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notesSlides/notesSlide1.xml" ContentType="application/vnd.openxmlformats-officedocument.presentationml.notesSlide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notesSlides/notesSlide2.xml" ContentType="application/vnd.openxmlformats-officedocument.presentationml.notesSlide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763" r:id="rId1"/>
  </p:sldMasterIdLst>
  <p:notesMasterIdLst>
    <p:notesMasterId r:id="rId57"/>
  </p:notesMasterIdLst>
  <p:sldIdLst>
    <p:sldId id="256" r:id="rId2"/>
    <p:sldId id="350" r:id="rId3"/>
    <p:sldId id="305" r:id="rId4"/>
    <p:sldId id="308" r:id="rId5"/>
    <p:sldId id="309" r:id="rId6"/>
    <p:sldId id="306" r:id="rId7"/>
    <p:sldId id="310" r:id="rId8"/>
    <p:sldId id="311" r:id="rId9"/>
    <p:sldId id="314" r:id="rId10"/>
    <p:sldId id="312" r:id="rId11"/>
    <p:sldId id="313" r:id="rId12"/>
    <p:sldId id="315" r:id="rId13"/>
    <p:sldId id="316" r:id="rId14"/>
    <p:sldId id="317" r:id="rId15"/>
    <p:sldId id="318" r:id="rId16"/>
    <p:sldId id="319" r:id="rId17"/>
    <p:sldId id="320" r:id="rId18"/>
    <p:sldId id="321" r:id="rId19"/>
    <p:sldId id="322" r:id="rId20"/>
    <p:sldId id="323" r:id="rId21"/>
    <p:sldId id="324" r:id="rId22"/>
    <p:sldId id="325" r:id="rId23"/>
    <p:sldId id="326" r:id="rId24"/>
    <p:sldId id="327" r:id="rId25"/>
    <p:sldId id="328" r:id="rId26"/>
    <p:sldId id="329" r:id="rId27"/>
    <p:sldId id="330" r:id="rId28"/>
    <p:sldId id="331" r:id="rId29"/>
    <p:sldId id="332" r:id="rId30"/>
    <p:sldId id="333" r:id="rId31"/>
    <p:sldId id="334" r:id="rId32"/>
    <p:sldId id="335" r:id="rId33"/>
    <p:sldId id="336" r:id="rId34"/>
    <p:sldId id="337" r:id="rId35"/>
    <p:sldId id="341" r:id="rId36"/>
    <p:sldId id="342" r:id="rId37"/>
    <p:sldId id="343" r:id="rId38"/>
    <p:sldId id="338" r:id="rId39"/>
    <p:sldId id="339" r:id="rId40"/>
    <p:sldId id="344" r:id="rId41"/>
    <p:sldId id="340" r:id="rId42"/>
    <p:sldId id="351" r:id="rId43"/>
    <p:sldId id="348" r:id="rId44"/>
    <p:sldId id="349" r:id="rId45"/>
    <p:sldId id="275" r:id="rId46"/>
    <p:sldId id="276" r:id="rId47"/>
    <p:sldId id="277" r:id="rId48"/>
    <p:sldId id="278" r:id="rId49"/>
    <p:sldId id="279" r:id="rId50"/>
    <p:sldId id="280" r:id="rId51"/>
    <p:sldId id="281" r:id="rId52"/>
    <p:sldId id="282" r:id="rId53"/>
    <p:sldId id="283" r:id="rId54"/>
    <p:sldId id="284" r:id="rId55"/>
    <p:sldId id="285" r:id="rId56"/>
  </p:sldIdLst>
  <p:sldSz cx="10080625" cy="7559675"/>
  <p:notesSz cx="7559675" cy="10691813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75" autoAdjust="0"/>
    <p:restoredTop sz="87479" autoAdjust="0"/>
  </p:normalViewPr>
  <p:slideViewPr>
    <p:cSldViewPr snapToGrid="0">
      <p:cViewPr>
        <p:scale>
          <a:sx n="56" d="100"/>
          <a:sy n="56" d="100"/>
        </p:scale>
        <p:origin x="532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09:52:25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0 0 1624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5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9 666 3777,'1'-2'281,"0"1"-111,-1-1 0,1 1-1,-1 0 1,1 0 0,0 0 0,-1-1 0,1 1 0,0 0 0,0 0 0,0 0 0,0 0 0,0 0 0,0 0 0,0 1 0,0-1 0,1 0 0,-1 1 0,0-1 0,0 0 0,1 1 0,-1-1 0,0 1 0,2 0-170,-3 0 10,0 0 0,0 0 0,0 0 0,0 0 0,1 0 0,-1 0 0,0 0 0,0 1 0,0-1 0,0 0 0,1 0 0,-1 0 0,0 0 0,0 1 0,0-1 0,0 0 0,0 0 0,0 0 0,0 1-1,0-1 1,0 0 0,0 0 0,0 0 0,1 1 0,-1-1 0,0 0 0,0 0 0,-1 0 0,1 1 0,0-1 0,0 0 0,0 0 0,0 1 0,0-1 0,0 0 0,0 0 0,0 0 0,0 0 0,0 1 0,0-1 0,-1 0 0,1 0 0,0 0 0,0 1-10,-7 14 49,4-8 4,-3 9-8,1-1-1,1 1 0,0 0 1,1 0-1,0 5-44,2-17 9,1-1 0,0 1 0,0 0 0,0 0 0,1 0 0,0 0-1,-1 0 1,1 0 0,0 0 0,1-1 0,-1 1 0,1 0 0,0-1 0,0 1 0,0-1 0,0 0 0,0 0 0,1 0 0,-1 0 0,1 0 0,0 0 0,0-1 0,0 1 0,0-1-9,5 4 13,0-1 0,0-1 1,1 1-1,-1-1 0,1-1 1,0 0-1,0 0 0,0-1 1,1 0-14,13 2 27,1-1 0,0-1 0,0-1 0,0-2 1,0 0-1,24-5-27,-13 0 14,0-2 0,-1-2 0,0 0 1,13-8-15,-36 14 4,0-1 0,0-1 0,-1 0 0,1 0 0,-1-1 0,-1 0 0,1-1 0,-1 0 0,2-3-4,-6 5-3,1-1 0,-1 0 1,-1 0-1,1-1 1,-1 1-1,0-1 1,-1 0-1,0 0 1,0-1-1,-1 1 0,0 0 1,-1-1-1,1-3 3,2-54-77,-2 0 0,-3 0 0,-5-13 77,0-56-131,7 49 56,1 45 99,-2-1 0,-4-17-24,4 58 6,0 0 0,0 0 0,0 0 0,0 0 1,0 0-1,0 0 0,-1 0 0,1 0 0,0 0 0,-1 0 0,1 0 1,-1 1-1,1-1 0,-1 0 0,1 0 0,-1 0 0,1 0 0,-1 1 1,0-1-1,1 0 0,-1 1 0,0-1 0,0 0 0,0 1 0,1-1 1,-1 1-1,0 0 0,0-1 0,0 1 0,0-1 0,0 1 0,0 0 0,0 0 1,0 0-1,0 0 0,0 0 0,0-1 0,0 2 0,0-1 0,0 0 1,0 0-1,0 0 0,0 0 0,0 1 0,0-1 0,0 1-6,-7 1 12,0 1 1,1 1-1,0 0 0,-1 0 0,-2 3-12,-1-1 0,-11 7 2,1 0 1,0 2 0,1 0 0,0 2-3,10-8 6,1 1 0,0 0 1,1 0-1,0 0 0,1 1 0,0 0 1,0 1-1,-4 11-6,1 2 26,2 1 0,0 0 0,1 0 0,2 1 0,1 0-1,1 0 1,1 0 0,2 25-26,1-30 17,1 1-1,1-1 1,1 0 0,0 0-1,2 0 1,1 0-1,1-1 1,0 0-1,2-1 1,0 0-1,2 1-16,9 11 34,2-1 0,17 18-34,-28-35 23,2 0 1,0-1-1,0 0 1,1-1-1,1-1 0,4 2-23,-16-11 14,0 1 0,0-1-1,0 0 1,0 0-1,1 0 1,-1-1-1,1 0 1,-1 0 0,1 0-1,0 0 1,-1-1-1,1 1 1,0-1-1,-1 0 1,1-1 0,-1 1-1,1-1 1,0 0-1,-1 0 1,1 0 0,-1-1-1,0 0 1,1 0-1,-1 0 1,0 0-1,0 0 1,0-1 0,0 0-14,34-23 15,-1-2 0,-1-1 1,25-26-16,-48 42-7,-1-1 0,0 0 0,-1-1 0,0 0 0,-1-1 0,-1 0 0,0 0 0,-1-1 0,-1 0 0,3-14 7,-10 30 1,1 1 1,-1 0-1,0-1 1,0 1 0,0 0-1,0 0 1,0-1 0,0 1-1,0 0 1,0-1-1,0 1 1,0 0 0,0-1-1,0 1 1,0 0 0,0-1-1,0 1 1,0 0-1,0-1 1,0 1 0,0 0-1,0-1 1,-1 1 0,1 0-1,0-1 1,0 1 0,0 0-1,-1 0 1,1-1-1,0 1 1,0 0 0,-1 0-1,1-1-1,-11 3 34,-12 11 3,13-6-31,1 1 0,0 0 0,0 1 0,1 0 0,-7 10-6,12-16 0,1 0 0,0 0-1,1 1 1,-1-1 0,1 0 0,-1 1-1,1 0 1,0-1 0,1 1 0,-1 2 0,0-4-1,1 0 1,0 0 0,1 0 0,-1 1 0,0-1 0,1 0 0,-1 0-1,1 0 1,-1 0 0,1 0 0,0 0 0,0 0 0,0 0-1,0 0 1,1 0 0,-1 0 0,0-1 0,2 2 0,2 2-17,0-1 0,0 0 0,1 0 0,0-1 1,-1 1-1,1-1 0,1-1 0,-1 1 0,0-1 0,0 0 0,5 1 17,16 2-520,0 0-1,7-1 521,46 3-1767,-2-1 765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4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86 579 2417,'-20'33'904,"0"7"-592,2 5-360,5 12-144,1 22-368,10 16 352</inkml:trace>
  <inkml:trace contextRef="#ctx0" brushRef="#br0" timeOffset="3.647">166 1277 2505,'30'1'712,"-1"-1"0,0-1 1,0-1-1,0-1 1,0-2-1,0-1 1,3-3-713,2-1 332,-1-2 1,0-1-1,-1-2 1,0-1-1,22-17-332,-23 12-43,0-1 0,-2-1-1,-1-2 1,-1-1 0,-1-1-1,-1-1 1,-1-2 0,-2 0 0,-1-1-1,-2-1 1,12-26 43,-22 35-17,0-1-1,-2 0 1,0 0 0,-2 0-1,-1-1 1,0 1 0,-2-1 0,-1 0-1,-2-16 18,-4-36 72,-4 0 0,-9-28-72,12 72 59,0-4 27,4 29-43</inkml:trace>
  <inkml:trace contextRef="#ctx0" brushRef="#br0" timeOffset="3.647">910 70 9583,'-4'-21'115,"-9"-21"520,13 42-625,0-1 0,0 1 0,0 0 1,0 0-1,0-1 0,-1 1 0,1 0 0,0 0 0,0-1 0,0 1 1,0 0-1,0 0 0,0-1 0,0 1 0,0 0 0,-1 0 1,1-1-1,0 1 0,0 0 0,0 0 0,0 0 0,-1 0 0,1-1 1,0 1-1,0 0 0,-1 0 0,1 0 0,0 0 0,0 0 1,0 0-1,-1 0 0,1-1 0,0 1 0,0 0 0,-1 0 0,1 0 1,0 0-1,0 0 0,-1 0 0,1 0 0,0 0 0,0 0 1,-1 1-1,1-1 0,0 0 0,0 0 0,-1 0 0,1 0 1,0 0-1,0 0 0,-1 0 0,1 1 0,0-1 0,0 0 0,0 0 1,-1 0-11,-4 15 184,2 5-173,2 1-1,0-1 1,1 1 0,1 0-1,3 15-10,5 16-9,10 37 9,-1-32-5,2 0 0,2-2-1,2 0 1,28 42 5,-30-58-28,-2 0 0,-2 1-1,-1 1 1,-2 0 0,-2 1 0,1 14 28,-6-13-520,-2 1 0,-2 0 1,-2 0-1,-2 0 0,-1 0 1,-6 25 519,-5-21-732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34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0 329 7986,'48'-64'2816,"36"12"-2480,24-3-168,54-6-496,8 6-120,-4 13 240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34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384 534 4881,'-1'-5'187,"0"0"0,0 1 0,-1-1 0,1 0 0,-1 1 0,0 0 0,0-1 0,-1 1 0,1 0 0,-1 0 0,0 1 0,0-1-1,0 0 1,-1 1 0,1 0 0,-1 0 0,0 0 0,0 0 0,0 0 0,0 1 0,0 0 0,0 0 0,-1 0 0,1 0 0,-1 1 0,0-1-187,-2 0 26,0 1-1,0-1 1,0 1 0,0 1 0,0-1-1,0 1 1,0 0 0,0 1 0,0-1-1,0 2 1,0-1 0,0 1 0,1 0-1,-1 0 1,0 1 0,1-1 0,-6 4-26,1 3 32,0-1 0,1 1 0,-1 1 1,2 0-1,-1 1 0,2-1 0,-1 2 1,1-1-1,1 1 0,-2 5-32,-4 7 33,2 2 0,0-1-1,1 2 1,-3 18-33,10-35 8,1 1-1,0-1 1,0 1 0,1 0-1,1 0 1,0 0 0,1 6-8,-1-14 2,0 0 0,1 0 0,0 0 0,-1 0 0,1 0 0,0 0 0,1-1 0,-1 1 0,0 0 1,1-1-1,-1 1 0,1 0 0,0-1 0,0 0 0,0 1 0,0-1 0,0 0 0,1 0 1,-1 0-1,1-1 0,-1 1 0,1-1 0,0 1 0,-1-1 0,1 0 0,0 0 0,0 0 1,0 0-1,1 0-2,3 0 5,1 0-1,0-1 1,0 0 0,0 0 0,-1 0 0,1-1 0,0-1 0,0 1 0,-1-1 0,1 0 0,4-3-5,10-4-4,-1-1 0,0 0 0,8-7 4,-7 3-34,-1-1-1,-1-1 0,0-1 0,-1-1 1,-1-1-1,-1 0 0,0-1 0,-2-1 1,0 0-1,-1-1 0,-2-1 0,0 0 1,4-13 34,-5 8-11,-1 0 0,-2-1 1,0 0-1,-3-1 1,0 1-1,-1-1 1,-2 0-1,-2 0 0,0 0 1,-2 0-1,-4-18 11,3 27 12,-1 1-1,-1-1 1,-3-4-12,6 19 24,-1-1-1,0 1 0,0 0 1,0 0-1,0 0 0,-1 1 1,0-1-1,0 1 1,-1 0-1,0 0 0,-4-3-23,8 7 10,0 0-1,0 0 0,0 0 0,0 1 1,0-1-1,-1 1 0,1-1 1,0 1-1,0-1 0,0 1 1,-1-1-1,1 1 0,0 0 1,0 0-1,-1 0 0,1 0 1,0 0-1,-1 0 0,1 0 0,0 0 1,0 0-1,-1 1 0,1-1 1,0 0-1,0 1 0,-1 0-9,0 0 13,-1 1 1,1 0-1,-1 0 0,1 0 0,0 0 0,0 0 0,0 0 0,0 1 0,0-1 0,0 1 0,0 1-13,-5 9 26,0 0 0,2 1 0,-1 0 0,-1 8-26,2 0 28,0 1 0,2 0 0,0-1-1,1 1 1,2 0 0,0 0 0,2 5-28,6 47 222,11 37-222,-19-110 1,49 228 231,-22-113-115,-4 0 0,-1 52-117,-18-105 26,4 44-12,-6-91 0,1 0-1,1 0 0,1-1 0,0 0 1,2 4-14,-6-18 3,0 0 0,0 0 1,0 1-1,0-1 1,0 0-1,1 0 0,-1 0 1,1 0-1,-1-1 0,1 1 1,0 0-1,0-1 1,0 1-1,0-1 0,0 1 1,0-1-1,0 0 1,2 1-4,-1-2 2,0 1 0,0-1 1,0 1-1,0-1 1,1 0-1,-1 0 1,0 0-1,0-1 0,0 1 1,0-1-1,0 0 1,0 1-1,0-1 0,0-1 1,2 0-3,8-4 5,-1 0-1,0-1 1,0-1-1,-1 1 1,0-2 0,0 0-1,-1 0 1,0-1 0,0 0-1,-2-1 1,1 0-1,-1 0 1,-1-1 0,0 0-1,4-8-4,-7 12-2,-1 0-1,0-1 1,0 1 0,-1-1-1,0 1 1,0-1-1,-1 0 1,0 1 0,-1-1-1,1 0 1,-2 0-1,1 0 1,-2 1 0,1-1-1,-1 0 1,0 1-1,-1-1 1,0 1 0,0 0-1,0 0 1,-1 0-1,-1 0 1,0 1 0,0-1-1,0 1 3,-6-6-2,0 2 0,0 0 0,-1 0 0,-1 1 0,0 0 0,0 1 0,-7-3 2,-25-12 18,-33-11-18,56 25 15,14 7 3,0 0-1,0-1 1,0 0 0,0-1 0,1 0 0,-1 0-1,1-1 1,1 1 0,-2-2-18,7 6 4,0 0 1,1 0-1,-1 0 1,0 0-1,0 0 1,1-1-1,-1 1 1,0 0-1,1 0 1,-1 0-1,1-1 1,0 1-1,-1 0 1,1 0-1,0-1 0,0 1 1,0 0-1,0-1 1,0 1-1,0 0 1,0-1-1,0 1 1,1 0-1,-1-1-4,2-2 8,0 0-1,0 1 1,0 0-1,0-1 1,0 1-1,1 0 1,2-3-8,7-6-25,1 1-1,0 0 1,1 1 0,0 1-1,1 0 1,0 1 0,0 0-1,3 0 26,9-5-86,100-49-326,22-3 155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42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8 885 1432,'0'-2'62,"0"1"-1,1 1 1,-1-1-1,1 0 1,0 0 0,-1 0-1,1 0 1,0 0-1,-1 0 1,1 1-1,0-1 1,0 0-1,0 1 1,0-1-1,-1 0 1,1 1-1,0-1 1,0 1-1,0 0 1,1-1-62,7-4 220,17-21 328,-10 10-297,-5 5 25,-1 1 1,0-2 0,0 0-1,-2 0 1,3-5-277,2-5 225,-1-1 1,-1 0-1,-1-1 1,-1 0-1,-1-1 1,-2 1-1,0-1 0,-2-1 1,0 1-1,-2-1 1,-1-10-226,-1-1-135,-2-1 1,-1 0-1,-2 1 0,-2 0 1,-1 0-1,-2 1 1,-7-17 134,10 35 37,0 0 0,-1 0 0,-5-5-37,11 18 54,-1 1-1,1 0 1,-1 0-1,0 0 1,-1 1 0,1-1-1,0 1 1,-1-1-1,0 1 1,0 1-1,0-1 1,0 0-1,0 1 1,-1 0 0,-2-1-54,6 2 7,-1 1 0,0 0 0,0 0 0,0-1 0,1 1 1,-1 0-1,0 0 0,0 1 0,0-1 0,0 0 0,1 1 1,-1-1-1,0 1 0,0-1 0,1 1 0,-1 0 0,0 0 0,1 0 1,-1 0-1,1 0 0,-1 0 0,1 0 0,0 1 0,-1-1 1,1 0-1,0 1 0,0-1 0,0 1 0,0-1 0,-1 2-7,-1 3 14,0 0-1,0 1 0,0-1 0,0 1 0,1-1 0,0 1 0,0 5-13,-1 14 133,2 0 0,1 0 0,1 0 0,1 0 0,1 0-1,3 8-132,2 28 166,-1-1-52,38 260 179,-41-298-267,2 0 0,0 0 1,1 0-1,2-1 0,4 9-26,-9-24 9,-1-1-1,1 0 1,0 0-1,0 0 1,0 0-1,1-1 0,0 1 1,0-1-1,0 0 1,1-1-1,0 1 1,0-1-1,0-1 1,0 1-1,1-1 1,-1 0-1,1 0 1,0-1-1,3 1-8,8 0-121,0-1 0,0-1 0,0 0 0,0-1 0,0-2 0,0 0 0,0 0 0,-1-2 0,1 0 0,-1-1 0,9-4 121,25-13-505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42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20 582 6449,'-3'-5'381,"0"0"0,1 0-1,-1-1 1,1 1-1,0-1 1,0 1 0,0-4-381,2 6 54,-1 1 0,1 0 0,0-1 0,0 1 0,1 0 0,-1-1 0,0 1 0,1 0 0,0-1 1,-1 1-1,1 0 0,0 0 0,0 0 0,0 0 0,0 0 0,1 0 0,-1 0 0,0 0 0,1 0 0,-1 0 0,1 1 1,0-1-55,15-12 46,0 1 0,1 1 0,1 1 0,0 0 0,11-4-46,17-9-89,12-8-81,0-3 0,-3-3 1,-1-2-1,5-7 170,-51 38-27,0 0 0,0 0 0,-1-1 0,0 0-1,-1 0 1,4-8 27,-8 13-7,0-1 0,-1 1 0,1-1 0,-1 0-1,-1 0 1,1 0 0,-1-1 0,0 1 0,0 0 0,-1 0-1,1-1 1,-1 1 0,-1-6 7,0 10 1,1 0 0,-1 1 1,1-1-1,-1 0 0,1 1 0,-1-1 1,0 1-1,0-1 0,0 1 0,0-1 0,0 1 1,0 0-1,0-1 0,0 1 0,-1 0 0,1 0 1,0 0-1,-1 0-1,1 0 4,1 1-1,0 0 1,-1 0 0,1 0 0,-1-1-1,1 1 1,0 0 0,-1 0 0,1 0 0,-1 0-1,1 0 1,-1 0 0,1 0 0,0 0-1,-1 0 1,1 0 0,-1 0 0,1 0-1,-1 0 1,1 0 0,0 0 0,-1 1-1,1-1 1,-1 0 0,1 0-4,-1 1 6,1 0 1,-1-1-1,1 1 1,-1 0-1,1 0 1,-1-1-1,1 1 1,0 0-1,-1 0 0,1 0 1,0-1-1,0 1 1,-1 0-1,1 0 1,0 0-1,0 0 1,0 0-1,0 0-6,0 16 95,1-1-1,0 1 1,3 12-95,2 18 116,25 383 218,-25-334-274,-6-89-62,4 21 46,-4-27-43,0-1 0,0 0 0,0 1 0,0-1 0,0 0 0,0 0 0,0 1 0,0-1 0,0 0 0,0 1 0,1-1 1,-1 0-1,0 0 0,0 1 0,0-1 0,0 0 0,1 0 0,-1 1 0,0-1 0,0 0 0,1 0 0,-1 0 0,0 0 0,0 1 0,1-1 0,-1 0 0,0 0 0,0 0 0,1 0 0,-1 0 0,0 0 0,1 0 0,-1 0 0,0 0 0,0 0 0,1 0 0,-1 0 0,0 0 0,1 0 0,-1 0 0,0 0 0,1 0 0,-1 0 0,0 0 0,0 0 0,1 0 0,-1 0 0,0-1 0,1 1 0,-1 0 0,0 0 0,0 0 0,0-1 0,1 1 0,-1 0 0,0 0 0,0 0 0,0-1 1,1 1-1,-1 0 0,0 0 0,0-1 0,0 1 0,0 0-1,9-12 20,0 0 0,-1 0 1,-1-1-1,0 1 1,-1-2-1,0 1-20,11-22 16,-4 9-7,4-7 9,17-26-18,-29 50-1,1 1 0,0 0 0,1 0 0,0 1 0,0 0 0,1 0 0,0 0 0,0 1 0,0 0 1,-4 4 3,0 0 1,1 0 0,-1 0 0,0 1 0,0-1-1,1 1 1,-1 0 0,1 0 0,-1 1 0,1-1-1,0 1 1,-1 0 0,1 0 0,-1 1 0,1-1 0,1 1-4,9 3 11,-1 1 1,-1-1 0,1 2 0,6 3-12,-10-3-2,0-2-1,0 1 1,1-2 0,-1 1-1,1-1 1,0-1-1,0 0 1,3 0 2,-4-3-3,0 0 1,0 0-1,0-1 0,0 0 0,-1-1 1,1 0-1,-1 0 0,1-1 0,-1-1 1,0 0-1,-1 0 0,1 0 1,7-7 2,-4 2 5,0 0 0,0-1 1,-1 0-1,-1-1 1,0-1-1,0 1 1,-1-1-1,4-8-5,-10 13 5,1 1-1,-1-1 1,0 0 0,0 0-1,-1 0 1,1-8-5,-2 15 1,-1-1 0,0 1 0,0-1 0,1 1 0,-1-1 0,0 1 0,0-1 0,0 1-1,-1-1 1,1 1 0,0-1 0,0 1 0,-1-1 0,1 1 0,-1-1 0,0 1 0,1 0 0,-1-1 0,0 1 0,0 0 0,1 0 0,-1-1 0,0 1-1,0 0 1,-1 0 0,1 0 0,0 0 0,0 0 0,0 0 0,-1 1 0,1-1 0,0 0 0,-1 1 0,1-1 0,-1 1 0,1-1 0,-1 1-1,1-1 1,-1 1 0,1 0-1,-2 0 0,1 0 0,-1 0-1,1 1 1,-1-1 0,1 0-1,-1 1 1,1 0 0,-1 0-1,1-1 1,0 1 0,0 1-1,-1-1 1,1 0 0,0 1-1,0-1 1,0 1 0,0-1-1,1 1 1,-1 0 0,0 0-1,1 0 1,-1 0 0,-3 5-2,0 0-1,0 1 1,1-1 0,0 1-1,0 0 1,0 3 2,-1 2-9,1 1 0,0 0-1,1 0 1,0 1 0,1-1 0,1 1 0,0-1-1,1 1 1,1-1 0,0 1 0,1-1-1,1 0 1,0 1 0,0-1 0,2 0 0,0-1-1,0 1 1,1-1 0,1 0 0,0-1 0,1 1-1,0-1 1,1-1 0,1 0 0,-1 0-1,2-1 1,-1 0 0,1-1 0,1 0 0,0 0-1,0-1 1,1-1 0,3 1 9,8 2-384,1-1 0,13 3 384,61 13-451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43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29 516 2385,'-3'-3'-39,"0"0"0,0 0 0,1-1 0,0 0 1,-1 1-1,1-1 0,0 0 0,1 0 0,-1 0 1,1 0-1,0 0 0,0 0 0,0 0 0,0-1 1,1 1-1,-1 0 0,1-1 0,0 1 0,1 0 1,-1-2 38,3-14 348,0 1 0,1-1 0,5-14-348,-6 25 366,1-10 318,0 6 205,-1 0 0,1 1-1,5-11-888,-7 20 175,-1 0 0,1 0 0,0 0 0,0 0 0,0 0 0,0 1 0,1-1 0,-1 0 0,1 1 0,-1 0 0,1 0 0,0 0 0,0 0 0,0 0 0,0 0 0,2 0-175,-4 2 19,0-1 1,0 1 0,0 0 0,1-1-1,-1 1 1,0 0 0,0 0-1,0 0 1,0 0 0,1 0 0,-1 0-1,0 0 1,0 1 0,0-1-1,0 0 1,0 0 0,1 1 0,-1-1-1,0 1 1,0-1 0,0 1 0,0 0-1,0-1 1,0 1 0,-1 0-1,1 0 1,0 0 0,0-1 0,0 2-20,2 2 5,1 1 0,-1-1 0,-1 1 0,1 0 0,1 4-5,-2-5 9,21 51 6,-3 0-1,-2 1 0,-2 1 0,-3 1 0,5 49-14,-18-104 1,1 1-1,-1-1 1,0 1 0,1-1-1,-1 1 1,-1-1 0,1 0-1,0 1 1,-1-1 0,0 3-1,0-7 5,0 1 0,1-1 0,-1 0 0,1 1 0,0-1 0,-1 0 0,1 0 0,-1 0 0,1 1 0,0-1 0,0 0-1,-1 0 1,1 0 0,0 0 0,0 0 0,0 1 0,0-1 0,0 0 0,0 0 0,0 0-5,0 0 3,1-26 13,0-1 0,2 0 0,1 1 0,1 0 0,1 0 0,2 0 0,0 0 0,2 2-1,1-1 1,1 1 0,7-9-16,-14 25 2,0 1 0,1 0 0,0 0 0,0 0 0,1 1-1,-1 0 1,2 0 0,2-1-2,-6 5 1,-1 1 0,1 0-1,0-1 1,0 2 0,0-1 0,0 0 0,0 1-1,0 0 1,0 0 0,0 0 0,0 0 0,1 1-1,-1 0 1,0-1 0,1 2 0,-1-1-1,0 0 1,0 1 0,1 0 0,1 0-1,0 2-1,1 0 1,-1 0-1,1 0 0,-1 0 1,0 1-1,0 0 1,-1 1-1,1-1 0,-1 1 1,0 0-1,0 0 1,-1 1-1,1-1 1,-1 1-1,0 0 0,-1 0 1,0 0-1,3 7 1,6 16-10,-2 1 1,0-1-1,3 27 10,-4-19 3,-1 1-8,-6-27-7,0 0 0,1 0 0,0 0 0,0-1 0,3 5 12,2-32 189,12-44-89,3 0 0,2 2 0,11-15-100,-19 39 5,-11 22-4,4-7-11,0 0 0,8-10 10,-14 25-1,0-1 0,0 1 1,1 0-1,-1 0 0,1 0 0,1 0 1,-1 1-1,1 0 0,-1 0 0,3 0 1,-7 3 0,1 0-1,-1 0 0,1 1 1,-1-1-1,1 0 0,-1 1 0,1-1 1,0 1-1,-1 0 0,1-1 1,-1 1-1,1 0 0,0 0 1,-1 0-1,1 0 0,0 1 1,-1-1-1,1 0 0,0 1 1,-1-1-1,1 1 0,-1-1 1,1 1-1,-1 0 0,1 0 1,-1 0-1,0-1 0,1 1 1,-1 1-1,0-1 0,0 0 1,1 0-1,-1 0 0,0 1 0,0-1 1,0 0-1,-1 1 0,2 1 1,3 6-8,-1 1 0,0 0 0,0 0 0,-1 1 0,1 7 8,14 76-33,-14-65 38,1 1 0,2-1 0,1 0 1,10 22-6,-16-45 2,1-1 1,0 1 0,1 0 0,-1-1 0,1 0-1,0 0 1,1 0 0,-1 0 0,1-1 0,0 0-1,3 3-2,-5-5 0,0-1 0,0 1 1,0 0-1,0-1 0,0 0 0,1 1 0,-1-1 0,0 0 0,1-1 0,-1 1 0,1-1 0,-1 0 0,1 1 0,-1-2 0,1 1 0,-1 0 0,1-1 0,-1 1 0,1-1 1,-1 0-1,3-1 0,5-3 3,0-1 0,-1 0 0,1-1 0,-1 0 1,-1 0-1,1-1 0,-1 0 0,-1-1 1,1 0-1,2-5-3,14-18 12,-2-1 0,10-18-12,-8 8-5,-1-2 0,-1-2 5,-14 26-3,-1 0 0,-1 0 0,-1 0 0,-1-1 1,3-19 2,-10 34-2,-4 13-3,-5 16-3,5-5 20,0 1-1,1 0 1,0 1-1,2-1 1,0 1 0,1 0-1,1 0 1,2 16-12,-1-21 15,2 0-1,0 0 1,0 0 0,1 0-1,1-1 1,0 1 0,1-1 0,1 0-1,0 0 1,0-1 0,1 0-1,2 2-14,-5-8 5,0-1 0,1 0 0,-1 0 0,1 0 0,0 0 0,0-1 0,1 0 0,-1 0 0,1 0 0,0-1 0,0 0 0,0 0 0,0-1 0,1 1 0,6 0-5,-6-1 4,1-1 0,0-1 1,0 1-1,0-1 0,0-1 1,0 0-1,0 0 1,0 0-1,0-1 0,0 0 1,-1 0-1,3-2-4,4-2 4,-1-1 1,0 0-1,0 0 0,-1-1 1,0-1-1,0 0 0,-1-1 0,0 0 1,-1-1-1,0 0 0,0-1 0,-1 0 1,-1 0-1,1-3-4,3-9-2,-2-1 0,-1 0 1,0-1-1,-2 0 0,-1 0 0,-1-1 1,-1 1-1,-2-1 0,0-26 2,-3 41 6,-2 15-15,-2 21-24,3 12 32,1 1 0,1-1 0,2 0 1,3 7 0,-2-21 13,1 1 0,1-2 1,1 1-1,1-1 1,1 0-1,1 0 1,4 5-14,-11-22 2,1 1 0,-1-1 0,1 0 0,1 0-1,-1 0 1,0 0 0,1 0 0,0-1 0,0 0 0,0 1 0,0-1 0,0-1 0,1 1 0,-1-1 0,1 0 0,0 0 0,0 0 0,0 0-2,0-1 2,1 0-1,0-1 1,0 1-1,0-1 1,-1 0-1,1 0 1,0-1-1,0 0 1,-1 0 0,1 0-1,0-1 1,-1 0-1,0 0 1,1 0-1,4-3-1,10-7 2,0-1 0,-1-1 0,-1 0 0,0-1-1,-1-1 1,0-1 0,-2 0 0,0-2 0,13-18-2,-8 6 2,-1-1 0,-2 0 1,-1-2-1,-1 0 1,-2 0-1,-1-3-2,-8 21-4,-6 13-16,-11 25-8,3 2 30,2 0 1,1 1-1,0-1 1,2 1-1,1 1 1,1-1-1,1 1 1,1-1-1,2 1 0,0 0 1,2-1-1,2 7-2,-4-24 2,1-1-1,0 0 0,1 0 0,-1 0 1,1 0-1,1 0 0,-1-1 0,1 1 1,0-1-1,1 0 0,-1 0 0,1 0 1,1-1-1,-1 0 0,1 0 0,-1 0 1,2 0-1,-1-1 0,0 0 0,1-1 1,0 1-1,-1-1 0,1-1 0,1 1 1,-1-1-1,0 0 0,0-1 0,1 0 1,-1 0-1,1 0 0,-1-1 0,1 0 1,1-1-2,-1 0 2,1 0 0,-1-1 0,0 0 0,1 0 1,-1-1-1,0 0 0,-1-1 0,1 1 0,0-2 1,-1 1-1,0-1 0,0 0 0,0-1-2,1-1 0,0-1 1,0-1-1,-1 1 0,-1-1 0,0 0 0,0 0 1,0-1-1,-1 0 0,1-5 0,3-8-4,-2 0-1,-1 0 0,-1-1 1,-1 1-1,-1-1 1,-1 0-1,-1 0 1,-1-1-1,-1 1 5,0 3-8,-1 1 0,-1 0 1,-1-1-1,-1 1 0,-4-8 8,7 20-2,-1 1 0,0 0 0,0 0 0,-1 0 0,0 0 0,0 0 0,-1 1 1,1 0-1,-1 0 0,-1 0 0,1 0 0,-1 1 0,0 0 0,0 0 0,-5-2 2,7 5 0,1 0 0,-1 1 0,1 0 1,-1 0-1,1 0 0,-1 0 0,0 1 0,1-1 0,-1 1 1,0 0-1,1 0 0,-1 0 0,0 1 0,0-1 0,1 1 0,-1 0 1,1 0-1,-1 0 0,1 0 0,-1 1 0,1-1 0,0 1 1,-1 0-1,-1 2 0,-3 1-2,0 2 1,1-1 0,0 1 0,0 0-1,0 1 1,1-1 0,0 1-1,-4 6 2,4-2-80,0-1-1,1 0 1,0 1-1,1 0 1,0 0-1,1 1 1,1-1-1,-1 1 1,2-1-1,0 1 1,0 0-1,2-1 1,-1 1-1,1 0 1,1-1-1,3 11 81,-1-11-113,0 0 0,1 0 0,1-1 0,4 8 113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44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8546,'0'0'95,"1"0"0,-1-1-1,0 1 1,1 0 0,-1-1 0,1 1 0,-1 0 0,1 0-1,-1-1 1,1 1 0,-1 0 0,1 0 0,-1 0 0,1 0-1,0 0 1,-1 0 0,1 0 0,-1 0 0,1 0 0,-1 0-1,1 0 1,-1 0 0,1 0 0,-1 0 0,1 0 0,-1 1 0,1-1-1,-1 0 1,1 0 0,-1 1 0,1-1 0,-1 0 0,1 1-1,-1-1 1,0 0 0,1 1 0,-1-1 0,0 0 0,1 1-95,26 20-205,-20-15 413,4 3-263,27 21-277,-2 2 1,23 25 331,-48-45-24,-1 0 1,-1 0-1,0 1 0,-1 0 1,0 0-1,-1 1 1,-1 0-1,0 0 1,-1 1-1,2 9 24,-5-16-9,11 59 4,-12-60 8,0-1 1,-1 1-1,0 0 1,0-1-1,-1 1 1,0 0-1,0-1 1,-2 7-4,3-14 0,0 1 1,0 0-1,0 0 0,0 0 1,0 0-1,0 0 0,0 0 1,0 0-1,0 0 1,0 0-1,0 0 0,0 0 1,0 0-1,0 0 1,0 0-1,0 0 0,0 0 1,-1 0-1,1 0 0,0 0 1,0 0-1,0 0 1,0 0-1,0 0 0,0 0 1,0 0-1,0 0 0,0 0 1,0 0-1,0 0 1,0 0-1,0 0 0,0 0 1,0 0-1,0 0 1,0 0-1,0 1 0,0-1 1,-1 0-1,1 0 0,0 0 1,0 0-1,0 0 0,0-12 15,3-22 8,5-4-2,2 0-1,1 0 0,10-17-20,-14 37 3,1 1-1,1 0 1,1 1-1,0 0 1,1 0 0,0 1-1,2 0 1,7-6-3,-15 16 1,0 1 0,0-1 1,1 2-1,-1-1 0,1 1 0,0-1 0,0 1 1,0 1-1,0-1 0,1 1 0,-1 1 1,1-1-1,5 0-1,-8 2 1,0-1 0,0 2 1,0-1-1,1 0 0,-1 1 1,0 0-1,0-1 0,0 2 0,0-1 1,0 0-1,0 1 0,0 0 0,-1 0 1,1 0-1,-1 0 0,1 1 0,-1-1 1,0 1-1,0 0 0,0 0 1,0 0-1,1 2-1,4 5 1,-1 0-1,-1 1 1,1 0 0,-2 0 0,0 0 0,4 10-1,1 13-38,4 25 38,2 7 70,21 48 550,7 1-306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9:17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33 113 1544,'-1'-1'174,"0"0"-1,0 0 0,0 0 0,0 0 1,0 0-1,0 0 0,-1 0 0,1 1 1,0-1-1,0 1 0,-1-1 1,1 1-1,0-1 0,-1 1 0,1 0 1,-1 0-1,1-1 0,0 1 0,-1 0 1,1 0-1,-1 0 0,1 1 0,0-1-173,-1 0 462,2 0 40,0 0 25,0 0-43,0 0-121,0 0-94,0 0-50,-1-1-113,1 0-1,0 1 1,1-1-1,-1 0 1,0 0 0,0 1-1,0-1 1,0 0-1,1 0 1,-1 1 0,0-1-1,0 0 1,1 1-1,-1-1 1,1 0 0,-1 1-1,1-1-105,10-3 27,-1 2 9,-1-1 0,0-1 0,0 1 0,0-1 1,0-1-1,-1 0 0,1 0 0,2-3-36,-11 7 46,1 1 1,0-1-1,-1 0 0,1 0 0,-1 1 0,1-1 1,-1 0-1,0 0 0,1 0 0,-1 0 0,0 0 1,0 1-1,1-1 0,-1 0 0,0 0-46,0 0 4,0 0 0,0 0 0,0 1 0,0-1-1,0 0 1,1 1 0,-1-1 0,0 1 0,0-1 0,1 0-1,-1 1 1,1-1 0,-1 1 0,0-1 0,1 0-1,-1 1 1,1-1 0,-1 1 0,1 0 0,-1-1 0,1 1-1,-1-1 1,1 1 0,0 0 0,-1-1 0,1 1 0,0 0-1,0 0-3,6-4-4,0 2 0,0-1 0,1 1 0,-1 0 0,1 0 0,-1 1 0,1 0 0,0 1 0,5-1 4,101 1-22,-113 0 2,12 8 53,-9-3-36,0 0 7,-1-1-1,0 1 1,0 0 0,0 0-1,-1 0 1,1 0 0,-1 0 0,-1 1-1,1-1 1,-1 0 0,1 1-1,-2 0 1,1-1 0,-1 1 0,0-1-1,0 1 1,0 3-4,-2-4 9,0 0 1,0 0-1,0 0 0,0 0 0,-1-1 1,1 1-10,-8 13-21,5-5 29,-1-1 0,0 0 0,-1 0 1,0-1-1,-1 0 0,-6 7-8,-20 30-4,31-43 12,0 1 0,-1-1 0,1 0-1,-1 0 1,0-1 0,-3 4-8,4-6 7,1-1-1,0 1 1,0-1-1,-1 0 0,1 1 1,-1-1-1,1 0 1,-1 0-1,0-1 1,1 1-1,-1-1 1,0 1-1,1-1 1,-1 0-1,-3 0-6,-3 2 45,-1 0 1,1 0-1,-1 1 0,1 0 0,0 0 1,-8 5-46,0 0 12,12-7 44,-1 0-1,1 0 0,0 0 1,0 0-1,-1-1 0,1 0 1,0 0-1,-3-1-55,-7 1 209,1-9-181,10 5-39,9 4-79,0 1 83,0 0 1,0-1-1,0 1 1,0-1-1,-1 0 1,1-1-1,0 1 1,0-1-1,0 0 1,-1 0-1,1 0 0,0-1 1,-1 0-1,1 0 1,-1 0-1,0 0 1,1-1-1,1 0 7,4-5-3,1 0-1,-1 0 1,0-1-1,-1 0 1,0-1-1,3-5 4,-11 14 2,0 0-1,0-1 0,0 1 1,-1 0-1,1-1 1,0 1-1,-1-1 0,1 1 1,-1-1-1,0 1 1,1-1-1,-1 0-1,0-1 2,1 1 0,0-1 1,0 0-1,-1 1 0,2-1 0,-1 1 1,0-1-1,2-1-2,37-50 0,-21 25 6,-19 29-7,0-1 1,0 1-1,0-1 1,1 1-1,-1 0 0,0-1 1,0 1-1,0-1 1,1 1-1,-1 0 1,0-1-1,1 1 0,-1 0 1,0 0-1,1-1 1,-1 1-1,1 0 0,-1 0 1,0 0-1,1-1 1,-1 1-1,1 0 1,-1 0-1,0 0 0,1 0 1,-1 0-1,1 0 1,-1 0-1,1 0 0,-1 0 1,1 0-1,-1 0 1,0 0-1,1 0 1,2 0-3,-1-1 4,0 0 1,0 0 0,0 0-1,0 0 1,-1-1-1,1 1 1,0 0 0,-1-1-1,1 1 1,-1-1 0,0 0-1,1 1 1,-1-1-2,0 1 2,0 0 0,-1 1 0,1-1 0,0 0 0,-1 0 1,1 0-1,-1 1 0,1-1 0,-1 0 0,1 0 0,-1 0 0,0 0 0,0 0 1,1 0-1,-1 0 0,0 0 0,0 0 0,0 0 0,0 0 0,0 0 0,0 0 0,0 0 1,0 0-1,0 0 0,-1 0 0,1 0 0,0 0 0,-1 0 0,1 0-2,-19-26 89,10 11-58,8 15-34,-1-1 0,1 1-1,-1-1 1,1 1 0,-1 0-1,1 0 1,-1 0 0,0-1-1,0 1 1,1 1 0,-1-1-1,0 0 1,0 0-1,-1 0 4,-38-6-233,39 7 119,-68-3-414,36 7-3444,32-2 2754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2:22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359 33 1072,'1'-2'493,"0"1"-1,0 0 0,0 0 0,0-1 1,0 1-1,-1 0 0,1-1 1,0 1-1,-1 0 0,1-1 0,-1 1 1,0-1-1,1 1 0,-1-1 1,0 1-1,0-1 0,0 1 1,0-1-1,0 1 0,0-1 0,-1-1-492,-1 5 122,-1-1-1,1 1 1,0 0-1,-1-1 1,1 1-1,0 1 1,0-1-1,1 0-121,1-2 13,-92 99 343,88-93-326,-1-1 1,1-1 0,-1 1 0,0-1-1,0 1 1,0-1 0,-1-1 0,0 1-1,0-1-30,-8 5 50,11-5-29,0 0-1,-1 0 1,1 0-1,1 0 0,-1 0 1,0 1-1,1-1 0,-1 1 1,1 0-1,0 0 1,1 0-1,-2 2-20,1-1 19,0-1 0,0 1 1,-1-1-1,1 0 0,-1 1 0,0-1 0,0-1 1,0 1-1,-2 1-19,0-1 3,-1 1 45,0 0 1,-1 0-1,1 0 1,-1-1-1,0 0 1,0-1-1,0 0 1,-3 1-49,3-3 44,-13 11 46,15-8-78,-7-1-2,11-3-9,1 0 0,0 0 0,0 0-1,-1 0 1,1 0 0,0 0 0,-1 0-1,1 0 1,0 0 0,-1 0 0,1 0-1,0 1 1,-1-1 0,1 0 0,0 0 0,0 0-1,-1 0 1,1 0 0,0 1 0,0-1-1,-1 0 1,1 0 0,0 0 0,0 1-1,-1-1 1,1 0 0,0 0 0,0 1-1,0-1 1,0 0 0,-1 0 0,1 1 0,0-1-1,0 0 0,-2 8 3,0 0-1,0 0 1,1-1-1,0 1 1,1 0-1,0 5-2,0-13 2,1-1 0,-1 0 0,1 1 0,-1-1 0,1 1 0,-1-1-1,1 1 1,-1-1 0,1 1 0,0-1 0,-1 1 0,1-1 0,0 1 0,-1 0 0,1 0 0,0-1 0,-1 1 0,1 0 0,0 0 0,0 0-1,0 0-1,27-7 67,-12 3-47,-6 2-20,0-1 1,0 1 0,0 1 0,0 0-1,1 0 1,1 1-1,-4 1 0,-1 1 1,0-1-1,0 1 0,1 0 1,-1 1-1,-1 0 0,8 4 0,-6-4 3,1-1 1,0 1-1,0-1 0,0-1 0,1 0 0,-1 0 0,0-1 0,3 0-3,23 2 15,23 4-1,19 6-14,-57-7 9,0 0-1,-1 1 1,1 0 0,-1 2 0,12 7-9,10 7 73,-39-19-68,-1-2 26,-1-1 29,0 0 49,0 0 62,0-2 254,0 2-508,0 0 0,0 0 1,0 0-1,0 0 0,0-1 0,0 1 1,0 0-1,0 0 0,0 0 1,0 0-1,0-1 0,0 1 0,0 0 1,0 0-1,0 0 0,0 0 0,0 0 1,0-1-1,0 1 0,0 0 0,0 0 1,0 0-1,0 0 0,-1 0 1,1-1-1,0 1 0,0 0 0,0 0 1,0 0-1,0 0 0,0 0 0,0 0 1,-1 0-1,1-1 0,0 1 0,0 0 1,0 0-1,0 0 0,0 0 1,-1 0 82,-1 0-453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2:33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33 1800,'0'0'123,"0"-1"0,0 1-1,0 0 1,0 0-1,0 0 1,0-1-1,0 1 1,0 0 0,-1 0-1,1 0 1,0 0-1,0-1 1,0 1 0,0 0-1,0 0 1,0 0-1,0 0 1,-1-1 0,1 1-1,0 0 1,0 0-1,0 0 1,0 0-1,0 0 1,-1 0 0,1 0-1,0-1 1,0 1-1,0 0 1,-1 0 0,1 0-1,0 0 1,0 0-1,0 0 1,-1 0 0,1 0-1,0 0 1,0 0-123,-1 0 152,1 0 1,0 0 0,-1 0-1,1 0 1,0 0 0,-1 0-1,1-1 1,0 1 0,-1 0 0,1 0-1,0 0 1,-1 0 0,1-1-1,0 1 1,-1 0 0,1 0-1,0-1 1,0 1 0,-1 0-1,1-1 1,0 1 0,0 0-1,0-1 1,-1 1 0,1 0-1,0-1 1,0 1 0,0 0-1,0-1 1,0 1 0,0 0 0,0-1-1,0 1 1,0 0 0,0-1-1,0 1 1,0-1 0,0 1-1,0-1-152,3-7 101,-3 8-97,0 0-1,0 0 0,0 0 0,0 0 0,0 0 0,0 0 0,1 0 1,-1-1-1,0 1 0,0 0 0,0 0 0,0 0 0,0 0 1,0 0-1,0 0 0,0-1 0,0 1 0,0 0 0,0 0 0,0 0 1,1 0-1,-1 0 0,0-1 0,0 1 0,0 0 0,0 0 1,0 0-1,0 0 0,0-1 0,0 1 0,-1 0 0,1 0 1,0 0-1,0 0 0,0 0 0,0-1 0,0 1 0,0 0 0,0 0 1,0 0-1,0 0 0,0 0 0,0 0 0,-1-1 0,1 1 1,0 0-1,0 0 0,0 0 0,0 0 0,0 0 0,0 0 1,-1 0-1,1 0 0,0 0 0,0 0 0,0 0 0,0 0 0,0 0 1,-1 0-1,1 0 0,0 0 0,0 0 0,0 0 0,0 0 1,-1 0-1,1 0-3,0 0 86,0 0-35,0 0-22,0 0-105,0 0-202,1-1-134,2-1 156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28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1 370 3769,'1'-68'1553,"-1"65"-1467,0 0 0,1 0 0,-1 0 0,1 0-1,0 0 1,0 1 0,0-1 0,0 0-1,1 1 1,-1-1 0,1 1 0,-1-1-1,1 1 1,0 0 0,0-1 0,0 1-1,0 0 1,1-1-86,3-1 7,1 0 0,-1 0 0,1 1-1,-1-1 1,5 0-7,-8 3 28,1-1-33,1 1 1,-1 1-1,1-1 1,-1 1-1,0 0 0,1 0 1,-1 0-1,1 0 0,-1 1 1,0-1-1,1 1 0,-1 1 1,0-1-1,0 0 0,1 1 1,-1 0 4,9 4-17,0 0 0,0 1-1,-1 1 1,4 2 17,-9-5 4,1 1-1,0 0 0,-1 0 0,0 0 0,-1 1 0,0 0 0,0 1 0,0-1 0,-1 1 0,0 0 0,0 0 0,-1 1 0,0 0 1,0-1-1,-1 1 0,-1 0 0,1 1 0,-1-1 0,-1 0 0,0 1 0,0-1 0,-1 1 0,0-1 0,0 1 0,-1-1 0,-1 3-3,-2 3 143,2-10 101,3-9 607,9-29-839,2 0 0,2 1 0,1 1 0,13-21-12,-22 41 0,67-115 788,34-39-788,-94 145 320,-11 13-21,-9 9-177,-7 8-77,8-3-44,0-1 0,0 1 0,1 1 1,-1-1-1,2 1 0,-1 0 0,1 0 0,1 0 1,-1 0-1,1 1 0,-1 8-1,-1 3-4,1 0-1,1 1 1,1-1 0,0 15 4,2-22-14,0 0 0,1 0 1,1 0-1,0 0 1,0 0-1,2 0 0,-1 0 1,2-1-1,0 1 0,0-1 1,4 6 13,-4-10-29,0-1 1,0 0 0,1 0-1,0 0 1,0 0 0,1-1-1,0 0 1,0 0-1,0-1 1,1 0 0,-1 0-1,1-1 1,0 0 0,1 0-1,-1-1 1,1 0 0,-1-1 28,1 1-233,-1-1 1,1 0 0,0-1 0,-1 1 0,1-2 0,0 1 0,0-2 0,0 1-1,-1-1 1,1 0 0,0-1 0,-1 0 0,1 0 0,-1-1 0,0 0 0,0 0-1,2-2 233,21-16-1045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5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0 808 6585,'13'-5'377,"0"1"0,0 0-1,0 1 1,0 0-1,1 1 1,-1 1-1,1 0 1,-1 1-1,1 1 1,3 0-377,13 0 78,531 7-5529,-545-6 5972,-16-2-497,0 0 1,0 0-1,1 0 1,-1 0-1,0 0 1,0 0 0,0 1-1,0-1 1,0 0-1,0 0 1,1 0-1,-1 0 1,0 0 0,0 0-1,0 0 1,0 1-1,0-1 1,0 0-1,0 0 1,0 0 0,0 0-1,1 1 1,-1-1-1,0 0 1,0 0-1,0 0 1,0 0 0,0 0-1,0 1 1,0-1-1,0 0 1,0 0-1,0 0 1,0 0 0,0 1-1,-1-1 1,1 0-1,0 0 1,0 0-1,0 0-24,-18 17 1971,7-8-1680,-1 2-44,1-1-1,1 1 0,0 1 1,1 0-1,0 0 0,0 1 1,1 0-1,-5 14-246,9-19 14,1 1 0,0 0 0,1 0-1,0 0 1,0 0 0,1 0 0,0 0-1,0 1 1,1-1 0,1 0 0,0 0 0,0 1-1,0-1 1,1 0 0,2 4-14,-3-8-4,1-1-1,-1 1 1,1-1-1,0 0 1,0 0-1,1 0 1,-1 0-1,1 0 1,0 0-1,0 0 1,0-1-1,1 0 1,-1 1-1,1-1 1,-1-1-1,1 1 1,0 0-1,0-1 1,1 0-1,-1 0 1,0 0-1,1-1 1,-1 1-1,1-1 1,0 0-1,-1 0 1,1-1-1,2 1 5,4-1-31,0 0 1,0-1-1,0 0 1,0-1-1,0 0 0,-1-1 1,1 0-1,-1-1 0,1 0 1,-1 0-1,5-4 31,29-19-143,-1-1 0,-2-2-1,-1-2 1,-1-2-1,-2-1 1,18-23 143,-38 39-43,-1 0 0,11-17 43,-23 30 48,0 0-1,0 0 1,-1 0 0,0 0 0,0-1-1,-1 1 1,0-1 0,0 0 0,0 0-1,-1 0 1,0 0 0,0-1-48,-1 7 8,0 1 0,0 0 0,0 0 0,0 0 0,-1-1 0,1 1 1,0 0-1,0 0 0,0 0 0,0-1 0,0 1 0,0 0 0,-1 0 0,1 0 0,0 0 1,0-1-1,0 1 0,-1 0 0,1 0 0,0 0 0,0 0 0,0 0 0,-1 0 0,1 0 1,0 0-1,0-1 0,-1 1 0,1 0 0,0 0 0,0 0 0,0 0 0,-1 0 0,1 0 0,0 0 1,0 0-1,-1 1 0,1-1 0,0 0 0,0 0 0,0 0 0,-1 0 0,1 0 0,0 0 1,0 0-1,0 0 0,-1 1 0,1-1 0,0 0 0,0 0 0,0 0 0,0 0 0,-1 1 1,1-1-1,0 0-8,-15 10 106,14-9-78,-9 7-13,1 0 0,0 0 0,1 0 0,0 1 0,0 1 0,1-1 0,0 1 0,1 1 0,0-1 0,1 1 0,0 0 0,0 0 0,1 0 0,1 1 0,0 0 0,-1 9-15,3-13-5,0 0 0,0 0 0,1 0 0,1 0 0,-1 0-1,1-1 1,1 1 0,-1 0 0,1 0 0,1-1 0,-1 1 0,1-1-1,1 0 1,-1 0 0,1 0 0,0 0 0,1-1 0,0 0 0,0 1 0,0-2-1,1 1 1,-1-1 0,1 0 0,1 0 0,6 4 5,-4-3-14,1 0 1,0-1-1,1-1 0,-1 0 0,1 0 1,0-1-1,0 0 0,0-1 0,1 0 1,9 0 13,-3-2-23,1 0-1,-1-1 1,0-1 0,0-1 0,0-1 0,9-3 23,23-10-67,0-2 0,-2-2 0,0-2 0,10-9 67,24-16-1,-1-4-1,9-11 2,-79 55 34,-6 5-7,-1 0 0,1 0 1,-1-1-1,1 0 0,-1 1 1,0-2-1,-1 1 0,1 0 1,-1-1-1,1 1 0,-1-1 1,1-3-28,-4 7 7,0 1 0,1-1 0,-1 0 0,0 1 0,0-1 0,0 0 1,0 1-1,0-1 0,0 0 0,0 0 0,0 1 0,0-1 0,0 0 1,0 1-1,-1-1 0,1 0 0,0 1 0,0-1 0,-1 0 0,1 1 1,0-1-1,-1 0 0,1 1 0,-1-1 0,1 1 0,-1-1 0,1 1 0,-1-1 1,1 1-1,-1-1 0,0 1-7,-21-9 83,10 6-83,0 1 0,-1 0 1,1 1-1,-1 0 0,0 1 0,1 0 1,-1 1-1,1 1 0,-4 1 0,-8 2-45,1 1-1,-1 1 0,1 0 1,-9 6 45,28-11-4,0 0 0,-1 0 1,1 0-1,0 1 0,0-1 1,0 1-1,0 0 1,1 0-1,-1 1 0,1-1 1,-1 1-1,1-1 0,1 1 1,-1 0-1,0 0 1,1 0-1,0 1 0,0-1 1,0 0-1,0 1 0,1 0 1,0-1-1,0 1 1,0 0-1,0 2 4,0 6-9,1 0-1,0 0 1,1 0-1,0 0 1,1 0 0,0 0-1,1 0 1,4 9 9,-5-16-27,0 0 0,1 0 0,0 0 0,0 0 0,1-1 0,0 1 0,0-1-1,3 4 28,-4-7-27,-1 1 0,1-1 0,0 0-1,0 0 1,0 0 0,0 0 0,0 0 0,1 0-1,-1-1 1,1 0 0,-1 0 0,1 0-1,-1 0 1,1 0 0,2 0 27,-1-2-14,0 1 0,0 0-1,0-1 1,0 0 0,0 0 0,0-1 0,0 1 0,-1-1 0,1 0 0,0-1 0,-1 1 0,1-1-1,-1 1 1,0-1 0,0-1 0,0 1 0,-1 0 0,4-4 14,9-11 8,-1 0-1,-1-1 1,6-10-8,-15 22-4,8-11 37,0-2-1,-2 1 1,0-2 0,-1 1-1,-1-1 1,-2-1-1,0 1 1,0-2 0,-2 1-1,-1 0 1,1-22-33,-5-105 215,-6 0-1,-23-136-214,27 274 7,-8-49 56,9 55-47,0 0 0,-1 0 1,0 0-1,1 0 0,-2 1 1,1-1-1,0 0 0,-3-2-16,4 6 4,1 1 0,-1-1-1,1 1 1,-1-1 0,1 1-1,-1-1 1,1 1 0,-1 0-1,1-1 1,-1 1 0,1 0-1,-1-1 1,0 1 0,1 0-1,-1 0 1,0 0-1,1 0 1,-1-1 0,1 1-1,-1 0 1,0 0 0,1 0-1,-1 0 1,0 0 0,1 1-1,-1-1 1,0 0 0,1 0-1,-1 0 1,1 0 0,-1 1-1,0-1 1,1 0-4,-2 1 7,0 0-1,1 0 1,-1 1-1,1-1 1,0 0 0,-1 1-1,1-1 1,0 0-1,0 1 1,-1 0 0,1 0-7,-4 7 2,1 0 0,0 1 0,0 0 0,1 0 1,1 0-1,-1 0 0,2 0 0,-1 3-2,-1 21 1,1 31-1,4-6-4,3-1 0,2 0 0,3 0 0,2-1 0,3 0 0,2-1 0,3 0 0,2-2 0,11 17 4,84 193-121,-112-251 105,-4-8-16,1 0 0,0 0 0,0 0 0,0 0 0,1 0 0,0 0-1,1 1 33,-4-6-8,1 1 0,0 0 0,0 0-1,0-1 1,0 1 0,0-1-1,0 1 1,0 0 0,0-1 0,0 0-1,0 1 1,0-1 0,0 0 0,0 1-1,0-1 1,0 0 0,0 0-1,0 0 1,0 0 0,0 0 0,1 0-1,-1 0 1,0 0 0,0-1 0,0 1-1,0 0 1,0-1 0,0 1-1,0 0 1,0-1 0,0 0 0,0 1-1,0-1 1,0 1 0,-1-1-1,1 0 1,0 0 8,8-6-105,0-1-1,-1 0 1,0 0-1,-1-1 1,0 0-1,0-1 1,4-8 105,12-21-1145,4-15 1145,-20 40-219,-6 11 177,14-27-283,0 1 0,2 0 0,15-19 325,-31 47 43,0-1 1,0 1-1,0 0 0,0 0 1,1 0-1,-1-1 1,0 1-1,0 1 0,1-1 1,-1 0-1,1 0 1,-1 0-44,0 1 23,-1 0 1,0 0-1,1 0 1,-1 0 0,1 0-1,-1 0 1,0 0-1,1 0 1,-1 0 0,1 0-1,-1 0 1,0 0-1,1 0 1,-1 0 0,0 1-1,1-1 1,-1 0-1,1 0 1,-1 0 0,0 0-1,0 1 1,1-1-1,-1 0 1,0 0 0,1 1-1,-1-1 1,0 0-1,0 1 1,1-1-24,0 4 83,1-1-1,-1 0 1,0 1-1,0-1 1,0 1 0,0 0-1,-1-1 1,0 1-1,1 1-82,1 44 272,-1-24-199,1-1 1,0 1 0,2-1-1,1 1 1,1-1-74,-4-17 4,0-1 0,1 1 0,0-1 0,0 0 0,0 0 1,0-1-1,1 1 0,0-1 0,1 1 0,-1-1 0,1 0 0,0-1 0,0 1 0,0-1 0,1 0 0,-1 0 0,1-1 1,0 0-1,0 0 0,5 2-4,-4-3 1,1 1 0,-1-2 0,1 1 0,0-1 0,0 0 0,0 0 0,-1-1 0,1 0 0,0-1 0,0 0 0,0 0 0,5-2-1,-1 0 2,-1-1 0,1 0 1,-1-1-1,0 0 0,0-1 0,0 0 0,-1-1 1,0-1-3,6-4 7,-1 0 1,-1-2 0,0 1-1,-1-2 1,-1 0 0,0-1-1,-1 0 1,-1 0 0,0-1-1,2-7-7,-4 3 19,-2-1-1,0 0 1,-1 0-1,-1 0 1,-1 0-1,-2 0 0,0-4-18,3-26 99,-3 42-66,-2 18-22,-2 23-31,13 146-22,-4-105 23,-3 0 0,-3 18 19,-2-67-169,0 1 0,-2-1 0,0 0 0,-2 0 0,0 0 0,-2-1 0,0 0 0,-11 19 169,-35 51-533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28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38 5577,'-2'0'2177,"2"0"-1505,39-5-440,92-11-160,-33 5-40,5 5-32,-20 6-16,-16 0-112,-30 11-664,-14-3-497,-15 4 761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28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7122,'4'-4'2464,"17"10"-2280,14-2-104,27-4-88,15 2-240,23-20 176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3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53 362 2312,'-6'-14'1620,"6"14"-1606,0 0 0,0 0 0,0 0 0,0 0 0,0 1 0,0-1 0,0 0-1,0 0 1,0 0 0,0 0 0,0 0 0,0 0 0,0 0 0,0 0 0,0 0 0,-1 0 0,1 0 0,0 0 0,0 0 0,0 0 0,0 0 0,0 0 0,0 0 0,0 0 0,0 0 0,0 0 0,0 0 0,0 0 0,0 0 0,0 0 0,0 0 0,0 0 0,0 0 0,-1 0 0,1 0 0,0 0 0,0 0-1,0 0 1,0 0 0,0 0 0,0 0 0,0 0 0,0 0 0,0 0 0,0 0 0,0 0 0,0 0 0,0 0 0,0 0 0,0 0 0,0 0 0,0-1 0,0 1 0,0 0 0,0 0 0,0 0 0,0 0 0,0 0-14,4 34 190,6 9-147,-2-12 306,-1 0 0,-2 0-1,2 31-348,-8-55 59,1 0 1,-1 0-1,-1 0 0,0 0 0,0-1 1,0 1-1,0-1 0,-2 3-59,-1 2 0,5-11-3,0 1-1,0 0 1,0-1 0,0 1 0,-1-1 0,1 1 0,0-1 0,-1 1 0,1-1-1,0 1 1,-1-1 0,1 1 0,0-1 0,-1 1 0,1-1 0,-1 1 0,1-1-1,-1 0 1,1 1 0,-1-1 0,1 0 0,-1 1 0,1-1 0,-1 0 0,0 0 3,1 0-5,-1 0 0,1 0 0,-1 0 1,1-1-1,-1 1 0,1 0 1,-1-1-1,1 1 0,-1-1 1,1 1-1,0 0 0,-1-1 1,1 1-1,-1-1 0,1 1 0,0-1 1,0 1-1,-1-1 0,1 1 1,0-1 4,-10-31-34,2-3 39,2 0-1,2-1 0,0-9-4,3 29 2,-8-255 1118,7 259-906,-1-8 366,3 20-561,0-1-1,0 1 1,0-1 0,0 1 0,0-1 0,0 1 0,0 0-1,0-1 1,0 1 0,0-1 0,0 1 0,1-1-1,-1 1 1,0-1 0,0 1 0,0 0 0,1-1 0,-1 1-1,0-1 1,0 1 0,1 0 0,-1-1 0,0 1-1,1 0 1,-1-1 0,0 1 0,1 0-19,143-55 44,-82 33-44,10-4 47,37-7-47,-98 29 2,-1 1 22,-10 3-35,0 0-1,0 0 1,0 0-1,0 0 1,0 0-1,0 0 1,0 0 0,0 0-1,-1 0 1,1 0-1,0 0 1,0 0-1,0 0 1,0 0 0,0 1-1,0-1 1,0 0-1,0 0 1,0 0-1,0 0 1,0 0 0,0 0-1,0 0 1,0 0-1,0 0 1,0 0-1,0 0 1,0 0 0,0 0-1,0 1 1,0-1-1,0 0 1,0 0-1,0 0 1,0 0 0,0 0-1,0 0 1,0 0-1,0 0 1,0 0-1,0 0 1,0 0 0,0 0-1,0 1 1,0-1-1,0 0 1,0 0-1,0 0 1,0 0 0,0 0-1,0 0 1,1 0-1,-1 0 1,0 0 11,-3 1-598,1-1 252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3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0 4065,'8'0'1440,"19"2"-1288,9 5-72,13-1-424,7-4-720,-4 12 712</inkml:trace>
  <inkml:trace contextRef="#ctx0" brushRef="#br0" timeOffset="1">0 442 3785,'27'-4'1608,"21"-6"-1024,4 3-120,8 1-656,2-4-760,-12 8 616</inkml:trace>
  <inkml:trace contextRef="#ctx0" brushRef="#br0" timeOffset="2">423 314 5497,'111'18'1522,"-109"-17"-1499,1-1 1,-1 1-1,1 0 0,-1 0 1,0 0-1,1 0 0,-1 0 1,0 0-1,0 1 0,0-1 1,0 1-1,0-1 0,0 1-23,1 1 0,3 2-33,1-1 0,-1 1 0,1-1 0,1 0 0,-1-1 0,0 0 0,1 0 0,-1-1 0,1 0 0,0 0 0,0-1 0,0 1 0,0-2 0,0 1 1,5-2 32,8 1-180,0-2 1,0 0-1,0-2 1,0 0 0,7-4 179,-12 3-91,-1 0 1,0-1 0,0-1-1,0 0 1,-1-1 0,4-4 90,-12 8 27,1-1 1,-1 0 0,0 0-1,0 0 1,-1-1 0,1 0-1,-1 0 1,-1 0-1,1-1 1,-1 0 0,0 0-1,-1 0 1,3-5-28,-6 11 22,1 0 0,-1-1 0,1 1 0,-1 0 0,0 0 0,1 0 0,-1 0 0,0 0 0,0-1 0,0 1 0,0 0 0,0 0 0,0 0 0,0-1 0,0 1 0,0 0 0,-1 0 0,1 0 0,0 0 0,-1 0 0,1 0 0,-1-1 0,1 1 0,-1 0 0,0 0 0,1 0 0,-1 1 0,0-1 0,0 0 0,0 0 0,0 0 0,1 0 0,-1 1 0,0-1 0,0 0 0,0 1-1,-1-1 1,1 1 0,0-1 0,0 1 0,0 0-22,-5-2 55,1 1-1,-1 1 1,0-1 0,1 1-1,-1 0 1,1 1-1,-1-1 1,1 1-1,-1 0-54,-32 7 183,0 1 0,1 2 0,0 2 0,1 2 0,0 0 0,-21 15-183,51-26 31,0-1 1,0 2 0,0-1 0,1 0-1,-1 1 1,1 0 0,0 0 0,-3 6-32,7-9 9,-1 0 1,1 0-1,0 0 1,0 0-1,0 0 1,0 0 0,1 0-1,-1 1 1,0-1-1,1 0 1,0 1-1,0-1 1,-1 0 0,1 1-1,0-1 1,1 0-1,-1 1 1,0-1-1,1 0 1,-1 1 0,1-1-1,0 0 1,0 0-1,0 0 1,0 0 0,1 2-10,1 0 15,0 0 0,0 0 1,0-1-1,0 1 0,0-1 1,1 0-1,0 0 1,-1 0-1,1 0 0,0-1 1,4 2-16,5 2 43,0 0 1,1-2 0,4 2-44,16 2 2,0-2-1,0-1 1,0-2 0,1-1 0,-1-2 0,1-1 0,28-5-2,-14-1-1114,0-1-1,42-14 1115,-26-1-808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3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4561,'0'-1'80,"0"0"0,1 0 0,-1 0 0,0 0 1,1 0-1,-1 0 0,1 0 0,0 0 0,-1 0 0,1 1 0,0-1 0,0 0 1,-1 0-1,1 1 0,0-1 0,0 0 0,0 1 0,0-1 0,0 1 0,0-1 0,0 1 1,0-1-1,0 1 0,0 0 0,0 0 0,0-1 0,0 1 0,1 0-80,36-1-14,-27 2 144,186-4 1445,60-13-1575,-107 5 202,387-34 83,2-35-314,-305 33-978,127-46 1007,-312 80-836,-49 13 780,1 0 1,0-1 0,0 1 0,-1 0 0,1 0 0,0 0 0,0 0 0,-1 0 0,1 0 0,0 0 0,0 0 0,-1 0 0,1 0 0,0 0 0,0 1 0,-1-1 0,1 0 0,0 0 0,-1 1 0,1-1 0,0 0 0,0 1 55,-1 0-73,0 0 1,0 0 0,0-1 0,0 1-1,-1 0 1,1 0 0,0 0-1,0-1 1,0 1 0,-1 0-1,1 0 1,-1-1 0,1 1-1,0 0 1,-1 0 0,1-1 0,-1 1-1,1-1 1,-2 2 72,-23 29-692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4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3393,'-1'-2'187,"1"-1"1,0 1-1,0 0 1,1 0-1,-1-1 1,0 1 0,1 0-1,-1 0 1,1 0-1,0 0 1,1-2-188,-2 3 21,1 0 0,0 1 1,0-1-1,-1 1 0,1-1 1,0 1-1,0-1 0,0 1 1,0-1-1,0 1 1,-1 0-1,1 0 0,0-1 1,0 1-1,0 0 0,0 0 1,0 0-1,0 0 0,0 0 1,0 0-1,0 0 0,0 1 1,0-1-1,0 0 0,0 0 1,0 1-1,0-1-21,2 1 35,0 0 0,-1 0 0,1 0 1,0 1-1,-1-1 0,1 1 0,-1 0 0,1-1 0,-1 1 1,0 0-1,1 0 0,-1 1 0,0-1 0,-1 0 1,1 1-1,0-1 0,0 1-35,4 8 387,-1 0 0,1 0 0,1 8-387,-1-4 204,43 129 584,4-14-645,24 56-136,-71-172 25,3 7-66,-6-16 155,-2-8 197,0 1-314,-1-1-1,0 0 1,1 1 0,0-1 0,-1 1-1,1-1 1,0 1 0,0-1 0,1 1-1,-1-1 1,1 0-4,7-15-25,0-3 2,3-5-15,0 0 0,1 1 0,4-4 38,-13 24-4,-1 0 1,1 0 0,-1 1-1,1-1 1,0 1 0,4-3 3,-7 6 2,1 0 1,-1 0-1,1 0 1,0 0-1,-1 0 1,1 0-1,0 1 1,-1-1-1,1 1 1,0-1-1,0 1 1,0-1-1,0 1 1,-1 0-1,1 0 1,0 0-1,0 0 1,0 0-1,0 1 1,0-1-1,-1 0 0,1 1 1,0 0-3,6 2 17,0 1-1,0 0 1,0 1 0,-1-1 0,0 1-1,0 1 1,0-1 0,2 4-17,51 57 106,-41-43-57,21 18-49,-32-33 6,1-1 0,0-1 0,0 0 0,0 0 0,1-1 0,0 0 0,0 0 0,0-1-1,1-1 1,-1 0 0,1 0 0,0-1 0,0 0 0,0-1 0,2 0-6,-6-1 18,0 0 1,0-1-1,0 0 1,0 0-1,-1 0 1,1-1 0,0 0-1,-1 0 1,1-1-1,-1 0 1,0 0-1,0 0 1,0-1-1,0 0 1,0 0-1,-1-1 1,0 1 0,0-1-1,0 0 1,0 0-1,-1-1 1,0 0-1,0 1 1,1-5-19,0 0 19,0-1 0,-1 1 0,-1-1 1,0 0-1,0 0 0,-1-1 0,0 1 0,-1-1 0,0 1 1,-1 0-1,-1-11-19,-3-17-9,-2 0 0,-8-32 9,-18-41-192,19 71-213,2-1-1,-6-41 406,17 69-762,0 14 737,0 0 0,0 0 0,0 0 0,0-1 0,0 1 0,0 0 0,0 0 0,1 0 0,-1 0 1,0 0-1,0 0 0,0-1 0,0 1 0,0 0 0,0 0 0,0 0 0,0 0 0,0 0 0,0 0 1,1 0-1,-1 0 0,0-1 0,0 1 0,0 0 0,0 0 0,0 0 0,0 0 0,1 0 0,-1 0 0,0 0 1,0 0-1,0 0 0,0 0 0,0 0 0,1 0 0,-1 0 0,0 0 0,0 0 0,0 0 0,0 0 1,0 0-1,1 0 0,-1 0 0,0 0 0,0 0 0,0 0 0,0 1 0,0-1 0,0 0 0,1 0 1,-1 0-1,0 0 0,0 0 0,0 0 0,0 0 0,0 0 0,0 1 0,0-1 25,10 11-747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5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44 118 3289,'-6'0'1861,"15"2"-1594,31-2-508,-26-1 216,-8 1 10,0-1 0,0 1 0,0-1 1,0 0-1,0 0 0,0-1 0,0 0 0,0 0 1,-1 0-1,1-1 0,-1 1 0,1-1 1,-1-1-1,3-1 15,-4 1-21,0 0 1,0 0-1,-1 0 1,1-1-1,-1 1 0,0-1 1,0 0-1,0 0 1,0-2 20,-2 6-1,-1 0-1,1 0 1,-1 0 0,0 0-1,1 0 1,-1-1 0,0 1-1,0 0 1,0 0 0,0 0-1,0 0 1,0-1 0,0 1-1,0 0 1,0 0 0,0 0 0,-1-1-1,1 1 1,0 0 0,-1 0-1,1 0 1,-1 0 0,0 0-1,1 0 1,-1 0 0,0 0-1,1 0 1,-1 0 0,0 1-1,0-1 1,0 0 0,0 0-1,0 1 1,0-1 0,0 0 0,0 1-1,0-1 1,0 1 0,0-1-1,0 1 1,0 0 0,-1 0-1,1-1 1,0 1 0,-1 0 1,-5-1 52,0 0 1,0 1 0,0 0 0,0 0 0,0 1-1,-1 0 1,1 0 0,0 0 0,0 1 0,1 0-1,-1 0 1,0 1 0,1 0 0,-3 2-53,3-2 111,-1 0 0,1 1 0,0 0 0,1 0 0,-1 0-1,1 1 1,0-1 0,0 1 0,0 1 0,1-1 0,-1 1 0,1 0 0,1 0 0,-2 2-111,1 2 89,1 0 0,0 0 0,1 0 1,0 0-1,0 0 0,1 1 0,0-1 0,1 9-89,0-15 11,0 1 0,1 0 1,0 0-1,-1-1 0,1 1 1,1-1-1,-1 1 0,1-1 1,-1 1-1,1-1 0,1 0 1,-1 0-1,1 0 0,-1 0 0,1 0 1,0 0-1,0-1 0,1 0 1,-1 1-1,2 0-11,2 0-5,0 0 1,1-1-1,-1 0 1,0 0-1,1-1 0,0 0 1,0 0-1,0-1 1,0 0-1,-1 0 0,1 0 1,0-1-1,0-1 1,0 0-1,0 0 0,5-1 5,10-3-316,-1-1 0,0 0 0,-1-2-1,0 0 1,8-6 316,33-17-619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6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1 113 5017,'142'-43'1916,"-116"41"-1236,-25 2-663,-1 0 0,0 0 0,1 1 0,-1-1 1,0 0-1,1 0 0,-1 0 0,0 1 0,1-1 0,-1 0 1,0 0-1,0 1 0,1-1 0,-1 0 0,0 0 0,0 1 0,1-1 1,-1 0-1,0 1 0,0-1 0,0 1 0,0-1 0,0 0 0,0 1 1,1-1-18,-1 0 2,4 18 12,0 0 0,-1 0 0,-1 0 0,0 0 0,-2 0 0,0 1 0,-2 11-14,-5 34-519,-10 32 519,10-61-91,-21 98 223,-5-1-1,-30 67-131,51-178 353,6-17 122,7-19 445,9-23-891,1 1-1,9-19-28,-3 8-18,10-43 18,111-493 39,-136 573-12,4-17 92,-2 23-38,2 13 8,10 38-116,-10-27 26,1-1-1,0 0 1,1-1 0,10 17 1,-12-24-7,1 0 0,0-1 0,1 0 0,0 0-1,5 3 8,-11-9-5,0-1-1,1-1 1,-1 1 0,1 0-1,-1 0 1,1-1-1,0 0 1,0 1-1,-1-1 1,1 0-1,0 0 1,0 0-1,0-1 1,0 1-1,0-1 1,0 0-1,0 0 1,0 0-1,0 0 1,0 0 0,0-1-1,0 1 1,0-1-1,1 0 6,3-2-9,-1-1 0,0 1 1,0-1-1,-1 0 0,1-1 0,-1 1 0,0-1 0,0 0 0,0 0 1,-1-1-1,0 1 0,0-1 0,0 0 0,-1 0 0,0-1 0,0 1 1,0-1-1,0-2 9,2-7-13,0-1 1,-1 1 0,-1-1-1,0 0 1,-1 1 0,-1-17 12,-1 33 4,0 0 0,0-1 0,0 1 0,0 0 0,0 0 0,0-1 0,0 1 0,0 0 0,0 0 0,0-1 0,0 1 0,0 0 0,0 0 0,0-1 0,0 1 0,0 0 0,0 0 0,0-1 0,0 1 0,1 0 0,-1 0 0,0-1 0,0 1 0,0 0 0,0 0 0,1 0 0,-1-1 0,0 1 0,0 0 0,0 0 0,1 0 0,-1 0 0,0-1 0,0 1 0,0 0 0,1 0-4,7 7 62,14 26-115,-13-20-36,-4-6-117,1 0 0,0-1 1,1 0-1,0 0 0,0 0 1,0-1-1,1 0 0,0 0 1,2 1 205,44 24-741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7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0 173 2865,'0'-1'72,"0"1"0,0-1 0,0 0 0,0 1 1,1-1-1,-1 0 0,0 1 0,0-1 0,0 0 0,1 1 1,-1-1-1,0 0 0,1 1 0,-1-1 0,0 1 1,1-1-1,-1 0 0,1 1 0,-1-1 0,1 1 0,-1-1 1,1 1-1,-1 0 0,1-1 0,0 1 0,-1 0 0,1-1-72,0 1 39,0 0 0,0 0 0,0 1 0,0-1 0,0 0 0,0 0-1,0 0 1,0 1 0,0-1 0,-1 1 0,1-1 0,0 1 0,0-1-1,0 1 1,-1-1 0,1 1 0,0 0-39,5 4 94,-1 0 0,0 1 0,0 0 0,-1 0 0,1 1-94,5 11 215,-1 0 0,0 0 1,-1 1-1,-1 0 0,-1 1 1,-1-1-1,0 1 0,-2 1-215,7 47 464,-1 46-464,-6-73 52,2 81 252,-4-135-251,1 0 1,0-1 0,0 1-1,1 0 1,1 0-1,0 1 1,1-1-1,0 1 1,2-2-54,5-8-175,0 0 0,2 1 0,0 0 0,6-4 175,-19 23-7,1 0-1,0 0 0,0-1 1,0 1-1,0 1 0,0-1 1,0 0-1,0 0 0,1 1 1,-1-1-1,1 1 0,-1 0 1,1 0-1,0 0 0,-1 0 1,1 0-1,1 0 8,-2 2 7,0-1-1,0 0 1,0 0-1,-1 1 1,1-1 0,0 1-1,0 0 1,0 0-1,-1-1 1,1 1 0,-1 0-1,1 0 1,0 0-1,-1 1 1,0-1 0,1 0-1,-1 1 1,0-1-1,0 1 1,1-1 0,-1 1-1,0-1 1,-1 1 0,1 0-1,0 1-6,7 12 93,-2 2 0,0-1 0,-2 0-1,1 1 1,-1 7-93,10 34 178,-8-37-140,1 0 0,0 0 0,2 0 1,0-1-1,1 0 0,1-1 1,10 12-39,-20-29 4,1 0 0,-1 0 0,1 0 0,0-1 0,0 1 1,-1-1-1,1 1 0,0-1 0,0 0 0,0 0 1,1 1-1,-1-1 0,0-1 0,0 1 0,0 0 0,1-1 1,-1 1-1,0-1 0,1 0 0,-1 1 0,1-1 0,-1 0 1,0-1-1,1 1 0,-1 0 0,0-1 0,1 1 0,-1-1 1,0 0-1,0 1 0,0-1 0,1 0 0,-1-1 0,0 1 1,0 0-1,0-1-4,7-5 23,0 0 0,-1-1 0,1 0 0,-2 0 0,1-1 1,-2 0-1,4-4-23,8-13 5,-2-1 1,0-1-1,-2 0 0,-1-1 1,-1 0-1,-2-1 1,0 0-1,-3-1 0,0 0 1,-2 0-1,-1-1 1,-2 1-1,-1-1 0,-1 0 1,-2 1-1,-1-1 1,-5-19-6,-10-22-188,-14-29 188,25 85-10,7 17 10,0-1 0,0 1 0,0 0 0,0 0 0,-1 0 0,1 0 0,0 0 0,0 0 0,0 0 0,0 0 0,0 0 0,0 0 0,0-1 0,0 1 0,0 0 0,0 0 0,0 0 0,-1 0 0,1 0 0,0 0 0,0 0 0,0 0 0,0 0 0,0 0 0,0 0 0,0 0 1,0 0-1,-1 0 0,1 0 0,0 0 0,0 0 0,0 0 0,0 0 0,0 0 0,0 0 0,0 0 0,0 0 0,-1 0 0,1 0 0,0 0 0,0 0 0,0 0 0,0 0 0,0 1 0,0-1 0,0 0 0,0 0 0,0 0 0,0 0 0,-1 0 0,1 0 0,0 0 0,0 0 0,0 0 0,0 0 0,0 1 0,0-1 0,0 0 0,0 0 0,0 0 0,0 0 0,-5 34-111,4-20-102,0-1 0,1 1 0,1 0 0,0-1 0,1 1 0,1 3 213,19 43-453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8.6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95 267 3633,'0'-1'131,"0"1"1,0-1-1,0 1 0,0 0 1,0-1-1,0 1 1,0-1-1,1 1 0,-1 0 1,0-1-1,0 1 1,0-1-1,0 1 1,0 0-1,0-1 0,1 1 1,-1 0-1,0-1 1,0 1-1,1 0 0,-1-1 1,0 1-1,0 0 1,1 0-1,-1-1 0,0 1 1,1 0-1,-1 0 1,0 0-1,1-1 0,-1 1 1,1 0-1,-1 0 1,0 0-132,23-10-359,-1 0 473,-7 3-112,-7 4-2,0-1 0,0 0 0,-1-1 0,1 0 0,-1 0 0,0 0 0,0-1 0,-1 0 0,0-1 0,6-6 0,-7 5-15,0 0 0,0 0 0,-1-1 0,0 0 0,-1 0 0,0 0 0,0 0 1,-1 0-1,1-3 15,-3 8-4,1 1 1,-1-1-1,0 1 1,0-1-1,0 1 1,-1-1-1,1 0 1,-1 1-1,0-1 1,0 1-1,0 0 1,0-1 3,0 2 4,0 0 0,-1 0 0,1 0 0,0 0 0,-1 0 0,1 1 0,-1-1 0,0 0 0,1 1 0,-1 0 0,0-1 0,0 1 1,0 0-1,0 0 0,0 0 0,0 0 0,0 0 0,-1 1 0,1-1 0,0 0-4,-3 1 15,1 0-1,-1-1 1,0 2 0,1-1-1,-1 0 1,1 1 0,-1 0-1,1 0 1,-1 0 0,1 1 0,0-1-1,-1 1 1,1 0 0,0 0-1,0 1 1,1-1 0,-1 1-1,0 0 1,0 0-15,-9 8 47,0 0 0,1 2 0,0-1 0,-6 11-47,5-7 30,1 2 0,1 0 0,0 0 0,1 1 0,-2 10-30,8-22 2,1 1-1,1 0 0,0-1 0,0 1 0,0 0 0,1 0 1,0 0-1,0 0 0,1 0 0,0 0 0,1 1 0,0-1 0,0 0 1,0 0-1,3 7-1,-2-11-3,0-1 1,0 1-1,0 0 1,0-1-1,1 1 1,-1-1 0,1 0-1,0 0 1,0 0-1,0 0 1,0-1-1,0 1 1,1-1-1,2 2 3,1-1-11,-1 0-1,1 0 1,0 0-1,0-1 1,0-1-1,0 1 1,1-1-1,1 0 12,8 0-62,-1-1 0,0 0-1,0-1 1,0-1 0,0-1-1,0 0 1,5-2 62,-4 0-108,-1-1 1,0 0-1,-1-2 0,1 1 0,10-8 108,-18 9-27,0 0 0,0 0-1,0-1 1,-1 0 0,0 0-1,0-1 1,-1 1 0,0-2-1,0 1 1,1-4 27,-1 0-4,11-21 5,1 0-1,2 1 1,1 2-1,1-1 1,19-17-1,-32 39 14,-6 5 6,0 1 1,0-1-1,1 1 0,-1 0 0,1 0 0,0 1 0,0-1-20,-4 3 3,1 0-1,-1 0 0,0-1 0,1 1 1,-1 0-1,0 0 0,1 0 0,-1 0 1,0 0-1,1 0 0,-1 0 0,0 0 1,1 0-1,-1 0 0,0 0 0,1 0 1,-1 0-1,0 0 0,1 0 0,-1 0 1,0 1-1,1-1 0,-1 0 0,0 0 1,1 0-1,-1 1 0,0-1 0,0 0 1,1 0-1,-1 0 0,0 1 0,1-1-2,-1 2 4,1-1-1,0 1 0,-1 0 0,1-1 0,-1 1 0,0 0 1,1-1-1,-1 1 0,0 0 0,0 0 0,0 1-3,-3 43 68,-1-1-1,-2 0 1,-7 20-68,8-41 2,-1 3 6,1 0 1,0 20-9,0 3 88,-1-1 1,-3 0 0,-2 0-1,-6 10-88,-68 187 330,77-226-313,-60 144 112,58-146 4,10-19-127,0 1 1,0 0-1,0 0 1,0 0 0,0 0-1,0 0 1,0 0-1,0 0 1,0 0-1,0 0 1,0 0 0,0 0-1,0 0 1,0 0-1,0 0 1,0 0 0,0-1-1,0 1 1,-1 0-1,1 0 1,0 0 0,0 0-1,0 0 1,0 0-1,0 0 1,0 0 0,0 0-1,0 0 1,0 0-1,0 0 1,0 0 0,0 0-1,-1 0 1,1 0-1,0 0 1,0 0-1,0 0 1,0 0 0,0 0-1,0 0 1,0 0-1,0 0 1,0 0 0,0 0-1,0 1 1,0-1-1,0 0 1,-1 0 0,1 0-1,0 0 1,0 0-1,0 0 1,0 0 0,0 0-1,0 0 1,0 0-1,0 0 1,0 0 0,0 0-1,0 0-6,6-32 714,5-14-430,70-293 40,-53 215-380,5 2 0,5 1 0,5 2 56,-38 106-8,-2 6-37,-1 29-39,1 7 82,1 1 0,0-2 0,3 1 0,0 0 0,8 17 2,-11-29 3,0 0-14,-1-15-22,0-7-31,25-69-13,-20 56 36,-1 0 0,0 0 1,-2-1-1,4-17 41,7-60-156,-16 94 158,0 0 0,1 0-1,-1 0 1,0 0 0,1 0 0,0 0-1,-1 0 1,1 0 0,0 1 0,0-1 0,0 0-1,0 0 1,0 1 0,0-1-2,0 2 2,-1 0-1,1 0 1,-1 0-1,1 0 1,-1 0-1,1 0 1,-1 1-1,0-1 1,1 0-1,-1 0 1,1 0-1,-1 1 1,0-1-1,1 0 1,-1 1-1,0-1 1,1 0-1,-1 1 1,0-1-1,1 0 1,-1 1-1,0-1 1,0 1-1,1-1 1,-1 0-1,0 1 1,0-1-1,0 1 1,0-1-1,0 1 1,1-1-1,-1 1 1,0-1-2,14 57 65,-13-52-69,0-3 0,7 37 29,8 18-25,-13-46-134,2 1-1,-1-1 1,2 0-1,0 0 1,0-1 0,7 10 134,-11-17-160,0-1 1,0 1-1,0-1 1,0 1-1,1-1 1,-1 0-1,1 0 1,0 0-1,0 0 1,-1 0-1,1 0 1,0-1-1,1 0 1,-1 1-1,0-1 1,0 0-1,0-1 1,1 1 0,0 0 159,32 5-1146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17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4281,'18'-20'2136,"-2"0"-951,5 4-481,1 5-280,0 7-344,-2 4-32,-3 4-112,-5 1-80,-8 9-392,-4 4-392,-16 2-1113,-5-1 1265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9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4249,'8'-8'2088,"5"-4"-967,8 1-225,10-1-592,6-3-168,13 3-48,4-5-40,14 7-88,1 0-160,-9-3-824,-16 7-945,-30 6 1217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39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 7346,'51'-23'2544,"10"3"-2496,3 3-32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4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12 187 3633,'-11'-4'3100,"11"2"-1701,20 7-1193,-9 0-202,0 0 0,0 1 0,-1 0 0,0 1 0,0 0 0,-1 0 0,0 1 0,0 1-4,8 6 5,-7-6-3,0 1 0,0 0 0,-1 0 1,-1 1-1,1 1 0,2 6-2,-7-11-2,0 0 0,-1 0 0,0 1 0,0-1-1,-1 0 1,0 1 0,0 0 0,-1-1 0,0 1 0,0 7 2,-1-13-5,0 0 1,0 0-1,0 0 0,0 0 0,-1 0 1,1-1-1,-1 1 0,1 0 1,-1 0-1,0-1 0,0 1 0,1 0 1,-1-1-1,0 1 0,-1 0 0,1-1 1,0 0-1,-2 2 5,3-3-1,-1 1 0,1-1 1,-1 0-1,1 1 0,-1-1 0,1 0 1,-1 0-1,1 1 0,-1-1 0,0 0 1,1 0-1,-1 0 0,1 0 0,-1 0 1,0 0-1,1 0 0,-1 0 0,1 0 1,-1 0-1,0 0 0,1-1 0,-1 1 1,1 0 0,-2-1 4,1 1 0,0-1 0,0 0 0,-1 0 0,1 0 0,0 0 0,0 0-1,0 0 1,0 0 0,0-1 0,1 1 0,-1 0 0,0 0 0,0-1-4,-1-3-1,0-1 0,0 1-1,0-1 1,1 0 0,0 0-1,0 1 1,0-1 0,1 0-1,0 0 1,0 0 0,0 0-1,1-1 2,2-19-69,1 1 0,3-5 69,-5 21-11,-1 2-1,2-8 13,0 0-1,1 1 0,0-1 1,2 1-1,-1 0 1,8-12-1,-12 24 4,0 1 1,1-1-1,-1 1 0,0-1 1,1 1-1,-1 0 1,1 0-1,-1 0 1,1 0-1,0 0 0,-1 0 1,1 0-1,0 0 1,0 1-1,0-1 1,0 0-1,-1 1 0,1 0 1,0 0-1,0-1 1,0 1-1,0 0 1,0 0-1,0 1 1,0-1-1,0 0 0,0 1 1,-1-1-1,1 1 1,0 0-1,0-1 1,0 1-1,-1 0 0,1 0 1,0 0-1,1 1-4,4 3 6,1 1 0,0 0 0,-1 0 0,0 0 0,-1 1-1,5 5-5,-1 1 7,0 0-1,-1 0 0,0 1 1,-1 1-1,-1 0 0,0 0 1,-1 0-1,-1 1 0,0-1 0,-1 1 1,1 13-7,-5-28 4,0-1 0,1 1 1,-1 0-1,0-1 0,0 1 1,0 0-1,0 0 0,0-1 1,0 1-1,0 0 0,0-1 1,0 1-1,-1 0 0,1-1 1,0 1-1,0 0 0,0-1 1,-1 1-1,1-1 0,0 1 1,-1 0-1,1-1 0,-1 1 1,1-1-1,-1 1 0,1-1 1,-1 1-1,1-1 0,-1 0 1,1 1-1,-1-1 0,1 1 1,-1-1-1,0 0 0,1 0 1,-1 1-1,0-1 0,1 0 1,-1 0-1,0 0 0,1 0 1,-1 0-1,0 0 0,0 0-3,0 0 9,-1 0 0,1 0 0,0-1 1,0 1-1,0 0 0,-1-1 0,1 1 1,0-1-1,0 1 0,0-1 1,0 0-1,0 1 0,0-1 0,0 0 1,0 0-1,0 0 0,0 0 1,0 0-1,1 0 0,-1 0 0,0 0 1,1 0-1,-1 0 0,1 0-10,-2-3 10,1 0 0,1 0 0,-1 0 0,1-1 1,0 1-1,-1 0 0,2 0 0,-1 0 0,0 0 0,1 0 0,0 0 0,0 0 0,1-3-10,4-10-16,1 0 1,6-10 15,-4 8-10,-1 1-4,5-11 0,1 0 0,1 1 1,1 1-1,13-16 14,-23 37 0,-1-1-1,1 1 1,0 0-1,0 0 1,0 1-1,1-1 0,0 1 1,0 1-1,0 0 1,0 0-1,1 0 1,0 1-1,0 0 1,0 0-1,0 1 1,0 0-1,0 1 0,1-1 1,6 1 0,-11 1 0,0 0 0,0 0 0,1 1-1,-1-1 1,0 1 0,0 0 0,0 0 0,0 0 0,0 0 0,0 1 0,-1 0-1,1 0 1,0 0 0,-1 0 0,0 0 0,4 3 0,-3 0 0,0-1 0,-1 0 0,1 1 0,-1 0 0,0 0 0,0 0 0,-1 0 0,1 0 0,-1 0 0,0 1 0,0 1 0,3 15-6,-1 1 0,-1 0 0,-1 0 0,-1 0 1,-1 13 5,0-26-6,0-3-14,-1 29-715,2 0 0,2 0 0,5 23 735,3-11-795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5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25 101 2825,'44'46'1287,"-43"-44"-1201,1 0 1,-1-1 0,0 1 0,1 0 0,-1 0-1,0 0 1,0 0 0,0 1 0,-1-1 0,1 0-1,0 0 1,-1 0 0,1 1 0,-1-1 0,0 0-1,0 1 1,0-1 0,0 0 0,0 1 0,0-1 0,-1 0-1,1 0 1,-1 1 0,0 0-87,-1 8 250,-22 151 729,-2 22-860,5 14 301,16-179-56,5-19-353,0 0 0,0 0 1,0 0-1,0 0 0,0 0 1,0 0-1,0 0 0,0 0 1,0 0-1,0-1 1,0 1-1,0 0 0,0 0 1,0 0-1,0 0 0,0 0 1,0 0-1,0 0 0,0 0 1,0 0-1,-1 0 1,1 0-1,0 0 0,0 0 1,0 0-1,0 0 0,0 0 1,0 0-1,0 0 0,0 0 1,0 0-1,0 0 1,0 0-1,0 0 0,0 0 1,0 0-1,0 0 0,0 0 1,0 1-1,0-1 0,0 0 1,0 0-1,0 0 1,0 0-1,-1 0 0,1 0 1,0 0-1,0 0 0,0 0 1,0 0-1,0 0 0,0 0 1,0 0-1,0 0 1,0 0-12,0-14 1045,5-46-970,11-50-75,-4 29 1,37-267-251,-30 271 340,-26 112-78,1 1 0,3 0 0,0 5-12,3-30-5,0 0 0,0 0 1,1 0-1,1 0 0,0 0 1,0 0-1,1 0 0,0 0 1,1-1-1,0 0 0,1 0 1,0 1 4,-3-8-4,0-1 1,0 1-1,0 0 1,0-1-1,0 1 1,1-1-1,-1 0 1,1 1-1,-1-1 1,1 0-1,0-1 1,0 1-1,0 0 1,0-1-1,0 0 1,0 1 3,-1-2 0,0 0 0,0 0 0,0 0 0,0 0 0,0 0 1,0 0-1,0 0 0,0-1 0,0 1 0,0-1 0,0 0 0,0 1 0,0-1 0,-1 0 0,1 0 0,0 0 1,0 0-1,-1 0 0,1-1 0,-1 1 0,1 0 0,-1-1 0,0 1 0,0-1 0,1 0 0,-1 1 0,0-2 0,12-17 8,-1-1 0,-1 0-1,-1-1 1,-1 0 0,-1 0-1,-1-1 1,-1 0 0,-1-1-1,-1 1 1,-1-1 0,-1 1-1,-1-1 1,-1 0-1,-1 0 1,-2-10-8,4 23 30,4 16-5,8 19-5,-12-22-22,2 3 1,5 14-36,2 0 0,1 0 0,0-1 0,8 9 37,-15-22-70,0 0 0,0-1 0,1 1 1,0-1-1,0 0 0,0 0 0,0-1 0,0 0 1,1 1-1,-1-2 0,1 1 0,0-1 0,0 0 1,0 0-1,0 0 0,0-1 0,7 1 70,-11-2-140,1 0 0,-1 0-1,1 0 1,-1 0 0,1 0-1,-1 0 1,1-1 0,-1 1 0,0-1-1,1 0 1,-1 1 0,1-1-1,-1 0 1,0-1 0,1 1 140,8-7-762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5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90 6001,'0'-7'486,"0"1"0,0 0-1,1-1 1,-1 1 0,2 0-1,-1 0 1,1-1-486,-1 5 45,-1 0-1,1 1 1,0-1-1,1 0 1,-1 0-1,0 0 1,0 1-1,1-1 1,-1 0-1,1 1 1,0-1 0,-1 1-1,1 0 1,0 0-1,0-1 1,0 1-1,0 0 1,0 1-1,0-1 1,0 0-1,0 0 1,1 1-45,10-3-73,0 1-1,0 1 1,0 0 0,0 1 0,0 0-1,0 1 1,0 0 0,0 1 0,-1 1-1,1 0 1,0 1 0,-1 0 0,0 1-1,5 2 74,-15-6-20,0 0 0,-1 0 0,1 0-1,0 0 1,0 0 0,-1 1 0,1-1 0,-1 0-1,1 1 1,-1-1 0,0 1 0,1-1 0,-1 1-1,0 0 1,0-1 0,0 1 0,0 1 20,-1-1-11,0 0-1,1 1 1,-2-1 0,1 0 0,0 0-1,0 1 1,-1-1 0,1 0 0,-1 0 0,1 0-1,-1 0 1,0 0 0,0 0 0,0 0 0,0 0-1,0 0 1,-1 0 0,1-1 11,-20 30 7,-2-2 1,-2 0-8,9-10 38,0-1 0,1 2 0,2 0 0,0 1 0,1 0 0,-5 12-38,16-30 3,-1 0 1,1 0-1,0 0 1,1 0-1,-1 0 1,0 0-1,1 1 1,0-1-1,0 0 1,0 0-1,0 0 1,0 1-1,1-1 1,-1 0-1,1 2-3,0-3 0,0 0 1,1-1-1,-1 1 0,0 0 0,1-1 1,-1 1-1,1 0 0,-1-1 0,1 0 1,0 1-1,-1-1 0,1 0 0,0 0 1,0 0-1,0 0 0,0 0 0,0-1 1,0 1-1,0 0 0,0-1 1,1 0-1,-1 1 0,0-1 0,2 0 0,12 1-59,0-1 0,0 0-1,1-1 1,-1-1 0,3-1 59,87-20-997,-52 11 315,62-13-69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6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6001,'0'0'2313,"0"0"-1721,0 0-256,15 4-296,14 0-16,58 2-24,-56-16-16,12 0-80,7-1-88,0-1-272,2 1-280,-15-1-889,-4 0 1017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6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6953,'12'6'2329,"-3"42"-2289,1 12-32,-4 13-32,0 3-24,-2-3-240,-4-2-104,-8-3-128,0-4-16,4-6 192,0-2 63,4-16-159,4-5-232,0-16 416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6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6265,'1'-1'109,"1"0"0,0 0 0,0 0 0,-1 0 0,1 0 0,0 0 0,0 1 0,0-1 0,0 0 0,0 1 0,0 0 0,0-1 0,1 1 0,-1 0 0,0 0 0,0 0 0,0 0 0,0 1 0,0-1 0,2 1-109,-1 1-1,1 0 0,-1 0 0,1 0 0,-1 0 1,0 1-1,0-1 0,0 1 0,0 0 0,0 0 0,0 2 1,5 3-60,-1 2 0,-1-1 0,0 1 0,0 0-1,-1 0 1,0 1 0,0 0 0,-1-1-1,-1 2 1,0-1 0,-1 0 0,0 0-1,0 4 61,0 21-372,-1 0 1,-2 0-1,-4 20 372,1 9-147,3-53 475,0 1 510,3-23-365,7-29-847,2 1-1,14-32 375,-9 24-151,-3 8 21,10-33-111,32-66 241,-50 126 36,14-24 90,-18 33-111,0 1 0,0-1 0,0 1 0,0-1-1,1 1 1,-1 0 0,1 0 0,-1-1 0,1 1 0,-1 0-1,1 0 1,0 1 0,-1-1 0,1 0 0,0 0 0,0 1-1,-1-1 1,2 1-15,-2 0 10,0 0 1,1 0-1,-1 0 0,0 0 0,0 0 1,1 0-1,-1 1 0,0-1 1,0 0-1,0 1 0,0-1 0,1 1 1,-1-1-1,0 1 0,0 0 0,0-1 1,0 1-1,0 0 0,0 0 0,0 0 1,0 0-1,-1-1 0,1 2-10,16 28 58,-14-23-52,8 19-2,-1 0 0,-1 1-1,-1 1 1,-2-1-1,0 9-3,15 140-81,-21-175 80,0 6 17,1-3 4,0 1 1,-1-1-1,1 1 0,-1 0 1,0 0-1,-1-1 0,1 1 1,-1 0-1,0-1 0,0 1 1,0-1-1,-1 1 0,0 0-20,2-5 14,0 0 0,0 0-1,0 0 1,0 1 0,0-1-1,0 0 1,-1 0-1,1 0 1,0 0 0,0 0-1,0 0 1,0 0 0,0 0-1,0 0 1,0 0 0,-1 0-1,1 0 1,0 0 0,0 0-1,0 0 1,0 1 0,0-1-1,-1 0 1,1 0-1,0 0 1,0 0 0,0-1-1,0 1 1,0 0 0,0 0-1,-1 0 1,1 0 0,0 0-1,0 0 1,0 0 0,0 0-1,0 0 1,0 0 0,0 0-1,-1 0 1,1 0-1,0 0 1,0-1 0,0 1-1,0 0-13,-5-8 404,0-14 208,5 15-571,0 1 1,0-1-1,0 1 1,1-1-1,0 1 1,1 0-1,-1-1 0,1 1 1,1 0-42,25-55-8,-1 4-8,-2-14-35,12-30-44,-37 99 92,1 1 0,0-1 0,-1 0 1,1 1-1,0-1 0,0 0 0,0 1 1,1-1-1,-1 1 0,0-1 0,0 1 0,1 0 1,-1 0-1,1-1 0,-1 1 0,1 0 1,-1 0-1,1 1 0,0-1 0,0 0 1,0 0 2,0 1-3,0 0 1,-1 0 0,1 0 0,0 0-1,0 0 1,0 0 0,0 1 0,0-1-1,-1 1 1,1-1 0,0 1 0,0 0-1,-1 0 1,1 0 0,0 0 0,-1 0-1,2 0 3,3 4-4,-1 0 0,0 0-1,1 0 1,-2 1 0,1 0-1,-1-1 1,0 2-1,0-1 1,0 0 0,0 2 4,6 20-302,-1-1 0,-1 1 0,-1 0 0,-2 1 0,-1-1 1,1 26 301,-5-9-1342,-4-2 571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7.3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 6785,'0'11'475,"0"-7"-291,0 0-1,0-1 0,0 1 1,1 0-1,-1-1 0,1 1 1,1 2-184,-2-5 26,1 0 0,0 0 0,-1 1 0,1-1 1,0 0-1,0 0 0,0 0 0,0 0 0,0 0 0,0 0 0,0 0 1,0 0-1,1-1 0,-1 1 0,0 0 0,0-1 0,1 1 1,-1-1-1,0 1 0,1-1 0,-1 1 0,2-1-26,18 4-283,0-1-1,1-1 1,-1 0-1,20-2 284,-31-1-419,0 0 0,0 0 0,0 0-1,-1-1 1,1-1 0,0 0 0,-1 0 0,0-1-1,0 0 1,0-1 0,7-4 419,-14 7-50,1 0 0,-1 0 0,0 1 0,0-2 0,0 1 0,0 0-1,-1 0 1,1-1 0,-1 1 0,1 0 0,-1-1 0,0 0 0,0 1 0,0-1 0,0 0 0,-1 1 0,1-1-1,-1 0 1,1 0 0,-1 0 0,0 1 0,0-2 50,0 1 102,-1 1 1,1-1-1,-1 0 1,1 1-1,-1-1 0,0 1 1,0-1-1,0 1 1,0 0-1,0-1 0,-1 1 1,1 0-1,-1 0 1,0 0-1,1 0 0,-1 0 1,0 0-1,0 0 1,0 1-1,0-1 0,-1 1 1,1-1-1,0 1 1,-1 0-1,1 0 0,0 0 1,-1 0-1,0 0 1,1 1-1,-1-1 0,1 1 1,-1 0-1,0-1 1,1 1-1,-3 1-102,-1-1 135,0 2 0,-1-1 0,1 1-1,0-1 1,0 2 0,0-1 0,0 1 0,1 0 0,-1 0 0,1 0 0,-1 1 0,1 0-1,0 0 1,1 0 0,-1 1 0,1-1-135,-6 7 87,0 1-1,0 0 1,2 0 0,-1 1-1,2 0 1,-2 4-87,6-11 5,0 0 1,1 0-1,0 0 0,0 0 1,0 1-1,1-1 0,0 1 1,1-1-1,-1 1 0,1-1 1,0 1-1,1-1 0,-1 1 1,1-1-1,1 4-5,0-6 0,-1 0 0,1 0 0,-1 0 0,1 0 0,0-1 0,1 1 0,-1-1 0,1 1-1,-1-1 1,1 0 0,0 0 0,0 0 0,0 0 0,1-1 0,-1 1 0,1-1 0,-1 0 0,1 0 0,0 0 0,0 0 0,0-1 0,0 1 0,0-1 0,1 0 0,6 1-25,0-1 1,0 0-1,0 0 1,0-1-1,0 0 1,-1-1-1,1 0 1,0-1 0,2-1 24,11-3-483,1-1 0,-2-2 0,10-4 483,16-10-567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40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64 5537,'-8'-27'1583,"8"26"-1573,0 1 1,0-1-1,0 1 0,0-1 0,0 0 1,0 1-1,0-1 0,0 1 0,0-1 0,0 0 1,0 1-1,0-1 0</inkml:trace>
  <inkml:trace contextRef="#ctx0" brushRef="#br0" timeOffset="1">130 3 6501,'13'-1'-58,"2"0"-13,-7 1 71</inkml:trace>
  <inkml:trace contextRef="#ctx0" brushRef="#br0" timeOffset="-1">169 133 8203,'-15'24'0,"4"-9"40,1 1 1,0 1-1,1 0 0,1 0 0,1 1 0,-2 7-40,8-23-1,0 0-1,1 0 0,-1 0 0,1 0 0,0 1 0,-1-1 0,1 0 0,0 0 0,1 0 0,-1 1 0,0-1 0,0 0 0,1 0 0,0 0 1,-1 0-1,1 0 0,0 0 0,0 0 0,1 2 2,-1-3-6,1 1 0,-1-1 0,1 1 0,-1-1-1,1 0 1,0 0 0,0 0 0,0 0 0,0 0 0,-1 0 0,1 0 0,0-1 0,0 1 0,1-1 0,-1 1 0,0-1 0,0 0 6,11 1-96,0-2-1,0 1 1,0-2 0,-1 1 0,1-2 0,5-1 96,78-26-957,8-6 403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17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6577,'10'-18'2601,"0"18"-1953,4-2-272,0 6-992,7 4-1136,-5-26 1136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48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21 2953,'-2'-15'1772,"2"15"-1735,0 0 0,-1-1 0,1 1 1,0 0-1,0-1 0,0 1 0,0 0 1,0 0-1,-1-1 0,1 1 1,0 0-1,0 0 0,-1-1 0,1 1 1,0 0-1,0 0 0,-1 0 0,1 0 1,0-1-1,0 1 0,-1 0 0,1 0 1,0 0-1,-1 0 0,1 0 1,0 0-1,-1 0 0,1 0 0,0 0 1,-1 0-1,1 0 0,0 0 0,0 0 1,-1 0-1,1 0 0,0 0 0,-1 0 1,1 0-1,0 0 0,-1 0 1,1 0-1,0 1 0,0-1 0,-1 0 1,1 0-1,0 0 0,0 1 0,-1-1-37,-3 10 602,4-7-533,-1 5 50,-1-1 1,0 1-1,-1 0 0,0-1 0,-1 4-119,-12 25 215,-3 3 81,2 2 0,2 0 0,-6 29-296,-96 358 523,101-375-796,3 1-1,3 0 1,1 1-1,2 23 274,6-57-315,0 0 0,2 0 0,1 0 0,3 16 315,-3-27-190,0 0 0,1-1 0,1 1 0,-1-1 0,2 0 0,-1 0 0,1 0 0,0 0 0,1-1 0,5 6 190,4 2-387,1-1 1,0 0 0,15 9 386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4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245 178 9671,'9'19'27,"24"67"69,0 19-40,-8 5-16,-25-8-32,-6-7-24,-34-16-80,-8-6-128,-16-7-376,-19-8-344,-21-8 576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50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3 303 3777,'0'-1'439,"-2"-1"390,8-3-724,5-1-104,2 1 0,-1 1 0,1 0 0,-1 1-1,1 0 1,7 0-1,-17 3 1,10-2 68,0 1 1,0 0-1,0 1 1,0 1-1,4 0-69,27 1 434,197-17 748,-78 3-1093,543-41 393,410-40 1155,-1095 91-1626,852-65-612,-567 48-1819,-241 13 1896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50.9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1 191 5977,'30'-119'2197,"-29"116"-2108,0-1 0,0 0 0,1 0 0,-1 0 0,1 1 0,0-1 0,0 1 0,0-1 0,0 1 0,1 0 0,0 0 0,-1 0 0,1 0 0,0 0 0,0 1 0,1-1 0,-1 1 0,4-2-89,-2 2 19,1 0-1,0 0 0,0 1 1,1 0-1,-1 0 0,0 1 1,0 0-1,0 0 1,1 0-19,6 0 11,-2 0-13,-1 0 1,1 1 0,-1 0-1,1 0 1,-1 1-1,0 1 1,1 0 0,-1 0-1,-1 1 1,1 0 0,0 1-1,7 5 2,-10-5-6,-1 0 0,0 0 0,1 0 0,-2 1 0,1 0 0,-1 0 0,0 1 0,0 0 0,0 0 1,-1 0-1,0 0 0,-1 0 0,0 1 0,0 0 0,0 0 0,0 6 6,0-3-5,-1 0 1,0 1-1,0-1 1,-1 1 0,-1-1-1,0 0 1,-1 1-1,0-1 1,-1 1-1,0-1 1,0 0-1,-1 0 1,-1 0 0,0 0-1,0-1 1,-1 1-1,-1-1 1,0 0-1,0-1 1,-1 1-1,0-1 1,0-1 0,-1 1-1,0-1 1,-1-1-1,0 1 1,-7 3 4,-16 9 3,-2-1 0,0-3 0,-1 0 0,-9 1-3,4-6 32,22-12-27,17 1-6,1 0 0,0-1 0,-1 1 0,1 0 1,-1-1-1,1 1 0,0-1 0,-1 1 1,1 0-1,0-1 0,-1 1 0,1-1 1,0 1-1,-1-1 0,1 1 0,0-1 1,0 1-1,0-1 0,0 1 0,-1-1 1,1 1-1,0-1 0,0 1 0,0-1 0,0 1 1,0-1-1,0 1 0,0-1 0,1 0 1,-1 0-1,0-1-1,1 1 1,-1-1-1,1 1 1,0 0-1,-1-1 1,1 1-1,0 0 1,0 0-1,0-1 1,0 1-1,0 0 1,0 0-1,0 0 1,0 0-1,0 0 1,1 0 1,23-14-6,-19 12 5,0 0 13,1 0 0,-1 0 0,1 1 0,0 0 0,0 0 0,0 1 0,0-1 0,0 1 0,0 1 0,1 0 0,-1 0 0,0 0-1,0 1 1,0 0 0,0 0 0,0 1 0,0-1 0,0 2-12,17 6 29,-1 1-1,0 1 1,0 1 0,11 10-29,-4-4-343,26 12 343,-35-22-588,0-1-1,1 0 1,0-2-1,22 3 589,32 5-923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54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2 202 2817,'0'-9'399,"0"7"-313,-1 1 0,1-1 0,0 1 1,0 0-1,0-1 0,0 1 0,0-1 0,0 1 0,1 0 0,-1-1 1,0 1-1,1-1 0,-1 1 0,1 0 0,-1 0 0,1-1 0,0 1 0,-1 0 1,1 0-1,0 0 0,0 0 0,0 0 0,0 0 0,0 0 0,0 0 0,0 0 1,0 0-1,1 0 0,-1 1 0,0-1-86,11-6 20,1 1 0,-1 0-1,1 1 1,0 1 0,0 0 0,0 1 0,12-2-20,-21 5-2,0 0 0,0 0 0,1 0 1,-1 0-1,0 1 0,0 0 0,-1 0 1,1 0-1,0 0 0,0 0 0,0 1 1,-1 0-1,1-1 0,-1 2 0,1-1 1,-1 0-1,3 3 2,2 2-10,0 1-1,-1 0 1,1 0 0,-2 1-1,3 3 11,0 3-1,-1 1-1,0-1 1,-1 2-1,-1-1 1,0 1-1,3 15 2,-5-15 19,1 0-1,1 0 1,1 0 0,0-1-1,1 0 1,1 1-19,-13-18 275,3 1-255,1 0 1,-1 0 0,0 0-1,1-1 1,-1 1-1,0 0 1,1 0-1,-1 0 1,0-1 0,1 1-1,-1 0 1,1-1-1,-1 1 1,1 0-1,-1-1 1,1 1 0,-1-1-1,1 1 1,-1-1-1,1 1 1,0-1-1,-1 1 1,1-1 0,0 0-1,-1 1 1,1-1-1,0 1 1,-1-2-21,-7-16 5,0 0 1,1-1 0,1 0-1,-3-15-5,7 26 0,1 0 0,0-1 0,0 1 0,1 0 0,0-1 0,1 1 0,-1-1 0,2 1 0,-1 0 0,1 0 0,0 0 0,1 0 0,0 0 0,0 0 0,1 0 0,-3 6 5,-1 0 1,1 0-1,0 0 0,0 0 0,0 1 0,1-1 0,-1 0 0,0 1 0,1-1 0,-1 0 0,1 1 0,-1 0 0,1-1 0,0 1 0,0 0 0,-1 0 0,1 0 0,0 0 0,0 0 0,0 0 0,0 1 0,0-1 0,0 1 0,0-1 0,1 1 0,-1 0 0,0 0 0,0 0 0,0 0 0,0 0 0,0 0 0,0 1 0,0-1 0,1 1 0,-1-1 0,0 1 0,0 0 0,-1 0 0,2 0-5,4 2 12,-1 1 0,0 0 0,0 0-1,-1 0 1,1 1 0,-1 0 0,0 0 0,-1 0-1,1 1 1,-1-1 0,2 4-12,5 9 24,-1 0-1,-1 1 1,-1 1 0,0-1 0,-2 1 0,3 13-24,-9-26 315,-1-19 1373,9-34-1760,3 2 0,12-33 72,-15 53-77,2 0 1,0 1 0,7-9 76,-12 24-17,0 0 1,0 0-1,1 0 0,0 1 1,0 0-1,1 0 0,0 1 1,0 0-1,7-5 17,-12 10 0,0-1 1,0 1-1,1 0 1,-1 0-1,0 0 1,0 0-1,1 0 1,-1 0-1,1 1 1,-1-1-1,1 1 1,-1 0-1,1 0 0,-1 0 1,1 0-1,-1 0 1,1 0-1,-1 0 1,0 1-1,2 0 0,-1 0 3,0 1-1,0 0 1,0-1-1,0 1 0,0 0 1,0 0-1,-1 1 1,1-1-1,-1 1 1,0-1-1,1 1 1,-1 0-1,0 1-2,7 11 11,-1 0 0,-1 1 0,-1 0 1,0 0-1,1 9-11,-5-20 0,26 83-1161,16 28 1161,-19-56-404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8:55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5705,'137'-41'1938,"-135"40"-1895,-1 1 0,1-1-1,0 1 1,-1 0 0,1 0 0,0-1 0,0 1-1,-1 0 1,1 0 0,0 0 0,0 1 0,-1-1-1,1 0 1,0 1 0,-1-1 0,1 1-1,0 0 1,-1-1 0,1 1 0,0 0-43,-1 0 11,-1 0 1,1 0 0,0 0-1,-1 0 1,1 0-1,-1 0 1,1 0-1,-1 1 1,1-1-1,-1 0 1,0 0-1,1 0 1,-1 1 0,0-1-1,0 0 1,0 0-12,1 7 47,3 8-31,0 1-1,-1 0 0,-1 0 1,-1 0-1,0-1 1,-1 1-1,-3 17-15,-4 25 41,-10 34-41,16-89 1,-9 42-6,-3-1 0,-1 0 0,-18 35 5,32-79 3,0 0 1,0-1-1,0 1 1,-1-1-1,1 1 1,0 0-1,0-1 0,-1 1 1,1-1-1,0 1 1,-1-1-1,1 1 1,-1-1-1,1 1 1,-1-1-1,1 1 0,-1-1 1,1 1-1,-1-1 1,1 0-1,-1 1 1,1-1-1,-1 0 1,0 0-1,1 1 0,-1-1 1,0 0-1,1 0 1,-1 0-1,0 0-3,0 0 7,0-1 0,1 1 0,-1-1-1,1 0 1,-1 1 0,0-1 0,1 0-1,-1 0 1,1 0 0,0 1 0,-1-1-1,1 0 1,0 0 0,-1 0 0,1 0-1,0 0 1,0 1 0,0-1 0,-1 0-1,1 0 1,0 0 0,1 0 0,-1-1-7,0-13 19,2 0 0,0-1 0,0 1 1,1 0-1,1 0 0,1 1 0,2-5-19,7-26-12,6-24 19,-2 11 14,2-21-21,12-99-14,-28 159 12,-3 19 2,-1 0 0,0 0 0,0 0-1,0 0 1,0 0 0,0 0 0,0 0 0,1-1 0,-1 1 0,0 0 0,0 0 0,0 0 0,0 0 0,0 0 0,1 0 0,-1 0 0,0 0 0,0 0-1,0 0 1,0 0 0,0 0 0,1 0 0,-1 0 0,0 1 0,0-1 0,0 0 0,0 0 0,0 0 0,1 0 0,-1 0 0,0 0 0,0 0 0,0 0 0,0 0-1,0 0 1,0 1 0,0-1 0,1 0 0,-1 0 0,0 0 0,0 0 0,0 0 0,0 0 0,0 1 0,0-1 0,0 0 0,0 0 0,0 0 0,0 0-1,0 1 1,9 28-9,-2 12 40,1 36-31,-5-42 12,1 0 1,1-1-1,3 3-12,-7-30 0,1-1-1,0 0 1,1 0-1,-1 0 1,1 0-1,0 0 1,1-1-1,2 4 1,-5-8-1,0 1 0,1-1 0,-1 1 0,1-1 0,0 1 0,-1-1 0,1 0 0,0 0 0,0 0 0,0 0 0,0 0 0,0 0 0,0-1 0,0 1 0,0-1 0,0 1 0,0-1 0,0 0 0,0 0 0,0 0 0,0 0 0,1 0 0,-1 0 0,0-1 0,0 1 0,0-1 0,2 0 1,1-1 1,-1 0 1,1 0-1,0-1 0,0 0 0,-1 0 0,0 0 0,1-1 1,-1 1-1,0-1 0,-1 0 0,1 0 0,-1 0 0,0-1 1,2-2-2,3-5 3,-2-1 0,1 1 0,-1-1 0,-1 0 0,0-3-3,6-25 23,-2 0 0,-2-1-1,-2 0 1,-1-36-23,-3 71 30,2-28 206,3 28-76,3 16 22,16 30-195,1-2-1,24 26 14,-35-47-252,1 0 1,0-1-1,1 0 0,1-1 0,0-2 0,13 8 252,63 27-602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6:56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144 575 3596,'-1'0'39,"-2"0"79,0 0-1,0 0 0,0 1 0,0-1 1,0 1-1,0 0 0,0 0 1,0 0-1,0 0 0,1 0 0,-1 0 1,0 1-1,1 0 0,-1-1 0,1 1 1,0 0-1,-1 0 0,1 0 1,0 1-1,0-1 0,0 0 0,1 1 1,-1 0-118,-7 10 107,1 0 1,1 0-1,0 1 1,-3 7-108,2-2 33,1-1 0,1 2 0,1-1 0,0 1 0,1-1 0,2 1 0,0 0 0,0 5-33,2-16 4,0-1-1,1 1 1,0 0-1,0-1 1,1 1 0,0-1-1,1 1 1,-1-1-1,2 0 1,-1 0 0,1 0-1,0 0 1,1-1-1,-1 0 1,2 0 0,-1 0-1,1 0 1,0-1-1,0 0 1,2 1-4,-4-4 3,0-1 0,0 1 0,0-1 0,0 1-1,0-1 1,1 0 0,-1-1 0,1 1 0,0-1 0,-1 0 0,1 0 0,0 0 0,0-1 0,2 0-3,0 0 3,1-1 0,0 0 0,-1 0 1,-2 0-3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1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1066 152,'4'17'81,"0"1"0,1-1 0,1 0 0,1 0 0,0-1 0,1 0 1,1 0-1,1-1 0,0 0 0,5 5-81,-6-10 139,0 0 0,1-1 0,0 0 0,0-1 1,1 0-1,0 0 0,1-1 0,-1-1 0,1 0 1,1-1-1,-1 0 0,1-1 0,0 0 0,3 0-139,-6-2 98,0 0 0,0 0 0,1-1-1,-1-1 1,0 0 0,1 0 0,-1-1 0,0 0 0,0-1-1,5-1-97,-9 1 18,0 0-1,-1-1 0,1 1 1,0-1-1,-1 0 1,0-1-1,0 1 0,0-1 1,0 0-1,-1 0 1,1-1-1,-1 1 0,0-1 1,0 0-1,-1 0 0,1 0 1,-1 0-1,0-2-17,18-40 147,-2 0 1,-3-1-1,6-27-147,-8 24 201,24-83 1796,16-123-1997,-42 180 301,-4-1-1,-4 0 1,-2 0-1,-5-8-300,2 66 99,-1 0-1,-1 0 1,-1 1 0,0-1-1,-2 1 1,-5-12-99,9 25 39,0 1 1,-1 0-1,0 0 1,0 0 0,0 0-1,-1 1 1,0-1 0,0 1-1,0 0 1,0 0-1,-3-1-39,3 3 22,1 0-1,-1 0 0,1 0 0,-1 1 1,0-1-1,0 1 0,0 0 0,1 0 1,-1 0-1,0 1 0,0 0 0,0-1 1,0 1-1,-1 1 0,1-1 0,0 1 1,-3 0-22,2 1 13,-1 0 0,1 0 0,0 1 0,0 0 0,0 0 0,0 0 0,1 1 1,-1-1-1,1 1 0,0 0 0,0 1 0,-2 2-13,-2 2 11,0 1 0,0 0-1,2 0 1,-1 1 0,1 0 0,1 0 0,0 0-1,-3 11-10,5-13 1,0 1 0,1-1 0,0 1 0,1-1 0,0 1 0,0 0 0,1 0-1,0-1 1,1 1 0,0 0 0,2 6-1,0-5-6,1-1-1,0 1 1,0-1-1,1 0 1,1 0-1,0-1 1,0 0 0,0 0-1,1 0 1,1 0-1,-1-1 1,1-1-1,1 1 1,-1-1-1,1-1 1,1 0-1,-1 0 1,1 0 0,0-1-1,0-1 1,1 0-1,-1 0 1,1-1-1,7 1 7,139 26-2000,-119-16 1422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2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27 2649,'-14'-10'1136,"1"2"-640,-1 4-152,10 1-96,-1 1-8,-3 9 112,6-7 216,0 0 72,-15 47-39,-28 76-177,12-44-208,-11 18-504,5 11-433,3 21 457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3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91 198 5481,'13'0'2742,"27"0"-3042,-28 0 244,0 0-26,-1-1 0,1 0 0,-1 0 0,1-1 0,-1-1 0,0 0 0,0 0 1,0-1-1,6-3 82,-6 0-127,0 1 0,-1-2 0,0 0 0,0 0 0,6-7 127,-11 11-8,-1-1 0,0 1 0,0-1 0,0 0 0,-1 0-1,0 0 1,0-1 0,0 1 0,0-1 0,-1 1 0,0-1-1,1-5 9,-3 9 17,1 0-1,-1 1 1,0-1-1,0 0 1,0 1-1,0-1 0,0 0 1,0 1-1,-1-1 1,1 0-1,-1 1 1,1-1-1,-1 1 0,1-1 1,-1 0-1,0 1 1,0 0-1,0-1 1,0 1-1,0-1 0,0 1 1,0 0-1,0 0 1,0 0-1,-1-1 1,1 1-1,0 0 0,-1 1 1,1-1-1,-1 0 1,1 0-1,-1 1 1,1-1-1,-1 1 0,0-1 1,1 1-1,-1 0 1,0-1-1,0 1-16,-5-1 62,0 1 0,1 0 0,-1 0 0,0 1 0,0 0 0,1 0 0,-1 0 0,1 1 0,-1 0 0,0 0-62,-13 8 114,0 0-1,1 1 1,0 1 0,1 1 0,0 0 0,1 2 0,1 0 0,0 0 0,1 2 0,0 0 0,2 1 0,0 0 0,1 1 0,-4 9-114,11-19 24,1 1 1,0-1-1,0 1 0,2-1 1,-1 1-1,1 0 1,0 0-1,1 0 1,0 3-25,1-7 6,0-1 0,1 1 1,-1 0-1,1-1 0,1 1 1,-1-1-1,1 1 1,0-1-1,0 0 0,0 0 1,1 0-1,0 0 0,0 0 1,0 0-1,0-1 0,1 0 1,1 2-7,1 0-56,1-1 1,0 1 0,0-1-1,1 0 1,-1-1 0,1 0-1,0 0 1,0 0-1,1-1 1,-1 0 0,1-1-1,-1 0 1,1-1 0,3 1 55,11 0-243,0 0 0,1-2 1,-1-1-1,0 0 0,1-2 243,60-13-623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19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1536,'32'122'905,"-44"-49"-249,20 14-120,-10-22-848,8 2 232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3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 5089,'3'-6'2001,"19"-2"-1425,12 0-88,26-11-304,14 4-48,16 5-368,-7 2-344,-21 8-545,-17 4-503,-45 6 1008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3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 7522,'73'-45'2600,"10"9"-2464,16 5-168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5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450 299 2032,'0'-2'185,"0"-1"-1,1 1 1,-1-1-1,0 1 0,1-1 1,-1 1-1,1 0 0,0-1 1,0 1-1,0 0 1,0-1-1,0 1-184,12-30 985,1-25-990,-13 53 5,-1 1 0,0 0 1,0 0-1,0-1 0,0 1 0,0 0 0,-1-1 0,1 1 1,-1 0-1,0 0 0,0 0 0,0 0 0,-1 0 0,1 0 1,-1 0-1,1 0 0,-5-8 6,2 0 38,-2 0 0,1 1-1,-1-1 1,0 1 0,-1 1-1,-1-1 1,-5-5-44,10 12 47,0 1 0,0-1 0,0 1 0,0 0 0,-1 0 0,1 0 0,-1 0 0,0 0 0,0 1 0,1 0 0,-1 0 0,0 0 0,0 0 0,0 0 0,0 1 0,0 0 0,0 0 0,0 0 0,0 0 0,0 1 0,0-1 0,0 1 0,0 0 0,-2 1-47,-7 2 100,0 2-1,1-1 1,-1 2 0,1-1-1,0 2 1,1 0-1,-2 1-99,-27 23 249,-9 12-249,21-19 78,15-14-25,1 1 0,0 0-1,1 1 1,0 0 0,1 1-1,1 0 1,0 1-53,6-10 24,1 0 0,0 0 0,0 0 0,0 0 0,1 1 0,0-1 0,0 0 0,0 1 0,0-1 0,1 5-24,0-6 13,1 0 1,-1 0-1,1 0 0,0-1 1,0 1-1,1 0 0,-1-1 0,1 1 1,-1-1-1,1 1 0,0-1 1,0 0-1,1 0 0,-1 0 1,1 0-1,1 1-13,1 0 9,0 0 0,0 0 1,0-1-1,1 1 0,0-1 0,-1-1 1,1 1-1,0-1 0,0 0 0,1 0 1,-1-1-1,0 0 0,1 0 1,-1 0-1,0-1 0,1 0 0,0 0-9,-1 0 4,0 0-1,1-1 1,-1 0-1,0 0 1,0-1-1,0 1 1,0-1 0,0 0-1,-1-1 1,1 1-1,-1-1 1,1-1-1,-1 1 1,0-1-1,0 1 1,-1-2-1,5-3-3,-2-2 5,0-1 0,-1 1 0,0-2 0,0 1 0,-2 0 0,1-1 0,-1 0 1,-1 0-1,0-2-5,11-33 18,-13 45-18,-1-1 0,1 1 0,0 0 0,0 0 1,-1 0-1,1 0 0,1 0 0,-1 1 0,0-1 0,0 0 0,1 0 0,-1 1 0,1-1 0,-1 1 0,1-1 0,0 1 0,0 0 0,0 0 1,1-1-1,-1 1-1,-1 1 0,1 0 0,0 0 1,-1 0-1,1 0 0,-1 0 1,1 0-1,0 0 0,-1 1 1,1-1-1,-1 0 0,1 1 0,-1-1 1,1 1-1,-1 0 0,1 0 1,-1-1-1,0 1 0,1 0 0,-1 1 1,6 3-2,0 2 0,-1-1-1,0 1 1,0 0-1,-1 0 1,0 0 0,0 1-1,1 2 3,3 9 1,-6-13 3,0 1 0,1 0-1,0-1 1,0 0 0,0 1-1,1-2 1,0 1 0,4 4-4,-8-10 6,-1 0 0,1 1-1,-1-1 1,1 0 0,0 1 0,-1-1 0,1 0 0,0 0-1,-1 1 1,1-1 0,0 0 0,0 0 0,-1 0 0,1 0-1,0 0 1,-1 0 0,1 0 0,0 0 0,0 0 0,-1 0-1,1-1 1,0 1 0,-1 0 0,1 0 0,0-1 0,-1 1-1,1 0 1,0-1 0,-1 1 0,1-1 0,-1 1 0,1-1-1,-1 1 1,1-1 0,-1 1 0,1-1 0,-1 1-1,1-1-4,18-29 177,-15 20-139,6-7-18,1 1 1,0 0 0,1 0 0,1 1-1,0 1 1,2-2-22,-11 12-2,1 0 0,-1 0 0,1 1 0,0-1 0,0 1 0,0 0 0,1 0 0,-1 0 0,0 1 0,1 0 0,0 0 0,0 0 0,-1 1 0,1 0 0,0 0 0,0 1 0,0-1 0,0 1 0,0 0 0,0 1 0,6 1 2,-8-1-1,-1 0 0,1 1 0,0 0 1,0-1-1,-1 2 0,1-1 0,-1 0 0,0 1 1,1-1-1,-1 1 0,-1 0 0,1 0 1,0 0-1,-1 0 0,1 1 0,-1-1 1,0 1-1,0 0 0,0-1 0,0 4 1,4 10-1,0 0 0,-1 0 0,-1 1 0,-1 4 1,3 6-7,4 20 139,-10-51-130,1 0 0,-1 0 0,1 0 0,-1 0 0,1 1 1,0-1-1,0 0 0,1 0 0,-1 1 0,1-1 0,-1 0 0,1 1 0,0-1 0,0 1 0,0 0 0,1-2-2,13-16-5,1 1 0,1 1-1,0 0 1,1 1 0,16-10 5,-26 21-1,0 0 0,0 1 0,1 0 0,0 1 0,0-1 0,0 2 0,0 0 0,0 0 0,1 1 0,0 0 0,-1 1 0,1 0 0,5 0 1,-11 1 0,0 1 1,0-1-1,0 1 0,0 0 1,0 0-1,0 0 1,-1 0-1,1 1 1,0 0-1,-1 0 1,1 1-1,-1-1 0,0 1 1,0 0-1,0 0 1,0 0-1,0 0 1,-1 1-1,1 0 1,-1-1-1,0 1 1,0 0-1,-1 1 0,1-1 1,-1 0-1,0 1 1,0 0-1,0-1 1,0 3-1,0 2-3,0 0 0,-1 1 0,0-1 0,-1 0 0,0 1 0,0-1 0,-1 3 3,0 31-215,1-42 172,0-1 0,0 1 0,0 0 0,0-1 0,0 1 0,0-1 1,0 1-1,1-1 0,-1 1 0,0-1 0,0 1 0,0-1 0,0 1 1,1-1-1,-1 1 0,0-1 0,1 1 0,-1-1 0,0 1 0,1-1 1,-1 0-1,0 1 0,1-1 0,-1 0 0,1 1 0,-1-1 0,1 0 0,-1 0 1,1 1-1,-1-1 0,1 0 0,-1 0 0,1 0 0,-1 1 0,1-1 1,-1 0-1,1 0 0,-1 0 0,1 0 0,-1 0 0,1 0 0,0 0 1,-1 0-1,1-1 0,-1 1 0,1 0 0,-1 0 0,1 0 0,-1-1 0,1 1 44,6-7-566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6.0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251 706 3473,'1'0'59,"-1"0"1,1 0 0,-1 0 0,1 0 0,-1 0-1,0 1 1,1-1 0,-1 0 0,1 0-1,-1 0 1,1 1 0,-1-1 0,0 0-1,1 0 1,-1 1 0,0-1 0,1 0-1,-1 1 1,0-1 0,0 0 0,1 1-1,-1-1 1,0 1 0,0-1 0,1 0-1,-1 1 1,0-1 0,0 1 0,0-1-1,0 1 1,0-1 0,0 1 0,0-1-1,0 0 1,0 1 0,0-1 0,0 1-1,0-1 1,0 1 0,0-1 0,0 1-1,0-1 1,0 0 0,-1 1 0,1-1-1,0 1 1,0-1 0,-1 0 0,1 1-1,0-1 1,-1 1-60,-12 25 558,12-24-524,-7 9 45,0 1 0,-1-1 0,-1 0 0,1-1 1,-2 0-1,-8 7-79,15-13 4,-1-1 0,0 1 1,0-1-1,0 0 1,0 0-1,0-1 1,0 1-1,-1-1 0,0 0 1,1-1-1,-1 1 1,0-1-1,0 0 0,1-1 1,-1 1-1,0-1 1,-4-1-5,8 1 17,-1-1 0,0 0 0,1 1 0,-1-1 1,0-1-1,1 1 0,-1 0 0,1-1 1,-1 1-1,1-1 0,0 1 0,0-1 0,0 0 1,0 0-1,0 0 0,0-1 0,0 1-17,-1-3 26,0 0 0,0 0 0,1 0 0,0 0 1,0 0-1,0-1 0,0 1 0,0-4-26,0-4 18,0-1 0,1 1 1,0-1-1,1 1 0,1-1 1,0 1-1,1-1-18,-1 9-1,0 0 1,0 0-1,0 0 1,1 0-1,0 0 0,0 0 1,0 0-1,0 0 1,1 1-1,0 0 0,0-1 1,0 1-1,1 0 0,-1 0 1,1 1-1,2-2 1,-3 2 0,1 1 1,-1 0-1,1 0 0,0 0 1,-1 1-1,1 0 0,0-1 0,0 1 1,0 0-1,0 1 0,0-1 1,0 1-1,0 0 0,0 0 0,0 0 1,1 0-1,-1 1 0,0 0 1,0 0-1,0 0 0,0 0 0,10 4 5,-1 1 1,0 0-1,-1 1 0,0 0 0,0 1 0,0 0 1,-1 1-1,0 0 0,8 10-5,7 8 16,-1 1 0,-2 2 0,3 6-16,-5-4 22,-1 0 0,-1 2 1,-2 1-1,-2 0 0,-1 1 1,-1 0-1,-2 1 0,-2 0 0,-2 1 1,-1 0-1,-1 0 0,-3 1 1,-1-1-1,-2 14-22,1-44 1,-1 0 0,0 0 0,0 1 0,-1-1 0,0 0 1,0 0-1,-1-1 0,0 1 0,0 0 0,0-1 0,-1 0 0,-1 0 0,1 0 0,-1 0 1,0-1-1,-1 0 0,1 0 0,-2 1-1,-4 1 0,0 0 0,-1 0 0,1-1 1,-2 0-1,1-1 0,-1-1 0,1 0 0,-2-1 1,1 0-1,0-1 0,-1 0 0,-12 0 0,18-2-2,-1-1 0,1 0 0,-1 0 0,0-1 0,1 0 0,-1 0 0,1-1 0,0 0 0,-1-1 0,1 0 0,0 0 0,0-1 0,1 0 0,-1 0 0,1 0 0,0-1 0,0 0 0,0-1 0,1 0 0,0 0 0,-1-2 2,-2-3 10,1-2-1,0 1 1,1-1 0,1 0 0,0 0-1,0-1 1,2 0 0,-1 0 0,2 0-1,0 0 1,1-1 0,0 1-1,1-1 1,1-1-10,-1 0 89,2 0 0,0 1 0,1-1 0,0 1 0,1 0 0,1 0 0,0 0 0,1 0-1,1 0 1,0 1 0,1 0 0,1 0 0,2-3-89,4 0 63,0 0 0,1 0 0,0 2-1,2 0 1,4-3-63,92-63-194,-33 25-42,-43 28 105,-1-1 0,-1-2 1,6-9 130,-29 27-8,-1 0 1,-1 0 0,0-1 0,-1 0 0,-1-1 0,0 1 0,-1-2 0,0 1 0,-1-1 0,2-13 7,-2 1 6,-2-1-1,-1 1 0,-1-1 1,-1 1-1,-3-21-5,-3-10 19,-3 0 1,-5-11-20,9 53 10,-14-61 109,16 71-64,-1 0-1,0 0 0,0 0 1,0 0-1,-1 0 0,0 0 1,0 1-1,-5-6-54,8 12 10,1 0-1,0-1 1,0 1 0,-1 0 0,1-1-1,0 1 1,-1 0 0,1-1 0,-1 1-1,1 0 1,0 0 0,-1 0 0,1-1-1,-1 1 1,1 0 0,0 0 0,-1 0-1,1 0 1,-1 0 0,1 0 0,-1 0-1,1 0 1,-1 0 0,1 0 0,-1 0-1,1 0 1,0 0 0,-1 0 0,1 0-1,-1 0 1,1 0-10,-10 13 125,1 17-96,5-4-24,2 1 0,0-1-1,2 1 1,1-1 0,2 1 0,0-1 0,1 0-1,2 0 1,1 0 0,1 2-5,22 54-26,3-2 1,19 31 25,-39-85-4,5 20 13,-14-35-40,0-1 1,0 1 0,1-1-1,0 0 1,1 0 0,0-1-1,5 6 31,-10-13-19,0-1 0,0 0 0,0 0-1,0 0 1,1 0 0,-1 0 0,0 0 0,0 0-1,1 0 1,-1-1 0,1 1 0,-1 0 0,0-1-1,1 1 1,-1-1 0,1 0 0,-1 1 0,1-1-1,-1 0 1,1 0 0,0 0 0,-1 0-1,1 0 1,-1 0 0,1-1 0,-1 1 0,1 0-1,-1-1 1,1 1 0,-1-1 0,0 0 0,1 1-1,-1-1 1,0 0 0,1 0 0,-1 0 0,0 0-1,0 0 1,0 0 0,0 0 0,0 0 0,1-1 19,4-6-222,0 0 1,0 0 0,0-1 0,-1 1 0,3-9 221,-8 17-3,15-35-668,-1 2 101,-9 25 816,-5 8-231,0 0-1,0 0 1,0 0-1,0 0 1,0 0-1,0 0 0,0 0 1,0 0-1,0 0 1,0 0-1,0 0 0,0 0 1,0 0-1,0 1 1,0-1-1,0 0 1,0 0-1,0 0 0,0 0 1,1 0-1,-1 0 1,0 0-1,0 0 1,0 0-1,0 0 0,0 0 1,0 0-1,0 0 1,0 0-1,0 0 1,0 0-1,0 0 0,0 0 1,0 0-1,0 0 1,0 0-1,0 0 0,0 0 1,0 0-1,0 0 1,0 0-1,1 0 1,-1 0-1,0 0 0,0 0 1,0 0-1,0 0 1,0 0-1,0 0 1,0 0-1,0 0 0,0 0 1,0 0-1,0 0 1,0 0-1,0 0 0,0 0 1,0 0-1,0 0 1,0 0-15,2 11-34,0 1 1,0-1-1,1 0 0,0 1 1,1-1-1,0-1 1,1 1-1,0-1 0,1 1 1,0-2-1,1 1 0,0-1 1,0 0-1,1 0 1,0-1-1,1 0 0,-1 0 1,2-1-1,-1 0 1,5 2 33,5 1-273,1-1 0,14 5 273,-33-13-7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7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1125 3057,'10'46'1187,"-10"-45"-1132,1 0 0,-1 0 0,0 0 0,0 0 0,0 0 0,1 0 0,-1 0 0,1 0 0,-1 1 0,1-2 0,-1 1 0,1 0 0,-1 0 1,1 0-1,0 0 0,-1 0 0,1 0 0,0-1 0,0 1 0,0 0 0,0 0-55,3 1 225,-3-1 21,-1-1 4,0 0 185,1-10 1507,18-53-1845,-8 31-87,-2 0 0,-2 0 0,0-1 0,-3 0 0,1-15-10,-5-46 118,-4 0 0,-11-58-118,6 56 405,2 46 259,7 51-655,-1-1-1,1 0 1,0 0 0,0 0 0,0 0 0,0 0 0,0 0-1,0 0 1,0 0 0,0 0 0,0 0 0,0 0 0,0 0-1,0 0 1,-1 0 0,1 0 0,0 0 0,0 0 0,0 0-1,0 0 1,0 0 0,0 0 0,0 0 0,0 0 0,0 0-1,-1 0 1,1 0 0,0 0 0,0 0 0,0 0 0,0 0-1,0 0 1,0 0 0,0 0 0,0 0 0,0 0 0,0 0-1,0 0 1,-1 0 0,1 0 0,0 0 0,0 0 0,0-1-1,0 1 1,0 0 0,0 0 0,0 0 0,0 0-9,-3 28 136,2 40-156,3-1 1,3 1-1,3-1 0,3 0 0,2-1 0,4 0 1,19 50 19,-30-101 1,0 0 0,0-1 1,1 1-1,1-1 1,1 0-1,0-1 0,1 0-1,-8-9 2,1 0-1,0-1 1,0 0-1,1 0 0,-1 0 1,1 0-1,-1 0 1,1-1-1,0 1 0,0-1 1,0 0-1,0 0 1,0-1-1,1 1 1,-1-1-1,1 0 0,-1 0 1,1 0-1,-1-1 1,1 0-1,-1 0 0,1 0 1,-1 0-1,1 0 1,-1-1-1,1 0 1,0 0-2,3-3 0,1 1 0,-1-1 1,0 0-1,-1-1 1,1 0-1,-1 0 1,0-1-1,0 0 1,0 0-1,3-4 0,7-10-55,0-1 0,-1 0 1,-1-1 54,18-31-393,-2-3 0,14-35 393,-41 82 2,1-1 0,0 1-1,6-8-1,-11 17 2,0 0-1,0 0 1,0-1-1,0 1 1,0 0-1,0 0 1,0 0-1,0 0 1,0 0-1,0 0 1,0 0-1,0 0 1,0 0 0,0 0-1,0 0 1,1 0-1,-1 0 1,0 0-1,0 0 1,0 0-1,0 0 1,0 0-1,0 0 1,0 0-1,0 0 1,0 0-1,0 0 1,0 0-1,0 0 1,1 0-1,-1 0 1,0 0-1,0 0 1,0 0-1,0 0 1,0 0-1,0 0 1,0 0-1,0 0 1,0 1-1,0-1 1,0 0-1,0 0 1,0 0-1,0 0 1,0 0-1,0 0 1,0 0-1,0 0 1,0 0-1,1 0 1,-1 0-1,0 0 1,0 0-1,0 1 1,0-1-1,0 0 1,0 0-1,0 0 1,0 0 0,0 0-1,0 0 1,0 0-1,-1 0-1,3 10 56,-1 10 42,-3 16 96,0-14-56,1 0 0,1 10-138,0-27 7,1 0 0,-1 0 0,1 0 0,0 0 0,1 0 0,-1 0 0,1 0 0,0 0 0,0 0 0,0-1 0,1 1 0,1 2-7,-2-6 1,-1 1 0,1 0 0,0-1 1,0 1-1,-1-1 0,1 1 0,0-1 1,0 0-1,1 0 0,-1 0 0,0 0 1,0 0-1,0 0 0,1-1 0,-1 1 1,0-1-1,1 1 0,-1-1 0,0 0 1,1 0-1,-1 0 0,0 0 0,1-1 1,-1 1-1,0-1 0,1 1 0,-1-1 1,0 0-1,0 0 0,1 0-1,9-4 11,-1-1 0,0 0-1,-1-1 1,1 0 0,1-2-11,-11 9 1,14-12 0,-1 1 1,0-2-1,-1 0 1,-1 0-1,0-1 1,0-1-1,1-3-1,-9 11-6,0 0-1,0 0 0,-1 0 1,0-1-1,0 1 0,-1-1 0,0 0 1,1-3 6,-3 6-5,1 0 0,-1 0-1,0 0 1,0 0 0,-1 1 0,1-1 0,-1 0 0,0 0 0,0 1-1,-1-1 1,1 1 0,-1-1 0,0 1 0,-2-2 5,4 5 3,0 0 0,0 1 0,0-1 0,0 1 0,-1-1 0,1 1 0,0-1 0,-1 1 0,1-1 0,0 1 0,-1-1 0,1 1 1,-1-1-1,1 1 0,-1-1 0,1 1 0,-1 0 0,1-1 0,-1 1 0,1 0 0,-1 0 0,1-1 0,-1 1 0,1 0 0,-1 0 0,0 0 0,1 0 0,-1-1 0,1 1 0,-1 0 0,0 0 1,1 0-1,-1 1 0,1-1 0,-1 0-3,-1 1 6,1 0 1,0 0 0,0 0-1,-1 0 1,1 0-1,0 1 1,0-1 0,0 0-1,1 1 1,-1-1 0,0 0-1,0 1 1,0 1-7,-3 7 19,1 1 1,0 0 0,-2 11-20,4-17-2,0 0-1,0 0 1,1 0-1,-1 0 1,1 0 0,1 0-1,-1 0 1,1 0 0,0 0-1,0 0 1,0-1 0,1 1-1,-1 0 1,1 0 0,0-1-1,1 1 1,-1-1-1,1 0 1,0 0 0,0 0-1,0 0 1,1 0 0,-1 0-1,1-1 1,0 0 0,0 0-1,0 0 1,0 0 0,0-1-1,3 2 3,4 0-7,-1-1 0,1 0 0,0 0 0,0-1 0,-1-1-1,1 0 1,1 0 0,-1-1 0,0 0 0,0-1 0,0-1 0,7-1 7,15-4-1,0-2 0,-1-2 0,18-8 1,-25 9 6,0-1 0,0-1-1,-1-1 1,-1-1-1,4-4-5,-18 11 13,1-1-1,-1 0 1,-1-1-1,0 0 1,0 0-1,0 0 1,-1-1-1,-1 0 1,0-1-1,0 0 1,-1 1-1,0-2 1,0-1-13,4-21 21,0-1-1,-3 0 1,-1 0 0,1-26-21,-4-20-87,-4-40 87,-1 68-10,-2 0 0,-7-32 10,10 77 45,-1-1 0,1 1 1,-1 0-1,-1-1 0,1 1 0,-1 1 0,-2-2-45,6 7 22,-1 0-1,0 1 1,0-1-1,0 1 1,-1-1-1,1 1 1,0 0-1,0-1 0,-1 1 1,1 0-1,-1 0 1,1 0-1,-1 0 1,1 0-1,-1 0 1,0 0-1,0 1 0,1-1 1,-1 1-1,0-1 1,0 1-1,0 0 1,1-1-1,-1 1 0,0 0 1,0 0-1,0 0 1,0 1-1,1-1 1,-1 0-1,0 1 1,0-1-1,1 1 0,-2 0-21,0 1 11,0 0 0,0-1 0,1 2-1,-1-1 1,1 0 0,-1 0 0,1 1-1,0 0 1,0-1 0,0 1 0,0 0-1,1 0 1,-1 0 0,1 0-1,0 0 1,-1 2-11,-2 8 1,0 1-1,1-1 1,-1 5-1,2 0-4,1 1 0,0-1-1,1 1 1,1 0 0,0-1 0,2 1 0,0-1 0,1 0-1,6 16 5,11 25-3,3 0-1,10 14 4,0 1-6,-10-21 62,-3 2 0,-2 0-1,-2 1 1,-2 6-56,-11-43-245,-1-1 1,0 1-1,-2 0 0,0 0 1,-1 0-1,-1-1 1,-1 1-1,-1 0 0,0-1 1,-2 1-1,0-1 0,0 0 1,-2 0-1,-4 7 245,-4 5-933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8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7522,'0'0'57,"0"0"0,0-1 0,0 1 1,0 0-1,0 0 0,0-1 1,0 1-1,0 0 0,0-1 0,0 1 1,0 0-1,0 0 0,1-1 1,-1 1-1,0 0 0,0 0 0,0 0 1,0-1-1,1 1 0,-1 0 0,0 0 1,0 0-1,1-1 0,-1 1 1,0 0-1,0 0 0,0 0 0,1 0 1,-1 0-1,0 0 0,1-1 1,-1 1-1,0 0 0,0 0 0,1 0 1,-1 0-1,0 0 0,0 0 1,1 0-1,-1 0 0,0 0-57,31-3 315,0 1-1,0 1 1,13 3-315,19-1-141,11-5-1839,0-2 0,-1-4 0,0-3 0,53-18 1980,0-3 2269,-118 33-80,-10 7-929,-5 8-94,7-13-1154,0 3 3,-1 0 1,-1 0 0,1-1 0,0 1-1,-1 0 1,0-1 0,0 1-1,0-1 1,0 1-16,-20 24 38,16-21-32,0 0 0,0 0 1,0 1-1,1 0 0,1 0 0,-1 0 1,1 0-1,1 1 0,-1 0 1,2 0-1,-2 3-6,2 0 4,0 0 1,1 0 0,0 0-1,1 1 1,0-1 0,1 0 0,0 0-1,1 0 1,3 10-5,-3-16 0,-1 0 0,1-1 0,0 1 0,1-1 0,-1 1 0,1-1 0,0 0 0,1 0 0,-1 0 0,1 0 0,0-1 0,0 0 0,0 1 0,1-1 0,-1-1 0,1 1 0,0-1 0,0 0 0,0 0 0,4 1 0,-4-2 2,0-1-1,0 0 1,-1 0-1,1 0 1,0-1-1,0 1 1,0-1-1,0-1 1,0 1-1,0-1 1,0 0-1,0 0 1,0 0-1,0 0 1,-1-1-1,2-1-1,12-5 14,0-1 0,-1-1 0,9-7-14,-13 9 8,71-47 54,57-50-62,-99 62 10,-34 135 399,-7-80-372,4 30 138,5 17-175,-7-47 3,0-1 0,1 1-1,0 0 1,1-1 0,0 0 0,0 0 0,2 1-3,-5-9-1,0 0 0,-1-1 1,1 1-1,1-1 0,-1 0 0,0 1 0,0-1 0,1 0 0,-1 0 0,1 0 0,0-1 0,0 1 1,-1-1-1,1 0 0,0 1 0,0-1 0,0 0 0,2 0 1,-1-1 1,1 0 0,-1 1 0,0-2 0,0 1 0,0 0 0,0-1 0,0 0 0,1 0 0,-1 0 0,-1 0 0,1-1 0,3-1-1,5-3 3,-1-1 0,-1 0 1,1-1-1,-1 0 0,0-1 0,-1 0 0,0 0 1,2-4-4,-3 3-2,-1 0 0,1-1 1,-2 0-1,0-1 1,0 0-1,-1 0 1,0 0-1,-1 0 0,0-1 1,-1 1-1,-1-1 1,1-5 1,-2 9 8,-1-1 1,0 0-1,0 1 1,-1-1-1,0 0 1,0 1-1,-1-1 1,-1 1-1,0 0 1,0 0-1,0 0 1,-1 0-1,-1 0 1,1 1-1,-2-1 1,-4-5-9,10 13 14,-1 0-1,0 0 1,0 0 0,1 0 0,-1 0-1,0 1 1,0-1 0,0 0 0,0 0-1,0 1 1,0-1 0,0 0 0,-1 1-1,1-1 1,0 1 0,0 0 0,0-1-1,-1 1 1,0 0-14,2 0 10,-1 0 1,0 0-1,0 0 1,0 0-1,0 1 0,1-1 1,-1 0-1,0 1 0,0-1 1,1 1-1,-1-1 0,0 0 1,0 1-1,1 0 0,-1-1 1,1 1-1,-1-1 0,0 1 1,1 0-1,-1-1 0,1 2-10,-1-1 10,-1 1-1,1 0 1,0 1-1,1-1 0,-1 0 1,0 0-1,1 0 0,-1 0 1,1 1-1,0-1 0,-1 0 1,1 1-1,0-1 0,1 0 1,-1 0-1,0 1 0,1-1 1,-1 0-1,1 1-9,1 0 2,-1 0 1,2 1-1,-1-1 0,0 0 1,0 0-1,1 0 0,0-1 0,-1 1 1,1-1-1,0 1 0,0-1 0,1 0 1,-1 0-1,0 0 0,1 0 1,3 0-3,4 2 1,0 0 0,1-1 0,0 0 1,-1-1-1,3 0-1,36 2 3,0-2 0,-1-2 0,39-6-3,2-4 23,54-15-23,-95 14 6,-1-1-1,-1-3 1,29-13-6,-65 23 4,0 0-1,-1-1 1,1-1 0,-1 0-1,0 0 1,0-1-4,-6 4 3,0 0 0,0 0-1,0 0 1,-1-1 0,1 0 0,-1 1 0,0-1 0,0 0-1,-1 0 1,0-1 0,0 1 0,0 0 0,0-1-3,-2 4 1,1 1 0,-1-1 0,1 1 0,-1-1 1,0 1-1,0-1 0,0 1 0,0-1 0,0 0 0,0 1 1,0-1-1,0 1 0,-1-1 0,1 1 0,-1-1 0,1 0 1,-1 1-1,0 0 0,1-1 0,-1 1 0,0-1 0,0 1 1,0 0-1,0 0 0,0 0 0,0-1 0,0 1 0,-1 0-1,0 0 4,0 0-1,1 1 1,-1-1-1,0 0 1,0 1-1,0 0 1,0-1-1,0 1 0,0 0 1,0 0-1,0 0 1,0 0-1,0 1 1,1-1-1,-1 0 1,0 1-1,0-1 1,0 1-1,0 0 0,1 0 1,-1 0-1,0 0 1,0 0-4,-6 4 11,1 1 1,0 0 0,0 0-1,0 0 1,1 1-1,0 0 1,0 0 0,1 1-1,-1 0 1,-1 4-12,1-1-1,1-1 1,-1 1-1,2 0 1,0 1-1,0-1 1,1 1-1,0-1 1,1 2 0,2-9-3,-1 0 0,1 1 1,0-1-1,0 0 0,1 0 0,-1 0 0,1 0 1,0 0-1,0 0 0,0 0 0,1 0 1,-1-1-1,1 1 0,0 0 0,0-1 1,0 1-1,0-1 0,1 0 0,-1 0 0,1 0 1,0 0-1,0 0 0,0 0 0,0-1 1,1 0-1,-1 1 0,1-1 0,-1 0 1,1-1-1,3 2 3,7 2-9,2 0 0,-1-1 0,0-1 0,1 0 0,-1-1 0,1-1 1,6 0 8,6-1-575,0-2 1,-1 0-1,1-2 1,-1 0 0,0-2-1,21-8 575,-8 1-1014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28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51 215 8754,'0'0'53,"0"0"0,0 0 0,0 0 0,0 0 0,0 0 0,0 0 0,0 0 0,0 0 0,1 0 0,-1 0 0,0 0 0,0 0 0,0 0 0,0 0 0,0 0 0,0 0 0,0 0 0,0 0 0,0 0 0,0 0 0,0 0 0,0 0 0,0 0 0,1 0 0,-1 0-1,0 0 1,0 0 0,0 0 0,0 0 0,0 0 0,0 0 0,0-1 0,0 1 0,0 0 0,0 0 0,0 0 0,0 0 0,0 0 0,0 0 0,0 0 0,0 0 0,0 0 0,0 0 0,0 0 0,0 0 0,0 0 0,0 0 0,0-1 0,0 1 0,0 0 0,0 0 0,0 0 0,0 0 0,0 0 0,0 0 0,0 0 0,0 0 0,0 0 0,0 0 0,0 0 0,0 0-53,15 1-296,10 3 179,5-2-255,0 0-1,22-3 373,-35 0-260,-1-1-1,1 0 1,-1-1 0,0-1 0,0-1-1,0 0 1,1-2 260,-8 3-143,0 0 1,-1-1-1,0-1 1,0 1 0,0-1-1,-1 0 1,0-1-1,0 0 1,-1 0-1,1-1 1,-1 0 142,-4 5-7,0 1 1,-1-1-1,1 0 1,-1 0-1,0 1 1,0-1-1,0 0 1,0 0-1,-1 0 1,1 0 0,-1 0-1,0 0 1,0 0-1,0 0 1,0 0-1,0-1 7,-1 1 43,0 0 0,0 0 0,0 0 1,-1 0-1,1 0 0,-1 1 0,1-1 0,-1 0 0,0 1 0,0 0 0,0-1 0,-1 1 1,1 0-1,-1 0 0,1 0 0,-1 0 0,1 0 0,-3 0-43,-1-1 75,0-1 0,-1 2 0,1-1 0,-1 1-1,1 0 1,-1 0 0,0 1 0,0 0 0,1 0 0,-1 1 0,0 0 0,0 0-1,0 0 1,0 1 0,0 0 0,1 0 0,-1 1 0,0 0 0,1 0-1,-1 1 1,1-1-75,-14 7 103,2 1 0,-1 1 0,1 0 0,0 2 0,2-1 0,-5 6-103,18-16 10,-18 16 48,1 0 1,1 1-1,-4 6-58,19-21 1,0 1 0,1-1 1,-1 1-1,1 0 0,0 0 1,0 0-1,1 0 1,0 0-1,0 1 0,0-1 1,0 1-1,1 0 0,0-1 1,0 1-1,0 0 1,1 0-1,0 0 0,0 1-1,1-4-1,0 1 1,-1-1-1,2 1 0,-1-1 0,0 0 1,1 0-1,-1 1 0,1-1 0,0 0 0,0 0 1,0 0-1,1-1 0,-1 1 0,1 0 1,-1-1-1,2 1 1,1 0 1,0 1 1,0-1-1,0 0 1,0-1-1,1 1 1,0-1-1,-1 0 1,1-1-1,3 1-1,5 0 11,1 0 0,-1-1-1,0 0 1,1-2 0,-1 1 0,0-2-1,0 0 1,1-1-11,19-6 31,-1-1 0,0-2 0,-1-1 0,-1-2 1,0-1-1,7-6-31,-25 13 10,0 0 1,-1-1-1,0 0 1,-1-1-1,0-1 1,4-4-11,11-19 67,14-24-67,-29 42 14,-7 12 3,-1 0 1,1 0-1,0 0 1,0 1-1,1-1 1,-1 1-1,1 0 1,0 1 0,0-1-1,0 1 1,5-3-18,-7 6 7,-1-1-1,0 0 1,0 0 0,0 1 0,1-1 0,-1 1 0,0 0 0,1 0 0,-1 0-1,0 0 1,1 0 0,-1 0 0,0 1 0,1-1 0,-1 1 0,0-1 0,0 1 0,0 0-1,0 0 1,1 0 0,-1 0 0,0 0 0,-1 1 0,1-1 0,0 1 0,0-1-1,0 1 1,-1 0 0,1-1 0,-1 1 0,0 0 0,1 0 0,-1 0-7,4 6 15,-1 0 0,1 1 0,-2-1 0,1 1 0,-1 0 0,0 0 0,-1 0 0,0 0 0,-1 1 0,0-1 0,0 0 0,-1 1 0,0 2-15,-1 1 16,0 0-1,0 0 0,-2 0 0,1 0 0,-2-1 0,1 1 1,-2-1-1,0 0 0,-3 6-15,17-42 946,14-25-723,-11 28-211,0 1-1,1 0 1,1 1-1,1 0 1,1 2-1,0-1 0,13-8-11,-28 25 0,0 0-1,1 0 0,-1 0 0,0 0 0,1 0 0,-1 0 0,1 0 0,-1 1 0,1-1 1,0 1-1,-1-1 0,1 1 0,-1 0 0,1-1 0,0 1 0,-1 0 0,1 0 1,0 0-1,1 1 1,-2-1-8,0 1 0,0-1 1,0 1-1,0 0 1,0-1-1,0 1 1,0 0-1,0 0 0,0 0 1,0-1-1,0 1 1,0 0-1,-1 0 0,1 1 1,0-1-1,-1 0 1,1 0-1,-1 0 0,1 0 1,-1 1 7,2 6-63,0-1 0,-1 1-1,1 1 1,-2-1 0,1 0 0,-1 0 0,-1 3 63,-5 54-180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31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46 135 4665,'-15'-28'2216,"-11"-28"-2216,25 55 57,0 0 0,1 0 0,-1 0 0,1-1 0,0 1-1,-1 0 1,1 0 0,0-1 0,0 1 0,0 0 0,-1-1-1,2 1 1,-1 0 0,0 0 0,0-1 0,0 1 0,1 0-1,-1-1 1,0 1 0,1 0 0,-1 0 0,1 0 0,0-1-1,-1 1 1,1 0 0,0 0 0,0 0 0,-1 0 0,1 0-1,0 0 1,0 0 0,0 1 0,0-1 0,0 0 0,1 0-1,-1 1 1,1-1-57,3-1 29,0 0-1,0 1 0,1 0 1,-1 0-1,0 0 0,1 1 1,2 0-29,-4 0 31,12 0-47,0 1-1,-1 0 1,1 1-1,-1 1 1,1 1 0,-1 0-1,0 1 1,0 0 0,-1 1-1,0 1 1,0 0 0,8 6 16,-12-7-9,-1 0 1,0 1-1,0 0 1,-1 0-1,0 1 1,0 0-1,0 1 1,-1-1-1,-1 1 1,1 1-1,-1-1 1,-1 1-1,0 0 1,0 1-1,-1-1 1,-1 1-1,0-1 1,1 3 8,-4-5-3,1 0 0,-1 1 1,0-1-1,0 0 1,-1 1-1,-1-1 1,-1 8 2,2-12 7,0-1 0,0 1 0,0 0 1,0-1-1,-1 1 0,0-1 0,0 1 1,0-1-1,0 0 0,0 1 0,-1-1 1,1-1-1,-1 1 0,0 0 0,1 0 1,-2-1-1,-2 2-7,5-3 9,0-1 0,-1 1-1,1-1 1,-1 0 0,1 0 0,0 1 0,-1-1-1,1 0 1,-1 0 0,1 0 0,-1-1 0,1 1 0,0 0-1,-1 0 1,1-1 0,-1 1 0,1-1 0,0 1-1,-1-1 1,1 0 0,0 1 0,0-1 0,0 0 0,0 0-1,-1 0 1,1 0 0,0-1-9,-1 0 8,0 0 0,0 0 0,1 0 1,-1 0-1,1 0 0,0 0 0,-1 0 0,1 0 0,0-1 0,0 1 0,1-1 1,-1 1-1,0-1 0,1 1 0,0-1 0,-1 0-8,2-3 3,0 1-1,0-1 1,1 1 0,-1-1-1,1 1 1,1 0-1,-1 0 1,1 0 0,0 0-1,0 0 1,0 1 0,0-1-1,1 1 1,3-3-3,7-8 7,0 1 0,1 1-1,10-6-6,-10 8 13,0 0-1,1 1 1,0 1-1,0 1 1,1 1-1,0 0 1,1 1-1,14-3-12,-26 7 3,0 1-1,0 0 0,1 0 1,-1 0-1,0 1 1,1 0-1,-1 1 0,0-1 1,0 1-1,1 0 1,-1 1-1,0 0 1,0 0-1,0 0 0,0 0 1,-1 1-1,1 0 1,-1 0-1,1 1 1,-1-1-1,0 1 0,-1 0 1,1 1-1,-1-1 1,1 1-1,2 5-2,-1-1-1,0 0 1,-1 0-1,0 0 1,-1 1-1,0 0 1,0 0-1,-1 0 0,1 6 1,-3-12 3,-1 0-1,1 1 1,0-1-1,-1 0 1,0 1-1,0-1 1,0 0-1,-1 1 0,1-1 1,-1 1-1,0-1 1,-1 0-1,1 0 1,0 0-1,-1 0 1,0 0-1,0 0 0,-1 0 1,1-1-1,-1 1 1,-1 2-3,-3-3 71,6-3-67,1-1 0,0 1 0,-1-1 0,1 0 0,0 1 0,0-1 0,0 1 0,-1-1 0,1 0 0,0 1 0,0-1 0,0 0 0,0 1 0,0-1 0,0 0 0,0 1 0,0-1 0,0 0 0,1 1 0,-1-1 0,0 1-1,0-1 1,1 0-4,10-40-18,-4 21 2,1 0 0,1 1 0,1 0 1,0 0-1,1 2 0,9-11 16,-12 18 0,0 1 0,0 0 0,1 0 0,0 1 1,1 1-1,0-1 0,0 2 0,0-1 0,5-1 0,-11 6 1,1 0-1,0 1 1,0-1-1,0 1 1,0 0 0,0 0-1,0 0 1,0 0-1,0 1 1,0 0 0,0 0-1,0 1 1,1 0-1,-1-1 1,0 2 0,0-1-1,-1 0 1,1 1-1,0 0 1,0 0 0,-1 1-1,1-1 1,0 2-1,4 2 4,-1 1 0,0 0 1,0 0-1,0 1 0,-1 0 1,-1 0-1,5 7-4,10 17 37,8 21-37,-15-27 33,2 0-1,8 12-32,-15-27 6,0 0-1,0 0 1,1-1 0,0-1 0,7 6-6,-15-14 1,0 1 0,0 0-1,0-1 1,0 1 0,1-1 0,-1 0 0,1 0-1,-1 0 1,0 0 0,1 0 0,0-1 0,-1 1-1,1-1 1,-1 1 0,1-1 0,0 0 0,-1 0-1,1 0 1,0 0 0,-1-1 0,1 1 0,0-1-1,-1 1 1,1-1 0,-1 0 0,1 0-1,-1 0 1,0-1 0,1 1 0,-1 0 0,0-1-1,0 0 0,13-11 8,0-2 0,-2 1 0,0-2-1,0 0 1,-1 0 0,-2-1 0,1-1-1,-2 0 1,0 0 0,1-8-8,-8 22 16,-1-1 1,0 0-1,0 0 1,0 0-1,-1 1 0,1-1 1,-1 0-1,-1 0 1,1 0-1,-1 0 1,1 0-1,-3-4-16,3 9 5,0-1-1,0 1 0,0 0 1,0 0-1,0 0 0,0-1 1,0 1-1,0 0 0,0 0 1,0 0-1,0-1 0,0 1 1,-1 0-1,1 0 0,0 0 1,0 0-1,0-1 0,0 1 1,0 0-1,-1 0 0,1 0 1,0 0-1,0 0 0,0 0 1,-1 0-1,1-1 0,0 1 1,0 0-1,0 0 0,-1 0 1,1 0-1,0 0 0,0 0 1,0 0-1,-1 0 0,1 0 1,0 0-1,0 0 0,0 0 1,-1 0-1,1 0 0,0 0 1,0 0-1,0 1 0,-1-1 1,1 0-1,0 0 1,0 0-1,0 0 0,-1 0 1,1 0-1,0 1 0,0-1 1,0 0-1,0 0 0,0 0 1,-1 0-1,1 1 0,0-1 1,0 0-1,0 0 0,0 0 1,0 0-5,-6 20 88,6 4-77,0 0 1,2 0-1,3 18-11,-3-33 2,0 1-1,0-1 1,1 0 0,0-1-1,0 1 1,1 0 0,0-1-1,1 0 1,5 8-2,-9-14 0,1 0 0,0 0 1,-1 0-1,1 0 0,0 0 1,0-1-1,0 1 0,0-1 1,0 1-1,0-1 0,1 0 1,-1 0-1,0 1 0,1-2 1,-1 1-1,1 0 0,-1 0 1,1-1-1,-1 0 0,1 1 0,0-1 1,-1 0-1,1 0 0,-1 0 1,1-1-1,0 1 0,-1-1 1,1 1-1,-1-1 0,1 0 1,-1 0-1,0 0 0,1 0 1,0-1-1,5-3 11,-1 0 1,-1 0 0,1-1 0,-1 0-1,0 0 1,0 0 0,0-1 0,-1 0 0,0 0-1,2-5-11,7-13 5,-1 0-1,5-17-4,-6 5-7,-10 28 2,1 0-1,0 1 1,1-1-1,0 1 1,0-1 5,-2 9-23,0 6 8,0 13 7,-1-13 15,2 13-3,1-1 1,1 0-1,0 0 0,1 0 1,4 6-5,-8-19 1,1 2-1,0 0 0,0-1 0,1 1 1,0-1-1,0 0 0,0 0 0,1 0 1,0-1-1,0 0 0,0 0 0,1 0 1,1 1-1,-4-4-2,0 0 0,0-1 0,0 1 1,0-1-1,0 1 0,0-1 0,1 0 1,-1 0-1,0-1 0,1 1 1,-1-1-1,1 1 0,-1-1 0,0 0 1,1 0-1,-1-1 0,1 1 0,-1-1 1,0 1-1,1-1 0,-1 0 0,0-1 1,0 1-1,2-1 2,9-6 1,-1-1-1,0 0 1,0 0 0,-1-2 0,0 1-1,6-9 0,1-2-1,-1 0 0,-1-2 0,3-5 1,-5 1-10,-14 26 10,0 0-1,-1 0 0,1 0 0,-1 0 1,1-1-1,-1 1 0,1 0 0,-1-1 0,0 1 1,1 0-1,-1-1 0,0 1 0,0 0 0,0-1 1,0 1-1,0 0 0,0-1 0,-1 1 1,-12 41 28,12-32-27,0 1 0,0-1-1,1 1 1,0-1-1,1 0 1,-1 1 0,2-1-1,-1 1 1,1-1 0,1 0-1,-1 0 1,1 0-1,1 0 1,-1-1 0,1 1-1,1-1 1,-1 0 0,1 0-1,1 0 1,-1-1-1,1 0 1,0 0 0,0 0-1,1-1 1,0 0 0,0 0-1,0-1 1,0 1-1,1-2 1,0 1 0,0-1-1,2 0 0,-6-1 0,0-1 0,0 0-1,0 0 1,1-1 0,-1 1-1,0-1 1,1 0 0,-1 0 0,0 0-1,1-1 1,-1 0 0,0 1-1,1-2 1,-1 1 0,0 0-1,3-2 1,-2 0 0,1 0-1,0-1 0,-1 1 0,0-1 0,0 0 0,0-1 0,0 1 0,-1-1 1,1 0-1,2-5 1,-2 3 2,0 0-1,-1-1 1,0 1 0,0-1 0,0 0 0,-1 0 0,-1-1 0,1 1 0,-1 0 0,-1-1 0,0 0-1,0 1 1,0-1 0,-1 0 0,0 1 0,-1-1 0,0-1-2,-2 1 5,0 0 1,-1 0-1,0 0 1,0 1-1,-1-1 1,0 1-1,0 0 1,-1 0-1,0 1 1,-1 0-1,1 0 1,-1 0-1,-1 1 1,1 0-1,-1 0 1,-3-1-6,9 6 2,0 0 0,1 0 0,-1 0 0,0 1-1,0-1 1,0 0 0,0 1 0,1-1 0,-1 1 0,0 0 0,0-1 0,0 1 0,0 0-1,0 0 1,0 1 0,0-1 0,0 0 0,0 0 0,0 1 0,0 0-2,1-1-10,0 1 1,0-1 0,0 1 0,0 0-1,0-1 1,0 1 0,0 0 0,0 0-1,0 0 1,1 0 0,-1 0 0,0 0-1,1 0 1,-1 0 0,0 0 0,1 0-1,-1 0 1,1 0 0,0 1-1,-1-1 1,1 0 0,0 0 0,0 0-1,0 1 1,0-1 0,0 0 0,0 0-1,0 0 1,0 1 0,0-1 0,1 0 9,-1 2-72,1-1 1,0 1 0,0 0 0,0-1 0,0 1 0,0-1 0,1 0 0,-1 1-1,1-1 1,0 0 0,0 0 0,-1 0 0,1 0 0,1 0 0,-1 0-1,0-1 1,0 1 0,1-1 0,-1 1 0,0-1 0,1 0 0,0 0 0,-1 0-1,3 0 72,4 2-306,1 0-1,0-1 0,1 0 1,-1-1-1,0 0 0,1-1 307,-2 0-125,0-1-1,0 1 0,0-2 1,0 1-1,0-1 1,0-1-1,-1 1 0,1-1 1,-1-1-1,0 0 1,0 0-1,4-3 126,6-5 684,-1-1 0,0-1 1,0-1-1,5-7-684,-22 21 29,1 1-1,-1 0 1,0 0 0,0 0 0,0 0 0,0-1 0,1 1 0,-1 0 0,0 0-1,0 0 1,0 0 0,1 0 0,-1-1 0,0 1 0,0 0 0,1 0-1,-1 0 1,0 0 0,0 0 0,1 0 0,-1 0 0,0 0 0,0 0-1,1 0 1,-1 0 0,0 0 0,0 0 0,1 0 0,-1 0 0,0 0 0,0 1-1,1-1 1,-1 0 0,0 0 0,0 0 0,0 0 0,1 0 0,-1 0-1,0 1 1,0-1 0,0 0 0,1 0 0,-1 0 0,0 1 0,0-1-1,0 0 1,0 0 0,0 0 0,0 1 0,1-1 0,-1 0-29,4 14 371,-4-14-370,42 155 390,-7-34-555,-26-91 102,-9-30 65,0 0 0,0 0 0,0 0 0,0 0 0,0 0 0,0 0 0,0 0-1,0 0 1,0 0 0,0 0 0,0 0 0,0 0 0,0 0 0,1 0 0,-1 0 0,0 0 0,0 0-1,0 0 1,0-1 0,0 1 0,0 0 0,0 0 0,0 0 0,0 0 0,0 0 0,0 0-1,0 0 1,0 0 0,0 0 0,0 0 0,0 0 0,0 0 0,0 0 0,0 0 0,0 0-1,1 0 1,-1 0 0,0 0 0,0 0 0,0 0 0,0 0-3,-3-16 162,1 5-143,1 0 0,0 0 0,1 0 1,0 0-1,0 0 0,1 0 0,1 0 1,0 0-1,0 1 0,1-1 0,1 0 1,-1 1-1,2 0 0,3-6-19,-5 10-1,1 0 0,-1 0 0,1 0 0,1 1 0,-1-1 0,1 1 0,0 0 0,0 1 0,0-1 0,1 1 0,0 0 0,-1 1-1,2-1 1,-1 1 0,0 0 0,0 1 0,1-1 0,0 1 0,-1 1 0,1-1 0,0 1 0,0 0 0,5 0 1,3 2 2,1 0 0,-1 1 0,0 0 1,0 1-1,0 1 0,0 0 0,0 1 0,4 3-2,28 13-409,38 24 409,-23-11-699,1-1-607,-6 1 536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33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1 845 5153,'23'-91'1954,"-17"79"-1247,-1 12-313,4 12-63,-7-8-204,39 64 109,-2 2 0,-4 1 0,-2 2 0,-4 1 0,-3 2 0,-4 0 0,-1 9-236,-14-52 70,-2-1-1,1 32-69,-6-46 14,-1-1-1,0 1 1,-1-1 0,0 1 0,-2-1 0,-2 6-14,5-17 10,-2 0 1,1 1 0,-1-1 0,0 0 0,0 0 0,-1 0 0,0-1 0,0 1-1,0-1 1,-4 3-11,6-6 15,0 0-1,0 0 0,0-1 1,0 1-1,0-1 1,0 1-1,-1-1 0,1 0 1,-1 0-1,1 0 1,-1 0-1,1 0 0,-1-1 1,1 1-1,-1-1 1,0 0-1,1 1 0,-1-1 1,0-1-1,1 1 1,-1 0-1,0-1 0,1 1 1,-1-1-1,1 0 1,-1 1-1,-2-3-14,0 1 18,0-1 0,0-1 0,0 1 1,1-1-1,-1 1 0,1-1 0,0-1 0,0 1 0,0-1 0,1 1 1,-1-1-1,1 0 0,0 0 0,1-1 0,-2-1-18,-3-12 25,0 0-1,1 0 1,1-1 0,0-3-25,-6-36 24,3-1 0,1-38-24,5-127-80,6 118-229,5-15 309,-2 68-120,2 2 1,2-1 0,6-9 119,-12 46-19,0 0 1,1 1-1,1 0 0,0 0 1,1 0-1,1 1 0,5-6 19,-8 13 2,1-1 0,0 1 0,0 0 0,0 1 0,1-1 0,0 2 0,1-1 0,-1 1 0,1 0 0,0 1 0,0 0 0,4-1-2,3 0-4,-1 0 0,1 1 0,0 1 1,1 0-1,-1 1 0,0 1 0,1 1 0,-1 0 0,0 1 0,11 2 4,-20-2-9,0 1-1,0 0 1,0 0 0,0 0 0,-1 1-1,1 0 1,-1 0 0,0 0 0,0 1-1,0 0 1,0 0 0,0 1 0,-1-1-1,0 1 1,0 0 0,0 1 0,-1-1-1,0 1 1,0 0 0,0 0 0,-1 1-1,0-1 1,0 1 0,0-1 0,-1 2 9,0-2-10,0 1 0,-1 0 0,0 0 0,-1 0 0,1 0 1,-1 0-1,0 1 0,-1-1 0,0 0 0,0 0 0,-1 0 1,1-1-1,-1 1 0,-1 0 0,0-1 0,0 1 0,0-1 1,0 0-1,-1 0 0,0 0 0,0 0 0,-1-1 1,0 0-1,0 0 0,0 1 10,-9 6 23,0 0-1,-1 0 1,-1-2 0,1 0-1,-2 0 1,1-2 0,-1 0 0,-18 6-23,-38 8 301,-21 2-301,9-3 156,61-13-121,21-5-107,5-1 23,14-2-44,65-3-354,1-3 1,-1-4-1,-1-3 0,25-10 447,60-27-1129,13-3 989,-168 52 823,-18 8-279,-18 8 53,6-5-183,-19 10 240,0 2-1,-11 10-513,39-25 32,1 1 0,0 0 0,0 1 1,1 0-1,0 0 0,0 1 0,1 1 1,1-1-1,0 1 0,-1 4-32,6-13 2,1 0-1,0 0 1,0 1 0,0-1 0,1 0 0,-1 1-1,1-1 1,-1 1 0,1-1 0,0 1 0,0 0-1,0-1 1,0 1 0,0-1 0,1 1-2,-1-1-3,1-1 1,0 1 0,-1 0 0,1-1 0,0 1 0,0-1-1,0 1 1,0-1 0,1 1 0,-1-1 0,0 0-1,1 0 1,-1 1 0,1-1 0,-1 0 0,1 0 0,-1-1-1,1 1 1,0 0 0,-1 0 0,1-1 0,0 1 2,7 1-12,0 0 0,-1 0 0,1-1 0,0 0 0,0-1 0,0 0 0,-1 0 0,1-1 0,0 0 0,0-1 0,-1 1 0,1-2 0,-1 1 0,8-4 12,5-3-52,-1-1-1,0 0 1,0-1 0,-1-2-1,5-4 53,-13 9-38,0 0 0,-1-1 0,0 0 1,0-1-1,-1 0 0,-1-1 0,4-4 38,-10 12-3,0-1 1,0 1-1,0 0 1,-1-1 0,1 1-1,-1-1 1,0 0-1,0 1 1,0-1-1,0 0 1,-1 0 0,1 1-1,-1-1 1,0 0-1,0 0 1,-1 0-1,1 0 1,-1 1 0,0-1-1,0 0 1,0 1-1,0-1 1,-1 0-1,1 1 1,-1 0 0,0-1-1,0 1 1,-1-1 2,2 2 8,-1-1 0,0 1 0,1 0-1,-1 0 1,0 0 0,0 0 0,0 1 0,0-1 0,0 1 0,0-1 0,-1 1 0,1-1 0,-1 1 0,1 0 0,0 0 0,-1 1 0,0-1 0,1 0-1,-1 1 1,0-1 0,1 1 0,-1 0 0,0 0 0,1 0 0,-1 0 0,0 1 0,1-1 0,-1 1 0,1-1 0,-1 1 0,1 0 0,-1 0-1,1 0 1,-1 0 0,1 1 0,0-1 0,-1 1 0,1-1 0,0 1-8,-6 5 13,-1 0 0,1 0-1,0 1 1,1 0 0,0 0 0,0 1-1,1 0 1,0 0 0,0 2-13,2-3 5,0 0 0,1 1 0,0-1-1,1 1 1,-1 0 0,2 0 0,-1 0 0,1 0 0,0 0 0,1 0 0,0 0 0,1 0-1,0 2-4,0-7 0,-1 0-1,1 1 1,0-1-1,0 0 0,0 0 1,1 0-1,0 0 1,-1 0-1,2 0 0,-1 0 1,0-1-1,1 1 1,-1-1-1,1 1 0,0-1 1,0 0-1,0 0 1,1-1-1,-1 1 0,1-1 1,-1 1-1,1-1 1,0 0-1,0 0 0,0-1 1,0 1-1,0-1 1,3 1 0,3-1 0,0 0 1,-1-1-1,1 0 1,0-1-1,0 0 1,-1 0 0,1-1-1,0 0 1,-1-1-1,0 0 1,0 0-1,0-1 1,0-1 0,7-3-1,0-2 3,0 0 0,-1-1 1,0 0-1,0-1 1,-1-1-1,-1-1 1,4-4-4,-8 5 3,0 0 0,0-1 0,-1 0 0,-1 0 1,0-1-1,-1 0 0,-1 0 0,0 0 0,-1-1 1,0 0-1,-2 1 0,0-1 0,0-1 0,-2 1 1,0-3-4,-3-39 27,-3 1 0,-2 0 1,-10-34-28,5 23 16,7 37 2,-7-42 185,-3 0-1,-11-24-202,27 95 20,-1 0 0,1 0-1,-1 1 1,0-1 0,0 0 0,0 0-1,0 0 1,0 1 0,0-1 0,0 0-1,0 1 1,-1-1 0,1 1 0,-1 0-1,1-1-19,0 2 7,1 0 0,-1 0 0,1 0 0,-1 0 0,1 0 0,-1 0 0,1 0 0,-1 0 0,1 0 0,-1 0 0,1 0 0,-1 0 0,1 0 0,-1 1 0,1-1 0,-1 0 0,1 0 0,0 0 0,-1 1 0,1-1 0,-1 0 0,1 1 0,0-1 0,-1 0 0,1 1 0,-1-1 0,1 0 0,0 1 0,0-1 0,-1 1 0,1-1 0,0 1 0,0-1-7,-3 6 19,0 0 1,1 0-1,0 0 0,0 0 0,1 0 0,-1 0 0,1 0 0,0 3-19,-1 38 11,2 1-1,2-1 0,7 35-10,29 142-24,-26-171 4,2 1 1,2-2-1,2 0 0,3-1 1,2-1-1,2-1 0,13 17 20,-21-39-7,-4-5 0,0-1 0,2 0-1,0-1 1,1 0 0,2-1 0,1 0 7,-16-16-5,1-1 1,-1 1-1,0-1 1,1 0-1,0 0 1,-1 0-1,1-1 1,0 0-1,0 1 0,0-1 1,0 0-1,0-1 1,0 1-1,0-1 1,0 0-1,0 0 1,0 0-1,0 0 1,0-1-1,0 0 1,0 0-1,0 0 1,0 0-1,0 0 1,0-1 4,12-5-31,-1-1 1,-1-1-1,0 0 1,0-1 0,6-6 30,-17 14-5,17-13-32,31-24-149,-1-2 0,42-46 186,-80 75-6,-1-1 0,0 0 1,-1-1-1,0 0 0,-1-1 0,-1 0 1,0 0-1,-1-1 0,-1 1 0,-1-2 1,0 1-1,-1-1 0,2-9 6,-6 22 8,1 1 1,-1 0-1,0 0 0,0 0 0,0-1 1,0 1-1,-1 0 0,1 0 0,-1 0 0,0-1 1,0 1-1,0 0 0,0 0 0,0 0 0,-1 0 1,0 1-1,1-1 0,-3-2-8,3 4 7,-1 0 0,0-1 1,0 1-1,0 0 0,0 0 0,0 0 0,0 0 1,0 1-1,-1-1 0,1 0 0,0 1 0,0 0 0,-1-1 1,1 1-1,0 0 0,0 0 0,-1 0 0,1 1 1,0-1-1,0 0 0,-1 1 0,1 0 0,0-1 1,0 1-1,0 0 0,-2 1-7,-10 4 8,0 1 1,1 1-1,0 0 0,0 1 0,1 0 0,0 1 1,0 0-1,1 1 0,1 0 0,0 0 1,-6 9-9,8-8 4,-1 1 1,2-1 0,-1 1 0,2 1 0,0-1-1,0 1 1,2 0 0,-1 1 0,2-1-1,0 1 1,1 0 0,0 3-5,1-12 0,1 0-1,0 1 1,1-1-1,0 0 1,-1 0-1,2 0 1,0 2 0,-2-6-1,1 1 1,0-1-1,0 0 1,1 1-1,-1-1 1,0 0-1,1 0 1,-1 0-1,1 0 1,0 0-1,0 0 1,0-1-1,-1 1 1,2-1-1,-1 1 1,0-1-1,0 1 1,0-1-1,1 0 1,0 0 0,3 1 0,0-1 0,1 0 0,-1 0 0,0-1 0,1 1 0,-1-1 0,0-1 0,1 1 0,-1-1 0,0 0 0,0-1 1,1 1-1,-1-1 0,0-1 0,-1 1 0,1-1 0,0 0 0,-1 0 0,3-2 0,9-6 1,0-1 0,-1 0 0,-1-1 0,0-1 0,7-9-1,-12 11 1,-1 1-1,0-1 1,-1-1 0,0 0-1,-1 0 1,3-8-1,-7 14 3,0 0 1,-1 0-1,1-1 1,-1 1-1,-1-1 1,0 1-1,0-1 1,0 0 0,-1 1-1,0-1 1,-1 0-1,1 0 1,-2-1-4,2 8 2,0 1 0,0 0 0,0-1 0,0 1 1,0 0-1,0-1 0,0 1 0,0-1 0,0 1 0,0 0 1,0-1-1,0 1 0,0 0 0,0-1 0,0 1 0,0 0 1,-1-1-1,1 1 0,0 0 0,0-1 0,0 1 0,-1 0 1,1 0-1,0-1 0,0 1 0,-1 0 0,1 0 0,0-1 1,0 1-1,-1 0 0,1 0 0,0 0 0,-1 0 0,1 0 1,0-1-1,-1 1 0,1 0 0,0 0 0,-1 0 0,1 0 1,0 0-1,-1 0 0,1 0 0,-1 0 0,1 0 0,0 0 1,-1 0-1,1 0 0,0 0 0,-1 1 0,1-1 0,0 0 1,-1 0-1,1 0 0,0 0 0,0 1 0,-1-1 0,1 0 1,0 0-1,-1 0 0,1 1 0,0-1 0,0 0 0,-1 1-1,-12 18 66,9-9-63,0 1-1,1-1 0,0 0 0,0 1 0,1 0 0,0-1 0,1 1 0,0 6-3,1-11 1,0 0-1,1 0 0,-1-1 0,1 1 0,0 0 1,1-1-1,-1 1 0,1-1 0,0 1 0,0-1 1,1 0-1,0 0 0,0 0 0,0 0 0,0 0 0,4 3 0,0-2 0,0 0-1,0 0 0,1-1 0,0 0 1,-1 0-1,2-1 0,-1 0 1,0-1-1,1 0 0,0 0 0,0-1 1,0 0-1,0 0 0,0-1 0,0 0 1,0-1-1,0 0 0,4 0 1,4-1 0,1-1-1,-1-1 0,0-1 1,0 0-1,0-1 1,-1 0-1,0-2 0,0 0 1,3-2 0,-10 4-1,0-1-1,0 0 1,-1 0 0,0-1 0,0 0 0,-1 0 0,0-1 0,0 0-1,-1 0 1,0 0 0,0-1 0,-1 0 0,0 0 0,0-2 1,-3 6 5,0 1 0,0-1 0,-1 0 0,1 0-1,-1 0 1,-1 0 0,1 0 0,-1 0 0,0 0 0,0 0 0,0-1 0,0 1 0,-1 0 0,0 0 0,0 0 0,-1 0 0,1 1 0,-1-1 0,0 0 0,0 1 0,-1-1 0,0 1 0,1-1 0,-1 1 0,-1 0 0,1 1 0,0-1 0,-1 0 0,-1 0-5,1 1 20,0 0 0,-1 0 0,1 0 1,-1 1-1,0-1 0,0 1 0,0 0 0,0 1 1,0-1-1,0 1 0,-1 0 0,1 0 0,0 1 1,0 0-1,-1 0 0,1 0 0,0 0 0,-1 1 1,-1 0-21,-1 1 17,1-1 0,-1 1 1,1 1-1,0 0 0,-1 0 1,2 0-1,-1 0 1,0 1-1,1 1 0,-1-1 1,1 1-1,0 0 0,-1 2-17,6-6 1,0 0-1,0-1 0,0 1 1,0 0-1,1-1 0,-1 1 1,0 0-1,1 0 0,-1 0 1,1 0-1,-1 0 1,1 0-1,-1 0 0,1 0 1,-1 0-1,1 0 0,0 0 1,0 0-1,0 0 0,0 0 1,-1 0-1,1 0 0,0 0 1,1 0-1,-1 1 0,0-1 0,1 0 0,0-1 0,0 1 0,-1 0 1,1-1-1,0 1 0,0 0 0,0-1 0,0 1 0,0-1 0,0 1 0,0-1 0,0 0 0,0 1 0,0-1 0,0 0 0,0 0 0,0 1 1,0-1-1,1 0 0,9 0-1,0 1 0,0-2 0,-1 1 0,8-3 1,6-1 4,0-2-1,-1 0 1,0-2 0,0-1-1,0 0 1,-1-2 0,2-2-4,46-28 36,29-26-36,-93 63 1,18-11 16,-24 15-17,0 0 0,0 0 0,0-1 0,0 1 0,0 0-1,1 0 1,-1 0 0,0 0 0,0 0 0,0 0 0,1-1 0,-1 1 0,0 0 0,0 0 0,0 0 0,1 0 0,-1 0 0,0 0 0,0 0-1,1 0 1,-1 0 0,0 0 0,0 0 0,0 0 0,1 0 0,-1 0 0,0 0 0,0 0 0,1 0 0,-1 0 0,0 0 0,0 0-1,0 1 1,1-1 0,-1 0 0,0 0 0,0 0 0,0 0 0,0 0 0,1 1 0,-1-1 0,0 0 0,0 0 0,0 0 0,0 0-1,0 1 1,0-1 0,1 0 0,-1 0 0,0 0 0,0 1 0,0-1 0,0 0 0,0 0 0,-2 13 3,2-11-1,-8 28 56,-1 1 0,-9 17-58,-13 43 139,28-79-124,0 0 0,1 0-1,0 0 1,1 1-1,1-1 1,0 9-15,0-18 0,1 0 1,-1 1-1,0-1 0,1 0 1,-1 1-1,1-1 0,0 0 0,0 0 1,1 0-1,-1 0 0,0 0 1,1 0-1,0 0 0,0 0 1,0-1-1,0 1 0,0 0 0,0-1 1,1 0-1,-1 0 0,1 0 1,0 0-1,0 0 0,-1 0 1,1 0-1,0-1 0,0 0 0,1 0 1,-1 0-1,0 0 0,0 0 1,1 0-1,-1-1 0,0 1 1,1-1-1,-1 0 0,0 0 0,1-1 1,-1 1-1,2-1 0,10-2 3,-1-1 0,1 0 0,-1-1 0,0 0 0,0-2 0,-1 1 0,12-9-3,7-5 7,-2-2 0,16-14-7,-31 23 10,0 0-1,-1 0 1,-1-1 0,0-1 0,-1-1 0,-1 1 0,-1-2 0,0 0 0,-1 0-1,0-2-9,-59 103 211,45-73-204,0-1 0,1 0 0,0 1 0,0 0 0,1 0 0,1 0 0,0 0 0,0 5-7,1-12-1,1 1 0,0-1 0,0 0 0,1 0 0,-1 1-1,1-1 1,0 0 0,0 0 0,0 0 0,1 0-1,-1 0 1,1 0 0,0-1 0,0 1 0,1 0 0,-1-1-1,1 0 1,-1 1 0,1-1 0,0 0 0,0 0-1,1-1 1,-1 1 0,3 1 1,2 0-40,0 0 0,0 0 0,0-1 0,0-1 0,1 1 0,-1-1 0,1 0 0,-1-1 0,1 0 0,0-1 0,8 0 40,-4 0-380,-1-1 1,1-1-1,-1 0 0,1 0 0,-1-1 1,0-1-1,0 0 0,1-1 380,18-9-992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33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69 8338,'-29'-33'3264,"11"6"-2263,28 19-793,19 12-496,6 2 160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19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6297,'6'15'2201,"4"23"-1889,-2 25-264,1 12-16,-1 15-32,-6 3-104,-2-10-480,-2-12-312,-8-22-969,5-8 1113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38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67 801 3257,'-6'-8'2267,"5"7"-2148,1 1 1,-1-1-1,1 1 1,0-1-1,-1 1 0,1-1 1,-1 0-1,1 1 1,0-1-1,-1 1 1,1-1-1,0 0 1,0 1-1,0-1 1,0 0-1,-1 1 0,1-1 1,0 0-1,0 0-119,1 0 43,0 0 0,0 0-1,0-1 1,0 1 0,0 0 0,0 0-1,0 0 1,0 0 0,1 1-1,-1-1 1,0 0 0,0 0-1,2 0-42,22-13 246,2 0 0,25-8-246,-38 16 47,7-2-52,0 0-1,0 2 1,1 0-1,-1 2 0,1 0 1,0 2-1,1 0 1,-1 1-1,0 1 0,0 2 1,13 1 5,-35-3-5,0 0 0,1 0 0,-1 0 0,1 0 0,-1 0 1,0 0-1,1 0 0,-1 1 0,1-1 0,-1 0 0,1 0 0,-1 0 0,0 0 0,1 0 1,-1 1-1,0-1 0,1 0 0,-1 0 0,0 1 0,1-1 0,-1 0 0,0 1 0,1-1 1,-1 0-1,0 1 0,0-1 0,1 0 0,-1 1 0,0-1 0,0 0 0,0 1 0,0-1 1,0 1-1,1-1 0,-1 0 0,0 1 0,0-1 0,0 1 0,0-1 0,0 0 0,0 1 1,0-1-1,0 1 0,-1-1 0,1 1 0,0-1 0,0 0 0,0 1 0,0-1 0,0 1 1,-1-1-1,1 0 0,0 1 0,0-1 0,-1 0 0,1 1 0,0-1 0,0 0 0,-1 0 5,-19 23 19,17-20-15,-84 73 192,-13 13-121,58-45-67,22-21-31,-1-2-1,-1 0 1,-17 11 23,34-29-9,0 0 0,-1 0 1,1 0-1,-1-1 0,0 0 1,0 0-1,0 0 0,0-1 1,0 0-1,0 0 0,-4 0 9,8-1-2,1 0 0,-1 0 0,0 0 0,1 0 0,-1 0 0,1 0 0,-1-1 0,0 1 0,1 0-1,-1-1 1,1 0 0,-1 1 0,1-1 0,-1 0 0,1 0 0,-1 1 0,1-1 0,0 0 0,-1-1-1,1 1 1,0 0 0,0 0 0,0 0 0,0-1 0,0 1 0,0-1 0,0 1 0,1 0 0,-1-1-1,0 0 1,1 1 0,-1-1 0,1 1 0,0-1 0,-1 0 0,1 1 0,0-1 0,0 1 0,0-1-1,0 0 1,0 1 0,1-1 0,-1 0 2,0-3-2,1 0 1,0 1-1,0-1 0,0 1 1,0-1-1,1 1 0,-1-1 1,1 1-1,0 0 0,1 0 1,-1 0-1,1 0 0,0 0 1,0 0-1,0 1 0,0-1 1,0 1-1,1 0 0,0 0 1,0 0-1,-1 1 0,1-1 1,1 1-1,-1 0 0,0 0 1,1 0-1,-1 1 0,1 0 1,-1 0-1,1 0 0,-1 0 1,1 1-1,0-1 0,0 1 1,-1 0-1,1 1 0,0-1 1,-1 1-1,1 0 0,1 1 2,8 1 28,0 2-1,0 0 0,0 1 0,-1 0 0,9 6-27,66 45 98,-20-12-63,-44-31-46,0-1 1,1-1 0,0-1-1,1-2 1,1 0 0,-1-2-1,10 2 11,-22-7-29,-1 0 0,1-1 0,0-1 0,0 0 0,0 0-1,-1-2 1,1 1 0,0-2 0,-1 0 0,1 0 0,-1-2 0,0 1-1,0-2 1,-1 0 0,7-4 29,6-7-111,0-1-1,-2-2 1,0 0-1,-1-1 1,-1-2 0,-1 0-1,-1-1 1,-1-1-1,10-18 112,-22 33 44,-1 0-1,0 0 1,-1-1-1,3-7-43,-6 13 63,1 0-1,-1 0 1,0 0-1,-1 0 1,1 0-1,-1 0 1,0 0-1,0 0 1,-1 0-1,0-5-62,1 9 26,-1 0-1,1-1 1,-1 1-1,1 0 1,0 0-1,-1 0 1,0 0-1,1 0 1,-1 0-1,0 0 1,0 0-1,1 0 1,-1 0-1,0 0 1,0 1-1,0-1 1,0 0-1,0 0 1,0 1-1,0-1 1,-1 0-26,-1 0 29,0 1 0,1-1 0,-1 1-1,0-1 1,1 1 0,-1 0 0,0 0 0,1 0 0,-1 0 0,0 1-29,-7 0 28,0 2 0,1-1 0,-1 1-1,1 0 1,-3 2-28,-1 1 11,-1 1 0,2 0-1,-1 1 1,1 0 0,0 1-1,1 0 1,0 1 0,-1 2-11,7-8 28,1 1 0,0 0 0,0 0 0,0 0-1,1 1 1,0-1 0,0 1 0,0 0 0,0 0 0,1 0 0,0 0 0,1 0 0,-1 1 0,1-1 0,1 0 0,-1 1 0,1-1-1,0 1 1,1 5-28,-1-10 6,0 0-1,1 0 1,-1 0-1,1 0 1,0 0-1,0 0 1,-1 0-1,1 0 0,0 0 1,0 0-1,1-1 1,-1 1-1,0 0 1,1-1-1,-1 1 1,1-1-1,-1 0 0,1 1 1,0-1-1,-1 0 1,2 1-6,2 0 4,-1-1 1,0 1 0,1-1-1,-1 0 1,0 0 0,1 0 0,-1-1-1,1 0 1,0 1 0,0-2-5,12 0-25,-1-1 1,0 0-1,1-1 1,-1-1-1,2-2 25,12-3-211,-1-2 1,23-10 210,-45 17-30,0 0 1,0 0 0,0 0-1,0 0 1,0-1 0,-1-1-1,0 1 1,0-1 0,-1 0-1,1 0 1,-1 0 0,4-8 29,-8 13 1,-1 0 0,1 0 0,-1 0 1,1 0-1,-1 0 0,1 0 0,-1 0 1,0 0-1,1-1 0,-1 1 1,0 0-1,0 0 0,0 0 0,0-1 1,0 1-1,0 0 0,0 0 0,0 0 1,-1 0-1,1-1-1,0 2 3,-1-1 0,1 1 0,-1-1 0,1 0 0,-1 1 0,1 0 0,-1-1 0,1 1 0,-1-1 0,0 1 0,1 0 0,-1-1 0,0 1-1,1 0 1,-1 0 0,0-1 0,1 1 0,-1 0 0,0 0 0,0 0 0,1 0 0,-1 0 0,0 0-3,-3 0 9,1 1 1,-1-1-1,0 1 0,1 0 0,0 0 0,-1 0 1,1 0-1,-1 0 0,1 1 0,0 0 0,-2 1-9,3-2 1,0 1 1,0-1-1,0 1 0,0-1 0,0 1 0,1 0 0,-1 0 1,0 0-1,1 0 0,0 0 0,-1 0 0,1 1 0,0-1 1,0 0-1,1 1 0,-1-1 0,0 0 0,1 1 0,-1-1 1,1 1-1,0-1 0,0 1 0,0-1 0,0 1 0,0-1 1,0 1-1,1-1 0,0 3-1,0-1-2,1-1 1,0 1-1,0-1 0,0 0 1,0 1-1,0-1 0,1 0 1,-1 0-1,1 0 0,0-1 1,0 1-1,0-1 0,0 1 1,0-1-1,0 0 0,1 0 1,-1-1-1,2 1 2,10 4-22,1-1 0,0-1 0,1-1 0,-1 0 0,0-1 0,1-1 0,0 0 0,13-2 22,13-2-78,-1-1 0,34-9 78,-50 7-18,0-1 0,0 0 0,-1-2 1,9-5 17,-24 9 4,0 0 0,0-1 0,0 0 0,0 0 0,-1-1 0,0 0 0,-1-1 0,1 0 0,-2 0 0,1-1 0,2-4-4,-3 1 28,0 0 0,-1 0 0,0-1 0,-1 0 0,0 0 0,-1 0 0,0-1 0,-1 1 0,-1-1 0,0 0-1,-1-14-27,-2-14 50,-1 1-1,-3-1 1,-3-12-50,7 51-1,-20-150 21,-10-65 217,30 215-219,-10-44 248,11 44-216,-1 0 0,0 1 1,0-1-1,-1 0 1,1 1-1,-1-1 1,1 0-1,-1 1 1,0 0-1,0-1 1,0 1-1,0 0 0,0 0 1,-1-1-51,2 3 4,1 0 0,0 0 1,-1 0-1,1-1 0,0 1 0,-1 0 1,1 0-1,-1 0 0,1 0 0,0 0 0,-1 0 1,1 0-1,-1 0 0,1 0 0,0 0 1,-1 0-1,1 0 0,0 0 0,-1 0 1,1 0-1,-1 0 0,1 1 0,0-1 0,-1 0 1,1 0-1,0 0 0,-1 1 0,1-1 1,0 0-1,0 0 0,-1 1 0,1-1 1,0 0-1,0 1 0,-1-1 0,1 0 0,0 1 1,0-1-1,0 0 0,-1 1 0,1-1 1,0 0-1,0 1 0,0-1 0,0 0 1,0 1-1,0-1 0,0 1 0,0-1 1,0 0-1,0 1 0,0-1 0,0 1 0,0-1 1,0 0-1,0 1 0,1-1-4,0 29 109,-1-28-108,5 29 2,2-2-1,9 29-2,4 12 1,-1 19-48,-3-1-1,-5 2 0,-3 0 0,-4 0 1,-5 56 47,1-144-4,-1 21-299,-1 0 1,-5 21 302,6-38-192,0 0 0,0 0 0,-1 0 0,1 0 0,-1-1 0,-1 1 0,1 0 0,0-1 0,-1 0 0,0 1 0,0-1 0,-1 0 0,1 0 0,-1-1 0,-1 2 192,-18 9-886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38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 5593,'2'-3'298,"0"-1"0,0 1-1,1 0 1,-1 0 0,1 0 0,0 0-1,0 0 1,0 0 0,0 1-1,0-1 1,1 1 0,-1 0 0,1 0-1,-1 0 1,4 0-298,1-1 77,0 1 0,1 1 0,-1 0 0,1 0 0,-1 0 0,9 2-77,26-2-104,-2 0-578,0 2 0,0 2 0,14 4 682,-49-6-126,0 0-1,0 1 1,1 0 0,-1 0-1,0 0 1,0 1 0,-1 0 0,1 0 126,-4-2 11,-1 0 0,1 0 1,-1 1-1,1-1 0,-1 0 1,1 1-1,-1-1 0,0 1 1,0-1-1,0 1 0,0-1 1,0 1-1,0 0 0,0 0 1,0-1-1,-1 1 0,1 0 1,-1 0-1,1 0 1,-1 0-1,0 0 0,0 0 1,1 0-1,-2 0 0,1 0 1,0-1-1,0 3-11,-4 8 320,0 0 0,0 0-1,-1 0 1,-1 0 0,0-1 0,-2 2-320,-19 42 728,24-47-664,0 0-1,1 0 0,0 1 1,0-1-1,0 1 1,1-1-1,1 1 1,-1 7-64,2-13-12,-1 1 1,1-1 0,-1 0 0,1 0 0,0 0-1,0 0 1,0 0 0,1 0 0,-1 0 0,1-1 0,-1 1-1,1 0 1,0-1 0,0 1 0,0-1 0,1 0 0,-1 1-1,0-1 1,1 0 0,0-1 0,-1 1 0,1 0 0,0-1-1,0 1 1,1-1 11,4 2-249,0 0 0,0-1 0,1 0-1,-1 0 1,1-1 0,-1 0 0,1 0 0,0-1-1,-1-1 1,1 1 0,-1-1 0,1-1 0,-1 1-1,1-2 1,1 0 249,40-17-1003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39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 4585,'-1'1'127,"1"0"0,-1 0 0,1 0 0,0 1 0,-1-1 0,1 0-1,0 0 1,0 1 0,0-1 0,0 0 0,0 0 0,0 1 0,1-1 0,-1 0 0,0 0 0,0 1 0,1-1-127,0 5 269,7 64 202,-3 1-1,-3 0 0,-3-1 1,-4 8-471,-2-7 26,2-40-23,2 0 1,2 1 0,0-1-1,2 1 1,3 8-4,-4-39 0,0 1 0,0-1 1,0 1-1,1-1 0,-1 1 0,0-1 1,1 1-1,-1-1 0,1 0 0,0 1 0,-1-1 1,1 0-1,0 1 0,0-1 0,0 0 1,0 0-1,0 0 0,0 0 0,0 0 1,0 0-1,0 0 0,1 0 0,-1 0 0,0 0 1,1-1-1,-1 1 0,0-1 0,1 1 1,-1-1-1,1 1 0,-1-1 0,1 0 1,-1 1-1,1-1 0,-1 0 0,1 0 1,-1 0-1,1-1 0,-1 1 0,1 0 0,-1 0 1,1-1-1,8-2 6,-1 0 0,0-1 1,0 0-1,-1-1 1,1 0-1,1-1-6,-3 2 4,20-14-23,0-1 0,-2 0 0,0-2 1,-1-1-1,-1-1 0,-2-1 0,0-1 0,8-14 19,6-10 150,-35 48-147,0 1 1,0 0-1,0 0 1,1-1-1,-1 1 1,0 0-1,0 0 1,0-1-1,0 1 1,0 0-1,1 0 1,-1-1-1,0 1 1,0 0-1,0 0 1,1 0-1,-1-1 1,0 1-1,0 0 1,1 0-1,-1 0 1,0 0-1,0 0 1,1 0-1,-1-1 1,0 1-1,0 0 1,1 0-1,-1 0 1,0 0-1,1 0 1,-1 0-1,0 0 1,0 0-1,1 0 1,-1 0 0,0 0-1,1 0 1,-1 1-1,0-1 1,0 0-1,1 0 1,-1 0-1,0 0 1,0 0-1,1 0 1,-1 1-1,0-1 1,0 0-1,0 0 1,1 0-1,-1 1 1,0-1-1,0 0 1,0 0-1,0 1 1,1-1-1,-1 0 1,0 0-1,0 1-3,6 18 47,-5 1-28,-1 1 1,-1 11-20,0-13 6,1 0 0,1 0 0,2 18-6,-2-32-7,0 0 1,0 0 0,0-1-1,1 1 1,0 0 0,0-1 0,0 1-1,1-1 1,-1 1 0,1-1-1,0 0 1,0 0 0,0-1 0,1 1-1,-1-1 1,4 3 6,-5-4-2,0-1-1,0 0 1,0 0-1,0 0 1,0 0 0,1 0-1,-1 0 1,0 0 0,0 0-1,1-1 1,-1 0-1,0 1 1,1-1 0,-1 0-1,1 0 1,-1 0 0,0 0-1,1-1 1,-1 1-1,0-1 1,1 1 0,-1-1-1,0 0 1,0 0-1,1 0 1,-1 0 0,0 0-1,0 0 1,0-1 0,0 1-1,-1-1 1,1 1-1,0-1 1,-1 0 0,2-1 2,1-2 0,1 0 0,-1-1 0,0 1 0,0-1 1,-1 0-1,0-1 0,0 1 0,0 0 0,-1-1 0,0 0 1,1-4-1,-1-14 0,0 1 1,-2-1-1,-1 0 1,0 0 0,-4-11-1,1-5 18,5 26 1,-1 15-18,1 0 0,-1 0 0,0-1-1,0 1 1,0 0 0,1 0 0,-1 0 0,0 0 0,0 0-1,0 0 1,1 0 0,-1 0 0,0 0 0,0 0 0,1 0-1,-1 0 1,0 0 0,0 0 0,0 0 0,1 0 0,-1 0-1,0 0 1,0 0 0,1 0 0,-1 0 0,0 1 0,0-1-1,0 0 1,0 0 0,1 0 0,-1 0 0,0 0 0,0 0-1,0 1 1,0-1 0,1 0-1,19 24 30,-17-19-37,24 26 8,0-1 1,2-1-1,2-1 0,3 1-1,-27-23 2,1 1-1,-2 0 1,1 0-1,-1 1 0,1 1-1,-5-6 13,0 0 0,0 0-1,0 0 1,-1 1 0,1-1 0,-1 0-1,0 1 1,0-1 0,0 0-1,-1 1 1,1-1 0,-1 1-1,0-1 1,0 1 0,0 0-13,0-4 6,0 1 0,0-1 0,0 0 0,0 0 0,0 1 0,0-1 0,0 0 0,0 0 0,0 1 0,0-1 0,-1 0 1,1 0-1,0 0 0,0 1 0,0-1 0,0 0 0,0 0 0,-1 0 0,1 0 0,0 1 0,0-1 0,0 0 0,-1 0 0,1 0 0,0 0 1,0 0-1,-1 0 0,1 1 0,0-1 0,0 0 0,-1 0 0,1 0 0,0 0 0,0 0 0,-1 0 0,1 0 0,0 0-6,-1-1 8,1 1 0,0 0 0,0 0 0,-1-1 0,1 1 0,0 0-1,0-1 1,-1 1 0,1 0 0,0-1 0,0 1 0,0-1 0,0 1-1,0 0 1,0-1 0,-1 1 0,1-1 0,0 1 0,0 0 0,0-1 0,0 1-1,0-1 1,1 1 0,-1 0 0,0-1 0,0 1 0,0-1 0,0 1 0,0 0-1,0-1 1,1 1 0,-1 0 0,0-1 0,0 1 0,1 0-8,5-15 3,0 0-1,1 1 1,1 0 0,0 1-1,1 0 1,2-2-3,2-3 2,-6 9 12,0 0-1,0 0 1,1 1-1,0 0 0,1 0 1,-1 1-1,2 0 0,-1 1 1,1 0-1,2-1-13,-8 5 9,-1 0 0,1 0 0,0 1-1,0 0 1,-1 0 0,1 0 0,0 0 0,0 0-1,0 1 1,0 0 0,0 0 0,0 0 0,0 0-1,0 1 1,0-1 0,0 1 0,0 0 0,0 0-1,-1 1 1,1-1 0,0 1 0,-1 0 0,1 0-1,-1 0 1,0 0 0,1 0 0,-1 1 0,1 0-9,1 3-27,0 1 0,0-1 1,-1 1-1,0 0 0,0 0 1,0 0-1,-1 0 0,0 1 0,-1-1 1,1 1-1,-1 0 0,0 3 27,3 57-145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44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0 2745,'-2'4'271,"-1"0"0,1 0 0,0 0 0,0 0 1,1 1-1,-1-1 0,1 0 0,0 1 1,0-1-1,1 1 0,-1-1 0,1 1 1,0 3-272,-2 13 501,-14 49 347,5-27-558,-103 429 1105,103-424-1330,2 1 0,2 0 1,3 1-1,1 6-65,3-26-9,1 0 0,2 0 0,1 0 0,1 0 0,2-1 0,0 0 0,7 12 9,0-5-122,2-1 0,1-1-1,6 7 123,-13-24-185,1 0 0,1-1-1,1 0 1,0-1 0,1-1-1,12 11 186,-16-18-107,-1-1 0,1 1-1,1-2 1,6 4 107,-16-9-1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45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31 372 5081,'-1'-3'448,"1"1"-238,0 1 1,-1-1-1,1 0 0,-1 1 0,1-1 0,-1 0 1,0 1-1,1-1 0,-1 1 0,0-1 1,0 1-1,0 0 0,0-1 0,0 1 0,-1 0 1,1 0-1,0 0 0,-1 0 0,1-1-210,0 2 114,2 8-57,24 222 71,-19-178-110,12 135 44,-17-161-65,-1 0 0,-1 1 0,-1-1 0,-2 0 0,-6 23 3,10-48-4,0 0-1,0 1 1,-1-1 0,1 0-1,0 0 1,-1 0-1,1 1 1,-1-1-1,1 0 1,-1 0-1,0 0 1,1 0-1,-1 0 1,0 0-1,0 0 1,0 0-1,0 0 5,0-1-9,1 0 0,-1 0-1,1 0 1,-1 0 0,1-1-1,0 1 1,-1 0 0,1 0-1,-1-1 1,1 1 0,0 0-1,-1 0 1,1-1 0,0 1-1,-1 0 1,1-1 0,0 1-1,0-1 1,-1 1 0,1 0-1,0-1 1,0 1 0,-1-1 0,1 1-1,0-1 1,0 1 0,0-1-1,0 1 10,-11-45-472,3-18 339,3 0 0,2 0 0,4-31 133,20-190 243,-20 277-235,2-33 68,3-25 343,6-17-419,-9 65 78,1 0 0,0 0 1,2 0-1,0 1 0,0 0 1,2 0-1,1-2-78,-5 13 9,-1 0 1,1 0-1,0 0 1,1 1-1,-1-1 1,1 1-1,0 0 1,0 0-1,0 1 1,0-1-1,1 1 1,0 0 0,-1 1-1,1-1 1,0 1-1,0 0 1,0 1-1,0 0 1,1 0-1,-1 0 1,0 0-1,1 1 1,-1 0-1,0 0 1,1 1-1,3 1-9,-4-1-11,1 0-1,0 1 1,-1 0-1,0 0 1,1 0-1,-1 1 1,0 0-1,0 1 0,-1-1 1,1 1-1,-1 0 1,1 0-1,-1 1 1,-1-1-1,1 1 1,-1 0-1,1 1 1,-1-1-1,-1 1 1,1-1-1,-1 1 1,0 0-1,-1 1 0,3 5 12,-2 2-18,0 1 0,-1 1 0,-1-1 0,0 0 0,-2 0 0,1 0 0,-2 1-1,0-1 1,0 0 0,-2 0 0,0-1 0,0 1 0,-1-1 0,-1 0 0,-3 4 18,-2 4-17,-1 0 0,-1 0 1,-1-2-1,-1 0 1,0 0-1,-2-1 0,0-1 1,-1-1-1,-3 1 17,13-11-22,0-1 0,-1 0 0,0-1 1,-5 3 21,10-6-59,1-1 0,-1 0 1,0 1-1,1-1 0,-1 0 1,0-1-1,0 1 1,1-1-1,-1 1 0,0-1 1,0 0-1,0-1 1,-2 0 58,-10-7-295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45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174 129 1984,'43'42'969,"-32"-30"1208,-13-8-302,-3 5 70,5-8-1916,-1 5 31,0-1-1,0 0 0,-1 0 0,0 0 1,0 0-1,0 0 0,-2 3-59,-16 26 129,10-18-75,0 2 0,1-1 0,0 1-1,2 0 1,0 1 0,0 3-54,-9 44 85,4-13-50,-2-2 1,-3 0-1,-22 48-35,37-95 7,0-1-1,0 1 1,0-1 0,-1 1-1,0-1 1,-2 4-7,5-7 1,0 0 0,-1 0 0,1 0 0,0 0 0,0 1 0,0-1 0,0 0-1,0 0 1,-1 0 0,1 0 0,0 0 0,0 0 0,0 0 0,-1 0 0,1 0 0,0 1 0,0-1 0,0 0 0,-1 0-1,1 0 1,0 0 0,0 0 0,0 0 0,-1 0 0,1 0 0,0 0 0,0 0 0,0 0 0,-1-1 0,1 1-1,0 0 1,0 0 0,0 0 0,0 0 0,-1 0 0,1 0 0,0 0 0,0 0 0,0-1 0,0 1 0,-1 0-1,0-18 35,7-21-74,2 1 0,2 0 0,1 1 0,2 0 0,4-7 39,1-2-61,155-377-3,-164 398 315,-8 19 107,-2 9-162,-5 13-65,-2-2-119,1 0 0,0 0-1,1 1 1,1 0 0,-4 14-12,7-21 1,0 1 1,1 0-1,-1 0 1,2 0-1,-1-1 1,2 1-1,-1 0 1,1 0-1,0 0 1,1 0-1,0 1-1,-1-7-1,0 0-1,0 0 1,0 0 0,1 0-1,-1 0 1,1 0-1,0 0 1,0 0 0,0-1-1,0 1 1,0-1 0,0 1-1,1-1 1,-1 0-1,1 0 1,0 0 0,0 0-1,0 0 1,-1-1 0,1 1-1,1-1 1,-1 0 0,0 0-1,0 0 1,0 0-1,1-1 1,-1 1 0,0-1-1,1 0 2,2 0-3,1 0 0,-1-1 0,1 0 0,-1 0 0,0 0 0,1-1 0,-1 0 1,0 0-1,0-1 0,0 0 0,0 0 0,-1 0 0,1-1 0,0 0 3,4-3 5,-1-1 0,0 0 0,0 0 0,-1-1 1,0 0-1,-1 0 0,0 0 0,0-1 0,-1 0 0,0-1 1,-1 0-1,0 1 0,-1-2 0,0 1 0,-1 0 0,0-1 1,1-9-6,-5-6 88,1 25-32,1 8 1,0-3-44,-1-1-14,2 3-59,2 5-12,1 1 1,0-1-1,0 0 1,1-1-1,1 1 0,-1-1 1,1 0-1,1-1 0,0 0 1,1 1 71,-4-5-120,-1 1-1,2-1 1,-1 0 0,0-1-1,1 1 1,0-1 0,0 0-1,0-1 1,1 1 120,56 17-616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49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74 278 3273,'-66'-48'1455,"58"40"-631,11 4-411,17 5-184,-9 0-63,71 0-31,-23 1 246,-1-3 1,1-2-1,46-9-381,-97 10 75,0 0 0,0-1-1,-1 0 1,1 0 0,0-1 0,-1 0 0,0 0-1,0 0 1,3-3-75,-8 4 19,1 1 1,0 0-1,0 0 1,-1-1-1,1 0 0,-1 1 1,0-1-1,0 0 0,0 0 1,0 0-1,0 0 0,-1-1 1,1 1-1,-1 0 0,0-1 1,0 1-1,0-1 0,-1 1 1,1-1-1,-1 1 1,0-1-1,0-2-19,0 4 8,-1 0 1,1 0 0,-1 0-1,0 0 1,0 0-1,1 0 1,-2 0 0,1 0-1,0 1 1,0-1-1,0 0 1,-1 1 0,1-1-1,-1 1 1,0-1-9,-28-20 47,23 18-35,-6-5 2,-26-16 8,36 24-16,1 0 0,0 0 0,-1 0 0,1 0 1,-1 0-1,1 0 0,-1 1 0,1-1 1,-1 1-1,1 0 0,-1 0 0,0 0 0,1 0 1,-4 0-7,6 0 1,-1 1 1,0-1 0,1 0 0,-1 1 0,0-1 0,1 0-1,-1 1 1,1-1 0,-1 1 0,1-1 0,-1 1-1,1-1 1,-1 1 0,1-1 0,-1 1 0,1 0 0,0-1-1,-1 1 1,1 0 0,0-1 0,-1 1 0,1 0-1,0-1 1,0 1 0,0 0 0,0 0 0,0-1 0,0 1-1,0 0 1,0-1 0,0 1 0,0 0 0,0 0-1,0-1 1,0 1 0,0 0 0,1-1 0,-1 1 0,0 0-1,1-1 1,-1 1 0,0 0 0,1-1 0,-1 1 0,1-1-1,-1 1 1,1 0-2,1 3-1,1 0 1,0 0-1,0 0 0,0 0 1,1-1-1,3 4 1,3 0-1,0 0 0,1-1 0,0 0 0,0-1 0,1 0 0,-1-1 0,12 3 1,24 5 29,20 1-29,-18-4 21,-17-3-19,51 12 12,-75-16-21,1 1 0,0 0 0,-1 1-1,0 0 1,0 0 0,0 1 0,4 2 7,-12-6-2,1-1 0,0 1 0,0-1 0,0 1 1,-1 0-1,1 0 0,0-1 0,-1 1 0,1 0 0,0 0 0,-1 0 0,1 0 0,-1-1 0,1 1 0,-1 0 0,0 0 0,1 0 0,-1 0 0,0 0 0,0 0 0,0 0 0,0 0 0,0 0 0,0 0 0,0 0 0,0 0 0,0 0 1,0 0-1,0 0 0,-1 0 0,1 0 0,0 0 0,-1 0 0,1 0 0,-1 0 0,1 0 0,-1 0 0,1 0 0,-1-1 0,0 1 0,1 0 0,-1 0 0,0-1 0,0 1 0,1 0 0,-1-1 0,0 1 2,-6 4-14,0 0 0,0 0 0,0-1-1,-1 0 1,-2 1 14,6-3-18,-22 9-846,-25 9 864,6-4-1750,19-5 847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49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17 5673,'-4'-17'2201,"4"28"-1625,6 7-224,13 28-304,8 18 0,6 23 16,6 15 8,5 14-8,-9 13-16,-8 51-16,-10 15 0,-17 15-80,-9-5-32,-22-20-32,-14-7-16,-24-14-168,-16-6-336,-52-34 424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1.7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422 435 3361,'-2'-2'106,"0"-1"0,0 1 0,0 0 0,-1 1-1,1-1 1,0 0 0,-1 1 0,0-1 0,1 1 0,-1 0 0,1 0 0,-1 0 0,0 0 0,0 0 0,0 1 0,0-1 0,0 1 0,1 0 0,-1-1 0,0 2 0,0-1 0,0 0 0,0 0 0,0 1 0,0 0 0,1-1-1,-1 1 1,0 0 0,-1 1-106,-6 5 107,0-1 0,0 2 0,0-1 0,1 2 0,0-1-1,1 1 1,-7 8-107,-11 12 162,-12 9 13,-9 10 258,-16 22-433,51-56 42,1 1 0,0 1 0,1 0 0,1 0 0,0 1 1,2 0-1,-2 4-42,7-15 6,1 0 0,-1 0 0,1 0-1,0 0 1,1 0 0,-1 0 0,1 0 0,0 1 0,1-1 0,0 1-6,-1-5 0,0 0 0,1 1-1,0-1 1,-1 0 0,1 0 0,0 0 0,0 0 0,0 1-1,0-1 1,1 0 0,-1-1 0,1 1 0,-1 0 0,1 0-1,-1-1 1,1 1 0,0-1 0,0 1 0,0-1 0,0 0-1,0 0 1,0 1 0,0-2 0,0 1 0,0 0 0,1 0-1,-1-1 1,5 2-12,0-2-1,-1 1 1,1-1-1,0 0 0,-1 0 1,1-1-1,0 1 0,0-2 1,-1 1-1,1-1 0,-1 0 1,0 0-1,1-1 0,-1 0 1,0 0-1,0 0 1,-1-1-1,4-2 13,7-6-91,0-1 0,-1-1 0,-1 0 0,0-1 0,5-8 91,4-12-144,4-5 40,-26 38 112,1 0 0,0 0-1,0-1 1,0 2 0,0-1 0,0 0 0,1 0 0,-1 1 0,0-1 0,1 1 0,-1 0-1,1 0 1,1-1-8,-3 2 12,0 0-1,0 0 1,0 0-1,1 0 1,-1 0-1,0 0 1,0 0-1,0 1 1,0-1 0,1 0-1,-1 1 1,0-1-1,0 1 1,0-1-1,0 1 1,0-1-1,0 1 1,0 0-1,0-1 1,0 1-1,0 0 1,-1 0-1,1 0 1,0 0-1,0 0 1,-1 0 0,1 0-1,-1 0 1,1 0-1,-1 0 1,1 1-12,14 40 264,-13-33-196,5 20 83,-2 0 0,-1 0 0,-1 16-151,0-15 54,0 0 0,2 0 1,4 14-55,-8-50 103,0 1 0,0 0 1,1 0-1,-1 0 0,1 0 0,0 0 0,2-3-103,2-6 79,-4 11-70,9-25 19,1 1 0,4-5-28,-13 26-7,0 0-1,1 0 0,0 1 0,0-1 1,1 1-1,0 0 0,-1 0 0,2 0 1,-1 0-1,0 1 0,1 0 0,1 0 8,-5 3-2,0 0 0,0 0 0,1 1 0,-1-1 0,0 1-1,1-1 1,-1 1 0,0 0 0,1 0 0,-1 0 0,0 0 0,1 0-1,-1 0 1,0 1 0,1-1 0,-1 1 0,0 0 0,1 0-1,-1-1 1,0 2 0,0-1 0,0 0 0,0 0 0,0 1 0,0-1-1,0 1 1,-1-1 0,1 1 0,0 0 0,-1-1 0,2 3 2,4 5-10,-1 1 1,0 0 0,0 0-1,-1 0 1,4 9 9,-2 0-4,-1 1 1,-1-1-1,1 6 4,8 32 14,-14-57-14,0 1 0,0-1 0,0 1 1,0-1-1,0 1 0,0-1 0,0 0 0,0 1 1,0-1-1,0 1 0,1-1 0,-1 0 0,0 1 1,0-1-1,0 1 0,1-1 0,-1 0 1,0 1-1,0-1 0,1 0 0,-1 1 0,0-1 1,1 0-1,-1 0 0,0 1 0,1-1 0,-1 0 1,0 0-1,1 0 0,-1 1 0,0-1 1,1 0-1,-1 0 0,1 0 0,-1 0 0,1 0 1,-1 0-1,0 0 0,1 0 0,-1 0 0,1 0 1,-1 0-1,0 0 0,1 0 0,-1 0 1,1 0-1,-1 0 0,0-1 0,1 1 0,-1 0 1,1 0-1,-1 0 0,0-1 0,1 1 0,-1 0 1,0 0-1,1-1 0,-1 1 0,0 0 1,0-1-1,1 1 0,19-30 0,-14 19-5,24-33-94,16-18 99,-36 49-20,2 1 0,-1 0 0,2 0 0,-1 1 0,2 1 0,8-6 20,-17 13-4,0 1 0,-1 0 0,1 0 0,0 0 0,0 1 0,0 0 0,0 0 0,0 0 0,0 0 0,1 1 0,-1 0 0,0 0 0,0 0 0,0 1 0,1-1-1,-1 1 1,0 1 0,2 0 4,11 4-8,0 1 0,0 1-1,-1 1 1,6 4 8,16 8-42,-27-15-35,0-1 0,1 0 0,-1 0 0,1-2 0,0 1 1,0-2-1,1 0 0,9 1 77,-14-3-52,0-1 0,1 1 0,-1-2 0,0 1 0,0-1 0,0 0 0,0-1 0,0 0 0,0-1 0,-1 0 0,1 0 0,-1 0 0,0-2 52,16-9 70,-1-1 0,0 0 0,-2-2 0,0-1 0,-1-1 0,-1 0-1,8-12-69,-25 29 29,0 1 6,0-1-1,0 1 1,0-1-1,0 1 0,0-1 1,-1 0-1,1 0 1,-1 0-1,0 0 1,0 0-1,0 0 0,0 0 1,0 0-1,-1 0 1,1 0-1,-1 0 0,0-1 1,0 1-1,0-2-34,-1 4 12,1 0 0,-1 0 0,1 0 0,-1 0 0,1 0 0,-1 0 0,0 0 0,0 0 0,1 0 0,-1 1 1,0-1-1,0 0 0,0 1 0,0-1 0,0 0 0,0 1 0,0-1 0,0 1 0,0-1 0,0 1 0,0 0 0,0 0 0,0-1 0,-1 1 0,1 0 0,0 0 0,0 0 0,0 0 0,0 0 0,0 0 0,-1 0 0,1 1 0,0-1 0,0 0 0,0 1 0,0-1 0,0 0 0,0 1 0,0 0-12,-7 2 28,0 0-1,0 1 1,0 0-1,-6 4-27,-10 9 20,1 0 1,0 1-1,-2 4-20,15-13 6,1 1-1,-1 0 1,2 1-1,-1 0 1,1 0 0,1 1-1,-5 10-5,11-20-1,0 1 0,0-1 0,0 1 0,0-1 1,1 1-1,-1 0 0,1-1 0,-1 1 0,1 0 0,0 0 0,0-1 0,0 1 0,1 0 0,-1-1 0,1 2 1,-1-3-2,1 1-1,0-1 0,-1 0 0,1 0 0,0 0 0,0 0 1,-1 0-1,1 0 0,0 0 0,0 0 0,0 0 0,0 0 1,0 0-1,0 0 0,1-1 0,-1 1 0,0-1 0,0 1 0,1-1 1,-1 1-1,0-1 0,0 1 0,1-1 0,-1 0 0,0 0 1,1 0-1,-1 0 0,0 0 0,2 0 3,6-1-14,-1 0 1,1 0-1,-1-1 1,1 0-1,-1-1 0,1 0 1,-1 0-1,0-1 0,0 0 1,-1 0-1,3-3 14,5-3-4,0 0-1,-1-1 0,-1-1 0,0 0 1,0-2 4,-7 7 11,0 0 0,0-1 0,-1 1 0,-1-1 0,1 0 0,-1-1 0,0 1 0,-1-1 0,0 1 0,-1-1 0,2-6-11,-2 0 46,0 0 1,-1 0-1,-1-1 0,0 1 0,-1 0 0,-2-12-46,-7-19 85,-1 0 0,-2 1 0,-3 1 0,-2-2-85,17 42-4,-15-37 39,-24-64 412,-11-54-447,45 130 396,7 22 59,5 17-218,7 19-182,-2 1 0,0 2-55,84 335-451,-18-58-303,-53-230 403,4-1-1,30 61 352,-20-67-605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6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81 4233,'0'1'2729,"11"3"-2657,5 0-228,1-2 1,-1 1-1,1-2 1,-1 0 0,1-1-1,14-3 156,-19 2-268,0-1 0,0-1 1,-1 0-1,1 0 0,-1-1 0,0-1 0,0 0 0,0 0 0,-1-1 0,4-3 268,-12 8-1,-1 1 0,0-1-1,0 1 1,0-1 0,0 0 0,0 1 0,0-1-1,-1 0 1,1 0 0,0 1 0,0-1-1,0 0 1,-1 0 0,1 0 0,0 0 0,-1 0-1,1 0 1,-1-1 0,1 1 0,-1 0 0,0 0-1,1 0 1,-1 0 0,0 0 0,0-1-1,0 1 1,0 0 0,0 0 0,0-1 1,-1 1 56,1-1 1,-1 1-1,0 0 0,0 0 1,0 0-1,1 0 1,-1 0-1,0 0 0,-1 0 1,1 0-1,0 1 1,0-1-1,0 0 1,0 0-1,-1 1 0,1-1 1,0 1-1,0-1 1,-1 1-1,1 0 0,0-1 1,-1 1-1,1 0 1,-1 0-1,1 0-56,-11-1 303,0 1-1,0 1 1,-1 0 0,2 0 0,-1 1-1,0 1 1,0 0 0,1 0-1,-10 5-302,3-1 229,0 2 0,0 0 0,1 1 0,0 1 0,-8 7-229,15-10 27,1 0 1,1 1-1,0 0 1,0 0-1,0 1 0,1 0 1,1 0-1,0 0 1,0 1-1,1 0 1,0 0-1,1 1 1,0-1-1,1 1 0,1 0 1,-1 0-1,2 0 1,0 0-1,0 0 1,1 0-1,1 5-27,0-12-2,-1 0 1,1 0-1,0 0 1,1 0-1,-1 0 1,1-1-1,0 1 1,0 0 0,1-1-1,0 0 1,-1 1-1,1-1 1,0 0-1,1 0 1,0 0 1,2 1 3,0 1 1,1-2 0,-1 1-1,1-1 1,0 0 0,0 0 0,0-1-1,0 0 1,4 1-4,4 0-44,-1 0 0,1-1 0,0-1 0,0 0 0,0-1 0,0-1 0,0 0 0,0-1 0,0-1 0,3 0 44,-3-2-321,-1-1 1,0-1-1,1 0 1,-2 0 0,7-5 320,-18 10-40,37-20-506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19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1 580 6289,'39'-59'2361,"18"18"-1921,10 21-200,6 2-168,14 12-272,-2 6-192,-3 8-872,3 10-945,-10 12 1393</inkml:trace>
  <inkml:trace contextRef="#ctx0" brushRef="#br0" timeOffset="1">956 224 6729,'36'-30'2593,"21"4"-1897,10 3-304,16-1-376,4-6-152,-5 1-856,-1 1-1264,-20-5 1439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6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6833,'19'-38'2281,"24"22"-2305,15 10-96,23 6-272,-6 0-320,-13 18-1225,-16 1 1257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7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 5649,'-52'35'2377,"0"44"-1409,4 14-352,17 34-336,6 4-144,9-3-136,3-14-80,13 0-360,13-4-312,22-20-480,13-12-249,14-53 921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7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7 225 6161,'-6'-5'2258,"6"5"-1206,12 8 309,-3-4-1441,0 0 1,0-1 0,0 1-1,1-2 1,-1 1 0,1-1 0,0-1-1,-1 0 1,1 0 0,0-1-1,0 0 1,0-1 0,0 0-1,-1 0 1,1-1 0,0-1 0,-1 1-1,0-2 1,1 1 0,-1-1-1,-1 0 1,1-1 0,-1 0-1,1-1 1,-1 0 0,-1 0-1,1 0 1,3-5 79,-8 6-38,1 1 0,-1-1-1,0 0 1,-1 0 0,1 0 0,-1-1-1,0 1 1,0-1 0,-1 1 0,1-1-1,-1 1 1,-1-1 0,1 0 0,-1 0-1,0 1 1,0-1 0,0 0 0,-1 1-1,0-1 1,0 0 0,-1 1 0,1-1-1,-2-2 39,2 5 39,-1 0-1,1 0 0,-1 0 0,0 0 0,0 0 0,0 0 0,0 0 0,0 1 1,-1-1-1,1 1 0,-1-1 0,0 1 0,0 0 0,1 0 0,-1 0 0,-1 1 1,1-1-39,-1 1 48,1 0 1,-1 0 0,0 0 0,0 1 0,1-1 0,-1 1 0,0 0 0,0 0-1,0 0 1,1 1 0,-1-1 0,0 1 0,0 0 0,1 0 0,-1 0 0,1 1-1,-1-1 1,-2 2-49,-4 3 75,0 0 1,0 1-1,0 0 0,1 1 0,0-1 0,0 2 0,1-1 1,0 1-1,1 1 0,0-1 0,0 1 0,1 0 0,0 1 0,-3 8-75,2-3 32,0 1-1,2 0 1,0 1-1,0-1 1,2 1-1,0 0 0,1 0 1,1 0-1,1 10-31,0-19-9,1 0 1,0-1-1,1 1 0,0 0 0,0-1 0,1 1 0,0-1 1,0 0-1,1 0 0,2 4 9,-4-8-31,1 1 0,1-1 0,-1 0 0,0 0 0,1 0 0,0 0 0,0-1 0,0 0 0,0 1 0,1-1 0,-1-1 1,1 1-1,0-1 0,0 0 0,0 0 0,0 0 0,0-1 0,1 1 31,2-1-136,1 0-1,0 0 1,0-1 0,-1 0-1,1 0 1,0-1 0,0 0 0,-1-1-1,1 0 1,0-1 136,13-4-796,0-1 0,0-1-1,3-3 797,40-19-1108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7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8114,'16'-18'2808,"13"13"-2656,15 12-96,20 1-288,5-2-352,-1-6-1448,-8-4 1312</inkml:trace>
  <inkml:trace contextRef="#ctx0" brushRef="#br0" timeOffset="1">256 7 5281,'-71'-6'2169,"80"39"-1185,9 21-768,1 10-24,6 11-152,-4 2-136,-7-7-744,-3-3-545,-9-20 825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8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 8714,'41'10'2904,"13"38"-2904,10 16 24,3 40-80,-13 24 0,-29 30-152,-21 4-64,-39-13-128,-19-4-176,-25 9-504,-8-7-288,0-16 816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19:59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 5745,'1'-7'406,"-1"3"-85,0-1 1,0 1-1,1-1 0,0 1 1,0-1-1,1-3-321,-1 7 30,0-1-1,-1 1 1,1 0 0,0 0-1,0 0 1,-1 0 0,1-1-1,0 1 1,0 1 0,0-1-1,1 0 1,-1 0 0,0 0-1,0 0 1,0 1 0,1-1-1,-1 1 1,0-1 0,1 1-1,-1-1 1,0 1 0,1 0-1,-1 0 1,0-1 0,1 1-30,4 0 11,0 0 0,1 1 0,-1-1 1,0 1-1,0 1 0,0-1 0,0 1 1,0 0-1,0 0 0,0 0 0,-1 1 1,1 0-1,-1 0 0,2 2-11,3 2-29,0 0 0,-1 1 1,0 0-1,-1 0 0,0 0 0,0 1 1,1 4 28,2 3-41,-1 1 1,0 0 0,-1 1 0,-1 0 0,-1 0 0,-1 1 0,-1 0 0,0 0 0,-1 0 0,-1 1-1,-1-1 1,-1 1 0,0 0 0,-2 1 40,1-15-1,-1-1 1,0 1-1,0 0 0,-1-1 0,1 0 1,-1 1-1,0-1 0,-1 0 1,3-4 14,-1 1 1,1-1-1,-1 0 0,0 0 1,0 0-1,0 1 0,0-1 0,0 0 1,0 0-1,0 0 0,0-1 1,0 1-1,0 0 0,0 0 0,0 0 1,-1-1-1,1 1 0,0-1 1,-1 1-1,1-1 0,0 0 0,-1 1 1,1-1-1,0 0 0,-1 0 1,1 0-1,-1 0 0,1 0 0,0 0 1,-1 0-1,1 0 0,-1-1 1,0 1-15,0-1 7,1 0 0,-1 0 0,0-1 0,1 1 0,-1 0 0,1-1 0,-1 1 0,1 0 0,0-1 1,0 0-1,0 1 0,-1-1 0,2 0 0,-1 1 0,0-1 0,0 0 0,0 0 0,1 0 1,-1 0-1,1 0 0,0 0 0,-1 0 0,1 1 0,0-1 0,0 0 0,0 0 0,1-1-7,-1-12-67,0 0 1,2 1-1,1-7 67,-2 11-41,4-21-88,1 1-1,1-1 0,2 1 1,0 1-1,5-7 130,-12 33 6,-1-1-1,1 1 1,0 0-1,0-1 1,0 1-1,0 0 1,1 0 0,-1 0-1,1 1 1,0-1-1,-1 1 1,1-1-1,0 1 1,1 0 0,-1 0-1,0 0 1,1 1-1,-1-1 1,1 1-1,-1 0 1,2 0-6,0 0 13,0 1-1,-1-1 1,1 2 0,0-1-1,-1 0 1,1 1 0,0 0 0,-1 0-1,1 0 1,-1 0 0,1 1-1,-1 0 1,0 0 0,1 0-1,-1 1 1,3 2-13,4 2 6,-1 1 1,0 1-1,0-1 1,-1 2-1,0-1 0,0 1 1,-1 1-1,-1-1 1,0 1-1,0 1 0,-1-1 1,0 3-7,1 3-2,-1 0 1,0 1 0,-2-1 0,0 1 0,-1 0-1,-1 0 1,0 0 0,-2 11 1,0-24 0,0-1 0,-1 1-1,0 0 1,0 0 0,0-1 0,-1 1 0,1-1 0,-2 3 0,3-7 14,0 1 0,0 0 0,-1 0 0,1 0 0,0-1 0,-1 1 0,1 0 0,-1-1 0,1 1 0,-1 0 0,1-1 0,-1 1 0,1-1 0,-1 1 1,0-1-1,1 1 0,-1-1 0,0 1 0,1-1 0,-1 1 0,0-1 0,0 0 0,0 0 0,1 1 0,-1-1 0,0 0 0,0 0 0,0 0 0,1 0 0,-1 0 0,0 0 0,0 0 0,0 0 0,1 0 1,-1 0-1,0 0 0,0-1 0,0 1 0,1 0 0,-1 0 0,0-1 0,0 1 0,1-1 0,-1 1 0,0-1 0,1 1 0,-1-1 0,1 1 0,-1-1 0,0 1-14,0-2 14,0 0-1,0 0 0,0 0 0,0 0 1,0 0-1,1 0 0,-1 0 0,1 0 1,-1 0-1,1-1 0,0 1 0,0 0 1,-1 0-1,2 0 0,-1-1 0,0 1 1,0 0-1,1 0 0,-1 0 1,1 0-1,0 0 0,-1 0 0,2-1-13,22-56-231,-21 52 208,11-20-123,1 0 1,2 0-1,0 1 0,20-21 146,-33 43-5,0 0 0,0 0 0,0 0 0,1 1 0,-1-1 1,1 1-1,0 0 0,0 1 0,0-1 0,0 1 0,0 0 0,1 0 0,-1 1 0,1 0 0,3-1 5,-5 2 0,0-1 0,1 1-1,-1 1 1,0-1 0,0 1-1,0-1 1,0 1 0,0 0 0,0 0-1,-1 1 1,1-1 0,0 1-1,-1 0 1,1 0 0,-1 0 0,1 1-1,-1-1 1,0 1 0,0 0-1,0-1 1,2 4 0,4 6 3,-1 1-1,0 0 1,-1 0 0,-1 1-1,0-1 1,-1 2 0,1 1-3,2 6 25,1 0 0,4 6-25,-12-26 2,0 1-1,1-1 0,0 1 1,-1-1-1,1 0 0,0 1 1,0-1-1,0 0 0,0 0 1,1-1-1,-1 1 0,0 0 1,1-1-1,-1 1 0,1-1 1,1 1-2,-2-2-12,0 1-1,0-1 1,0 0 0,0 0-1,0 0 1,0 0 0,0 0-1,0 0 1,0-1 0,0 1 0,0-1-1,0 1 1,0-1 0,0 0-1,0 0 1,0 1 0,0-1 0,-1-1-1,1 1 1,0 0 0,-1 0-1,1-1 1,0 0 12,7-7-115,-2 0 0,1 0 0,-1 0 0,-1-1 0,0 0 0,0-1 0,-1 1-1,0-1 1,-1 0 0,0 0 0,-1-1 0,0 1 0,-1-1 0,0 1 0,-1-1 0,-1 0 0,1-4 115,-1 15 45,0-1 0,0 1 0,-1 0 0,1-1 0,0 1 0,0 0 0,-1-1 0,1 1 0,-1 0 0,1 0 0,-1 0 0,1-1 0,-1 0-45,0 2 21,1 0-1,0 0 1,-1 0 0,1 0-1,0 0 1,0 0 0,-1 0 0,1 0-1,0 0 1,0 0 0,-1 0-1,1 0 1,0 0 0,0 0-1,-1 1 1,1-1 0,0 0 0,0 0-1,-1 0 1,1 0 0,0 0-1,0 1 1,0-1 0,-1 0-1,1 0 1,0 0 0,0 0 0,0 1-1,0-1 1,0 0 0,-1 0-1,1 1 1,0-1 0,0 0-1,0 0 1,0 1 0,0-1-21,-14 34 664,9-19-610,1 0 0,1 0 0,1 1 1,0-1-1,1 0 0,1 6-54,0-16 1,0-1 0,1 1 0,-1 0 1,1-1-1,1 1 0,-1-1 0,1 1 0,-1-1 0,1 0 0,2 3-1,-3-4-9,1-1 1,0 0-1,0 0 1,-1 0-1,1 0 0,0-1 1,0 1-1,1-1 0,-1 1 1,0-1-1,0 1 0,1-1 1,-1 0-1,1 0 0,-1 0 1,1-1-1,-1 1 0,1-1 1,0 1 8,4 0-36,0-1-1,-1 0 1,1 0 0,-1 0 0,1-1 0,-1 0-1,1 0 1,-1 0 0,1-1 0,-1 0-1,0-1 1,0 1 0,0-1 0,2-1 36,1-2-44,-1 0 0,1 0 0,-1-1 0,0 0 0,0 0 1,-1-1-1,0 0 0,-1 0 0,1-1 44,0 0-20,-1-1 0,-1 1 0,1-1 0,-1 0 0,-1 0 0,0-1 1,-1 1-1,0-1 0,0 0 0,-1 0 0,0 0 0,-1 0 0,-1 0 0,0 0 0,0 0 0,-1 0 0,0 0 1,-1-1 19,-1 2 26,-1 1 1,0-1 0,0 1-1,-1-1 1,-1 1 0,1 1-1,-1-1 1,-1 1 0,1 0-1,-3-1-26,6 6 31,0 0 0,-1 0 0,1 1 0,-1-1 0,0 1 0,1-1 1,-1 1-1,0 0 0,-1 1 0,1-1 0,-3 0-31,4 1 21,0 1 0,0 0 0,0 0 0,1 0 1,-1 0-1,0 0 0,0 0 0,0 1 0,1-1 1,-1 1-1,0 0 0,1 0 0,-1 0 0,0 0 1,1 1-1,-1-1 0,1 0 0,0 1 0,-2 1-21,0 0-10,1 1-1,-1 0 0,1 0 0,-1 0 0,1 0 0,1 0 0,-1 1 0,0-1 0,1 1 0,0 0 0,0 0 0,1 0 0,-1 0 11,-1 5-274,1 0-1,0 1 1,1-1-1,0 1 0,0 0 1,1 0 274,3 42-778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0:00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1 537 7810,'69'-55'2295,"-68"54"-2267,0 0 0,0 0 1,0 0-1,1 0 0,-1 0 1,0 1-1,1-1 0,-1 1 1,0-1-1,1 1 0,-1-1 1,1 1-1,-1 0 0,1-1 0,-1 1 1,1 0-1,-1 0 0,1 0 1,-1 0-1,1 0 0,-1 1 1,2-1-29,22 7-351,-1 1 0,1 1 0,-1 1 1,-1 1-1,0 1 0,0 1 0,10 9 351,-25-16-167,-1 0-1,0 1 0,-1 0 0,1 0 1,-1 0-1,-1 1 0,1 0 0,-1 0 0,-1 0 1,1 1-1,-1-1 0,-1 1 0,0 0 0,0 0 1,-1 1-1,1 3 168,-3-10 64,0 1 0,0-1 1,0 0-1,0 1 0,0-1 0,-1 0 1,0 0-1,0 0 0,0 1 0,0-1 1,0 0-1,0 0 0,-1 0 0,0-1 1,1 1-1,-1 0 0,0-1 0,0 1 0,-1-1 1,1 1-1,0-1 0,-1 0 0,0 0 1,1 0-1,-1 0 0,-2 0-64,2 1 54,-2-1 0,1 0-1,0 0 1,0 0 0,-1-1 0,1 1-1,-1-1 1,1 0 0,-1-1 0,1 1-1,-1-1 1,0 0 0,1 0 0,-1 0-1,1 0 1,-1-1 0,0 0 0,-2-1-54,5 1 1,0 1 0,0-2 0,1 1 0,-1 0-1,0 0 1,1 0 0,-1-1 0,1 1 0,-1-1 0,1 1 0,0-1 0,0 0 0,0 1 0,0-1 0,0 0 0,0 0 0,0 0 0,0 0 0,1 0 0,-1 0-1,1 0 1,-1 0 0,1 0 0,0 0 0,0 0 0,0 0 0,0 0 0,0 0 0,0 0 0,1 0 0,-1 0-1,2-9-21,0 1 0,1-1 1,0 1-1,0-1 0,2-1 21,2-7-26,1 1 1,0 1-1,1-1 1,1 2-1,3-3 26,-11 15 18,1 1 0,-1-1-1,1 1 1,0 0 0,0 0 0,0 0 0,1 0-1,-1 0 1,1 0 0,-1 1 0,1 0 0,0 0 0,0 0-1,0 0 1,0 1 0,0-1 0,1 1 0,-1 0 0,0 1-1,1-1 1,-1 1 0,0-1 0,1 1 0,-1 1-1,2-1-17,-1 2 22,0-1 0,0 1-1,-1 0 1,1 0-1,-1 1 1,0-1-1,0 1 1,0 0-1,0 0 1,0 1-1,0-1 1,-1 1 0,0-1-1,1 1 1,-1 0-1,-1 1 1,1-1-1,-1 0 1,2 3-22,4 10 25,-1 0 1,-1 0-1,0 0 0,2 13-25,-5-18 6,-1-1-1,0 1 0,-1 0 1,0-1-1,-1 1 0,-1 8-5,1-20 1,0 1 0,0-1 0,0 0 0,0 1-1,0-1 1,0 1 0,0-1 0,0 0 0,0 1 0,0-1 0,0 0-1,0 1 1,0-1 0,0 1 0,0-1 0,0 0 0,-1 1 0,1-1-1,0 0 1,0 1 0,0-1 0,-1 0 0,1 0 0,0 1-1,0-1 1,-1 0 0,1 0 0,0 1 0,-1-1-1,-6-8 46,-3-21 30,7 17-80,1 0 1,1 0 0,0-1-1,1 1 1,0 0-1,1 0 1,1-1-1,0 1 1,0 0-1,1 0 1,3-6 3,0 0-24,1 0 1,0 0-1,2 1 1,0 0-1,0 1 1,2 0-1,0 0 24,-9 14-2,-1 0 0,0 1 0,1-1 0,0 0 0,-1 0 0,1 1 0,0-1 0,0 1 1,0-1-1,0 1 0,0 0 0,0 0 0,0 0 0,0 0 0,0 0 0,0 1 0,1-1 0,-1 1 0,0-1 0,1 1 0,-1 0 0,2 0 2,-1 0-1,-1 1 0,1 0 0,0 0 0,0 0 0,-1 0-1,1 0 1,0 1 0,-1-1 0,0 1 0,1 0 0,-1 0 0,0 0 0,0 0 0,0 0 0,0 0 0,0 0 0,0 1 0,0 0 1,9 14-8,-1 1 1,-1 0 0,0 0 7,-2-3-24,1 0 0,0-1 0,0 0 0,9 10 24,-15-22-6,-1 0-1,1 0 0,0-1 1,-1 1-1,1 0 0,0-1 1,0 1-1,0-1 0,0 0 1,0 0-1,1 0 0,-1 0 1,0 0-1,0 0 0,1 0 1,-1-1-1,0 1 0,1-1 1,-1 0-1,1 0 0,0 0 7,0 0-4,0-1-1,1 0 0,-1 1 0,0-2 0,0 1 1,0 0-1,0-1 0,0 1 0,0-1 0,0 0 0,0 0 1,-1 0-1,3-2 5,4-6-2,0 1 0,-1-1 1,0-1-1,-1 0 0,0 0 0,-1 0 0,2-4 2,-2 1-11,0 1 0,-1-1 0,0 0 0,-1-1 11,-3 12-10,-1 0 0,1 0 0,0 0 1,-1 0-1,1 0 0,-1 0 0,0 0 0,0 0 1,-1 0-1,1 0 0,0 0 0,-1 0 1,0 0-1,1 0 0,-1 0 0,-1 0 0,1 1 1,0-1-1,-1 0 0,1 1 0,-1-1 0,-1 0 10,3 2-2,-1 0-1,0 1 0,0-1 0,0 0 0,0 1 0,1-1 1,-1 1-1,0-1 0,0 1 0,0 0 0,0-1 0,0 1 1,0 0-1,0 0 0,0 0 0,0 0 0,0 0 0,0 0 1,0 0-1,-1 0 0,1 0 0,0 0 0,0 1 0,0-1 0,0 0 1,0 1-1,1-1 0,-1 0 0,0 1 0,0-1 0,0 1 1,0 0 2,-2 1 10,0 0-1,0 1 1,0 0 0,1-1 0,-1 1 0,1 0 0,0 0 0,0 0 0,-1 2-10,-6 13 63,0 1-1,2 0 0,0 0 1,1 1-1,1-1 1,1 1-1,0 0 0,0 17-62,3-22-3,0-1 1,1 1-1,1 0 0,0 0 0,1-1 0,1 1 0,0-1 0,1 1 0,0-1 0,1 0 0,1-1 0,3 7 3,-6-16-15,-1 0-1,1 0 0,0 0 0,0 0 1,1 0-1,-1-1 0,1 0 1,0 0-1,0 0 0,0 0 1,0 0-1,0-1 0,1 1 1,2 0 15,-3-2-8,-1 0 0,1 0 1,-1 0-1,1-1 0,0 1 1,-1-1-1,1 0 0,0 0 1,-1 0-1,1-1 0,0 1 1,-1-1-1,1 0 0,-1 0 1,1 0-1,-1 0 0,1-1 0,-1 1 1,3-3 7,3-2 11,-1 0 1,0 0 0,0-1-1,-1 0 1,0-1-1,0 0 1,-1 0 0,0 0-1,0-1 1,-1 0 0,0 0-1,0 0 1,-1-2-12,9-21 98,-2-1 0,-1 0 0,0-9-98,-2-2 138,5-20 131,-11 58-231,0 1 1,0-1-1,0 0 0,1 1 0,0-1 0,0 1 0,0 0 0,2-3-38,-4 7 9,1-1-1,-1 1 0,1-1 0,-1 1 1,1 0-1,-1 0 0,1 0 0,0 0 1,-1 0-1,1 0 0,0 0 1,0 0-1,0 1 0,-1-1 0,1 1 1,0-1-1,0 1 0,0 0 0,0 0 1,0 0-1,0 0 0,0 0 0,0 0 1,0 0-1,0 1 0,0-1 0,0 1 1,0-1-1,-1 1 0,1 0 0,2 1-8,1 0 4,-1 1 0,1 0 0,0 1 0,-1-1 0,0 1 0,0 0 0,0 0-1,0 1 1,0-1 0,2 5-4,8 15 0,0 0 0,-2 1 0,-1 0 0,-1 0-1,-1 1 1,-1 1 0,-2-1 0,0 1 0,1 24 0,-10-38-9,-3-12 10,4-2 3,1 1-1,0-1 1,0 0-1,0 0 1,1 0-1,-1 0 1,0 0 0,0 0-1,0 0 1,1 0-1,-1 0 1,1 0-1,-1-1 1,1 1-1,-1 0 1,1 0-1,-1-1 1,1 1-4,-2-11-4,1-1 0,0 1 0,1 0 0,1 0 0,0 0 0,1-6 4,15-73-140,-16 87 133,2-6-9,-1 0-1,1 0 0,1 0 1,0 1-1,0-1 1,1 1-1,0 0 1,3-3 16,-7 10-2,1 1 1,-1-1-1,0 0 1,1 1-1,-1-1 1,1 1-1,-1 0 1,1-1-1,0 1 1,-1 0 0,1 0-1,0 0 1,0 0-1,0 0 1,0 1-1,0-1 1,0 0-1,0 1 1,0 0 0,0-1-1,0 1 1,0 0-1,1 0 1,-1 0-1,0 0 1,0 1-1,0-1 1,0 1 0,0-1-1,0 1 1,0-1-1,0 1 1,0 0-1,0 0 1,-1 0-1,1 0 1,0 0 0,0 1-1,-1-1 1,1 1-1,-1-1 1,2 2 1,3 3-1,-1 0-1,1 0 1,-1 1 0,-1 0 0,1 0 0,-1 0 0,-1 0-1,1 1 1,-1-1 0,0 2 1,7 22-6,6 32 6,-8-28-1,-4-21 1,-2 0 0,1-1 0,1 1 0,0-1 0,1 0 0,1-1 0,0 1 0,0-1 0,1 0 0,5 6 0,-11-17 0,0 1 0,1-1 0,-1 0 0,0 1 0,1-1 0,-1 0 0,1 0 0,-1 0 0,1 0 0,0 0 0,-1 0 0,1 0 0,0 0 0,0-1 0,-1 1 0,1-1 0,0 1 0,0-1 0,0 0 0,0 0 0,0 0 0,0 0 1,0 0-1,1-1 0,0 1 0,-1-1 0,1-1 0,-1 1 0,1 0 0,-1-1 0,1 1 0,-1-1 0,0 1 1,0-1-1,0 0 0,0 0 0,0 0 0,1-2 0,6-8 1,0-1 0,-1 0 0,-1-1 1,0 0-1,0-3-1,-6 14 0,16-37 0,-3 0-1,-2-2 1,-1 1-1,-2-2 1,-2 1-1,0-19 1,-3 4 137,-3-1-1,-2 1 0,-3-1 1,-7-33-137,9 77 53,0 0 103,0-1 0,-1 1 0,-1 0 0,-3-8-156,3 32 330,2 9-334,1-3 2,1-1 1,1 1-1,1-1 1,0 0-1,1 0 1,0 0-1,1 0 1,5 12 1,10 19 7,3-1 0,3 5-7,24 47-1,-22-32-50,-2 1 0,-4 1 0,-2 1 0,-1 13 51,-18-77-24,3 9-129,0 1 0,-2 0 1,0 0-1,0 6 153,-1-16-139,-1 0-1,1 0 0,-1-1 0,0 1 1,0 0-1,0-1 0,0 1 0,0-1 1,-1 1-1,0-1 0,0 1 1,0-1-1,0 0 0,0 0 0,-1 0 1,1 0-1,-4 2 140,-22 15-934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0:01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85 6281,'55'3'3880,"26"6"-2974,22 2-1256,-93-11 354,36 3-796,0-2 0,0-2 1,3-2 791,-37 2-349,0-1 1,0 0-1,-1 0 1,1-1-1,0-1 1,-1 0-1,0-1 0,0 0 1,0 0-1,0-1 1,-1-1-1,0 0 1,-1 0-1,3-3 349,-10 8 117,-1 1 0,0-1 1,1 1-1,-1-1 0,0 0 0,0 1 0,0-1 1,0 0-1,0 0 0,-1 0 0,1 0 0,-1 0 1,1 0-1,-1 0-117,0 1 70,0 1 1,0 0-1,0-1 1,0 1-1,0-1 0,0 1 1,0 0-1,0-1 1,0 1-1,0 0 0,0-1 1,0 1-1,-1-1 1,1 1-1,0 0 0,0-1 1,0 1-1,-1 0 1,1-1-1,0 1 1,-1 0-1,1 0 0,0-1 1,0 1-1,-1 0 1,1 0-71,-1-1 106,0 1 0,0 0 0,0 0 0,0-1 0,-1 1 0,1 0 1,0 0-1,0 0 0,0 0 0,0 0 0,0 1 0,0-1 1,0 0-1,0 0 0,0 1-106,-3 0 74,1 0 0,0 1 0,0 0 0,0-1 1,0 1-1,0 0 0,0 0 0,1 1 0,-1-1 0,1 1 1,-1-1-1,1 1 0,0 0 0,0 0 0,0 0 0,0 0 0,1 0 1,-1 0-1,1 0 0,0 1 0,0-1-74,-5 14 93,2-1 0,0 1 1,-1 14-94,4-29 10,1-2-10,-8 57 128,0 17-128,7-58 9,1 1 1,0-1-1,1 1 1,1-1 0,1 0-1,4 16-9,-6-27-1,1 0 1,0 0-1,0 0 0,0-1 0,1 1 0,0 0 0,-1-1 0,2 0 0,-1 0 1,0 0-1,1 0 0,0 0 0,0-1 0,0 1 0,0-1 0,1 0 1,-1 0-1,1-1 0,0 0 0,0 1 1,-1-2 0,-1 0-1,1 0 1,0-1 0,-1 1-1,1-1 1,0 0 0,-1 0-1,1 0 1,0 0 0,-1-1-1,1 0 1,0 1 0,-1-1-1,1-1 1,-1 1 0,1 0-1,-1-1 1,0 0 0,0 0-1,1 0 1,-1 0 0,-1 0-1,1 0 1,0-1 0,0 0-1,-1 1 1,0-1 0,3-3 0,3-6 8,0 0 1,-1 0 0,0 0-1,-1-1 1,0 0 0,-1-1-1,0 1 1,0-6-9,5-27 106,5-42-106,-8 38 182,6-19-182,-13 68 2,0 1 0,0-1-1,1 0 1,-1 0 0,0 0 0,0 1-1,0-1 1,1 0 0,-1 0 0,0 1-1,0-1 1,1 0 0,-1 1 0,1-1 0,-1 0-1,1 1 1,-1-1 0,1 1 0,-1-1-1,1 1 1,-1-1 0,1 1 0,0-1-1,0 1-1,0 0 2,-1 0-1,1 1 1,0-1 0,-1 0-1,1 1 1,-1-1-1,1 1 1,0-1-1,-1 1 1,1-1-1,-1 1 1,1 0-1,-1-1 1,0 1 0,1-1-1,-1 1 1,0 0-1,1-1 1,-1 1-1,0 0-1,16 47 5,-16-45-10,18 73 3,-4-16 18,5 8-16,-13-49 2,1-1 0,0 0 1,2-1-1,0 0 1,9 12-3,-17-27 0,-1-1 0,1 0 1,0 1-1,0-1 0,0 0 1,0 0-1,0 1 0,0-1 1,1 0-1,-1 0 0,0 0 1,1 0-1,-1-1 0,0 1 1,1 0-1,-1-1 0,1 1 1,-1-1-1,1 1 0,-1-1 4,0-1 0,0 1 0,0 0 0,0-1 0,0 1 0,0-1 0,0 1 0,0-1 0,0 0 0,0 1 0,-1-1 0,1 0 0,0 0 0,-1 1 0,1-1-1,0 0 1,-1 0 0,1 0 0,-1 0 0,1 0 0,-1 0 0,1 0 0,-1 0 0,0 0 0,0 0 0,1 0-4,23-70 92,-10 28-223,9-16 131,-18 47-60,1 0-1,1 0 0,0 0 1,1 1-1,0 0 0,7-7 61,-12 14-18,0 1 0,1 0 0,-1 0 0,1 0 0,-1 0 0,1 0 0,0 1 0,0 0 0,1 0 0,-1 0 1,0 0-1,1 1 0,-1-1 0,1 1 0,-1 0 0,1 1 0,-1-1 0,1 1 0,0 0 18,-1 0-3,0 1 1,-1 0 0,1 0 0,0 0 0,0 0-1,-1 0 1,1 1 0,0 0 0,-1 0-1,0 0 1,1 0 0,-1 1 0,0-1-1,0 1 1,0-1 0,-1 1 0,1 0-1,-1 0 1,1 1 0,-1-1 0,0 0 0,1 3 2,8 17 19,-2 1 0,0 1 0,-1-1 0,-2 1 0,0 1 1,-2-1-1,-1 1 0,0 6-19,1-14 86,-4-18-79,0 0 0,1 0-1,-1 0 1,0 0 0,0-1-1,1 1 1,-1 0 0,0 0-1,0 0 1,1 0-1,-1 0 1,0-1 0,0 1-1,0 0 1,1 0 0,-1 0-1,0-1 1,0 1 0,0 0-1,0 0 1,0 0 0,1-1-1,-1 1 1,0 0 0,0 0-1,0-1 1,0 1-1,0 0 1,0-1 0,0 1-1,0 0 1,0 0 0,0-1-7,10-41 380,-8 33-389,17-57 30,2 1 0,9-15-21,-28 73-4,1 1 0,0-1 1,0 1-1,0-1 0,1 1 0,-1 0 1,2 0-1,-1 1 0,1-1 0,1-1 4,-5 6-1,0 1 1,0-1-1,0 1 0,0-1 0,1 1 0,-1 0 0,0-1 0,0 1 0,0 0 0,0 0 0,0 0 0,0 0 1,1 0-1,-1 0 0,0 0 0,0 0 0,0 0 0,0 0 0,0 1 0,0-1 0,0 1 0,1-1 1,-1 0-1,0 1 0,0 0 0,0-1 0,-1 1 0,1 0 0,0-1 0,0 1 0,0 0 0,0 0 0,-1 0 1,1 0-1,0 0 0,-1 0 0,1 0 0,0 0 1,3 6-1,0 0 0,0 0 0,0 0 0,1 5 1,23 70-101,-21-57-144,2-1 1,0 1-1,4 3 245,24 31-323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5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63 5473,'-59'-63'2457,"59"63"-1417,3 9-320,-3 11-576,2 10-120,2 11-8,4 0-8,-4-3-16,2-5-56,-1-12-80,-1-5-72,8-11-448,1-3-296,12-9-921,-1-7 1121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5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 6121,'-3'3'143,"-1"0"0,1 0 1,0 0-1,0 0 0,1 1 0,-1 0 0,1-1 0,0 1 0,0 0 0,0 0 0,0 0 0,0 0 0,1 0 0,0 1 1,0-1-1,0 0 0,1 1 0,-1 0-143,-1 17-19,0-1-1,2 0 1,1 4 19,0 2-106,2-1 1,1 0-1,1 0 0,2 0 0,0-1 0,1 0 1,2 0-1,1-1 0,0-1 0,2 1 0,1-2 1,4 5 105,-14-22-53,0 0 1,0 0-1,0-1 1,1 1-1,0-1 1,-1 0 0,1-1-1,1 1 1,-1-1-1,0 0 1,1 0-1,0-1 1,1 1 52,-3-2-14,-1 0 0,1 0-1,0-1 1,0 1 0,0-1 0,-1 0 0,1 0 0,0 0 0,0-1-1,0 1 1,-1-1 0,1 0 0,0 0 0,0 0 0,-1 0-1,1-1 1,-1 0 0,1 0 0,-1 0 0,0 0 0,3-2 14,7-8 29,-1 0 1,0 0 0,0-1 0,-2-1 0,1 0-1,-2 0 1,4-9-30,14-26 660,13-38-660,-18 31 263,-14 32-15,2 0 1,1 1-1,12-20-248,-22 42 11,0-1-1,0 1 1,0 0 0,0-1-1,0 1 1,1 0 0,-1 0-1,0 0 1,1 0 0,-1 0-1,1 0 1,-1 0-1,1 1 1,-1-1 0,1 1-1,0-1 1,-1 1 0,1-1-1,0 1 1,-1 0 0,1 0-1,0 0 1,0 0 0,-1 0-1,1 0 1,0 0-1,-1 0 1,1 1 0,0-1-1,-1 1 1,2 0-11,7 3-10,0 1-1,0 0 1,0 0-1,-1 1 1,1 0 10,12 8 24,7 2-23,-1 1 1,-1 2 0,0 0-1,-1 2 1,-1 1 0,7 9-2,-25-23-2,0-1 0,-1 2 1,0-1-1,0 0 0,-1 1 0,0 0 1,0 1-1,-1-1 0,-1 1 0,1-1 1,-2 1-1,1 0 0,-1 0 0,-1 1 1,0-1-1,0 0 0,-1 0 0,0 1 1,-1-1-1,0 0 0,-1 0 0,-1 7 2,0-9 0,0-1-1,0 1 1,0-1-1,-1 0 1,-1 1-1,1-2 1,-1 1-1,0 0 1,0-1-1,-1 0 1,0 0-1,0-1 1,0 0-1,-6 3 1,-2 2-38,-1-1-1,0 0 1,-1-1-1,0-1 0,0-1 1,-6 2 38,14-5-119,0-1-1,0 1 1,0-1 0,0-1-1,0 1 1,-1-1 0,1-1 0,0 0-1,-1 0 1,1 0 0,0-1 0,0 0-1,-1-1 1,1 0 119,-2-2-221,1 0 0,0-1 0,-9-6 221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5 6169,'-9'-4'2433,"7"28"-1809,4 19-168,7 48-432,-1 19 0,10 24-136,-6 6-224,-2 8-864,-2-2-689,-4 9 1137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6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1075 3745,'-24'31'1711,"24"-31"-1680,0 0 0,0 0 1,0 0-1,-1 1 0,1-1 1,0 0-1,0 0 0,0 0 1,-1 0-1,1 1 0,0-1 1,0 0-1,-1 0 0,1 0 1,0 0-1,0 0 0,0 0 1,-1 0-1,1 0 0,0 0 1,0 0-1,-1 0 0,1 0 1,0 0-1,0 0 0,-1 0 1,1 0-1,0 0 0,0 0 1,-1 0-1,1 0 0,0 0 1,0-1-1,-1 1 0,1 0 1,0 0-1,0 0-31,-5-11 715,5-14-10,6 6-640,0 1 0,2-1 0,0 1 1,3-4-66,1-1-59,-1-1 1,1-7 58,0-9-24,-2 0 0,-2-1 1,-2 0-1,-1 0 0,-2-10 24,-1-76 13,-6-4-13,0-13-1,1-80 360,3 207 115,0 35-252,12 220-211,3 158-56,-15-369 40,1 72-109,-5 0 1,-11 65 113,10-130-62,0 0 328,4-33-179,0-5-4,2-20 49,1 7-163,2-1 0,0 2 0,0-1-1,2 0 1,0 1 0,1 0-1,0 0 1,2 1 0,8-13 31,-10 16-76,1 1 1,0 1-1,0 0 0,6-6 76,-11 13-27,1 0 0,-1 0 0,1 0-1,0 1 1,0-1 0,0 1 0,0 0-1,0 0 1,0 0 0,0 1 0,1-1-1,-1 1 1,1 0 0,2 0 27,-5 1-3,0 0 0,0 0 0,0 0 1,1 1-1,-1-1 0,0 0 0,0 1 0,0 0 1,0-1-1,0 1 0,-1 0 0,1 0 0,0 0 1,0 0-1,-1 1 0,1-1 0,0 0 0,-1 1 1,1-1-1,-1 1 0,0-1 0,1 1 0,-1 0 1,0 0-1,0-1 0,0 1 0,0 0 0,0 0 1,-1 0-1,1 0 0,0 1 3,3 10 35,-1 1 0,0 0 0,-1 0 0,0 8-35,1 1 49,0-8-27,0-1-1,0 0 1,2 0-1,0 0 1,0-1-1,6 11-21,-8-20 0,0 0-1,-1 0 0,2 0 1,-1 0-1,0 0 0,1 0 1,-1-1-1,1 0 0,4 3 1,-5-4-2,-1-1-1,1 1 0,0-1 1,0 0-1,0 0 1,0 0-1,0 0 1,0-1-1,0 1 0,0-1 1,0 0-1,0 0 1,0 0-1,1 0 0,-1 0 1,2-1 2,2-1-16,1 0 0,0-1 0,-1 0 0,1 0 0,-1 0 0,0-1 1,0 0-1,6-5 16,50-45-317,-35 30 79,-6 4-10,0-1-1,-1 0 1,1-5 248,-21 25 44,0 0 0,-1 1 0,1-1-1,0 0 1,-1 0 0,1 0 0,-1 0 0,1 1 0,-1-1 0,1 0 0,-1 0 0,0 0 0,1 0-1,-1 0 1,0 0 0,0-1-44,0 3 41,-1 0-1,1 0 0,-1 0 1,1 0-1,-1 0 0,1 0 1,0 0-1,0 0 1,-1 0-1,1 0 0,0 0 1,0 0-1,0 0 0,0 0 1,0 0-1,1 1-40,-2 12 15,2 1 0,0-1-1,1 0 1,0 0 0,1 0 0,2 7-15,-2-15-102,-1 1 0,1-1 0,0 1 0,1-1 0,0 0 0,0 0 1,0-1-1,0 1 0,1-1 0,0 0 0,0 0 0,1 0 0,-1-1 1,2 1 101,0 0-278,0-1 0,0 0 0,0 0 0,1-1 1,0 0-1,-1 0 0,1-1 0,0 0 0,0 0 1,2 0 277,37-2-783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6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25 7418,'-19'-25'2472,"42"30"-2736,16 13-496,15 13 448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7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1098 6721,'0'0'56,"0"0"0,0 0 0,-1 0-1,1 0 1,0 0 0,0 0 0,0 0-1,-1 0 1,1 0 0,0 0 0,0 0-1,0 0 1,0 0 0,-1 1 0,1-1-1,0 0 1,0 0 0,0 0 0,0 0 0,-1 0-1,1 0 1,0 1 0,0-1 0,0 0-1,0 0 1,0 0 0,0 0 0,-1 1-1,1-1 1,0 0 0,0 0 0,0 0-1,0 0 1,0 1 0,0-1 0,0 0-1,0 0 1,0 0 0,0 1 0,0-1-1,0 0 1,0 0 0,0 0 0,0 1-1,0-1-55,-6 19-219,3-9 287,-3 5-316,0-1 0,-1 0 0,-1 0 1,0-1-1,-2 2 248,6-9-169,0-1 1,0 0-1,0 1 1,-1-2-1,0 1 1,0 0-1,0-1 1,0 0-1,-1-1 1,0 1-1,0-1 1,0 0-1,-2 1 169,7-4-18,0 1-1,0-1 0,0 0 1,0 0-1,0 1 1,1-1-1,-1 0 0,0 0 1,0 0-1,0 0 0,0 0 1,0 0-1,0-1 1,0 1-1,0 0 0,0 0 1,0-1-1,1 1 1,-1 0-1,0-1 0,0 1 1,0-1-1,1 1 0,-1-1 1,0 1 18,0-2-12,0 1 0,0 0 0,0-1 1,1 1-1,-1-1 0,0 1 0,1-1 0,-1 1 0,1-1 1,-1 1-1,1-1 0,0 0 0,0 1 0,0-1 12,-1-9-14,1 1-1,1-1 0,0 0 1,2-5 14,-2 10-32,4-27 9,2 1-1,1 0 1,2 1 23,-6 17 61,2 0-1,-1 1 0,2 0 0,0 0 0,1 1 1,0 0-1,9-10-60,-14 17 51,2 1 0,-1-1 0,0 1 0,1 1 0,0-1 0,0 1 0,0-1 0,0 1 0,2 0-51,-5 2 27,1 0 1,-1 0 0,0 1 0,1-1 0,-1 1-1,0-1 1,1 1 0,-1 0 0,1 0 0,-1 0-1,0 0 1,1 1 0,-1-1 0,0 1-1,1-1 1,-1 1 0,0 0 0,1-1 0,-1 1-1,0 1 1,0-1 0,0 0 0,0 0 0,0 1-1,0 0-27,3 2 75,-1 0 0,0 1-1,0 0 1,0 0 0,0 0-1,-1 1 1,0-1 0,1 4-75,22 53 497,-6 6-294,-2 0-1,-3 1 1,-1 14-203,1 43 346,-3 48-346,-11-110-3,-2 0-1,-4 16 4,1-44-2,-2 0 0,-1 1 0,-2-2 0,-7 19 2,11-41 12,0-1 0,-1 1 1,0-1-1,-1 0 0,-1-1 0,0 1 0,0-2 0,-1 1 0,0-1 1,-1 0-1,0-1 0,-1 0 0,0-1 0,-1 1-12,4-5 69,0 1 0,0-1 1,0-1-1,0 1 0,-1-1 0,1-1 0,-1 0 1,0 0-1,1 0 0,-1-1 0,0-1 0,0 1 1,0-1-1,0-1 0,0 0 0,0 0 0,0-1 1,1 0-1,-1 0 0,1-1 0,-4-1-69,8 2 24,1 1-1,0-1 1,-1 0 0,1 0-1,0 0 1,0 0 0,0-1-1,0 1 1,0-1-1,1 0 1,-1 0 0,1 0-1,0 0 1,0 0 0,0 0-1,0 0 1,0-1 0,1 1-1,0-1 1,-1 1-1,1-1 1,0 0 0,1 0-1,-1 1 1,1-1 0,0 0-1,0 0 1,0 1-1,0-1 1,1-1-24,1-10-7,0 0 0,2 0 0,0 0 0,1 0 0,0 1 0,6-12 7,148-306-547,22-50 3,-141 280-1,-4-3-1,-4-1 1,16-105 545,-24 61-54,-5-1 0,-4-88 54,-17 53 1793,2 163-1220,1 21-348,0 5-39,5 32 162,-3-22-381,14 110-35,-6 0 0,-4 1 0,-6-1 0,-13 97 68,6-113-163,2-20-210,-9 34 373,13-116-5,-1 1 0,0-1 0,0 1 0,-1-1 0,1 1 0,-1-1 0,0 0 0,0 0 0,-1 0 0,0 1 5,3-6 2,0 0 0,0 0 0,0 0 0,0 0 0,0 0 0,0 0 0,0 1 0,0-1 0,-1 0 0,1 0 0,0 0 0,0 0 0,0 0 0,0 0 0,0 0 0,0 1 0,0-1 0,-1 0 0,1 0 0,0 0 0,0 0 0,0 0 0,0 0 0,0 0 0,0 0 0,-1 0 0,1 0 0,0 0 0,0 0 0,0 0 0,0 0 0,0 0 0,-1 0 0,1 0 0,0 0 0,0 0 0,0 0 0,0 0 0,0 0 0,-1 0 0,1 0 0,0 0 0,0 0 0,0 0 0,0 0 0,0-1 0,0 1 0,-1 0 0,1 0 0,0 0 0,0 0 0,0 0 0,0 0 0,0 0 0,0-1 0,0 1-2,-3-8 96,3 2-73,0 0 0,0 0 0,1 0 0,-1 0 0,1 0 1,1 1-1,-1-1 0,1 0 0,2-4-23,25-51 44,-12 33-42,1 0 1,1 1 0,1 1-1,2 1 1,0 1 0,1 1-1,2 1 1,19-13-3,-37 29-4,0 1 0,0 1 0,1 0 0,0 0 0,0 0 0,4-1 4,-9 5-1,-1-1 0,0 0 0,1 1 0,-1 0 0,1-1 0,-1 1 0,1 0 0,-1 0 0,1 0 0,-1 1 0,0-1 0,1 0 0,-1 1 0,1 0 0,-1-1 0,0 1 0,0 0 0,1 0 0,-1 1 0,0-1 0,0 0 0,0 1 0,0-1 1,0 1-1,0 0 0,-1-1 1,7 10-8,-1 1 1,0 0 0,-1 0 0,0 0-1,-1 0 1,0 1 0,-1 0 0,-1 0-1,1 3 8,12 61-1149,6 67 1149,-6-18-435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6:25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780 7 2088,'-30'5'255,"27"-4"-221,0 0 0,0 0 1,0 0-1,0-1 0,-1 1 0,1-1 0,0 0 1,0 0-1,0 0 0,-1-1 0,1 1 1,0-1-1,0 0 0,-3 0-34,-5-3 106,-1 2 1,0-1-1,0 2 1,0-1-1,0 2 1,0 0-1,-1 0 0,1 1 1,0 0-1,0 1 1,1 1-1,-1 0 1,0 0-1,1 1 0,0 1 1,-4 1-107,-27 15 101,1 2 0,0 1 0,-19 17-101,59-40 4,-50 33 173,1 3 0,2 2 0,2 1 0,-38 45-177,80-82 5,1 1 0,0-1 0,1 1 0,-1 0 0,1-1 0,0 1 1,0 0-1,0 1 0,0-1 0,1 0 0,-1 0 0,1 1 0,0-1 0,0 1 0,1-1 1,0 1-1,-1-1 0,2 1 0,-1 0 0,0-1 0,1 1 0,0-1 0,0 1 0,0-1 1,1 0-1,-1 0 0,1 1 0,0-1 0,0 0 0,0 0 0,1-1 0,0 1 0,-1 0 0,1-1 1,1 0-1,-1 1 0,0-1 0,1 0 0,-1-1 0,1 1 0,0-1 0,0 0 0,0 0 1,0 0-1,1 0 0,-1-1 0,3 2-5,19 4 13,0-2 0,1 0 0,12 0-13,-18-3 1,0 1 0,0 1-1,0 1 1,-1 0 0,0 2 0,2 1-1,-18-6-2,0 0 1,0 0-1,0 0 1,-1 0-1,1 1 1,-1 0-1,1 0 0,-1 0 1,0 0-1,0 0 1,0 1-1,-1-1 1,1 1-1,-1 0 1,0-1-1,0 1 0,0 0 1,0 1-1,-1-1 1,0 0-1,0 0 1,0 1-1,0-1 1,-1 0-1,1 1 0,-1-1 1,0 1-1,-1-1 1,1 0-1,-1 1 1,0-1-1,0 1 2,-2 6 12,0 1-1,-1-1 1,0 0-1,-1 0 1,-1-1-1,1 1 1,-2-1 0,1 0-1,-1-1 1,-1 1-1,-4 3-11,-10 8 72,-1-2-1,-1-1 0,-16 10-71,17-13 40,-1-1-70,18-13-269,14-12-361,10-4-110,0 1-1,1 1 0,1 0 0,20-9 771,-12 7-491,25-16 35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6:26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0 236 2152,'6'-13'1512,"-4"8"60,-2 11-568,0 0-966,0 1 0,1-1 0,0 1 0,0-1 0,0 1 0,2 4-38,5 22 17,48 245 126,-41-202-123,1 45-20,-14-101 19,-1 0 1,-1 1-1,-1-1 0,-1 0 1,-1 0-1,-2 5-19,5-23 35,-1 0 0,1 0 0,-1 0 0,0 0-1,1-1 1,-1 1 0,0 0 0,0 0 0,0-1 0,-1 1-1,1 0 1,-1 0-35,2-2 18,0 0 0,-1 1 0,1-1-1,0 0 1,-1 0 0,1 0 0,0 0-1,-1 0 1,1 1 0,-1-1 0,1 0 0,0 0-1,-1 0 1,1 0 0,0 0 0,-1 0-1,1 0 1,0 0 0,-1 0 0,1 0-1,-1 0 1,1-1 0,0 1 0,-1 0 0,1 0-18,-11-12 381,5 2-341,2-1-1,-1 0 0,2 0 1,0-1-1,0 1 0,1-1 1,0 1-1,1-1 0,0 0 1,1-2-40,-1 2 1,-2-77-229,3 1-1,5 0 0,3 0 1,4 0-1,22-75 229,-28 138-24,-2 3 44,1 1-1,1 0 1,2 0-1,0 0 1,3-4-20,-10 22 24,1 0 0,-1 0 0,1 0 1,0 1-1,0-1 0,0 0 0,0 1 1,0-1-1,1 1 0,-1 0 1,1 0-1,-1 0 0,1 0 0,0 0 1,1 0-25,-1 1 8,-1 1 1,1-1-1,-1 1 1,1 0 0,-1 0-1,1 0 1,-1 0-1,1 0 1,-1 1 0,1-1-1,-1 1 1,1-1-1,-1 1 1,1 0 0,-1 0-1,0 0 1,0 0-1,1 1 1,-1-1 0,0 1-9,4 1-11,-1 1 0,1 0 1,-1 0-1,0 1 0,0 0 1,-1 0-1,1 0 0,-1 0 1,0 0-1,-1 1 0,1 0 1,-1 0-1,0 0 0,0 0 1,-1 0-1,0 1 0,0-1 1,-1 1-1,1-1 0,-1 1 1,-1 0-1,1-1 0,-2 6 11,1-4-10,-1-1-1,0 0 0,0 1 0,-1-1 0,0 0 1,0 0-1,-1 0 0,0 0 0,0-1 0,-1 1 1,1-1-1,-1 1 0,-1-1 0,1-1 0,-1 1 1,0-1-1,-1 1 0,1-1 0,-1-1 0,0 1 1,-6 3 10,7-6-15,1 0 0,-1 0 1,0 0-1,0-1 0,0 1 1,0-1 14,-25 9-591,32-12 568,1 1 0,0 0 0,0 0 1,0 0-1,0 0 0,0 1 0,0-1 1,-1 1-1,4 0 23,11-2-15,3 0 10,4-1-12,-1 0 0,0-1 0,0-1-1,13-6 18,-5 0-96,0-2-1,0-1 0,-2-2 1,27-18 96,-41 24-12,-1 0 0,1-2 0,-2 0 1,0 0-1,0-1 0,-1-1 1,-1 0-1,0-1 0,8-14 12,-18 27 34,0 0 0,0 0 0,0 0 0,0 0 0,-1-1 0,1 1 0,0 0 0,-1 0 0,0 0 0,1-1 0,-1 1 0,0 0 0,0 0 0,0 0 0,-1-1 0,1 0-34,0 3 16,0 0 0,-1-1 0,1 1 0,0 0 0,0-1 0,0 1 0,0 0 0,-1 0-1,1-1 1,0 1 0,0 0 0,-1 0 0,1-1 0,0 1 0,-1 0 0,1 0 0,0-1 0,-1 1 0,1 0 0,0 0 0,-1 0 0,1 0 0,0 0 0,-1 0-1,1 0 1,0 0 0,-1 0 0,1 0 0,-1 0 0,1 0 0,0 0-16,-2 0 36,0 1-1,1-1 1,-1 1-1,1-1 1,-1 1-1,1 0 1,-1 0-1,1 0 1,0 0-1,-1 0 1,1 0 0,0 0-36,-12 11 37,2 1 1,-1-1 0,2 2 0,0 0 0,0 0 0,2 1 0,-1 0 0,2 0-1,0 1 1,1 0 0,1 0 0,0 1 0,1-1 0,1 1 0,0 8-38,2-16-16,0-1 1,2 1-1,-1-1 1,1 1-1,0-1 1,0 0-1,1 1 1,0-1 0,1 0-1,0 0 1,4 7 15,-5-11-62,1 1 0,-1-1 0,1 0 0,0 0 0,1 0 0,-1-1 0,1 1 0,0-1 0,0 0 0,0 0 1,0 0-1,0 0 0,0-1 0,1 1 0,0-1 0,-1-1 0,1 1 0,0 0 0,0-1 0,1 0 62,3 0-173,0 0-1,-1 0 1,1-1-1,0 0 0,-1-1 1,2 0 173,69-14-587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2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1239 360,'-1'-1'164,"0"0"1,1 1-1,-1-1 0,-1 0 1,1 0-1,0 0 0,0 1 1,0-1-1,0 0 0,-1 1 1,1-1-1,0 1 0,0 0 1,-1-1-1,1 1 0,0 0 1,-1 0-1,1 0 1,0 0-1,-1 0 0,1 0 1,-1 0-165,1 0 46,1 0 65,1 1 24,4 13 7,-3-10-129,0 0 0,0 0 1,0 0-1,0 0 0,0-1 0,1 1 0,0 0 0,0-1 0,0 0 0,1 2-13,54 49 25,-51-48-30,0 0 1,1-1-1,0 0 0,0-1 0,0 1 0,0-1 0,0-1 0,1 0 1,0 0-1,0-1 0,0 0 0,0 0 0,0-1 0,0 0 0,0-1 1,0 0-1,0 0 0,0-1 0,0 0 0,0-1 0,8-2 5,-4 0 50,0-1-1,0 0 1,-1-1 0,0 0-1,0-1 1,0 0-1,-1-1 1,0 0 0,0-1-1,-1 0 1,0-1-1,-1 0 1,3-4-50,53-76 1113,-3-3 0,-4-4-1113,-36 58 54,-1 0-1,10-31-53,-22 47 5,-1 0-1,-2 0 1,0-1-1,-1 0 0,0-21-4,-1-8 2,-3-1 1,-3 1-1,-2 0 0,-6-30-2,4 47 53,-2 0 0,-2 0 0,-1 1-1,-2 0 1,-1 1 0,-2 0 0,-1 1-53,8 19 105,0 1 0,-1 0 0,0 1 1,-1 0-1,0 1 0,-2 0-105,-11-13 237,24 24-262,0 0-26,2 4 6,8 15 20,-5-9 20,0 0 0,0 0 0,1-1-1,3 4 6,23 27-9,-9-11 9,0 0 0,-2 2 0,1 4 0,-5-1 0,-1 1-1,-1 1 0,-2 0 1,-2 0-1,-1 1 1,-2 1-1,4 35 1,-5 13-16,-4 1 0,-7 83 16,1-7-3,2-147-7,0 0-1,1-1 1,1 1-1,0-1 1,1 1-1,1-1 1,0 1-1,1-1 1,1 2 10,-4-16-15,-1 1-1,1-1 1,-1 1 0,1-1-1,-1 0 1,1 1 0,0-1-1,0 0 1,0 0 0,0 0 0,0 0-1,0 0 1,0 0 0,0 0-1,0 0 1,0 0 0,0 0 0,1 0-1,-1-1 1,0 1 0,1 0-1,-1-1 1,1 1 0,-1-1 0,2 1 15,-1-2-60,0 1 0,0 0 1,1 0-1,-1-1 1,0 0-1,1 1 0,-1-1 1,0 0-1,0 0 1,0 0-1,0 0 1,0 0-1,0-1 0,0 1 1,0-1 59,6-5-442,1-1 0,-1-1 0,0 1 0,-1-1 0,6-10 442,18-32-875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2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58 142 2312,'-58'-31'953,"60"27"-665,9-5-48,3 7-240,1-2 56,3-4 184,1 4 136,12-5 232,9 9 32,16-4-32,10-2-152,9-2-240,5 1-248,-1-5-624,-2-3-408,-8-3 592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4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1 762 5001,'0'0'32,"0"0"-1,0 0 1,0 0 0,0 0-1,0 0 1,0 0 0,0 0-1,0-1 1,0 1 0,0 0-1,0 0 1,0 0 0,0 0-1,0 0 1,0 0 0,0 0-1,0-1 1,0 1 0,0 0-1,0 0 1,0 0 0,0 0-1,0 0 1,0 0-1,0 0 1,0 0 0,0-1-1,0 1 1,0 0 0,0 0-1,0 0 1,0 0 0,0 0-1,0 0 1,0 0 0,0 0-1,0 0 1,1 0 0,-1 0-1,0-1 1,0 1 0,0 0-1,0 0 1,0 0 0,0 0-1,0 0 1,0 0 0,0 0-1,1 0 1,-1 0 0,0 0-1,0 0 1,0 0 0,0 0-1,0 0 1,0 0-1,0 0 1,1 0 0,-1 0-1,0 0 1,0 0 0,0 0-1,0 0 1,0 0 0,0 0-32,18-3 262,28-6-388,-35 6 136,-3 0 3,0 1 1,0-1-1,0 0 1,-1-1-1,1 1 0,-1-2 1,0 1-1,0-1 1,0 0-1,5-5-13,41-37 186,-14 13-55,16-20-131,-42 40 4,-2 0 1,0-1-1,0 0 1,-1-1-1,-1 0 1,0-2-5,2-4 104,-1-1 1,-2 0 0,0-1-1,-1 0 1,2-17-105,-8 32 64,0 1 1,-1-1 0,0 0 0,0 0 0,-1 1 0,0-1-1,-1 1 1,0-5-65,0 8 27,0 0-1,0-1 0,0 1 1,-1 0-1,0 0 1,0 0-1,0 0 0,0 1 1,-1-1-1,0 1 1,0 0-1,0 0 0,-2-1-26,0 1 16,0 1 1,1 0-1,-1 0 0,0 0 0,0 1 0,-1 0 1,1 0-1,0 1 0,-1-1 0,1 2 0,-1-1 0,1 0 1,-1 1-1,1 1 0,-5 0-16,40-5-75,0-2-1,0 0 1,8-4 75,8-3 9,42-4-9,3 2-56,1 5 0,39 2 56,-124 8-4,1 0 1,-1 1-1,1-1 1,-1 1 0,0 1-1,1-1 1,1 2 3,-7-3 0,0 1-1,0-1 1,0 0 0,0 1-1,0 0 1,0-1 0,0 1-1,0-1 1,0 1 0,-1 0-1,1 0 1,0 0 0,-1-1-1,1 1 1,0 0 0,-1 0 0,1 0-1,-1 0 1,1 0 0,-1 0-1,1 0 1,-1 0 0,0 0-1,0 0 1,0 0 0,1 0-1,-1 1 1,0-1 0,0 0-1,0 0 1,0 0 0,-1 0-1,1 0 1,0 0 0,0 0-1,-1 0 1,1 0 0,-1 0 0,1 0-1,-1 0 1,1 0 0,-1 0-1,0 0 1,-4 8 20,-1 0 1,-1 0-1,1-1 0,-1 0 0,-1-1 0,-7 7-20,5-5 47,0 1-1,0 1 0,-7 10-46,15-18 8,-1 1 0,1 0 0,0 1 0,0-1 0,0 0 0,1 0 0,-1 1 0,1-1 0,0 1 0,0 0 0,1-1 0,-1 1 0,1 4-8,1-2 4,0 0 0,0 0-1,1 0 1,0 0 0,1 0-1,-1 0 1,1-1 0,0 1-1,1-1 1,-1 0 0,1 0-1,1 0 1,-1 0 0,1-1-1,0 0 1,0 0 0,1 0 0,-1 0-1,1-1 1,0 0-4,4 3-2,1 0 0,-1-1 0,1-1 0,0 0 0,1 0 0,-1-1 0,1 0 0,0-1 0,0 0 0,0-1 0,6 0 2,-13-2-9,1 0-1,-1-1 0,1 0 0,-1 0 0,0 0 1,1-1-1,-1 1 0,0-1 0,0 0 0,0-1 1,0 0-1,0 1 0,-1-1 0,1-1 0,-1 1 1,0-1-1,0 1 0,0-1 0,0 0 0,-1-1 1,0 1-1,3-4 10,8-14-60,-1-1 1,-1 0-1,-1-1 1,2-8 59,-5 12-8,16-35 53,2 1 1,31-46-46,-57 100 1,9-15 41,-9 15-39,0 0 0,0 0 1,1 0-1,-1 0 0,0-1 1,0 1-1,0 0 0,0 0 1,0 0-1,1 0 0,-1-1 1,0 1-1,0 0 0,0 0 0,0 0 1,0-1-1,0 1 0,0 0 1,0 0-1,0-1 0,0 1 1,0 0-1,0 0 0,0 0 0,0-1 1,0 1-1,0 0 0,0 0 1,0-1-1,0 1 0,0 0 1,0 0-1,0 0 0,0-1 1,-1 1-1,1 0 0,0 0 0,0 0 1,0 0-1,0-1 0,0 1 1,-1 0-1,1 0-3,-1 1 10,0 0 0,0 0 0,0 1 0,1-1 0,-1 0 0,0 1 0,0-1 0,1 1 0,-1-1 0,1 1 0,-1-1 0,1 1 0,0-1 0,-1 1-10,0 5 29,-15 44 142,-7 47-171,20-80 5,0 0-1,1 0 1,1 1-1,1-1 1,1 1-1,0-1 1,1 0-1,1 0 1,1 0 0,0 0-1,2 0 1,6 14-5,-11-29-1,0 0 1,0-1-1,0 1 1,0-1-1,1 1 1,-1-1-1,1 1 1,0-1-1,0 0 1,-1 0-1,2 0 1,-1 0-1,0 0 1,0 0-1,1-1 1,-1 1-1,0-1 1,1 0-1,0 1 1,-1-1-1,1 0 0,1 0 1,-1-1-2,0 0-1,1-1 0,-1 1 0,0-1 0,0 0 0,1 1 0,-1-1 0,0-1 0,0 1 0,0 0 0,0-1 0,-1 1 1,1-1-1,0 0 0,-1 0 0,1 0 0,-1 0 0,1-1 0,0-1 3,19-19-121,-1 0 0,-1-2 0,-1 0 1,-1-1-1,2-7 121,-9 14-137,-1-1 1,0-1 0,-2 0-1,0 0 1,-1-1-1,-2 0 1,3-16 136,-8-3 734,-2 56-658,1-1 1,0 1-1,2 0 1,-1-1 0,2 1-1,0-1 1,0 1-1,1-1 1,1 0 0,1 0-1,5 12-76,-1-7 0,0 1 0,2-1 0,1 0 0,0-1 0,1-1 0,1 0 0,9 8 0,-19-20-3,0-1 0,1 0-1,0 0 1,-1 0-1,1-1 1,5 3 3,-8-5 0,-1 0 0,1-1 0,-1 1 0,1-1 0,0 1 0,-1-1 0,1 0 0,0 0 0,-1 1 0,1-1 0,0-1 0,0 1-1,-1 0 1,1 0 0,0 0 0,-1-1 0,1 1 0,0-1 0,-1 1 0,1-1 0,-1 0 0,1 0 0,-1 0 0,1 0 0,-1 0 0,0 0 0,1 0 0,-1 0 0,8-10 21,0 0 0,0 0 0,-2-1 0,1 0 0,-1-1 0,-1 0 0,-1 1 0,1-4-21,0 4 17,12-33 44,-10 24-50,1 1-1,0 0 1,2 0-1,0 1 1,11-14-11,-20 31-2,0 0 1,0-1 0,0 1-1,0 0 1,0 0 0,1 0-1,-1 0 1,1 1-1,-1-1 1,1 1 0,0-1-1,-1 1 1,1 0 0,0 0-1,0 0 1,0 1 0,0-1-1,0 0 1,0 1 0,0 0 1,0 0-1,-1 1 0,1-1 1,0 1-1,-1-1 0,1 1 1,-1 0-1,1 0 1,-1 0-1,1 1 0,-1-1 1,0 1-1,0-1 1,0 1-1,0 0 0,0-1 1,0 1-1,0 0 0,0 0 1,-1 1-1,1-1 1,-1 0-1,1 0 0,-1 1 1,5 9-5,0 1 0,-1 0 0,0 0 0,-1 0 0,0 0 0,1 12 5,2 23-114,-1 13 114,-4-38-34,-2 1-6,0-20 32,-1 0 0,1 0 0,0 1-1,1-1 1,-1 0 0,1 1 0,0-1 0,0 0-1,1 3 9,-2-7 2,0 0 0,0 0 0,0 0 0,0 0-1,0 0 1,0 0 0,0 1 0,1-1 0,-1 0-1,0 0 1,0 0 0,0 0 0,0 0 0,0 0-1,0 0 1,0 0 0,0 0 0,0 0 0,1 0-1,-1 0 1,0 0 0,0 0 0,0 0 0,0 0 0,0 0-1,0 0 1,0 0 0,1 0 0,-1 0 0,0 0-1,0 0 1,0 0 0,0 0 0,0 0 0,0 0-1,0 0 1,1 0 0,-1 0 0,0 0 0,0 0-1,0 0 1,0-1 0,0 1 0,0 0 0,0 0-1,0 0 1,0 0 0,0 0 0,0 0 0,1 0-1,-1 0 1,0 0 0,0-1-2,5-8 74,3-12-74,-7 19-4,0-1-1,0 0 0,0 0 1,0 0-1,1 0 0,-1 0 1,1 0-1,0 0 0,0 1 1,0-1-1,1 0 5,12-12-37,1 1 1,13-10 36,-27 22-12,1 0 1,0 0 0,0 0 0,0 0-1,0 1 1,0-1 0,0 1 0,0-1-1,0 1 1,1 0 0,-1 1 0,0-1-1,1 0 1,-1 1 0,4 0 11,-6 0-11,1 0 0,0 1 0,0-1 0,0 1 1,-1 0-1,1-1 0,0 1 0,-1 0 0,1 0 0,-1 0 0,1 0 0,-1 0 1,1 1-1,-1-1 0,0 0 0,1 1 0,-1-1 0,0 1 0,0-1 0,0 2 11,2 3-16,0 0 0,0 0 0,-1 1 0,-1-1 0,1 1 0,-1-1 0,0 1 0,0 0 0,-1 0 0,0-1 0,0 1 0,-1 4 16,5-24 101,-1 1-1,2 0 1,-1 0 0,2 0 0,-1 1-1,2-1 1,0 1 0,1-1-101,-1 1-9,0 1-1,1 1 1,-1-1 0,2 1 0,0 0-1,0 1 1,0 0 0,1 0 0,0 1-1,3-1 10,-11 7-19,0 0 0,0 0 0,0 0-1,1 1 1,-1-1 0,0 1 0,0-1-1,1 1 1,-1 0 0,0 0-1,1 0 1,-1 0 0,0 0 0,1 0-1,-1 1 1,0-1 0,1 1 0,-1-1-1,0 1 1,0 0 0,0 0 0,0 0-1,0 0 1,0 0 0,0 1-1,0-1 1,0 1 19,3 2-171,-1 1 0,0-1 0,0 1 0,-1 0 0,1 0 0,-1 0 0,0 1-1,-1-1 1,1 1 0,0 2 171,12 41-699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8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305 838 4225,'-15'-7'488,"-1"1"-1,1 0 1,-1 1 0,0 1-1,-1 1-487,12 2 43,-1 0 0,0 0 0,0 1 0,0 0-1,1 0 1,-1 0 0,0 1 0,0 0 0,1 0-1,-1 1 1,0-1 0,1 1 0,-1 0 0,1 1-1,0-1 1,-1 2-43,-3 2 46,0 1 0,0 1 0,1 0-1,0 0 1,1 0 0,0 1 0,0 0-1,1 1 1,0-1 0,0 1 0,1 0 0,0 1-1,1-1 1,1 1 0,-1 0 0,2 0 0,-1 1-46,1-1-36,0 0 0,1 0 0,1 0 0,-1-1 0,2 1 1,-1 0-1,2 0 0,-1 0 0,1-1 0,1 1 1,0-1-1,1 1 0,0-1 0,0 0 0,1 0 0,0-1 1,5 7 35,-7-13-73,-1 1 0,1-1 0,0 0 0,0 0 0,0 0 0,0 0 0,0-1 0,1 1 0,-1-1 0,1 0 0,0 0 1,0 0-1,-1 0 0,1-1 0,0 0 0,1 0 0,0 1 73,-1-2-50,-1 0 1,0 0 0,1 0-1,-1 0 1,1-1-1,-1 1 1,0-1-1,1 0 1,-1 0 0,0 0-1,0-1 1,0 1-1,0-1 1,0 1-1,0-1 1,0 0 0,0 0-1,-1 0 1,1-1-1,-1 1 1,2-2 49,15-18-16,-2-1 1,0-1-1,-1-1 1,-2 0-1,-1-1 0,0 0 1,-2-1-1,-1 0 1,5-24 15,-13 43 220,0-1 0,-1 1-1,0-1 1,0 1 0,-1-1 0,0 0 0,0 0 0,-1 1 0,-1-8-220,-1 12 875,1 10-485,-1 15-194,3-2-219,1-1-1,0 1 0,1 0 0,1-1 0,2 6 24,-3-15-66,0 0-1,1 0 0,0-1 1,1 1-1,0-1 1,0 0-1,1 0 0,0 0 1,1 0-1,-1-1 0,5 4 67,-6-8-22,-1 0 0,0-1 0,1 1 0,-1-1 0,1 0 0,0 0 0,0-1-1,0 1 1,0-1 0,0 0 0,0 0 0,0 0 0,0 0 0,0-1 0,0 0 0,0 0 0,1 0-1,-1 0 1,0 0 0,0-1 0,0 0 0,0 0 0,0 0 0,0 0 0,1-1 22,9-4-11,0 0 1,-1-1 0,1-1-1,-2 0 1,1 0 0,3-4 10,6-5 82,-1-1 0,0 0 0,-1-2 0,-1 0 1,-1-2-1,-1 1 0,-1-2 0,-1 0 1,-1-1-1,-1-1 0,-1 0 0,-1-1 1,-1 0-1,-2 0 0,0-1 0,-2 0 1,-1-1-1,1-24-82,-2-5-22,-3 1 0,-2-1 0,-3-3 22,0 28 16,0 0 0,-2 1 0,-2 0 0,0 0 0,-2 0 1,-3-2-17,10 25 73,-1 0 1,1 0 0,-1 1 0,-1-1-1,1 1 1,-1 0 0,0 0 0,-1 1-1,0 0 1,0 0 0,0 0 0,-1 0-1,0 1 1,0 0 0,0 1 0,-7-4-74,12 8 22,0-1 0,0 0 0,1 0 1,-1 1-1,0-1 0,0 1 0,-1 0 1,1-1-1,0 1 0,0 0 0,0 0 0,0 0 1,0 1-1,0-1 0,0 0 0,0 1 1,0-1-1,0 1 0,0 0 0,-1 1-22,0-1 9,1 1 0,-1 0 0,1 0-1,0 0 1,0 0 0,0 1 0,0-1 0,0 1-1,0-1 1,1 1 0,-1-1 0,1 1 0,0 1-9,-3 5-1,1 1 0,0 0 1,1 1-1,0-1 0,0 0 1,1 0-1,1 1 0,0 0 1,1 13-1,2 0 0,0-1-1,2 1 1,0-1 0,2 0 0,1 1 1,21 53-1,7 6 1,-23-53-1,16 34 7,51 126 0,-69-157-6,-1 0 0,-2 0-1,-1 1 1,-2 0 0,-1 1 0,-2 51-755,-3 0 0,-4 0 0,-11 45 755,10-89-573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9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7242,'64'-25'2408,"30"3"-2488,18-1-272,4-10-1224,-2-5 1072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0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1 6737,'-14'33'2321,"-12"15"-2113,-1 21-208,-7 13-120,-7 21-704,5 9-601,-9 3 841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9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72 162 8122,'-60'-79'2603,"59"78"-2539,0 0 0,0 0 0,0-1 0,0 1 0,0 0 0,0 0 0,1 0 0,-1-1-1,0 1 1,1 0 0,-1-1 0,1 1 0,0-1 0,-1 1 0,1-1-64,8 4 247,-7-2-193,8 6-58,0 0 1,-1 0-1,0 1 0,0 0 0,0 1 1,-1-1-1,-1 1 0,6 8 4,8 8-58,13 15-153,-1 2-1,-2 1 0,-1 1 1,0 6 211,-20-32-69,-1 0-1,0 1 1,-1-1 0,-1 1 0,-1 0 0,0 1 0,-1-1-1,-1 1 1,-1 0 0,-1 0 0,0 0 0,-3 15 69,-7 3-58,0-21 92,9-16-27,-1 1-1,1-1 1,0 0 0,-1 0-1,1 1 1,0-1 0,-1 0-1,1 1 1,-1-1 0,1 0-1,0 0 1,-1 0 0,1 0-1,-1 1 1,1-1 0,-1 0-1,1 0 1,-1 0 0,1 0-1,-1 0 1,1 0 0,-1 0-1,1 0 1,0 0 0,-1-1-1,1 1 1,-1 0 0,0 0-7,1 0 8,-1-1 0,1 1 0,-1 0 0,1-1 0,-1 1 1,1-1-1,0 1 0,-1 0 0,1-1 0,-1 1 0,1-1 1,0 1-1,0-1 0,-1 0 0,1 1 0,0-1 1,0 1-1,0-1 0,-1 1 0,1-1 0,0 0 0,0 1 1,0-1-9,-1-7 36,1 1 1,0-1 0,0 0-1,0 1 1,1-1-1,0 0 1,1 1 0,0-1-1,2-5-36,6-15 53,12-24-53,-20 49-1,21-46-10,3 2 1,2 1-1,20-24 11,105-125-106,-97 127 48,-49 59 42,-7 7 11,1 1 1,0-1-1,0 1 0,0-1 0,0 1 1,1 0-1,-1 0 0,0-1 0,1 1 0,-1 0 1,0 0-1,1 0 0,-1 1 0,1-1 1,0 0-1,0 0 5,-9 23-20,-9 21 130,2 1 1,-4 27-111,16-56 11,-1 0-1,2 1 1,0-1 0,1 0 0,0 1-1,1-1 1,1 0 0,0 0-1,4 11-10,-5-20 1,1-1 0,1 1 0,-1 0 1,1-1-1,0 1 0,0-1 0,0 0 0,1 0 0,-1 0 0,1-1 0,1 1 0,-1-1 0,1 0 0,-1 0 0,6 3-1,-2-3-45,-1 0-1,1 0 1,0-1 0,1 0-1,-1 0 1,0-1 0,1 0 0,-1 0-1,1-1 1,7 0 45,65 0-2017,-41-4 1343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09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 8466,'14'-40'2968,"48"17"-2687,21 3-161,17 9-345,2 9-263,-17 2 288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10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7082,'35'0'2440,"46"9"-2248,18-5-208,11-4-1008,7 0-929,-20-11 1185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10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405 121 5953,'-7'-3'434,"1"0"0,-1 1 0,0 0 0,0 0 0,0 1 0,-1 0 0,1 0 0,0 0 0,0 1 0,-4 0-434,4 1 67,1 1 1,0-1-1,0 1 0,0 0 1,0 0-1,0 1 0,0-1 1,0 2-1,1-1 0,0 0 1,-1 1-1,-1 2-67,-40 34 33,-18 22-33,26-23-114,-3-1 0,-3-1 114,39-33-14,4-5-17,9-12-52,41-41-160,1 2 0,27-19 243,-51 47-16,60-53 7,-70 65 11,1 0 1,0 1-1,0 1 1,13-5-3,-27 14 2,0-1-1,0 1 1,0 1 0,1-1 0,-1 0 0,0 1-1,1-1 1,-1 1 0,1-1 0,-1 1 0,0 0-1,1 0 1,-1 0-2,-1 1 3,0-1 0,0 0-1,0 0 1,0 1 0,-1-1 0,1 1-1,0-1 1,0 0 0,-1 1 0,1-1 0,0 1-1,-1 0 1,1-1 0,-1 1 0,1 0-1,-1-1 1,1 1 0,-1 0 0,1-1-1,-1 1 1,1 0 0,-1 0 0,0 0-3,2 5 20,-2 0-1,1 0 1,-1 0 0,1 0 0,-2 0-1,1 0 1,-1 0 0,0 2-20,0 6 30,-8 99 204,6 59-234,4-119 21,3 0 1,3-1-1,1 0 1,9 23-22,-16-72 0,1 5 7,1 0 1,-2 1-1,1-1 1,-1 1 0,0 0-1,-1-1 1,0 2-8,0-8 0,-1-1 1,1 0-1,-1 0 1,1 0-1,-1 0 1,1 0-1,-1 0 1,1 0-1,-1 0 1,0 0-1,0 0 1,1 0-1,-1 0 1,0 0-1,0-1 1,0 1-1,0 0 1,0-1-1,0 1 1,0 0-1,0-1 1,0 0-1,-28 10-9,18-8-1,-16 6 85,-1-1 0,-1-1 1,1-2-1,-1 0 0,1-2 0,-1-2 1,0 0-1,0-2 0,1-1 0,-12-3-75,20-1 435,20 7-426,-1 0 0,1 0 0,0 0 0,0 0 1,0 0-1,-1 0 0,1 0 0,0 0 0,0 0 0,0 0 0,-1 0 1,1 0-1,0 0 0,0-1 0,0 1 0,0 0 0,-1 0 0,1 0 1,0 0-1,0 0 0,0 0 0,0-1 0,0 1 0,-1 0 0,1 0 1,0 0-1,0 0 0,0-1 0,0 1 0,0 0 0,0 0 0,0 0 1,0-1-1,0 1 0,0 0 0,0 0 0,0 0 0,0-1 0,0 1 1,0 0-1,0 0 0,0 0 0,0-1 0,0 1 0,0 0 0,0 0-9,12-6 172,18-3-186,1 2 0,0 1 0,23-1 14,-3-1-189,176-20-1936,-99 17 1275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33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58 265 1448,'0'0'133,"-2"0"917,8 5-548,3 0-445,-1-2 0,1 1 0,1-1 0,-1 0 0,0-1 0,1 0 1,-1 0-1,1-1 0,0-1 0,-1 1 0,1-2 0,0 1-57,-3-1 33,1 0-1,-1 0 1,0-1-1,0 0 1,0 0 0,0-1-1,0 0 1,0 0-1,4-3-32,6-5 97,0-1 0,10-9-97,-9 6 69,-7 7-7,-1-1 0,0 0 0,0-1 0,-1 0 0,-1 0 0,7-11-62,-11 17 40,-2-1 1,1 0-1,0 0 0,-1-1 1,0 1-1,0 0 0,-1-1 1,1 1-1,-1-1 0,-1 0 1,1 1-1,-1-1 0,0 0 1,0 1-1,0-1 0,-1 0 1,0-1-41,0 5 29,1 0 0,-1 0 1,1 1-1,-1-1 0,0 0 1,1 1-1,-1-1 0,0 0 0,0 1 1,0-1-1,-1 1 0,1-1 1,0 1-1,-1 0 0,1 0 0,0-1 1,-1 1-1,1 0 0,-1 0 1,0 0-1,1 1 0,-1-1 0,0 0 1,0 1-1,1-1 0,-1 1 1,0-1-1,0 1 0,0 0 0,0 0 1,0 0-1,1 0 0,-1 0 1,-2 0-30,-6 2 112,1-1 1,-1 1-1,1 1 1,-1 0-1,1 0 1,-1 1-113,-6 3 95,1 1 1,1 1-1,-1 0 1,1 1-1,1 0 1,0 1-1,1 1 1,0 0-1,0 0 1,1 1-1,0 2-95,-17 24 155,1 2 0,3 1 0,-4 9-155,20-35 23,0 1-1,0 0 1,2 1 0,0-1-1,1 1 1,-2 16-23,6-30 2,1 0 1,0 0-1,0 0 1,0 0-1,0 0 1,1-1-1,-1 1 0,1 0 1,0 0-1,0 0 1,1-1-1,-1 1 1,1 0-1,0-1 1,-1 1-1,2-1 0,0 2-2,1-1 4,0 0 0,0 0-1,0-1 1,0 1-1,1-1 1,0 0-1,-1 0 1,1 0-1,0-1 1,0 0 0,3 1-4,13 3 9,0-1 0,0-1 0,0-1 0,0 0 1,18-2-10,21 1-195,27-4 195,-62 0-577,-1-1 0,0 0-1,0-2 1,-1-1 0,2-2 577,10-6-855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33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1 127 3593,'62'-27'1336,"12"6"-1072,28 2-144,12 7-40,-8-3-200,-8 5-264,-32-2-920,-12 1 848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33.7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 3785,'-2'-3'1696,"2"3"-848,17 13-376,4-1-159,12 15-153,-2 2-48,-6 5-72,-7 5 0,-5 7-24,1-1 0,7 5-136,6 0-216,-4-9-681,0-3-839,-11-9 1168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34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1 166 3473,'31'-19'1384,"35"-4"-968,17-3-96,23-6-152,2 5-104,-6 3-808,1 9 560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40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620 138 1784,'-4'-6'208,"-1"0"0,1 1-1,-1 0 1,0 0-1,0 1 1,0-1 0,-1 1-1,1 0 1,-1 0 0,0 1-1,-1 0 1,1 0-1,0 0 1,-7-1-208,-2-1 281,-1 1-1,0 1 0,0 0 1,0 1-1,-14 1-280,13 1 118,1 1-1,0 1 1,0 1 0,0 0-1,1 1 1,-1 0-1,1 1 1,0 1-1,0 1 1,1 0-1,-1 1 1,2 0-1,-1 1 1,1 1 0,-4 5-118,-2 1 49,2 1 1,0 0-1,1 1 1,1 1 0,0 1-1,2 0 1,0 1-1,1 0 1,-7 21-50,14-30 5,1 0 0,0 0 0,1 0 0,1 0 0,-1 1 0,2 0 0,0 11-5,1-21 0,0 1-1,0 0 0,1-1 1,-1 1-1,1 0 0,0-1 1,0 1-1,0-1 0,1 1 1,-1-1-1,1 0 1,0 0-1,1 1 1,-2-2-1,1 0 0,0 0-1,0 0 1,0 0 0,1-1 0,-1 1 0,0-1 0,0 1 0,1-1-1,-1 0 1,1 0 0,-1 0 0,1-1 0,0 1 0,-1 0 0,1-1 0,0 0-1,-1 0 1,1 0 0,0 0 1,4 0-2,1 0 1,-1-1-1,1 0 0,-1-1 0,1 0 0,-1 0 1,0 0-1,0-1 0,0 0 0,2-2 2,14-8-25,0-1-1,6-7 26,-17 13-16,9-7-16,130-95-293,-120 85 245,-2-1 0,0-2-1,15-20 81,-41 44 3,27-36-20,-28 38 26,-1 0-1,1-1 1,-1 0 0,0 1-1,1-1 1,-1 0 0,-1 1-1,1-1 1,0 0-1,-1 0 1,1 0 0,-1 0-1,0 0 1,0-2-9,0 5 6,-1-1 0,1 1 0,0-1 1,0 0-1,-1 1 0,1-1 0,0 1 0,-1-1 0,1 1 1,-1-1-1,1 1 0,-1-1 0,1 1 0,-1 0 0,1-1 0,-1 1 1,1 0-1,-1-1 0,1 1 0,-1 0 0,0-1 0,1 1 1,-1 0-1,1 0 0,-1 0 0,0 0 0,1 0 0,-1 0 1,0 0-1,1 0 0,-1 0 0,0 0 0,1 0 0,-1 0 0,0 0 1,1 0-1,-1 1 0,0-1-6,-27 11 127,20-6-116,0 1 1,1 0-1,-1 1 0,1 0 0,1 0 0,-1 0 0,1 1 0,1 0 0,-2 2-11,2-3 2,1 0-1,0 0 0,1 1 1,0-1-1,0 1 1,0 0-1,1-1 1,0 1-1,1 1 1,0-1-1,0 4-1,1-10-1,0 1 0,0-1-1,1 1 1,-1-1-1,1 1 1,0-1 0,-1 0-1,1 1 1,0-1-1,1 0 1,-1 1 0,0-1-1,1 0 1,-1 0-1,1 0 1,0 0 0,-1 0-1,1-1 1,0 1-1,0 0 1,0-1 0,0 0-1,1 1 1,-1-1-1,0 0 1,0 0 0,1 0-1,-1 0 1,1-1-1,1 1 2,7 2-4,0-1 0,-1-1-1,1 0 1,0 0 0,0-1-1,9-1 5,0-1 1,-1-1 0,1-1-1,-1-1 1,0 0-1,0-2 1,-1 0-1,0-1 1,0-1-1,0-1 1,-1 0 0,-1-1-1,0-1 1,0 0-1,-2-2 1,1 1-1,-2-2 1,1 0 0,-2 0-1,1-3 0,-8 11 8,-1 0 0,-3 5-6</inkml:trace>
  <inkml:trace contextRef="#ctx0" brushRef="#br0" timeOffset="1">913 1 8517,'-2'0'8,"1"-1"0,-1 1 0,1 0 0,0 0 0,-1 1 0,-1-1-8,0 1 6,1-1 1,-1 1 0,0 0-1,0 0 1,0 0 0,0 0-1,1 1 1,-1-1 0,0 1-1,1 0 1,-1 0 0,1 0-1,0 0 1,0 0 0,0 0-1,0 0 1,-1 1-7,3-18 12,-4 11 15,-4 13-37,-1 7 10,1 1-1,0 0 0,2 1 1,-3 7 0,9-23-2,-1-1 0,1 1 1,0-1-1,-1 1 1,1-1-1,0 1 0,0-1 1,0 1-1,0-1 1,0 1-1,0-1 0,1 1 1,-1-1-1,0 1 1,1-1-1,0 1 0,-1-1 1,1 1-1,-1-1 1,1 0-1,0 1 0,0-1 1,0 0-1,0 0 1,0 0-1,0 0 1,0 0-1,0 0 0,1 0 1,-1 0-1,1 0 2,2 1-3,1 1 0,-1-2 0,1 1 0,0 0 0,0-1 0,0 0 0,4 0 3,32 5-5,-22-4 3,0 0 0,0 2 1,-1 0-1,1 1 0,5 3 2,-19-6-1,0 0 1,-1 0-1,1 1 0,-1 0 0,1 0 1,-1 0-1,0 0 0,0 1 0,0-1 1,-1 1-1,1 0 0,-1 0 0,0 0 1,0 1-1,0-1 0,-1 1 0,0 0 1,0-1-1,0 1 0,0 0 0,0 5 2,0-1 2,-1 0 0,0 0 0,-1 1 1,0-1-1,-1 0 0,0 1 0,0-1 1,-1 0-1,0 0 0,0 0 1,-1 0-1,-2 4-3,1-3 3,-1 0 1,1-1-1,-2 0 1,1 0 0,-1 0-1,0-1 1,-1 0-1,0 0 1,0 0-1,-8 5-3,12-10-7,0-1-1,0 0 1,0-1-1,0 1 1,0 0-1,0-1 1,-1 0 0,1 0-1,0 0 1,-1 0-1,1 0 1,-1-1-1,1 1 1,0-1-1,-1 0 1,1 0-1,-1 0 1,1-1 0,-1 1-1,1-1 1,-1 0-1,1 0 1,0 0-1,-1 0 1,1 0-1,0-1 1,0 0-1,0 1 1,0-1 0,0 0-1,0-1 1,1 1-1,-1 0 1,1-1-1,-1 0 1,1 1-1,0-1 1,0 0-1,-1-3 8,-1 0-15,0 0 0,0-1 0,1 1 0,0-1 0,0 0 0,1-1 15,1 7 2,1 0 0,-1-1 1,1 1-1,0-1 0,0 1 1,-1 0-1,1-1 1,0 1-1,0-1 0,0 1 1,1 0-1,-1-1 0,0 1 1,1-1-1,-1 1 0,0 0 1,1-1-1,0 1 0,-1 0 1,1 0-1,0-1 1,-1 1-1,1 0 0,0 0 1,0 0-1,0 0 0,0 0 1,0 0-1,0 0 0,0 0 1,1 0-1,-1 1 0,0-1 1,1 0-3,17-6 6,1 0-1,0 2 1,1 0 0,17-2-6,23-5-94,-12 0-181,0-3 0,5-5 275,-33 12-111,0-2 0,0 0-1,-1-2 1,-1 0-1,17-13 112,-32 22 17,0-1 0,0 1 0,0-1 0,0 0 0,0 0 0,-1-1 1,0 1-1,0-1 0,0 0 0,0 0 0,-1 1 0,0-2 0,0 1 0,0 1-4</inkml:trace>
  <inkml:trace contextRef="#ctx0" brushRef="#br0" timeOffset="-1">1366 165 8416,'1'4'0,"3"14"0,-3-13 0,1 0 0,-1 0-1,1-1 1,0 1 0,1 0-1,-1-1 1,1 1-1,0-1 1,0 0 0,0 0-1,0 0 1,1 0-1,0 0 1,0-1 0,0 0-1,0 0 1,0 0-1,0 0 1,1-1 0,0 1-1,-1-1 1,2 0 0,3 1-1,0 0 1,0-1-1,1 0 1,-1 0-1,0-1 1,1 0-1,-1-1 0,0 0 1,1 0-1,-1-1 1,2-1 0,-1 0 5,0 0 0,0-1 0,0 0 0,0 0 0,0-1 1,-1-1-1,1 0 0,-1 0 0,0-1 0,4-4-5,-7 6 7,-1 0-1,0-1 1,-1 0-1,1 0 0,-1-1 1,0 1-1,0-1 1,-1 0-1,1 0 1,-1 0-1,-1-1 1,1 1-1,-1 0 1,0-1-1,-1 0 1,1-3-7,5-19 637,-9 30-632,1 1 0,0 0 0,0-1 0,0 1 0,0 0-1,0-1 1,1 1 0,-1 0 0,0 0 0,1 0 0,-1 0 0,1 0 0,0 0 0,0 0 0,-1 0 0,1 0-5,-2 14 8,-3 21 3,2 0 0,1-1-1,2 1 1,1 0 0,3 13-11,54 298 3,-34-252-21,-15-66 22,-1 2-1,3 30-3,-11-55 2,0 0-1,0 0 1,0-1-1,-1 1 1,0 0-1,-1-1 1,1 1-1,-1-1 1,-1 1-1,1-1 1,-1 0-1,0 0 1,-3 5-2,3-7 12,0 1 0,0-1 1,0 0-1,-1 0 0,0 0 0,1 0 0,-2-1 0,1 0 1,0 0-1,-1 0 0,1 0 0,-1 0 0,0-1 0,0 0 1,0 0-1,0 0 0,-3 0-12,-6 0 20,1 0 0,-1-1 0,0-1 0,0 0 0,1-1-1,-1 0 1,0-1 0,1 0 0,-1-2 0,1 1 0,0-2 0,0 0 0,0 0 0,-4-4-20,8 5 3,0-1 1,0-1-1,1 0 1,0 0-1,0 0 1,1-1-1,0 0 1,0-1-1,0 0 1,1 0 0,0 0-1,1 0 1,0-1-1,0 0 1,1 0-1,0-1 1,1 1-1,0-1 1,0 0-1,1-1-3,0-4 4,0 0-1,1-1 0,1 1 0,0 0 1,1-1-1,1 1 0,1 0 0,0 0 0,3-8-3,1 1 5,1 0-1,1 1 1,1 1-1,1-1 0,1 2 1,2-2-5,24-29-23,2 1 1,3 3-1,2 1 1,11-7 22,43-36-464,4 3 1,65-38 463,-159 117-12,22-14-5,-30 19 16,1 0 0,-1 0 0,1 0 0,0 1 0,-1-1 0,1 0-1,0 1 1,0-1 0,-1 1 0,1 0 0,0 0 0,0-1 0,0 1 0,0 0 0,0 1 1,-1-1-1,0 1 0,0-1 1,-1 1-1,1-1 1,-1 1-1,1 0 0,0-1 1,-1 1-1,1 0 1,-1-1-1,0 1 0,1 0 1,-1 0-1,1 0 1,-1-1-1,0 1 0,0 0 1,0 0-1,1 0 0,-1 0 1,0 0-1,0-1 1,0 2 0,0 25 3,-1-18 0,-1 64 4,0-33-5,2 1-1,2 0-1,-2-26-17,2 8 141,1-42 47,1-14-163,0-1 0,8-22-8,-11 52-1,0-1 0,0 0 0,1 1 0,0-1 0,0 1 0,0-1 0,0 1 0,1 0 0,-1 0 1,1 0-1,0 0 0,0 0 0,1 1 0,-1 0 0,1-1 0,0 1 0,3-2 1,-2 2-8,0 1 0,0 0 0,1 0 1,-1 0-1,0 1 0,1 0 0,-1 0 0,1 0 0,-1 1 0,1-1 0,-1 1 0,1 1 0,4 0 8,2 1-8,-1 0-1,1 1 0,-1 0 0,0 1 1,0 0-1,-1 1 0,1 0 0,-1 1 1,0 0-1,0 1 0,-1 0 0,0 0 1,7 8 8,-12-10-6,0 0 1,0 0 0,0 0 0,-1 1 0,1-1 0,-2 1 0,1 0 0,1 4 5,-3-6-7,0-1 0,0 1 1,0-1-1,-1 1 0,1-1 0,-1 1 1,0-1-1,0 1 0,0-1 1,-1 1-1,1-1 0,-1 1 1,0-1-1,0 1 0,0-1 1,0 0-1,-1 1 7,2-4 1,0 0 1,0 1-1,-1-1 1,1 0-1,0 1 0,0-1 1,-1 0-1,1 1 1,-1-1-1,1 0 1,0 1-1,-1-1 0,1 0 1,0 0-1,-1 1 1,1-1-1,-1 0 1,1 0-1,-1 0 0,1 0 1,-1 0-1,1 0 1,-1 0-1,1 0 1,0 0-1,-1 0 0,1 0 1,-1 0-1,1 0 1,-1 0-1,1 0 1,-1 0-1,1 0 0,0-1 1,-1 1-1,1 0 1,-1 0-1,1 0 1,0-1-1,-1 1 0,1 0 1,-1-1-1,1 1 1,0 0-1,0-1 1,-1 1-1,1 0 0,0-1 1,0 1-1,-1-1 1,1 1-1,0 0 1,0-1-1,0 1 0,0-1 1,-1 1-1,1-1-1,1-6 3,0 0 1,0 0-1,1 0 0,0 0 0,0 0 1,0 0-1,1 0 0,0 1 0,1-1 1,1-1-4,5-9-2,1 1 1,8-9 1,-12 17-42,0 0 0,1 0 0,0 1 0,1 0 0,0 0 0,0 1 0,0 0 0,1 0 0,0 1 0,0 1 0,0 0 0,0 0 0,1 1 0,-1 0 0,1 1 0,0 0 0,0 0 0,0 2 0,0-1 0,0 1 0,9 2 42,-13-2-21,-1 1 1,0 0-1,1 0 1,-1 1-1,0-1 1,0 1-1,0 1 0,0-1 1,0 1-1,-1 0 1,1 1-1,-1-1 1,0 1-1,0 0 0,0 0 1,0 1-1,-1-1 1,0 1-1,0 0 1,0 0-1,2 4 21,6 10-651,-5-13-403,-7-6 1003,0 0 0,0 0 0,1 0 0,-1 0 0,0 0 0,0 0 0,0 0 0,0 0 0,0 0 0,0 0 0,1 0 0,-1 0 0,0 0 0,0 0 0,0 0 0,0 0 0,0 0 0,0 0 0,0 0 0,0-1-1,1 1 1,-1 0 0,0 0 0,0 0 0,0 0 0,0 0 0,0 0 0,0 0 0,0 0 0,0 0 0,0-1 0,0 1 0,0 0 0,0 0 0,0 0 0,0 0 0,0 0 0,1 0 0,-1 0 0,0-1 0,0 1 0,0 0-1,0 0 1,0 0 0,0 0 0,-1 0 0,1 0 0,0 0 0,0-1 0,0 1 0,0 0 0,0 0 0,0 0 0,0 0 51,0 0-613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43.1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2 111 2385,'-2'-52'804,"2"52"-796,0 0-1,0-1 1,0 1 0,0 0 0,0 0 0,0-1 0,0 1 0,0 0 0,0-1 0,0 1-1,1 0 1,-1 0 0,0-1 0,0 1 0,0 0 0,0-1 0,0 1 0,0 0-1,1 0 1,-1-1 0,0 1 0,0 0 0,1 0 0,-1 0 0,0-1 0,0 1 0,0 0-1,1 0 1,-1 0 0,0 0 0,1 0 0,-1 0 0,0-1 0,0 1 0,1 0 0,-1 0-1,0 0 1,1 0 0,-1 0 0,0 0 0,0 0 0,1 0 0,-1 0 0,0 0-1,1 0 1,-1 0 0,1 1-8,11 6 60,-9-5-38,2 1-23,1 1 0,-1 0 1,0 0-1,0 1 0,0-1 1,-1 1-1,0 0 0,1 1 1,-2-1-1,1 1 0,-1-1 1,0 1-1,0 0 0,0 0 0,-1 1 1,2 5 172,0 1 0,-1 0 0,-1-1 0,0 1 0,0 0 0,-1 0 0,-1 2-172,0-14 36,0-1 1,0 0-1,0 0 0,0 0 0,0 1 0,0-1 0,0 0 0,0 0 0,0 0 0,0 1 0,0-1 1,0 0-1,0 0 0,0 0 0,0 1 0,0-1 0,0 0 0,0 0 0,0 0 0,0 1 0,0-1 1,0 0-1,0 0 0,-1 0 0,1 0 0,0 1 0,0-1 0,0 0 0,0 0 0,0 0 1,-1 0-1,1 0 0,0 0 0,0 1 0,0-1 0,-1 0 0,1 0 0,0 0 0,0 0 0,0 0 1,0 0-1,-1 0 0,1 0 0,0 0 0,0 0 0,0 0 0,-1 0 0,1 0 0,0 0 0,0 0 1,-1 0-1,1 0 0,0 0 0,0 0 0,0 0 0,0 0 0,-1 0 0,1-1-36,-1 1 54,1 0 0,-1-1 0,1 1-1,-1-1 1,1 1 0,-1-1 0,1 1-1,-1-1 1,1 0 0,0 1 0,-1-1-1,1 1 1,0-1 0,-1 0 0,1 1-1,0-1 1,0 0 0,0 1 0,0-2-54,0-8 7,1 0 0,1 0 1,0-1-1,0 1 0,1 0 0,0 0 1,1 1-1,0-1 0,0 1 1,5-7-8,-5 9 4,5-10 5,0 0 1,1 1-1,6-6-9,0-1 67,-14 21-58,-1 0-1,0 1 1,0-1 0,1 1 0,-1-1 0,1 1-1,-1-1 1,1 1 0,0 0 0,-1 0 0,1 0-1,0 0 1,0 0 0,0 0 0,0 1 0,0-1-1,0 0 1,0 1 0,0 0 0,0-1 0,0 1-1,0 0 1,0 0 0,0 0 0,0 0 0,0 1-1,0-1 1,0 1 0,0-1 0,0 1 0,0-1 0,0 1-1,0 0-8,8 4-1,0 0-1,0 1 1,0 0-1,-1 1 1,6 5 1,-1-1 6,3 1 4,7 6-34,0 0 1,-1 2-1,9 10 24,-26-23-44,-1-1-1,0 0 0,0 1 1,0 0-1,-1 0 0,0 1 0,0-1 1,-1 1-1,0 0 0,0 0 0,-1 0 1,0 0-1,0 0 0,0 6 45,-1 2-164,-2-11-7,2 1 0,-1-1 0,0 0 0,1 0 0,0 0 0,0 0 0,1-1 0,-1 1 0,1 0 1,1 0 170,5 6-490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0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0 5937,'0'6'2401,"4"14"-1289,-12 25-952,2 14-24,2 36-56,-7 5-32,-1 11-264,-2 1-280,-6-29-728,1-10-257,3-28 873</inkml:trace>
  <inkml:trace contextRef="#ctx0" brushRef="#br0" timeOffset="1">389 77 5961,'4'37'2161,"-2"32"-1793,-2 10-152,-12 22-120,0 1-240,-13-9-1016,-1-10-993,2-30 1297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43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10 955 1800,'73'-39'510,"-71"38"-503,0 0 0,0 0 1,0 1-1,1-1 0,-1 0 1,0 1-1,0 0 0,1-1 1,-1 1-1,0 0 0,1 0 1,-1 1-1,0-1 0,1 0 1,-1 1-1,0-1 0,0 1 1,0 0-1,2 0-7,12 4 14,-12-5-59,1 0 0,-1 0 0,1 0 0,-1 0 0,0 0 0,1-1-1,-1 0 1,0 0 0,1 0 0,-1-1 0,0 1 0,0-1 0,0 0 0,1-1 45,-2 1-66,-1 0 1,1-1 0,-1 0-1,1 1 1,-1-1 0,0 0 0,0 0-1,0 0 1,0-1 0,-1 1-1,1 0 1,-1-1 0,0 1-1,0-1 1,0 1 0,0-1-1,-1 0 66,1-1 59,-1-1-1,0 1 0,0-1 1,0 1-1,-1 0 0,1-1 0,-2-2-58,1 7 67,1-1 0,0 1 0,-1-1 0,1 1 0,-1 0 0,0-1 0,0 1 0,1 0 0,-1-1 0,0 1-1,0 0 1,0 0 0,-1-1-67,2 2 47,-1-1 0,0 1 0,1 0 0,-1-1 0,0 1-1,1 0 1,-1 0 0,0 0 0,1 0 0,-1-1 0,0 1 0,0 0-1,1 0 1,-1 0 0,0 1 0,0-1 0,1 0 0,-1 0 0,0 0 0,1 0-1,-1 1 1,0-1 0,1 0 0,-1 1 0,0-1 0,1 0 0,-1 1-1,0-1-46,-16 12 197,1 0-1,0 1 0,0 0 1,1 2-1,1-1 0,0 2 1,2 0-1,-1 0 0,2 1 1,-4 9-197,7-13 12,2 1 0,-1 0 0,2 0 1,0 1-1,0 0 0,2-1 1,0 1-1,0 1 0,1-1 0,1 0 1,1 0-1,0 1 0,1-1 0,1 4-12,-1-12-3,1 1-1,0-1 1,0 0-1,1 0 0,-1 0 1,2 0-1,-1-1 0,1 1 1,4 5 3,-6-8-6,2-1 0,-1 1 0,0-1 0,1 0 0,-1 1 0,1-2 1,0 1-1,0 0 0,0-1 0,1 0 0,-1 0 0,1 0 0,-1 0 1,1-1-1,-1 1 0,4-1 6,2 0-14,0 0 0,0-1-1,0-1 1,0 0 0,0 0 0,-1-1 0,1 0 0,0 0 0,0-1 0,-1-1 0,0 0 0,9-4 14,19-12-119,-1-1 0,16-14 119,-36 24-44,19-12-59,-1-2 0,-1-2 0,-1-1 0,16-19 103,-37 34 0,0 0-1,0-1 1,-1 0 0,-1 0-1,0-1 1,-1 0-1,-1-1 1,-1 1-1,0-2 1,0 1-1,-2 0 1,3-17 0,-1-41 19,-4 0 0,-3-24-19,0 32 0,1 35 1,-4-141 242,1 130 207,-1-1 1,-9-34-451,10 64 260,-1-1 0,0 1 0,-1 1 0,0-1 1,-6-9-261,8 17 109,0 0 1,0 0-1,-1 1 1,1-1 0,-1 1-1,0 0 1,-1 0-1,1 0 1,-1 1 0,1-1-1,-1 1 1,0 0-1,-2 0-109,6 2 2,0 1-1,0-1 1,0 1-1,-1-1 1,1 1-1,0-1 1,0 1-1,-1 0 1,1 0-1,0 0 1,-1 0-1,1 0 1,0 0-1,0 0 1,-1 0-1,1 0 1,0 1-1,-1-1 1,1 0-1,0 1 1,0-1-1,0 1 1,0-1-1,-1 1 1,1 0-1,0 0 1,0-1-1,0 1 1,0 0-1,0 0 1,1 0-1,-1 0 1,0 0-1,0 0 1,1 0-1,-1 0 1,0 0-1,1 1 1,-1 0-2,-2 4-7,1 1 1,0 0-1,0 0 0,0 1 1,1-1-1,-1 3 7,-1 40-19,2 0 0,2 0 0,8 47 19,-1 11 6,11 362 328,-17-445-330,-1-17-239,0-1-1,-1 0 1,0 0-1,0 1 1,-1-1 0,0 3 235,-4-3-1490,-4-1 567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44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0 154 4017,'58'-127'1376,"42"112"-1464,20 5-248,3 8-840,-5 2 752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44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80 1672,'41'120'1519,"-32"-100"1887,-9-20-3370,0 0 1,0 0 0,0 0 0,0 0 0,1 0 0,-1 1 0,0-1 0,0 0 0,0 0 0,0 0 0,0 0 0,0 0 0,0 0 0,1 0 0,-1 0 0,0 0 0,0 0 0,0 1 0,0-1 0,0 0 0,1 0 0,-1 0 0,0 0 0,0 0 0,0 0 0,0 0 0,0 0 0,1 0 0,-1 0 0,0 0 0,0 0 0,0 0 0,0 0 0,0-1 0,1 1 0,-1 0 0,0 0 0,0 0 0,0 0-1,0 0 1,0 0 0,0 0 0,1 0 0,-1 0 0,0 0 0,0-1 0,0 1 0,0 0 0,0 0-37,6-21 752,-5 17-831,2-5 91,1 0 1,-2 0 0,1-1 0,-1 1 0,0-1 0,-1 0-1,0 1 1,-1-9-13,0 16 3,-1 0-1,1-1 1,-1 1-1,0-1 1,1 1 0,-1 0-1,0-1 1,-1 1-1,1 0 1,0 0-1,-1 0 1,1 0-1,-1 0 1,0 0-1,1 0 1,-1 0 0,0 1-1,0-1 1,0 1-1,0-1 1,-1 1-1,1 0 1,0 0-1,0 0 1,-1 0 0,1 0-1,-1 1-2,1-1 2,-19-8 25,0 2 0,-1 0 0,0 2 0,-9-2-27,-25-2 400,-11 2-400,56 7 91,16 2-54,25 4-38,12-3-21,0-2 0,17-3 22,-22 0-25,-1 2 0,1 2 0,-1 1 0,4 2 25,-32-4-7,0 1 0,0 0 0,0 1 0,-1 0-1,1 0 1,-1 0 0,1 1 0,-1 0 0,1 1 7,-6-3-2,1 0 0,-1 0-1,1 1 1,-1-1-1,0 0 1,0 1 0,0-1-1,-1 1 1,1 0 0,-1 0-1,1-1 1,-1 1-1,0 0 1,0 0 0,0 0-1,0 0 1,-1 1 0,1-1-1,-1 0 1,0 0 0,0 0-1,0 0 1,0 0-1,-1 1 1,1 0 2,-11 31 3,9-28 1,-1 0-1,1 0 1,0 1 0,1-1-1,0 0 1,0 1 0,0 4-4,1-10-6,0-1 0,1 0 0,-1 1 0,0-1 0,1 0 0,-1 1 0,1-1 0,-1 0 0,1 0 0,0 1 0,-1-1 1,1 0-1,0 0 0,0 0 0,0 0 0,0 0 0,0 1 6,1-1-20,0 0 1,0 0-1,1 0 1,-1 0 0,0 0-1,0 0 1,0 0-1,1-1 1,-1 1-1,0-1 1,1 0-1,-1 1 1,2-1 19,6-1-179,0 1 0,0-2 0,0 1 0,0-1 0,0-1 0,-1 1 0,1-2 0,1 0 179,6-4-453,1 0 0,-1-1-1,10-8 454,-25 16-24,0 0-1,0-1 1,0 1 0,0-1-1,-1 1 1,1-1-1,0 0 1,-1 0-1,0 0 1,1 0-1,0-1 25,-2 3 1,0-1 0,0 1 0,0 0-1,0 0 1,0 0 0,0 0-1,0 0 1,0-1 0,0 1-1,0 0 1,0 0 0,0 0-1,0 0 1,0-1 0,0 1 0,0 0-1,0 0 1,0 0 0,0 0-1,0-1 1,0 1 0,0 0-1,0 0 1,0 0 0,-1 0 0,1 0-1,0-1 1,0 1 0,0 0-1,0 0 1,0 0 0,0 0-1,-1 0 1,1 0 0,0 0 0,0 0-1,0 0 1,0 0 0,0-1-1,-1 1 1,1 0 0,0 0-1,0 0 0,-17 3 162,11-1-72,0 1 0,0 0 1,1 0-1,-1 0 0,1 1 0,0 0 0,0 0 0,0 0 1,0 1-1,1-1 0,-1 1 0,-2 5-90,5-8 18,1 0 0,-1 0 0,1 0 0,0 1 0,-1-1 0,1 0 0,0 1 0,0-1 0,1 1 0,-1-1 0,0 1 0,1-1 0,0 1 0,-1-1 0,1 1 0,0 0 0,0-1 0,1 1-1,-1-1 1,0 1 0,1-1 0,0 1 0,-1-1 0,1 1 0,0-1 0,0 1 0,1-1 0,-1 0 0,0 0 0,1 0 0,-1 0 0,1 0 0,1 1-18,1 1-5,1-1 0,-1 0 0,1 0 0,0-1 0,0 1 0,0-1 0,0 0 0,0-1 0,1 1 0,-1-1 0,1 0 0,-1 0 0,1-1-1,-1 1 1,3-1 5,7 0-94,0-1-1,0 0 0,0-1 0,0 0 1,3-2 94,-1-1-228,-1 0 0,1-1 0,-1-1 1,7-5 227,-14 8-121,-1-1 0,1 0 0,-1-1 0,0 0 0,-1-1 1,1 1-1,-1-1 0,2-4 121,-8 10-6,0 0 1,0 0-1,-1 0 0,1-1 0,0 1 1,0 0-1,-1 0 0,1-1 1,-1 1-1,0 0 0,1-1 1,-1 1-1,0-1 0,0 1 1,1 0-1,-1-1 0,0 1 1,0-1-1,-1 1 0,1-1 1,0 1-1,0 0 0,-1-1 6,1 2 17,-1-1 0,1 0 0,-1 1 0,1-1 0,-1 1 0,1-1-1,-1 1 1,0-1 0,1 1 0,-1 0 0,0-1 0,1 1 0,-1 0-1,0-1 1,1 1 0,-1 0 0,0 0 0,0 0 0,1 0 0,-1-1 0,0 1-1,0 0 1,1 0 0,-1 1 0,0-1 0,0 0 0,1 0 0,-1 0-1,0 0 1,0 1 0,1-1 0,-1 0 0,0 1 0,1-1 0,-1 0 0,0 1-1,1-1 1,-1 1 0,1-1 0,-1 1-17,-5 3 116,1 0 1,0 0-1,0 1 0,0-1 1,0 1-1,1 0 0,-1 1 1,2-1-1,-1 1 0,0 0 1,1 0-1,-1 3-116,-4 8 130,1 1 0,1 1-1,1-1 1,0 2-130,-5 36 163,-2 32-163,-6 39-46,8-76-121,-2-1 0,-11 24 167,17-57-81,0-1 0,-2 1 1,0-1-1,0-1 0,-2 1 1,0-2-1,0 1 0,-14 12 81,19-22-25,0 0-1,-1-1 1,0 1-1,0-1 1,-1 0-1,1-1 1,-1 1-1,1-1 1,-5 1 25,7-3 31,0 0 0,-1 0 0,1 0 0,0 0-1,-1-1 1,1 1 0,0-1 0,-1 0 0,1-1 0,-1 1 0,1-1 0,0 0 0,-1 0 0,1 0 0,0 0 0,-1-1-31,4 1 31,-1 1 1,1-1 0,0 0-1,-1 0 1,1 0 0,0 0-1,0 0 1,-1 0 0,1 0-1,0 0 1,0 0 0,0-1 0,0 1-1,1 0 1,-1-1 0,0 1-1,0-1 1,1 1 0,-1 0-1,1-1 1,0 0 0,-1 1-1,1-1 1,0 1 0,0-1-1,0 0-31,0-3 49,0 0-1,1 1 0,0-1 0,0 1 0,0 0 0,1-1 0,0 1 0,-1 0 0,1 0 0,2-2-48,11-19-168,2 1 0,1 0 1,0 2-1,20-19 168,55-49-329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27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447 36 1584,'-16'-8'132,"4"2"-8,1 1 0,-1 0 1,1 1-1,-5-1-124,11 4 53,0 0 0,0 1 0,0-1 0,-1 1-1,1 0 1,0 0 0,0 1 0,-1 0 0,1 0 0,0 0-1,0 0 1,-2 2-53,-57 22 867,0 4 0,-16 13-867,39-21 340,36-18-294,0-1-1,0 1 1,0 0-1,0 1 1,1-1-1,0 1 1,0 0 0,-2 2-46,5-5 2,0 0 1,1 0-1,-1 0 1,0 0-1,1 0 1,-1 0-1,1 0 1,-1 0-1,1 0 1,0 0-1,-1 0 1,1 0-1,0 1 1,0-1-1,0 0 1,0 0-1,0 0 1,0 0-1,0 0 1,0 0-1,0 1 1,1-1 0,-1 0-1,0 0 1,1 0-1,-1 0 1,1 0-1,-1 0 1,1 0-1,-1 0 1,1 0-1,0 0 1,-1 0-1,1-1 1,0 1-1,0 0 1,0 0-1,0-1 1,1 2-3,12 8 3,1-1 0,0 0 0,0-1 0,1-1 0,4 1-3,2 2 60,1 1 0,3 3-60,-16-7 32,0-1 1,0 2-1,-1-1 1,0 2-1,-1-1 1,0 1-1,0 0 1,-1 1-1,0-1 1,-1 1-1,2 4-32,-4-7 25,-1 1-1,1 0 1,-1 0 0,-1 1-1,1-1 1,-2 1-1,1-1 1,-1 1 0,0-1-1,-1 1 1,0 0-1,0-1 1,-1 1 0,0 0-1,-2 7-24,-1-7 32,1-1-1,-1 1 1,0-1-1,0 0 0,-1 0 1,-1-1-1,1 1 1,-1-1-1,0 0 1,0-1-1,-5 4-31,2-2 66,-1 0-1,1-1 1,-1 0 0,0-1-1,-1 0 1,1 0 0,-1-1-1,-9 2-65,54-19 70,0-2 0,-1-2 1,-1-1-1,13-9-70,132-92-55,-130 83 62,19-13 44,1 3 1,58-29-52,-124 74 6,-1 0-1,0 0 1,1 0 0,-1 0-1,0-1 1,1 1-1,-1 0 1,0 0 0,1 0-1,-1 0 1,0 0-1,1 0 1,-1 0 0,1 0-1,-1 0 1,0 0-1,1 0 1,-1 0 0,0 0-1,1 1 1,-1-1-1,0 0 1,1 0-1,-1 0 1,0 0 0,1 1-1,-1-1 1,0 0-1,0 0 1,1 0 0,-1 1-1,0-1 1,0 0-1,1 1 1,-1-1 0,0 0-1,0 1 1,0-1-1,1 0 1,-1 1 0,0-1-1,0 0 1,0 1-1,0-1 1,0 0 0,0 1-1,0-1 1,0 0-1,0 1 1,0-1 0,0 0-1,0 1-5,0 24 106,-1-19-73,0 17 19,0-7-15,0 0 1,1 1 0,1-1-1,0 0 1,4 13-38,-4-25-11,-1-1 1,1 0 0,0 0-1,0 0 1,1 0 0,-1 0-1,1 0 1,-1 0 0,1 0-1,0 0 1,0-1 0,0 1-1,1-1 1,-1 1-1,0-1 1,1 0 0,0 0-1,-1 0 1,1 0 0,0-1-1,0 1 1,0-1 0,0 0-1,0 0 1,1 0-1,-1 0 1,0 0 0,0-1-1,1 1 1,2-1 10,-5 0-68,1 0 0,0 0 0,0 0 0,0 0 0,-1 0 0,1 0-1,0-1 1,0 1 0,-1-1 0,1 1 0,0-1 0,-1 0 0,1 0 0,-1 1 0,1-1 0,-1 0 0,1-1 0,-1 1-1,0 0 1,1 0 68,20-22-472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27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61 104 4273,'-33'-31'1904,"16"6"-1015,7 4-289,16 7-760,5 5-457,22 5 329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27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302 166 3481,'-4'2'147,"0"0"1,0-1-1,0 2 0,0-1 1,0 0-1,0 1 0,1-1 1,-1 1-1,1 0 1,-3 3-148,-7 5 69,-25 22-38,-29 22-70,59-49 23,0-1 0,0 0 0,-1-1 0,1 0 0,-1 0 0,0-1 0,-5 2 16,12-4-3,0-1 1,0 1-1,0-1 1,0 0 0,0 1-1,0-1 1,0 0-1,-1 0 1,1 0-1,0-1 1,0 1-1,0 0 1,0-1 0,0 1-1,0-1 1,0 0-1,1 1 1,-1-1-1,0 0 1,0 0-1,0-1 1,1 1 0,-1 0-1,0 0 1,1-1-1,0 1 1,-1-1-1,1 1 1,0-1 0,0 0-1,-1 0 1,1 1-1,1-1 1,-1 0-1,0 0 1,0 0-1,1 0 1,-1 0 0,1 0-1,-1 0 1,1 0-1,0-1 3,-1-9-17,0 1-1,0-1 0,2 0 1,-1 1-1,1-1 1,3-10 17,0 3 15,1 0 0,0 0 0,1 0 0,3-3-15,-5 14 52,-1 0 0,2 0 1,-1 0-1,1 1 1,0 0-1,1 0 1,-1 0-1,1 1 0,1 0 1,3-4-53,-7 9 30,-1-1 0,0 0 0,0 1 0,1 0 0,-1 0 0,1-1 0,-1 1 0,1 1 0,-1-1 0,1 0 0,0 1 0,-1-1 0,1 1 0,0 0 0,-1 0 0,1 0 0,0 0 0,0 0 0,-1 1 0,1-1 0,0 1 0,-1 0 0,1 0 0,-1 0 0,1 0 0,-1 0 0,1 0 0,-1 1 0,0-1 0,0 1 0,1-1 0,-1 1 0,0 0 0,-1 0 0,1 0 0,0 0 0,-1 0-30,8 9 93,-1 0-1,-1 0 0,0 1 0,0-1 1,-1 1-1,-1 1 0,1 3-92,20 57 194,-4 2 0,4 36-194,24 159 41,-42-222-32,0-4-8,1 5 26,-2 0 1,0 43-28,-7-87 44,0-1 1,-1 1 0,1 0-1,-1-1 1,0 1 0,0-1 0,0 1-1,-1-1 1,0 0 0,1 0-1,-1 0 1,-1 0 0,1 0-1,-1 0 1,1 0 0,-1-1 0,0 1-1,-1-1 1,1 0 0,0 0-1,-1 0 1,0 0 0,-4 2-45,5-4 52,-1 1 0,0 0 0,1-1 0,-1 0 0,0 0 0,0 0 0,0-1 0,0 1 0,0-1 0,0 0 1,0 0-1,0 0 0,0-1 0,0 1 0,0-1 0,0 0 0,1 0 0,-1 0 0,0-1 0,0 1 0,1-1 0,-1 0 0,1 0 0,-1 0 0,1-1 0,-3-1-52,1-2 22,0 1-1,0-1 1,0 0-1,1 0 1,0-1-1,0 1 1,0-1-1,1 0 0,0 0 1,1 0-1,-1 0 1,1 0-1,1-1 1,-1 1-1,1-1 1,0 1-1,1-1 0,0 1 1,1-8-22,1-10-5,0 1 1,2-1 0,1 1-1,1 0 1,6-14 4,34-86-33,24-37 33,-53 123-20,2 1 0,5-4 20,-16 27-14,2 1 1,0 0-1,0 0 1,1 1-1,1 0 0,0 1 1,0 1 13,7-4-47,0 1 1,1 1 0,0 1-1,1 1 1,0 0 0,5 0 46,-11 5-49,-1 0 0,1 2 1,1-1-1,-1 2 0,0 0 1,1 0-1,-1 2 0,1 0 1,12 2 48,-24-2-14,1 1 0,-1 0 0,1 0 0,-1 1 0,0-1 0,1 1 0,-1 0 0,0 0 0,0 0-1,0 0 1,0 1 0,-1 0 0,1 0 0,-1 0 0,1 0 0,-1 0 0,1 2 14,-1 0-11,0-1 0,-1 1 0,1 0-1,-1 0 1,0 0 0,0 1-1,-1-1 1,1 0 0,-1 1 0,0-1-1,-1 0 1,0 1 0,1-1 0,-2 5 11,1 8 25,-1 1 1,-1-1-1,0 0 1,-2 0 0,-1 2-26,7-63 540,2 27-509,0 0 0,1 0 0,1 0 0,0 1 1,8-12-32,-9 16 1,1 2 0,0-1 0,1 1 0,0 0 1,0 0-1,1 0 0,0 1 0,1 1 0,0-1-1,-5 5-16,1 0-1,-1 0 0,0 1 1,0-1-1,1 1 0,0 0 1,-1 0-1,1 1 0,0-1 1,0 1-1,0 0 0,0 1 1,0-1-1,0 1 0,0 0 0,0 0 1,0 0-1,0 1 0,0 0 1,0 0-1,-1 0 0,1 1 1,0-1-1,0 1 0,-1 0 1,1 0-1,-1 1 0,0 0 1,0-1-1,1 1 0,-2 1 0,1-1 1,0 1-1,-1-1 0,0 1 1,1 0-1,-2 0 0,1 0 1,0 1 16,61 109-2182,-24-47 1452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28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368 502 1736,'-3'-5'149,"0"0"0,0 0-1,-1 0 1,0 1 0,1-1-1,-1 1 1,-1 0 0,1 0 0,-1 1-1,1 0 1,-1-1 0,0 1-1,0 1 1,-1-1 0,1 1-1,0 0 1,-1 0 0,0 0-1,1 1 1,-1 0 0,0 0-1,1 1 1,-1-1 0,0 1-1,0 0-148,-4 1 68,1 1 0,-1-1 0,1 1 0,0 1 0,0 0 0,0 0 0,0 1 0,1 0 0,-1 1 0,1-1 0,0 2 0,0-1 0,1 1 0,0 0 0,-1 1-68,-3 5 33,0 1-1,1 0 0,1 0 0,0 1 1,1 0-1,0 0 0,1 1 0,1 0 0,0 0 1,1 1-1,1-1 0,-3 16-32,7-28-1,-2 3-5,1 0-1,0 1 0,0-1 0,1 0 0,0 1 1,0 0 6,0-6-4,1 1 0,-1 0 0,0-1 0,1 1 0,-1-1 0,1 1 1,-1 0-1,1-1 0,0 1 0,-1-1 0,1 0 0,0 1 1,0-1-1,0 0 0,0 1 0,0-1 0,1 0 0,-1 0 1,0 0-1,1 0 0,-1 0 0,0 0 0,1 0 0,-1-1 0,1 1 1,-1-1-1,2 1 4,1 0-6,0 0 1,0-1-1,0 1 1,1-1-1,-1 0 0,0 0 1,0-1-1,1 1 1,-1-1-1,0 0 1,0 0-1,0 0 0,0 0 1,0-1-1,0 0 1,2-1 5,10-6-6,0-1 1,-1-1-1,6-5 6,42-37-4,41-48 4,-70 69 3,-13 10 26,-1 0 0,0 0 0,-2-2 0,-1-1 0,0 0 0,-2-1 0,9-21-29,-18 32 75,0-1 0,0 0 0,-2-1 0,0 1 0,-1-1 0,0 0 0,-2 0 0,0 0 0,-1 1 0,0-1 0,-1 0 0,-1 0-1,-1 0 1,-2-6-75,2 11 123,2 7-44,0 0 1,0 1-1,-1-1 1,1 1 0,-1-1-1,0 1 1,0 0 0,-1-1-1,0 0-79,3 5 9,0-1 0,-1 1 0,1 0 0,0-1 0,0 1 0,-1 0 0,1-1 0,0 1 0,-1 0 0,1-1 0,-1 1 0,1 0 0,0-1 0,-1 1 0,1 0 0,-1 0 0,1 0 1,-1-1-1,1 1 0,-1 0 0,1 0 0,-1 0 0,1 0 0,0 0 0,-1 0 0,1 0 0,-1 0 0,1 0 0,-1 0 0,1 0 0,-1 0 0,1 0 0,-1 1 0,1-1 0,-1 0 0,1 0 0,0 0 0,-1 1 0,1-1 0,-1 0 0,1 1 0,0-1 0,-1 0 0,1 1 0,0-1 0,-1 0 0,1 1 0,0-1 0,-1 0 0,1 1 0,0-1 0,0 1 0,0-1 0,-1 1-9,-11 28 61,-1 17-55,2-1-1,2 1 1,2 1 0,2-1-1,1 7-5,2 63-18,8 58 18,0-93-6,4-1 1,7 23 5,-7-58 11,2 0-1,2-1 1,1 0 0,17 29-11,-29-65 3,1-1 1,0 0 0,1 0 0,0 0 0,0-1 0,0 0-1,0 0 1,1 0 0,0 0 0,1-1 0,-1 0-1,1-1 1,4 3-4,-7-5 3,0-1-1,-1 1 1,1-1 0,0 0-1,0 0 1,0 0-1,0-1 1,0 1 0,0-1-1,0 0 1,0 0 0,0-1-1,0 1 1,0-1-1,0 0 1,0 0 0,0 0-1,0 0 1,0-1-1,-1 1 1,1-1 0,-1 0-1,1 0 1,-1-1 0,0 1-1,1-1 1,-1 1-1,0-2-2,2 0 3,0-1-1,0 0 1,-1 0-1,1 0 1,-1 0-1,-1-1 1,1 1 0,-1-1-1,0 0 1,0 0-1,0 0 1,-1 0-1,0-1 1,0 1-1,-1-1 1,0 1-1,0-1 1,0 0-1,-1 1 1,0-1-1,-1 0 1,1 1-1,-1-1 1,0 1-1,-1-1 1,0 1-1,0-2-2,-4-7 3,0 1 1,-1 0-1,-1 0 0,0 0 0,-1 1 0,-1 0 0,0 1 0,-7-7-3,-23-21 154,-33-25-154,64 57 32,4 4-17,2 2 3,1 0-1,0 0 1,-1 0-1,1 0 1,0-1-1,0 1 1,0-1-1,0 1 1,1-1-18,0 2 4,1 1 0,0-1 0,0 1-1,0-1 1,0 0 0,-1 1 0,1-1 0,0 1 0,0-1 0,0 0 0,0 1 0,0-1 0,1 1-1,-1-1 1,0 1 0,0-1 0,0 0 0,0 1 0,1-1 0,-1 1 0,0-1-4,1 0 3,0-1 1,1 1 0,-1 0-1,0 0 1,0 0 0,0 0-1,1 0 1,-1 1 0,0-1-1,1 0 1,-1 1 0,2-1-4,57-21-702,52-11 702,-37 12-656,41-14 155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46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122 396 2072,'-7'3'162,"0"2"0,1-1 0,0 1-1,0 0 1,1 0 0,-1 0-1,1 1 1,0 0 0,1 0 0,-1 0-1,1 1 1,0-1 0,1 1-1,-3 7-161,-3 8 253,2 0-1,0 1 0,2 0 0,0 4-252,1-7 110,1 0-1,1 0 0,1 0 1,1 1-1,1-1 1,0 0-1,2 0 1,0 0-1,2 0 1,4 13-110,-7-25 13,1-1 1,0 1 0,1-1-1,0 1 1,0-1 0,0 0 0,1-1-1,0 1 1,0-1 0,1 0-1,0 0 1,0 0 0,0-1-1,1 0 1,0 0 0,0-1-1,0 0 1,0 0 0,1-1 0,-1 1-1,1-2 1,0 1 0,0-1-1,0 0 1,0-1 0,0 0-1,3 0-13,4-1 9,1 0 0,-1-1 0,0 0-1,1-1 1,-1-1 0,0 0 0,0-2-1,-1 1 1,1-2 0,-1 0 0,0 0-1,0-2 1,-1 0 0,0 0 0,-1-1-1,0 0 1,0-1 0,10-11-9,3-6 8,-2-1 1,0-1-1,-2-1 0,-1-1 1,-1-1-1,-2 0 1,5-17-9,-11 22 3,-1 0 1,-2-1 0,0 1 0,-2-1 0,-1-1 0,-2 1 0,0-1 0,-2-16-4,-2 1 20,-2-1 0,-2 0-1,-2 1 1,-2 0 0,-3-2-20,11 39 46,-1-1 1,0 1-1,-1 0 0,1 0 0,-1 0 0,-1 0 0,1 0 1,-2 0-47,5 7 4,0-1 1,-1 1 0,1 0 0,0 0 0,0-1 0,0 1-1,0 0 1,-1 0 0,1 0 0,0-1 0,0 1 0,-1 0-1,1 0 1,0 0 0,0 0 0,-1 0 0,1 0 0,0 0-1,-1-1 1,1 1 0,0 0 0,0 0 0,-1 0 0,1 0-1,0 0 1,-1 0 0,1 0 0,0 0 0,-1 0 0,1 1-1,0-1 1,0 0 0,-1 0 0,1 0 0,0 0 0,0 0-1,-1 0 1,1 1 0,0-1 0,0 0-5,-8 14 82,2 20-59,4-3-22,1-1 0,1 1 0,2 0 0,1 1-1,23 125 10,2 16 2,-17-7 178,-8 83-190,-3-174 254,1-91-77,1 1 0,1 0 0,0 0 0,1 0 0,3-6-177,-3 9 59,10-37-15,3 1-1,1 0 1,3 1 0,1 1 0,19-25-44,-35 62-2,0-1 1,1 2-1,1-1 1,-1 1 0,2 0-1,-1 0 1,1 1-1,7-5 2,-13 10-1,0 0-1,1 1 1,-1-1-1,0 0 1,1 1-1,-1 0 1,1 0-1,-1 0 1,1 0-1,0 1 1,0-1-1,-1 1 1,1 0-1,0 0 1,-1 0-1,1 0 1,0 1-1,-1 0 1,1-1-1,0 1 1,-1 1-1,1-1 1,-1 0-1,0 1 1,1 0-1,-1 0 1,0 0-1,1 1 2,5 5-4,0 1 0,-1 0 0,0 0 0,0 1 0,-1 0 0,0 1 0,-1-1 0,0 2 4,17 26 0,-10-19-20,0 0-1,2 0 0,0-2 0,1 0 1,1 0-1,1-2 0,0 0 0,0-1 1,2-1-1,0 0 0,7 1 21,-21-10-15,0-2 0,1 1 1,-1-1-1,1 0 0,0-1 0,0 1 0,0-1 0,0 0 0,-1-1 0,1 0 0,0 0 0,0-1 0,0 1 1,0-2-1,0 1 0,0-1 0,-1 0 0,1 0 0,-1 0 0,1-1 0,-1 0 0,2-2 15,25-16-77,-1-2 1,-1-1-1,-1-1 0,-1-2 0,-1-1 0,-1-1 0,-2-1 0,20-33 77,-30 42-18,-1-1 0,-2-1 0,6-14 18,-15 31 5,0-1 1,-1 0-1,1-1 0,-2 1 0,1 0 0,-1-1 1,0 1-1,0 0 0,-1-1 0,0 0 0,0 1 1,-1 0-1,0-1 0,-1-4-5,0 9 12,1-1 0,-1 1 0,1 0 0,-1 0 0,0 0 0,0 0 0,-1 0 0,1 0 0,-1 1 0,1-1-1,-1 1 1,0-1 0,0 1 0,0 0 0,0 0 0,0 0 0,0 1 0,0-1 0,-1 1 0,1 0 0,-1 0 0,1 0 0,-1 0 0,1 1 0,-1-1 0,-3 1-12,-4-1 21,0 1 0,0 0 0,-1 1 0,1 0 0,0 0 0,0 2 0,0-1 0,-3 2-21,-3 3 7,-1 1-1,2 0 1,-1 1 0,1 1 0,0 1-1,1 0 1,1 1 0,-1 0 0,2 1 0,0 1-1,1 0 1,0 1 0,-8 13-7,17-23 0,0 0 1,0 0 0,0 0-1,1 0 1,0 1-1,0-1 1,0 1-1,1-1 1,0 1 0,0 0-1,0 0 1,0-1-1,1 1 1,0 0 0,1 0-1,0 5 0,0-7-1,0-1 1,0 0-1,0 0 0,0 0 0,0 0 1,1 0-1,0 0 0,-1 0 0,1-1 1,0 1-1,1 0 0,-1-1 0,0 0 1,1 1-1,-1-1 0,1 0 0,-1 0 1,1 0-1,0-1 0,0 1 0,0-1 1,0 0-1,0 0 0,0 0 0,1 0 1,-1 0-1,0 0 0,0-1 0,1 0 1,0 0 0,7 1 3,-1-1 1,1-1-1,-1 0 1,1-1 0,-1 0-1,0 0 1,0-1 0,0-1-1,0 1 1,0-2 0,3-2-4,-5 4 1,0-2 1,-1 1-1,0-1 1,0 0-1,0 0 1,-1-1-1,0 0 1,0 0-1,0-1 1,-1 1-1,0-1 1,0 0-1,0-1 1,0-1-2,-4 6 0,-1 1 0,1-1 0,0 1 0,-1-1 1,0 0-1,1 1 0,-1-1 0,0 1 0,-1-1 0,1-2 0,0 4 1,0 1 1,0-1-1,0 0 0,0 0 0,-1 1 1,1-1-1,0 0 0,0 1 1,-1-1-1,1 1 0,0-1 0,-1 0 1,1 1-1,0-1 0,-1 1 0,1-1 1,-1 0-1,1 1 0,-1 0 0,1-1 1,-1 1-1,1-1 0,-1 1 1,0 0-1,1-1 0,-1 1 0,1 0 1,-1-1-1,0 1 0,1 0 0,-1 0 1,0 0-1,0 0 0,1 0 0,-1 0 1,0 0-1,1 0 0,-1 0 1,0 0-2,0 0 2,0 1 1,0-1 0,0 0-1,0 1 1,1-1 0,-1 1-1,0 0 1,0-1-1,1 1 1,-1 0 0,0-1-1,1 1 1,-1 0 0,1 0-1,-1-1 1,1 1 0,-1 0-1,1 0 1,0 0 0,-1 0-1,1 0 1,0 0-3,-6 25 18,5-19-16,0 0-1,1 0-1,-1 1 1,1-1-1,1 0 0,-1 0 1,1 0-1,0 0 1,1 0-1,0 0 1,0-1-1,0 1 1,1 0-1,0-1 0,0 0 1,1 0-1,0 0 1,0 0-1,0 0 1,0-1-1,1 1 1,4 2-1,-4-3-3,0-1 1,0-1 0,0 1-1,0-1 1,0 0 0,1 0 0,0 0-1,-1-1 1,1 0 0,0 0-1,0 0 1,0-1 0,0 0-1,0 0 1,1 0 0,-1-1 0,0 0-1,0 0 1,1-1 0,-1 0-1,0 0 1,0 0 0,0-1 0,0 0-1,0 0 3,6-3 1,-1 0-1,-1-1 0,1-1 1,-1 0-1,-1 0 0,1 0 1,-1-2-1,0 1 0,-1-1 1,0 0-1,0-1 0,-1 1 0,3-7 0,10-19 57,-2-1 0,-1-1 0,4-16-57,-16 41 27,-4 9-13,1-1 1,0 0-1,0 1 1,0-1-1,0 1 1,0 0-1,0 0 1,1 0-1,0 0 1,1-2-15,-2 4 2,-1 0 0,1 0 0,-1 0 1,1 0-1,0 1 0,-1-1 0,1 0 1,0 1-1,-1-1 0,1 1 0,0 0 1,0 0-1,0-1 0,-1 1 0,1 0 0,0 1 1,0-1-1,0 0 0,-1 0 0,1 1 1,0-1-1,-1 1 0,1-1 0,0 1-2,4 2-4,1 0-1,-1 1 0,0 0 1,0 0-1,0 0 0,-1 1 0,1 0 1,-1 0-1,0 0 0,-1 1 1,1-1-1,-1 1 0,2 4 5,3 6-9,0 0 0,-1 1 0,-1 0 0,4 14 9,26 105-152,-37-136 153,0 0 0,0 0 1,0 0-1,0 1 0,0-1 1,0 0-1,0 0 0,0 0 0,0 0 1,0 1-1,0-1 0,0 0 1,0 0-1,0 0 0,0 0 0,0 0 1,0 1-1,0-1 0,0 0 0,0 0 1,0 0-1,0 0 0,0 0 1,0 0-1,0 1 0,0-1 0,1 0 1,-1 0-1,0 0 0,0 0 0,0 0 1,0 0-1,0 0 0,0 0 1,1 0-1,-1 0 0,0 0 0,0 1 1,0-1-1,0 0 0,0 0 1,1 0-1,-1 0 0,0 0 0,0 0 1,0 0-1,0 0 0,0 0 0,1 0 1,-1 0-1,0 0 0,0 0 1,0-1-1,0 1 0,0 0 0,0 0 1,1 0-1,-1 0 0,0 0 0,0 0 1,0 0-1,0 0 0,0 0 1,0 0-1,0-1 0,1 1-1,6-15 77,8-30 25,-14 40-94,4-13 1,3-11 1,1 2 0,4-8-10,-9 27-3,0 1 0,0-1 0,0 1 0,1 0 0,0 0 0,0 0 0,0 0 0,1 1 1,0 0-1,2 0 3,-7 4-4,1 1 0,-1 0 0,1 0 0,0-1 0,-1 1 1,1 0-1,0 1 0,0-1 0,0 0 0,0 0 0,0 1 0,0-1 1,0 1-1,0 0 0,0-1 0,0 1 0,0 0 0,0 0 0,0 1 1,0-1-1,0 0 0,0 1 0,0-1 0,0 1 0,0-1 1,0 1-1,-1 0 0,1 0 0,0 0 0,0 0 0,-1 0 0,1 0 1,0 0-1,-1 1 0,1-1 0,-1 1 0,0-1 0,1 1 4,6 8-103,0 1 1,-1 0-1,0 0 0,-1 1 0,4 10 103,3 4-434,-10-20 202,1 1-1,0-1 1,0 0 0,0 0 0,1-1-1,0 0 1,0 1 0,0-1 0,1-1-1,0 1 1,0-1 0,0 0 0,0-1 0,0 1-1,4 0 233,28 6-837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47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318 264 2945,'-57'43'3035,"30"-22"-2625,-1-1 1,0 0 0,-2-3 0,-5 2-411,29-16 13,-1 0 1,0-1-1,1 1 1,-1-2-1,0 1 0,0-1 1,-1 0-1,-5 0-13,11-1 2,0 0-1,0 0 1,0 0 0,0 0-1,1-1 1,-1 1-1,0-1 1,0 1 0,1-1-1,-1 0 1,0 0-1,1 0 1,-1 0 0,0 0-1,1 0 1,0 0 0,-1 0-1,1-1 1,0 1-1,-1 0 1,1-1 0,0 1-1,0-1 1,0 0-1,0 1 1,0-1 0,1 0-1,-1 1 1,1-1-1,-1 0 1,1 0 0,-1 0-1,1 1 1,0-1-1,0 0 1,0 0 0,0-1-2,0-12-9,1-1 1,0 1 0,2 0 0,0-1 0,0 1 0,1 1-1,1-1 1,1 1 0,0-1 0,0 1 0,2 1-1,0 0 1,0 0 0,5-5 8,-10 14 19,1 0 1,0 0-1,0 1 0,0-1 1,1 1-1,-1 0 0,1 0 1,-1 1-1,1-1 1,0 1-1,0 0 0,0 0 1,1 1-1,-1-1 0,0 1 1,1 0-1,-1 1 0,0-1 1,1 1-1,-1 0 0,1 0 1,-1 1-1,0 0 1,1 0-1,-1 0 0,0 1 1,0-1-1,0 1 0,0 0 1,0 1-1,0-1 0,0 1 1,-1 0-20,7 6 57,0 0 0,0 0-1,-1 1 1,-1 1 0,0 0 0,0 0 0,-1 1 0,-1 0 0,0 0 0,0 0 0,-1 1-1,2 8-56,7 22 76,-1 1-1,-3 0 0,1 11-75,2 32 27,-3 0 1,-2 27-28,-8-91 6,-1-1 1,0 1 0,-2-1 0,-1 1-7,3-17 2,-1-1 0,-1 1 0,1 0 1,-1-1-1,0 0 0,0 1 0,0-1 1,-1 0-1,0 0 0,0 0 0,0 0 1,-1-1-1,1 1 0,-1-1 0,0 0 1,-1 0-1,-2 2-2,-2-1 1,-1 0 0,1 0 0,-1-1 0,0 0 0,-1 0-1,1-1 1,-1-1 0,1 0 0,-1 0 0,-9-1-1,3 0 8,1-1-1,-1-1 1,0 0-1,1-1 1,0-1 0,-14-4-8,24 6 5,-1-1 1,1 0 0,0-1-1,0 0 1,0 1 0,0-2-1,1 1 1,-1-1 0,1 0-1,0 0 1,0 0 0,0-1 0,1 0-1,-1 0 1,1 0 0,0 0-1,1-1 1,-1 1 0,1-1-1,0 0 1,1 0 0,-1 0-1,1-1 1,1 1 0,-1-1-1,1 1 1,-1-7-6,1-4-2,1 1 0,0-1-1,2 0 1,0 0 0,0 1 0,2-1 0,1-5 2,4-5-14,0 1 1,2 0-1,14-25 14,-17 37-1,1 1 0,0 0 0,1 0 0,1 1 0,0 0 0,0 1 0,1 1 0,1-1 0,0 2 0,0 0 0,7-3 1,29-15-3,1 3 0,37-12 3,8-5-4,-33 12 4,-2-2 1,-1-3-1,8-10 0,-25 9-2,-39 33 3,0-1 0,0 0 0,-1-1 0,1 1 0,-1 0 0,0-1 0,0 1 0,0-1 0,0 1 0,-1-1 0,1-4-1,-1 8 2,-1-1 0,0 1 0,0-1 0,0 1 0,0-1 0,0 1 0,0-1 0,0 1 0,0-1 0,0 1 0,0-1 0,0 1 0,0-1 0,0 1 0,0-1 0,0 1 0,-1 0 0,1-1 0,0 1 0,0-1 0,0 1 0,-1-1 0,1 1 0,0 0-1,-1-1 1,1 1 0,0 0 0,-1-1 0,1 1 0,-1 0 0,1-1 0,0 1 0,-1 0 0,1 0 0,-1 0 0,1-1 0,-1 1 0,1 0 0,-1 0 0,1 0 0,0 0 0,-1 0 0,1 0 0,-1 0 0,1 0 0,-1 0 0,1 0 0,-1 0 0,0 0-2,-23 6 57,11 0-46,0 0 1,0 1-1,1 0 1,0 1-1,1 1 1,-1 0-1,2 0 0,-1 1 1,1 0-1,1 1 1,0 0-1,0 0 1,1 1-1,1 1 1,-3 4-12,5-6 3,1 1-1,0 0 1,0 0 0,1 0 0,1 0-1,0 0 1,1 4-3,0-10 0,1-1-1,1 0 1,-1 0-1,1 1 1,0-1-1,0 0 1,0 0-1,2 4 1,-2-6-1,0-1 0,0 1 0,1-1 0,-1 0 1,1 1-1,0-1 0,-1 0 0,1 0 0,0 0 0,0 0 0,0 0 0,1-1 0,-1 1 0,0 0 0,1-1 0,1 1 1,3 1 1,0-1 0,0 0-1,0-1 1,1 1 0,-1-1 0,1-1 0,-1 1 0,1-1 0,-1-1 0,1 1 0,-1-1-1,1 0 1,-1-1 0,0 0 0,1 0 0,-1-1-1,16-6 2,0 0 0,-1-2 0,0 0 0,5-5-2,-7 4 0,-1 0-1,-1 0 0,0-2 1,-1 0-1,-1-2 0,0 1 0,-1-2 1,0 0-1,-2-1 0,0 0 1,-1-1-1,-1 0 0,5-13 1,-15 31 2,6-14 47,0 0-1,-2-1 1,1 0-1,-2 0 1,0 0-1,-1 0 1,1-11-49,-8 35 197,4-3-194,7 25 0,2-1 1,1 0 0,1 0-1,3 3-3,1 1-12,-8-21 22,-1 1 1,-1 1 0,0-1 0,0 1 0,-2 0 0,1 5-11,-3-14-18,-1 0 0,0 0 0,0 0 0,-1 0 0,0 0 0,0 0 0,0-1 0,0 1 1,-1 0-1,1 0 0,-1-1 0,0 1 0,-1-1 0,1 0 0,-1 0 0,0 0 0,0 0 1,0 0-1,-1 0 0,0 0 18,-5 5-243,0-1 0,-1 0 0,0 0 0,-5 2 243,-51 25-523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1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238 797 2096,'95'-114'999,"-85"93"-533,-10 21-458,0 0-1,0 0 0,0 0 1,0-1-1,0 1 1,0 0-1,0 0 0,0-1 1,0 1-1,0 0 0,0 0 1,0-1-1,0 1 0,0 0 1,0 0-1,0 0 1,-1-1-1,1 1 0,0 0 1,0 0-1,0 0 0,0 0 1,0-1-1,-1 1 0,1 0 1,0 0-1,0 0 1,0 0-1,-1 0 0,1 0 1,0-1-1,0 1 0,0 0 1,-1 0-1,1 0 1,0 0-1,0 0 0,-1 0 1,1 0-8,-22 5 307,21-4-258,-4 0-10,-25 7 420,1 1 0,0 2-1,-10 5-458,29-11 79,0 1 0,0 0 0,1 0 0,0 1 0,0 1 0,0-1 0,1 1 0,0 1 0,1-1 0,0 1 0,0 1-79,-4 8 21,0 0 0,2 1 0,0 0 0,1 0 0,1 1 0,0 0 0,2 1 0,0 0-21,3-9-4,0 1 1,0-1 0,1 0-1,1 1 1,0-1 0,0 1 0,2-1-1,-1 1 1,1-1 0,1 0 0,1 0-1,-1 0 1,2 0 0,1 2 3,-4-11-3,0 1 0,0-1 0,0 0 0,0 0 0,1 0 0,-1 0 0,1 0 0,0 0 0,0-1 0,0 1 0,0-1 0,1 0 0,-1 0-1,1 0 1,-1 0 0,1-1 0,-1 0 0,1 1 0,0-1 0,0-1 0,0 1 0,-1 0 0,1-1 0,0 0 0,0 0 0,0 0 0,0 0 0,0-1 0,0 1 0,-1-1 0,3-1 3,11-3-12,-1 0 1,0-1-1,0-1 0,0-1 0,-1 0 1,6-5 11,0 1-32,-1-2 1,0 0 0,-1-1 0,-1-1 0,0-1-1,7-9 32,-19 19-15,0-1-1,0 0 0,-1 0 0,0 0 1,0 0-1,-1-1 0,0 0 1,0 0-1,-1 0 0,0 0 0,-1-1 1,0 1-1,-1-1 0,0 1 0,0-1 1,-1 0-1,0-5 16,0 13 6,0 0 1,-1 0-1,1 1 1,0-1-1,-1 0 0,1 1 1,-1-1-1,0 0 0,1 1 1,-1-1-1,0 1 1,0-1-1,0 1 0,0-1 1,0 1-1,-1-1-6,1 1 10,0 1 0,0-1 1,0 1-1,0-1 0,0 1 0,0 0 0,0-1 0,0 1 0,0 0 0,0 0 1,0 0-1,-1 0 0,1 0 0,0 0 0,0 0 0,0 0 0,0 0 0,0 0 1,0 1-1,-1-1 0,1 0 0,0 1 0,0-1 0,0 1 0,0-1 0,0 1-10,-4 2 18,1 0-1,0 1 1,0-1-1,0 1 0,1 0 1,-1 0-1,1 0 1,0 0-1,0 0 0,0 1 1,1-1-1,-1 1 0,1 0 1,0 0-1,0 2-17,-2 4 6,1 0 0,0 1 1,1-1-1,0 1 0,1-1 0,-1 9-6,2-10-14,1 0 1,-1 0-1,2-1 1,-1 1-1,1 0 1,1 0-1,0-1 1,0 1-1,1-1 1,0 0-1,0 0 1,1 0-1,1-1 1,-1 0-1,1 0 1,1 0-1,-1-1 1,1 1-1,1-2 1,-1 1-1,1-1 1,0 0-1,0-1 1,1 0-1,0 0 1,0-1-1,0 0 1,0 0-1,1-1 1,-1 0-1,6 0 14,-2-1-21,1 1 0,0-2 0,0 0 0,0-1 0,-1 0 0,1-1 0,0 0 0,0-1 0,0-1 0,-1 0 0,1-1 0,-1-1 0,0 0 0,-1 0 0,1-1 0,10-7 21,-4-1-23,-2 0 1,1-1-1,-2 0 0,0-1 1,-1-1-1,0-2 23,24-32-88,15-30 88,-33 50 9,-2-2-1,-2 0 1,-1-1 0,-1 0-1,-2-1 1,-2-1 0,-1 0-1,-1 0 1,-3-1 0,0 0-1,-3-1 1,-1-24-9,-3-25 469,-8-43-469,5 94 436,-2 0 0,-1 1 0,-2-1 1,-12-30-437,20 64 57,1-1-1,-1 1 1,0-1 0,0 1 0,-1 0 0,1 0-1,-1-1 1,1 1 0,-1 0 0,1 0 0,-1 1-1,0-1 1,0 0 0,0 0 0,0 1 0,0-1 0,-1 1-1,1 0 1,0 0 0,-2-1-57,3 2 14,0 0 1,0 0-1,1 0 1,-1 0-1,0 0 1,0 0-1,0 0 1,0 0-1,0 0 0,1 0 1,-1 1-1,0-1 1,0 0-1,0 1 1,1-1-1,-1 1 0,0-1 1,0 1-1,1-1 1,-1 1-1,0 0-14,-1 0 0,1 1 1,0 0-1,0 0 0,-1 0 0,1 0 0,0 0 0,1 0 1,-1 0-1,0 0 0,0 0 0,1 0 0,-1 1 0,-2 20-1,0 0-1,1 0 0,1 0 0,1 1 0,1-1 1,4 19 1,6 22 9,16 55-9,2-17-11,-11-40 9,-2 0 1,-3 1-1,1 34 2,-9 4 33,-8 66-33,0-28-324,4-122 151,-1 26-479,0-41 486,0 0 0,0 0-1,0 0 1,-1 0-1,1 0 1,-1 0 0,1 0-1,-1 0 1,0-1-1,0 1 1,0 0 0,0 0-1,0 0 1,0-1-1,0 1 1,-2 0 166,-5 1-927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3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1 1736,'-1'0'230,"-1"0"-1,1 0 0,-1 0 1,0 0-1,1 0 0,-1 1 0,1-1 1,-1 1-1,1-1 0,-1 1 1,1-1-1,-1 1 0,1 0 1,-1 0-230,-25 27 33,16-14 30,1-3 9,0 1-1,1 0 1,0 1-1,1 0 1,1 1-1,0-1 1,-5 15-72,-5 30 187,3 0 0,2 1 0,3 0-1,2 1-186,0-6 210,-12 131 680,-4 26-83,19-189-781,1 0 0,1 0-1,1 0 1,1 0 0,1 0 0,1 1 0,5 17-26,-4-28 3,3 16 30,-6-27-34,0 0-1,0 0 1,1 0-1,-1 1 1,-1-1-1,1 0 1,0 0-1,0 0 1,0 1-1,-1-1 1,1 0-1,0 0 1,-1 0-1,1 0 1,-1 0 0,0 0-1,1 1 1,-1-1-1,0 0 2,-3-1-1101,2-1 672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1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1 422 6881,'39'-33'2441,"22"9"-2145,12 5-208,22-3-736,5-6-472,11 9 640</inkml:trace>
  <inkml:trace contextRef="#ctx0" brushRef="#br0" timeOffset="1">994 52 8746,'32'-28'2977,"29"24"-2841,18-6-152,21 10-481,1-5-463,-3 1 600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1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4017,'79'-20'1216,"33"3"-1872,25 2-680,33 1 816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1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 6065,'46'2'2858,"9"6"-2937,-41-5 305,-3-2-211,0 1-1,-1 0 1,1 1 0,-1 1 0,0-1 0,0 1-1,-1 1 1,1 0 0,-1 0 0,5 4-15,-10-5-5,1 0 1,-1 0-1,0 0 1,0 1-1,-1 0 1,1-1-1,-1 1 1,0 1-1,-1-1 1,1 0-1,-1 1 1,0-1-1,0 1 1,0-1-1,-1 1 1,0 0-1,0 0 1,-1 2 4,1 7-16,-1 0 0,0 0 0,-1 0 1,-1 0-1,0 0 0,-4 11 16,4-18-1,-1 1 1,1-1-1,-1 0 0,-1-1 0,1 1 0,-1 0 1,-1-1-1,1 0 0,-1 0 0,-1-1 0,1 1 1,-5 3 0,10-10 7,-1 1 0,1-1 0,-1 1 1,1 0-1,-1-1 0,1 1 1,-1-1-1,1 0 0,-1 1 0,0-1 1,1 1-1,-1-1 0,0 0 1,1 0-1,-1 1 0,0-1 0,0 0 1,1 0-1,-1 0 0,0 0 1,0 0-1,1 0 0,-1 0 1,0 0-1,0 0 0,0 0 0,1 0 1,-1 0-1,0 0 0,1-1 1,-1 1-1,0 0 0,0-1 0,1 1 1,-1 0-1,1-1 0,-1 1 1,0-1-1,1 1 0,-1-1 0,1 1 1,-1-1-1,1 0 0,-1 1 1,1-1-1,0 0 0,-1 1 0,1-1 1,0 0-1,-1 1 0,1-1 1,0 0-8,-2-4 46,1 0 1,-1 0 0,1 0 0,1-1 0,-1 1 0,1 0-1,0-2-46,0-7 26,2 0-1,0 0 0,0 0 0,1 0 0,1 1 0,0 0 0,1-1 0,0 2 0,6-10-25,13-21-27,2 2 0,6-7 27,-2 4-105,5-13 105,-25 43-65,-8 23 2,-10 27 2,7-32 66,-4 16 10,0 0 0,2 1 0,0 0 0,2-1 0,0 1 0,1 0 0,1 0 0,1 0 1,1-1-1,0 1 0,2-1 0,0 0 0,2 0 0,3 8-15,-7-23-22,-1 1 1,1-1 0,0 0-1,1 0 1,-1 0-1,1-1 1,0 1-1,0-1 1,0 0 0,1 0-1,0-1 1,-1 1-1,1-1 1,0 0 0,1 0-1,-1 0 1,0-1-1,1 0 1,3 1 21,1-1-244,0 0 1,0 0-1,0-1 0,0-1 1,0 0-1,0 0 0,1-1 1,-1 0-1,0-1 0,7-2 244,43-13-916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2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 4737,'2'-2'2096,"19"0"-1055,10 2-337,38-2-464,18-4-72,23-3-200,0-1-608,-31 6 456</inkml:trace>
  <inkml:trace contextRef="#ctx0" brushRef="#br0" timeOffset="1">9 324 4369,'39'21'1808,"17"-2"-1312,33-3-216,19-5-296,10-9-944,-6-4 624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2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5 4713,'3'-4'2016,"-3"18"-1303,-5 11-97,-5 19-296,-2 12-96,1 4 0,11 2-16,4-4-80,-2-6-32,5-8-48,-12-13-16,-3-6-16,4-5-80,-4-7-456,6 4-336,-2-11 504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2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 5025,'21'-10'2129,"16"0"-1297,21-3-208,30 1-312,9-1-168,1 1-128,-7 3-104,-33 7-856,-12 2-1169,-26 13 1337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27:53.0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4353,'42'7'1833,"1"-3"0,3-1-1833,-15-1 80,-1 1 0,0 1-1,0 1 1,15 6-80,-41-10 3,-1 0 1,1 0-1,-1 0 1,1 1 0,-1 0-1,0-1 1,0 1-1,0 0 1,0 1-1,0-1 1,0 1-1,-1-1 1,1 1 0,-1 0-1,2 2-3,-3-2 5,1 0 0,-1-1 0,0 1-1,-1 0 1,1 0 0,0 0 0,-1 0 0,0 0-1,1 0 1,-1 0 0,0 0 0,-1 0 0,1 0-1,0 0 1,-1-1 0,0 1 0,0 0 0,1 0-1,-2 0 1,1 0-5,-3 7 24,-1-1-1,0 0 1,-1 0-1,0 0 1,0-1-1,-1 0 1,-5 6-24,-59 51 226,24-23-18,45-40-195,0-1 0,0 1 0,0 0 0,0 0 0,1-1 0,-1 1 0,1 0 1,-1 1-1,1-1 0,0 0 0,-1 0 0,1 1 0,0-1 0,0 0 0,1 1 0,-1-1 0,1 1 0,-1-1 0,1 2-13,0-3 5,0 0 0,1 0-1,-1 0 1,0 0 0,1-1-1,-1 1 1,1 0 0,-1-1-1,1 1 1,-1 0 0,1-1-1,0 1 1,-1 0 0,1-1-1,0 1 1,-1-1 0,1 1-1,0-1 1,0 0 0,0 1-5,3 0 7,0 1 0,0-1 0,0 0 0,0 0 0,0-1 0,4 1-7,34 0-209,0-1-1,1-2 1,14-4 209,-48 5-36,129-16-256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11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105 286 2361,'-53'-70'1128,"51"67"-934,0 0 0,0-1 0,0 1 0,0-1 1,0 1-1,1-1 0,-1 0 0,1 0 0,0-1-194,1 4 125,0 0 0,0 0-1,0 0 1,-1 0-1,1 1 1,0-1 0,-1 0-1,1 0 1,0 0-1,-1 1 1,1-1 0,-1 0-1,1 0 1,-1 1 0,1-1-1,-1 0 1,0 1-1,1-1 1,-1 1 0,0-1-1,0 1 1,1-1-1,-1 1 1,0-1-125,1 1 35,-1 0 0,1-1-1,-1 1 1,1 0 0,0-1-1,-1 1 1,1 0 0,-1-1 0,1 1-1,-1 0 1,1 0 0,-1 0 0,0-1-1,1 1 1,-1 0 0,1 0-1,-1 0 1,1 0 0,-1 0 0,1 0-1,-1 0 1,1 0 0,-1 0 0,0 1-1,1-1 1,-1 0 0,1 0-1,-1 0 1,1 1 0,-1-1 0,1 0-1,-1 0 1,1 1 0,0-1 0,-1 0-1,1 1 1,-1-1 0,1 1-1,0-1 1,-1 0 0,1 1 0,0-1-1,-1 1 1,1-1 0,0 1 0,0-1-1,0 1 1,-1-1 0,1 1-1,0-1 1,0 1 0,0 0 0,0-1-1,0 1 1,0-1 0,0 1 0,0-1-1,0 1 1,0-1 0,0 1-1,1-1 1,-1 1 0,0 0-35,1 8-22,1 0 0,0 1 0,0-1 1,3 5 21,31 73 203,-12-31 295,7 26-498,-25-55 41,0 1 0,-2 0-1,0 11-40,-2-16 25,1 0-1,1 0 1,0 0-1,2 0 1,1-1-1,2 3-24,-8-22 11,0-1-1,0 0 1,0 0-1,0 0 1,0 0-1,1 0 1,-1-1-1,0 1 1,1 0-1,0 0 1,-1-1-1,1 1 1,0-1-1,0 0 1,0 0-1,0 1 1,0-1-1,0-1 1,0 1-1,1 0-10,-1-1 12,0 1 0,0-1-1,0 0 1,0 0 0,-1-1-1,1 1 1,0 0 0,0-1 0,0 1-1,0-1 1,0 1 0,-1-1 0,1 0-1,0 0 1,-1 0 0,1 0-1,0 0 1,-1 0 0,1 0 0,-1-1-1,0 1 1,1 0 0,-1-1-1,0 1 1,1-2-12,2-3 18,-1 0 1,1 0-1,-1-1 0,0 1 1,-1-1-1,0 0 0,0 0 0,0 0 1,0-5-19,1 0 36,0 0 0,0 0 1,4-7-37,-2 8 18,1-5 0,2 0 1,0 1-1,0-1 0,2 1 0,5-6-18,9-6 23,22-17-23,-29 29 4,-10 8-3,0 1 0,0 1 0,1-1 0,0 1 1,0 0-1,1 1 0,-1 0 0,1 0 0,0 1 1,0 0-1,0 0 0,1 1 0,5 0-1,-8 1-1,-1 1 0,1 0 0,-1 0 0,0 0 0,1 1 0,-1 0 0,1 0 0,-1 1 0,0 0 0,0 0 0,0 0 0,0 1 0,0 0 0,0 0 0,-1 1-1,0-1 1,1 1 0,-1 0 0,-1 1 0,3 2 1,7 8 3,-1 2 0,9 13-3,17 24-7,-38-52 8,1 0 0,-1-1-1,1 1 1,0 0 0,-1-1 0,1 1 0,0-1-1,0 0 1,0 1 0,0-1 0,0 0 0,0 0-1,1 0 1,-1-1 0,0 1 0,0 0 0,1-1-1,-1 0 1,0 1 0,1-1-1,-1-1 2,1 1-1,-1-1 0,1 0 1,0 1-1,-1-1 1,0-1-1,1 1 1,-1 0-1,0 0 1,1-1-1,-1 1 1,0-1-1,0 0 1,0 0-1,0 0 1,-1 0-1,2-2-1,13-14 28,-2-1 0,0-1 0,-1-1 0,-1 0 0,-1 0 0,-1-1 0,0 0 0,-2-1 0,-1 0 0,-1 0 0,-1-1 0,-1 0 0,1-18-28,-4-10 50,-2 1 0,-6-37-50,5 76 77,-1 26-3120,1 16 2286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12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69 239 2945,'67'37'1092,"-65"-37"-1067,-1 1 1,0-1-1,1 1 1,-1-1-1,0 1 1,1-1-1,-1 0 1,1 0-1,-1 0 1,1 0-1,-1 0 1,0 0-1,1 0 1,-1 0-1,1-1 1,-1 1-1,0-1 1,1 1-1,-1-1 1,0 1-1,1-1 1,-1 0-1,0 1 1,0-1-1,0 0 1,0 0-1,0 0 1,0 0-1,0 0 1,0 0-1,0 0 1,0 0-26,6-6 119,0 1-18,6-4 40,-1-1 1,0 0-1,-1-1 1,5-6-142,-13 15 85,-1 0 1,0-1-1,1 1 1,-1-1-1,-1 1 1,1-1-1,0 0 1,-1 0 0,0 0-1,0 0 1,0 0-1,0 0 1,-1 0-1,1 0 1,-1 0-1,0 0 1,0 0-1,-1 0 1,1 0 0,-2-3-86,2 6 48,0-1 0,-1 1 1,1-1-1,-1 1 1,0 0-1,1-1 0,-1 1 1,0 0-1,0 0 1,0-1-1,1 1 1,-2 0-1,1 0 0,0 0 1,0 0-1,0 0 1,0 1-1,0-1 0,-1 0 1,1 0-1,-2 0-48,1 1 42,-1-1-1,1 1 0,-1-1 0,0 1 1,1 0-1,-1 0 0,0 0 1,0 0-1,1 0 0,-1 1 1,-1 0-42,-6 2 40,0 0 0,0 1 0,1 0 0,-1 0 0,-6 5-40,2 0 7,0 1-1,0 0 1,1 1 0,1 1 0,0-1 0,0 2 0,1 0 0,1 0 0,0 1 0,1 1 0,-7 14-7,14-25-1,0 0 1,1 1-1,0-1 1,0 1-1,0-1 1,0 1 0,1-1-1,0 1 1,0 0-1,0-1 1,1 1-1,-1-1 1,1 1-1,0-1 1,0 1 0,2 3 0,-2-5 2,1 0 0,-1 0 0,1 0 1,-1-1-1,1 1 0,0-1 1,0 1-1,0-1 0,0 0 1,0 1-1,1-1 0,-1 0 1,1-1-1,-1 1 0,1 0 0,0-1 1,0 1-1,-1-1 0,1 0 1,0 0-1,0 0 0,0 0 1,1-1-1,-1 1 0,1-1-2,11 0 16,0-1 0,1 0 0,-1-1 0,0-1 0,0 0 0,-1-1 0,1-1 0,-1 0 0,2-2-16,29-9 18,67-18-1,-36 13 6,-2-4-1,28-15-22,-74 25 19,-1-2-1,-1 0 1,0-1-1,-1-2 1,-1-1-1,16-18-18,-5-5 164,-28 34-120,-6 9-34,0 0-1,-1 1 1,1-1-1,0 0 1,-1 0-1,1 0 1,-1 0 0,1 0-1,-1 0 1,1 0-1,-1 0 1,0 0-1,0 0 1,1 0 0,-1 0-1,0 0 1,0 0-1,0 0 1,0 0-1,0 0 1,0 0 0,0 0-10,-1 0 6,1 1 1,-1-1-1,1 1 1,-1-1 0,1 1-1,-1 0 1,0-1 0,1 1-1,-1 0 1,0-1 0,1 1-1,-1 0 1,0 0 0,1 0-1,-1 0 1,0-1 0,0 1-1,1 0 1,-1 0-1,0 0 1,1 1 0,-1-1-1,0 0-6,-7 1 24,1 0 0,-1 1 0,1 0 0,0 0 0,-2 1-24,-5 3 4,1 1 1,0 0-1,1 1 0,-1 0 1,1 1-1,1 1 1,0 0-1,0 0 0,1 1 1,0 0-1,1 1 0,1 0 1,0 0-1,-7 13-4,13-20 1,1-1 0,-1 1 1,1 0-1,0-1 0,0 1 0,0 0 0,1 0 0,0 0 0,0 0 0,0 0 0,0 0 1,1 2-2,0-5 1,-1 0 0,0 0 1,0 0-1,1 0 0,0 0 1,-1 0-1,1 0 0,0 0 1,0 0-1,0 0 0,0 0-1,0-1 1,-1-1-1,1 1 1,-1-1-1,1 1 0,0-1 1,-1 1-1,1-1 0,-1 1 1,1-1-1,0 0 0,-1 1 1,1-1-1,0 0 0,0 0 1,-1 0-1,1 1 1,0-1-1,0 0 0,-1 0 1,1 0-1,3-1 0,0 1 1,0-1-1,-1-1 1,1 1-1,-1 0 1,1-1-1,-1 1 1,1-1 0,0-1-1,14-6 5,-5 3 4,-1-1 1,-1 0 0,1 0 0,-1-1 0,0-1 0,-1 0 0,0 0 0,0-1 0,-1 0 0,-1-1 0,0 0-1,0 0 1,-1-1 0,5-10-10,-10 19 20,-1 1 1,1 0-1,-1 0 0,1 0 0,0 0 1,0 0-1,0 0 0,0 0 0,1 0-20,-3 2 54,-1 0-53,0 1 0,1 0 0,-1 0 0,0 0 0,1-1 0,-1 1 0,1 0 0,-1 0 0,1 0 0,-1 0 0,1 0 0,0 0 0,0 0 0,-1 0 0,1 0 0,0 0 0,0 0 0,0 0 0,0 0 0,0 0-1,0 0 1,0 0 0,0 0-1,0 5 4,-1 3-3,1 0 1,0-1 0,0 1-1,0 0 1,1 0 0,1 0-1,1 6-1,-1-4-1,-1-9 3,-1 1-1,0-1 0,1 0 1,-1 0-1,1-1 0,0 1 0,0 0 1,0 0-1,0 0 0,0 0 1,0-1-1,0 1 0,0 0 1,1-1-1,-1 1 0,1-1 1,-1 0-1,1 1 0,0-1 1,-1 0-1,1 0 0,0 0 1,0 0-1,0 0 0,0-1 0,0 1 1,0 0-1,0-1 0,0 1 1,0-1-1,0 0 0,0 0 1,0 0-1,0 0 0,0 0 1,0 0-1,0-1 0,1 1-1,7-2 9,0-1 1,0 0-1,-1-1 0,1 1 0,-1-2 1,5-2-10,38-24 86,-1-2-1,11-12-85,-52 38 9,-7 5-4,33-22 36,-34 23-40,1 0 0,-1 0 0,0 0 0,0 0 1,0 0-1,1 1 0,-1-1 0,0 1 0,1 0 1,-1-1-1,0 1 0,1 0 0,-1 0 0,1 1 1,1-1-2,-3 1 0,0-1 0,0 1 0,0-1 0,0 1 0,0 0 0,-1-1 0,1 1 0,0 0 0,0 0 0,0-1 0,-1 1 0,1 0 1,0 0-1,-1 0 0,1 0 0,-1 0 0,1 0 0,-1 0 0,1 0 0,-1 0 0,0 0 0,0 0 0,1 1 0,-1-1 0,0 0 0,0 0 0,0 0 0,0 0 1,0 0-1,-5 39 26,4-34-17,-10 43 67,4-21 0,1-1 0,1 4-76,4-24 8,1 0 1,-1 0 0,1 0-1,1 0 1,-1 0 0,1 0 0,0 0-1,1 0 1,0-1 0,2 6-9,-4-11 7,0 0 1,1 0-1,-1 0 1,1 0 0,-1 0-1,1-1 1,-1 1-1,1 0 1,0 0-1,-1-1 1,1 1-1,0 0 1,-1-1-1,1 1 1,0-1 0,0 1-1,0-1 1,0 1-1,0-1 1,0 1-1,-1-1 1,1 0-1,0 0 1,0 1-1,0-1 1,0 0 0,0 0-1,0 0 1,0 0-1,0 0 1,0 0-1,0 0 1,0-1-1,0 1 1,0 0-1,1-1-7,5-1 69,0-1-1,-1-1 0,1 1 0,-1-1 0,3-2-68,0 1 65,27-18 42,-1-2 0,-1-1 0,-2-2 0,0-1 0,-2-1 0,-1-1-1,6-11-106,-27 30 7,16-20 9,-22 30-21,-1 1 1,1-1-1,-1 1 1,1-1-1,-1 1 1,1-1-1,0 1 0,0 0 1,0 0-1,0 0 1,0 0-1,0 0 1,0 0-1,0 1 5,-1 0-4,-1 0 0,1 0 0,-1 0 1,0 0-1,1 1 0,-1-1 0,0 0 0,0 0 0,1 1 0,-1-1 0,0 0 0,1 0 1,-1 1-1,0-1 0,0 0 0,0 1 0,1-1 0,-1 0 0,0 1 0,0-1 0,0 0 1,0 1-1,0-1 0,0 1 0,1-1 0,-1 0 0,0 1 0,0-1 0,0 1 0,0-1 1,0 0-1,-1 1 4,1 13-99,-7 10-417,0-1-1,-1-1 1,-10 17 516,9-22-1110,0-1 1,-1-1 0,0 0 0,-2 0 0,0-1-1,0-1 1,-1 0 0,-8 6 1109,14-71 2627,7 52-2533,0-1 0,0 1 0,0 0 0,0-1 0,0 1 0,0-1 0,0 1 0,0-1 0,0 1 0,0 0 0,0-1 0,0 1 0,0-1 0,0 1 0,0 0 0,0-1 0,0 1 0,0 0 0,0-1 0,1 1 0,-1-1 0,0 1 0,0 0 0,1-1 0,-1 1 0,0 0 0,0-1 0,1 1-94,0 0 202,0 0-1,0 0 1,0 0 0,0 0-1,0 0 1,0 1 0,1-1-1,-1 0 1,0 1 0,0-1-1,0 1 1,0-1 0,0 1 0,0-1-1,0 1-201,15 8 39,-1 0 0,0 1-1,-1 0 1,3 4-39,-3-3 9,0 0-1,1-1 1,1-1-1,-1 0 1,5 1-9,3 1-386,0 0 0,1-2 0,0-1 1,13 2 385,2-3-611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14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325 626 2104,'0'0'102,"1"0"0,-1 0-1,0 0 1,1 0-1,-1 0 1,0 0-1,0 0 1,1 0-1,-1 0 1,0 0-1,1-1 1,-1 1-1,0 0 1,0 0-1,1 0 1,-1 0-1,0-1 1,0 1 0,0 0-1,1 0 1,-1-1-1,0 1 1,0 0-1,0 0 1,1-1-1,-1 1 1,0 0-1,0 0 1,0-1-1,0 1 1,0 0-1,0-1 1,0 1 0,0 0-1,0-1 1,0 1-1,0 0 1,0 0-1,0-1-101,0 1 43,0-1-1,0 1 1,-1-1 0,1 1-1,0 0 1,0-1 0,-1 1-1,1 0 1,0-1-1,-1 1 1,1 0 0,0-1-1,-1 1 1,1 0 0,-1 0-1,1-1 1,0 1 0,-1 0-1,1 0 1,-1 0-1,1-1 1,-1 1 0,1 0-1,0 0 1,-1 0 0,1 0-1,-1 0 1,1 0-1,-1 0 1,1 0 0,-1 0-1,1 0 1,-1 0 0,1 1-1,-1-1-42,-15 2 70,1 0-1,-1 2 1,1 0-1,0 0 0,-7 4-69,10-3 40,-1-1 7,1 2 1,0 0-1,1 0 1,0 1-1,0 0 0,0 1 1,1 0-1,-8 8-47,0 4 32,0 1-1,0 0 0,-2 7-31,17-24 1,0-1 0,0 1-1,1 1 1,0-1-1,-1 0 1,1 0-1,1 1 1,-1-1-1,0 4 0,2-5 3,0-1-1,0 0 1,0 1-1,0-1 1,1 0-1,-1 0 1,1 1-1,0-1 1,0 0-1,0 0 1,0 0-1,0 0 1,0 0-1,0 0 1,1 0-1,-1-1 1,1 1-1,-1 0 1,1-1-1,1 2-2,1 0 20,-1 0 0,1-1 0,-1 1 0,1-1 0,0 0-1,0 0 1,0-1 0,0 1 0,0-1 0,1 0 0,-1 0 0,0 0 0,1-1-1,-1 1 1,0-1 0,1 0 0,-1 0 0,1-1 0,-1 1 0,0-1 0,0 0-1,1 0 1,-1-1-20,14-3 68,-1-1 0,0-1 0,0 0 1,-1-1-1,0-1-68,10-7 91,0-2 0,-1 0 0,-1-2 0,-1 0 0,0-2 0,-2 0 0,-1-2 0,16-23-91,-27 33 84,0-1 0,-1-1 0,-1 1 0,0-1 0,-1 0 0,-1-1 1,-1 0-1,0 1 0,-1-1 0,-1 0 0,-1-1 0,0-14-84,-2-15 44,-3 0 0,-1 0-1,-3 0 1,-2 0-44,-4-12 293,-12-31-293,25 86 29,0 1 0,0 0 0,0-1 0,0 1-1,-1 0 1,1 0 0,-1 0 0,0 0 0,0 0 0,0 0-1,0 1 1,0-1 0,-1 1 0,1-1 0,-1 1-29,3 2 5,-1 0 0,1 0 1,0 0-1,-1 0 0,1 0 1,0-1-1,-1 1 1,1 0-1,0 1 0,-1-1 1,1 0-1,0 0 0,-1 0 1,1 0-1,0 0 1,0 0-1,-1 0 0,1 0 1,0 0-1,-1 1 0,1-1 1,0 0-1,0 0 1,-1 0-1,1 1 0,0-1 1,0 0-1,-1 0 0,1 1 1,0-1-1,0 0 1,0 1-1,0-1 0,-1 0 1,1 1-6,-6 13 29,5-11-16,-5 14-13,2 0-1,0 0 0,1 0 1,0 0-1,2 1 0,0 9 1,1 30-22,5 24 22,3-2-2,5 1 0,2-2 0,4 0 0,14 32 2,-28-94-5,1 0 1,1 0-1,0-1 1,1 0-1,1 0 1,0-1-1,2 1 5,-7-10 1,0 0-1,0 0 1,1 0 0,0-1-1,0 0 1,0 0-1,1 0 1,-1 0 0,1-1-1,0 0 1,0-1-1,0 1 1,0-1 0,0 0-1,1 0 1,-1-1-1,1 0 1,-1 0 0,6 0-1,1-2 0,1 0 1,-1 0 0,1-1 0,-1-1-1,0 0 1,0-1 0,-1 0 0,1-1 0,-1-1-1,0 0 1,0 0 0,0-1 0,-1-1-1,0 0 1,-1 0 0,0-1 0,0 0-1,-1-1 1,7-9-1,-2 2 0,-2-1-1,0 0 1,-1 0-1,-1-1 1,0-1-1,-2 0 1,0 0-1,-1-1 1,-1 0-1,-1 0 1,2-21 0,-6 37 2,-1 1 0,1 0 0,-1-1-1,0 1 1,0-1 0,0 1 0,-1-1 0,1 1 0,-1 0 0,0 0-1,-1-1 1,1 1 0,-1 0 0,1 0 0,-2-1-2,3 4-1,-1 1 0,1-1-1,0 0 1,-1 1 0,1-1 0,0 1 0,-1-1 0,1 1-1,-1-1 1,1 1 0,-1-1 0,1 1 0,-1-1 0,1 1-1,-1 0 1,0-1 0,1 1 0,-1 0 0,1 0 0,-1-1 0,0 1-1,1 0 1,-1 0 0,0 0 0,1 0 0,-1 0 0,0 0-1,0 0 1,1 0 0,-1 0 0,0 0 0,1 0 0,-1 0-1,0 0 1,1 1 0,-1-1 0,1 0 0,-1 1 0,0-1-1,1 0 1,-1 1 0,1-1 1,-3 2-1,1 0 0,-1 1-1,1-1 1,0 1 0,0-1 0,0 1-1,1 0 1,-1 0 0,-1 2 1,-8 21 5,1-1 1,1 2-1,1-1 1,1 1-1,2 0 1,0 1-1,2-1 1,1 8-6,2-31-5,0 1-1,0-1 1,1 1 0,-1 0 0,1-1-1,0 1 1,0-1 0,1 0 0,-1 1-1,1-1 1,0 0 0,0 0 0,0 0-1,1 0 1,0 0 0,-1-1 0,1 1-1,1-1 1,-1 0 0,0 0 0,1 0-1,-1 0 1,1 0 0,0-1 0,0 1-1,0-1 1,0 0 0,1-1 0,-1 1-1,0-1 1,1 0 0,-1 0-1,1 0 1,1 0 5,6 0-104,0 0 1,0-1-1,0 0 0,1-1 1,-1 0-1,0-1 0,0 0 0,0-1 1,6-3 103,19-7-1163,0-2 0,9-7 1163,25-11-920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15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279 130 5145,'0'-2'123,"-1"1"1,1-1-1,-1 1 0,0-1 0,0 1 0,0-1 1,0 1-1,0-1 0,0 1 0,0 0 0,-1-1 1,1 1-1,0 0 0,-1 0 0,1 0 1,-1 0-1,1 0 0,-1 1 0,1-1 0,-1 0 1,0 1-1,1-1 0,-1 1 0,0-1 0,0 1 1,1 0-1,-1 0 0,0 0 0,0 0 1,1 0-1,-1 0 0,0 0 0,0 1 0,1-1 1,-1 1-1,0-1-123,-5 2 62,0 0 1,0 1 0,0 0-1,0 0 1,0 1 0,1-1-1,-1 1 1,-1 2-63,-8 7 26,0 1-1,1 0 1,0 1 0,1 1-1,1 0 1,0 1 0,-6 13-26,13-21 11,1 1 1,0-1 0,0 2-1,1-1 1,0 0 0,1 1-1,0-1 1,0 1 0,1 0-1,1 0 1,0 0 0,0 0 0,1 0-1,1 0 1,1 6-12,-1-12 14,0 0 1,1 0-1,-1 0 0,1 0 0,0 0 1,1-1-1,-1 1 0,1-1 1,0 1-1,0-1 0,1 0 1,-1 0-1,1-1 0,1 2-14,1 1 22,2-1-1,-1 0 1,0-1-1,1 1 0,0-1 1,0-1-1,1 0 1,0 1-22,17 3 37,0-1 1,1-2 0,-1 0-1,1-2 1,3 0-38,-5-1-2,-1-2 1,0 0-1,1-1 0,-1-1 1,0-2-1,0 0 1,0-2-1,-1 0 0,13-7 2,11-6 11,-1-3-1,41-26-10,-61 31 3,0-1 0,0-1 0,-2-1 0,-1-1 0,7-9-3,-19 18 0,20-20 25,-2-1 0,-2-2 0,21-36-25,-47 70-3,2-2 33,-1 0-1,0-1 0,1 1 0,-2-1 0,1 1 0,0-1 0,-1-1-29,-1 5 11,0 0 0,0 0 0,0 0 0,0 0 0,0 0 0,0 0 0,0 0 0,0 0 0,-1 1-1,1-1 1,0 0 0,-1 0 0,1 0 0,-1 0 0,1 1 0,-1-1 0,1 0 0,-1 0 0,1 1 0,-1-1 0,0 0 0,1 1 0,-1-1 0,0 1 0,0-1-1,1 1 1,-1-1 0,0 1 0,0-1 0,0 1 0,0 0 0,1-1 0,-1 1 0,0 0 0,0 0 0,0 0 0,0 0 0,0 0 0,0 0 0,0 0 0,0 0-11,-7 0 29,0 0 1,0 1 0,1 0 0,-1 0 0,0 0 0,1 1 0,-1 1 0,1-1 0,0 1 0,0 0-1,0 1 1,0 0 0,0 0-30,-18 11 39,1 2 0,-19 17-39,13-9 17,2 0 0,1 2-1,1 2 1,1 0 0,2 1-1,-6 11-16,28-39 1,0-1-1,0 1 1,0-1 0,0 1-1,0 0 1,0 0-1,0-1 1,1 1-1,-1 0 1,0 0 0,1 0-1,0 0 1,-1 0-1,1 0 1,0 0-1,0 0 1,0 0 0,0 0-1,0-1 1,1 1-1,-1 0 1,1 0-1,-1 0 1,1 1-1,1-2 1,-1 0 1,1 1-1,0-1 0,0 0 1,0 0-1,0 0 0,0 0 1,0 0-1,0 0 0,0 0 0,0-1 1,0 1-1,0-1 0,1 0 1,-1 0-1,0 1 0,0-1 1,0-1-1,1 1 0,0 0-1,16-2 9,-2 0 0,1-2-1,0 0 1,0-1-1,-1 0 1,0-1 0,16-9-9,12-8 6,0-2 1,8-8-7,-28 17 10,-1-2-1,17-16-9,-31 26 3,-2-1 0,1 0 0,-1 0 0,-1-1 0,0 0 0,0 0-1,-1-1 1,1-2-3,-2-2 4,-12 20 2,-19 27 6,19-23-11,-1 1-1,-8 9 2,1 1 0,-5 10-2,16-24 1,1 1-1,0-1 0,0 0 1,0 1-1,1-1 0,0 1 1,0 0-1,1 0 0,0 0 1,0 0-1,0 1 0,1-6-1,0 1 0,0-1 0,0 0 1,1 0-1,-1 1 0,1-1 0,-1 0 0,1 0 0,0 1 1,0-1-1,0 0 0,0 0 0,0 0 0,0 0 0,1 0 1,-1-1-1,0 1 0,1 0 0,0-1 0,-1 1 0,1-1 1,0 1-1,0-1 0,0 0 0,0 0 0,0 0 0,0 0 0,0 0 1,0 0-1,0 0 0,1-1 0,1 1 1,6 1-4,1-1 0,-1 0 0,0-1-1,1 0 1,-1-1 0,11-1 4,2-2 4,0-1-1,0-1 1,-1-1-1,1 0 1,-1-2-1,-1-1 1,0-1-1,0 0 1,3-4-4,1-3-3,0 0 0,-1-2 0,0-1-1,-2 0 1,-1-2 0,14-18 3,-28 31-12,0 1 0,0-2-1,-1 1 1,2-4 12,-7 8-6,-4 5 10,-8 7 6,4 1-8,0 1 1,0 0-1,0 0 1,1 1-1,0 0 1,1 0-1,0 0 1,1 1-1,0 0 1,0 0-1,1 0 0,0 0 1,0 0-1,1 1 1,1-1-1,0 1 1,0-1-1,1 1 1,2 10-3,-2-19-2,0 1 1,1 0 0,-1-1-1,1 1 1,0-1-1,0 1 1,0-1 0,0 1-1,1-1 1,-1 0 0,1 1-1,-1-1 1,1 0-1,0 0 1,0 0 0,-1 0-1,2 0 1,-1-1 0,0 1-1,0-1 1,0 1-1,1-1 1,-1 0 0,1 0-1,-1 0 1,1 0 0,-1 0-1,1 0 1,-1-1 0,1 0-1,0 1 1,0-1-1,-1 0 1,1 0 0,2-1 1,4 1 1,0-1 0,0-1 1,0 0-1,0 0 0,-1-1 1,1 0-1,-1-1 0,4-1-1,63-38 34,-66 37-30,75-51 38,-3-3 1,2-8-43,-81 67 0,7-7-1,0 0-1,0 1 0,1 1 1,0 0-1,0 0 1,7-2 1,-16 8 0,0-1 0,0 1 1,0-1-1,0 1 1,0 0-1,0-1 0,0 1 1,0 0-1,0 0 0,0 0 1,0 0-1,1 0 1,-1 0-1,0 0 0,0 0 1,0 0-1,0 1 1,0-1-1,0 0 0,0 1 1,0-1-1,0 0 0,0 1 1,1 0-1,-1 0 1,-1 0 1,1 1-1,0-1 0,0 0 1,0 0-1,-1 1 0,1-1 1,-1 0-1,1 1 0,-1-1 1,0 1-1,1-1 1,-1 0-1,0 1 0,0-1 1,0 2-2,-1 9 12,0 0 0,0 0 0,-1 0 0,-3 7-12,3-10 5,-22 108 18,-22 95 1,33-168-29,-1 0 0,-1-1 0,-16 26 5,26-58-2,-1 0 0,0 0 0,-1-1-1,0 0 1,-1 0 0,0-1 2,6-7 3,1 0 0,-1 0 0,0 0 0,0-1 0,0 1-1,0-1 1,0 1 0,0-1 0,-1 0 0,1 0 0,0 0 0,-1 0-1,1 0 1,-1 0 0,1-1 0,-1 1 0,1-1 0,-1 0 0,1 1-1,-1-1 1,1-1 0,-1 1 0,0 0 0,1 0 0,-1-1-1,1 0 1,-1 1 0,1-1 0,0 0 0,-1 0 0,0-1-3,-24-15 90,1-1 0,-5-6-90,15 16 93,1-1 74,15 8-163,0 1 0,0-1 0,-1 1 0,1-1 0,0 1 0,0-1 0,0 0 0,0 1 0,0-1 0,0 1 0,0-1 0,0 0 0,1 1 0,-1-1 0,0 1 0,0-1 0,0 1 0,1-1 0,-1 1 0,0-1 0,0 1 0,1-1 0,-1 1 0,1-1 0,-1 1 0,0-1 0,1 1 0,-1-1 0,1 1 0,-1 0-4,7-7 8,1 1 1,-1 0 0,1 1-1,0 0 1,0 0 0,2 0-9,3-2 4,56-29-13,58-20 9,19-9 6,-91 38-3,-1-3 1,-2-3-1,-2-1 0,3-6-3,-29 21 0,-1-2-1,-1 0 1,-1-2-1,-1 0 1,0-2-1,-2 0 1,-1 0 0,13-28 0,-16 16-4,-14 37 4,0-1 1,1 1-1,-1 0 0,0-1 1,0 1-1,0-1 1,0 1-1,0-1 0,1 1 1,-1-1-1,0 1 0,0-1 1,0 1-1,0-1 1,-1 1-1,1-1 0,0 1 1,0-1-1,0 1 0,0-1 1,0 1-1,-1-1 1,1 1-1,0-1 0,0 1 1,-1-1-1,1 1 1,0 0-1,-1-1 0,1 1 1,-1 0-1,1-1 0,0 1 1,-1 0-1,1-1 1,-1 1-1,1 0 0,-1 0 1,1-1-1,-1 1 1,1 0-1,0 0 0,-1 0 1,1 0-1,-1 0 0,0 0 1,1 0-1,-1 0 1,1 0-1,-1 0 0,1 0 1,-1 0-1,1 0 0,-1 0 1,1 1-1,-5 0 3,0 1 0,0 0 0,0 0 0,0 0 0,0 0 0,1 1 0,-1 0 1,1 0-1,0 0 0,0 1 0,0-1 0,0 1 0,1 0 0,-1 1-3,-4 5 0,0 0-1,1 0 1,0 1 0,1 0-1,-2 4 1,6-9 1,-1-1 0,1 1 0,0 0 0,1-1-1,0 1 1,-1 0 0,2 0 0,-1 0 0,1 0 0,0 0-1,0 0 1,1 0 0,-1 0 0,1 0 0,1 0 0,-1 0-1,1-1 1,0 1 0,0-1 0,1 1 0,-1-1 0,1 0 0,1 0-1,-1 0 1,1 0 0,0 0 0,2 2-1,37 37-2,-33-35 1,0 0 1,-1 0-1,0 1 0,-1 0 0,0 1 0,0 0 0,-1 0 0,-1 1 1,4 7 0,-9-16-3,0 0 1,-1 0-1,1 0 1,0-1-1,-1 1 1,0 0-1,0 0 1,0 0-1,0 0 1,0 0-1,0 0 1,-1 0-1,0 0 1,1-1-1,-1 1 1,0 0-1,0 0 1,-1-1-1,1 1 1,-1-1-1,1 1 1,-1-1-1,-1 2 3,-4 3-74,0 0-1,0 0 1,-1-1-1,0 0 1,0 0-1,0-1 1,-2 0 74,-11 7-411,0-2-1,-1 0 1,-4 0 411,-98 27-683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1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580 2 8562,'-8'-2'2944,"-12"26"-2800,-3 15-112,-22 23-88,-13 10-48,-15 17-120,-5 8-88,3 7-288,4-1-424,12-30-656,11-12-769,27-42 1529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5:17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9 738 2353,'-1'-1'112,"0"1"1,1-1 0,-1 1 0,1-1-1,-1 1 1,1-1 0,-1 1 0,1-1-1,0 1 1,-1-1 0,1 1 0,0-1-1,-1 0 1,1 1 0,0-1 0,-1 0 0,1 1-1,0-1 1,0 0 0,0 1 0,0-1-1,0 0 1,0 0 0,0 1 0,0-1-1,0 0 1,0 1 0,0-1 0,0 0 0,1 1-1,-1-1 1,0 0 0,1 1 0,-1-1-1,0 0 1,1 1 0,-1-1 0,0 1-1,1-1 1,-1 1 0,1-1 0,-1 1 0,1-1-1,0 0-112,4-2 61,0 0 0,1 0 0,-1 0 0,1 1-1,3-2-60,1 1 233,0-2-141,2 0 29,1 0-1,-1 1 1,1 0 0,-1 1-1,1 1 1,0-1 0,0 2 0,6 0-121,50 0 609,6 0 566,58-9-1175,138-36 765,13-2-220,-130 30-333,16-2 234,47-15-446,-131 17 68,0 4 0,1 5 0,0 2-1,1 5 1,27 5-68,-47 1 16,21 3-5,1-4 0,0-4 0,19-5-11,605-73 98,-462 42 113,-99 13 59,5 5-270,128 5 126,106 14-126,-102 3 65,132-22-65,318-21 369,-426 18-339,-193 12-14,388-40 88,-98 0-6,31-4 164,-194 38 165,1 11-1,26 11-426,-125 5-2112,-135-12-150,-6-8 1007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08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139 623 2353,'-7'-22'470,"6"17"-313,0 0 0,0 1 0,-1-1 1,1 1-1,-1-1 0,0 1 0,-1 0 0,1 0 0,-1 0 1,0 0-1,0 0 0,-1 0-157,-2-7 1253,18 10 1024,-12 0-2226,0 1 1,0 0-1,0 0 0,0 0 0,1 0 1,-1-1-1,0 1 0,0 0 1,0 0-1,0 0 0,0-1 0,0 1 1,0 0-1,0 0 0,0 0 0,0 0 1,0-1-1,0 1 0,0 0 1,0 0-1,0 0 0,0-1 0,0 1 1,0 0-1,0 0 0,0 0 0,0-1 1,0 1-1,0 0 0,-1 0 0,1 0 1,0-1-1,0 1 0,0 0 1,0 0-1,0 0 0,-1 0-51,-1-2 69,2 7 94,2 45-129,-2 23-34,0-67 3,1 71 45,0-52-2,-1 0 1,-1 0 0,-3 14-47,-24 206 96,15-112-29,10-120 112,0-15 448,-2-25-218,-1-134-408,5 117 3,-3-30 36,-3 0 0,-14-54-40,14 69-3,2-1 0,3 0 0,2 0 1,3-2 2,0-60-26,-3 118 22,1 1 1,-1-1 0,1 1 0,0 0 0,0-1 0,0 1 0,1 0 0,-1-1 0,1 1 3,-1 2 0,-1 0 0,0 1 0,0-1 0,1 0 0,-1 0 0,1 1 0,-1-1 0,0 1 0,1-1 0,-1 0 0,1 1 0,-1-1 0,1 1 0,0-1 0,-1 1 1,1 0-1,-1-1 0,1 1 0,0-1 0,-1 1 0,1 0 0,0 0 0,0-1 0,-1 1 0,1 0 0,0 0 0,-1 0 0,1 0 0,0 0 0,0 0 0,-1 0 1,1 0-1,0 0 0,0 0 0,-1 0 0,1 1 0,0-1 0,0 0 0,-1 0 0,1 1 0,0-1 0,-1 0 0,1 1 0,0 0 0,0 0-2,0 0 0,0 1-1,0-1 1,0 0-1,0 1 1,0-1 0,0 1-1,0-1 1,-1 1 0,1 0-1,-1-1 1,1 1 0,-1 0-1,0-1 1,1 2 2,1 7-6,12 27-16,0 2 19,10 42 3,-17-52 5,1-1 1,2 0 0,1 0 0,0 0-1,3-1 1,3 4-6,-15-28-2,0 1-1,1 0 1,0-1 0,0 1-1,0-1 1,0 0 0,1 0-1,-1 0 1,1 0 0,0-1-1,0 1 1,0-1-1,0 0 1,0 0 0,0-1-1,0 1 1,1-1 0,-1 0-1,0 0 1,1 0 0,-1-1-1,1 0 1,-1 0-1,1 0 1,-1 0 0,1 0-1,-1-1 1,1 0 0,-1 0-1,1 0 1,-1-1-1,0 1 1,0-1 0,0 0-1,0 0 1,0-1 0,0 1-1,0-1 1,-1 0 0,3-2 2,9-9 8,-1-1 1,0 0 0,-2 0 0,1-2-1,-2 1 1,0-2 0,-1 1 0,-1-2 0,-1 1-1,0-1 1,3-13-9,7-30 7,-3-2 0,7-63-7,-6-40 71,-14 132 33,0 28 2,1 13-62,2 20 9,8 137-57,9 11 4,10 113 69,-30-259-77,0 9-21,5 22 29,-5-48 3,1 0-1,0 0 1,0 0-1,1-1 1,0 1 0,1-1-1,2 4-2,-5-11-2,0 0 0,1 1 0,-1-1 0,1 0 0,0-1 0,0 1 0,0 0 0,0-1 0,0 1 0,0-1 0,1 0-1,-1 0 1,1-1 0,-1 1 0,1-1 0,0 1 0,0-1 0,0 0 0,0-1 0,0 1 0,0-1 0,0 0 0,0 1 0,-1-2 0,1 1-1,0 0 1,0-1 0,0 0 0,3-1 2,9-2 2,-1-1-1,1-1 0,-1 0 1,0-1-1,-1-1 0,10-6-1,-7 4 8,-1-2 1,0 0-1,0-1 0,-2-1 0,1 0 0,5-8-8,-11 11 5,-1 0 1,0-1-1,-1 0 0,0 0 0,0 0 1,-2-1-1,0 0 0,0 0 0,2-13-5,-2 4 21,-1-1 1,-2 0-1,0 0 0,-1 0 0,-2 0 0,0 0 0,-2-8-21,2 38 0,0-1-1,0 1 1,-1 0-1,0-1 0,0 0 1,-1 1 0,-10 42-13,10-31 18,1 1-1,1 0 1,1-1 0,1 1-1,0 0 1,1-1-1,1 1 1,1-1-1,0 0 1,2 0-1,0 0 1,6 13-5,-11-29-3,0 0 1,0 0-1,1 0 1,-1 0-1,0 0 0,1 0 1,0 0-1,-1-1 1,1 1-1,0 0 1,0-1-1,-1 1 0,1-1 1,1 0-1,-1 0 1,0 0-1,0 0 0,0 0 1,0 0-1,1 0 1,1-1 2,-1 1-2,0-1 0,1 0 1,-1-1-1,0 1 1,1-1-1,-1 0 0,0 1 1,0-1-1,0 0 1,0-1-1,0 1 0,0-1 1,0 1-1,1-2 2,6-3 0,-1-2 0,1 0 0,-1 0 1,0 0-1,-1-1 0,0-1 0,-1 1 0,1-2 0,13-24 7,-1-1 0,9-24-7,-12 23 4,1 1 1,19-27-5,-25 48-4,-9 12-18,-3 8-7,-3 16-12,-1 0-1,-4 11 42,3-13 8,1 1 0,0-1 0,1 1 0,1 10-8,2-25 3,0 1-1,0-1 1,1 1 0,0-1 0,0 0 0,0 0 0,0 1-1,1-1 1,0 0 0,0 0 0,0 0 0,1-1 0,0 1 0,0-1-1,0 1 1,0-1 0,1 0 0,2 3-3,8 6-8,-13-12 7,0-1 0,0 1 0,0 0 0,0-1 0,1 1 0,-1-1 0,0 0 0,0 1 0,0-1 0,0 0 0,0 0 0,1 1 0,-1-1 0,0 0 0,0 0 0,0 0 0,1-1 0,-1 1 0,0 0 0,0 0 0,0-1 0,0 1 0,1-1 1,29-11-2,-24 9 2,31-15-11,0-3 0,-1-1 1,-1-2-1,-1-1 1,10-12 10,-40 34-5,46-34-64,-63 48 67,0 0 0,1 1 1,1 0-1,0 0 0,-4 9 2,9-14 0,0 1 0,1 0 0,0 0 1,1 0-1,0 0 0,0 0 0,1 1 0,0 0 0,0-1 0,0 9 0,2-16-2,0 1 1,0 0-1,0 0 0,0 0 0,0-1 1,0 1-1,1 0 0,-1 0 1,1-1-1,0 1 0,-1 0 0,1-1 1,0 1-1,0 0 0,0-1 1,0 1-1,0-1 0,0 0 0,0 1 1,1-1-1,-1 0 0,1 1 2,1 0-2,0 0 0,0-1-1,0 1 1,1-1-1,-1 0 1,0 0 0,0 0-1,1-1 1,-1 1 0,1-1-1,2 0 3,6 1-6,-1-2 0,1 0-1,0-1 1,0 0 0,-1 0 0,6-3 6,-3 0-3,1-1 0,-1 0 0,0-1 0,-1-1 1,1 0-1,-1-1 0,-1-1 0,0 0 1,4-4 2,-10 8 0,1-1 0,-1 1 1,-1-1-1,1 0 1,-1 0-1,0 0 1,-1-1-1,0 0 1,0 0-1,-1 0 1,0-1-1,0 1 0,-1 0 1,0-1-1,0 0 1,-1 0-1,0 0 0,-1-2 2,-1 1-1,0-1 1,-1 0 0,0 0-1,-1 1 1,0-1-1,0 1 1,-1 0-1,0 0 1,-1 0 0,-1-1-2,4 7 0,0 1 0,-1-1 1,1 1-1,-1 0 0,0 0 1,1 0-1,-1 0 0,-1 0 1,1 0-1,0 1 0,-1 0 0,1-1 1,-1 1-1,1 1 0,-1-1 1,0 0-1,0 1 0,0 0 1,0 0-1,0 0 0,0 1 1,0-1-1,-1 1 0,1 0 1,0 0-1,0 0 0,0 0 1,0 1-1,-3 1 0,0 0-99,0 0 1,1 0-1,-1 1 1,1 0-1,0 1 1,0-1-1,0 1 0,0 0 1,1 1-1,-1 0 1,1-1-1,0 1 1,1 1-1,-1-1 0,1 1 1,0 0-1,0 0 1,1 0-1,0 0 1,0 1-1,0-1 0,1 1 1,0 1 98,-5 32-795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08.6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 4745,'4'-7'471,"1"-1"-1,-1 1 1,1 0-1,1 1 1,-1-1-1,1 1 1,0 0 0,0 0-1,3 0-470,-7 4 19,0 0 0,0 0-1,1 1 1,-1-1 0,0 1 0,1 0-1,-1 0 1,1 0 0,0 0-1,-1 0 1,1 0 0,0 1 0,-1 0-1,1-1 1,0 1 0,0 0 0,0 0-1,-1 0 1,1 1 0,0-1-1,-1 1 1,1-1 0,0 1 0,-1 0-1,1 0 1,0 0 0,-1 0 0,0 1-1,1-1 1,0 1-19,2 3 6,-1-1-1,0 1 1,0 0 0,0 0 0,0 0-1,-1 0 1,0 1 0,0-1-1,0 1 1,-1 0 0,0 0-1,0 0 1,-1 0 0,1 0-1,-1 0 1,0 1 0,-1-1 0,0 5-6,1 16 9,-2 0 1,-1 0 0,-5 21-10,3-21 21,-1 0-1,-2 0 0,-4 14-20,4-30 150,2-11 269,4-1-361,1 0 0,-1-1 1,1 1-1,-1 0 0,1 0 1,0-1-1,0 1 0,-1-1 1,1 1-1,0 0 0,0-1 0,0 1 1,0 0-1,1-1 0,-1 0-58,5-24 113,2 0 0,0 0-1,2 0 1,0 1 0,2 0-1,1 1 1,1 1-1,0 0 1,2 0 0,1 1-1,5-4-112,-11 15 10,1 0-1,0 1 1,0 0-1,1 1 1,1-1-10,-10 8 2,-1 0 1,1 0-1,0 1 1,0-1 0,-1 1-1,1-1 1,0 1-1,0 0 1,0 0 0,0 0-1,0 1 1,1-1-1,-1 1 1,0 0 0,0 0-1,0 0 1,0 0-1,1 0 1,-1 1-1,0-1 1,0 1 0,0 0-1,0 0 1,0 0-1,0 0 1,1 2-3,-1-1 5,-1 0 0,1 0 0,-1 0 0,0 1 0,0 0-1,0-1 1,0 1 0,-1 0 0,1 0 0,-1 0 0,1 0 0,-1 0-5,12 40 41,-13-42-41,5 25 20,-1 1 0,-1-1 0,-1 8-20,-1-2-55,3 0 0,1 7 55,-3-29-115,1 1 1,0-1-1,0 0 0,1-1 1,1 1-1,-1 0 1,1-1-1,6 7 115,19 18-295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0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392 673 2008,'2'-9'1063,"0"-1"-1,0 1 0,-1 0 1,0-1-1,-1-8-1062,0 16 91,0-1 0,0 0 0,0 1 0,-1-1 0,0 0 1,1 1-1,-1-1 0,0 1 0,0-1 0,0 1 0,-1 0 0,1-1 0,-1 1 0,1 0 0,-1 0 0,0 0 0,1 0 1,-1 0-1,0 0 0,0 1 0,-1-1 0,1 1 0,0-1 0,-1 1-91,-6-3 12,0 0 0,0 2 0,0-1 1,0 1-1,0 0 0,0 1 0,0 0 0,-1 0 0,1 1 0,0 0 0,-7 2-12,8-1 2,0 1-1,0 0 1,0 0-1,0 1 1,0 0-1,1 1 0,-1 0 1,1 0-1,0 0 1,0 1-1,0 0 1,1 0-1,-5 5-1,-14 10-3,23-18 1,-13 8-3,0 2-1,0 0 1,1 1 0,1 0 0,-10 13 5,21-22 0,-1-1 0,1 1 0,0-1 0,0 1 0,0 0 0,1 0 0,-1 0 0,1 0 0,0 1 0,0-1 1,0 0-1,0 4 0,2-5-2,-1 1 1,0-1 0,1 0 0,0 1-1,-1-1 1,1 0 0,1 0-1,-1 0 1,0 0 0,1 0 0,0 0-1,-1 0 1,1 0 0,0-1 0,1 1-1,-1-1 1,0 1 0,2 0 1,2 2-6,0 0 1,0-1 0,1 1-1,-1-1 1,1-1 0,0 1-1,0-1 1,1-1 0,-1 1-1,1-1 1,-1 0 0,1-1-1,0 0 1,-1 0 0,1-1-1,0 0 1,0 0 0,-1-1-1,3 0 6,-3 0 6,0 0 0,0-1-1,0 1 1,-1-1-1,1-1 1,0 0 0,-1 1-1,0-2 1,0 1-1,0-1 1,0 0-1,0 0 1,-1-1 0,1 0-1,-1 0 1,-1 0-1,1 0 1,-1-1 0,0 1-1,0-1 1,1-3-6,0-1 47,-1-1 0,0 0 0,-1 0 0,0 0 0,-1 0 1,0 0-1,0-12-47,-1-16 363,-3-29-363,2 52 48,-10-105 406,-11-41-454,-7-60 265,24 182-25,2 39-153,1 8-95,31 248-38,-28-237 47,15 129-60,29 120 59,-44-257 1,1-1 0,-1 1 0,1-1 0,1 0 0,0 0 0,0 0 0,1-1 0,4 6-1,-7-11-1,0-1 1,0 0-1,0 0 0,0 0 1,1 0-1,-1-1 0,1 1 1,-1 0-1,1-1 0,0 0 1,-1 0-1,1 0 0,0 0 1,0 0-1,0 0 0,0-1 1,0 1-1,0-1 0,0 0 1,0 0-1,0 0 0,0 0 1,0-1-1,-1 1 0,1-1 0,0 0 1,0 0-1,0 0 0,0 0 1,0-1 0,25-10 6,-1-2 0,-1-1 1,-1-2-1,0 0 0,19-19-6,2 2 13,74-60 28,-123 97-33,0 1 1,0 0-1,1-1 0,-1 1 1,1 0-1,0 1 0,0-1 0,0 0 1,1 1-1,-1 2-8,-9 41-31,10-46 32,1 1 1,0-1-1,0 1 0,0-1 1,1 1-1,-1-1 1,0 1-1,1-1 0,0 0 1,-1 1-1,1-1 0,0 0 1,0 1-1,0-1 0,1 0 1,-1 0-1,1 0 0,-1 0 1,1 0-1,-1 0 0,1-1 1,0 1-1,0-1 0,1 2-1,3 1 12,1 0 0,0 0 0,0-1-1,0 0 1,0 0 0,4 1-12,2 0 22,0-1 1,0 0 0,1-1-1,-1-1 1,0 0 0,1 0-1,-1-2 1,0 1 0,1-2-1,-1 0 1,0 0 0,0-1-1,6-3-22,-12 4-133,0-1 0,0 0 0,0 0-1,-1 0 1,1-1 0,-1 0 0,0 0 0,0-1 0,0 1-1,-1-2 1,1 1 0,-1 0 0,-1-1 0,1 0-1,-1 0 1,0 0 0,0-1 0,-1 1 0,0-1-1,0 0 1,0 0 0,-1 0 0,0 0 0,0 0-1,-1-1 134,4-47-1158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0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0 6161,'-22'13'2025,"16"16"-2049,6 9-320,17 29-1169,-2 0 1073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2.7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1338 5945,'33'-31'857,"-1"-1"0,-2-2-1,-1-1 1,23-38-857,-38 50 16,-1-1-1,-1 0 1,-1 0 0,-1-2 0,-1 1 0,-2-1-1,0 0 1,-2-1 0,0 1-16,0-13 16,-2-1 1,-1 1-1,-2 0 1,-2-1-1,-1 1 0,-2 0 1,-3-6-17,6 36 24,-8-24 122,10 32-135,0 1 0,-1-1 1,1 0-1,0 0 0,-1 1 1,1-1-1,0 0 1,-1 1-1,1-1 0,-1 0 1,1 1-1,-1-1 0,1 1 1,-1-1-1,0 1 0,1-1 1,-1 1-1,0-1 0,1 1 1,-1 0-1,0-1 1,1 1-1,-1 0 0,0 0 1,0 0-1,0-1 0,1 1 1,-1 0-1,0 0 0,0 0 1,1 0-1,-1 0 0,0 0 1,0 0-12,0 1 10,0 0 1,0 0-1,0 0 1,0-1-1,0 1 1,0 0-1,0 0 1,0 0-1,1 0 1,-1 0-1,0 0 1,1 1-1,-1-1 0,1 0 1,-1 0-1,1 0 1,0 1-1,-1-1 1,1 0-1,0 0 1,0 1-1,0-1-10,-3 35 29,3-30-16,0 43 15,3 0 0,2-1 0,2 1 0,7 21-28,3 23 37,45 315 215,-48-249-198,-14-157-50,0 0-1,1 0 1,-1 0 0,0 0 0,1 0 0,-1 0 0,1 0 0,-1-1 0,1 1 0,0 0 0,0 0 0,0-1-1,0 1 1,0-1 0,0 1 0,0-1 0,0 1 0,1-1 0,-1 1 0,1-1 0,-1 0 0,1 0 0,-1 0-1,2 0-3,-1 0 3,0 0-1,0-1 1,0 0-1,1 0 0,-1 1 1,0-1-1,0 0 0,1-1 1,-1 1-1,0 0 1,0-1-1,0 1 0,0-1 1,1 0-1,-1 0 1,0 1-1,0-1 0,0-1 1,-1 1-1,3-1-2,2-3 4,0 1-1,-1-1 1,1 0-1,-1-1 1,0 1-1,0-1 1,-1 0-1,0 0 1,0-1-1,0 1 1,-1-1-1,0 0 1,0 0-1,-1 0 1,0 0-1,0 0 1,0-1 0,-1 1-1,0 0 1,-1-1-1,0 1 1,0-1-1,-1-2-3,0-5 23,0 0 0,-1 1-1,-1-1 1,-1 1 0,0 0-1,-1 0 1,0 0 0,-1 0-1,-1 1 1,0 0 0,-5-6-23,2 4 80,-1 1 0,-13-12-80,20 22 35,0-1 0,0 1 0,-1 1 0,0-1 0,0 1 0,0 0 0,0 0-1,0 0 1,-1 0 0,-3 0-35,9 3 1,-1 0 0,1 0 1,0-1-1,0 1 0,0 0 0,0 0 0,0 0 0,-1 0 0,1 0 0,0 0 0,0 0 1,0-1-1,0 1 0,0 0 0,0 0 0,0 0 0,-1 0 0,1 0 0,0-1 1,0 1-1,0 0 0,0 0 0,0 0 0,0 0 0,0-1 0,0 1 0,0 0 0,0 0 1,0 0-1,0 0 0,0-1 0,0 1 0,0 0 0,0 0 0,0 0 0,0 0 1,0-1-1,1 1 0,-1 0 0,0 0 0,0 0 0,0 0 0,0 0 0,0-1-1,1 0 0,0 0-1,0 0 0,0 0 1,0 0-1,0 0 0,0 0 0,0 1 1,0-1-1,0 0 0,0 0 1,1 1-1,-1-1 0,0 1 1,239-106-66,10-5-235,-241 107 291,5-2-2,0-1 1,-1 0-1,0-1 0,3-3 12,-13 9-3,0 0 0,0 0 1,-1-1-1,1 0 0,-1 1 1,1-1-1,-1 0 1,0 0-1,0 0 0,0-1 1,0 1-1,-1 0 0,1-1 1,-1 1-1,0-1 0,0 1 1,0-1-1,-1 0 0,1-3 3,-1 0-1,-1 0 0,0 0 0,-1-1 0,0 1 0,0 0 0,0 0-1,-1 1 1,0-1 0,0 0 0,-1 1 0,0 0 0,0 0 0,-1-2 1,-5-4 27,1 0 0,-2 1 0,0 0 0,0 0-1,-10-7-26,9 10 91,-1-1 0,1 2 0,-2-1-1,1 2 1,-1 0 0,0 0-1,-8-1-90,21 7 4,1 0 0,0-1 0,0 1 0,-1 0 0,1 0 0,0 0 0,0 0-1,-1 0 1,1 0 0,0 0 0,-1 0 0,1 0 0,0 0 0,0 0 0,-1 0 0,1 0 0,0 0-1,-1 0 1,1 0 0,0 0 0,0 0 0,-1 0 0,1 1 0,0-1 0,0 0 0,-1 0 0,1 0-1,0 0 1,0 1 0,0-1 0,-1 0 0,1 0 0,0 0 0,0 1 0,0-1 0,-1 0 0,1 0-4,3 13 37,14 18-62,-15-28 31,20 32-12,-2 1-1,-1 0 1,-2 2-1,-2 0 1,10 36 6,-16-34 5,-1 1-1,-2 0 1,-2 0-1,-2 5-4,-3 166 29,0-4-15,1-197-14,4 29-5,-4-39 4,1 1 1,-1-1 0,1 1-1,-1-1 1,1 0-1,0 1 1,-1-1 0,1 0-1,0 1 1,0-1-1,0 0 1,0 0 0,0 0-1,0 0 1,0 0-1,1 0 1,-1 0 0,0 0-1,0 0 1,1-1-1,-1 1 1,1 0 0,0-1 0,3 1 3,0 0-1,0 0 1,0-1 0,0 0 0,0 0 0,0 0 0,0-1 0,0 1-1,0-1 1,0 0 0,0-1 0,0 1 0,0-1 0,0 0 0,-1 0-1,1-1 1,-1 1 0,0-1 0,0 0 0,0 0 0,0-1 0,1 0-3,7-8 12,0 0 0,-1-1 0,0 0 0,-1-1 0,0 0 1,-1 0-13,0-3-1,0 0 0,-1 0 0,-1-1 1,-1 0-1,0 0 0,-1 0 1,0-8 0,-2 12 2,-2 1 0,1 0 0,-2-1 1,0 1-1,0-1 0,-1 1 0,-1-1 1,0 1-1,-1 0 0,-4-10-2,5 18 3,0 0 0,0 0 0,0 0 1,-1 1-1,0 0 0,0-1 0,0 1 0,-1 0 0,1 0 0,-1 1 0,0-1 1,0 1-1,0 0 0,0 0 0,-1 0 0,1 0 0,-1 1 0,0 0 0,1 0 1,-1 0-1,0 0 0,0 1 0,-1 0 0,1 0 0,0 0 0,0 1 0,0 0 1,-1 0-1,1 0 0,0 0 0,0 1 0,-5 1-3,-7 9-1,16-11 0,1 1 0,0-1 0,0 0-1,0 1 1,-1-1 0,1 0 0,0 1 0,0-1 0,0 0 0,0 1 0,0-1 0,0 0-1,0 1 1,-1-1 0,1 0 0,0 1 0,0-1 0,0 0 0,0 1 0,1-1 0,-1 1 0,0-1-1,0 0 1,0 1 0,0-1 0,0 0 0,0 1 0,0-1 0,1 0 0,-1 1 0,0-1-1,0 0 1,1 0 0,-1 1 0,0-1 0,0 0 0,1 0 0,-1 1 0,0-1 0,0 0 0,1 0-1,-1 0 1,0 1 0,1-1 0,-1 0 0,0 0 0,1 0 0,-1 0 0,1 0 0,-1 0-1,0 0 1,1 0 0,-1 0 0,0 0 0,1 0 0,-1 0 0,0 0 0,1 0 1,6 1-9,0 0 1,-1 0 0,1-1-1,0 0 1,0 0-1,0 0 1,0-1 0,0 0-1,0-1 1,4-1 8,16-6 8,-1 0-1,4-4-7,-17 7 7,47-20 73,33-22-80,-68 34-1,-1-1 0,-1-2-1,0 0 1,-1-1 0,0-2 1,-17 15-7,1-1 0,-1 0-1,-1 0 1,1 0 0,-1-1 0,0 0 0,1-2 7,-5 8-1,1 0 0,0-1 0,-1 1 0,1-1 0,-1 1 0,1-1 0,-1 1 0,0-1 0,0 1 0,1-1 0,-1 1 0,0-1 0,0 0 0,-1 1 0,1-1 0,0 1 0,0-1-1,-1 1 1,1-1 0,-1 1 0,0-1 0,1 1 0,-1 0 0,0-1 0,0 1 0,0 0 0,1-1 0,-2 1 0,1 0 0,0 0 0,0 0 0,0 0 0,0 0 0,-1 0 0,1 0 0,0 0 0,-2 0 1,-1-1 1,-1 0 0,1 0 0,-1 1 1,0-1-1,1 1 0,-1 0 1,0 0-1,0 1 0,0-1 0,0 1 1,0 0-1,0 1 0,1-1 0,-1 1 1,0 0-1,0 0 0,0 0 1,1 1-1,-1-1 0,1 1 0,-1 1 1,1-1-1,0 0 0,0 1 0,0 0 1,0 0-1,0 0 0,0 1-1,-2 1 1,1 1 0,-1 0-1,1 1 1,0-1 0,1 1-1,-1 0 1,1 0 0,1 1 0,-1-1-1,1 1 1,0-1 0,1 1-1,0 0 1,0 0 0,1 0-1,0 6 0,0-5 4,1 1 0,0 0 0,1 0 0,0 0 0,1-1 0,0 1 0,0 0 1,1-1-1,0 0 0,5 9-4,-5-11 0,2-1 0,-1 1 1,1-1-1,-1 0 0,2 0 1,-1-1-1,1 1 0,0-1 1,0 0-1,0-1 1,1 0-1,-1 0 0,1 0 1,1 0-1,0 0-3,-1-1 0,1 0 1,0-1-1,0 1 1,0-2-1,0 1 0,0-1 1,0 0-1,1 0 0,-1-1 1,0-1-1,0 1 1,1-1-1,4-1 3,-1-2 4,0 1 0,0-2 0,-1 0 0,1 0 0,-1-1 0,0 0 1,-1-1-1,1 0 0,2-3-4,3-3 8,0-1 0,-2 0 0,0 0 0,0-1 0,-1-1 0,-1-1 0,5-9-8,-12 18 19,0-1 0,-1 0 0,0 0 0,0 0 0,-1-1 0,0 0 0,-1 1 0,0-1 0,0 0 0,-1 0 0,0 0 0,-1 0 0,0 0 0,-1 0 0,0 0 0,-1-1-19,2 7 18,-1 0 1,-1 0 0,1 0 0,0 1-1,-1-1 1,0 0 0,0 1 0,0 0-1,0-1 1,0 1 0,-1 0-1,1 0 1,-1 0 0,0 0 0,0 1-1,0-1 1,0 1 0,-1 0-1,1 0 1,-1 0 0,1 0 0,-1 1-1,0-1 1,1 1 0,-1 0-1,0 0 1,-3 0-19,7 1 0,-1 0 1,1 0-1,-1 0 0,1 0 1,-1 0-1,1 0 0,-1 0 0,1 0 1,-1 0-1,1 0 0,-1 0 1,1 0-1,0 1 0,-1-1 0,1 0 1,-1 0-1,1 1 0,-1-1 0,1 0 1,0 1-1,-1-1 0,1 0 1,0 1-1,-1-1 0,1 0 0,0 1 1,-1-1-1,1 1 0,0-1 1,0 1-1,0-1 0,-1 1 0,1-1 1,0 0-1,0 1 0,0-1 1,0 1-1,0-1 0,0 1 0,0-1 1,0 1-1,0-1 0,0 1 0,0-1 1,0 1-1,0-1 0,1 1 1,-1-1-1,0 1 0,0-1 0,0 1 1,1-1-1,-1 0 0,0 1 1,1-1-1,-1 1 0,0-1 0,1 0 1,-1 1-1,0-1 0,1 0 0,-1 1 1,1-1-1,-1 0 0,1 0 1,-1 0-1,1 1 0,3 1-3,0 0 0,0 0 0,1-1 0,-1 1 0,1-1 0,-1 0 0,1 0 0,-1 0 0,1-1 0,2 1 3,52-3-10,-37 0 7,11 0 2,-4 0 7,0 1 1,18 2-7,-40 0-1,0-1 0,0 1 1,0 0-1,-1 1 1,1 0-1,0 0 1,-1 0-1,1 1 0,-1 0 1,0 0-1,0 1 1,0 0-1,1 1 1,-3-1-3,0 0-1,-1 0 1,0 0 0,0 0-1,0 1 1,-1-1-1,1 1 1,-1-1-1,0 1 1,-1 0 0,1 0-1,-1 0 1,0 0-1,0 1 1,0-1-1,-1 3 4,1 13-8,-1 1-1,-1 0 0,-2 8 9,2-13-1,-1 6 0,-1 4 4,1 0 1,2 14-4,0-35 0,0 1 1,1-1-1,0 0 1,0 1-1,1-1 1,0 0 0,0 0-1,0 0 1,1 0-1,-1 0 1,1-1-1,1 1 1,0-1-1,-3-3 0,1 0 0,0 0 0,0 0 0,0 0 1,0-1-1,0 1 0,0-1 0,1 1 0,-1-1 0,0 0 0,1 0 0,-1 0 1,1 0-1,-1-1 0,1 1 0,1 0 0,1-1 1,0 0-1,1 1 1,-1-2 0,0 1-1,0-1 1,0 0 0,1 0 0,1-1-1,10-3 4,1-2 0,-1-1 1,-1 0-1,9-6-4,3-2 7,-1-2 1,0-1-1,-1-1 0,-2-1 0,0-1 0,-1-1 0,-1-1 0,-1-1 1,-2-1-1,0-1 0,1-5-7,-19 29 0,3-3 0,-1-1 0,0 0 0,0-1 0,0 1 0,0-3 0,-3 9 0,1 0-1,-1 0 1,0-1 0,0 1-1,1 0 1,-1 0-1,0-1 1,0 1 0,0 0-1,-1 0 1,1-1 0,0 1-1,0 0 1,-1 0-1,1-1 1,0 1 0,-1 0-1,1 0 1,-1 0-1,0 0 1,1 0 0,-1 0-1,0 0 1,0 0-1,0 0 1,0 0 0,0 0-1,0 0 1,0 0 0,0 1-1,0-1 1,0 0-1,0 1 1,0-1 0,-1 1 0,-1-1-1,0 0 1,0 0-1,-1 1 1,1 0 0,0 0-1,-1 0 1,1 0-1,-1 0 1,1 1 0,0-1-1,-1 1 1,1 0-1,0 0 1,0 0 0,0 0-1,0 1 1,0-1-1,0 1 1,0 0 0,0 0-1,1 0 1,-1 0-1,1 0 1,-2 2 0,-5 5 1,0 0 0,1 1 0,1-1 1,-1 1-1,1 1 0,-1 4-1,-3 4 0,2 1 0,0 0 1,1 0-1,1 1 0,0 0 0,2 0 1,1 1-1,1-1 0,0 1 0,2 0 1,0 6-1,1-24-4,1 0 1,-1 0-1,1 0 0,0-1 1,0 1-1,0 0 1,0-1-1,1 1 1,-1-1-1,1 1 1,0-1-1,0 0 1,0 0-1,0 0 1,1 0-1,0 1 4,0-2-2,-1 0 0,1 0 0,0-1 0,0 1 0,-1-1 0,1 1 0,0-1 0,0 0 0,0 0 0,1 0 0,-1 0 0,0-1 0,0 0 0,0 1 0,0-1 0,1 0 0,-1 0 1,0-1-1,0 1 0,3-1 2,10-3 1,0 0 0,0-1 0,0-1 0,0-1 0,-1 0 0,0-1 0,0-1-1,25-16 22,33-27-22,-49 31 2,-1 0 0,-1-1 0,-1-2 0,2-4-2,-2 2 0,1 1 0,2 1 0,3-1 0,-25 23-1,-1 1 1,1 0 0,-1-1-1,1 1 1,-1 0-1,1 0 1,0 0 0,0 0-1,0 1 1,-1-1-1,1 0 1,0 1-1,0-1 1,0 1 0,0 0-1,2-1 1,-3 2 0,1-1-1,-1 1 0,1-1 1,-1 1-1,0 0 0,1-1 1,-1 1-1,0 0 0,0 0 1,0 0-1,0 0 0,0 0 1,0 0-1,0 0 0,0 0 1,0 1-1,0-1 0,0 0 1,-1 0-1,1 1 0,-1-1 1,1 2 0,8 18-22,-2 0 1,0 1-1,-2-1 1,0 1-1,1 23 22,1 26-146,-4 13 146,-3-50-69,0-16 175,5-40 107,4-17-182,1 1 0,2 1 1,2 0-1,1 1 1,2 0-1,1 1 0,2 1 1,1 1-1,5-3-31,-19 26 1,1 1 0,-1 0 0,2 1 0,-1-1 0,1 2 0,0-1-1,1 1 1,-1 1 0,2 0 0,-1 0 0,1 1 0,6-3-1,-15 7-2,0 1-1,0-1 1,0 1 0,0-1 0,0 1 0,1 0-1,-1 0 1,0 0 0,0 0 0,0 0 0,0 0-1,1 1 1,-1-1 0,1 1 2,-2-1-2,0 1 0,0 0 0,0-1 0,1 1 0,-1 0 0,0 0-1,0 0 1,0-1 0,-1 1 0,1 0 0,0 0 0,0 1 0,0-1 0,-1 0 0,1 0 0,0 0 0,-1 1 2,2 5-7,0 0 0,-1 0-1,0 0 1,0 0 0,-1 0 0,1 0 0,-2 4 7,1-1-3,-2 48-37,0-17-93,3 24 133,0-53-38,0 0 0,1-1 0,0 1 0,1 0 0,0-1-1,1 0 1,4 8 38,-6-15-5,-1 0-1,2-1 0,-1 1 1,0-1-1,1 0 1,-1 1-1,1-1 0,0-1 1,0 1-1,0 0 1,0-1-1,1 1 0,-1-1 1,0 0-1,1 0 1,0 0-1,0-1 0,-1 1 1,1-1-1,0 0 1,0 0-1,0-1 0,0 1 1,0-1-1,0 1 0,1-1 1,-1-1-1,0 1 1,0 0-1,0-1 0,0 0 1,0 0-1,0 0 1,-1-1-1,2 0 6,9-3 4,0-2 0,-1 0 1,0 0-1,0-1 0,-1-1 0,0 0 0,-1 0 1,1-1-1,1-4-4,3-3 1,1-2 1,-2 0-1,-1 0 1,0-2-1,3-8-1,-8 10 15,-2 1-1,0-1 1,-1 0-1,0 0 1,-2 0-1,0-1 1,-1 0-1,-2 0 0,1-17-14,-4-32 117,-3 1-1,-4-14-116,7 62 15,-5-33 27,-14-121 557,-11-16-599,22 150 238,10 39-234,0 1 1,-1-1-1,1 1 1,0 0-1,0-1 0,0 1 1,-1 0-1,1 0 1,0-1-1,0 1 1,-1 0-1,1-1 1,0 1-1,0 0 1,-1 0-1,1 0 0,0-1 1,-1 1-1,1 0 1,0 0-1,-1 0 1,1 0-1,-1 0 1,1-1-1,0 1 1,-1 0-1,1 0 0,0 0 1,-1 0-1,1 0 1,-1 0-1,1 0 1,0 0-1,-1 1 1,1-1-1,0 0 1,-1 0-1,1 0 1,-1 0-1,1 0 0,0 1 1,-1-1-1,1 0 1,0 0-1,0 0 1,-1 1-1,1-1 1,0 0-1,0 1 1,-1-1-1,1 0 0,0 1-4,-14 17 61,5 3-55,0 1-1,1 0 1,1 0 0,1 1 0,2 0 0,0 0 0,0 6-6,1 8-1,2 1-1,1-1 1,2 0 0,3 14 1,9 26 12,4-1 0,25 67-12,9 40-6,-34-110-810,-4 1 0,-2 1 0,-5 0 0,-1 30 816,-4-55-3865,-2-38 2559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3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8 234 6761,'-2'-7'505,"0"-1"-1,1 0 1,0 0-1,0 0 0,1 0 1,0-2-505,1 6 104,-1 0 0,1 1 0,0-1 0,0 0-1,0 1 1,0-1 0,1 1 0,-1 0 0,1-1 0,0 1 0,0 0 0,0 0 0,0 0 0,1 0-1,1-1-103,4-3 93,1 0 0,0 0 0,0 1-1,1 0 1,0 1 0,0 0 0,0 0-1,7-1-92,25-7 76,25-5-76,-29 8 27,-24 6-15,13-3 11,1 0 0,13 0-23,-35 6 0,1 1 0,0-1 1,0 1-1,0 0 0,0 1 1,-1 0-1,1 0 1,0 0-1,-1 1 0,1 0 1,-1 0-1,4 2 0,-8-3 1,1 1-1,-1-1 1,0 1 0,0 0-1,0 0 1,0 0-1,0 0 1,0 0 0,0 0-1,-1 1 1,1-1-1,-1 0 1,1 1-1,-1-1 1,0 1 0,0 0-1,0-1 1,-1 1-1,1 0 1,-1 0 0,1-1-1,-1 1 1,0 2-1,0 8 3,0-1 1,-1 1-1,-1 0 1,-2 9-4,0 2 2,2-11 3,0 1 1,1-1-1,1 1 1,0-1-1,1 1 1,1 0-6,-2-11 1,1 1 0,-1-1 0,1 0 0,0 0 0,0 0 0,1 0 0,-1 0 0,1 0 0,-1 0 0,1 0 0,0 0 0,0-1 0,0 1 0,1-1 0,-1 0 0,0 1 0,1-1 0,0 0 0,-1 0 0,1-1 0,0 1 0,0-1 1,0 1-1,0-1 0,0 0 0,3 1-1,4 0-52,-1-1 1,1 0-1,0 0 1,-1-1-1,1 0 1,0-1-1,-1 0 1,1 0-1,-1-1 1,1 0-1,2-2 52,-1 1-322,0-1 0,0-1 0,0 0 1,-1 0-1,0-1 0,0 0 0,0-1 0,-1 0 0,4-4 322,29-33-941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3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5 7922,'-22'-5'3016,"9"12"-2456,2 8-111,7 20-313,0-1-240,4 9-465,4 9-671,7 2 808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3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449 854 7762,'0'-5'601,"0"0"0,0 0 0,-1 0 0,0-1 1,0 1-1,0 0 0,-1-2-601,1 5 53,0 0 0,1 1-1,-1-1 1,0 1 0,0-1 0,0 1-1,0-1 1,-1 1 0,1 0 0,0 0 0,-1 0-1,1-1 1,0 1 0,-1 0 0,1 1-1,-1-1 1,0 0 0,1 0 0,-1 1 0,0-1-1,1 1 1,-1-1 0,0 1 0,0 0-1,0 0-51,-9-1 23,-1 2 0,1-1 1,-1 2-1,1 0 0,-3 1-24,-15 1-1,-2 2-13,0 1 1,0 2 0,0 1 0,1 1 0,-17 10 13,39-17-3,-1 1 0,1 0 0,0 0 0,1 1 0,-1 0 1,1 0-1,0 1 0,-4 6 3,7-9-2,1 0 1,0 1-1,0-1 1,0 1-1,0 0 0,1 0 1,0 0-1,0 0 1,0 0-1,1 0 1,0 0-1,0 1 1,0-1-1,0 1 1,1-1-1,0 2 2,0-4-5,1 0 0,-1 0 0,1 0 0,0 0 0,0 0 1,0-1-1,0 1 0,1 0 0,-1-1 0,1 1 0,-1-1 0,1 1 0,0-1 0,0 0 0,0 0 0,0 0 0,0 0 0,1 0 0,-1 0 0,1-1 0,-1 1 1,1-1-1,0 0 0,-1 1 0,1-1 0,0-1 0,0 1 0,1 0 5,7 2-19,0-1-1,0 0 1,0-1 0,1 0-1,-1-1 1,0 0 0,3-1 19,9-2-22,1 0 0,-2-2 0,1-1 0,0 0 0,-1-2 0,0 0 0,16-10 22,-26 12-4,0 0 0,0-2-1,0 1 1,-1-1-1,-1-1 1,1 0 0,-2 0-1,1-1 1,-1 0-1,0-1 1,-1 0-1,-1 0 1,6-11 4,-5 6 3,5-15 9,-15 26-3,-3 9-1,-12 16 4,13-15-9,-7 14-2,0 0-1,1 0 1,2 0 0,0 2 0,1-1-1,0 1 1,1 5-1,5-21-2,-1 0-1,2-1 1,-1 1 0,0-1-1,1 1 1,0 0-1,0-1 1,0 1 0,1 0-1,0-1 1,-1 1 0,2-1-1,-1 1 1,1 0 2,-1-2-2,1 0 1,-1-1-1,1 1 1,0 0-1,0 0 0,0-1 1,1 1-1,-1-1 1,0 0-1,1 0 1,0 0-1,-1 0 1,1 0-1,0 0 1,0-1-1,0 0 0,0 1 1,1-1-1,1 0 2,5 1-1,-1 0 0,0-1 0,1 0 0,-1-1 0,0 0 0,1 0 0,-1-1-1,0-1 1,1 1 0,-1-1 0,0-1 0,0 0 0,-1 0 0,1-1-1,0 0 1,-1 0 0,7-6 1,11-7-36,0-1 0,-2-1 0,0-1-1,16-19 37,-23 22-1,0 0 1,-2-2-1,0 1 0,-1-2 0,0 0 0,-2 0 0,-1-1 0,0-1 0,-2 0 0,0 0 0,-1-1 0,-2 0 0,0-1 1,-2 1-1,0-1 0,-1-18 1,3-72 168,-4 0 1,-6 0-1,-6-11-168,9 115 23,0-2 34,0-1-1,-1 0 1,-1 1 0,0 0 0,0-1-1,-1 1 1,-5-10-57,8 21 11,0-1-1,0 1 1,0-1 0,0 1-1,0-1 1,0 1 0,0 0-1,0-1 1,-1 1-1,1 0 1,0 0 0,-1 0-1,1 0 1,-1 0 0,0 1-1,1-1 1,-1 0 0,-1 0-11,2 1 5,-1 0 0,1 0 1,0 0-1,-1 0 1,1 0-1,-1 0 1,1 1-1,-1-1 1,1 0-1,0 1 1,-1-1-1,1 1 1,0 0-1,-1-1 0,1 1 1,0 0-1,0 0 1,-1 0-6,-2 3 4,0 0 0,0 0 1,0 0-1,1 1 0,0-1 0,-1 1 1,1 0-1,1 0 0,-1 0 0,-1 5-4,-5 17 4,2 0-1,0 1 0,2 0 0,1 0 0,1 0 1,2 0-1,1 17-3,1-11 3,2-1 0,1 0 0,2 0 0,1 0 1,2-1-1,4 10-3,16 26-215,3-2 0,2-1 0,20 24 215,-39-65-321,22 35-658,2-4 388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5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261 778 2913,'46'-4'1459,"14"-4"-1459,-57 7 125,-1 1 0,0-1 0,1 0 1,-1 0-1,0 0 0,0 0 0,0 0 1,1 0-1,-1 0 0,0-1 0,-1 1 1,1-1-1,0 0 0,0 1 0,-1-1 1,1 0-1,-1 0 0,1 0 0,-1 0 1,0 0-1,0-1 0,0 1 0,0 0 0,0 0 1,0-1-1,-1 1 0,1 0 0,-1-1 1,0 1-1,0-1 0,1 1 0,-2-1 1,1 1-1,0 0 0,0-2-125,-1 3 45,1 0-1,-1 0 0,0 0 1,1 0-1,-1 0 1,0 0-1,0 0 0,0 0 1,1 0-1,-1 0 0,0 0 1,0 0-1,0 1 1,0-1-1,-1 0 0,1 1 1,0-1-1,0 1 1,0-1-1,0 1 0,-1-1-44,-26-4 196,6 5-169,0 1 0,0 2-1,0 0 1,0 1-1,1 1 1,0 1-1,0 1 1,0 1-1,1 1 1,-2 2-27,12-6 4,1 1-1,0 0 1,1 0 0,-1 1-1,1 0 1,0 1 0,1-1 0,0 1-1,0 1 1,1 0 0,-1 1-4,2-2-1,1-1 0,0 1 0,1 0 1,-1 0-1,1 0 0,1 1 0,0-1 0,0 1 1,1-1-1,0 1 0,0 0 0,1-1 1,0 9 0,0-14-3,1 1 0,-1-1 1,1 0-1,0 0 0,0 1 1,0-1-1,0 0 1,0 0-1,1 0 0,0 0 1,-1 0-1,1 0 1,0 0-1,0-1 0,1 1 1,-1-1-1,0 0 1,1 1-1,0-1 3,1 1 2,1-1 0,-1 1 0,1-1 0,0 0 1,0 0-1,0 0 0,0-1 0,1 0 0,-1 0 0,0 0 0,3 0-2,7-1 20,0 0 0,0-1 0,0-1-1,-1 0 1,1-1 0,0 0 0,-1-1 0,4-3-20,2 0 53,-1-2 0,0 0 0,0-1 1,-1-1-1,-1-1 0,0-1 0,0 0 1,-2-1-1,1-1 0,-2 0 0,0-1 1,-1 0-1,3-7-53,-6 7 96,0 0 1,-1-1-1,-1-1 1,-1 1-1,0-2 1,-1 1-1,-1 0 1,-1-1-1,-1 0 1,0 0-1,-2 0 1,0 0-1,-1-1 1,-2-13-97,-15-96 298,-7 0 1,-32-99-299,44 190 53,5 30-14,2 9-14,-3 16-5,8-16-20,-3 10-5,0 0-1,1 0 1,0 0-1,1 0 1,1 0-1,-1 9 6,9 70-40,-6-73 32,20 108-25,4-2-1,25 62 34,-10-39-10,-40-142 10,2 11-2,1-1 0,1 1-1,1-1 1,0 0 0,6 10 2,-11-22-2,1 1 1,-1-1-1,1 1 1,-1-1-1,1 0 1,0 0-1,0 1 1,0-1-1,0-1 1,1 1-1,-1 0 1,0 0 0,1-1-1,-1 0 1,1 1-1,0-1 1,-1 0-1,1 0 1,0 0-1,0-1 1,0 1-1,-1-1 1,1 0-1,0 1 1,0-1-1,0 0 1,0-1-1,0 1 1,0 0-1,-1-1 1,1 0-1,0 1 1,0-1-1,0-1 2,7-2-1,-1-1 0,0-1 0,0 0 0,-1 0 0,1 0 0,-1-1 0,-1 0 0,1-1 0,3-5 1,16-20 13,17-28-13,-33 44 2,-7 11-2,15-20 9,-2 0 0,-1-1-1,8-20-8,-24 45 2,1 0 0,0 1 0,0-1 0,-1 0 0,1 0 0,-1 0-1,1 0 1,-1 0 0,0 0 0,0 0 0,0 0 0,0 1 0,0-1-1,0 0 1,-1-1-2,1 3 1,0-1 0,0 1 0,0 0 0,-1-1-1,1 1 1,0 0 0,0-1 0,-1 1 0,1 0 0,0 0 0,0-1-1,-1 1 1,1 0 0,0 0 0,-1-1 0,1 1 0,-1 0 0,1 0-1,0 0 1,-1 0 0,1-1 0,0 1 0,-1 0 0,1 0 0,-1 0-1,-16 5 2,10-1-2,1 0 0,0 1-1,0 0 1,0 0-1,1 0 1,-1 1-1,1 0 1,1 0-1,-1 0 1,1 1 0,0 0-1,0-1 1,1 1-1,-1 5 1,0-3 2,0 1 0,1-1 0,0 1 0,1 0-1,0 0 1,1 0 0,0 1 0,0-1 0,1 0-1,1 10-1,0-16-1,0 0-1,0 0 0,0-1 0,0 1 0,1 0 0,-1-1 0,1 1 0,0-1 0,0 0 0,0 1 0,0-1 0,1 0 1,0 0-1,-1 0 0,1-1 0,0 1 2,3 1-10,0 0 0,0 0 0,0 0 0,0-1 0,0 0 0,1-1 0,-1 1 0,7 0 10,7 1-133,0 0 1,-1-2-1,1 0 1,0-2-1,0 0 1,2-1 132,21-3-1727,1-2 0,21-7 1727,11-6-1324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1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12 6609,'-2'-12'2601,"4"32"-1905,2 9-256,2 29-408,-4 7-8,-2 23 0,-4 11 8,-2 15-120,0 8-144,0-15-296,0-9-320,-2-33-544,0-21-185,2-29 57,2-13 224,12-27 928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6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19 7306,'-1'-1'100,"1"0"1,0 1 0,0-1 0,0 0-1,-1 0 1,1 0 0,0 0 0,-1 0-1,1 1 1,-1-1 0,1 0 0,-1 0 0,1 1-1,-1-1 1,0 0 0,1 1 0,-1-1-1,0 1 1,1-1 0,-1 1 0,0-1-1,0 1 1,0-1 0,1 1 0,-1 0-1,0-1 1,0 1 0,0 0 0,0 0 0,0 0-1,0 0 1,0 0 0,1 0 0,-1 0-1,0 0 1,0 0 0,0 0 0,0 0-1,0 0 1,0 1 0,0-1 0,1 0-1,-1 1 1,0-1 0,0 1-101,-6 2 20,0 1 0,0 1 0,1-1 0,-1 1 0,-1 2-20,0 0 171,-13 10-172,0 1 0,2 1-1,0 0 1,1 2 0,2 0 0,-1 2 1,10-13 1,0 0 0,1 1 0,1-1 0,0 1 0,0 0 0,1 1 0,0-1 0,1 1 1,1-1-1,-1 1 0,2 0 0,0 0 0,0 0 0,2 12-1,0-17 2,1 1 1,-1-1-1,2 0 1,-1 0-1,1 0 1,0 0-1,1 0 1,0-1 0,0 1-1,0-1 1,1 0-1,0 0 1,0-1-1,0 1 1,1-1-1,-1 0 1,1-1 0,1 1-1,5 2-2,-1 0 3,1-1 1,-1-1-1,1 0 1,0-1-1,0 0 0,0 0 1,1-2-1,-1 1 0,1-2 1,-1 1-1,10-2-3,6-2 13,0-1-1,0-1 1,0-2-1,-1-1 1,0-1-1,0-1 1,-1-1 0,0-2-1,11-7-12,24-15 21,-2-3 0,-1-3 0,9-11-21,-54 41 12,8-6 8,-1-1 1,6-7-21,-21 19 29,0-1 1,0 0-1,0 0 1,-1 0-1,0-1 0,0 0 1,-1 0-1,1 0 0,1-7-29,-4 12 18,-1 0 0,1 0 0,-1 0 0,0 0 0,1 0-1,-1 0 1,0 0 0,0 0 0,0 0 0,0 0 0,-1 0-1,1 0 1,-1 0 0,1 0 0,-1 0 0,1 0 0,-1 0-1,0 0 1,0 0 0,0 0 0,0 1 0,-1-1 0,1 0-1,0 1 1,-1-1 0,1 1 0,-1-1 0,1 1 0,-1 0-1,0 0 1,1 0 0,-1 0 0,0 0 0,-2-1-18,-3-1 36,-1 0 1,0 1-1,1 0 1,-1 0 0,0 0-1,0 1 1,-1 1-1,-4-1-36,-4 1 4,0 1 0,-1 1 0,1 0 1,0 1-1,0 1 0,1 0 0,-1 2 0,1 0 0,0 0 0,0 2 0,1 0 0,0 0 0,1 2 0,-1 0 0,2 0 1,-5 6-5,5-6 2,0 2 1,2 0 0,-1 0 0,1 1 0,1 1-1,-2 3-2,10-14 0,0 1 0,0 0 0,0 0 1,0 1-1,1-1 0,0 0 0,0 1 0,0-1 0,0 0 0,1 1 0,-1-1 0,1 1 0,0-2-2,1 1 1,-1-1-1,1 0 1,0 0-1,0 0 0,0-1 1,0 1-1,1 0 1,-1 0-1,1 0 1,-1-1-1,1 1 1,0-1-1,0 0 1,0 1-1,0-1 1,1 0-1,-1 0 1,1 0 1,2 1-3,1 0 0,-1 0 0,1 0 0,0-1 0,0 1 0,0-2 0,0 1 0,1-1 0,-1 0 0,0 0 0,1 0 0,-1-1 0,0 0 0,1 0 0,4-2 3,15-1-7,0-1 0,-1-1 0,7-4 7,-7 2-1,0-1 0,-1-1 0,0-1 0,-1-2 0,0 0 0,0-1-1,-1-2 1,-1 0 0,-1-1 0,0-1 0,-1-1 0,14-17 1,-28 28-1,0 0 0,0-1-1,0 1 1,-1-1 0,1-2 1,-4 8-2,0-1 0,-1 1 0,1 0 0,-1 0 0,1 0 0,-1 0 0,0-1 0,1 1-1,-1 0 1,-1-2 2,1 3-1,0 0 0,0 1 0,0-1 0,-1 0 0,1 0 0,0 0 0,-1 1 0,1-1 0,0 0 0,-1 1 0,1-1 0,-1 0 0,1 1 0,-1-1 0,0 1 0,1-1 1,-1 1-1,0-1 0,1 1 0,-1-1 0,0 1 0,1 0 0,-1-1 0,0 1 0,0 0 0,1-1 0,-1 1 1,-2 0-2,0 0 1,0 0-1,0 0 1,0 0-1,0 1 1,0-1-1,0 1 1,0-1-1,1 1 1,-1 0-1,0 1 1,0-1-1,1 0 1,-1 1-1,1-1 1,-1 1-1,1 0 1,0 0-1,0 0 1,-1 0 1,-3 4-2,0 0 1,0 0-1,0 0 1,1 1-1,0 0 1,-3 5 1,5-6-1,0 1 0,0-1 0,1 1 0,0 0 0,0 0 0,0 0 0,1 0 0,0 0 0,0 6 1,1-10 0,0-1-1,0 1 1,0-1 0,0 0-1,1 1 1,-1-1 0,1 1 0,-1-1-1,1 0 1,0 1 0,0-1 0,0 0-1,0 0 1,0 0 0,1 0-1,-1 0 1,0 0 0,1 0 0,0 0-1,-1-1 1,1 1 0,0 0-1,0-1 1,0 0 0,0 1 0,0-1-1,0 0 1,0 0 0,1 0 0,-1 0 0,7 1-4,0-1 1,0 0 0,0 0 0,0-1-1,0 0 1,2-1 3,15 1-16,36-6-25,-17 1 22,-30 4 15,-4 1 0,0 0 1,0-2 0,0 1-1,0-1 1,-1-1 0,1 0-1,-1 0 1,3-2 3,1-1-21,1 0 1,-1-2 0,-1 0-1,0 0 1,0-1 0,0-1-1,-1 0 1,0-1 0,-1 0-1,-1-1 1,3-3 20,-2 0-39,-6 10 24,-1-1 0,0 1 0,0-1 0,-1 0-1,0 0 1,0 0 0,0-1 0,0 1 0,-1-1 0,1-3 15,-3 10 1,0 0 0,0 0-1,0 0 1,0 0-1,0 0 1,0 0-1,0-1 1,1 1-1,-1 0 1,0 0 0,0 0-1,0 0 1,0 0-1,0 0 1,0-1-1,0 1 1,0 0 0,0 0-1,0 0 1,0 0-1,0-1 1,0 1-1,0 0 1,0 0-1,0 0 1,0 0 0,0 0-1,0-1 1,0 1-1,0 0 1,0 0-1,0 0 1,0 0 0,0 0-1,0-1 1,-1 1-1,1 0 1,0 0-1,0 0 1,0 0-1,0 0 1,0 0 0,0 0-1,0 0 1,-1-1-1,1 1 1,0 0-1,0 0 1,0 0 0,0 0-1,0 0 1,-1 0-1,1 0 1,0 0-1,0 0 1,0 0-1,0 0 1,0 0 0,-1 0-1,1 0 1,0 0-1,0 0 1,0 0-1,0 0 1,0 0 0,-1 0-1,1 0 0,-11 12 36,-11 18 9,18-23-39,0-1 0,1 1-1,0 0 1,0-1 0,0 1 0,1 1-1,0-1 1,1 0 0,-1 1 0,1 2-6,1-7 0,0 1 0,0-1 0,0 1 0,0-1 0,1 0 1,0 1-1,-1-1 0,1 0 0,0 0 0,1 0 0,-1 0 1,1 0-1,-1 0 0,1 0 0,0 0 0,0 0 0,0-1 1,0 1-1,1-1 0,-1 1 0,1-1 0,-1 0 0,3 1 0,-1 0 2,1-1 0,-1 0-1,1 0 1,-1-1 0,1 1-1,0-1 1,0 0-1,0-1 1,-1 1 0,1-1-1,0 0 1,0 0 0,0 0-1,0-1 1,0 1-1,-1-1 1,1-1 0,0 1-1,0-1-1,15-5 25,0 0-1,-1-2 0,14-7-24,-28 13 6,50-26 89,8-8-95,-45 24 24,1 0 0,-2-1 0,1 0 0,13-18-24,-19 14 39,2-1 216,-12 33-120,-2-9-119,-1 5-16,-1 1 0,1 0 0,-2-1 0,0 0 0,0 1 0,0-1 0,-4 5 0,-6 22-4,-35 136 17,8 1-1,-1 54-12,39-215 3,-1 8-6,-1 0 0,-1 0-1,-6 15 4,9-33 2,1 1 0,0 0 0,-1 0 0,0-1 0,0 1 0,0-1 0,0 1 0,0-1 0,-1 0 0,1 0 0,-1 0 0,0 0 0,0-1 0,0 1 0,-1-1 0,1 1 0,0-1-1,-1 0 1,1-1 0,-1 1 0,0-1 0,-1 1-2,3-2 3,0 0 0,-1 0 0,1 0 0,0 0 0,0-1 0,-1 1 0,1-1 0,0 1 0,0-1 0,0 0 0,0 0 0,0 0 0,0 0-1,0 0 1,0 0 0,0-1 0,0 1 0,0-1-3,-29-30 30,24 24-5,0-2 0,1 1 0,0-1 0,1 1 0,-1-2 0,2 1 0,0 0 0,0-1 0,1 0 0,-1-4-25,3 7 21,-1-1 1,2 1-1,-1 0 1,1-1-1,0 1 1,1 0-1,0-1 1,0 1-1,1 0 1,0 0-1,0 0 1,1 0-1,0 0 1,3-6-22,0 4-28,1 0-1,0 0 1,1 0 0,0 0 0,0 2 0,1-1-1,0 1 1,1 0 0,0 1 0,10-7 28,10-3-213,2 1-1,0 1 1,7-1 213,111-37-636,22 3 251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8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1164 4857,'25'-60'4988,"-16"42"-4737,0 0-1,2 0 0,0 1 0,1 1 0,0 0 0,6-4-250,-7 7 113,-1 1-1,-1-1 1,1 0-1,-2-1 1,0 0-1,-1-1 1,0 1-1,2-10-112,-7 18 45,-1-1-1,1 1 1,-1-1 0,0 0-1,-1 1 1,1-1-1,-1 0 1,-1 0 0,1 1-1,-2-3-44,1 4 24,0 0 0,0 1-1,-1 0 1,0-1 0,0 1 0,0 0-1,-1 0 1,1 0 0,-1 0-1,0 0 1,0 1 0,0-1 0,0 1-1,-1 0 1,-3-3-24,0 2 23,0 0 0,0 0-1,-1 0 1,0 1 0,0 0 0,0 1 0,0 0-1,0 0 1,-1 0 0,1 1 0,-1 1 0,-2-1-23,-6 1 19,1 0 1,-1 1-1,1 1 1,-1 0-1,1 1 1,-1 2-20,-5 1 31,22-5-31,0-1 0,0 0 0,-1 0 1,1 0-1,0 0 0,0 0 1,0 0-1,0 1 0,-1-1 0,1 0 1,0 0-1,0 0 0,0 0 0,0 1 1,0-1-1,0 0 0,-1 0 1,1 0-1,0 1 0,0-1 0,0 0 1,0 0-1,0 0 0,0 1 1,0-1-1,0 0 0,0 0 0,0 1 1,0-1-1,0 0 0,0 0 1,0 0-1,0 1 0,1-1 0,-1 0 1,0 0-1,0 0 0,0 1 1,0-1-1,0 0 0,0 0 0,0 0 1,1 0-1,-1 1 0,0-1 0,0 0 1,0 0-1,0 0 0,1 0 1,-1 0-1,0 0 0,0 1 0,0-1 1,1 0-1,-1 0 0,0 0 1,0 0-1,0 0 0,1 0 0,-1 0 1,0 0-1,17 7 8,12-1 6,-1-2 1,1-1 0,0-1-1,6-2-14,122-6 51,-124 4-41,26-2-1,100-3 0,-130 7-3,0 2-1,-1 0 1,1 2 0,6 2-6,-32-5 1,0-1-1,0 1 1,0 0-1,0-1 1,0 2 0,0-1-1,-1 0 1,1 0 0,0 1-1,-1-1 1,1 1 0,-1 0-1,1 0 1,-1 0 0,0 0-1,1 0 1,-1 1 0,-1-1-1,1 0 1,2 4-1,-4-4 0,0 1 0,1-1 0,-1 1 0,0 0 0,0-1 0,0 1 0,-1-1 0,1 1 0,-1-1 0,1 1 0,-1 0 0,0-1 0,0 0 0,0 1 0,0-1 0,0 0 0,-1 1 0,1-1 0,-1 0 0,1 0 0,-1 0 0,0 0 0,-2 1 0,-13 15 4,-1-2-1,-11 9-3,9-8 3,0 1 0,-8 10-3,22-22 0,0 1 0,1-1 1,1 1-1,-1 1 0,1-1 0,0 1 0,1-1 0,-1 1 0,-1 8 0,4-13-1,0 0 1,1 0 0,-1-1 0,1 1 0,-1 0-1,1 0 1,0 0 0,0 0 0,0 0-1,1 0 1,-1 0 0,1 0 0,-1 0 0,1 0-1,0 0 1,0-1 0,0 1 0,1 0 0,-1 0-1,1-1 1,-1 1 0,1-1 0,0 0 0,0 1-1,0-1 1,0 0 0,0 0 0,1 0-1,-1-1 1,0 1 0,1 0 0,0-1 0,-1 0-1,1 1 1,0-1 0,0 0 0,-1-1 0,3 2 0,13 2-3,0 0 1,0-1-1,1-1 1,-1 0-1,0-2 1,1 0-1,13-2 3,35-6-22,30-9 22,-92 16 0,74-15-5,-2-3 0,0-4 0,16-9 5,-78 26 9,0-1 0,-1 0 0,0 0-1,0-2 1,-1 0 0,9-7-9,-19 13 5,1 0-1,-1 0 0,1 0 1,-1-1-1,0 1 1,-1-1-1,1 0 1,0 0-1,-1 0 0,0 0 1,0 0-1,0-1 1,-1 1-1,1-1 0,-1 1 1,0-1-1,0 1 1,-1-1-1,1 0 0,-1 1 1,0-1-1,-1 0 1,0-4-5,1 6 15,-1 1 0,-1-1 0,1 0 0,0 0 0,-1 1 0,1-1 0,-1 1 0,0-1 0,1 1 0,-1 0 0,0 0 0,-1 0 0,1 0 0,0 0 0,-1 0 0,1 0 0,-1 1 0,1-1 0,-1 1 0,0 0 0,1 0 0,-1 0 0,0 0 0,0 0 0,0 1 0,0-1 0,-1 1-15,-5-1 29,0-1 0,0 2 1,-1 0-1,1 0 0,0 0 0,0 1 0,0 1 0,-3 0-29,-6 3 4,0 0 0,0 1-1,0 1 1,1 1-1,0 0 1,0 1-1,1 1 1,0 1-1,-11 10-3,24-19 0,0 0-1,1 0 1,-1 0-1,1 1 0,0-1 1,0 1-1,0-1 0,0 1 1,0 0-1,1 0 0,-1 0 1,1 0-1,0 0 1,-1 0-1,1 0 0,1 1 1,-1-1-1,0 0 0,1 1 1,0-1-1,0 0 0,0 1 1,0-1-1,0 0 1,1 1-1,-1-1 0,1 0 1,0 0-1,0 0 0,0 1 1,1-1-1,-1 0 1,1 0-1,-1-1 0,1 1 1,0 0-1,0 0 0,1-1 1,-1 0-1,2 3 1,5 1-3,0 1 1,0-1-1,1 0 1,-1-1-1,1 0 0,0-1 1,1 0-1,-1-1 1,1 0-1,0 0 0,-1-1 1,1-1-1,4 1 3,-5-1-1,0-1-1,0 0 1,0 0-1,0-1 1,-1 0-1,1-1 1,0 0-1,-1 0 1,1-1-1,-1-1 1,0 1-1,0-2 1,0 1 0,0-1-1,0-1 2,1-1 2,0-1 0,-1-1 0,0 0-1,0 0 1,-1-1 0,0 1 0,-1-2 0,4-6-2,-7 11 1,-2 1 0,1-1 1,-1 0-1,0 1 0,0-1 0,0 0 1,-1 0-1,0 0 0,0-1 0,0 1 1,-1 0-1,0 0 0,0 0 0,-1-1 1,0 1-1,0 0 0,0 0 0,-1-2-1,2 7 1,-1 0-1,1 0 1,0 0-1,0 0 0,-1 1 1,1-1-1,0 0 1,-1 0-1,1 0 0,-1 0 1,1 1-1,-1-1 1,1 0-1,-1 1 1,1-1-1,-1 0 0,0 1 1,0-1-1,1 1 1,-1-1-1,0 1 0,0-1 1,1 1-1,-1-1 1,0 1-1,0 0 0,0-1 1,0 1-1,0 0 1,0 0-1,0 0 0,1 0 1,-1 0-1,0 0 1,0 0-1,0 0 0,0 0 1,0 0-1,0 0 1,0 1-1,0-1 0,1 0 1,-1 1-1,0-1 1,0 1-1,0-1 1,1 0-1,-2 1 0,-1 2-3,0-1 0,0 1 0,0-1 0,0 1 0,1 0 0,-1 0 0,1 0 0,0 0 0,-1 0 0,2 1 0,-3 2 3,2 0-3,0-1 0,0 1 0,1 0 0,0-1 0,0 1 0,0 0 0,0 0 0,1 0 0,0 0 0,1 0 0,-1 0 0,1 0 0,0 1 3,2 2-2,-1 0 1,1-1-1,1 0 0,-1 1 1,1-1-1,1-1 0,-1 1 1,5 4 1,0 0-1,2 0 0,-1 0 0,1-2 0,1 1-1,0-1 1,1-1 0,0 0 0,0-1 0,1 0 0,4 1 1,0-2-3,1 0-1,-1 0 1,2-2 0,-1-1-1,1 0 1,-1-1-1,1-1 1,0-1-1,0-1 1,3-1 3,3-1-3,-1-1 0,0-2 1,0-1-1,-1 0 0,0-2 1,0-1-1,17-9 3,55-32 24,-74 39-4,-1-1 0,-1-1 0,0-1 0,13-11-20,-24 16 12,0 1 1,-1-1-1,0 0 1,-1-1 0,0 0-1,0 0 1,-1-1-1,-1 1 1,0-1-1,1-4-12,1-8 34,-1-1-1,-2 1 1,0-1 0,-2 0-1,0 0 1,-2-1-1,-1-14-33,-4-21 86,-2 1 1,-14-55-87,15 83 23,-4-22 116,-2 1 0,-1 1-1,-4 0 1,-1 1 0,-16-29-139,28 66 63,4 9-26,0 0-1,0 0 0,-1 0 1,1 0-1,-1 0 0,-2-2-36,4 5 14,0 0 0,-1 0 0,1 0 0,0 0 0,-1 0 0,1 0 0,-1 1 0,0-1 0,1 1 0,-1-1 0,1 1 0,-1 0 0,0-1 0,1 1 0,-1 0 0,0 0 0,1 0 0,-2 0-14,0 1 3,1-1 0,-1 1 1,1 0-1,0-1 0,0 1 0,-1 0 0,1 0 1,0 1-1,0-1 0,0 0 0,0 1 0,0-1 0,0 1 1,1-1-1,-1 1 0,0 0 0,1 0 0,-1 0 0,1 0 1,0 0-1,0 0 0,0 0 0,0 1 0,0-1 1,0 0-1,0 1 0,1-1 0,-1 0 0,1 1-3,-3 9-7,1 0 0,1 0 0,0 0-1,1 0 1,0 11 7,3 5 1,1 0 0,1 0-1,1 0 1,8 21-1,45 110-9,-17-50-4,-26-60 31,-2 0-1,-3 1 0,-2 1 1,0 17-18,-3 10-18,-3 0 0,-6 37 18,-3 62-1211,5-175 451,-3-7 121,-5-16-87,-112-248-1990,86 202 3346,-2 1 0,-21-25-630,58 91 24,-1 0 1,1 0-1,0 0 1,0 0-1,0 0 0,0 0 1,-1-1-1,1 1 0,0 0 1,0 0-1,0 0 0,0 0 1,0-1-1,0 1 0,-1 0 1,1 0-1,0 0 0,0-1 1,0 1-1,0 0 0,0 0 1,0 0-1,0-1 0,0 1 1,0 0-1,0 0 1,0 0-1,0-1 0,0 1 1,0 0-1,0 0 0,0 0 1,0-1-1,1 1 0,-1 0 1,0 0-1,0 0 0,0-1 1,0 1-1,0 0 0,0 0 1,0 0-1,1 0 0,-1-1 1,0 1-1,0 0 0,0 0 1,0 0-1,1 0 1,-1 0-1,0 0 0,0 0 1,0 0-1,1-1 0,-1 1 1,0 0-1,0 0 0,0 0 1,1 0-1,-1 0 0,0 0 1,0 0-1,1 0 0,-1 0 1,0 0-1,0 0 0,0 0 1,1 1-1,-1-1 0,0 0-24,21 4 347,-16-3-219,66 12 97,-1-3-1,1-3 1,1-4 0,-1-2-1,1-4 1,-1-2 0,55-13-225,-100 13 62,-1-2 1,0 0-1,2-3-62,-19 7 11,0 0 0,-1-1-1,1 0 1,-1 0 0,0 0 0,0-1-1,0 0 1,-1-1 0,0 0-1,0 0 1,2-3-11,-7 8 3,0 0 0,0 0 0,0 0 0,-1 0 0,1 0 0,0 0 0,-1-1 0,1 1 1,-1 0-1,1-1 0,-1 1 0,0 0 0,1-1 0,-1 1 0,0 0 0,0-1 0,0 1 0,0 0 0,0-1 0,0 1 0,0-1 0,-1 1 0,1 0 0,0-1 0,-1 1 0,1 0 1,-1 0-1,1-1 0,-1 1 0,0 0 0,0 0 0,1 0 0,-1 0 0,0 0 0,0 0 0,0 0 0,0 0 0,0 0 0,0 0 0,-1 0-3,-3-2 11,0 0-1,0 0 0,-1 1 0,1-1 0,-1 1 1,1 1-1,-1-1 0,-5 0-10,4 1 7,0 1 0,-1 0 0,1 0-1,0 0 1,-1 1 0,1 0 0,0 1 0,0 0 0,0 0 0,0 0-1,0 1 1,0 0 0,1 0 0,-1 1 0,1-1 0,0 2 0,0-1-1,0 1 1,1-1 0,0 2 0,0-1 0,-3 4-7,1-1 2,1 0 0,-1 0 0,1 1 0,1 0 0,0 1 0,0-1 0,1 1 0,0 0 0,1 0 0,0 0 0,0 0 0,1 1 0,1-1 0,-1 1 0,2 5-2,0-9 1,2 1-1,-1-1 1,1 0-1,0 0 0,0 0 1,1-1-1,0 1 0,0-1 1,1 1-1,-1-1 0,1 0 1,1 0-1,-1-1 1,1 1-1,0-1 0,0 0 1,2 1-1,7 6-38,1 0 0,1-1 0,0-1 0,0 0 1,17 7 37,-16-10-260,0-1-1,1-1 1,0 0 0,0-1 0,0-1 0,0-1 0,1-1-1,-1 0 1,1-1 0,-1-1 0,1-1 0,-1 0 0,0-2 0,18-5 260,41-17-869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8.5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 8330,'5'-13'3064,"-1"0"-2471,20 6-457,-3-8-88,50-30-617,-71 45-799,5 13 888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18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8802,'7'-4'3241,"6"-5"-2729,2 5-440,2 4-1137,-4-2 713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0:20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 6633,'-6'-10'1921,"6"18"-3449,6 12 1063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1:06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57 1352,'0'0'863,"0"0"-115,0 0-338,-3-8 7619,2 5-8642,1 2 617,1 0 0,-1 1 0,1-1-1,0 0 1,-1 0 0,1 0 0,0 0 0,0 1 0,0-1 0,-1 0-1,1 1 1,0-1 0,0 1 0,0-1 0,0 1 0,0-1 0,0 1-1,1-1-3,25-8 110,-24 8-76,10-4 50,0 1 0,1 0 0,-1 1 0,1 1 0,0 0 0,0 1 0,7 0-84,-9 1-6,-7-1 14,-1 1 0,1 0 0,-1 0 0,1 1 1,0-1-1,-1 1 0,1 0 0,1 1-8,-4-1 6,0 0-1,-1 1 1,1-1 0,0 1-1,-1-1 1,0 1 0,1 0-1,-1-1 1,0 1 0,0 0-1,0 0 1,0 0 0,0 0-1,0 0 1,-1 0 0,1 0-1,-1 0 1,1 0 0,-1 0-1,0 0 1,0 2-6,0-4-11,0 0 5,5 12 52,-4-9-43,0 1 0,0-1 0,0 1 0,-1-1 0,0 0 0,1 1 0,-1-1 0,-1 1 0,1 0 0,0-1 0,-1 2-3,0 7 77,1-10-77,-1-1 0,1 1 0,-1 0 0,0-1 1,1 1-1,-1-1 0,0 1 0,0-1 0,0 1 0,-1 1 0,-4 8 63,6-10-61,0 0 1,0 0-1,-1 0 1,1 1-1,0-1 1,-1 0-1,1 0 1,-1 0-1,1 0 1,-1 1-1,0-1 1,1 0-1,-1 0 1,0 0-1,0 0 1,0-1-1,0 1 1,1 0-1,-1 0 1,-1 0-1,1-1 1,0 1-1,0-1 1,0 1-1,0-1 1,0 1-1,0-1 1,-1 1-1,1-1 1,0 0-1,0 0 1,-1 0-1,1 0-2,-3 3 2,1-1-1,0 1 1,0 0 0,0-1-1,1 1 1,-1 0 0,0 1-1,-1 2-1,-1 1 9,0-1 2,5-5-10,-1 0 0,0 0 0,1 0 0,-1 0 0,0 0 1,0-1-1,0 1 0,1 0 0,-1 0 0,0 0 0,0-1 0,0 1 1,-1 0-1,1-1 0,0 1 0,0-1 0,0 0 0,0 1 1,0-1-1,-1 0 0,1 0 0,0 1 0,0-1 0,-1 0-1,1 0 11,0 0-1,0 0 0,0 1 1,0-1-1,0 1 0,0-1 1,0 1-1,0-1 1,0 1-1,1-1 0,-1 1 1,0 0-1,0 0 0,1-1 1,-1 1-1,0 0-10,0 0 14,0 0 1,1 0-1,-1 0 0,0 0 0,0 0 0,0 0 0,0 0 1,0-1-1,0 1 0,-1-1 0,1 1 0,0-1 0,0 1 1,0-1-1,0 1 0,-1-1 0,0 0-14,-20-2 125,22 2-125,0 0 0,-1 0-1,1 0 1,0 0 0,-1 0-1,1 0 1,0 0 0,-1 0-1,1 0 1,0 0 0,-1 0 0,1-1-1,0 1 1,-1 0 0,1 0-1,0 0 1,-1 0 0,1-1-1,0 1 1,0 0 0,-1 0-1,1-1 1,0 1 0,0 0-1,-1 0 1,1-1 0,0 1-1,0 0 1,0-1 0,0 1-1,-1 0 1,1-1 0,0 1 0,0 0-1,0-1 1,0 1 0,0 0-1,0-1 1,0 1 0,0 0-1,0-1 1,0 1 0,0 0-1,0-1 1,0 1 0,0 0-1,0-1 1,1 1 0,-1 0-1,0-1 1,0 1 0,0 0 0,0-1-1,1 1 1,-1 0 0,0 0-1,0-1 1,1 1 0,-1 0-1,0 0 1,0-1 0,1 1-1,-1 0 1,2-1 1,0-1 0,1 1-1,-1 0 1,0 0 0,1 0-1,-1 1 1,1-1 0,-1 1 0,1-1-1,-1 1 1,1 0 0,-1 0-1,3 0 0,33 2-69,12 6 89,-1-1-1,21-2-19,-64-6 4,-1 1 1,1-1-1,0 0 1,0-1-1,-1 1 0,4-2-4,-7 2 3,0 0 0,0 0 0,0 1-1,0-1 1,0 0 0,0 1 0,1 0-1,-1-1 1,0 1 0,0 0 0,0 0-1,0 0 1,0 1 0,0-1 0,0 0-1,0 1 1,0-1 0,0 1-1,0 0 1,0 0 0,0 0 0,0 0-1,1 0-2,0 1 0,1 0-1,-1-1 1,1 0-1,0 1 0,-1-1 1,1-1-1,0 1 0,0-1 1,-1 1-1,1-1 1,0 0-1,0 0 1,50-7-75,-28 3-32,15-8-661,-26 7 282,0-6 174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1:19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240 178 1448,'-9'-16'3600,"4"8"-1671,-12 6-666,15 4-1147,-1 0 0,1 0 0,0 0 0,0 1 0,0-1 0,0 1-1,0 0 1,0-1 0,0 1 0,1 0 0,-1 2-116,-6 8 231,-29 49 208,16-23 78,15-31-322,-4 9-178,-32 174 134,33-145 34,0 22-185,5 9 72,4-72-79,1-5 6,-1 1 0,0-1 0,0 0 0,0 0 0,0 0 0,0 1 1,0-1-1,1 0 0,-1 0 0,0 1 0,0-1 0,0 0 0,0 1 1,0-1-1,0 0 0,0 0 0,0 1 0,0-1 0,0 0 0,0 0 1,0 1-1,-1-1 0,1 0 0,0 0 0,0 1 0,0-1 0,0 0 0,0 0 1,0 1-1,-1-1 0,1 0 0,0 0 0,0 0 0,0 0 0,-1 1 1,1-1-1,0 0 0,0 0 0,0 0 0,-1 0 0,1 0 0,0 1 1,-1-1 3,1 0-1,-1 1 1,1-1-1,-1 1 0,1-1 1,-1 1-1,1-1 0,-1 1 1,1-1-1,0 1 0,-1-1 1,1 1-1,0 0 1,0-1-1,-1 1 0,1-1 1,0 1-1,0 0 0,0-1 1,0 1-1,0 0 1,0-1-1,0 1 0,0 0 1,0-1-1,0 1-2,0 24-32,0-20 29,1 5 55,-1-1 1,-1 1-1,0 0 0,0-1 1,-1 1-1,0-1 0,0 1 1,-1-1-1,-1 1-52,1 0 10,0 0 0,0-1 0,1 1 0,1 0 0,0 0 0,0 0 0,1 0 0,0 0 0,1 4-10,-1 7-31,2-14 46,-1 0 1,2 0-1,-1 0 1,1-1-1,0 1 1,0-1-1,1 0 1,0 0-1,0 0 1,0-1 0,3 4-16,15 24 82,-16-22-108,-4-10 27,-1 1-1,0 0 1,0 0-1,0 0 1,0 0-1,-1 0 1,1 0-1,-1 0 0,1 0 1,-1 0-1,1 0 1,-1 1-1,0-3 4,0 0-5,0 0 15,0 0 5,21 12-49,-10-4 31,-7-7 4,-1 1 1,1-1 0,-1 0 0,1 0 0,-1 0 0,1-1-1,0 1 1,1-1-6,-4 0-6,29 3 36,-14-3-32,-11 0 4,1 1 1,-1-1-1,1 0 0,0 0 0,-1-1 0,1 0 0,-1 0 0,0 0 0,1-1 0,-1 1 0,0-1 0,0 0 0,0-1 1,0 1-1,2-3-2,-3 1 11,0 0 0,0-1 1,0 1-1,-1-1 0,1 0 1,-1 0-1,0 0 0,-1-1 1,1 1-1,0-6-11,7-12 72,2-16 88,-10 31-96,0 1-1,0 0 0,0 0 0,3-5-63,67-147 134,-70 155-116,0-1 0,0 0 0,-1 0 0,0 0 0,0-1 0,0 1 1,0 0-1,-1 0 0,0-4-18,1-15 93,0 17-41,0-1-1,-1 1 1,0 0 0,-1-7-52,0 8 13,0 0 1,1 0-1,0 0 0,1 0 0,-1 1 1,1-1-1,1-3-13,12-34 7,-6 20-6,-1-1 0,3-17-1,-3 5 50,2 0-1,11-28-49,-12 32 16,-6 22-4,1 0 0,0 0 0,0 0 0,3-4-12,0 2 11,-1 0 0,0-1 0,-1 1 0,0-1-1,-1 0 1,-1 0 0,0 0 0,0 0 0,-2-1 0,1 1 0,-2-5-11,0 15 15,0 0 0,0-1 0,0 1 0,0 0 0,-1 0 0,1 0 0,-1 0 0,0 0 0,0 1 1,0-1-1,0 0 0,0 1 0,-1 0 0,-1-2-15,-12-15 34,12 15-36,0 0 0,0 1 0,0 0 0,0 0-1,-1 0 1,0 0 0,-4-2 2,-12-7 11,13 6-10,0 2 1,-1-1-1,1 1 0,-1 0 0,0 1 0,0 0 0,0 1 0,0 0 0,-1 0 0,1 1 1,-1 0-1,1 0 0,-1 1 0,1 1 0,-1-1 0,1 2 0,0-1 0,-3 2-1,7-2-3,1 2 1,-1-1-1,0 0 0,1 1 0,0 0 0,-1 0 0,1 0 0,0 1 0,1-1 1,-1 1-1,0 0 0,1 0 0,0 0 0,0 0 0,0 1 0,1-1 0,-1 2 3,-6 11 1,2 0 0,0 0-1,0 1 1,1 4-1,5-18-6,-1 1 0,2 0 1,-1-1-1,0 1 1,1 0-1,0-1 0,0 1 1,0 0-1,1 2 6,-1-5-1,1 0-1,-1 0 0,1-1 1,-1 1-1,1-1 0,0 1 1,-1-1-1,1 1 0,0-1 1,0 1-1,0-1 0,0 1 1,1-1-1,-1 0 0,0 0 1,0 0-1,1 0 1,-1 0-1,1 0 0,-1 0 1,1 0-1,-1 0 0,1-1 1,-1 1-1,1-1 0,0 1 2,0-1 0,1 1 0,0 0-1,0 0 1,0 1 0,1-1 0,-1 1-1,0 0 1,-1-1 0,2 2 0,51 36-4,-52-37 4,0 0 1,0-1-1,1 1 1,-1-1-1,1 0 1,-1 0-1,1 0 1,-1 0-1,1-1 1,0 1 0,-1-1-1,1 0 1,0 0-1,-1 0 1,1-1-1,0 0 0,15 0 4,-3 2-5,0 0 1,0 1 0,0 1 0,0 1-1,9 3 1,4 1 8,-1-1 1,1-2-1,0-1 0,6 0-8,-5-1-29,-23-2-139,0-1 0,0 0 0,0 0-1,0 0 1,-1-1 0,1 0 0,0 0 0,4-2 168,1-4-232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1:21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78 1848,'-2'0'409,"-24"0"4315,23-1-4494,0 1 0,0-1 1,0 0-1,0 1 0,0-1 0,1-1 1,-1 1-1,0 0 0,0-1 1,1 1-1,-1-1 0,1 0 1,0 0-1,-1 0 0,1 0 0,0 0 1,0-1-231,-4-6 304,13 5-127,28 4-19,-9 0-67,-3 1-58,45-1 472,18-5-505,-52 3 371,25 2-371,-33 1 139,-1-1 0,1-2 0,20-3-139,-34 3 33,6-3 18,1 2 0,1 0 0,-1 1 1,0 1-1,1 1 0,18 2-51,-35-1-3,0-1 1,1 1-1,-1-1 0,1 0 0,-1 0 1,0 0-1,1 0 0,-1-1 0,0 0 1,1 1-1,-1-1 0,0 0 0,0-1 0,2 0 3,-5-2-3125,0 2 2327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1:22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81 2545,'-1'0'203,"0"0"0,1 0 1,-1 0-1,0 0 1,0 0-1,1 0 0,-1 0 1,0 0-1,0 0 0,1 0 1,-1 0-1,0 0 1,0-1-1,1 1 0,-1 0 1,0-1-1,1 1 1,-1 0-1,0-1 0,1 1 1,-1-1-1,1 1 1,-1-1-1,1 1 0,-1-1 1,1 1-1,-1-1 1,1 0-1,-1 1 0,1-1 1,0 0-1,-1 1 1,1-1-1,0 0 0,0 0 1,0 1-1,-1-1 0,1 0 1,0 1-1,0-1 1,0 0-204,3-1 49,-1 1 0,1 0 0,-1 0 1,1 1-1,0-1 0,-1 1 0,1-1 1,0 1-1,0 0 0,-1 0 1,2 0-50,2 0 68,186-13 558,-42-1-178,-90 7-147,1 2 1,37 3-302,-93 2 6,0 1 1,0-1 0,0 1-1,0 0 1,0 0 0,0 0-1,0 0 1,0 1 0,0 0-1,-1 0 1,5 3-7,-9-4 4,1-1-3,-1 0 0,0 1 0,0-1 0,1 0-1,-1 1 1,0-1 0,1 0 0,-1 0 0,0 1 0,1-1 0,-1 0-1,1 0 1,-1 1 0,0-1 0,1 0 0,-1 0 0,1 0-1,-1 0 1,1 0 0,-1 0 0,0 0 0,1 0 0,-1 0 0,1 0-1,-1 0 1,1 0 0,-1 0 0,1 0 0,-1 0 0,0 0-1,1 0 1,-1 0 0,1-1-1,13-10 75,-10 10-349,18-11 791,-21 12-723,-1 0 0,1-1 0,-1 1 0,1-1 0,-1 1 0,1-1 0,-1 0 0,0 1 0,1-1 0,-1 1 0,0-1 0,1 0 0,-1 1 0,0-1 0,0 0 0,0 1-1,1-1 1,-1 0 0,0 0 206,0 1-901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1:23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1 139 2369,'3'-4'524,"1"0"1,-1 1 0,1 0-1,0 0 1,0 0 0,0 0-1,0 1 1,1-1 0,-1 1-1,1 0 1,-1 0 0,6 0-525,7-3 620,1 2 0,17-2-620,-15 2 355,40-2 865,59 1-1220,-53 3 527,23-5-527,-66 3 95,0 0 0,0-2 0,0-1 1,0-1-1,15-7-95,-28 10 16,0 0 0,0 1 0,1 0 0,-1 0 1,1 1-1,-1 1 0,1 0 0,5 0-16,-16 1-7,0 0 1,1 0-1,-1 0 1,0 0-1,1 0 0,-1 0 1,0 0-1,1 0 1,-1 0-1,0 0 0,1 0 1,-1 0-1,0 0 0,1 0 1,-1-1-1,0 1 1,1 0-1,-1 0 0,0 0 1,0-1-1,1 1 1,-1 0-1,0 0 0,0-1 1,1 1-1,-1 0 1,0 0-1,0-1 0,0 1 1,1 0-1,-1-1 0,0 1 1,0 0-1,0-1 1,0 1-1,0 0 0,0-1 1,0 1-1,0 0 1,0-1-1,0 1 0,0 0 1,0-1-1,0 1 0,0 0 1,0-1-1,0 1 1,0 0 6,0-1-260,0 1-171,0 0-439,-1 0-901,0 0 778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2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312 180 4721,'23'14'2184,"7"10"-455,-3 19-1505,1 8-56,-6 16-40,-9 6-56,-7 4-80,-6 4-32,-7-8-144,-5-4-160,-12-18-696,0-10-545,-7-15 969</inkml:trace>
  <inkml:trace contextRef="#ctx0" brushRef="#br0" timeOffset="1">0 226 6737,'53'-42'2521,"14"3"-1889,34 9-680,15-5-408,12-1-1608,-2-7 1375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1:23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 3113,'-43'49'1816,"63"-53"-288,10 0-679,7-1 7,19 1-304,6 0-64,3-3-208,0 5-112,-13-2-112,-5 4-88,-10 0-576,-4 0-696,-1 8 816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2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1 975 1808,'19'-33'297,"-10"19"-103,-2 0 0,1-1 0,-2 0 0,0 0 0,0 0 0,0-8-194,62-261 3859,-24 88-2052,-39 170-1704,-1 0 0,0-1 0,-2 1-1,-2-1 1,0 1 0,-1-1 0,-2 1 0,-1-1 0,-1 1-1,-1 0 1,-9-24-103,15 49 5,0 1 0,0-1 0,0 1 0,-1-1 0,1 1 0,0-1 0,0 0 0,-1 1-1,1-1 1,0 1 0,0-1 0,-1 1 0,1 0 0,-1-1 0,1 1 0,0-1 0,-1 1 0,1 0 0,-1-1 0,1 1 0,-1-1-5,-4 9-82,0 17-10,5-24 103,-15 159-5,11-72 14,4 9-20,0 31 6,-1-106-7,-6 629-20,19-510 22,-12-141 0,0 0 0,-1 0 0,1 0 1,0 0-1,0 0 0,0 1 0,0-1 0,-1 0 0,1 0 0,0 0 0,0 0 0,0 0 1,0 0-1,-1 0 0,1 0 0,0 0 0,0 0 0,0 0 0,-1 0 0,1 0 0,0 0 1,0 0-1,0 0 0,0 0 0,-1 0 0,1 0 0,0 0 0,0-1 0,0 1 0,0 0 1,-1 0-1,1 0 0,0 0 0,0 0 0,0 0 0,0 0 0,0-1 0,-1 1 0,1 0 0,0 0 1,0 0-1,0 0 0,0-1 0,0 1 0,0 0-1,-10-12-25,7-1 20,0 1-1,0-2 0,1 1 0,1 0 1,0 0-1,1-10 6,0 16-2,1-11-1,0 1 0,1 0 0,1-1-1,1 1 1,0 0 0,2 0 0,1-3 3,5-18 6,9-32-3,3 1 0,29-56-3,-49 117 3,0 0 0,1-1-1,0 2 1,0-1 0,1 1 0,0 0 0,0 0 0,1 0 0,0 1 0,0 0-1,0 0 1,1 1 0,7-4-3,-14 8-1,-1 1 0,0 0 0,1 0 1,-1 0-1,1-1 0,-1 1 0,1 0 0,-1 0 0,1 0 0,-1 0 0,1 0 0,-1 0 0,1 0 0,-1 0 1,0 0-1,1 0 0,-1 0 0,1 0 0,-1 0 0,1 0 0,-1 1 0,1-1 0,-1 0 0,1 0 0,-1 0 1,0 1-1,1-1 0,-1 0 0,0 1 0,1-1 1,7 14-36,-5-8 44,26 49-10,-17-33 0,-1 0 1,-1 0 0,2 11 1,11 28 4,-6-19 0,-2 1-1,-2 1 1,-1 0-1,-1 13-3,-10-55-115,-1 1 0,1-1 0,-1 0 0,1 1 0,0-1 0,0 0 0,0 0 0,0 0 0,1 1 0,-1-1 0,0 0 0,1-1 0,0 1 0,-1 0 0,1 0 0,0-1 0,0 1 0,0-1 0,0 1 0,0-1 0,0 0 0,0 0 0,0 0 0,1 0 0,-1 0 0,0 0 0,1-1 0,-1 1 0,0-1 0,1 0 0,-1 0 0,1 0 0,0 0 115,11-4-883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3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94 454 1408,'0'0'995,"0"0"-93,0 0-185,0 0-110,16 0 637,-14 0-1190,0 0-1,0-1 1,0 1-1,0 0 1,0-1-1,0 0 1,0 1-1,0-1 1,0 0-1,0 0 1,-1 0-1,1 0 0,0-1 1,1 0-54,23-32 451,-22 27-385,9-11 52,-7 11-63,-1 0-1,1-1 0,-1 0 1,-1 0-1,0 0 0,0-1 1,0 1-1,-1-1 0,-1 0 1,1 0-1,-1-4-54,0 2 43,-1 0 1,-1-1-1,0 1 1,0 0-1,-1 0 0,0 0 1,-1 0-1,0 0 1,-1 0-1,-1 1 0,-1-6-43,5 15 10,-1 0 0,1 0-1,0 1 1,-1-1-1,1 0 1,0 0-1,-1 0 1,1 1-1,-1-1 1,1 0-1,-1 0 1,0 1-1,1-1 1,-1 0-1,0 1 1,1-1 0,-1 1-1,0-1 1,0 1-1,1-1 1,-1 1-1,0 0 1,0-1-1,0 1 1,0 0-1,0 0 1,1-1-1,-1 1 1,0 0-1,0 0 1,0 0 0,0 0-1,0 0 1,0 0-1,0 1 1,0-1-1,1 0 1,-1 0-1,0 1 1,0-1-1,0 0 1,0 1-1,1-1 1,-1 1-1,0-1 1,0 1-1,1-1 1,-1 1 0,0 0-1,1-1 1,-1 1-1,0 0 1,1 0-10,-7 6 27,1 1 0,0-1-1,0 1 1,-4 8-27,10-15 1,-14 25-4,2 1-1,1 1 1,1 0-1,-3 15 4,-2 4-11,-2 3-25,-2 5-138,2 3 174,13-42-69,0 1 0,1 0 0,1-1 0,1 1 0,1 13 69,0-25-12,0-1 1,1 1 0,-1-1-1,1 1 1,1-1 0,-1 0-1,0 1 1,1-1 0,0 0-1,0 0 1,0 0 0,1 0-1,-1 0 1,1-1-1,0 1 1,0-1 0,0 0-1,0 1 1,1-1 0,-1-1-1,1 1 1,0-1 0,0 1-1,0-1 1,0 0 0,0 0-1,0-1 1,1 1-1,-1-1 1,0 0 0,5 0 11,1 1-1,-1-1 1,1-1-1,0 1 0,-1-2 1,1 1-1,-1-1 1,1-1-1,-1 0 1,1 0-1,-1-1 0,0 0 1,0 0-1,0-1 1,7-4 0,-1-1 6,0-1 1,0 0-1,-1-1 0,-1-1 1,1 0-1,-2-1 1,0 0-1,-1-1 1,0 0-1,-1-1 1,0 0-1,-2 0 1,0-1-1,0 0 0,-2-1 1,0 0-1,0 0 1,-2 0-1,0-1 1,-1 1-1,-1-1 1,-1 0-1,0 1 0,-1-3-6,-1-7 46,1 9 33,-1 1 0,0-1 0,-1 1 0,-1 0 0,-1-3-79,-2 12 175,3 7-50,0 8-71,0 36-50,1 0 1,3 3-5,-1 10 2,11 276-12,-3-165 8,-9-23 9,-1-48-5,-4-119 5,-4-75 68,4-17-75,1 4 33,-3-173-28,9 210 64,4 0 0,12-60-69,-14 114 39,1 1 0,2 0 0,0 0 0,0 0 0,2 1 0,2-4-39,-5 14 11,0-1 0,0 1 0,1 0-1,0 1 1,0 0 0,0-1 0,1 2-1,0-1 1,1 1 0,0 0 0,0 1 0,0 0-1,6-3-10,-12 7-1,-1 0-1,2 0 1,-1 0-1,0 0 0,0 1 1,0-1-1,0 1 1,0-1-1,0 1 1,1 0-1,-1 0 0,0 0 1,0 0-1,1 0 1,-1 0-1,0 1 0,0-1 1,0 1-1,2 0 2,-2 0-1,-1 0-1,1 1 1,0-1-1,-1 0 0,1 1 1,-1-1-1,1 1 1,-1 0-1,0 0 1,0-1-1,0 1 1,0 0-1,0 0 0,0 0 1,0 0-1,0 0 1,-1 0-1,1 0 1,-1 0-1,1 2 2,1 17-1,0 0 1,-1 0-1,-1 0 0,-1 0 0,0 1 1,-2-1-1,-1-1 0,0 1 1,-2-1-1,0 1 0,-1-1 1,-1-1-1,-1 0 0,-1 0 0,-8 11 1,12-22-37,0 0 0,0 0-1,-1-1 1,0 0-1,0 0 38,5-5-79,1-1 0,0 0 0,0 0 0,-1 1 0,1-1 0,0 0-1,-1 0 1,0 0 0,1-1 0,-1 1 0,1 0 0,-1-1 0,0 1 0,1 0-1,-1-1 1,0 0 0,0 0 0,0 1 0,1-1 0,-1 0 0,0 0-1,0 0 1,1-1 0,-1 1 0,0 0 0,0-1 0,1 1 0,-1-1-1,-1 0 81,-9-16-690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5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49 1208,'-20'3'6423,"44"0"-6321,1-1 0,-1 0-1,6-3-101,-18 1-140,-1-1 0,1 0 0,-1-1-1,0 0 1,0 0 0,0-2 0,0 1-1,0-2 1,0 1 0,-1-1 0,0-1-1,9-6 141,-7 1-604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5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57 2953,'42'-45'1296,"-35"33"-459,-9 17 764,4 12-1455,0 1-1,1-1 1,0-1 0,2 1 0,0 0 0,1 0-146,3 10 108,11 47 123,-2 1 0,-4 1 0,-3 0 0,-1 40-231,-9-98 18,-1 0 0,0 0 0,-2 2-18,1-15-21,1 0 0,-1-1 1,0 1-1,0 0 1,-1 0-1,0 0 1,0-1-1,0 1 1,0-1-1,-1 0 1,1 1-1,-1-1 0,-3 3 21,6-7-70,0 0-1,0 1 0,-1-1 0,1 0 0,0 0 0,0 1 0,0-1 0,-1 0 0,1 0 0,0 1 0,-1-1 0,1 0 0,0 0 0,-1 0 0,1 0 1,0 0-1,0 1 0,-1-1 0,1 0 0,0 0 0,-1 0 0,1 0 0,-1 0 0,1 0 0,0 0 0,-1 0 0,1 0 0,0 0 0,-1 0 0,1 0 1,0-1-1,-1 1 0,1 0 0,0 0 0,0 0 0,-1 0 0,1-1 71,-1-1-683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6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91 427 3273,'0'-5'125,"2"0"0,-1 1 0,0-1 0,1 1 1,0 0-1,0-1 0,0 1 0,0 0 0,1 0 0,0 0 1,0 1-1,0-1 0,0 1 0,0-1 0,1 1 1,-1 0-1,1 0 0,0 1 0,0-1 0,0 1-125,-1 0 12,0 1-1,0 0 0,0-1 0,1 1 0,-1 1 1,0-1-1,0 0 0,1 1 0,-1 0 1,0-1-1,1 1 0,-1 1 0,0-1 0,1 0 1,-1 1-1,0 0 0,0-1 0,0 1 1,1 0-1,-1 1 0,0-1 0,0 1 1,-1-1-1,1 1 0,0 0 0,0 0 0,-1 0 1,2 2-12,-1-1 19,0 1 1,0 0-1,0 0 1,0 0 0,-1 1-1,0-1 1,0 1-1,0-1 1,0 1-1,-1-1 1,0 1 0,0 0-1,0 0 1,0 4-20,0 10 10,0-1 0,-2 1 0,0 3-10,-1-3-22,-1 0 1,-1-1-1,-1 1 1,0-1-1,-1 0 1,-1 0-1,-1 0 1,0-1-1,-2 0 1,0-1-1,0 0 1,-2-1-1,0 0 1,-1 0 0,0-1-1,-1-1 1,0-1-1,-1 0 1,-9 5 21,3-1-363,15-11-57,-1 0-1,1 0 0,-1-1 0,0 0 1,-4 1 420,11-4-34,0-1 0,0 0-1,0 0 1,0 0 0,-1 0 0,1 0 0,0 0 0,0 0 0,0 0 0,0 0 0,-1 1 0,1-1-1,0 0 1,0 0 0,0 0 0,-1 0 0,1 0 0,0 0 0,0 0 0,0 0 0,0 0 0,-1 0-1,1 0 1,0 0 0,0-1 0,0 1 0,0 0 0,-1 0 0,1 0 0,0 0 0,0 0 0,0 0-1,0 0 1,-1 0 0,1-1 0,0 1 0,0 0 0,0 0 0,0 0 0,0 0 0,0 0 0,0-1-1,-1 1 1,1 0 0,0 0 0,0 0 0,0 0 0,0-1 0,0 1 0,0 0 0,0 0 0,0 0-1,0 0 1,0-1 0,0 1 0,0 0 0,0 0 0,0 0 0,0-1 0,0 1 0,0 0 34,4-13-622,-3 11 602,2-5 174,1-1 0,0 1 0,1 0 0,-1 0 0,1 0 0,1 1 0,-1 0 0,1 0 0,0 0 0,1 1 0,-1 0 0,2-1-154,1 0 479,1 0-1,0 0 1,-1 1-1,2 0 0,-1 1 1,0 0-1,1 1 1,10-2-479,-14 4 129,-1 1 1,1 0-1,0 0 0,-1 1 1,1 0-1,-1 0 1,1 1-1,-1-1 1,1 2-1,-1-1 0,0 1 1,0-1-1,5 4-129,-6-2 7,1-1-1,0-1 0,0 1 1,0-1-1,0 0 0,0 0 1,0-1-1,0 1 0,0-1 1,1-1-1,-1 1 0,0-1 1,1 0-1,-1-1 0,3 0-6,4-3 9,0 0 0,1-1 0,-1-1 0,-1 0 0,1-1 0,-1 0 0,-1-1 0,1 0 0,-1-1 0,0 0 0,-1-1 0,0-1-9,8-8 48,-1-2 1,-1 0 0,-1 0-1,-1-1 1,11-24-49,-17 29 48,0 0-1,-2 0 1,0 0-1,-1-1 1,-1 1-1,0-1 1,-2-1 0,0 1-1,-1 0 1,-1 0-1,0-1 1,-1 1-1,-1 0 1,-1 0-1,-1 0 1,-1 0-1,0 1 1,-1-1-1,0 1 1,-8-12-48,-2 1 211,-1 2 1,-1 0-1,-2 1 1,-12-12-212,32 36 11,-1 1-1,1 0 1,0-1 0,0 1 0,-1 0 0,1-1 0,0 1 0,-1 0 0,1 0 0,0-1 0,-1 1 0,1 0 0,0 0 0,-1-1 0,1 1 0,0 0 0,-1 0 0,1 0 0,-1 0 0,1 0 0,0 0 0,-1-1 0,1 1 0,-1 0 0,1 0 0,-1 0 0,1 1 0,0-1 0,-1 0 0,1 0-1,-1 0 1,1 0-11,-8 12 79,7-7-83,1-1 0,-1 0-1,0 1 1,1-1 0,0 0 0,1 5 4,2 3-2,0 1 1,1-1-1,1 1 0,0-1 1,1-1-1,3 6 2,19 45-14,-21-39 14,-1 1 1,-1 0-1,-1 0 1,-1 1-1,-1-1 0,1 127 9,-4-97-7,2-16 2,-2 0 0,-2 0-1,-1-1 1,-2 1 0,-1-1 0,-7 15-4,14-52 0,0 0 1,0 1-1,0-1 1,0 0-1,0 0 1,0 0 0,0 1-1,0-1 1,0 0-1,0 0 1,0 0-1,-1 1 1,1-1-1,0 0 1,0 0 0,0 0-1,0 0 1,0 1-1,-1-1 1,1 0-1,0 0 1,0 0 0,0 0-1,-1 0 1,1 0-1,0 1 1,0-1-1,0 0 1,-1 0-1,1 0 1,0 0 0,0 0-1,0 0 1,-1 0-1,1 0 1,0 0-1,0 0 1,-1 0 0,1 0-1,0 0 1,0 0-1,0 0 1,-1 0-1,1-1 0,0 1 1,-1 0 0,1-1 0,0 1 0,-1-1 0,1 1 0,0 0 0,-1-1 0,1 1-1,0-1 1,0 1 0,0-1 0,-1 1 0,1-1 0,0 1 0,0-1 0,0 1 0,0-1-1,0 1 1,0-1 0,0 1 0,0-1 0,0 0 0,0 1-1,4-25-7,1 0 0,2 1 0,0 0 0,5-9 7,-6 15-4,2-5-4,1 1 0,6-12 8,-12 28 0,1-1-1,0 1 0,0 1 0,0-1 0,1 0 1,0 1-1,0 0 0,0 0 0,3-2 1,-6 6-1,0-1-1,-1 1 0,1 0 0,0 0 1,0 0-1,0 0 0,0 0 0,0 0 1,0 0-1,0 0 0,0 1 0,0-1 1,0 1-1,0 0 0,0 0 0,1-1 1,-1 1-1,0 1 0,0-1 0,0 0 1,0 0-1,1 1 0,-1-1 0,0 1 1,0 0-1,0 0 0,0 0 1,0 0-1,0 0 0,-1 0 0,1 0 1,0 0-1,0 1 0,-1-1 0,1 1 1,-1-1-1,1 1 0,-1 0 0,0 0 1,0-1-1,1 3 2,4 5-18,-2 0-1,1 1 1,-1-1 0,0 1 0,-1 0-1,0 0 1,-1 0 0,0 2 18,4 54-420,-5-45-862,0-1-1,5 16 1283,2-16-1912,2-5 741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7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15 1856,'0'-14'1948,"1"23"731,-1 36-1255,-16 167 26,-23 97-1450,16-142 204,-1-14-70,-6 0 1,-19 43-135,41-171-94,-3 11-135,1 1-1,2 0 1,1 1 0,2-1 0,1 8 229,4-42-452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39.5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333 115 2192,'-21'-61'1729,"19"55"-1582,0 3-38,1 0 0,-1 0 0,0 1 0,1-1 0,-1 0 1,-1 1-1,1-1 0,0 1 0,-1-1 0,1 1 0,-1 0 1,1 0-1,-1 0 0,0 1 0,0-1 0,0 1 0,0-1 1,0 1-1,0 0 0,-1 0 0,1 1 0,-1-1-109,-4 0 189,0 0-1,0 1 0,0-1 0,0 2 1,0-1-1,-1 1 0,-4 2-188,-1 1 48,1 1 0,-1 0 1,1 1-1,1 1 0,-1 0 0,1 0 1,1 2-1,-1-1 0,1 1 0,1 1 1,0 0-1,-3 4-48,10-10 3,0 0 1,1 0 0,0 0-1,-1 0 1,2 0 0,-1 0-1,0 1 1,1-1 0,0 1-1,0-1 1,0 1 0,1-1-1,-1 1 1,1 0 0,0-1-1,1 1 1,-1 0 0,1-1-1,0 1 1,1 3-4,-1-2 3,1 0 1,-1 0-1,1 0 1,1-1-1,-1 1 0,1-1 1,0 1-1,0-1 0,1 0 1,-1 0-1,1 0 1,0-1-1,1 0 0,-1 1 1,4 1-4,-5-4 8,-1-1 1,1 0-1,-1-1 1,1 1-1,-1 0 0,1-1 1,0 1-1,-1-1 1,1 0-1,0 0 1,-1 0-1,1 0 0,0 0 1,-1-1-1,1 1 1,0-1-1,-1 0 0,1 0 1,-1 0-1,1 0 1,-1 0-1,0 0 1,1-1-1,-1 1 0,0-1 1,1 0-9,4-3 17,-1 0 0,0-1 1,0 1-1,0-1 0,-1 0 1,0-1-1,0 1 0,0-1-17,24-37 22,-17 27-12,-1 1-1,-1-2 1,0 0-1,-1-2-9,23-60 214,-36 89-142,1 0 1,0 0 0,0 0-1,1 1 1,0-1 0,0 3-73,-6 44 9,3 0 1,2 0 0,3 8-10,0 51 29,0-55-16,1 0 1,5 17-14,-2-58 9,-4-17-2521,0-4 1910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0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76 2689,'0'-2'213,"-1"1"1,1-1-1,0 0 1,-1 0-1,1 0 1,0 0 0,0 0-1,0 0 1,0 1-1,1-1 1,-1-1-214,1 2 178,-1 0-1,0-1 1,0 1 0,1 0 0,-1 0-1,0-1 1,0 1 0,0 0 0,0-1-1,-1 1 1,1 0 0,0-1-1,0 1 1,-1 0 0,1-1 0,-1 1-1,1 0 1,-1 0 0,0 0 0,1 0-1,-1-1 1,0 1 0,0 0 0,0 0-1,1 0 1,-1 0 0,-1 0-178,-7-2 8,0-1 0,0 1-1,-1 1 1,1 0 0,-1 0 0,1 1 0,-1 0 0,0 0 0,1 1 0,-1 1-1,-2 0-7,6-1 2,1 1-1,0 0 0,0 0 0,0 0 0,0 1 0,0 0 0,0 0 0,0 0 0,0 1 0,1-1 0,-1 1 0,1 0 0,0 0 0,0 1 0,0-1 0,0 1 0,1 0 0,-1 0 1,1 0-1,0 1 0,0-1 0,1 1 0,-2 2-1,1 0 1,0 1 1,0 0-1,1 0 1,0 0-1,0 0 1,1 0-1,0 1 1,1-1-1,0 0 1,0 1-1,1-1 1,0 0-1,1 7-1,-1-12-1,-1-1-1,1 1 1,0-1-1,-1 1 1,1-1-1,0 1 1,1-1-1,-1 0 0,0 0 1,1 1-1,-1-1 1,1 0-1,-1 0 1,1 0-1,0-1 0,0 1 1,0 0-1,0-1 1,0 1-1,1-1 1,-1 0-1,0 0 0,1 1 2,1-1-2,-1-1 0,0 1 0,1-1 0,-1 1 0,0-1 0,1 0 0,-1-1 0,0 1 0,1-1 0,-1 1 0,0-1 0,0 0 0,1 0 0,-1 0 0,0 0 0,0-1 0,0 0 0,0 1 2,22-14 12,0 0-1,-2-2 0,3-2-11,-14 9 6,-2 1-1,1-2 1,-1 1 0,-1-1-1,0-1 1,0 0 0,-1-1-6,-2 5 14,-2 1-11,0 1 0,0-1 0,0 0 1,2-5-4,-6 11 8,0 1 0,0-1-1,1 0 1,-1 1 0,0-1 0,0 1 0,0-1 0,0 0 0,1 1 0,-1-1 0,0 1 0,0-1 0,0 0 0,0 1 0,-1-1 0,1 0-1,0 1 1,0-1 0,0 1 0,0-1 0,-1 1 0,1-1 0,0 0 0,0 1 0,-1-1 0,1 1 0,0-1 0,-1 1 0,1-1 0,-1 1-1,1 0 1,-1-1 0,1 1 0,-1-1 0,1 1 0,-1 0 0,1-1 0,-1 1 0,1 0 0,-1 0 0,1 0 0,-1-1 0,0 1 0,1 0 0,-1 0-1,1 0 1,-1 0 0,0 0 0,1 0 0,-1 0 0,0 0 0,1 0 0,-1 0 0,1 0 0,-1 1 0,0-1 0,1 0 0,-1 1-8,0-1 12,0 1 0,0-1 1,0 1-1,0-1 0,0 1 1,0 0-1,0 0 0,0-1 1,0 1-1,0 0 0,0 0 1,1 0-1,-1 0 0,0 0 1,1 0-1,-1 0 0,1 0 1,-1 0-1,1 0 1,-1 1-13,-7 27 29,1 12-18,2 0 0,2 0 1,2 1-1,4 33-11,-2-16 23,-5 55-23,2-82 2,-2 1 0,-1-1 0,-1 0 1,-2 0-1,-1-1 0,-3 3-2,-4 10-61,16-44-145,0 0 0,0 0 1,0 0-1,0 0 0,0 0 1,1 0-1,-1 0 0,0 0 1,0 0-1,0 0 1,0 0-1,0 0 0,0 0 1,0 0-1,0 0 206,0-2-722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0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41 1944,'0'0'86,"1"0"-1,-1 0 1,0-1-1,0 1 1,0 0-1,0-1 1,0 1-1,0 0 1,0-1-1,0 1 1,0 0-1,0-1 1,0 1-1,0 0 1,0 0-1,-1-1 1,1 1-1,0 0 1,0-1-1,0 1 1,0 0-1,0 0 1,-1-1-1,1 1 1,0 0-1,0 0 1,0-1-1,-1 1 1,1 0-1,0 0 1,0 0-1,-1 0 1,1-1-1,0 1 0,0 0 1,-1 0-1,1 0 1,0 0-1,-1 0 1,1 0-1,0 0 1,-1 0-1,1 0-85,-1 0 162,0 1 0,-1-1 0,1 1 0,0 0-1,0-1 1,0 1 0,0 0 0,0 0 0,0 0-1,0 0 1,1 0 0,-1 0 0,0 0 0,0 1-162,-10 14 129,0 2 0,1-1 1,1 1-1,1 1-129,1-3 47,2-6-31,1 1 0,1 0 0,0 0 0,0 0 0,1 0 0,1 0 1,0 0-1,0 9-16,2 11 10,2 0 1,2 12-11,1 0 11,-3-1 2,-3-26 6,1 0 0,1 0 0,1 0 0,0 0 0,1 0-19,-3-14 11,-1 1 0,1-1 0,0 0-1,0 0 1,0 0 0,0 1 0,0-1 0,1 0 0,-1 0-1,0-1 1,1 1 0,0 0 0,-1 0 0,1-1-1,0 1 1,0-1 0,0 1 0,0-1 0,0 0 0,0 0-1,0 0 1,0 0 0,1 0 0,-1 0 0,0-1 0,0 1-1,1-1 1,-1 0 0,1 1 0,-1-1 0,0 0-1,1 0 1,-1-1 0,1 1-11,5-2 31,-1 0 1,1 0-1,-1-1 1,1 0-1,-1 0 1,0-1-1,0 0 1,-1 0-1,7-5-31,1-1 15,-1-1 0,0 0-1,-1-1 1,0-1 0,-1 0 0,0 0 0,-1-1-1,1-3-14,-5 7 53,0-1-1,-1 0 0,0-1 0,-1 1 0,-1-1 0,1 0 0,-2 0 1,0 0-1,0 0 0,-1 0 0,-1-12-52,0 9 49,-1-1-1,-1 1 1,0 0 0,-2 0-1,1 1 1,-2-1-1,0 1 1,0-1 0,-2 1-1,0 1 1,0 0-1,-1 0 1,-1 0 0,0 1-1,0 0 1,-1 1-1,-1 0 1,-10-8-49,19 17 1,-1 0 0,0 0 0,0 0-1,0 0 1,0 1 0,-1-1 0,1 1 0,0 0 0,0 0 0,-1 0-1,1 1 1,-1-1 0,1 1 0,-1-1 0,0 1-1,1 1-67,1-1 1,-1 1-1,1-1 0,0 1 1,-1 0-1,1 0 0,0 0 1,-1 0-1,1 0 0,0 0 1,0 1-1,0-1 0,0 1 1,0 0-1,0-1 0,0 1 1,1 0-1,-1 0 0,1 0 1,-1 0 66,-22 31-3425,19-18 2202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2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75 7562,'-5'7'280,"1"1"0,0 0 0,0 0 0,1 0 1,0 0-1,0 0 0,1 1 0,0-1 0,0 1 1,1 0-1,0 0 0,1 8-280,1 7-53,0-1 0,2 1 0,1 0 0,2 3 53,-1-2-115,1-1 0,1 0 0,7 15 115,-11-32-98,0-1 0,0 0-1,0 0 1,1 0 0,0 0-1,0 0 1,1-1 0,0 0-1,0 0 1,0 0 0,0 0-1,1-1 1,-1 0 0,1 0 0,2 1 98,-4-3-107,-1-1 0,1 0 0,0 1 1,-1-1-1,1-1 0,0 1 0,-1 0 0,1-1 1,0 0-1,0 0 0,0 0 0,-1 0 1,1-1-1,0 1 0,3-2 107,2-1-281,0 0 1,0-1-1,-1 0 1,0-1-1,6-4 281,1-1-233,-1 0 1,-1-2-1,0 1 1,0-2-1,-2 0 0,1 0 1,-2-1-1,0 0 1,0-1-1,-1 0 0,4-10 233,-7 11 105,0 1 0,0-2 0,-2 1 0,1 0 0,-2-1 0,0 0 0,-1 0 0,0 0 0,-1 0 0,-1 0 0,0 0 0,-1 0 0,-2-8-105,1 17 106,1 0-1,-1 0 0,0 0 0,-1 0 1,1 1-1,-1-1 0,0 1 0,-1-1 1,1 1-1,-1 0 0,0 1 0,0-1 1,-1 1-1,1-1 0,-1 1 0,0 0 1,-3-1-106,5 3 39,-1 0 1,0 0 0,0 0 0,-1 0 0,1 1 0,0 0-1,-1-1 1,1 1 0,0 1 0,-1-1 0,1 1-1,-1 0 1,1 0 0,-1 0 0,1 0 0,-1 1-1,1 0 1,-1 0 0,1 0 0,0 1 0,0-1-1,-1 1 1,1 0 0,-1 1-40,-5 4-119,1 1 1,0 0-1,0 1 0,1 0 0,0 0 1,0 0-1,1 1 0,1 1 1,-1-1-1,-3 10 119,-20 52-539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1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345 120 2328,'2'-8'892,"0"1"0,0-1 0,-1 0 0,0 0 0,0 0 0,-1 0 0,0 0 0,-1-2-892,1 7 36,-1 1 0,0 0 0,0 0 0,0-1 0,0 1 0,0 0 0,0 0 1,0 0-1,-1 0 0,1 0 0,-1 0 0,0 0 0,1 1 0,-1-1 0,0 0 0,0 1 0,0 0 0,0-1 0,0 1 1,0 0-1,-1 0 0,1 0 0,0 0 0,0 1 0,-1-1 0,1 0 0,-1 1 0,1 0 0,-1 0-36,-6-2 31,-1 2 1,0-1-1,1 1 0,-1 1 0,0 0 1,1 0-1,-1 1 0,1 0 0,0 1 0,-4 1-31,-6 3 10,0 1 0,1 0 0,0 2 0,-6 4-10,16-9 6,0 1-1,1-1 0,-1 2 1,1-1-1,0 1 0,1 0 1,0 1-1,0 0 0,0 0 1,1 0-1,-1 2-5,4-5-1,-1 0 0,1 0 0,1 0 0,-1 0 0,1 0 0,-1 0 0,2 1 0,-1-1 0,0 0 0,1 1 0,0-1 1,0 0-1,1 1 0,0-1 0,0 0 0,0 0 0,0 0 0,1 1 0,0-1 0,0 0 0,1 1 1,-2-3-1,1 0 0,0 0-1,0 0 1,0 0 0,1 0 0,-1-1-1,1 1 1,-1-1 0,1 0 0,0 0-1,0 0 1,0 0 0,0 0 0,0 0-1,0-1 1,2 1 1,1 0-1,0-1 0,0 1 0,0-1-1,0-1 1,0 1 0,0-1 0,0 0 0,-1 0-1,5-2 2,4 0 1,1-1-1,-1-1 1,0 0-1,-1-1 0,1 0 1,-1-2-1,11-5 0,-13 5 0,1 0-1,-1-1 1,-1 0 0,1 0 0,-1-1-1,5-7 1,-10 10 5,-1 1 0,0-1-1,-1 0 1,1 0 0,-1 0 0,-1 0-1,1 0 1,-1-1 0,0 1-1,0-1 1,-1 0 0,0 1-1,0-1 1,0-1-5,-3-66 552,2 72-296,2 6-136,0 10-104,-7 157-9,-4-54 128,-15 61-135,6-60 192,3 50-192,14-158 5,1-9-10,-1 0 0,1-1 0,0 1 0,0 0 0,0 0 0,-1 0 0,1-1 0,0 1 0,0 0 0,0 0 0,0 0 0,1-1 0,-1 1 0,0 0 0,0 0-1,0 0 1,1-1 0,-1 1 0,0 0 0,1 0 0,-1-1 0,0 1 0,1 0 0,-1-1 0,1 1 0,0 0 5,-1-1-27,0 0-1,0 0 1,0 0 0,0 0-1,0 0 1,0 0 0,0 0-1,1 0 1,-1 0-1,0 0 1,0 0 0,0 0-1,0 0 1,0 0 0,0 0-1,0 0 1,1 0-1,-1 0 1,0 0 0,0 0-1,0 0 1,0 0 0,0 0-1,0 0 1,0 0-1,0 0 1,0-1 0,1 1-1,-1 0 1,0 0 0,0 0-1,0 0 1,0 0-1,0 0 1,0 0 0,0 0-1,0 0 1,0-1 0,0 1-1,0 0 1,0 0-1,0 0 1,0 0 0,0 0-1,0 0 1,0 0 0,0 0-1,0-1 1,0 1-1,0 0 1,0 0 0,0 0-1,0 0 1,0 0 0,0 0-1,0 0 1,0-1-1,0 1 1,0 0 0,0 0-1,0 0 1,0 0 27,0-1-1142,0-1 358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6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12 117 1944,'-1'0'309,"0"-1"0,0 0 0,1 0 0,-1 0 0,0 0 0,0 0 0,0 0 0,1 0 0,-1 0 0,1 0 0,-1 0 0,1 0 0,-1-1 0,1 1 0,0 0 0,-1 0 0,1 0 0,0-1 0,0 1 0,0-1-309,0 0 64,1 1-1,-1 0 1,1 0-1,0-1 1,-1 1-1,1 0 1,0 0-1,0 0 1,0 0-1,0 0 1,0 0-1,0 0 1,0 0-1,0 0 1,0 0-1,1 1 1,-1-1-1,0 0-63,67-45 289,-49 32-260,-16 12-12,0 0 0,0 1 0,1-1 0,-1 1 0,0 0 0,1 0-1,-1 0 1,1 0 0,-1 0 0,1 1 0,0 0 0,-1-1 0,1 1 0,0 1 0,-1-1 0,1 0 0,-1 1 0,3 1-17,-3-1 11,-1 0 0,1 0-1,-1 0 1,1 1 0,-1 0 0,0-1-1,0 1 1,0 0 0,0 0 0,0 0-1,0 0 1,-1 0 0,1 0 0,-1 1-1,1-1 1,-1 0 0,0 1 0,1 1-11,16 48 47,-17-51-47,4 20 7,0 0 0,-1 1 0,-1-1 0,-1 1-1,-1 0 1,-1 0 0,-1-1 0,-1 1 0,-1 0-1,-1-1 1,0 0 0,-2 0 0,-1 0 0,0 0-1,-1-1 1,-2-1 0,0 1 0,0-1 0,-2-1-1,-1 0 1,-5 6-7,7-12 3,-1-1 0,0 0-1,-1-1 1,0 0 0,0-1-1,-1-1 1,-1 1-3,14-9-3,1 0 0,0 0 1,-1 1-1,1-1 0,-1 0 1,1 0-1,0 0 0,-1 1 1,1-1-1,-1 0 0,1 0 1,0 0-1,-1 0 0,1 0 1,-1 0-1,1 0 0,-1 0 0,1 0 1,-1 0-1,1 0 0,0 0 1,-1 0-1,1-1 0,-1 1 1,1 0-1,0 0 0,-1 0 1,1-1-1,0 1 0,-1 0 0,1 0 1,0-1-1,-1 1 0,1 0 1,0-1-1,-1 1 0,1 0 1,0-1-1,0 1 0,-1 0 1,1-1-1,0 1 0,0-1 1,0 1-1,0 0 0,0-1 0,-1 1 1,1-1-1,0 1 0,0 0 1,0-1-1,0 1 0,0-1 1,0 1-1,0-1 0,0 1 1,1-1-1,-1 1 0,0 0 1,0-1 2,5-23-122,-3 19 124,0 2 1,0-1-1,0 0 0,1 0 1,0 1-1,-1 0 0,1-1 0,0 1 1,1 0-1,-1 0 0,1 1 1,-1-1-1,1 1 0,0 0 0,0 0 1,0 0-1,0 0 0,0 0 1,0 1-1,0 0 0,1 0 0,-1 0 1,1 1-1,-1-1 0,0 1 1,1 0-1,-1 0 0,1 1 0,-1-1 1,0 1-1,1 0 0,-1 0 1,0 1-1,0-1 0,0 1 0,0 0 1,0 0-1,0 0 0,0 0 1,-1 1-1,1 0 0,0 0-2,46 36 13,-45-34-43,0-1 0,0 0 0,1-1 0,-1 0 0,1 1-1,0-2 1,0 1 0,0-1 0,0 0 0,0 0-1,0 0 1,4-1 30,-3 0-526,1-1 0,-1 0 0,0-1-1,0 1 1,0-1 0,1-1 526,12-3-1095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6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13 3433,'-1'-1'170,"1"1"0,0-1 1,0 1-1,0-1 0,0 0 1,0 1-1,-1-1 0,1 0 1,0 1-1,0-1 0,-1 1 1,1-1-1,0 1 0,-1-1 0,1 1 1,-1-1-1,1 1 0,-1-1 1,1 1-1,0 0 0,-1-1 1,0 1-1,1 0 0,-1-1 1,1 1-171,-1 0 61,0 0 0,0 0 0,0 1 0,0-1 0,1 0 0,-1 1 0,0-1 0,0 0 0,0 1 0,1-1 0,-1 1 0,0-1 0,1 1 0,-1-1 0,0 1 0,1 0 0,-1-1 0,1 1 0,-1 0 0,1-1 0,-1 1 0,1 0 0,-1 0 0,1 0-61,-13 19 94,1 1 0,1 0 0,1 1 0,0 0-94,10-21 3,-5 13 34,1-1 0,0 1 0,1-1 0,0 1 0,1 0 1,1 0-1,0 12-37,-2 15 75,-6 42 80,2-27-51,2 1 0,2 0 0,4 21-104,0-67 9,0 0 0,1-1 0,0 1 0,1-1 0,0 1 0,0-1 0,4 6-9,-6-14 0,0 0 0,0 0 0,0 0 0,0 0 0,0-1 0,0 1 0,0 0 1,1-1-1,-1 1 0,1-1 0,-1 1 0,1-1 0,0 0 0,-1 0 0,1 1 0,0-1 1,0 0-1,0-1 0,0 1 0,0 0 0,0 0 0,0-1 0,0 0 0,0 1 1,0-1-1,0 0 0,0 0 0,0 0 0,0 0 0,0 0 0,0 0 0,0-1 1,0 1-1,0-1 0,0 1 0,0-1 0,0 0 0,0 0 0,0 0 0,0 0 1,1-1-1,6-5 5,0 0 1,-1 0-1,0-1 0,0 0 1,0-1-1,-1 1 1,0-1-1,-1-1 1,0 0-1,-1 1 1,0-2-1,0 1 1,-1 0-1,0-1 1,-1 0-1,0 0 1,-1 0-1,1-9-5,-3 17 6,0 1 1,0-1-1,0 0 0,0 0 0,0 0 1,-1 0-1,1 1 0,-1-1 0,0 0 0,0 0 1,0 1-1,0-1 0,0 1 0,0-1 0,-1 1 1,1-1-1,-1 1 0,-1-1-6,1 1 6,0 0 1,0 1-1,0 0 0,-1-1 0,1 1 1,0 0-1,-1 0 0,1 0 0,-1 0 1,1 1-1,-1-1 0,1 1 0,-1 0 0,1-1 1,-1 1-1,-1 0-6,-7 1 2,-1 1 1,1 0-1,0 0 0,0 1 1,0 0-1,1 1 1,-1 1-1,-1 0-2,-1 1-520,0 1 0,1-1 0,0 2 1,0 0-1,-2 2 520,7-3-684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7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1 125 3209,'6'-7'4093,"13"0"-3330,-6 3-313,6-6-108,2 1 1,-1 1-1,1 1 0,0 0 0,9 0-342,5 1 541,0 2 1,2 1-542,-10 1 50,1-1 0,-1-1 1,25-8-51,-39 2 268,-13 10-317,1 0-1,-1-1 1,0 1-1,0 0 0,1-1 1,-1 1-1,0-1 1,0 1-1,1 0 0,-1-1 1,0 1-1,0-1 1,0 1-1,0-1 0,0 1 1,0-1-1,0 1 0,1 0 1,-1-1-1,0 1 1,-1-1-1,1 1 0,0-1 1,0 1-1,0-1 1,0 1-1,0-1 0,0 1 1,-1 0-1,1-1 1,0 1-1,0-1 0,-1 1 50,0-1-1833,-1 1 777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47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0 4137,'1'1'134,"0"0"1,0-1-1,0 1 1,0 0-1,-1 0 1,1-1-1,0 1 1,0 0-1,0 0 1,-1 0-1,1 0 1,-1 0-1,1 0 1,0 0-1,-1 0 1,0 0-1,1 0 1,-1 1-1,0-1 0,1 0 1,-1 0-1,0 0 1,0 0-1,0 1-134,0 35-128,0-25 380,-1 1-159,-1 0 0,0 1 0,0-1 0,-4 10-93,2-10 323,1 0 1,1 0-1,0 1 0,0 9-323,2-22 17,0-1 0,0 0 0,0 0 0,1 0 0,-1 0 0,0 1 0,0-1 1,0 0-1,0 0 0,1 0 0,-1 0 0,0 0 0,0 0 0,0 1 0,1-1 1,-1 0-1,0 0 0,0 0 0,0 0 0,1 0 0,-1 0 0,0 0 0,0 0 1,1 0-1,-1 0 0,0 0 0,0 0 0,0 0 0,1 0 0,-1 0 0,0 0 1,0-1-1,1 1 0,-1 0 0,0 0 0,0 0-17,18-6 206,28-17-11,-41 21-192,25-17 226,1 2 0,9-2-229,-30 14 70,1 1-1,0 0 1,0 0-1,1 1 0,-1 1 1,1 0-1,-1 1 0,1 0 1,9 0-70,-17 2 8,-1-1 0,1 1 0,-1-1 1,0 1-1,1 0 0,-1 0 0,0 0 1,0 1-1,1-1 0,-1 1 0,-1 0 0,1 0 1,0 0-1,0 0 0,-1 0 0,3 2-8,-2 1 9,1-1 0,-1 1 0,0 0 0,0-1-1,-1 1 1,1 1 0,-1-1 0,0 0 0,1 5-9,0 8 20,0-1 1,-1 1 0,0 0-1,-1 0 1,-2 0-1,0 0-20,1-10 31,-1 1 0,0-1 0,0 1 0,-1-1 0,0 0 0,0 0 0,-1 0 0,-1 0 0,-2 5-31,3-8 30,0 0 0,-1 0 0,1-1 0,-1 1 0,0-1 0,0 0 0,-1 0 0,1-1 0,-1 1 0,0-1 0,0 0 0,0 0 0,0-1 0,-2 2-30,-17 5 52,0-1 0,-1 0 0,0-2 0,-20 2-52,29-5-265,-1-2 1,1 0-1,0-1 0,-1 0 1,1-2-1,0 0 0,0 0 1,-1-2 264,-30-11-746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2:51.2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1 717 2873,'26'-1'2651,"47"-7"-919,176-22-1073,14 6-371,-101 18-77,-1 7 0,56 11-211,-128-9 260,1-4 0,-1-4 1,41-9-261,118-6 240,-171 18-142,-8 2 97,40-7-195,35-12 94,235-23-33,-251 29-9,-58 4 34,1 4 0,0 2 0,33 6-86,91 11 26,1-7 0,-1-10 0,49-12-26,-209 12 4,254-33 22,53-8 30,-289 38-44,222-37 31,-59 8 35,406-79 74,-491 91-31,1 6-1,108 0-120,-176 14 42,64-10 231,89-22-273,-9 1 103,-65 10 40,17-2 202,-3 17-70,11-4-304,51-6 52,-219 19-16,1 0 0,-1 0 0,0 0 0,0 0-1,1 0 1,-1 0 0,0 0 0,0 0 0,1 0 0,-1 0-1,0 0 1,0 0 0,1 0 0,-1 0 0,0 0-1,0 0 1,1-1 0,-1 1 0,0 0 0,0 0 0,0 0-1,1 0 1,-1 0 0,0 0 0,0-1 0,0 1-1,1 0 1,-1 0 0,0 0 0,0-1 0,0 1 0,0 0-1,0 0 1,1 0 0,-1-1 0,0 1 0,0 0 0,0 0-1,0-1 1,0 1 0,0 0 0,0-1-7,4-5-2096,2 2 1374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8:56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1 5625,'0'0'10,"-1"0"-1,1 0 1,-1 0-1,1 0 1,-1 0 0,1 0-1,0 1 1,-1-1-1,1 0 1,-1 0-1,1 0 1,0 1-1,-1-1 1,1 0 0,0 0-1,-1 1 1,1-1-1,0 0 1,-1 1-1,1-1 1,0 0-1,0 1 1,-1-1 0,1 0-1,0 1 1,0-1-1,0 1-9,-8 26 158,-5 45 6,-2 51-164,1-5 139,-34 244 166,42-306-300,-5 46 33,4 33-38,6-104 6,3 1 0,0-1 1,2 0-1,1 0 0,1-1 0,7 17-6,-12-43-2,1 0 0,0 0-1,-1 0 1,1 0 0,1-1 0,-1 1-1,0 0 1,1-1 0,0 0-1,0 0 1,0 0 0,0 0-1,0 0 1,1 0 0,-1-1-1,1 0 1,1 1 2,1 0-87,0-1 0,1 0 0,-1 0 1,1 0-1,-1-1 0,1 0 0,-1 0 0,1-1 0,0 0 0,-1 0 1,2 0 86,27-4-326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8:58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81 310 1632,'0'0'32,"0"-1"1,0 1-1,0 0 0,0-1 0,-1 1 0,1 0 0,0-1 0,0 1 0,-1 0 0,1-1 0,0 1 0,0 0 0,-1-1 0,1 1 1,0 0-1,-1 0 0,1-1 0,-1 1 0,1 0 0,0 0 0,-1 0 0,1-1 0,0 1 0,-1 0 0,1 0 0,-1 0 0,1 0 1,-1 0-1,1 0 0,0 0 0,-1 0 0,1 0 0,-1 0 0,1 0 0,-1 0 0,1 0 0,0 0 0,-1 1-32,0 0 32,-1 0-1,1 0 0,0 0 1,0 0-1,0 1 1,0-1-1,0 0 0,0 1 1,1-1-1,-1 1 0,0 0-31,-15 44 25,16-45-3,-12 53 126,2 0 0,3 1-1,0 22-147,4 36 768,4 18-768,0-104 117,-1-2-1,1-1 0,2 1 0,0 0-1,3 9-115,-6-34 2,0 0-1,0 0 0,0 1 1,0-1-1,0 0 1,0 1-1,0-1 0,0 0 1,1 1-1,-1-1 0,0 0 1,0 0-1,0 1 0,0-1 1,0 0-1,0 0 0,1 1 1,-1-1-1,0 0 0,0 0 1,1 1-1,-1-1 1,0 0-1,0 0 0,0 0 1,1 0-1,-1 1 0,0-1 1,1 0-1,-1 0 0,0 0 1,0 0-1,1 0 0,-1 0 1,0 0-1,1 0 0,-1 0 1,0 0-1,1 0 1,-1 0-1,0 0 0,0 0 1,1 0-1,-1 0 0,0 0 1,1 0-1,-1 0 0,0 0 1,0 0-1,1-1 0,-1 1 1,0 0-1,0 0 0,1 0 1,-1-1-2,12-12 47,-11 12-41,21-32 42,-1-1 0,-1-2-1,-2 0 1,-1 0 0,-3-2-1,0 0 1,5-31-48,-17 63 0,-1-1-1,0 0 1,0 0 0,-1 0 0,0 0 0,0 0 0,-1-5 0,1 12-1,0 1 0,0-1 1,0 0-1,0 0 0,-1 0 1,1 0-1,0 0 1,0 0-1,0 0 0,0 0 1,0 0-1,0 0 0,0 0 1,0 0-1,-1 0 1,1 1-1,0-1 0,0 0 1,0 0-1,0 0 0,0 0 1,0 0-1,-1 0 1,1 0-1,0 0 0,0 0 1,0 0-1,0 0 0,0-1 1,0 1-1,-1 0 1,1 0-1,0 0 0,0 0 1,0 0-1,0 0 0,0 0 1,0 0-1,0 0 1,0 0-1,-1 0 0,1 0 1,0-1-1,0 1 0,0 0 1,0 0-1,0 0 1,0 0-1,0 0 0,0 0 1,0 0-1,0-1 0,0 1 1,0 0-1,0 0 1,0 0-1,0 0 0,0 0 1,0 0-1,0-1 0,0 1 1,0 0-1,0 0 1,-5 20-51,4-2 45,2-1 1,0 0 0,1 0-1,0 0 1,1 0 5,-2-15-2,-1 0 0,1-1-1,-1 1 1,1 0 0,0 0-1,-1 0 1,1-1 0,0 1-1,0 0 1,0-1 0,0 1 0,1-1-1,-1 1 1,0-1 0,1 0-1,-1 0 1,1 1 0,-1-1-1,1 0 1,0 0 0,-1 0-1,1-1 1,0 1 0,0 0 0,-1-1-1,1 1 1,0-1 0,0 1-1,0-1 1,0 0 0,0 0-1,0 0 1,0 0 0,-1 0 0,1 0-1,0-1 1,0 1 0,0-1-1,0 1 1,1-1 2,5-2 4,1-1-1,-1 1 1,0-1 0,0-1-1,0 1 1,-1-1-1,4-3-3,22-18 36,20-22-36,-44 39 0,1-1 0,-1 0 0,-1-1 0,0 0-1,-1 0 1,0-1 0,3-7 0,-9 16 33,0 0 0,0 0 1,0 0-1,0 0 0,0-1 0,-1 1 0,1 0 0,-1 0 0,0-1 0,0 1 1,0 0-1,0-1 0,-1 1 0,0 0 0,1 0 0,-1 0 0,0-1 0,0 1 1,-1-1-34,3-7 2,1 4-3,5-18-7,0 0 0,6-10 8,-2 7-11,-2-1 1,1-5 10,16-85 10,0-38-10,-24 133-4,-1 10-5,0 19-67,-4 50 43,-2-1 0,-10 41 33,3-22 51,3 11-51,8-59 2,2 0-1,1 0 1,2 6-2,-1-10 4,-1 0 1,-1 1-1,-1-1 1,-1 4-5,-8 15 95,11-26-14,-2-13-70,0-1 0,0 0 0,-1 0 0,1 0 0,0 0 0,0 0 0,0 0 1,0 0-1,-1 0 0,1 0 0,0 0 0,0 0 0,0 0 0,-1 0 0,1 0 0,0 0 0,0 0 0,0 0 0,0 0 0,-1 0 0,1 0 1,0 0-1,0 0 0,0 0 0,0 0 0,-1 0 0,1 0 0,0 0 0,0 0 0,0 0 0,0-1 0,-1 1 0,1 0 0,0 0 0,0 0 1,0 0-1,0 0 0,0-1 0,0 1 0,0 0 0,0 0 0,-1 0 0,1 0 0,0-1 0,0 1 0,0 0 0,0 0 0,0 0 0,0 0 1,0-1-1,0 1-11,0 0 22,0-1 1,-1 1-1,1 0 1,0-1-1,0 1 1,0 0-1,0-1 1,-1 1-1,1-1 1,0 1 0,0 0-1,0-1 1,0 1-1,0-1 1,0 1-1,0 0 1,0-1-1,0 1 1,0-1-1,0 1 1,0 0 0,1-1-1,-1 1 1,0-1-1,0 1 1,0 0-1,0-1 1,1 1-1,-1 0 1,0-1-1,0 1 1,1 0-1,-1-1 1,0 1 0,1 0-23,2-2 1,0 0 0,1 1 0,-1-1 0,1 1 0,-1 0 0,1 0 1,-1 1-1,1-1 0,0 1 0,0-1 0,-1 1 0,1 0 0,0 1-1,45 5 13,-41-5-12,-5-1 2,0 1 0,1-1 0,-1 0-1,1-1 1,-1 1 0,0 0 0,1-1 0,-1 0 0,0 0 0,1 0 0,-1 0 0,0-1 0,0 1 0,0-1 0,0 0 0,0 0 0,0 0 0,-1 0 0,1 0 0,-1 0 0,1-1 0,1-2-3,6-4 17,-8 7-10,12-11 38,0 0-1,-1-1 0,5-6-44,-15 16 41,0 0 0,-1 0 0,1 0-1,0 0 1,-1-1 0,0 1 0,0-1 0,-1 0 0,1 1 0,-1-1-1,0 0 1,0 0 0,-1 0 0,1 0 0,-1 0 0,0 0-41,0 4 12,0 1 1,0 0-1,0 0 0,0-1 1,0 1-1,0 0 0,0 0 1,0-1-1,0 1 0,0 0 1,0 0-1,0-1 1,0 1-1,0 0 0,-1 0 1,1-1-1,0 1 0,0 0 1,0 0-1,0 0 0,0-1 1,-1 1-1,1 0 1,0 0-1,0 0 0,0 0 1,-1-1-1,1 1 0,0 0 1,0 0-1,-1 0 1,1 0-1,0 0 0,0 0 1,-1 0-1,1 0 0,0-1 1,0 1-1,-1 0-12,1 1 15,-1-1 0,0 0 1,1 1-1,-1-1 0,1 1 0,-1-1 0,1 1 1,-1-1-1,1 1 0,-1-1 0,1 1 0,-1-1 0,1 1 1,0 0-1,-1-1 0,1 1 0,0 0 0,-1-1 1,1 1-16,-7 17 0,0 1 1,1-1-1,-2 14 0,2-8 1,3-12 1,0 1-1,1-1 0,0 0 1,1 1-1,1-1 1,0 12-2,1-20-3,-1 1 0,1 0 0,0 0 0,0-1 0,0 1 0,1-1 0,0 1 0,0-1 0,0 0 0,0 1 0,1-1 1,-1 0-1,1-1 0,0 1 0,0 0 0,1-1 0,-1 1 3,-2-4-2,-1 1 1,1 0-1,0-1 0,-1 1 1,1-1-1,0 1 1,-1-1-1,1 0 0,0 1 1,0-1-1,-1 0 0,1 1 1,0-1-1,0 0 0,-1 0 1,1 0-1,0 0 1,0 0-1,0 0 0,-1 0 1,1 0-1,0 0 0,0 0 1,0 0-1,-1 0 1,1 0-1,0-1 0,0 1 1,0 0-1,-1-1 0,1 1 1,0-1-1,-1 1 0,1 0 1,0-1-1,-1 0 1,1 1-1,-1-1 0,1 1 1,-1-1-1,1 0 2,2-3 0,0-1 1,-1 1-1,0 0 0,0-1 0,0 0 0,0 0 0,1-3 2,34-63 37,-24 38-27,-7 13-7,2 1-1,1 0 0,6-10-4,-15 28-1,1-1 0,0 1 0,0 0 0,-1-1 0,1 1 0,0 0 0,0 0 0,0 0 0,0 0 0,1 0 0,-1 0 0,0 0 0,0 0 0,1 0 0,-1 0 0,0 1 0,1-1 0,-1 0 0,1 1 0,-1 0 0,1-1 1,-1 1-2,0 1 0,0-1 0,0 0 0,0 0-1,0 1 1,0-1 0,0 1 0,0-1 0,0 1 0,-1-1 0,1 1 0,0 0 0,0-1 0,0 1 0,-1 0-1,1 0 1,0 0 0,-1-1 0,1 1 0,-1 0 0,1 0 0,0 0 2,2 8-13,1-1 0,-1 1 0,0 0 0,0 0 0,0 6 13,4 27 8,-5-29-4,-1-1 0,2 0 0,0 0 1,0 0-1,1 0 0,0 0 0,1-1 0,5 8-4,-3-31 127,23-62 256,11-15-383,-25 59 6,1 1 0,1 0 0,1 1 0,6-4-6,-20 26 0,0 1 0,0-1 1,1 1-1,-1 0 0,1 0 0,4-2 0,-8 6 0,-1 0-1,0 0 0,0 1 0,1-1 0,-1 1 0,0-1 0,1 1 0,-1 0 1,1-1-1,-1 1 0,1 0 0,-1 0 0,0 0 0,1 0 0,-1 0 0,1 0 1,-1 0-1,1 1 0,-1-1 0,0 0 0,1 1 0,-1-1 0,0 1 0,1-1 1,-1 1-1,0 0 0,1 0 0,-1 0 0,0 0 0,0-1 0,0 1 0,0 1 1,0-1-1,1 1 1,7 11-6,-1 0 0,0 0 0,-1 1 0,0 0 0,3 11 6,-4-9-21,8 23-888,-1 0-1,3 22 910,-5-20-883,3 18 28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8:59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1 152 2112,'0'0'841,"0"0"-779,1 1 0,-1 0 0,1-1 0,-1 1 0,1-1 0,0 1 1,-1-1-1,1 1 0,0-1 0,-1 1 0,1-1 0,0 1 0,-1-1 0,1 0 1,0 0-1,0 1 0,0-1-62,9 2 59,0-1-1,0 0 1,0-1 0,0 0-1,0 0 1,0-1 0,-1 0-1,1-1 1,0 0 0,0 0-1,-1-1 1,3-2-59,2-1 42,0-1-1,0 0 1,-1-2 0,0 1-1,-1-2 1,0 1-1,0-2 1,-1 0 0,8-9-42,-17 18 31,0 0 1,-1 0-1,1-1 0,0 1 1,-1 0-1,0-1 0,1 1 1,-1-1-1,0 0 1,0 1-1,0-2-31,-1 3 14,0 1 0,0-1 0,0 0 0,0 1 0,0-1 0,0 0 0,0 1 0,0-1 0,0 0 0,0 1 0,-1-1 0,1 0 0,0 1 0,0-1 0,0 0 0,-1 1 0,1-1 0,0 0-1,-1 1 1,1-1 0,-1 1 0,1-1 0,-1 1 0,1-1 0,-1 1 0,1-1 0,-1 1 0,1 0 0,-1-1 0,0 1 0,1 0 0,-1-1 0,1 1 0,-1 0 0,0 0 0,1-1 0,-1 1 0,0 0 0,1 0 0,-1 0 0,0 0 0,0 0 0,1 0 0,-2 0-14,-2 1 29,-1-1 0,0 1 1,1 0-1,-1 0 0,0 0 0,1 1 1,0 0-1,-1 0 0,1 0 0,0 0 1,0 0-1,0 1 0,-2 1-29,-9 7 55,1 2-1,-11 9-54,12-8 18,-1 1-1,2 1 0,0 0 1,1 0-1,0 1 0,1 1 1,1 0-1,1 0 0,1 1 1,-1 3-18,0 7 4,1 1 1,1 0 0,1 0-1,2 1 1,1 0 0,1 6-5,1-28-3,0 0 0,1 0 0,0 0 0,1-1 0,-1 1 0,2-1 0,-1 1 0,1-1 0,1 1 3,-3-7 1,0 0-1,0 0 1,0 0-1,0 0 1,1 0-1,-1 0 1,1 0-1,0-1 1,-1 1-1,1-1 0,0 1 1,0-1-1,0 0 1,0 0-1,0 1 1,0-1-1,0-1 1,0 1-1,1 0 1,-1-1-1,0 1 1,1-1-1,-1 1 0,0-1 1,1 0-1,-1 0 1,0 0-1,1 0 1,-1-1-1,0 1 1,0-1-1,1 1 1,-1-1-1,0 0 1,0 0-1,0 0 0,2 0 0,11-7-2,0 0-1,0 0 1,0-2-1,-1 1 1,-1-2-1,1 0 1,6-8 2,23-25-763,15-23 763,-5 2-324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1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91 648,'0'0'474,"0"0"80,0 0 72,0 0 26,3 1-53,13 4-432,0-1 1,1-1 0,-1-1-1,1 0 1,0-1 0,0-1-168,-15 0 18,26 1 80,-1-2 1,1 0-1,-1-2 0,0-1 1,15-5-99,-25 5-101,-2-2 0,1 1 1,-1-2-1,1 0 1,-2-1-1,1 0 1,-1-1-1,-1-1 1,3-2 100,-7 4-677,-5 1 279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2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265 0 4801,'-4'6'2040,"-6"8"-1255,-6 6-137,-3 17-176,-5 8-208,0 13-104,-9 1-88,-6 2-336,-3 0-536,-11 0 512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1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56 2577,'-57'-52'1048,"51"48"-752,8 10-160,4 2-224,-6-8-8,0 0 80,6 28 8,8 53 16,-11-56 0,3 1 16,-6-6-8,0-3 0,-2-3 0,-2-2 8,4 0-56,4-4-520,0 1 408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1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 1976,'6'-8'1089,"14"-2"-169,4 2-424,9 0-312,3 1-56,-3 1-104,5 0-8,1 2 0,-4 4-16,3-2-136,-3-2-272,3-2 272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2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93 2184,'41'-43'1101,"-31"33"133,-15 19-900,4-8-306,-1 24 93,1 0-1,1 0 1,2 0 0,0 2-121,0-11 45,3 201 441,-3-86-394,-2-129-89,0 3 8,0-1 0,1 0-1,-2 0 1,1 0 0,0 0 0,-1 0 0,0 0 0,0 0 0,0 0 0,-1 1-11,2-5 10,0 1 0,-1-1 0,1 0 0,0 1 0,0-1 0,-1 0 0,1 0 0,0 1 0,0-1 0,-1 0 0,1 0 0,0 0 1,-1 0-1,1 1 0,0-1 0,-1 0 0,1 0 0,0 0 0,-1 0 0,1 0 0,0 0 0,-1 0 0,1 0 0,0 0 0,-1 0 0,1 0 0,-1 0 0,1 0 1,0 0-1,-1 0 0,1 0 0,-1 0-10,1-1 29,-1 1 0,0-1 0,0 1 0,0-1 1,0 1-1,1-1 0,-1 0 0,0 1 0,1-1 0,-1 0 0,0 1 1,1-1-1,-1 0 0,1 0 0,-1 0 0,1 0 0,-1 0 0,1 0-29,-8-18 10,1-1-1,1 0 0,1 0 0,0-1-9,2 5 5,-2-9 3,1 1 0,2-1-1,0 0 1,2 0 0,2-17-8,3-3 4,2 0 0,6-19-4,-10 50 2,0 0 1,2 0-1,-1 0 1,4-3-3,-6 13-3,0 0 0,0 0 0,0 1 1,1-1-1,-1 1 0,1-1 0,0 1 0,0 0 0,0 0 1,1 1-1,-1-1 0,1 0 0,-1 1 0,1 0 0,4-2 3,3 0-31,0 1 0,0-1 0,1 2 0,-1 0-1,1 0 1,-1 1 0,1 0 0,6 1 31,-13 0-6,0 0 0,0 1 0,0-1 0,0 1 0,-1 0 0,1 0 0,0 0 0,0 1 0,0 0 1,-1 0-1,1 0 0,-1 1 0,0-1 0,1 1 0,-1 0 0,-1 0 0,1 0 0,0 1 0,-1-1 0,3 4 6,-3-3-4,-1-1-1,0 0 0,0 1 0,0 0 0,-1 0 0,1-1 1,-1 1-1,0 0 0,0 0 0,0 0 0,0 1 0,-1-1 1,1 0-1,-1 0 0,0 0 0,-1 0 0,1 0 0,-1 0 0,1 0 1,-1 0-1,-1 0 0,1 0 0,0 0 0,-1 0 0,0 0 1,0-1-1,0 1 0,0-1 0,-1 1 0,1-1 0,-1 0 1,0 0-1,0 0 0,0 0 0,-1 0 5,-4 2-42,0 0 0,-1 0-1,0 0 1,0-1 0,0 0 0,0-1-1,-10 2 43,-70 13-1799,51-15 1199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2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67 2577,'-2'0'142,"0"1"0,0-1 1,1 0-1,-1 1 0,0 0 0,0-1 1,0 1-1,1 0 0,-1 0 1,1 0-1,-1 0 0,1 0 1,-1 0-1,1 0 0,-1 1 1,1-1-1,0 0 0,0 1 1,-1-1-143,0 4 7,0-1 1,1 0 0,-1 0 0,1 0-1,0 1 1,-1 3-8,-3 11 61,2-7-76,0 1 1,0 0 0,2-1-1,-1 1 1,1 5 14,1-18-2,0 0 1,0 1-1,0-1 1,0 1 0,0-1-1,0 1 1,0-1-1,0 0 1,0 1-1,0-1 1,0 1-1,0-1 1,0 1 0,0-1-1,1 0 1,-1 1-1,0-1 1,0 0-1,0 1 1,1-1 0,-1 1-1,0-1 1,0 0-1,1 1 1,-1-1-1,0 0 1,1 0-1,-1 1 1,0-1 0,1 0-1,-1 0 1,1 1-1,-1-1 1,0 0-1,1 0 1,-1 0-1,1 0 1,-1 0 0,0 0-1,1 0 1,-1 1-1,1-1 1,-1 0-1,1 0 1,-1-1-1,0 1 1,1 0 0,-1 0-1,1 0 1,-1 0-1,0 0 1,1 0-1,-1-1 1,1 1-1,-1 0 1,0 0 0,1 0-1,-1-1 2,14-1-20,-9 2 24,0-1 1,0 1-1,0-1 0,0-1 1,0 1-1,0-1 1,0 1-1,-1-1 1,1-1-1,-1 1 0,1-1 1,-1 1-1,0-1 1,0 0-1,0-1 1,-1 1-1,1-1 0,-1 0 1,0 1-1,0-2-4,6-6 13,-1 0 0,0-1 0,-1 0 0,0-1 0,-1 0 0,4-11-13,-9 21 4,0 1 0,0 0-1,0 0 1,-1-1 0,1 1-1,-1 0 1,0-1 0,0 1-1,1 0 1,-1-1-1,-1 1 1,1 0 0,0-1-1,-1 1 1,1 0 0,-1-1-1,0 1 1,1 0 0,-1 0-1,0 0 1,0 0 0,-1 0-1,1 0 1,0 0-1,-1 0 1,1 0 0,-1 0-1,0 1 1,1-1 0,-1 0-1,0 1 1,-1-1-4,-1 0-11,1 0 1,-1 1-1,1 0 1,-1-1-1,1 1 1,-1 0-1,0 1 1,0-1-1,1 1 0,-1 0 1,0 0-1,0 0 1,1 0-1,-1 0 1,0 1-1,0 0 1,1 0-1,-1 0 0,-2 1 11,-5 3-219,1 0 0,-1 0 0,1 1-1,1 1 1,-6 4 219,-14 16-421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3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1 562 3561,'13'11'418,"2"-2"0,-1 0 1,15 6-419,-28-15 17,-1 0 0,1 1 1,0-1-1,0 0 1,-1 0-1,1 0 0,0 0 1,0 0-1,0 0 0,-1 0 1,1 0-1,0 0 1,0 0-1,0 0 0,-1 0 1,1-1-1,0 1 0,0 0 1,-1 0-1,1-1 1,0 1-1,-1-1 0,1 1 1,0-1-1,-1 1 0,1-1-17,9-16 247,-4 5-138,15-19-64,-12 20-83,-1 0-1,-1 0 1,0-1 0,0 0-1,-2-1 1,1 1 0,0-5 38,-2-1 15,0-1 1,-2 0-1,0 0 1,-1 0 0,-1-13-16,-3-24 251,-5-13-251,0-1 64,-4-48 154,10 115-256,-1 8-4,-2 9-50,0 8 26,0 1 1,2-1-1,1 1 1,0 10 65,4 94 24,0-68 6,1 24 304,4 9-334,-3-60 50,1 0 0,2 0-1,1 0 1,5 9-50,-10-33-4,0-1 0,0 0 0,1 0-1,0-1 1,0 1 0,1 0 4,-3-4-23,0-1 0,0 0-1,0 0 1,0 0 0,0 0 0,0 0-1,1 0 1,-1-1 0,1 1 0,-1-1-1,1 0 1,0 1 0,-1-1 0,1 0-1,0-1 1,0 1 0,2 0 23,0-1-156,1 0 0,-1-1 0,1 0 0,-1 0 0,0 0 0,1 0 0,-1-1 0,0 0 0,0 0 0,0 0 0,0-1-1,4-3 157,28-26-646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3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2793,'8'-24'1912,"2"-27"152,-18 49-1039,8 2-753,8 23-416,-1-21-1001,3 2 737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4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0 1496,'0'0'592,"-2"6"-239,0 4-81,0-10 104,0 0 40,-4 26-48,2 7-88,4 46-160,10-44-56,10-15-64,1-2 0,15-14 24,9-14-72,4-6-960,3-9 744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4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0 3617,'-2'4'72,"1"0"1,-1-1-1,1 1 1,0 0-1,0 0 1,0 0-1,0 0 0,1 0 1,0 0-1,0 0 1,0 0-1,0 0 1,1 0-1,-1 0 1,1 1-73,0 5 25,1 7-127,1 0 1,1-1-1,1 0 1,0 0-1,1 0 1,0 0-1,1-1 1,1 0-1,1-1 1,0 0-1,0 0 1,2 0-1,-1-2 1,2 1-1,0-1 1,11 8 101,-16-15 80,1-1-1,1 0 1,-1 0 0,0 0 0,1-1 0,0 0 0,-1-1 0,1 0 0,0 0-1,1-1 1,-1 0 0,0-1 0,0 0 0,0 0 0,0-1 0,0 0 0,1 0-1,-2-1 1,1-1 0,0 1 0,6-4-80,18-8 241,0-2 0,-1-1 0,0-1 0,22-19-241,-38 26-65,-8 7 152,-1-1 0,0-1 0,0 1-1,0-1 1,-1-1 0,0 1 0,0-1 0,-1 0-1,1 0 1,-2-1 0,1 1 0,-1-1 0,0 0-1,-1 0 1,1-1 0,-2 1 0,1-1 0,-1 1-1,-1-1 1,0 0 0,0 0 0,0 1 0,-1-7-87,0 14 86,0 1-94,0 10-70,2 6 73,1 0 0,0 0 1,1-1-1,2 5 5,-2-7-1,0-2-1,1 1 1,0-1 0,5 9 1,-7-15-1,0 0 1,0 0-1,-1 0 1,0 1-1,0-1 1,0 0 0,-1 1-1,0 0 1,1 5 0,-2-9-12,0 0 0,-1 0 0,1 0 1,0 0-1,-1 0 0,0 1 1,1-1-1,-1 0 0,0-1 0,0 1 1,0 0-1,0 0 0,0 0 0,-1-1 1,0 2 11,-26 25-983,17-18 469,-14 15-54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7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32 650 1544,'-30'-46'630,"29"46"-617,1 0 0,0-1-1,0 1 1,0-1 0,0 1 0,-1 0 0,1-1 0,0 1-1,0-1 1,0 1 0,0 0 0,0-1 0,0 1 0,0-1 0,0 1-1,0 0 1,0-1 0,0 1 0,1-1 0,-1 1 0,0 0 0,0-1-1,0 1 1,0 0 0,1-1 0,-1 1 0,0 0 0,0-1 0,1 1-1,-1 0 1,0 0 0,1-1 0,-1 1-13,16-5 317,17 7 329,-24 2-595,1-1 0,-1 2 0,0-1 0,0 1 0,-1 1 0,0 0 1,0 0-1,0 0 0,0 1 0,-1 0 0,0 1 0,-1-1 0,0 1 0,0 1 1,0-1-1,-1 1 0,-1 0 0,2 2-51,-6-9 16,0-1-1,0 1 1,1-1 0,-1 0-1,0 1 1,0-1 0,0 1-1,-1-1 1,1 1 0,0-1-1,-1 1 1,1-1-1,0 0 1,-1 1 0,0-1-16,1-1 19,0 1 1,0-1 0,0 0 0,0 1-1,0-1 1,-1 0 0,1 0-1,0 1 1,0-1 0,0 0-1,-1 0 1,1 0 0,0 1 0,0-1-1,0 0 1,-1 0 0,1 0-1,0 0 1,-1 1 0,1-1-1,0 0 1,0 0 0,-1 0 0,1 0-1,0 0 1,-1 0 0,1 0-1,0 0 1,0 0 0,-1 0-1,1 0 1,0 0 0,-1 0 0,1 0-1,0 0 1,-1 0 0,1 0-1,0-1 1,0 1 0,-1 0-1,1 0 1,0 0 0,0 0 0,-1-1-1,1 1 1,0 0 0,0 0-1,0 0 1,-1-1 0,1 1-1,0 0 1,0 0 0,0-1 0,0 1-1,-1 0 1,1 0 0,0-1-1,0 1 1,0 0 0,0-1-1,0 1 1,0 0 0,0 0 0,0-1-1,0 1 1,0 0-20,-1-4 3,0 1 1,1 0-1,-1-1 1,1 1-1,0 0 1,-1-1-1,2 1 1,-1 0-1,0-1 1,1 1-1,-1 0 1,1-1-1,0 1 1,0 0-1,0 0 1,1 0-1,-1 0 1,2-2-4,27-44-18,-27 46 10,-1 0-1,1 0 1,0 1-1,0-1 1,0 1-1,0 0 1,0 0-1,1 0 1,-1 0-1,1 0 1,-1 1-1,1 0 1,-1-1 0,1 1-1,0 1 1,0-1-1,0 0 1,-1 1-1,1 0 1,3 0 8,-2 0-8,0 1 1,-1-1 0,1 1 0,0 0 0,0 0-1,0 1 1,0-1 0,-1 1 0,1 0-1,-1 0 1,0 1 0,1-1 0,-1 1 0,0 0 7,3 3 6,0 1 1,0 0 0,-1 0 0,0 1 0,0 0 0,-1 0 0,0 0 0,0 1 0,-1-1 0,0 1 0,2 8-7,-6-17 9,0 0 1,0 0 0,0 0 0,0 0 0,0 1 0,0-1 0,0 0-1,0 0 1,0 0 0,1 1 0,-1-1 0,0 0 0,0 0 0,0 0 0,0 1-1,0-1 1,0 0 0,0 0 0,0 0 0,0 1 0,-1-1 0,1 0-1,0 0 1,0 0 0,0 1 0,0-1 0,0 0 0,0 0 0,0 0-1,0 1 1,-1-1 0,1 0 0,0 0 0,0 0 0,0 0 0,0 0-1,0 1 1,-1-1 0,1 0 0,0 0 0,0 0 0,0 0 0,-1 0 0,1 0-10,0 0 29,0 0 0,-1-1 0,1 1 1,0 0-1,-1-1 0,1 1 1,0 0-1,0-1 0,-1 1 1,1 0-1,0-1 0,0 1 1,0 0-1,0-1 0,0 1 1,-1-1-1,1 1 0,0 0 1,0-1-1,0 1 0,0-1 1,0 1-1,0-1 0,0 1 1,0 0-1,1-1 0,-1 1 1,0-1-1,0 1-29,2-14 6,1 1 0,0 0 0,1-1 0,0 1 1,6-11-7,-9 21 1,0 0 1,0 1-1,0-1 1,1 0-1,-1 1 1,1-1-1,0 1 1,0 0 0,0 0-1,0-1 1,0 1-1,0 0 1,0 1-1,1-1 1,-1 0-1,1 1 1,-1-1-1,1 1 1,0 0 0,0 0-1,2-1-1,-2 2 16,-1 0-1,1 0 1,0 0-1,-1 0 1,1 0 0,0 1-1,0-1 1,-1 1-1,1-1 1,-1 1-1,1 0 1,0 0 0,-1 1-1,0-1 1,1 0-1,-1 1 1,0-1-1,0 1 1,0 0 0,2 2-16,7 6 36,0 0 0,0 0 0,1-1 0,0 0 0,6 2-36,-13-9 2,0 0 0,-1 0 0,1 0 1,0-1-1,0 1 0,0-1 1,0 0-1,0-1 0,0 1 1,0-1-1,0 0 0,0 0 0,0-1 1,0 1-1,0-1 0,0 0 1,0-1-1,1 1-2,1-2 9,-1 0-1,1 0 1,0 0 0,-1-1 0,0 0 0,0 0-1,0 0 1,-1-1 0,1 0 0,-1 0-1,0 0 1,-1-1 0,4-4-9,-5 6 23,-1 0-1,0 0 1,1 0 0,-1 0 0,-1-1 0,1 1 0,-1-1 0,0 1-1,0-1 1,0 1 0,0-1 0,-1 1 0,0-1 0,0 0-1,0 1 1,0-1 0,-1 0 0,0 1 0,0-1 0,0 1-1,-2-4-22,3 7 17,0 0 0,-1-1 0,1 1-1,-1 0 1,1 0 0,-1 0 0,1 0-1,-1 0 1,1 0 0,-1 0 0,0 1-1,1-1 1,-1 0 0,0 0 0,0 0 0,0 1-1,0-1 1,0 0 0,0 1 0,0-1-1,0 1 1,0-1 0,0 1 0,0 0-1,-1-1-16,1 1 11,0 1-1,-1-1 1,1 0-1,0 1 0,-1-1 1,1 1-1,0-1 1,0 1-1,-1-1 0,1 1 1,0 0-1,0 0 1,0 0-1,0 0 0,0-1 1,0 1-1,-1 2-10,-4 4 9,1 1 1,-1-1-1,2 1 0,-1 1 0,-1 2-9,3-4-3,1 0 0,-1 0 0,1 0 0,1 0 0,-1 1 0,1-1 0,1 0 0,-1 1 0,1-1 0,0 0 0,1 1 0,0-1 0,1 3 3,-2-7-6,1 0-1,0 1 1,0-1 0,0 0 0,0 0 0,1 0 0,-1 0 0,1 0-1,0 0 1,0 0 0,0 0 0,0-1 0,0 1 0,0-1 0,1 0-1,0 1 1,-1-1 0,1 0 0,0 0 0,0-1 0,0 1 0,0-1-1,0 1 1,0-1 0,0 0 0,1 0 0,-1-1 0,0 1 0,2 0 6,4-1-16,0 0 0,0 0 0,0-1 1,0 0-1,0 0 0,0-1 0,7-2 16,60-24-41,-52 18 37,7-5-7,0 0 0,-1-2 0,-2-1-1,13-11 12,-31 22 5,-1 0 0,0-1-1,-1 0 1,0 0-1,0-1 1,-1 0-1,0-1 1,-1 0 0,0 0-1,0 0 1,-1 0-1,4-12-4,1-5 7,-6 18 6,-1-1 0,0 1-1,0-1 1,-1 0 0,0-2-13,-1 11 6,-1 1 1,0-1-1,0 1 1,0-1-1,0 0 1,0 1-1,0-1 1,0 1-1,0-1 1,0 1-1,0-1 1,0 1-1,0-1 1,0 1-1,0-1 1,0 1-1,-1-1 1,1 1-1,0-1 1,0 1-1,-1-1 1,1 1-1,0-1 1,-1 1-1,1-1 1,0 1-1,-1 0 1,1-1-1,-1 1-6,0 0 10,0 0 0,0 0 0,0-1 0,1 2-1,-1-1 1,0 0 0,0 0 0,0 0 0,0 0 0,0 0-1,1 1 1,-1-1 0,0 0 0,0 1 0,0-1-1,0 1-9,-32 24 166,26-19-161,-30 29 27,2 1 1,-2 5-33,28-31 2,1 0 1,0 1-1,1 0 0,0 1 1,1-1-1,0 1 1,1 1-1,0-1 1,1 1-1,-1 7-2,5-19-3,-1 1 0,1 0-1,-1 0 1,1-1 0,0 1-1,0 0 1,0 0 0,0 0-1,0-1 1,1 1 0,-1 0 0,1 0-1,-1-1 1,1 1 0,-1 0-1,1 0 4,0-1-3,0 0 0,0-1-1,0 1 1,0 0 0,0-1 0,0 1-1,1-1 1,-1 1 0,0-1-1,0 1 1,0-1 0,1 0 0,-1 0-1,0 1 1,0-1 0,1 0-1,-1 0 1,0 0 0,1 0-1,-1-1 1,0 1 0,0 0 0,1 0-1,-1-1 4,14-2-7,0-1 0,0 0 0,0-2 0,-1 1 0,0-2 0,0 0 0,0 0 0,-1-1-1,0-1 1,-1 0 0,0-1 0,0-1 0,-1 1 0,-1-2 0,0 0 0,0 0 0,-1 0 0,0-1 0,2-7 7,-4 9-11,-2 3 3,-9 11 15,3-2-7,0 0 1,0 0-1,0 1 1,0-1 0,1 0-1,-1 1 1,1-1 0,-1 0-1,1 1 1,-1-1-1,1 1 1,0-1 0,-1 1-1,1-1 1,0 0-1,0 1 1,0-1 0,0 2-1,0 11-2,-6 51-5,6-62 4,0 0 0,-1 0 0,1 0 0,1 0 0,-1-1-1,0 1 1,1 0 0,-1 0 0,1 0 0,0 0 0,0 0 0,0-1-1,0 1 1,1 0 0,-1-1 0,1 1 0,-1-1 0,1 1 0,0-1 0,0 0-1,0 0 1,0 0 0,1 0 0,-1 0 0,0 0 0,1-1 0,-1 1-1,2 0 4,-1-1-4,1 0-1,0 0 0,-1-1 1,1 1-1,0-1 0,-1 1 0,1-1 1,0 0-1,0-1 0,-1 1 1,1-1-1,0 1 0,0-1 0,-1 0 1,1-1-1,-1 1 0,1-1 1,-1 1-1,3-3 5,18-10-3,-1-1-1,-1-1 1,0-1 0,-1-1 0,0-1 3,-14 11 2,0 0-1,0 0 1,0 0 0,-1 0-1,-1-1 1,0 0 0,0-1-1,0 1 1,-1-1 0,-1 0-1,0 0 1,0 0 0,-1 0 0,0 0-1,0-1-1,-2 3 35,1 0-1,-1 1 0,0-1 0,-1 0 1,0 0-1,0 0 0,0 0 1,-1 1-1,0-1 0,-1 1 1,-1-2-35,-1 43 166,4-10-159,1 0 0,2 0 0,0 0-1,2 0 1,2 7-7,12 42-102,4 2 102,-13-46-85,-8-26 72,8 38-177,-9-40 185,1 1-1,-1-1 0,0 1 0,0-1 0,-1 1 0,1 0 0,0-1 0,0 1 0,-1-1 0,1 1 1,-1-1-1,1 1 0,-1-1 0,0 0 0,0 1 0,1-1 0,-1 0 0,0 1 0,0-1 0,0 0 1,0 0-1,-1 0 0,1 0 0,0 0 6,-51 21-16,44-21 34,7-6-36,13-11-27,91-80 35,-61 55 10,-36 34 2,19-16 3,-1-1 0,-1-2 0,-1 0 0,8-15-5,-4 5 136,-49 95 560,19-50-694,-1 4-1,1-1 0,0 0 0,0 1 0,1 0 0,1 0-1,0 0 1,1 0 0,0 0 0,1 1-1,0-10 0,1-1 0,-1 0 0,1 0 0,0 1 0,0-1 0,0 0 0,0 0-1,1 0 1,-1 0 0,1 0 0,0 0 0,-1 0 0,2-1 0,-1 1 0,0 0-1,0-1 1,1 0 0,-1 0 0,1 0 0,0 0 0,0 0 0,-1 0 0,1 0-1,0-1 1,1 0 0,-1 0 0,0 1 0,1-1 0,2 0-7,1 0 0,-1 0 0,0-1 0,1 0 0,-1 0 1,0 0-1,1-1 0,-1 0 0,0 0 0,1 0 0,-1-1 0,0 0 0,0 0 0,1-2 7,7-2-10,0-2 0,-1 1 0,0-2-1,-1 0 1,1 0 0,0-2 10,-4-3-25,-5 6 13,-3 8 13,-1 0 0,0 0 0,0 0 1,0 0-1,0 0 0,0 0 0,0 0 0,0 0 0,0 0 0,0 0 0,1-1 0,-1 1 1,0 0-1,0 0 0,0 0 0,0 0 0,0 0 0,0 0 0,0 0 0,1 0 0,-1 0 1,0 0-1,0 0 0,0 1 0,0-1 0,0 0 0,0 0 0,0 0 0,1 0 0,-1 0 1,0 0-1,0 0 0,0 0 0,0 0 0,0 0 0,0 0 0,0 0 0,0 0 0,0 1 1,0-1-1,0 0 0,1 0 0,-1 0 0,0 0 0,0 0 0,0 0 0,0 0 0,0 0 1,0 1-1,0-1-1,3 3 1,0 0 0,0-1 0,0 1 1,1-1-1,-1 0 0,1 0 0,0 0 0,-1 0 1,1 0-1,0-1 0,0 0 0,1 1-1,5 1 0,1 1 0,0 0 0,1-1-1,-1 0 1,3-1 0,-11-2 0,0 0 0,0 0 0,0 0-1,0-1 1,0 0 0,0 0 0,0 1 0,0-2 0,0 1 0,0 0 0,-1 0-1,1-1 1,-1 0 0,1 1 0,-1-1 0,1 0 0,-1 0 0,0 0-1,0-1 1,0 1 0,0 0 0,0-1 0,-1 0 0,1 1 0,0-3 0,4-4-2,-3 5 2,0 0-1,0-1 1,0 0 0,0 0 0,-1 0 0,1-1 0,-3 3 0,1 1 1,-1-1 0,0 1 0,1-1-1,-1 1 1,0-1 0,-1 0-1,1 1 1,0-1 0,-1 1-1,1-1 1,-1 1 0,0 0-1,0-1 1,0 1-1,-5-11 23,0 1 0,-1 0 1,0 0-1,-4-4-23,-21-33 163,33 48-160,-1 1 0,1-1 0,-1 0 0,1 1 0,-1 0 0,1-1 0,0 1 0,-1-1-1,1 1 1,0 0 0,-1-1 0,1 1 0,0 0 0,-1 0 0,1 0 0,0-1 0,-1 1 0,1 0 0,0 0 0,0 0 0,-1 0 0,1 0-1,0 0 1,0 0-3,32-2-22,-25 3 20,50 2-12,-51-2 14,0 0 0,-1 0-1,1 1 1,-1 0 0,0 0-1,1 0 1,-1 1-1,5 3 1,-8-4 1,1 1-1,-1-1 1,0 1-1,0 0 0,0 0 1,-1 0-1,1 0 1,-1 1-1,0-1 0,1 1 1,-2-1-1,1 1 1,0 0-1,-1 0 0,1 0 1,-1 0-1,0 2 0,1 7 2,0 1 0,-1 0 0,-1-1 0,-1 9-2,1-8 5,0 0 0,0 0 0,2 6-5,-2-19-2,0-1 1,0 1 0,0-1-1,0 1 1,0-1 0,0 1-1,1-1 1,-1 1 0,0-1 0,0 1-1,0-1 1,0 1 0,1-1-1,-1 1 1,0-1 0,0 1-1,1-1 1,-1 1 0,0-1-1,1 0 1,-1 1 0,0-1-1,1 0 1,-1 1 0,1-1-1,-1 0 1,0 0 0,1 1-1,-1-1 1,1 0 1,12-7-92,-5 1 80,27-25-7,-31 28 19,10-12-1,0 0 1,0-1 0,-2 0 0,0-1 0,-1 0 0,1-5 0,-4 9 12,-1-2 1,0 1-1,-1-1 1,-1 0-1,3-11-12,-9 8 85,1 18-81,0-1-1,0 1 1,0 0 0,0 0 0,0-1-1,-1 1 1,1 0 0,0 0 0,0-1 0,0 1-1,-1 0 1,1 0 0,0 0 0,0-1 0,0 1-1,-1 0 1,1 0 0,0 0 0,-1 0-1,1 0 1,0 0 0,0 0 0,-1 0 0,1-1-1,0 1 1,-1 0 0,1 0 0,0 0 0,0 0-1,-1 0 1,1 0 0,0 1-4,-2-1 11,0 1-1,0 0 1,0 0 0,1 0-1,-1 0 1,0 0 0,1 0-1,-1 1 1,1-1 0,-1 0-1,1 1 1,0-1 0,-1 1-1,0 1-10,-17 26 4,0 0 0,2 1 0,-4 11-4,15-28-7,0 1 1,1 0-1,1 0 1,0 1-1,1-1 1,0 1-1,1-1 1,1 1-1,0 5 7,1-18-12,0 1 0,0-1-1,0 1 1,1-1-1,-1 1 1,1-1-1,-1 1 1,1-1-1,0 1 1,0-1 0,0 0-1,0 0 1,1 1-1,-1-1 1,0 0-1,1 0 1,0 0-1,-1 0 1,1-1 0,0 1-1,0 0 1,0-1-1,0 1 1,0-1-1,1 1 13,1-1-11,-1 0-1,1 0 1,0 0-1,0 0 0,0-1 1,-1 0-1,1 1 1,0-1-1,0-1 0,0 1 1,0 0-1,0-1 1,0 0-1,-1 0 1,1 0-1,0-1 0,0 1 12,54-24-62,-1-3-1,-2-2 0,16-13 63,-37 20 1,0-3 0,19-18-1,-46 37 1,0 0 1,0-1-1,-1 1 1,0-1-1,0-1 1,-1 1-1,1-3-1,-4 8 13,-1 0-1,1 0 0,-1 0 1,0 0-1,0 0 1,0-1-1,0 1 1,0 0-1,-1-1 1,0 1-1,1-1 1,-1 1-1,-1-1 1,1 1-1,0 0 0,-1-1 1,1 1-1,-1 0 1,0-1-1,0 1 1,-1-1-13,1 3 11,0 0 1,0-1-1,0 1 1,0 0 0,0 0-1,0 0 1,0 0-1,-1 0 1,1 0 0,0 0-1,0 1 1,-1-1-1,1 0 1,-1 1 0,1-1-1,-1 1 1,1-1-1,-1 1 1,1 0-1,-1 0 1,1-1 0,-1 1-1,1 0 1,-1 0-1,0 1 1,1-1 0,-1 0-1,1 0 1,-1 1-1,1-1 1,-1 1 0,1-1-1,-1 1-11,-8 3 31,0 0-1,1 1 1,-1 0-1,-4 4-30,7-5 4,-14 10-14,1 1 1,0 0-1,1 2 1,1 0-1,1 1 1,0 1-1,1 0 1,1 1-1,-8 16 10,19-31-22,1 0 0,1 0-1,-1 1 1,1-1-1,0 0 1,-1 4 22,3-8-6,-1 1 1,1-1 0,0 0 0,0 0 0,0 0-1,0 1 1,0-1 0,0 0 0,0 0-1,0 0 1,0 1 0,1-1 0,-1 0 0,0 0-1,1 0 1,-1 0 0,1 0 0,-1 1 0,1-1-1,0 0 1,0 0 0,-1 0 0,1-1-1,0 1 1,0 0 0,0 0 0,0 0 0,0-1-1,0 1 1,0 0 0,0-1 0,0 1 0,0-1-1,0 1 1,1-1 5,3 2-7,1-1 0,-1 0 1,1-1-1,-1 1 0,1-1 0,0 0 0,-1 0 0,1-1 1,-1 0-1,1 0 0,-1 0 0,1-1 0,-1 0 0,1 0 1,3-2 6,8-3-3,-1-2 1,0 1-1,-1-2 1,5-4 2,-12 8 2,0 0 1,-1 0-1,0-1 0,0 0 1,-1-1-1,1 1 0,-2-1 0,1-1 1,-1 1-1,0-1 0,1-5-2,-1 2 14,-1-1-1,0 0 0,-1 0 1,-1 0-1,0 0 0,-1-1 1,0 1-1,-1-4-13,-1-4 34,0 0-1,-2 1 1,0-1 0,-2 1-1,0 0 1,-1 0-1,-2-3-33,-5-7 25,0-1-1,-3 2 1,0 0-1,-3-1-24,16 25 3,-13-15-4,16 20 1,0 0 0,-1 0 0,1 0-1,0-1 1,-1 1 0,1 0 0,-1 0-1,1 0 1,-1 0 0,1 0 0,0 0-1,-1 0 1,1 0 0,-1 0 0,1 0-1,-1 0 1,1 0 0,-1 0-1,1 0 1,0 0 0,-1 0 0,1 0-1,-1 1 1,1-1 0,0 0 0,-1 0-1,1 0 1,-1 1 0,1-1 0,0 0-1,-1 1 1,1-1 0,0 0 0,0 1-1,-1-1 1,1 0 0,0 1-1,0-1 1,-1 0 0,1 1 0,0-1-1,0 1 1,0-1 0,-3 4 1,1 0-1,0 0 0,1 0 1,-1 0-1,1 0 1,-1 0-1,1 0 1,1 1-1,-1-1 0,0 0 1,1 1-1,0-1 1,0 0-1,0 1 0,1-1 1,0 1-1,2 9-1,1 0 1,0-1-1,1 0 1,4 6 0,1 6-12,94 247-381,-95-242-204,-2 0 0,0 0 0,-2 1 0,1 27 597,-2-27-1145,0-3-442,4-11 746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59:07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 1144,'8'4'888,"8"5"73,-3 15-73,5 8-88,-2 35-176,2-16-160,-5 38-152,3 15-64,-8 8-80,-2 32-64,-6-22-24,-12-13-16,2-17-32,-17-5-24,-21 0-736,-13 3 552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3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4 113 9418,'0'0'105,"1"0"0,-1 0-1,1 0 1,-1 0 0,1 0 0,-1 0 0,1 0 0,-1 1-1,1-1 1,-1 0 0,1 0 0,0 0 0,-1 1-1,0-1 1,1 0 0,-1 0 0,1 1 0,-1-1 0,1 0-1,-1 1 1,0-1 0,1 1 0,-1-1 0,0 1-1,1-1 1,-1 0 0,0 1 0,1-1 0,-1 1-1,0-1 1,0 1-105,6 20-155,-4-15 355,1 11-184,0 1-1,-1 0 1,-1 0-1,-1 0 1,-1 0-1,-1 10-15,-6 29-636,-6 21 636,7-43-437,5-21 110,4-13 17,10-20-31,-8 12 353,0-2-11,60-109 201,70-94-202,-126 200-20,0 0 0,1 1-1,1 0 1,0 0 0,0 1 0,1 0 0,11-7 20,-21 16-43,1 0 1,-1 0 0,1 0 0,-1 0 0,1 0-1,-1 1 1,1-1 0,-1 0 0,1 1 0,0-1-1,-1 1 1,1 0 0,0 0 0,-1-1 0,1 1-1,0 0 1,-1 0 0,1 1 0,0-1 0,-1 0 0,1 1-1,1-1 43,-2 1-122,0 1 0,0-1 0,0 0 0,0 1 0,0-1 1,0 0-1,0 1 0,0-1 0,-1 1 0,1 0 0,0-1 0,-1 1 0,1-1 0,-1 1 0,0 0 0,0-1 0,1 1 0,-1 0 0,0-1 0,-1 1 0,1 0 0,0 0 0,0-1 0,-1 2 122,-10 47-1219</inkml:trace>
  <inkml:trace contextRef="#ctx0" brushRef="#br0" timeOffset="1">69 401 7418,'9'-8'2880,"15"12"-2032,4 8-336,11 17-415,4 11-1,1 15-433,-9 8-463,-3 6 504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1:59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1 172 648,'0'0'7,"0"0"0,0-1-1,0 1 1,0-1 0,0 1-1,0-1 1,0 1 0,0-1 0,0 1-1,0-1 1,0 1 0,0-1-1,1 1 1,-1 0 0,0-1 0,0 1-1,1-1 1,-1 1 0,0 0-1,1-1 1,-1 1 0,0 0-1,1-1 1,-1 1 0,0 0 0,1 0-1,-1-1 1,1 1 0,-1 0-1,0 0 1,1 0 0,-1 0 0,1-1-1,-1 1 1,1 0 0,-1 0-1,1 0 1,-1 0 0,1 0 0,-1 0-1,1 0 1,-1 0 0,0 0-1,1 1 1,-1-1 0,1 0 0,-1 0-1,1 0 1,-1 0 0,1 1-1,-1-1 1,0 0 0,1 0 0,-1 1-1,0-1 1,1 0 0,-1 1-1,0-1 1,1 0 0,-1 1 0,0-1-1,1 1-6,0 0 170,1 4 198,23 61 1065,7 30-1433,-26-77 186,23 58 425,2-1 0,9 7-611,7 17 150,-46-96-140,1 0-1,0 0 1,0-1-1,0 1 1,0-1 0,1 0-1,-1 1 1,2-1-10,-4-2 4,0-1 0,1 0 0,-1 0 0,0 1 0,1-1 0,-1 0-1,1 0 1,-1 1 0,0-1 0,1 0 0,-1 0 0,1 0 0,-1 0 0,1 0 0,-1 0 0,1 0 0,-1 0 0,1 0 0,-1 0 0,0 0 0,1 0-1,-1 0 1,1 0 0,-1 0 0,1 0 0,-1 0 0,1-1-4,0 1 11,0-1-1,0 0 0,0 0 1,0 0-1,0 0 0,0-1 1,0 1-1,-1 0 0,1 0 1,0-1-1,-1 1 0,1 0 1,-1 0-1,1-2-10,5-14 69,-2-1 1,0 0-1,1-12-69,-4 17 9,1 0 1,1 0-1,0 1 0,0 0 1,1-1-1,1 1 0,0 1 1,6-11-10,-10 21 8,0 0 0,0 0 0,0 0 1,0 0-1,0 0 0,1 0 0,-1 0 1,0 0-1,1 0 0,-1 1 0,0-1 1,1 1-1,-1-1 0,1 1 0,-1 0 1,1-1-1,-1 1 0,1 0 0,-1 0 1,1 0-1,-1 0 0,1 0 0,-1 0 0,1 0 1,-1 1-1,1-1 0,-1 1 0,0-1 1,1 1-1,-1-1 0,1 1 0,-1 0 1,0 0-1,1 0-8,9 5 62,-1 0 1,0 1-1,-1 1 0,3 1-62,-4-3 40,26 25 96,-15-14-77,1-1 1,12 9-60,-27-22 6,0 0-1,0 0 1,0-1-1,0 1 1,0-1-1,1 0 1,-1 0-1,1-1 1,-1 1-1,1-1 1,0-1-1,-1 1 1,5-1-6,-7 0 10,0-1-1,0 1 1,-1-1 0,1 0 0,0 0-1,0 0 1,0 0 0,-1-1-1,1 1 1,0-1 0,-1 0-1,0 1 1,1-1 0,-1 0 0,0 0-1,0-1 1,0 1 0,0 0-10,5-8 79,0 0 1,-1 0-1,5-11-79,-9 17 19,10-22 113,-1 0 0,-1-1-1,-1-1 1,-1 0 0,3-25-132,1-37 283,-2-18-283,-3 31 34,-5 58-34,0 0-1,2 0 0,0 1 1,2-2 0,-6 19-6,0 1 1,0-1-1,0 1 1,0 0-1,0-1 1,0 1 0,0-1-1,1 1 1,-1-1-1,0 1 1,0-1-1,1 1 1,-1 0-1,0-1 1,0 1 0,1 0-1,-1-1 1,0 1-1,1 0 1,-1-1-1,0 1 1,1 0-1,-1-1 1,1 1 0,-1 0-1,1 0 1,-1 0-1,0 0 1,1-1-1,-1 1 1,1 0 0,-1 0-1,1 0 1,-1 0-1,1 0 1,-1 0-1,1 0 1,-1 0-1,1 0 1,-1 0 0,1 0-1,-1 1 1,0-1-1,1 0 1,-1 0-1,1 0 1,-1 1-1,1-1 1,-1 0 0,0 0-1,1 1 1,-1-1-1,0 0 1,1 1-1,-1-1 1,0 0 0,1 1-1,-1-1 1,0 1-1,0-1 1,1 0-1,-1 1 1,0 0 5,20 29-639,1 13 284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00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1 374 7194,'9'35'2108,"-9"-34"-2091,0-1 0,1 1 0,-1-1 0,0 1-1,1-1 1,-1 1 0,1-1 0,-1 1 0,1-1 0,-1 1 0,1-1 0,0 1 0,-1-1 0,1 0-1,0 0 1,-1 1 0,1-1 0,0 0 0,-1 0 0,1 1 0,0-1 0,-1 0 0,1 0 0,0 0-1,-1 0 1,1 0 0,0 0 0,0 0 0,-1-1 0,1 1 0,0 0 0,-1 0 0,1-1-17,4 1 34,12-1-159,0-1-1,0 0 1,-1-1-1,1-1 1,-1 0-1,11-5 126,15-7-1315,36-21 1315,-65 30-175,2 0-170,0-2 0,11-6 345,-23 12-45,1 0 0,0 0 0,-1 0 0,0 0 0,0 0-1,0-1 1,0 1 0,0-1 0,-1 0 0,0 0 0,1 0 0,-1-2 45,-1 5 6,-1-1 0,0 0 0,1 1 0,-1-1 0,0 0 0,0 1 0,0-1 0,0 0 0,0 1 0,0-1 0,-1 0 0,1 1 0,-1-1 0,1 0 0,-1 1 0,1-1 0,-1 1 0,0-1 0,0 1 0,0-1 0,0 1 0,0 0 0,0-1 0,0 1 0,0 0 0,-1 0 0,1 0 0,0 0 0,-1 0 0,1 0 0,-1 0 0,1 0 0,-1 0 0,1 1 0,-2-1-6,-3-2 124,-1 0 1,0 0-1,-1 1 0,1 0 0,0 1 0,-1-1 0,-4 1-124,4 1 89,-1 0 0,0 1 0,1 0 0,-1 1 0,0 0 0,1 0 0,0 1 0,0 0 0,0 0 0,0 1 1,0 0-1,1 0 0,-1 1 0,1 0 0,0 0 0,1 1 0,-1 0 0,1 0 0,0 1 0,-2 3-89,-2 1 23,2 1 0,0 0 0,0 1-1,1 0 1,0 0 0,1 0 0,1 1 0,0-1 0,1 1 0,0 1-1,-1 12-22,5-23-5,-1 0-1,1 0 0,0 1 0,0-1 0,0 0 0,1 0 1,-1 1-1,1-1 0,0 0 0,0 0 0,1 0 1,-1 0-1,1 0 0,0 0 0,0-1 0,0 1 1,0 0-1,3 1 6,-2-1-16,1-1 1,0 1-1,0-1 1,0 0 0,1 0-1,-1-1 1,1 1-1,0-1 1,-1 0-1,1 0 1,0-1 0,0 0-1,0 1 1,0-2-1,4 1 16,16 2-31,-1-2-1,1-1 0,0-1 0,0-2 1,-1 0-1,8-3 32,18-5-22,-2-2 1,33-14 21,-66 21 4,-1-1 0,1 0-1,-1-1 1,-1-1 0,1 0 0,-1-1-1,-1 0 1,0-1 0,0 0 0,-1-1 0,-1-1-1,0 1 1,4-9-4,7-10 5,-2-1 0,-1 0-1,-1-2 1,-2 1 0,-1-2-1,-2 0 1,-2-1 0,1-8-5,-8 20 57,-7 16 14,4 8-66,-1 0 0,1 0-1,-1 0 1,1 0-1,-1 0 1,1 0 0,0 0-1,-1 1 1,1-1 0,-1 0-1,1 0 1,-1 0 0,1 1-1,-1-1 1,1 0 0,0 1-1,-1-1 1,1 0-1,0 1 1,-1-1 0,1 0-1,0 1 1,-1-1 0,1 0-5,-19 23 29,1 0 1,1 0 0,2 2 0,-6 10-30,-4 7 2,-1-1-6,5-9 11,1 0 0,2 1 0,-13 34-7,28-57-9,5-7-29,14-14-27,22-27 53,-2-1 0,-2-1 0,14-23 12,-33 43 7,-5 1 23,-8 16-8,-2 14 12,-1-5-23,-3 41 11,1-28-10,2-1 1,0 1-1,2 0 0,0 0 0,1 6-12,-1-21 1,-1 0 0,1 0-1,0 0 1,0 0 0,1-1 0,-1 1-1,1 0 1,-1-1 0,1 1 0,0-1 0,1 0-1,1 2 0,-3-3 1,0-1 0,0 0-1,1 0 1,-1 0-1,1 0 1,-1 0 0,1 0-1,-1 0 1,1 0 0,0-1-1,-1 1 1,1-1-1,0 1 1,-1-1 0,1 0-1,0 1 1,0-1 0,-1 0-1,1 0 1,0 0-1,0 0 1,0-1 0,-1 1-1,1 0 1,0-1-1,-1 1 1,1-1 0,1 0-1,7-4 2,0 0-1,-1-1 1,0 0 0,0 0 0,-1-1 0,1 0 0,-1-1 0,-1 1 0,4-6-2,16-21 242,18-28-242,-28 36 206,-6 16 23,-11 10-223,1 0 1,-1 0-1,0 0 0,0 1 0,1-1 1,-1 0-1,0 0 0,0 0 0,0 0 1,1 0-1,-1 0 0,0 0 1,0 0-1,1 1 0,-1-1 0,0 0 1,0 0-1,0 0 0,0 0 1,1 1-1,-1-1 0,0 0 0,0 0 1,0 1-1,0-1 0,0 0 1,0 0-1,1 0 0,-1 1 0,0-1 1,0 0-1,0 0 0,0 1-6,3 30 239,-3-20-246,1 16 62,-1-15-45,0 1 0,1-1 1,1 1-1,0-1 0,0 1 0,1-1 0,1 0 1,0 0-1,1 0-10,-4-10-3,0 0 0,0 0 0,0 0 1,1 0-1,-1 0 0,1 0 0,0 0 0,-1 0 0,1-1 0,0 1 0,0-1 1,0 1-1,0-1 0,0 0 0,1 1 0,-1-1 0,0 0 0,0-1 1,3 2 2,-1-2-2,0 1 0,1-1 0,-1 0 1,0 0-1,1 0 0,-1 0 1,0-1-1,1 0 0,-1 0 1,0 0-1,1 0 2,10-5 7,0-1 0,-1 0 0,0 0 0,0-2 1,12-8-8,1-5 16,-2-1 0,0-2 0,-1 0 0,-2-1 0,17-27-16,-38 52 5,0-1 0,0 1 1,0-1-1,0 1 0,1-1 1,-1 1-1,0 0 0,1-1 1,-1 1-1,0 0 0,1 0 0,-1 0 1,1 0-1,0 0-5,-1 1-2,-1 1 0,0-1 0,1 1 0,-1-1 0,0 0-1,1 1 1,-1-1 0,0 1 0,0-1 0,0 0 0,1 1 0,-1-1 0,0 1 0,0-1-1,0 1 1,0-1 0,0 1 0,0-1 0,0 1 0,0-1 0,0 1 0,0-1 0,0 1-1,0-1 1,0 1 0,0-1 0,-1 1 0,1-1 0,0 1 2,-14 49-587,-40 73-5321,54-121 5767,-1-2 237,1 0-1,0 0 0,0 0 0,0 1 0,0-1 0,-1 0 0,1 0 0,0 1 0,0-1 1,0 0-1,0 0 0,0 1 0,0-1 0,0 0 0,0 0 0,0 1 0,0-1 0,0 0 1,0 1-1,0-1 0,0 0 0,0 0 0,0 1 0,0-1 0,0 0 0,0 0 0,0 1 0,1-1 1,-1 0-1,0 0 0,0 1 0,0-1 0,0 0 0,0 0 0,1 0 0,-1 1 0,0-1 1,0 0-1,1 0 0,-1 0 0,0 0 0,0 1 0,1-1 0,-1 0 0,0 0 0,0 0 1,1 0-1,-1 0 0,0 0 0,0 0 0,1 0 0,-1 0 0,0 0 0,0 0 0,1 0 0,-1 0-95,23 11-130,-5 0 207,1 1-7,1-2 0,0 0 0,1-1 0,2 0-70,28 6-186,0-2 0,1-2 0,0-2 0,7-3 186,23 1-272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02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439 790 4569,'-5'-5'150,"1"-1"0,-1 1-1,0 0 1,0 0 0,-1 1 0,1 0 0,-1 0 0,0 0-1,0 0 1,0 1 0,-1 0 0,1 1 0,-1-1 0,0 1-1,1 0 1,-1 1 0,0 0 0,0 0 0,0 0 0,0 1-1,0 0 1,0 0 0,0 1 0,-5 1-150,-9 2-27,0 1 0,1 0 1,0 2-1,0 0 0,1 2 0,-1 0 1,-10 7 26,18-9-16,1 0 0,0 1 1,0 0-1,1 0 1,-8 9 15,14-13-7,1-1 1,0 1 0,0 0 0,0 0-1,1 0 1,-1 0 0,1 0 0,0 1-1,0-1 1,0 1 0,1-1 0,0 1 0,0 0-1,0-1 1,0 1 0,1 0 0,0 4 6,0-7-2,0 1 0,0-1 0,1 0 0,-1 0 0,1 1 1,0-1-1,0 0 0,-1 0 0,1 0 0,1 0 0,-1 0 0,0 0 1,0 0-1,1 0 0,-1 0 0,1-1 0,0 1 0,1 0 2,0 1 0,1 0 0,0-1-1,1 1 1,-1-1-1,0 0 1,0-1 0,1 1-1,0-1 1,1 1 0,9 0 4,0 0 1,1 0 0,-1-2 0,0 0-1,10-1-4,-1-1 23,0-1 0,0-1 0,-1-1 0,0-1 0,0-1 0,0-1 0,-1-1 0,0-1 0,-1 0 0,0-2 0,0-1 0,-2 0 0,0-2 0,0 0 0,-1-1 0,-1-1 0,-1 0 0,6-9-23,-14 14 53,0-1 1,-1 1 0,-1-2 0,0 1-1,-1-1 1,0 1 0,-1-2-1,-1 1 1,0 0 0,0-1-1,-2 1 1,0-1 0,-1-13-54,-3-23 165,-1 0 0,-3 1-1,-6-15-164,9 44 29,-58-305 976,59 313-564,3 18-85,3 20-168,54 618-937,-54-558 531,-2-13-36,3-1 0,13 65 254,-15-127 6,0 1 0,1-1-1,0 0 1,0 0 0,1 0 0,0 0 0,2 2-6,-5-9 6,0-1 0,0 1-1,0-1 1,1 1 0,-1-1 0,0 1 0,1-1 0,-1 1 0,1-1 0,-1 0 0,1 0 0,0 0 0,0 0 0,-1 0 0,1 0 0,0-1 0,0 1 0,0 0 0,0-1 0,0 1 0,0-1 0,0 0 0,0 0 0,-1 0 0,1 0 0,0 0 0,0 0 0,0 0 0,0-1 0,0 1 0,0-1 0,0 0 0,0 1 0,0-1 0,-1 0 0,1 0 0,0 0-6,13-8 45,-1-1 0,0 0 1,0-1-1,-1-1 0,-1 0 1,0-1-1,9-12-45,6-6 47,5-4-23,11-10-29,-2-3 0,-2-1 0,9-18 5,-45 62-1,-1 0 0,1 0 0,-1 0 0,0 0 0,0-1 0,-1 1 0,1 0 0,-1-1 1,-1 5 1,0 0-1,0 0 1,1 0 0,-1-1 0,0 1 0,0 0-1,0 0 1,0 0 0,-1 0 0,1 0 0,0 0-1,0 0 1,-1 0 0,1 0 0,-1 0 0,1 0 0,-1 0-1,1 0 1,-1 0 0,1 0 0,-1 0 0,0 0-1,0 0 1,1 0 0,-1 1 0,0-1 0,0 0-1,0 1 1,0-1 0,0 0 0,0 1 0,0 0 0,0-1-1,0 1 1,0-1 0,0 1 0,0 0 0,-1 0-1,-2-1 3,-1 1 1,1 1-1,-1-1 1,0 1 0,1 0-1,-1 0 1,1 0-1,0 0 1,-1 1 0,1 0-1,0 0 1,0 0-1,0 0 1,0 1 0,0-1-1,1 1 1,-1 0-1,0 1-3,-6 5 8,1 0-1,0 0 0,1 1 0,0 0 0,0 0 1,-1 5-8,4-7 3,0 1 1,1 0 0,0 0 0,0 0 0,1 1 0,0-1-1,1 1 1,0 0 0,1 0 0,0 0 0,0 0-1,1 1-3,0-6-5,1 1-1,0-1 1,0 1-1,0-1 0,1 0 1,-1 0-1,1 0 0,0 0 1,1 0-1,-1 0 0,1 0 1,0-1-1,1 1 0,-1-1 1,1 0-1,-1 0 0,1 0 1,0 0-1,1-1 1,-1 0-1,1 0 0,-1 0 1,2 0 5,8 4-46,0 0 0,1-2 1,0 1-1,0-2 0,0 0 1,1-1-1,-1-1 0,13 1 46,-5-2-97,-1 0-1,0-2 1,0 0-1,0-2 0,0-1 1,2-1 97,-2-1-271,1-1 1,-2-2 0,1 0 0,-1-1 0,10-8 270,21-14-2015,22-20 2015,-55 37-133,-1-2 0,0 0 0,-1 0 0,-1-2 0,0 0 0,-2-1 0,0 0 0,-1-1 0,-1-1 1,-1 0-1,-2 0 0,4-12 133,3-9 594,-4 10 2943,11-22-3537,-21 73 1058,-6 16-1006,-1 1 1,-3-1-1,0 0 0,-2-1 1,-13 30-53,8-24 3,2 1 0,2 0 0,-5 31-3,15-62-8,0-1 0,0 1 1,1 0-1,0-1 1,1 1-1,0 0 1,0-1-1,1 1 1,0 0-1,2 4 8,-2-9-2,0 0 1,0 0-1,0 0 0,1 0 0,-1-1 0,1 1 0,0-1 0,0 1 0,0-1 0,0 0 0,1 0 0,-1 0 0,1-1 0,0 1 0,-1-1 0,1 0 0,0 0 0,1 0 0,-1-1 0,0 1 0,2-1 2,5 1-3,0 0 0,-1-1 0,1 0-1,0-1 1,-1 0 0,1 0 0,0-2-1,-1 1 1,1-1 0,3-2 3,8-2-3,1-2-1,-1 0 1,0-1 0,4-4 3,5-5 1,-2 0 0,0-2 1,-1 0-1,-1-3 0,-1 0 0,-1-1 0,2-5-1,8-12 22,-1-2 0,-2-1 0,-2-2 0,4-10-22,-29 46 43,0 1 0,-1 0-1,0-1 1,-1 0 0,1-1-43,-4 11 4,0 0 0,0 0 1,0 0-1,0 0 1,0 0-1,0 0 0,1-1 1,-1 1-1,0 0 1,0 0-1,0 0 0,0 0 1,0-1-1,0 1 1,0 0-1,0 0 0,0 0 1,0-1-1,0 1 1,0 0-1,0 0 0,0 0 1,0 0-1,0-1 0,0 1 1,0 0-1,0 0 1,0 0-1,-1 0 0,1-1 1,0 1-1,0 0 1,0 0-1,0 0 0,0 0 1,0 0-1,0-1 1,-1 1-1,1 0 0,0 0 1,0 0-1,0 0 1,0 0-1,-1 0 0,1 0 1,0 0-1,0 0 1,0 0-1,0 0 0,-1-1-4,-9 8 101,-11 14-21,-19 32-43,2 2-1,3 1 1,-6 16-37,36-63 4,1 0 0,-1 0 0,2 1-1,-1-1 1,1 1 0,-1 5-4,4-14-1,0 0 1,0 0-1,0 0 1,-1 0-1,1 1 1,0-1-1,0 0 1,1 0-1,-1 0 0,0 0 1,0 0-1,0 1 1,1-1-1,-1 0 1,1 0-1,-1 0 0,1 0 1,-1 0-1,1 0 1,-1 0-1,1 0 1,0 0-1,0 0 1,-1-1-1,1 1 0,0 0 1,0 0-1,0-1 1,0 1-1,0 0 1,0-1-1,0 1 1,0-1-1,0 0 0,0 1 1,0-1-1,1 0 1,-1 1-1,0-1 1,0 0-1,0 0 0,0 0 1,2 0 0,2 0-2,1-1 0,-1 1 0,1-1 0,-1 0 0,0 0 0,1-1-1,-1 0 1,0 1 0,0-2 2,20-9 4,0-2-1,-1-1 0,-1-1 1,-1-1-1,0 0 0,-1-2 1,-1-1-1,-1 0 0,-1-2 1,0 0-1,-2 0 0,7-14-3,-18 26 16,-1-1 0,1 0 0,-2 0 0,2-5-16,-5 15 3,0 1 0,1 0 0,-1 0 0,0-1 0,0 1-1,0 0 1,0 0 0,0-1 0,0 1 0,0 0 0,0 0 0,0-1-1,0 1 1,0 0 0,0 0 0,0-1 0,0 1 0,0 0 0,0 0-1,0-1 1,0 1 0,0 0 0,0 0 0,0-1 0,0 1 0,0 0-1,-1 0 1,1-1 0,0 1 0,0 0 0,0 0 0,0 0 0,-1-1-1,1 1 1,0 0 0,0 0 0,0 0 0,-1 0 0,1-1 0,0 1-1,0 0 1,-1 0 0,1 0-3,-10 5 72,-5 12-30,0 2 1,2 0-1,0 1 0,-9 19-42,15-26 6,1-1 0,0 1-1,1 0 1,0 2-6,3-12-4,2 0 0,-1 0 1,0 0-1,0 0 0,1 0 0,0 1 1,0-1-1,0 0 0,0 1 1,0-1-1,0 0 0,1 0 0,0 0 1,0 1-1,0-1 0,0 0 1,0 0-1,0 0 0,1 0 0,1 2 4,0-2-6,0 0-1,0 0 1,1-1-1,-1 1 0,1-1 1,-1 1-1,1-1 1,0-1-1,0 1 1,0 0-1,0-1 0,0 0 1,0 0-1,1 0 1,-1 0-1,0-1 0,5 1 7,6-1-27,1 0-1,0-1 0,0-1 1,7-1 27,0-2-18,1 0 1,0-2 0,-1-1-1,-1 0 1,1-2 0,-1 0-1,-1-2 1,0-1 0,-1 0-1,17-14 18,-25 16 18,1 0-1,-1 0 0,-1-1 1,0-1-1,-1 0 0,0 0 1,-1-1-1,-1 0 0,0-1 1,-1 1-1,0-2 0,-1 1 1,-1-1-1,-1 0 0,0 0 1,1-8-18,-3 4 268,-2 19-67,-1 4 5,-1 32 87,2-19-316,1 1-1,0 0 1,1-1 0,1 1 0,1-1-1,3 10 24,-6-21-27,1-1-1,0 1 0,1 0 0,-1-1 1,1 0-1,0 0 0,0 0 0,0 0 0,0 0 1,1 0-1,0 0 28,-1-2-24,0 0 0,0 0 0,0-1 0,0 1 0,0-1 1,0 0-1,0 1 0,0-1 0,1-1 0,-1 1 0,0 0 0,1-1 1,-1 0-1,0 0 0,1 0 0,-1 0 0,3-1 24,3 0-16,0-1 1,-1-1-1,1 1 1,-1-2-1,0 1 0,0-1 1,0 0-1,0-1 1,-1 1-1,0-2 0,0 1 1,6-6 15,3-5 15,-1 0 0,-1 0 0,0-1 0,7-13-15,-13 19 66,-1 0 0,0-1-1,-1 0 1,-1-1 0,1 1-1,-2-1 1,0 0-1,-1 0 1,0-1 0,0 1-1,-2 0 1,0-1 0,0 0-1,-2-7-65,-2 36 383,1 51-347,3 5-36,0 15-56,0 7-225,7 33 281,-7-118-8,-1 0 1,0 0-1,-1 0 1,0 1 0,0-1-1,-1 0 1,0-1 0,0 1-1,-1 0 1,0-1-1,0 1 1,-5 6 7,-5 7-5,-1 0-1,-1-1 1,-9 8 5,-12 16 22,25-28-7,9-12-1,-1 0-1,1 1 1,-1-1-1,-1 0 1,1 0 0,-1-1-1,1 1 1,-3 0-14,6-4 5,-1 0 0,1-1 1,0 1-1,0 0 0,-1-1 1,1 1-1,0-1 0,-1 1 0,1-1 1,0 1-1,0 0 0,0-1 0,0 1 1,-1-1-1,1 1 0,0-1 0,0 1 1,0-1-1,0 1 0,0-1 1,0 1-1,0-1 0,0 1 0,1-1 1,-1 1-1,0-1 0,0 1 0,0-1 1,0 1-1,1-1-5,4-23 63,4 5-56,1 0 0,0 0 0,2 2 0,0-1 0,1 2 0,5-6-7,14-12 2,1 1 1,16-11-3,79-59 24,-53 45 16,32-35-40,-84 71 0,-1-1-1,-1-1 0,-1-1 0,-2-1 1,0-1-1,5-12 1,-23 38-1,2-2-1,0 1-1,-1 0 1,1-1-1,-1 1 1,0-1-1,0 0 1,0 1-1,0-1 1,-1 0-1,1 0 1,-1 0-1,1 1 1,-1-1-1,0 0 1,0 0-1,0 0 1,-1 0-1,1 1 1,-1-4 2,-1 6-8,1 0 9,1-1 0,0 1 0,-1 0 0,1 0 1,-1 0-1,0-1 0,1 1 0,-1 0 0,1 0 0,-1 0 0,1 0 1,-1 0-1,1 0 0,-1 0 0,1 0 0,-1 0 0,0 0 0,1 0 1,-1 0-1,1 0 0,-1 0 0,1 1 0,-1-1 0,1 0 0,-1 0 1,1 1-1,-1-1 0,1 0 0,-1 1 0,1-1 0,0 0 0,-1 1 1,1-1-1,-1 1-1,-4 10 0,0 1 0,1 0 0,0 0 0,1 0 0,1 0 1,0 0-1,0 1 0,1-1 0,0 2 0,2-8-1,0 0 0,0-1 0,1 1 0,0 0 0,0-1 1,0 0-1,0 1 0,1-1 0,0 0 0,0 0 0,1 1 1,8 14-1,-4-5-3,-1-1-1,-1 1 1,-1 1-1,0-1 1,0 5 4,-3-13-4,-1 1 0,0 0-1,0 0 1,-1 0 0,0 0 0,0 0 0,-1 0 0,0 0 0,-1 0-1,0 0 1,-2 5 4,-1 0-245,-1 1 0,-1-1-1,0-1 1,-1 1 0,0-1 0,-1-1-1,0 1 1,-1-2 0,0 1-1,-1-1 1,0-1 0,0 0-1,-1 0 1,0-1 0,-7 2 245,1-2-628,0-1 0,-20 5 628,38-12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03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1 752,'-9'2'296,"-1"5"-184,-3-3-112,2-2-16,3 2-80,-4-4-56,9 0 96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04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71 624,'-17'1'2417,"21"1"-633,40 4-850,40-5-254,12-4-680,30 0 177,398 26 561,-23 1-38,492-62-37,-718 19-590,317-17 132,2 28-22,-24 31-123,40 0-16,483-19-29,3-25 7,-422 0 92,439-7 438,-941 29-901,-1 7 0,11 9 349,-117-5-1267,-21 3 513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42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6937,'14'-4'2497,"3"10"-2097,4 11-1624,-17-14 1163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42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528 361 8546,'5'-24'0,"-2"4"33,-1 1 1,-1 0-1,-1-1 1,-1-3-34,1 17 63,-1 0 1,0 0 0,0 0 0,0 0 0,-1 0-1,0 0 1,0 0 0,0 0 0,-1 1 0,0-1-1,0 1 1,0 0 0,-1 0 0,0-1-64,3 5 12,0 0 0,0 0 1,0 0-1,1 0 0,-1 0 1,0 0-1,0 0 0,0 1 0,0-1 1,0 0-1,0 1 0,-1-1 1,1 1-1,0-1 0,0 1 1,0 0-1,0-1 0,-1 1 0,1 0 1,0 0-1,0 0 0,-1 0 1,1 0-1,0 0 0,0 0 1,0 0-1,-1 1 0,1-1 0,0 0 1,0 1-1,0-1 0,0 1 1,-1-1-1,1 1 0,0 0 1,0-1-1,0 1 0,0 0 0,0 0 1,1 0-1,-1 0 0,0-1 1,0 1-1,1 0 0,-1 1-12,-2 2-27,0 0 0,1 0 1,0 0-1,0 1 0,0-1 0,0 1 0,1-1 0,-1 1 0,1-1 0,1 1 0,-1 3 27,1-3-12,0 0 0,1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36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7546,'-9'0'2776,"9"9"-2176,3 22-472,-3 5-112,8 23-24,-6 14-8,0 12-16,2 5 16,1-6-16,1-6 8,2-16-72,-1-4-96,3-17-256,-4-8-272,1-14-576,1-13-297,3-12 961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36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 7146,'-5'9'2648,"-14"29"-2032,1 10-344,11 20-184,7 9-32,11 3-40,6 0-8,-7-20-160,-1-4-24,-1-22-112,-8-13-112,-2-4-368,-2-11-240,-9-6-1121,-8 0 1305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37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1 374 8498,'30'-48'2952,"28"14"-2760,14 7-176,44 4-416,4 2-320,-9 14-2064,-12 5 1895</inkml:trace>
  <inkml:trace contextRef="#ctx0" brushRef="#br0" timeOffset="1">742 111 8162,'55'-55'2784,"-24"60"-2664,12-1-80,35-2-256,14-11-216,26-1-880,-4-11-560,-21-6 1127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3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8314,'24'-38'3016,"19"24"-2615,13 10-113,9 2-248,6 2-80,0 0-248,-4 0-225,0-3-879,-2-3-648,-16 2 1247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38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3 367 4497,'0'0'60,"0"0"0,-1 0 0,1 0 0,0 0 0,0 0 0,0 0 0,0 0 0,0 0 0,0 0 0,-1 0 0,1 0-1,0 0 1,0 0 0,0 0 0,0-1 0,0 1 0,0 0 0,0 0 0,0 0 0,0 0 0,0 0 0,0 0 0,0 0 0,-1-1 0,1 1 0,0 0 0,0 0 0,0 0 0,0 0 0,0 0 0,0 0 0,0-1 0,0 1 0,0 0 0,0 0 0,0 0 0,0 0-1,0 0 1,1 0 0,-1-1 0,0 1 0,0 0 0,0 0 0,0 0 0,0 0 0,0 0 0,0 0 0,0 0 0,0 0 0,0-1 0,0 1 0,1 0 0,-1 0 0,0 0 0,0 0 0,0 0 0,0 0 0,0 0 0,0 0 0,0 0 0,1 0 0,-1 0 0,0 0-1,0 0 1,0 0 0,0 0 0,0 0 0,1 0-60,13 0-579,-6 0 926,58 3-98,-22-1 46,-1-2 0,31-4-295,555-54 1344,-567 53-1348,0-3 1,-1-2-1,0-3 0,37-15 4,-86 24-9,0-1 0,0 0 1,-1-1-1,0 0 0,0-1 0,10-8 9,-18 12-3,0 1-1,0-1 1,0 0 0,0 0 0,-1 0-1,1 0 1,-1 0 0,0 0 0,0-1-1,0 1 1,0-1 0,0 1 0,-1-1-1,0 0 1,1 0 0,-2 0 0,1 0-1,0 0 1,-1 0 0,1 0 0,-1 0-1,0 0 1,-1-2 3,1 4-2,-1 1 0,1-1 0,0 0 0,-1 1 1,1-1-1,-1 1 0,0-1 0,1 1 0,-1-1 0,0 1 0,0-1 0,0 1 0,0 0 0,0 0 0,0-1 0,-1 1 0,1 0 0,0 0 0,-1 0 0,1 0 0,0 0 1,-1 1-1,-1-2 2,-2 1-2,0-1 0,-1 1 0,1 0 0,-1 1 0,1-1 1,-4 1 1,3 0-16,0 0 0,1-1 1,-1 0-1,0 0 1,-4-1 15,7 0 0,1 1 0,-1-1 0,1 1 0,0-1 0,0 0 0,0 0 0,0 0 0,-2-2 0,-19-17-4,16 17 13,0 1-1,0 0 1,0 0 0,-1 0-1,1 1 1,-1 0 0,0 1-1,1-1 1,-1 2 0,0-1 0,0 1-1,0 0 1,0 1 0,1-1-1,-1 2 1,0-1 0,1 1 0,-1 0-1,-4 3-8,-3-1 45,10-3-8,0 0 0,-1 0 0,1 1 0,0 0 0,0 0-1,0 1 1,0-1 0,0 1 0,0 0 0,1 0 0,-4 4-37,8-7 2,-1 0 0,1 1 0,0-1-1,0 0 1,-1 0 0,1 1 0,0-1 0,0 0 0,0 1 0,0-1 0,0 0-1,-1 1 1,1-1 0,0 0 0,0 1 0,0-1 0,0 0 0,0 1-1,0-1 1,0 1 0,0-1 0,0 0 0,0 1 0,0-1 0,1 0 0,-1 1-1,0-1 1,0 0 0,0 1 0,0-1 0,0 0 0,1 1 0,-1-1 0,0 0-1,0 0 1,1 1 0,-1-1 0,0 0 0,0 0 0,1 1-2,17 9 5,172 68 74,-182-75-78,0 1 1,0 0 0,0 0 0,-1 1-1,0-1 1,0 2 0,0-1 0,-1 1-1,0 0 1,0 0 0,0 1 0,-1 0-1,0 0 1,0 0 0,0 0-1,-1 1 1,0 0 0,-1 0 0,0 0-1,0 0 1,-1 0 0,0 1 0,0-1-1,-1 1 1,0-1 0,-1 1 0,0 0-1,0-1 1,0 1 0,-1 0 0,-1-1-1,0 1 1,0-1-2,0 2-1,-1-1 1,0 0-1,-1 0 1,0 0-1,0 0 1,-1-1-1,0 1 1,0-1-1,-1 0 0,0-1 1,-1 1-1,0-1 1,0-1-1,0 1 1,-1-1-1,0 0 1,0-1-1,-1 0 1,-21 11-379,0-1 1,-1-2-1,-1-2 0,-19 5 379,7-2-1069,-4 2 316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0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168 225 704,'53'-59'299,"-52"58"-329,20-26 961,-21 27-826,0 0-1,0-1 1,0 1 0,0-1-1,0 1 1,0-1 0,0 1-1,0-1 1,0 1 0,-1-1-1,1 1 1,0 0 0,0-1-1,0 1 1,-1-1 0,1 1-1,0 0 1,0-1 0,-1 1-1,1-1 1,0 1 0,-1 0-1,1 0 1,0-1 0,-1 1-1,1 0 1,-1-1 0,1 1-1,0 0 1,-1 0 0,1 0-1,-1 0 1,1-1 0,-1 1-1,1 0 1,-1 0-105,1 0 17,0 0 0,0 0 1,0 0-1,0 0 0,-1 0 0,1 0 1,0 0-1,0 0 0,0 0 1,0 0-1,-1 0 0,1 0 0,0 0 1,0 0-1,0 0 0,0 0 0,-1 0 1,1 0-1,0 0 0,0 0 1,0 0-1,0 0 0,-1 0 0,1 0 1,0 0-1,0 0 0,0 0 0,0 0 1,0 0-1,0 1 0,-1-1 0,1 0 1,0 0-1,0 0 0,0 0 1,0 0-1,0 0 0,0 1 0,0-1 1,0 0-1,0 0 0,-1 0 0,1 0 1,0 1-1,0-1-17,-1 11 225,0-5-67,-83 469 1830,71-409-1986,-29 126 41,30-145-21,-3 0-1,-2-1 1,-3 1-22,17-39 45,3-7-14,0 1 0,-1-1 0,1 0 1,-1 1-1,0-1 0,1 0 0,-1 1 0,0-1 0,0 0 0,0 0 0,0 0 0,0 0 0,0 0 1,0 0-1,0 0 0,-1 0-31,2-1 16,0 0 0,0 1 1,0-1-1,0 0 1,0 0-1,0 0 0,0 0 1,0 0-1,-1 0 1,1 0-1,0 0 0,0 0 1,0 0-1,0 0 1,0 0-1,0 0 0,0 0 1,-1 0-1,1 0 0,0 0 1,0 0-1,0 0 1,0 0-1,0 0 0,0 0 1,0 0-1,-1 0 1,1 0-1,0 0 0,0 0 1,0 0-1,0 0 1,0 0-1,0 0 0,0 0 1,0-1-1,-1 1 0,1 0 1,0 0-1,0 0 1,0 0-1,0 0 0,0 0 1,0 0-1,0 0 1,0 0-1,0-1 0,0 1-16,2-14 993,6-16-969,1 0 1,1 0-1,2 1 1,1 0-1,14-21-24,17-29-54,-4-2 0,12-42 54,53-206-194,-59 171 156,-39 136 55,-2 6 48,0 0 1,-1 0 0,0-9-66,-5 10 157,1 15-152,-1 0-1,1 0 1,-1 0 0,1 0-1,-1 0 1,1 1 0,-1-1-1,1 0 1,-1 0-1,1 1 1,-1-1 0,1 0-1,-1 1 1,1-1 0,0 0-1,-1 1 1,1-1 0,0 1-1,-1-1 1,1 1 0,0-1-1,0 0 1,-1 1 0,1-1-1,0 1 1,0-1 0,0 1-1,0-1 1,-1 1-5,-13 24 20,0 1 1,2 0-1,-3 10-20,11-27-13,1 1 1,0-1-1,1 1 1,0 0-1,0-1 0,1 1 1,0 0-1,1 0 1,0 0-1,1 0 0,1 7 13,-2-15-2,1 1-1,-1 0 1,1-1-1,-1 1 1,1-1-1,0 1 0,0-1 1,0 1-1,1-1 1,-1 0-1,1 1 1,-1-1-1,1 0 1,0 0-1,-1 0 0,1 0 1,0-1-1,0 1 1,1 0-1,-1-1 1,0 1-1,0-1 0,1 0 1,-1 0-1,1 0 1,-1 0-1,1 0 1,-1 0-1,1-1 0,0 0 1,-1 1-1,1-1 1,0 0-1,-1 0 1,1 0-1,0 0 0,-1-1 1,1 1-1,-1-1 1,1 0-1,1 0 3,10-4-26,1 0 0,-1-1 0,0-1 0,0 0 0,-1-1 0,7-5 26,4-3-102,-1-1 0,-1-2 1,7-6 101,-19 15-72,0-1 1,-1 0 0,0-1 0,0 1 0,-1-2 0,-1 1 0,4-10 71,-8 16-35,7-16 95,-5 19 50,-1 12 47,-3 0-119,0 1-1,-1-1 1,0 1 0,-1 2-38,2 37 39,3-23-23,0 1 1,2-1-1,8 22-16,-9-35-88,0 0 0,0 0 0,2-1 1,0 1-1,0-2 0,1 1 0,0-1 0,5 5 88,-10-13-84,-1-1 0,0 0 0,1 1 0,-1-1-1,1 0 1,0 0 0,-1 0 0,1-1 0,0 1 0,0-1 84,1 0-62,0 0 0,0-1 0,0 1 0,0-1 0,1 0 1,-1 0-1,0-1 0,1 1 62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1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 8946,'28'-21'2977,"33"17"-3210,19-8-175,21-5-1320,6 0 1144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1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1 288 9682,'64'-29'3329,"24"16"-3081,19 5-360,1 2-272,-5 1-905,-15-3-679,-12 6 1184</inkml:trace>
  <inkml:trace contextRef="#ctx0" brushRef="#br0" timeOffset="1">614 72 9770,'-122'-72'3377,"122"103"-3049,6 12-392,9 11-136,-2 22-208,-1 4-64,-5 17 24,-7 8 143,4-12 193,-2-2 80,-2-26-104,6-11-224,1-24-1064,12-9-1361,18-23 1753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2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1 457 8482,'9'-3'361,"-1"1"0,1 0-1,0 1 1,0 0 0,0 0 0,0 1 0,0 0 0,0 0-1,0 1 1,-1 1 0,1-1 0,0 1 0,0 1-361,14 4-12,-1 1 1,-1 2-1,1 0 1,8 7 11,-8-5-143,-2 1 0,0 2 0,0 0 0,-1 1 0,5 6 143,-16-14-119,0 1 1,0-1-1,-1 2 1,0-1-1,-1 1 1,0 0 0,0 0-1,-1 0 1,-1 1-1,0 0 1,0 0-1,0 4 119,-3-10-48,-1 1 0,0-1-1,0 1 1,0 0 0,-1-1 0,1 1-1,-1-1 1,-1 1 0,1-1-1,-1 0 1,0 0 0,-1 2 48,3-5 12,-1-1 1,0 1-1,1 0 1,-1 0-1,0 0 1,0-1-1,-1 1 1,1-1 0,0 1-1,0 0 1,-1-1-1,1 0 1,-1 1-1,1-1 1,-1 0-1,0 0 1,1 0-1,-1 0 1,0 0-1,0 0 1,0-1-1,0 1 1,1-1-1,-1 1 1,0-1-1,0 0 1,0 1 0,0-1-1,0 0 1,0 0-1,0-1 1,-2 1-13,3-1 35,-1 0 0,1 0 0,-1 0 0,1-1 0,-1 1 0,1 0 0,0-1 0,0 1 0,0-1 0,0 1 0,0-1 0,0 0 0,0 1 0,0-1 0,1 0 0,-1 0 0,1 1 1,-1-1-1,1 0 0,0 0 0,0 0 0,-1 0 0,1 0 0,1 1 0,-1-3-35,0-8 47,1 1 0,1-1 0,0 0 0,1 0 0,0 1 0,0-1 0,1 1-1,1 0 1,4-7-47,13-24 27,25-34-27,-22 36 23,84-151-3,-85 143-24,-2-1-1,-2-1 1,-2-3 4,-13 34 0,-1-1 0,-1 0 0,1-16 0,-3 24-7,-1-3-151,-6 19-194,-9 27-544,11-24 642,-11 28-236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2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237 220 8250,'11'28'2415,"-7"-3"-2334,0 1 1,-2-1 0,-1 0-1,-2 1 1,0-1-1,-1 0 1,-4 12-82,-2 4-70,-1-1 1,-2 0 0,-2-1 0,-2 0-1,-14 27 70,-1-8 46,-3-1 0,-3-1-1,-10 9-45,34-50 133,12-15-126,0 0 0,0 0 0,0 0 1,0 0-1,0 0 0,0 1 0,0-1 0,-1 0 0,1 0 0,0 0 0,0 0 0,0 0 0,0 0 0,0 0 0,-1 0 0,1 0 1,0 1-1,0-1 0,0 0 0,0 0 0,0 0 0,-1 0 0,1 0 0,0 0 0,0 0 0,0 0 0,0 0 0,-1 0 0,1 0 1,0 0-1,0 0 0,0 0 0,0-1 0,-1 1 0,1 0 0,0 0 0,0 0 0,0 0 0,0 0 0,0 0 0,0 0 1,-1 0-8,1-4 52,0 1 1,-1 0 0,1 0 0,1-1 0,-1 1-1,0 0 1,1 0 0,0 0 0,0-1-53,4-21 87,2 0 1,1 0 0,0 1-1,6-9-87,51-98-41,-34 72 24,23-51-240,36-106 257,-38 70-22,-40 111 69,-12 35-47,0 1 0,0-1 0,0 0 0,0 0 0,0 0 0,1 0 0,-1 0 0,0 0 0,0 1 0,0-1-1,0 0 1,0 0 0,0 0 0,0 0 0,0 0 0,0 0 0,1 0 0,-1 0 0,0 0 0,0 1 0,0-1 0,0 0 0,0 0 0,1 0 0,-1 0 0,0 0 0,0 0 0,0 0 0,0 0 0,0 0 0,1 0 0,-1 0 0,0 0 0,0 0 0,0 0 0,0 0 0,0 0-1,1 0 1,-1 0 0,0-1 0,0 1 0,0 0 0,0 0 0,0 0 0,0 0 0,1 0 0,-1 0 0,0 0 0,0 0 0,0 0 0,0-1 0,0 1 0,0 0 0,0 0 0,0 0 0,0 0 0,0 0 0,0 0 0,0-1 0,1 1 0,-1 0 0,0 0 0,0 0 0,3 13-23,-3 14-14,-1 0 0,-1 0 1,-2-1-1,-2 11 37,1-14 9,2 0 0,0 0 0,1 0 0,2 0-1,0 0 1,2 6-9,-2-27 0,0 0-1,0 0 1,1 0 0,-1 0-1,1 0 1,-1 0 0,1 0-1,-1 0 1,1 0-1,0-1 1,0 1 0,0 0-1,0 0 1,0-1 0,0 1-1,1-1 1,-1 1-1,1-1 1,-1 1 0,1-1 0,-1 0-1,1-1 0,-1 0 0,0 0 0,0 0 0,0 0 0,1 0 0,-1 0 0,0 0 0,0 0 0,0 0 0,0 0 0,1-1 1,-1 1-1,0-1 0,0 1 0,0-1 0,0 1 0,0-1 0,0 1 0,0-1 0,0 0 0,0 0 0,1 0 1,7-8 2,0 0-1,-1-1 1,0 0-1,0 0 1,1-5-2,6-10-2,-1 0 0,-1-1 0,-1 0 0,-2-1 0,-1 0 0,1-7 2,11-51 141,1-33-141,-19 104 100,-3 14-98,0 0 0,0 0 0,0 0 0,0 0 0,0 0 0,0 0 0,0 0-1,0 0 1,0 0 0,0 0 0,0 0 0,0 0 0,0 0 0,0 0 0,0 0 0,0 1 0,0-1 0,0 0-1,1 0 1,-1 0 0,0 0 0,0 0 0,0 0 0,0 0 0,0 0 0,0 0 0,0 0 0,0 0 0,0 0-1,0-1 1,0 1 0,0 0 0,0 0 0,0 0 0,0 0 0,0 0 0,0 0 0,0 0 0,0 0-1,0 0 1,0 0 0,1 0 0,-1 0 0,0 0 0,0 0 0,0 0 0,0 0 0,0 0 0,0 0 0,0 0-1,0 0 1,0 0 0,0 0 0,0 0 0,0 0 0,0 0-2,2 22 148,-1-12-140,1 20-73,1-1 1,1 1 0,2-1-1,8 23 65,-12-44-134,0-1 0,1 0 0,0 0 0,1 0 1,-1 0-1,1-1 0,1 1 0,-1-1 0,1 0 0,0-1 0,0 1 0,1-1 0,0 0 0,0 0 0,0 0 1,0-1-1,1 0 0,0-1 0,-1 1 0,1-1 0,4 1 134,-3-2-196,1-1 0,-1 1 0,0-2 0,7 1 196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3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7866,'10'-36'3040,"18"19"-2095,24 3-705,26 3-216,38 1-152,19 3-104,21-5-209,-3 3-151,-14 5 368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5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55 5929,'42'-49'2106,"-42"49"-2078,0 0 0,0-1-1,0 1 1,0 0 0,1-1 0,-1 1-1,0 0 1,0-1 0,0 1 0,1 0-1,-1 0 1,0-1 0,0 1 0,1 0-1,-1 0 1,0 0 0,0-1 0,1 1-1,-1 0 1,0 0 0,1 0 0,-1 0-1,0 0 1,1-1 0,-1 1 0,0 0-1,1 0 1,-1 0 0,0 0 0,1 0-1,-1 0 1,0 0 0,1 0 0,-1 0-1,0 0 1,1 1 0,-1-1 0,0 0-1,1 0 1,-1 0 0,0 0 0,1 0-1,-1 1 1,0-1 0,1 0 0,-1 0-28,4 12-53,-4-11 151,4 16-77,-1-1 0,0 1 0,-1 0 0,-1 0 0,-1 0 0,0 0 0,-2 0 1,0 3-22,-7 40 34,-12 37-34,15-69 7,-54 210-63,54-219-39,-1-1 0,-7 14 95,12-27-125,-1-1 0,0 1-1,0 0 1,0-1 0,0 1 0,-1-1 0,1 0 0,-1 0 0,0 0 0,0-1-1,-3 2 126,7-5-28,0 0-1,0 0 0,0 0 1,0 0-1,-1 0 0,1 1 1,0-1-1,0 0 0,0 0 1,-1 0-1,1 0 0,0 0 1,0 0-1,0 0 0,-1 0 1,1 0-1,0 0 0,0 0 1,-1 0-1,1 0 0,0 0 1,0 0-1,0 0 0,-1-1 1,1 1-1,0 0 0,0 0 1,0 0-1,0 0 0,-1 0 1,1 0-1,0 0 0,0-1 1,0 1-1,0 0 0,-1 0 1,1 0-1,0 0 0,0-1 1,0 1-1,0 0 0,0 0 1,0 0-1,0-1 0,0 1 1,0 0-1,0 0 0,-1-1 29,0-12-860,3-21 201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5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0 6057,'-3'12'2145,"1"14"-1793,2 11-304,2 18-8,3 6-32,-9 15-272,1 2-96,-7-9-96,-7-7 32,6-16 231,-8-4 105,3-17 80,-1 1-72,-2-12-768,8-3 624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6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1 429 8242,'53'-38'2760,"21"9"-2776,29 3-632,10-5-400,1 1 608</inkml:trace>
  <inkml:trace contextRef="#ctx0" brushRef="#br0" timeOffset="1">1075 14 7970,'30'-10'2400,"16"9"-4016,13-1 1104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3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63 3737,'-163'-63'2096,"139"81"-311,6 5-793,10 13-624,8 7-152,8 5-168,6 5-80,-2 4-248,4-4-280,1-4-776,-3-5-817,4-17 1337</inkml:trace>
  <inkml:trace contextRef="#ctx0" brushRef="#br0" timeOffset="1">68 473 6601,'-67'28'2593,"112"-38"-1825,12 4-424,18 4-536,6 0-704,3-10 600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6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37 7442,'-109'-37'2616,"102"72"-2288,3 10-224,11 26-88,3 15-72,5 15-216,-7 1-176,-4-4-440,-1-13-128,-5-20-313,2-10-335,6-15 1120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7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29 111 3433,'-27'0'3222,"26"0"-2576,3 0-185,75-9 104,41 2-565,136-10 667,-177 8-859,-1-3 0,22-9 192,-5 0-1555,-56 7 1045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7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3 6489,'-2'-2'2193,"6"6"-2057,11 13-208,-6 13-32,-5 18 32,-2 15 24,-13 19 24,-1 5 40,-1 14 136,-4 4 24,5-6 32,-1-2-24,2-2-144,7-1-168,11-12-1272,11-14 992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8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24 300 1144,'-1'-1'300,"-1"1"0,1 0 0,-1 0 1,1 0-1,-1 0 0,1 0 0,-1 0 0,1 0 0,-1 1 0,1-1 0,-1 0 0,1 1 0,-1-1 0,1 1 0,-1 0-300,7 0 164,-1 1-1,0-1 1,1 0-1,0 0 1,-1-1-1,1 0 0,1 1-163,80 4 895,83-6-895,100-15 89,-227 13-86,187-17-2,-153 10-3,73-18 2,-144 26-116,0 0 1,0 0-1,0 0 1,0 0-1,-1-1 0,1 1 1,-1-1-1,0 0 1,0-1-1,0 1 0,0-1 1,3-3 115,-5 4-82,0 1-1,0-1 1,0 0 0,0 0 0,0 0 0,-1 0-1,1 0 1,-1 0 0,0 0 0,0 0 0,0-1 0,0 1-1,-1 0 1,1-1 0,-1 1 0,0-1 0,0 1 0,0 0-1,-1-3 83,0 4-21,1 0-1,-1 0 0,0 0 1,0 1-1,0-1 0,0 0 1,0 0-1,-1 1 0,1-1 1,0 1-1,-1-1 0,1 1 0,-1 0 1,0-1-1,1 1 0,-2-1 22,-35-17-216,19 10 3,-21-19-208,27 18 477,-1 0 0,-13-6-56,24 14 221,0 0 1,0 0 0,-1 1-1,1 0 1,-1 0-1,1 0 1,-1 0-1,0 0 1,1 1 0,-1 0-1,0 0 1,1 0-1,-1 0 1,-2 0-222,5 0 48,1 0 0,0 0 0,-1 0 0,1 0 1,0 0-1,-1 0 0,1 0 0,0 0 0,-1 0 0,1 0 0,0 1 1,-1-1-1,1 0 0,0 0 0,-1 0 0,1 0 0,0 0 1,-1 1-1,1-1 0,0 0 0,0 0 0,-1 1 0,1-1 0,0 0 1,0 0-1,-1 1 0,1-1 0,0 0 0,0 1 0,0-1 1,0 0-1,-1 1 0,1-1 0,0 0 0,0 1 0,0-1 0,0 0 1,0 1-1,0-1 0,0 0-48,1 1 43,-1 0 0,1 0 0,0 0 1,-1-1-1,1 1 0,0 0 0,0-1 0,0 1 0,0 0 0,0-1 1,-1 1-1,1-1 0,0 0 0,0 1 0,0-1 0,1 0-43,49 19 182,-21-8-103,1-1 1,0-2-1,7 1-79,-18-5 31,17 3 65,22 9-96,-50-14 4,0 2 1,0-1-1,0 1 1,0 0-1,-1 1 1,0 0 0,0 1-1,6 4-4,-12-8 1,0 0 1,-1 0-1,1 0 0,-1 1 1,1-1-1,-1 0 0,1 1 1,-1-1-1,0 1 0,0-1 1,-1 1-1,1-1 0,0 1 1,-1-1-1,0 1 0,1 0 1,-1-1-1,0 1 0,0 0 1,-1-1-1,1 1 0,0 0 0,-1-1 1,0 1-1,1 0 0,-1-1 1,0 1-1,0-1 0,-2 3-1,-3 6 9,-1 0 0,0 0-1,0-1 1,-1 0-1,-8 7-8,-23 25-411,-3-3-1,-1-1 1,-2-2-1,-1-2 1,-45 25 411,67-47-648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49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77 6321,'0'1'165,"1"0"0,-1 1 0,0-1 0,0 1 0,1-1 0,-1 0 0,0 1 0,0-1 0,0 1 0,0-1 0,0 1 0,-1-1 0,1 1 0,0-1 0,-1 1-165,-1 10 158,0 30 45,1 7-13,-3-1 1,-2 0 0,-4 9-191,-65 263 596,63-264-549,-27 125 65,28-139-91,-3 0 0,-1-1-1,-3 3-20,17-40 6,0-1-1,0 1 0,-1-1 1,0 0-1,0 1 0,0-1 1,0 0-1,0 0 0,0 0 1,-1-1-1,0 1 0,1 0 1,-1-1-1,0 0 0,-2 2-5,4-4 6,1 0-1,-1 0 1,1 1 0,-1-1-1,1 0 1,0 0 0,-1 0-1,1 0 1,-1 0-1,1 0 1,-1 0 0,1 0-1,0 0 1,-1 0-1,1 0 1,-1 0 0,1 0-1,-1-1 1,1 1-1,0 0 1,-1 0 0,1 0-1,-1-1 1,1 1-1,0 0 1,-1 0 0,1-1-1,0 1 1,-1 0-1,1-1-5,-5-14 135,4-20 37,1 34-164,9-65 51,2 0-1,3 1 1,8-16-59,-3 7-17,29-98-325,8 2 0,25-41 342,-37 98-67,-37 98 61,-7 15 6,0 0-1,0 0 1,0 0 0,0 0-1,0 0 1,1 0 0,-1 0-1,0 0 1,0 0 0,0 0-1,0 0 1,0 0 0,0 0-1,0 0 1,0 0 0,1 0-1,-1 0 1,0 0 0,0 0-1,0 0 1,0 0-1,0 0 1,0 0 0,0 0-1,0 0 1,1 0 0,-1 0-1,0 0 1,0 0 0,0 0-1,0 0 1,0 0 0,0 0-1,0 0 1,0 0 0,0 1-1,0-1 1,0 0 0,0 0-1,0 0 1,0 0 0,0 0-1,1 0 1,-1 0 0,0 0-1,0 1 1,0-1 0,0 0-1,0 0 1,0 0 0,0 0-1,0 0 1,0 0-1,0 0 1,0 0 0,0 1-1,-1-1 1,1 0 0,0 0 0,0 24-47,-14 34-35,-4 25 47,16-73 40,1 0 1,1-1-1,0 1 1,0 0-1,1 0 0,0-1 1,1 5-6,-1-11 2,0-1 1,0 1-1,-1-1 1,2 1-1,-1-1 1,0 0-1,0 1 1,1-1-1,0 0 1,-1 0-1,1 0 1,0 0-1,0 0 0,0 0 1,0-1-1,0 1 1,0-1-1,0 1 1,1-1-1,-1 0 1,1 0-1,-1 0 1,1 0-1,-1 0 1,1-1-1,-1 1 1,1-1-1,0 0 1,-1 1-1,1-1 0,0-1 1,0 1-3,6 0 5,-1-1 0,0 0 0,1 0 1,-1-1-1,0 0 0,0-1 0,0 0 0,0 0 0,4-3-5,1-1-7,-1-1 0,1-1 0,-2 0 0,1 0 0,-2-1 1,1 0-1,-1-1 0,-1-1 0,0 1 0,2-4 7,12-23-123,-2 0 0,12-31 123,-3 6-48,-34 76 94,2 1-1,-1-1 1,1 0-1,1 1 0,1 12-45,-1-14-36,2 0 0,-1 1 0,2-1 0,-1 0 0,2 0 0,-1 1 0,2-2 1,0 1-1,0 0 0,1-1 0,0 0 0,1 0 0,0 0 0,1-1 0,1 0 0,-1 0 0,1-1 0,1 0 0,0 0 0,0-1 0,0 0 0,1-1 0,1 0 0,-1 0 0,1-1 0,0-1 0,0 1 0,1-2 0,5 2 36,31 6-341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50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94 9706,'65'-68'3257,"13"60"-3425,19-1-424,13 1 360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50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14 7770,'-2'-12'3136,"6"11"-2023,5 10-673,14 25-384,0 4-96,-2 20-40,-6 6-16,-13 16-32,-6 12 48,-3 24 8,-5 2-64,5-6-209,7-9-263,2-38-1168,5-6 1168</inkml:trace>
  <inkml:trace contextRef="#ctx0" brushRef="#br0" timeOffset="1">1066 939 8618,'64'-19'2872,"18"10"-2864,12-1-48,-3 3-136,-7-1-16,-10 2-112,-9-5 56,-4 5 48,-8 0-120,-11 1-592,-8 3-656,-20 2 935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50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18 9010,'-6'-17'3361,"6"28"-2641,4 20-344,15 31-336,4 22-24,-4 8-96,0-1-24,-4-5-40,-6-12 32,-1-7 72,-2-3-32,-12-10-88,0-5-112,6-9-400,-5-15-513,18-15 769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51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1 547 8722,'11'0'320,"-1"-1"0,1 2 1,0-1-1,-1 1 0,1 1 1,-1 0-1,1 0 0,-1 1 0,0 1 1,1 0-321,-4-1-72,0 1 1,0-1-1,-1 1 1,1 0-1,-1 1 1,0-1-1,0 1 1,-1 1-1,0-1 1,0 1-1,0 0 1,0 0-1,-1 0 1,3 6 71,-3-3-84,1 1 0,-2 0 0,0 0 1,0 0-1,-1 0 0,0 0 1,1 9 83,-1 14-47,-3 27 47,2 13 282,1-58-220,2-13 20,-3-4-68,0 1 0,0-1 1,-1 0-1,1 0 0,0 1 1,0-1-1,-1 0 0,1 0 1,-1 0-1,0 0 0,1-1-14,57-280 1201,29-56-1201,-76 302 22,29-113 92,-36 135-95,-3 12-14,0 0 0,0 0 0,0 0 0,0 0 0,0 0-1,-1 0 1,0 0 0,1 0 0,-1 0 0,0 0 0,-1 0 0,1 0 0,0 0 0,-1 0 0,0 0 0,0 0 0,1 0 0,-3-3-5,3 6-14,-1-1 0,1 1 1,0-1-1,-1 1 0,1-1 0,-1 1 1,1-1-1,-1 1 0,1-1 1,-1 1-1,1-1 0,-1 1 1,0 0-1,1-1 0,-1 1 1,0 0-1,1 0 0,-1 0 0,0-1 1,1 1-1,-1 0 0,0 0 1,1 0-1,-1 0 0,0 0 1,1 0-1,-1 0 0,0 0 1,1 1-1,-1-1 0,0 0 0,1 0 1,-1 0 13,-1 1-67,1 0 0,-1 0 1,1 0-1,-1 0 0,1 0 1,0 0-1,-1 0 0,1 0 0,0 0 1,0 1-1,0-1 0,-1 1 67,-7 21-440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2:51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269 185 6745,'-19'59'1210,"3"0"0,2 1 0,-2 30-1210,1-4-96,-8 16 96,15-75 28,-1 0 1,-1-1-1,-1 0 1,-1 0-1,-12 17-28,20-36 18,-1 0 0,0-1 0,-1 0 0,1 0 0,-6 5-18,10-10 28,0 0 1,0 0-1,0 0 0,-1 0 1,1 0-1,0 0 1,0 0-1,0-1 1,-1 1-1,1 0 0,0-1 1,-1 1-1,1-1 1,0 0-1,-1 1 0,1-1 1,-1 0-1,1 0 1,-1 0-1,1 0 1,0 0-1,-1 0 0,1 0 1,-1 0-1,1-1 1,-1 1-1,1 0 1,0-1-1,-1 1 0,1-1 1,0 0-1,0 1 1,-1-1-1,1 0-28,0-1 36,0 1 1,0 0-1,0-1 0,0 1 1,0-1-1,0 1 0,1-1 1,-1 0-1,1 1 0,-1-1 0,1 0 1,0 1-1,-1-1 0,1 0 1,0 1-1,0-1 0,0 0 1,0 0-1,1 1 0,-1-1 0,0 0 1,1 1-37,12-40 174,-11 35-159,42-107 43,53-144-110,-88 232 40,32-87 21,38-75-9,-71 175 16,-7 16-31,-8 21-27,-2 4 9,1-9 20,2 1-1,0-1 1,0 10 13,5-26-1,0 0 1,1 0-1,0 0 1,-1 1 0,2-1-1,-1 0 1,0 0 0,1 0-1,-1 0 1,1 1 0,1-1-1,-1 0 1,0 0-1,1-1 1,0 1 0,0 0-1,0 0 1,0-1 0,1 1 0,-1-2 0,-1-1-1,1 1 1,0-1 0,-1 0 0,1 0 0,0 0 0,0 0 0,0 0 0,0 0-1,0 0 1,0 0 0,0-1 0,1 1 0,-1-1 0,0 0 0,0 0-1,0 1 1,0-1 0,1-1 0,-1 1 0,0 0 0,0 0 0,0-1 0,0 1-1,0-1 1,1 0 0,0 0 0,8-4-3,0 0 0,-1-1-1,1 0 1,6-6 3,-6 5-3,36-24-41,-2-2 1,7-9 43,-29 21 6,-1 0 1,-1-1-1,-1-1 0,12-19-6,-30 40 0,1-3 62,0 0 1,0 1 0,1 0 0,-1 0 0,1 0-1,4-3-62,-8 6 13,1 1 0,-1 0-1,1-1 1,0 1-1,-1 0 1,1 0-1,-1-1 1,1 1 0,-1 0-1,1 0 1,0 0-1,-1 0 1,1 0-1,0 0 1,-1 0-1,1 0 1,-1 0 0,1 0-1,0 0 1,-1 0-1,1 0 1,0 1-13,0-1 12,0 1 0,0 0 1,0 0-1,0 0 1,0 0-1,0 0 0,0 0 1,0 0-1,0 0 0,-1 0 1,1 0-1,0 1 0,-1-1 1,1 1-13,8 20-67,-2 0 0,4 16 67,-7-22-226,0 0 0,2 0 0,-1-1 0,2 0 0,0 0 0,8 11 226,-4-11-174,1-1-1,1-1 1,4 4 174,-16-17-4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4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495 1 7498,'-4'4'2672,"-15"37"-2304,-5 18-176,-15 36-176,-1 13-136,-11-2-384,-16-5-360,-16-28-632,-6-12-369,11-20 1161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25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174 620 6070,'-3'3'4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44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502 202 8489,'4'-7'16,"5"-7"-16,-7 11 7,-1 0 0,1 1 0,0 0-1,0 0 1,0-1 0,1 1 0,-1 0 0,0 1 0,1-1 0,0 0 0,-1 1 0,1-1 0,0 1 0,-1 0 0,1 0 0,0 0 0,0 0 0,0 1-1,0-1 1,0 1 0,0-1 0,0 1 0,0 0 0,0 0 0,0 1 0,0-1 0,0 1 0,0-1 0,0 1 0,0 0 0,0 0 0,0 0 0,-1 1 0,1-1-1,0 1 1,-1-1 0,1 1 0,-1 0 0,0 0-7,12 9-28,-2 0-1,0 1 1,-8-8 19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24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242 658 2008,'0'-9'287,"-1"1"-1,0 0 0,0 0 1,-1 0-1,0 0 0,0 0 1,-1 0-1,0 0 0,-3-5-286,4 9 98,0 0-1,-1 0 0,0 0 0,1 0 1,-1 0-1,0 1 0,-1-1 0,1 1 1,-1 0-1,1 0 0,-1 0 0,0 1 1,0-1-1,0 1 0,0 0 0,-1 0 1,-2-1-98,4 3 22,1 0 0,-1 0 1,1-1-1,-1 2 0,1-1 0,0 0 1,-1 0-1,1 1 0,0-1 1,-1 1-1,1 0 0,0 0 0,-1 0 1,1 0-1,0 0 0,0 0 1,0 1-1,0-1 0,0 0 0,0 1 1,1 0-1,-1-1 0,0 1 1,1 0-1,-1 0 0,1 1-22,-8 8 22,2 1-1,0 0 0,0 0 0,0 2-21,4-7 14,-9 15-6,2 0 0,0 1 0,1 0-1,2 1 1,-2 11-8,8-32-3,0 0 0,1 0-1,0 0 1,0 0 0,0 0 0,0 0 0,0 0-1,0 0 1,1-1 0,-1 1 0,1 0-1,0 0 1,0 0 0,0 0 0,0-1-1,1 1 1,-1-1 0,1 1 0,-1 0 3,1-1-6,1 0 0,-1-1 1,0 1-1,0 0 0,1-1 0,-1 1 1,0-1-1,1 1 0,0-1 1,-1 0-1,1 0 0,0-1 0,-1 1 1,1 0-1,0-1 0,2 0 6,2 1-5,1-1 0,-1-1 0,0 1 0,0-1-1,1 0 1,-1-1 0,0 0 0,0 0 0,0 0-1,0-1 1,-1 0 0,1-1 0,-1 1 0,4-4 5,2-2 4,-2-1 0,1 1 0,-1-2 0,-1 0 0,0 0 0,0 0 1,-1-1-1,-1 0 0,5-10-4,-3 3 60,-2 0 0,0-1 0,-1 0 0,-1 0 0,0 0 0,-1-10-60,0-10 182,-2-1 0,-2 1 0,-2-1 0,-1 1 0,-2 0 0,-8-29-182,-3 3 1037,-20-58-1037,23 93 517,12 31-502,1-1-1,0 1 1,0 0 0,0-1-1,-1 1 1,1-1 0,0 1-1,0 0 1,-1-1 0,1 1-1,0 0 1,0 0 0,-1-1 0,1 1-1,0 0 1,-1-1 0,1 1-1,-1 0 1,1 0 0,0 0-1,-1 0 1,1-1 0,-1 1-1,1 0 1,0 0 0,-1 0-1,1 0 1,-1 0 0,1 0-1,-1 0 1,1 0 0,0 0-1,-1 0-14,-9 12 189,-1 20-162,9-17-40,0-1-1,0 1 0,2 0 0,0 0 1,0 0-1,1-1 0,1 1 1,0 0-1,2-1 14,8 37-286,19 45 286,-11-36-180,7 28-100,-1-1-48,4 0 0,6 3 328,-30-77-29,1 0 0,0 0 0,0-1 0,1 0 1,6 6 28,-11-15-7,0 0 0,0 1 0,0-1 0,0 0 0,1-1 0,-1 1 0,1 0 0,0-1 0,0 0 0,0 0 0,0 0 0,0-1 0,1 1 0,-1-1 0,0 0 0,1 0 0,-1-1 0,0 1 1,1-1 6,5-1-3,0 0 0,0 0 0,0-1 0,0-1 0,0 0 0,0 0 0,-1-1 0,0 0 0,0 0 1,1-2 2,9-5-54,-1 0 1,-1-1 0,0-2 0,6-5 53,-8 4-69,-1 0 1,-1 0-1,0-1 0,-1-1 0,-1 0 1,0 0-1,-1-1 0,-1-1 0,-1 1 0,-1-2 1,0 1-1,-1-1 0,-2 0 0,0 0 1,-1 0-1,1-20 69,-3 2 437,-1 38-412,0-1 0,1 1-1,-1-1 1,0 1 0,0-1-1,0 1 1,0-1 0,0 1-1,0-1 1,0 1 0,0-1-1,-1 1 1,1-1 0,0 1-1,0-1 1,0 1 0,0-1-1,-1 1 1,1-1 0,0 1-1,-1-1 1,1 1 0,0-1-1,-1 1 1,1 0 0,0-1-25,-1 1 20,1 0 0,-1 1 0,1-1 0,-1 0 0,1 0 1,-1 0-1,1 1 0,-1-1 0,1 0 0,-1 1 0,1-1 0,0 0 0,-1 1 1,1-1-1,-1 0 0,1 1 0,0-1 0,0 1 0,-1-1 0,1 0 0,0 1 1,-1 0-21,-5 11 126,0 0 0,1 1 0,-3 9-126,0-1 38,2-2-34,0 0 1,1 0-1,0 0 1,2 1 0,0 0-1,1-1 1,2 1-1,0 0 1,0 0-1,4 18-4,-2-30-25,-1 1 0,1-1-1,1 0 1,-1 0-1,1 0 1,1 0 0,0 0-1,0-1 1,0 0-1,1 1 1,0-2 0,0 1-1,1 0 1,0-1-1,0 0 1,0-1-1,1 1 1,0-1 0,0-1-1,0 1 1,0-1-1,1 0 1,0-1 0,0 0-1,0 0 1,7 1 25,-2-1-248,1 0 0,-1-1 0,1-1 0,-1-1 0,1 0 0,0 0-1,0-1 1,-1-1 0,1 0 0,-1-1 0,0-1 0,0 0 0,8-4 248,36-23-683,-49 26 602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25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22 4297,'0'-1'185,"-1"-1"0,1 1-1,-1-1 1,1 1 0,-1 0 0,0-1 0,0 1 0,1 0 0,-1 0-1,0-1 1,0 1 0,0 0 0,-1 0 0,1 0 0,0 0 0,-1 0-185,1 1 72,0-1 0,0 1 1,0 0-1,0 0 0,0 0 1,0 0-1,0 0 0,0 0 1,0 0-1,0 0 0,0 1 1,0-1-1,0 0 0,0 1 1,0-1-1,0 0 1,0 1-1,0-1 0,0 1 1,0 0-1,0-1 0,1 1 1,-1 0-1,0-1 0,0 1 1,1 0-1,-1 0 0,1 0 1,-1 0-73,-6 8 71,0 0 1,1 0-1,0 1 1,0 0-1,1 0 1,0 0-1,1 2-71,-25 78-18,21-61-26,2 0-1,0 0 1,3 1-1,0-1 1,2 1-1,1 0 1,1 0-1,3 15 45,-3-39-36,0 1 0,1-1 0,-1 0 1,1 1-1,1-1 0,-1 0 0,1 0 0,0 0 0,0-1 0,1 1 0,0-1 0,0 1 0,0-1 0,0-1 0,1 1 0,0-1 0,0 1 0,0-1 0,0-1 0,1 1 0,0-1 0,-1 0 0,1 0 0,0 0 0,1-1 0,-1 0 0,3 0 36,10 3-90,1-1-1,-1-1 0,0-1 0,1-1 0,0-1 1,-1 0-1,1-2 0,-1 0 0,1-1 0,-1-1 0,0 0 1,0-2-1,-1 0 0,0-1 0,0-1 0,0-1 1,-1 0-1,0-2 0,-1 0 0,7-6 91,6-10-114,-2 0 0,-1-2 0,17-24 114,60-96 182,-60 76 150,-39 64-220,-1 1 0,1-2 1,-1 1-1,-1 0 0,0-1 0,0 1 1,0-4-113,-2 12 34,1-1 0,-1 0 0,0 0 0,0 1 0,0-1 0,0 0-1,0 0 1,0 0 0,0 1 0,-1-1 0,1 0 0,-1 1 0,1-1 0,-1 0 0,0 1 0,1-1 0,-1 0 0,0 1 0,0-1 0,0 1 0,0 0 0,-1-1 0,1 1 0,0 0 0,0 0 0,-1 0 0,1 0 0,-1 0 0,1 0 0,-1 0 0,1 0 0,-1 0 0,0 1 0,1-1 0,-1 1 0,0-1 0,1 1 0,-1 0 0,0-1 0,0 1 0,1 0 0,-1 0 0,0 0-34,-6 1 37,1-1 0,0 1 0,-1 1 0,1-1 0,0 1 0,0 1 0,0-1 0,0 1 0,1 0 0,-2 1-37,-6 6 3,0 0 1,0 0-1,1 1 0,1 1 1,0 0-1,0 1 1,1 0-1,1 0 1,0 1-1,1 1 0,1 0 1,0 0-1,1 0 1,1 1-1,0 0 1,1 1-1,0-1 0,2 1 1,0 0-1,1 0 1,0 13-4,2-25-18,0-1 1,0 1-1,0-1 1,1 1 0,-1-1-1,1 1 1,0-1-1,1 0 1,-1 0 0,1 1-1,0-1 1,2 3 17,-3-6-13,0 1 1,0-1 0,1 0-1,-1 1 1,0-1-1,1 0 1,-1 0 0,1 0-1,0 0 1,-1 0-1,1-1 1,0 1 0,0 0-1,-1-1 1,1 1-1,0-1 1,0 0 0,0 0-1,0 0 1,-1 1 0,1-2-1,0 1 1,0 0-1,0 0 1,0-1 0,-1 1-1,1-1 1,0 1-1,0-1 1,-1 0 0,1 1-1,0-2 13,9-3-32,0-1 0,0 0 0,-1-1 1,0-1-1,-1 1 0,0-1 0,0-1 0,0 0 0,-1 0 0,4-6 32,1-2-44,-1-1 0,0 0 0,-2-1 0,0-1 0,6-15 44,-12 25 33,-1 0 0,0 0 0,0-1 0,-1 1 0,0-1 0,-1 0-1,0 1 1,-1-7-33,-2 8 275,-2 9-64,-4 14-53,3 0-160,1 1-1,1 0 0,1 0 1,0 0-1,1 0 1,0 0-1,1 0 0,2 11 3,-2-21-4,1 0-1,0 0 1,0-1-1,0 1 1,0 0-1,1 0 1,0-1-1,0 1 1,0-1-1,0 0 1,1 1-1,0-1 1,0 0-1,0 0 1,0-1 0,0 1-1,1-1 1,0 0-1,0 0 1,0 0-1,0 0 1,0 0-1,0-1 1,1 0-1,-1 0 1,1 0-1,0-1 1,1 1 4,1-1-20,0 0 1,0-1 0,0 1 0,0-2 0,1 1-1,-1-1 1,0 0 0,0 0 0,0-1-1,0 0 1,0 0 0,-1-1 0,1 0 0,-1 0-1,6-4 20,7-4-187,-1-1 0,0-1 0,-1-1 0,9-9 187,-7 5-285,0-2-1,-2 0 0,3-5 286,-12 15-13,-1-1 1,0 0-1,-1 0 1,0 0-1,-1-1 0,0 0 1,1-6 12,-6 17 41,1 0 1,-1 0-1,1 0 1,-1 0-1,1-1 0,-1 1 1,0 0-1,0 0 1,0 0-1,0 0 0,0 0 1,0-1-1,0 1 1,0 0-1,0 0 0,0 0 1,0 0-1,-1-1 1,1 1-1,-1 0 0,1 0 1,-1 0-1,1 0 1,-1 0-1,1 0 1,-1 0-1,0 0-41,0 1 27,1 0 0,0 0 0,-1 0 0,1 0 0,-1 0 0,1 0 0,-1 0 0,1 0 0,-1 0 0,1 0 0,-1 0 0,1 0 0,-1 1 0,1-1 0,0 0 0,-1 0 0,1 0 0,-1 1 0,1-1 0,0 0 0,-1 1 0,1-1 0,-1 0-27,-12 18 243,8-7-236,0 0 0,1 0 0,1 1 1,-1-1-1,2 1 0,0 0 1,0 0-1,1 0 0,0 0 0,1 0 1,1 0-1,1 7-7,-2-11-5,1-1 1,1 0-1,-1 0 0,1 0 1,0 0-1,1-1 0,0 1 1,0 0-1,0-1 0,1 0 1,0 0-1,0 0 0,1 0 1,-1-1-1,1 1 0,0-1 1,1 0-1,-1-1 0,1 1 1,0-1-1,5 2 5,-8-4-6,1 0 1,0-1-1,0 1 1,0-1-1,1 0 0,-1 0 1,0 0-1,0-1 1,0 0-1,1 1 1,-1-2-1,0 1 0,1 0 1,-1-1-1,0 0 1,1 0 5,1-1-7,0 0 1,0-1 0,-1 1 0,1-1-1,0-1 1,-1 1 0,0-1 0,0 0 0,0 0-1,1-1 7,7-9-30,-1-1-1,0 0 1,-1-1-1,0 0 1,-1-1-1,4-9 31,2-10 376,-1 0 0,-2-1 0,-1 0 1,4-28-377,-21 101 341,0 32-341,1-4-8,-16 147-31,-32 128 39,16-163-26,-29 146-134,53-279 100,6-34 42,1-10 24,-4-19 43,6 11-30,-25-70 115,3 0 1,4-2 0,-4-46-135,21 105 24,1-1 0,1 0 0,1 0 0,2 0 0,0 0 0,1 0 0,1 1 0,1-1 0,4-10-24,-5 24-18,0 1 1,0-1-1,1 1 1,0-1-1,0 1 1,1 0-1,0 1 1,1-1-1,-1 1 1,2 0-1,-1 0 1,1 1-1,0 0 1,0 0-1,0 1 1,1 0-1,0 0 1,0 0-1,0 1 1,0 1-1,1-1 1,0 1-1,0 1 1,7-2 17,5 1-523,0 1 1,1 1-1,-1 1 1,1 0-1,6 3 523,50 4-1018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26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2 8410,'0'0'42,"0"0"-1,0 0 1,0 0 0,0-1 0,0 1-1,0 0 1,0 0 0,0 0 0,0 0 0,0 0-1,0 0 1,-1 0 0,1 0 0,0 0-1,0 0 1,0 0 0,0 0 0,0 0 0,0 0-1,0 0 1,0 0 0,0-1 0,0 1 0,0 0-1,-1 0 1,1 0 0,0 0 0,0 0-1,0 0 1,0 0 0,0 0 0,0 0 0,0 0-1,0 0 1,0 0 0,-1 1 0,1-1-1,0 0 1,0 0 0,0 0 0,0 0 0,0 0-1,0 0 1,0 0 0,0 0 0,0 0-1,0 0 1,0 0 0,0 0 0,-1 0 0,1 0-1,0 0 1,0 0 0,0 1 0,0-1-1,0 0 1,0 0 0,0 0 0,0 0 0,0 0-1,0 0 1,0 0 0,0 0 0,0 0-1,0 0 1,0 1-42,-5 10-81,-21 57-398,4-13-305,2 1 0,2 7 784,13-45-130,2 0-1,0 0 0,1 0 1,0 0-1,2 1 0,0-1 0,1 0 1,4 18 130,-5-32 5,1 0 1,0 0 0,1 0 0,-1 0-1,1 0 1,-1 0 0,1 0-1,0-1 1,0 1 0,1 0-6,-2-3 15,0 0 0,1 0 0,-1 1 0,0-1 0,0-1 1,0 1-1,1 0 0,-1 0 0,0 0 0,1-1 0,-1 1 0,1-1 1,-1 1-1,1-1 0,-1 1 0,1-1 0,-1 0 0,1 0 0,-1 0 1,1 0-1,-1 0 0,1 0 0,0 0 0,-1-1 0,1 1 0,-1 0 1,1-1-1,-1 1 0,1-1-15,6-3 51,0 0-1,-1 0 1,0-1 0,0 0-1,0 0 1,0-1 0,-1 0 0,0 0-1,0 0 1,0-1 0,-1 0-1,0 0 1,-1 0 0,1-2-51,13-22 41,-2-2 0,9-26-41,-23 55 3,44-115 1033,-49 138-1014,1-1-1,1 1 1,0-1 0,1 1 0,1-1-1,2 12-21,-2-22-7,1 1 1,0-1-1,0 0 0,1 1 0,-1-1 0,2-1 0,0 1 0,0 0 0,0-1 0,1 0 0,-1 0 0,2 0 0,-1 0 0,1-1 1,2 1 6,-6-5-2,1 0 1,-1 0-1,1 0 1,0-1 0,0 1-1,0-1 1,0 0-1,0 1 1,0-2-1,0 1 1,0 0 0,0-1-1,1 1 1,-1-1-1,0 0 1,0 0 0,1 0-1,-1 0 1,0-1-1,0 1 1,0-1 0,1 0-1,-1 0 1,0 0-1,0 0 1,0-1 0,-1 1-1,3-2 2,5-3-1,-1-1 0,1 0 0,-1 0 0,-1-1 0,1 0 0,-1 0 0,3-6 1,17-23-13,-2-2 1,-2 0-1,1-7 13,38-59 142,-62 104-138,-1 0-1,0 1 1,0-1 0,1 1 0,-1-1-1,0 1 1,1-1 0,-1 1 0,1-1-1,-1 1 1,1-1 0,-1 1 0,1 0-1,-1-1 1,1 1 0,-1 0 0,1-1-1,-1 1 1,1 0 0,0 0-1,-1-1 1,1 1 0,-1 0 0,1 0-4,0 0 3,-1 1 0,1-1 1,-1 0-1,0 1 1,1-1-1,-1 1 0,1-1 1,-1 0-1,0 1 1,1-1-1,-1 1 0,0-1 1,0 1-1,0-1 1,1 1-1,-1-1 0,0 1 1,0-1-1,0 1 0,0 0 1,0-1-4,3 41 54,-3-34-64,0 12 4,1 13-5,0-1 1,2 1-1,2 2 11,-3-25-27,0-1 1,0 1-1,1-1 0,0 0 0,0 1 1,1-1-1,0 0 0,1-1 1,-1 1-1,1-1 0,1 0 1,0 0-1,2 1 27,-5-5-97,0 0 1,0-1-1,1 1 1,-1-1-1,1 0 0,-1 0 1,1 0-1,0 0 1,0-1-1,0 0 1,0 0-1,0 0 1,0 0-1,0 0 0,0-1 1,0 0-1,1 0 1,-1 0-1,0 0 1,0-1-1,0 1 0,0-1 1,0 0-1,0 0 1,0-1-1,0 1 1,0-1-1,0 0 1,-1 0-1,1 0 0,-1-1 1,3-1 96,39-32-974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26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25 5073,'-15'-17'2569,"-14"10"-945,10 14-664,13 20-800,6 11-224,23 10-736,4-3-576,15 1 816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26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270 627 7970,'-2'-2'157,"1"1"1,0-1 0,-1 1 0,0 0-1,1 0 1,-1 0 0,1 0-1,-1 0 1,0 0 0,0 1-1,0-1 1,1 1 0,-1-1 0,0 1-1,0-1 1,0 1 0,0 0-1,0 0 1,0 0 0,-1 0-158,-1 1 67,1 0 0,-1 0 0,1 0 0,-1 0 0,1 1 0,0-1 0,0 1 0,0 0 0,-1 0 0,2 0 0,-1 0-67,-10 10-172,0 0 1,1 1-1,1 0 0,-7 9 172,11-12 152,-11 13-332,1 1-1,1 1 0,1 1 0,-2 7 181,11-20-133,0 0 0,1 0 0,0 1 0,2 0 0,-1 0 0,2 0 0,0 1 0,0-1 0,2 11 133,0-21-38,0 0-1,0-1 1,1 1 0,-1 0-1,1-1 1,0 1 0,0-1-1,0 1 1,1-1 0,-1 0-1,1 1 1,0-1 0,0 0-1,0 0 1,1 0 0,0 1 38,-1-2-14,1 0 0,-1 0 0,1 0 0,0-1 0,0 1 1,-1-1-1,1 0 0,0 0 0,0 0 0,0 0 0,0 0 0,0-1 1,1 1-1,-1-1 0,0 0 0,0 0 0,0 0 0,0 0 1,0-1-1,0 1 0,1-1 14,13-3-7,-1-1 1,0-1-1,0 0 1,0-1 0,-1 0-1,0-2 1,-1 0-1,0 0 1,13-12 6,21-19-31,-1-3 1,-2-3 30,-23 25-1,-2-2 1,-1 0-1,0-1 0,13-25 1,-24 36 13,-1-1-1,-1 0 1,0-1-1,-1 1 1,-1-1 0,0 0-1,-1 0 1,0-1-1,-2 1 1,1-12-13,-7-125 995,-23-145-995,27 287 65,1 8-55,-1-8 143,0-1-1,-1 1 1,-1-1-1,1 1 1,-2-3-153,3 12 23,1 0 0,-1 0 1,1 0-1,-1 0 0,1 1 0,-1-1 1,1 0-1,-1 0 0,0 0 0,0 0 1,1 1-1,-1-1 0,0 0 0,0 1 1,0-1-1,0 0 0,0 1 0,0-1 1,0 1-1,0 0-23,0-1 17,-1 1 0,1 1-1,0-1 1,0 0 0,-1 0 0,1 0 0,0 1 0,-1-1 0,1 0-1,0 1 1,0 0 0,0-1 0,-1 1 0,1 0 0,0-1 0,0 1-1,0 0 1,0 0 0,0 0 0,0 0-17,-8 10 13,0-1 1,1 1-1,0 0 0,1 1 0,0-1 1,1 2-1,0-1 0,-2 9-13,7-18-1,-11 25-32,2 0 0,0 0-1,2 1 1,2 0 0,0 1-1,2-1 1,1 11 33,2-25-21,1 0-1,0 0 1,1 0 0,1-1 0,1 1-1,0 0 1,1-1 0,0 0 0,1 0-1,1 0 1,0 0 0,1-1 0,0 0 0,1 0-1,7 8 22,19 16 1,2-3-1,1 0 0,1-3 1,27 17-1,-28-21 30,-35-25-28,1 0 0,-1 0 0,1-1 0,-1 1 0,1-1-1,-1 0 1,1 0 0,0 0 0,-1 0 0,1 0 0,0 0 0,0-1-1,0 0 1,-1 1 0,4-1-2,-3-1 6,1 1-1,-1-1 1,1 0-1,-1-1 1,0 1 0,0 0-1,1-1 1,-1 0-1,0 0 1,0 0-1,-1 0 1,3-1-6,15-14 8,-1 0-1,0-1 1,-1-1-1,-1-1 1,-1 0 0,0-1-1,-2-1 1,-1-1 0,4-7-8,-4 1-4,-1 0 0,-1 0 1,-2-1-1,-1-1 0,-1 0 0,-2 1 1,1-21 3,-3 4 107,-2-1 0,-4-27-107,3 64 76,-1 0 0,-1 0-1,-2-8-75,4 18 9,0 0-1,0 0 1,-1-1 0,1 1 0,-1 0-1,1 1 1,0-1 0,-1 0-1,0 0 1,1 0 0,-1 0-1,1 0 1,-1 0 0,0 1 0,0-1-1,1 0 1,-1 1 0,0-1-1,0 0 1,0 1 0,0-1 0,0 1-1,0-1 1,0 1 0,0 0-1,0-1 1,0 1 0,0 0-1,0 0 1,0 0 0,0 0 0,0 0-1,0 0 1,0 0 0,0 0-1,0 0 1,-1 0 0,1 0-1,0 1 1,0-1 0,0 1 0,0-1-9,-3 2 8,0 0 1,-1 1 0,1-1 0,0 1 0,1 0 0,-1 0-1,0 0 1,1 0-9,-5 6-7,1 0 1,0 1-1,0-1 0,1 1 0,0 1 0,1-1 0,0 1 1,0 0-1,1 0 0,1 0 0,0 0 0,1 1 0,0-1 1,0 1-1,1 0 0,1 0 0,0-1 0,1 1 0,0 0 1,0-1-1,2 1 0,-1-1 0,1 1 0,1-1 0,1 2 7,13 29-4,13 20 4,-15-33 14,-2 1 1,-1 1-1,-1 0 1,-1 2-15,-5-3-84,-1 1 1,-1-1-1,-2 1 1,-1 0-1,-1-1 1,-1 1-1,-3 3 84,0-1-1091,-1-1 1,-2 1-1,-9 25 1091,5-31-910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27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1 573 7562,'2'-3'288,"0"1"0,1 0 0,0-1 1,-1 1-1,1 0 0,0 1 1,0-1-1,0 0 0,1 1 0,-1 0 1,0-1-1,0 1 0,1 0 1,2 0-289,5 0-47,1 0 1,-1 1 0,11 0 46,11 1 133,27-3-810,1-3 0,0-2 677,-42 4-277,0-1-1,0-1 0,0 0 0,0-2 1,-1 0-1,0-1 0,-1-1 0,8-5 278,-17 9-48,0-2 0,-1 1-1,1-1 1,-1 0 0,-1-1-1,1 1 1,-1-1 0,-1-1-1,0 1 1,0-1 0,0 0-1,-1 0 1,0 0 0,-1-1-1,0 1 1,-1-1 0,1-4 48,2-21 133,-1 0-1,-1-1 1,-2 1 0,-2-7-133,0 33 49,1 3-5,1-9 179,-1 1 0,-1-1 0,0 1 0,-2 0 0,1-1 0,-4-7-223,6 22 19,0-1 0,0 1 1,0-1-1,-1 0 0,1 1 1,0-1-1,0 1 0,-1-1 1,1 1-1,-1-1 0,1 1 1,0-1-1,-1 1 0,1-1 1,-1 1-1,1 0 0,-1-1 1,1 1-1,-1 0 0,0-1 1,1 1-1,-1 0 0,1 0 1,-1-1-1,1 1 0,-1 0 1,0 0-1,1 0 1,-1 0-1,0 0 0,1 0 1,-1 0-1,0 0 0,1 0 1,-1 0-1,0 0-19,0 1 27,-1 0 0,1 0 0,-1-1 0,1 1 0,-1 0 0,1 0 0,0 1 0,-1-1 0,1 0 0,0 0 0,0 1 0,0-1 0,0 1-27,-8 12 17,1 1 0,1-1 0,1 2 0,0-1 1,1 0-1,0 1 0,-1 16-17,-5 29-50,1 27 50,6-44 2,2 0 0,2 0 0,2 0 0,2 0 0,2 0 0,2 2-2,-7-43-1,0 2-6,0 0 1,0 0 0,0 0-1,1 0 1,0 0 0,0 0-1,1-1 1,-1 1 0,1 0 6,-3-5 2,1 0 0,-1 1 1,1-1-1,-1 1 0,1-1 1,-1 0-1,1 0 0,-1 1 1,1-1-1,-1 0 1,1 0-1,-1 0 0,1 1 1,0-1-1,-1 0 0,1 0 1,-1 0-1,1 0 0,0 0 1,-1 0-1,1 0 1,-1-1-1,1 1 0,-1 0 1,1 0-1,0 0 0,-1 0 1,1-1-1,-1 1 0,1 0 1,-1-1-1,1 1 1,-1 0-1,1-1 0,-1 1 1,0 0-1,1-1 0,-1 1 1,1-1-3,21-23 123,-13 15-73,6-8 25,11-11 119,23-18-194,-42 39 8,1 1 0,0 0 0,0 1 0,0 0-1,1 0 1,0 0 0,0 2 0,0-1 0,5-1-8,-12 5-1,-1 0 0,1-1 0,0 1 0,0 0 0,0 0 0,0 0 0,0 0 0,0 0 0,0 1 0,0-1 0,-1 0 0,1 1 0,0 0 0,0-1 0,0 1 0,-1 0 0,1 0 0,0 0 0,-1 0 0,1 0 0,-1 0 0,1 0 0,-1 1 0,1-1 0,0 1 1,2 5-11,1-1 0,-1 1-1,0 0 1,0 0-1,1 6 12,6 8-23,-8-16 8,0 0-1,0 0 1,1 0 0,-1 0 0,1 0 0,0-1 0,1 0 0,-1 0 0,1 0 15,-2-2-14,0 0-1,-1-1 1,1 1 0,0-1 0,0 0 0,0 0 0,0 0 0,0 0-1,0-1 1,1 1 0,-1-1 0,0 0 0,0 0 0,0 0-1,1 0 1,-1 0 0,0-1 0,0 0 14,7-1-74,-1-1 1,0 0-1,0-1 0,0 0 1,-1-1-1,1 0 1,-1 0-1,0-1 0,-1 0 1,1 0-1,-1 0 0,-1-1 1,1-1-1,1-1 74,-5 5-38,0 0 1,0-1-1,-1 1 0,1-1 0,-1 1 0,0-1 0,0 0 1,0 0-1,-1 0 0,0 0 0,0 0 0,0-4 38,-1 5 16,0 1 0,0-1 0,-1 0 0,1 0 0,-1 1 0,0-1 0,0 1 0,0-1 0,-1 1 0,1-1 0,-1 1 0,0 0 1,0-1-1,0 1 0,0 0 0,0 0 0,-1 1 0,-2-3-16,4 4 22,0-1 1,0 1 0,0 0-1,0 1 1,-1-1 0,1 0-1,0 0 1,-1 0 0,1 1-1,-1-1 1,1 1 0,-1-1-1,1 1 1,-1 0 0,1-1-1,-1 1 1,1 0 0,-1 0-1,1 0 1,-1 0 0,0 0 0,1 0-1,-1 1 1,1-1 0,-1 1-1,1-1 1,-1 1 0,1-1-1,0 1 1,-1 0 0,1-1-1,0 1 1,-1 0 0,1 0-1,0 0 1,-1 1-23,-3 2 21,1 1 0,-1 0-1,1 0 1,0 0 0,0 1 0,1-1 0,-1 1-1,-1 4-20,-1 4-38,0 1-1,1 0 0,1 1 1,0-1-1,1 1 0,1 0 1,0-1-1,1 1 0,1 7 39,2 41-117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7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7009,'6'-3'141,"0"0"0,0 1-1,1 0 1,-1 0-1,1 0 1,-1 1 0,1 0-1,0 1 1,-1-1-1,1 1 1,0 0-1,-1 1 1,1 0 0,0 0-1,-1 0 1,1 1-1,-1 0 1,1 0-1,-1 1 1,0-1 0,0 1-1,0 1 1,-1-1-1,1 1 1,2 2-141,1 1-64,0 0 1,-1 1 0,0 1-1,0-1 1,0 1-1,-1 0 1,-1 1-1,0 0 1,0 0-1,0 0 1,-2 1-1,1-1 1,-1 1-1,1 6 64,-2 0-79,0 0 0,-2 0 0,0 0-1,0 0 1,-2 0 0,0 0-1,-1 0 1,-1 0 0,0-1-1,-5 15 80,1-9-14,-1 0-1,-1-1 0,-1 0 0,-1-1 1,0 0-1,-1-1 0,-12 14 15,16-24 18,0 0 1,0 0-1,-1-1 0,0 0 0,-1-1 0,1 0 0,-1 0 1,-6 2-19,14-8 10,0 0 0,0 0 1,0 0-1,0 0 0,0 0 1,-1 0-1,1-1 0,0 1 1,0-1-1,-1 1 0,1-1 1,0 0-1,0 0 0,-1 0 1,1 0-1,0-1 0,-1 1 1,1-1-1,0 1 1,0-1-11,0 0 9,1 0 1,-1 0 0,1 0 0,0 0 0,-1 0-1,1-1 1,0 1 0,0 0 0,0-1-1,0 1 1,0-1 0,0 1 0,1-1 0,-1 0-1,0 1 1,1-1 0,0 0 0,-1 1 0,1-1-1,0 0-9,-1-6 22,0-1 0,1 0-1,0 1 1,1-1 0,-1 1-1,2-1 1,-1 1-1,1-1 1,1 0-22,-1 3 20,0 1 0,0-1 0,0 1 0,1 0 0,0 0 0,0 0 0,0 0 1,1 0-1,-1 1 0,1 0 0,0-1 0,1 1 0,-1 1 0,1-1 0,0 1 0,-1-1 0,1 1 0,4-1-20,-5 2 15,1 1 0,-1 0 0,0 0 0,0 0 0,1 1 0,-1-1 0,0 1 0,1 0 0,-1 0 0,0 1 0,1-1 0,-1 1-1,0 0 1,0 0 0,0 0 0,1 1 0,-1-1 0,-1 1 0,1 0 0,0 0 0,0 1 0,-1-1 0,1 1 0,-1-1 0,2 3-15,10 11 13,-1 0 0,0 1 0,-2 0 1,0 2-1,0-1 0,6 17-13,6 8 20,-6-12-107,2 0 0,1-2 0,2 0 0,5 4 87,-17-22-334,0 1 0,1-2 0,1 0 0,0 0 0,0-1 0,1 0 0,0-2 0,0 1 0,1-2 0,13 5 334,54 7-1011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8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568 6 9770,'-3'-6'3345,"-16"35"-3281,-4 13-272,-21 17-312,-6 3-64,-5-1 103,-2-3 137,-4-11 272,2-1 112,4-8 40,5 0-16,10-7-168,6-7-400,17-12 328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3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77 245 1336,'-1'-14'567,"1"7"-264,0 0 0,0 0 0,0 0 0,0 0 0,1 1 0,0-1-1,1 0 1,0 1 0,0-1 0,0 1 0,1 0 0,0-1 0,0 1-303,3-3 148,1-1 1,-1 2-1,2-1 0,-1 1 0,1 0 0,1 1 0,-1 0 1,1 0-1,0 1 0,1 0 0,-1 0 0,7-2-148,2 1 83,1 0-1,-1 1 0,1 1 1,0 1-1,0 0 1,16 0-83,-27 3 11,0 1 0,1 0 0,-1 0 0,0 0 0,0 1 0,0 1 0,0-1 0,0 1 0,0 1 0,0-1 0,6 5-11,-9-5 2,-1 1 0,1 0 0,-1 0 0,0 0 0,0 0 0,0 1 0,0 0 0,0 0 1,-1 0-1,0 0 0,0 0 0,0 1 0,0-1 0,-1 1 0,0 0 0,0 0 0,0 0 0,1 3-2,0 9 8,0 0 0,-1 0 0,0 1 0,-2-1 0,0 0 0,0 0 0,-2 0 0,0 0 0,-3 7-8,-9 34 19,-2 0 0,-4 2-19,9-25-6,-1-1 8,0-1-1,-3 0 0,-14 25-1,19-42 4,-1 1 1,0-2-1,-1 1 1,-1-1-1,0-1 1,-1-1-1,-14 12-4,7-9-1,0-2 0,-1 0 1,0-2-1,-8 3 1,18-9-4,1-2 0,-1 0 0,0 0 1,-1-1-1,1 0 0,-1-1 0,1 0 1,-1-1-1,-7-1 4,19 0 1,-1 0-1,1 0 1,0 0 0,-1 0 0,1 0 0,0 0 0,0 0-1,-1 0 1,1-1 0,0 1 0,0 0 0,0-1 0,-1 1-1,1-1 1,0 1 0,0-1 0,0 0 0,0 0 0,0 1-1,0-1 1,0 0 0,0 0 0,0 0 0,1 0-1,-1 0 1,0 0 0,0 0 0,1 0 0,-1 0 0,1 0-1,-1-1 1,1 1 0,-1 0 0,1 0 0,0-1 0,0 1-1,0 0 1,-1 0 0,1-1 0,0 1 0,1 0 0,-1 0-1,0-1 1,0 1 0,0 0 0,1 0 0,-1-1-1,1 1 1,-1-1-1,2-1-3,-1-1 0,1 0-1,0 1 1,0-1 0,0 1 0,0 0-1,1-1 1,-1 1 0,1 0-1,0 1 1,-1-1 0,2 0 0,-1 1-1,0-1 1,0 1 0,1 0 3,1 0-1,0 0 0,0 0 0,-1 0 1,1 1-1,0 0 0,0 0 0,0 0 1,1 1-1,-1 0 0,0 0 0,2 0 1,-4 0 2,1 1 0,-1 0-1,0 0 1,1 0 0,-1 0-1,0 1 1,0-1 0,0 1-1,0-1 1,0 1 0,0 0-1,0 1 1,-1-1 0,1 0-1,-1 1 1,1-1 0,0 2-2,4 4-1,0 0 0,1 0 0,0-1 1,0 0-1,1 0 0,-1-1 0,2 0 1,-1-1-1,1 0 0,-1-1 0,1 1 1,1-2-1,-1 0 0,0 0 0,1-1 0,0 0 1,-1 0-1,1-1 0,4-1 1,45 3-1751,-39 4 1104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4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1 9770,'2'0'126,"1"0"0,0 1 0,-1 0 0,1-1 0,-1 1 0,0 0-1,1 0 1,-1 0 0,0 1 0,1-1 0,-1 1 0,0-1 0,0 1 0,0 0 0,0-1 0,0 1 0,-1 0 0,1 0-1,-1 0 1,1 1 0,-1-1 0,0 0 0,0 1 0,1-1 0,-2 0 0,1 1 0,0-1 0,0 1 0,-1 0-126,2 9-18,-1-1 1,0 1 0,0-1 0,-1 1 0,-1 0 0,0 0 17,-2 15-39,-2 0 0,-1-1 0,0 0 0,-2 0 0,-1-1 0,-2 1-1,-5 8 40,-25 45-1139,-32 42 1139,28-48-781,9-19 36,28-46 629,19-35 402,7-4-166,0 1 0,2 1-1,1 1 1,1 0 0,2 2-1,15-13-119,28-22 40,70-49-40,-103 84-25,19-14-12,3 1 37,-40 28-117,2 2 0,-1 0 0,1 0 0,0 2 0,12-3 117,-27 8-125,0 1 1,0 0-1,0 1 1,0-1-1,0 0 1,0 1 0,0 0-1,0-1 1,0 1-1,0 1 1,0-1-1,0 0 1,0 1-1,0-1 1,0 1-1,0 0 1,0 0-1,0 0 1,-1 0-1,1 1 1,0-1-1,-1 1 1,3 1 124,-3 0-113,0 0 1,-1-1-1,0 1 1,1 0-1,-1 0 1,0 0-1,0-1 1,-1 1-1,1 2 113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8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0 326 8186,'10'-13'3112,"12"19"-2487,15 14-105,22 17-488,4 8-40,9 11-40,-4 1-24,-1 11-24,0 1 0,-6 1-8,-2-5 8,-2-17-193,0-14-167,-2-15-1136,4-11 1048</inkml:trace>
  <inkml:trace contextRef="#ctx0" brushRef="#br0" timeOffset="1">1229 31 9130,'1'-31'3313,"15"52"-2777,-1 18-256,6 29-320,0 4-24,-6 1-24,0-1 0,-3 1 48,-3-3 8,-1 14 0,-2-4-80,5-6-280,6-5-208,8-24-953,9-14-615,0-43 1352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9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81 178 7730,'-3'1'221,"0"1"0,1-1 0,-1 1 0,0 0 0,1 0 0,0 0 0,-1 0 0,1 0 0,0 0 0,0 1 0,0-1 0,0 1 0,1-1 0,-1 1 0,1 0 0,-1 0 0,0 2-221,-2 9 98,-1 0-1,2 0 1,-2 7-98,3-9 164,-6 31-121,1-1 0,3 1 1,1 21-44,3-40-52,1 1 0,1-1 1,1 0-1,1 0 0,1-1 1,7 22 51,-10-39-29,0 0 1,1 0-1,-1-1 1,1 1-1,0-1 1,1 0-1,-1 0 1,1 0-1,0 0 1,0-1-1,1 0 0,-1 1 1,3 0 28,-5-3-13,1-1 1,0 1-1,0-1 1,0 0-1,0 0 1,0 0-1,0 0 1,1-1-1,-1 1 0,0-1 1,0 1-1,0-1 1,1 0-1,-1-1 1,0 1-1,0 0 1,0-1-1,0 0 0,1 0 1,-1 0-1,0 0 1,0 0-1,0-1 1,1 0 12,9-5-18,-1-1 0,0 0 0,-1-1 0,0 0 0,0 0 0,-1-1 0,0-1 0,2-2 18,7-13-48,0 0 1,-2-1-1,2-5 48,-7 10-90,-1-1-1,-1 1 1,-1-2-1,-1 1 1,-1-1 0,-1-1-1,-1 1 1,-2-1-1,0 1 1,-1-3 90,-2 11-18,0 0 1,-1 0-1,-1 0 0,0 0 0,-1 1 0,-1-1 1,0 1-1,-1 0 0,-1 0 0,-1 1 1,0-1-1,0 1 0,-1 1 0,-1 0 0,0 0 1,-3-1 17,10 11 31,-1-1 1,1 1 0,-1 1-1,0-1 1,0 0 0,-1 1-1,1-1 1,0 1 0,-1 0-1,1 0 1,-1 0 0,0 1-1,0-1 1,0 1 0,0 0-1,0 0 1,0 0 0,0 1-1,0-1 1,0 1 0,0 0-1,0 0 1,0 1-1,0-1 1,-1 1-32,-1 1 5,0 0-1,1 0 1,0 1-1,-1 0 0,1 0 1,0 0-1,0 1 1,1-1-1,-1 1 1,1 0-1,-1 0 1,1 1-1,1-1 1,-1 1-1,1 0 1,-2 3-5,-1 4-26,0-1 1,1 0 0,1 1-1,0 1 26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9.3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6633,'34'-38'2977,"10"21"-977,-1 15-1831,1 6-274,-11 1-263,-1 1-64,-2 3-72,-7-7 56,4 2-448,2 2-648,5 0 999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9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3521,'89'-77'1821,"-71"56"-772,-16 11-99,-1 8 320,0 2-892,-1 0 55,-2-1 357,10 0-588,35-2 123,0 3-1,1 1 0,9 3-324,-38-3 42,-3 0-88,42 2-121,-49-3-10,0 0 0,0-1 0,0 1 0,-1-1-1,1 0 1,0 0 0,-1-1 0,1 1 0,1-2 177,-2-4-1338,-5 0 528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50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0 4417,'-8'7'676,"0"0"0,1 1 0,0-1 0,1 1 0,0 0 1,0 1-1,1 0 0,-1 2-676,4-7 82,0 0-1,0 1 1,0-1 0,1 1 0,0-1 0,0 1-1,0 0 1,0-1 0,1 1 0,0 0 0,0 0 0,0-1-1,1 1 1,-1 0 0,1 0 0,0-1 0,0 1-1,2 3-81,-1-5 9,0 1-1,0-1 1,1 1 0,-1-1-1,1 0 1,0 0-1,0 0 1,0 0-1,0 0 1,0-1-1,1 1 1,-1-1-1,1 0 1,-1 0-1,1 0 1,0-1-1,0 1 1,0-1 0,0 0-1,0 0 1,0 0-1,2-1-8,14 3-2,0-1 1,0-2-1,0 0 0,2-1 2,-7 1-11,128-14-239,-141 13 244,-1 1 0,1 0 0,0 0 0,0 0 0,0 0 0,-1 1-1,1-1 1,0 0 0,0 1 0,-1-1 0,1 1 0,0-1 0,-1 1 0,1 0-1,0 0 7,-2 0-1,1-1 0,0 1 0,-1-1-1,1 1 1,-1 0 0,1-1 0,-1 1-1,0 0 1,1-1 0,-1 1 0,0 0 0,1 0-1,-1-1 1,0 1 0,0 0 0,0 0-1,0 0 1,0-1 0,0 1 0,0 0-1,0 0 1,0 0 0,0-1 1,-1 6 1,-1 0 1,0-1 0,0 1-1,0-1 1,-1 0-1,1 0 1,-1 0-1,-1 1-1,-32 50 27,-3-2 0,-33 35-27,62-78 5,0 0-1,0-1 1,-1 0 0,-8 5-5,14-11-42,-1-1 1,1 0-1,-1 1 0,0-2 0,0 1 0,0-1 1,0 0-1,-1 0 0,1-1 0,0 1 1,-5-1 41,-47-4-210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04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63 149 2897,'-63'-57'1312,"81"48"-616,1-7-184,24 1-96,3-2 64,15 4 96,2 1-103,0 6-233,2 3-80,-16 5-240,1 3-256,-20 5-1465,-17 11 1233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05.2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7690,'13'0'2720,"10"4"-2256,19-4-416,11-10-48,16-11 16,1-2 0,10 0-224,0 1-480,-11 4-1824,-8 1 1639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05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10 165 5849,'-3'-21'1164,"0"5"-600,1 1-1,1-1 1,1 0-1,0 0-563,0 13 30,0 0 0,0 1 0,1-1 0,-1 0 0,1 0 0,-1 0 0,1 1 0,0-1 0,0 0 0,0 1 0,1-1 0,-1 1 0,0-1 0,1 1 0,0 0 0,-1-1 0,1 1 0,0 0 0,0 0 0,1 0 0,-1 1 0,0-1 0,0 0 0,1 1-30,0-1 11,0 2-1,1-1 0,-1 0 0,0 1 0,0-1 0,0 1 0,0 0 0,1 0 0,-1 0 0,0 0 0,0 1 1,0-1-1,0 1 0,1 0 0,-1 0 0,0 0 0,0 0 0,-1 0 0,1 1 0,0 0 0,0-1 0,-1 1 1,1 0-1,-1 0 0,1 0 0,-1 1 0,0-1-10,10 11 61,0 0 0,0 1 0,-2 0-1,5 8-60,-8-12 35,18 26 132,1-1-1,2-1 1,30 27-167,-41-45 17,1-1 1,1-1-1,0 0 0,1-2 1,0 0-1,0-1 1,2-1-1,4 1-17,-16-8 8,26 13 23,-34-15-30,-1 0 1,1 0 0,-1 0-1,1 0 1,-1 0-1,1 1 1,-1-1 0,0 0-1,0 1 1,0-1 0,0 1-1,0-1 1,0 1-1,0 0 1,0-1 0,-1 1-1,1 0 1,-1-1-1,1 2-1,-1 2 4,0 1-1,0-1 0,0 0 0,0 1 0,-1-1 0,0 0 0,0 0 0,-1 1 0,0-1 0,1 0 0,-3 2-3,-30 57 104,23-46-71,-49 85 144,5 2 1,-10 35-178,12-3-784,26-72 470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0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45 3193,'4'-45'3614,"-2"51"-3573,-1 0 1,0 0-1,0 0 1,0 1-1,-1-1 1,0 0-1,0 0 1,-1 2-42,1 15-5,-1 57 191,-4 1 1,-12 59-187,0-4 355,-50 371-269,66-499-292,3-11-67,7-18-348,4-19-378,3-13 447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0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0 298 6729,'1'-4'104,"-1"0"0,1 0 1,0 0-1,0-1 0,0 1 0,0 1 0,1-1 0,-1 0 0,1 0 0,0 0 0,0 1 0,1-1 0,-1 1 0,1 0 0,0 0 0,-1 0 0,1 0 0,1 0 0,-1 0 0,0 1 0,1 0 0,-1 0 0,1 0 0,0 0 0,0 0 0,-1 1 0,1-1 0,4 0-104,59-16-561,0 3 1,17 0 560,17-4-530,-19 3 277,-2-5-1,53-20 254,-132 40 2,1 1 1,-1 0-1,1-1 0,-1 0 0,0 1 0,1-1 0,-1 0 1,0 0-1,1 0 0,-1 0 0,0 0 0,0 0 0,0 0 1,0 0-1,0 0 0,0 0 0,0-1 0,0 1 0,0 0 1,-1-1-1,1 1-2,-1-2 59,1-1 1,-1 1 0,0 0 0,0 0 0,-1-1-1,1 1 1,-1 0 0,1 0 0,-1-1-60,0 2 56,1-5 446,3 13 9,5 15-333,-1-1-180,0 3-5,-1 0 0,0 0 0,-2 0 0,0 1 0,-2-1 0,-1 1 7,0 38 55,-8 54-55,3-56-163,2 57 163,2-114-79,0 0 0,0-1-1,1 1 1,-1 0 0,0 0 0,1 0-1,0 0 1,0 0 0,-1 0 0,2-1-1,-1 1 1,0 0 0,1-1 0,-1 1-1,1-1 1,0 2 79,19 6-453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24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0 866 8298,'18'-7'3128,"23"16"-2415,11 5-345,15 18-280,1 1-120,-16 9-440,-11 7-241,-13-4-1631,-1-7 1512</inkml:trace>
  <inkml:trace contextRef="#ctx0" brushRef="#br0" timeOffset="1">891 137 8242,'-13'20'1469,"2"1"1,-8 16-1470,2 5 74,2 1 0,2 0 1,-3 24-75,11-50-36,1 0 1,1 1-1,1-1 1,1 1-1,0 0 0,1 13 36,1-29-12,-1 0 0,0-1 0,0 1 1,1 0-1,-1 0 0,1 0 0,0 0 0,-1-1 0,1 1 0,0 0 0,0-1 0,0 1 0,0-1 0,1 1 0,-1-1 0,0 1 0,0-1 0,1 0 0,-1 0 0,1 0 0,-1 0 0,1 0 0,0 0 0,-1 0 0,1 0 0,0 0 0,0-1 0,-1 1 0,1-1 0,0 1 0,0-1 0,0 0 0,0 0 0,0 0 0,0 0 1,-1 0-1,1 0 0,0 0 0,1-1 12,9-2-31,-1-1 1,0 0-1,0-1 1,0 0 0,0-1-1,-1 0 1,0 0-1,-1-1 1,1-1-1,0 0 31,16-16-47,-1-1-1,19-24 48,-19 19 20,-2 0 0,-1-1 0,-1-2 0,-1 0-20,-15 23 28,0 0-1,0-1 0,0 1 1,-1-1-1,-1 0 1,0 0-1,-1 0 1,0 0-1,0-1 0,-1 1 1,-1 0-1,0-1 1,0 1-1,-1 0 1,-2-8-28,2 14 4,-1 1 1,1 0 0,-1-1 0,0 1 0,0 0 0,0 0-1,-1 0 1,1 0 0,-1 0 0,0 0 0,0 1-1,0-1 1,-1 1 0,1 0 0,-1 0 0,0 1 0,0-1-1,0 1 1,-2-2-5,0 2-16,0-1-1,-1 1 1,1 1-1,-1-1 1,0 1-1,1 0 1,-1 0-1,0 1 1,0 0-1,0 0 1,1 1-1,-1 0 1,-5 1 16,-6 2-31,0 2-1,1 0 1,-2 1 31,5-1-13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1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6 166 1920,'8'-44'473,"-3"20"177,-1-1 1,-2 1 0,0-1-651,-2 24 43,0 0 0,0 0 1,0 0-1,0 0 0,0 0 0,0 0 0,0 0 1,0 1-1,1-1 0,-1 0 0,0 0 0,1 0 1,-1 0-1,1 0 0,-1 1 0,1-1 1,-1 0-1,1 0 0,-1 1 0,1-1 0,0 0 1,-1 1-1,1-1 0,0 0 0,-1 1 0,1-1 1,0 1-1,0 0 0,0-1 0,0 1 0,0-1 1,0 1-44,0 0 12,0 1 1,0-1 0,-1 0-1,1 1 1,0-1-1,0 0 1,0 1 0,-1-1-1,1 1 1,0 0 0,0-1-1,-1 1 1,1 0 0,-1-1-1,1 1 1,0 0-1,-1-1 1,1 1 0,-1 0-1,0 0 1,1 0 0,-1 0-1,0-1 1,1 1 0,-1 0-1,0 0 1,0 0 0,0 0-1,0 0 1,0 0-1,0 0 1,0 0 0,0 0-1,0 0-12,-1 30 311,-1 1 0,-1-1 0,-2 1 0,0-1 0,-5 8-311,1 1-23,1 0 0,0 27 23,0-13-1958,9-54 711,6-6 539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2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18 6633,'2'-17'2601,"-2"38"-1945,0 19-200,-4 21-488,-2 11-48,-5 4-80,2-7-16,1-18 16,0-5 48,4-14 104,-1-7 16,-3-6 0,2-2-88,-5-3-520,0 3-432,1-6 616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2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1 203 7690,'19'-61'2808,"11"17"-2280,26 12-488,20 5-376,13 6-664,-3 4-512,-17 17 928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3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1 323 2953,'3'-1'3114,"31"1"-2961,72-1 462,0-4 0,-1-5-1,23-9-614,22-15 316,-145 33-325,-1 0 0,1 0 0,-1-1 0,1 1 0,-1-1 0,0 0 0,1 0 0,-1 0 0,0-1 0,-1 1 0,1-1 0,0 0 0,-1 0 0,1-1 0,-1 1 0,0-1 0,2-3 9,-3 4-114,0-1-1,-1 1 1,0-1-1,0 1 0,0-1 1,0 1-1,0-1 0,-1 0 1,0 1-1,0-1 0,0 0 1,0 0-1,0 1 0,-1-1 1,1 0-1,-1 1 0,0-1 1,0 1-1,-1-1 1,1 1-1,-1-1 0,-1-2 115,-1-1-159,0 0-1,-1 0 0,0 0 1,-1 0-1,1 1 1,-1 0-1,0 0 0,-1 1 1,1-1-1,-1 1 0,0 1 1,0-1-1,-1 1 1,-2-1 159,-6-2 536,-1 1 0,1 1 0,-1 0 0,0 1 0,0 1 0,-10 0-536,26 3 61,-1-1 0,1 1 1,0 0-1,0 0 0,0 0 1,0 0-1,0 0 0,-1 0 0,1 0 1,0 0-1,0 0 0,0 1 1,0-1-1,0 0 0,0 1 0,0-1 1,0 1-62,0-1 16,1 1-1,0-1 1,0 0 0,0 1 0,0-1 0,0 1 0,0-1 0,0 0 0,0 1-1,0-1 1,0 0 0,0 1 0,0-1 0,0 1 0,0-1 0,1 0 0,-1 1-1,0-1 1,0 0 0,0 1 0,0-1 0,1 0 0,-1 1 0,0-1 0,0 0-1,1 0 1,-1 1 0,0-1 0,1 0 0,-1 0-16,5 5 27,-1-1 0,1-1-1,0 1 1,1-1 0,1 2-27,70 30 59,-49-23-49,1 2 0,9 6-10,-28-14-5,-1 1-1,1 0 1,-1 0 0,-1 1-1,1 0 1,-2 1 0,1-1-1,2 5 6,-3-3-17,0 0 0,0 1 0,-1 0 0,-1 0 0,0 0-1,0 1 1,0 5 17,-4-13-6,0-1 1,0 1-1,-1-1 0,1 1 0,-1-1 0,0 1 1,0 0-1,0-1 0,-1 1 0,1-1 0,-1 1 0,0-1 1,0 1-1,0-1 0,0 0 0,-1 1 0,1-1 1,-1 0-1,0 0 0,0 0 0,0 0 0,0 0 0,-1 0 1,1-1-1,-1 1 0,0-1 0,0 0 0,0 1 6,-9 4-38,-1 0 0,-1 0 0,1-1 0,-1-1 0,0 0 0,0-1 0,-10 2 38,-39 13-1387,31-7 845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3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0 244 6265,'7'5'2866,"20"12"-2642,24 20-224,-27-19-2,-20-15-1,0-1 0,0 1 0,0-1 1,1 0-1,-1 0 0,1 0 0,-1 0 1,1-1-1,0 0 0,-1 0 0,1 0 1,0-1-1,0 1 0,0-1 0,0 0 0,0-1 1,0 1-1,-1-1 0,1 0 0,0 0 1,0-1-1,-1 1 0,1-1 0,1 0 3,5-5 9,1 1 0,-1-2 0,0 1 0,0-1 0,-1-1 0,0 0 0,5-6-9,-6 5-1,0 1 1,-1-1-1,1-1 1,-2 0-1,0 0 0,0 0 1,-1-1-1,0 0 1,-1-1-1,0 1 1,-1-1-1,-1 0 1,0 1-1,-1-2 1,0 1 0,-2 10-1,1 0 0,-1 0 1,0 0-1,-1 0 0,1 0 1,0 0-1,-1 0 1,0 1-1,0-1 0,0 0 1,0 0-1,0 1 0,0-1 1,-1 1-1,1-1 0,-1 1 1,1-1-1,-1 1 1,0 0-1,0 0 0,0 0 1,-1 0-1,1 0 0,0 0 1,-1 1-1,1-1 0,-1 1 1,-1-1 0,0 1 5,1-1-1,-1 1 1,0 1 0,0-1 0,0 0 0,-1 1-1,1 0 1,0 0 0,0 0 0,0 0 0,0 1-1,0 0 1,0-1 0,0 1 0,0 1 0,0-1-1,1 1 1,-1-1 0,-2 2-5,-3 3 24,0 1 1,0-1-1,1 1 0,0 1 1,0 0-1,1 0 0,0 0 1,0 1-1,1 0 1,-5 9-25,0 3 33,0 1 0,1 1 0,2-1 0,-2 9-33,3-10 10,2-1 0,1 1 1,0 1-1,2-1 0,0 0 0,2 1 1,1 11-11,-1-26 2,1 1 0,0 0 0,0 0 0,1-1 1,0 1-1,0-1 0,1 0 0,0 1 0,0-1 1,0 0-1,1-1 0,0 1 0,1-1 0,0 1 1,-1-1-1,2-1 0,-1 1 0,1-1 0,0 0 1,0 0-1,0-1 0,3 2-2,6 1-19,-1-1-1,1-1 1,0-1-1,0 0 1,1 0-1,-1-2 1,1 0-1,8 0 20,26 0-1326,49-6 1326,-23-4-530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4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1 454 8458,'60'-61'2567,"-58"60"-2537,-1 0-1,1 0 1,-1-1 0,1 1 0,0 0-1,-1 0 1,1 0 0,0 1 0,0-1-1,0 0 1,-1 1 0,1-1-1,0 1 1,0-1 0,0 1 0,0 0-1,0 0 1,0 0 0,0 0-1,0 0 1,0 1 0,0-1 0,0 1-1,0-1 1,0 1 0,0 0-30,8 1 10,6 1-118,1 1 0,0 1 0,-1 0 0,0 2-1,0-1 1,0 2 0,-1 0 0,6 5 108,-12-7-15,0 1 0,0 1 0,-1-1 0,0 1 0,-1 0 1,0 1-1,0 0 0,0 0 0,-1 1 0,-1-1 0,0 1 0,0 1 0,2 6 15,-2-1-9,0 0 0,-1 0 0,-1 0 0,1 17 9,-3-23-7,-1 0 1,0 0-1,0-1 0,-1 1 0,-1 0 0,1 0 0,-2 0 0,1-1 1,-1 1 6,-2-4 8,0-13 17,0-20 34,5 0-40,1 0 0,1 1 1,1-1-1,2-7-19,28-109-1,-29 125 1,27-91 0,4 0 0,42-82 0,-67 164 33,-10 27-35,0 1 1,0-1-1,0 0 0,0 0 1,0 0-1,0 0 0,0 0 1,0 0-1,0 0 0,0 0 1,0 0-1,0 0 0,0 0 1,0 0-1,-1 0 0,1 0 1,0 0-1,0 0 0,0 0 1,0 0-1,0-1 0,0 1 1,0 0-1,0 0 0,0 0 1,0 0-1,0 0 0,0 0 1,0 0-1,0 0 0,0 0 1,0 0-1,0 0 0,-1 0 1,1 0-1,0 0 0,0 0 0,0 0 1,0 0-1,0 0 0,0 0 1,0-1-1,0 1 0,0 0 1,0 0-1,0 0 0,0 0 1,0 0-1,0 0 0,0 0 1,0 0-1,0 0 2,-9 8-176,-10 16-487,13-16 82,1 0-1,0 1 0,0 0 0,1 0 0,0 0 0,-1 6 582,-1 25-1171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4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1 113 6065,'42'28'2304,"-29"-19"-2194,0 0 0,0-1 1,1-1-1,3 2-110,-11-7-6,0 0 1,-1-1-1,1 1 0,0-1 1,0 0-1,0 0 0,0-1 1,0 0-1,0 0 0,0 0 1,0-1-1,0 0 1,1 0 5,6-3 2,-2 1 1,1-1-1,0-1 1,-1 0-1,0-1 1,0 0-1,0-1 1,-1 0-1,3-3-2,-6 4 39,0 0-1,-1 0 1,1 0 0,-1-1-1,-1 0 1,0 0-1,0-1 1,0 1-1,-1-1 1,0 0 0,0 0-1,-1 0 1,1-3-39,-4 10 10,0 0 1,1 0 0,-1 0 0,0 0-1,0 0 1,0 0 0,0 1 0,0-1-1,0 0 1,0 0 0,0 0 0,0 0-1,0 0 1,0 0 0,-1 0 0,1 0-1,0 0 1,-1 0 0,1 1 0,-1-1-1,1 0 1,-1 0 0,1 0 0,-1 1-1,1-1 1,-1 0 0,0 1 0,0-1-1,1 0 1,-1 1 0,0-1 0,0 1-1,0-1 1,1 1 0,-1 0 0,0-1-1,0 1 1,0 0 0,0 0 0,0-1-1,0 1 1,0 0 0,0 0 0,0 0-1,1 0 1,-1 0 0,0 0 0,0 1-1,-1-1-10,-5 0 48,-1 1-1,1 0 1,0 0-1,0 1 1,-7 2-48,5 0 33,0 0 1,1 1-1,-1 0 1,1 0-1,0 1 1,0 0-1,1 0 1,-1 1-1,2 0 1,-1 0-1,1 1 1,0 0-1,0 0 1,1 0-1,0 0 1,1 1-1,0 0 0,0 0 1,-1 6-34,4-12 3,0 0 1,1 0 0,0 1-1,-1-1 1,1 0-1,1 1 1,-1-1-1,0 0 1,1 0-1,-1 1 1,1-1-1,0 0 1,0 0 0,0 0-1,1 0 1,-1 0-1,1 0 1,-1 0-1,1 0 1,0-1-1,0 1 1,1-1-1,-1 1 1,0-1 0,1 0-1,-1 0 1,1 0-1,0 0 1,2 1-4,10 5-44,-1-1 0,1-1 0,0 0 1,0-1-1,11 2 44,56 12-630,9 0 293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1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6753,'4'-5'333,"0"1"-1,1 0 1,0 0-1,0 0 1,0 0-1,0 1 1,0-1-1,1 1 1,-1 1-1,1-1 1,1 0-333,-3 2 25,0 1 1,0-1 0,0 1-1,-1 0 1,1 0-1,0 0 1,0 0-1,0 1 1,0-1 0,-1 1-1,1 0 1,0 0-1,-1 0 1,1 1 0,-1 0-1,1-1 1,-1 1-1,0 0 1,2 1-26,2 3-39,1 0 0,-1 1 0,0-1 0,-1 1 0,1 1 0,-1-1 0,-1 1 0,0 0 0,0 0 0,0 1 0,-1 0 0,0 0 0,-1 0 0,0 0 0,0 2 39,4 19-36,0 0 0,-3 0 1,0 1-1,-2 3 36,2 27 17,-4 28-17,-1-67 21,-1-1 0,-1 1 0,0 0 1,-2-1-1,-6 17-21,8-32 144,0-12 120,1-18-142,1-1 0,1 0 0,1 1 0,1-1 0,5-21-122,6-16-5,15-43 5,-12 56-26,10-23 26,-19 57-10,0-1 1,1 1-1,1 0 0,0 1 1,1 0-1,5-4 10,-12 15-2,0-1 0,0 1 0,0 0-1,1 0 1,0 0 0,0 1 0,-1-1 0,1 1 0,1 0 0,-1 0-1,0 0 1,0 0 0,1 1 0,-1 0 0,1 0 0,0 0-1,-1 1 1,3-1 2,-3 1-2,0 1 0,0-1 0,1 1 0,-1 0 0,0 0 0,0 0 0,0 1 0,-1-1 0,1 1 0,0 0 0,0 0 0,-1 1 0,0-1 0,1 1 0,-1-1 0,0 1 0,0 0 0,0 0 0,-1 0 0,2 2 2,4 7-21,0 0-1,-1 0 1,-1 1 0,0 0-1,-1 1 1,0-1-1,-1 1 1,2 8 21,4 30-245,2 36 245,-6-42-92,16 75-154,-17-105 281,-5-16-33,0 1 0,0-1 1,0 0-1,1 0 0,-1 0 0,0 0 0,0 0 1,0 0-1,0 0 0,0 0 0,0 0 0,0 1 0,0-1 1,0 0-1,0 0 0,1 0 0,-1 0 0,0 0 0,0 0 1,0 0-1,0 0 0,0 0 0,0 0 0,0 0 1,0 0-1,1 0 0,-1 0 0,0 0 0,0 0 0,0 0 1,0 0-1,0 0 0,0 0 0,0 0 0,1 0 0,-1 0 1,0 0-1,0 0 0,0 0 0,0 0 0,0 0 1,0 0-1,0 0 0,0-1 0,1 1 0,-1 0 0,0 0 1,0 0-1,0 0 0,0 0 0,0 0 0,0 0-2,8-23 230,-7 18-214,17-49 55,1 2-1,3 0 1,3 1-1,1 2 0,31-43-70,-47 76 5,0-1-1,2 1 0,0 1 0,1 0 0,0 1 1,2 0-1,9-7-4,-23 20 0,0 0 0,0 1 0,0-1 1,0 0-1,0 0 0,0 1 0,0-1 0,0 1 1,1-1-1,-1 1 0,0-1 0,0 1 1,0 0-1,1-1 0,-1 1 0,0 0 0,0 0 1,1 0-1,-1 0 0,0 0 0,1 0 0,-1 1 1,1-1-1,-1 1-2,0 0 1,1 1 0,-1-1-1,0 0 1,0 1-1,0-1 1,0 0 0,0 1-1,0-1 1,0 1-1,-1 0 1,1-1 0,0 1-1,-1 0 1,1-1-1,-1 1 1,0 0 0,0 1 1,8 47-90,-3-1-1,-3 1 1,-1 17 90,0 2-1048,5 24 1048,4-18-995,2-24 423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1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0 349 7738,'11'5'573,"-7"-3"-395,0-1 1,-1 1-1,1 0 0,-1 0 0,0 0 1,1 0-1,-1 0 0,0 1 0,0 0 1,-1-1-1,1 1 0,0 0 1,-1 0-1,0 1 0,1 0-178,0 0-1,0 0 1,1 0-1,-1 0 0,1-1 1,0 1-1,0-1 0,0 0 0,1 0 1,-1-1-1,1 1 0,-1-1 1,1 0-1,0 0 0,0 0 1,0-1-1,0 0 0,0 0 1,0 0-1,1 0 0,-1-1 0,0 0 1,0 0-1,0-1 0,0 1 1,2-1 0,8-2-55,-1 0 0,0 0 1,0-2-1,0 1 0,0-2 1,0 0-1,-1-1 0,5-3 55,-1 0-65,-2-2-1,1 1 0,-1-2 1,-1 0-1,0 0 1,-1-2-1,7-8 66,-13 14-10,0-1 0,-1 0 0,0-1-1,0 0 1,-1 1 0,-1-2 0,0 1 0,0 0-1,-1-1 1,0 0 0,-1 0 0,0-9 10,-1 16 12,-1-1 1,0 1 0,0 0 0,-1 0-1,1 0 1,-1 0 0,0 0-1,-1 0 1,1 0 0,-1 0-1,0 0 1,0 1 0,0-1-1,-1 1 1,0-1 0,1 1 0,-2 0-1,1 0 1,0 0 0,-1 1-1,0-1 1,0 1 0,0 0-1,0 0 1,0 0 0,-1 0-1,1 1 1,-1 0 0,0 0 0,1 0-1,-3 0-12,0 0 27,0 1 1,1 0-1,-1 0 0,1 0 0,-1 1 0,0 0 1,0 1-1,1-1 0,-1 1 0,1 1 0,-1-1 1,1 1-1,-4 1-27,0 2 29,0-1-1,1 1 1,0 1-1,0-1 1,0 2 0,1-1-1,-1 1 1,0 2-29,-8 9 25,1 0 0,2 1 0,0 0 1,1 1-1,0 1 0,2 0 0,-3 7-25,8-15 2,1 1 1,0 0-1,0 0 0,1 1 0,1-1 1,1 1-1,0 0 0,1 0 1,0 11-3,2-19 0,-1 0 0,1 0 1,0-1-1,1 1 1,0 0-1,0 0 0,0-1 1,1 0-1,0 1 1,0-1-1,0 0 0,1 0 1,0-1-1,0 1 1,1-1-1,0 0 0,0 0 1,0 0-1,0-1 1,1 1-1,-1-1 0,2-1 0,7 5-51,0 0 0,1-1 0,1-1 0,-1-1-1,1 0 1,0-1 0,5 0 51,27 4-1157,43 0 1157,13-6-525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1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6 302 6361,'-1'0'176,"1"-1"0,-1 0-1,1 0 1,-1-1-1,1 1 1,-1 0-1,1 0 1,0 0 0,-1 0-1,1 0 1,0 0-1,0 0 1,0-1 0,0 1-1,0 0 1,0 0-1,0 0 1,0 0-1,0 0 1,1-1 0,-1 1-1,0 0 1,1 0-1,-1 0 1,1-1-176,1 1 120,0-1 0,0 1 1,0-1-1,0 1 0,0 0 1,0 0-1,1 0 0,-1 0 0,0 0 1,1 0-1,-1 1 0,1-1 0,-1 1 1,2-1-121,157-26 428,307-57-408,-24 3-7,2 24 23,-367 51-157,0 3 1,14 4 120,-86 0-35,2-2-60,1 2-1,-1-1 1,0 1 0,0 0 0,0 1 0,0 0-1,-1 1 1,1 0 0,0 0 0,-1 0-1,0 1 1,2 2 95,-9-5-47,0-1-1,1 1 1,-1 0-1,0 0 1,0 0-1,0 0 1,0 0 0,0 0-1,0 0 1,0 0-1,-1 0 1,1 1-1,0-1 1,-1 0-1,1 0 1,-1 1-1,1-1 1,-1 1 0,1-1-1,-1 0 1,0 1-1,0-1 1,0 1-1,0-1 1,0 0-1,0 1 48,-1 2-114,0-1 0,0 0 0,-1 0 0,0 0 0,1 0 0,-1 0 0,0 0 0,0 0 0,0-1 0,-1 1 0,0 0 114,-44 41-799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3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34 5193,'-2'-8'702,"2"7"-587,0 0 0,0 0 1,0 0-1,0 0 1,0 0-1,0 0 0,0 0 1,0 0-1,-1 0 0,1 0 1,0 0-1,-1 0 1,1 0-1,-1 0 0,1 0 1,-1 0-1,1 0 0,-1 1 1,0-1-1,1 0 1,-1 0-1,0 1 0,0-1 1,1 0-1,-1 1 0,0-1 1,0 1-1,0-1 1,0 1-1,0 0 0,0-1-115,-1 6-8,-19 183 88,9-67-322,6 1-1,5 0 0,8 37 243,-6-136-411,2 0 0,0 0 0,2 0 0,1-1 0,1 3 411,-6-21-177,1 0 0,-1 0-1,1 0 1,0-1 0,0 1 0,0-1 0,0 1-1,1-1 1,-1 0 177,0-1-60,-1-2 0,1 1 0,-1 0 0,1 0 0,-1 0 0,1-1 0,-1 1 0,1-1 0,0 1 0,-1-1 0,1 0 0,0 1-1,-1-1 1,1 0 0,0 0 60,-2 0-7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2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0 179 9370,'1'-3'251,"0"0"0,0 0 0,0 0 0,0 0 1,0 0-1,1 1 0,0-1 0,-1 0 0,1 1 0,0-1 0,0 1 0,0-1 0,1 1 1,0-1-252,-1 2 21,1 0 0,0 0 1,-1 0-1,1 0 0,0 0 1,0 1-1,-1-1 0,1 1 1,0 0-1,0 0 0,0 0 1,0 0-1,-1 0 0,1 0 1,0 1-1,0 0 0,1 0-21,13 3-113,1 0 0,0 2 0,-1 0 0,0 1 0,-1 1 0,0 0 0,0 1 0,9 7 113,-16-9-34,-1 0 0,1 0 1,-1 0-1,-1 1 0,1 0 1,-1 0-1,-1 1 0,1 0 1,-1 0-1,-1 1 0,0 0 1,0 0-1,-1 0 0,-1 0 1,1 1 33,-1 3-6,0-1 1,-2 1-1,1-1 1,-2 1-1,1 0 1,-2 0-1,0-1 1,-1 1-1,0 0 1,-1-1 0,-1 2 5,2-8-1,0-1 0,0 0 0,0 0 0,-1 0 1,0 0-1,-1 0 0,1-1 0,-1 0 0,0 1 0,0-1 1,-1-1-1,1 1 0,-1 0 0,0-1 0,0 0 1,-1-1-1,1 1 0,-1-1 0,0 0 0,0 0 0,0-1 1,0 1-1,-6 0 1,7-2 8,1 0 1,0 0-1,-1 0 1,1-1-1,-1 0 1,1 0-1,-1 0 0,1 0 1,-1-1-1,1 1 1,0-1-1,-1 0 1,-1-1-9,4 1 7,1 0 1,-1 0 0,1 0-1,0 0 1,0 0-1,-1 0 1,1 0 0,0 0-1,0 0 1,0-1 0,0 1-1,0 0 1,0-1 0,0 1-1,1 0 1,-1-1-8,0-1 11,0 0 1,0 0 0,1 0-1,-1 0 1,1 0 0,0 0-1,0 0 1,0-1 0,0 1-1,1 0 1,0-1-12,3-16 22,2 0 1,0 1-1,1-1 1,1 1 0,1 1-1,1 0 1,0 0-1,2 0-22,17-25 4,2 2 0,21-22-4,-51 62 0,11-13 3,0 1 0,1 0 0,1 0 0,0 1 0,0 1 0,5-2-3,-15 11 0,0-1 0,0 1 0,0 0 0,0 1 0,1-1 0,-1 1 0,1 0 0,-1 0 0,1 0 0,-1 1 0,1-1 0,-1 1 0,1 0 0,-1 1 0,1-1 0,-1 1 0,1 0 0,-1 0 0,1 0 0,-1 0 0,0 1 0,1 0-1,-1 0 1,0 0 0,0 0 0,-1 1 0,1-1 0,0 2 0,8 6-7,-1 0 0,0 1 0,-1 1 0,0 0-1,-1 0 1,0 1 0,-1 0 0,0 0 0,-1 1-1,-1 0 1,0 1 0,4 13 7,-3-2 2,0 1-1,-2 0 0,-1 0 1,-1 0-1,-1 1 1,-1-1-1,-2 4-1,-2-2 8,1-22 134,1-13-55,1-14 28,12-35-58,2 1 0,3 1-1,2 0 1,22-40-57,-19 44-8,19-29 8,-33 64-1,2-1 1,-1 1 0,2 0-1,0 1 1,1 1 0,0 0-1,2-1 1,-11 10-2,1 1 0,-1-1 0,0 1-1,1 0 1,0 0 0,-1 0-1,1 1 1,0-1 0,0 1 0,0 0-1,0 0 1,0 0 0,2 1 2,-5-1-7,1 2-1,0-1 1,-1 0 0,1 0 0,0 0 0,-1 1 0,1-1 0,0 1-1,-1-1 1,1 1 0,-1 0 0,1 0 0,-1 0 0,1 0 0,-1 0-1,0 0 1,1 0 0,-1 0 0,0 0 0,0 1 0,0-1 0,0 0-1,0 1 1,0-1 0,0 1 0,0-1 0,-1 1 0,1-1-1,-1 1 1,1 0 7,2 9-74,-1 1 0,0 0 0,0-1-1,-1 1 1,-1 0 0,0 0-1,-1 0 1,-1 8 74,1-8-66,-24 233-2532,16-174 1506,-4 36 135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2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1 8130,'-2'0'166,"1"1"0,-1-1-1,1 1 1,0-1 0,-1 1 0,1 0 0,0-1 0,-1 1 0,1 0 0,0 0 0,0 0 0,0 0 0,0 0-1,0 1 1,0-1 0,0 0 0,0 0 0,0 1 0,0-1 0,1 0 0,-1 1 0,1-1 0,-1 1 0,1-1-1,-1 1 1,1 1-166,-11 46-10,11-44 142,-4 31-177,2-1 0,1 10 45,0 19-136,-4 26-607,-14 67 743,11-117-192,-1 0-1,-2 0 1,-1-1-1,-18 35 193,24-61-20,0-1-1,0 1 0,-2-1 0,0-1 1,0 0-1,-1 0 0,0-1 1,-7 7 20,9-11 79,0-1 0,-1 1 0,0-1 0,0-1 1,0 0-1,0 0 0,-1 0 0,0-1 1,1 0-1,-1-1 0,0 0 0,0 0 0,-3-1-79,10 0 46,0-1 0,0 0-1,0 0 1,1 0-1,-1 0 1,0 0-1,0 0 1,0 0-1,1-1 1,-1 1 0,0 0-1,0-1 1,1 0-1,-1 1 1,0-1-1,1 0 1,-1 0-1,-1-1-45,2 1 27,0 0 0,0 0 0,1-1 0,-1 1 0,0 0 0,1 0 0,-1-1 0,0 1 0,1 0 0,0-1 0,-1 1 0,1 0 0,0-1 0,0 1 0,-1-1 0,1 1 0,0 0 0,1-1 0,-1 1-27,1-7 33,0 1 1,1 0-1,0-1 1,1 1-1,-1 0 1,1 0-1,1 0 1,0 0-34,86-152 59,42-79-179,-30 40-222,-101 196 339,-1 1-1,1 0 1,-1-1-1,1 1 1,0 0-1,-1-1 1,1 1 0,0 0-1,0 0 1,0 0-1,0 0 1,0 0-1,0 0 1,0 0-1,0 0 1,1 0 0,-1 0-1,0 1 1,0-1 3,0 1-8,0 1 1,-1 0-1,1-1 1,-1 1-1,0-1 1,1 1-1,-1 0 1,1-1-1,-1 1 1,0 0-1,0 0 1,1-1-1,-1 1 1,0 0-1,0 0 1,0-1-1,0 1 1,0 0-1,0 0 1,0-1-1,0 1 1,0 0-1,0 0 8,0 10-42,-1 0 0,0 0 0,-1 0-1,0 1 43,-1-2-9,-2 6 6,0 0 0,2 1 0,0 0 0,0 2 3,3-15 1,-1 0 1,1 0-1,0 0 1,0-1-1,1 1 1,-1 0-1,1 0 1,0-1-1,0 1 1,0 0-1,0-1 0,1 1 1,-1-1-1,1 0 1,0 1-1,0-1 1,0 0-1,1 0 1,-1 0-1,1 0 1,0 0-2,-2-2 0,0 0 0,0-1 0,0 1 0,0 0 0,1-1 0,-1 1 0,0 0 0,0-1 0,1 0 0,-1 1 0,0-1 0,1 0 0,-1 1 0,0-1 0,1 0 0,-1 0 0,0 0 0,1 0 0,-1-1 0,0 1 0,1 0 0,1-1 0,0 0 1,0-1-1,0 1 1,0 0-1,-1-1 1,1 0-1,0 0 1,-1 1-1,2-3 0,7-7 3,-1 0-1,-1 0 0,0-1 1,0-1-3,-4 5 0,37-53-91,17-39 91,-49 84 94,-1-1 1,-1 0-1,-1 0 0,0-1 0,-1 0 0,-1 0 0,0-4-94,-5 28-17,0-1-1,1 1 1,-1-1-1,1 1 1,0 0-1,1-1 1,-1 0-1,1 1 1,0-1-1,0 0 1,1 0-1,0 0 1,-1 0-1,2 0 1,-1-1-1,0 1 1,1-1-1,0 0 1,0 0-1,4 2 18,-1 0-155,1 0-1,0-1 1,1 0 0,-1-1-1,1 0 1,0 0 0,0 0-1,0-1 1,0-1 0,1 0-1,8 1 156,44 0-556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3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0 5217,'-72'438'3706,"39"-158"-2806,11 15-572,12 1 0,16 74-328,4-212 14,6 0 0,8-1 0,7-1 0,6-2 0,12 16-14,-2-37 55,5-3 0,6-1 0,5-4 0,12 8-55,-53-96 12,2-1 0,2-1 0,1-1 1,2-1-13,-16-19-26,1 0 1,1-2 0,0 1 0,1-2-1,1 0 1,-1-1 0,2-1-1,-1 0 1,1-1 0,2 0 25,8-1-291,0 0-1,0-2 1,1-1 0,-1-1 0,1-2-1,25-1 292,4-3-1308,-1-3-1,22-5 1309,-73 10-498,-1 0-1,0 0 1,0 0-1,0-1 1,0 1 0,0-1-1,-1 0 1,1-1 0,0 1-1,2-3 499,20-11-710,7-2 626,-2-2-1,0-1 1,-2-1 0,0-2-1,-2-1 1,9-10 84,3-16 0,-2-2 0,3-12 0,-22 37 0,129-193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3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338 0 5433,'34'155'1959,"38"165"-497,-17-99-1120,85 369 67,-117-470 22,-6 2 0,0 64-431,-15-106 266,-3 0-1,-3 0 0,-4 0 0,-8 29-265,-11 11 372,-4-1 0,-15 25-372,-93 229 444,41-118-273,93-240-163,-19 50 43,-2 0 0,-27 46-51,45-97 5,0 0 0,-1-1 0,-1-1 0,0 1 0,-5 3-5,10-11-16,0-1 0,0 0 0,0 0 0,0 0 0,-1-1 0,1 0 0,-1 0 0,0 0 0,0-1 0,0 0 0,0 0-1,-1 0 1,-2 0 16,7-2-44,0 1 0,0-1 0,0 0 0,0 0 0,0 0 0,-1 0 0,1 0 0,0-1 0,0 1 0,0 0-1,0-1 1,0 0 0,0 1 0,0-1 0,0 0 0,0 0 0,1 0 0,-1 0 0,0 0 0,0-1 0,1 1-1,-1 0 1,1-1 0,-1 0 0,1 1 0,0-1 0,-1 0 0,1 1 0,0-1 0,0 0 0,0 0 0,1 0 0,-1 0-1,0 0 45,-18-46-600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4.3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0 1208,'12'19'88,"-12"10"-512,-12 18 0,-16 5 456,-12 11 904,1 3 385,5-3 447,6-4-160,12-19-471,7-9-257,13-14-376,17-4-96,38-11-136,19-8-64,26-20-560,15-11-832,-1-29 752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6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32 288 3737,'-32'-76'1472,"57"51"-1040,3-11-216,5-2-168,5 1-32,9 7-16,3 7-16,1 10 16,-1 3 0,-8 12 16,-6 6-48,-9 22-632,-6 3 488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7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0 418 4417,'1'-5'422,"0"-1"1,1 1-1,-1 0 1,1 0-1,0 0 1,1 0-1,-1 1 1,1-1-1,0 0 0,3-3-422,5-5-111,1 0-1,10-8 112,1-2 223,30-33-265,-21 21 108,1 1 0,2 1 0,1 2 0,21-13-66,-46 37 41,0 0 0,1 0 1,0 1-1,0 1 0,0 0 0,0 1 1,1 0-1,0 0 0,0 2 1,0 0-1,0 0 0,0 1 1,0 0-1,0 2 0,1-1 0,-1 2 1,0-1-1,7 3-41,0 4 17,0 0 0,-1 0 0,1 2 0,-2 1 0,0 0 0,0 1 0,10 10-17,-3-4 5,0-1 0,1-1 0,13 5-5,-31-17 1,1 0 0,-1-1 0,1 0 0,-1-1 0,1 0 0,0 0 0,0-1 0,0 0 0,0-1 0,0 0 0,0 0 0,0-1 0,5-1-1,-9 1 1,-1 0 0,0-1 0,0 1 0,1-1 0,-1 0 0,0 0 0,0 0 0,-1-1 0,1 1 1,0-1-1,-1 0 0,1 0-1,4-6-147,1-1 0,-1 1 0,3-7 147,-10 15-85,0-1 1,0 1 0,0-1-1,-1 0 1,1 1 0,0-1-1,-1 0 1,1 1 0,-1-1-1,0 0 1,1 0 0,-1 0 84,3-10-3029,-6 18 1898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10 280 7434,'-9'-1'2640,"16"-2"-2173,32-23-450,-1-1 0,16-17-17,-11 9 13,-8 8 18,2 0 1,13-5-32,-34 22 24,1 2 1,0 0-1,1 0 0,-1 2 1,1 0-1,17-3-24,-27 8 12,0 0-1,0 0 1,0 1 0,0 0-1,0 1 1,0 0 0,0 0-1,0 1 1,0 0 0,-1 0-1,5 2-11,10 5-26,-1 2 0,1 0 0,1 3 26,-5-3-336,0-1 1,0-1-1,1-1 1,16 5 335,-20-9-512,-1-2-1,1 0 1,0 0 0,-1-1 0,11-1 512,27-2-863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5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1 193 2745,'1'0'212,"1"-1"1,-1 0-1,1 1 1,-1-1-1,1 1 1,0-1-1,-1 1 1,1 0 0,0-1-1,-1 1 1,1 0-213,0 0 169,268-29 1104,-211 23-1138,578-26 422,4 33-480,103-1-97,302-53 7,-345 12 54,306 14 317,-4 59 98,-418 26-1024,-471-39 28,-39 0 213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6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81 4617,'38'-68'1983,"-28"56"-519,-10 12-1452,0 0 0,0 0 0,0 0 0,0 0 1,0 0-1,1 0 0,-1 0 0,0 0 0,0 0 0,0 0 0,0 0 0,1 0 0,-1 0 0,0 0 1,0 0-1,0 0 0,0 0 0,0 0 0,1 0 0,-1 0 0,0 0 0,0 0 0,0 0 1,0 0-1,0 1 0,0-1 0,1 0 0,-1 0 0,0 0 0,0 0 0,0 0 0,0 0 0,0 0 1,0 1-1,0-1 0,0 0 0,0 0 0,0 0 0,1 0 0,-1 0 0,0 1 0,0-1-12,2 18 23,-2-17 41,-1 30-51,-1 0 0,-1 0-1,-2-1 1,-1 4-13,-5 31 59,-27 134 504,-22 54-563,-17 81 258,60-234-232,11-53-78,-3 0 1,-1-1-1,-2 0 0,-10 21 52,43-106-1834,1 1 1132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3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43 5449,'0'0'41,"-2"-5"290,-1 1 0,1 0 1,0 0-1,-1 0 0,0 0 0,0 0 0,0 0 0,-1 0-331,3 3 37,1 1 0,-1-1 0,0 1 0,0-1 0,0 1 0,1 0 0,-1-1 0,0 1 0,0 0 0,0 0 0,0-1 0,0 1 0,0 0 0,0 0 0,0 0 0,1 0 0,-1 0 0,-1 0-37,0 1 18,1-1 0,-1 1 0,0 0 0,1-1 0,-1 1 0,0 0 0,1 0 0,-1 0 0,1 0 0,0 0 0,-1 1 0,1-1 0,-1 1-18,-6 8 19,0 1-1,0 0 1,1 0-1,0 1 1,1-1-1,-3 9-18,-27 76 9,36-95-9,-6 15-5,0 2 16,0 0 0,-2 16-11,7-30-8,0 1 0,1-1 0,-1 0 0,1 0 0,0 0 0,0 1 0,1-1 0,-1 0 0,1 0 0,0 0-1,0 0 1,0 0 0,1 0 0,-1 0 0,1 1 8,-1-4-8,-1 0 0,1 0 1,0 0-1,0 0 0,-1 0 0,1 0 0,0 0 0,0 0 0,0 0 0,0-1 0,0 1 0,0 0 0,0-1 0,0 1 0,0 0 0,0-1 1,0 1-1,1-1 0,-1 0 0,0 1 0,0-1 0,1 0 0,-1 0 0,0 0 0,0 0 0,1 0 0,-1 0 0,0 0 0,0 0 1,1 0-1,-1-1 0,0 1 0,0 0 0,0-1 0,1 1 0,-1-1 0,0 1 0,1-2 8,3-1-24,0 0-1,0-1 1,0 0-1,-1 0 1,0 0 0,1-1-1,2-4 25,6-7 151,-2-1 0,1-1-1,-2 0 1,-1 0 0,0-1-1,-1 0 1,-1 0 0,4-19-151,-20 101 181,4 1 0,2-1 0,2 8-181,1-8 40,3 477-1962,0-518 519,-3-22 1384,0 0-1,0 0 1,0 0 0,0 1 0,1-1 0,-1 0 0,0 0-1,0 0 1,0 0 0,0 0 0,0 0 0,1 1 0,-1-1-1,0 0 1,0 0 0,0 0 0,1 0 0,-1 0-1,0 0 1,0 0 0,0 0 0,0 0 0,1 0 0,-1 0-1,0 0 1,0 0 0,0 0 0,1 0 0,-1 0-1,0 0 1,0 0 0,0 0 0,0 0 0,1-1 0,-1 1-1,0 0 1,0 0 0,0 0 0,0 0 0,1 0 0,-1 0-1,0 0 20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6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1 334 5633,'5'-8'226,"0"-1"0,1 1 0,0 0 0,0 0 0,1 1 0,0 0 0,0 0 0,1 0 0,0 1 0,0 1 0,0-1 0,1 1 0,0 0 0,5-1-226,54-19-924,55-11 924,-2 1-303,-52 15 431,1 2 0,40-3-128,-103 19 2,1 1 0,-1-1 0,1 0 1,-1-1-1,0 1 0,4-3-2,-10 5 7,0-1-1,-1 1 1,1-1 0,0 1 0,0-1-1,0 1 1,0-1 0,0 1-1,-1-1 1,1 0 0,0 1-1,-1-1 1,1 0 0,0 0-1,-1 0 1,1 1 0,-1-1 0,1 0-1,-1 0 1,0 0 0,1 0-1,-1 0 1,0 0 0,1 0-1,-1 0 1,0 0 0,0 0-1,0 0 1,0 0 0,0 0 0,0 0-1,0 0 1,-1 0 0,1 0-1,0 0 1,0 0 0,-1 0-1,1 1 1,-1-1 0,1 0-1,-1 0 1,1 0 0,-1 0 0,1 0-1,-1 1 1,0-1 0,1 0-1,-1 1 1,0-1 0,0 0-1,0 1-6,-1-3 119,-1 1 0,0 0 0,1 0-1,-1 0 1,0 0 0,0 1-1,0-1 1,-2 0-119,5 2 21,-1 0 0,0 0-1,1 0 1,-1-1 0,0 1 0,1 0-1,-1 0 1,1 0 0,-1 0 0,0 0-1,1 0 1,-1 0 0,0 0 0,1 1 0,-1-1-1,1 0 1,-1 0 0,0 0 0,1 1-1,-1-1 1,1 0 0,-1 1 0,1-1 0,-1 0-1,1 1 1,-1-1 0,1 1 0,-1-1-1,1 1 1,-1-1 0,1 1 0,0-1-1,-1 1 1,1-1 0,0 1 0,-1-1 0,1 1-1,0 0 1,0-1 0,0 1 0,0 0-1,0-1 1,-1 1 0,1-1 0,0 1 0,0 0-1,1-1 1,-1 1 0,0 0 0,0-1-1,0 1 1,0 0-21,2 27 8,2-1 0,0 1 0,2-1 0,3 9-8,-5-20 3,3 13-6,-1 1 1,-1 0-1,-2 1 1,-1 14 2,-2-22-148,-2-1 0,0 1-1,-1-1 1,-2 1 0,-6 18 148,-2 2-1538,-3-1 1,-2 2 1537,-9 5-1058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7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14 5529,'6'-9'2089,"-6"7"-1489,0 0-472,0 2-144,8 25 8,-1 24 8,-5 52 0,-13-50 24,-5-1 56,1-2 0,-2-3 40,0-3-32,7-8-120,5-3-208,5-20-664,5-13-529,14-22 841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7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200 130 6881,'15'-25'2577,"-3"31"-2025,-4 11-272,-1 16-256,3 10-16,-8 9-8,-2 5 0,-2-7-40,-10-7 24,-3-5 32,11 1 8,-5-5-8,-3 2-8,5-9-392,-7-5-424,9-12-1369,1-4 1337</inkml:trace>
  <inkml:trace contextRef="#ctx0" brushRef="#br0" timeOffset="1">0 155 7426,'23'-53'2736,"27"22"-2304,14 10-240,22 2-792,5 2-520,-14 4 664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7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 7178,'6'-25'2736,"13"27"-2144,4 6-184,23 1-424,16 5-88,13-14-104,5-2-64,-12-15-120,-9-2-144,-15-8-528,2 8-385,-10-4 889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8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73 128 5633,'-61'-90'2583,"60"88"-2412,-1 0 0,1-1 0,-1 1 0,1 0 0,0-1 0,0 1 0,0-1 0,0 0 0,1 1 0,-1-1-171,1 2 29,0 1-1,0-1 1,0 1 0,0 0-1,0-1 1,0 1 0,0-1-1,0 1 1,0 0 0,1-1-1,-1 1 1,0 0 0,0-1-1,0 1 1,0 0 0,1-1-1,-1 1 1,0 0 0,0-1-1,1 1 1,-1 0 0,0-1-1,1 1 1,-1 0 0,0 0-1,1 0 1,-1-1 0,0 1-1,1 0 1,-1 0 0,0 0-1,1 0 1,-1-1-29,4 1 46,-1 0 0,0 0 0,0 1 1,1-1-1,-1 0 0,0 1 0,0 0 0,1 0 0,0 0-46,-2 0-15,9 3 15,0 0 1,-1 1 0,1 1 0,-1 0-1,0 0 1,-1 1 0,1 0-1,-1 0 1,-1 1 0,0 1 0,0-1-1,0 1 1,-1 1 0,0-1-1,-1 1 1,2 5-1,3 5-13,-1 0 1,-1 0-1,-1 1 0,-1 1 0,-1-1 1,-1 1-1,0 1 0,-1 3 13,-4-17-5,1 0 1,-1-1-1,0 1 1,0 0-1,-1 0 0,-1 0 1,1-1-1,-2 1 5,2-4 1,-1 0 1,0 0-1,0 0 0,0 0 0,-1-1 0,0 1 1,0-1-1,0 1 0,0-1 0,-1 0 0,1 0 1,-1-1-1,-3 4-1,-30 18 3,27-19-45,0 1-1,0 0 0,1 0 1,0 1-1,0 0 1,1 1-1,0 0 0,-1 1 43,8-8-135,0-1 1,0 1-1,0 0 0,0-1 0,1 1 0,-1 0 0,0 0 1,1 0-1,-1 0 0,1-1 0,-1 1 0,1 0 0,0 0 1,0 0-1,0 0 0,0 0 0,0 0 0,0 0 0,1 0 0,-1 0 1,1-1-1,-1 1 0,1 0 0,0 0 0,0 0 0,-1-1 1,2 2 134,14 14-1149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8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232 103 8114,'-5'-6'1865,"2"9"-1060,0 18-671,2-11-19,-15 189-812,6-69-64,-7 21 761,1-11 477,-3 18 53,15-132-473,-2-1-1,-1-1 1,0 1-1,-2-1 1,-3 2-57,9-20 13,0-1 0,0 0 0,-1 0-1,1 0 1,-1 0 0,-1-1 0,1 1 0,-4 1-13,7-5 9,0 0 0,1 0 1,-1 0-1,0 0 0,0-1 0,0 1 0,-1 0 1,1-1-1,0 1 0,0-1 0,0 1 0,0-1 1,0 1-1,-1-1 0,1 0 0,0 0 0,0 0 1,-1 1-1,1-1 0,0-1 0,0 1 1,-1 0-1,1 0 0,0 0 0,0-1 0,-1 1 1,1 0-1,0-1 0,0 1 0,0-1 0,0 1 1,0-1-1,0 0 0,0 0 0,0 1 0,0-1 1,0 0-1,0 0 0,0 0 0,0 0 0,1 0 1,-1 0-1,0 0 0,0-1-9,-1-2 25,0 0 1,1-1-1,-1 1 0,1-1 1,0 1-1,0-1 0,0 1 1,1-1-1,0 0 0,0 1 1,0-1-1,0 1 0,1-1 1,-1 0-1,2 0-25,2-15 3,2 0-1,0 1 0,2-1-2,1-4-4,63-169-367,-18 53-486,28-123 857,-64 186 29,-8 28 156,3 1-1,11-27-184,-18 61 55,-5 19-46,-7 22-27,-16 72 25,20-85-5,0 0 0,1 0 0,1 0 0,0 0 1,1 0-1,1 5-2,-1-15-2,0 0 1,0 0 0,1-1-1,-1 1 1,1 0 0,-1-1-1,1 1 1,0-1-1,0 1 1,1-1 0,-1 0-1,1 0 1,0 0 0,0 0-1,0-1 1,1 2 1,-2-3-2,0 0-1,0 1 1,0-1 0,0 0-1,0 0 1,0-1 0,0 1-1,1 0 1,-1-1 0,0 1-1,0-1 1,1 0 0,-1 0-1,0 0 1,0 0 0,1 0-1,-1 0 1,0-1 0,0 1-1,1-1 1,-1 0 0,0 1-1,0-1 1,0 0 0,0 0-1,0 0 1,0-1 0,0 1-1,1-1 3,6-6-40,0 0 0,-1-1 0,0 1 0,-1-2 0,0 1 0,-1-1 0,1 0-1,-2 0 1,1-3 40,10-21-145,-1-1-1,0-8 146,-5 13 99,-1-1 0,-1 0-1,1-16-98,-7 39 251,0 17-123,0 22-61,-1-8-162,-1 32 174,3 0 0,3-1 0,4 11-79,-7-49-156,0-1 1,2 1-1,0-1 0,0 0 1,1-1-1,1 1 1,1-1-1,0 0 1,1-1-1,0 0 0,1-1 1,0 0-1,7 6 156,18 10-621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9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1 478 7810,'0'0'107,"0"-1"-1,0 0 1,0 0 0,0 0 0,0 0 0,0 1 0,0-1 0,0 0 0,0 0 0,1 1 0,-1-1 0,0 0 0,1 0-1,-1 1 1,1-1 0,-1 0 0,0 1 0,1-1 0,0 0 0,-1 1 0,1-1 0,-1 1 0,1-1 0,0 1-1,-1-1 1,1 1 0,0-1 0,0 1-107,1 0 56,0 1 0,0-1 0,0 1 0,0 0-1,0 0 1,-1 0 0,1 0 0,0 0 0,0 0 0,0 0-1,-1 0 1,1 1 0,-1-1-56,30 23-91,-1 1 0,-2 1 0,-1 1 0,0 1 0,-3 2 0,0 1 0,0 2 91,-23-31-2,0-1 1,-1 1-1,1-1 1,0 1-1,0 0 0,-1-1 1,1 1-1,-1 0 1,1-1-1,-1 1 1,0 0-1,1 0 1,-1 0-1,0-1 1,0 1-1,-1 0 1,1 1 1,0-3 0,0 1 0,-1-1 0,1 0 0,0 1 0,0-1 0,0 1 0,-1-1 1,1 0-1,0 1 0,0-1 0,-1 0 0,1 0 0,0 1 0,-1-1 1,1 0-1,0 0 0,-1 1 0,1-1 0,-1 0 0,1 0 0,0 0 0,-1 0 1,1 0-1,-1 1 0,1-1 0,0 0 0,-1 0 0,0 0 3,-1-1 0,1 1 0,-1 0 0,1 0 0,-1-1 0,1 1 0,-1-1 0,1 1 0,-1-1 0,1 0 0,0 0 0,-1 0-3,-1-1 11,1 0 0,0 0 0,-1 0-1,1 0 1,0-1 0,0 1 0,0-1 0,1 1 0,-1-1-1,1 0 1,-1 1 0,1-1 0,0 0 0,0 0 0,0 0-1,0 0 1,1 0 0,-1 0 0,1 0 0,0-1 0,0 0-11,0-13 39,0 1 0,1-1 1,4-12-40,-5 28 1,25-125 40,6 2 1,30-77-42,-22 78 33,-39 123-42,1-1 0,-1 1 0,0-1 0,0 1-1,1-1 1,-1 1 0,0-1 0,0 1 0,0-1 0,0 1 0,1-1 0,-1 1 0,0-1 0,0 1 0,0-1 0,0 1 0,0-1 0,0 1 0,-1-1 0,1 0 0,0 1 0,0-1-1,0 1 1,0-1 0,-1 1 0,1-1 9,-10 10-774,-14 26-1282,23-35 1986,-19 33-744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39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93 6681,'3'39'515,"-2"1"-1,-1-1 0,-3 0 0,-6 36-514,7-55 151,-5 34-149,-1 0 1,-4 0 0,-1-1 0,-7 10-3,13-41 141,-2-1 1,0 0-1,-2-1 1,0 0-1,-1-1 1,-1 0 0,-1-1-1,0 0 1,-1-1-1,-2-1 1,-7 7-142,14-17 122,6-9 86,4-18 176,0 16-357,0 4-24,1-6 5,0 0 0,1 0 0,-1 1 0,1-1 0,1 0 0,-1 0 0,3-2-8,21-45 8,-5 14-20,-2-1 1,-2-1-1,1-8 12,11-61-158,1-37 158,20-80-158,-35 182 190,-11 52-543,4 12 565,-3-3-77,19 39 21,-23-51 0,0 1 0,1-1 0,-1 0 1,1 0-1,0 0 0,0-1 0,0 1 0,0 0 1,1-1-1,-1 1 0,1-1 0,-1 0 1,1 0-1,0 0 0,0 0 0,0 0 1,0 0-1,0-1 0,2 1 2,-2-2-5,0 1 0,0-1 0,0 0 0,1 0 0,-1 0 0,0 0 0,0-1 0,1 1 0,-1-1 0,0 0 0,0 0 0,0 0 0,0 0 0,0 0 0,0-1 0,2-1 5,6-4-22,0-1 1,-1-1-1,1 0 0,-2-1 1,1 1-1,-1-2 0,-1 1 1,1-3 21,5-9 49,-11 16 91,1 0-1,-1 0 1,1 0 0,5-4-140,-9 9 19,1 1 0,0 0 0,-1-1 0,1 1 0,0-1 0,-1 1 0,1 0 0,0-1 0,-1 1 0,1 0 0,0 0 0,0 0 0,-1-1 0,1 1 0,0 0 0,0 0 0,-1 0 0,1 0 0,0 0 0,0 1-1,0-1 1,-1 0 0,1 0 0,0 0 0,0 1-19,19 9 71,-12-5-81,12 4-304,0 0 0,1-2 0,0 0-1,0-1 1,1-1 0,14 1 314,53 2-593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4:40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1 535 4377,'7'-26'902,"2"0"-1,1 1 1,1 0-1,1 1 1,15-22-902,-21 36 26,2 0 0,-1 1-1,1-1 1,1 2 0,0-1 0,0 1-1,1 1 1,0 0 0,0 0 0,0 1 0,1 0-1,0 1 1,0 0 0,5-1-26,-6 3 22,1 0 0,0 1 1,-1 0-1,1 1 0,0 0 1,0 1-1,0 0 0,0 1 0,0 0 1,0 1-1,0 0 0,0 0 0,-1 1 1,1 1-1,-1 0 0,7 4-22,5 2 52,0-1-1,1-1 1,-1 0-1,1-2 1,1-1-1,12 1-51,-25-5 36,-1 0 1,1-1-1,0 0 1,-1-1-1,1 0 0,-1-1 1,0 0-1,1-1 0,-1 0 1,0 0-1,-1-1 0,1-1 1,-1 1-1,1-2 1,-1 1-1,0-2-36,0 0 51,0 0 1,-1-1-1,0 0 1,0 0-1,-1-1 1,0 0-1,0 0 1,-1 0-1,0-1 1,-1 0-1,0-1 1,2-7-52,1-9 99,0 0 1,-2 0 0,-1-1-1,0-13-99,8 74-977,10 3-1052,12 2 888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48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 1320,'0'0'1981,"13"34"242,-9-18-2102,-1 0 0,-1 0 0,0 1 0,-1-1 0,0 0 0,-2 1 0,0-1 0,-2 9-121,-47 300 632,39-268-566,-2 0 0,-2-2 0,-10 20-66,22-55 25,3-17-102,0-1 0,-1 1 0,1-1 0,0 1 0,-1-1 0,0 1 0,1-1 0,-1 1 1,0-1-1,0 0 0,-1 0 0,1 1 0,-1-1 77,-1-3-2257,2-1 1568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3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6393,'-2'50'1399,"1"0"1,4 35-1400,0-62-38,0-1 1,1 1 0,1-1 0,1 1 0,1-2 0,9 21 37,-14-39-20,0 1 1,0-1 0,0 0 0,0 0 0,0 0 0,1 0-1,-1 0 1,1 0 0,0-1 0,-1 1 0,1-1 0,0 0-1,1 0 1,-1 0 0,1 1 19,-2-3-18,0 1 0,1 0 1,-1-1-1,0 1 0,0-1 0,0 0 1,1 1-1,-1-1 0,0 0 0,0-1 0,0 1 1,1 0-1,-1 0 0,0-1 0,0 0 0,0 1 1,0-1-1,0 0 0,0 0 0,0 0 1,0 0-1,0 0 0,0-1 0,0 1 0,1-2 18,4-3-42,-1-1 0,1-1 0,-1 1 0,-1-1 0,1 0 0,-1 0 0,-1-1 0,0 1-1,3-7 43,5-18-139,8-34 139,-18 58-8,34-144 845,-32 138-339,-1 13 68,0 24-120,-5 189-117,2 16-326,2-168-422,4 0-1,10 48 420,-15-100-54,14 55-719,-13-56 596,0 0 1,1 0-1,-1-1 1,1 0 0,0 1-1,1-1 1,-1 0-1,1 0 1,0 0 176,-1-2-121,0-1 0,0 1 0,1-1 1,-1 0-1,0 0 0,1 0 0,1 1 121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49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1 278 928,'5'-15'100,"1"1"-1,0-1 1,1 1 0,1 1-1,0-1 1,1 2 0,0-1-1,1 1 1,0 0 0,1 1-1,1 0 1,3-1-100,2-2 97,1 0 1,1 2-1,0 0 1,1 1-1,1 1 0,-1 1 1,1 1-1,4-1-97,-16 6 24,1 1 1,-1 0-1,1 1 0,0-1 0,-1 2 1,1-1-1,0 2 0,-1-1 0,1 1 0,8 2-24,-15-2 18,0 0-1,0 0 0,1 0 1,-1 0-1,0 0 0,0 1 1,0 0-1,0-1 0,-1 1 0,1 0 1,0 0-1,-1 1 0,1-1 1,-1 1-1,0-1 0,0 1 1,0 0-1,0-1 0,0 1 1,-1 0-1,1 0 0,-1 1 1,0-1-1,0 0 0,0 0 1,0 0-1,0 1 0,-1-1 1,1 1-1,-1-1 0,0 0 0,0 2-17,-1 2 126,0 1 0,-1-1 0,1 1 0,-1-1 0,-1 0-1,1 1 1,-1-1 0,-1 0 0,1-1 0,-1 1 0,0-1-1,-1 0 1,1 1 0,-1-2 0,-1 1 0,1 0-126,-13 11 198,-1 0 1,0-1-1,-1-2 1,-9 6-199,-109 65-434,94-56 242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49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0 399 4937,'16'-48'2121,"1"0"0,23-41-2121,-2 6 88,-37 80-107,1 0 1,-1-1-1,0 1 0,0-1 0,-1 1 0,1-1 0,-1 1 0,0-1 1,0 0-1,0 1 0,0-1 0,0 1 0,-1-2 19,1 4-11,-1 0 1,1 0-1,-1 0 1,1-1-1,-1 1 0,0 0 1,1 0-1,-1 0 1,0 0-1,0 0 0,0 0 1,0 0-1,0 1 1,0-1-1,0 0 0,0 0 1,0 1-1,0-1 1,0 1-1,0-1 0,0 1 1,-1-1-1,1 1 1,0 0-1,0-1 0,-1 1 1,1 0-1,0 0 1,-1 0-1,1 0 0,0 0 1,0 0-1,-1 1 1,1-1-1,0 0 0,0 1 1,-1-1 10,-58 22-147,132-34 241,46-15-94,-62 12 5,1 4 1,0 1 0,5 3-6,-52 6 0,0 1 0,0 0 0,1 0 0,-1 1 0,0 0-1,8 3 1,-15-3-1,-1-1 0,1 1 0,0 0 0,-1 1 0,1-1-1,-1 0 1,0 1 0,1-1 0,-1 1 0,0 0 0,0 0 0,0 0-1,0 0 1,0 0 0,0 0 0,0 0 0,-1 1 0,1-1-1,-1 1 1,0-1 0,0 1 0,0-1 0,0 1 0,0 0-1,0 2 2,0 6 2,0 0-1,-1 0 1,-1 0-1,1 0 1,-2 0-1,0 0 1,0 0-1,-1 0 1,-2 6-2,-2 12 16,-6 19 46,6-24 8,1 1 1,1 0-1,1 0 0,1 0 0,1 10-70,1-33 6,1 0 1,0 0-1,0 0 0,1 0 0,-1 0 0,0 0 0,1 0 0,-1 0 0,1 0 1,-1 0-1,1 0 0,0 0 0,0 0 0,0-1 0,0 1 0,0 0 0,0 0 1,1-1-1,-1 1 0,1-1-6,0 0 4,-1 0 1,0-1-1,1 1 1,-1 0-1,1-1 1,0 0-1,-1 1 1,1-1-1,-1 0 1,1 0-1,-1 0 1,1 0-1,0 0 0,-1-1 1,1 1-1,-1 0 1,1-1-1,-1 1 1,1-1-1,0 1-4,10-6 21,0 0-1,-1 0 1,1-2 0,-1 1-1,6-7-20,-8 7 9,106-81 87,-35 24-90,83-48-6,-144 104-5,-18 8 5,-1 0 0,0 0 1,0 0-1,0 0 0,1 0 0,-1 0 0,0 0 0,0 0 1,1 0-1,-1 0 0,0 0 0,0 0 0,0 0 1,1 0-1,-1 0 0,0 0 0,0 1 0,0-1 1,1 0-1,-1 0 0,0 0 0,0 0 0,0 1 1,0-1-1,1 0 0,-1 0 0,0 0 0,0 1 0,0-1 1,0 0-1,0 0 0,0 0 0,0 1 0,0-1 1,0 0-1,0 0 0,0 1 0,0-1 0,0 0 1,0 0-1,0 5 22,-1 0 0,0-1 0,0 1 0,-1 0 0,0-1 0,-1 4-22,1-4 30,2-2-20,-8 18 85,1 0 1,1 0-1,1 1 1,-2 13-96,6-29 6,0 0 1,1-1-1,0 1 0,-1 0 0,2 0 1,-1-1-1,1 1 0,-1 0 1,1-1-1,0 1 0,1 0 0,-1-1 1,1 0-1,0 1 0,0-1 1,1 0-1,-1 0 0,1 0 0,0 0 1,0 0-1,0-1 0,0 1 1,1-1-1,-1 0-6,4 1 8,1 1 1,-1-1-1,1-1 0,-1 1 1,1-1-1,0-1 0,0 0 1,1 0-1,-1 0 0,0-1 1,1 0-1,-1-1 0,0 0 1,1 0-1,1-1-8,3 0 7,0-1 1,0 0 0,-1-1-1,1-1 1,0 0-1,-1 0 1,0-1 0,0-1-1,4-2-7,-1-2 8,-1 0-1,0-1 0,0-1 0,-1 0 1,0-1-1,-1 0 0,0-1 1,3-7-8,-7 10 7,-1 0 0,0 0 0,-1-1 0,0 0 0,-1-1 0,0 1 0,-1-1 0,-1 0 0,0 0 0,0 0 0,-1-7-7,-2 13 4,0 0 0,0 0 0,-1-1 0,0 1 0,-1 0 0,1 0 0,-1 0 0,-3-7-4,4 12 6,0-1-1,0 1 0,0 0 1,0-1-1,0 1 0,-1 0 1,1 0-1,-1 0 0,0 0 1,1 0-1,-1 0 0,0 0 1,0 1-1,0-1 0,0 1 1,-1-1-1,1 1 0,0 0 1,0 0-1,-1 0 0,1 0 1,-1 0-1,1 1 0,-1-1 1,0 0-6,0 2 5,0-1 1,0 1-1,1-1 1,-1 1-1,1 0 1,-1 0-1,1 0 1,-1 0 0,1 0-1,-1 1 1,1-1-1,0 1 1,0 0-1,0-1 1,0 1-1,0 0 1,0 0 0,0 0-1,1 1 1,-1-1-1,1 0 1,-1 1-1,0 1-5,-1 2-4,-1 1-1,1 0 1,1 0-1,-1 0 1,1 0 0,1 0-1,-1 0 1,1 4 4,0-2-76,1-1 0,0 1 1,1-1-1,-1 1 1,2-1-1,-1 0 1,1 1-1,1-1 1,0 0-1,0 0 0,0 0 1,1-1 75,-1-1-168,0-1 1,1 1-1,0-1 0,0 0 1,0-1-1,0 1 0,1-1 1,0 1-1,0-1 1,0-1-1,0 1 0,0-1 1,1 0-1,0 0 0,-1-1 1,6 2 167,2 0-235,1-2 1,-1 0 0,0 0-1,3-1 235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0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451 329 7017,'-1'-1'102,"0"0"-1,1 0 0,-1 0 0,0 0 0,0 0 0,0 0 0,0 1 0,0-1 0,0 0 0,0 1 0,0-1 0,0 1 0,0-1 1,0 1-1,0-1 0,0 1 0,0 0 0,-1 0 0,1-1 0,0 1 0,0 0 0,0 0 0,0 0 0,-1 0 0,1 0 0,0 1 1,0-1-1,0 0 0,0 0 0,-1 1 0,1-1 0,0 1 0,-1 0-101,-6 3-47,0 0 0,0 0-1,1 1 1,-5 4 47,-3 1 174,-23 14-163,-102 70-3,117-77-10,1 2 0,0 0 0,2 1 0,-15 19 2,28-29 0,-1 0 0,1 1 0,1 1 1,0-1-1,0 1 0,1 0 0,3-7-1,0 0 0,0 0 1,1-1-1,0 1 0,0 0 0,0 0 1,1 0-1,0 0 0,0 0 1,0 0-1,0 1 0,1-1 0,0 0 1,0-1-1,0 1 0,2 3 1,-2-6-1,0 1-1,1-1 1,0 0-1,-1 0 1,1 0-1,0 0 1,0 0 0,0 0-1,0-1 1,1 1-1,-1-1 1,0 1-1,1-1 1,-1 0-1,1 0 1,-1 0-1,1 0 1,0 0-1,-1-1 1,1 1 0,0-1-1,-1 0 1,1 1-1,0-1 1,0-1-1,-1 1 1,1 0-1,2-1 2,7-1 1,-1 0 0,1-1 0,-1 0 0,0-1 1,0 0-1,5-3-1,0 0 7,-1-2 1,-1 0 0,0 0 0,0-2 0,0 1 0,-2-2 0,1 0 0,-2 0 0,1-1 0,-2-1 0,0 0 0,0 0 0,1-5-8,-1 1 22,-1-2 1,-1 1 0,-1-1-1,0 0 1,-2-1-1,0 1 1,-1-1 0,-1 0-1,-1 0 1,-1-16-23,-2-11 58,-3 0 1,-1 1-1,-2 0 1,-3 0-1,-11-32-58,20 76 4,0-1 0,0 1 0,0 0 0,0 0 0,0 0 0,-1 0 0,0 0 0,1 1 0,-1-1 0,0 0 1,-1 1-1,1-1-4,1 2 0,1 1 1,0 0-1,-1 0 1,1 0 0,-1 0-1,1-1 1,-1 1 0,1 0-1,0 0 1,-1 0-1,1 0 1,-1 0 0,1 0-1,-1 0 1,1 0 0,0 0-1,-1 0 1,1 0-1,-1 1 1,1-1 0,-1 0-1,1 0 1,0 0 0,-1 0-1,1 1 1,0-1-1,-1 0 1,1 1-1,-14 18-2,9-9 1,1-1 0,1 1 0,0 0 0,0 0 0,1 1 1,0-1-1,1 0 0,0 1 0,1-1 0,0 1 0,0-1 0,2 5 1,3 18-1,2 0 0,1 0 0,5 8 1,-1-2-2,-2 0-1,-1 4 3,6 56-13,-5-20 53,18 59-40,-28-136 3,10 26-17,-10-27 13,1 0 1,-1-1-1,0 1 1,0-1-1,1 1 0,-1 0 1,0-1-1,1 1 1,-1-1-1,1 1 0,-1-1 1,1 1-1,-1-1 1,1 1-1,-1-1 1,1 0-1,-1 1 0,1-1 1,0 0-1,-1 1 1,1-1-1,0 0 0,-1 0 1,1 0-1,0 1 1,-1-1-1,1 0 1,0 0-1,-1 0 0,1 0 1,0 0-1,-1 0 1,1-1-1,0 1 0,-1 0 1,1 0-1,0 0 1,-1-1 0,5-2 3,0-1 0,0 0 0,-1 0 0,0 0 0,0-1 0,4-4-3,0-1 7,11-12-2,-1-1-1,-1 0 1,-1-2-1,-2 0 1,0-1 0,-1 0-1,-2-1 1,-1 0-1,2-12-4,-17 72 33,1-1 0,2 0-1,1 1 1,1-1 0,2 0-1,1 5-32,-2-31 5,1 1 0,-1 0 1,1 0-1,1-1 0,-1 1 0,1-1 0,0 0 0,1 1 0,-1-1 0,1-1 0,1 2-5,-3-4 1,1 0 1,0-1 0,0 1-1,0-1 1,0 0-1,0 0 1,0 0 0,1 0-1,-1 0 1,0 0 0,1-1-1,0 0 1,-1 0-1,1 0 1,0 0 0,-1 0-1,1-1 1,0 0 0,0 0-1,0 0 1,1 0-2,4-2 6,-1 0 0,1 0 0,0-1 0,-1 0-1,0 0 1,0-1 0,0 0 0,0 0 0,0-1 0,-1 0 0,0-1 0,0 1 0,0-1 0,-1-1 0,4-4-6,6-6 14,-2-1-1,0-1 1,-1 0-1,-1-1 1,6-13-14,-11 17-7,0 0 0,-1-1 1,-1 0-1,0 0 0,-1 0 0,-1 0 0,0-6 7,-4 22 8,-2 7-8,-4 13-16,6-4 17,0 1 0,0-1 0,2 0-1,0 1 1,0-1 0,2 0 0,-1 0 0,2 0 0,0 0-1,1-1 1,2 4-1,-3-8-129,1 0 1,0-1-1,1 1 0,0-1 1,0 0-1,1-1 0,0 1 1,0-1-1,1-1 0,0 0 1,1 0-1,-1 0 0,1-1 1,1 0-1,-1-1 0,2 1 129,-7-4-163,0 0 0,1-1 0,-1 1 0,0-1 0,0 0 0,1-1 0,-1 1 0,0 0 0,2-1 163,-1-1-153,1 1 0,-1-2-1,1 1 1,-1 0 0,6-3 153,-6 2-84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1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60 452 5321,'0'0'73,"0"-1"-1,-1 1 1,1-1 0,0 1-1,-1-1 1,1 1 0,0 0-1,-1-1 1,1 1 0,-1 0-1,1-1 1,0 1 0,-1 0-1,1-1 1,-1 1 0,1 0-1,-1 0 1,1 0 0,-1 0-1,1-1 1,-1 1 0,1 0-1,-1 0 1,0 0 0,1 0-1,-1 0 1,1 0 0,-1 0-1,1 0 1,-1 0 0,1 1-1,-1-1 1,1 0 0,-1 0-1,1 0 1,-1 1 0,1-1-1,-1 0 1,1 0 0,0 1-1,-1-1 1,1 1 0,-1-1-1,1 0 1,0 1 0,-1-1-1,1 1 1,0-1 0,-1 0-1,1 1 1,0-1 0,0 1-1,0-1 1,-1 1 0,1 0-73,-13 36 200,6-8-148,1 0-1,1 0 1,2 1-1,1 0 1,1 14-52,2-26 8,0-1 0,1 1 0,0-1 0,2 0 0,0 0 0,1 0 1,0-1-1,2 1 0,6 13-8,-11-26-5,1 0-1,-1 1 1,1-1 0,0 0 0,0 0-1,1 0 1,-1-1 0,1 1 0,0-1 0,0 0-1,0 0 1,0 0 0,0 0 0,1-1-1,-1 1 1,1-1 0,-1 0 0,1-1-1,0 1 1,0-1 0,0 0 0,0 0 0,0-1-1,0 0 1,0 1 0,0-2 0,0 1-1,0 0 1,0-1 0,0 0 0,0 0 0,0-1-1,0 1 1,-1-1 0,1 0 0,-1 0-1,1-1 6,8-4-41,-1-1 0,0 0 0,0 0 0,-1-1-1,-1-1 1,1 0 0,-1 0 0,2-5 41,2-3-33,-1-1 0,-1 0 0,0-1 0,-2 0 0,0-2 33,9-26-14,-2-1 0,-3 0 1,-1-1-1,1-21 14,15-130 74,-25 157 179,-3 0 0,-1 0-1,-4-26-252,3 64 47,1 1-1,-1-1 0,-1 1 1,1 0-1,-1-1 1,0 1-47,2 4 2,0 1 1,-1 0 0,1-1-1,0 1 1,0 0 0,0-1-1,0 1 1,-1 0 0,1-1-1,0 1 1,0 0 0,0 0 0,-1-1-1,1 1 1,0 0 0,-1 0-1,1 0 1,0-1 0,0 1-1,-1 0 1,1 0 0,0 0-1,-1 0 1,1 0 0,0 0-1,-1-1 1,1 1 0,0 0-1,-1 0 1,1 0 0,0 0-1,-1 0 1,1 0-3,-1 1 0,0 0 1,0 0-1,0 0 1,0 0 0,0 0-1,0 0 1,1 0-1,-1 0 1,0 0-1,1 0 1,-1 0-1,1 0 1,-1 1-1,1-1 1,-1 1-1,-2 8 4,1-1 0,0 1 1,0 1-1,1-1 0,0 0 1,1 0-1,0 0 0,1 1 0,0-1 1,0 0-1,1 0 0,0 0 0,1 0 1,0-1-1,2 2-4,10 29 94,3 0-1,22 35-93,-39-72 4,23 41 102,16 42-106,-32-66 15,-1 1 1,-1-1 0,-2 1 0,0 0 0,1 19-16,-3-17-42,1 9-127,-1 28 169,-3-51-269,1 0 0,-1 0 0,-1 0 0,1 0 0,-2 0 0,1 0 0,-1 0 0,-4 7 269,-16 19-844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1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7530,'3'-4'242,"0"0"0,0 0 1,0 1-1,1-1 1,0 1-1,0 0 1,0-1-1,0 2 1,0-1-1,0 0 0,1 1 1,0 0-243,9-4 7,1 1 1,-1 1-1,8-1-7,6-2 152,215-52-119,-169 45-173,0 3 0,29 1 140,-95 9-43,0 1 0,0 0-1,0 1 1,0-1 0,0 2-1,0-1 1,3 2 43,-10-3-3,0 0 1,1 1-1,-1-1 1,0 1-1,1-1 1,-1 1-1,0 0 0,0 0 1,0-1-1,1 1 1,-1 0-1,0 0 1,0 0-1,0 0 0,0 0 1,-1 0-1,1 0 1,0 1-1,0-1 1,-1 0-1,1 0 1,-1 1-1,1-1 0,-1 0 1,1 1-1,-1-1 1,0 0-1,0 1 1,1-1-1,-1 1 1,0-1-1,0 1 0,-1-1 1,1 0-1,0 1 1,0-1-1,-1 0 1,1 1-1,-1-1 0,1 0 1,-1 1-1,1-1 1,-2 1 2,1 2 31,-5 7 91,2 1 1,-1-1-1,2 1 1,0 0-1,-2 11-122,5-20 17,-1 0 0,1 1 0,0-1 0,0 0-1,1 0 1,-1 0 0,1 0 0,-1 0-1,1 0 1,0 0 0,0 0 0,0 0-1,1 0 1,-1 0 0,1 0 0,0-1 0,-1 1-1,1 0 1,0-1 0,1 0 0,-1 1-1,0-1 1,1 0 0,-1 0 0,3 1-17,4 2 8,0 0 0,1-1 0,0 0 0,0 0 0,0-1 0,0 0 0,1-1 0,-1 0 0,1 0 0,1-1-8,8 0-234,0-1 0,0 0 0,0-2 0,18-3 234,14-8-382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2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 7210,'-13'93'2800,"9"-39"-2785,2-1-1,3 1 1,3 4-15,-3-42-1,1 1 0,1-1-1,1 0 1,0-1 0,1 1-1,1-1 1,5 12 1,-8-22-3,1 1 1,-1-1-1,1 0 1,-1 0-1,1 0 1,1 0-1,-1-1 0,1 0 1,0 0-1,0 1 3,-1-3-3,-1 0 0,1 0 1,0 0-1,0-1 0,-1 1 0,1-1 0,0 0 0,0 0 0,1 0 0,-1-1 0,0 1 0,0-1 1,0 0-1,0 0 0,0-1 0,1 1 3,1-2 2,1 0-1,-1 0 1,0 0 0,0-1 0,0 0 0,-1 0-1,1 0 1,-1-1 0,1 0 0,-1 0 0,0 0-1,-1 0 1,1-1 0,2-4-2,8-9-14,-1 0 1,0-2-1,4-9 14,-2 3-88,4-8-189,-1 0 0,1-8 277,-19 40-11,0 0 0,-1 0 0,1 0-1,0 0 1,0 0 0,0 0 0,0 1-1,1-1 1,-1 0 0,0 1 0,1-1-1,-1 1 1,1-1 0,0 1 0,-1-1-1,2 1 12,-3 40 184,-2-2 5,1 60 207,1-84-362,1-1-1,1 1 1,0 0 0,1 0-1,0-1 1,2 3-34,-4-13 4,-1 1-1,1 0 1,1-1-1,-1 1 1,0-1-1,1 0 1,-1 1-1,1-1 0,0 0 1,0 0-1,-1 0 1,2 0-1,-1 0 1,0 0-1,0 0 1,0-1-1,1 1 1,-1-1-1,1 0 1,-1 0-1,1 0-3,0 0 5,-1-1-1,1 0 1,-1 0 0,1 0-1,-1 0 1,1 0-1,0-1 1,-1 1 0,0-1-1,1 0 1,-1 0-1,1 0 1,-1 0 0,0 0-1,0 0 1,1 0-1,-1-1 1,0 1-1,0-1 1,0 0 0,-1 1-1,1-1 1,0-1-5,10-9 10,-1-1 0,-1-1 0,0 0 0,-1-1 0,-1 0 0,0 0 1,4-11-11,8-28-98,8-35 98,-27 86-4,0 0-1,0 0 0,0 0-1,1 0 1,-1 0 0,0 1 0,1-1-1,0 0 1,0 1 0,-1-1 0,1 1-1,1 0 1,1-2 5,-3 3-2,-1 1 0,1-1 1,0 1-1,0-1 0,0 1 0,0 0 1,0-1-1,0 1 0,0 0 0,0 0 1,0 0-1,0 0 0,0 0 0,0 0 1,0 0-1,0 0 0,-1 0 0,1 0 1,0 0-1,0 0 0,0 1 0,0-1 1,0 0-1,0 1 0,0-1 0,0 1 1,0-1-1,-1 1 0,1 0 0,0-1 1,0 1-1,-1 0 0,1-1 0,0 1 1,-1 0-1,1 0 0,-1-1 0,1 1 1,-1 0-1,1 0 2,4 10-1,1 0 0,-2 0-1,1 0 1,-2 1 0,1-1 0,-2 1 0,0 0 0,0 0 0,0 5 1,6 33 24,-5-38-19,0 0 0,0 1-1,2-1 1,-1-1-1,2 1 1,0 2-5,-5-12 4,0-1 1,0 1-1,0 0 1,1 0-1,-1-1 1,0 1-1,1-1 1,-1 1-1,1-1 1,-1 0-1,1 1 1,0-1-1,-1 0 1,1 0-1,0 0 1,0 0-1,0 0 1,0-1-1,0 1 1,0-1-1,0 1 1,0-1-1,0 0 1,0 1-1,0-1 1,0 0-1,0 0 1,0-1-1,0 1 1,0 0-1,0-1 1,0 1-1,0-1 1,0 0-1,0 1 1,0-1-1,0 0 1,0 0-1,-1 0 1,1-1-1,0 1 1,0-1-5,28-21 67,-2-2 0,0-1 0,-2-2 0,5-6-67,17-18 33,-12 12-5,-23 25-25,0 0-1,1 1 0,1 1 1,0 0-1,4-2-2,-17 14 1,0-1 0,0 1 0,1 0 0,-1 0 0,1 0 0,-1 0 0,1 0 0,-1 0-1,1 0 1,-1 1 0,1 0 0,0-1 0,1 1-1,-2 0 0,0 1 0,0-1-1,0 1 1,-1-1 0,1 1-1,0-1 1,0 1-1,-1 0 1,1 0 0,0 0-1,-1 0 1,1 0 0,-1 0-1,1 1 1,-1-1 0,0 0-1,0 1 1,1-1 0,-1 1-1,0 1 1,6 9-103,-2 0 0,0 0 0,0 1 0,-1-1 0,-1 1 0,0 0 0,-1 0 0,0 9 103,1-2-470,1 0-1,1 0 0,3 9 471,23 36-660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2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214 608 6441,'0'-2'174,"-1"0"0,0 1 0,0-1-1,0 0 1,0 0 0,0 1 0,0-1 0,0 1-1,0-1 1,-1 1 0,1-1 0,-1 1-1,1 0 1,-1 0 0,0-1 0,1 1-1,-2 0-173,0 0 51,1 1 0,-1-1 0,0 1 0,1-1-1,-1 1 1,0 0 0,0 0 0,1 0-1,-1 0 1,0 1 0,0-1 0,-2 2-51,-3-1 53,0 1 0,1 1 0,-1-1 0,1 1 0,-1 1 0,1 0 1,0 0-1,0 0 0,1 0 0,-1 1 0,1 0 0,0 1 0,0 0 0,-4 5-53,4-3 33,1-1-1,0 1 1,1 0 0,0 1-1,0-1 1,1 1 0,0 0-1,0 0 1,1 0-1,0 0 1,1 0 0,-1 8-33,2-14 1,0 1 0,-1-1 1,1 1-1,0 0 1,1-1-1,-1 1 0,1-1 1,-1 1-1,1-1 0,0 1 1,1-1-1,-1 0 0,0 0 1,1 1-1,0-1 1,0 0-1,0 0 0,0 0 1,0-1-1,0 1 0,1 0 1,-1-1-1,1 0 1,0 1-1,0-1 0,0 0 1,0 0-1,0-1 0,0 1 1,1-1-1,-1 0 0,0 1 1,1-1-1,-1-1 1,1 1-1,-1 0 0,1-1 1,-1 0-1,1 0 0,1 0-1,10 0 7,-1-2-1,1 1 1,0-1-1,-1-1 0,0-1 1,0 0-1,0-1 0,0 0 1,-1-1-1,1-1 1,9-7-7,-3 2 10,-1-1 1,-1-1-1,0 0 1,-1-2-1,0 0 1,-1-1-1,4-6-10,-3-2 13,-2 0-1,0 0 0,-1-2 0,-2 1 1,0-2-1,-2 0 0,-1 0 0,-2 0 1,4-25-13,1-31 35,-2-2-1,-4-60-34,-6 94-8,0 51 7,1 0 1,-1 0-1,0 0 0,-1 0 0,1 0 0,0 0 0,0 0 0,0 0 0,-1 0 0,1 0 0,0 0 0,-1 0 0,1 0 0,-1 0 0,1 0 0,-1 0 0,0 1 0,1-1 0,-1 0 1,1 1 0,-1 0 0,1 0-1,-1 0 1,1-1 0,-1 1 0,1 0-1,-1 0 1,1 0 0,-1 0 0,1 1 0,0-1-1,-1 0 1,1 0 0,-1 0 0,1 0 0,-1 0-1,1 1 1,-1-1 0,1 0 0,0 0 0,-1 1-1,1-1 1,0 0 0,-1 0 0,1 1 0,0-1-1,-1 1 1,-3 3-3,1 0 1,0 0-1,-1 0 0,1 1 0,-1 3 3,-5 11-1,0 1-1,2-1 1,0 2 0,2-1 0,0 1 0,1 0-1,1 0 1,1 6 1,-2 47 64,5 52-64,22 244 251,-2-66-64,-17-189-171,11 140-5,-12-211 11,-3-44-21,0 0-1,0 0 0,0 0 1,0 0-1,-1 0 0,1 0 1,0 1-1,0-1 1,0 0-1,0 0 0,0 0 1,0 0-1,0 0 0,0 0 1,0 0-1,0 0 1,0 0-1,0 1 0,0-1 1,0 0-1,0 0 0,1 0 1,-1 0-1,0 0 0,0 0 1,0 0-1,0 0 1,0 0-1,0 0 0,0 0 1,0 1-1,0-1 0,0 0 1,0 0-1,0 0 1,0 0-1,0 0 0,1 0 1,-1 0-1,0 0 0,0 0 1,0 0-1,0 0 1,0 0-1,0 0 0,0 0 1,0 0-1,0 0 0,0 0 1,1 0-1,-1 0 0,0 0 1,0 0-1,0 0 1,0 0-1,0 0 0,0 0 1,0 0-1,0 0 0,0 0 1,1 0-1,-1 0 1,0 0-1,0 0 0,0 0 1,0 0-1,0 0 0,0-1 1,0 1-1,0 0 0,7-9 45,-4 4 7,26-35-23,-4 5-7,17-33-22,-30 43 3,0-1 1,-2 0 0,-1-1-1,-1 0 1,-2 0 0,0 0-1,-2-1 1,1-21-4,-3 35 2,0 0 0,-1 0 0,-1 0 0,0 1 1,0-1-1,-2 0 0,1 0 0,-2 0 0,0 1 0,-3-10-2,5 22 0,-2-6 14,0 1 0,1-1 0,0-1 0,0 1 0,1 0 0,-1-7-14,2 12 4,0 0 0,0-1 0,0 1 0,1 0-1,-1 0 1,1 0 0,-1-1 0,1 1 0,0 0 0,0 0 0,0 0 0,0 0 0,1 0 0,-1 0-1,0 1 1,1-1 0,-1 0 0,1 1 0,0-1 0,-1 1 0,1-1 0,0 1 0,0 0 0,1-1-4,12-6-133,1 0 0,0 1 0,0 1 1,0 0-1,11-1 133,-23 5-24,87-22-277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02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6 140 2985,'-1'-5'179,"-3"-22"347,6 20-246,5 12 104,15 20-185,-2 2-1,-4-5-43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9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1824,'0'-2'905,"0"0"-57,0 0 72,0 1 168,0-1-48,0 0-295,0 2-145,0 0-280,4 7-72,5 11-96,-7-7-64,17-2-48,44 49-8,-35-53-32,3-1-24,1-6-504,3-7-704,-16-5 775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5:59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8 4921,'-5'-2'144,"0"1"0,0-1-1,0 1 1,0 0 0,0 1-1,-1-1 1,1 1 0,0 0 0,-2 0-144,5 1-41,0-1 0,-1 0 0,1 1 0,-1 0 0,1 0 0,0-1 0,0 1 0,-1 1 0,1-1 0,0 0 0,0 0 0,0 1 0,0-1 0,0 1 0,1 0 0,-1 0 0,0-1 0,1 1 0,-1 0 0,1 0 0,-1 1 41,-1 4-156,0-1-1,1 1 0,0 0 1,0 0-1,0 0 0,1 0 1,0 0-1,0 0 0,1 0 1,0 0-1,0 1 157,1 20-697,2 0-1,2 5 698,-1-9-123,0-1 0,2 1 0,1 0 0,0-1-1,2-1 1,6 13 123,-11-28 189,0 1 0,1-1 0,-1 0-1,1 0 1,1 0 0,-1-1 0,1 0 0,1 0-1,-1 0 1,1-1 0,0 0 0,0 0 0,0 0-1,0-1 1,1-1 0,0 1 0,0-1 0,0 0-1,0-1 1,2 1-189,-1-2 200,0 0-1,0 0 1,1-1-1,-1 0 1,0 0-1,0-1 1,0 0-1,0-1 1,0 0-1,0 0 1,0-1-1,-1 0 1,1-1 0,-1 0-1,0 0 1,0-1-1,0 0 1,-1 0-1,0-1 1,4-3-200,7-9 27,-1 0-1,0-1 1,-2-1 0,0 0 0,-2-1 0,10-19-27,-20 35-24,8-15-339,0 1 0,11-13 363,-21 31-22,-1 0 0,1 1 0,-1-1 0,1 0 0,-1 0 0,1 0 0,0 0 0,0 1 0,-1-1 0,1 0 0,0 1 0,0-1 0,0 1 0,0-1 0,-1 1 0,1-1 0,0 1 0,0 0 0,0-1 0,0 1 0,0 0 0,0 0 0,0 0 0,0-1 0,0 1 0,0 0 0,0 1 0,1-1 0,-1 0 0,0 0 0,0 0 0,0 1 0,0-1 0,-1 0 0,1 1 0,0-1 0,0 1 0,0-1 0,0 1 0,0-1 0,0 1 0,-1 0 0,1-1 0,0 1 0,0 0 0,-1 0 0,1-1 0,-1 1 0,1 0 0,-1 0 0,1 0 0,-1 0 0,1 0 0,-1 1 22,5 7-62,-1 0 1,-1 0-1,1 1 0,-2 0 1,1 0 61,-3-9-7,19 102-1,-14-72 123,0 1-1,2-1 0,2 0 1,3 6-115,-10-33 39,-1-1 1,0 1-1,1-1 1,0 0-1,0 0 1,0 0-1,0 0 1,0 0 0,1 0-1,-1-1 1,1 1-1,2 1-39,-3-3 41,0 0 1,0 0-1,0 0 0,0-1 0,0 1 1,0 0-1,0-1 0,0 0 0,0 1 0,1-1 1,-1 0-1,0 0 0,0 0 0,0-1 1,1 1-1,-1 0 0,0-1 0,0 1 0,0-1 1,0 0-1,1 0-41,11-5 105,-1-1 1,0 0-1,0-1 1,-1 0-1,0-1 0,0 0 1,-1-1-1,5-6-105,20-23 42,23-32-42,-37 44 8,7-11-8,-18 22-11,1 1 1,1 0-1,0 1 0,1 0 1,0 1-1,1 0 1,2 0 10,-15 12-2,0 0 0,-1-1 0,1 1 1,0 0-1,0 0 0,0 0 0,0 1 1,0-1-1,0 0 0,0 1 0,0-1 1,0 1-1,0 0 0,0 0 0,0 0 0,0 0 1,0 0-1,0 0 0,1 0 2,-1 1-1,-1 1 0,1-1-1,0 0 1,0 0 0,-1 1-1,1-1 1,-1 0 0,1 1-1,-1 0 1,0-1 0,0 1-1,1 0 1,-1 0 0,0 0-1,-1-1 1,1 1 0,0 0-1,-1 0 1,1 0 0,0 1 1,22 85-42,-18-63-114,2 0 1,0 0 0,1-1-1,2 0 1,0-1 0,1 0-1,3 1 156,22 25-429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4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76 126 6305,'-3'0'150,"1"0"0,-1 0 0,0 0 0,0 1 0,0-1 0,1 1 0,-1 0-1,0 0 1,1 0 0,-1 0 0,0 0 0,1 1 0,-1-1 0,1 1 0,0-1 0,0 1 0,-1 0-1,1 0 1,0 0 0,0 1-150,-1 1 59,1 0-1,-1 0 1,1 0-1,0 1 1,0-1-1,0 1 1,1-1-1,0 1 1,0 0-1,0-1 1,0 5-59,0 0-19,0 1 0,1-1-1,0 1 1,1-1 0,0 0 0,1 1 0,0-1 0,0 0-1,1 0 1,0 0 0,1 0 0,3 6 19,0-5-36,0 0 0,1 0 0,0 0 1,0-1-1,1 0 0,1-1 0,-1 0 1,5 2 35,20 12-363,34 17 363,-34-20-317,31 22 317,-61-38-5,1 1 1,0 0-1,-1 0 0,0 0 0,0 1 1,0-1-1,0 1 0,-1 0 0,0 0 0,0 1 1,0-1-1,0 1 0,-1-1 0,0 1 0,0 3 5,-1-6 29,0 1-1,-1-1 1,0 1-1,0-1 1,0 1-1,0 0 0,0-1 1,-1 1-1,1-1 1,-1 1-1,0-1 1,0 0-1,-1 1 0,1-1 1,-1 0-1,1 0 1,-1 0-1,0 0 0,0 0 1,0 0-1,-1 0 1,1-1-1,-1 1 1,1-1-1,-2 1-28,0 0 32,1 0 1,-1 0-1,0-1 1,0 0-1,0 1 0,0-1 1,0-1-1,-1 1 1,1-1-1,-1 1 0,1-1 1,-1-1-1,1 1 1,-1-1-1,-4 1-32,6-2 11,-1 1 0,1-1 0,-1 0 0,1 0 0,-1 0 0,1 0 0,0 0 0,0-1 0,-1 0 0,1 1 0,0-1 0,1 0 1,-1-1-1,0 1 0,0 0 0,1-1 0,0 0 0,-1 1 0,1-1 0,-1-2-11,-1-3 5,0 1-1,0-1 1,1 0 0,0 0 0,0-1 0,1 1 0,0-1-1,0 1 1,1-1 0,1 0 0,-1 1 0,1-1-1,1 0 1,0-7-5,3-8-20,0 0-1,1 1 1,2 0-1,8-20 21,39-87-110,-24 62 44,15-53 66,-41 109 9,-2 7 4,0-1 1,0 0-1,-1 0 1,0 0-1,0 1 1,0-1-1,0 0 1,-1 0-1,0 0 1,-1 0-1,1-1-13,0 6 6,-1 0-1,1 1 1,0-1-1,0 0 0,-1 0 1,1 1-1,0-1 0,-1 0 1,1 0-1,0 1 0,-1-1 1,1 0-1,-1 1 0,0-1 1,1 1-1,-1-1 0,1 1 1,-1-1-1,0 1 0,1-1 1,-1 1-1,0-1 0,0 1 1,1 0-1,-1-1 0,0 1 1,0 0-1,1 0 0,-1 0 1,0 0-1,0 0 0,0 0 1,0 0-1,1 0 0,-1 0 1,0 0-1,0 0 0,0 0 1,1 0-1,-1 1 0,0-1 1,0 0-6,-5 3 20,-1-1 1,1 1-1,0 0 1,0 0-1,-1 1-20,3-1 8,-17 10-114,2 1-1,0 1 0,0 0 0,1 2 1,1 0-1,0 2 107,12-13-186,1-1-1,0 1 1,0 0-1,0 0 1,1 0 186,-3 19-520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2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11 331 2913,'-10'-47'923,"10"41"-308,7 31-38,96 386 2985,-103-409-3560,5 15 44,-1 0-1,-1 1 1,-1-1-1,0 13-45,-8-37 1213,-12-45-953,1 2-232,2-1 1,-5-33-29,12 42-42,2 0 0,2-1 0,1 1 0,3-1 1,1 0-1,2 0 0,2 1 0,2 0 0,5-14 42,-9 48-8,-1 0 0,1 0-1,0 0 1,1 1-1,0-1 1,0 1-1,1 0 1,-1 0-1,2 1 1,-1-1-1,2 0 9,-2 2-8,0 1-1,1 0 0,-1 0 1,1 0-1,0 1 0,0 0 1,0 0-1,0 0 1,1 1-1,-1 0 0,1 0 1,0 1-1,3-1 9,-1 1-19,-1 0-1,1 1 1,-1 0-1,1 0 1,-1 1-1,1 0 1,-1 0-1,1 1 1,4 2 19,-10-3-21,1 0-1,0 0 1,-1 1-1,0 0 1,1 0-1,-1 0 1,0 0-1,0 0 1,0 1 0,0-1-1,-1 1 1,1 0-1,0 0 1,-1 0-1,0 0 1,0 0-1,0 1 1,0-1 0,-1 1-1,1-1 1,-1 1-1,1 1 22,0 5-41,-1-1 0,0 1-1,0 0 1,-1-1-1,0 1 1,0 0 0,-1-1-1,-1 1 1,0-1 0,0 1-1,-1-1 1,0 0-1,0 1 1,-1-2 0,0 1-1,-1 0 1,-4 6 41,0-1-8,-1-1 1,-1 0-1,0 0 1,0-1-1,-2 0 1,1-1-1,-1-1 1,-1 0-1,-11 7 8,13-8 11,12-9-10,0 0-1,0 0 1,0 0 0,0 0 0,0 0 0,0 1 0,0-1-1,0 0 1,-1 0 0,1 0 0,0 0 0,0 0 0,0 0-1,0 1 1,0-1 0,0 0 0,0 0 0,0 0 0,0 0-1,0 0 1,0 1 0,0-1 0,0 0 0,0 0 0,1 0-1,-1 0 1,0 0 0,0 0 0,0 1 0,0-1 0,0 0-1,0 0 1,0 0 0,0 0 0,0 0 0,0 0-1,0 0 1,1 0 0,-1 1 0,0-1 0,0 0 0,0 0-1,0 0 1,0 0 0,0 0-1,25 1 106,14-4 11,39-3 182,38-10-299,-89 11 14,0-1-1,-1-2 1,-1-1-1,1-1 1,-1 0-1,6-6-13,-16 8 19,40-24-20,-52 30 28,0 0-1,-1 0 0,1 0 1,0-1-1,-1 1 1,0-1-1,0 1 0,1-1 1,-1 0-1,-1 0 0,1 0 1,0 0-1,-1 0 0,0 0 1,1-3-27,-1 5 17,-1 1 0,0-1 0,0 1 0,0 0-1,0-1 1,1 1 0,-1-1 0,0 1 0,0-1 0,0 1 0,0-1 0,0 1 0,0-1 0,0 1 0,-1 0 0,1-1 0,0 1 0,0-1 0,0 1 0,0-1 0,0 1 0,-1-1 0,1 1 0,0 0 0,0-1 0,-1 1 0,1 0 0,0-1-1,-1 1 1,1 0 0,0-1 0,-1 1 0,1 0 0,0 0 0,-1-1 0,1 1 0,-1 0 0,1 0 0,-1 0 0,1-1 0,0 1 0,-1 0 0,1 0 0,-1 0 0,1 0 0,-1 0 0,1 0 0,-1 0 0,1 0 0,-1 0 0,1 0 0,-1 0 0,1 1-17,-2 5 6,2 5-3,1-1 0,0 1-1,0-1 1,1 1 0,1-1-1,-1 0 1,2 0 0,2 5-3,-2-5-2,1-1 1,0 1-1,0-1 1,1-1-1,1 1 1,-1-1-1,1 0 1,1 0-1,-1-1 1,1 0-1,1 0 1,-1-1-1,1 0 1,0-1-1,1 0 1,9 4 1,-18-8-15,1 0 1,0-1-1,1 1 1,-1 0 0,0-1-1,0 1 1,0-1 0,0 0-1,0 1 1,1-1-1,-1 0 1,0 0 0,0-1-1,2 1 15,-2-1-43,-1 0 0,0 1-1,0-1 1,1 0-1,-1 0 1,0 0-1,0 0 1,0 0 0,0 0-1,0 0 1,0-1-1,0 1 1,0 0 0,-1-1-1,1 1 1,0 0-1,-1-1 1,1 1 0,-1-1-1,1 1 1,-1-1-1,0 1 44,6-30-997,-2-15 417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2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 5057,'-6'9'180,"0"1"-1,1 1 1,0-1-1,0 1 1,1-1-1,0 1 1,1 0 0,1 1-1,-2 7-179,0 18 396,1 1 0,2 9-396,1-37 6,-1 29-15,2-1 1,6 38 8,-5-62-3,0 0 0,2 0 0,0 0 0,0 0 0,1-1 0,1 0 0,0 0 0,1 0 0,5 6 3,-9-14-2,1-1 0,0 0 0,0 0 0,0 0 0,0 0-1,1-1 1,-1 1 0,1-1 0,0 0 0,0-1 0,0 1 0,0-1 0,2 0 2,1 1 5,1 0 1,1-1-1,-1-1 0,0 0 1,0 0-1,1 0 0,-1-1 1,1-1-6,3 0 46,0 0 1,-1-1 0,1-1-1,-1 0 1,0-1-1,1 0 1,-2-1-1,1 0 1,-1-1 0,1 0-1,-2-1 1,4-2-47,-7 2 33,0 0 0,-1 0 0,0 0 0,-1-1 0,1 0 0,-1 0 0,-1 0 0,0-1 0,4-8-33,3-7 19,-11 24-20,0 0 1,0 0 0,1 0-1,-1-1 1,0 1-1,0 0 1,0 0-1,0 0 1,0 0 0,1 0-1,-1 0 1,0 0-1,0 0 1,0-1 0,0 1-1,1 0 1,-1 0-1,0 0 1,0 0-1,0 0 1,1 0 0,-1 0-1,0 0 1,0 0-1,0 0 1,0 0 0,1 0-1,-1 0 1,0 1-1,0-1 1,0 0-1,1 0 1,-1 0 0,0 0-1,0 0 1,0 0-1,0 0 1,0 0 0,1 1-1,-1-1 1,0 0-1,0 0 1,0 0-1,0 0 1,0 0 0,0 1-1,0-1 1,0 0-1,1 0 1,-1 0 0,0 0-1,0 1 1,0-1-1,0 0 1,0 0-1,0 0 1,0 0 0,0 1-1,0-1 1,0 0-1,0 0 1,5 15-7,-4-15 5,5 17 15,1-1 0,1 0 0,0 0-1,1-1 1,0 0 0,2-1 0,0 0 0,0 0-1,4 1-12,-9-9 23,1 0 0,-1 0 0,1-1 0,1 0 0,-1-1 0,1 0 0,0 0 0,-1 0 0,4-1-23,-6-1 22,1 0 0,0-1 0,0 0 0,0 0 0,0-1 1,0 0-1,0 0 0,0 0 0,0-1 0,0 1 0,-1-2 0,1 1 0,0 0 0,0-1-22,-1-1 26,0 1 0,0-1 0,0 1 0,0-1 0,-1-1 0,0 1 0,1-1 0,-1 0 0,0 1 0,-1-2 0,1 1 0,-1 0 0,0-1 0,0 0 0,0 1 0,-1-1 0,1 0 0,-1-1 0,0 1 0,-1 0 0,0 0 0,1-5-26,2-7 58,-2 0-1,0 0 0,-1 0 0,-1 0 1,-1 0-1,-2-14-57,0 3 39,-3 0-1,0 0 0,-8-20-38,9 33-4,-1 0-1,-1 0 1,0 1 0,-1 0-1,0 0 1,-1 1-1,-4-4 5,12 15-9,0 1-1,-1-1 1,1 0 0,-1 0-1,0 1 1,1-1 0,-1 1-1,0 0 1,0-1 0,0 1-1,0 0 1,0 0-1,0 0 1,0 0 0,0 1-1,-1-1 1,1 1 0,0-1-1,0 1 1,-1 0 0,1-1-1,-2 1 10,0 1-32,1 0-1,-1 1 0,1-1 1,-1 1-1,1-1 0,0 1 0,0 0 1,0 0-1,0 0 0,0 1 1,0-1-1,1 1 0,-1 0 1,1-1-1,-1 2 33,-10 13-348,-1 1 0,2 1 0,1 1 0,0-1 0,-5 18 348,-18 48-557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3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71 6609,'-1'-3'293,"0"-1"154,1 0 0,-1 0 0,1 0 1,0 0-1,0 0 0,1-3-447,-1 6 33,0 1 0,0 0 1,1-1-1,-1 1 0,0 0 0,0-1 1,0 1-1,0-1 0,1 1 0,-1 0 1,0 0-1,0-1 0,1 1 0,-1 0 0,0-1 1,1 1-1,-1 0 0,0 0 0,1-1 1,-1 1-1,0 0 0,1 0 0,-1 0 1,0 0-1,1-1-33,0 1 3,0 0 1,0 0-1,0 1 0,0-1 1,0 0-1,1 0 1,-1 0-1,0 1 0,0-1 1,0 1-1,0-1 1,-1 1-1,1-1 1,1 1-4,5 4-4,0 0 0,-1 1 1,1-1-1,-1 1 1,-1 0-1,1 1 1,-1 0-1,0-1 1,3 8 3,3 5 2,-1 1 0,-1 0 0,1 7-2,6 23 7,-3 1 0,-2 0 1,3 40-8,-9-53-12,1-18 40,0-41 235,-5 17-236,22-87 113,4 1 0,32-69-140,-54 146-23,1 1 0,0 1 0,1-1 0,0 1 0,0 0 0,1 1 0,1 0 0,0-1 23,-7 9-9,1 0 0,-1 0 0,0 0 0,1 1 0,-1-1 0,1 0 0,0 1 0,-1 0 0,1 0 1,0 0-1,0 0 0,0 0 0,0 0 0,0 1 0,0-1 0,1 1 9,-1 0-6,0 1-1,0-1 1,0 1 0,0 0-1,0 0 1,0 0 0,0 1-1,-1-1 1,1 1 0,-1-1-1,1 1 1,-1 0-1,1 0 1,-1 0 0,0 0-1,0 0 1,0 0 0,0 1-1,1 2 7,5 8-13,0 1 1,-1 0-1,-1 0 0,0 1 0,-1 0 0,-1 0 0,0 0 0,-1 0 0,0 7 13,7 26-53,1 0-635,10 23 688,-16-57-306,1 0 1,0-1 0,0 1 0,2-1 0,-1-1-1,2 1 1,3 3 305,-2-5-302,1-1 0,1 0-1,9 6 303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4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329 513 3465,'-1'-2'119,"1"0"1,0-1 0,-1 1 0,1 0-1,-1 0 1,0 0 0,0 0 0,0 0-1,0 0 1,0 0 0,0 0 0,0 0-1,-1 1 1,1-1 0,-1 0-1,1 1 1,-1-1 0,0 1 0,1 0-1,-1 0 1,0-1 0,0 1 0,0 0-1,0 0 1,-1 0-120,-1 0 91,-1 1 0,0-1 0,1 1 0,-1 0 0,1 0 0,-1 1 1,1-1-1,-1 1 0,1 0 0,-1 0 0,1 0 0,-2 2-91,-6 1 33,0 1 1,1 1-1,0 0 1,0 1-1,0 0 0,1 1 1,0 0-1,0 0 1,1 1-1,0 0 0,-7 11-33,2-2 5,0 1-1,2 0 0,1 1 0,0 0 0,1 0 0,-1 9-4,6-17 0,1 0 0,1 0 0,1 0 1,-1 1-1,2-1 0,0 1 0,0-1 0,1 4 0,1-12 1,-1-1-1,0 1 1,1 0-1,0 0 1,0-1-1,0 1 1,1-1-1,-1 1 1,1-1-1,0 1 1,-1-1-1,2 0 1,-1 1-1,0-2 1,0 0 1,1 0-1,-1 0 1,0-1-1,1 1 1,-1 0 0,0-1-1,1 0 1,0 0-1,-1 0 1,1 0-1,0 0 1,-1 0 0,1-1-1,0 1 1,0-1-1,0 0 1,0 0-1,1 0-1,3-1 6,1 0 0,-1 0 0,0-1 0,1 0 0,-1 0 1,0 0-1,-1-1 0,1 0 0,0-1 0,-1 0 0,1 0 0,-1 0 0,-1-1 0,1 1 0,1-3-6,10-9 13,0-2 0,0 0 0,-2-1 0,1-3-13,0-1 38,-1 0 1,-2 0-1,0-1 1,-2-1-1,0 0 0,-2 0 1,-1-1-1,-1-1 1,-1 1-1,-1-1 0,-1 0 1,-2 0-1,-1 0 1,-2-26-39,-4-12 48,-2 0 0,-4 1 0,-4-10-48,12 63 5,0 0-1,0 0 1,-1 1 0,0 0 0,-2-3-5,5 12 1,1 0 0,-1 0 0,1 0-1,-1 0 1,1 0 0,-1 0 0,1 0-1,-1 0 1,0 1 0,0-1 0,1 0 0,-1 0-1,0 1 1,0-1 0,0 0 0,0 1-1,0-1 1,0 1 0,0-1 0,0 1-1,0-1 1,0 1 0,0 0 0,0 0 0,0-1-1,-1 1 1,1 0 0,0 0 0,0 0-1,0 0 1,0 0 0,0 0 0,0 1-1,0-1 1,-1 0 0,1 1 0,0-1 0,0 0-1,0 1 1,0-1 0,0 1 0,0 0-1,1-1 1,-1 1 0,0 0 0,0-1-1,0 1 1,0 0 0,1 0 0,-1 0 0,0 1-1,-7 8 4,0 0 0,0 1 0,2 0 0,-1 0 0,1 1 1,1 0-1,0 0 0,1 0 0,-1 5-4,-2 9 40,1 1 0,1 0 0,2 0 0,0 2-40,3-7 44,1 0 0,0 0 0,2-1 0,0 1-1,2-1 1,0 0 0,1 0 0,1 0 0,1-1 0,1 0 0,3 4-44,10 15 73,1-1 0,2-2 1,2 0-1,29 31-73,-42-52 17,0 0 0,1-1-1,0-1 1,1 0 0,2 0-17,-14-9 2,1-2 1,0 1 0,-1 0 0,1-1-1,0 0 1,0 0 0,0 0 0,1-1-1,-1 0 1,0 0 0,0 0 0,1-1-1,-1 1 1,1-1 0,-1-1 0,0 1-1,1-1 1,-1 0 0,0 0 0,0 0-1,3-2-2,1-1 7,0-1-1,0 0 0,0 0 1,-1-1-1,0 0 0,0-1 1,0 0-1,-1 0 0,0 0 0,0-1 1,1-3-7,13-19-36,-1-1 0,7-18 36,-17 31-34,9-15-86,-2-2 0,-1-1-1,-2 0 1,3-16 120,-16 50 4,0-1 0,0 0 0,-1 0 0,1 0 0,-1-1 1,0 1-1,0 0 0,0 0 0,0 0 0,0 0 0,-1-1-4,1 4 4,0 0 0,0-1 0,-1 1 0,1-1 0,0 1 1,0-1-1,-1 1 0,1 0 0,0-1 0,-1 1 0,1 0 0,0-1 0,-1 1 0,1 0 0,0-1 1,-1 1-1,1 0 0,-1 0 0,1 0 0,0-1 0,-1 1 0,1 0 0,-1 0 0,0 0-4,0 0 8,0 0-1,-1 0 1,1 0-1,0 0 1,0 0-1,-1 1 0,1-1 1,0 0-1,-1 1 1,1-1-1,0 1 1,0-1-1,0 1-7,-8 3 21,1 1-1,0 0 1,0 1-1,1-1 1,0 1-1,0 1 1,0-1-1,1 1 1,-1 0 0,2 1-1,-1 0 1,1 0-1,0 0 1,1 0-1,0 1 1,0-1-1,1 1 1,0 0-1,1 0 1,-2 7-21,3-4 19,-1 0 0,2 1 1,0-1-1,0 0 0,1 0 0,0 0 0,1 0 1,1 0-1,0 0 0,0 0 0,1 0 0,1-1 1,0 0-1,0 0 0,7 8-19,-3-4 8,1-1 0,1 0 0,1-1-1,0 0 1,0-1 0,1-1 0,1 0 0,0 0 0,14 7-8,-19-12-47,0-2-1,0 1 1,1-1 0,-1-1-1,1 1 1,0-2 0,0 1-1,0-1 1,0-1 0,0 0-1,0 0 1,0-1 0,0-1-1,1 1 1,-1-2 0,0 1-1,4-2 48,3-3-236,0 0 0,-1-2 0,0 1 0,-1-2 0,1 0 0,-2-1 0,1-1-1,-1 0 1,5-6 236,7-8-697,-2 0 0,-1-2 0,-1-1 0,3-7 697,-3 2-894,-1-1-1,15-35 895,-28 51 197,-1 1 1,-1-1-1,0 0 1,-1-1-1,-1 0 1,-1 1 0,-1-4-198,-1 19 171,-1 1 0,0-1 0,0 1 0,0-1 1,0 0-1,-1 1 0,1-1 0,-1 1 0,0-1 1,1 1-1,-1-1 0,0 1 0,0 0 0,-1-1-171,1 2 98,0 0-1,0 0 0,0 0 0,0 1 0,0-1 0,0 0 1,0 0-1,0 1 0,0-1 0,-1 1 0,1-1 0,0 1 1,-1-1-1,1 1 0,0 0 0,0 0 0,-1 0 0,1 0 0,0 0 1,-1 0-1,1 0 0,0 0 0,-1 0 0,1 0 0,0 1 1,-1-1-1,1 1 0,0-1 0,-1 1-97,-6 2 69,0 1 0,-1 0-1,2 0 1,-1 1 0,0 0-1,1 0 1,0 1 0,0 0 0,1 0-1,-1 1 1,1-1 0,1 1 0,-4 6-69,0 1 8,0-1 0,2 1 0,-1 0 0,2 1 1,0-1-1,1 1 0,-2 7-8,5-11 6,0 0 0,0 1 0,1-1 0,0 1 0,1 0 0,0-1 0,1 1 0,1-1 0,-1 1 0,2-1 0,0 0 0,0 2-6,0-5 5,0-1 0,1 1 0,-1-1-1,1 0 1,1 0 0,-1-1 0,1 1-1,1-1 1,-1 0 0,1 0 0,0-1-1,0 0 1,0 0 0,1 0 0,0-1 0,0 1-1,4 0-4,1 0-6,0-1-1,0-1 0,0 0 0,0 0 1,0-2-1,1 1 0,-1-2 1,0 1-1,1-2 0,-1 1 0,0-2 1,7-1 6,2-1-42,0-1 0,0-1 1,-1-1-1,1 0 0,-1-2 1,13-8 41,-12 5-76,0-2 0,-1-1 0,-1 0 0,14-14 76,64-75-236,-63 66 174,1 2-1,37-30 63,-39 36 71,-33 30-69,0 0 0,1 0 0,-1 0 0,0 0 0,0 0 0,0 0 0,0 0 0,0 0 0,1 0 0,-1 0 0,0-1 0,0 1 0,0 0 0,0 0 0,0 0 0,0 0-1,0 0 1,0-1 0,1 1 0,-1 0 0,0 0 0,0 0 0,0 0 0,0 0 0,0-1 0,0 1 0,0 0 0,0 0 0,0 0 0,0 0 0,0-1 0,0 1 0,0 0 0,0 0 0,0 0 0,0 0-1,0-1 1,-1 1 0,1 0 0,0 0 0,0 0 0,0 0 0,0 0 0,0-1 0,0 1 0,0 0 0,0 0 0,-1 0 0,1 0 0,0 0 0,0 0 0,0 0 0,0-1 0,0 1-2,-22 5 113,-6 6-17,0 0 0,-16 11-96,34-17 28,0 1 0,1 0 0,0 1 1,0 0-1,1 0 0,-1 1 0,1 0 0,-5 7-28,12-13 9,-1 1 0,1-1-1,-1 1 1,1-1 0,0 1-1,0-1 1,0 1 0,0 0-1,1 0 1,-1 0 0,1-1-1,0 1 1,-1 0 0,1 0-1,1 0 1,-1 0 0,0-1-1,1 3-8,-1-4 2,1 1-1,0-1 1,-1 1-1,1 0 1,0-1-1,0 1 0,0-1 1,0 1-1,0-1 1,0 0-1,0 0 1,0 1-1,1-1 1,-1 0-1,1 0 1,-1 0-1,0 0 1,1 0-1,0-1 0,-1 1 1,1 0-1,-1-1 1,1 1-1,0-1 1,-1 1-1,1-1 1,0 0-1,0 0 1,-1 0-1,1 0 1,1 0-2,6-1-2,1 0 0,0-1 0,-1 0 0,1-1-1,-1 0 1,0 0 0,0-1 0,0 0 0,0 0 0,-1-1 0,0 0 0,0-1 0,3-3 2,5-3-68,-1-1-1,-1-1 1,0 0-1,-1-1 1,-1 0-1,1-3 69,11-26-181,-24 44 180,0-1 1,0 1-1,1 0 1,-1 0-1,0 0 1,0 0-1,0 0 1,0 0-1,0-1 1,0 1-1,0 0 1,0 0-1,0 0 1,0 0-1,0 0 1,0-1-1,0 1 1,1 0-1,-1 0 1,0 0-1,0 0 0,0 0 1,0-1-1,-1 1 1,1 0-1,0 0 1,0 0-1,0 0 1,0 0-1,0-1 1,0 1-1,0 0 1,0 0-1,0 0 1,0 0-1,0 0 1,0-1-1,0 1 1,-1 0-1,1 0 1,0 0-1,0 0 1,0 0-1,0 0 1,0 0-1,0 0 1,-1 0-1,1 0 1,0-1-1,0 1 1,0 0-1,0 0 1,0 0-1,-1 0 0,1 0 1,0 0-1,0 0 1,0 0 0,-8 3 2,2 1-1,1 0 0,0 1 0,1-1 0,-1 1 1,1 0-1,0 0 0,0 1 0,0-1 0,1 1 0,-1 0 1,2 0-1,-1 0 0,-1 4-1,2-5 5,1-1 0,0 1 0,-1 0 0,1 0 0,1 0 0,-1 0 1,1 0-1,0 0 0,0 0 0,1 0 0,-1 0 0,1 0 0,0 0 0,0 0 0,1-1 0,-1 1 0,1 0 0,2 2-5,-1-2 5,0 0-1,1-1 0,0 1 0,0-1 0,0 0 0,1 0 0,0 0 0,-1-1 1,1 1-1,0-1 0,1 0 0,-1-1 0,0 1 0,1-1 0,0 0 0,-1-1 1,1 1-1,0-1 0,0 0 0,0-1 0,0 1 0,1-1-4,12 0 3,0-1 0,-1 0 1,1-1-1,0-2 0,-1 1 0,8-4-3,-1 0-72,-1-2-1,0 0 1,-1-1 0,0-1 0,13-9 72,-25 13-94,0 0 1,-1-1-1,0 0 1,0-1 0,-1 0-1,0-1 1,0 0 0,-1 0-1,-1 0 1,0-1 0,5-10 93,-2-11-25,-10 31 39,0 0 0,1 0 0,-1 1 0,0-1 0,0 0 0,0 0 1,0 0-1,0 0 0,0 0 0,0 0 0,0 0 0,0 0 0,-1 0 0,1 0 0,0 0 0,0 0 0,-1 0 0,1 0 1,-1 1-1,1-1 0,-1 0 0,1 0 0,-1 0 0,0 1 0,1-1 0,-1 0 0,0 1 0,1-1 0,-1 0 1,0 1-1,0-1-14,-1 1 16,1 1 1,-1-1-1,0 0 1,1 1 0,-1-1-1,1 1 1,-1-1 0,1 1-1,-1 0 1,1 0-1,0-1 1,-1 1 0,1 0-1,0 0 1,0 1-1,0-1 1,0 0 0,0 0-1,0 0 1,0 1 0,0-1-1,0 0-16,0 1 15,-7 7 13,1 1 0,0 0 0,1 0 0,0 1 0,0-1 0,1 1 0,1 0 0,0 1 0,0 1-28,2-9 9,1 0 0,1 0 0,-1 0 0,0 0 1,1 0-1,0 0 0,0 1 0,0-1 0,1 0 0,-1 0 0,1 0 0,0 0 0,0 0 0,0 0 0,1-1 0,-1 1 1,1 0-1,0-1 0,0 1 0,0-1 0,1 1 0,-1-1 0,1 0 0,0 0 0,0 0 0,0 0 0,0-1 0,1 1-9,0 0 9,1 0 0,-1-1 0,1 0 0,-1 0 0,1 0 0,0 0 0,-1-1-1,1 0 1,0 0 0,0 0 0,0-1 0,0 1 0,2-1-9,1-1 12,1 0 0,0 0 0,-1-1 0,1 0-1,0 0 1,-1-1 0,3-1-12,16-8 1,-2-2 0,0 0-1,-1-2 1,4-3-1,-4 3-69,-1-1-1,0-1 1,-2-1-1,0-1 1,-1-1 0,12-17 69,-31 36 13,-8 12 27,-13 23 53,7-3-10,1 1 0,2 0-1,1 0 1,2 1 0,0 3-83,-2 25 108,3 1 0,2 16-108,3-55 18,1-1 0,1 1 0,1-1 0,0 0 0,3 3-18,-4-17 3,1-1-1,0 0 0,0 1 1,1-1-1,-1 0 0,1 0 1,1-1-1,-1 1 0,1-1 1,0 1-1,0-1 0,1 0 0,-1-1 1,1 1-1,0-1 0,1 0 1,-1 0-1,4 2-2,-25-7 703,-14-7-543,28 1-314,2 3 127,1 1 0,-1-1 0,1 1 0,0-1 0,0 1 0,0-1 0,1 1 0,-1 0 0,1 0 0,0-1 0,0 1 27,65-99-183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5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2825,'50'-38'1040,"-46"59"-632,5 4-264,6-2 136,14 0 128,7-2 16,12-4-168,-1-2-96,3-9-80,-4-6-72,-8-4-312,-6-8-360,-13-10 400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6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58 236 3033,'-8'10'200,"2"-1"0,0 1 0,0 0 0,0 1 1,2-1-1,-1 1 0,1 0 0,1 0 0,0 1 1,0-1-1,0 10-200,3-15 30,0-1 0,0 1 0,0-1-1,0 1 1,1 0 0,0-1 0,0 1 0,1-1 0,0 0 0,0 1 0,0-1 0,0 0 0,1 0 0,0 0-1,0-1 1,0 1 0,0-1 0,1 1 0,0-1 0,0 0 0,0-1 0,0 1 0,1-1 0,-1 1 0,4 0-30,4 3 46,0-1 1,1-1 0,0 0-1,0-1 1,0 0 0,0-1-1,13 2-46,5-2 108,0 0 0,30-3-108,-43 0-83,0-2-1,0 0 0,0-1 0,-1-1 0,1 0 0,-1-2 1,0 0-1,-1-1 0,1 0 0,-1-1 0,-1-1 0,1-1 0,-2 0 1,1-1-1,-2-1 0,1 0 0,-2 0 0,1-2 0,-2 1 1,0-2-1,0 1 0,-2-1 0,0-1 0,0 0 0,-2 0 1,0-1-1,0 1 0,-2-2 0,0 1 0,1-16 84,-3 18-68,0 0-1,-2 0 1,0-1-1,-1 1 0,0-1 1,-1 1-1,-1 0 1,0-1-1,-2 1 1,-3-12 68,-2 12 354,9 15-335,0 0-1,-1 0 0,1-1 0,0 1 1,0 0-1,0 0 0,-1 0 0,1-1 1,0 1-1,0 0 0,-1 0 0,1 0 1,0 0-1,0 0 0,-1 0 0,1 0 1,0 0-1,-1 0 0,1 0 0,0 0 1,0 0-1,-1 0 0,1 0 0,0 0 1,-1 0-1,1 0 0,0 0 0,0 0 1,-1 0-1,1 0-18,-1 2 46,0-1 1,0 1-1,0-1 1,0 0-1,0 1 0,1 0 1,-1-1-1,1 1 1,-1-1-1,1 1 1,0 0-1,-1-1 0,1 1 1,0 0-1,0 0 1,0-1-1,0 1 0,1 0-46,-1 16 100,2-1 0,0 0-1,1 1 1,1-1 0,1 1-100,30 87 355,-29-88-288,8 20 36,1-2 0,2 0 1,1 0-1,1-2 1,19 23-104,-22-34 26,2-2 1,0 0 0,1-1-1,0 0 1,2-2 0,0-1 0,1 0-1,17 8-26,11 3 422,-60-24 754,-8-3-700,-34-11-2568,47 9 1102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6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479 365 5161,'-16'5'387,"0"0"0,1 1 0,0 1 1,0 0-1,1 1 0,-10 7-387,-19 16 14,-16 16-14,13-10 224,8-8-20,3 1 0,0 1 0,2 2 0,-10 15-204,39-44 24,0 1-1,1-1 1,0 1 0,0 0 0,0 0 0,1 1 0,0-1-1,0 0 1,0 1 0,1 0 0,-1-1 0,1 4-24,1-7 4,0 0-1,0 0 1,1 0 0,-1 1 0,1-1 0,-1 0 0,1 0 0,-1 0 0,1 0 0,0 0 0,0 0 0,0 0-1,0-1 1,1 1 0,-1 0 0,0 0 0,1-1 0,-1 1 0,1-1 0,0 1 0,-1-1 0,1 0 0,0 0-1,0 0 1,0 0 0,0 0 0,0 0 0,0 0 0,0 0 0,0-1 0,0 1 0,0-1 0,1 0-4,10 3 9,1-1 0,0-1 0,0 0 0,0 0 0,0-2 1,0 0-1,-1 0 0,1-2 0,5-1-9,8-2 2,0-2 1,0-1-1,-1-1 1,6-4-3,-18 8-11,0-2 0,-1 0 0,1 0 0,-2-1 0,1-1 0,-1 0 0,-1-1 0,0 0 0,0-1 0,-1 0 1,-1 0-1,0-1 0,0-1 0,-2 1 0,1-1 0,-2-1 0,0 1 0,-1-1 0,0 0 0,-1 0 0,-1-1 1,1-8 10,1-15-15,-2 0 0,-1-1 0,-2 1 0,-2-1 0,-2 1 0,-1 0 0,-2 0 0,-2 0 0,-3-7 15,9 39 5,0 0 0,0 0 0,0 0 0,-1 0 0,0 0 0,0 1 1,-1 0-1,0 0 0,0 0 0,-4-3-5,7 7 5,0 1 0,1-1 0,-1 1 0,0 0 0,0-1 0,-1 1 0,1 0 0,0 0 0,0 1 0,0-1 0,-1 0 0,1 1 0,0-1 0,-1 1-1,1 0 1,0 0 0,-1 0 0,1 0 0,0 0 0,-1 0 0,1 1 0,0-1 0,-1 1 0,1-1 0,0 1 0,0 0 0,0 0 0,0 0 0,-1 0 0,1 1 0,1-1 0,-1 0 0,0 1 0,-1 1-5,-2 1 1,1 0 0,0 0-1,-1 1 1,1 0 0,1 0 0,-1 0 0,1 0 0,0 0 0,0 1-1,1 0 1,-1-1 0,1 1 0,0 0 0,1 1-1,-1 3 2,0 0 0,1 1 1,1-1-1,0 0 0,0 0 1,1 1-1,0-1 1,2 3-3,5 21 28,2 0 0,2-1 1,1 0-1,10 17-28,-19-42 11,83 169 149,-64-138-109,1 0 0,2-2 0,12 13-51,-32-43 6,1 1-1,-1-2 1,1 1-1,0-1 1,0 0-1,1 0 1,0-1 0,3 2-6,-8-6 0,-1 1 1,1-1 0,0 0 0,0-1-1,0 1 1,0 0 0,0-1 0,0 0 0,0 1-1,0-1 1,0-1 0,0 1 0,0 0-1,0-1 1,0 1 0,0-1 0,0 0-1,0 0 1,0 0 0,0 0 0,-1-1 0,1 1-1,0-1 1,-1 0 0,1 1 0,-1-1-1,1-1 0,2-2-64,-1 1 0,1-1 0,-1 0 0,0 0 0,0 0 0,-1-1-1,0 0 1,1 1 0,-2-1 0,1 0 0,-1 0 0,0-1 0,0 1-1,-1 0 1,0-1 0,0 1 0,0 0 0,-1-1 0,0 1 0,0-1 0,-1 1-1,0-4 65,1 9-5,0 1 0,0-1 0,0 1-1,0 0 1,0-1 0,-1 1 0,1-1-1,0 1 1,0 0 0,0-1-1,0 1 1,0 0 0,-1-1 0,1 1-1,0 0 1,0-1 0,-1 1 0,1 0-1,0-1 1,0 1 0,-1 0 0,1 0-1,0-1 1,-1 1 0,1 0-1,0 0 1,-1-1 0,1 1 0,-1 0-1,1 0 1,0 0 0,-1 0 0,1 0-1,-1 0 6,-9 9-67,-4 20 59,12-21 43,0-1 1,1 1-1,0 0 1,0-1 0,1 1-1,-1 0 1,2 0-1,-1-1 1,1 1-1,1 0 1,0 1-36,-1-4 25,1-1 0,0 1 0,0-1-1,0 1 1,1-1 0,0 0 0,0 0 0,0 0 0,0 0 0,0 0-1,1-1 1,0 1 0,-1-1 0,1 0 0,1 0 0,-1-1 0,0 1-1,1-1-23,9 5 23,1-2 0,-1 0 0,1 0 0,0-2 1,0 1-1,0-2 0,1 0 0,-1-1 1,0-1-1,1 0 0,8-2-24,-11 1 15,0 0 0,0-1 0,0-1 0,0 0 0,0-1 0,-1-1 0,0 0 0,1 0 0,-2-1 0,1-1 0,-1 0 0,0 0 0,5-6-15,-11 9-4,-1 0 1,0-1 0,0 0-1,-1 0 1,1 0-1,-1 0 1,0-1-1,-1 1 1,1-1-1,-1 0 1,0 0 0,0 0-1,-1 0 1,0 0-1,0 0 1,-1 0-1,1 0 1,-1 0-1,0 0 1,-1 0 0,0-5 3,-3-10-19,-1 1 0,0 0 0,-2 0 0,0 0 0,-8-14 19,0 0-16,-2 0 0,-10-12 16,23 38-3,-2 0 1,1 0-1,-1 1 1,-1-1-1,1 1 1,-1 0-1,0 1 1,-1 0-1,0 0 1,0 1-1,-6-4 3,10 8 0,1-1-1,-1 1 0,1 0 1,-1 0-1,0 1 0,0-1 1,1 1-1,-1-1 0,0 1 1,0 1-1,1-1 0,-1 0 1,0 1-1,1 0 0,-1 0 1,0 0-1,1 0 0,-1 0 1,1 1-1,0 0 0,-1 0 1,1 0-1,0 0 0,0 0 1,0 0-1,0 1 1,-6 6-14,0 0-1,0 0 1,1 1 0,1 0 0,0 0 0,-6 11 14,1 0-209,2-1 0,0 1 0,1 1 0,1 0 0,1 0 0,1 1 0,1 0 0,1 0 0,1 0 0,0 19 209,5-26-221,-1-1 1,2 0-1,3 15 221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7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 5329,'12'-54'2701,"-4"33"-1070,-8 21-1590,1-1-1,-1 1 1,0 0 0,0-1-1,1 1 1,-1 0 0,0 0-1,1-1 1,-1 1 0,1 0-1,-1 0 1,0-1 0,1 1-1,-1 0 1,1 0 0,-1 0 0,0 0-1,1 0 1,-1 0 0,1-1-1,-1 1 1,1 0 0,-1 0-1,1 1 1,-1-1-41,2 1 49,1 0 1,-1 0-1,0 0 0,0 1 1,0-1-1,0 1 0,0-1 1,0 1-1,0 0 1,-1 0-1,1 0-49,2 1-53,9 12 44,0 0-1,-1 0 1,0 1 0,-2 1 0,0 0 0,7 15 9,6 22-34,9 35 34,-12-33-131,14 28 131,-25-69-34,-6-28 88,-2 5-32,0 3-13,21-152 116,-16 129-126,1 0-1,1 0 1,1 1-1,7-11 2,-14 32-12,1 0 0,0 1 0,0 0 0,0 0 0,1 0 0,-1 0-1,1 0 1,1 1 0,1-2 12,-5 5-7,0 0-1,0 1 1,0-1 0,0 1-1,0-1 1,0 1-1,0-1 1,0 1 0,0-1-1,0 1 1,1 0-1,-1 0 1,0-1 0,0 1-1,0 0 1,1 0-1,-1 0 1,0 1 0,1-1 7,-1 0-9,1 1-1,0 0 1,-1 0 0,1 0 0,0 0 0,-1 0 0,1 0 0,-1 0 0,0 0 0,1 1 0,-1-1 0,0 0 0,0 1 0,0-1 0,0 1 0,1 1 9,9 17-59,-1 1 1,-1 1-1,7 20 59,-7-14-16,3 0 0,2 4 16,-7-19 3,1-1 0,-1 0 0,2-1 0,0 0 0,0 0 0,1-1 0,0 0 0,1 0 0,11 6-3,-18-13 4,1 0-1,-1 0 0,1-1 0,0 0 0,0 0 0,0 0 0,0-1 1,0 0-1,0 0 0,0 0 0,1 0 0,3-1-3,-5 0 1,0-1 0,0 1-1,0-1 1,0 0 0,0 0-1,0-1 1,0 1 0,0-1-1,0 0 1,0 0 0,-1 0 0,1-1-1,-1 1 1,1-1 0,-1 0-1,0 0 1,1-1-1,4-5 3,-1 0 0,0-1 0,0 0 0,-1 0 0,0 0 0,-1-1-1,1-2-2,8-24-4,5-20 4,10-27-1,-29 83 0,0 0 0,1 1 0,-1-1 1,1 0-1,-1 0 0,0 0 1,1 0-1,-1 0 0,1 0 0,0 1 1,-1-1-1,1 0 0,0 0 0,-1 1 1,1-1-1,0 1 0,0-1 1,0 0-1,0 1 0,0-1 1,0 1-1,-1 0-1,1 1 1,-1-1 0,1 0-1,0 0 1,-1 0 0,1 1-1,-1-1 1,1 0 0,-1 1-1,1-1 1,-1 0 0,1 1-1,-1-1 1,0 1 0,1-1-1,-1 1 1,0-1 0,1 0-1,-1 1 1,0 0 0,1-1-1,-1 1 1,0 0 1,4 8-16,0 1 0,-1-1-1,-1 1 1,1 0 16,-1-1-6,-2-7 6,6 20 2,0-1 0,0-1 0,2 1 1,5 7-3,-10-22 0,1 1 0,0-1 1,0 0-1,1 0 0,0-1 1,0 0-1,0 1 0,1-2 1,-1 1-1,1-1 0,0 1 1,0-2-1,1 1 0,-1-1 1,3 1-1,6 1 3,-1 0 1,1-1-1,0-1 1,1-1-1,-1 0 1,0-1-1,1 0 1,-1-1-1,0-1 1,1-1-1,-1 0 1,0-1-1,0 0 1,0-1-1,13-6-3,-6 1-13,-1 0 0,-1-1 0,0-1 0,0-1 0,-1-1 0,0 0-1,-1-1 1,-1-2 0,-1 1 0,4-7 13,-17 19-10,0 1-5,0-1-1,0-1 1,0 1 0,-1 0 0,1-1-1,-1 1 1,0-1 0,0 0-1,0 0 1,0-3 15,-2 7-1,0 0 0,0 0 0,0-1 0,0 1 0,0 0 0,0 0 0,0-1 0,0 1 0,0 0 0,0 0 0,0 0 0,0-1 0,0 1 0,0 0 0,0 0 0,0-1-1,0 1 1,-1 0 0,1 0 0,0 0 0,0 0 0,0-1 0,0 1 0,0 0 0,-1 0 0,1 0 0,0 0 0,0-1 0,0 1 0,-1 0 0,1 0 0,0 0 0,0 0 0,-1 0 0,1 0 0,0 0 0,0 0 0,0 0 0,-1 0 0,1 0-1,0 0 1,0 0 0,-1 0 0,1 0 0,0 0 0,0 0 0,-1 0 0,1 0 1,-14 6-6,9-2 22,0 0-1,0 0 1,0 0-1,1 0 0,0 1 1,0 0-1,0 0 1,1 0-1,-1 0 1,1 0-1,0 1 0,1 0 1,-1-1-1,1 1 1,0 0-1,1 0 1,-1 5-16,1-6 12,1 0 0,-1 0 1,1 0-1,0 0 1,1 1-1,-1-1 0,1 0 1,0 0-1,0 0 0,1 0 1,0 0-1,-1 0 1,2-1-1,-1 1 0,0-1 1,1 1-1,0-1 0,0 0 1,0 0-1,1 0 1,-1 0-1,1 0-12,4 2 9,1 0 0,-1 0-1,1 0 1,0-1 0,0 0 0,1-1-1,-1 0 1,1-1 0,0 1 0,0-2 0,0 0-1,0 0 1,1-1 0,-1 0 0,0 0 0,4-2-9,-1 1-156,-1-1 1,1 0 0,-1-1 0,0-1 0,1 0 0,-1 0-1,0-2 1,-1 1 0,1-1 0,-1-1 0,0 0 0,0-1 0,3-2 155,31-32-671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8.9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78 360 6289,'-8'8'204,"1"0"-1,0 0 0,0 1 1,1 0-1,0 0 0,1 1 0,0 0 1,0 0-1,1 0 0,0 0 1,1 1-1,0 0 0,1-1 1,0 1-1,0 0 0,1 0 1,1 3-204,0 0 21,0-1 0,1 0 0,1 1 0,0-1 0,0 0 1,2 0-1,0 0 0,0 0 0,1-1 0,0 0 1,1 0-1,1 0 0,0-1 0,2 3-21,3 0 32,1 1 0,1-2 0,0 0 0,1 0 0,0-2 0,1 0 0,0 0 0,1-2 0,0 0 1,0-1-1,9 3-32,-4-3 25,1 0 1,0-2-1,1-1 1,0 0 0,-1-2-1,1 0 1,0-2-1,0-1 1,1-1-26,-14 0 6,1 0 0,0-1-1,-1-1 1,0 0 0,1-1 0,-1 0 0,-1 0 0,1-1-1,-1-1 1,1 0 0,-2 0 0,1-1 0,-1 0 0,0 0-1,0-1 1,-1-1 0,0 1 0,0-1 0,-1-1 0,-1 1-1,1-1 1,-2 0 0,1-1 0,1-4-6,3-10 7,-1 1 0,-2-1 0,0 0 0,0-11-7,12-101 30,-12 77-11,-3 51-18,2 16 2,3 19 0,-8-24-4,25 85-49,-7-24 30,2-1 1,7 9 19,-20-52 1,1-1 0,1 0 0,1 0 0,0-2 0,2 1 0,0-1 0,0-1 0,1 0 0,2 0-1,-9-9 1,1-1 0,-1 1 0,1-2 1,0 1-1,0-1 0,1 0 0,-1 0 1,1-1-1,3 1-1,-9-3 10,0-1 1,0 1 0,0 0-1,0-1 1,0 0-1,0 0 1,0 0-1,0 0 1,0 0-1,0 0 1,0-1-1,0 1 1,0-1-1,0 0 1,0 0-1,-1 0 1,1-1-1,0 1 1,-1 0-1,1-1 1,-1 0-1,1 0 1,-1 1-1,0-1 1,1-1-1,-1 1 1,0 0-1,-1 0 1,3-3-11,6-16 60,-1 0-1,-1-1 1,-1 1 0,0-2 0,-2 1 0,-1-1 0,0-1-60,5-25 15,1 3-12,-2 3-28,2 0 1,13-32 24,-22 71-13,1 0 1,-1 1 0,1-1 0,0 1-1,0-1 1,0 1 0,1 0-1,-1 0 1,1-1 12,-2 4-6,0-1-1,-1 1 1,1-1-1,0 1 1,-1-1-1,1 1 1,0 0-1,0 0 1,-1-1-1,1 1 1,0 0-1,0 0 1,-1 0-1,1 0 1,0 0-1,0 0 1,-1 0-1,1 0 1,0 0-1,0 0 1,0 0-1,-1 1 1,1-1-1,0 0 1,-1 0-1,1 1 1,0-1-1,-1 1 1,1-1-1,0 0 1,-1 1-1,1-1 1,0 1-1,-1 0 1,1-1-1,-1 1 1,1-1-1,-1 1 1,0 0-1,1 0 7,10 16-51,0 0-1,-1 0 1,-1 1-1,-1 0 1,0 1-1,-2 0 1,0 1 51,10 24-12,-7-22 10,0 0 1,2 0-1,1 0 1,0-2-1,5 5 2,-8-13-1,0-1 0,0-1 0,1 0 0,0 0 0,1-1 0,0 0 0,0-1 0,1 0 0,11 5 1,-1-3-36,0-1 1,0-2 0,1 0 0,0-1-1,0-1 1,1-1 0,-1-1 0,1-1 0,0-2-1,0 0 1,14-2 35,-13-1-73,1-1-1,0-1 1,-1-1-1,0-1 1,-1-2 0,1 0-1,-2-1 1,1-2-1,-2 0 1,13-10 73,-9 4 16,-2-1 1,0-2-1,-1 0 1,0-1-1,-2-2 0,-1 0 1,-1-1-1,-1-1 0,-2-1 1,0 0-1,5-15-16,-17 33 59,0 0-1,-1 0 1,0 0 0,-1 0-1,0 0 1,0 0 0,-1-1-1,1-5-58,-2 12 20,0 0-1,-1 1 0,1-1 0,0 0 1,-1 1-1,1-1 0,-1 1 0,0-1 1,0 1-1,0-1 0,0 1 1,-1-1-1,1 1 0,0 0 0,-1 0 1,0 0-1,0 0 0,1 0 0,-1 0 1,0 0-1,0 0 0,-1 1 0,1-1 1,0 1-1,0 0 0,-1 0 0,1 0 1,-1 0-1,1 0 0,-1 0 0,1 0 1,-2 1-20,-6-2 17,-1 1 0,1 0 1,0 0-1,-1 1 0,1 1 1,-1-1-1,1 2 0,0 0 0,0 0 1,0 1-1,-9 3-17,-2 2 5,1 0 1,0 2-1,1 0 1,0 2-1,-2 2-5,2-1 2,1 0 0,0 2 1,1 0-1,0 1 0,2 1 0,0 0 0,0 1 0,2 0 1,0 2-1,2-1 0,-9 19-2,18-34-2,1 1 0,-1-1 0,1 1 0,0 0 0,0-1 0,1 1 0,-1 0 0,1-1 0,0 1 0,0 0 0,0 0 0,1-1 0,0 1 0,0-1 0,0 1 0,0 0 0,1-1 0,0 0 0,1 3 2,0-1 0,1 0 1,0-1-1,0 1 0,1-1 0,0 0 0,-1 0 0,2-1 0,-1 0 1,0 1-1,1-2 0,0 1 0,0-1 0,2 1 0,1 1-2,1-1 0,-1-1 1,1 1-1,0-2 0,0 1 0,0-1 0,0-1 0,0 0 0,0 0 1,1-1-1,-1-1 0,0 1 0,0-2 0,0 1 0,0-1 1,0-1-1,0 0 0,0 0 0,-1-1 0,0 0 0,1-1 2,1-1-7,0-1 0,-1 0 0,0-1-1,0 0 1,-1 0 0,0-1 0,0 0 0,-1 0-1,0-1 1,-1 0 0,0-1 0,-1 1 0,0-2-1,-1 1 1,0 0 0,0-1 0,-1-2 7,0 2 1,0-1 0,-1 0 1,0 0-1,-1 0 0,-1 0 1,0-1-1,-1 1 0,0 0 1,-1 0-1,-1-3-1,-5 3 2,7 12-2,0 1 0,-1 0 0,1 0 0,0 0 0,0 0-1,-1 0 1,1 0 0,0 0 0,-1 0 0,1-1 0,0 1-1,0 0 1,-1 0 0,1 0 0,0 0 0,-1 0 0,1 1 0,0-1-1,-1 0 1,1 0 0,0 0 0,0 0 0,-1 0 0,1 0-1,0 0 1,0 1 0,-1-1 0,1 0 0,0 0 0,-2 2-3,0-1 0,1 1 0,-1 0-1,1 0 1,0 0 0,-1 0 0,1 0 0,0 0 0,0 0 0,0 1 0,0 1 3,-4 14-5,0 0 0,2 0 0,0 1 0,1 0 0,0-1 1,2 1-1,1 10 5,-1-19 0,1 1 1,0-1 0,1 0 0,0 0 0,1-1 0,0 1-1,0 0 1,1-1 0,0 0 0,1 0 0,0 0 0,0 0-1,1-1 1,6 7-1,-7-10 0,0 0 0,0-1 0,1 1 0,0-1 0,0 0 0,0-1 0,0 1 0,0-1 0,1 0 0,0-1 0,-1 0 0,1 0 0,0 0 0,6 0 0,-4-1 4,1-1 1,0 0-1,-1 0 0,1-1 0,0-1 0,-1 1 0,1-2 0,-1 1 0,0-1 0,2-1-4,8-4 11,-1-1 0,-1-1 0,1 0-1,-2-2 1,1 0 0,-2 0-1,1-1 1,-2-1 0,0-1-1,-1 0-10,11-16 21,-2-1-1,-2-1 0,6-13-20,18-30 58,-43 75-58,-1 0-1,1-1 1,0 1-1,-1 0 1,1 0 0,0 0-1,0 0 1,0 1-1,-1-1 1,1 0 0,0 0-1,0 0 1,0 1-1,1-1 1,-1 0-1,0 1 1,1-1 0,-2 1-1,0 0 0,1 0 0,-1 1 0,1-1 0,-1 0 0,1 0 0,-1 0 0,1 0 0,-1 1 0,0-1-1,1 0 1,-1 1 0,1-1 0,-1 0 0,0 1 0,1-1 0,-1 0 0,0 1 0,0-1 0,1 0 0,-1 1 0,0-1 0,0 1 0,0-1 0,1 1 0,-1-1 0,0 0 0,0 1-1,0-1 2,2 7-10,-1 0-1,0 0 1,0 1-1,0-1 0,-1 3 11,-1 27-12,-2 0 0,-1-1 0,-6 17 12,-5 46-13,15-93 17,-1 0-1,1 0 1,0 0 0,1-1-1,-1 1 1,2 3-4,-2-8 2,0 0-1,0 0 1,1-1 0,-1 1 0,0 0-1,1 0 1,-1-1 0,0 1 0,1 0-1,-1-1 1,1 1 0,-1-1 0,1 1-1,-1-1 1,1 1 0,0-1-1,-1 1 1,1-1 0,-1 1 0,2-1-2,-1 1 2,0-1 1,0 0-1,0 0 1,0 0-1,0 0 1,0 0-1,0-1 1,0 1-1,0 0 1,0 0-1,0-1 1,0 1-1,0 0 1,0-1-1,0 1 1,0-1-1,0 0 1,-1 1-1,1-1 1,0 0-3,9-6 21,-1-1 1,0-1 0,-1 1-1,0-1 1,0-1-1,1-3-21,42-67 74,-33 50-41,9-16-2,-8 13-18,1 1 1,2 0 0,11-10-14,-28 36-3,0 1 0,0 0 0,1-1-1,0 2 1,1-1 3,-6 4-2,0 0 1,0 0-1,0 1 0,0-1 0,0 0 0,0 1 0,0-1 0,0 1 0,0-1 0,0 1 0,1 0 0,-1-1 1,0 1-1,0 0 0,0 0 0,1 0 0,-1 0 0,0 0 0,0 0 0,0 0 0,1 0 0,-1 0 1,0 1-1,0-1 0,0 1 0,0-1 0,1 0 0,-1 1 0,0 0 0,0-1 0,0 1 0,0 0 0,0-1 1,0 1-1,-1 0 0,2 1 2,0 2-8,1 0 1,-1 1 0,1-1-1,-2 1 1,1 0-1,0 0 1,-1-1 0,0 1-1,0 1 8,6 50-28,-4-29 27,-1-8-4,1 0 0,0-1 1,2 1-1,0-1 0,1 0 0,1 0 1,5 10 4,-7-20 0,0 0 0,1 0 1,0 0-1,0-1 0,0 0 1,1 0-1,0 0 0,0-1 1,1 0-1,0 0 0,0-1 0,0 0 1,1-1-1,-1 0 0,1 0 1,3 0-1,9 3 1,0-1 0,1-1 0,0-1 0,-1-1 0,1-1 0,0-1 0,0-1 0,0 0 1,7-3-2,-14 1 1,1 0 1,-1-1-1,1-1 1,-1 0-1,0-1 1,-1-1-1,1 0 1,-1-1-1,0-1 1,-1 0-1,0-1 1,0 0-1,6-7-1,-5 1 16,0 0 1,-1-1-1,0 0 0,-2-1 0,0-1 0,-1 0 1,0 0-1,-2-1 0,0 0 0,-1 0 1,-1-1-1,-1 0 0,-1 0 0,0 0 1,-2-1-1,0 1 0,-2-19-16,0 12 26,-2 0-1,-1 0 1,-1 0 0,-2 1-1,0 0 1,-2 0 0,-1 1-1,0-1 1,-2 2 0,-1 0-1,-1 0 1,-2 1 0,-7-9-26,15 22-10,-1 0 0,0 1 1,-1 0-1,0 0 1,-1 1-1,-1-1 10,9 7-3,-1 0 0,0 0 0,0 0 0,0 1 0,0-1 0,0 1 0,0 0 0,0 0 1,0 0-1,-1 0 0,1 0 0,0 1 0,0 0 0,-1-1 0,1 1 0,0 0 0,-1 1 0,1-1 0,0 1 0,-1-1 0,1 1 0,0 0 0,-3 1 3,4-1-1,0 1-1,0-1 1,0 1-1,0-1 1,0 1-1,1 0 1,-1 0-1,0 0 1,1 0-1,0 0 1,-1 0-1,1 0 1,0 0-1,0 0 1,0 1-1,1-1 1,-1 0-1,0 1 1,1-1-1,-1 1 1,1-1-1,0 1 1,0-1-1,0 0 1,0 2 1,1 4 0,-1 0 0,1 0 0,0 0 0,1 0 0,0 0 0,0 0 0,3 3 0,21 52 125,25 40-125,-29-60 17,-1 1 0,-3 1 0,-2 1 0,-2 0 0,-2 1 0,-2 1 0,-1 0 0,-4 0 0,-1 0 0,-2 1 0,-3 6-17,1-42-96,-1 1-1,-1 0 1,0-1-1,-4 13 97,4-19-380,0 0-1,-1-1 1,0 1-1,0-1 1,-1 0-1,1 0 1,-1 0-1,-1-1 1,-3 5 380,-7 2-1068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6:0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 7818,'54'-23'2680,"31"21"-2608,16 0-392,23 2-1576,8 0 1304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4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7730,'3'-20'2744,"-1"28"-2416,0 10-176,10 15-344,2-1-288,-2 13 296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0:55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10 1304,'0'0'4,"0"0"1,0 0-1,0 0 0,0 0 0,0 0 0,0 0 0,0 0 1,-1 0-1,1-1 0,0 1 0,0 0 0,0 0 0,0 0 1,0 0-1,0 0 0,-1 0 0,1 0 0,0 0 0,0 0 1,0 0-1,0 0 0,0 0 0,0 0 0,-1 0 0,1 0 1,0 0-1,0 0 0,0 0 0,0 0 0,0 0 0,-1 0 1,1 0-1,0 0 0,0 0 0,0 0 0,0 0 0,0 0 1,0 1-1,-1-1 0,1 0 0,0 0 0,0 0 0,0 0 1,0 0-1,0 0 0,0 0 0,0 1 0,0-1-4,-1 0 23,1 1-1,-1-1 1,1 1 0,-1-1-1,0 0 1,1 1-1,-1-1 1,1 0 0,-1 1-1,0-1 1,1 0 0,-1 0-1,0 0 1,1 0-1,-1 1 1,0-1 0,1 0-1,-1 0 1,0 0-23,-2 0 105,0 0 0,1 1 0,-1-1 0,0 1 0,0 0 1,0 0-1,1 0 0,-1 0-105,1 0 82,1 0 1,0 0-1,0-1 1,-1 1-1,1-1 1,0 1-1,-1-1 1,1 0-1,0 1 1,-1-1-1,1 0 1,0 0-1,-1 0 1,1 0-1,-1 0 1,1 0-1,0 0 1,-1-1-1,1 1 0,0 0 1,-1-1-1,1 1 1,0-1-1,-1 1 1,1-1-1,0 0 1,0 0-1,0 1 1,0-1-1,0 0 1,-1-1-83,1 2-3,1-1 0,-1 1 0,0-1 1,1 0-1,-1 1 0,1-1 0,-1 0 0,1 1 1,0-1-1,-1 0 0,1 0 0,-1 0 1,1 1-1,0-1 0,0 0 0,0 0 0,-1 0 1,1 1-1,0-1 0,0 0 0,0 0 0,0 0 3,0 0-54,0 1-9,0 0 2,0 0 10,0 0 7,0 0 17,-10 0 2,7 0 9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0:58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140 158 416,'-53'-65'159,"52"63"-151,0 1 0,0 0 0,0-1 0,0 1 0,0-1 0,0 1 0,1 0 0,-1-1 0,1 0 1,-1 1-1,1-1 0,-1-1-8,6-4 131,-5 7-91,0 0 0,1 0 0,-1 0 0,0 0 0,0-1 0,0 1 0,0 0 0,1 0 0,-1 0 0,0 0 0,0-1 0,0 1-1,0 0 1,0 0 0,1 0 0,-1-1 0,0 1 0,0 0 0,0 0 0,0-1 0,0 1 0,0 0 0,0 0 0,0 0 0,0-1 0,0 1-1,0 0 1,0 0 0,0-1 0,0 1 0,0 0 0,0 0 0,0-1 0,0 1 0,0 0 0,-1 0 0,1 0 0,0-1 0,0 1-1,0 0 1,0 0 0,0 0 0,-1-1 0,1 1 0,0 0 0,0 0 0,0 0 0,0 0 0,-1 0 0,1 0 0,0-1 0,0 1 0,0 0-1,-1 0 1,1 0 0,0 0-40,-3-9 2013,-2-3-1741,5 11-282,0 1-1,0 0 1,0 0 0,-1 0-1,1 0 1,0 0-1,0-1 1,0 1 0,-1 0-1,1 0 1,0 0 0,0 0-1,0 0 1,-1 0-1,1 0 1,0 0 0,0 0-1,0 0 1,-1 0 0,1 0-1,0 0 1,0 0-1,0 0 1,-1 0 0,1 0-1,0 0 1,0 0-1,-1 0 1,1 0 0,0 0-1,0 0 1,0 0 0,0 0-1,-1 1 1,1-1-1,0 0 1,0 0 0,0 0-1,0 0 1,-1 1-1,1-1 1,0 0 0,0 0-1,0 0 1,0 0 0,0 1-1,0-1 1,0 0-1,-1 0 1,1 1 10,-3 2 25,0 1 0,-1-1 0,0 1 0,0-1 0,0 0 0,-3 2-25,6-5 69,0 1 0,0-1 0,1 1 0,-1-1 0,0 1 0,0-1 0,0 1-1,0-1 1,1 0 0,-1 1 0,0-1 0,0 0 0,0 0 0,0 0 0,0 0 0,0 0-1,0 0 1,0 0 0,0 0 0,0 0 0,0 0 0,0 0 0,1-1 0,-1 1 0,0 0-1,0-1 1,0 1 0,0-1 0,0 1 0,1-1 0,-1 1 0,0-1 0,0 1 0,1-1 0,-1 0-1,0 1 1,1-1 0,-1 0 0,1 0 0,-1 0-69,1 0-4,0 0-1,0 0 1,0 1 0,0-1-1,0 0 1,0 0 0,0 0 0,1 0-1,-1 1 1,0-1 0,1 0-1,-1 0 1,0 1 0,1-1-1,-1 0 1,1 0 0,-1 1 0,1-1-1,-1 1 1,1-1 0,0 0-1,-1 1 1,1-1 0,0 1-1,-1-1 1,1 1 0,0 0 0,0-1-1,-1 1 1,1 0 0,0-1 4,1 0-7,1 0-17,-1 0 0,0-1 0,0 1-1,1 1 1,-1-1 0,1 0 0,-1 1 0,1-1 0,-1 1 0,1-1 24,-2 1-12,0 0 0,0 0 0,0 0 0,0 0 0,0 0 0,0 0 0,0 1 0,0-1 0,0 0 0,-1 0 0,1 1 0,0-1 0,0 0 0,0 1 0,0-1 0,-1 1 0,1-1 0,0 1 0,0 0 0,-1-1 0,1 1 0,0-1 0,-1 1 0,1 0 0,-1 0 0,1-1-1,-1 1 1,1 1 12,17 35-140,-19-35 2321,-4-4-1720,-7-8-594,11 9 130,0 0 1,1 0-1,-1 0 1,0 0-1,1 0 0,-1 0 1,1 0-1,-1 0 1,1 0-1,-1-1 0,1 1 1,0 0-1,0 0 1,-1 0-1,1 0 0,0-1 1,0 1-1,0 0 1,0 0-1,1 0 0,-1-1 1,0 1-1,0 0 1,1 0-1,-1 0 1,1 0-1,-1 0 0,1 0 1,-1 0-1,1 0 1,0 0-1,-1-1 3,4-1-14,0 0-1,0 0 1,0 0-1,0 1 1,0-1 0,0 1-1,4-1 15,-1-1-27,-6 4-25,-1 0 10,-19 17-86,17-16-20,-1 1 0,1 0 0,-1 0 1,1-1-1,-1 0 0,0 1 1,1-1-1,-1 0 0,0 0 0,0 0 1,0-1-1,0 1 0,-2-1 148,2 0-479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0:59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45 359 1624,'-14'-12'2591,"10"9"-2348,0-1 0,0 0 0,0 0-1,0 0 1,1 0 0,-4-4-243,7 7 34,0 0 0,0 1 0,0-1 0,0 1 0,0-1 0,0 1 0,0-1 0,0 1 0,0-1 1,0 1-1,0-1 0,0 1 0,0-1 0,1 1 0,-1-1 0,0 1 0,0-1 0,0 1 0,1-1 0,-1 1 0,0-1 0,1 1 0,-1 0 0,0-1 0,1 1 1,-1 0-1,1-1 0,-1 1 0,0 0 0,1-1 0,-1 1 0,1 0 0,-1 0 0,1-1 0,-1 1 0,1 0 0,-1 0 0,1 0 0,-1 0 0,1 0 0,-1 0 1,1 0-1,0 0 0,-1 0-34,34-5-199,-26 5 323,54-7-92,60-10-22,-64 8-18,2 2 0,-1 2 0,20 4 8,62 5-14,-33 2 402,0-6 0,100-13-388,-101 3 482,5 4-482,52-3 92,-34-2-62,76-8 49,0-9-79,249-39 458,-350 54-306,0 4 0,48 4-152,432 17 96,-573-12-96,89 3-15,69-9 15,-29 0-45,5 7 45,23-1-10,-143 0 9,198-1 29,-208 1-42,0-1 1,0-1-1,-1-1 0,1 0 0,4-2 14,41-7-12,-57 10 15,6 0 0,-10 0-25,0 2 22,0 0 0,0 0 0,0-1-1,0 1 1,0 0 0,0 0 0,0 0 0,0 0 0,0-1-1,0 1 1,0 0 0,0 0 0,0 0 0,0 0-1,0-1 1,0 1 0,0 0 0,0 0 0,0 0 0,0-1-1,0 1 1,0 0 0,0 0 0,0 0 0,1 0-1,-1 0 1,0-1 0,0 1 0,0 0 0,0 0 0,0 0-1,0 0 1,0 0 0,1 0 0,-1-1 0,0 1-1,0 0 1,0 0 0,0 0 0,1 0 0,-1 0 0,0 0-1,0 0 1,0 0 0,0 0 0,1 0 0,-1 0 0,0 0-3,1 0 1,-1 0 0,1 0 0,-1 0-1,1 0 1,-1 0 0,1-1 0,-1 1-1,0 0 1,1 0 0,-1 0 0,1 0-1,-1-1 1,1 1 0,-1 0 0,0 0-1,1-1 1,-1 1 0,0 0 0,1-1-1,-1 1 1,0 0 0,1-1 0,-1 1-1,0 0 1,0-1 0,0 1 0,1-1-1,-1 1 1,0-1 0,0 1 0,0-1 2,1-16-277,-1 10 90,0 6-78,0 1-195,0 0-236,0 0-335,0 0-261,0 0-36,0 0 556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1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29 1176,'-4'0'242,"1"0"-1,0 0 0,0-1 1,0 1-1,0-1 0,0 0 0,0 0 1,1 0-1,-1 0 0,0-1 1,0 1-1,1-1 0,-1 1 1,1-1-1,-1 0 0,1 0 1,0 0-1,0 0 0,0-1 1,-1 0-242,17 5 2319,-7-1-2263,0 0 1,0 0-1,0 0 1,0 1 0,0 0-1,0 0 1,5 4-57,70 39 212,-75-42-191,0 0 1,0 0-1,0-1 1,0 1-1,1-2 0,-1 1 1,1-1-1,-1 0 1,7 0-22,26 4 44,31 20-9,-64-22-39,0 0 0,0 1 0,0 0 0,-1 1 0,0-1 0,1 1 0,-1 0 0,2 3 4,-6-6-3,0 0 1,-1 0-1,1 0 0,-1 0 0,1 0 1,-1 0-1,0 1 0,0-1 1,0 0-1,0 1 0,0-1 1,-1 1-1,1-1 0,-1 1 0,1-1 1,-1 1-1,0-1 0,0 1 1,0 2 2,-1-2-1,0 1 1,-1 0-1,1 0 1,-1-1-1,1 1 1,-1-1-1,0 1 1,0-1-1,-1 0 1,1 0-1,-1 0 1,0 1 0,-13 12-51,-1-1 1,-1 0-1,0-2 1,-3 2 50,4-3-18,0 0-1,1 1 1,0 1 0,1 1-1,-6 7 19,-6 9-382,-2-1 0,-1-1 0,-2-1 0,-9 4 382,-17 10-594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2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67 280,'0'-3'-177,"1"0"1899,9 2-222,207-2-171,-183 3-1186,45 0 216,50 7-359,67 11 108,222-2-71,-71-4-241,-261-6 65,-1-5-1,23-4 140,258-38 658,-270 27-874,120-22-118,-165 21-368,-51 15 680,0 0 1,0 0-1,0 0 0,0 0 1,0 0-1,0 0 1,1 0-1,-1 0 1,0 0-1,0 0 1,0 0-1,0 0 1,0 0-1,0 0 1,0-1-1,1 1 1,-1 0-1,0 0 1,0 0-1,0 0 1,0 0-1,0 0 0,0 0 1,0 0-1,0 0 1,0 0-1,0-1 1,0 1-1,0 0 1,0 0-1,1 0 1,-1 0-1,0 0 1,0 0-1,0 0 1,0-1-1,0 1 1,0 0-1,0 0 1,0 0-1,0 0 1,0 0-1,0 0 0,0-1 1,-1 1-1,1 0 1,0 0-1,0 0 1,0 0-1,0 0 1,0 0-1,0 0 1,0 0-1,0-1 1,0 1-1,0 0 1,0 0-1,0 0 1,0 0-1,-1 0 1,1 0-1,0 0 0,0 0 1,0 0 21,-3-3-421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2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57 992,'-149'-7'615,"144"7"-484,-1 0-1,1-1 1,-1 1 0,1-1-1,0-1 1,-1 1 0,1-1-1,-4-1-130,8 2 81,0 1 0,1-1 0,-1 0 0,0 1 0,1-1 0,-1 0 0,1 1 0,-1-1 0,1 0 0,-1 0 0,1 0-1,0 0 1,0 1 0,-1-1 0,1 0 0,0 0 0,0 0 0,0 0 0,0 0 0,0 0 0,0 0 0,0 1 0,0-1 0,0-1-81,0 1 46,4-1 151,78-4-21,78-3-66,-95 9 101,-1 2 1,45 10-212,-71-5 103,-36-6-91,1-1 0,-1 1 1,0 0-1,1 0 0,-1 0 0,0 0 0,0 0 0,0 1 0,0-1 0,0 1 1,0-1-1,-1 1 0,1 0 0,1 1-12,-3-3 3,0 1-1,0-1 1,1 1 0,-1 0-1,0-1 1,0 1 0,0-1 0,0 1-1,0 0 1,0-1 0,0 1-1,0-1 1,0 1 0,0 0 0,0-1-1,-1 1 1,1-1 0,0 1-1,0 0 1,0-1 0,-1 1 0,1-1-1,0 1 1,-1-1 0,1 1-1,-1-1 1,1 1 0,0-1 0,-1 1-1,1-1 1,-1 0 0,1 1-3,-19 12 30,-20 5-338,-1-2-1,0-2 1,-40 9 308,-29 10-1019,24-3 587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4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55 1616,'-5'-8'744,"3"7"-572,1 0-1,0-1 1,-1 1 0,1-1 0,0 0 0,0 1 0,0-1 0,0 0 0,0 0 0,0 1 0,1-1 0,-1 0 0,1 0 0,-1 0 0,1 0 0,0 0 0,0 0 0,-1 0 0,1 0 0,1 0 0,-1 0 0,0 0-172,1 1 0,0 0 1,0 1-1,0-1 1,0 1-1,0-1 1,0 1-1,0 0 1,0-1-1,0 1 1,0 0-1,0 0 1,0 0-1,1 0 1,-1 0-1,0 0 1,0 0-1,0 0 1,1 0-1,1 0 5,5 1 19,1 0 0,0 0 0,-1 1 1,1 0-1,-1 0 0,8 4-24,-11-5 9,131 46 316,-85-31-130,0-2 1,1-3-1,1-2 0,0-2 0,7-2-195,-43-4 19,-15-2-20,0 1 0,0 0 0,1 0-1,-1 0 1,0 1 0,0-1 0,1 0 0,-1 1 0,0 0 0,0-1 0,0 1 0,1 0 1,-3-1-4,0 0 0,0 0 0,-1 0 0,1 0 1,0 0-1,0 0 0,0 0 0,-1 0 1,1-1-1,0 1 0,0 0 0,0 0 0,-1 0 1,1 0-1,0 0 0,0 0 0,0 0 1,0 0-1,-1 0 0,1 0 0,0 0 0,0 0 1,0 0-1,-1 0 0,1 1 0,0-1 0,0 0 1,0 0-1,-1 0 0,1 0 0,0 0 1,0 0-1,0 0 0,0 1 0,0-1 0,-1 0 1,1 0-1,0 0 0,0 0 0,0 0 1,0 1-1,0-1 0,0 0 0,0 0 0,0 0 1,-1 1-1,1-1 0,0 0 0,0 0 0,0 0 1,0 1-1,0-1 0,0 0 0,0 0 1,0 0-1,0 1 0,0-1 0,0 0 0,1 0 4,-1 1-12,0 0-1,0 0 0,0 0 0,0 0 0,0 0 0,0 0 0,0-1 0,1 1 0,-1 0 1,0 0-1,1 0 0,-1 0 0,1-1 0,-1 1 0,1 0 0,-1 0 13,4 2-77,0 0 0,0 0 0,1 0 0,-1 0 0,1-1 0,3 2 77,-5-3-99,0 1 0,1-1-1,-1 1 1,0 0 0,0 0 0,0 0 0,0 0 0,-1 0 0,1 1 0,-1-1 0,1 1 0,-1 0 0,0-1-1,2 4 100,0-1-52,-1 1-183,-17 3 2424,-35 9-2097,0-2-1,-2-2 0,-7-1-91,11-2 24,-20 5-246,1 2 0,1 4 0,0 3 1,-37 21 221,83-36-580,2 2 0,-1 0-1,2 1 1,-15 14 580,-2 6-721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6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327 145 2112,'-12'-17'2914,"10"14"-2867,1 1 0,-1 0 0,1-1 0,-1 1 0,0 0 0,0 0-1,0 0 1,0 0 0,0 0 0,-1 1 0,1-1 0,0 1 0,-1-1-47,-8-3 19,-1 0 0,0 1 1,0 0-1,0 1 0,0 0 0,-1 1 1,1 1-1,0 0 0,-11 0-19,17 1 4,1 1-1,-1-1 0,1 1 1,-1 0-1,1 0 0,0 1 1,-1 0-1,1 0 0,0 0 1,0 0-1,0 1 0,1 0 1,-1 0-1,-2 2-3,-3 2 1,2-2-13,0 0-1,1 1 0,-1 0 1,-3 5 12,9-8-6,-1-1 0,1 1 0,0 0 1,0 0-1,0 0 0,0 0 0,0 0 1,1 0-1,0 0 0,-1 0 0,1 1 1,0-1-1,0 2 6,2-4-3,-1 0 0,0 0 1,0-1-1,1 1 0,-1 0 1,0 0-1,1 0 0,-1 0 0,1 0 1,-1-1-1,1 1 0,-1 0 1,1 0-1,0-1 0,-1 1 0,1-1 1,0 1-1,0 0 0,-1-1 1,1 1-1,0-1 0,0 0 0,0 1 1,0-1-1,0 0 0,-1 1 1,1-1-1,1 0 3,28 8-5,-29-8 5,206 29 33,-111-18-100,0 4-1,3 5 68,-94-18-13,1-1-27,0 0-1,0 1 1,0-1 0,-1 1 0,1 0-1,-1 1 1,1 0 0,-1 0 0,0 0 0,0 0-1,0 1 1,3 2 40,-8-5-17,1 0 1,0 0-1,-1 0 0,1 0 1,-1 0-1,1 0 0,-1 0 1,0 0-1,0 0 0,1 0 1,-1 0-1,0 1 0,0-1 1,0 0-1,0 0 0,0 0 1,0 0-1,0 0 0,-1 0 1,1 0-1,0 1 0,-1-1 1,1 0-1,0 0 0,-1 0 1,1 0-1,-1 0 0,0 0 1,1-1-1,-1 1 0,0 0 1,0 0-1,1 0 0,-1-1 1,0 1-1,0 0 0,0-1 1,0 1 16,-7 5-62,0 0 0,0-1 0,0 0 0,-3 1 62,8-4-19,-37 17 16,-1-1 1,0-2-1,-1-2 0,0-2 1,-1-1-1,-41 4 3,82-15 5,0 1-1,0-1 1,0 0-1,0 0 1,0 1 0,0-1-1,0 0 1,0-1 0,0 1-1,0 0 1,0-1 0,0 1-1,-2-1-4,4 0 1,0 1 0,1-1 0,-1 1 0,0-1 0,0 1-1,0-1 1,0 1 0,0-1 0,1 1 0,-1-1 0,0 1 0,0-1-1,1 1 1,-1-1 0,0 1 0,1 0 0,-1-1 0,1 1 0,-1 0-1,0-1 1,1 1 0,-1 0 0,1-1 0,-1 1 0,1 0 0,-1 0 0,1 0-1,-1-1 1,1 1-1,51-25-197,69-15-947,74-11 1144,43-14 38,-228 63 13,-9 2-35,0 0 1,0 0-1,0-1 1,1 1-1,-1 0 1,0 0-1,0-1 1,0 1-1,0-1 1,0 1-1,0-1 1,0 1-1,0-1 1,0 1-1,0-1 1,-1 0-1,1 0 1,0 1-1,0-2-16,-2 2 28,0 0 0,0 0 0,-1-1 0,1 1 0,0 0 0,0 0 0,0 0 0,0 0 0,-1 0-1,1 0 1,0 1 0,0-1 0,0 0 0,-1 1-28,-6 1 15,1 1 0,-1 0 0,1 1 1,0-1-1,0 1 0,0 1 0,1-1 0,-1 1 0,-1 3-15,6-7 1,1 1-1,1 0 0,-1-1 1,0 1-1,0 0 0,1-1 1,-1 1-1,1 0 0,-1 0 1,1 0-1,0-1 1,0 1-1,0 0 0,0 0 1,0 0-1,0 0 0,0 0 1,1-1-1,-1 1 1,1 0-1,-1 0 0,1-1 1,0 1-1,-1 0 0,1-1 1,0 1-1,0 0 1,0-1-1,1 2 0,6 7-4,0 0 0,1 0 1,0-1-1,3 2 4,4 5-23,-9-9 20,0 1-1,0 0 0,-1 0 0,0 1 0,-1 0 1,1-1-1,1 8 4,-7-16 5,0 0 0,0 0 1,0 0-1,0 0 0,1 0 0,-1 0 0,0 0 1,0 1-1,0-1 0,0 0 0,0 0 1,0 0-1,0 0 0,0 0 0,0 1 1,0-1-1,0 0 0,0 0 0,0 0 1,0 0-1,0 1 0,0-1 0,0 0 1,0 0-1,0 0 0,0 0 0,0 0 1,0 1-1,0-1 0,0 0 0,0 0 0,0 0 1,0 0-1,0 0 0,-1 1 0,1-1 1,0 0-1,0 0 0,0 0 0,0 0 1,0 0-1,0 0 0,0 0 0,-1 0 1,1 1-6,-8-5 299,-7-7 2018,13 8-2229,0 0-1,1 0 0,-1-1 0,1 1 0,0 0 0,-1-1 1,1 1-1,1 0 0,-1-1 0,0 1 0,1-1 0,0 0 1,0-2-88,-3-17 172,0 5-96,1 7-39,1 1 1,-1-1-1,1 0 1,1 1-1,0-1 1,1 0-1,0 1 1,0-1-1,3-6-37,60-233-41,-63 246 27,0 0-1,1 1 1,-1-1-1,1 0 1,0 0-1,-1 1 1,2-1-1,-1 1 1,0 0 0,1 0-1,0 0 1,-1 0-1,2-1 15,-2 3-17,0 0 0,0 0 0,0 0 0,0 0-1,0 0 1,1 0 0,-1 1 0,0-1 0,0 1 0,1-1-1,-1 1 1,0 0 0,0 0 0,1 0 0,-1 0 0,0 1-1,1-1 1,-1 0 0,0 1 0,0 0 0,1-1 0,-1 1 17,17 7-135,-2 0 1,1 2-1,-1 0 1,0 0-1,-1 2 0,0 0 1,-1 0-1,11 13 135,-22-21-27,-1-1 0,0 1 0,0-1 0,0 1 1,-1 0-1,1 0 0,-1 0 0,0 1 0,0-1 0,-1 0 0,1 1 0,0 1 27,-2-3-22,0 0 1,1-1 0,-1 1-1,0 0 1,0 0 0,0-1-1,-1 1 1,1 0-1,-1-1 1,0 1 0,1 0-1,-1-1 1,0 1 0,0-1-1,-1 1 1,1-1 0,-1 0-1,1 1 1,-1-1 0,0 0-1,0 0 22,-6 6-105,0 0 0,-1-1-1,0 0 1,-1 0 0,0-1 0,0 0-1,-3 1 106,-17 6-599,-27 9 599,52-20-22,-7 2-7,10-5-30,4-3-82,0 3 64,0-1 0,-1 1-1,1 0 1,0 0-1,0-1 1,0 1 0,-1 0-1,1 1 1,0-1 0,0 0-1,1 0 1,-1 1 0,0-1-1,0 1 1,0 0 77,18-5-189,33-9-116,1 3 0,10 0 305,-9 3 42,-23 2 149,0 2 1,1 1-1,-1 2 0,22 2-191,-48-1 8,0 2-1,0-1 1,0 1-1,0 0 1,0 0-1,2 1-7,-6-2-28,-1-1-1,0 0 0,0 1 0,0-1 0,0 1 0,0 0 0,0-1 0,0 1 0,0 0 0,0-1 0,0 1 0,0 0 0,0 0 0,0 0 0,-1 0 0,1 0 0,0 0 0,-1 0 0,1 0 0,-1 0 0,1 0 0,-1 0 0,1 1 0,-1-1 0,0 0 0,0 0 0,0 0 0,1 1 0,-1-1 0,0 0 0,0 0 0,-1 0 0,1 1 29,-1 0-23,1-1 0,-1 1-1,0-1 1,0 0 0,0 0 0,0 0-1,0 1 1,0-1 0,-1 0 0,1 0-1,0 0 1,-1-1 0,1 1 0,0 0 0,-1 0-1,1-1 1,-1 1 0,1-1 0,-1 1-1,1-1 1,-1 0 0,1 0 0,-1 1-1,1-1 1,-1 0 0,0 0 23,-47-4 2527,41 3-1329,15 2-1127,-1 1 1,0-1-1,0 1 0,0 0 1,6 3-72,27 10-85,-31-13 53,1 1 0,0 0 0,0-1-1,0 0 1,1-1 0,3 1 32,-8-2-58,0 0 1,0-1 0,-1 1 0,1-1 0,0 0 0,-1 0-1,1-1 1,0 1 0,-1-1 0,1 0 0,-1 0 0,0-1-1,0 1 1,1-2 57,39-28-955,-6-6 385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2056,'5'26'713,"13"13"-681,3-3-32,5 0-360,0-2-169,-1-19 281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6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76 1160,'10'-1'359,"0"1"-1,0-2 0,0 1 1,0-2-1,0 1 0,1-2-358,50-10-385,6 2 122,24 2 263,-70 8 41,1 0 1,-1 2-1,0 1 0,1 1 1,-1 0-1,0 2 1,10 3-42,-25-6-16,0 1 1,0 0 0,-1 0-1,1 0 1,-1 1 0,1 0-1,-1 0 1,0 1 0,0-1-1,0 1 1,-1 0 0,1 0-1,-1 1 1,0-1 0,0 1-1,-1 0 1,1 0 0,-1 0-1,0 1 1,0-1 0,-1 1-1,0-1 1,0 1 0,0 0 0,-1 0-1,1 0 1,-1 6 15,1 6-242,-2-11 724,1-24 2397,-1 16-2829,0-1 1,0 0-1,1 0 0,-1 0 0,1 1 0,-1-1 0,1 0 1,0 1-1,-1-1 0,1 1 0,0-1 0,1 0-50,3-8 12,1-4-74,1 1 0,0 0 0,1 0 0,0 1 0,1 0 0,0 0 0,1 0 62,-1 2-72,-7 8 26,-1 0 0,1 0 0,0-1 0,1 1 0,-1 1 0,0-1 0,0 0 0,1 1-1,-1-1 1,1 1 0,-1-1 0,1 1 0,0 0 0,0 0 0,-1 1 0,1-1 0,0 0 0,0 1 0,0 0 0,0-1 0,0 1-1,0 1 1,0-1 0,1 0 46,3 2-147,0 0 1,0 1-1,0 0 0,-1 0 0,1 0 1,-1 1-1,4 3 147,-6-5-67,27 18-257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5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7202,'4'-9'2464,"1"7"-2344,7 10-1848,-2 3 1256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8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75 1552,'-2'-11'293,"1"-1"0,1 1 0,0-9-293,0 19 43,0 0 0,0 0 0,1 0-1,-1 0 1,1 0 0,-1 1 0,1-1 0,-1 0 0,1 0-1,-1 0 1,1 1 0,-1-1 0,1 0 0,0 1 0,0-1-1,-1 1 1,1-1 0,0 1 0,0-1 0,0 1 0,-1-1-1,1 1 1,0 0 0,0 0 0,0-1 0,0 1 0,0 0-43,28-3 1497,-19 3-725,-8 0-702,0 0-1,1 1 1,-1-1-1,0 1 1,0-1-1,0 1 1,0 0-1,0 0 1,0 0-1,0 0 1,0 0-1,0 1 1,0-1-1,0 1 1,-1-1-1,1 1 1,-1-1-1,1 1 1,-1 0-1,1 0-69,2 4 19,1 0 1,-1 0-1,-1 0 0,1 0 0,1 5-19,5 16-9,-2 0 0,-1 1 1,-1 0-1,-1 0 0,0 20 9,0 39-3091,-4 16 3091,-2-65-1601,1-26 1010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8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73 437 1632,'-60'-88'687,"48"61"-371,12 15-96,2 4-86,-1-13 237,0 7 5,0 0-1,1 0 1,0 1-1,3-7-375,-4 16 55,1 0-1,-1 0 1,1 0-1,0 0 1,0 0-1,0 0 1,1 1-1,0-1 1,-1 1-1,1 0 1,0-1 0,1 1-1,-1 1 1,0-1-1,1 0 1,0 1-55,36-21 50,0 3 1,2 1 0,0 2-1,1 2 1,0 1 0,1 3-1,1 2 1,0 1 0,0 2-1,5 3-50,-48 3 3,14-2 32,0 2 0,0 0 0,1 1 0,14 3-35,-28-4 4,0 1-1,0-1 1,-1 1 0,1 0-1,0 0 1,-1 0-1,1 0 1,-1 0 0,1 0-1,-1 1 1,1-1 0,-1 1-1,0 0 1,0 0 0,0 0-1,0 0 1,0 0 0,0 0-1,0 0 1,-1 1 0,1-1-1,-1 0 1,0 1 0,1-1-1,-1 1 1,-1 0-1,1-1 1,0 1 0,0 0-1,-1 2-3,0 1-2,-1 1-1,1-1 0,-2 0 1,1 0-1,-1 0 0,1 0 1,-2 0-1,1-1 0,-1 1 0,1-1 1,-2 1-1,1-1 0,-1 0 1,1 0-1,-1 0 0,0-1 1,-2 2 2,-9 9-63,-2 0 0,1-1 0,-1-1 0,-8 4 63,9-7-61,-1 0 0,0-2 0,-1 0 0,1-1 0,-1-1 0,-1 0 1,-12 1 60,-26 3-206,-51 2 206,102-11-4,-49 5-295,7 6 143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9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251 173 1880,'8'58'719,"-7"-55"-672,-1 0 1,0 0-1,0 1 0,0-1 0,0 0 1,-1 0-1,1 0 0,-1 1 0,0-1 0,0 0 1,0 0-1,0 0 0,0 0 0,-1 0 0,0 0-47,-5 11 87,1 10 94,0 0 0,2 1 0,0-1 0,2 1 0,0 24-181,1-15 206,-1 0-1,-6 20-205,5-37 43,-1 0-1,-1-1 1,-1 1-1,0-1 1,-4 5-43,8-16 49,-1 1 1,0-1-1,0-1 0,0 1 1,-1 0-1,0-1 1,0 1-1,0-1 0,0 0 1,-1-1-1,1 1 1,-1-1-1,0 0 0,0 0 1,-1 0-1,1-1 1,-2 1-50,-7 2 314,10-3-154,0-1 0,0 1 0,-1-1 0,1 0 0,0 0 0,-1-1 0,1 1 0,-3-1-160,6 0 44,-1 0-1,1-1 1,-1 1 0,1-1-1,-1 1 1,1-1-1,-1 0 1,1 1 0,0-1-1,-1 0 1,1 0 0,0 0-1,-1 0 1,1 0 0,0 0-1,0 0 1,0-1-1,0 1 1,0 0 0,0 0-1,1-1 1,-1 1 0,0-1-1,1 1 1,-1-1 0,1 1-1,-1-1-43,-1-7 66,-1 0-1,1-1 0,1 1 1,0 0-1,0-1 0,1 1 1,0-1-1,0 1 0,2-1-65,3-27 142,7-27-142,-7 39 34,12-50-9,3 2 0,2 0-1,4 1 1,5-1-25,-24 58-7,1 1-1,1 0 1,0 1 0,1-1-1,0 2 1,4-4 7,-12 14-4,0 0 1,1 0-1,-1-1 0,0 1 1,1 0-1,0 1 0,-1-1 1,1 0-1,0 1 1,0 0-1,0 0 0,0-1 1,0 2-1,0-1 0,3 0 4,-6 1-1,1 0 0,-1 0 0,1 0 0,-1 0 0,0 0 0,1 0 0,-1 0 0,1 0 0,-1 0 0,1 0-1,-1 1 1,0-1 0,1 0 0,-1 0 0,1 1 0,-1-1 0,0 0 0,1 0 0,-1 1 0,0-1 0,1 0 0,-1 1 0,0-1-1,0 1 1,1-1 0,-1 0 0,0 1 0,0-1 0,0 1 0,0-1 0,1 0 0,-1 1 0,0-1 0,0 1 0,0-1-1,0 1 1,0-1 0,0 1 0,0-1 0,0 1 0,0-1 0,0 0 0,-1 1 0,1-1 0,0 1 0,0-1 1,-7 23-14,7-22 13,-13 31-9,4-12 4,2 1 1,-3 9 5,8-24-5,1 1 0,0-1 0,0 1 1,0 0-1,1-1 0,0 1 0,1 0 1,-1-1-1,1 1 0,0 0 5,0-6 2,-1 0 0,0-1 0,0 1 0,1 0 0,-1-1 0,0 1 0,1 0 0,-1-1 0,0 1 0,1-1 0,-1 1 0,1-1 0,-1 1 0,1-1 0,-1 1 0,1-1 0,0 1 0,-1-1 0,1 1 0,0-1 0,-1 0 0,1 0 0,0 1 0,-1-1 0,1 0 0,0 0 0,-1 0 0,1 0 0,0 1 0,0-1 0,-1 0 0,1 0 0,0-1 0,-1 1 0,1 0 0,0 0 0,0 0 0,-1 0 0,1-1 0,0 1 0,-1 0 0,1-1 0,0 1 0,-1 0-2,35-20 172,-30 17-151,9-6-1,0 0 0,-1-2 0,0 1 0,-1-1 0,0-1 0,-1 0 0,0-1 0,-1 0 0,0-1-1,-1 0 1,0-1 0,-2 1 0,0-1 0,5-14-20,-11 25-1,11-25-39,-12 29 39,0 0-1,0-1 0,1 1 1,-1 0-1,0-1 1,0 1-1,0 0 0,0-1 1,0 1-1,1 0 0,-1-1 1,0 1-1,0 0 0,1-1 1,-1 1-1,0 0 1,0 0-1,1 0 0,-1-1 1,0 1-1,1 0 0,-1 0 1,0 0-1,1-1 0,-1 1 1,0 0-1,1 0 1,-1 0-1,1 0 0,-1 0 1,0 0-1,1 0 0,-1 0 1,0 0-1,1 0 0,-1 0 1,0 0-1,1 0 1,-1 0-1,1 0 0,-1 1 1,0-1-1,1 0 0,-1 0 1,0 0-1,1 0 0,-1 1 1,0-1-1,0 0 1,1 0-1,-1 1 0,0-1 1,0 0-1,1 0 0,-1 1 1,0-1-1,0 0 1,0 1-1,1-1 0,-1 0 1,0 1-1,0-1 0,0 1 1,0-1 1,1 2-20,-1 3 1,3 91 10,5 12 9,-5-77-2,11 71-1,-12-90 1,1 1 0,1-1 0,0 1 1,1-1-1,0 0 0,1 0 2,-5-10-32,0 1 0,1-1 1,-1 0-1,1 1 0,0-1 1,0 0-1,-1 0 1,1-1-1,1 1 0,-1 0 1,0-1-1,0 1 0,0-1 1,1 1-1,-1-1 0,1 0 1,-1 0-1,1 0 0,0-1 1,0 1 31,2 0-281,0-1 0,0 0 0,1 0 0,-1 0 0,0-1 0,0 0 0,0 0 0,0 0 1,0 0-1,0-1 281,37-12-1106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09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29 2248,'-3'0'1785,"3"-3"39,0 1-800,34-3-231,33 0-577,75-8-136,-57 13-192,6 0-496,-16 0 424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34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2369,'0'0'1549,"0"0"-217,0 0-266,0 0-283,0 0-406,1 6-202,10 77-158,-7-59-18,14 120 17,-14-101-5,0-9 18,-2 0 0,-2 19-29,0-42 4,-1 0 0,-1 0 0,0 0 0,0-1 0,-1 1 0,0 0 0,-1-2-1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34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4753,'0'0'54,"0"0"1,0-1-1,0 1 1,0 0-1,0 0 1,0-1-1,0 1 0,0 0 1,0-1-1,0 1 1,0 0-1,1 0 1,-1-1-1,0 1 0,0 0 1,0 0-1,0-1 1,0 1-1,1 0 0,-1 0 1,0 0-1,0-1 1,1 1-1,-1 0 1,0 0-1,0 0 0,1 0 1,-1 0-1,0-1 1,0 1-1,1 0 1,-1 0-1,0 0 0,0 0 1,1 0-1,-1 0 1,0 0-1,1 0 0,-1 0 1,0 0-55,6 12 638,1 28-789,-7-37 245,7 75 70,-2 5-164,-2-8 121,5 14-121,-7-87-10,0 6-305,0 0-1,0 0 1,0-2 104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12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0 156 2817,'67'-29'1344,"6"14"-672,-6-11-112,10 10-264,-4-2-152,-3 3-96,-1 12-232,-20 3-1088,-2 0 888</inkml:trace>
  <inkml:trace contextRef="#ctx0" brushRef="#br0" timeOffset="1">796 1 3489,'243'20'2024,"-176"-33"-175,6 11-1305,-9 2-224,-15 0-1264,1 0 704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14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3640 66 824,'5'-11'2985,"-5"11"-2964,0 0 1,-1 0-1,1 0 1,-1 0-1,1 0 1,0 0-1,-1 0 1,1 0-1,-1 0 1,1 0-1,0 0 1,-1-1-1,1 1 1,0 0-1,-1 0 1,1 0-1,0-1 1,-1 1-1,1 0 1,0 0-1,-1-1 1,1 1-1,0 0 1,0-1-1,-1 1 1,1 0-1,0-1 1,0 1-1,0 0 1,-1-1-1,1 1 1,0-1-1,0 1 0,0 0 1,0-1-1,0 1 1,0-1-1,0 1 1,0 0-1,0-1 1,0 1-1,0-1 1,0 1-1,0 0 1,0-1-1,0 1 1,1-1-1,-1 1 1,0 0-1,0-1 1,0 1-1,1 0 1,-1-1-1,0 1 1,0 0-1,1-1 1,-1 1-1,0 0 1,1 0-1,-1-1 1,0 1-1,1 0 1,-1 0-1,0 0 1,1-1-1,-1 1 1,0 0-1,1 0 1,-1 0-1,1 0-21,-160-21 1635,68 12-1146,0 4 0,-11 4-489,39 3 79,-22 6-79,27-2 301,-52-2-301,-97-2 168,0 8 0,0 10 0,-17 12-168,14 2 19,-428 55 34,299-54-74,300-32 29,0-2 0,0-1 0,0-2 0,-1-2-8,32 3 12,1 0 1,1-1 0,-1 0 0,0 0 0,0 0 0,1-1 0,-1 0 0,-2-2-13,-6-4 97,2-1 0,-1-1 0,1 0-97,8 7 17,-1 0 0,1 0 0,-1 1 0,0 0 0,0 0 0,0 0 0,0 1 0,0 0 0,-3 0-17,-61-9 32,19 4-1,-9-4 97,-46-2-128,87 14 4,0-1 0,0 2 0,0 1 0,0 0-1,-7 4-3,-26 3-47,37-8-1957,15-2 1511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14.9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551 35 2657,'0'0'116,"0"-1"0,1 0 0,-1 0 1,0 0-1,1 1 0,-1-1 0,0 0 1,0 0-1,0 0 0,0 0 0,0 1 1,0-1-1,0 0 0,0 0 0,0 0 1,0 0-1,0 1 0,0-1 0,0 0 1,-1 0-1,1 0 0,0 1 0,-1-1 1,1 0-1,-1 0 0,1 1 1,-1-1-1,1 0 0,-1 1 0,1-1 1,-1 0-1,0 1 0,1-1 0,-1 1 1,0-1-1,1 1 0,-1 0 0,0-1 1,0 1-1,1-1 0,-1 1 0,0 0 1,0 0-117,-6-2 42,-1 1-1,1 0 1,0 0 0,0 1 0,0 0 0,-2 0-42,-69 6 201,70-5-155,1 1-1,-1 0 0,0 0 0,0 0 0,1 1 0,-1 0 0,1 1 0,0 0 1,-6 4-46,-25 12 143,-117 41 24,23-4-130,132-57-35,0 0 1,0 0 0,-1 0-1,1 0 1,0 0-1,0 0 1,0 0-1,0 0 1,0 0 0,0 0-1,0 0 1,0 0-1,0 0 1,0 1-1,0-1 1,0 0 0,0 0-1,0 0 1,0 0-1,0 0 1,0 0 0,0 0-1,0 0 1,0 0-1,0 0 1,0 0-1,-1 0 1,1 0 0,0 0-1,0 0 1,0 0-1,0 1 1,0-1-1,0 0 1,0 0 0,0 0-1,0 0 1,1 0-1,-1 0 1,0 0-1,0 0 1,0 0 0,0 0-1,0 0 1,0 0-1,0 0 1,0 0-1,0 0 1,0 1 0,0-1-1,0 0 1,0 0-1,0 0 1,0 0-1,0 0 1,0 0 0,0 0-1,0 0 1,0 0-1,0 0 1,0 0-1,1 0 1,-1 0 0,0 0-1,0 0 1,0 0-1,0 0 1,0 0-1,0 0-2,10 4 102,25 7-23,-7-3-30,118 40 113,-122-42-141,0 2 0,0 1 0,-1 1 0,0 1 0,-1 0-1,0 2 1,-1 1 0,14 12-21,-13-8-512,1-1-1,0 0 1,1-2-1,18 8 513,18 4-627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1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344 154 1336,'-3'-79'967,"3"76"-874,-1 1 0,0-1-1,0 0 1,0 1 0,0-1 0,0 1-1,-1-1 1,1 1 0,-1 0-1,1-1 1,-1 1 0,0 0 0,0 0-1,0 0 1,0 0 0,0 1 0,-1-1-1,1 0 1,0 1 0,-1 0-1,1-1 1,-1 1 0,0 0 0,-1 0-93,-7-4 264,-22-10 706,31 14-903,1 1-1,-1-1 1,0 1-1,1-1 0,-1 1 1,0-1-1,1 1 1,-1 0-1,0 0 1,0 0-1,1 0 0,-1 0 1,0 0-1,0 0 1,1 1-1,-1-1 0,0 1 1,1-1-67,-5 6 84,1 0 0,1 0 0,-1 1 0,1-1 0,0 1 0,1 0 0,-1 0 0,1 1 0,1-1 0,-2 8-84,-7 23 241,2 1 0,2 0 0,-2 39-241,2 121 350,4-47-193,0-100-100,-2 0 1,-9 39-58,10-76 7,0 1 1,-1-1 0,0 0 0,-1-1-1,-1 1 1,0-1 0,-1 0-1,0-1 1,-1 0 0,-10 11-8,10-13-168,8-10 24,0 1 1,0-1-1,0 1 1,0-1 0,-1 0-1,1 1 1,0-1 0,-1 0-1,1 0 1,-2 1 143,2-2-1171,1-2 484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7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239 265 4057,'-6'-19'1524,"6"19"-1498,0 0 1,0-1-1,0 1 1,-1 0 0,1 0-1,0 0 1,0 0-1,0 0 1,0 0 0,-1 0-1,1-1 1,0 1-1,0 0 1,0 0 0,-1 0-1,1 0 1,0 0-1,0 0 1,0 0 0,-1 0-1,1 0 1,0 0-1,0 0 1,0 0 0,0 0-1,-1 0 1,1 0-1,0 0 1,0 0 0,0 1-1,-1-1 1,1 0-1,0 0 1,0 0 0,0 0-1,0 0 1,-1 0-1,1 0 1,0 1 0,0-1-1,0 0 1,0 0-1,0 0 1,0 0-27,-3 5 99,0-1 1,1 1-1,-1-1 0,1 1 1,0 0-1,0 1-99,-11 32 13,-41 103 57,41-112-50,-1-1 1,-2 0-1,-14 19-20,29-46 1,-3 5 4,0 0 0,-1 0 1,0-1-1,-5 4-5,10-8 2,-1 0 0,1-1 1,-1 1-1,1-1 0,-1 1 1,1-1-1,-1 0 0,1 1 0,-1-1 1,0 1-1,1-1 0,-1 0 0,0 0 1,1 1-1,-1-1 0,0 0 1,1 0-1,-1 0 0,0 0 0,0 0 1,1 0-1,-1 0 0,0 0 1,1 0-1,-1 0 0,0 0 0,1 0 1,-1 0-1,0-1 0,0 1 1,1 0-1,-1-1 0,1 1 0,-1 0 1,0-1-1,1 1 0,-1-1 0,1 1 1,-1-1-1,1 1 0,-1-1 1,1 1-1,-1-1 0,1 1 0,0-1 1,-1 0-1,1 1 0,0-1 1,-1 0-1,1 1 0,0-1 0,0 0 1,0 1-3,-3-9 15,1-1 0,0 1 0,0 0 0,1 0 0,1-1 0,0 1 0,0-1 0,0 1 0,2-7-15,3-13 15,1 1 1,5-16-16,-3 16 12,2 1 1,2-2-13,-8 19 17,1 0 0,0 0 0,1 1 0,0 0 0,0 0 0,8-7-17,-13 14 9,0 0 0,1 1 0,0-1-1,-1 0 1,1 1 0,0 0 0,0-1 0,-1 1 0,1 0 0,0 0-1,0 0 1,0 0 0,0 1 0,1-1 0,-1 0 0,0 1-1,0 0 1,0-1 0,0 1 0,1 0 0,0 0-9,0 1 9,-1 0 0,0-1-1,0 1 1,1 0 0,-1 1 0,0-1 0,0 0 0,0 1-1,0-1 1,-1 1 0,1-1 0,0 1 0,-1 0-1,1 0 1,-1 0 0,2 1-9,5 10 29,-1 1 1,-1-1-1,0 1 0,-1 1 1,3 9-30,-7-19 3,20 67 38,-3 1 0,-4 1 0,-2 0 0,-4 1 0,-2 58-41,-6-129-3,0 0 0,0 1 0,0-1 0,-1 0 0,0 0 0,1 0 0,-3 4 3,3-7 0,-1 0 0,1 0 0,-1 0 0,0 0-1,0 0 1,1 0 0,-1 0 0,0 0 0,0-1 0,0 1 0,0 0 0,0-1 0,0 1 0,0 0 0,0-1 0,-1 1 0,1-1-1,0 0 1,0 1 0,0-1 0,0 0 0,-1 0 0,1 0 0,0 0 0,0 0 0,-1 0 0,-52-3 9,43 1 21,-1 1 0,0 1 0,0 0 0,-7 1-30,3 0 70,5 0 27,1 0 0,-1 1 0,1 0 0,0 1 0,0 0 0,-3 1-97,9 1 86,5-5-85,-1 1 0,0-1 0,0 0 0,1 0-1,-1 1 1,0-1 0,1 0 0,-1 0-1,0 1 1,1-1 0,-1 0 0,1 0 0,-1 0-1,0 0 1,1 0 0,-1 1 0,1-1-1,-1 0 1,0 0 0,1 0 0,-1 0-1,1 0 1,-1 0 0,0 0 0,1 0 0,-1-1-1,1 1 1,-1 0 0,0 0 0,1 0-1,36-2 6,-1-2 1,1-2 0,-1-1-1,0-2 1,9-4-7,-3 1 38,1 1-139,0-2 0,-1-1 1,-1-2-1,-1-2 0,4-4 101,-33 15-45,0-1 0,0 1 0,-1-2 0,0 0 0,0 0 0,-1 0 0,0-1 0,5-8 45,-9 9-13,1 1-1,-2-1 1,1 0 0,-1 0-1,-1-1 1,0 0 0,0 1 0,-1-1-1,0 0 1,0 0 0,-1 0-1,-1-4 14,1 10 11,-1 2 0,0 0 1,0-1 0,0 1 0,0 0-1,0 0 1,0-1 0,-1 1 0,1 0-1,-1 0 1,1 0 0,-1 0 0,0 0-1,0 0 1,-1-2-12,2 4 4,0 0-1,0 0 1,0-1-1,0 1 1,-1 0-1,1 0 1,0 0-1,0 0 1,0 0-1,0 0 1,0 0-1,0 0 1,-1 0-1,1 0 0,0 0 1,0 0-1,0 0 1,0 0-1,0 0 1,-1 0-1,1 0 1,0 0-1,0 0 1,0 1-1,0-1 1,0 0-1,0 0 1,-1 0-1,1 0 1,0 0-1,0 0 1,0 0-1,0 0 1,0 0-1,0 1 1,0-1-1,0 0 1,0 0-1,0 0 1,-1 0-1,1 0 1,0 0-1,0 1 1,0-1-1,0 0 1,0 0-1,0 0 0,0 0 1,0 0-1,0 0 1,0 1-1,0-1 1,0 0-1,0 0 1,0 0-1,0 0-3,-2 11 69,2 5-59,1 1-1,0-1 0,1 0 1,0 0-1,1 0 1,1 0-1,1-1 0,2 4-9,5 11-194,1-1 0,2-1-1,14 20 195,-23-38-127,6 9-352,-1-1 0,2 7 479,-11-20-102,0 0 0,0-1 0,-1 1 1,1 0-1,-1 0 0,0 0 0,0 0 0,-1 0 0,0 0 1,1 0-1,-2 0 0,1 2 102,-1-4 29,0-1 0,0 1 0,0-1 0,-1 1-1,1-1 1,-1 0 0,1 1 0,-1-1 0,0 0 0,1 0 0,-1 0 0,0-1 0,-1 1 0,1 0-1,0-1 1,0 1 0,-1-1 0,1 0 0,-1 0 0,1 0 0,-1 0 0,1 0 0,-1 0-1,0-1 1,1 1 0,-1-1 0,0 0 0,0 0 0,1 0 0,-3 0-29,4-1 21,1 1-1,-1 0 1,0 0 0,1-1 0,-1 1 0,0-1-1,1 1 1,-1 0 0,1-1 0,-1 1-1,1-1 1,-1 1 0,1-1 0,-1 0 0,1 1-1,-1-1 1,1 0 0,0 1 0,-1-1-1,1 0 1,0 1 0,0-1 0,-1 0 0,1 1-1,0-1 1,0 0 0,0 0 0,0 1-1,0-1 1,0 0 0,0 0 0,0 1 0,0-1-1,0 0 1,1 0 0,-1 1 0,0-1 0,0 0-1,1 1 1,-1-1 0,0 0 0,1 1-1,-1-1-20,2-2 28,0 0-1,0 0 0,0 0 0,0 0 0,0 0 0,1 1 1,-1-1-1,3-1-27,11-6 15,1-1 0,1 2 1,0 1-1,0 0 0,19-5-15,12-6 16,2-3-8,0-1-1,-2-3 1,-2-2 0,0-2 0,-2-2 0,-1-2-1,9-12-7,-43 36 1,-1 0-1,0 0 0,0-1 0,-1-1 0,-1 1 0,0-1 0,-1-1 0,0 1 0,0-1 0,-2 0 0,1 0 0,-2 0 0,0-1 0,0 0 1,-2 1-1,1-1 0,-2 0 0,0 0 0,-1-13 5,-2 0 0,-1 0 1,-1 0-1,-2 0 0,-7-21-5,-4 0 292,-1 1-1,-17-26-291,29 59 141,-7-14 207,13 28-324,1-1 0,-1 0-1,0 0 1,1 0 0,-1 0 0,0 0-1,1 1 1,-1-1 0,0 0 0,0 1 0,0-1-1,0 1 1,1-1 0,-1 1 0,0-1-1,0 1 1,0-1 0,0 1 0,0 0-1,-1-1-23,1 2 11,0-1 0,1 0 0,-1 0 0,1 0 0,-1 0 0,1 1 0,-1-1 0,0 0 0,1 1 0,-1-1 0,1 0 0,-1 1-1,1-1 1,0 1 0,-1-1 0,1 1 0,-1-1 0,1 1 0,0-1 0,-1 1 0,1-1 0,0 1 0,0-1 0,-1 1 0,1 0 0,0-1-1,0 1 1,0-1 0,0 1 0,0 0-11,-3 26 119,3-27-119,-1 36 2,2-1-1,2 0 0,1 0 1,2 0-1,1 0 1,4 7-2,22 64-42,18 33 42,7 17-186,-56-149 107,6 18-39,0 0 0,1 18 118,-7-37-239,-1 1 0,-1 0 0,1 0 0,-1 0-1,-1 0 1,1 0 0,-1-1 0,0 1 0,-1 0 0,1-1 0,-1 1 0,-2 2 239,-9 10-834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09.4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57 292 4505,'1'-2'116,"0"-10"620,2 0 0,0 0-1,2-5-735,-4 13 112,1 0 0,0 1 0,0-1 0,0 1 0,0-1 0,0 1 0,1 0 0,-1 0-1,1 0 1,0 0 0,0 0 0,2-1-112,31-20 79,1 2 0,1 1 0,0 2 0,1 2 0,1 2 0,10-2-79,3 2 23,2 2 0,0 2 0,0 3 0,27 0-23,-67 7 2,-8 0-1,0 1 0,-1-1 0,1 1-1,0 0 1,0 1 0,0 0-1,-1 0 1,1 0 0,3 2-1,-9-2 0,1-1 1,-1 1-1,0-1 0,0 1 1,0 0-1,0 0 1,0-1-1,0 1 1,0 0-1,-1 0 0,1 0 1,0 0-1,0 0 1,-1 0-1,1 0 0,0 0 1,-1 1-1,1-1 1,-1 0-1,0 0 0,1 0 1,-1 1-1,0-1 1,0 0-1,1 0 0,-1 1 1,0-1-1,-1 0 1,1 0-1,0 1 0,0-1 1,0 0-1,-1 0 1,1 1-1,-1-1 1,1 0-1,-1 0 0,0 1 0,-2 7 10,-2-1-1,1 1 0,-1-1 0,0 0 0,-3 2-9,-10 13 34,-2-1 0,0 0 0,-1-2 0,-19 14-34,-1-2 51,13-13-17</inkml:trace>
  <inkml:trace contextRef="#ctx0" brushRef="#br0" timeOffset="1">371 373 9122,'-36'12'0,"-41"7"-126,-3-3 126,-33 7-985,48-3 520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21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248 109 2184,'-166'-64'942,"115"43"-266,34 15-42,16 6-511,0 0 0,0 0 0,1-1 0,-1 1 0,0 0 0,1-1 0,-1 1 0,0 0 0,1-1 0,-1 1 0,1-1 0,-1 1 0,1-1 0,-1 1 0,1-1 0,-1 0 0,1 1 0,-1-1 1,1 1-1,0-1 0,-1 0 0,1 1 0,0-1 0,0 0 0,0 0 0,-1 1 0,1-1 0,0 0 0,0 0 0,0 0-123,0 1 49,51 19-15,-49-17-34,25 8 17,-1-1-1,1-1 0,1-1 0,25 3-16,43-2 73,0-5 1,0-3-1,-1-5 0,81-14-73,-46 5 114,111 4-114,-234 10-9,33 2 20,-37-2-34,-1 0 0,1 1 1,-1-1-1,1 1 0,-1 0 0,1 0 0,-1 0 0,0 0 0,1 0 0,-1 0 0,0 0 0,0 1 0,1 0 23,-3-2-4,0 0 0,0 0 0,0 0 0,0 0 0,0 0 1,0 0-1,0 0 0,0 0 0,0 0 0,0 1 0,1-1 0,-1 0 1,0 0-1,0 0 0,0 0 0,0 0 0,0 0 0,0 0 0,0 0 0,0 0 1,0 0-1,0 0 0,0 0 0,0 0 0,0 0 0,0 1 0,0-1 0,0 0 1,0 0-1,0 0 0,0 0 0,0 0 0,0 0 0,0 0 0,0 0 1,0 0-1,0 0 0,0 0 0,0 0 0,0 0 0,0 1 0,0-1 0,0 0 1,0 0-1,0 0 0,-1 0 0,1 0 0,0 0 0,0 0 0,0 0 1,0 0-1,0 0 0,0 0 0,0 0 0,0 0 0,0 0 0,0 0 0,0 0 1,0 0-1,0 0 0,0 0 0,-1 0 0,1 0 0,0 0 0,0 0 0,0 0 1,0 0-1,0 0 0,0 0 4,-8 0-1078,4 0-730,2 0 1024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22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548 135 2040,'8'-11'662,"-1"0"0,-1 0 0,0 0 0,1-5-662,-6 14 100,0 0-1,0 0 1,0-1-1,0 1 1,-1 0-1,1-1 1,-1 1-1,1-1 1,-1 1-1,0 0 0,0-1 1,0 1-1,0-1 1,-1 1-1,1-1 1,-1 1-1,1 0 1,-1-1-1,0 1 1,0 0-1,0 0 1,0-1-1,0 1 1,0 0-1,-1 0 1,0 0-100,1 0 39,-1 1-1,0 0 1,0 0 0,0 0-1,0 0 1,1 0 0,-1 0-1,0 0 1,-1 1-1,1-1 1,0 1 0,0-1-1,0 1 1,0 0 0,0 0-1,0 0 1,0 0 0,-1 0-1,1 0 1,0 1 0,0-1-1,0 1-38,-8 2 81,0 0-1,0 0 1,0 1-1,0 1-80,2-2 63,-2 3-17,-1 0 0,1 0-1,0 1 1,0 0 0,1 1 0,0 0 0,-2 3-46,-19 21 110,-9 14-110,11-13 29,7-8-6,-2-1 0,-1-1 0,-2-1-23,17-14 9,-1 0 0,0-2 0,0 1-1,-1-1 1,0 0 0,0-1 0,0-1-1,0 0 1,-11 3-9,5-4 33,0 0 0,0-1 0,-16 1-33,32-3-4,1 0 10,0 0 13,11 6 40,66 40-11,-45-22-39,-15-11 1,0-1-1,1 0 0,0-1 0,1-1 1,0-1-1,19 6-9,182 50 114,-113-35-1827,0 3 1,56 30 1712,-98-30-1058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2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416 220 1088,'22'-50'751,"1"-8"-751,-22 56 38,-1 1 0,1 0 0,-1-1-1,1 1 1,-1 0 0,0-1 0,0 1 0,0-1-1,1 1 1,-1-1 0,0 1 0,-1 0 0,1-1-1,0 1 1,0-1 0,-1 1 0,1-1 0,-1 1 0,1 0-1,-1-1 1,1 1 0,-1 0 0,0 0 0,0-1-1,0 1 1,1 0 0,-1 0 0,0 0 0,-1 0-38,0 0 75,0-1-1,-1 1 1,1 0 0,-1 0 0,0 0-1,1 0 1,-1 0 0,0 1 0,1-1-1,-2 1-74,-1-1 82,-8-2 81,0 1 0,0 0 0,-1 1 0,1 1 0,0 0 0,-1 1 0,1 0 0,0 1 0,0 1-1,0 0 1,0 0 0,0 1 0,1 1 0,-1 0 0,1 1 0,-3 3-163,-5 3 12,0 0 0,1 2 0,1 0 0,1 1-1,0 1 1,1 1 0,0 0 0,-11 18-12,26-33-2,-3 3-10,0 1 0,0 0 0,1 0 0,-3 6 12,6-11-3,-1 0 1,1 0-1,-1 0 0,1 0 0,0 0 0,-1 0 1,1 0-1,0 0 0,0 0 0,0 0 0,0 0 1,0 0-1,0 0 0,0 0 0,0 0 0,0 0 0,0 0 1,0 0-1,1 0 0,-1 1 0,1-1 0,-1 0 1,0-1-1,1 1 0,0 0 0,-1 0 0,1 0 1,-1 0-1,1 0 0,0-1 0,0 1 0,0 0 0,-1 0 1,1-1-1,0 1 0,0 0 3,6 0-5,-1 1 0,0-1-1,1 0 1,-1 0 0,0 0 0,1-1 0,-1 0 0,3-1 5,2 1 1,108-4 13,-41 0-272,14 4 258,-69 1-85,0 1 0,-1 1 0,0 1-1,0 0 1,0 2 0,6 3 85,-23-7-18,0 0 0,0 0 0,0 0 0,-1 1 0,1 0 0,-1 0 1,1 0-1,-1 0 0,0 1 0,0 0 0,-1-1 0,1 2 0,-1-1 0,0 0 0,0 1 0,0-1 0,-1 1 0,1 0 0,-1-1 0,1 4 18,-3-4-8,1 0 0,0 0 0,-1 0-1,0 0 1,0 0 0,0 0 0,0 0 0,-1 0-1,0 0 1,1 0 0,-1 0 0,-1 0 0,1-1-1,-1 1 1,1 0 0,-1-1 0,0 1 0,0-1-1,-1 1 1,1-1 0,-1 0 0,1 0 0,-1 0-1,0 0 1,0-1 0,-2 2 8,-4 2 30,0 0 1,0-1-1,0 0 1,-1 0-1,1-1 0,-1 0 1,0-1-1,-1 0 1,-6 1-31,2-1 191,0-1 0,0 0 1,-1-1-1,1-1 0,0-1 1,-6 0-192,19 1 21,0 0 0,1 0 0,-1-1 0,1 1 0,-1 0 0,1 0 0,-1-1 0,0 1 0,1-1 0,0 0-1,-1 1 1,1-1 0,-1 0 0,1 0 0,0 0 0,0 0 0,-1 0 0,1 0 0,0 0 0,0 0 0,0-1-21,0 1 3,1 0 0,0 0 0,0-1-1,0 1 1,-1 0 0,1 0 0,1 0-1,-1-1 1,0 1 0,0 0 0,0 0-1,1 0 1,-1 0 0,0 0 0,1-1-1,-1 1 1,1 0 0,-1 0 0,1 0-1,0 0 1,0 0-3,7-9-57,0 1 1,0 0-1,1 1 0,0 0 0,2 0 57,-4 1-18,20-14-53,1 1 0,1 0 0,0 3 0,2 0 0,0 2 0,1 1 71,16-5-21,2 2-1,0 3 0,32-5 22,-77 18-3,15-3-39,-17 6 2,-7 3-15,-5 1 5,7-5 50,0 0 1,1 0-1,-1 0 1,0 0-1,1 0 1,-1 0-1,1 1 1,0-1-1,-1 1 0,1-1 1,0 1-1,0 0 1,0-1-1,0 1 1,0 0-1,0 0 0,-7 18 13,-1-1 1,-1 0-1,-2 3-13,-11 20 18,21-36-15,0-1 0,0 1 0,1-1 0,0 1 0,0-1 0,0 1 0,1 0 0,0-1 0,0 1 0,0 0 0,1 0 0,0-1 0,0 1 0,0 0 0,2 4-3,1 4 8,10 35 17,2-1 0,2 0 0,12 20-25,7 19-47,-67-153 1615,17 41-1311,1 0 0,1-1-1,1-1 1,-3-19-257,7 13 47,1-1 0,2 0 0,1 0-1,2 0 1,2-1 0,0 1 0,3 1 0,1-1-1,1 1 1,10-26-47,-12 42-2,2 1 0,0-1-1,1 2 1,1-1 0,0 1-1,1 0 1,0 1 0,2 0-1,11-12 3,-15 19-7,-1 1 1,1 0-1,0 0 0,0 0 0,1 1 0,-1 0 0,1 1 1,0 0-1,1 0 0,-1 1 0,1 0 0,-1 1 0,1 0 1,0 1-1,0 0 0,0 0 0,0 1 0,2 0 7,-8 0-4,-1 0 0,0 0 1,1 1-1,-1-1 0,0 1 0,0 0 0,1 0 0,-1 0 0,0 0 0,0 1 1,0-1-1,0 1 0,0 0 0,-1-1 0,1 1 0,-1 1 0,1-1 0,-1 0 0,1 1 1,-1-1-1,0 1 0,0-1 0,0 1 0,-1 0 0,1 0 0,-1 0 0,1 0 1,-1 0-1,0 0 0,0 1 0,-1-1 0,1 0 0,-1 1 0,1-1 4,0 7-18,0 0-1,-1 0 0,0-1 1,-1 1-1,0 0 0,0 0 1,-1 0-1,0-1 0,-1 1 1,0-1-1,0 0 0,-1 0 1,-1 0-1,1 0 0,-1-1 1,-1 1-1,1-1 0,-1-1 1,-4 4 17,0 0-7,-2 0-1,0 0 0,0-1 0,-1-1 0,0 0 0,-1 0 0,0-2 0,0 1 0,0-2 0,-1 0 0,-11 2 9,7-2 2,-1-1 0,0 0 0,0-2 1,0-1-1,0 0 0,-14-1-2,34-1 1,-1 0-1,1 0 0,0 0 1,-1 0-1,1 0 1,0 0-1,-1 0 1,1 0-1,0 0 0,-1 0 1,1 0-1,-1 0 1,1 0-1,0 0 0,-1 0 1,1-1-1,0 1 1,0 0-1,-1 0 1,1 0-1,0 0 0,-1-1 1,1 1-1,0 0 1,0 0-1,-1-1 1,1 1-1,0 0 0,0 0 1,-1-1-1,1 1 1,0 0-1,0-1 0,12-7 7,80-27-4,3 4 0,0 4-1,9 3-2,-71 17-13,2 1-1,-1 2 0,33-1 14,-59 5-32,-8 0 27,-14 3-28,14-3 34,-1 0 0,1 0 0,-1 0 1,0 0-1,1 0 0,-1 1 0,1-1 0,-1 0 1,0 1-1,1-1 0,-1 0 0,1 1 1,-1-1-1,1 0 0,0 1 0,-1-1 1,1 1-1,-1-1 0,1 1 0,0-1 0,-1 1 1,1-1-1,0 1 0,0-1 0,-1 1 1,1 0-1,0 0-1,0 2 5,0-1 0,0 1 1,0 0-1,0 0 0,1-1 1,-1 1-1,1 0 0,0-1 0,0 1 1,0-1-1,0 1 0,0-1 1,1 1-1,-1-1 0,1 0 1,-1 1-1,1-1 0,1 0-5,3 4 8,1-2 0,-1 1 0,1-1 1,0 0-1,1 0 0,-1-1 0,3 1-8,6 3-5,1-1 0,0-1 0,4 1 5,-16-6-85,0 1 0,0-1 0,-1 0-1,1 0 1,0-1 0,0 1 0,-1-1 0,1 0 0,0-1-1,-1 1 1,1-1 0,-1 0 0,1 0 0,-1 0 0,0 0-1,0-1 1,3-2 85,11-5-1043,13-4 148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24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97 1296,'-19'-29'456,"-2"0"0,-5-3-456,25 31 16,1 1 0,0 0 0,0-1 0,-1 1 0,1-1 0,0 1 0,-1 0 0,1-1 0,0 1 0,-1 0 0,1 0 0,0-1 0,-1 1 0,1 0 0,-1 0 0,1 0 0,-1-1 0,1 1 0,-1 0 0,1 0 0,0 0 0,-1 0 0,1 0 0,-1 0 0,1 0 0,-1 0 0,1 0 0,-1 0 0,1 0 0,-1 0 0,1 0 0,-1 0 0,1 1 0,0-1 0,-1 0 0,1 0 0,-1 0 0,1 1 0,-1-1 0,1 0-1,0 0 1,-1 1 0,1-1 0,0 1 0,-1-1 0,1 0 0,0 1 0,0-1 0,-1 0 0,1 1 0,0-1 0,0 1 0,0-1-16,-8 31 618,6-20-433,-8 26 201,-1 5 48,0 16-434,9-44 15,0 0 0,1-1-1,1 1 1,1 0 0,0-1-1,1 8-14,-1-17 2,0 0 0,0-1 0,0 1 0,0 0-1,0-1 1,1 1 0,0-1 0,0 1-1,0-1 1,0 0 0,0 0 0,2 1-2,-3-2 2,0-1 1,1 0 0,-1 0-1,1 0 1,0 0-1,-1 0 1,1 0-1,0 0 1,-1 0-1,1-1 1,0 1 0,0-1-1,0 1 1,0-1-1,0 0 1,0 1-1,-1-1 1,1 0-1,0 0 1,0-1 0,0 1-1,0 0 1,0-1-1,0 1 1,0-1-1,0 0-2,11-4 119,0 0-1,-1-1 1,0 0-1,0-1 0,0-1 1,8-7-119,12-11 597,16-20-597,-24 23 45,-19 18-93,0 0 0,0 1 0,1 0 0,-1 0 1,1 1-1,0 0 0,0 0 0,6-2 48,-10 4-19,-1 1 0,0-1 0,1 1 0,-1 0-1,1-1 1,-1 1 0,0 0 0,1 0 0,-1 0 0,1 0-1,-1 1 1,1-1 0,-1 0 0,0 1 0,1-1-1,-1 1 1,1-1 0,-1 1 0,0-1 0,0 1 0,1 0-1,-1 0 1,0 0 0,0 0 0,0-1 0,0 2 0,0-1-1,0 0 1,0 0 0,0 0 0,0 0 0,-1 1-1,1-1 1,0 0 0,-1 0 0,1 1 0,-1-1 0,0 1-1,1-1 1,-1 0 0,0 1 0,0-1 0,0 1 19,4 19 42,-2-1 1,-1 1-1,0 0 1,-1 3-43,-1-8 61,1-1 0,0 0 1,1 1-1,1-1 0,1 0 0,0 0 1,4 11-62,-6-24 26,-1-1 0,0 0 0,1 1 0,-1-1 0,1 0 0,0 0 0,-1 1 0,1-1 0,0 0 0,0 0 0,0 0 0,0 0 0,0 0 0,0 0 0,0 0 0,0 0 0,0 0 0,1-1 0,-1 1 0,0 0 0,0-1 0,1 1 0,-1-1 1,0 1-1,1-1 0,-1 0 0,0 0 0,1 1 0,-1-1 0,1 0 0,-1 0 0,1 0 0,-1-1 0,0 1 0,1 0 0,-1 0 0,0-1 0,1 1 0,-1-1 0,0 1 0,1-1 0,-1 0 0,1 0-26,6-4 201,1 0-1,0-1 1,-1 0-1,0-1 1,5-5-201,-9 8 23,119-121 781,-79 77-1145,2 2-1,1 2 1,34-22 341,-72 60-101,-5 2 8,1 0 0,-1 1 0,1 0 0,0 0 0,0 1 0,2-2 93,-6 4-14,0 0-1,0-1 1,0 1-1,0 0 1,0 0-1,0 0 1,0-1-1,0 1 1,0 0-1,0 0 1,0 1 0,0-1-1,0 0 1,0 0-1,0 0 1,0 1-1,0-1 1,0 0-1,0 1 1,-1-1-1,1 1 1,0-1-1,0 1 1,0-1-1,0 1 1,-1 0-1,1-1 1,0 1-1,-1 0 1,1 0-1,0 0 1,-1-1-1,1 1 1,-1 0-1,1 0 1,-1 0-1,0 0 1,1 0 14,1 9-18,1 0 1,-1 0-1,-1-1 1,0 1-1,0 0 1,-1 0-1,-1 6 18,1 7-36,-1 203-1002,-5-73 633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57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2801,'0'-2'387,"2"0"1,-1 1 0,0-1 0,0 1 0,0-1-1,1 1 1,-1-1 0,1 1 0,-1 0 0,1 0-1,-1-1 1,1 1-388,8-7 912,15-15 40,2 1 0,10-5-952,-32 23 79,-4 3-65,1-1 0,0 1 1,-1 0-1,1-1 0,0 1 1,0 0-1,0 0 0,0 0 0,0 1 1,0-1-1,0 0 0,0 1 1,0-1-1,0 1 0,0 0 0,0 0 1,1 0-1,-1 0 0,0 0 0,0 0 1,0 0-1,0 1 0,0-1 1,0 1-1,0 0 0,0-1 0,0 1 1,0 0-1,0 0 0,0 0 1,0 1-1,-1-1 0,2 1-14,2 3 12,0 1 0,0 0 0,-1 0 0,1 0 0,-2 1 0,1-1 0,2 7-12,-1-3 34,2 5-7,0 0 0,-2 1 0,1 0 0,-2 1 0,0-1 0,-1 1 0,0 5-27,1 34 160,-1 29-160,-3-47 34,1-19 1,0-12-23,0 0 0,-1 0 0,0 0 0,-1-1 1,1 1-1,-1 0 0,-1 0 0,1 0 0,-2 1-12,3-7 15,0-1 0,0 1 0,0-1 0,0 1 0,-1-1 0,1 1 0,0-1 0,0 0 0,-1 1 0,1-1 0,0 1 0,-1-1 0,1 0 0,0 1 0,-1-1 0,1 0 0,0 1-1,-1-1 1,1 0 0,-1 0 0,1 0 0,-1 1 0,1-1 0,-1 0 0,1 0 0,-1 0 0,1 0 0,-1 0 0,1 0 0,0 0 0,-1 0 0,1 0 0,-1 0 0,1 0 0,-1 0 0,1 0 0,-1 0 0,1 0 0,-1 0 0,1-1 0,-1 1 0,1 0 0,-1 0 0,1-1 0,-1 1-15,0-1 40,0 0 1,0 0 0,0 0 0,1 0 0,-1 0 0,0 0 0,0 0 0,1 0 0,-1 0 0,1-1 0,-1 1 0,1 0 0,-1 0-1,1-1 1,0 1 0,-1 0 0,1-1 0,0 1 0,0-1-41,1-18 25,0 1 0,2 0 0,0 0-1,1 0 1,2-5-25,-1 6 13,0-3-7,1 0 1,1 1-1,1 0 0,1 0 0,0 1 0,2 0 0,0 1 0,9-10-6,-16 21 0,1 1 1,0 1 0,0-1-1,1 1 1,-1 0-1,1 0 1,0 0 0,1 1-1,-1 0 1,1 0-1,0 1 1,0 0 0,0 0-1,0 1 1,0-1-1,1 2 1,-1-1 0,1 1-1,-1 0 1,1 0-1,-1 1 1,1 0 0,0 1-1,2 0 0,-5 0-1,-1 0 0,1 0 0,-1 1 0,1-1 0,-1 1 0,0 0 0,0 1 0,0-1 0,0 1 0,0-1 0,0 1 0,-1 0 0,2 2 1,1 1 0,0 1-1,-1 0 1,0 0-1,0 0 1,-1 1-1,1 0 1,-1 0 0,6 18-2,-1 0 1,-1 1 0,-1 0 0,-1 2 1,-6-28 0,28 111 18,-28-112-17,-1 1 0,1-1-1,0 0 1,0 0-1,0 1 1,0-1-1,0 0 1,0 1-1,0-1 1,0 0 0,0 0-1,1 1 1,-1-1-1,0 0 1,0 1-1,0-1 1,0 0 0,0 0-1,0 1 1,1-1-1,-1 0 1,0 0-1,0 1 1,0-1-1,1 0 1,-1 0 0,0 0-1,0 1 1,1-1-1,-1 0 1,0 0-1,0 0 1,1 0-1,-1 0 1,0 0 0,0 1-1,1-1 1,-1 0-1,0 0 1,1 0-1,-1 0 0,6-14 215,-3 5-135,8-18-65,1 2 0,5-9-15,24-53-18,-37 76 14,2 1 0,-1-1 0,2 1 0,-1 0-1,1 0 1,1 1 0,0-1 4,-6 7-1,0 1 0,1-1-1,-1 1 1,1-1 0,0 1-1,-1 0 1,1 0 0,0 1-1,0-1 1,0 0 0,1 1 0,-1 0-1,0 0 1,0 0 0,1 0-1,-1 0 1,1 1 0,-1-1-1,0 1 1,1 0 0,-1 0-1,1 0 1,-1 0 0,1 1 0,-1 0-1,4 0 2,-5 1-1,1-1 0,-1 1-1,1 0 1,-1-1 0,1 1-1,-1 0 1,0 1 0,0-1-1,0 0 1,0 1 0,0-1 0,-1 1-1,1-1 1,-1 1 0,1 1 1,18 46-18,-17-40 17,-1-4 1,6 19-1,2 0 1,0-1-1,8 12 1,-15-31 0,0 0 0,0 0 0,1 0 0,-1 0 0,1-1-1,0 1 1,0-1 0,0 0 0,1 0 0,-1 0 0,1-1 0,0 0-1,0 0 1,1 0 0,-1 0 0,0-1 0,1 0 0,2 1 0,-4-3 0,1 0 0,-1 1 1,0-2-1,0 1 0,1 0 1,-1-1-1,0 0 0,0 0 1,0 0-1,1 0 0,-1-1 1,-1 0-1,1 0 1,0 0-1,0 0 0,-1 0 1,1-1-1,-1 1 0,0-1 1,1 0-1,-2 0 0,1-1 1,0 1-1,7-8 0,-2-1 0,0 0 0,0 0 1,-1 0-1,0-1 0,1-5 0,2-9-9,-1 0 1,-2-1 0,-1 0-1,2-21 9,3-13 5,-10 55-3,0 4-1,0 0 1,-1-1-1,1 1 1,-1 0-1,0-1 1,0 1-1,0-1 1,-1 1 0,1 0-2,-1 3 1,0 0 1,1 1 0,-1-1 0,0 0 0,1 1-1,-1-1 1,0 1 0,1-1 0,-1 1 0,0-1 0,1 1-1,-1 0 1,1-1 0,-1 1 0,1 0 0,0-1 0,-1 1-1,1 0 1,-1 0-2,-2 6 5,-1 0 0,1 0 0,0 1 1,1-1-1,0 1 0,0 0 0,1 0 0,0-1 0,0 1 0,0 2-5,1 13 12,0 0-1,1-1 1,2 3-12,1 8 12,2-1 1,2 0 0,4 11-13,-8-30-1,1 0 1,0 0-1,0 0 0,2-1 0,0 0 1,0-1-1,1 1 0,0-1 1,5 3 0,-11-11 0,1 0 0,0-1 0,0 1 1,0-1-1,0 0 0,0 0 0,0 0 1,1 0-1,-1-1 0,1 0 1,-1 1-1,1-1 0,0 0 0,-1-1 1,1 1-1,0-1 0,0 1 0,0-1 1,-1 0-1,1-1 0,0 1 1,0 0-1,-1-1 0,1 0 0,0 0 1,-1 0-1,1-1 0,-1 1 0,1-1 1,-1 0-1,0 0 0,2-1 0,6-4 2,-1-1-1,0-1 1,0 0 0,-1 0-1,0 0 1,-1-1-1,0-1 1,6-10-2,4-11-9,-2 0 0,-2-1-1,-1-1 1,7-27 9,6-16-8,-18 48 43,-8 23-7,-8 17-7,5-4-19,0 0 0,1-1 0,0 1 1,0 0-1,1 0 0,0 0 0,0 1 1,1-1-1,-1 0 0,2 0 0,-1 0 1,1 0-1,1 6-2,1 4 1,1-1 1,1 0-1,0-1 0,1 1 1,5 8-2,-4-9 1,1-1 0,0-1 0,1 0 1,1 0-1,0 0 0,1-1 1,6 4-2,-14-12 2,1 0 0,0-1 1,1 1-1,-1-1 0,0 0 0,1-1 1,0 1-1,-1-1 0,1 0 1,0 0-1,0 0 0,1 0 0,-1-1 1,0 0-1,0 0 0,1-1 1,-1 0-1,0 0 0,1 0 0,-1 0 1,0-1-1,1 0 0,-1 0 1,1 0-3,0-2 4,0 0 0,0 0 0,0-1 0,-1 1 0,1-1 1,-1 0-1,0-1 0,0 1 0,0-1 0,2-4-4,8-10 14,0-1 0,1-4-14,-12 18 3,0 1 0,0-1 0,-1 0 0,1-1 0,-1 1 0,-1-1 0,1 1 1,-1-1-1,-1 0 0,1 0 0,-1 0 0,0 0 0,0-5-3,-1-8-18,2 58 4,-5 96 22,3-123-6,1 0 1,0 0-1,0 0 0,1 0 1,0-1-1,1 1 0,0-1 1,0 1-1,2-1 0,-1 0 1,2 1-3,-3-6 1,0 0 0,0 0 0,1 0 0,0 0 0,0-1 0,0 0 0,0 1 1,1-1-1,-1-1 0,1 1 0,0-1 0,0 0 0,1 0 0,-1 0 1,1-1-1,-1 0 0,1 0 0,0 0 0,0-1 0,0 0 0,0 0-1,3 0 2,0 0-1,0-1 1,0-1-1,0 1 1,-1-1-1,1-1 1,0 0-1,0 0 1,-1-1-1,1 0 1,6-3-2,-3 0 1,-1 0 1,0-1 0,-1-1 0,1 1 0,-2-1 0,1-1 0,-1 0 0,1-2-2,2-2 2,-2-1 1,1 0 0,-2-1-1,0 0 1,-1 0-1,0-1 1,-2 0 0,1 0-1,-2-1 1,0 1-1,-1-1 1,0-10-3,-3 16 4,0 0 0,-1 0 0,-1 0 1,0 0-1,0 0 0,-1 0 0,-1 1 0,0-1 0,0 1 0,-1-1 1,0 1-1,-1 0 0,0 0 0,0 1 0,-1 0 0,-1 0 0,1 0 1,-1 1-1,-1-1 0,0 2 0,0-1 0,0 1 0,-1 1 0,0-1 1,0 1-1,-1 1 0,0 0 0,-1 0-4,6 3 6,0 0 0,0 1 0,0 0 0,0 0 0,0 0 0,0 0 0,0 1 0,0 0 0,0 0 1,-1 0-1,1 1 0,0 0 0,0 0 0,0 0 0,0 0 0,0 1 0,0 0 0,1 0 0,-1 0 0,1 1 0,-1 0 0,1-1 0,0 2 0,0-1 0,0 0 0,-3 4-6,0 0-62,0 1-1,0 0 0,1 0 1,0 0-1,1 1 0,0-1 1,0 2-1,0-1 0,2 0 1,-1 1-1,1-1 0,0 1 1,1 0-1,0 0 0,1 0 0,0 1 1,1-1-1,-1 0 0,2 0 1,0 0-1,0 3 63,3 1-138,0 0 0,1-1 1,0 2 137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58.1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7554,'7'0'217,"0"0"1,0 1 0,0 0-1,-1 0 1,1 1-1,-1 0 1,1 0 0,-1 0-1,1 1 1,-1 0 0,0 0-1,0 0 1,-1 1-1,1 0 1,-1 0 0,0 0-1,5 5-217,-5-3 13,0 1 0,0-1 0,-1 1 0,0 0 0,0 0 0,0 0 0,-1 0 0,0 1 0,0-1 0,-1 1 0,0 0 0,0 0 0,-1 0 0,0 0 0,-1 0-13,2 24 15,-1 0 1,-2-1-1,-1 1 1,-2-1-1,-1 2-15,5-31 13,0 1 0,-1-1 0,1 0 0,-1 0 0,0-1-1,1 1 1,-1 0 0,0 0 0,0 0 0,0 0 0,-1-1 0,1 1 0,0 0 0,-1-1-1,1 1 1,-1-1 0,1 0 0,-1 1-13,1-2 9,1 0-1,-1 0 1,1 0-1,0 0 1,-1 0-1,1 0 1,-1 0-1,1 0 1,-1 0-1,1 0 1,-1 0-1,1 0 1,-1 0-1,1 0 1,0 0-1,-1-1 1,1 1-1,-1 0 1,1 0-1,0-1 1,-1 1-1,1 0 1,0 0-1,-1-1 1,1 1-1,0 0 1,-1-1-1,1 1 1,0-1-1,0 1 1,-1 0-1,1-1 1,0 1-1,0-1 1,0 1-1,-1 0 0,1-1 1,0 1-1,0-1 1,0 1-1,0-1 1,0 1-1,0-1 1,0 1-9,-4-25 142,5 12-125,-1 0 1,2 0-1,0 0 0,1 1 0,0-1 0,0 1 1,2-1-1,-1 1 0,4-5-17,14-25-22,24-37 22,-37 64 1,-4 8-2,3-6 3,0 0-1,1 1 1,0 0-1,1 0-1,-6 8 1,-1 1-1,0 0 0,1 0 1,-1 1-1,1-1 1,0 1-1,0 0 1,0 0-1,0 0 1,0 0-1,1 1 0,-1-1 1,0 1-1,1 0 1,3 0-1,-6 1 0,0 1 0,0-1 1,0 1-1,1-1 1,-1 1-1,0 0 1,0 0-1,0 0 0,0 0 1,0 0-1,-1 0 1,1 0-1,0 1 0,0-1 1,-1 1-1,1-1 1,-1 1-1,1 0 0,-1-1 1,0 1-1,0 0 1,0 0-1,0 0 0,0 0 1,0 0-1,0 0 1,0 1-1,4 11 5,0 0 0,0 1 0,0 7-5,-4-20 0,2 13 1,1-1 0,1 0 0,0 0 0,1 0 0,0-1 0,1 0-1,1 0 1,3 4-1,-9-14 0,1 1 0,0-1-1,0 0 1,0 0 0,0 0 0,0 0-1,1 0 1,-1-1 0,1 1 0,0-1-1,0 0 1,0 0 0,0-1-1,0 1 1,0-1 0,0 0 0,1 0-1,-1 0 1,0-1 0,1 1-1,-1-1 1,1 0 0,-1 0 0,0-1-1,1 1 1,-1-1 0,0 0 0,1 0-1,-1 0 1,1-1 0,11-5-1,-1-1 0,1 0 1,-2-1-1,1-1 0,-1 0 0,0-1 1,-1 0-1,0-1 0,-1-1 0,-1 0 0,0 0 1,2-5 0,-7 10 14,-1 0 0,0-1 0,-1 0 1,1 0-1,-2 0 0,1-1 1,-1 1-1,-1-1 0,0 1 0,0-1 1,-1 0-1,0 0 0,-1 0 0,0 0 1,0 0-1,-1 0 0,-1 0 0,1 1 1,-2-1-1,1 0 0,-1 1 0,-1-1 1,0 1-15,4 7 19,-1 1 0,0 0 0,1-1 1,-1 1-1,0 0 0,1 0 0,-1-1 1,0 1-1,0 0 0,0 0 0,0 0 0,0 0 1,0 0-1,-1 0 0,1 1 0,0-1 1,0 0-1,-1 1 0,1-1 0,0 0 0,-1 1 1,1 0-1,-1-1 0,1 1 0,-1 0-19,2 0 9,-1 0 0,1 0-1,-1 0 1,1 0-1,-1 1 1,1-1-1,0 0 1,-1 0 0,1 0-1,-1 1 1,1-1-1,-1 0 1,1 1 0,0-1-1,-1 0 1,1 1-1,0-1 1,-1 1-1,1-1 1,0 1 0,0-1-1,0 0 1,-1 1-1,1-1 1,0 1-9,0 1 5,-1-1 1,1 1-1,0 0 1,-1 0-1,1-1 0,0 1 1,0 0-1,1 0 1,-1-1-1,0 1 1,1 1-6,2 6 1,0 1-1,1-1 1,0 0 0,1 0 0,0 0 0,1 0 0,0 0-1,1 1 0,44 63 11,9 6-11,-20-28 14,-2 2-1,-2 1 1,1 9-14,-33-56 2,-1 0-1,1 0 0,-1 0 1,-1 1-1,1-1 0,-2 1 1,1 0-1,0 0-1,-2-5-1,0-1 0,0 1 0,-1-1 0,1 0 0,0 1 0,-1-1 0,1 0 0,-1 1 0,0-1 0,0 0 0,0 1 0,0-1 0,0 0 0,0 0 0,-1 0 0,1 0 0,-1 0 0,1-1 0,-1 1 0,0 0 0,0-1 0,1 1 0,-1-1 0,0 1 0,0-1 0,-1 0 0,1 0 0,-1 0 1,-19 8-152,-1-2 0,1-1 0,-1-1 0,0-1 0,-5 0 152,22-3-34,-85 12-256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59.7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331 329 3401,'0'-26'670,"0"1"0,3 0 1,1-8-671,2-9 652,-5 33-370,-1 0 0,0 0-1,0 0 1,-1 0 0,0 0 0,0 0 0,-1 0 0,-3-7-282,3 10 151,0 0 0,0 1 1,0-1-1,-1 1 0,0 0 1,0 0-1,-1 0 0,0 0 1,1 0-1,-1 1 1,-1 0-1,1-1 0,-2 1-151,3 2 53,0 0 1,0 1-1,-1 0 0,1 0 0,-1 0 0,1 0 1,-1 0-1,1 0 0,-1 1 0,1 0 0,-1 0 0,0 0 1,1 0-1,-1 1 0,1-1 0,-2 1-53,-2 0 47,0 1 1,0 0-1,0 0 0,0 1 0,1-1 1,-1 1-1,-4 4-47,-5 3 62,2 1 0,-1 1 0,1 0 1,1 1-1,0 1 0,1 0 0,-4 7-62,9-11 36,0 0-1,1 0 1,1 0-1,0 1 1,0-1-1,1 1 1,0 0-1,1 1 1,0-1-1,1 0 1,0 1-1,0 4-35,2-14 6,0 1-1,0 0 0,0-1 0,0 1 1,0 0-1,1-1 0,-1 1 0,1 0 1,0-1-1,0 1 0,0-1 0,0 1 1,0-1-1,0 0 0,1 1 1,-1-1-1,1 0 0,-1 0 0,1 0 1,0 0-1,0 0 0,0 0 0,0-1 1,0 1-1,0-1 0,1 1 0,-1-1 1,1 0-1,-1 0 0,0 0 0,1 0 1,0 0-1,-1 0 0,1-1 1,0 1-1,-1-1 0,2 0-5,4 0 8,0 1 0,0-2 0,0 1 0,0-1 0,0-1 0,0 1 0,-1-1 0,1 0 0,0-1 0,-1 0 0,0 0 0,3-2-8,3-3 2,-1 0 0,0 0 0,0-1 0,0-1 0,-1 0 0,6-8-2,-12 12-7,0 0 1,0 0-1,-1 0 1,0 0 0,0-1-1,-1 0 1,1 0-1,-2 0 1,1 0-1,-1 0 1,0-1-1,0 1 1,0-6 6,-2 12-2,0-1 1,0 0-1,0 1 0,0-1 0,0 0 0,0 1 1,-1-1-1,1 0 0,0 1 0,-1-1 1,1 1-1,-1-1 0,0 1 0,1-1 1,-1 1-1,0-1 0,0 1 0,-1-1 2,1 1 0,1 1-1,-1-1 1,0 1-1,0-1 1,1 1-1,-1 0 1,0 0-1,0-1 1,0 1-1,0 0 1,1 0-1,-1 0 1,0 0-1,0 0 1,0 0-1,0 0 1,0 0-1,0 0 0,1 0 1,-1 0-1,0 1 1,0-1-1,0 0 1,1 1-1,-1-1 1,0 0-1,0 1 1,1-1-1,-1 1 1,0 0-1,1-1 1,-1 1-1,0-1 1,0 2 0,-2 1 1,-1 0-1,1 1 1,0-1 0,0 1 0,0 0 0,0 0 0,1 1 0,0-1-1,0 0 1,0 1 0,0-1 0,1 1 0,-1 0 0,1-1 0,0 1 0,1 0-1,-1 0 1,1 0 0,0 0 0,0-1 0,1 1 0,-1 0 0,1 0-1,0 0 1,1 2-1,0 1 3,1-1-1,0 1 1,0 0 0,1-1-1,-1 0 1,2 0-1,-1 0 1,1 0-1,0-1 1,0 0-1,1 0 1,0 0-1,0-1 1,7 5-3,-3-4 5,0 0 0,1-1 1,-1-1-1,1 0 0,0 0 0,1-1 0,-1-1 1,0 1-1,1-2 0,0 0 0,-1 0 0,8-1-5,8-1 4,0-2-1,-1 0 1,0-1-1,0-2 1,2-1-4,-15 3 5,0-1 0,0 0 1,0 0-1,-1-1 0,0-1 0,0 0 0,0-1 0,-1 0 1,0-1-1,-1 0 0,4-5-5,-10 10 2,0 0 1,0-1 0,-1 1-1,0-1 1,0 0-1,0 0 1,-1 0 0,0 0-1,1 0 1,-2-1-1,1 1 1,-1-1 0,0 1-1,0-1 1,0 1-1,-1-1 1,0 0 0,0 1-1,0-1 1,-1 1-1,0-1 1,0 0-1,0 1 1,-1 0 0,1-1-1,-1 1 1,-1 0-1,1 0 1,-2-2-3,-2-3 51,-1 0-1,-1 1 0,1 0 1,-1 0-1,-1 1 1,1 0-1,-1 1 1,-1-1-1,1 2 1,-1-1-1,-1 2 1,1-1-1,-1 1 1,0 1-1,0 0 1,0 0-1,-1 1 0,1 1 1,-11-1-51,16 3 62,7 2-38,9 3-11,8-1-11,1-1 0,0 0 0,0-2-1,0 0 1,12-2-2,2 1 9,119-3 28,-65 0-24,-1 4 0,1 3-13,-83-3 0,0-1-1,-1 1 1,1-1 0,0 1 0,0 1 0,-1-1-1,1 0 1,-1 1 0,1 0 0,1 1 0,-3-2-1,-1 0 0,0 0 0,0 0 0,0 0 0,1 1 0,-1-1 0,0 0 0,-1 1 0,1-1 0,0 0 0,0 1 0,-1-1 0,1 1 0,0 0 0,-1-1 0,0 1 0,1-1 1,-1 1-1,0 0 0,0-1 0,0 1 0,0 0 0,0-1 0,0 1 0,0 0 0,-1-1 0,1 1 1,-2 5 0,-1-1 0,1 0 0,-1 0 0,0 0 0,0 0 0,-1-1 0,0 1 0,0-1 0,0 0 0,-1 0 0,-4 4 0,4-4 3,0 0 0,0 0 0,0 1 0,1 0 0,0-1 0,0 2 0,0-1 0,1 0 0,0 1 0,0 0 0,1 0-3,1-4 1,1-1-1,-1 0 1,1 1-1,0-1 1,0 1-1,0-1 1,0 0-1,1 1 1,-1-1-1,0 1 1,1-1-1,0 0 1,0 0-1,0 1 0,0-1 1,0 0-1,0 0 1,0 0-1,1 0 1,-1 0-1,1 0 1,-1 0-1,1-1 1,0 1-1,-1-1 1,1 1-1,0-1 1,0 1-1,0-1 1,2 1-1,5 2 3,-1 0-1,1-1 1,0 1 0,0-2 0,1 1 0,-1-2 0,7 2-3,5-1 3,1-1 0,0-1 0,0-1 0,0-1 0,0-1 0,-1-1 1,18-5-4,30-12-104,45-21 104,-94 34-26,0 1-21,0-1 0,-1-1 0,0-1 0,17-11 47,-35 20-4,1 0 0,-1 0 1,0 0-1,0 0 0,1 0 0,-1 0 0,0 0 1,0 0-1,0 0 0,0-1 0,0 1 1,-1 0-1,1-1 0,0 1 0,-1-1 1,1 1-1,-1-1 0,1 1 0,-1-1 0,1 1 1,-1-1-1,0 1 0,0-1 0,0 1 1,0-1-1,0 0 0,0 1 0,-1-1 0,1 1 1,0-1-1,-1 1 4,0-1-1,0 0 0,0 0 0,-1 0 0,1 0 0,0 0 0,-1 1 0,0-1 0,1 1 1,-1-1-1,0 1 0,0 0 0,0 0 0,0-1 0,0 1 0,0 0 0,0 1 0,0-1 0,0 0 0,-1 0 1,-19-2 44,-1 0-1,1 2 0,-22 1-43,43 0 2,-9 0 31,0 1 0,0 0 0,0 1-1,1 0 1,-1 1 0,0 0 0,1 1 0,0-1 0,-1 2-1,-1 1-32,7-4 14,0 0 0,1 0 0,-1 0 1,0 1-1,1-1 0,-1 1 0,1 0 0,0 0 0,0 1 0,0-1 0,1 0 0,-1 1 0,1 0 0,-1-1 0,1 1 0,1 0 0,-1 0 0,0 1 0,1-1-14,0 2 9,0 0 0,0 0 0,1 0 0,0-1 0,0 1 0,1 0 0,-1 0 0,1 0 0,1 0 0,-1-1 0,1 1 0,2 5-9,3 5 6,1-1 0,0 0-1,1-1 1,0 0 0,1 0 0,1-1-1,0-1 1,1 0 0,5 4-6,6 3-31,0-2 1,1 0-1,1-2 0,0 0 1,1-2-1,6 1 31,6 1-397,1-2 0,0-2 1,0-1-1,12 0 397,51 6-613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01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25 100 7218,'-8'-19'1184,"1"0"1,-2-13-1185,9 31 31,0 0 0,-1 0 0,1 1 0,0-1 0,0 0 0,0 0 0,0 0 0,0 0 0,1 1 0,-1-1 0,0 0 0,0 0 0,0 0 0,1 1 0,-1-1 0,1 0 0,-1 0 0,0 1 0,1-1 0,-1 0 0,1 1-1,-1-1 1,1 0 0,0 1 0,-1-1 0,1 1 0,0-1 0,-1 1 0,1-1 0,0 1 0,0 0-31,21-6 344,-18 6-239,2-1-73,0 0 1,0 1 0,0 0 0,0 0 0,-1 1-1,1-1 1,0 1 0,0 1 0,-1-1 0,1 1-1,0 0 1,-1 0 0,0 0 0,1 1 0,-1 0-1,0 0 1,0 0 0,-1 1 0,1 0 0,-1-1-1,0 2 1,0-1 0,0 0 0,0 1-1,1 3-32,3 4 8,0 1 0,-2 1 0,1-1-1,-2 1 1,0 0 0,0 0 0,-1 1-1,-1-1 1,1 10-8,0 8 2,-2 1 0,-1-1 0,-1 1 0,-1-1 0,-3 0 0,-4 25-2,7-53 2,-7 27 4,8-29-1,-1-1 0,1 0 0,-1 0 0,1 0 0,-1 0 0,1 1 0,-1-1 0,1 0 0,-1 0 0,0 0 0,0 0 0,0 0 0,1-1 0,-1 1 0,0 0 0,0 0 0,0-1 0,0 1 0,0 0 1,-1-1-1,1 1-5,0-1 6,1 0 1,-1 0-1,1-1 1,-1 1 0,1 0-1,-1 0 1,1-1 0,-1 1-1,1 0 1,0-1 0,-1 1-1,1 0 1,0-1 0,-1 1-1,1-1 1,0 1-1,-1-1 1,1 1 0,0-1-1,0 1 1,0 0 0,-1-1-1,1 1 1,0-1 0,0 0-1,0 1 1,0-1-1,0 1-6,-4-20 105,3-1-60,0-1 1,1 1-1,1-1 0,1 1 0,1-1 0,3-12-45,5-8 10,1 0 0,15-33-10,-22 61-3,2 1 1,-1-1-1,2 1 0,0 0 0,0 0 1,1 1-1,2-1 3,-8 9-2,0 1 0,0 0-1,0 0 1,1 0 0,-1 0 0,1 0 0,-1 1-1,1 0 1,0 0 0,0 0 0,0 0 0,0 0-1,0 1 1,1 0 0,-1 0 0,0 0 0,1 0 0,-1 1-1,1-1 1,-1 1 0,0 0 0,1 1 0,-1-1-1,1 1 1,-1 0 0,3 1 2,-2 0-4,1 1-1,-1 0 1,0 0-1,0 0 1,0 1 0,0-1-1,0 1 1,-1 1-1,0-1 1,0 1 0,0-1-1,0 1 1,-1 0-1,0 0 1,0 1 0,0-1-1,0 1 1,1 4 4,5 15-13,-2 1 0,0-1 0,2 18 13,-8-36-2,8 41 7,-2 0 0,-3 0 0,-1 13-5,-3-61 0,1 1 1,-1-1 0,0 1 0,0-1 0,0 1 0,0 0 0,0-1-1,0 1 1,0-1 0,0 1 0,0-1 0,0 1 0,0-1-1,0 1 1,-1-1 0,1 1 0,0-1 0,0 1 0,0-1-1,-1 1 1,1-1 0,0 1 0,-1-1 0,1 1 0,0-1-1,-1 1 1,1-1 0,-1 0 0,1 1 0,0-1 0,-1 0-1,0 0 2,0-1 1,1 0-1,-1 1 1,0-1 0,0 0-1,1 0 1,-1 0 0,0 0-1,1 1 1,-1-1 0,1 0-1,-1 0 1,1 0-1,0 0 1,-1 0 0,1 0-1,0 0 1,0-1-3,-3-8 23,1 0 0,1 0 0,0 0-1,0 0 1,1 0 0,0 0 0,1 0 0,0-1 0,1 1 0,0 0-1,1-3-22,7-21 52,1 0 0,11-19-52,-16 38 6,1 1-1,0-1 1,1 1 0,1 1 0,0 0-1,1 0 1,0 0 0,11-8-6,-17 17 1,1-1 0,0 2 0,0-1 0,0 0 0,1 1-1,-1 0 1,1 1 0,-1-1 0,1 1 0,0 0 0,0 0 0,0 1 0,0-1 0,0 1 0,1 1 0,-1-1-1,0 1 1,0 0 0,1 1 0,-1 0 0,0 0 0,0 0 0,0 0 0,1 1-1,-1 1-1,-1-1 1,1 1 0,-1 0 0,0 1-1,0-1 1,0 1 0,0 0-1,-1 0 1,1 1 0,-1-1-1,0 1 1,0 0 0,-1 0-1,0 1 1,1-1 0,-2 1-1,1-1 1,0 4 0,7 17-4,-1 1-1,-1 0 0,2 15 5,-4-16-2,6 32-5,-6-24 3,2-1 0,5 12 4,-10-36 2,0-1-1,1 1 1,0-1-1,1 1 1,0-1-1,0 0 1,0-1-1,1 1 1,1-1-1,3 4-1,-6-9-1,-1 1 0,1-1 0,0 0 0,-1 0-1,1-1 1,0 1 0,0-1 0,0 0-1,0 0 1,0 0 0,1 0 0,-1-1 0,0 1-1,0-1 1,0 0 0,0-1 0,1 1 0,-1-1-1,0 0 1,0 0 0,0 0 0,3-1 1,8-4-4,1 0 1,-1-1-1,-1 0 1,0-1-1,4-3 4,21-17 4,-2-1-1,-2-2 0,11-12-3,-14 13 1,-8 7 3,0-1 1,7-11-5,-22 23 3,0-1 0,-1 1 0,0-2 0,-1 1 0,-1-1 0,1-3-3,-4 11 11,-1 0 0,0 0 0,-1-1-1,1 1 1,-1 0 0,-1-1 0,1 1 0,-1-1 0,0 1 0,-1-2-11,1 5 13,-1 0 0,0 0-1,1 0 1,-1 0 0,0 0-1,-1 0 1,1 1 0,0-1 0,-1 0-1,0 1 1,1-1 0,-1 1 0,0-1-1,0 1 1,-1 0 0,1 0 0,0 0-1,-1 0 1,1 0 0,-1 1-1,1-1 1,-2 0-13,-6-2 33,0 1 0,1 0-1,-1 0 1,0 1 0,0 0-1,-1 1 1,1 0 0,0 1-1,0 0 1,-1 0 0,1 1-1,0 1 1,0 0 0,0 0 0,0 1-1,0 0 1,1 0-33,-8 3 23,1 1 1,0 1-1,0 0 1,1 1-1,0 0 1,1 1-1,0 1 1,0 1-1,-7 8-23,12-11 6,1 0-1,0 1 1,1 0 0,0 0-1,1 1 1,0-1 0,0 2-1,1-1 1,-1 7-6,4-12 1,1-1 0,-1 0-1,1 0 1,1 0 0,-1 1 0,1-1 0,0 0 0,0 1 0,1-1 0,-1 0-1,1 0 1,0 1 0,1-1 0,-1 0 0,1 0 0,0 0 0,0 0-1,1-1 1,-1 1 0,1-1 0,0 1 0,0-1 0,2 1-1,0 1 1,0-1 0,0 0 1,1 0-1,0 0 1,0-1-1,0 1 0,1-2 1,0 1-1,-1-1 0,1 0 1,0 0-1,0-1 1,6 2-2,-3-2 0,0-1 1,0 0-1,0-1 1,0 0 0,0 0-1,0-1 1,0 0-1,0-1 1,7-2-1,4-3-12,1-1-1,-1 0 1,0-2-1,-1-1 1,0 0 0,-1-1-1,0-1 1,11-12 12,-19 16-23,-1 0 1,-1-1 0,1 0 0,-2 0 0,0-1 0,0 0-1,3-7 23,-8 14-5,-1 0-1,0 1 0,-1-1 1,1 0-1,-1 0 1,1 0-1,-1 0 0,0 0 1,-1 0-1,1 0 0,-1-1 1,0 1-1,0 0 1,0 0-1,0 0 0,-1-1 1,1 1-1,-1 0 0,0 0 1,-1 0-1,1 0 0,-1 0 1,0 1-1,0-1 1,-2-3 5,3 5 0,-1 0 1,1 0-1,-1 0 1,0 1-1,1-1 1,-1 0-1,0 1 1,0 0-1,0-1 1,-1 1-1,1 0 1,0 0-1,0 0 1,-1 0-1,1 0 1,0 1-1,-1-1 1,1 1-1,-1-1 1,1 1-1,-1 0 1,1 0-1,-1 0 1,1 1-1,0-1 1,-1 0-1,-1 1 2,0 0 1,0 1-1,0-1 0,0 1 0,0 0 1,1 0-1,-1 0 0,0 0 1,1 1-1,0-1 0,-1 1 0,1 0 1,0 0-1,-1 2-2,0 0 1,-1 1 1,1 0-1,0 0 1,0 0-1,1 0 1,0 1-1,0 0 1,0-1-1,1 1 1,0 0 0,0 0-1,1 0 1,0 0-1,0 1 1,1-1-1,0 0 1,0 0-1,0 0 1,1 1-1,0-1 1,1 0-1,-1 0 1,2 0-1,-1 0 1,1-1-1,-1 1 1,2-1-1,-1 1 1,1-1-1,0 0 1,0 0-2,4 3 2,0 0 0,0 0 0,1 0 1,0-1-1,0-1 0,1 1 0,0-2 1,0 1-1,1-1 0,0-1 0,0 0 0,10 3-2,-3-2 4,1-1 0,-1-1 0,1 0 0,1-2-1,-1 0 1,0-1 0,16-1-4,-22-2-4,1 1-1,-1-2 1,0 0 0,0-1 0,0 0-1,-1-1 1,1 0 0,-1-1 0,0 0-1,-1-1 1,0 0 0,0-1 0,0 0-1,-1-1 1,0 0 4,-2 1-4,1-1 0,-2 1 1,1-1-1,-1-1 0,0 1 0,-1-1 0,-1-1 0,1 1 0,-1-1 1,-1 1-1,0-1 0,-1-1 0,0 1 0,0 0 0,-1-1 0,-1 1 1,0-6 3,-1 13 8,0-1 1,0 1 0,-1-1-1,0 1 1,0 0 0,0 0 0,0-1-1,-1 1 1,0 0 0,-1-3-9,2 6 4,1 0 0,-1 0 0,1 0 0,-1 1 0,0-1 0,0 0 1,0 0-1,1 0 0,-1 0 0,0 1 0,0-1 0,0 0 0,0 1 0,0-1 1,0 1-1,0-1 0,-1 1 0,1 0 0,0-1 0,0 1 0,0 0 0,0 0 1,0 0-1,-1 0 0,1 0 0,0 0 0,0 0 0,0 0 0,0 0 0,-1 0 1,1 1-1,0-1 0,0 0 0,0 1 0,0-1 0,0 1 0,0 0 0,0-1 1,0 1-1,0 0-4,-3 1 4,0 1 0,1 0 0,0 0 0,-1 0 0,1 1 0,0-1 0,0 1 0,1 0 0,-1 0 0,1-1 0,0 2 0,0-1 0,0 0 0,0 0 0,1 1 0,0-1 0,0 1 0,0-1 0,0 1 0,1-1 0,0 1 0,0-1 0,0 1 0,0 0 0,1-1 0,0 2-4,1 9 6,1-1 0,1 0-1,0 0 1,0 0 0,2 0 0,0-1 0,7 13-6,-6-16 5,-1-1-1,1-1 1,1 1 0,-1-1-1,1 0 1,1-1-1,0 0 1,0-1 0,0 1-1,0-2 1,1 1 0,0-1-1,9 2-4,-12-4-46,0 0-1,0-1 1,1-1 0,-1 1-1,1-1 1,0 0-1,-1-1 1,1 0 0,6-1 46,-9 1-96,-1-1 0,1 0 1,0 0-1,0-1 0,-1 1 1,1-1-1,-1 0 0,1-1 1,-1 1-1,0-1 0,0 1 1,0-1-1,0-1 0,0 1 1,1-2 95,25-36-1799,2-6 773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02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85 409 7026,'-5'1'154,"1"0"0,-1 0 1,1 1-1,0 0 0,0 0 1,0 0-1,0 0 1,0 1-1,0-1 0,0 1 1,1 0-1,-1 0 0,1 1 1,0-1-1,0 1 1,0-1-1,1 1 0,-1 0 1,1 0-1,0 0 0,0 0 1,0 1-1,1-1 1,-1 0-1,0 4-154,1 5 24,1 0 0,0 0 0,0 0 0,2 0 0,-1 0 1,2-1-1,-1 1 0,2-1 0,4 12-24,4 9 4,3-1 0,0-1 0,4 4-4,-5-12 11,1 0-1,1 0 1,0-1-1,10 7-10,-21-22 0,2-1-1,-1 1 1,1-1 0,0-1-1,0 1 1,1-1 0,0 0-1,-1-1 1,2 0-1,-1 0 1,0-1 0,1 0-1,0 0 1,-1-1-1,3 0 1,-7-2 5,1 0-1,-1 0 1,0-1-1,1 0 1,-1 0-1,0 0 1,1 0-1,-1-1 1,0 0-1,0 0 1,0 0-1,0 0 1,-1 0-1,1-1 1,0 0-1,-1 1 1,0-1-1,3-4-4,7-6 91,-2-1 0,1-1 0,7-13-91,-4 3 117,-2-1 1,0-1 0,1-7-118,23-47 186,-35 77-179,1 0 1,-1 0 0,1 0 0,0 0 0,0 0 0,1 0 0,-1 1 0,1 0 0,-1 0-1,1 0 1,0 0 0,0 0 0,1 1 0,-1 0 0,0 0 0,1 0 0,-1 0-1,1 1 1,0-1 0,3 1-8,-4 0 2,0 1 0,1 0 0,-1 0 0,0 1 0,0-1 0,0 1 1,0 0-1,0 0 0,0 0 0,0 1 0,0-1 0,0 1 0,0 0 0,-1 0 0,1 0 0,-1 1 0,1-1 0,-1 1 0,0 0 0,0 0 0,0 0 0,-1 0 0,1 0 0,0 1-2,10 16-1,0 1-1,-2 0 1,0 0-1,6 20 2,3 15 66,3 20-66,-19-58 21,0 1 1,0 12-22,1 7 32,-2-33 55,-1-16 81,0-11-63,1 0 0,0 0 0,2 0 0,1 0 0,0 0-105,1 4 22,0 1 1,1 0-1,8-13-22,-1 3 9,0-2-6,2 1-1,1 0 1,1 2 0,21-24-3,-37 48-2,0-1 1,0 0-1,0 1 0,0-1 1,0 1-1,1 0 0,-1 0 1,1 0-1,-1 1 1,1-1-1,0 1 0,-1 0 1,1 0-1,0 0 0,0 0 1,0 1 1,-2 0-2,1 0 1,-1 0 0,0 0 0,0 0 0,0 1-1,1-1 1,-1 1 0,0-1 0,0 1 0,0 0-1,0 0 1,0 0 0,0 0 0,0 0 0,0 0-1,-1 1 1,1-1 0,0 1 0,-1-1 0,1 1-1,-1 0 1,1-1 0,-1 1 0,0 0 0,0 0-1,0 0 1,1 2 1,4 12-7,0 1 1,-2 1-1,0-1 0,0 6 7,8 31-10,-7-34 6,1 0-1,1 0 1,1-1 0,1 0 0,0-1 0,1 0-1,3 2 5,-9-14-2,0 0 0,1 0 0,0 0 0,1-1 0,-1 0 0,1 0-1,0-1 1,0 1 0,1-1 0,-1-1 0,1 1 0,0-1-1,0 0 1,0 0 0,0-1 0,0 0 0,0-1 0,1 1-1,-1-1 1,1-1 0,1 1 2,5-2-9,0 0-1,-1-1 1,1-1-1,-1 0 1,0-1-1,0 0 1,0-1-1,-1 0 1,1-1-1,-1 0 1,0-1-1,5-5 10,2-1-8,-1-1-1,0-1 0,-1 0 1,-1-1-1,0-1 0,-1-1 0,0-2 9,-5 4 7,0-1 0,-1 0 0,0 0 0,-2-1 0,0 0 0,-1 0 0,-1-1 0,0 0 0,-2 0 0,1-8-7,1-35 131,-2-1 1,-5-34-132,1 58 41,0-27 33,-2-15 279,4-1 0,4-6-353,-26 151 333,16-39-329,1 0 0,1 0-1,1 0 1,2 0-1,0 1 1,1-1 0,2 2-4,9 57 17,10 32-17,-15-82 5,0 6-4,3 0-1,0 0 1,3-1-1,1 0 1,2-1-1,7 10 0,-20-41 0,0-1-1,1 0 0,0 0 1,0 0-1,0 0 1,0-1-1,1 1 1,0-1-1,0 0 1,0 0-1,0-1 1,0 0-1,1 0 0,0 0 1,-1 0-1,1-1 1,0 0-1,0 0 1,1-1-1,-1 0 1,0 0-1,5 0 1,-1-1-9,0 0 0,0-1-1,0 0 1,0-1 0,0 0 0,0-1-1,0 0 1,-1-1 0,1 0 0,-1 0 0,0-1-1,0 0 1,7-6 9,9-7-107,-2-1 1,-1-1-1,0-1 1,16-21 106,73-102-546,-60 74 387,-38 56 192,-8 10 23,-5 8 78,0-3-132,-5 14 69,1 0 0,0 0-1,-2 13-70,6-22 10,-1-1 0,1 1-1,0-1 1,1 1 0,-1 0-1,1-1 1,0 1 0,1-1-1,-1 1 1,1-1 0,0 0-1,0 0 1,1 1-10,2 2 13,1 0 1,-1 0-1,1-1 0,1 0 1,0 0-1,0 0 0,0-1 1,1 0-1,0 0 0,0-1 1,0 0-1,1 0 1,7 2-14,-1 0 14,0-2 0,0 0-1,1-1 1,-1 0 0,1-1 0,0-1 0,0 0 0,2-1-14,-1-2 5,-1 0-1,0-1 0,1-1 0,-1 0 1,0-1-1,0-1 0,-1 0 0,1-2 0,12-6-4,3-4-24,0-1 0,-1-2 0,-1-1 0,1-3 24,-16 11-1,-1 0 0,0 0 0,-1-1 0,-1 0 0,0-1 0,-1-1 0,3-6 1,-23 66 134,2 1 0,0 12-134,7-48 15,-11 109 43,4 70-58,3-28-4,5-157 4,-3 34 1,-4 22-1,5-48 2,0 1 1,-1-1-1,-1 0 0,0 0 0,0 0 0,-1-1 0,-1 1-2,6-9 2,-1 0 0,0-1 0,0 1 0,0-1-1,0 1 1,0-1 0,0 0 0,0 1-1,-1-1 1,1 0 0,0 0 0,-1 0 0,1 0-1,-1 0 1,1 0 0,-1 0 0,0 0-1,1-1 1,-1 1 0,0 0 0,1-1 0,-1 0-1,0 1 1,0-1 0,1 0 0,-1 0-1,0 0 1,0 0 0,0 0 0,1 0 0,-1-1-1,0 1 1,0-1 0,1 1 0,-1-1-1,0 1 1,1-1 0,-1 0 0,1 0 0,-1 0-1,1 0 1,-2-1-2,-6-5 24,1 0 0,0 0 0,1 0 0,-1-1 0,1 0 0,1-1 0,0 0 0,0 0 0,0 0 0,1 0 0,1-1 0,0 0 0,0 0 0,1 0 0,0-1 0,0 1 0,2-1 0,-1 1 0,1-4-24,0 3-66,0 0 0,1 0 0,0 0 0,1 0 0,0 0 0,1 0 0,0 0 0,1 0 0,0 1 0,1-1 1,0 1-1,1 0 0,0 0 0,0 1 0,1-1 0,0 1 0,1 0 0,7-7 66,-1 3-597,1 1 1,1 1-1,0 1 0,8-5 597,84-40-1343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8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1 117 6449,'88'-40'2161,"15"5"-2713,19-6 424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12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0 462 2801,'2'-16'6880,"3"5"-4971,-3 9-1904,1-1 1,-1 1-1,1 0 0,0 0 1,-1 1-1,1-1 1,0 1-1,0-1-5,1 1 26,16-11 107,0 2-1,1 1 1,1 1 0,-1 0 0,6 0-133,-14 4 80,0 1 0,0 0 0,0 1 1,0 0-1,13 0-80,-24 2 4,1-1 0,-1 1-1,1 1 1,-1-1 0,1 0 0,-1 0-1,1 1 1,-1 0 0,1-1 0,-1 1-1,1 0 1,-1 0 0,0 0 0,0 1-1,1-1 1,-1 1 0,0-1 0,0 1-1,0-1 1,-1 1 0,1 0 0,0 0-1,-1 0 1,1 0 0,-1 0 0,1 1 0,-1-1-1,0 0 1,0 0 0,0 1 0,0-1-1,-1 1 1,1 1-4,0 5 7,0 0 0,-1 1 0,0-1 0,0 1 0,-1-1 0,-1 0 0,1 1 0,-2 0-7,-1 13 1,0-7 118,4-15 345,3-14 391,1-4-793,2 0 0,0 0 1,0 1-1,2 0 0,6-10-62,18-38 161,-19 38-86,-2-1-1,-1-1 1,-1 1 0,1-12-75,-8 28 37,0-1 0,-1 1 1,0 0-1,0-1 1,-1 1-1,-1 0 0,0-1 1,0 1-1,-1 0 0,-1 0 1,0 0-1,-4-9-37,7 18 7,-1 0 1,0 0-1,0 0 1,0 1-1,0-1 1,0 0-1,0 1 1,0-1-1,-1 1 1,1-1-1,-1 1 1,1 0-1,-1-1 1,1 1-1,-1 0 1,0 0-1,0 0 0,1 0 1,-1 1-1,-1-2-7,0 2-4,0 0 0,1-1-1,-1 1 1,0 0 0,0 1-1,1-1 1,-1 0 0,0 1-1,1-1 1,-1 1-1,0 0 1,1 0 0,-1 0-1,1 0 1,-3 2 4,-2 0-113,0 1 0,1 1 0,-1-1 0,1 1 0,0 0 0,0 1 0,-4 4 113,8-7-148,0-1 0,1 0 0,-1 0 0,1 1 0,-1-1 0,1 1 0,0-1 0,0 1 0,0 0 0,0-1 0,0 1 0,0 0 0,1 0 0,0 0 0,-1 0 0,1-1 0,0 1 0,0 0 0,1 0 0,-1 0-1,0 0 1,1-1 0,0 3 148,14 21-936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13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65 3657,'1'0'5490,"3"10"-3683,4 23-2137,-6-20 403,0 1 0,-1 0 1,0 0-1,-1 0 0,-1 0 1,0 0-1,-1 0 0,-2 6-73,2-9 57,-38 149 629,31-129-505,-2 0-1,-1-1 0,-2 0 1,-1 1-181,-11 1 175,21-28-121,1 1 0,0 0 0,0 0 0,0 0 0,-1 4-54,5-9 17,0 0-1,0 0 1,0 0-1,0 0 1,0 0 0,-1 0-1,1 0 1,0 0-1,0 0 1,0 0-1,0 0 1,0 0-1,0 0 1,0 0 0,0 0-1,0 0 1,0 0-1,0 0 1,0 0-1,0 0 1,0 0 0,0 0-1,0 0 1,0 0-1,0 0 1,0 0-1,0 0 1,0 0-1,0 0 1,0 0 0,0 0-1,-1 0 1,1 0-1,0 0-16,2-9 439,3-14-246,-5 22-206,1-4 17,0-1-1,1 0 0,0 0 0,0 0 0,0 0 0,1 1 0,2-5-3,24-34 11,-14 22-5,-1 0 0,-1-1 1,9-22-7,35-107 6,-7 14 113,-47 127-17,-6 8-38,2 4-63,1-1-1,-1 1 0,0-1 1,1 1-1,-1-1 0,1 1 1,-1-1-1,0 1 1,1 0-1,-1-1 0,1 1 1,-1 0-1,1-1 0,0 1 1,-1 0-1,1 0 0,0-1 1,0 1-1,-1 0 0,1 0 0,-7 33-3,1-1 0,0 22 3,6-53-2,-1 0 1,1 1 0,0-1-1,0 0 1,0 0 0,0 0-1,1 1 1,-1-1 0,0 0-1,1 0 1,0 0 0,-1 0-1,1 0 1,0 0 0,0 0-1,0 0 1,0 0 0,0 0-1,1 0 1,-1 0 1,1-1 0,0 0 0,-1 0 0,1 0 1,0 0-1,0 0 0,-1-1 0,1 1 0,0 0 0,0-1 1,0 1-1,0-1 0,0 0 0,0 0 0,0 0 0,0 0 0,0 0 1,1 0-1,8-2 4,0 0 1,-1-1 0,1 0 0,-1-1 0,0 0 0,4-3-5,-13 7 0,19-9 4,-1-2-1,0 0 1,0-1-1,-1-1 1,0-2-4,-7 6 3,0-1 0,-1 0 0,0 0 0,-1-1 1,0-1-1,-1 0 0,-1 0 0,3-4-3,-8 12 4,-1-1-1,1 0 1,0 0 0,-1 0-1,0 0 1,0 0 0,0-4-4,5-24 52,-7 38-61,0 0 0,1 0 0,0-1 0,0 1 0,0 0 0,0 0 0,1 0 0,0-1 0,0 1 0,0 0 0,1-1 0,-1 1 0,1-1 0,0 1-1,0-1 1,3 4 9,-2-3-106,0-1 0,0 1 0,1 0 0,-1-1 0,1 0-1,0 1 1,1-2 0,-1 1 0,1 0 0,-1-1 0,1 0 0,0 0-1,0 0 1,0-1 0,1 0 0,-1 0 0,3 1 106,42 3-524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15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97 220 3513,'-9'-12'5066,"8"11"-4807,0-1 0,1 1 0,-1-1 0,1 0 0,0 0 0,0 1 0,-1-1 0,1 0 0,0 0 0,0 1 0,0-1-259,34-13 408,-26 12-389,0-1 0,0-1 1,-1 1-1,1-1 0,-1 0 0,0-1 1,6-5-20,6-5 29,-11 10 32,1 0 0,0 1 1,0 0-1,1 1 0,-1 0 0,1 0 0,0 1 1,0 0-1,0 1 0,7-1-61,20-5 273,111-29 313,-141 35-493,1 1 0,-1-1 0,1 1 0,0 1 0,4-1-93,-7-3 54,11 1-41,0 1-1,0 0 1,1 1 0,2 1-13,50-3 26,-67 2-20,1 1 0,-1-1 0,0 1 0,1 0 0,-1 0 0,0 0 0,1 0 0,-1 1 0,0-1 0,0 0 0,1 1 0,-1 0 0,0-1 0,0 1 0,0 0 0,0 0 0,0 0 0,1 1-6,-1-1 5,1 1 0,0-1 1,-1 1-1,1 0 0,-1 0 0,1 0 0,-1 0 1,0 0-1,0 0 0,0 1 0,0-1 0,-1 1 1,1-1-1,-1 1 0,1 0 0,-1-1 0,0 1 1,0 0-1,0 0 0,0 0 0,-1 0 1,1 0-1,-1 0 0,1 0 0,-1 0 0,0 0 1,-1 0-1,1 0 0,0 0 0,-1 0 0,0 0 1,1 0-1,-1 0 0,-1 0 0,1 0 0,0 0 1,-1-1-1,1 1 0,-1-1 0,0 1 0,-1 1-5,-15 20 3,6-10 10,1 1-1,-6 11-12,-4-2 3,-29 22-3,47-43 1,-1 0-1,1 0 0,-1 0 1,0 0-1,0-1 1,0 0-1,-1 0 0,-2 1 0,-13 10 26,14-9-15,1-1-1,-1 1 1,0-1-1,1 0 0,-1-1 1,-1 1-1,1-1 1,0 0-1,-7 0-10,7 0 3,-1-1 1,1 1-1,-1 0 0,1 1 0,0 0 0,0 0 1,0 0-1,0 0 0,-1 3-3,-48 32 23,52-37 31,1 1 0,-1-1 0,0 0 0,1 0 1,-1 0-1,0 0 0,0-1 0,0 1 0,-3 0-54,-11 2 25,-4 5 17,0-2 1,-1-1-1,0 0 0,-15 0-42,-6-1-22,-48 9 119,43-11-124,34-2 45,10-3-8,0 1-1,0-1 1,0 0 0,1 0 0,-1 0 0,1-1 0,-2-2-10,1 3-55,4 3 55,0 0 0,0 0 0,1 0 0,-1 0 0,0 0 0,0 0 0,0 0 0,0 0 0,0 0 0,0 0-1,0 0 1,0 0 0,0 0 0,1 0 0,-1 0 0,0 0 0,0 0 0,0 0 0,0 0 0,0 0 0,0 0 0,0 0 0,0 0 0,0 0-1,1 0 1,-1 0 0,0 0 0,0 0 0,0 0 0,0 0 0,0 0 0,0 0 0,0 0 0,0 0 0,0-1 0,0 1 0,0 0-1,0 0 1,0 0 0,1 0 0,-1 0 0,0 0 0,0 0 0,0 0 0,0 0 0,0 0 0,0 0 0,0-1 0,0 1 0,0 0-1,0 0 1,0 0 0,0 0 0,0 0 0,0 0 0,0 0 0,0 0 0,0-1 0,0 1 0,0 0 0,0 0 0,0 0 0,0 0 0,0 0-1,-1 0 1,1 0 0,0 0 0,0 0 0,17 0-35,11 2-71,-16-2 48,-4 0-2,0 0 0,0 0-1,0-1 1,0 0 0,0 0 0,0-1-1,0 0 1,0-1 0,-1 1-1,4-3 61,29-10-241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38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42 110 2585,'41'-106'1640,"-40"103"-149,-2 4-468,-5 14 25,-7 25-110,10-2-287,2 0 1,1 0 0,5 28-652,-1-8 333,0 6-36,2 101 109,-6-137-369,-2 1-1,-1 0 1,-1-1 0,-5 16-37,-4-8-95,12-34-59,0-1 0,0 1 1,0-1-1,0 1 0,0-1 0,0 0 1,0 0-1,-1 1 0,1-1 0,0 0 1,-1 0-1,1 0 0,-1-1 0,1 1 0,-1 0 1,1 0-1,-1-1 0,1 1 0,-1-1 1,-1 1 153,-15 0-1059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39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5153,'0'-10'2321,"8"-8"-457,16 3-1536,19-4-32,9-3 24,22 1 40,8-1-40,-2 3 56,-1 3-32,-14 14-223,-15 2-41,-18 13-168,-10 7-137,-20 6-991,-4 4-992,-17 9 1360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39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5041,'19'2'2497,"12"-2"-1329,18-11-200,5-2 0,13-8-704,2-5-72,-2-2-232,2 4-192,-15-2-1336,-4 5 1096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4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1 165 7282,'62'-107'2369,"-59"102"-2242,0 0 0,0 0-1,1 1 1,0-1-1,0 1 1,0 0-1,1 0 1,0 1 0,-1-1-1,4 0-126,-4 2 70,0 0 0,0 1 0,1-1-1,-1 1 1,0 0 0,1 0 0,-1 1 0,5-1-70,-6 1 17,0 1-1,0-1 1,0 1 0,0-1 0,0 1 0,0 0 0,0 0 0,0 1-1,0-1 1,0 0 0,0 1 0,-1 0 0,1 0 0,-1 0 0,1 0-1,-1 0 1,0 0 0,0 0 0,0 1 0,0-1 0,0 1-1,-1 0 1,1 0-17,6 10 7,-1-1-1,-1 2 1,0-1-1,1 4-6,1 2 14,-2-1-1,0 1 1,0 0-1,-2 0 1,-1 1-1,0-1 1,-1 1-1,-1 2-13,-1-21 5,0 0 0,0 0 0,0 0 0,0 0 0,-1 0 0,1 0 0,0 0 0,0 0 0,-1-1 0,1 1 0,0 0 0,-1 0 0,1 0 0,-1 0 0,1-1 0,-1 1 0,0 0 0,1-1 0,-1 1 0,0 0 0,1-1-1,-1 1 1,0-1 0,0 1-5,1-1 10,-1 0 0,1 0-1,-1 0 1,1 0-1,-1 0 1,1 0-1,-1 0 1,1 0-1,-1 0 1,1 0-1,0 0 1,-1-1 0,1 1-1,-1 0 1,1 0-1,-1 0 1,1-1-1,0 1 1,-1 0-1,1-1 1,-1 1 0,1 0-1,0-1 1,-1 1-1,1 0 1,0-1-1,0 1 1,-1-1-1,1 1 1,0 0-1,0-1 1,0 1 0,-1-1-1,1 1 1,0-1-1,0 1 1,0-1-1,0 1 1,0-1-1,0 1 1,0-1-10,-1-9 50,1 0 1,0 0-1,0 0 1,1 0-1,1 0 1,-1 0-1,2 1 0,-1-1 1,5-9-51,-1-4 18,-2 11-19,-1-1 0,2 1 1,-1 0-1,2 1 0,0-1 0,0 1 0,1 0 1,2-2 0,-7 10 0,1 0 0,-1 0 0,1 0 0,-1 0 0,1 1 0,0 0 0,0-1 0,0 1 0,1 0 0,-1 0 1,0 1-1,1-1 0,-1 1 0,1 0 0,-1 0 0,1 0 0,0 0 0,-1 0 0,1 1 0,0 0 0,0 0 0,-1 0 1,1 0-1,0 0 0,0 1 0,-1 0 0,1-1 0,0 2 0,-1-1 0,1 0 0,5 3 0,-1 0 0,-1 1 0,1 0 0,-1 0 0,1 1-1,-1 0 1,-1 0 0,1 0 0,-1 1 0,0 0 0,-1 0 0,3 4 0,8 14-62,-2 0-1,0 1 1,1 7 62,21 56-1828,-19-46 1102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40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443 860 3561,'27'-39'1579,"12"-23"-1579,-36 55 168,0-1 1,0 1 0,-1 0-1,0-1 1,-1 1 0,1-1-1,-1 1 1,-1-1 0,0 0-1,0 0 1,0 1-1,-1-1 1,0 1 0,0-1-1,-1 0 1,0 1 0,-1-3-169,-2-11 443,3 15-343,1-1 1,-1 1-1,0 0 0,-1 0 1,1 0-1,-1 0 0,0 0 1,-1 0-1,1 1 0,-1 0 1,0 0-1,-1 0 1,1 0-1,-1 0 0,0 1 1,0 0-1,0 0 0,-1 0 1,1 1-1,-1 0 0,0 0 1,0 0-1,-2 0-100,-1 1 44,1 0 1,0 0-1,-1 1 0,1 0 0,-1 0 1,1 1-1,-1 1 0,1-1 0,-1 1 1,1 0-1,-1 1 0,1 0 0,0 1 1,0-1-1,0 2 0,0-1 0,0 1 0,0 1-44,-10 6 33,0 1-1,1 1 0,0 1 1,1 0-1,1 1 0,1 1 1,0 1-1,0 0 0,-5 11-32,5-7 23,2 0 0,0 2 0,1 0 0,1 0 0,1 0 0,1 1 0,2 1 0,0 0-23,5-22 2,0 1-1,0 0 1,1-1-1,0 1 1,-1-1-1,1 1 1,1 0-1,-1-1 1,0 1-1,1-1 1,0 1-1,0-1 1,0 1-1,0-1 0,0 0 1,1 1-1,0-1 1,-1 0-1,1 0 1,2 2-2,-1-2 2,0 0 0,1-1 0,-1 1 0,1-1 0,0 0 1,-1 0-1,1-1 0,0 1 0,0-1 0,0 0 0,0 0 0,0 0 0,1 0 0,-1-1 0,0 1 0,0-1 1,3 0-3,12-1 7,1 0 0,-1-2 0,0 0 0,0-1 0,0-1 1,0 0-1,-1-2 0,12-5-7,7-6-45,-1-1 1,-1-1 0,23-18 44,-46 28-33,0 1 0,0-1 0,-1-1 1,0 0-1,5-8 33,-11 13-16,-1 0 0,1 0 0,-2 0 0,1-1 0,-1 0 0,0 0 0,0 0 1,0 0-1,-1 0 0,-1 0 0,1-1 0,-1-1 16,0 8 0,-1 0-1,0 0 1,0-1 0,0 1 0,0 0 0,0 0-1,0 0 1,0 0 0,0-1 0,0 1 0,0 0-1,-1 0 1,1 0 0,0 0 0,-1 0 0,1 0-1,-1-1 1,0 1 0,1 0 0,-1 0-1,0 1 1,1-1 0,-1 0 0,0 0 0,0 0-1,0 0 1,0 0 0,-1 1 2,0-1 1,1 1-1,-1 0 0,0-1 0,0 1 0,1 0 0,-1 0 0,0 0 1,0 1-1,0-1 0,1 0 0,-1 1 0,0-1 0,1 1 1,-1-1-1,0 1-2,-7 3 12,0 0 1,1 1 0,-1 0 0,1 0-1,0 1 1,-1 2-13,3-2 8,1-1 0,0 1 0,0 0 0,1 0 0,0 1 0,0-1 0,0 1 0,1 0 0,0 0 0,-2 7-8,3-9 1,1 0-1,0 0 1,0 0-1,0 0 0,0 0 1,1 1-1,0-1 1,0 0-1,1 0 0,-1 0 1,1 0-1,0 0 1,0 0-1,1 0 0,-1 0 1,2 1-1,2 2 1,0-1-1,0 0 1,0 0 0,1 0-1,1-1 1,-1 0 0,1 0 0,0-1-1,0 0 1,0 0 0,1 0-1,0-1 1,0 0 0,5 1-1,5 2 8,1 0 0,-1-2 0,1 0-1,0-1 1,0-1 0,6-1-8,-11-1 2,1-1-1,-1 0 1,0-1 0,1 0-1,-1-2 1,0 1 0,0-2-1,0 0 1,-1 0-1,0-2 1,1 1 0,6-6-2,-3 1 1,-1-1-1,-1 0 1,0-1 0,0-1 0,-1-1 0,-1 0 0,0 0 0,-1-1 0,2-5-1,0 0 19,-1-1 1,0 0-1,-2-1 0,0-1 0,-2 0 1,0 0-1,-2 0 0,0-1 1,-2 0-1,-1-1 0,0 1 0,-2-1 1,-1 1-1,-1-1 0,-1 0 0,-3-12-19,-7-28 208,-3 0 0,-2 0 0,-21-48-208,35 107 52,0 0 0,0 0 0,-1 1 0,1-1 0,-1 1 0,-1 0 0,1-1 1,-1 1-1,1 1 0,-1-1 0,-1 1 0,-2-3-52,7 6 1,-1 1 1,1 0 0,0-1 0,-1 1 0,1 0 0,0 0 0,-1-1-1,1 1 1,-1 0 0,1 0 0,0 0 0,-1 0 0,1 0 0,-1-1 0,1 1-1,-1 0 1,1 0 0,0 0 0,-1 0 0,1 0 0,-1 0 0,1 0-1,-1 0 1,1 1 0,-1-1 0,1 0 0,0 0 0,-1 0 0,1 0 0,-1 0-1,1 1 1,0-1-2,-8 14 11,3 23-29,5-35 20,-1 10-4,1 1 0,1-1 1,0 1-1,1-1 0,0 1 0,4 8 2,5 14 5,11 21-5,9 27-12,-5 17 19,-5 0 1,3 52-8,-5-31 2,-15-95-208,-1-1 0,-1 1 0,-1 4 206,0-23-2156,0-9 1445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41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0 240 6473,'26'-34'2817,"18"1"-945,10-1-1832,28 10-24,26-11-56,8 5-64,14 11-264,-24-9-512,-42 25 552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41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7306,'0'0'2329,"25"1"-1913,-1 1 0,0 0 0,0 2-1,14 5-415,-32-8 17,0 1-1,-1 0 0,1 0 1,0 1-1,-1-1 0,0 1 1,1 1-1,-1-1 0,-1 1 0,1-1 1,0 2-1,-1-1 0,0 0 1,0 1-1,0 0 0,-1-1 1,1 2-1,-1-1 0,0 0 0,-1 1 1,1-1-1,-1 1 0,0 0 1,0 3-17,3 12 2,-1 0 0,-1 1 1,-1 0-1,-1-1 0,-2 19-2,1-13 9,-1 0 1,-2 1-1,0-1 1,-2 0-1,-1 0 0,-1-1 1,-2 0-1,-8 19-9,16-43 12,0 1 0,0-1 0,0 0 0,0 0 0,0 0 1,0 0-1,0-1 0,-1 1 0,1 0 0,-1 0 0,1-1 0,-1 1 0,0-1 0,0 1 1,0-1-1,0 0-12,1-1 9,1 0 1,-1 0-1,0 0 0,1 0 1,-1-1-1,1 1 1,-1 0-1,0-1 0,1 1 1,-1 0-1,1-1 1,-1 1-1,1-1 0,-1 1 1,1-1-1,-1 1 1,1-1-1,0 1 1,-1-1-1,1 1 0,0-1 1,-1 1-1,1-1 1,0 0-1,0 1 0,-1-1 1,1 0-1,0 1 1,0-1-1,0 1 1,0-1-1,0 0-9,-3-12 78,2 1 0,-1-1 1,2 0-1,0-7-78,1-11 16,1-1 0,2 1 0,1 0-1,2 0 1,1 1 0,1-1 0,1 2 0,2 0 0,11-20-16,-18 40-1,1-1 0,0 1-1,0 0 1,1 0 0,0 1 0,1 0 0,0 0 0,0 1 0,1 0 0,0 1 0,4-3 1,-9 6-1,1 1 1,-1 0-1,1 0 1,-1 0-1,1 1 0,0-1 1,0 1-1,-1 1 1,1-1-1,0 0 1,0 1-1,0 0 1,0 0-1,0 1 1,0-1-1,-1 1 0,1 0 1,0 1-1,0-1 1,-1 1-1,1 0 1,-1 0-1,1 0 1,-1 0-1,0 1 1,0 0-1,0 0 1,5 4-1,-1 1 0,0 0-1,-1 0 1,1 1 0,-2 0 0,1 1 0,-1-1-1,-1 1 1,0 0 0,0 1 0,-1-1 0,0 2 1,6 19-3,-1 1 0,-1 0 0,1 19 3,-3-13-1,-1-1-1,-2 0 1,-1 1-1,-2 0 0,-5 35 2,14-110 146,1 0 0,2 1 0,5-6-146,1-7 37,-3 6-39,2 1 0,3 0 0,8-13 2,-20 42-8,0 1 0,0 0 0,1 0 0,0 1 0,1 0 0,0 1 0,1 0 1,0 0-1,1 1 0,0 1 0,0 0 0,7-3 8,-16 9-3,1 1 0,-1-1 1,0 1-1,0 0 0,1 0 0,-1 0 1,0 1-1,1-1 0,-1 1 0,1 0 0,-1 0 1,0 0-1,1 1 0,-1-1 0,3 1 3,-4 0-1,1 0-1,0 0 0,-1 1 0,1-1 0,-1 1 0,0-1 0,1 1 0,-1 0 0,0 0 1,0 0-1,0 0 0,0 0 0,0 0 0,-1 1 0,1-1 0,-1 0 0,1 1 0,-1 0 0,1 2 2,5 17-7,0 1 0,-2 1 0,-1-1 0,0 1 0,-2-1 0,0 20 7,0 4 11,5 13-11,-5-46 0,1-1 1,1 0-1,-1 0 0,2 0 1,0 0-1,4 6 0,-8-16-1,0-1 0,0 1 0,1-1 0,0 0 0,-1 1 0,1-1 0,0 0 0,0 0 0,0 0-1,0 0 1,0 0 0,0-1 0,1 1 0,-1 0 0,1-1 0,-1 0 0,1 0 0,-1 0 0,1 0 0,0 0 0,0 0 0,-1-1 0,1 1 0,0-1 0,0 0 0,0 0-1,0 0 1,-1 0 0,1 0 0,0-1 0,0 1 0,0-1 0,-1 0 0,1 1 0,0-2 0,-1 1 0,2 0 1,7-5-7,-1 0-1,1 0 1,-1-1 0,0 0 0,-1-1-1,0 0 1,0 0 0,0-1 7,8-11-34,-1 0 1,-1-2-1,0 1 1,-2-2-1,-1 0 1,0 0-1,-2-1 0,-1 0 1,0-1-1,-2 0 1,-1 0-1,-1-1 1,-2 0-1,1-19 34,-4 21 74,0 24-72,0 0 0,0 0 0,0 0 0,0 0 0,0 0 0,0 0 0,0-1 0,0 1 0,0 0 0,0 0 0,0 0 0,-1 0 1,1 0-1,0 0 0,0 0 0,0 0 0,0 0 0,0 0 0,0-1 0,0 1 0,-1 0 0,1 0 0,0 0 0,0 0 0,0 0 0,0 0 1,0 0-1,0 0 0,-1 0 0,1 0 0,0 0 0,0 0 0,0 0 0,0 0 0,0 0 0,0 0 0,-1 0 0,1 0 0,0 0 0,0 1 1,0-1-1,0 0 0,0 0 0,0 0 0,0 0 0,-1 0 0,1 0 0,0 0 0,0 0 0,0 0 0,0 1 0,0-1 0,0 0 0,0 0 0,0 0 1,0 0-1,0 0 0,0 0 0,0 0 0,0 1 0,0-1 0,0 0 0,-1 0 0,1 0-2,-7 10 44,1 3-31,0 0 0,0 0 1,2 1-1,-1-1 0,2 1 0,0 0 1,1 0-1,0 1 0,1-1 0,0 11-13,1-12 1,1 0-1,0 0 1,1 0-1,1 0 1,-1 0-1,2 0 0,0-1 1,1 1-1,0-1 1,0 0-1,7 9 0,-8-15 1,-1-1-1,1-1 1,0 1-1,1-1 1,-1 1 0,1-1-1,-1 0 1,1-1-1,0 1 1,1-1-1,-1 0 1,0 0 0,1-1-1,0 1 1,0-1-1,4 1 0,-2-2 0,-1 0 0,0 0 1,1-1-1,-1 0 0,0 0 0,1-1 0,-1 0 0,1 0 0,-1-1 0,0 1 0,0-2 1,0 1-1,0-1 0,0 0 0,17-10 0,0 0-1,-1-2 1,-1 0 0,0-2 0,-2 0 0,0-2 0,0 0-1,10-15 1,-21 23-1,0 0 0,0-1 0,-1 0 0,-1 0 0,0 0-1,3-11 2,-7 16 0,-1 0 0,0 1-1,0-1 1,-1 0 0,0-1-1,0 1 1,-1 0 0,0 0-1,0 0 1,0 0-1,-1 0 1,0 0 0,-1 0-1,0-4 1,-2 2 9,0 0-1,-1 0 1,1 1-1,-1-1 1,-1 1-1,0 0 1,0 0-1,-1 1 1,0 0-1,0 0 1,0 0-1,-1 1 0,0 0 1,0 1-1,-1 0 1,1 0-1,-1 0 1,0 1-1,-1 1 1,1 0-1,-1 0 1,1 1-1,-8-1-8,12 2-4,1 1 0,-1 0 0,0 1 0,1-1 0,-1 1 0,0 0 0,1 0 0,-1 1 0,1-1 0,-1 1 0,1 0 0,0 0 0,0 0 1,0 1-1,0 0 0,0-1 0,0 1 0,1 1 0,0-1 0,-1 0 0,1 1 0,0 0 0,1-1 0,-2 3 4,0 0-135,1 0 0,0 1 0,0-1 0,1 1 0,-1 0 0,1 0 0,1-1 0,-1 1 0,1 0 0,1 0 0,-1 1 0,1-1 0,0 0 0,1 0 0,0 5 135,14 40-754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4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0 339 1184,'153'-20'1074,"-134"16"-84,-19 4-866,1 0 0,-1 0 1,1 0-1,0 0 0,-1-1 0,1 1 1,-1 0-1,1 0 0,-1-1 0,1 1 0,0 0 1,-1-1-1,0 1 0,1-1 0,-1 1 1,1-1-1,-1 1 0,1-1 0,-1 1 0,0-1 1,1 1-1,-1-1 0,0 1 0,0-1-124,1 0 73,-1 0-1,1 1 1,-1-1-1,1 1 1,-1-1-1,1 0 1,-1 1-1,1-1 1,0 1-1,-1-1 1,1 1-1,0 0 1,-1-1-1,1 1 1,0 0-1,0-1 1,0 1-73,5-3 184,60-33 218,-30 16-222,31-21-180,-53 31 16,0-1 0,0 0 1,-1 0-1,10-13-16,-18 19 1,0-1 1,-1 0 0,1 0-1,-1-1 1,0 1-1,-1-1 1,0 0 0,0 0-1,0 0 1,-1 0 0,0-1-1,0-3-1,-2 10-1,1 0 0,-1-1 0,0 1 0,0-1 0,0 1 0,0 0 0,0-1 0,0 1 0,0-1 0,-1 1 0,1-1-1,0 1 1,-1 0 0,0-1 0,1 1 0,-1 0 0,1 0 0,-1-1 0,0 1 0,0 0 0,0 0 0,0 0 0,0 0-1,0 0 2,-1-1-3,0 1 0,0 0-1,0 1 1,0-1-1,0 0 1,0 1-1,-1-1 1,1 1-1,0-1 1,0 1-1,0 0 1,0 0 0,-1 0-1,0 1 4,-6 0-10,1 0-1,0 1 1,-1 0 0,1 0-1,0 1 1,1 0 0,-8 4 10,-11 11 0,1 0 1,1 2 0,1 0-1,1 2 1,1 0 0,-4 7-1,-15 15 25,7-11-3,16-17-1,0 2 0,1 0 0,0 1-1,-11 20-20,26-37 3,0 0 0,0 0 0,0-1 0,0 1 0,0 0 0,1 0-1,-1 0 1,0 0 0,1 0 0,0 0 0,0 0 0,-1 0 0,1 0-1,0 0 1,1 1-3,-1-2 4,0 0 0,1 0 0,-1 0-1,1 0 1,-1 0 0,1 0 0,-1 0-1,1 0 1,0 0 0,-1-1 0,1 1-1,0 0 1,0 0 0,-1-1 0,1 1-1,0-1 1,0 1 0,0-1 0,0 1-1,0-1 1,0 1-4,6 1 25,1-1 0,-1 1 1,1-1-1,-1 0 0,1-1 0,-1 0 0,2 0-25,-4 0 12,75-4-30,0-4 0,23-6 18,-32 3-1334,-29 7 751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8.6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324 1 5633,'-7'-1'187,"0"1"1,0 1-1,0-1 0,0 1 0,0 0 0,0 1 0,0 0 0,0 0 1,0 0-1,1 1 0,0 0 0,-1 0 0,1 1 0,0 0 0,0 0 1,1 0-1,-1 0 0,1 1 0,0 0 0,0 0 0,1 1 1,-1 0-188,-13 18 2,2 1 0,0 1 1,2 0-1,-7 18-2,16-34 85,-16 33-78,1 1 0,3 0 0,-12 46-7,27-83 1,1-1 0,0 1 1,1-1-1,-1 1 0,1-1 0,0 1 0,1-1 0,0 1 1,0-1-1,0 1 0,1-1 0,1 3-1,-2-6-4,0 0 0,1 0 0,-1-1 0,1 1 0,0-1 1,0 1-1,0-1 0,0 0 0,0 0 0,0 0 0,1 0 0,-1 0 0,1 0 0,-1 0 0,1-1 0,0 0 0,0 1 0,0-1 1,-1 0-1,1 0 0,0-1 0,0 1 0,0 0 0,0-1 0,0 0 0,2 0 4,5 0-24,-1-1 1,0 0-1,0 0 0,0-1 1,0-1-1,0 1 0,0-1 1,-1-1-1,1 0 0,-1 0 1,0-1-1,0 1 0,1-3 24,8-4-95,-1-2 0,-1 0-1,0-1 1,-1 0 0,7-10 95,-9 10 12,-1-1-1,0-1 1,-1 0 0,-1-1 0,-1 0-1,0 0 1,-1-1 0,-1 0 0,-1 0-1,0 0 1,-1-1 0,-1 1 0,-1-1-1,-1 0 1,-1 0 0,0-8-12,-8 3 582,1 18-155,6 6-409,1 0 1,-1 0 0,0 1-1,1-1 1,-1 0 0,1 0-1,-1 1 1,1-1 0,-1 0-1,1 1 1,0-1 0,-1 1-1,1-1 1,-1 0-1,1 1 1,0-1 0,-1 1-1,1-1 1,0 1 0,0-1-1,-1 1 1,1-1 0,0 1-19,-4 8 24,1 1 1,0 0 0,1-1 0,0 1-1,0 0 1,1 0 0,0 0 0,1 6-25,0 17-16,1 0 0,3 2 16,-3-23-29,1 0 1,0 0-1,1 0 0,1 0 0,0 0 0,0-1 1,1 0-1,1 0 0,0 0 0,0 0 0,1-1 1,0 0-1,7 5 29,-8-8-59,0-1-1,1 0 1,0-1 0,0 0 0,1 0 0,-1 0-1,1-1 1,0 0 0,0 0 0,1-1 0,-1-1 0,1 1-1,-1-1 1,1 0 0,0-1 0,0 0 0,0-1 0,0 0-1,1 0 60,4-1-190,-1-1-1,1 0 1,-1-1-1,1-1 0,-1 0 1,0 0-1,-1-2 1,1 1-1,-1-2 0,0 0 1,0 0-1,1-3 191,6-4-472,-1-1-1,0-1 1,-2 0-1,0-2 0,-1 0 1,10-15 472,32-56-844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2:43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149 605 8706,'-3'-3'167,"0"1"1,0 0-1,0 0 1,0-1 0,0 2-1,-1-1 1,1 0-1,-1 1 1,1 0-1,-1-1 1,0 1-1,1 1 1,-1-1-1,0 0 1,1 1-1,-1 0 1,0 0-1,0 0 1,0 0-1,1 1 1,-1 0 0,0-1-1,1 1 1,-1 1-1,0-1 1,-1 1-168,2 0-9,-1-1 1,1 1 0,0 0 0,0-1-1,0 2 1,1-1 0,-1 0 0,0 0-1,1 1 1,-1-1 0,1 1 0,0 0-1,0 0 1,0 0 0,0 0 0,1 0-1,-1 0 1,1 1 0,0-1 0,0 0-1,0 1 1,0-1 0,0 1 0,1-1-1,0 1 1,0-1 0,0 1 0,0 1 8,1 4-11,1-1 0,0 1 0,1-1 0,0 0 0,0 0 0,1 0 0,0-1 1,0 1-1,1-1 0,0 0 0,0 0 0,0 0 0,1-1 0,1 1 11,17 16-26,1-1 0,2-1-1,1 0 27,6 4-23,-26-18 15,10 6-10,-1 1 0,-1 1 0,3 4 18,-16-15-3,0-1-1,0 0 1,0 1-1,0 0 1,-1 0-1,1 0 1,-1 0-1,0 0 0,0 0 1,-1 0-1,1 1 1,-1-1-1,0 0 1,0 1-1,-1 0 1,1-1-1,-1 1 1,0 0 3,0-2-1,-1-1 0,0 1 0,0-1 0,1 1 0,-1-1 0,-1 0 1,1 1-1,0-1 0,-1 0 0,1 0 0,-1 0 0,1 0 0,-1 0 1,0 0-1,0-1 0,0 1 0,0 0 0,0-1 0,0 0 0,-1 1 0,1-1 1,0 0-1,-1 0 1,-9 3 5,0 0 1,1 0 0,-2-1 0,-3 0-6,1 0 9,15-3-9,-14 3 19,-1 0 1,1-1-1,-10 0-19,20-2-2,1 0 0,0 0 0,-1 0 0,1 0 0,0-1 0,0 1 1,0-1-1,-1 0 0,1 0 0,0 0 0,0 0 0,0-1 0,0 1 0,0-1 0,1 0 0,-1 0 0,0 0 0,1 0 0,-2-1 2,3 2-15,1 0-1,-1 0 1,0 0-1,0 0 1,1-1 0,-1 1-1,0 0 1,1 0-1,0 0 1,-1-1 0,1 1-1,0 0 1,-1-1-1,1 1 1,0 0 0,0-1-1,0 1 1,0 0-1,0-1 1,0 1-1,1 0 1,-1 0 0,1-2 15,0 0-57,0 0 0,1 1 0,0-1 0,-1 0 0,1 1 0,0 0 0,0-1 0,0 1 0,1 0 0,1-2 57,8-5-359,0 1 0,1 0 0,0 1-1,6-3 360,117-50-5556,36-6 5556,27-11 715,-184 70-293,-10 6-107,0-1 1,0 0 0,0 0-1,0-1 1,-1 0-1,1 1 1,-1-2-1,1 1-315,-5 3 38,0 0-1,0 0 1,0 0-1,0-1 0,0 1 1,0 0-1,1 0 0,-1 0 1,0 0-1,0 0 0,0 0 1,0 0-1,0-1 0,0 1 1,0 0-1,0 0 1,0 0-1,0 0 0,0 0 1,0-1-1,0 1 0,0 0 1,0 0-1,0 0 0,0 0 1,0 0-1,0-1 1,0 1-1,0 0 0,0 0 1,0 0-1,0 0 0,0 0 1,0-1-1,0 1 0,0 0 1,0 0-1,0 0 1,0 0-1,-1 0 0,1 0 1,0 0-1,0-1 0,0 1 1,0 0-1,0 0-37,-10-2 1019,-10 3-62,17-1-893,-1 1 1,0 0 0,0 0 0,1 0 0,-1 1 0,0-1-1,1 1 1,-1 0 0,1 0 0,0 0 0,0 0 0,0 1-1,0-1 1,0 1 0,0 0 0,0 1-65,-1 0 36,1 1 0,1 0 0,-1 0 0,0 0 0,1 0 0,0 0 0,0 1 0,1-1 0,0 1 0,-1 3-36,0 8 22,1 1 0,1-1 0,1 1 0,0-1 1,1 1-1,1-1 0,1 1-22,11 45 91,4 2-91,-6-23 38,-1 0 0,-3 0 0,4 34-38,-12-62 3,-1 0-1,0 1 0,-1-1 0,-1 0 1,-1 5-3,3-14 5,-1-1 1,0 1-1,-1-1 1,1 1-1,-1-1 0,0 1 1,0-1-1,0 0 1,0 0-1,-1 0 1,0-1-1,0 1 1,0 0-1,0-1 0,0 0 1,-1 0-1,-2 2-5,4-4 15,1 0-1,0 0 1,-1-1-1,1 1 1,-1 0 0,1-1-1,-1 1 1,1-1-1,-1 0 1,1 0-1,-1 1 1,0-1-1,1 0 1,-1 0-1,1 0 1,-1-1 0,1 1-1,-1 0 1,1-1-1,-1 1 1,1-1-1,-1 1 1,1-1-1,-1 1 1,1-1-1,-1 0 1,1 0 0,0 0-1,0 0 1,-1 0-1,1 0 1,0 0-1,0 0 1,0-1-1,0 1 1,0 0-1,1-1 1,-1 1-1,0 0-14,-3-6 56,1 1-1,0-1 1,0 0-1,1 0 0,0 0 1,0 0-1,-1-6-55,0-13 39,1 0 0,1-1 0,1 1 0,1 0 0,2-9-39,25-131 16,-27 163-15,14-69-43,3 1 0,6-7 42,-13 47-72,1 0 0,1 2 1,2-1-1,1 2 0,20-27 72,-31 48-18,0 0-1,0 0 1,1 1-1,0 0 1,0 0-1,1 0 1,0 1 0,0 0-1,0 0 1,0 0-1,1 1 1,0 1-1,-1-1 1,2 1-1,-1 0 1,0 1-1,0 0 1,1 0-1,-1 1 1,1 0-1,0 1 1,0 0 18,-3 0-7,1 0 0,-1 1 1,1 0-1,-1 0 1,0 0-1,0 1 0,0 0 1,0 0-1,0 1 0,3 1 7,-7-3-11,0 1 0,0-1-1,1 1 1,-1 0 0,0 0 0,-1 0-1,1 0 1,0 0 0,0 0-1,-1 0 1,1 1 0,-1-1-1,0 0 1,0 1 0,0-1 0,0 1-1,0 0 1,0-1 0,-1 1-1,1 0 1,-1-1 0,0 1 0,0 0-1,0 0 1,0-1 0,0 1 11,-2 6-36,1-1 1,-1 0-1,0 1 1,-1-1-1,0 0 1,0-1-1,-1 1 1,0 0 0,-3 4 35,-9 12-65,-1-1 1,-5 5 64,-3 1-9,-1-1 0,-1 0 0,-30 21 9,41-36 10,0-2 0,0 0 0,-2-1-1,1 0 1,-1-2 0,0 0 0,-1-1 0,-11 3-10,14-9 45,16-1-44,0 0 0,0 0 1,0 0-1,0 0 1,-1 0-1,1 0 0,0 0 1,0 0-1,0 0 1,0 0-1,0 0 0,0 0 1,0-1-1,0 1 0,0 0 1,0 0-1,-1 0 1,1 0-1,0 0 0,0 0 1,0 0-1,0 0 0,0-1 1,0 1-1,0 0 1,0 0-1,0 0 0,0 0 1,0 0-1,0 0 1,0 0-1,0-1 0,0 1 1,0 0-1,0 0 0,0 0 1,0 0-1,0 0 1,0 0-1,0 0 0,0-1 1,0 1-1,1 0 1,-1 0-1,0 0 0,0 0 1,0 0-1,0 0 0,0 0 1,0 0-1,0 0 1,0 0-1,0-1 0,1 1-1,0-1 7,1-1-1,0 1 0,0 0 1,0 0-1,-1-1 0,1 1 1,1 0-1,-1 1 1,0-1-1,0 0 0,0 1 1,0-1-7,26-3 0,1 1 1,-1 2 0,0 1 0,0 1 0,3 1-1,6 0-31,1-1 0,27-3 31,-53 0-18,0 0 0,1 0 0,-1-1 0,0 0-1,0-1 1,-1-1 0,1 0 0,-1 0 0,0-1 0,3-3 18,-1 0-10,-1 0 1,0-2-1,0 1 1,-1-2-1,0 1 0,-1-1 1,-1-1-1,1 0 1,-2-1 9,4-7-3,-1 0 0,-1-1 0,-1 0 0,-1-1 0,3-15 3,3-31 3,-3-1 0,-3-1-1,-1-41-2,-5 73-9,2-43 24,13-152 260,-14 219-138,-2 23-40,0 33-14,-1-40-83,3 180 17,0-44 14,-5 0 0,-9 32-31,-12-9 17,-3 29 22,35-223 35,2 0 0,1 0 0,2 1 0,4-6-74,-6 12 0,1 1 1,1 0-1,1 1 0,1 1 1,2 1-1,0 0 0,1 1 0,2 1 1,21-17-1,-36 32-4,1 1 0,1 0 1,-1 0-1,1 1 0,0 0 1,1 0 3,-6 3-1,0 0 1,0 0 0,0 0-1,1 0 1,-1 1 0,0 0-1,0 0 1,1 0 0,-1 0 0,0 0-1,0 1 1,0-1 0,1 1-1,-1 0 1,0 0 0,0 0-1,0 0 1,0 0 0,0 1 0,2 1 2,0 1 1,-1-1 0,1 1-1,-1 0 1,0 0-1,0 0 1,0 0 0,-1 1-1,1-1 1,-1 1 0,0 0-3,30 63 35,-9-19-10,-20-41-24,0 0 1,1-1-1,0 0 0,1 1 1,0-2-1,0 1 0,0-1 1,1 0-2,-4-4 1,0 0 0,-1 0-1,1 0 1,0-1 0,0 0 0,1 1 0,-1-1 0,0 0 0,0-1-1,1 1 1,-1 0 0,0-1 0,1 0 0,-1 0 0,0 0 0,1 0 0,-1-1-1,0 1 1,1-1 0,-1 1 0,0-1 0,0-1 0,1 1-1,9-4 6,0-1 1,0-1-1,-1 0 0,0-1 1,-1 0-1,10-9-6,-3 2-9,-1-1 0,-1-1-1,11-16 10,-20 25-29,-1-1 0,0-1 0,-1 1 0,0-1 0,2-8 29,-5 15-13,-1 1-1,0-1 1,0 0 0,0 0-1,-1 1 1,1-1-1,-1 0 1,1 0 0,-1 0-1,0 0 1,0 0-1,-1 0 1,1 0 0,0 0-1,-1 0 1,0 0-1,1 1 1,-1-1 0,-1 0-1,1 0 1,0 1-1,-1-2 14,1 3-3,0 0-1,0 1 1,1-1-1,-1 0 1,0 1 0,0-1-1,0 1 1,0-1-1,0 1 1,0-1-1,0 1 1,0 0-1,0 0 1,0-1-1,0 1 1,0 0-1,0 0 1,0 0 0,0 0-1,0 0 1,0 0-1,0 0 1,0 0-1,0 1 1,0-1-1,0 0 1,0 1-1,0-1 1,0 1 0,0-1-1,0 1 1,1-1-1,-1 1 1,0-1-1,0 1 1,0 0 3,-4 3-5,0 1 1,0-1 0,0 1-1,-3 5 5,7-9 0,-7 8 4,1 1 0,0 0 0,1 0 0,0 0 0,1 1 1,0 0-1,1 0 0,0 0 0,0 0 0,1 1 1,1 0-1,0-1 0,0 1 0,1 0 0,1 1-4,0-5 7,1 0 0,0 0-1,0 0 1,0 0 0,1 0-1,1-1 1,-1 1 0,1-1-1,0 1 1,1-1 0,0 0-1,0 0 1,0 0 0,1-1-1,0 0 1,0 0 0,1 0-1,0 0 1,0-1 0,0 0-1,1 0 1,5 3-7,-2-3 3,0 0 0,1 0 0,-1-1 1,1 0-1,0-1 0,0 0 0,1-1 0,-1 0 0,0-1 1,1 0-1,-1-1 0,1 0 0,-1-1 0,1 0 1,-1-1-1,0 0 0,5-2-3,6-2 6,0-2 0,0 0 0,0-1 0,-1-2 0,-1 0 0,0-1 0,19-14-6,-29 18 4,-1 1-1,0-1 1,0-1 0,0 0-1,-1 0 1,0 0 0,-1-1-1,1-2-3,-5 7 4,-1-1-1,1 1 0,-1 0 1,0-1-1,0 1 0,0-1 0,-1 0 1,0 1-1,0-1 0,-1 0 1,1 0-1,-1 0 0,0 1 0,-1-1 1,0 0-1,0 0 0,-1-5-3,0 5 9,-1-1 1,1 1-1,-1-1 0,-1 1 0,1 0 0,-1 0 0,0 1 0,0-1 0,-1 1 0,0 0 1,0 0-1,0 0-9,-9-7 96,-1 1 0,0 1 0,-16-9-96,84 17 64,66 7-58,-52-4 12,0 3 0,51 10-18,-112-13 2,-1 1-1,1-1 0,-1 1 1,0 0-1,1 0 0,-1 0 1,0 1-1,0-1 0,3 4-1,-6-4 1,0 0 0,1 0 0,-1 0 0,0 1 0,0-1 0,0 1-1,-1 0 1,1-1 0,0 1 0,-1 0 0,0 0 0,0 0 0,0 0 0,0 0 0,0 0 0,-1 0 0,1 0-1,-1 4 0,0 7 9,-1 1 0,0 0-1,-2-1 1,1 1-1,-2-1 1,0 1 0,-1-1-9,0 4 20,0 0 0,1 0 1,1 1-1,0 8-20,2-18 8,2 1 0,-1-1 0,1 0 0,1 0 0,-1 0-1,2 0 1,-1 0 0,2 3-8,-2-9 2,-1 1 1,0-1-1,1 0 0,0 0 0,-1 0 0,1 0 1,0 0-1,1-1 0,-1 1 0,0 0 0,1-1 0,0 0 1,-1 0-1,1 1 0,0-2 0,0 1 0,0 0 0,0-1 1,1 1-1,-1-1 0,0 0 0,1 0 0,2 0-2,3 0 3,1-1-1,-1 0 1,0 0-1,1-1 0,-1-1 1,0 0-1,0 0 1,0 0-1,0-1 1,0-1-1,-1 0 1,2 0-3,21-13-19,0-1-1,15-12 20,-41 26-4,24-15-66,-2-2-1,0 0 1,3-7 70,-22 21-29,0-2 0,0 1 1,-1-1-1,0 0 0,-1 0 1,0-1-1,0 0 0,-1 0 0,0 0 1,-1-1-1,1-4 29,-4 13-1,0 0 0,-1-1 0,1 1 0,-1 0 0,1 0 0,-1 0 0,0-1 0,0 1 0,0 0 0,0 0 0,0 0-1,0-1 1,-1 1 0,1 0 0,-1 0 0,0 0 0,1 0 0,-1 0 0,0 0 0,0 0 0,0 0 0,-1 0 0,1 0 0,0 0 0,-1 1 0,1-1 0,-1 0 0,0 1 0,1 0 0,-2-2 1,0 2 11,0 0 1,0 0 0,-1 0 0,1 1 0,0-1 0,0 1 0,0 0-1,-1 0 1,1 0 0,0 0 0,0 0 0,0 1 0,-1-1 0,1 1-1,0 0 1,0 0 0,0 0 0,0 0 0,0 1 0,0-1-1,0 2-11,-7 3 31,0 1-1,0 0 1,1 1-1,0 0 0,1 0 1,-1 1-1,2 0 0,-1 1 1,1 0-1,1 0 0,0 0 1,0 1-1,1 0 1,1 0-1,-3 9-30,4-12 7,0 0-1,1 0 1,0 0-1,1 0 1,0 1-1,0-1 1,1 1 0,0-1-1,0 1 1,1-1-1,0 0 1,0 1-1,1-1 1,0 0 0,1 0-1,0 0 1,0 0-1,1 0 1,0-1 0,0 1-1,0-1 1,1 0-1,1 0-6,3 2-20,0 0-1,0-1 1,1-1-1,0 0 1,0 0-1,8 3 21,7 3-94,0-2-1,16 5 95,-5-4 22,1-1 0,11-1-22,79 12-32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47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 4097,'3'-32'782,"-3"22"-199,1-1-1,1 1 1,0-1 0,3-9-583,-5 20 41,0 0 0,0 0 1,0 1-1,0-1 1,0 0-1,1 0 1,-1 0-1,0 0 1,0 1-1,0-1 1,0 0-1,0 0 1,1 0-1,-1 0 0,0 0 1,0 0-1,0 1 1,0-1-1,1 0 1,-1 0-1,0 0 1,0 0-1,0 0 1,1 0-1,-1 0 0,0 0 1,0 0-1,0 0 1,1 0-1,-1 0 1,0 0-1,0 0 1,0 0-1,1 0 1,-1 0-1,0 0 1,0 0-1,0 0 0,1 0 1,-1-1-1,0 1 1,0 0-1,0 0 1,0 0-1,1 0 1,-1 0-1,0 0 1,0-1-1,0 1 1,0 0-1,0 0 0,1 0 1,-1 0-1,0-1 1,0 1-1,0 0 1,0 0-1,0 0 1,0-1-1,0 1 1,0 0-1,0 0 1,0 0-42,7 18 511,-5-10-449,0-1 0,1 1 0,0 0 0,3 5-62,8 13 81,-8-17-51,-1 0 0,0 0 1,-1 1-1,0-1 0,0 1 1,-1 0-1,0 0 0,-1 0 1,0 0-1,0 10-30,-1 63 175,-4-1 0,-7 34-175,6-72 59,-3-17 346,0-17-1028,6-10 521,1 0 0,0 1-1,0-1 1,-1 0 0,1 0 0,0 0-1,0 0 1,-1 0 0,1 0 0,0 0-1,0 0 1,0 0 0,-1 0 0,1 0-1,0 0 1,0 0 0,-1 0 0,1 0-1,0 0 1,0-1 0,-1 1 0,1 0-1,0 0 1,0 0 0,0 0 0,-1 0-1,1 0 1,0-1 0,0 1 0,0 0-1,-1 0 1,1 0 0,0-1-1,0 1 1,0 0 0,0 0 0,0 0-1,0-1 1,-1 1 102,-1-4-1287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48.1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2 371 5665,'-1'-11'388,"1"1"-1,0-1 0,0 0 1,2 1-1,-1-1 0,1 1 0,1-1 1,0 1-1,0 0 0,1 0 1,0 0-1,1 1 0,2-5-387,7-10 48,1 1 0,1 0 0,1 0 0,10-8-48,-15 18-2,0 0 0,1 1 1,1 0-1,8-5 2,-15 13 3,-1 0-1,1 0 1,0 1-1,0-1 1,0 2-1,1-1 1,-1 1-1,1 0 1,-1 0-1,1 1 1,4 0-3,-10 1-2,0 0 0,1 1 0,-1-1 0,0 1-1,0-1 1,0 1 0,0 0 0,0 0 0,0-1 0,0 2 0,0-1 0,0 0 0,0 0-1,0 1 1,0-1 0,-1 1 0,1-1 0,-1 1 0,1 0 0,-1-1 0,0 1-1,0 0 1,1 0 0,-1 0 0,0 0 0,-1 0 0,1 0 0,0 0 0,-1 1 0,1-1-1,-1 1 3,3 7-24,-1 0 0,-1-1 0,0 1 0,0 0-1,-1 0 1,-1 6 24,1-8 4,-1 0 0,-1 0-1,0-1 1,0 1-1,0-1 1,-1 1 0,0-1-1,0 0 1,-1 0-1,0 0 1,0-1 0,0 1-1,-3 1-3,-7 8-4,-1-1-1,-1-1 0,0 0 1,-3 0 4,5-4-10,1 1 0,0 1 1,0 0-1,1 0 1,1 1-1,-9 13 10,17-23 3,1 1-1,1-1 1,-1 1-1,0 0 1,1-1 0,0 1-1,0 0 1,0 0 0,0 3-3,1-5 1,0 0 0,0-1-1,0 1 1,0-1 0,0 1 0,0-1 0,1 1 0,-1-1 0,0 1 0,1-1 0,0 0 0,-1 1 0,1-1 0,0 0 0,-1 1 0,1-1 0,0 0 0,0 0 0,0 1 0,0-1 0,1 0 0,-1 0-1,0 0 1,0-1 0,0 1 0,1 0 0,0 0-1,5 2 4,0-1 1,1 1-1,-1-1 0,1-1 0,0 0 0,-1 0 0,1 0 0,0-1 0,0 0 1,0 0-1,-1-1 0,1 0 0,0-1 0,-1 1 0,8-4-4,14-4 28,-1-2-1,0 0 0,13-9-27,5-5 51,0-2-1,-2-1 0,13-14-50,-51 37 27,-1 1 0,0-1 0,0 0 0,-1 0 0,4-5-27,-7 8 15,0 1 0,0 0 0,0-1 0,-1 1 0,1-1 0,0 1 0,-1-1 0,1 1 0,-1-1 0,0 1 0,0-1 0,1-1-15,-1 2 12,-1 0 1,1 1-1,0-1 1,0 0-1,0 0 0,-1 1 1,1-1-1,0 0 1,-1 0-1,1 1 0,-1-1 1,1 1-1,-1-1 1,1 0-1,-1 1 0,1-1 1,-1 1-1,1-1 1,-1 1-1,0-1 0,1 1 1,-1-1-1,0 1 1,0 0-1,1 0 1,-1-1-14,-6 0 34,1-1-1,-1 1 0,0 0 0,0 1 0,0-1 0,1 1 1,-1 1-1,0-1 0,0 1 0,1 1 0,-1-1 0,0 1 0,0 0-32,-4 1 70,0-1-1,-1 0 0,-10 0-69,39-11 272,102-39-133,-78 29-145,0 3 0,1 1 0,1 2 0,35-6 6,-73 18-3,0 0 0,1 1 0,-1 0 1,0-1-1,0 2 0,0-1 0,1 1 0,-1-1 0,0 1 1,0 1-1,0-1 0,4 3 3,-8-4 0,1 1-1,-1 0 1,0-1-1,0 1 1,0 0-1,0 0 0,0 0 1,0 0-1,0 0 1,-1 0-1,1 0 1,0 1-1,0-1 1,-1 0-1,1 0 1,-1 1-1,1-1 1,-1 0-1,1 2 1,-1-1 1,0 1 0,0 0 0,0 0-1,0 0 1,-1-1 0,1 1 0,-1 0-1,0 0 1,0-1 0,0 1 0,0-1 0,0 1-1,-1 1 0,-10 16 15,-2 1 0,0-2 0,-1 0 1,-1-1-1,-13 11-15,7-7 12,2 1 1,0 1 0,-4 9-13,22-30 1,0-1-1,1 1 1,-1 0 0,1 0 0,-1 0 0,1 0 0,0 0 0,0 0 0,0 2-1,1-4 0,0 0 0,0-1 1,1 1-1,-1 0 1,0 0-1,0 0 0,1-1 1,-1 1-1,0 0 1,1 0-1,-1 0 0,1-1 1,-1 1-1,1 0 1,-1-1-1,1 1 0,-1 0 1,1-1-1,0 1 1,-1-1-1,1 1 0,0-1 1,-1 1-1,1-1 1,0 0-1,0 1 0,0-1 1,-1 0-1,1 0 1,0 1-1,0-1 0,0 0 1,0 0-1,-1 0 1,1 0-1,0 0 0,1 0 0,15 0 5,1 0 0,-1-1-1,1-1 1,-1 0 0,1-1-1,-1-1 1,9-4-5,3 1 15,74-20-7,-2-4-1,44-22-7,-130 47-5,0-1 0,0-1 1,-1 0-1,0-1 0,7-6 5,-21 15 0,0 0 0,0 0 0,0 0 0,0-1 0,1 1 0,-1 0-1,0 0 1,0 0 0,0 0 0,0 0 0,0 0 0,1 0 0,-1 0 0,0 0 0,0 0 0,0 0 0,0 0 0,0-1-1,0 1 1,0 0 0,0 0 0,0 0 0,1 0 0,-1 0 0,0 0 0,0-1 0,0 1 0,0 0 0,0 0 0,0 0-1,0 0 1,0 0 0,0-1 0,0 1 0,0 0 0,0 0 0,0 0 0,0 0 0,0 0 0,0-1 0,0 1 0,0 0-1,0 0 1,0 0 0,-1 0 0,1 0 0,0 0 0,0-1 0,0 1 0,0 0 0,0 0 0,0 0 0,0 0-1,0 0 1,0 0 0,-1 0 0,1 0 0,0-1 0,0 1 0,0 0 0,0 0 0,0 0 0,0 0 0,-1 0 0,1 0-1,0 0 1,0 0 0,-11 0-3,-4 3 6,1 1 1,0 1 0,0 0-1,0 1 1,1 0-1,0 1 1,0 0 0,1 2-1,0-1 1,0 1 0,1 1-1,0 0 1,1 0-1,-2 4-3,9-11-1,1 0-1,0 0 1,0 0-1,0 0 0,1 0 1,-1 1-1,1-1 1,0 0-1,0 1 0,0-1 1,0 1-1,1-1 1,-1 1-1,1-1 0,0 1 1,0-1-1,0 4 2,1-4 0,0-1-1,0 1 1,0 0 0,0-1-1,0 1 1,1 0-1,-1-1 1,1 0 0,0 1-1,0-1 1,0 0-1,0 0 1,0 0 0,0 0-1,0 0 1,1-1-1,-1 1 1,0-1 0,1 1-1,0-1 1,-1 0-1,1 0 1,8 3 1,0 0 0,1-1 0,-1 0 0,1-1 0,-1 0-1,1-1 1,0-1 0,0 0 0,-1 0 0,1-1-1,0 0 1,-1-1 0,7-2-1,3-2 4,0 0 1,-1-1-1,1-2 0,-2 0 0,1-1 0,16-12-4,-27 17 0,-1-1 0,1 0 0,-2-1 0,1 0 0,-1 0 0,0-1-1,0 0 1,0-2 0,-4 7 0,-1-1 1,0 1-1,0-1 0,0 0 0,-1 0 1,0 0-1,1 0 0,-1 0 0,0 0 1,-1 0-1,1 0 0,-1 0 0,0-1 1,0 1-1,0 0 0,-1 0 0,1 0 1,-1 0-1,0 0 0,0 0 0,-1-3 0,-1 1-2,1 0 0,-1 0 0,0 1 0,0-1 0,-1 0-1,1 1 1,-1 0 0,0 0 0,-1 0 0,1 1 0,-1-1 0,0 1-1,0 0 1,-1 1 0,1-1 0,-1 1 0,0 0 0,1 0-1,-1 1 1,0-1 0,-1 1 0,1 1 0,0-1 0,-1 1-1,1 0 1,-1 1 0,1 0 0,-1 0 0,1 0 0,-1 0-1,1 1 1,0 0 0,-1 1 0,1 0 0,0 0 0,0 0 0,0 0-1,0 1 1,0 0 0,1 0 0,-1 1 0,-2 1 2,3 0-62,0-1 0,1 0 0,-1 1 0,1 0 0,0 0 0,0 0 0,0 1 0,1-1-1,0 1 1,0 0 0,0 0 62,2-2-144,0 0 0,0-1 0,0 1 0,0 0-1,1 0 1,-1 0 0,1 0 0,0 0 0,0 0-1,1 0 1,-1 0 0,1 0 0,0 0 0,0 0-1,0 0 1,1-1 0,-1 1 0,1 0 144,20 37-979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48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386 562 3433,'0'-3'332,"0"0"21,0 0 1,0 1-1,0-1 1,-1 0-1,1 0 1,0 0-1,-1 1 1,0-1 0,0 0-1,0-1-353,0 2 97,-1 1 0,1 0 0,0 0 1,0-1-1,-1 1 0,1 0 0,-1 0 0,1 0 0,-1 1 0,1-1 0,-1 0 0,0 0 0,1 1 1,-1-1-1,0 1 0,1 0 0,-1-1 0,0 1 0,0 0 0,1 0 0,-1 0-97,-10-1 115,0 1-1,0 0 1,0 1-1,0 1 1,1 0-1,-1 0 0,1 1 1,-1 0-1,1 1 1,0 1-1,0 0 1,1 0-1,-4 3-114,-1 1 50,1 0 1,0 2-1,0 0 1,1 0-1,0 2 1,1-1-1,0 2 0,-8 11-50,7-7 25,-20 31 79,31-47-101,1 0 1,0 1-1,-1-1 1,1 1-1,0-1 1,1 1-1,-1-1 1,0 1-1,1 0 1,0-1-1,-1 1 1,1 0-1,0 0 1,0-1-1,1 1 1,-1 0-1,1 2-3,0-4 1,0 1 0,-1 0 0,1-1 1,0 0-1,0 1 0,0-1 0,0 1 0,0-1 0,0 0 0,1 0 0,-1 0 0,0 0 0,1 0 0,-1 0 0,1 0 0,-1 0 0,1 0 0,0 0-1,2 0 1,0 0 0,0 0 0,1 0 0,-1 0 0,0-1 0,1 1 0,2-1-1,9-1 14,0 0 1,0-1 0,11-4-15,-25 6 2,24-6 11,0 0-1,0-2 0,0-1 1,-1-1-1,-1-1 0,12-7-12,-26 12 17,0 0-1,0-1 1,-1 0-1,0-1 1,0 0-1,-1 0 1,0-1-1,0 0 1,-1 0-1,0-1 0,-1 0 1,0 0-1,-1 0 1,0-1-1,0 0 1,-1-1-17,2-9 76,-2 0 0,0 0 0,-1-1 0,-2 0 1,0 1-1,-1-1 0,-1 0 0,-1 1 0,-1-1 0,-2-5-76,-7-24 151,-2-1 0,-3 2-1,-12-27-150,24 66 23,1-1 20,0 1 0,-1 0 0,0 1 0,-1-1 0,-1 1 0,1 0 1,-4-2-44,9 11 5,1 0 1,-1 0-1,1 1 1,-1-1-1,0 0 1,1 1-1,-1-1 1,0 0-1,0 1 1,0-1-1,1 1 1,-1-1-1,0 1 1,0 0-1,0-1 1,0 1 0,0 0-1,0 0 1,0 0-1,0-1 1,0 1-1,0 0 1,0 0-1,0 0 1,0 1-1,1-1 1,-1 0-1,0 0 1,0 0-1,0 1 1,0-1-1,0 0 1,0 1 0,0-1-1,0 1 1,1-1-1,-1 1 1,0 0-1,0-1 1,1 1-1,-1 0-5,-1 1 7,0 1 0,0 0 0,0 0 0,0 0 0,0 0 0,1 0 0,-1 0 0,1 1-1,0-1 1,0 0 0,0 4-7,-1 8 3,0 0-1,2 1 0,-1-1 0,2 0 1,0 1-1,1-1 0,3 11-2,8 27-6,11 29 6,-12-45-2,106 348 41,-114-368-39,-1 1 0,-1 0 0,1 11 0,0 9-9,-3-38 8,1 0 1,-1 0-1,0 1 0,1-1 1,-1 0-1,0 0 1,1 0-1,-1 0 1,0-1-1,1 1 1,-1 0-1,0 0 1,1 0-1,-1 0 1,0 0-1,1 0 0,-1 0 1,0-1-1,0 1 1,1 0-1,-1 0 1,0 0-1,1-1 1,-1 1-1,0 0 1,0 0-1,0-1 0,1 1 1,-1 0-1,0 0 1,0-1-1,0 1 1,0-1 0,16-14-3,-14 13 1,104-100-19,-20 20-34,-73 70 28,-1-2-1,0 1 1,0-2 0,-2 0-1,0 0 1,1-3 27,-40 53-37,20-23 34,-4 5 2,1 1 1,0 0-1,-3 9 1,13-22 2,-1 0 0,1 1-1,0-1 1,0 0 0,1 1 0,0 0-1,0-1 1,0 1 0,0 0-1,1-1 1,0 1 0,0 0-1,1 0 1,0-1 0,0 3-2,0-5 1,-1-1 0,1 1 0,0-1-1,1 1 1,-1-1 0,0 0 0,1 0 0,-1 1 0,1-1 0,0 0 0,-1 0 0,1 0 0,0 0 0,0-1-1,1 1 1,-1-1 0,0 1 0,0-1 0,1 0 0,-1 1 0,1-1 0,-1-1 0,1 1 0,-1 0-1,1-1 1,0 1 0,-1-1 0,1 0 0,0 1 0,-1-1 0,1-1 0,0 1-1,10-1 8,0 0 0,-1-1-1,1-1 1,0 0 0,-1 0 0,4-3-8,10-3 10,-1-2 0,0 0 0,0-2 0,10-8-10,-22 13 4,0-1 1,-1-1-1,0 0 1,-1 0-1,0-1 1,0-1-1,-1 1 1,7-13-5,-14 19-3,0-1 0,0 1 1,-1-1-1,0 1 0,2-7 3,-4 12-1,1-1 0,-1 1 0,0-1 0,0 0 0,0 1 0,1-1 0,-1 1 0,0-1 0,0 0 0,0 1 0,0-1 0,0 1 0,0-1 1,0 0-1,0 1 0,-1-1 0,1 0 0,0 1 0,0-1 0,0 1 0,-1-1 0,1 1 0,0-1 0,0 1 0,-1-1 0,1 1 0,-1-1 0,1 1 0,0-1 0,-1 1 0,1-1 0,-1 1 0,1 0 0,-1-1 0,1 1 0,-1 0 0,1-1 0,-1 1 0,0 0 0,1 0 0,-1 0 0,1 0 0,-1-1 0,0 1 0,1 0 0,-1 0 1,1 0-1,-1 0 0,0 0 0,1 0 0,-1 0 0,1 1 0,-1-1 0,0 0 0,1 0 0,-1 0 0,1 1 0,-1-1 0,1 0 0,-1 1 1,-4 0-2,1 1 1,-1 0-1,1 1 0,0-1 1,0 1-1,0-1 0,0 1 1,0 0-1,1 1 0,-1-1 1,1 1-1,0-1 0,0 1 1,0 0-1,1 0 1,-1 0-1,0 3 2,0-1-2,0 1 0,0-1 0,0 1 1,1 0-1,0 0 0,1 0 0,-1 0 0,1 0 1,1 0-1,0 1 0,0 4 2,0-8-5,1 0-1,-1 1 1,1-1-1,1 0 1,-1 1 0,0-1-1,1 0 1,0 0 0,0 0-1,0 0 1,1-1 0,-1 1-1,1 0 1,0-1 0,0 0-1,1 1 6,1 1-23,1 0 0,1-1 1,-1 0-1,1 0 0,-1 0 0,1-1 0,0 0 0,0 0 0,2-1 23,16 4-94,0 0 0,0-2 0,0-1 0,0-1 0,5-1 94,32-1-246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49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131 163 1896,'58'-96'1349,"-44"66"117,-12 16 575,-3 8-1190,1 5-770,0 0 0,0 1 1,0-1-1,0 1 0,0-1 0,0 0 1,0 1-1,0-1 0,0 1 0,-1-1 1,1 0-1,0 1 0,0-1 0,-1 1 0,1-1 1,0 1-1,-1-1 0,1 1 0,0-1 1,-1 1-1,1-1 0,-1 1 0,1 0 1,-1-1-1,1 1 0,-1 0 0,1-1 0,-1 1 1,0 0-82,-1-1 83,1 1 1,-1 0 0,0 0 0,1-1 0,-1 1-1,1 1 1,-1-1 0,0 0 0,1 0-1,-1 1 1,0-1 0,1 1-84,-4 0 73,0 1 1,0 0-1,1 0 0,-1 0 1,1 1-1,-1-1 0,1 1 0,0 1-73,-10 10 103,0 0-1,1 1 0,1 1 0,0 0 0,1 1 0,1 0 0,1 1 0,0 0 0,1 0 0,1 1 0,-3 13-102,9-26 9,0 0-1,0 0 0,1 1 0,0-1 1,0 0-1,0 0 0,0 0 0,1 0 0,0 0 1,1 2-9,-1-5 3,0 0-1,0 1 1,1-1 0,-1 0 0,1 0 0,-1 0 0,1 0 0,0-1 0,0 1 0,1 0 0,-1-1-1,0 1 1,1-1 0,0 0 0,-1 0 0,1 0 0,0 0 0,0-1 0,2 2-3,5 0 2,-1 0 1,1 0-1,0-1 1,0-1-1,0 1 1,0-2-1,0 1 1,0-1-1,7-2-2,23-2-243,31-8 243,-53 9-98,136-27-1872,-85 17 1170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0.4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5 855 6697,'-1'0'92,"1"0"0,0-1 0,0 1 0,-1 0 0,1 0 0,0 0 0,0 0 0,0 0 0,-1-1 0,1 1 0,0 0-1,0 0 1,0 0 0,0-1 0,-1 1 0,1 0 0,0 0 0,0-1 0,0 1 0,0 0 0,0 0 0,0-1 0,0 1-1,0 0 1,0 0 0,0-1 0,0 1 0,0 0 0,0 0 0,0-1 0,0 1 0,0 0 0,0-1 0,0 1 0,0 0-1,0 0 1,0 0 0,0-1 0,1 1 0,-1 0 0,0 0 0,0-1 0,0 1 0,0 0 0,1 0 0,-1 0 0,0-1-1,0 1 1,0 0 0,1 0-92,16-5-368,-7 3 721,78-20-172,-2 1-66,1-6-115,-66 21 16,0-2-1,-1 0 0,0-1 0,0-1 0,-1-1 0,14-12-15,-31 22 4,0 0-1,-1 0 1,1 0 0,0-1-1,-1 1 1,0-1 0,1 1-1,-1-1 1,0 0-1,0 1 1,0-1 0,0 0-1,0 0 1,0 0 0,0 0-1,-1 0 1,1 0 0,-1 0-1,1 0 1,-1 0-1,0 0 1,0 0 0,0-2-4,0 2 4,-1 0 1,0 0-1,0-1 0,0 1 1,0 0-1,0 0 1,-1 0-1,1 0 0,0 1 1,-1-1-1,0 0 1,1 1-1,-1-1 0,0 1 1,0-1-1,0 1 1,0 0-1,0 0 0,0 0 1,0 0-1,-1 0-4,-3-2 9,-1 1 0,1 0 0,-1 0 1,0 1-1,0 0 0,0 0 0,1 1 0,-1 0 0,0 0 0,0 1 0,0-1 0,0 2 0,1-1 0,-1 1 0,0 0 1,1 0-1,-1 0 0,1 1 0,0 0 0,0 1-9,-16 8 40,1 1 0,1 1 0,0 1 0,1 0 0,1 2-40,16-15 5,-10 8 12,1 0-1,1 0 1,0 1-1,1 1 1,-5 6-17,12-15 2,1-1 0,-1 0-1,1 1 1,-1 0 0,1-1 0,0 1 0,0 0 0,1 0 0,-1-1 0,0 1 0,1 0 0,0 0 0,-1 0 0,1 0 0,0 0 0,1 0 0,-1 0 0,0-1 0,1 1 0,0 0 0,-1 0 0,1 0 0,0-1 0,1 1 0,-1 0-1,0-1 1,1 1 0,-1-1 0,1 0 0,2 2-2,2 3 4,1-1-1,1 0 0,-1-1 0,1 0 0,0 0 1,1-1-1,-1 1 0,1-2 0,-1 1 1,1-2-1,0 1 0,0-1 0,1 0 1,6 0-4,19 2 11,1-2 1,-1-1-1,10-2-11,40-5 22,-1-3 0,81-20-22,159-54-154,-277 70 106,-1-2 1,19-11 47,-62 25-1,0 0 0,0 0-1,0-1 1,0 1 0,-1-1 0,1 0 0,-1 0 0,1 0-1,-1 0 1,0 0 0,0 0 0,0-1 0,0 1-1,0-1 1,1-2 1,-3 4 1,1 0-1,-1 0 1,0 0-1,0 0 0,0 0 1,0-1-1,0 1 1,0 0-1,0 0 1,0 0-1,0 0 0,0 0 1,0 0-1,-1 0 1,1 0-1,-1 0 1,1 0-1,-1-1 0,0 0 2,-1-1 1,0 1-1,1 0 1,-1 0-1,0-1 1,0 1-1,-1 1 1,1-1-1,0 0 1,-1 0-3,-8-4 14,0-1 0,-1 2 0,0 0 1,0 0-1,-1 1 0,1 0 1,-1 1-1,0 1 0,0 0 0,0 1 1,0 0-1,0 1 0,0 0 1,0 1-1,0 1 0,0 0-14,0 0 17,0 0 0,1 1 0,-1 0 0,1 1 0,0 1 0,0 0 1,0 0-1,1 1 0,0 1 0,0 0 0,1 1 0,-1-1 0,2 2 0,-1 0 0,1 0 0,-4 5-17,9-8 4,0 1-1,0-1 1,1 1 0,-1-1-1,1 1 1,1 0-1,0 0 1,0 0 0,0 0-1,1 1 1,0-1 0,0 0-1,0 1 1,1 0-4,0-4-1,1 0-1,-1 0 1,1-1 0,0 1 0,-1 0 0,2-1 0,-1 1-1,0-1 1,1 1 0,-1-1 0,1 0 0,0 1-1,0-1 1,1 0 0,-1 0 0,0 0 0,1-1-1,0 1 1,0-1 0,0 1 0,0-1 0,0 0-1,0 0 1,0 0 0,1-1 0,-1 1 0,1-1-1,0 1 2,9 1 0,0 0 0,0-1-1,1 0 1,-1-1 0,0 0-1,1-1 1,-1-1 0,11-1 0,1-2-4,-1 0 0,0-2 0,0-1 0,8-4 4,-15 5 1,-1 0 0,0-2 1,-1 0-1,1 0 0,-2-2 1,1 0-1,-1 0 0,-1-1 1,0-1-1,-1-1 0,0 1 1,-1-2-1,0 0 0,-1 0 1,-1-1-1,0 0 0,-1 0 1,5-13-2,-5 0 14,-1 0 0,-1-1 0,-2 0 1,-1 0-1,-1 0 0,-1-1 0,-2 1 1,-1 0-1,-4-21-14,0 12 35,-2 1 0,-2 0 0,-1 0 1,-1 1-1,-3 1 0,0 0 0,-3 1-35,15 27 33,0 0 0,-1 1-1,0 0 1,-1 0-1,1 0 1,-1 0-1,0 1 1,-1 0 0,1 0-1,-1 0 1,0 1-1,-3-3-32,8 7 8,0-1-1,-1 1 0,1 0 1,0-1-1,0 1 0,0 0 1,0 0-1,0 0 0,0 0 1,0 0-1,0 0 0,0 0 1,-1 0-1,1 0 0,0 0 1,0 0-1,0 1 0,0-1 1,0 1-1,0-1 1,0 1-1,0-1 0,0 1 1,0-1-1,0 1 0,0 0-7,-1 1 13,0 0 0,0 1 0,0-1-1,0 1 1,0 0 0,0 0 0,1-1 0,-2 4-13,-1 4 0,1-1 1,0 2 0,0-1 0,1 0-1,0 1 1,1-1 0,0 1 0,1-1 0,0 1-1,1 4 0,3 24-7,2-1 0,3 8 7,-8-41 0,12 51-1,3-1-1,13 28 2,48 104 27,-44-118 14,13 15-41,18 38-180,-30-45-141,6-1 133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1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83 2713,'50'-54'1355,"-49"53"-1253,0 0 1,-1 0 0,1 0 0,0 0 0,-1-1 0,1 1 0,-1 0 0,1 0-1,-1 0 1,1 0 0,-1-1 0,0 1 0,1-1-103,-1 2 58,0-1 0,-1 1-1,1-1 1,0 1 0,0 0 0,0-1 0,0 1 0,0-1 0,0 1-1,-1 0 1,1-1 0,0 1 0,0 0 0,0-1 0,-1 1-1,1 0 1,0-1 0,-1 1 0,1 0 0,0 0 0,-1-1 0,1 1-1,0 0 1,-1-1-58,0 1 159,-1-1 1,1 1-1,-1 0 0,0-1 0,1 1 1,-1 0-1,1 0 0,-1 0 0,1 0 1,-1 0-1,1 0 0,-1 0 0,0 1-159,-2 0 99,0 1 0,0 0-1,0 0 1,0 1-1,0-1 1,1 1 0,-1-1-1,1 1 1,0 0 0,0 1-1,0-1 1,0 0 0,0 1-1,1 0 1,0-1 0,-1 1-1,1 0 1,-1 3-99,-1 4 51,0 0-1,0-1 1,1 1 0,0 0 0,1 1 0,-1 8-51,2-15 13,1 1-1,0-1 1,0 1 0,1-1 0,-1 0 0,1 1 0,0-1 0,0 0 0,1 0 0,0 0-1,0 0 1,0 0 0,0 0 0,1 0 0,0-1 0,0 1 0,0-1 0,4 4-13,-2-3 3,0 0 1,1-1-1,0 0 1,0 0 0,0 0-1,0-1 1,1 0 0,-1 0-1,1-1 1,0 1 0,0-2-1,-1 1 1,1-1-1,2 0-3,9 2-36,-1-2-1,1 0 0,0-1 0,0-1 0,-1-1 0,1 0 1,15-5 36,-23 5-189,-1-1 0,0 0 0,1-1 0,-1 1 0,-1-2 0,1 0 0,-1 0 0,1 0 0,-1-1 1,-1 0-1,1 0 0,-1-1 0,-1 0 0,1-1 0,0-1 189,18-37-837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1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0 4985,'-5'4'204,"0"0"0,1 1 0,-1 0-1,1-1 1,0 1 0,1 1 0,-1-1 0,1 0 0,0 1 0,0 0-1,1-1 1,-1 1 0,1 0 0,1 1 0,-1-1 0,1 0 0,0 2-204,-1 13 235,1 0 1,0 0-1,2 0 1,2 13-236,-1-4 114,3-1 1,0 1 0,2-1 0,1 0-1,1-1 1,1 0 0,5 6-115,-9-20 12,2 0 0,0 0-1,0-1 1,2 0 0,-1-1 0,2 0 0,0 0 0,0-1 0,1 0 0,0-1 0,0-1-1,2 0 1,-1 0 0,7 2-12,-6-5 70,0 1 0,1-2 0,0 0 0,1 0 0,-1-2 0,13 2-70,-22-4 42,1 0 0,-1-1 0,0 0 0,1 0 0,-1-1 0,0 1 1,1-1-1,-1-1 0,0 1 0,0-1 0,0 0 0,0-1 0,0 1 0,-1-1 0,1-1 1,-1 1-1,1-1 0,2-2-42,1-3 21,-1 1 0,-1-1 0,0 0-1,0-1 1,0 1 0,-2-1 0,1-1 0,0-2-21,8-21 63,10-34-63,-16 40 9,2 1-1,1 0 1,6-10-9,-15 34 0,0 0 0,0-1 1,0 1-1,0 0 0,1 0 0,-1 0 0,1 1 1,0-1-1,1 0 0,-2 2-1,-1 0 0,1 0 1,-1 0-1,1 0 0,-1 1 0,1-1 1,0 1-1,-1-1 0,1 1 0,0-1 1,-1 1-1,1 0 0,0 0 0,0 0 1,1 0 0,0 1-1,1 0 0,-1 1 0,1-1 0,-1 1 0,1-1 0,-1 1 0,0 0 0,0 0 0,0 1 0,0-1 0,0 1 0,-1-1 0,1 1 0,-1 0 0,0 0 0,0 0 0,0 0 0,0 0 1,8 13-10,-1 0-1,-1 0 1,-1 1 0,0 0-1,-1 0 1,-1 3 10,12 44 26,-4 2-26,-9-46 3,9 49 32,-11-66 41,1-7-10,-1 2-40,22-37 329,5-15-355,-8 14 32,20-27-32,-33 56-7,0 0 1,1 0 0,0 1 0,1 0 0,0 0 0,1 1 0,8-5 6,-15 11-4,2 0 0,-1 0-1,0 0 1,0 1 0,1 0 0,-1 0 0,1 0 0,0 1 0,-1 0 0,2 0 4,-4 0-1,0 1 1,0 0-1,1 0 1,-1 0-1,0 1 0,0-1 1,0 1-1,0 0 1,0 0-1,0 0 0,0 0 1,0 0-1,0 1 1,0-1-1,-1 1 0,1 0 1,-1 0-1,1 0 1,-1 0 0,4 4-4,0 0 1,-1 1 0,0-1-1,-1 1 1,0 0 0,0 0 0,0 1-1,-1-1 1,3 8 3,3 14-8,-2 1 1,0 3 7,7 25-25,-14-56 22,9 30-239,1 0 0,8 14 242,-15-37-235,2-1 0,-1 1 0,1-1 0,0 0 0,1 0 0,0-1 0,0 1 0,1-1 1,0-1-1,7 6 235,-6-7-191,0 0 1,0-1 0,0 0 0,5 1 190,-13-5-2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2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39 778 6833,'9'-8'214,"0"-1"-1,-1 0 0,-1-1 0,1 1 0,-1-2 0,-1 1 0,0-1 0,0 0 0,-1 0 0,0 0 0,-1-1 0,-1 1 0,0-1 0,0 0 0,-1 0 0,0-7-213,0-13 96,0 0-1,-2 0 1,-2 0-1,-1 0 1,-6-26-96,-50-248 320,59 305-320,-1-5 6,0 0-1,0 0 1,0 0-1,-1 1 0,0-1 1,0 0-1,0 1 1,-1-1-1,-1-1-5,3 7 0,1-1 0,0 1 1,-1-1-1,1 1 0,0 0 0,-1-1 0,1 1 1,-1 0-1,1-1 0,-1 1 0,1 0 0,0 0 1,-1-1-1,1 1 0,-1 0 0,1 0 1,-1 0-1,0 0 0,1 0 0,-1 0 0,1 0 1,-1 0-1,1 0 0,-1 0 0,1 0 0,-1 0 1,1 0-1,-1 0 0,1 0 0,-1 0 0,1 1 1,-1-1-1,1 0 0,-1 0 0,1 1 0,0-1 1,-1 0-1,1 1 0,-1-1 0,1 0 0,0 1 1,-1-1-1,1 1 0,0-1 0,-1 0 0,1 1 1,0-1-1,0 1 0,-1 0 0,-10 22-3,8-11 7,0 0 1,1-1 0,1 1-1,0 0 1,1 0 0,0 0-1,1 0 1,0 6-5,6 23 65,10 33-65,-7-31 26,13 61 142,-4 1 1,-6 1-1,-3 9-168,-9-94 40,1 0 0,0-1 0,2 1 0,0-1 0,1 0 0,1 0 0,3 4-40,-8-22-3,0-1-1,0 1 0,-1-1 1,1 1-1,1-1 1,-1 0-1,0 0 1,0 1-1,0-1 0,1 0 1,-1 0-1,0 0 1,1 0-1,-1 0 0,1 0 1,0-1-1,-1 1 1,1-1-1,-1 1 0,1-1 1,0 1-1,0-1 1,-1 0-1,1 0 1,0 0-1,-1 0 0,1 0 1,0 0-1,0 0 1,-1 0-1,1-1 0,0 1 1,-1-1-1,1 1 4,6-3-129,-1 1 0,1-1-1,-1-1 1,0 1 0,0-1 0,0 0-1,5-4 130,35-29-1348,7 5 556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2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21 506 7050,'-3'-1'281,"1"1"-104,1 0 1,0 0-1,0-1 0,-1 1 0,1 0 1,0-1-1,0 1 0,0-1 0,0 0 1,-1 1-1,1-1 0,0 0 0,0 0-177,2-6 944,12-4-539,67-41 117,13-2-522,-12 6-150,22-19 150,-73 46-48,-1-2 0,-1-1 1,-1-2 47,-20 19-7,0 0-1,0 0 1,-1-1 0,-1 1 0,1-2-1,-1 1 1,0-1 0,-1 1 0,0-1 0,-1 0-1,1-1 1,-2 1 0,1 0 0,-1-2 7,-2 9 4,0 1 0,0-1-1,1 1 1,-1-1 0,0 0 0,0 1 0,-1-1 0,1 0 0,0 1 0,0-1 0,-1 0 0,1 1 0,-1-1 0,0 1 0,1-1-1,-1 1 1,0-1 0,0 1 0,0 0 0,0-1 0,-1 0-4,2 2 3,-1-1 0,1 1 0,-1 0 1,1 0-1,-1 0 0,0-1 0,1 1 0,-1 0 0,1 0 0,-1 0 0,1 0 0,-1 0 1,0 0-1,1 0 0,-1 0 0,1 0 0,-1 0 0,1 0 0,-1 0 0,0 1 0,1-1 1,-1 0-5,-1 1 7,0 0 0,1 0-1,-1 0 1,1 1-1,-1-1 1,1 0 0,0 1-1,-1-1 1,1 0-1,-1 2-5,-2 4 11,0 0 0,1 0-1,-1 0 1,2 0 0,-1 0-1,1 1 1,0 0 0,0-1-1,1 1 1,0 0 0,0 3-11,0 20 41,1-1 0,2 8-41,8 46 153,3-2 0,3 1 0,7 5-153,-19-70 31,-1-1 0,0 1-1,-1 0 1,-1 0 0,-1 2-31,0-18 10,1-1 61,6-12 29,12-6-90,0 0 1,1 2-1,1 0 1,14-7-11,-29 19 2,3-2 1,0 0 0,1 0 1,-1 1-1,1 1 0,0 0 0,0 0 1,1 1-1,-1 0 0,0 1 0,1 0 1,-1 0-1,7 2-3,6-2 1,1 1 10,0 2 1,1 0 0,-1 2-1,8 2-11,-11-1-1,0-2 1,0 0-1,0-1 0,1-2 1,12 0 0,-15-3-4,0-1 0,0-1 1,0-1-1,-1 0 1,0-1-1,0-1 0,6-5 4,-19 11 2,0-1 0,-1-1 0,1 1 0,-1-1 0,1 1 0,-1-1 0,-1 0 0,1-1 0,0 1 0,-1-1 0,0 0 0,0 1 0,1-4-2,-3 6 2,0 0 0,0 0-1,-1 0 1,1 0 0,0 0-1,-1-1 1,1 1 0,-1 0-1,0-1 1,0 1 0,0 0-1,0 0 1,0-1 0,0 1-1,-1 0 1,1-1 0,-1 1-1,1 0 1,-1 0-1,0 0 1,0 0 0,0 0-1,0 0 1,0 0 0,-1 0-1,1 0 1,-1 0 0,1 0-1,-1 1 1,1-1 0,-3-1-2,3 2 2,-1 1-1,1-1 1,-1 0 0,1 0 0,-1 1 0,0-1 0,1 1 0,-1 0 0,0-1 0,1 1 0,-1 0-1,0 0 1,1 0 0,-1 0 0,0 0 0,0 0 0,1 0 0,-1 1 0,0-1 0,1 1 0,-1-1-1,1 1 1,-1 0 0,1 0 0,-1-1 0,1 1 0,-1 0 0,1 0 0,-1 1-2,-5 3 12,0 1 0,1 0 0,0 0 1,-6 7-13,3-3 28,1 1 0,0 0 1,0 1-1,1 0 0,0 0 1,1 1-1,1 0 0,0 0 1,-1 5-29,4-11 12,1-1 0,0 0 0,0 1-1,0-1 1,1 1 0,0 0 0,0-1 0,1 1 0,0-1 0,0 1 0,0-1 0,1 0 0,0 0 0,0 1 0,0-1 0,1 0-1,0-1 1,0 1 0,1 0 0,0-1 0,0 1-12,4 3 20,1 0 0,1-1 0,-1 0 0,1 0 0,1-1 0,-1 0-1,1-1 1,0 0 0,7 2-20,7 3 621,1-2 0,1-1 0,22 4-621,-7-4 893,25-1-893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39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18 4601,'0'-14'2433,"-10"10"-777,-4 24-824,-12 2-416,-11 25-296,1 12-64,-7 14-32,9 8-8,-1 2-8,9-2 0,11-16 0,5-6-32,22-24-88,1-13 16,27-22-120,5-4-104,8-26-1080,10-9 968</inkml:trace>
  <inkml:trace contextRef="#ctx0" brushRef="#br0" timeOffset="1">503 162 5497,'-19'14'2337,"-5"15"-1201,0 23-784,1 3-80,5 14-176,6 4-16,8-14-176,10-4-120,20-27-280,13-11-376,16-15 552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4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286 704 2545,'74'-63'1399,"-73"62"-1350,0 1 0,0-1 0,0 0 0,-1 1 0,1-1 0,0 0 0,-1 1 1,1-1-1,0 0 0,-1 0 0,1 0 0,-1 0 0,1 0 0,-1 1 0,0-1 1,1 0-1,-1 0 0,0 0 0,0 0 0,0 0 0,0 0 0,1 0 1,-1 0-1,0 0 0,-1 0 0,1 0 0,0 0-49,-1 0 66,1 0 0,-1 0 1,0 0-1,0 0 0,1 1 0,-1-1 0,0 0 0,0 1 1,0-1-1,0 0 0,0 1 0,0 0 0,0-1 0,-1 1-66,-1-2 204,-5-1 59,-1 0 0,1 0-1,-1 1 1,1 0 0,-1 0 0,0 1 0,0 0 0,1 1-1,-1 0 1,-3 0-263,-3 1 211,-1 1 0,1 0 0,-1 1-1,1 1 1,-8 3-211,11-2 88,-1 0 0,1 1 0,0 1 0,1 0 0,-1 0 0,2 1-1,-7 5-87,12-8 9,0-1-1,0 1 0,1-1 0,0 1 0,0 1 0,0-1 0,0 0 1,1 1-1,0 0 0,0 0 0,0 0 0,1 0 0,0 0 0,0 1 1,1-1-1,-1 3-8,2-6 1,0-1-1,0 1 1,0 0 0,0-1 0,0 1 0,1 0 0,-1-1 0,1 1 0,0-1 0,0 1 0,0-1-1,0 1 1,0-1 0,0 1 0,1-1 0,-1 0 0,1 0 0,-1 0 0,1 0 0,1 1-1,0 0 1,1 0 0,0 0 1,1-1-1,-1 1 1,0-1-1,1 0 1,-1 0-1,1 0 0,0-1 1,4 1-2,7 1 2,1-1 0,0 0 0,0-2 1,0 0-1,0-1 0,2-1-2,2 0 11,-1-1 0,1-1 0,-1-1 0,0-1 0,-1 0 0,1-2 0,-1 0 0,7-5-11,-17 8 5,0-1-1,-1 0 1,0 0-1,0 0 1,-1-1 0,0 0-1,0 0 1,0-1-1,-1 0 1,0 0 0,-1-1-1,0 0 1,0 1-1,-1-2 1,0 1 0,0 0-1,-1-1 1,1-4-5,-1-6 7,-1 0 0,0 1 0,-1-1 1,-2 0-1,0 0 0,-1 0 1,-1-2-8,-9-47 61,-8-21-61,15 71 6,-10-49 20,1 7 69,-2 1-1,-8-15-94,23 73 14,1-1 0,-1 1-1,0 0 1,0 0 0,0 0 0,0 0 0,0 0-1,-1 0 1,1 0 0,-1 0 0,1 0 0,-1 0-1,0 1 1,1-1 0,-2 0-14,3 2 4,0 0 0,-1 0 0,1 0 0,-1 0 0,1 0 1,0 0-1,-1 0 0,1 0 0,-1 0 0,1 0 0,0 0 0,-1 0 0,1 0 0,0 0 0,-1 1 1,1-1-1,0 0 0,-1 0 0,1 0 0,0 1 0,-1-1 0,1 0 0,0 0 0,-1 1 0,1-1 0,0 0 1,0 1-5,-10 16 22,6-3-21,0 1-1,1 0 1,0 0-1,1 0 1,1 0-1,1 0 1,0 1-1,1 2 0,3 28 1,2-1 0,2 3-1,6 21 15,3-2 0,9 18-15,-13-49-4,1-1 0,2 0-1,1-1 1,19 27 4,-32-55 0,0 0 1,0-1-1,0 1 0,1-1 1,0 0-1,0-1 0,0 1 1,5 2-1,-7-5 0,0 0 0,0-1 0,1 0 0,-1 1 0,1-1 0,-1-1 0,1 1 0,-1 0 0,1-1 0,-1 0 0,1 0 0,-1 0 1,1 0-1,0 0 0,-1-1 0,1 1 0,0-1 0,9-3 1,0 0-1,0-1 1,0-1 0,0 0 0,-1 0 0,0-1 0,0-1-1,-1 0 1,0 0 0,2-3-1,9-10-12,0 0-1,-2-1 1,0-1-1,2-6 14,-16 20-9,0 0 0,-1 0 0,0-1 0,3-7 8,-6 13-7,0-1 0,-1 1 0,1-1 0,-1 0 0,-1 1 0,1-1-1,-1 0 1,1 0 0,-1 1 0,-1-1 0,1-2 7,0 6 1,0 0-1,-1 0 0,1 0 1,0-1-1,-1 1 1,1 0-1,-1 0 1,1 0-1,-1 0 0,1 0 1,-1 0-1,0 0 1,0 0-1,1 0 1,-1 0-1,0 0 1,0 0-1,0 0 0,0 1 1,0-1-1,0 0 1,0 1-1,0-1 1,0 1-1,0-1 0,-1 1 1,1 0-1,0-1 1,0 1-1,0 0 1,-1 0-1,1 0 0,0 0 1,0 0-1,0 0 1,-1 0-1,1 0 1,0 0-1,0 1 0,0-1 1,-1 0-1,1 1 1,0-1-1,-5 2 13,1 0-1,0 0 1,0 1 0,0-1 0,0 1 0,0 0 0,0 1 0,-3 2-13,3 0 12,0 0 0,0 1 0,0-1 1,1 1-1,-1 0 0,2 0 0,-1 1 1,1-1-1,0 1 0,1-1 1,0 1-1,-1 7-12,1-6 8,0 0 0,1 1 0,1-1 0,-1 1 0,2-1 0,-1 1 0,1-1 0,1 0 0,-1 1 1,4 7-9,-3-11 0,1-1 1,0 1 0,0-1 0,1 0-1,-1 0 1,1 0 0,0 0 0,0 0 0,1-1-1,-1 0 1,1 0 0,0 0 0,0-1-1,1 1 1,-1-1 0,1 0 0,-1-1 0,4 2-1,7 2-22,0-1 0,0-1 1,1-1-1,-1 0 0,1-1 1,5 0 21,5-1-316,0-2 1,0-1 0,0-1 0,3-2 315,47-9-472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5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271 0 7370,'-13'4'353,"0"1"0,1 0 0,-1 0 0,1 2 0,1-1 1,-1 2-1,1-1 0,0 1 0,1 1 0,0 0 0,0 1 1,0 1-354,-6 8 40,1-1 1,0 2 0,2 0-1,1 1 1,0 0 0,-2 8-41,10-19 6,-1 0 0,2 1 0,-1-1 0,2 1 0,-1 0 0,1 0 0,1 0 0,0 0 0,1 0 0,0 0-1,1 11-5,0-16 0,0 0 0,1 0-1,0 0 1,0-1-1,0 1 1,0 0-1,1-1 1,0 0 0,0 1-1,1-1 1,0-1-1,-1 1 1,1 0-1,1-1 1,-1 0-1,1 0 1,0 0 0,0-1-1,0 1 1,0-1-1,0 0 1,3 0 0,9 4-5,-1-1-1,1-1 1,1-1 0,-1 0 0,0-1 0,1-1 0,0-1-1,0 0 1,-1-1 0,1-1 0,0-1 0,7-2 5,38-8-113,0-3 0,45-17 113,-92 27-27,141-50-128,-121 41 122,-1-2 1,0-1 0,4-6 32,-27 16-5,-1-1-1,-1 0 1,1 0-1,-2-1 1,1-1-1,-1 0 1,0 0 0,5-10 5,-10 15 11,-1 0 1,0-1-1,0 1 1,0-1-1,-1 0 1,0 0-1,0 0 1,0 0-1,-1-1 1,0 1-1,0 0 1,-1-1-1,0 1 1,0 0 0,0-1-1,-1 1 1,0 0-1,-1-3-11,1 5 19,0 0 0,-1 1 0,1-1 0,-1 1 0,0 0 0,0-1 0,0 1 0,0 0 0,-1 0 0,1 0 0,-1 1 0,0-1 0,0 1-1,0-1 1,0 1 0,0 0 0,0 0 0,-1 0 0,1 1 0,-1-1 0,1 1 0,-1 0 0,0-1 0,1 2 0,-3-1-19,-6-1 35,1 0 0,-1 2-1,0-1 1,0 1 0,0 1 0,1 0 0,-10 3-35,2 0 24,0 0 1,1 2 0,-1 0-1,1 1 1,1 1 0,-1 1-1,1 0 1,1 1 0,0 1-1,0 0 1,1 2 0,1-1-1,0 2 1,0 0 0,2 1-1,-8 10-24,15-18-2,1 0-1,0 0 0,0 1 0,1-1 1,0 1-1,0 3 3,2-8-1,0 1 1,0-1 0,1 0-1,-1 1 1,1-1-1,0 1 1,0-1-1,0 0 1,0 1-1,1-1 1,-1 1 0,1-1-1,0 0 1,0 1-1,0-1 1,1 0-1,0 0 1,1 2 4,0-1 0,1 1 0,0-1 0,0 0 0,0-1 0,0 1 0,1-1 0,-1 1 0,1-1 0,0-1 0,0 1 0,0-1 0,0 0 0,1 0 0,-1 0 0,6 0-4,7 2 11,0-1-1,0 0 1,0-2 0,15 0-11,-14-1 2,1-2 0,-1 0 0,1-1-1,-1-1 1,0 0 0,0-2 0,0 0 0,-1-1-1,0-1 1,7-5-2,-17 9 2,0-1-1,-1-1 1,1 1 0,-1-1-1,-1-1 1,1 1-1,-1-1 1,0 0-1,0 0 1,2-6-2,-4 7 0,-1 0 0,-1 0 1,1-1-1,-1 1 0,0-1 1,0 1-1,-1-1 0,0 0 1,0 0-1,-1 1 0,1-1 1,-2 0-1,1 0 0,-1 0 1,0-1-1,1 7 0,0 0 0,0 0 0,0 0 0,-1 0 0,1 0 0,0 0 0,0 0 0,-1 0 0,1 0 0,-1 1 0,1-1 0,-1 0 0,1 0 0,-1 0 0,0 0 0,1 1 0,-1-1 0,0 0 0,1 1 0,-1-1 0,0 1 0,0-1-1,1 1 1,-1 0 0,0 0 0,0 0 0,1 0 0,-1 0-1,0 0 1,0 0 0,1 0 0,-1 0 0,0 0-1,0 0 1,1 0 0,-1 1 0,0-1 0,1 0 0,-1 0-1,0 1 1,0-1 0,-2 2 0,1 0-1,-1 0 1,0 0-1,1 0 1,-1 0-1,1 1 1,0-1 0,0 1-1,0 0 1,0 0 0,-2 2-2,2 0 0,-1 0 1,0 1-1,1 0 1,0-1-1,1 1 0,-1 0 1,1 0-1,0 0 0,0 0 1,1 0-1,0 0 1,0 0-1,0 0 0,2 5 2,-2-8 0,1 0 0,0 1 0,1-1-1,-1 0 1,0 0 0,1-1 0,0 1 0,0 0-1,-1 0 1,2-1 0,-1 1 0,0-1 0,0 0-1,1 0 1,-1 0 0,1 0 0,0 0 0,0 0-1,0-1 1,-1 1 0,1-1 0,1 0 0,-1 0-1,0 0 1,0 0 0,0 0 0,0-1-1,1 1 1,-1-1 0,2 0 0,16 0 9,0 0 0,0-1 0,-1-2-1,1 0 1,3-1-9,27-8-12,23-10 12,-58 16-22,0 1 1,-1-2-1,1 0 1,-1-2-1,-1 1 0,1-1 1,7-8 21,-17 13-16,1-1-1,-1 0 1,0 0 0,0 0 0,-1-1 0,1 0 0,-1 0 0,0 0 0,-1 0 0,0-1-1,0 1 1,0-1 0,-1 0 0,0 0 0,0 0 0,-1 0 0,1 0 0,-1-4 16,-1 10 3,0 0 0,0 0 0,0 0 0,0 0 0,0 0 0,0 0 0,0 0 0,0 0 0,0 0 0,0 0 0,0 0 0,-1 0 0,1 0 1,0 0-1,-1 0 0,1 0 0,-1 1 0,1-1 0,-1 0 0,1 0 0,-1 0 0,0 0 0,1 1 0,-1-1 0,0 0 0,0 1 0,0-1 0,1 1 0,-1-1 1,0 1-1,0-1 0,0 1 0,0-1 0,-1 1-3,1 0 6,0 0 0,0 0 1,0 0-1,0 0 0,-1 1 0,1-1 1,0 0-1,0 1 0,0-1 1,0 1-1,0-1 0,0 1 0,0 0 1,0-1-1,0 1 0,0 0 1,0 0-1,0-1 0,1 1 0,-1 0 1,0 0-1,0 0 0,1 0 1,-1 0-1,1 0 0,-1 0 0,1 0 1,-1 1-7,0 0 1,0 1 0,-1 0 1,1-1-1,0 1 0,1 0 1,-1 0-1,0-1 0,1 1 1,0 0-1,-1 0 1,1 0-1,0 0 0,1 0 1,-1 0-1,0-1 0,1 1 1,0 0-1,-1 0 0,1 0 1,0-1-1,1 1 0,-1 0 1,0-1-1,1 1 0,-1-1 1,1 0-1,0 0 0,0 1 1,0-1-1,0 0 0,0 0 1,0-1-1,1 1 1,-1 0-1,0-1 0,1 1 1,-1-1-1,1 0 0,2 1-1,7 2 1,0 0-1,0 0 1,0-1-1,1-1 0,-1 0 1,1-1-1,-1 0 1,8-1-1,6-1 8,0-2 1,0 0-1,0-1 0,0-2 1,0 0-1,0-2-8,-13 3 9,0 0 0,0 0 0,0-2 0,-1 1 0,1-1 0,-2-1 0,1 0 0,-1-1 0,0 0 0,-1-1 0,9-10-9,-16 16 24,0 0 0,0 0-1,-1 1 1,0-1 0,1-1 0,-1 1 0,-1 0-1,1-1 1,0 1 0,-1 0 0,0-1 0,0 0-1,0-3-23,-3 15 67,0-1-1,0 1 1,1 0-1,0 0 1,0 0-1,1 0-66,-2 90 16,7 31-16,5 229 54,-9-343-61,-1-1 1,0 1 0,-1 0-1,-1-1 1,0 1 0,-1-1 0,0 0-1,-1 0 1,0 0 0,-4 6 6,7-17-3,-1 1 0,0-1 0,1 0 0,-1 0 0,0 0 0,0-1 0,0 1 0,0 0 0,0-1 0,-1 1 0,1-1 0,0 0 0,-1 0 0,1 0 0,-1 0 0,1 0 0,-1 0 0,1-1 0,-1 1 0,0-1 0,1 0 1,-1 0-1,0 0 0,1 0 0,-3 0 3,-6-2-5,0 1 0,0-1 1,0-1-1,0 0 1,-5-2 4,6 1 1,0 0 1,1 0 0,0-1 0,-1 0 0,2 0-1,-1-1 1,1 0 0,-1-1 0,2 0 0,-5-4-2,8 6 6,1 1 0,-1-1 0,1 0 0,0 0 0,0 0 0,1 0 1,-1 0-1,1-1 0,0 1 0,1-1 0,-1 1 0,1-1 0,0 0 1,0 0-1,1 1 0,0-1 0,0 0 0,0 0 0,1-3-6,1 1 5,-1 1-1,1-1 0,1 1 1,-1-1-1,1 1 1,1 0-1,-1 0 1,1 0-1,0 1 0,1-1 1,2-2-5,1 0-40,1 0 0,0 0 0,0 0 0,1 1 0,1 1 0,8-6 40,7-1-549,0 2 0,1 0 1,0 1-1,0 2 0,23-4 549,62-12-1143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6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225 431 3921,'-1'-10'350,"1"6"-185,0 0-1,-1 1 0,0-1 1,1 0-1,-1 1 1,0-1-1,-2-2-164,3 5 58,-1 0-1,0 0 1,1 0-1,-1 0 1,0 0-1,0 0 1,0 1 0,0-1-1,0 0 1,0 0-1,0 1 1,0-1 0,0 1-1,0-1 1,0 1-1,0-1 1,-1 1-1,1 0 1,0-1 0,0 1-1,0 0 1,-1 0-1,1 0 1,0 0-1,-1 0-57,-12 0 416,1 1-1,-1 0 0,1 1 0,0 0 0,-1 1 0,1 1 0,-11 4-415,20-7 26,-1 1 1,1 0-1,0 0 1,0 1 0,0-1-1,1 1 1,-1 0-1,1-1 1,-1 2 0,1-1-1,0 0 1,0 1-1,0-1 1,1 1 0,-1 0-1,1 0 1,0 0-1,0 0 1,0 0 0,1 1-1,-1-1 1,1 1-1,0-1 1,1 1 0,-1 1-27,0-2 0,1 0 1,0 0 0,0 0-1,0 0 1,1 0-1,-1 0 1,1 0 0,0 0-1,0 0 1,0 0 0,1-1-1,-1 1 1,1 0 0,0-1-1,0 1 1,0-1 0,1 1-1,-1-1 1,1 0 0,0 0-1,1 0-1,0 0 0,0 0 0,0 0 0,1-1 0,-1 1 0,1-1 0,0 0 0,0-1 0,0 1 0,0-1 0,0 0 0,0 0 0,0 0 0,0-1 0,4 0 1,3 0 9,0-1 0,0 0 0,0-1 1,-1 0-1,1-1 0,-1 0 0,1-1 0,-1 0 0,0-1 0,0 0 0,-1 0 0,0-2 0,0 1 0,0-1 0,-1 0 1,0-1-1,7-8-9,-6 6 9,-1 0 0,-1-1 1,0 0-1,-1 0 0,0-1 1,0 0-1,-1 0 0,-1 0 1,0-1-1,-1 0 1,0 0-1,-1 0 0,0 0 1,-1 0-1,0-12-9,-3-18 90,-2 1-1,-1 0 1,-3-1-1,-1 2 1,-8-22-90,8 36 181,8 27-179,0 0 0,0 0 0,0 0 0,0 1 0,0-1 0,0 0 0,0 0 0,0 0 0,0 0 0,0 0 0,0 1 0,0-1 0,0 0 0,-1 0 0,1 0 0,0 0 0,0 0 0,0 1 0,0-1 0,0 0 0,0 0 0,0 0 0,0 0 0,0 0 0,0 0 0,-1 0 0,1 0 0,0 1 0,0-1 0,0 0 0,0 0 0,0 0 0,0 0 0,-1 0 0,1 0 0,0 0 0,0 0 0,0 0 0,0 0 0,0 0 0,-1 0 0,1 0 0,0 0 0,0 0 0,0 0 0,0 0 0,0 0 0,-1 0 0,1 0 0,0 0 0,0 0 0,0 0 0,0 0 0,0 0 0,-1-1 0,1 1 0,0 0 0,0 0 0,0 0 0,0 0 0,0 0 0,0 0 0,0 0 0,0 0 0,-1-1 0,1 1 0,0 0 0,0 0 0,0 0 0,0 0-2,-2 6 13,1 0-1,-1 0 0,1 0 1,1 0-1,-1 1 0,1-1 1,0 0-1,1 3-12,7 55-40,-8-63 40,14 66 119,22 62-119,-19-74 142,-2 0-1,-3 1 0,4 40-141,-13-33 90,-2 0 0,-3 0 0,-2 0-90,-30 187 81,28-209-69,2 1 1,1 6-13,2-45 1,1-1 1,0 1-1,0-1 1,0 1-1,0-1 0,1 1 1,-1-1-1,1 1 1,-1-1-1,1 1 1,0-1-1,0 1 0,0-1 1,0 0-1,1 1 1,-1-1-1,0 0 0,1 0 1,0 0-1,0 0-1,0-1 2,0 0 0,0 0-1,1 0 1,-1 0 0,1 0-1,-1-1 1,0 1-1,1-1 1,-1 1 0,1-1-1,-1 0 1,1 0 0,-1 0-1,1 0 1,-1-1 0,1 1-1,-1-1 1,1 1 0,-1-1-1,3-1-1,14-5 2,1 0 0,-1-2 0,-1 0 0,1-1 0,-1-1 0,-1-1 0,0 0 0,-1-1-1,0-1 1,-1-1 0,-1 0 0,0-1 0,-1 0 0,7-13-2,-11 16-16,0-2 0,-1 1 0,0-1 0,-2 0 0,1-1 0,-2 0 0,0 0 0,-1 0 0,-1 0 0,0-1 0,-1 1 0,-1-1 0,0 0 0,-2 1 0,0-1 0,0 0 0,-2 1 0,-2-9 16,3 18-4,0-1 0,-1 0 0,0 1 0,-1-1-1,0 1 1,0 0 0,0 0 0,-1 1 0,0-1 0,0 1 0,0 0 0,-1 0 0,-2-1 4,-2 0 9,1 0 1,-1 1 0,0 0 0,-1 1-1,1 0 1,-1 1 0,0 0 0,0 1 0,-1 0-10,-25-4 94,0 1 1,0 2-1,-1 2 0,-36 3-94,41-1 27,119-12-171,183-30-825,-133 18 104,16 0 278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3:59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145 781 3161,'-23'-56'1329,"23"55"-1307,0 1 0,0 0 0,0-1-1,0 1 1,0 0 0,-1 0 0,1-1-1,0 1 1,0 0 0,0-1 0,0 1-1,-1 0 1,1 0 0,0 0 0,0-1 0,-1 1-1,1 0 1,0 0 0,-1 0 0,1-1-1,0 1 1,0 0 0,-1 0 0,1 0-1,0 0 1,-1 0 0,1 0 0,0 0-1,-1 0 1,1 0 0,0 0 0,-1 0 0,1 0-1,0 0 1,-1 0 0,1 0 0,0 0-1,0 0 1,-1 0 0,1 0 0,0 0-1,-1 1 1,1-1 0,0 0-22,-10 12 723,8-9-475,-48 80 2062,43-71-2198,0 0 0,1 1 0,1 0 0,0 0 0,0 0 0,1 0 0,1 1 0,1-1 0,-1 1 0,1 12-112,2-20 32,0-1 0,1 1 1,-1 0-1,1 0 0,0 0 1,1 0-1,-1-1 0,1 1 0,1 0 1,-1-1-1,1 0 0,-1 1-32,1-3 17,0 1-1,0 0 0,0-1 1,0 1-1,1-1 1,-1 0-1,1 0 0,0 0 1,0-1-1,0 1 0,0-1 1,0 0-1,0 0 0,1-1 1,-1 1-1,3 0-16,4 0 24,0-1 0,0 1-1,0-2 1,0 1 0,0-2-1,0 1 1,0-1 0,-1-1-1,1 0 1,9-4-24,20-6 45,0-2 0,7-5-45,5-4-6,0-1 1,39-27 5,-75 42-1,0-2 1,-1 0-1,-1-1 1,1 0-1,-2-1 1,0-1-1,-1 0 1,0-1-1,-1 0 1,6-12 0,-10 14 6,-2-1 0,0-1 0,0 1-1,-2-1 1,1 0 0,-2 0 0,0 0 0,-1 0 0,-1 0 0,0 0 0,-1-1-6,-2-22 70,-1-1 1,-3 1-1,-7-24-70,12 53 18,-3-12 110,0-1 0,-2 1 0,0 0 0,-2 1 0,0 0 0,-11-18-128,2 21 163,11 15-113,10 15-50,28 52 20,-19-42-20,-1 1-1,-1 0 1,7 26 0,-7-13 6,-2 0 0,-2 0 0,-2 1 0,1 29-6,-5 3-6,-2-1 0,-5 13 6,2-55 10,0 0 0,-2 0 1,-6 14-11,-8 35 30,26-84 129,0 0 1,1 0-1,0 1 0,6-7-159,18-23 124,87-139-120,-115 173-3,-1 0-1,1 0 1,0 1-1,0-1 0,1 0 1,-1 1-1,1 0 1,-1 0-1,1 0 0,0 0 1,-1 0-1,1 0 1,0 1-1,1-1 0,-2 2-2,0 0 0,-1-1 0,1 1 0,0 0 0,0 0 0,-1 1 0,1-1 0,0 0 0,-1 1-1,1-1 1,0 1 0,-1-1 0,1 1 0,0 0 0,-1-1 0,1 1 0,-1 0 0,1 0 0,-1 0 0,0 0 0,1 1 0,-1-1 0,0 0 0,0 1 0,0-1 0,0 0-1,0 1 1,0 0 2,37 53 19,-26-35-9,0-2 0,2 0-1,14 16-9,-22-29-1,0 0-1,-1 0 1,2 0 0,-1-1-1,0 0 1,1 0-1,0 0 1,0-1-1,0 0 1,0-1 0,1 1-1,-1-1 1,6 0 1,4 0-7,0-1 0,0 0 0,0-2 0,0 0 0,0-1 0,0 0 0,-1-2 0,1 0 0,8-3 7,28-12-65,-1-2 1,9-8 64,-36 18-35,-1-2 0,-1-1-1,0 0 1,0-3 35,-15 11-2,0 0-1,-1-1 0,0 0 0,0 0 0,-1 0 0,0-1 0,0 0 0,0-1 1,-1 1-1,-1-1 0,1 0 0,2-8 3,-5 9 3,0 0 0,0 0 0,-1 0 0,0 0 1,0 0-1,-1-1 0,0 1 0,0 0 0,-1 0 0,0 0 0,-1 0 0,0-1 1,0 2-1,-3-9-3,3 12 4,0-1 1,-1 0 0,0 1 0,1 0 0,-2-1-1,1 1 1,0 1 0,-1-1 0,1 0 0,-1 1-1,0-1 1,-1 1 0,1 0 0,0 1 0,-1-1-1,1 1 1,-1 0 0,0 0 0,0 0 0,0 1-1,0 0 1,0 0 0,0 0 0,0 0-5,-6 0 12,0 1 1,0 0 0,0 1 0,0 0-1,0 1 1,1 0 0,-1 1-1,0 0 1,1 0 0,0 1 0,0 1-1,0 0 1,0 0 0,1 0-1,0 2 1,0-1 0,0 1-13,0 1 0,0 0 0,0 0 0,1 1 0,0 0 0,0 1 0,1-1 0,1 2 0,-1-1 0,2 0 0,0 1 0,0 0 0,0 1 0,2-1 0,-1 1 0,0 6 0,3-13 0,0 0 1,1 0-1,0 0 1,-1 0 0,2 0-1,-1 0 1,0 0-1,1 0 1,0 0-1,0 0 1,1-1-1,-1 1 1,1 0 0,0-1-1,1 1 1,-1-1-1,1 1 1,-1-1-1,1 0 1,0 0 0,1-1-1,-1 1 1,1 0-1,0-1 1,0 0-1,0 0 1,0 0-1,0-1 1,0 1 0,1-1-1,2 1 0,6 1-1,1 0 0,0 0 0,0-2 0,0 1 0,0-2 0,1 0 0,-1-1 0,0 0-1,0-1 1,1-1 0,2 0 1,1-2 12,0 0 0,0 0 0,-1-2 0,1 0 0,-1-1 0,0-1 0,-1-1 0,6-4-12,-14 8 1,-1-1-1,-1 1 0,1-1 1,-1-1-1,0 1 1,0-1-1,-1 0 0,0-1 1,0 1-1,-1-1 1,0 0-1,0 0 0,-1 0 1,2-9-1,-3 11 0,0 0-1,-1 0 1,0-1 0,0 1 0,-1 0-1,0-1 1,0 1 0,0 0 0,-1-1 0,0 1-1,0 0 1,0 0 0,-1 0 0,0 0 0,0 0-1,-1 0 1,1 0 0,-1 1 0,-1-1-1,-2-3 1,5 8 0,0-1 0,0 1-1,0 0 1,0-1-1,0 1 1,0 0-1,-1 0 1,1 0 0,0 0-1,-1 0 1,1 0-1,-1 1 1,1-1-1,-1 0 1,1 1 0,-1-1-1,0 1 1,1 0-1,-1-1 1,0 1-1,1 0 1,-1 0 0,0 0-1,1 0 1,-1 0-1,0 0 1,1 1-1,-1-1 1,1 1 0,-1-1-1,0 1 1,1-1-1,-1 1 1,1 0-1,-2 0 1,-1 2-1,0 0-1,0 1 0,0-1 0,1 1 0,-1-1 0,1 1 0,0 0 0,0 0 0,0 1 0,0-1 0,-1 4 2,1 0-1,-1 1 0,2 0 0,-1 0 0,1 1 0,0-1 0,1 0 0,0 1 0,1-1 0,0 0 0,0 1 0,1-1 0,0 1 0,1-1 0,0 0 0,0 0 0,1 0 0,0 0 0,1 0-1,-1-1 1,2 1 0,-1-1 0,2 0 0,-1 0 0,1-1 0,0 1 0,0-1 0,1-1 0,0 1 0,0-1 0,0 0 0,1-1 0,0 0 0,8 4 1,0-2 3,0 0 0,1-2 0,0 0 0,0 0 0,0-2 0,0 0 0,1-1 0,-1-1 0,1-1 0,-1 0 0,13-2-3,-4-2 4,0 0-1,0-1 0,0-2 0,-1-1 0,0 0 1,-1-2-1,10-6-3,-24 11 4,0 0 0,0-1 0,0-1 1,-1 1-1,0-2 0,0 1 0,3-5-4,-8 9 4,-1-1 0,0 0 0,-1 0 0,1 0-1,-1 0 1,1-1 0,-1 1 0,-1 0 0,1-1 0,-1 0 0,1 1-1,-1-1 1,0 0 0,-1 1 0,1-1 0,-1 0 0,0 0-1,-1-4-3,0 2 17,0 0 0,-1 1-1,0 0 1,0-1-1,0 1 1,-1 0-1,0 0 1,0 0 0,-1 0-1,1 1 1,-1-1-1,-1 1 1,1 0-1,-1 0 1,1 1-1,-1-1 1,-1 1 0,1 0-1,-4-2-16,1 1 35,0 1 0,-1 0 0,1 0 0,-1 0 0,0 1 0,0 0 0,0 1 0,0 0 0,0 1 0,-1-1 0,1 2 0,0-1 0,-6 2-35,12-1 9,1 0 1,0 1-1,0-1 1,0 0-1,0 1 0,0 0 1,0 0-1,0-1 1,0 1-1,0 0-9,0 5 30,14-1-18,34 2-3,1-1 0,0-2 0,1-3 0,-1-1 0,2-3-9,20 1 24,50 5-24,-112-2-2,0 0 0,1 0-1,-1 0 1,0 1 0,0 0 0,0 0-1,0 1 1,-1 0 0,1 0 2,-5-2-1,0 0 0,-1 0 0,1 1 1,0-1-1,-1 0 0,0 1 1,1-1-1,-1 1 0,0-1 0,0 1 1,0 0-1,0-1 0,0 1 1,0 0-1,0 0 0,-1 0 0,1 0 1,-1 0-1,1-1 0,-1 1 0,0 0 1,1 0-1,-1 0 0,0 0 1,-1 0-1,1 0 0,0 0 0,0 0 1,-1 0-1,1 0 0,-1 0 0,0 0 1,1 0-1,-2 0 1,-4 11-1,-1-1 0,-1 1 0,0-1 0,-1-1 0,0 1 0,-1-2 0,-2 3 1,-24 28-1,35-40 1,0 1 0,0-1 0,0 0 0,0 1 1,0-1-1,0 1 0,1 0 0,-1-1 0,1 1 0,-1 0 0,1-1 0,-1 1 1,1 0-1,0-1 0,0 1 0,0 0 0,0 0 0,0-1 0,0 0 0,0 0 1,1 0-1,-1 0 0,1 0 0,-1 1 0,1-2 1,0 1-1,-1 0 0,1 0 0,0 0 0,-1 0 1,1 0-1,0 0 0,0-1 0,0 1 0,0 0 0,0-1 1,1 1-1,4 2-1,0-1 1,0 0-1,0 0 1,0 0-1,1-1 0,-1 0 1,0 0-1,5-1 1,27 1-89,-1-2-1,1-1 0,-1-2 0,0-2 0,24-6 90,54-19-1061,13-11 1061,19-5-957,-115 38 584,-1 2 1,11-1 372,-40 8-11,0-1 1,-1 1-1,1 0 0,0 0 1,0 0-1,0 0 1,0 0-1,-1 0 1,1 0-1,0 1 1,0-1-1,0 1 1,0-1 10,-2 1 2,0-1 0,0 0 0,1 0 1,-1 1-1,0-1 0,0 0 0,0 1 1,1-1-1,-1 0 0,0 0 0,0 1 0,0-1 1,0 0-1,0 1 0,0-1 0,0 0 1,0 1-1,0-1 0,0 0 0,0 1 1,0-1-1,0 0 0,0 1 0,0-1 0,0 0 1,0 1-1,0-1 0,0 0 0,0 1 1,0-1-1,-1 0 0,1 1 0,0-1 1,0 0-1,0 0 0,-1 1 0,1-1-2,-3 4 51,-1 0-1,1 0 1,-1-1-1,0 1 0,0-1 1,0 0-1,-3 2-50,-15 8 225,0 0-1,-1-1 0,-1-2 0,-3 1-224,13-6 88,0 0 0,-1-2 0,0 1 1,0-2-1,0 0 0,-1-1 0,-10 0-88,24-1 12,-1 0 0,1 0 0,0 0 0,-1-1 0,1 1 0,0-1-1,0 1 1,-1-1 0,1 0 0,0 0 0,0 0 0,0 0 0,0 0 0,0 0 0,0-1 0,1 1 0,-1-1 0,0 1 0,1-1-1,-1 0 1,1 1 0,-1-1 0,1 0 0,0 0 0,0 0 0,0 0 0,0 0 0,0 0 0,0-1 0,0 1 0,1 0 0,-1 0-1,1-2-11,-1-1 7,1-1 0,0 0 0,0 1 0,0-1-1,1 0 1,0 1 0,0-1 0,0 1-1,1-1 1,0 1 0,0 0 0,0 0-1,2-2-6,10-17-14,0 0-1,2 2 1,1 0-1,4-4 15,-9 13-11,1 0-1,0 1 0,0 0 1,1 1-1,1 1 0,0 0 0,2 0 12,-10 6-3,0 1-1,0 0 0,0 0 0,1 1 0,-1 0 1,0 0-1,1 1 0,0 0 0,-1 1 0,1-1 0,0 1 1,-1 1-1,7 0 4,-8 0-2,0 1 1,0-1-1,0 1 1,0 0-1,0 1 0,-1 0 1,1 0-1,-1 0 1,0 0-1,1 1 1,-2 0-1,1 0 1,0 0-1,-1 1 1,0-1-1,0 1 0,1 1 2,4 9 0,0 0 0,0 1 0,-2 0-1,0 0 1,-1 1 0,0-1 0,-2 1-1,1 4 1,3 19 18,-3 0 0,0 0-1,-3 5-17,-2-24 11,-1-1 0,-1 1 0,0 0 0,-2-1 0,-4 16-11,-11 28 122,-6 7-122,-10 30 88,22-53-43,-20 57 87,32-103-128,0 1 1,0-1 0,0 1 0,0-1 0,0 0 0,0 0 0,-1 0 0,1 0 0,-1 0 0,0 0 0,0 0 0,1 0 0,-1-1 0,0 1 0,0-1-1,0 1 1,-1-1 0,1 0 0,0 0 0,0 0 0,-1 0 0,1 0 0,-2 0-5,0-1 5,0 0 1,0 1-1,-1-2 0,1 1 1,0 0-1,0-1 0,-1 0 1,1 0-1,0 0 0,0 0 1,0-1-1,0 0 0,0 0-5,-2-1 3,0 0 0,1-1 0,0 0 1,0 0-1,0 0 0,0-1 0,0 1 0,1-1 0,0 0 0,0 0 0,0-1 0,1 1 0,0-1 0,0 0 0,0 0 1,-1-4-4,-4-15 7,1 1 0,1-1 1,-1-16-8,5 34 3,-1-9-2,1-1 1,1 1-1,0-1 0,1 0 1,1 1-1,2-16-1,-1 22-3,0 0 1,1 0-1,0 0 0,0 1 0,1-1 0,1 1 1,0 0-1,0 0 0,0 1 0,1-1 0,7-6 3,-2 3-10,1 0-1,1 2 1,0-1 0,0 1-1,1 1 1,0 1-1,5-3 11,30-12-211,30-10 211,-50 21-66,103-37-330,-57 23-15,-2-4 0,68-38 411,-133 64-17,-1-2 1,1 1-1,-1-1 0,0 0 0,-1 0 1,0-1-1,0 0 0,0 0 1,2-5 16,-7 11 0,0-1 0,0 1 0,0-1 0,0 1 0,-1-1 0,1 0 0,-1 1 0,1-1 0,-1 0 0,1 0 0,-1 0 0,0 1 0,0-1 0,0 0 0,0 0 0,0 0 0,-1 1 0,1-1 0,0 0 0,-1-1 0,-1 1 7,1 1 1,0-1-1,-1 0 0,0 0 1,1 1-1,-1-1 1,0 1-1,0-1 1,0 1-1,0 0 1,0-1-1,0 1 0,0 1 1,0-1-1,-1 0 1,1 0-1,0 1 1,-1-1-1,1 1 1,-1 0-8,-8-2 38,0 1 0,1 1 0,-1 0 0,0 0 0,1 1 1,-1 1-1,0-1 0,1 2 0,0-1 0,-1 2 0,1-1 0,0 1 1,1 1-1,-1 0 0,1 0 0,0 1 0,0 1-38,-5 2 16,1 1-1,0 1 1,1 0-1,0 1 1,1 0 0,0 1-1,1 0 1,1 0-1,0 1 1,-6 14-16,12-23 3,1 0 0,0 0 0,0 1 0,1-1 0,-1 1 0,1-1 0,0 1 0,1 0 0,-1-1 0,1 1 0,1 0 0,-1 0 0,1-1 0,-1 1 0,2 0 0,-1 0-3,2 1 5,0 0 0,0 0-1,0 0 1,1 0-1,0-1 1,0 1-1,1-1 1,0 0-1,0 0 1,0-1-1,2 2-4,6 3 5,0 0 0,0-1 0,1 0-1,0-1 1,0 0 0,1-1 0,0-1-1,0-1 1,1 0 0,-1-1-1,4 0-4,14 1-92,0-2-1,1-1 0,-1-2 0,1-1 0,-1-1 0,1-2 0,17-6 93,38-11-620,-1-3 1,15-11 619,-63 21-239,1-2 1,-2-2 0,13-10 238,-35 19-32,-1-1-1,0-1 1,-1-1 0,0 0-1,-1-1 1,0-1 0,-1 0-1,7-11 33,-15 19 34,-2 0 0,1 0 0,-1-1 0,0 1 0,0-1 0,-1 0-1,1-1-33,-2 6 24,-1 1 0,1-1 0,-1 0 0,0 1 0,1-1-1,-1 0 1,0 0 0,0 1 0,0-1 0,0 0 0,0 1-1,-1-1 1,1 0 0,0 0 0,-1 1 0,1-1 0,-1 1-1,0-1 1,1 0 0,-1 1 0,0-1 0,0 1 0,0 0-1,0-1 1,0 1 0,0 0 0,-1 0 0,1-1 0,0 1-1,-1 0-23,-4-1 69,0 0 0,0 0-1,-1 1 1,1 0-1,0 0 1,-1 0-1,1 1 1,-1 0 0,1 0-1,-1 1 1,1 0-1,-6 1-68,-4 2 30,0 0-1,0 1 1,0 1-1,1 0 1,0 1 0,0 1-1,1 0 1,0 1-1,1 1 1,-1 0-1,2 0 1,-1 2-1,2-1 1,0 2-1,0-1 1,1 2 0,0-1-1,1 1 1,-2 6-30,10-17 3,-1 0 1,1 0 0,-1 1-1,1-1 1,0 0-1,0 1 1,0-1 0,1 1-1,-1-1 1,1 1 0,0-1-1,0 1 1,0-1 0,0 1-1,1 2-3,0-3 2,0 0-1,0-1 1,1 1-1,-1-1 1,1 0-1,-1 1 1,1-1-1,0 0 1,0 0-1,0 0 1,0 0-1,0 0 0,1 0 1,-1-1-1,0 1 1,1-1-1,-1 0 1,1 0-1,2 1-1,6 3 0,1-1-1,0-1 1,1 0-1,-1-1 1,0 0-1,1-1 0,-1 0 1,10-2 0,0 0 3,1-1-1,-1-1 1,0-1 0,9-3-3,-22 5-1,0-1-1,0 0 1,0 0 0,-1-1 0,1 0-1,-1 0 1,0-1 0,0 0 0,-1 0-1,0-1 1,0 0 0,0-1-1,0 1 1,-1-1 0,0-1 0,-1 1-1,0-1 1,0 0 0,0 0 0,-1 0-1,0-1 1,-1 1 0,1-6 1,1-6 3,-2 1 1,0-1-1,-1 0 1,-1 0 0,-1 0-1,-2-19-3,-6-27 68,-9-27-68,13 67 13,-8-40 21,-10-52 142,-7-8-176,24 109 67,-1 1 0,0 0 0,-1 0 0,-6-10-67,3 16 124,3 14-67,0 19-29,7-21-24,-3 17 28,1 0 1,0 1-1,2-1 0,0 0 0,3 17-32,6 27 225,4 8-225,-7-42 45,-4-18-22,20 101 131,5-1 0,7 8-154,-23-85-15,2-1 1,1 0 0,2-1-1,1-1 1,1 0 0,2-2-1,1 0 1,22 23 14,10-2 88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0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0 175 3057,'0'-109'1590,"0"43"4848,6 89-5724,-3-11-638,4 11 29,-1 0 0,-1 0 0,-2 0 0,0 0 0,-1 1 0,-2 21-105,2-4 278,2-1-1,4 16-277,-3-26 112,-1 0 0,-2 0-1,0 1 1,-3-1 0,-1 8-112,2-34 5,-5 37 55,-2-1 0,-3 5-60,4-36-271,5-9 164,1 0-1,0 0 1,-1 0-1,1 0 1,0-1-1,0 1 0,-1 0 1,1 0-1,0 0 1,0 0-1,-1-1 1,1 1-1,0 0 1,0 0-1,0-1 1,-1 1-1,1 0 1,0 0-1,0-1 0,0 1 1,0 0-1,0 0 1,0-1-1,0 1 1,-1 0-1,1-1 1,0 1-1,0 0 1,0-1-1,0 1 1,0 0-1,0 0 0,1-1 1,-1 1-1,0 0 1,0-1-1,0 1 1,0 0-1,0-1 1,0 1-1,0 0 1,1-1 107,0-15-1227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0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2 198 3201,'-1'-9'383,"1"0"0,0-1 0,0 1 1,1 0-1,0-1 0,1 1 0,0 0 0,0 0 1,1 0-1,0 0 0,1 1 0,0-1 1,3-3-384,-5 7 60,1 0 1,0 1-1,1-1 1,-1 1-1,1 0 1,0 0-1,0 0 1,0 1 0,0-1-1,1 1 1,-1 0-1,1 0 1,0 1-1,0-1 1,0 1-1,0 0 1,0 0 0,0 1-1,1 0 1,-1 0-1,0 0 1,1 0-1,1 1-60,11 1 38,-1 1 0,0 0 0,0 1 0,0 1-1,-1 1 1,1 0 0,-1 1 0,1 1-38,6 4 29,0 0 0,-1 2-1,0 1 1,-1 0 0,1 3-29,-15-12 9,0 1 1,-1 0-1,0 0 1,0 1-1,0-1 0,-1 1 1,0 1-1,0-1 0,2 6-9,-5-9 3,-1 0-1,1 0 1,-1 0-1,0 0 1,-1 0-1,1 0 1,-1 0 0,1 0-1,-1 0 1,-1 0-1,1 1 1,0-1-1,-1 0 1,0 0-1,0 0 1,0 0-1,0 0 1,-1 0-1,0-1 1,0 1 0,-1 2-3,-2 1 28,-1 1 1,1-1-1,-1 0 1,-1 0-1,0 0 1,0-1-1,0 0 1,0-1-1,-1 0 1,0 0-1,0 0 1,-1-1-1,1 0 1,-1-1-1,0 0-28,-26 8 106,0-1 0,0-2 0,-9 0-106,15-3-15,28-5 5,-9 2-52,1-1 0,0 0 1,-1 0-1,-1-1 62,9 0-63,1 0 0,-1 0 0,1 0 0,-1 0 0,1 0 0,-1 0 0,1-1 0,-1 1 0,1 0 0,0-1 0,-1 1 0,1-1 0,0 0 0,-1 1 0,1-1 0,0 0 0,0 0-1,0 0 1,-1 0 0,1 0 0,0 0 0,0 0 0,1 0 0,-1 0 0,0 0 0,0-1 0,0 1 0,1 0 0,-1-1 0,1 1 63,0-21-596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0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0 340 5777,'7'1'344,"-1"-1"1,1 0-1,-1 0 0,1 0 0,-1-1 0,1 0 0,-1 0 0,0-1 1,1 0-1,-1 0 0,0 0 0,4-3-344,11-6 348,-1 0-1,17-13-347,-25 15 163,3-1-132,0 0 0,-1-1-1,0-1 1,-1-1 0,-1 1 0,0-2-1,0-1-30,-7 9 5,-1 1 0,-1-1 0,1-1 0,-1 1-1,0 0 1,-1-1 0,1 1 0,-1-1 0,0 0-1,-1 0 1,0 0 0,0 0 0,0 0 0,-1 0-1,0 0 1,-1 0 0,1 0 0,-1 0 0,-1-2-5,2 7 3,-1 0 0,1 0 1,-1 1-1,1-1 0,-1 0 1,0 0-1,1 0 0,-1 0 1,0 0-1,-1 1 0,1-1 1,0 0-1,0 1 0,-1-1 1,1 1-1,-1 0 0,1-1 0,-1 1 1,1 0-1,-1 0 0,0 0-3,0 0 11,0 0-1,0 1 0,0 0 0,-1-1 0,1 1 0,0 0 0,0 0 0,0 0 0,0 1 0,0-1 0,-1 0 0,1 1 1,0-1-1,0 1 0,0 0 0,-1 0-10,-7 4 44,1 0 0,1 1 0,-1-1 0,1 2 1,0-1-1,0 1 0,-3 5-44,7-8 27,0 0 1,1 0-1,-1 0 1,1 1 0,0-1-1,0 1 1,1 0-1,-1 0 1,1 0-1,0 0 1,1 0-1,-1 0 1,1 1 0,0-1-1,0 0 1,1 1-1,0-1 1,0 1-1,0-1 1,1 3-28,0-1 33,1 0 1,0 0-1,0 0 1,1 0-1,0 0 1,0 0-1,1-1 1,0 0-1,0 1 1,0-1 0,1-1-1,0 1 1,0-1-1,5 4-33,-7-5 11,24 20 126,26 19-137,-44-36-2,1-1 0,0 0 0,0-1 0,0 0-1,0-1 1,1 0 0,0 0 0,3 0 2,-11-4-87,0 1-1,0-1 1,0 1 0,0-1 0,0 0 0,0 0-1,0 0 1,0-1 0,0 1 0,0-1 0,0 0 0,0 0-1,-1 1 1,1-2 0,0 1 0,0 0 0,-1-1-1,1 1 1,-1-1 0,1 0 0,-1 0 0,0 0-1,1 0 1,-1 0 0,0 0 0,-1-1 0,1 1 0,0-1-1,-1 1 1,1-1 0,-1 0 0,1 0 87,7-24-891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1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30 6657,'-7'-15'2673,"9"7"-1777,7 1-328,15 7-256,2 0-176,6 17-448,0 5-400,-6 21-1488,-4 11 1392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1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4 341 5017,'-2'13'1995,"2"-13"-1876,0 1-1,-1-1 1,1 1-1,0 0 1,0-1 0,0 1-1,0-1 1,0 1-1,0 0 1,0-1-1,0 1 1,0-1-1,0 1 1,0 0-1,0-1 1,0 1-1,0-1 1,0 1-1,1 0 1,-1-1 0,0 1-1,0-1 1,1 1-1,-1-1 1,0 1-1,1-1 1,-1 1-1,0-1 1,1 1-1,-1-1 1,1 0-1,-1 1 1,1-1 0,-1 0-1,1 1-118,9-3 1252,12-1-1181,0-1-1,-1-1 0,1-1 1,-1-1-1,0-1 0,-1-1 0,8-5-70,5-2-53,-1-1-1,0-2 1,26-21 53,-47 31-33,0 0 1,-1-1 0,0 0-1,-1-1 1,0 0-1,-1 0 1,0-1-1,0 0 1,-2 0-1,1 0 1,2-10 32,-1-10-81,-8 32 80,0-1 0,0 1 0,0-1 0,1 1 0,-1-1 0,0 1-1,0-1 1,0 1 0,0-1 0,0 1 0,0-1 0,0 1 0,0-1 0,0 1-1,-1-1 1,1 1 0,0-1 0,0 1 0,0-1 0,0 1 0,-1-1 0,1 1 0,0-1-1,-1 1 1,1 0 0,0-1 0,-1 1 0,1 0 0,0-1 0,-1 1 0,1 0-1,-1-1 1,1 1 0,0 0 0,-1 0 0,1-1 0,-1 1 0,1 0 0,-1 0-1,1 0 1,-1 0 0,1 0 0,-1 0 0,1-1 0,-1 1 0,1 0 0,-1 1 0,1-1-1,-1 0 1,1 0 0,-1 0 0,1 0 0,-1 0 1,-5 3 2,0 0 0,0 0 0,0 0 0,0 1 0,1 0 0,0 0-1,0 0 1,0 1 0,0 0 0,-1 1-2,-5 7 10,1 0-1,-1 1 1,-4 9-10,10-14 4,1 0 0,0 0 0,0 1 0,1 0 0,0-1 0,0 1 0,1 0-1,1 0 1,0 1 0,0-1 0,1 0 0,0 0 0,1 0 0,0 2-4,-1-7 0,1 0 1,0 0-1,1 0 0,-1 0 1,1 0-1,0 0 0,0-1 1,0 1-1,1-1 0,-1 1 1,1-1-1,0 0 0,0 0 1,1 0-1,-1-1 0,1 1 0,0-1 1,0 0-1,0 0 0,0 0 1,1 0-1,-1-1 0,1 0 1,-1 0-1,1 0 0,0 0 1,0-1-1,5 1 0,1 0 3,0-1 1,0-1-1,0 0 0,0-1 0,0 0 1,0 0-1,0-1 0,0 0 0,0-1 1,-1-1-1,1 0 0,2-1-3,-4 1-4,-1 0 0,1 0 0,-1-1 0,0 0 0,-1-1 0,1 1 0,-1-2 0,0 1 0,-1-1 0,0 0 0,0 0 0,0 0 0,-1-1 0,4-6 4,-7 7-4,1 0 1,-2 1-1,1-1 1,-1 0-1,0 0 1,0 0-1,-1 0 1,0 0-1,0 0 1,-1 0-1,0 0 1,0 0-1,0 0 1,-1 0-1,0 1 1,-1-1 0,1 1-1,-1-1 1,0 1-1,-2-3 4,-1-2 3,-1 1 1,0-1-1,0 1 0,-1 0 1,-1 1-1,1 0 0,-1 0 0,-1 1 1,0 0-1,0 0 0,-1 1-3,5 4-44,0-1 1,-1 1-1,1 1 0,-1-1 0,0 1 0,0 1 1,0-1-1,0 1 0,0 0 0,0 0 0,0 1 0,0 0 1,0 1-1,0-1 0,0 1 0,0 0 0,0 1 1,0 0-1,0 0 0,1 1 0,-1-1 0,1 1 0,-1 1 1,1-1-1,0 1 0,0 0 0,1 1 0,-1-1 1,1 1-1,0 0 0,0 0 0,1 1 0,0 0 0,0-1 1,-3 6 43,5-7-156,0-1 1,0 0 0,1 1-1,-1 0 1,1-1-1,0 1 1,0 0 0,0 0-1,1-1 1,-1 2 155,1-1-117,1 1 1,0-1-1,-1 1 1,2-1-1,-1 1 1,0-1-1,1 0 1,0 0 116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2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 7386,'3'-1'101,"0"-1"1,0 0 0,1 1 0,-1 0 0,0 0 0,1 0-1,-1 0 1,1 0 0,-1 1 0,1-1 0,0 1 0,-1 0-1,1 0 1,-1 1 0,1-1 0,-1 1 0,1-1-1,-1 1 1,1 0 0,-1 1 0,1-1 0,-1 0 0,0 1-1,0 0 1,0 0 0,0 0 0,0 0 0,0 0 0,-1 1-1,2 0-101,5 6 20,0 0 0,-1 1 0,0 0 0,-1 0 0,0 0 0,0 1 0,-1 0 0,-1 1-20,6 14 59,-1 1 0,-2 0 0,-1 1 0,4 26-59,-10-44 3,1 1 1,-2-1 0,1 0 0,-2 1 0,0 9-4,0-14 2,0-1 0,0 0 1,0 0-1,-1 0 1,1-1-1,-1 1 1,-1 0-1,1 0 0,0-1 1,-1 0-1,0 1 1,-1 0-3,0-1-1,-11 11 140,8-17-19,3-12 8,3 3-77,0-1-1,1 0 0,0 1 0,1-1 0,0 0 1,0 0-1,2 1 0,-1 0 0,1-1 0,1 1 1,4-8-51,5-13 20,2 2 0,1 0 0,16-21-20,-24 38-18,1 1 0,1 0 1,0 1-1,0 0 0,1 1 1,0 0-1,1 1 0,0 0 1,12-6 17,-20 13-7,0 0 1,0 0 0,0 0-1,1 1 1,-1 0-1,0 0 1,1 0 0,-1 0-1,1 1 1,4-1 6,-7 2-2,1-1-1,-1 0 1,0 1 0,1-1-1,-1 1 1,1 0 0,-1 0 0,0 0-1,0 0 1,1 0 0,-1 0-1,0 0 1,0 1 0,0-1 0,0 1-1,0 0 1,-1 0 0,1-1-1,-1 1 1,1 0 0,0 1 2,3 7-3,0 0 0,-1 1 1,0 0-1,0-1 0,-1 1 1,-1 0-1,0 1 0,0-1 1,-1 8 2,9 40 14,-8-50-9,0-1 0,0 0 0,1 0 0,1 0-1,-1 0 1,1 0 0,0-1 0,1 0-1,0 0 1,4 5-5,-6-10 8,-1 1 0,1-1 1,0 0-1,0 1 0,1-2 0,-1 1 0,0 0 1,1-1-1,-1 1 0,1-1 0,-1 0 0,1 0 0,-1 0 1,1-1-1,0 1 0,-1-1 0,1 0 0,0 0 0,0 0 1,-1 0-1,1-1 0,0 0 0,-1 0 0,1 0 1,3-1-9,6-2 29,0-1 0,0-1 0,-1 0 0,0-1 0,0 0 0,0-1 0,-1 0 0,0 0 0,0-2 0,-1 1 0,-1-1 0,1-1 0,-2 0 1,1 0-1,5-12-29,-10 15 14,-1-1 1,0 1 0,0-1-1,-1 0 1,0 0-1,-1 0 1,0-1 0,0 1-1,-1 0 1,-1-5-15,0-5 74,-2-1 0,0 1-1,-1-1 1,-3-5-74,6 22 18,0 0 0,1 0 0,-1 0 0,0 0 1,0 0-1,0 0 0,0 0 0,0 0 0,-1 1 0,1-1 0,-1 0 0,0 1 0,0-1 1,0 1-1,0 0 0,0 0 0,0 0 0,0 0 0,-2-1-18,3 3 5,0-1 0,1 1-1,-1 0 1,0 0 0,1 0 0,-1 0-1,0 0 1,0 0 0,1 0 0,-1 0-1,0 0 1,0 0 0,1 0 0,-1 0-1,0 0 1,1 0 0,-1 1 0,0-1-1,1 0 1,-1 1 0,0-1 0,1 0-1,-1 1 1,1-1 0,-1 1 0,0-1-1,1 1 1,-1 0-5,-11 17 7,12-17-6,-4 7 0,1 0-1,0 0 0,0 0 0,1 1 0,1-1 0,-1 1 0,1 0 0,0-1 0,1 1 1,0 0-1,1 0 0,0-1 0,0 1 0,1 1 0,1 4 0,0 0 0,1-1 0,1 1 0,0-1 0,1 0 0,0-1 0,1 1 0,5 6 0,4 1 0,1-1 0,1 0 1,17 14-1,-17-17 5,0 0 1,-2 2 0,0 0 0,4 8-6,-18-24 1,0 1 1,-1-1-1,0 0 1,1 1-1,-1-1 0,0 1 1,0 0-1,0-1 1,-1 1-1,1 0 1,0-1-1,-1 1 1,0 0-1,0 0 0,0-1 1,0 1-1,0 0 1,0 0-1,-1-1 1,0 1-2,0 0 0,0-1 0,0 0 1,0 0-1,0 0 0,-1 0 1,0 0-1,1 0 0,-1 0 1,0-1-1,1 1 0,-1-1 1,0 1-1,0-1 0,-1 0 1,1 1-1,0-1 0,0 0 1,-1 0-1,1-1 0,0 1 1,-3 0-1,-9 2-87,1-1 1,-1 0-1,0-1 1,0 0-1,1-1 0,-1-1 1,0 0-1,0-1 1,1 0-1,-1-1 1,-1-2 86,-16-9-340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0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1062 4577,'-1'0'117,"0"0"-1,0 0 1,0 0-1,0 0 1,0 0-1,1 0 1,-1 1-1,0-1 1,0 0-1,0 0 1,0 1-1,1-1 1,-1 0 0,0 1-1,0-1 1,1 1-1,-1-1 1,0 1-1,1-1 1,-1 1-1,0-1 1,1 1-1,-1 0 1,1-1 0,-1 1-1,1 0 1,-1-1-1,1 1 1,0 0-1,-1 0 1,1 0-1,0-1 1,0 1-1,0 0 1,-1 0-1,1 0 1,0 0 0,0-1-1,0 1 1,0 0-1,0 0-116,0 4 50,0 1 0,0-1 0,0 0 0,0 0 0,1 1 0,1 1-50,-2-4 3,1 0-1,0 0 0,0-1 0,0 1 0,1 0 0,-1-1 0,1 1 1,0 0-1,-1-1 0,1 0 0,0 1 0,0-1 0,1 0 1,-1 0-1,0 0 0,3 1-2,0 0-27,0 0 0,0-1 0,0 0 1,0 0-1,0 0 0,1-1 0,-1 0 0,1 0 0,1 0 27,3 0-166,1 0 1,0-1-1,-1 0 0,1-1 0,-1 0 0,1-1 0,-1 0 0,1-1 0,6-3 166,-7 2-296,-1-1 0,0 0 1,0-1-1,0 0 0,0-1 0,-1 0 1,0 0-1,-1 0 0,0-1 0,0 0 1,3-6 295,-6 10-78,-1-1 0,0 0 0,0 0 0,0 0 0,0 0 0,-1-1 0,0 1 0,0-1 0,-1 0 0,1 1 0,-1-1 0,0 0 0,-1 0 0,1 0 0,-1 0 0,-1 1 0,1-1 0,-1 0 1,0 0-1,0 0 0,-1-2 78,1 6 80,0-1 0,0 0 0,-1 1 0,1-1 1,-1 0-1,0 1 0,1 0 0,-1-1 0,0 1 1,-1 0-1,1 0 0,0 0 0,0 0 0,-1 1 1,1-1-1,-1 1 0,-2-2-80,0 1 169,0 1 0,1 0 0,-1 0 0,0 0 0,0 0 0,0 1 0,1-1 0,-1 1 0,0 1 0,-4 0-169,-3 0 304,0 2 0,1 0 0,-1 0 0,0 1 0,1 1 0,0 0 0,0 0 0,-9 7-304,4-1 53,1 0 1,0 1-1,1 1 1,0 0-1,1 1 0,1 1 1,0 0-1,1 0 1,1 1-1,0 1 1,1 0-1,1 0 0,0 0 1,1 1-1,-1 7-53,7-19-24,0 0-1,0 0 0,0 0 0,0 0 0,1 0 0,0 0 1,0 0-1,1 1 0,0-1 0,0 0 0,0 0 0,2 3 25,-1-5-22,0 0 0,0 0-1,0 0 1,0-1-1,0 1 1,1-1 0,0 0-1,0 0 1,0 0-1,0 0 1,0 0 0,1-1-1,-1 1 1,1-1-1,-1 0 1,1 0 0,3 1 22,7 3-71,1-1 1,0 0 0,0-1-1,0-1 1,0 0 0,0-1 0,1-1-1,-1 0 1,1-1 0,-1-1 0,0 0-1,1-1 1,-1-1 0,2-1 70,2-1-56,-1-1-1,1-1 1,-1-1 0,0 0-1,-1-1 1,0-1 0,0-1-1,-1 0 1,0-2 0,12-12 56,1-4 152,-1-2 1,-1 0 0,-2-2 0,-1-1-1,-2-1 1,4-12-153,0-5 193,-2-1-1,-3 0 1,-2-2 0,1-13-193,91-300 436,-103 343-195,-9 21 27,-5 11-174,-9 17-56,-12 23-8,3 1 0,-4 14-30,20-41 10,1 0-1,1 1 1,0-1-1,2 1 1,1 0-1,0 1 1,2 0-10,1 0 4,1 0 0,1-1 0,1 1 0,1-1 1,1 0-1,1 0 0,1-1 0,0 1 0,2-1 0,11 19-4,-4-12-6,2-1-1,0 0 1,2-2-1,1 0 1,0-1-1,2-1 1,10 6 6,-23-19 0,2-1 0,-1-1 0,1 1 0,0-2 0,8 4 0,-17-10 1,0 1-1,0-1 0,1 0 0,-1 0 0,0 0 1,1 0-1,-1 0 0,0-1 0,1 1 0,-1-1 1,1 0-1,-1 0 0,1-1 0,-1 1 0,1-1 0,-1 1 1,1-1-1,-1 0 0,0 0 0,0-1 0,1 1 1,-1-1-1,0 0 0,0 1 0,0-2 0,10-8-7,-2 0 0,0-1-1,0 0 1,-1-1 0,0 0 0,-1 0-1,-1-1 1,5-11 7,5-12-51,-2-1 0,9-34 51,4-48-15,-44 152 342,5-13-301,1 0 1,1 1-1,-4 14-26,9-22 3,1 0 0,0 0 0,1 1 0,1-1 0,0 1 0,0-1 1,1 0-1,1 1 0,0-1 0,1 0 0,3 11-3,-4-18-3,0 1-1,0-2 1,0 1-1,1 0 1,0 0 0,0-1-1,0 1 1,0-1 0,0 0-1,1 0 1,0 0 0,0-1-1,0 1 1,1-1 0,-1 0-1,1 0 1,-1 0-1,1-1 1,0 0 0,0 0-1,0 0 1,0 0 0,1-1-1,-1 0 1,0 0 0,1 0-1,-1-1 1,5 0 3,3 0-15,-1-2 1,0 0 0,0 0-1,-1-1 1,1-1-1,0 0 1,-1 0-1,0-1 1,0-1-1,0 0 1,-1 0-1,7-6 15,8-7-14,0-1 0,-2-1-1,0-1 1,5-8 14,-14 14-1,0 0 0,-1-2 0,0 1-1,-2-2 1,0 1 0,7-18 1,-15 29 7,-1 1 1,0 0-1,0-1 0,0 1 1,-1-1-1,1 1 0,-2-1 1,1 0-1,-1 0 0,0 1 1,0-1-1,-1 0 0,0 0 1,0 1-1,0-1 0,-1 1 1,0-1-1,-1 1 0,1 0 1,-1 0-1,0 0 0,-1 0 1,-1-3-9,0 3 56,-1-1-1,0 1 0,0 0 0,0 1 0,0-1 1,-1 1-1,0 0 0,0 1 0,-7-3-54,12 6 16,0 0 0,1 0 0,-1 0 0,0 0 0,0 1 0,0-1 1,0 1-1,-1-1 0,1 1 0,0 0 0,0 0 0,0 0 0,0 0 0,0 0 0,0 0 0,0 1 0,0-1 0,0 1 0,0-1 0,0 1 0,0 0 0,0 0 0,0 0 0,0 0 0,0 0 0,1 0 0,-1 0 1,0 1-1,1-1 0,-1 1 0,1-1 0,0 1 0,-1-1 0,1 1 0,0 0 0,0 0 0,0 0 0,0 0 0,0 0 0,0 1-16,0-1-4,0 0-1,0 0 1,0 0 0,1 0-1,-1 0 1,1 0 0,-1 0-1,1 0 1,0 0 0,-1 0-1,1 0 1,0 1 0,1-1-1,-1 0 1,0 0 0,1 0-1,-1 0 1,1 0 0,-1 0-1,1 0 1,0 0 0,0 0-1,0-1 1,0 1 0,0 0-1,0 0 1,1-1 0,-1 1-1,0-1 1,1 1 0,-1-1-1,1 1 1,0-1 0,0 0-1,1 1 5,5 2-33,1 0-1,-1-1 1,1 0-1,0 0 1,0-1-1,1 0 1,-1 0-1,0-1 34,35 3-131,0-1-1,-1-2 1,28-4 131,135-19-154,-140 14 137,-45 5 15,-14 2 8,-1 0 0,1 0 0,0 1 1,0 0-1,-1 0 0,1 0 0,6 2-6,-13-2 3,1 0 0,-1 0 0,0 0-1,0 0 1,1 0 0,-1 0 0,0 0 0,1 0 0,-1 0 0,0 1 0,1-1 0,-1 0-1,0 0 1,1 0 0,-1 0 0,0 1 0,0-1 0,1 0 0,-1 0 0,0 0 0,0 1-1,0-1 1,1 0 0,-1 0 0,0 1 0,0-1 0,0 0 0,0 1 0,0-1 0,1 0 0,-1 1-1,0-1 1,0 0 0,0 1 0,0-1 0,0 0 0,0 1 0,0-1 0,0 0 0,0 0-1,0 1 1,0-1 0,0 0 0,-1 1 0,1-1 0,0 0 0,0 1 0,0-1 0,0 0-3,-12 17 133,11-15-108,-28 33 321,2 1 0,-19 33-346,38-54 19,0 0 0,0 1-1,2 0 1,0 1 0,1-1-1,1 1 1,0 0-1,-1 17-18,4-24-15,0 0-1,1 0 0,0 0 0,1 0 1,0 0-1,1 0 0,0 0 0,0-1 1,1 1-1,2 4 16,-3-9-21,1 0 0,-1-1 0,1 0 0,0 1 0,0-1 0,0 0 0,1 0 0,-1-1 0,1 1 0,0-1 0,0 0 0,0 0 0,1 0 0,-1 0 0,1-1 0,-1 1 0,1-1 0,0-1 0,0 1 0,5 1 21,1-1-59,1-1 1,-1 1-1,1-2 1,0 0-1,-1 0 0,1-1 1,0 0-1,9-3 59,17-5-154,-1-2 0,0-1 154,-35 11-5,53-18-65,-1-2-1,-1-3 0,-1-1 0,0-4 71,-32 17 97,-1 0 0,-1-1 0,0-1 0,0-1 0,-2 0 0,0-2 0,-1 1 0,0-2 0,-2 0-1,0-1 1,8-16-97,-18 29 31,0 0 0,-1 1-1,0-1 1,0 0 0,-1 0-1,0-1 1,0 1 0,0 0-1,-1 0 1,0-1 0,0-3-31,0 8-5,-1 0 1,1 0-1,0-1 1,-1 1-1,1 0 1,-1 0-1,0 0 1,0 0-1,0 0 1,0 0-1,0 1 1,0-1-1,0 0 1,0 0-1,-1 1 1,1-1-1,-1 1 1,1-1-1,-1 1 1,0 0-1,0-1 1,1 1-1,-1 0 1,0 0-1,0 0 1,0 0-1,0 1 1,0-1-1,0 1 1,0-1-1,-1 1 1,-1-1 4,-5 1-12,-1 1 0,0-1 0,1 1 0,-1 1 1,0 0-1,1 0 0,0 1 0,0 0 0,0 1 0,0 0 1,0 0-1,-5 4 12,-9 6 32,2 1 1,-1 0-1,2 2 1,-1 2-33,7-6 14,1 1 0,0 1 0,1 0 0,0 0 0,2 1 0,0 1 0,1 0 0,0 0 0,1 1 0,-3 12-14,8-20 0,0 0-1,1 1 1,0-1-1,1 1 1,0 0-1,1-1 1,0 1-1,1 0 1,0 2 0,0-5-10,1-1 0,0 1 1,0-1-1,1 0 0,0 0 0,0 0 1,0 0-1,1-1 0,0 1 0,0-1 1,1 0-1,0 0 0,3 3 10,-3-4-24,1 0 0,0 0 0,0-1 0,0 0 0,1 0 0,-1-1 0,1 1 0,0-1 0,0-1 0,0 1 0,0-1 0,0 0-1,1-1 1,-1 0 0,1 0 0,-1-1 0,1 0 24,2 0-31,-1 0 1,1-1-1,-1-1 0,0 1 0,1-1 0,-1-1 1,0 0-1,0 0 0,-1-1 0,1 0 0,-1-1 0,0 1 1,3-4 30,3-3-27,0-1 1,-1 0 0,-1-1 0,0-1-1,-1 0 1,-1 0 0,0-1 0,0-1 0,-2 0 26,10-18-7,-2-2 0,-2 0 0,7-25 7,1-22 63,-19 72 8,-1-1-1,-1 1 1,0-1 0,-1 1 0,0 0-1,-1-5-70,1 16 11,0-1 0,0 1 0,0-1 0,0 1 0,0-1 0,0 1 0,0-1 0,-1 1 0,1-1 0,0 0 0,0 1 0,0-1 0,-1 1 0,1 0 0,0-1 0,0 1 0,-1-1 0,1 1 0,0-1 0,-1 1 0,1 0 0,-1-1 0,1 1 0,-1 0 0,1-1-11,-1 1 10,1 0-1,-1 0 0,1 0 1,-1 1-1,1-1 1,-1 0-1,1 0 1,-1 0-1,1 1 1,-1-1-1,1 0 1,-1 0-1,1 1 1,0-1-1,-1 1 0,1-1 1,-1 0-1,1 1 1,0-1-1,-1 1 1,1-1-10,-3 5 40,0-1 0,0 1 1,0 0-1,1 0 0,-2 3-40,-2 11-3,0-1 0,1 1 1,1 0-1,1 0 0,1 0 0,0 1 0,2-1 0,0 1 0,2 6 3,-1-12-39,1 1-1,0-1 1,1 1-1,1-1 1,1 0-1,0 0 1,0-1-1,1 0 1,1 1-1,0-2 0,1 1 1,7 7 39,-8-13-17,0 0-1,0-1 1,0 0 0,1-1 0,0 1 0,0-1-1,0-1 1,1 0 0,0 0 0,0-1-1,0 0 1,0 0 0,0-1 0,0 0-1,1-1 1,-1 0 0,1 0 0,-1-1 0,2 0 17,17-1-7,-1-1 0,0-2 0,0-1 0,0 0 1,25-10 6,-26 6 17,0-1 1,0-1-1,-1-1 1,0-1 0,-1-2-1,-1 0 1,0-1-1,-1-2 1,-1 0 0,16-18-18,-22 19 42,0-1 0,-1 0 0,-1-2 0,0 1 0,-2-2 1,0 1-1,-2-2 0,0 1 0,-1-1 0,-2 0 0,0-1 1,-1 0-1,0-7-42,1-36 82,-2 0 1,-4-41-83,-15-130 33,10 176-22,4 43-6,-2-28 93,-2 0 1,-2 1-1,-5-12-98,-4 9 246,16 47-238,0 0 0,0 1 0,-1-1 0,1 0 0,0 0 0,-1 1 0,1-1 0,0 0 0,-1 1 0,1-1 0,-1 0 0,1 1 0,-1-1 0,0 1 0,1-1 0,-1 1 0,1-1 0,-1 1 0,0-1 0,0 1 0,1 0 0,-1-1 0,0 1 0,1 0 0,-1 0 0,0 0 0,0-1 0,0 1 0,1 0 0,-1 0 0,0 0 0,0 0 0,0 0 0,1 0 0,-1 1 0,0-1 0,0 0 0,1 0 0,-1 0 0,0 1 0,0-1 0,1 0 0,-1 1 0,0-1 0,1 1 0,-1-1 0,0 1 0,1-1 0,-1 1 0,0 0-8,-2 2 6,0 0 0,0 1 0,0 0 0,1 0 0,-1-1 0,1 1 0,0 2-6,-6 12-1,1 1-1,1 0 1,1 1-1,1 0 0,0-1 1,2 1-1,0 1 1,1-1-1,1 0 1,1 0-1,3 13 2,6 36-14,4-1-1,17 49 15,-18-70 0,-10-36 1,16 61 17,-3 0 0,1 25-18,-4 23 40,-4 23-40,-9-98-262,-1-1 1,-2 0-1,-2 0 0,-10 39 262,4-42-549,-2-14 227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02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9282,'6'-22'2721,"18"9"-2985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0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2985,'0'-3'245,"0"0"0,1 0 0,-1 0 0,0 0 0,1 0 0,0 0 0,-1 0 0,1 1 0,0-1 1,1 0-1,-1 0 0,0 1 0,1-1 0,0 1 0,-1-1 0,1 1 0,0 0 0,0-1 0,0 1 0,1 0 1,-1 0-1,0 1 0,1-1 0,-1 0 0,1 1 0,0 0 0,0-1-245,-2 2 26,1 0-1,-1 0 1,0 0 0,0-1 0,1 2-1,-1-1 1,0 0 0,0 0-1,0 0 1,1 1 0,-1-1-1,0 0 1,0 1 0,0-1 0,0 1-1,0-1 1,0 1 0,0 0-1,0 0 1,0-1 0,0 1-1,0 0 1,0 0 0,0 0 0,0 0-1,-1 0 1,1 0 0,0 0-26,2 4 43,0 0 0,0 1 1,0-1-1,0 1 0,1 5-43,3 15 76,0 0 0,-2 1 0,-1 0 0,-1 0 0,-1 3-76,0 143 175,-2-154-164,-10 529-66,11-536-259,0-19-2755,-1 2 2092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1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0 580 7162,'3'-17'306,"1"0"0,1 0 0,0 1 0,1-1 0,1 1 0,0 0 1,2 1-1,-1 0 0,2 0 0,0 1 0,1 0 0,0 1 0,11-10-306,-3 4-1,1 1-1,1 1 0,1 1 0,1 1 0,0 1 0,0 1 0,1 1 0,14-4 2,-28 12 1,0 0 0,0 1-1,1 0 1,0 1 0,-1 0-1,1 1 1,1 0-1,-7 1 0,0 0 0,0 0-1,-1 1 1,1 0 0,0 0 0,0 0 0,0 1 0,0-1 0,-1 1 0,1 0 0,-1 0-1,1 1 1,-1 0 0,0-1 0,3 4 0,1 1 0,0 1 0,0 1 0,0-1 0,-1 1 0,-1 1 0,0-1-1,0 1 1,0 0 0,-1 1 0,-1-1 0,0 1 0,0 0 0,-1 0 0,1 9 0,-2-11 1,-1 0 0,0 0 0,-1-1 0,0 1 0,0 0 0,0 0 0,-1 0 0,-1-1 0,0 1 0,0-1 0,0 1 0,-1-1 0,0 0 0,-1 1 1,0-2-1,0 1 0,-1 0 0,0-1 0,-5 7-1,-2-3 0,1-1 0,-1 0 1,-1 0-1,0-1 0,0-1 0,0 0 1,-1-1-1,-8 3 0,-32 11 20,-38 10-20,42-15 8,36-11-9,-11 3 7,0 1 0,0 1-1,1 1 1,-13 9-6,30-15-26,8-4-25,18-6-67,24-10 58,0 2-1,1 2 1,15-1 60,-38 9 13,0 0-1,0 1 1,0 2 0,1 0 0,-1 1 0,0 1 0,0 1-1,6 3-12,-18-4 10,-1 1-1,0 0 1,1 1 0,-1 0-1,-1 0 1,1 1-1,-1 0 1,1 0 0,-1 1-1,2 2-9,10 12 20,-1 0-1,13 18-19,-30-37 0,7 10 1,1 0-1,0-1 0,1 0 1,0-1-1,1 0 1,0 0-1,1-1 0,-4-3 0,0-1 0,0 0-1,0 0 1,1-1 0,0 0 0,-1-1-1,1 0 1,0 0 0,0-1-1,0 0 1,4 0 0,9-1-18,1-2-1,0 0 1,-1-1 0,0-1-1,0-2 1,16-5 18,32-14-213,25-15 213,-86 36-9,128-58-219,-1-7 228,-129 65 12,0 1 1,0-1-1,0-1 1,0 1-1,0-1 1,-1 0-1,0-1 1,0 0-1,-1 1 1,1-2-1,1-2-12,-7 8 8,1 0-1,-1 0 0,1 0 0,-1 0 1,0 0-1,1 0 0,-1 0 0,0 0 1,0 0-1,0 0 0,0 0 0,0 0 1,0 0-1,0-1 0,0 1 0,-1 0 1,1 0-1,0 0 0,-1 0 0,1 0 1,-1 0-1,1 0 0,-1 0 0,1 1 1,-1-1-1,1 0-7,-3-2 24,1 1 0,0 0 0,0 0 0,-1 0 0,1 0 1,-1 0-1,0 0 0,-1 0-24,-11-5 61,1 2 0,-1-1 0,0 2 0,0 0 0,0 1 0,0 0 0,-1 1 0,-9 1-61,-3 0 82,-1 1 1,1 1-1,0 2 0,-11 3-82,17-1 38,0 0-1,0 2 0,0 0 1,1 2-1,0 0 1,1 1-1,0 2 1,1 0-1,-18 13-37,28-17 19,0 0 0,1 0 0,0 0 0,0 1 0,1 0 0,1 1 0,-1 0 0,1 0 0,-1 3-19,4-5 6,0 0-1,0-1 1,1 1 0,0 0-1,0 0 1,1 0 0,0 1-1,1-1 1,-1 0 0,2 0-1,-1 1 1,1-1 0,2 6-6,-3-9 0,2 0 0,-1 0 0,1 0-1,0 0 1,0 0 0,0 0 0,0 0 0,1-1 0,0 1 0,0-1 0,0 0 0,1 0 0,-1 0 0,1 0 0,0-1 0,2 2 0,0-1 0,-1-1 0,1 1 0,1-1 0,-1-1 0,0 1 0,1-1 0,-1 0 0,1-1 0,0 1 0,-1-1 0,6 0 0,5-1 1,0-1 1,0 0-1,-1-1 0,1 0 1,-1-2-1,1 0 1,-1 0-1,-1-2 1,16-7-2,4-3 16,-1-3 1,-1 0-1,0-2 1,-2-2 0,-1 0-1,0-2 1,18-22-17,-41 39 9,1-1 0,-1 0 0,5-9-9,-11 16 5,0 1 0,0-1 0,0 0-1,0 0 1,0 0 0,0 0 0,-1-1-1,1 1 1,0 0 0,-1 0 0,0 0-1,0 0 1,1-1 0,-1 1 0,-1 0-1,1 0 1,0-1 0,0 1-1,-1 0 1,1 0 0,-1 0 0,0-1-5,1 3 4,-1-1-1,0 0 1,1 0 0,-1 0 0,1 1 0,-1-1-1,0 0 1,0 1 0,1-1 0,-1 0 0,0 1 0,0-1-1,0 1 1,0-1 0,0 1 0,0 0 0,0-1 0,0 1-1,0 0 1,0 0 0,0 0 0,0-1 0,0 1-1,0 0 1,0 0 0,0 1 0,0-1 0,0 0 0,0 0-1,0 0 1,1 1 0,-1-1 0,0 0 0,0 1 0,0-1-1,0 1 1,0-1 0,0 1 0,1-1 0,-1 1 0,0 0-1,0 0 1,0-1-4,-3 4 4,-1 0 0,1 0-1,0 0 1,0 0 0,0 1 0,0-1-1,1 2-3,-2 2-1,1 0 0,1 1-1,0-1 1,0 1-1,1 0 1,0-1-1,0 1 1,1 0-1,0 0 1,1 0 0,0 0-1,0 1 1,1-1-1,0 0 1,0 0-1,1-1 1,1 1 0,-1 0-1,2 1 2,3 9-1,0-1-1,2 0 1,0-1-1,0 0 1,2 0 0,0-1-1,1 0 1,7 6 1,-13-16-3,0 1 0,0-1-1,1 0 1,0 0 0,0-1 0,1 0 0,0-1 0,-1 1 0,2-1 0,-1-1 0,0 1-1,1-2 1,-1 1 0,1-1 0,0 0 0,0-1 0,0 0 0,0 0 0,0-1-1,0 0 1,5-1 3,7-3-3,1 0-1,-1-1 0,1-1 0,-2-1 0,1-1 1,-1-1-1,10-6 4,5-4-3,-1-2 0,-1-2 1,22-18 2,-36 25 3,0-1 0,-1-1 0,-1 0 0,0-1 0,-2-1 0,10-16-3,-18 24 4,0 0 0,-1-1 0,-1 1 0,0-1 0,-1 0 0,0-1 0,-1 1 0,0-1 0,-1 1 0,0-1 0,-2 0 0,0-13-4,-5-16 5,-1 1 0,-3 0 0,-1 0 0,-14-32-5,7 17 6,0-2-7,-1-5 44,-6-7-43,18 55 27,-1 0 1,0 0-1,-1 1 0,-1 0 0,0 1 0,-9-11-27,16 23 10,0-1-1,0 1 1,-1 0-1,1 0 1,-1 0-1,1 0 1,-1 0-1,0 0 1,1 1-1,-1 0 1,0-1-1,-2 0-9,4 2 1,0 0 0,0 0 0,0 0 0,-1 0 0,1 0 0,0 0-1,0 0 1,0 0 0,0 0 0,0 0 0,0 1 0,0-1 0,0 0 0,0 1-1,0-1 1,0 1 0,0-1 0,0 1 0,0 0 0,0-1 0,0 1 0,1 0-1,-1-1 1,0 1 0,0 0 0,1 0 0,-1 0 0,0 0 0,1 0 0,-1 0 0,1 0-1,-1 0 1,1 0 0,0 0-1,-3 6 0,1 0-1,0 0 1,0 1-1,1-1 1,0 0-1,0 1 1,1-1-1,0 1 1,0-1-1,1 5 1,2 12-3,2-1-1,5 19 4,56 171 1,-31-108 0,-5 1 0,2 33-1,-27-110-6,1 7-83,9 31 89,-12-58-22,0 0 1,0-1-1,1 1 1,0 0 0,0-1-1,1 0 1,0 0-1,1 0 1,4 4 21,-8-10-126,0 0 0,0 0 0,1 0-1,-1 0 1,1 0 0,-1 0 0,1-1 0,0 0 0,0 1 0,0-1 0,-1 0 0,1 0 0,0-1 0,0 1 0,1-1 0,-1 1 0,0-1 0,0 0-1,0 0 1,0 0 0,0-1 0,0 1 0,0-1 0,0 1 0,0-1 0,0 0 0,0 0 0,0-1 0,-1 1 0,1 0 0,0-1 0,-1 0 0,1 1-1,-1-1 128,16-23-1052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2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1 224 6753,'0'-2'153,"0"1"-1,0 0 0,0 0 0,0-1 0,0 1 0,0 0 0,0 0 1,0-1-1,1 1 0,-1 0 0,0 0 0,1 0 0,-1-1 0,1 1 0,-1 0 1,1 0-1,0 0 0,0 0 0,-1 0 0,1 0 0,0 0 0,0 0-152,26-16 136,-18 12 90,26-13-137,1 2 0,0 2 0,1 1 0,28-5-89,-28 7 23,82-19-2,116-15-21,-222 42-1,-3 1 4,0 0 1,1 1-1,-1 0 1,1 1-1,-1 0 0,0 0 1,1 1-1,-1 1 1,4 0-4,-13-1 2,1-1 0,0 1 0,0 0 1,0-1-1,-1 1 0,1 0 0,0 0 0,-1 0 1,1 1-1,-1-1 0,1 0 0,-1 0 0,0 1 1,1-1-1,-1 1 0,0-1 0,0 1 0,0 0 1,0-1-1,0 1 0,0 1-2,0 1 11,0 0 0,0 1-1,0-1 1,-1 0 0,1 0 0,-1 1-1,0-1 1,-1 0 0,0 5-11,-2 8 87,-1 1-1,-1-1 1,-1 0-1,-3 6-86,9-22 5,-3 5 33,1 1-1,1-1 0,-1 1 0,1 0 1,0-1-1,1 1 0,-1 0 0,1 0 1,1-1-1,-1 1 0,1 0 1,0-1-1,1 1 0,1 5-37,-1-8 17,-1 0 0,1 1 0,0-1 0,0 0 0,1 0 0,-1 0 0,1-1 0,0 1 0,0-1 0,0 1 0,0-1 0,1 0 0,0 0 0,-1 0 0,1-1 0,0 0 0,0 1 1,0-1-1,0 0 0,1-1 0,-1 1 0,3 0-17,3 0-136,0-1 0,0 1 0,0-1 0,0-1-1,0 0 1,1-1 0,-1 0 0,0 0 0,0-1 0,0 0 0,0-1 0,-1 0 0,1 0 0,-1-1 0,0-1 0,0 1 0,0-2 0,0 1 0,-1-1 0,0 0 0,0-1 0,-1 0 0,5-5 136,13-16-960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2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 6745,'-7'21'444,"0"0"0,1 0 0,2 1 0,0 0 0,1 0-1,0 16-443,2 22-181,6 49 181,-4-81 13,3 24-28,4 17 15,-6-54 29,2 0 1,-1 0-1,2 0 1,0-1-1,1 1 1,5 9-30,-9-20 39,0 0-1,0 0 1,0-1 0,0 0-1,1 1 1,-1-1 0,1 0-1,0 0 1,0 0 0,0-1-1,0 1 1,1-1 0,-1 1-1,1-1 1,-1 0 0,1-1-1,0 1 1,0 0 0,0-1 0,0 0-1,0 0 1,0 0 0,0-1-1,0 1 1,0-1 0,0 0-1,0 0 1,0 0 0,1-1-39,9-2 102,1-1 1,-1-1-1,0 0 1,-1-1 0,1 0-1,-1-1 1,11-8-103,24-17 182,16-17-182,-42 32 16,118-100 48,-51 40-42,-82 73-6,-10 13 2,-13 15 11,3-6-8,1 1 0,1 1 1,0 0-1,2 0 0,-3 10-21,10-25 2,0 1 1,0 0-1,1-1 1,0 1-1,0 0 1,0 0-1,1 0 1,0 0-1,0 0 1,1 0-1,-1-1 1,1 1-1,1 0 1,-1 0-1,1 0 1,0-1-1,0 1 0,1-1 1,-1 0-1,1 0 1,0 0-1,1 0 1,1 3-3,-1-4 2,0 1-1,1-1 1,-1 0 0,1 0-1,0 0 1,0-1 0,0 0 0,0 0-1,1 0 1,-1-1 0,1 1-1,0-1 1,0-1 0,0 1-1,1-1-1,2 1 8,1-2 0,-1 1 0,0-1 0,1-1 0,-1 0 0,0 0 0,0-1 0,0 0 0,6-2-8,6-3 29,0-2-1,-1 0 1,0-1 0,-1-1-1,0-1 1,0-1-1,16-14-28,-21 15 28,-1 0 0,0-1 0,0 0-1,-2-1 1,10-13-28,-18 22 15,0 1-1,-1 0 1,0-1 0,1 0-1,-2 1 1,1-1 0,0 0-1,-1 0 1,0 0 0,0 0-1,0 0 1,-1 0 0,0 0-1,0 0 1,0-1 0,-1 1-1,1 0 1,-1 0 0,0 0-1,-1 0 1,1 0 0,-3-4-15,1 2-20,-1 1 0,0-1 0,0 1 1,-1 0-1,0 1 0,0-1 1,0 1-1,0 0 0,-1 0 0,0 0 1,0 1-1,0 0 0,-1 0 0,1 1 1,-1-1-1,0 2 0,0-1 0,0 1 1,0 0-1,-1 0 0,1 1 0,0 0 1,-1 0-1,1 1 0,-1 0 0,1 0 1,-1 0-1,1 1 0,0 1 1,-1-1-1,1 1 0,0 0 0,0 1 1,0 0-1,-6 3 20,-35 26-410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3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411 753 2553,'57'-76'1368,"-56"75"-1300,0-1 1,0 1-1,0 0 1,-1-1-1,1 1 0,0-1 1,-1 1-1,1-1 1,-1 1-1,1-1 1,-1 1-1,0-1 0,1 1 1,-1-1-1,0 0 1,0 1-1,0-1 1,-1 0-69,1 1 51,-1 0 0,1 0 0,-1 0 0,1 0 0,-1 0 0,0 0 0,1 0 0,-1 0 0,0 0 0,0 0 0,0 1 0,0-1 0,0 0 0,0 0-51,-4-3 284,-1-4-125,-2 1 1,1 0-1,-1 0 1,0 0-1,0 1 1,-1 0-1,0 1 1,0 0-1,0 0 1,-1 1-1,1 0 1,-1 1-1,0 0 1,0 0-1,-1 1 1,1 1 0,0 0-1,-1 0 1,1 1-1,0 0 1,-1 0-1,1 2 1,0-1-1,-1 1 1,1 1-1,-3 0-159,1 2 11,-1-1 0,1 2 0,0-1 1,0 2-1,0 0 0,1 0 0,0 1 0,1 0 0,-8 8-11,9-8 8,2 0 0,-1 1 1,1 0-1,0 0 0,1 0 1,0 1-1,1 0 0,0 0 0,0 1 1,1-1-1,-2 7-8,5-14 1,0 0 0,1 0 0,-1 0 1,0 0-1,1 0 0,0 0 0,0 0 0,0 1 0,0-1 1,0 0-1,0 0 0,1 0 0,0 0 0,-1 0 0,1 0 0,0 0 1,1 0-1,-1-1 0,0 1 0,1 0 0,-1-1 0,1 1 1,0-1-1,0 1 0,0-1 0,0 0 0,1 0 0,-1 0 1,0 0-1,1 0 0,0 0 0,-1-1 0,1 1 0,0-1 1,0 0-1,0 0-1,8 3 5,0-1 1,0-1-1,0 0 1,1 0 0,-1-1-1,1 0 1,-1-1-1,1-1 1,0 0-6,25-3 36,-2-1 1,1-3-1,-1 0 1,0-3-1,-1 0 1,0-3-1,0 0 1,-2-2-1,0-2 0,-1-1 1,-1-1-1,0-2-36,-20 13 39,1-1 0,-2 0 0,1-1 0,-2 0 0,1 0 0,-1-1 0,-1 0 0,0 0 0,-1-1 0,-1 0 0,1 0-1,-2 0 1,0-1 0,-1 0 0,0 1 0,-1-1 0,0 0 0,-1-6-39,-1-19 124,-1 0 0,-2 0 1,-2 0-1,-2 0 0,-10-34-124,13 56 37,0-4 19,-2-1-1,0 1 1,-1 0-1,-1 1 1,-1 0 0,-10-15-56,19 35 2,0 0 0,0 0 0,0 0 0,0 0 0,0 0 0,0 0 0,0 0-1,0 1 1,0-1 0,0 0 0,0 0 0,0 0 0,0 0 0,0 0 0,0 0 0,0 0 0,0 0 0,0 0 0,0 0 0,0 1 0,0-1 0,0 0 0,0 0 0,-1 0 0,1 0 0,0 0 0,0 0 0,0 0 0,0 0 0,0 0 0,0 0 0,0 0 0,0 0 0,0 0 0,-1 0 0,1 0 0,0 0 0,0 0 0,0 0 0,0 0 0,0 0-1,0 0 1,0 0 0,0 0 0,-1 0 0,1 0 0,0 0 0,0 0 0,0 0 0,0 0 0,0 0 0,0 0 0,0 0 0,0 0 0,0 0 0,0 0 0,-1 0 0,1-1 0,0 1 0,0 0 0,0 0 0,0 0 0,0 0 0,0 0-2,-1 17 50,5 27-16,27 118-26,13 22-8,-11-49-13,-31-123 12,20 79 5,-4 2 0,1 48-4,2 67-1,-15-171-1,1 1-1,2-1 1,2-1-1,6 13 3,-15-44-12,0-1-1,0 1 1,0 0 0,1 0-1,-1-1 1,1 0 0,0 1-1,1-1 1,-1 0-1,1-1 1,2 3 12,-6-6-3,0 0 1,1 1-1,-1-1 1,0 0-1,1 0 0,-1 0 1,0 0-1,1 1 1,-1-1-1,1 0 0,-1 0 1,0 0-1,1 0 1,-1 0-1,1 0 0,-1 0 1,0 0-1,1 0 1,-1 0-1,0 0 0,1 0 1,-1-1-1,1 1 1,-1 0-1,0 0 0,1 0 1,-1 0-1,0-1 1,1 1-1,-1 0 0,0 0 1,1-1-1,-1 1 1,0 0-1,0 0 0,1-1 1,-1 1-1,0 0 1,0-1 2,8-16-34,-7 14 28,7-22 8,-2 0 0,0 0 1,-1 0-1,-2-1 1,-1 0-1,-1 0 0,-1 0 1,-1 1-1,-1-1 0,-2-7-2,0 12 9,0 0 0,-1 0-1,-1 1 1,-1 0-1,-1 0 1,-1 0-1,-1 1 1,0 0 0,-1 1-1,-1 1 1,-1-1-1,-8-7-8,15 19 38,-1-3-19,15 9-109,25 2-127,51-6-732,0-4 949,47-7-272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4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100 799 2641,'-55'-2'1544,"42"4"-734,12 3 1472,2-4-2100,0 0-1,-1 0 1,1-1-1,0 1 1,0 0-1,0-1 1,0 1-1,0 0 1,0-1-1,0 0 1,0 1-1,0-1 1,0 0-1,1 1 0,-1-1-181,17 3 55,-1-1-1,1-1 1,0-1-1,0 0 1,-1-2-1,1 0-54,-6 0 22,-1-1 0,0 0 0,1-1 0,-1 0 1,0-1-1,-1 0 0,1-1 0,-1 0 0,0 0 0,-1-1 0,4-3-22,-9 6 9,0 1 0,0-1 0,0 0-1,0 0 1,0 0 0,-1 0 0,0-1 0,0 0 0,0 1 0,0-1-1,-1 0 1,0 0 0,0-1 0,0 1-9,-2 2 6,1 0 0,-1 1 1,1-1-1,-1 0 0,0 0 0,0 0 1,-1 0-1,1 1 0,0-1 0,-1 0 1,0 0-1,0 0 0,0 1 0,0-1 1,0 0-1,0 1 0,-1-1 0,1 1 1,-1 0-1,1-1 0,-1 1 0,0 0 0,0 0 1,0 0-1,-1 0 0,1 1 0,0-1 1,-1 0-7,-2-1 7,1-1 0,-1 2 0,0-1 0,0 0 1,0 1-1,0 0 0,-1 0 0,1 0 0,-1 1 1,1 0-1,-1 0 0,1 0 0,-1 1 0,0 0 1,1 0-1,-4 1-7,2 0 6,-1 1 1,1 0-1,0 0 1,0 0-1,0 1 1,1 0-1,-1 1 1,1 0-1,0 0 1,0 0-1,-4 3-6,-5 7 7,1 0 1,0 1-1,1 1 1,1 0-1,1 0 0,0 1 1,1 0-1,-6 16-7,11-24 0,1 0 1,0 1-1,1 0 1,0 0-1,1 0 0,0 0 1,1 1-1,0 2 0,0-9 2,1 0 0,1 0 0,-1 0 0,0 0 0,1 1 0,0-1 0,0 0 0,0-1 0,1 1 0,-1 0 0,1 0 0,0 0 0,0-1 0,0 1 0,1-1 0,-1 0 0,1 0 0,-1 0 0,1 0 0,0 0 0,3 2-2,4 1 17,0 0 0,1-1 0,-1 0 0,1 0 0,0-1-1,0-1 1,1 1 0,-1-2 0,1 0 0,-1 0 0,1-1 0,0-1-1,9 0-16,9-2 63,-1 0 0,1-2 0,-1-1 0,28-10-63,-17 3 77,0-1 0,0-3 0,-1-1 0,29-18-77,-48 23 55,-1 0-1,-1-1 0,-1-1 1,0 0-1,0-1 1,-1-1-1,-1-1 0,-1 0 1,-1-1-1,0-1-54,-6 7 33,-1 1 0,0-1 0,-1 0-1,-1-1 1,0 1 0,0-1-1,-1 0 1,-1 0 0,1-5-33,-2-3 32,0 0 0,-2 0 1,0 0-1,-1 0 0,-4-14-32,-6-13 28,-1-1 1,-3 2-1,-2 0 1,-14-23-29,24 51 17,0 1 18,0 0 0,-1 0-1,0 1 1,-1 1 0,-1-1-1,-1 2 1,-1-1 0,-6-5-35,18 20 4,0 0 0,1 0 0,-1 0 0,0 1 1,0-1-1,0 0 0,0 1 0,1-1 0,-1 1 1,0-1-1,0 1 0,0-1 0,0 1 0,0 0 1,0-1-1,0 1 0,-1 0 0,1 0 1,0 0-1,0 0 0,0 0 0,0 0 0,0 0 1,0 0-1,0 0 0,0 0 0,0 1-4,-1 0 4,1 0-1,-1 1 1,1-1-1,-1 0 1,1 1-1,0 0 1,0-1-1,0 1 1,0 0-1,0-1 0,0 1 1,0 0-1,0 0 1,1 0-1,-1 0 1,1 0-4,-5 19-2,1 1 0,1-1 0,1 1 0,1 0 0,1 0-1,1-1 1,1 2 2,-1-7-1,6 101-2,5-1-1,27 112 4,-32-200 0,1 0 0,1 0 0,1-1 0,1 0 0,4 3 0,-9-18-1,0-1 0,1 0 0,0-1 0,1 0 0,0 0 0,0 0 1,1-1-1,0 0 0,1-1 0,0 0 0,1-1 0,-1 0 0,3 0 1,-7-4-1,1 0-1,-1-1 0,1 0 1,0 0-1,0-1 0,0 0 1,0 0-1,0-1 0,0 0 1,0 0-1,0 0 0,0-1 1,0 0-1,0 0 0,0-1 0,0 0 1,0 0-1,-1-1 0,1 0 1,-1 0-1,1 0 0,1-2 2,10-7-13,0-1 0,0-1 0,-2 0 1,1-1-1,-2 0 0,10-13 13,-8 8-55,-1 0 0,-1-2 0,0 1 1,-2-2-1,-1 0 0,0 0 1,-2-1-1,-1-1 0,0-1 55,-8 20-10,1 0 0,-1 0 0,-1 0-1,1 0 1,-1-4 10,0 9 0,0 1-1,0-1 1,0 0-1,0 1 1,0-1-1,0 1 1,0-1 0,-1 0-1,1 1 1,0-1-1,0 1 1,-1-1 0,1 1-1,0-1 1,-1 1-1,1-1 1,0 1-1,-1-1 1,1 1 0,-1-1-1,1 1 1,-1 0 0,0-1 1,0 1-1,0 0 0,1 0 0,-1 0 0,0 0 0,0 0 0,1 0 0,-1 0 1,0 1-1,0-1 0,1 0 0,-1 0 0,0 1 0,0-1 0,1 0 0,-1 1 1,0-1-1,1 1 0,-1-1 0,1 0 0,-1 1 0,-8 6 2,0 1 0,0 0 1,1 0-1,0 1 0,1 0 0,-1 0 0,2 1 0,-5 8-2,-5 11 8,1 1-1,-6 18-7,16-36 4,1 0-1,0 0 1,1 0 0,0 1-1,1 0 1,0-1 0,1 1-4,1-8 0,0-1 0,0 0 0,0 1 0,1-1 1,-1 0-1,1 1 0,0-1 0,1 0 0,-1 0 0,1 0 1,-1 0-1,1 0 0,0 0 0,1-1 0,-1 1 0,1-1 1,-1 1-1,1-1 0,0 0 0,0 0 0,1 0 0,1 1 0,4 1-18,0 1 0,1-2 0,-1 1-1,1-2 1,0 1 0,0-1 0,1-1-1,-1 0 1,0 0 0,1-1 0,0 0-1,1-1 19,21 0-324,1-2 0,-1-1 0,8-3 324,55-11-1334,3-7 568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5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216 659 7714,'-23'15'742,"1"2"0,0 0 0,1 1 0,-6 8-742,3-4 266,16-15-246,0 1 0,1-1 1,0 2-1,0-1 0,1 1 0,0 0 1,1 0-1,0 1 0,0 0 1,-2 6-21,6-11 2,0-1 1,0 1-1,0 0 0,0-1 1,0 1-1,1 0 1,0 0-1,0-1 1,1 1-1,-1 0 1,1-1-1,0 1 1,0 0-1,0-1 1,1 1-1,0-1 1,0 1-1,0-1 1,0 0-1,1 0 1,-1 0-1,1 0 1,0-1-1,3 3-2,2 2 9,1 0-1,0-1 0,0 0 1,0-1-1,1 0 0,0-1 1,1 0-1,-1 0 0,1-1 1,0 0-1,0-1 0,0-1 1,0 0-1,0 0 0,1-1 1,0 0-9,14 0 30,1-1 1,-1-1 0,0-2-1,0 0 1,0-2 0,12-4-31,-9 1 10,0-1-1,-1-2 1,0-1 0,-1 0 0,0-3 0,-1 0-1,-1-1 1,17-15-10,-29 20 12,0 0 0,-1-1 0,0 0-1,-1-1 1,-1 0 0,0 0 0,0-1-1,-1-1 1,-1 0 0,-1 0 0,0 0-1,-1-1 1,0 0 0,-2 0 0,0-1 0,1-6-12,-3-1 44,-1 0 0,-1-1 0,-1 1 0,-1 0 1,-5-20-45,-8-30 164,-9-15-164,19 71 25,-41-134 68,38 129-64,-2 0-1,0 0 1,-2 1 0,0 0-1,-4-3-28,14 22 9,0 1 3,0-1 0,1 0 0,-1 1-1,0 0 1,0-1 0,0 1 0,-1 0 0,1 0 0,0 0-1,-1 1 1,0-1 0,-2-1-12,5 3 2,0 0-1,-1 0 1,1 0-1,0 0 1,-1 0-1,1 0 1,0 0-1,0 0 1,-1 0-1,1 0 1,0 0-1,-1 0 1,1 0-1,0 0 1,-1 0-1,1 0 1,0 0-1,0 1 1,-1-1-1,1 0 1,0 0-1,0 0 1,-1 0-1,1 1 1,0-1-1,0 0 1,-1 0-1,1 0 1,0 1-1,0-1 1,0 0-1,-1 0 1,1 1-1,0-1 1,0 0-1,0 1 1,0-1-1,0 0 1,0 1-1,0-1 1,0 0-2,-3 22 10,7 22-27,11 30-8,11 24 25,5 25 30,22 146 152,9 38 17,-60-295-202,0-1 0,2 0 0,-1 0-1,1-1 1,1 1 0,-1-1 0,2 1 3,-6-11-20,1 1 0,-1 0 0,1-1 0,-1 1-1,0-1 1,1 1 0,-1-1 0,1 1 0,-1-1 0,1 1 0,0-1 0,-1 0 0,1 1 0,-1-1 0,1 0 0,0 1 0,-1-1 0,1 0-1,0 0 1,-1 1 0,1-1 0,0 0 0,-1 0 0,1 0 0,0 0 0,0 0 0,-1 0 0,1 0 0,0 0 0,-1-1 0,1 1 0,0 0 0,-1 0-1,1 0 1,0-1 20,1 0-187,0 0 0,-1 0 0,1-1 0,0 1 0,-1 0 0,1-1 0,-1 1 0,1-1 0,-1 0 0,1-1 187,8-15-780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6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0 265 5617,'146'-14'5564,"45"-2"-5841,-89 10 335,85-2 29,-157 8-19,0 2-1,-1 1 1,1 1 0,-1 1 0,3 3-68,-25-6 83,-6-1-45,0 0 1,0-1-1,1 1 1,-1-1-1,0 1 1,1-1 0,-1 0-1,0 1 1,1-1-1,-1 0 1,1 0 0,-1 0-1,0 0 1,1 0-1,-1 0 1,1-1-39,-2 1 45,0-1-1,0 0 1,0 0 0,0 0-1,0 1 1,0-1 0,0 0-1,0 0 1,0 1 0,0-1-1,-1 0 1,1 0 0,0 0-1,0 1 1,-1-1 0,1 0-1,0 1 1,-1-1 0,1 0-1,-1 1 1,1-1 0,-1 1-1,1-1 1,-1 0 0,0 1-1,0-1-44,-17-19 375,-53-45-67,43 41-285,1 0 0,2-2-1,-16-21-22,41 47 0,0 0 1,-1 0-1,1-1 0,0 1 0,0 0 0,0 0 0,0 0 1,0 0-1,0 0 0,0-1 0,0 1 0,0 0 0,0 0 1,0 0-1,0-1 0,0 1 0,0 0 0,0 0 0,0 0 1,0 0-1,0-1 0,0 1 0,0 0 0,0 0 0,0 0 1,0 0-1,0-1 0,0 1 0,0 0 0,0 0 0,0 0 1,0 0-1,1 0 0,-1-1 0,0 1 0,0 0 0,0 0 1,0 0-1,0 0 0,1 0 0,-1 0 0,10-4 6,18 0 0,-25 4-6,-1 0 0,159-9 2,-136 9-2,0 1 0,1 1-1,-1 1 1,0 2 0,8 2 0,-28-6 0,-1 1-1,1-1 1,-1 0-1,1 1 1,-1 0-1,0 0 1,1 1-1,-1-1 1,0 1-1,-1 0 1,1 0-1,0 0 1,-1 0-1,0 1 1,0 0-1,0-1 1,0 1-1,0 0 1,-1 0-1,0 0 1,0 1-1,0-1 1,0 1-1,-1-1 1,1 1-1,-1-1 1,0 1-1,-1 0 1,1 4 0,-1 15-2,0 0 1,-2 0-1,-1 0 1,-1-1-1,0 1 0,-2-1 1,-3 5 1,1 1 10,1 0 1,2 0-1,0 1 0,2 8-10,3-34 2,-1-1-1,1 0 1,1 1-1,-1-1 1,0 1-1,1-1 1,0 0 0,0 1-1,0-1 1,0 0-1,0 0 1,0 0-1,1 0 1,0 0-1,0 0 1,0 0-1,0 0 1,0-1-1,2 3-1,0-3 1,-1 1 1,1-1-1,-1-1 0,1 1 0,-1 0 0,1-1 1,0 0-1,0 0 0,0 0 0,0 0 0,0-1 1,0 1-1,0-1 0,0 0 0,0 0 0,0-1 1,0 1-2,29-5 9,-1-2 1,0 0-1,0-3 1,-1 0-1,-1-2 1,1-1-1,-2-2 1,26-17-10,-36 21 1,0-2 0,-1 0 0,0-1 0,-1-1 0,2-3-1,-12 11 1,-1 0 0,-1 0 1,1-1-1,-1 0 0,0 1 1,-1-2-1,0 1 1,0-1-1,-1 1 0,0-1 1,0 0-1,-1 0 0,0-3-1,-1 11 2,-1-1 0,1 0 0,-1 1 0,0-1 0,0 0 0,0 0 0,0 1 0,0-1 0,-1 0 0,1 0 0,0 1 0,-1-1 0,1 0 0,-1 1 0,0-1 0,0-1-2,1 3 1,-1-1 0,0 1 0,1-1 0,-1 1 0,1 0 0,-1-1 0,0 1 0,1 0 0,-1 0 0,0-1 0,1 1 0,-1 0 0,0 0 0,1 0 0,-1 0 0,0 0 0,1 0 0,-1 0 0,0 0 0,1 0 0,-1 0 0,0 0 0,1 0 0,-1 1 0,0-1 0,1 0 0,-1 1-1,-5 1 4,0 2-1,0-1 0,0 1 0,1 0 0,-1 0 1,1 0-1,-3 5-3,0-2 0,-15 15 4,1 1-1,-6 10-3,23-27 0,0 1-1,0 1 0,0-1 1,1 1-1,0 0 0,1 0 1,-1 0-1,2 0 0,-1 1 0,1-1 1,0 2 0,2-7-2,-1 0 1,1 0 0,0 0 0,0 0-1,0 0 1,1 0 0,-1 0-1,1-1 1,-1 1 0,1 0-1,0 0 1,0 0 0,0-1 0,1 1-1,-1 0 1,1-1 0,-1 1-1,1-1 1,0 0 0,0 1 1,1 0-2,1 0-1,0 0 1,0 0 0,0-1 0,0 1 0,0-1 0,1 0-1,-1 0 1,1 0 0,-1-1 0,5 1 2,7 1-4,0-1 1,0 0-1,0-1 1,0-1-1,0-1 1,0 0-1,1-1 4,15-4 7,-1-1 0,1-2 0,-1-1 0,-1-2 1,0 0-1,16-11-7,-36 18 3,0-1 1,0-1 0,-1 1 0,0-2-1,0 1 1,-1-1 0,5-5-4,-9 8 1,-1 0 1,1 0 0,-1 0 0,0-1 0,0 1-1,0-1 1,-1 0 0,0 1 0,0-1-1,0 0 1,-1 0 0,0 0 0,0-1-1,0-4-1,-2-1 3,0 0-1,0 0 0,-1 0 1,-1 1-1,0-1 0,-1 1 0,0 0 1,0-1-1,-1 2 0,-1-1 1,-3-5-3,0 2-2,0 1 1,-1-1 0,-1 2-1,0-1 1,-1 2 0,0-1-1,0 1 1,-2 1 1,9 6-7,-1 0-1,1 1 1,-1 0 0,1 0-1,-1 0 1,0 1-1,0 0 1,0 0 0,-1 0-1,1 1 1,0 0 0,-1 0-1,1 1 1,-3 0 7,5 0-32,0 1 1,1-1 0,-1 1 0,0 0-1,0 0 1,1 1 0,-1-1-1,1 1 1,-1 0 0,1 0 0,-1 0-1,1 0 1,0 1 0,0-1-1,0 1 1,0-1 0,1 1 0,-1 0-1,1 0 1,0 1 0,0-1-1,0 0 1,-2 4 31,-1 4-295,1 0-1,0 0 0,1 1 1,0-1-1,0 1 1,1 0-1,1 0 0,0 0 1,1-1-1,0 1 0,1 0 1,1 11 295,1-13-240,0 0 0,1 0 1,0-1-1,2 4 240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6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13 6345,'-11'-13'3967,"22"30"-2803,40 51-1039,-1 5-125,-31-43 19,-1 0 0,-2 2 0,11 30-19,-21-46 51,0 0 0,-2 1 0,1-1 0,-2 1 0,0 0 0,-2 1-1,1-1 1,-2 7-51,-5-9 273,3-15 238,5-11 706,3-9-1112,0 1 0,2 0 0,0 0 0,6-6-105,2-7 38,-1-1-16,2 1 0,2 1-1,1 0 1,1 2-1,1 0 1,2 1-22,-16 19 1,1 1 1,-1-1-1,1 2 1,1-1-1,-1 2 1,1-1-1,1 1 1,-1 1 0,1-1-1,1 1-1,-6 4 1,-1-1 0,0 1 0,1 0 0,-1 0 0,0 0-1,1 1 1,-1 0 0,1 0 0,-1 0 0,1 1 0,-1 0 0,0 0 0,1 0 0,-1 1 0,0 0-1,0 0 1,0 0 0,0 0 0,0 1 0,-1 0 0,1 0 0,-1 0 0,1 1-1,7 6-2,0 2 0,-1 0 0,0 0 0,-1 1 0,0 0 0,-1 1 0,2 5 2,18 32-125,6 24 125,-10-22-4,15 29 816,3 0-424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1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1 194 7714,'4'-5'211,"1"1"0,-1 0 1,1 0-1,0 1 0,0 0 1,0-1-1,1 2 1,-1-1-1,1 1 0,-1-1 1,1 1-1,0 1 0,0-1 1,0 1-1,0 0 1,2 1-212,20-2-33,-1 1 0,1 1 1,5 2 32,3 0 138,489 5-3594,-531-6 3699,-1 1-1,1 0 0,-1 0 1,1 0-1,0 1 1,0 0-1,0 0 0,0 0 1,0 1-1,1 0 1,-1 0-1,1 1 0,0 0-242,-4 2 51,0 1 0,1 1-1,1-1 1,-1 1 0,1 0 0,1 1-1,0 0 1,-4 9-51,7-12-1,0 0 0,1 0-1,0 0 1,0 1 0,1-1 0,0 1 0,0-1-1,1 1 1,0 6 1,0-11-11,0 1-1,1-1 1,-1 0-1,1 1 1,0-1-1,0 0 0,0 0 1,1 0-1,-1 0 1,1 0-1,-1 0 1,1 0-1,0 0 1,0-1-1,1 1 0,-1-1 1,0 1-1,1-1 1,-1 0-1,1 0 1,0 0-1,0 0 1,0-1-1,1 1 12,5 2-26,1-1 0,0 0-1,0-1 1,1 0 0,-1-1 0,0 0 0,0-1-1,1 0 1,-1 0 0,0-1 0,1 0 0,6-3 26,6-1-23,0-1 0,0-1 0,-1-1 0,0-1 0,1-1 23,-2-1-6,-2 0-1,1-1 1,-1-1 0,-1-1 0,12-11 6,-22 18 7,-1 0-1,0-1 1,0 0-1,-1 0 1,0 0-1,0-1 1,-1 0 0,0 0-1,-1 0 1,0-1-1,0 1 1,-1-1-1,2-7-6,-4 12 2,-1 0-1,1 0 0,-1 0 0,0 0 1,0 0-1,0 0 0,-1 0 1,1 0-1,-1 0 0,-1 0 1,1 1-1,-1-1 0,0 0 1,0 1-1,0-1 0,0 1 1,-1-1-1,0 1 0,0 0 0,0 0 1,0 0-1,-1 1 0,1-1 1,-1 1-1,0 0 0,0 0 1,0 0-1,0 1 0,-1-1 1,-2 0-2,-1-1-3,0 1 1,0 0 0,-1 1-1,1 0 1,-1 0 0,0 1-1,1 0 1,-1 1 0,0-1-1,0 2 1,1-1 0,-1 1-1,0 1 1,1-1 0,-1 2 0,1-1-1,-3 2 3,-3 2-6,-1 1 1,1 0-1,0 1 0,1 1 0,0 0 1,-6 6 5,12-9-3,1 0 0,-1 0 1,1 1-1,1 0 1,-1 0-1,1 0 1,1 0-1,-1 1 1,1 0-1,0 0 0,1 0 1,-1 4 2,3-9-5,0 0 0,1 0 0,-1 0 0,1 0 0,-1 0 0,1 0 1,0 0-1,0 0 0,0 0 0,1 0 0,-1 1 0,1-1 0,0 0 0,0 0 0,0 0 0,0-1 0,0 1 0,1 0 1,0 1 4,0-1-7,1 0 0,0 0 0,0 0 1,0 0-1,0-1 0,0 1 1,0-1-1,1 0 0,-1 0 0,1 0 1,0-1-1,-1 1 0,3 0 7,8 2-8,0-1-1,0 0 0,1-1 1,-1-1-1,1 0 0,-1-1 1,10-1 8,5-1 5,-1-2 0,-1-1 1,1-1-1,-1-1 0,0-1 1,13-7-6,-20 6 81,-1 0 0,1-2 0,-2 0 0,1-1 0,-2 0 0,1-2 0,-2 0 0,11-12-81,-23 22 52,-1 0 0,1-1 0,-1 1 0,1-1 0,-2 1 0,1-1 0,0 0 0,-1 0 0,0-1-52,-1 5 10,-1 0-1,0 0 1,0 0-1,0 0 1,1 0-1,-1 0 1,0 0-1,0 0 1,0-1-1,-1 1 1,1 0-1,0 0 1,0 0 0,-1 0-1,1 0 1,0 0-1,-1 0 1,1 0-1,-1 0-9,0 0-3,0 0 1,0 0-1,-1-1 0,1 1 0,0 1 0,0-1 0,-1 0 1,1 0-1,-1 0 0,1 1 0,-1-1 0,1 1 0,-1-1 1,1 1-1,-1 0 0,1-1 0,-1 1 3,-24-3-30,1 1-1,-1 1 1,0 2 0,-12 1 30,30-1-45,25-6-245,5-2 230,14-6-1,2 2-1,0 2 0,0 1 0,5 1 62,-8 2-29,33 1 29,-57 3-3,0 2 0,-1-1 1,1 2-1,-1-1 0,1 1 0,-1 1 0,0 0 0,7 3 3,-16-6-1,1 1 0,0-1 0,-1 1 0,1 0 0,-1 0 0,1 0 0,-1 0 0,0 0 0,1 0 0,-1 0 0,0 1 0,0-1 0,0 0 0,0 1 0,0-1 0,0 0 0,0 1 0,0-1 0,-1 1 0,1 0 0,-1-1 0,1 1 0,-1 0 0,1-1 0,-1 1-1,0 0 1,0-1 0,0 1 0,0 0 0,0-1 0,0 1 0,0 0 0,-1 0 0,1-1 0,-1 1 0,0 0 1,-1 5 4,-2 0 0,1 0 0,-1-1 0,0 1 0,0-1 0,0 0 0,-1 0 0,0 0-4,-23 23 86,13-14 24,1 0 0,-7 12-110,17-22 15,1-1-1,1 1 1,-1-1 0,1 1-1,0 0 1,0 0-1,0 0 1,0 0 0,1 0-1,0 1 1,0-1-1,1 3-14,0-6 2,0 1-1,0-1 0,0 1 0,1-1 1,-1 1-1,1-1 0,0 1 1,0-1-1,0 0 0,0 0 0,0 1 1,0-1-1,0 0 0,1 0 0,-1 0 1,1 0-1,0 0 0,0 0 1,-1-1-1,1 1 0,0-1 0,0 1 1,1-1-1,-1 0 0,1 1-1,6 2-21,0 0 0,0-1-1,0 0 1,1 0 0,-1-1-1,8 1 22,14 1-115,0-2 0,3-1 115,82-2-130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9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0 953 1520,'21'-8'291,"-13"6"-185,-1-1 0,0 0 0,1-1 0,-1 1 0,3-3-106,-8 4 81,0 0-1,1 0 1,-1 0-1,0 0 0,-1 0 1,1 0-1,0-1 1,0 1-1,-1-1 1,0 1-1,1-1 1,-1 1-1,0-1 0,0 0 1,0 1-1,-1-1 1,1-2-81,22-130 2910,-6-1 1,-3-69-2911,-13 132 208,-3-165 296,2 232-450,0-1-1,-1 1 1,0 0-1,0 0 0,0-1 1,-1 1-1,0 0 1,0 0-1,0 1 1,-1-1-1,0 0 1,0 1-1,-2-3-53,5 7 7,-1 1-1,1 0 1,0-1 0,-1 1-1,1 0 1,0-1 0,-1 1-1,1 0 1,0-1 0,-1 1 0,1 0-1,-1 0 1,1-1 0,-1 1-1,1 0 1,0 0 0,-1 0-1,1 0 1,-1-1 0,1 1-1,-1 0 1,1 0 0,-1 0-1,1 0 1,-1 0 0,1 0-1,-1 0 1,1 1 0,-1-1-1,1 0-6,-10 12 75,-1 25-76,10-34 4,-2 21 7,0-1-1,2 1 1,1 0-1,1 0 0,1-1 1,4 19-10,2 39 61,2 398 843,-11-455-847,0 13 71,1-1-1,3 12-127,-2-37 17,0-1 0,1 0 0,1 0 0,-1 1 0,2-2 0,-1 1 0,1 0 0,1-1-1,0 0 1,3 4-17,-7-10 5,2-1-1,-1 0 1,0 0-1,0 0 0,0-1 1,1 1-1,-1-1 0,1 1 1,0-1-1,-1 0 1,1 1-1,0-1 0,0-1 1,0 1-1,-1 0 0,1-1 1,0 0-1,0 1 1,0-1-1,0 0 0,0 0 1,0-1-1,0 1 0,0-1 1,0 1-1,0-1-4,13-3-57,0-1-1,-1 0 1,1-1 0,3-3 57,-10 5-97,7-4-343,0 0 0,-1-1 0,2-2 440,8-7-431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39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6 356 6281,'-2'-7'571,"1"-1"-1,0 0 0,0 0 0,1 0 1,0 0-1,0-3-570,1 7 84,0-1 1,0 1 0,1 0 0,-1 0-1,1 0 1,0 1 0,0-1-1,0 0 1,0 1 0,1-1-1,-1 1 1,1 0 0,0-1-85,14-12 101,1-1-1,0 2 1,1 1 0,1 0 0,0 1 0,1 1 0,0 1 0,3 0-101,32-13 33,0 3 0,40-8-33,-39 13 44,1 4-1,10 0-43,-39 9 25,0 0-1,0 2 1,1 1-1,-1 1 1,8 2-25,-33-2 4,0 0 1,0 0 0,0 0 0,0 0 0,0 0-1,0 1 1,0 0 0,3 1-5,-6-2 1,1 0 0,-1 0 0,0 0 0,1 1 0,-1-1 1,0 0-1,0 1 0,0-1 0,0 0 0,0 1 0,0-1 0,0 1 0,0 0 0,-1-1 0,1 2-1,0 1 2,-1 1 0,0 0 0,0-1-1,0 1 1,0-1 0,-1 1-1,1 0 1,-1-1 0,-1 1-1,1-1 1,-1 0 0,1 1 0,-1-1-1,-1 1-1,-14 30 44,-2 0 0,-4 3-44,8-15 33,1 0 0,1 1 0,1 0 0,2 1 0,0 1 0,0 5-33,9-25 16,-1 1 0,1 0 1,0 0-1,1 0 0,0 0 1,0 0-1,1 0 0,0 6-16,0-9 8,0 0 0,0-1 0,1 1 0,-1 0 0,1-1 0,0 1 0,-1-1 0,2 1 0,-1-1 0,0 0-1,1 0 1,-1 0 0,1 0 0,0-1 0,0 1 0,3 1-8,1 1 7,1-1 1,0-1-1,0 1 1,0-1-1,0-1 1,0 0-1,1 0 1,-1 0-1,1-1 0,0 0 1,-1-1-1,1 0 1,-1 0-1,4-1-7,14-2 16,1-1-1,-1-1 1,0-1 0,1-2-16,-7 2 9,1-1 1,-2-1 0,1-1-1,-1-1 1,6-4-10,-19 11 7,-1 0 1,0-1 0,-1 1-1,1-1 1,0 0-1,-1 0 1,0 0 0,0-1-1,0 0 1,-1 0 0,0 0-1,0 0 1,0 0-1,0 0 1,-1-1 0,0 0-1,0 1 1,0-1 0,-1 0-1,0 0 1,1-1-8,-3-2 22,0 0 0,0 1 0,0-1 0,-1 0 1,0 1-1,-1 0 0,0 0 0,0-1 0,-1 2 1,0-1-1,-1 0 0,1 1 0,-1 0 0,-1 0 0,-2-3-22,-2-1 24,0 0-1,0 1 0,-1 0 0,0 1 1,-1 0-1,0 1 0,-1 1 1,-10-6-24,12 8 1,-1 1 1,1 0-1,-1 0 1,0 1-1,0 1 0,0 0 1,-3 1-2,7 0 53,0 1 1,-1 0-1,1 1 0,0 0 1,0 0-1,0 0 1,0 1-1,1 0 0,-1 1 1,0 0-1,0 1-53,-33 21 252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50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1 255 2369,'24'-66'1354,"-23"63"-1221,1 0 0,-1 1 0,1-1 0,0 1 0,0 0 0,0 0 0,0 0 0,0 0 0,0 0 0,1 0 0,-1 0 0,1 1 0,0-1 0,-1 1 0,1 0 0,0 0 0,0 0 0,-1 0 0,1 0 0,0 0 0,0 1 0,0 0 0,0-1 0,0 1 0,2 1-133,7-3 296,-4 1-226,0 0-1,-1 1 1,1 0 0,-1 0-1,1 1 1,0-1 0,-1 2-1,1-1 1,-1 1-1,1 0 1,-1 1 0,0 0-1,0 0 1,0 0-1,-1 1 1,1 0 0,-1 1-1,0-1 1,0 1-1,5 5-69,1 3 58,0 0-1,-1 1 1,0 0-1,-1 1 0,-1 0 1,-1 1-1,0 0 0,3 9-57,0 1 98,-2 1 0,3 11-98,-10-29 29,0 0-1,0 1 0,-1-1 1,0 1-1,-1-1 0,0 1 0,0-1 1,-1 1-1,-1 1-28,0-6 84,0 1-1,0-1 1,-1 0 0,0 0 0,0 0-1,-1 0 1,1 0 0,-1 0-1,0-1 1,0 0 0,-1 0 0,1 0-1,-1 0 1,0-1 0,1 0 0,-2 0-1,1 0 1,0-1 0,-1 1-1,1-1 1,-1-1 0,0 1-84,6-2 21,-1 0-1,1 0 1,0 0 0,0 1 0,0-1 0,0 0 0,0 0-1,-1 0 1,1 0 0,0 0 0,0 0 0,0 0-1,0 0 1,-1 0 0,1 0 0,0 0 0,0-1 0,0 1-1,0 0 1,0 0 0,-1 0 0,1 0 0,0 0 0,0 0-1,0 0 1,0 0 0,0 0 0,0 0 0,-1 0-1,1-1 1,0 1 0,0 0 0,0 0 0,0 0 0,0 0-1,0 0 1,0-1 0,0 1 0,0 0 0,0 0 0,0 0-1,-1 0 1,1 0 0,0-1 0,0 1 0,0 0-1,0 0-20,3-15 247,3-9-230,1 1-1,1 1 0,1-1 0,4-6-16,18-44 11,-6-3 10,-21 56-17,2 1 1,1 0-1,0 0 1,1 1-1,10-16-4,-16 31 0,-1 0-1,1 1 1,0-1-1,0 1 1,0 0 0,0 0-1,0 0 1,0 0-1,1 0 1,-1 0-1,1 0 1,-1 1 0,1-1-1,0 1 1,0 0-1,0 0 1,-1 0 0,1 0-1,0 0 1,0 0-1,0 1 1,0 0-1,0 0 1,0 0 0,1 0-1,-1 0 1,0 0-1,0 1 1,0-1 0,0 1-1,-1 0 1,1 0-1,0 0 1,0 0-1,0 1 1,-1-1 0,3 2 0,4 3-1,0 0 0,0 1 1,0 0-1,-1 1 0,0-1 1,-1 2-1,1-1 0,-2 1 1,6 8 0,0 4-2,-1 1 0,0 0 0,-2 1 1,-1 0-1,0 0 0,-2 1 0,-1 0 1,-1 0-1,-1 0 0,-1 1 0,-1-1 0,-1 2 2,0-23 5,0 0-2,1 1 0,-2-1-1,1 0 1,0 1 0,-1-1-1,1 1 1,-1-1 0,0 0 0,0 0-1,-1 1 1,1-1 0,-1 0-1,1 0 1,-2 0-3,2-3 184,3-7 71,10-19-151,-5 8-86,1 1 0,10-14-18,113-172 35,-120 186-31,3-7-2,1 1-1,1 1 1,1 0-1,0 1 1,6-3-2,-22 23-2,0-1 1,0 1 0,0 0 0,0 0 0,1 0 0,-1 0-1,0 0 1,0 0 0,1 1 0,-1-1 0,1 0 0,-1 1-1,1-1 1,-1 1 0,1-1 0,-1 1 0,1 0 0,0 0-1,-1-1 1,1 1 0,-1 0 0,1 1 1,-1-1-1,0 1 1,0 0 0,1-1-1,-1 1 1,-1 0-1,1 0 1,0 0-1,0 0 1,0-1-1,0 1 1,-1 1 0,1-1-1,0 0 1,-1 0-1,1 0 1,-1 0-1,1 0 1,-1 1-1,1-1 1,-1 0 0,0 1 0,2 10 0,0 0 1,-1 0-1,0 1 1,-1-1-1,-1 1 0,1-7 1,-1 32-3,-1-13-2,2 0 1,1 0 0,1 0-1,3 18 4,-3-35 0,0-1 1,0 1-1,1-1 0,0 1 0,0-1 1,1 0-1,0-1 0,0 1 1,0-1-1,1 1 0,0-1 0,0 0 1,1-1-1,-1 0 0,1 0 1,1 0-1,1 1 0,0-1 2,-1-1 1,1 0 0,0 0-1,0-1 1,0 0 0,0 0-1,0-1 1,1 0-1,-1 0 1,1-1 0,0 0-1,-1-1 1,1 0-1,0 0 1,-1-1 0,1 0-1,-1 0 1,1-1-1,-1 0 1,1-1 0,-1 0-1,0 0 1,7-4-3,-4 1 3,-1-1 1,1 0 0,-1 0 0,0-1-1,-1 0 1,0-1 0,0 0-1,-1 0 1,0-1 0,0 0-1,-1 0 1,-1-1 0,0 0-1,0 0 1,-1-1 0,1-3-4,2-13 8,-1 1 0,-1-1 1,-1 0-1,-2 0 0,-1-1 1,-1 1-1,-3-26-8,2 48 5,-1 0-1,0-1 0,0 1 1,0 0-1,-1-1 1,0 1-1,-2-4-4,4 9 0,-1 1 1,1 0-1,0 0 0,0-1 1,0 1-1,0 0 1,-1-1-1,1 1 0,0 0 1,0 0-1,0 0 0,-1-1 1,1 1-1,0 0 1,0 0-1,-1 0 0,1-1 1,0 1-1,-1 0 0,1 0 1,0 0-1,-1 0 1,1 0-1,0 0 0,-1 0 1,1 0-1,0 0 1,-1 0-1,1 0 0,0 0 1,0 0-1,-1 0 0,1 0 1,0 0-1,-1 0 1,1 0-1,0 0 0,-1 0 1,1 1-1,0-1 0,-1 0 1,1 0-1,0 0 1,0 0-1,-1 1 0,1-1 1,0 0-1,0 0 0,0 1 1,-1-1-1,1 0 1,0 0-1,0 1 0,0-1 1,0 0-1,0 1 1,-1-1-1,1 0 0,0 1 1,0-1-1,0 0 0,0 1 1,0-1-1,0 0 0,-8 25 14,7-24-13,-5 23 0,0 1 0,2-1 0,1 1 1,1 0-1,0 0 0,2 0 0,1 0 0,2 0 1,0 0-1,1-1 0,2 1 0,0-1 1,2 0-2,-7-19-1,1-1 1,0 1 0,0 0-1,1-1 1,0 1-1,0-1 1,0 0 0,0 0-1,0 0 1,1 0 0,0-1-1,0 1 1,0-1 0,0 0-1,0 0 1,0 0 0,1-1-1,0 0 1,3 2 0,-3-3 0,0 0 0,0 0 0,0 0 0,0-1 0,0 0 0,0 0 0,0 0 0,0 0 1,0-1-1,0 0 0,-1 0 0,1 0 0,0-1 0,0 1 0,-1-1 0,1 0 0,-1-1 0,1 1 0,-1-1 0,2-1 0,11-9 3,-1 0 1,0-1-1,-1-1 0,-1 0 0,0-1 0,-1-1 0,-1 0 0,0-1 1,-1 0-4,5-12 3,-1-1 0,-1 0 0,-2-1 0,-1 0 0,0-7-3,-9 31 1,0 0 0,0-1 0,-1 1 0,0-4-1,-6 15-13,-1 6 14,-3 9-1,1-1 1,1 1-1,1 0 0,1 1 0,0-1 0,2 1 1,-2 17-1,4-25-2,0 1 0,1-1 1,0 0-1,1 1 0,1-1 1,0 1-1,0-1 0,1 0 1,0 0-1,1 0 1,0-1-1,1 1 0,5 8 2,-7-15 0,1 1-1,0 0 0,0-1 0,1 0 1,-1 0-1,1 0 0,0 0 0,0-1 1,0 0-1,0 0 0,1 0 0,-1-1 1,1 1-1,-1-1 0,1-1 0,0 1 1,0-1-1,0 0 0,0 0 0,3-1 1,8 1 2,1-1 0,-1-1 0,1 0 1,-1-2-1,0 0 0,8-3-2,-13 4 1,-1-2 1,1 0-1,-1 0 1,0-1 0,0 0-1,0-1 1,-1 0 0,0-1-1,0 0 1,0 0-1,-1-1 1,0-1 0,-1 1-1,0-2 1,0 1 0,-1-1-1,0 0 1,-1 0-1,0-1 1,-1 0 0,0 0-1,0 0 1,-1 0-1,-1-1 1,0 0 0,0 0-1,-2 0 1,1-7-2,-1 16 0,1-44 0,-2 44 0,0 0 0,0 1 0,0-1 0,-1 0 0,1 0 0,-1 0 0,0 0 1,1 1-1,-1-1 0,0 0 0,-1 0 0,1 1 0,-1-2 0,1 4 0,1 0 1,0-1-1,-1 1 0,1 0 0,-1-1 0,1 1 0,-1 0 0,1 0 0,-1-1 0,1 1 1,-1 0-1,1 0 0,-1 0 0,1 0 0,-1 0 0,1 0 0,-1 0 0,0 0 0,1 0 1,-1 0-1,1 0 0,-1 0 0,1 0 0,-1 0 0,1 0 0,-1 0 0,1 1 1,-1-1-1,1 0 0,-1 0 0,1 1 0,-16 11-5,8-4 1,1 0 1,1 1-1,-1 0 1,1 1-1,1-1 1,0 1-1,0 0 0,-2 7 4,-1 6 5,1 0-1,1 1 0,-1 9-4,5-23 3,0 1 0,1-1 0,1 1 0,0 0 0,0-1 0,1 1 0,0 0 0,1-1 0,0 1 0,2 2-3,-2-7 0,0-1 1,0 1 0,1 0 0,0-1-1,0 0 1,1 0 0,-1 0-1,1 0 1,0 0 0,0-1 0,1 0-1,-1 1 1,1-2 0,0 1-1,0-1 1,1 1 0,-1-1 0,4 1-1,1-1 1,-1 0 1,1 0-1,0-1 1,0 0-1,0-1 1,0 0-1,0 0 1,0-1-1,1-1 1,-1 0 0,0 0-1,0-1 1,0 0-1,-1 0 1,9-4-2,0-1 4,0 0 0,0-1 0,-1-1 0,0-1 0,-1 0 0,0-1 1,13-12-5,-17 12 2,-1-1 1,0 1 0,-1-2-1,-1 1 1,0-2 0,0 1-1,-1-1 1,-1 0 0,-1-1-1,0 1 1,0-1 0,-2-1-1,0 1 1,0-4-3,-2 7 4,0 0 0,0-1 1,-2 1-1,0-1 0,0 1 1,-1-1-1,0 1 0,-1-1 1,-1 1-1,0 0 0,-1 0 0,0 0 1,0 0-1,-2 1 0,1 0 1,-1 0-1,-1 0 0,-2-2-4,6 9 2,0 0 0,0-1 0,-1 1 0,1 1 0,-1-1 0,0 1 0,0-1 0,0 1 0,-1 0 0,1 0 0,-1 1-1,0 0 1,1-1 0,-1 1 0,0 1 0,0-1 0,0 1 0,-1 0 0,1 0 0,0 1 0,0-1 0,-1 1 0,1 0 0,0 1 0,0-1 0,0 1-1,-1 0 1,1 0 0,-3 2-2,-1 0-9,0 1-1,1 0 1,0 0-1,0 1 1,0 0-1,0 0 0,1 1 1,0 0-1,0 0 1,1 1-1,-1 0 1,1 0-1,1 0 1,-1 1-1,1 0 0,1 0 1,-2 3 9,0 3-119,0 1 1,1 0 0,1 0-1,0 0 1,1 1-1,0-1 1,1 1-1,1 0 1,1 11 118,0-16-346,0 0 0,1 1 0,0-1 0,1 0 0,2 5 346,0-6-179,0 0-1,1-1 0,0 0 0,0 0 0,5 5 180,-10-14-1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4:50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 4761,'2'-2'203,"0"1"-1,0-1 1,0 1-1,1 0 1,-1 0 0,1 0-1,-1 0 1,1 0-1,-1 1 1,1-1-1,-1 1 1,1 0 0,-1-1-1,1 1 1,0 0-1,-1 1 1,1-1 0,-1 0-1,1 1 1,-1-1-1,1 1 1,-1 0 0,1 0-1,-1 0 1,1 0-1,0 1-202,7 3 18,0 0 0,-1 0 1,0 1-1,0 0 0,-1 1 0,1 0-18,6 9 79,0 0-1,0 1 1,-2 1 0,0 0 0,-1 0 0,-1 1-1,2 6-78,10 24 202,-2 1 0,3 18-202,-17-49 102,-1 0 1,-1 0-1,-1 0 1,0 0-1,-2 0 1,1 18-103,-5-28 219,-3-8 69,5-2-242,-1 0 0,0 0 0,0 0 0,0 0 0,0 0 0,1 0 0,-1 0 0,0 0 0,1 0 0,-1 0 0,1 0 0,-1 0 0,1-1-46,-3-10 103,0-1 0,1 1 0,1 0 1,0-1-1,0 1 0,1 0 0,1-1 0,0 1 0,1 0 0,2-6-103,1-7 42,2 0-1,1 1 0,1 0 0,6-13-41,1 5 33,18-30-33,-28 52 1,1 1 0,0-1 0,1 1 0,0 1 1,0 0-1,1 0 0,0 0 0,0 1-1,-7 5-1,1 0 1,-1 0-1,1 1 0,0-1 1,-1 1-1,1 0 1,0 0-1,0 0 1,0 0-1,-1 0 0,1 1 1,0-1-1,0 1 1,0 0-1,0 0 1,0 0-1,0 0 1,1 0 0,0 1-1,-1 1 1,1-1 0,-1 1 0,1 0 0,-1 0 0,0 0 0,0 0 0,0 1-1,0-1 1,0 1 0,0 0 0,-1-1 0,0 1 0,1 0 0,-1 1 0,11 15 4,0 1 1,-1 0 0,-1 1-1,-1 0 1,0 4-5,39 117-135,-22-58-75,0-10 1420,0-8-653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08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2849,'-2'-1'253,"1"0"1,0 0 0,0 0 0,0 0 0,0 0-1,0 0 1,1 0 0,-1-1 0,0 1 0,1 0-1,-1-1 1,0 1 0,1 0 0,0-1 0,-1 1-1,1-1 1,0 1 0,0 0 0,-1-1 0,1 1-1,0-1 1,1 1 0,-1-1-254,0 0 85,1 0 0,0 1 0,0-1 0,0 1 0,0-1 0,0 1 0,0-1 0,0 1 0,0 0 0,0 0 0,1-1 0,-1 1-1,0 0 1,1 0 0,-1 0 0,2 0-85,3-2 9,-1 0-1,1 1 0,-1 0 1,1 0-1,0 1 0,0 0 1,0 0-1,0 0 0,0 0 1,0 1-1,0 0-8,-2 0 19,-1 1 0,0-1 0,0 0 0,0 1 0,0 0 0,0 0 0,0 0 0,0 0-1,0 1 1,0-1 0,0 1 0,0-1 0,-1 1 0,1 0 0,-1 0 0,1 0 0,-1 1 0,0-1 0,0 1 0,0-1 0,0 1 0,0 0 0,0 1-19,0 3 14,1 1-1,-1-1 1,1 0 0,1 0-1,-1 0 1,1-1 0,1 1 0,-1-1-1,2 2-13,11 16 32,-14-19-21,0 1 0,-1-1 0,0 1 0,0 0 0,0 0 1,-1 0-1,1 0 0,-2 0 0,1 0 0,0 3-11,4 26 51,-1-24 9,-1 1-1,0 0 1,-1 0-1,0 0 1,-1 0-1,0 1 1,-1-1-1,0 0 0,-1 0 1,0 1-1,-1-1 1,-1 2-60,2-11 8,0-1 0,1 1 0,-1 0-1,1 0 1,0 0 0,0 0 0,0 0 0,0 0 0,1 0 0,-1 0 0,1 0 0,0 0 0,0 3-8,-1-11 100,-1 1 1,1 0-1,0-1 1,0 1 0,1-1-1,-1 1 1,1 0-1,0-1 1,1-1-101,3-23 253,-4 19-250,4-26-19,2 0 0,3-7 16,-2 18 1,1-1 0,1 2 0,1 0 0,1 0 0,9-14-1,-14 27-1,1 1-1,0 0 0,0 0 0,1 0 0,0 1 0,1 1 0,0-1 0,0 1 0,1 1 1,0 0-1,0 1 0,7-3 2,-14 7 0,1 0 1,-1 1-1,1-1 1,0 1-1,-1 0 1,1 0-1,0 1 1,0-1-1,0 1 1,0 0-1,-1 0 1,1 1-1,0 0 1,0-1-1,0 2 1,0-1-1,1 2-4,0-1-1,0 1 1,-1 0 0,1 1 0,-1-1 0,0 1 0,0 0 0,0 1 0,-1-1 0,1 1-1,2 3 5,4 5 9,1 0-1,1-1 0,0-1 0,1 0 1,13 8-9,-20-15 2,0 1 0,-1 0 1,0 0-1,1 1 1,-2 0-1,4 4-2,-6-7-1,-1 1 0,0 0-1,0-1 1,0 1 0,0 0 0,-1 0-1,1 0 1,-1 0 0,0 0 0,0 0 0,-1 0-1,1 0 1,-1 1 0,0 1 1,0 23-6,1-4 5,-1-1 1,-2 1 0,0 0-1,-3 5 1,3-20 36,2-12 51,4-19-31,6-19-40,-2 3-3,0 1 0,-2-6-13,-4 24-2,2 1-1,0-1 0,0 1 0,2 0 1,0 1-1,1-1 0,1 1 0,1 1 1,2-5 2,-8 15-2,1 0 0,-1 0 0,1 1 1,0-1-1,0 1 0,1 0 0,-1 0 0,1 0 1,0 0-1,0 1 0,0 0 0,0 0 1,1 1-1,-1-1 0,1 1 0,0 0 0,0 0 1,-1 1-1,1 0 0,0 0 0,0 0 0,0 1 1,0 0-1,1 0 0,-1 1 0,0-1 1,-1 1-1,6 2 2,-7-2-5,0 0 0,0 1 0,1 0 0,-2 0 0,1 0-1,0 0 1,0 1 0,-1-1 0,1 1 0,-1 0 0,0 0 0,0 0 0,0 1 0,0-1 0,-1 1 0,1-1 0,-1 1 0,0 0 0,0 0 0,0 0 0,-1 0 0,1 1 0,0 1 5,2 14-16,0 0 0,-1 0 0,0 1-1,-2 13 17,1-11 19,-1 15 11,-2-27-29,1 1-1,1 0 1,0-1-1,0 1 1,1 0 0,1-1-1,0 0 1,0 1-1,4 6 0,-5-15 0,0 0-1,0-1 1,0 1-1,0-1 1,0 1 0,1-1-1,-1 0 1,1 0-1,-1 0 1,1 0-1,0 0 1,0-1 0,0 1-1,0-1 1,2 1 0,1 0 0,-1 0 0,1-1 0,0 0 1,0 0-1,0-1 0,1 0 0,-1 0 0,3 0 0,3-2 1,0 1 0,0-2 0,-1 0 0,1 0 0,-1-1 0,0 0 0,0-1 0,8-4-1,-4 0 0,-3 3 2,0-1 0,-1 0-1,1 0 1,-1-1 0,-1-1-1,0 0 1,0 0 0,-1-1-1,0 0 1,2-5-2,7-16 7,-2-1 0,-1 0 0,-1-3-7,1-1 24,1 0-1,7-7-23,-15 23 23,-8 20-21,0-1 0,0 1-1,1-1 1,-1 1 0,0 0 0,0-1-1,0 1 1,0 0 0,1-1 0,-1 1-1,0-1 1,0 1 0,0 0-1,0-1 1,0 1 0,0-1 0,0 1-1,0-1 1,0 1 0,0 0 0,-1-1-1,1 1 1,0-1 0,0 1-1,0 0 1,0-1 0,-1 1 0,1 0-1,0-1 1,0 1 0,-1 0 0,1-1-1,0 1 1,0 0 0,-1-1-1,1 1-1,-1 0 12,1 7-29,-5 54 10,-1 31-3,7-41 21,2 1 1,2-1 0,3 0-1,2 1-11,-9-47 2,0 1 0,1 0 0,0 0 0,0-1-1,0 1 1,1-1 0,0 1 0,0-1 0,0 0-1,1 0 1,-1-1 0,2 2-2,-3-4 1,0-1 1,0 1-1,0-1 1,0 1-1,0-1 0,0 0 1,0 0-1,1 0 1,-1 0-1,0 0 0,0-1 1,1 1-1,-1-1 1,1 1-1,-1-1 1,0 0-1,1 0 0,-1 0 1,1 0-1,-1-1 1,0 1-1,1-1 0,-1 1 1,0-1-1,1 0 1,-1 1-1,0-1 0,0-1 1,0 1-1,0 0 1,0 0-1,1-1-1,9-7 11,0-1-1,0 0 1,-1-1 0,0 0-1,9-13-10,7-7-1,-6 8 26,-1-1 1,-2-1-1,0 0 0,-2-1 1,-1-1-1,-1 0 1,-1-1-1,-1-1 0,-2 0 1,-1-1-1,3-18-25,-12 48 7,0 0 0,0 0-1,0 0 1,0-1 0,0 1 0,0 0 0,0 0 0,0-1 0,0 1-1,0 0 1,0 0 0,0 0 0,0-1 0,0 1 0,0 0 0,-1 0-1,1 0 1,0-1 0,0 1 0,0 0 0,0 0 0,0 0 0,0 0 0,-1 0-1,1-1 1,0 1 0,0 0 0,0 0 0,0 0 0,-1 0 0,1 0-1,0 0 1,0 0 0,0-1 0,-1 1 0,1 0 0,0 0 0,0 0-1,-1 0-6,1 0 1,0 0 0,-1 0-1,1 1 1,0-1-1,-1 0 1,1 0-1,0 0 1,-1 0 0,1 1-1,0-1 1,0 0-1,-1 0 1,1 0 0,0 1-1,0-1 1,-1 0-1,1 1 1,0-1-1,0 0 1,0 0 0,-1 1-1,1-1 1,0 0-1,0 1 1,0-1 0,0 0-1,0 1 1,0-1-1,0 1 1,0-1-1,0 0 1,0 1 0,0-1-1,-4 47 12,2 42-12,3-63 1,2 0 1,0 1-1,6 18-1,-4-16 1,-4-22-1,2 7-2,0 1 1,1-1 0,5 14 1,-7-25-1,-1 0 1,0 0 0,0 0 0,1 0 0,0 0 0,-1 0-1,1-1 1,0 1 0,1-1 0,-1 1 0,0-1 0,1 0-1,-1 0 1,1 0 0,-1 0 0,1-1 0,0 1-1,0-1 1,0 1 0,0-1 0,1 0 0,5 0 3,0 0-1,-1-1 1,1 0 0,-1-1 0,1 1-1,0-2 1,-1 1 0,1-1-1,-1-1 1,0 0 0,0 0 0,4-2-3,20-10 18,-2-1 0,13-10-18,-43 26 0,22-14 4,0-1 0,-1-1 0,-1-1 1,3-5-5,-13 13 3,-1-1 1,0 0 0,-1 0 0,0-1 0,-1 0 0,0-1 0,-1 1 0,0-1 0,-1-2-4,-4 12 5,0 0 0,0 0 0,0 0 0,0 0 0,-1 0 0,1 0 0,-1 0 0,0 0 0,0 0 0,0 0 0,0 0 0,0-1 0,0 1 0,0 0 0,-1 0 0,1 0 0,-1 0 0,1 0 0,-1 0 0,0 0 0,0 0 0,0 0 0,0 0 0,0 0 0,0 1-1,0-1 1,-1 0 0,-1-1-5,1 2 10,0 0 0,0 0 0,0 0-1,-1 1 1,1-1 0,0 1 0,-1-1-1,1 1 1,0 0 0,-1-1 0,1 1-1,-1 0 1,1 1 0,0-1 0,-1 0-1,1 1 1,0-1 0,-1 1 0,1 0-1,0 0 1,0 0 0,-1 0 0,1 0-1,0 0 1,-1 1-10,-1 1 0,-1 0 1,0 0-1,1 1 0,0-1 1,0 1-1,0 0 1,0 0-1,1 0 0,-1 1 1,1-1-1,0 1 0,0 0 1,1-1-1,-1 1 0,1 1 1,1-1-1,-1 0 0,0 0 1,1 1-1,0-1 0,1 1 1,-1-1-1,1 1 1,0-1-1,0 1 0,1-1 1,-1 1-1,1-1 0,1 0 1,0 4-1,0 0-2,1-1 0,1 0 0,-1 1 0,1-1 0,0-1 0,1 1 0,0-1 0,0 1 0,1-2 0,0 1 0,0 0 1,0-1-1,1 0 0,0-1 0,0 1 0,0-2 0,1 1 0,7 3 2,-6-4 0,0-1 0,0 0-1,1 0 1,-1-1 0,0-1 0,1 1-1,-1-1 1,1-1 0,-1 0 0,1 0-1,-1-1 1,1 0 0,-1-1 0,0 0-1,1 0 1,7-4 0,-9 3 3,-1-1-1,0 0 1,0 0 0,0 0-1,0-1 1,0 0 0,-1 0-1,0-1 1,0 0 0,-1 0-1,1 0 1,-1-1 0,-1 1-1,1-1 1,-1-1 0,0 1-1,-1 0 1,0-1 0,2-6-3,0-2 6,-1 0 0,-1 0 0,0-1 0,-1 1 0,-1-1 0,0 0 0,-1 1 0,-1-1 0,-1 1 0,0-1 0,-3-9-6,4 23 3,0-1 1,0 1-1,-1 0 0,1-1 0,-1 1 0,0 0 0,0 0 0,0 0 0,0 0 0,0 0 0,-1 0 0,1 1 0,-1-1 0,1 1 1,-1 0-1,0 0 0,0 0 0,0 0 0,-1 0 0,1 0 0,-3 0-3,1 1-3,0 0 1,0 0-1,-1 0 0,1 1 1,0 0-1,0 0 0,0 0 1,-1 1-1,1-1 0,0 1 1,0 1-1,0-1 0,0 1 1,-1 0 2,-3 2-63,1-1 1,0 2 0,0-1-1,0 1 1,0 0-1,1 1 1,0 0-1,-4 4 63,7-6-110,0 0 0,0 0 0,1 1 0,-1-1 0,1 1 0,0 0-1,0 0 1,0 1 0,1-1 0,0 0 0,0 1 0,0 3 110,1 34-456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09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0 205 5705,'72'-61'2354,"-67"58"-2114,0-1 0,-1 0-1,2 1 1,-1 0 0,0 0-1,1 1 1,-1 0 0,1 0 0,0 0-1,5-1-239,-7 2 79,0 1 0,0 0 0,-1 0 0,1 0 0,0 0 0,0 0-1,0 1 1,-1 0 0,1 0 0,0 0 0,-1 0 0,1 0 0,2 2-79,-2 0 28,1 0 1,-1 0 0,0 0 0,0 0 0,0 1 0,-1 0 0,1 0 0,-1 0 0,0 0 0,0 0 0,0 1 0,-1-1-1,1 1 1,-1 0 0,0 0 0,0 0 0,-1 0 0,0 0 0,0 0 0,1 3-29,0 19 33,0 0 0,-2 1 0,0-1 0,-2 1 0,-2-1 0,0 0-1,-2 0 1,0-1 0,-2 1 0,-9 19-33,9-32 105,7-14-100,1 0 0,0 0 1,0 0-1,0 0 0,0 0 1,-1 0-1,1 0 1,0 0-1,0 0 0,0 0 1,0 0-1,-1 1 0,1-1 1,0 0-1,0-1 1,0 1-1,0 0 0,-1 0 1,1 0-1,0 0 0,0 0 1,0 0-1,0 0 1,-1 0-1,1 0 0,0 0 1,0 0-1,0 0 0,0 0 1,0-1-1,-1 1 1,1 0-1,0 0 0,0 0 1,0 0-1,0 0 0,0-1 1,0 1-1,0 0 0,0 0 1,-1 0-6,1-2 33,-1 0 1,0 0-1,1 0 1,-1-1-1,1 1 0,-1 0 1,1 0-1,0 0 1,0-1-1,0 1 0,0 0-33,3-17 67,0 0 0,1 0 0,1 1 0,1 0 0,1 0-1,5-11-66,10-17 8,25-37-8,-38 69-3,0 0 1,1 0-1,1 1 1,0 0-1,0 1 1,2 1-1,6-6 3,-15 14 0,1 0 0,-1 0 0,1 0 0,-1 1 0,1 0 0,0 0 0,0 0-1,0 1 1,0-1 0,0 1 0,0 0 0,1 1 0,-2 0 1,-1 0 0,1 0 0,0 1 0,-1-1-1,1 1 1,0 0 0,-1 0 0,1 0 0,-1 1 0,1-1 0,-1 1 0,0 0-1,0 0 1,1 0 0,-2 0 0,1 1 0,0-1 0,1 2-1,7 9 1,0 0-1,-1 1 1,0 0 0,-1 1-1,0 0 1,3 11-1,-2-6-3,0-1 0,1 0 0,1-1 0,4 4 3,-10-15 0,1 1 0,0-1 0,0-1 0,1 1 0,0-1 0,0-1 0,0 1 0,0-1 0,1-1 0,2 1 0,-7-3 0,1 0 0,-1-1 0,1 0 0,0 0 0,0 0 0,0-1 0,0 1 0,-1-1-1,1 0 1,0-1 0,0 1 0,0-1 0,0 0 0,-1 0 0,1 0 0,0-1 0,-1 0 0,1 0 0,-1 0 0,0 0 0,4-3 0,9-8 3,1-1 1,-2 0-1,0-1 1,-1-1-1,0-1 1,-1 0-1,-1-1 1,-1 0 0,-1-1-1,0 0 1,-1-1-1,3-12-3,-10 23 8,-1 1-1,0-1 1,-1 1-1,0-1 1,-1 0-1,0 0 1,0 1-1,-1-1 1,0 0-1,0 1 1,-1-1-1,0 1 1,0-1-1,-1 1 1,0 0-1,-4-6-7,7 12 10,-1 1 0,1 0 0,-1 0 0,1 0 0,-1 0 0,1 0-1,-1 0 1,0 0 0,1 0 0,-1 0 0,0 0 0,0 0 0,0 0 0,0 1 0,0-1-1,0 0 1,0 1 0,0-1 0,0 0 0,-1 1-10,2 0 5,-1 0-1,0 0 1,1 1-1,-1-1 1,1 0-1,-1 1 1,1-1-1,-1 1 1,1-1 0,-1 1-1,1-1 1,0 1-1,-1-1 1,1 1-1,0-1 1,-1 1-1,1-1 1,0 1 0,0 0-1,-1-1 1,1 1-1,0 0 1,0-1-1,0 1 1,0 0-5,-2 6 6,1 0 0,1 0-1,-1 0 1,1 0 0,0-1 0,1 5-6,6 16 0,0 0 0,2-1 0,1 0-1,2 0 1,0-1 0,4 5 0,1 0-5,-2 1 1,-2 1-1,8 27 5,-19-53-7,-1 0 0,1 0-1,-1-1 1,-1 1 0,1 0-1,-1 0 1,0 0 0,-1 0 0,1 0-1,-1 0 1,-2 6 7,2-8-25,-1 1 1,0-1-1,0 0 0,0 0 0,-1 0 1,0 0-1,1 0 0,-1-1 1,-1 1-1,1-1 0,0 1 1,-1-1-1,0 0 0,0-1 1,-3 3 24,-50 23-159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11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2345,'43'-1'1101,"-43"1"-1077,1 0 0,-1 0-1,0 0 1,1 0 0,-1 0 0,0 0 0,1 0-1,-1 0 1,0 0 0,1 0 0,-1 1 0,0-1-1,1 0 1,-1 0 0,0 0 0,0 0 0,1 0-1,-1 1 1,0-1 0,0 0 0,1 0-1,-1 1 1,0-1 0,0 0 0,0 0 0,1 1-1,-1-1 1,0 0 0,0 1 0,0-1 0,0 0-1,0 1 1,0-1 0,0 0 0,1 1-24,-9 8 587,-15 5 1167,23-14-1700,-1 1 0,1-1 0,0 0 0,-1 0 0,1 0-1,0 0 1,-1 1 0,1-1 0,0 0 0,-1 0 0,1 0 0,0 0 0,-1 0 0,1 0 0,0 0-1,-1 0 1,1 0 0,0 0 0,-1 0 0,1 0 0,0 0 0,-1 0 0,1 0 0,0 0 0,-1-1-1,1 1 1,0 0 0,0 0 0,-1 0 0,1 0 0,0-1 0,-1 1 0,1 0 0,0 0-1,0-1 1,-1 1 0,1 0 0,0 0 0,0-1 0,0 1 0,0 0 0,-1-1 0,1 1 0,0 0-1,0-1 1,0 1 0,0 0 0,0-1 0,0 1 0,0 0 0,0-1 0,0 1 0,0 0 0,0-1-1,0 1 1,0 0 0,0-1 0,0 1 0,0 0-54,6-22 548,-6 22-551,1-3 7,1 0 1,0 0-1,0 0 1,0 0-1,0 0 1,0 0-1,0 1 1,1-1-5,41-44 71,-33 38 18,-11 12-29,-8 10 24,3-6-48,-2 3 32,1 1 0,-1-1-1,2 1 1,-1 0 0,1 1-68,6-8 40,1-9-250,-2 3 138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12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9 3337,'-2'-2'1568,"-1"0"-672,1 0-224,0-1-55,0 3-17,0 0-16,0 0-56,-5 16-248,3 3-48,2 0-24,17 57-48,15-61-48,9 2-120,2-14-1296,11-6 968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15.1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42 360,'-1'-38'8621,"1"35"-7571,-1 4-414,-1 19-551,-2 15-15,2-16-40,1-1 0,0 0-1,1 0 1,1 0 0,1 1 0,1 0-30,9 38 201,-7-43-161,-2 1 1,0 0 0,-1-1-1,0 1 1,-1 0 0,-1 0-1,-1 10-40,-17 75 324,9-59 41,-3 39-365,12-79 14,0 0 0,0 0 0,0 0 0,0 0 0,0 0 0,-1-1 0,1 1 0,0 0 0,-1 0 0,1 0 0,0-1 0,-1 1 0,1 0 1,-1 0-1,1-1 0,-1 1 0,0 0 0,1-1 0,-1 1 0,0-1 0,1 1 0,-1-1 0,0 1 0,0-1 0,1 0 0,-1 1 0,0-1-14,-2 1 57,1-1 0,0 1 0,-1-1 0,1 0 0,-1 0 0,1 0 0,-1 0 0,1 0 0,-1 0 0,-1-1-57,-5-1 69,-1-1 0,0 0 0,1-1 0,-10-4-69,16 6 17,-1 1 0,1-1-1,-1 0 1,1 0 0,0-1-1,0 1 1,0-1 0,0 0-17,-23-38 144,-11-24-90,36 61-52,-1 0 0,1 0 0,0 0 0,0 0 0,1 0 0,-1 0 0,1 0 0,-1 0 0,2 0 0,-1-1 0,0 1 0,1 0 0,-1 0 0,1 0-1,0 0 1,1 0 0,-1 0 0,1 1 0,-1-1 0,1 0 0,0 1 0,1-1 0,-1 1 0,3-3-2,1-2 0,1 0 1,-1 1-1,1 0 1,1 0-1,0 1 1,-1 0-1,9-4 0,63-33 7,-73 40-6,91-41-85,2 5 1,7 2 83,57-21-2539,-114 38 1657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16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1 296 2401,'0'0'1113,"0"0"-301,11-14 1861,-9 12-2480,0-1-1,0 0 1,0 0 0,0 0-1,-1-1 1,0 1 0,1 0-1,-1 0 1,0-1 0,-1 1-1,1-3-192,8-21 636,30-58 51,-37 81-630,-1-1 1,1 1-1,-1-1 0,0 0 1,0 1-1,-1-1 0,1 0 1,-1 0-1,0 1 0,-1-4-57,2-15 296,9-29 614,-7 129 129,0-27-978,-1-9 278,5 24-339,-6-54 41,1-1-1,1 1 1,0-1 0,0 0-1,1 1 1,0-1 0,1-1-1,3 7-40,-5-13 17,0 1 0,0 0-1,0-1 1,0 0-1,1 1 1,0-1 0,-1-1-1,1 1 1,0 0-1,0-1 1,0 0 0,1 0-1,-1 0 1,0-1-1,1 1 1,-1-1 0,2 0-17,10 2 54,0-2 1,0 0 0,0 0-1,6-2-54,0 1 29,-12-1-38,-1-1 0,0 0 0,1 0 0,-1-1 0,0 0-1,0-1 1,-1 0 0,1 0 0,6-5 9,18-7-228,-4 1-318,-1-2 0,0 0 0,7-8 546,4-2-702,18-10 144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3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69 867 1248,'-46'-21'795,"45"20"-593,0 1-1,0 0 1,0 0-1,1-1 1,-1 1 0,0 0-1,0-1 1,0 1-1,1-1 1,-1 1 0,0-1-1,1 1 1,-1-1-1,0 0 1,1 1 0,-1-1-1,1 0 1,-1 1-1,1-1 1,-1 0 0,1 0-202,-8-2 3522,10-7-3096,15-25-420,-10 23-11,0-1 0,-2 0 0,1-1 0,-2 1 1,0-1-1,0 0 0,-1 1 0,-1-2 0,0 1 0,-1-9 5,-1-152-32,-7 1 0,-9-17 32,14 170 17,1 11 12,0-1 0,-1 1 0,0 0 1,0 0-1,-3-6-29,5 16 2,0 1 0,0-1 1,0 0-1,0 0 0,-1 0 1,1 0-1,0 0 0,0 1 0,0-1 1,0 0-1,0 0 0,0 0 1,0 0-1,0 0 0,0 1 0,-1-1 1,1 0-1,0 0 0,0 0 1,0 0-1,0 0 0,0 0 0,-1 0 1,1 0-1,0 0 0,0 0 1,0 0-1,0 1 0,-1-1 0,1 0 1,0 0-1,0 0 0,0 0 1,0 0-1,-1 0 0,1 0 0,0 0 1,0-1-1,0 1 0,0 0 1,-1 0-1,1 0 0,0 0 0,0 0 1,0 0-1,0 0 0,0 0 1,-1 0-1,1 0 0,0-1 0,0 1 1,0 0-1,0 0 0,0 0 1,0 0-1,0 0 0,-1 0 0,1-1 1,0 1-1,0 0 0,0 0-2,-6 19 45,3-4-41,1 0 0,1 1 0,0-1 0,1 14-4,0 0 0,5 161-3,7-1-1,11 15 4,-13-104 0,-5-41-21,11 50 21,-16-108-4,0 1 1,1-1-1,-1 1 0,1-1 0,-1 1 1,1-1-1,0 1 0,-1-1 1,1 1-1,0-1 0,0 0 1,0 1 3,0-2-1,-1 0 0,0 1 0,1-1 0,-1 0 0,0 0 0,1 0 0,-1 1 0,0-1 0,1 0 0,-1 0 0,0 0 1,1 0-1,-1 0 0,1 0 0,-1 0 0,0 0 0,1 0 0,-1 0 0,1 0 0,-1 0 0,0 0 0,1 0 0,-1 0 1,0 0-1,1-1 0,-1 1 0,0 0 0,1 0 0,-1 0 1,4-3-3,0-1-1,-1 1 1,0 0-1,0-1 1,0 0 0,0 1-1,0-2 4,7-8-6,20-24 4,28-36-398,15-29 400,-67 95-16,-1 0 1,-1 0-1,1-1 0,-1 0 0,0 0 0,-1 0 1,0 0-1,-1-1 0,1 1 0,-2-1 0,1 1 1,-1-1-1,0 0 16,-1 8 7,0 0-1,0 0 1,0 0 0,0 0 0,0 0 0,0 0-1,-1 0 1,1 0 0,0 0 0,0 0 0,-1 1 0,1-1-1,-1 0 1,1 0 0,-1 0 0,1 0 0,-1 0-1,1 1 1,-1-1 0,0 0 0,1 0 0,-1 1-1,0-1 1,0 1 0,0-1 0,0 1 0,0-1-7,-1 0 8,0 1 1,0 0 0,1 0-1,-1 0 1,0 0-1,0 0 1,1 0-1,-1 0 1,0 1 0,0-1-1,1 0 1,-1 1-1,0 0 1,-1 0-9,-4 2 11,1 1 0,-1-1-1,1 1 1,-1 1 0,1-1 0,0 1 0,0 1-11,3-3-1,1 0 0,-1 0 0,1 0 1,0 0-1,0 1 0,0-1 0,0 0 1,0 1-1,1 0 0,-2 3 1,3-7-1,0 1 0,0 0 0,0 0-1,0 0 1,0 0 0,0 0 0,0-1 0,0 1-1,0 0 1,0 0 0,0 0 0,1 0 0,-1-1-1,0 1 1,1 0 0,-1 0 0,0 0 0,1-1 0,-1 1-1,1 0 2,1 0-3,-1 0-1,0 0 1,0 0-1,1 0 1,-1 0-1,1-1 1,-1 1-1,0-1 1,1 1-1,-1-1 1,1 1-1,0-1 1,-1 0-1,1 0 1,1 0 3,21 0-69,0-1-1,0-1 1,0-1 0,0-2 0,11-3 69,-2 0-104,27-4-68,81-16-157,-138 27 342,-1 1 1,1 0 0,0-1-1,0 1 1,0 0-1,0 0 1,0 0-1,0 1 1,0-1 0,0 1-1,0 0 1,2 0-14,-4 0 12,-1-1 0,1 1 0,-1-1-1,1 1 1,-1-1 0,1 1 0,-1-1 0,1 1 0,-1-1 0,0 1 0,1-1 0,-1 1 0,0 0 0,1-1 0,-1 1 0,0 0 0,0-1 0,0 1 0,0 0 0,0-1 0,1 1 0,-1 0 0,0-1 0,0 1 0,-1 0 0,1-1 0,0 1 0,0 0-1,0-1 1,0 1 0,-1 0-12,-2 7 95,-1 0-1,0-1 1,0 1-1,-1-1 1,0 0-1,0 0 1,-1-1-95,6-5 3,-12 12 67,2 2 1,0 0-1,0 0 1,2 0 0,-4 10-71,10-21 4,1-1 1,0 1 0,0 0-1,0-1 1,0 1 0,1 0 0,-1 0-1,1 0 1,0-1 0,0 1 0,1 0-1,-1 0 1,1 1-5,0-2 0,0-1 0,0 1 0,0-1 1,1 0-1,-1 1 0,1-1 0,-1 0 0,1 0 0,0 0 0,0 0 1,0 0-1,0-1 0,0 1 0,0 0 0,0-1 0,0 0 0,1 1 1,-1-1-1,1 0 0,-1 0 0,1 0 0,4 1-4,1 1-1,0-1 1,-1-1 0,1 1-1,0-1 1,0-1-1,0 1 1,0-1 0,-1-1-1,1 1 1,3-2 4,1 0-34,0-1 1,0-1-1,0 0 1,0-1-1,0 0 1,9-6 33,1-3-91,0 0 1,-1-2-1,-1-1 1,0 0-1,-1-1 1,10-14 90,-18 19-18,0 2 38,-2 0-1,1 0 0,-2 0 1,1-2-1,-2 1 0,0-1 1,0 0-1,2-7-19,-8 18 23,-1 0 0,1 1 0,-1-1 1,1 0-1,-1 1 0,0-1 0,0 0 0,0 0 0,0 1 0,0-1 0,0-1-23,0 3 12,0-1 0,0 1-1,-1 0 1,1 0 0,0-1-1,0 1 1,0 0 0,0 0-1,0-1 1,-1 1 0,1 0-1,0 0 1,0-1 0,-1 1-1,1 0 1,0 0-1,0 0 1,-1 0 0,1-1-1,0 1 1,0 0 0,-1 0-1,1 0 1,0 0 0,0 0-1,-1 0 1,1 0 0,0 0-1,-1 0 1,1 0 0,0 0-1,-1 0 1,1 0 0,0 0-1,-1 0-11,-1 1 27,0-1 0,0 1 0,0 0 1,0 1-1,0-1 0,0 0 0,0 0 0,1 1 0,-1-1 0,0 1 0,1 0 0,-1-1 0,1 1 0,0 0 0,-1 1-27,-8 12 15,2-1 0,0 2-1,1-1 1,0 1-1,1 0 1,1 0 0,0 1-1,1 0 1,0 10-15,3-20 1,1-1-1,0 1 1,0-1 0,0 1 0,1-1-1,0 1 1,0-1 0,1 0 0,0 1-1,0-1 1,0 0 0,1 1-1,0-3 0,0 0 0,0 1 0,0-1 0,0-1 0,1 1 0,-1 0 0,1-1 0,0 0 0,0 1 0,0-2 0,0 1 0,1 0 1,-1-1-1,1 0 0,0 0 0,-1 0 0,1-1 0,3 1-9,0 0 0,0-1-1,0 0 1,0 0 0,0-1 0,1 0 0,-1 0 0,0-1 0,0 0 0,0-1 0,0 0 0,-1 0-1,1 0 1,0-1 0,-1 0 0,0-1 0,1 0 0,1-2 9,12-6-16,-2-2 1,0 0-1,0-2 1,-2 0-1,13-14 16,-18 17-22,0-1 0,0-1 0,5-10 22,-13 18 19,0 1 1,-1-1-1,0 0 1,0 0-1,0-1 1,-1 1-1,0 0 0,-1-1 1,1 1-1,-1-3-19,-1 6 236,-1 7-85,-2 15-34,-1 29-137,4-40-30,1 0 0,0 0 0,0 0 0,0 0 0,1 0 0,0 0 0,0-1 0,1 1 0,0-1-1,0 0 1,1 0 0,-1 0 0,1 0 0,1-1 0,-1 1 0,1-1 0,0 0 0,0 0-1,2 0 52,-3-1-141,1-1 0,-1 0 1,1-1-1,0 1 1,0-1-1,0 0 1,0-1-1,1 1 1,-1-1-1,0 0 1,1 0-1,-1 0 1,1-1-1,-1 0 1,1 0-1,-1 0 1,1-1-1,-1 0 1,0 0-1,1 0 1,-1-1-1,0 0 1,0 0-1,0 0 1,1-1 139,35-19-814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17.3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30 3249,'-1'0'279,"1"-1"0,-1 1 0,1-1 0,-1 0 0,0 1 0,1-1 0,-1 0 0,1 0 0,-1 1 0,1-1 0,0 0 0,-1 0 0,1 0 0,0 1 0,0-1 0,-1 0 0,1 0 0,0 0 0,0 0 0,0 0 1,0 0-1,0 0 0,0 1 0,0-1 0,1 0 0,-1 0 0,0 0 0,0 0-279,1-6 266,-1 7-169,0 0 20,0 0-14,0 0-25,0 0-20,0 0-52,0 0-82,4 1-370,21 4-345,8 0 351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05:18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1 485 1688,'10'7'334,"0"0"0,0-1 0,0 0 0,1-1 0,2 0-334,-12-4 30,0-1-1,-1 0 1,1 1 0,0-1-1,0 0 1,-1 0 0,1 1-1,0-1 1,0 0 0,-1 0 0,1 0-1,0 0 1,0 0 0,-1 0-1,1 0 1,0 0 0,0 0-1,0-1 1,-1 1 0,1 0-30,3-10 2043,-4 10-1863,1-1 0,-1 0 0,0 1-1,0-1 1,0 0 0,0 1-1,1-1 1,-1 0 0,0 1 0,0-1-1,1 1 1,-1-1 0,1 1 0,-1-1-1,0 0 1,1 1 0,-1 0 0,1-1-1,-1 1 1,1-1-180,169-79 619,-138 65-464,-1 0 0,-1-3 0,-1 0-1,12-11-154,-31 22 29,-1-1 0,0 0-1,0 0 1,-1-1-1,0-1 1,0 1-1,-1-1 1,0 0-1,-1-1 1,0 0-1,-1 0 1,0 0-1,-1 0 1,2-8-29,-2-1 85,-1 0 0,-1 0 0,0-1 0,-2 1 0,0-1 1,-2-11-86,2 31 19,0 0 1,-1 0 0,1-1 0,0 1 0,0 0 0,0 0 0,-1 0-1,1 0 1,-1 0 0,1 0 0,-1 0 0,1 0 0,-1 0 0,1 0 0,-1 0-1,0 0-19,-12 0 348,1 3-317,7 2-38,-8 17 4,1 1 0,1 1 0,-7 21 3,15-34 2,0 0 0,1 0 0,0 1 0,0-1 0,1 1 0,1-1 0,-1 1 0,2 0 1,0-1-1,0 1 0,0-1 0,2 1 0,-1-1 0,4 9-2,0-2 104,0-1-1,1 1 1,8 14-104,-11-26 48,1 1 1,0-1-1,0 0 1,1 0-1,-1 0 0,1-1 1,0 0-1,1 0 1,-1 0-1,6 1-48,-2 1 50,-1-1 0,1 1 0,-1 1 0,0 0-50,-4-2 9,0 1 0,0 0 0,-1 0 0,0 0 0,0 0 0,0 1 0,-1-1 0,0 1 0,0 0 0,-1 0 0,0 0 0,0 1 0,-1-1 0,1 0 0,-1 5-9,0 10 18,0 0 1,-1 0-1,-1 0 0,-4 15-18,2-10 33,-2-1 1,-5 13-34,8-30 10,-1 0 1,0 0-1,-1-1 1,0 1-1,-1-1 1,1 0-1,-1 0 1,-1-1-1,-2 3-10,5-7-6,-1 0 0,0 0 0,0 0 0,-1-1 0,1 1 0,-1-1 0,1 0 0,-1-1-1,1 1 1,-1-1 0,0 0 0,0 0 0,0 0 0,0-1 0,1 0 0,-1 0 0,0 0 0,-1 0 6,-6-1-216,1 0 0,0-1 0,0 0 0,0 0 1,0-2-1,1 1 0,-8-4 216,-11-8-381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40:34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8 4841,'-12'-2'2120,"12"-2"-1231,2 4-2034,-2-2 713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49:14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35 3769,'-32'-22'2456,"5"9"-183,5 13-1265,5 11-584,13 13-568,8 6-424,15 9-1080,6 7 1047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1:01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34 7546,'-27'-23'2856,"17"12"-2216,16 14-616,13 7-392,14 15-1896,4 10 1536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1:41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364 130 7698,'0'-2'2656,"-2"2"-2480,0 0-368,-9 26-192,1 10-528,-1 55-208,18-56-97,7-4-167,13-8 968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1:42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7482,'5'-2'2496,"13"15"-2448,7 5-208,8 3-408,9 2-312,10-4-593,2 6-175,14-13-16,-6-4 135,-10-8 1041</inkml:trace>
  <inkml:trace contextRef="#ctx0" brushRef="#br0" timeOffset="0.383">449 125 2088,'51'-79'1521,"-51"62"359,-8 5-311,-6 12-537,3 12-168,-14 11-440,11 10-160,12 5-56,4 1-96,33 11-208,11-2-536,37-5 440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13T08:16:59.964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0 1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05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1 355 4065,'96'-44'1916,"-71"34"-195,-25 10-1714,0 0 1,1 0-1,-1 0 0,0 0 1,0 0-1,0 0 0,0 0 1,0 0-1,0 0 0,1 0 1,-1 0-1,0 0 0,0 0 1,0 0-1,0 0 1,0 0-1,1 0 0,-1 0 1,0 0-1,0 0 0,0 0 1,0 0-1,0 0 0,0 0 1,0 0-1,1 0 0,-1 0 1,0 0-1,0 1 0,0-1 1,0 0-1,0 0 0,0 0 1,0 0-1,0 0 0,0 0 1,0 0-1,1 1 0,-1-1 1,0 0-1,0 0 1,0 0-1,0 0 0,0 0 1,0 1-8,1 1 342,4 25 1414,13 43-1600,-9-36-113,-2 0-1,-1 0 1,-1 0 0,-2 2-43,0 33 95,-4 8-95,1 19 41,8-4 11,-10-81 87,0-12 144,-2-10 35,-5-25-301,1 0 0,2 0 0,2-3-17,2 20 4,2 0-1,0 0 1,1 0 0,4-18-4,0-25 6,-6-87-4,2 135-7,0 1 0,0-1 0,2 1 0,-1 0 0,2-1 0,0 1 0,0 1 0,1-1 0,1 1 0,2-5 5,-6 15 2,3-5 9,13 8-5,-13 4 2,14 18 10,0 0 0,15 11-18,-6-5 9,13 14 26,1-1 0,10 3-35,-33-29 4,1-2 0,0-1 0,1 0 0,1-2 0,0 0 0,2-1-4,-14-6-11,1 0 1,0-1-1,0-1 1,5 1 10,-12-2 2,1 0-1,-1-1 1,1 0 0,-1 0-1,1 0 1,-1-1 0,1 1 0,-1-1-1,1 0 1,-1 0 0,0-1-1,2 0-1,-4 1 6,-1 0-1,0 0 0,1 0 0,-1 0 0,0 0 0,0-1 0,0 1 0,0 0 0,0-1 0,0 1 0,-1 0 0,1-1 0,0 1 0,-1-1 0,1 1 0,-1-1 0,0 0 0,1 1 0,-1-1 0,0 0-5,5-17 45,0 3-28,-1-1 0,-1 0 0,0 0 0,-2-1 0,0-10-17,-1 13 1,-1 0 0,-1 0-1,0 0 1,-1 0 0,-2-5-1,-2-10-6,-5-36-8,-17-71-20,23 117 65,0 0 0,-1 0 0,-1 1 1,-1 0-1,-7-9-31,16 27 2,0 1 1,0 0 0,0-1 0,-1 1 0,1-1 0,0 1-1,0 0 1,-1-1 0,1 1 0,0 0 0,-1-1-1,1 1 1,0 0 0,-1-1 0,1 1 0,-1 0 0,1 0-1,0-1 1,-1 1 0,1 0 0,-1 0 0,1 0 0,-1 0-1,1 0 1,-1-1-3,-5 10 29,1 21-16,7-9-7,0 0 1,1-1-1,1 1 1,0-1 0,2 0-1,1-1 1,5 13-7,13 40-16,-13-26 26,-2 0-1,-2 1 0,1 23-9,5 17 8,-7-51-8,-3-17-83,2-1-1,0 0 0,0 0 1,2 0-1,0-1 0,1 0 1,7 9 83,3-5-750,7-8 306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06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1 943 4617,'0'-2'1808,"0"-2"52,9 0-955,184-50-210,-177 50-673,0-1 1,0-1 0,0 0-1,-1-1 1,0-1-1,-1-1-22,-9 6 1,0 0 0,-1-1 0,1 0-1,-1 0 1,0 0 0,0 0 0,-1-1 0,1 1-1,-1-1 1,0 0 0,0 0 0,-1 0 0,1 0-1,-1-1 1,0 1 0,-1-1 0,1 0 0,-1 1-1,0-1 0,-1 1 3,1 0-1,-1 0 1,0-1-1,0 1 1,0 0-1,-1 0 0,0 0 1,0 0-1,0 0 1,-1 0-1,0 0 0,0 0 1,-2-4-3,3 8 2,0 0 1,1 0 0,-1-1-1,0 1 1,-1 0 0,1 0-1,0 0 1,0 0 0,0 0-1,-1 0 1,1 0 0,0 0-1,-1 1 1,1-1 0,-1 0-1,1 1 1,-1-1 0,1 1-1,-1 0-2,-1 0 3,1 0 0,0 0 1,-1 0-1,1 0 0,0 1 0,-1-1 0,1 1 0,0 0 0,0 0 1,-1 0-1,1 0 0,0 0 0,0 0 0,0 0 0,0 1 1,-1 1-4,-7 5 28,1 0 1,0 1 0,1 0 0,0 0-1,1 1 1,0 0 0,-6 11-29,3-3 45,1 0-1,1 2 1,0-1 0,-1 8-45,6-18 11,1 1 1,0 0 0,0 0 0,1 0 0,0 0 0,1 0-1,0 1 1,1-1 0,0 0 0,0 0 0,1 0-1,1-1 1,0 1 0,1 4-12,-1-7 6,0-1 1,1 1-1,0-1 0,0 1 1,0-1-1,1-1 0,0 1 1,0 0-1,1-1 0,-1 0 0,1-1 1,0 1-1,0-1 0,1 0 1,-1 0-1,1-1 0,0 0 1,0 0-1,5 1-6,0-1 9,0-1-1,0 0 1,1-1-1,-1 0 1,0-1 0,1 0-1,-1-1 1,0-1 0,0 0-1,0 0 1,0-1-1,0-1 1,0 0 0,-1 0-1,0-1 1,0-1-1,0 0 1,0 0 0,1-3-9,-2 3-1,0-1 1,-1-1-1,0 1 0,-1-2 1,1 1-1,-1-1 1,-1 0-1,0-1 1,0 1-1,-1-2 1,0 1-1,-1-1 1,0 1-1,-1-1 1,0-1-1,0 1 0,-1 0 1,-1-1-1,1-11 1,-2 14 15,-1 5 10,1 0 0,-1 0-1,0-1 1,0 1 0,-1 0 0,1 0 0,-1 0-1,0 0 1,0 0 0,-1-2-25,2 5 8,0 1 0,0-1-1,0 1 1,-1 0 0,1-1 0,0 1-1,0 0 1,0-1 0,-1 1 0,1 0-1,0-1 1,0 1 0,-1 0 0,1 0-1,0-1 1,-1 1 0,1 0 0,0 0-1,-1 0 1,1 0 0,0-1 0,-1 1-1,1 0 1,-1 0 0,1 0 0,0 0-1,-1 0 1,1 0 0,0 0 0,-1 0-1,1 0 1,-1 0 0,1 0 0,0 0 0,-1 0-1,1 0 1,-1 0 0,1 0 0,0 1-1,-1-1 1,1 0 0,0 0 0,-1 0-1,1 1 1,0-1 0,0 0 0,-1 0-1,1 1 1,0-1 0,-1 0 0,1 1-1,0-1 1,0 0 0,0 1-8,-13 17 161,9-10-150,0 0 0,1 0 1,0 0-1,0 0 0,1 0 0,0 1 0,1-1 0,-1 1 0,2-1 1,-1 1-1,1 0 0,1 7-11,0-12-1,0 0 0,0 0 0,0 0 1,0 0-1,0 0 0,1-1 0,0 1 1,0 0-1,0-1 0,0 1 0,0-1 1,1 0-1,-1 0 0,1 0 0,0 0 0,0 0 1,0 0-1,0-1 0,1 0 0,-1 1 1,1-1-1,-1-1 0,1 1 0,0 0 1,0-1-1,0 0 0,0 0 0,0 0 1,6 1-5,-1-1 0,1 0 1,0 0-1,-1-1 0,1-1 0,0 1 0,-1-2 0,1 1 0,0-1 0,7-3 5,4-2 0,1-1-1,-2-1 1,1-1 0,0-2 0,-7 4 11,1-1 1,-2 0-1,1-1 1,-1-1-1,10-10-11,-16 14 9,-1 0-1,0-1 0,-1 0 0,1 0 0,-1 0 0,-1 0 0,0-1 0,0 0 0,0 1 0,-1-2 0,-1 1-8,14-59 290,-16 103 44,-1-24-331,0 1 0,0 0-1,1 0 1,1 0-1,0 0 1,1 0-1,0-1 1,2 6-3,-3-12-1,1 0 0,0 0 1,0 0-1,1-1 0,0 1 0,-1-1 1,1 1-1,1-1 0,-1 0 0,1 0 1,-1-1-1,1 1 0,0-1 0,1 0 1,-1 0-1,0 0 0,1 0 0,0-1 0,-1 0 1,3 1 0,3 0-5,0 0 0,0-1 1,0 0-1,1-1 0,-1 0 1,0-1-1,1 0 0,-1 0 1,0-1-1,4-1 5,23-5-4,1-1 0,2-3 4,-30 8 0,13-3 2,0-1 0,-1-2 0,11-5-2,-24 9-1,0 0 1,0 0-1,-1-1 0,1 0 1,-1 0-1,-1-1 0,1 0 1,-1-1-1,3-3 1,-3 0 1,0-1-1,0 0 1,-1 0-1,-1-1 1,0 0-1,-1 0 1,0 0-1,-1 0 1,0 0-1,-1-1 1,-1 1-1,0-1 1,-1-4-1,0-21 7,-3 0-1,-1 1 1,-1 0-1,-3-3-6,-5-25 46,-3 1-1,-2 1 1,-4 0 0,-2 2-1,-3 0 1,-4-1-46,43 103 106,18 51-108,-4 1 0,-4 2-1,-4 0 1,-2 20 2,-1 44 48,-8 0 0,-6 26-48,-8-86 33,2-54-283,2 19 250,3-60-112,0 6-160,0-9 224,0 1 1,1-1-1,-1 0 1,0 0-1,0 0 0,0 0 1,0 0-1,0 1 0,0-1 1,1 0-1,-1 0 0,0 0 1,0 0-1,0 0 0,0 0 1,1 0-1,-1 0 1,0 0-1,0 0 0,0 0 1,0 0-1,1 0 0,-1 0 1,0 0-1,0 0 0,0 0 1,0 0-1,1 0 1,-1 0-1,0 0 0,0 0 1,0 0-1,0 0 0,1 0 1,-1 0-1,0 0 0,0 0 1,0 0-1,0 0 0,0-1 1,1 1-1,-1 0 1,0 0-1,0 0 0,0 0 1,0 0-1,0-1 0,0 1 1,0 0-1,1 0 0,-1 0 1,0 0-1,0-1 48,9-8-872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3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0 4433,'-32'51'1448,"7"14"-1928,-1 20 328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07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4 312 5753,'0'-2'222,"-1"-1"1,0 1-1,1-1 0,-1 1 0,1-1 0,0 0 0,0 1 0,0-1 1,0 1-1,1-1 0,-1 1 0,0-1 0,1 1 0,0-1 0,0 1 1,0-1-1,0 1 0,0-1-222,1 0 88,0 0-1,1 1 1,-1-1-1,1 0 1,0 1-1,0-1 1,0 1-1,0 0 1,0 0 0,0 0-1,0 1 1,1-1-1,3-1-87,20-6 47,0 0 0,1 2 0,0 1-1,1 1 1,2 1-47,20 0-11,0 2 0,27 2 11,-42 3 37,0 1-1,0 2 0,-1 1 1,0 2-1,0 1 1,-1 2-1,0 1 0,-1 2 1,0 1-1,-2 2 0,26 18-36,-57-36 17,0 0-1,0 0 1,0 0-1,0 1 0,0-1 1,1 0-1,-1 0 0,0 0 1,0 0-1,0 0 1,1 1-1,-1-1 0,0 0 1,0 0-1,1 0 0,-1 0 1,0 0-1,0 0 0,0 0 1,1 0-1,-1 0 1,0 0-1,0 0 0,1 0 1,-1 0-1,0 0 0,0 0 1,1 0-1,-1 0 1,0 0-1,0 0 0,1 0 1,-1 0-1,0 0 0,0 0 1,0-1-1,1 1 1,-1 0-1,0 0 0,0 0 1,0 0-1,0-1 0,1 1 1,-1 0-1,0 0 0,0 0 1,0-1-1,0 1 1,0 0-17,1-15 774,-1 7-593,3-21 161,-3 0 0,0 0 0,-3-18-342,1 35 18,1 0 1,-2 0-1,0 0 0,0 1 0,-1-1 0,-1 1 0,0 0 1,0 0-1,-7-10-18,10 17 10,-1 1 1,0-1-1,0 0 0,-1 1 1,1-1-1,-1 1 1,0 0-1,1 0 0,-1 1 1,-1-1-1,1 1 1,0 0-1,0 0 0,-1 0 1,0 1-1,1-1 1,-1 1-1,1 0 0,-1 0 1,0 1-1,0 0 1,0 0-1,1 0 0,-1 0 1,-4 1-11,8-1 0,1 0 0,-1 0 0,0 0 0,0 1 0,1-1 0,-1 0 0,0 0 0,1 1 0,-1-1 0,0 0 0,1 1 0,-1-1 0,1 0 0,-1 1 0,1-1 0,-1 1 0,1-1 0,-1 1 0,1-1 0,-1 1 0,1-1-1,-1 1 1,1 0 0,0-1 0,-1 1 0,1 0 0,0-1 0,0 1 0,0 0 0,-1-1 0,1 1 0,0 0 0,0 0 0,0-1 0,0 1 0,0 0 0,0-1 0,0 1 0,0 0 0,1-1 0,-1 1 0,0 0 0,0-1 0,1 1 0,-1 0 0,0-1 0,1 1 0,-1 0 0,0-1 0,1 1 0,-1-1 0,1 1 0,-1-1 0,1 1 0,-1-1 0,1 1 0,2 2-2,0 0 0,0 0 0,0 0 0,1-1 0,-1 1 0,0-1 0,1 0 0,0 0 0,2 1 2,10 1-2,1 0-1,-1-1 1,1 0-1,0-2 1,0 0-1,7-1 3,-5 0-12,0 1 0,0 0-1,0 2 1,18 4 12,-33-6-4,-1 0 0,1 1 1,0-1-1,-1 1 0,1 0 0,-1 0 0,1 0 0,-1 1 0,0-1 0,0 1 1,0-1-1,0 1 0,-1 0 0,1 0 0,-1 1 0,1-1 0,-1 0 0,0 1 1,-1-1-1,1 1 0,0 0 0,0 3 4,1 7-15,0 0 0,-1 1-1,0 0 1,-2-1 0,0 11 15,4 35-16,-3-51 15,0 0 1,1 0 0,1 0-1,-1 0 1,1 0 0,1-1-1,0 1 1,0-1 0,0 0-1,2 1 1,-3-5 0,0-1-1,0 0 0,0 0 0,1 0 0,-1 0 0,1 0 1,-1-1-1,1 1 0,0-1 0,0 0 0,0 0 1,0-1-1,1 1 0,-1-1 0,0 0 0,1 0 1,-1 0-1,0-1 0,1 0 0,-1 1 0,1-1 0,1-1 1,14-1-7,-1-1 0,1 0-1,-1-2 1,0 0-1,-1-2 1,1 0 0,15-8 7,-13 4-23,0 0 0,-1-1 1,0-2-1,-1 0 0,-1 0 0,7-9 23,-1-6-24,-23 28 28,-1 1-1,1-1 0,-1 1 1,0-1-1,1 1 1,-1-1-1,0 1 1,0-1-1,0 0 1,1 1-1,-1-1 1,0 1-1,0-1 1,0 1-1,0-1 1,0 0-1,0 1 1,0-1-1,0 0 1,0 1-1,0-1 1,0 1-1,0-1 1,0 1-1,-1-1 1,1 0-1,0 1 1,0-1-1,-1 1 1,1-1-1,0 1 1,-1-1-1,1 1 0,-1-1 1,1 1-1,0 0 1,-1-1-1,1 1 1,-1-1-1,1 1 1,-1 0-1,1-1 1,-1 1-1,1 0 1,-1 0-1,0 0 1,1-1-1,-1 1 1,1 0-1,-1 0 1,0 0-4,-1 0 7,0 0 0,0 0 0,0 0 0,0 0 1,0 0-1,0 0 0,1 1 0,-1-1 0,0 1 0,0-1 1,0 1-1,1 0 0,-1 0 0,0 0 0,0 0 0,1 0 1,-1 0-1,1 0 0,-1 0 0,1 1 0,0-1 0,-1 0 0,1 1 1,0 0-1,0-1 0,0 1 0,0-1 0,0 1 0,1 0 1,-1 0-1,0 0-7,-1 4 1,-1-1 1,2 1-1,-1-1 1,1 1 0,-1 0-1,1 0 1,1 0-1,-1 0 1,1 4-2,1-7 2,-1 1 0,1-1 1,0 1-1,0-1 0,0 1 0,0-1 1,0 0-1,1 0 0,-1 0 1,1 1-1,0-1 0,0-1 0,0 1 1,1 0-1,1 2-2,2-1 2,-1 1 1,0-1-1,1-1 0,0 1 0,0-1 1,0 0-1,0 0 0,2 0-2,9 3-26,1-1 0,-1-1 0,1-1-1,0 0 1,16 0 26,-6-2-355,1-1 0,0-1-1,-1-1 1,1-2 0,2-1 355,17-8-500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07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23 7762,'-2'0'189,"0"0"0,0 0 1,0 1-1,0-1 1,0 1-1,0-1 0,0 1 1,0 0-1,0-1 0,0 1 1,0 0-1,0 0 0,0 1 1,1-1-1,-1 0 1,0 1-190,0 0 43,1 1 0,-1-1 1,1 1-1,0-1 1,-1 1-1,1-1 0,0 1 1,1 0-1,-1-1 1,0 1-1,1 0 0,0 0 1,-1 1-44,-1 25 83,2 0-1,0 0 1,2 0 0,1-1 0,2 1 0,0-1 0,2 0 0,3 6-83,3 4 69,1-2 0,2 0 0,1 0 0,2-2 0,18 26-69,-28-46 18,7 8 26,0 0-1,10 10-43,-25-30 13,0-1-1,1 1 0,-1-1 0,1 1 0,-1-1 0,1 1 1,-1-1-1,1 0 0,0 0 0,-1 0 0,1 0 0,0 0 1,0 0-1,0 0 0,0 0 0,0-1 0,0 1 0,0-1 1,0 0-1,0 1 0,0-1 0,0 0 0,0 0 0,0 0 1,0-1-1,0 1 0,0 0 0,0-1 0,0 1 0,0-1 1,0 0-1,0 0 0,0 0 0,0 0 0,-1 0 0,1 0 1,0 0-1,-1 0 0,1-1 0,0 0-12,5-5 59,0 0 1,0 0-1,-1-1 1,0 1-1,0-1 0,-1-1 1,0 1-1,-1-1 1,2-4-60,7-21 116,9-35-116,5-13 29,-18 60-21,-6 10 13,2 0 0,0 1 0,0-1-1,1 1 1,0 0 0,1 1 0,1 0 0,4-6-21,-11 15 5,0 0 1,-1 0-1,1 1 1,0-1-1,0 0 1,0 1-1,0-1 1,0 1-1,0-1 1,0 1-1,0-1 1,0 1-1,0 0 1,0-1-1,0 1 1,0 0-1,0 0 1,0 0-1,0 0 1,1 0-1,-1 0 1,0 0-1,0 0 1,0 0-6,1 1 5,-1 0 0,1-1 0,-1 1 0,1 0 0,-1 0 1,0 0-1,1 0 0,-1 1 0,0-1 0,0 0 0,0 0 0,0 1 1,0-1-1,1 2-5,3 7 16,0-1 1,-1 1-1,0 1 1,1 8-17,-3-15 5,11 48 93,2 25-98,7 29 42,-21-101-41,0 0 1,1 0 0,0 1-1,0-1 1,0 0 0,1 0-1,0-1 1,0 1 0,1 1-2,-3-5 2,0 0-1,0 0 1,1 0 0,-1 0 0,0 0 0,0 0 0,1 0 0,-1 0 0,1 0 0,-1-1-1,1 1 1,-1-1 0,1 1 0,-1-1 0,1 1 0,-1-1 0,1 0 0,-1 0 0,1 0-1,0 0 1,-1 0 0,1 0 0,-1 0 0,1-1 0,-1 1 0,1 0 0,0-1 0,-1 0-1,0 1 1,1-1 0,-1 0 0,1 1 0,-1-1-2,9-6 14,-1 1 1,1-1-1,-2 0 1,1-1-1,-1 0 1,0-1-1,-1 0 0,1 0 1,-2 0-1,2-4-14,15-26 30,-2 0-1,-1-3-29,-3 8 9,-13 24-6,30-53 12,-30 56-14,1 1 1,0-1 0,-1 1 0,2 0 0,-1 1 0,1-1 0,6-3-2,-12 8-1,0 1 1,1-1 0,-1 1 0,1-1-1,0 1 1,-1-1 0,1 1-1,-1-1 1,1 1 0,0 0-1,-1-1 1,1 1 0,0 0 0,-1-1-1,1 1 1,0 0 0,0 0-1,-1 0 1,1 0 0,0 0-1,0 0 1,-1 0 0,1 0-1,0 0 1,0 0 0,-1 0 0,1 0-1,0 1 1,-1-1 0,1 0-1,0 0 1,-1 1 0,1-1-1,0 1 1,-1-1 0,1 0 0,-1 1-1,1-1 1,0 1 0,-1-1-1,1 1 1,-1 0 0,0-1-1,1 1 1,-1-1 0,1 1-1,-1 0 1,0-1 0,0 1 0,1 0-1,-1 0 1,0-1 0,0 1-1,0 0 1,0 0 0,2 6-5,-1 1-1,-1 0 1,1 0 0,-1-1-1,-1 3 6,1-5 0,-2 26-3,1-10 13,0 0-1,2 0 1,1 12-10,-2-28 2,1-1 1,0 1-1,0-1 1,0 1-1,0-1 1,1 1-1,-1-1 1,1 0-1,1 0 1,-1 0-1,0 0 1,1 0-1,0 0 1,0 0-1,0-1 0,0 0 1,1 0-1,1 2-2,-2-4 2,0 1 0,1 0 0,-1-1 0,1 1 0,-1-1 0,1 0 0,0 0 0,-1 0 0,1-1-1,0 1 1,0-1 0,0 0 0,-1 0 0,1 0 0,0-1 0,0 1 0,-1-1 0,1 0 0,0 0 0,-1 0-1,1-1 1,2-1-2,9-4 6,-1-1 0,0 0-1,0-2 1,8-6-6,-16 11 3,21-15 4,-1-2-1,18-18-6,-36 31-4,0 0 1,0 0 0,-1-1 0,0 0-1,0 0 1,-2 0 0,1-1-1,-1 0 1,2-8 3,-5 6 7,-11 28-10,4-4 5,0 0-1,1 0 1,1 1 0,0 0-1,1-1 1,0 1-1,0 0 1,1 0 0,1 0-1,0 0 1,2 11-2,-1-17 2,-1-1 0,1 0 0,1 1-1,-1-1 1,1 0 0,0 0 0,0 0 0,0 0 0,1 0 0,0-1-1,0 1 1,0-1 0,0 1 0,1-1 0,-1 0 0,1 0 0,0-1-1,1 1 1,-1-1 0,0 0 0,1 0 0,0 0 0,0-1 0,0 0-1,0 0 1,0 0 0,2 0-2,-1-1 4,0 0 1,-1 0-1,1-1 0,-1 1 0,1-1 1,0-1-1,-1 1 0,1-1 0,0 0 0,-1-1 1,1 1-1,-1-1 0,0 0 0,1 0 1,-1-1-1,0 1 0,0-1 0,-1 0 0,1-1 1,-1 1-1,1-1 0,-1 0 0,0 0 1,0 0-5,6-8 5,0 0 1,-1 0 0,0-1 0,-1-1 0,0 1 0,-1-1-1,-1 0 1,1-5-6,-2 6 1,-1-1-1,-1 1 0,0-1 1,-1 0-1,-1 0 1,0 0-1,-1 0 0,0-1 1,-1 1-1,-1 0 0,-2-11 0,-1 3 2,-1 2 0,-1-1-1,-1 1 1,-1 0 0,0 0 0,-1 1-1,-4-4-1,10 17 2,0 0 0,0 0-1,-1 1 1,1-1 0,-1 1 0,-1 0-1,-1-1-1,5 5-9,1 0 0,0 0 0,0 0 0,-1 0 0,1 0 0,-1 1 0,1-1 0,-1 0 0,1 1 1,-1 0-1,1-1 0,-1 1 0,0 0 0,1 0 0,-1-1 0,1 1 0,-1 1 0,0-1 0,1 0 0,-1 0 0,1 1 0,-1-1 0,0 0 0,1 1 0,-1 0 0,1-1 0,-1 1 0,1 0 0,0 0 0,-1 0 0,1 0 0,0 0 0,0 0 9,-3 2-58,1 0 0,0 0 0,1 0 0,-1 1 0,1-1-1,-1 1 1,-1 3 58,-11 38-237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09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62 426 1888,'-7'-14'3758,"5"10"-1415,2 15-1473,17 209-102,-14-197-729,-1-17 5,-1 0 0,-1 0 0,1 0 0,-1 0 0,-1 4-44,1-10 22,1 0-1,-1 0 0,0 1 1,-1-1-1,1 0 1,0 1-1,0-1 0,0 0 1,0 1-1,0-1 1,0 0-1,0 1 0,0-1 1,-1 0-1,1 1 1,0-1-1,0 0 0,0 0 1,0 1-1,-1-1 1,1 0-1,0 0 1,0 0-1,-1 1 0,1-1 1,0 0-1,-1 0 1,1 0-1,0 0 0,0 1 1,-1-1-1,1 0 1,0 0-1,-1 0 0,1 0 1,0 0-1,-1 0 1,1 0-1,0 0 1,-1 0-1,1 0 0,0 0 1,-1 0-1,1 0 1,0 0-1,-1-1 0,1 1 1,0 0-1,-1 0 1,1 0-22,-1-1 33,-1 0 1,1 0-1,0 0 0,-1 0 1,1 0-1,0-1 1,0 1-1,0 0 1,0-1-1,0 1 1,0 0-1,0-1 1,0 1-1,0-2-33,-7-19 8,0 0 1,1 0-1,1 0 0,1-1 1,1 0-1,1 0 0,2 0 0,0 0 1,1-8-9,-4-254-38,4 284 43,0 0-1,0 1 0,0-1 1,0 1-1,0-1 0,0 1 1,0-1-1,0 0 0,0 1 1,0-1-1,0 1 0,1-1 1,-1 1-1,0-1 0,0 1 1,1-1-1,-1 1 0,0-1 1,0 1-1,1-1 0,-1 1 1,1-1-1,-1 1 0,0 0 1,1-1-5,8 2 46,-8-1-45,2 1 18,2 2-84,24 25 71,-14-13 4,-2 1-1,0 0 0,-1 1 1,-1 1-1,9 18-9,-12-24 1,0 0 0,1-1-1,0 0 1,1 0 0,0-1-1,1 0 1,1 0-1,19 13-45,31 20 45,-39-28-9,1-2-1,0 0 1,1-2-1,23 8 10,-39-16 5,0-1 1,-1 1-1,1-1 0,0-1 1,0 0-1,0 0 0,0-1 0,0 0 1,0-1-1,0 0 0,0 0 1,0 0-1,0-2 0,0 1 1,-1-1-1,4-1-5,-7 0 2,1 1 0,-1-1 0,0 0 0,0-1-1,-1 1 1,1-1 0,-1 0 0,0 0 0,0 0 0,0-1 0,-1 1 0,0-1 0,0 0 0,-1 0 0,1 0 0,-1 0 0,-1 0-1,1-1 1,0-5-2,2-11 19,-2 1-1,0-1 0,-1 1 1,-2-1-1,0-5-18,0 21 7,-10-103 56,8 94-21,0 0 1,-1 1-1,-1-1 1,0 1 0,-6-13-43,8 24 27,0-1 0,0 1 0,0 0 0,0 0 0,0 0 0,-1 0 0,0 0 0,0 0-27,2 2 18,0 1-1,-1-1 1,1 1-1,0-1 1,0 1 0,-1 0-1,1 0 1,-1 0-1,1 0 1,-1 0-1,1 0 1,-1 1 0,0-1-1,1 1 1,-3 0-18,4 0 3,0 0 1,0 1 0,0-1 0,0 1 0,0-1-1,0 1 1,0 0 0,1-1 0,-1 1-1,0 0 1,0 0 0,1-1 0,-1 1-1,0 0 1,1 0 0,-1 0 0,1 0 0,-1 0-1,1 0 1,0 0 0,-1 0 0,1 0-1,0 0 1,-1 0 0,1 0 0,0 0-1,0 0 1,0 0 0,0 0-4,-1 32 4,4-13-2,0 0 1,2-1-1,0 1 1,1-1-1,3 6-2,45 94-30,-14-33-7,-17-28 34,-2 1 0,-3 0 0,2 25 3,-15-54-2,-3-19-12,-1-1-1,1 0 1,1 0-1,0 0 1,0 0 0,1 0-1,0-1 1,5 8 14,-9-16-42,1 0 0,0 0 0,0 0 1,0 0-1,-1 0 0,1-1 0,0 1 0,0 0 1,0-1-1,0 1 0,1 0 0,-1-1 0,0 0 1,0 1-1,0-1 0,0 1 0,0-1 1,1 0-1,-1 0 0,0 0 0,0 0 0,0 0 1,1 0-1,-1 0 0,0 0 0,0 0 1,0-1-1,1 1 0,-1 0 0,0-1 0,1 0 42,1 0-184,0-1 1,0 1-1,0-1 0,0 0 0,-1 0 0,1 0 0,-1-1 0,1 1 0,-1 0 0,0-1 1,2-2 183,18-33-887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10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9 194 4409,'20'-121'2470,"-21"101"-1415,1 19-1029,0 1-1,0 0 0,0 0 0,0 0 0,0 0 0,0-1 1,0 1-1,0 0 0,0 0 0,0 0 0,0-1 0,0 1 0,-1 0 1,1 0-1,0 0 0,0 0 0,0 0 0,0-1 0,0 1 0,0 0 1,-1 0-1,1 0 0,0 0 0,0 0 0,0 0 0,0 0 1,-1 0-1,1-1 0,0 1 0,0 0 0,0 0 0,0 0 0,-1 0 1,1 0-1,0 0 0,0 0 0,-1 0-25,-8 9 1367,6 0-1231,0 0 0,1 1 1,0-1-1,0 1 0,1-1 1,1 1-1,-1-1 1,1 1-1,1 0 0,0-1 1,0 1-137,1 3 36,-1-1 0,2 0 1,-1 1-1,2-1 0,0 0 0,0 0 1,1-1-1,2 3-36,-4-9 3,0 0 0,0 0 0,1 0 1,-1-1-1,1 1 0,0-1 0,1 0 0,-1 0 0,1-1 0,-1 1 1,1-1-1,0 0 0,1 0 0,-1-1 0,0 1 0,1-1 0,-1-1 1,6 2-4,-5-2 2,0 0 0,1 0 0,-1-1 0,1 0 1,-1 0-1,1 0 0,-1-1 0,1 0 1,-1-1-1,0 1 0,0-1 0,1 0 0,-1-1 1,0 1-1,-1-1 0,1 0 0,5-4-2,8-7-22,-1-1-1,0-1 0,-1-1 1,4-5 22,-14 15-15,-4 4 10,5-5-19,0 0 0,0 0 0,-1-1 0,0 1 0,-1-2 0,0 1-1,0-1 1,-1 0 0,-1 0 0,4-10 24,-7 17-6,12-52-106,-13 51 120,1 0-1,-1 1 1,0-1 0,0 1-1,0-1 1,0 0-1,-1 1 1,1-1-1,-1 1 1,0-1-1,0 1 1,0-1 0,-1 1-1,0-2-7,2 4 7,-1 1-1,0-1 1,1 0-1,-1 1 1,0-1-1,0 1 1,1-1 0,-1 1-1,0-1 1,0 1-1,0-1 1,0 1-1,0 0 1,0 0-1,0-1 1,1 1-1,-1 0 1,0 0 0,0 0-1,0 0 1,0 0-1,0 0 1,0 0-1,0 0 1,0 0-1,0 1 1,0-1-1,0 0 1,0 1 0,0-1-1,1 0 1,-1 1-1,0-1 1,0 1-1,0 0 1,1-1-1,-1 1 1,0-1 0,0 2-8,-28 25 82,23-21-72,1 1-1,0 0 1,0 1 0,1-1-1,-1 1 1,2 0 0,-1 0-1,1 0 1,0 0-1,1 0 1,-1 3-9,2-7 5,1 0 1,0 1-1,-1-1 0,1 0 1,1 0-1,-1 1 0,1-1 1,-1 0-1,1 0 0,1 1 1,-1-1-1,0 0 0,1 0 1,0-1-1,0 1 0,0 0 1,0 0-1,1-1 0,0 0 1,-1 1-1,1-1 0,0 0 1,0 0-1,1 0-5,5 3 0,0 0 0,0 0 0,1-1 0,-1 0 0,1 0 0,1-1 0,-1-1-1,0 0 1,1 0 0,0-1 0,-1 0 0,9 0 0,-3-1-2,-1-1 1,1 0-1,-1-1 0,0 0 1,0-2-1,1 1 0,-1-2 0,12-4 2,-16 3-99,0 0 0,0 0 0,0-1 0,0-1-1,-1 0 1,0 0 0,-1-1 0,1 0 0,-2 0-1,1-1 1,-1-1 0,5-7 99,-4 4-677,-1 0 1,0-1 0,-1 0-1,0 0 1,-2 0-1,2-5 677,5-27-1335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11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7 524 2312,'23'6'851,"-2"2"-1847,-20-7 1131,-1-1 236,0 0 239,0 0 131,0 0 41,0 0-8,0 0-26,0 0-20,0 0-49,0 0-74,0 0-107,0 0-97,0 0-129,0 0-73,0 0-32,0 0-11,0 0 64,0 0 53,0 0-7,0 0-30,0 0-66,0 0-44,-1 3-65,-3 13-23,-2 1 0,0-1 0,-1 2-38,2-8 28,1 1-1,0 0 1,0 0-1,2 1 1,-1-1-1,1 0 1,1 6-28,-1-4 70,2 1 1,-1-1-1,2 0 0,0 0 1,2 12-71,-2-21 8,0 0 0,0 0-1,0 0 1,1 0 0,-1 0 0,1-1 0,0 1 0,0-1 0,0 1 0,0-1-1,1 1 1,0-1 0,-1 0 0,1 0 0,0-1 0,1 1 0,-1 0 0,0-1-1,1 0 1,2 2-8,1-2 7,0 1-1,0-1 1,1 0 0,-1-1-1,0 0 1,1 0-1,-1-1 1,1 0-1,5 0-6,11-2 22,0-1 0,7-2-22,3-3 4,1 0 0,-2-2 0,1-2 0,-1-1 0,-1-2 0,9-6-4,-19 9-10,-1-1 1,0-2-1,-1 0 0,-1-1 0,0 0 0,-1-2 1,-1 0-1,-1-1 0,3-6 10,-12 14-4,0 1 0,-1-1 0,0 0 0,-1-1 0,-1 1 0,0-1 0,0 0 1,-1 0-1,0 0 0,-1-1 0,-1 1 0,0 0 0,-1-1 0,0 1 0,-1-1 0,0 1 0,-2-8 4,-6-19 19,-2 1-1,-1 0 0,-2 1 1,-1 0-1,-16-24-18,23 44 104,0 0 0,-1 1-1,-1 0 1,0 1-1,-2 0 1,1 1 0,-6-5-104,16 18 6,0 0 0,0 0 0,0 0 0,0 0 0,0 1 0,0-1 0,0 0 0,0 0 1,0 1-1,0-1 0,-1 1 0,1-1 0,0 1 0,0-1 0,-1 1 0,1 0 0,0-1 0,-1 1 0,1 0 1,0 0-1,-1 0 0,1 0 0,-1 1-6,0-1 7,1 1 0,0 0 1,0 0-1,0-1 0,0 1 1,0 0-1,0 0 0,1 0 1,-1 0-1,0 0 0,0 0 1,1 1-1,-1-1 0,1 0 1,-1 0-1,1 0 0,-1 1 1,1-1-1,0 1-7,-2 8 30,0 0-1,1 0 1,0 0 0,1 0 0,0 4-30,4 29 2,1 1 0,3-1 1,10 33-3,-4-12-2,1 5 0,33 141 1,-31-145 1,3-1 1,6 5-1,-22-58-4,0-1 1,1 0-1,0 0 1,1-1 0,0 1-1,1-1 1,3 4 3,-7-11-1,-1 1 0,1-1 0,-1 0 0,1 0 0,0 0-1,0 0 1,0 0 0,0-1 0,0 1 0,0-1 0,0 0 0,0 0 0,1 0 0,-1 0 0,1-1 0,-1 1 0,0-1 0,1 0 0,-1 0-1,1 0 1,-1 0 0,1-1 0,-1 1 0,3-2 1,4-1-1,-1-1 1,1 0-1,-1 0 0,0-1 1,0-1-1,-1 1 0,1-1 0,-1-1 1,-1 1-1,1-1 0,-1-1 1,3-4 0,8-10-46,0-1 0,-2-1 1,11-23 45,-11 20-80,-2-2 0,-1 0 0,-1 0 0,-2-1 1,-1-1-1,-1 0 0,-1 0 0,-1-6 80,-6 35 4,0-1 0,0 1-1,0-1 1,0 1 0,0-1-1,-1 1 1,1-1 0,-1 1 0,1 0-1,-1-1-3,0 2 5,1 0 0,0 1-1,0-1 1,-1 1 0,1-1-1,0 1 1,-1-1-1,1 1 1,-1-1 0,1 1-1,-1-1 1,1 1 0,-1-1-1,1 1 1,-1 0-1,1-1 1,-1 1 0,0 0-1,1 0 1,-1-1-1,0 1 1,1 0 0,-1 0-1,0 0-4,-1 0 9,0 1-1,0-1 0,0 1 1,0 0-1,0-1 0,0 1 0,0 0 1,1 0-1,-1 0 0,0 1 1,0-1-1,1 0 0,-1 1 1,1-1-1,-1 1 0,1-1 1,0 1-1,-1 0 0,1 0 0,0-1 1,0 3-9,-12 16 35,2 1 0,1 0 0,0 1 0,2 0 0,-1 5-35,4-10 18,1 0-1,0 1 1,1-1-1,1 1 0,1 0 1,0 0-1,2 8-17,-1-21 1,1 1 0,0-1 0,0 1 0,1-1 0,-1 0 0,1 1 0,0-1 0,1 0 0,-1 0 0,1 0 1,0-1-1,1 1 0,-1-1 0,1 1 0,-1-1 0,1 0 0,1-1 0,-1 1 0,0-1 0,1 1 0,0-1 0,4 1-1,-1 0 4,0 0 0,1-1 0,0 0 0,0-1 0,-1 0 0,1 0 0,1-1 0,-1 0 0,0-1 0,0 0 0,0-1 0,0 1 0,0-2 0,2 1-4,13-5 0,1-1 0,-1-1 0,0-2 1,0 0-1,-1-1 0,-1-1 0,17-12 0,-12 6-47,-1-2-1,-1-1 1,-1 0-1,-1-2 1,20-25 47,-34 37-18,6-6-44,-2-1 1,6-10 61,-16 24 1,-1-1 0,1 0 0,-1 0 0,0 0 1,0 0-1,0 0 0,-1 0 0,0 0 0,0-1 1,0 1-1,-1 0 0,0-5-1,0 9 6,0 0 0,0 0-1,0 1 1,0-1 0,0 0-1,0 0 1,0 0 0,-1 0 0,1 0-1,0 1 1,0-1 0,-1 0 0,1 0-1,-1 1 1,1-1 0,-1 0-1,1 0 1,-1 1 0,0-1 0,1 1-1,-1-1 1,0 0 0,1 1 0,-1 0-1,0-1 1,0 1 0,1-1-1,-1 1 1,0 0 0,0-1 0,0 1-1,1 0 1,-1 0 0,0 0 0,0 0-1,0 0 1,0 0 0,0 0-1,0 0 1,1 0 0,-1 0 0,0 0-1,0 0 1,0 1 0,0-1 0,1 0-1,-1 1 1,0-1 0,0 0-1,0 1-5,-5 1 29,0 1 0,1 0 0,-1 1-1,0-1 1,1 1 0,-1 0-29,-7 8 12,1 1 0,0 0 0,1 0 0,0 1 0,1 0 0,1 1 1,0 0-1,1 1 0,1 0 0,0 0 0,1 1 0,1-1 0,0 3-12,3-13 2,1-1 0,0 1-1,1 0 1,-1 0 0,1 0 0,0 0-1,1 0 1,-1 0 0,1 0-1,0 0-1,0-2 2,0-1-1,0 0 0,1 0 0,-1 0 0,1 0 0,0 0 0,0 0 0,0 0 0,0 0 1,0-1-1,0 1 0,1-1 0,-1 1 0,1-1 0,0 0 0,-1 0 0,1 0 1,2 0-2,3 2 1,0-1 0,0 0-1,0-1 1,0 0 0,0 0 0,1 0 0,-1-1 0,0-1 0,1 1 0,6-2-1,13-1-1,1-1-1,14-4 2,-16 2-28,-1-1 0,0-2 0,-1 0 0,0-1-1,0-2 1,8-5 28,-23 10-22,-1 0-1,0 0 0,0-1 1,-1 0-1,0 0 1,0-1-1,6-8 23,-10 11-7,0-1 0,0 0 0,-1 0 1,0 0-1,0-1 0,0 1 0,-1-1 0,0 1 0,0-1 1,-1 0-1,1 0 0,-1-6 7,-1 9 22,0 0 0,0 0 0,0-1 0,-1 1 0,1 0 0,-1 0 0,0 0 0,0 0-1,-1 0 1,1 0 0,-1 0 0,0 1 0,0-1 0,0 0 0,0 1 0,-1 0 0,0-1 0,1 1 0,-1 0 0,0 0 0,0 1 0,-1-1 0,1 1 0,-1-1 0,1 1 0,-1 0 0,0 0 0,1 1 0,-1-1 0,0 1 0,0 0 0,-3-1-22,-11-1 24,13 2-21,-1 0 0,1 0 0,0 0 0,0 0 0,0-1 0,0 0 0,1 0 1,-1 0-1,0-1-3,5 3-5,0 0 1,0 0 0,0-1-1,1 1 1,-1 0 0,0-1-1,0 1 1,0 0 0,1 0-1,-1-1 1,0 1 0,0 0-1,1 0 1,-1 0 0,0 0-1,1-1 1,-1 1 0,0 0-1,1 0 1,-1 0 0,0 0-1,1 0 1,-1 0 0,0 0-1,1 0 1,-1 0-1,0 0 1,1 0 0,-1 0-1,0 0 1,1 0 0,-1 0-1,0 0 1,1 0 4,12-3-193,-13 0 127,-7-2 46,1 5-33,-9 3-22,1 0 1,0 0-1,0 1 1,1 1 0,-5 2 74,11-4-43,-7 2-237,1 1 0,0 1 0,0 0 1,0 1 279,-6 8-3045,13-13 1968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11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6353,'56'-10'2560,"-53"10"-2450,0-1 0,0 1 1,0 0-1,0 0 1,1 0-1,-1 0 0,0 1 1,0-1-1,0 1 1,0 0-1,0 0 0,0 0 1,0 0-1,0 0 1,0 1-1,0 0 1,-1-1-1,1 1-110,3 3-63,0 0 0,0 1 0,-1 0 0,0-1-1,3 7 64,-6-10 72,16 23-68,-1 0 1,-1 1 0,10 24-5,-18-32 0,0 0-1,-2 1 1,0 0-1,-1 0 1,0 0 0,-1 7 0,-4-21 1,1 0 0,-1 1 0,-1-1 0,1 0-1,-1 1 1,1-1 0,-2 0 0,1 1 0,0-1 0,-1 0 0,-1 2-1,2-5 25,0 0-1,0 0 0,0-1 0,0 1 1,0 0-1,0-1 0,-1 1 0,1-1 1,0 0-1,-1 1 0,1-1 0,-1 0 1,0 0-1,1 0 0,-1 0 1,0 0-1,1 0 0,-1 0 0,0-1 1,0 1-1,0-1 0,0 1 0,0-1 1,0 0-1,0 0 0,0 0 0,0 0 1,1 0-1,-1 0 0,0 0 0,-1-1-24,2 1 28,0-1-1,-1 1 0,1-1 0,0 1 0,0-1 0,0 1 0,0-1 0,0 0 0,0 0 0,0 0 0,1 1 0,-1-1 0,0 0 0,0 0 0,1 0 0,-1 0 0,0 0 1,1 0-1,-1-1 0,1 1 0,-1 0 0,1 0 0,0 0 0,-1 0 0,1-1 0,0 1 0,0 0 0,0 0 0,0-1-27,0-5 90,0-1 0,0 1 0,1-1 0,1-5-90,4-13 44,1 0 1,1 1-1,2 0 1,0 1-1,2 0 0,5-7-44,-11 21 7,0 1-1,1-1 0,0 1 0,1 1 0,0-1 0,0 1 0,1 1 1,0-1-1,1 2 0,-1-1 0,1 1 0,0 1 0,1-1 0,-1 2 1,1 0-1,5-1-6,-8 2 29,0 1 0,0 0 0,0 1 0,1 0 0,-1 0 0,1 1 0,-1 0 0,1 1 0,-1-1 0,0 2 0,1-1 0,-1 1 0,0 0 0,0 1 0,0 0 0,0 0 0,-1 1 0,1 0 0,-1 0 0,0 1 0,0 0 0,4 4-29,-4-3 32,-1 1 0,-1-1 0,1 1 1,-1 0-1,0 1 0,-1-1 0,0 1 1,0 0-1,0 0 0,1 8-32,3 13 42,-1-1-1,2 20-41,7 34-327,-1-35-161,0-7 195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21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4825,'63'-56'2136,"-47"36"-702,-16 20-1404,0-1 0,0 1 0,0 0-1,0-1 1,0 1 0,1 0 0,-1-1-1,0 1 1,0 0 0,0-1 0,1 1 0,-1 0-1,0 0 1,0-1 0,1 1 0,-1 0-1,0 0 1,0-1 0,1 1 0,-1 0-1,0 0 1,1 0 0,-1 0 0,0-1-1,1 1 1,-1 0 0,0 0 0,1 0 0,-1 0-1,0 0 1,1 0 0,-1 0 0,1 0-1,-1 0 1,0 0 0,1 0 0,-1 0-1,0 0 1,1 0 0,-1 0 0,0 1-1,1-1 1,-1 0 0,0 0 0,1 0 0,-1 0-1,0 1 1,1-1 0,-1 0 0,0 0-1,0 1 1,1-1 0,-1 0 0,0 1-1,0-1 1,0 0 0,0 0 0,1 1-1,-1-1-28,1 2 83,0 0 0,0-1 0,0 1 0,0 0 0,0 0 0,0 0 0,0 0 0,-1 0 0,1 0 0,-1 0 1,1 0-1,-1 0 0,0 0 0,0 0 0,0 1-84,2 10 217,7 44 298,-3 0 1,-2-1-1,-3 55-515,-1-23 264,5 4-264,-4-73 17,-1-1 0,-1 1 1,0 0-1,-3 5-17,0 11 11,5-22-152,-1 8 431,0-20-388,0-1-1,0 1 0,0-1 1,0 1-1,0-1 1,0 0-1,0 1 1,0-1-1,-1 1 1,1-1-1,0 1 0,0-1 1,-1 0-1,1 1 1,0-1-1,0 0 1,-1 1-1,1-1 1,0 0-1,-1 1 0,1-1 1,0 0-1,-1 1 1,1-1-1,-1 0 1,1 0-1,0 0 0,-1 0 1,1 1-1,-1-1 1,1 0-1,-1 0 1,1 0-1,-1 0 1,1 0 98,-2 0-842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21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7506,'3'-6'193,"0"-1"1,0 1-1,1 0 1,0 0-1,0 1 1,1-1-1,0 1 0,0 0 1,0 0-1,0 1 1,1-1-1,-1 1 1,1 0-1,0 1 1,0 0-1,1 0 1,-1 0-1,1 0 1,0 1-1,1 0-193,14-4 81,0 2 0,0 0-1,0 2 1,1 0 0,16 2-81,-8 0 106,0 1 1,0 2-1,0 1 1,0 1-1,29 10-106,-44-10 17,-1 1-1,1 0 1,-1 1-1,-1 1 1,1 0-1,-1 1 1,-1 1-1,0 0 1,0 1-1,-1 0 1,0 1-1,-1 1-16,-1-1 6,-1 1-1,-1 0 1,0 0 0,-1 1-1,0 0 1,-1 1-1,-1-1 1,0 1-1,-1 0 1,-1 0 0,0 1-1,-1-1 1,-1 0-1,0 1 1,-1-1-1,-2 11-5,1-11 7,-1 0 0,0 0 0,-1 0 0,-1 0 0,0-1 1,-1 0-1,-1 1 0,0-2 0,-1 1 0,0-1 0,-1 0 0,-1 0 0,0-1 0,0 0 0,-1-1 0,-12 10-7,6-8 14,-2-1 0,1 0 1,-1-1-1,-1-1 0,0-1 1,0-1-1,-1-1 0,-5 1-14,-5 1-14,0-2 1,-1-1-1,0-2 0,0-1 0,-8-1 14,31-2-264,1 1 0,-1-2 0,0 1-1,0-1 1,1 0 0,-1-1 0,1 1 0,-1-1 0,1-1-1,0 0 1,-1 0 0,-2-2 264,4-4-1024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22.2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 5049,'1'-5'793,"0"1"-213,0 0 0,-1 0 0,2 1 0,-1-1 0,0 0 0,1 1 0,1-4-580,-3 7 38,1 0 0,-1-1 1,0 1-1,0 0 0,1-1 0,-1 1 0,0 0 1,1 0-1,-1 0 0,0-1 0,1 1 0,-1 0 1,0 0-1,1 0 0,-1 0 0,0-1 1,1 1-1,-1 0 0,1 0 0,-1 0 0,0 0 1,1 0-1,-1 0 0,1 0 0,-1 0 0,0 0 1,1 0-1,-1 1-38,2-1 23,-1 1 1,1 0 0,-1 0-1,0 0 1,0 0 0,1 0-1,-1 0 1,0 0 0,0 0-1,0 0 1,0 0 0,0 1-24,3 5 111,-1 1-1,1-1 1,-2 1 0,1-1 0,-1 1 0,0 0 0,-1 0 0,0-1-1,0 1 1,0 0 0,-2 6-111,3 14 209,16 160 542,16 162-274,-28-255-522,-6-94 8,0 0 1,0 0 0,0 0-1,1 0 1,-1 0-1,0 0 1,0 0-1,0 0 1,1 0-1,-1 0 1,1 0-1,-1 0 1,1 0-1,-1 0 1,1-1 0,-1 1-1,1 0 37,0 0-71,0 0-1,1-1 1,-1 1-1,0-1 1,0 1-1,1-1 1,-1 0-1,0 0 1,1 1-1,-1-1 1,0 0-1,0 0 1,1 0-1,-1 0 1,1-1 71,31-2-444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22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59 5969,'0'0'3,"2"-6"707,0 1 0,-1-1 1,1 1-1,-1-1 0,0-2-710,-1 7 52,0 0-1,0 1 1,0-1-1,1 0 1,-1 0 0,-1 1-1,1-1 1,0 0 0,0 0-1,0 1 1,0-1 0,0 0-1,-1 0 1,1 1 0,0-1-1,-1 0 1,1 0-1,0 1 1,-1-1 0,1 1-1,-1-1 1,1 0 0,-1 1-1,0-1 1,1 1 0,-1-1-1,1 1 1,-1-1-1,0 1 1,1 0 0,-1-1-1,0 1 1,0 0 0,1 0-1,-1-1 1,0 1 0,0 0-1,1 0 1,-1 0 0,0 0-1,0 0 1,0 0-52,-22 2 166,1 1 0,-1 1 0,1 1 0,0 1 0,1 1 1,-1 1-1,-13 8-166,25-12 28,1 2 1,0-1 0,0 1 0,0 1-1,0-1 1,1 1 0,0 1-1,1 0 1,0 0 0,0 0 0,-3 6-29,6-8 5,0 0 0,0 0 0,1 0 0,0 0 0,1 1 0,-1-1 0,1 1 0,0-1 0,1 1 0,0 0 0,0 0 0,0 0 0,1-1 0,0 1 0,0 0 0,1 0 0,-1 0 0,3 4-4,-2-7-2,0 0 1,1 0 0,0 0 0,0 0 0,0-1 0,0 1 0,1-1-1,0 1 1,-1-1 0,1 0 0,0 0 0,0 0 0,1-1 0,-1 1-1,1-1 1,-1 0 0,3 1 0,7 4 0,1-1-1,0-1 1,0 0 0,3 0 0,43 10-4,45 5 4,8 2 6,-102-20-4,-1 1 0,1 0 0,-1 1 0,0 0-1,0 0 1,0 2 0,3 1-2,-10-5 1,-1-1 0,1 1-1,-1 0 1,0 0 0,1 0-1,-1 1 1,0-1 0,0 0-1,0 1 1,-1-1 0,1 1 0,0 0-1,-1 0 1,0-1 0,0 1-1,0 0 1,0 0 0,0 0 0,0 0-1,-1 0 1,0 1 0,1-1-1,-1 0 1,0 0 0,-1 0-1,1 0 1,-1 2-1,-1 4 5,-1 0-1,-1 0 1,0 0-1,0 0 1,-1 0-1,0-1 1,0 0-1,-1 0 1,0-1-1,0 1 1,-1-1-1,-6 5-4,-7 6 35,-2-1 0,0-1 0,-23 13-35,13-11 32,-1-2 0,-1-1 0,-1-1 0,-6 0-32,-29 6-284,-41 6 284,66-16-92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3.8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1027 6169,'135'-65'3200,"-63"33"-2961,-2-4 0,23-17-239,-79 44-141,0-1 0,-1 0-1,0 0 1,0-1-1,-1-1 1,-1 0-1,0-1 1,-1 0-1,0 0 1,-1-1 0,0-1-1,-2 1 1,1-1-1,-2-1 1,0 1-1,3-15 142,-1-6-217,-3 0 0,-1 0 0,-1-1 0,-2 1 0,-2-6 217,-18-178 290,14 174 484,-3 1-1,-3-7-773,3 33 685,8 18-667,0 1 0,-1 0 0,1 0 0,0-1 0,0 1 0,0 0 0,-1 0 1,1 0-1,0 0 0,0-1 0,-1 1 0,1 0 0,0 0 0,0 0 0,-1 0 1,1 0-1,0 0 0,0 0 0,-1 0 0,1 0 0,0 0 0,-1 0 0,1 0 0,0 0 1,0 0-1,-1 0 0,1 0 0,0 0 0,-1 0 0,1 0 0,0 0 0,0 0 1,-1 0-19,0 2 34,-1-1 0,1 1 1,-1 0-1,1-1 0,0 1 1,0 0-1,-1 0 1,1 0-1,1 0 0,-1 0 1,0 1-35,-9 24 30,1-1 0,1 2 0,2-1 0,-1 9-30,-3 37 32,3 5-32,6-71 0,-10 201 7,11-167-5,2-1-1,2 0 1,2 0-1,2 8-1,-5-37 8,0 0-1,0 0 1,1 0-1,1 0 1,0-1 0,0 1-1,1-1 1,0-1-1,1 1 1,0-1-1,0 0 1,1-1 0,0 1-1,1-2 1,0 1-1,0-1 1,1 0-1,-1-1 1,1 0 0,1-1-1,-1 0 1,1-1-1,0 0 1,0 0-1,0-1 1,0-1 0,1 0-1,-1 0 1,1-1-1,-1-1 1,7 0-8,-2-1-2,1-1 1,0-1 0,0 0-1,-1-1 1,0-1 0,0 0-1,0-1 1,-1-1-1,1-1 1,-2 0 0,1-1-1,-1 0 1,0-1-1,-1 0 1,-1-2 0,1 1-1,-2-2 1,0 1-1,0-1 1,-1-1 0,-1 0-1,3-6 2,2-10-115,-1 0-1,-1-1 1,-2 0 0,-1-1-1,2-16 116,3-31-414,1-51 414,-11 68 135,-2-57-135,-2 113 52,0 1 0,-1-1 0,0 1 0,0-1 0,0 1 0,0 0 0,-1-1 0,0 1 0,0 0 0,-1-2-52,3 7 10,-1-1-1,1 1 1,0 0-1,-1-1 1,1 1-1,0 0 1,-1-1-1,1 1 0,0 0 1,-1-1-1,1 1 1,-1 0-1,1 0 1,0 0-1,-1-1 0,1 1 1,-1 0-1,1 0 1,-1 0-1,1 0 1,-1 0-1,1 0 1,0 0-1,-1 0 0,1 0 1,-1 0-1,1 0 1,-1 0-1,1 0 1,-1 0-1,1 0 1,-1 0-1,1 1 0,-1-1 1,1 0-10,-2 2 14,0-1 0,0 1 0,0 0 0,0 0 0,1 0 0,-1 0-1,1 0 1,-1 0 0,1 1 0,0-1 0,-1 2-14,-6 14 2,2 0 0,0 0 0,0 1-1,2 0 1,0 0 0,2 0 0,0 0 0,0 17-2,3 16-5,2 0 1,7 36 4,18 63 32,1 14-42,-27-151-44,-1 0 0,0 1-1,-1-1 1,-1 6 54,1-17-114,0 1 1,-1-1-1,0 1 0,1-1 0,-1 0 0,0 1 0,-1-1 0,1 0 1,0 0-1,-1 0 0,0 0 0,0 0 0,0 0 0,0 0 1,0-1-1,0 1 0,-1-1 0,0 1 0,1-1 0,-1 0 114,-17 8-798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7:39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15 873 3057,'-1'0'207,"-1"-2"258,1 1 1,0 0-1,-1-1 1,1 1-1,0-1 1,0 1-1,0-1 1,0 0-1,0 1 1,0-3-466,0 3 49,1 1-1,0-1 1,1 0-1,-1 0 1,0 0-1,0 0 1,0 0-1,1 0 1,-1 0-1,0 0 1,1 0-1,-1 0 1,0 1-1,1-1 1,-1 0-1,1 0 1,0 1-1,-1-1 1,1 0-1,0 0 1,-1 1 0,1-1-1,0 1 1,0-1-1,-1 1 1,2-1-49,18-12 83,0 1 0,2 0 0,-1 2 0,12-3-83,-17 7 50,1 1 0,0 1 0,0 1 0,0 0 0,0 2 1,0 0-1,0 0 0,1 2 0,3 0-50,52 0 256,246-21 202,-248 21-404,-50 0-37,-1-1 1,1 0-1,0-2 1,-1 0-1,0-1 1,4-2-18,32-8 151,43-3-151,-38 7-10,-47 7 17,0 0 0,1 1 0,-1 1 0,0 1 0,1 0 0,-1 0 0,0 2 0,0 0 0,13 4-7,-12-3 1,-1-1-1,1 0 1,0-1-1,1-1 1,-1 0-1,0-1 1,5-1-1,29-4 76,27-6-76,-58 8 15,15-3 0,-5 0 31,1 2 0,0 1 0,-1 1-1,11 2-45,-26 0-7,-1 0 0,0 0 0,0-1 0,0-1-1,10-2 8,-8 1 3,1 2-1,0-1 0,1 2 1,0 0-3,36-2 38,-28 0-37,25-3 33,0 2-1,23 3-33,-65 0 5,-1 1 0,1 0-1,-1 1 1,1 0-1,4 2-4,-4-2 4,-1 0-1,1 0 0,0 0 0,0-1 0,3 0-3,23-1 4,1-2 1,0-1-1,-1-1 1,0-2-1,25-9-4,-6 4 19,-5-1-69,22-10 50,-65 20 0,5 1 0,1-1 1,-1 1 0,0 0-1,1 1 1,-1 0-1,0 1 1,0 0-1,7 1 0,32 2 8,-25-6 11,0-1 0,-1-1 1,0-1-1,12-5-19,34-7 55,-21 7-20,-1 3 0,27 0-35,-18 2 106,17-4-106,-31 2 108,0 3 1,1 1-1,0 2-108,-8 0 6,-1-2 0,0 0-1,1-3 1,23-7-6,-9 3 17,26-2-17,-64 11 10,1 1-1,-1 1 0,0 0 1,0 0-1,0 1 1,0 0-1,2 1-9,0 1 11,1-2 1,-1 0-1,0 0 0,8-1-11,20-3-5,0-2 1,0-1-1,10-5 5,60-8-7,-51 11 7,-33 2-1,0 1 1,0 2 0,0 1 0,1 1-1,-1 1 1,8 2 0,-10 1 3,1-2-1,0 0 0,0-2 0,0-1 0,13-2-2,38-8-11,8-5 11,30-5 22,-76 17-25,-1 1 0,1 1 1,0 3-1,-1 1 0,28 5 3,13-1 12,0-2-1,66-7-11,27 0 0,188 3 58,-147-2-48,144 10-32,-160-2 19,38-6 57,166-22-54,-160 7-22,53-5 48,-26 1-60,-133 12 75,261-10-43,-152 9 13,224-17-24,-379 22 41,110-8-7,128-11-15,19-2-14,27-1 8,-330 24 7,0 2 1,7 2-8,-5-1 8,0-1-1,1-2-7,71-5-6,1 4 0,19 7 6,-40-10 30,-15 9-26,51 0-16,243 3 16,-328-6 0,222 1 43,-146-3-14,28-6-47,-71 1 4,11 4 10,-46 2 5,1-2 0,-1-2 0,0-2 0,30-9-5,50-7 7,0 5-1,54 3-6,-26 1 7,171-1-6,-167 9 18,-134 5-15,88-4-6,-1-5 1,23-8 1,-91 10 67,-1 1 0,1 3 0,2 1-67,-43 2-18,-1 1 0,1-1 0,0 0-1,-1 0 1,1 0 0,-1 0 0,1 0-1,0 0 1,-1 0 0,1-1 0,-1 1-1,1 0 1,-1 0 0,1 0 0,0-1-1,-1 1 1,1 0 0,-1 0 0,1-1-1,-1 1 1,1-1 0,-1 1-1,1 0 1,-1-1 0,0 1 0,1-1-1,-1 1 1,0-1 0,1 1 18,-1 0-225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26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9 104 2369,'-9'-67'1236,"9"44"-161,7 14 337,-1 5-428,5 51 1210,4 30-2048,-4 1 0,-2 35-146,-5-65 38,-2-32-81,0-1 0,-2 0 0,0 1 0,0-1 0,-2 6 43,2-19-107,-1-1 0,1 0 0,0 0-1,-1 1 1,1-1 0,0 0 0,-1 0 0,0 0 0,1 1 0,-1-1 0,0 0 0,1 0 0,-1 0 0,0 0 0,-1 0 107,-9 2-561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27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0 168 4377,'2'-6'143,"-1"0"0,1 1 0,0-1 0,1 0 0,0 1 0,-1-1-1,2 1 1,-1 0 0,1 0 0,-1 0 0,1 0 0,1 0 0,-1 1 0,1 0 0,0 0 0,0 0 0,0 1 0,0-1-143,15-8-18,0 1 1,1 0 0,0 2-1,6-2 18,-16 7 16,1 0 0,0 0-1,0 2 1,0-1 0,0 2 0,1-1-1,-1 2 1,0 0 0,1 0 0,-1 1 0,0 1-1,0 0 1,0 0 0,0 1 0,0 1-1,0 0 1,-1 1 0,1 0 0,-1 0-1,-1 1 1,4 3-16,5 5 18,-1 0 1,0 1-1,-1 1 0,-1 0 0,0 1 1,-1 1-1,-1 1 0,-1 0 0,-1 0 1,10 22-19,-7-10 13,-2 0 0,-1 1 0,-1 1 0,-2 0 0,-1 5-13,-7-35 12,0 1 1,-1-1-1,1 1 1,-1-1-1,0 1 0,0 0 1,0-1-1,-1 1 0,1-1 1,-1 1-1,0-1 1,0 0-1,0 1 0,0-1 1,-1 0-1,1 0 1,-1 1-1,0-1 0,0 0 1,0-1-1,0 1 1,-1 0-1,1-1 0,-1 1 1,1-1-1,-1 0 1,0 0-1,0 0 0,0 0 1,0 0-1,0-1 1,-1 1-1,1-1 0,-1 0-12,-103 45 291,94-42-295,-69 26-1056,1 3 0,-9 9 1060,43-14-766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27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0 185 2657,'6'-3'373,"0"1"0,0 0 0,0 0 1,0 1-1,0 0 0,0 0 1,0 0-1,1 1 0,-1 0 0,3 0-373,25-1 670,-22 0-556,-5 1-51,0 0 1,0-1 0,0 0-1,0 0 1,0 0-1,0-1 1,0 0 0,0-1-1,-1 0 1,1 0-1,3-2-63,-1 0 38,0 0-1,0-1 0,0-1 0,0 1 0,-1-1 1,0-1-1,-1 1 0,1-1 0,-1-1 0,3-5-37,-9 12 4,0 1 0,0 0-1,-1-1 1,1 1 0,-1-1 0,1 1-1,-1-1 1,1 1 0,-1-1-1,0 0 1,0 1 0,0-1-1,0 1 1,0-1 0,0 0-1,0 1 1,0-1 0,-1 1-1,1-1 1,-1 1 0,1-1-1,-1 1 1,0-1-4,0 0 5,0 0 0,-1 0 0,1 1 0,-1-1 0,0 1-1,1-1 1,-1 1 0,0 0 0,0-1 0,0 1 0,0 0 0,0 0 0,0 0 0,-2 0-5,-2-1 7,0 1 1,1-1 0,-1 1-1,0 1 1,0-1 0,0 1-1,0 0 1,1 0 0,-1 1-1,0-1 1,0 1 0,-2 1-8,0 1 3,1 1 0,-1-1 1,1 2-1,0-1 0,0 1 1,1 0-1,-1 0 0,1 0 0,0 1 1,-1 2-4,-9 11 23,2 0-1,-11 18-22,22-32 3,0-1 0,1 1-1,0 0 1,-1 0 0,2 0-1,-1 0 1,0 0 0,1 0-1,0 1 1,0-1-1,1 0 1,0 1 0,0-1-1,0 1-2,0-3 3,1 0-1,-1 0 1,1 0-1,0-1 1,0 1-1,0 0 0,0-1 1,0 1-1,1-1 1,-1 1-1,1-1 1,0 1-1,-1-1 0,1 0 1,0 0-1,1 0 1,-1 0-1,0 0 1,0-1-1,1 1 1,-1-1-1,1 1 0,-1-1 1,1 0-1,0 0 1,-1 0-1,2 0-2,4 1 19,2 0 1,-1-1-1,0 1 0,0-2 1,0 1-1,0-1 0,1-1 0,-1 0 1,1 0-20,23-5-186,29-9 186,-31 7-355,14-4-355,-8-1 262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28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37 247 4337,'31'-36'1052,"-26"26"-551,-21 22-30,16-12-448,0 1-1,-1-1 0,1 0 0,0 0 0,-1 1 1,1-1-1,0 0 0,-1 1 0,1-1 0,0 0 0,0 1 1,-1-1-1,1 0 0,0 1 0,0-1 0,0 0 1,0 1-1,-1-1 0,1 1 0,0-1 0,0 0 1,0 1-1,0-1 0,0 1 0,0-1 0,0 0 1,0 1-1,0-1 0,0 1 0,0-1-22,11 7 447,23-3 146,-1-6-369,0-2 1,0-1-1,-1-1 0,0-2 1,13-6-225,-33 10 3,0 0 1,0-1-1,0 0 0,2-3-3,-12 7-3,0 0 0,1 0-1,-1 0 1,0 0 0,0-1-1,-1 1 1,1-1 0,0 1-1,0-1 1,-1 0 0,1 0 0,-1 0-1,1 0 1,-1 0 0,0 0-1,0 0 1,0 0 0,0 0-1,0 0 1,0-1 0,-1 1-1,1 0 1,-1-1 0,0 1-1,1-1 4,-2 2-3,1 0-1,-1-1 1,1 1-1,-1 0 1,1 0-1,-1-1 1,0 1-1,1 0 0,-1 0 1,0 0-1,0 0 1,0 0-1,0 0 1,0 0-1,0 0 1,0 0-1,0 0 1,0 1-1,-1-1 1,1 0-1,0 1 1,0-1-1,-1 1 0,1-1 1,0 1-1,-1 0 1,1-1-1,-1 1 4,-41-3-38,39 3 33,-16 1 13,1 1 0,-1 1 0,1 0 0,0 2 0,0 0 0,0 1 0,1 1 0,-1 1 0,2 1 0,-1 0 0,1 1 0,1 1 0,0 0 0,-1 2-8,11-7 11,0-1 0,1 1 0,0 0 0,0 0 0,0 0 0,1 1 1,-4 6-12,7-11 0,0 0 1,0 0 0,0 0 0,0 0 0,0 0-1,1 1 1,-1-1 0,1 0 0,-1 0-1,1 1 1,0-1 0,0 1 0,0-1 0,0 0-1,0 1 1,1-1 0,-1 0 0,1 0 0,-1 1-1,1-1 1,0 0 0,0 0 0,0 0-1,0 0 1,0 0 0,1 0 0,-1 0 0,1 0-1,4 4 5,0-1 0,1-1 0,-1 1 0,1-1 0,0 0 1,0-1-1,1 0 0,-1 0 0,1 0 0,-1-1 0,1 0 1,0-1-1,3 1-5,25 2 52,-1-1 1,13-1-53,-17-1-6,0-1 0,-1-2 1,1-1-1,-1-2 0,0 0 1,0-2-1,21-8 6,-39 10-59,1-1 0,-1 0 0,0 0 1,0-1-1,-1-1 0,0 0 0,-1-1 0,6-4 59,-9 5-72,0 0-1,0 0 1,-1 0 0,0-1-1,-1 0 1,0 0-1,0-1 1,-1 1 0,0-1-1,0 0 1,1-8 72,-3 9 30,0 0 1,0 0 0,-1 0-1,0 0 1,0 0 0,-1 0-1,0-1 1,-1 1 0,-1-5-31,2 14 12,0 0 0,0 0 0,0 0-1,0 1 1,0-1 0,0 0 0,-1 0 0,1 0 0,0 0 0,0 0 0,0 1 0,0-1 0,0 0 0,-1 0 0,1 0 0,0 0-1,0 0 1,0 0 0,-1 0 0,1 0 0,0 0 0,0 0 0,0 0 0,-1 0 0,1 0 0,0 0 0,0 0 0,0 0 0,-1 0-1,1 0 1,0 0 0,0 0 0,0 0 0,0 0 0,-1 0 0,1 0 0,0-1 0,0 1 0,0 0 0,0 0 0,-1 0 0,1 0-1,0 0 1,0-1 0,0 1 0,0 0 0,0 0 0,0 0 0,-1 0 0,1-1 0,0 1 0,0 0 0,0 0 0,0 0 0,0 0-1,0-1-11,-6 19 202,3-2-176,1 0 0,0 0-1,1 1 1,1-1 0,1 0-1,2 13-25,5 24 23,8 22-23,-7-34 22,-1 0 1,1 34-23,-7-47 6,-2 1 0,0-1 0,-3 0 0,0 0 0,-1 0 0,-2 0 0,-1 0 0,-1-1-6,-5-2 59,5-18 144,8-7-183,0 0 0,0 0 1,-1 0-1,1 0 0,0 0 0,0 0 0,-1 0 1,1 0-1,0 0 0,0 0 0,-1 0 0,1-1 1,0 1-1,0 0 0,-1 0 0,1 0 0,0-1 1,0 1-1,0 0 0,0 0 0,-1 0 1,1-1-1,0 1 0,0 0 0,0 0 0,0-1 1,0 1-1,0 0 0,-1 0 0,1-1 0,0 1 1,0 0-1,0-1 0,0 1 0,0 0-20,-3-18 133,-1 0 1,2 0-1,1 0 0,0-1 0,1 1 0,2-14-133,6-32-79,6-17 79,-6 34 46,1-7-64,0-10-71,4 1 1,2 0-1,4-1 89,-17 56-7,2 0 0,-1 0 0,1 0 0,0 1 0,0-1 1,1 1-1,0 0 0,1 0 0,-1 1 0,1 0 0,1 0 1,-1 0-1,2-1 7,-4 5-3,0-1 1,1 1 0,-1 0-1,1 0 1,-1 0 0,1 1-1,0-1 1,-1 1 0,1 0-1,0 1 1,0-1 0,0 1-1,0 0 1,0 0 0,0 0-1,0 1 1,-1 0 0,1 0-1,0 0 1,0 0 0,-1 1-1,1 0 1,3 1 2,-3 0-6,1 0-1,-1 1 1,0-1 0,0 1 0,-1 0 0,1 1-1,-1-1 1,0 1 0,0-1 0,0 1-1,0 0 1,-1 1 0,0-1 0,0 1-1,-1-1 1,1 1 0,-1 0 0,1 5 6,-2-6-5,1 0 0,-1 0 0,-1 0 0,1 0 0,-1 0-1,0 0 1,0 1 0,0-1 0,-1 0 0,0 0 0,0 0 0,0 0 0,0 0 0,-1 0 0,0-1 0,0 1 0,0 0 0,-1-1 0,1 1 0,-1-1 0,0 0 0,-1 0 0,1 0 5,-6 4-7,0-1 1,0-1-1,0 1 1,-1-1-1,0-1 1,0 0-1,0 0 1,0-1-1,-8 1 7,3 0-293,-1-1 0,0-1 0,1 0 0,-1-1 0,0-1 1,-7-1 292,-16-2-651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0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78 3209,'40'-52'1360,"-39"52"-1271,0-1-1,-1 0 1,1 0-1,-1 1 1,1-1 0,-1 0-1,0 0 1,1 0 0,-1 0-1,0 0 1,1 0-1,-1 0 1,0 1 0,0-1-1,0 0 1,0 0 0,0 0-1,0 0 1,0 0-1,0 0 1,0 0 0,-1 0-1,1 0 1,0 0-89,0 1 40,-1 0 1,1-1 0,0 1-1,0 0 1,0 0-1,0 0 1,0 0-1,0-1 1,0 1 0,-1 0-1,1 0 1,0 0-1,0 0 1,0 0-1,0-1 1,0 1 0,-1 0-1,1 0 1,0 0-1,0 0 1,0 0-1,-1 0 1,1 0 0,0 0-1,0 0 1,0 0-1,-1 0 1,1 0-1,0 0 1,0 0 0,0 0-1,-1 0 1,1 0-1,0 0 1,0 0-1,0 0 1,-1 0 0,1 0-1,0 0 1,0 0-1,0 0 1,0 0-1,-1 1 1,1-1 0,0 0-1,0 0 1,0 0-1,0 0 1,-1 0-1,1 1 1,0-1 0,0 0-1,0 0 1,0 0-1,0 0 1,0 1-1,0-1 1,0 0 0,0 0-1,0 0 1,-1 1-1,1-1-40,-6 17 31,-4 12 17,0 1 0,2 0 0,-4 29-48,10-48 16,0 0-1,1 1 1,0-1-1,1 1 1,1-1-1,0 7-14,-1-16-1,0 0 1,1 1-1,-1-1 1,1 0-1,-1 1 1,1-1-1,0 0 1,0 0 0,0 0-1,0 1 1,0-1-1,0 0 1,1-1-1,-1 1 1,1 0-1,-1 0 1,1-1 0,0 1-1,-1 0 1,1-1-1,0 0 1,0 1-1,0-1 1,0 0 0,1 0-1,-1 0 1,0 0-1,0-1 1,0 1-1,1-1 1,-1 1-1,0-1 1,3 0-1,15 0-267,-1-2 1,1 0-1,-1-1 1,0-1-1,0-1 0,0 0 1,0-2-1,-1 0 1,0-1-1,-1-1 0,3-2 267,17-16-1012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1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9 6793,'-9'-9'2281,"7"11"-2881,2 11-264,0 20-713,0 10-423,2 22 1344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1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1 306 4449,'18'-5'686,"0"0"-1,0-1 1,-1-1-1,0-1 1,0 0-1,0-2-685,-3 2-35,-1-1-1,0-1 1,0 0-1,-1-1 1,0 0-1,-1-1 1,0-1-1,-1 1 1,0-2-1,7-12 36,29-69-1029,-46 94 1022,1 1 1,-1-1 0,0 0 0,0 1 0,1-1-1,-1 0 1,0 1 0,1-1 0,-1 1 0,0-1-1,1 1 1,-1-1 0,1 1 0,-1-1 0,1 1-1,-1-1 1,1 1 0,-1 0 0,1-1 0,0 1-1,-1 0 1,1 0 0,-1-1 0,1 1 0,0 0-1,-1 0 1,1 0 0,0 0 0,-1-1 0,1 1 0,0 0-1,-1 0 1,1 1 0,0-1 0,-1 0 0,1 0-1,0 0 1,-1 0 0,1 1 0,0-1 0,-1 0-1,1 0 1,-1 1 0,1-1 0,0 0 0,-1 1-1,1-1 1,-1 1 0,1-1 0,-1 1 0,0-1-1,1 1 1,-1-1 0,1 1 0,-1-1 0,0 1-1,1 0 1,-1 0 6,5 6-9,0 1-1,-1 0 1,1 0-1,0 3 10,-2-4-9,5 10 12,5 6 22,-2 0 0,0 1-1,-2 1 1,0 0 0,-2 0 0,2 14-25,-6-27 54,0-10 453,6-19 321,-7 11-910,21-43 107,15-23-25,-31 59-3,2-4-19,1 0-1,1 1 0,0 0 0,6-4 23,-14 16-5,1 0 0,0 0-1,0 0 1,1 1 0,-1-1 0,1 1 0,0 0-1,0 0 1,0 1 0,0 0 0,0 0 0,0 0-1,1 0 1,-1 1 0,1 0 5,-4 1 0,1 0-1,0 0 1,-1 0-1,1 0 1,0 1-1,-1-1 1,1 1 0,-1 0-1,1 0 1,0 0-1,-1 0 1,0 0-1,1 0 1,-1 1 0,0-1-1,0 1 1,0 0-1,0 0 1,0-1-1,0 1 1,0 0 0,-1 1-1,1-1 1,0 1 0,5 9-2,0-1 1,-1 1 0,0-1-1,1 6 2,-7-17 0,9 22-53,-4-8 73,1-1 0,0 0-1,1 0 1,0 0 0,4 4-20,-8-14-33,-1 0 0,1 0 0,0 1 0,1-2 0,-1 1 0,1 0 0,-1-1 0,1 1 0,0-1-1,-1 0 1,1-1 0,0 1 0,0 0 0,1-1 0,-1 0 0,0 0 0,0 0 0,1-1 0,-1 0 0,1 1 33,23-1-965,-7-2 407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3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1 810 3457,'97'30'2827,"-92"-30"-2795,0 0 0,0 0 0,0 0 1,-1 0-1,1-1 0,0 0 0,0 0 0,-1 0 0,1 0 1,-1-1-1,1 0 0,-1 0 0,1 0 0,-1 0 0,0-1 1,0 0-1,0 0 0,3-3-32,8-4 30,-1 0-13,-1 0-1,0 0 0,0-2 0,-1 1 0,8-10-16,-15 14 8,1 0 0,-1 0 0,-1 0 1,1 0-1,-1-1 0,0 0 0,-1 0 1,0 0-1,0 0 0,-1 0 0,1-7-8,-2 13 2,-1 0 0,0-1 0,0 1 0,0-1 0,0 1 0,0 0-1,0-1 1,-1 1 0,1-1 0,-1 1 0,0 0 0,1-1 0,-1 1 0,0 0 0,0 0 0,-1 0-1,1 0 1,0 0 0,-1 0 0,1 0 0,-1 0 0,0 1 0,1-1 0,-1 0 0,0 1 0,0-1-1,0 1 1,0 0 0,0 0 0,-1 0 0,1 0 0,0 0 0,-1 0-2,-1 0 0,-1 0 0,1 0 0,0 0 0,0 1 0,-1 0 0,1 0 0,0 0 0,0 0 1,-1 0-1,1 1 0,0 0 0,0 0 0,0 0 0,0 0 0,0 1 0,0 0 0,0 0 0,-1 0 0,-8 8 26,0 0 0,0 0 0,1 2 0,0-1 0,1 1-1,1 1 1,0 0 0,0 0 0,2 1 0,-1 1 0,2-1 0,0 1 0,1 0-1,0 1 1,1 1-26,4-14 5,0 0-1,0 0 0,0 0 1,1 1-1,-1-1 0,1 0 1,0 0-1,0 1 0,0-1 1,0 0-1,1 0 1,-1 0-1,1 0 0,0 1 1,0-1-1,0 0 0,0 0 1,1 0-1,-1-1 0,1 1 1,-1 0-1,1 0 0,0-1 1,0 1-1,1-1 1,-1 0-1,0 0 0,1 0 1,-1 0-1,1 0 0,0 0 1,-1 0-1,1-1 0,0 0 1,2 1-5,4 1 34,0 0 1,1-1 0,-1 0-1,0-1 1,1 0 0,-1-1-1,1 1 1,-1-2-1,1 0 1,-1 0 0,5-1-35,9-3 35,-2-1 0,1-1 0,-1 0 0,0-2 1,0 0-1,-1-2 0,0 0 0,-1-1 0,13-11-35,-19 13 21,-2 0 1,1-1-1,-1 0 0,-1-1 0,0 0 0,-1 0 0,0-1 0,-1 0 0,-1-1 0,0 0 1,0 0-1,-1 0 0,-1-1 0,2-10-21,-3 2 53,-1-1 0,-1 1 0,-1 0-1,-1-1 1,-1 1 0,-1-1 0,-1 1 0,-1 0 0,-1 0 0,-5-13-53,-5-7 183,-1 0-1,-2 0 1,-2 2 0,-22-33-183,41 72 37,0 0 1,0 0-1,0 0 0,0 1 0,0-1 1,-1 0-1,1 1 0,-1-1 0,1 1 0,-1-1 1,0 1-1,1 0 0,-2-1-37,2 2 7,1 0 0,0 0 0,-1 0-1,1 0 1,-1 0 0,1 0 0,0 0 0,-1 1-1,1-1 1,-1 0 0,1 0 0,0 0 0,-1 1-1,1-1 1,0 0 0,0 0 0,-1 1 0,1-1-1,0 0 1,-1 1 0,1-1 0,0 0 0,0 1-1,0-1 1,-1 1 0,1-1 0,0 0 0,0 1-1,0-1 1,0 0 0,0 1 0,0-1 0,0 1-1,0-1 1,0 1 0,0-1 0,0 1-7,-1 10 26,0 1 1,1-1-1,2 12-26,-2-16-11,8 68-8,3-1 0,5 6 19,6 39-18,-8-26 18,-3-9 12,5-1-1,12 37-11,-25-110 0,1 0 0,-1 0 0,1 0 0,1-1 0,0 0 0,1 0 0,0 2 0,-3-8 0,0 1 0,0-1 0,0 0 0,0 0 0,1 0 0,-1 0 0,1-1 0,0 1-1,0-1 1,0 0 0,0 0 0,0 0 0,0-1 0,0 0 0,1 1 0,-1-1 0,4 0 0,5 0-13,0-1 1,0 0 0,0-1-1,0 0 1,0-1-1,0-1 1,0 0 0,6-2 12,20-9-110,-1-1 0,2-3 110,16-8-194,-1-2 1,6-7 193,-46 26-19,-1 0 1,0-2-1,-1 1 1,0-2-1,-1 0 1,0 0-1,-1-1 1,0 0-1,-1-1 1,1-3 18,-8 11 3,0 1 1,-1 0 0,1-1-1,-1 1 1,-1-1-1,1 0 1,-1 1 0,0-1-1,0 0 1,-1-3-4,0 7 8,0 0 0,0 0 0,0 0 0,-1 1-1,1-1 1,0 0 0,-1 0 0,1 0 0,-1 1 0,0-1 0,0 0 0,0 1 0,0-1 0,0 1 0,0-1 0,0 1 0,0-1-1,0 1 1,-1 0 0,1 0 0,0-1 0,-1 1 0,1 0 0,-1 0 0,0 1 0,1-1 0,-1 0 0,0 0 0,1 1-1,-1-1 1,0 1 0,0-1 0,0 1 0,0 0-8,-10-1 40,0 0 1,0 1-1,-1 1 0,1 0 0,0 0 0,0 2 0,1-1 1,-1 1-1,0 1 0,1 0 0,-1 1-40,-15 7 38,0 1-1,1 1 1,1 1-1,-1 2-37,25-16 2,-28 19 31,1 2 0,-1 1-33,22-17 0,1 0 0,-1 1-1,1-1 1,1 1 0,-1 0 0,1 1-1,0-1 1,1 1 0,0 0 0,-3 8 0,6-15 0,1 1 1,-1-1-1,1 1 0,0 0 1,0-1-1,-1 1 1,1-1-1,0 1 1,0-1-1,0 1 1,1-1-1,-1 1 1,0-1-1,1 1 1,-1-1-1,1 1 1,-1-1-1,1 1 0,-1-1 1,1 1-1,1 0 0,-1 0 1,1-1 0,0 1-1,0 0 1,0-1 0,0 0-1,0 1 1,0-1-1,0 0 1,0 0 0,0 0-1,0 0 1,1-1 0,0 1-1,9 2 0,0-1 0,0-1 1,1 0-1,-1 0 0,3-2 0,-11 1-1,14 0-12,1-1 0,-1-1 1,0-1-1,0 0 0,0-2 0,0 0 0,0 0 0,-1-2 0,5-3 13,-13 6-67,0-1 1,0 0-1,0-1 1,-1 0-1,0 0 0,0-1 1,-1 0-1,0 0 1,0-1-1,0 1 1,-1-2-1,0 1 0,-1-1 1,0 1-1,0-2 1,-1 1-1,2-6 67,-5 12-26,0 0 0,-1 0 0,1 0 1,-1 0-1,0 0 0,1-1 0,-1 1 0,-1 0 0,1 0 1,0 0-1,-1 0 26,1 2 0,0 0 1,0 1-1,0-1 1,-1 1-1,1-1 1,0 1 0,-1-1-1,1 0 1,0 1-1,-1-1 1,1 1-1,-1-1 1,1 1 0,-1-1-1,1 1 1,-1 0-1,1-1 1,-1 1-1,1 0 1,-1-1-1,0 1 0,0 0 5,0 0-1,0-1 0,0 1 1,0 0-1,0 0 0,0 1 0,0-1 1,0 0-1,-1 0 0,1 0 0,0 1 1,0-1-1,0 0 0,0 1 0,0-1 1,0 1-1,0 0-4,-4 2 1,0 0 0,1 1 0,-1-1 0,1 1-1,0 0 1,0 1 0,1-1 0,-1 1 0,1-1 0,0 1 0,0 0 0,0 0-1,1 0 1,0 1 0,0-1 0,0 0 0,0 1 0,1-1 0,0 1 0,0 0-1,1-1 1,0 1 0,0 0 0,0 0 0,0-1 0,1 1 0,0 0 0,0-1 0,1 1-1,0-1 1,-1 1 0,2-1 0,-1 0 0,1 0 0,0 0 0,0 0 0,0 0-1,0-1 1,1 1 0,0-1 0,0 0 0,0 0 0,1-1 0,-1 1 0,1-1-1,0 0 1,4 3-1,1-3 7,0 0-1,1 0 1,-1-1-1,0 0 1,1-1 0,-1 0-1,1-1 1,0 0-1,-1-1 1,1 0-1,-1 0 1,1-1-1,3-2-6,8-1 23,0-2-1,0-1 0,-1 0 0,-1-2 0,16-8-22,-25 11 9,1 0 0,-1-1 1,-1 0-1,1-1 0,-2 0 0,1-1 0,0-1-9,-6 6 1,0-1 0,0 1-1,0-1 1,-1 0 0,1-1 0,-1 1 0,-1 0 0,0-1 0,0 0 0,0 1 0,0-1 0,-1 0-1,0 0 1,-1-3-1,0-3 29,-1 0 0,0 0 1,-1 0-1,-1 0 0,0 0 0,-1 1 0,0-1 0,-1 1 0,-6-10-29,11 22 2,0-1 1,0 1 0,0 0 0,0 0-1,0-1 1,0 1 0,0 0-1,0 0 1,0 0 0,0-1-1,-1 1 1,1 0 0,0 0 0,0 0-1,0 0 1,0-1 0,-1 1-1,1 0 1,0 0 0,0 0-1,0 0 1,-1 0 0,1 0 0,0 0-1,0-1 1,0 1 0,-1 0-1,1 0 1,0 0 0,0 0-1,-1 0 1,1 0 0,0 0-1,0 0 1,-1 0 0,1 0-3,-4 8 33,2 14-30,2-12-10,1 0 0,0 0 1,1 0-1,0-1 0,1 1 0,0 0 0,0-1 0,3 7 7,8 11-7,1 1 0,4 2 7,-6-11-85,-2 1-1,0 1 1,-1-1-1,5 17 86,-14-34-46,0 1 0,0-1 0,-1 1 0,1-1 0,-1 1 1,1-1-1,-1 1 0,0 0 0,-1-1 0,1 1 0,0-1 0,-1 1 0,0-1 0,0 1 0,0-1 0,0 0 0,-1 1 0,1-1 0,-1 0 0,0 0 0,0 0 0,0 0 0,0 0 46,-1 0-79,-1 0 0,1 0 1,0 0-1,-1-1 0,1 0 0,-1 1 1,0-1-1,0 0 0,1-1 0,-1 1 1,-1-1-1,1 1 0,0-1 0,0-1 0,0 1 1,-1 0-1,1-1 0,-3 0 79,4 0-28,0 0-1,0-1 1,0 1-1,0-1 1,0 0 0,0 1-1,1-1 1,-1-1-1,0 1 1,0 0-1,-1-2 29,3 3 5,1 0 0,-1-1 0,1 1 0,-1-1 0,1 1 0,-1-1 0,1 1 0,-1-1 0,1 0 0,0 1-1,-1-1 1,1 0 0,-1 1 0,1-1 0,0 0 0,0 1 0,0-1 0,-1 0 0,1 1 0,0-1 0,0 0-1,0 0 1,0 1 0,0-1 0,0 0 0,0 1 0,0-1 0,1 0 0,-1 0 0,0 1 0,0-1 0,1 0 0,-1 1-1,0-1 1,1 0 0,-1 1 0,0-1 0,1 1 0,-1-1 0,1 0 0,-1 1 0,1-1 0,-1 1 0,1 0 0,0-1-1,-1 1 1,1-1 0,-1 1 0,2 0-5,5-6 55,0 1 0,1 0 1,0 1-1,0 0 0,0 0 0,0 1 0,1 0 0,2 0-55,77-17 393,-47 12-243,-40 8-149,40-9 125,0-1 1,-1-2-1,0-1 0,25-14-126,-55 22 30,1 0 0,-1-1-1,0-1 1,0 0 0,-1 0 0,0-1 0,0 0-1,-1-1 1,0 1 0,-1-2 0,1 1-1,-2-1 1,0 0 0,0 0 0,0-1-1,-1 0 1,-1 0 0,3-9-30,-1-7 73,-2 0-1,0-1 1,-1 0-1,-2 1 1,-1-1 0,-1 0-1,-2 0 1,0 1 0,-3-6-73,-11-45 244,-3 1 1,-17-38-245,32 101 78,-1-1-1,0 1 1,0 1 0,-3-3-78,9 16 3,0 0 0,0 0 0,0 0 0,0 0 0,0 0 0,0 0 0,0-1 1,0 1-1,0 0 0,0 0 0,0 0 0,0 0 0,0 0 0,0 0 0,0 0 0,-1-1 1,1 1-1,0 0 0,0 0 0,0 0 0,0 0 0,0 0 0,0 0 0,0 0 1,-1 0-1,1 0 0,0 0 0,0 0 0,0 0 0,0 0 0,0 0 0,0 0 0,-1 0 1,1 0-1,0 0 0,0 0 0,0 0 0,0 0 0,0 0 0,0 0 0,-1 0 1,1 0-1,0 0 0,0 0 0,0 0 0,0 0 0,0 0 0,0 0 0,-1 0 0,1 0 1,0 1-1,0-1 0,0 0 0,0 0 0,0 0 0,0 0 0,0 0 0,0 0 0,0 0 1,0 0-1,0 1 0,0-1 0,-1 0-3,-2 10 32,3-8-12,-3 17-13,1-1 0,0 1 0,1 0 0,1 0 0,1 0 0,2 7-7,6 41 12,5 7-12,-11-59 8,20 111 11,-6 2 0,-1 70-19,-12-139-6,-1-28-334,-1 1 0,-3 1 340,2-31-192,-1-1 0,0 1 0,0-1 0,-1 1 0,1 0 0,0-1 0,0 0 0,-1 1 0,1-1 0,-1 1 0,1-1 0,-1 1 0,0-1 0,0 0 0,1 1 0,-1-1-1,0 0 1,0 0 0,0 0 0,0 0 0,0 0 0,-1 0 0,0 1 192,-4-1-1144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3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0 135 7186,'10'-8'726,"0"0"0,0 1 0,0 0 0,2 0-726,15-7 41,0 2 0,5-1-41,-1 1 225,-25 9-215,22-9 7,1 2 0,13-3-17,-36 11-1,1 0-1,0 0 1,0 1 0,0 1 0,0-1 0,0 1-1,0 0 1,0 0 0,1 1 0,-1 0-1,-1 1 1,1-1 0,2 2 1,-6-2 0,0 1 0,-1 0-1,1 0 1,0 0 0,-1 0 0,1 0 0,-1 0 0,1 1 0,-1-1 0,0 1-1,0 0 1,0-1 0,-1 1 0,1 0 0,-1 0 0,1 0 0,-1 1 0,0-1-1,0 0 1,-1 0 0,1 0 0,-1 1 0,1 1 0,0 11 0,0-1 0,-1 0 0,-1 0 0,-2 8 0,3-22 0,-4 25 21,3-17-4,-1-1 1,1 1-1,1 0 0,-1 0 0,1 0 0,2 7-17,-2-14 4,0 0-1,1 0 1,0 0-1,-1-1 1,1 1-1,0 0 1,0 0-1,0 0 1,0 0-1,0-1 1,0 1-1,1-1 1,-1 1-1,1-1 1,-1 1-1,1-1 1,-1 0-1,1 1 0,0-1 1,0 0-1,-1 0 1,1-1-1,0 1 1,0 0-1,0 0 1,0-1-1,0 1 1,0-1-1,0 0 1,0 0-1,0 0-3,6 1-120,-1 0-1,1-1 0,0-1 1,-1 1-1,1-1 1,-1 0-1,1-1 0,-1 0 1,0 0-1,0 0 0,0-1 1,0 0-1,0-1 1,0 1-1,-1-1 0,0-1 1,0 1-1,3-3 121,26-27-761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4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7722,'21'-12'2656,"32"24"-2424,22 8-128,44-4-368,26-3-184,27-13 248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3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0 6641,'-6'17'2449,"4"3"-1673,8 12-848,5 18-360,10 4-944,3 4-953,9 0 1361</inkml:trace>
  <inkml:trace contextRef="#ctx0" brushRef="#br0" timeOffset="1">607 153 5369,'-10'-10'2713,"-10"12"-409,-4 13-1800,-10 22-272,2 10-136,6 11-96,4 5-16,22-9 16,6-6-16,25-10-56,14-10-56,9-8-952,11-7-1576,4-15 1759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5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208 603 2409,'3'-24'649,"4"-17"50,3-1 2932,-10 42-3582,1 0 0,-1-1-1,0 1 1,0 0 0,0 0-1,0 0 1,0-1 0,0 1-1,0 0 1,0 0 0,0 0 0,0-1-1,0 1 1,0 0 0,0 0-1,0 0 1,0-1 0,0 1-1,0 0 1,0 0 0,0 0 0,0-1-1,0 1 1,0 0 0,0 0-1,-1 0 1,1 0 0,0-1-1,0 1 1,0 0 0,0 0-1,0 0 1,0 0 0,-1 0 0,1-1-1,0 1 1,0 0 0,0 0-1,0 0 1,-1 0 0,1 0-1,0 0 1,0 0 0,0 0-1,-1 0 1,1 0 0,0 0 0,0 0-1,0 0 1,-1 0 0,1 0-1,0 0 1,0 0 0,0 0-1,-1 0 1,1 0 0,0 0-49,-16 5 604,15-4-707,-3 1 106,1 0 0,-1 0 0,1 0 0,0 0 0,0 1 0,0-1 0,0 1 0,0 0 0,1-1 0,-1 1 0,1 1 0,0-1 0,0 0 0,0 1 0,0-1-3,-4 11-21,0 0 1,1 1 0,-1 6 20,-1 2-77,7-21 65,-1 0 1,1 1 0,0-1 0,-1 0 0,1 1 0,0-1 0,0 1 0,1-1 0,-1 0-1,0 1 1,1-1 0,0 0 11,6 24-31,1 0-1,1-1 1,2 0 0,0 0-1,2-1 1,1-1-1,0 0 1,2-1 0,5 4 31,-17-22-5,-1 0 0,1-1 0,1 0 0,-1 0 0,0 0 0,1 0 0,3 0 5,-7-2-3,1 0 0,0-1 0,-1 1-1,1 0 1,-1 0 0,1 0 0,-1 0 0,1 0-1,-1 0 1,1 0 0,-1 1 0,0-1-1,0 0 1,0 1 0,0-1 0,0 1 0,0 0-1,0-1 1,0 1 0,0-1 0,-1 1 0,1 0-1,-1 1 4,0-2-2,0 1-1,0 0 0,0-1 1,0 1-1,-1 0 0,1-1 1,-1 1-1,1 0 0,-1-1 0,0 1 1,1-1-1,-1 1 0,0-1 1,0 1-1,0-1 0,0 0 1,0 0-1,-1 1 0,1-1 0,0 0 1,-1 0-1,1 0 0,0 0 1,-1 0-1,1-1 3,-46 25-1,37-21 5,-27 13 105,-36 11-109,61-24 42,0 0 1,-1-1 0,1-1 0,-1 0 0,0 0 0,0-2-1,1 1 1,-7-2-43,18 1 1,1 0-1,-1 0 0,1 0 1,-1 0-1,1 0 0,-1 0 0,1 0 1,-1 0-1,1 0 0,-1 0 1,1 0-1,-1-1 0,1 1 1,-1 0-1,1 0 0,-1-1 1,1 1-1,0 0 0,-1-1 1,1 1-1,-1 0 0,1-1 1,0 1-1,-1 0 0,1-1 1,0 1-1,0-1 0,-1 1 0,1-1 1,0 1-1,0-1 0,0 1 1,-1-1-1,1 1 0,0-1 1,0 1-1,0-1 0,0 1 1,0-1-1,0 1 0,0-1 1,0 1-1,0-1 0,0 1 1,0-1-1,0 1 0,1-1 1,-1 1-1,0-1 0,0 1 1,1-1-1,-1 1 0,0 0 0,0-1 1,1 1-1,-1-1 0,2-2-28,1-1 0,0 1 0,-1 0 0,1 0 0,0 0 0,0 0 0,3-2 28,39-24-746,0 2 1,1 2-1,11-2 746,61-33-1815,86-60-271,12-20 2086,-209 135 159,-4 4-51,-1 0-1,1-1 1,-1 1 0,1-1-1,-1 0 1,0 1 0,0-1-1,0 0 1,0 0 0,0-1-1,0 1 1,-1 0 0,1-1-1,-1 1 1,1-1 0,-1 1-1,0-1 1,0 1 0,0-2-108,-1 4 38,0-1 0,0 1 0,0 0 0,0-1 0,0 1 0,0-1 0,0 1 0,0 0 0,0-1 1,0 1-1,-1-1 0,1 1 0,0 0 0,0-1 0,0 1 0,0 0 0,-1-1 0,1 1 0,0 0 0,0-1 1,-1 1-1,1 0 0,0 0 0,-1-1 0,1 1 0,0 0 0,-1 0 0,1-1 0,0 1 0,-1 0 0,1 0 0,0 0 1,-1 0-1,1 0-38,-8-3 215,1 1 0,-1 1 0,0-1 1,0 1-1,1 1 0,-1 0 0,0 0 0,0 0 1,0 1-1,0 0 0,1 0 0,-7 3-215,2-1 113,0 0 0,0 2 0,0-1 1,0 2-1,1-1 0,0 2 0,-9 5-113,12-5 21,-1 0 1,1 0-1,0 1 1,1 0 0,0 0-1,0 1 1,1 0-1,0 0 1,0 0 0,1 1-1,0 0 1,1 0-1,0 0 1,1 1-1,0-1 1,0 4-22,2-4 3,-1-1-1,2 1 1,-1 0 0,2-1-1,-1 1 1,1-1 0,1 1-1,-1-1 1,2 1 0,-1-1-1,1 0 1,1 0 0,-1 0-1,2 0 1,-1-1 0,1 0-1,0 0 1,6 6-3,-3-5-8,0-1 0,0 1 0,1-2-1,0 1 1,1-1 0,0-1 0,0 0 0,0 0-1,1-1 1,0 0 0,0-1 0,0 0 0,0-1 0,1 0-1,-1 0 1,1-2 0,0 1 0,-1-2 0,4 1 8,4-1-49,-1-1 0,1-1 1,-1 0-1,0-2 1,0 0-1,0 0 0,-1-2 1,0 0-1,0-1 1,0-1-1,-1-1 0,3-2 49,8-6-103,-2-2 0,0-1-1,-1 0 1,-1-2 0,0-2 103,-9 7-22,1 0 1,-2-1-1,-1 0 1,0-1-1,-1 0 1,-1-1-1,4-11 22,-12 25 35,1-1-1,-1 1 0,0-1 1,-1 0-1,1 1 0,-1-1 1,-1 0-1,1 0 0,-1 0 0,-1-1-34,1 6 19,-1-1 0,1 1 0,-1 0 0,0 0 0,1 0 0,-1 0 0,0 0-1,0 0 1,-1 1 0,1-1 0,0 0 0,-1 1 0,1-1 0,-1 0 0,1 1-1,-1 0 1,0-1 0,1 1 0,-1 0 0,0 0 0,0 0 0,0 0-1,0 0 1,0 0 0,0 1 0,0-1 0,-1 1 0,1-1 0,0 1 0,0 0-1,0 0 1,-1 0-19,-5 0 12,0 0 0,0 0 0,1 1 0,-1 0 1,0 0-1,1 1 0,-1 0 0,1 0 0,-1 1 0,1 0 0,0 0 0,0 1 0,0 0 0,1 0 0,-1 1 0,1-1 0,-4 5-12,-7 6 0,1 2 0,1-1 0,0 2-1,2 0 1,-7 11 0,7-9 16,1 1 0,1 0 0,-2 5-16,10-21 1,1 1 0,0-1 0,0 1 0,1 0 0,-1-1 0,1 1 0,0 0 0,1 0 0,-1 0 0,1 0 0,0-1 0,1 1 0,-1 0 0,1 0 0,1 2-1,-1-5-5,0 0 0,0-1-1,1 1 1,-1-1 0,1 1 0,-1-1-1,1 0 1,0 1 0,0-1 0,0 0-1,0 0 1,0 0 0,0-1 0,1 1-1,-1 0 1,0-1 0,1 0 0,1 1 5,1 0-6,0-1 1,-1 1-1,1-1 1,0-1-1,0 1 1,0-1-1,0 0 1,0 0-1,0 0 1,2-1 5,9-2-5,-1 0-1,0-1 1,1-1 0,-2 0 0,1-1 0,5-4 5,0 1-35,0-2 0,-1-1 1,0 0-1,-1-1 0,-1-1 0,0-1 0,1-2 35,-11 10-22,-1 0 0,0-1 0,0 1 0,0-1 0,-1-1 0,-1 1 1,1-1-1,-1 0 0,-1 0 0,0 0 0,0 0 0,-1 0 0,0-1 0,0 1 0,-1-1 0,-1 0 0,1-5 22,-1 13 1,0-1 1,-1 1 0,1 0 0,0 0 0,-1-1 0,1 1 0,-1 0 0,0 0 0,0-1 0,0 1-1,0 0 1,0 0 0,0 0 0,-1 0 0,1 0 0,-1 1 0,-1-3-2,3 4 2,-1 0 1,1-1-1,-1 1 0,0 0 1,1-1-1,-1 1 0,1 0 1,-1 0-1,0-1 0,1 1 1,-1 0-1,0 0 0,1 0 1,-1 0-1,0 0 1,0 0-1,1 0 0,-1 0 1,0 0-1,1 0 0,-1 1 1,0-1-1,1 0-2,-2 1 3,1 0 1,-1 0-1,1 0 0,-1 0 1,1 0-1,0 0 0,0 0 0,0 0 1,-1 1-1,1-1 0,0 0 1,1 1-1,-2 1-3,-6 13 8,1 1-1,0 0 1,1 1 0,1 0-1,1 0 1,0 0 0,2 0 0,0 0-1,1 14-7,0-26-2,1-1 0,0 0 0,0 1 0,1-1 0,-1 0 0,1 0 0,0 0 0,1 0 0,-1 1 0,1-2 0,0 1 0,1 0 1,-1 0-1,1-1 0,-1 1 0,2-1 0,-1 0 0,0 0 0,1 0 0,-1 0 0,1-1 0,0 1 0,1-1 0,-1 0 0,0 0 0,1 0 0,0-1 0,0 0 0,-1 0 0,1 0 0,0 0 0,1-1 0,0 0 2,9 2-4,0-1 1,1-1 0,-1-1-1,0 0 1,1-1-1,-1 0 1,0-1-1,15-4 4,8-4-9,0-2 1,33-15 8,-43 15 1,-1 0 0,-1-2 1,-1-1-1,0-2 1,0 0-1,14-15-1,-28 23 1,0-1 0,-1-1 0,-1 0 0,0 0 0,0 0 0,-1-1-1,-1-1 1,0 1 0,0-1 0,-2 0 0,1-1 0,-2 1 0,0-1 0,2-14-1,-3 5 8,-2 0-1,-1-1 1,-1 1 0,-1-1 0,-1 1 0,-1 0-1,-1 0 1,-7-20-8,-12-27 42,-3 2 1,-7-9-43,24 53 81,-2 0 0,0 2 0,-1-1 0,-8-7-81,21 29 8,-1-1 0,0 1 0,0 0 0,0 0 1,0 0-1,0 0 0,0 0 0,0 0 0,0 1 1,0-1-1,0 0 0,0 0 0,-1 1 0,1-1 1,0 1-1,0-1 0,-1 1 0,1-1 0,0 1 1,-1 0-1,1 0 0,-1 0 0,1 0 0,0 0 1,-1 0-1,1 0 0,-1 0 0,1 0 0,0 1 1,-1-1-1,1 0 0,0 1 0,0-1 0,-1 1 1,1 0-1,0-1 0,0 1 0,0 0 0,-1 0 1,1 0-1,0 0 0,0 0 0,1 0 0,-1 0 1,0 0-1,0 0 0,0 0 0,1 0 0,-1 1-8,-4 5 3,0 1-1,1-1 1,1 1-1,-1 0 1,1 0-1,0 1 0,0 1-2,1 4-4,-1 0 0,2 0-1,0 0 1,1 0-1,0 0 1,1 0 0,2 14 4,6 19-11,11 33 11,-8-36 13,21 75-10,-14-54-8,-2 1 0,-3 1 0,0 22 5,-8-37-9,2 39 59,-8-79-121,0-1 1,-1 1-1,-1-1 1,1 1-1,-2-1 1,-2 9 70,-6 1-1754,6-17 1146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5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0 512 7017,'9'-4'367,"-1"1"0,1 0 0,-1 1 0,1 0 0,0 0 0,0 1 0,7 0-367,5-1 105,85-10-57,250-36 88,-282 34-273,0-4 1,-2-2 0,53-24 136,-115 41-86,-1-1-1,0-1 1,0 1-1,0-1 1,-1-1-1,0 0 1,0 0-1,0 0 1,-1-1 0,0 0-1,0-1 87,-5 5-51,0-1 0,0 1 0,0 0-1,0-1 1,-1 0 0,0 1 0,1-1 0,-1 0-1,-1 0 1,1 1 0,0-1 0,-1 0 0,0 0-1,0 0 1,0 0 0,-1 0 0,1 0 0,-1 1-1,0-1 1,0 0 0,0 0 0,0 1 0,-1-1-1,-1-2 52,-4-9-23,-2-1 0,0 1-1,-1 1 1,-9-11 23,16 21 33,-4-5 41,3 2 85,-2 0 1,1 0-1,-1 0 1,0 0-1,0 1 1,-1 0-1,0 0 1,0 1-1,0 0 0,-1 0 1,-2 0-160,9 4 22,-1 1 1,1-1-1,-1 1 1,1 0-1,0 0 1,-1-1-1,1 1 1,0 0-1,-1 0 1,1 1-1,-1-1 1,1 0-1,0 0 1,-1 1-1,1-1 0,0 1 1,-1-1-1,1 1 1,0-1-1,0 1 1,-1 0-1,1 0 1,0-1-1,0 1 1,0 0-1,0 0 1,0 0-1,0 0 1,0 0-1,1 1 1,-1-1-1,0 0 1,0 0-1,1 1 0,-1-1 1,0 1-23,-1 5 11,-1-1 1,1 1-1,1-1 1,-1 1-1,1 0 1,0 0-1,0 0-11,1 6 36,0 0 0,1 0 0,0 0 0,1-1 0,0 1 0,3 8-36,28 75 296,-5-14-90,-17-38-98,-3 0 1,-1 0-1,1 29-108,-4 16 191,-5 28-191,-1-85-169,0 1 0,-3-1 0,0 0 0,-2 0 0,-2 0 1,-5 12 168,9-34-1093,3-17 432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6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0 144 7001,'7'0'573,"0"1"-1,0 0 0,0 1 0,0-1 0,5 3-572,21 4 69,19 1-5,1-4-1,0-1 0,0-3 1,0-2-1,0-2 1,0-3-1,-1-2 0,35-11-63,-83 18 2,61-20-4,-60 20 6,-1-1 1,1-1-1,-1 1 1,1-1-1,-1 1 1,0-1-1,0-1 1,-1 1-1,1 0 1,-1-1 0,3-3-5,-5 7 0,-1-1 1,0 1 0,1-1 0,-1 1 0,1 0 0,-1-1 0,0 1 0,0-1 0,1 0-1,-1 1 1,0-1 0,0 1 0,1-1 0,-1 1 0,0-1 0,0 1 0,0-1 0,0 0-1,0 1 1,0-1 0,0 1 0,0-1 0,0 0 0,0 1 0,0-1 0,0 1 0,-1-1-1,1 0 1,0 1 0,0-1 0,-1 1 0,1-1 0,0 1 0,-1-1 0,1 1 0,0-1-1,-1 1 1,1 0 0,-1-1 0,1 1 0,-1-1 0,1 1 0,-1 0 0,1-1 0,-1 1-1,1 0 1,-1 0 0,1 0 0,-1-1 0,1 1 0,-1 0 0,0 0 0,1 0 0,-1 0-2,-3-1 7,0 0-1,0 1 0,0 0 0,0 0 0,0 0 0,0 0 1,-3 1-6,2 0 5,0 0 1,1 0 0,-1 1 0,1 0 0,-1 0 0,1 0 0,0 0 0,0 1 0,0-1-1,0 1 1,1 0 0,-1 0 0,1 0 0,-1 1 0,1 0 0,0-1 0,1 1 0,-1 1-6,-2 2 8,1 1 0,0 0 0,0 0 0,1 0 1,0 0-1,1 1 0,0-1 0,0 1 1,0 3-9,2-5 10,0 0 0,0-1 0,0 1 0,1 0 0,0-1 1,0 1-1,1 0 0,0-1 0,0 0 0,0 1 1,1-1-1,0 0 0,0 0 0,0 0 0,1-1 0,0 1 1,0-1-1,1 0 0,4 4-10,-2-2 13,0-1 1,0 1-1,1-2 1,0 1-1,0-1 1,1 0-1,0-1 0,-1 0 1,1-1-1,0 1 1,1-2-1,-1 1 1,7 0-14,1-2 7,0 0 0,0-1 0,-1-1 0,1 0 0,0-1 0,0-1 0,-1-1 0,0 0 0,0-1 0,0-1 0,11-6-7,-9 4 9,0-2 0,0 0 0,-1-1-1,-1-1 1,0-1 0,0 0 0,-1-1 0,-1 0 0,5-8-9,-15 17 12,0 0 0,-1 0 0,0 0 0,1-1 0,-2 1 0,1-1 0,-1 0 0,0 1 0,0-1 0,0 0 0,-1 0 0,0 0 0,0-1 0,-1 1 0,0 0 0,0 0 0,0 0 0,-1 0 0,0 0 0,0-1 0,0 1 0,-1 1 0,0-1 0,0 0 0,0 0 0,-1 1 0,0-1 0,0 1 0,-1 0 0,1 0 0,-1 0 0,0 0 0,0 1 0,-1-1 0,-4-2-12,6 4 19,0 1 0,0 0 0,0 0 0,-1 1 0,1-1 0,-1 0 0,0 1 0,1 0 0,-1 0-19,3 1 1,1 0-1,-1-1 1,1 1-1,-1 0 1,1 0-1,-1 0 1,1-1-1,-1 1 1,0 0-1,1 0 1,-1 0-1,1 0 1,-1 0-1,1 0 1,-1 0-1,0 0 1,1 0-1,-1 1 1,1-1-1,-1 0 1,1 0-1,-1 0 1,1 1-1,-1-1 1,1 0 0,-1 1-1,1-1 1,-1 0-1,1 1 1,0-1-1,-1 0 1,1 1-1,0-1 1,-1 1-1,1-1 1,0 1-1,-1-1 1,1 1-1,0-1 1,0 1-1,0-1 1,-1 1-1,1-1 1,0 1-1,0 0 1,0-1-1,0 1 1,0-1-1,0 1 1,0-1-1,0 1 1,0-1-1,0 1 1,0 0-1,1-1 1,-1 1-1,0-1 0,1 2-1,0 0-1,0 0 1,0 0-1,0-1 1,0 1 0,0 0-1,1-1 1,-1 1-1,0-1 1,1 0-1,-1 1 1,1-1-1,0 0 1,-1 0-1,1 0 1,0 0 0,0 0-1,0 0 1,0-1-1,0 1 2,42 11 23,-16-9-6,0-1 1,24-2-18,-25-1-3,-1 2-1,1 1 1,17 3 3,-42-5 1,0 1-1,0-1 1,0 1 0,0-1-1,0 1 1,0 0 0,0-1-1,0 1 1,0 0 0,0 1-1,0-1 1,-1 0 0,1 0-1,-1 1 1,1-1 0,0 1-1,-1-1 1,0 1-1,0 0 2,0 1 0,0-1 0,0 0 0,-1 1 0,1-1-1,-1 0 1,0 1 0,1-1 0,-1 0 0,0 1 0,-1-1 0,1 0 0,0 1 0,-1-1 0,1 0 0,-1 2-2,-3 12 3,1-2 5,0 1 0,0 0 0,1 0 0,1 6-8,1-15 1,1-1 1,-1 1-1,1-1 1,0 1 0,0-1-1,1 0 1,0 0-1,0 0 1,0 1 0,0-2-1,1 1 1,0 0-1,0 0 1,1 0-2,-1-1 2,0 0-1,1 0 1,-1-1 0,1 1 0,0-1 0,0 0-1,0 0 1,0 0 0,1-1 0,-1 0-1,1 1 1,0-2 0,-1 1 0,1 0 0,3-1-2,-1 1 6,1-1 1,-1-1-1,1 1 1,0-2-1,-1 1 1,1-1-1,-1 0 1,1 0-1,6-3-6,0 0 9,0-1-1,0-1 1,-1 0-1,0-1 1,0 0-1,0-1 1,-1-1 0,0 0-1,-1-1 1,2-1-9,-5 3-1,-7 6 3,0 1-1,0-1 0,0 1 0,1 0 0,-1 0 0,1-1 0,-1 1 0,1 0 0,-1 0 0,1 1 0,0-1 0,-1 0 0,2 0-1,-3 4 1,1-1 1,-1 1-1,0 0 0,0-1 1,0 1-1,0-1 0,0 1 0,0 0 1,-1 0-2,1 2 3,0 2-1,0 0 0,0-1 1,1 1-1,0-1 0,0 1 1,0 0-1,1-1 1,0 0-1,1 1 0,0 0-2,-2-5-8,0 0-1,0 0 0,0 0 0,0-1 1,0 1-1,1 0 0,-1 0 1,0-1-1,1 1 0,0-1 1,-1 0-1,1 1 0,0-1 0,0 0 1,0 0-1,0 0 0,0 0 1,0 0-1,0 0 0,0-1 1,0 1-1,0-1 0,0 1 0,0-1 1,0 0-1,1 0 0,-1 0 1,0 0-1,0 0 0,0-1 1,0 1-1,2-1 9,3-1-178,0-1 1,0 0-1,-1 0 1,1 0 0,-1-1-1,0 0 1,0 0-1,0-1 1,0 0-1,-1 0 1,0 0-1,0-1 1,1-1 177,19-28-675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6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0 6361,'-2'1'151,"0"-1"0,1 1-1,-1 0 1,0-1-1,1 1 1,-1 0-1,1 0 1,-1 0 0,1 0-1,0 0 1,-1 1-1,1-1 1,0 0 0,0 1-1,0-1 1,0 0-1,0 1 1,0-1 0,0 1-1,0 0 1,1-1-1,-1 1 1,0 0 0,1-1-1,0 1 1,-1 0-1,1 1-150,-1 6-5,0 1 1,0-1-1,1 0 0,1 6 5,-1-15 9,1 24 16,2-1 1,0 1-1,2-1 1,0 0-1,2 0 1,0 0-1,10 18-25,-12-30 17,1 0 0,0-1-1,1 0 1,0 0 0,0-1 0,1 0-1,7 5-16,-10-8 14,1-2 0,0 1 0,1-1 0,-1 0 0,1 0 0,0 0 0,0-1 0,0 0 0,0-1 0,1 0 0,-1 0 0,3 0-14,-5-1 3,1 0 0,0-1 1,-1 0-1,1 0 0,0-1 1,-1 1-1,1-1 0,0 0 0,-1-1 1,1 1-1,-1-1 0,0 0 1,1-1-1,-1 1 0,0-1 1,-1 0-1,1 0 0,0 0 1,-1-1-1,0 0 0,1 0 0,2-4-3,8-11 7,-1 0 0,0-1-1,-2 0 1,0-1 0,-1-1-7,18-30-12,-8 16 27,-8 13 9,1 1-1,13-15-23,-27 36-3,1 0 1,0 0-1,0 0 1,0 0-1,0 0 1,0 0-1,0 0 1,0 0 0,0 0-1,0 0 1,0 1-1,0-1 1,1 0-1,-1 1 1,0-1-1,1 1 1,-1-1-1,0 1 1,1 0 2,-1 0-2,0 0 0,0 1 0,0-1 0,0 1 0,0 0 1,0-1-1,0 1 0,-1-1 0,1 1 0,0 0 0,0 0 0,0 0 0,-1-1 1,1 1-1,0 0 0,-1 0 0,1 0 0,-1 0 0,1 0 0,-1 0 0,0 0 0,1 0 1,-1 0-1,0 1 2,8 23-12,-2-1 1,0 2 0,-2 0 11,-1-8 6,0-1 0,1 0 0,0 0 0,1 0 0,1-1 0,1 0 0,7 13-6,-13-27 0,0 0 0,1-1 1,-1 1-1,0 0 1,0-1-1,1 1 0,-1-1 1,1 1-1,0-1 0,-1 0 1,1 0-1,0 1 1,0-1-1,0-1 0,-1 1 1,1 0-1,0 0 1,0-1-1,0 1 0,0-1 1,1 1-1,-1-1 0,0 0 1,0 0-1,0 0 1,0 0-1,2-1 0,4-1-29,0 0-1,0-1 1,0 0 0,0 0-1,-1-1 1,5-3 29,-2 2-84,111-57-1965,-60 25 1302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7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62 204 5105,'10'6'335,"-5"-4"-132,-1 0 0,1 1-1,-1-1 1,0 1 0,0 0 0,0 1-1,0-1 1,0 1-203,-3-3 44,-1 0 0,1 0 0,-1 0 0,0 0 0,1 0 0,-1 0 0,0 0 0,1 0 0,-1 0 0,0 1 0,0-1 0,0 0 0,0 0 0,0 0 0,0 0 1,0 0-1,-1 1 0,1-1 0,0 0 0,-1 0 0,1 0 0,-1 0 0,1 0 0,-1 0 0,1 0 0,-1 0 0,0 0 0,1 0 0,-1 0 0,0-1 0,0 1 0,0 0 0,1 0 0,-1-1 0,-1 1-44,-9 10 305,5-4-155,0-1 0,-1 1 0,0-1 1,0-1-1,0 1 0,-1-1 0,-7 3-150,14-7 22,1-1 0,-1 0 0,0 0-1,0 0 1,1 0 0,-1 1-1,0-1 1,0 0 0,1 0-1,-1 0 1,0-1 0,0 1-1,1 0 1,-1 0 0,0 0-1,0 0 1,1-1 0,-1 1-1,0 0 1,1-1 0,-1 1-1,0-1 1,1 1 0,-1-1 0,1 1-1,-1-1 1,0 1 0,1-1-1,-1 1 1,1-1 0,0 0-1,-1 1 1,1-1 0,-1 0-1,1 1 1,0-1 0,0 0-1,-1 1 1,1-1 0,0 0-1,0 0 1,0 1 0,0-1-1,0 0 1,0 0-22,-1-5 47,0 0 0,1 0 0,-1 1 0,1-1 0,1-4-47,0 0 20,1 0-1,0 0 1,1 0 0,0 1-1,0-1 1,1 1-1,1 0 1,0-2-20,12-18-103,17-21 103,-6 9-126,-24 36 108,-1-1 0,0 1-1,0 0 1,1 0-1,0 0 1,0 0-1,0 0 1,0 1-1,1 0 1,0 0-1,0 0 1,0 1-1,0 0 1,0-1 18,-4 4 0,0 0 1,0-1 0,-1 1-1,1 0 1,0 0 0,0-1 0,-1 1-1,1 0 1,0 0 0,0 0-1,-1 0 1,1 0 0,0 0 0,0 0-1,0 0 1,-1 0 0,1 1-1,0-1 1,0 0 0,-1 0-1,1 1 1,0-1 0,0 0 0,-1 1-1,1-1 1,0 1 0,-1-1-1,1 1 0,0 1 4,1-1 0,-1 1 0,1 0-1,-1 0 1,0 0 0,0 0 0,0 0-1,0 1 1,0-1 0,0 1-4,2 9 29,-1-1 0,0 1 1,0 9-30,-2-20 3,4 85 128,-3 1 1,-7 40-132,-25 170 33,29-284-33,0 18 8,2-23 5,-1 0 0,1 1-1,-1-1 1,-1 0 0,0 1 0,0-1-1,0 0 1,-1 0 0,-1-1 0,-3 8-13,7-15 7,-1 1 0,1-1 1,-1 1-1,1-1 0,-1 0 0,1 1 1,-1-1-1,1 0 0,-1 1 1,1-1-1,-1 0 0,1 0 0,-1 0 1,1 0-1,-1 1 0,0-1 1,1 0-1,-1 0 0,1 0 0,-1 0 1,0 0-1,1-1 0,-1 1 1,1 0-1,-1 0 0,0 0 0,1 0 1,-1-1-1,1 1 0,-1 0-7,-16-10 91,15 8-69,-2 0-8,0-1 1,0 0 0,0 0 0,1-1 0,-1 1 0,1-1 0,0 1 0,0-1 0,0 0 0,1-1 0,-1 1 0,1 0 0,0-1 0,0 1 0,0-1 0,1 0-15,-1-2 6,1 0 0,1 1 0,-1-1 1,1 0-1,0 1 0,1-1 0,-1 0 0,1 1 0,1-1 1,1-5-7,6-12-119,0 0 0,2 1 0,0 0 0,2 1 0,9-12 119,-10 15-491,0 0 1,1 1-1,1 0 0,0 1 0,1 1 0,1 0 1,1 1-1,9-6 491,28-16-1106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7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7890,'17'-9'2728,"4"3"-2536,5 4-88,-8 0-304,-3-1-704,2 6 592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37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 8946,'15'0'3353,"-2"-10"-2561,9 3-696,-11-6-672,0-2 376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40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73 1520,'-2'-15'173,"2"9"-102,-1 0 1,0 1-1,0-1 1,0 1-1,-1-1 0,-1-3-71,3 8 21,-1 0-1,1 0 1,-1 0-1,1 0 1,-1 0 0,0 0-1,0 1 1,1-1-1,-1 0 1,0 1-1,0-1 1,0 0-1,0 1 1,1-1-1,-1 1 1,0-1-1,0 1 1,0-1 0,0 1-1,0 0 1,0 0-1,0 0 1,-1-1-1,1 1 1,0 0-1,0 0 1,0 0-1,0 0 1,0 1-1,0-1 1,0 0-1,0 0 1,0 1 0,0-1-1,0 0 1,-1 1-21,-9 4 220,-1 0 1,1 0 0,0 1 0,0 1 0,1-1 0,0 2 0,0 0 0,1 0-1,0 0 1,0 1 0,1 1 0,0 0 0,1 0 0,0 0 0,-4 8-221,2-2 216,1 0 1,1 1 0,1 0-1,0 0 1,1 0 0,1 0-1,1 1 1,0 0 0,1 0-1,1 13-216,2-18 41,0 1-1,1-1 0,0 0 1,1 0-1,0-1 0,1 1 1,1-1-1,0 1 0,1-1 1,0-1-1,1 1 0,0-1 1,0 0-1,1-1 0,1 0 1,0 0-1,2 0-40,-7-5-95,1-1 0,0 0 1,1-1-1,-1 1 0,1-1 0,-1 0 0,1-1 0,0 1 1,0-1-1,0 0 0,1-1 0,-1 1 0,0-1 1,0 0-1,1-1 0,-1 0 0,1 0 0,-1 0 1,0-1-1,1 1 0,-1-2 0,3 0 95,26-8-707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40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66 3721,'-3'-58'1758,"3"58"-1727,0-1 0,0 1 0,0-1 1,0 1-1,0 0 0,0-1 0,0 1 1,0 0-1,1 0 0,-1-1 1,0 1-1,0 0 0,0-1 0,1 1 1,-1 0-1,0 0 0,0-1 1,1 1-1,-1 0 0,0 0 0,0-1 1,1 1-1,-1 0 0,0 0 1,1 0-1,-1 0 0,0 0 0,1-1 1,-1 1-1,0 0 0,1 0 1,-1 0-1,0 0 0,1 0 0,-1 0 1,0 0-1,1 0 0,-1 0 1,0 0-1,1 1 0,-1-1 0,0 0 1,1 0-1,-1 0 0,0 0-31,20 9 505,-13-5-398,23 10 91,-7-4-64,0 2 0,-1 0 0,7 6-134,-22-13 14,-1 0 0,0 0 0,0 0 0,0 1 1,-1 0-1,1 0 0,-2 0 0,1 1 0,-1 0 0,0 0 0,0 0 0,2 7-14,-1-1 67,-1 1-1,-1-1 0,0 1 1,-1 1-1,-1-1 1,0 0-1,-1 0 1,0 0-1,-1 0 0,-1 1 1,0-1-1,-1-1 1,0 1-1,-1 0 1,-1-1-1,0 0 1,-7 11-67,3-5 55,-2-1 1,0-1 0,-1 0 0,0-1 0,-2 0 0,0-1 0,0 0 0,-2-1 0,0-1 0,0-1-1,-18 11-55,69-46-1865,-3-2 1217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6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1 825 1024,'13'-36'1701,"-7"20"-1412,0-1 0,-1 1 1,-1-1-1,0-3-289,9-92 451,-5-17-451,9-79 416,21-41 1856,-38 245-1474,-2 7-305,-4 18-145,-6 37-279,1 95 415,11 147-484,2-98 48,-3-152-43,0 93 34,-9 31-39,-7-22 22,-14 179 317,31-328-332,0 0 0,-1 0 0,1 0 0,0 0 0,1 0 0,-1 0-1,0 0 1,1 0 0,0 0 0,0 0 0,0 0 0,0 0 0,0-1 0,2 3-7,-3-4 0,1-1 1,-1 1 0,1-1-1,0 1 1,-1-1 0,1 1-1,0-1 1,0 1 0,-1-1-1,1 0 1,0 0 0,0 1-1,0-1 1,-1 0 0,1 0-1,0 0 1,0 0-1,0 0 1,-1 0 0,1 0-1,2 0 1,0-1 1,0 1-1,0-1 1,-1 0-1,1 0 1,0 0-1,-1 0 0,3-1-1,6-5 5,1-1 0,-1 0-1,0-1 1,-1 0-1,0 0 1,-1-1 0,0-1-1,0 0 1,-1 0-1,0 0 1,2-7-5,4-6-15,-2-1 1,-1 1-1,-1-2 0,-1 0 1,2-11 14,-4 8-17,-1-1 0,-1 1 0,-1-1 1,-2 0-1,-1 0 0,-2 0 0,-3-23 17,3 41 21,-1-1 0,-1 1 0,0 0 0,0 0 0,-1 0 0,-1 0 0,0 1 0,-1 0 0,0 0-1,0 0 1,-1 1 0,-1 0 0,0 0 0,0 1 0,-1 0 0,0 0 0,0 1 0,-1 0 0,-7-4-21,1 3 102,-1 1 1,1 0-1,-2 2 1,1 0-1,-7-1-102,14 3 56,9 1-34,22-5-77,-20 8 52,117-36-1764,108-50 1767,-154 55-251,92-38 363,-132 59 86,-30 9-174,-1 1-1,0-1 0,1 1 0,-1 0 0,1 0 0,0 0 0,-1 0 1,1 0-1,-1 0 0,1 0 0,-1 0 0,1 0 0,-1 1 0,0-1 1,2 1-24,-3 0 6,0-1 1,0 0 0,1 1 0,-1-1-1,0 1 1,0-1 0,0 1 0,0-1 0,0 1-1,0-1 1,0 1 0,0-1 0,0 1-1,0-1 1,0 1 0,0-1 0,0 1-1,0-1 1,0 1 0,-1-1 0,1 1-1,0-1 1,0 1 0,0-1 0,-1 1-1,1-1 1,0 0 0,-1 1 0,1-1 0,0 0-1,-1 1 1,1-1 0,-1 0 0,1 1-7,-16 15 74,15-15-68,-47 41 118,21-20-47,-20 23-77,39-37 5,1 1-1,-1 0 1,2 0-1,-1 1 1,2 0-1,-1 0 0,-2 7-4,8-16 0,-1 0 0,1-1-1,0 1 1,-1 0-1,1 0 1,0 0-1,-1 0 1,1-1-1,0 1 1,0 0-1,0 0 1,0 0-1,0 0 1,0 0-1,0 0 1,0 0 0,0-1-1,0 1 1,0 0-1,1 0 1,-1 0-1,0 0 1,1-1-1,-1 1 1,0 0-1,1 0 1,-1 0-1,1-1 1,-1 1 0,1 0-1,0-1 1,-1 1-1,1-1 1,0 1-1,-1 0 1,1-1-1,0 1 1,3 0-3,0 0-1,0 1 0,0-1 0,0-1 0,0 1 1,1 0-1,1-1 4,5 1-7,10 1 12,1 0 1,-1-2-1,1 0 1,0-2-1,16-2-5,-30 2 3,-1 1 0,1-1 0,-1 0 0,0 0 0,0-1 0,0 0 0,0 0 0,0-1 0,-1 1-1,0-2 1,1 1 0,-1-1 0,-1 0 0,1 0 0,-1 0 0,0-1 0,0 0 0,2-3-3,-6 5-12,1 0 1,-1-1-1,0 1 0,0-1 1,0 1-1,-1-1 0,1 1 1,-1-1-1,0 1 1,0-1-1,-1 1 0,0-1 1,1 0-1,-1 1 0,-1 0 1,1-1-1,-1 1 1,0 0-1,0 0 0,0 0 1,0 0-1,-1 0 12,2 1-8,-1 0 0,0 0 1,0 1-1,-1-1 0,1 1 0,0-1 0,-1 1 0,0 0 0,1 0 1,-1 0-1,0 0 0,0 1 0,0-1 0,-1 1 8,2 0 1,0 0 0,-1 1 0,1-1 0,0 1-1,-1 0 1,1 0 0,0 0 0,-1 0 0,1 0 0,-1 1-1,1-1 1,0 1 0,-1-1 0,1 1 0,0 0 0,0 0-1,-1 0 1,1 0 0,0 0 0,0 0 0,0 1-1,-4 3 6,0 0 1,1 0-1,0 0 1,0 1-1,0 0 0,0 0 1,1 0-1,0 1 1,1-1-1,-1 1 1,1 0-1,0 0 1,1 0-1,0 0 1,0 0-1,1 1 0,-1-1 1,2 1-1,-1-1 1,1 1-1,0-1 1,0 1-1,1-1 1,0 1-1,1-1 1,0 0-1,0 0 1,0 1-1,1-1 0,0-1 1,0 1-1,1 0 1,-1-1-1,2 1 1,-1-1-1,1-1 1,0 1-1,0 0-6,3 0 2,0 0 1,1 0-1,0-1 1,0 0-1,0 0 0,0-1 1,1 0-1,0-1 1,-1 0-1,1-1 1,0 0-1,1 0 0,-1-1 1,0 0-1,0-1 1,1 0-1,-1-1 0,8-1-2,-10 1 10,-1 0 0,1-1 0,0 0-1,-1 0 1,1-1 0,-1 0 0,0 0-1,0 0 1,0-1 0,0 0 0,0-1-1,-1 0 1,0 0 0,0 0 0,0 0-1,-1-1 1,0 0 0,0 0 0,0-1-1,-1 1 1,0-1 0,0 0 0,-1 0-1,3-6-9,-5 6 19,0 0-1,0 0 1,0 0-1,-1 0 1,1 0-1,-2 0 1,1 0-1,-1 0 1,0 0-1,-1 0 1,0 0-1,0 0 0,0 1 1,-2-3-19,-7-18 66,-2 0 0,-13-19-66,24 42 2,-4-6 10,-34-56 43,34 58-41,0 0 1,0 0 0,0 1-1,-1 0 1,0 0-1,-4-2-14,11 8 1,-1 1 1,0-1-1,1 1 0,-1 0 0,1-1 0,-1 1 0,0 0 1,1-1-1,-1 1 0,0 0 0,0 0 0,1 0 0,-1 0 1,0 0-1,1 0 0,-1 0 0,0 0 0,0 0-1,0 0 0,1 0 0,0 0 0,0 0 0,0 1 0,0-1 0,-1 0 0,1 0 0,0 1 0,0-1 0,0 0 0,0 0 0,0 1 0,0-1 0,-1 0 0,1 0 0,0 1 0,0-1 0,0 0 0,0 0 0,0 1 0,0-1 0,0 0 0,0 1 0,0-1 0,0 0 0,0 0 0,1 1 0,-1-1 0,0 0 0,0 0 0,0 1 0,0-1 0,0 0-1,0 0 1,1 1 0,-1-1 0,0 0 0,0 0 0,0 0 0,1 1 0,-1-1 0,0 0 0,0 0 0,0 0 0,1 0 0,4 6-3,0-1-1,1 0 1,0 0-1,0 0 1,0-1-1,0 0 0,1 0 1,0-1-1,0 0 1,0 0-1,5 1 4,21 7-63,33 5 63,-63-15-2,120 19-95,-24-4 25,-92-14 72,0-1-1,1 1 1,-1 0 0,0 1-1,0-1 1,0 1 0,3 3 0,-8-5 5,0 1 1,0-1-1,0 0 1,-1 1-1,1 0 1,0-1-1,-1 1 0,0 0 1,1 0-1,-1 0 1,0 0-1,0 0 1,0 0-1,0 0 1,0 0-1,0 0 1,-1 0-1,1 1 1,-1-1-1,0 0 0,0 0 1,1 1-1,-1-1 1,-1 0-1,1 1 1,0-1-1,-1 0-5,-12 52 146,9-40-120,0 0 1,1 0 0,0 1 0,1 4-27,2-14-10,0-1 1,0 1 0,0 0 0,1 0-1,-1-1 1,1 1 0,0 0-1,1-1 1,-1 1 0,1-1 0,0 0-1,0 1 1,0-1 0,1 0 0,1 2 9,2 1-108,0-1 0,0 1 0,1-2 0,-1 1 0,1-1 0,1 0 0,-1 0 1,5 2 107,7 2-432,1 0 1,0-1 0,5 1 431,95 23-805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40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0 4217,'0'1'73,"0"-1"0,0 1-1,0-1 1,0 1 0,0-1 0,0 1 0,0-1 0,0 1 0,0-1-1,0 1 1,0-1 0,0 1 0,0-1 0,0 1 0,0-1 0,0 0-1,-1 1 1,1-1 0,0 1 0,0-1 0,-1 1 0,1-1 0,0 0-1,-1 1 1,1-1 0,0 0 0,-1 1 0,1-1 0,-1 0 0,1 1-1,0-1 1,-1 0 0,1 0 0,-1 1 0,1-1 0,-1 0 0,1 0-1,-1 0-72,1 1 50,-1-1 0,0 0 0,1 1 0,-1-1 0,1 1 0,-1-1 0,1 1 0,-1-1 0,1 1 0,0 0 0,-1-1 0,1 1 0,0-1 0,-1 1 0,1 0 0,0-1 0,0 1 0,0 0 0,-1 0 0,1-1-50,-1 3 154,-4 10 44,1 1-1,0-1 1,0 0-1,0 14-197,1-10 117,1-12-88,2 1 1,-1 0-1,0 0 1,1-1-1,0 1 1,0 0-1,1 0 0,0-1 1,0 1-1,0 0 1,1-1-1,-1 1 1,1-1-1,1 0 1,0 3-30,-1-6-16,-1 0 0,1 0 0,-1 0 0,1-1 1,0 1-1,0 0 0,0-1 0,0 1 0,0-1 1,0 1-1,0-1 0,0 0 0,0 0 0,1 0 1,-1 0-1,1-1 0,-1 1 0,0-1 0,1 1 1,-1-1-1,1 0 0,-1 0 0,1 0 0,-1 0 1,1 0-1,-1-1 0,1 1 0,-1-1 1,0 1-1,1-1 0,1-1 16,2-1-231,1 0-1,-1 0 1,0 0-1,0-1 1,0 0 0,-1-1-1,1 1 1,-1-1-1,0 0 1,0 0 231,29-31-899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41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24 5321,'-6'9'152,"0"1"-1,0 0 1,1 0 0,1 1 0,0-1-1,0 1 1,1 0 0,0 0-1,1 0 1,0 1 0,1-1-1,0 1 1,1-1 0,0 0-1,0 1 1,2-1 0,0 2-152,-1-3 27,1 0 0,0 0 1,1 0-1,0 0 1,1-1-1,0 1 0,0-1 1,1 0-1,0 0 0,1 0 1,0-1-1,0 0 1,1 0-1,0-1 0,0 1 1,1-2-1,-1 1 0,8 4-27,-9-8 48,-1 0 0,1 0 0,0-1 0,0 0 0,0 0 0,0 0 0,0-1 0,0 0 0,0 0 0,1 0 0,-1-1 0,0 0 0,1 0 0,-1-1 0,0 1 0,0-1 0,1-1 0,-1 1 0,0-1 0,0 0 0,-1-1 0,1 1 0,0-1 0,-1 0 0,1-1 0,-1 1 0,4-4-48,7-6 41,-1-1 0,0-1 0,-1 0 0,-1-1-1,0 0 1,-1-1 0,6-12-41,43-55 19,-54 78-9,-4 13 23,-5 19 22,2-23-55,-12 87 82,4-32 3,2 8-85,5-57 10,0-4-10,1 1 0,0-1 0,0 1-1,0 0 1,1 3 0,-1-9 4,0 1 0,0 0 0,1-1 0,-1 1 0,0 0 0,0-1 0,0 1 0,1-1 0,-1 1 0,0-1 0,1 1 0,-1-1-1,1 1 1,-1-1 0,0 1 0,1-1 0,-1 1 0,1-1 0,-1 1 0,1-1 0,-1 0 0,1 1 0,0-1 0,-1 0 0,1 0 0,-1 1 0,1-1 0,0 0 0,-1 0 0,1 0 0,-1 0 0,1 0 0,0 0-1,-1 0 1,1 0 0,0 0 0,-1 0 0,1 0 0,0 0 0,-1 0 0,1-1 0,-1 1 0,1 0 0,0 0 0,-1-1 0,1 1 0,-1 0-4,9-5 53,1 0 1,-2 0 0,1 0-1,-1-1 1,0-1-1,3-2-53,10-8 88,51-40 142,-32 24-190,0 3 1,2 1-1,18-9-40,-47 32-1,0 1 0,0-1 0,0 2 0,1 0 0,0 1-1,10-2 2,12 1 10,36 0-10,-64 4-20,0-1 1,0 1 0,0-2 0,0 1 0,-1-1-1,1 0 1,0-1 0,-1 0 0,2 0 19,-6 1-6,0 0 0,1 0 0,-1 0 0,0-1 0,0 1 0,0-1 0,0 0 0,0 0 0,-1 0 0,1 0 0,-1 0 0,0 0 0,0-1 0,0 1 0,0-1 1,-1 0-1,0 1 0,1-4 6,-1 6 0,1-6 1,0 1 0,0-1 0,-1 1 0,0-1 0,0 0 0,0 1 0,-1-1 1,0 0-1,0 0 0,-1 0 0,0-1-1,1 7 2,0 0 1,-1 1 0,1-1-1,0 1 1,0-1 0,-1 1 0,1-1-1,0 1 1,-1-1 0,1 1-1,-1-1 1,1 1 0,0-1-1,-1 1 1,1 0 0,-1-1-1,1 1 1,-1 0 0,1-1 0,-1 1-1,1 0 1,-1 0 0,0 0-1,1-1 1,-1 1 0,1 0-1,-1 0 1,0 0 0,1 0-1,-1 0 1,1 0 0,-1 0 0,0 0-1,1 0 1,-1 0 0,1 0-1,-1 1 1,1-1 0,-1 0-1,0 0 1,1 1 0,-1-1 0,1 0-1,-1 1 1,1-1 0,-1 0-1,1 1 1,-1-1-3,-2 3 4,-1-1 1,1 1-1,-1 0 1,1 0-1,0 0 1,-1 2-5,-4 5-1,1 0 1,1 1 0,0 0 0,0 0-1,1 1 1,0-1 0,1 1-1,1 0 1,0 0 0,0 3 0,1-6-5,1 1-1,0 0 1,0 0 0,1-1-1,1 1 1,-1 0 0,1 0-1,1-1 1,0 1 0,0 0-1,1-1 1,1 0 0,0 2 5,-3-8 0,1 0 1,0 1 0,0-1 0,0 0-1,0 0 1,1 0 0,-1-1-1,1 1 1,-1 0 0,1-1-1,0 0 1,0 0 0,0 0 0,0 0-1,1 0 1,-1 0 0,1-1-1,-1 0 1,1 1 0,-1-1 0,1-1-1,-1 1 1,1 0 0,0-1-1,-1 0 1,4 0-1,-1 0 0,1-1 0,0 0 0,-1-1 0,1 0 0,-1 1 0,1-2 0,-1 1 0,0-1 0,0 0 0,0 0 0,0-1 0,-1 0 0,1 0 0,1-2 0,15-15 12,-1-1-1,-1-1 0,-1-1 0,-1-1 1,-1-1-1,-1 0 0,11-26-11,-24 46 0,0 0 0,0 0-1,0 1 1,1-1 0,0 1 0,0-1-1,2 0 1,-5 5 0,-1 1 0,1-1-1,-1 1 1,1 0-1,-1-1 1,1 1-1,-1 0 1,1-1-1,-1 1 1,1 0-1,0 0 1,-1-1-1,1 1 1,-1 0-1,1 0 1,0 0 0,-1 0-1,1 0 1,-1 0-1,1 0 1,0 0-1,-1 0 1,1 0-1,-1 0 1,1 1-1,0-1 1,-1 0-1,1 1 1,1 0-3,-1 0 0,0 1 0,1-1 0,-1 1 0,0-1 0,0 1 0,0 0 0,0-1 0,0 1 0,0 0 0,-1 0 0,1 0 0,0 0 0,-1 1 3,7 24-49,-1 1 1,-2 0-1,0 13 49,-1-12-2,1 1-1,6 20 3,-10-49 3,0 1 0,1 0-1,-1-1 1,1 1 0,-1-1 0,1 1 0,-1-1-1,1 1 1,0-1 0,-1 1 0,1-1-1,0 1 1,0-1 0,0 0 0,0 0 0,1 0-1,-1 1 1,0-1 0,0 0 0,1 0 0,-1-1-1,1 1 1,-1 0 0,0 0 0,1-1-1,0 1-2,1-1 6,-1 0-1,0-1 0,1 1 1,-1-1-1,0 1 0,0-1 1,1 0-1,-1 0 0,0 0 1,0 0-1,0 0 0,0-1 0,0 1 1,0-1-1,-1 1 0,1-1 1,1-1-6,23-23 82,17-23-82,-21 23 28,2 0 1,11-8-29,-27 27 0,0 0 0,0 1 0,1 1 0,-1-1 0,2 1 0,-1 0 0,0 1 0,1 0 1,0 1-1,1 0 0,-8 2-2,0 0 0,1 0 0,-1 1 0,1-1 1,-1 1-1,1 0 0,-1 0 0,0 0 0,1 1 0,-1-1 1,1 1-1,-1 0 0,2 0 2,-3 0-2,-1 0-1,1 0 1,-1 0-1,1 0 1,-1 0-1,0 1 1,0-1-1,0 0 1,1 1 0,-1-1-1,0 1 1,-1-1-1,1 1 1,0-1-1,0 1 1,-1 0 0,1-1-1,-1 1 1,1 0-1,-1-1 1,0 1-1,1 0 1,-1 0-1,0-1 1,0 1 0,0 0-1,-1 0 1,1 0 2,-3 17-178,0-1 0,-1 0 1,-1 0-1,-7 18 178,6-20-120,-24 72-179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43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0 228 3225,'4'1'1351,"23"3"-806,1-1 1,-1-1-1,23-2-545,-39-1 38,0-1 0,0 0 0,0 0 0,-1-1 0,1-1 0,-1 0 0,0 0-1,1-1 1,7-5-38,-4 1 33,0 0-1,-1 0 1,-1-2-1,0 0 1,0 0-1,0-1-32,-6 5 57,-1 0 0,0 1 0,0-2 0,-1 1 0,0 0-1,3-7-56,-6 13 20,-1 0 0,1-1 0,-1 1 0,1 0 0,-1-1-1,1 1 1,-1 0 0,0-1 0,0 1 0,1 0 0,-1-1-1,0 1 1,0-1 0,-1 1 0,1 0 0,0-1-1,0 1 1,-1 0 0,1-1 0,0 1 0,-1 0 0,1-1-1,-1 1 1,0 0 0,1 0 0,-1 0 0,0 0 0,0 0-1,0 0 1,0 0 0,0 0 0,0 0 0,0 0 0,0 0-1,0 0 1,0 1 0,-1-1 0,1 0 0,0 1 0,0-1-1,-1 1 1,1-1 0,0 1 0,-1 0 0,-1 0-20,-3-1 39,-1 0-1,1 1 1,-1 0 0,1 0 0,-1 1-1,1 0 1,-1 0 0,1 0 0,0 1 0,-1 0-1,1 0 1,0 1 0,-5 2-39,-9 6 97,1 0 1,0 1-1,-10 10-97,10-7 82,0 1-1,1 0 1,1 2 0,0 0 0,1 1 0,1 1-82,8-11 28,2 1 0,-1 0 1,1-1-1,1 1 0,0 1 1,-3 9-29,5-13 8,1-1 1,0 1 0,0-1 0,1 1-1,0-1 1,0 1 0,0-1-1,1 1 1,0-1 0,0 0 0,1 1-1,-1-1-8,1-1 8,0-1 0,0 1-1,0-1 1,0 0-1,0 0 1,1 0-1,0 0 1,0 0 0,0-1-1,0 1 1,0-1-1,1 0 1,0 0 0,3 2-8,0-1 19,0 0 1,-1-1 0,2 0 0,-1 0-1,0-1 1,0 0 0,1 0 0,-1-1-1,2 1-19,6-1 39,1 0 1,-1-1-1,1 0 0,-1-2 0,1 0 0,-1 0 0,1-1 0,-1-1 1,2-2-40,4-1 8,-1-2 1,0 0 0,0-2 0,-1 0 0,-1-1 0,0-1 0,0 0-1,-2-2 1,1 0 0,-2-1 0,0 0 0,-1-1 0,-1-1 0,0 0 0,-2 0-1,0-2 1,-1 1 0,-1-1 0,0-1 0,1-11-9,-10 32-1,0 1 1,1-1-1,-1 0 1,0 0-1,0 0 1,0 0-1,0 0 0,0 0 1,0 1-1,0-1 1,0 0-1,0 0 1,0 0-1,0 0 1,0 0-1,1 0 0,-1 0 1,0 0-1,0 0 1,0 0-1,0 1 1,0-1-1,0 0 0,0 0 1,1 0-1,-1 0 1,0 0-1,0 0 1,0 0-1,0 0 1,0 0-1,1 0 0,-1 0 1,0 0-1,0 0 1,0 0-1,0 0 1,0 0-1,0 0 1,1 0-1,-1 0 0,0 0 1,0-1-1,0 1 1,0 0-1,0 0 1,0 0-1,0 0 1,1 0-1,-1 0 0,0 0 1,0 0-1,0 0 1,0-1-1,0 1 1,0 0-1,0 0 1,0 0-1,0 0 0,0 0 1,0 0-1,0 0 1,0-1-1,0 1 1,0 0-1,0 0 1,0 0-1,0 0 0,0 0 1,0-1 0,9 19-26,6 31-3,-13-43 24,20 78 56,-1 15-51,0 4 23,-11-80-3,-10-22-14,0-1 1,0 0-1,1 0 0,-1 0 0,0 1 0,0-1 0,0 0 1,0 0-1,1 0 0,-1 0 0,0 1 0,0-1 0,0 0 1,1 0-1,-1 0 0,0 0 0,0 0 0,0 0 0,1 0 1,-1 1-1,0-1 0,0 0 0,1 0 0,-1 0 0,0 0 1,0 0-1,1 0 0,-1 0 0,0 0 0,0 0 0,1 0 1,-1-1-1,0 1 0,0 0 0,1 0-6,6-15 526,-1-10-401,2 1 0,0 0 0,6-10-125,0 0 43,-2 5-57,1 0 1,1 0-1,1 1 0,1 1 1,16-19 13,-24 37-10,0-1 0,1 1-1,-1 1 1,2 0 0,-1 0 0,1 1 0,1 0 0,-1 0 0,1 1-1,0 1 1,0 0 0,1 0 0,0 1 0,-1 1 0,5-1 10,-13 3-2,0 1 0,0-1 1,0 1-1,0 0 1,1 0-1,-1 0 0,0 0 1,0 0-1,0 1 0,0 0 1,0 0-1,0-1 0,0 2 1,0-1-1,0 0 0,0 0 1,-1 1-1,1 0 0,-1-1 1,1 1-1,-1 0 0,1 1 1,-1-1-1,0 0 1,0 0-1,0 1 0,0-1 1,-1 1-1,1 0 0,-1 0 1,1-1-1,-1 1 0,0 0 1,0 1 1,4 9-15,-2 0 0,1 1 1,-2-1-1,0 1 0,0-1 1,-2 1-1,1 1 15,-1 20-20,-1-22 27,1 1-1,0-1 1,1 1-1,0-1 1,1 1-1,1-1 1,0 0-1,1 0 1,1 1-7,-5-12 0,1-1 1,-1 0 0,1 0-1,-1 0 1,1 0 0,0 0-1,0 0 1,-1 0-1,1-1 1,0 1 0,0 0-1,0 0 1,0-1 0,0 1-1,0 0 1,0-1 0,0 1-1,0-1 1,0 1-1,0-1 1,1 0 0,-1 1-1,0-1 1,0 0 0,0 0-1,0 0 1,1 0-1,-1 0 1,0 0 0,0 0-1,0 0 1,1 0 0,-1-1-1,0 1 1,0 0 0,0-1-1,0 1 1,0-1-1,0 1 1,0-1 0,0 0-1,0 1 1,0-1 0,0 0-1,0 0 1,0 0-1,7-5 7,-1-1 1,0 1-1,0-2 1,-1 1-1,1-2-7,-6 8 2,28-40 27,-1-1 1,-3-1-1,0-4-29,17-28-44,-37 66 26,0 0 1,1 0 0,0 1-1,2-1 18,-8 9-2,0 0 1,0-1-1,0 1 0,1 0 0,-1 0 0,0 0 0,0 0 0,0 0 0,0 0 0,0 0 0,1 0 1,-1 0-1,0 0 0,0 0 0,0 0 0,0 0 0,1-1 0,-1 1 0,0 0 0,0 1 0,0-1 1,1 0-1,-1 0 0,0 0 0,0 0 0,0 0 0,0 0 0,1 0 0,-1 0 0,0 0 0,0 0 1,0 0-1,0 0 0,0 0 0,1 1 0,-1-1 0,0 0 0,0 0 0,0 0 0,0 0 0,0 0 1,0 0-1,0 1 0,1-1 0,-1 0 0,0 0 0,0 0 0,0 0 0,0 1 0,0-1 0,0 0 0,0 0 1,0 0-1,0 0 0,0 1 0,0-1 0,0 0 0,0 0 0,0 0 0,0 1 2,1 12-50,-10 59-38,5-56 71,2-1 0,0 1-1,1 0 1,0 0 0,1 0-1,2 10 18,0-18-1,-1 0-1,1 0 0,1 0 0,0 0 0,0 0 1,0-1-1,1 0 0,0 1 0,0-1 1,3 2 1,-4-5-2,0 0 1,0-1 0,0 0 0,1 0-1,-1 0 1,1 0 0,0 0 0,-1-1-1,1 0 1,1 1 0,-1-2 0,0 1-1,0 0 1,1-1 0,-1 0 0,1 0-1,-1 0 1,1 0 0,3-1 1,0 0 1,0-1 1,0 0-1,1-1 0,-1 1 0,-1-2 1,1 1-1,0-1 0,-1 0 1,1-1-1,-1 0 0,0 0 1,0 0-1,0-1 0,-1 0 0,0 0 1,0-1-1,0 0 0,0 0 1,-1 0-1,0-1 0,0 0 1,0-1-2,1-1 3,-1 0 0,0 0 0,-1 0 0,0 0 0,0-1 1,-1 0-1,0 1 0,-1-1 0,0-1 0,0 1 1,-1 0-1,-1 0 0,1 0 0,-2-1 0,1 1 0,-2 0 1,-1-8-4,1 10 1,-1 1 0,1 0 0,-2 0 0,1 0 0,-1 1 0,0-1 0,0 1 0,-1 0 0,0 0 0,0 0 0,0 0 0,-1 1 0,1 0 0,-1 0 0,-4-1-1,7 4-3,-1-1-1,0 1 1,0 0 0,0 1-1,0-1 1,0 1-1,0 0 1,-1 0 0,1 0-1,0 0 1,-1 1-1,1 0 1,0 0-1,-1 0 1,1 0 0,0 1-1,-1 0 1,1-1-1,0 2 1,0-1 0,0 0-1,0 1 1,0 0-1,0 0 1,0 0-1,0 0 1,1 1 0,-1-1 3,-3 4-119,0 0 0,1 0 1,-1 1-1,1 0 0,1 0 1,-1 0-1,1 1 0,0 0 0,1 0 1,0 0-1,0 0 0,-1 8 119,3-11-161,0 0-1,1 0 0,0 0 0,0 0 0,1 0 0,-1 0 1,1 0-1,0 1 0,0-1 0,1 0 0,0 0 0,0 0 1,0 0-1,0 0 0,1 0 0,0 0 0,0 0 0,0-1 1,0 1-1,1-1 0,0 0 0,0 1 0,1 0 162,2 1-182,1-1-1,-1 1 1,1-1-1,0 0 1,5 1 182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44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100 319 6017,'-10'10'940,"1"1"0,0 0 0,-6 11-940,6-8 33,2-1 0,0 1-1,0 0 1,2 0 0,-1 1-1,2 0 1,0 0 0,1 0-1,0 4-32,2-10 11,1 0-1,0-1 1,0 1 0,1 0-1,0-1 1,0 1-1,1-1 1,0 1-1,1-1 1,0 0-1,0 0 1,1 0 0,1 3-11,-2-6 13,0-1 1,0 1-1,0-1 1,1 0-1,-1 0 1,1-1 0,0 1-1,0-1 1,0 0-1,0 0 1,1 0-1,-1 0 1,1-1 0,0 0-1,-1 0 1,1 0-1,0-1 1,0 1-1,0-1 1,1 0 0,-1-1-1,0 1 1,1-1-14,0 0 25,1 0 0,0-1 0,-1 0 0,1 0 0,-1 0 0,0-1 0,1 0 1,-1 0-1,0-1 0,0 0 0,0 0 0,3-2-25,-1-1 22,1 0 0,-1-1-1,0 0 1,0-1 0,-1 1 0,0-1 0,3-6-22,4-7 16,0-2 1,-2 0 0,-1 0 0,0-1 0,-2 0 0,0-3-17,-8 24 3,3-8 19,0-1-1,-1 0 0,0 0 1,-1 0-1,0 0 0,0 0 1,-2 0-1,0-7-21,0 19 6,1-1-1,-1 0 0,0 1 1,0-1-1,0 1 0,0-1 0,-1 0 1,1 1-1,0-1 0,0 1 1,0-1-1,0 0 0,-1 1 1,1-1-1,0 1 0,-1-1 1,1 1-1,0-1 0,-1 1 1,1-1-1,0 1 0,-1-1 1,1 1-1,-1 0 0,1-1 1,-1 0-6,0 2 6,0-1 1,1 0 0,-1 0-1,0 1 1,1-1 0,-1 0-1,1 1 1,-1-1 0,0 0 0,1 1-1,-1-1 1,1 1 0,-1-1-1,1 1 1,-1-1 0,1 1-1,0-1 1,-1 1 0,1 0-7,-19 34 54,16-27-57,0 1-1,0 0 0,1 0 0,1 0 1,-1 1-1,1-1 0,1 0 1,0 0-1,0 1 0,1-1 1,0 0-1,0 0 0,1 0 1,1 0-1,0 3 4,-1-8-9,0 1 0,0-1 0,0 0 0,0 0 0,0 0 0,1 0 0,0-1 0,0 1 0,0-1 0,0 0 0,1 1 0,-1-1 0,1-1 0,0 1 0,0 0 0,0-1 0,0 0 0,0 0 0,0 0 1,1-1-1,-1 1 0,0-1 0,1 0 0,0 0 0,-1-1 0,1 1 0,-1-1 0,1 0 0,0 0 0,-1-1 0,5 0 9,15-3-331,-1-1-1,0-1 1,0-1 0,0-1-1,-1-1 1,0-1 0,13-8 331,25-18-2595,-2-2 1,0-3 2594,-47 33 51,0 0 1,0 1-1,1 0 1,0 1-1,10-4-51,-21 9 80,0 1 1,-1 0-1,1-1 1,0 1-1,0 0 1,0 0-1,-1-1 1,1 1-1,0 0 0,0 0 1,0 0-1,-1 0 1,1 0-1,0 0 1,0 0-1,0 1 1,-1-1-1,1 0 0,0 0 1,0 1-1,-1-1 1,1 0-1,0 1 1,0-1-1,-1 1 1,1-1-81,0 1 60,-1 0-1,1 0 1,-1 0 0,0 0 0,0 0 0,1 0 0,-1 0 0,0 0 0,0 0 0,0 0 0,0 0 0,0 0 0,0 0 0,0 0 0,0 0 0,0 0 0,-1 0-1,1 0-59,-3 8 270,1-1-1,-2 1 1,1-1-1,-3 3-269,6-10 42,-9 16 199,-1-1 1,0 1-1,-1-2 0,-1 0 0,-1 0 1,0-1-1,0-1 0,-5 4-241,17-16 42,-1 0-1,1 1 1,-1-1 0,1 0-1,-1 0 1,1 0-1,-1 0 1,0 0 0,0 0-1,1-1 1,-1 1 0,0-1-1,0 1 1,0-1 0,0 1-1,0-1 1,1 0-1,-1 0 1,0 0 0,0 0-1,-1 0-41,2-1 39,-1 0 0,1 0 0,-1 1 0,1-1-1,0 0 1,0 0 0,-1 0 0,1 0 0,0 0-1,0-1 1,0 1 0,0 0 0,0-1 0,0 1-1,1 0 1,-1-1 0,0 1 0,1-1 0,-1 1-1,1-1-38,-2-5 41,0-1 0,0 0 0,1 1 0,0-1-1,1 0 1,0 0 0,0 0 0,0 0 0,2-3-41,1-2-110,1-1-1,1 1 1,0 0 0,0 0 0,2 1 0,-1-1-1,2 2 1,-1-1 0,2 1 0,-1 0 0,2 0-1,-1 1 1,1 1 0,1 0 0,0 0 0,6-3 110,-15 10-22,1 0 1,0 0-1,0 0 1,0 1-1,1-1 1,-1 1 0,0 0-1,0 0 1,1 0-1,-1 0 1,1 1-1,-1-1 1,1 1-1,-1 0 1,0 0 0,1 0-1,-1 1 1,1-1-1,-1 1 1,4 1 21,-4-1-1,0 1 0,1 0 1,-1 0-1,0 0 0,0 1 1,-1-1-1,1 1 1,-1 0-1,1-1 0,-1 1 1,0 0-1,0 1 0,0-1 1,0 0-1,0 0 0,-1 1 1,0-1-1,0 1 0,1 2 1,3 15 31,0 0-1,-2 0 1,0 1-1,-2-1 1,0 1-1,-2 3-30,-3 54 173,-4 2-173,5-52 30,-15 112 83,-5-1 0,-10 13-113,32-151 1,-3 14 10,0 0-1,-1 0 1,-1-1-1,-2 5-10,6-17 13,0 1-1,0 0 1,0-1 0,-1 0-1,1 1 1,-1-1 0,0 0-1,0-1 1,0 1-1,0 0 1,0-1 0,0 1-1,-1-1 1,1 0 0,-1 0-1,0-1 1,0 1 0,1-1-1,-1 0-12,-2 1 21,1-1-1,0 0 1,0-1 0,0 1-1,0-1 1,-1 0-1,1 0 1,0-1 0,0 1-1,0-1 1,-1 0-1,1-1 1,0 1 0,0-1-1,1 0 1,-1 0-1,0-1 1,1 1-1,-1-1 1,1 0 0,0 0-1,-1-2-20,0 1 11,1-1-1,0 0 1,0 0-1,0-1 1,0 1-1,1-1 1,0 1-1,1-1 0,-1 0 1,1 0-1,0 0 1,0-1-1,1 1 1,0 0-1,0-1 1,1 1-1,-1 0 1,1-4-11,2-10 7,0 0 1,1 1 0,1 0 0,1-1 0,1 1 0,0 1-1,10-19-7,1 2 9,2 0 0,1 2 0,15-19-9,-19 31-1,1 0 0,1 1-1,1 1 1,1 1 0,15-11 1,25-13 41,32-17-41,-73 47-12,0-1-1,-1 0 1,-1-1 0,0-1 0,-1-1 0,0 0 0,-2-1 0,0-1 0,-1 0 0,0-1 0,-2 0-1,0-1 1,-1 0 0,4-15 12,0-5 25,-3-1-1,-1 0 0,-1 0 1,0-31-25,-8 48 192,-2 16-13,-1 12 131,-10 35-217,5-19-93,1 0 0,0 1 0,2-1 0,-1 16 0,5 16 11,1-1 0,3 0 0,5 22-11,-1-11 7,0 56-7,-10-101 2,9-46 40,1 0 0,1 0 0,7-14-42,-9 27 2,0 1 0,1 0 0,1 0 1,0 1-1,1 0 0,0 1 0,7-7-2,-13 17 2,-1-1 0,1 1-1,0 0 1,0 0 0,0 0-1,1 1 1,-1-1 0,0 1 0,1 0-1,0 1 1,-1-1 0,1 1 0,0 0-1,0 0 1,0 0 0,0 1-1,0-1 1,0 1 0,0 0 0,0 1-1,1 0-1,-2 0 4,0 0-1,0 0 0,0 0 0,0 1 0,0 0 1,-1 0-1,1 0 0,-1 0 0,1 0 0,-1 1 0,0 0 1,0 0-1,0-1 0,0 2 0,0-1 0,-1 0 1,1 0-1,-1 1 0,0 0 0,0-1 0,-1 1 1,1 0-1,-1 0 0,1 0 0,-1 2-3,4 20-61,-1 0-1,-1 1 1,0 18 61,-2-18-407,1 0 0,1-1 1,4 14 406,14 17-503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58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18 364 304,'0'0'263,"0"0"152,0 0 230,4 0 1648,5 1-1859,0 0 1,-1-1-1,1 0 1,-1-1 0,1 0-1,-1 0 1,1-1-1,-1 0 1,1-1-435,58-16 277,-58 16-224,1-2-1,-1 1 0,0-1 0,0-1 0,-1 0 1,1 0-1,-1-1 0,-1 1 0,1-2 0,-1 1 0,0-1 1,-1 0-1,0-1 0,0 1 0,3-9-52,-7 14 33,-1 1-1,0-1 1,1 0 0,-1 0-1,-1 0 1,1 0 0,0 0-1,-1 0 1,1 0 0,-1 0-1,0 0 1,0 0-1,0 0 1,0 0 0,-1 0-1,1 0-32,-1 2 12,1 0-1,0 0 0,-1 0 0,1 0 0,-1 0 1,1 0-1,-1 0 0,1 0 0,-1 0 1,0 1-1,1-1 0,-1 0 0,0 1 0,1-1 1,-1 0-1,0 1 0,0-1 0,0 1 0,-1-1-11,0 0 8,1 1-1,-1-1 0,0 1 0,0 0 1,0 0-1,0 0 0,0 0 0,1 0 0,-1 0 1,0 0-1,0 1 0,0-1 0,0 1 0,-1 0-7,-10 4 14,-1 0-1,2 2 1,-1-1 0,1 2-1,0-1 1,0 2-14,-69 56-50,53-41 34,26-22 16,-8 6-2,0 1-1,0 0 0,1 1 1,-4 5 2,12-13 1,-1 0 0,0 0 0,1 0 0,-1 0 0,1 1 0,0-1 0,0 0 1,0 1-1,0-1 0,0 1 0,0-1 0,1 1 0,0 0 0,-1-1 0,1 1 1,0 0-1,0-1 0,0 1 0,0 0 0,1-1 0,-1 1 0,1-1 0,0 1 1,-1-1-1,2 2-1,1 1 18,1 0 0,-1 0-1,1 0 1,0-1 0,1 0 0,-1 0 0,1 0 0,0 0 0,-1-1 0,2 1-1,-1-1 1,0-1 0,1 1 0,-1-1 0,1 0 0,0 0 0,5 1-18,-2-1 30,0 0 0,1-1 1,-1 0-1,1 0 0,0-1 1,-1 0-1,1-1 0,-1 0 1,1 0-1,-1-1 0,3-1-30,3-2 21,-1-1-1,1-1 1,-1 0-1,0 0 1,-1-2-1,0 0 1,0 0-1,-1-1 1,0-1-1,2-2-20,-6 5 11,-1 0 0,0 0 0,-1-1-1,0 1 1,0-2 0,-1 1 0,0 0 0,-1-1-1,0 0 1,0 0 0,-1 0 0,0-1-1,-1 1 1,0-1 0,0-3-11,-3 13 5,1 1 0,0-1 0,0 1 0,0-1 1,0 1-1,0-1 0,0 1 0,0-1 0,0 1 0,0-1 0,0 1 0,0-1 1,0 1-1,0-1 0,1 1 0,-1-1 0,0 1 0,0-1 0,1 1 0,-1-1 1,0 1-1,0-1 0,1 1 0,-1-1 0,1 1 0,-1 0 0,1-1-5,6 11 124,-3-3-145,9 10 29,0 0 0,1-1 0,1 0 0,3 1-8,-7-7-6,0 1 1,0 1-1,-1 0 0,0 0 0,-1 1 0,0 0 1,-1 0-1,0 3 6,-4 8-49,-8-18 39,-5-12 62,8 5-50,0 0-1,1-1 1,-1 1 0,1 0 0,0-1-1,-1 1 1,1-1 0,0 1 0,0 0-1,0-1 1,0 1 0,0-1-1,0 1 1,1-1 0,-1 1 0,0-1-1,1 1-1,0-4 3,-1-1-3,2 0-1,-1 0 1,1 1 0,-1-1 0,4-4 0,-1 0-2,-2 3 1,0 1 0,1-1 0,0 1 0,0 0 0,0-1 0,1 2 0,0-1 0,0 0 0,1 1 0,-1 0 0,1 0 0,0 0-1,1 1 1,-1-1 0,3 0 1,-2 1-1,1 1 0,-1 0 0,1 0-1,0 0 1,0 1 0,0 0 0,0 1 0,0-1-1,0 1 1,0 1 0,1-1 0,1 1 1,-4 1 2,-1-1-1,1 1 1,-1 0 0,1 0 0,-1 0 0,0 1 0,1 0 0,-1 0 0,0 0 0,0 0 0,0 0-1,-1 1 1,1 0 0,0 0 0,-1 0 0,0 0 0,0 0 0,0 1 0,2 2-2,0 1-1,0-1 0,0-1-1,1 1 1,-1-1 0,1 0 0,1 0 0,-1 0 0,0-1 0,1 0 0,0 0 0,0-1 0,0 0 0,1 0 0,-1-1-1,1 0 1,-1 0 0,1-1 0,0 1 0,-1-2 0,1 1 0,0-1 0,0-1 0,0 1 0,-1-1 0,1 0 0,0-1-1,-1 0 1,1 0 0,-1-1 0,0 0 0,0 0 0,7-4 1,-6 2 11,0-1 1,0 1-1,0-1 0,-1-1 1,1 1-1,-2-1 0,1-1 0,-1 1 1,0-1-1,-1 0 0,1 0 1,-2-1-1,1 0 0,-1 0 1,-1 0-1,1 0 0,-1 0 0,-1-1 1,0 1-1,0-1 0,-1-5-11,-1 15 6,0-1 0,1 1-1,-1-1 1,0 1 0,0-1-1,0 0 1,0 1 0,0-1-1,0 1 1,-1-1 0,1 1-1,0-1 1,0 1-1,0-1 1,0 1 0,-1-1-1,1 1 1,0-1 0,0 1-1,-1-1 1,1 1 0,0 0-1,-1-1 1,1 1 0,0-1-1,-1 1 1,1 0-1,-1-1 1,1 1-6,-1 0 4,0 0 0,1 0 0,-1 0-1,0 1 1,0-1 0,1 0 0,-1 0 0,0 1-1,1-1 1,-1 0 0,0 1 0,1-1 0,-1 1 0,0-1-1,1 1 1,-1-1 0,1 1 0,-1-1-4,-22 29 35,15-16-42,1 1 0,1-1-1,0 1 1,-1 5 7,6-14-1,-1 1 0,1-1-1,0 1 1,1 0 0,-1-1 0,1 1 0,0-1 0,1 1 0,-1 0 0,1-1 0,0 1 0,1-1-1,0 2 2,-1-4-1,0 0-1,0 0 1,0-1-1,1 1 1,0 0-1,-1 0 1,1-1-1,0 1 1,0-1-1,0 0 1,1 1-1,-1-1 1,0 0-1,1 0 0,0-1 1,-1 1-1,3 0 2,0 1-3,1-1 0,-1 0-1,1-1 1,-1 1 0,1-1-1,0 0 1,0 0-1,0-1 1,3 0 3,4 0 1,0-1 1,1-1-1,-1 0 1,0-1-1,0-1 0,0 1 1,0-2-1,0 0-1,-7 2 11,1 0 0,-1-1 0,1 0 0,-1 0 0,0 0 0,-1-1 0,6-4-11,-10 7 2,1 1 0,-1-1 0,1 0 0,-1 0-1,1 0 1,-1 0 0,0 0 0,0-1 0,0 1 0,0 0 0,0 0 0,-1-1 0,1 1-1,-1 0 1,1-1 0,-1 1 0,0-1 0,0 1 0,0 0 0,0-1 0,-1 1-1,1-1 1,-1 1 0,1 0 0,-1-2-2,-3-3 11,1 0 0,-1 1 0,0 0-1,0-1 1,-1 1 0,0 1 0,0-1-1,0 1 1,-1 0 0,0 0 0,0 0 0,-1 1-11,-3-3 47,0 0 1,-1 1-1,0 0 1,0 1 0,0 0-1,-1 1 1,-2 0-48,9 3 24,6 3-20,8 3-17,35-1-41,-1-2 0,32-2 54,-9-1 20,-53 2-16,14-1 9,0 1 0,25 5-13,-46-5-5,0 0 0,0 0 0,-1 0 0,1 1 0,-1 0 0,1 0 1,-1 1-1,0 0 0,0 0 0,0 0 0,0 0 0,-1 1 0,1-1 0,-1 1 0,0 0 1,1 1 4,-3 0-1,0-1 0,0 0 0,0 1 0,0-1 0,-1 1 0,0 0 0,0 0 0,0-1 0,0 1 0,-1 0 0,0 0 1,0 0-1,0 0 0,0 0 0,-1-1 0,0 1 0,0 0 0,-1 1 1,1 3 2,-1 0 0,2 0 0,-1 0 1,1 2-3,0-10 0,0 0 0,1 0 0,-1 0 0,0-1 1,0 1-1,1 0 0,-1 0 0,0 0 0,1-1 1,-1 1-1,1 0 0,-1 0 0,1-1 1,0 1-1,-1 0 0,1-1 0,0 1 0,-1-1 1,1 1-1,0-1 0,-1 1 0,1-1 0,0 1 1,0-1-1,0 0 0,0 1 0,-1-1 1,1 0-1,0 0 0,0 0 0,0 0 0,0 0 1,0 0-1,37-1-9,-36 0 8,31-4-19,1-2-1,-2-1 1,18-8 20,99-41-62,-1 1-79,-145 55 134,-1 0 1,1 1-1,-1-1 1,1 1-1,0-1 0,-1 1 1,1 0-1,0 0 1,-1 0-1,1 0 7,-3 0-1,1 0 0,-1 1 0,0-1 0,1 0 0,-1 0 0,0 0 0,1 0 0,-1 0 0,0 0 0,1 1 0,-1-1 0,0 0 0,0 0 0,1 1 0,-1-1 0,0 0 0,0 0 0,1 1 0,-1-1 0,0 0 0,0 0 0,0 1 1,0-1-1,1 0 0,-1 1 0,0-1 0,0 0 0,0 1 0,0-1 1,0 1-1,0 1 1,-1-1 0,1 0 0,0 0-1,0 0 1,-1 0 0,1 1 0,-1-1 0,1 0-1,-1 0 1,0 0 0,1 0 0,-1 0-1,0 0 1,-7 9 11,0 0-1,-1-1 0,-1 0 0,0 0 0,0-1 1,-5 4-11,-18 10 118,-20 9-118,49-29 21,1 0 0,0-1 0,0 1-1,-1-1 1,1 0 0,-1 0 0,1 0-1,-1 0 1,0 0 0,1-1 0,-1 0-1,1 0 1,-1 0-21,2 0 10,1-1-1,-1 1 1,1-1-1,-1 1 1,1-1-1,-1 1 0,1-1 1,-1 0-1,1 0 1,0 0-1,0 0 1,-1 0-1,1 0 1,0 0-1,0-1 0,0 1 1,0 0-1,0 0 1,1-1-1,-1 1 1,0-1-1,1 1 1,-1-1-1,1 1 1,-1-1-1,1 1 0,0-1 1,-1 1-1,1-1 1,0 1-1,0-2-9,0-5 12,-1-1-1,2 1 1,-1 0 0,1-1-1,1 1 1,-1 0-1,1 0 1,1 0-1,-1 0 1,3-2-12,1-4 4,0 1-1,1-1 1,1 2-1,0-1 1,4-3-4,-7 10-4,0 1 1,0 0-1,0 0 1,0 1-1,1-1 1,0 1-1,0 1 1,0-1-1,0 1 1,1 0-1,-1 0 1,3 0 3,-6 2 0,0 0 0,0 0 0,1 0 0,-1 1 0,1-1 0,-1 1 0,0 0 0,1 0 0,-1 0 0,1 1 1,-1-1-1,0 1 0,1-1 0,-1 1 0,0 0 0,1 1 0,-1-1 0,0 0 0,0 1 0,0 0 0,0 0 0,-1 0 0,1 0 1,0 0-1,-1 0 0,2 3 0,1 1-5,0 1 0,-1 0-1,0 0 1,0 1 0,-1-1 0,0 1 0,0 0 0,-1-1 0,0 1 0,1 4 5,2 20-3,-2 1 0,0-1 3,-3-22 1,5 67 5,-6 67-6,-2-101-1,-2 1 0,-1-1-1,-13 41 2,13-60-9,-2 0 0,-3 5 9,8-24 0,1 1 1,-1-1 0,0 0 0,0 0-1,0 0 1,-1 0 0,1 0-1,-1-1 1,-1 1 0,1-1 0,-5 3-1,8-6 3,0-1 1,-1 1-1,1 0 1,0-1-1,-1 1 0,1-1 1,-1 1-1,1-1 1,-1 0-1,1 0 1,-1 0-1,1 0 1,-1 0-1,1 0 1,-1 0-1,1 0 1,-1 0-1,1-1 1,0 1-1,-1 0 1,1-1-1,-1 0 1,1 1-1,0-1 1,-1 0-1,1 0 0,0 1 1,0-1-1,0 0 1,-1 0-1,1 0 1,0-1-1,0 1 1,1 0-1,-1 0 1,0 0-1,0-1-3,-3-3 22,1-1 0,0 0 0,0 1-1,0-1 1,1 0 0,0 0 0,0 0-1,0-1-21,1-3 17,-1-1-1,2 1 0,-1-1 0,2 1 1,-1-1-1,1 1 0,1-1 0,0 1 0,0 0 1,1-1-1,1 1 0,3-9-16,9-14-1,1 0 0,22-31 1,-36 60 1,28-42-29,2 1 0,3 2 0,15-13 28,123-116-125,-126 127 108,-45 42 17,0 0-1,1 0 0,-1 0 0,1 1 0,-1-1 1,4-1 0,-6 4-1,-1 0 0,0 0 0,0 0 0,1 0 0,-1 0 0,0-1 0,1 1 1,-1 0-1,0 0 0,0 0 0,1 0 0,-1 0 0,0 0 0,0 0 0,1 0 1,-1 0-1,0 0 0,1 0 0,-1 1 0,0-1 0,0 0 0,1 0 0,-1 0 1,0 0-1,0 0 0,0 0 0,1 1 0,-1-1 0,0 0 0,0 0 0,1 0 1,-1 1-1,0-1 1,0 17-25,-3-6 12,-4 29-15,7-39 27,0 0 1,0 0-1,0 1 1,0-1-1,0 0 0,0 0 1,0 0-1,0 0 1,0 0-1,1 0 1,-1 0-1,0 0 1,1 0-1,-1 0 1,1 0-1,-1 0 0,1 0 1,0 0-1,-1 0 1,1 0-1,0 0 1,0 0-1,-1-1 1,1 1-1,0 0 1,0-1-1,0 1 0,0-1 1,0 1-1,1 0 1,1 0 4,1-1 1,0 1-1,-1-1 0,1 0 0,-1 0 0,1 0 0,0-1 1,-1 1-1,1-1 0,-1 0 0,1 0 0,0 0-4,43-19 45,-34 14-30,43-21 52,29-18-67,-68 34 0,-1 0 1,0 0-1,0-2 0,-1 0 1,-1 0-1,12-15 0,-14 8 17,-3 7-14,-8 13-3,-1 1-1,1 0 1,-1-1 0,0 1-1,1 0 1,-1 0 0,1 0 0,-1-1-1,0 1 1,0 0 0,0 0-1,1 0 1,-1 0 0,0 0-1,0-1 1,0 1 0,0 0 0,0 0-1,-1 0 1,1 0 0,0 0-1,0 0 1,-3 34-2,0 0-1,-2 0 1,-6 14 2,-6 54 21,12-55-49,3 35 28,2-83 5,0 1 0,0-1-1,0 0 1,0 0 0,0 0 0,0 0 0,0 1 0,0-1 0,0 0 0,0 0 0,0 0 0,0 0 0,0 1 0,0-1 0,0 0-1,0 0 1,0 0 0,0 0 0,0 0 0,0 1 0,0-1 0,0 0 0,0 0 0,-1 0 0,1 0 0,0 0 0,0 0 0,0 1-1,0-1 1,0 0 0,0 0 0,-1 0 0,1 0 0,0 0 0,0 0 0,0 0 0,0 0 0,-1 0 0,1 0 0,0 0-1,0 0 1,0 0 0,0 0 0,0 0 0,-1 0 0,1 0 0,0 0 0,0 0 0,0 0 0,0 0 0,-1 0 0,1 0 0,0 0-1,0 0 1,0 0 0,0 0 0,0 0 0,-1-1 0,1 1 0,0 0 0,0 0-5,-14-12 286,-12-18 52,19 22-325,1 1 0,1-2 0,-1 1 0,2-1 0,-1 0 0,1 0 0,0 0 1,-1-6-14,4 11-1,0 0 0,1 0 0,-1 0 0,1 0 0,0 0 0,0 0 0,0 0 0,1 0 0,-1 0 0,1 0 0,0 0 0,0 0 0,1 0 0,-1 1 0,1-1 0,0 0 0,0 1 0,0-1 0,0 1 0,0 0 0,1 0 0,1-2 1,2-1-144,1 0 0,0 1 0,1 0 0,-1 0 0,1 0 0,0 1 0,0 0 0,1 1 0,-1-1 0,1 2 0,-1-1 0,1 1 0,0 1 0,0 0 0,0 0 0,0 0 0,0 1 0,0 1 0,0-1 0,0 2 0,9 1 144,15 9-836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8:58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221 1 6385,'-39'24'2385,"-5"15"-1961,3-1-240,-8 8-2048,1-3 1359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1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63 523 3097,'0'0'1332,"0"0"-536,0-14 1591,0-17-1908,2 0-1,2-5-478,4-58 417,-8 57-362,-2 0 1,-1 0 0,-2 0-1,-2 0 1,-1 1-1,-7-18-55,13 50 4,1 1 1,0-1-1,0 0 0,1 1 0,-1-1 0,1 0 1,0 0-1,0-3-4,2 3-38,-3 9-23,-5 11 59,0 1 0,2 1 0,0-1 0,1 0 0,0 1 1,1 16 1,1-24 2,-1 21 53,1 1 0,2-1 1,4 30-56,1 0 132,-6-56-117,27 312 701,-24-297-675,0-1 1,1 1-1,1-1 0,5 12-41,-7-23 6,0-1-1,0 0 0,1 0 0,0 0 0,0 0 0,1-1 0,0 1 1,0-1-1,0 0 0,1-1 0,0 1 0,0-1 0,1 0-5,-6-4-80,1 0 0,0 0 0,0 0 0,-1 0-1,1 0 1,0-1 0,0 1 0,0-1 0,0 1 0,0-1-1,0 0 1,0 1 0,0-1 0,0 0 0,0 0 0,0-1 0,0 1-1,0 0 1,0-1 0,0 1 0,0-1 0,0 0 0,0 1-1,-1-1 1,1 0 0,0 0 0,0 0 0,0-1 80,12-11-756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1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179 613 5609,'-150'-45'2171,"122"36"-1048,55 1-851,1-2-1,-2-1 1,0-1 0,10-7-272,-11 6 84,5-4-72,-1-1-1,-1-1 0,0-1 1,-2-2-1,0-1 1,9-11-12,1-5-7,-2-2 1,-1-1-1,21-36 7,-50 71 7,0 0-1,0 0 0,-1 0 0,1 0 0,-1 0 0,-1-1 0,0 1 0,0-1 0,0 0 0,-1 0 1,0 0-1,-1 0 0,1 1 0,-2-5-6,1 11 10,0 0 1,0 0 0,0 0-1,0 0 1,0 0 0,0 1-1,-1-1 1,1 0 0,0 0-1,-1 0 1,1 0-1,-1 0 1,1 0 0,-1 0-1,1 1 1,-1-1 0,0-1-11,0 2 5,1 0 1,0 0-1,-1 0 1,1 0-1,0 0 1,-1 0-1,1 0 1,-1 0-1,1 0 1,0 0-1,-1 0 1,1 1-1,0-1 1,-1 0-1,1 0 1,0 0-1,-1 0 1,1 0-1,0 1 1,-1-1-1,1 0 1,0 0-1,-1 1 1,1-1-1,0 0 1,0 0-1,-1 1 1,1-1-1,0 1-5,-3 3 39,0 0 0,1 0-1,-1 0 1,1 1-1,0-1 1,-1 4-39,-5 17 13,2-1 0,1 1 1,1 0-1,-1 22-13,0 108-1,4-125 4,1 51-1,1 0 16,-5 3-18,4-82-8,-1 12 179,6-20 160,1-2-277,1-1 3,0 1 1,1-1 0,0 2-1,0-1 1,1 1 0,0 0-1,0 1 1,0 0-1,1 0 1,10-3-58,19-8-25,1 3 0,13-3 25,-5 2 7,-6 1-16,1 1 35,-1-3-1,27-13-25,-58 24-5,0-1 0,-1 0 0,1-1 0,-1 0 0,-1-1 1,1 0-1,-1 0 0,-1-1 0,0 0 0,0-1 0,6-10 5,-13 18-6,1 0 0,-1 0 0,0 0 0,0 0 0,0 0-1,0 0 1,-1-1 0,1 1 0,0 0 0,-1-1 0,0 1 0,0 0-1,1-1 1,-1 1 0,-1-1 0,1 1 0,0 0 0,0-1 0,-1 1 0,0 0-1,1-1 1,-1 1 0,0 0 6,0 0-2,-1 1-1,1-1 1,0 1 0,-1-1-1,1 1 1,-1 0-1,1-1 1,-1 1 0,0 0-1,1 0 1,-1 0 0,0 1-1,0-1 1,0 0-1,0 0 1,0 1 0,1 0-1,-1-1 1,0 1 0,0 0-1,0 0 1,0 0-1,0 0 1,0 0 0,0 0-1,0 1 1,-1-1 2,-3 1 1,0 1 0,0-1 0,1 1 0,-1 0 0,1 1 0,-1-1 0,1 1 0,0 0 0,0 0 0,0 1 0,-4 3-1,1 0-1,0 1 1,1 0-1,0 0 0,0 1 0,1 0 0,-4 7 1,2-1-1,0 1-1,1 1 1,0-1 0,2 1 0,0 0-1,1 0 1,0 1 0,1 4 1,2-13 1,1 0 0,0-1 0,1 1 1,-1 0-1,2 0 0,-1 0 0,1 0 1,1-1-1,0 1 0,0-1 0,0 0 0,1 1 1,0-2-1,1 1 0,0 0 0,0-1 1,0 0-1,1 0 0,0-1 0,1 1 0,-1-1 1,1-1-1,0 1 0,8 3-1,2 1-140,0 0 0,0-1 0,2-1-1,-1-1 1,1-1 0,-1 0 0,2-2 0,-1 0 0,0-1 0,1-1 0,0 0 140,9-1-1430,27-3 1430,36-9-828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3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1 627 4577,'0'-5'462,"0"0"1,1-1-1,0 1 0,0 0 1,0 0-1,1 0 0,-1 0 1,3-4-463,-3 8 41,0 0 0,0 0 0,0 0 0,0 0 0,0 0 1,0 0-1,0 0 0,0 0 0,0 0 0,0 0 1,0 1-1,1-1 0,-1 0 0,0 1 0,1-1 0,-1 1 1,0 0-1,1-1 0,-1 1 0,0 0 0,1 0 0,-1 0 1,1 0-1,-1 0 0,0 0 0,1 0 0,-1 0 1,1 1-1,-1-1 0,0 0 0,1 1 0,-1-1 0,0 1 1,1 0-1,-1 0-41,5 2 31,-1 0-1,0 0 1,0 0 0,0 1 0,-1 0 0,1 0 0,-1 0 0,0 0 0,0 1-1,0 0 1,-1 0 0,0 0 0,0 0 0,2 3-31,6 16 85,0 0 1,4 18-86,0 1 39,-3 1 0,-2 0 0,-1 1 0,-3 0 0,-1 0 0,-2 3-39,-5-13-1,2-34 11,0 1 0,-1-1-1,1 0 1,0 1 0,-1-1-1,1 1 1,-1-1 0,0 0-1,1 1 1,-1-1 0,0 0-1,0 0 1,0 0 0,0 0-1,0 1 1,0-1 0,0 0 0,0-1-1,0 1 1,0 0 0,0 0-1,-1 0-9,2-1 7,0 0 0,-1 0 0,1 0 0,0 0 0,0 0 0,-1 0 0,1-1 0,0 1 0,-1 0 0,1 0 0,0 0 0,0 0 0,-1 0 0,1 0 0,0-1 0,0 1 0,0 0 0,-1 0 0,1 0 0,0 0 0,0-1 0,0 1 0,-1 0 0,1 0 0,0-1 0,0 1 0,0 0 0,0 0 0,0-1 0,0 1 0,-1 0 0,1 0-1,0-1 1,0 1 0,0 0 0,0-1 0,0 1 0,0 0 0,0-1-7,-1-15 155,2 5-112,5-86 115,5 1 0,21-86-158,-28 168 1,0 0 0,0 1-1,2 0 1,0 0 0,0 0 0,1 1 0,0 0 0,2 0 0,-1 0-1,1 1 0,-6 8-2,1-1 0,-1 1-1,1-1 1,0 1 0,0 0-1,0 0 1,0 1 0,0-1-1,0 1 1,1 0 0,-1 0-1,1 1 1,0-1 0,-1 1-1,1 0 1,0 0 0,0 1-1,0-1 1,0 1 0,0 0-1,-1 0 1,1 1 0,0 0-1,0 0 1,0 0 0,-1 0-1,1 0 1,0 1 0,-1 0-1,3 1 3,0 1 3,0 1-1,0 0 0,0 0 0,-1 0 0,0 0 0,0 1 0,0 0 0,0 1 0,-1-1 0,0 1 0,-1 0 1,0 0-1,3 7-2,7 15 4,-2 0 1,-1 1-1,-2 1-4,3 6-3,-4-13 0,9 25-21,10 19 24,-25-63 0,1 0-1,0 0 1,0 0 0,0 0 0,0 0-1,1-1 1,-1 1 0,1-1-1,2 1 1,-4-3 0,0-1 0,0 0 0,0 1 0,0-1 0,1 0 0,-1 0 0,0-1 0,0 1 0,1 0 0,-1-1 0,0 0 0,1 1 0,-1-1 0,1 0 0,-1 0 0,0 0 0,1 0 0,-1-1 0,1 1 0,-1-1 0,0 1 0,1-1 0,15-6-4,-1-1-1,1-1 1,-1 0-1,-1-1 1,0-1-1,0-1 1,-1 0-1,9-10 5,-11 11-19,0-2 0,0 0-1,-1 0 1,-1-1-1,0-1 1,-1 1-1,-1-2 1,0 1-1,-1-2 1,-1 1-1,-1-1 1,0 0-1,-1 0 1,-1 0-1,0-1 1,-1 0-1,-1 1 1,-1-1 0,-1 0-1,0-6 20,0 23 0,0 1 1,0 0-1,0-1 1,0 1-1,0-1 0,0 1 1,0 0-1,0-1 0,0 1 1,-1 0-1,1-1 1,0 1-1,0-1 0,0 1 1,0 0-1,0-1 1,-1 1-1,1 0 0,0-1 1,0 1-1,-1 0 0,1 0 1,0-1-1,-1 1 1,1 0-1,0 0 0,-1-1 1,1 1-1,0 0 1,-1 0-1,1 0 0,0 0 1,-1 0-1,1-1 0,0 1 1,-1 0-1,-13 7 21,-12 18 26,26-25-46,-14 18 7,0 1 1,1 0-1,1 1 0,1 0 1,0 1-1,2 0 1,0 1-1,2-1 0,0 2 1,2-1-1,0 1 1,2 0-1,-1 16-8,3-29 7,1-1-1,0 0 1,1 0-1,-1 1 1,2-1-1,0 0 1,0 0-1,1 0-6,-2-4 2,1 0 0,0 0 0,1-1 0,-1 1 0,1-1 0,0 1-1,0-1 1,1 0 0,-1 0 0,1-1 0,-1 1 0,1-1 0,1 0 0,2 3-2,2-1 0,0 0 0,1-1 0,-1 0 0,1-1 1,0 0-1,0 0 0,0-1 0,0 0 0,0-1 0,0 0 1,1-1-1,-1 0 0,0 0 0,0-1 0,1 0 0,-1-1 0,0 0 1,0-1-1,0 0 0,-1-1 0,1 0 0,-1 0 0,0-1 1,0 0-1,5-5 0,6-5-6,-1-1 0,0 0 0,-2-2 0,0 0 0,14-20 6,-23 28-13,-1-1-1,-1 1 0,1-1 0,-1-1 1,-1 1-1,0-1 0,-1 0 0,0 0 0,-1-1 1,-1 1-1,1 0 0,-1-9 14,-2 16 2,0 0 1,-1 0-1,0 0 1,1-1-1,-2 1 1,1 0-1,-1 0 1,0 0-3,2 4 3,0 0 1,0 0 0,-1 0 0,1 1 0,0-1 0,-1 0 0,1 0 0,-1 1 0,1-1 0,-1 0 0,1 1 0,-1-1 0,1 0 0,-1 1 0,0-1 0,1 1 0,-1-1 0,0 1 0,1-1 0,-1 1 0,0 0 0,0-1 0,1 1 0,-1 0-1,0 0 1,0-1 0,0 1 0,0 0 0,1 0 0,-1 0 0,0 0 0,0 0 0,0 0 0,0 0 0,1 0 0,-1 1 0,0-1 0,0 0 0,0 0 0,1 1 0,-1-1 0,0 0 0,0 1 0,1-1 0,-1 1 0,0-1 0,1 1 0,-1-1-1,0 1 1,0 0-4,-3 4 6,0-1 0,1 1-1,-1 0 1,1 0 0,0 0-1,0 0 1,0 1-1,1-1 1,0 1 0,0 0-1,0 0 1,1 0-1,0 0-5,-3 9 4,2 1-1,0 0 1,1 0-1,1 8-3,0-17 1,0 0-1,0 0 1,1 0 0,1 0 0,-1 0-1,1 0 1,0 0 0,1 0-1,-1-1 1,1 1 0,1-1-1,-1 0 1,1 0 0,0 0-1,0 0 1,1-1 0,4 5-1,-4-6 0,0-1 0,0 1 1,1 0-1,-1-1 0,1 0 1,0-1-1,0 1 0,0-1 0,0 0 1,0-1-1,1 1 0,-1-1 1,1-1-1,-1 1 0,1-1 1,-1 0-1,0 0 0,1-1 0,3-1 0,7-1-6,0-2-1,-1 0 0,1-1 1,-1 0-1,-1-1 0,1-1 1,-2-1-1,1 0 0,-1 0 1,0-2-1,-1 0 0,0 0 1,-1-1-1,0-1 0,-1 0 1,0-1-1,-1 0 0,-1 0 1,0-1-1,-1 0 0,3-9 7,-8 15-20,0-1-1,0 0 0,-1 1 1,0-1-1,-1 0 21,0 6-3,-1 1 0,0 0 1,0-1-1,0 1 0,0-1 1,-1 1-1,1-1 0,-1 1 1,0 0-1,0 0 0,0-1 1,-1 1-1,1 0 0,-1 0 0,1 0 1,-2-1 2,3 3 2,-1 0-1,0 1 1,0-1 0,1 0 0,-1 0 0,0 0 0,0 0-1,0 1 1,0-1 0,0 0 0,0 1 0,0-1 0,0 1 0,0-1-1,0 1 1,-1 0 0,1-1 0,0 1 0,0 0 0,0 0-1,0 0 1,-1 0 0,0 0-2,0 0 3,1 1 1,-1-1-1,0 1 1,0 0-1,0 0 0,0-1 1,1 1-1,-1 1 0,0-1 1,1 0-1,-1 0 1,1 0-1,-2 2-3,-2 2 6,0 1-1,0 1 1,1-1-1,0 1 1,0-1-1,0 1 1,-1 5-6,2-5-1,0 1 0,1 0 0,0 1 0,0-1-1,1 0 1,0 0 0,1 1 0,0-1 0,0 0 0,1 1 0,-1-1 0,2 0-1,-1 1 1,2-1 0,-1 0 0,1 0 0,0-1 0,0 1 0,1 0 0,0-1-1,0 0 1,1 0 0,0 0 0,0-1 0,1 0 0,0 0 0,0 0 0,0 0-1,1-1 1,-1 0 0,1-1 0,1 1 1,5 1 1,0-1 1,1 0-1,0 0 0,0-2 0,0 0 1,1 0-1,-1-1 0,1-1 0,-1 0 1,1-1-1,8-2-1,-6 0-3,0 0 1,0-1-1,-1-1 1,0 0-1,0-1 0,0-1 1,0-1-1,-1 0 1,0-1-1,0-1 3,-3 1-3,0-1 1,0 0-1,-1-1 0,-1 0 0,0 0 0,0-1 1,-1-1-1,0 0 0,-1 0 0,0 0 1,2-8 2,-1 1 1,-1-1-1,-1 0 1,0-1 0,-2 0 0,0 0 0,-2 0 0,1-11-1,-2-21 62,-2-1 0,-3 0 0,-2 0 1,-2 1-1,-13-45-62,15 72 46,-18-71 166,19 85-113,0 0 0,0 0 0,-1 1 0,-1-1 0,0 1 0,-3-2-99,9 12 15,-1 0-1,1 0 1,-1 0-1,0 0 1,1 0 0,-1 0-1,0 0 1,0 0-1,0 1 1,1-1-1,-1 0 1,0 0 0,0 1-1,0-1 1,0 1-1,0-1 1,-1 1 0,1-1-15,0 1 2,1 1 0,-1-1 0,1 0 0,-1 0 0,1 0 0,-1 1 0,1-1 0,0 0 0,-1 1 0,1-1 0,-1 0 0,1 1 1,0-1-1,-1 0 0,1 1 0,0-1 0,0 1 0,-1-1 0,1 0 0,0 1 0,0-1 0,0 1 0,-1-1 0,1 1 0,0-1 0,0 1 1,0 0-3,-1 6-12,0 0 1,0 1 0,1-1 0,0 5 11,0-9 11,1 16-5,2 0-1,1-1 0,0 1 1,1-1-1,1 0 0,1 0 1,0 0-1,5 6-5,19 53-4,-11-13-11,-4 1-1,6 46 16,8 133 54,-25-196-56,0-10-342,-2 27 344,5-81-2564,3-5 1805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3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10 181 6905,'-10'-2'3888,"33"-1"-2825,56-4-1084,1 1-41,1 3 62,123 10-22,-90-2 19,2-5 3,-105 0 5,0-1 1,0 0-1,-1-1 1,1 0-1,0-1 1,-1 0 0,3-2-6,-12 5 8,0-1 1,0 1 0,0 0 0,0-1 0,0 1 0,0-1 0,0 1 0,0-1-1,0 0 1,0 1 0,0-1 0,0 0 0,0 0 0,0 0 0,0 0 0,-1 1-1,1-1 1,0 0 0,-1 0 0,1 0 0,-1 0 0,1-1 0,-1 1 0,1 0-1,-1 0 1,0 0 0,0 0 0,0 0 0,1-1 0,-1 1 0,0 0 0,0 0-1,0 0 1,-1 0 0,1-1 0,0 1 0,0 0 0,-1 0 0,1 0 0,-1 0-9,-1-3 35,0 0 1,0 1 0,-1-1 0,1 1-1,-1 0 1,0 0 0,0 0-1,0 0 1,-1 0 0,1 1 0,-3-2-36,-13-8 85,-1 1 1,0 1 0,-1 1-1,0 1 1,-1 1-1,1 1 1,-1 0 0,0 2-1,0 1 1,-2 0-86,8 5 85,34 2-74,54 0-98,62-6 87,13 1-26,-131 1 24,0 1 1,0 1 0,-1 0-1,1 2 2,-12-4-1,0 1 0,-1 0 0,1 1-1,0-1 1,-1 1 0,1-1 0,-1 1 0,0 0-1,0 0 1,0 1 0,0-1 0,0 1 0,0-1-1,0 1 1,-1 0 0,1 0 0,-1 0 0,0 0 0,0 1 1,0 1-3,0 0 0,0 0 1,-1 0-1,0 1 0,0-1 1,0 0-1,-1 1 0,0-1 1,0 0-1,0 1 0,-1 3 3,-2 12-6,-1 0-1,-4 7 7,1 3-4,1-4 8,1 1-1,0 27-3,4-48 3,1 1 0,0 0 0,0-1 0,1 1 0,0 0 0,1-1 0,-1 1 0,1-1 0,1 0 0,-1 0 0,1 0 1,1 0-1,1 3-3,-4-8 1,1 0 0,0 1 0,0-1 0,0 0 0,0-1 0,1 1 0,-1 0 0,0 0 0,1-1 0,-1 0 0,1 1 0,-1-1 0,1 0 0,0 0 0,0 0 0,1 0-1,2-1 2,-1 1 0,1 0 0,0-1 0,-1 0-1,1-1 1,0 1 0,-1-1 0,3-1-2,7-2 2,0 0 1,0-2-1,-1 1 1,0-2 0,14-8-3,32-24-6,-2-2 1,30-31 5,-29 25-116,-32 25-34,-2-1 1,0-2 149,-15 13-93,-10 12 93,0 0-1,0 0 0,0-1 1,0 1-1,0 0 1,0 0-1,0 0 0,0 0 1,0 0-1,0 0 1,0 0-1,0 0 1,0 0-1,0-1 0,0 1 1,0 0-1,0 0 1,0 0-1,0 0 0,0 0 1,0 0-1,0 0 1,0 0-1,0 0 1,0 0-1,0-1 0,0 1 1,0 0-1,0 0 1,0 0-1,0 0 0,0 0 1,-1 0-1,1 0 1,0 0-1,0 0 1,0 0-1,0 0 0,0 0 1,0 0-1,0 0 1,0 0-1,0 0 1,0-1-1,0 1 0,-1 0 1,1 0-1,0 0 1,0 0-1,0 0 0,0 0 1,0 0-1,0 0 1,0 0-1,0 0 1,0 0-1,-1 1 0,1-1 1,0 0-1,0 0 1,0 0 0,-2 1 1,-1 0 1,1 0 0,0 0 0,0 0 0,-1 0-1,1 1 1,0-1 0,0 1 0,0 0-1,1 0-1,-8 6 4,1 2 1,0-1-1,1 1 0,0 0 0,1 0 0,0 1 0,1 0 0,0 0 0,0 0 0,1 1 0,1-1 0,-1 6-4,2-11 4,1 0 0,0-1 0,1 1 0,-1 0 0,1 0 0,0-1 0,1 1 0,-1 0 0,1 0 0,0-1 0,1 1 0,-1-1 0,1 1 0,0-1 0,1 1 0,-1-1 0,1 0 0,0 0 0,0 0 0,1-1 0,-1 1 0,1-1 0,0 0 0,0 0 0,1 0-1,-1 0 1,2 0-4,1 1 5,0-1 0,1 0 0,-1-1 0,0 0-1,1 0 1,0 0 0,0-1 0,0 0 0,0-1 0,0 0-1,0 0 1,0 0 0,0-1 0,0-1 0,0 1-1,1-1 1,-1 0 0,4-2-5,-2 0-17,0-1 1,0 0-1,0 0 1,-1-1-1,0 0 1,0 0-1,0-1 0,-1 0 1,1-1-1,-2 0 1,1 0-1,-1-1 1,0 0-1,1-1 17,12-19-1015,16-26 1015,-29 43-434,-1-1 0,-1 1 0,0-2 0,0 1 0,-1 0 0,1-8 434,3-45-1075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7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219 968 8786,'-11'269'1280,"-3"52"-1077,2-183-268,-10 35 65,19-155-8,1-3-3,0 1 1,-1-1 0,-1 0 0,-1 1-1,0-2 1,-4 8 10,9-20 7,-1-1 1,0 0-1,0 1 0,1-1 0,-1 0 0,0 0 1,0 0-1,0 0 0,0 0 0,0 0 0,0 0 1,-1 0-1,1 0 0,0 0 0,0 0 0,-1-1 1,1 1-1,0 0 0,-1-1 0,1 0 1,-1 1-1,1-1 0,-1 0 0,1 1 0,-1-1 1,1 0-1,-1 0 0,1 0 0,-1-1 0,1 1 1,-1 0-1,1 0 0,0-1 0,-1 1 0,1-1 1,-1 1-1,1-1 0,0 0 0,-1 1 0,1-1 1,0 0-1,-1-1-7,-2-1 34,-1-1 1,1 1-1,0-1 0,0 0 0,0-1 1,0 1-1,1-1 0,0 1 1,0-1-1,0 0 0,0-1-34,-3-10 30,1 0 0,0 0 0,2 0 0,-1-1 0,2 1 0,0-1 1,1-8-31,1-27 25,5-41-25,22-119-368,31-111 368,-46 265-78,36-165-188,-36 176 249,3 0 0,1 1-1,12-19 18,-24 56 18,1 0 0,0 0 0,0 0-1,1 1 1,0-1 0,0 2 0,1-1-1,0 1 1,4-3-18,-9 8 7,1 0 0,-1 0 1,1 1-1,0-1 0,0 1 0,0 0 0,0 0 0,0 0 1,0 0-1,0 0 0,0 1 0,0-1 0,0 1 0,0 0 0,0 0 1,0 0-1,0 0 0,1 1 0,-1-1 0,0 1 0,0 0 0,0 0 1,0 0-1,0 0 0,0 0 0,-1 1 0,1-1 0,2 3-7,11 7-75,0 2-1,-1 0 0,0 1 0,-1 0 0,-1 1 1,0 1-1,-1 0 0,-1 1 0,-1 0 1,0 0-1,-1 1 0,-1 1 0,-1-1 1,0 1-1,-1 0 0,0 11 76,-4-23-23,-2 0 0,1 0-1,-1 0 1,0 0 0,0 0 0,-1 0 0,0 0-1,0 0 1,-1 0 0,0 0 0,0 0 0,0 0-1,-3 4 24,0-3 13,1-1 0,-1 0-1,0-1 1,-1 1 0,1-1-1,-1 0 1,-1 0-1,1 0 1,-1-1 0,0 0-1,-3 1-12,-14 8 94,-1-1 0,0-1-1,-1-2 1,-17 5-94,-17 2 237,-32 5-237,78-19 2,10-2-26,-1 0 0,1 0 0,0 0 0,0-1 0,-1 1 0,1-1 0,0 0 0,-2-1 24,6 1-9,1 0-1,-1 0 1,0 0 0,0 0 0,0 0 0,0 0 0,0 0 0,1 0-1,-1 0 1,0 0 0,0 0 0,0 0 0,0 0 0,0 0 0,1 0-1,-1-1 1,0 1 0,0 0 0,0 0 0,0 0 0,0 0 0,0 0-1,0 0 1,0-1 0,1 1 0,-1 0 0,0 0 0,0 0 0,0 0-1,0 0 1,0-1 0,0 1 0,0 0 0,0 0 0,0 0 0,0 0-1,0-1 1,0 1 0,0 0 0,0 0 0,0 0 0,0 0 0,0 0-1,0-1 1,0 1 0,0 0 0,0 0 0,-1 0 0,1 0 0,0 0-1,0-1 1,0 1 0,0 0 0,0 0 0,0 0 0,0 0 0,0 0-1,-1 0 1,1 0 0,0 0 0,0-1 0,0 1 0,0 0 0,0 0-1,-1 0 1,1 0 0,0 0 9,15-9-508,142-64-3640,6 4 4148,-12 6 1532,29-22-1532,-168 79 146,7-4 269,0-1-1,8-7-414,-22 15 76,-1-1-1,1 1 1,-1-1-1,0-1 1,0 1-1,0 0 1,0-1-1,-1 0 1,0 0-1,0 0 1,0-1-76,-2 4 31,0 0 1,0 0-1,-1 0 1,1 0 0,-1 0-1,1-1 1,-1 1 0,0 0-1,0 0 1,0 0-1,0 0 1,0 0 0,0-1-1,-1 1 1,1 0-1,-1 0 1,1 0 0,-1 0-1,0 0 1,0 0-1,0 0 1,0 0 0,0 1-1,0-1 1,0 0 0,-1 0-1,1 1 1,-1-1-1,1 1 1,-1 0 0,0-1-1,1 1 1,-1 0-1,0 0 1,0 0 0,0 0-1,-1 0-31,-3-2 71,0 0 0,-1 1 0,1 0-1,-1 0 1,0 0 0,1 1 0,-1 0 0,0 1-1,0-1 1,0 1 0,-2 1-71,-2 1 24,0 1 1,0 0-1,0 0 1,0 1-1,1 0 0,0 1 1,0 1-1,0-1 1,1 1-1,0 1 0,0 0 1,0 0-1,1 1 1,0 0-1,0 1 0,1-1 1,0 1-1,-2 5-24,0-1 19,1 1 0,0-1-1,1 2 1,0-1-1,1 1 1,1 0 0,0 0-1,1 1 1,1-1 0,0 1-1,1 0 1,1 13-19,1-24 3,0-1-1,0 1 1,1 0 0,0-1 0,0 1 0,0 0 0,1-1-1,-1 1 1,1-1 0,0 1 0,0-1 0,1 0-1,-1 0 1,1 0 0,0 0 0,0-1 0,0 1-1,1-1-2,0 1 1,0-1-1,0 0 0,1 0 0,0-1 0,-1 1 0,1-1 1,0 0-1,0 0 0,0-1 0,0 0 0,1 1 1,-1-2-1,0 1 0,1-1 0,-1 1 0,1-2 0,2 1 0,0-1-1,0 0 1,1 0-1,-1-1 1,0 0-1,0-1 1,-1 0-1,1 0 1,-1-1-1,1 1 1,-1-2-1,0 1 1,0-1-1,-1 0 1,1 0-1,-1-1 1,-1 0-1,1 0 1,4-6 0,-2 1-5,-1 1-1,0-1 1,-1 0 0,0-1 0,-1 1 0,0-1-1,-1 0 1,0-1 0,-1 1 0,-1-1-1,1 1 1,-1-11 5,-1 6-6,-1-1 0,0 1-1,-1-1 1,-1 1 0,-1 0 0,-1 0-1,0 0 1,-1 0 0,-1 0 0,0 1 6,5 15 3,1-1 0,-1 1 1,0-1-1,0 1 0,0-1 1,0 1-1,0 0 0,0-1 1,0 1-1,0 0 0,-1 0 0,1 0 1,0 0-1,-1 0 0,1 0 1,-1 0-1,1 1 0,-1-1 1,1 0-1,-1 1-3,1 0 3,-1 0 1,1 0-1,0 0 0,-1 0 1,1 0-1,0 0 0,-1 1 1,1-1-1,0 1 0,-1-1 0,1 1 1,0-1-1,0 1 0,0 0 1,0-1-1,0 1 0,0 0 1,0 0-1,-1 0-3,-3 4 9,1 0 0,0 1 0,0-1 0,0 1 0,1 0 0,0-1 0,0 2 0,-2 5-9,1 0-2,1 0 0,0 0 0,1 0 1,0 0-1,1 1 0,0-1 0,1 1 0,1-1 0,0 1 0,1-1 1,0 0-1,1 4 2,-1-8-2,1 0 1,-1 0 0,1 0-1,1 0 1,-1 0 0,1-1-1,1 1 1,0-1-1,0 0 1,0-1 0,0 1-1,1-1 1,0 0 0,1-1-1,-1 1 1,1-1 0,0 0-1,4 1 2,9 2-5,-1-1 0,1-1-1,0 0 1,1-2 0,-1 0-1,1-2 1,0 0 0,-1-1-1,14-2 6,-24 1 1,0 0 0,0-1 0,-1-1 0,1 1 0,-1-1 0,1-1 0,-1 0 0,0 0 0,0-1 0,2-1-1,-6 2 3,0 0 0,-1 0 1,1-1-1,-1 1 1,0-1-1,0 0 0,0 0 1,0-1-1,-1 1 1,0-1-1,0 1 0,0-1 1,0 0-1,-1 0 1,0 0-1,0 0 0,0-1 1,0 0-4,0-7 10,0 0 0,0 0 0,-1 0 0,-1 0 0,0 0 1,-1 0-1,0 0 0,-1 0 0,0 0 0,-1 0 0,-4-9-10,4 12 15,-1 0-1,-1 0 0,1 0 1,-1 0-1,-1 1 1,0 0-1,0 0 1,-1 0-1,0 1 1,0 0-1,-1 0 0,0 1 1,-1 0-1,-2-1-14,8 6 12,-1-1 0,0 1 0,0 0 0,0 1 0,0-1 0,0 1 0,0-1 0,0 1 0,0 1 0,0-1 0,-1 0 0,1 1 0,0 0-1,-1 0 1,1 0 0,0 1 0,0-1 0,-1 1 0,1 0 0,0 0 0,-3 2-12,7-3 1,0 0-1,-1 0 1,1 0 0,-1 0 0,1 1-1,-1-1 1,1 0 0,-1 0-1,1 0 1,0 1 0,-1-1-1,1 0 1,-1 1 0,1-1-1,0 0 1,-1 1 0,1-1 0,0 0-1,0 1 1,-1-1 0,1 1-1,0-1 1,0 1 0,-1-1-1,1 0 1,0 1 0,0-1-1,0 1 1,0-1 0,0 1 0,0-1-1,0 1 1,0-1 0,0 1-1,0-1 1,0 1 0,0-1-1,0 1 1,0-1 0,0 1 0,1-1-1,-1 0 1,0 1 0,0-1-1,0 1 1,1-1 0,-1 1-1,0-1 1,1 0 0,-1 1-1,0-1 1,1 0 0,-1 1 0,0-1-1,1 0 1,-1 0 0,1 1-1,-1-1 1,1 0 0,-1 0-1,0 0 1,1 1 0,-1-1 0,1 0-1,33 14-16,-8-8-7,0-1 0,1-1-1,-1-1 1,1-2 0,2-1 23,131-8-223,-155 7 216,17 2-31,-21-1 37,-1 0 1,0 0-1,0 0 0,1 0 1,-1 0-1,0 0 1,1 0-1,-1 0 0,0 1 1,0-1-1,1 0 1,-1 0-1,0 0 0,0 0 1,0 1-1,1-1 0,-1 0 1,0 0-1,0 0 1,0 1-1,1-1 0,-1 0 1,0 0-1,0 1 1,0-1-1,0 0 0,0 1 1,0-1-1,0 0 1,0 0-1,0 1 0,0-1 1,0 0 0,-1 3 2,0-1 0,0 1 0,0-1 0,-1 1 1,1-1-1,-1 0 0,1 0 0,-1 0 0,0 0 0,-1 1-2,-8 10 35,-2 3-20,0 1 0,2 0 0,-1 1 0,2 0 0,0 0 0,2 1 0,0 1 0,1 0 0,1 0 0,0 0 0,2 0 0,0 1 0,2 3-15,1-17-4,1-1 0,0 1 0,1 0-1,0-1 1,0 1 0,0 0 0,1-1 0,0 1 0,0 0 4,0-4-9,-1 1 0,1-1 1,0 0-1,0 1 0,0-1 0,1 0 1,-1 0-1,1-1 0,-1 1 1,1-1-1,0 1 0,0-1 0,0 0 1,0 0-1,0 0 0,1 0 1,0 0 8,3 0-21,0 1 1,0-2 0,1 1-1,-1-1 1,1 0-1,-1 0 1,1-1 0,-1 0-1,1 0 1,-1-1 0,2 0 20,9-2-36,0-1 0,-1 0 0,1-2 0,0 0 36,16-7-25,-2-2 0,0-1 0,-1-1 1,-1-2-1,0-1 0,5-6 25,-14 9-10,0-1-1,-1-2 1,-1 1 0,0-2 0,-2-1-1,-1 0 1,0-1 0,1-6 10,-9 13-1,-1-1-1,-1 1 1,-1-1 0,0 0 0,-1-1 0,-1 1 0,-1-1-1,0 1 1,-1-1 0,-1 0 0,-1 1 0,0-1-1,-1 0 1,-4-13 1,-8-24 5,-1 0 0,-4 1-1,-22-46-4,27 66 29,5 10 38,-1 0 0,-1 1 1,-1 0-1,-2 1 0,0 0 0,-5-5-67,16 24 23,0 0-1,0 0 1,0 0-1,0 0 1,0 1-1,-1 0 1,-2-2-23,5 4 2,1-1 0,-1 1 0,0-1 0,0 1 1,1 0-1,-1 0 0,0-1 0,0 1 0,1 0 0,-1 0 1,0 0-1,0 0 0,1 0 0,-1 0 0,0 0 0,0 0 1,0 0-1,1 0 0,-1 0 0,0 1 0,0-1 0,1 0 1,-1 0-1,0 1 0,1-1 0,-1 1 0,0-1 0,1 0 1,-1 1-1,0-1 0,1 1 0,-1 0 0,1-1 0,-1 1 1,1-1-1,-1 1 0,1 0 0,0-1 0,-1 1 0,1 0 1,0 0-1,-1-1 0,1 2-2,-1 1-3,1 1 0,-1 0-1,1-1 1,0 1 0,0 0 0,0-1 0,0 1-1,1 0 1,0-1 0,-1 1 0,1-1 0,0 1-1,1-1 1,-1 1 0,1-1 0,-1 0 0,2 1 3,7 15-16,2-2 0,8 12 16,-7-11 9,4 7 1,60 93 59,-64-94-47,-1-1-1,-1 2 1,-1 0-1,2 9-21,-3 2 13,-1 0 1,-2 1-1,-2-1 1,-1 1-1,-3 37-13,-6 43 1,-8 25-1,1-16-4,11-103-23,-2 22-494,-8 37 521,12-81-42,-1 1 0,1 0 0,-1-1 0,1 1 0,-1 0 0,0-1 0,1 1 0,-1-1 0,0 1 0,0-1 0,0 0 0,0 1 42,-16 6-295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4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0 5905,'-14'9'367,"1"1"0,0 0 0,0 1 0,2 0 0,-1 1 0,1 1 0,1-1 0,0 2 0,1-1 0,0 1 0,1 1 0,1-1 0,0 1 0,-2 12-367,-1 3 89,2 1-1,1 1 0,2-1 0,1 1 1,1 0-1,2 1 0,1 0-88,1-8 28,0 0 0,2 0 0,0 0 0,2-1 0,1 1 0,1-1 0,1-1 0,1 2-28,-5-15 19,1-1 0,0 0 0,1 0 0,0-1 0,0 1 0,0-1 0,1 0 0,1-1 0,4 4-19,-6-6 23,0-1 0,0 0 0,1 0 0,-1 0 0,1-1 0,0 0 0,0-1 0,0 1 0,0-2 0,0 1-1,1-1 1,-1 0 0,1 0 0,1 0-23,0-2 25,1 1 0,-1-1 0,0-1 0,0 0 0,0 0 0,0-1 0,-1 0 0,1 0 0,-1-1 0,1 0-1,-1 0 1,0-1 0,-1 0 0,1-1 0,-1 1 0,0-2 0,0 0-25,16-16 26,-1-2 0,-1 0 0,-1-2 0,0-3-26,24-39 33,-4-2 0,7-23-33,1-1 29,-43 85-27,-1 1 0,1 1-1,-1-1 0,1 1 1,1 1-1,-1-1 1,2 1-1,2-4-1,-8 10-1,-1 1 0,1-1 0,0 1 0,-1-1 0,1 1 0,-1 0 0,1-1 0,0 1 0,0 0 0,-1 0 0,1-1 0,0 1 0,-1 0 0,1 0 0,0 0 0,0 0 0,-1 0 0,1 0 0,0 0 0,0 0 0,-1 0 0,1 0 0,0 0 0,0 0 0,-1 1 0,1-1 0,0 0 0,-1 0 0,1 1 0,0-1 0,-1 1 0,1-1 0,-1 0 0,1 1 0,0-1 0,-1 1 0,1 0 0,-1-1 0,1 1 0,-1-1 0,0 1 0,1 0 0,-1-1 0,0 1 0,1 0 0,-1 0 1,11 31-18,-11-32 18,4 34 11,0 1 0,-2-1 0,-2 1 0,-2 14-11,0 23 11,2-47-6,1 49-8,-1-68 4,1 1 0,0 0 0,0-1 0,1 1 0,0-1 0,0 0 0,0 1 0,1-1-1,1 1 0,-4-6 4,1 0 0,-1-1 0,0 1 0,1 0 0,-1-1-1,1 1 1,0-1 0,-1 1 0,1-1 0,-1 1 0,1-1-1,0 1 1,-1-1 0,1 0 0,0 1 0,0-1 0,-1 0-1,1 1 1,0-1 0,0 0 0,-1 0 0,1 0 0,0 0-1,0 0 1,-1 0 0,1 0 0,0 0 0,0 0 0,0 0-1,0-1-3,1 1 17,1-1 0,0-1 0,-1 1 0,1 0 0,-1-1 0,1 1 0,-1-1 0,1-1-17,24-20 187,-1-1 1,17-23-188,17-16 69,68-51-11,108-72-58,-233 183-4,1 1 1,-1 0-1,0 0 1,1 0-1,-1 0 1,1 1-1,0-1 1,0 1-1,0 0 4,-4 0-1,1 1 0,-1 0 0,0 0 0,1 0 0,-1 0 0,1 0 0,-1 0 0,1 0 0,-1 0 0,1 1 0,-1-1 0,1 0-1,-1 0 1,0 0 0,1 0 0,-1 1 0,1-1 0,-1 0 0,0 0 0,1 1 0,-1-1 0,0 0 0,1 0 0,-1 1 0,0-1 1,1 1-1,-1 0 0,1 0 0,-1 0 0,0 0 0,0 0 0,1 0 0,-1 0 1,0 0-1,0 0 0,0 0 0,0 0 0,0 0 0,0 0 0,0 0 0,-1 0 1,1 0 0,-2 8 0,-1 1 1,-1 0 0,1-1-1,-1 0 1,-1 0-1,-4 7 0,-16 35 21,20-39-20,1 1 1,0-1 0,1 1-1,1-1 1,0 1 0,1 0-1,0 0 1,1 0 0,0 0-1,1 0 1,0 0 0,3 7-2,-4-19 2,0 1 0,1 0 0,-1 0 1,0 0-1,1-1 0,0 1 1,-1 0-1,1 0 0,0-1 0,0 1 1,0-1-1,0 1 0,0-1 0,0 1 1,1-1-1,-1 0 0,0 1 1,1-1-1,-1 0 0,1 0 0,-1 0 1,1 0-1,0 0-2,1-1 9,0 0-1,0 0 1,0 0 0,0 0 0,0 0-1,0-1 1,0 0 0,-1 1 0,1-1-1,0 0 1,0 0 0,-1-1-1,1 1 1,0 0 0,-1-1 0,1 0-9,196-124 219,-119 73-265,-25 15-64,-29 20-80,1 0-1,19-8 191,-45 25-6,-1 1-1,1-1 1,0 1-1,0-1 1,-1 1-1,1-1 1,0 1-1,0 0 1,-1-1 0,1 1-1,0 0 1,0-1-1,0 1 1,0 0-1,-1 0 1,1 0-1,0 0 1,0 0-1,0 0 1,0 0-1,0 0 1,0 0-1,-1 1 1,1-1-1,0 0 1,0 0-1,0 1 7,-1 1-5,0 0 0,1-1 0,-2 1 0,1 0 0,0 0 0,0-1 0,0 1 0,-1 0 0,1 0 0,-1-1 0,1 1 0,-1 0 0,0-1 0,-1 2 5,-11 31-13,1-8 17,2 1-1,1 0 1,-1 7-4,8-26 2,1 1 0,0 0 1,0 0-1,0-1 1,1 1-1,0 0 1,1 0-1,0 0 0,1-1 1,-1 1-1,2 0 1,2 6-3,-4-12 3,0 0 0,1 1 0,-1-1 0,1 0 0,0 0 0,0 0 0,0 0 0,1-1 0,-1 1 0,1-1 0,-1 1 0,1-1 0,0 0 0,0 0 0,0 0 0,0 0 0,0-1 0,2 2-3,0-2 13,0 0 0,0 1 0,0-2-1,0 1 1,1 0 0,-1-1-1,0 0 1,0 0 0,1-1-1,-1 0 1,0 0 0,0 0 0,2 0-13,13-6 46,-1 0 0,1 0 0,-1-2 0,-1 0 1,4-4-47,15-10 68,-1-2 1,1-2-69,-20 14 9,-1 0 0,-1-1 1,-1 0-1,0-2 1,1-1-10,-12 12 1,1 1 0,-1-1-1,0-1 1,-1 1 0,1 0 0,-1-1 0,0 0 0,0 1 0,-1-3-1,0 5 1,-1 0 0,1 0-1,-1-1 1,0 1 0,-1 0 0,1-1 0,0 1-1,-1 0 1,0 0 0,0-1 0,0 1 0,0 0-1,0 0 1,0 0 0,-1 0 0,-1-2-1,-2-2 1,-1 1-1,1-1 1,-1 1 0,-1 1 0,1-1 0,-1 1 0,0 0 0,0 1 0,0-1 0,0 1 0,-1 1 0,0-1-1,-2 1 0,0-1-54,-2 1-1,1 0 0,0 0 0,-1 1 0,1 1 0,-1 0 0,0 0 0,1 1 0,-6 1 55,12 0-65,-1-1 1,1 1-1,-1 1 0,1-1 1,0 1-1,0 0 1,0 0-1,0 0 0,-3 2 65,1 2-70,-1 0 0,1 1 0,0-1 0,0 2 0,-2 3 70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6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72 1560,'45'-52'970,"-37"40"-45,-10 6 38,-13 5 2031,14 1-2572,-15 3-214,1 0 1,-1 2-1,2 0 0,-1 0 1,0 2-1,1-1 1,-13 10-209,16-10 73,-1 2 1,1 0 0,1 0 0,0 1 0,0 0 0,0 1 0,1 0-1,1 1 1,0-1 0,0 2 0,1-1 0,-2 5-74,6-10 13,1-1 0,-1 1 0,1 0 0,0 0 0,1 0 0,-1 1 0,1-1 1,0 0-1,1 1 0,0-1 0,0 0 0,0 1 0,0-1 0,1 0 0,0 0 0,1 1 0,-1-1 1,1 0-1,0 0 0,1 0 0,0-1 0,-1 1 0,2 0 0,-1-1 0,3 3-13,0-1 3,1-1 1,-1 1-1,1-1 0,0-1 0,1 1 0,-1-1 0,1-1 0,0 1 1,1-1-1,-1-1 0,1 0 0,-1 0 0,1 0 0,0-1 0,1 0-3,13 1 3,0 0 0,0-1-1,0-1 1,0-1-1,9-2-2,-10-1-26,0-1 0,-1 0 0,1-2 0,-1 0 0,0-1 1,2-3 25,17-8-357,0-2 1,19-14 356,-46 26-123,-2 0 1,1-1-1,-2-1 1,1 1-1,-1-1 0,0-1 1,-1 0-1,-1-1 0,1 1 1,1-6 122,-7 12 0,0 0 0,-1 0 0,0 0 1,0 0-1,0 0 0,0 0 1,-1 0-1,0-1 0,0 1 0,0-1 1,-1 1-1,1 0 0,-1-1 0,-1 1 1,1-1-1,-1 1 0,0-1 0,0 1 1,-1 0-1,1-1 0,-1 1 1,0 0-1,-1 0 0,1 0 0,-1 1 1,0-1-1,0 1 0,-2-2 0,3 3 47,0 1 0,0 0-1,0 0 1,-1 0 0,1 1-1,0-1 1,-1 0 0,1 1-1,-1 0 1,0-1 0,1 1 0,-1 0-1,0 0 1,0 1 0,0-1-1,0 1 1,0-1 0,1 1-1,-3 0-46,0 0 46,-1 1 0,0 0 0,0 0 0,0 0 0,1 1-1,-1-1 1,1 2 0,-1-1 0,-3 3-46,-9 5 53,1 1 0,0 1 0,1 1 1,0 0-1,-4 5-53,3-1 36,1 1 1,1 0-1,0 1 1,-5 9-37,15-21 3,1 0 1,0 0 0,0 1-1,0-1 1,1 1-1,0 0 1,1 0-1,-1 1 1,2-1-1,-1 0 1,1 1-1,0-1 1,1 9-4,0-16 3,0 1 0,1-1 0,-1 1 0,0-1 0,0 1-1,1-1 1,-1 1 0,1-1 0,0 0 0,-1 1 0,1-1 0,0 0 0,0 1 0,0-1 0,0 0 0,0 0 0,0 0 0,0 0 0,0 0 0,0 0-1,0 0 1,0 0 0,1 0-3,1 0 4,-1-1-1,0 1 0,1 0 1,-1-1-1,1 1 1,-1-1-1,1 0 0,0 0 1,-1 0-1,1 0 1,-1-1-1,1 1 0,-1-1-3,10-1 12,0-2 0,-1 0 0,1 0 0,-1-1 0,5-3-12,17-11 10,0-1 0,-2-2 0,0-1 0,-1-1 0,-2-2 0,6-7-10,-30 30 2,0-1 1,0 0-1,-1 0 1,1 0-1,-1-1 1,0 1-1,0-1 0,-1 0 1,1 0-1,-1 0 1,0 0-1,0 0 1,-1 0-1,0 0 1,0-1-3,-1 6 2,0 0 0,0 0 0,0-1 1,0 1-1,0 0 0,0 0 0,0-1 0,0 1 0,0 0 1,0 0-1,0-1 0,0 1 0,0 0 0,0 0 0,0 0 1,0-1-1,-1 1 0,1 0 0,0 0 0,0-1 0,0 1 1,0 0-1,-1 0 0,1 0 0,0 0 0,0-1 0,0 1 1,-1 0-1,1 0 0,0 0 0,0 0 0,-1 0 0,1 0 1,0 0-1,0 0 0,-1 0 0,1 0 0,0-1-2,-13 5 38,-10 12-1,18-11-30,0 1 0,0-1 0,0 1 0,1 0-1,0 1 1,0-1 0,1 1 0,0 0 0,0 0-1,0 0 1,1 0 0,0 0 0,0 0 0,1 1-1,0-1 1,0 6-7,1-7 1,0 1 0,1-1 0,0 0 1,0 0-1,1 0 0,0 0 0,0 0 0,0-1 0,0 1 0,1 0 0,0-1 0,0 0 0,1 1 0,-1-2 1,1 1-1,0 0 0,1-1 0,-1 1 0,1-1 0,4 3-1,-5-4 9,0 0 0,0 0 0,1-1 0,-1 1 0,1-1 0,0 0 0,-1 0 0,1 0 0,0-1-1,0 0 1,0 0 0,0 0 0,1-1 0,-1 1 0,0-1 0,0 0 0,0-1 0,0 1 0,0-1 0,0 0 0,1-1-9,0 0 19,1-1 0,0 0 0,-1 0-1,0 0 1,0-1 0,0 0 0,0 0 0,0-1 0,-1 0 0,0 0-1,0 0 1,0 0 0,-1-1 0,4-5-19,7-14 26,-1-1 1,-1 0-1,0-7-26,-1 5 7,1 1-1,14-23-6,-26 49-1,0-1 1,0 1-1,0-1 0,0 1 0,0-1 1,0 1-1,0 0 0,1-1 0,-1 1 1,0 0-1,1 0 0,-1 0 0,1 0 1,-1 0-1,1 0 0,-1 0 0,1 1 1,0-1-1,0 0 1,-1 2-1,0-1 0,1 1 0,-1-1-1,0 1 1,0 0 0,0-1 0,0 1 0,1 0 0,-1 0 0,0 0-1,0 0 1,0-1 0,-1 2 0,1-1 0,0 0 0,0 0 0,-1 0-1,1 0 1,0 0 0,-1 1 0,1-1 0,-1 0 0,0 0 0,1 1-1,-1 0 2,12 32 14,-2 1 1,5 32-15,-10-40 4,1 0 0,2-1 0,0 1 1,2-1-1,10 20-4,-10-34 38,-10-12-33,0 0 0,0 0 0,1 0 0,-1 0-1,0 0 1,1 0 0,-1 0 0,0 0 0,0 1 0,1-1 0,-1 0 0,0 0 0,1 0 0,-1 0 0,0-1 0,1 1 0,-1 0-1,0 0 1,0 0 0,1 0 0,-1 0 0,0 0 0,0 0 0,1 0 0,-1-1 0,0 1 0,0 0 0,1 0-5,1-3 40,0 1 0,-1-1 1,1 1-1,0-1 0,-1 0 1,0 0-1,1 1 1,-1-4-41,27-69 168,-7 17 116,5-3-284,-18 44 28,0 1 0,1-1 0,1 2 0,1-1 0,9-9-28,-18 23 0,0-1 0,0 1 0,0 0 0,0 0 0,0 0 0,1 1 0,-1-1 1,1 1-1,-1-1 0,1 1 0,-1 0 0,1 0 0,0 0 0,-1 0 0,1 0 0,0 0 1,0 1-1,1-1 0,-2 2 0,0-1 0,0 1-1,0-1 1,-1 1 0,1 0 0,0 0 0,0-1 0,-1 1 0,1 0 0,-1 1 0,1-1 0,-1 0 0,1 0 0,-1 1 0,0-1 0,1 1-1,-1-1 1,0 1 0,0-1 0,0 1 0,0 0 0,0-1 0,-1 1 0,1 0 0,0 0 0,-1 0 0,0-1 0,1 1 0,-1 2 0,6 26-3,-1 0 0,-1 0 0,-1 15 3,-2-17-12,1-1 0,2 1 0,1-1 0,0 0-1,5 9 13,-6-25-69,1-1 1,0 0-1,0 0 0,0 0 0,2 0 0,5 7 69,-8-12-104,0-1 1,0 1-1,1-1 1,0 0-1,0 0 1,0-1-1,0 1 1,0-1-1,1 0 1,-1-1-1,1 1 1,0-1-1,1 0 104,0 0-114,1-1-1,0 0 1,-1-1 0,1 0-1,7 0 115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8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141 444 6121,'-1'-2'446,"0"0"1,0 1-1,0-1 0,1 0 0,-1 0 0,0 0 1,1 0-1,0 0 0,-1-1 0,1 1 0,0 0 1,0 0-1,0-1-446,1 0 73,0 0 1,0 0-1,0 1 1,0-1 0,1 0-1,-1 1 1,1-1-1,0 1 1,0-1-1,0 1-73,14-17 118,1 2 0,10-9-118,-8 9 24,-1-2 1,-1 0-1,1-3-24,-14 17 6,0 0 0,0-1 0,-1 0-1,0 0 1,0 0 0,0 0 0,-1 0 0,0-1-1,0 1 1,-1-1 0,0 1 0,0-1-1,0-5-5,-1 8 3,0 0 0,0 0 0,0 1 0,-1-1 0,1 0 0,-1 0 0,0 1 0,0-1-1,-1 0 1,1 1 0,-1 0 0,0-1 0,0 1 0,0 0 0,0 0 0,0 0 0,-1 0-1,1 0 1,-1 0-3,-2 0 2,1-1 0,-1 2 0,1-1 0,-1 0 0,0 1 0,0 0-1,0 0 1,0 0 0,-1 1 0,1 0 0,0 0 0,-3 0-2,-9 0 0,0 0 1,0 1 0,0 1-1,0 1 1,0 1-1,1 0 1,-15 5-1,21-6-2,0 1 1,0 1-1,1 0 1,-1 0-1,1 1 0,-3 2 2,12-7 0,0 0 0,0 0-1,0 0 1,0 0 0,-1 0-1,1 0 1,0 1-1,0-1 1,0 0 0,0 0-1,-1 0 1,1 0 0,0 1-1,0-1 1,0 0-1,0 0 1,0 0 0,0 1-1,0-1 1,0 0 0,0 0-1,0 1 1,0-1-1,0 0 1,0 0 0,0 0-1,0 1 1,0-1 0,0 0-1,0 0 1,0 1-1,0-1 1,0 0 0,0 0-1,0 0 1,0 1 0,0-1-1,0 0 1,1 0-1,-1 0 1,0 0 0,0 1-1,0-1 1,0 0 0,1 0-1,-1 0 1,0 0-1,0 0 1,0 1 0,0-1-1,1 0 1,-1 0 0,0 0-1,0 0 1,1 0-1,-1 0 1,0 0 0,0 0-1,0 0 1,1 0 0,-1 0-1,0 0 1,0 0-1,0 0 1,1 0 0,18 3-13,30-4 5,-1-3 0,1-2-1,10-4 9,-14 2 14,0 2 1,1 2-1,-1 2 0,4 1-14,-45 1-1,0 1-1,0-1 1,0 1 0,0-1-1,1 1 1,-1 0 0,-1 0-1,1 1 1,0 0-1,0-1 1,0 1 0,-1 0-1,1 1 1,-1-1 0,0 0-1,0 1 1,2 1 1,-3-1-2,0 0-1,0 0 1,-1 0-1,1 0 1,-1 1-1,0-1 1,1 0 0,-1 1-1,-1-1 1,1 1-1,0-1 1,-1 1-1,0-1 1,0 1 0,0-1-1,0 1 1,-1-1-1,1 1 1,-1 1 2,-14 46-4,12-43 8,0 0 0,0 0 1,1 0-1,0 0 0,0 1 1,1-1-1,0 0 1,1 1-1,0-1 0,0 1 1,1 1-5,-1-8 1,1 0 0,-1-1 1,1 1-1,0 0 0,0-1 0,-1 1 0,1 0 1,0-1-1,0 1 0,1-1 0,-1 0 1,0 1-1,0-1 0,1 0 0,-1 0 1,1 0-1,-1 0 0,2 1-1,1 0 1,-1-1 0,1 1 0,0-1 0,-1 0 0,1 0 0,0 0 0,0-1 0,0 1 0,0-1-1,8 0 0,0-1 0,0 1 0,0-2 0,0 0 1,-1 0-1,4-2 0,34-13-4,13-7 4,-10 3-7,-7 3-43,0-2 1,-2-1-1,0-3 0,20-15 50,-58 35-16,22-18-64,-25 21 71,-1 0 0,0-1 1,0 1-1,0-1 1,0 1-1,0 0 0,0-1 1,-1 0-1,1 1 0,0-1 1,-1 1-1,1-1 1,-1 0-1,0 0 0,1 1 1,-1-1-1,0 0 0,0 0 9,0 2-2,0-1-1,0 0 0,0 1 0,-1-1 0,1 0 0,0 0 1,0 1-1,-1-1 0,1 0 0,0 1 0,-1-1 1,1 1-1,0-1 0,-1 1 0,1-1 0,-1 0 0,1 1 1,-1-1-1,1 1 0,-1 0 0,0-1 0,1 1 0,-1-1 1,0 1-1,1 0 0,-1 0 0,0-1 0,1 1 1,-1 0-1,0 0 0,1 0 0,-2 0 3,-24 0-14,22 1 9,-10 1 16,1 1-1,0 0 1,0 1-1,0 0 1,1 1-1,-1 1 1,1 0-1,0 1 1,-7 5-11,9-6 16,0 2 0,0-1 0,1 1 0,0 1 0,0 0 0,1 0 0,0 0 0,1 1 0,0 0 0,-3 6-16,9-13 3,-1 0 0,1 0 0,0 1 0,0-1 0,0 0 0,0 1 0,1-1 0,-1 0 1,1 1-1,0-1 0,0 1 0,0-1 0,0 1 0,1-1 0,-1 0 0,1 1 0,0-1 0,0 0 0,0 1 0,0-1 1,1 0-1,-1 0 0,1 0 0,0 0 0,0 0 0,0 0 0,0-1 0,1 1 0,-1-1 0,1 1-3,4 3 8,0 0 1,1-1-1,-1 0 0,1 0 0,0-1 0,0 0 0,1 0 0,-1-1 0,1 0 0,0 0 0,2-1-8,9 1 11,0 0 0,0-2-1,0 0 1,0-2 0,0 0-1,-1-1 1,1-1 0,0 0 0,-1-2-1,0 0 1,0-2 0,12-5-11,24-13 28,-2-2 1,0-2 0,28-24-29,-67 45 2,-1-1 0,0-1-1,0-1 1,-1 0 0,7-8-2,-16 16 2,0-1 1,-1 1-1,1-1 0,-1 1 0,0-1 0,0 0 1,0 0-1,0 0 0,-1 0 0,0 0 0,0 0 0,0-1 1,0 1-1,-1 0 0,1-1 0,-1 1 0,0 0 0,-1-1 1,1 1-1,-1 0 0,0 0 0,-1-5-2,-15-29 3,16 35-3,-1 1-1,1 0 1,0 0-1,-1 0 1,0 0-1,1 0 1,-1 1-1,0-1 1,0 0 0,0 1-1,0-1 1,0 1-1,0 0 1,-1 0-1,0-1 1,2 2 0,1 0 0,-1 0-1,0 0 1,1 0 0,-1 0-1,1 0 1,-1 0 0,0 0-1,1 1 1,-1-1 0,1 0-1,-1 0 1,1 0 0,-1 1 0,1-1-1,-1 0 1,1 1 0,-1-1-1,1 1 1,-1-1 0,1 0-1,-1 1 1,1-1 0,0 1-1,-1-1 1,1 1 0,0-1-1,-1 1 1,1 0 0,0-1 0,0 1-1,0-1 1,-1 1 0,1-1-1,0 1 1,0 0 0,0-1-1,0 1 1,0-1 0,0 1-1,0 0 1,0-1 0,1 1 0,1 32-6,1-22 6,1 1-1,0-1 1,0 0-1,1 0 0,1-1 1,2 5 0,44 60-8,-37-56 5,-1 1 0,0 1 0,-2 0-1,8 20 4,-17-34 1,0 0 0,-1 0-1,0 0 1,0 1-1,-1-1 1,0 1-1,0 0 1,-1-1-1,0 1 1,-1 0-1,1-5 1,0 0 1,-1 0 0,0-1-1,1 1 1,-1 0-1,0-1 1,0 1-1,-1-1 1,1 1 0,0-1-1,-1 1 1,0-1-1,1 0 1,-1 0-1,0 0 1,0 0 0,0 0-1,-1 0 1,1 0-1,0-1 1,-1 1-1,1-1 1,-1 0 0,1 0-1,-1 0 1,1 0-1,-1 0 1,-1 0-2,0 0 8,-1 0 0,0 0 0,1-1-1,-1 1 1,0-1 0,0 0 0,-1-1-8,4 1 5,1 0-1,-1 0 1,0 0 0,1-1-1,-1 1 1,0-1-1,1 1 1,-1-1 0,1 0-1,-1 0 1,1 1-1,-1-1 1,1 0 0,0 0-1,-1 0 1,1-1 0,0 1-1,0 0 1,0 0-1,0-1 1,0 1 0,0-1-1,0 0-4,-1-1 5,1 1-1,1-1 1,-1 0-1,0 0 1,1 1-1,-1-1 0,1 0 1,0 0-1,0 0 1,0 0-1,0 0 1,0 1-1,1-1 1,-1 0-1,1 0 1,0 0-1,0 1 1,0-1-5,1-2 0,1 0 0,-1 1 0,1-1 1,0 1-1,1 0 0,-1 0 0,1 0 1,0 0-1,2-2 0,11-6-36,0 1 0,1 0 0,0 1 0,14-6 36,92-40-584,2 7 1,22-2 583,-135 49 51,-14 9 41,-19 12 85,-15 10 20,23-21-142,0 1 0,1 0 0,1 1 0,-1 0 0,2 1-1,-1 0 1,-6 12-55,15-22 2,0 0 0,0 1-1,0-1 1,0 1-1,1-1 1,-1 1-1,1-1 1,-1 1-1,1-1 1,-1 1-1,1-1 1,0 1-1,0 0 1,0-1-1,0 1 1,0 0 0,0-1-1,0 1 1,0-1-1,1 1 1,-1 0-1,1-1 1,-1 1-1,1-1 1,0 1-1,-1-1 1,1 0-1,0 1 1,0-1 0,0 0-1,0 1 1,0-1-1,0 0 1,0 0-1,1 0 1,-1 0-1,0 0 1,1 0-1,-1 0 1,1 0-1,-1-1 1,2 1-2,5 2 3,0 0 1,1-1 0,-1 0-1,1 0 1,-1-1-1,1 0 1,5-1-4,11 1 5,-1 0 0,1-2 0,-1-2 0,1 0 1,-1-1-1,0-1 0,0-1 0,0-2-5,-1-1-13,0 0-1,-1-2 1,-1-1-1,0 0 1,0-2-1,-1 0 0,13-13 14,-30 25-4,0-1-1,0 0 0,0 0 1,-1 0-1,1-1 0,-1 1 1,1 0-1,-1-1 0,-1 0 1,1 1-1,0-1 0,-1 0 1,0 0-1,0 0 0,0 0 5,0 0-2,-1 1 0,0 0-1,-1-1 1,1 1 0,-1 0-1,1-1 1,-1 1 0,0 0-1,0 0 1,0 0 0,-1 0-1,1 0 1,-1 0 0,0 0-1,0 0 1,0 0 0,0 1-1,0-1 3,-5-4-10,1 0-1,-1 0 1,0 1-1,-1 0 0,0 0 1,1 1-1,-2 0 0,1 1 1,-1 0-1,1 0 0,-1 0 1,0 1-1,0 1 1,-1-1-1,1 2 0,0-1 1,-1 1-1,1 1 0,-1-1 1,-8 2 10,9 0-29,1 0 1,0 0-1,-1 1 1,1 0-1,0 1 0,0 0 1,0 0-1,1 1 1,-1 0-1,1 0 1,0 0-1,0 1 0,0 0 1,0 1-1,1-1 1,0 1-1,0 1 1,1-1-1,0 1 1,0 0-1,0 0 0,1 0 1,-3 7 28,4-7-197,0 0 0,1 0 0,-1 0 1,2 1-1,-2 6 197,2-3-189,1 1 1,0-1-1,2 8 189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08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1 891 7898,'6'-7'996,"1"1"0,0-1 1,1 1-1,3-2-996,-3 3 106,0-1 0,-1-1 0,0 1 0,2-3-106,18-22 85,-1-2 0,-1 0 1,17-32-86,-37 54 16,0 0 1,-1 1-1,0-2 1,-1 1 0,0 0-1,-1-1 1,0 1-1,0-4-16,0-27 46,-3-31-46,1 72 0,-4-113 9,-6 0 0,-14-56-9,23 167 7,1-1 1,-1 1-1,0 0 1,0 0-1,0 0 1,0-1-1,0 1 1,-1 0-1,1 0 1,-1 1-1,0-1 1,-1-1-8,3 4 2,0-1 1,-1 1-1,1 0 1,0 0-1,-1-1 1,1 1-1,0 0 1,-1 0-1,1 0 0,-1 0 1,1 0-1,0 0 1,-1 0-1,1 0 1,-1 0-1,1 0 0,0 0 1,-1 0-1,1 0 1,-1 0-1,1 0 1,0 0-1,-1 0 1,1 0-1,-1 0 0,1 0 1,0 1-1,-1-1 1,1 0-3,-14 17 57,8-6-46,1 0 0,1 0 0,0 0 0,0 0 0,1 1 0,1-1 0,-2 10-11,1 13-1,1-1 0,2 6 1,2 15 9,2 0-1,3-1 1,2 0-1,2 0 1,3-1-1,2 0 1,2-1-1,15 27-8,-23-56-2,0-1-1,2-1 1,0 0-1,2 0 1,7 8 2,-17-23 3,0-1 0,0 1 0,0-1 0,0 0 0,1-1 1,-1 1-1,1-1 0,0 1 0,0-1 0,1-1 1,-1 1-1,1-1 0,-1 0 0,1 0 0,0-1 1,-1 1-1,1-1 0,0-1 0,0 1 0,0-1 1,0 0-1,0 0 0,0-1 0,0 0-3,2-1 5,0-1 0,-1 0 0,1 0 0,-1-1 0,0 0 0,0 0 0,0 0 0,0-1 0,-1 0 0,5-6-5,8-7 21,-1-1-1,12-18-20,-2-3 21,-1-1 1,19-44-22,19-28-11,-56 101 4,-4 13 1,-2 19 1,-3-15 6,1 40 7,1-1 0,3 0 0,1 0 0,3 0 0,1-1 0,7 14-8,-15-51 9,0 1 1,1-1 0,0 0 0,0 0 0,1-1 0,-1 1 0,3 2-10,-4-6 11,-1-1-1,0 0 1,1 1 0,-1-1 0,1 0-1,-1 0 1,1 0 0,0 0-1,-1 0 1,1-1 0,0 1 0,0 0-1,-1-1 1,1 1 0,0-1-1,0 0 1,0 0 0,0 0-1,-1 0 1,1 0 0,0 0 0,0 0-1,0 0 1,0-1 0,-1 1-1,1-1 1,0 1 0,0-1 0,0 0-11,15-7 83,-2 0-1,1-1 1,-1 0 0,-1-1 0,0-1 0,2-2-83,32-31 137,-1-4-137,-11 12 12,-15 16-2,9-10 9,19-13-19,-40 35 1,1 1 0,0 1 0,0-1-1,0 2 1,1-1 0,0 1 0,8-2-1,-16 6-1,0 0 0,0 1 0,0-1-1,0 0 1,0 1 0,0 0 0,1 0 0,-1 0 0,0 0-1,0 0 1,1 1 1,-2-1-1,-1 1 0,1-1-1,-1 1 1,0 0 0,1 0-1,-1 0 1,0 0 0,1 0 0,-1 0-1,0 0 1,0 0 0,0 0-1,0 0 1,0 1 0,0-1-1,0 1 1,0-1 0,-1 0 0,1 1-1,0-1 1,-1 1 0,1-1-1,-1 2 2,3 5-4,-1 2 0,1 0 1,1 0-1,0-1 1,4 6 3,-7-12 1,1 0 1,0-1-1,-1 1 0,1-1 1,0 0-1,1 0 0,-1 1 1,0-2-1,1 1 0,-1 0 0,1 0 1,-1-1-1,1 1 0,0-1 1,0 0-1,0 0 0,0 0 1,0 0-2,5 0 17,1 0 1,-1 0-1,1-1 1,-1-1-1,0 1 1,1-1-1,-1 0 0,0-1 1,1 0-1,-1-1 1,0 1-1,0-2 1,-1 1-1,4-3-17,18-9 94,-1-2 1,26-20-95,-53 36 0,-1 1 1,19-13 5,-1-1 1,-1 0-1,0-1 1,5-8-7,-18 19-1,0 0 1,-1 0-1,0 0 0,0-1 0,0 1 1,-1-1-1,1 0 0,-1 1 1,0-1-1,0-1 0,-1 1 1,1 0-1,-1 0 0,-1 0 0,1-1 1,-1 1-1,0 0 0,0-1 1,0 1-1,-1 0 0,0-3 1,1 7 2,0-1-1,0 1 0,0 0 1,-1-1-1,1 1 0,0 0 1,-1-1-1,1 1 0,-1 0 1,1 0-1,-1-1 0,0 1 1,0 0-1,1 0 1,-1 0-1,0 0 0,0 0 1,0 0-1,0 0 0,0 0 1,0 0-1,-1 1 0,1-1 1,0 0-1,0 1 1,0-1-1,-1 1 0,1-1 1,0 1-1,-1 0 0,1-1 1,0 1-1,-1 0 0,1 0 1,0 0-1,-1 0 0,1 0 1,0 0-1,-1 1 1,1-1-1,0 0 0,-1 1 1,1-1-1,0 1 0,-1-1 1,1 1-1,0-1-1,-5 4 5,0-1 1,0 1-1,0 0 0,1 0 1,0 1-1,0-1 0,0 1 1,0 1-1,-1 1-5,-5 8-1,1-1 0,0 1 0,1 1 0,-5 13 1,12-24-2,0 0 0,0 0-1,0 0 1,0 1 0,1-1 0,0 1 0,0-1 0,0 1-1,1-1 1,0 1 0,0-1 0,0 1 0,1 0-1,0-1 1,0 1 0,0-1 0,1 3 2,0-5-1,0 0 0,0 0 0,0 0 0,0-1 0,0 1 0,1-1 0,-1 1 0,1-1 0,0 0 0,-1 0 0,1 0 0,0 0 1,0-1-1,0 1 0,1-1 0,-1 1 0,0-1 0,0 0 0,2 0 1,9 2-57,-1-1 1,1 0-1,-1-1 1,4-1 56,48 1-412,4 1 177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1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55 714 2457,'20'7'447,"11"3"203,-31-10-625,0 0 0,0-1 0,0 1 0,-1 0 0,1 0 0,0 0 0,0 0 0,0-1 0,0 1 0,0 0 1,0 0-1,0 0 0,0 0 0,0-1 0,0 1 0,0 0 0,0 0 0,0 0 0,0-1 0,0 1 0,0 0 1,0 0-1,0 0 0,0-1 0,0 1 0,0 0 0,0 0 0,0 0 0,0 0 0,0-1 0,1 1 0,-1 0 1,0 0-1,0 0 0,0 0 0,0-1 0,0 1 0,0 0 0,1 0 0,-1 0 0,0 0 0,0 0 0,0 0 1,0 0-1,1 0 0,-1-1 0,0 1 0,0 0 0,0 0 0,1 0 0,-1 0 0,0 0 0,0 0 0,0 0 1,1 0-1,-1 0 0,0 0-25,0-3 222,0-1 1,0 1 0,0-1-1,0 1 1,1-1 0,-1 1 0,1-1-1,0 1 1,0-1 0,1-1-223,-2 4 95,8-32 552,-2 0 0,-1-2-647,5-27 157,-5 34-141,-2 1 0,-1-1 0,-1 0 0,-2 1 0,0-1 1,-3-7-17,-9-52 111,-10-23-111,17 81 44,4 21-4,-1 0 1,1 0 0,-2 1 0,1-1 0,-1 1 0,-1-1-41,4 5 32,0 0 1,-1 1-1,0-1 1,0 1-1,1-1 1,-2 1-1,1 0 1,0 0-1,0 0 1,-1 0-1,1 0 0,-1 1 1,1-1-1,-1 1 1,0-1-1,1 1 1,-1 0-1,-1 0-32,3 1 6,0 0-1,0 0 0,0 0 1,0 0-1,0 0 1,0 1-1,-1-1 0,1 0 1,0 1-1,0-1 1,0 1-1,0-1 1,0 1-1,0-1 0,0 1 1,0 0-1,1-1 1,-1 1-1,0 0 0,0 0 1,0 0-1,1 0 1,-1 0-1,0 0 1,1 0-1,-1 0 0,1 0 1,-1 0-1,1 0 1,-1 1-6,-8 37-16,9-39 18,-4 47 4,3-20-6,1 1-5,0 1 0,4 22 5,8 129 30,-9-74-53,-3-64 19,2 0 0,2-1 0,3 11 4,-7-49 1,1 0-1,-1 0 0,1 0 1,0 1-1,0-1 1,0 0-1,1 0 1,-1 0-1,1-1 1,0 1-1,-1 0 1,1 0-1,0-1 0,1 0 1,-1 1-1,0-1 1,1 0-1,-1 0 1,1 0-1,0 0 1,-1-1-1,1 1 0,0-1 1,0 1-1,0-1 1,0 0-1,1 0 1,-1-1-1,0 1 1,0 0-1,0-1 0,1 0 1,-1 0-1,0 0 1,1 0-1,-1-1 1,2 0-1,11-2-170,-1 0 0,1-2 0,-1 1 0,0-2 1,-1 0-1,1-1 0,1-2 170,32-19-1167,0-8 449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2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0 604 3417,'1'-6'199,"0"0"0,0 0 1,0 0-1,1 0 1,0 0-1,0 1 0,0-1 1,1 1-1,0-1 1,0 1-1,0 0 0,1 0 1,0 1-1,0-1 0,0 1 1,0-1-1,1 1 1,-1 1-1,4-3-199,14-10 418,1 1-1,1 1 1,17-8-418,-35 20 69,127-62 454,25-11-396,-152 72-125,-1 1 1,1-1 0,-1 0 0,0-1-1,0 1 1,0-1 0,0 0 0,-1 0-1,1-1 1,-1 1 0,0-1 0,-1 0-1,1 0 1,-1 0 0,0 0-1,0-1 1,0 0 0,1-4-3,1-13 34,0 0 1,-1 0-1,-2 0 1,1-18-35,0-7 271,-3 33-21,0 5 126,5 23 145,26 83-488,-18-57-18,-1 1 0,5 32-15,-12-40 5,-1 1 0,-1 0 0,-2-1 0,-2 1 0,0 0 0,-3-1 0,0 1 1,-2-1-1,-2 0 0,-3 8-5,8-31 8,2-4 2,-1 1 0,0-1-1,0 0 1,0 0 0,0 0 0,-1 0 0,0 0-1,-1 0-9,4-5 2,0 1 0,0-1 0,0 0 0,-1 0 0,1 0 0,0 0-1,0 0 1,0 0 0,0 0 0,-1 0 0,1 0 0,0 1 0,0-1 0,0 0-1,0 0 1,-1 0 0,1 0 0,0 0 0,0 0 0,0 0 0,-1 0 0,1 0-1,0 0 1,0 0 0,0-1 0,0 1 0,-1 0 0,1 0 0,0 0 0,0 0-1,0 0 1,0 0 0,0 0 0,-1 0 0,1 0 0,0-1 0,0 1-1,0 0 1,0 0 0,0 0 0,0 0 0,-1 0 0,1-1 0,0 1 0,0 0-1,0 0 1,0 0 0,0 0 0,0-1 0,0 1 0,0 0 0,0 0 0,0 0-1,0-1 1,0 1 0,0 0 0,0 0-2,-2-7 26,1 0-1,0 0 1,1 0 0,-1 0 0,1 0-1,0 0 1,1 0 0,0 0-1,0 0 1,1 0 0,-1 0 0,2-1-26,7-21 80,1 0 1,4-5-81,-12 26 6,7-12 16,0 0 0,2 1 0,6-8-22,-11 17 6,0 0 0,1 0-1,1 1 1,-1 1 0,1-1-1,8-4-5,-13 11 4,0 0 1,0 0-1,0 1 0,0 0 0,0 0 0,0 0 1,0 0-1,0 0 0,1 1 0,-1 0 1,0 0-1,1 0 0,-1 0 0,0 1 0,0 0 1,0-1-1,1 2 0,-1-1 0,0 0 1,0 1-1,-1 0 0,1 0 0,2 1-4,9 5 24,-1 1 0,-1 0 0,0 1-1,0 0 1,5 7-24,16 17 18,-20-19-12,0-1 1,0-1-1,2 0 0,-1-1 1,13 7-7,-23-16 0,0-1 1,-1 0-1,2 0 1,-1 0-1,0 0 1,0-1-1,0 0 0,1 0 1,-1 0-1,1 0 1,-1-1-1,0 0 1,1-1-1,-1 1 1,1-1-1,-1 0 1,0 0-1,1 0 1,-1-1-1,0 0 1,0 0-1,4-3 0,7-3 4,-1-1 0,0-1 0,-1 0-1,0-1 1,0 0 0,-2-1 0,1-1-1,-2 0 1,1 0 0,-2-1 0,0-1 0,8-14-4,-15 21-2,0 0 1,0 0 0,0 0 0,0-8 1,-2 12-1,-1 1 0,1-1 0,-1 0 0,0 1 0,0-1 0,0 0 0,0 1 0,-1-1 0,0 0 0,0 1 0,0-1 1,0 0 0,1 4 0,0 0 0,0-1 0,0 1 0,0 0 1,-1-1-1,1 1 0,0 0 0,0 0 1,0-1-1,-1 1 0,1 0 0,0 0 1,0-1-1,-1 1 0,1 0 0,0 0 1,-1 0-1,1-1 0,0 1 0,-1 0 0,1 0 1,0 0-1,-1 0 0,1 0 0,0 0 1,-1 0-1,1 0 0,0 0 0,-1 0 1,1 0-1,0 0 0,-1 0 0,1 0 1,0 0-1,-13 7 5,-7 14-6,15-14-3,0 0 0,0 1 1,1-1-1,0 1 0,0 0 1,1 0-1,0 0 0,1 1 1,-1-1-1,1 1 0,1-1 1,0 1-1,0 6 4,1-4-38,1 1 0,0-1 0,0 1 0,1-1-1,1 0 1,0 0 0,0 0 0,1 0 0,6 10 38,-3-6-204,2 0 0,0-1 0,1 0 0,0-1 0,1 0 1,0 0-1,1-1 0,0-1 0,1 0 0,1-1 0,-1 0 1,2-1-1,-1 0 0,10 3 204,6-1-408,0-1 0,14 2 408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3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43 2505,'0'-7'2234,"0"-16"1081,0 23-3285,0-1 0,0 1 1,0-1-1,0 1 1,0-1-1,0 1 0,0-1 1,0 0-1,-1 1 1,1 0-1,0-1 0,0 1 1,-1-1-1,1 1 1,0-1-1,-1 1 0,1-1 1,0 1-1,-1 0 1,1-1-1,0 1 0,-1 0 1,1-1-1,-1 1 0,1 0 1,-1 0-1,1-1 1,-1 1-1,1 0 0,-1 0 1,1 0-1,-1 0 1,0 0-31,0 0 3,0 1 1,0 0 0,0 0-1,0 0 1,1 0 0,-1 0 0,0 0-1,0 0 1,1 0 0,-1 0-1,0 0 1,1 0 0,-1 0-1,1 0 1,0 1 0,-1 0-4,-3 7 11,-6 11 1,1 1 0,1 0 0,1 1 0,1-1 0,-2 19-12,7-37 3,1 1 0,0-1 0,0 0 0,1 0-1,-1 0 1,1 0 0,-1 1 0,1-1 0,0 0-1,0 0 1,1 0 0,-1 0 0,0-1 0,1 1-1,0 0 1,-1-1 0,1 1 0,0-1 0,1 1-1,-1-1 1,0 0 0,1 0 0,-1 0 0,3 1-3,0 0 5,0 0 0,0 0 0,0-1 0,1 1 0,-1-1 0,1-1 0,0 1 0,0-1 0,0 0 0,-1 0 0,4-1-5,0 1-117,1-2 1,0 0-1,0 0 0,0-1 1,-1 0-1,1 0 0,-1-1 0,0 0 1,0-1-1,0 0 0,0-1 1,4-2 116,23-23-484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3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0 4961,'-7'8'267,"1"-1"0,-1 2 0,2-1 0,-1 0 0,1 1 0,1 0 0,-1 1 0,-2 8-267,0 5-24,1-1 0,0 1 1,1 10 23,0 1 2,1 0 1,2 0 0,2 1-1,1-1 1,1 0 0,4 9-3,-3-26 19,1-1 0,0 0 0,1 0 0,1 0 0,1-1 0,3 7-19,-4-13 45,-1 0-1,1 0 1,0-1-1,1 1 1,0-2-1,0 1 1,1-1-1,0 0 1,0-1 0,6 4-45,-10-7 55,0-1 0,0 1 0,1-1 1,-1 0-1,1 0 0,-1-1 0,1 1 1,0-1-1,0 0 0,0-1 0,0 1 1,-1-1-1,1 0 0,0 0 0,0 0 1,5-1-56,-4-1 56,0 0 1,0 0 0,1 0-1,-1-1 1,-1 0-1,1 0 1,0-1 0,-1 1-1,0-1 1,1 0-1,2-4-56,6-7 57,-1 0-1,0-1 0,-1-1 0,-1 0 1,-1 0-1,0-1 0,5-14-56,1-9 14,-2 0 0,5-27-14,-6 22 7,-12 41-4,1-1 0,-1 1 0,1 0 1,0 0-1,1 0 0,-1 0 0,1 0 0,0 1 1,0-1-1,0 1 0,1 0 0,1-2-3,-5 6 1,1 0 0,-1-1 0,1 1 0,0 0 0,-1-1 0,1 1 0,-1 0 0,1 0 0,0-1 0,-1 1 0,1 0 0,0 0 0,-1 0 0,1 0 0,0 0 0,0 0 0,-1 0 0,1 0 0,0 0 0,-1 1 0,1-1-1,0 0 1,-1 0 0,1 0 0,-1 1 0,1-1 0,0 0 0,-1 1 0,1-1 0,-1 1-1,16 15 9,-11-10-5,13 14-1,-1 2-1,0 0 1,-2 1 0,-1 1 0,-1 0 0,5 11-3,-4-2 12,-1 1-1,-2 1 1,-1 0 0,2 15-12,-9-27-2,-2-7 7,1-14 60,-1-6 73,64-287 596,-61 276-729,1-1 1,1 1 0,0 0-1,1 0 1,0 1-1,1-1 1,5-4-6,-10 15-1,1-1 0,-1 2 0,1-1 0,0 0 0,0 1 0,0-1-1,0 1 1,0 0 0,1 1 0,0-1 0,0 1 1,-2 1-1,1-1 0,-1 1 0,1 1 0,0-1 0,0 0 0,-1 1-1,1 0 1,0 0 0,0 0 0,-1 0 0,1 1 0,0-1 0,-1 1 0,1 0-1,0 0 1,1 1 1,0 0 2,0 1-1,0-1 0,0 1 1,-1 0-1,1 0 1,-1 1-1,0-1 0,0 1 1,0 0-1,-1 0 1,1 0-1,-1 0 0,0 1 1,0 0-1,0-1 0,-1 1 1,1 0-2,5 15-3,-1 0 0,-1 0 0,4 18 3,-4-15-8,-3-9-6,9 32-18,13 30 32,-20-62-35,2 0 1,-1 0-1,2-1 1,-1 0-1,2 0 0,0-1 1,4 5 34,-9-13-70,0 0 0,0-1 0,0 1 0,0-1 0,0 0 0,1 0 0,-1-1 1,1 1-1,0-1 0,0 0 0,0 0 0,0 0 0,4 0 70,-1-1-206,0 0 0,0 0 0,0-1 0,0 0 0,1-1 1,-1 0-1,0 0 0,0-1 0,3 0 206,67-26-762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4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378 523 6361,'-10'-13'1390,"7"8"-1222,0 1-1,0-1 1,-1 0 0,1 1-1,-1 0 1,0 0 0,-1 0-1,1 0 1,-1 1 0,1-1 0,-1 1-1,0 1 1,-1-1 0,1 1-1,-3-2-167,-3 1 43,0 0 0,-1 1 0,0 0 0,1 1 0,-1 0 0,0 1 0,1 1 0,-1-1 0,0 2 0,0-1 0,1 2-1,-5 1-42,9-2 3,0 1-1,0-1 0,0 2 0,1-1 1,-1 1-1,1 0 0,0 0 0,0 1 0,0-1 1,0 1-1,1 1 0,0-1 0,0 1 1,1 0-1,-1 0 0,1 0 0,1 1 0,-1-1 1,-2 8-3,0 1 1,0 1 1,1 1 0,1-1 0,1 1 0,-1 10-2,3-21-11,1 0 0,0 0 1,0 0-1,0 0 0,0 0 0,1 0 1,0 0-1,1 0 0,-1-1 0,1 1 1,0 0-1,1-1 0,-1 0 0,1 1 1,0-1-1,0 0 0,3 2 11,-5-5-4,1 0 0,0-1 0,0 1 0,-1-1-1,1 1 1,0-1 0,0 0 0,0 0 0,1 0 0,-1 0-1,0 0 1,0 0 0,1 0 0,-1-1 0,0 1 0,1-1-1,-1 0 1,2 0 4,1 0-3,1 0 0,-1-1 0,0 0 0,0 0-1,-1 0 1,1-1 0,0 1 0,0-1 0,0-1 3,7-3 4,0-1 1,0 0-1,-1-1 1,0 0 0,-1-1-1,6-5-4,-8 5 6,0 1-1,-1-1 1,-1 0-1,1-1 1,-1 0-1,-1 0 1,0 0-1,0-1 1,-1 1-1,0-2-5,0-4 32,0-1-1,-1 0 0,0 0 1,-1 0-1,-2 0 0,0-7-31,-3-22 97,-2 0-1,-2 0 0,-3 1 0,-7-24-96,-6-7 344,-20-46-344,32 97 194,11 25-192,0 0 1,0 0-1,0 0 1,0 0-1,0-1 1,-1 1-1,1 0 1,0 0-1,0 0 1,0 0-1,0 0 1,0-1-1,0 1 1,0 0-1,-1 0 1,1 0-1,0 0 1,0 0-1,0 0 1,0 0-1,0 0 1,-1 0-1,1 0 1,0-1-1,0 1 1,0 0-1,0 0 1,-1 0-1,1 0 1,0 0-1,0 0 1,0 0-1,0 0 1,-1 0-1,1 0 1,0 1-1,0-1 1,0 0-1,0 0 1,0 0-1,-1 0 1,1 0-1,0 0 1,0 0-1,0 0 1,0 0-1,0 0 1,-1 1-1,1-1 1,0 0-1,0 0 1,0 0-1,0 0 1,0 0-1,0 0 1,0 1-1,0-1 1,0 0-1,-1 0 1,1 0-1,0 0 1,0 1-1,0-1-2,-2 10 20,0 0 0,0 0-1,1 0 1,1 0 0,0 3-20,-1-9 1,1 40 0,1 0 1,3-1-1,1 1 0,8 27-1,12 35-50,15 30 50,-23-82 4,11 20-4,-21-58-4,1 0 1,0-1 0,1 0-1,0 0 1,2-1 0,7 8 3,-15-18-7,0-1-1,0 0 1,1 1 0,0-2 0,0 1-1,0 0 1,0-1 0,0 1-1,0-1 1,0 0 0,1-1 0,-1 1-1,1-1 1,0 0 0,-1 0 0,1 0-1,0-1 1,-1 1 0,1-1-1,0 0 1,0-1 0,-1 1 0,1-1-1,0 0 1,-1 0 0,1 0 0,0-1-1,-1 0 1,0 1 0,4-4 7,7-3-11,-1-1 1,0 0 0,-1-2 0,0 1 0,0-1-1,-1-1 1,-1 0 0,2-3 10,18-23-23,-2-1 0,-2-2 0,-1 0 0,1-8 23,-25 46 9,-1 0 0,1 0 1,-1-1-1,0 1 0,0 0 0,0 0 1,0-3-10,-1 6 2,0-1 1,0 1 0,0-1 0,0 1 0,0-1 0,-1 1 0,1-1 0,0 1-1,0-1 1,0 1 0,-1 0 0,1-1 0,0 1 0,0-1 0,-1 1 0,1 0-1,0-1 1,-1 1 0,1-1 0,-1 1 0,1 0 0,0 0 0,-1-1 0,1 1-1,-1 0 1,1 0 0,-1-1 0,1 1 0,-1 0 0,1 0 0,-1 0-1,1 0 1,-1 0 0,1 0 0,-1 0 0,1 0 0,-1 0 0,1 0 0,-1 0-1,1 0 1,-1 0 0,1 0-3,-4 6 22,0 8-27,0 1 1,2 0-1,0 0 1,0 1-1,2-1 1,-1 0-1,2 0 1,0 1 0,3 10 4,-2-20 2,0 0 0,0 1 0,1-1 0,-1 0 1,1-1-1,1 1 0,-1 0 0,1-1 1,0 0-1,0 0 0,0 0 0,1 0 0,0-1 1,0 0-1,0 0 0,0 0 0,1 0 1,0-1-1,-1 0 0,1 0 0,0-1 0,0 0 1,1 0-1,1 1-2,0-2-45,-1 0 0,1 0 0,0 0 0,-1-1 0,1 0 0,0-1 0,-1 1 0,1-1 0,-1-1 0,1 0 0,-1 0 0,0 0 0,1-1 0,-1 0 0,0 0 0,-1-1 0,1 0 0,-1 0 0,0-1 0,0 1 0,0-2 0,0 1 0,2-4 45,-1 0-482,-1-1-1,0 1 1,-1-1-1,0-1 483,14-29-1109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4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86 200 6665,'-85'-200'2401,"85"205"-2281,2 14-544,7 13-1128,-7 0 951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4.8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17 1456,'2'-10'673,"-2"4"-249,-11 7-252,-12 7-38,1 0 0,0 1 1,0 2-1,1 0 0,-10 7-134,23-12 82,0 0-1,0 1 1,1 0-1,-1 0 0,2 0 1,-1 1-1,1 0 0,0 0 1,0 1-1,1 0 1,1 0-1,-1 0 0,1 0 1,-1 6-82,-3 14 80,0 1 0,2 1 1,2-1-1,0 1 0,2 0 1,2-1-1,1 1 0,1 0 1,1 0-1,2-1 0,1 0 1,4 9-81,0-12 96,1-1 0,2-1 0,10 15-96,-13-24 29,-1 1 0,0 0 0,-1 1 0,0 0 0,-2 0 0,0 0 0,-1 1 0,1 12-29,-5-27-19,-1 0-1,0 0 1,0 0 0,0 0 0,0 0-1,-1 0 1,0 0 0,1 0-1,-2 0 1,1 0 0,0 0 0,-1 0-1,1-1 1,-1 1 0,0-1-1,-1 1 1,1-1 0,0 0 0,-1 0-1,0 0 1,0 0 0,0 0 0,0-1-1,0 1 1,0-1 0,-1 0-1,1 0 1,-1 0 0,0 0 0,1-1-1,-1 1 1,0-1 0,0 0-1,0 0 1,-4 0 19,-20-2-360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8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7458,'9'-3'286,"1"0"1,-1 0 0,1 1 0,0 1-1,-1-1 1,1 2 0,0-1 0,0 1-1,0 1 1,0 0 0,1 1-287,18 0 182,252 15-1399,-94-2-2371,-164-13 3402,-23-1 275,0-1 0,0 1 1,0-1-1,0 0 0,0 1 1,0-1-1,0 1 1,0-1-1,0 0 0,-1 1 1,1-1-1,0 1 1,0-1-1,0 0 0,0 1 1,-1-1-1,1 0 0,0 1 1,-1-1-1,1 0 1,0 1-1,0-1 0,-1 0 1,1 0-1,0 1 1,-1-1-1,1 0 0,0 0 1,-1 0-1,1 0 0,-1 1 1,1-1-90,-22 18 1218,10-8-831,3-2-284,2 0 1,-1 1 0,1 0 0,0 0 0,1 0 0,0 1 0,1 0-1,0 1 1,0-1 0,1 2-104,2-7-68,0 0 0,0 0 0,1 0 0,0 0 0,0 0 0,0 0 1,1 0-1,0 0 0,0 1 0,0-1 0,1 0 0,-1 0 0,1 0 0,0 0 0,1 0 0,-1 0 0,1 0 0,0 0 0,0 0 0,1-1 0,-1 1 0,1-1 0,1 1 68,-2-2-149,0-1 0,0 0 1,0 1-1,1-1 0,-1-1 0,1 1 0,0 0 0,-1-1 0,1 1 0,1 0 149,3 0-171,-1-1 1,1 1-1,0-1 1,-1 0 0,2-1 170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4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1 380 6129,'37'-12'3546,"31"-6"-3546,-43 13 113,-1-2 0,0 0-1,0-2 1,0 0-1,13-9-112,-20 8 4,0 0 0,-1-1 1,0-1-1,-1-1 0,-1 0 0,0-1 0,0 0 0,-2-1 0,0-1 1,9-13-5,-18 22-12,0 1 1,0-1 0,-1 0 0,0 0 0,0 0 0,-1 0 0,0 0 0,0-3 11,0 5-10,-1 1 1,0 0 0,0-1 0,-1 1-1,1-1 1,-1 1 0,0 0-1,0-1 1,-1 1 0,1 0 0,-1 0-1,0 0 1,-2-3 9,4 6-1,0 1 1,0-1-1,0 1 0,0-1 0,-1 1 0,1-1 0,0 1 1,0-1-1,-1 1 0,1 0 0,0-1 0,-1 1 1,1 0-1,0-1 0,-1 1 0,1 0 0,0-1 1,-1 1-1,1 0 0,-1-1 0,1 1 0,-1 0 0,1 0 1,-1 0-1,1 0 0,0-1 0,-1 1 0,1 0 1,-1 0-1,1 0 0,-1 0 0,1 0 0,-1 0 1,1 0-1,-1 0 0,1 0 0,-1 1 0,1-1 0,-1 0 1,1 0-1,-1 0 0,1 0 0,-1 1 0,1-1 1,0 0-1,-1 0 0,1 1 0,-1-1 0,1 0 1,0 1-1,-1-1 0,1 1 0,0-1 0,-1 0 0,1 1 1,0-1-1,0 1 1,-2 2-4,1 0 0,-1 0 0,1 1 0,0-1 0,0 0 1,0 1-1,1-1 0,-1 3 4,1 4 3,0 1 0,0-1 1,1 1-1,0-1 0,1 0 1,1 1-1,-1-1 0,1 0 1,1 0-4,10 23 43,1-1 1,1 0-44,3 4 30,-11-20-17,0 0 0,1-1 0,1-1 0,1 0 0,0 0 0,9 8-13,-14-16 17,0 0 0,1-1 0,0 1 0,0-1 0,0-1 0,0 1 0,1-1 0,0-1 0,0 1 0,0-1 0,0-1 0,1 1 0,-1-1 0,4 0-17,-8-2 22,-1 0 1,1 0 0,-1-1 0,1 1 0,0-1 0,-1 1 0,1-1 0,-1 0 0,0-1-1,1 1 1,-1-1 0,0 1 0,0-1 0,0 0 0,0 0 0,0 0 0,0 0 0,0-1-1,-1 1 1,1-1 0,-1 0 0,0 0 0,0 1 0,0-1 0,1-2-23,5-10 110,0 0 0,-1-1 0,0 0 0,3-13-110,-7 20 24,6-24 115,0 0-1,-1-8-138,9-40 203,-16 78-199,-1 1 0,1-1 0,0 1 1,0-1-1,0 1 0,0-1 0,0 1 0,1 0 0,-1-1 1,1 1-1,-1 0 0,1 0 0,0 0 0,0 1 1,0-1-1,0 0 0,0 1 0,0-1 0,0 1 0,1-1 1,-1 1-1,1 0-4,4-1 5,0 1 1,0 0 0,0 0 0,0 0-1,0 1 1,0 0 0,0 0-1,1 1-5,112 9 19,-99-7-15,-1 0 1,0 2-1,-1 0 0,17 7-4,-33-11 0,0 0 0,0 1 0,0-1 0,0 1 0,-1 0 0,1 0-1,0 0 1,-1 0 0,1 0 0,-1 0 0,0 1 0,0-1 0,0 1 0,0 0-1,0 0 1,0-1 0,-1 1 0,1 0 0,-1 0 0,0 1 0,0-1 0,0 0-1,0 0 1,-1 0 0,1 4 0,-1 5 2,0 0-1,-2 1 1,1-1-1,-1 0 0,-1 0 1,-2 5-2,-6 41 33,10-49-22,1 1 0,-1 0-1,2 0 1,-1-1 0,2 1 0,-1 0-1,1 0-10,-1-7 4,0 1 0,1-1 0,-1 0 0,0 0 0,1 1 0,0-1 0,0 0 0,0 0-1,0-1 1,1 1 0,-1 0 0,1-1 0,-1 1 0,1-1 0,0 0 0,0 0 0,0 0 0,0 0-1,0-1 1,3 2-4,2 0-22,0-1 0,-1 0 0,1-1 0,0 0 0,0 0 0,-1 0 0,1-1 0,0 0 0,0-1 0,0 0 0,0 0-1,-1 0 1,1-1 0,0 0 0,-1-1 0,0 0 0,8-3 22,4-4-502,0-1 1,0-1-1,-1 0 1,-1-2-1,13-12 502,32-27-1012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5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27 8538,'-10'-22'3177,"10"17"-2649,2 8-256,20 13-456,-1 5-248,8 14-809,4 5-551,9 13 1080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19:56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511 929 6793,'4'-4'339,"-1"0"-1,1 0 1,-1-1-1,-1 0 0,1 0 1,-1 1-1,1-1 1,-1-1-339,-2 4 40,1 0 1,-1 0 0,0 0-1,1 1 1,-1-1 0,0 0-1,0 0 1,0 0 0,0 0-1,-1 1 1,1-1 0,0 0-1,-1 0 1,1 1 0,-1-1-1,0 0 1,0 1 0,1-1-1,-1 0 1,0 1 0,0-1 0,-1 1-1,1 0 1,0-1 0,0 1-1,-2-1-40,-2-2 38,-1 1 0,0 0 0,0 0 0,-1 1 1,1 0-1,0 0 0,-1 0 0,1 1 0,-1 0 0,1 0 0,-1 1 0,0-1 0,-4 2-38,-8-1 22,0 2 0,0 0 0,0 1 0,0 1 0,1 0 0,-1 2 0,1 0 0,0 1 0,1 1 0,-4 2-22,-2 3 8,0 0 0,1 2 0,1 0 1,0 2-1,1 0 0,1 1 0,-2 3-8,15-14 1,0 1 0,0-1 0,1 1-1,-1 0 1,2 0 0,-1 0 0,1 1-1,1 0 1,-1 0-1,3-6 1,0 0-1,1 1 1,-1-1 0,0 0-1,1 1 1,0-1 0,0 1 0,0-1-1,0 1 1,1-1 0,-1 0-1,1 1 1,0-1 0,0 0-1,0 0 1,0 1 0,0-1 0,1 0-1,0 0 1,-1 0 0,1-1-1,0 1 1,1 0 0,-1-1-1,2 2 0,1 1 0,1-1-1,-1-1 0,1 1 1,0-1-1,0 0 0,1 0 1,-1-1-1,0 1 0,1-1 1,0-1-1,-1 1 0,1-1 0,0-1 1,0 1-1,-1-1 0,1 0 1,2-1 0,11-1 9,0 0 0,-1-1 0,1-1 0,-1-1 0,10-5-9,8-3 18,-2-2-1,0-2 1,17-11-18,-32 17 9,-1-2-1,0-1 1,0 0-1,-2-2 0,0 0 1,7-8-9,-19 17 4,0 1-1,-1-1 1,1 0 0,-2 0-1,1-1 1,-1 1 0,0-1 0,0 0-1,-1 1 1,0-1 0,0 0-1,-1 0 1,0-1 0,-1 1 0,0-1-4,-1-19 23,-1 0 1,-2 0-1,-5-23-23,-1-2 30,-38-295 227,46 326-220,1 11 4,0-1-1,-1 1 1,0 0 0,0-1 0,-2 1 0,-1-5-41,5 16 2,0 0 0,-1 1 0,1-1 0,0 0 0,0 0 1,0 0-1,0 0 0,0 0 0,0 1 0,0-1 0,0 0 1,0 0-1,0 0 0,-1 0 0,1 0 0,0 0 1,0 0-1,0 0 0,0 1 0,0-1 0,-1 0 0,1 0 1,0 0-1,0 0 0,0 0 0,0 0 0,-1 0 0,1 0 1,0 0-1,0 0 0,0 0 0,0 0 0,0 0 0,-1 0 1,1 0-1,0 0 0,0 0 0,0 0 0,0 0 0,-1 0 1,1 0-1,0-1 0,0 1 0,0 0 0,0 0 0,0 0 1,0 0-1,-1 0 0,1 0 0,0 0 0,0 0 0,0-1 1,0 1-1,0 0 0,0 0 0,0 0 0,0 0-2,-5 21 7,5-21-7,-5 43 5,1 0-1,2 1 1,4 31-5,16 133 33,-4-89-56,18 60 23,-28-160-2,1 0 0,1 0-1,0-1 1,2 0-1,0 0 1,1-1 0,1 0-1,0 0 1,1-1 0,1 0-1,1-1 1,0-1-1,1 0 1,0 0 0,1-2-1,1 0 1,0 0 0,1-1 2,-11-8-1,0 1 1,0-1 0,1-1 0,-1 1-1,1-1 1,0 0 0,0 0 0,-1-1-1,1 0 1,0 0 0,0-1 0,0 0 0,0 0-1,6-1 1,-5-1 0,0 0 0,0 0 0,0-1 1,0 0-1,-1 0 0,0-1 0,1 1 0,-1-2 0,0 1 0,-1-1 0,1 0 0,4-5 0,13-15-22,0-1-1,-2 0 1,16-26 22,4-11-89,5-16 89,-32 49 13,-1 0 0,8-24-13,-17 41 47,-2 2 33,-6 13 1,2-1-69,1-1-1,-1 1 1,0 0 0,0-1-1,1 1 1,-1-1-1,0 1 1,0-1-1,0 1 1,0-1-1,0 1 1,0-1-1,0 0 1,0 1-12,-3 3 12,-6 20-10,2 0-1,1 0 1,1 1-1,1-1 1,1 1-1,0 19-1,4-36 0,0 0-1,1 0 0,1-1 1,-1 1-1,1 0 0,1 0 0,-1-1 1,1 0-1,0 1 0,1-1 1,0 0-1,0 0 0,1-1 1,-1 1-1,1-1 0,1 0 0,-1-1 1,1 1-1,4 2 1,-5-4 0,0 0 1,0 0-1,0-1 0,1 1 1,-1-1-1,1-1 0,0 1 1,0-1-1,0 0 0,0 0 1,0-1-1,0 0 0,1 0 1,-1 0-1,0-1 0,1 0 1,-1 0-1,0-1 0,1 0 1,-1 0-1,0 0 0,0-1 1,0 1-1,0-2 0,1 1 0,14-7-16,1-1 0,-2-1 0,1-1 0,-1 0 0,-1-2 0,2-2 16,-3 1-43,-1 1 0,0-2-1,11-14 44,-21 21-18,1 1 0,-2-2 0,0 1-1,0-1 1,-1 0 0,0 0-1,0 0 1,0-4 18,-4 13 4,-1 0 0,0 0 0,1 0 1,-1 0-1,0 0 0,1-1 0,-1 1 0,0 0 1,0 0-1,0 0 0,0 0 0,0 0 0,0 0 0,0 0 1,-1 0-1,1-1 0,0 1 0,-1 0 0,1 0 0,0 0 1,-1 0-5,1 1 3,-1 0 0,0-1 0,1 1 0,-1 0 0,1-1 1,-1 1-1,0 0 0,1 0 0,-1 0 0,0 0 0,1 0 1,-1 0-1,0 0 0,1 0 0,-1 0 0,0 0 0,1 0 0,-1 0 1,0 0-1,1 0 0,-1 0 0,0 1 0,1-1 0,-1 0-3,-5 3 14,-1 0 0,1 1 0,0-1-1,0 1 1,-4 4-14,-1 1 1,0 1 0,1 1 0,0 0-1,0 0 1,1 1 0,0 0 0,1 0 0,1 1 0,0 0-1,1 0 1,-3 10-1,6-17 1,1 0-1,1 0 0,-1 1 0,1-1 1,0 0-1,1 1 0,-1 0 0,1-1 1,0 1-1,1-1 0,0 1 0,0-1 1,0 0-1,1 1 0,0-1 0,0 0 1,0 0-1,1 0 0,0 0 0,0 0 1,0-1-1,1 0 0,0 1 0,0-1 1,1 0-1,-1-1 0,3 3 0,4 1-15,0-1 1,1 1-1,0-2 1,0 0-1,1 0 1,-1-1-1,1 0 1,1-1-1,-1-1 1,5 1 14,10 1-207,1 0 0,-1-2 0,1-1 0,0-2 0,-1 0 0,1-2 0,-1-1 0,1-2 0,-1 0 0,0-2 0,-1-1 0,0-1 0,0-2 0,-1 0 0,0-2 0,-1-1 0,0-1 0,-1 0 0,-1-2 0,-1-1 0,0-1 0,-2-1 0,0-1 0,-1 0 0,10-16 207,-25 31 179,1-1-1,-1 0 0,0 0 1,-1-1-1,0 1 0,0-1 1,0 0-1,-1 0 0,0 0 1,-1 0-1,0 0 0,0-2-178,-1 4 151,0 0 1,0 0-1,-1 0 0,0 1 0,0-1 0,-1 0 0,1 1 0,-1-1 0,0 1 0,-1-1 1,1 1-1,-1 0 0,0 0 0,-1 0 0,1 0 0,-1 1 0,-3-4-151,2 3 60,-1 0 0,1 0 0,-1 1 0,-1 0-1,1 0 1,0 0 0,-1 1 0,0 0 0,0 0 0,0 0 0,0 1-1,0 0 1,-1 1 0,1 0 0,-4 0-60,6 0 8,0 1 1,0 0-1,0 0 1,0 1-1,0-1 1,1 1-1,-1 0 1,0 1-1,0-1 1,0 1-1,1 0 0,-1 0 1,1 0-1,-1 1 1,1-1-1,0 1 1,0 0-1,0 1 1,1-1-1,-1 1 1,1-1-1,-1 1 0,-1 3-8,1 1 0,0 0-1,0 1 0,1-1 1,-1 1-1,2-1 0,0 1 1,0 0-1,0 0 0,1 0 1,0 1-1,1 5 1,0 5-15,1 0-1,1 0 1,0 0-1,5 16 16,-6-35-6,-1 1 0,0 0 0,1-1 0,-1 1 0,1 0 0,-1-1 0,1 1 0,0-1 0,0 1 1,0-1-1,0 1 0,0-1 0,0 0 0,0 0 0,0 1 0,0-1 0,1 0 0,-1 0 0,0 0 0,1 0 0,-1 0 0,1 0 6,2 0-17,0-1 0,-1 1-1,1 0 1,0-1 0,-1 0 0,1 0-1,0 0 1,2-1 17,0 1-11,-2-1-1,-1 1 0,1-1 1,0 0-1,-1 0 0,1 0 0,-1 0 1,1-1-1,-1 1 0,0-1 0,1 0 0,-1 0 1,0 0-1,0 0 0,-1-1 0,1 1 12,3-4-21,-1 1-1,0-1 1,-1 0-1,0 0 1,0-1-1,0 1 1,2-6 21,-1 1-26,0-1 0,-1 0 0,-1 0 0,0 0 0,0-1 0,-1 1 0,-1-1 0,0 1 0,-1-4 26,0 12-5,0 0 1,-1 0 0,1 1-1,-1-1 1,0 0 0,0 1 0,0-1-1,-2-2 5,3 6 0,0-1 0,0 1-1,0 0 1,-1-1 0,1 1 0,0 0-1,-1-1 1,1 1 0,0 0 0,0-1-1,-1 1 1,1 0 0,-1 0 0,1-1-1,0 1 1,-1 0 0,1 0 0,-1 0-1,1-1 1,0 1 0,-1 0 0,1 0-1,-1 0 1,1 0 0,-1 0 0,0 0 0,0 1 0,0-1 0,0 0-1,0 1 1,0-1 0,1 1 0,-1-1 0,0 1 0,0 0 0,0-1 0,1 1 0,-1 0-1,0 0 1,1-1 0,-1 1 0,1 0 0,-1 0 0,-3 5 2,1 0 1,0 0-1,0 0 1,1 1-1,0-1 0,0 1 1,0 0-1,1-1 1,0 1-1,0 0 1,1 0-1,-1 0 0,2 0 1,-1-1-1,1 1 1,0 0-1,0 0 1,2 4-3,-1-4-5,-1-1 0,1 0 0,1 0 0,-1 0 0,1 0 0,0 0 0,0 0 0,1-1 0,0 0 0,0 0 0,0 0 1,0 0-1,1 0 0,0-1 0,0 0 0,0 0 0,0 0 0,1-1 0,-1 1 0,4 0 5,2-1 2,0 0 0,0-1 0,0 0 0,0 0 0,0-2 0,1 1 0,-1-1 0,0-1 0,0 0 0,8-2-2,5-1-1,1-2 0,-1-1 0,-1 0 0,11-6 1,9-6-7,0-1-1,-2-2 1,-1-2-1,4-4 8,-28 16 21,1-1 0,-2 0-1,0-1 1,0 0 0,-1-2 0,-1 1-1,-1-2 1,0 1 0,-1-2 0,7-14-21,-9 10 33,-2-1 0,0 0 1,-1 0-1,-1-1 0,-1 1 1,-1-1-1,-2 0 0,0-2-33,5-134 240,-12-117-240,5 267 9,1-8 32,-1 0 0,-1 1 0,-1-1-1,-1 1 1,0-1 0,-2-3-41,5 20 5,1 0 0,-1-1 0,1 1 1,-1 0-1,1 0 0,-1 0 0,0 0 1,1 0-1,-1 0 0,0 0 0,0 0 1,0 0-1,0 1 0,1-1 0,-1 0 1,0 0-1,-1 1 0,1-1 0,0 1 0,0-1 1,0 1-1,0-1 0,0 1 0,0 0 1,-1-1-1,1 1 0,0 0 0,0 0 1,-1 0-1,1 0 0,0 0 0,0 0 1,0 0-1,-1 1 0,1-1 0,0 0 1,0 1-1,0-1-5,-4 2 5,0 0-1,1 1 1,-1-1 0,1 1 0,0 0 0,0 0-1,0 0 1,0 1-5,-5 5-1,1 0 1,0 0-1,1 1 0,0 1 1,1-1-1,0 1 0,0 0 1,1 0-1,1 1 0,0 0 1,0 0-1,1 0 0,0 6 1,-3 15-9,2-1-1,2 1 1,1 0-1,2 18 10,2-16 5,1 1-1,2-1 0,2 0 0,1 0 0,1-1 0,4 3-4,26 61-344,23 35 344,-55-117-77,25 53-768,-8-7 363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0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460 460 2489,'1'-1'462,"1"-1"0,-1 1 1,0-1-1,1 0 1,-1 1-1,0-1 1,0 0-1,0 0 1,0 0-1,0 0 1,0 0-1,-1 0 1,1 0-1,-1-1-462,11-21 595,-1 9-487,0 0 1,-2-1-1,0-1 1,-1 1-1,0-1 0,-2-1 1,3-11-109,-7 25 29,0-1 1,0 1 0,0 0-1,0-1 1,-1 1-1,0-1 1,0 1 0,0-1-1,-1 1 1,0-1-1,1 1 1,-1 0-1,-1-1 1,1 1 0,-1 0-1,1 0 1,-1 0-1,-1 0 1,1 0 0,0 1-1,-1-1 1,-1-1-30,2 3 14,0 0 1,0 0 0,-1 0-1,1 0 1,-1 0-1,1 0 1,-1 1 0,0-1-1,1 1 1,-1 0 0,0 0-1,0 0 1,0 0-1,0 0 1,0 1 0,0 0-1,0-1 1,0 1 0,0 0-1,-1 0-14,-9 1 17,0 0-1,0 0 1,0 1-1,-5 2-16,-2 2 0,1 1 1,0 0-1,0 1 0,1 1 0,-1 1 0,2 1 0,0 0 0,-8 7 0,-2 4 16,1 1 0,0 1 0,2 1-1,-13 19-15,25-28 10,0 0 0,1 1 0,1 0 0,0 1 0,1 0 0,-3 12-10,10-24-1,0 0 0,0 0 0,0 0 0,1 0 0,0 0 0,0 0 1,1 1-1,-1-1 0,1 0 0,1 0 0,-1 1 0,1-1 0,0 0 0,1 0 1,-1 0-1,1 0 0,0 0 0,1 0 0,-1-1 0,1 1 0,1-1 0,2 5 1,-3-7 3,0 0 0,0 0 0,0-1-1,0 1 1,0 0 0,1-1-1,-1 0 1,1 0 0,-1 0 0,1 0-1,0-1 1,0 1 0,0-1-1,0 0 1,0 0 0,0-1 0,0 1-1,0-1 1,1 0 0,-1 0-1,0 0 1,0 0 0,0-1 0,2 0-3,8-2 12,0-1 0,-1 0 0,0-1 0,0-1 0,0 0 0,8-6-12,7-4 2,0-2 1,-2 0 0,0-2-1,11-12-2,-22 18 6,0-2 0,-1 0-1,-1 0 1,0-1 0,-2-1 0,0 0-1,1-4-5,-9 14 2,1 1 0,-1-2 0,-1 1-1,0 0 1,0-2-2,2-4-11,2 4 3,-3 10-10,-3 6-26,-2 2 43,1 0-1,0 0 1,1 0-1,0 0 1,0 0-1,1 1 2,1 27 5,8 314 29,-2-234-9,19 87-25,-24-179 10,0-4-30,-3-20 26,0 0 0,0 0-1,0 0 1,0 0 0,0 0-1,0 0 1,0 0 0,1 0-1,-1 0 1,0 0 0,0 0-1,0 0 1,0 0 0,0 0-1,0 0 1,0 0 0,0 0-1,0 0 1,0 0 0,1 0-1,-1 0 1,0 0 0,0 0-1,0 0 1,0 1-6,1-7 14,0 1-1,0 0 1,1 0-1,0 0 1,0 0-1,0 1 1,0-1-1,1 0 1,1 0-14,24-40 48,-5 11 1,-2-1 0,-2-1 1,5-13-50,69-189 86,12-73-86,-57 173-28,-58 145 62,9-4-35,-2 5 4,1 0 0,1 0 0,-1 0 1,1 1-1,1-1 0,0 0 0,0 1 0,0-1 1,1 1-4,0 6 2,-1-7-2,0 0 0,0 0-1,1-1 1,1 1 0,-1 0-1,1-1 1,0 1 0,1-1-1,0 0 1,0 0 0,0 0-1,3 4 1,38 51-16,-40-58 19,0 1 0,0-1 0,0 0 1,0 0-1,1 0 0,-1-1 0,1 1 0,0-1 1,0 0-1,1-1 0,1 2-3,-5-4-2,0 0 0,0 1 0,0-1 0,0 0 1,0 0-1,0 0 0,0-1 0,0 1 0,0 0 0,0-1 0,0 1 0,0-1 0,-1 0 1,1 1-1,0-1 0,0 0 0,-1 0 0,1 0 0,0 0 0,1-2 2,32-32-17,-20 19 16,36-40 88,41-59-87,-7 7 40,-76 97-42,2-1-3,-9 9 1,-2 5-1,-18 25-17,1-5 9,9-8 6,1 0 0,0 0 0,1 1 0,1 0 0,0 0 0,1 0 0,0 0 0,1 1 0,1 0-1,1-1 1,0 1 0,2 14 7,0-15 4,0-1-1,1 0 1,1 0-1,0 0 0,1 0 1,0 0-1,1-1 0,1 0 1,0 0-1,1 0 0,0-1 1,1 0-1,1 0 1,2 2-4,-6-8 1,1 0 1,0 0-1,0-1 0,0 0 1,0 0-1,1-1 1,0 0-1,0 0 1,0 0-1,1-1 1,-1 0-1,1 0 1,0-1-1,0 0 1,3 0-2,1-1-2,-1 0 0,1-1 0,-1 0 0,1-1 0,-1-1 0,0 1 0,1-2 1,-1 0-1,0 0 0,1-1 2,21-10-9,-2-2-1,0 0 1,-1-2 0,0-1 0,-2-2 0,16-14 9,11-12 13,-1-1 1,19-25-14,-57 55 9,-1 1 1,-1-2-1,0 0 1,-2-1-1,0 0 0,-1 0 1,-2-1-1,0-1 1,2-8-10,-9 24 2,0 0 0,-1-1 0,0 1 0,0 0-1,-1 0 1,0-1 0,0 1 0,0-1 0,-1 1 0,0 0 0,0 0 0,-1-1 0,-1-4-2,1 8 5,1-1 0,-1 1 0,0 0-1,0-1 1,0 1 0,0 0 0,-1 0-1,0 1 1,1-1 0,-1 0 0,0 1 0,0-1-1,0 1 1,-1 0 0,1 0 0,0 1-1,-1-1 1,1 0 0,-1 1 0,0 0 0,1 0-1,-2 0-4,-7-1 10,1 1 0,-1 0 0,0 1 0,0 0 0,1 1 0,-1 1 1,0-1-1,1 2 0,-1 0 0,1 0 0,0 1 0,-5 2-10,1 1 3,1-1 1,0 2 0,1-1-1,0 2 1,0 0 0,0 1-1,1 0 1,1 1 0,-3 3-4,6-4 3,0 1 0,1 0 1,0 0-1,1 0 1,0 1-1,1 0 1,0 1-1,1-1 0,1 1 1,0 0-1,0 0 1,1 0-1,0 6-3,2-12-1,0 1 0,0 0 0,1 0-1,0-1 1,0 1 0,1 0 0,0-1 0,0 1 0,0-1-1,4 6 2,-3-8-2,0 0 0,0 0 0,0-1 0,0 1 0,1-1 0,0 0 0,0 0 0,0-1 0,0 1 0,1-1 0,-1 0 0,1 0 0,0 0 0,0-1 0,5 3 2,-1-2 1,1 0 0,0-1-1,0 0 1,0 0 0,0-1 0,0-1-1,1 1 1,-1-2 0,0 1-1,0-2 1,0 1 0,0-1 0,0-1-1,0 1 1,-1-2 0,1 1-1,-1-2 1,0 1 0,8-6-1,-2 1 1,0-1 0,-1 0 0,0-1 0,-1-1 0,0 0 0,-1-1 0,0 0 0,-1-1 1,-1-1-1,0 1 0,1-4-1,-7 9 2,1 0 0,-1 0 0,-1-1 1,0 1-1,0-1 0,-1 0 0,0 0-2,-1 5-1,0 0-1,-1 0 0,0 0 1,0 0-1,0 0 0,0 0 1,-1 1-1,0-1 0,0 0 1,0 0-1,-1 0 0,1 1 1,-1-1-1,0 1 0,-1-1 2,2 4 0,1-1-1,-1 1 1,0 0-1,0 0 0,0 0 1,0 0-1,0 0 1,0 0-1,0 0 1,0 0-1,0 1 1,0-1-1,-1 0 0,1 1 1,0-1-1,0 0 1,-1 1-1,1 0 1,0-1-1,-1 1 0,1 0 1,0 0-1,-1 0 1,1 0-1,-1 0 1,1 0-1,0 0 0,-1 0 1,1 0-1,0 1 1,-1-1-1,1 0 1,0 1-1,-1-1 0,1 1 1,0 0-1,0-1 1,-1 1-1,1 1 1,-4 1-1,0 1-1,0-1 1,1 2 0,-1-1-1,1 0 1,0 1-1,0 0 1,-2 4 1,1 0-1,0 0 0,1 1 0,0-1 0,1 1 0,0 0 0,0 0 1,1 0-1,1 1 0,-1-1 0,2 0 0,-1 1 0,1-1 0,1 1 0,0-1 0,1 0 0,1 4 1,-2-6-1,1-1-1,0 0 0,0 0 1,1 0-1,-1 0 1,2-1-1,-1 1 1,1-1-1,0 0 1,0 0-1,1 0 0,0 0 1,0-1-1,0 1 1,1-2-1,-1 1 1,1 0-1,0-1 1,1 0-1,-1-1 0,1 1 1,-1-1-1,6 1 2,1-1 2,-1 0 0,1-1-1,0-1 1,0 0 0,1-1-1,-1 0 1,0-1 0,0-1 0,0 0-1,4-2-1,14-3-1,-1-2 0,0-1 0,22-12 1,-30 12 0,0-1 0,-1-1 0,0-1 1,-1-1-1,6-6 0,-16 11 2,0 0 1,0-1-1,-1 1 1,0-2-1,-1 1 0,0-1 1,-1 0-1,-1-1 1,1 0-1,1-6-2,-6 12 5,0-1 1,-1 0-1,0 1 1,0-1-1,-1 0 1,1 0-1,-1 1 1,-1-1-1,0 0 1,0 0-1,0 1 1,0-1-1,-1 0 1,0 1-1,-1 0 1,1-1-1,-1 1 1,-1 0-1,1 0 1,-1 1-1,0-1 1,0 1-1,0 0 1,-1 0-1,0 0 1,0 0-1,0 1 1,-1 0-1,1 0 1,-1 0-1,0 1 1,0 0-1,-6-2-5,9 4 2,0 1-1,-1-1 0,1 1 0,0 0 0,-1 0 1,1 0-1,0 0 0,-1 0 0,1 1 0,0 0 1,-1 0-1,1 0 0,0 0 0,0 0 0,0 0 0,0 1 1,0-1-1,0 1 0,0 0 0,1 0 0,-1 0 1,1 1-1,-1-1 0,1 0 0,0 1 0,0 0 1,0-1-1,0 1 0,0 0 0,1 0 0,-1 0 1,1 0-1,0 0 0,0 0 0,0 1 0,0-1 1,1 0-1,-1 2-1,1-3-1,0 0 1,1-1 0,-1 1 0,0 0 0,1 0-1,-1 0 1,1 0 0,0-1 0,0 1 0,0 0-1,0-1 1,0 1 0,0 0 0,0-1-1,0 1 1,0-1 0,1 0 0,-1 1 0,1-1-1,-1 0 1,1 0 0,-1 0 0,1 0-1,0 0 1,0-1 0,-1 1 0,2 0 0,5 2-5,0 0 0,0 0 0,0-1 0,0 0 0,6 0 5,-1-1 1,1-1-1,-1 0 1,1-1 0,-1 0-1,1-1 1,-1-1-1,8-2 0,25-9 39,20-11-39,-31 12 14,10-6-31,-36 14 12,0 1-1,0 0 1,1 0-1,-1 1 0,1 1 1,7-2 5,-16 4 0,-1 0-1,1 0 1,-1 0 0,1 0 0,0 0 0,-1 0 0,1 0-1,-1 0 1,1 0 0,0 0 0,-1 1 0,1-1 0,-1 0 0,1 0-1,-1 0 1,1 1 0,-1-1 0,1 0 0,0 1 0,-1-1-1,0 1 1,1-1 0,-1 0 0,1 1 0,-1-1 0,0 1-1,1-1 1,-1 1 0,0-1 0,1 1 0,-1-1 0,0 1 0,0 0-1,1-1 1,-1 1 0,0-1 0,0 1 0,0 0 0,0-1-1,0 1 1,0-1 0,0 1 0,0 0 0,0-1 0,0 1 0,-8 34-14,6-28 13,-10 39 8,2 0 1,1 1-1,3-1 0,2 1 0,2 1 0,3 26-7,-1-70 3,0-1-1,1 1 1,-1 0-1,1 0 1,0 0-1,0-1 1,0 1-1,0 0 1,1-1-1,-1 1 1,1-1-1,0 1 1,0-1-1,1 1-2,-1-3 3,0 1 0,-1-1 0,1 0 0,0 0 0,0 0 0,0 0-1,0 0 1,0 0 0,0 0 0,1-1 0,-1 1 0,0-1 0,0 0 0,0 1-1,1-1 1,-1 0 0,0 0 0,0-1 0,0 1 0,1 0 0,-1-1 0,0 1-1,2-2-2,11-3 25,0 0-1,-1-1 1,0-1-1,0 0 0,-1-1 1,12-9-25,-10 7 19,22-15 5,0-3 0,-3 0 1,0-3-1,1-4-24,27-31 49,24-38-49,-81 97 5,1 0 0,-2 0-1,1 0 1,-1 0 0,0-1-1,2-5-4,-19 28 24,-15 26-18,-16 33-6,37-60 5,0 1 0,1-1 0,0 1 0,1 1 1,1-1-1,1 0 0,-2 10-5,5-18 2,-1 1 0,1 0 1,0 0-1,1-1 0,0 1 1,1 3-3,-2-9 4,0-1 0,1 1 1,-1 0-1,1-1 0,-1 1 1,1 0-1,0-1 0,0 1 0,0-1 1,-1 1-1,1-1 0,1 1 1,-1-1-1,0 0 0,0 0 0,0 1 1,1-1-1,-1 0 0,1 0 1,-1 0-1,1 0 0,-1-1 1,1 1-1,-1 0 0,1-1 0,0 1 1,-1-1-1,1 1 0,0-1 1,1 0-5,2 0 23,0 0 0,-1-1 0,1 0 0,0 0 0,-1-1 0,1 1 0,-1-1 0,1 0 0,1-1-23,46-26 180,-31 17-115,89-56 364,52-43-429,-146 100-32,0-2 0,-1 1-1,-1-2 1,0 0 0,-1 0 0,7-11 32,-18 22-31,0 0 1,-1-1 0,1 1 0,0 0-1,-1-1 1,0 1 0,0-1-1,0 1 1,0-1 0,0 0 0,-1-2 30,0 5-17,0 0 0,0 0 1,0 1-1,0-1 1,0 0-1,0 0 1,-1 0-1,1 0 0,0 1 1,-1-1-1,1 0 1,0 0-1,-1 1 1,1-1-1,-1 0 0,1 1 1,-1-1-1,1 0 1,-1 1-1,0-1 1,0 0 16,0 1-30,-1-1 0,0 0 1,1 1-1,-1-1 1,1 1-1,-1 0 1,0-1-1,1 1 1,-1 0-1,0 0 1,1 0-1,-1 0 1,0 1-1,1-1 0,-2 0 30,-16 5-164,0 0-1,1 1 1,0 1-1,0 0 1,0 1-1,-7 6 165,-36 23-537,-2 5 537,61-42-5,-3 4-16,-5 2-33,1 0-1,-1 1 0,1 1 0,0-1 0,1 1 1,0 1-1,-5 5 55,12-13 4,0 0-1,1 0 1,-1 0 0,0 0 0,1 0 0,-1 0 0,1 0 0,-1 0 0,1 0-1,0 0 1,-1 0 0,1 1 0,0-1 0,0 0 0,0 0 0,0 0 0,0 0 0,0 0-1,0 1 1,0-1 0,0 0 0,1 0 0,-1 0 0,0 0 0,1 0 0,-1 0-1,0 0 1,1 0 0,0 0 0,-1 0 0,1 0 0,0 0 0,-1 0 0,1 0 0,0 0-1,0 0-3,3 1 70,0 1 0,0-1 0,0 1-1,0-1 1,1 0 0,-1-1-1,4 2-69,-2-1 82,175 52 1621,-95-30-985,29 14-718,-87-26-114,1 1 1,-2 0 0,0 3-1,0 0 1,20 17 113,26 33-248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1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369 166 2361,'29'-120'1289,"-28"117"-1071,0-1 0,-1 1 0,1-1 0,-1 1-1,0-1 1,0 1 0,0-4-218,0 7 57,-1-1 0,1 0 0,0 0-1,0 1 1,0-1 0,-1 0 0,1 1-1,0-1 1,-1 0 0,1 1 0,0-1-1,-1 0 1,1 1 0,-1-1 0,1 1 0,-1-1-1,0 1 1,1-1 0,-1 1 0,0-1-57,-1 0 99,0 1 0,0 0 0,0-1 0,1 1 1,-1 0-1,0 0 0,0 0 0,0 0 0,0 1 1,0-1-1,0 1 0,0-1 0,0 1 0,-1 0-99,-3 0 193,-2 2-78,0 0 0,0 0-1,1 1 1,-1 0 0,1 0 0,0 1-1,0 0 1,0 0 0,1 1-1,-3 2-114,-16 17 694,-19 26-694,42-49 18,-27 32 222,-58 74 234,72-88-423,1 1-1,1 1 0,1 0 0,-2 9-50,10-23 10,1 1-1,0 0 0,1 0 1,0 0-1,0 0 0,1 0 0,0 0 1,1 1-1,0-1 0,0 0 1,2 6-10,-2-11 4,1 0 0,0-1 1,0 1-1,0 0 0,1 0 1,-1 0-1,1-1 0,0 1 1,0 0-1,0-1 0,0 0 1,1 0-1,0 0 0,-1 0 0,1 0 1,0 0-1,0 0 0,1-1 1,-1 0-1,0 0 0,1 0 1,0 0-1,-1 0 0,1-1 1,0 1-1,1-1-4,5 2 12,0-2 1,1 0-1,-1 0 1,0-1-1,1 0 1,-1 0-1,0-1 1,0-1-1,1 0-12,7-1 19,1-2-1,-1 0 0,0-2 0,7-3-18,9-8 32,-1-1 0,0-2 0,16-15-32,-38 28 4,15-13-28,-2 0-1,0-1 1,-1-2 0,-2 0-1,0-2 1,0-2 24,-19 26-7,0 0 0,-1 0 0,1-1 0,-1 1 0,1 0 0,-1-1 0,0 1 0,0-1 0,0 1 0,-1-1 0,1 0 0,0 1 0,-1-1 0,0 0 0,0-1 7,0 4 0,0-1 0,0 1 0,0 0 0,0-1 0,0 1 0,0-1 0,-1 1 0,1 0 0,0-1 0,0 1 0,0 0 0,-1-1 0,1 1 0,0 0 0,0-1 0,-1 1 0,1 0 0,0 0 0,-1-1 0,1 1 0,0 0 0,-1 0 0,1 0 0,-1 0 0,1-1-1,0 1 1,-1 0 0,1 0 0,-1 0 0,1 0 0,-1 0 0,-1 0 3,0 0-1,0 1 1,0-1-1,0 1 1,0-1 0,0 1-1,1-1 1,-1 1-1,0 0 1,0 0-1,0 0-2,-8 6 10,1-1-1,-1 1 0,1 0 0,1 1 1,0 0-1,0 0 0,0 1 1,1 0-1,-4 6-9,6-8 6,1 1 0,-1-1 0,2 1 0,-1 0 0,1 0 0,0 0 0,0 1 0,1-1 0,0 0 0,1 1 0,0 0 0,0 6-6,1-11 2,0 0 1,1-1-1,-1 1 0,1-1 0,0 0 0,0 1 0,1-1 0,-1 0 0,1 1 1,-1-1-1,1 0 0,0 0 0,0 0 0,0-1 0,1 1 0,-1 0 0,1-1 0,-1 1 1,1-1-1,0 0 0,0 0 0,0 0 0,0 0 0,0-1 0,0 1 0,1-1-2,7 3 12,1 0 0,-1-1 0,1 0-1,0-1 1,0 0 0,9 0-12,-5-1 2,1-1 1,0 0-1,0-1 1,0-1-1,0-1 1,-1-1-1,1 0 1,-1 0-1,0-2 0,0 0 1,-1-1-1,0-1 1,0 0-1,1-2-2,4-1 10,0-1-1,-1-1 1,-1-1-1,0-1 0,9-10-9,-22 19 4,0 0 1,0 0-1,0 0 0,-1-1 0,0 0 0,0 0 0,-1 0 0,2-4-4,-4 7 3,1-1 0,-1 0 0,0 0 0,-1 0 0,1 1-1,-1-1 1,0 0 0,0 0 0,0 0 0,-1 0 0,0 0 0,0 0 0,0 0-1,0 0-2,-3-3 2,1 0 0,-1 1-1,-1-1 1,0 1-1,0-1 1,0 1-1,-1 1 1,1-1 0,-2 1-1,1 0 1,-1 1-1,0-1 1,0 1-1,-6-3-1,4 3 1,-1-1-1,0 1 1,0 1 0,0 0-1,0 0 1,-1 1-1,0 0 1,1 1-1,-1 1 1,0-1-1,-8 1 0,12 2-2,0 0-1,0 0 0,0 0 0,1 1 0,-1 0 0,0 1 1,1-1-1,-1 1 0,1 0 0,0 1 0,0-1 1,0 1-1,1 1 0,-1-1 0,1 1 0,0 0 0,0 0 1,1 0-1,0 1 0,-1 0 0,0 2 3,2-3-79,0-1-1,1 1 1,0 0 0,0 0-1,0 0 1,0 0 0,1 0-1,-1 0 1,1 0-1,1 1 1,-1-1 0,1 0-1,0 1 1,0-1-1,1 0 1,-1 0 0,1 1-1,0-1 1,0 0 0,1 0-1,0 0 1,0 0-1,0 0 1,0 0 0,1-1-1,0 1 1,0-1 0,1 1 79,7 7-217,0-1 0,1 0 0,0-1 217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2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1 821 3793,'159'-72'1955,"-147"67"-1586,0-1-1,0 1 1,0 1 0,1 0 0,0 1-1,5-1-368,-14 3 82,0 1-29,0-1 1,0 1 0,0 0 0,0 0-1,1 0 1,-1 1 0,0-1 0,0 1-1,0 0 1,-1 0 0,1 1 0,0-1-1,0 1 1,-1 0 0,1-1 0,-1 2-1,1-1 1,-1 0 0,0 1 0,0-1-1,0 1 1,0 0 0,0 0 0,-1 0-1,1 1 1,-1-1 0,0 1 0,0-1-1,0 1 1,1 3-54,2 7 61,0-1 1,0 1-1,-2 0 0,0 0 1,0 0-1,-1 0 0,-1 0 1,0 3-62,-1 4 21,0-1 1,-1 0-1,0 0 0,-2 0 1,-1 0-1,-5 17-21,6-29 53,1-8 18,7-22 146,14-21-162,1 1 0,2 1-1,2 1 1,14-16-55,-27 40-24,1 0 1,1 1-1,12-12 24,-18 20-12,0 1 0,1 0 0,0 1 0,0-1 0,0 2 0,0-1 0,1 1 0,6-2 12,-13 5-1,0 0 0,0 0-1,0 1 1,0-1 0,0 1 0,0 0-1,1-1 1,-1 1 0,0 0 0,0 0-1,0 0 1,0 1 0,0-1 0,0 0-1,0 1 1,0 0 0,0-1-1,0 1 1,0 0 0,0 0 0,0 0-1,0 0 1,0 0 0,-1 1 0,1-1-1,0 0 1,-1 1 0,1-1 0,-1 1-1,0 0 1,1 0 1,3 6 0,-1 0 0,1 1 0,-1-1 0,-1 1 0,0 0 0,1 5 0,3 8 2,-4-14 0,0-1 0,0 1 0,1-1 0,0 0 0,0 0 0,1 0 0,0 0 0,0-1 0,0 1 0,1-1 0,1 0-2,-4-3 4,1-1 0,-1 1 0,1-1 0,-1 0 0,1 0 1,0-1-1,0 1 0,0-1 0,0 0 0,0 0 0,0 0 1,0 0-1,0-1 0,1 1 0,-1-1 0,0 0 0,0-1 0,0 1 1,1-1-1,-1 1 0,0-1 0,0-1 0,1 1-4,9-5 19,0 1-1,0-1 1,-1-1-1,0-1 0,0 0 1,-1 0-1,0-1 1,0-1-1,-1 0 0,-1-1 1,1 0-1,-2 0 1,5-7-19,-8 10 4,-1 0 0,-1 0 0,1-1 0,-1 1 0,-1-1 0,1 0 0,-1 0 0,-1 0 0,0-1 0,0 1 0,-1 0 0,0-1 0,-1 1 0,0-1 0,0 1 0,-1-1 0,0 1 0,-1-1 0,0 1 0,-1 0 0,-2-7-4,5 15 2,0 0 0,0 1-1,-1-1 1,1 1 0,0 0-1,0-1 1,0 1-1,-1-1 1,1 1 0,0-1-1,-1 1 1,1-1 0,0 1-1,-1 0 1,1-1-1,0 1 1,-1 0 0,1-1-1,-1 1 1,1 0 0,-1 0-1,1-1-1,-7 7 47,-3 23 18,9-23-62,1 0-1,-1 0 0,1 0 1,0 0-1,1 1 0,-1-1 1,1 0-1,0 0 0,1 0 1,0 0-1,-1-1 0,2 1 1,-1 0-1,2 1-2,2 3-5,0 0 0,1 0 1,1-1-1,0 0 0,0 0 0,10 8 5,8 6-3,-7-7-2,-1 2-1,0-1 0,-2 2 0,1 2 6,-15-20 0,-1 1 0,0 0 1,1 0-1,-1 0 0,0 0 1,0 0-1,0 0 0,-1 0 1,1 0-1,0 0 0,-1 0 0,1 0 1,-1 1-1,0-1 0,1 0 1,-1 0-1,0 1 0,-1-1 1,1 0-1,0 1 0,-1-2-4,0 1 0,0-1 1,0 1-1,0-1 0,0 1 0,0-1 1,0 0-1,0 1 0,-1-1 0,1 0 1,-1 0-1,1 0 0,-1 0 0,1 0 1,-1 0-1,1-1 0,-1 1 0,0-1 0,1 1 1,-1-1-1,0 1 0,0-1 0,1 0 1,-2 0 3,-7 2-32,0-1 1,0-1-1,0 0 1,0-1-1,-2 0 32,9 1-8,-1 0 0,1-1 0,0 1 0,0-1 0,-1 0 0,1 0 0,0 0 0,0 0 0,0-1 0,0 1 0,0-1 0,0 0 0,0 0 0,1 0 0,-1 0 0,-1-3 8,3 5 0,1-1 0,-1 1-1,1-1 1,0 0 0,-1 1 0,1-1-1,0 0 1,-1 1 0,1-1-1,0 0 1,0 1 0,0-1-1,0 0 1,0 0 0,0 1 0,0-1-1,0 0 1,0 1 0,0-1-1,0 0 1,0 0 0,0 1-1,1-1 1,-1 0 0,0 1 0,1-1-1,-1 0 1,1 0 0,0-1 0,1 1 1,-1-1-1,1 1 0,-1 0 0,1-1 0,-1 1 0,1 0 0,-1 0 0,3 0 0,4-3 14,1 0-1,0 1 1,0 0-1,1 0-13,21-2 74,0 0 0,0 3 0,0 0 1,0 2-1,30 3-74,-16 0 89,0-3 1,15-2-90,-44 0 5,0 0 0,-1-1-1,0-1 1,0 0 0,0-1 0,0 0-1,0-2 1,9-5-5,-11 5 9,-1-1 0,1-1 0,-2 1 0,1-2 1,-1 0-1,-1 0 0,1-2-9,-5 5 3,0-1 1,-1 1 0,0-1 0,0-1 0,-1 1-1,0-1 1,0 1 0,-1-1 0,0 0 0,-1-1-1,2-8-3,-2-3 17,-1 1 0,-1-1-1,0 0 1,-2 1 0,0-1-1,-3-6-16,-9-41 139,-8-14-139,7 28 43,-8-36 264,-31-69-307,53 155 23,-9-18 61,9 22-81,1 0 0,0 0 0,0-1 0,-1 1 0,1 0 0,0-1 0,0 1 0,-1 0 0,1 0 0,0 0 0,-1-1 0,1 1 0,0 0 0,-1 0 0,1 0 0,0 0-1,-1 0 1,1-1 0,-1 1 0,1 0 0,0 0 0,-1 0 0,1 0 0,-1 0 0,1 0 0,0 0 0,-1 0 0,1 1 0,0-1 0,-1 0 0,1 0 0,0 0 0,-1 0 0,1 0 0,0 1 0,-1-1 0,1 0 0,0 0 0,-1 0 0,1 1 0,0-1 0,-1 0 0,1 1 0,0-1 0,0 0 0,0 0 0,-1 1 0,1-1 0,0 1 0,0-1-3,-5 7 12,1 0 0,1-1 1,-1 2-1,1-1 1,0 0-1,1 1 1,0-1-1,0 1 0,0 3-12,-2 12-8,2 1-1,-1 15 9,4-6 5,1 1-1,1-1 0,2 1 0,1-1 1,2 0-1,7 19-4,21 50 20,23 39-20,-9-22 1,-44-104-62,-2 1 0,1 0 1,-2 0-1,0 0 0,-1 0 0,0 0 0,-1 0 0,-1 1 1,-1-1-1,0 0 0,-2 1 0,1-1 0,-4 9 61,5-22-680,1-4-1080,0-1 953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2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161 222 7994,'-66'-51'2591,"-12"-14"-2591,76 64 40,1 0 0,0 0 0,-1-1 0,1 1 0,0 0 0,0-1-1,0 1 1,0 0 0,0-1 0,0 1 0,0-1 0,1 0 0,-1 1 0,1-1 0,-1 0 0,0-1-40,2 3 13,-1-1 1,0 0 0,0 1-1,1-1 1,-1 1-1,1-1 1,-1 1-1,0-1 1,1 1 0,-1-1-1,1 1 1,-1-1-1,1 1 1,-1-1-1,1 1 1,0 0-1,-1-1 1,1 1 0,-1 0-1,1 0 1,0 0-1,-1-1 1,1 1-14,16-6 95,0 1-1,0 1 1,1 1 0,-1 0 0,4 1-95,9-2 34,117-16 25,1 6 1,56 6-60,-185 7-4,1 2 0,0 0 1,-1 1-1,0 0 1,1 2-1,-1 0 0,6 4 4,-21-7-2,-1 0-1,1 1 1,-1-1-1,1 1 1,-1 0-1,0 0 1,0 0-1,0 0 1,0 1 0,0-1-1,-1 1 1,1 0-1,0 1 3,-2-2 0,1 1 0,-1-1 0,0 1 0,-1-1 0,1 1 0,0-1 0,-1 1 0,1 0 0,-1-1-1,0 1 1,1 0 0,-2-1 0,1 1 0,0 0 0,0-1 0,-1 1 0,1 0 0,-2 1 0,-2 8 16,-1 0 1,-1 0-1,0-1 0,0 0 0,-1 0 1,-1 0-1,0-1 0,-7 7-16,-18 25 70,32-40-64,-1 0-1,1 0 1,0 0 0,-1 0 0,1 0-1,0 1 1,0-1 0,1 0 0,-1 0-1,0 1 1,1-1 0,-1 0 0,1 1-1,0-1 1,0 1 0,0-1 0,0 1-1,0-1 1,0 2-6,1-2 4,0 0-1,0 0 1,0-1-1,0 1 1,0-1-1,0 1 1,1-1 0,-1 1-1,0-1 1,1 0-1,-1 1 1,1-1-1,0 0 1,-1 0-1,1 0 1,0 0-1,-1-1 1,1 1 0,1 0-4,6 2 7,1-1 0,-1 0 0,1 0 1,0-1-1,0 0 0,0-1 0,0 0 1,5-1-8,14-2-297,-1-2 1,1-1 0,-1-1-1,0-2 1,0 0 0,-1-2 0,-1-1-1,0-1 1,0-1 0,-1-2-1,21-16 297,-4-8-853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3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25 5329,'-45'-21'2465,"26"18"-1313,1 6-288,12 15-672,12 12-200,7 18-304,8 8-240,-5 21-600,-8 4-409,-2 1 953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3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1 869 4449,'33'77'2479,"22"32"-2479,-53-106 101,0 0 1,0 0-1,-1 0 0,2-1 0,-1 1 0,0-1 0,0 1 1,1-1-1,0 0 0,-1 0 0,2 1-101,-2-3 68,-1 1-1,0-1 1,1 1 0,-1-1-1,0 0 1,1 0-1,-1 0 1,0 0 0,1 0-1,-1 0 1,0 0-1,1 0 1,-1 0 0,1-1-1,-1 1-67,32-8 1097,0-2 0,-1-1-1,27-14-1096,90-50 374,-127 63-308,18-9-70,-1-2 0,0-2 0,25-22 4,-52 38-6,-1-1-1,-1 0 1,1-1 0,-2 0 0,1-1 0,-2 0-1,1 0 1,-2-1 0,0 0 0,0 0-1,-1-1 1,-1 0 0,2-9 6,-2-2-14,-1 0-1,-1-1 1,-1 0-1,-1 1 1,-2-1 0,-1 0-1,-2-12 15,-8-32-150,-2 1 0,-5-4 150,16 63-19,-5-24-96,-2 1 0,-2 1 0,-14-31 115,23 58-12,1-1 1,-1 1 0,0 1-1,-1-1 1,1 0 0,-1 1 0,0 0-1,-2-3 12,5 7 0,-1-1 0,1 0-1,0 0 1,0 1-1,-1-1 1,1 0 0,0 1-1,-1-1 1,1 1-1,0 0 1,-1 0 0,1-1-1,-1 1 1,1 0-1,-1 0 1,1 0-1,0 0 1,-1 1 0,1-1-1,-1 0 1,1 0-1,0 1 1,-1-1 0,1 1-1,0-1 1,-1 1-1,1 0 1,0 0-1,0-1 1,-1 1 0,1 0-1,0 0 1,0 0-1,0 0 1,0 0 0,1 1-1,-2-1 1,-3 6 2,0-1-1,1 1 1,-1 1 0,1-1-1,1 0 1,-1 1 0,1 0-1,1 0 1,0 0-1,0 0 1,0 0 0,1 0-1,0 5-1,-2 18 6,3-1-1,0 0 1,3 4-6,0-3 20,2 0 0,1 0 0,1-1 0,2 0 0,1 0 0,1-1 0,6 9-20,26 46 298,41 59-298,-69-117 31,10 19 19,-2 2 1,-2 1-1,6 25-50,12 29-90,-39-102 94,8 16-573,-7-16 541,-1 1 0,0-1 0,0 0 0,0 0-1,1 0 1,-1 0 0,0 0 0,0 0 0,0 0-1,1 0 1,-1 1 0,0-1 0,0 0 0,1 0-1,-1 0 1,0 0 0,0 0 0,1 0 0,-1 0-1,0 0 1,0 0 0,1 0 0,-1-1 0,0 1-1,0 0 1,0 0 0,1 0 0,-1 0 0,0 0-1,0 0 1,0 0 0,1-1 0,-1 1 0,0 0-1,0 0 1,0 0 0,0 0 0,1-1 0,-1 1-1,0 0 1,0 0 0,0 0 0,0-1 0,0 1-1,0 0 1,0 0 0,1-1 0,-1 1 0,0 0-1,0 0 1,0-1 28,1-3-632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4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1074 7674,'-32'-25'854,"1"-1"0,2-1 0,-2-5-854,30 31 22,0 1 1,1-1-1,-1 0 1,0 0-1,1 1 1,-1-1-1,1 0 1,-1 0 0,1 0-1,0 1 1,-1-1-1,1 0 1,0 0-1,-1 0 1,1 0-1,0 0 1,0 0 0,0 0-1,0 0 1,0 0-1,0 0 1,0 0-1,0 0 1,0 0-1,1 1 1,-1-1 0,0 0-1,1 0 1,-1 0-23,2-1 30,-1 1 1,1-1 0,0 1 0,-1 0-1,1 0 1,0 0 0,0 0 0,0 0-1,0 0 1,0 1 0,1-1-31,74-23 177,1 4 0,1 3 1,7 3-178,-11 1 36,-14 1-26,67-11 35,14 4-45,-132 18 3,-1 0 0,1 1 0,-1 0 0,1 0 0,-1 1 0,9 2-3,-17-2-1,1-1-1,-1 0 1,0 1-1,1-1 1,-1 1-1,0-1 0,1 1 1,-1 0-1,0-1 1,0 1-1,0 0 1,0 0-1,0 0 1,0 0-1,0 0 1,0 0-1,0 0 0,0 0 1,-1 0-1,1 1 1,0-1-1,-1 0 1,1 0-1,-1 1 1,1-1-1,-1 0 1,0 1-1,0-1 1,1 0-1,-1 1 0,0-1 1,0 0-1,0 1 1,0-1-1,-1 1 1,1-1-1,0 0 1,-1 1-1,1-1 1,0 0-1,-1 1 0,0-1 1,1 0-1,-1 0 1,0 1 1,-10 19-20,0 0 0,-15 18 20,12-17 64,0 1 1,-2 7-65,16-30 3,-5 8 37,2 1 0,-1-1 1,1 0-1,1 1 1,0 0-1,-1 4-40,3-11 9,-1 0 0,1 0 0,0 0 0,0 0-1,1 0 1,-1 0 0,0 0 0,1 0 0,-1 0 0,1 0 0,-1 0 0,1 0-1,0 0 1,0 0 0,0 0 0,0-1 0,0 1 0,1 0 0,-1-1 0,0 1 0,1-1-1,-1 0 1,1 1 0,-1-1 0,1 0 0,0 0 0,0 0 0,-1 0 0,1 0-1,0 0 1,1 0-9,4 1 8,1 0 0,-1 0-1,0-1 1,1 0-1,-1 0 1,1-1-1,-1 0 1,1 0 0,-1-1-1,1 0 1,-1 0-1,3-2-7,22-5 17,0-1 0,9-6-17,-19 7 9,14-5-15,-2-1-1,0-1 1,-1-2 0,0-1 0,18-15 6,-39 25-26,-1-1-1,0-1 1,0 0 0,0 0 0,-1-1 0,-1-1-1,0 1 1,-1-1 0,0-1 0,-1 0-1,0 0 1,-1 0 0,0-1 0,-1 0 0,2-9 26,-4 5-12,0 0 1,-1-1 0,-1-14 11,-3 28 84,-2 10-51,-5 17 1,-3 10-25,2 1 1,1 1-1,2 0 0,-1 13-9,7-40 1,1-1 0,0 0-1,0 0 1,0 1-1,0-1 1,1 0 0,0 0-1,1 0 1,-1 0 0,1 0-1,0 0 1,1 0-1,-1-1 1,1 1 0,0-1-1,3 4 0,-2-4 3,2 1 0,-1-1-1,0 1 1,1-1 0,0-1-1,0 1 1,1-1 0,-1 0-1,1-1 1,0 0-1,0 0 1,2 0-3,13 4 9,0-2 0,1 0 0,0-1 0,0-2 0,0 0 0,0-2 0,0 0 0,4-2-9,21-2 15,-1-2 0,0-2 0,0-2 0,1-3-15,-18 3 3,-1 0 0,0-2-1,-1-1 1,0-1 0,-1-2 0,19-14-3,-35 21-4,1 0-1,-1-1 1,0 0-1,-1-1 1,0 0 0,-1 0-1,-1-1 1,1-1-1,4-9 5,-8 12 0,-1-1-1,0 0 0,0 1 0,-1-1 1,0 0-1,-1 0 0,0-1 0,-1 1 1,0 0-1,-1-1 0,0 1 0,-1-1 1,0 1 0,0 6 7,0 0 1,0 0 0,0 0-1,0 0 1,-1 0-1,0 0 1,0 0 0,0 1-1,-1-1 1,1 1 0,-4-4-8,5 6 5,-1 1 1,0-1-1,0 1 1,1-1-1,-1 1 1,0 0-1,0-1 1,0 1-1,0 0 1,-1 1-1,1-1 1,0 0-1,0 1 1,-1-1 0,1 1-1,0-1 1,-1 1-1,1 0 1,0 0-1,-1 0 1,1 1-1,0-1 1,0 0-1,-1 1 1,1-1-1,0 1 1,0 0-1,-1 0-5,-9 4 15,1 1-1,1-1 1,-1 2-1,1-1 0,0 2 1,1-1-1,0 1 0,0 1 1,0-1-1,1 1 1,1 1-1,0 0 0,-5 7-14,-1 5 10,0 0-1,1 1 1,2 1-1,0-1 1,2 2-1,-1 4-9,6-20 0,1 1 0,0 0-1,0 0 1,1 0 0,0 10 0,1-17-1,0 0 0,1 0 0,-1 0 0,1 0 1,-1 0-1,1 0 0,0 0 0,0-1 0,1 1 0,-1 0 1,0 0-1,1-1 0,0 1 0,-1-1 0,1 1 0,0-1 1,0 0-1,1 0 0,-1 0 0,0 0 0,1 0 0,0 0 1,5 2 0,-1 0 0,1-1 0,-1 0 0,1 0 0,0-1 0,0 0 0,0-1 0,0 1 0,0-2 0,2 1 0,9 0 10,1-2 0,0 0 0,16-3-10,1-2 10,-1-1 1,1-2-1,-1-2 0,-1-1 1,18-9-11,-40 15 1,0 0 1,0-1-1,0-1 0,-1 0 1,-1 0-1,1-1 1,-1-1-1,-1 0 1,0 0-1,0-1 0,-1-1 1,0 1-1,-1-1 1,-1-1-1,6-9-1,-10 13 8,-1 1 0,0-1-1,0 0 1,0 0 0,-1 0-1,0-6-7,2-14 43,-3 28-40,0-1-1,1 1 1,-1-1-1,1 1 1,0-1-1,-1 1 1,1-1 0,0 1-1,0 0 1,0-1-1,0 1 1,0 0-1,0 0 1,0 0-1,0 0 1,1 0-1,-1 0 1,0 0-1,1 0 1,-1 0-1,1 0 1,-1 1-1,0-1 1,1 1-1,0-1 1,-1 1-1,1-1 1,1 1-3,6-1 1,0 0 0,1 0 1,0 1-1,6 1-1,-8-1 2,11 1-1,0 1 0,0 1-1,-1 1 1,1 0 0,-1 2 0,0 0 0,0 1 0,-1 0 0,1 2 0,-2 0 0,1 1-1,-2 0 1,1 2 0,-1 0 0,-1 0 0,0 1 0,-1 1 0,-1 0 0,0 1 0,0 1-1,5 11 0,-5-9 0,-2 0-1,0 1 0,-1 0 1,-1 0-1,0 1 0,-2 0 1,0 1-1,0 6 1,-7-10-18,2-33 61,4-1-42,1-1-1,1 1 0,0 0 0,2-1 0,0-1-1,8-20 0,62-128 4,-76 160-3,16-30-10,22-31 10,-41 66-1,1 1-1,0-1 1,0 1-1,-1 0 1,1 0-1,0 0 1,0-1-1,0 1 1,0 0-1,0 0 1,1 0-1,-1 1 0,0-1 1,0 0-1,1 0 1,-1 1-1,0-1 1,1 0-1,-1 1 1,1-1-1,0 1 2,-1 0-1,-1 1-1,1-1 1,0 1 0,0-1-1,0 1 1,-1-1 0,1 1-1,0-1 1,0 1 0,-1 0-1,1-1 1,-1 1 0,1 0-1,-1 0 1,1-1-1,-1 1 1,1 0 0,-1 0-1,1 0 1,-1 0 0,0 0-1,0-1 1,1 1 0,-1 1 1,3 10-6,-1 1 1,0 0 0,-1 0 0,-1 4 5,1 11-2,0 4 2,1 0 1,1 0 0,1 0-1,2-1 1,6 17-1,-9-40-1,0 0 1,0 0-1,1 0 1,0-1-1,0 1 0,1-1 1,0 0-1,1-1 1,-1 1-1,4 2 1,-4-5-2,0 0 0,0 0 0,1-1 0,-1 1 0,1-1 1,0 0-1,0-1 0,0 1 0,1-1 0,-1-1 0,0 1 0,1-1 0,-1 0 0,7 0 2,0-1-4,1 0 0,0-1-1,-1 0 1,1-1 0,-1-1-1,1 0 1,10-5 4,5-2 6,0-3 1,23-13-7,-28 13 6,0-1 0,-2-1 1,1-1-1,7-8-6,-18 13 3,-1 0 0,0-1 0,0-1 1,-1 1-1,-1-2 0,0 1 0,-1-1 0,0-2-3,2-7 1,-1-1 0,-2 0 0,0 0 0,-2 0 0,0-1 0,-2 0 0,-1 0 0,-1 0 0,-1 0-1,-1-11 0,-5-26 10,-2 1-1,-3-1 1,-13-36-10,15 65 9,-12-30-9,17 52 4,-1 1-1,0-1 1,-1 1 0,0 1-1,0-1 1,-1 1-1,-4-4-3,8 10 4,-1 0-1,1 1 1,-1-1-1,0 1 1,0 0-1,0 0 1,0 0-1,0 0 1,0 1-1,-1 0 1,1 0-1,-1 0 1,1 0-1,-1 1 0,-2 0-3,7 0 0,-1 0-1,1 0 0,-1 0 0,1 0 0,0 0 0,-1 0 0,1 0 0,0 0 0,-1 0 0,1 1 0,-1-1 0,1 0 1,0 0-1,-1 0 0,1 1 0,0-1 0,-1 0 0,1 1 0,0-1 0,0 0 0,-1 0 0,1 1 0,0-1 0,0 1 1,-1-1-1,1 0 0,0 1 0,0-1 0,0 0 0,0 1 0,0-1 0,0 1 0,0-1 0,-1 0 0,1 1 0,0-1 0,0 1 1,1-1-1,-1 1 0,0-1 0,0 0 0,0 1 0,0-1 0,0 0 0,0 1 0,0-1 0,1 1 0,-1-1 1,9 30-11,-5-17 13,38 134 72,-13-51 147,14 92-221,-19 14 129,-13-92-87,10 30-42,-20-133-257,2 10 453,2-12-4288,-5-5 3153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8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4401,'16'12'1320,"12"15"-2568,9 5 872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5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135 385 5753,'-34'-19'1080,"1"0"1,-24-21-1081,56 40 23,0-1-1,1 1 1,-1-1 0,0 1 0,1-1 0,-1 1 0,1-1-1,-1 0 1,0 1 0,1-1 0,0 0 0,-1 1 0,1-1 0,-1 0-1,1 0 1,0 1 0,-1-1 0,1 0 0,0 0 0,0 1-1,0-1 1,-1 0 0,1 0 0,0 0 0,0 0 0,0 1 0,0-1-1,1 0 1,-1 0 0,0 0 0,0 1 0,0-1 0,1 0-1,-1 0 1,0 0 0,1 1 0,-1-1 0,1 0 0,-1 1 0,1-1-1,-1 0 1,1 1 0,-1-1 0,1 1 0,-1-1 0,1 0-23,4-2 91,0 0 0,0 1 0,0-1 0,1 1 0,-1 0 0,3 0-91,3-2 168,42-17 278,1 4-1,1 1 0,4 2-445,170-27 566,-34 7-246,-111 11-131,-58 15-115,-18 5-21,-1 1 1,1-1-1,-1-1 1,3-2-54,2 0 193,-12 6-179,-1-1 0,1 1 1,-1-1-1,1 1 0,-1 0 1,0-1-1,1 1 1,-1 0-1,1 0 0,-1-1 1,0 1-1,1 0 0,-1 0 1,0 0-1,1-1 0,-1 1 1,0 0-1,1 0 1,-1 0-1,0 0 0,1 1 1,-1-1-1,0 0 0,1 0 1,-1 0-1,1 0 0,-1 1 1,0-1-1,1 0 0,-1 1-14,1-2-1,0 1 0,0 0-1,1 0 1,-1 0-1,0-1 1,0 1-1,0 0 1,0 0-1,0-1 1,0 1 0,0 0-1,0 0 1,0-1-1,0 1 1,0 0-1,0 0 1,0-1 0,0 1-1,0 0 1,0 0-1,0-1 1,0 1-1,0 0 1,0 0-1,0-1 1,0 1 0,0 0-1,0 0 1,-1-1-1,1 1 1,0 0-1,0 0 1,0 0 0,0-1-1,-1 1 1,1 0-1,0 0 1,0 0-1,0 0 1,-1 0-1,1-1 1,0 1 0,0 0-1,0 0 1,-1 0-1,1 0 1,0 0-1,0 0 1,-1 0 0,1 0-1,0 0 2,1 0-165,-1 0 6,0 0 42,0 0 17,0 0-30,0 0-10,0 0 8,0 0 6,0 0 34,0 0 26,18-1-29,-16 1 86,26-6-17,-27 6 13,0-1 0,0 1 0,-1-1-1,1 1 1,0-1 0,-1 1 0,1-1-1,0 1 1,-1-1 0,1 1 0,0-1 0,-1 0-1,1 0 1,-1 1 0,1-1 0,-1 0 0,0 0-1,1 1 1,-1-1 0,0 0 0,1 0-1,-1 0 1,0 0 0,0 0 0,0 1 0,0-1-1,0-1 14,1 1-16,-1 0 0,1 0 0,0 0 0,0 0 0,-1 0 0,1 0 0,0 0 0,0 0 0,0 0 0,0 0 0,0 0 0,0 1 0,0-1 0,0 0 0,0 1 0,1-1 0,-1 1 0,1-1 16,-2 1 43,0 0 1,0 0 15,0 0 19,0 0-16,1 2-26,1 6-26,1-1 0,-1 0 0,-1 1 0,0 0 0,0-1 0,0 7-10,2 15 6,6 44 1,-9-68-6,1 0-1,1-1 1,-1 1-1,1 0 1,0 0-1,0-1 1,0 1-1,1-1 1,-1 1 0,1-1-1,0 0 1,0 0-1,1 0 1,0 0-1,5 4 7,1-1 0,0 0 0,0 0 1,8 4-8,9 5 3,-13-7-10,-1 1-1,-1 0 1,1 0 0,-1 2-1,-1-1 1,0 2 0,6 9 7,-14-17-1,1-1 0,-1 1 1,-1 0-1,1 0 0,-1 1 1,0-1-1,0 0 0,0 1 1,-1-1-1,0 1 0,0 0 1,-1-1-1,1 1 0,-1 0 1,0-1-1,-1 1 0,1 0 1,-1-1-1,0 1 0,-1-1 1,1 1-1,-1-1 0,-1 4 1,-1-3 14,0 1 0,0-1 0,-1 0 0,0 0 0,0-1 0,0 1 0,0-1 0,-1 0 0,0-1 0,0 1 0,0-1 0,-1-1 0,1 1 0,-1-1 0,0 0 0,0 0 0,-7 1-14,-1 0-159,-1 0 1,0-1-1,0-1 1,0 0-1,0-1 1,0-1-1,-15-1 159,-14-6-484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7.1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423 598 2048,'16'-16'474,"-1"-2"0,-1 0 0,10-15-474,-23 32 50,-1-1 0,1 1 0,-1-1 0,1 1 0,-1-1 0,1 1 0,-1-1 0,0 1-1,0-1 1,0 1 0,0-1 0,0 0 0,0 1 0,0-1 0,-1 1 0,1-1 0,-1 1 0,1-1 0,-1 1 0,1-1 0,-1 1 0,0 0 0,1-1-1,-1 1 1,0 0 0,0 0 0,0-1 0,-1 1-50,-2-4 202,-1 1 0,0 0 0,0 0 0,0 0 0,-5-2-202,3 2 243,1 0-86,0 1 1,0-1-1,-1 1 0,1 0 0,-1 1 0,0 0 0,0 0 1,0 0-1,0 1 0,0 0 0,0 0 0,-2 1-157,-2 0 112,0 1-1,0 0 1,0 0-1,0 1 1,1 1-1,-1 0 1,-8 4-112,0 1 41,1 1 0,-1 0 0,2 2-1,-1 0 1,1 1 0,1 1 0,0 1 0,-3 4-41,7-6 18,1 0 0,1 1 0,1 0 0,-1 1 0,2-1 0,0 2 0,1-1 0,0 1 0,1 0 0,-3 14-18,8-27 1,0-1 0,1 1 1,-1 0-1,1 0 0,0 0 0,-1 0 0,1 0 0,0 0 0,0 0 0,0 0 0,0 0 0,1 0 0,-1 0 0,0 0 1,1-1-1,-1 1 0,1 0 0,0 0 0,0 0 0,0 0 0,0-1 0,0 1 0,0-1 0,0 1 0,0 0 1,0-1-1,1 0 0,-1 1 0,1-1 0,-1 0 0,1 0 0,0 0 0,-1 0 0,1 0 0,0 0 0,0 0 0,1 0-1,5 1 6,-1-1-1,1 0 1,-1 0-1,1 0 1,-1-1-1,1-1 1,0 1-1,-1-1 1,7-1-6,13-4 20,-1-1-1,1-2 1,-2 0 0,1-1 0,-1-2 0,-1-1 0,19-12-20,-15 7 11,-2-2 0,0 0 1,-1-2-1,-1-1 0,-1-1 0,9-13-11,-21 24 21,-1-1 1,0-1-1,-1 0 0,-1 0 0,0-1 0,-2 0 0,1 0 0,-2 0 0,0-1 0,-1 0 0,-1 0 0,0 0 0,-2 0 0,1-1 0,-2 1 1,-1 0-1,0-1 0,-1 1 0,-1 0 0,-1-2-21,-3-10 237,-13-27-237,17 47 79,-1 1 0,1 0 0,-2 0-1,1 0 1,-1 0 0,-1 1 0,1 0 0,-5-4-79,10 11 10,0 0 0,-1-1 0,1 1 0,0 0 0,-1-1 0,1 1 0,0 0 1,-1-1-1,1 1 0,-1 0 0,1 0 0,-1-1 0,1 1 0,-1 0 0,1 0 0,-1 0 0,1 0 0,-1 0 0,1-1 0,-1 1 0,1 0 1,-1 0-1,1 0 0,-1 0 0,1 1 0,-1-1 0,1 0 0,0 0 0,-1 0 0,1 0 0,-1 0 0,1 1 0,-1-1 0,0 0-10,1 1 15,-1 0-1,0 0 0,0 0 1,1 0-1,-1 0 1,1 0-1,-1 1 0,1-1 1,-1 0-1,1 0 0,0 0 1,0 0-1,-1 1 0,1-1 1,0 0-1,0 1-14,-1 23 23,1 1-1,1-1 1,2 1-1,1 5-22,23 106-19,-15-81 29,-3-17-7,22 114 10,-6 5-13,-19-105 6,-3 0-1,-2 0 0,-2 0 1,-8 52-6,8-93-5,-3 14 10,1 1-1,2 2-4,0-28 1,1 1 0,0-1 1,0 1-1,0-1 0,0 0 1,0 1-1,0-1 0,0 0 0,1 1 1,-1-1-1,0 0 0,1 1 1,-1-1-1,1 0 0,-1 0 1,1 1-1,0-1 0,0 0 0,-1 0 1,1 0-1,0 0 0,0 0 1,0 0-1,0 0 0,0 0 1,0 0-1,0 0 0,1-1 0,-1 1 1,0 0-1,0-1 0,1 1 1,-1-1-1,0 0 0,1 1 1,-1-1-1,0 0 0,1 0 0,-1 1 1,0-1-1,1 0 0,-1 0 1,0-1-1,1 1-1,7-1 1,-1-1 1,0-1 0,0 1-1,0-1 1,0 0-1,5-4-1,7-3-3,-1 0 0,0-2-1,0 0 1,-1-2-1,7-7 4,-16 13 3,0 0 0,-1-1 0,0 0 0,0 0 0,-1-1 0,-1 0 0,0 0 0,0-1 0,-1 1 0,0-1 0,0-1-3,-4 7 4,1 1-1,-1 0 0,0 0 0,-1 0 0,1-1 0,-1 1 0,0 0 0,0-1 0,0 1 0,0 0 0,-1-1 0,0 1 0,0 0 0,0 0 0,0-1 0,-1 1 0,1 0 1,-1 0-1,-1-1-3,-1 0 1,1 0 1,-1 0 0,-1 1 0,1 0-1,-1 0 1,1 0 0,-1 0-1,-1 1 1,1-1 0,0 1 0,-1 1-1,-3-2-1,-12-4 29,-1 1-1,-1 1 1,1 1-1,-1 1 0,0 1 1,-13 0-29,-49-1 287,77 2-226,8-1-38,16-3-23,334-88-494,-302 80 309,126-34-1565,-69 26 1062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7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36 813 5593,'6'-14'841,"0"0"0,-1-1 0,-1 0 0,0 0 0,-1 0 0,1-13-841,1 1 297,1-20 308,0-36-605,0 8 190,-4 49-137,14-186 187,-16 174-232,-1-1 0,-1 1 0,-3 0 0,-4-16-8,3 38 0,5 16 1,1 0-1,0-1 1,0 1-1,-1 0 1,1-1-1,0 1 1,0 0-1,-1 0 0,1 0 1,0-1-1,-1 1 1,1 0-1,0 0 1,-1 0-1,1 0 1,0 0-1,-1 0 0,1 0 1,0 0-1,-1-1 1,1 1-1,-1 0 1,1 1-1,0-1 1,-1 0-1,0 0 0,0 1 1,-1 0 0,1 0 0,0 0 0,0 0-1,-1 0 1,1 0 0,0 0 0,0 0 0,0 0-1,0 0 1,1 0 0,-1 1 0,0-1 0,0 0-1,1 1 1,-1-1-1,-10 25 2,1 0-1,1 1 1,2 0-1,0 0 1,2 1-1,1-1 1,1 1 0,1 28-2,3 41-21,14 89 21,-12-157 2,1 11-2,2 29 42,2 0-1,4-1 1,2 0-1,7 10-41,-20-74 2,0 0-1,1-1 1,0 1-1,-1 0 0,1-1 1,0 0-1,1 1 1,-1-1-1,0 0 0,1 0 1,0 0-1,0-1 1,0 1-1,0-1 0,0 1 1,0-1-1,1 0 1,-1 0-1,1-1 1,-1 1-1,1-1 0,0 1 1,0-1-1,0 0 1,-1-1-1,1 1 0,0-1 1,0 1-1,0-1 1,1-1-2,4 1-25,0-1-1,0-1 1,-1 0 0,1 0 0,-1 0-1,1-1 1,-1-1 0,0 1 0,0-1 0,0-1-1,-1 1 1,1-1 0,2-3 25,0 0-202,0 0 0,0-1 1,-1 0-1,0-1 0,-1 0 0,0 0 1,2-4 201,14-40-478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8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311 571 2801,'-227'-46'1616,"171"39"-661,38 11 200,9-1 621,28-8-1445,1-2 0,-1 1 0,-1-2-1,0-1 1,0 0 0,6-5-331,1 0 112,32-16-28,-2-3 1,45-35-85,-86 57 2,1-1 1,-1 0 0,-1-1-1,0-1 1,-1 0-1,0-1 1,-1 0-1,-1 0 1,-1-1-1,0-1 1,-1 0 0,1-3-3,-3 3 21,-2 1 0,0-1 1,-1 0-1,0 0 0,-1 0 1,-1-13-22,-14 101 170,7 28 28,6 59-198,2-79 37,-3-1 0,-4 0-1,-6 20-36,3-46 98,25-70 322,5-7-363,0 2 1,2 1 0,0 1-1,1 1 1,2 1-1,-1 2 1,2 0-1,1 2 1,0 1 0,0 1-1,1 2 1,21-5-58,137-29 45,-171 42-40,-2-1 1,1 0-1,0-1 1,8-5-6,-20 8 1,1-1 1,0 1-1,-1-1 0,1 0 1,-1 0-1,0-1 1,0 1-1,0-1 0,0 0 1,-1 0-1,0 0 0,0-1 1,0 1-1,0-1 1,1-1-2,0-4 7,-1-1 0,0 1 0,0 0 0,-1-1 0,1-8-7,-2 14 3,0 0 1,-1 0-1,0 0 1,0 0-1,-1 0 0,1 0 1,-1 0-1,0 0 1,0 0-1,-1 1 1,1-1-1,-1 0 1,-1 0-4,3 4 2,-1 0 0,1 0 0,-1 0 0,0 0 0,1 0 0,-1 1 0,0-1 0,1 0 0,-1 0 0,0 1 1,0-1-1,0 1 0,0-1 0,1 1 0,-1-1 0,0 1 0,0-1 0,0 1 0,0 0 0,0-1 0,0 1 0,0 0 0,0 0 1,0 0-1,0 0 0,-1 0 0,1 0 0,0 0 0,0 0 0,0 0 0,0 1 0,0-1 0,0 0 0,0 1 0,0-1 1,0 0-1,0 1-2,-2 1 5,-1 1 0,0-1 0,0 1 0,1 0 1,0 0-1,0 0 0,-1 0 0,0 3-5,-4 4 3,1 1 0,0 0 0,1 0-1,0 0 1,0 1 0,2 0 0,-4 10-3,0 7 6,2 0 0,-4 28-6,8-42 4,1 0-1,1 0 1,-1 0-1,2 1 1,0-1-1,1 0 1,1 0-1,0 0 0,1-1 1,2 4-4,-2-8-27,0 0 1,1-1-1,0 0 0,1 1 1,0-2-1,0 1 0,1-1 1,0 0-1,0 0 0,1-1 1,0 0-1,1 0 0,-1-1 1,1 0-1,1 0 27,10 5-252,1-1 1,1-2-1,6 3 252,74 21-427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09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63 155 3665,'-14'-13'532,"1"0"0,0-2 0,-1-2-532,13 15 53,0 1 1,0-1-1,0 0 0,0 0 0,0 0 1,1 1-1,-1-1 0,1 0 0,-1 0 0,1 0 1,0 0-1,0 0 0,0 0 0,0 0 1,0 0-1,0 0 0,0 0 0,1 0 1,-1 0-1,1 0 0,-1 1 0,1-1 1,0 0-1,0 0 0,0 1 0,0-1 1,0 0-1,0 1 0,0-1 0,1 0-53,2-2 78,-1 1 0,0 0 0,1 0-1,0 0 1,-1 0 0,1 0 0,1 1 0,-1 0-1,0 0 1,3-1-78,-1 1 69,-1 0 0,0 1 0,1 0-1,-1 0 1,1 0 0,-1 1 0,0 0 0,1 0-1,-1 0 1,1 0 0,-1 1 0,1 0-1,-1 0 1,0 1 0,1 0-69,0 0 54,0 1-1,-1 1 1,1-1 0,-1 1 0,1-1-1,-1 2 1,-1-1 0,1 0-1,0 1 1,-1 0 0,0 0 0,3 5-54,7 12 67,-1 1 0,0 1 1,-2 0-1,-1 0 0,-1 1 1,-1 1-68,8 31 42,-3 2 0,-1 5-42,-11-57 7,0 0-1,0 0 1,-1 0 0,0 1 0,0-1-1,0 0 1,-1 0-7,1-6 6,-1 0 1,1 0-1,0 1 0,0-1 1,-1 0-1,1 0 0,-1 0 1,1 0-1,-1 0 0,0 0 1,1 0-1,-1 0 0,0 0 1,0 0-1,0 0 0,1 0 0,-1 0 1,0 0-1,0-1 0,0 1 1,0 0-1,-1-1 0,1 1 1,0-1-1,0 1 0,0-1 1,0 0-1,-1 1 0,1-1 1,0 0-1,0 0 0,-1 0 1,1 0-1,0 0 0,0 0 1,0 0-1,-1 0 0,1 0 1,0-1-1,-1 1-6,1-1 15,-1 1 0,1 0 0,0-1 0,0 1 0,-1-1 0,1 1 0,0-1 0,0 1 0,0-1 0,0 0 0,0 0 0,0 0 0,0 1 0,0-1 0,0 0 0,0 0 0,1 0 0,-1 0 0,0 0 0,1-1 0,-1 1 0,0 0 0,1 0-15,-1-2 32,0 0 1,0 0-1,1-1 0,-1 1 0,1 0 0,0 0 0,0 0 0,0 0 0,1-3-32,0-5 51,2 1 0,-1 0-1,1-1 1,0 1 0,4-6-51,11-22 6,1 1 0,2 1 0,1 1 0,2 1 1,1 1-1,2 1 0,9-6-6,-32 34-2,-1 1 1,1 0 0,0 0-1,0 0 1,0 0 0,0 1-1,1 0 1,-1 0 0,1 0-1,4-1 2,-7 2-1,-1 1 0,1 0 1,0-1-1,0 1 0,0 0 0,0 0 0,0 0 0,-1 1 0,1-1 0,0 0 0,0 1 1,0-1-1,-1 1 0,1-1 0,0 1 0,0 0 0,-1 0 0,1 0 0,-1 0 1,1 0-1,-1 0 0,1 0 0,-1 1 0,0-1 0,1 0 0,-1 1 0,1 1 1,3 7-1,0 0 0,0 1 0,-1 0 0,0 0 0,-1 0 0,0 0 0,-1 0-1,0 1 1,-1-1 0,0 1 1,7 41-7,-5-37 17,1 0 0,1-1 0,0 1 0,1-1 0,1 0 0,0 0 0,1-1 0,1 0 0,3 4-10,-6-11 2,0 0-1,1 0 1,-1-1 0,1 1 0,0-1 0,1-1-1,0 1 1,0-2 0,0 1 0,0-1-1,1 0 1,-1 0 0,1-1 0,0 0 0,0-1-1,9 1-1,-8-1 2,1-2-1,0 1 0,0-1 0,0-1 1,-1 0-1,1 0 0,0-1 1,-1-1-1,1 1 0,-1-2 0,0 0 1,0 0-1,0 0 0,-1-1 1,1-1-1,-1 0 0,5-4-1,-4 2 8,-1 0 1,0-1-1,0 0 0,-1-1 1,0 0-1,-1 0 0,0 0 1,0-1-1,-1 0 0,-1 0 1,0-1-1,0 0 0,-2 0 1,1 0-1,-1-1-8,1-12 45,-1-1 1,-1 0-1,-1 0 0,-1 1 1,-1-1-1,-2 0 0,-2-8-45,5 33 13,0 1-1,0-1 1,0 0-1,0 1 1,-1-1-1,1 1 1,0-1-1,0 1 1,0-1-1,-1 1 1,1-1-1,0 1 1,-1-1-1,1 1 1,0-1-1,-1 1 1,1-1-1,0 1 1,-1 0-1,1-1 1,-1 1-13,-7 4 162,-6 20-50,7-9-106,1 0 0,0 1 1,2 0-1,-1 0 0,2 0 1,0 1-1,1-1 1,1 1-1,0 4-6,2-7 8,1 0 0,0 0 0,1-1 0,0 1 0,1-1 0,1 0-1,0 0 1,1 0 0,0 0-8,-3-7 3,1 0 0,0 0 0,0-1 0,0 1 0,0-1 0,1 0 0,0 0 0,0-1 0,0 1 0,1-1 0,-1 0 0,1-1 0,0 1 0,0-1 0,1 0 0,-1-1 0,0 1 0,1-1 0,5 1-3,2-2 1,0 0 0,1 0-1,-1-1 1,0-1 0,0-1 0,0 0 0,0 0-1,0-2 1,0 1 0,0-2 0,-1 0 0,0-1-1,0 0 1,3-2-1,0-2 5,0 1 0,-1-2 1,0 0-1,-1-1 0,0 0 0,-1-1 0,0-1 0,-1 0 0,0-1 1,7-12-6,-10 11 3,-1-1 0,0 0 1,-1-1-1,-1 1 0,4-19-3,-7 23 1,-1-1 0,0 1 0,0-1 0,-1 0 0,-1 1 0,0-1 0,-1 0 0,-1-3-1,-6 2 15,8 15-15,0 0 1,-1 0-1,1-1 1,0 1-1,-1 0 1,1 0-1,0 0 1,-1 0-1,1 0 1,-1 0-1,1 0 1,0 0-1,-1 0 1,1 0-1,-1 0 1,1 0-1,0 0 0,-1 0 1,1 0-1,0 0 1,-1 0-1,1 0 1,0 1-1,-1-1 1,1 0-1,0 0 1,-1 0-1,1 1 1,0-1-1,-1 0 1,1 0-1,0 1 1,0-1-1,-1 0 0,1 1 1,0-1-1,0 0 1,0 1-1,-1-1 1,1 0-1,0 1 0,-6 9 1,0 1-1,0 0 1,1 0 0,0 0-1,1 1 1,1-1-1,0 1 1,0 0-1,1 0 1,0 0 0,1 2-1,0 0 0,1 0 0,0 0 0,1 0 0,1 0 0,0 0 0,1 0 0,0 0 0,1-1 0,4 10 0,-2-10-84,1 0 1,1-1-1,0 0 0,0 0 1,1-1-1,1 0 1,0 0-1,0-1 0,1 0 1,0-1-1,1-1 0,0 0 1,0 0-1,10 4 84,-9-6-126,1 1 0,0-2 0,0 0 0,0 0 0,1-2 0,-1 0 1,1 0-1,0-1 0,0-1 0,0-1 0,0 0 0,0-1 0,0 0 0,1-1 126,-8 0-204,1-1 0,-1 0 0,0 0 0,7-4 204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0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159 424 6249,'1'-8'1689,"-4"8"-837,-9 18-453,0 3-285,0 0 1,-1-1 0,0-1-1,-5 3-114,-14 20 130,27-34-110,-1 0 0,1 1 0,1-1 0,-1 1 0,2 0 0,-1 0 1,1 0-1,0 0 0,1 1 0,0-1 0,1 1 0,0 0 0,0-1 0,1 1 1,0 0-1,1 0 0,0-1 0,1 1 0,0-1 0,0 1 0,1-1 0,0 0 1,3 5-21,-3-8 6,1 0 0,0 0 0,0 0 1,1 0-1,0-1 0,0 0 1,0 0-1,0 0 0,1-1 0,0 0 1,0 0-1,0 0 0,1-1 1,-1 0-1,1 0 0,-1 0 0,1-1 1,0 0-1,0-1 0,5 1-6,6 1 8,-1-1 0,0-1 0,0 0-1,1-1 1,-1-1 0,0-1 0,0-1 0,3-1-8,-1 0 15,1-2 1,-1-1 0,0 0-1,0-1 1,-1-1-1,0-1 1,-1-1 0,0 0-1,0-1 1,-1-1 0,-1-1-1,0 0 1,-1 0 0,-1-2-1,0 0 1,-1 0 0,-1-1-1,0 0 1,-2-1 0,0-1-1,0 1 1,-2-1 0,1-6-16,2-12 67,-2 0 0,-1-1 0,-3 1 0,0-1 1,-3 0-1,-1-1 0,-2 1 0,-1 0 0,-2 1 1,-2-1-1,-1 1 0,-2 0 0,-2 0-67,11 35 22,1 0 0,-1-1 0,0 1 0,0 0 0,0 0 0,0-1 0,0 1 0,-1 0 0,1 0 0,-1 0 0,1 0 0,-1 1 0,0-1 0,1 0 0,-1 1 0,0-1 0,0 1 0,0-1 0,0 1 0,-2-1-22,2 2 11,0 0-1,1 1 0,-1-1 0,0 0 0,0 1 0,1-1 1,-1 1-1,1-1 0,-1 1 0,0 0 0,1 0 0,-1 0 1,1 0-1,0 0 0,-1 0 0,1 0 0,0 0 0,-1 0 1,1 1-1,0-1 0,0 0 0,0 1 0,0-1 0,1 1 1,-1-1-1,0 1 0,0 0-10,-7 15-2,0 0 0,1 1 0,0 0 0,2 0 1,0 1-1,1-1 0,1 1 0,1 0 0,0 2 2,0 31 5,1-1 0,6 39-5,1-33-5,3 0 0,3 0-1,2-1 1,12 27 5,-18-60 1,0 0 0,2 0 0,1-1 0,1 0-1,0-1 1,2-1 0,0 0 0,4 2-1,-11-14 2,1 1-1,0-2 1,0 1 0,1-1-1,0-1 1,0 1 0,1-1 0,-1-1-1,1 0 1,0 0 0,1-1-1,-1-1 1,1 1 0,0-2-1,0 1 1,0-2 0,0 1-1,9-1-1,-4-2 6,-1-1 0,0 0 0,0 0 0,-1-2 0,1 0-1,0-1 1,-1 0 0,0-1 0,-1-1 0,1 0 0,-1-1-1,11-8-5,-4 1 2,0-1 0,-1-1 0,-1-1 0,-1 0-1,0-1 1,-1-1 0,4-8-2,3-11-8,-2-1 0,-1 0 0,-2-1 0,-2-2 0,-2 1 0,-1-2 0,-1-10 8,-5 11 23,-7 42-21,0 0 1,0 0 0,0 0 0,0 0 0,0 0 0,0 0-1,0 0 1,0 1 0,0-1 0,-1 0 0,1 0 0,0 0-1,-1 0 1,1 0 0,0 1 0,-1-1 0,1 0 0,-1 0-1,1 1 1,-1-2-3,0 2 2,1 0-1,-1 0 1,1 0-1,-1-1 1,1 1-1,-1 0 1,1 0-1,-1 0 0,1 0 1,-1 0-1,0 0 1,1 0-1,-1 0 1,1 0-1,-1 1 1,1-1-1,-1 0 1,1 0-1,-1 0 1,1 0-1,-1 1 1,1-1-1,-1 1-1,-3 1 7,1 0-1,0 1 1,-1-1 0,1 1 0,0 0-1,0 0 1,0 1-7,-3 6 5,-1 1 0,1-1 0,1 1 0,0 1 1,0-1-1,-1 9-5,0-3 1,0 0 0,1 0 1,1 0-1,0 1 0,1-1 1,1 1-1,1 0 0,0 0 0,2 4-1,-1-14 0,1 1 1,0-1-1,0 1 0,1-1 0,1 0 0,-1 0 0,1 0 0,0 0 0,1 0 0,0-1 0,0 0 0,1 1 1,-1-2-1,2 1 0,-1 0 0,1-1 0,0 0 0,1 1 0,4 0 3,0 1 0,0-2 0,0 0-1,1 0 1,0-1 0,0 0 0,0-1 0,1 0 0,-1-1-1,1-1 1,0 0 0,0 0 0,0-1 0,0-1 0,0 0-1,0-1 1,8-2-3,0 0-2,0-1-1,-1-1 0,1-1 0,-1-1 1,-1-1-1,1 0 0,-1-2 1,-1 0-1,0-1 0,8-6 3,-16 8 3,1 0 0,-1 0-1,0-1 1,-1 0-1,0-1 1,0 0 0,-2 0-1,1-1 1,-1 0-1,-1 0 1,0-1 0,-1 0-1,0 0 1,-1 0-1,0 0 1,-2-1 0,1 1-1,-1-1 1,-1-10-3,-1 21 0,0 0-1,0 0 1,-1-1 0,1 1 0,-1 0 0,0 0-1,0 0 1,0 0 0,0 0 0,-1 0 0,1 0 0,-1 1-1,1-1 1,-2 0 0,2 2 0,1 0 0,-2 0-1,1 0 1,0 0 0,0 0-1,0 1 1,0-1 0,0 0 0,-1 1-1,1-1 1,0 1 0,0-1-1,-1 1 1,1 0 0,0 0-1,-1-1 1,1 1 0,0 0 0,-1 0-1,1 0 1,-1 0 0,1 1-1,0-1 1,-1 0 0,1 0-1,0 1 1,0-1 0,-1 1 0,1-1-1,0 1 1,0 0 0,-1 0 0,-4 2 0,1 1 0,-1 0 0,1 1 1,0-1-1,0 1 0,1 0 0,-1 0 0,1 1 1,0-1-1,1 1 0,-1 0 0,1 0 0,0 0 1,1 0-1,-2 3 0,-1 5 0,1 0 1,1 1-1,0-1 0,0 1 1,1 0-1,1 10 0,1-17-2,0 0 0,0 0 1,1 0-1,0 0 0,0-1 0,1 1 1,0 0-1,0-1 0,1 1 0,0-1 0,0 0 1,1 0-1,0 0 0,0 0 0,1-1 1,0 0-1,0 0 0,0 0 0,1 0 0,0-1 1,0 0-1,0 0 0,0-1 0,1 1 1,0-1-1,0-1 0,0 1 0,0-1 0,1-1 1,4 2 1,1-1-2,1-1 0,0 0 1,0-1-1,0 0 0,0-1 0,-1-1 1,1 0-1,6-2 2,16-3-9,-1-3 0,23-7 9,-36 8-2,0 0 0,-1-1 0,0-1 0,0-1 0,-1-1 1,13-10 1,-25 17 2,-1-1 0,0 0 1,-1 0-1,1 0 1,-1-1-1,0 0 1,-1 0-1,0 0 1,0-1-1,0 0 1,-1 0-1,0 0 1,-1-1-1,0 1 1,0-1-1,-1 0 1,0 1-1,1-8-2,-3 3 3,-1 0-1,0 0 1,0 0 0,-1 0 0,-1 0-1,0 1 1,-1-1 0,0 1-1,-1 0 1,0 0 0,-1 0-1,0 1 1,-1 0 0,-3-4-3,2 3-7,-1 1 1,0 1-1,0 0 1,-1 0-1,0 1 1,-1 0-1,0 0 1,0 1-1,-1 1 1,0 0-1,-1 1 1,1 0-1,-5-1 7,9 5-14,1-1-1,0 2 1,-1-1-1,1 1 1,-1 0-1,1 1 0,-1 0 1,1 0-1,-1 1 1,0 0 14,3-1-32,0 2 0,1-1 0,-1 0 1,0 1-1,1 0 0,-1 0 1,1 0-1,0 1 0,0-1 0,0 1 1,0 0-1,0 0 0,1 1 0,-1-1 1,1 1-1,-1 0 32,-1 4-225,-1 0 1,1 1-1,0 0 0,1 0 1,0 0-1,1 0 0,0 1 1,0-1-1,-1 10 225,3-7-229,1 1-1,0-1 1,1 6 229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0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 7178,'4'1'195,"0"0"0,0 0 0,0 0 0,0 1 0,0 0 0,0 0 0,-1 0 0,1 0 0,-1 0 0,1 1 0,-1 0 0,0-1 0,0 1 0,0 1 0,-1-1 0,1 1-195,7 8-31,-1 1-1,-1 0 1,4 10 31,9 22 3,-2 0 0,6 26-3,-8-21 17,2-1 0,4 2-17,-22-49-1,0 1 10,0-1-1,1 1 0,-1-1 0,1 0 1,-1 0-1,1 1 0,0-1 0,1 1-8,-2-2 11,-1-1-1,1 0 1,0 1 0,0-1-1,-1 0 1,1 1-1,0-1 1,0 0-1,0 0 1,-1 0 0,1 0-1,0 0 1,0 0-1,0 0 1,-1 0 0,1 0-1,0 0 1,0 0-1,-1-1 1,1 1-1,0 0 1,0 0 0,-1-1-1,1 1 1,0 0-1,0-1 1,-1 1-1,1-1 1,-1 1 0,1-1-1,0 0 1,-1 1-1,1-1 1,0 0-11,9-11 144,1-1 0,-2 0 0,1 0 0,-2-1 0,0 0 0,5-12-144,12-21 183,-1 6-93,2 2 1,2 0-1,1 2 1,16-14-91,-30 35 42,1 1 0,1 1 0,0 1 0,0 0 0,2 1 0,-1 1 0,1 1 1,1 1-1,0 0 0,16-3-42,-18 7 49,1 1 1,0 0 0,0 2 0,0 0-1,0 1 1,0 1 0,8 2-50,-23-2 7,-1 0 0,1 1 0,-1 0 1,1-1-1,-1 1 0,0 0 0,1 1 1,-1-1-1,0 0 0,0 1 0,0 0 0,0 0 1,0 0-1,0 0 0,0 0 0,-1 1 1,1-1-1,-1 1 0,1-1 0,-1 1 0,0 0 1,0 0-1,-1 0 0,1 0 0,0 1 1,-1-1-1,1 2-7,1 9-2,-1-1-1,0 1 1,0 0 0,-2-1 0,0 1 0,-1 8 2,1 7-66,-8 158-1655,-2-92 1057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2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76 134 3577,'-72'62'2232,"69"-65"-463,3-16-593,3 3-256,18 3-512,8-3-88,12-3-64,9 1 0,9-1-32,11 3-48,12 0-88,-4 0-40,-19 2-160,-14 4-232,-29 12-1280,-13 12 1120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2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0 281 7346,'80'-16'2728,"33"-14"-2248,9-2-96,-9-3-288,-17 3-168,-37 3-392,-14 0-144,-32-1-608,-5 6-360,1 0 1031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3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16 6673,'6'-14'2791,"-12"12"-1886,4 2-784,1 2-110,0 0 1,0 0-1,1-1 0,-1 1 0,1 0 1,-1 0-1,1 0 0,0-1 0,0 1 0,0 0 1,0 0-1,0 0 0,0 0 0,0-1 1,1 1-12,-1-1 3,1 14 20,1 0 0,1 0 0,0 0 0,1-1 0,1 1 0,0-1 0,1 0 0,0 0 0,3 2-23,-5-9 18,0-1 0,1 1 0,0-1 0,0 0 0,1-1 0,0 1 0,0-1 1,0 0-1,0-1 0,1 1 0,0-1 0,0-1 0,3 2-18,-1 0 21,68 29 104,-47-22-79,-1 1 1,14 10-47,-35-19 2,-1 1 1,-1-1-1,1 1 1,-1 1-1,0-1 1,0 1-1,0 0 1,-1 1-1,0-1 1,0 1-1,3 6-2,-5-5 5,1 0-1,-2 1 0,1 0 1,-1-1-1,0 1 0,-1 0 0,0 0 1,-1 0-1,1 0 0,-2 0 1,1 0-1,-1 0 0,-1 0 0,0 0 1,0 0-1,-1 2-4,-7 18 31,-1-1 0,-1-1 0,-1 1-1,-3 2-30,-3 1 58,-1 0 0,-8 6-58,-27 43 93,53-76-163,0 1 1,0-1-1,0 1 1,0-1-1,1 1 1,-1 0-1,1-1 1,0 1-1,1 0 1,-1 0-1,1 0 70,8 24-324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48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108 706 4729,'0'-13'1831,"-5"14"-173,-12 22-798,4-3-847,0 2 1,2 0 0,0 0-1,1 1 1,2 0-1,-2 7-13,7-19 0,1 0-1,0 1 1,1-1 0,0 0-1,0 1 1,1-1 0,1 1-1,0-1 1,1 0-1,0 1 1,0-1 0,1 0-1,1 0 1,4 9 0,-3-10 1,0 0-1,0 0 1,1-1-1,1 0 1,0 0-1,0 0 1,0-1 0,1 0-1,1 0 1,-1-1-1,1 0 1,0-1 0,6 4-1,-8-7-1,0 1 0,1-1 1,-1 0-1,1-1 1,-1 0-1,1 0 1,0 0-1,0-1 1,0 0-1,0-1 1,0 0-1,0 0 1,0-1-1,0 1 0,0-2 1,-1 1-1,1-1 1,0-1-1,4-1 1,3-3-12,-1 0 0,0-1 0,-1 0 0,1-2-1,-2 1 1,1-1 0,-2-1 0,1 0 0,-1-1-1,2-4 13,5-7-16,-1-1-1,-1-1 0,-1 0 1,-1-1-1,2-8 17,-4 4-2,-2 0 0,-1-1 0,-2 0 1,0-1-1,-2 1 0,-2-1 0,0-26 2,-4-42 0,-11-79 0,-8 5 266,16 142-149,-3-1 0,-1 1 0,-1 1 0,-2-2-117,10 31 24,1 0-1,-1 0 0,0 0 0,0 0 1,0 0-1,-1 0 0,1 0 0,0 1 1,-1-1-1,1 0 0,-1 1 0,1-1 1,-1 1-1,0 0 0,0-1 0,0 1 0,0 0-23,1 1 14,0-1 0,-1 1 0,1 0 0,0-1 0,0 1-1,0 0 1,-1 0 0,1 0 0,0 0 0,0 0-1,-1 0 1,1 1 0,0-1 0,0 0 0,0 1-1,-1-1 1,1 1 0,0-1 0,0 1 0,0-1-1,0 1 1,0 0 0,0-1 0,0 1 0,0 0-14,-4 4 15,1 0 0,0 0 1,0 1-1,0-1 1,1 1-1,-1 0 0,1 0 1,-1 4-16,-18 57 7,15-41-11,3 1 0,0-1 0,1 1 0,2 0 0,0 0 0,2 0 0,1 0 0,4 12 4,1 1-6,2 0 0,2 0 0,1-1 0,3 0 0,6 9 6,30 66 92,27 94-92,-68-177-10,1-1 0,9 17 10,-18-43 0,0-1-1,0 1 1,0-1 0,0 0 0,1 0 0,-1 0 0,1 0 0,0 0 0,2 2 0,-4-4-1,1 0 1,-1-1 0,1 1-1,-1 0 1,1 0-1,0-1 1,-1 1 0,1-1-1,0 1 1,-1-1 0,1 0-1,0 0 1,0 0-1,-1 0 1,1 0 0,0 0-1,0 0 1,-1 0-1,1-1 1,0 1 0,-1-1-1,2 0 1,3-2-18,0 1 0,0-2 0,-1 1 0,1-1 0,-1 0-1,0 0 1,0 0 0,0-1 0,-1 0 0,2-1 18,39-56-330,-43 60 317,28-43-368,-1-1-1,-3-1 1,21-51 381,-37 70 283,-10 28-274,0 0 1,0 0 0,0 0 0,-1 0 0,1 1 0,0-1 0,0 0 0,0 0-1,0 0 1,0 0 0,-1 0 0,1 0 0,0 0 0,0 0 0,0 0-1,0 0 1,0 0 0,-1 0 0,1 0 0,0 0 0,0 0 0,0 0 0,0 0-1,0 0 1,-1 0 0,1-1 0,0 1 0,0 0 0,0 0 0,0 0-1,0 0 1,0 0 0,-1 0 0,1 0 0,0 0 0,0-1 0,0 1-1,0 0 1,0 0 0,0 0 0,0 0 0,0 0 0,0 0 0,0-1 0,0 1-1,0 0 1,-1 0 0,1 0 0,0 0 0,0-1 0,0 1 0,0 0-1,0 0 1,0 0 0,1 0 0,-1 0 0,0-1 0,0 1 0,0 0 0,0 0-1,0 0 1,0 0 0,0 0-10,-12 12 411,1 3-369,1 0 1,0 1-1,1 0 1,1 1-1,0 0 1,1 0-1,1 1 1,1-1-1,0 1 1,1 0-1,1 1 0,1-1 1,1 8-43,2-7-23,1 0-1,0 0 1,2 0 0,0-1-1,2 1 1,-1-1 0,2 0-1,1-1 1,0 1 0,3 1 23,9 12-47,1-1 0,11 10 47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4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293 361 1480,'-1'-72'1026,"1"68"-785,-1 1 0,0-1-1,1 0 1,-1 1 0,0-1 0,-1 1 0,1-1-1,-1 1 1,1-1 0,-1 1 0,0 0 0,0 0 0,-1 0-1,1 0 1,0 0 0,-1 1 0,0-1 0,0 1-1,0-1 1,0 1-241,1 1 132,0-1-1,0 1 1,-1-1 0,1 1-1,-1 0 1,1 0-1,-1 0 1,1 0 0,-1 1-1,1-1 1,-1 1-1,0-1 1,1 1 0,-1 0-1,0 0 1,1 0-1,-1 0 1,0 1 0,1-1-1,-1 1 1,1 0-1,-1-1 1,0 2-132,-6 3 40,1 0 1,1 1 0,-1 1-1,1-1 1,0 1-1,0 0 1,1 0 0,0 1-1,-2 4-40,-7 11 53,2 0 0,-10 21-53,10-11 79,0 1 0,3-1 1,1 2-1,1-1 0,2 1 1,1 0-1,2 1 0,2-1 1,1 1-1,2 8-79,-1-27 22,0 1 1,2-1-1,0 1 0,1-1 0,1 0 1,0-1-1,2 1 0,0-1 0,3 5-22,-6-14 21,0 1 0,1-1 0,0 0 0,1-1-1,-1 1 1,1-1 0,0 0 0,1 0-1,0-1 1,-1 0 0,2 0 0,-1-1-1,0 0 1,1 0 0,0 0 0,0-1-1,0-1 1,0 1 0,8 0-21,6 0 37,0-1-1,1-1 1,-1 0 0,1-2-1,-1-1 1,5-2-37,12-2 21,0-3 0,-1-1 0,3-3-21,-16 5 7,-1-2 1,-1 0-1,0-2 1,-1-1-1,0 0 1,0-2-1,-2 0 1,0-1-1,16-17-7,-25 21 6,-1 1-1,0-1 0,-1-1 1,0 0-1,-1 0 0,0-1 1,-1 0-1,-1 0 0,0-1 1,-1 1-1,0-1 1,-2 0-1,1-1 0,-2 1 1,0-1-1,-1-12-5,-1 19 6,0-1-1,-1 1 1,0 0-1,-1 0 0,0-1 1,0 1-1,-1 1 1,0-1-1,-1 0 1,0 1-1,0-1 1,-1 1-6,3 5 1,0 0 0,0 1 0,0-1 0,-1 1 0,1-1 0,-1 1 0,1 0 0,-1 0 0,0 0 0,0 0 0,0 1 0,0-1 0,0 1 1,0 0-1,0-1 0,0 1 0,-1 1 0,1-1 0,0 0 0,-1 1 0,1 0 0,0 0 0,-1 0 0,1 0 0,0 0 0,-1 1 0,1-1 0,0 1 0,-1 0 0,1 0 0,0 0 0,0 1 0,0-1 0,-2 2-1,2-1 0,-1 0-1,0 1 1,1-1 0,0 1-1,0 0 1,0 0-1,0 0 1,0 0-1,0 0 1,3-2 0,-1-1-1,1 1 1,-1-1-1,1 1 1,-1-1 0,1 1-1,-1 0 1,1-1-1,-1 1 1,1-1-1,0 1 1,0 0-1,-1-1 1,1 1-1,0 0 1,0 0 0,0-1-1,0 1 1,-1 0-1,1-1 1,0 1-1,0 0 1,1 0-1,-1-1 1,0 1 0,0 0-1,0 0 1,0-1-1,1 1 1,-1 0-1,0-1 1,1 1-1,-1-1 1,0 1-1,1 0 1,-1-1 0,1 1-1,-1-1 1,1 1-1,-1-1 1,1 1-1,-1-1 1,1 1-1,0-1 1,-1 0 0,1 1-1,0-1 1,-1 0-1,1 1 1,0-1-1,-1 0 1,1 0-1,0 0 1,4 1 0,0 0 0,0-1-1,0 0 1,1 0 0,-1-1-1,0 1 1,0-1 0,0 0-1,0 0 1,3-2 0,9-1-2,16-3-2,1-2-1,-2-2 1,16-7 4,29-11 13,0 3 0,30-5-13,-59 22 1,-46 9-1,1 0 0,-1 0-1,1 0 1,-1 0 0,1 0 0,-1 0-1,1 1 1,-1 0 0,1-1 0,-1 1-1,0 0 1,1 0 0,-1 0 0,1 1 0,-3-2 0,1 1 0,-1-1-1,1 1 1,-1-1 0,1 1 0,-1-1 0,1 1 0,-1 0 0,0-1 0,1 1 0,-1-1 0,0 1 0,0 0-1,0-1 1,1 1 0,-1 0 0,0 0 0,0-1 0,0 1 0,0 0 0,0-1 0,0 1 0,0 0 0,-1-1-1,1 1 1,0 0 0,0 0 0,0-1 0,-1 1 0,-11 23-2,10-20 3,-49 74 13,28-46-7,2 1 0,-12 25-7,22-34 1,1 1 0,1 0 1,-3 13-2,9-27-2,1-1 1,0 1 0,1 0 0,0 0 0,1-1 0,0 1-1,0 0 1,1 0 0,2 8 1,-2-15 0,0 1-1,1-1 1,-1 0-1,1 0 1,0 0-1,0 0 1,0-1-1,1 1 1,-1 0-1,1-1 1,0 0-1,0 1 1,0-1-1,0 0 1,0-1 0,1 1-1,-1-1 1,1 1-1,0-1 1,0 0-1,0 0 1,0-1-1,0 1 1,0-1-1,1 0 1,-1 0-1,0 0 1,0-1-1,2 1 1,10-1 4,0 0 0,0 0-1,0-1 1,0-1 0,0-1-1,-1 0 1,12-5-4,20-7 7,-1-2 1,-1-2-1,0-3 1,13-9-8,10-10 6,-2-2 1,18-19-7,-75 55 0,29-23 19,30-30-19,-57 49 7,-1 0 0,0-1 0,-1 0 0,0-1 0,-1 0 0,0 0 0,4-13-7,-10 22 1,0-1 0,0 1 0,-1 0 0,0-1 0,1 0 0,-2 1 0,1-1 0,-1 0 0,1 1 0,-1-1 0,-1-2-1,1 5 0,-1 0 0,1 0 0,-1 0 0,0 0 0,1 1 0,-1-1 0,0 0 0,0 1 0,-1-1 0,1 0 0,0 1 0,0-1 0,-1 1 0,1 0 0,-1-1 0,1 1 0,-1 0 0,0 0 0,1 0 0,-1 0 0,0 0 0,0 1 0,0-1 0,0 0 0,1 1 0,-1-1-1,0 1 1,0 0 0,0 0 0,-6-1 0,0 0 0,0 1-1,0 0 1,0 0-1,0 1 1,0 0-1,1 0 1,-1 1-1,0 0 1,1 0 0,-1 1-1,1 0 1,0 0-1,0 1 1,0 0-1,1 0 1,-1 1-1,1 0 1,0 0 0,0 0-1,-1 2 1,-8 9-3,0 0 0,1 1 0,1 1 0,1 0 0,0 1 0,1 0 0,0 4 3,0-1-3,2 0 0,0 1 0,2 1 0,0-1 0,1 1 0,2 0 0,-1 12 3,4-26 0,1 0-1,0 1 0,0-1 1,1 0-1,0 0 1,0 0-1,1-1 0,1 1 1,0 0-1,0-1 1,1 1-1,0-1 0,0 0 1,1 0-1,1-1 1,-1 0-1,1 0 0,1 0 1,2 3 0,-1-4-1,0 0 1,0-1-1,1 0 1,-1 0 0,1-1-1,1 0 1,-1-1-1,1 0 1,0 0-1,2 0 1,5 0-1,-1-1 1,1 0-1,0-1 0,0-1 0,0 0 0,1-1 1,29-4-13,-1-2-1,-1-1 0,1-3 1,8-4 13,10-4-33,-2-4 1,0-2 0,-1-2 0,-2-4-1,-1-1 1,-1-4 0,-2-1 0,-1-4-1,-3-1 1,30-32 32,-77 69 0,6-5 5,0-1-1,0 0 1,-1-1-1,-1 0 0,1-2-4,-7 10 7,0-1 0,0 1 0,0-1-1,-1 1 1,0-1 0,0 0-1,0 1 1,0-1 0,0 0-1,0 0 1,-1 0 0,0 0-1,0 0 1,0 1 0,0-1-1,-1 0 1,0 0 0,0 0-1,0 0 1,0 1 0,0-2-7,-2 1 8,1 0 0,0 0-1,-1 1 1,0-1 0,0 0 0,0 1 0,0 0 0,0 0 0,-1 0 0,0 0 0,1 0 0,-1 1 0,0 0 0,0 0 0,-1 0 0,1 0 0,0 0-1,-1 1 1,1 0 0,0 0 0,-1 0 0,0 0 0,1 1 0,-3 0-8,-4-1 4,0 1 0,1 0 0,-1 1 0,0 0 0,1 1-1,-1 0 1,1 1 0,0 0 0,-1 0 0,-3 3-4,-5 3-1,1 1 0,1 1 0,0 1 1,0 0-1,1 1 0,0 1 0,2 1 0,-4 3 1,8-6 2,0 0 1,0 1-1,2 1 0,-1-1 1,2 1-1,0 1 0,0-1 0,1 1 1,1 0-1,-3 16-2,7-24 1,0 0 0,1 0-1,-1 1 1,1-1 0,1 0 0,-1 0 0,1 1-1,1-1 1,0 2-1,-1-6 0,-1 0 0,1 1 0,0-1 0,1 0 0,-1-1 0,1 1 0,-1 0 0,1 0 0,0-1 0,0 1 0,0-1 0,0 1 0,0-1 0,1 0 0,-1 0 0,1 0 0,0 0 0,-1 0 0,1-1 0,0 1 0,0-1 0,0 1 0,5-1-4,-1 0 1,1-1 0,-1 1-1,1-1 1,0-1 0,-1 1 0,1-1-1,-1-1 1,1 1 0,-1-1-1,0 0 1,0-1 0,0 0-1,1-1 4,21-9-2,0-2 0,16-11 2,-30 17 1,0-1 1,-1-1-1,-1 0 1,1-1-1,-2-1 1,5-5-2,-12 12-2,0-1 1,0 1 0,0-1-1,-1 0 1,0 0 0,-1 0 0,0-1-1,0 1 1,0-1 0,-1 0 0,0 0-1,0 0 1,-1 0 0,0-6 1,-1 13 1,0 0 0,0 0 0,0 1 0,0-1 0,0 0 0,0 1 0,0-1 0,0 0 0,0 0 0,-1 1 0,1-1 0,0 0 0,0 1 0,-1-1 0,1 0 0,-1 1 0,1-1 0,0 1 0,-1-1 0,1 1 0,-1-1 0,1 1 0,-1-1 0,0 1 0,0-1-1,0 1 0,1 0 1,-1 0-1,0 0 1,1 0-1,-1 0 1,0 0-1,0 0 1,1 0-1,-1 1 0,0-1 1,1 0-1,-1 1 1,0-1-1,1 0 1,-1 1-1,0-1 1,1 1-1,-1-1 1,1 0-1,-1 1 1,1 0-1,-1-1 1,1 1-1,-1-1 1,1 1-1,-1 0 0,1-1 1,0 1-1,-1 0 0,-5 9-2,1 0 0,0 1 0,1 0 0,0 0 1,0 0-1,1 1 0,0-1 0,1 1 0,1-1 0,0 1 0,0 0 0,1 0 0,1-1 0,0 1 0,0 0 0,1-1 0,3 8 2,-3-9-2,1 0 1,0 0-1,1 0 0,0-1 1,1 1-1,0-1 1,0 0-1,1-1 0,0 1 1,0-1-1,1 0 1,0-1-1,0 0 1,1 0-1,0 0 0,0-1 1,1 0-1,0-1 1,0 0-1,4 2 2,2-1 0,0-1 1,0-1-1,1 0 0,0-1 0,-1-1 1,1 0-1,0-1 0,0-1 0,0 0 1,0-1-1,3-2 0,1 0 1,1-2 0,-1 0-1,0-1 1,0-2 0,0 0 0,-1-1 0,0 0 0,1-3-1,6-5 1,0-1 1,-2-1-1,0-1 0,-1-1 1,-1-1-1,-1-1 1,-1-1-1,-1-1 1,-2 0-1,0-1 0,6-15-1,-15 24 6,0 0 1,-1-1-1,-1 0 0,-1 0 0,0-1 0,-2 0 0,0 1 0,-1-1 0,-1 0 0,0 0 0,-2-1 0,0 1 0,-1 1 0,-1-1 1,-1 0-1,0 1 0,-1-1 0,-3-3-6,-1-4 12,-2-1-1,-1 2 1,-1 0 0,0 0 0,-2 1 0,-1 1-1,-13-14-11,25 32 6,-1 1-1,0-1 1,1 1-1,-2 0 1,1 1-1,0-1 1,-1 1-1,1 0 1,-1 0-1,0 1 1,-6-2-6,10 3 1,-1 0 1,1 1 0,-1-1-1,1 1 1,-1 0 0,0 0 0,1 0-1,-1 0 1,0 0 0,1 1 0,-1-1-1,1 1 1,-1-1 0,1 1-1,-1 0 1,1 0 0,-1 0 0,1 1-1,0-1 1,0 1 0,-1-1 0,1 1-1,0-1 1,0 1 0,1 0 0,-1 0-1,0 0 1,1 0 0,-1 1-1,1-1-1,-1 2 1,0-1 0,1 1 0,0-1 0,0 1-1,0 0 1,0-1 0,0 1 0,1 0-1,0 0 1,0 0 0,0-1 0,0 1 0,0 0-1,1 0 1,0 1-1,1 6 2,1-1-1,0 0 0,1 0 1,4 9-2,35 70 17,-17-39 21,-3 1 0,-2 1-1,6 25-37,39 221 178,-46-199-149,-16-81-33,-3-8-21,1 1 0,0 0 0,1-1-1,1 0 1,-1 0 0,2 0 0,-1 0 0,5 6 25,-8-14-140,1-1 0,-1 1 1,0-1-1,0 0 0,1 0 0,-1 0 1,1 0-1,-1 0 0,1 0 0,0 0 1,-1 0-1,1 0 0,0-1 0,-1 1 1,1-1-1,0 1 0,0-1 0,0 0 1,0 0-1,-1 0 0,1 0 1,0 0-1,0 0 0,0 0 0,0 0 1,-1-1-1,1 1 0,0-1 0,0 1 1,-1-1-1,1 0 0,0 0 0,-1 0 1,1 0-1,-1 0 0,1 0 0,0-1 140,13-29-1643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5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1 263 7202,'56'-30'1042,"0"2"0,2 3 0,51-14-1042,3-2 185,-52 18-68,2 2 1,1 2-1,0 4 0,37-3-117,-90 16-4,1 1 0,0 1-1,-1 0 1,1 0 0,1 2 4,-9-2 0,1 1 1,-1-1-1,1 1 1,-1 0-1,0 1 1,1-1-1,-1 0 1,0 1-1,0 0 1,0 0 0,0 0-1,0 0 1,2 2-1,-5-3 1,1 0 1,0-1 0,0 1 0,-1 0-1,1 0 1,0 0 0,-1 0 0,1 0-1,-1 0 1,1 0 0,-1 0 0,0 0-1,1 1 1,-1-1 0,0 0 0,0 0 0,0 0-1,0 0 1,0 0 0,0 1 0,0-1-1,0 0 1,0 0-2,-11 24 68,10-23-62,-27 43 144,12-21 206,-13 26-356,26-43 22,-1 1 0,1 0 0,1-1 0,-1 1 0,1 0 0,1 0 0,-1 0 0,1 0 1,1 3-23,0-9 0,0-1 1,0 1-1,0 0 1,0-1-1,1 1 1,-1-1-1,0 1 1,1 0 0,0-1-1,-1 1 1,1-1-1,0 0 1,0 1-1,0-1 1,0 0 0,0 1-1,0-1 1,0 0-1,0 0 1,1 1-1,0-1 2,1 1 0,0 0 0,0-1 0,0 1 1,0-1-1,0 0 0,0 0 0,0 0 0,0 0 1,1-1-3,8 2 0,-1-2 1,1 1-1,0-1 1,-1-1 0,8-1-1,-2-1-222,0-1 0,-1 0 0,1-2 0,-1 0 0,0 0 0,0-1 0,-1-1 0,0-1 0,0 0 0,-1-1 0,-1-1-1,1 0 1,-2 0 0,1-2 0,3-5 222,33-42-962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5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1 5921,'-12'5'318,"0"1"0,1 1 0,-1 0 0,1 0 0,1 1 0,0 1 0,0 0 0,0 0 1,1 1-1,1 0 0,-1 0 0,2 1 0,-1 1 0,2-1 0,-1 1 0,2 0 0,-4 9-318,-1 5 41,2 1 0,1-1 0,0 2 1,2-1-1,2 0 0,-1 17-41,3-28 0,1-1 0,1 0 0,0 0 1,1 1-1,0-1 0,2 0 0,-1-1 0,2 1 1,0-1-1,1 0 0,0 0 0,6 9 0,-6-15 19,-1 0-1,1 0 1,1-1 0,0 0-1,0-1 1,0 1 0,0-2-1,1 1 1,0-1 0,0 0-1,1 0 1,0-1-1,-1 0 1,1-1 0,1 0-1,-1 0 1,0-1 0,1 0-1,6 0-18,0-1 20,-1 0 0,0-1 0,1-1 0,-1-1-1,1 0 1,-1-1 0,0 0 0,0-1 0,0-1 0,-1 0-1,0-1 1,2-2-20,12-8-6,0-1 0,-1-2 0,0-1 0,-2-1 0,-1-1 0,0-1 0,-2-1 0,-1-1 0,0-1 0,-2-1 0,10-20 6,-18 28-28,-1 0 0,5-15 28,-13 29 2,-1 0 0,1 0 0,-1 0-1,1 0 1,-2 0 0,1 0 0,0 0 0,-1 0 0,0-1 0,0 1 0,-1 0 0,1 0 0,-2-2-2,2 7 1,0 0 1,0-1-1,0 1 1,0 0-1,0-1 1,0 1-1,0 0 1,-1-1-1,1 1 1,0 0-1,0-1 1,0 1-1,-1 0 1,1 0-1,0-1 0,0 1 1,-1 0-1,1 0 1,0-1-1,0 1 1,-1 0-1,1 0 1,0 0-1,-1 0 1,1-1-1,0 1 1,-1 0-1,1 0 1,0 0-1,-1 0 1,1 0-1,0 0 1,-1 0-1,1 0 0,0 0 1,-1 0-1,1 0-1,-15 9 34,10-5-28,0 1 0,1 0 0,0 0-1,0 0 1,-2 4-6,-1 6-3,1 0-1,0 1 1,0-1 0,2 1-1,0 0 1,1 1-1,1-1 1,0 1 0,1-1-1,1 1 1,0-1-1,1 1 1,1-1 0,1 1-1,0-1 1,1 0-1,1 0 1,0-1 0,2 1-1,0 0 4,-4-11 2,0 0-1,0 0 0,1 0 1,0 0-1,0 0 1,0-1-1,0 1 0,1-1 1,-1-1-1,1 1 1,0 0-1,1-1 1,-1 0-1,0-1 0,5 3-1,-2-3 4,0 0 0,-1 0-1,1-1 1,0 0-1,0 0 1,0-1-1,0 0 1,0 0 0,0-1-1,0 0 1,2 0-4,6-3 1,0-1 1,0 0-1,-1-1 1,1 0-1,-1-2 1,-1 0 0,1 0-1,-1-1 1,-1-1-1,0 0 1,3-4-2,5-8 3,-1-2 1,-1 0-1,-1-1 1,-1-1-1,-1-1 1,2-7-4,7-10 17,-20 36-17,0-1 0,1 2-1,0-1 1,0 1 0,5-5 0,-10 11-1,1-1 1,-1 1 0,0-1-1,1 1 1,-1 0 0,1 0-1,-1 0 1,1 0 0,-1 0 0,1 0-1,0 0 1,0 1 0,-1-1-1,1 1 1,0-1 0,0 1-1,0-1 1,-1 1 0,1 0-1,0 0 1,0 0 0,0 0-1,0 0 1,0 1 0,0-1-1,-1 1 1,1-1 0,0 1-1,0-1 1,-1 1 0,1 0-1,1 0 1,4 5 0,0 1 0,-1-1 0,1 1 0,-1 0 0,-1 1 0,0-1 0,0 1-1,0 0 1,-1 1 0,0-1 0,0 1 0,1 7 0,5 18-8,-2 0 0,3 30 8,-1-5-12,-6-42 10,9 45-13,-11-56 13,-1-1 0,1 0 0,0 0 0,0 0 0,1 0 1,-1 0-1,1 0 0,2 2 2,-4-7 0,-1 1 0,1-1 0,-1 0 0,1 0 0,-1 0 0,1 1 0,-1-1 0,1 0 0,-1 0 0,1 0-1,-1 0 1,1 0 0,0 0 0,-1 0 0,1 0 0,-1 0 0,1 0 0,-1 0 0,1 0 0,-1 0 0,1 0 0,-1-1 0,1 1 0,-1 0 0,1 0 0,-1-1 0,1 1 0,-1 0 0,1-1 0,-1 1 0,0 0 0,1-1 0,-1 1 0,0 0 0,1-1 0,15-17 3,-16 18-2,32-52 36,-7 7 7,3 2 17,3 2-1,22-24-60,-34 44 5,1 1 0,1 1 0,1 1-1,0 0 1,16-7-5,-34 22 3,-1 1-1,1 0 1,0 0-1,1 1 1,-1-1-1,0 1 1,0 0-1,1 0 1,-1 1-1,0-1 1,1 1-1,2 0-2,-2 0 10,-5 0-8,1-1 0,0 1 0,0 1 0,-1-1 0,1 0 0,0 0 0,0 0 0,-1 0 0,1 0 0,0 1 0,-1-1 0,1 0 0,0 1-1,-1-1 1,1 0 0,0 1 0,-1-1 0,1 1 0,-1-1 0,1 1 0,-1-1 0,1 1 0,-1 0 0,1-1 0,-1 1 0,0-1 0,1 1 0,-1 0 0,0-1-1,1 1 1,-1 0 0,0 0 0,0-1 0,0 1 0,0 0 0,0-1 0,0 1 0,0 0 0,0 0 0,0 0-2,-4 45 35,0-24-49,-4 36-143,-6 47-126,13-86 206,2 0 1,1 13 76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7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210 422 1680,'155'-83'850,"-151"80"-798,-1 1-1,1-1 1,0 1 0,-1-1 0,0 0-1,0-1 1,2-1-52,-5 4 28,1 0 0,0 0-1,-1 0 1,1-1 0,-1 1 0,1 0 0,-1 0 0,0-1 0,1 1-1,-1 0 1,0-1 0,0 0-28,1-5 208,-1 0 0,0 1 0,0-1 0,0 0 0,-1 0 0,0-1-208,0 6 94,1 0 1,-1 0-1,0 0 0,1 0 1,-1 1-1,0-1 0,0 0 0,0 0 1,-1 1-1,1-1 0,0 1 1,0-1-1,-1 1 0,1 0 1,-1-1-1,1 1 0,-1 0 1,0 0-1,1 0 0,-1 0 1,0 0-1,0 0 0,0 1 0,-1-1-94,-4 0 185,0 0 0,-1 0 0,1 1 0,0 1 0,0-1 0,0 1 0,0 0 0,-5 2-185,3-2 106,-16 4 44,1 0 0,0 2 0,1 1 0,-19 8-150,28-9 25,0 0-1,0 0 0,1 2 1,0 0-1,1 0 0,0 1 1,1 0-1,-4 5-24,11-11 5,0 0-1,1 1 1,0-1 0,0 1-1,0-1 1,1 1 0,0 0-1,-1 2-4,2-5 1,1-1-1,-1 0 1,1 0-1,0 0 1,0 1-1,0-1 0,0 0 1,0 0-1,0 1 1,0-1-1,0 0 1,0 0-1,0 0 1,1 1-1,-1-1 1,0 0-1,1 0 0,-1 0 1,1 0-1,-1 1 1,1-1-1,0 0 1,0 0-1,-1 0 1,1 0-1,0-1 1,0 1-1,0 0 1,0 0-1,0 0 0,0-1 1,0 1-1,0-1 1,0 1-1,0 0 1,0-1-1,1 0 1,0 1-1,3 0 4,0 0 1,0 0-1,0-1 1,0 0-1,0 0 1,0 0-1,0 0 1,0-1-1,0 0 1,0 0-1,0 0 1,0-1-1,0 1 1,2-2-5,8-2 18,110-34 294,63-31-312,-176 65 8,-1 0-1,0-1 1,-1 0-1,1 0 1,-1-2-1,5-4-7,-11 9 11,0-1-1,-1 1 1,1-1-1,-1 0 1,0 0-1,0 0 1,0-1-1,0 1 1,-1-1-1,0 1 1,0-1-1,0 0 1,0 0-1,-1 0 1,0 0-1,1-4-10,-2-1 58,1 0-1,-1 0 0,-1 1 1,0-1-1,0 0 0,-1 1 1,0-1-1,-1 1 1,0-1-1,0 1 0,-1 0 1,0 0-1,-1 1 0,1-1 1,-2 1-1,-1-2-57,6 9 13,1 0-1,-1 0 1,0 0-1,1 0 1,-1 0-1,0 0 1,0 0-1,0 0 1,0 0 0,0 0-1,0 1 1,0-1-1,0 0 1,0 1-1,0-1 1,0 1 0,0-1-1,0 1 1,0 0-1,-1-1 1,0 1-13,1 0 5,1 1 1,-1-1 0,0 0-1,1 1 1,-1-1 0,1 1-1,-1 0 1,1-1 0,-1 1-1,1-1 1,-1 1 0,1 0-1,-1-1 1,1 1-1,0 0 1,-1-1 0,1 1-1,0 0 1,0 0 0,-1-1-1,1 1 1,0 0 0,0 0-1,0 0-5,-1 8 6,0 1 1,0 0-1,1-1 0,2 9-6,4 33 3,11 34-3,-7-38 31,-3-1 0,1 17-31,-6 60 42,-4 1-1,-7 6-41,3-57 37,0-13 29,2 1-1,3-1 0,5 37-65,-4-96 1,0 1 0,0-1 0,1 0-1,-1 1 1,0-1 0,0 0-1,1 0 1,-1 1 0,0-1-1,1 0 1,0 0 0,-1 0-1,1 0 1,0 0 0,-1 0-1,1 0 1,0 0 0,0 0-1,0 0 1,0 0 0,0 0-1,0 0 1,0-1 0,1 1-1,-1 0 1,1-1 1,-1 0-1,1 0 1,0 1-1,-1-1 1,1-1-1,0 1 1,-1 0-1,1 0 1,0 0-1,-1-1 1,1 1-1,-1-1 1,1 1-1,-1-1 1,2-1-2,6-3 10,1-1 1,-1 0-1,0-1 0,-1 0 0,3-3-10,10-10 14,-1-2-1,-1 0 0,0-2 0,-2 0 0,-1-1 1,-1 0-1,9-22-13,-13 24-21,-2-1 1,0 0-1,-1 0 1,-2-1-1,-1 0 1,0 0-1,-2-1 1,-1 1-1,-1-7 21,-1 20-2,-1 1 0,-1 0-1,0 0 1,0 0 0,-1 1 0,0-1-1,-1 0 1,0 1 0,-1 0-1,0 0 1,-1 0 0,0 1-1,0 0 1,-1 0 0,0 0-1,-1 1 1,0 0 0,0 1-1,0-1 1,-1 2 0,0-1-1,-1 1 1,0 1 0,0 0-1,0 0 1,0 1 0,-10-3 2,7 7 11,10 3 7,16-4-35,0-2 0,0 1 1,0-2-1,0 1 0,11-6 17,11-3-77,59-15-983,0 4 1,67-6 1059,-98 23-579,5 2 579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7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63 4105,'-1'-5'215,"0"0"0,-1 0 0,0 1-1,0-1 1,0 0 0,0 1 0,-1 0 0,0-1 0,0 1 0,0 0-215,0 2 102,1 1 1,0-1-1,-1 1 0,1 0 1,-1 0-1,0 0 1,1 0-1,-1 0 0,0 1 1,1-1-1,-1 1 1,0 0-1,0-1 0,1 1 1,-1 1-1,0-1 1,0 0-1,1 1 0,-1-1 1,0 1-103,-31 4 287,0 2 1,0 1-1,1 1 1,0 2-1,0 1 1,1 2-1,-20 13-287,43-22 42,0 1-1,0 1 1,0 0-1,1 0 1,0 0 0,-4 7-42,10-11 13,-1-1 0,1 1 1,0-1-1,1 1 1,-1 0-1,0-1 0,1 1 1,0 0-1,0 0 1,0 0-1,0 1 0,0-1 1,0 0-1,1 0 0,-1 0 1,1 0-1,0 1 1,0-1-1,0 0 0,1 0 1,-1 1-1,1-1 1,0 1-14,1-1 9,-1 0 0,1 0 0,0-1 0,0 1 0,1-1 0,-1 1 0,0-1 0,1 0 0,0 0 0,-1 0 1,1 0-1,0 0 0,0-1 0,0 1 0,0-1 0,0 0 0,0 0 0,2 1-9,5 1 16,0-1 1,0 0-1,0 0 1,0-1-1,6 0-16,-2-2 14,0 0-1,0-2 1,0 1-1,0-2 1,-1 0-1,1 0-13,22-7 38,-24 8-26,0 0 1,0-1 0,0 0-1,-1-1 1,11-7-13,-17 9 1,0 0 1,-1-1-1,1 0 0,-1 0 1,0 0-1,0 0 0,0-1 0,0 0 1,-1 1-1,0-1 0,0-1 1,0 1-1,-1 0 0,1-1-1,-1 1 28,0 0 1,0-1-1,-1 1 0,0 0 0,0-1 1,0 1-1,0-1 0,-1 1 1,0-1-1,0-3-28,0 8 6,0 1 1,0 0-1,0 0 1,0 0-1,0 0 0,0 0 1,0-1-1,0 1 1,0 0-1,0 0 1,0 0-1,-1 0 0,1 0 1,0 0-1,0-1 1,0 1-1,0 0 1,0 0-1,0 0 0,0 0 1,0 0-1,0 0 1,-1 0-1,1 0 1,0-1-1,0 1 1,0 0-1,0 0 0,0 0 1,0 0-1,-1 0 1,1 0-1,0 0 1,0 0-1,0 0 0,0 0 1,0 0-1,-1 0 1,1 0-1,0 0 1,0 0-1,0 0 0,0 0 1,0 0-1,-1 0 1,1 0-1,0 0 1,0 0-1,0 1 0,0-1 1,0 0-1,0 0 1,-1 0-1,1 0 1,0 0-1,0 0 1,0 0-1,0 0 0,0 1 1,0-1-7,-1 0 6,1 1 0,0 0 0,-1-1 0,1 1 0,0-1 0,-1 1 1,1 0-1,0-1 0,0 1 0,0 0 0,0 0 0,-1-1 0,1 1 0,0 0 0,0-1 1,0 1-1,1 0 0,-1-1 0,0 1 0,0 0-6,1 5 13,1 0 0,0 1 0,0-1 0,1 0 0,0-1 1,0 1-1,0 0 0,0-1 0,1 0 0,0 0 0,0 0 0,2 2-13,4 5 1,0-1-1,1 1 1,0-2 0,1 1-1,-1-2 1,2 0-1,0 0 1,0-1-1,0-1 1,1 0-1,0 0 1,4-1-1,5 3-268,1-2-1,0-1 1,1 0 0,-1-2 0,1-1-1,8-1 269,66-3-668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19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1 917 5537,'56'3'2367,"-55"-3"-2299,0 0 1,0-1-1,0 1 0,0 0 0,0 0 0,0 0 0,0-1 0,0 1 0,-1 0 0,1-1 0,0 1 0,0-1 0,0 1 1,0-1-1,-1 1 0,1-1 0,0 0 0,-1 1 0,1-1 0,0 0 0,-1 1 0,1-1 0,-1 0 0,1 0 0,-1 0 1,1 0-1,-1 1 0,0-1 0,1 0 0,-1 0 0,0 0 0,0 0-68,1-3 221,10-22 232,-1 0 0,-2-1 0,-1-1 0,-1 1 0,-1-1 0,0-13-453,1-52-120,-3-30 120,1-39 127,-6 240-175,4 0-1,9 49 49,-3-48-8,-3 0 1,-4 35 7,-4-60 5,-1-1-1,-4 0 1,-1-1 0,-4 4-5,8-33 2,-9 25-8,11-39 11,6-10 20,12-18 22,21-35 36,2-9-83,-8 12 31,35-44-31,-54 81 1,0 1 0,1 0 0,1 0-1,0 1 1,0 1 0,2 1 0,-1 0-1,11-6 0,-20 13-2,1 1 0,-1-1 0,1 1 0,0 0 0,-1 0 0,1 1 0,0 0 0,0 0 0,1 0 2,-4 1 0,-1 0-1,0 0 1,0 0-1,0 0 1,0 1-1,1-1 1,-1 1-1,0-1 1,0 1-1,0 0 1,0 0-1,0 0 1,0 0-1,-1 0 1,1 1 0,0-1-1,0 0 1,-1 1-1,1-1 1,-1 1-1,1 0 1,-1-1-1,0 1 1,0 0-1,0 0 1,1 1 0,5 13-1,-1 0 0,0 0-1,-1 1 1,2 15 1,-3-13-3,1 0-1,1 0 0,6 12 4,-6-18-2,0-1 1,1-1-1,0 1 1,1-1-1,0-1 1,1 1-1,0-1 1,1-1-1,0 0 1,5 4 1,-8-8 0,0 0 0,0-1 0,1 0 0,-1-1 1,1 1-1,0-1 0,0-1 0,0 0 0,0 0 0,0 0 1,0-1-1,1 0 0,-1-1 0,0 1 0,1-2 0,-1 1 1,0-1-1,1-1 0,25-6-13,-1-2 0,0-2 0,0-1 1,-2-1-1,1-2 0,-2-1 0,17-13 13,-30 19-7,48-35-96,14-14 103,-60 44-31,-1-1-1,-1 0 0,-1-1 1,0 0-1,-1-2 0,2-6 32,-12 18-9,0 0 0,-1-1 0,0 0 0,-1 0 0,0 0 0,0 0 0,-1 0 0,-1 0 0,1-1 0,-1 1 0,-1-1 0,0-3 9,0 10 5,0-1 1,0 1 0,-1 0 0,0-1-1,0 1 1,0-1 0,0 1 0,0 0 0,0 0-1,-1 0 1,0 0 0,1 0 0,-1 0-1,0 0 1,-1 0 0,1 1 0,0-1 0,-1 1-1,0-1 1,1 1 0,-1 0 0,0 0-1,0 0 1,0 1 0,0-1 0,0 1 0,-1 0-1,1 0 1,0 0 0,-1 0 0,1 0-1,-1 1 1,1-1 0,-1 1 0,0 0-6,-7 0 9,1 0 1,-1 1 0,0 0-1,1 1 1,-1 0 0,1 0 0,-1 1-1,1 1 1,0 0 0,0 0-1,-8 6-9,-5 3 11,1 1-1,0 1 0,0 2 1,-3 4-11,11-9 3,0 1 1,1 0-1,1 1 0,0 0 1,1 1-1,1 0 1,0 1-1,1 0 0,-7 17-3,15-28 2,-1 1-1,1 0 0,0-1 0,0 1 0,0 0 1,1-1-1,0 1 0,0 0 0,1 0 0,-1 0 1,2 4-2,-1-7 0,0 0 1,0 1 0,0-1 0,0 0 0,0 0 0,1 0 0,-1 0 0,1 0-1,0 0 1,0-1 0,0 1 0,0-1 0,1 1 0,-1-1 0,1 0 0,-1 0-1,1 0 1,0 0 0,0 0 0,1 0-1,2 1-1,1-1 0,-1 0 0,1-1 0,0 0-1,0 0 1,0 0 0,0-1 0,-1 0 0,1 0 0,0 0 0,0-1 0,0 0-1,0-1 1,-1 0 0,1 0 0,1-1 1,19-7-1,-1-1 0,-1-2 0,11-7 1,-16 9 2,13-8 7,-1-1-1,-1-2 1,4-5-9,-20 15-7,-1 0 0,-1-2 0,0 1 0,-1-2 0,-1 1 1,0-2-1,2-4 7,-9 13-4,-1 1 0,0-1 0,-1 0 0,1 0 0,-1 0 0,-1 0-1,1-1 1,-1 1 0,-1-2 4,1 7 1,-1 1-1,0-1 1,0 0-1,0 1 1,0-1-1,0 0 1,0 1-1,0-1 1,-1 0-1,1 1 1,-1-1-1,1 0 1,-1 1-1,0-1 1,1 1-1,-1-1 1,0 1-1,0-1 1,0 1-1,0 0 1,0-1-1,-1 1 1,1 0-1,0 0 1,0 0-1,-1 0 1,1 0-1,-1 0 1,1 0-1,-1 1 1,1-1-1,-1 0 1,0 1-1,1-1 0,-1 1 1,0 0-1,1 0 1,-1-1-1,0 1 0,-3 0 1,1 1-1,0 0 0,0-1 0,0 1 0,-1 1 1,1-1-1,0 0 0,1 1 0,-1 0 0,0 0 1,0 0-1,1 1 0,-1-1 0,1 1 1,0 0-1,-8 6 2,2 0 0,-1 0 0,2 1 0,-4 5-2,6-7 0,1-1 0,1 1 0,-1 1 1,1-1-1,0 1 0,1-1 0,0 1 0,1 0 0,0 0 0,0 0 0,1 0 0,0 1 0,0-1 0,1 0 0,0 0 0,1 1 0,0-1 0,2 8 0,-1-9 0,0-1 0,1 1 0,0-1-1,0 1 1,0-1 0,1 0 0,0 0 0,0-1 0,1 1 0,-1-1 0,2 0 0,-1 0 0,1-1 0,-1 0 0,2 1 0,-1-2-1,0 1 1,1-1 0,0 0 0,0-1 0,0 1 0,4 0 0,9 4-20,0-1 1,0-1-1,1-1 0,0-1 0,1-1 0,-1-1 1,0 0-1,1-2 0,-1 0 0,1-1 0,-1-2 1,7-1 19,21-5-121,6 0-174,-1-3 0,31-12 295,89-46-475,-120 47 351,1-1-4,16-11 128,-55 26 18,1-1 0,-1-1 1,-1 0-1,0-1 0,12-12-18,-24 20 53,0 1 1,0-1 0,0 1-1,0-1 1,-1 0-1,0 0 1,0 0 0,0-1-1,0 1 1,0 0 0,-1-1-1,0 1 1,0-1-1,0 1 1,-1-1 0,1 1-1,-1-1 1,0 0 0,0 1-1,-1-1 1,0 1-1,0-4-53,0 5 34,0-1 0,-1 1 0,1-1-1,-1 1 1,0 0 0,0-1-1,0 1 1,0 0 0,-1 1-1,1-1 1,-1 0 0,1 1 0,-1-1-1,0 1 1,0 0 0,0 0-1,-1 0 1,1 0 0,0 0 0,-1 1-1,1 0 1,-1-1 0,1 1-1,-1 1 1,0-1 0,1 0 0,-2 1-34,-1 0 6,0 0 0,0 0 0,0 0 0,0 1 0,0 0 0,0 0 0,0 1 0,1-1 0,-1 1 0,0 0 0,1 1 0,-1 0 0,1 0 0,0 0 0,0 0 0,-5 5-6,-8 7-10,0 2 0,1 0 0,-10 15 10,-2 1 16,14-18-9,-5 6-4,1 1-1,-10 15-2,25-33-1,1 2 0,-1-1 0,1 0 0,1 1 0,-1-1 0,1 1 0,-1 0 0,2 0 0,-1-1 0,1 1 0,0 1 0,0-1 0,0 0 0,1 5 1,0-10-2,0 1 1,1-1 0,-1 1 0,0-1 0,1 1 0,-1-1 0,1 1 0,0-1 0,-1 0 0,1 1 0,0-1-1,0 0 1,0 1 0,0-1 0,0 0 0,0 0 0,0 0 0,0 0 0,0 0 0,2 0 1,-1 1-2,1-1 1,0 1-1,0-1 1,0 0-1,0 0 1,0-1-1,1 1 1,-1-1-1,0 1 0,1-1 2,7 0-1,0 0-1,0-1 0,0 0 0,0-1 0,9-3 2,-6 1 2,0-1 0,0 0 0,0-1 0,-1-1 0,0 0 0,0 0 0,-1-2 0,0 1 0,0-2 0,2-2-2,-6 4 2,1-1 0,-2 0 1,1 0-1,-1 0 0,0-1 0,-1 0 1,0 0-1,-1-1 0,0 1 0,-1-1 1,0 0-1,-1-1 0,2-5-2,0-28 17,-2 0 0,-2-1 0,-2 0 0,-6-42-17,2 28 2,-1-25 0,-3 0 0,-18-69-2,11 97 10,16 57-10,0-1 0,-1 0 0,1 1 0,0-1 0,0 1 0,0-1 0,-1 0 0,1 1 0,0-1 0,0 1 0,-1-1 0,1 1 0,0-1 0,-1 1 0,1-1 0,-1 1 0,1-1 0,-1 1 0,1-1 0,-1 1 0,1 0 0,-1-1 0,1 1 0,-1 0 0,1 0 0,-1-1 0,0 1 0,1 0 0,-1 0 0,0 0 0,1 0 0,-1 0 0,1 0-1,-1 0 1,0 0 0,0 1-1,0 0 0,0 0 0,0 0 1,0-1-1,0 1 0,0 0 0,0 0 1,1 0-1,-1 1 0,0-1 0,1 0 1,-1 0-1,1 0 0,-1 1 1,-8 20-2,2 0 0,0 1-1,1 0 1,1 0 0,2 1 0,0-1-1,1 1 1,2 15 2,1 21 1,4 0-1,10 49 0,-8-66 2,1-1-1,2 0 1,2-1 0,3 1-2,-11-30 1,2 1 0,0-1 0,0 0 1,1 0-1,1-1 0,0 0 0,0 0 1,1-1-1,1 0 0,-1-1 0,2 0 0,-1 0 1,1-1-1,11 6-1,-2-3-1,1-1 1,0-1-1,1-1 0,0-1 1,0-1-1,0-1 1,1-1-1,0-1 0,0 0 1,15-2 0,-25-1 1,0-1-1,0 0 1,0 0 0,0-2 0,0 1 0,0-2-1,-1 1 1,0-2 0,0 0 0,0 0 0,0-1 0,-1-1-1,0 0 1,0 0 0,-1-1 0,0 0 0,0-1-1,-1 0 1,4-5-1,-9 9 2,0 0 0,-1 0 0,1-1-1,-1 1 1,0-1 0,-1 0 0,1 0-1,-1 0 1,0 0 0,-1 0 0,1 0 0,-1 0-1,-1-1 1,1 1 0,-1 0 0,0-1-1,0 1 1,-1 0 0,0-1 0,0 1 0,0 0-1,-1 0 1,0 0 0,0 0 0,-1 0-1,1 0 1,-3-2-2,-2-3 4,0 1 0,-1 0-1,0 1 1,0 0 0,-1 0 0,-1 1-1,1 0 1,-1 0 0,0 1 0,-1 0-1,0 1 1,0 1 0,0-1 0,-1 2-1,0 0 1,1 0 0,-2 1 0,1 0-1,0 1 1,0 1 0,-3 0-4,-4 5 22,19-4-21,0 0-1,0 0 0,0 0 0,0 0 0,0 0 0,0 0 0,0 0 1,0 0-1,0 1 0,0-1 0,0 0 0,0 0 0,0 0 1,0 0-1,0 0 0,-1 0 0,1 0 0,0 0 0,0 0 0,0 0 1,0 1-1,0-1 0,0 0 0,0 0 0,0 0 0,0 0 1,0 0-1,0 0 0,0 0 0,1 0 0,-1 1 0,0-1 1,0 0-1,0 0 0,0 0 0,0 0 0,0 0 0,0 0 0,0 0 1,0 0-1,0 0 0,0 0 0,0 0 0,0 0 0,0 1 1,0-1-1,1 0 0,-1 0 0,0 0 0,0 0 0,0 0 0,0 0 1,0 0-1,15 4 0,15-1-8,1-1 1,0-1-1,23-4 8,5 1 1,6 1 3,89 0-1,-120 2-3,1 2-1,0 2 1,9 3 0,-40-8-1,-1 1 0,1 0 1,-1 0-1,0 0 0,1 1 1,-1-1-1,0 1 0,0 0 1,0 0-1,0 0 0,0 0 1,0 0-1,-1 1 1,1-1-1,0 2 1,-2-2 0,1 1-1,-1-1 1,0 0 0,0 1 0,0-1-1,0 1 1,0-1 0,-1 1 0,1 0-1,-1-1 1,0 1 0,0 0 0,0-1-1,0 1 1,0 0 0,0-1 0,-1 1-1,1 0 1,-1-1 0,0 2 0,-6 14 2,0-1 1,-1 1-1,-1-1 0,0-1 1,-4 4-3,1 0 10,0 1 1,-8 21-11,18-39 2,1 1 0,0 0-1,0-1 1,0 1-1,0 0 1,1 0 0,-1-1-1,1 1 1,0 2-2,0-5 0,0 1 1,1-1 0,-1 1-1,0-1 1,1 1-1,-1-1 1,1 1 0,0-1-1,-1 0 1,1 1-1,0-1 1,0 0-1,0 1 1,0-1 0,0 0-1,0 0 1,0 0-1,3 2 1,1-1 0,-1 0 0,1 0 1,-1 0-1,1 0 0,0-1 0,0 0 0,0 0 1,0 0-1,0-1 0,-1 1 0,1-1 0,4-1-1,14 1 5,0-2-1,-1-1 0,1 0 1,0-2-1,-1 0 1,0-2-1,-1-1 0,1 0 1,-2-1-1,1-2-4,49-27-111,-3-3 0,16-15 111,-30 20-170,-39 30 47,-14 6 121,0 1 0,0-1 1,0 0-1,0 0 0,1 0 1,-1 1-1,0-1 0,0 0 0,0 0 1,0 1-1,0-1 0,0 0 0,0 1 1,0-1-1,0 0 0,0 0 0,0 1 1,0-1-1,0 0 0,0 0 0,0 1 1,0-1-1,-1 0 0,1 0 0,0 1 1,0-1-1,0 0 0,0 0 0,0 0 1,0 1-1,-1-1 0,1 0 2,-22 34-22,13-20-1,1-2 23,1 1 1,1 0-1,0 0 0,0 1 1,1 0-1,1 0 0,0 0 1,1 4-1,2-15 1,0 0-1,1 1 1,0-1 0,0 1 0,0-1 0,0 1-1,0-1 1,1 0 0,-1 1 0,1-1 0,0 0 0,0 1-1,0-1 1,1 0 0,-1 0 0,1 0 0,0 0-1,0 0 1,0 0 0,0-1 0,0 1 0,0-1-1,1 1 1,-1-1 0,1 0 0,0 0 0,0 0-1,-1 0 1,1 0 0,0-1 0,1 1 0,-1-1-1,0 0 1,0 0 0,1 0 0,-1 0 0,0-1 0,4 1-1,8 1 1,1-1 0,0-1 1,0 0-1,-1-1 1,1-1-1,0 0 1,-1-1-1,1-1 1,-1 0-1,10-4-1,-5 0 6,-1 0 0,1-2 0,-1 0 0,-1-1 0,0-1 0,0 0 0,10-12-6,-19 17 5,-2-1 1,1 0 0,-1 0 0,0-1 0,-1 0 0,0 0 0,0 0 0,-1-2-6,-2 5 9,-1 0-1,0 0 0,0 0 1,0 0-1,-1-1 0,0 1 0,0-1 1,0 1-1,-1-1 0,0 1 1,-1-1-1,1 1 0,-1 0 1,-1-4-9,-1 0 13,0 1 1,-1-1 0,0 0-1,0 1 1,-1 0 0,0 0-1,-1 0 1,0 0 0,0 1-1,-1 0 1,0 1 0,0-1-1,-3 0-13,4 2 3,0 1-1,-1 1 0,1-1 1,-1 1-1,0 0 1,0 1-1,0 0 1,0 0-1,-1 0 0,0 1 1,1 0-1,-1 0 1,0 1-1,0 0 0,0 1 1,1 0-1,-8 0-2,4 2-29,1 1 0,-1 0 0,1 0 0,0 1 0,0 1 0,0 0-1,0 0 1,1 1 0,-1 0 0,2 1 0,-1-1 0,-6 8 29,2 1-45,0-1-1,2 2 1,-4 5 45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0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0 109 3145,'83'-95'3427,"-82"93"-3312,1 1 1,0 0-1,-1-1 0,1 1 0,0 0 1,0 0-1,-1 0 0,1 1 0,0-1 1,0 0-1,0 1 0,0-1 0,0 1 1,0 0-1,0-1 0,1 1 0,-1 0 1,0 0-1,0 0 0,0 1 0,1-1-115,3 1 59,0 1 0,0-1-1,0 1 1,0 0 0,-1 0 0,1 1-1,1 1-58,7 4 62,0 2 0,-1 0-1,0 1 1,0 0 0,-1 1 0,-1 0-1,0 1 1,-1 0 0,0 1-1,2 4-61,-4-6 29,-2 0 0,1 1 0,-1-1-1,-1 1 1,0 0 0,-1 1-1,-1-1 1,0 1 0,-1 0-1,0 0 1,-1 0 0,0 10-29,-1-22 26,-1-1 0,1 1 1,0 0-1,-1 0 0,1-1 0,-1 1 1,0-1-1,1 1 0,-1 0 0,0-1 1,0 1-1,0-1 0,0 0 0,0 1 1,0-1-1,-1 0 0,1 0 0,0 0 1,-2 1-27,3-1 19,-1-1 0,0 0 0,0 1 0,1-1 0,-1 0 1,0 0-1,0 1 0,0-1 0,1 0 0,-1 0 1,0 0-1,0 0 0,0 0 0,0 0 0,1 0 0,-1 0 1,0-1-1,0 1 0,0 0 0,1 0 0,-1-1 1,0 1-1,0 0 0,1-1 0,-1 1 0,0-1 0,1 1 1,-1-1-1,0 1 0,1-1 0,-1 1 0,1-1 1,-1 0-1,1 1 0,-1-1 0,1 0 0,-1 0 0,1 1 1,0-1-1,0 0 0,-1 0 0,1 0-19,-1-2 19,0-1-1,0 1 1,1-1-1,-1 1 1,1-1-1,0 0 1,0 1 0,0-1-1,1 1 1,-1-1-1,1 0 1,0 1-1,0-1 1,0 1-1,1 0 1,-1-1-1,1 1 1,0-2-19,6-10 0,1 0 0,0 0 0,4-4 0,-3 7 5,0-1 1,1 1 0,0 1-1,1 0 1,0 1 0,0 0-1,2 1 1,-1 0 0,1 1-1,0 0 1,0 1 0,1 1-1,0 1 1,0 0 0,1 0 0,-1 2-1,1 0 1,0 1 0,8 0-6,-20 1-1,0 1 0,0 0 0,0 0 0,0 1 0,0-1 1,0 1-1,0 0 0,0 0 0,0 0 0,-1 1 0,1-1 1,0 1 0,-2-1-3,0 1 1,-1 0 0,1-1 0,0 1 0,-1 0 0,1 0 0,-1 0 0,1 0 0,-1 0 0,0 0-1,0 0 1,0 0 0,0 1 0,0-1 0,-1 0 0,1 0 0,0 1 0,-1-1 0,0 1 0,0 1 2,1 8-7,-1 0 1,-1 1 0,0-1 0,-1 0 0,-2 6 6,2-10 11,0 1 1,0-1 0,1 0-1,0 1 1,1-1 0,0 1 0,0-1-1,1 1 1,0-1 0,0 1-1,1-1 1,2 7-12,-3-13 5,1 0 0,-1 1 0,1-1-1,-1 0 1,1 0 0,0 0 0,0 0 0,0 0 0,0 0 0,0-1-1,0 1 1,1-1 0,-1 1 0,0-1 0,1 0 0,-1 0 0,1 0-1,-1 0 1,1-1 0,0 1 0,-1-1 0,1 1 0,0-1 0,-1 0 0,2 0-5,6 0 18,-1 0 0,1-1 1,0 0-1,0-1 1,0 0-1,3-2-18,21-6 19,-1-2 0,0-1 0,-1-2 0,0-1 0,-2-1 0,0-1 0,0-2 0,-2-2 0,-1 0 0,-1-1 0,20-23-19,-37 32 24,-22 24 11,-1 3 5,1 1 0,0 0-1,2 1 1,-5 6-40,12-15 15,0 1 0,0 0 0,0 0 0,1 0 0,0 0 0,1 0 0,-1 1 0,1-1 0,1 1 0,-1 0 0,1-1 0,1 1-15,0-5 4,0 0 1,0 0-1,1 0 1,-1 0-1,1 0 1,0 0-1,-1-1 1,1 1-1,1 0 1,-1 0-1,0-1 1,1 1-1,-1-1 1,1 1-1,0-1 1,0 0-1,0 0 1,0 1-5,3 1 4,-1-1 0,1 0 1,0 1-1,0-2 1,0 1-1,0 0 1,0-1-1,1 0 1,1 0-5,11 3 10,1-1 0,0-1 0,0-1 1,0-1-1,4 0-10,2-1-75,1-1 0,-1-2 0,1 0 0,18-6 75,-28 6-374,0-2 1,-1 0-1,0-1 1,0-1 0,-1 0-1,0 0 1,0-2-1,3-2 374,18-20-841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1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60 8410,'-22'-35'3337,"11"16"-2417,11 14-344,8 16-576,9 10-216,7 14-408,-3 16-121,14 21-1391,-3 0-825,13 11 1873</inkml:trace>
  <inkml:trace contextRef="#ctx0" brushRef="#br0" timeOffset="1">719 332 7354,'-16'-16'3056,"-21"27"-2000,-17 10-359,-4 22-345,-4 5-208,19 8-40,19 3-16,24-13-56,22 2-8,50-19-16,13-5 0,38-11-416,14-2-1017,-20-6 977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2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197 451 3417,'6'-16'267,"-4"10"-125,1 0 0,-1-1 0,0 0 0,-1 1 0,1-1 0,-1 0 0,-1-2-142,0 9 23,0-1-1,0 0 0,0 0 1,0 1-1,0-1 1,0 0-1,-1 1 0,1-1 1,0 0-1,0 0 1,-1 1-1,1-1 0,-1 0 1,1 1-1,-1-1 1,1 1-1,-1-1 0,1 1 1,-1-1-1,1 1 1,-1-1-1,1 1 0,-1-1 1,0 1-23,-1-1 47,0 1 0,0-1 0,1 1 0,-1 0 1,0-1-1,0 1 0,0 0 0,0 0 0,0 0 1,0 1-1,0-1 0,0 0 0,-2 1-47,-8 2 203,1 1 0,-1 0 0,0 0 0,1 1 0,0 0 0,0 1 0,1 1 0,-1 0 0,1 0 0,-5 6-203,10-10 42,1 1-1,0 0 0,0 0 1,0 1-1,1-1 0,0 1 1,0 0-1,0-1 0,0 1 1,1 1-1,-1-1 0,1 0 1,1 1-1,-1-1 0,1 1 1,0-1-1,0 1 0,0-1 1,1 1-1,0 0 0,0-1 1,1 1-1,0 3-41,0-4 4,1-1 0,0 1 0,0-1-1,0 0 1,1 0 0,-1 0 0,1 0 0,0 0 0,0 0 0,0-1 0,1 0 0,-1 1 0,1-1-1,0-1 1,0 1 0,0 0 0,0-1 0,0 0 0,1 0 0,0 0-4,17 7 3,0-1 1,0-1 0,15 2-4,-18-4 8,49 11 8,-20-5-12,0 2-1,7 5-3,-52-17 0,0 0 0,1 0-1,-1 1 1,0-1 0,0 1 0,0-1 0,0 1 0,-1 0-1,1 0 1,0 0 0,1 3 0,-3-5 0,-1 1 1,0-1-1,0 1 0,0-1 1,0 1-1,0-1 1,1 1-1,-1-1 0,0 1 1,0-1-1,0 0 0,0 1 1,0-1-1,0 1 0,-1-1 1,1 1-1,0-1 1,0 1-1,0-1 0,0 1 1,0-1-1,-1 1 0,1-1 1,0 0-1,0 1 0,-1-1 0,-18 16 30,-2-6 9,-1 0 0,-1-2 0,0 0 0,0-1 0,0-2 0,-1 0 0,-3-1-39,3 0 42,-27 5 215,-1-3 0,0-2 0,-12-2-257,116-17 635,88-14-444,27-6-21,-137 27-129,0-1 0,-1-2 0,0-1 0,9-6-41,-28 13 32,0-1 0,0 0 0,0-1 0,0 0 0,-1 0-1,-1-1 1,1 0 0,-1-1 0,-1 0 0,1 0 0,-1-1 0,-1 1 0,0-2 0,-1 1-1,1-1 1,-2 1 0,0-1 0,0-1 0,-1 1 0,0 0 0,-1-1 0,0 1 0,-1-1 0,-1-6-32,2-29 52,-3 0 0,-2 0 0,-2-8-52,-27-138 109,10 108 415,25 97-482,-1 1-1,-1 0 1,0 6-42,3 26-2,22 136 19,24 66-17,-44-220 2,-1 0-1,-1 0 1,-1 17-2,-3-31 3,0-1 0,0 0 0,-2 0 1,1 0-1,-2 0 0,1 0 0,-2 0 0,0 0 0,-1 1-3,-6 16-28,-4 6 234,15-35-201,0 0-1,0 0 1,0 0-1,0 0 1,0 0-1,0 0 1,0 0-1,0-1 1,0 1-1,0 0 1,0 0-1,0 0 1,0 0-1,0 0 1,0 0-1,0 0 1,0 0-1,0 0 1,-1 0-1,1 0 0,0 0 1,0 0-1,0 0 1,0 0-1,0 0 1,0 0-1,0 0 1,0 0-1,0 0 1,0 0-1,0 0 1,0 0-1,0 0 1,0 0-1,-1 0 1,1 0-1,0 0-4,5-25 182,0 10-159,0 1 0,2 0 1,-1 0-1,2 0 0,0 1 0,0 0 1,1 1-1,1-1 0,2-1-23,16-19 6,2 1 0,1 1 0,24-17-6,-36 32 4,0 2-1,2 0 1,0 2-1,0 0 1,1 1-1,0 1 1,7-1-4,-21 8-2,-1 1 1,1 0-1,0 1 1,0 0-1,0 0 1,1 0 1,-7 1-2,0 0 1,0 0 0,0 0-1,0 0 1,0 1-1,0-1 1,0 1-1,-1-1 1,1 1-1,0 0 1,0-1 0,-1 1-1,1 0 1,0 0-1,-1 0 1,1 0-1,-1 1 1,1-1-1,-1 0 1,1 1 0,-1-1-1,0 0 1,0 1-1,0 0 1,0-1-1,0 1 1,0 0 1,1 4-2,-1-1 0,1 1 0,-1-1 1,-1 1-1,1 0 0,-1-1 0,0 1 0,0 0 0,-1 0 2,-7 55-2,6-50 4,1-2-1,-1 1 1,2-1 0,-1 0 0,1 0 0,0 0-1,1 1 1,2 6-2,-3-13 1,1 0-1,0 0 0,0 0 1,0 0-1,1 0 1,-1 0-1,1-1 0,-1 1 1,1 0-1,0-1 0,0 1 1,0-1-1,0 0 1,1 0-1,-1 0 0,1 0 1,-1 0-1,1 0 0,0-1 1,-1 1-1,1-1 1,0 1-1,3 0 0,5 0 1,0 1 0,0-2 0,0 1-1,0-2 1,0 1 0,0-1 0,1-1 0,-1 0 0,0-1 0,6-1-1,17-6 10,-1 0 0,23-11-10,-35 11 5,0 0 1,0-1-1,-1-1 0,16-12-5,-27 16-10,0 0 1,0 0-1,0-1 1,-1 0-1,-1-1 1,1 0-1,-1 0 1,-1-1-1,0 0 1,3-4 9,-4 3-21,-2 6 9,-1 0 0,1 0 1,-1 0-1,0 0 0,0 0 0,-1-1 0,1 1 0,-1-1 0,0 1 12,-1 4-2,0 1 1,0 0 0,0-1-1,0 1 1,0-1 0,0 1 0,0 0-1,-1-1 1,1 1 0,0-1-1,0 1 1,0 0 0,0-1 0,0 1-1,-1-1 1,1 1 0,0 0 0,0-1-1,-1 1 1,1 0 0,0 0-1,0-1 1,-1 1 0,1 0 0,0-1-1,-1 1 1,1 0 0,0 0-1,-1 0 1,1 0 0,-1-1 0,1 1-1,0 0 1,-1 0 0,1 0-1,-1 0 2,-16 6-20,-16 22 1,22-15 15,0 1 0,1 1 0,1 0 0,0 0-1,1 0 1,1 1 0,0 0 0,0 5 4,5-18-1,1 1 0,0-1 0,1 0 0,-1 0 0,0 1 0,1-1 0,0 0 0,0 1 1,0-1-1,0 0 0,0 1 0,1-1 0,0 0 0,-1 1 0,1-1 0,0 0 0,1 0 0,-1 0 0,0 0 0,1 0 0,0 0 0,0 0 1,0-1-1,0 1 0,0 0 0,0-1 0,1 0 0,-1 1 0,1-1 0,-1 0 0,1 0 0,0-1 0,0 1 0,0-1 0,0 1 1,3 0 0,7 2 3,1 0 0,0-1 0,0 0 0,0-1 0,0-1 1,0 0-1,0-1 0,0 0 0,0-1 0,0-1 0,0 0 1,0-1-1,0-1 0,-1 0 0,1 0 0,-1-2 1,0 1-1,-1-2 0,1 0 0,-1 0 0,2-3-3,-2 1 5,-1-1-1,0 0 1,-1 0 0,0-1-1,-1 0 1,6-9-5,-12 15 1,0 0 1,0-1-1,-1 1 1,1 0-1,-1-1 1,-1 1-1,1-1 0,-1 1 1,0-1-1,0 0 1,0 0-1,-1 1 0,0-1 1,0 0-1,-1 0 1,0 0-1,0 1 1,0-3-2,-5-7 2,1 1 1,-2 0-1,0 0 1,-1 1-1,0-1 1,-1 2-1,0-1 1,-1 1-1,-1 1 1,-10-10-3,17 18-3,1 0-1,0 1 1,-1-1 0,0 1-1,1-1 1,-1 1 0,0 0-1,0 1 1,0-1 0,0 1 0,-1 0-1,1 0 1,0 0 0,0 0-1,-1 1 1,1-1 0,-1 1 0,1 0-1,0 1 1,-1-1 0,-2 2 3,1-1-14,1 1 1,0 1 0,0-1 0,0 1-1,0-1 1,0 1 0,0 1 0,1-1-1,0 1 1,-1 0 0,1 0 0,0 0-1,1 0 1,-1 1 0,1-1-1,0 2 14,-5 6-133,0 1-1,1-1 0,1 1 0,0 0 0,1 1 1,0-1-1,2 1 0,-1 0 0,1 1 0,1-1 1,1 0-1,0 3 134,0-13-137,1 0-1,0 0 1,1 0 0,-1 0 0,1 1 0,-1-1-1,1 0 1,0 0 0,1 0 0,-1-1 0,1 1-1,0 0 1,0 0 0,0-1 0,0 1 0,0-1-1,1 0 1,0 0 0,-1 0 0,1 0 0,1 0-1,-1 0 1,0-1 0,0 1 0,1-1 0,0 0-1,-1 0 1,1-1 0,0 1 0,0-1 0,0 0-1,0 0 1,2 1 137,5 0-474,0-1-1,0 0 1,0 0-1,2-1 475,50-2-981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3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146 361 5081,'7'-21'994,"10"-38"1276,-16 55-2056,0 0-1,-1 0 1,1-1-1,-1 1 0,0 0 1,0 0-1,0 0 1,-1 0-1,0-1 1,0 1-1,0 0 0,0-1-213,1 4 38,-1 0 0,1 1 0,0-1 0,-1 1 0,1-1 0,-1 0 0,1 1 0,0-1 0,-1 1 0,1-1 0,-1 1 0,1-1-1,-1 1 1,0-1 0,1 1 0,-1 0 0,1-1 0,-1 1 0,0 0 0,1-1 0,-1 1 0,0 0 0,1 0 0,-1 0 0,0 0 0,0 0 0,0-1-38,0 2 38,-1-1 1,1 0 0,-1 1 0,1-1-1,0 1 1,0-1 0,-1 1 0,1-1-1,0 1 1,0 0 0,-1 0 0,1-1-1,0 1 1,0 0 0,-1 1-39,-8 10 74,0 1 1,1-1-1,0 2 1,1-1-1,0 1 0,1 0 1,-3 10-75,-7 22 18,-10 42-18,23-73 3,0 1-1,1 0 1,1 0 0,0 0-1,1 1 1,1-1 0,1 0 0,0 0-1,1 6-2,-1-16 4,1-1-1,-1 1 0,1-1 0,0 1 0,0-1 0,0 0 1,1 0-1,0 0 0,0 0 0,0 0 0,1-1 0,-1 1 1,1-1-1,0 0 0,1 0 0,-1-1 0,0 1 0,1-1 1,0 0-1,0 0 0,0-1 0,0 1 0,0-1 0,1 0 1,-1 0-1,1-1 0,-1 0 0,1 0-3,11 2 10,-1-2-1,0 0 1,1-1-1,-1-1 0,0 0 1,1-1-1,-1-1 1,0-1-1,0 0 1,-1-1-1,1 0 1,4-4-10,2-1 10,0-1 1,0-1 0,-1-1-1,0-1 1,-2-1 0,1 0-1,15-18-10,-21 18 5,-1 0 0,-1 0-1,-1-1 1,0-1 0,-1 0-1,0 0 1,-2-1 0,0 0-1,-1-1 1,1-7-5,-6 12 19,-8 15 0,-9 18-1,8-9-20,0 1 1,0 1-1,2-1 0,-1 1 1,1 0-1,1 0 0,0 0 1,-1 12 1,4-19 0,0 0 1,1 0 0,0-1 0,0 1-1,0 0 1,1 0 0,-1-1-1,1 1 1,0 0 0,1-1-1,-1 1 1,1-1 0,0 1-1,0-1 1,0 0 0,1 1-1,-1-1 1,1-1 0,0 1-1,0 0 1,1-1 0,-1 1 0,1-1-1,-1 0 1,5 2-1,1 1 4,0-1 0,1 0 1,0-1-1,0 0 0,0 0 0,1-1 1,-1-1-1,1 1 0,-1-2 1,1 1-1,0-2 0,0 1 0,-1-2 1,1 1-1,6-2-4,-2 0 4,-1-1 1,0 0 0,1-1-1,-1 0 1,0-1 0,-1-1-1,1 0 1,-1-1-1,0 0 1,-1-1 0,4-3-5,-8 5 4,0-1 1,-1 0-1,0 0 1,0 0 0,-1-1-1,1 0 1,-2 0-1,1-1 1,-1 0 0,-1 1-1,0-2 1,0 1-1,0 0 1,-1-1 0,-1 0-1,0 0 1,0 1-1,-1-1 1,0 0 0,0-7-5,0-1 7,-1 0 1,-1 1 0,0-1 0,-2 0-1,0 1 1,-1-3-8,4 19 1,0 1 0,0-1 0,0 1-1,0-1 1,-1 1 0,1-1 0,0 1-1,0-1 1,0 1 0,-1-1 0,1 1-1,0-1 1,0 1 0,-1-1 0,1 1-1,0 0 1,-1-1 0,1 1 0,-1 0-1,1-1 1,0 1 0,-1 0 0,1-1 0,-1 1-1,1 0 1,-1 0 0,1 0 0,-1-1-1,1 1 1,-1 0-1,0 0 0,1 1 1,-1-1-1,0 0 0,0 1 0,1-1 0,-1 1 1,1-1-1,-1 1 0,0-1 0,1 1 1,-1 0-1,1-1 0,-1 1 0,1 0 1,0-1-1,-1 1 0,1 0 0,-2 3-2,0 0-1,0-1 1,1 1-1,-1 0 1,1 0-1,0 0 1,0 2 2,2-2-2,-1-1 1,0 0 0,1 0 0,0 0 0,0 0 0,0 0 0,0 0-1,0 0 1,0 0 0,1 0 0,-1 0 0,1-1 0,0 1 0,0-1-1,0 1 1,0-1 0,1 0 0,-1 1 0,1-1 0,-1-1 0,1 1-1,-1 0 1,1 0 0,3 0 1,2 2 2,1 0 0,0-1-1,1 0 1,-1 0 0,0-1 0,1-1-1,-1 1 1,1-1-2,11-1 7,0 0 0,0-1-1,-1-1 1,1-1-1,0-1 1,-1 0 0,0-2-1,0 0 1,18-10-7,7-5 11,-1-2 0,-1-1-1,27-22-10,-46 29 3,-1-1-1,0 0 0,15-17-2,-33 30 4,0 0-1,-1 0 0,1 0 0,-1 0 1,0-1-1,0 0 0,-1 0 0,0 0 1,0 0-1,0-1 0,-1 1 0,0-1 0,0 0 1,-1 1-1,1-1 0,-2 0 0,1 0 1,-1-5-4,0 10 1,0 0 0,-1-1 0,1 1 0,-1 0 0,1 0 0,-1-1 0,0 1 0,0 0 0,0 0 0,0 0 0,0 0 0,-1 0 0,1 0 0,-1 1 0,1-1 0,-1 0 0,1 1 0,-1-1 0,0 1 0,0-1 0,0 1 1,0 0-1,0 0 0,0 0 0,0 0 0,0 0 0,-1 0 0,1 1 0,0-1 0,0 1 0,-1-1 0,1 1 0,0 0 0,-1 0 0,1 0 0,0 0-1,-7 1 1,1-1-1,-1 2 0,1-1 1,-1 1-1,1 0 1,0 1-1,0-1 1,0 2-1,-4 1 0,-1 3-1,1-1 1,0 2-1,1 0 1,0 0-1,0 1 0,1 0 1,0 1-1,0 0 1,2 1-1,-6 9 1,-2 3-3,2 2 0,1 0 0,2 0 1,-9 27 2,15-39-3,1 0 1,1 0-1,0 0 0,1 0 1,0 1-1,1-1 1,1 0-1,0 3 3,0-11-1,1-1 1,0 0-1,0 0 0,0 0 1,0 0-1,1 0 0,0 0 1,0-1-1,0 1 0,1 0 0,-1-1 1,1 0-1,0 1 0,0-1 1,1-1-1,-1 1 0,1 0 1,0-1-1,0 0 0,0 1 0,1-2 1,-1 1-1,0 0 0,3 0 1,7 3 1,1-1 1,-1 0-1,1-1 0,0-1 0,0 0 0,1-1 1,0-1-2,33 1 19,27-2-19,-56-1 3,19 0 3,0-2 0,-1-1 0,0-2 0,0-2-1,0-2 1,-1-1 0,16-8-6,-42 15 2,-1-1 0,0-1 0,0 0 0,0 0 0,-1-1 0,0 0 0,0-1 0,0 0 0,-1 0 0,0-2-2,-2 3 7,-1 0 0,0-1-1,0 0 1,-1 0 0,0 0 0,0-1 0,-1 1-1,0-1 1,-1 0 0,0 0 0,0 0 0,-1-5-7,1-2 37,-1-1 1,0 0 0,-2 0-1,-1-10-37,1 20 12,0 1 1,-1 0-1,1 0 0,-1 0 1,0 0-1,-1 0 0,1 0 1,-1 1-1,-1-1 0,1 1 1,-1 0-1,1 0 0,-5-4-12,4 5 6,1 1 1,-1-1-1,0 1 0,0 0 0,0 0 0,0 0 0,-1 0 0,1 1 0,-1 0 0,1 0 0,-1 0 1,0 1-1,0-1 0,-3 0-6,32 4-35,1 0 0,18 5 35,7 1-6,-28-5 13,-3-2-4,0 2 0,0 0 1,0 1-1,-1 1 0,12 5-3,-26-8 1,1 0-1,-1 0 0,0 0 1,0 0-1,0 1 1,0 0-1,0 0 0,-1 0 1,1 0-1,-1 1 1,0-1-1,0 1 0,0 0 1,0 0-1,-1 0 1,0 0-1,1 1 0,-1-1 1,-1 0-1,1 1 0,-1 0 1,0-1-1,0 1 1,0 0-1,-1 0 0,1 15 45,-2 1-1,0-1 1,-2 1-1,0-1 1,-1 0-1,-1 0 1,-1 2-45,0-3 50,1 1 1,1 1 0,0-1 0,2 0-1,0 1 1,2-1 0,0 2-51,0-17 1,1-1 0,0 0-1,0 1 1,0-1 0,1 0 0,-1 0 0,1 0 0,0 0 0,0 0-1,1 0 1,-1 0 0,1-1 0,0 1 0,0 0-1,3 1-13,-1 0 0,1 0-1,-1-1 1,1 0 0,0 0 0,1-1 0,-1 1-1,4 0 14,11 4-150,1-2 0,-1 0 0,1-2 0,0 0 0,11 0 150,65 3-524,-14 1 169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35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16 268 5057,'-12'-31'3013,"8"24"-1757,8 22-580,8 35-560,-3 1-1,-1 1 1,-2 19-116,10 62-8,29 116 1,-7-45-241,-9 3 248</inkml:trace>
  <inkml:trace contextRef="#ctx0" brushRef="#br0" timeOffset="1">162 1262 10137,'-3'-6'17,"-10"-62"190,-4-51-207,1 7 37,-10-34-6,-13-87-12,34 187-31,2-1 0,1 0 1,6-44 11,-2 75-2,0 0 1,0 1-1,4-10 2,-4 19-3,0 1-1,0 0 1,0 0 0,1 0 0,0 0-1,0 0 1,0 1 0,0-1-1,1 1 1,-1 0 0,4-3 3,-4 4-1,-1 1 0,1 0 0,0 0 0,0 0 0,-1 0 0,1 1 0,0-1 0,1 1 0,-1 0 0,0 0 0,0 0 0,1 0 0,-1 0 0,0 1 0,1-1 0,-1 1 0,0 0 0,1 0 0,0 0 1,1 1-15,0 1 1,0-1 0,-1 1 0,1-1 0,-1 1 0,1 1-1,-1-1 1,0 0 0,1 1 0,-1 0 0,-1 0-1,2 2 15,6 5-108,-1 0 0,-1 1 0,0 0 0,-1 1-1,0 0 1,-1 1 0,0-1 0,3 9 108,-7-14-56,0 0 0,-1 1-1,0-1 1,-1 0 0,1 1 0,-1-1 0,-1 1 0,1-1 0,-1 1 0,-1-1 0,1 1 0,-1-1 0,-1 0 0,1 1 0,-1-1 0,-2 6 56,-5 6 9,-1 1 1,0-1-1,-1 0 1,-14 16-10,11-15 188,0 1 1,1 0-1,-4 13-188,16-33 5,1 0-1,-1 0 1,1 0 0,-1-1-1,1 1 1,0 0-1,-1 0 1,1 0 0,0 0-1,0 0 1,0 0-1,0 0 1,0-1-1,0 1 1,0 0 0,0 0-1,0 0 1,0 0-1,0 0 1,0 0 0,1 0-1,-1 0 1,0 0-1,1-1 1,-1 1-1,1 0 1,-1 0 0,1 0-1,-1-1 1,1 1-1,-1 0 1,1-1 0,0 1-1,-1 0 1,1-1-1,0 1 1,0-1 0,-1 1-1,1-1 1,0 1-1,0-1 1,0 0-1,0 1 1,0-1 0,-1 0-1,1 0 1,1 0-5,4 1 3,1 0 1,-1-1-1,1 0 0,0 0 1,-1 0-1,5-2-3,7-1 7,0-2-1,0 0 1,0-1 0,-1 0-1,0-2 1,0 0-1,-1-1 1,1 0 0,-2-2-1,0 0 1,0 0-1,-1-1 1,5-7-7,5-5-5,-1-1-1,-2-2 1,0 0-1,-2-1 1,-1-1 0,14-29 5,-22 37 2,-1 0 0,-1 0 0,-1-1 0,-1 0-1,-1 0 1,1-13-2,-4 21 12,-1-1 0,-1 1-1,0 0 1,-1-1 0,-1 1-1,0 0 1,-1 0-1,0 0 1,-1 0 0,-4-8-12,7 19 32,0 0 1,0 0-1,0 0 0,-1 0 1,0 0-1,1 0 1,-1 0-1,0 1 0,0-1 1,-1 1-1,1 0 1,-2-2-33,4 4 8,-1 0 1,1 0 0,0-1 0,-1 1 0,1 0 0,0 0 0,-1 0-1,1 0 1,-1 0 0,1 0 0,0 0 0,-1 0 0,1 0-1,-1 0 1,1 0 0,0 0 0,-1 0 0,1 0 0,0 1-1,-1-1 1,1 0 0,0 0 0,-1 0 0,1 1 0,0-1-1,-1 0 1,1 0 0,0 0 0,-1 1 0,1-1 0,0 0 0,0 1-1,-1-1-8,0 2 20,0 1-1,-1-1 0,1 0 0,0 1 0,1-1 1,-1 1-1,0-1 0,1 1 0,-1 0-19,-4 30 17,1 0-1,2 1 1,1-1-1,3 11-16,14 138 26,-2-61-20,6-1 0,18 55-6,-35-164-16,1 0 1,0 0-1,0 0 0,1 0 1,2 2 15,-6-12-1,-1-1 0,0 1 1,0-1-1,1 1 1,-1-1-1,0 1 0,1-1 1,-1 1-1,0-1 1,1 1-1,-1-1 0,1 0 1,-1 1-1,1-1 1,-1 1-1,1-1 0,-1 0 1,1 0-1,-1 1 1,1-1-1,-1 0 0,1 0 1,-1 0-1,1 0 1,0 1-1,-1-1 0,1 0 1,-1 0-1,1 0 1,0 0-1,-1 0 0,1-1 1,-1 1-1,1 0 1,-1 0-1,1 0 1,0 0-1,-1-1 0,1 1 1,-1 0-1,1-1 1,-1 1-1,1 0 0,-1-1 1,1 1-1,-1 0 1,0-1-1,1 1 0,-1-1 1,1 1-1,-1-1 1,0 0 0,20-32 55,-17 27-50,46-104 66,-28 61-120,1 1 0,3 1 49,-11 22-38,-6 8-7,2 1 0,8-11 45,-16 24-8,0 0-1,1 0 0,-1 0 1,1 0-1,0 0 0,0 1 1,0-1-1,0 1 0,1 0 1,-1 0-1,0 0 0,1 1 0,0-1 1,3 0 8,-6 1-1,1 1 0,0 0 1,-1 0-1,1 0 0,-1 0 0,1 1 1,0-1-1,-1 0 0,1 1 1,-1-1-1,1 1 0,-1-1 0,1 1 1,-1 0-1,0-1 0,1 1 1,-1 0-1,0 0 0,1 0 0,-1 0 1,0 0-1,0 1 0,0-1 0,0 0 1,0 0-1,0 1 0,0-1 1,-1 1-1,1-1 0,0 1 1,3 7 11,0 0 0,0 0 0,-1 0 1,1 6-12,-3-12 2,10 45 142,0 11-144,-5-20 58,2-1-1,8 18-57,-15-51 0,1 0 0,0 0 0,0 0-1,1-1 1,-1 1 0,1-1 0,0 1 0,0-1 0,1 0 0,-1 0 0,2 1 0,-3-4 0,0 0 0,-1 0 0,1 0 1,0 0-1,0 0 0,0 0 1,0 0-1,0 0 0,0-1 0,0 1 1,1-1-1,-1 0 0,0 1 1,0-1-1,0 0 0,0 0 0,0 0 1,1-1-1,-1 1 0,0 0 1,0-1-1,0 0 0,0 1 0,0-1 1,0 0-1,0 0 0,0 0 1,0 0-1,5-4-4,0 0 1,-1 0 0,1-1 0,-1 1-1,-1-1 1,1-1 0,-1 1 0,0-1-1,0 0 1,-1 0 0,1 0 0,-1-3 3,8-15-30,-1 0 1,-2-1 0,2-7 29,2-21-47,-2-1-1,0-24 48,-3 24 7,-5 46 11,-1 11-5,1 17 17,0 34 26,0-2 52,8 36-108,-8-72 1,0-1-1,1 1 0,0-1 1,1 0-1,1 0 0,0-1 1,1 0-1,2 3 0,-6-12-5,0 0-1,0 1 1,0-2 0,1 1-1,0 0 1,-1-1 0,1 1 0,0-1-1,1 0 1,-1-1 0,1 1-1,-1-1 1,1 0 0,0 0-1,0 0 1,-1 0 0,1-1 0,5 1 5,-4-2-6,0 1 1,0-1 0,0-1 0,0 1 0,1-1 0,-1 0 0,0 0 0,0-1 0,0 0-1,-1 0 1,1 0 0,0-1 0,-1 0 0,0 0 0,5-3 5,5-5-2,-1-1 1,0-1 0,0 0-1,-1-1 1,-1 0-1,-1-1 1,0 0-1,-1-1 1,0 0 0,-1-1-1,-1 0 1,1-5 1,0-2 48,0 0 1,-2 0 0,-1-1-1,-1 0 1,-2 0 0,0 0-1,-1 0 1,-2-19-49,1 289 521,6-101-519,3 58-42,-9 6 40,-14 21-176,6-168 73,-2 0 0,-11 37 103,18-90-6,0 0 1,0-1-1,-1 1 0,0-1 0,0 1 1,-1-1-1,0-1 0,0 1 0,-1 0 0,0-1 1,-5 6 5,9-11 4,-1 0-1,0 1 1,1-1 0,-1 0 0,0 0 0,1 0 0,-1-1 0,0 1 0,0 0 0,0-1 0,0 1 0,0-1 0,0 1-1,0-1 1,0 0 0,0 0 0,0 0 0,-1 0-4,0-1 11,-1 0-1,1 0 0,0 0 1,0-1-1,0 1 0,0-1 1,0 1-1,0-1 0,0 0 1,1 0-1,-1 0 1,0-1-1,1 1 0,-1-1-10,-5-6 26,1-1 0,0 1-1,1-1 1,0 0-1,0 0 1,1-1 0,0 0-1,1 0 1,0 0 0,-1-6-26,-3-19 51,2 0 0,-2-27-51,3 4 61,2-1 1,3 0-1,3 1 0,2-1 1,11-46-62,-12 87 15,0 1-1,2 0 1,0 0 0,1 0 0,1 1 0,2-2-15,-4 9 3,1 0 0,0 0 0,0 1 0,1 0 0,0 0 0,1 1 0,0 0 0,0 0 0,7-3-3,35-20-110,1 2 0,29-10 110,-33 17-277,-1-2 0,-2-1 0,27-22 277,-59 38-80,-1-2 1,0 1 0,0-2 0,-1 1 0,0-2 0,-1 1-1,0-2 1,-2 1 0,1-1 0,-1 0 0,-1-1 0,-1 0-1,4-11 80,-7 14 16,0 1 0,0-1 0,-1 0 0,0 0-1,-1-1 1,-1 1 0,0-7-16,0 17 19,0 0 0,0 1 0,-1-1 0,1 0 0,0 1-1,-1-1 1,1 1 0,-1-1 0,1 1 0,-1-1 0,0 1 0,1-1 0,-1 1 0,0 0-1,0-1 1,0 1 0,0 0 0,0 0 0,-1 0 0,1-1 0,0 1 0,0 1 0,-1-1-1,1 0 1,-1 0 0,1 0 0,-1 1 0,1-1 0,-1 1 0,0-1-19,0 1 16,0 0 1,0 0 0,0 0-1,-1 1 1,1-1 0,1 0-1,-1 1 1,0 0 0,0-1 0,0 1-1,0 0 1,0 0 0,0 0-1,1 0 1,-1 0 0,1 1-1,-1-1 1,0 0 0,1 1-1,0-1 1,-1 1 0,1-1-1,0 1 1,-1 1-17,-4 9 13,0 0-1,1-1 1,0 2 0,1-1 0,0 0-1,1 1 1,0 0 0,1 0-1,1 0 1,0 0 0,1 4-13,0 4-5,1 1 1,0-1-1,2 0 0,1 0 1,0 0-1,6 14 5,-5-20-3,2 0 0,0 0 0,0-1 0,2 0 0,0 0-1,6 7 4,16 16-163,19 18 163,-28-33-67,-10-4 16,-12-18 56,0 1-1,0-1 1,1 0-1,-1 1 0,0-1 1,0 0-1,0 1 0,0-1 1,0 0-1,0 1 1,0-1-1,0 0 0,0 1 1,0-1-1,0 0 0,0 1 1,0-1-1,0 0 1,0 1-1,0-1 0,-1 0 1,1 1-1,0-1 0,0 0 1,0 0-1,0 1 1,-1-1-1,1 0 0,0 0 1,0 1-1,-1-1 1,1 0-1,0 0 0,0 1 1,-1-1-1,1 0 0,0 0 1,-1 0-1,1 0 1,0 0-1,0 1 0,-1-1 1,1 0-1,0 0 0,-1 0 1,1 0-1,0 0 1,-1 0-1,1 0 0,0 0 1,-1 0-1,1 0 1,0 0-1,-1-1 0,1 1-4,-1 0 2,1 0-1,0 0 1,0 0-1,0 0 1,0 0-1,-1 0 0,1 0 1,0-1-1,0 1 1,0 0-1,0 0 1,-1 0-1,1 0 1,0 0-1,0-1 1,0 1-1,0 0 0,0 0 1,0 0-1,0-1 1,0 1-1,-1 0 1,1 0-1,0 0 1,0 0-1,0-1 1,0 1-1,0 0 1,0 0-1,0 0 0,0-1 1,0 1-1,0 0 1,0 0-1,0 0 1,1-1-1,-1 1 1,0 0-1,0 0 1,0 0-1,0-1 0,0 1 1,0 0-1,0 0 1,0 0-1,1 0-1,5-16-90,-3 12 76,1-5-15,0 1 1,1 0 0,0 0-1,1 1 1,-1-1-1,3 0 29,29-30-167,2 2-1,37-26 168,2 4-245,23-10 245,-85 58 1,-7 4 20,-1 0 1,1 1-1,1 0 0,-1 1 0,1 0 0,8-3-21,-17 7 8,0 0-1,0 0 0,0-1 1,0 1-1,1 0 1,-1 1-1,0-1 1,0 0-1,0 0 0,0 0 1,0 0-1,0 1 1,0-1-1,0 1 1,0-1-1,0 1 1,0-1-1,0 1 0,0-1 1,0 1-1,-1 0 1,1-1-1,0 1 1,0 0-1,-1 0 0,1 0 1,0 0-1,-1 0 1,1 0-1,-1-1 1,1 1-1,-1 0 0,0 1 1,1 0-8,1 4 35,0 0 1,-1 1-1,0-1 0,0 1 1,-1 2-36,1 1 25,3 42 95,-4-33-88,2-1-1,0 1 0,1-1 0,0 0 1,3 6-32,-4-19-23,-1-1 1,1 0-1,0 0 1,0 0 0,1 0-1,-1 0 1,1 0-1,0 0 1,0-1 0,0 1-1,0-1 1,0 0-1,1 0 1,0 0-1,-1 0 1,1-1 0,0 1-1,0-1 1,0 0-1,1-1 1,-1 1 0,1-1-1,0 1 23,-1-1-155,0 0-1,1-1 1,-1 1 0,0-1-1,0 0 1,1 0 0,-1 0-1,0-1 1,0 1 0,0-1-1,1 0 1,-1-1-1,0 1 1,0 0 0,0-1-1,0 0 156,30-20-971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6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55 292 2873,'0'-3'1286,"0"-5"2825,6 22-2799,2 11-1135,-2 0 1,-1 0-1,-1 1 1,0 11-178,-3-20 81,-1 0 1,-1 0-1,0 0 1,-1 0-1,-1 0 1,0-1 0,-2 2-82,-4 24 67,7-34-41,2-1 13,-2-1 0,1 1 1,-1-1-1,0 1 0,0-1 1,-3 6-40,5-12 6,0 1 0,-1-1 0,1 0 0,0 0 0,0 0 0,0 1 0,0-1 0,0 0 0,-1 0 0,1 0 0,0 0 0,0 0 0,0 1 0,-1-1 0,1 0 1,0 0-1,0 0 0,0 0 0,-1 0 0,1 0 0,0 0 0,0 0 0,0 0 0,-1 0 0,1 0 0,0 0 0,0 0 0,-1 0 0,1 0 0,0 0 0,0 0 0,-1 0 0,1 0 0,0 0 0,0 0-6,-1-1 26,1 0-1,-1 1 1,1-1-1,0 0 1,0 0-1,-1 1 1,1-1-1,0 0 1,0 0-1,0 0 1,0 1-1,0-1 1,0 0-1,0 0 1,0 0-1,0 1 1,0-1-1,0 0 1,0 0-26,4-23 15,0 1 0,2 0 1,0-1-16,1-2-3,-1 1 1,-1-1 0,0-10 2,-3 17-33,-1-1 0,-1 1 1,0-1-1,-2 0 0,0 1 1,-3-9 32,3 16-1,-2 0 0,1 0 0,-2 0 0,0 0 1,0 1-1,-1 0 0,0 0 0,-1 0 0,0 1 1,-7-7 0,10 13-21,-3-6 477,7 10-443,0-1-1,0 0 1,1 1-1,-1-1 1,0 0-1,1 1 1,-1-1-1,0 0 1,1 1-1,-1-1 1,1 1 0,-1-1-1,1 1 1,-1-1-1,1 1 1,-1-1-1,1 1 1,-1-1-1,1 1 1,0 0-1,-1-1 1,1 1-1,0 0 1,-1 0-1,1 0 1,0-1-13,38-17 275,41-13-275,-43 18 78,25-9 391,56-12-469,-78 23 86,-21 6-91,1 1 1,-1 0-1,1 2 0,0 0 0,0 2 0,0 0 0,0 1 1,17 3 4,-35-4-53,-1 0 0,0 0 0,0 1 0,1-1 1,-1 0-1,0 1 0,0-1 0,0 1 1,0-1-1,1 1 0,-1 0 0,0 0 1,0-1-1,0 1 0,-1 0 0,1 0 0,0 0 1,0 0-1,0 1 53,0-1-75,-1 0 1,0-1 0,0 1-1,0 0 1,0 0-1,1 0 1,-1 0-1,0 0 1,0 0-1,-1-1 1,1 1-1,0 0 1,0 0-1,0 0 1,-1 0-1,1 0 1,0-1-1,-1 1 1,1 0-1,-1 0 1,1-1-1,-1 1 1,1 0-1,-1 0 1,0-1 74,-9 14-703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6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1 4241,'-192'133'2440,"194"-133"-71,17-2-1825,16-4-144,29-2-248,5-2-48,1-1-136,-20 3-184,-23 8-1064,-13 8-264,-28 19-737,-10 10 1177</inkml:trace>
  <inkml:trace contextRef="#ctx0" brushRef="#br0" timeOffset="1">201 260 4497,'-142'176'2168,"142"-165"-623,30-6-201,26-13-408,24-13-168,8-19-344,-8 8-287,-8-14-434,-15 4-223,-9 10-1496,-14-6-889,-10 20 1793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8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43 696 7170,'-11'-6'626,"-18"-9"805,27 9-731,14 4 71,-3 2-689,0 0-1,0 1 1,1 1 0,-2 0-1,1 0 1,0 0-1,0 1 1,-1 0 0,1 1-1,-1 0 1,0 0 0,2 3-82,-5-4 11,0 1 1,0-1 0,-1 1-1,1 1 1,-1-1 0,0 1-1,0-1 1,0 1 0,-1 0-1,0 1 1,0-1 0,0 0-1,-1 1 1,1 0 0,-2 0-1,1-1 1,0 1 0,0 6-12,-1-5 8,0 0-1,-1 0 1,0 0 0,0 0 0,0 0-1,-1 0 1,0 0 0,0 0 0,-1 0-1,0 0 1,-2 4-8,1-5 115,2-8 113,7-18 21,17-46-79,17-29-170,-26 64 12,-3 6-9,-4 6 5,1 0 0,1 0 0,0 1 1,2 1-1,0 0 0,6-7-8,-4 14 0,-13 10-1,0 0 1,0 0 0,0 0 0,1 0-1,-1 0 1,0 0 0,0 0 0,1 0-1,-1 0 1,0 0 0,0 0 0,0 1-1,1-1 1,-1 0 0,0 0-1,0 0 1,0 0 0,1 0 0,-1 0-1,0 0 1,0 1 0,0-1 0,1 0-1,-1 0 1,0 0 0,0 0 0,0 1-1,0-1 1,0 0 0,0 0-1,1 0 1,-1 1 0,0-1 0,2 21-10,-10 46 13,5-46-1,0 1 1,2 0-1,0 21-2,2-37-1,-1 1 0,1-1 0,0 0 1,1-1-1,0 1 0,-1 0 0,2 0 0,-1-1 0,1 1 0,0-1 0,0 0 1,0 1-1,1-2 0,-1 1 0,1 0 0,2 1 1,-2-3-1,1 1 0,0 0 0,0-1 0,1 0 0,-1 0 0,1-1 0,-1 1 0,1-1-1,0 0 1,0-1 0,0 0 0,0 0 0,0 0 0,0 0 0,0-1 0,0 0 0,0 0 0,0-1 0,3 0 1,10-2-2,1-1 0,0-1 0,-1-1 1,0 0-1,5-4 2,5-2 11,0-2 0,-1-1 1,18-13-12,-30 17 9,-1 0 0,0-1 0,-1-1 0,0 0 0,-1-1 0,9-12-9,-19 23 3,0-1 0,0 0 0,-1 1 0,1-1 0,-1 0 0,0 0 0,0 0 0,0-1 0,-1 1 0,1 0 0,-1-1 0,0 1 0,0-1 0,-1 1 0,1-1 0,-1 1 0,0-1 0,0 1 0,-1-1 0,1 0-3,0 5 4,-1-1 1,1 1 0,0-1 0,0 1-1,0-1 1,0 1 0,-1 0 0,1-1-1,0 1 1,0-1 0,-1 1-1,1-1 1,0 1 0,-1 0 0,1-1-1,0 1 1,-1 0 0,1-1 0,-1 1-1,1 0 1,0 0 0,-1-1 0,1 1-1,-1 0 1,1 0 0,-1 0-1,1 0 1,-1-1 0,1 1 0,-1 0-1,1 0 1,-1 0 0,1 0 0,-1 0-1,1 0 1,-1 0 0,1 1-1,-1-1-4,0 0 5,0 1 0,0-1 0,0 1 0,0-1 0,0 1 0,1-1 0,-1 1 0,0 0 0,0 0 0,0-1 0,1 1 0,-1 0 0,0 0 0,1 0 0,-1 0 0,1 0 0,-1 0 0,1 0 0,-1 0 0,1 0 0,0 0 0,-1 1-5,-5 26 5,0 0 1,2 1-1,1 0 0,1 0 0,2 11-5,-3 36 29,-36 398 31,34-434-56,-1-1 0,-7 19-4,8-39 3,-1-1 0,-1 0 0,-1 0 1,0-1-1,-9 14-3,13-25 0,3-4 3,0 0 0,0 0 1,-1 0-1,1 0 0,0 0 1,-1 0-1,0 0 1,0 0-1,-1 1-3,3-3 1,-1 0 0,1 0-1,0 0 1,0 0 0,-1 0 0,1 0-1,0 0 1,0-1 0,0 1-1,-1 0 1,1 0 0,0 0 0,0 0-1,0 0 1,0 0 0,-1 0 0,1 0-1,0-1 1,0 1 0,0 0 0,0 0-1,0 0 1,-1 0 0,1-1 0,0 1-1,0 0 1,0 0 0,0 0 0,0-1-1,0 1 1,0 0 0,0 0 0,0 0-1,0-1 1,0 1 0,0 0-1,-4-20 27,0-96 73,5-8 0,6 0 0,9-35-100,-8 108 2,2-1 1,2 1-1,2 1 0,3 0 0,1 1 0,21-35-2,-33 72-7,0 0 0,1 0-1,1 1 1,0 0 0,1 0-1,0 1 1,0 0 0,1 0-1,1 1 1,-1 1 0,1 0-1,1 0 1,-1 1 0,1 0-1,1 1 1,-1 1 0,1 0-1,7-1 8,-17 5-13,0 0 0,0 0 0,1 0 0,-1 1 0,0-1 0,0 1 0,1 0 1,-1 0-1,0 0 0,1 1 0,-1-1 0,0 1 0,0 0 0,1 0 0,-1 0 0,0 0 0,0 0 0,0 1 0,0-1 0,-1 1 0,1 0 0,0 0 0,-1 0 0,1 0 0,2 3 13,-3-1-25,0-1 0,0 1 0,0 0 1,0 0-1,0 0 0,-1 1 0,0-1 0,0 0 0,0 0 0,0 1 0,-1-1 0,1 1 1,-1-1-1,0 0 0,-1 1 0,1-1 0,-1 0 0,-1 5 25,-1 3-24,-1 0 0,0 0 1,-1-1-1,0 1 0,-1-1 0,0 0 0,-1-1 0,0 1 1,-5 5 23,-9 8 5,-1 0 0,-1-2 0,-2 0-5,-21 16 8,31-28-9,2 1 0,-1 1-1,-6 8 2,18-18-1,1-1 0,-1 1 0,1 0 0,-1 0 0,1 0 0,0-1 0,0 1-1,0 0 1,0 0 0,0 1 0,0-1 0,1 0 0,-1 0 0,1 0 0,0 0 0,-1 1-1,1-1 1,0 0 0,0 0 0,0 0 0,1 1 0,-1-1 0,0 0 1,1 0-1,0 0 0,0-1 0,0 1 0,0-1 0,0 1 0,0-1 0,1 1 1,-1-1-1,0 0 0,1 1 0,-1-1 0,1 0 0,0 0 0,-1 0 0,1 0 0,0-1 1,-1 1-1,1 0 0,0-1 0,0 1 0,0-1 0,0 1 0,0-1 0,-1 0 0,3 0 1,11 1 2,-1-1 0,1-1 0,-1 0 0,1-1 0,-1 0 0,0-1 0,0-1 0,0 0 0,0-1-1,-1-1 1,5-2-2,27-16 15,-1-1-1,25-21-14,-41 27 2,-1 1 6,-1-1-1,-1-1 0,0-1 0,8-12-7,-23 22 7,0 0-1,-1-1 1,-1-1-1,1 1 1,-2-1-1,0-1 0,-1 1 1,0-1-1,-1 0 1,3-13-7,-3-1 28,0-1 0,-2-1 0,-2 1 0,0 0 0,-2-11-28,-5-33 128,-9-36-128,8 64 139,-3 0 1,-4-8-140,14 50 19,-1 0 1,0 0 0,0 0-1,0 1 1,-1-1 0,1 0 0,-1 1-1,1-1 1,-1 1-20,2 2 2,0 0 1,-1-1-1,1 1 0,0 0 0,0 0 1,-1 0-1,1 0 0,0 0 0,0 0 1,0 0-1,-1 0 0,1 0 0,0 0 1,0 0-1,-1 0 0,1 0 0,0 1 1,0-1-1,0 0 0,-1 0 0,1 0 1,0 0-1,0 0 0,0 0 1,-1 0-1,1 1 0,0-1 0,0 0 1,0 0-1,0 0 0,0 0 0,-1 1 1,1-1-1,0 0 0,0 0 0,0 0 1,0 1-1,0-1 0,0 0 0,0 0 1,0 0-1,0 1 0,0-1 0,0 0 1,0 0-1,0 1 0,0-1 0,0 0 1,0 0-1,0 0 0,0 1-2,-1 7 13,0 1-1,0-1 1,1 1-1,0 5-12,21 178-2,-2-23-8,-9-3 54,-7 26-44,-4-169 17,-2 0-1,-1 7-16,1-14-180,1 1 1,0 13 179,-10-58-2974,3-4 2042,-1 1-1,-3-3 933,-1-1-253,-5-26 253,19 61 3,-6-33 1244,5 31-1184,1 1 1,0 0 0,0-1-1,0 1 1,1 0-1,-1-1 1,0 1 0,0 0-1,1 0 1,-1-1 0,1 1-1,-1 0 1,1 0-1,0 0 1,-1-1 0,1 1-1,0 0 1,0 0 0,-1 0-1,1 0 1,0 0-1,0 1 1,0-1 0,0 0-1,1 0-63,12-5 141,0 0 0,1 1 0,0 1 1,8-1-142,35-12 94,-9-2-33,2 3 0,0 2 0,0 2-1,1 2 1,5 2-61,106-12 6,-159 20-16,-1 0 1,0-1 0,1 1 0,-1-1-1,0 0 1,0 0 0,1 0 0,-1 0 0,0 0-1,0-1 1,0 1 0,2-3 9,-4 4 0,-1 0 1,0-1-1,0 1 0,1 0 1,-1 0-1,0 0 0,0-1 1,1 1-1,-1 0 0,0 0 1,0 0-1,0-1 0,1 1 1,-1 0-1,0-1 0,0 1 1,0 0-1,0 0 0,0-1 1,0 1-1,0 0 0,0-1 1,0 1-1,1 0 0,-1-1 1,0 1-1,-1 0 0,1-1 1,0 1-1,0 0 0,0-1 1,0 1-1,0 0 0,0 0 1,0-1-1,0 1 0,0 0 1,-1-1-1,1 1 0,0 0 1,0 0-1,0-1 0,-1 1 1,1 0-1,0 0 0,-1-1 5,0 0 0,0 1-1,0-1 1,0 1 0,0 0 0,0-1 0,0 1 0,0 0 0,0-1 0,-1 1-1,1 0 1,0 0 0,0 0 0,0 0 0,-1 0-5,-7 0 2,2 0-2,0 1 0,0 0-1,0 0 1,0 0 0,0 1 0,-7 2 0,-50 19-5,62-22 8,0 0 0,-1 0 0,1 0 0,0 0 0,0 0 0,0 0 0,0 1 0,0-1 1,0 1-1,0-1 0,0 1 0,1 0 0,-1 0 0,1 0 0,-1 0 0,1 0 0,0 0 0,0 0 0,0 0 0,0 1 0,0-1 0,0 0 0,0 1 1,1-1-1,0 0 0,-1 1 0,1-1 0,0 1 0,0-1 0,0 2-3,0-3-91,0-1-201,0 0-48,0 0 129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8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3 6249,'-14'-2'2937,"14"2"-977,-5 0-1608,2 0-200,1 0-512,-1 0-952,0 0 872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29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8 366 2697,'0'0'102,"0"0"0,0 0 0,-1 0 0,1 0 0,0 0 1,-1 0-1,1 0 0,0 0 0,0-1 0,-1 1 0,1 0 1,0 0-1,-1 0 0,1 0 0,0 0 0,0 0 0,0-1 1,-1 1-1,1 0 0,0 0 0,0 0 0,-1-1 0,1 1 1,0 0-1,0 0 0,0 0 0,0-1 0,-1 1 0,1 0 0,0 0 1,0-1-1,0 1 0,0 0 0,0-1-102,0 0 52,1 0 0,-1 1 0,0-1 0,1 0 0,0 0 0,-1 0 0,1 1 0,-1-1 0,1 0 0,0 0 0,-1 1 0,1-1 0,0 0 0,0 1 0,0-1 0,-1 1 0,1-1 0,0 1 0,0 0 0,0-1 0,0 1-52,35-19 456,-2-2 0,19-15-456,-15 10 294,1 1 0,25-10-294,-48 26 69,0 0 1,-1-1 0,0 0-1,-1-2 1,2-1-70,-12 10 6,-1 0 0,1 0 0,-1-1 1,0 1-1,0-1 0,0 0 0,0 0 0,-1 0 1,0 0-1,0 0 0,0 0 0,0-1 0,0 1 1,-1-1-1,0 1 0,0-1 0,0 0 0,-1 1 0,1-1 1,-1 0-1,0 1 0,-1-2-6,1 5 5,0 0 0,0 0 0,0 0 0,-1 0 0,1 0 0,-1-1-1,1 1 1,0 0 0,-1 0 0,0 0 0,1 0 0,-1 0 0,0 0 0,1 0 0,-1 1 0,0-1 0,0 0 0,0 0 0,0 0-1,0 1 1,0-1 0,0 0 0,0 1 0,0-1 0,0 1-5,-1-1 7,0 1 0,0 0 0,0 0-1,0 0 1,0 0 0,0 0 0,0 0 0,0 1-1,0-1 1,0 0 0,0 1 0,0 0 0,1-1 0,-1 1-7,-8 4 23,1 0 1,0 0-1,1 1 1,-1 0-1,-2 3-23,6-5 5,0 0 1,0 1-1,1 0 0,-1 0 0,1 0 1,0 0-1,1 1 0,-1-1 1,0 3-6,3-6 0,0 1 1,0 0 0,0 0 0,0 0 0,1-1 0,-1 1-1,1 0 1,0 0 0,-1 0 0,1 0 0,1 0 0,-1 0-1,0 0 1,1 0 0,-1 0 0,1 0 0,0-1 0,0 1-1,0 0 1,0 0 0,1-1 0,-1 1 0,1-1-1,5 8-1,1-2 0,0 1 1,1-1-1,-1 0 1,1-1-1,1 0 0,0-1 1,3 2 0,32 25 7,-38-28-4,0 1-1,-1 0 0,0 0 0,0 1 1,-1 0-1,0 0 0,0 0 0,-1 1 1,1 0-3,-3-3 1,0 0 1,-1 0-1,1 0 1,-1 1-1,0-1 1,0 0-1,-1 1 1,1-1-1,-1 1 1,0-1-1,-1 0 1,0 1-1,1-1 1,-2 4-2,0-5 5,1 1 0,-1-1 0,0 1 0,-1-1 1,1 0-1,-1 0 0,1 0 0,-1 0 0,0 0 1,-1-1-1,1 1 0,-2 1-5,-9 6 48,-1 1-1,-10 5-47,8-7 8,0-1 1,0-1-1,-1 0 0,0-1 1,0-1-1,0-1 0,-1-1 1,-2 0-9,-10-3-529,30-1 492,0 0 0,0 0 1,1 0-1,-1 0 0,0-1 1,1 1-1,-1 0 0,0 0 1,0-1-1,1 1 0,-1-1 1,0 1-1,1 0 0,-1-1 1,1 1-1,-1-1 0,1 0 1,-1 1-1,1-1 0,-1 1 1,1-1-1,-1 0 0,1 1 1,0-1-1,-1 0 0,1 1 1,0-1-1,-1 0 0,1 0 1,0 1-1,0-1 0,0 0 1,0 0-1,0 0 0,0 0 37,1-5-132,0 1-1,1-1 1,0 1-1,0-1 1,3-4 132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0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1 764 4817,'31'-43'3536,"0"1"-1074,15-30-2462,-37 56 29,0-1-1,-1-1 1,-1 1-1,-1-1 1,0 0-1,0-8-28,2-22 98,-2 1 1,-2-1-1,-2-28-98,-11-141 93,7 189-54,0 16 41,-1 14-7,-2 21-10,0 53-50,1-21 18,3 37-31,7 17 1,1 70 65,-8-145-69,-1 0 1,-2 0 0,-1-1 0,-4 12 2,1-6-22,5-24 33,0-1 0,-1 0 0,-1 1 0,-2 3-11,-1 8 138,3-10 227,9-32 412,-3 12-770,1-7-5,2 0 0,-1 1 0,1-1-1,1 1 1,0 0 0,1-1-2,45-68-46,-46 71 23,1 1 0,0 0 0,0 0 0,0 1 0,1 0 0,0 0 0,0 1 0,1-1 0,0 2 0,0-1 0,0 1-1,0 0 1,4-1 23,-7 3-10,1 0 1,-1 1-1,1-1 0,-1 1 0,1 0 0,-1 0 0,1 1 0,0 0 0,-1 0 0,1 0 1,-1 1-1,1-1 0,0 1 0,-1 1 0,5 0 10,-4 1-1,1 0-1,-1 0 1,0 0-1,0 1 1,0 0 0,0 0-1,0 1 1,-1-1-1,0 1 1,0 0-1,0 1 1,1 2 1,-6-8 0,13 18-9,1-2-1,0 1 1,17 13 9,-24-25 0,-1 0 0,1-1 0,0 0 0,0 0-1,0 0 1,0-1 0,1 0 0,0 0 0,-1-1 0,1 0 0,0-1 0,5 1 0,8 0 2,0-2 0,0 0 1,0-2-1,-1 0 1,1-1-1,19-6-2,29-10-21,23-12 21,-77 26-1,-10 3 0,41-14 11,-1-2 0,1-3-10,-34 16 3,-1-2-1,0 1 1,0-1 0,-1-1-1,1 0 1,-2 0-1,1-1 1,-1 0-1,-1-1 1,2-2-3,-6 6 2,-1 1 0,0-1 0,0 0 0,-1 0-1,0-1 1,0 1 0,0 0 0,-1-1 0,0 1 0,0-1 0,-1 1 0,1-2-2,-1 4 3,0 0 1,0 0-1,-1 0 1,1 0 0,-1 0-1,0 0 1,0 0-1,0 0 1,-1 0 0,1 0-1,-1 1 1,0-1-1,0 1 1,0-1 0,-1 1-1,1 0 1,-1 0-1,1 0 1,-1 0 0,-1 0-4,-1-1 6,-1 1 1,1 0-1,-1 1 1,0-1-1,1 1 0,-1 0 1,0 0-1,0 1 1,0 0-1,-1 0 1,1 0-1,0 1 1,0 0-1,0 0 1,-1 1-1,1-1 1,0 1-1,0 1 1,0-1-1,0 1 0,0 0 1,-1 1-7,-10 4 13,1 0 0,0 1-1,1 1 1,0 1 0,0 0 0,1 0 0,-5 7-13,-3 3 3,0 0 1,2 2 0,1 1-1,-5 8-3,17-22 0,1 0 0,0 0-1,1 1 1,0 0-1,0 0 1,1 1-1,0-1 1,1 1-1,1 0 1,-1 0 0,2 0-1,-1 9 1,1-17 0,1-1 0,0 1 1,0-1-1,1 1 0,-1-1 0,0 1 0,1-1 1,0 0-1,-1 1 0,1-1 0,0 0 0,0 1 1,0-1-1,1 0 0,-1 0 0,0 0 0,1 0 1,-1 0-1,1 0 0,0-1 0,0 1 0,0 0 1,0-1-1,0 1 0,0-1 0,0 0 0,0 0 1,0 0-1,1 0 0,-1 0 0,0 0 0,1 0 0,6 0 4,-1 0-1,0 0 1,1-1-1,-1 0 1,0 0-1,1-1 1,-1 0-1,0-1 0,3 0-3,22-7 7,0-1-1,-1-1 0,0-2 0,-1-1 0,-1-2 0,0-1 1,-1-1-1,25-22-6,-43 32 2,-2-1 0,1-1 1,-1 0-1,-1 0 0,0-1 0,0 0 1,-1 0-1,-1-1 0,0 0 1,0 0-1,-1-1 0,-1 1 0,0-1 1,0-2-3,4-3-4,-8 18 4,0 0 0,0 0 0,0 0 0,0-1 0,0 1 0,1 0 0,-1 0 0,0 0 0,0 0 0,0 0 0,0 0 1,0 0-1,0 0 0,1 0 0,-1 0 0,0 0 0,0 0 0,0 0 0,0 0 0,0 0 0,1 0 0,-1 0 0,0 0 0,0 0 0,0 0 0,0 0 0,0 0 0,0 0 0,1 0 0,-1 0 0,0 1 0,0-1 0,0 0 0,0 0 0,0 0 0,0 0 0,0 0 0,1 0 0,-1 0 0,0 0 0,0 1 1,0-1-1,0 0 0,0 0 0,0 0 0,0 0 0,0 0 0,0 0 0,0 1 0,0-1 0,0 0 0,0 0 0,0 0 0,0 0 0,1 4 2,0 1 1,0-1-1,0 0 0,-1 1 1,0-1-1,0 0 0,0 1-2,0 45 6,1 1-1,3-1 0,2 1 0,3-1 0,2 2-5,-8-29-1,4 12 2,-6-34-2,-1 1 1,1-1-1,-1 1 1,1-1-1,-1 0 1,1 1-1,0-1 1,0 0-1,0 0 1,0 0-1,0 0 1,0 1-1,0-1 1,0-1-1,0 1 1,0 0-1,0 0 1,1 0-1,-1 0 1,0-1 0,0 0-1,0 0 0,-1 0 1,1 1-1,0-1 0,0 0 1,0 0-1,-1 0 0,1 0 0,0 0 1,0-1-1,0 1 0,0 0 1,-1 0-1,1 0 0,0-1 1,0 1-1,-1 0 0,2-1 1,12-8 1,0-1 0,0-1 0,-1 0 0,0-1 0,-1 0-1,0-1 1,5-7-1,31-32 33,-42 46-29,65-56 38,-64 56-41,1 1 0,0-1-1,0 1 1,1 1 0,-1 0-1,1 0 1,0 1 0,3-1-1,-11 3-2,1 1 0,-1 0 1,0 0-1,0-1 0,0 1 0,0 0 0,0 0 1,0 0-1,1 0 0,-1 1 0,0-1 1,0 0-1,0 0 0,0 1 0,0-1 1,0 0-1,0 1 0,0-1 0,0 1 1,0 0-1,0-1 0,0 1 0,0 0 1,0-1-1,0 1 0,-1 0 0,1 0 0,0 0 1,0 0-1,-1 0 0,1 0 0,-1 0 1,1 0-1,-1 0 0,1 0 0,-1 0 1,0 0-1,1 0 0,-1 0 0,0 0 1,0 1-1,0-1 0,0 0 2,1 9-3,-1-1 1,0 0-1,0 1 0,-1-1 0,-1 2 3,1 3 3,0-1 8,-1 47 2,2-55-15,1 1 1,-1-1 0,1 1-1,0-1 1,1 0 0,-1 0 0,1 0-1,0 0 1,0 0 0,1 0 1,-3-4 0,1 1 0,0-1 0,-1 0 0,1 0 0,0 0 0,-1 0 0,1 0 0,0 0 0,0-1 1,0 1-1,0 0 0,0 0 0,0-1 0,0 1 0,0 0 0,0-1 0,0 1 0,0-1 0,2 1 0,-1-1 1,0 0 0,0-1 0,1 1 0,-1-1 0,0 1-1,0-1 1,0 0 0,0 0 0,0 0 0,0 0 0,0 0-1,0 0 1,0 0 0,0-1-1,16-10 12,57-38 50,2 4 0,77-35-62,-121 67 11,22-10 6,5-5-17,-45 21-3,-1 0 1,1-2 0,-2 0-1,1 0 1,-1-1-1,1-3 3,-11 11 0,0 0 0,-1 0 0,1 0 0,-1-1-1,0 1 1,0-1 0,0 1 0,0-1-1,-1 0 1,0 0 0,1 0 0,-1 0 0,-1 0-1,1 0 1,0-2 0,-1 3-1,0 1 0,-1-1 0,1 0 0,0 0 0,-1 1 0,0-1 1,0 0-1,1 1 0,-1-1 0,-1 0 0,1 1 0,0 0 0,-1-1 0,1 1 0,-1 0 0,0-1 0,0 1 0,0 0 0,0 1 0,0-1 0,0 0 0,-2-1 1,2 2 2,0-1-1,0 1 0,-1 0 0,1 0 0,0 0 1,0 1-1,-1-1 0,1 0 0,0 1 0,-1 0 1,1-1-1,0 1 0,-1 0 0,1 0 0,-1 0 0,1 1 1,0-1-1,-1 1 0,1-1 0,0 1 0,-1 0 1,1-1-1,0 1 0,0 1 0,0-1 0,0 0 1,0 0-1,0 1 0,0-1 0,0 1 0,0-1 0,1 1 1,-1 0-1,0 0-1,-5 6 17,1 1 1,0-1-1,0 1 1,1 0-1,0 0 1,0 0-1,-1 5-17,4-9 5,0 0 1,1 0-1,-1 0 0,1 0 0,0 0 0,1 1 1,-1-1-1,1 0 0,0 1 0,0-1 1,1 0-1,0 1 0,-1-1 0,2 0 0,-1 0 1,2 5-6,0-4-4,1 1 1,-1-1-1,1 0 1,0 0-1,1 0 1,-1 0-1,1-1 1,0 1-1,1-1 1,-1-1-1,1 1 1,2 0 3,12 8-7,0-1 0,1-1 0,1-1 0,-1-1 0,12 3 7,58 16 12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3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96 969 3705,'-70'-49'2182,"67"48"-1945,1-1 0,0 0 0,0 0 0,0 0 0,0 0 0,0 0 0,0 0 0,0-1 0,1 1 0,-1 0 0,0-2-237,2 4 69,0-1-1,-1 0 0,1 1 0,0-1 1,0 0-1,0 0 0,0 0 0,0 1 1,0-1-1,0 0 0,0 0 0,0 1 1,0-1-1,0 0 0,0 0 0,0 1 1,1-1-1,-1 0 0,0 0 0,1 1 1,-1-1-1,0 0 0,1 1 0,-1-1-68,2 0 47,-1-1 0,1 1 0,-1 0 0,1 0 0,0 0-1,-1 0 1,1 0 0,0 0 0,0 1 0,0-1 0,0 0-1,0 1 1,0 0 0,-1-1 0,1 1 0,0 0 0,0 0-1,0 0 1,0 0 0,2 1-47,1 0 7,0 1 0,0-1-1,0 1 1,0 1 0,0-1 0,0 1-1,-1 0 1,1 0 0,-1 0 0,0 1-1,0-1 1,0 1 0,3 4-7,9 10 29,-1 1 0,6 11-29,-16-23 5,14 22 22,-1 1 0,0 2-27,-11-19 8,-1 1 1,0 0 0,-1 0 0,-1 0 0,0 1-1,-1 1-8,-2-12 5,0 1-1,0-1 0,-1 1 0,0-1 0,0 0 0,0 1 0,0-1 0,-1 1 1,0-1-1,0 0 0,-1 3-4,2-7 26,-1 0-1,1 0 1,-1 0 0,1 0-1,-1 0 1,1 0 0,-1-1 0,1 1-1,-1 0 1,1 0 0,-1 0 0,1-1-1,-1 1 1,1 0 0,-1-1 0,1 1-1,-1 0 1,1-1 0,0 1 0,-1-1-1,1 1 1,0-1 0,-1 1 0,1-1-1,0 1 1,0-1 0,-1 1 0,1-1-1,0 1 1,0-1 0,0 1 0,0-1-1,0 0-25,-1-6 12,1 0-1,0-1 0,0 1 0,1 0 1,0 0-1,0 0 0,3-7-11,1-9 13,-2 7-7,-1 2-5,1 1 1,0 0 0,1 0 0,0 0-1,1 1 1,0-1 0,1 1 0,1 0-1,0 1 1,2-2-2,-5 7-6,1 0 0,0 1 0,0-1-1,1 1 1,0 0 0,0 1 0,0-1 0,0 1 0,6-2 6,-8 4-3,0 0 0,0 1 0,0-1 1,0 1-1,0 0 0,0 0 0,1 1 0,-1-1 1,0 1-1,0 0 0,1 0 0,-1 0 1,0 1-1,1-1 0,-1 1 0,0 0 0,0 1 1,2 0 2,2 2 0,-1 0 1,1 0 0,-1 1 0,0 0-1,0 0 1,-1 1 0,0 0 0,0 0 0,0 1-1,0-1 1,-1 1 0,0 1 0,-1-1-1,0 0 1,2 5-1,-1 0 0,0-1 0,0 1 0,-1 1 0,-1-1 0,0 0 0,0 1 0,-1 0 1,-1-1-1,0 1 0,-1 3 0,-4 8-39,1-16 131,2-11 415,9-20-125,-8 22-380,2-5 4,1-1-1,0 1 1,1-1 0,-1 1 0,1 0 0,0 1 0,1-1-1,1-2-5,24-23 8,2 1-1,5-3-7,-24 22-2,0 1 1,1 0-1,0 0 0,1 2 1,0-1-1,0 2 0,1 0 1,15-4 1,-22 9-1,1 0 0,-1 0 0,1 1 0,0 0 0,-1 1 0,1 0-1,0 1 1,-1 0 0,1 0 0,-1 1 0,1 0 0,-1 1 0,0 0 0,4 1 1,45 24 13,-42-19-19,1-1 0,0-1 0,1 0 0,5 0 6,-17-5-5,1-1 0,0 0 0,-1 0 1,1-1-1,0 0 0,0 0 0,0-1 0,-1 1 0,1-1 0,0-1 0,-1 1 0,1-1 0,-1-1 0,1 1 5,3-3-2,0 0-1,-1 0 1,1-1 0,-1 0-1,0-1 1,0 0 0,-1 0-1,0-1 1,0 0 0,-1-1-1,0 0 1,1-2 2,-2 3 6,-1 0 0,-1-1 0,0 1 0,0-1 0,0 0 0,-1 0 0,-1 0 0,1-1 0,-2 1 0,1 0 0,-1-1 0,-1 1 0,1-1 0,-2-7-6,1 15 4,0 0 0,-1 0 0,1 0 0,-1 0 0,1 0 0,-1 0 0,0 0 0,1 0 0,-1 1 0,0-1 0,0 0 0,0 0 0,-1 1 0,1-1-4,0 1 1,0 1 1,0-1-1,0 1 0,0-1 1,0 1-1,0-1 1,0 1-1,0 0 1,0 0-1,0-1 1,0 1-1,0 0 1,0 0-1,0 0 1,0 0-1,0 0 1,0 1-1,0-1 0,0 0 1,0 0-1,0 1 1,0-1-1,0 0 1,0 1-1,1-1 1,-1 1-1,0-1 1,0 1-1,0 0 1,0-1-1,1 1 0,-1 0 1,0-1-1,1 1 1,-1 0-2,-11 10 3,1 0 1,1 1 0,0 0-1,0 1 1,2 0 0,-1 0-1,-5 14-3,-1 2 2,2 2-1,1 0 0,-1 9-1,8-25-1,2 0 1,-1 0-1,2 0 0,0 0 0,1 0 0,1 0 1,0 2 0,0-10-1,1-1 1,0 1 0,0-1 0,1 1-1,-1-1 1,1 0 0,1 0 0,-1 0 0,1 0-1,0 0 1,0-1 0,1 1 0,0-1-1,0 0 1,0 0 0,0 0 0,5 3 0,0-2-1,0 0 1,1 0 0,-1-1-1,1 0 1,0-1-1,0 0 1,1 0-1,-1-1 1,1-1-1,0 0 1,0 0 0,0-1-1,4 0 1,14 0-5,0-2 0,0-1 0,-1-1 1,20-5 4,7-4-44,0-3 1,-1-2 0,26-14 43,8-7-195,52-34 195,-105 53-44,-1-2-1,0 0 0,-2-3 0,10-10 45,-33 26 0,0 0 0,-1 0 0,0-1 0,-1 0 0,0-1 0,0 0 0,-1 0 0,0 0 0,-1-1 0,0 0 0,-1 0 1,0 0-1,-1 0 0,0-1 0,-1 1 0,1-9 0,-2 14 15,-1 0 1,0 0 0,-1 0-1,1 0 1,-1 1 0,0-1 0,0 0-1,-1 0 1,0 1 0,0-1-16,1 3 12,-1 0 0,1 0 0,-1 1 1,0-1-1,0 1 0,0-1 1,0 1-1,0-1 0,0 1 1,-1 0-1,1 0 0,-1 0 0,0 1 1,1-1-1,-1 1 0,0-1 1,0 1-1,0 0 0,0 0 0,-1 0-12,-6-1 19,0 0-1,-1 1 0,1 1 0,-1 0 1,1 0-1,-1 1 0,1 0 0,0 1 1,-1 0-1,1 0 0,0 1 0,0 1 1,-7 3-19,-10 5 34,2 2 0,-1 0 0,2 1 0,-12 10-34,9-4 28,2 1 0,0 0 0,1 2 1,-2 4-29,13-12 9,0 1 1,0 0 0,2 1 0,0 0 0,1 1-1,1 0 1,0 2-10,7-16-1,0 1 0,0-1 0,1 1 0,0 0 0,0 0 0,0 0 0,0 0 0,1-1 0,0 1 0,0 0 0,1 0 0,0 0 0,0 2 1,0-5-1,1 0 0,-1 0 0,0 0 0,1 0 0,0 0 0,0 0 0,0-1 0,0 1 0,0 0 0,1-1 0,-1 0 0,1 0 0,-1 1 0,1-2 0,0 1 0,0 0 0,0 0 0,0-1 0,0 0 0,0 1 0,0-1 0,0 0 0,2 0 1,9 2-4,0-1 0,0-1 0,1 0 0,-1 0 0,0-1 0,0-1 0,0-1 0,0 0-1,0 0 1,4-3 4,14-3-5,-1-2 0,0-2 0,27-14 5,-42 19-9,-1-2 1,0 0-1,-1 0 0,0-2 0,-1 0 0,0 0 0,-1-1 0,0-1 0,7-10 9,-12 14-11,0 0 0,-1-1 0,0 0-1,-1-1 1,0 1 0,-1-1 0,0 0-1,-1 0 1,0 0 0,0-1 0,-1 1-1,-1-1 1,0 1 0,-1-9 11,0 16-6,-3-23-19,3 26 24,0 0-1,0 0 1,0 0 0,-1 1-1,1-1 1,0 0 0,-1 0-1,1 0 1,-1 1 0,1-1-1,-1 0 1,1 1 0,-1-1-1,1 1 1,-1-1 0,0 0-1,1 1 1,-1-1 0,0 1-1,0 0 1,1-1 0,-1 1 0,0 0-1,0-1 1,0 1 0,0 0 1,0 0-1,0 0 0,1 0 0,-1 0 1,0 0-1,0 0 0,0 0 1,0 0-1,1 0 0,-1 1 1,0-1-1,0 0 0,1 1 0,-1-1 1,0 0-1,0 1 0,1-1 1,-1 1-1,1-1 0,-1 1 1,0 0-1,1-1 0,-1 1 1,1 0 0,-8 8-1,1 1 0,0 0 0,1 1 1,0 0-1,1 0 0,0 0 0,1 0 1,-2 6 0,0 4 0,0 1 1,2-1 0,0 1 0,1 7-1,3-23 0,-1 1 0,1-1 0,1 0 1,-1 1-1,1-1 0,0 0 0,1 0 0,-1 0 1,1 0-1,0 0 0,1 0 0,0 0 1,0 0-1,2 2 0,-2-3-1,1-1 0,-1 0 1,1 0-1,0-1 1,0 1-1,0-1 0,1 0 1,-1 0-1,1 0 0,0-1 1,0 1-1,-1-1 0,2 0 1,-1-1-1,0 1 0,0-1 1,1 0 0,8 1-1,0-1 0,0-1 0,0 0 0,0-1 1,0 0-1,-1-1 0,1-1 0,0 0 0,-1-1 0,5-2 1,14-5 3,0-3 0,-1 0 0,20-14-3,-28 14 1,-1-1 1,-1-1-1,0-1 1,-1-1 0,-1 0-1,-1-2 1,0 0-1,-2-1 1,0 0-1,7-15-1,-8 9 2,-1-1 0,-1 0 0,-2 0 0,0-1 0,-2-1 0,-2 0 0,0 0 0,-2 0 0,-1-3-2,-1 2 10,-3 31-11,0 0 1,0 0 0,0-1 0,0 1 0,0 0 0,0 0-1,0-1 1,0 1 0,0 0 0,0-1 0,0 1 0,0 0-1,0 0 1,1-1 0,-1 1 0,0 0 0,0 0 0,0-1-1,0 1 1,0 0 0,1 0 0,-1 0 0,0-1 0,0 1-1,0 0 1,0 0 0,1 0 0,-1-1 0,0 1 0,0 0 0,1 0-1,-1 0 1,0 0 0,0 0 0,1 0 0,-1 0 0,0 0-1,0-1 1,1 1 0,5 10-15,4 19-21,11 61 22,22 86 43,-31-135-34,-2 1-1,-1 1 1,-1 8 5,-7-39-1,0-1 0,0 1-1,-1 0 1,-1-1 0,0 1 0,0-1 0,-1 1 0,-1-1 0,0 0-1,0 0 1,-1 0 0,-1 0 0,0-1 0,-3 6 1,4-11 2,0 1 0,-1-1 0,0 0 1,0-1-1,0 1 0,0-1 0,-1 0 0,1 0 0,-1-1 1,0 0-1,0 0 0,-1 0 0,1-1 0,-1 1 0,1-2 1,-1 1-1,1-1 0,-1 0 0,-2 0-2,8-1 4,0 0 0,1 0 1,-1 0-1,0 0 0,0 0 0,0 0 0,0 0 0,0 0 0,1 0 0,-1 0 0,0-1 1,0 1-1,0 0 0,1-1 0,-1 1 0,0 0 0,0-1 0,1 1 0,-1-1 1,0 1-1,1-1 0,-1 0 0,1 1 0,-1-1 0,1 0 0,-1 1 0,1-1 1,-1 0-1,1 0 0,0 1 0,-1-1 0,1 0 0,0 0 0,-1 1 0,1-1 0,0 0 1,0 0-1,0 0 0,0 0 0,0 0 0,0 1 0,0-1 0,0 0 0,0 0 1,0 0-1,1 0 0,-1 1 0,0-1-4,2-4 16,0 1 0,-1 0 0,2 0 0,-1 0 0,0 0 0,1 0 0,-1 1 0,4-4-16,5-4 11,1 0 1,1 0-1,-1 1 1,1 1-1,1 0 1,0 1-1,0 0-11,33-14-11,28-9 11,-34 15-39,-1-1 1,20-14 38,-34 15-19,-1-2 1,0-1 0,-1 0 0,-2-2-1,0-1 1,-1 0 0,-1-2 0,-1 0 0,-1-2-1,-2 0 1,0 0 0,0-6 18,-4 9-17,6-16 11,-18 39 7,0 1 1,-1-1-1,1 0 0,0 0 1,0 1-1,-1-1 0,1 0 1,0 0-1,-1 0 0,1 0 0,0 1 1,-1-1-1,1 0 0,-1 0 1,1 0-1,0 0 0,-1 0 0,1 0 1,0 0-1,-1 0 0,1 0 1,-1 0-1,1 0 0,0 0 1,-1 0-1,1 0 0,0-1 0,-1 1 1,1 0-1,0 0 0,-1 0 1,1 0-1,0-1 0,-1 1 0,1 0 1,0 0-1,0-1 0,-1 1 1,1 0-1,0 0 0,0-1 0,-1 1 1,1 0-1,0-1 0,0 1 1,0 0-1,0-1 0,-1 1 1,1-1-1,0 1 0,0 0 0,0-1 1,0 1-1,0 0 0,0-1 1,0 1-1,0-1 0,0 1 0,0 0 1,0-1-1,0 1 0,1 0 1,-1-1-1,0 1-1,-6 5 10,1 1 0,-1 0 0,1 0 0,1 0 1,-1 1-1,1 0 0,0 0 0,0 2-10,0-3 4,-7 19 7,0 1 0,2 0-1,1 0 1,1 0 0,1 1-1,2 0 1,0 1 0,1 23-11,2-40 8,0 1 0,1 0 0,1 0 0,-1-1 0,2 1-1,0 0 1,0-1 0,2 2-8,-3-10 4,0 1-1,1-1 1,0 0-1,-1 1 1,1-1-1,0 0 1,1 0-1,-1 0 1,1-1-1,-1 1 1,1 0-1,0-1 1,0 0-1,0 0 1,0 0-1,0 0 1,0 0-1,1 0 1,-1-1-1,0 0 1,1 0-1,0 0 1,-1 0-1,1 0 1,-1-1-1,1 1 0,0-1 1,0 0-4,6 0 14,-1-1 0,1 0 0,0 0 0,0-1 1,-1 0-1,1-1 0,-1 0 0,0-1 0,0 0 0,0 0 0,-1-1 0,1 0-14,16-10 31,-1-2 0,0-1-1,7-8-30,-15 12 5,-2-1-1,1 0 0,-2-1 0,0-1 0,-1 0 1,-1 0-1,0-1 0,-1-1 0,-1 0 1,-1 0-1,-1-1 0,-1 0-4,-1 8 4,-9 33-8,-1 1-5,1 0 0,1 0-1,1 1 1,1 0 0,1-1 0,2 11 9,-2-27-1,1 1 0,0 0 0,0 0 0,1-1 0,0 1-1,0-1 1,1 1 0,0-1 0,0 0 0,0 0 0,0 0 0,1-1 0,0 1 0,1-1 0,-1 0 0,1 0 0,0 0 0,0-1 0,0 1 0,1-1 0,0-1 0,0 1 0,3 1 1,3-1 2,0 0 0,0 0 1,1-1-1,-1-1 0,1 0 0,-1-1 0,1 0 0,0-1 0,0 0 0,-1-1 0,12-2-2,14-4 2,0-2 0,0-1 1,8-5-3,-17 5 2,0-1 1,-1-1 0,0-2 0,-1 0-1,-1-2 1,0-1 0,3-5-3,-19 14 1,-1 0 0,-1-1 1,1 1-1,-2-2 0,1 1 1,-1-1-1,-1-1 0,1 1 0,-1-2-1,-3 4 3,0 1-1,0-1 0,-1 0 1,0 0-1,0-1 1,-1 1-1,0 0 0,-1 0 1,1-1-1,-2 1 0,1 0 1,-1-1-1,-2-7-2,0 4 12,-1 0 1,0 0-1,-1 0 0,0 1 1,-1 0-1,0 0 0,-1 0 1,0 1-1,-1 0 1,0 0-1,-8-7-12,10 12 14,1 0 0,-1 0 0,0 1-1,0 0 1,0 0 0,-1 0 0,1 1 0,-1 0 0,-6-2-14,8 4 10,0 0 0,0 0 0,1 0-1,-1 1 1,0 0 0,0 0 0,0 0 0,0 0 0,1 1 0,-1 0 0,0 0 0,0 0 0,1 0 0,-1 1-1,-1 1-9,5-3 1,0 0-1,0 0 0,1 0 0,-1 0 1,0 1-1,1-1 0,-1 0 0,0 1 1,1-1-1,-1 0 0,1 1 0,-1-1 1,0 1-1,1-1 0,-1 1 0,1-1 1,-1 1-1,1-1 0,0 1 0,-1-1 1,1 1-1,-1 0 0,1-1 0,0 1 1,0 0-1,-1-1 0,1 1 1,0 0-1,0-1 0,0 1 0,0 0 1,0 0-1,0-1 0,0 1 0,0 0 1,0-1-1,0 1 0,0 0 0,0 0 1,0-1-1,1 1 0,-1 0 0,2 1-2,-1 0 0,1-1 0,0 1 0,0-1 0,0 1 0,0-1 0,0 0 0,0 1 0,0-1 0,0 0 0,0 0 0,1-1 0,-1 1-1,0 0 1,3-1 2,11 4-1,1-2 0,-1 0 0,1-1 0,0 0 0,0-2 0,7-1 1,33-5 25,15-6-25,-40 6 2,0 2 1,0 0 0,1 3 0,-1 0-1,10 3-2,-38-1 0,-1 0-1,1 0 1,-1 1-1,1-1 1,-1 1-1,1 0 0,-1 0 1,1 1-1,-1-1 1,0 1-1,0-1 0,1 1 1,-1 0-1,-1 0 1,1 1-1,0-1 1,0 0-1,-1 1 0,1 0 1,-1-1-1,0 1 1,0 0-1,0 0 1,0 1-1,-1-1 0,1 0 1,-1 0-1,0 1 1,0-1-1,0 1 0,0-1 1,0 3 0,0 10 1,0 1 1,-2-1 0,1 1-1,-2-1 1,0 1 0,-3 8-2,0 7-4,1-11 4,2 1-1,0-1 0,2 1 0,2 21 1,-2-38 0,1-1 0,-1 1 0,1 0 0,1 0 0,-1 0-1,1-1 1,-1 1 0,1-1 0,1 1 0,-1-1 0,1 0 0,-1 0 0,1 0 0,0 0 0,1-1 0,-1 1 0,1-1 0,-1 1-1,1-1 1,0-1 0,0 1 0,1 0 0,-1-1 0,1 0 0,2 1 2,0-1 0,0 0 0,0 0 0,0 0-1,1-1 1,-1-1 0,0 1 0,6-1-2,9-1-1,0-2 0,7-1 1,5-3 0,-1-1-1,0-2 1,30-12 0,92-50 1,-89 37 2,-3-3 0,15-14-3,-64 42-5,0 1-1,-1-2 1,0 0 0,0 0 0,-1-2 0,-1 1 0,1-2 5,-12 13-1,1 0 0,0 0 0,-1 1 0,1-1 0,-1 0 1,1 0-1,-1 0 0,0 0 0,1 0 0,-1 0 0,0 0 0,1 0 1,-1 0-1,0 0 0,0 0 0,0 0 0,0 0 0,0 0 0,0 0 1,-1 0-1,1 0 0,0 0 0,0 0 0,-1 0 0,1 0 0,0 0 1,-1 0-1,1 0 1,-1 0-2,0 0 1,-1 0-1,1 0 0,0 0 1,0 0-1,0 1 1,0-1-1,-1 0 1,1 1-1,0-1 1,-1 1-1,1-1 1,0 1-1,-1 0 0,1-1 1,-1 1-1,1 0 1,-1 0 1,-7 1-5,0 0 1,0 1-1,1 0 1,-1 0-1,0 1 0,1 0 1,-1 0-1,1 1 1,0 0-1,0 1 1,1 0-1,-1 0 5,-20 16-3,1 1-1,1 1 0,0 1 1,2 2-1,2 0 1,0 1-1,1 1 1,2 1-1,0 4 4,14-25-1,0 0-1,1 0 1,0 1 0,1 0-1,-1 0 1,2 0-1,-1 0 1,1 0 0,0 3 1,2-9-1,0 0 1,0 0 0,1 0-1,-1-1 1,0 1 0,1 0 0,0-1-1,-1 1 1,1 0 0,0-1-1,0 1 1,1-1 0,-1 1-1,1-1 1,-1 0 0,1 1-1,0-1 1,-1 0 0,1 0-1,0 0 1,0 0 0,1-1 0,-1 1-1,0-1 1,1 1 0,-1-1-1,1 0 1,-1 0 0,1 0-1,-1 0 1,1 0 0,0 0-1,2 0 1,12 2-1,0 0 0,0-1 0,1 0 0,-1-2 0,1 0 0,3-1 1,37-4-6,16-6 6,-46 7 0,221-39-152,-173 26-28,0-3-1,14-8 181,-72 21-17,0-1 0,0-1 0,-1-1 0,0 0 0,0-1 1,-2-1-1,1 0 0,-1-1 0,10-13 17,-19 21 10,-1-2 0,1 1 0,-1-1 0,0 1 0,0-2 0,1-3-10,-5 9 11,0 0 1,0-1 0,0 1 0,0 0-1,0-1 1,-1 1 0,1-1 0,-1 1-1,0-1 1,1 1 0,-1-1-1,-1 0 1,1 1 0,0-1 0,0 1-1,-1-1 1,0 1 0,1-1-1,-1 1 1,0 0 0,0-1 0,0 1-1,-2-2-11,0 0 34,0-1 0,-1 1 0,1-1 0,-1 1 0,0 0 0,-1 0 0,1 1 0,-1-1 0,0 1 0,1 0 0,-1 0 0,-1 1 0,1-1 0,0 1 0,-1 0 0,1 1 0,-1-1 0,1 1 0,-1 0 0,0 1 0,1-1 0,-1 1 0,0 0 0,1 1 0,-1-1-1,0 1 1,-5 1-34,-3 2 47,1 0 0,-1 0 0,1 1 0,0 1 0,0 0 0,1 1-1,0 0 1,0 1 0,0 0 0,-9 10-47,8-7 5,0 2 1,1 0-1,0 0 1,1 1-1,0 0 1,1 1-1,1 0 1,1 1-1,0 0 0,1 0 1,0 1-1,-2 12-5,8-26 0,0 0 0,1 0 0,-1 0 0,1 0-1,-1 0 1,1 0 0,0 0 0,0 0 0,1 0 0,-1 0-1,0 0 1,1-1 0,0 1 0,0 0 0,0 0 0,0 0-1,0 0 1,1-1 0,-1 1 0,1-1 0,-1 1 0,1-1-1,0 1 1,0-1 0,0 0 0,1 0 0,-1 0 0,0 0-1,1 0 1,-1-1 0,1 1 0,0-1 0,-1 0 0,4 2 0,1-1 3,1 0 0,0 0 0,0 0 1,0-1-1,0-1 0,0 1 0,0-1 1,0 0-1,0-1 0,0 0 0,0 0 1,5-2-4,4-2 7,0-1 1,-1 0 0,1-1 0,-2-1 0,1-1-1,9-6-7,7-8-12,-1-1-1,14-15 13,-14 10-26,-2-1 0,0-1 0,-3-2 0,0 0 0,-2-2 0,-2-1 0,-1-1 26,-5 4-7,-1 0 1,-1-1 0,-2 0 0,-2 0 0,-1-2-1,-2 1 1,-1-1 0,-1-13 6,-2 12 9,-3 0 0,-1 1-1,-1-1 1,-2 0 0,-8-29-9,11 62 4,0-3 4,-1 1 1,1-1 0,-1 1 0,-1 0-1,-1-4-8,4 10 2,0-1 1,-1 0-1,1 0 0,-1 0 0,1 1 0,-1-1 0,1 0 0,-1 1 0,1-1 0,-1 0 0,0 1 0,1-1 1,-1 0-1,0 1 0,1-1 0,-1 1 0,0 0 0,0-1 0,0 1 0,1 0 0,-1-1 0,0 1 0,0 0 0,0 0 1,0 0-1,0-1 0,0 1 0,1 0 0,-1 0 0,0 0 0,0 1 0,0-1 0,0 0 0,0 0 0,0 0 1,1 1-1,-1-1 0,0 0 0,0 1 0,0-1 0,1 1 0,-1-1 0,0 1 0,1-1 0,-1 1-2,-5 4 4,-1 1 0,2 0-1,-1 0 1,1 0-1,0 1 1,0-1 0,1 1-1,0 1 1,0-1-1,1 0 1,0 1 0,0 0-1,0 0 1,1-1-1,1 2 1,-1-1 0,1 1-4,-1 8 6,0 1 0,2 0 0,0 0 0,0 0 0,2-1 0,0 1 0,4 10-6,13 42 34,3-2 0,3-1 0,21 40-34,107 188-677,-126-245 415,11 21-13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6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101 230 3241,'58'-126'1499,"-54"106"-701,-4 20-781,0 0 1,0-1-1,0 1 0,0 0 1,0-1-1,0 1 0,0 0 0,0-1 1,-1 1-1,1 0 0,0 0 1,0-1-1,0 1 0,-1 0 1,1 0-1,0-1 0,0 1 1,-1 0-1,1 0 0,0 0 0,0-1 1,-1 1-1,1 0 0,0 0 1,0 0-1,-1 0 0,1 0 1,-1-1-18,-13 4 616,14-3-594,-29 23 933,17-11-652,8-9-238,1 1 1,0 0-1,0 0 1,0 0-1,0 0 1,1 1-1,0-1 1,0 1-1,0-1 1,0 1-1,1 0 0,-1-1 1,1 3-66,-4 11 141,-18 53 712,-1 22-853,18-64 144,2 0 0,0 1 0,2-1 0,1 23-144,2-42 26,0 0 1,0 0-1,1 0 1,0 0-1,1 0 1,0-1-1,1 1 1,0-1 0,0 0-1,1 0 1,0 0-1,1-1-26,-3-3 15,0-1-1,1 1 1,0-1-1,0 0 1,0 0-1,0-1 1,1 1 0,-1-1-1,1 0 1,0 0-1,0-1 1,0 1-1,0-1 1,0 0-1,1 0 1,-1-1 0,1 0-1,-1 0 1,1 0-1,0 0 1,-1-1-1,1 0-14,8-2 30,-1 0-1,0-1 1,0-1-1,-1 0 1,1 0 0,-1-2-1,12-5-29,3-3 15,0-1-1,-1-1 1,0-2-1,-2 0 1,0-2-1,-1 0 1,-1-2-1,-1 0 1,11-15-15,-25 26 21,-1 1 0,0-1 0,0 0 0,-1 0 0,0 0 1,-1-1-1,-1 1 0,1-1 0,0-11-21,-3 18 23,0 1-1,-1 0 1,0-1-1,1 1 0,-2-1 1,1 1-1,0-1 1,-1 1-1,0 0 1,0-1-1,0 1 1,-1 0-1,1 0 1,-1 0-1,0 0 1,0 0-1,0 0 1,-1 0-1,1 0 1,-1 1-1,0 0 1,0-1-1,0 1 1,-1 0-1,1 1 1,-1-1-1,-3-2-22,-4 1 17,1 0 0,-1 0 0,0 1 0,-1 1 1,1 0-1,0 0 0,-1 1 0,1 0 0,0 1 0,-1 1 0,1 0 0,-1 0 0,1 1 0,-3 1-17,13-3 1,0 0-1,0 0 1,0 0 0,0 0 0,0 1-1,0-1 1,0 0 0,0 1-1,1-1 1,-1 0 0,0 1 0,0-1-1,0 1 1,0-1 0,1 1-1,-1 0 1,0-1 0,0 1 0,1 0-1,1 0-4,0-1 1,0 0 0,0 1 0,1-1-1,-1 1 1,0-1 0,0 0 0,1 0 0,-1 0-1,0 0 1,1 0 0,-1 0 0,0 0-1,1 0 1,-1-1 0,0 1 0,1-1 3,49-8-21,-1-2 1,0-2 0,27-13 20,-33 11 4,1 1 1,1 2-1,0 2 1,14 1-5,-52 8-4,1 0 1,0 1-1,0 0 0,0 0 1,-1 1-1,1 0 1,0 1-1,0-1 0,-1 2 1,1-1-1,0 2 4,-7-3-1,1 0 1,-1 1-1,0-1 1,-1 0-1,1 1 0,0 0 1,0-1-1,-1 1 0,1 0 1,-1 0-1,1 0 0,-1 0 1,0 0-1,0 0 1,0 0-1,0 0 0,0 1 1,0 1 0,0 0 0,0 1 1,-1-1-1,0 0 0,0 0 0,0 1 0,0-1 0,-1 0 0,1 0 0,-1 0 0,0 1 1,-2 2-1,-7 18 1,-2 0 1,0-1-1,-1-1 1,-2 0 0,0-1-1,-6 4-1,-4 9 20,-14 25-20,33-49 0,0 0 1,0 0-1,1 1 1,1 0-1,0-1 1,0 4-1,4-14 0,-1-1-1,1 1 1,0-1 0,0 1 0,0-1 0,0 1 0,0-1 0,0 1 0,0-1 0,0 1-1,0-1 1,0 1 0,0-1 0,0 1 0,0-1 0,1 1 0,-1-1 0,0 1 0,0-1-1,0 1 1,1-1 0,-1 1 0,0-1 0,1 1 0,-1-1 0,0 0 0,1 1 0,-1-1 0,1 0-1,-1 1 1,0-1 0,1 0 0,-1 1 0,1-1 0,-1 0 0,1 0 0,22 0 3,-21 0-2,31-7 11,-1-2 1,0 0 0,0-3 0,-1 0 0,-1-2 0,2-2-13,-19 10 1,43-25-17,-2-2 0,-1-3 0,-1-2 0,15-17 16,27-19-109,-69 58 61,-25 16 47,0 0 0,0 0 0,0 0 0,0 0 1,0 0-1,1 0 0,-1-1 0,0 1 0,0 0 0,0 0 1,0 0-1,0 0 0,0 0 0,0 0 0,1 0 0,-1 0 0,0 0 1,0 0-1,0 0 0,0 0 0,0 0 0,1 0 0,-1 0 0,0 0 1,0 0-1,0 0 0,0 0 0,0 0 0,0 0 0,1 0 0,-1 0 1,0 0-1,0 0 0,0 0 0,0 0 0,0 0 0,0 0 0,1 1 1,-1-1-1,0 0 0,0 0 0,0 0 0,0 0 0,0 0 0,0 0 1,0 0-1,0 0 0,0 1 0,0-1 0,0 0 0,1 0 1,-5 10-17,-12 15 10,14-22 3,-15 22 13,1 2-1,1-1 1,1 2 0,2 0-1,1 0 1,-3 13-9,13-37 1,0 0 1,0 0-1,1 0 1,-1 0-1,1 0 1,-1 1-1,1-1 1,1 0-1,-1 0 0,1 2-1,-1-5 2,1 0-1,-1 1 0,1-1 0,0 0 0,-1 1 0,1-1 0,0 0 0,0 0 0,0 0 0,0 0 0,0 0 0,0 0 0,0 0 0,0 0 0,0 0 0,1-1 1,-1 1-1,0 0 0,1-1 0,-1 1 0,0-1 0,1 1 0,-1-1 0,0 0 0,1 1 0,-1-1 0,1 0 0,-1 0 0,1 0-1,9 0 13,1 0-1,-1-1 1,1 0-1,-1-1 0,0-1 1,1 1-1,-1-2 1,0 1-1,-1-2 1,1 1-1,-1-2 0,7-4-12,14-9 24,0-1-1,-2-2 0,12-12-23,3-6 4,-1-2-1,-3-2 1,-1-1 0,11-21-4,-44 59 3,-1 0 1,-1-1-1,1 0 1,-1 0-1,0 0 1,-1-1-1,0 0-3,-2 7 2,-1 0 0,1 0 1,-1 0-1,1 0 0,-1 0 0,0 0 0,0-1 0,0 1 0,0 0 0,-1 0 0,1 0 0,0 0 0,-1 0 0,0 0 0,1 0 0,-1 0 0,0 0 0,0 0 0,0 0 0,0 0 0,0 0 0,-1 1 0,1-1 0,-1 1 0,1-1 1,-1 1-1,1-1 0,-1 1 0,-1-1-2,-3-2 3,-1 1 1,1 0 0,-1 0 0,0 0 0,0 1-1,-1 0 1,1 0 0,0 1 0,-1-1-1,1 2 1,-1-1 0,1 1 0,-1 1 0,1-1-1,-1 1 1,1 0 0,-6 2-4,3-1 1,1 1 0,0 0 0,0 0 0,0 1 0,1 0 1,-1 1-1,1 0 0,0 0 0,0 1 0,1-1 0,-1 2 0,1-1 0,-5 7-1,4-1-27,1-1 0,0 1 0,1 0 0,0 1 0,1 0 0,0-1 0,1 2 0,1-1 0,0 0-1,1 1 1,0-1 0,1 1 0,1 0 0,0-1 0,0 1 0,2 1 27,-1-6-70,0 1 0,1-1 1,0 0-1,1 1 0,-1-1 1,2 0-1,0-1 0,0 1 0,4 6 70,-5-10-71,1 0-1,-1 0 0,1 0 0,1 0 0,-1 0 0,1-1 0,0 0 0,0 0 1,0 0-1,0-1 0,1 1 0,-1-1 0,1 0 0,3 0 72,3 0-229,0-1 0,1-1 0,-1 1 0,1-2 0,-1 0 0,1-1-1,-1 0 1,1 0 0,-1-2 0,7-1 229,4-2-513,0-1 0,-1-1 1,0-1-1,0 0 0,4-5 513,23-14-2124,30-22 2124,-53 31-113,-1-1 0,-1-1 0,-1 0 0,0-2 0,2-7 113,1-1 2354,-2-2 0,5-11-2354,-28 42 186,0 0-1,0 0 1,0 0 0,0-1 0,0 1 0,-1 0 0,1 0 0,-1-1 0,0 1 0,1 0 0,-1-1 0,0 1-1,0-1 1,-1 1 0,1 0 0,0-1 0,-1 1 0,1 0 0,-1 0 0,-1-3-186,2 5 50,0-1 0,-1 0 0,1 0 0,-1 1 1,1-1-1,-1 0 0,1 1 0,-1-1 0,0 0 0,1 1 0,-1-1 1,0 1-1,1-1 0,-1 1 0,0-1 0,0 1 0,1 0 0,-1-1 1,0 1-1,0 0 0,0-1-50,0 1 14,-1 1 1,1-1-1,0 0 0,0 0 1,-1 0-1,1 1 0,0-1 1,0 0-1,0 1 0,0-1 1,0 1-1,-1-1 0,1 1 1,0 0-1,0 0 0,0-1 1,1 1-1,-1 0 0,-1 0-14,-10 12 24,-1 0 0,2 1-1,-1 0 1,2 1-1,0 0 1,1 1 0,1 0-1,0 0 1,1 1-1,0 1-23,4-6 1,1-1-1,0 1 1,0-1-1,1 1 1,1 0-1,0 0 1,0-1-1,1 1 1,3 9-1,3 11 2,2 0 1,10 22-3,-8-23 5,-1 1 0,5 28-5,-15-55 2,1 0 0,0-1 0,-1 1 0,0 0 0,0-1 0,0 1 0,-1 0 0,1-1 0,-1 1 0,-1 0 0,1-1 0,0 1 0,-1-1 0,0 0 0,0 1-2,0-2 0,0 0 0,-1 0 0,1 0 0,0-1-1,-1 1 1,0-1 0,0 1 0,1-1 0,-2 0 0,1 0 0,0 0 0,0-1 0,0 1 0,-1-1 0,1 0 0,-1 0 0,1 0-1,-4 1 1,6-2 1,0 0-1,0 1 0,1-1 0,-1 0 0,0 0 1,0 0-1,0 0 0,0 0 0,0 0 1,1 0-1,-1 0 0,0 0 0,0 0 0,0 0 1,0 0-1,0-1 0,0 1 0,1-1-2,0 0 0,0 0 1,1 0-1,-1 0 0,1 0 0,-1 0 1,0 0-1,1 0 0,0 0 0,-1 0 1,1 0-1,-1 1 0,1-1 0,0 0 1,0 0-1,-1 1 0,1-1 0,1 0 2,57-57-172,-20 19-100,16-20 272,161-214-334,-196 249 342,1 1 0,2 0 0,0 2 0,22-16-8,-30 26 30,-9 7 16,0 0 0,0 0 1,0-1-1,-1 0 0,0 0 1,4-5-47,-9 10 4,0 0-1,0 0 1,0 0 0,0-1 0,0 1 0,-1 0 0,1 0 0,0 0 0,0-1 0,0 1 0,0 0-1,0 0 1,0 0 0,-1 0 0,1 0 0,0-1 0,0 1 0,0 0 0,-1 0 0,1 0-1,0 0 1,0 0 0,0 0 0,-1 0 0,1 0 0,0 0 0,0 0 0,0-1 0,-1 1 0,1 0-1,0 0 1,0 0 0,0 1 0,-1-1 0,1 0 0,0 0 0,0 0 0,0 0 0,-1 0-1,1 0-3,-4-1 37,-2 1-16,1 0 0,-1 0 0,1 1 1,-1 0-1,1 0 0,0 0 0,-1 0 1,1 1-1,0 0 0,0 0 0,0 0 1,0 1-1,0 0 0,0 0 0,1 0 1,-1 0-1,0 2-21,-9 7 28,0 0-1,0 2 1,1-1 0,-7 12-28,15-18 4,-1 0 0,2 0 0,-1 0 0,1 1 0,0 0 1,1 0-1,0 0 0,0 0 0,0 0 0,1 1 0,1-1 0,-1 1 0,2 0-4,-1-5 2,2 0 0,-1 1-1,0-1 1,1 0-1,0 1 1,0-1 0,0 0-1,1 0 1,-1 0 0,1 0-1,0 0 1,0 0 0,0 0-1,1 0 1,-1-1-1,1 1 1,0-1 0,0 0-1,0 0 1,0 0 0,1 0-1,-1-1 1,1 1 0,0-1-1,0 0 1,2 1-2,14 6 1,0-1 1,1-1-1,12 2-1,-9-2 5,0 1-1,22 10-4,-35-13 3,-1 0 0,0 1 0,0 0 1,0 0-1,-1 1 0,5 5-3,-11-10 0,-1 0 1,-1 0-1,1 0 1,0 0-1,0 1 0,-1-1 1,0 0-1,1 1 1,-1-1-1,0 1 1,0 0-1,0-1 1,0 1-1,-1 0 0,1-1 1,-1 1-1,0 0 1,0 0-1,1 0 1,-2-1-1,1 1 1,0 0-1,-1 0 0,1-1 1,-1 1-1,0 0 1,0-1-1,0 1 1,0 0-1,-1 1 0,-4 5 3,-1 1 0,0-2 0,0 1 0,0-1 0,-1 0 0,-1 0-1,1-1 1,-1 0 0,0 0 0,-1-1 0,1-1 0,-2 1-3,-14 7-153,-1-2-1,0 0 1,-1-1-1,-3-1 154,13-6-408,11-3-218,8-2-1372,47-18 951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7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253 32 4905,'0'-1'186,"0"0"1,0 0-1,0-1 0,0 1 0,0 0 1,0 0-1,0-1 0,-1 1 0,1 0 1,0 0-1,-1 0 0,1 0 0,-1-1 1,1 1-1,-1 0 0,0 0 0,0 0 1,1 0-1,-1 0 0,0 0 0,0 1 1,0-1-1,0 0 0,-1 0-186,0 0 121,1 0-1,-1 1 1,0-1-1,0 1 1,0-1-1,0 1 1,0 0-1,0 0 1,0 0-1,0 0 1,0 0 0,0 0-1,0 1 1,-1 0-121,-5 1 69,1 0 0,0 0 0,0 1 0,0 1 0,0-1 1,1 1-1,-1 0 0,-2 2-69,5-2 14,-1-1 1,1 1-1,0 0 1,0 0-1,0 0 1,1 1-1,-1-1 1,1 1-1,0 0 1,0 0-1,1 0 1,-1 0 0,1 0-1,1 1 1,-1-1-1,1 1 1,-1-1-1,1 1 1,1-1-1,-1 1 1,1 0-1,0-1 1,1 1-1,-1 0 1,1-1-1,0 1 1,1 0-1,-1-1 1,1 0-1,0 1 1,0-1-1,1 0 1,-1 0-1,1 0 1,2 2-15,0 0-1,1-1 1,0 0-1,0 0 1,0 0-1,1 0 1,0-1 0,23 21-5,-22-17 7,0 1 0,0 1 0,-1-1 0,0 1 0,-1 0 1,0 1-1,-1-1 0,0 1 0,-1 0 0,-1 1 0,0-1 0,2 11-2,-5-15 4,0 0 0,0 0 0,-1 0 0,0 0 1,0 0-1,-1-1 0,0 1 0,0 0 0,-1-1 0,0 1 0,0-1 0,-1 0 0,0 0 0,0 0 0,-1-1 0,1 0 0,-1 1 0,-2 0-4,-14 14 16,0 0 1,-1-2-1,-1 0 0,-2-1-16,22-16 1,-1 1 1,-1 2 1,0-1 1,-1 1-1,0-2 0,1 1 0,-1-1 1,-1 1-1,1-2 0,0 1 0,-1-1 1,-5 2-4,12-4 0,-1 0 1,0 0-1,0 0 1,1 0-1,-1 0 1,0 0-1,0 0 0,1 0 1,-1 0-1,0 0 1,1 0-1,-1 0 1,0-1-1,1 1 1,-1 0-1,0 0 1,1-1-1,-1 1 1,0-1-1,1 1 1,-1 0-1,1-1 1,-1 1-1,1-1 1,-1 1-1,1-1 1,-1 0-1,1 1 1,-1-1-1,0-1-1,1 0 1,0 0-1,-1 0 1,1 0-1,0 0 1,0 0-1,0 0 1,0 0-1,1 0 1,-1 0-1,0 1 1,1-2 0,3-12-15,1 1 0,0 0-1,1-1 1,1 2 0,0-1 0,0 1 0,2 0 0,0 1 0,0-1 0,1 2 0,0 0 0,1 0 0,0 1 0,1 0 0,10-6 15,8-4-25,0 1 1,1 1-1,2 2 0,-1 1 1,2 2-1,8-2 25,18-1 7,1 2-1,0 3 0,0 2 1,6 3-7,-60 5 3,1 0 1,-1-1 0,0 1 0,0-1 0,0-1 0,0 0 0,0 0 0,4-3-4,-6 4 10,-2-1 0,1 1 0,0-1-1,-1 0 1,1 0 0,-1 0 0,0-1 0,0 1 0,0-1 0,0 0-1,-1 0 1,1 0 0,-1 0 0,0-1-10,-1 3 23,0 0 0,0 0 1,0 0-1,0 0 0,-1 0 0,1 0 0,-1-1 1,1 1-1,-1 0 0,0 0 0,0-1 0,0 1 1,0 0-1,0-1 0,0 1 0,-1 0 0,1 0 1,-1 0-1,0-1 0,1 1 0,-1 0 0,0 0 1,0 0-1,-1 0 0,1 0 0,0 0 0,-1 0 1,1 1-1,-1-1 0,1 0 0,-1 1 0,0-1 1,1 1-1,-1 0 0,-1-1-23,2 1 5,-1 0 0,1 0 0,-1 0-1,1 0 1,-1 0 0,0 0 0,1 1 0,-1-1 0,0 0 0,0 1-1,1 0 1,-1-1 0,0 1 0,0 0 0,0 0 0,0 0-1,1 0 1,-2 0-5,-31 11 35,8-1-25,18-7-9,1 0-1,0 1 0,0 0 1,0 0-1,0 0 1,0 1-1,1 0 1,0 1-1,0-1 1,0 1-1,1 0 1,0 0-1,0 1 0,1 0 1,-1 0-1,2 0 1,-1 0-1,1 0 1,-1 4-1,-5 13 2,2 0 0,0 0 0,2 0 0,1 1 0,-1 11-2,3-17 2,0 0 0,1-1 0,1 1 0,1 0 0,1 0 0,0-1 0,3 8-2,-4-21-12,1 1 1,0 0-1,0-1 1,1 1-1,-1-1 0,1 0 1,0 0-1,1 0 1,-1 0-1,1-1 0,0 1 1,0-1-1,0 0 1,1 0-1,-1 0 0,1-1 1,0 0-1,0 0 0,1 0 1,-1 0-1,0-1 1,1 0-1,-1 0 0,1 0 1,1-1 11,14 3-170,1-2 1,0 0-1,-1-2 1,1 0-1,0-2 0,-1 0 1,1-1 169,82-20-410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7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241 524 7426,'-11'3'364,"0"1"1,0 0-1,1 0 1,-1 2-1,1-1 1,0 1-1,1 1 1,-1-1 0,1 2-1,0-1 1,1 1-1,-4 5-364,-1 3 43,0 1 0,1 1 0,0 0 0,2 1 1,0 0-1,-2 7-43,7-13 6,0 0 0,1 0 1,0 0-1,1 0 1,1 0-1,0 1 1,0-1-1,2 1 0,0 0 1,0-1-1,1 1 1,1-1-1,0 1 1,1 1-7,-1-8 9,1 1-1,0-1 1,0 1 0,0-1 0,0 0 0,1 0 0,1-1 0,-1 1 0,1-1-1,0 0 1,0 0 0,1 0 0,0-1 0,0 0 0,0 0 0,0-1 0,1 1-1,0-1 1,0-1 0,0 1 0,0-1 0,1 0 0,-1-1 0,1 0 0,1 0-9,17 3 18,1-2 1,-1-1-1,1-1 1,-1-1-1,1-1 1,0-2-1,-1 0 1,22-7-19,-13 2 4,-1-2-1,1-2 1,-2-1 0,0-1 0,0-2-1,9-7-3,-21 9 10,0-1-1,0-1 0,-2 0 1,0-2-1,-1 0 0,-1-1 1,0-1-1,-1 0 0,-2-1 1,0-1-1,-1 0 0,-1-1 1,-2 0-1,0-1 0,-1 0 1,-2-1-1,0 0 0,1-14-9,-2-8 49,-2-2 0,-2 1 0,-2 0 0,-3 0 0,-1-1 0,-3 2 0,-1-1 0,-3 1-1,-2 0-48,9 34 33,-10-31 86,13 41-99,0 0 0,0 1 0,0-1 0,-1 0 0,0 1 0,1-1 0,-1 1 0,0-1 0,0 1 0,0 0 1,-1-1-21,2 3 6,1-1 1,-1 1 0,0 0 0,0-1 0,1 1-1,-1 0 1,0 0 0,0 0 0,1 0 0,-1 0-1,0 0 1,0 0 0,1 0 0,-1 0 0,0 0-1,0 0 1,1 0 0,-1 0 0,0 1 0,0-1-1,1 0 1,-1 1 0,0-1 0,1 0-1,-1 1 1,0-1 0,1 1 0,-1-1-7,-1 2 11,0-1-1,0 1 1,1 0 0,-1 0-1,0 0 1,1 0 0,-1 0 0,1 0-1,-1 2-10,-4 10 1,1 0 0,0 0 0,1 1 0,0-1 0,1 1 0,1 0 0,0 0 0,1 0 0,1 0 0,0 0 0,1 1 0,3 12-1,6 27 2,3-1 0,19 51-2,5 22 10,-19-49-72,-4 1 0,-4 1 0,-2-1 0,-5 2 0,-4 45 62,1-122-111,-1 17-439,1-20 474,0-1-1,0 1 1,0-1-1,0 1 1,0-1 0,0 0-1,0 1 1,-1-1-1,1 1 1,0-1-1,0 1 1,0-1-1,0 1 1,-1-1 0,1 0-1,0 1 1,0-1-1,-1 1 1,1-1-1,0 0 1,-1 1-1,1-1 1,0 0-1,-1 1 1,1-1 0,0 0-1,-1 0 1,1 1-1,-1-1 1,1 0-1,-1 0 1,1 0 76,-10-7-895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52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 6425,'-27'4'2409,"7"14"-1825,24 21-496,21 4-224,19 13 72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7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0 209 7930,'4'-8'279,"0"0"0,1 1 0,-1-1 1,2 1-1,-1 0 0,1 0 0,0 1 1,0-1-1,1 1 0,0 1 0,0-1 1,0 1-1,1 0 0,1 0-279,15-6 26,0 1 0,1 1 0,0 1 0,9-1-26,31-5-2,1 3 1,30 0 1,28-5 5,-122 16-5,24-5 4,1 2-1,1 0 0,-1 2 1,8 1-4,-32 0-2,0 0 0,-1 1 1,1-1-1,0 1 0,0 0 1,-1 0-1,1 0 1,0 0-1,-1 1 0,1-1 1,-1 1-1,1-1 0,-1 1 1,0 0-1,0 0 1,0 0-1,1 0 2,3 4-8,-5-4 8,1 0 1,-1-1 0,0 1 0,1 0-1,-1 0 1,0 0 0,0 0 0,0 0 0,0 1-1,-1-1 1,1 0 0,-1 0 0,1 1-1,-1-1 1,0 0 0,0 1 0,0-1-1,-3 42 15,1-32-10,-7 51 11,6-46-22,0 1 0,2 0 0,0 0 0,1 12 6,0-28 2,0 0 0,0 0 1,0 0-1,0-1 0,0 1 1,1 0-1,-1 0 0,1 0 1,-1 0-1,1 0 0,0-1 1,-1 1-1,1 0 0,0-1 0,0 1 1,0 0-1,1-1 0,-1 1 1,0-1-1,0 0 0,1 1 1,-1-1-1,1 0 0,-1 0 1,1 0-1,0 0 0,-1 0 0,1 0 1,0 0-1,0-1 0,0 1 1,-1-1-1,1 1 0,0-1 1,0 0-1,0 0 0,0 0 1,0 0-1,0 0 0,0 0 0,0 0 1,0 0-3,7-2-7,0 0 1,0 0-1,0-1 1,0 0 0,0 0-1,0-1 1,-1 0-1,1-1 7,14-9-514,-2-1 0,1-1 0,-2-1 0,0-1 0,-1 0 0,-1-2-1,-1 0 1,12-18 514,14-25-1079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8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1 6393,'-6'0'291,"-1"1"0,0-1 0,0 2 0,1-1 0,-1 1-1,1 0 1,-1 0 0,1 1 0,0 0 0,0 0 0,0 0-1,0 1 1,0 0 0,1 0 0,0 0 0,-3 4-291,-7 7 144,2 0 1,0 1-1,1 1 1,0 0-1,1 1-144,-6 11 78,0 2 0,2 0 0,2 1 0,0 0-1,3 1 1,0 0 0,2 1 0,2 0 0,1 0 0,2 1-1,1 4-77,2-26 3,0 0 0,1 0 0,1-1 0,0 1 1,1 0-1,1-1 0,1 5-3,-2-10 2,0 0 0,0 0 0,1 0 0,0-1 0,0 0 1,1 0-1,0 0 0,0 0 0,0-1 0,0 1 0,1-1 1,0-1-1,0 1-2,2 0 3,0 0 1,0 0 0,1-1-1,-1 0 1,1-1 0,0 0-1,0 0 1,0-1 0,0 0-1,0-1 1,1 1 0,8-2-4,-6 0-5,1-1 1,-1-1 0,1 0-1,-1-1 1,0 0-1,0-1 1,0 0 0,10-6 4,15-10-64,0-2 1,-2-2-1,-1-1 1,-1-2-1,4-5 64,-20 17-50,24-19-109,-2-2 1,-2-2-1,15-20 159,-31 26-1,-21 32 2,0 0 1,1-1 0,-1 1 0,0-1 0,0 1 0,0-1 0,0 1 0,1-1 0,-1 1 0,0-1 0,0 1 0,0-1 0,0 1 0,0-1 0,0 1 0,0-1 0,0 1 0,0-1 0,-1 1 0,1-1 0,0 1 0,0-1 0,0 1 0,-1-1 0,1 1-1,0 0 1,0-1 0,-1 1 0,1-1 0,0 1-2,-1 0 5,0-1-1,0 1 1,0 0-1,1 0 1,-1-1-1,0 1 0,0 0 1,0 0-1,0 0 1,1 0-1,-1 0 1,0 0-1,0 0 0,0 1 1,0-1-1,1 0 1,-1 0-1,0 1-4,-8 2 11,1 1-1,0 1 0,0 0 0,0 0 1,1 0-1,-1 1 0,1 0 1,1 0-1,-1 1 0,-2 3-10,-14 13 3,17-16-5,0 0 1,0 0-1,0 0 1,1 1 0,1-1-1,-1 1 1,1 1 0,0-1-1,1 0 1,0 1-1,0 0 1,0 6 1,1-7-2,1-1 0,0 1 1,0 0-1,1 0 0,-1-1 0,2 1 0,-1 0 1,1 0-1,1-1 0,-1 1 0,1-1 0,1 1 1,2 5 1,-5-12 2,1 1 1,-1-1 0,1-1 0,0 1 0,0 0 0,-1 0 0,1 0-1,0 0 1,0 0 0,0-1 0,0 1 0,0 0 0,0-1-1,0 1 1,0-1 0,0 1 0,0-1 0,1 1 0,-1-1 0,0 0-1,0 0 1,0 1 0,0-1 0,2 0-3,0 0 11,1-1 0,0 1 0,0-1 0,0 1 0,0-1 0,-1 0 0,3-1-11,6-4 32,1 0 0,-1-1 1,0 0-1,0-1 0,6-6-32,19-12 44,115-69 30,-68 41-83,-41 28-68,19-18 77,-54 38-19,0 1 0,0 0 0,0 1 0,1-1 0,-1 1 0,1 1-1,0 0 1,5-1 19,-12 3-2,0 0-1,0 1 1,-1 0-1,1-1 0,0 1 1,0 0-1,0 0 1,0 0-1,0 0 0,0 0 1,-1 0-1,1 1 1,0-1-1,0 1 1,0-1-1,0 1 0,-1 0 1,1 0-1,0 0 1,-1-1-1,1 2 0,-1-1 1,1 0-1,-1 0 1,1 0-1,-1 1 0,0-1 1,0 1-1,1-1 1,-1 1-1,0-1 1,0 1-1,-1 0 0,1-1 1,0 1-1,0 0 1,-1 0-1,1 0 0,-1-1 1,0 1-1,0 0 1,1 0-1,-1 0 0,0 0 1,-1 0 2,1 6-1,0 0 0,0 0 0,-1-1-1,-1 1 1,1 0 0,-1-1 0,-2 5 1,-21 53 18,23-62-17,-35 81 367,48-97-239,0 1 0,0 0 1,1 0-1,7-3-129,8-10 73,28-24-81,1 3-1,2 2 0,3 3 0,1 2 0,20-7 9,-79 44-6,0 0-1,1 1 0,-1-1 0,0 1 0,0 0 1,1 0-1,-1 0 0,0 0 0,1 1 0,2-1 7,-6 1 0,0 0-1,1 0 0,-1 0 0,0 0 0,0 1 0,0-1 0,1 0 0,-1 0 0,0 0 0,0 0 0,1 1 1,-1-1-1,0 0 0,0 0 0,0 0 0,0 1 0,1-1 0,-1 0 0,0 0 0,0 1 0,0-1 0,0 0 1,0 0-1,0 1 0,0-1 0,0 0 0,0 0 0,0 1 0,0-1 0,0 0 0,0 0 0,0 1 1,0-1-1,0 0 0,0 0 0,0 1 1,-7 19-16,-10 9-36,-1-1-1,-15 16 53,16-20-125,0 0-1,1 0 1,2 2 0,0 0 125,6-8-142,1 1 0,1 0 0,-1 7 142,-7 61-255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38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281 1 7778,'-6'13'3120,"-4"14"-1663,-12 5-1289,-18 21-376,-2 6-216,-28 0-1401,-21-6 1201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43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0 911 1920,'1'0'532,"18"-1"5943,-5 0-6263,1-1-1,-1 0 1,15-4-212,-7 0 92,-9 3-41,-1 0 0,0-1 0,0 0 1,0-1-1,0 0 0,-1-1 0,1 0 0,4-5-51,15-8 106,-18 13-71,-1-2 0,0 1 0,-1-2 0,0 1 0,3-5-35,-11 10 4,0 1 0,-1-1 0,1 0 0,-1-1 0,0 1 0,0 0 0,0-1 0,-1 1 0,1-1 0,-1 1 0,0-1 0,1 0 0,-2 0 1,1 1-1,0-1 0,-1 0 0,0 0 0,0 0 0,0 0 0,0 0 0,-1-2-4,0 0 1,-1 0 1,0 0-1,1 1 1,-2-1-1,1 1 1,-1-1-1,0 1 1,0 0-1,-2-3-1,3 6 3,1 0-1,-1 0 1,0 0-1,1 0 1,-1 0-1,0 0 1,0 1-1,-1-1 1,1 1-1,0-1 1,0 1-1,-1 0 1,1 0-1,-1 0 1,1 0-1,-1 1 1,1-1-1,-1 1 1,1-1-1,-1 1 1,1 0-1,-1 0 1,-1 0-3,-3 1 3,1 1 0,-1 0 1,1 0-1,-1 0 1,1 1-1,0 0 1,0 0-1,0 1 1,0 0-1,1 0 1,-1 0-1,1 1 1,0-1-1,0 1 0,-1 3-3,-7 7 0,1 1-1,0 1 0,2 0 0,-8 16 1,3-3 1,1 1 1,1 0 0,2 1 0,-3 17-2,11-36 3,0 1 1,1-1-1,0 1 1,1 0-1,0-1 0,1 1 1,1 0-1,0-1 0,1 1 1,0 0-1,2-1 1,2 9-4,-4-17 6,0 0 0,1 0 0,-1 0 0,1 0 0,0-1 0,1 1 0,-1-1 0,1 0 0,0 0 0,0 0 1,0 0-1,0-1 0,1 0 0,-1 0 0,1 0 0,0 0 0,0-1 0,0 1 0,0-1 0,1-1 0,-1 1 1,1-1-7,6 1 23,1 0 1,0-1-1,-1 0 1,1-1 0,0-1-1,-1 0 1,1 0 0,-1-1-1,5-2-23,24-7 45,-1-1 0,-1-2-1,-1-1 1,0-2-1,-1-2 1,0-1 0,-2-2-1,-1-2 1,31-27-45,-49 37 6,-1 0 1,0-2-1,-2 0 1,0 0-1,0-1 1,-2-1-1,0 0 1,-1-1-1,3-9-6,-2 0 10,-1 0 0,-2-1 0,-1 0 0,-1-1-1,-1 1 1,-1-11-10,1-19 16,-3 0 1,-3 0-1,-2 0 0,-2 0 0,-7-18-16,11 66 18,-1 0-1,-1 0 0,0 1 1,-1-1-1,0 1 0,0-1 1,-1 1-1,0 1 0,-7-10-17,11 18 5,1 1 0,-1-1 0,0 0 0,1 1-1,-1-1 1,0 1 0,0-1 0,1 1 0,-1-1-1,0 1 1,0 0 0,0-1 0,0 1 0,1 0-1,-1 0 1,0 0 0,0-1 0,0 1 0,0 0-1,0 0 1,0 0 0,0 0 0,1 1 0,-1-1-1,0 0 1,0 0 0,0 0 0,-1 1-5,0 0 11,0 1 0,-1-1 0,1 1 0,0-1 1,0 1-1,0 0 0,0 0 0,0 0 0,-1 1-11,-3 5 11,0 1-1,0 0 1,1 0 0,0 0-1,0 1 1,1 0-1,1 0 1,-3 8-11,-2 13 5,2 0 0,0 11-5,2-2-3,1 0 1,3 0 0,1 0-1,2 0 1,2 0-1,1-1 1,6 18 2,6 7 15,2 0 1,3-1 0,2-2-1,6 5-15,-16-36 23,2-1 0,1 0 1,17 20-24,-33-46-4,0 0 0,0-1 0,1 0 1,-1 1-1,0-1 0,1 0 0,0 0 1,-1 0-1,1-1 0,0 1 0,0-1 0,0 1 1,0-1-1,0 0 0,0 0 0,1 0 4,1-1-10,-1 1-1,1-1 1,0 0-1,-1 0 1,1-1-1,0 1 1,-1-1-1,1 0 1,-1-1-1,1 1 1,0-1 10,12-5-117,0 0 0,-1-2 0,1 0 0,-2-1 0,0 0 0,2-3 117,27-23-2728,12-15 2728,6-5-2870,22-21-533,-78 72 3250,-5 3 144,0 0 0,1 0 0,0 1 0,-1-1 0,1 1 0,0 0 0,-1-1 0,1 1 0,0 0 0,0 0 0,0 0 0,0 0 0,0 0 0,0 1 0,1-1-1,-1 1 1,0-1 0,0 1 9,-2 1 134,0-1 0,0 1 0,0-1-1,0 1 1,0-1 0,0 1 0,0-1 0,0 1-1,0-1 1,0 1 0,-1-1 0,1 1-1,0-1 1,0 1 0,-1-1 0,1 1-1,0-1 1,-1 1 0,1-1 0,0 0-1,-1 1 1,1-1 0,-1 0 0,1 1-1,0-1 1,-1 0 0,1 1 0,-1-1 0,1 0-1,-1 0-133,-11-1 2303,13-4-1241,19-11-1121,-16 14 34,0-1 1,-1 1-1,0-1 1,0 1-1,0-1 1,0 0-1,2-2 25,-5 4 33,0 1-1,1-1 0,-1 1 1,0-1-1,1 0 0,-1 1 1,0-1-1,0 0 0,0 1 1,0-1-1,0 0 0,0 1 1,1-1-1,-1 0 1,-1 1-1,1-1 0,0 0 1,0 1-1,0-1 0,0 0 1,0 1-1,-1-1 0,1 1 1,0-1-1,-1 0 0,1 1 1,0-1-1,-1 1 0,1-1 1,-1 1-1,1-1 0,0 1 1,-1-1-1,0 1 1,1-1-1,-1 1 0,1 0 1,-1-1-1,1 1 0,-1 0 1,0-1-33,0 1 24,0 0 1,0 0-1,0 0 1,0-1-1,0 1 1,0 0-1,0 0 1,0 0-1,0 0 1,0 1-1,0-1 1,0 0-1,0 0 1,0 1-1,0-1 1,0 1-1,0-1 1,0 0-1,0 1 1,0 0-1,0-1 1,0 1-1,0 0 1,1-1-1,-1 1 1,0 0-1,1 0 1,-2 0-25,-9 25 84,-6 15-59,-30 36-4,45-75-17,1 0-1,0 1 1,0-1-1,0 0 1,0 0-1,0 1 1,1-1-1,-1 1 1,1-1-1,-1 1 1,1-1-1,0 1 1,0-1-1,0 1 1,0-1-1,0 1 0,1-1 1,-1 1-1,1-1 1,0 0-1,0 1 1,-1-1-1,2 2-3,1 0 19,1 1 0,-1-1 0,1 0 0,-1-1 0,1 1-1,0 0 1,1-1 0,1 1-19,-5-3 4,13 8 16,1 0 0,-1-1 0,2 0 0,-1-1 0,1-1-1,0-1 1,0 0 0,0-1 0,1-1 0,-1 0 0,1-1 0,0-1 0,0-1 0,14-1-20,-11 0 8,1-2 1,-1 0 0,0-1 0,0-2 0,-1 1 0,1-2 0,-1-1 0,-1 0 0,0-2 0,0 0 0,0 0 0,3-5-9,-10 5 1,0 0 0,0 0 1,-1-1-1,0 0 0,-1-1 1,0 0-1,-1-1 0,5-9-1,9-23 4,-2-1-1,-1-3-3,12-42-38,-4-1-1,-4-1 1,3-45 38,-20 102-17,-2 1 1,-1-1-1,-2 0 0,-1-1 0,-4-15 17,3 44 1,0 0 1,0 0-1,-1 0 1,0 0-1,0 0 0,-1 1 1,0-1-1,0 1 0,-1-1-1,2 5 6,1 1 0,-1 0 0,0 0 0,0 0 0,0 0 0,0 0 0,0 1 0,-1-1 0,1 0 0,0 1 0,-1 0 0,1-1 0,-1 1 0,1 0 0,-1 0 0,0 1 0,1-1 0,-1 1 0,0-1 0,1 1 0,-1 0 0,0 0 0,0 0 0,0 0 0,1 0 0,-1 1 0,-1 0-6,-1 0 3,-1 0 0,1 1 0,-1 0 0,1 0 0,0 0 0,0 1 0,0-1 0,0 1 1,0 1-1,1-1 0,-1 1 0,1-1 0,0 1 0,0 0 0,0 1 0,1-1 1,0 1-1,-1 0 0,2 0 0,-1 0 0,0 0 0,1 0 0,0 0 0,0 1-3,-3 9 3,1-1-1,0 1 0,1 1 1,1-1-1,0 0 0,1 0 1,1 1-1,1 8-2,3 12 68,3 0 0,1 0 1,1-1-1,2 0 0,3 1-68,17 62 166,-16-27-76,-2 1 0,-4 1 0,-3 10-90,1-6 19,-2 37-2,-5-113-75,-1 0 0,1 0 1,0 0-1,1 0 0,-1 0 0,0 0 0,0 1 0,0-1 0,1 0 0,-1 0 0,1 0 0,-1 0 0,0 0 0,1 0 0,0 0 0,-1 0 0,1-1 0,0 1 0,-1 0 0,1 0 0,0 0 0,0-1 0,0 1 0,0 0 0,0-1 1,-1 1-1,1-1 0,0 1 0,0-1 0,1 1 0,-1-1 0,0 0 0,0 1 0,0-1 0,0 0 0,0 0 0,0 0 0,0 0 0,0 0 0,0 0 0,1 0 0,-1 0 0,0 0 0,0-1 0,0 1 0,0 0 0,0-1 0,0 1 58,21-6-853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43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0 276 7258,'73'-46'2504,"33"-2"-2376,12-5 16,-3-1-208,-8 9-672,-24 16 528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44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45 357 4153,'-41'32'1345,"37"-26"-982,6-4-16,27-12 252,-2-2-532,-2-1-1,1-1 1,-1-1 0,-1-1 0,10-10-67,-19 13 134,-1 0 1,0-1-1,-1 0 1,-1-1-1,0 0 0,-1-1 1,0 0-1,6-15-134,-14 24 95,0-1 0,0 0-1,-1 0 1,0 0-1,0 0 1,-1 0 0,0 0-1,0-1 1,-1 1-1,0 0 1,-1-3-95,1 9 27,0 0 0,-1 0 0,1-1 0,-1 1 1,0 0-1,1 0 0,-1 0 0,0 0 0,0-1 0,-1 1 0,1 1 1,0-1-1,-1 0 0,1 0 0,-1 0 0,1 1 0,-3-2-27,2 2 18,0 0-1,-1 0 1,1 0-1,-1 0 1,1 0 0,-1 0-1,0 1 1,1 0-1,-1-1 1,1 1-1,-1 0 1,0 0-1,1 0 1,-1 1-1,0-1 1,1 1-1,-1-1 1,1 1-1,-2 0-17,-6 3 37,0 0-1,1 0 0,-1 1 0,1 0 0,0 1 0,0 0 0,1 0 0,0 1 0,0 0 0,0 1 0,-2 2-36,-4 7 60,0 0 0,1 0 1,1 1-1,1 1 0,-2 5-60,4-6 36,1 1-1,1 0 1,1 0-1,1 0 1,-1 7-36,4-17 6,0 1-1,1 0 1,0 0 0,1-1 0,0 1 0,0 0-1,1 0 1,1-1 0,-1 1 0,2 0-1,1 6-5,-1-12-10,-1 0 0,0 0-1,1 0 1,-1-1-1,1 1 1,0-1 0,0 0-1,1 0 1,-1 0-1,1 0 1,-1 0 0,1-1-1,0 0 1,0 1 0,0-2-1,0 1 1,0 0-1,1-1 1,-1 0 0,0 0-1,1 0 1,2 0 10,13 2-215,0-2 0,1 0 0,-1-1 0,7-2 215,-25 2-33,76-6-354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46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12 643 1248,'-1'0'156,"1"0"0,0 0 0,-1 0-1,1 1 1,0-1 0,-1 0 0,1 0-1,0 0 1,-1 0 0,1 0 0,0 0-1,-1 0 1,1 0 0,0 0 0,-1 0-1,1-1 1,0 1 0,-1 0-1,1 0 1,0 0 0,-1 0 0,1 0-1,0-1 1,-1 1 0,1 0 0,0 0-1,0 0 1,-1-1 0,1 1 0,0 0-1,0 0 1,-1-1 0,1 1 0,0 0-1,0-1 1,0 1 0,0 0 0,-1-1-1,1 1 1,0 0 0,0-1 0,0 1-1,0 0 1,0-1 0,0 1 0,0 0-1,0-1 1,0 1 0,0 0 0,0-1-1,0 1 1,0 0 0,0-1 0,1 1-1,-1 0 1,0-1-156,0-2 8,2 2 70,0 0-1,0 0 0,0 0 1,0 1-1,1-1 0,-1 0 1,0 1-1,1 0 1,-1-1-1,2 1-77,7-1 162,7-3-98,0-1 0,0 0-1,-1-1 1,9-5-64,-4 2 31,-8 3-19,0-1 0,-1 0 0,1-1 1,-1 0-1,-1-1 0,0-1 0,0 0 0,8-10-12,-1-1 41,-2 0-1,0-2 0,-2 0 0,0-1-40,-8 12 26,0 0 0,-1-1 1,-1 0-1,0 0 0,-1-1 0,0 1 0,-1-1 0,0-3-26,-2 12 13,0 0 0,-1-1 1,1 0-1,-1 1 1,0-1-1,-1 1 0,0-1 1,1 1-1,-2 0 1,1-1-1,-1 1 0,0 0 1,0-1-1,0 1 1,0 1-1,-1-1 0,0 0 1,0 0-1,-1 1 0,1 0 1,-3-3-14,3 5 10,1 0-1,-1 1 1,0-1 0,1 1 0,-1 0-1,0-1 1,0 1 0,0 0-1,0 1 1,0-1 0,0 0 0,0 1-1,0 0 1,0 0 0,0 0-1,0 0 1,0 0 0,0 1 0,0-1-1,0 1 1,0 0 0,0-1 0,0 2-1,0-1 1,0 0 0,0 0-1,1 1 1,-1 0 0,0 0-10,-5 3 10,0 0 1,0 1-1,1 0 1,0 0-1,0 1 0,0 0 1,1 0-1,-4 7-10,8-12-3,0 1 0,0 0 0,1 0 0,-1 0-1,1 0 1,0 1 0,0-1 0,0 0 0,0 0 0,0 1-1,1-1 1,0 1 3,0-3-1,0 0 0,0-1 0,0 1-1,0 0 1,0 0 0,1 0 0,-1 0 0,0 0 0,1 0-1,-1 0 1,1 0 0,-1 0 0,1-1 0,-1 1-1,1 0 1,0 0 0,-1-1 0,1 1 0,0 0 0,0-1-1,-1 1 1,1-1 0,0 1 0,0-1 0,0 1-1,0-1 1,0 1 0,-1-1 0,1 0 0,0 0-1,0 1 1,0-1 0,0 0 0,0 0 0,0 0 0,0 0-1,0 0 1,0 0 0,0 0 0,0-1 0,0 1 1,16-2 3,0-1 0,0-1 1,-1 0-1,1-2 1,-1 1-1,-1-2 1,1 0-1,7-6-3,0 2 6,28-13 13,163-75 5,-149 72-7,1 3-1,23-4-16,-84 27 1,0-1 2,0 1 0,0 0 0,0 0 0,0 0 0,0 1 0,0 0 0,2 0-3,-6 0 0,0 0 1,0 0-1,-1 0 1,1 1-1,0-1 1,0 0-1,-1 1 1,1-1-1,0 0 1,0 1-1,-1-1 1,1 1-1,0-1 1,-1 1-1,1-1 0,-1 1 1,1-1-1,-1 1 1,1 0-1,0 1 0,-1-1 0,1 0 0,-1 1 0,1-1 0,-1 1 0,0-1 0,0 1 0,0-1 1,0 0-1,0 1 0,0-1 0,0 1 0,0-1 0,0 1 0,-1 0 0,-11 45 9,-2 0 0,-16 35-9,-10 30 41,24-63-19,10-34-17,0 0-1,2 0 0,-1 0 1,2 1-1,0-1 0,1 1 1,1 0-1,0 7-4,1-21 1,0 0 0,0 0 0,1 0 0,-1 0 0,0 0-1,1 0 1,0 0 0,-1 0 0,1 0 0,0 0 0,0 0 0,0 0 0,0-1 0,0 1 0,0 0 0,1-1 0,-1 1-1,0-1 1,1 1 0,0-1 0,-1 0 0,1 0 0,0 0 0,0 1-1,2-1 5,0 1 0,0-1 0,0 0 0,1 0 0,-1-1 0,0 1 0,0-1 0,1 0 1,-1 0-1,0 0 0,1-1 0,1 0-5,9-2 17,0-1 1,0 0 0,0-1 0,0-1 0,-1 0-1,0-1 1,0 0 0,5-5-18,13-10 21,-1 0 0,27-27-21,-30 21-20,0-1 0,-2-1 0,-1-1 0,-2-2 0,-1 0 1,-1-1-1,-2-1 0,-2-1 0,4-14 20,-33 102-93,-7 10 73,-19 76 15,33-116-1,1 0 1,1 0 0,1 0-1,1 0 1,2 7 5,-2-25 1,2-1 1,-1 1 0,0-1-1,1 1 1,-1-1 0,1 0-1,0 1 1,0-1 0,0 0-1,1 0 1,-1 1 0,1-1-1,0 0 1,0-1 0,0 1-1,0 0 1,0 0 0,0-1-1,1 1 1,0-1 0,-1 0-1,1 0 1,0 0 0,0 0-1,0 0 1,0-1 0,0 1-1,0-1 1,1 0 0,-1 0-1,0 0 1,1-1 0,-1 1-1,1-1 1,-1 1 0,1-1 0,-1 0-1,2-1-1,7 1 7,-1-2-1,1 1 1,-1-2 0,0 1-1,0-2 1,0 1-1,0-2 1,-1 1 0,1-1-1,-1-1 1,2-1-7,12-10 3,0-1 0,-1-1 0,0-1 0,-2-1 0,13-17-3,-24 26 3,0 0-1,-1-1 1,-1 0-1,0-1 1,-1 0-1,0 0 1,-1 0-1,0-1 0,-1 0 1,-1 0-1,1-12-2,-4 19 2,0-1 0,-1 1-1,0 0 1,0 0 0,-1-1 0,0 1-1,-1 0 1,0 0 0,0 0-1,-1 0 1,0 1 0,0-1-1,0 1 1,-2-2-2,2 4 2,-1 0-1,1 0 0,-1 1 1,0-1-1,0 1 1,-1 0-1,1 0 0,-1 0 1,0 1-1,0 0 1,0 0-1,0 0 0,0 0 1,-1 1-1,1 0 1,-1 0-1,0 0 1,1 1-1,-1 0 0,-1 0-1,2 0-10,0 1 0,0 0 0,0 0-1,0 1 1,1-1 0,-1 1-1,0 0 1,0 1 0,1-1 0,-1 1-1,0-1 1,1 2 0,0-1-1,-1 0 1,1 1 0,0 0 0,0 0-1,1 0 1,-1 0 0,1 0 0,-1 1-1,1 0 1,-1 1 10,-3 4-152,1 1 1,0 0-1,0 0 1,1 1-1,0 0 1,1 0-1,1 0 1,-1 0-1,1 5 152,-8 55-559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48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92 235 5657,'-2'-8'2614,"-3"9"-831,-7 19-520,-5 25-895,2 2 0,2 0 1,-1 19-369,9-34 41,0 0 0,3 1 0,0-1 0,3 0 0,2 21-41,-1-38 13,1 0 0,0-1 0,2 0 0,-1 0-1,2 0 1,0 0 0,2 2-13,-6-12 1,0 0-1,0-1 0,0 0 0,1 1 1,-1-1-1,1 0 0,0 0 1,0 0-1,0-1 0,0 1 0,1-1 1,-1 0-1,1 0 0,-1 0 1,1 0-1,0 0 0,0-1 0,-1 0 1,1 1-1,0-2 0,0 1 0,1 0 1,-1-1-1,0 0 0,0 0 1,0 0-1,0 0 0,0-1 0,0 1 1,0-1-1,3-1 0,6-2-15,1 0 0,-1-2 0,0 1 0,-1-1 0,1-1-1,-1-1 1,-1 1 0,8-8 15,3-3-48,-1 0 1,-1-2-1,-1-1 0,-1 0 0,2-4 48,-8 9-28,-2 0 0,1-1 0,-2 0 0,-1-1 0,0 0 1,-1 0-1,4-15 28,-9 21 5,-5 17 6,-5 17 5,1 3-14,-1 4 13,1-1 0,-1 15-15,7-36 3,0 0 0,1 0 0,-1 0 0,2 1 0,-1-1 0,1 0 0,0 0 0,0 0 0,1 0 0,0-1 0,0 1 0,3 4-3,-4-7 6,1-1-1,0 0 1,0 0 0,1 0 0,-1 0 0,1 0 0,0 0 0,-1-1 0,1 1 0,0-1 0,0 0-1,1 0 1,-1 0 0,0 0 0,1-1 0,0 1-6,2 0 11,0-1 0,0 1 0,0-1 0,0 0-1,1-1 1,-1 1 0,1-1 0,-1 0 0,2-1-11,9-1 20,-1-2 0,1 1 0,-1-2 0,-1 0 0,1-1 0,14-7-20,-4 0-25,-1-1 0,0-1 1,-2-1-1,0-1 1,0-1-1,-2-1 0,0-1 1,-1-1-1,-1 0 0,-1-2 1,-1 0-1,-2-1 1,1-1 24,-15 23-4,1-1 0,-1 0 0,0 1 0,1-1 0,-1 0 0,0 0 0,-1 0 1,1 0-1,-1 0 0,1 0 0,-1 0 0,0 0 0,0 0 0,0 0 0,0 0 0,-1-2 4,1 4 2,0 1-1,-1-1 0,1 0 1,0 1-1,-1-1 1,1 1-1,0-1 0,-1 1 1,1 0-1,-1-1 0,1 1 1,-1-1-1,1 1 1,-1 0-1,1-1 0,-1 1 1,1 0-1,-1 0 0,1-1 1,-1 1-1,0 0 0,1 0 1,-1 0-1,1 0 1,-1 0-1,0 0 0,0 0-1,-1 0 7,-1 0 1,1 1-1,0-1 0,-1 1 0,1-1 0,0 1 0,-1 0 1,1 0-1,0 1 0,0-1 0,-1 1-7,-5 3 11,1 0 1,0 1-1,1 0 1,-1 0-1,1 1 1,0 0-1,0 1-11,3-4 2,0 0-1,0 1 1,0-1-1,0 1 1,1-1-1,0 1 1,0 0-1,0 0 1,1 0 0,-1 1-1,1-1 1,0 4-2,1-7 3,0 0 0,1 0 0,-1 0 0,0-1 0,1 1 1,0 0-1,-1 0 0,1-1 0,0 1 0,0 0 0,0-1 0,0 1 0,0-1 1,0 1-1,1-1 0,-1 0 0,0 1 0,1-1 0,-1 0 0,1 0 1,-1 0-1,1 0 0,-1 0 0,1-1 0,0 1 0,0 0 0,-1-1 1,1 1-1,0-1 0,0 1 0,1-1-3,12 1 27,-1-2 0,1 1 0,0-2 0,-1 0 0,1 0 0,-1-1 0,0-1 0,6-3-27,13-4 18,-1-1 1,-1-2-1,0-2 1,0 0-1,-2-2 1,0-2-1,-1 0 1,0-3-19,-9 6 5,0-1 1,-2 0-1,0-1 1,-1-1 0,-1 0-1,-1-1 1,-1-1 0,0-1-1,-2 1 1,-1-2-1,3-9-5,-6 15 2,-5 14 0,-1 1 0,1-1 0,-1 0 0,0 0 0,0 0 0,0 1 0,0-1 0,-1-2-2,0 6 0,0 0 0,0 0 1,0-1-1,0 1 0,0 0 0,-1 0 1,1 0-1,0-1 0,0 1 1,0 0-1,0 0 0,-1 0 0,1-1 1,0 1-1,0 0 0,0 0 0,-1 0 1,1 0-1,0-1 0,0 1 1,0 0-1,-1 0 0,1 0 0,0 0 1,0 0-1,-1 0 0,1 0 1,0 0-1,-1 0 0,1 0 0,0 0 1,0 0-1,-1 0 0,1 0 0,0 0 1,0 0-1,-1 0 0,1 0 1,0 0-1,0 0 0,-1 1 0,1-1 1,0 0-1,0 0 0,0 0 0,-1 0 1,1 0-1,0 1 0,0-1 1,0 0-1,-1 0 0,1 0 0,0 1 0,-15 8 7,4 1-8,0 1 0,0 0 0,1 0 0,0 1 0,1 0 0,0 0 0,-3 9 1,-4 8-2,2 0 0,-11 31 2,1 0 10,7-16-11,-9 31 1,22-59-3,0-1 1,2 1-1,-1 0 1,2-1-1,0 1 1,1 0-1,1 0 3,-1-11 1,0 0-1,1-1 1,0 1 0,0 0 0,0-1-1,1 1 1,0-1 0,-1 1-1,1-1 1,1 0 0,-1 0-1,1 0 1,-1 0 0,1 0-1,0-1 1,1 1 0,-1-1-1,2 1 0,1 1-3,0-1 0,0-1-1,1 1 1,-1-1-1,1 0 1,0-1-1,0 0 1,0 0-1,0 0 1,0-1-1,2 1 4,16-1-46,-1 0 0,0-1 0,1-1 0,-1-2 0,0 0-1,18-6 47,39-12-216,0-3-1,-2-4 0,38-21 217,43-27-350,18-20 350,-148 79-5,22-12 11,30-22-6,-66 39 31,0-1 0,0 0 0,-2-1 0,0 0 0,0-2 0,7-11-31,-18 23 21,0 0 1,0 0 0,-1 0-1,1-1 1,-1 1-1,0-1 1,-1 0-1,1 1 1,-1-1 0,0 0-1,0 0 1,0 0-1,-1 0 1,1 0-1,-1-2-21,-1 3 21,0 1 0,0-1 0,0 1 0,0 0 0,-1-1 0,1 1 0,-1 0 0,0 0 0,0 0 0,0 0 0,0 1 0,0-1 0,0 0 0,-1 1 0,0 0 0,1-1 0,-1 1 0,0 0 0,0 0 0,0 1-1,0-1 1,0 1 0,-2-1-21,-7-3 60,-2 0-1,1 1 1,-1 1-1,1 0 1,-1 0-1,0 2 1,0 0-1,-7 0-59,-9 1 89,0 2 0,0 1 0,-17 4-89,22-2 27,1 1-1,0 1 0,0 1 1,1 2-1,0 0 0,0 1 1,-1 2-27,10-5 4,1 1 0,0 1 0,1 0 1,0 0-1,0 1 0,1 0 0,0 1 0,1 1 1,1 0-1,0 0 0,-6 11-4,11-14 1,1-1 1,-1 1-1,2 0 1,-1 0-1,1-1 0,1 2 1,0-1-1,0 0 1,1 0-1,0 0 1,1 0-1,0 0 0,1 0 1,1 4-2,-2-8 0,1 1 1,-1-1 0,1 1-1,1-1 1,-1 0-1,1 0 1,1 0-1,-1 0 1,1-1-1,0 1 1,0-1-1,0 0 1,1 0 0,0 0-1,0-1 1,0 1-1,0-1 1,1-1-1,-1 1 1,1-1-1,0 0 1,2 0-1,8 2-8,1 0 0,0-2-1,0 0 1,0-1 0,0-1 0,1-1 0,-1 0 0,0-1-1,0-1 1,0-1 0,0 0 0,0-1 0,0-1 0,-1 0-1,0-2 1,0 1 0,-1-2 0,0 0 0,0-1 0,0-1-1,-1 0 1,-1-1 0,0 0 0,5-7 8,0-1-59,-1-2 1,-1 1 0,8-16 58,-19 28-19,0 0 1,-1 0 0,0 0 0,-1 0-1,0-1 1,0 1 0,-1-1-1,0 0 1,0 0 0,-1 1-1,0-1 1,-1-1 18,1 8 3,-1 0-1,0 1 1,0-1-1,0 1 1,-1-1-1,1 1 1,0-1-1,0 1 1,-1-1-1,1 1 1,-1-1-1,0 1 1,1 0 0,-1-1-1,0 1 1,0 0-1,0 0 1,1-1-1,-1 1 1,-1 0-1,1 0 1,0 0-1,0 0 1,0 0-1,-1 0 1,1 1-1,0-1 1,-1 0 0,1 1-1,0-1 1,-1 0-3,0 1 5,0 0 1,-1 0 0,1 0 0,0 1 0,0-1-1,-1 0 1,1 1 0,0-1 0,0 1-1,0 0 1,0 0 0,0 0 0,0 0 0,0 0-1,0 0 1,0 1 0,0-1 0,0 0 0,1 1-1,-1 0 1,0-1-6,-6 8 4,1 1 0,0 0-1,0 0 1,1 0 0,0 0 0,0 1-1,2 0 1,-1 0 0,1 1 0,1-1-1,0 1 1,0 0 0,1 0-1,1 0 1,0 10-4,1-18 5,0 0-1,0 0 1,1 0 0,-1 0-1,1-1 1,0 1 0,0 0-1,0 0 1,1 0 0,-1-1-1,1 1 1,0-1 0,0 1-1,0-1 1,0 0 0,1 0-1,-1 0 1,1 0-1,0 0 1,0 0 0,0-1-1,0 0 1,0 1 0,1-1-1,-1 0 1,1-1 0,-1 1-1,1 0 1,2-1-5,1 1 16,0-1-1,0 1 1,0-2-1,1 1 1,-1-1-1,0 0 1,1-1-1,-1 0 1,0 0-1,0 0 1,0-1 0,0 0-1,0-1 1,0 1-1,4-4-15,12-6 38,0-2 0,-1 0 0,-1-1 0,13-13-38,77-77 37,-36 33-22,-73 70-15,62-57-12,67-47 12,-92 85-44,-38 20 41,0 1 1,0-1-1,0 1 1,0 0 0,0 0-1,0-1 1,0 1-1,0 0 1,0 0 0,0 0-1,0 0 1,0 0-1,0 0 1,1 1 2,-2-1-1,0 0 0,1 0 0,-1 1 0,0-1 0,1 0 0,-1 1 0,0-1 0,0 1 0,1-1 0,-1 0 0,0 1 0,0-1 0,0 1 0,0-1 0,1 0 0,-1 1 0,0-1 0,0 1 0,0-1 0,0 1 0,0-1 0,0 1 0,0-1-1,0 0 1,0 1 0,0-1 0,0 1 0,-1-1 0,1 1 0,0-1 0,0 0 0,0 1 0,-1-1 1,-3 14-5,-1-1-1,-1-1 1,-5 12 5,-4 4 2,-23 57 56,-5 23-58,31-75 74,2 2-1,1-1 0,2 1 1,-2 27-74,9-60 20,0 0 0,-1 0 0,1 0 0,0 0 0,0 0 0,1 0 0,-1 0-1,0 0 1,1 0 0,-1 0 0,1 0 0,0 0 0,-1 0 0,1 0-20,0-1 13,-1-1-1,1 1 1,-1-1-1,1 0 1,-1 1-1,1-1 1,-1 1-1,1-1 1,-1 0 0,1 0-1,-1 1 1,1-1-1,-1 0 1,1 0-1,0 0 1,-1 1-1,1-1 1,0 0-1,-1 0 1,1 0-1,-1 0 1,1 0-1,0 0 1,-1-1-1,1 1 1,-1 0-1,1 0 1,0 0-13,4-2 59,0-1 1,0 1-1,0-1 1,0 0-1,0-1 0,-1 1 1,1-1-1,-1 0-59,135-119 647,-31 27-476,23-11-171,6 10 118,44-19-118,-172 112 12,-15 10-26,-22 16-40,22-18 44,-35 28-91,-252 207-2352,269-217 2040,-30 24-878,43-40 376,15-15-280,20-18-786,43-41-560,-20 26 5198,-46 41-2529,-1 0 0,1 1 0,-1-1 0,1 0 0,0 1 0,-1-1-1,1 1 1,0-1 0,-1 1 0,1-1 0,0 1 0,0 0 0,-1-1-1,1 1 1,0 0 0,0 0 0,0-1 0,0 1 0,-1 0 0,1 0 0,0 0-1,0 0 1,0 0 0,0 0 0,-1 0 0,1 0 0,0 1 0,0-1 0,0 0-1,0 0 1,-1 1 0,1-1 0,0 1 0,0-1 0,-1 0 0,1 1-1,0-1 1,-1 1 0,1 0 0,0-1 0,-1 1 0,1-1 0,-1 1 0,1 0-1,-1 0-127,3 5 139,0 0 0,-1-1 0,0 1 0,0 0 0,0 1 0,0 0-139,1 7 220,5 10-85,0-1 0,2 0 0,0-1-1,1 0 1,2-1 0,13 18-135,-15-24-3,1-1 1,1 0-1,0-1 1,1 0-1,0-1 1,1-1-1,0 0 0,1-1 1,3 1 2,-2-3-141,0-1 0,0 0 0,1-1 1,0-1-1,0-1 0,0 0 0,0-1 0,10-1 141,-11-2-137,0-1-1,0 0 1,8-3 137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0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369 381 2232,'-21'-71'2070,"20"69"-1935,1 0 1,-1 1-1,1-1 0,-1 1 0,0-1 0,0 1 1,0-1-1,0 1 0,0-1 0,0 1 0,0 0 1,-1-1-136,2 2 72,-1-1 1,1 1-1,-1 0 1,1 0-1,0 0 1,-1 0-1,1 0 1,-1 0-1,1 0 1,0 0-1,-1 1 1,1-1-1,-1 0 1,1 0-1,0 0 1,-1 0-1,1 0 1,0 1-1,-1-1 1,1 0-1,0 0 1,-1 0-1,1 1 1,0-1-1,-1 0 1,1 1-1,0-1 1,0 0 0,0 1-1,-1-1 1,1 0-1,0 1 1,0-1-1,0 0 1,0 1-1,-1-1 1,1 0-1,0 1 1,0-1-1,0 1 1,0-1-1,0 0 1,0 1-1,0-1-72,-25 78 502,3 1 1,1 20-503,16-79 65,-46 183 233,37-160-229,-1-1 1,-2-1 0,-16 28-70,25-56 31,0 1 0,-1-1 0,0-1 1,-1 0-1,-1 0 0,0-1 0,0 0 1,-1-1-1,-8 6-31,11-13 238,9-3-217,-1-1 0,1 1 0,0 0 0,0-1 0,-1 1 0,1-1-1,0 1 1,0 0 0,0-1 0,-1 1 0,1-1 0,0 1 0,0 0-1,0-1 1,0 1 0,0-1 0,0 1 0,0-1 0,0 1-1,0 0 1,0-1 0,0 1 0,0-1 0,1 1 0,-1-1 0,0 1-1,0 0 1,0-1 0,0 1 0,1 0 0,-1-1 0,0 1 0,0 0-1,1-1 1,-1 1-21,46-112 189,-17 43-172,11-44-17,28-131 12,-11 35-47,-50 183 29,22-69-56,10-13 62,-36 98 0,1 1 1,0 0-1,1 0 0,0 0 1,1 0-1,0 1 0,0 0 1,1 0-1,1-1 0,-6 7-3,1 0-1,0 0 1,0 0-1,0 0 1,0 0-1,0 1 1,0-1-1,0 1 1,1 0-1,-1 0 1,0 0-1,1 0 1,-1 1-1,1-1 1,-1 1-1,1 0 1,-1 0-1,1 0 1,-1 0-1,0 1 1,1 0-1,-1-1 1,1 1-1,-1 0 1,0 1-1,0-1 1,1 0-1,0 2 4,5 2-4,0 0 0,-1 1 0,1 0-1,-1 0 1,0 1 0,-1 0 0,0 1-1,0 0 1,0 0 0,-1 0 0,-1 1 0,1 0-1,-1 0 1,0 1 4,-3-5-10,1 0 0,-1 0 0,0 1 0,0-1 0,-1 0 0,0 1 0,0-1-1,0 1 1,0 0 0,-1-1 0,0 1 0,0-1 0,-1 1 0,1 0 0,-1-1 0,0 1 0,-1-1 0,0 1-1,1-1 1,-2 0 0,1 0 0,-1 0 0,1 0 0,-1 0 0,-1 0 0,-1 1 10,-6 6 2,-2 0 1,1-2-1,-1 1 1,-1-2-1,0 1 1,0-2 0,-10 4-3,-13 5-87,0-1 1,-20 3 86,47-15-288,1-1 0,-1 0 1,0-1-1,0 0 0,0-1 0,-7 0 288,16-1-78,1 0 0,-1 0 0,0 0 0,1 0 0,-1 0 0,1 0 0,-1 0 0,0 0 0,1 0 1,-1-1-1,1 1 0,-1 0 0,1 0 0,-1-1 0,0 1 0,1 0 0,-1-1 0,1 1 0,0-1 0,-1 1 0,1 0 0,-1-1 78,-1-11-1034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2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531 781 2761,'1'-15'605,"0"0"0,-1 0 0,-1 0 0,-1-1 0,0 2 1,-4-16-606,5 25 162,0 0 1,-1 0 0,0 0-1,0 0 1,0 0 0,0 0 0,-1 1-1,0-1 1,0 1 0,0 0 0,0 0-1,-1 0 1,0 0 0,0 0-1,0 1 1,0 0 0,0 0 0,-1 0-1,1 0 1,-1 1 0,-2-1-163,-2 0 97,1 0 0,-1 1 0,1 0 0,-1 1 0,0 0-1,0 1 1,0-1 0,0 2 0,0-1 0,1 1 0,-1 1 0,-6 1-97,2 1 70,1 0 0,-1 1 0,1 0 0,1 1 0,-1 0 0,1 1 0,0 1 0,-2 1-70,-10 10 35,1 1 1,1 2 0,1 0-1,1 1 1,1 0 0,0 2-1,0 5-35,13-23 2,-34 62 21,36-62-21,0 1 0,0-1 0,1 1 0,0-1 0,0 1 0,1 0-1,0 0 1,0 6-2,1-12 1,0 0-1,0 0 1,0-1-1,0 1 1,0 0 0,1 0-1,-1 0 1,0-1-1,1 1 1,0 0-1,-1 0 1,1-1-1,0 1 1,0-1-1,0 1 1,0-1 0,0 1-1,0-1 1,1 1-1,-1-1 1,2 1-1,-1-1 1,0 1 0,1-1 0,-1 0 0,1 0 0,-1-1 0,1 1 0,-1 0 0,1-1 0,-1 0 0,1 1 0,0-1 0,-1 0 0,1 0 1,-1-1-2,12 0 7,-1-2 1,0 1 0,0-2 0,-1 0 0,8-3-8,22-11-25,-2-1 0,0-2 1,14-10 24,107-78-276,-130 87 215,-30 21 60,6-3-13,0-1 0,0 0 0,0-1 0,-1 0 0,0 0 0,0 0 0,0-1 14,-6 7 0,0 0 0,0 0 0,0 0 0,0 0 0,-1 0 0,1 0 0,0 0 0,0 0 0,0 0 0,0 0 0,-1 0 0,1 0 0,0 0 0,0 0 0,0 0 0,0 0 0,0 0 0,-1 0-1,1 0 1,0 0 0,0 0 0,0-1 0,0 1 0,0 0 0,0 0 0,-1 0 0,1 0 0,0 0 0,0 0 0,0 0 0,0 0 0,0-1 0,0 1 0,0 0 0,0 0 0,0 0 0,0 0 0,-1 0 0,1-1 0,0 1 0,0 0 0,0 0 0,0 0 0,0 0 0,0 0 0,0-1 0,0 1 0,0 0-1,0 0 1,0 0 0,0 0 0,0 0 0,1-1 0,-1 1 0,0 0 0,0 0 0,0 0 0,0 0 0,0 0 0,0-1 0,0 1 0,0 0 0,0 0 0,0 0 0,1 0 0,-1 0 0,0 0 0,0 0 0,0 0 0,0-1 0,-14 5 3,-2 2 0,-1 2 1,1-1-1,0 2 0,1 0 0,0 1 0,1 0 0,0 1 0,-3 4-3,10-9 2,0 1 1,0 0-1,1 1 1,0-1 0,0 1-1,1 0 1,0 1-1,0-1 1,1 1-1,0 0 1,0 0-1,1 1 1,1-1 0,-1 1-1,0 6-2,3-13 4,0 1 0,-1-1-1,1 0 1,0 0 0,1 0-1,-1 0 1,0 0 0,1 0 0,0 0-1,-1 0 1,1 0 0,1 0 0,-1 0-1,0-1 1,1 1 0,-1 0-1,1-1 1,0 1 0,0-1 0,0 1-1,0-1 1,0 0 0,0 0 0,1 0-1,-1 0 1,1 0 0,-1-1-1,1 1 1,0-1 0,0 0-4,7 3 16,0-1 0,1 0 0,-1-1 1,1-1-1,0 1 0,-1-2 0,1 1 0,4-2-16,13 1 20,1-3 0,-1 0 0,1-2 0,-1-1-1,-1-1 1,1-1 0,-1-1 0,0-2 0,6-4-20,-16 6 6,0 0 1,0-1 0,-1 0 0,0-2 0,-1 0-1,0 0 1,-1-2 0,-1 1 0,0-2 0,-1 0-1,0 0 1,-1-1 0,-1-1 0,2-5-7,-10 19 10,-1 1-1,1-2 1,-1 1 0,0 0-1,1 0 1,-2 0 0,1 0-1,0-1 1,-1 1 0,1-1-1,-1 1 1,0 0 0,0-1-1,0 1 1,0 0 0,-1-1-1,0 1 1,1 0 0,-1-1-1,0 1 1,-1 0 0,1 0-1,-1 0 1,1 0 0,-1 0-1,0 0 1,0 1 0,0-1-1,0 0 1,0 1 0,-1 0-1,-1-2-9,-2-1 37,-1-1-1,-1 2 1,1-1 0,-1 1-1,0 0 1,0 0-1,0 1 1,0 0-1,-1 0 1,1 1 0,-1 0-1,0 1 1,1 0-1,-4 0-36,3 2 39,10 3-9,1-3-35,-1 0 1,1-1-1,0 1 0,0-1 1,0 1-1,0-1 1,0 0-1,0 0 0,-1 1 1,1-1-1,0-1 1,1 1 4,65-4 2,20-7-2,36-3-5,-111 13 0,8-1-16,0 0 0,12 3 21,-27-1-6,-1 0 1,0 1-1,0 0 0,0 0 0,0 0 1,0 1-1,0-1 0,0 1 0,0 1 1,0-1-1,-1 1 0,4 2 6,-6-4-3,0 1 0,0 0 0,0 0 0,-1 0 0,1 0 0,-1 0 0,1 0 0,-1 1 0,0-1 0,0 0 0,0 1 0,0-1 0,0 1 0,0-1 0,-1 1 0,1-1 0,-1 1 0,0 0-1,0-1 1,0 1 0,0-1 0,0 1 0,0 0 0,-1-1 0,1 1 0,-1-1 0,0 1 0,0-1 0,0 1 3,-4 10-6,-1 0-1,-1 0 0,0-1 1,0 1-1,-2-1 7,-1 3-7,-20 32 7,-2 1 1,1 6-1,22-37 3,1 0 0,0 1-1,2 0 1,0 0 0,0 5-3,5-19-1,0-1 0,0 1 1,0 0-1,1 0 1,0-1-1,0 1 0,0 0 1,0 0-1,0-1 0,1 1 1,-1 0-1,1-1 0,0 1 1,0 0-1,1-1 1,-1 1-1,1-1 0,0 0 1,0 0-1,0 1 0,0-1 1,0 0-1,1-1 1,-1 1-1,1 0 0,0-1 1,-1 1-1,1-1 0,1 0 1,-1 0-1,0 0 0,0 0 1,1-1-1,-1 1 1,1-1-1,-1 0 0,1 0 1,2 0 0,7 1-3,0-1 0,1 0 0,-1-1 0,0 0-1,1-1 1,-1-1 0,0 0 0,0 0 0,1-2 3,33-10-7,39-17 7,-70 25-4,35-13-14,180-73-134,-163 62 58,-2-4-1,23-17 95,-67 37-11,1-2 0,-2 0 0,3-4 11,-17 13 0,0 0 0,0 0-1,0-1 1,-1 0 0,0-1-1,0 1 1,-1-1 0,0 0-1,2-7 1,-6 13 1,0 1-1,0-1 0,-1 0 0,1 1 1,-1-1-1,0 0 0,0 1 0,0-1 1,0 0-1,0 0 0,-1 1 0,1-1 1,-1 0-1,0 1 0,1-1 0,-1 1 1,-1-1-1,1 1 0,0-1 1,0 1-1,-1 0 0,1 0 0,-1 0 1,0-1-1,0 1 0,0 1 0,0-1 1,0 0-1,-1 0 0,-3-3 4,-1 1-1,1 0 1,-1 0 0,0 0 0,0 1-1,0 0 1,-1 1 0,1-1 0,-5 0-4,-7 1 23,1 0 1,-1 1-1,1 0 1,-1 2 0,1 0-1,0 1 1,-1 1 0,1 1-1,0 1 1,0 0-1,1 1 1,0 1 0,0 0-1,-2 3-23,2-1 7,0 1-1,0 0 0,1 1 1,1 1-1,0 1 0,0 0 1,2 1-1,-1 0 1,2 1-1,0 0 0,1 1 1,0 1-1,-1 5-6,7-12 1,0 0 0,1 0 0,1 1-1,0-1 1,0 1 0,1 0 0,0 0 0,1 0-1,0 0 1,1 0 0,1 4-1,-1-10-1,1 0-1,-1-1 1,1 0 0,0 1 0,1-1-1,-1 0 1,1 1 0,-1-1-1,1 0 1,1 0 0,-1 0-1,1 0 1,-1-1 0,1 1-1,0-1 1,0 0 0,1 0-1,-1 0 1,0 0 0,1 0-1,0-1 1,0 1 0,0-1-1,0 0 1,0 0 0,0-1-1,0 1 1,4 0 1,3 1-2,1-1 0,-1-1 0,0 0 1,1 0-1,-1-1 0,1 0 0,-1-1 0,0 0 0,1-1 0,-1-1 1,0 1-1,0-2 0,0 0 0,-1 0 0,1-1 0,-1 0 0,0 0 1,9-8 1,-8 5-1,0 0 1,-1-1 0,0-1-1,0 1 1,-1-2 0,0 1 0,-1-1-1,0-1 1,-1 1 0,0-2 0,-1 1-1,0 0 1,-1-1 0,0 0 0,0-8 0,-3 15 0,1-3-5,-1-1 0,1 1 0,-2-1 0,0 0 0,0 0 1,0 1-1,-1-1 0,-1 0 0,0-6 5,1 16 0,0-1 0,0 1 0,0-1 0,0 1 0,0 0 0,0-1 0,0 1 0,-1 0 0,1-1 0,0 1 0,0 0 1,0-1-1,0 1 0,0 0 0,0 0 0,-1-1 0,1 1 0,0 0 0,0-1 0,0 1 0,-1 0 0,1 0 0,0-1 0,0 1 1,-1 0-1,1 0 0,0 0 0,-1-1 0,1 1 0,0 0 0,-1 0 0,1 0 0,0 0 0,-1 0 0,1 0 0,0 0 0,-1 0 0,1 0 1,0 0-1,-1 0 0,1 0 0,0 0 0,-1 0 0,1 0 0,0 0 0,-1 0 0,1 0 0,0 0 0,-1 0 0,1 1 0,0-1 1,-1 0-1,1 0 0,0 0 0,0 1 0,-1-1 0,1 0 0,0 0 0,-1 2-1,-1-1 0,1 0 1,0 1-1,0-1 0,0 1 0,0 0 0,0-1 1,1 1-1,-1 0 0,0-1 0,1 1 0,-1 1 1,-2 14-4,1-1 0,1 1 0,0 0 0,1 0-1,1 0 1,0 0 0,1-1 0,1 2 4,-1-10-2,0-1 1,0 1-1,1 0 0,-1-1 1,2 1-1,-1-1 0,1 0 1,0 0-1,1 0 0,0 0 1,0-1-1,0 0 1,0 0-1,1 0 0,0-1 1,1 0-1,6 4 2,-9-7-1,0 0 1,0 0-1,0-1 1,0 0-1,1 0 1,-1 0-1,0 0 0,1 0 1,-1-1-1,1 0 1,-1 0-1,1 0 0,-1-1 1,0 1-1,1-1 1,-1 0-1,0-1 1,1 1-1,-1-1 0,0 1 1,0-1-1,0 0 1,0-1-1,-1 1 1,3-2 0,9-7 5,-1 0 0,-1-1 0,0 0 1,0-1-1,8-12-5,12-19 3,-3-1-1,-2-1 1,13-31-3,-6 13 17,-32 58-19,0 1 0,0-1-1,1 1 1,0 0-1,4-4 3,-7 9 0,-1-1-1,1 1 0,-1-1 0,1 0 0,0 1 0,-1-1 0,1 1 0,0-1 1,-1 1-1,1 0 0,0-1 0,0 1 0,-1 0 0,1-1 0,0 1 0,0 0 1,0 0-1,-1 0 0,1-1 0,0 1 0,0 0 0,0 0 0,0 0 1,-1 1-1,1-1 0,0 0 0,0 0 0,0 0 0,-1 1 0,1-1 0,0 0 1,0 1-1,-1-1 0,1 0 0,0 1 0,0-1 0,-1 1 0,1 0 0,-1-1 1,1 1-1,0-1 0,-1 1 0,1 0 0,-1-1 0,0 1 0,1 0 1,7 15 0,0 0-1,-1 1 1,-1 0-1,-1 0 0,0 1 1,-1 4 0,2 0 1,8 28 0,2-1 0,2 0 1,5 4-2,-23-53 0,5 9 3,-2-16-6,1-9 23,6-11-15,1 1 0,1 1 1,1 0-1,13-18-5,-15 25 1,-2 3-1,0 1 1,2 0-1,-1 0 0,2 1 0,-1 1 0,2 0 1,13-10-1,-18 16-2,-1 1-1,1 0 1,1 1 0,-1 0 0,1 0 0,0 1 0,-1 0 0,1 0 0,1 1 0,-1 0 0,0 1 0,0 0 0,8 0 2,-13 1-1,-1 0 0,0 0-1,1 1 1,-1-1 0,0 1 0,1 0-1,-1 0 1,0 0 0,0 0 0,0 0 0,0 1-1,0-1 1,0 1 0,0 0 0,0 0-1,-1 0 1,1 0 0,-1 0 0,0 1 0,1-1-1,-1 1 1,0 0 0,0-1 0,-1 1-1,1 0 1,-1 0 0,1 0 0,-1 0 0,0 1-1,0-1 1,0 0 0,0 3 1,2 11 0,-1 1 1,-1 0-1,0-1 1,-1 1-1,-2 13 0,1-18 0,0 9 0,-1-1-13,2 0 0,1 16 13,-1-37 0,0 1 0,0-1 0,0 0 0,-1 1 0,1-1 0,0 0 0,0 1 0,1-1 0,-1 0 0,0 1 0,0-1 0,0 0-1,0 1 1,0-1 0,0 0 0,0 1 0,0-1 0,1 0 0,-1 0 0,0 1 0,0-1 0,0 0 0,1 0 0,-1 1 0,0-1 0,0 0 0,1 0-1,-1 1 1,0-1 0,0 0 0,1 0 0,-1 0 0,0 0 0,1 1 0,-1-1 0,0 0 0,1 0 0,-1 0 0,0 0 0,1 0 0,-1 0 0,0 0-1,1 0 1,-1 0 0,1-1 3,0 1-1,0-1 0,0 0 0,0 1 1,0-1-1,0 0 0,0 0 1,0 0-1,-1 0 0,1 0 0,0 0 1,-1 0-1,1 0 0,-1 0 0,1 0 1,0-1-3,12-28 20,2 1 0,1 0-1,16-20-19,-24 37 1,1 1-1,1 0 0,0 0 1,0 1-1,1 0 0,0 1 1,1 1-1,0-1 0,13-5 0,-21 12 0,-1 0-1,1 0 1,0 1-1,0-1 0,0 1 1,1 0-1,-1 0 1,0 0-1,0 1 1,0 0-1,1 0 0,-1 0 1,0 0-1,1 0 1,-1 1-1,0 0 1,0 0-1,2 1 1,-2-1-2,0 1 0,0 1 0,0-1 0,-1 1 0,1-1 1,-1 1-1,0 0 0,0 0 0,0 1 0,0-1 0,0 0 0,-1 1 0,1 0 0,-1 0 0,0 0 1,0 0-1,0 2 2,11 23 3,-6-8 1,2-1-1,0-1 0,1 0 1,1 0-1,8 8-3,-16-22 0,1-1 1,-1 0-1,1 0 1,0 0 0,1-1-1,-1 1 1,0-1-1,1 0 1,0 0-1,0-1 1,0 1-1,0-1 1,0 0-1,0-1 1,0 1-1,1-1 1,-1 0-1,1 0 1,-1-1-1,1 0 1,-1 0-1,1 0 1,4-1-1,1-1-1,0-1 1,0 0 0,-1-1 0,0 0 0,1 0 0,-1-1-1,-1 0 1,1-1 0,-1 0 0,0-1 0,3-3 0,16-14 2,-1-2 0,16-20-2,-38 40 7,9-9 5,-2 0 0,1 0 0,8-16-12,-19 28 8,0 0-1,0-1 0,-1 1 1,1 0-1,-1 0 0,0-1 1,1 1-1,-1-1 0,-1 0 1,1 1-1,0-1 1,-1 0-1,0 1 0,0-1 1,0 0-1,0 1 0,-1-1 1,1 1-1,-1-1 0,0 0 1,0 1-1,-1-1 0,0 0-7,1 2 8,0 0 0,0 0-1,0 0 1,-1 1-1,1-1 1,0 1 0,-1-1-1,0 1 1,1-1 0,-1 1-1,0 0 1,0 0-1,1 0 1,-1 0 0,0 0-1,0 0 1,0 1 0,0-1-1,0 1 1,-1-1-1,1 1 1,0 0 0,0-1-1,0 1 1,0 0 0,0 1-1,0-1 1,-1 0-1,1 1-7,-3 0 11,-1 0-1,1 1 1,0 0-1,0 0 1,0 1-1,0-1 0,1 1 1,-1 0-1,1 1 1,-5 3-11,-2 4 2,0 0 1,0 1-1,1 1 1,1 0-1,0 0 1,1 1-1,1 0 1,0 0-1,0 1 1,2 0-1,0 0 1,0 0-1,1 1 1,0 7-3,3-12 0,0 0 0,0-1 0,1 1 1,1 0-1,0 0 0,0 0 0,1-1 1,0 1-1,1-1 0,0 2 0,0-4 0,1-1 1,-1 0-1,1 0 0,0 0 0,1 0 0,-1 0 0,1-1 1,1 0-1,-1 0 0,1 0 0,0-1 0,1 0 1,-1 0-1,2 0 0,1 1-1,2 0 1,-1-1-1,0 0 0,1-1 1,0 0-1,0-1 1,1 0-1,-1 0 0,0-1 1,1-1-1,0 0 1,4-1-2,-1 0 0,1-1-1,0-1 1,-1 0 0,1-1 0,-1-1-1,12-4 3,-1-2-4,-1-1-1,-1-1 1,1-1-1,-2-2 1,0 0-1,-1-1 1,0-1 0,-2-1-1,4-5 5,-1 0-7,-1-1-1,-1-2 1,-1 0 0,4-10 7,-16 24-2,-1-1 1,0 1 0,-1-2 0,-1 1 0,0-1-1,-1 1 1,0-1 0,-1 0 0,-1-1 0,0 1-1,-1-4 2,-3-34 5,-3 1 0,-2-1-1,-2 1 1,-6-17-5,7 32-1,-36-171 54,32 153 11,11 50-53,0 1 0,-1-1 0,1 0 1,-1 1-1,0-1 0,0 1 0,0-1 0,0 1 0,-3-3-11,5 6 2,0 0 1,0-1-1,-1 1 0,1 0 1,0-1-1,-1 1 0,1 0 1,0 0-1,-1-1 0,1 1 1,0 0-1,-1 0 0,1 0 1,-1 0-1,1 0 0,0-1 1,-1 1-1,1 0 0,-1 0 1,1 0-1,-1 0 0,1 0 1,0 0-1,-1 0 0,1 0 1,-1 1-1,1-1 0,0 0 1,-1 0-1,1 0 0,-1 0 1,1 0-1,0 1 0,-1-1 1,1 0-1,0 0 0,-1 1 1,1-1-1,0 0 0,-1 1-2,-9 15 35,6-5-36,0 0 1,1 1-1,0-1 0,0 1 0,2 0 1,-1 0-1,2-1 0,-1 3 1,2 34-11,2 17 11,-2-64 0,8 80 13,13 47-13,-6-43 11,-2 23-11,-6-22 13,-4 0-1,-5 47-12,0-110 3,-1-1-16,1 1 0,1-1 0,1 0 0,1 5 13,-2-26-58,1 1 0,-1 0 0,1 0 0,-1 0-1,1-1 1,0 1 0,-1 0 0,1-1 0,0 1 0,0 0 0,0-1 58,3 0-1061,-2-10-6,-4 5 353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52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67 6297,'0'-1'111,"0"0"-1,0 0 0,-1 0 1,1 0-1,0 0 0,-1 0 1,1 0-1,-1 1 0,1-1 1,-1 0-1,1 0 0,-1 0 1,0 1-1,1-1 0,-1 0 1,0 1-1,1-1 0,-1 1 1,0-1-1,0 1 0,0-1 1,1 1-1,-1-1 0,0 1 1,-1-1-111,1 2 59,0-1 1,0 0 0,0 0 0,0 1-1,0-1 1,0 1 0,0-1-1,0 1 1,0-1 0,0 1-1,0 0 1,0-1 0,0 1-1,0 0 1,1 0 0,-1-1 0,0 1-1,0 1-59,-5 7 74,0 0-1,1 0 0,0 1 1,-2 5-74,-4 11 12,2 1 0,1 0 1,1 0-1,2 1 1,0 0-1,2 0 1,1 0-1,1 0 1,2 5-13,-1-20-6,1-1 1,1 1-1,0-1 1,1 1 0,0-1-1,1 0 1,0 1 5,-1-6-3,0-1 0,1 1 1,-1-1-1,1 0 1,0 0-1,1-1 0,-1 1 1,1-1-1,0 0 0,1 0 1,-1-1-1,1 1 1,1 0 2,3 0 2,-1 0 0,1 0 0,0-1-1,0 0 1,1 0 0,-1-1 0,1-1 0,-1 0 0,1 0 0,0-1 0,0-1 0,0 1 0,0-2 0,0 0 0,-1 0 0,1-1 0,0 0 0,-1 0 0,8-4-2,2-1 3,0-2 0,0 0 0,0-2 0,-1 0 1,-1-1-1,0 0 0,-1-2 0,0 0 0,5-7-3,4-5 11,-2-1 0,-1-1 0,-1-1 0,-2-1 0,0-1 0,1-7-11,-9 15-7,-1-1 1,-1 0 0,-1-1 0,-1 0 0,-1 0-1,-2-1 1,0 0 0,0-22 6,-5 47-1,1 0 1,-1 1-1,0-1 0,0 1 1,0-1-1,0 1 0,0-1 0,0 1 1,0-1-1,0 0 0,0 1 1,0-1-1,0 1 0,-1-1 1,1 1-1,0-1 0,0 1 1,0-1-1,-1 1 0,1-1 1,0 1-1,-1-1 0,1 1 1,0 0-1,-1-1 0,1 1 1,0-1-1,-1 1 0,1 0 1,-1-1-1,1 1 0,-1 0 1,1 0-1,-1-1 0,1 1 0,-1 0 1,1 0-1,-1 0 0,1 0 1,-1-1-1,0 1 0,1 0 1,-1 0-1,1 0 0,-1 0 1,1 0-1,-1 0 0,1 1 1,-1-1-1,1 0 0,-1 0 1,0 0-1,1 0 0,-1 1 1,1-1-1,0 0 0,-1 1 1,1-1-1,-1 0 1,-3 2-5,0 0-1,1 0 1,-1 1 0,1-1-1,0 1 1,0 0 0,0 0 5,-1 0-2,1 1 1,0 0 0,0 0 0,1 0 0,-1 0 0,1 0 0,0 1 0,0-1-1,0 1 1,1-1 0,0 1 0,-1-1 0,2 1 0,-1 0 0,0 0-1,1 0 1,0-1 0,0 1 0,1 0 0,-1 0 0,1 0 0,0-1 0,0 1-1,1 0 1,-1-1 0,1 1 0,2 2 1,2 5-7,1 0 1,1-1-1,0 0 0,0 0 1,1-1-1,1 0 0,-1-1 1,2 0-1,2 2 7,7 5 4,-1 0 0,-1 1 1,0 1-1,-2 1 0,0 0 1,-1 2-1,3 5-4,-14-19 3,0 1-1,0-1 1,-1 1 0,0 0 0,-1 0-1,1 1 1,-2-1 0,1 1 0,-1-1 0,0 5-3,-1-6 0,-1-1 0,1 1 0,-1-1 1,0 1-1,-1-1 0,0 0 0,0 0 1,0 1-1,-1-2 0,0 1 0,0 0 1,0 0-1,-1-1 0,0 0 0,0 1 0,-10 9-16,0 0-1,-1-1 0,-1-1 1,-14 10 16,-16 9-18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3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0 386 6897,'93'-2'4596,"-31"-2"-4502,0-2 0,35-10-94,69-25 76,-2-7 0,21-15-76,-169 58-29,0-1 0,-1-1 0,0 0 0,0-1 0,3-2 29,-17 9-9,1 0 1,-1 0-1,0 0 0,1 0 1,-1-1-1,0 1 1,0 0-1,1 0 1,-1-1-1,0 1 0,0-1 1,-1 1-1,1-1 1,1-1 8,-2 3-4,0-1 1,0 1 0,0-1 0,0 1-1,0-1 1,0 1 0,-1-1 0,1 1-1,0-1 1,0 1 0,0-1 0,0 1-1,-1-1 1,1 1 0,0 0 0,0-1-1,-1 1 1,1-1 0,0 1 0,-1 0-1,1-1 1,0 1 0,-1 0 0,1-1 0,-1 1-1,1 0 1,0 0 0,-1 0 0,1-1-1,-1 1 1,1 0 3,-4-1-2,-1-1 1,1 1-1,0 1 0,0-1 1,0 1-1,-1-1 0,1 1 1,0 0-1,-1 1 0,-1 0 2,-5 1 39,0 1-1,-1 0 1,1 0 0,0 2-1,1-1 1,-1 1-1,1 1 1,0 0-1,0 0 1,1 1-1,-8 7-38,-1 3 92,1 0 0,0 1 0,1 0 1,1 2-1,-2 5-92,10-15 37,0 1 0,1 0 0,1 0 0,-1 0 0,2 1 1,0 0-1,0 0 0,-1 10-37,4-18 6,1-1 1,-1 1-1,1 0 0,0 0 1,0 0-1,0-1 1,1 1-1,-1 0 0,1 0 1,0-1-1,0 1 0,0 0 1,0-1-1,1 1 1,0-1-1,-1 1 0,1-1 1,1 0-1,-1 0 0,0 0 1,1 0-1,-1 0 0,1-1 1,0 1-1,0-1 1,0 1-1,0-1 0,0 0 1,1-1-1,-1 1 0,1 0-6,7 2 17,1 0 0,-1 0 0,1-1 0,-1-1-1,1 0 1,0-1 0,0 0 0,8 0-17,18-3 42,0-1 0,3-2-42,20-5 6,-1-2 0,0-3 0,-2-2 1,0-3-1,0-3 0,-2-2 0,3-4-6,19-16-8,-69 39 5,-1 0 0,0-1 0,0 0 0,0 0 0,-1-1 0,7-8 3,-12 14 0,-1-1-1,1 1 0,0-1 0,-1 0 0,0 1 0,1-1 0,-1 0 1,-1 0-1,1 0 0,0 0 0,-1 0 0,1 0 0,-1 0 0,0 0 0,0 0 1,0 0-1,0 0 0,-1 0 0,1 0 0,-1 0 0,0 0 0,1 0 0,-2 0 1,1 0-1,0 0 0,0 1 0,-1-1 0,0 0 0,1 1 0,-1-1 0,-2-1 1,-1-2 6,-1 1-1,0 0 0,0 0 0,0 0 1,0 0-1,-1 1 0,0 0 0,0 1 1,0-1-1,0 1 0,-7-1-5,-2-1 31,0 2-1,0 0 0,-1 1 1,1 0-1,-12 2-30,17 0 24,0 0-1,0 1 1,1 1 0,-1 0-1,1 0 1,-1 1-1,1 1 1,0-1-1,-1 2-23,10-4 3,-1-1 1,1 1-1,0-1 0,0 1 0,0 0 1,-1 0-1,1 0 0,0-1 0,0 1 1,0 0-1,0 0 0,0 0 0,1 1 1,-1-1-1,0 0 0,0 0 0,1 0 1,-1 1-1,1-1 0,-1 0 0,1 2-3,0-3 1,0 1 0,0-1 1,0 1-1,0-1 0,0 0 0,0 1 0,0-1 0,1 1 0,-1-1 0,0 1 0,0-1 0,1 1 0,-1-1 0,0 0 0,1 1 0,-1-1 0,0 0 0,1 1 1,-1-1-1,0 0 0,1 1 0,-1-1 0,1 0 0,-1 0-1,23 5 22,12-6 13,-1-1-1,0-1 1,27-7-35,104-28 64,-144 33-58,125-35 12,-138 38-17,-1 0-1,1 1 1,-1 0-1,1 0 1,0 1-1,1 0 0,-8 0 0,1 0 0,-1 0-1,1 0 1,0 1 0,-1-1 0,1 1 0,-1-1-1,1 1 1,-1-1 0,1 1 0,-1 0-1,1 0 1,-1-1 0,0 1 0,1 0-1,-1 1 1,0-1 0,0 0 0,0 0-1,0 0 1,0 1 0,0-1 0,0 0-1,0 1 1,-1-1 0,1 1 0,0-1 0,-1 1-1,1 0 1,0 6 1,-1 0 0,1 1 0,-1-1 0,-1 0 0,0 0 0,0 0-1,0 0 1,-1 0 0,0 0 0,-1 0 0,-1 2-1,-5 22 6,4-13 4,1-7-8,1 0 0,0 0 0,1 0-1,0 4-1,1-14 2,1 0-1,0-1 1,0 1 0,0 0-1,0 0 1,0 0-1,0 0 1,1 0-1,-1 0 1,0 0-1,1-1 1,0 1-1,-1 0 1,1 0-1,0 0 1,0-1-1,0 1 1,0-1 0,0 1-1,1-1 1,-1 1-1,0-1 1,1 0-1,-1 1 1,1-1-1,-1 0 1,1 0-1,1 1-1,3 0 17,0-1-1,0 1 1,1-1 0,-1 0-1,1 0 1,-1-1-1,0 0 1,1 0 0,-1-1-1,1 1 1,4-2-17,9-3 46,1 0 0,-1-1 1,0-1-47,20-7 13,-1-2 0,-1-2 1,0-2-1,-1-1 0,-2-2 1,0-1-1,-2-2 0,0-1 1,8-11-14,-30 27-16,-2 0 1,0-1 0,2-4 15,-9 13-8,0 0-1,0 0 1,0 0 0,0 0 0,-1-1 0,0 1 0,1-1 0,-1 1 0,-1-1 0,1 1 0,0-1 0,-1 0 0,0 1 0,0-1 0,0-1 8,0 4-2,0 1 1,0 0-1,0 0 1,0-1-1,0 1 1,0 0-1,0 0 1,0-1-1,0 1 0,0 0 1,0 0-1,0-1 1,0 1-1,0 0 1,-1 0-1,1-1 1,0 1-1,0 0 0,0 0 1,0-1-1,0 1 1,-1 0-1,1 0 1,0 0-1,0 0 0,0-1 1,-1 1-1,1 0 1,0 0-1,0 0 1,0 0-1,-1 0 1,1 0-1,0 0 0,0-1 1,-1 1-1,1 0 1,0 0-1,-1 0 1,1 0-1,0 0 2,-10 9-33,-6 19 10,12-18 19,-4 6 0,0 0 0,2 0 0,0 1 1,-2 10 3,7-22-2,0 0 1,0 0-1,1 0 1,0 0 0,0 0-1,0 0 1,0-1 0,1 1-1,0 0 1,0 0 0,0 0-1,0 0 1,1-1-1,0 1 1,0-1 0,0 1-1,1-1 1,2 3 1,8 12 3,-1-4 22,-1 1-1,-1 0 1,7 14-25,-15-25 5,1 1 1,-1 0-1,0 0 0,-1 1 0,1-1 1,-1 0-1,-1 0 0,1 1 0,-1-1 1,0 0-1,0 1 0,-1-1 0,0 3-5,0-5 0,-1 1-1,1-1 1,-1 1 0,0-1-1,0 0 1,0 0-1,-1 1 1,1-2-1,-1 1 1,0 0-1,0-1 1,0 1-1,-1-1 1,1 0-1,-1 0 1,0 0 0,0 0-1,0-1 1,0 0-1,0 0 1,-3 1 0,-11 4-134,0 0 1,0-2 0,-1 0 0,-10 1 133,11-3-736,0 0 1,-1-1 0,1-1 0,-10 0 735,-8-8-1059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3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1 6201,'0'8'2633,"0"27"-1457,-11 10-520,-45 89-328,19-62-88,-14 3-176,-10-3-256,-25-8 152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5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48 3529,'1'-2'240,"7"-29"2044,-7 31-2247,-1-1 0,0 1-1,0 0 1,0-1 0,0 1 0,0-1 0,0 1-1,0-1 1,0 1 0,0-1 0,0 1 0,0 0-1,0-1 1,0 1 0,0-1 0,0 1-1,0-1 1,0 1 0,-1-1 0,1 1 0,0 0-1,0-1 1,0 1 0,-1 0 0,1-1 0,0 1-1,-1-1 1,1 1 0,0 0 0,-1 0 0,1-1-1,0 1 1,-1 0 0,1 0 0,-1-1-1,1 1 1,0 0 0,-1 0 0,1 0 0,-1 0-1,1-1 1,-1 1 0,1 0 0,-1 0 0,1 0-1,0 0 1,-1 0 0,1 0 0,-1 0 0,1 1-1,-1-1 1,1 0 0,-1 0 0,1 0-1,0 0 1,-1 0 0,1 1 0,-1-1 0,1 0-1,-1 1-36,-4 1 107,0 1-1,0 0 0,0 0 1,1 0-1,-1 1 0,1-1 1,-1 1-1,1 0 0,-1 2-106,-32 41 412,34-42-370,-24 35 250,2 1-1,2 1 0,1 1 0,3 1 1,-14 44-292,16-43 127,11-31-98,0-1-1,1 1 1,1 0 0,0 0-1,1 1 1,1-1 0,-2 15-29,4-26 2,0-1-1,1 1 1,-1-1 0,0 1 0,1-1-1,-1 0 1,1 1 0,0-1 0,-1 1-1,1-1 1,0 0 0,1 0 0,-1 0 0,0 0-1,1 1 1,-1-2 0,1 1 0,0 0-1,-1 0 1,1 0 0,0-1-2,1 1 2,0 0 0,0-1 0,1 0 0,-1 1 0,0-1 0,0-1 0,1 1 0,-1 0 0,1-1 0,-1 0 0,0 1 0,1-1 0,2-1-2,11-1 9,-1-1 1,0 0-1,0-2 0,0 0 0,10-5-9,21-8-28,-2-1 1,0-3-1,-1-2 0,-2-2 0,0-2 0,19-18 28,-54 41-19,-3 2 9,-1 0 0,1 0 0,-1 0 0,0 0 0,0 0 0,0 0 0,0-1 0,-1 0-1,0 1 1,2-3 10,-4 6 1,0-1 0,0 1-1,0 0 1,0 0-1,0 0 1,0-1 0,0 1-1,0 0 1,1 0-1,-1-1 1,0 1 0,0 0-1,0 0 1,0 0-1,0-1 1,0 1 0,0 0-1,-1 0 1,1-1-1,0 1 1,0 0 0,0 0-1,0 0 1,0-1-1,0 1 1,0 0 0,0 0-1,-1 0 1,1-1-1,0 1 1,0 0 0,0 0-1,0 0 1,-1 0-1,1-1 1,0 1 0,0 0-1,0 0 1,0 0-1,-1 0 1,1 0 0,0 0-1,0 0 0,-13 4 61,-2 9-20,0 0 0,0 0-1,1 1 1,1 1 0,1 1 0,0 0-1,-5 10-40,16-25 0,0 0 0,0 1 0,0-1 0,0 1 0,0-1 0,1 1 0,-1-1 0,1 1 0,-1-1 0,1 1 0,0 0 0,-1-1 0,1 1 0,0 0 0,0-1 0,0 1 0,0 0 0,1-1 0,-1 1 0,0-1 0,1 1 0,-1 0 0,1-1 0,-1 1 0,1-1 0,0 1 0,0-1 0,0 0 0,-1 1-1,1-1 1,1 0 0,-1 1 0,0-1 0,0 0 0,0 0 0,1 0 0,-1 0 0,0 0 0,1 0 0,1 0 0,3 2 4,0-1 0,0 0 1,0 0-1,0-1 0,1 0 0,-1 0 0,1 0 0,-1-1 0,1 0 1,1 0-6,21-3 17,-1 0 0,-1-2 0,1-2 0,-1 0 0,0-2 0,18-8-16,-2-2 32,0-2 0,-1-2 1,25-18-33,-58 34 4,0 0 0,0 0 1,-1-1-1,1 0 0,-2 0 0,1-1 1,-1 0-1,3-6-4,-8 12-1,0 1 1,-1-1-1,1 0 0,-1 0 1,1 0-1,-1 0 0,0 0 1,0 0-1,-1 0 0,1 0 1,-1 0-1,1 0 0,-1-1 1,0 1-1,0 0 0,0 0 1,-1 0-1,1-1 1,-1 1-1,0 0 0,0 0 1,0 0-1,0 0 0,0 0 1,-1 0-1,1 1 0,-1-1 1,0 0-1,0 1 0,0-1 1,0 1-1,-1-1 1,0 0 0,-1 0-1,1 0 1,-1 0 0,0 1 0,0 0 0,1 0 0,-1 0-1,-1 0 1,1 0 0,0 1 0,0 0 0,-1 0-1,1 0 1,0 0 0,-1 1 0,-3 0 3,1 0 1,0 0-1,0 1 0,-1 0 1,1 0-1,0 1 1,0 0-1,0 0 0,-1 1-3,-5 3-2,0 0-1,1 1 0,-1 0 0,1 1 1,1 1-1,-1 0 0,1 0 0,1 1 1,-5 6 2,7-7-79,0 1 0,1 0 0,0 0 1,0 1-1,1-1 0,1 2 1,0-1 78,3-9-101,1 1 0,1-1 0,-1 0 0,0 0 1,0 1-1,1-1 0,0 1 0,-1-1 1,1 0-1,0 1 0,0-1 0,0 1 0,1-1 1,-1 1-1,0-1 0,1 0 0,0 1 0,-1-1 1,1 0-1,0 0 0,0 1 0,0-1 0,1 0 1,-1 0-1,1 0 0,-1 0 0,1 0 1,-1-1-1,1 1 0,0 0 0,0-1 0,0 1 1,0-1-1,0 0 0,0 0 0,0 1 0,0-1 1,2 0 100,50 14-1181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6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160 401 6089,'-4'0'159,"-1"0"0,1 0 0,0 0 0,-1 1 0,1 0 0,0-1 0,-1 2 0,1-1 0,0 0 1,0 1-1,0 0 0,0 0 0,0 0 0,1 0 0,-1 1 0,0-1 0,1 1 0,0 0 0,0 0 0,0 0 0,0 1 0,0-1 0,1 1 0,-1 0 0,0 1-159,-7 9 80,1 1 0,1 0 0,1 1 0,0 0 1,0 0-1,2 0 0,-1 5-80,4-15 10,1 1 1,0 0-1,1-1 0,0 1 1,0 0-1,0-1 0,1 1 1,-1 0-1,2-1 0,-1 1 1,1-1-1,0 1 1,0-1-1,1 0 0,0 0 1,0 0-1,0 0 0,1 0 1,0-1-1,2 3-10,0-1 10,1-1 1,0 1-1,0-1 1,0-1-1,1 0 0,-1 0 1,1 0-1,1-1 1,-1 0-1,1 0 0,-1-1 1,1-1-1,0 1 1,0-1-1,0-1 0,3 1-10,4-1 15,0 0 0,0 0 0,0-2 1,0 0-1,0-1 0,0 0 0,0-2 0,15-4-15,-23 5-4,0-1 0,-1 1 0,1-1 0,-1-1 0,0 0 1,0 0-1,0 0 0,0 0 0,-1-1 0,0-1 0,-1 1 0,4-5 4,-6 7-3,0 0 1,0 0-1,0 0 0,-1-1 0,0 1 0,0-1 0,0 1 0,0-1 0,-1 0 0,0 0 0,0 0 0,0 0 0,0 0 0,-1 1 0,0-1 1,0 0-1,0 0 0,-1 0 0,0 0 0,0 0 0,0 0 0,0 0 3,1 4 0,-1 0-1,1 0 1,0 0 0,0 0 0,-1 0-1,1 0 1,-1 0 0,1 0-1,-1 0 1,1 0 0,-1 0-1,0 0 1,1 1 0,-1-1 0,0 0-1,0 0 1,1 1 0,-1-1-1,0 0 1,0 1 0,0-1-1,0 1 1,0-1 0,0 1 0,0 0-1,0-1 1,0 1 0,0 0-1,0 0 1,0 0 0,0-1-1,0 1 1,0 0 0,0 0 0,0 1-1,0-1 1,0 0 0,-1 0 0,0 1 2,0 1 0,0-1 1,0 0-1,0 1 1,0-1-1,0 1 0,0-1 1,0 1-1,1 0 1,-1 0-1,1 0 0,-1 0 1,1 0-1,0 0 1,0 0-1,0 1 0,0-1-2,-2 3-1,1 1 1,1-1-1,-1 1 0,1-1 0,0 1 0,0 0 0,1-1 0,-1 1 0,1 0 0,0 0 0,1-1 1,0 1-1,0 0 0,0-1 0,0 1 0,1-1 0,0 1 1,0-2 1,0 0-1,0 0 1,0-1-1,0 1 1,1-1 0,-1 1-1,1-1 1,0 0-1,0 0 1,1 0-1,-1 0 1,1-1 0,-1 1-1,1-1 1,0 0-1,0 0 1,0 0-1,0 0 1,0-1 0,0 0-1,0 0 1,4 1-1,6-1 7,0 0 0,0 0 1,0-2-1,0 0 1,0 0-1,-1-1 0,1-1 1,-1 0-1,7-3-7,10-4 18,1-2 0,-2-1 0,15-9-18,-12 4-10,0-1-1,-1-1 1,22-20 10,-39 29 8,-2-1 0,1 0 0,-2-1 0,0-1-1,0 1 1,-1-2 0,-1 1 0,0-1 0,0-4-8,-8 17 12,7-18 53,-8 20-61,1-1 0,-1 1 1,0 0-1,0-1 1,1 1-1,-1 0 1,0-1-1,0 1 0,0 0 1,0-1-1,0 1 1,0-1-1,1 1 0,-1 0 1,0-1-1,0 1 1,0 0-1,0-1 1,0 1-1,0-1 0,-1 1 1,1 0-1,0-1 1,0 1-1,0-1 1,0 1-1,0 0 0,0-1 1,-1 1-1,1 0 1,0-1-1,0 1 1,-1 0-1,1-1 0,0 1 1,-1 0-5,-4 12 142,-67 225 112,-1 6-29,34-122-150,5 3 0,3 11-75,26-102-19,1 0 0,1 30 19,5-44 12,-2-19-11,0 1 0,0-1 0,0 0 0,1 0 1,-1 0-1,0 0 0,0 0 0,0 0 0,0 0 0,0 0 1,0 0-1,0 0 0,0 0 0,1 1 0,-1-1 0,0 0 1,0 0-1,0 0 0,0 0 0,0 0 0,0 0 1,1 0-1,-1 0 0,0 0 0,0 0 0,0 0 0,0 0 1,0 0-1,0 0 0,0 0 0,1 0 0,-1-1 0,0 1 1,0 0-1,0 0 0,0 0 0,0 0 0,0 0 1,0 0-1,1 0 0,-1 0 0,0 0 0,0 0 0,0 0 1,0-1-1,0 1 0,0 0 0,0 0 0,0 0 0,0 0 1,0 0-1,0 0 0,0 0 0,0-1 0,0 1 1,0 0-1,0 0-1,13-30 147,-11 26-138,282-708 392,-261 661-409,2 1 0,3 1 0,3 0 8,-23 37-3,0 1 0,1 0 1,0 0-1,1 1 0,0 1 0,1 0 0,0 0 0,1 1 3,-8 5-3,0 0 0,0 0 0,0 1 0,1 0 0,-1 0 1,1 0-1,-1 1 0,1 0 0,0-1 0,-1 1 0,1 1 0,0-1 1,0 1-1,0 0 0,0 0 0,0 0 0,-1 1 0,1 0 0,0 0 1,0 0-1,-1 0 0,1 1 0,3 1 3,-5-1-4,0-1-1,0 1 1,0 0 0,0 0-1,0 0 1,-1 1 0,1-1-1,-1 1 1,1 0-1,-1-1 1,0 1 0,0 0-1,0 0 1,0 0 0,-1 0-1,1 1 1,-1 0 4,1 1-10,-1 0 0,0 1 0,0-1 0,-1 0 0,1 0 0,-1 1 0,0-1 0,-1 0 0,1 0 0,-1 1 0,0-1 10,-2 8-22,-1-1 1,0 0-1,-1-1 1,0 1-1,-1-1 1,0 0 0,0 0-1,-2-1 1,-4 6 21,-5 4-3,0-2 1,-2 0 0,0-1 0,0-1 0,-2-1-1,0-1 1,0-1 0,-1 0 0,-18 6 2,-14 2 7,-8 0-7,42-14 1,13-3 6,16-2-3,16-2-9,45-4-4,-1-3 0,0-3 0,26-8 9,-50 7-3,-1-2-1,0-3 0,-1 0 1,0-3-1,23-15 4,-47 22 15,-1 1-1,0-2 1,-1 0-1,0-1 1,-1-1-1,-1-1 1,0 0 0,6-10-15,-11 11 28,0 1 1,-2-2 0,1 1 0,-2-1 0,0 0-1,-1-1 1,-1 1 0,0-1 0,-1 0 0,-1-1-1,-1 0-28,0-12 63,-1 0 0,-2-1 0,-1 1 0,-1 0 0,-2-1 0,-1 2 0,-2-1 0,0 1 0,-8-16-63,13 39 60,0 0 0,0-1 0,0 1 0,0 1 0,-3-3-60,6 7 9,-1-1 0,0 1 0,0 1 1,1-1-1,-1 0 0,0 0 0,0 0 1,0 0-1,0 0 0,0 1 0,0-1 1,0 1-1,0-1 0,-1 0 1,1 1-1,0 0 0,0-1 0,0 1 1,-1 0-1,1 0 0,0-1 0,0 1 1,-1 0-1,1 0 0,0 0 0,0 0 1,-1 1-1,1-1-9,0 0-22,-2 2 54,4 8-297,8 42 264,-5-16 1,-1 0 0,-2 0 0,-1 0 0,-6 34 0,-7 28 1,0-16 1,4 0-1,4 1 0,4 20-1,1-103 0,0 9-3,1-1 0,0 1-1,0-1 1,2 7 3,-2-13 0,0 0-1,-1 0 1,1 0-1,0 0 1,0 0-1,0 0 0,0 0 1,1 0-1,-1-1 1,0 1-1,1 0 1,-1-1-1,1 1 1,0-1-1,-1 0 1,1 0-1,0 1 1,0-1-1,0 0 1,0-1-1,1 2 1,4 0-3,0-1 0,0 0-1,1 0 1,-1-1 0,0 1 0,0-1 0,1-1-1,-1 0 1,0 0 0,0 0 0,4-2 3,10-3-8,1-1 1,-1-1 0,3-2 7,4-3-39,-1-2 0,0-1 0,-1-1 0,20-18 39,8-11-355,28-32 355,-81 77 0,0 1 0,-1 0 0,1-1 0,-1 1 1,1 0-1,-1-1 0,1 1 0,-1-1 0,1 1 0,-1-1 0,1 1 0,-1-1 0,0 1 0,1-1 0,-1 1 1,0-1-1,0 0 0,1 1 0,-1-1 0,0 0 0,0 1 0,0-1 0,0 0 0,0 1 0,0-1 0,0 1 1,0-1-1,0 0 0,-1 0 3,0 1 1,-1-1 0,1 1 0,-1-1 0,1 1-1,-1 0 1,1 0 0,0 0 0,-1 0 0,1 0-1,-1 0 1,0 0-4,-3 6 7,1 5 6,0 1 0,0 0 1,1 0-1,0 0 0,1 4-13,-6 58 43,8-71-41,0 0 0,0 0 0,0 0-1,1 0 1,0 0 0,-1 0 0,1 0 0,0 0-1,0 0 1,1 0 0,-1 0 0,0-1 0,1 1-1,0 0 1,0-1 0,0 0 0,0 1 0,0-1-1,0 0 1,0 0 0,1 0 0,-1 0 0,1 0-1,-1-1 1,1 1 0,0-1 0,0 0 0,1 1-2,4 0-1,0 1 0,-1-2 0,1 1 0,0-1 0,0 0-1,0-1 1,0 0 0,0 0 0,7-2 1,0 0-68,0-1-1,0-1 0,-1 0 0,1-1 0,-1-1 0,0 0 0,-1-1 0,1 0 0,-2-1 0,3-2 69,-7 4-334,1 0 0,-1-1-1,-1 0 1,1 0 0,-1-1-1,-1 0 1,0-1 0,0 1-1,0-1 1,-1 0 0,0 0 0,-1-1-1,0 0 1,0 1 0,0-6 334,-1-1-466,-1 0 1,-1 0-1,0-5 466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7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60 4993,'-49'-20'1127,"0"3"0,-18-3-1127,64 19 68,1 1 0,-1-1 0,0 1 0,1 0 0,-1 0 0,0 0 0,1 0 0,-1 0 0,1 1 0,-1-1 0,0 1 0,1 0 0,-2 0-68,3 0 56,-1 0 1,1 0-1,0 0 0,-1 0 1,1 0-1,0 0 0,0 0 1,-1 1-1,1-1 1,0 1-1,0-1 0,0 2-56,-6 8 131,1 1-1,0 0 1,0 0-1,2 0 1,-1 1-1,2 0 1,0 0-1,0 0 1,1 0-1,1 0 1,0 0-1,0 1 1,2 3-131,0-6 23,1 0 0,0 0 0,0 0 0,1 0 0,1-1 0,0 0 0,0 1 0,1-1 0,0-1 0,1 1 0,0-1 0,0 0 0,1 0 0,0-1 0,1 0 0,3 3-23,-3-4 9,0 0 1,1 0-1,1-1 0,-1 0 1,1 0-1,0-1 1,0-1-1,9 4-9,-12-6 3,0 0 0,0-1 0,-1 0 0,1 0 0,0 0 0,0-1 0,0 1 1,0-2-1,0 1 0,0-1 0,0 0 0,0-1 0,0 1 0,-1-2 0,3 0-3,4-3 12,0-1 1,-1 0-1,0-1 0,0 0 1,-1-1-1,0 0 0,0-1 1,-1 0-1,6-9-12,13-17 15,-2-2 1,5-12-16,-22 34-19,-8 13 16,0 0 0,-1 0 1,2 0-1,-1 0 0,0 0 0,1 1 1,-1-1-1,1 1 0,-1 0 1,4-2 2,-6 4 0,1 0 0,-1-1 1,0 1-1,1 0 1,-1 0-1,0 0 1,0 0-1,1 0 1,-1 0-1,0 0 0,1 0 1,-1 0-1,0 0 1,1 1-1,-1-1 1,0 0-1,0 0 1,1 0-1,-1 0 0,0 0 1,1 0-1,-1 1 1,0-1-1,0 0 1,1 0-1,-1 0 1,0 1-1,0-1 1,0 0-1,1 0 0,-1 1 1,0-1-1,0 0 1,0 0-1,0 1 1,0-1-1,4 25 24,-6 9-9,-2 0 1,-1 0-1,-2-1 0,-2 2-15,-1 9 156,2 0-1,1 2-155,9-26 153,-1-20-145,-1 1 0,0-1-1,0 0 1,1 1 0,-1-1-1,0 0 1,1 1 0,-1-1-1,0 0 1,1 1 0,-1-1-1,0 0 1,1 1 0,-1-1-1,1 0 1,-1 0 0,0 0 0,1 0-1,-1 1 1,1-1 0,-1 0-1,1 0 1,-1 0 0,1 0-8,2 0 27,-1-1 0,1 0 0,0 1 0,0-1 1,-1 0-1,1 0 0,0 0 0,-1-1 0,1 1 1,0-1-28,76-46 553,47-40-553,-63 42-185,2 3-1,47-22 186,-97 58-128,0 0-1,15-4 129,-25 9-33,-1 1-1,1 0 0,0 0 0,0 0 1,0 1-1,0 0 0,0 0 0,0 0 1,0 0-1,0 1 0,1 0 34,-4-1-11,0 1 0,-1-1-1,1 1 1,-1 0 0,1-1 0,-1 1 0,1 0-1,-1 0 1,1 0 0,-1 0 0,0 0-1,0 0 1,1 0 0,-1 1 0,0-1-1,0 0 1,0 1 0,0-1 0,0 1-1,-1-1 1,1 1 0,0-1 0,-1 1 0,1-1-1,-1 1 1,0 0 0,1-1 0,-1 1-1,0 0 1,0-1 0,0 1 0,0 1 11,-1 7-16,0 1 0,0-1 0,-2 0 0,1 0 0,-2 3 16,-3 20-34,6-27 17,0 0-1,1-1 1,0 1 0,1 0 0,-1 0 0,1 0 0,1 3 17,-2-7-11,1 0 0,0 0 1,-1 0-1,1 0 1,0 0-1,0 0 1,0 0-1,0-1 1,0 1-1,1 0 1,-1-1-1,0 1 0,1-1 1,-1 1-1,1-1 1,0 0-1,-1 0 1,1 0-1,0 0 1,0 0-1,0 0 1,0 0-1,1 0 11,2 0-10,0-1 0,1 1 0,-1-1 0,0 0 0,1-1 0,-1 1 0,0-1 0,1 0 0,-1 0 0,0-1 0,0 0 0,0 0 0,0 0 0,2-2 10,14-6 31,0-2 1,10-8-32,23-19 522,-50 32-206,-4 7-305,0-1 1,0 1-1,0 0 0,0 0 1,0 0-1,0 0 0,0-1 1,0 1-1,0 0 0,0 0 1,0 0-1,-1 0 0,1-1 1,0 1-1,0 0 0,0 0 1,0 0-1,0 0 0,-1 0 1,1 0-1,0-1 0,0 1 1,0 0-1,0 0 0,-1 0 1,1 0-1,0 0 0,0 0 1,0 0-1,-1 0 0,1 0 1,0 0-1,0 0 0,0 0 1,-1 0-1,1 0 0,0 0 1,0 0-1,0 0 0,-1 0 1,1 0-1,0 0 0,0 0 1,0 0-1,0 1 0,-1-1 1,1 0-12,-50 11 189,1 2 1,0 2 0,-5 4-190,29-9 40,25-10-37,0 0 0,-1 0 0,1 0 0,0 1 0,0-1 0,0 0 0,-1 0 0,1 0 0,0 0 0,0 0 0,-1 0 1,1 1-1,0-1 0,-1 0 0,1 0 0,0 0 0,0 0 0,-1 0 0,1 0 0,0 0 0,0 0 0,-1 0 0,1 0 0,0 0 0,-1 0 0,1 0 0,0 0 0,0-1 0,-1 1 0,1 0 0,0 0 0,0 0 0,-1 0 0,1 0 0,0-1-3,2-9 58,14-16 7,29-38-31,3 3-1,3 1 0,20-15-33,-67 71-2,0-1 0,1 1-1,-1 1 1,1-1-1,0 1 1,0 0-1,0 0 1,0 0-1,0 1 1,1 0 0,-1 0-1,3-1 3,-7 3-1,0 0-1,-1 0 1,1 0-1,0 0 1,0 0-1,0 0 0,0 0 1,0 0-1,-1 0 1,1 0-1,0 0 1,0 1-1,0-1 1,0 0-1,-1 1 1,1-1-1,0 0 1,0 1-1,-1-1 1,1 1-1,0-1 1,-1 1-1,1 0 1,0 0 1,0 1-2,1 0 0,-1 0 0,0 0 0,0 0 0,-1 0 0,1 1 1,0-1-1,-1 0 0,1 1 2,2 25-2,0 0 1,-2-1 0,-1 1-1,-2 0 1,-2 17 1,1-14 11,-22 205 150,-48 199-161,49-328-15,-6 3 15,13-58-1,-2-1 0,-2-1-1,-6 7 2,21-46 4,1-1-1,-1 1 1,-1-1-1,0-1 0,0 1 1,-1-1-1,0-1 0,-7 6-3,12-11 3,-1 0-1,0-1 0,0 0 1,0 0-1,0 0 0,0 0 1,0-1-1,0 1 0,-1-1 1,1 0-1,-1 0 0,1-1 1,0 1-1,-1-1 0,1 0 1,-1 0-1,1-1 0,-1 1 1,1-1-1,-1 0 0,1 0 1,0 0-1,0-1 0,-3-1-2,-2-1 22,0-1 1,1 0-1,0-1 0,0 0 0,0 0 0,0-1 1,1 0-1,0 0 0,0 0 0,1-1 0,0 0 0,1-1 1,-2-2-23,-5-10 127,0-2 0,2 1 0,0-2 1,-5-20-128,9 24 46,1-1 0,1-1 0,1 1 0,1 0 0,1-1 0,1 1 0,0-1 0,2 0 1,1 1-1,0 0 0,2 0 0,0-1-46,3-2-26,0 0 1,2 0 0,0 2 0,1-1-1,2 1 1,0 1 0,1 0-1,2 1 1,0 1 0,4-4 25,15-10-233,1 2 1,2 1 0,1 2-1,1 2 1,24-11 232,88-42-389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8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30 2817,'-2'-3'222,"0"1"0,0 0 1,0-1-1,0 1 0,-1 0 0,1 0 1,-1 1-1,1-1 0,-1 0 1,0 1-1,1 0 0,-1-1 1,0 1-1,0 0 0,0 0 0,0 1 1,0-1-1,0 1 0,0-1 1,0 1-1,0 0 0,-1 0 1,1 1-1,0-1 0,0 0 0,0 1 1,0 0-1,0 0 0,-1 0-222,-8 3 127,0 0 1,0 1-1,0 1 0,1 0 0,0 0 0,0 1 0,1 0 1,-1 1-1,2 0 0,-1 1-127,-11 11 127,1 1 1,1 0-1,-17 25-127,17-18 84,0 1 1,2 1-1,1 1 0,0 5-84,10-24 17,1 1 0,1-1 0,0 1 0,1 0-1,1 0 1,0 0 0,0 0 0,1 1-1,1-1 1,0 0 0,1 0 0,1 5-17,-1-12 0,0-1 0,1 1 1,0 0-1,0-1 0,1 1 1,-1-1-1,1 0 0,0 0 1,1 0-1,-1 0 0,1-1 1,0 1-1,0-1 0,0 0 1,1 0-1,0 1 0,3 0 2,0-1 0,-1 0 0,1 0 0,1 0 0,-1-1 0,0 0 0,1-1 0,0 0 0,-1 0 0,3-1-2,16 1-6,0-1 0,1-1-1,-1-1 1,0-2 0,0-1 0,13-4 6,-6 1-77,0-1-1,-1-2 1,0-2 0,-1-1 0,0-1-1,-1-2 1,-1-1 0,0-1 0,-1-2-1,-1-1 1,20-20 77,-35 29-50,-1-1 1,-1-1-1,0 0 0,-1 0 0,0-2 50,-7 11-16,0 0 0,0 0-1,-1-1 1,1 1-1,-1-1 1,-1 1 0,1-1-1,-1 1 1,0-1 0,0 0-1,-1 0 1,1 0 0,-1 0-1,-1 1 1,1-1-1,-1-3 17,0 7 1,0 0 0,0 1-1,0-1 1,0 0-1,0 0 1,0 0 0,0 1-1,0-1 1,-1 1-1,1-1 1,-1 1 0,1-1-1,-1 1 1,0 0-1,1 0 1,-1 0-1,0 0 1,0 0 0,0 0-1,0 0 1,1 1-1,-1-1 1,0 1 0,0-1-1,-1 1 1,1 0-1,0 0 1,0 0 0,0 0-1,0 0 1,0 0-1,0 0 1,0 1-1,0 0 0,-8 1 17,1 1 0,0 1 0,0 0-1,0 0 1,0 1 0,1 0-1,0 1 1,0-1 0,-4 5-17,-3 2 31,1 2-1,0 0 1,1 0 0,-6 10-31,11-12 12,0 0 1,1 0-1,1 0 0,0 1 1,1 0-1,0 1 0,1-1 1,0 1-1,1 3-12,2-11 3,0-1 0,1 1 0,0 0 0,0-1 0,0 1 0,0-1 1,1 1-1,0-1 0,1 1 0,-1-1 0,3 5-3,-3-7 1,1 1 1,0-1 0,0 0-1,0 0 1,1 0-1,-1 0 1,1 0 0,0 0-1,0-1 1,0 1-1,0-1 1,0 0-1,0 0 1,1 0 0,-1 0-1,1-1 1,-1 0-1,3 1-1,6 1 21,0 0-1,0-1 1,0 0-1,0-1 0,1-1 1,-1 0-1,0-1 1,1 0-1,-1 0 1,0-2-1,4-1-20,5-1 34,0-1 0,-1-1 0,0-1 0,-1-1-1,0-1 1,5-3-34,-10 4 14,0-1 0,-1 0 0,0-1-1,0 0 1,-2-1 0,1 0 0,8-14-14,-14 19 3,-1-1 1,0 0 0,-1-1 0,0 1 0,0-1-1,0 0 1,-1 0 0,-1 0 0,0 0 0,0 0-1,0 0 1,-1-1 0,-1 1 0,0-8-4,-1 7 2,0-1 1,-2 1-1,1-1 1,-1 1-1,0 0 1,-1 0-1,-1 0 1,1 1-1,-1-1 1,-5-5-3,6 8-2,-1 1 0,0 0 1,0 0-1,0 0 0,-1 1 0,1 0 0,-1 0 1,0 0-1,-1 0 0,1 1 0,-1 1 0,0-1 1,0 1-1,-6-2 2,8 4-12,1 0 0,-1 1 0,0-1 0,0 1 0,1 0 1,-1 0-1,0 1 0,1 0 0,-1 0 0,0 0 0,1 0 0,-1 0 1,1 1-1,0 0 0,-1 0 0,1 0 0,0 1 0,0-1 0,0 1 1,1 0-1,-1 0 0,1 0 0,-1 1 0,-1 2 12,-8 9-142,1 1 0,0 0 0,1 0 0,1 1 0,-2 7 142,-24 55-1208,7 5 533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8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2 629 5321,'-1'-10'985,"1"8"-731,0 1 0,-1-1-1,1 0 1,0 0-1,0 1 1,0-1 0,0 0-1,1 0 1,-1 0 0,0 1-1,1-1 1,0-1-254,12 22 1614,-1 4-1525,30 54-36,-4 2 0,-3 2 0,-2 6-53,-31-82 10,0 1 0,-1-1 0,1 1 0,-1 0 0,-1 0 1,1-1-1,-1 1 0,0 0 0,0 0 0,-1 0 0,0 0 0,0-1 0,0 1 1,-1 0-1,-1 4-10,1-14 138,8-18 26,4 3-147,0 1-1,1 0 1,1 1-1,0 0 1,1 1-1,1 0 1,1 1-1,2-1-16,9-10 14,-3 2-5,2 0 1,0 1-1,14-8-9,-30 25 2,1 0 0,0 0 0,0 1 1,1 0-1,0 1 0,0 0 0,0 0 0,0 1 0,0 1 0,3 0-2,-11 1 2,0 1 0,-1 0-1,1-1 1,0 1 0,-1 0-1,1 1 1,0-1 0,-1 0 0,1 1-1,0 0 1,-1-1 0,1 1 0,-1 0-1,1 0 1,-1 0 0,0 1-1,1-1 1,-1 1 0,0-1 0,0 1-1,0 0 1,1 1-2,-1 0-1,1 0 0,-1 0 0,-1 0 0,1 1 0,0-1 0,-1 1 0,0-1 0,0 1 0,0 0 0,0 0 0,0-1 0,-1 1 0,0 0 0,1 0 0,-2 1 1,4 9-1,-3-14 0,0 0 1,0 0 0,0 0 0,1 1-1,-1-1 1,0 0 0,0 0-1,0 0 1,1 1 0,-1-1 0,0 0-1,0 0 1,0 0 0,1 0-1,-1 0 1,0 0 0,0 0 0,1 1-1,-1-1 1,0 0 0,0 0 0,1 0-1,-1 0 1,0 0 0,0 0-1,1 0 1,-1 0 0,0 0 0,0 0-1,1-1 1,-1 1 0,0 0-1,0 0 1,1 0 0,-1 0 0,0 0-1,0 0 1,0 0 0,1-1-1,-1 1 1,0 0 0,0 0 0,1 0 0,2-10-51,82-167 83,-80 166-23,-1-1 0,-1 0 0,0 0 0,-1-1 0,1-7-9,-3 19-9,-28 276-119,24-238 156,-1 1 0,-2-1 0,-4 8-28,8-32-2,-1 0 0,-1-1 0,0 1-1,0-1 1,-2 0 0,1 0 0,-2-1 0,1 0 0,-2 0 0,-4 5 2,5-11-19,4-7 16,4 1 1,0 0-1,1 0 1,-1 1-1,0-1 0,0 0 1,0 0-1,1 1 1,-1-1-1,0 0 1,1 0-1,-1 1 1,1-1-1,-1 0 1,1 1-1,-1-1 0,1 1 1,0-1-1,-1 0 1,1 1-1,-1-1 1,1 1-1,0-1 3,22-15-11,0 1 0,1 0 0,0 2 0,9-3 11,-21 11 1,0 1 1,1 0-1,-1 1 0,1 0 0,0 1 1,0 0-1,12 1-1,35-7 75,-43 3-66,0-1 0,0-1 0,0 0 0,-1-1 0,0-1 0,0 0 0,-1-1 0,-1-1 0,0 0 0,12-13-9,2-4 16,-1-1 0,-2-2 0,-1 0 0,9-18-16,-20 28 7,-1-1 0,-1-1 1,-1 0-1,-1-1 1,-1 1-1,-1-2 0,-1 1 1,-1-1-1,-1 0 1,-2 0-1,0 0 0,-1 0 1,-2 0-1,-1 0 1,0 0-1,-2 0 1,-1 0-1,-2-3-7,-26-76 92,17 55 11,13 40-83,-1-4 25,0 1 0,-1 0 1,-4-7-46,8 18 5,1-1 1,-1 1-1,0 0 1,1 0-1,-1 0 1,0 0 0,0 0-1,0 0 1,0 0-1,0 0 1,0 1-1,0-1 1,0 0-1,0 1 1,0-1 0,0 0-1,0 1 1,-1-1-1,1 1 1,0 0-1,0-1 1,-1 1-1,1 0 1,0 0 0,-1 0-1,1 0 1,0 0-1,0 0 1,-1 0-1,1 0 1,0 1-1,-1-1 1,1 0 0,0 1-1,0-1 1,0 1-1,-1-1 1,1 1-1,0 0-5,-3 1 6,0 1 0,1 0 0,-1 0 0,1 0-1,0 1 1,0-1 0,0 1 0,1-1 0,-1 1-1,-1 3-5,-5 12 4,2 0-1,0 0 1,0 1-1,2-1 0,1 1 1,0 1-1,1-1 1,2 1-1,0 0-3,4 95 61,13 69-61,-13-151-4,30 192-25,-6-55 22,-26-165 6,2 9 3,-2 1 0,0-1 0,0 0 0,-1 1 0,-1-1 0,-1 5-2,1-18-35,1-1 0,0 0 0,-1 0 1,1 1-1,-1-1 0,1 0 0,-1 0 0,0 0 0,1 0 0,-1 1 1,0-1-1,0 0 0,0 0 0,0-1 0,1 1 0,-2 0 0,1 0 0,0 0 1,0-1-1,0 1 0,0 0 0,0-1 0,-1 1 0,1-1 0,0 1 1,-1-1 34,-1 1-249,-1-1 1,0 1 0,0-1 0,1 0 0,-1 0 0,0 0 0,0-1 0,-2 0 248,-20-5-739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0:59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13 417 6105,'-4'-25'641,"0"-1"0,1 1 0,2-1 0,1-19-641,0 42 64,1 0 0,0 0 0,0 1 1,-1-1-1,1 0 0,1 1 1,-1-1-1,0 1 0,1-1 1,-1 1-1,1 0 0,0 0 1,0-1-1,0 1 0,0 0 1,0 1-1,0-1 0,0 0 1,1 1-1,-1-1 0,1 1 1,-1 0-1,1-1 0,-1 1 1,1 1-1,2-2-64,94-31 310,2 4 1,61-7-311,-74 17 22,46-9-62,-45 11-815,85-28 855,-164 40-254,-10 2-1376,-2 3 1324,0 0-1,0 1 1,0-1 0,0 0-1,0 0 1,1 1 0,-1-1 0,0 1-1,0 0 1,0 0 0,0 0 306,-44 21-722,-47 25 393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83 5601,'9'-14'496,"-5"7"-247,0 1 0,0 0 0,-1-1 0,1 1 0,1-7-249,-5 12 32,0 1 0,0-1 1,0 0-1,0 0 0,0 1 1,0-1-1,0 0 0,0 0 1,0 0-1,0 1 0,0-1 1,0 0-1,0 0 0,0 1 1,-1-1-1,1 0 0,0 0 1,-1 1-1,1-1 0,-1 0-32,0 0 45,0 0-1,0 1 0,0-1 0,0 1 0,0-1 0,0 0 1,0 1-1,0 0 0,0-1 0,0 1 0,0 0 0,0-1 1,0 1-1,-1 0 0,1 0 0,0 0 0,-1 0-44,-7 0 71,1 0 0,-1 1 1,1 0-1,0 0 0,-1 1 0,1 0 0,0 0 0,0 1 0,0 0 0,0 1 0,1-1 1,-1 2-1,1-1 0,0 1 0,0 0 0,1 0 0,-1 1 0,1 0 0,0 0 0,1 0 1,0 1-1,0 0 0,0 0 0,1 0 0,0 1 0,0-1 0,0 1 0,-1 6-71,5-11 1,-1 0 0,0-1 0,1 1-1,0 0 1,0 0 0,0 0 0,0 0 0,0 0-1,0-1 1,1 1 0,-1 0 0,1 0 0,0 0-1,0-1 1,0 1 0,0 0 0,0-1 0,1 1-1,-1-1 1,1 1 0,0-1 0,-1 0 0,1 0-1,0 0 1,0 0 0,1 0 0,-1 0 0,0 0-1,1-1 1,-1 1 0,1-1 0,1 1-1,9 4 2,0 0 1,0-1-1,1-1 0,0 0 1,0 0-1,1-2-2,25 5 1,-27-5 7,0 0-1,0 0 1,0 2-1,0-1 0,0 2 1,6 3-8,-17-7 0,0 0 0,0 0 0,0 0 0,0 0-1,0 1 1,0-1 0,-1 1 0,1-1 0,0 1 0,-1 0 0,1 0 0,-1-1 0,0 1 0,0 0 0,0 0 0,0 0 0,0 0 0,0 1 0,0-1 0,-1 0 0,1 0 0,-1 0 0,1 1 0,-1-1 0,0 0 0,0 0 0,0 1 0,0-1 0,-1 0 0,1 1 0,0-1 0,-1 0 0,0 0-1,1 0 1,-1 0 0,0 0 0,0 1 0,0-1 0,-1 0 0,-5 8 7,-1-2 0,0 1 1,0-1-1,-1 0 0,0-1 0,0 0 0,-1 0 0,-4 2-7,-20 11 139,-30 12-139,-35 5-172,93-34 64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0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607 0 6265,'-35'38'2521,"-32"12"-1489,-5 4-704,-13 15-8,-1 6-320,6 5-1120,-3-5-848,-16-27 1159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53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150 548 6137,'-5'1'153,"0"0"-1,-1 0 1,1 0 0,0 0-1,-1 1 1,1 0-1,0 0 1,0 1-1,1-1 1,-1 1-1,0 0 1,1 0 0,0 0-1,-1 1 1,1 0-1,1 0 1,-1 0-1,1 0 1,-1 0 0,1 1-1,0 0 1,0 0-153,-4 8-16,0-1 1,1 1 0,0 0-1,1 1 1,1-1 0,0 1 0,1 0-1,0 2 16,1-2-31,1 0 0,0 0 0,2 0 0,-1 0 0,2 0 0,-1 0 0,2 0 0,0 0 0,1-1 0,0 1 0,1-1 0,0 0 0,8 11 31,-5-9-170,2 0-1,0-1 0,0-1 1,1 0-1,1 0 0,0-1 1,1 0-1,0-1 0,1-1 1,0 0-1,4 1 171,35 18-538,-33-20 382,-1 2-1,0 1 1,5 4 156,-22-14 14,0-1 0,-1 0 0,1 1-1,-1-1 1,1 1 0,-1-1 0,0 1 0,1 0 0,-1-1-1,0 1 1,0 0 0,0 0 0,0 1-14,-1-2 26,0 0 1,0 0-1,0 0 0,0 0 1,0 0-1,0 0 0,0 0 1,0 1-1,0-1 0,-1 0 1,1 0-1,0 0 0,-1 0 1,1 0-1,-1 0 0,1 0 1,-1-1-1,0 1 0,1 0 1,-1 0-1,0 0 0,0 0 1,1-1-1,-1 1 0,0 0 1,0-1-1,0 1 0,0-1-25,-16 10 162,0 0 1,0-2-1,-1 0 1,0-1-1,0-1 1,-1-1-1,0 0 1,-16 1-164,28-5 11,1 0 0,-1-1 0,1 0 0,-1 0 0,1-1 0,-6 0-11,11 0 2,0 1 1,0 0-1,0 0 0,0 0 1,0-1-1,0 1 1,0 0-1,0-1 0,0 1 1,0-1-1,0 1 1,0-1-1,0 1 0,0-1 1,0 0-1,1 1 1,-1-1-1,0 0 0,1 0 1,-1 0-1,0 0 1,1 1-1,-1-1 0,1 0 1,-1 0-1,1 0 1,0 0-1,-1 0 0,1 0 1,0 0-1,0 0 1,0 0-1,0 0 0,0 0 1,0-1-1,0 1 1,0 0-1,0 0 1,0 0-1,0 0 0,1 0 1,-1 0-1,0 0-2,2-3 6,0 0-1,0 1 1,0-1-1,1 1 0,-1-1 1,1 1-1,-1 0 1,1 0-1,0 0 1,1 0-1,-1 0 1,0 1-1,3-2-5,51-28 84,-42 24-57,82-38 245,38-9-272,-26 10 110,0-5-110,-76 34 25,-2-2 1,0-2-1,-1 0 1,-1-2-1,10-11-25,-29 23 40,0 0 0,0 0 0,-1-1 0,0-1 0,-1 0 0,-1 0 0,0 0 0,0-1-1,-2 0 1,1 0 0,-1-1 0,-1 1 0,-1-1 0,0 0 0,0-4-40,-1-12 84,0 0 1,-3 0-1,0 0 0,-2 1 0,-1-1 0,-7-23-84,10 45 3,-23-110 288,-6 1 1,-11-20-292,41 135 21,-1 1 0,0-1 0,1 0 0,-1 0 0,0 0 0,0 1 1,-1-1-1,1 0 0,0 1 0,0-1 0,-1 1 0,0-1-21,-6 2 143,2 12-10,4 11-89,0-1-1,1 1 0,3 19-43,-2-22 13,8 98 62,19 92-75,-15-129 30,39 235-134,-42-251 29,-3-34-72,-1 0-1,-2 0 1,-1 0-1,-2 1 1,-3 28 147,3-58-43,0-1-1,-1 1 1,1-1 0,0 0 0,-1 1-1,1-1 1,-1 0 0,1 1 0,-1-1-1,0 0 1,0 0 0,0 1-1,1-1 1,-1 0 0,0 0 0,0 0-1,-1 0 1,1 0 43,-7-1-204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1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11 560,'0'-2'312,"0"-1"-80,0 0-280,0 1 8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2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 2729,'2'-15'5712,"4"7"-3848,-4 8-1936,0-1 0,-1 1 0,1-1 0,0 1 0,0 0 0,0 0 0,-1 0 0,1 0 0,0 0 0,0 0 0,0 0 72,10 1 482,-7-2-468,30 4 167,-33-2-171,0 0 0,-1-1-1,1 1 1,-1 0 0,1-1 0,-1 1 0,1 0 0,-1 0-1,1 0 1,-1 1 0,0-1 0,0 0 0,0 0 0,1 1 0,-1-1-1,0 1 1,-1-1 0,1 1 0,0 0-10,9 18 58,0-1-1,1 0 1,13 15-58,2 5 55,-21-30-34,0 0 1,-1 1-1,-1-1 0,1 1 1,-1 0-1,-1 0 1,0 0-1,0 0 0,-1 1 1,0-1-1,-1 0 0,0 1 1,-1-1-1,-1 4-21,2-3 36,-3 6 34,1-1-1,-2 1 1,0-1 0,-1 0 0,-7 14-70,-1 7 263,11-35 238,1-9-195,2-19-161,8-27-115,2 0 0,9-25-30,-14 55-2,2 1 1,0 0-1,1 0 0,2 1 0,6-10 2,-12 23-1,0 0-1,1 0 0,0 0 0,1 1 0,0 0 0,0 1 0,0 0 0,0 0 0,1 0 0,0 1 0,1 0 1,-1 0-1,7-1 2,-9 3-2,1 1 0,0 0 0,0 1 0,0-1 0,0 1 0,0 1 1,0-1-1,0 1 0,0 1 0,0-1 0,0 1 0,0 0 0,0 1 1,0-1-1,0 1 0,-1 1 0,1-1 0,-1 1 0,1 1 0,-1-1 0,0 1 1,0 0-1,0 1 2,1 1-5,0 0 0,0 0-1,-1 1 1,0-1 0,0 2 0,0-1 0,-1 1 0,0 0 0,-1 0 0,0 0 0,0 0 0,-1 1 0,0 0 0,0-1-1,-1 1 1,0 0 0,0 5 5,2 40 23,-4 32-23,2 14 3,-2-70-12,-1-19 3,1-1 0,0 1 1,1-1-1,0 0 0,1 0 0,0 1 0,1 1 6,-3-11 1,1 0-1,-1 0 0,0-1 0,1 1 0,-1 0 0,1 0 1,0-1-1,-1 1 0,1 0 0,-1-1 0,1 1 1,0-1-1,0 1 0,-1-1 0,1 1 0,0-1 1,0 1-1,-1-1 0,1 0 0,0 1 0,0-1 1,0 0-1,0 0 0,0 0 0,0 0 0,-1 0 1,1 0-1,0 0 0,0 0 0,0 0 0,0 0 1,0 0-1,0 0 0,0-1 0,-1 1 0,1 0 1,0-1-1,0 1 0,0 0 0,4-3 2,0 1 0,1-1 0,-1 0 0,-1 0 0,3-2-2,3-3-2,0-1 1,0 0-1,-1-1 1,0 0-1,-1 0 1,2-4 1,43-71-12,-21 31 15,7-3 13,-9 14 39,8-19-55,-31 48 5,0 1 0,-1-1-1,-1-1 1,0 1-1,0-1 1,1-14-5,-4 0 19,-2 28-14,0 0 1,0 0 0,0 0 0,0 0 0,0 0 0,0 0 0,0 0 0,0 0 0,-1 0 0,1 0 0,0 1 0,-1-1 0,1 0 0,0 0 0,-1 0-1,1 0 1,-1 1 0,1-1 0,-1 0 0,0 0 0,1 1 0,-1-1 0,0 1 0,1-1 0,-1 0 0,0 1 0,-1-1-6,1 1 6,1 0 0,-1 0 0,0 0-1,0 1 1,0-1 0,0 0 0,0 0 0,0 1 0,0-1 0,1 0 0,-1 1 0,0-1 0,0 1 0,0 0 0,1-1 0,-1 1 0,0-1 0,1 1 0,-1 0 0,1-1 0,-1 1 0,0 1-6,-13 21 31,9-16-17,-2 6-11,1 0 0,0 1 1,1-1-1,0 1 0,1 0 0,1 0 1,0 1-1,1-1 0,1 1 0,0-1 1,1 2-4,0 6-1,2 0 1,0 0 0,1 0-1,2-1 1,0 1-1,1-1 1,2 1 0,-6-15 1,1 0 0,0 0 0,0-1 0,1 1 0,0-1 0,0 0-1,0 0 1,1 0 0,0-1 0,0 0 0,1 1 0,-1-2 0,4 3-1,-5-4-2,0-1 0,-1-1 0,1 1 0,0 0 0,0-1 0,0 0 0,0 0 0,0 0 0,0 0 0,0-1 0,0 0 0,1 0 0,-1 0 0,0 0 0,0 0 0,0-1 0,0 0 0,0 0 1,0 0-1,0 0 0,0-1 0,0 1 0,0-1 0,-1 0 0,2-1 2,8-6 2,0 0 1,0 0-1,-1-1 1,0-1-1,-1 0 1,10-12-3,13-21 35,9-16-35,-24 33 10,12-18-49,13-27 39,-36 57-11,0 0 1,-1-1-1,-1 0 0,0-1 1,-1 1-1,2-14 11,-6 5 26,-1 25-24,0 0 0,-1-1 0,1 1 0,0 0 0,0 0 0,0-1 0,0 1 0,0 0 0,0 0 0,0-1 0,0 1 0,0 0 0,-1 0 0,1-1 0,0 1 0,0 0 0,0 0 0,0 0 0,-1-1 0,1 1 0,0 0 0,0 0 0,-1 0 0,1 0 0,0-1 0,0 1 0,-1 0 0,1 0 0,0 0 0,0 0 0,-1 0-1,1 0 1,0 0 0,0 0 0,-1 0 0,1 0 0,0 0-2,-3 1 11,1 0-1,0 1 0,0-1 0,0 1 0,0 0 0,0-1 0,1 1 1,-1 0-1,0 0 0,1 0 0,0 0 0,-1 1 0,1-1 0,0 1-10,-7 11 5,1 1 0,0 0 0,1 0 0,1 0 0,0 1-1,1-1 1,1 1 0,1 0 0,0 0 0,1 0-1,0 1 1,2-1 0,0 9-5,1-15-1,-1 0-1,1-1 1,1 1-1,-1 0 1,2-1-1,-1 0 1,1 0-1,1 0 1,0 0-1,0-1 1,1 1-1,-1-1 1,2-1-1,-1 1 0,1-1 1,1 0-1,-1-1 1,1 1-1,0-1 1,0-1-1,1 0 1,0 0-1,0-1 2,11 4-178,0-2 0,1-1 0,0 0 0,0-2 0,1 0 0,-1-2 0,0 0 0,8-1 178,-19 0-354,-1-1 0,1 1 0,0-1-1,0-1 1,0 0 354,-1-1-263,1-1 0,-1 0 0,0 0 0,4-4 263,-13 8-4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3.6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170 894 3977,'41'-159'1874,"-41"158"-1798,1-1 0,-1 0 0,0 1 1,0-1-1,0 1 0,0-1 0,0 0 1,0 1-1,0-1 0,0 0 0,-1 1 1,0-2-77,1 3 19,0 0 1,0 0 0,0-1 0,-1 1-1,1 0 1,0-1 0,0 1 0,-1 0-1,1 0 1,0-1 0,0 1 0,-1 0-1,1 0 1,0 0 0,-1 0 0,1-1-1,0 1 1,-1 0 0,1 0 0,0 0-1,-1 0 1,1 0 0,-1 0 0,1 0-1,0 0 1,-1 0 0,1 0 0,0 0-1,-1 0 1,1 0-20,-3 1 82,0 0-1,-1 1 1,1-1-1,1 1 1,-1-1 0,0 1-1,0 0 1,0 0-82,-2 2 176,-6 3 3,-1 0-1,1 0 1,0 2 0,1-1 0,0 1-1,1 1 1,0-1 0,0 2-1,1-1 1,0 1 0,1 0 0,0 1-1,1 0 1,0 0 0,1 0-1,0 1 1,1 0 0,0-1-1,-1 14-178,1-3 87,0 0 0,2 0-1,0 21-86,2-38 2,0 0 0,1 0-1,0 0 1,-1 1 0,2-1-1,-1 0 1,1 0 0,0 0-1,0-1 1,1 1 0,-1 0-1,1-1 1,1 0 0,-1 1 0,1-1-1,3 3-1,-4-5 5,1 0 0,0-1 0,0 1 0,0-1 0,0 0 0,0 0 0,0-1 0,1 1 0,-1-1 0,1 0 0,-1 0 0,1 0 0,-1-1 0,1 0 0,-1 0 0,1 0 0,-1 0 0,1-1 0,-1 1 0,1-1 0,-1 0-1,1-1-4,12-3 15,0 0-1,-1-1 1,0-1-1,0-1 1,0-1-15,27-15 15,-2-3 1,-1-1 0,-1-2 0,-2-2-1,-1-1 1,-1-2 0,-2-1-1,-2-2 1,-1-1 0,14-26-16,-28 37 23,-2 0-1,0-1 1,-2-1-1,-1 0 1,-2-1-1,-1 0 1,-1 0 0,-1-1-1,-1-18-22,-2 14 78,-2 1 1,-2-1-1,-1 1 0,-2 0 1,-1 0-1,-2 0 0,-1 1 0,-8-18-78,12 40 72,-16-37 184,19 46-221,-1 0 0,0 0 0,0 0 0,0 0 0,-1 1 0,1-1-1,-1 1 1,1-1 0,-1 1 0,0 0 0,0 0 0,0 0 0,-2-1-35,3 3 13,0-1 1,0 0-1,0 1 0,1-1 0,-1 1 1,0 0-1,0 0 0,0 0 0,0 0 1,0 0-1,0 0 0,0 0 1,1 1-1,-1-1 0,0 0 0,0 1 1,0 0-1,1-1 0,-1 1 1,0 0-1,0 0 0,1 0 0,-1 0 1,1 0-1,-1 1 0,1-1 0,0 0 1,-1 1-1,1-1 0,0 1 1,0-1-1,-1 2-13,-4 7 9,-1 0 0,2 1 0,-1-1-1,2 1 1,-1 1-9,-10 31 6,1 1-1,2 0 1,3 0-1,1 1 0,1 15-5,2 2-2,2 0 0,4 0-1,6 46 3,-2-68 2,2 0 0,1 0 0,3-1-1,0 0 1,13 23-2,-17-44-8,1-1 0,1 1-1,0-2 1,2 1 0,-1-1-1,2-1 1,0 0 0,1-1 0,1 0-1,0-1 1,1 0 0,11 7 8,-22-18-16,1 1 1,0 0 0,-1-1-1,1 0 1,0 0 0,0 0-1,0-1 1,0 0 0,1 0-1,-1 0 1,0-1-1,0 1 1,1-1 0,2-1 15,-1 0-27,0 0 0,0-1 0,0 0 1,-1 0-1,1-1 0,0 0 0,-1 0 1,0-1-1,0 1 0,0-1 0,1-1 27,38-31-154,-1-1-1,-2-2 1,-2-2 0,-2-2-1,18-27 155,-45 56-35,0-1 0,-1 0-1,-1-1 1,-1 0 0,0 0-1,-1-1 1,0 0 0,-2 0 0,3-11 35,-8 25 5,1 1 1,-1-1-1,1 0 1,-1 0-1,0 0 1,0 0-1,0 0 1,-1 0 0,1 0-1,-1-1-5,1 3 5,-1 0-1,1 1 0,0-1 1,-1 0-1,1 1 1,-1-1-1,1 0 0,0 1 1,-1-1-1,0 1 1,1-1-1,-1 1 0,1-1 1,-1 1-1,0-1 1,1 1-1,-1 0 0,0-1 1,1 1-1,-1 0 1,0 0-1,0-1 0,1 1 1,-1 0-1,0 0 1,0 0-1,1 0 0,-1 0 1,0 0-1,0 0 1,1 0-1,-1 0 1,0 0-1,0 1 0,1-1 1,-1 0-1,0 0 1,1 1-1,-1-1 0,0 1 1,0-1-5,-7 4 18,0 1 0,0 0 1,0 0-1,0 0 0,1 1 0,0 0 1,1 1-1,-1 0 0,1 0 1,0 0-1,1 0 0,-1 2-18,-1 1 11,1 1 0,0 0 0,0 0 0,1 0 0,1 0 0,0 1 0,0 0 0,1-1 0,0 4-11,3-9 6,-1 0 0,1 1-1,0-1 1,0 0 0,1 1-1,0-1 1,0 1 0,0-1-1,1 0 1,0 0 0,0 0-1,1 0 1,-1 0 0,1-1-1,1 1 1,-1-1 0,1 1-1,0-1 1,0-1 0,0 1 0,1 0-1,0-1 1,0 0 0,0 0-1,0 0 1,0-1 0,1 0-1,0 0 1,-1 0 0,1-1-1,0 0 1,1 0 0,-1 0-1,0-1 1,0 0 0,4 0-6,4 0 2,0-1 1,-1 0 0,1-2-1,0 1 1,-1-2 0,1 0-1,2-1-2,28-10 9,20-10-9,-41 15 3,43-17-28,-2-3 1,12-10 24,-47 23-55,0-3 0,-1 0 0,-1-2 0,-1 0 0,15-17 55,-38 34-10,17-16-78,-1-1 1,-1 0 0,-1-1 87,-14 17-11,6-8-24,-9 13 36,0-1-1,0 1 1,0 0 0,0 0 0,0 0-1,0 0 1,0-1 0,0 1 0,0 0-1,0 0 1,0 0 0,0-1 0,0 1-1,0 0 1,0 0 0,0 0 0,0-1 0,0 1-1,0 0 1,0 0 0,0 0 0,0 0-1,0-1 1,0 1 0,-1 0 0,1 0-1,0 0 1,0 0 0,0 0 0,0-1-1,0 1 1,0 0 0,-1 0 0,1 0-1,0 0 1,0 0 0,0 0 0,0 0 0,-1 0-1,1 0 1,0-1 0,0 1 0,0 0-1,0 0 1,-1 0 0,1 0 0,0 0-1,0 0 1,0 0 0,-1 0 0,1 0-1,0 0 1,0 0 0,0 0 0,0 1-1,-1-1 1,1 0 0,0 0 0,0 0-1,-4 1 9,0 0 0,0 0-1,0 0 1,0 1 0,1-1 0,-1 1 0,1 0 0,-1 0 0,1 0 0,0 1 0,-1-1 0,1 1 0,0 0-1,1 0 1,-1 0-9,-10 12 28,1 0 1,-6 11-29,16-24 2,-20 33 16,0 1 1,-7 19-19,20-37 15,2 0 0,0 1 0,1-1-1,1 1 1,0 1 0,0 9-15,5-23 11,-1 0-1,1 0 1,0 0-1,0 0 1,1 0-1,0 0 1,0 0-1,0 0 1,1-1-1,0 1 1,0 0-1,0-1 1,1 1-1,2 3-10,-3-7 6,0 1-1,0 0 0,0-1 1,1 1-1,-1-1 1,1 0-1,0 1 1,0-1-1,0-1 1,0 1-1,0 0 0,0-1 1,0 1-1,0-1 1,1 0-1,-1 0 1,0-1-1,1 1 0,-1 0 1,1-1-1,-1 0 1,1 0-1,-1 0 1,0 0-1,1-1 1,0 0-6,11-2 11,0 0 1,-1-2 0,1 0-1,-1 0 1,0-1 0,-1-1-1,3-2-11,26-16 40,21-18-40,-27 16 33,31-30-33,-52 43 10,-1 0 0,0-1 0,-1-1 1,-1-1-1,3-6-10,-12 17 2,1 0 0,-1 0 0,-1-1 0,0 1 0,0-1 0,0 1 0,0-1 0,-1 0-1,0 0 1,-1 0 0,0 0 0,0 0 0,0 0 0,-1 0-2,1 3 1,-1-1 0,0 1 0,0-1-1,0 1 1,-1-1 0,0 1 0,0 0 0,0 0-1,0 0 1,0 0 0,-1 0 0,0 1 0,0-1-1,0 1 1,0-1 0,0 1 0,-1 0 0,0 0-1,1 1 1,-1-1 0,-1 0-1,-1 0-4,0 1 0,0-1 0,-1 1 0,1 0 0,0 1 0,-1 0 0,1 0 0,-1 0 0,1 0 0,-1 1 0,0 0 0,1 1 0,-3 0 4,-1 1 4,0 0 1,-1 1-1,1 0 1,1 0-1,-1 1 1,0 1-1,1-1 0,-4 4-4,2-1-199,1 0 0,-1 0 0,2 1-1,-1 1 1,1 0 0,0 0 0,1 1-1,0 0 1,0 0 0,1 1 0,1 0-1,0 0 1,0 1 0,0 2 199,5-11-209,0 0 0,0 0 1,0 0-1,1 0 0,-1 0 0,1 0 0,0 0 1,-1 1-1,2-1 209,-1-1-97,1 0 0,-1 0 0,1-1-1,0 1 1,0 0 0,0-1 0,0 1 0,0 0 0,0-1 0,0 1 0,2 0 97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4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71 9018,'0'0'95,"0"0"0,1 0 0,-1-1 0,0 1 0,0 0 1,0 0-1,1 0 0,-1 0 0,0 0 0,0 0 0,0 0 0,1 0 0,-1 0 0,0 0 0,0 0 1,1 0-1,-1 0 0,0 0 0,0 0 0,0 0 0,1 0 0,-1 0 0,0 0 0,0 0 0,1 0 1,-1 0-1,0 0 0,0 0 0,0 0 0,0 1 0,1-1 0,-1 0 0,0 0 0,0 0 1,0 0-1,0 1 0,1-1 0,-1 0 0,0 0 0,0 0 0,0 0 0,0 1 0,0-1-95,4 15 886,-5 19-1055,-20 53 196,9-44-23,2 1 0,2 4-4,6-34 1,1-1-1,0 1 0,1-1 0,1 1 0,0-1 0,1 1 0,0-1 0,5 13 0,-7-24 0,0-1 0,1 0 0,-1 0 0,0 0 1,1 0-1,-1 0 0,1 0 0,0 0 0,-1 0 0,1 0 0,0 0 0,-1 0 0,1 0 0,0 0 0,0-1 0,0 1 0,0 0 0,0-1 0,0 1 0,0 0 0,0-1 0,0 0 0,0 0 0,0 0 0,-1 0 0,1 0 0,0 0 0,0 0 0,0 0 0,0 0 0,0-1 0,-1 1 0,1 0 0,0-1 0,0 1 0,0 0 0,-1-1 0,1 1 0,0-1 0,0 1 0,5-5 0,0-1-1,0 1 1,-1-1-1,0 0 1,3-4 0,1 0 0,164-192 39,-121 140-14,2 1 0,33-25-25,-84 83 13,0 0 1,0 0-1,1 0 0,-1 0 0,1 1 0,-1-1 0,1 1 0,0 0 0,0 0 0,1 0 0,-1 1 1,0-1-1,0 1 0,1 0 0,-1 0 0,1 1 0,0-1-13,-4 1 7,0 0-1,0 0 1,0 0-1,0 1 1,-1-1-1,1 0 1,0 0-1,0 1 1,-1-1-1,1 0 1,0 1-1,0-1 1,-1 1 0,1-1-1,0 1 1,-1-1-1,1 1 1,0-1-1,-1 1 1,1 0-1,-1-1 1,1 1-1,-1 0 1,1-1-1,-1 1 1,0 0 0,1 0-1,-1-1 1,0 1-1,0 1-6,1 27 88,-1-20-55,-2 15 4,-1 1 0,-1-1-1,-2 1 1,-2 7-37,-10 47-16,14-57-120,2 0 0,0 1-1,2 6 137,0-21-136,1 0-1,0 0 1,0 0-1,1-1 1,0 1-1,0 0 1,1-1-1,0 1 1,0-1-1,2 3 137,21 29-618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5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352 863 2312,'8'-16'1791,"0"-1"-1,-1 1 0,3-13-1790,-8 25 146,0 0 0,0 0 0,1 0 0,-1 0 0,1 0 0,0 0 0,3-2-146,49-58 796,-35 40-297,-16 11 59,-4 12-547,0 1 0,0 0 0,0 0 0,0-1 0,0 1 0,0 0 0,0 0 0,0 0 0,0-1 0,0 1 0,0 0 0,-1 0 0,1-1 0,0 1 0,0 0 1,0 0-1,0 0 0,0 0 0,-1-1 0,1 1 0,0 0 0,0 0 0,0 0 0,-1 0 0,1 0 0,0 0 0,0-1 0,-1 1 0,1 0 0,0 0 0,0 0 0,-1 0 0,1 0 0,0 0 0,0 0 0,-1 0 0,1 0 0,0 0 0,0 0 0,0 0 0,-1 0 0,1 0 0,0 1-11,-15 0 82,12 0-30,-13 3-11,1 0 0,0 1-1,0 0 1,1 1-1,0 1 1,-6 4-41,-31 19-4,-2 5 4,14-9 22,-2 0-7,1 2 1,2 1-1,-27 27-15,61-53 2,1 1 0,0 0 0,1-1 0,-1 1 0,1 0-1,-1 0 1,1 0 0,0 1-2,2-5 0,0 1-1,-1 0 1,1-1-1,0 1 1,0 0-1,-1 0 1,1-1-1,0 1 1,0 0-1,0-1 1,0 1-1,0 0 1,0 0-1,0-1 1,0 1-1,1 0 1,-1 0-1,0-1 1,0 1-1,1 0 1,-1-1-1,0 1 1,1 0-1,-1-1 1,0 1 0,1-1-1,-1 1 1,1 0-1,-1-1 1,1 1-1,0-1 1,-1 1-1,1-1 1,-1 0-1,1 1 1,0-1-1,-1 0 1,1 1-1,0-1 1,-1 0-1,1 0 1,0 1-1,0-1 1,-1 0-1,1 0 1,0 0-1,0 0 1,15 1-7,0-1-1,0 0 1,0-1-1,0 0 1,0-2-1,11-2 8,25-4-8,150-13 15,-157 19-3,-1 3 1,1 1-1,23 5-4,-58-5 2,-1 0 1,0 1-1,1 1 1,-1-1-1,0 1 0,7 4-2,-14-6 0,-1-1 0,0 1 0,1 0 0,-1 0 0,0 0 0,0 0 0,1 0-1,-1 0 1,0 0 0,0 0 0,0 0 0,0 0 0,0 0 0,0 1 0,-1-1-1,1 0 1,0 1 0,-1-1 0,1 1 0,-1-1 0,1 1 0,-1-1 0,0 1-1,0-1 1,1 1 0,-1-1 0,0 1 0,0-1 0,0 1 0,-1-1 0,1 1 0,0-1-1,-1 1 1,1-1 0,-1 1 0,1-1 0,-1 1 0,0-1 0,1 0 0,-1 1-1,0-1 1,-4 6-2,1 0-1,-2 0 0,1-1 0,0 0 0,-1 0 0,0 0 0,-1-1 0,1 0 1,-1 0-1,-4 2 3,-15 8-7,-1-2 0,-8 3 7,16-7-2,-19 8 1,1-3-1,-2 0 0,-32 5 2,70-18 1,-1-1 1,1 1-1,0-1 0,-1 0 1,1 0-1,0 1 0,0-1 1,-1 0-1,1 0 0,-1 0 1,1 0-1,0 0 0,-1-1 0,1 1 1,0 0-1,0-1 0,-1 1 1,1-1-1,0 1 0,-1-1-1,2 0 1,0 1-1,-1 0 0,1-1 0,0 1 0,0 0 0,0-1 1,0 1-1,0-1 0,0 1 0,0 0 0,0-1 0,0 1 1,0 0-1,0-1 0,0 1 0,0-1 0,0 1 1,0 0-1,1-1 0,-1 1 0,0 0 0,0-1 0,0 1 1,1 0-1,-1-1 0,14-15-4,4 1 9,1 1 0,0 0 0,1 2 0,0 0 1,1 2-1,0 0 0,20-6-5,-12 6 0,2 1 0,-1 2 1,1 1-1,0 1 0,24 0 0,-44 5-4,0 0-1,0 1 1,0 0-1,0 0 1,-1 2-1,1-1 1,0 1 0,-1 1-1,0-1 1,0 2-1,0 0 1,1 1 4,2 1 7,1 1-1,-1-2 1,1 0 0,0 0 0,1-2 0,5 2-7,-14-5 8,-1 0 1,0-1-1,1 1 1,-1-1-1,1 0 1,-1-1-1,1 1 1,-1-1 0,0 0-1,1-1 1,-1 1-1,0-1 1,0 0-1,0 0 1,0-1 0,0 1-1,-1-1 1,1 0-1,-1-1 1,1 1-9,14-15 59,0-1 1,-1 0 0,0-2-1,-2 0 1,-1-1 0,0 0-1,2-8-59,8-18 76,-2 0 0,-2-2 0,0-10-76,-9 22 24,-1-1 0,-3-1-1,-1 1 1,-2-1 0,-2-1 0,-1 1-1,-2 0 1,-2-1 0,-2 1-1,-1 0 1,-3 0 0,-1 1 0,-1 0-1,-10-21-23,17 52 15,0 0 0,0 0 0,-1 1 0,0-1 0,0 1 0,-1 0 0,0 0 0,-2-2-15,6 7 5,-1 1 1,1 0-1,-1-1 1,0 1-1,1 0 1,-1 0-1,0 0 1,1 0-1,-1 1 1,0-1-1,0 0 1,0 1-1,0-1 1,0 1-1,0-1 1,0 1-1,0 0 1,0 0-1,0 0 1,0 0-1,0 1 1,0-1-1,0 0 1,0 1-1,1-1 1,-1 1-1,0 0 1,0-1-1,0 1 1,0 0-1,1 0 1,-1 0-1,0 1 1,1-1-1,-1 0 1,0 2-6,-1-1 1,0 1 0,0 0 0,1 0 0,-1 0 0,1 0 0,0 1 0,-1-1 0,2 1 0,-1-1 0,0 1 0,1 0 0,-1-1 0,1 1 0,0 0-1,1 0 1,-1 0 0,0 0 0,1 0 0,0 0 0,0 0 0,1 1-1,0 15 3,2-1 0,0 1 0,1-1-1,2 2-2,5 28 21,8 97 71,-7 0 0,-7 0 0,-6 1 0,-9 36-92,1-95 55,4-48-163,0 37 108,8-70-307,-3-7 289,0 0 0,0 0-1,0 0 1,0 0-1,0 0 1,0 0-1,0 0 1,0 0 0,0-1-1,0 1 1,0 0-1,0 0 1,0 0 0,0 0-1,0 0 1,0 0-1,0 0 1,0 0 0,0 0-1,0 0 1,0 0-1,0 0 1,0 0-1,0 0 1,0-1 0,0 1-1,0 0 1,0 0-1,0 0 1,1 0 0,-1 0-1,0 0 1,0 0-1,0 0 1,0 0 0,0 0-1,0 0 1,0 0-1,0 0 1,0 0-1,0 0 1,0 0 0,0 0-1,0 0 1,0 0-1,1 0 1,-1 0 0,0 0-1,0 0 1,0 0-1,0 0 1,0 0-1,0 0 1,0 0 0,0 0-1,0 0 1,0 0-1,0 0 1,0 0 0,0 0-1,0 0 1,0 0-1,1 1 1,-1-1 0,0 0 18,0-3-365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6.2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79 536 7826,'-19'-22'886,"1"0"0,2-1 0,-6-11-886,22 33 30,-1 0 1,1 0 0,-1 1 0,1-1 0,0 0-1,-1 0 1,1 0 0,0 0 0,0 0 0,0 0-1,-1 0 1,1 0 0,0 0 0,1 0-1,-1 0 1,0-1 0,0 1 0,0 0 0,0 1-1,1-1 1,-1 0 0,0 0 0,1-1-31,1 0 41,0 0 1,0 1-1,-1-1 1,1 1-1,0-1 1,0 1-1,1 0 1,-1 0-1,0-1-41,-2 2 3,81-39 567,83-27-570,-147 60 5,12-6-41,1 3 0,0 0 1,0 2-1,1 1 1,0 2-1,23-1 36,-39 5-45,0 0 0,0 1 0,-1 0 0,1 1 0,0 1 0,-1 0 0,0 1 0,0 1 0,0 0 0,0 1 0,-1 0 0,0 1 0,0 1 0,-1 0 0,3 3 45,2 4-33,-1 0-1,-1 1 1,-1 1-1,-1 1 1,0 0-1,-1 0 1,6 14 33,-12-22-1,-4-9 4,-1 1-1,0-1 0,0 1 1,0 0-1,0 0 1,0-1-1,0 1 0,-1 0 1,1 0-1,0 0 1,-1 0-1,0 0 0,1 0 1,-1 0-1,0 0 1,0 0-1,0 0 0,0 0-2,18-86 2578,-10 50-2456,-1-1 0,-2 1 0,-1-1 0,-2-16-122,-1 33 35,-2 0 0,1 1-1,-2 0 1,-1-1 0,-4-16-35,6 28 4,0 1 0,-1-1 0,0 1 0,-1 0 0,1-1 1,-1 1-1,0 0 0,0 1 0,0-1 0,-1 0 0,1 1 0,-1 0 0,-1 0 1,1 0-1,0 0 0,-1 1 0,0 0 0,1 0 0,-1 0 0,-2 0-4,0 0 1,-1 2 0,1-1 0,-1 1 0,0 0 0,0 0 0,0 1 0,1 0 0,-1 0 0,0 1 0,-6 1-1,10-2 0,0 1 0,-1 0 0,1 0 0,0 0 0,0 0 0,0 1 0,0 0 0,0 0 0,0 0 0,0 0 1,0 0-1,1 1 0,-1-1 0,1 1 0,0 0 0,0 0 0,0 1 0,0-1 0,-1 2 0,4-4 0,-1 0 0,1 0-1,0 0 1,-1-1 0,1 1-1,0 0 1,0 0 0,0 0 0,-1 0-1,1 0 1,0 0 0,0 0-1,0 0 1,1 0 0,-1 0-1,0 0 1,0-1 0,0 1 0,1 0-1,-1 0 1,0 0 0,1 0-1,-1 0 1,1-1 0,-1 1 0,1 0-1,-1 0 1,1 0 0,1 0-2,0 1 0,0-1 0,0 1 0,0-1 0,0 0 0,0 0 0,0 0 0,0 0 0,0 0 0,0 0 0,1-1 0,0 1 2,17 3-9,-1-2-1,1 0 1,0-1-1,0-1 1,4-1 9,102-12-49,-123 12 46,58-8-16,-28 3-7,0 2 1,-1 1-1,1 1 1,21 3 25,-50-1-2,0 0 0,-1 1 0,1 0 0,0 0 0,0 0 0,-1 0 0,1 0 0,-1 1 0,1-1 1,-1 1-1,1 0 0,-1 0 0,0 1 0,0-1 0,0 1 0,0-1 0,0 1 0,-1 0 0,1 0 0,-1 0 0,0 0 0,0 0 0,0 1 0,0-1 0,-1 1 0,1-1 0,-1 1 1,0 0-1,0-1 0,0 2 2,1 9-1,0-1 0,-1 1 0,-1-1-1,0 1 1,-1-1 0,-1 1 0,0-1 0,-1 3 1,-19 70 6,9-37 9,0 12-15,11-48 3,0 1 0,1-1 0,0 1 0,1 0 0,1-1 0,2 12-3,-3-21 0,1 0 1,-1-1-1,1 1 0,1 0 1,-1 0-1,0-1 0,1 1 1,0-1-1,0 1 0,0-1 1,0 1-1,0-1 0,1 0 1,0 0-1,-1 0 0,1-1 1,0 1-1,2 0 0,-1 0 1,0-1-1,0-1 1,1 1-1,-1 0 1,0-1-1,1 0 1,-1 0 0,0-1-1,1 1 1,0-1-1,-1 0 1,1 0-1,-1 0 1,1-1-1,13-2 2,1-1-1,-1-1 1,0-1 0,-1 0-1,1-1 1,15-9-2,8-5 0,-1-2 1,-1-1-1,-2-2 0,0-2 1,4-6-1,-25 20-1,-1 0 0,-1-2 1,0 0-1,-1 0 0,0-1 1,-2-1-1,0 0 0,-1 0 0,-1-1 1,0-1-1,-2 1 0,2-7 1,-7 19-2,5-30-9,-7 35 10,0 1 1,0-1-1,0 0 1,0 1-1,0-1 1,-1 1-1,1-1 1,0 0-1,-1 1 1,1-1-1,-1 1 1,1-1-1,-1 1 1,0 0-1,0-1 0,0 1 1,0-1-1,0 1 1,0 0-1,0-1 1,0 2 0,0-1 0,0 0 0,0 1 0,0-1 0,0 1 0,0-1 0,0 1 0,0-1 0,0 1 0,0 0 0,0 0 0,0-1 0,0 1-1,0 0 1,0 0 0,-1 0 0,1 0 0,0 0 0,0 0 0,0 1 0,-1-1 0,0 1 0,-1 0 0,0 0 0,1 0 0,-1 0 0,1 1 0,-1-1 0,1 1 0,0 0 0,-1 0 0,-5 6 0,0 0-1,1 0 1,0 1 0,-4 5 0,-6 12-4,1 0-1,0 1 1,-3 13 4,13-26 0,0 1 0,0 0 0,2 0 1,0 0-1,1 0 0,0 1 0,0 12 0,3-25 1,0 1 0,0-1 0,0 1 0,1-1 1,-1 0-1,1 1 0,0-1 0,0 1 0,0-1 0,0 0 0,0 0 1,1 0-1,0 1 0,0-1 0,-1-1 0,2 1 0,-1 0 1,2 1-2,0 0 2,-1-1 0,1-1 0,1 1 0,-1 0 1,0-1-1,1 0 0,-1 0 0,1-1 0,0 1 1,-1-1-1,1 0 0,1 0-2,14 2 5,0-2 0,0-1 0,0 0 0,0-1 0,16-4-5,-8 1 2,-1-1 1,1-2-1,-1-1 1,-1-1 0,1-1-1,-2-1 1,1-1-1,-2-2 1,18-12-3,-24 14-9,0-2 1,-1 0 0,-1-1-1,0-1 1,0 0 0,-2-1-1,0 0 1,-1-2-1,-1 1 1,-1-2 0,0 1-1,2-10 9,-1-6-22,-12 34 23,1-1-1,-1 0 0,1 1 0,-1-1 0,0 0 0,0 0 0,0 1 0,0-1 0,0 0 1,0 1-1,0-1 0,-1 0 0,1 0 0,-1 1 0,1-1 0,-1 0 0,1 2 1,-1 0-1,1-1 0,0 1 1,-1 0-1,1-1 0,0 1 1,-1 0-1,1 0 0,-1 0 1,1-1-1,0 1 1,-1 0-1,1 0 0,-1 0 1,1 0-1,-1 0 0,1 0 1,-1 0-1,1 0 0,-1 0 1,1 0-1,-1 0 0,1 0 1,0 0-1,-1 0 0,1 0 1,-1 0-1,1 0 0,-1 1 1,1-1-1,0 0 0,-1 0 1,1 1-1,-1-1 1,1 0-1,0 0 0,-1 1 0,-17 16 5,-1 8 4,2 1-1,0 0 1,2 2 0,1-1 0,2 2 0,-9 27-9,17-46 3,1 1 0,0 0-1,1 0 1,1 0 0,-1 1 0,2-1 0,-1 0-1,2 1 1,-1 0-3,1-9 0,-1 1-1,1 0 0,0-1 1,0 1-1,0-1 1,0 1-1,1-1 0,-1 0 1,1 1-1,0-1 1,0 0-1,0 0 0,0 0 1,1 0-1,-1-1 1,1 1-1,-1-1 1,1 1-1,0-1 0,0 0 1,0 0-1,1 0 1,-1-1-1,0 1 0,1-1 1,-1 1-1,1-1 1,-1 0-1,2 0 1,12 1-128,0 0 0,1-1 0,-1 0 0,1-1 0,-1-2 0,1 1 0,-1-2 0,1-1 128,28-6-1384,-1-2-1,17-9 1385,40-19-1200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6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266 470 6337,'-13'2'843,"1"0"-1,-1 1 1,0 0-1,1 1 0,-1 0 1,-5 4-843,8-3 147,0 0-1,0 1 1,1 0 0,0 1 0,0 0 0,1 1 0,0 0-1,0 0 1,1 0 0,0 1 0,-5 8-147,3-3 17,1 0 0,0 1 0,1 0 0,1 1 0,0-1 0,1 1 0,1 0 0,0 0 0,1 1 0,1-1 0,0 1 0,1-1 0,1 1 1,2 15-19,-1-26 2,0 0-1,1 0 1,-1 0-1,1 0 1,0-1-1,1 1 1,-1-1-1,1 1 1,0-1-1,1 0 1,-1 0-1,1 0 1,3 3-1,0-1 0,0-1 1,1 0 0,0 0 0,0-1-1,0 0 1,0 0 0,1-1 0,3 1-1,18 5 7,0-1 1,0-1-1,1-2 1,24 2-8,-55-8 0,45 7-14,0-3 1,1-1-1,-1-2 0,1-2 0,43-8 14,-73 7-9,1-2-1,0 0 0,-1 0 1,0-2-1,0 0 0,0-1 1,-1-1-1,0 0 0,-1-1 1,0 0-1,0-1 0,-1-1 1,0 0-1,-1-1 0,0 0 0,-1-1 1,4-6 9,-4 2 1,0-1 1,-1 0 0,-1 0-1,-1-1 1,0 0 0,-2-1-1,0 1 1,-1-1-1,-1 0 1,-1-1 0,-1 1-1,-1 0 1,0-1 0,-2 1-1,0-1 1,-1 1-1,-2 0 1,-2-11-2,-9-29 7,-2 1 0,-9-17-7,-51-113 208,75 184-195,-4-11 31,4 10 4,0 1 1,0-1 0,-1 0 0,1 1 0,-1 0 0,0 0 0,-1 0-1,1 0 1,-1 0 0,0 0 0,0 1 0,-1 0 0,-2-2-49,7 5 4,-1 1 0,1 0 1,-1-1-1,1 1 0,-1 0 1,1 0-1,-1 0 0,0-1 1,1 1-1,-1 0 0,1 0 1,-1 0-1,0 0 1,1 0-1,-1 0 0,1 0 1,-1 0-1,1 0 0,-1 0 1,0 1-1,1-1 0,-1 0 1,1 0-1,-1 0 0,1 1 1,-1-1-1,1 0 0,-1 1 1,1-1-1,-1 0 0,1 1 1,-1-1-1,1 1 0,0-1 1,-1 1-1,1-1 0,-1 1 1,1-1-1,0 1 1,0-1-1,-1 1 0,1 0-4,-7 23-10,5-5 2,1 0 1,1 0 0,1-1 0,1 1-1,1 6 8,21 97 45,-16-87-24,57 303 169,-51-238-131,-5 1-1,-4 42-58,-6-112-10,0-19-152,1 0 0,0 0 0,0 0 0,3 12 162,-3-23-54,1 0 0,-1 0-1,0 0 1,0-1 0,1 1 0,-1 0-1,1 0 1,-1 0 0,0 0 0,1 0-1,0 0 1,-1-1 0,1 1 0,-1 0-1,1 0 1,0-1 0,0 1-1,-1 0 1,1-1 0,0 1 0,0-1-1,0 1 1,0-1 0,0 0 0,-1 1-1,2-1 55,7 3-410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7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39 696 8682,'-10'-20'964,"1"0"-1,1 0 1,-3-16-964,11 34 50,-1 1 0,1-1 0,0 0 0,0 0 0,0 1 0,0-1 0,0 0 0,1 0 0,-1 0 0,0 1 0,1-1 0,0 0 0,-1 1 0,1-1-1,0 0 1,0 1 0,0-1 0,0 1 0,0-1 0,0 1 0,0 0-50,3-3 67,-1 1 0,1 0 0,0 0 1,0 0-1,1 1 0,0-1-67,10-7 179,62-41-72,2 3-1,21-7-106,-100 55 1,85-45-4,7 2 3,-63 31-18,0 1-1,1 1 1,1 1-1,-1 2 1,11 0 18,-38 6-3,14-1-83,-14 3 77,-8 3 80,-2 6 48,-80 150 166,78-140-237,0-1-1,1 1 0,-3 10-47,9-23 12,1 1-1,0-1 1,0 0-1,0 1 1,1-1-1,0 1 1,0-1-1,1 0 1,1 8-12,-2-13 3,1 1 0,0 0 0,0 0 0,0-1 0,0 1 0,0 0 0,1-1 1,-1 1-1,1-1 0,0 0 0,-1 1 0,1-1 0,0 0 0,0 0 0,1 0 1,-1 0-1,0-1 0,1 1 0,-1-1 0,1 1 0,-1-1 0,1 0 0,0 0 1,-1 0-1,1 0 0,0 0 0,0-1 0,0 1 0,2-1-3,10 1 9,-1-1 1,1 0-1,0-1 0,-1-1 1,8-2-10,-21 4 0,28-5 3,0-1 1,0-2-1,0-1 1,-1-1-1,-1-1 0,0-2 1,10-6-4,-19 8-27,0-1 0,0 0 0,-2-1 0,1-1 0,-2-1 0,0 0 0,-1-1 0,0-1 1,-1 0-1,7-13 27,1-5-92,-21 34 88,0 0 0,0 0 1,1 1-1,-1-1 0,0 0 0,1 1 1,-1-1-1,0 0 0,1 1 1,-1-1-1,1 0 0,-1 1 1,1-1-1,-1 1 0,1-1 0,0 1 1,-1-1-1,1 1 0,0 0 1,-1-1-1,1 1 0,0 0 1,-1 0-1,1-1 0,0 1 4,0 1-2,-1-1 0,1 1 0,-1 0 0,0-1 0,1 1 0,-1 0-1,0 0 1,1-1 0,-1 1 0,0 0 0,0 0 0,0 0 0,1 0 0,-1-1 0,0 1 0,0 0-1,0 0 1,-1 0 2,-3 46-24,0-28 24,-1-2 1,1 0 1,1 0 0,1 0-1,1 0 1,0 18-2,1-31 2,0-1-1,0 1 1,1 0-1,0-1 1,-1 1-1,1-1 1,1 1-1,-1-1 1,0 1 0,1-1-1,0 0 1,0 0-1,0 0 1,0 0-1,0 0 1,1 0-1,-1 0 1,1-1-1,0 1 1,-1-1 0,1 0-1,0 0 1,1 0-1,-1 0 1,0 0-1,0-1 1,1 1-1,-1-1 1,1 0-1,0 0 1,0 0-2,4 0 4,0 0-1,0-1 1,0 0-1,0 0 1,1 0 0,-1-1-1,0-1 1,0 1-1,0-1 1,-1-1 0,1 1-1,0-1 1,-1-1-1,0 1 1,1-2-4,8-3 6,-1-2 0,-1 0 0,1-1 0,-2-1 0,1 0 1,3-5-7,-6 5 8,-1-1 0,-1 0 0,0 0 0,-1-1 0,0 0 1,-1 0-1,0 0 0,-2-1 0,0 0 0,0-1 1,2-14-9,-4 8 13,0 0 1,-1 0-1,-2 0 1,0 0 0,-1 0-1,-2 1 1,0-1-1,-3-9-13,4 24 12,-2-20 34,4 27-44,0-1 0,0 0-1,0 0 1,0 1 0,0-1 0,1 0 0,-1 0-1,0 1 1,0-1 0,1 0 0,-1 0 0,0 1 0,1-1-1,-1 0 1,1 1 0,-1-1 0,1 1 0,-1-1-1,1 1 1,-1-1 0,1 1 0,0-1 0,-1 1-1,1-1 1,0 1 0,-1 0 0,1-1 0,0 1 0,0 0-1,0-1-1,12-2 1,1-1 0,0 2-1,0 0 1,0 0-1,1 1 1,-1 1 0,0 1-1,0 0 1,2 0-1,-10 0 2,0 1-1,0-1 1,0 1 0,0 0 0,0 0-1,-1 1 1,1-1 0,-1 1 0,1 1 0,-1-1-1,0 1 1,0 0 0,0 0 0,-1 0-1,0 1 1,0-1 0,0 1 0,0 0-1,0 0 1,-1 1 0,2 4-2,3 10 9,-1 1-1,-1-1 1,-1 1-1,-1 1 1,0 1-9,1 8 9,8 24-9,-10-46 0,0 0 0,1 1 0,0-1 0,0-1 0,1 1 0,0-1 0,5 6 0,-7-9-2,1-1 0,0 0 0,0 0 1,1 0-1,-1 0 0,1-1 0,0 0 0,-1 0 0,2 0 0,-1 0 0,0-1 1,0 0-1,1 0 0,-1 0 0,6 0 2,-2 0-4,0-2 1,0 1-1,0-1 1,0 0-1,-1-1 1,1 0-1,0-1 1,0 0-1,7-2 4,4-4-17,0 0 0,0-1 0,-1-1 0,0-1 0,-1 0 0,0-2 0,15-13 17,-9 5-27,-2 0 1,0-2-1,-2 0 0,0-1 0,-2-1 0,-1-1 0,4-10 27,-16 27-2,-1 0 0,0-1-1,-1 0 1,0 0-1,-1 0 1,0 0 0,0 0-1,-1-10 3,-1 16 6,0 0-1,0 0 1,0 0-1,-1 0 1,0 0-1,0 1 1,0-1-1,0 0 1,0 0-1,-2-2-5,2 4 9,-1 0-1,1 0 1,0 0 0,-1 1-1,1-1 1,-1 0 0,1 1-1,-1-1 1,0 1 0,0 0 0,0 0-1,0-1 1,0 1 0,0 0-1,0 1 1,0-1 0,0 0-1,-2 0-8,1 1 17,1-1-1,-1 1 1,1 0 0,-1 0-1,0 0 1,1 1-1,-1-1 1,1 0-1,-1 1 1,1 0 0,0-1-1,-1 1 1,1 0-1,0 1 1,-2 0-17,-33 25 209,18-8-143,0 1 1,2 1 0,1 1-1,0 0 1,2 1 0,0 1 0,2 0-1,-4 12-66,11-26 15,2 1 0,-1 0-1,1-1 1,1 1 0,0 0 0,1 1 0,0-1-1,0 0 1,1 3-15,1-8 0,-1 1-1,1-1 1,0 1 0,1-1 0,0 0-1,0 1 1,0-1 0,1 0-1,-1 0 1,1-1 0,1 1-1,-1 0 1,1-1 0,0 0 0,0 0-1,1 0 1,1 1-48,0-1-1,1 0 0,0 0 1,-1-1-1,2 0 0,-1 0 1,0-1-1,1 1 0,0-2 1,-1 1-1,1-1 1,0 0-1,0-1 0,0 0 1,1 0-1,-1 0 0,1-1 49,23-2-146,-1-1 0,5-3 146,-34 6-5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9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1 806 2280,'99'58'1401,"-80"-49"-716,-13-9-14,-3-2-359,1-1-1,-1 0 1,0-1-1,0 1 1,0-1-1,0 1 1,0-1-1,-1 0 1,0 0-1,0 0 1,2-4-312,16-53 1098,-12 32-773,5-18 228,2-27-553,-1 8 121,-3 8-68,-2-1-1,-3 0 1,-2-16-53,-7-171 34,2 242-30,-2-33 85,-2 26 2,5 11-87,0 0 0,-1 0-1,1-1 1,0 1 0,0 0-1,-1 0 1,1 0-1,0 0 1,0 0 0,-1 0-1,1 0 1,0 0-1,0 0 1,-1 0 0,1 0-1,0 0 1,-1 0 0,1 0-1,0 0 1,0 1-1,0-1 1,-1 0 0,1 0-1,0 0 1,0 0 0,-1 0-1,1 1 1,0-1-1,0 0 1,0 0 0,-1 0-1,1 1 1,0-1-1,0 0 1,0 0 0,0 1-4,-4 4 18,0 1 0,1 0 0,-1 0 0,1 1 0,1-1-1,-1 0 1,1 1 0,1 0 0,-1 0 0,0 4-18,-4 17 26,-2 7 122,1 0 1,2 1-1,1 22-148,1 115 457,2-54-295,-11 146 58,-1 145 186,12-347-333,0-5 116,6 39-189,-5-94 5,0 0 0,1 0 0,-1 1 0,1-1-1,0 0 1,0 0 0,0 0 0,0 0 0,1 0-1,-1 0 1,1 0 0,0 1-5,-1-3 1,1 0 0,-1 0 0,1 1 0,-1-1-1,1 0 1,-1 0 0,1-1 0,-1 1 0,1 0 0,0 0 0,-1-1 0,1 1 0,0-1 0,0 0 0,-1 1-1,1-1 1,0 0 0,0 0 0,0 0 0,-1 0 0,1 0 0,1-1-1,7-1 4,0 0 0,0-1 0,-1 0 0,0-1 0,1 0 0,-1 0 0,0-1 0,-1 0 1,1 0-1,-1-1 0,2-3-4,12-9 9,0-2 1,-2 0-1,7-11-9,-12 14-9,-2-1 0,-1-1 0,0 0-1,-1-1 1,-1 0 0,-1-1 0,-1 0-1,-1 0 1,0 0 0,-2-1 0,2-14 9,-4 20-11,-2-1 1,1 1 0,-2-1-1,0 0 1,-1 0 0,-1 1 0,0-1-1,-1 1 1,-1-1 0,-1 1-1,0 0 1,-1 1 0,-1-1-1,0 1 1,-7-11 10,9 19 1,0 0 0,-1 1 1,0-1-1,0 1 0,0 1 0,0-1 0,-1 1 0,0 0 1,-4-3-2,-9-2 22,0 0 0,-21-6-22,28 11 5,12 5-4,0 0 0,0-1-1,0 1 1,0-1 0,0 1-1,0-1 1,0 0 0,0 1 0,0-1-1,0 0 1,0 0 0,0 0 0,0 1-1,1-1 1,-2-1-1,2 1 0,0 1 1,0-1-1,0 1 0,0-1 1,0 1-1,0-1 0,0 1 1,0-1-1,0 1 0,0-1 1,0 1-1,0-1 0,0 1 1,0-1-1,0 1 0,1-1 1,-1 1-1,0 0 0,0-1 1,0 1-1,1-1 0,-1 1 0,0 0 1,1-1-1,-1 1 0,5-4 2,-1 0-1,1 0 1,0 1 0,0 0 0,0 0-1,1 0-1,12-8 3,13-9-29,1 1 0,27-10 26,0-1-40,207-93-134,-166 79 148,-96 42-1,-6 1 32,-7 3 72,6 2-72,1 0 1,-1 1-1,1-1 1,-1 0-1,1 1 0,1 0 1,-2 4-6,-4 11 7,-4 10 13,-5 24-20,14-48 3,1 0 0,0 0 1,1-1-1,-1 1 0,1 0 0,0 0 0,1 0 0,0-1 1,-1 1-1,2 0 0,-1 0 0,2 3-3,-2-5 3,1-1 0,0 1-1,0 0 1,1-1 0,-1 1 0,1-1-1,-1 0 1,1 0 0,0 0 0,0 0-1,0-1 1,1 1 0,-1-1 0,1 1-3,4 1 5,1-1 0,-1 1 0,1-2 0,-1 1 0,1-1 0,0 0 0,0-1 0,0 0 0,0 0 0,0-1-1,0 0 1,0-1 0,4 0-5,2-2 7,0 0 0,0-1 0,0 0-1,-1-1 1,0-1 0,0 0 0,0-1-1,-1 0 1,0-1 0,-1-1 0,0 0 0,2-3-7,2-2 4,0 0 0,-2-2 1,0 0-1,-1 0 0,0-1 1,-1-1-1,-1 0 1,4-11-5,4-17 8,-18 44-6,0-1 1,-1 0-1,1 0 0,0 0 1,-1 0-1,0 0 0,0 0 1,0 0-1,0 1 0,0-1 1,-1 0-1,1 0 1,-1 0-1,0-1-2,1 4 0,0-1 1,0 1-1,0 0 0,0-1 1,-1 1-1,1 0 1,0-1-1,0 1 0,0 0 1,-1 0-1,1-1 0,0 1 1,0 0-1,-1 0 1,1-1-1,0 1 0,-1 0 1,1 0-1,0 0 1,-1 0-1,1-1 0,0 1 1,-1 0-1,1 0 0,0 0 1,-1 0-1,1 0 1,0 0-1,-1 0 0,1 0 1,0 0-1,-1 0 1,1 0-1,0 0 0,-1 0 1,1 0-1,0 1 0,-1-1 1,1 0-1,0 0 1,-1 0-1,1 0 0,0 1 1,-1-1-1,1 0 1,0 0-1,0 0 0,-1 1 1,1-1-1,0 0 0,0 1 1,-1-1-1,1 0 1,0 1-1,-12 17-9,5-3 6,1 0 0,1 0-1,1 1 1,0-1 0,1 1 0,0 3 3,2-8-1,0 0 0,0 0 0,2 0 0,-1 0 0,1 0 0,1 0 0,0 0 0,0 0 0,3 6 1,-4-15 1,-1-1 0,0 0 1,1 1-1,-1-1 0,1 0 0,0 0 1,-1 0-1,1 0 0,0 0 1,0 0-1,-1 0 0,1 0 0,0 0 1,0 0-1,0 0 0,0 0 0,1-1 1,-1 1-1,0 0 0,0-1 0,0 1 1,0-1-1,1 1 0,-1-1 1,0 0-1,0 1 0,1-1 0,-1 0 1,0 0-1,1 0 0,-1 0 0,0 0 1,1 0-1,-1 0 0,0-1 0,1 1 1,0-1-2,5-2 14,1 0 0,-1 0 0,0-1 0,0 0 0,0 0 0,1-2-14,10-5 26,20-10 7,66-40-2,-3-5-21,33-11-10,-128 73-4,0 1 0,1 0 1,0 1-1,-1-1 0,1 1 1,0 1-1,0-1 0,1 1 1,-1 0-1,0 1 1,5 0 3,-11 0-3,0 0 1,0 1 0,0-1-1,0 0 1,0 1-1,1-1 1,-1 1 0,0-1-1,0 1 1,0 0 0,0-1-1,0 1 1,-1 0 0,1 0-1,0-1 1,0 1 0,0 0-1,-1 0 1,1 0 0,0 0-1,-1 0 1,1 0 0,-1 0-1,1 1 1,-1-1 0,0 0-1,1 0 1,-1 0 0,0 0-1,0 1 1,0-1-1,0 0 1,0 0 0,0 0-1,0 0 1,0 1 2,0 5-4,-1 0 0,0 0 1,-1 0-1,1 0 0,-2 1 4,3-7 0,-9 25 9,0-2 1,-2 1 0,-1-1-1,-2 0-9,-8 20 27,16-27 3,6-17-27,0 0 0,0 0 0,0 1-1,0-1 1,0 0 0,0 0-1,0 0 1,0 0 0,0 1-1,0-1 1,0 0 0,0 0-1,1 0 1,-1 0 0,0 1-1,0-1 1,0 0 0,0 0 0,0 0-1,0 0 1,0 0 0,1 0-1,-1 1 1,0-1 0,0 0-1,0 0 1,0 0 0,0 0-1,1 0 1,-1 0 0,0 0-1,0 0 1,0 0 0,1 0 0,-1 0-1,0 0 1,0 0 0,0 0-1,0 0 1,1 0 0,-1 0-1,0 0-2,3-1 24,1 0 0,-1 0 1,0-1-1,0 1 0,0-1 0,0 0 0,0 0 0,0 0-24,90-68 259,0 1-182,-28 26-43,30-12-34,-70 42 1,-1 1 0,1 2 0,1 0 0,0 2 0,21-4-1,-44 11-2,-1 0 1,1 1 0,0-1 0,0 1 0,0 0-1,0 0 1,0 0 0,0 1 0,0-1-1,0 0 1,0 1 0,0 0 0,0 0 0,0 0-1,0 0 1,1 1 1,-2-1 0,-1 1-1,1-1 0,-1 0 1,0 1-1,1-1 1,-1 1-1,0 0 1,0-1-1,0 1 1,0 0-1,0 0 1,-1-1-1,1 1 1,0 0-1,-1 0 1,1 0-1,-1 0 1,0 2 0,1 8 0,-2-1 0,0 1 0,0 0 0,-1 0 0,0-1 0,-1 1 0,-1 0 0,1-1 1,2-6 0,-8 30 16,-4 36-17,11-61 0,1 0 0,1 0 0,0 1 0,0-1 0,1 0-1,0 0 1,1 0 0,0 0 0,2 5 0,-3-13-7,0 0 0,-1 0 1,1-1-1,0 1 0,0 0 0,0-1 0,0 1 0,0-1 1,0 1-1,0-1 0,0 1 0,1-1 0,-1 0 0,0 0 1,1 0-1,-1 0 0,1 0 0,0 0 0,-1 0 0,1 0 1,0 0-1,-1-1 0,1 1 0,0-1 0,0 1 0,0-1 1,-1 0-1,1 0 0,0 0 0,0 0 0,0 0 0,0 0 1,0 0-1,-1-1 0,1 1 0,0 0 0,0-1 0,0 0 7,9-3-159,1-1 0,-2 0 0,1-1 0,-1 0 0,8-5 159,-12 6-105,51-35-3593,31-30 3698,-18 13-2093,16-7 702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09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272 594 6561,'1'-2'158,"0"0"0,0 0 0,0 0 0,0 0 0,-1-1 0,1 1 0,-1 0 0,1-1 0,-1 1 0,0 0 0,0-1 0,0 1 0,0 0 0,0-1 0,-1 1 0,1 0 0,-1-3-158,0 5 47,1 0 1,-1-1 0,1 1-1,-1-1 1,1 1 0,-1 0-1,0 0 1,1-1 0,-1 1 0,0 0-1,1 0 1,-1 0 0,0 0-1,1 0 1,-1 0 0,0 0-1,1 0 1,-1 0 0,0 0-1,1 0 1,-1 0-48,-28 8 718,14-3-504,0 2 0,0-1-1,0 2 1,0 0-1,1 1 1,1 1-1,0 0 1,0 0 0,1 1-1,-8 10-213,12-11 53,0 0 0,0 1 0,1 0 0,0 1 0,1-1 0,1 1 0,0 0 0,1 1 0,0-1 0,0 1 0,1 0 0,1 0 0,0 9-53,1-15 8,1 0-1,1 1 1,-1-1 0,1 0-1,1 0 1,-1 0 0,1-1-1,0 1 1,1 0 0,0-1-1,0 1 1,0-1 0,1 0-1,-1 0 1,2 0 0,-1 0-1,0-1 1,1 0-1,6 5-7,2 2 6,0-2 0,1 1 0,1-2-1,-1 0 1,2-1 0,-1 0-1,11 3-5,-5-3 2,1-2 0,0 0-1,1-1 1,-1-1-1,1-1 1,0-2 0,0 0-1,0-1 1,-1-1 0,1-1-1,17-4-1,-8-1-6,0-1 0,-1-1-1,0-2 1,0-1-1,-1-2 1,-1-1 0,25-17 6,-39 23 1,-1-1 1,0-1 0,-1 0-1,0-1 1,-1 0 0,0-1-1,-1-1 1,2-3-2,-6 7 4,0-1 0,-1-1-1,-1 1 1,0-1 0,0 0 0,-1 0-1,0-1 1,-1 1 0,-1-1 0,0 0-1,0-5-3,-1-33 16,-3 1-1,-2-1 0,-5-25-15,1 12 9,1 4 3,-30-204 148,22 202-3,3 38 10,12 24-162,-1-1 0,1 1-1,0 0 1,0 0 0,-1-1 0,1 1 0,0 0-1,0 0 1,-1-1 0,1 1 0,0 0 0,0 0-1,-1 0 1,1 0 0,0 0 0,-1-1-1,1 1 1,0 0 0,-1 0 0,1 0 0,0 0-1,-1 0 1,1 0 0,0 0 0,-1 0-1,1 0 1,0 0 0,-1 0 0,1 0 0,0 1-1,-1-1 1,1 0 0,0 0 0,0 0 0,-1 0-1,1 0 1,0 1 0,-1-1-5,-7 10 19,8-9-16,-3 5 0,0 0 0,1 1 0,0-1 0,0 1 1,1 0-1,0-1 0,0 1 0,0 0 0,1 0 0,0 2-3,-1 5 2,0 24 1,2-1-1,1 1 1,2 0-1,4 12-2,37 151-2,-5-30 6,-21-38 44,2 96-48,-15-139 9,1-46-12,-1 4-1423,-6-48 1384,0 0 1,0 0-1,0 0 0,0 1 0,1-1 1,-1 0-1,0 0 0,0 0 0,0 0 0,0 0 1,0 0-1,0 0 0,0 0 0,0 0 1,0 0-1,0 1 0,0-1 0,0 0 1,0 0-1,0 0 0,0 0 0,-1 0 0,1 0 1,0 0-1,0 0 0,0 0 0,0 0 1,0 0-1,0 1 0,0-1 0,0 0 0,0 0 1,0 0-1,0 0 0,0 0 0,0 0 1,0 0-1,0 0 0,0 0 0,-1 0 1,1 0-1,0 0 0,0 0 0,0 0 0,0 0 1,0 0-1,0 0 0,0 0 0,0 0 1,0 0-1,0 0 0,-1 0 0,1 0 1,0 0-1,0 0 0,0 0 0,0 0 0,0 0 1,0 0-1,0 0 0,0 0 0,0 0 42,-3-2-784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54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1 692 5713,'14'-9'570,"1"2"0,0 0 0,0 1-1,0 0 1,1 1 0,0 1 0,10-1-570,22-2 127,44 0-127,-42 4 117,102-3-480,-78 5-742,0-3-1,19-6 1106,-78 9-118,-13 1 151,1 0 0,-1 0 0,1-1 1,-1 1-1,0-1 0,1 1 0,-1-1 0,1 0 0,-1 0 0,0 0 0,0 0 0,0 0 0,2-2-33,-4 3 17,0 1 0,0-1 0,0 0 0,0 0-1,0 0 1,0 0 0,0 0 0,-1 0 0,1 0-1,0 0 1,0 0 0,0 0 0,0 0 0,0 0 0,0 0-1,0 0 1,0 0 0,0 0 0,-1-1 0,1 1-1,0 0 1,0 0 0,0 0 0,0 0 0,0 0-1,0 0 1,0 0 0,0 0 0,0 0 0,0 0 0,0 0-1,0 0 1,0 0 0,-1 0 0,1-1 0,0 1-1,0 0 1,0 0 0,0 0 0,0 0 0,0 0-1,0 0 1,0 0 0,0 0 0,0 0 0,0 0 0,0-1-1,0 1 1,0 0 0,0 0 0,0 0 0,0 0-1,0 0 1,0 0 0,0 0 0,0 0 0,0 0 0,1-1-1,-1 1 1,0 0 0,0 0 0,0 0 0,0 0-1,0 0 1,0 0 0,0 0 0,0 0-17,-10 0 531,4 2-455,0 0 1,0 0-1,1 1 1,-1-1-1,0 1 1,1 1-1,0-1 1,-1 1-1,1 0 0,1 0 1,-1 0-1,1 1 1,-1 0-1,1-1 1,1 2-1,-1-1 0,0 1-76,-6 10 20,1 0-1,1 1 1,0 0-1,1 0 0,-1 7-19,2-7 13,2 0-1,0 1 0,1 0 0,1-1 0,0 1 1,1 7-13,1-17-1,0-1 1,1 0 0,0 0-1,0 1 1,0-1 0,1 0-1,0 0 1,1 0 0,-1 0 0,1-1-1,1 1 1,-1-1 0,1 1-1,0-1 1,0 0 0,1-1-1,1 2 1,0-2-9,0 0 0,0 0 0,1-1 0,-1 0 0,1 0 0,0-1 0,0 0 0,1 0 0,-1 0 0,1-1 0,-1 0 0,1-1 0,0 0 0,0 0 0,-1 0 0,4-1 9,-1 0-21,1-1 0,0 0 0,-1-1 1,1 0-1,-1 0 0,0-1 0,0 0 1,0-1-1,0 0 0,0-1 1,-1 0-1,1-1 21,13-10-56,-1-1 0,-1-1 1,0-1-1,17-21 56,69-90-123,-78 93 95,90-127 11,-118 168 67,-4 8-20,-5 14 13,0 1 0,2 0 0,1 0 0,1 1 0,1-1 0,1 19-43,2-36-3,1 0-1,0 0 1,1 0 0,0 0-1,1 0 1,0 0-1,0-1 1,1 1-1,1 1 4,-1-5-9,0 1-1,0-1 0,0 0 0,1 0 0,0 0 1,0-1-1,1 0 0,0 0 0,0 0 1,0-1-1,0 1 0,0-1 0,3 0 10,4 2-37,1-1 0,0 0 0,0-1 0,0-1 0,1 0 0,-1-1 0,1-1 0,-1 0 0,1-1 0,0 0 0,-1-1 0,1-1 0,5-1 37,15-4-81,0-2-1,-1 0 1,0-3-1,-1 0 1,0-3 81,18-10-57,-2-2 0,0-2 0,-2-3 1,4-6 56,41-36 524,33-38-524,-90 76 349,-33 34-304,0-1-1,0 1 0,0-1 1,-1 1-1,1-1 1,0 0-1,-1 0 0,0 0 1,0 1-1,0-1 1,0 0-1,0-1-44,-1 3 17,0 0 0,-1 0 0,1 0 0,0 0 0,0 0 0,-1-1 0,1 1 0,0 0 0,-1 0 0,1 0 0,-1 1 0,1-1 0,-1 0 0,0 0 0,1 0 0,-1 0 0,0 0 0,0 1 0,0-1 0,1 0 0,-1 1 0,0-1-1,0 1 1,0-1 0,-1 0-17,-29-10 219,9 8-183,0 0 1,-1 2-1,1 0 1,-1 1 0,1 2-1,0 0 1,-1 1-1,1 2 1,0 0 0,1 1-1,-1 1 1,1 1-1,1 1 1,-4 3-37,15-7 7,0 1 0,0 0 1,0 1-1,1 0 0,-1 0 1,2 1-1,-1 0 0,1 1 1,1-1-1,-1 1 0,1 1 1,1-1-1,0 1 0,-3 7-7,6-12 1,0 1 0,0-1-1,1 1 1,0 0-1,0 0 1,0 0-1,0-1 1,1 1-1,0 0 1,1 0-1,-1 0 1,1 0 0,0 0-1,0 0 1,1-1-1,0 1 1,0-1-1,0 1 1,1-1-1,-1 0 1,1 1-1,1-2 1,-1 1 0,1 0-1,-1-1 1,1 1-1,3 1 0,-3-2 0,-1-1 0,1 0 1,0 0-1,-1 0 0,2-1 0,-1 1 0,0-1 0,0 0 1,1 0-1,-1-1 0,1 1 0,-1-1 0,1 0 0,0 0 1,0 0-1,-1-1 0,1 0 0,0 0 0,0 0 0,0 0 0,-1-1 1,1 0-1,0 0 0,-1 0 0,1-1 0,0 1 0,-1-1 1,0 0-1,1 0 0,-1-1 0,0 1 0,0-1 0,0 0 1,0 0-1,6-6-2,-1 0 0,0-1 0,0 0 1,-1 0-1,0-1 0,-1 0 1,0 0-1,0-1 0,-1 0 1,-1 0 1,1-5-7,0-1 1,-1 1 0,-1-1-1,-1 0 1,0 0 0,0-17 6,-4-7-13,-1-1 1,-2 1-1,-2 0 1,-1 0-1,-14-39 13,16 59-4,-22-74-85,-17-41 89,41 131-5,-8-18-18,10 24 23,1-1-1,0 1 1,0 0 0,0 0 0,0 0 0,-1 0-1,1 0 1,0-1 0,0 1 0,0 0 0,-1 0-1,1 0 1,0 0 0,0 0 0,0 0 0,-1 0-1,1 0 1,0 0 0,0 0 0,0 0 0,-1 0-1,1 0 1,0 0 0,0 0 0,-1 0 0,1 0-1,0 0 1,0 0 0,0 0 0,-1 0-1,1 0 1,0 1 0,-8 10 3,4-1 2,0 1 0,1-1 0,0 1 0,0-1 1,2 1-1,-2 10-5,2 70-8,1-70 6,2 32-1,3 0 0,2 0 0,14 49 3,11 20 9,10 10-9,-24-78-18,1-2 0,3-1 0,2-1 0,19 31 18,-38-75-10,-1 1-1,1-1 1,0 0-1,0 0 1,0-1 0,1 0-1,0 0 1,0 0-1,0 0 1,1-1-1,4 2 11,-7-4-4,-1-1-1,1 0 1,-1 0-1,1 0 0,-1-1 1,1 1-1,0-1 0,-1 0 1,1 0-1,0 0 1,-1 0-1,1-1 0,-1 1 1,1-1-1,0 0 1,-1 0-1,0-1 0,1 1 1,-1-1-1,0 1 1,1-1-1,-1 0 0,0 0 1,0-1 4,12-9-26,-1-1 0,0 0 0,-1 0 1,-1-1-1,0-1 0,-1 0 0,5-11 26,19-33-303,10-30 303,-18 37-106,38-78 46,-71 138 173,-1 0-1,1 1 1,1-1-1,-1 1 1,1 1-113,-1 6 12,0 0 1,1 0-1,1 0 0,1 1 1,0-1-1,1 1 0,1 0 0,0 0 1,1 0-1,2 5-12,-2-14-4,1 1 0,1-1-1,-1 0 1,1 0 0,1 0 0,-1 0 0,2 0-1,-1-1 1,1 1 0,0-1 0,0 0 0,1 0-1,0 0 1,0-1 0,0 0 0,1 0 0,0 0 0,1 0-1,-1-1 1,1 0 0,0-1 0,1 1 4,-4-3-39,1 0 0,-1 0 1,1 0-1,0 0 1,0-1-1,0 0 0,0 0 1,0 0-1,0-1 1,0 0-1,0 0 0,0 0 1,0 0-1,0-1 0,0 0 1,0 0-1,0 0 1,-1-1-1,1 0 0,0 1 1,0-2-1,-1 1 0,0 0 1,1-1-1,1-2 39,44-34-268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0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4 142 7594,'-1'-1'100,"1"1"0,0-1 1,-1 1-1,1-1 0,0 1 1,0-1-1,-1 1 0,1-1 1,0 1-1,0-1 0,0 1 1,0-1-1,0 1 0,0-1 1,-1 0-1,2 1 0,-1-1 1,0 1-1,0-1 0,0 1 1,0-1-1,0 1 0,0-1 1,0 1-1,1-1 0,-1 1 1,0-1-1,0 1 0,1-1 1,-1 1-1,0-1 0,1 1 1,-1-1-1,1 1 0,-1 0 1,0-1-1,1 1 0,-1 0 1,1-1-1,-1 1 0,1 0 1,-1-1-1,1 1 0,-1 0 1,1 0-1,-1 0 0,1 0 1,-1 0-1,1-1 0,0 1 1,-1 0-101,6-2 89,0 0 0,0 1 0,0 0 0,0 0 0,3 0-89,22-5 52,275-77 30,-300 82-83,15-5-27,1 1 0,0 1 0,0 1-1,1 1 1,-1 1 0,21 1 28,-41 1-16,0-1 0,0 0 0,0 1 0,0-1-1,0 1 1,0-1 0,0 1 0,0 0 0,0 0 0,0 0 0,-1 0 0,1 0-1,0 0 1,-1 1 0,1-1 0,-1 0 0,1 1 0,-1-1 0,0 1 0,1 0-1,-1 0 17,1 1-9,-1 0 0,0 1-1,0-1 1,0 0 0,0 1-1,0-1 1,-1 1 0,1-1-1,-1 1 1,0-1 0,-1 4 9,0 9 47,-2 0 0,0-1 0,-1 1 0,-1-1 0,-1 1-47,6-15 6,-7 18 128,2 0 0,-3 14-134,7-28 17,0 1 0,0-1 0,1 0 0,0 1 0,0-1 0,0 0 0,1 1 0,0-1 0,0 0 0,0 0 0,1 1 0,1 2-17,-3-7 2,1 0-1,-1 0 1,1 1 0,0-1-1,0 0 1,-1 0 0,1-1-1,0 1 1,0 0 0,0 0-1,0 0 1,0 0-1,0-1 1,1 1 0,-1-1-1,0 1 1,0-1 0,0 1-1,1-1 1,-1 1 0,1-1-2,1 0 0,1 1 1,-1-1 0,1 0 0,0-1 0,-1 1 0,1 0 0,-1-1 0,3 0-1,6-3-39,1-1 0,0 0 1,-1 0-1,1-2 39,10-6-410,-1 0 0,0-2 1,-1 0-1,0-2 0,8-8 410,11-20-556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0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368 3 7770,'-6'-1'238,"1"0"0,-1 1 0,1 0 1,-1 0-1,0 0 0,1 0 0,-1 1 0,1 0 1,-1 0-1,1 1 0,-1-1 0,1 1 1,0 0-1,0 1 0,0-1 0,0 1 0,0 0 1,0 0-1,-2 3-238,-9 7 110,0 1 0,1 1 0,1 0 0,-10 14-110,-4 4 106,3 2 0,0 0 0,3 2 0,-11 24-106,26-48 18,1 2 0,0-1 1,1 1-1,1 0 1,0 0-1,1 0 1,1 0-1,0 1 0,1-1 1,1 0-1,0 1 1,1-1-1,1 1 1,1 6-19,-2-16 1,1 1 1,0 0-1,0-1 1,0 1 0,1-1-1,0 0 1,0 1 0,1-2-1,0 1 1,0 0 0,0-1-1,1 1 1,-1-1 0,1-1-1,1 1 1,-1-1 0,0 1-1,1-1 1,0-1 0,0 1-1,0-1 1,1 0 0,-1-1-1,1 0 1,3 1-2,2-1-5,0 0 0,0-1 0,1-1 0,-1 0 0,1 0 0,-1-2 0,0 1-1,0-2 6,10-1-26,-1-2 0,0-1 0,0 0 1,8-6 25,9-6-74,-1-2 0,0-2 1,-1-1-1,14-14 74,143-124-977,-215 179 1052,2 1 1,0 1 0,1 1-1,1 1 1,1 0 0,0 3-76,10-14 28,0 1 0,1 1 0,1-1 1,0 1-1,0 0 0,1 0 0,0 4-28,2-9 19,1 0-1,0 0 0,0 0 1,1 0-1,0 1 1,0-1-1,1 0 0,0 0 1,0 0-1,1 0 1,0 0-1,0 0 0,1 1-18,-1-2 8,1-1 0,0 0 0,0 0 0,0-1 0,1 1 0,-1-1 0,1 1 0,0-1-1,0 0 1,1-1 0,-1 1 0,1-1 0,0 0 0,0 0 0,0 0 0,0-1-1,0 0 1,1 0 0,-1 0 0,1 0 0,5 0-8,1 0 7,-1-1 0,1 0 0,0 0 0,0-1 0,0-1-1,0 0 1,0-1 0,-1 0 0,1 0 0,3-3-7,11-4 3,0-2 1,-1-2-1,-1 0 0,0-1 0,0-1 1,-2-2-1,0 0 0,0-1 0,6-9-3,-16 14-15,1-1 0,-2 0 0,0-1 0,-1 0 0,0-1 0,1-3 15,-8 13-11,1-1 0,-1 0-1,-1-1 1,1 1 0,-1 0 0,0-1 0,-1 1-1,0-1 1,0 1 0,0-1 0,-1 0-1,-1 1 1,1-1 0,-1 0 0,0-1 11,0 6-5,0 0 1,0 0-1,0 0 0,0 0 1,-1 1-1,1-1 0,-1 0 1,0 0-1,1 1 1,-1-1-1,0 1 0,-1 0 1,1-1-1,0 1 0,-1 0 1,1 0-1,-1 1 1,-1-2 4,-1 1-4,1 0 0,-1 0 0,1 1 0,-1 0 1,0 0-1,1 0 0,-1 0 0,0 1 0,0 0 1,0 0-1,-2 0 4,-7 2-8,0 0 1,0 1-1,0 1 1,1 0-1,0 1 1,0 0-1,-11 6 8,-4 6-330,1 1 0,0 1 0,2 2-1,0 0 1,2 1 0,-11 14 330,-6 17-682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1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2 238 9138,'0'-10'1626,"-1"7"-1333,1 0-1,0 1 0,0-1 1,0 0-1,0 1 1,0-1-1,0 0 1,1 1-1,-1-1 1,1 0-1,0 1 0,0-1 1,0 1-1,0-1 1,0 1-1,1-2-292,5 9 100,15 21-94,-2 1 0,0 1 0,14 28-6,-28-45-4,-1 1 0,0 0 1,-1 0-1,0 1 0,-1-1 1,0 1-1,-1-1 0,0 1 0,-1 0 1,-1 0-1,0 0 0,-2 12 4,2-7-21,0 0-7,0-10 11,0-1 1,0 1-1,-1-1 0,0 1 0,0-1 0,0 0 0,-3 5 17,4-12-1,0 0 1,0 1 0,0-1 0,0 0-1,0 0 1,0 0 0,0 0 0,0 0-1,0 0 1,0 0 0,0 0 0,-1 1 0,1-1-1,0 0 1,0 0 0,0 0 0,0 0-1,0 0 1,0 0 0,0 0 0,-1 0-1,1 0 1,0 0 0,0 0 0,0 0-1,0 0 1,0 0 0,0 0 0,-1 0 0,1 0-1,0 0 1,0 0 0,0 0 0,0 0-1,0 0 1,0 0 0,-1 0 0,1 0-1,0 0 1,0 0 0,0 0 0,0 0-1,0 0 1,0 0 0,0 0 0,0-1 0,-1 1-1,1 0 1,0 0 0,0 0 0,0 0-1,0 0 1,0 0 0,0 0 0,0 0-1,0-1 1,-5-14-12,5-2 11,0 0-1,1 0 0,1 0 1,0 0-1,2-3 2,2-18 5,3 0-1,0 0 1,3 0 0,4-7-5,-11 32 0,1 0 1,0 0 0,1 1 0,0 0 0,1 0 0,0 0 0,1 1 0,0 0 0,1 1-1,0 0 1,1 0 0,0 1 0,0 1 0,7-4-1,-11 8-3,1 0-1,0 1 1,0 0-1,0 0 1,0 1 0,0 0-1,1 0 1,2 0 3,-9 2-1,0 0 0,0 0 1,1 0-1,-1 0 0,0 0 0,0 0 1,0 0-1,0 1 0,0-1 0,0 1 1,0-1-1,0 1 0,0 0 1,0 0-1,-1 0 0,1 0 0,0 0 1,0 1-1,-1-1 0,1 0 0,-1 1 1,1-1-1,-1 1 0,0-1 1,1 1-1,-1 0 0,0 0 0,0-1 1,0 1-1,0 0 0,-1 0 0,1 0 1,0 0-1,-1 2 1,4 14-1,-2-1 0,0 1 0,-1 1 1,0-3 0,1 0 0,0 0 0,4 12 0,-3-18 0,0 0 0,0 0 0,2 0 0,-1-1 0,1 0 0,0 0 1,1 0-1,0 0 0,0-1 0,1 0 0,0-1 0,0 1 0,1-1 0,0-1 0,7 6 0,-5-6-1,1-1 0,-1 0 1,1 0-1,-1-1 0,1 0 1,1-1-1,-1 0 0,0-1 0,1-1 1,-1 1-1,1-2 0,-1 0 1,1 0-1,3-1 1,3-1-1,-1-1 0,0 0 0,1-1 0,-1-1 0,-1 0 0,1-2 0,-1 0 0,0 0 0,-1-2 0,0 0 0,0 0 0,-1-2 1,9-7 0,-12 8 1,0-1 0,-1 0 1,0 0-1,-1-1 1,-1 0-1,1-1 1,-2 0-1,0 0 0,0-1 1,-2 0-1,1 0 1,-2 0-1,0-1 1,-1 0-1,0 1 1,-1-3-2,0 2 8,2-45 22,-3 56-14,-1 0 0,-1 0-1,1 0 1,-1 0-1,1 0 1,-1 0-1,0 0 1,0 0-1,-1 1 1,1-1-1,-1 0 1,-1 0-16,3 3 4,0 1 1,0 0-1,-1-1 0,1 1 0,0-1 1,0 1-1,-1 0 0,1-1 1,0 1-1,-1 0 0,1-1 1,-1 1-1,1 0 0,0 0 0,-1-1 1,1 1-1,-1 0 0,1 0 1,-1 0-1,1 0 0,0 0 1,-1-1-1,1 1 0,-1 0 0,1 0 1,-1 0-1,1 0 0,-1 0 1,1 0-1,-1 1 0,1-1 1,-1 0-1,1 0 0,-1 0 0,1 0 1,0 0-1,-1 1 0,1-1 1,-1 0-1,1 0 0,0 1 1,-1-1-1,1 0 0,0 1 0,-1-1 1,1 0-1,0 1 0,-1-1 1,1 1-1,0-1 0,0 0 1,-1 1-1,1-1 0,0 1 0,0-1 1,0 1-1,0-1 0,0 1 1,0-1-1,0 1 0,0-1 1,0 1-1,0-1 0,0 0 0,0 1 1,0-1-1,0 1-4,27 76 5,-23-65-4,4 8-4,-1 0 1,-1 1-1,-1 0 1,0 0-1,-2 0 1,-1 1-1,0 6 3,-3 22-2,-1 0 0,-3 0 0,-2 0 1,-3-1-1,-5 14 2,12-52-103,-1 0 0,0 0 0,-1-1 0,0 1 0,-1-1 0,0 0 0,-1 0 0,-4 5 103,9-13 1,0 0 0,1 0 0,-1 0 1,0 0-1,0 0 0,0 0 0,0 0 0,-1-1 1,1 1-1,0-1 0,-1 1 0,1-1 1,-1 0-1,1 0 0,-2 0-1,-2-1-9,-1 1 0,1-2 0,-1 1 0,0-1-1,1 0 1,-1 0 0,-3-2 9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4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273 747 2953,'92'-18'1031,"-89"18"-957,0-1 1,0 1 0,-1-1-1,1 0 1,0 0 0,0 0 0,0 0-1,-1 0 1,1-1 0,-1 1-1,1-1 1,-1 0 0,1 1 0,-1-1-1,1-2-74,-2 2 103,0 1 0,0-1 0,0 0 0,0 0 0,-1 0-1,1 0 1,-1 0 0,1 0 0,-1 0 0,0 0 0,0 0 0,0 0-1,0-2-102,3-20 838,-1 18-680,0 0 0,0 0 0,-1 0 0,0-1 1,-1 1-1,1 0 0,-1 0 0,0-1 0,0 1 0,-1 0 1,0-1-1,0 1 0,-1 0 0,0-1-158,1 4 28,0 1 0,0 0 1,0 0-1,0 0 0,-1 0 0,1 0 1,-1 0-1,1 0 0,-1 0 0,0 0 1,1 1-1,-1-1 0,0 1 0,0-1 1,0 1-1,-1-1-28,0 1 17,0 0 0,0 0 0,0 1 0,0-1 0,0 0 0,0 1 0,0 0 0,0 0 0,0 0 0,0 0 0,0 0 0,0 1 0,0-1 0,0 1 0,-3 0-17,-7 5 6,-1-1 0,0 2 1,1 0-1,0 0 1,1 1-1,0 1 1,0 0-7,-18 12-5,10-8 4,1 1 1,0 1 0,2 1 0,-1 1 0,2 0 0,0 1 0,-7 12 0,16-19-3,-1 0 0,1 1 0,1 0 1,0 0-1,1 1 0,1-1 0,-1 1 0,2 0 0,0 1 1,1-1-1,0 0 0,1 1 0,0 10 3,1-21-2,0 0-1,0 0 1,1 1 0,-1-1-1,1 0 1,0 0-1,0-1 1,0 1 0,0 0-1,0 0 1,1 0-1,-1-1 1,1 1 0,0-1-1,0 1 1,0-1-1,0 1 1,0-1-1,0 0 1,1 0 0,-1 0-1,1-1 1,-1 1-1,1 0 1,0-1 0,0 0-1,-1 0 1,3 1 2,2 0 0,1 0 1,0 0-1,0-1 0,0 0 1,0-1-1,0 0 0,0 0 1,0 0-1,0-1 0,1-1 0,5-1 4,0 0 0,-1-1 1,0 0-1,0-2 0,0 1 0,-1-1 0,0-1 0,0 0 0,0-1 1,-1-1-1,0 1 0,-1-2 0,4-3-4,-3 1-12,0-1 1,0 0-1,-2 0 0,0-1 1,0 0-1,-1-1 0,-1 0 1,0 0-1,-1-1 0,3-15 12,-6 21-4,1-4 0,-1-1 0,0-1 0,0 1 0,-1-15 4,-7 84-65,0 9 32,8-16 23,3 1 1,2-1 0,2 0-1,14 41 10,-24-87 2,0 0-1,1 0 1,-1 0-1,0 0 1,1 0-1,-1 0 1,1 0-1,-1 0 1,1 0-1,-1 0 1,1 0-1,0 0 1,-1 0-1,1 0 1,0 0-1,0-1 1,0 1-1,0 0 1,-1-1-1,1 1 1,0 0-1,0-1 1,1 1-1,-1-1 1,0 0-2,0 0 4,1 0 1,-1 0-1,1 0 0,-1 0 1,0 0-1,1-1 1,-1 1-1,0-1 0,1 1 1,-1-1-1,0 1 0,1-1 1,-1 0-1,0 0 1,0 1-1,0-1 0,1-1-4,4-4 25,1-1 1,-1 0-1,0 0 0,0 0 0,2-5-25,24-42 118,6-19-118,-23 41 10,1 2 0,2 0 0,1 0 0,1 2 0,16-17-10,-32 40-2,1 1 0,-1 0-1,1 1 1,-1-1 0,1 1 0,0 0 0,0 0 0,6-2 2,-9 5-1,-1-1 0,0 0 0,1 1-1,0 0 1,-1-1 0,1 1 0,-1 0 0,1 0 0,-1 0 0,1 0 0,-1 0 0,1 0 0,0 0 0,-1 0 0,1 1-1,-1-1 1,1 1 0,-1-1 0,1 1 0,-1 0 0,0-1 0,1 1 0,-1 0 0,0 0 0,1 0 0,-1 0 0,0 0-1,0 0 1,0 0 0,0 1 0,1 0 1,1 5-3,0 0 0,0 1 0,0-1 0,-1 1 0,-1 0 0,1-1 0,-1 1 0,0 0 0,-1 0 0,0 0 0,0 4 3,0-12 0,-5 128 2,2-67 20,2 14-22,1-73 0,0 0 1,0 0-1,0 0 1,0 0-1,0 0 1,0-1-1,1 1 1,-1 0 0,1 0-1,-1 0 1,1 0-1,0-1 1,0 1-1,-1 0 1,1-1-1,1 1 1,-1 0-1,0-1 1,-1-1 1,1 0-1,0 0 1,-1 1-1,1-1 1,-1 0-1,1 0 1,0 0-1,-1 0 1,1 0-1,0 0 1,-1 0-1,1 0 1,0 0-1,-1 0 0,1 0 1,0 0-1,-1 0 1,1 0-1,0-1-1,22-12 42,91-80 72,-49 39-88,16-7-26,-60 46-8,1 1 0,1 1 1,0 1-1,0 1 0,26-7 8,-40 15-5,-1 1 0,2 0 0,-1 0 1,0 1-1,0 0 0,0 1 0,2 0 5,-8 0-3,1 0 0,-1 0 0,1 1 0,-1 0 0,1 0-1,-1 0 1,1 0 0,-1 0 0,0 1 0,0-1 0,0 1 0,1 0 0,-2 0 0,1 0 0,0 0 0,0 1 0,-1-1 0,2 2 3,15 21-35,-11-14 7,1 0 0,-1-1 0,2 0 0,-1-1 0,6 4 28,-11-10-11,0 0 1,-1-1 0,1 0-1,0 0 1,1 0-1,-1-1 1,0 1-1,0-1 1,1 0 0,-1 0-1,1 0 1,-1-1-1,1 0 1,-1 0-1,1 0 1,-1 0 0,1 0-1,2-2 11,-1 1-11,1-1 0,-1 0 0,0 0 0,0-1 0,0 0 1,0 0-1,0 0 0,-1-1 0,1 1 0,0-2 11,11-10-10,-1 0 1,5-7 9,-11 12 0,4-4 0,-1-1 1,0 0-1,6-12 0,-16 22 10,0-1 0,0 1-1,0 0 1,-1-1 0,0 0-1,1-4-9,-3 8 13,1-1 0,-1 1-1,0-1 1,1 1-1,-1-1 1,0 1-1,-1-1 1,1 1 0,0-1-1,-1 1 1,1 0-1,-1-1 1,0 1 0,0 0-1,-1-2-12,1 1 19,-1 1 0,0 0 0,0-1 0,0 1 1,0 0-1,0 0 0,0 1 0,0-1 0,-1 0 0,1 1 0,-1-1 0,1 1 0,-1 0 0,1 0 0,-1 0 0,0 0 0,0 0 0,1 1 0,-1-1 1,0 1-1,0-1 0,0 1 0,0 0 0,0 1 0,-2-1-19,-3 1 20,1 0 0,-1 0 1,0 1-1,1 0 0,-1 1 0,1 0 1,0 0-1,-1 0 0,-1 2-20,-5 4 3,-1 1 1,2 1-1,-1 0 1,1 0-1,1 1 0,0 1 1,1 0-1,0 1 1,1 0-1,1 1 0,-2 4-3,9-16-2,0 0-1,1 0 0,0 1 1,0-1-1,0 0 0,0 1 1,0-1-1,1 1 0,-1-1 1,1 1-1,0-1 0,0 1 1,0 1 2,0-4-1,1 0 0,-1 0 0,0 1 0,1-1 0,-1 0 0,1 0 0,-1 0 0,1 0 0,0 0 1,-1 0-1,1 0 0,0 0 0,0 0 0,0 0 0,0 0 0,0 0 0,0 0 0,0-1 0,0 1 1,0 0-1,0-1 0,0 1 0,0-1 0,0 1 0,1-1 0,-1 1 0,0-1 0,0 0 0,1 0 1,-1 0-1,0 0 0,0 0 0,1 0 0,-1 0 0,0 0 0,0 0 0,1 0 0,-1-1 1,0 1-1,1-1 1,4 0-3,0-1 1,-1 0-1,1 0 1,-1 0-1,1-1 1,-1 1-1,0-2 1,0 1-1,2-2 3,44-40-7,-35 30-1,-12 12 7,15-14 7,0 0 1,-1-1-1,-1-1 1,-1-1-1,0 0 1,-2-1-1,6-10-6,-12 12 9,-1-1-1,0 0 0,-2 0 1,0 0-1,-1 0 0,-1-1 0,-1 1 1,-1-1-1,-1 0 0,0 0 1,-2-2-9,-5-33 183,-1 0 0,-4 1-1,-8-23-182,17 66 62,-13-37 228,15 46-253,0 0-1,-1 0 1,1 0-1,-1 0 1,0 1-1,0-1 1,0 1 0,0-1-1,-1 1 1,1 0-1,0-1 1,-1 1-1,-1 0-36,3 1 11,1 1 1,-1-1-1,0 1 0,0 0 0,0-1 0,0 1 0,1 0 1,-1 0-1,0 0 0,0 0 0,0 0 0,0 0 0,0 0 1,0 0-1,0 0 0,0 0 0,1 0 0,-1 0 0,0 1 1,0-1-1,0 0 0,0 1 0,1-1 0,-1 0 0,0 1 1,0-1-1,1 1 0,-1-1 0,0 1 0,0 0 0,1-1 0,-1 1 1,1 0-1,-1-1 0,1 1 0,-1 1-11,-2 3 19,0 0 0,0 1 0,0-1 1,1 1-1,-1 1-19,1-1 26,-4 11-11,1 0-1,1 0 0,0 1 1,1-1-1,1 1 0,0 13-14,3 18 10,5 43-10,10 25-37,5 0-1,10 16 38,-18-81-53,40 155-276,-36-155-137,2 0 0,20 39 466,-32-77-272,0-1 0,1 0 1,0 0-1,1-1 0,0 0 1,1 0-1,1-1 1,0 0-1,0-1 0,3 1 272,-4-4-215,1-1-1,0-1 1,0 0 0,6 2 215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4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13 5553,'-3'-2'221,"1"1"0,-1-1-1,0 1 1,1 0 0,-1 0 0,0 0-1,0 0 1,0 0 0,0 1 0,0-1-1,0 1 1,0 0 0,0 0 0,0 0-1,0 0 1,0 1 0,0-1 0,0 1-1,0-1 1,0 1 0,0 0 0,0 1-221,-8 1 1,0 1 1,0 1 0,0 0 0,1 0-1,0 1-1,3-2 10,0 1 1,0 0-1,1 0 0,-1 0 0,1 1 1,1 0-1,-1 0 0,-3 6-10,7-9 2,0 1 0,0-1-1,0 1 1,1-1 0,0 1 0,-1 0-1,1-1 1,0 1 0,1 0 0,-1 0-1,1 0 1,0 0 0,0 0 0,0-1-1,0 1 1,1 0 0,-1 0 0,2 3-2,0-1-4,0 0 1,1 0 0,0 0-1,0 0 1,1-1 0,-1 1-1,1-1 1,0 0 0,1 0-1,-1 0 1,1-1-1,1 2 4,15 11-117,1 0 0,8 4 117,-14-11-88,6 5-103,0 1 0,-2 1 1,0 0-1,16 19 191,-31-31-21,-1 0 0,0 0 0,0 1 1,0 0-1,0-1 0,-1 2 0,0-1 0,0 0 1,-1 0-1,0 1 0,0 0 0,0-1 0,-1 1 0,0 0 1,0 0-1,-1-1 0,0 1 0,0 0 0,-1 0 0,1 0 1,-2 4 20,-2 1-2,-1-1 1,0 0 0,0 0-1,-1 0 1,-1-1 0,1 0 0,-2 0-1,1 0 1,-2-1 0,1 0 0,-1-1-1,0 0 1,-2 0 1,-5 6 26,-1-2 0,-1 0 1,0-1-1,-1-1 0,0-1 0,-1 0 0,-2-1-26,17-6 19,1-1-1,-1 1 1,0-1 0,0 0-1,1-1 1,-1 1-1,0-1 1,-4 0-19,8 0 2,0 0 0,0-1 0,0 1 0,0 0 1,0-1-1,0 1 0,0 0 0,0-1 0,0 1 0,0-1 0,0 0 0,0 1 0,0-1 1,1 0-1,-1 1 0,0-1 0,0 0 0,1 0 0,-1 0 0,0 0 0,1 0 1,-1 0-1,1 0 0,-1 0 0,1 0 0,0 0 0,-1 0 0,1 0 0,0 0 0,0 0 1,0 0-1,-1 0 0,1 0 0,0 0 0,1 0-2,-1-5-75,0 0-1,1 0 1,-1 0-1,1 0 1,1 1-1,-1-1 1,1 1-1,0-1 1,1 1-1,-1 0 1,1-1-1,1 0 76,4-7-330,1 1 0,0 0 0,1 0 0,6-4 330,27-23-483,-13 15 251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5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360 456 5121,'-4'-3'209,"0"0"-1,-1-1 1,1 1 0,-1 1-1,1-1 1,-1 1 0,0 0-1,0 0 1,0 0-1,0 1 1,0-1 0,-1 1-1,1 1 1,0-1 0,0 1-1,-1 0 1,1 0 0,0 0-1,-1 1 1,1-1-1,0 1 1,0 1 0,0-1-1,-3 2-208,-7 2 116,1 1 0,0 0 0,0 1 0,0 1 0,1 0 0,0 1 0,-10 9-116,12-8 17,1 0-1,0 1 1,1 0 0,0 1 0,1-1 0,0 2 0,1-1-1,0 1 1,1 1 0,1-1 0,0 1 0,0 0 0,2 0-1,0 0 1,0 0 0,1 1 0,1-1 0,1 1 0,0-1-1,1 1 1,0-1 0,1 1 0,1-1 0,0 3-17,0-10-1,-1 1 0,1 0 0,1-1 0,-1 0 0,1 0 0,0 0 0,1 0 0,-1 0 0,2-1 0,-1 0 0,0 0 0,1-1 0,0 1 0,1-1 0,-1 0 1,1-1-1,0 0 0,0 0 0,0 0 0,1-1 0,-1 0 0,1-1 0,0 1 0,-1-1 0,1-1 0,0 0 0,0 0 0,2 0 1,11-1-22,0 0-1,0-1 0,1-2 1,-1 0-1,-1-1 1,1-1-1,3-2 23,21-9-82,-2-1 1,30-17 81,-41 18-28,-1-1 0,0-2 0,-1-1 1,-2-1-1,0-2 0,1-3 28,-17 14 2,0 0 0,-1-2 0,-1 1-1,0-1 1,-1-1 0,4-6-2,-9 11 19,1 0 1,-1-1-1,-1 1 0,0-1 0,0 1 0,-1-1 0,0 0 0,-1 0 1,-1 0-1,1-4-19,-1 11 22,0 1 0,0-1 1,-1 1-1,1 0 0,-1-1 1,0 1-1,0 0 0,0-1 0,0 1 1,0 0-1,-1 0 0,1 0 1,-1 0-1,0 0 0,-2-2-22,2 3 25,0 0 0,-1 0 0,0 1 0,1-1 0,-1 1 0,0-1 0,0 1 0,0 0-1,1 0 1,-1 0 0,0 0 0,-1 1 0,1-1 0,0 1 0,0 0 0,0 0 0,0 0 0,-2 0-25,-16 3 71,0 0 0,0 1 0,0 2 0,1 0 0,-10 4-71,26-8 5,-31 10 13,0 2 1,1 1-1,-19 13-18,41-21-2,0 1-1,0 0 1,0 0 0,1 1-1,0 1 1,1 0 0,0 0-1,1 1 1,0 1 0,-6 10 2,11-15-2,1 0 1,-1 1-1,2 0 1,-1 0-1,1 0 1,0 0 0,1 0-1,0 0 1,0 0-1,0 7 2,1-12 0,0 0 0,1 0-1,-1 0 1,0 0 0,1 0 0,-1 0-1,1 0 1,0 0 0,0 0-1,1 0 1,-1 0 0,0-1 0,1 1-1,0 0 1,-1-1 0,1 1-1,0-1 1,0 0 0,1 0 0,-1 1-1,0-1 1,1-1 0,-1 1-1,1 0 1,0-1 0,-1 1 0,1-1-1,0 0 1,2 1 0,6 0-1,1 0 1,-1 0 0,1-1-1,-1 0 1,1-1-1,-1-1 1,1 0-1,1-1 1,16-2 1,0-2 1,19-7-2,-33 9-2,1-2 1,-1 0 0,0 0 0,-1-1 0,1-1 0,-1-1 0,-1 0-1,4-3 2,-10 5-2,0 1-1,0-1 1,0-1-1,-1 1 0,0-1 1,0 0-1,-1 0 1,0-1-1,-1 0 1,0 0-1,0 0 0,-1 0 1,0 0-1,0-3 3,-2 10-1,-1-1-1,1 1 1,-1-1-1,0 1 0,0 0 1,0-1-1,0 1 1,0-1-1,0 1 1,-1 0-1,1-1 0,-1 1 1,0 0-1,0-1 1,0 1-1,0 0 1,0 0-1,0-1 2,0 2 0,0 0 0,0 1 0,0-1 0,0 0 0,0 0 0,1 1 0,-1-1 0,-1 1-1,1-1 1,0 1 0,0-1 0,0 1 0,0-1 0,0 1 0,0 0 0,0 0 0,-1 0 0,1 0 0,0 0 0,0 0 0,0 0 0,0 0-1,-1 0 1,1 0 0,0 0 0,0 1 0,0-1 0,0 1 0,0-1 0,0 1 0,0-1 0,0 1 0,0-1 0,0 1 0,0 0 0,-1 0 0,-1 2 2,0 0 0,-1 0 0,1 0 0,0 0 0,0 1 0,1-1 0,-1 1 0,1 0 0,-2 2-2,-18 42 8,17-38-13,3-4 1,0 1 0,0-1 1,1 1-1,0 0 0,0-1 0,0 1 0,1 0 1,0 0-1,0 0 0,1-1 0,0 1 0,0 0 1,1-1-1,-1 1 0,1-1 0,1 1 0,-1-1 1,1 0-1,0 0 0,1 0 0,1 2 4,-3-4 2,1 0 0,0-1 0,0 1 0,1 0 0,-1-1 0,1 0 0,0 0 0,-1 0 0,1 0 0,1 0 0,-1-1 0,0 0 0,0 0-1,1 0 1,0 0 0,-1-1 0,1 0 0,0 0 0,-1 0 0,1 0 0,0-1 0,0 0 0,0 0 0,0 0 0,-1-1 0,1 1 0,0-1 0,0 0 0,-1-1 0,4 0-2,1-2 2,-1 0 1,0 0 0,0 0 0,-1-1 0,1 0 0,-1-1 0,0 0 0,4-4-3,12-14 5,14-21-5,-25 32-2,10-15 12,-1 0-1,-1-1 0,-1-1 1,-2-1-1,5-13-9,-15 28 12,-1 0-1,0-1 1,-1 0-1,-1 0 1,-1 0 0,0 0-1,-1-1 1,-1 1 0,-1-1-1,0 1 1,-3-18-12,-7-13 58,-2 0 0,-2 1 1,-20-44-59,33 89 2,-3-9 9,-1 0 0,0 1 0,-1-1 0,-2-3-11,7 12 2,0 1 0,-1-1-1,1 1 1,0 0 0,-1-1 0,1 1 0,0 0-1,-1 0 1,0 0 0,1 0 0,-1 0 0,-1-1-2,2 2 1,0 0 0,0 0 0,0 0 0,0-1 0,0 1 0,0 0 0,0 1 0,0-1 0,0 0 0,0 0 0,0 0 0,0 0 0,0 1 0,0-1 0,0 1 0,0-1 0,1 0 0,-1 1 0,0-1 0,0 1 0,0 0 0,1-1 0,-1 1 0,0 0-1,-4 4 0,1 0 0,0 1 1,0-1-1,1 1 1,-1-1-1,1 1 1,1 0-1,-1 0 0,1 0 1,0 1-1,0 0 0,-4 18-1,1 0 0,1 6 1,4-30 0,-5 54-1,2 0-1,2 0 0,3 0 0,5 27 2,9 33 43,20 64-43,-35-173 1,5 19-6,0-1-1,4 8 6,-8-26-1,0-1-1,1 1 1,0-1-1,0 0 1,0 0-1,0 0 1,1 0-1,0 0 1,0-1-1,0 1 1,4 2 1,-6-6-1,-1 0 1,1 0-1,0 0 1,0 0 0,0 0-1,0 0 1,0-1-1,0 1 1,0-1 0,0 1-1,0-1 1,0 0-1,0 0 1,0 0-1,0 0 1,0 0 0,0 0-1,0-1 1,0 1-1,0-1 1,0 1 0,0-1-1,0 0 1,0 0-1,2-1 1,2-1-2,0-1 0,0 0 0,0 0 0,-1-1 0,0 0 0,2-1 2,24-28-69,-2-2 1,-1-1-1,-1-1 0,-3-1 1,-1-1-1,7-19 69,-4-11-92,-21 55 103,-3 1 103,-8 14 8,-10 16 38,11-7-148,0 0 1,0 0-1,1 0 0,1 0 1,-1 1-1,1 0 1,1 0-1,0 0 1,0 0-1,1 0 1,1 0-1,-1 0 0,2 0 1,-1 0-1,2 2-12,-2-6-8,2 1 0,-1-1 0,1 0 0,0 0 0,0 0 0,1 0 0,-1 0-1,2 0 1,-1-1 0,0 1 0,1-1 0,0 0 0,0 0 0,1 0 0,-1-1 0,1 1-1,0-1 1,0 0 0,1-1 0,-1 1 0,1-1 0,-1 0 0,1-1 0,4 2 8,0-1-196,1 0 1,0-1 0,0 0-1,0-1 1,0-1 0,0 1-1,0-2 1,0 1 0,0-2 0,0 1-1,0-1 1,-1-1 0,1 0-1,-1-1 1,1 0 0,-1 0-1,0-1 1,-1 0 0,1-1-1,2-3 196,43-34-1142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6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0 6249,'-11'8'253,"1"0"-1,0 0 0,1 1 0,0 0 0,1 1 1,0-1-1,0 2 0,1-1 0,0 1 1,1 0-1,0 1 0,1-1 0,0 1 1,-2 11-253,2-7 25,1 0 1,1 0-1,0 0 0,1 0 1,1 1-1,1-1 1,0 0-1,1 1 1,1-1-1,1 0 1,1 5-26,-3-15 11,1 0 1,0 0 0,0 0-1,0-1 1,1 1 0,0-1-1,0 1 1,0-1 0,1 0-1,0 0 1,0-1 0,4 5-12,-5-6 14,1-1 1,-1 1 0,1-1-1,0 0 1,0 0-1,0 0 1,0-1 0,0 1-1,0-1 1,0 0-1,1 0 1,-1 0 0,0-1-1,1 0 1,-1 0-1,0 0 1,1 0 0,1-1-15,12-2 45,0 0 0,0-2 0,-1 0 1,0-1-1,0-1 0,0-1 1,-1 0-1,0-1 0,11-9-45,0-1 12,-1-1 0,-1-2 0,0 0-1,20-26-11,-29 28-11,-1 0-1,2-7 12,-7 11-1,1 0 1,1 1-1,10-12 1,-21 26 0,0 0 0,1-1 0,-1 1 0,0 0-1,1 0 1,-1 0 0,1 0 0,-1 0 0,1 0 0,-1 0 0,1 0 0,0 1 0,-1-1-1,1 0 1,0 1 0,0 0 0,0-1 0,0 1 0,-1 0 0,0 1 0,0-1 1,0 0-1,0 1 0,0-1 0,0 1 0,0-1 1,0 1-1,0-1 0,0 1 0,-1 0 0,1-1 1,0 1-1,0 0 0,-1 0 0,1-1 0,-1 1 1,1 0-1,0 0 0,-1 0 0,0 0 0,1 0 1,-1 0-1,3 8 5,0 0 0,-1 0-1,0 0 1,-1 1 0,0-1 0,0 1-5,-1-1 9,17 236 105,-17-244-111,0-1 0,0 1 0,0 0-1,0-1 1,0 1 0,1 0 0,-1 0 0,0-1 0,0 1 0,0 0 0,1-1 0,-1 1 0,0 0 0,1-1 0,-1 1 0,0-1 0,1 1 0,-1-1 0,1 1-1,-1 0 1,1-1 0,-1 0 0,1 1 0,-1-1 0,1 1 0,0-1 0,-1 0 0,1 1 0,-1-1 0,1 0 0,0 0 0,0 1 0,-1-1 0,1 0 0,0 0-1,-1 0 1,1 0 0,0 0 0,-1 0 0,1 0 0,0 0 0,0 0 0,-1 0 0,1 0 0,0-1 0,-1 1 0,1 0 0,0 0 0,-1-1 0,1 1 0,-1 0-1,1-1 1,0 1 0,-1-1-3,8-3 23,-1-1-1,1 0 0,-1 0 0,3-4-22,-3 3 27,45-39-13,2-7-14,-12 11-356,1 3 0,8-3 356,-46 36-80,1 1 1,0 0 0,1 1 0,-1 0-1,4-2 80,-9 5-19,0-1 0,1 1 0,-1-1-1,1 1 1,-1-1 0,1 1 0,-1 0 0,1 0-1,-1 0 1,1 0 0,-1 0 0,1 0 0,-1 0-1,1 0 1,-1 1 0,1-1 0,-1 0-1,1 1 1,-1 0 0,0-1 0,1 1 0,-1 0-1,0-1 1,1 1 0,-1 0 0,0 0 0,0 0-1,0 0 1,1 1 19,0 3-31,1-1 0,-1 1 0,-1-1 0,1 1 0,-1 0 0,0-1 0,0 1 0,0 0 0,-1 0 0,1 0 0,-1 0 0,0 0-1,-1 0 1,1 0 0,-1 0 31,0 0-51,0-1-1,1 1 1,0 0 0,0 0-1,0-1 1,1 1-1,-1 0 1,1 0-1,0-1 1,0 1-1,1-1 1,0 1-1,-1-1 1,1 1-1,2 1 52,-3-5 5,1 1 0,0-1 0,-1 0 0,1 0 0,0 0 0,-1-1-1,1 1 1,0 0 0,0-1 0,0 1 0,0-1 0,0 1 0,0-1-1,0 0 1,-1 0 0,1 0 0,0 0 0,0 0 0,0 0 0,0-1-1,0 1 1,1-1-5,45-13 339,-46 13-324,0 0-2,33-12 340,19-11-353,-44 19 136,-1 0-1,1-1 0,-1 0 1,-1 0-1,1-1 0,-1 0 1,-1 0-1,2-2-135,-9 9 12,0 0-1,0 0 0,0 0 1,0 0-1,0 0 0,0 0 1,0 0-1,0 0 0,0 0 1,0 0-1,0-1 1,0 1-1,1 0 0,-1 0 1,0 0-1,0 0 0,0 0 1,0 0-1,0 0 0,0 0 1,0 0-1,0 0 1,0 0-1,0-1 0,0 1 1,0 0-1,0 0 0,0 0 1,0 0-1,0 0 0,0 0 1,0 0-1,0 0 1,0 0-1,0 0 0,0 0 1,0 0-1,-1-1 0,1 1 1,0 0-1,0 0 0,0 0 1,0 0-1,0 0 0,0 0 1,0 0-1,0 0 1,0 0-1,0 0 0,0 0 1,0 0-1,0 0 0,0 0 1,-1 0-1,1 0 0,0 0 1,0 0-1,0 0 1,0 0-1,0 0 0,0 0 1,0 0-1,0 0 0,0 0 1,0 0-1,0 0 0,-1 0 1,1 0-1,0 0-11,-11 1 372,-15 7-43,19-6-291,-12 6 9,1-1 0,-2-2 0,1 1 0,0-2 0,-1-1 1,0 0-1,-15-1-47,33-2 14,0 0 1,0 0 0,0 0-1,0 0 1,0 0 0,0-1-1,0 1 1,1-1 0,-1 1 0,0-1-1,0 0 1,0 0 0,0 1-1,1-1 1,-1-1 0,0 1-1,1 0 1,-2-1-15,3 1 13,-1 0-1,1 0 1,-1 0-1,1 0 1,0 0-1,-1 0 1,1 0-1,0-1 0,0 1 1,0 0-1,0 0 1,0 0-1,0 0 1,0 0-1,0 0 1,1 0-1,-1 0 1,0 0-1,0 0 1,1 0-1,-1 0 1,1 0-1,0-1-12,4-6 37,0-1-1,1 1 0,0 1 1,0-1-1,1 1 0,2-1-36,10-11-34,1 1 0,1 1 0,11-6 34,-22 16-16,0 1-1,0 0 0,0 1 0,0 1 1,1-1-1,0 2 0,0-1 1,0 1-1,3 0 17,-12 3-1,-1 0 0,1 0 0,0 0 0,-1 0 0,1 0 0,0 0 0,-1 0 0,1 0 0,-1 0 0,1 1 0,0-1 0,-1 1 0,1-1-1,-1 1 1,1 0 0,-1 0 0,1 0 0,-1-1 0,0 1 0,1 1 0,-1-1 0,0 0 0,0 0 0,0 0 0,0 0 0,0 1 0,0-1 0,0 1 0,0-1 0,-1 1 0,1-1 0,0 1 0,-1-1 0,1 1 0,-1 0 1,2 8-6,0 0-1,-1 0 1,0 0 0,-1 0 0,0 8 6,-1 2-2,1 109 15,-5 0-1,-7 0 1,-19 86-13,21-166-9,-2-1 0,-2 0-1,-7 13 10,15-45 2,5-13 4,1 0 1,-1 1-1,0-1 0,-1 0 0,1 0 0,-1 0 1,1 0-1,-1 0 0,0 0 0,0 0 1,0-1-1,0 1 0,-1-1 0,1 0 0,-1 1 1,1-1-1,-1 0 0,0 0 0,0 0-6,1-2 15,0 1-1,0-1 1,0 0-1,0 0 0,0 0 1,0 0-1,1 0 1,-1 0-1,0 0 0,0-1 1,0 1-1,0-1 1,0 1-1,1-1 0,-1 0 1,0 0-1,0 1 1,1-1-1,-1 0 0,1-1 1,-1 1-1,1 0 1,-1 0-1,0-2-14,-5-4 53,-1-1-1,2 0 1,-1 0 0,0-2-53,1 1 3,1 0 0,0-1 0,1 1 1,0-1-1,0 0 0,1 0 0,0-1 1,1 1-1,0 0 0,1-1 1,0 0-1,0 1 0,1-1 0,1 1 1,0-1-1,0 0 0,1 1 0,0-1-3,4-12-67,1 0 0,1 0 0,0 1-1,2 0 1,1 1 0,0 0-1,9-11 68,45-60-178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7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26 352 6129,'-23'-144'2165,"20"117"-1549,7 21-241,0 5-338,-1-1 0,1 1 0,0 0 1,0 0-1,0 1 0,0-1 1,0 1-1,0 0 0,-1 0 0,1 0 1,0 0-1,0 1 0,0-1 1,0 1-1,0 0 0,0 0 0,-1 1 1,1-1-1,0 1 0,-1 0 0,1 0 1,-1 0-1,0 0 0,1 0 1,-1 1-1,-1 0 0,3 1-37,6 7 24,-1 0 1,0 1-1,0 0 0,-1 0 1,-1 1-1,4 8-24,12 28 372,17 50-372,9 18 303,-41-98-240,1-1 0,1 0 0,1 0 0,11 12-63,-21-27 16,1 0-1,-1 0 1,1 0 0,0 0 0,0 0 0,0 0-1,1-1 1,-1 0 0,1 1 0,-1-1 0,1-1-1,0 1 1,0 0 0,-1-1 0,1 0 0,0 0 0,1 0-1,-1-1 1,0 1 0,0-1 0,0 0 0,2 0-16,-1-1 32,0 0 1,0-1 0,0 0 0,0 0 0,0 0-1,0-1 1,0 0 0,-1 0 0,0 0 0,1 0-1,-1 0 1,0-1 0,-1 0 0,1 0 0,-1 0-1,1 0 1,1-4-33,7-11 81,-1 0-1,0-1 1,-1 0-1,-1 0 1,-1-1-1,0-5-80,13-48 244,0-13-244,-6 18 64,2-5-7,-10 37-55,2 1 1,1 1-1,14-33-2,-23 67-14,-1 0 0,0 0 0,1 0 0,-1 0 0,0 1 0,1-1 1,-1 0-1,1 0 0,-1 0 0,1 1 0,0-1 0,-1 0 0,1 1 0,0-1 0,0 1 0,-1-1 0,1 0 0,0 1 0,0 0 0,0-1 0,0 1 0,0-1 14,0 1-13,0 1-1,0-1 1,-1 0-1,1 0 1,0 0-1,0 1 0,-1-1 1,1 0-1,0 1 1,0-1-1,-1 1 1,1-1-1,0 1 1,-1-1-1,1 1 0,0-1 1,-1 1-1,1 0 1,-1-1-1,1 1 14,5 8-157,-1 0-1,0 0 1,-1 0-1,2 5 158,0 0-280,8 15-308,35 69-1662,-4-26 1334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8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444 106 3641,'0'-6'370,"1"0"1,0 1-1,-1-1 0,0 0 1,-1 1-1,1-1 1,-1 0-1,0 1 0,-1-1 1,1 1-1,-2-4-370,1 6 114,0 1 0,1-1 0,-1 1 0,0 0 0,0-1 0,0 1 0,0 0 0,-1 1 0,1-1 0,0 0 0,-1 1 0,1-1 0,-1 1 0,0 0 0,0 0 0,1 0 0,-1 0 0,0 0 0,0 0 1,0 1-1,0 0 0,0-1 0,0 1 0,-1 0-114,-10 0 144,-1 1 1,1 0 0,-1 1 0,1 1 0,0 0 0,0 1 0,0 0 0,1 1 0,0 1-1,-1 0 1,-5 5-145,0 0 74,0 0-1,2 2 1,-1 0-1,2 1 1,0 0-1,0 1 1,-4 8-74,13-15 13,0 1-1,1 0 1,0 1-1,1 0 1,0-1-1,0 2 1,1-1-1,1 0 1,0 1-1,0 0 1,1-1-1,-1 11-12,3-16-1,-1 0-1,1 0 0,0 0 0,1 0 1,-1 0-1,1 0 0,0 0 1,1 0-1,-1-1 0,1 1 1,0 0-1,0-1 0,0 1 0,0-1 1,1 0-1,0 0 0,0 0 1,0 0-1,0 0 0,1-1 1,0 1-1,-1-1 0,1 0 1,0 0-1,1 0 0,-1-1 0,0 1 1,4 0 1,0 0 0,0 0 0,1-1 1,0 0-1,-1-1 0,1 0 0,0 0 1,0-1-1,-1 0 0,1-1 1,0 1-1,0-2 0,-1 1 0,1-1 1,-1-1-1,1 0 0,-1 0 1,5-2-1,2-2-3,1-1 1,-2 0-1,1-1 1,-1-1-1,-1 0 1,0 0-1,0-2 1,8-9 2,-13 12-13,-1 0 0,0 0 1,-1-1-1,0 0 0,0-1 0,0-2 13,-5 9-7,1 1 0,-1 0 0,0-1 0,0 1 0,-1-1 0,1 1 0,-1-1 0,0 1 0,0-1 0,0-1 7,0 3-2,0 0 0,-1 1 0,1-1 0,-1 1 0,1-1 0,-1 1 0,0-1 0,1 1 0,-1 0 0,0-1 0,0 1-1,0 0 1,0-1 0,0 1 0,0 0 0,-1 0 0,1 0 0,0 0 0,-1 0 0,1 0 0,0 1 0,-2-2 2,1 1 6,0 0 0,0 0 0,0 0 0,0 1 0,-1-1 0,1 0 0,0 1 0,-1 0 0,1-1 0,0 1 0,-1 0 0,1 0 0,-1 0 0,1 1 0,0-1-1,-1 1 1,1-1 0,0 1 0,0 0 0,-1-1 0,0 2-6,-1 0 7,1 0 0,0 1 0,0-1 1,0 1-1,0 0 0,1-1 0,-1 1 0,1 0 0,0 1 0,-1-1 0,1 0 0,-1 4-7,0-1 1,0 0 1,1 0-1,0 0 0,0 1 0,0-1 1,1 1-1,0-1 0,0 1 1,1-1-1,0 1 0,0-1 1,0 1-1,1 0 0,0-1 0,0 1 1,1 0-2,-1-4-1,1 0 1,-1 0 0,1 0 0,0 0-1,0 0 1,0 0 0,0 0-1,1-1 1,-1 1 0,1-1-1,0 1 1,-1-1 0,1 0 0,2 1 0,1 0-1,0 0 1,0 0 0,1-1 0,-1 0 0,1 0 0,-1 0 0,4-1 0,14 2 4,-1-1 0,0-2 0,1 0 1,2-2-5,12-1 8,0-2 1,-1-1-1,36-11-8,-50 10 4,0-1-1,-1-1 1,0 0-1,0-2 1,-1-1-1,15-10-3,-29 17 3,-1 0 0,1 0-1,-1-1 1,0 0 0,-1 0-1,0 0 1,0-1 0,0 0-1,0 0 1,-1 0 0,2-7-3,-4 11 12,-1-1 1,0 0-1,0 0 1,0 1-1,0-1 1,-1 0 0,0 0-1,0 0 1,0 0-1,0 0 1,0 0-1,-1 0 1,0 0 0,0 0-1,0 1 1,0-1-1,0 0 1,-1 1-1,0-1 1,0 1-1,0-1 1,0 1 0,0 0-1,-3-3-12,1 1 24,-1 1 0,0-1 0,-1 1 0,1 0 0,-1 1-1,1-1 1,-1 1 0,0 0 0,0 1 0,-1-1 0,1 1 0,0 0 0,-1 1 0,1 0-1,-5-1-23,2 1 17,-1 0 0,1 1 0,0 0-1,-1 1 1,1-1 0,0 2-1,-1-1 1,1 1 0,0 1 0,-7 2-17,14-4 2,1 0 0,-1-1 1,1 1-1,-1 0 1,1 0-1,0-1 0,-1 1 1,1 0-1,0 1 1,0-1-1,0 0 0,-1 0 1,1 0-1,0 1-2,1-2 1,0 1-1,0-1 0,0 0 1,0 0-1,0 0 0,0 1 1,0-1-1,0 0 0,0 0 0,0 0 1,0 1-1,0-1 0,0 0 1,0 0-1,0 0 0,0 1 1,0-1-1,0 0 0,0 0 1,0 0-1,0 0 0,1 1 1,-1-1-1,0 0 0,0 0 1,0 0-1,0 0 0,0 0 1,0 1-1,1-1 0,-1 0 1,0 0-1,0 0 0,0 0 1,1 0-1,14 3 4,24-6 1,0-1 1,0-2-1,0-1 0,1-3-5,1 0 6,2 2-1,-1 2 0,21 0-5,-57 6-2,0 0 1,0 0-1,0 1 0,0 0 0,0 0 0,1 0 0,-2 1 0,5 1 2,-7-2 0,-1 0 0,0 1 0,1-1-1,-1 0 1,0 1 0,0 0-1,0-1 1,0 1 0,0 0 0,0 0-1,0 0 1,-1 0 0,1 1-1,-1-1 1,0 0 0,1 0-1,-1 1 1,0-1 0,-1 1 0,1 0-1,0-1 1,0 2 0,1 18 5,-1-1 0,-1 0 0,-1 0 0,-1 0 1,-3 18-6,-1 8 13,2-10 7,2-1 0,3 36-20,-1-63 2,1 0 0,0 1 0,1-1-1,0-1 1,0 1 0,1 0 0,0 0-1,0-1 1,1 0 0,0 0 0,1 0-1,0 0 1,0 0 0,4 4-2,-5-9 0,0 0-1,0 1 1,0-1-1,0-1 1,1 1-1,-1-1 1,1 1 0,0-1-1,-1 0 1,1-1-1,0 1 1,0-1 0,0 0-1,0-1 1,0 1-1,1-1 1,-1 0 0,0 0-1,0 0 1,0-1-1,0 0 1,0 0-1,0 0 1,0 0 0,2-2 0,12-4 1,0-1 0,0-1 0,-1 0 0,0-2 0,11-8-1,30-21 9,-1-2 0,-3-3 0,-1-2 0,19-25-9,-67 66-1,0 0 1,-1-1-1,0 0 1,0 0 0,0-3 0,-4 8 1,0 1 0,0-1 1,0 1-1,-1-1 0,1 0 1,-1 1-1,1-1 0,-1 0 1,0 1-1,1-1 0,-1 0 1,0 0-1,0 1 1,0-1-1,0 0 0,-1 0 1,1 1-1,0-1 0,-1 0 1,1 1-1,-1-1 0,0 0 1,0 1-1,1-1 1,-1 1-1,0-1 0,0 1 1,0-1-1,-1 0-1,-1 0 5,1 0-1,0 0 1,-1 1-1,1-1 1,-1 0-1,0 1 1,0 0-1,1 0 1,-1 0 0,0 0-1,0 0 1,0 0-1,0 1 1,0-1-1,0 1 1,0 0-1,0 0 1,0 0 0,-1 1-1,1-1 1,0 0-1,0 1 1,-1 1-5,0-1 2,1 0 0,-1 0 0,1 1 0,0-1 1,0 1-1,-1 0 0,1 0 0,0 0 0,1 0 0,-1 1 1,0-1-1,1 1 0,-1 0 0,1-1 0,0 1 0,0 0 1,0 1-1,0-1 0,1 0 0,-1 1-2,0 0 1,1 1-1,-1 0 1,1-1-1,0 1 1,0 0-1,1 0 1,-1 0-1,1 0 1,0 0-1,1 0 1,-1 0-1,1 0 1,0 0-1,0-1 1,1 1 0,-1 0-1,1 0 1,0-1-1,0 0 1,0 1-1,1-1 1,0 0-1,0 0 1,0 0-1,0 0 1,0-1-1,1 1 1,0-1-1,1 2 0,7 3-1,0 0-1,0 0 0,0-1 0,1-1 0,0 0 0,1-1 0,-1 0 1,1-1-1,10 1 2,5 1-8,0-2 0,0-1-1,21-1 9,-34-2-48,0 0-1,0-2 0,0 0 0,0 0 1,0-2-1,0 0 0,7-4 49,-18 6-69,-1 0 0,1 0 0,-1-1 0,0 1 0,0-1 0,0 0 0,0 0 0,0-1 0,-1 1 0,1-1 0,-1 0-1,0 0 1,0 0 0,0-1 69,2-4-332,0-1-1,-1 0 1,0-1-1,0 1 0,1-9 333,7-39-700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8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38 5377,'-51'-17'3161,"8"7"-209,25 4-2015,10 1-249,13 5-584,11 13-304,19 17-584,7 7-769,15 11 969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54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 7386,'-18'19'2552,"18"17"-2352,6 7-232,14 0-1032,11 1 768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19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396 798 8410,'-1'-2'186,"0"-1"0,0 1 0,-1 0 0,1 0 1,0 0-1,-1 0 0,0 0 0,1 0 0,-1 0 0,0 0 1,0 1-1,0-1 0,0 1 0,0-1 0,0 1 0,-1 0 1,1 0-1,-1 0-186,-2-1 109,0 1-1,-1-1 1,1 1 0,0 1 0,-1-1 0,1 1 0,0 0 0,-6 0-109,-5 2-3,-1 1 1,1 0 0,0 1-1,0 1 1,-9 4 2,8-2 14,1 0 1,1 1-1,-1 1 0,1 0 0,1 1 1,0 1-1,0 0 0,1 1 0,-1 2-14,8-8 5,1-1-1,0 1 0,0 0 0,1 1 0,0-1 0,0 1 1,1 0-1,-1 0 0,1 0 0,1 0 0,-1 1 0,1-1 1,1 1-1,0-1 0,0 1 0,0 0 0,1-1 0,0 1 1,0 0-1,1-1 0,0 1 0,0 0-4,0-3 1,1 0 0,-1 0-1,1 0 1,0-1 0,1 1-1,-1 0 1,1-1 0,0 0-1,0 1 1,0-1 0,0 0 0,1-1-1,0 1 1,0-1 0,0 1-1,0-1 1,0 0 0,1-1 0,-1 1-1,1-1 1,0 0 0,-1 0-1,1 0 1,5 0-1,-1 0 1,1 0 1,0-1-1,0 0 0,-1 0 0,1-1 1,0-1-1,0 0 0,-1 0 0,1-1 1,0 0-1,-1 0 0,6-3-1,8-5-7,-1 0 0,0-1 1,-1-1-1,0-1 0,-1-1 0,-1-1 0,0-1 1,-1 0-1,0-1 0,4-8 7,-18 19-2,0 1 1,-1 0-1,1-1 1,-2 1-1,1-1 0,0 0 1,-1 0-1,0 0 1,-1-1-1,1 1 1,-1 0-1,0-1 0,-1-5 2,1 8 7,-1 1 0,0 0 0,-1 0 0,1-1 0,-1 1 0,1 0 0,-1 0 0,0-1 0,0 1 0,0 0 0,-1 0 0,1 0 0,-1 0 0,1 0 0,-1 1 0,0-1 0,0 1 0,-1-1 0,1 1 0,0-1 0,-1 1 0,1 0 0,-1 0 0,0 0 0,0 1 0,1-1 0,-3 0-7,2 1 8,1 0-1,0 0 1,-1 1 0,1-1-1,0 1 1,-1 0-1,1-1 1,-1 1 0,1 0-1,0 1 1,-1-1-1,1 0 1,-1 1 0,1-1-1,0 1 1,0-1-1,-1 1 1,1 0 0,0 0-1,0 0 1,0 1-1,0-1 1,0 0 0,0 1-1,0-1 1,0 1 0,1 0-1,-1 0 1,0-1-1,1 2-7,-3 1 3,1 1-1,-1 0 1,1 1-1,1-1 0,-1 1 1,1-1-1,0 1 1,0 0-1,0-1 0,1 1 1,0 3-3,0 3 1,0-1 0,2 1-1,-1 0 1,1-1 0,1 1 0,0-1 0,1 1 0,0-1-1,1 0 1,0 0 0,0 0 0,1-1 0,4 6-1,-5-9 0,0 0 1,1 0 0,0 0 0,0-1-1,1 0 1,0 0 0,0 0-1,0-1 1,1 0 0,-1 0-1,1 0 1,1-1 0,-1 0-1,0 0 1,1-1 0,0 0-1,0-1 1,0 0 0,4 1-1,4-1-1,-1-1 0,1-1 0,0-1 1,-1 0-1,1-1 0,-1 0 0,1-1 0,-1-1 0,0-1 1,0 0-1,0-1 0,-1 0 0,0-1 0,0-1 1,3-2 9,0-1-1,-1 0 0,-1-1 1,1-1-1,-2-1 0,0 0 1,0 0-1,-2-2 1,0 1-1,9-17-8,-8 9 55,-2 1 0,-1-2 1,-1 0-1,-1 0 0,-1 0 0,-1-1 1,-1 0-1,-2 0 0,0-1 0,-2 1 1,0-1-1,-2 1 0,-1 0 0,-5-25-55,1 6 115,-3-20 536,-17-61-651,26 123 14,0 0-1,-1 0 1,1 0 0,-1 0-1,1 0 1,-1 1 0,0-1-1,0 0 1,1 0 0,-2 1 0,1-1-1,0 0 1,0 1 0,0-1-1,-1 1 1,1-1 0,-1 1-1,1 0 1,-1 0 0,-1-1-14,3 2 4,-1 0 0,1 0 1,-1 0-1,0 0 0,1 0 1,-1 0-1,0 0 0,1 0 1,-1 1-1,1-1 0,-1 0 1,1 0-1,-1 1 0,0-1 1,1 0-1,-1 1 0,1-1 1,-1 0-1,1 1 0,0-1 0,-1 1 1,1-1-1,-1 1-4,-12 23 42,4 3-48,1 0 1,1 0 0,2 1-1,0 0 1,2 0-1,1 3 6,0 50-18,6 45 18,2-20 1,6-2 0,3 1 0,5-2 0,20 53-1,-32-130 7,2 0 0,4 7-7,-9-24 3,-1 0 0,1-1 0,1 1 0,0-1 0,0 0 0,6 6-3,-10-12-1,1 0 0,-1 0 0,1 0 0,-1 0 1,1 0-1,0 0 0,0-1 0,0 0 0,0 1 0,0-1 0,0 0 0,0-1 0,0 1 1,0 0-1,0-1 0,0 0 0,1 0 0,-1 0 0,0 0 0,0 0 0,0 0 0,0-1 1,1 0-1,-1 0 0,0 0 0,0 0 0,0 0 0,0 0 1,6-4-7,0 0 0,0-1 0,0 0 0,-1 0 0,0-1-1,0 0 1,1-2 7,18-19-3,-1-2 0,-2 0 1,0-2-1,-3 0 0,-1-2 0,-1 0 0,-2-1 0,-1-1 0,1-9 3,-3 4-12,-2 0 0,-2 0 0,-1-2 0,-3 1 0,-1-1 0,-2 1 0,-2-1 0,-3-11 12,1 39-5,0-1 0,-1 1 1,-1 0-1,0 0 0,-1 0 1,-5-10 4,9 23 3,-1 1 1,0-1-1,1 0 1,-1 1 0,0 0-1,0-1 1,0 1 0,0-1-1,0 1 1,0 0 0,-1 0-1,1 0 1,0 0 0,-1 0-1,1 0 1,-1 0-4,2 0 2,-1 1 1,0 0-1,0 0 1,0 0-1,1 0 1,-1 0-1,0 0 0,0 0 1,0 0-1,1 0 1,-1 0-1,0 0 1,0 0-1,0 0 0,1 1 1,-1-1-1,0 0 1,0 1-1,1-1 1,-1 0-1,0 1 0,1-1 1,-1 1-3,-2 2 2,0-1 0,1 1 1,-1 0-1,1 0 0,0 0 0,0 1 1,0-1-1,0 1 0,0-1 0,1 1 1,0-1-1,-1 3-2,-1 9-2,0 0 0,1 1 0,0-1 0,2 1 0,0 0 0,0-1 0,2 1 0,-1-1 0,2 1 0,0-1 0,1 0 0,1 0 0,0 0 0,7 12 2,-6-14-12,1 1 1,1 0-1,0-1 0,0-1 1,1 0-1,1 0 0,0 0 1,1-1-1,0-1 0,1 0 1,0 0-1,0-1 0,1-1 1,0 0-1,5 2 12,-10-7-5,1 0-1,-1 0 0,1 0 1,-1-1-1,1-1 0,0 1 1,-1-2-1,1 1 0,0-1 1,0 0-1,0-1 0,-1 0 1,7-1 5,-3-1-5,-1-1 0,1 0 1,-1 0-1,0-1 0,0-1 1,-1 0-1,1 0 0,-1-1 1,4-4 4,4-5 3,-1 0 0,-1-1 0,0 0 0,-2-2 0,0 0 0,0 0 0,-2-1 0,-1-1 0,0 0 0,0-4-3,1-8 4,-1-2 1,-2 0-1,-1 0 1,-2 0-1,-1-1 0,-2 0 1,-1 0-1,-2-15-4,-3 0 5,-1 1-1,-3 0 0,-2 0 1,-2 1-1,-12-31-4,17 63 18,0 0 1,-1 0-1,-2-3-18,9 19 2,-1 0 1,0 0-1,1 0 0,-1-1 1,0 1-1,0 0 0,1 0 1,-1 0-1,0 0 0,0 0 1,0 0-1,0 1 0,-1-1 1,1 0-1,0 0 0,0 1 1,0-1-1,-1 1 0,1-1 1,0 1-1,-1 0 0,1-1 1,0 1-1,-1 0 0,1 0-2,-1 0 3,1 1 0,-1-1-1,1 1 1,-1-1 0,0 1-1,1 0 1,0 0 0,-1 0-1,1 0 1,-1 0 0,1 0 0,0 0-1,0 0 1,0 1 0,0-1-1,0 0 1,0 1 0,0-1-1,-1 2-2,-6 12 7,1 0 0,0 0 0,1 1 0,0 0 0,1 0-1,1 1 1,0 6-7,-6 43 11,2 16-11,7-80 0,-5 68-4,2 0-1,4 0 1,2 1-1,12 62 5,-10-106 1,2 1 1,0-1-1,2 0 0,2-1 0,0 0 0,1 0 0,2-1 0,0-1 0,2 0 0,1-1 0,1 0 0,0-1 0,14 11-1,-19-22-4,1 0 1,0 0-1,1-1 1,0-1-1,0 0 1,1-1-1,0-1 0,1 0 1,6 1 3,-16-7-3,0 1 1,0-1-1,0-1 0,1 1 1,-1-1-1,0 0 1,1 0-1,-1-1 0,0 0 1,0 0-1,0 0 1,1-1-1,-2 0 0,1 0 1,0 0-1,0-1 1,-1 0-1,1 0 0,-1-1 1,0 1-1,4-4 3,7-7 2,-1-1-1,-1 0 0,0-1 1,-1 0-1,8-15-1,1-1 16,-2-1 0,-1-1 0,8-23-16,-19 38-4,-1 1 1,-1-1-1,-1-1 1,0 1-1,-2-1 1,0 0-1,-1 1 1,-1-4 3,-4-2 8,3 24-7,0 1-1,0-1 1,0 1-1,-1-1 1,1 1-1,0 0 1,0-1-1,0 1 1,0-1-1,-1 1 1,1 0-1,0-1 1,0 1-1,-1 0 1,1-1-1,0 1 1,-1 0-1,1-1 1,0 1-1,-1 0 1,1 0-1,0-1 1,-1 1-1,1 0 1,0 0-1,-1 0 1,1 0-1,-1-1 1,1 1-1,-1 0 1,1 0-1,0 0 1,-1 0-1,1 0 1,-1 0-1,1 0 1,-1 0-1,1 0 1,0 0-1,-1 0 1,1 1-1,-1-1 1,1 0-1,0 0 1,-1 0-1,1 0 1,-1 1-1,1-1 1,0 0-1,-1 0 1,1 1-1,0-1 1,-1 0-1,1 1 1,0-1-1,0 0 1,-1 1-1,1 0 0,-4 3-3,0 1-1,0 0 0,0 1 0,1-1 1,0 1-1,0 0 0,-1 4 4,-17 46-32,18-48 30,1 0 0,0 0 1,1 0-1,0 0 0,0 0 1,1 0-1,0 0 0,1 0 1,-1 0-1,1 0 0,1 0 1,0 0-1,0-1 0,0 2 2,0-5 0,0 1 0,0 0-1,1-1 1,0 1-1,-1-1 1,1 1 0,1-1-1,-1 0 1,1-1-1,-1 1 1,1-1 0,0 1-1,0-1 1,1 0-1,-1 0 1,1-1 0,-1 0-1,1 1 1,0-1-1,0-1 1,0 1 0,2 0 0,5-1 2,0 1 0,-1-2 0,1 0 1,0 0-1,0-1 0,-1 0 0,1-1 1,-1 0-1,1-1 0,-1-1 1,7-2-3,24-11 12,-1-1 1,12-10-13,-52 28 0,18-10 2,19-10-1,0-1 1,8-9-2,-37 24-1,0-1 1,0 0-1,-1-1 1,1 0-1,-2 0 1,1-1 0,-1 0-1,-1 0 1,1-1-1,3-9 1,-7 13 12,0-1-1,-1 1 1,0-1-1,-1 0 1,0 1-1,0-1 1,0 0-1,0 0 1,-1 0-1,-1 0 1,1 0-1,-1 1 1,0-1-1,0 0 1,-1 0-1,-1-2-11,2 11 67,0-2-66,1 1 0,-1-1 0,1 1 1,-1-1-1,1 1 0,-1 0 0,1-1 1,-1 1-1,1 0 0,0-1 0,-1 1 0,1 0 1,0-1-1,0 1 0,-1 0 0,1 0 1,0-1-1,0 1 0,0 0 0,0 0 0,0-1 1,0 2-2,1 44-30,7 44 30,1-1 0,-7-60 24,0-1 0,-2 1 0,-2 0 0,0-1 0,-2 1 1,-1 0-25,3-19-8,-1 0-1,-1 0 1,1 0 0,-2-1 0,1 0 0,-1 0 0,-1 0 0,-1 3 8,2-7-49,1 1 0,-1-1 0,0 0 0,0 0 0,-1-1 0,0 0-1,1 0 1,-1 0 0,0-1 0,-1 1 0,1-2 0,-7 3 49,8-3-100,0 0 1,0-1-1,-1 0 0,1 0 1,0 0-1,-1-1 0,-3 1 100,4-2-61,1 0-1,0 0 0,-1 0 1,1 0-1,0-1 0,0 1 0,-3-3 62,7 4-5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28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 8394,'1'3'66,"-1"1"1,1 0-1,-1-1 1,1 1-1,-1 0 1,0 0-1,0 0 1,-1-1-1,1 1 1,-1 0-1,0 0 1,0 2-67,-20 45 568,9-25-270,9-17-227,0 0 0,0 0 0,1 1 0,0-1 0,1 1 0,0-1 0,0 1 0,1 0 0,0-1 0,1 1 0,0 0 0,0-1 0,1 1-1,1 0-70,-1-5 13,0 0-1,0 0 0,0 0 0,0 0 0,1-1 0,0 1 0,0-1 0,0 0 0,0 0 0,1 0 0,0 0 0,-1-1 0,2 1 0,-1-1 0,0 0 0,1 0 1,-1-1-1,1 1 0,0-1 0,-1 0 0,1 0 0,0 0 0,1-1 0,-1 0 0,0 0 0,4 0-12,8 0 17,-1-1 1,0-1-1,0 0 0,0-1 0,0 0 1,0-2-1,-1 0 0,2-1-17,39-14 38,28-15-38,-58 23-15,0-1 0,-1-2 0,0 0 0,-1-2 0,0 0-1,10-12 16,-30 25-18,-1 0 0,0 0 0,0 0 0,-1-1 0,1 1-1,0-3 19,-2 5-6,0-1-1,0 1 0,-1-1 0,1 1 0,0-1 0,-1 1 1,0-1-1,1 0 0,-1 1 0,0-1 0,0 1 0,0-1 1,0 0-1,0 1 0,0-1 0,0 1 0,-1-1 1,1 0-1,-1 1 7,1 0-1,0 1-1,0-1 1,0 1 0,0 0 0,-1-1 0,1 1-1,0-1 1,0 1 0,-1 0 0,1-1 0,0 1 0,-1 0-1,1-1 1,0 1 0,-1 0 0,1-1 0,-1 1 0,1 0-1,0 0 1,-1 0 0,1-1 0,-1 1 0,1 0 0,-1 0-1,1 0 1,0 0 0,-1 0 0,1 0 0,-1 0-1,1 0 1,-1 0 0,0 0 1,-16 8 1,12-4-5,1-1 1,0 1-1,0 0 0,1 0 1,-1 1-1,-1 2 4,3-5-2,1 1-1,0 0 1,-1-1 0,1 1-1,0 0 1,0 0 0,0 0-1,1 0 1,-1 0 0,1 0-1,0 0 1,0 0 0,0 0-1,0 0 1,0 0 0,1 0-1,-1 0 1,1 0 0,0 0-1,0 0 1,0 0 0,0 0-1,0 0 1,1-1 0,-1 1-1,1 0 1,0-1 0,0 0-1,2 3 3,0-1 5,0 0 0,0 0 0,1-1 0,-1 0 0,1 1 0,0-1 0,0-1 0,1 1 0,-1-1 0,0 0 0,1 0 0,-1-1 0,1 1 0,0-1 0,4 0-5,8-1 4,0 0 1,0-1 0,-1-1-1,1-1 1,0 0-1,-1-2 1,0 0 0,1-1-5,9-4 8,0-1 1,0-2 0,-1 0 0,14-11-9,-33 19 8,0 0 0,0 0 0,0-1 0,-1 0 0,0 0 0,0 0 1,0-1-1,-1 0 0,0 0 0,2-3-8,-6 7 1,1 0-1,-1 0 1,0 0-1,0-1 1,0 1 0,0 0-1,0-1 1,-1 1-1,1-1 1,-1 1 0,0-1-1,0 1 1,0-1-1,-1 1 1,1 0 0,-1-1-1,0 1 1,0-1-1,0 1 1,0 0 0,-1 0-1,1 0 1,-1 0-1,0 0 1,0 0-1,0 0 1,0 0-1,0 1 2,1 0-1,-1 0 1,1 1 0,-1-1-1,0 1 1,0-1 0,0 1-1,0 0 1,0 0-1,0-1 1,0 1 0,0 1-1,0-1 1,0 0 0,-2 0-2,3 1 1,0 0 0,0 0 0,0 0 0,0 0 0,0 0 0,1 0 1,-1 1-1,0-1 0,0 0 0,0 0 0,0 1 0,0-1 0,1 1 0,-1-1 0,0 1 1,0-1-1,1 1 0,-1-1 0,0 1 0,1 0 0,-1-1 0,1 1 0,-1 0 1,0-1-1,1 1 0,0 0 0,-1 0 0,1 0 0,-1-1 0,1 1 0,0 0 0,0 0 1,-1 0-1,1 0 0,0 0 0,0 0 0,0-1 0,0 1 0,0 0 0,0 1-1,0 2 2,0 1 0,1 0 0,-1 0 0,1 0-1,0-1 1,0 1 0,0 0 0,1 0-1,-1-1 1,1 1 0,0-1 0,1 0 0,-1 0-1,1 0 1,0 0 0,1 2-2,10 10 5,0-1 1,0-1 0,7 5-6,-1-1 5,-11-10-7,-1 1 1,0 0-1,-1 0 0,0 0 0,0 1 0,5 9 2,-11-16-1,1 1 0,-1-1 0,0 0 0,0 0 0,0 1 0,0-1 0,0 0 0,-1 1 0,1-1 0,-1 1 0,0-1 0,0 1 0,0-1 0,-1 1 0,1-1 0,-1 0-1,0 1 1,0-1 0,0 0 0,0 1 0,-1-1 0,1 0 0,-1 0 0,-2 2 1,-1 3 7,-1-2-1,0 1 1,-1-1 0,0 1 0,0-2-1,0 1 1,-8 3-7,-5 3 48,-1-1 0,-7 2-48,28-13-1,0 1 1,-1-1 0,1 0-1,0 0 1,0 0 0,0 0-1,0 0 1,0 0-1,0 1 1,0-1 0,-1 0-1,1 0 1,0 0 0,0 0-1,0 0 1,0 0-1,0 0 1,-1 0 0,1 0-1,0 0 1,0 0 0,0 0-1,0 0 1,-1 0-1,1 0 1,0 0 0,0 0-1,0 0 1,0 0 0,-1 0-1,1 0 1,0 0-1,0 0 1,0 0 0,0 0-1,0 0 1,-1 0 0,1-1-1,0 1 1,0 0 0,0 0-1,0 0 1,0 0-1,0 0 1,0 0 0,-1 0-1,1-1 1,0 1 0,6-8-45,26-20-146,2 2-1,1 1 1,1 2-1,6-2 192,-12 7-138,42-25-609,44-17 747,-82 44-39,0 2 1,0 2 0,2 1 0,29-5 38,-31 13 184,-34 3-174,0 1 1,1-1-1,-1 0 1,1 0-1,-1 0 1,0 1-1,1-1 1,-1 0-1,0 1 1,1-1-1,-1 0 1,0 1-1,0-1 1,1 1-1,-1-1 1,0 0-1,0 1 1,0-1-1,1 1 1,-1-1-1,0 0 1,0 1-1,0-1 1,0 1 0,0-1-1,0 1 1,0-1-1,0 1 1,0-1-1,0 1 1,0-1-1,0 0 1,0 1-1,-1-1 1,1 1-1,0-1 1,0 1-1,0-1 1,-1 0-1,1 1 1,0-1-1,0 0 1,-1 1-1,1-1 1,0 0-1,-1 1 1,1-1-11,-1 2 42,-24 30 397,18-24-287,0 0 0,0 1 0,-4 6-152,10-13 18,0 0 0,0 0 0,0 0 0,0 0 0,1 0 0,-1 0 0,0 0 0,1 0 0,-1 0 0,1 0 0,0 0 0,0 0 0,0 0 0,0 0 0,0 1 0,0-1 0,0 0 0,1 0 0,-1 0 0,1 1-18,0-1 8,1 0 0,-1 0 0,1 0 0,-1 0 0,1 0 1,0 0-1,0 0 0,0-1 0,0 1 0,0-1 0,0 1 0,0-1 1,0 0-1,1 0 0,-1 0 0,0 0 0,1 0 0,-1 0 0,1-1 0,-1 1 1,2-1-9,9 2 17,0 0 0,0-1 0,9-1-17,-21 0 2,18-1-68,-1 0 1,0-2 0,1 0-1,-1 0 1,0-2-1,-1 0 1,1-1-1,-1-1 1,0-1-1,14-9 66,-11 5-746,0-1-1,0-1 0,-2-1 1,0-1-1,1-2 747,19-21-1123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29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 1 5817,'-15'12'687,"1"1"-1,1 1 1,0 0 0,1 1-1,1 0 1,-4 6-687,8-8 97,-1 1 0,1 0 0,1 0 0,1 0 0,0 1 1,1 0-1,0 0 0,1 0 0,1 0 0,1 0 0,0 1 0,0 6-97,2-10 18,0 0 0,0 0 0,2 0 0,-1-1-1,1 1 1,1 0 0,0-1 0,0 0 0,1 0-1,1 0 1,5 8-18,-6-11 8,1-1 0,0 0 0,0 0 0,0 0 0,1-1 0,0 1 0,0-2 0,1 1 0,0-1-1,0 0 1,0-1 0,0 0 0,1 0 0,-1-1 0,6 2-8,-8-4 13,0 0 1,1 0-1,-1 0 1,1-1-1,-1 0 0,1 0 1,-1 0-1,1-1 0,-1 0 1,1-1-1,-1 1 0,0-1 1,0 0-1,0-1 0,0 1 1,4-4-14,6-3 26,0-2-1,-1 0 1,0 0 0,-1-1 0,2-4-26,24-27 38,-2-1-1,-3-1 1,-1-3 0,12-23-38,-6 9 8,-37 56-11,1 1 0,-1 0 0,1 0 0,0 1 0,0-1 0,1 1 0,-1 0 0,1 0 0,0 0 0,0 1 0,1-1 3,-4 3 0,-1 0-1,1 1 0,-1 0 1,1-1-1,-1 1 0,1 0 1,-1-1-1,1 1 0,0 0 1,-1 0-1,1 1 0,-1-1 1,1 0-1,0 0 1,-1 1-1,1-1 0,0 1 1,1 0 2,0 1-1,0 0 1,-1 0-1,1 0 1,0 0-1,-1 0 1,0 0-1,1 0 1,-1 1-1,0-1 1,1 3-2,5 8 6,0 0 0,0 1 0,-1 0 0,-1 0 0,-1 1 0,4 14-6,5 25-24,0 18 24,-1-3-9,-12-64 11,1 3 4,0 0 0,0-1 0,1 1 0,1 4-6,-3-10 3,0-1 0,0 1 0,-1-1 0,1 1-1,0-1 1,1 0 0,-1 1 0,0-1-1,0 0 1,0 0 0,1 0 0,-1 0-1,1 0 1,-1 0 0,1 0 0,-1 0 0,1 0-1,-1-1 1,1 1 0,0-1 0,-1 1-1,1-1 1,0 1-3,5-2 7,0 0 0,0 0 0,-1-1 0,1 1 0,-1-2 0,1 1 0,-1-1 0,1 0 1,-1 0-1,0 0 0,4-4-7,141-92 107,-7 4-145,-108 74-170,1 1 0,39-15 208,-73 34-34,1-1-1,0 1 1,0-1 0,0 1 0,0 0 0,0 1 0,0-1-1,0 1 1,0-1 0,0 1 0,0 1 0,0-1-1,0 0 1,0 1 0,0 0 0,0 0 0,0 0-1,0 1 1,1 0 34,1 2-40,0 0-1,-1 0 0,1 1 1,-1 0-1,0 0 0,0 0 1,-1 1-1,1 0 0,-1-1 1,0 2 40,3 4-42,0 0-17,0 0 0,1-1-1,1 0 1,5 5 59,-11-12-15,0-1-1,0 0 1,0 1-1,0-1 1,0 0 0,1 0-1,-1-1 1,0 1-1,1-1 1,0 0-1,-1 0 1,1 0 0,0 0-1,0 0 1,-1-1-1,1 0 1,0 0-1,1 0 16,5-1 9,0-1 0,0 0 0,0-1 0,-1 0 0,1 0-1,-1-1 1,6-4-9,6-3 173,-1-1 1,14-11-174,-8 0 416,-26 22-398,1 1 1,-1-1-1,0 1 1,1 0 0,-1-1-1,1 1 1,-1-1-1,0 1 1,1-1-1,-1 1 1,0-1-1,0 1 1,1-1 0,-1 1-1,0-1 1,0 1-1,0-1 1,0 1-1,0-1 1,0 1 0,1-1-1,-1 0 1,-1 1-1,1-1 1,0 1-1,0-1 1,0 1 0,0-1-1,0 1 1,0-1-1,-1 1 1,1-1-1,0 1 1,0-1-1,-1 1 1,1-1 0,0 1-1,-1-1 1,1 1-1,0-1 1,-1 1-1,1 0 1,-1-1 0,1 1-1,-1 0 1,1-1-1,-1 1 1,1 0-1,-1 0 1,1-1 0,-1 1-19,-3-1 64,0 1 0,0-1 0,0 1 0,-1-1 1,1 1-1,0 0 0,0 1 0,0-1 0,0 1 1,0 0-1,0 0 0,-3 1-64,-52 21 232,46-17-168,-47 24 56,42-20-86,1-1 0,-2-1 0,1 0 0,-1-2 0,-1 1-34,19-7 3,0 0 1,1 0-1,-1 1 1,1-1 0,-1 0-1,1 0 1,-1 0-1,1 0 1,-1 0-1,0 0 1,1 0-1,-1 0 1,1 0-1,-1 0 1,1 0-1,-1-1 1,1 1 0,-1 0-1,1 0 1,-1 0-1,1-1 1,-1 1-1,1 0 1,-1-1-1,1 1 1,-1 0-1,1-1 1,-1 1-1,1-1-3,0 0 5,-1 1-1,1-1 0,0 0 0,0 0 0,0 0 0,0 0 0,0 0 0,0 0 1,0 0-1,0 0 0,0 0 0,0 0 0,0 0 0,1 0 0,-1 1 0,0-1-4,17-35 72,5 1-135,1 1 0,24-27 63,-40 53-27,0-1-1,1 1 0,1 0 1,-1 1-1,1 0 0,0 0 1,1 1-1,-1 0 0,1 1 1,1 0-1,-1 0 0,9-2 28,-17 7-3,1-1-1,-1 1 1,1-1-1,-1 1 0,1 0 1,-1 0-1,0 0 1,1 0-1,-1 0 1,1 1-1,-1-1 0,0 1 1,1-1-1,-1 1 1,0 0-1,1 0 0,-1 0 1,0 0-1,0 1 1,0-1-1,0 1 0,0-1 1,0 1-1,-1-1 1,1 1-1,0 0 0,-1 0 1,1 0-1,-1 0 1,0 0-1,1 1 4,2 6-3,0-1-1,-1 2 1,0-1-1,0 0 0,-1 1 1,0-1-1,0 4 4,9 76 3,-4 1 0,-4 77-3,-21 182 17,5-157-2,10 92-15,4-267 3,0-10 6,-1-1 0,1 0-1,-1 1 1,-1-1 0,1 0-1,-1 1 1,-2 4-9,3-10 2,0-1 0,0 1-1,-1 0 1,1-1 0,0 1 0,-1 0 0,1-1 0,-1 1-1,1-1 1,-1 1 0,1-1 0,-1 1 0,1-1 0,-1 1-1,0-1 1,1 0 0,-1 1 0,0-1 0,1 0 0,-1 1-1,0-1 1,1 0 0,-1 0 0,0 0 0,0 0-2,-1 0 4,0 0 0,0 0 0,-1 0 0,1-1 0,0 1-1,0-1 1,0 0 0,-1 0 0,1 0 0,0 0 0,0 0 0,-1-1-4,-9-6 28,1 0 1,-1-1-1,2 0 0,-1-1 1,1 0-1,1-1 0,0 0 0,0 0 1,1-1-1,1 0 0,0-1 1,0 1-1,1-1 0,-3-12-28,-2-9 20,1 0-1,1-1 1,2-1-1,2 1 1,0-14-20,2 16-34,2 0 1,2 1 0,1-1 0,1 0 0,6-21 33,-5 36-96,0 1-1,2-1 1,0 1 0,1-1 0,0 2-1,2-1 1,0 1 0,0 0 0,2 1-1,10-11 97,-2 6-115,1 2-1,0 0 1,3 0 115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0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393 274 3953,'73'-116'1656,"-71"112"-1561,0 1 0,0 0 0,0 0 0,0-1 0,-1 1 0,0-1 0,0 0-1,0 1 1,0-1 0,0 0 0,-1 0 0,1 1 0,-1-1 0,0 0 0,-1 0 0,1-1-95,-1-8 408,1 5-143,0 1-48,0 1 1,0-1 0,-1 1-1,0-1 1,0-2-218,0 8 58,1-1 0,-1 0 0,1 1 0,-1-1 0,0 1 0,0-1 0,0 1 0,1-1 0,-1 1 0,-1-1 0,1 1 0,0 0 0,0 0 0,0-1 0,-1 1 0,1 0 0,0 0 0,-1 1 0,1-1 0,-1 0 0,1 0 1,-1 1-1,-1-1-58,-1 0 45,-1 0 1,1 1 0,0 0 0,-1 0 0,1 0 0,0 0 0,-1 1 0,1-1 0,0 1 0,-1 0-1,1 1 1,-3 0-46,-54 25 148,44-18-128,-32 17 23,1 2-1,1 3 0,-27 24-42,62-45-4,0 0 1,1 1-1,0 1 1,0-1-1,2 2 1,-9 13 3,16-25-2,1 1 1,0 1 0,0-1-1,0 0 1,0 0-1,0 0 1,1 0 0,-1 1-1,1-1 1,-1 0-1,1 1 1,0-1 0,0 0-1,0 1 1,0-1 0,0 0-1,1 2 2,-1-3-4,1 1 0,0 0 0,0-1-1,0 1 1,0-1 0,0 1 0,0-1 0,0 1 0,0-1-1,0 0 1,1 1 0,-1-1 0,1 0 0,-1 0 0,1 0-1,-1 0 1,2 0 4,8 3-38,-1 0 0,1-1 0,0 0 0,0-1 0,0-1 0,8 1 38,118 8-452,-68-7 116,0 4 0,17 5 336,-74-10-18,-1 1 1,0 0-1,0 1 1,0 0 0,-1 1-1,1 0 1,-1 1-1,1 0 18,-9-4 4,1 0-1,-1-1 0,1 1 1,-1 0-1,0 1 0,0-1 1,0 0-1,0 0 0,0 1 1,0 0-1,-1-1 1,1 1-1,-1 0 0,0-1 1,0 1-1,0 0 0,0 0 1,0 0-1,-1 0 0,1 0 1,-1 0-1,0 0 1,0 0-1,0 0 0,0 0 1,0 0-1,-1 0 0,1 0 1,-1 0-1,-1 3-3,-3 6 39,-1 1 1,-1-1-1,0-1 0,0 1 1,-1-1-1,0 0 0,-1-1 1,-1 0-1,1 0 0,-2-1 1,-6 5-40,-4 2 102,0-1-1,-2-1 1,1 0 0,-2-2 0,-14 5-102,33-15 19,1 0-1,1 0-1,-1 0 1,1-1-1,-1 1 1,0-1-1,0 0 0,1 0 1,-1-1-1,0 1 1,0-1-1,0 0 0,0 0 1,0 0-1,0 0 1,0-1-1,1 0 1,-1 1-1,-1-2-17,4 2 3,1 0 1,-1-1-1,0 1 1,0-1-1,1 1 1,-1-1-1,1 1 0,-1-1 1,0 1-1,1-1 1,-1 1-1,1-1 1,-1 0-1,1 1 0,-1-1 1,1 0-1,0 0 1,-1 1-1,1-1 1,0 0-1,0 0 0,-1 0 1,1 1-1,0-1 1,0 0-1,0 0 1,0 0-1,0 0 0,0 1 1,0-1-1,0 0 1,1 0-1,-1 0 1,0 0-1,0 1 0,1-1-3,1-4 2,0 1-1,0 0 1,0 0-1,1-1 1,0 1-1,1 0-1,17-20-58,1 1 0,1 2 0,1 0 0,0 1 0,2 2 0,17-10 58,-30 20-36,152-96-528,-80 53 285,-2-4-1,5-9 280,-81 59 8,-3 2 26,1-1-1,-1 1 1,0-1-1,0 0 1,0 0-1,0-1 1,-1 1-1,3-4-33,-6 8 8,0 0 0,0 0 0,0 0 0,1-1 0,-1 1 0,0 0 0,0 0 0,0 0 0,0-1 0,1 1 0,-1 0 0,0 0 0,0 0 0,0-1-1,0 1 1,0 0 0,0 0 0,0-1 0,0 1 0,0 0 0,0 0 0,0-1 0,0 1 0,0 0 0,0 0 0,0-1 0,0 1 0,0 0 0,0 0 0,0-1 0,0 1 0,0 0 0,0 0 0,0-1 0,0 1 0,-1 0 0,1 0 0,0 0 0,0-1 0,0 1-1,0 0 1,-1 0 0,1 0 0,0 0 0,0-1 0,0 1 0,-1 0 0,1 0 0,0 0 0,0 0 0,0 0 0,-1 0 0,1 0 0,0-1 0,0 1 0,-1 0 0,1 0 0,0 0 0,0 0 0,-1 0 0,1 0 0,0 0 0,0 0 0,-1 1 0,1-1-1,0 0 1,0 0 0,-1 0 0,1 0 0,0 0-8,-16 6 331,12-3-274,-1 1 0,2-1 0,-1 1 0,0 0-1,1 0 1,0 0 0,0 0 0,0 1 0,0-1-1,1 1 1,-1-1 0,1 1 0,-1 3-57,0 1 68,0 0 1,1 0-1,-1 0 1,2 1-1,-1-1 1,1 9-69,1-14 8,0 0-1,0-1 1,0 1 0,1 0 0,0-1-1,-1 1 1,1-1 0,0 1-1,1-1 1,-1 1 0,1-1 0,-1 0-1,1 1 1,0-1 0,0 0 0,1 0-1,-1-1 1,1 1 0,-1 0 0,1-1-1,0 1 1,0-1 0,0 0 0,0 0-1,0 0 1,0 0 0,1-1 0,-1 0-1,1 1 1,-1-1 0,1 0-1,1 0-7,4 1 11,0-1 0,-1 0 0,1-1 0,0 0 0,0 0-1,0-1 1,-1 0 0,1-1 0,0 0 0,-1 0-1,0 0 1,9-5-11,5-3 0,-1-1 0,0-1 1,0 0-1,-2-2 0,1-1 0,-2 0 0,11-12 0,-21 19-5,0 0 0,-1 0 0,0-1 0,-1 0 0,0 0 0,0-1-1,-1 1 1,0-1 0,-1 0 0,0-1 0,-1 1 0,0-1 0,0 1 0,-1-1 0,-1 0 0,1 0 0,-2-6 5,0 13 3,0 0 0,-1 0 0,1 0 0,-1 0 0,0 0 0,0 0 0,-1 0 1,0-1-4,2 5 0,0-1 0,0 1 0,0-1 0,-1 1 1,1 0-1,0-1 0,-1 1 0,1-1 1,0 1-1,0 0 0,-1-1 0,1 1 1,-1 0-1,1-1 0,0 1 0,-1 0 1,1 0-1,-1-1 0,1 1 0,-1 0 1,1 0-1,0 0 0,-1-1 0,1 1 1,-1 0-1,1 0 0,-1 0 0,1 0 1,-1 0-1,1 0 0,-1 0 0,1 0 1,-1 0-1,1 0 0,-1 1 0,1-1 0,-1 0 1,1 0-1,-1 0 0,1 1 0,0-1 1,-1 0-1,1 0 0,-1 1 0,1-1 1,0 0-1,-1 1 0,1-1 0,0 0 1,-1 1-1,1-1 0,0 1 0,-1-1 1,1 0-1,0 1 0,0-1 0,0 1 1,-1-1-1,-4 8 3,1 0 0,0 0 1,0 0-1,0 0 0,1 0 1,0 1-1,0 0 0,1-1 0,0 1 1,1 0-1,0 0 0,0 3-3,1-5 2,0 1 0,0-1-1,0 1 1,1-1-1,0 0 1,1 1 0,-1-1-1,1 0 1,1 0 0,-1 0-1,1 0 1,1-1-1,-1 1 1,1-1 0,0 1-2,2-1-9,0-1 0,0 0 0,0 0 0,0 0 0,1-1 0,0 0 0,0 0-1,0 0 1,0-1 0,1 0 0,-1-1 0,1 0 0,0 0 0,0 0 0,0-1 0,-1 0 0,1-1 0,7 0 9,11 0-238,-1-1-1,0-2 0,0-1 0,0 0 0,8-4 239,50-19-460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0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170 538 5489,'-40'49'4742,"-13"24"-4742,38-52 188,2 2 0,1 0 1,0 1-1,-5 17-188,15-37 4,1 0 1,0 0 0,0 0 0,0 0-1,0 0 1,1 1 0,0-1 0,0 0-1,0 0 1,0 0 0,0 0 0,1 0-1,0 0 1,0 1 0,0-1 0,0-1-1,2 5-4,-1-5 3,0 0 1,0 0-1,0-1 0,1 1 0,-1 0 0,0-1 0,1 0 1,0 1-1,0-1 0,0 0 0,0-1 0,0 1 1,0 0-1,0-1 0,0 0 0,1 1 0,-1-1 0,1-1 1,-1 1-1,4 0-3,17 2 25,1-1 0,-1-2-1,1 0 1,-1-2 0,1 0 0,3-3-25,14-2 31,-1-3 0,-1-1 0,10-6-31,-36 12 2,0-1 0,0 0 0,0-1 0,-1-1 0,0 0-1,0-1 1,-1 0 0,0-1 0,-1 0 0,0-1 0,0-1-2,-3 2 0,0-1-1,-1 0 1,-1 0 0,0 0 0,0-1 0,-1 0 0,0 0 0,-1 0 0,-1 0-1,0-1 1,-1 0 0,0 1 0,0-7 0,-2-31-3,-1 1 0,-3-1 1,-3 0-1,-2-3 3,4 17 2,-42-253 595,44 279-272,2 21-119,4 31-35,9 65-109,4 41-58,-4 50-4,-18 13 25,2-132-16,4-70-6,0-6-2,-1-1 1,1 1-1,0 0 1,0 0 0,1 0-1,-1-1 1,1 1-1,-1 0 1,2 2-2,-2-5 2,0 0 0,0 0-1,0 0 1,0 0 0,0 0-1,0 0 1,0 0 0,0 1 0,0-1-1,0 0 1,0 0 0,1 0 0,-1 0-1,0 0 1,0 0 0,0 0-1,0 0 1,0 0 0,0 0 0,0 0-1,0 0 1,1 0 0,-1 0 0,0 0-1,0 0 1,0 0 0,0 0-1,0 0 1,0 0 0,1 0 0,-1 0-1,0 0 1,0 0 0,0 0-1,0 0 1,0 0 0,0 0 0,0 0-1,1 0 1,-1 0 0,0 0 0,0 0-1,0 0 1,0-1 0,0 1-1,0 0 1,0 0 0,0 0 0,0 0-2,8-8 59,6-14 33,2-6-57,0 1 1,2 1-1,2 1 0,0 0 1,16-14-36,-28 31-1,0 0 0,0 1 0,1 0 1,0 1-1,1 0 0,-1 0 0,1 1 0,1 0 1,-1 1-1,0 0 0,1 0 0,0 1 1,0 1-1,0 0 0,0 0 0,0 1 1,0 1-1,1 0 1,-6 0-1,0 1 1,0 0-1,0 0 1,0 1-1,0 0 1,0 0-1,-1 0 1,1 1-1,0 0 1,-1 0-1,0 0 1,0 1-1,0-1 1,0 1-1,-1 0 1,1 1-1,-1-1 1,2 3 0,7 11-73,0 1 0,-2 0 0,0 1 0,4 9 73,10 19-485,12 10-779,6-5 521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1.3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120 93 4017,'8'-25'1356,"-5"16"-550,0 0 1,-1 0-1,0-1 0,-1 1 1,1-6-807,-2 15 29,0 0 0,0 0 1,0 0-1,0-1 0,0 1 1,0 0-1,0 0 0,0-1 1,0 1-1,0 0 0,0 0 1,0 0-1,0-1 0,0 1 1,0 0-1,0 0 0,-1 0 0,1-1 1,0 1-1,0 0 0,0 0 1,0 0-1,0-1 0,0 1 1,-1 0-1,1 0 0,0 0 1,0 0-1,0 0 0,0-1 1,-1 1-1,1 0 0,0 0 1,0 0-1,-1 0 0,1 0 1,0 0-1,0 0 0,0 0 1,-1 0-1,1 0 0,0 0 1,0 0-1,0 0 0,-1 0 1,1 0-30,-10 6 432,5 0-339,0 0 0,0 1 0,1-1 0,0 1 0,0 0 0,0 1 0,1-1-1,0 1-92,-20 64 311,23-71-308,-11 43 150,3 0 0,1 1 1,2 0-1,2 31-153,11 184 350,1-6-185,-10-226-175,2-10-23,-1 1 1,-1-1-1,-1 1 1,0-1-1,-2 0 1,0 0-1,-2 4 33,6-21-19,0-1 0,0 1-1,0-1 1,0 0 0,0 1-1,-1-1 1,1 1-1,0-1 1,0 0 0,0 1-1,-1-1 1,1 1 0,0-1-1,0 0 1,-1 1 0,1-1-1,0 0 1,-1 0-1,1 1 1,0-1 0,-1 0-1,1 0 1,0 1 0,-1-1-1,1 0 1,-1 0-1,1 0 1,0 0 0,-1 0-1,1 1 1,-1-1 0,1 0-1,0 0 1,-1 0-1,1 0 1,-1 0 0,1 0-1,-1 0 1,1-1 0,0 1-1,-1 0 20,0-1-98,0 1-1,0-1 0,0 0 0,1 0 1,-1 0-1,0 0 0,0 0 0,1 0 1,-1 0-1,1 0 0,-1 0 1,1 0-1,-1-1 0,1 1 0,0 0 1,-1 0 98,-4-24-654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2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0 300 4897,'7'-22'828,"0"1"1,2-1-1,0 1 0,1 1 1,6-7-829,-9 16 174,0 1-1,1 1 1,0-1 0,0 2 0,1-1 0,1 1 0,-1 0-1,1 1 1,1 0 0,8-5-174,7-1 59,1 1 1,0 1-1,0 1 1,1 1-1,7 0-59,-32 8 4,0 0 0,0 1 0,0-1 0,0 1 1,0-1-1,0 1 0,1 0 0,-1 0 0,0 1 0,0-1 0,0 1 0,0-1 0,0 1 0,0 0 0,0 0 0,0 0 0,-1 1 0,3 0-4,-3 0 3,0 0-1,-1-1 1,0 1 0,1 0-1,-1-1 1,0 1 0,0 0 0,0 0-1,0 0 1,-1 0 0,1 0 0,0 0-1,-1 0 1,1 0 0,-1 1-1,0-1 1,0 0 0,0 0 0,0 0-1,0 1-2,-2 10 5,0-1-1,0 0 1,-1 0-1,-1 0 1,0 0-1,-1-1 1,0 1-1,-2 1-4,-72 129 58,29-54 20,-1 14-78,45-89-2,0 0 0,1 0 0,1 1 1,0-1-1,1 1 0,-1 12 2,4-23-1,-1 0 1,1 1 0,0-1-1,0 0 1,0 1-1,0-1 1,1 0 0,0 0-1,-1 1 1,1-1-1,0 0 1,0 0-1,1 0 1,-1 0 0,1 0-1,-1 0 1,1 0-1,0 0 1,0-1 0,0 1-1,0-1 1,1 1-1,-1-1 1,1 0 0,-1 0-1,1 0 1,0 0-1,0-1 1,0 1 0,0-1-1,0 1 1,5 0 2,0 0-1,0-1 1,0 0-1,0 0 0,0 0 1,0-1-1,0 0 1,4-1-2,64-10-16,-75 11 16,24-5-23,0 0-1,-1-2 1,1-1-1,-1-1 1,4-4 23,-20 10-8,0-1 0,-1 0 1,1 0-1,-1-1 0,0 0 0,-1 0 0,1-1 1,-1 0-1,0 0 0,0-1 0,-1 1 1,0-1-1,0 0 0,-1-1 0,0 1 0,0-1 1,0-1 7,-2 2 2,0 0 0,-1 0 1,0 0-1,0-1 1,0 1-1,-1 0 0,0 0 1,-1-1-1,0 1 0,0 0 1,0 0-1,-1 0 1,-1-3-3,-6-13 6,0 0 1,-1 1-1,-6-7-6,-6-16 14,19 41-3,1 0 0,1 0 0,-1-1 0,1 1 0,-1-1 0,1 0 0,0-3-11,1 6 5,0 1 0,0-1 1,0 1-1,1 0 1,-1-1-1,0 1 1,1 0-1,-1-1 1,1 1-1,-1 0 0,1-1 1,0 1-1,-1 0 1,1 0-1,0 0 1,0-1-1,0 1 1,0 0-1,0 0 0,0 0 1,0 1-1,0-1 1,0 0-1,1 0 1,-1 1-1,0-1 1,0 0-1,1 1 0,0-1-5,20-5 13,0 0-1,0 1 1,1 2-1,0 0 0,0 1 1,9 2-13,-14-1-7,3 0 11,0 1 0,0 0-1,0 2 1,0 1-1,15 3-3,-30-4 11,0-1-1,1 1 1,-1 0-1,-1 0 1,1 1-1,0 0 1,-1 0-1,1 0 1,-1 1-1,0-1 1,0 1-1,0 1 1,-1-1-1,1 1 1,-1-1-1,0 1 1,-1 0-1,1 1 1,-1-1-1,3 6-10,-3-1 25,1 1 0,-2 0 0,1-1 0,-2 1 0,1 0 0,-2 0 0,1 0 0,-1 0 0,-1 0 0,0 0 0,-2 10-25,-6 17 145,-1-1 0,-12 29-145,-7 24 274,27-85-256,1 0 0,0 0-1,0 0 1,1 0 0,-1 0-1,1 0 1,0 0 0,0 1-1,1-1 1,-1 0 0,1 0-1,1 2-17,-1-5 5,-1-1-1,1 1 1,0-1 0,0 0-1,0 1 1,-1-1-1,2 0 1,-1 1-1,0-1 1,0 0-1,0 0 1,0 0 0,1 0-1,-1 0 1,1 0-1,0 0-4,1 0 1,-1 0 0,1 0 0,0-1 0,0 1 0,0-1 0,0 1 0,0-1 0,0 0 0,0 0 0,0 0 0,3-1-1,13-2 7,1-1-1,-1-1 0,0-1 1,0 0-1,-1-2 0,0 0 1,0-1-1,-1-1 0,0 0 1,8-8-7,-1 0 0,-1-1 1,-1 0 0,-1-2 0,0-1 0,-2-1-1,15-22 0,-16 18-9,0-2 0,-2 0-1,-2-1 1,-1-1 0,-1 0-1,-1-1 1,3-18 9,-51 115 47,24-40-43,0 1 0,2 1 0,1-1 1,1 2-1,1-1 0,2 1 0,-1 13-4,5-28 3,2-1 0,-1 0 0,2 1 0,-1-1 0,2 1 0,0-1 0,0 0 0,3 9-3,-3-16 0,0 0 0,0 0 0,0 0 0,0-1 0,1 1 0,-1-1 0,1 1 0,1-1 0,-1 0 1,0 0-1,1 0 0,0-1 0,0 1 0,0-1 0,0 0 0,1 0 0,-1-1 0,1 1 0,-1-1 0,1 0 0,0 0 0,0 0 0,5 0 0,0 0 0,0-1 0,0 0-1,0 0 1,0-1 0,1 0 0,-1-1-1,0-1 1,0 1 0,0-1 0,-1-1-1,1 0 1,0 0 0,0-1 0,9-5 1,0 0-1,0-1 1,-1-1 0,0-1 0,-1-1 0,4-3-1,-2 0-4,-1 0-1,-1-1 1,0-1 0,-2 0 0,0-1 0,0-1 0,-2-1-1,5-9 5,-14 21-7,0 0-1,0 0 1,-1 0-1,0 0 1,-1-1-1,0 1 0,0-1 1,-1 1-1,0-1 1,-1 1-1,0-1 1,0 0-1,-1 1 0,-1-1 1,1 1-1,-2-1 1,1 1-1,-1 0 0,0 0 1,-1 0-1,0 0 1,-4-5 7,0 2-5,0-1 0,-1 1 0,0 1 0,-1 0 0,0 0 0,-1 1 0,-1 0 0,-10-7 5,17 13-3,-1 1 1,1-1-1,0 1 1,-1 0 0,0 1-1,1-1 1,-1 1-1,0 1 1,0-1-1,0 1 1,-1 0 0,1 0-1,0 0 1,0 1-1,-1 0 1,1 1-1,0-1 1,0 1 0,0 0-1,0 1 1,0-1-1,-4 3 3,4-1-24,-1 1-1,1 0 1,0 0-1,0 0 1,1 1-1,-1 0 0,1 0 1,0 1-1,1-1 1,-1 1-1,1 0 1,0 0-1,-1 4 25,-3 4-253,2 0 1,0 0 0,0 1-1,1 0 1,-2 14 252,3-10-547,1-1 0,1 1 0,1 9 547,6 58-957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2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356 0 7994,'-59'16'3072,"-10"30"-2383,-3 7-89,15 22-376,1 2-64,27-2 56,16-3-24,26-5-24,19-11-16,37-10-88,17-9-24,32-26-88,4-9-200,4-23-288,-6 0 320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8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100 448 3241,'-2'-3'5289,"9"6"-3447,1 0-1840,-1-1-1,0 0 0,0 0 1,1 0-1,-1-1 1,8 1-2,-13-2 10,7 1 15,0-1 1,0 0 0,0 0-1,0-1 1,-1 0 0,1 0-1,0-1 1,0 0 0,-1-1-1,1 1 1,-1-2-1,0 1 1,0-1 0,0-1-1,-1 1 1,6-5-26,19-18 99,-1-2-1,1-4-98,-18 19 21,-1-1 0,-1-1 0,-1 0 0,0-1-1,5-11-20,-13 22 3,-1 0 0,1 0 0,-1 0 0,-1 0 0,1-1 0,-1 1 0,0 0 0,0-1 0,-1 1 0,0-1 0,0 1 0,-1-7-3,0 10 5,1 0 0,-1 0 1,0 0-1,0 1 0,0-1 1,0 0-1,-1 0 0,1 1 1,-1-1-1,0 0 1,0 1-1,0 0 0,0-1 1,0 1-1,0 0 0,0 0 1,-1 0-1,1 0 0,-1 1 1,0-1-1,1 1 1,-1 0-1,0-1 0,0 1 1,0 0-1,0 1 0,-3-2-5,-3 1 7,-1 0 0,0 0-1,1 0 1,-1 2-1,0-1 1,0 1-1,1 0 1,-1 1 0,1 0-1,-6 3-6,-6 2-20,-1 1 0,1 2 0,-18 10 20,19-9-33,1 1-1,1 1 1,0 1 0,1 0 0,1 1 0,-11 12 33,17-16-11,1 1-1,0 0 1,1 0-1,0 1 1,1 0-1,0 1 1,1-1-1,1 1 1,0 0-1,-1 9 12,2-5-7,0 1-1,2 0 1,0 0-1,1 0 1,0 0-1,2 0 1,1 6 7,-1-17-5,0-1 1,1 1-1,0-1 1,0 0-1,1 0 1,0 0-1,0 0 1,0 0-1,1-1 0,0 1 1,0-1-1,1 0 1,0 0-1,0 0 1,0-1-1,1 0 1,0 0-1,0 0 1,5 2 4,0-1 8,0-1 1,0 0 0,0 0 0,1-2 0,0 1 0,0-1-1,0-1 1,0 0 0,0-1 0,0 0 0,1-1 0,-1-1-1,0 1 1,0-2 0,0 0 0,0 0 0,0-1 0,0-1-1,-1 0 1,1 0 0,5-4-9,28-14 24,0-1 0,-2-2 0,0-3 0,-2-1 0,-2-1 0,0-3 0,30-34-24,-13 1 78,19-33-78,-58 76 14,-9 12 45,0-1 0,-1 0 0,0 0 0,0-1 0,-2 0-1,1-2-58,-6 15 7,0-1-1,1 1 0,-1 0 1,0 0-1,0 0 0,0-1 1,0 1-1,0 0 0,0 0 0,0 0 1,0-1-1,0 1 0,0 0 1,0 0-1,0 0 0,0-1 0,0 1 1,0 0-1,0 0 0,0-1 1,0 1-1,0 0 0,0 0 1,-1 0-1,1 0 0,0-1 0,0 1 1,0 0-1,0 0 0,0 0 1,-1 0-1,1-1 0,0 1 0,0 0 1,0 0-1,0 0 0,-1 0 1,1 0-1,0 0 0,0-1-6,-13 1 156,-23 9-79,24-6-133,11-3 52,-1 1 0,0-1 1,0 1-1,1-1 1,-1 1-1,0 0 0,1 0 1,-1-1-1,1 1 1,-1 1-1,1-1 0,-1 0 1,1 0-1,0 0 1,0 1-1,-1-1 0,1 1 1,0-1-1,0 1 1,0-1-1,1 1 1,-1-1-1,0 1 0,1 0 1,-1 0-1,1-1 1,-1 1-1,1 0 0,0 0 1,0-1-1,-1 1 1,1 0-1,1 0 0,-1 1 4,1 4-3,-1 1-1,2-1 0,-1 0 0,1 1 1,0-1-1,1 0 0,-1-1 0,1 1 1,4 5 3,5 10-4,0-2 1,2 1 0,0-2 0,1 0 0,12 11 3,-24-27-5,23 22-3,0 2-1,-2 1 0,-1 1 0,1 4 9,-18-24 0,-1 0 1,0 1-1,0-1 0,-1 1 0,0 0 0,-1 0 0,0 0 0,-1 1 0,0-1 0,0 1 0,-1-1 0,-1 1 0,1 0 0,-2-1 0,0 1 0,0 3 0,0-9-2,-1 0-1,1 0 1,-1-1 0,1 1 0,-1-1 0,-1 1-1,1-1 1,-1 0 0,1 0 0,-1 0-1,0 0 1,-1 0 0,1-1 0,-1 0 0,1 1-1,-1-1 1,0 0 0,0-1 0,-1 1-1,1-1 1,0 0 0,-1 0 0,1 0 0,-1-1-1,0 1 1,1-1 0,-1 0 0,0 0-1,0-1 1,-3 0 2,7 1 0,0-1 0,0 0-1,0 0 1,0 0 0,0 0-1,1 0 1,-1 0 0,0 0-1,0 0 1,0 0 0,0 0 0,1-1-1,-1 1 1,0 0 0,0-1-1,0 1 1,1 0 0,-1-1-1,0 1 1,1-1 0,-1 1 0,0-1-1,1 1 1,-1-1 0,0 0-1,1 1 1,-1-1 0,1 0-1,-1 1 1,1-1 0,0 0 0,-1 0-1,1 1 1,0-1 0,-1 0-1,1 0 1,0 0 0,0 0-1,0 1 1,0-1 0,0 0 0,0 0-1,0 0 1,0 0 0,0 0-1,0 1 1,0-2 0,2-4-6,0 0 0,1-1 0,-1 1 1,1 0-1,0 0 0,0 0 6,-1 3-1,38-70-38,3 1 1,3 2 0,3 3 0,53-57 38,56-41-170,-157 163 180,1 1 0,-1 0 1,1-1-1,-1 1 0,0-1 0,0 1 1,0-1-1,0 0 0,0 0 0,0 1 1,0-1-1,-1 0 0,1 0 0,0-1-10,-2 3 6,1 0-1,0-1 0,0 1 0,-1 0 0,1-1 0,0 1 1,0 0-1,-1-1 0,1 1 0,0 0 0,-1 0 0,1-1 1,0 1-1,-1 0 0,1 0 0,-1 0 0,1-1 0,0 1 1,-1 0-1,1 0 0,-1 0 0,1 0 0,0 0 0,-1 0 1,1 0-1,-1 0 0,1 0 0,-1 0 0,1 0 1,0 0-1,-1 0 0,1 0 0,-1 0 0,1 1 0,-1-1-5,-8 2 49,1 0-1,-1 1 0,0 0 0,-6 4-48,8-4 4,-17 8 6,1 1 1,1 1-1,-9 7-10,26-17 0,0 0-1,1 0 0,0 1 1,-1 0-1,1 0 0,0 0 1,1 0-1,-1 1 0,1 0 0,0-1 1,0 1-1,0 0 0,1 1 1,0-1-1,0 0 0,0 1 1,1-1-1,-1 4 1,2-5-1,0 0 1,1 1-1,-1-1 1,1 0-1,0 0 1,0 0-1,1 0 1,-1 0-1,1 0 1,0 0-1,0 0 1,0 0 0,1-1-1,-1 1 1,1-1-1,0 0 1,0 1-1,0-2 1,3 4 0,8 6-1,1-1 1,0-1 0,1 0-1,1 0 1,179 100-62,-188-106 64,0 1 1,0 1 0,-1-1-1,0 1 1,0 1 0,0-1 0,-1 1-1,3 3-2,-7-7 1,-1-1 0,1 1 0,-1-1 0,0 1 0,1-1 0,-1 1 0,0 0 0,0 0 0,-1 0 0,1-1 0,-1 1 0,1 0 0,-1 0 0,0 0 0,0 0 0,0 0 0,-1 0 0,1 0 0,-1 0 0,1-1 0,-1 1 0,0 0 0,0 0 0,0-1 0,-1 1 0,1 0 0,0-1 0,-1 1-1,-4 5-1,-1 0 0,0 0 0,0-1 0,-1 0 0,1 0-1,-2-1 1,1 0 0,-1 0 0,1-1 0,-5 1 1,4-1 0,1-1 0,-1 0-1,0-1 1,0 0 0,0 0 0,0-1 0,-1 0-1,1-1 1,-1 0 0,1 0 0,-4-1 0,12 0 0,0 0 0,0 0 0,0 0 1,0 0-1,0 0 0,1 0 1,-1 0-1,0-1 0,0 1 0,0 0 1,0 0-1,1-1 0,-1 1 1,0-1-1,0 1 0,1 0 0,-1-1 1,0 1-1,0-1 0,1 0 1,-1 1-1,1-1 0,-1 0 0,1 1 1,-1-1-1,1 0 0,-1 1 1,1-1-1,-1 0 0,1 0 0,0 0 1,0 1-1,-1-1 0,1 0 1,0 0-1,0 0 0,0 0 0,0 0 1,0 1-1,0-1 0,0-2-5,1 0 1,0 0-1,0 0 1,0 0-1,1 1 1,-1-1-1,0 0 1,1 1-1,0 0 1,0-1-1,-1 1 1,3-2 4,12-10-28,0 0 0,1 0 0,0 2 0,1 0 0,1 1 0,2 0 28,17-10-11,19-11 17,1 2-1,22-4-5,122-42 0,-148 56-18,-13 5-7,-1-3 0,33-19 25,-68 34 7,0 0 1,0 0-1,0 0 1,-1-1-1,1 0 1,-1 0-1,0 0 0,0-1 1,0 1-1,-1-1 1,1-1-8,-3 4 8,0 0 1,0-1 0,0 1 0,0 0-1,-1 0 1,1 0 0,-1-1 0,0 1-1,1 0 1,-1 0 0,0-1-1,0 1 1,-1 0 0,1 0 0,0-1-1,-1 1 1,1 0 0,-1 0-1,0 0 1,0-1 0,0 1 0,0 0-1,0 0 1,0 1 0,-1-1 0,1 0-1,-1 0-8,0-1 6,0-1 1,-1 1-1,0 0 0,0 0 0,0 0 0,0 1 1,0-1-1,-1 1 0,1 0 0,-1 0 1,1 0-1,-1 0 0,0 0 0,0 1 0,1 0 1,-1 0-1,0 0 0,-1 0 0,1 0 0,0 1 1,0 0-1,0 0 0,0 0 0,0 0 0,0 1 1,0 0-1,0 0 0,0 0 0,0 0 1,0 0-1,0 1 0,-1 0-6,-7 5-1,1 1 1,0 0-1,0 0 1,0 1-1,1 0 0,1 1 1,0 0-1,0 1 0,1 0 1,0 0-1,1 1 1,-1 2 0,-2 5 7,1 0 1,0 0-1,2 1 1,0 0-1,1 1 1,1 0-1,-1 10-7,5-21 0,0 0 1,0 1-1,1-1 0,1 0 0,-1 0 1,2 1-1,-1-1 0,4 9 0,-3-13-3,0-1 1,0 0 0,0 0-1,0 0 1,1-1-1,0 1 1,0 0-1,1-1 1,-1 0-1,1 0 1,0 0 0,0 0-1,0-1 1,1 1-1,-1-1 1,1 0-1,0 0 3,7 3-6,-1-1 0,1 0-1,0-1 1,0 0-1,0-1 1,1 0 0,-1-1-1,1-1 1,-1 0 0,1 0 6,4-2-7,1 0 1,-1 0 0,1-2-1,-1 0 1,0-1-1,15-6 7,-2-2 2,0-1-1,-1-1 0,-1-1 0,0-2 0,-2-1 1,0-1-1,15-14-1,-14 9 4,-1-2 1,-1 0-1,-1-2 0,-2 0 1,0-2-1,-2 0 0,5-14-4,-13 21 3,0-1-1,-2-1 1,-1 0-1,-1 0 1,-1-1-1,-1 0 0,-1 0 1,-2-1-1,0 1 1,-2-8-3,-1 30 5,0-1 0,0 1 0,-1 0 0,0 0 0,1 0 1,-1 0-1,0 0 0,-1 0 0,-1-3-5,3 7 1,0 0 0,0-1 0,0 1 0,-1 0-1,1-1 1,0 1 0,0 0 0,-1-1 0,1 1 0,0 0 0,-1 0-1,1-1 1,0 1 0,-1 0 0,1 0 0,0 0 0,-1-1 0,1 1-1,0 0 1,-1 0 0,1 0 0,-1 0 0,1 0 0,0 0-1,-1 0 1,1 0 0,-1 0 0,1 0 0,0 0 0,-1 0-1,0 0 0,0 1 0,0 0 1,0 0-1,0-1 0,0 1 1,0 0-1,0 0 1,0 0-1,0 0 0,0 0 1,1 0-1,-1 0 0,0 0 1,1 0-1,-1 1 0,-4 9 0,0 1 0,1-1 0,0 1 0,1 0 0,0 0 0,1 0 0,0 0 0,1 0 0,1 11 0,0 6-9,2 0 0,1 0 0,5 20 9,2-10-9,1-1 0,1 0-1,2 0 1,2-2 0,17 29 9,-16-33 8,-1 0 0,5 22-8,-20-52 0,0 0 1,0 0-1,-1 0 1,1 0-1,-1 0 1,1 1 0,-1-1-1,0 0 1,0 0-1,0 0 1,0 1-1,-1-1 1,1 0 0,-1 0-1,1 0 1,-1 1-1,0-1 1,1 0-1,-1 0 1,0 0 0,0 0-1,-1-1 1,1 1-1,0 0 1,-1 0-1,1-1 1,-1 1 0,1 0-1,-1-1 1,0 0-1,0 1 1,0-1-1,1 0 0,-8 3-4,0 0 0,-1 0 0,1-1 0,-1 0 0,1 0 0,-8 0 4,5-1-12,-26 7-467,-25 0 479,28-7-184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38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9 6817,'-21'-3'1297,"-19"-2"-1809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55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8002,'91'42'2448,"-82"-39"-2357,0 0 0,0 0 0,0-1 0,1-1 0,-1 1 0,0-1 0,1-1 0,0 0 0,1 0-91,14 0 35,36 0-423,-1-2 1,58-9 387,-89 6-492,0 0 1,0-2-1,-1-1 0,0-2 1,0 0-1,24-14 492,-47 21-119,1-1-1,-1 0 1,0 0-1,1 0 1,-2-1 0,1 1-1,-1-1 1,1-1-1,-1 1 1,-1 0-1,1-1 1,2-5 119,-4 8 77,-1-1 0,0 1 0,1 0 0,-1-1 0,0 1 0,0 0 0,-1-1 0,1 1 0,-1-1 0,0 1 0,0-1 0,0 0 0,0 1 0,-1-1 0,1 1 0,-1 0 0,0-1 0,0 1-1,0-1 1,0 1 0,-1 0 0,0 0 0,1 0-77,-1 1 94,1 0 1,-1 0-1,0 0 0,1 1 0,-1-1 0,0 1 0,0-1 0,0 1 0,0 0 0,0 0 0,0 0 1,-1 0-1,1 0 0,0 0 0,0 0 0,-1 1 0,1-1 0,0 1 0,-1 0 0,1 0 1,-1 0-1,1 0 0,0 0 0,-1 0 0,0 1-94,-8 1 143,1 0-1,0 1 1,0 0 0,1 0-1,-4 3-142,-11 5 79,0 2-1,1 0 1,1 1 0,0 1-1,1 2 1,-15 14-79,20-16-6,0 1 1,1 1-1,1 0 1,1 1 0,0 0-1,1 1 1,1 1-1,-1 5 6,9-18-21,0 0-1,0 1 0,1-1 1,0 1-1,0 0 0,1 0 0,0 0 1,0-1-1,1 1 0,0 0 1,1 0-1,0 6 22,0-11-10,0 0 0,0 0 0,0 1 0,1-1 0,-1 0 0,1 0 0,-1 0 0,1 0 0,0 0 0,0-1 0,1 1 0,-1-1-1,0 1 1,1-1 0,0 0 0,-1 0 0,1 0 0,0 0 0,0 0 0,0-1 0,0 1 0,0-1 0,1 0 0,-1 0 0,0 0 0,1 0 0,-1-1 0,0 1 0,1-1 0,1 0 10,13 1-8,0-2 1,0 0-1,0-1 0,0 0 1,0-2-1,0 0 0,-1-1 1,0-1-1,0 0 0,0-1 0,7-5 8,9-6-2,-1 0 0,-1-3 0,0-1-1,-2-1 1,5-5 2,-16 11-8,0 0 0,-1-1 1,-1-1-1,-1-1 0,0 0 8,-10 11 1,0 1 0,0-1 0,0 0 0,-1 0 0,-1-1 0,0 1 0,0-1 0,0 0 0,-1 1-1,-1-1 1,0 0 0,0 0 0,-1-7-1,0 15 11,0 0 0,0 0 0,-1 0 0,1 0 0,0 0 0,-1 0 0,1 0-1,-1 1 1,1-1 0,-1 0 0,0 0 0,0 0 0,0 1 0,0-1 0,0 1 0,0-1 0,-1 1-1,1-1 1,-1 0-11,2 2 4,-1 0 0,1 0 0,0 0-1,0 0 1,-1 0 0,1 0 0,0 0 0,-1 0-1,1 0 1,0 0 0,-1 0 0,1 0 0,0 0-1,-1 0 1,1 0 0,0 0 0,-1 0-1,1 0 1,0 0 0,-1 0 0,1 0 0,0 0-1,0 1 1,-1-1 0,1 0 0,0 0 0,0 0-1,-1 1 1,1-1 0,0 0 0,0 0 0,0 1-1,-1-1 1,1 0-4,-1 2 7,0 0 1,0 0-1,0 0 0,1 0 0,-1 0 0,1 0 1,-1 0-1,1 0 0,0 0 0,0 1-7,-1 14 0,2 1-1,1-1 1,0 0-1,1 0 0,0 0 1,2 0-1,0-1 1,7 15 0,-5-10-34,0 0 0,-1 0 0,-1 1 1,-1 0-1,1 15 34,-5-22-125,0 0-1,-1 1 1,-1-1 0,0 0-1,-1 0 1,0-1-1,-2 1 1,1-1 0,-5 9 125,1-10-104,-1 1 0,1-2 1,-2 1-1,-1 1 104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1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67 344,'93'-67'80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1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75 2401,'1'-6'574,"-1"1"1,0 0 0,-1 0 0,0-1 0,1 1 0,-2 0 0,1 0 0,0 0 0,-1 0-1,0 0 1,0 0 0,-1 1 0,-1-4-575,3 9 22,0 0 0,0 0 0,0 0 0,1 0 0,-1 0 0,0 0 0,1 1 0,-1-1 0,1 0 0,0 0 0,-1 1 0,1-1 0,0 0 0,0 1 0,0-1-22,-1 1 34,-4 26 87,1 0-1,2 0 1,0 0-1,2 0 1,1 3-121,1 3 229,2 1-1,8 31-228,-5-31 267,1 26-267,-5-30 42,-2-1 0,0 1 0,-2 0 0,-2-1 0,-5 27-42,7-52-187,-1 0 0,0 0 0,0 0 1,0-1-1,-1 1 0,-1 2 187,1-12-308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2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4 256 6425,'-1'-4'250,"0"-1"-1,0 0 1,1 1-1,0-1 1,0 0 0,0 1-1,0-1 1,1 0-1,0 1 1,0-1-1,0 0 1,1-1-250,0 2 39,1-1 0,0 0 0,0 1 0,0-1 1,1 1-1,-1 0 0,1 0 0,0 0 0,0 1 0,4-3-39,15-11 139,2 1-1,-1 1 1,2 2-1,0 0 0,0 2 1,1 1-1,0 1 1,1 1-1,0 1 0,3 1-138,33-3 149,1 2 0,0 2 0,58 5-149,-112 1-20,0-1-1,0 2 0,0 0 1,0 0-1,-1 1 0,4 1 21,-11-3-98,0 0 0,0 1 0,0-1 0,0 1 0,0-1 0,-1 1 0,1 0 1,-1 0-1,1 0 0,1 3 98,-3-4-153,0 1 1,0-1-1,0 1 1,0 0-1,-1-1 0,1 1 1,0 0-1,-1-1 1,1 1-1,-1 0 1,0 0-1,1-1 1,-1 1-1,0 0 1,0 0-1,0-1 1,-1 1-1,1 0 1,0 0-1,-1 0 153,-7 26-1239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2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1 225 5897,'18'16'2393,"12"0"-1705,10 0 72,13-16-256,9-3-112,21-16-48,2-5-64,-7-8-240,-6-8-112,-19-5-944,-2-3-920,3-14 1192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2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0 525 7138,'4'-24'1122,"0"0"0,5-11-1122,-9 34 26,1 1 0,-1-1 0,0 0 0,1 0 0,-1 0 0,1 0 0,-1 0 0,1 1 0,-1-1 0,1 0 0,0 0 0,-1 1 0,1-1 0,0 0 0,-1 1 0,1-1 0,0 1 0,0-1 0,0 1 0,-1-1 0,1 1 0,0 0 0,0-1 0,0 1 0,0 0 0,0 0 0,0 0 0,0 0 0,0-1 1,0 1-1,0 1 0,0-1-26,1 0 31,1 1 0,0-1 0,-1 1 1,1 0-1,0 0 0,-1 1 1,1-1-1,0 1-31,3 2 12,1 1-1,-1 0 1,-1 0 0,1 1-1,-1 0 1,0 0 0,0 0-1,0 0 1,-1 1 0,0-1-1,2 7-11,6 11 11,-2 1 1,6 22-12,-6-12 15,-1 1 1,-3-1 0,0 1 0,-3 0 0,-1 0-1,-2 35-15,-4-44 58,10-65 59,4-26-14,3 1-1,2 1 1,5-8-103,-14 53 3,1-1 0,1 1 0,0 0 0,1 1-1,0 0 1,2 0 0,0 1 0,0 0 0,2 1 0,0 0 0,0 1 0,1 1-1,2-1-2,-10 9-4,-1 1 0,1-1 0,0 1 0,0 0 0,0 1 0,0-1 0,0 1 0,1 0 1,-1 1-1,1 0 0,-1 0 0,1 0 0,-1 1 0,7 0 4,-8 0 1,0 1 0,0 0 0,0 0 0,0 1 0,0-1 0,0 1 0,0 0 0,0 0 0,-1 1 0,1-1 0,-1 1 0,1 0 0,-1 1 0,0-1 0,0 0 0,-1 1 0,1 0 0,2 4-1,2 4 5,1 1 0,-2-1 1,0 2-1,-1-1 0,0 1 0,0 3-5,8 28-102,2 15 102,3 13-277,-8-36-370,1 0-1,2-1 1,8 14 647,-13-36-220,0 0-1,1-1 1,3 4 220</inkml:trace>
  <inkml:trace contextRef="#ctx0" brushRef="#br0" timeOffset="1">1657 12 3953,'1'-11'2996,"1"12"-814,4 20-392,-4-13-1973,18 62 664,-11-39-317,-1-1 1,-2 1-1,1 11-164,7 92 719,-3 70-719,-7-156 48,-3-45-121,0 0 0,-1 1 0,1-1 0,0 0 0,1 0 0,-1 0 0,0 0 0,1-1 0,0 1 0,0 0 0,0-1-1,1 2 74,3 1-1002,-1-9 396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3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0 299 5001,'6'-72'1804,"11"-43"-1804,-17 111 50,1 0 0,0-1 0,0 1 0,0 0 0,1 0 0,0 0 0,0 0 0,0 0-1,0 0 1,0 0 0,1 1 0,-1-1 0,1 1 0,0 0 0,0-1 0,1 1 0,-1 1 0,0-1-1,1 0 1,0 1 0,0 0 0,-1 0 0,1 0 0,1 0 0,-1 1 0,1-1-50,5-2 136,0 0 20,1 0 0,0 1 0,0 0 0,1 0 0,-1 1 1,1 1-1,-1 0 0,1 0 0,3 1-156,-7 1 73,0 0 1,1 0-1,-1 1 1,0 0-1,0 0 1,0 1-1,-1 0 1,1 0-1,0 1 1,-1 0 0,0 0-1,0 1 1,1 1-74,32 29 135,-3 2 0,0 1 0,23 34-135,-18-21 76,2-2 0,7 1-76,-41-41 3,0 1 1,-1-1-1,0 1 0,-1 1 0,7 10-3,-13-18 2,0 1-1,0-1 0,-1 1 1,1 0-1,-1-1 0,0 1 1,0 0-1,0 0 0,-1 0 1,1 0-1,-1 0 0,0-1 1,0 1-1,0 0 0,0 0 0,-1 0 1,0 0-1,0 0 0,0 0 1,0-1-1,0 1 0,-2 2-1,-5 8 28,0 0-1,-1-1 1,-1 0-1,0 0 0,-1-1 1,0-1-1,-2 1-27,-31 27 98,-13 6-98,47-37 1,-38 28-33,-1-2 0,-49 25 32,91-55-95,-1 0 63,-1 1 0,0-1 0,0 0 0,-4 0 32,12-3-63,0-1 1,0 1-1,-1-1 1,1 0-1,0 1 0,-1-1 1,1 0-1,-1 0 1,1 0-1,0 0 1,-1 0-1,1 0 0,0 0 1,-1-1-1,1 1 1,0 0-1,-1-1 0,1 1 1,0-1-1,0 1 1,-1-1-1,1 0 1,0 0-1,0 1 0,0-1 1,0 0-1,0 0 1,0 0-1,0 0 0,0 0 1,0 0-1,1 0 63,-11-24-801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3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9 5985,'0'0'108,"0"0"0,0-1 1,0 1-1,0 0 0,0-1 0,0 1 0,-1-1 0,1 1 0,0 0 0,0-1 0,0 1 1,0 0-1,-1-1 0,1 1 0,0 0 0,0-1 0,-1 1 0,1 0 0,0 0 0,0-1 0,-1 1 1,1 0-1,0 0 0,-1 0 0,1-1 0,0 1 0,-1 0 0,1 0 0,-1 0 0,1 0 0,0 0 1,-1 0-1,1 0 0,0 0 0,-1 0 0,1 0 0,-1 0 0,1 0 0,-1 0-108,0 1 105,0 0 1,1 0-1,-1 0 0,0 0 0,0 0 0,0 0 0,1 0 0,-1 0 0,1 0 1,-1 1-1,1-1 0,-1 0 0,1 0 0,-1 2-105,-2 13 84,0 0-1,0 0 0,2 0 1,0 0-1,1 0 1,0 0-1,1 0 1,1 1-1,3 10-83,6 22 312,3-2 0,12 28-312,-20-59 45,-1 2 0,0-1 0,-1 0 0,-1 1 1,-1 0-1,0-1 0,-1 1 0,-1 0 0,-1 0 0,-2 16-45,-12 36 26,11-52-116,-1 0 1,2 0-1,1 1 1,0-1 0,1 1-1,1-1 1,1 7 89,-1-23-133,0 1 1,1-1 0,-1 0 0,1 1-1,-1-1 1,1 0 0,0 1 0,0-1-1,0 0 1,0 0 0,0 0 0,1 0-1,-1 0 1,1 0 0,-1 0 0,1 0-1,2 1 133,-3-2-76,1-1 0,0 1 0,0-1 0,0 0 0,0 0 0,0 0 0,0 0 0,0 0 0,0 0 0,0-1 76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4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190 28 7346,'-5'-3'202,"0"0"0,1 0 0,-1 0 0,-1 0 0,1 1 0,0 0-1,-1 0 1,1 0 0,-1 1 0,1 0 0,-1 0 0,0 0 0,0 1 0,1-1 0,-1 1 0,0 1 0,0-1 0,1 1 0,-1 0 0,0 1 0,0-1-202,2 0 3,1 0 0,-1 0 0,0 1 0,1-1 0,0 1 0,-1 0 0,1 0 0,0 0 0,0 0 0,0 0 1,0 1-1,0-1 0,1 1 0,-1 0 0,1 0 0,0 0 0,-1 0 0,1 0 0,1 0 0,-1 1 0,0-1 0,1 1 0,0-1 0,0 1 0,0 0 0,0-1 0,0 1 0,1 0 0,0-1 0,0 1 0,0 0 0,0 0-3,1 5 2,1 0 0,1 0 0,-1 0 1,1-1-1,1 1 0,-1-1 0,2 0 0,-1 0 1,1-1-1,0 1 0,0-1 0,1 0 0,0 0 1,1-1-1,-1 0 0,1 0 0,3 2-2,17 12 14,1-2-1,0 0 0,2-2 1,2 0-14,11 4 3,32 16 1,-68-32 0,-1 0 0,0 0 0,0 0-1,0 1 1,-1 0 0,0 0 0,0 0 0,0 1 0,2 3-4,-6-8 3,0 0-1,-1 1 1,1-1-1,0 1 1,-1-1 0,1 1-1,-1 0 1,1-1-1,-1 1 1,0-1-1,1 1 1,-1 0-1,0-1 1,0 1 0,0 0-1,-1-1 1,1 1-1,0 0 1,-1-1-1,1 1 1,-1-1-1,1 1 1,-1 0 0,0-1-1,1 0 1,-1 1-1,0-1 1,0 1-1,0-1 1,0 0 0,0 0-1,-1 1 1,1-1-1,0 0 1,-1 0-1,1 0-2,-8 5 3,0 0-1,0-1 1,0 0-1,-1 0 1,-3 0-3,11-4 1,-30 12-55,0-1 0,-1-2 0,0-1 0,0-2 0,-29 2 54,59-8-151,1-1 0,-1 1 0,0-1-1,0 0 1,0 0 0,0 0 0,0 0 0,0-1-1,1 1 1,-1-1 0,0 0 0,0 0 0,1 0-1,-1 0 1,0 0 0,1 0 0,-1-1 0,1 1 0,-1-2 151,-3-12-1051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4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468 1 7650,'-6'16'2800,"-10"11"-2352,-16 21-208,-16 8-80,-13 8-136,-3-5-8,0-6-96,2-5-120,1-8-1384,7 0 1136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5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102 675 4593,'-1'0'123,"0"0"0,0 0 0,0 0 0,0-1 0,0 1 0,0 0 0,0-1 0,0 1 0,0-1 1,0 1-1,0-1 0,0 1 0,0-1 0,0 1 0,1-1 0,-1 0 0,0 0 0,1 1 0,-1-1 0,0 0 0,1 0 0,-1 0 0,1 0 0,-1 0 0,1 1 0,-1-1 0,1 0 0,0 0 1,0 0-1,-1 0 0,1 0 0,0 0 0,0 0 0,0-1-123,1-3 49,-1 0 0,1 1 0,0-1-1,1 0 1,-1 0 0,1 1 0,1-4-49,44-90 15,-20 46-2,-21 37-7,0 0 0,-1 1 0,-1-2 0,0 1-1,-1 0 1,-1-1 0,1-11-6,-3-4 14,-1 0-1,-5-28-13,6 58 0,-3-23 0,-1 1-1,-1-1 0,-1 1 1,0 1-1,-2-1 0,-4-6 1,11 26 2,0 1 0,0 0 0,0 0-1,0 0 1,0 0 0,0 1 0,0-1-1,-1 0 1,1 0 0,-1 1 0,1-1-1,-1 1 1,0-1 0,1 1 0,-1 0-1,0-1 1,0 1 0,0 0 0,0 0 0,0 1-1,0-1 1,0 0 0,0 1 0,-1-1-1,1 1 1,0 0 0,0-1 0,0 1-1,-1 0 1,1 0 0,0 1 0,0-1-1,0 0 1,-1 1 0,1-1 0,0 1-1,0 0 1,0 0 0,0 0 0,0 0-1,0 0 1,0 0 0,0 0 0,1 1 0,-1-1-1,0 1 1,1-1 0,-1 1 0,1 0-1,-2 1-1,-2 3 8,0 0-1,0 0 0,0 0 0,1 1 0,-1 0 1,2 0-1,-1 0 0,1 0 0,0 0 0,0 1 1,1-1-1,0 1 0,1 0 0,-1 0 1,2-1-1,-1 1 0,1 0 0,0 0 0,0 0 1,1 0-1,0 0 0,3 7-7,24 60 204,-15-45 35,-3-1 1,7 26-240,-2 29 467,-4 1 1,-2 27-468,6 47 224,-13-141-204,1 0 1,0-1-1,2 1 1,0 0 0,6 13-21,-9-27-1,-1 0 0,1-1 1,0 1-1,0-1 0,0 1 1,0-1-1,1 0 0,-1 0 1,1 0-1,0 0 0,0 0 1,0-1-1,0 1 1,0-1-1,1 0 0,-1 0 1,1 0-1,-1 0 0,1-1 1,0 0-1,0 1 0,-1-1 1,1-1-1,0 1 0,0 0 1,0-1-1,0 0 0,0 0 1,3 0 0,2-2-72,0 1 0,0-1 0,0-1 0,0 0 0,0 0 0,-1-1 0,0 0 0,1 0 0,-1-1-1,-1 0 1,1 0 0,1-3 72,8-6-747,-1-1 0,-1-1 0,-1 0 0,10-14 747,26-38-1210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5.1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29 304 4161,'-28'-109'1936,"69"86"-879,7-7-409,32 1-512,11 1-56,0 0-64,-1 5-88,-27 5-993,-9 2 769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4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44 1936,'112'-43'665,"-120"65"-609,-11 1-48,-11 23 256,-9 1 136,-1 20 160,-3 6 32,7 27-128,1 13-8,17 31-112,12-1-24,32-15-160,23-19-224,34-44-712,12-18 544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6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0 544 6049,'9'-11'640,"0"1"0,1 0-1,0 0 1,1 1-1,0 0 1,4-2-640,20-11 237,18-8-237,11-7 136,-17 7-127,-1-2 0,-2-2 1,-1-1-1,-2-3 0,-1-1 1,-2-2-1,24-36-9,-46 49 206,-15 24-162,0 1 1,1 0 0,0 1 0,-1-1 0,1 0 0,0 0 0,0 1 0,0-1 0,1 1 0,-1-1-45,-3 7 19,0-1 1,-1 1-1,1 0 1,1-1-1,-1 1 1,1 0-1,-1 0 1,1-1-1,0 1 1,0 0-1,1 3-19,5 43 8,32 105 32,-34-139-27,-1 0-1,0 0 0,-2 1 0,0-1 0,-1 1 0,0-1 0,-1 1 0,-1-1 1,-3 13-13,-3 2 15,-1-1 0,-1 1 0,-2-1 0,-7 12-15,17-37 2,-1 2 21,6-11 11,6-8 1,12-12-8,0 1-1,2 1 0,1 2 1,0 0-1,2 1 0,0 2 0,1 0 1,0 2-1,1 1 0,28-9-26,-41 18 43,1 0 0,0 1-1,0 1 1,0 1 0,0 0-1,4 1-42,25 0 388,25 5-388,36 0 128,-89-5-114,0-1 0,0-1-1,0 0 1,0-1 0,0-1 0,-1 0-1,1-1 1,-2-1 0,1-1-1,-1 0 1,0-1 0,0 0 0,-1-2-1,-1 1 1,0-2 0,0 0-1,-1 0 1,5-7-14,-13 14 19,-1 0 0,0 0 0,0-1 0,0 1 0,0 0 0,-1-1 0,0 0 0,0 1 0,0-1 0,-1 0 1,0 0-1,0 0 0,-1 0 0,1 0 0,-1 0 0,-1 0 0,1 0 0,-1-2-19,1 7 5,0-1 1,0 1-1,-1 0 0,1 0 1,0-1-1,0 1 1,-1 0-1,1 0 0,-1 0 1,1-1-1,-1 1 1,1 0-1,-1 0 0,0 0 1,1 0-1,-1 0 1,0 0-1,0 0 0,0 0 1,0 0-1,0 1 0,0-1 1,0 0-1,0 0 1,0 1-6,-1-1 4,0 1-1,1 0 1,-1 0 0,1 0 0,-1 0 0,1 1 0,-1-1 0,1 0 0,-1 0-1,1 1 1,-1-1 0,1 1 0,-1 0 0,1-1 0,-1 1 0,1 0 0,-1 0-4,-7 6 12,0-1 1,1 1 0,0 1-1,0 0 1,-3 5-13,0 0 1,1 0 0,0 1 1,1 0-1,1 1 0,0 0 0,1 0 1,1 1-1,-1 2-1,4-8 0,0 1 1,1 0 0,0-1-1,0 1 1,1 0-1,1 0 1,0 0-1,1 0 1,0 0 0,0-1-1,1 1 1,0 0-1,3 6 0,2 0-16,1 0-1,0-1 1,1 0-1,0 0 1,1-1-1,1 0 1,1-1-1,0 0 1,1-1-1,11 9 17,-5-5-91,1-2-1,1 0 1,0-2-1,1 0 1,0-1-1,1-1 1,17 4 91,2-2-236,34 5 236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7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1 982 1856,'13'-111'1207,"-10"87"197,-3 22-1201,2 3 28,-2-1 284,0 0-211,0 0-71,0 0 38,8 3 433,18 13-575,-1 2 1,-1 0-1,0 2 0,-2 0 1,5 7-130,-21-21 23,3 3-3,0-1 1,-1 2 0,0-1-1,0 1 1,-1 0 0,0 1-1,-1 0 1,0 0 0,-1 0-1,1 4-20,-4-8 36,-1-1 0,0 0-1,0 1 1,0-1-1,-1 0 1,0 1-1,0-1 1,-1 1-1,0-1 1,0 0 0,0 1-1,-1-1 1,0 0-1,0 0 1,0 0-1,-1 0 1,0-1-1,-1 3-35,-28 38 439,29-43-396,1 0-1,0 0 0,-1-1 1,1 1-1,-1-1 1,0 1-1,1-1 0,-1 0 1,0 0-1,-1-1 1,1 1-1,0-1 0,0 1 1,-2-1-43,5-1 10,-1 0 0,1 0 0,-1 0 0,1 0 0,0 0 0,-1 0 0,1 0 0,-1 0 0,1 0 0,-1 0 0,1-1 0,0 1 0,-1 0 0,1 0 1,-1-1-1,1 1 0,0 0 0,-1 0 0,1-1 0,0 1 0,-1 0 0,1-1 0,0 1 0,-1 0 0,1-1 0,0 1 0,0-1 0,0 1 0,-1 0 0,1-1 0,0 1 0,0-1-10,-2-15 173,3 4-125,1 1-1,1-1 1,0 1-1,0 0 1,1 0-1,1 0 1,-1 1-1,2-1 1,5-8-48,-1 1 9,9-17 12,1 2 1,1 0 0,2 2 0,23-25-22,-28 37 10,0 1 0,1 0-1,1 1 1,1 2 0,1 0 0,0 1 0,17-8-10,-35 20 6,0 0 0,-1 1 0,1-1 0,0 1 0,0 0 0,0 0 0,0 0 0,0 1 0,2-1-6,-4 1 1,0 0 1,-1 1-1,1-1 1,-1 0-1,1 1 1,0-1-1,-1 1 1,1 0-1,-1-1 1,1 1-1,-1 0 1,0 0-1,1 0 1,-1 0-1,0 0 1,0 0-1,1 0 1,-1 0-1,0 1 1,0-1 0,0 0-1,0 1 1,-1-1-1,1 1 1,0 0-2,3 9-1,0 0 1,0 1 0,-1-1 0,-1 1 0,0 0 0,0 0 0,-1 3 0,-1-5 6,1 0 0,0 0-1,1-1 1,0 1 0,0 0 0,1-1 0,0 1 0,1-1 0,0 0 0,0 0 0,4 4-6,-5-9 2,0-1 1,1 0-1,-1 0 1,1 0 0,-1 0-1,1-1 1,0 0-1,0 1 1,0-1 0,0-1-1,1 1 1,-1-1-1,1 1 1,-1-1-1,0 0 1,1-1 0,0 1-1,-1-1 1,1 0-3,15 0 18,0-1 0,-1-1 1,1-1-1,0 0-18,-12 1 11,45-8 42,-1-2 1,37-15-54,-58 16 2,-1-1 1,0-2 0,0-1 0,-2-1 0,3-4-3,-20 13 2,-1-1 0,-1 0 0,1-1 0,-1 0-1,-1 0 1,0-1 0,0 0 0,4-8-2,-9 13 3,-1 1 1,1-1-1,-1 0 1,0 1-1,0-1 1,-1 0-1,1 0 1,-1 0-1,0 0 1,-1 0-1,1-1 1,-1 1-1,0 0 1,0 0-1,-1 0 1,1 0-1,-1-1 1,0 1-1,-1 0 1,1 0-1,-3-3-3,4 6 3,-1 0 0,0 1 0,0-1 1,0 1-1,0-1 0,0 1 0,0 0 0,0 0 0,-1-1 0,1 1 0,0 0 0,-1 0 0,1 0 0,-1 0 0,1 0 0,-1 1 0,1-1 0,-1 0 0,0 1 0,-1-1-3,0 0 8,0 1-1,0 0 1,0 0 0,0 0-1,0 0 1,0 0 0,0 1-1,0 0 1,0-1 0,0 1-1,-3 1-7,0 1 8,0-1-1,0 1 1,1 1-1,-1-1 0,0 1 1,1 0-1,0 0 1,0 0-1,0 1 1,1 0-1,-2 2-7,0 2 2,0 0-1,1 1 1,1 0 0,-1-1-1,1 1 1,1 1 0,0-1-1,1 1 1,0-1 0,0 1-1,1 0 1,0 2-2,1-4 4,0 0 0,1 0 0,0 0 0,0 0 0,1 0 1,0-1-1,1 1 0,-1 0 0,2-1 0,-1 0 0,1 0 0,1 0 0,-1 0 0,1-1 0,1 2-4,4 2 0,0 1 0,1-2 0,0 1 0,0-1-1,1-1 1,1 0 0,-1-1 0,1 0 0,1-1-1,7 3 1,-12-7 1,1 1-1,-1-1 0,1-1 0,0 0 0,0 0 1,0-1-1,0 0 0,0-1 0,0 0 1,0 0-1,0-1 0,0-1 0,0 1 0,0-2 1,-1 1-1,3-2 0,4-3-4,1 0 0,-2-2 1,1 0-1,-1 0 0,0-2 1,-1 1-1,0-2 0,-1 0 1,5-6 3,-10 9-2,0 0 1,0-1 0,-1 0-1,0 0 1,0-1 0,-1 0-1,-1 0 1,0 0 0,0-1-1,-1 0 1,-1 0-1,0 0 1,1-8 1,-4 19 10,1-1-1,-1 1 1,0-1-1,0 0 1,0 1 0,0-1-1,0 0 1,-1 1-1,1-1 1,0 1 0,-1-1-1,1 0 1,-1 1-1,1-1 1,-1 1-10,0 0 8,1 1-1,-1 0 1,1-1-1,-1 1 1,1 0 0,-1 0-1,1-1 1,-1 1-1,1 0 1,-1 0 0,0 0-1,1 0 1,-1 0-1,1 0 1,-1 0 0,0 0-1,1 0 1,-1 0-1,1 0 1,-1 0 0,1 0-1,-1 0 1,0 0-1,1 1 1,-1-1 0,1 0-1,-1 0 1,1 1-1,-1-1 1,1 0 0,-1 1-1,1-1 1,-1 1-8,0 0 2,0 0 1,0 0-1,0 0 0,1 0 1,-1 0-1,0 0 0,0 1 1,1-1-1,-1 0 0,1 0 1,-1 1-1,1-1 0,-1 0 1,1 1-1,0-1 0,0 1 1,-1-1-1,1 0 0,0 1 1,0-1-1,1 2-2,4 41 28,-1-24-14,1 0-1,6 17-13,-9-32-1,1-1 1,-1 0 0,0 0-1,1 0 1,0 0-1,0 0 1,0 0 0,0-1-1,1 0 1,0 1-1,-1-1 1,1-1 0,0 1-1,0 0 1,1-1-1,-1 0 1,0 0 0,1 0-1,4 1 1,4 0 1,0 0-1,0-1 1,0 0 0,0-1-1,1 0 1,0-1-1,11-2 11,1-1 1,0-1-1,-1-1 0,0-1 1,0-2-1,18-7-11,-31 11 0,-1-1 0,0 0 0,0-1-1,0 0 1,-1-1 0,0 0 0,0-1 0,0 0 0,2-4 0,-7 8 3,-1-1 0,0 0 0,0 0 0,-1-1 0,1 1 1,-1-1-1,-1 1 0,1-1 0,-1 0 0,0 0 0,0 0 0,-1 0 0,1-1 0,-1 1 0,-1 0 0,1 0 0,-1-1 1,-1-5-4,1 10 1,0 1 0,0-1 1,0 1-1,0-1 0,0 1 1,-1-1-1,1 1 0,-1-1 1,1 1-1,-1 0 0,1-1 1,-1 1-1,0 0 1,0-1-1,0 1 0,1 0 1,-1 0-1,0 0 0,-1 0 1,1 0-1,0 0 0,0 0 1,-1-1-2,1 2 0,-1-1-1,0 1 1,1 0 0,-1 0 0,0-1 0,1 1 0,-1 0 0,0 0-1,1 0 1,-1 1 0,0-1 0,1 0 0,-1 1 0,0-1 0,1 1-1,-1-1 1,0 1 0,-5 3-3,1-1 0,-1 1-1,1 0 1,0 0 0,0 1 0,1 0-1,-1 0 1,-2 4 3,5-6 1,1 0-1,-1 1 0,1 0 1,0-1-1,0 1 1,0 0-1,1 0 0,-1 0 1,1 0-1,0 1 1,0-1-1,1 0 1,-1 0-1,1 1 0,0-1 1,0 0-1,0 1 1,1-1-1,-1 0 0,2 3 0,0-1 2,-1 0 0,2 0 0,-1 0 0,1-1 0,-1 1 0,2-1 0,-1 0 0,1 0-1,-1 0 1,1 0 0,1 0 0,-1-1 0,1 0 0,0 0-2,10 7-3,0-1 0,1-1 0,0 0 0,0-1-1,1-1 1,0 0 0,1-2 0,-1 0 0,9 1 3,-2-1-6,1-2 0,0 0 0,0-2 0,-1 0 0,1-2 0,19-3 6,-12-3 2,0 0 1,-1-3-1,0 0 0,0-3 1,-1 0-1,-1-1 0,-1-2 1,0-2-1,13-10-2,-30 21-4,-1-2-1,0 1 0,0-1 0,-1-1 1,0 0-1,7-10 5,-11 13 0,0-1-1,-1 1 1,0-1 0,-1 0-1,1-1 1,-2 1-1,1 0 1,-1-1 0,0 1-1,0-8 1,-2-6 7,0 0 0,-2 0 0,0 0 0,-1 1 0,-2-1 0,-3-11-7,-13-49 41,-3 1 1,-4 0-1,-3 3 1,-4 0 0,-44-71-42,67 127 47,9 17-29,1 0 0,-1 0 0,0 1 0,0-1 1,0 1-1,-1 0 0,1 0 0,-1 0 0,0 0 0,0 1 0,-5-4-18,9 7 2,0 0-1,0-1 1,-1 1-1,1 0 1,-1 0-1,1 0 1,0-1-1,-1 1 1,1 0-1,-1 0 1,1 0-1,0 0 1,-1 0-1,1 0 1,-1 0-1,1 0 0,0 0 1,-1 0-1,1 0 1,-1 0-1,1 0 1,-1 0-1,1 0 1,0 0-1,-1 0 1,1 0-1,0 1 1,-1-1-1,1 0 1,-1 0-1,1 1 1,0-1-1,-1 0 1,1 0-1,0 1 1,0-1-1,-1 0 1,1 1-1,0-1 1,0 0-1,-1 1 0,1-1 1,0 0-1,0 1 1,0-1-1,0 1 1,-1-1-1,1 0 1,0 1-1,0-1 1,0 1-1,0-1 1,0 1-1,0-1 1,0 0-1,0 1-1,-1 35 51,2-25-46,0 21-5,2-1 0,1 1 1,1-1-1,3 5 0,38 128 3,-11-41 2,33 157 10,-51-187-4,-3 0 1,-4 4-12,-9-76-29,-1-9-43,1 0 1,0 0-1,1-1 0,0 1 1,0 0-1,1-1 1,1 1-1,1 1 72,-5-13-57,0 1-1,0-1 0,0 0 0,1 0 1,-1 1-1,0-1 0,0 0 0,0 0 1,0 1-1,1-1 0,-1 0 1,0 0-1,0 0 0,1 0 0,-1 1 1,0-1-1,0 0 0,1 0 1,-1 0-1,0 0 0,0 0 0,1 0 1,-1 0-1,0 1 0,0-1 0,1 0 1,-1 0-1,0 0 0,1 0 1,-1 0-1,0 0 0,1-1 58,-1-1-620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8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50 377 7370,'-14'-28'1142,"1"-1"1,-9-31-1143,22 59 17,-1 0-1,1 1 1,0-1-1,0 0 1,0 0 0,0 1-1,0-1 1,0 0-1,0 0 1,1 1-1,-1-1 1,0 0-1,0 1 1,0-1-1,1 0 1,-1 1-1,0-1 1,1 0-1,-1 1 1,1-1-1,-1 0 1,1 1-1,-1-1 1,1 1-1,-1-1 1,1 1-1,-1-1 1,1 1 0,0 0-1,-1-1 1,1 1-1,0 0 1,-1-1-1,1 1 1,0 0-1,0 0 1,-1-1-1,1 1 1,0 0-1,0 0 1,-1 0-1,1 0 1,0 0-1,0 0-16,7 0 44,0 1-1,0-1 1,-1 1-1,6 2-43,4-1 105,57 3 60,179 16-43,-168-8-100,-50-6 62,0-2 0,0-1 1,1-2-1,-1-1 0,0-2 1,7-1-85,-40 1 23,0 1 0,0 0 0,0-1 0,0 1 0,-1-1 0,1 1 0,0-1 0,0 0 0,-1 0 0,1 0 0,0 0 0,-1 0 0,1 0 0,-1 0 0,1 0 0,-1-1 0,0 1 0,0 0 0,1-1 0,-1 1 0,0-1 0,0 0 0,0 1 0,-1-1 0,1 0 0,0 1 0,-1-1 0,1 0 0,-1 0 0,1 0 0,-1 0 0,0 1 0,0-1 0,0 0 0,0 0 0,0 0 0,0 0 0,-1 0 0,1 0 0,0 1 0,-1-1 0,0 0 0,1 0 0,-2 0-23,-3-10 53,0 0-1,-1 1 1,-1 0-1,0 0 1,0 1-1,-1 0 1,-9-9-53,-27-37 260,41 50-217,-1 1-1,1-1 1,0 0 0,1 0 0,0 0-1,0 0 1,0-1 0,1 1-1,-1-4-42,2 9 3,0 1-1,0-1 1,-1 0-1,1 1 0,0-1 1,0 0-1,0 1 1,1-1-1,-1 0 1,0 0-1,0 1 1,0-1-1,0 0 0,1 1 1,-1-1-1,0 0 1,1 1-1,-1-1 1,0 1-1,1-1 0,-1 1 1,1-1-1,-1 0 1,1 1-1,-1 0 1,1-1-1,-1 1 1,1-1-1,-1 1 0,1 0 1,0-1-3,1 1 6,0-1-1,0 1 1,0-1 0,0 1 0,0 0-1,0 0 1,0 0 0,0 0-1,0 1 1,0-1 0,2 1-6,9 2 22,0 1 0,1 1 1,5 3-23,-13-5 1,23 10-2,0 1 1,-1 1-1,14 11 1,-27-16 0,-1 1 0,0 1 0,-1 0 0,0 0 1,-1 1-1,-1 1 0,2 2 0,-8-7-1,0 0 1,-1 0-1,0 1 1,0-1-1,-1 1 1,0 0 0,-1 1 0,0-2-2,1 0 1,0 0 0,0 0 0,0 0-1,1 0 1,4 5 1,-6-11 0,1 0 0,-1-1 0,1 1-1,-1 0 1,1-1 0,0 0 0,0 0-1,0 0 1,0 0 0,0 0 0,1 0 0,-1-1-1,0 1 1,1-1 0,-1 0 0,1 0 0,-1-1-1,1 1 1,0-1 0,0 0 0,13 1-29,1 0 0,0-2 0,0 0 0,0-1 0,-1-1 0,1-1 1,6-2 28,-1-1-59,-1-1 1,0-1-1,0-1 1,-1 0-1,6-6 59,-12 7-52,0-2 1,-1 1-1,0-2 0,-1 0 1,0 0-1,1-4 52,-9 10-9,0 0-1,-1 0 1,0 0 0,0 0-1,0-1 1,-1 1-1,0-1 1,0 0 0,-1 0-1,0 0 1,0 0 0,-1-1-1,1 1 1,-2 0-1,1-8 10,-1 12 7,0 0 0,-1 1 0,1-1 0,-1 0 0,0 0 0,1 1 0,-1-1 0,0 1 0,-2-3-7,3 5 3,0-1 0,0 1 0,-1 0 0,1-1 0,-1 1 0,1-1 0,0 1 1,-1-1-1,1 1 0,-1 0 0,1 0 0,-1-1 0,1 1 0,-1 0 0,1 0 0,-1-1 0,0 1 0,1 0 0,-1 0 0,1 0 0,-1 0 1,1 0-1,-1 0 0,0 0 0,1 0 0,-1 0 0,1 0 0,-1 0 0,1 0 0,-1 0 0,0 0 0,1 1 0,-1-1 0,1 0 0,-1 0 0,1 1 1,-1-1-1,1 0 0,-1 1 0,1-1 0,0 1 0,-1-1 0,1 0 0,-1 1 0,1-1 0,0 1 0,-1-1 0,1 1 0,0-1 0,0 1-3,-6 6 7,0 0 0,0 1-1,1-1 1,1 1-1,-1 0 1,1 1-1,1-1 1,-1 1-1,1-1 1,1 1 0,0 0-1,0 0 1,1 0-1,0 1 1,0-1-1,1 0 1,0 0-1,1 1-6,0-4 1,0 0 0,0 0-1,0 1 1,1-1-1,0 0 1,0 0-1,1-1 1,0 1-1,0 0 1,0-1-1,0 0 1,1 0-1,0 0 1,0 0 0,0 0-1,1-1 1,0 0-1,0 0 1,0 0-1,0 0 1,0-1-1,1 0 1,-1 0-1,1-1 1,0 1-1,6 1 0,0-2-70,0 1-1,0-2 0,0 1 0,0-2 0,0 0 0,1 0 0,-1-1 0,0 0 0,0-1 0,0-1 0,9-3 71,-2 0-500,0 0-1,0-2 1,-1 0-1,0-1 1,-1-1-1,13-9 501,-24 14-340,0 0 1,0 0-1,0-1 0,-1 0 1,0 0-1,3-4 340,23-42-1135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49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10706,'-1'144'134,"1"-94"-79,3 0 1,1 0-1,4 5-55,-5-37 24,1 0-1,0 0 1,2-1-1,0 1 1,1-1-1,0-1 1,2 1-1,0-1 1,0-1-1,12 14-23,-12-19 35,0 0 0,1-1 0,0-1-1,0 1 1,1-2 0,0 1 0,0-2 0,1 1 0,0-1 0,0-1-1,1 0 1,2-1-35,-6-1 39,1-1 0,0 0-1,0 0 1,0-1 0,0-1-1,0 0 1,0 0 0,0-1 0,0 0-1,-1 0 1,1-1 0,0-1-1,0 0 1,-1 0 0,0-1 0,7-3-39,0-2 20,0-1 1,-1-1-1,0-1 1,0 0 0,-2 0-1,1-2 1,-2 1-1,0-2 1,0 0 0,-1 0-1,1-4-20,7-15 4,-1-1-1,-2 0 0,-1-1 1,8-32-4,-18 51 3,1 1 0,1 0 0,0 0 0,1 0 1,5-7-4,-13 22 0,0 1 0,1-1 0,-1 0 0,0 1 0,1-1 1,-1 1-1,1-1 0,-1 1 0,0-1 0,1 0 0,-1 1 0,1 0 0,-1-1 1,1 1-1,0-1 0,-1 1 0,1 0 0,-1-1 0,1 1 0,0 0 1,-1-1-1,1 1 0,0 0 0,-1 0 0,1 0 0,0 0 0,0 0 1,0 0-1,0 1-2,0 0 1,0 0 0,0 0 0,1 0-1,-1 1 1,0-1 0,-1 0 0,1 1 0,0-1-1,0 0 1,-1 1 0,1-1 1,10 22-6,-1-1-1,-1 2 1,-1-1 0,3 15 6,17 103-1,-6-30 18,-20-102-16,0-1 0,1 1 1,0-1-1,0 0 0,1 0 1,0 0-1,1 0 0,0 0 1,0-1-2,-4-5 5,1 0-1,-1-1 1,1 1 0,-1 0 0,1-1 0,0 1-1,0-1 1,0 0 0,0 1 0,0-1 0,0 0-1,0 0 1,0 0 0,0-1 0,1 1 0,-1 0-1,0-1 1,0 0 0,1 1 0,-1-1 0,0 0-1,1 0 1,-1 0 0,0 0 0,1-1 0,-1 1-1,0-1 1,0 1 0,1-1 0,-1 0 0,0 0-1,0 0 1,0 0 0,0 0 0,1-1-5,14-10 32,-2 0 0,1-1 0,-2 0 1,1-1-1,-2-1 0,2-3-32,14-15 19,239-252-11,-240 258-12,-28 27 3,1-1 1,-1 1-1,0 0 0,1-1 1,-1 1-1,0 0 1,1-1-1,-1 1 1,0 0-1,1 0 1,-1-1-1,1 1 0,-1 0 1,1 0-1,-1 0 1,0 0-1,1-1 1,-1 1-1,1 0 0,-1 0 1,1 0-1,-1 0 1,1 0-1,-1 0 1,1 0-1,-1 0 0,1 0 1,-1 1-1,0-1 1,1 0-1,-1 0 1,1 0-1,-1 0 1,1 1-1,-1-1 0,0 0 1,1 1 0,4 17-15,-5 6 6,-1 0 0,0-1-1,-2 1 10,0 0 4,1 0-1,1 0 1,1 0-1,2 14-3,-1-32 1,0 0 0,0 0 0,1 0-1,-1 0 1,1-1 0,0 1-1,1-1 1,-1 0 0,1 1 0,0-1-1,1 0 1,-1 0 0,1-1 0,0 1-1,0-1 1,0 0 0,1 0 0,-1 0-1,1-1 1,2 1-1,0 0 1,1-1 1,-1 0-1,1 0 1,0-1-1,0 0 0,0 0 1,0-1-1,0 0 1,1 0-1,-1-1 0,0 0 1,0 0-1,1-1 0,-1-1 1,0 1-1,0-1 1,4-2-2,7-2 10,-1 0 1,0-2 0,0 0 0,0-1-1,-1-1 1,14-11-11,-17 11-7,-1-1-1,0-1 1,0 0 0,-1-1-1,-1 0 1,0-1-1,-1 0 1,0-1 0,-1 0-1,-1 0 1,0-1-1,-2 0 1,2-4 7,-31 75-100,20-44 97,1 0-1,0 1 1,1-1-1,0 1 1,1-1 0,0 1-1,1-1 1,0 2 3,0-9-1,-1 1 0,1-1 0,1 0 1,-1 1-1,0-1 0,1 0 0,0 0 1,0 0-1,0 0 0,1 0 0,-1-1 1,1 1-1,0-1 0,0 1 0,0-1 1,0 0-1,1 0 0,-1 0 0,1-1 1,0 1-1,-1-1 0,2 0 1,3 1 2,0 0 0,0-1 0,0 0-1,0-1 1,0 0 0,1 0 0,-1-1 0,0 0 0,1 0 0,-1-1-1,0 0 1,0 0 0,0-1 0,0 0 0,0-1 0,4-1-2,0 0-1,0-1 0,0-1 0,-1 0 0,0 0 1,0-1-1,-1-1 0,1 0 0,-2 0 0,1-1 0,1-2 1,-8 8 1,0-1 1,0 1-1,-1 0 0,1-1 0,-1 1 0,0-1 0,0 0 0,0 0 0,0 0 0,-1 0 0,1 0 0,-1 0 0,0 0 0,-1-1 0,1 1 0,-1 0 0,1-1 0,-1 1 1,-1 0-1,1 0 0,-1-1 0,1 1 0,-1 0 0,0 0 0,-1 0 0,1 0 0,-1 0 0,0 0 0,0 0 0,0 0 0,0 0 0,-1 1 0,1 0 0,-2-2-1,-6-7 7,-2 0-1,0 0 0,0 1 0,-1 1 0,-1 0 0,1 1 0,-1 0 0,-1 1 1,-2-1-7,-3 0-77,0 1 1,0 1-1,0 0 0,-1 2 1,0 0-1,-17-1 77,29 5-162,0 1-1,0 0 0,-1 0 1,1 1-1,0 0 0,-2 1 163,-42 14-551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50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362 238 1880,'1'-16'957,"1"0"-1,1-1 1,0 1-1,1 0 1,4-10-957,-3 11 669,0 0 0,-2 0 0,0-1 1,0 1-1,-1-10-669,-2 23 30,0 1 0,0 0 0,0 0 1,-1 0-1,1 0 0,0 0 0,0-1 1,-1 1-1,1 0 0,-1 0 0,1 0 1,-1 0-1,1 0 0,-1 0 0,0 0 0,1 0 1,-1 1-1,0-1 0,0 0 0,0 0 1,0 0-1,0 1 0,1-1 0,-1 1 0,-1-1 1,1 1-1,0-1 0,0 1 0,0-1 1,0 1-1,0 0 0,0-1 0,0 1 0,0 0-30,-4 0 38,0-1 0,0 1 0,0 0 0,0 0 0,0 1 0,0-1 0,-1 1-38,-9 3 35,0 1-1,0 0 0,1 1 0,0 1 1,0 0-1,-6 4-34,8-4 5,-9 5 2,2 0 0,-1 2 0,1 0-1,1 1 1,1 1 0,0 0 0,1 1 0,1 1-1,-12 19-6,23-31 1,0 0 0,1 0 0,-1 0-1,2 1 1,-1-1 0,1 1-1,0 0 1,0-1 0,1 1 0,-1 0-1,2 0 1,-1 0 0,1 0-1,0 0 1,1 7-1,0-11-1,0 0 1,-1 0-1,1 0 1,1 0-1,-1 0 0,0-1 1,1 1-1,-1 0 0,1-1 1,0 1-1,0-1 0,0 1 1,0-1-1,1 0 0,-1 0 1,1 0-1,-1 0 0,1 0 1,-1-1-1,1 1 0,0-1 1,0 0-1,0 1 1,2-1 0,5 2-4,1 0 0,1-1 0,-1 0 0,0-1 0,11 0 4,100-3-27,-62 1-38,59 4 65,-103-1-11,1 0 0,0 1-1,-1 1 1,0 0 0,0 2 0,0-1 0,0 2-1,-1 0 1,2 2 11,-12-6-2,-1 0 0,1 0 0,-1 0 0,0 1 0,0-1 0,0 1 0,0 0 0,-1 0 0,0 0 0,0 1 0,0-1-1,0 1 1,0 0 0,-1 0 0,0 0 0,0 0 0,-1 0 0,1 0 0,-1 0 0,0 1 0,0-1 0,-1 0 0,0 1 0,0-1 0,0 1 0,0-1 0,-1 0 0,0 1 0,0-1 0,-1 0-1,1 0 1,-1 0 0,0 0 0,0 0 0,-1 0 0,1 0 0,-1-1 0,0 1 0,-4 3 2,-3 4 6,-1-1 0,-1 0 0,0 0 1,0-1-1,-1-1 0,0 0 0,0-1 0,-1 0 0,0-1 0,0-1 1,-9 3-7,2-2 17,0 0 1,-1-2 0,0-1 0,0 0 0,0-1 0,-1-2 0,-15-1-18,35 0 8,0 0 0,0 0 0,0 0 0,0-1 0,0 0 0,0 1 0,0-1 0,0 0 1,0-1-9,2 2-9,0-1 0,0 1 0,1-1 0,-1 1 0,0-1 0,1 1 0,-1-1 0,0 0 0,1 1 0,-1-1 0,1 0 0,-1 1 0,1-1 0,-1 0 0,1 0 0,-1 1 0,1-1 0,0 0 0,0 0 0,-1 0 0,1 0 9,0-1-63,1 0 0,-1 0 0,1 0 0,-1-1 0,1 1 0,0 0 0,0 0 1,0 0-1,0 0 0,0 0 0,0 0 0,1 1 0,-1-1 0,1 0 0,-1 1 0,1-1 1,0 1-1,-1-1 0,1 1 0,0 0 0,0-1 0,2 1 63,46-30-568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51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446 552 5713,'0'-3'130,"-1"-1"0,1 1 0,-1 0 0,0-1 0,0 1-1,-1 0 1,1-1 0,-1 1 0,1 0 0,-1 0 0,0 0 0,0 1 0,0-1 0,-1 0-1,1 1 1,-1-1 0,1 1 0,-1 0 0,0 0 0,0 0 0,0 0 0,0 0-1,0 1 1,0-1 0,0 1 0,-1 0 0,1 0 0,-1 0 0,1 1 0,0-1-1,-1 1-129,-8-2 81,1 1 0,-1 1 0,1 0 0,0 1-1,-1 0 1,1 0 0,0 2 0,-1-1 0,1 1-1,0 1 1,-9 4-81,6-1 60,0 0-1,0 1 1,1 1 0,0 0-1,0 1 1,1 0 0,1 1-1,-6 6-59,5-4 18,2-1-1,-1 2 1,2-1-1,0 2 1,0-1-1,2 1 1,0 0-1,0 1 1,2 0-1,0 0 1,0 0-1,2 0 1,0 1-1,1-1 1,0 1-1,1 14-17,2-22 1,-1-1 1,1 0-1,0 0 0,1 0 0,-1-1 1,2 1-1,-1 0 0,1-1 0,0 1 0,1-1 1,0 0-1,0 0 0,0 0 0,1-1 1,0 1-1,1-1 0,-1-1 0,1 1 1,0-1-1,0 1 0,1-2 0,-1 1 1,1-1-1,0 0 0,1 0 0,-1-1 0,5 1-1,6 1 2,-1 0 0,1-2-1,0 0 1,0-1-1,1-1 1,-1-1-1,0 0 1,0-2-1,1 0 1,6-2-2,19-5 10,-1-2 0,-1-2 0,30-13-10,-15 2-25,-1-2 0,-2-3 0,28-20 25,-64 37-30,0 0 1,-1-1-1,-1-1 0,0-1 0,-1 0 1,7-10 29,-15 16-6,0-1 1,-1 1 0,0-1 0,0-1-1,-1 1 1,0-1 0,-1 0 0,0 0-1,-1 0 1,0 0 0,-1-1 0,1-8 5,-3 18 2,0 0 1,0 1 0,0-1-1,0 0 1,0 0 0,0 0-1,-1 0 1,1 0 0,0 0-1,-1 0 1,0 0-1,1 0 1,-1 0 0,0 1-1,0-2-2,0 2 2,0 1 0,0-1 0,0 0 0,1 0 0,-1 1 0,0-1 0,0 1 1,0-1-1,0 1 0,0-1 0,0 1 0,0-1 0,0 1 0,0 0 0,0-1 0,0 1 0,0 0 0,0 0 0,0 0 0,-1 0-2,-3 1 12,0-1 0,-1 1 0,1 1 0,0-1 0,0 1 0,0 0 0,0 0 0,0 0 0,-4 3-12,-23 14 19,1 1 0,1 1-1,1 2 1,0 1 0,2 1 0,1 1 0,1 2 0,2 0 0,0 2 0,2 0 0,-6 15-19,23-40-2,1 1-1,-1 0 1,1 1 0,1-1-1,-1 1 1,1-1 0,0 1 0,1 0-1,0-1 1,-1 3 2,2-7 1,1-1-1,-1 1 1,0 0-1,0-1 0,1 1 1,-1 0-1,1-1 1,-1 1-1,1-1 1,0 1-1,-1-1 1,1 1-1,0-1 1,0 1-1,0-1 1,0 0-1,1 0 1,-1 0-1,0 1 1,0-1-1,1 0 0,-1 0 1,0-1-1,1 1 1,-1 0-1,1 0 1,-1-1-1,1 1 1,0-1-1,-1 1 1,1-1-1,0 0 1,-1 1-1,1-1 1,0 0-1,0 0 0,9 0 6,0 0 0,0-1 0,0 0 0,0 0 0,1-2-6,-7 3 2,18-5-4,0 0-1,-1-2 0,0 0 0,-1-2 0,1 0 0,-1-1 0,-1-1 1,0-2-1,11-8 3,-18 11-1,0 0 1,-1-1 0,0 0 0,-1-1-1,0 0 1,-1-1 0,-1 0 0,0-1-1,0 0 1,-1 0 0,-1-1 0,-1 0-1,0 0 1,0-2 0,-4 12-8,-1-1-1,0 1 1,1-1-1,-2 1 0,1-1 1,-1 1-1,1-1 1,-1 0-1,-1 1 1,0-5 8,1 9-1,0 1 1,0-1-1,-1 1 0,1 0 1,0-1-1,0 1 0,0 0 1,0-1-1,-1 1 0,1 0 1,0 0-1,0-1 1,-1 1-1,1 0 0,0 0 1,-1-1-1,1 1 0,0 0 1,-1 0-1,1 0 0,0 0 1,-1-1-1,1 1 1,0 0-1,-1 0 0,1 0 1,0 0-1,-1 0 0,1 0 1,-1 0-1,1 0 0,0 0 1,-1 0-1,1 0 0,0 0 1,-1 0-1,1 0 1,-1 0 0,-13 10-10,5 0 16,0 0-1,1 0 1,1 1-1,0 0 1,0 0-1,1 0 1,1 1-1,0 0 1,0 0-1,1 1 1,0 3-6,2-9 1,1-1 1,0 1 0,1-1 0,0 1 0,0 0 0,0-1 0,1 1 0,0-1 0,0 1 0,2 5-2,-2-8-2,1 1 0,0-1 0,0 1 0,1-1 0,-1 0 0,1 0 0,0 0 0,0-1 0,0 1 0,0-1 0,1 1 0,-1-1 0,1 0 0,0 0 0,4 1 2,1 1 3,-1-1-1,1-1 1,0 1 0,0-1 0,0-1 0,0 0-1,1 0 1,-1-1 0,1 0 0,-1-1 0,1 0-1,-1 0 1,4-2-3,8 0 15,1-2-1,-1-1 1,0 0 0,-1-2-1,8-3-14,13-7-4,-1-3-1,-1-1 1,-1-1 0,0-3-1,-2-1 1,-2-1-1,0-2 1,-2-1 0,-1-2-1,19-25 5,-40 44 4,-1 0-1,0 0 1,-1-1-1,-1 0 0,0 0 1,-1-1-1,0 0 1,-1 0-1,-1-1 1,0 1-1,-1-1 1,-1 0-1,0 1 1,-1-1-1,-1 0 1,-1 0-1,0 0 1,-1 0-1,-1 0 0,0-2-3,-5-9 50,-1 0 0,-1 0 0,-1 1 0,-1 0 0,-1 1 0,-2 1 0,0 0 0,-2 1-1,0 1 1,-6-4-50,21 23 17,1 1 0,-1 0-1,-1 0 1,1 1 0,0-1 0,0 0-1,-1 1 1,1-1 0,-1 1-1,1 0 1,-1 0 0,0 0 0,1 0-1,-1 0 1,0 1 0,0-1-17,1 1 9,0 0-1,0 0 1,0 1 0,0-1 0,0 0-1,0 1 1,1-1 0,-1 1 0,0 0-1,0 0 1,1 0 0,-1-1-1,1 2 1,-1-1 0,1 0 0,-1 0-1,1 0 1,-1 1-9,-2 3 4,0 0 0,0 1 0,1-1 0,-1 1 0,2 0 0,-1-1 0,0 1 1,1 1-1,0-1 0,1 0 0,-1 0 0,1 2-4,0 3-2,1 1 1,-1 0 0,2-1-1,0 1 1,0-1-1,1 0 1,1 1 0,2 8 1,9 22 19,14 28-19,-7-18 8,-8-21-5,3 11 4,-1 1 0,-2 2-7,13 77 13,-6 0 1,-4 10-14,-11-82-8,-2-15-83,7 34 91,-10-68-23,0 0-15,0 0-1,1 1 1,-1-1 0,0 0-1,1 1 1,-1-1 0,1 0-1,-1 0 1,1 1 0,-1-1-1,1 0 1,0 0 0,0 0-1,0 0 1,0 0 0,-1 0-1,2 1 39,3-3-595,6-6 239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51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1 621 6009,'0'0'129,"0"1"0,1-1 0,-1 1 0,0-1 0,1 1 0,-1-1 0,0 0 0,1 1 0,-1-1 0,1 0 0,-1 1 0,1-1 0,-1 0 0,1 1 0,0-1 0,-1 0 0,1 0 0,-1 1 0,1-1 0,-1 0 0,1 0 0,0 0 0,-1 0 0,1 0 0,-1 0 0,1 0 0,0 0 0,-1 0 0,1 0 0,-1 0 0,1-1 0,0 1 0,-1 0 0,1 0 0,0-1-129,29-6 449,-29 7-394,246-82 101,-47 14-224,-37 15 84,-122 38-10,-1-2 0,29-17-6,-62 30-23,-1 1 1,1-1-1,-1-1 0,1 1 1,-1-1-1,-1 0 1,1-1-1,-1 1 1,0-1-1,0 0 0,0 0 1,-1-1-1,0 1 1,-1-1-1,1 0 1,-1 0-1,0 0 0,-1-1 1,0 1-1,0 0 1,0-1-1,-1 0 1,0 1-1,-1-1 0,0 0 1,0 1-1,-1-1 23,1 5-10,0-20 15,-1 1 0,-1-1 0,-1 1 0,-5-17-5,7 36 61,-1-1 0,1 1 0,0 1 1,-1-1-1,0 0 0,0 0 0,0 1 1,0-1-1,0 1 0,0-1 1,-1 1-1,0-1-61,2 2 16,0 1 0,1-1 0,-1 1-1,0-1 1,1 1 0,-1 0 0,0-1 0,0 1 0,1 0 0,-1-1 0,0 1 0,0 0 0,0 0 0,0 0 0,1 0-1,-1 0 1,0 0 0,0 0 0,0 0 0,0 0 0,1 0 0,-1 0 0,0 0 0,0 1 0,0-1 0,1 0 0,-1 1-1,0-1 1,0 0 0,1 1 0,-1-1 0,0 1 0,1-1 0,-1 1 0,1-1 0,-1 1 0,0 0 0,1-1 0,-1 1-1,1 0 1,0 0 0,-1-1 0,1 1 0,-1 0 0,1 0 0,0-1 0,0 1 0,0 0 0,-1 0 0,1 0-16,-3 9 28,0 1 0,1-1 0,0 1 0,1-1 0,0 1 0,1 0 0,0-1 0,1 2-28,2 29 287,5 17-287,-8-56 9,21 185 727,-5 80-736,-9-135 35,12 55-1306,-19-172-351,-1-5 671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52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0 442 7386,'19'-14'744,"0"2"0,1 1 0,0 0 1,0 1-1,1 2 0,5-2-744,43-11-270,21-3 270,-40 12 246,52-12-226,-28 8-152,7-6 132,-79 22-16,-1-1 0,0 1 0,1 0 0,-1-1 0,0 1 0,0-1 0,1 0 0,-1 1 0,0-1 0,0 0 0,0 0 0,0 0 0,0 0 0,0 0 0,0 0 0,0 0 0,0 0 0,0 0 1,0-1 15,-1 2-8,0-1 1,0 1-1,0 0 1,0 0 0,0 0-1,0-1 1,0 1-1,0 0 1,0 0 0,0 0-1,0-1 1,0 1-1,0 0 1,-1 0 0,1 0-1,0 0 1,0-1-1,0 1 1,0 0 0,0 0-1,0 0 1,-1 0-1,1 0 1,0-1-1,0 1 1,0 0 0,-1 0-1,1 0 1,0 0-1,0 0 1,0 0 0,0 0-1,-1 0 1,1 0-1,0 0 1,0 0 7,-16 1-143,6 2 170,1 0 1,1 1-1,-1 0 0,1 0 0,-1 1 0,1 0 0,1 1 0,-1 0 0,1 0 0,0 0 0,0 1 0,1 0 0,0 0 0,0 1 1,0 0-1,1 0 0,1 0 0,-1 1 0,1-1 0,1 1 0,-2 5-27,2-7 28,0 1 1,1 0-1,0 0 0,1 0 1,-1 0-1,2 0 0,-1 0 1,1 0-1,0 0 1,1 0-1,-1 0 0,2 0 1,-1 0-1,1 0 0,0 0 1,1-1-1,0 1 0,0-1 1,1 1-1,0-1 1,0 0-1,1-1 0,-1 1 1,1-1-1,2 2-28,0-2 29,-1 0 0,2-1 1,-1 0-1,0 0 0,1 0 0,0-1 0,0 0 1,1-1-1,-1 0 0,1 0 0,1 0-29,3 0 34,0-1 0,0-1 0,0 0 0,0 0 0,0-1 0,0-1-1,6-1-33,8-3 28,1-2-1,-1 0 1,0-2-1,-1 0 1,0-2-1,-1-1 1,0-1-28,-1 1 6,-2-2-1,0 0 1,0-1 0,-1-1-1,-1-1 1,-1-1 0,-1 0 0,14-19-6,-26 29 3,0 1 1,-1-1-1,0 0 1,-1 0-1,0 0 0,0-1 1,-1 0-1,0 1 1,0-1-1,-1 0 1,0 0-1,-1-1 1,0 1-1,0 0 1,-1-1-1,0 1 1,-1 0-1,0 0 1,-1-1-1,1 1 0,-2 0 1,1 0-1,-1 1 1,-1-1-1,0 0 1,-1-2-4,-1 1 11,0 0 0,0 0 0,-1 1 0,-1 0 0,1 0-1,-1 1 1,-3-2-11,8 7 5,0 0-1,0 0 0,-1 1 1,1-1-1,-1 1 0,0 0 1,0 0-1,0 0 0,0 1 0,0-1 1,0 1-1,0 0 0,0 0 1,0 1-1,-1-1 0,1 1 1,0 0-1,-1 0 0,1 0 1,-4 1-5,7-1 0,-1 1 1,1-1 0,-1 1 0,1-1 0,0 1 0,-1-1 0,1 1 0,0 0 0,-1 0 0,1 0 0,0 0 0,0 0 0,0 0 0,0 0 0,0 0-1,0 0 1,0 0 0,0 1 0,0-1 0,0 0 0,1 1 0,-1-1 0,0 1 0,1-1 0,0 1 0,-1-1 0,1 1 0,0-1 0,0 1 0,-1-1-1,1 1 1,0-1 0,1 1 0,-1-1 0,0 1 0,0-1 0,1 1 0,-1-1 0,1 1 0,-1-1 0,1 0 0,-1 1 0,1-1 0,0 0 0,0 1-1,0-1 1,0 0 0,0 0 0,0 0 0,0 1-1,8 4 1,1 0 0,0 0 0,1-1 0,-1-1 0,1 1 0,0-2 0,0 1 0,3-1-1,49 13 47,18-1-47,-19-3 56,26 9-56,-83-19 0,-1-1 0,1 0 0,-1 1 0,0 0 0,0 0 0,0 0 0,0 1 0,0-1 0,-1 1 0,1 0 0,-1 0 0,0 0 0,1 1 0,-2-1 0,4 4 0,-1 3 3,0-1-1,-1 1 1,0 1 0,-1-1 0,3 10-3,-5-16 2,0 0 0,0 0 0,0 0 0,1 0-1,0 0 1,0 0 0,0 0 0,0-1 0,0 1 0,1-1 0,0 1-1,1 1-1,-2-4 2,0 1-1,0-1 0,0 0 0,0 0 1,0 0-1,0 0 0,0 0 0,0 0 1,0-1-1,1 1 0,-1-1 0,0 1 1,0-1-1,1 0 0,-1 0 0,0 0 1,0 0-1,1 0 0,-1-1 0,0 1 1,0 0-1,2-2-1,14-4 8,0-1 1,0-1-1,-1-1 0,-1 0 0,0-1 1,0-1-1,9-8-8,-22 17 1,17-14-18,0 0 0,-1-1 0,-1-1 1,-1-1-1,-1-1 0,0 0 0,-1-1 0,-2 0 1,0-1-1,-1-1 0,-1 0 0,-2 0 1,0-1-1,-1-1 17,-8 25-1,0 0 0,0 0 1,0 0-1,0 0 0,0 0 0,0 0 1,0 0-1,0 0 0,0 1 0,0-1 1,1 0-1,-1 0 0,0 0 0,0 0 1,0 0-1,0 0 0,0 0 0,0 0 1,0 0-1,0 0 0,0 0 0,0 0 1,0 0-1,0 0 0,1 0 0,-1 0 1,0 0-1,0 0 0,0 0 0,0 0 1,0 0-1,0 0 0,0 0 0,0 0 1,0 0-1,0 0 0,0 0 0,0 0 1,0 0-1,0-1 0,1 1 0,-1 0 1,0 0-1,0 0 0,0 0 0,0 0 1,0 0-1,0 0 0,0 0 0,0 0 1,0 0-1,0 0 0,0 0 0,0 0 1,0 0-1,0 0 0,0-1 0,0 1 0,0 0 1,0 0-1,0 0 0,0 0 0,0 0 1,0 0-1,0 0 0,0 0 0,0 0 2,4 11-28,4 29 11,-2-5 0,18 50 28,34 80-12,8 25 13,-59-168-14,-1-1 0,-1 1 0,-2 0 0,0 0 0,-1 0 0,-1 1 0,-1 0 1,0-17 1,-2 0-1,1 0 1,-1 0-1,0-1 1,0 1-1,0-1 0,-1 1 1,1-1-1,-2 0 1,1 0-1,0 0 1,-1 0-1,0-1 1,0 1-1,0-1 1,-1 0-1,1-1 1,-1 1-1,0-1 1,0 0-1,-1 0 0,1 0 1,-5 1-1,-8 3-27,0 0 0,0-2 0,0 0 0,-1-1 0,0-1 0,-16 0 27,14-1-173,-1-2-1,0 0 1,-3-2 173,16 1-107,-1 0 0,2 0 0,-1-1 0,0-1 0,0 1 0,1-1 0,-1-1 0,-4-2 107,8 2-56,1 1 0,-1-1-1,1 0 1,-1-1 0,1 1-1,1-1 1,-1 0 0,1 1-1,-3-6 57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53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17 495 6081,'-4'42'2957,"-2"9"-3045,4-29 122,0-7-4,0 0 0,2 1 0,-1-1-1,2 0 1,0 1 0,1-1 0,1 0-1,0 0 1,1 0 0,1 0-30,-1-6 29,0 1 0,1-1 0,1 0 0,0-1 1,0 1-1,0-1 0,1 0 0,0-1 0,1 0 0,-1 0 0,2 0 0,-1-1 1,1-1-1,-1 1 0,2-1 0,-1-1 0,0 1 0,1-2 0,0 1 1,0-1-1,0-1 0,0 0 0,0 0 0,1-1 0,0-1-29,5 0 7,0-1-1,0-1 0,-1-1 1,1 0-1,-1-1 1,0 0-1,0-2 1,0 1-1,-1-2 0,1 0 1,-2-1-1,3-1-6,-5 2 7,-1-1-1,1 0 0,-1 0 0,0-1 1,-1 0-1,0-1 0,-1 1 1,0-2-1,0 1 0,-1-1 1,-1-1-1,0 1 0,0-1 1,3-10-7,-7 14 24,0 1 1,-1-1 0,0 0 0,0 1-1,-1-1 1,0 0 0,0 1 0,-1-1 0,0 1-1,0-1 1,-1 1 0,0-1 0,0 1 0,-1 0-1,0-1 1,0 2 0,-1-1 0,0 0 0,-1-1-25,-9-12 94,0 2 0,-1 0 0,-1 1 0,-1 1 0,-15-12-94,21 18 22,0 1 0,-1 1-1,0 0 1,-1 0 0,0 1 0,0 1 0,0 0-1,-1 1 1,0 0 0,-4 0-22,12 4 1,-1 0-1,1 0 1,-1 0 0,1 1-1,-1 0 1,1 0 0,-1 1 0,1 0-1,-1 0 1,1 0 0,-1 1-1,1 0 1,0 0 0,0 1-1,0 0 1,0 0 0,1 0 0,-1 1-1,1-1 1,0 1 0,0 1-1,0-1 1,0 1 0,0 0-1,0 1 0,0 0 0,1 0 0,0 1 0,0-1 0,0 1 0,1 0 1,0 0-1,1 0 0,-1 0 0,1 1 0,0-1 0,0 4 0,1 1 0,0 0-1,1 0 0,0 0 1,1 0-1,0 0 0,1 0 1,3 10 0,-1-5-5,2 0 0,0 0 1,1-1-1,0 0 0,1 0 0,1-1 0,1 0 1,0 0-1,1-1 0,8 8 5,-6-10-7,1 0 0,0-1 0,1-1 0,0-1 0,1 0 0,0 0 0,0-2 0,1 0 0,-1-1 1,1-1-1,1 0 0,-1-1 0,16 1 7,-11-3 1,-1 0 0,1-1 1,-1-1-1,1-1 0,0-1 1,-1-1-1,0-1 0,0-1 0,0 0 1,-1-2-1,5-2-1,-10 1 5,0 0 0,-1-1-1,0 0 1,-1-1 0,0-1-1,-1 0 1,0-1 0,0 0 0,-1 0-1,-1-1 1,0-1 0,-1 0 0,-1 0-1,0-1 1,-1 0 0,5-14-5,-3 6 77,-2-1 0,0 1 0,-1-1 0,-2-1 0,-1 1 1,0-1-1,-2 1 0,-1-1 0,-1 0 0,0 1 0,-3-6-77,-4-11 152,-1 1-1,-2-1 0,-2 2 1,-13-26-152,24 59 26,-1 0-1,0 0 1,-1 1 0,1-1 0,-1 1 0,0 0 0,-2-1-26,6 5 4,-1 1-1,1-1 1,-1 1 0,1-1 0,-1 1 0,1 0 0,-1-1 0,1 1 0,-1 0 0,0-1 0,1 1 0,-1 0 0,0 0-1,1 0 1,-1-1 0,1 1 0,-1 0 0,0 0 0,1 0 0,-1 0 0,0 0 0,1 0 0,-1 1 0,0-1-1,0 0-3,0 1 4,0 0 0,0-1 0,0 1 0,0 0 0,0 0 0,0 0 0,1 0 0,-1 1 0,0-1 0,0 0 0,1 0 0,-1 0-1,1 1 1,-1-1 0,1 0 0,0 1 0,-1 0-4,-4 18 13,1 1-1,1 0 0,0-1 1,2 1-1,1 13-12,8 108 95,-6-121-65,48 388 420,7 88-243,-56-453-200,-1-31-8,0 0 1,1 0-1,1 0 1,0 0-1,0 0 1,1-1-1,4 11 1,-6-22-1,-1 1 1,1-1-1,0 1 1,-1-1-1,1 0 1,0 1-1,0-1 1,0 0-1,0 0 1,0 1-1,0-1 1,0 0-1,0 0 0,0 0 1,1 0-1,-1 0 1,0-1-1,1 0 0,-1 0 0,0 0 0,1 0 0,-1 0-1,1 0 1,-1 0 0,0 0 0,1 0 0,-1 0 0,0-1-1,1 1 1,-1-1 0,0 1 0,1-1 0,-1 1-1,0-1 1,0 0 0,0 0 0,1 0 1,16-10-17,-1 0 1,0-1-1,-1-1 0,-1-1 1,0 0-1,0-1 1,-2 0-1,12-18 17,-16 21-14,-1-2-1,-1 1 1,0-1 0,-1 0-1,-1 0 1,0-1-1,0 0 1,-2 0 0,0 0-1,-1 0 1,0-1 0,-1-8 14,0 8-3,-1 1 1,-1-1 0,-1 1 0,0 0 0,-1-1 0,0 1 0,-2 0 0,1 1 0,-2-1-1,0 1 1,-1 0 0,0 0 0,-1 1 0,0 0 0,-1 0 0,-1 1 0,-9-9 2,4 8 15,0 0 0,-1 1 1,-1 1-1,0 0 1,0 1-1,-1 1 1,-1 1-1,1 1 0,-1 0 1,0 2-1,-1 0 1,1 1-1,-1 0 1,-17 1-16,35 2-10,9-1 0,1 0 0,68-15-29,-12 3 28,5-5 11,-2-2-85,61-29 85,-99 36-42,0-1 0,-1-2 1,-1 0-1,0-2 0,9-9 42,-27 20-15,0-1 0,0 0 0,-1 0-1,0-1 1,-1 0 0,0 0 0,0 0 0,-1-1-1,-1 0 1,1-1 0,-2 1 0,0-1 0,0 0-1,-1 0 1,-1 0 0,0 0 0,0 0 0,-1-1-1,-1 1 1,0-5 15,-1-9-16,-1 1 0,-1 0 0,-1 0 0,-6-20 16,7 31 26,-2 0 0,0 0 0,0 0 0,-1 0-1,-1 1 1,0 0 0,-1 1 0,-7-10-26,14 21 9,0 0-1,1 1 1,-1-1 0,0 0-1,0 0 1,0 0 0,0 1-1,1-1 1,-1 0 0,0 1-1,0-1 1,0 1 0,0-1-1,-1 1 1,1 0 0,0-1-1,-1 1-8,1 0 6,1 0 0,-1 0 1,0 0-1,1 0 0,-1 1 0,0-1 0,1 0 0,-1 0 0,1 1 0,-1-1 0,0 0 0,1 1 0,-1-1 1,1 0-1,-1 1 0,1-1 0,-1 1 0,1-1 0,-1 1 0,1-1 0,-1 1-6,-1 2 12,1 0 0,-1 1 0,1-1 1,0 0-1,0 0 0,0 1 0,0-1 0,0 0 0,1 1 0,-1-1-12,0 17 17,1 0 0,1 0 1,0-1-1,5 20-17,20 80 82,-13-65-14,8 51 113,-5 0 1,-3 22-182,4 204 86,-16-158-55,-2-68-29,6 11-2,-5-112-3,0 0 0,1 0 0,-1 0 0,1-1 0,0 1 0,0 0 0,0 0-1,0-1 1,1 1 0,0-1 0,-1 1 0,1-1 0,1 0 3,-2-1-2,1-1 1,0 1-1,-1-1 1,1 0-1,0 0 1,0 0-1,0 0 0,0 0 1,0 0-1,0-1 1,0 1-1,0-1 1,0 1-1,0-1 1,0 0-1,0 0 0,0 0 1,0 0-1,0 0 1,1 0-1,-1 0 1,1-1 1,8-1 1,1 0 1,-1-1-1,0-1 0,1 0 1,-2 0-1,1-1 1,0 0-1,-1-1 1,0 0-1,-1-1 0,1 0 1,-1 0-1,7-8-1,-5 3 2,1-1 0,-2 0 0,0 0 0,0-1 0,-1 0 0,-1-1 0,-1 0 0,0-1 0,3-8-2,-4 4-2,0-1 1,-1 1-1,-1-1 0,-1 0 1,-1-1-1,-1 1 1,-1-20 1,-1 27-2,-1 1 0,0-1 1,0 0-1,-1 1 0,-1-1 1,-1 1-1,1 0 1,-2 0-1,0 1 0,-1 0 1,0 0-1,-6-8 2,3 8 0,-1 1 0,0 0 0,0 0-1,-1 2 1,0-1 0,-1 1 0,0 1 0,0 0-1,-6-1 1,-3-1 6,-1 0 0,-1 2-1,1 1 1,-1 0 0,-7 1-6,8 3 12,21 3-8,5-1-1,12-1-1,111-13-179,267-36-1106,-280 32 943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1:55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354 234 4017,'0'-2'306,"1"1"0,0-1 0,-1 1 0,1-1 0,0 1 0,0 0 0,0-1 0,0 1 1,0 0-1,0 0 0,1 0 0,-1 0 0,1-1-306,5-5 536,101-124 1760,-105 128-2238,-1 0 0,0 0 0,0 0 1,0-1-1,0 1 0,0 0 0,-1-1 1,0 1-1,0-1 0,0 0 1,0 1-1,0-3-58,-1 5 19,0 0 1,0 0-1,0 0 1,0 0-1,0 0 1,0 0-1,-1 0 1,1 0-1,-1 0 1,1 0-1,0 0 1,-1 0-1,1 0 1,-1 0-1,0 0 1,1 0-1,-1 0 1,0 1-1,0-1 1,1 0-1,-1 1 1,0-1-1,0 0 1,0 1-1,-1-1-19,-2-1 34,-1 1-1,0-1 0,1 1 0,-1 0 1,0 1-1,0-1 0,0 1 0,0 0 1,0 0-1,0 1 0,0-1 0,-4 2-33,-9 3 53,-1 0-1,1 1 1,0 1-1,1 1 1,-13 7-53,-83 54 291,100-61-257,-13 10 49,0 0 0,2 2-1,0 1 1,-9 11-83,28-26 16,0-1-1,1 1 1,-1 0 0,1 0-1,1 0 1,-1 0-1,1 1 1,1-1 0,-1 1-1,-1 6-15,3-10 6,1 0 1,0 1-1,-1-1 0,1 0 0,0 0 0,0 0 0,1 1 0,-1-1 1,1 0-1,0 0 0,0 0 0,0 0 0,0 0 0,0 0 0,0 0 1,1 0-1,0 0 0,-1 0 0,1-1 0,0 1 0,1-1 0,-1 1 1,2 1-7,4 2 15,-1-1 0,1 1 0,0-2 0,0 1 0,1-1 0,0 0 0,-1-1 1,1 0-1,0 0 0,1-1 0,-1 0 0,0-1 0,1 0 0,-1 0 0,0-1 1,1 0-1,8-2-15,-2 1 18,0-2 0,0 0 0,-1 0 0,1-2 0,-1 0 1,0-1-1,-1 0 0,0-1 0,1-1 0,4-3-18,4-7 13,-1-1-1,0-1 0,-1 0 1,2-6-13,-16 18 2,-1 0 1,1-1-1,-2 1 0,1-1 1,-1-1-1,0 1 1,2-9-3,-6 15 2,1 0 0,-1 0 0,-1 0 0,1 0 0,0 0 0,-1 0 1,1 0-1,-1 0 0,0 0 0,0 0 0,0 0 0,-1 0 0,1 0 0,-1 0 0,0 0 1,1 0-1,-1 0 0,-1 0 0,1 0 0,0 0 0,-1 0 0,1 1 0,-1-1 0,0 1 1,0-1-1,-1 0-2,2 2 6,-1-1 1,0 1 0,0-1 0,0 1-1,0 0 1,0 0 0,0 0-1,0 0 1,-1 0 0,1 0-1,0 1 1,-1-1 0,1 1 0,0 0-1,-1-1 1,1 1 0,0 0-1,-1 1 1,1-1 0,0 0 0,-1 0-1,1 1 1,0 0 0,0-1-1,-1 1 1,1 0 0,-1 1-7,-2 0 10,1 0 1,0 1 0,0 0-1,0 0 1,0 0-1,0 0 1,0 1-1,1 0 1,0-1 0,-1 1-1,1 1 1,0 1-11,-2 2 9,1 1 1,0 0 0,1 0 0,0 1-1,0-1 1,1 1 0,0-1-1,1 1 1,0 0 0,1 0 0,0-1-1,0 1 1,1 0 0,0 0 0,1-1-1,0 1 1,1-1 0,0 1-1,2 4-9,6 13-115,1-1-1,2 0 0,1-1 1,0 0-1,2-2 0,1 1 116,36 39-927,1-10 365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5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406 626 2545,'-14'0'319,"0"0"0,1 1 0,-1 0 0,0 1 0,0 1 1,-5 1-320,-19 8 274,-21 9-274,43-15 48,1 1 0,0 0-1,1 1 1,0 1 0,0 0-1,1 1 1,0 1-1,1 0 1,0 1 0,-5 6-48,12-12 34,-1 1-1,1 0 1,0 0 0,1 1 0,0-1 0,0 1 0,0 0 0,1 0-1,0 1 1,1-1 0,0 1 0,0-1 0,1 1 0,0-1 0,0 1-1,1 0 1,0 0 0,1-1 0,0 1 0,2 8-34,-1-9 14,1 0 0,0 0-1,1-1 1,0 1 0,0-1 0,0 0 0,1 0 0,0-1 0,1 1-1,-1-1 1,1 0 0,0 0 0,1-1 0,-1 0 0,1 0-1,0 0 1,1-1 0,-1 0 0,1-1 0,-1 0 0,1 0-1,0 0 1,0-1 0,0 0 0,1-1 0,-1 0 0,0 0-1,1 0 1,2-1-14,1-2-8,0-1 0,0 1 0,-1-2 0,1 1 0,-1-2-1,0 1 1,0-2 0,-1 1 0,1-2 0,-1 1 0,-1-1 0,1-1-1,-1 0 1,-1 0 0,1 0 0,3-6 8,9-11-117,-1-1 0,-1-1-1,-2-1 1,0-1 0,5-15 117,-12 24-35,-1-1-1,-1-1 1,-1 1-1,-1-1 0,-1 0 1,0-5 35,-3 9 2,-1 1-1,-1-1 1,0 0 0,-1 1-1,-1-1 1,-1 0-1,0 1 1,-3-6-2,-19-56 40,-3 2-1,-9-11-39,21 51 49,11 24-17,-6-14 239,0 1-1,-2 1 1,-15-24-271,27 48 32,0-1 0,0 1 0,0 0 0,0-1 0,-1 1 0,1 0 0,0 0 0,0 0 0,-1 0 0,1 0 0,-1 0 0,1 0 0,-1 0 0,0 0-1,1 1 1,-1-1 0,0 1-32,1 0 22,0 0 0,0 0-1,0 0 1,0 0-1,0 0 1,0 0 0,0 0-1,0 1 1,0-1-1,1 0 1,-1 1 0,0-1-1,0 1 1,0-1-1,0 1 1,0 0 0,1-1-1,-1 1 1,0 0-1,1-1 1,-1 1-22,-3 4 46,1-1-1,1 1 1,-1 0-1,1 0 1,-1 0 0,1 0-1,1 0 1,-1 0-1,1 1-45,-4 18 64,1 0 0,1 0-1,1 1 1,2-1 0,0 0-1,2 4-63,6 52 313,6 14-313,-13-90 7,22 117 84,6-1 1,4-2 0,9 6-92,-36-106-2,1-1 0,0 0 1,2 0-1,0-1 0,2 2 2,-8-14-1,0 1 0,1-1 0,-1 0 0,1-1 0,0 1 0,0 0 0,0-1 0,1 0 0,2 1 1,-4-2 1,-1-1 0,1 0 1,0 0-1,0 0 0,0 0 0,-1-1 0,1 1 0,0-1 0,0 0 0,0 0 0,0 0 0,0 0 0,0 0 1,0 0-1,0-1 0,0 0 0,2 0-1,3-3 5,0 1 1,1-1 0,-1-1-1,-1 1 1,1-2-1,-1 1 1,0-1 0,0 0-1,2-3-5,17-18-102,15-22 102,-17 20-113,-1 2-127,-2 0 0,0-2 1,-2-1 239,-13 19-70,0 1 0,0-1 0,-2 0 0,1-1 0,-1 1 0,-1-1 0,0 0 1,-1 0-1,0 0 0,-1-4 70,0 15 0,-1 0 1,0 0 0,0 0-1,0 0 1,0 0 0,-1-1-1,1 1 1,0 0-1,0 0 1,-1 0 0,1 0-1,0 0 1,-1 0 0,1 0-1,-1-1 0,1 2 5,-1 0 0,1 0-1,0 0 1,-1-1 0,1 1 0,0 0-1,0 0 1,-1 0 0,1 0 0,0 0-1,-1-1 1,1 1 0,0 0 0,-1 0-1,1 0 1,0 0 0,-1 0 0,1 0-1,0 0 1,-1 0 0,1 1-1,0-1 1,-1 0 0,1 0 0,0 0-1,-1 0 1,1 0 0,0 0 0,-1 1-1,1-1-4,-3 2 39,0 0 0,0 0 0,1 1-1,-1-1 1,0 1 0,1 0 0,0 0-1,-1 0-38,-4 9 71,0-1 1,0 1-1,1 0 0,1 0 0,0 1 0,1-1 0,0 1 0,1 0 1,0 0-1,1 1 0,0 9-71,1-11 18,1-1 0,0 1 0,1-1 1,1 1-1,0-1 0,0 1 0,1-1 0,0 0 0,1 0 1,1-1-1,-1 1 0,2-1 0,5 9-18,-8-14 3,1 0-1,1 0 1,-1-1 0,0 1-1,1-1 1,0 0 0,0 0-1,1 0 1,-1-1 0,0 0-1,1 0 1,0 0 0,0 0-1,0-1 1,0 0 0,0-1-1,1 1 1,-1-1-1,0-1 1,1 1 0,-1-1-1,0 0 1,1 0 0,-1-1-1,1 0 1,3-1-3,6-1 8,1-1 1,-1-1-1,0-1 1,-1 0 0,1-1-1,-1-1 1,0 0-1,-1-1 1,9-8-9,-2 0-1,0-2 0,-2 0 1,0-1-1,-1-2 1,-1 1-1,0-2 0,-2 0 1,-1-1-1,-1-1 1,-1 0-1,-1 0 1,-2-1-1,0 0 0,-2-1 1,-1 0-1,2-18 1,-5 7 0,-2 1 0,-1 0 0,-2-1 0,-2-2 0,-26-143 23,23 146-20,2 12 1,-1-10 91,-1 0-1,-13-33-94,20 65 15,-1 1 1,0-1-1,0 1 1,0-1-1,-1 1 0,1 0 1,-1 0-1,1-1 1,-1 1-16,2 2 3,0 0 0,-1 0 0,1 0 0,0 0 0,0 0 0,0-1 0,-1 1 0,1 0 0,0 0 0,0 0 0,-1 0 0,1 0 0,0 0 1,0 0-1,0 0 0,-1 0 0,1 1 0,0-1 0,0 0 0,0 0 0,-1 0 0,1 0 0,0 0 0,0 0 0,0 0 0,-1 0 0,1 0 1,0 1-1,0-1 0,0 0 0,0 0 0,0 0 0,-1 0 0,1 1 0,0-1 0,0 0 0,0 0 0,0 0 0,0 1 0,0-1 1,0 0-1,0 0 0,0 0 0,0 1 0,0-1 0,0 0 0,0 0 0,0 0 0,0 1 0,0-1 0,0 0-3,-2 10 52,1 0 0,0 0 0,0 0 0,1 4-52,4 102 10,4-1 0,5 0 1,6 0-1,4-2 1,18 46-11,-29-124-289,-3 1-1,0 0 1,-3 0 0,-1 1 0,-1 6 289,-7-12-1535,-3-6 636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02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387 720 2080,'31'-27'446,"-19"17"-110,-1 0-1,1-1 1,-2 0 0,1-1 0,-2-1 0,7-9-336,4 0 1499,-17 19-1313,-1 0-1,1 1 0,0-1 0,-1 0 0,0 0 1,1 0-1,-1 0 0,-1-1 0,1 1 1,0-1-1,-1 0-185,1-4 149,0-1 0,-1 0 0,0 0 0,-1 0 0,0 0 0,0 0 0,-1 0 0,-1 0 0,1 0 1,-1 0-1,-1 1 0,1-1 0,-1 1 0,-4-8-149,4 10 20,0-1-1,0 1 1,-1 0 0,0 0-1,0 0 1,0 1 0,-1-1 0,0 1-1,0 0 1,0 1 0,0-1 0,-1 1-1,0 0 1,0 0 0,0 1-1,0-1 1,-1 1 0,1 1 0,-2-1-20,-1 0 13,-1 1 1,0 0 0,0 1-1,1 0 1,-1 1 0,0-1-1,0 2 1,0 0 0,0 0-1,1 0 1,-6 3-14,2 0 7,0 0 0,1 1 1,0 1-1,0 0 0,0 0 0,1 1 0,0 1 0,-1 0-7,-11 12 19,0 1 1,2 1-1,0 1 0,2 1 0,0 0 0,1 2 0,1 2-19,12-20 21,0 1 0,0 1 0,1-1 0,0 1-1,1-1 1,0 1 0,0 0 0,1 0 0,1 0 0,-1 8-21,2-15 7,0 0-1,0 0 1,0 0 0,0 0 0,1 0-1,-1 0 1,1 0 0,0 0 0,0 0-1,0 0 1,0 0 0,1-1 0,-1 1-1,1 0 1,0-1 0,-1 1 0,1-1-1,0 0 1,1 1 0,-1-1 0,0 0-1,1 0 1,-1-1 0,1 1 0,-1 0 0,1-1-1,0 1 1,0-1 0,0 0 0,-1 0-1,1 0 1,0-1 0,0 1 0,0-1-1,1 1 1,-1-1 0,2 0-7,7 0 22,1 0 1,-1 0-1,0-1 1,1-1-1,-1 0 1,0-1-1,0 0 1,5-2-23,19-9 62,-2 0 0,5-5-62,-20 10 16,-1-1 1,-1-1 0,0 0-1,0-1 1,-1-1-17,-9 6 4,0 1 1,0-1 0,-1 0-1,0-1 1,0 0 0,0 0 0,-1 0-1,-1 0 1,1-1 0,-1 0 0,1-6-5,-5 15 8,1-1 0,-1 0 0,0 0 0,0 0 1,0 0-1,1 1 0,-1-1 0,0 0 0,0 0 1,-1 0-1,1 0 0,0 0 0,0 1 0,0-1 1,0 0-1,-1 0 0,1 0 0,0 1 1,-1-1-9,-4 0 210,-2 11 128,-10 37-240,12-30-81,-2 7 11,1 0 0,1 0 1,1 0-1,1 1 0,0 15-28,4 18 56,4 1 1,3 13-57,6 70 13,-6-81-3,-8-61-8,0 1 0,0-1 0,0 1-1,0 0 1,0-1 0,1 1 0,-1-1 0,0 1 0,1-1 0,-1 1 0,0-1 0,1 1 0,-1-1 0,0 1 0,1-1 0,-1 1-1,1-1 1,-1 0 0,1 1 0,-1-1 0,1 0 0,-1 1 0,1-1 0,-1 0 0,1 0 0,0 1 0,-1-1-2,1 0 5,7-3 341,19-7-89,-18 8-210,0-1 0,0-1-1,0 1 1,-1-1-1,1-1 1,-1 1 0,0-1-1,0-2-46,25-19 84,-2-1-1,-1-2 0,-2-1 0,-1-1 0,7-12-83,-6 2 23,-1-1 1,-2-1-1,-3-2 0,17-43-23,-2-13 42,16-75-42,-52 170 0,7-19 0,-1 0 0,-2-1 0,-1 0 0,0 0 0,-2 0 0,-1-11 0,-5 24-3,4 13 3,0 0 0,0 0 0,0-1 0,0 1 0,-1 0 0,1 0-1,0 0 1,0 0 0,0 0 0,-1 0 0,1 0 0,0 0-1,0 0 1,0 0 0,0 0 0,-1 0 0,1 0 0,0 0 0,0 0-1,0 0 1,-1 0 0,1 0 0,0 0 0,0 0 0,0 0-1,-1 0 1,1 0 0,0 0 0,0 0 0,0 1 0,0-1 0,0 0-1,-1 0 1,1 0 0,0 0 0,0 0 0,0 1 0,-2 0-1,1 1 0,-1 0 1,1 1-1,-1-1 1,1 0-1,0 0 0,0 1 1,0-1-1,0 0 0,1 1 1,-9 31 9,2 1 0,1 0-1,2 0 1,1 0 0,2 1-1,1-1 1,2 0 0,2 2-9,0-14 2,2-1 0,0 1 0,1-1 0,1-1 0,1 1 0,1-1 0,1-1 0,1 0 0,7 8-2,-18-25 2,1-1 0,0 1 0,0 0 0,0-1-1,0 0 1,0 1 0,0-1 0,1 0 0,-1 0-1,1 0 1,0 0 0,-1-1 0,2 1-2,-3-1 1,1-1 0,0 1 0,0-1 0,0 0 1,0 0-1,0 0 0,0 0 0,0 0 0,0 0 0,0 0 1,0-1-1,0 1 0,0-1 0,0 1 0,0-1 1,0 0-1,-1 0 0,1 0 0,0 0 0,0 0 0,0 0-1,13-11 7,0 0-1,-1-1 1,-1-1-1,0 0 0,-1-1 1,5-7-7,-5 6 7,25-31 3,-2-2 0,-3-2-1,-1-1 1,-3-1 0,0-7-10,-11 25 5,3-10 29,-66 177-32,40-110 0,-30 121 28,32-119-21,1-1 0,0 1-1,2 0 1,1-1-1,1 5-8,-1-22 0,1-1 0,0 1 0,0-1 0,0 0 1,1 1-1,0-1 0,0 0 0,0 0 0,0 0 0,1 0 0,0 0 0,0-1 0,0 1 0,4 3 0,-2-3 0,0-1-1,0 0 1,1 0-1,0 0 1,0 0 0,0-1-1,0 0 1,0 0-1,1-1 1,-1 0 0,1 0-1,2 0 1,18 3 5,-1-1-1,1-1 1,0-2-1,-1 0 1,1-2 0,0-1-1,0-1 1,25-7-5,-10 0 8,0-2 0,0-2 0,-1-1 0,0-3 1,6-5-9,-10 4-5,-1-1 1,-1-2 0,-1-2 0,-1-1 0,-1-1-1,-2-2 1,6-7 4,-27 24-3,-1 0 0,0 0 0,-1-1 0,0 0 0,0 0 0,-1-1 0,-1 0 0,0 0 0,-1 0 0,-1 0 0,2-9 3,-4 15 1,0 0 0,0 0 0,-1 0 0,1 0 0,-2 0-1,1 0 1,-1 0 0,0 0 0,0 1 0,-1-1 0,0 0 0,0 0 0,-1 1 0,0 0 0,0-1 0,0 1 0,-1 0 0,0 0-1,0 1 1,0-1 0,-1 1 0,0 0 0,-1-1-1,1 2 3,-1 1-1,1-1 1,-1 1-1,0 0 1,0 0-1,0 1 1,0 0-1,-1 0 1,1 0 0,-1 1-1,1 0 1,-1 0-1,1 1 1,-1 0-1,1 0 1,-1 0-1,1 1 1,-4 1-3,-2 0 4,1 0-1,0 1 1,0 0 0,0 1-1,1 1 1,-1 0 0,1 0-1,0 1 1,0 0 0,-1 2-4,-15 15 23,1 1 1,0 2 0,2 0-1,2 2 1,-14 21-24,27-38 5,2-3 0,-12 17 28,-15 28-33,29-45 3,-1 1-1,1 0 0,1 0 1,0 1-1,0-1 0,1 1 1,0-1-1,0 5-2,2-10 2,-1-1 0,1 1 0,0-1 0,1 1 0,-1-1 0,0 0 0,1 1 0,0-1 0,0 1 0,0-1 0,0 0 0,1 0 0,-1 0 0,1 0 0,-1 0-1,1 0 1,0 0 0,1 1-2,1-1 3,-1 0 0,1 0-1,0 0 1,0 0 0,0 0-1,1-1 1,-1 0-1,1 0 1,-1 0 0,1 0-1,4 1-2,8 0 3,0 0 0,0-1 0,0-1 0,0-1-1,1 0 1,15-3-3,-13 1-4,0-2 0,-1 0 0,1-1 0,-1-1 1,0-1-1,-1-1 0,1 0 0,-1-2 4,-10 6 0,1-1 0,-1 0-1,0-1 1,0 0 0,-1 0 0,1 0 0,-1-1 0,-1 0 0,1-1 0,-1 1 0,-1-1-1,1 0 1,-1-1 0,-1 1 0,1-1 0,-2 0 0,1-2 0,-2 6-6,-1 0 0,0-1-1,-1 1 1,1 0 0,-1-1 0,0 1 0,0-1 0,-1 0 6,1 5-1,0 0 0,0 0-1,0 0 1,0 0 0,-1 0 0,1 0 0,0 0 0,-1 0 0,1 0 0,-1 0-1,1 0 1,-1 0 0,1 0 0,-1 0 0,0 1 0,1-1 0,-1 0 0,0 0 0,0 1-1,0-1 1,1 0 0,-1 1 0,0-1 0,0 1 0,0-1 0,0 1 0,0 0 0,0-1-1,0 1 1,0 0 0,0 0 0,0-1 0,0 1 0,0 0 0,0 0 0,0 0-1,0 0 1,0 1 0,0-1 0,0 0 0,0 0 0,-1 1 1,-3 1-1,0 0 1,1 0-1,-1 0 0,1 1 1,-1 0-1,1 0 0,0 0 1,0 0-1,0 1 0,1 0 1,-1-1-1,1 1 0,0 1 1,0-1-1,0 0 0,1 1 1,-2 2 0,-3 7 1,0 1 1,1 0-1,1 0 0,0 0 1,1 2-2,1-6-1,1 0-1,1 0 1,0 1-1,0-1 1,1 0 0,0 0-1,1 5 2,0-11-1,0 0-1,0-1 1,0 1 0,1 0-1,-1-1 1,1 0-1,0 1 1,0-1-1,1 0 1,-1 0-1,1 0 1,0 0-1,0-1 1,0 1-1,0-1 1,1 1-1,0-1 1,2 2 1,4 0 0,-1-1-1,0 1 1,1-2 0,0 1 0,0-1 0,0-1 0,0 0-1,0 0 1,1-1 0,-1-1 0,0 1 0,1-1-1,-1-1 1,1 0 0,0-1 0,13-2 0,0-1 0,0-1 0,0-1 0,-1-1 0,18-9 0,-9 2 5,0-2 0,-2-1 0,27-21-5,-41 27 5,0-1-1,-2 0 1,1-1-1,-2-1 1,0 0-1,-1-1 1,7-12-5,-13 18 2,-1-1 0,0 0-1,-1 0 1,0 0 0,-1 0 0,0-1 0,0 0-1,-2 1 1,1-1 0,-1 0 0,-1 0 0,0 0-2,-1 4 3,1-1 0,-1 1 1,0 0-1,-1 0 0,0 1 1,0-1-1,-1 0 0,0 1 1,0-1-1,0 1 1,-1 0-1,0 0 0,-1 0 1,0 1-1,0 0 0,0-1 1,-5-3-4,7 8 1,1 1 0,-1-1 0,0 0 0,1 1 0,-1 0 0,0 0 0,0 0 0,0 0 0,0 0 0,0 0 0,0 1 0,0-1 0,0 1 1,0 0-1,0 0 0,0 0 0,0 1 0,0-1 0,0 1 0,0-1 0,0 1 0,0 0 0,0 0 0,0 0 0,0 1 0,1-1 0,-1 1 1,0-1-1,-1 2-1,-2 1 1,0 1 1,0-1-1,0 1 1,1 1-1,0-1 1,0 1-1,0-1 1,0 1-1,1 1 1,0-1 0,0 2-2,3-7 0,0 0 1,1 0 0,-1 0 0,1 0 0,0 0 0,-1 0 0,1 0 0,0 0-1,-1 0 1,1 0 0,0 0 0,0 0 0,0 0 0,0 0 0,0 0-1,0 0 1,0 0 0,0 0 0,1 0 0,-1 0 0,0 0 0,1 0 0,-1 0-1,0 0 1,1-1 0,-1 1 0,1 0 0,-1 0 0,1 0 0,0 0-1,-1-1 1,1 1 0,0 0 0,0-1 0,-1 1 0,1 0 0,0-1 0,0 1-1,0-1 1,0 1-1,-1-1 0,0 0 0,0 0 0,0 0 0,0 0-1,1 0 1,-1 0 0,0 0 0,0 0 0,0 0 0,0 0-1,0 0 1,0 0 0,1 0 0,-1 0 0,0 0-1,0 0 1,0 0 0,0 0 0,0 0 0,0 0 0,1 0-1,-1 0 1,0 0 0,0 0 0,0 0 0,0 0 0,0 0-1,0-1 1,0 1 0,0 0 0,1 0 0,-1 0 0,0 0-1,0 0 1,0 0 0,0 0 0,0 0 0,0 0 0,0-1-1,0 1 1,0 0 0,0 0 0,0 0 0,0 0-1,0 0 1,0 0 0,0-1 0,0 1 0,0 0 0,0 0-1,0 0 1,0 0 0,0 0 0,0-1 0,-1-11 9,0 11-9,1 0-1,0 0 0,-1 0 1,1-1-1,0 1 0,0 0 1,0 0-1,0 0 0,0-1 0,0 1 1,0 0-1,0 0 0,0 0 1,1-1-1,-1 1 0,0 0 0,1 0 1,-1 0-1,1 0 0,-1 0 1,1-1 0,36-15 16,0 1 1,35-10-17,-50 18 4,43-12 6,0 3 0,6 1-10,15-4 7,-75 18-7,30-8-7,19-1 7,-58 10-3,1 1 0,0-1 1,-1 1-1,1 0 0,0 0 1,-1 0-1,1 0 0,0 1 0,-1-1 1,1 1-1,0 0 0,-1-1 0,1 1 1,0 1 2,-2-1-2,0 0 1,0 0 0,0 0 0,0 0 0,0 0-1,0 1 1,-1-1 0,1 0 0,0 1 0,-1-1-1,1 1 1,-1-1 0,1 0 0,-1 1 0,0-1-1,1 1 1,-1-1 0,0 1 0,0 0 0,0-1-1,0 1 1,0-1 0,-1 1 0,1-1 0,0 1-1,-1-1 1,1 1 1,-10 38 11,-2 0-1,-1-1 1,-2-1-1,-3 4-10,-8 20 34,2 3-34,17-45 4,-12 46 19,18-60-20,-1 0 0,2 0 0,-1 0 0,1 0 0,0-1 1,0 1-1,0 0 0,1 0 0,1 5-3,-1-10 0,-1 1 1,1 0-1,0-1 0,0 1 1,0-1-1,0 0 0,1 1 1,-1-1-1,0 0 0,0 1 1,1-1-1,-1 0 0,1 0 1,-1 0-1,1 0 0,-1-1 1,1 1-1,0 0 0,-1 0 1,1-1-1,0 0 1,0 1-1,-1-1 0,1 0 1,0 0-1,0 1 0,0-1 1,0-1-1,-1 1 0,1 0 1,0 0-1,13-2 3,0 0 0,0-1 1,-1 0-1,1-1 0,-1-1 1,0 0-1,0-1 0,0-1 1,-1 0-1,8-6-3,20-14 11,0-3-1,22-22-10,-14 9-69,-3-3-1,-2-1 1,-1-2-1,-3-2 0,-2-2 1,22-43 69,-52 84-39,-1 0 0,-1-1 0,0 0 0,-1 0 1,-1 0-1,0 0 0,1-4 39,-5 17-1,0 0-1,0-1 1,0 1 0,0 0-1,0-1 1,0 1 0,0 0 0,1-1-1,-1 1 1,0 0 0,0-1 0,0 1-1,0 0 1,0-1 0,-1 1 0,1 0-1,0-1 1,0 1 0,0 0-1,0-1 1,0 1 0,0 0 0,0-1-1,-1 1 1,1 0 0,0 0 0,0-1-1,0 1 1,-1 0 0,1 0 0,0-1-1,0 1 1,-1 0 0,1 0-1,0 0 1,-1-1 0,1 1 0,0 0-1,0 0 1,-1 0 0,1 0 0,0 0-1,-1 0 1,1 0 0,0-1-1,-1 1 1,1 0 0,0 0 0,-1 0-1,1 1 1,0-1 0,-1 0 0,1 0-1,0 0 1,-1 0 0,1 0 1,-18 12-23,5 2 23,2 1-1,-1 0 0,2 1 1,0 0-1,1 0 0,1 1 1,-3 8 0,-4 13 49,1 1 0,-7 40-49,14-48 27,2 0 0,1 0 0,2 0 0,1 29-27,1-52 4,1-1 0,0 0-1,0 0 1,0 0 0,1 0 0,0 0 0,0 0 0,1 0 0,0-1 0,0 1 0,1-1-1,0 2-3,-2-6 13,0 1 0,0-1 0,1 0 0,-1 0 0,0 0-1,1 0 1,-1-1 0,1 1 0,0-1 0,-1 1-1,1-1 1,0 0 0,0 0 0,0 0 0,0 0-1,0-1 1,0 1 0,0-1 0,0 0 0,0 0 0,0 0-1,0 0 1,0 0 0,0-1 0,0 1 0,0-1-1,0 0 1,1-1-13,7-1 63,-1-1 0,0-1 0,0 0 0,0 0 0,-1-1 0,0-1 0,0 1 0,8-8-63,13-15 265,19-23-265,-46 49 5,59-71 198,32-53-203,33-42-43,-126 169 40,-1-1 1,0 1-1,1-1 1,-1 1-1,0-1 1,1 1-1,-1-1 1,1 1-1,-1 0 1,1-1-1,-1 1 1,1-1-1,-1 1 1,1 0-1,-1 0 1,1-1-1,-1 1 1,1 0-1,-1 0 1,1 0-1,0-1 1,0 1 2,0 11-55,-11 23-10,-4-7-151,-1-2 0,-1 1 0,-12 12 216,16-20-299,11-18 269,1 0 0,0 1 0,0-1 0,0 1-1,-1-1 1,1 0 0,0 1 0,-1-1 0,1 0 0,0 1 0,-1-1-1,1 0 1,0 0 0,-1 1 0,1-1 0,0 0 0,-1 0 0,1 1-1,-1-1 1,1 0 0,-1 0 0,1 0 0,-1 0 0,1 0-1,-1 0 31,-3-8-404,2-19 664,2 25-98,0 2-113,0 0-6,0 0 0,0 0 7,0 0-8,0 0-10,-19 31 29,1-14 22,13-13-84,0 1 1,0 0-1,0 0 0,0 1 0,1-1 1,-2 4 0,4-6 21,2-2-9,0 0-1,-1 0 1,1 0-1,-1 0 1,0 0-1,1 0 0,-1 0 1,0 0-1,0 0 1,0 0-1,0 0 0,0 0 1,1 0-1,-1-1 1,-1 1-1,1 0 1,0-1-1,0 1 0,0-1 1,0 1-1,0-1 1,0 0-1,-1 1 1,1-1-1,0 0 0,0 0 1,-1 0-1,1 0-11,0 0-12,1 0-22,-5 0-102,4 0 221,5 3 531,10 3-578,-1 2 0,1 0 0,-1 0 1,-1 1-1,8 8-38,134 108 114,-12-14 781,-115-90-437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03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2176,'4'-2'340,"-3"1"-71,1 0 0,-1 0 0,1 1 0,-1-1 0,1 0 0,-1 0 0,1 0 0,-1 0 0,0-1 0,0 1 0,0 0 0,0 0 0,0-1 0,0 1 0,0-1 0,0 1 0,0-1-1,-1 1 1,1-1 0,0 0 0,-1 1 0,0-1 0,1 0 0,-1 1 0,0-1 0,0 0 0,0 1 0,0-1 0,0 0 0,0 0-269,0 2 277,4 3 293,0 3-506,1 0 0,-2 0 0,1 1 0,-1-1 0,1 1 0,0 3-64,13 30 93,21 36-7,-35-71-75,0 0 1,0 0-1,0 0 1,1-1-1,0 1 1,0-1-1,0 1 1,0-1-1,1-1 1,-1 1-1,1-1 1,0 1 0,0-1-1,5 2-11,-7-4-13,1 0-1,-1 0 1,0-1 0,1 1 0,-1-1-1,1 0 1,-1 0 0,1 0 0,-1 0-1,1-1 1,-1 1 0,1-1-1,-1 0 1,1 0 0,-1 0 0,0 0-1,0-1 1,1 1 0,-1-1-1,0 0 1,1-1 13,6-4-425,0-1 0,-1-1 0,0 1 0,-1-1-1,0-1 1,0 0 0,-1 0 0,0 0 0,-1-1 0,0-1 425,18-34-1249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04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161 111 5465,'-14'-23'891,"-2"0"1,-1 0-1,-15-14-891,32 37 42,-1-1 0,1 1 0,-1 0 0,1-1 0,-1 1 0,1 0 1,-1-1-1,0 1 0,1 0 0,-1-1 0,1 1 0,-1 0 0,0 0 0,1 0 0,-1 0 0,0 0 0,1 0 0,-1 0 0,0 0 0,1 0 1,-1 0-1,0 0 0,1 0 0,-1 0 0,0 0 0,1 1 0,-1-1 0,1 0 0,-1 0-42,-1 2 72,1-1 0,0 0 0,0 0 0,-1 0 0,1 1 0,0-1 0,0 1 0,0-1 0,0 1 0,0-1 0,0 2-72,-4 9 238,1 0 0,1 0 0,-2 8-238,3-10 77,-7 27 61,1 0-1,2 1 1,2 0 0,1-1-1,2 1 1,2 0-1,4 25-137,-4-53 28,1 1 0,0-2 0,1 1 0,0 0 0,1 0 0,0-1 0,0 0 0,1 0-1,0 0 1,0 0 0,6 5-28,-9-11 13,1 0-1,-1 0 0,1-1 1,0 1-1,0-1 0,0 0 1,0 1-1,1-1 0,-1-1 1,1 1-1,-1 0 0,1-1 1,-1 0-1,1 0 0,0 0 0,-1 0 1,1 0-1,0-1 0,0 0 1,0 0-1,0 0 0,-1 0 1,1 0-1,0-1 0,0 0 1,0 0-1,-1 0 0,1 0 1,-1 0-1,1-1 0,-1 0 1,3-1-13,3-2 16,-1-1 0,0 0 0,1-1 0,-2 1 0,1-2 1,-1 1-1,0-1 0,-1 0 0,0-1-16,11-15 31,-1 0 1,6-17-32,10-25 54,10-37-54,9-18 22,-48 114-22,-2 3-1,0 1 1,0 0-1,1 0 1,-1 0-1,1 0 1,-1 0-1,1 0 1,0 0-1,1 1 1,-1-1 0,0 1-1,1-1 1,-1 1-1,1 0 1,0 0-1,0 0 1,2-1 0,-4 2 0,1 1-1,-1 0 1,0 0 0,0 0 0,0 0-1,1 0 1,-1 0 0,0 0 0,0 0-1,0 1 1,1-1 0,-1 0 0,0 1-1,0-1 1,0 1 0,0-1 0,0 1-1,0-1 1,0 1 0,0 0 0,0 0-1,0-1 1,0 1 0,0 0 0,-1 0-1,1 0 1,0 0 0,0 0 0,-1 0-1,1 0 1,-1 0 0,1 0 0,-1 0-1,1 1 1,2 6 0,0 0 0,0 0 0,-1 0-1,1 7 1,2 19-5,-1 1 1,-1-1-1,-2 16 5,-7 107 24,3-111-14,2-32-3,1-11 1,-1 1 0,1 0 1,0-1-1,0 1 1,0 0-1,0-1 0,1 1 1,-1 0-1,1-1 0,0 1 1,0-1-1,1 2-8,-2-5 4,0 0 1,0 1-1,0-1 0,0 0 1,1 0-1,-1 0 0,0 1 0,0-1 1,1 0-1,-1 0 0,0 0 1,0 0-1,1 0 0,-1 1 1,0-1-1,0 0 0,1 0 0,-1 0 1,0 0-1,0 0 0,1 0 1,-1 0-1,0 0 0,1 0 1,-1 0-1,0 0 0,0 0 0,1 0 1,-1 0-1,0 0 0,1 0 1,-1-1-1,0 1 0,0 0 1,1 0-1,-1 0 0,0 0 0,0-1 1,0 1-1,1 0 0,-1 0 1,0 0-1,0-1 0,0 1 1,1 0-6,4-6 77,1-1 0,-1 0 0,0 0 0,-1 0 0,0 0 0,3-8-76,3-4 87,-9 17-81,36-65 154,2 1-1,25-28-159,-51 76 0,1 0 0,1 1-1,1 1 1,0 0 0,1 2-1,1 0 1,0 0-1,1 2 1,0 0 0,19-7 0,-34 16-2,1 1 1,-1 0 0,1 1 0,0-1-1,-1 1 1,1 0 0,0 0 0,0 1-1,0-1 1,0 1 0,3 0 1,-6 1-1,-1-1 0,1 1 1,0 0-1,-1 0 1,1 0-1,-1 0 0,0 0 1,1 0-1,-1 0 1,0 0-1,0 0 0,1 0 1,-1 1-1,0-1 1,0 1-1,0-1 0,-1 0 1,1 1-1,0 0 1,0-1-1,-1 1 0,1-1 1,-1 1-1,0 0 1,1-1-1,-1 1 0,0 0 1,0 0-1,0-1 1,0 2 0,3 43-2,-3 0 0,-1 0 0,-4 12 2,1 1-189,2 36 189,3-76-126,1 0 0,0 1 0,2-1 0,0-1 0,1 1 0,6 16 126,-9-30-110,0 1 0,0-1 0,0 0 1,1-1-1,-1 1 0,1 0 0,0-1 0,1 0 1,-1 1-1,1-1 0,0 0 0,0-1 0,0 1 1,0-1-1,1 0 0,-1 0 0,1 0 0,0-1 1,0 1-1,0-1 0,1 0 110,49 13-807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04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0 813 7402,'36'-69'3998,"7"-25"-3998,23-45 154,-38 86 111,-3-2 0,8-25-265,-22 49 59,-2 0 1,-1 0-1,-2-1 0,-1 0 0,0-7-59,-3 16-5,-2 0 0,0-1 0,-2-16 5,2 39 0,0 0 0,-1 0 1,1 0-1,0 0 0,0 0 0,0 0 0,-1 0 0,1 0 0,-1 0 0,1 0 0,-1 0 0,1 0 0,-1 0 0,1 0 0,-1 0 0,0 1 1,1 0-1,0 0 0,0 0 0,-1 0 1,1 0-1,0 0 0,0 0 0,-1 0 1,1 0-1,0 0 0,-1 0 1,1 0-1,0 0 0,0 0 0,-1 0 1,1 0-1,0 0 0,0 1 0,-1-1 1,1 0-1,0 0 0,0 0 0,-1 0 1,1 0-1,0 1 0,0-1 1,0 0-1,0 0 0,-1 1 0,1-1 1,0 0-1,0 0 0,0 1 0,-15 27 22,12-22-19,-10 20 48,1 1 1,2 0 0,0 1-1,2 0 1,1 0-1,1 1 1,2 0-1,0 2-51,-4 277 884,11-216-589,4 1 0,8 26-295,-13-106 12,3 21 20,2 0 0,3 4-32,-9-31 1,1 0 0,1 0 1,0-1-1,0 1 0,0-1 1,0 1-1,1-1 0,0 0 1,1 0-1,-1-1 0,1 1 1,4 3-2,-7-8-8,-1 0 0,1 0 0,0-1 0,-1 1 0,1 0 0,0-1 0,0 1 0,-1-1 0,1 1 0,0-1 0,0 0 0,0 0 0,0 0 0,-1 0 0,1 0 0,0 0 0,0 0 0,0-1 0,0 1 0,-1-1 0,1 1 0,0-1 0,0 0 1,0 0 7,5-2-101,0-1 1,-1 0 0,0-1 0,6-4 100,-12 9-4,22-19-759,-1-2 1,-1 0 0,5-9 762,-18 23-186,51-63-753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05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18 511 8226,'-15'-1'1980,"15"1"-1959,0 0 0,0 0 0,0 0 1,0 0-1,0 0 0,0 0 0,0 0 1,-1 0-1,1 0 0,0 0 0,0 0 0,0 0 1,0 0-1,0 0 0,0-1 0,0 1 1,0 0-1,0 0 0,0 0 0,0 0 1,0 0-1,0 0 0,-1 0 0,1 0 0,0 0 1,0 0-1,0 0 0,0 0 0,0 0 1,0 0-1,0 0 0,0 0 0,0-1 1,0 1-1,0 0 0,0 0 0,0 0 0,0 0 1,0 0-1,0 0 0,0 0 0,0 0 1,0 0-1,0 0 0,0 0 0,0-1 1,0 1-1,0 0 0,0 0 0,0 0 1,0 0-1,0 0 0,0 0 0,0 0 0,0 0 1,0 0-1,0 0 0,1 0 0,-1 0 1,0 0-1,0 0 0,0 0 0,0-1 1,0 1-1,0 0-21,25-12 1104,-20 11-1111,62-31 148,-2-3 1,-1-2-1,23-21-141,25-13 86,-73 48-52,-3 2-2,-2-1-1,0-2 1,2-4-32,-28 22-4,0-1 1,-1 1-1,0-2 1,-1 1-1,1-1 1,-2 0-1,1 0 1,-1 0-1,0-1 1,-1 0-1,0 0 1,0 0-1,-1-1 1,0 1 0,0-3 3,-3 12 0,0 0 0,0-1 0,0 1 0,0 0 0,1 0 0,-1 0 0,0-1 0,0 1 0,0 0 0,0 0 0,0-1 0,0 1 0,0 0 0,0 0 1,0 0-1,0-1 0,0 1 0,0 0 0,0 0 0,0 0 0,0-1 0,0 1 0,0 0 0,-1 0 0,1 0 0,0-1 0,0 1 0,0 0 1,0 0-1,0 0 0,0-1 0,-1 1 0,1 0 0,0 0 0,0 0 0,0 0 0,0 0 0,-1-1 0,1 1 0,0 0 0,0 0 0,0 0 0,-1 0 1,1 0-1,0 0 0,-11 6 10,-9 15 18,9-7 13,1 1-1,1 0 1,0 0 0,1 0 0,1 1 0,-5 17-41,-5 21 312,-4 28-312,12-47 63,-12 69 84,4 0-1,1 32-146,16-121 10,3-12 14,13-20 28,-9 9-44,26-34 17,3 2 1,1 2-1,1 1 1,3 3-1,1 0-25,-22 20 6,1 0-1,1 2 1,0 0 0,0 2 0,13-4-6,-19 8 15,0 2 0,0 0 0,0 0 0,1 2 0,-1 0 0,1 1 0,0 1 0,10 1-15,-17 0 33,1 2 1,0-1 0,-1 1-1,0 1 1,0 0-1,0 0 1,0 1-1,3 2-33,-4-2 16,1 0 0,-1 0-1,1-1 1,0-1-1,1 0 1,-1 0-1,6 0-15,-13-2 4,0-1 0,0 0 0,0-1 0,0 1 0,0-1 0,0 1 0,0-1 0,0 0-1,0 0 1,-1 0 0,1 0 0,0 0 0,0-1 0,-1 1 0,1-1 0,-1 0 0,0 0 0,1 0 0,-1 0-1,0 0 1,0-1 0,0 1 0,0 0 0,-1-1 0,1 0 0,0 0-4,0-1 4,0 1 0,-1-1 0,1 0 0,-1 0 0,1 0 0,-1 0 0,0 0 0,-1 0 0,1 0 0,-1 0 1,0 0-1,0 0 0,0-1 0,0 1 0,-1 0 0,0 0 0,1 0 0,-3-4-4,3 7 1,0 0 0,-1 0 0,1 0 0,-1-1 0,1 1 0,-1 0 0,1 0 0,-1 0 0,0 0 0,0 0 0,1 0 0,-1 0 0,0 0 0,0 0 0,0 1 0,0-1 1,0 0-1,0 0 0,0 1 0,0-1 0,-1 1 0,1-1 0,0 1 0,0-1 0,-1 1-1,1 0 2,-1 0 0,0 1 0,1-1-1,-1 0 1,0 1 0,1-1 0,-1 1 0,1 0 0,-1 0 0,1-1 0,0 1 0,-1 0 0,1 0 0,0 0-1,0 0 1,-1 1 0,1-1-2,-8 9 11,1 0-1,0 1 0,0-1 1,-3 9-11,7-11-1,-5 5 5,1 0 1,1 1-1,0 1 1,1-1-1,0 1 1,2 0-1,-1 0 1,2 0-1,-1 11-4,3-19-1,1 1-1,0-1 0,0 0 0,1 1 0,0-1 0,0 1 1,1-1-1,0 0 0,0 0 0,1 0 0,0 0 1,0-1-1,1 1 0,-1-1 0,1 1 0,1-1 1,-1 0-1,1-1 0,0 1 0,1-1 0,2 2 2,2 1-37,1-1 0,-1 0-1,1-1 1,1 0 0,-1 0 0,1-2-1,0 1 1,0-1 0,0-1 0,0 0-1,10 0 38,-2-1-26,-1 0-1,0-1 1,0-1-1,1-1 0,-1-1 1,0 0-1,10-3 27,-9-1 2,0-1-1,0-1 1,2-1-2,-17 6-5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18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0 153 1384,'4'-19'301,"-4"15"-219,0 1 1,0 0 0,1 0 0,-1 0 0,1 0 0,0 0 0,0 0 0,0 0 0,0 0 0,0 0 0,1 0 0,0 0 0,-1 1 0,1-1 0,0 0 0,0 1 0,0 0 0,1-1 0,0 1-83,8-24 2189,-9 16 1119,-2 10-3279,0-1 0,0 1-1,0 0 1,1 0 0,-1-1 0,0 1 0,0 0 0,0-1-1,0 1 1,1 0 0,-1 0 0,0-1 0,0 1-1,0 0 1,1 0 0,-1 0 0,0-1 0,1 1 0,-1 0-1,0 0 1,0 0 0,1 0 0,-1 0 0,0-1 0,1 1-1,-1 0 1,0 0 0,1 0 0,-1 0 0,0 0 0,0 0-1,1 0 1,-1 0 0,1 0-29,8-2 79,0 0 0,0 1 0,0-1-1,0 2 1,1-1 0,-1 1 0,0 1 0,0 0 0,2 0-79,-1 1 28,2-1 7,1 0 0,-1 1 0,0 1 0,1 0 0,-1 1 0,0 0-1,-1 1 1,1 0 0,-1 1-35,4 3 75,0 0-1,-1 1 0,0 0 0,-1 1 1,0 1-1,0 0 0,-1 1 0,5 7-74,-13-13 23,1-1-1,-1 1 0,-1 0 1,1 0-1,-1 0 0,0 0 1,-1 1-1,0-1 1,0 1-1,-1 0 0,1-1 1,-2 1-1,1 0 0,-1 0 1,0 0-1,-1 0 0,0-1 1,0 1-1,-2 5-22,2-9 25,0 1-1,-1-1 1,0 0-1,1 0 1,-1 0-1,-1 0 1,1 0 0,-1 0-1,1 0 1,-1-1-1,0 1-24,1-2 29,0-1 1,0 1-1,0-1 0,0 1 1,0-1-1,0 0 0,0 0 1,0 0-1,0 0 0,-1 0 1,1 0-1,0 0 0,-1-1 1,1 1-1,-1-1 0,1 0 0,-1 0 1,1 0-1,-1 0 0,1 0 1,-1 0-30,2 0 12,1 0 1,-1 0-1,0 0 1,0 0-1,0-1 1,1 1-1,-1 0 0,0 0 1,0 0-1,1-1 1,-1 1-1,0 0 1,0-1-1,1 1 1,-1-1-1,0 1 1,1-1-1,-1 1 1,1-1-1,-1 1 1,0-1-1,1 0 0,-1 1 1,1-1-1,0 0 1,-1 1-1,1-1 1,0 0-1,-1 0 1,1 1-1,0-1 1,0 0-1,-1 0-12,2-2 16,-1 0 0,0 0 0,1 0 0,0 0 0,0 0 0,0 0 0,0 0-1,1-2-15,11-25 11,1 2-1,9-14-10,-3 8 2,-5 6-8,1 1 0,2 0-1,11-13 7,-26 37 0,-1 0 0,1-1 0,0 1 0,0 0 0,0 0-1,1 1 1,-1-1 0,1 1 0,-1-1 0,1 1 0,0 0-1,0 1 1,0-1 0,0 0 0,0 1 0,0 0 0,0 0-1,1 1 1,-1-1 0,0 1 0,3 0 0,-3 0-1,0 1 1,-1 0-1,1-1 1,0 2-1,-1-1 0,1 0 1,-1 1-1,1 0 1,-1-1-1,0 1 1,1 1-1,-1-1 0,0 0 1,0 1-1,-1 0 1,1-1-1,-1 1 1,1 0-1,-1 0 0,0 1 1,0-1-1,0 0 1,-1 1-1,2 1 1,1 9 2,0-1 0,0 1-1,-2-1 1,1 1 0,-2 0-1,0 0 1,0 0 0,-2 0-1,-1 9-1,2 2 9,0 0-1,2 11-8,-2-33 1,1 0 1,-1 0-1,1 0 0,0 0 0,0 0 0,0 0 1,0 0-1,0 0 0,0 0 0,1-1 0,0 1 1,-1-1-1,1 1 0,2 1-1,-3-3 4,1 0 0,-1 0 1,1 0-1,-1 0 0,1 0 0,-1 0 1,1-1-1,0 1 0,-1-1 0,1 1 0,0-1 1,0 0-1,-1 0 0,1 1 0,0-1 0,0 0 1,-1 0-1,1-1 0,0 1 0,0 0 1,-1-1-1,1 1 0,0-1 0,-1 1 0,1-1 1,-1 0-1,1 0-4,8-4 28,0-2 0,0 1-1,-1-1 1,0-1 0,0 0 0,-1 0 0,0 0-1,5-8-27,11-10 35,25-29-4,-3-3 0,-2-2 0,8-18-31,-38 57-1,-2 8-3,-7 13-1,-5 12-2,-19 67 7,11-51 25,1 0 0,1 0 0,2 3-25,3-23 8,0 0 0,1-1 0,0 1 0,0 0 0,1 0 0,0 0 0,1 0 0,0 0 0,0-1 0,1 1 0,-1-1 0,2 1 0,0 0-8,-2-4 4,1 0 0,-1 0 0,1 0 0,0 0 0,0-1 0,1 0 0,-1 1 0,1-1 0,0 0 0,-1-1 0,1 1 0,1-1 0,-1 0 0,0 0 0,0 0 0,3 1-4,1-1 10,0 0-1,0-1 0,1 0 0,-1 0 1,0-1-1,1 0 0,-1 0 1,1-1-1,-1 0-9,19-4 27,0-1 0,0-2 0,-1 0 0,0-2 0,4-3-27,8-4 24,0-2 1,-1-1-1,3-5-24,-26 17 1,-2-2-1,1 1 1,-1-1 0,-1-1-1,0 0 1,0-1 0,-1 0-1,-1 0 1,0-1 0,0-2-1,-5 7-6,0-2 0,0 1 0,-1 0-1,0-1 1,1-8 6,-3 15-1,-1 0-1,0 1 1,0-1-1,0 0 1,0 1-1,0-1 1,0 0-1,-1 1 1,1-1-1,-1 1 0,0-1 2,1 2 0,-1 0 0,1 0 0,-1 1-1,1-1 1,-1 0 0,1 0-1,-1 0 1,0 1 0,0-1 0,1 0-1,-1 0 1,0 1 0,0-1-1,0 1 1,0-1 0,0 1 0,1-1-1,-1 1 1,0 0 0,0-1-1,0 1 1,0 0 0,0 0 0,0 0-1,0 0 1,-1 0 0,-1 0 0,0 0 0,1 1 0,-1 0 0,0 0 0,0 0 0,0 0 0,1 0 0,-1 0 0,1 1 0,-1-1 0,1 1 0,0 0 0,-1 0 0,1 0 0,0 0-1,0 0 1,0 0 0,0 0 0,0 1 0,-1 1 0,-1 1-1,0-1 0,0 1 0,1 0 0,0 0 0,0 0 0,0 0 0,1 0 0,-1 1 0,1-1 0,1 1 0,-1-1 0,1 1 0,0 0 0,0 0 0,0-1 0,1 1 0,0 0 0,0 0 0,1 0 0,0 0 0,0-1 0,0 4 1,2 1-34,1 0-1,0 0 1,0 0 0,1 0 0,0-1-1,1 0 1,0 0 0,1 0 0,-1-1-1,2 0 1,5 6 34,-3-5-170,0 1 0,1-2 0,0 1 0,0-1 0,1-1 0,0 0 0,2 0 170,25 4-378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19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40 636 5385,'41'-103'2234,"-39"85"-1104,-2 18-1109,0 0 0,0 0 0,-1-1 0,1 1 1,0 0-1,0 0 0,0 0 0,0 0 1,-1 0-1,1-1 0,0 1 0,0 0 0,0 0 1,-1 0-1,1 0 0,0 0 0,0 0 0,-1 0 1,1 0-1,0 0 0,0 0 0,-1 0 0,1 0 1,0 0-1,0 0 0,0 0 0,-1 0 0,1 0 1,0 0-1,0 0 0,-1 0 0,1 0 0,0 0 1,0 0-1,-1 1-21,-15 10 924,16-11-915,-5 5 150,0 1 1,1-1 0,-1 1 0,1 0 0,0 1-1,1-1 1,0 1 0,0 0 0,0-1 0,1 1 0,-1 3-160,-1 7 162,0-1 0,2 1 0,-1 0 1,2 8-163,0-14 42,1 0 0,0 0 0,1 0 0,1 0 0,0 0 0,3 10-42,-4-17 4,0-1 0,0 0-1,1 1 1,-1-1 0,1 0-1,0 0 1,0 0 0,0 0 0,0 0-1,0-1 1,1 1 0,-1-1-1,1 1 1,0-1 0,0 0 0,0 0-1,0 0 1,0 0 0,0-1-1,0 1 1,1-1 0,-1 0-1,1 0 1,1 0-4,13 2 17,-1-2-1,0 0 1,1-1-1,-1-1 1,1 0-1,-1-2 0,1 0 1,-1 0-1,9-5-16,23-7 52,-1-3-1,29-16-51,-50 21 7,0-2 1,-1-1-1,-1 0 1,-1-2-1,0-1 0,-1-1 1,6-8-8,-22 21 3,-1 0 1,1-1-1,-1 0 1,-1 0-1,1 0 0,-1 0 1,-1-1-1,0 0 1,0 0-1,-1 0 0,0 0 1,0-1-1,-1 1 1,0-1-1,-1 1 0,0-1 1,0 0-1,-1 0-3,-1-28 24,-1 1 0,-2 0 0,-1 1 0,-2-1 0,-7-19-24,7 25 25,-2 2 0,-3-7-25,8 26 22,-1 0 0,0 0 0,-1 0 0,0 0-1,0 1 1,-1 0 0,-6-6-22,10 11 17,-1 1 0,1 0 0,0 0 1,-1 0-1,0 1 0,1-1 0,-4-1-17,5 4 5,1-1 0,0 1 0,-1-1-1,1 1 1,0 0 0,-1-1 0,1 1-1,0 0 1,-1 0 0,1 0 0,-1 0 0,1 0-1,0 0 1,-1 1 0,1-1 0,-1 0 0,1 1-1,0-1 1,0 1 0,-1 0 0,1-1-1,0 1 1,0 0 0,0 0 0,-1-1 0,1 1-1,-1 1-4,-2 4 5,-1-1-1,1 1 1,0-1-1,0 1 1,1 1-1,0-1 1,0 0-1,0 1 1,1 0-1,0-1 1,0 1-1,1 2-4,-5 20 7,2 0-1,1 12-6,-1 10 19,3-1 1,2 1-1,2 0 1,2-1-1,9 34-19,-10-67 13,1-1 1,1 1-1,0-1 0,1 0 0,1-1 0,0 1 0,4 2-13,-8-12 3,0 0 0,1 0 0,0 0 0,0-1 0,0 1 0,0-1 0,1-1 0,0 1 0,0-1 0,0 0 0,1 0 0,-1-1 0,1 0 0,0 0 0,0-1 0,0 1 0,0-2 0,3 1-3,6 0 0,-1-2 1,1 0 0,0-1-1,-1-1 1,1 0 0,-1-1-1,1-1 1,-1 0 0,0-1-1,0 0 1,-1-2 0,0 0-1,4-2 0,9-7-71,0-1 0,-1-1 0,-1-1-1,-1-1 1,0-2 0,2-4 71,10-20-107,-29 37 98,-9 7 3,-16 11 8,-26 21 54,41-27-44,-1 1 0,1-1 0,0 1 0,0 0 1,0 0-1,0 0 0,1 0 0,0 0 0,-1 0 0,1 1 0,1-1 0,-1 1 0,1-1 1,0 1-1,0 0 0,0 0 0,1-1 0,-1 5-12,2-4 12,-1 0 0,1 0 1,0-1-1,1 1 0,-1 0 1,1 0-1,0-1 0,0 1 0,1-1 1,-1 1-1,1-1 0,0 0 0,0 0 1,0 0-1,1-1 0,-1 1 0,1-1 1,1 1-13,1 1 7,0 0 1,1-1-1,0 1 1,0-1-1,0-1 1,0 0 0,1 0-1,-1 0 1,1-1-1,0 0 1,6 1-8,-2-1 6,1-1 1,0-1 0,-1 0-1,1-1 1,0 0 0,-1-1 0,4-1-7,11-4 5,-1-1 1,0-1 0,-1-1-1,1-1 1,-2-2 0,14-8-6,-28 15-18,0-1 1,0 1-1,-1-1 0,0-1 1,0 0-1,-1 0 0,0-1 1,0 0-1,1-2 18,-13 16-24,0 2 20,0-1-1,0 1 0,0 0 1,1 0-1,0 0 0,0 1 0,1-1 1,0 1-1,0-1 0,0 4 5,-1 6 0,0 0 0,1 0-1,1 13 1,1-27 0,0-1 0,0 1 0,0-1 0,1 1 0,-1-1 0,1 0-1,0 1 1,0-1 0,0 1 0,0-1 0,0 0 0,0 0 0,1 0 0,-1 0 0,1 0 0,-1 0 0,1 0-1,0 0 1,0 0 0,2 1 1,0-1 0,0 1 0,0-1 0,1 0 1,-1 0-1,1 0 0,1 0-1,-3-1 1,6 1 5,0 1 1,0-1-1,1-1 1,-1 0-1,1 0 1,-1-1-1,1 0 1,0-1 0,-1 0-1,1-1 1,-1 1-1,0-2 1,0 1-1,0-2 1,0 1-1,0-1 1,6-4-7,0 0 9,1-1 0,-2-1 1,0-1-1,0 0 0,-1 0 1,0-1-1,-1-1 0,0-1 0,1-2-9,-11 13 1,0 1 0,1-1 0,-1 0 0,0 0 0,-1-1 0,1 1 0,-1 0 0,1-1 0,-1 1 0,0 0-1,0-1 1,0 0 0,-1 1 0,1-1 0,-1 1 0,0-1 0,0 0 0,0 1 0,0-1 0,-1 0 0,0 1 0,1-1-1,-1 1 1,-1-1 0,1 1 0,0 0 0,-1-1 0,0 1 0,1 0 0,-1 0 0,-1 0 0,1 0 0,0 0 0,-1 1-1,0-2 0,-11-9 4,0 0 0,-1 0 0,-1 2-1,-12-8-3,17 11-24,-1 2-1,0 0 1,0 0-1,0 1 0,0 1 1,-1 0-1,-6-1 25,15 5-44,0-1 0,1 1 0,-1 0 0,1 0 0,-1 1 0,1-1 0,-1 1 0,1 0 0,-1 0 0,1 0 0,0 0 0,-1 0 0,1 1-1,0-1 1,0 1 0,0 0 0,0 0 0,0 0 0,0 1 0,1-1 0,-2 2 44,-2 3-187,1-1 0,0 1 0,0 0 0,0 0 0,1 0 0,0 0 1,1 1-1,-1 3 187,-11 34-441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0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0 185 6897,'4'-2'165,"-1"0"-1,1 1 0,-1 0 0,1 0 0,0 0 0,-1 0 0,1 1 1,0-1-1,0 1 0,-1 0 0,1 0 0,0 1 0,0-1 0,0 1 0,-1-1 1,1 1-1,0 0 0,-1 1 0,1-1 0,-1 1 0,1-1 0,-1 1 1,0 0-1,0 0 0,0 1 0,0-1 0,0 1 0,0-1 0,-1 1 1,1 0-1,0 1-164,3 3-12,-1 0 1,0 0 0,-1 0-1,0 1 1,0-1 0,0 1-1,-1 0 1,0 0 0,-1 1-1,0-1 1,0 0 0,-1 1 0,1 5 11,-3-3 6,1-1 1,-1 0 0,-1 1 0,0-1 0,0 0 0,-1 0-1,0 0 1,-4 6-7,20-58 380,1 16-239,2 0 1,0 1-1,1 1 0,8-7-141,83-90 231,-88 100-208,-14 15-17,54-55 27,-54 56-32,0 0 0,0 0-1,1 1 1,-1-1 0,1 1-1,0 1 1,0-1 0,0 1-1,1 1 0,-8 2 0,1-1 0,0 1 0,-1 0 0,1 0 0,-1 0-1,1 0 1,0 0 0,-1 0 0,1 0 0,0 1-1,-1-1 1,1 0 0,-1 0 0,1 0 0,-1 1 0,1-1-1,0 0 1,-1 1 0,1-1 0,-1 0 0,1 1-1,-1-1 1,0 1 0,1-1 0,-1 0 0,1 1-1,-1-1 1,0 1 0,1 0 0,-1-1 0,0 1 0,1-1-1,-1 1 1,0-1 0,0 1 0,0 0 0,0-1-1,0 1 1,3 24-5,-6-2-10,0-1 0,-2 1-1,-1-1 1,-1 0-1,0-1 1,-2 2 15,-20 64-213,24-72-223,1 0-1,1 0 1,1 0 0,0 1-1,0-1 1,2 1-1,0-1 1,1 1 0,2 13 436,11 7-1251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1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1824,'9'-22'1743,"-7"18"-1221,-1 0 0,1 0 0,0-1 0,0 1 0,0 0 0,1 1 0,-1-1 0,1 0-1,0 1 1,0 0 0,0-1 0,1 1 0,-1 0 0,1 0-522,-3 2 32,0 1-1,0-1 1,0 1-1,0-1 1,0 1-1,0 0 0,0-1 1,0 1-1,0 0 1,0 0-1,0 0 1,1 0-1,-1 0 1,0 0-1,0 0 0,0 0 1,0 0-1,0 0 1,0 1-1,0-1 1,0 0-1,0 1 1,0-1-1,0 1 0,0-1 1,0 1-1,0-1 1,0 1-1,0 0-31,4 4 39,0 0 1,0 1-1,-1-1 0,0 1 0,1 0-39,11 17 51,-13-20-45,31 40 220,30 26-226,-50-55 82,1 0 0,0-1-1,1-1 1,4 3-82,-12-10 19,0-1 0,0 1-1,0-1 1,0-1 0,1 1 0,-1-1 0,1-1-1,0 0 1,0 0 0,4 0-19,-5-2 28,0 0 0,0 0-1,0-1 1,0 0 0,0 0 0,0-1 0,-1 0-1,1-1 1,0 0 0,-1 0 0,0 0 0,5-4-28,10-6 55,-1-2 1,-1 0-1,6-8-55,-5 6 6,5-7 39,14-16-45,-17 16 105,25-21-105,-45 43 19,4-4 15,-7 6-31,0 0-1,0 0 0,0-1 0,0 1 1,0 0-1,0 0 0,0 0 0,0 0 1,0 0-1,0 0 0,0 0 0,0-1 0,0 1 1,0 0-1,0 0 0,0 0 0,0 0 1,0 0-1,0 0 0,0 0 0,0-1 1,0 1-1,0 0 0,0 0 0,0 0 1,0 0-1,0 0 0,0 0 0,0 0 1,0 0-1,0 0 0,0-1 0,-1 1 1,1 0-1,0 0 0,0 0 0,0 0 1,0 0-1,0 0 0,0 0 0,0 0 1,0 0-1,-1 0 0,1 0 0,0 0 1,0 0-1,0 0 0,0 0 0,0 0 1,0 0-1,0 0 0,-1 0 0,1 0 1,0 0-1,0 0 0,0 0 0,0 0 1,0 0-1,0 0 0,0 0 0,0 0 1,-1 0-1,1 0 0,0 0 0,0 1 1,0-1-3,0 0 12,0 0-3,0 0 0,0 0 6,3 9 33,8 26 0,-9-25-40,1 0 0,0-1-1,1 1 1,0-1 0,0 0 0,2 1-8,-5-8-1,1 0 0,-1 0 1,1 0-1,0-1 1,0 1-1,-1-1 0,1 0 1,0 1-1,0-1 1,0 0-1,1 0 0,-1 0 1,1 0 0,40 10-90,-42-11 85,15 3-88,0 0 1,-1-1 0,12-1 92,-23-1-66,0-1 0,0 0 0,0 0 0,-1 0 0,1 0 0,0 0 0,-1-1 0,0 0 0,1 0 0,-1 0 0,0 0 0,0 0 0,0-1 0,0 1 0,0-1 0,0 0 0,0-1 66,1 1-76,18-27-297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2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20 6777,'-35'-11'3369,"11"3"-848,16 13-2009,3 9-168,10 7-328,17 11-96,15 0-416,1 3-248,15 10 416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5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0 195 5097,'12'-7'438,"-1"2"-1,1 0 1,0 0 0,0 1-1,0 1 1,1 0 0,-1 1-1,1 0 1,0 1 0,9 0-438,21 1-11,0 3 1,23 5 10,-44-6 93,101 15-254,-37-4-1309,1-4 0,25-2 1470,-96-7-446,-1-1-1,1 0 1,-1 0-1,1-2 1,-1 0-1,14-5 447,-26 8-11,0-1 1,0-1-1,0 1 0,-1 0 0,1-1 0,0 1 1,-1-1-1,1 0 0,-1 0 0,1 0 1,-1 0-1,0 0 0,0-1 0,0 1 0,0-1 1,0 1-1,0-1 0,-1 0 0,1 0 0,-1 0 1,0 1-1,0-1 0,0 0 0,0 0 1,-1-1-1,1 1 0,-1 0 0,0 0 0,1 0 1,-2 0-1,1 0 0,0-1 0,-1 1 1,1 0-1,-2-2 11,1-2 169,-1 1 0,0 0 1,0-1-1,-1 1 1,0 0-1,0 0 0,-1 1 1,1-1-1,-1 1 0,0 0 1,-1 0-1,1 0 1,-1 0-1,0 0-169,1 3 108,1-1 0,-1 1 1,1-1-1,-1 1 0,0 0 0,0 1 0,0-1 1,0 1-1,0-1 0,0 1 0,0 0 0,0 1 0,-1-1 1,1 1-1,0 0 0,0 0 0,-1 0 0,1 0 1,0 1-1,0 0 0,0 0 0,-1 0 0,1 0-108,-4 2 51,0 0 0,1 1 0,-1 0 0,1 0 0,-1 0 0,1 1 0,1 0-1,-1 1 1,1-1 0,0 1 0,0 0 0,0 1 0,1 0-51,-2 2 24,1 1 1,1-1-1,0 1 0,0 1 1,1-1-1,0 0 0,1 1 1,0 0-1,1 4-24,-2 8-9,2 0 0,1 1 1,1-1-1,1 0 0,1 1 0,1-1 1,1 0-1,1 0 0,2 4 9,-2-11-98,0 0 1,1 0-1,1-1 0,0 0 0,1 0 1,1-1-1,10 14 98,-14-22-165,0 0-1,1 0 1,-1 0 0,1-1-1,0 0 1,0 0-1,1 0 1,-1-1 0,1 0-1,0-1 1,1 1-1,-1-1 1,0 0 0,1-1-1,-1 0 1,1 0 0,0-1-1,0 0 166,51-2-1004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2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567 37 9106,'0'-1'126,"-1"-1"-1,1 0 1,0 1-1,-1-1 1,0 1 0,1-1-1,-1 1 1,0-1-1,0 1 1,0 0 0,0-1-1,0 1 1,0 0-1,0 0 1,0-1 0,0 1-1,-1 0 1,1 0-1,0 0 1,-1 1 0,1-1-1,-1 0 1,1 0-1,-1 1 1,1-1 0,-1 1-1,1-1 1,-2 1-126,-6-2-16,-1 1 1,1 0-1,-1 0 1,-8 2 15,13-1 123,-26 1-50,0 1 0,1 2-1,0 0 1,-1 3 0,2 0 0,-27 12-73,33-11 76,1 1-1,0 2 1,0 0 0,2 1 0,-1 1 0,2 1-1,0 1 1,0 1 0,-2 3-76,19-16 8,-1 0 1,0 0-1,1 1 0,0-1 1,-1 0-1,1 1 0,1 0 1,-1-1-1,0 1 1,1 0-1,0 0 0,0 0 1,0 0-1,0 0 0,1 0 1,-1 0-1,1 1-8,0-3 2,1 0 0,-1 1 0,1-1 0,-1 0 1,1 0-1,0 1 0,0-1 0,0 0 0,0 0 0,0 0 0,0 0 0,0 0 0,1 0 0,-1 0 0,1 0 1,0-1-1,-1 1 0,1-1 0,0 1 0,0-1 0,0 0 0,0 1 0,0-1 0,0 0 0,0 0 0,1-1 0,-1 1 1,0 0-1,2 0-2,8 1 4,-1-1 1,0 1-1,0-2 1,1 0-1,-1 0 1,0-1-1,1 0 1,-1-1-5,35-6 26,14-7-26,-49 13 4,154-45 25,-140 38-28,-1-1 0,0-1 0,0-1 0,-1 0 0,10-9-1,-29 18-1,-1 0 1,1 0-1,-1 0 1,1-1-1,-1 1 0,0-1 1,0 0-1,0 0 1,1-3 0,-3 5-1,-1 1 1,1 0-1,0-1 1,-1 1-1,1-1 1,-1 1-1,0-1 1,0 1-1,1-1 0,-1 0 1,0 1-1,0-1 1,0 1-1,-1-1 1,1 1-1,0-1 1,-1 1-1,1-1 1,-1 1-1,1-1 1,-1 1-1,1-1 1,-1 1-1,0 0 1,0-1-1,0 1 0,0 0 1,0 0-1,0 0 1,0-1-1,-1 1 1,1 0 1,-2 0 0,1-1 0,0 1-1,0 0 1,0 0 0,0 0 0,-1 0-1,1 1 1,0-1 0,-1 1 0,1-1-1,-1 1 1,1 0 0,-1 0 0,1 0-1,0 0 1,-1 0 0,1 1 0,-1-1-1,1 1 1,0 0 0,-1-1 0,1 1-1,0 0 1,0 0 0,-2 1-1,-3 2 12,1 0 1,-1 0-1,1 0 0,0 1 1,0-1-1,0 2 1,1-1-1,-2 2-12,3-2 9,0-1 1,1 0-1,0 1 1,-1 0-1,2 0 0,-1 0 1,1 0-1,-1 0 1,2 1-1,-1-1 0,-1 6-9,3-7 4,0 0-1,0-1 1,0 1-1,0 0 1,1 0 0,0 0-1,0-1 1,0 1-1,0 0 1,0-1-1,1 1 1,-1 0-1,1-1 1,0 0-1,0 0 1,1 1-1,-1-1 1,1 0-4,5 7 6,1-1-1,0 0 1,0 0 0,1-1 0,1 0-1,-1-1 1,1 0 0,1 0 0,2 0-6,22 9-49,1-1 0,13 2 49,-41-15-18,40 13 589,0-2 1,1-2 0,11-1-572,45 2 823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3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31 310 2785,'40'-4'8488,"66"-21"-8203,-88 21-251,0-2 0,0 0-1,0-1 1,-1-1 0,0-1 0,0 0-1,-1-1 1,0-1 0,-1-1-1,0 0 1,-1-1 0,10-11-34,-19 18 5,0 0 0,0 0 1,0-1-1,-1 1 1,0-1-1,0 0 1,-1 0-1,0-1 1,0 0-6,-2 6 4,0 0 0,0-1 0,-1 1 1,1-1-1,-1 1 0,1 0 0,-1-1 1,0 1-1,0-1 0,0 1 1,0-1-1,-1 1 0,1-1 0,-1 1 1,1 0-1,-1-1 0,0 1 0,0 0 1,0 0-1,0-1 0,-1 1 1,1 0-1,0 0 0,-1 0 0,1 0 1,-1 1-1,0-1 0,0 0 0,0 1 1,1-1-1,-3 0-4,-1 0 16,1 0-1,-1 0 1,0 1 0,0 0 0,1 0 0,-1 0-1,0 0 1,0 1 0,0 0 0,0 0 0,0 0-1,0 0 1,0 1 0,0 0 0,0 0-1,0 1 1,0-1 0,1 1 0,-1 0 0,0 0-16,-12 6 56,0 1 1,0 0 0,1 1 0,-13 10-57,-3 6 79,1 1 0,2 1 0,1 2 1,1 0-1,-1 5-79,21-25 21,0-1 0,1 1 1,0 0-1,0 1 0,-2 7-21,7-15 3,0-1 1,0 1-1,1-1 1,-1 1-1,0-1 1,1 1-1,0 0 0,0-1 1,0 1-1,0-1 1,0 1-1,0 0 1,1-1-1,-1 1 0,1-1 1,-1 1-1,1-1 1,0 1-1,0-1 1,0 0-1,1 1 0,-1-1 1,1 0-1,-1 0 1,1 0-1,0 0 1,0 1-4,7 3 12,-1 0 0,1 0 1,0-1-1,0-1 1,1 1-1,-1-2 1,1 1-1,0-1 0,0-1 1,0 0-1,0 0 1,0-1-1,8 0-12,21 1 36,1-2 0,-1-2 0,1-1-36,14-3-111,1-2-1,-2-3 1,35-12 111,-60 15-501,0-2 0,-1-1 0,0-2 0,-1 0 0,0-2 0,-1 0 0,11-11 501,16-22-1068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3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34 7122,'-56'-22'2723,"50"22"-1839,14 8-299,16 7-245,0-2-1,1 0 1,0-1-1,1-2 1,9 3-340,8 3 279,17 10-279,-48-20 41,0 1 0,0 0-1,-1 1 1,0 0 0,0 1 0,7 8-41,-15-15 5,0 1 0,0 0 0,-1 0 0,0 0 0,1 1 0,-1-1 0,0 0 0,0 1 0,-1 0 0,1-1 0,-1 1 0,0 0 0,0 0 0,0 0 0,0 0 0,-1 0 0,1-1 0,-1 1 0,0 0 0,-1 0 0,1 0 0,-1 0 0,1 0 0,-1 0 0,0 0 0,0 0 0,-1-1 0,-1 5-5,-1-2 28,0 1-1,0-1 1,-1 1-1,0-1 1,0-1 0,0 1-1,-1-1 1,0 0 0,0 0-1,0 0 1,-1-1 0,1 0-1,-1 0 1,0-1-28,5-2 19,0 0 0,1 0 0,-1-1 0,0 1 0,0-1 0,0 1 0,0-1-1,0 1 1,1-1 0,-1 0 0,0 0 0,-2 0-19,4 0 10,-1-1-1,0 1 1,1 0 0,-1 0-1,1 0 1,-1-1-1,0 1 1,1 0 0,-1-1-1,1 1 1,-1 0-1,1-1 1,-1 1 0,1-1-1,-1 1 1,1-1-1,0 1 1,-1-1 0,1 1-1,0-1 1,-1 1-1,1-1 1,0 0 0,0 1-1,-1-1-9,1-2 16,0 0 1,0 0-1,0-1 0,0 1 0,0 0 1,0 0-1,1 0 0,0 0 1,0 0-1,-1-1 0,2 1 0,-1 1 1,0-1-1,2-3-16,7-10 25,0 0-1,0 0 1,2 1 0,6-7-25,57-58 21,-64 69-18,-10 10-3,53-54 4,47-36-4,-83 81-10,-18 10 10,0 0-1,1 0 1,-1 0 0,0 0 0,0 0-1,0 0 1,1 0 0,-1 0 0,0 1 0,0-1-1,0 0 1,1 0 0,-1 0 0,0 0 0,0 0-1,0 0 1,1 1 0,-1-1 0,0 0-1,0 0 1,0 0 0,0 0 0,0 1 0,1-1-1,-1 0 1,0 0 0,0 0 0,0 1-1,0-1 1,0 0 0,0 0 0,0 0 0,0 1-1,0-1 1,0 0 0,0 0 0,0 1-1,0-1 1,0 0 0,0 0 0,-7 31-17,-20 35-8,17-43 30,0 1 1,2-1-1,1 1 1,0 1-1,0 10-5,7-30 2,-1-1-1,1 1 0,0 0 1,0 0-1,1-1 1,-1 1-1,1 0 0,0-1 1,0 1-1,1-1 0,-1 1 1,1-1-1,0 1 1,0-1-1,2 3-1,0-2-1,0-1 1,0 1-1,0-1 0,1 0 0,-1 0 1,1 0-1,0-1 0,0 1 0,0-1 1,1-1-1,-1 1 0,4 1 1,6 1-55,-1 0-1,1-1 1,0 0-1,1-1 1,-1-1-1,0-1 1,16 0 55,-5-1-436,0-2 0,0-2 1,0 0-1,13-5 436,28-8-593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5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96 744 6945,'43'-80'2841,"-43"80"-2798,0 0 0,1-1 0,-1 1 0,0 0 0,0-1 0,0 1 0,1-1 0,-1 1 0,0 0-1,0-1 1,0 1 0,0-1 0,0 1 0,0 0 0,0-1 0,0 1 0,0-1 0,0 1 0,0-1 0,0 1 0,0 0 0,-1-1 0,1 1 0,0-1 0,0 1-1,0-1-42,-10 3 688,-12 13-87,11-6-538,0 1 1,1 0-1,1 0 0,0 1 1,0 0-1,1 1 1,0 0-1,-1 5-63,5-11 22,1 1-1,0 0 1,0-1-1,1 1 0,0 0 1,0 1-1,0-1 1,1 0-1,0 0 1,1 1-1,0-1 1,0 0-1,0 1 0,1-1 1,0 0-1,0 1 1,1 0-22,0-3 12,1-1 0,-1 1 0,1 0 0,0 0 0,0-1 0,0 0 0,1 1-1,0-1 1,-1-1 0,1 1 0,1 0 0,-1-1 0,0 0 0,1 0 0,0 0 0,0-1 0,0 0 0,4 2-12,7 2 12,-1-1 0,1-1 0,0 0 0,0-1 0,15 0-12,-1-2 5,0-1 0,0-1 1,0-1-1,0-2 1,0-2-1,-1 0 1,10-5-6,21-8 7,-1-2 1,-1-4 0,0-2-8,-35 16 6,1-2 1,-2 0-1,0-2 1,0 0-1,-2-1 1,3-4-7,-14 12 2,-1-1-1,0 0 1,0-1-1,-1 0 1,0 0-1,-1-1 1,0 1 0,-1-1-1,0-1 1,0 1-1,-2-1 1,1 1 0,-1-1-1,0-6-1,-1-13 10,-1 0 1,-1 0-1,-2-1 0,-1 1 1,-5-20-11,5 35 6,3 10-3,-11-73 127,-3 0-1,-4 1 1,-6-10-130,23 84 35,-1-1-1,0 1 1,0 0 0,0-1 0,-1 1 0,0 0 0,1 0 0,-4-2-35,5 4 25,-1 1 0,0-1 1,1 1-1,-1 0 0,0-1 1,0 1-1,0 0 0,1 0 1,-1 0-1,0 0 0,-1 1 0,1-1 1,0 0-1,-1 1-25,0 0 18,-1 0-1,1 0 1,0 1 0,0-1 0,0 1-1,0 0 1,0 0 0,0 0-1,0 0 1,0 0 0,1 1-1,-1-1 1,0 1 0,1 0-1,-1 0 1,1 0 0,-1 0-1,1 0 1,0 1 0,0-1-1,0 1 1,0-1 0,0 2-18,-3 3 4,0 1 0,0 0 1,1 0-1,0 1 0,1-1 0,0 1 0,0 0 1,0 0-1,0 8-4,1-1 9,0 0-1,1 1 1,1-1-1,1 0 1,1 8-9,6 24 26,2-1 0,2-1 0,8 17-26,-18-54 4,27 78 16,37 133 33,-57-181-29,-1 2-1,-2-1 0,-2 1 0,-1 20-23,-3-54 3,0 1 0,0-1 0,-1 0 0,0 0 0,0 0 0,-1 2-3,2-8 0,-1-1 1,1 0 0,0 0-1,0 0 1,-1 1-1,1-1 1,0 0 0,-1 0-1,1 0 1,0 0 0,-1 1-1,1-1 1,0 0-1,-1 0 1,1 0 0,0 0-1,-1 0 1,1 0 0,0 0-1,-1 0 1,1 0 0,0 0-1,-1 0 1,1 0-1,0 0 1,0 0 0,-1-1-1,1 1 1,0 0 0,-1 0-1,1 0 1,0 0-1,-1 0 1,1-1 0,0 1-1,0 0 1,-1 0 0,1-1-1,0 1 1,0 0 0,0 0-1,-1-1 1,1 1-1,0 0 1,0-1 0,0 1-1,0 0 1,0-1 0,-1 1-1,1 0 1,0-1 0,0 1-1,0 0 1,0-1-1,0 1 1,0 0 0,0-1-1,0 1 1,0 0-1,0-8 2,-1-1 0,1 1 0,1 0 0,0 0 0,0 0 0,0 0 0,1 0 0,0 0 0,0 0 0,1 1 0,0-1-1,1 1 1,2-5-2,11-16 3,0 0-1,18-19-2,-30 40 3,11-14-4,0 1-1,2 1 0,0 1 0,11-8 2,-24 21-2,0 0 0,1 1 0,0-1 0,0 2 0,0-1 0,1 1 0,-1-1 0,1 2 0,0-1 0,0 1 0,0 0 0,0 1 0,0-1 0,0 1-1,0 1 1,0-1 0,1 1 0,4 1 2,-8 0 0,1 1 1,-1-1-1,0 1 0,1 0 0,-1 0 1,0 0-1,0 0 0,-1 1 0,1 0 0,0 0 1,-1 0-1,0 0 0,0 0 0,0 1 1,0-1-1,0 1 0,0 0 0,-1 1 0,8 11 6,-2 1 0,0 1 0,5 15-6,-1-1 1,-7-21-3,0 1 1,1-1-1,0 0 0,0-1 1,2 1-1,1 0 2,-5-6-1,0 0 0,1-1 0,0 0 0,0 0 0,0-1 0,0 1 0,1-1 0,-1 0 0,1 0 0,0-1 0,0 0 0,0 0 0,0 0 1,10 1 0,1 0-1,-1-1 0,1-1 1,0 0-1,-1-1 0,1-1 1,0-1-1,-1 0 0,1-1 1,0-1 0,37-11 3,-1-2 0,17-9-3,-41 15-2,-1-1-1,0-1 0,-1-2 1,-1-1-1,21-16 3,-37 24-3,-1 0 0,1-1 0,-2 0 0,1-1 0,-1 1 1,-1-2-1,2-2 3,-5 6-2,0 0 0,-1-1-1,0 1 1,0-1 0,0 0 0,-1 0 0,0 0 0,-1-1 0,0 1 0,0 0 0,-1-5 2,0 8 1,0-1-1,0 0 1,-1 0 0,0 0-1,0 0 1,-1 1-1,0-1 1,0 0 0,0 1-1,-1 0 1,0-2-1,1 4 4,-1-1-1,1 1 1,0 0-1,-1 0 1,0 0 0,0 0-1,0 1 1,0-1-1,0 1 1,-1 0 0,1 0-1,-1 0 1,1 0-1,-1 0 1,0 1 0,1 0-1,-3-1-3,-2 1 8,0-1-1,0 2 0,-1-1 0,1 1 0,0 0 1,0 1-1,0 0 0,0 0 0,0 1 1,0-1-1,0 2 0,-3 1-7,-15 6 9,1 2 0,0 1 0,-1 1-9,0 1 8,1 0 1,0 2 0,1 1 0,0 1 0,2 1-1,0 1 1,2 1 0,0 0 0,2 2 0,-13 20-9,25-36 5,2 1 0,-1 0 0,1-1 0,1 1 0,-1 3-5,3-9 1,0-1-1,1 0 0,-1 0 1,1 1-1,-1-1 0,1 0 0,0 1 1,0-1-1,0 0 0,0 1 1,1-1-1,-1 0 0,1 1 1,-1-1-1,1 0 0,0 0 1,0 0-1,0 0 0,0 1 0,0-1 1,0 0-1,0-1 0,1 1 1,-1 0-1,2 1 0,1 0 0,0 0 1,1 0-1,0-1 0,-1 1 1,1-1-1,0 0 1,0 0-1,0-1 0,0 0 1,1 0-1,-1 0 0,2 0 0,5 0 7,0 0 0,1-1-1,-1 0 1,13-3-7,9-3 14,0-2 1,0-1-1,-1-2 1,0-1-1,-1-1 1,-1-2-1,0-2 1,20-13-15,-42 23-10,0 1 1,0-1-1,0-1 1,-1 1-1,0-2 1,-1 1-1,0-1 1,0 0-1,-1 0 1,0-1-1,0 0 1,-1 0-1,-1 0 1,0-1-1,0 1 1,-1-1-1,0 0 1,1-9 9,-5 4-18,1 16 17,0 0 1,0 0 0,0 0-1,0 0 1,0 0 0,0-1-1,-1 1 1,1 0-1,0 0 1,0 0 0,0 0-1,0 0 1,0 0 0,0-1-1,-1 1 1,1 0-1,0 0 1,0 0 0,0 0-1,0 0 1,-1 0 0,1 0-1,0 0 1,0 0-1,0 0 1,0 0 0,-1 0-1,1 0 1,0 0 0,0 0-1,0 0 1,-1 0 0,1 0-1,0 0 1,0 0-1,0 0 1,0 0 0,-1 0-1,1 0 1,-23 20-12,22-18 12,-14 12 2,1 1 1,1 0-1,0 1 1,-8 15-3,17-25-1,1-1 0,0 1 0,1 0 1,-1 0-1,1 0 0,0 0 0,1 0 1,-1 1-1,1-1 0,1 0 0,-1 1 1,1-1-1,0 1 0,0-1 0,1 1 1,0-1-1,1 6 1,-1-9-2,0 0 1,1 1-1,-1-1 1,0 0-1,1 0 1,0 0-1,0 0 0,0 0 1,0 0-1,0 0 1,0 0-1,1-1 1,0 1-1,-1-1 1,1 0-1,0 0 0,3 2 2,-2-2 0,1 0-1,0 0 1,1 0-1,-1-1 1,0 0-1,0 0 0,1 0 1,-1 0-1,0-1 1,1 0-1,1 0 1,6-1 4,-1-1 0,1 0 0,0-1-1,-1 0 1,0-1 0,1-1 0,-1 0 0,-1 0-1,9-6-3,12-9 10,-1-2 0,-2-1 0,0-2 0,1-2-10,43-51 0,-23 23 0,-47 51-2,1 1-1,0 0 0,0-1 0,0 1 1,0 1-1,0-1 0,1 0 1,0 1 2,-4 1-1,0 1 0,1-1 0,-1 1 0,0-1 0,1 1 0,-1 0 1,0 0-1,1 0 0,-1 0 0,0 0 0,1 0 0,-1 0 0,1 0 1,-1 0-1,0 0 0,1 1 0,-1-1 0,0 1 0,1-1 0,-1 1 0,0-1 1,0 1-1,0 0 0,1 0 0,-1-1 0,0 1 0,0 0 0,0 0 1,0 0-1,0 0 0,-1 0 0,2 2 1,1 2-2,0 1 0,0 0 0,-1-1-1,1 1 1,-1 1 0,-1-1 0,1 0 0,-1 0 0,0 3 2,4 60 10,-4-12-6,-3-1 0,-4 24-4,7-75 16,5-8 40,46-43 101,-2-2 0,-2-3-157,9-7-2,18-13 2,-44 45-5,2 0 1,7-1 4,-24 17-1,0 0 0,1 2 0,0 0 0,1 0 0,16-3 1,-29 10 0,-1-1-1,1 1 0,0 0 0,0 1 1,0-1-1,0 1 0,0 0 1,-1 0-1,1 0 0,0 1 0,4 1 1,-7-2 0,0 1 0,1 1-1,-1-1 1,0 0 0,0 0-1,0 1 1,0-1 0,0 1 0,-1 0-1,1-1 1,0 1 0,-1 0-1,1 0 1,-1 0 0,0 0-1,0 0 1,0 1 0,0-1-1,0 0 1,0 0 0,0 1-1,-1-1 1,1 0 0,-1 1-1,0 0 1,3 19 2,-2-1 0,-1 0 0,0 0 0,-2 1-1,-1 5-1,1-7 2,0-1-1,1 1 1,1 0-1,1-1 0,0 1 1,4 12-2,-5-29 2,1 0-1,0 1 1,0-1 0,1 0 0,-1 0 0,0 0 0,1 0 0,0 0-1,0 0 1,0-1 0,0 1 0,0 0 0,0-1 0,1 0 0,-1 1-1,1-1 1,0 0 0,0 0 0,0-1 0,-1 1 0,2 0-2,1 0-12,1-1 1,0 1-1,-1-1 0,1 0 1,0 0-1,0-1 1,0 0-1,0 0 0,0 0 1,-1-1-1,5 0 12,14-4-125,0-1-1,-1-2 1,0 0-1,0-1 1,4-4 125,33-15-437,-2-3 0,-1-2 1,-1-3-1,-2-2 0,38-36 437,-77 62 408,-37 32 327,-3 2-409,-2 0 0,-1-2 0,0-1 0,-2-2 0,-30 14-326,32-18 127,16-7-27,0-1-1,-1 0 1,1-1-1,-1 0 0,0-1 1,0 0-1,-6 0-99,18-3 12,0 0 1,0 0-1,0 0 1,0 0-1,0 0 0,0 0 1,0 0-1,0 0 1,0 0-1,0 0 1,0-1-1,0 1 0,0 0 1,0-1-1,0 1 1,0 0-1,0-1 0,1 0 1,-1 1-1,0-1 1,0 1-1,0-1 1,1 0-1,-1 0 0,0 1 1,1-1-1,-1 0 1,1 0-1,-1 0 1,1 0-1,-1 0 0,1 0 1,-1 1-1,1-1 1,0 0-1,0 0 1,-1 0-1,1 0 0,0 0 1,0 0-1,0-1 1,0 1-1,0 0 1,0 0-1,1 0 0,-1 0 1,0 0-1,0 0 1,1 0-13,1-8 17,1 1 1,-1 0-1,2 0 1,-1 0 0,2-2-18,-4 9 0,12-21 1,1 1-1,2 0 0,0 0 1,1 2-1,1 0 0,9-7 0,33-36-151,-26 22 41,-16 18-49,0 1 1,2 0 0,21-16 158,-39 35-5,-1 1 0,1 0 0,-1 0 1,1 0-1,0 0 0,-1 0 0,1 0 0,0 1 1,0-1-1,0 0 0,-1 1 0,1-1 1,0 1-1,0 0 0,0 0 0,0 0 1,2 0 4,-3 0-2,0 0 0,0 1 1,0-1-1,1 1 0,-1 0 1,0-1-1,0 1 0,0 0 1,0-1-1,0 1 0,0 0 1,-1 0-1,1 0 0,0 0 1,0 0-1,-1 0 0,1 0 1,0 0-1,-1 0 0,1 1 2,2 6-6,-1 0-1,0 1 1,0-1 0,-1 1-1,0-1 1,0 1 0,-1 1 6,0 139-20,-2-77 35,4-1-1,3 5-14,41 312 59,-33-314-74,-13-74 15,0 0 1,0 0-1,0 0 0,0 1 1,0-1-1,0 0 0,0 0 1,0 0-1,0 0 0,0 0 0,0 1 1,0-1-1,0 0 0,0 0 1,0 0-1,-1 0 0,1 0 1,0 0-1,0 1 0,0-1 0,0 0 1,0 0-1,0 0 0,0 0 1,-1 0-1,1 0 0,0 0 1,0 0-1,0 0 0,0 1 0,0-1 1,0 0-1,-1 0 0,1 0 1,0 0-1,0 0 0,0 0 1,0 0-1,0 0 0,-1 0 0,1 0 1,0 0-1,0 0 0,0 0 1,0 0-1,0 0 0,-1 0 1,1-1-1,0 1 0,0 0 0,0 0 1,0 0-1,0 0 0,-14-5 20,4 2-30,-24-9 1,1-2 1,-24-13 8,30 14-2,-13-6-18,-33-23 20,57 32-12,1-2-1,1 1 0,0-2 1,0 0-1,0-2 13,11 12 1,1 1 0,-1-1 0,1 0-1,0 0 1,0 0 0,0 0 0,0 0 0,1-1 0,-1 1-1,1-2 0,0 4 4,1-1 0,0 0-1,0 0 1,0 1 0,0-1-1,1 0 1,-1 0-1,0 1 1,1-1 0,-1 0-1,1 1 1,0-1-1,0 0 1,-1 1 0,1-1-1,0 1 1,0-1 0,0 1-1,0 0 1,1-1-1,-1 1 1,0 0 0,1 0-1,-1 0 1,1-1-4,17-12 19,1 1 0,1 1 1,0 0-1,0 2 0,1 0 0,1 2 1,0 0-21,26-11 6,228-99 62,-199 81-49,-3-4 1,35-25-19,-63 34-1,-2-2 1,18-18 0,-46 36 1,-1 0 1,0-1-1,-1-1 0,-1 0 0,-1-1 0,0-1 1,0-2-2,-10 16-3,-1 0 0,1 0 0,-1 0 0,0 0 0,0 0 0,0-4 3,-2 8-1,0 0 0,1-1 1,-1 1-1,0 0 0,0-1 0,-1 1 0,1 0 0,0-1 0,-1 1 0,1 0 0,-1 0 1,0-1-1,0 0 1,-1 1-1,0 0-1,0 0 1,0 0 0,0 0 0,0 0 0,0 0 0,-1 0 0,1 1 0,-1-1-1,1 1 1,-1 0 0,1 0 0,-1 0 0,0 0 0,1 0 0,-1 1-1,0-1 1,0 1 0,0-1 0,1 1 0,-1 0 0,0 0 0,0 1 0,-1-1 1,-16 2-1,1 1 0,0 1 0,1 0 0,-1 1 0,1 1 0,0 1 0,0 1 0,-14 8 1,9-4 4,1 0 1,1 1 0,0 1 0,1 1 0,1 0 0,0 2 0,1 0 0,1 1 0,0 1-1,2 1 1,0 0 0,-5 11-5,16-25 2,1 1-1,0 0 1,0-1-1,1 1 0,-1 0 1,2 0-1,-1 1 1,1-1-1,0 0 1,0 0-1,1 1 0,0-1 1,1 5-2,-1-7 1,1-1 1,1 1 0,-1-1-1,1 1 1,-1-1-1,1 0 1,1 0 0,-1 0-1,0 0 1,1 0-1,0-1 1,0 1 0,0-1-1,0 1 1,1-1-1,-1 0 1,1-1 0,0 1-1,0-1 1,3 2-2,13 6 6,1-2 0,1-1 0,-1 0 0,1-2 0,0 0-1,0-2 1,10 1-6,-17-2 2,52 6-570,1-3 1,0-3 0,66-7 567,-55-2-583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27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358 529 3529,'2'-4'169,"0"1"1,0-1-1,0 1 1,0-1-1,0 0 1,-1 0-1,1 0 1,-1 0-1,0 0 1,0 0-1,-1 0 1,1 0-1,-1 0 1,0 0-1,0 0 1,0-1-1,-1 1 1,1 0-1,-1 0 1,0 0-1,0 0 1,-1-2-170,1 4 86,0-1 0,0 1 1,0 0-1,-1-1 1,1 1-1,0 0 0,-1 0 1,0 0-1,1 0 0,-1 0 1,0 0-1,0 1 1,0-1-1,0 0 0,0 1 1,-1 0-1,1-1 1,0 1-1,-1 0 0,1 0 1,-1 0-1,1 1 1,-1-1-1,1 1 0,-1-1 1,0 1-1,1 0 0,-1 0 1,1 0-1,-1 0 1,0 0-1,1 1 0,-1-1 1,1 1-1,-1 0 1,-1 0-87,-20 8 69,0 1 1,1 1 0,1 1 0,-1 1 0,2 1 0,0 0 0,1 2 0,0 1 0,-11 13-70,27-26 6,-6 5 9,0 2 0,1-1-1,-2 4-14,9-11 4,0 1 0,0-1 0,0 0 0,1 1 0,-1-1 0,1 1 0,0-1 0,0 1 0,0 0 0,0 0 0,0-1-1,1 1 1,0 0 0,0 1-4,0-4 1,0 1 0,1 0 0,-1 0-1,1 0 1,0-1 0,-1 1 0,1 0-1,0-1 1,0 1 0,0 0 0,0-1 0,0 1-1,1-1 1,-1 0 0,0 1 0,1-1-1,-1 0 1,1 0 0,-1 0 0,1 0-1,0 0 1,-1 0 0,1 0 0,0-1-1,-1 1 1,2 0-1,6 2 0,0-1 0,0 0 0,0 0-1,1-1 1,0 0 0,10 0 7,0 0-1,0-2 1,0 0 0,0-1 0,-1-1-1,1-1 1,-1-1 0,1-1-1,-1 0 1,-1-2 0,11-5-7,-13 5 16,0 0 0,-1-2 1,0 0-1,-1 0 0,0-1 0,-1-1 1,0-1-1,-1 1 0,0-2 1,-1 0-1,-1 0 0,0-1 0,1-4-16,-1-2 102,0 0-1,-2-1 0,-1-1 0,0 1 0,-2-1 0,0 0 0,-2 0 0,0-1 0,-2-4-101,-1-26 521,-2 0-1,-2 0 1,-6-17-521,7 57 336,2 14-332,1 0 1,0 0-1,0-1 1,0 1-1,0 0 1,0 0 0,0 0-1,0 0 1,0 0-1,-1 0 1,1 0-1,0 0 1,0 0 0,0 0-1,0 0 1,0 0-1,0 0 1,0 0-1,-1 0 1,1 0 0,0 0-1,0 0 1,0 0-1,0 0 1,0 0-1,0 0 1,0 1 0,0-1-1,0 0 1,-1 0-1,1 0 1,0 0-1,0 0 1,0 0 0,0 0-1,0 0 1,0 0-1,0 0 1,0 0 0,0 1-1,0-1 1,0 0-1,0 0 1,0 0-1,0 0 1,0 0 0,0 0-1,-1 0 1,1 0-1,0 1 1,0-1-1,0 0-4,-5 23 120,1 4-105,2-1-1,1 1 1,2 0-1,0 0 1,3 10-15,9 46 84,4 4-84,4 16 44,-6-13 37,-4 0-1,-4 1-80,-6-51 27,-2-1 0,-1 0-1,-1 0 1,-3 0 0,-1 0 0,-2 0-27,-6 11 29,6-22-22,1 0 1,2 1-1,0-1 1,2 2 0,1 9-8,3-35 1,2 16-35,-2-20 33,0 1 0,1-1 1,-1 0-1,0 1 1,0-1-1,1 0 0,-1 0 1,0 1-1,1-1 1,-1 0-1,1 0 0,-1 1 1,0-1-1,1 0 1,-1 0-1,0 0 0,1 0 1,-1 0-1,1 0 1,-1 1-1,1-1 0,-1 0 1,0 0-1,1 0 1,-1 0-1,1-1 0,-1 1 1,0 0-1,1 0 1,-1 0-1,1 0 0,-1 0 1,0 0-1,1-1 0,-1 1 1,1 0-1,-1 0 1,0-1-1,1 1 0,-1 0 1,0 0-1,0-1 1,1 1-1,-1 0 0,0-1 1,0 1-1,1 0 1,19-16-17,-1-1 0,0-1 0,-2-1 0,0 0-1,-1-1 1,0-1 0,-2 0 0,-1-1 0,0 0 0,-2-1-1,-1-1 1,0 0 0,-2 0 0,-1-1 0,-1 1 0,-1-2 17,-3 18-15,-1 0 1,0-1 0,-1 1 0,0 0-1,0-1 1,-1 1 0,0 0 0,-1 0 0,0-1-1,-1-2 15,2 6 2,-1 1-1,0 0 0,-1-1 0,1 1 0,0 0 0,-1 0 0,0 0 1,0 1-1,-1-1 0,1 1 0,0-1 0,-1 1 0,0 0 1,0 1-1,0-1 0,0 1 0,0 0 0,-2-1-1,2 1 6,1 0 0,-1 0 0,0 0 0,0 1 0,0 0 0,0-1 0,0 1-1,-1 1 1,1-1 0,0 1 0,0-1 0,0 1 0,-1 1 0,1-1 0,0 0 0,-4 2-6,8-2 0,0 0 0,0 0 0,0 0 0,0 0 1,0 0-1,1 0 0,-1 0 0,0 0 0,0 1 0,0-1 0,0 0 1,0 0-1,0 0 0,0 0 0,0 0 0,0 0 0,0 0 0,0 0 1,0 0-1,0 0 0,0 1 0,0-1 0,0 0 0,0 0 0,0 0 1,0 0-1,0 0 0,0 0 0,0 0 0,0 0 0,0 0 1,0 0-1,0 1 0,0-1 0,0 0 0,0 0 0,0 0 0,0 0 1,0 0-1,0 0 0,-1 0 0,1 0 0,0 0 0,0 0 0,0 0 1,0 0-1,0 0 0,0 0 0,0 1 0,0-1 0,0 0 0,0 0 1,0 0-1,-1 0 0,1 0 0,0 0 0,0 0 0,0 0 0,13 1-7,34 0-349,34-6 356,184-19-1212,-127 5 832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1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269 336 2393,'76'-68'1226,"-70"63"-1056,-1-1 0,0 1 0,-1-1 0,1 0 0,-1 0 0,0 0-1,-1-1 1,1 0 0,-1 0-170,-1 2 106,0 0 0,1 0 0,-1 1 0,1-1 0,0 1 1,0-1-1,1 0-106,36-26 982,-32 25-648,1 0-1,-1 0 1,0-1 0,-1 0 0,6-7-334,-11 12 54,-1 0 0,1 0-1,-1 0 1,0 0 0,0 0-1,0-1 1,0 1 0,0 0-1,0-1 1,-1 1 0,1 0-1,-1-1 1,0 1 0,0-1 0,0 1-1,0-1 1,0 1 0,0-1-1,-1 1 1,1 0 0,-1-1-1,1 1 1,-1-1 0,0 1-1,0 0 1,0 0-54,0 0 26,-1 0 0,1 0 0,-1 0 0,1 0 0,-1 0 0,0 0 0,0 1 1,0-1-1,0 1 0,0 0 0,0-1 0,0 1 0,0 0 0,0 0 0,-1 0 0,1 1 0,0-1 0,-1 0 0,1 1 0,-1-1-26,-3 1 18,1-1 0,-1 1 0,1-1 0,0 2 0,-1-1 0,1 0 0,0 1-1,-1 0 1,1 0 0,0 1-18,-35 13 31,1 2 1,0 2-1,2 2 0,0 1 0,2 1 0,-29 25-31,47-34 36,1 1 1,1 0-1,-13 15-36,24-24 21,-1-1 0,1 1 0,0 0 0,0 1 0,1-1-1,0 0 1,0 1 0,0 0 0,1 0 0,0 0-1,0 0 1,1 0 0,0 2-21,1-7 5,-1 0-1,1 0 1,0 0-1,1 0 0,-1 0 1,0 0-1,1 0 1,-1 0-1,1 0 1,-1 0-1,1 0 1,0-1-1,0 1 1,0 0-1,0 0 1,0-1-1,0 1 1,0 0-1,1-1 1,-1 1-1,1-1-4,0 1 6,1 0 1,0-1-1,-1 0 0,1 1 0,0-1 1,0 0-1,-1 0 0,1-1 0,0 1 1,0 0-1,0-1 0,0 0 0,1 0-6,8 0 27,0-1 0,0 0 0,0-1 0,0-1-1,0 1 1,10-5-27,33-13 55,-1-2-1,0-3 1,-2-1 0,19-16-55,-58 34 8,0-1 1,-1 0-1,-1-1 0,7-7-8,-16 15-1,1 0-1,-1-1 1,0 1-1,0-1 1,0 0-1,0 1 1,-1-1 0,1 0-1,-1 0 1,0 0-1,1 0 1,-1 0-1,-1-1 1,1 1-1,0 0 1,-1 0-1,0-1 1,0 1 0,0 0-1,0-1 1,0 1-1,-1-2 2,1 4 1,0 0 0,-1 1 0,1-1 0,0 0 0,-1 1 0,1-1 0,-1 0 0,1 1 0,-1-1 0,1 0 0,-1 1 0,0-1 0,1 1 0,-1-1 0,0 1 0,1-1 0,-1 1 0,0 0-1,1-1 1,-1 1 0,0 0 0,0 0 0,0-1 0,1 1 0,-1 0 0,0 0 0,0 0 0,0 0 0,1 0 0,-1 0 0,0 0 0,0 0 0,0 0 0,1 1 0,-1-1 0,0 0 0,0 0 0,0 1-1,-2 0 4,-1 0 1,1 0-1,0 1 1,-1 0-1,1-1 1,0 1-1,-2 2-4,-1 0 0,1 1-1,0 1 0,0-1 1,0 1-1,1 0 1,0 0-1,0 0 0,0 1 1,1-1-1,0 1 0,0 0 1,1 0-1,0 0 1,-1 5 0,2-7 0,0 0 0,0-1 0,1 1 0,0 0 1,0 0-1,0 0 0,0 0 0,1 0 0,0-1 1,0 1-1,0 0 0,1-1 0,-1 1 0,1-1 1,0 1-1,0-1 0,1 0 0,0 1 0,-1-2 1,1 1-1,0 0 0,1 0 0,0-1 0,7 7 2,1-1-1,0-1 1,1 0-1,0-1 1,1-1 0,-1 0-1,6 2-1,17 4-46,2-1 0,8 1 46,-21-7-322,0 0 1,0-2 0,0-1-1,25 0 322,21-5-504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1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 2433,'26'-39'5537,"-26"38"-4776,0 1-167,0 0-114,0 0-48,0 0-24,1 12-239,0-1-1,1 0 1,0 1-1,0-1 1,1 0 0,1 0-1,3 7-168,24 63 162,-20-59-82,1 0 0,0-1 1,2 0-1,0-1 1,2 0-1,0-2 0,2 1-80,43 54 396,-58-68-377,1-1 0,0 0 1,0 0-1,0 0 0,0 0 0,1-1 0,-1 1 0,1-1 0,0-1 0,0 1 0,0 0 0,1-1 0,-1 0 0,0-1 0,1 1 0,-1-1 0,1 0 0,0 0 0,-1-1 0,1 1 0,0-1 0,-1-1 0,1 1 0,0-1 0,-1 0 0,1 0 0,-1 0 0,1-1 0,-1 0 0,0 0 0,1-1 0,-1 1 0,0-1 1,-1 0-1,1 0 0,0-1 0,0 0-19,20-19 24,0-1 0,-2-1 0,-1-1 0,18-26-24,-24 31 2,-8 10 2,2 1-1,-1 0 1,9-6-4,23-24 1,-40 35-17,-3 8-5,2 2 23,0 2-1,0 0 0,1 0 0,0 0 0,0 0-1,0-1 1,1 1 0,0 0 0,0-1-1,1 1 0,24 55 7,-24-56-18,0-1 1,0-1-1,1 1 1,-1 0-1,1-1 1,0 1-1,0-1 1,1 0-1,-1-1 1,1 1-1,0-1 1,0 0-1,0 0 1,0 0-1,1-1 1,-1 0-1,1 0 0,-1 0 1,1-1-1,0 1 1,0-1-1,-1-1 1,1 1-1,0-1 1,0 0-1,0-1 1,0 1-1,4-2 11,-8 1-109,1 0 0,-1 0 0,0 0 0,0-1 0,0 1-1,0-1 1,-1 1 0,1-1 0,0 0 0,-1 0 0,1 0 0,-1 0 0,1 0-1,-1 0 1,0 0 0,0 0 0,0 0 0,0 0 0,0-1 0,-1 1 0,1 0-1,0-1 1,-1-1 109,4-23-668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2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72 310 7906,'-4'2'159,"0"0"1,0 0 0,1 0 0,-1 0-1,0 1 1,1 0 0,-1-1-1,1 1 1,0 1 0,0-1-1,0 0 1,1 1 0,-1-1 0,1 1-1,0 0 1,0 0 0,0 0-1,0 0 1,1 0 0,0 0-1,0 0 1,0 1 0,0-1-160,-2 13-25,0 1 0,1-1-1,1 1 1,0 0 0,2 5 25,2 29-7,2-1 0,2 1 0,3-1 7,-4-22-10,2 0 0,2 0 0,0 0 0,2-1 0,13 23 10,-21-43-1,1 0 1,0-1-1,0 0 0,0 0 0,1 0 0,0-1 0,0 0 0,1 0 0,-1 0 0,2-1 0,-1 0 0,0 0 0,1-1 0,0 0 0,0 0 0,0-1 0,0 0 0,1-1 0,-1 1 0,1-2 0,-1 1 0,1-1 0,0 0 0,0-1 0,0 0 0,-1-1 0,1 0 0,0 0 0,3-1 1,5-3 68,0 0-1,0-1 1,0-1-1,-1 0 0,0-2 1,-1 1-1,4-4-67,-8 5 65,-1-1 0,0 0 0,0 0 0,-1-1 0,0 0 0,-1-1 0,0 0 0,0 0 0,-1-1 0,3-5-65,-7 9 23,0-1 0,-1 1 0,1-1-1,-1 1 1,-1-1 0,0 0 0,0 0 0,0 1 0,-1-1 0,0 0-1,-1 0 1,1 0 0,-2 1 0,1-1 0,-1 0 0,0 1 0,-1-2-23,-4-10 46,-2-1 0,0 1 1,-1 1-1,0 0 0,-9-10-46,17 24 33,-1 0 0,1 0-1,-1 0 1,0 1 0,-1-1 0,1 1-1,0 0 1,-1 0 0,0 0-1,0 0 1,-1 0-33,190 15 46,-39-5-24,-132-6-16,1 1-1,0 0 1,-1 1-1,0 1 1,1 0 0,-2 1-1,14 6-5,-21-8 3,0 1 0,-1-1-1,0 1 1,0 0 0,0 0 0,0 0-1,0 1 1,-1-1 0,0 1-1,0 0 1,0 1 0,-1-1 0,0 1-1,0-1 1,0 1 0,0 0-1,-1 0 1,0 0 0,0 3-3,1 16 10,0-1-1,-2 1 1,-1-1-1,0 1 1,-2-1-1,-3 13-9,2-9 10,2-23-9,1-1 0,0 1 0,0-1 0,0 1 0,0-1 0,1 1 0,0-1 0,1 3-1,-2-5 0,0-1 1,1 0-1,0 1 0,-1-1 0,1 0 0,0 0 0,0 0 0,-1 0 0,1 0 0,0 0 0,0 0 0,0 0 0,0 0 0,0 0 0,1 0 0,-1-1 1,0 1-1,0 0 0,1-1 0,-1 1 0,0-1 0,0 1 0,1-1 0,-1 0 0,0 0 0,1 1 0,-1-1 0,2 0 0,6-1 2,-1-1 0,1 0 0,0 0 1,-1-1-1,0 0 0,1 0 0,-1-1 0,0 0 0,4-4-2,72-37-75,77-56 75,-122 73-115,-2-1 0,0-3 0,-2 0 0,28-35 115,-52 54-42,-1 0-1,0-1 0,-1 0 1,6-12 42,-12 20-10,-1 0 1,0 0-1,0-1 1,0 1-1,0-1 0,-1 1 1,0-1-1,-1 1 1,0-1-1,0 0 1,0 1-1,0-1 0,-1-1 10,-6-21-5,-1 0 0,-1 1-1,-1 0 1,-8-13 5,-3-7 4,5 7 126,-2 1-1,-1 0 1,-3 2 0,-14-21-130,26 49 192,6 11-56,5 10-49,14 53-62,-1-3 39,3 39-64,12 131 274,36 218 175,-62-432-454,-2-8-116,1 0 1,0-1 0,0 1-1,1-1 1,1 5 120,-3-9-1552,-3-4 1080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3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31 958 8138,'-7'-19'681,"0"0"-1,2 0 1,0-1 0,-2-19-681,7 37 40,1 0 1,-1-1-1,0 1 1,1 0-1,-1 0 0,1 0 1,-1 0-1,1 0 1,0 0-1,0 0 0,0 0 1,0 0-1,1 0 1,-1 0-1,0 1 0,1-1 1,-1 0-1,1 1 1,-1-1-1,1 1 0,0 0 1,0-1-1,0 1 1,0 0-1,0 0 0,0 0 1,0 0-41,50-26 440,1 2 0,48-15-440,113-29 137,-180 59-125,2-2 5,-1 2-1,2 1 1,-1 2 0,1 1-1,25 0-16,-58 6 0,-1 0 0,0 0 0,1 0 0,-1 0 0,0 1 0,1-1 0,-1 1 0,0 0 0,0 0 0,1 0 0,-1 0 0,0 1 0,0-1 0,0 1 0,0 0 0,-1 0 0,1 0 0,0 0 0,-1 0 0,0 0 0,1 1 0,-1 0 0,0 0 0,-1 0-1,1 1 1,-1-1-1,0 1 1,0-1 0,0 1-1,-1-1 1,1 1-1,-1 0 1,0-1-1,0 1 1,0-1 0,0 1-1,-1 0 1,0-1-1,1 1 1,-1-1 0,0 1-1,-1 0 1,-8 23 78,-1-1-1,-1 0 1,-6 6-78,6-11 104,1 2 0,1-1 0,1 2 1,-4 14-105,12-34 33,0 0 0,0 1 1,0-1-1,1 1 1,0-1-1,0 1 1,0-1-1,0 0 0,1 1 1,0-1-1,-1 0 1,2 1-1,0 2-33,-1-5 19,0 1-1,1-1 1,-1 1-1,1-1 1,0 0-1,0 0 1,-1 1 0,1-1-1,0-1 1,1 1-1,-1 0 1,0 0-1,1-1 1,-1 0-1,0 1 1,1-1 0,0 0-1,-1 0 1,1 0-1,0 0 1,1-1-19,8 3 25,1-2 0,0 0 0,0 0 0,0-1 1,-1-1-1,1 0 0,0-1 0,0 0 0,-1-1 1,0 0-1,1-1 0,-1 0 0,0-1 0,-1-1 0,1 0 1,-1 0-1,4-4-25,-2 1-19,0-1 1,0 0 0,-1-1-1,0 0 1,-1-1 0,0 0-1,-1-1 1,0 0 0,-1-1-1,0 0 1,-2 0-1,1-1 1,0-5 18,-3 7-80,0-1-1,-1 0 1,0 0 0,-1 0-1,-1 0 1,0-1-1,-1-7 81,-3 9-95,-4 16 43,-8 26 22,5-3 27,0 0-1,2 0 1,1 0 0,0 7 3,4-23 2,1 0 0,0 0 1,0 0-1,1 1 0,1-1 0,0 0 1,0 0-1,1 0 0,0 0 0,1 0 1,0 0-1,1-1 0,0 1-2,-2-5 2,1-1 0,-1-1-1,1 1 1,0 0 0,0-1 0,1 1 0,-1-1 0,1 0-1,0 0 1,-1-1 0,1 1 0,5 1-2,-1 0 2,0 0 0,1-1 0,0 0 1,0-1-1,-1 0 0,8 1-2,14-1 4,1-1 0,-1-1-1,23-3-3,-46 2 1,68-5-20,-1-4 0,-1-3 1,53-18 18,-70 14-31,-1-2 0,-1-2 1,-1-3-1,-1-2 0,0-3 31,-33 18-6,-1-1 0,0 0 0,-1-2 0,-1 0 0,0 0 0,-1-2 0,0 0 0,-2 0 0,1-1 0,0-4 6,-12 18 3,0 0-1,0 0 0,-1-1 1,1 1-1,-1-1 0,0 1 1,1-1-1,-2 1 1,1-1-1,0 0 0,-1 1 1,1-1-1,-1 0 0,0-1-2,-1 3 6,1 0-1,-1-1 1,0 1-1,1 0 0,-1 0 1,0-1-1,-1 1 1,1 0-1,0 0 0,0 0 1,-1 0-1,1 1 1,-1-1-1,0 0 0,1 1 1,-1-1-1,0 1 1,0-1-1,0 1 0,0 0 1,0 0-1,0 0 1,-3-1-6,-2-1 21,0 0-1,-1 1 1,0 0 0,1 0 0,-1 1 0,0 0 0,1 0 0,-1 1 0,0 0 0,0 0 0,-3 1-21,-2 1 43,0 1 1,1 0-1,-1 1 1,1 0 0,0 0-1,-9 6-43,-2 3 59,0 1 0,1 0 0,0 2 0,2 1 0,0 0 0,-11 13-59,25-24 7,-1 1 1,1 1-1,0-1 0,0 1 0,1 0 0,0 0 1,1 1-1,0-1 0,-3 9-7,7-15 1,-1 1 1,0 0-1,1-1 0,0 1 0,0 0 1,0 0-1,0-1 0,0 1 0,0 0 1,1-1-1,-1 1 0,1 0 1,-1-1-1,1 1 0,1 1-1,0-1 1,0 0 0,0 0-1,0-1 1,0 1 0,0 0-1,1-1 1,-1 0 0,1 1 0,0-1-1,0 0 1,0 0 0,0-1-1,0 1 1,0-1 0,1 1-1,5 1 1,0 0 1,1 0-1,-1-1 1,1 0-1,-1 0 1,1-1-1,0-1 1,0 1-1,-1-2 1,1 1-1,0-1 1,0-1-1,-1 0 1,1 0-1,-1-1 1,0 0-1,0-1 1,0 0-1,7-4-1,4-3-32,0-1 0,0-2 0,-1 0-1,-1-1 1,0 0 0,-1-2-1,10-13 33,-21 24-42,-1 0 0,0 0-1,0 0 1,-1-1 0,1 0-1,-2 0 1,1 0 0,2-7 42,-6 14-5,1-1 0,-1 0 0,0 1 0,0-1 0,0 0 0,1 1 0,-1-1 0,0 1 0,0-1 0,0 0 0,0 1 0,0-1 0,0 0 0,0 1 0,0-1 0,0 0 0,-1 1 0,1-1 0,0 0 0,0 1 0,-1-1 0,1 0 0,0 1 0,0-1 0,-1 1 0,1-1 0,-1 1 0,1-1 1,-1 1-1,1-1 0,-1 1 0,1-1 0,-1 1 0,1 0 0,-1-1 0,1 1 0,-1 0 0,0-1 0,0 1 5,0 0-4,-1 0 1,0-1 0,1 1 0,-1 0-1,0 1 1,0-1 0,1 0-1,-1 0 1,0 1 0,0-1 0,1 1-1,-1-1 1,1 1 0,-1 0-1,0 0 1,1 0 3,-6 3-2,0 1 0,1 0 0,0 1 0,0 0 0,0 0 0,1 0 0,0 0-1,0 1 1,1 0 0,0 0 0,0 0 0,0 2 2,-7 16-3,1 0 0,1 0-1,0 4 4,5-15-1,0 1 0,1-1 0,1 1 0,1 0 0,0-1 0,0 5 1,1-14 0,0-1 0,1 1 0,-1-1 1,1 0-1,0 1 0,0-1 0,0 0 1,1 1-1,-1-1 0,1 0 0,0 0 0,0 0 1,1-1-1,-1 1 0,1 0 0,-1-1 1,1 0-1,0 0 0,1 0 0,-1 0 1,1 0-1,-1 0 0,1-1 0,4 2 1,0-1 1,0 0-1,0 0 0,0-1 1,0-1-1,0 1 1,1-1-1,-1 0 0,0-1 1,1 0-1,-1 0 0,1-1 1,7-2-2,1 0 3,1-1-1,-1 0 1,0-2 0,-1 0 0,1-1 0,4-3-3,8-6 6,-2-1 0,0-1 0,-1-1 0,0-2 0,-2 0 0,-1-2 0,0 0 0,-2-2 0,-1 0 0,-1-2 0,11-19-6,-21 30 1,-2-1 0,1 0 1,-2 0-1,0-1 0,-1 0 0,-1 0 0,-1 0 0,0 0 0,-2-1 0,0-3-1,-1-4 1,-1 1 0,-2-1 0,0 0 0,-2 1-1,-1-1 1,-9-23-1,0 4 47,-2 1-1,-2 0 0,-1 1 0,-3 2 0,-6-6-46,25 39 36,-2 1 1,1-1-1,-1 1 0,0 1 1,-1 0-1,-4-4-36,10 9 11,-1 0-1,1-1 0,-1 1 1,1 0-1,-1 0 1,0 0-1,0 1 1,1-1-1,-1 0 1,0 1-1,0-1 1,0 1-1,0-1 1,0 1-1,0 0 1,0 0-1,0 0 1,0 0-1,0 0 1,0 1-1,0-1 1,1 0-1,-1 1 1,0 0-1,0-1 1,0 1-1,0 0 1,1 0-1,-1 0 1,0 0-1,1 0 1,-2 1-11,0 1 7,0 0 1,1 0-1,-1 1 1,1-1-1,0 0 1,0 1-1,0-1 1,0 1-1,1 0 1,-1-1-1,1 1 1,0 0 0,0 0-1,1 0 1,-1 0-1,1 0 1,0 0-1,0 2-7,0 8 6,1 0 0,0 0-1,1 0 1,3 9-6,10 34 24,3-2-1,10 20-23,13 38 36,68 275 87,-98-339-414,2 1-1,2-2 1,2 0 0,16 30 291,2-17-397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4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1 267 2681,'24'-29'701,"-14"18"-87,-1-1-1,-1 1 0,0-1 1,0 0-1,5-14-613,-11 23 313,-1 1-1,1-1 1,0 1-1,0-1 1,0 1-1,0 0 1,1 0-1,-1 0 1,1 0-1,-1 0 0,1 0 1,1 0-313,2-2 743,-5 3-177,-1 1-170,0 0-139,4 9-55,30 67 156,-4 1 0,9 43-358,-18-50 193,9 28 430,34 78-623,-26-85 159,-37-87-150,1 0 0,-1-1 0,1 0 0,0 1 0,0-1 0,1 0 1,-1 0-1,1 0-9,-3-2 3,1-1 0,-1 1 0,1-1 0,-1 1 0,1-1 0,0 0 0,-1 1 1,1-1-1,-1 0 0,1 1 0,0-1 0,-1 0 0,1 0 0,0 0 0,-1 0 0,1 0 1,0 1-1,-1-1 0,1 0 0,0 0 0,0-1 0,-1 1 0,1 0 0,0 0 0,-1 0 1,1 0-1,0-1 0,-1 1 0,1 0 0,-1 0 0,1-1 0,0 1 0,-1-1 0,1 1 1,-1 0-1,1-1 0,-1 1 0,1-1 0,-1 1 0,1-1 0,-1 0 0,0 1 0,1-1-3,3-4 15,-1-1 0,1 0 0,-1 0 0,0 0 0,0 0 0,0-4-15,5-9 18,9-26 8,-2 0 0,8-41-26,-14 49 2,1 0 0,2 0-1,1 1 1,11-17-2,-23 49 0,1 0 0,1 1 0,-1-1 0,0 1 0,1 0 0,0 0 0,0 0 0,-1 0 0,2 0 0,-1 1 0,0-1 0,1 1 0,-3 1 1,1 0-1,-1 1 0,0-1 1,0 1-1,1 0 0,-1 0 1,0-1-1,1 1 1,-1 0-1,1 0 0,-1 0 1,0 0-1,1 0 0,-1 1 1,0-1-1,1 0 0,-1 0 1,0 1-1,1-1 0,-1 1 1,0 0-1,0-1 1,0 1-1,1 0 0,-1 0 1,0-1-1,0 1 0,0 0 1,0 0-1,0 0 0,-1 0 1,1 0-1,1 2 0,9 13-1,-1 1 0,0 1 0,-1 0 0,-1 0 0,-1 1 1,2 7 0,2 5-4,13 24 4,-18-43 10,1 0 1,0-1-1,1 0 0,0 0 1,1-1-1,0 0 1,7 6-11,-11-12 11,0 0 0,0 0 0,1 0 1,-1-1-1,1 0 0,0 0 0,0 0 0,0-1 0,0 0 1,0 0-1,0 0 0,1-1 0,-1 0 0,1 0 1,-1-1-1,6 0-11,-2 0 42,0-2 0,-1 1 0,1-2 0,0 1 0,-1-1-1,1-1 1,-1 1 0,0-2 0,0 1 0,-1-1 0,1-1 0,-1 1 0,0-1 0,3-4-42,9-9 84,-2 0 1,-1-1-1,0-1 0,12-20-84,-12 13 15,-1 0 0,-2-1 0,-1-1 0,-1 0 0,-1-1 0,-2 0 0,-1 0 0,-1-1 0,-2 0 1,-1 0-1,-2-1 0,-1 1 0,-2-1 0,-1-6-15,1 31-8,1 1 1,-1-1 0,0 0-1,-1 0 1,0 1-1,0-1 1,-1 1 0,0 0-1,0 0 1,0 0-1,-2-1 8,5 7-4,-1 1-1,1-1 0,-1 1 1,1 0-1,-1-1 0,1 1 0,-1 0 1,1-1-1,-1 1 0,1 0 1,-1-1-1,0 1 0,1 0 0,-1 0 1,1 0-1,-1 0 0,0 0 1,1 0-1,-1 0 0,0 0 0,1 0 1,-1 0-1,0 0 0,1 0 1,-1 0-1,1 0 0,-1 1 1,0-1-1,1 0 0,-1 0 0,1 1 1,-1-1 4,-1 1-31,0 1 1,0-1 0,0 1 0,1-1 0,-1 1-1,0 0 1,1 0 0,0-1 0,-1 2 30,-3 6-214,1-1 0,0 1-1,1 0 1,0 1 0,0-1 0,1 0 0,1 1 0,-1 0 0,1-1 0,1 1 0,0 0 0,0-1 0,1 1 0,1 4 214,9 48-842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6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96 790 3825,'-7'3'170,"1"0"0,1 0 0,-1 1-1,0 0 1,1 0 0,0 0 0,0 1 0,0 0 0,1-1 0,-1 2 0,1-1 0,0 1 0,1-1-1,-1 1 1,1 0 0,0 0 0,1 0 0,-1 1 0,1-1 0,1 1 0,-1-1 0,0 6-170,1-1 75,0 0 1,0-1 0,1 1 0,0 0-1,1 0 1,0-1 0,1 1 0,0 0-1,0-1 1,1 0 0,1 0 0,0 1-1,0-2 1,1 1-76,-3-6 5,0 0 0,1-1 1,-1 0-1,1 1 0,0-1 0,0 0 0,0 0 0,0 0 1,0-1-1,1 1 0,-1-1 0,1 0 0,0 0 0,-1 0 0,1-1 1,0 1-1,0-1 0,0 0 0,0 0 0,1 0 0,-1 0 0,0-1 1,0 0-1,0 0 0,1 0 0,-1 0 0,2-1-5,8-1-9,-1-1 0,0 0 0,0-1-1,0-1 1,0 0 0,-1-1 0,11-5 9,18-13-242,-1-2 0,-2-1 1,0-2-1,-2-1 0,-1-2 0,-2-2 0,7-10 242,-28 31-38,-1-2 0,0 0 0,0 0 0,-2-1 0,0 0 0,0 0 0,-2-1 0,0 0 0,-1-1 0,-1 1 0,0-1 0,1-15 38,2-62-304,-5 0 0,-7-86 304,4 173 0,-1-32 307,-2 0-1,-2 0 0,-5-22-306,9 59 52,-10-30 615,11 32-632,-1 0 0,1 1-1,0-1 1,-1 0 0,1 1-1,-1-1 1,0 0 0,1 1-1,-1-1 1,1 1 0,-1-1 0,0 1-1,0-1 1,1 1 0,-1-1-1,0 1 1,0 0 0,1 0 0,-1-1-1,0 1 1,0 0 0,0 0-1,1 0 1,-1 0 0,0 0 0,0 0-1,0 0 1,0 0 0,1 0-1,-1 0 1,0 0 0,0 0-1,0 1 1,0-1-35,-2 2 37,0 0-1,0 0 0,0 0 1,1 0-1,-1 0 1,1 1-1,-1 0 0,1-1 1,0 1-1,-1 0 1,2 0-1,-1 0 0,0 0 1,1 0-1,-1 1 1,1-1-1,-1 4-36,1-5 7,-6 18-3,0 0 0,1 1 1,2-1-1,0 1 0,1 1 1,1-1-1,1 0 1,1 0-1,0 1 0,4 15-4,2 5 0,2-1-1,2 0 1,1 0-1,17 38 1,-2-13 13,-3 1 1,11 54-14,-29-97-42,-1 1 0,-1-1 0,-1 1 0,-1-1 0,-1 1 0,-1 0 0,-2-1 0,0 1 0,-5 13 42,6-28-189,-1-2 0,0 1-1,0 0 1,-1-1-1,0 1 1,-1-1 0,0 0-1,-5 6 190,9-13-86,0 0 0,0 0 0,0 0 0,0 0 0,0 0-1,0 0 1,0-1 0,-1 1 0,1 0 0,0-1 0,0 1 0,-1-1 0,1 1-1,0-1 1,-1 1 0,1-1 0,0 0 86,-26-2-887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5.1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0 129 8042,'3'-3'3208,"29"0"-2295,8-5 23,24 6-432,6-12-120,15-7-120,9 5-120,-6-3-216,0-2-256,-34 7 16,-14 6 120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8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3 232,'-3'-3'56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1 131 2857,'0'0'1625,"0"0"-191,0 0-251,0-2 501,12-1-1586,46-4 227,7-1-130,0-2 1,26-10-196,209-60-526,-291 80-1108,-18 4-340,5-4 1120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9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26 4273,'0'0'44,"0"0"0,-1 0-1,1 0 1,0 0 0,0 0 0,0 0 0,0 0-1,-1 0 1,1 0 0,0 0 0,0 0 0,0 0 0,0 0-1,0 0 1,-1 0 0,1 0 0,0 0 0,0 0-1,0 0 1,0 0 0,-1 0 0,1 0 0,0 0 0,0 0-1,0 0 1,0-1 0,0 1 0,0 0 0,0 0-1,-1 0 1,1 0 0,0 0 0,0 0 0,0-1 0,0 1-1,0 0 1,0 0 0,0 0 0,0 0 0,0 0-1,0-1 1,0 1 0,0 0 0,0 0 0,0 0 0,0 0-1,0-1 1,0 1 0,0 0 0,0 0 0,0 0-1,0 0 1,0 0 0,0-1 0,0 1 0,0 0 0,0 0-1,0 0 1,0 0-44,13-7 896,22-2-560,-30 7-286,0 1 0,0 1 0,0-1 0,0 1 0,0 0 0,0 0 0,0 0 1,0 1-1,0-1 0,0 1 0,-1 1 0,1-1 0,0 1 0,0-1 0,-1 1 0,1 1 0,-1-1 1,0 1-1,0-1 0,0 1 0,0 0 0,0 1 0,-1-1 0,1 1 0,-1-1 0,0 1 0,0 0 1,0 0-1,0 1 0,-1-1 0,0 1 0,0-1 0,0 1 0,-1-1 0,1 1 0,-1 0 0,0 0-50,2 17 102,-1 0-1,-1-1 1,-1 1 0,-1 0-1,-1-1 1,-1 1-1,-5 17-101,0 13 59,8-25 57,2-13-330,-2-14 193,0 0 0,0 0 0,0 0 0,0 0-1,0 0 1,0 0 0,0 0 0,0 1 0,0-1 0,0 0-1,0 0 1,0 0 0,0 0 0,0 0 0,0 0 0,0 0-1,0 1 1,0-1 0,1 0 0,-1 0 0,0 0 0,0 0-1,0 0 1,0 0 0,0 0 0,0 0 0,0 0 0,0 1-1,0-1 1,0 0 0,1 0 0,-1 0 0,0 0 0,0 0-1,0 0 1,0 0 0,0 0 0,0 0 0,0 0 0,1 0-1,-1 0 1,0 0 0,0 0 0,0 0 0,0 0 0,0 0 0,0 0-1,0 0 1,1 0 0,-1 0 0,0 0 0,0 0 0,0 0-1,0 0 1,0-1 0,0 1 21,1-2-516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3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33 5649,'-3'0'2465,"3"0"-1441,0 0-224,43-3-304,69-7-232,-77-1-8,0 11-280,-1 0-272,6-6-1888,6 4 1528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40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164 186 3833,'59'-88'2175,"-51"69"-596,-8 19-1555,0 0 1,0-1-1,0 1 1,0 0-1,0 0 1,0 0-1,0-1 1,0 1-1,0 0 1,0 0-1,-1 0 1,1-1-1,0 1 0,0 0 1,0 0-1,0 0 1,0-1-1,-1 1 1,1 0-1,0 0 1,0 0-1,0 0 1,0-1-1,-1 1 1,1 0-1,0 0 1,0 0-1,0 0 1,-1 0-1,1 0 1,0 0-1,0 0 1,-1 0-1,1 0 1,0 0-1,0 0 1,0 0-1,-1 0-24,-22 7 902,20-6-664,-10 4-151,1 1-1,0 0 1,0 0 0,1 1 0,0 1 0,0 0 0,1 0-1,0 1 1,0 1 0,1 0 0,1 0 0,-1 0 0,1 1-1,1 0 1,0 1 0,1 0 0,0 0 0,1 0 0,0 1-1,1-1 1,1 1 0,0 0 0,0 1 0,1-1 0,1 0-1,0 0 1,1 9-87,0-20 2,0 1-1,1-1 1,-1 1 0,0-1-1,1 1 1,0-1-1,-1 1 1,1-1 0,0 0-1,0 1 1,0-1 0,1 0-1,-1 0 1,0 0-1,1 0 1,0 0 0,-1 0-1,1 0 1,0-1-1,0 1 1,0 0 0,0-1-1,1 1-1,1 0 4,0-1-1,0 0 0,0 0 1,0 0-1,0 0 0,1 0 1,-1-1-1,0 0 0,0 0 1,1 0-1,-1-1 0,0 1 1,1-1-4,13-3 6,-1-1 1,0 0-1,0-1 0,-1-1 1,0 0-1,4-4-6,-8 5-1,0-2 0,-1 1 0,0-2 0,0 1 0,-1-2 0,0 1 0,-1-1 1,0-1-1,0 0 0,-1 0 0,-1-1 0,4-7 1,-7 13 2,-2 0 0,1 0 0,-1 0 0,0-1 0,0 1 0,-1-1 0,0 1 0,0-1 0,0 0 0,-1 0 0,0 1 0,0-1 0,-1 0 0,0 0 0,0 1 0,0-1 0,-1 1 0,0-1 0,-1 1 0,1 0 0,-1 0 0,0 0 0,-1 0 0,1 0 0,-1 1 0,-2-2-2,2 1 5,-1 1 0,0 0 0,0 0 0,0 0 0,-1 1 0,1 0 0,-1 0 0,0 0 1,-5-2-6,8 5-2,1 0 1,0 0 0,-1 0 0,1 1-1,-1-1 1,1 1 0,-1-1 0,1 1-1,-1 0 1,1 0 0,-1 0 0,1 0-1,-1 0 1,0 1 0,1-1 0,-1 1 0,1-1-1,0 1 1,-1 0 0,1 0 0,0 0-1,-1 1 1,1-1 0,0 0 0,0 1-1,0-1 1,0 1 0,0 1 1,-5 4-8,1 0-1,1 0 1,-1 1 0,1 0-1,1 1 1,0-1 0,0 1-1,0-1 1,1 1 0,1 0-1,-1 0 1,1 1 0,1 1 8,-1 4-37,0 0 1,2 1-1,0-1 1,0 0-1,1 0 0,1 0 1,4 13 36,-3-17-30,0 1 0,1-1 0,1 0 0,0 0 1,1 0-1,0-1 0,0 0 0,1 0 0,0 0 0,1-1 0,0 0 0,0 0 1,1-1-1,0-1 0,1 1 0,10 5 30,-8-6-7,0 0-1,1-1 1,-1-1 0,1 0-1,1-1 1,-1 0 0,1-1 0,-1-1-1,1 0 1,0 0 0,0-2-1,0 0 1,0 0 0,9-2 7,-4-2 14,1 0 0,-1-1 0,0-1 0,-1 0 1,1-2-1,-1 0 0,-1-1 0,0-1 0,0-1 1,6-5-15,-11 8 72,-1-1 0,-1 0 0,1-1 0,-2 0 0,1-1 1,-1 0-1,-1 0 0,0-1 0,-1 0 0,0 0 0,-1-1 1,0 1-1,-1-2 0,3-11-72,-6 17 49,-1 0 1,0 0-1,-1 1 0,1-1 1,-2 0-1,1 0 0,-1 0 1,0 0-1,-1 1 0,0-1 1,0 0-1,0 1 0,-1 0 1,-1-1-1,1 1 0,-1 0 1,0 1-1,0-1 0,-1 1 1,0 0-1,0 0 0,-1 0 1,1 1-1,-5-3-49,-1-1 66,1 1-1,-2 0 1,1 1 0,-1 0-1,0 1 1,-1 0 0,1 1-1,-1 0 1,0 1 0,-1 1-1,1 0 1,-1 1 0,-8 0-66,9 4 68,13-2-68,0 0 1,0 0-1,0 1 0,0-1 1,0 0-1,0 0 1,0 1-1,0-1 0,0 0 1,0 0-1,0 1 1,0-1-1,0 0 0,0 0 1,0 1-1,0-1 1,0 0-1,0 0 0,0 0 1,1 1-1,-1-1 1,0 0-1,0 0 1,0 0-1,0 1 0,0-1 1,1 0-1,-1 0 1,0 0-1,0 0 0,0 1 1,1-1-1,-1 0 1,0 0-1,0 0 0,0 0 1,1 0-1,-1 0 1,0 0-1,0 0 1,1 0-1,-1 0 0,0 0 1,0 1-1,1-1 1,-1-1-1,0 1 0,0 0 1,0 0-1,15 5-2,-1-1 1,0 0 0,1-1 0,0-1-1,2 0 2,-6 0-1,113 11-12,23 3 15,-117-11 2,0 1 0,0 1 0,20 9-4,-43-13 0,0-1 0,0 2 0,-1-1 0,1 1 1,-1 0-1,0 0 0,0 1 0,0 0 0,-1 0 0,0 0 0,0 0 0,0 1 0,0 0 0,-1 0 0,0 1 1,0-1-1,-1 1 0,0-1 0,0 1 0,-1 0 0,1 0 0,-1 1 0,-1-1 0,0 0 0,0 1 0,0-1 0,-1 1 1,0-1-1,0 0 0,-2 7 0,-2 18 14,-3 1 0,-9 30-14,3-13 8,12-45-8,-1 0 0,2 0-1,-1 0 1,1 0 0,-1 0 0,1-1 0,0 1 0,1 3 0,0-6-4,-1-1 1,0 0-1,1 0 1,-1 1-1,1-1 1,-1 0-1,1 0 0,0 0 1,-1 0-1,1 0 1,0 0-1,0 0 1,0 0-1,0 0 1,0 0-1,0 0 0,0-1 1,0 1-1,0 0 1,0-1-1,0 1 1,0 0-1,1-1 1,-1 0-1,0 1 0,0-1 1,1 0-1,-1 0 1,0 1-1,0-1 1,1 0-1,-1 0 1,0 0-1,1-1 0,-1 1 1,0 0-1,0 0 1,1-1 3,19-4-199,0-1 0,-1-1 0,0-1 0,0-1 1,-1 0-1,2-3 199,27-12-866,29-11-1097,1 4 881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41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11 187 5417,'0'-1'114,"-3"-4"710,2 0 0,-1 0 0,1 0 0,0 0-1,0 0 1,0-4-824,1 7 115,0 0 0,0 0 0,0 0 0,1 0 0,-1 0 0,1 0 0,-1 0 0,1 0 0,0 0 0,0 1 0,0-1 0,0 0 0,0 1 0,0-1 0,0 0 0,1 1 0,-1-1-1,0 1 1,1 0 0,-1-1-115,9-5 95,0 0-1,0 1 0,0 0 1,1 0-1,0 1 0,0 0 1,4 0-95,88-25 133,-79 24-86,-15 3-35,11-3 17,-1 1 1,1 1-1,0 0 0,0 2 0,0 0 1,0 1-1,1 1 0,3 1-29,-23-1 3,1 0-1,0 1 0,-1-1 1,1 0-1,-1 1 0,1-1 1,0 1-1,-1-1 0,1 1 1,-1 0-1,1-1 0,-1 1 1,1 0-1,-1 0 0,0 0 1,0 0-1,1 1 0,-1-1 1,0 0-1,0 0 0,0 1 1,0-1-1,0 1-2,0 0 2,-1 1 0,1 0-1,-1 0 1,1-1 0,-1 1 0,0 0-1,0 0 1,0 0 0,-1-1 0,1 1 0,-1 0-1,1 0 1,-1-1 0,0 2-2,-7 16 59,0 0 1,-1 0-1,-1-1 1,-1 0-1,-1-1 1,-4 4-60,-17 29 211,19-29-151,2 1-1,0 0 0,2 1 1,0 0-1,2 1 1,1-1-1,-1 6-59,6-18 19,0 0 0,1 0 0,0 0 0,1 1 0,0-1 0,1 0 0,0 0 0,1 0 0,1 0 0,-1 0 0,2 0 0,0-1 0,0 0 0,1 1 0,1-2 0,2 5-19,17 28 12,-4-8-17,25 33 5,-45-67-25,0 0 1,0 0-1,1 0 1,-1 0 0,0 0-1,0 0 1,1-1-1,-1 1 1,0 0-1,1-1 1,-1 1-1,1-1 1,-1 0-1,1 1 1,-1-1-1,0 0 1,1 0-1,-1 0 1,1 0-1,-1 0 1,1 0 24,35-9-789,-23 3 169,1 0-1,-1-1 1,1-1 0,-2-1-1,0 0 1,0-1 0,7-6 620,23-26-1323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41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21 276 4825,'-21'-6'2793,"21"-7"-81,16-1-1856,24-10-335,19-5-265,32-6-80,16 3 40,13-8-112,6 3-24,-14 15-80,-21 1-224,-43 18-937,-27 11 825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48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 2705,'22'-24'596,"-6"6"749,0 0 1,8-14-1346,-19 23 1070,-3 7 2011,0 15-1738,4 49-1000,-1-11-75,-2 1 0,-3 20-268,-4 2 321,-4 0 0,-3-1-321,-10 87 250,19-126-362,1 0 0,1-1 0,5 26 112,-5-57-308,0 4 261,-3-5-2804,1-1 1890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49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54 146 3161,'-5'-13'1116,"-1"1"1,-1 0-1,0 0 1,0 1-1,-1 0 0,-2-2-1116,9 13 34,1-1 1,0 1-1,-1-1 0,1 1 0,0-1 0,0 1 0,-1-1 0,1 1 0,0-1 0,0 1 0,0-1 0,0 1 0,-1-1 0,1 1 0,0-1 0,0 0 0,0 1 0,0-1 0,0 1 0,0-1 0,1 1 0,-1-1 0,0 1 0,0-1 0,0 1 0,0-1 0,1 1 0,-1-1 0,0 1 0,0-1 0,1 1 1,-1-1-1,0 1 0,1-1 0,-1 1 0,1 0 0,-1-1 0,0 1 0,1 0 0,-1-1 0,1 1 0,-1 0 0,1 0 0,-1-1 0,1 1 0,-1 0 0,1 0 0,-1 0 0,1 0 0,0 0 0,-1 0 0,1 0-34,53-9 66,102-9-89,17 6 23,-151 12-1,9-2 3,0 3-1,6 1-1,-30-2 0,-1 1 0,0 0 0,0 0 0,0 0 0,0 1 1,0 0-1,-1 0 0,1 0 0,0 1 0,-1 0 0,0 0 1,0 0-1,3 3 0,-6-4 0,0 1 1,0-1-1,-1 1 0,1-1 1,-1 1-1,0 0 1,1 0-1,-1-1 0,0 1 1,-1 0-1,1 0 1,-1 0-1,1 0 0,-1 0 1,0 0-1,0 0 1,0 0-1,0 0 0,-1 0 1,0 2-1,-1 7 4,0 0 0,-2 0 0,1 0 0,-3 3-4,-2 3 5,-1 0-1,-1 0 1,-1-1 0,0-1 0,-1 0 0,-1 0-1,0-1 1,-1-1 0,-1 0 0,0-1 0,-1 0 0,-16 9-5,-6 2-10,-2-2 1,0-2-1,-2-1 1,0-2 0,-3-1 9,36-13 3,-1 1 1,1-2 0,-1 0-1,1 0 1,-9 0-4,38-12-20,40-2 35,1 2-1,26 0-14,-78 9-2,76-5-15,-58 6 19,1-2-1,-1-1 1,0-1-1,0-1 0,-1-2 1,1-1-2,-1-1 16,-1-1 1,0-1-1,-1-1 0,0-1 1,-1-1-1,0-2 1,14-12-17,-34 25 3,0 1 1,-1 0 0,1-1-1,-1 0 1,1 1-1,-1-1 1,0 0 0,0 0-1,-1-1 1,1 1 0,0 0-1,-1-1 1,0 1 0,0 0-1,0-1 1,0 0 0,-1 1-1,1-1 1,-1 1 0,0-1-1,0 0 1,0 1 0,0-1-1,-1 1 1,1-1 0,-1 0-1,0 1 1,0 0 0,-1-1-1,1 1 1,-1 0 0,1-1-1,-1 1 1,0 0 0,-2-2-4,3 3 11,-1 0 1,1 1 0,-1-1 0,0 0 0,1 1 0,-1-1 0,0 1 0,0 0 0,0 0-1,0-1 1,0 1 0,-1 0 0,1 1 0,0-1 0,0 0 0,-1 1 0,1-1 0,0 1-1,-1 0 1,1 0 0,0 0 0,-1 0 0,1 0 0,0 0 0,-1 0 0,1 1 0,0-1-1,-1 1 1,1 0 0,0 0 0,0 0 0,0 0 0,0 0 0,0 0 0,-1 1-12,2-1 5,-1 1 18,10-3-7,262-30 38,-238 27-39,69-5 42,-86 8-44,0 1 1,1 1-1,-1 0 1,0 2-1,8 1-13,-21-3 3,0-1-1,0 0 0,-1 1 1,1-1-1,0 1 1,-1 0-1,1-1 1,-1 1-1,1 0 1,-1 0-1,1 0 1,-1 0-1,1 0 1,-1 1-1,0-1 1,0 0-1,0 0 1,1 1-1,-1-1 1,-1 1-1,1-1 1,0 1-1,0 0 1,0-1-1,-1 1 0,1 0 1,-1-1-1,1 1 1,-1 0-1,0 0 1,0-1-1,0 1 1,0 0-1,0 0 1,0-1-1,0 1 1,-1 0-1,1 0 1,0-1-1,-1 1 1,0 1-3,-4 9 39,0 0 0,0 0 1,-2-1-1,1 1 0,-6 6-39,2-3 58,-3 6 17,-3 2 55,2 2 1,0 2-131,11-20 26,0 0 0,0 1 0,0-1 0,1 0 0,1 1 0,-1-1 0,1 1 0,0-1 0,1 1 0,0 1-26,0-8 3,0 0 0,0 1-1,1-1 1,-1 0 0,1 1 0,-1-1-1,1 0 1,-1 0 0,1 0 0,0 0-1,0 1 1,-1-1 0,1 0 0,0 0 0,0 0-1,0 0 1,0-1 0,0 1 0,0 0-1,0 0 1,1-1 0,-1 1 0,0 0-1,0-1 1,1 1 0,-1-1 0,0 0-1,1 1 1,-1-1 0,0 0 0,1 0-1,-1 0 1,0 0 0,1 0 0,-1 0-1,0 0 1,1 0-3,10-1 13,0 0 0,1-1 1,-1 0-1,4-2-13,40-11-6,-1-3-1,-1-2 1,-1-2 0,-1-2-1,-1-3 1,-1-2 0,6-8 6,-42 27-45,-8 6 2,0 0 0,0 0 1,1 1-1,-1-1 0,2 1 43,-17 18-163,-11 11 146,8-12 16,1 2 0,1-1 0,0 2 0,1-1 0,1 1 0,0 1 0,0 4 1,6-19 0,1 1 0,0 0 0,0 0 0,0 0 0,0-1 0,1 1 0,-1 0 0,1 0 0,0 0 0,0 0 0,1 0 0,-1 0 0,1 1 0,0-3 1,0 0 0,0 0 1,0 0-1,0 0 1,1 0-1,-1 0 1,0-1-1,1 1 0,-1 0 1,1-1-1,0 1 1,-1-1-1,1 0 1,0 0-1,0 1 0,0-1 1,0 0-1,0 0 1,0-1-1,0 1 1,0 0-1,1-1 0,-1 1 1,2-1-2,8 2 6,-1-2 0,1 1 1,-1-1-1,1-1 0,0 0 1,-1-1-1,1 0 0,-1 0 1,0-1-1,0-1 0,6-3-6,16-6 10,-1-2 0,-1-2 0,5-4-10,-12 6 7,0-1 0,-1-1 1,-1-1-1,2-5-7,-20 21 0,-1-1 1,-1 0-1,1 0 1,0-1-1,-1 1 1,0 0-1,1-1 1,-2 0-1,1 1 1,0-1-1,-1 0 1,1 0-1,-1 0 1,0-1-1,-1 3 0,0 0 0,0 0-1,0 0 1,-1 0 0,1 0 0,-1 0-1,1 0 1,-1 0 0,0 0 0,1 0 0,-1 0-1,0 0 1,0 1 0,-1-1 0,1 0 0,0 1-1,-1-1 1,1 1 0,0-1 0,-1 1-1,0 0 1,1-1 0,-1 1 0,0 0 0,0 0-1,1 0 1,-1 1 0,-10-6 0,0 0 0,-1 2-1,1-1 1,-1 2 0,0-1 0,0 2-1,0 0 1,-1 0 0,1 1 0,-1 1 0,-11 0-25,-1 1 1,1 2 0,-1 0-1,-17 6 25,28-6-70,-1 2 0,1-1 0,1 2-1,-11 5 71,19-8-78,0 1-1,0-1 0,0 1 0,0 1 1,1-1-1,0 1 0,0 0 0,0 0 1,0 1-1,1-1 0,-1 3 79,-14 27-322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6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1 489 5897,'6'-2'243,"-1"1"0,1 1 0,0-1-1,0 1 1,0 0 0,-1 0 0,1 1-1,0-1 1,0 1 0,-1 1 0,1-1-1,0 1 1,3 1-243,14 7 89,0 0 1,14 11-90,-14-9 155,17 9-294,2-2-1,0-2 0,0-1 1,2-3-1,0-1 0,0-3 0,1-1 1,0-2-1,0-3 0,1-1 1,-1-2-1,3-2 140,-28 0-161,0-1 1,0 0-1,0-2 1,0 0-1,-1-1 1,6-3 160,-18 6-23,0 0 0,0-1 0,0 1 0,-1-1 0,1-1 0,-1 1 1,0-1-1,0 0 0,-1-1 0,0 1 0,0-1 0,0 0 0,0 0 0,-1-1 0,0 1 1,0-1-1,1-5 23,-1 1 97,-1 0 0,0-1 1,0 1-1,-2-1 0,1-7-97,-1 16 51,-1 0-1,0 0 0,0 0 1,0 0-1,0 0 0,0 0 1,0 0-1,-1 0 0,0 1 1,0-1-1,1 0 0,-1 0 1,-1 1-1,1-1 0,0 0 1,-1 1-1,1-1 0,-1 1 1,0 0-1,0-1 0,0 1 1,0 0-1,-2-1-50,3 2 25,-1 0 0,1 1 1,0-1-1,0 1 0,-1 0 0,1-1 1,0 1-1,-1 0 0,1 0 0,0 0 0,0 0 1,-1 0-1,1 0 0,0 0 0,-1 0 0,1 0 1,0 1-1,-1-1 0,1 1 0,0-1 1,0 1-1,-1-1-25,-24 19 281,24-18-257,-16 16 53,0 1 0,1 1 0,1 0 0,1 1 0,1 0 0,0 2 0,2-1-1,0 2 1,-7 21-77,15-34-1,1 0-1,0 1 1,1-1 0,0 1-1,1 0 1,0-1-1,1 1 1,0 0-1,1 0 1,0-1 0,0 1-1,1 0 1,0-1-1,5 11 2,-5-15-13,1 1 0,0 0-1,0-1 1,1 0 0,-1 1-1,2-2 1,-1 1 0,1 0-1,-1-1 1,1 0 0,1 0-1,-1 0 1,1-1 0,0 1-1,0-2 1,0 1 0,1 0-1,-1-1 1,1-1 0,0 1-1,-1-1 1,6 1 13,-3-2-29,0 0-1,-1 0 1,1-1 0,0-1-1,0 1 1,-1-1 0,1-1 0,0 0-1,-1 0 1,0-1 0,1 1-1,-1-2 1,0 1 0,-1-1-1,1-1 1,-1 1 0,1-1 0,2-3 29,9-8-116,0 0 0,0-1 1,-2-1-1,0-1 0,12-18 116,-19 24-42,-1-1-1,0 0 0,0 0 0,-1-1 0,-1 0 0,-1-1 0,4-14 43,-9 29 8,-1 1-1,0-1 0,1 0 0,-1 1 0,0-1 1,0 0-1,0 1 0,0-1 0,0 0 0,0 1 1,0-1-1,0 0 0,0 1 0,0-1 0,0 0 0,0 1 1,0-1-1,0 0 0,-1 1 0,1-1 0,0 0 1,0 1-1,-1-1 0,1 1 0,0-1 0,-1 0 1,1 1-1,-1-1-7,0 1 10,0 0 0,0 0 0,0-1 0,1 1 0,-1 0 0,0 0 0,0 0 0,0 1 0,0-1 0,0 0 0,0 0 1,0 0-1,0 1 0,1-1 0,-1 0 0,0 1 0,0-1 0,0 1-10,-5 2 47,0 1-1,1-1 1,-1 1 0,1 1-1,-3 2-46,-4 6 10,1 1 0,1 0-1,0 0 1,1 1-1,0 1 1,1 0-1,1 0 1,1 0-1,0 1 1,1-1-1,1 2 1,0-1-1,2 0 1,-1 11-10,3-25-12,0-1 1,0 1 0,0-1-1,0 1 1,1 0 0,-1-1-1,1 1 1,0-1-1,0 0 1,0 1 0,0-1-1,0 1 1,0-1-1,2 2 12,-2-3-7,0-1-1,0 1 1,0 0-1,0 0 1,0-1-1,1 1 1,-1-1-1,0 1 1,0-1-1,1 1 1,-1-1-1,0 0 1,1 1-1,-1-1 1,0 0-1,1 0 1,-1 0-1,0 0 1,0 0-1,1-1 1,-1 1-1,0 0 1,1-1-1,-1 1 1,0 0-1,0-1 1,1 0-1,-1 1 1,0-1-1,0 0 1,1 0 7,7-5-12,0 0 0,0 0-1,-1-1 1,1 0 0,-2-1 0,7-7 12,43-56 21,-43 51-17,11-12 2,12-16 19,-2-2 0,3-11-25,-28 44-5,-1-1 1,-1 0-1,-1 0 0,0-1 0,-1 0 0,-1 0 0,-1 0 0,1-18 5,-3-33-817,-3-1 1,-3 1-1,-6-21 817,-1 19-1288,11 70 1231,0 0-1,-1 0 1,1 1 0,-1-1-1,0 0 1,1 0 0,-1 1-1,0-1 1,0 1 0,0-1-1,0 1 1,-1-1 0,1 1-1,-1-1 58,2 2-10,0 0 1,-1 0-1,1 0 0,0-1 0,-1 1 0,1 0 0,0 0 0,0 0 0,-1 0 0,1 0 0,0 0 0,-1 0 1,1 0-1,0 0 0,-1 0 0,1 0 0,0 0 0,-1 0 0,1 0 0,0 0 0,0 1 0,-1-1 1,1 0-1,0 0 0,0 0 0,-1 0 0,1 0 0,0 1 10,-9 12-114,3 6 270,1 0-1,1 0 1,0 0 0,-1 19-156,-1 87 273,5-105-258,0 70 40,8 59-55,4-29-28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49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545 641 6097,'-29'-9'1929,"0"1"-1,-13-1-1928,17 6 233,1 0 0,0 1 0,0 2 1,0 1-1,-11 1-233,14 0 123,0 1 0,1 1 0,-1 1 0,1 1 1,0 1-1,0 0 0,-6 5-123,17-8 23,1 1-1,0 0 1,0 0 0,1 0-1,-1 1 1,1 1-1,0-1 1,1 1 0,0 0-1,0 1 1,0-1 0,1 1-1,0 0 1,1 0-1,0 1 1,0-1 0,-1 7-23,3-10 2,1 0 0,0 0 0,0 0 0,0 0 0,1-1 0,-1 1 0,1 0 0,0 0 0,1 0 0,-1 1-2,1-4 1,0 1 1,-1 0 0,1-1-1,0 1 1,0-1 0,1 1-1,-1-1 1,0 0 0,1 0-1,0 1 1,-1-1 0,1 0 0,0 0-1,0 0 1,0-1 0,0 1-1,0 0 1,0-1 0,2 1-2,5 2 4,-1 0 1,1-1 0,-1 0-1,1 0 1,0-1 0,0 0-1,0-1 1,1 0 0,-1 0 0,1-1-5,19 0 13,-1-2 1,18-3-14,-16 0 5,0 0 0,-1-2 0,0-2 0,23-9-5,-36 11-2,-1 0-1,0 0 0,0-2 0,-1 1 0,0-2 0,-1 0 1,0-1-1,-1 0 0,6-6 3,-11 7 0,0-1 1,0 1-1,-1-1 0,0 0 0,-1-1 1,0 1-1,-1-1 0,0 0 0,-1 0 1,0 0-1,-1-1 0,1-9 0,-1-14 63,-1-1 1,-1 1-1,-6-33-63,1 27 110,-2 2 0,-2-1-1,-2 1 1,-1 0 0,-2 1 0,-2 1-1,-1 1 1,-19-29-110,35 63 21,-1 0 0,1 1 0,-1-1-1,0 1 1,0-1 0,0 1 0,0 0 0,0-1 0,-1 1 0,1 0 0,-1 0 0,1 1-1,-1-1 1,0 1 0,0-1 0,0 1 0,-1-1-21,2 2 10,0 0 0,0 0 1,1 0-1,-1 0 0,0 1 0,1-1 0,-1 0 1,1 1-1,-1-1 0,0 1 0,1 0 0,-1-1 1,1 1-1,-1 0 0,1 0 0,0 0 0,-1 0 1,1 0-1,0 0 0,0 1 0,0-1 0,0 0 1,-1 1-11,-4 7 17,0 1 0,1-1 0,-1 2 0,2-1-1,0 0 1,0 1 0,1 0 0,-1 5-17,-1 6 2,1 1 0,1 0 0,1 1 0,1-1-1,1 0 1,1 0 0,1 0 0,2 0 0,0 0-2,3 10 1,2-1 0,1 0 0,1-1 0,2 0 0,1-1 0,4 3-1,32 61-2,55 94-4,-99-179 6,0 1 0,0-1 0,1 0 0,0-1 0,5 5 0,-10-11 0,-1-1 0,1 1 0,-1-1 0,1 0 0,0 0 0,-1 0 0,1 1 0,0-1 0,0-1 0,0 1 0,0 0 0,0 0 0,0-1 0,0 1 0,0-1 0,0 0 0,0 0 0,0 1 0,0-1 0,0-1 0,0 1 0,1 0 0,-1 0 0,0-1 0,0 1 0,0-1 0,0 0 0,0 1 0,-1-1 0,1 0 0,0 0 0,1-1 0,5-5 0,1 0 0,-1-1 0,-1 0 0,1 0 0,-1 0 0,-1-1 0,0 0 0,4-8 0,11-21-17,8-24 17,-23 49-6,1-3-3,75-178-206,-79 181 203,-6 12 1,-13 19 2,7-2 14,1 0-1,0 1 0,1 0 0,0 0 0,2 1 1,0-1-1,1 1 0,1 0 0,0 1 0,2-1 1,0 1-1,1-1 0,1 7-4,-1-20 1,1 1 0,0-1 0,0 1 0,1-1 0,-1 1 0,1-1 0,0 0 0,1 0 0,-1 0 0,1 0 0,0 0 0,0 0 0,1-1 1,-1 1-1,1-1 0,0 0 0,0 0 0,1-1 0,-1 1 0,1-1 0,0 0 0,-1 0 0,1-1 0,1 1 0,-1-1 0,0 0 0,2 0-1,7 1 1,-1-1 1,1 0-1,0-1 0,0 0 0,0-1 1,0-1-1,-1-1 0,1 1 1,0-2-1,-1 0 0,0-1 0,1 0 1,-1-1-1,-1 0 0,1-1 1,1-2-2,-1 1-4,-2 0 0,1 0 0,-1-1 0,0-1 0,0 0 0,-1 0 0,0-1 1,-1 0-1,0-1 0,-1 0 0,0-1 0,-1 1 0,0-1 0,0-1 1,-2 1-1,2-4 4,-5 7-9,1 0 0,-1 0 0,-1 0 0,1-7 9,-1 14-1,-1 0 1,0 0-1,0-1 0,0 1 0,0 0 0,-1 0 0,1-1 0,0 1 1,-1 0-1,1 0 0,-1 0 0,0 0 0,0-1 0,0 1 0,0 0 1,0 1-1,0-1 0,-1 0 0,1 0 0,-1 0 0,0 0 1,1 1 1,0 1 0,0-1 1,0 1-1,0 0 0,0-1 0,-1 1 0,1 0 0,0 0 0,0-1 0,0 1 0,0 0 0,0 0 0,0 0 1,0 1-1,0-1 0,0 0 0,-1 0 0,1 1 0,0-1 0,0 0 0,0 1 0,0-1 0,0 1 0,0-1 1,0 1-1,1 0 0,-1-1 0,0 1 0,0 0 0,0 0 0,0 0-1,-24 29 26,22-26-22,-3 4-1,0 1 0,1-1 0,0 1 0,1 0 0,0 1 0,0-1 1,1 1-1,0 0 0,1 0 0,0 0 0,0 0 0,1 0 0,0 9-3,2-10 1,-1-1 1,1 1 0,1-1 0,0 1-1,0-1 1,1 0 0,0 0-1,0 0 1,0 0 0,1-1-1,1 0 1,-1 1 0,1-1 0,0-1-1,1 1 1,5 5-2,-3-5-101,0 0-1,1-1 1,0 1 0,0-2-1,1 1 1,-1-1 0,1-1-1,0 0 1,0 0-1,1-1 1,-1 0 0,1-1-1,6 1 102,-2-1-226,0-1 0,-1-1-1,2 0 1,-2 0-1,1-2 1,0 0-1,0-1 1,0 0 0,2-2 226,-4 0-306,-1 0 0,0-1 0,11-6 306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0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1 8458,'-11'3'350,"1"1"0,-1 1 0,1-1 0,0 2 0,0-1 0,1 2 0,0-1 0,0 1 0,0 0-1,1 1 1,0 0 0,0 1 0,1-1 0,0 2-350,2-3 12,1-1-1,0 1 1,0 0-1,1 0 1,0 0-1,0 1 1,1-1-1,0 1 1,0-1-1,1 1 1,0 0-1,0 0 1,1 0-1,0-1 1,0 1-1,1 0 0,0 0 1,0 0-1,1-1 1,1 5-12,-1-6 3,0 0 0,1-1 0,-1 0 0,1 0 0,0 0 0,0 0 0,1 0 0,-1 0 0,1-1 0,0 0 0,0 0 0,1 0 0,-1 0 0,1-1 0,2 2-2,1 0 1,0-1 1,1 0 0,-1-1 0,1 0 0,0 0 0,0-1-1,0 0 1,0-1 0,5 1-3,7-1 1,0-1 1,0-1-1,1 0 0,-1-2 0,-1-1 1,1 0-1,0-1 0,5-4-1,4-1-12,0-1-1,-1-2 0,-1-1 1,0-2-1,-1 0 1,0-2-1,-1-1 0,-2-1 1,15-15 12,-35 31-2,-1 0 1,1-1-1,-1 1 0,0-1 1,0 0-1,0 0 0,-1 0 1,0-1-1,0 1 0,0-1 0,0 0 2,-2 4 2,1 0-1,-1 1 0,0-1 0,0 1 0,0-1 0,0 1 0,0-1 0,0 0 0,0 1 0,-1-1 0,1 1 0,-1-1 0,1 1 0,-1-1 0,1 1 0,-1-1 1,0 1-1,0 0 0,1-1 0,-1 1 0,0 0 0,0 0 0,0-1 0,-1 1 0,1 0 0,0 0 0,0 0 0,-1 0 0,1 1 0,0-1 0,-1 0 0,1 0 0,-1 1 1,1-1-1,-1 1 0,1-1 0,-1 1 0,1 0 0,-1 0 0,0 0-1,-6-1 14,1 1 1,-1 1-1,1-1 0,-1 1 1,1 1-1,0-1 0,-1 1 1,1 1-1,0-1 0,0 1 1,0 0-1,1 1 0,-1 0 1,1 0-1,0 0 0,0 1 1,0 0-1,-1 1-14,3-2 6,0-1-1,1 1 1,-1 1 0,1-1-1,-1 1 1,1-1-1,1 1 1,-1 0 0,1 0-1,0 0 1,-2 5-6,3-7 0,1 0 0,-1 0 1,1 1-1,0-1 1,0 0-1,0 0 0,0 1 1,0-1-1,1 0 0,0 0 1,-1 0-1,1 1 0,0-1 1,1 0-1,-1 0 0,0 0 1,1-1-1,0 1 0,-1 0 1,2 0-1,2 3 1,0-1 0,0 0 1,0 0-1,1-1 0,0 0 1,0 0-1,0 0 1,0-1-1,1 0 0,-1 0 1,1 0-1,0-1 0,-1 0 1,3 0-2,15 3-28,0-1 0,0 0 1,14-2 27,-15 0-197,0-2 0,1 0 0,-1-2 1,0-1-1,0 0 0,-1-2 1,1 0-1,17-8 197,-23 5-221,1 0 1,8-8 220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1 7730,'-12'6'287,"-1"1"-1,2 0 1,-1 0 0,1 2 0,0-1 0,1 1 0,0 1-1,0 0 1,1 0 0,1 1 0,-1 0 0,2 1 0,-2 3-287,0 1 79,1 0 0,1 0 1,1 1-1,0 0 0,1 0 1,1 1-1,0-1 0,2 1 1,0 0-1,1 2-79,0-4-32,1-1-1,1 0 1,1 0-1,0 0 1,1 0-1,1 0 1,0 0-1,1-1 1,0 1 0,1-1-1,6 9 33,-6-13 19,0 0-1,1 0 1,1-1-1,-1-1 1,1 1-1,1-1 1,-1 0-1,1-1 1,1 0 0,0 0-1,-1-1 1,2-1-1,-1 1 1,1-2-1,10 4-18,-12-5 1,0-1-1,-1 0 1,1 0 0,0-1-1,0 0 1,0-1-1,1 0 1,-1 0-1,0-1 1,0 0 0,0-1-1,0 0 0,3-1 3,0-1-1,0-1 0,-1 0 1,1-1-1,-1 0 1,0 0-1,-1-1 0,3-3-2,5-4 6,-2-1 0,0 0 0,-1-2-1,0 0 1,-2 0 0,0-1-1,-1-1 1,0 0 0,4-13-6,4-13 166,-2-1 1,10-40-167,-28 84 14,13-32 306,-13 34-308,1-1-1,-1 0 1,0 1-1,1-1 1,-1 0-1,0 1 1,1-1-1,-1 1 0,1-1 1,-1 0-1,1 1 1,-1-1-1,1 1 1,-1 0-1,1-1 1,-1 1-1,1-1 0,0 1 1,-1 0-1,1-1 1,0 1-1,-1 0 1,1 0-1,0 0 1,-1-1-1,1 1 0,0 0 1,-1 0-1,1 0 1,0 0-1,0 0 1,-1 0-1,1 0 1,0 1-1,-1-1 0,1 0 1,0 0-1,-1 1 1,1-1-1,0 0 1,-1 0-1,1 1 1,0-1-1,-1 1 1,1 0-12,3 3 11,0 0 0,0 0 0,-1 1 0,0-1-1,0 1 1,0 0 0,-1 0 0,1 0 0,-1 0 0,0 1 0,-1-1 0,1 3-11,4 18 1,-1 0 0,-1 3-1,-1-13 12,-1 2-7,2 0-1,0 0 1,1 0-1,7 16-4,-9-29 3,-1 1 1,1-1-1,0 1 0,0-1 0,0 0 0,1 0 0,-1-1 0,1 1 0,0-1 0,1 1 0,-1-1 0,1-1 0,0 1 0,0-1 0,0 0 1,0 0-1,4 1-3,-6-3 4,0 0 0,0-1 0,0 1 0,0-1 0,0 0 0,0 0 0,0 0 0,0 0 0,0-1 0,0 1 1,0-1-1,0 0 0,0 1 0,0-2 0,0 1 0,0 0 0,0 0 0,-1-1 0,1 0 0,0 1 0,-1-1 0,1-1-4,9-6 13,-1-2 0,0 0 0,0 0 0,-1-1-13,-7 8 3,37-44 19,-26 29-17,1 0 0,1 2 0,1 0-1,0 0 1,10-6-5,-25 22-1,0 0 0,0-1 0,-1 1 0,1 0 0,0 0 0,0 0 0,0 0 0,0 0 0,1 0 0,-1 0 0,0 1 0,0-1 0,0 1 0,0 0 0,1 0 0,-1 0 0,0 0 0,0 0 0,1 0 0,0 0 1,-1 1-1,-1 1 1,1-1-1,-1 0 0,1 0 1,-1 1-1,1-1 0,-1 1 0,0-1 1,0 1-1,1 0 0,-1-1 0,0 1 1,-1 0-1,1 0 0,0 0 1,0 0-1,-1 0 0,1 0 0,-1-1 1,0 1-1,0 0 0,1 2 1,0 6 0,2 9-6,0 0 0,2-1 0,0 0 0,5 12 6,-8-25-6,1 0-1,-1 0 1,1 0 0,0-1-1,0 1 1,1 0 0,-1-1 0,1 0-1,0 0 1,0 0 0,0-1 0,1 1-1,-1-1 1,1 0 0,0 0-1,0-1 1,0 1 0,2 0 6,4 0-28,0 0 1,0-1-1,0 0 0,1-1 1,-1-1-1,0 1 0,1-2 1,-1 1-1,2-2 28,27-4-420,35-10 420,-65 14-51,37-9-250,-1-3 1,-1-1-1,0-2 1,-2-2-1,0-2 1,25-18 300,12-6 8,-73 39 247,-8 4 8,-17 5 267,-145 50 898,112-34-1267,-1-2 0,0-3 0,-1-1 0,-13-1-161,65-12 17,-1 0 0,1 0 0,-1 0 0,1 0 0,-1 0 0,1 0 0,-1 0 0,1 0 0,-1 0 0,1-1 0,0 1 0,-1-1 0,0 0-17,1 1 8,1 0 0,0-1 0,-1 1 0,1 0 0,0-1 0,-1 1 0,1 0 0,0-1 0,0 1 0,-1 0 0,1-1 0,0 1 0,0-1 0,0 1 0,-1-1 0,1 1 0,0 0 0,0-1 0,0 1 0,0-1 0,0 1 0,0-1 0,0 1 0,0-1 0,0 1 0,0 0 0,0-1-8,1-2 28,1 0 0,-1 0 1,0 0-1,1 0 0,0 0 0,-1 0 0,1 0 0,0 1 0,3-3-28,17-17 2,2 1-1,1 1 1,0 1 0,1 1 0,16-7-2,15-12-156,-34 22 82,6-6-98,1 2 0,1 1 1,18-7 171,-46 24-6,-1 0 0,0 0 0,1 0 0,-1 0 0,1 1 0,-1-1 0,1 1 0,-1 0 0,1 0 0,-1 0 0,1 0 0,-1 0 0,3 1 6,-4-1-2,0 0 0,0 1 1,0-1-1,1 1 0,-1 0 1,0-1-1,0 1 0,0 0 1,0 0-1,-1-1 0,1 1 1,0 0-1,0 0 0,0 0 0,-1 0 1,1 0-1,0 0 0,-1 0 1,1 0-1,-1 1 2,2 5 2,0 0 0,-1 0 0,0 0 1,0 1-1,-1-1 0,0 0 0,0 1 0,-1 2-2,-10 159 167,-2 58 25,2 308-116,12-426-64,-1-109-11,0 1-1,1-1 1,-1 0 0,0 0 0,0 1 0,0-1 0,0 0-1,0 0 1,0 1 0,0-1 0,0 0 0,0 1-1,0-1 1,0 0 0,0 0 0,0 1 0,0-1 0,0 0-1,0 1 1,0-1 0,0 0 0,0 0 0,0 1 0,-1-1-1,1 0 1,0 0 0,0 1 0,0-1 0,0 0-1,-1 0 1,1 0 0,0 1 0,0-1 0,0 0 0,-1 0-1,1 0 1,0 0 0,0 1 0,-1-1 0,1 0-1,0 0 1,0 0 0,-1 0 0,1 0 0,0 0 0,-1 0-1,-8-8 22,-24-34 4,2-2 1,1-1 0,-15-35-27,32 58 5,2-1 1,1 0-1,1-1 1,1 0 0,1 0-1,1 0 1,1-1-1,-1-16-5,5 31-35,1 0 0,0 1 0,1-1 0,0 0 0,0 1 0,1-1 0,0 1 0,1-1 0,0 1-1,0 0 1,1 0 0,0 0 0,1 1 0,0-1 0,0 1 0,1 0 0,0 1 0,0-1 0,1 1 0,0 0 0,0 1-1,1 0 1,-1 0 0,4-1 35,16-8-532,2 1-1,-1 1 0,1 2 0,1 1 0,0 1 1,22-3 532,103-21-1146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1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640 74 5817,'2'-2'344,"0"1"0,1-1 0,-1 0-1,0 1 1,0-1 0,-1 0 0,1 0-1,0 0 1,-1-1 0,1 0-344,-1 3 71,-1-1 0,0 0 1,1 0-1,-1 0 0,0 0 0,1 1 0,-1-1 1,0 0-1,0 0 0,0 0 0,0 0 0,0 0 1,0 0-1,0 0 0,0 1 0,0-1 0,-1 0 1,1 0-1,0 0 0,0 0 0,-1 0 0,1 1 1,-1-1-1,1 0 0,-1 0 0,1 1 0,-1-1 1,1 0-1,-1 0 0,1 1 0,-1-1 0,0 1 1,0-1-1,0 0-71,-4-2 140,1 0-1,-2 1 1,1-1 0,0 1 0,0 0 0,-1 1 0,1-1-1,-1 1 1,1 0 0,-6 0-140,-59-2 636,34 5-398,1 1-1,0 2 1,-1 1 0,2 2 0,-22 8-238,29-7 67,0 1 0,1 1 0,1 2 0,0 0 0,0 2 1,2 0-1,-3 4-67,17-12 13,1-1 0,0 1 0,1 1 0,-1-1 1,2 1-1,-1 1 0,1-1 0,0 1 1,1 0-1,0 0 0,-1 2-13,6-8 1,-1-1-1,0 0 1,1 0-1,-1 1 1,1-1 0,0 0-1,0 1 1,0-1-1,0 0 1,0 1 0,0-1-1,1 0 1,-1 1 0,1-1-1,-1 0 1,1 1-1,0-1 1,0 0 0,0 0-1,0 0 1,1 0-1,-1 0 1,0 0 0,1 0-1,-1-1 1,1 1-1,0 0 1,0-1 0,1 1-1,4 3 0,0 0 0,1-1 0,-1 0-1,1-1 1,0 1 0,1-2 0,3 2 0,15 2 10,1-1-1,0-1 1,0-1-1,1-2 1,-1-1-1,0-1 1,1-1-1,-1-2 1,0-1-1,-1 0 1,1-3-1,-1 0 1,0-2-1,-1 0 1,6-5-10,-24 10-5,1 0 0,-1-1 0,0 1 0,0-2 1,-1 1-1,0-1 0,0 0 0,0-1 0,-1 1 0,0-1 0,-1-1 5,-3 6-1,1-1 0,-2 0-1,1 1 1,0-1 0,-1 0 0,0 0-1,0 0 1,0 0 0,0 0 0,0 0-1,-1 0 1,0 0 0,0 0 0,0 0-1,0 0 1,-1 0 0,0 0-1,0 0 1,0 0 0,0 0 0,0 0-1,-1 0 1,0 0 0,0 1 0,0-1-1,-2-2 2,4 5 0,-1-1 0,0 1 0,0 0 1,0 0-1,0 0 0,1 0 0,-1 0 0,-1 0 0,1 0 0,0 1 0,0-1 0,0 0 0,0 0 0,0 1 0,-1-1 0,1 1 0,0-1 0,-1 1 0,1 0 0,0-1 0,-1 1 0,1 0 0,0 0 0,-1 0 1,0 0-1,0 1 1,0-1 1,-1 1-1,1 0 1,0 0-1,1 0 1,-1 0-1,0 0 1,0 0-1,0 1 1,1-1-1,-1 1 1,0-1-1,1 1 1,0 0-1,-1 0-1,-1 2 12,-1 0 0,2 1 0,-1-1 0,0 1-1,1-1 1,0 1 0,0 0 0,1 0 0,-1 0-1,1 0 1,0 0 0,0 0 0,1 1 0,-1 1-12,2-1 14,1 0 0,-1-1 0,1 1 0,0 0 0,1-1 0,-1 1 0,1-1 1,0 0-1,1 1 0,-1-2 0,1 1 0,0 0 0,0-1 0,0 0 0,1 0 0,-1 0 1,1 0-1,0-1 0,0 1 0,1-1-14,13 8 6,0-2 0,1 1 0,1-2 0,-1-1 0,3 0-6,36 8-395,0-3 1,10-1 394,-39-7-155,76 15-203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4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2 918 4441,'0'0'1891,"0"0"-680,0 0-302,0 0-871,0-1-1,-1 1 0,1 0 0,0 0 0,0 0 0,0 0 0,0-1 0,0 1 1,0 0-1,0 0 0,0 0 0,0-1 0,0 1 0,0 0 0,0 0 0,0-1 0,0 1 1,0 0-1,0 0 0,0 0 0,0-1 0,0 1 0,0 0 0,1 0 0,-1 0 1,0 0-1,0-1 0,0 1 0,0 0 0,0 0 0,0 0 0,1 0 0,-1 0 1,0-1-1,0 1 0,0 0 0,0 0 0,1 0 0,-1 0 0,0 0 0,0 0 0,0 0-37,35-29 683,-1-18-415,-18 24-212,-4 10-24,-2-1 0,0-1 0,-1 0 0,0 0 0,-1 0-1,-1-1 1,0-1 0,-1 1 0,0-7-32,7-36 59,-2 0 0,-4-1 1,0-30-60,-7-181 46,0 269-39,0 1 1,0-1-1,0 0 0,0 0 1,0 0-1,-1 0 0,1 0 1,0 0-1,-1 0 0,1 0 0,-1 0 1,0-1-8,0 4 3,0-1 0,0 0-1,0 1 1,0-1 0,0 1 0,0-1 0,0 1 0,0 0 0,0-1 0,1 1 0,-1 0 0,0-1-1,0 1 1,1 0 0,-1 0 0,1 0 0,-1 0 0,1 0 0,-1 0-3,-7 10 6,0 0 1,1 1-1,1 0 1,0 0-1,0 0 1,1 1-1,-2 9-6,-1 8 42,1 0-1,-2 26-41,-8 113 455,5 85-455,11-227 62,2 0 0,0 1 0,1-1 0,2 0 0,1 0 1,6 18-63,-9-39 12,0 1 1,1-1-1,0 1 1,0-1-1,1 0 1,-1 0-1,1-1 1,1 1-1,-1-1 1,1 0-1,0 0 1,0 0-1,1 0-12,-1-2 3,0 0-1,0-1 1,0 0 0,0 1-1,1-2 1,-1 1-1,0-1 1,1 1-1,-1-2 1,1 1-1,-1 0 1,1-1-1,-1 0 1,1-1-1,0 1 1,-1-1 0,1 0-1,2-1-2,9-2 10,-1-2 1,1 1-1,-1-2 1,0 0-1,-1-1 0,6-4-10,27-19 30,12-12-30,-33 22-19,-1 0-1,-2-2 1,0-1-1,-2 0 1,0-2-1,17-27 20,-27 35-31,-1-1-1,0 0 0,-2-1 1,0 0-1,-1-1 0,-1 0 1,-1 0-1,-1 0 0,-1-1 1,2-17 31,-6 36-3,1 0 0,-1 0 1,0 1-1,0-1 0,0 0 1,0 0-1,-1 0 0,1 1 1,-1-1-1,0 0 0,1 0 0,-1 1 1,-1-1-1,1 1 0,0-1 1,0 1-1,-1-1 0,0 1 1,1 0-1,-2-1 3,3 2 0,-1 1 1,0-1-1,0 1 0,0 0 1,0-1-1,0 1 0,0 0 0,0-1 1,0 1-1,0 0 0,1 0 1,-1 0-1,0 0 0,0 0 0,0 0 1,0 0-1,0 0 0,0 0 1,0 0-1,-1 1 0,0-1 1,-1 1 1,1 1-1,-1-1 0,1 0 0,0 1 1,-1-1-1,1 1 0,0-1 1,0 1-1,-1 1-1,-10 11 11,0 1 0,1 0-1,0 1 1,1 1 0,1-1 0,1 1-1,-2 7-10,-1 2 30,2 0-1,1 1 0,1 1 0,-3 20-29,10-42 6,0 0 0,0 1 0,1-1 0,-1 1 0,1-1 0,1 1 0,-1-1 0,1 1 0,0-1 0,1 1 1,0-1-1,0 0 0,0 0 0,0 0 0,1 0 0,0 0 0,1-1 0,-1 1 0,1-1 0,0 0 0,0 0 0,0 0 0,1 0 0,0-1 0,0 0 0,0 0 0,0 0 0,1-1 0,0 0 0,-1 0 0,1 0 0,3 1-6,8 1 6,0 0 0,0 0 0,0-2 0,0 0 0,1-1 0,-1-1 0,1-1 0,-1 0 0,1-1 0,-1-1 0,0 0 0,1-2 0,-1 0 0,5-2-6,5-4 3,-1 0-1,0-2 1,0-1-1,-1-1 1,-1-1-1,-1-1 1,0-1-1,-1-1 0,-1-1 1,0-1-1,-2-1 1,17-22-3,-28 32-5,0 0 1,-1-1 0,-1 0 0,0 0-1,0-1 1,-1 0 0,2-12 4,-5 19 0,-1 0 0,1 0 0,-2 0 0,1 0 0,-1 0 0,0 0 0,0 0 0,0-1 0,-1 1 0,0 0 0,0 0 0,-1 0 0,0 0 0,0 0 0,0 1 0,-1-1 0,0 1 0,-1-3 0,4 8 2,-1-1-1,1 0 1,0 0 0,-1 0-1,1 0 1,-1 1-1,1-1 1,-1 0-1,0 0 1,1 1-1,-1-1 1,0 0-1,0 1 1,1-1-1,-1 1 1,0-1-1,0 1 1,0-1 0,0 1-1,1 0 1,-1-1-1,0 1 1,0 0-1,0 0 1,0 0-1,0-1 1,0 1-1,0 0 1,0 0-1,0 0 1,0 1-1,0-1 1,0 0-1,0 0 1,0 0 0,1 1-1,-1-1 1,0 1-1,0-1 1,0 0-1,0 1 1,1 0-1,-1-1 1,0 1-1,0 0-1,-3 3 10,0 1-1,0 0 0,1 0 0,-1 0 0,1 0 1,1 0-1,-3 5-9,-2 6 8,1 0 1,0 1-1,2-1 0,0 1 1,0 0-1,2 0 1,0 0-1,1 1 0,0-1 1,2 2-9,0-6 4,0 0 1,1 0 0,1-1-1,0 1 1,1-1 0,0 1-1,0-1 1,2-1 0,-1 1-1,2-1 1,-1 0 0,2 0-1,-1-1 1,3 2-5,33 31 12,-40-40-1,0 0 0,0 0 1,0-1-1,1 1 0,-1-1 0,1 0 0,0 0 1,2 2-12,-7-5 10,1 1-9,0 0 1,0 0-1,0 0 1,-1 0-1,1 0 1,0 0-1,0 0 1,-1 0-1,1 0 1,0 0-1,0 1 1,0-1-1,-1 0 1,1 0-1,0 0 0,0 0 1,0 0-1,-1 0 1,1 0-1,0 1 1,0-1-1,0 0 1,0 0-1,-1 0 1,1 1-1,0-1 1,0 0-1,0 0 1,0 0-1,0 1 1,0-1-1,0 0 1,0 0-1,-1 0 0,1 1 1,0-1-1,0 0 1,0 0-1,0 1 1,0-1-2,-8 18 21,0 1 0,1 1 0,0 3-21,2-7 8,-4 13 15,1 0 0,2 1 0,-3 25-23,3 39 97,4 49-97,2-126 2,1-6 6,1-9 23,3-22 51,14-101 95,7-43-130,-3-64-47,-16 35-75,4-59-97,-10 225 147,-1 18 16,0-1-1,1 1 1,0-1 0,0 1 0,1-1-1,0 1 1,1 0 0,0 0 0,0 0 0,1 0-1,1 0 1,-1 1 0,2-2 9,-5 8-1,0 1 0,0 0 0,0-1 0,0 1 1,0 0-1,0 0 0,1 0 0,-1-1 0,0 1 0,1 0 0,-1 1 0,1-1 0,-1 0 1,1 0-1,-1 1 0,1-1 0,-1 1 0,1-1 0,0 1 0,-1 0 0,1-1 1,0 1-1,-1 0 0,2 0 1,0 1-1,-1 0-1,1-1 1,0 1 0,-1 1 0,1-1 0,-1 0-1,1 0 1,-1 1 0,0 0 0,1-1 0,-1 1 0,0 0-1,2 2 2,6 8-3,-1 0-1,0 1 0,0-1 1,-1 2-1,2 5 4,18 37-23,5 17 23,-25-51-2,0 1-1,-1 0 0,-1 0 1,-1 1-1,-2 1 3,-2-17 0,0 0 0,-1 0 0,-1 0 0,1 1 1,-1-1-1,-1 0 0,1 0 0,-1 0 0,-1 0 0,0-1 0,0 1 0,0-1 0,-1 1 0,-2 2 2,0 0-1,-1-1 1,0 1-1,-1-1 1,0-1-1,0 0 1,-1 0 0,-7 5-2,1-2-18,0-1 1,-1-1 0,0 0-1,0-2 1,-1 1 0,0-2-1,0 0 1,0-2 0,-1 1-1,0-2 1,-11 1 17,25-4-19,0 0 0,0-1 0,0 1 0,0-1 1,1 1-1,-1-1 0,0 0 0,1 0 0,-4-2 19,7 3-4,-1 0 0,0-1 1,1 1-1,-1 0 0,1 0 0,-1-1 0,1 1 0,-1 0 0,1-1 1,-1 1-1,1-1 0,-1 1 0,1-1 0,-1 1 0,1-1 0,-1 1 1,1-1-1,0 1 0,-1-1 0,1 1 0,0-1 0,0 0 1,0 1-1,-1-1 0,1 0 0,0 1 0,0-1 0,0 0 0,0 1 1,0-1-1,0 1 0,0-1 0,0 0 0,0 1 0,0-1 1,1 0-1,-1 1 0,0-1 0,0 0 0,1 1 0,-1-1 0,0 1 1,1-1-1,-1 1 0,0-1 0,1 1 0,-1-1 0,1 1 1,-1-1-1,1 1 0,-1-1 0,1 1 0,-1 0 0,1-1 0,0 1 4,2-3-11,1 1 0,-1-1-1,1 1 1,0 0 0,0 0-1,1 0 1,-1 1 0,0-1-1,0 1 1,2 0 11,48-7-23,12 4 22,-1 4 0,0 2 0,12 4 1,3 0 6,63-3-6,-116-5 14,0 0-1,0-1 1,0-2-1,-1-1 1,7-3-14,-24 7 7,0-1 0,0-1-1,-1 0 1,1 0 0,-1-1 0,0 0-1,0 0 1,-1-1 0,1 0 0,-1 0-1,0 0 1,-1-1 0,0-1 0,0 1-1,0-1 1,3-6-7,-2 0 6,-1-1 1,-1 0-1,0 1 0,-1-1 1,-1-1-1,0 1 0,-1 0 0,0-14-6,-2-24 21,-5-50-21,3 78-3,-6-84 0,-5 0-1,-15-51 4,27 154 9,0 1 0,-1-1-1,0 1 1,0 0-1,0-1 1,-1 1-1,0-1-8,2 5 4,0 0-1,1 0 0,-1 0 0,0 0 1,1 0-1,-1 1 0,0-1 1,0 0-1,0 1 0,0-1 1,0 0-1,0 1 0,0-1 0,0 1 1,0-1-1,0 1 0,0 0 1,0 0-1,0-1 0,0 1 1,-1 0-1,1 0 0,0 0 1,0 0-1,0 0 0,0 0 0,0 0 1,0 1-1,0-1 0,-1 0 1,1 1-1,0-1 0,0 0 1,0 1-1,0 0 0,0-1 1,0 1-1,0 0-3,-4 2 5,1 1 0,-1 0 0,1 0 0,0 0 0,0 0 0,1 0 0,-1 1 1,1 0-1,0 0 0,0 0 0,1 0 0,0 0 0,-1 0 0,2 1 0,-1-1 0,1 1 0,-1-1 0,1 5-5,-2 15 29,1 0-1,1 0 0,2 19-28,0-23 36,3 39 66,3 0 0,3-1 1,5 11-103,-10-46 30,27 121 133,-5-22 157,10 103-320,-20-121-93,-17-97-490,-3-10-299,1-1 817,1 0-372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4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0 376 8570,'39'-42'3047,"-33"33"-2973,1 1 1,0 0 0,1 1 0,0 0-1,0 0 1,0 1 0,1 0-1,0 0 1,0 1 0,9-4-75,24-9 60,0 2 0,1 2-1,23-4-59,-42 12 9,1 1-1,-1 2 0,1 0 0,0 2 0,0 1 0,-1 1 0,7 1-8,-24-1-1,0 0 0,0 1 0,0 0 0,-1 0 0,1 0 0,-1 1 0,1 0 0,-1 0 0,0 0 0,0 1 0,0 0 0,-1 0 0,0 1 0,3 2 1,-2-1-2,-1 1 0,0 0-1,0 0 1,-1 0 0,0 1 0,0-1-1,0 1 1,-1 0 0,-1 0 0,2 6 2,2 17 9,-2-1-1,-1 1 1,-2 0 0,-1 1-1,-3 23-8,2-40 14,0 7 5,0-14-3,0-1 0,1 0 1,0 1-1,0-1 0,1 0 0,1 7-16,-2-14 4,0 1-1,0 0 1,1-1-1,-1 1 1,0 0-1,0-1 1,1 1-1,-1 0 0,0-1 1,1 1-1,-1-1 1,1 1-1,-1-1 1,1 1-1,-1-1 1,1 1-1,-1-1 1,1 0-1,-1 1 0,1-1 1,-1 0-1,1 1 1,0-1-1,-1 0 1,1 0-1,0 1-3,0-1 13,1 0 0,0 0 0,-1-1 0,1 1 0,-1 0 0,1-1-1,-1 1 1,1 0 0,-1-1 0,0 0 0,1 1 0,-1-1 0,1 0-13,18-13 99,-1 0-1,0-1 1,-1-1 0,-1-1 0,-1 0 0,11-16-99,-13 18 35,0-2-27,0 0 1,-2-1-1,0 0 0,-1-1 1,0 0-1,-2-1 0,0 0 1,-2-1-1,3-8-8,-7 18-7,-1-1 1,1 1 0,-2-1-1,0 1 1,0-1-1,-1 0 1,0 1-1,-1-1 1,-1 1-1,0-1 1,0 1-1,-1-1 1,0 1-1,-1 0 1,-1 0-1,1 1 1,-2-1 0,-1-1 6,4 7-4,0 1 0,0-1 1,-1 0-1,1 1 1,-1 0-1,0 0 0,-1 0 1,1 1-1,-1-1 1,0 1-1,1 0 0,-1 0 1,-1 1-1,1-1 1,0 1-1,0 0 0,-1 1 1,0-1-1,1 1 1,-1 0 3,1 1-9,-1 0 1,1 0-1,0 1 0,-1-1 1,1 1-1,0 0 1,-1 1-1,1-1 1,0 1-1,0 0 1,0 0-1,1 1 1,-1-1-1,0 1 1,1 0-1,-1 1 0,1-1 1,0 1-1,0-1 1,-2 5 8,-3 3-220,1 0 0,1 1 0,0 1 0,0-1 0,1 1 0,1 0 0,0 0-1,1 1 1,1-1 0,0 1 0,0 0 0,1 0 0,1 14 220,-1 38-996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5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7282,'1'0'234,"0"0"1,1 0 0,-1 0 0,0 0 0,0 1 0,1-1 0,-1 1-1,0-1 1,0 1 0,1-1 0,-1 1 0,0 0 0,0-1 0,0 1-1,0 0 1,0 0 0,0 0 0,0 0 0,0 0 0,0 1-235,14 25 436,-10-15-150,20 35-41,19 39 7,1 10-252,-34-68 1,-1 0 0,-1 1 1,-1 0-1,-2 0 0,2 21-1,-8-32 10,0-18-9,0 0 0,0 1-1,0-1 1,0 0 0,0 1 0,1-1 0,-1 0 0,0 1 0,0-1-1,0 0 1,-1 0 0,1 1 0,0-1 0,0 0 0,0 1 0,0-1-1,0 0 1,0 0 0,0 1 0,0-1 0,-1 0 0,1 1 0,0-1 0,0 0-1,0 0 1,-1 0 0,1 1 0,0-1 0,0 0 0,0 0 0,-1 0-1,1 1 1,0-1 0,-1 0 0,1 0 0,0 0 0,0 0 0,-1 0-1,1 0 1,0 0 0,-1 0 0,1 0 0,0 0 0,0 0 0,-1 0-1,1 0 1,-1-1 5,0-1 0,0 1 1,0-1-1,0 1 1,0-1-1,0 0 0,1 1 1,-1-1-1,1 0 1,-1 0-1,1 0 1,0 1-1,0-1 0,0 0 1,0 0-1,0 0 1,0 0-1,0 1 1,1-2-7,-1-3 20,1-14 26,0 1 0,2 0-1,0 0 1,1 1 0,1-1 0,6-12-46,4-8 58,2 0 1,12-18-59,-19 40 31,0 0-1,1 1 1,1 0 0,1 1-1,0 0 1,0 1-1,2 0 1,3-1-31,-12 10 31,0 1 1,0 0-1,1 0 0,-1 0 1,1 1-1,0 0 0,0 1 1,0 0-1,1 0 0,5-1-31,-8 2 26,0 1 0,0 0 0,0 0 0,0 1 0,0-1 0,0 1 0,0 0 0,0 0 0,-1 1 0,1-1 0,0 1 0,-1 0 0,1 1 0,-1-1 0,0 1 0,0 0 0,1 0-26,2 3 17,-1 0-1,0 0 0,0 0 0,-1 1 0,0 0 0,0 0 0,0 1 0,-1-1 0,0 1 0,0 0 0,-1 0 0,0 0 1,-1 1-1,0-1 0,1 9-16,3 17-87,-3 1 1,-1-1-1,-1 14 87,-1-27-95,1 71-474,1 2 234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6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452 890 952,'16'-16'231,"-9"10"-119,0-1-1,-1 0 1,0-1-1,4-5-111,-8 10 77,-1 0 0,1 0-1,-1 0 1,0 0 0,0 0 0,0 0 0,0 0-1,0 0 1,-1 0 0,1 0 0,-1 0 0,0-1 0,0 1-1,0 0 1,-1 0 0,0-3-77,-1-6 319,-1 1 1,-1-1-1,0 1 1,-1 0-1,0 0 1,-1 0-1,0 0 1,0 1-1,-1 0 1,0 1-1,-2-1-319,6 6 106,-1 0-1,1 0 1,-1 1-1,0-1 0,0 1 1,-1 0-1,1 0 0,-1 1 1,1-1-1,-1 1 1,0 0-1,0 0 0,0 1 1,0 0-1,0-1 1,0 2-1,0-1 0,-1 0 1,1 1-1,0 0 1,0 1-1,-1-1 0,1 1 1,0 0-1,0 0 1,-2 1-106,-8 4 145,0 1 1,1 1-1,1 0 1,-1 1-1,1 0 1,1 1 0,-8 8-146,-6 4 152,-4 2 142,1 1 0,-13 17-294,32-31 66,1 0 0,1 0-1,0 0 1,0 1-1,1 1 1,1-1 0,0 1-1,-2 8-65,6-17 12,1 0 0,-1 1 0,1-1 0,1 1 0,-1 0 0,1-1 0,-1 1 0,1-1 0,1 1 0,-1 0 0,1-1 0,-1 1 0,1-1 0,1 1 0,-1-1 0,1 0 0,-1 1 0,1-1 0,0 0 0,1 0 0,1 2-12,-1-2 9,1 0-1,-1 0 1,1-1 0,0 1 0,0-1-1,0 0 1,1 0 0,-1-1 0,1 1-1,0-1 1,0 0 0,0 0 0,-1 0 0,2-1-1,-1 0 1,0 0 0,0 0 0,2-1-9,4 1 3,0-2 1,0 1-1,0-1 1,0-1-1,0 0 1,0-1-1,-1 0 1,1 0-1,-1-1 1,0-1-1,5-2-3,12-8 10,-1-1 0,0-1 0,10-11-10,-3 3 0,11-14 0,-34 30-2,-1 0 1,-1-1 0,0 0-1,0 0 1,-1-1 0,5-8 1,-12 15-3,1 19-1,0 30 23,2 0 1,6 25-20,-8-66 12,-1 1 1,1 0 0,0 0 0,0 0 0,1-1-1,0 1 1,0-1 0,0 1 0,0-1 0,0 1 0,1-1-1,0 0 1,0 0 0,0-1 0,0 1 0,1-1-1,0 1 1,3 1-13,-5-4 15,0 0-1,0 0 1,0 0-1,0-1 1,0 1-1,0-1 1,0 0-1,0 1 1,1-1-1,-1 0 1,0 0-1,0 0 1,0-1-1,1 1 1,-1 0 0,0-1-1,0 0 1,0 1-1,0-1 1,0 0-1,0 0 1,0 0-1,0 0 1,0-1-1,0 1-14,8-6 49,0 0 1,-1-1-1,9-8-49,-14 12 3,25-27 38,-1-1 1,20-29-42,-18 22 0,1 1 0,4-1 0,-25 29-2,1 0 1,0 0 0,1 1-1,0 1 1,0 0 0,0 1-1,1 0 1,13-5 1,-21 10-1,0 0 0,0 1 1,0 0-1,1 0 0,-1 0 0,0 0 1,0 1-1,1 0 0,-1 0 1,5 0 0,-8 1-1,1-1 0,-1 1 1,0 0-1,1 0 1,-1 0-1,0 0 1,1 0-1,-1 0 1,0 1-1,0-1 0,0 1 1,0-1-1,0 1 1,0 0-1,-1 0 1,1 0-1,0 0 1,-1 0-1,0 0 0,1 0 1,-1 1-1,0-1 1,0 1 0,1 5-5,0-1 1,0 0-1,-1 1 1,0-1-1,0 1 1,-1-1-1,0 1 0,0 0 1,-1-1-1,0 4 5,-4 19-5,-8 26 5,-2-3 11,4-15 25,-3 25-36,35-78 58,14-15-13,-2-1 0,28-34-45,53-75 2,-83 101-11,-29 37 10,12-16 1,0 1 1,1 0-1,8-5-2,-19 19 2,1-1-1,-1 1 0,1-1 0,0 1 1,0 0-1,0 1 0,0 0 0,0-1 0,1 1 1,-1 1-1,0-1 0,1 1 0,0 0 1,-1 0-1,4 1-1,-7 0 0,1 0 1,0 0-1,-1 0 0,1 1 1,-1-1-1,1 1 1,0 0-1,-1 0 0,0 0 1,1 0-1,-1 0 1,1 0-1,-1 1 0,0-1 1,0 1-1,0 0 1,0-1-1,0 1 0,0 0 1,0 0-1,-1 0 1,2 2-1,2 5-3,0 0 1,-1 0 0,0 0 0,-1 1 0,2 5 2,5 13-2,0 0-7,1 4 10,2-1 0,0-1 0,2 0 0,2-1 0,9 13-1,-21-35 1,0 0 0,0-1-1,1 0 1,-1 0 0,1-1 0,1 1 0,-1-1 0,1 0 0,0-1 0,0 0 0,0 0-1,1 0 1,-1-1 0,1 0 0,0-1 0,0 0 0,0 0 0,0 0 0,0-1 0,0 0-1,1-1 1,-1 0 0,0 0 0,8-2-1,3-1-2,-1-2 0,0 0 0,0-1 0,0-1 0,-1 0 0,0-2 0,0 0 2,30-18-18,34-27 18,-21 11-12,-2-2 0,-2-3 0,36-40 12,-83 79 5,-1 0 0,0-1-1,-1-1 1,0 1 0,-1-1 0,0 0 0,4-12-5,-9 21 7,0 0 0,0-1 1,-1 1-1,1 0 1,-1-1-1,1 1 0,-1-1 1,0 1-1,0 0 1,0-1-1,0 1 0,-1-1 1,1 1-1,0-1 1,-1 1-1,0 0 0,0 0 1,1-1-1,-1 1 1,-1 0-1,1 0 0,0 0 1,0 0-1,-1 0 1,1 0-1,-1 0 0,0 0 1,1 1-1,-1-1 1,0 1-1,0-1 0,0 1 1,0 0-1,0-1 0,-1 1 1,1 0-1,0 1 1,0-1-1,-1 0 0,-1 0-7,-5-1 29,-1 0 0,0 0 0,0 1 0,0 0 0,-1 1 0,1 0-1,0 1 1,0 0 0,0 1 0,0-1 0,1 2 0,-1 0-1,0 0 1,1 0 0,0 1 0,-3 2-29,-5 3 22,-1 1 0,2 0-1,-1 1 1,1 1 0,1 0 0,0 1 0,1 1 0,0 1-22,-1 2 9,1 2 0,0-1 0,1 2 0,1 0 0,1 0 0,1 1 0,0 1 0,2 0 0,-2 9-9,9-27 0,0 1 0,0-1 0,0 0 0,0 1 0,1-1 0,0 1 0,0-1 0,0 1 0,1-1 0,-1 0 0,1 1 0,0-1 0,0 0 0,1 3 0,0-5 0,-1 0 0,0 0 0,1 0 0,0 0 0,-1 0-1,1 0 1,0-1 0,0 1 0,0-1 0,0 1 0,0-1 0,0 0 0,0 1-1,1-1 1,-1 0 0,0-1 0,1 1 0,-1 0 0,1-1 0,-1 1 0,1-1-1,-1 0 1,3 0 0,11 1-2,1-2 0,-1 0 0,1 0 0,-1-2 0,0 0 0,0-1 0,11-4 2,4-3-5,0-2 1,-1-1-1,-1-2 0,0 0 1,13-12 4,-21 14-6,0-1 1,0-2-1,-2 0 0,0-1 0,-1 0 1,7-11 5,-13 14-3,-1-1 1,0-1 0,-1 0 0,-1 0 0,0-1-1,-2 0 1,0 0 0,5-20 2,-7 15 10,-2-1 0,0 0-1,-1 0 1,-1 0 0,-1 0 0,-2 0 0,0 1 0,-2-1-1,0 0 1,-4-8-10,0 4 93,-1 0 0,-2 1 0,0 0 0,-2 1 0,-1 1 0,-1 0 0,-1 1-1,-5-5-92,20 28 32,-1-1-1,1 1 0,0-1 0,-1 1 0,1 0 0,-1-1 0,1 1 0,-1 0 0,1 0 0,-2 0-31,3 1 7,-1-1 0,1 1 0,0 0-1,-1 0 1,1 0 0,0 0 0,0 0-1,-1 0 1,1 0 0,0 0 0,-1 0-1,1 0 1,0 0 0,-1 0 0,1 0-1,0 0 1,-1 1 0,1-1 0,0 0-1,-1 0 1,1 0 0,0 0 0,0 0-1,-1 1 1,1-1 0,0 0 0,0 0-1,-1 1 1,1-1 0,0 0 0,0 0-1,0 1 1,0-1 0,-1 0 0,1 0-1,0 1 1,0-1 0,0 0 0,0 1-1,0-1 1,0 0 0,0 1 0,0-1-1,0 0 1,0 1-7,-1 4 10,1 0 0,0 0 1,0 0-1,1 0 0,-1 0 0,1 0 0,0 0 0,1 0 0,-1 0 0,1 0 0,0 0 0,1 1-10,31 58 3,0-11 3,-13-20-2,-1 0 0,-1 1 0,-2 1 0,2 8-4,13 63 134,18 97-134,-15-52 11,-22-100-77,-1 0-368,5 9 434,-10-43-74,-1 0 1,2 0 0,0-1-1,1 0 1,4 4 73,30 36-196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2:59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1005 3417,'3'-2'207,"1"0"0,0-1 0,-1 0 0,1 0 0,-1 0 0,0 0 0,0 0 0,0-1 0,0 0 0,0 1 0,-1-1 0,1-1-207,11-15 278,-2 3-173,2 0 16,-1-2-1,-1 0 0,-1 0 0,0-1 0,-2-1 0,0 1 1,1-7-121,8-43 520,-2 0 0,-4-1 0,1-42-520,-4-46 1217,-6-9-1217,-3 155 116,0 7-51,0 0-1,0 0 0,0 0 1,0 0-1,-1 0 0,0 0 1,-1 0-1,1 0 0,-2-2-64,3 8 7,0 0 1,0 0-1,0 1 0,0-1 0,0 0 0,0 0 0,0 0 0,0 0 1,0 0-1,0 0 0,-1 0 0,1 0 0,0 1 0,0-1 1,0 0-1,0 0 0,0 0 0,0 0 0,0 0 0,0 0 0,-1 0 1,1 0-1,0 0 0,0 0 0,0 0 0,0 0 0,0 0 0,0 0 1,0 0-1,-1 0 0,1 0 0,0 0 0,0 0 0,0 0 1,0 0-1,0 0 0,0 0 0,-1 0 0,1 0 0,0 0 0,0 0 1,0 0-1,0 0 0,0 0 0,0 0 0,0 0 0,0 0 0,-1-1 1,1 1-1,0 0 0,0 0-7,0 17 27,18 226 135,-15-129 105,-5 1 0,-10 52-267,-42 221 727,49-366-683,1-7-3,10-25 136,122-259 63,-114 240-256,2 0 0,1 2 0,2 0 1,7-7 15,-19 25-10,1 0 0,0 0 0,1 1 0,0 0 1,0 1-1,0-1 0,1 2 0,1 0 0,-1 0 0,1 1 1,-1 0-1,2 1 0,2-1 10,-11 4-1,-1 0 0,1 1 0,-1 0 0,1-1 0,-1 1 1,1 0-1,-1 0 0,1 0 0,-1 0 0,1 1 0,-1-1 0,0 1 0,1 0 0,-1-1 0,0 1 0,1 0 0,-1 0 1,0 1-1,0-1 0,0 0 0,0 1 0,0-1 0,0 1 0,0 0 0,0-1 0,-1 1 0,1 0 0,-1 0 1,1 0-1,-1 0 0,0 1 1,5 7-5,-2 0 1,0 1 0,0 0-1,-1 0 1,0 0-1,0 2 5,4 25-19,0 27 19,7 34-14,-11-86 15,0 0 0,1-1 0,0 0 0,1 0 1,0 0-1,4 6-1,-6-13 0,1-1 1,0 1-1,0-1 0,0 1 1,0-1-1,0 0 1,1-1-1,0 1 1,0-1-1,0 0 0,0 0 1,1 0-1,-1-1 1,1 0-1,-1 0 1,1 0-1,0-1 0,0 0 1,1 0-1,10 1-1,1 0 0,0-2-1,-1 0 1,1-1 0,0 0 0,0-2 1,6-1 2,0-2 0,0-1-1,0-1 1,-1-1 0,0 0 0,-1-2 0,0-1-1,-1-1 1,0 0 0,3-5-2,44-36-3,-3-2 0,17-23 3,-18 18-12,-41 40 7,65-65-29,-73 70 26,-2 0 0,0-1-1,0 0 1,5-12 8,-15 23-5,-1 0 1,1 1-1,-1-1 1,0 0-1,0-1 1,0 1-1,-1 0 1,0 0-1,0-2 5,-1 5 2,0 1-1,0 0 1,0 0-1,0 0 1,0 0-1,-1 0 1,1 0-1,-1 0 1,1 0-1,-1 0 1,0 0-1,0 0 1,0 0-1,0 0 1,0 0-1,0 0 1,0 1-1,-1-1 1,1 0-1,-1 1 1,1-1-1,-1 1 1,0 0-1,1 0 1,-1-1 0,0 1-1,-1 0-1,-5-2 10,1 1 0,-1 0 0,1 1 0,-1-1-1,0 1 1,1 1 0,-1 0 0,0 0 0,0 0 0,1 1 0,-1 0 0,0 1 0,1 0 0,-1 0-1,1 0 1,0 1 0,-2 1-10,-13 5 34,0 2-1,1 1 0,0 0 0,-18 15-33,21-12 29,-1 1 0,2 1 0,0 0 0,1 1 0,1 1 0,1 1 0,-10 17-29,7-7 49,1 0 1,2 1-1,1 0 0,2 1 1,-1 8-50,10-36 4,1 1 0,0 0 0,0 0 0,0-1 0,0 1 1,1 0-1,0 0 0,0 0 0,0 0 0,1-1 0,0 2-4,-1-4 0,1-1 1,0 1-1,0-1 0,0 1 0,0-1 1,0 0-1,0 1 0,0-1 0,0 0 0,0 0 1,1 0-1,-1 0 0,0 0 0,1 0 1,-1 0-1,1 0 0,-1-1 0,1 1 1,0 0-1,-1-1 0,1 1 0,-1-1 0,1 0 1,0 0-1,-1 1 0,1-1 0,0 0 1,0 0-1,1-1 0,10 1 3,0-2 0,1 1 1,-1-2-1,0 1 0,0-2 1,-1 0-1,1 0 0,-1-1 1,0-1-1,0 0 0,0-1-3,27-17 17,0-1 1,18-18-18,-16 10-31,-1-2 0,-2-2 1,-1-1-1,16-23 31,-25 22-51,-26 36 47,-1 0 0,1 0 1,-1 1-1,0-1 1,0 0-1,0 0 0,0 0 1,0 0-1,-1 0 0,1-1 1,-1 1-1,0 0 4,0 2 1,0 0-1,0 0 1,0 0 0,0 0-1,0 0 1,-1 0 0,1 0-1,0 0 1,-1 0 0,1 0-1,-1 0 1,1 0 0,-1 1-1,1-1 1,-1 0 0,0 0-1,1 1 1,-1-1 0,0 0-1,0 1 1,0-1 0,1 0-1,-1 1 1,0-1 0,0 1-1,0-1 1,0 1 0,0 0-1,0 0 1,0-1 0,0 1-1,0 0 1,0 0-1,0 0 1,0 0 0,0 0-1,0 0 1,0 0 0,0 0-1,0 0 1,0 1 0,0-1-1,-5 1 4,0 0 1,1 1 0,-1-1 0,0 1-1,1 0 1,-2 2-5,-2 1 5,0 1 1,0 0-1,0 0 0,1 1 1,0 1-1,0-1 0,1 1 1,0 0-1,1 1 0,0 0 1,0 0-1,0 0 0,1 1 1,1-1-1,0 1 0,0 0 1,-1 7-6,0-2 6,2 1 0,-1 0 0,2 0 0,0 0 1,1 0-1,1 0 0,0 0 0,1 0 0,1 0 1,0 0-1,3 9-6,-3-19 1,0 0 0,0 1-1,1-1 1,0-1 0,0 1 0,0 0 0,1-1 0,-1 1 0,1-1-1,1 0 1,-1 0 0,1-1 0,0 1 0,1 0-1,2 0 0,-1 0 1,1 0-1,0-1 0,0-1 1,1 1-1,-1-1 1,1-1-1,-1 1 0,1-1 1,7 0-1,9 0-11,-1-1 0,0 0 0,0-2 1,17-3 10,99-19-125,-112 17 89,33-7-220,-2-2 0,0-3 0,-1-3 1,31-16 255,-8-3-520,-2-3 0,59-43 520,-97 59-52,3-2 39,-2-1-1,29-27 14,-67 53 35,0 1 1,-1-1-1,1 0 0,-1 1 1,0-2-1,0 1 1,-1 0-1,3-4-35,-5 6 21,1 1 0,-1 0 0,1-1 0,-1 1 0,0-1 0,0 1 0,0-1 0,0 1 0,0-1 0,0 1 0,0 0 0,0-1 0,-1 1 0,1-1 0,0 1 0,-1-1 0,1 1 0,-1 0 0,0-1 0,1 1 0,-1 0 0,0 0 0,0 0 0,0-1 0,0 1 0,0 0 0,0 0 1,0 0-1,0 0 0,-1 0-21,-5-4 68,-1 0 0,0 1 0,0 0 0,0 0 0,-1 1 1,1 0-1,-1 0 0,1 1 0,-1 0 0,0 1 0,0 0 1,0 0-1,0 1 0,0 0 0,-2 0-68,-7 1 57,0 1 0,0 1 0,0 0 0,0 1 0,0 1 0,1 1 0,-2 1-57,1 1 17,1 0-1,0 1 0,0 1 1,1 0-1,1 1 0,-5 5-16,14-11 2,1-1 0,0 1 0,1 0 0,-1 0-1,1 1 1,0-1 0,0 1 0,1 0 0,-1 0-1,1 0 1,1 0 0,-1 1 0,1-1 0,0 1-1,1 0 1,0-1 0,0 1 0,0 5-2,2 2 0,0 0 1,1 0-1,1 0 1,0 0-1,1-1 1,1 1-1,0-1 1,0 0-1,2-1 1,-1 1-1,2-1 1,0-1-1,0 1 1,1-1-1,0-1 1,3 3-1,-9-10 0,1 0-1,-1 0 1,1-1-1,0 1 1,0-1 0,0 0-1,0 0 1,1 0 0,-1-1-1,0 1 1,1-1-1,-1 0 1,1 0 0,-1-1-1,1 1 1,0-1-1,-1 0 1,1-1 0,-1 1-1,1-1 1,-1 1 0,1-1-1,-1-1 1,1 1-1,-1-1 1,0 1 0,0-1-1,1-1 1,4-2 2,0 0 0,-1-1-1,0 0 1,0 0 0,0-1-1,-1 0 1,0 0 0,-1-1-1,1 0 1,-2 0 0,1 0-1,2-7-1,5-10 7,-2-1 0,-1 0 0,-1 0-1,-2-1 1,5-27-7,-5 11 7,-2-1 1,-2 1-1,-2-26-7,-3 41 30,-1 1 0,-1-1 0,-1 1 0,-2 0-1,0 1 1,-2-1 0,-1 2 0,-1-1 0,-1 1-1,-1 1 1,-16-21-30,28 43 13,1 1-1,-1 0 0,0 0 1,0 0-1,0 0 0,0 0 1,0 0-1,0 0 0,0 0 1,0 0-1,0 0 0,0 1 1,0-1-1,-1 0 0,1 1 1,0-1-1,-1 1 0,1-1-12,0 1 6,0 0 0,1 1 0,-1-1 0,1 0 0,-1 0-1,0 0 1,1 1 0,-1-1 0,1 0 0,-1 1 0,1-1 0,-1 0-1,1 1 1,-1-1 0,1 1 0,-1-1 0,1 1 0,0-1-1,-1 1 1,1-1 0,0 1 0,-1-1 0,1 1 0,0-1-1,0 1 1,-1 0-6,0 5 13,-1 0 0,1 0 0,0 1-1,0-1 1,0 0 0,1 6-13,1 16-1,1 0 0,2 0 0,1-1-1,4 14 2,37 109 5,-26-91-6,3-1-1,2 0 1,9 9 1,-21-44 0,1-1 0,0 0 0,2 0 1,0-2-1,2 0 0,0-1 0,1-1 0,18 14 0,-29-26 2,1 0-1,-1-1 0,1 0 0,0 0 0,0-1 0,0 0 0,0-1 0,1 0 0,-1 0 1,1-1-1,0 0 0,0-1 0,0 0 0,0-1 0,0 0 0,0 0 0,0-1 1,0 0-1,0-1 0,-1 0 0,1-1 0,0 0 0,-1 0 0,0-1 0,8-4-1,-4 0 4,-2 0 0,1-1 0,-1-1-1,-1 1 1,0-1 0,0-1-1,-1 0 1,0-1 0,-1 1 0,0-2-1,-1 1 1,-1-1 0,0 0-1,3-8-3,-4 8 4,0-1 0,-1 0 0,-1 0 0,0 0-1,-1-1 1,0 1 0,-1-1 0,-1 1 0,0-1 0,-1 0-1,-1 1 1,0 0 0,-1-1 0,-2-3-4,2 9 5,0 0 0,-1 1 0,-1-1 0,1 1 0,-1 0 1,-1 0-1,1 0 0,-1 1 0,-1 0 0,1 0 0,-1 1 0,-6-4-5,7 5 21,0 1 1,-1 0-1,0 0 0,0 0 0,0 1 0,0 0 0,0 0 0,-1 1 1,0 0-1,1 0 0,-1 1 0,0 0 0,1 0 0,-1 1 1,-2 0-22,-5 3 71,15-3-70,0 0 0,-1 0 0,1 0 0,0 0 0,0 0-1,0 0 1,0 0 0,0 0 0,0 0 0,0 0 0,0 0 0,-1 0 0,1 0 0,0 0 0,0 1-1,0-1 1,0 0 0,0 0 0,0 0 0,0 0 0,0 0 0,0 0 0,0 0 0,0 0-1,0 0 1,0 1 0,-1-1 0,1 0 0,0 0 0,0 0 0,0 0 0,0 0 0,0 0 0,0 0-1,0 0 1,0 1 0,0-1 0,0 0 0,0 0 0,0 0 0,0 0 0,1 0 0,-1 0 0,0 0-1,0 1 1,0-1 0,0 0 0,0 0 0,0 0-1,2 1 0,-1 0 1,1 0-1,0 0 0,-1 0 0,1-1 1,0 1-1,0 0 0,0-1 1,-1 0-1,1 1 0,1-1 0,54 5-2,1-2 1,-1-2-1,16-4 2,16 0 27,-70 3-19,7-1-7,1 1 1,-1 1 0,0 2 0,0 0 0,2 2-2,-21-3-2,0 0 1,-1 0 0,1 1 0,0 0-1,-1 0 1,0 1 0,0-1-1,0 1 1,4 4 1,-7-5 0,0 0-1,1 1 0,-1-1 1,-1 1-1,1 0 0,0 0 1,-1 0-1,0 0 0,0 1 1,0-1-1,-1 0 0,1 1 1,-1 0-1,0-1 1,0 3 0,1 20 5,-2-1 1,0 1-1,-2 0 1,-1 0 0,-3 12-6,-5 50 12,11-86-12,-2 9 2,2-1-1,-1 1 1,2 0 0,-1-1-1,2 1 1,-1-1 0,2 2-2,-3-12-1,1 0 1,-1 1-1,1-1 1,0 0-1,0 0 1,-1 0-1,1 0 1,0 0 0,0 0-1,0 0 1,0 0-1,0 0 1,0 0-1,0-1 1,0 1-1,0 0 1,1-1 0,-1 1-1,0 0 1,0-1-1,1 0 1,-1 1-1,0-1 1,0 0-1,1 0 1,-1 0 0,0 1-1,1-1 1,-1-1-1,0 1 1,1 0-1,-1 0 1,0 0-1,1-1 1,-1 1 0,0-1-1,0 1 1,1-1-1,-1 0 1,13-4-5,-1 0 0,0-2 1,-1 1-1,0-1 0,4-4 5,60-46-17,-52 38 8,241-200-546,-239 203 412,-26 16 141,0 0 1,0 0-1,0 0 0,0 0 0,1 0 1,-1-1-1,0 1 0,0 0 1,0 0-1,0 0 0,0 0 0,1 0 1,-1 0-1,0 0 0,0 0 0,0 0 1,1 0-1,-1 0 0,0-1 1,0 1-1,0 0 0,1 0 0,-1 0 1,0 0-1,0 1 0,0-1 1,1 0-1,-1 0 0,0 0 0,0 0 1,0 0-1,0 0 0,1 0 0,-1 0 1,0 0-1,0 0 0,0 0 1,0 1-1,1-1 0,-1 0 0,0 0 1,0 0-1,0 0 2,-4 9-12,2-5 6,-14 28 0,2 1 0,-7 24 6,17-44-3,0 0 1,1 0 0,1 0-1,0 0 1,1 1 0,0-1-1,1 0 1,1 1 0,0 0 2,-1-11 0,1 0 0,-1 0 1,1 0-1,0-1 0,-1 1 1,1 0-1,0 0 0,1-1 0,-1 1 1,0-1-1,1 1 0,0-1 1,-1 1-1,1-1 0,0 0 1,0 0-1,0 0 0,0 0 0,1 0 1,-1 0-1,0-1 0,1 1 1,0-1-1,-1 0 0,1 0 1,0 0-1,-1 0 0,1 0 0,0 0 1,0-1-1,1 1 0,6-1 5,0 1 0,-1-2 0,1 1 0,-1-2 0,1 1-1,-1-1 1,1-1 0,-1 1 0,1-2-5,18-6 5,-1-1 0,1-2 1,-2-1-1,0 0 0,-1-2 0,0-1 1,-1-1-1,-1-2 0,-1 0 0,-1-1 0,8-11-5,-20 22 2,-1-1 0,-1 0 1,0 0-1,0 0 0,-1-1 0,0-2-2,-3 9 1,-1-1 0,0 0-1,-1 1 1,1-1 0,-1 0 0,0 1 0,-1-1 0,1 0 0,-1 0 0,-1 0 0,1 0 0,-1 1 0,0-1 0,-1-5-1,0 5 1,-1 0 0,-1 0 0,1 0 0,-1 0 0,0 1 0,0-1 0,0 1 0,-1 0 0,0 0 0,0 1 0,0-1 1,-1 1-1,1 0 0,-1 1 0,0-1 0,0 1 0,0 1 0,-1-1 0,-2 0-1,-6-2 1,0 0 1,0 1-1,-1 1 0,1 0 0,-1 1 1,1 1-1,-15 0-1,20 2-6,0 0 0,1 0 1,-1 1-1,1 0 0,-1 0 0,1 1 1,0 0-1,0 1 0,0 0 0,0 1 0,0 0 6,3-1-70,0 0-1,1 0 0,0 1 1,-1 0-1,1 0 0,1 0 0,-1 1 1,1-1-1,0 1 0,0 0 1,1 0-1,0 0 0,0 1 1,0-1-1,0 4 71,0 1-425,1 0 0,0 0 1,0 0-1,2 0 0,-1 0 0,1 0 1,1 0-1,0 5 425,1-9-219,0-1 0,0 1 0,0 0 0,1-1 0,1 3 219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3:00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4393,'11'-19'1428,"-5"8"-109,1 1 0,0-1 0,5-5-1319,-10 14 160,0 0 0,0 0 0,0 0 0,0 0 0,0 0 0,1 1 0,-1-1 0,1 1 0,-1-1 0,1 1 0,-1 0 0,1 0-1,0 0 1,0 0 0,-1 1 0,1-1 0,2 0-160,1 2 86,0-1-1,0 1 1,0 0-1,0 0 1,-1 0 0,1 1-1,0 0 1,0 0-1,-1 1 1,0-1-1,1 1 1,-1 1-1,0-1 1,0 0-1,-1 1 1,1 0-1,-1 0 1,1 2-86,2 1 15,0 1 0,-1 0 0,0 0-1,0 1 1,-1 0 0,0 0 0,-1 0 0,0 0 0,0 1 0,1 5-15,1 14 3,-2 0 1,0 0-1,-2 0 1,-1 0-1,-2 11-3,-3 30 31,-9 45-31,2-71 28,11-43-9,1-4 3,10-25 25,92-202 57,-88 195-98,1 0 1,2 1 0,1 2-1,2-1 1,1 2 0,12-11-7,-30 36-1,1 1 1,0 1 0,0-1 0,0 1-1,1-1 1,-1 2 0,1-1-1,0 0 1,0 1 0,0 0 0,1 1-1,-1 0 1,1-1 0,3 1 0,-9 2-1,0 0 1,1 0 0,-1 0-1,1 0 1,-1 0 0,1 0-1,-1 0 1,0 1-1,1-1 1,-1 1 0,0-1-1,1 1 1,-1-1 0,0 1-1,0 0 1,1 0 0,-1-1-1,0 1 1,0 0-1,0 0 1,0 0 0,0 0-1,0 0 1,-1 1 0,1-1-1,0 0 1,0 0 0,-1 0-1,1 1 1,-1-1-1,1 0 1,-1 1 0,1-1-1,-1 0 1,0 1 0,0-1-1,0 1 1,0-1 0,1 8-2,0 0 1,-1 0-1,0 0 1,-1 0-1,0 3 2,-6 38 5,1-3 6,2 1-1,1 23-10,3-58 4,1 0-1,0-1 1,1 1 0,0 0-1,1-1 1,0 0-1,1 1 1,0-1 0,1-1-1,1 1 1,3 5-4,-7-13 0,1-1 0,-1 1 0,1-1 0,0 1 0,0-1 0,0 0 0,0-1 0,0 1 0,1 0 0,0-1 0,-1 0 0,1 0 0,0 0 0,0 0 0,0 0 0,0-1 0,0 0 0,1 0 0,1 0 1,1 0 1,-1-1 0,0 0-1,1 0 1,-1-1-1,0 0 1,0 0-1,0 0 1,0-1-1,0 0 1,4-1-2,9-7 12,1 1 0,-2-2 1,0-1-1,0 0 0,-1-1 0,10-10-12,1-3 17,-1-1-1,-1-1 1,13-20-17,-24 28 8,-1-1 1,-1 0-1,-1-1 1,-1-1-1,8-22-8,-14 23 102,-12 28-34,1 1-1,0-1 1,0 1 0,1 1 0,-3 4-68,-2 3 8,1 0 1,0 1-1,1 0 1,1 1 0,0 0-1,2 0 1,0 0 0,-1 8-9,5-17-2,0-1 0,0 1 0,1 0 0,0-1 0,0 1 1,1 0-1,0-1 0,1 1 0,1 6 2,-1-9-2,0 1 0,0-1-1,1 0 1,0-1 0,0 1 0,0 0-1,0-1 1,1 0 0,-1 1 0,1-1 0,0-1-1,1 1 1,-1-1 0,4 3 2,-3-3-46,0 0-1,1 0 1,-1-1 0,1 0 0,0 0 0,0 0-1,0 0 1,0-1 0,0 0 0,0 0 0,0-1-1,0 0 1,1 0 0,-1 0 0,0-1-1,0 0 1,0 0 0,0 0 0,0-1 0,0 0-1,0 0 1,-1-1 0,1 1 0,-1-1-1,1 0 1,0-2 46,9-5-527,-1-1 0,0 0 0,0 0 1,-2-2-1,1 0 0,-2 0 0,0-1 0,6-9 527,16-33-1079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7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10 4377,'-2'-10'2088,"10"14"-1071,-1 6-153,7 17-520,-2 9-144,-2 11 32,-4 6-64,-4 7-80,-2-1 8,-2 6-80,-8 2 24,-4-8-112,-2-8-80,-3-15-160,3-15-160,4-19-344,4-14-441,12-25 809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3:00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 8442,'-19'0'3208,"30"13"-2487,13 6-209,11 8-696,10-1-304,1 4-1769,10 7 1513</inkml:trace>
  <inkml:trace contextRef="#ctx0" brushRef="#br0" timeOffset="1">834 196 7698,'-16'5'3376,"-24"25"-1383,-3 10-1529,3 19-232,5 7-144,25 7-72,7 1 0,30-1-40,18-17-64,22-24-320,18-8-296,12-38 432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3:01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201 659 7906,'5'-11'428,"-3"5"-152,1 0 1,-1 0-1,0 0 0,0 0 1,-1-1-1,0 0-276,-1 7 20,0-1-1,0 1 0,0-1 1,0 1-1,0-1 1,0 1-1,0-1 1,0 1-1,0 0 1,0-1-1,0 1 0,0-1 1,-1 1-1,1 0 1,0-1-1,0 1 1,0-1-1,-1 1 1,1 0-1,0-1 0,-1 1 1,1 0-1,0 0 1,-1-1-1,1 1 1,0 0-1,-1 0 1,1-1-1,-1 1-19,0 0 18,-1 0-1,1 0 1,-1 0-1,1 0 1,-1 0-1,1 0 1,-1 0-1,1 0 0,-1 1 1,1-1-1,0 1 1,-1-1-1,1 1 1,-1 0-18,-3 1 8,-1 0 0,1 1 0,-1 0 0,1 0 0,0 1-1,0-1 1,0 1 0,1 0 0,-1 1 0,1-1 0,0 1 0,-2 2-8,4-3 1,0-1 0,0 0 0,1 1 0,-1-1 0,1 1 0,-1 0 0,1-1 0,0 1 0,1 0 0,-1 0 0,1 0 0,0-1 0,-1 1 0,2 0 0,-1 0 0,0 0 0,1 0 0,0 0 0,0-1 0,0 1 0,0 0-1,6 11-4,1 0-1,0-1 1,1 0 0,1 0-1,0-1 1,11 12 4,2 3-3,7 8-9,-3-3-70,19 29 82,-40-53-8,0 1 1,-1 0 0,0 0 0,0 0 0,-1 1 0,-1-1-1,0 1 1,0 0 0,0 2 7,-3-9 0,0 0 1,0 1-1,0-1 1,0 0-1,-1 1 1,1-1-1,-1 0 1,0 0-1,-1 0 1,1 0-1,-1 1 1,1-2-1,-1 1 1,0 0-1,-1 0 0,1-1 1,-1 1-1,0-1 1,1 0-1,-1 1 1,-1-2-1,1 1 1,0 0-1,-1 0 1,-2 0-1,-7 5 2,-1 0 0,0-1 0,0-1 0,-1 0 0,0-1 0,-4 0-2,-10 3-9,1-1 0,-4-2 9,22-3 1,1-1 0,-1 0 0,1-1 0,-1 0 0,0-1 0,1 0 0,-10-2-1,18 2 2,-1 1 0,0-1-1,1 1 1,-1-1 0,1 1-1,-1-1 1,1 0 0,-1 0-1,1 0 1,0 0 0,-1 0-1,1 0 1,0 0 0,0-1 0,0 1-1,0 0 1,0-1 0,0 1-1,0-1 1,0 1 0,0-2-2,1 2 1,-1 0 1,1-1 0,0 1 0,0 0 0,0 0 0,0-1 0,0 1 0,0 0-1,0 0 1,0-1 0,0 1 0,1 0 0,-1 0 0,0 0 0,1-1 0,-1 1-1,1 0 1,-1 0 0,1 0 0,0 0 0,0 0 0,-1 0 0,1 0 0,0 0-1,0 0 1,0 0-2,6-3 16,-1-1-1,1 1 1,0 1 0,0 0-1,0 0 1,0 0-1,1 0 1,4 0-16,4-2 47,80-21 887,86-13-934,-76 18 272,40-15-272,-113 25 30,1 0 1,-2-3 0,1 0 0,-2-3-1,0 0 1,6-7-31,-21 13 53,-1-1 0,0 0 0,-1-1 0,0-1 0,-1 0 0,-1-1 0,10-15-53,-14 17 29,-1 0 1,0-1-1,-1 0 0,0 0 1,-1 0-1,0-1 0,-2 0 1,0 0-1,0 0 0,-1-5-29,-1-17 17,-2-1 0,-1 1 0,-2 0 0,-2 0 0,-4-16-17,-6-24 254,-3 1 0,-3 0 0,-28-64-254,48 136 39,1 1 0,0-1 0,-1 1 0,0 0-1,1 0 1,-1-1 0,-1 1 0,1 1 0,0-1 0,-1 0 0,1 0 0,-1 1 0,0 0-1,0-1 1,0 1 0,-2-1-39,4 3 15,0 0-1,0 0 0,0 0 1,0 0-1,0 0 0,1 0 1,-1 0-1,0 0 1,0 0-1,0 0 0,0 0 1,0 1-1,0-1 0,0 0 1,1 0-1,-1 1 1,0-1-1,0 1 0,0-1 1,1 1-1,-1-1 0,0 1-14,-1 2 13,-1-1 0,1 1-1,0-1 1,0 1 0,1 0-1,-1 0 1,0-1 0,1 1-1,-1 2-12,-8 23 9,2 2 0,0-1 0,2 1 0,2 0 0,0 1 0,2-1 0,1 19-9,2-16 11,2 0-1,0 1 1,2-1-1,7 23-10,9 17 22,16 38-22,-23-68-6,-1 1 1,-2 1-1,-3 0 1,-1 1-1,-2-1 1,-3 1-1,-1 0 0,-2 0 1,-3 0-1,-1-1 1,-2 1-1,-4 6 6,9-46-25,1 4-98,-1 0 1,-1 0-1,0 0 0,0-1 0,-1 1 0,0-1 0,-1 0 0,0 0 1,0 0-1,-1-1 0,-3 4 123,9-12-43,0 1-1,-1-1 1,1 1-1,-1-1 1,1 1 0,-1-1-1,1 1 1,-1-1 0,1 1-1,-1-1 1,0 0 0,1 1-1,-1-1 1,1 0 0,-1 0-1,0 0 1,1 1-1,-1-1 1,0 0 0,1 0-1,-1 0 1,0 0 0,1 0-1,-1 0 1,0 0 0,1 0-1,-1 0 1,0-1 0,1 1-1,-1 0 1,0 0-1,1 0 1,-1-1 0,1 1-1,-1 0 1,1-1 0,-1 1-1,0-1 1,1 1 0,-1 0-1,1-1 1,0 1 0,-1-1 43,-13-24-497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3:0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0 927 7930,'0'-1'138,"0"0"0,0 0-1,0 0 1,0 0 0,0 1 0,1-1 0,-1 0 0,0 0 0,0 0 0,1 1 0,-1-1 0,0 0 0,1 0-1,-1 1 1,1-1 0,-1 0 0,1 1 0,-1-1 0,1 1 0,0-1 0,-1 0 0,1 1 0,0-1 0,-1 1-1,1-1-137,23-5 715,-18 4-459,26-3 40,0 2 1,1 1-1,-1 1 1,2 1-297,46 0 108,330-22-591,157-38 483,-575 57-70,-16 1 60,-25 3 85,-1 3 1,1 1-1,0 3 1,1 2-1,0 2 1,1 2-1,0 2 1,0 2-76,27-9 78,0 1 1,1 1-1,1 0 1,-15 12-79,28-19 16,0 0 0,0 1 0,0-1 0,0 1 0,1 0 0,0 0 0,0 1 0,0-1 0,1 1 0,-1 0-1,1 0 1,1 0 0,-1 1 0,1-1 0,0 1 0,1-1 0,-1 1-16,2-4 3,0-1-1,0 1 1,0-1-1,0 1 0,0-1 1,1 1-1,-1-1 1,1 0-1,0 1 0,-1-1 1,1 1-1,0-1 1,0 0-1,1 0 1,-1 0-1,0 1 0,1-1 1,-1 0-1,1-1 1,0 1-1,0 0 0,0 0 1,-1-1-1,2 1 1,-1-1-1,0 0 0,0 1 1,0-1-1,1 0 1,-1 0-1,0-1 0,1 1 1,1 0-3,7 2 3,0-1 0,-1 0 0,1-1 0,0-1 0,1 1 1,-1-2-1,4 0-3,16-2 6,0-2-1,-1-2 1,0 0 0,25-11-6,15-9-54,26-16 54,-87 39-7,27-13-111,27-18 118,-53 29-22,-1 0-1,0-1 1,0 0 0,0-1-1,-1 0 1,-1 0-1,1 0 1,3-7 22,-10 13-4,1-1 0,-1 1 0,1-1 0,-1 1 0,0-1 0,0 0 0,0 1 0,0-1 0,-1 0 0,1 0-1,-1 0 1,1-1 4,-1 3 2,0 1 0,0-1 0,-1 0-1,1 1 1,0-1 0,0 0 0,0 1-1,-1-1 1,1 0 0,0 1-1,-1-1 1,1 0 0,0 1 0,-1-1-1,1 1 1,-1-1 0,1 1 0,-1-1-1,1 1 1,-1-1 0,0 1-1,1-1 1,-1 1 0,0 0 0,1-1-1,-1 1 1,0 0 0,1 0 0,-1-1-1,0 1 1,1 0 0,-1 0-1,0 0 1,0 0 0,1 0 0,-1 0-1,0 0 1,1 0 0,-1 0 0,0 0-1,0 1 1,0-1-2,-5 1 12,-1 1-1,1-1 1,0 1-1,-1 1 1,1-1-1,0 1 1,0 0 0,0 0-1,-1 2-11,-7 5 11,-1 1 1,-10 10-12,18-14 0,0 1 0,0-1 0,0 1 0,1 1 1,1-1-1,-1 1 0,1 0 0,1 0 0,-1 2 0,3-7 0,0 1 0,1-1 0,0 0 0,0 0 0,0 1 0,0-1 0,0 1 0,1-1 0,0 0 0,0 1 0,0-1 0,1 1 0,0-1 0,-1 1 0,2-1 0,-1 0 0,0 0 0,1 1 0,0-1 0,0 0 0,0 0 0,2 2 0,1 0 0,0 0 0,1-1 1,0 0-1,0 0 0,1 0 0,0-1 0,-1 0 0,1 0 1,0-1-1,1 1 0,-1-2 0,1 1 0,-1-1 1,1 0-1,0-1 0,1 1 0,13 1 5,-1-1 1,1-1 0,-1-1-1,1-1 1,11-2-6,-10 0 4,0-2 1,0-1-1,-1-1 0,0-1 1,0 0-1,-1-2 1,8-5-5,16-11 1,-1-1 1,30-26-2,-52 36 2,0-1 0,0-1 1,-2-1-1,-1-1 0,6-7-2,-18 18 1,-1 1 0,0-1 0,0 0 0,-1-1 0,0 1 0,-1-1 0,0 0-1,0 0 1,-1 0 0,-1-1 0,0 1 0,-1-1 0,0 1 0,-1-10-1,-3-22 4,-1 0-1,-3 0 1,-9-28-4,-40-128 15,56 198-15,-15-50 99,-2 1-1,-3 1 1,-15-29-99,33 75 10,-2-4 28,0 0 0,0-1 0,-1 2 1,0-1-1,-3-2-38,7 7 12,0 1 0,-1-1 1,1 1-1,-1 0 0,0 0 0,1 0 1,-1 0-1,0 0 0,0 0 1,1 1-1,-1-1 0,0 0 1,0 1-1,0 0 0,0-1 0,0 1 1,0 0-1,0 0 0,0 0 1,0 0-1,0 0 0,1 0 1,-1 1-1,-1 0-12,0-1 11,0 1 0,0 0 1,1 1-1,-1-1 0,1 0 1,-1 1-1,1-1 0,-1 1 0,1 0 1,0 0-1,0 0 0,0 0 1,0 0-1,0 0 0,0 1 0,0 0-11,-2 4 6,1 0-1,-1 0 1,1 0-1,0 1 1,0 4-6,-1 6 0,0 0 0,1 1 0,1-1 0,1 1 0,1 0-1,1 0 1,0-1 0,1 1 0,3 12 0,9 30 35,2-1 0,8 13-35,23 60 115,-20-59-68,-2 1-1,-4 1 1,9 61-47,-18-22 94,-5 4-94,7 80-527,-8-156-42,-6-42 534,0-1 0,0 1-1,0 0 1,0-1-1,1 1 1,-1-1-1,0 1 1,0-1-1,0 1 1,1 0-1,-1-1 1,0 1 0,0-1-1,1 1 1,-1-1-1,1 0 1,-1 1-1,0-1 1,1 1-1,-1-1 1,1 0 0,-1 1-1,1-1 1,-1 0-1,1 1 36,-1-1-28,0 0-1,1 0 0,-1 0 1,1 0-1,-1-1 0,0 1 0,1 0 1,-1 0-1,0 0 0,0 0 1,1 0-1,-1 0 0,0-1 1,1 1-1,-1 0 0,0 0 1,0-1-1,1 1 0,-1 0 1,0 0-1,0-1 0,1 1 1,-1 0-1,0 0 0,0-1 1,0 1-1,0-1 29,2-6-274,0 0-1,-1-1 1,0 0-1,0 1 1,-1-1-1,0 0 1,0 1-1,-1-1 275,1 3-107,-2-58-560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3:02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2 263 7754,'0'0'45,"0"0"1,0 0-1,0-1 1,0 1-1,0 0 1,0 0-1,0 0 1,0 0-1,0 0 1,0 0-1,0 0 0,0 0 1,-1 0-1,1 0 1,0 0-1,0 0 1,0 0-1,0 0 1,0 0-1,0 0 1,0 0-1,0 0 1,0 0-1,0 0 1,0 0-1,0 0 1,0-1-1,0 1 1,0 0-1,0 0 1,0 0-1,0 0 1,0 0-1,0 0 1,0 0-1,0 0 1,0 0-1,0 0 1,0 0-1,0-1 1,0 1-1,0 0 1,0 0-1,0 0 1,0 0-1,0 0 1,0 0-1,0 0 1,0 0-1,0 0 0,0 0 1,0 0-1,0 0 1,0 0-1,0-1 1,0 1-1,0 0 1,0 0-1,0 0 1,0 0-1,0 0 1,1 0-1,-1 0 1,0 0-1,0 0 1,0 0-1,0 0 1,0 0-1,0 0 1,0 0-46,11-1 1328,22 2-880,-25 0-98,327 7 725,-251-12-1081,-1-3 1,-1-3 0,4-5 5,-55 8 7,1-1-1,23-10-6,-43 14 0,-1-1 0,0 0-1,0-1 1,0-1 0,0 0-1,-1 0 1,-1-1 0,10-8 0,-17 14-3,0 0 0,0-1 0,0 1 0,0-1 0,0 1 0,0-1 0,-1 1 0,1-1 0,-1 0 0,1 0 0,-1 0 0,0 0 0,-1 0 0,1 0 0,0 0 0,-1 0 0,1 0 0,-1 0 0,0 0 0,0 0 0,-1 0 0,1-1 0,0 1 0,-1 0 0,0 0 0,0 0 0,0 0 0,0 0 0,0 1 0,-1-1 0,1 0 0,-1 0 0,0 1 0,1-1 0,-1 1 0,0 0 0,-1-1 0,1 1 0,0 0 0,-1 0 0,1 0 0,-1 1 0,0-1 0,1 1 0,-1-1 0,0 1 0,0 0 0,-2-1 3,-4 0 10,1 0 0,-1 0 0,0 0 0,0 1 0,0 1 1,0-1-1,0 2 0,0-1 0,-1 1 0,2 0 0,-1 1 1,0 0-1,0 1 0,0 0 0,1 0 0,0 0 0,0 1 0,0 1 1,-3 1-11,-1 1 17,1 1 0,-1 0 0,1 1 1,1 0-1,0 1 0,0 0 0,1 1 1,0 0-1,1 0 0,0 1 0,1 0 1,-2 3-18,6-8 14,0 0 1,0 0-1,1 1 1,-1-1 0,2 1-1,-1-1 1,1 1-1,0-1 1,1 1-1,-1 0 1,2-1 0,-1 1-1,1 0 1,0-1-1,1 1 1,1 5-15,1-3 23,0-1 0,1 1 0,0-1-1,0 0 1,1 0 0,0-1 0,0 1 0,1-1 0,0-1 0,1 1 0,4 2-23,5 4-100,1-1-1,0-1 1,1-1 0,1-1 0,0 0-1,0-1 1,0-2 0,1 0 0,0-1-1,1-1 1,9 1 100,37-3-385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8:23:02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11386,'-3'13'4113,"1"1"-3857,-1-4-448,0 9-16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17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12 3105,'-6'-6'960,"-4"0"-306,10 7-656,-1-1 0,1 1 1,0 0-1,-1-1 0,1 1 0,0 0 1,0 0-1,-1-1 0,1 1 1,0 0-1,0 0 0,0-1 0,0 1 1,0 0-1,0 0 0,0 0 1,0-1-1,0 1 0,1 0 0,-1 0 1,0-1-1,0 1 2,6 48 10,2 1 1,3 4-11,-1-10 11,49 192-1466,-58-235 1409,-1 0-25,0 0-1,0 0 1,0 0-1,1 0 1,-1 0 0,0-1-1,1 1 1,-1 0 0,1 0-1,-1 0 1,1 0-1,-1-1 1,1 1 0,-1 0-1,1 0 1,0-1 0,-1 1-1,1-1 1,0 1-1,0 0 72,3-1-432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17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0 233 2809,'0'-1'73,"0"1"1,1 0 0,-1-1 0,0 1 0,0 0-1,0 0 1,1-1 0,-1 1 0,0 0 0,0 0-1,1-1 1,-1 1 0,0 0 0,1 0 0,-1 0-1,0 0 1,1-1 0,-1 1 0,0 0 0,0 0-1,1 0 1,-1 0 0,1 0 0,-1 0 0,0 0-1,1 0 1,-1 0 0,0 0 0,1 0 0,-1 0-1,0 0 1,1 0 0,-1 0 0,0 0 0,1 0-1,-1 1 1,0-1 0,1 0 0,-1 0 0,0 0-1,1 1-73,19 6 44,-16-5 187,174 60 778,-91-27-920,3-3 0,0-4 1,1-4-1,37 2-89,-120-25-11,6 2 15,0-2 1,-1 1-1,1-2 1,0 0 0,6-1-5,-16 1-83,-1-1 0,0 1 0,0-1 1,0 0-1,0 0 0,0 0 1,0 0-1,0-1 0,0 1 0,0-1 1,-1 1-1,1-1 0,0 0 0,-1 0 1,0-1-1,1 1 0,-1 0 1,0-1-1,0 1 0,0-1 0,-1 0 1,1 1-1,-1-1 0,1 0 0,0-3 83,0-1-112,-1 1 0,1-1-1,-2 0 1,1 0-1,-1 0 1,1 0-1,-2 0 1,1 0-1,-1 0 1,0 0 0,-2-5 112,-4-13-39,-1 0 0,-6-12 39,11 32-12,-17-44 741,-3 1 0,-1 1 0,-12-13-729,36 59 65,0 0 0,-1 0 0,1 0 0,-1 0 0,1 0 0,-1 0 0,0 0 0,1 0 0,-1 0 0,0 0 0,0 1 0,0-1 0,1 0 0,-1 1 0,0-1 0,0 0 1,0 1-1,0-1 0,0 1 0,0-1 0,0 1 0,0 0 0,0-1 0,-1 1-65,4 11 180,13 13-262,11 9 75,-13-18 5,0 1 0,-1 0 1,-1 1-1,4 9 2,14 30 48,6 24-48,23 46 6,-54-120 9,17 34-799,1-1 0,15 17 784,-11-21-512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18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1 789 5105,'4'-3'220,"0"0"0,0 1-1,1-1 1,0 1 0,-1 0 0,1 0-1,0 1 1,0-1 0,0 1 0,0 0 0,0 0-1,0 1 1,3-1-220,-7 1 12,19-3-4,46-7-98,0-3 1,10-5 89,-62 14-98,4-2-387,0 0 0,14-7 485,-29 12-86,0-1 1,0 1-1,0-1 0,0 0 0,0 0 1,0 0-1,-1 0 0,1 0 0,-1-1 0,1 1 1,-1-1-1,0 1 0,0-1 0,0 0 1,0 0-1,-1 0 0,2-3 86,-3 4-27,1 0 1,-1 1-1,1-1 1,-1 0-1,0 0 0,0 0 1,0 1-1,0-1 0,0 0 1,-1 0-1,1 0 1,-1 1-1,1-1 0,-1 0 1,1 0-1,-1 1 0,0-1 1,0 0-1,-1-1 27,0 1-6,0-1 0,0 1 0,-1 0-1,1 0 1,-1 0 0,1 0 0,-1 0 0,0 0 0,0 1 0,0-1-1,0 1 7,-3-2 39,-1 0 0,0 1 0,-1 0 0,1 1 0,0 0 0,0 0 0,-1 0 0,1 1 0,-6 0-39,6 1 81,0 0-1,0 1 1,0 0-1,1 0 1,-1 1-1,1 0 1,-1 0-1,1 0 1,0 1-1,0 0 0,1 0 1,-1 1-1,1-1 1,0 1-1,0 0 1,-4 6-81,0 1 143,0 1 0,1 0 0,0 0 0,1 0 0,0 1 0,2 0 0,-2 5-143,4-10 20,1 0 1,-1 1 0,2-1-1,0 1 1,0 0-1,0-1 1,1 1-1,1 0 1,0-1-1,0 1 1,1 0-1,0-1 1,0 0-1,2 2-20,-2-5 4,0 0-1,1-1 0,-1 1 1,1-1-1,1 0 0,-1 0 0,1 0 1,0 0-1,0 0 0,0-1 1,1 0-1,-1 0 0,1 0 1,0 0-1,0-1 0,0 0 0,1 0 1,-1 0-1,1-1 0,0 0 1,0 0-1,4 1-3,8 0 26,0-1 0,0-1 0,0 0 0,0-2 0,1 0-1,-1-1 1,0 0 0,-1-2 0,16-4-26,-11 2 18,-1-2 1,-1 0-1,0-1 0,0 0 1,0-2-1,-2-1 0,17-12-18,-24 16-12,-1-1-1,0-1 1,-1 1-1,0-1 1,0-1 0,-1 1-1,0-2 1,-1 1-1,-1-1 1,1 0-1,-2 0 1,0-1-1,0 0 1,-1 1-1,-1-2 1,0 1-1,0-9 13,1-1 7,-2 37 38,-1 38 19,-2-29-41,0-5-9,0 0 1,2 1 0,0-1-1,3 15-14,-3-29 1,-1 0 0,1 0 0,0 0 0,1-1 0,-1 1-1,0 0 1,1-1 0,0 1 0,0-1 0,0 0 0,0 0 0,1 0-1,-1 0 1,1 0 0,0 0 0,0 0 0,0-1 0,0 0-1,0 1 1,1-1 0,-1 0 0,1-1 0,-1 1 0,4 0-1,-4-1 20,1 0 0,0-1 0,0 0 0,0 0 0,0 0 0,-1 0 0,1 0 0,0-1 0,0 0 0,0 0 0,-1 0 0,1 0 0,-1-1 0,1 1 0,-1-1 0,1 0 0,-1 0 0,0 0 0,0 0 0,0-1 0,0 1 0,2-3-20,5-5 67,0 0 0,0-1-1,-1 0 1,-1-1-1,4-6-66,6-12 28,0-1-1,-3 0 1,8-20-28,-24 64-37,1-1-1,1 1 1,0 0 0,2 5 37,-2-12-1,1 0-1,-1-1 1,1 1 0,1-1 0,-1 0 0,1 0 0,0 0 0,0 0 0,1 0 0,-1 0 0,1-1 0,0 0 0,0 1 0,0-2 0,1 1 0,0 0 0,-1-1 0,1 0 0,1 0 0,-1 0 0,0-1 0,0 0 0,1 0 0,0 0 0,2 0 1,5 1-7,-1 0 0,1-1 1,0 0-1,0-1 0,-1-1 0,1 0 1,0 0-1,0-2 0,0 1 0,-1-2 1,6-1 6,4-3 17,-1 0 0,0-1 1,0-2-1,-1 0 1,0-1-1,-1-1 1,0-1-1,-1 0 1,-1-1-1,0-2 1,1-1-18,-13 11 21,1 0 0,-2-1 1,1 1-1,-1-1 0,0 0 1,-1 0-1,1 0 0,-1-1 1,-1 1-1,1-1 0,-2 0 1,1 1-1,-1-1 0,0 0 0,0 0 1,-1 0-1,0 0 0,0 0 1,-1-2-22,-4-19 70,-1 0 0,-1 0 0,-1 1 0,-8-17-70,7 19 24,2 5-5,-55-148 52,47 134-67,-1 1 0,-2 0-1,-17-24-3,17 35 50,18 23-48,0 0 1,0-1 0,-1 1-1,1 0 1,0-1-1,0 1 1,0 0 0,-1-1-1,1 1 1,0 0 0,0-1-1,-1 1 1,1 0-1,0 0 1,-1 0 0,1-1-1,0 1 1,0 0-1,-1 0 1,1 0 0,-1 0-1,1-1 1,0 1 0,-1 0-1,1 0 1,0 0-1,-1 0 1,1 0 0,0 0-1,-1 0 1,1 0-1,-1 0 1,1 0 0,0 0-1,-1 0 1,1 0 0,0 1-1,-1-1 1,1 0-1,0 0 1,-1 0 0,1 0-1,0 1 1,-1-1 0,1 0-1,0 0 1,-1 1-1,1-1 1,0 0 0,0 1-1,0-1 1,-1 0-1,1 0 1,0 1 0,0-1-1,0 0 1,0 1 0,-1-1-1,1 1 1,0-1-1,0 0 1,0 1-3,-3 24 44,3-3-31,2-1 0,0 1 0,1-1 0,1 0-1,7 18-12,39 104 40,-49-139-40,53 128 5,15 41-34,-55-134 29,-3 1 1,-1 0 0,2 20-1,-2 23-17,-6-38-277,3-1 1,1 1-1,11 30 294,-12-52-661,-6-18 243,0 1 0,1-1 0,0 1 0,0-1 0,0 0 1,2 3 417,-3-7-72,0-1 0,0 1 0,-1 0 0,1-1 0,0 1 1,0-1-1,0 1 0,0-1 0,0 1 0,0-1 0,0 1 1,-1-1-1,1 0 0,0 0 0,1 1 72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19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7178,'43'-10'606,"1"3"0,0 2 0,1 1 0,-1 3 0,16 2-606,-36 0-243,0 1 1,-1 2-1,0 0 1,0 1-1,0 2 1,0 0-1,-1 1 1,0 2-1,-1 0 1,14 9 242,-19-8-378,-1 1 0,-1 0 0,0 1 0,-1 0 0,0 1 0,-1 0 0,0 1 0,-1 1 0,1 4 378,-9-13 495,0-4 1229,-1-12 890,17-106-2342,-18 107-278,0 1 1,-1-1-1,0 0 0,-1 1 0,1-1 1,-2 0-1,1 1 0,-1-1 0,0 1 1,-1-1-1,1 1 0,-1 0 0,-1 0 1,0 0-1,0 1 0,0-1 0,0 1 1,-1 0-1,0 0 0,-1 1 0,-4-5 6,5 6 4,0 0-1,-1 0 0,1 1 0,-1-1 0,0 1 0,0 0 0,0 1 0,-1-1 0,1 1 0,-1 1 1,1-1-1,-1 1 0,1 0 0,-1 1 0,0-1 0,0 1 0,1 1 0,-1-1 0,0 1 0,1 0 0,-1 1 1,1 0-1,-5 1-3,-2 3 63,1 0 1,0 0 0,0 1 0,0 1 0,1 0-1,1 1 1,-1-1 0,1 2 0,1 0-1,0 0 1,-1 2-64,8-9 22,0 0 1,0 0-1,0 0 0,1 0 0,0 0 0,-1 0 1,1 0-1,0 0 0,1 1 0,-1-1 0,0 1-22,1-3 4,0 0 0,0 0 0,0 0 0,1 0 0,-1 0 0,0 0 0,0 0 0,1 1 0,-1-1 0,0 0 0,1 0 0,-1 0 0,1 0 0,-1 0 0,1 0 0,0-1 0,-1 1 0,1 0 0,0 0 0,0 0 0,0-1 0,-1 1 0,1 0 0,0-1 0,0 1 0,0 0 0,0-1 0,0 0 0,0 1 0,0-1 0,0 1 0,1-1 0,-1 0 0,0 0 0,0 0 0,0 0-4,13 2 10,0 0 0,-1-1-1,1-1 1,0-1-1,0 0 1,0 0 0,0-2-10,37-7 59,13-6-59,-37 9 8,-15 4-5,134-30-49,-122 28 10,0 2 0,1 1 0,-1 1 0,0 1 0,1 1 36,-23-1-4,1 0-1,-1 1 0,0-1 1,0 0-1,1 1 1,-1 0-1,0-1 1,0 1-1,0 0 0,0 0 1,0 0-1,0 0 1,0 1-1,0-1 0,0 1 1,1 0 4,-2 0-1,0-1 0,0 1 0,0-1 0,0 1 0,-1 0 0,1-1 0,-1 1 0,1 0 0,-1-1 0,1 1 0,-1 0 0,0-1 0,0 1 0,0 0 0,0 0 0,0 0 0,0 0 1,-2 8 7,0-1 0,-1 1 1,0-1-1,-1 0 0,0 0 0,-4 8-7,0-1 11,3-5-3,1 0 0,0 1 0,0-1-1,2 1 1,-1-1 0,1 1 0,1 0 0,0 1-8,1-9 0,0-1 0,0 1 0,0-1 0,1 1 0,-1-1 0,1 1 0,0-1 0,0 1 0,0-1 0,0 1 0,1-1 0,-1 0 0,1 0 0,0 0 0,0 0 1,0 0-1,0 0 0,1 0 0,-1-1 0,1 1 0,-1-1 0,1 0 0,0 0 0,0 0 0,0 0 0,0 0 0,1-1 0,1 2 0,2-1-1,0 0 0,0 0-1,0 0 1,0-1 0,0 0-1,0-1 1,0 1 0,1-1-1,-1-1 1,0 1 0,0-1 0,3-1 1,1-1-4,0 0 1,0-1-1,0 0 1,-1-1-1,0 0 1,0-1-1,5-3 4,5-5-3,-1-1 0,-1-1 0,0 0-1,-2-1 1,0-1 0,0-1 0,0-4 3,-10 15 16,0 0 0,-1-1 0,0 0 0,-1 0 0,0 0 0,0-1 0,-1 1 0,0-1 0,-1 0 0,0 0 0,0-6-16,-3 33 66,0 0 1,2 0 0,-1 0-1,2 0 1,0 0 0,2 0 0,3 13-67,-5-24-38,0 0 0,0 0 0,0 0 1,1 0-1,0-1 0,0 1 0,1-1 1,-1 0-1,1 0 0,0 0 1,1 0-1,-1 0 0,1-1 0,0 0 1,0 0-1,0-1 0,0 1 1,1-1-1,0 0 0,-1 0 0,1-1 1,0 0-1,0 0 0,0 0 1,3-1 36,-4 0-167,1 0-1,0-1 1,0 1-1,0-1 1,0-1-1,-1 1 1,1-1-1,0 0 1,0-1-1,-1 1 1,1-1-1,-1 0 0,1 0 1,-1-1-1,0 0 1,0 0-1,0 0 1,0 0-1,0-1 1,-1 0-1,2-2 169,25-29-819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0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94 2809,'-19'-22'893,"5"5"557,-1 0-1,-14-11-1449,29 27 52,-1 1-1,0-1 1,1 0-1,-1 0 1,0 1-1,0-1 0,0 0 1,0 1-1,0-1 1,0 1-1,0-1 0,0 1 1,0-1-1,0 1 1,0 0-1,0 0 1,0-1-1,0 1 0,0 0 1,0 0-1,0 0 1,0 0-1,0 0 1,0 0-1,-1 1 0,1-1 1,0 0-1,0 0 1,0 1-1,0-1 0,0 1 1,0-1-1,0 1 1,0-1-1,1 1 1,-1-1-1,0 1 0,0 0 1,0 0-1,1-1 1,-1 1-1,0 0 1,1 0-1,-1 0 0,0 1-51,-2 3 88,1 0 0,0 1 0,0-1 0,0 1-1,1 0 1,-1 0 0,1 2-88,-1 11 28,1 1 0,0 0-1,1 0 1,2-1 0,0 1 0,1-1-1,1 1 1,0-1 0,2 0 0,0-1-1,1 1 1,1-1 0,1-1 0,2 4-28,-2-6-1,0 0 0,1 0 0,1-1 0,0 0 0,0-1 0,2 0 0,0-1 0,0-1 0,1 0 0,0 0 1,1-2-1,0 0 0,1 0 0,0-2 0,16 6 1,-19-9-3,0-1 1,1-1 0,-1 0 0,1-1-1,0 0 1,-1-1 0,1-1-1,0 0 1,-1-1 0,1 0-1,11-4 3,-3 0 7,0-2-1,0-1 0,-1 0 0,0-1 1,0-2-1,8-6-6,-18 10-1,0 0 1,0-1-1,-1 0 0,-1-1 1,0 0-1,0 0 1,3-6 0,8-15-10,-1 0 1,-1-3 9,-1 3-6,1 0 0,7-7 6,-25 37 0,0 1 0,1-1 0,-1 1 0,1-1 0,-1 1 0,1-1 0,-1 1 0,1-1 0,-1 1 0,1-1 0,-1 1 0,1 0 0,-1-1 0,1 1 0,0 0-1,-1-1 1,1 1 0,-1 0 0,1 0 0,0 0 0,-1-1 0,1 1 0,0 0 0,0 0 0,-1 0 0,1 0 0,0 0 0,-1 1 0,2-1 0,-1 1 0,0-1-1,0 1 1,1 0 0,-1 0 0,0-1 0,0 1-1,0 0 1,0 0 0,0 0 0,0 0 0,0 1 0,0 0 0,4 7-2,0-1 1,0 2 0,-1-1 0,0 1 1,-2-5 0,17 56 5,6 13 28,-23-67-33,1-1 0,0 0 1,1-1-1,-1 1 0,1 0 0,0-1 1,0 0-1,1 0 0,4 4 0,-8-8 6,0-1 0,0 1 0,0-1 0,0 0 0,0 1 0,0-1 0,0 0 0,0 1 0,0-1 0,0 0 0,0 0 0,0 0 0,0 0-1,0 0 1,0 0 0,0 0 0,0 0 0,0 0 0,0-1 0,0 1 0,0 0 0,0-1 0,0 1 0,0 0 0,0-1 0,0 0 0,0 1 0,0-1 0,0 1 0,-1-1 0,1 0 0,0 0 0,0 1 0,-1-1 0,1 0-1,-1 0 1,1 0 0,0-1-6,5-6 56,-1 0-1,0 0 0,0-1 1,0-1-56,-2 3 19,26-54 46,-20 39-61,1 0 0,1 1 0,1 0 0,1 1 0,8-9-4,-20 27 0,1-1-1,0 1 1,0 1 0,1-1-1,-1 0 1,0 0 0,1 1-1,1-2 1,-4 3 0,1 0 0,0 0 0,-1-1 0,1 1 0,0 0 0,0 0 0,-1 0 0,1 0 0,0 0 0,-1 0 0,1 0-1,0 0 1,0 0 0,-1 0 0,1 0 0,0 0 0,-1 1 0,1-1 0,0 0 0,-1 0 0,1 1 0,0-1 0,-1 0 0,1 1 0,-1-1 0,1 1 0,-1-1-1,1 1 1,-1-1 0,1 1 0,-1-1 0,1 1 0,-1-1 0,0 1 0,1 0 0,-1-1 0,1 1 0,4 12 11,0 0-1,0 1 1,-1-1 0,2 11-11,-3-8 10,2 0 0,0-1 0,5 11-10,-6-16-1,1-1 1,1 0-1,-1 0 0,2 0 0,-1-1 1,1 0-1,0 0 0,1-1 0,0 1 0,0-2 1,1 1-1,1 0 1,-2-3-2,1 1-1,-1-2 1,0 1-1,1-1 1,0-1 0,-1 0-1,1 0 1,0 0-1,0-1 1,0-1 0,0 0-1,1 0 1,-1 0 0,4-2 2,0 1 4,0-1 1,0-1-1,-1 0 1,1 0 0,-1-2-1,0 1 1,0-1 0,0-1-1,-1 0 1,0-1-1,0 0 1,-1-1 0,3-3-5,-10 9 0,-1 0 1,0 0 0,0 0 0,0 0 0,-1-1 0,1 1 0,0-1 0,-1 0 0,0 1-1,1-1 1,-1 0 0,0 0 0,-1 1 0,1-1 0,0 0 0,-1 0 0,0 0 0,1-2-1,-1 14 1,0-1 1,1 1 0,0-1-1,0 0 1,1 1 0,0-1 0,1 0-1,1 5-1,4 6-1,0-1-1,7 11 2,-13-24 2,1-1 0,0 1 0,0-1 0,0 0-1,0 0 1,1-1 0,-1 1 0,1-1 0,0 0 0,0 0 0,1 0-1,-1 0 1,1-1 0,-1 1 0,1-1 0,0 0 0,0-1-1,0 1 1,0-1 0,0 0 0,0 0 0,0-1 0,0 1-1,0-1 1,0 0 0,5-1-2,5-1 9,0-1 1,-1-1-1,1 0 1,0-1-1,-1 0 0,0-1 1,10-6-10,-9 4 13,0-1 0,0 0 0,-1 0 0,-1-2 0,0 0 1,0 0-1,-1-1 0,0-1 0,3-5-13,-12 13 7,1 0 0,-1 0 0,0 0 0,-1-1 0,1 1 0,-1-1 0,0 0 0,0 0 0,-1 0 0,0 1 0,0-2-1,0-2-6,-1 4 4,0 0 0,-1 0-1,0 0 1,0 0-1,0 0 1,0 0-1,-1 1 1,0-1-1,0 0 1,0 1 0,0-1-1,-1 1 1,0 0-1,0 0 1,0 0-1,-3-3-3,-2-1 6,-1 0 0,0 0-1,0 0 1,0 2 0,-1-1-1,0 1 1,-1 0 0,-9-3-6,14 6-66,-1 0 1,-1 1 0,1 0-1,0 0 1,0 0 0,-1 1-1,1 0 1,-1 1 0,1-1-1,-1 1 1,1 1 0,-1-1-1,1 2 1,-4 0 65,8-1-108,0 0 0,0 0-1,0 0 1,0 1 0,1-1 0,-1 1 0,0 0 0,1-1 0,-1 1-1,1 0 1,0 1 0,-2 1 108,0 1-123,1 1-1,0-1 0,0 1 1,0-1-1,1 1 1,0 1 123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7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491 141 6353,'8'49'2281,"-8"18"-2001,-2 6-64,-15 6-184,-3 8-184,-22 3-1000,3 1-761,-4-22 1145</inkml:trace>
  <inkml:trace contextRef="#ctx0" brushRef="#br0" timeOffset="1">1 50 7170,'57'-29'2448,"32"19"-2568,17 4-336,8 2 288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1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48 4073,'-37'-16'1536,"72"7"-1128,19 3-456,13 0-360,1-5 264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2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88 432 4513,'-1'2'208,"0"0"0,-1 0 1,2 0-1,-1 0 0,0 0 0,0 0 1,1 1-1,-1-1 0,1 0 1,-1 0-1,1 1 0,0-1 0,0 0 1,0 1-1,1-1 0,-1 1-208,10 38 103,-8-32 55,27 70-22,-21-61-269,-1 0 0,-1 0 0,0 0-1,-2 1 1,0 0 0,-1 0 0,1 14 133,-5 5-954,1-37 946,0-1 0,0 0 1,0 1-1,0-1 0,0 0 0,0 0 0,0 1 0,0-1 1,-1 0-1,1 1 0,0-1 0,0 0 0,0 0 0,0 1 1,-1-1-1,1 0 0,0 0 0,0 0 0,0 1 0,-1-1 1,1 0-1,0 0 0,-1 0 0,1 0 0,0 1 0,0-1 1,-1 0-1,1 0 0,0 0 0,-1 0 0,1 0 0,0 0 1,0 0-1,-1 0 0,1 0 0,0 0 0,-1 0 0,1 0 1,0 0-1,-1 0 0,1 0 0,0 0 0,0 0 0,-1-1 1,1 1-1,0 0 0,0 0 0,-1 0 0,1 0 8,-13-10-13,6 0 21,1 0 1,0-1-1,1 0 0,0 0 1,0-3-9,-11-24 24,0 7 49,2-1-1,2 0 0,1-1 1,1-1-1,2 0 0,1 0 1,2 0-1,1-6-72,4 38 28,0 1 0,0 0 1,0-1-1,0 1 0,0 0 0,0-1 0,0 1 1,0 0-1,1-1 0,-1 1 0,0 0 0,1-1 0,-1 1 1,1 0-1,0 0 0,0-1-28,0 2 19,-1-1 0,1 1 0,0 0-1,0 0 1,0-1 0,0 1 0,0 0 0,-1 0 0,1 0 0,0 0-1,0 0 1,0 0 0,0 0 0,0 1 0,0-1 0,-1 0 0,1 0-1,0 1 1,0-1 0,0 1 0,-1-1 0,1 0 0,0 1 0,0-1-1,-1 1 1,1 0 0,-1-1 0,1 1-19,15 11 110,-2 1 0,1 0 0,10 13-110,6 5 74,4 3-16,76 70 34,-85-82-74,1-2-1,1 0 1,12 5-18,-29-19 39,0-1 1,0 0-1,1-1 1,-1 0-1,1 0 0,0-2 1,0 1-1,1-2 1,-1 1-1,0-2 1,1 0-1,-1 0 1,0-1-1,9-2-39,-10 1 24,0 0 1,0-1-1,-1-1 0,0 0 1,0 0-1,0-1 0,0 0 1,0 0-1,-1-1 0,0-1 1,-1 0-1,1 0 0,-1 0 1,0-1-1,-1 0 0,3-5-24,-4 4 4,-1 1-1,0-1 0,0 0 1,-1 0-1,0-1 0,-1 1 1,0-1-1,-1 0 0,0 0 0,0 0 1,-1 0-1,-1 0 0,1 0 1,-1 0-1,-1 0 0,0 0 1,-1 0-4,-5-26-1,-1 0 0,-2 1 1,-1 1-1,-3-3 1,10 27-4,-19-51 79,-2 1 0,-23-36-75,44 88 43,4 6-23,-1 0-1,0-1 1,0 1 0,0 0-1,-1 0 1,1 0-1,0 0 1,-1 0 0,1 0-1,-1 1 1,0-1-1,1 0 1,-1 1 0,0-1-1,0 1 1,0 0 0,0 0-1,0-1 1,-1 1-1,1 1 1,-2-2-20,3 2 9,1 0 0,-1 0 1,0 0-1,0 0 0,1 0 0,-1 1 0,0-1 0,1 0 0,-1 0 1,0 1-1,1-1 0,-1 0 0,1 1 0,-1-1 0,0 0 1,1 1-1,-1-1 0,1 1 0,-1-1 0,1 1 0,-1-1 1,1 1-1,0 0 0,-1-1 0,1 1 0,-1 0 0,1-1 0,0 1-9,-6 21 33,4-16-10,-2 22-14,0-1-1,2 1 0,1-1 1,1 1-1,1 0 0,2-1 1,0 1-1,2-1 0,1 0 1,6 13-9,12 35 7,4-2 0,3-1 1,6 4-8,-16-29 9,-11-24-8,1-1-1,0 0 1,2-1 0,13 17-1,-25-36-9,0-1 1,0 0-1,0 0 1,0 0-1,0 0 1,0 0-1,0 0 1,0 0-1,1 0 1,-1 0 0,0-1-1,1 1 1,-1 0-1,1-1 1,-1 1-1,1-1 1,-1 1-1,1-1 1,-1 0 0,1 0-1,-1 0 1,1 0-1,-1 0 1,1 0-1,-1 0 1,1 0-1,-1-1 1,1 1 0,-1 0-1,1-1 1,-1 0-1,1 1 1,-1-1-1,0 0 1,1 1-1,-1-1 1,0 0 0,0 0 8,7-5-76,-1-1 1,0 1 0,-1-1 0,0 0 0,5-8 75,-8 12-20,25-35-131,-1-1-1,-1-1 1,-3-1-1,-1-2 1,3-13 151,-23 52 89,-1 0 1,0-1-1,0 1 0,0 0 1,0 0-1,-1-1 0,1-1-89,-16 55 918,12-40-914,1 0-1,1 0 1,0 0 0,0 0-1,1 1 1,0-1 0,1 0-1,0 0 1,0 0 0,3 6-4,-3-8 0,2-1 0,-1-1 0,1 1 0,-1 0 0,2 0 0,-1-1 0,1 0 0,-1 0 0,1 0 0,1 0 0,-1-1 0,1 1 0,0-1 0,0 0 0,0 0 0,1 0 0,6 3-2,-1-1-1,1 0 1,0-1-1,1-1 1,-1 1-1,1-2 1,0 0-1,0 0 1,0-1 0,0-1-1,6 0 3,-11-1 2,1 0 1,-1-1-1,1 0 1,-1 0-1,0-1 0,1 0 1,-1 0-1,0-1 1,0 0-1,-1 0 0,1-1 1,-1 0-1,0 0 1,1-1-1,-2 0 0,1 0 1,-1-1-1,3-2-2,-6 3 5,0 1 0,0-1-1,0 0 1,0 0-1,-1 0 1,0 0 0,0 0-1,0 0 1,-1-1 0,1 1-1,-1 0 1,-1-1 0,1-4-5,0-7 3,-1 1 1,-1-1 0,-2-14-4,-2 12 41,5 18-39,0 1 0,0 0 0,0 0 0,0-1-1,0 1 1,0 0 0,0-1 0,0 1 0,0 0-1,0 0 1,0-1 0,0 1 0,-1 0 0,1 0-1,0-1 1,0 1 0,0 0 0,0 0 0,0 0-1,-1-1 1,1 1 0,0 0 0,0 0-1,0 0 1,-1-1 0,1 1 0,0 0 0,0 0-1,0 0 1,-1 0 0,1 0 0,0 0 0,-1-1-1,1 1 1,0 0 0,0 0 0,-1 0 0,1 0-1,0 0 1,0 0 0,-1 0 0,1 0 0,0 0-1,0 0 1,-1 0 0,1 1 0,0-1 0,0 0-1,-1 0 1,1 0 0,0 0 0,0 0-1,-1 0 1,1 0 0,0 1 0,0-1 0,-1 0-1,1 0 1,0 0 0,0 1 0,0-1 0,0 0-1,-1 0 1,1 1 0,0-1 0,0 0 0,0 0-2,-4 8-6,0 1 0,1-1 1,0 1-1,0 0 0,1 0 1,0 0-1,0 0 1,1 0-1,1 0 0,-1 0 1,1 0-1,1 0 0,0 0 1,0 0-1,1 0 1,0 0-1,0 0 0,1 0 1,1-1-1,-1 1 0,1-1 1,0 0-1,2 2 6,-1-5-155,-1 0 0,1 0 0,0 0 1,0-1-1,0 0 0,1 0 0,-1 0 0,1 0 0,0-1 0,0 0 0,1-1 0,-1 1 0,0-1 0,1 0 0,-1-1 0,1 1 0,0-1 0,0-1 1,-1 1-1,1-1 0,0 0 0,0-1 0,5 0 155,30-13-766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3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14 626 3137,'-2'-13'3611,"-2"20"-1986,-3 26-743,7-15-889,0 0-1,1 0 0,0 0 1,2-1-1,0 1 0,1 0 1,1-1-1,1 0 1,0 0-1,1 0 0,1-1 1,0 0-1,8 11 8,-9-18-42,-1 1 0,1-1 0,1-1 0,0 1 0,0-1 0,1 0 0,-1-1 0,2 0 0,-1-1 0,1 0 1,0 0-1,0-1 0,1 0 0,-1-1 0,1 0 0,0 0 0,0-2 0,1 1 0,-1-1 0,0-1 0,12 0 42,-8-1 36,0-1 0,1 0 0,-1-2 0,0 1-1,0-2 1,0 0 0,-1-1 0,1-1 0,10-5-36,-16 6 34,0 0 0,0 0 0,-1-1 0,0 0 1,0-1-1,0 0 0,-1 0 0,0-1 0,-1 1 0,0-1 0,0-1 1,0 1-1,-1-1 0,-1 0 0,2-3-34,4-15 47,-2 0 0,0 0-1,-2-1 1,-1 0 0,-2 0 0,0 0 0,-2-4-47,-1-56 34,-9-56-34,2 58 2,4 19-5,2 27 24,-2-1 1,-1 1-1,-3 0 1,-1-2-22,7 38 13,1 1 0,-2-1 0,1 1 0,0-1 0,-1 1 0,1-1 0,-1 1 0,0 0 0,0 0 1,0 0-1,-1 0 0,1 0 0,-1 0 0,1 1 0,-1-1 0,0 1 0,-3-2-13,4 3 8,0 1 1,0-1-1,-1 0 0,1 1 1,0 0-1,0 0 0,-1-1 1,1 1-1,0 1 0,-1-1 0,1 0 1,0 0-1,0 1 0,-1 0 1,1-1-1,0 1 0,0 0 1,0 0-1,0 0 0,0 0 1,0 0-1,0 1 0,0-1 1,0 1-1,0-1 0,1 1 0,-1 0-8,-7 7 3,0 1-1,0 0 0,1 0 1,1 1-1,0 0 0,0 0 1,1 1-1,0 0 0,1 0 1,1 0-1,0 1 0,1 0 0,-2 7-2,0 7 1,2 0 0,0 0 0,2 0 0,1 1 0,1-1 0,1 2-1,4 16 1,3-1 0,1 0-1,2-1 1,2 0 0,6 11-1,36 76-1,7-2 1,-22-45 0,-22-43-1,-8-14-6,1 0 1,2-1 0,0-1 0,2 0 0,13 15 6,-28-38-2,1 1 1,-1 0-1,1-1 0,-1 1 0,1-1 1,0 0-1,0 0 0,-1 1 0,1-1 1,0 0-1,0 0 0,0-1 0,0 1 1,0 0-1,1-1 0,-1 1 0,0-1 1,0 0-1,0 0 0,0 0 0,1 0 1,-1 0-1,0 0 0,0 0 0,0-1 1,0 1-1,0-1 0,1 1 0,-1-1 1,0 0-1,0 0 0,-1 0 0,1 0 1,0 0-1,0-1 0,0 1 0,-1 0 0,1-1 1,0 0 1,6-6-38,0-1 1,0 0 0,-1 0 0,0 0-1,0-1 1,2-5 37,24-46-447,-3-1 0,-2-2-1,17-62 448,-41 117 102,-1-1 1,-1 1-1,0-1 0,0 0 0,-1 0 0,0-7-102,-6 29 715,-1-1-671,1 1 0,0-1 0,1 1-1,-1 5-43,4-7 2,-1 1-1,2-1 1,-1 1-1,1 0 0,1-1 1,0 1-1,0-1 1,1 1-1,1-1 0,0 0 1,0 1-1,1-1 1,0-1-1,1 1 1,0-1-1,0 0 0,1 0 1,0 0-1,1-1 1,0 0-1,0 0 0,1 0 1,0-1-1,0-1 1,0 1-1,1-1 0,0-1 1,0 1-1,1-2 1,0 1-1,0-1 0,0-1 1,0 0-1,0 0 1,1-1-1,-1 0 0,1-1 1,4 0-2,-1-1 0,0 0-1,1-2 1,-1 1 0,0-2 0,0 0 0,0 0-1,-1-1 1,1-1 0,-1-1 0,0 1-1,0-2 1,-1 0 0,5-4 0,-8 5 4,-1 0 0,1-1 0,-1 0 0,-1-1 0,0 1 0,0-2 0,0 1 0,-1-1 0,0 0 0,-1 0 0,0 0 0,0-1 0,-1 0 0,0 0 0,-1 0 0,0 0 0,-1 0 0,0-2-4,-1 10 1,0-8 5,1 0 1,-2 0-1,1 0 1,-2 0-1,1-2-6,0 11 1,0 0 0,0 0 0,-1 0 0,1 0-1,0 0 1,0 0 0,-1 0 0,1 0 0,0 0 0,-1 0 0,1 1-1,-1-1 1,0 0 0,1 0 0,-1 0 0,1 1 0,-1-1 0,0 0 0,0 1-1,1-1 1,-1 1 0,-1-1-1,1 1 1,0-1-1,-1 1 1,1 0 0,-1 0-1,1 1 1,-1-1 0,1 0-1,-1 0 1,1 1 0,0-1-1,-1 1 1,1-1 0,0 1-1,-1 0 1,1 0 0,0-1-1,0 1 1,0 0 0,-1 0-1,0 1 0,-2 2 0,-1 0 0,1 1-1,0-1 1,0 1 0,1 0-1,-1 0 1,1 1-1,0-1 1,1 0 0,-1 1-1,1 0 1,0 0 0,-1 5-1,1-4-15,1 1 0,0-1 0,0 1 0,0-1 0,1 1 0,0 0 0,0 0 0,1-1 0,0 1 0,2 6 16,-2-11-8,0 0-1,0-1 1,0 1 0,0-1 0,0 1-1,1-1 1,-1 1 0,1-1-1,-1 0 1,1 1 0,0-1-1,0 0 1,0 0 0,0-1-1,1 1 1,-1 0 0,0-1-1,1 1 1,-1-1 0,1 0-1,-1 0 1,1 0 0,0 0 0,-1 0-1,1 0 1,0-1 0,0 1-1,-1-1 1,1 0 0,0 0-1,0 0 1,0 0 0,0 0-1,-1-1 1,1 0 0,0 1-1,1-2 9,5 0 10,1-1 0,-1 0 0,0-1 0,0 0 0,0-1-1,-1 0 1,0 0 0,1 0 0,-2-1 0,4-4-10,-6 6 4,-1 0 1,0 0 0,0-1-1,0 1 1,0-1 0,-1 0-1,0 0 1,0 0 0,0-1-1,-1 1 1,0-1 0,0 1-1,0-1 1,-1 0-1,1 0 1,-1 1 0,-1-1-1,1 0 1,-1 0 0,0 0-1,-1 0 1,1 0 0,-1 0-1,0 0 1,-1 0 0,1 0-1,-1 1 1,0-1 0,-1 1-1,1-1 1,-1 1-1,0 0 1,-3-3-5,-5-10-58,-2 1 0,0 1 0,-3-3 58,10 13-154,1 0 0,-1 1 0,-1-1 0,1 1 1,-1 1-1,1-1 0,-1 1 0,-1 0 0,-4-1 154,10 4-100,0 1-1,0-1 1,0 1-1,0 0 1,0 0-1,0 0 1,0 0-1,0 0 1,0 0-1,0 0 1,0 1-1,0-1 1,0 1-1,0 0 1,0-1-1,0 1 1,0 0-1,0 0 1,0 0-1,1 0 1,-1 1-1,0-1 1,1 0-1,-1 1 1,0 0 100,-12 21-686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3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 3385,'146'23'2166,"-142"-23"-2021,0 1 1,-1-1 0,1 0 0,0 1-1,-1-2 1,1 1 0,-1 0 0,1-1 0,0 0-1,-1 0 1,1 0 0,-1 0 0,0 0-1,1-1 1,-1 0 0,0 1 0,0-1 0,3-2-146,5-4 562,-6 5-485,1 0 0,0 0 0,0 1 0,0-1 0,0 1 0,1 0 0,-1 1 1,0 0-1,1 0 0,-1 0 0,1 1 0,-1 0 0,1 0 0,-1 0 0,1 1 1,-1 0-1,0 0 0,1 1 0,-1 0 0,0 0 0,0 0 0,0 1 0,0 0 1,2 2-78,1 1-63,0 0 0,0 0 0,-1 1 1,0 0-1,0 1 0,-1-1 0,0 2 1,0-1-1,-1 1 0,0 0 0,-1 0 0,1 2 63,8 20-453,-1 0-1,-1 1 0,0 6 454,0-2-9,-13-36 38,1 0-1,0 0 0,0 0 0,0 0 0,0-1 0,0 1 0,0 0 0,0 0 0,0 0 0,0 0 0,-1 1 0,1-1 0,0 0 0,0 0 0,0 0 0,0 0 1,0 0-1,0 0 0,0 0 0,0 0 0,0 0 0,0 0 0,0 0 0,-1 0 0,1 0 0,0 0 0,0 0 0,0 0 0,0 0 0,0 0 0,0 0 0,0 1 1,0-1-1,0 0 0,0 0 0,0 0 0,0 0 0,0 0 0,0 0 0,0 0 0,0 0 0,0 0 0,0 0 0,0 1 0,0-1 0,0 0 0,0 0 0,0 0 0,0 0 1,0 0-1,0 0 0,0 0 0,0 0 0,0 0 0,0 0 0,0 1 0,0-1 0,0 0 0,0 0-28,-5-15 653,2-32-620,2-30-33,1 67-7,1 0 0,0-1-1,0 1 1,1 0-1,1 0 1,0 0 0,0 0-1,1 0 1,0 1 0,5-8 7,-7 13-3,0 1-1,1-1 1,-1 1 0,1 0 0,0-1 0,0 2 0,0-1 0,1 0 0,-1 0 0,1 1 0,-1 0-1,1 0 1,0 0 0,0 0 0,0 0 0,0 1 0,0 0 0,0 0 0,0 0 0,1 0 0,-1 1-1,0-1 1,1 1 0,3 0 3,1 1-12,1 1 0,-1 0 0,0 0-1,1 1 1,-1 0 0,0 0-1,0 1 1,-1 1 0,1-1 0,1 2 12,17 13-358,0 1-1,7 7 359,20 20-297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4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15 5417,'-144'-14'2137,"138"39"-1353,6 4-376,-4 6-184,6 8-88,4 1-104,-4 4-32,9 4 0,-11-7 0,4-1 8,2-5-96,-6-12-792,2 0-521,-6-14 809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4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 6929,'0'-1'107,"0"0"-1,0 0 1,0 1-1,0-1 1,0 0-1,0 0 0,0 1 1,0-1-1,1 0 1,-1 1-1,0-1 1,0 0-1,1 1 1,-1-1-1,0 0 0,1 1 1,-1-1-1,1 1 1,-1-1-1,1 1 1,-1-1-1,1 1 0,-1-1 1,1 1-1,-1-1 1,1 1-1,0 0 1,-1-1-1,1 1 0,0 0 1,-1-1-1,1 1 1,0 0-1,0 0 1,-1 0-1,1 0 0,0 0-106,35-2 206,-26 2-25,363 9-1273,-347-7 1021,0 0 0,0 2 0,-1 1 0,0 1 0,0 1 0,0 1 0,-1 1 0,0 1 0,7 5 71,-20-9-20,1 1 1,-1 1-1,0 0 1,-1 0 0,0 1-1,0 0 1,-1 1-1,0 0 1,0 1-1,-1 0 1,-1 0-1,0 1 1,-1 0-1,0 0 1,0 0 0,-2 1-1,1-1 1,1 11 19,-3-7-18,0 1 0,-1 1 0,-1-1 0,-1 0 0,0 0 0,-1 1 1,-1-1-1,-1 0 0,0 0 0,-1-1 0,-1 1 0,-6 15 18,5-19-42,0 1-1,-1-1 1,-1 0-1,0-1 1,0 1 0,-1-2-1,-1 1 1,0-1-1,0-1 1,-1 0-1,-1 0 1,1-1 0,-2-1-1,1 0 1,-3 1 42,4-5-217,0 1 1,-1-2-1,0 1 1,1-2-1,-1 0 1,-1 0-1,1-1 0,0 0 1,0-1-1,0-1 1,0 0-1,0 0 1,0-1-1,0-1 1,0 0-1,-5-2 217,-38-18-824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5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6561,'5'2'2665,"-8"15"-1449,3 20-848,5 17-248,-5 8-24,2 5-112,0-5-104,4 4-280,-2-3-168,2-3-672,-6-6-160,-4-9-273,0-3-151,-2-9 1296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5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1 5505,'-4'2'596,"0"0"-1,0 1 1,0 0 0,1-1-1,-1 2 1,1-1 0,-1 0-1,0 3-595,-1 0 294,0 1 0,0 1-1,1-1 1,-2 4-294,-3 11-199,0 0 0,-3 18 199,11-36 121,-2 3-163,1 0 0,0 0-1,1 0 1,-1 0 0,1 0 0,1 1 0,-1-1 0,2 0 0,-1 2 42,1-6-24,0 0 0,0 0-1,0 0 1,0 0 0,1 0 0,-1 0 0,1-1 0,0 1 0,0-1 0,0 1 0,0-1-1,0 0 1,0 0 0,1 0 0,-1 0 0,1 0 0,-1 0 0,1-1 0,0 1 0,0-1-1,0 0 1,0 0 0,0 0 24,31 11-41,0-2-1,1-2 1,0-1-1,0-2 0,13 0 42,-7-1 143,0 2 0,-1 2-1,38 12-142,-70-17 45,0 0 0,0 0 0,0 1-1,0 0 1,-1 1 0,0-1-45,-5-3 7,-1 1 1,1-1-1,-1 0 1,1 1-1,-1-1 0,0 1 1,1-1-1,-1 1 0,0-1 1,0 1-1,0 0 1,0 0-1,-1-1 0,1 1 1,0 0-1,-1 0 1,1 0-1,-1 0 0,0 0 1,0 0-1,0 0 0,1 0 1,-2-1-1,1 1 1,0 0-1,0 0 0,-1 1-7,-1 2 3,1 0-1,-1 0 0,-1 0 0,1-1 0,-1 1 1,0-1-1,0 0 0,0 0 0,0 0 1,-1 0-1,0 0 0,1-1 0,-1 0 1,-5 3-3,-6 4-15,0 0 0,-1-2 0,-17 7 15,-6 1-111,-1-3 0,-1-1-1,0-2 1,-33 3 111,-170 13-1482,103-17 902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27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22 399 1296,'-10'-4'598,"-1"0"55,11 4-625,0 0 0,0 0 1,0 0-1,0 0 0,0 0 0,0-1 0,0 1 1,0 0-1,0 0 0,0 0 0,0 0 0,0 0 1,0 0-1,0 0 0,0 0 0,0 0 0,0 0 0,0 0 1,0 0-1,0 0 0,0 0 0,0 0 0,0 0 1,0-1-1,0 1 0,0 0 0,0 0 0,0 0 0,0 0 1,0 0-1,0 0 0,0 0 0,0 0 0,0 0 1,0 0-1,0 0 0,0 0 0,0 0-28,0-2 208,0 1-195,0 1-1,0 0 1,0 0 0,0 0 0,0-1-1,0 1 1,0 0 0,0 0-1,0-1 1,0 1 0,0 0-1,0 0 1,0 0 0,0-1-1,0 1 1,0 0 0,1 0-1,-1 0 1,0-1 0,0 1 0,0 0-1,0 0 1,0 0 0,0 0-1,1-1 1,-1 1 0,0 0-1,0 0 1,0 0 0,0 0-1,1 0 1,-1 0 0,0-1 0,0 1-1,0 0 1,1 0 0,-1 0-13,25-6 134,0 2 0,1 0 0,20 1-134,-26 1 26,97-4-94,79 8 68,37-2 660,144-19 683,239-8-1200,1 30-350,53 18 578,-431-15-145,269-7 250,-280-2-294,349-14-10,-208 3-175,55-4 14,32-1-366,29 4-1313,170-2 1554,126 15 1124,-594 1-1060,188 3-115,582-8 277,-600-5-77,-345 11-32,677-41 289,-142 15 747,-91 7-959,1-23-135,205-27 55,-403 55 41,45 11-41,286 8 11,-9 0 325,-483-2-274,8 1-1057,1-5 1,60-9 994,-105 0-718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2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826 78 1912,'-58'-67'753,"57"66"-732,0 0 0,0 0 0,0 0 0,0 1 0,-1-1 0,1 0 0,0 0 0,-1 1 1,1-1-1,0 1 0,-1-1 0,1 1 0,-1 0 0,1-1 0,-1 1 0,1 0 1,-1 0-1,1 0 0,-1 0 0,1 0 0,-1 0 0,1 1 0,-1-1 0,1 0 0,0 1 1,-1-1-1,1 1 0,0-1 0,-1 1 0,1 0 0,0 0 0,-1-1 0,1 1 0,0 0 1,0 0-22,-10 5 30,-42 8 53,35-10-6,0 1 0,0 0 0,1 2 0,-2 1-77,-64 31 926,1 4 0,-4 8-926,59-33 158,1 1-1,1 1 1,1 1 0,0 1-1,2 1 1,0 1-1,-14 22-157,21-23 31,0 0 0,2 1 1,1 1-1,0 0 0,2 0 0,1 1 0,-4 21-31,10-32-1,0-1 1,2 1-1,-1 0 0,2 0 1,0 0-1,1 0 0,0 0 1,1-5-7,0 0 0,0 0-1,1 0 1,0-1 0,1 1-1,0-1 1,0 0 0,1 0-1,0 0 1,5 5 7,-4-7-37,0 0 1,0-1-1,1 1 0,-1-1 1,1-1-1,1 1 0,-1-1 1,1-1-1,0 1 0,0-1 1,1-1-1,3 2 37,5 1-270,1-2 0,0 0 0,0 0 0,1-2 0,11 0 270,46 0-489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7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81 5889,'-10'21'599,"2"0"0,0 0 0,2 0 0,-4 20-599,8-31-9,0-1 1,1 0 0,1 1 0,-1-1-1,1 0 1,1 1 0,0-1 0,0 1-1,1-1 1,0 0 0,1 0 0,2 5 8,-5-12-20,1 0 1,0-1-1,0 1 1,0 0 0,0 0-1,0 0 1,0-1-1,0 1 1,1-1-1,-1 1 1,1-1 0,-1 1-1,1-1 1,-1 0-1,1 0 1,0 0-1,0 0 1,0 0-1,-1 0 1,1 0 0,0 0-1,0-1 1,0 1-1,0-1 1,0 0-1,0 1 1,0-1 0,0 0-1,0 0 1,0 0-1,1-1 1,-1 1-1,0 0 1,0-1 0,0 1-1,-1-1 1,2 0 19,4-2-78,0 0 0,-1 0 0,1-1 0,-1 0 0,0 0 0,0-1 0,0 0 0,-1 0 0,5-5 78,5-7-80,-1 0-1,0-1 0,-2-1 0,0 0 0,5-13 81,-13 25 21,-1 0 0,0 0-1,0-1 1,0 1 0,-1-1-1,0 1 1,-1-1-1,0 0 1,0 0 0,-1 1-1,0-1 1,0 0 0,-1 0-1,0 0 1,0 0-1,-1 1 1,-1-7-21,2 11 3,-1 0 1,1 0-1,0 0 0,-1 1 1,0-1-1,0 0 1,1 1-1,-1-1 0,-1 1 1,1 0-1,0 0 0,-1 0 1,1 0-1,-1 0 0,1 0 1,-1 0-1,0 1 0,0 0 1,0-1-1,0 1 0,0 0 1,0 1-1,0-1 0,0 0 1,0 1-1,-2-1-3,0 1-56,0 1 1,-1-1-1,1 1 0,0 0 0,-1 0 0,1 0 1,0 1-1,0 0 0,0 0 0,0 0 1,0 1-1,1 0 0,-1-1 0,1 2 1,-2 0 55,-2 3-266,-1 0 0,1 1 0,1 0 1,-5 6 265,1 1-298,0 2 1,-3 9 297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2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539 27 2649,'1'-1'186,"0"0"0,0 0 0,0-1 0,-1 1 0,1 0 1,0 0-1,-1-1 0,1 1 0,-1 0 0,1-1 1,-1 1-1,0 0 0,0-1-186,0 1 29,0 1 0,0 0 0,0-1 0,0 1 0,0 0-1,0-1 1,0 1 0,0 0 0,-1-1 0,1 1 0,0 0 0,0-1 0,0 1 0,-1 0 0,1-1 0,0 1 0,0 0 0,-1 0-1,1-1 1,0 1 0,-1 0 0,1 0 0,0 0 0,-1 0 0,1-1 0,0 1 0,-1 0 0,1 0 0,0 0 0,-1 0-1,1 0-28,-6 0 2,1-1 0,0 2 0,0-1 0,-1 0 0,1 1 0,0 0 0,-5 2-2,-25 7 96,1 2 0,0 1 0,1 1 1,0 2-1,-16 12-96,28-14 160,1 1-1,1 2 1,0 0 0,1 1 0,1 0-1,1 1 1,0 1 0,1 1-1,2 0 1,-2 5-160,1 0 104,1 1 0,2 0 0,0 1 0,2 1 0,1-1 0,2 2 0,0-1 0,1 11-104,4-27 18,0 0 0,1 0 0,0 0 0,1 0 1,2 10-19,-3-18-1,2 0-1,-1-1 1,0 1 0,1-1 0,0 1 0,0-1 0,0 0 0,1 1 0,-1-1-1,1 0 1,0-1 0,0 1 0,1 0 0,-1-1 0,1 0 0,-1 0 0,4 2 1,0-1-20,1 0 1,0 0 0,0-1 0,1 0-1,-1-1 1,0 0 0,1 0-1,0 0 1,-1-1 0,1-1 0,8 0 19,13 0-403,1-3 0,23-4 403,-23 2-538,0-2 0,19-7 538,66-32-648,-115 46 646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4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 4201,'-2'-2'1352,"0"0"-1776,0 0-328,2 0 456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4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7554,'-2'-6'2608,"6"3"-2672,-2-1-448,-2 2-1440,0 0 1255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7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12 797 2985,'-2'-3'254,"1"1"0,-1-1 0,1 1 0,0-1 0,0 0 0,0 0 0,1 1 0,-1-1 0,0 0 0,1 0 0,0 0-254,0 1 42,0 1 1,0-1 0,1 1-1,-1-1 1,1 1-1,-1 0 1,1-1-1,-1 1 1,1 0-1,0-1 1,-1 1 0,1 0-1,0 0 1,0 0-1,0 0 1,0-1-1,0 1 1,0 1-1,1-1 1,-1 0-1,0 0 1,0 0 0,1 1-1,-1-1-42,113-65 239,-106 63-223,0 0 0,-1 0 0,1 1 0,0 0 0,0 0 0,0 1 0,0 0 0,0 1 0,1-1 0,-1 2 0,0-1 0,3 1-16,3 1 40,-1 1 1,0 1 0,0 0 0,0 0 0,0 1 0,3 3-41,6 3 23,-2 2 1,0 0-1,0 1 0,-2 1 0,1 1 0,-2 1 1,0 0-1,-1 1 0,-1 1 0,-1 1 0,-1 0 0,0 0 1,5 15-24,-17-34 10,10 27-8,-11-28 13,1 1 1,-1 0 0,1 0 0,-1-1 0,0 1 0,0 0 0,1 0 0,-1 0 0,0 0 0,0 0 0,0-1 0,0 1-1,0 0 1,0 0 0,0 0 0,0 0 0,0 0 0,0-1 0,-1 1 0,1 0 0,0 0 0,0 0 0,-1 0 0,1-1-1,-1 1 1,1 0 0,-1 0 0,1-1 0,-1 2-16,0-3 40,1 1 0,0 0 0,-1 0 0,1 0 0,-1 0 1,1 0-1,0-1 0,-1 1 0,1 0 0,0 0 0,-1 0 0,1-1 0,0 1 0,-1 0 0,1-1 0,0 1 0,0 0 0,-1-1 0,1 1 0,0 0 1,0-1-1,0 1 0,-1 0 0,1-1 0,0 1 0,0-1 0,0 1 0,0 0 0,0-1-40,-5-16 160,2 3-144,2 0 0,0 0 1,1-1-1,0 1 0,1 0 0,0 0 1,1 0-1,1 0 0,0 0 1,1 0-17,-2 9 3,7-26 4,1 0 0,2 0-1,1 2 1,3-4-7,1-5-24,7-20 24,-7 7 0,-3-1 1,-1-1-1,-4 0 1,-1 0-1,-3-1 0,-2 0 1,-3-22-1,0 70-10,0 0-24,1 0 0,-1 1 0,-1-1 0,1 0 0,-1 0 1,0 1-1,-1-1 0,1 0 0,-1 1 0,0 0 0,0-1 0,-1 1 1,0 0-1,-2-3 34,4 7-50,0 0 0,0 0 1,-1 0-1,1 0 1,-1 0-1,1 0 0,0 1 1,-1-1-1,0 1 1,1-1-1,-1 1 0,1 0 1,-1-1-1,1 1 0,-1 0 1,0 0-1,1 0 1,-1 0-1,1 0 0,-1 1 1,0-1-1,1 0 1,-1 1-1,1-1 0,-1 1 1,1 0-1,-1-1 0,1 1 1,0 0-1,-2 1 50,-4 2-258,1 0-1,-1 1 0,1 0 0,0 0 1,-5 6 258,0 2-425,0 0 1,1 2-1,1-1 1,0 1-1,1 0 1,-2 7 424,-16 49-627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8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158 290 3497,'-1'0'69,"1"-1"1,-1 1-1,1 0 1,-1 0-1,1 0 1,-1 0-1,1 0 0,-1 0 1,1 0-1,-1 0 1,1 0-1,-1 0 1,1 0-1,-1 0 1,1 0-1,-1 0 1,1 1-1,0-1 1,-1 0-1,1 0 1,-1 0-1,1 1 0,-1-1 1,1 0-1,0 1 1,-1-1-1,1 0 1,0 1-1,-1-1 1,1 0-1,0 1 1,-1-1-1,1 1 1,0-1-1,0 0 1,-1 1-1,1-1 0,0 1 1,0-1-1,0 1 1,0-1-1,0 1-69,2 24 622,-1-21-689,16 74 246,-12-60-169,-1 1-1,-1 0 1,0 0-1,-2 1 1,0-1 0,-1 10-10,-5 50-38,-4-1 0,-17 69 38,23-131-6,-1 1 0,0-1 0,-1-1 1,-5 9 5,9-21 30,0 0-1,0 0 1,-1-1 0,1 1 0,-1 0 0,0-1-1,1 0 1,-1 1 0,0-1 0,-1 0-1,1 0 1,0 0 0,-1 0 0,1 0 0,-1-1-1,1 1 1,-1-1 0,0 1 0,1-1 0,-1 0-1,0 0 1,0 0 0,0-1 0,0 1-1,0-1 1,0 0 0,-1 1-30,2-2 44,0 1 1,0 0-1,0 0 0,1-1 0,-1 1 1,0-1-1,0 0 0,0 1 1,1-1-1,-1 0 0,0 0 1,1 0-1,-1 0 0,1-1 0,-1 1 1,1 0-1,0-1 0,-1 1 1,1-1-1,0 1 0,0-1 0,0 1 1,0-1-1,0 0 0,0 1 1,1-1-1,-1 0 0,1 0 1,-1-1-45,-1-6 92,0-1-1,1 1 1,0-1 0,1 1 0,0-6-92,1-21 34,3 0 0,0 0 0,3 1 0,1 0 0,1 0 0,2 1 0,4-6-34,32-72 189,30-48-189,-34 75 16,-36 69-16,-6 13 0,0-1 0,1 0 0,0 1 0,0-1 0,0 1 0,0 0 0,1 0 0,-1-1 0,-1 4 0,-1 0 0,0 0 1,0-1-1,0 1 0,0 0 0,1 0 0,-1 0 0,0-1 0,0 1 1,1 0-1,-1 0 0,0 0 0,1 0 0,-1-1 0,0 1 0,0 0 0,1 0 1,-1 0-1,0 0 0,1 0 0,-1 0 0,0 0 0,0 0 0,1 0 1,-1 0-1,0 0 0,1 0 0,-1 0 0,0 0 0,1 0 0,-1 1 1,0-1-1,0 0 0,1 0 0,-1 0 0,0 0 0,0 0 0,1 1 0,-1-1 1,0 0-1,0 0 0,0 1 0,1-1 0,-1 0 0,0 0 0,0 0 1,0 1-1,0-1 0,1 0 0,-1 1 0,0-1 0,0 0 0,0 0 0,0 1 1,0-1-1,0 0 0,0 1 0,0-1 0,5 24 22,-4-20-17,0 16 10,0-1 0,-1 0 0,-1 1-15,0 56-3,2-70 3,0 0 1,-1 0 0,2 0 0,-1 0-1,1 0 1,0 0 0,0 0 0,1 0-1,0-1 1,0 2-1,-2-6 0,-1 0 0,1 0 1,-1 0-1,1 0 0,0 1 0,-1-1 0,1 0 0,0 0 1,0 0-1,0-1 0,0 1 0,0 0 0,0 0 0,0 0 1,0-1-1,0 1 0,0-1 0,0 1 0,1-1 0,-1 1 0,0-1 1,0 1-1,1-1 0,-1 0 0,0 0 0,1 0 0,-1 0 1,0 0-1,0 0 0,1 0 0,-1 0 0,0 0 0,1-1 0,-1 1 1,0 0-1,0-1 0,0 1 0,1-1 0,-1 0 0,0 1 1,0-1-1,1 0 0,3-4-4,1-1 1,0 1-1,-1-1 1,0-1-1,0 1 0,2-5 4,-3 5 2,6-8 2,-1 0 0,0 0 1,-1-1-1,0 0 0,-1-1 0,-1 0 0,0 0 1,-2 0-1,0 0 0,0-1 0,-2 0 1,0-2-5,-1-24 9,-3 0 1,-2 0 0,-6-28-10,10 71 0,0-1 1,0 1-1,0 0 1,0 0-1,0-1 0,0 1 1,0 0-1,0 0 1,0 0-1,0-1 0,0 1 1,0 0-1,0 0 1,0-1-1,0 1 1,0 0-1,0 0 0,0 0 1,0-1-1,0 1 1,0 0-1,-1 0 0,1 0 1,0-1-1,0 1 1,0 0-1,0 0 1,0 0-1,-1 0 0,1-1 1,0 1-1,0 0 1,0 0-1,0 0 0,-1 0 1,1 0-1,0 0 1,0 0-1,-1-1 1,1 1-1,0 0 0,0 0 0,-4 11 8,-2 24-17,6-19-36,0 0-1,1 0 1,0 0 0,1-1 0,1 1-1,0-1 1,1 1 0,4 7 45,-3-11-243,0 0-1,0 0 1,1-1 0,1 1 0,0-2 0,0 1 0,1-1 0,1 0-1,0-1 1,0 0 0,1 1 243,40 27-899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8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0 4177,'-7'7'160,"3"9"56,-2 11 152,2 11 40,2 11-72,-2 12-128,4 5-64,-3 15-88,3-6-32,5 1-8,-7-11-24,2-18-136,-11-11-88,5-24-376,6 3-328,-6-24 584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8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6153,'33'2'2281,"5"8"-1857,3 9-208,9 6-96,0 12-72,2 1-24,-3 7-48,-1 1-16,-6 2-40,1-3 24,-4-12 0,3-6 24,2-6 0,-9-10 16,8-11-192,-1-2-360,-5-19-921,3-6 929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49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 5977,'-2'-2'2449,"8"12"-1617,4 9-328,11 16-464,6 11-32,12 12 8,11 4 8,-2 9-16,-2-1-16,-17 11-104,-11 4-96,-9 7-152,-7 3-104,8-10-256,-4-8-120,9-17-577,-3-8 857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0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4593,'57'8'3558,"3"0"-3849,-29-7 286,0-2 0,0-1-1,11-3 6,24-2 58,325-3 948,-184 9-488,112-19-518,-259 15-95,-36 4-467,0-1-1,0-1 1,-1-1 0,18-6 562,-31 5-905,-12 2-472,-18 0-302,-1 2 1175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0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281 91 3641,'-147'-90'2922,"157"90"-903,138 37-2197,-122-32 153,17 4 15,26 10 10,-58-16-4,0 1 0,0 0 0,0 1 0,-1 1 0,0 0 0,0 0 0,0 0-1,4 6 5,-12-11 1,0 1 0,0 0 0,0 0 0,0 0 0,-1 0 0,1 0 0,-1 0-1,0 1 1,1-1 0,-1 0 0,0 1 0,0-1 0,-1 1 0,1-1 0,0 1-1,-1 0 1,1-1 0,-1 1 0,0 0 0,0-1 0,0 1 0,0-1-1,-1 1 1,1 0 0,-1-1 0,0 1 0,1-1 0,-1 1 0,0-1 0,0 1-1,-1-1 1,0 1-1,-4 8 16,-1-1-1,0-1 0,-1 1 1,0-1-1,-1-1 0,-6 6-15,-23 18-420,-1-1 0,-2-2 0,-1-2 0,-1-2 0,-1-2 0,-1-1 0,0-3 0,-48 14 420,43-20-687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8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1 6393,'-4'0'2321,"-4"29"-1889,-12 13-280,-11 23-80,-7 8-56,-5-2-120,1-8-112,9-14-496,1-12-280,13-23-1129,3-6 1297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1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254 211 4657,'-2'-36'1511,"3"28"-549,4 26 23,-3 6-932,-1 0 1,-2-1-1,0 1 0,-1 0 1,-2 0-1,-4 19-53,0 1 27,-15 89-26,-6 0 0,-5-2 1,-12 14-2,16-64 154,3 2 0,5 1 1,-2 20-155,22-84 236,7-40 632,24-124-688,-8 48-167,41-272 3,-35 186-46,8 2-1,13-18 31,-40 169 7,1 0 1,2 1 0,4-6-8,-15 33 0,1-1 1,-1 1 0,1 0 0,0-1 0,-1 1 0,1 0 0,0 0-1,0-1 1,0 1 0,0 0 0,0 0 0,0 0 0,0 0 0,0 0-1,0 0 1,1 1 0,0-2-1,-1 2 1,-1 1-1,1-1 1,-1 0-1,1 0 1,-1 1-1,1-1 1,-1 0-1,1 0 1,-1 1-1,0-1 1,1 1 0,-1-1-1,1 0 1,-1 1-1,0-1 1,1 1-1,-1-1 1,0 1-1,1-1 1,-1 1-1,0-1 1,0 1-1,0-1 1,1 1-1,-1-1 1,0 1-1,0 0 1,0-1 0,0 1-1,2 11 6,0 0 0,-1 0 1,0 8-7,-1-15 0,2 41 1,-1-7 1,2 1 1,1-1 0,7 27-3,-8-54-1,1 0 0,0 0 1,1 0-1,0 0 0,0-1 1,1 1-1,1-1 0,0-1 1,1 1-1,0-1 0,0-1 1,1 1-1,5 3 1,-10-10-3,-1 0 1,1 0-1,1 0 1,-1-1-1,0 0 1,1 1-1,-1-2 1,1 1-1,-1 0 1,1-1-1,0 0 1,0 0-1,0 0 1,-1-1-1,1 0 1,0 0-1,0 0 1,0 0-1,0-1 1,0 0-1,0 0 1,-1 0-1,4-1 3,9-5-1,1-1-1,-1 0 1,0-1 0,-1-1 0,7-6 1,-18 13-1,13-9-16,0-1 0,-1-1 0,-1-1 1,0 0-1,-1-1 0,-1-1 1,-1 0-1,1-2 17,3-8-40,-1-1 0,-1-1 1,-1 0-1,-2-1 0,1-4 40,-8 20 54,-5 16 52,-6 23-16,0-3-78,0 1 0,2-1 0,1 1 0,0 0 0,2 0 0,1 0-12,0-11-122,0 0 0,2 0 0,0 0 0,0 0 1,1 0-1,0-1 0,1 1 0,0-1 1,1 0-1,0 0 0,1 0 0,1 1 122,-5-9-180,1 1 0,-1-1-1,1 0 1,-1 0 0,1 0-1,0-1 1,0 1 0,0-1 0,0 1-1,1-1 1,-1 0 0,0 0-1,1-1 1,0 1 0,-1-1 0,2 1 180,35-1-902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2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30 117 7482,'-29'-42'2544,"66"30"-2456,9-3-48,12 1-160,6 1-320,1 3-1264,-1-1 1136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2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5609,'-1'0'3192,"9"1"-2106,46 11-1070,-1 2 0,22 11-16,-59-20 0,107 40-48,-2 4 0,-2 6-1,14 14 49,-107-52-162,0 0 0,6 7 162,-12-9-641,1 0-1,0-1 1,8 2 641,3-2-557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2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 7282,'-21'39'2568,"-2"21"-2248,0 13-144,-4 8 0,-6 12-88,-4 19-72,-9 21-56,-10 12-552,-2-8-664,6-6 784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5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0 615 2353,'4'-2'122,"0"0"0,-1 1 0,1-1 0,0 1 0,0 0 0,0 0 0,0 0 0,0 1 0,0-1 0,0 1 0,0 0 1,0 0-1,0 1 0,0-1 0,0 1 0,3 0-122,1 1 73,-1 0 0,0 1 1,1-1-1,-1 1 0,0 1 0,-1-1 0,1 1 1,0 1-74,0 0 67,-1 1 1,0 0 0,0 0-1,0 1 1,-1 0-1,0 0 1,0 0-1,-1 1 1,0-1 0,-1 1-1,1 0 1,-1 0-1,-1 0 1,1 1-68,4 19 138,-2 0 1,0 1-1,-1 14-138,-5-34 621,4-23 1480,45-179-1478,-25 89-296,-3-1 0,-5-5-327,-1-30 76,-6-43-76,-10 157-188,2 26 177,0 0 0,0 0 0,0-1 0,0 1 0,0 0 0,0 0 0,0 0 0,0 0 0,0 0 0,0 0 0,0 0 0,0 0 0,0-1 0,0 1 0,0 0 0,0 0 0,0 0 0,0 0 0,0 0 0,-1 0 0,1 0 0,0 0 0,0 0 0,0 0 0,0 0 0,0 0 0,0 0 0,0 0 0,0-1 0,0 1-1,0 0 1,-1 0 0,1 0 0,0 0 0,0 0 0,0 0 0,0 0 0,0 0 0,0 0 0,0 0 0,0 0 0,0 0 0,-1 0 0,1 0 0,0 0 0,0 0 0,0 0 0,0 1 0,0-1 0,0 0 0,0 0 0,0 0 0,-1 0 11,-4 11-897,-3 11-274,-3 5 460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6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218 136 4329,'-35'122'2639,"-5"46"-2639,-14 54 47,19-108-36,-13 50 58,43-137 617,12-50 659,7-40-977,4 2 0,2 0-368,13-33 9,-5-1 0,11-75-9,-9-11-65,-7-2 65,-22 168-9,-1 19-3,-3 25 4,-4 14 3,1-11 8,2 2 0,0 24-3,4-48 0,0-1-1,1 1 0,0-1 0,0 0 0,1 1 1,0-1-1,1 0 0,0 0 0,0 0 1,1-1-1,0 1 0,1 0 1,-4-7 0,0 0-1,0 0 1,1 0 0,-1 0-1,0 0 1,1 0 0,0-1-1,-1 1 1,1 0-1,0-1 1,0 1 0,0-1-1,0 1 1,0-1 0,0 0-1,0 0 1,0 0 0,0 0-1,1-1 1,-1 1-1,0 0 1,1-1 0,-1 0-1,0 1 1,1-1 0,-1 0-1,1 0 1,-1-1 0,0 1-1,1 0 1,-1-1-1,0 1 1,1-1 0,-1 0-1,0 0 1,0 0 0,1 0-1,-1 0 1,0 0 0,0-1-1,1 0 1,7-6 4,0-1-1,0 0 0,-1 0 1,0-1-1,-1 0 0,7-10-3,-4 4-1,0-1 0,-1 0 0,0 0 0,-2-1 0,3-9 1,-7 15-12,0 0 0,-1 0 0,-1 0 0,0 0 0,0-1 0,-1 1 0,-1-1 0,0 1 0,-1-3 12,1 11-8,-3-15-21,3 19 27,0-1 1,0 1 0,0-1-1,0 1 1,0-1-1,0 1 1,-1-1 0,1 1-1,0 0 1,0-1 0,-1 1-1,1-1 1,0 1-1,0 0 1,-1-1 0,1 1-1,0 0 1,-1-1 0,1 1-1,-1 0 1,1-1-1,0 1 1,-1 0 0,1 0-1,-1-1 1,1 1-1,-1 0 1,1 0 0,-1 0 1,1 0 0,-1 0-1,1 0 1,-1 0 0,1 1 0,0-1 0,-1 0 0,1 0 0,0 0-1,-1 1 1,1-1 0,-1 0 0,1 1 0,0-1 0,0 0 0,-1 0-1,1 1 1,0-1 0,0 1 0,-1-1 0,1 0 0,0 1 0,0-1-1,0 1 1,0-1 0,-1 0 0,1 1 0,0-1 0,0 1 0,-3 8-5,1 1 1,0-1-1,0 1 0,1 0 1,0 0-1,1-1 1,0 6 4,0-9-24,0-1 0,1 1 0,0 0 0,0 0 0,1-1 0,-1 1 0,1 0 0,0-1 0,1 0 1,-1 1-1,1-1 0,0 0 0,1 0 0,-1 0 24,5 2-150,1 0 1,-1 0-1,1-1 1,0 0-1,0 0 0,1-1 1,-1 0-1,1-1 1,0 0-1,1-1 0,-1 0 150,68 14-559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6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3449,'27'-25'1536,"13"8"-592,11 1-312,18-1 121,8 7-49,-1 1-152,5 3-320,0 0-152,0-2-856,2 1-425,-2 1 697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7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3505,'4'0'1496,"-2"16"-608,0 7-40,-2 21-15,-2 12-121,-2 12-344,4 3-152,0-5-200,0-6 8,2-14 8,-2-7-48,2-14-32,0-6-40,0-9-288,2-3-208,-4-7-353,0-2-503,0-1 936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7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4489,'19'6'1624,"18"11"-1304,9-5 0,10 13 57,6 0-89,-4 4-112,-2 2-112,-6 0-80,-7 4-64,1-1-192,-5-7-25,3-7-127,1-7-48,1-13-160,2 0-320,-5-15 616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7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3689,'-11'2'1344,"11"17"-904,2 3-264,7 16-32,3 5 40,-2 15-88,5 17-32,-3 22-48,-1 5 0,-5 0 0,0-7-16,-2-14 0,5-2-72,1-6-480,7-3-560,16-18 688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8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8 7210,'16'-8'2472,"-5"44"-2312,-7 11-16,-4 14-104,-4 2 0,-3-6-24,-3 0-40,0-9-64,-2-9 8,-2-11-80,0-11-56,-3-3-264,3-4-320,2-6-537,2-6-591,10-4 1200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8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5 114 1392,'-2'0'776,"0"0"-55,2 0-153,0 0 128,8-2 64,23 0-8,60 0 0,-43 2-79,18-2-169,5 0-120,14-6-240,2 1-80,4-7-40,5 1-24,-11 1-352,-8-5-280,-21 3-745,-3-5 785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2:59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4865,'0'-1'69,"0"1"-1,0-1 1,0 1-1,0-1 1,0 1-1,1-1 1,-1 1-1,0-1 1,0 1-1,1-1 1,-1 1 0,0-1-1,0 1 1,1-1-1,-1 1 1,1-1-1,-1 1 1,0 0-1,1-1 1,-1 1-1,1 0 1,-1-1 0,1 1-1,-1 0 1,1 0-1,-1-1 1,1 1-1,-1 0 1,1 0-1,-1 0 1,1 0-1,0 0-68,23-2 112,-16 2 21,8-1-129,1 2 1,-1 0-1,0 0 1,0 2-1,0 0 1,0 1-1,-1 0 1,1 1-1,-1 1 1,3 2-5,-7-2-6,0 0 0,-1 1 1,1 0-1,-1 1 0,-1 0 1,1 0-1,-2 1 0,1 0 0,-1 1 1,-1 0-1,1 0 0,-2 1 1,5 8 5,6 15 53,13 35-53,-25-58 87,-2 0 0,1 0 1,-2 0-1,0 1 1,0-1-1,-1 1 0,0-1 1,-1 12-88,-1-16 54,-1 0 1,0 0-1,0 0 1,0-1-1,-1 1 1,0 0-1,0-1 1,-1 0-1,0 0 1,0 0 0,0 0-1,-1-1 1,0 0-1,0 0 1,0 0-1,-1 0 1,0-1-1,1 0 1,-2 0-55,-16 10-150,0-1 0,-1-1 1,0-1-1,-11 3 150,1 1-2403,-22 13 2403,15-7-931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0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240 345 4137,'-7'22'817,"0"-1"0,-2 0 0,-6 11-817,-13 29 416,3 14 369,-5 35-785,1-8 223,8-33-131,-3 8 0,3 1 0,3 2-92,13-61 161,4-17 329,5-14 871,18-52-1175,30-59-186,-35 85 20,24-61-12,-5-2 0,12-61-8,36-205-356,-74 315 307,3-14 46,-9 60 115,-4 20-81,-4 30-26,-3-7 9,3 1-1,1 0 0,1 25-13,3-48 1,0 0-1,0 0 0,2 1 1,0-1-1,0-1 1,2 1-1,0 0 0,0-1 1,1 0-1,7 10 0,-11-20 2,0-1 0,0 1 0,1-1 0,-1 1 0,1-1 0,0 0 0,0 0 0,0 0 0,1-1 0,-1 1 0,1-1 0,-1 1 0,1-1 0,0 0 0,0-1 0,0 1 0,0-1 0,0 0 0,0 0 0,0 0-2,2 0 0,-1-1 0,1-1 0,-1 1 0,1-1 0,-1 0 0,1 0-1,-1 0 1,0-1 0,1 0 0,-1 0 0,0 0 0,0-1 0,0 0 0,-1 0 0,2 0 0,14-11-93,0-1-1,-2 0 1,1-1-1,-2-1 1,0-1 0,-1 0-1,-1-1 1,-1-1 0,0 0-1,-2-1 1,0-1 0,2-6 93,7-27-482,5-25 482,-9 26-60,-7 31 99,-6 22 39,-2 7-31,-2 13 52,-4 24 71,-1 0 1,2-1 0,2 0 0,4 41-171,-2-70-6,1 0 0,1 0 0,0 0 0,0-1 0,2 1 0,-1-1 1,1 0-1,1-1 0,0 1 0,1-1 0,0 0 0,1 0 0,0-1 1,1 0-1,1 0 6,2 1-175,0-1 1,1 0 0,0-1-1,1 0 1,0-1 0,0-1-1,4 1 175,45 13-430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0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4417,'29'-6'2000,"4"3"-799,10 1-945,13 2-8,9-4-568,3-6-432,3-5-849,-5-1 937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0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0 5849,'-8'19'2121,"1"16"-1601,-1 9-360,4 14-16,0 2-24,0 8-104,-3 1-8,-3 14-168,-4 6-144,-3 4-328,-2 5-160,11-11-153,2-8-71,2-21-544,4-14 992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1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5441,'69'-7'1937,"-55"28"-1601,7 16-88,4 17 72,8 6-40,13 15-96,10-2-48,2-9-64,6-4-40,3-12-48,-5-11-104,0-10-496,-4-6-200,-16-13-889,-7-2 1017</inkml:trace>
  <inkml:trace contextRef="#ctx0" brushRef="#br0" timeOffset="1">540 0 6401,'-33'37'2241,"1"26"-2057,-3 11-72,2 13 8,-4 3-72,-5 3-40,-6 0 8,-3 13-200,-8 10-280,-7 11-1129,-2-5 1041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7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11 3425,'-2'-1'199,"1"0"0,-1 0 0,1 0 0,-1 0 0,0 0 1,0 0-1,1 0 0,-1 0 0,0 1 0,0-1 0,0 1-199,1 0 11,0 0 1,0 0-1,0 0 0,0 0 0,0 1 0,0-1 0,0 0 0,0 1 0,1-1 0,-1 1 0,0-1 0,0 1 0,0 0 0,0-1 0,1 1 0,-1 0 0,0-1 0,0 1 1,1 0-1,-1 0 0,1 0 0,-1 0 0,1 0 0,-1-1 0,1 1-11,-6 10 36,1-1 0,0 1 0,0 0 0,1 1 0,1-1 0,0 0 0,1 1 0,-1 10-36,1-13 21,0 6 31,1 0 0,0 1 0,1-1 1,2 15-53,-1 15 75,-9 39 24,5-60-144,0-1-1,2 1 1,1 20 45,6-19-507,-6-24 441,0 0 0,1 0 0,-1 0 0,1 0 0,-1 0 0,1 0 1,0 0-1,-1 0 0,1-1 0,0 1 0,-1 0 0,1 0 0,0-1 0,0 1 1,0-1-1,0 1 0,0-1 0,0 1 0,0-1 0,-1 1 0,1-1 1,1 0 65,12-2-523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7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 4233,'0'-18'2304,"20"-1"-175,9 13-1513,11 10-360,5 11-128,7 16-56,6 2-32,5 4-48,9 1 16,1-3-8,2 2-32,-5-10-72,-6-4-96,-3-11-512,-10-10-296,-1-10-761,-2-6 1009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7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6561,'-2'11'2273,"6"24"-1969,4-2-272,11 25-8,4 2 8,-5 1-24,3 7 8,-13-6-72,-4 0-128,-1 9-440,1-5-184,-2 5-401,4-5-247,6-18 984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8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0 6649,'-19'4'2353,"-12"23"-2105,-6 8-56,-5 32-136,-3-1-8,3 9-40,9 0-8,8-11 24,13 0-32,20-4-16,2-8-8,21-8-120,7-5-40,12-12-248,12-4-224,15-11-673,3-7 809</inkml:trace>
  <inkml:trace contextRef="#ctx0" brushRef="#br0" timeOffset="1">1378 191 7954,'0'-10'2736,"4"10"-2616,2 0-56,-6 0-184,0 0-128,0 0-560,5 12-448,1 19 760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5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87 5185,'10'-43'2217,"3"21"-1473,-1 7-8,4 9-576,2 6-88,-3 2-80,-7 4-48,-8 1-528,0 3-496,-10 8 671</inkml:trace>
  <inkml:trace contextRef="#ctx0" brushRef="#br0" timeOffset="1">1 553 6265,'15'-8'2289,"7"8"-1913,8 2-64,11 4-416,-8-3-624,3 5 520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8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1 2745,'-23'39'1048,"-7"9"-808,-5-1-72,3-8-40,1-7-40,7-9-48,6-5-384,-2 0 272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08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7170,'8'8'2536,"1"0"-2232,1 3-168,2-1-272,5-4-808,16-10 656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0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17 680 3857,'-5'-11'512,"1"-1"0,1 1 0,-2-9-512,5 19 40,0 0 0,1 0 0,-1 0 0,0 0 0,0 0 0,1 0 0,-1-1 0,0 1 0,1 0 0,-1 0 0,1 1 0,-1-1 0,1 0 0,0 0 0,-1 0 0,1 0 0,0 0 0,0 1 0,-1-1 0,1 0 0,0 1 0,0-1 0,0 0 0,0 1 0,0-1 0,0 1 0,0 0 0,0-1 0,0 1 0,0 0 0,1-1-40,34-5 336,-31 6-271,3-1-27,1 1 1,0 0 0,-1 1 0,1 0 0,0 0 0,-1 1 0,1 0 0,-1 0 0,0 1 0,8 3-39,-3 1 18,0 0 0,-1 0 0,0 2 1,0-1-1,0 1 0,2 4-18,13 14 1,-1 1 0,-2 2 0,-1 0 0,10 19-1,-25-38 2,-5-5-1,1 0 0,-1 0 1,1-1-1,1 0 0,-1 1 0,1-2 0,0 1 0,0 0 0,5 3-1,-9-8 12,-1-1-1,1 1 1,-1 0-1,0 0 1,1 0-1,-1-1 1,1 1-1,-1 0 1,1 0 0,-1-1-1,0 1 1,1 0-1,-1-1 1,0 1-1,1 0 1,-1-1-1,0 1 1,0-1-1,1 1 1,-1 0-1,0-1 1,0 1-1,0-1 1,1 1-1,-1-1 1,0 1-1,0-1 1,0 1-12,8-22 201,-6 15-127,31-82 452,-14 40-204,-1-1 1,-3-1-1,2-19-322,-7 9 120,-3 0 0,-3 0 0,-2-1 0,-3 1-1,-3 0 1,-4-14-120,7 62-1,-2-1 0,1 2 0,-2-1 0,0 0 0,0 1 0,-4-8 1,7 19-8,0 0 0,1 0 0,-1 0 1,0 0-1,1 0 0,-1 0 0,0 0 0,0 0 1,0 0-1,0 0 0,0 1 0,0-1 1,0 0-1,0 1 0,0-1 0,-1 0 8,1 1-17,1 0-1,-1 0 0,0 0 0,0 0 0,1 0 0,-1 0 0,0 0 0,0 0 1,1 0-1,-1 0 0,0 0 0,1 1 0,-1-1 0,0 0 0,1 0 0,-1 1 1,0-1-1,1 1 0,-1-1 0,0 1 18,-1 1-114,0 0 0,-1 1 0,2-1 0,-1 1 0,0-1 1,0 1-1,1 0 0,-1 0 0,1 0 0,0 0 0,0 0 0,0 0 114,-8 36-1436,1 10 594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1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83 342 5113,'-1'1'147,"-1"0"-1,1 0 1,-1 0 0,1 0-1,0 0 1,-1 0 0,1 0-1,0 0 1,0 1 0,0-1-1,0 0 1,0 1 0,0-1-1,0 1 1,0-1 0,0 1-1,1-1 1,-1 1 0,1 0-1,-1-1 1,1 1-147,-9 41 149,8-35 48,-24 220 129,10-67-301,13-143-15,-2 15-27,0 28 17,5-47-17,3-26 668,16-77-456,-5 26-201,-1-15 6,0-52-7,-3-113 7,-10 194-2,-2-80 75,-1 35 406,7 158-328,-8-8-196,1-20-25,1 1 0,3 3 70,-2-29-28,2 0-1,-1 0 1,2-1-1,-1 1 0,1-1 1,1 0-1,0 0 1,0 0-1,2 2 29,-5-10-8,0 1 0,1-1 0,-1 0 0,0 0 1,1 0-1,-1 0 0,1-1 0,-1 1 0,1 0 0,0-1 0,0 1 0,0-1 0,0 1 0,0-1 0,0 0 0,0 0 0,0 0 1,1 0-1,-1 0 0,0 0 0,1-1 0,-1 1 0,0-1 0,1 0 0,-1 1 0,1-1 0,-1 0 0,2-1 8,0 0 0,0 0-1,-1 0 1,1-1-1,0 0 1,-1 0-1,1 0 0,-1 0 1,0 0-1,1-1 1,-1 1-1,0-1 1,-1 0-1,1 0 1,0 0-1,-1 0 0,2-3 1,4-7 25,0 0-1,-1 0 1,-1-1-1,0 0 1,0 0-1,-2 0 1,0-1-1,0 0 1,-1 0-1,-1 0 1,0-10-25,-2-2 12,0 1 1,-2 0-1,-1-1 1,-1 1-1,-1 0 0,-3-6-12,3 20-2,6 30-77,-1-12 59,1 8-142,0 1 0,1-1 0,0-1 0,2 1 0,-1 0 0,2-1 0,0 1 0,0-1 0,1-1 0,1 1 0,0-1 0,1 0 0,0-1 0,1 0 1,0 0-1,1-1 0,0 0 0,0 0 0,1-1 0,1-1 0,-1 0 0,6 2 162,-4-3-223,1-2-1,0 0 1,3 1 223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1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 6929,'0'-2'2529,"0"0"-2105,0 2-184,0 0-200,-2 35-8,0 67 24,4-50-8,4 2-24,-1-4-8,3-1-160,-6-7-104,-4-11-216,2-4-256,0-17-336,-2-3-121,4-16-663,0-7 1168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2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24 3849,'-16'-23'3362,"30"37"-1152,69 63-1747,89 62-463,-120-102-9,1-3-1,2-1 1,1-4-1,17 5 10,-57-27-50,0-1-1,0 0 1,1-2 0,1 1 50,-12-4-170,0 0 0,0-1 1,0 1-1,0-1 1,0-1-1,0 1 1,-1-1-1,1 0 1,0 0-1,0 0 0,-1-1 1,1 0-1,2-1 170,19-13-719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2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6825,'-10'17'2401,"12"26"-2097,8 15-208,13 21-32,2 6-24,4 6-48,-2 1-48,0-5-96,0-6-8,-2-7 8,-2-5 24,-7-3 48,5-4-40,2-4-512,2-6-352,16-14 591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3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0 320 4977,'24'4'2870,"-3"-1"-2689,117 13 360,0-5 0,0-6 0,132-13-541,-146-4 59,-1-5 0,92-26-59,-188 37-6,-17 5-11,1-1 1,-1-1-1,1 0 1,-1 0 0,0-1-1,-1 0 1,1 0-1,-1-1 1,1-1-1,-1 0 1,1-1 16,-9 6-19,-1 0 1,1 1-1,0-1 1,-1 0-1,1 0 1,0 0-1,-1 0 1,1 0-1,-1 0 1,0 0-1,1 0 0,-1 0 1,0 0-1,1 0 1,-1 0-1,0-1 1,0 1-1,0 0 1,0 0-1,0 0 0,0 0 1,0 0-1,-1 0 1,1 0-1,0 0 1,-1 0-1,1-1 1,0 1-1,-1 0 1,1 0-1,-1 1 0,0-1 1,1 0-1,-1 0 1,0 0-1,1 0 1,-2 0 18,-3-5-244,-1 0 0,0 0 0,-1 1 0,-5-4 244,5 4-197,-17-11 35,-1 1-1,-1 1 1,0 2-1,-1 0 1,-1 2 0,-1 1 162,-12-6-34,-66-25 395,89 34 265,18 6-610,0 0 1,0 0-1,0 0 1,-1 0-1,1 0 1,0-1-1,0 1 1,0 0-1,-1 0 1,1 0-1,0 0 0,0 0 1,0 0-1,0 0 1,-1 0-1,1 0 1,0 0-1,0 1 1,0-1-1,0 0 1,-1 0-1,1 0 1,0 0-1,0 0 1,0 0-1,0 0 1,-1 0-1,1 0 1,0 0-1,0 1 0,0-1 1,0 0-1,0 0 1,0 0-1,-1 0 1,1 1-1,0-1 1,0 0-1,0 0 1,0 0-1,0 0 1,0 1-1,0-1 1,0 0-1,0 0 1,0 0-1,0 0 1,0 1-1,0-1 0,0 0 1,0 0-1,0 0 1,0 1-1,0-1 1,0 0-1,0 0 1,0 0-1,0 0 1,0 1-1,0-1 1,1 0-1,-1 0 1,0 0-1,0 0 1,0 1-17,11 2 297,223 64-1,-190-51-274,0 1-1,-1 3 1,0 1-1,-2 2 1,29 22-22,-64-41-3,0 1 0,-1-1 0,0 1 0,0 0 0,0 0 0,0 1 0,-1-1 0,0 1 0,0 0 0,0 0 0,-1 1 0,1 1 3,-2-3 1,-1-1-1,0 0 1,0 1-1,-1-1 1,1 0-1,-1 1 1,0-1 0,0 1-1,0-1 1,-1 1-1,1-1 1,-1 0-1,0 1 1,0-1-1,-1 0 1,0 0-1,1 0 1,-1 0-1,0 0 1,-2 2-1,-9 11-26,0-1 0,-1-1-1,-1 0 1,0-1 0,-1-1 0,0 0 0,-9 5 26,-13 10-447,-24 17-1768,36-29 1380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6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1 826 2016,'0'-1'49,"0"1"0,0 0-1,0 0 1,0-1 0,0 1 0,0 0-1,0-1 1,0 1 0,0 0-1,0 0 1,0-1 0,0 1-1,0 0 1,0 0 0,0-1-1,0 1 1,0 0 0,0 0 0,1-1-1,-1 1 1,0 0 0,0 0-1,0-1 1,0 1 0,1 0-1,-1 0 1,0 0 0,0 0-1,0-1 1,1 1 0,-1 0-1,0 0 1,0 0 0,1 0 0,-1 0-1,0 0 1,0-1 0,1 1-1,-1 0 1,0 0 0,1 0-49,13-6 225,-2 2-98,1 0 0,-1 1 0,0 1 0,1 0 0,0 1 0,-1 0 0,1 1 0,5 1-127,-11 0 39,0 1-1,0 0 0,0 0 1,0 1-1,0 0 0,-1 0 1,1 0-1,-1 1 0,0 0 1,0 0-1,-1 0 0,1 1 1,-1 0-1,0 0 0,0 1 0,0 0-38,-3-4 6,7 9 7,0 0-1,-1 1 1,0 0-1,-1 0 1,0 1-1,-1 0 1,0 0 0,-1 1-1,-1-1 1,0 1-13,-4-13 8,0 0 1,1 0-1,-1 0 1,0 0-1,0 0 1,1-1 0,-1 1-1,0 0 1,1 0-1,-1-1 1,1 1-1,-1 0 1,1 0-1,-1-1 1,1 1 0,0 0-1,-1-1 1,1 1-1,0-1-8,-1 0 14,1 0-1,-1 0 1,1 0 0,-1 0-1,0 0 1,1 0 0,-1 0-1,1-1 1,-1 1-1,0 0 1,1 0 0,-1 0-1,0 0 1,1-1-1,-1 1 1,0 0 0,1-1-1,-1 1 1,0 0-1,1 0 1,-1-1 0,0 1-1,0 0 1,1-1 0,-1 1-1,0-1 1,0 1-14,16-39 769,-12 27-655,46-97 335,-29 66-348,-1-1 0,12-45-101,-21 44 135,-2 1 0,-2-1-1,0-15-134,2-136 263,-8 156-230,0-3 24,-2-1 0,-2 1 0,-2 0-57,5 39 6,0 1 1,-1 0-1,1 0 1,-1 0-1,0 0 0,0 0 1,0 0-1,0 0 1,-1 0-1,1 0 0,-1 0 1,0 0-1,1 1 1,-1-1-1,0 1 0,-1-1 1,1 1-1,0 0 1,-1 0-1,1 0 0,-1 0 1,-1 0-7,1 1-34,-1 0 1,0 0-1,1 1 1,-1-1-1,0 1 1,1 0-1,-1 0 1,0 0-1,0 0 0,1 1 1,-1 0-1,0-1 1,1 2-1,-1-1 1,1 0-1,-1 1 1,1-1-1,-1 1 34,-5 2-278,0 1-1,1 0 1,0 0-1,0 0 0,0 1 1,0 1-1,-5 6 279,-9 20-632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6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28 219 3633,'-22'-7'2290,"17"10"-1069,9 9-677,10 14-435,0 1-1,-2 0 1,-1 0-1,-1 2 1,-2-1-1,0 1 1,-2 0 0,-2 0-1,1 9-108,1 62 25,-3-1 0,-6 12-25,2-83 4,0 15-65,-2 1 0,-1-1 0,-3 0 0,-8 27 61,26-116 655,1-23-655,0-1 75,5-27 40,-5-1 1,-2-61-116,-8-198 157,-3 187 105,0 143-15,1 27-242,0 0 0,0 0 0,0 0 0,0 0 0,0 0 0,0 0 0,0 0 0,0 0 0,-1 0 0,1 0 0,0 1 0,0-1 0,0 0 0,0 0 0,0 0-1,0 0 1,0 0 0,-1 0 0,1 0 0,0 0 0,0 0 0,0 0 0,0 0 0,0 0 0,0 0 0,-1 0 0,1 0 0,0 0 0,0 0 0,0-1 0,0 1 0,0 0 0,0 0 0,0 0 0,0 0 0,-1 0 0,1 0 0,0 0-1,0 0 1,0 0 0,0 0 0,0 0 0,0-1 0,0 1 0,0 0 0,0 0 0,0 0 0,0 0 0,0 0 0,0 0 0,0 0 0,0-1 0,0 1 0,0 0 0,0 0 0,0 0 0,0 0 0,0 0 0,0 0 0,0 0 0,0-1-1,0 1 1,0 0 0,0 0 0,0 0 0,0 0-5,-5 8 91,-3 12-92,2 0 1,0 0-1,1 0 1,1 1-1,1-1 1,1 3 0,2-14-14,-1 0 0,1 0 0,1 0 0,0 0 0,0 0 0,0-1 0,1 1 0,1 0 0,0-1 0,0 1 0,0-1 0,1 0 0,0 0 0,1 0 1,4 5 13,-8-11-1,1 0 0,0 0 0,0 0 1,-1 0-1,1 0 0,0 0 0,1-1 1,-1 1-1,0-1 0,0 0 0,1 1 1,-1-1-1,0 0 0,1-1 0,-1 1 1,1 0-1,0-1 0,-1 1 0,1-1 0,-1 0 1,1 0-1,0 0 0,-1 0 0,1 0 1,0 0-1,-1-1 0,1 1 0,-1-1 1,1 0-1,-1 0 0,1 0 0,-1 0 1,0 0-1,1-1 0,-1 1 0,0-1 1,0 1-1,0-1 0,2-1 1,6-9 15,0-1 0,-1 0 0,0-1 0,-1 0-1,0 0 1,-1 0 0,-1-1 0,0 0 0,-2 0 0,1-1 0,-2 0 0,0 1-1,0-1 1,-1-14-15,2-17 26,-2 40-40,1 8-17,5 21-32,-1 1 8,2 0 0,0 0 1,1-1-1,12 18 55,-15-29-199,1-1 0,0 0 0,0 0 0,1-1 0,1 0 0,-1 0 0,1-1 0,1-1 1,0 1-1,0-2 0,0 0 0,1 0 0,0-1 0,0 0 0,0-1 0,0 0 0,1-1 0,-1-1 0,14 2 199,-9-3-285,0-1-1,0 0 0,1-1 286,-18 1-3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7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5321,'1'-1'133,"1"0"-1,-1 0 1,1 1-1,-1-1 0,1 1 1,0-1-1,-1 1 1,1 0-1,0 0 1,-1 0-1,1 0 1,0 0-1,0 0 1,-1 0-1,1 0 1,0 1-1,-1-1 1,1 0-1,0 1 1,-1 0-1,1-1 0,-1 1 1,1 0-1,-1 0 1,1 0-1,0 0-132,7 6-26,-1 0 0,1 0 0,-1 0-1,0 2 27,5 3 269,61 57-149,85 74-46,-115-107-63,1-1 0,38 19-11,-61-42-31,2 0 0,0-1 0,0-2 1,1-1-1,0 0 0,16 1 31,6-1-1295,0-2 1,1-2-1,3-2 1295,-19-1-1011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9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171 435 5569,'-5'-1'198,"3"0"-17,-1 0 1,1 1 0,-1-1 0,1 1 0,-1-1 0,0 1 0,1 0 0,-1 0 0,1 0-1,-1 0 1,1 1 0,-3-1-182,4 1 86,0 1 1,0-1-1,0 0 0,0 0 0,0 1 1,0-1-1,0 1 0,0-1 0,1 0 1,-1 1-1,0-1 0,1 1 0,0 0 1,-1-1-1,1 1 0,0-1 0,0 1 1,-1 0-1,1-1 0,1 1 0,-1 0 1,0-1-1,0 1-86,-6 79 194,-3-1 1,-15 55-195,-1 5 10,-17 235-220,35-346 202,4-24 90,1-7-29,1-9 42,3-8 41,1 0 1,5-17-137,-4 19 29,38-176 9,86-416-1400,-106 497 1341,13-28 21,-31 127 34,0 0 0,0 0 0,1 1 1,1 0-1,0 0 0,5-6-34,-7 13 18,-1 1 1,1 0-1,0 0 0,0 0 1,0 1-1,0-1 0,1 1 1,0 0-1,-1 0 1,1 1-1,0-1 0,1 1 1,-1 0-1,0 1 0,0-1 1,1 1-1,3-1-18,41-3-171,0 2-1,0 2 1,30 4 171,3 0-425,-52-4 255,-14 1 49,1 0 1,-1 0 0,1 2-1,-1 0 1,4 2 120,-18-4-6,1 1 0,-1 0 0,1 0 0,-1 1 0,1-1-1,-1 1 1,0 0 0,0-1 0,1 1 0,-1 1 0,-1-1 0,1 0 0,0 1 0,-1 0 0,1-1-1,-1 1 1,0 0 0,1 0 0,-2 0 0,1 1 0,0-1 0,-1 0 0,1 1 0,-1-1-1,0 1 1,0 1 6,0 4 39,0 0 0,0 1 0,-1-1 0,-1 0-1,0 1 1,0-1 0,-1 0 0,0 0-1,0 1 1,-1-2 0,-2 7-39,-5 8 140,0-1 0,-2 0 0,-12 18-140,10-20 51,-1 0-1,-1-1 1,0-1-1,-1-1 0,-1 0 1,-1-1-1,-1-1 1,0-1-1,0-1 1,-2-1-1,-4 2-50,-4 0-12,0-1-1,-1-2 1,0-1 0,-1-2-1,0-1 1,-1-1 0,1-2-1,-4-1 13,-21-2-465,53-2 297,0 1 1,-1-1-1,1 0 1,0 0 0,0-1-1,-1 1 1,1-1-1,0 0 1,1 0 0,-1 0-1,-2-2 168,2 0-190,-1 0 0,1-1 0,0 1-1,0-1 1,-1-2 190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17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5 5889,'-20'-4'2425,"3"16"-1417,3 13-624,-9 29-240,0 15-88,2 37-32,-2 14 8,1 15-16,-3 6-24,-13-13-264,-5-1-224,-3-7-504,3 1-281,9-12 777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8:23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29 743 4193,'-2'-2'73,"-1"1"40,1-1 0,-1 1 0,1-1 0,0 0 0,0 0 0,-1 0 0,2 0 0,-1 0-1,0-1 1,0 1 0,0-2-113,2 4 16,0-1-1,0 1 1,0 0 0,0-1-1,0 1 1,0 0-1,0-1 1,0 1-1,0-1 1,1 1 0,-1 0-1,0-1 1,0 1-1,0 0 1,1-1-1,-1 1 1,0 0-1,0 0 1,1-1 0,-1 1-1,0 0 1,1 0-1,-1-1 1,0 1-1,1 0 1,-1 0 0,0 0-1,1 0 1,-1-1-16,25-6 229,-18 6-165,-1 0-1,1 0 1,0 0-1,0 1 1,-1 0-1,1 1 1,0-1-1,-1 1 1,1 1 0,-1-1-1,1 1 1,-1 0-1,3 2-63,0 0 59,0 1 0,0 1 0,-1-1-1,0 1 1,0 1 0,0 0 0,-1 0 0,3 4-59,19 20 122,0-1 0,29 21-122,-58-51 23,0 1 0,1-1 1,-1 1-1,0-1 0,1 0 1,-1 1-1,1-1 0,-1 0 1,1 1-1,-1-1 0,1 0 0,-1 0 1,1 1-1,-1-1 0,1 0 1,-1 0-1,1 0 0,-1 0 1,1 0-1,0 0 0,-1 0 1,1 0-1,-1 0 0,1 0 1,-1 0-1,1 0 0,-1 0 1,1 0-1,-1 0 0,1-1 1,-1 1-1,1 0 0,-1 0 0,1-1 1</inkml:trace>
  <inkml:trace contextRef="#ctx0" brushRef="#br0" timeOffset="1">515 671 9529,'7'-14'36,"1"-6"12,1-1-48,-3 4 30,16-42 50,-2-1-1,-3-1 1,2-25-80,0-30 44,-1-41-44,-17 150 10,-1 1-1,0-1 1,0 1-1,-1-1 0,0-3-9,1 9-7,-1 0 0,1 0 0,0 0 0,-1 0 0,1 0 0,0 0 0,-1 0 0,1 0-1,-1 0 1,0 1 0,1-1 0,-1 0 0,0 0 0,1 0 0,-1 1 7,0-1-18,1 1 0,-1 0 0,1 0 0,-1-1 0,0 1 1,1 0-1,-1 0 0,1 0 0,-1 0 0,1 0 0,-1 0 0,0 0 0,1 0 0,-1 0 1,1 0-1,-1 0 0,1 1 0,-1-1 0,0 0 0,1 0 0,-1 0 0,1 1 0,-1-1 1,1 0-1,-1 1 0,1-1 0,0 0 0,-1 1 18,0 0-69,0 0 1,0-1-1,0 1 0,1 0 1,-1 0-1,0 0 0,1 0 1,-1 0-1,0 0 0,1 0 1,-1 1-1,1-1 0,0 0 1,-1 0-1,1 0 0,0 0 1,0 1-1,0-1 0,0 0 1,0 0-1,0 1 69,4 30-1801,-2-24 1366,6 31-572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2.6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0 273 3393,'0'0'1256,"4"0"-992,48 0 56,60-23-24,-21-6-56,11 0-48,33-2-136,8 0-40,6 4-16,-3-3-104,-11 6-480,-17 1-408,-15-2 576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3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0 2160,'49'45'3507,"-48"-44"-3022,-1 4 23,7 211 815,-11-120-1073,-17 92-250,17-154-1,-41 233-540,40-222-54,5-45 576,0 0-1,0 0 1,0 0 0,-1 0-1,1 1 1,0-1-1,0 0 1,0 0-1,0 0 1,0 1 0,0-1-1,0 0 1,0 0-1,0 0 1,0 1 0,0-1-1,1 0 1,-1 0-1,0 0 1,0 0 0,0 1-1,0-1 1,0 0-1,0 0 1,0 0-1,0 0 1,1 1 0,-1-1-1,0 0 1,0 0-1,0 0 1,0 0 0,0 0-1,1 0 1,-1 1-1,0-1 1,0 0-1,0 0 1,0 0 0,1 0-1,-1 0 1,0 0-1,0 0 1,0 0 0,1 0-1,-1 0 1,0 0-1,0 0 1,0 0 0,1 0-1,-1 0 1,0 0-1,0 0 1,0 0-1,1 0 1,-1 0 0,0 0-1,0-1 1,0 1-1,0 0 1,1 0 0,-1 0-1,0 0 1,0 0-1,0 0 1,0-1-1,0 1 1,1 0 0,-1 0-1,0 0 20,8-11-448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3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6361,'0'-6'2369,"21"8"-1793,8 2-296,25 6-216,13 1 32,5 9-48,7 7-32,-6 13-64,-1 7-72,-7 11-72,-7 1-16,-4-6-40,-5-3-16,1-19-120,2-4-184,-6-12-417,-5-9-399,-1-8 872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3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6857,'0'21'2369,"9"20"-2129,9 15-176,7 15-24,2 6-8,4 20-88,-6 3-96,-6 3-232,-2-3-112,-11-13-40,-4-8 24,0-19 96,0-4-25,2-23-335,7-8-368,5-8 720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4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127 264 5953,'-112'-33'1871,"97"27"-1325,26 5-322,-5 2-121,217 8 843,8 1-834,-133-13-109,-1-4-1,0-5 0,-1-4 1,61-19-3,-70 15-20,64-18-23,-124 30-187,-1-1 0,0-2 0,-1 0 0,10-8 230,-29 16-265,0 0 0,-1-1 0,0 1 0,0-1 0,0 0 0,0-1-1,0 1 1,3-5 265,-5-6-652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4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 6473,'5'0'487,"0"-1"0,0 1 0,0 0 0,0 0 0,0 1 0,5 1-487,7 2-77,-1 0 0,13 7 77,-13-6 209,16 7-209,-1 1-1,0 2 1,0 1-1,20 15 1,-37-22-31,0 2-1,0-1 1,-1 2 0,-1 0-1,0 0 1,0 1-1,-2 1 1,1 0-1,-2 0 1,4 8 31,-10-16-4,0 0 0,0 1 1,-1-1-1,0 1 0,0-1 0,-1 1 0,0 0 1,0 0-1,0 0 0,-1 0 0,0-1 1,0 1-1,-1 0 0,0 0 0,-1 4 4,-1-2 3,0 1 0,-1 0 0,0-1-1,0 0 1,-1 0 0,-1 0 0,1 0 0,-1-1-1,-7 7-2,-9 7 35,-1 0-1,0-2 0,-2 0 0,0-2 0,-2-1 0,-11 5-34,-151 78-1305,164-83 681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6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106 621 3265,'-35'10'1212,"-23"2"-1212,57-12 12,1 0 0,0 1 0,-1-1 0,1 0 0,-1 0 0,1 0 0,0 0 0,-1 0 0,1 0 0,-1 0 0,1 0 0,0 0 0,-1 0 0,1-1 0,-1 1 0,1 0 0,0 0 0,-1 0 0,1 0 0,0 0 0,-1-1 0,1 1 0,0 0 0,-1 0 0,1-1 1,0 1-1,-1 0 0,1-1 0,0 1 0,0 0 0,-1-1 0,1 1 0,0 0 0,0-1 0,0 1 0,0 0 0,-1-1 0,1 1 0,0-1 0,0 1 0,0 0 0,0-1 0,0 1 0,0-1 0,0 1 0,0 0 0,0-1 0,0 1 0,0-1 0,0 1 0,0 0 0,1-1 0,-1 1 0,0-1-12,11-23 126,-9 21-117,2-3 14,-1 0 0,1 1 0,0 0 0,1 0 0,-1 0 0,1 0 0,0 1 0,0-1 0,0 1 0,1 1 0,0-1 0,-1 1 0,1 0 0,0 0 0,1 1 0,-1-1 0,0 2 0,1-1 0,-1 1 0,1-1-1,0 2 1,-1-1 0,6 1-23,-2 0 49,1 0 0,0 1-1,-1 1 1,1-1-1,-1 2 1,0-1-1,0 2 1,0-1 0,0 1-1,0 1 1,-1 0-1,0 0 1,0 1-1,5 3-48,-1 3 37,-1-1-1,0 2 1,-1-1-1,0 2 1,-1-1 0,1 4-37,13 22 322,11 28-322,-35-67 21,0 0 0,0 1 1,0-1-1,0 0 0,0 0 0,0 1 1,0-1-1,0 0 0,0 0 0,0 1 1,0-1-1,0 0 0,0 0 1,0 1-1,1-1 0,-1 0 0,0 0 1,0 0-1,0 1 0,0-1 0,1 0 1,-1 0-1,0 0 0,0 0 0,0 1 1,1-1-1,-1 0 0,0 0 1,0 0-1,0 0 0,1 0 0,-1 0 1,0 0-1,0 0 0,1 1 0,-1-1 1,0 0-1,0 0 0,1 0 0,-1 0 1,0 0-1,0 0 0,1 0 1,-1-1-1,0 1-21,4-13 1560,-1-1-1337,1 2-176,18-61 335,7-52-382,-14 50 149,6-24 91,-4-10-240,-13 79-49,-2 0-1,-1-1 1,-2 1 0,0-1-1,-6-23 50,6 49-72,0 1 0,0 0 0,0-1-1,-1 1 1,1 0 0,-3-4 72,3 7-88,0 0-1,1-1 1,-1 1 0,0 0-1,0 0 1,0 0 0,0 0 0,-1 0-1,1 0 1,0 0 0,0 0-1,-1 0 1,1 1 0,0-1 0,-1 0-1,1 1 1,-1-1 0,1 1-1,-1 0 1,0-1 88,-12 0-649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7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317 204 3729,'-1'2'4539,"0"11"-3325,-6 45-1662,5-41 456,-1 0 0,-1-1 0,-1 0 1,0 0-1,-1 0 0,0-1 0,-1 0 0,-9 14-8,-30 43 43,-66 112 40,84-134-20,3 0 0,-13 42-63,33-75 120,6-17-116,-1 1 0,0-1 0,0 0 0,0 0 0,0 0 1,0 0-1,0 1 0,0-1 0,0 0 0,0 0 1,1 0-1,-1 0 0,0 0 0,0 0 0,0 1 0,0-1 1,0 0-1,1 0 0,-1 0 0,0 0 0,0 0 0,0 0 1,0 0-1,1 0 0,-1 0 0,0 0 0,0 0 1,0 0-1,1 0 0,-1 0 0,0 0 0,0 0 0,0 0 1,0 0-1,1 0 0,-1 0 0,0 0 0,0 0 0,0 0 1,1 0-1,-1 0 0,0 0 0,0 0 0,0 0 1,0-1-1,0 1 0,1 0 0,-1 0 0,0 0 0,0 0-4,4-9 326,16-23-164,15-18-162,-20 30 12,-1-1 0,-1-1-1,-1 0 1,-1 0 0,1-6-12,51-121 42,51-129-34,-55 128 32,-53 139-15,-6 11-25,0 0 0,0 0 1,0 0-1,0 0 0,0 0 1,0 0-1,0 0 0,0 0 1,0 0-1,0 0 0,0 0 1,0 1-1,0-1 1,0 0-1,0 0 0,0 0 1,0 0-1,0 0 0,0 0 1,0 0-1,0 0 0,0 0 1,0 0-1,0 0 0,0 0 1,0 0-1,1 0 0,-1 0 1,0 0-1,0 1 0,0-1 1,0 0-1,0 0 0,0 0 1,0 0-1,0 0 0,0 0 1,0 0-1,0 0 0,0 0 1,0 0-1,0 0 0,0 0 1,0 0-1,0 0 1,1 0-1,-1 0 0,0 0 1,0 0-1,0 0 0,0 0 1,0 0-1,0 0 0,0 0 1,0 0-1,0 0 0,0 0 1,0 0-1,0 0 0,0 0 1,0 0-1,0 0 0,1 0 1,-1 0-1,0 0 0,0-1 1,0 1-1,0 0 0,-2 17 37,-23 132-6,24-145-32,1 0 1,0-1-1,-1 1 1,1 0 0,0 0-1,1-1 1,-1 1 0,1 0-1,0-1 1,0 1 0,0 0-1,0-1 1,0 1-1,1-1 1,0 0 0,0 1-1,1 2 1,-1-5 0,0 1 0,-1 0 0,1-1 0,0 0 0,0 1 0,-1-1 0,1 0-1,0 0 1,0 0 0,1 0 0,-1 0 0,0 0 0,0 0 0,0-1 0,0 0 0,1 1 0,-1-1-1,0 0 1,1 0 0,-1 0 0,0 0 0,0 0 0,1-1 0,-1 1 0,0-1 0,0 1-1,0-1 1,1 0 0,0 0 0,5-3 6,-1 0-1,1 0 0,-1 0 1,0-1-1,0 0 0,0-1 1,-1 0-1,0 0 0,0 0 1,0 0-1,-1-1 0,0 0 1,0 0-1,-1-1-5,4-6-1,0-1-1,-1 0 1,-1 0 0,-1 0-1,0-1 1,3-15 1,1-57-2,-5 47 229,-6 51-223,1 1-1,0-1 1,0 1-1,1-1 1,1 0-1,0 1 1,0-1-1,1 0 0,0 1 1,3 6-4,-2-10-103,0 1 0,0-1 0,1 0 0,0 0 0,0-1 0,1 1-1,-1-1 1,1 0 0,1 0 0,-1-1 0,1 0 0,0 0 0,0 0 0,5 3 103,37 17-1295,1-10 534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9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6401,'8'-18'2545,"34"12"-1609,15 4-664,41-2-216,13 2-80,7-5-256,2-1-552,-13 8 536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7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4369,'21'-17'1552,"41"0"-1344,25 3-144,15-7-16,16-6-8,5 0 0,3-8 8,23 6-200,1 4-376,-9 2 360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8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4305,'89'15'1912,"-46"-1"-1047,11 7 23,-2 16-224,2 3-240,-2 7-272,-4 7-56,10-2-56,2 0-8,8-4-32,5-9-8,2-14-80,-3-2-56,-5-13-600,1-2-344,-10-3 647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5:53:28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590 0 7330,'-35'17'2568,"-3"26"-2240,5 9-176,-4 13-40,1 5-24,-1 24-104,-13 7-32,-6 24-272,-23-1-288,1-12-632,11-8-329,24-25 945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3T06:18:09.772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3866 0,'-4'58,"2"-35</inkml:trace>
  <inkml:trace contextRef="#ctx0" brushRef="#br0" timeOffset="1">3843 193,'-8'39,"-12"38,-79 222,84-259,6-16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3T06:18:17.765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 0,'0'0,"0"0,0 0,0 0,0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2:15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8 2192,'-29'-8'329,"7"8"-257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13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78 703 3633,'-59'-45'1583,"57"43"-1478,0 0 0,1 0 0,-1 0 0,0-1 0,1 1 0,0 0 0,-1-1 0,1 1 0,0-1 0,0 0 0,1 1 0,-1-1 0,0 0 0,1 1 0,0-1 0,0 0 0,0 0 0,0 0 0,0 1 0,0-1 0,1 0 0,-1 0 0,1 1 0,0-1 0,-1 0 0,2 1 0,-1-1 0,0 1-105,-1 0 36,4-5 9,0-1-1,0 1 1,0 0-1,0 0 1,1 1 0,1-1-1,-1 1 1,1 0-1,0 0 1,0 1-1,0 0 1,4-2-45,3-2-5,-1 1 0,1 1 0,0 0 0,0 0 1,1 2-1,8-3 5,-12 5-1,0 0 1,0 1-1,1 1 0,-1-1 1,1 2-1,-1 0 0,1 0 1,-1 0-1,1 1 0,4 2 1,-9-2 2,1 1 0,-1 0 0,0 0-1,0 1 1,0 0 0,0 0 0,0 0 0,0 1-1,-1 0 1,0 0 0,0 0 0,0 1 0,0 0-1,0-1 1,-1 2 0,0-1 0,0 1-2,4 6 7,-1 1 1,-1 1 0,0-1-1,-1 1 1,0 0-1,-1 1 1,0-1-1,0 9-7,0 5 19,-2 0 0,0-1 0,-2 1 0,-2 4-19,2-27 20,0 1-1,0-1 1,-1 1 0,0-1-1,0 0 1,-1 1 0,1-1-1,-1 0 1,0 0 0,-1 0-1,1 0 1,-1 0-20,3-5 8,0 0-1,0 0 1,-1 0-1,1 0 1,0 0 0,0 0-1,0 0 1,0 1 0,0-1-1,-1 0 1,1 0-1,0 0 1,0 0 0,0 0-1,0 0 1,-1 0-1,1 0 1,0 0 0,0 0-1,0 0 1,0 0 0,0 0-1,-1 0 1,1 0-1,0 0 1,0-1 0,0 1-1,0 0 1,0 0-1,-1 0 1,1 0 0,0 0-1,0 0 1,0 0 0,0 0-1,0 0 1,0-1-1,-1 1 1,1 0 0,0 0-1,0 0 1,0 0 0,0 0-1,0 0 1,0-1-1,0 1 1,0 0 0,0 0-1,0 0 1,0 0-1,0-1 1,0 1 0,0 0-1,0 0 1,0 0 0,0 0-8,-3-11 217,2-6-122,1 1 1,1 0-1,0 0 1,1 0-1,1 0 0,4-13-95,2-15 54,13-71 8,13-78 125,-28 141-45,-2 0 0,-2-39-142,-3 80 16,-1-1 1,0 1-1,-1-1 1,0 1-1,0 1-2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8:59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309 353 2377,'13'-67'1576,"2"-36"-1576,-15 100 77,1 0 1,-1-1-1,0 1 1,0 0 0,-1-1-1,1 1 1,-1 0-1,1 0 1,-1 0-1,0 0 1,0-1-1,-1 1 1,1 0-1,-1 1 1,0-3-78,0 3 91,0 0 1,0 0-1,0 1 0,0-1 0,0 1 1,-1-1-1,1 1 0,0 0 0,-1 0 1,1 0-1,-3-1-91,-3-1 243,2 0-121,-1 0 1,0 1 0,0 0-1,0 0 1,0 1-1,-1 0 1,1 0 0,0 1-1,-1 0 1,1 0-1,0 0 1,0 1 0,-1 0-1,1 1 1,0 0-1,0 0 1,-5 2-123,3 0 41,0 1 1,1 0-1,-1 0 0,1 1 0,0 0 1,0 0-1,0 1 0,1 0 0,0 0 0,1 1 1,0 0-1,-5 7-41,3 0 22,0 0 1,2 0 0,-1 0-1,2 1 1,0 0-1,1 0 1,1 1 0,1-1-1,0 1 1,1-1-1,0 1 1,1 0 0,1-1-1,1 1 1,1 0-1,4 14-22,-5-24 3,0 0-1,0-1 0,1 1 1,0-1-1,0 0 1,-2-4-3</inkml:trace>
  <inkml:trace contextRef="#ctx0" brushRef="#br0" timeOffset="1">179 525 9014,'6'-6'-27,"3"-3"27,5-7-173,-1 0 0,-1-1 0,7-12 173,-13 18-102,0-1 0,-1 1 0,-1-1 0,0 0 0,0 0 0,0-4 102,-3 10-20,1 0 0,-1 1 0,-1-1 0,1 0 0,-1 0 0,0 0 0,0 0 0,-1 0 0,0 0 0,0 1 0,0-1 0,-1 0 0,1 1 0,-2-3 20,3 7 6,0 1 1,-1 0-1,1 0 0,0-1 0,0 1 0,0 0 1,0-1-1,0 1 0,0 0 0,-1 0 0,1-1 1,0 1-1,0 0 0,0 0 0,-1 0 0,1-1 1,0 1-1,0 0 0,-1 0 0,1 0 0,0 0 1,0-1-1,-1 1 0,1 0 0,0 0 0,-1 0 1,1 0-1,0 0 0,-1 0 0,1 0 0,0 0 0,0 0 1,-1 0-1,1 0 0,0 0 0,-1 0 0,1 0 1,0 0-1,-1 0 0,1 0 0,0 0 0,0 1 1,-1-1-1,1 0 0,0 0 0,0 0 0,-1 0 1,1 1-1,0-1 0,0 0 0,-1 0 0,1 1 1,0-1-1,0 0 0,0 0 0,0 1 0,-1-1 1,1 0-1,0 0-6,-8 17 220,6-9-188,1 0 1,-1 0-1,1 0 1,1-1 0,-1 1-1,1 1 1,1-1-1,-1-1 1,2 1 0,-1 0-1,1 0 1,0 0-1,0-1 1,1 1-1,0-1 1,1 1 0,-1-1-1,1 0 1,1-1-1,-1 1 1,3 2-33,-3-4 3,0-1 1,0 0-1,0 0 0,1 0 1,-1 0-1,1 0 0,0-1 1,0 0-1,0 0 0,0 0 1,1-1-1,-1 0 0,1 0 1,0 0-1,-1-1 0,1 0 1,0 0-1,0 0 0,0 0 1,0-1-1,0 0 0,0-1 1,0 1-1,-1-1 0,1 0 1,0-1-1,0 1 0,4-3-3,0 0-4,-1-1-1,1-1 0,-1 1 1,0-2-1,0 1 1,-1-1-1,0 0 0,0-1 1,0 0-1,-1 0 1,-1-1-1,1 1 0,-1-2 1,-1 1-1,0-1 1,0 1-1,-1-1 0,1-3 5,-2 5-6,0-1-1,-1 0 1,0 1-1,0-1 1,-1 0-1,0 0 1,0 0-1,-1 0 1,0 0-1,-1 0 0,0 0 1,-1 0-1,1 0 1,-2 1-1,1-1 1,-1 0-1,-1 1 1,1 0-1,-1 0 1,-1 0-1,0 0 1,0 1 6,-2-3 70,-1 2 0,0-1 0,-1 1 0,0 0 0,-5-4-70,11 10 33,1 0 1,-1 0-1,1 1 1,-1-1-1,0 1 1,1-1-1,-1 1 1,0 0-1,0 0 1,0 0 0,0 0-1,0 1 1,0-1-1,0 1 1,0 0-1,0 0 1,-1 0-1,1 0 1,0 0-1,0 1 1,0-1 0,0 1-1,-2 1-33,12-2 24,13-2-31,29-2-18,0-3-1,-1-1 0,27-9 26,-45 9-26,-4 0-6,1 2-1,5-1 33,-26 6-5,0 1 0,0-1-1,0 1 1,0 0 0,0 0 0,0 1 0,0-1 0,0 1-1,0 1 1,0-1 0,-1 1 0,3 1 5,-5-1 0,-1-1 0,0 1 0,1 0 0,-1 0 0,0 0 0,0 0 0,-1 0 0,1 0 0,0 0 0,-1 1 0,1-1 0,-1 1 0,0-1 0,0 1 0,0-1 0,0 1 1,0 0-1,-1 0 0,1-1 0,-1 1 0,0 0 0,1 0 0,-1 0 0,0 13 32,-1-1 0,0 0 0,-3 15-32,2-13 32,-3 18 33,0 3 87,0 21-152,5-47 15,0 0 0,0 0-1,2 0 1,-1 0 0,2 0-1,3 11-14,-5-19 2,0-1 0,0 0 0,1 1 0,-1-1-1,1 0 1,0 0 0,0 0 0,0 0 0,1 0-1,-1 0 1,1-1 0,-1 1 0,1-1 0,0 0-1,0 0 1,0 0 0,0 0 0,0 0-1,1-1 1,-1 1 0,0-1 0,1 0 0,3 1-2,-2-1 2,1 0 0,0-1 0,0 0 0,0 0 0,0 0 0,0-1 0,0 0 0,0 0 1,0 0-1,-1-1 0,1 0 0,0 0 0,-1 0 0,4-3-2,16-9-12,-1-2 0,0 0 0,-1-2 0,-2 0-1,7-8 13,2-3-43,-2-2 0,-1-1-1,5-11 44,-28 38-1,-1 0 0,0 0 0,0 0 0,0 0 0,-1-1 0,1 1 0,-1-3 1,-1 7 3,-1 0 0,0 0 0,0 0 0,0 0 1,0 0-1,0 0 0,0 0 0,0 0 0,0 0 0,0 1 0,0-1 0,-1 0 1,1 0-1,0 0 0,-1 0 0,1 0 0,0 0 0,-1 0 0,1 1 1,-1-1-1,1 0 0,-1 0 0,0 1 0,1-1 0,-1 0 0,0 1 0,0-1 1,1 1-1,-1-1 0,0 1 0,0-1 0,0 1 0,0-1 0,1 1 1,-1 0-1,0-1 0,0 1 0,0 0 0,0 0 0,0 0 0,0 0 0,0 0 1,0 0-1,0 0 0,0 0-3,-4 0 24,0 0-1,0 0 1,0 0 0,1 1 0,-1-1 0,0 1 0,0 1-1,0-1 1,1 1 0,-1-1 0,1 1 0,-1 1 0,1-1-1,0 1 1,0-1 0,0 1 0,0 0 0,1 1 0,-1-1-1,1 0 1,-1 1 0,1 0 0,1 0 0,-1 0 0,0 0-1,1 1 1,0-1 0,-2 4-24,2-2 7,0 0 0,0 0 0,0 0 0,0 0 0,1 0 0,0 0 0,1 0 0,-1 1 1,1-1-1,0 0 0,1 0 0,0 1 0,0-1 0,0 0 0,0 0 0,1 0 0,0 0 0,0 0 0,1-1 0,0 1 0,0-1 0,0 1 0,1-1-7,3 4-60,2 0 0,-1-1-1,1-1 1,0 1 0,0-1 0,1-1-1,0 0 1,0 0 0,5 1 60,1 1-433,1-2 0,0 0 1,0 0-1,1-2 0,10 2 433,30-3-838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04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7 4193,'-3'-2'1624,"3"0"-808,0-1-175,-2 3-25,-1 0 128,-4 49-216,-17 86-280,9-53-104,-4 10-128,9-57-54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3T06:18:17.248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1535,'193'-122,"48"-14,204-87,-169 98,119-29,-195 87,4 9,94-10,-14 20,-70 13,163-50,-310 65,-1-2,-1-3,-2-3,0-3,-2-3,-2-2,34-28,-45 25,-19 15,1 1,11-5,-33 22,2 1,-1 0,0 1,1 0,0 0,0 1,0 0,1 1,-1 0,5 0,-10 3,0-1,0 1,0 0,0 0,0 1,0 0,0 0,-1 0,1 0,-1 1,1-1,-1 1,0 0,0 0,0 1,-1-1,1 1,-1 0,0 0,0 0,0 1,-1-1,1 0,-1 2,-1-2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09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0 6185,'-18'38'2129,"-18"27"-2001,-13 8-88,-18 1-1128,-2 1 816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3T06:18:15.669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 1,'0'0,"0"0,0 0,0 0,0 0,0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3T06:18:14.786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131 1,'0'0,"0"0,0 0,0 0,0 0,0 0,-56 96,-18 32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3T06:18:15.319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0,'0'0,"0"0,0 0,0 0,0 0,0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2:32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20 5265,'-2'0'2297,"-1"0"-1209,1 0-712,2 0-192,0 0-168,36 2-8,78-2-8,-59-2-32,1-3-56,-5-2-88,-13 2-296,-4 2-184,-17 3-465,-12 5-351,-20 10 952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2:32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0 7306,'-31'111'2464,"79"-111"-2400,12 0-200,13 0-1296,-3 0 1032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2:38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99 1344,'-68'-62'1113,"63"59"527,0-2-72,8 0-151,-3 3-193,0 0-512,0-1-336,2 1-272,42-1-64,69-4-40,-60 2-56,3 5-544,-15 0-384,-12 0-1305,-7 5 1385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2:38.4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4281,'41'0'1944,"13"0"-759,4 2-1738,4-2 305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7:43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100 342 824,'-1'-2'60,"-12"-6"2092,13 8-2071,-1 1 1,0-1 0,1 1-1,-1 0 1,1-1 0,-1 1-1,1 0 1,-1-1 0,1 1 0,0 0-1,-1-1 1,1 1 0,0 0-1,-1 0 1,1 0 0,0-1-1,0 1 1,0 0 0,0 0-1,-1 0 1,1 0 0,0-1-1,1 2-81,-7 30 439,3 1 1,0 0-1,2 0 0,3 17-439,-1-11 335,-1 311 421,-2-331-722,-1-10 28,3-9-58,0 0 1,0 0-1,0 0 0,0 0 0,0 0 0,0 0 1,0 0-1,0 1 0,0-1 0,-1 0 1,1 0-1,0 0 0,0 0 0,0 0 0,0 0 1,0 0-1,0 0 0,0 0 0,0 0 0,0 0 1,-1 0-1,1 0 0,0 0 0,0 0 0,0 0 1,0 0-1,0 0 0,0 0 0,0 0 0,-1 0 1,1 0-1,0 0 0,0 0 0,0 0 0,0 0 1,0 0-1,0 0 0,0 0 0,0 0 1,-1 0-1,1 0 0,0 0 0,0 0 0,0 0 1,0 0-1,0 0 0,0 0 0,0-1 0,0 1-4,0 0 1,-1 0-29,1-1 1,-1 0-1,1 1 0,0-1 0,0 0 0,-1 0 1,1 1-1,0-1 0,0 0 0,0 0 1,-1 1-1,1-1 0,0 0 0,0 0 0,0 0 1,1 1-1,-1-1 0,0 0 0,0 0 1,0 1 27,7-92-592,2-32 130,-9 58 524,-3 0-1,-3 0 1,-2 1-1,-4 0 1,-6-16-62,13 61 211,0 2 80,0-1 0,1-1 0,1 1 0,1-1 0,1 1-1,0-1 1,3-17-291,-1 32 4,0 1 1,0 0-1,1 0 0,-1 0 0,1 1 0,0-1 0,0 0 0,1 1 0,-1-1 0,1 1 1,0-1-1,-1 1 0,2 0 0,-1 0 0,0 1 0,0-1 0,1 1 0,0 0 1,-1-1-1,1 1 0,0 1 0,0-1 0,2 0-4,14-5-5,-1 2 0,2 0 1,-1 1-1,9 0 5,-11 1 14,16-3 31,1 2 0,17 1-45,-38 3-16,0 0 1,0 2-1,-1-1 0,1 2 0,-1 0 0,1 0 1,10 5 15,-10-2-1043,-1-2 0,1 0 0,6 1 1043,-9-5-983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7:44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51 3633,'-8'0'1536,"8"-2"-576,8 2-160,-8-3-111,0 1-1,43-8-248,76-11-232,-52 13-192,-6 4-144,-20 8-1624,-17 6 1247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36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0 204 4777,'44'-24'2281,"28"-3"-337,15 0-1760,22-6-176,5-6-48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1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1 616 2689,'3'-4'275,"0"1"0,0 0 1,0 0-1,0 0 0,1 0 1,-1 1-1,1-1 0,0 1 1,0 0-1,0 0 0,0 0 1,0 1-1,0-1 0,0 1 1,1 0-1,0 0-275,0 1 86,-1 0-1,1 0 1,0 0-1,-1 1 1,1-1 0,0 1-1,-1 0 1,1 1-1,-1-1 1,1 1 0,-1 0-1,0 0 1,1 1-86,6 4-5,0 0 0,-1 1 0,0 0 0,-1 1 0,0 0 0,0 1 0,-1 0 1,0 0-1,-1 0 0,2 5 5,22 38 69,-29-49 51,-2-5 315,1-13 734,7-23-1141,1 1 0,2 0 0,14-32-28,1-4-16,95-321-514,-116 375 480,5-20-43,-10 36 87,0 0 0,0 0-1,0 0 1,0 0 0,0 0-1,0 0 1,0 0 0,0 0-1,-1 0 1,1 0-1,-1 0 1,0 0 0,0 0-1,1 0 1,-1 0 0,-1 0 6,2 2-2,0-1 0,-1 1 0,1-1 0,-1 1 0,1-1 0,0 1 0,-1 0 0,1-1 0,-1 1 0,0 0 1,1-1-1,-1 1 0,1 0 0,-1 0 0,1 0 0,-1-1 0,0 1 0,1 0 0,-1 0 0,1 0 0,-1 0 0,0 0 1,1 0-1,-1 0 0,0 0 0,1 0 0,-1 0 0,1 1 0,-1-1 0,0 0 0,1 0 0,-1 1 2,-6 2-37,0 0 0,0 1-1,0 0 1,0 0 0,1 0-1,0 1 1,0 0 0,0 0-1,1 1 1,-2 1 37,-8 10-450,1 1-1,0 1 1,1 0 450,-29 54-658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7:54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0 733 6681,'5'-2'267,"-1"0"-1,0 0 0,0 0 1,0 0-1,0-1 0,-1 0 1,1 0-1,-1 0 1,1 0-1,-1 0 0,1-3-266,31-44 112,-10 12 210,24-24-119,-4 6-130,0-6-73,-34 46-10,0-2 1,-1 0 0,-1 0 0,-1-1-1,6-19 10,-11 26-17,-1 0 0,0 0 1,0 0-1,-2 0 0,1-1 0,-2 1 0,1 0 0,-2-1 0,-2-10 18,-3-6-95,-1 1 1,-1 0-1,-7-12 94,16 39-3,-16-31-45,16 32 48,-1-1 1,1 0 0,0 1-1,-1-1 1,1 0 0,0 1-1,-1-1 1,1 0 0,-1 1-1,1-1 1,-1 1 0,0-1-1,1 1 1,-1-1 0,1 1-1,-1-1 1,0 1-1,1 0 1,-1-1 0,0 1-1,0 0 1,1 0 0,-1-1-1,0 1 1,0 0 0,1 0-1,-1 0 1,0 0 0,0 0-1,1 0 1,-1 0 0,0 0-1,0 0 1,0 0 0,1 1-1,-1-1 1,0 0 0,1 1-1,-1-1 1,0 0-1,1 1 1,-1-1-1,-2 4 5,0-1-1,0 1 0,1 0 1,-1-1-1,1 1 1,0 1-1,0-1 1,1 0-1,-1 0 0,1 1 1,0-1-1,0 1 1,0-1-1,1 1-4,-2 14 20,0-1 1,2 19-21,4 19 37,3-1 1,2 4-38,1 1 35,0 40-35,-9-19-22,-3-1 0,-3 0 0,-11 49 22,14-113-194,0-1 0,-1 0 0,-1 0 0,-1-1 0,0 1 0,0-1 0,-2 0 1,1 0-1,-2-1 0,-6 9 194,-9-1-600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7:54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0 302 7226,'6'-4'225,"0"0"0,0 1 0,0 0 0,1 0 0,-1 0 0,1 1 0,0-1 1,-1 2-1,1-1 0,0 1 0,0 0 0,3 0-225,8-2 139,48-8-123,29-5-126,3-5 110,-70 14-139,0-1 1,-1-2-1,0-1 1,-1-1-1,17-10 139,-36 18-68,0-1 0,0 0 0,0 0 0,-1-1 0,0 0 0,0 0 0,0 0 0,-1-1 0,0 0 68,-3 5-14,0-1-1,-1 0 0,1 0 0,-1 1 0,0-1 1,1 0-1,-1-1 0,-1 1 0,1 0 1,0 0-1,-1 0 0,0 0 0,1-1 0,-1 1 1,0 0-1,-1 0 0,1-1 0,-1 1 0,1 0 1,-1 0-1,0 0 0,0 0 0,0 0 0,-1 0 15,2 2 9,0 0 0,-1 0-1,1 0 1,0 0-1,-1 0 1,1 1-1,-1-1 1,1 0-1,-1 0 1,1 1-1,-1-1 1,1 0 0,-1 1-1,0-1 1,0 1-1,1-1 1,-1 1-1,0-1 1,0 1-1,1-1 1,-1 1 0,0 0-1,0-1 1,0 1-1,0 0 1,1 0-1,-1-1 1,0 1-1,0 0 1,0 0-1,0 0 1,0 0 0,0 0-1,0 1 1,1-1-1,-1 0 1,0 0-1,0 0 1,0 1-1,0-1 1,0 1 0,1-1-1,-1 0 1,0 1-1,0-1 1,1 1-1,-1 0-8,-2 2 49,0 0 0,0 0 0,0 0 0,0 0 0,1 0 0,0 1 1,0-1-1,0 1 0,0 0 0,0 0-49,-2 9 92,0-1 0,1 1 0,0 0 0,1 0 0,1 0 0,0 9-92,3 82 224,0-64-192,-1 135 48,30-219 168,-26 36-238,0 1-1,1-1 1,1 2 0,-1-1-1,1 1 1,0 0 0,1 0 0,-1 1-1,1 0 1,0 0 0,0 1-1,1 0 1,-1 0 0,6-1-10,18-1 20,0 2-1,8 1-19,-14 1 6,0-1-1,0-1 1,0-1-1,6-3-5,-5-1 4,0-2-1,-1-1 0,0-2 1,-1 0-1,-1-1 0,20-17-3,-40 28-4,0 1 0,0-1 0,-1 0-1,1 0 1,-1 0 0,0 0 0,0-1 0,0 0-1,-1 1 1,1-3 4,-3 6-1,1 0 1,-1 0-1,0 0 0,1 0 0,-1 0 1,0 0-1,0 0 0,0 0 0,0 0 0,0 0 1,0 0-1,0 0 0,0 0 0,0 0 1,-1 0-1,1 0 0,0 0 0,-1 0 0,1 0 1,0 0-1,-1 0 1,0 0 1,0 0 0,-1 0 0,1 0 0,0 0 0,0 0 1,-1 1-1,1-1 0,0 0 0,-1 1 0,1-1 0,0 1 0,-1 0 0,1-1 1,-1 1-1,1 0 0,-1 0 0,1 0 0,-1 0 0,1 0 0,-1 0-1,-2 0 15,-1 0 0,1 1 0,0 0 0,0-1 0,0 1 0,-1 1 0,1-1 0,0 1 0,0-1 0,1 1-1,-1 0 1,0 0 0,1 1 0,-1-1 0,1 1 0,-1 0 0,1 0 0,0 0 0,1 0 0,-1 1 0,0-1 0,1 1 0,-1 1-15,0 0 14,1 0 0,-1 0 1,1 0-1,1 0 0,-1 1 1,1-1-1,0 0 0,0 1 1,0-1-1,1 1 0,0 0 1,0-1-1,0 1 0,1-1 1,0 1-1,0-1 0,0 0 1,1 1-15,2 6-42,2-1-1,0 0 1,0 0 0,1-1 0,0 1 0,1-1 0,0-1 0,0 0 0,1 0 0,1 0 0,-1-1-1,1-1 1,1 0 0,10 6 42,50 25-228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7:5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0 656 5401,'3'-2'307,"-1"0"0,0 0 0,1 0-1,-1 1 1,1-1 0,0 1 0,-1-1 0,1 1 0,0 0-1,0 0 1,0 1 0,0-1 0,0 0 0,-1 1-1,4 0-306,16-5 234,61-16-184,193-56-97,-253 70-30,0-2 0,10-6 77,-25 12-27,-1-1-1,0 0 1,0-1-1,0 1 1,-1-2-1,1 1 1,-1 0-1,5-7 28,-10 11-3,0 0-1,-1 0 1,1 1-1,0-1 1,0 0-1,0 0 0,-1-1 1,1 1-1,-1 0 1,1 0-1,-1 0 1,1 0-1,-1-1 1,0 1-1,1 0 1,-1 0-1,0-1 1,0 1-1,0 0 1,0 0-1,0-1 1,0 1-1,0 0 1,-1 0-1,1-1 1,0 1-1,-1 0 1,1 0-1,-1 0 1,1 0-1,-1-1 1,1 1-1,-1 0 1,0 0-1,0 0 1,1 0-1,-1 0 1,0 1-1,0-1 0,0 0 1,0 0-1,0 1 1,0-1-1,0 0 1,0 1-1,-1-1 1,1 1 3,-5-3-10,0 1 0,1 0 0,-1 0 1,0 1-1,0 0 0,0 0 0,0 0 1,0 1-1,-3 0 10,-9 1 26,0 2-1,0 0 1,0 1 0,0 1 0,1 1 0,0 0 0,0 1 0,1 1 0,0 0-1,0 2 1,1-1 0,0 2 0,1 0 0,0 1 0,0 0 0,-8 11-26,13-12 41,0 0 0,0 0 0,1 1 0,1 0 0,0 1 0,1 0 0,0-1 0,0 2 0,2-1 0,-1 4-41,2-7 15,2 0 0,-1 0 1,1 0-1,1 1 0,0-1 0,0 0 1,1 1-1,0-1 0,1 0 0,0 0 1,1 0-1,0 0 0,0 0 0,3 5-15,-2-7 3,0 0-1,1 1 0,0-1 1,0-1-1,1 1 0,0-1 1,0 0-1,0 0 0,1-1 1,0 0-1,1 0 0,-1-1 0,1 0 1,0 0-1,0 0 0,1-1 1,2 1-3,-1-2 2,0 0 0,0-1 0,0 0 0,0-1 0,0 0 0,0 0 0,0-1 0,1 0 0,-1-1 1,0 0-1,0-1 0,0 0 0,0 0 0,-1-1 0,9-4-2,-1-1-2,0 0 1,-1-1-1,-1-1 1,0 0-1,0-1 0,-1-1 1,0 0-1,-1-1 1,0-1-1,6-8 2,18-28-104,-2-2 0,13-25 104,-48 76-1,38-67-106,11-19 7,-42 75 91,2 0-1,0 1 1,0 0 0,1 0-1,5-4 10,-14 14-1,0 0 1,1 0-1,-1 0 0,0 0 1,0 0-1,1 0 0,-1 0 0,1 0 1,-1 0-1,1 1 0,-1-1 1,1 1-1,-1-1 0,1 1 0,0-1 1,-1 1-1,1 0 0,0 0 1,-1 0-1,1 0 0,0 0 1,-1 0-1,1 0 0,-1 1 0,1-1 1,0 1 0,0 0 3,0 1 0,1-1 1,-1 1-1,0 0 1,0 0-1,0 0 0,0 0 1,0 0-1,0 0 1,-1 0-1,1 1 0,-1-1 1,0 0-1,1 2-3,4 11 42,0 0 1,-1 1-1,-1-1 0,3 14-42,-7-29 2,5 39 70,-1 0 1,-2 0-1,-2 1 0,-3 31-72,0 26 55,4-102-28,1 1 0,0-1 0,0 1-1,1 0 1,-1 0 0,1 0 0,0 0 0,0 1-1,0-1 1,3-2-27,5-6 42,19-24 1,2 2 1,30-27-44,-45 47 5,0 0 0,1 1 0,0 1 0,1 1 0,0 1 0,1 0 0,8-2-5,28-5-31,20-3 31,-20 5-82,23-9 82,-71 21-40,0-1 1,0 0-1,0-1 0,-1 0 1,1 0-1,-1 0 0,6-7 40,-11 9-16,1 1 0,-1-1 0,0 0 0,0 0 0,0 0 0,0 0 0,0 0 0,0 0 0,-1 0 0,0-1 16,0 3-5,-1-1 0,0 1 0,1-1 0,-1 0 0,0 1 0,0-1 0,0 0 0,0 1 0,0-1 0,0 1 0,-1-1 0,1 0 0,-1 1 0,1-1 0,-1 1 0,1-1 0,-1 1 0,0-1 0,0 1 0,0 0 0,0-1 5,0 1 0,0 1 0,1-1 0,-1 0 0,-1 1 0,1-1 0,0 1 0,0-1 0,0 1 0,0-1 0,0 1 0,0 0 0,0 0 0,-1 0 0,1-1 0,0 1 0,0 0 0,0 0 0,-1 1 0,1-1 0,0 0 0,0 0 0,0 0 0,0 1 0,0-1 0,-1 1 0,1-1 0,-30 14 98,20-8-55,2 0 1,-1 1 0,0 0-1,1 1 1,1 0 0,-1 0-1,1 1 1,1 0 0,-1 0-1,2 1 1,-5 7-44,8-11 13,0-1 0,0 1-1,1 0 1,0 0 0,0 0 0,0 0-1,1 1 1,0-1 0,0 0 0,1 1 0,0-1-1,0 0 1,0 1 0,1-1 0,0 0-1,0 1 1,0-1 0,1 0 0,0 0 0,0 0-1,1 0 1,1 4-13,0-4 1,1 0-1,-1 0 0,1-1 1,0 1-1,0-1 1,1 0-1,0 0 1,0-1-1,0 1 1,0-1-1,0-1 1,1 1-1,0-1 1,0 0-1,0-1 1,0 0-1,5 1 0,0 0-20,0-1-1,0 0 1,1-1 0,-1 0 0,0-1-1,0 0 1,0-1 0,1-1 0,-1 0-1,4-1 21,-2-2-53,0 0 0,-1 0 0,0-2-1,0 0 1,0 0 0,-1-1 0,0 0-1,-1-1 1,0-1 0,0 1 0,-1-2-1,0 0 1,-1 0 0,0 0 0,4-9 53,-9 13-11,0 0 1,-1 0-1,0 0 1,0-1-1,-1 1 1,0-1 0,0 1-1,-1-1 1,0 0-1,-1 0 1,1 0-1,-1 1 1,-1-1-1,1 0 1,-1 0 0,-1 0-1,0 1 1,-2-8 10,0 2 57,-1 0 1,0 0 0,-1 0-1,-1 1 1,0 0-1,-1 0 1,0 0-1,0 1 1,-1 0 0,-3-1-58,10 10 30,0 1 0,0-1 0,0 1 1,0 0-1,0-1 0,0 1 0,0 0 0,0 0 1,-1 1-1,1-1 0,0 0 0,-1 1 0,1-1-30,1 1 8,1 0-1,0 0 0,-1 0 0,1 0 0,-1 0 0,1 0 1,-1 0-1,1 0 0,-1 0 0,1 0 0,-1 1 0,1-1 0,0 0 1,-1 0-1,1 0 0,-1 1 0,1-1 0,-1 0 0,1 0 1,0 1-1,-1-1 0,1 0 0,0 1 0,-1-1-7,1 1 2,0 0 1,0 0-1,-1-1 0,1 1 0,0 0 0,0 0 0,0 0 0,0-1 1,0 1-1,0 0 0,0 0 0,1 0 0,-1-1 0,0 1 0,0 0 1,1 0-1,-1-1 0,0 1 0,1 1-2,1 1 3,0 1 1,1-1-1,0 0 1,-1 1-1,1-1 0,0-1 1,0 1-1,0 0 1,1-1-1,-1 1 0,1-1 1,0 0-1,-1 0 0,3 0-3,7 4 2,1 0 0,0-2 0,9 3-2,10-1-5,1-2-1,0 0 0,0-3 0,0-1 0,11-2 6,77 2-29,-102 1 18,0 1 0,0 1 1,0 1-1,17 5 11,-28-6-7,1 1-1,-1 0 0,0 0 1,0 0-1,0 1 1,-1 1-1,0 0 1,3 2 7,-9-6-1,1 0 0,-1 0 0,1 1 0,-1 0 0,0-1 0,0 1 0,0 0 0,0 0 1,-1 0-1,1 0 0,-1 0 0,0 0 0,0 0 0,0 1 0,0-1 0,0 0 0,-1 1 1,1-1-1,-1 0 0,0 1 0,0-1 0,0 1 0,-1-1 0,1 0 0,-2 3 1,-35 83 28,37-87-26,-1-1 0,1 1 0,-1 0 0,0 0 0,0 0 0,0 0 0,0-1 0,0 1 0,-1 0-1,1-1 1,0 1 0,-1 0-2,1-2 3,1 0 0,-1 1 0,1-1 0,-1 0 0,0 1 0,1-1 0,-1 0 0,0 0 0,1 1 0,-1-1 0,0 0 0,1 0 0,-1 0 0,0 0 0,1 0 0,-1 0 0,0 0 0,1 0 0,-1 0 0,0 0 0,1 0 0,-1-1 0,0 1 0,1 0 0,-1 0 0,1-1 0,-1 1 0,0 0 0,1-1 0,-1 1 0,1 0 0,-1-1 0,1 1 0,-1-1 0,1 1 0,-1-1-3,-2-2 7,0 1 0,0-1 0,0 1 0,-1 0 1,1 0-1,-1 0 0,0 1-7,1-1 0,0 1 0,0-1 0,0 1 1,0-1-1,0 0 0,1 0 0,-1 0 0,1-1 1,-1 1-1,1-1 0,-1 0 0,-27-38 31,-7-17-31,35 55 1,0 0 0,1 0 1,-1 0-1,1 0 0,0 0 1,0 0-1,0 0 0,0-1 1,1 1-1,0 0 0,-1-1 1,1 1-1,0 0 0,0-1 1,1 1-1,-1 0 0,1 0 1,0-1-1,0 1 0,0 0 1,0 0-1,0 0 0,1-1-1,2-3-2,0 0 1,1 0-1,-1 1 0,1 0 0,1 0 0,-1 0 0,6-3 2,2-1-6,1 0 0,0 1 1,1 1-1,0 1 0,0 0 0,0 1 0,1 0 0,0 1 0,0 1 0,1 1 1,-1 0-1,1 1 0,-1 1 0,1 1 0,2 0 6,-14 0-1,1 1 1,0 0-1,-1 0 0,1 0 1,-1 0-1,0 1 0,1 0 1,-1 0-1,0 1 0,0 0 0,0-1 1,0 1-1,-1 1 0,1-1 1,-1 1-1,0 0 0,0 0 1,0 0-1,-1 0 0,1 1 1,-1 0-1,0-1 0,0 1 0,-1 0 1,1 0-1,-1 1 0,1 2 1,4 17 11,0 1 1,-2 0-1,-1 0 0,0 0 0,-2 13-11,1-6 11,2 34 7,-2 0 0,-3 1 0,-4-1-1,-2 4-17,1-34 12,-2 0 1,-1 0-1,-2-1 0,-1-1 0,-2 0 0,-1 0 0,-19 31-12,26-53 19,-1-1 0,-1 0 0,0-1 0,-1 1 0,0-2 0,0 0 0,-1 0 0,0-1-1,-4 2-18,9-7 21,1 0-1,-1-1 0,0 0 0,0 0 0,0 0 0,-1-1 1,1 1-1,-1-2 0,1 1 0,-1-1 0,0 0 0,1 0 1,-1-1-1,0 0 0,0 0 0,1-1 0,-1 1 0,0-1 0,1-1 1,-6-1-21,6 1 13,1-1 0,-1 0-1,1 0 1,-1-1 0,1 0 0,0 0 0,1 0 0,-1 0 0,1-1 0,-1 1 0,1-1 0,1 0 0,-1-1 0,1 1 0,0-1 0,0 1 0,0-1 0,1 0 0,0 0-13,-4-13 21,0 1 1,2-1 0,0 0 0,1 0-1,0-14-21,3 9 3,0 0 0,1 0 0,1 1 0,1-1 0,1 1 0,1-1 0,2 1 0,0 0 0,1 1 0,1 0 0,1 0 0,2 1 0,0 1 0,0-1 0,2 2 0,1 0 0,0 1 0,15-14-3,95-84-95,-70 69-136,-3-4 1,-2-1-1,-1-4 231,119-169-752,-164 221 747,-1 0 1,1 0 0,-1 0 0,1 1-1,0-1 1,1 1 0,-1 0-1,1 0 5,-4 2 1,-1 1-1,1 0 1,-1-1-1,1 1 1,-1 0-1,1 0 1,0 0-1,-1 0 1,1 0-1,-1 0 1,1-1-1,0 1 1,-1 0-1,1 1 1,-1-1-1,1 0 0,0 0 1,-1 0-1,1 0 1,-1 0-1,1 1 1,-1-1-1,1 0 0,0 1 3,0 0 0,-1 0 0,1 0 0,0 0 0,-1-1-1,1 1 1,-1 0 0,1 0 0,-1 0 0,0 0 0,1 0 0,-1 0-1,0 0 1,0 1 0,0-1 0,0 0 0,0 0 0,0 0-3,1 15 63,-2-1 1,0 1-1,-1-1 1,-1 1-1,0-1 1,-2 5-64,-6 32 167,6-32-119,2 1 0,0 0 0,2-1 1,0 1-1,1 0 0,1 0 0,1 0 0,1 0-48,-3-19 3,0-1-1,0 1 1,1 0-1,-1-1 1,1 1-1,-1 0 1,1-1-1,0 1 1,-1-1-1,1 1 1,0-1-1,0 0 1,0 1-1,0-1 1,0 0-1,1 0 1,-1 0-1,0 1 1,0-1-1,1 0 1,-1-1-1,1 1 1,-1 0-1,1 0 1,-1-1-1,1 1 1,-1-1-1,1 1 1,0-1-1,-1 1 1,1-1-1,0 0 1,-1 0-1,1 0 1,0 0-1,0 0-2,5-2 11,1 1-1,-1-1 0,1 0 1,-1-1-1,0 0 1,1 0-1,2-3-10,9-4-26,-1-1-1,0-1 1,0-1 0,-1-1-1,-1 0 1,0-1 0,-1-1 0,-1 0-1,0-1 1,-2 0 0,0-1-1,3-7 27,0-2-101,-1-1-1,-2 0 0,-1-1 0,-1-1 1,-2 1-1,-1-1 0,-1-1 0,0-9 102,-2 9-18,-7 75 317,2 0 0,5 34-299,12 106 251,12 31-190,-7-69-19,-4 33-42,-17-167 1,2 13 10,-2-1 0,-2 21-11,2-40 2,-1 0 0,1-1 0,-1 1-1,0 0 1,-1 0 0,1 0 0,-1-1 0,0 1-1,0-1 1,0 1 0,-1-1 0,1 0 0,-1 0-1,0 0 1,0 0 0,-3 2-2,3-4 4,0 0 0,-1 0 1,1-1-1,-1 1 0,1-1 0,-1 1 1,0-1-1,1 0 0,-1-1 0,0 1 1,0-1-1,0 1 0,1-1 0,-1 0 1,0 0-1,0-1 0,0 1 0,0-1 1,1 0-1,-1 0 0,0 0 0,1-1 1,-1 1-1,1-1 0,-1 0-4,-4-2 16,-1-1-1,0-1 1,1 1-1,0-1 0,0 0 1,1-1-1,0 0 1,0 0-1,-2-4-15,0-2 24,0-1-1,0 0 0,2 0 0,0-1 0,0 0 1,1-1-1,1 1 0,1-1 0,0 0 1,1 0-1,1 0 0,0 0 0,1-7-23,1 9-5,0 0 0,1 0 0,0 0 0,2 0-1,-1 0 1,1 1 0,1-1 0,1 1 0,0 0-1,0 0 1,1 0 0,1 1 0,0 0 0,1 0-1,7-8 6,4 1-110,0 1-1,1 1 0,0 1 0,2 1 1,0 1-1,13-7 111,28-18 262,36-28-158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16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141 311 2224,'-68'-64'1281,"69"64"-1276,-1 1-1,0-1 1,0 1 0,0-1 0,1 1 0,-1-1 0,0 1 0,0 0 0,0-1-1,0 1 1,0-1 0,0 1 0,0-1 0,0 1 0,0 0 0,0-1-1,0 1 1,-1-1 0,1 1 0,0-1 0,0 1 0,0-1 0,-1 1-1,1-1 1,0 1 0,-1-1-5,-3 15 82,-5 59 123,6-41 38,-7 34-243,0-18 43,-3 11-645,3 1-1,3 0 1,1 26 602,7-79-820,0-18 601,1-11 185,9-36-9,-5 29 12,-2-1 0,0 0 0,-2 0 0,-1 0 0,-2-1 31,-3-77 672,0-60 1084,4 161-1671,1-1 0,0 1 0,0 0 0,1-1 0,0 1 0,0 0 0,1 0 0,-1 0 0,1 0 0,0 1 0,1-1 0,-1 1 0,1 0 0,0 0 0,1 0 0,-1 0 0,1 1 0,0 0-1,0 0 1,0 0 0,4-2-85,16-8-25,-1 1 0,2 1-1,0 1 1,14-3 25,5-3 243,-43 16-242,18-8 202,1 2-1,0 0 1,0 1 0,13-1-203,-28 6-3,0 0 1,0 1-1,0 0 1,0 0 0,0 1-1,0-1 1,0 1-1,4 2 3,-7-2-78,0 0 0,1 0 0,-1 1 0,0-1 0,0 1 0,0 0 0,-1 0 0,1 0 0,0 0 0,-1 1 0,1-1 0,-1 0 0,0 1 0,0 0 0,1 1 78,-2-2-78,0-1 0,-1 0-1,1 0 1,0 1-1,-1-1 1,0 0-1,1 1 1,-1-1-1,0 0 1,0 1-1,1-1 1,-1 2 78,-4 20-528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16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1 4401,'-75'82'1688,"106"-89"-1304,6 0-568,16 7-880,-7 0 680</inkml:trace>
  <inkml:trace contextRef="#ctx0" brushRef="#br0" timeOffset="1">3 559 2793,'-3'-7'1256,"13"7"-576,16 0-368,18-8-312,9-4-80,17-14-568,7-3 472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17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1 441 5137,'11'-2'611,"1"-1"0,-1 0-1,0 0 1,0-1 0,7-4-611,4-1 145,10-6-102,-16 7-67,1 1 0,-1 0 0,1 1 0,0 1 0,13-2 24,-25 6-62,-1 0-1,0 1 1,0-1 0,1 1-1,-1 0 1,0 0 0,0 0-1,1 0 1,-1 1 0,0 0-1,0 0 1,0 0 0,0 0-1,0 1 1,0 0 0,0-1-1,0 1 1,0 1 0,-1-1-1,1 1 1,-1-1-1,0 1 1,0 0 0,0 0-1,0 0 1,0 1 0,-1-1-1,2 2 63,0 5-51,0 0 0,0 1 0,-1 0 0,0-1 0,0 1 0,-2 1 0,1-1 0,-1 0 0,-1 0 0,0 0 0,-1 0 0,0 1 0,0-1-1,-2 0 1,1 0 0,-1-1 0,-1 1 0,1 0 0,-2-1 0,0 0 0,0 0 0,-1-1 0,0 1 0,-5 6 51,-5-4 238,15-11-221,1-1 0,0 0 0,-1 0 0,1 0 0,0 0 1,0 0-1,-1 0 0,1 0 0,0 0 0,-1 0 0,1 0 0,0 0 0,-1 0 0,1 0 0,0 0 0,0 0 0,-1 0 0,1 0 0,0 0 0,-1 0 1,1 0-1,0-1 0,0 1 0,-1 0 0,1 0 0,0 0 0,0 0 0,-1-1 0,1 1 0,0 0 0,0 0 0,0-1 0,-1 1-17,1-2 48,-1 0 0,1 0 0,0 0-1,0 0 1,0 0 0,0 0 0,0 0 0,0 0-1,0 0 1,1 0 0,-1 0 0,1 1-1,-1-1 1,1 0 0,0 0 0,-1 0-1,2-1-47,54-113 543,24-31-543,-24 45-32,52-85-300,-103 179 284,20-35-298,-24 41 305,0 0 0,0 0 0,0 0 0,0 0 1,-1 0-1,1 0 0,0 0 0,-1-1 0,0 1 0,1 0 0,-1 0 0,0-1 0,0 1 0,-1-1 41,1 2-13,-1 0 0,1 1 0,-1-1 0,1 1 0,-1-1 0,0 1 0,1 0 0,-1-1 0,0 1 0,1 0 0,-1-1 0,0 1 0,0 0 0,1 0 0,-1 0 0,0-1 0,0 1 0,1 0 0,-1 0 0,0 0 0,0 0 0,1 1 0,-1-1 0,-1 0 13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17.5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 4585,'210'-15'1616,"-181"3"-1320,10 10-576,9-3-304,5 3 376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9:17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 3593,'41'-24'1768,"17"-2"-856,19-3-944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55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 5521,'-1'0'2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8:33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14 549 1096,'0'-2'134,"0"1"0,0 0-1,0 0 1,0 0 0,0 0 0,0 0-1,0 0 1,-1-1 0,1 1 0,0 0-1,-1 0 1,1 0 0,-1 0 0,1 0-1,-1 0 1,0 0-134,-4-8 1380,4 9-1253,1-1 0,0 1 0,-1-1 0,1 1 0,0 0 0,0-1 0,-1 1 0,1-1 0,0 1 0,0-1 0,0 1 0,0-1 0,0 1 0,-1 0 0,1-1 0,0 1 0,0-1 0,0 1 0,0-1 0,1 1 0,-1-1 0,0 1 0,0-1 0,0 1 0,0-1 0,0 1 0,1-1 0,-1 1 0,0 0 0,0-1 0,1 1 0,-1-1 0,0 1 0,0 0 0,1-1 0,-1 1-1,1 0 1,-1-1 0,0 1 0,1 0 0,-1 0 0,1-1 0,-1 1 0,0 0 0,1 0 0,-1 0 0,1-1 0,-1 1 0,1 0 0,-1 0-127,34 0-510,-15 0 1031,105-5 72,-122 6-585,1-1-1,0 1 1,0 0 0,0 0-1,0 0 1,-1 0-1,1 1 1,-1-1-1,1 1 1,1 1-8,18 9 37,61 24 9,-82-35-48,0 0-1,1 0 1,-1 0 0,0 0 0,0 0 0,1 0-1,-1 0 1,0 1 0,0-1 0,0 0 0,0 1 2,14 14 8,-12-13-5,1 0 1,-1 1 0,0-1-1,0 1 1,0 0-1,0 0 1,0 0-1,-1 0 1,0 1 0,2 3-4,15 47 71,-16-45-65,-2 0 1,0 1 0,0-1 0,-1 1 0,0 0 0,-1 3-7,0 13 4,-2-21 840,10-18-552,2 1-259,0 0-1,-2-1 1,1 0-1,-2 0 1,1-1 0,-2 0-1,1-2-32,9-9 99,-12 20-93,15-20 83,-1-1 0,-1-1 0,-1 0-89,-10 13 90,0 1 0,-1-1-1,0 1 1,1-13-90,-3 11 50,2 0 1,-1 0-1,2 1 0,3-6-50,55-103 179,-57 107-155,-1 1 0,-1-1 1,0 0-1,-2 0 0,1 0 0,-2 0 0,0-1-24,3-21 6,4-8-8,-4 33-23,-2-1-1,0 0 1,0-12 25,-6 7-592,4 17 554,0 1 1,-1 0-1,1-1 0,0 1 1,0 0-1,-1-1 0,1 1 1,0 0-1,0 0 0,-1-1 1,1 1-1,0 0 0,-1 0 1,1 0-1,-1-1 0,1 1 0,0 0 1,-1 0-1,1 0 0,0 0 1,-1 0-1,1 0 0,-1 0 1,1 0-1,0 0 0,-1 0 1,1 0-1,-1 0 0,1 0 1,0 0-1,-1 0 0,1 0 0,0 0 1,-1 0-1,1 1 0,-1-1 1,1 0-1,0 0 0,-1 0 1,1 1-1,0-1 0,-1 0 38,-7 8-450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1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0 113 6513,'0'8'287,"1"-1"0,-1 1-1,1-1 1,0 0-1,1 1 1,0-1 0,0 0-1,1 0 1,0 0-1,1 2-286,-3-6-8,1-1-1,0 1 1,-1-1-1,1 0 1,0 1-1,0-1 1,0 0 0,0 0-1,0-1 1,1 1-1,-1 0 1,0-1-1,1 1 1,0-1-1,-1 0 1,1 0-1,0 0 1,-1 0-1,1 0 1,0-1-1,0 1 1,0-1-1,0 0 1,-1 0-1,1 0 1,0 0-1,0 0 1,1-1 8,3 0-78,0-1 1,0 0 0,-1-1-1,1 0 1,-1 0-1,1 0 1,-1-1-1,0 0 1,0 0-1,0 0 1,-1-1-1,0 0 1,4-3 77,-2 0-90,0 0 0,0-1 0,0 1 0,-1-1 0,-1-1 0,0 1 0,0-1 0,3-8 90,-6 12 12,-1-1 0,1 0 0,-1 1 0,-1-1 0,1 0 0,-1 0 0,-1-4-12,1 9 26,0 1 1,0-1-1,-1 0 0,1 0 0,-1 0 0,1 1 1,-1-1-1,0 0 0,1 0 0,-1 1 0,0-1 1,0 1-1,-1-2-26,1 2 28,0 0 1,0 1-1,0-1 1,0 1-1,0-1 0,0 1 1,0-1-1,0 1 1,0-1-1,0 1 0,0 0 1,0 0-1,0-1 1,0 1-1,0 0 1,-1 0-1,1 0 0,0 0 1,0 0-1,0 1 1,0-1-1,0 0 0,0 0 1,-1 1-29,-2 1 68,-1 0 1,1-1 0,0 2-1,0-1 1,0 0-1,1 1 1,-1 0-1,0 0 1,1 0 0,0 0-69,-34 40 303,26-30-261,3-3-22,0 1 0,1 0-1,1 1 1,0-1 0,0 1 0,1 0 0,1 0 0,0 1 0,1 0 0,0-1 0,1 1 0,0 0 0,1 1-20,1-7-27,0-1 0,0 1 0,1 0 0,0 0 0,0-1 1,0 1-1,1 0 0,0-1 0,0 0 0,1 1 0,0-1 1,0 1 26,0-3-69,0 1 1,1-1-1,-1 0 1,1 0-1,0 0 1,0-1-1,0 1 1,0-1-1,1 0 1,-1 0-1,1 0 1,0-1-1,0 0 1,0 0-1,0 0 1,3 1 68,3-1-101,-1 0 0,1-1 1,0 0-1,6-1 101,-16 0-5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8:35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135 313 1712,'-1'-16'3897,"1"16"-3846,0 0 0,0 0 1,0 0-1,0 0 0,0 0 0,0 0 0,0 0 1,0 0-1,0 0 0,0 1 0,0-1 0,0 0 1,0 0-1,0 0 0,0 0 0,0 0 0,-1 0 1,1 0-1,0 0 0,0 0 0,0 0 0,0 0 1,0 0-1,0 0 0,0 0 0,0 0 1,0 0-1,0 0 0,0 0 0,0 0 0,0 0 1,0 0-1,0 0 0,0 0 0,0 0 0,0 0 1,0 0-1,-1 0 0,1 0 0,0 0 0,0 0 1,0 0-1,0 0 0,0 0 0,0 0-51,-5 26 1501,2-9-1464,-28 142 305,20-122-258,-1 0 1,-7 13-85,7-20 59,-12 58 122,22-84-194,2-4 17,0 1 1,0-1 0,0 0 0,0 1-1,0-1 1,-1 0 0,1 1 0,0-1-1,0 0 1,0 1 0,0-1-1,-1 0 1,1 1 0,0-1 0,0 0-1,-1 0 1,1 1 0,0-1 0,-1 0-1,1 0 1,0 0 0,-1 1 0,1-1-1,0 0 1,-1 0 0,1 0 0,0 0-1,-1 0 1,1 0 0,0 0-1,-1 0 1,1 0 0,0 0 0,-1 0-1,1 0 1,-1 0 0,1 0 0,0 0-1,-1 0 1,1 0 0,0 0 0,-1 0-5,1 0 45,0 0 4,0 0 50,0 0 80,0 0 10,1-13 368,5-6-444,1 0 0,1 0 0,2-3-113,22-55 250,6-30 146,10-32 22,-3-13-418,-40 135 45,-1-1 0,-1 0-1,0 0 1,-2-1 0,0 1-1,-1 0 1,-1-1 0,-1 0-45,2 80 33,2-25-18,5 35-15,-5-57 1,0 0-1,2 0 1,0 0-1,0 0 1,1 0-1,1-1 1,2 4-1,-6-14-2,-1-1 1,1 0-1,-1 0 1,1 1-1,0-1 1,0 0-1,0 0 1,0 0-1,0-1 1,0 1-1,1-1 1,-1 1-1,1-1 1,-1 0-1,1 1 1,-1-1-1,1-1 1,0 1-1,0 0 2,2 0-1,0-1 0,-1 0-1,1 0 1,-1 0 0,1-1 0,0 1-1,-1-1 1,1 0 0,-1 0 0,1-1-1,0 0 2,8-3 1,0-1 0,-1-1 0,0 0-1,0-1 1,-1 0 0,0-1 0,7-6-2,-7 5 4,1-1 0,-2 0-1,1-1 1,-2 0-1,1 0 1,-2-1-1,0 0 1,0-1-1,-1 0 1,2-8-3,0-2 13,-2 7 12,-1 0 0,0-1 0,2-17-25,-8 35 2,0 0 1,0 0-1,0 0 1,0-1-1,0 1 1,1 0-1,-1 0 1,0-1-1,0 1 1,0 0-1,0 0 1,0-1-1,0 1 1,0 0-1,0 0 1,0-1-1,0 1 1,0 0-1,0-1 1,0 1-1,0 0 1,0 0-1,0-1 1,-1 1-1,1 0 1,0 0-1,0 0 0,0-1 1,0 1-1,0 0 1,-1 0-1,1-1 1,0 1-1,0 0 1,0 0-1,0 0 1,-1 0-1,1-1 1,0 1-1,0 0 1,-1 0-1,1 0 1,0 0-1,0 0 1,-1 0-1,1 0 1,0 0-1,0 0 1,-1 0-1,1 0 1,0 0-1,0 0 1,-1 0-1,1 0 1,0 0-1,-1 0 1,1 0-1,0 0 1,0 0-3,-1 14-8,1 5 18,0 0 0,1 0-1,1 2-9,2 46-1,-5-41-8,1-10 6,-1 1 0,2-1 1,0 0-1,1 0 0,0 0 0,2-1 1,0 1-1,1 3 3,-4-18-3,-1 0 0,1 1 0,0-1 0,-1 0 0,1 0 0,0 1 0,0-1 0,0 0 0,0 0 0,0 0 0,0 0 0,0 0 0,0 0 0,0 0 0,0-1 0,0 1 0,1 0 0,-1 0 0,0-1 0,1 1 0,-1-1 0,0 0 1,1 1-1,-1-1 0,1 0 0,-1 0 0,1 1 0,-1-1 0,0 0 0,1-1 0,0 1 3,5-1-171,0-1 1,0 1 0,0-2-1,0 1 1,-1-1-1,1 0 171,8-3-539,28-10-32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3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37 2569,'0'-1'-11,"1"-20"3822,0 21-3712,-1-1 0,0 1 0,0-1 0,0 1 0,0-1 0,0 1 0,0-1 0,0 1 0,0-1 0,0 1 0,0-1 0,-1 0 0,1 1 0,0-1 0,0 1 0,0-1 0,-1 1 0,1-1 0,0 1 0,-1 0 0,1-1 0,0 1 0,-1-1 0,1 1 0,0 0 0,-1-1 0,1 1 0,-1 0 0,1-1 0,-1 1 0,1 0 0,-1-1-99,0 3 25,0-1 0,1 0 0,-1 1 0,0-1 0,1 1 0,-1-1 0,1 1 0,-1-1 0,1 1 0,0-1 0,-1 1 0,1 0-25,0 1 45,-11 39 149,8-32-164,0 1 1,1 0 0,1 0-1,-1-1 1,2 1 0,0 11-31,0-16 7,0 0 0,0 0 0,1-1 0,0 1 0,0 0 1,0 0-1,1 0 0,2 4-7,-3-8 1,0 0 1,0-1-1,0 1 1,0 0-1,0-1 1,0 1-1,1-1 1,-1 1-1,0-1 1,1 0-1,-1 0 1,1 0-1,0 0 1,-1 0-1,1 0 1,0 0-1,0 0 1,-1 0-1,1-1 0,0 1 1,0-1-1,0 1 1,0-1-1,0 0 1,0 0-1,0 0 1,0 0-1,1 0-1,4-1-110,1 0-1,-1 0 1,0 0 0,1-1-1,-1 0 1,0 0 0,2-2 110,-6 2-328,1 1 1,-1-1-1,0 0 1,0 0-1,0 0 1,0-1-1,-1 1 1,1-1-1,-1 1 1,1-2 327,7-12-1110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3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20 101 4489,'-9'-27'2184,"2"3"-1063,3 5-401,4 3-304,2 7-400,4 3-128,-1 6-320,-5 0-128,0 0-697,0 0 769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4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1688,'11'3'472,"-1"0"-1,0 0 1,0-1-1,1 0 1,0-1-1,-1 0 1,1-1-1,-1 0 1,1-1-1,5-1-471,-5 0 143,0 0-1,0-1 1,-1-1-1,1 1 1,-1-2-1,0 1 1,-1-2-1,1 1 1,-1-1-1,2-1-142,-8 3 24,1 0 0,0 1 0,-1-1 0,0-1 0,0 1-1,0 0 1,0-1 0,-1 1 0,1-1 0,-1 0 0,-1 0-1,1 0 1,-1 0 0,0 0 0,0 0 0,0 0 0,0-5-24,0 2 94,0 0-1,1 0 1,0 0 0,0 0 0,1 0 0,0 1 0,4-7-94,-5 12 7,-1 1-1,0-1 1,1 1-1,-1-1 1,1 1-1,0 0 1,-1-1-1,1 1 1,0 0-1,0 0 1,-1 0-1,1 1 1,0-1-1,0 0 0,0 1 1,0-1-1,0 1 1,0 0-1,1 0 1,-1-1-1,0 1 1,0 1-1,0-1 1,0 0-1,0 0 1,1 1-7,1 0-1,0 0-1,-1 0 1,1 0 0,-1 0 0,1 0 0,-1 1-1,0 0 1,1 0 0,-1 0 0,0 0 0,0 0 0,0 1-1,0-1 1,-1 1 0,2 0 1,1 5-1,0 0-1,-1 0 1,1 0 0,-1 0-1,-1 1 1,0-1 0,0 1-1,0 0 1,-1 1 1,-1-4 2,0 0-1,0 0 0,-1 0 1,1 0-1,-1 1 1,-1-1-1,1 0 0,-1 0 1,0 0-1,-1 0 1,1 0-1,-1 0 1,-3 5-2,-5 2 66,10-13-43,0 0 0,0 0 0,-1 0 0,1 1 0,0-1 1,-1 0-1,1 0 0,0 0 0,-1 0 0,1 0 0,0 0 0,-1 0 0,1 0 0,0 0 0,-1 0 0,1 0 0,0 0 0,-1 0 0,1 0 0,0 0 0,0 0 0,-1-1 0,1 1 0,0 0 0,-1 0 0,1 0-23,-1-1 35,0 0 0,0 0 0,1 0 0,-1 0-1,1 0 1,-1 0 0,0 0 0,1 0 0,0-1 0,-1 1 0,1 0 0,0 0-1,-1 0 1,1-1 0,0 1 0,0 0 0,0 0 0,0 0 0,0-1 0,1 1-35,0-11 3,0 0 1,1 1 0,1 0 0,0-1 0,0 1 0,2 0-4,-1-1 3,-1 2 5,1 1-1,1-1 0,-1 1 0,1 0 1,1 0-1,0 1 0,6-8-7,-10 14 2,0-1-1,0 1 1,0 0-1,0 0 1,0 0 0,0 1-1,1-1 1,-1 0-1,1 1 1,-1 0-1,1-1 1,-1 1-1,1 0 1,0 0-1,0 1 1,-1-1-1,1 1 1,0-1-1,0 1 1,0 0-1,0 0 1,-1 0-1,1 0 1,0 0-1,0 1 1,0 0-1,1 0-1,-1 0-2,0 1-1,0 0 0,0 0 1,0 0-1,-1 0 0,1 0 1,-1 1-1,0-1 0,1 1 1,-1 0-1,0-1 0,0 1 1,-1 0-1,1 0 0,-1 0 1,1 0-1,-1 1 3,5 12 13,-1 0 1,4 16-14,-5-13-11,1 0-61,16 48-2794,-16-56 2168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4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76 3321,'28'-65'1237,"-28"64"-1222,0 1 0,1 0-1,-1 0 1,0-1 0,0 1-1,0 0 1,0 0 0,0-1-1,0 1 1,0 0 0,0 0-1,0-1 1,0 1 0,0 0 0,0-1-1,0 1 1,0 0 0,0 0-1,0-1 1,0 1 0,0 0-1,0-1 1,0 1 0,0 0-1,0 0 1,0-1 0,-1 1-1,1 0 1,0 0 0,0 0-1,0-1 1,0 1 0,-1 0-1,1 0 1,0 0 0,0-1-1,0 1 1,-1 0 0,1 0 0,0 0-15,-13 3 373,-11 13 129,17-9-354,1-1 0,0 1 0,0 0 0,0 0 0,1 1 0,0 0 0,1 0 0,0 0 0,0 0 0,1 1 0,0 0-148,-1 3 130,0 0 0,2 1-1,-1 0 1,2-1 0,-1 1 0,2 0 0,0 8-130,0-19 12,0 1 1,0-1 0,1 1-1,-1-1 1,1 1 0,0-1-1,-1 1 1,1-1-1,0 0 1,0 1 0,1-1-1,-1 0 1,0 0-1,1 0 1,-1 0 0,1 0-1,0 0 1,-1 0 0,2 0-13,1 0 18,-1 0 0,0 0 1,1 0-1,-1 0 1,1-1-1,-1 0 1,1 0-1,0 0 1,0 0-1,-1-1 1,1 1-1,1-1-18,10 0 26,0 0-1,0-1 0,0-1 1,0-1-1,0 0 0,0-1-25,14-2 11,-15 3-2,0 0 1,0-1-1,2-2-9,-11 5 3,-1-1-1,0 0 1,0 0 0,-1-1 0,1 1 0,0-1-1,-1 0 1,1 0 0,-1 0 0,0 0 0,0-1-1,0 0-2,11-15 15,-8 11-7,0 0 0,0 0 1,-1-1-1,0 0 0,1-3-8,-6 12 8,0 0-1,0 0 1,0 1-1,0-1 1,0 0-1,0 0 0,0 0 1,0 0-1,0 0 1,0 0-1,0 0 1,0 0-1,0 0 1,0 0-1,0 0 0,0 0 1,0 0-1,0 0 1,0 0-1,0 0 1,0 1-1,0-1 1,0 0-1,1 0 1,-1 0-1,0 0 0,0 0 1,0 0-1,0 0 1,0 0-1,0 0 1,0 0-1,0 0 1,0 0-1,0 0 0,0 0 1,0 0-1,0 0 1,0 0-1,0 0 1,0 0-1,1 0 1,-1 0-1,0 0 0,0 0 1,0 0-1,0 0 1,0 0-1,0 0 1,0 0-1,0 0 1,0 0-1,0 0-7,2 13 173,-1 26-38,2 7-86,-3-44-40,0 0-1,0 1 0,0-1 0,0 0 0,1 0 0,-1 1 1,1-1-1,0 0 0,0 0 0,0 0 0,0 0 0,0 0 0,0 0 1,0 0-1,1 0 0,-1 0 0,0-1 0,1 1 0,0 0 1,-1-1-1,1 1 0,0-1 0,0 0 0,0 0 0,0 0 0,0 0 1,0 0-1,0 0 0,0 0 0,0-1 0,1 1 0,-1-1 0,1 1-8,2-1-93,0 0 0,0-1 0,0 1 0,0-1 0,0 0 0,0 0 0,-1-1 0,1 0-1,0 1 1,-1-1 0,1-1 0,-1 1 0,0-1 93,11-6-1316,2-2 539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5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5521,'1'-7'2089,"3"7"-1489,0 0-720,-4 0-360,0 0-1185,0 0 1081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6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199 468 3857,'-14'4'401,"0"1"-1,0 0 1,1 1 0,0 0 0,0 1-1,0 0 1,1 1 0,0 1 0,1 0-1,-10 10-400,15-13 48,0 1 1,1 0-1,-1 0 0,1 0 0,1 1 0,-1 0 0,0 4-48,3-9 4,1 0 0,0-1 0,0 1 0,1 0 0,-1 0 0,1 0-1,-1 0 1,1 0 0,0 0 0,0 0 0,1 1-4,-1-2 1,0-1 0,1 1 0,-1-1 0,1 0 0,-1 1 0,1-1 0,0 0 0,-1 1 0,1-1 0,0 0 1,0 0-1,0 0 0,0 0 0,0 0 0,0 0 0,0 0 0,0 0 0,1 0 0,-1 0 0,0-1 0,1 1 0,0 0-1,3 1 3,-1-1 1,1 0-1,0 0 0,0-1 0,-1 0 1,1 1-1,0-1 0,0-1 1,-1 1-1,1-1 0,0 0 0,0 0 1,-1 0-1,4-2-3,12-4 24,0-1 0,11-7-24,-31 15 1,9-4 60,-1 0 0,0-1 1,-1 0-1,1 0 1,-1-1-1,0 0 0,0 0 1,-1-1-1,0 0 0,0 0 1,0 0-1,-1-1 0,0 0 1,-1 0-1,0 0 0,0 0 1,0-1-1,-1 1 0,-1-1 1,1 0-1,-2 0 0,1 0 1,-1 0-1,0 0 0,-1-1 1,0 1-1,-1 0 0,0-7-61,-11-53 524,-3 0 0,-17-46-524,12 42 94,2 11-31,47 276-107,-7-65 76,-20-125-33,2-1 1,0 0-1,2 0 1,0-1 0,2 1-1,4 9 1,-9-26-1,0-1 0,0 1 0,0-1 0,0 0 0,1 0 0,0 0 0,0 0 0,1 0 0,-1-1-1,1 0 1,0 0 0,0 0 0,0-1 0,1 1 0,-1-1 0,1-1 0,0 1 0,0-1 0,-1 0 0,2 0-1,-1-1 1,0 1 0,0-2 0,0 1 0,1 0 0,1-1 1,3-1-29,0 0 0,0-1 0,0 0 0,0 0 0,0-1 1,0-1-1,-1 0 0,0 0 0,0-1 0,0 0 0,0-1 0,-1 0 0,0-1 0,0 0 0,-1 0 0,6-6 29,-13 11-9,1-1-1,0 0 1,-1 0-1,0 0 1,1 0-1,-1 0 1,0 0-1,-1 0 1,1 0-1,0 0 1,-1 0-1,0-1 1,0 1-1,0 0 1,0 0-1,0-1 1,-1 1-1,1 0 1,-1 0-1,0 0 1,0 0-1,0 0 1,0 0-1,-1 0 1,1 0 0,-1 0-1,0 1 1,0-1-1,0 1 1,0-1-1,0 1 1,0 0-1,-1-1 1,1 1 9,1 2 1,0 0 1,1 0 0,-1 0 0,0 0 0,1 0 0,-1 0-1,0 1 1,1-1 0,-1 0 0,0 0 0,1 0 0,-1 1-1,1-1 1,-1 0 0,0 1 0,1-1 0,-1 0 0,1 1-1,-1-1 1,1 1 0,-1-1 0,1 1 0,0-1 0,-1 1-1,1-1 1,-1 1 0,1 0 0,0-1 0,0 1 0,-1 0-2,-10 21 11,9-15-7,1-1 0,0 1 1,0 0-1,0-1 0,1 1 0,0 0 0,0 0 0,1-1 0,0 1 0,0 0 0,1-1 0,-1 1 0,1-1 0,1 1 1,-1-1-1,1 0 0,3 4-4,-5-7 1,1 0 0,0 0 0,0-1 0,0 1 0,0-1 0,0 1 0,0-1-1,1 0 1,-1 0 0,1 0 0,0 0 0,-1 0 0,1-1 0,0 1 0,0-1 0,0 0 0,0 0 0,0 0 0,0 0 0,0 0 0,1-1 0,-1 0 0,0 1 0,0-1 0,1 0 0,-1 0 0,0-1 0,0 1 0,1-1 0,-1 0 0,0 0 0,0 0 0,0 0 0,0 0 0,0 0 0,0-1 0,0 0-1,3-1 4,0-1-1,-1 0 1,1-1 0,-1 1 0,0-1 0,0 0 0,0-1 0,0 1 0,-1-1 0,0 0 0,-1 0 0,1 0-1,-1 0 1,1-3-4,5-15 62,0 0-1,-2-1 0,1-7-61,-1 4 71,-6 25-67,-1 1 1,1-1-1,0 0 1,0 0-1,1 1 1,-1-1-1,0 0 1,1 1-1,0 0 1,-1-1-1,2 0-4,-2 2-1,0 1 1,-1-1-1,1 1 0,0 0 1,0-1-1,0 1 0,0 0 1,-1 0-1,1-1 0,0 1 1,0 0-1,0 0 0,0 0 0,0 0 1,-1 0-1,1 0 0,0 0 1,0 0-1,0 1 0,0-1 1,0 0-1,-1 0 0,1 1 0,0-1 1,0 1-1,0-1 0,-1 0 1,1 1-1,0 0 0,-1-1 1,1 1-1,0-1 0,-1 1 0,1 0 1,-1-1-1,1 1 0,-1 0 1,1 0 0,7 9-6,1 1 0,-2 0 1,0 0-1,0 1 1,-1-1-1,0 1 1,0 3 5,4 11 15,-1 1 1,4 25-16,-8-36 78,0-26 89,6-17-179,4-4 20,1 0 0,13-17-8,-24 40-3,7-11-4,1 1-1,16-18 8,-26 33 1,0-1 0,0 1 0,1-1 0,0 1 0,0 0 0,0 0 0,0 1 0,0-1 1,0 1-1,1 0 0,-1 0 0,1 0 0,0 1 0,-1-1 0,1 1 0,2 0-1,-5 1 0,-1 0 0,1 1 1,-1-1-1,1 0 0,0 1 1,-1-1-1,1 1 0,-1 0 1,0-1-1,1 1 0,-1 0 0,0 0 1,1 0-1,-1 0 0,0 0 1,0 0-1,0 0 0,0 1 1,0-1-1,0 0 0,0 1 1,0-1-1,19 39-7,-11-22 1,-2-6-11,1 0-1,-1-1 1,2 0-1,-1 0 0,2-1 1,-1 0-1,1-1 1,1 0-1,2 2 18,-9-9-7,0 1 0,0-1 1,0 0-1,0 0 0,0 0 1,0 0-1,1-1 0,-1 1 0,1-1 1,-1 0-1,1-1 0,-1 1 1,1-1-1,-1 0 0,1 0 0,-1 0 1,1-1-1,-1 1 0,1-1 0,-1 0 1,1 0-1,-1-1 0,0 0 1,1 1-1,-1-1 0,0-1 0,0 1 1,-1 0-1,3-3 7,-1 1 2,1-1 0,-1 0 0,0 0 0,-1 0 0,0-1 0,0 0 0,0 0 0,0 0 0,-1 0 0,0-1 0,0 1 1,-1-1-1,1 0 0,-2 1 0,1-1 0,-1 0 0,0 0 0,0 0 0,-1 0 0,0-5-2,-1-13 94,-1 1-1,-1-1 1,-2 0 0,0 1-1,-3-7-93,-11-32 152,5 19-8,-2-22-144,4 9 20,7 33-35,4 20-19,1 6-23,10 55 57,9 77 42,-5 13-55,4 37-11,-16-173 37,0 0-1,0 0 0,1 0 1,1-1-1,-1 1 0,2-1 1,2 5-13,-6-14-35,-1-1 1,1 1-1,-1 0 1,1 0-1,0-1 1,0 1-1,-1 0 1,1-1-1,0 1 1,0-1-1,0 1 1,0-1-1,0 0 1,0 1-1,0-1 1,0 0-1,0 1 1,-1-1-1,1 0 1,0 0-1,0 0 1,0 0-1,0 0 0,0 0 1,0 0-1,0 0 1,0-1-1,0 1 1,0 0-1,0-1 35,8 1-1254,9-1 414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6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0 135 5769,'17'-19'2185,"5"6"-1657,7-3-88,8-1-168,-2 1-64,9-2-328,2 1-816,-2-1 656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7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 3121,'4'-12'429,"9"-27"1194,-12 37-1404,0 0 0,0 0 0,0 0 0,0 0 0,0 0 0,0 0 0,1 0 0,-1 0 0,1 1 0,0-1 0,-1 1 0,1-1 0,0 1 0,0 0 0,1-1-219,-1 1 44,0 1 0,-1-1 0,1 1 0,0 0 0,0 0 0,0 0 0,0 0 0,0 0 0,0 0 0,-1 0 0,1 1 0,0-1 0,0 1 0,0-1 0,-1 1 0,1 0 0,0 0 0,0 0 1,-1 0-1,1 0 0,-1 0 0,1 0 0,-1 0 0,0 1 0,1-1 0,-1 0 0,1 2-44,6 6-13,-1 0 0,-1 1 1,1 0-1,-1 2 13,-2-7 59,5 11-43,0 0-1,-1 0 0,0 1 1,-1 0-1,-1 0 0,-1 1 1,-1-1-1,0 1 0,-1 0 1,0 7-16,-3-25 8,0 1 0,0-1 1,0 1-1,0-1 0,-1 0 0,1 1 1,0-1-1,0 0 0,0 1 1,0-1-1,0 1 0,0-1 0,-1 0 1,1 1-1,0-1 0,0 0 1,0 1-1,-1-1 0,1 0 1,0 0-1,0 1 0,-1-1 0,1 0 1,0 0-1,-1 1 0,1-1-8,0 0 20,-1 0 0,1 0-1,0-1 1,-1 1-1,1 0 1,0 0 0,-1 0-1,1 0 1,0-1 0,0 1-1,-1 0 1,1 0 0,0 0-1,-1-1 1,1 1 0,0 0-1,0 0 1,0-1 0,-1 1-1,1 0 1,0-1 0,0 1-1,0 0 1,0-1-1,0 1 1,0 0 0,-1-1-1,1 1 1,0 0 0,0-1-1,0 1 1,0 0 0,0-1-1,0 1 1,0 0 0,1-1-20,-4-23 127,2 0 1,1 0 0,1 0-1,1-5-127,-1 21 15,-1-1 0,2 1-1,0-1 1,0 1 0,0-1 0,1 1-1,0 0 1,1 0 0,-1 1-1,2-1 1,-1 1 0,1 0-1,0 0 1,0 0 0,6-5-15,-7 9 4,0 0 0,0 0 1,1 0-1,-1 0 1,1 1-1,0 0 1,-1 0-1,1 0 0,0 0 1,0 1-1,0 0 1,0 0-1,1 0 1,-1 1-1,0-1 0,0 1 1,0 0-1,1 1 1,-1-1-1,0 1 0,0 0 1,0 1-1,0-1 1,0 1-1,0 0-4,2 1-5,1 0 0,-1 1 0,0-1 0,-1 1 0,1 1 0,-1-1 0,0 1 0,0 0 0,0 1 0,-1-1 0,0 1 0,0 0 0,0 0 0,-1 1-1,1-1 1,-2 1 0,1 0 0,-1 0 0,0 1 0,-1-1 0,1 1 0,-1-1 0,0 5 5,2 3-416,0-1 0,1 1 0,1-1 0,0-1 0,2 1 416,-4-4-559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8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0 562 3817,'31'-10'1390,"0"1"0,4 1-1390,-13 3 316,1 0 1,-1-2 0,0 0-1,0-2 1,0 0-1,3-3-316,-23 10 22,0 1-1,0-1 0,0 1 0,0-1 0,0 0 1,0 0-1,0 0 0,0 0 0,0 0 0,-1 0 1,1 0-1,-1 0 0,0-1 0,0 1 1,0-1-1,0 1 0,0-1 0,0 1 0,-1-1 1,1 1-1,-1-1 0,1 0 0,-1 1 0,0-1 1,0 0-1,-1 1 0,1-1 0,0 0 0,-1 1 1,0-1-1,1 1 0,-1-1 0,0 1 0,0-1 1,-1 1-1,1-1 0,0 1 0,-1 0 0,0 0 1,1 0-1,-1 0 0,0 0 0,0 0 0,0 0 1,0 1-1,0-1 0,0 1 0,-1-1 0,0 1-21,1 0 8,0 0-1,0 0 1,0 1-1,0-1 1,0 1-1,0 0 0,0-1 1,0 1-1,0 0 1,-1 0-1,1 1 1,0-1-1,0 0 0,0 1 1,0-1-1,0 1 1,0-1-1,0 1 1,0 0-1,1 0 1,-1 0-1,0 0 0,0 0 1,1 1-1,-1-1 1,0 0-1,1 1 1,-1 0-8,-7 6 8,1 1 0,0 0 0,1 0 1,-3 5-9,9-12 5,-5 7 7,1-1 0,0 1 0,0 0 0,1 0 0,0 1 0,1-1 0,0 1 0,0 0 0,1 0 0,0 0 0,0 9-12,2-13 0,0 0 1,0 0-1,1-1 1,0 1-1,0 0 1,0-1-1,0 1 1,1-1-1,0 1 1,0-1-1,1 0 1,-1 0-1,1 0 1,0 0-1,0 0 1,1-1-1,0 1 1,0-1-1,0 0 1,0 0-1,0 0 1,1-1-1,1 1 0,1 0 0,0 0 1,0-1-1,1 0 0,-1 0 1,0 0-1,1-1 0,0-1 0,-1 1 1,1-1-1,0 0 0,0-1 1,0 0-1,0 0 0,-1-1 1,1 0-1,0 0 0,0-1 0,-1 0 1,1 0-1,5-3 0,0 0-35,0-1 1,0 0-1,-1-1 0,0 0 1,0-1-1,0 0 1,-1-1-1,0 0 0,-1-1 1,0 0-1,6-9 35,-12 13 15,0 0 1,0-1-1,-1 1 0,1-1 1,-1 0-1,-1 0 0,0 0 1,0 0-1,0 0 0,-1 0 1,0-1-1,0 1 0,0-1 1,-1 1-1,-1 0 0,1-1 1,-1 1-1,0-1 0,-1 1 1,0-2-16,-7-8 315,9 17-308,0 0 0,-1 0 0,1-1 0,0 1 0,0 0 0,-1 0 0,1 0 0,0 0-1,0 0 1,-1 0 0,1-1 0,0 1 0,0 0 0,-1 0 0,1 0 0,0 0 0,0 0 0,-1 0-1,1 0 1,0 0 0,-1 0 0,1 0 0,0 0 0,0 0 0,-1 0 0,1 1 0,0-1 0,0 0-1,-1 0 1,1 0 0,0 0 0,0 0 0,-1 0 0,1 1 0,0-1 0,0 0 0,0 0 0,-1 0-1,1 1 1,0-1 0,0 0 0,0 0 0,0 1 0,0-1 0,-1 0 0,1 0 0,0 1 0,0-1-7,-1 3 6,0 0 1,0 0 0,0 1 0,0-1 0,0 0 0,1 1 0,-1-1-1,1 0 1,0 1 0,0-1 0,0 0 0,1 1 0,0 1-7,0 5 7,0 7-3,0 0 1,2 0 0,0 0-1,5 14-4,-7-27 3,0 0-1,1 1 1,0-1-1,0 0 1,0 0-1,0 0 1,1 0-1,-1 0 1,1 0-1,0-1 1,0 1-1,0-1 1,1 0-1,-1 0 1,1 0-1,0-1 1,0 1-1,0-1 1,0 0-1,0 0 0,0 0 1,3 0-3,-1 0 3,1-1 0,0 0 0,0 0 0,0-1 0,0 1 0,0-2-1,1 1 1,-1-1 0,-1 0 0,1 0 0,0-1 0,0 0 0,0 0 0,-1-1 0,1 0 0,-1 0 0,0 0 0,0-1 0,0 0 0,0 0 0,-1-1 0,0 1-1,0-1 1,0 0 0,0-1 0,-1 1 0,0-1 0,0 0 0,0 0 0,-1 0 0,0 0 0,0-1 0,0 1 0,-1-1 0,1-6-3,-1 6 34,-1 0 1,0-1-1,-1 1 1,0 0-1,0-1 1,0 1-1,-1-1 1,0 1-1,-1-3-34,2 10 34,-4-3 55,2 19-26,5-2-62,0-1 0,0 1 0,1-1 0,1 0 0,0 0 1,1 0-1,5 6-1,-8-14-3,0 0 1,0-1 0,1 0 0,0 0-1,0 0 1,0 0 0,1-1 0,-1 1-1,1-1 1,0 0 0,0-1 0,0 1-1,0-1 1,0 0 0,0 0 0,1-1-1,-1 1 1,3-1 2,8 2-9,1-2 0,0 1 0,0-2-1,16-2 10,-22 2 2,0-1-1,0-1 1,0 0-1,0 0 1,-1-1-1,1 0 0,-1-1 1,0 0-1,0-1 1,0 0-1,5-5-1,-9 6-2,0-1 1,0 0-1,-1 0 0,0 0 0,0-1 0,0 0 1,0 0-1,-1 0 0,0-1 0,-1 1 0,1-1 1,-1 0-1,-1 0 0,1 0 0,-1 0 1,0 0-1,0-4 2,1-23 31,-2 0 0,0-1 0,-3 1 0,-1 0 1,-3-13-32,6 46 1,-7-53 74,-1-1 1,-12-34-76,1 19 30,22 83-77,-1 0-1,-1 0 0,1 12 48,1 12 3,15 68 3,0-6 295,2 73-301,-18-149 22,-2 0-1,2 0-1,0 0 1,2 0 0,1-1 0,4 14-21,-8-35-18,-1 0 1,1 1 0,-1-1-1,1 0 1,0 0 0,0 0 0,0 0-1,-1 0 1,1 0 0,0 0 0,0 0-1,0 0 1,1 0 0,-1 0 0,0 0-1,0-1 1,0 1 0,1-1-1,-1 1 1,0-1 0,1 1 17,29 2-2439,-28-3 2149,16 0-587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1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4561,'18'-14'2136,"25"4"-495,14 4-1393,28-4-200,14 1 0,13-1-504,2 2-761,-9 12 793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19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1 136 6273,'5'-16'2809,"12"-1"-1153,10 2-1320,12 4-168,12-1-152,8-3-8,18 0-288,0-1-656,-13-3 632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20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1 322 4153,'21'0'1886,"-1"-1"-1,1-1 1,7-3-1886,-11 1 172,0 0 1,0-1-1,-1-1 0,1-1 1,-1 0-1,-1-1 0,1 0 1,-1-2-1,-1 0 0,10-8-172,-22 16 24,1 0 0,-1 0 0,0 0 0,0 0-1,0 0 1,0 0 0,0-1 0,-1 1 0,1-1 0,-1 0-1,1 1 1,-1-1 0,0 0 0,0 0 0,0 0 0,0 0 0,-1 0-1,1 0 1,-1 0 0,0 0 0,0 0 0,0 0 0,0-2-24,-1 2 18,0-1 1,-1 1 0,1 0-1,0-1 1,-1 1 0,0 0 0,0 0-1,0 0 1,0 0 0,0 0 0,-1 0-1,1 1 1,-1-1 0,0 1-1,1 0 1,-1 0 0,0 0 0,-1 0-1,-1-1-18,-2-1 14,0 1 1,0 0-1,-1 0 0,1 1 0,-1 0 0,0 0 0,1 1 0,-1 0 0,0 0 0,0 1 0,0 0 1,0 0-1,1 1 0,-9 1-14,15-2-70,9-1 36,49-9 15,251-54 79,-283 59-56,1 2-1,-1 1 1,7 1-4,-31 0-2,1 1 0,-1 0 0,1 0 1,-1 0-1,1 1 0,0-1 0,-1 0 0,1 0 1,-1 1-1,1-1 0,-1 1 0,0 0 0,1-1 1,-1 1-1,1 0 0,-1 0 0,0 0 0,0-1 1,0 2-1,1-1 0,-1 0 0,0 0 0,0 0 1,0 0 1,-1 1 0,1 0 0,-1 0 0,1-1 0,-1 1 0,0 0 0,0 0 0,0-1 0,0 1 0,0 0 0,0 0 0,0-1 0,-1 1 1,1 0-1,-1 0 0,1-1 0,-1 1 0,0 1 0,-3 6 2,-1 0 1,0 0-1,-1 0 1,0-1-1,0 0 1,-3 3-3,-18 15-1,21-22 0,1 0 1,0 1-1,0 0 1,1 0 0,-1 0-1,1 0 1,0 1 0,1 0-1,-1 0 1,1 0 0,0 1 0,3-6-1,-1 0 1,1 0-1,0 0 1,-1 1-1,1-1 1,0 0-1,0 0 1,0 0-1,0 1 1,0-1-1,0 0 1,0 0-1,1 1 1,-1-1-1,0 0 1,1 0-1,-1 0 1,1 0-1,-1 0 1,1 0-1,0 0 1,-1 0-1,1 1 1,1-1 1,0 1 0,-1-1 0,1 1 0,0-1 0,0 0 0,0 0 0,0 0 0,0 0 0,0 0 0,0-1-1,0 1 1,1 0-1,7 0 12,0 1 1,0-1-1,0-1 0,0 0 0,3 0-12,3-1 5,0 0 1,0-1-1,-1-1 1,1 0-1,0-1 1,-1-1-1,0 0 1,0-1-1,12-7-5,-25 12 3,0-1 1,1 0-1,-1 0 1,0 0-1,0-1 0,0 1 1,-1 0-1,1-1 1,-1 1-1,1-1 1,-1 0-1,0 1 0,0-1 1,0 0-1,0 0 1,0 0-1,-1 0 0,1 1 1,-1-1-1,0 0 1,0 0-1,0 0 0,0 0 1,0 0-1,-1 0 1,1 0-1,-1 0 0,0 0 1,0 0-1,0 1 1,0-1-1,0 0 1,-1 1-1,1-1 0,-1 1 1,-1-2-4,2 4-3,1 0 0,0 0 0,-1 0 1,1 1-1,-1-1 0,1 0 0,0 0 1,-1 1-1,1-1 0,0 0 0,-1 1 0,1-1 1,0 0-1,0 1 0,-1-1 0,1 0 1,0 1-1,0-1 0,-1 1 0,1-1 0,0 0 1,0 1-1,0-1 0,0 1 0,0-1 0,0 1 1,0-1-1,0 0 0,0 1 0,0-1 1,0 1-1,0-1 0,0 1 0,0-1 0,0 1 1,0-1 2,4 16-4,0-1 1,0 0-1,2 0 1,0-1-1,6 12 4,-9-19 1,0-1 0,1 0 0,0 0-1,0 0 1,0 0 0,0-1 0,1 1-1,0-1 1,0 0 0,5 2-1,-8-5-27,0-1 0,0 0 0,1 0 0,-1 0 0,0 0 0,1 0 1,-1 0-1,1-1 0,-1 1 0,1-1 0,-1 1 0,1-1 0,-1 0 0,1 0 0,-1-1 1,1 1-1,-1 0 0,1-1 0,-1 1 0,1-1 0,-1 0 0,0 0 0,1 0 0,-1 0 1,0 0-1,0-1 0,0 1 0,1-1 27,2-1-373,0-1 0,0 0 0,-1 0 0,1 0 0,-1-1 1,0 1-1,0-1 0,0 0 0,-1-1 0,1-1 373,9-16-1013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21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0 4161,'0'0'55,"0"1"0,0-1 1,-1 1-1,1-1 0,0 0 0,0 1 0,0-1 1,0 0-1,0 1 0,0-1 0,0 0 0,-1 1 1,1-1-1,0 0 0,0 1 0,-1-1 1,1 0-1,0 0 0,0 1 0,-1-1 0,1 0 1,0 0-1,-1 0 0,1 1 0,0-1 0,-1 0 1,1 0-1,0 0 0,-1 0 0,1 0 1,0 0-1,-1 0 0,1 0 0,0 1 0,-1-1 1,1 0-1,0-1 0,-1 1 0,1 0 1,-1 0-1,1 0 0,0 0 0,-1 0 0,1 0 1,0 0-1,-1 0 0,1-1 0,0 1 0,-1 0 1,1 0-1,0 0 0,0-1 0,-1 1 1,1 0-1,0 0 0,0-1 0,-1 1 0,1 0 1,0-1-1,0 1 0,0 0 0,-1-1 0,1 1 1,0 0-1,0-1 0,0 1 0,0 0 1,0-1-56,-6 35 677,4 7-523,2 0 0,2 0 0,2-1 0,1 1 0,2-1 0,2 0 0,11 28-154,-19-65 11,5 14 12,0 0 0,8 13-23,-12-26 34,0 1 0,0-1 0,1-1 1,0 1-1,0 0 0,0-1 0,0 1 1,0-1-1,1 0 0,0 0 0,-1 0 1,1-1-1,3 2-34,-6-3 37,1-1 0,-1 1-1,1-1 1,-1 0 0,1 1 0,-1-1 0,1 0-1,-1 0 1,1 0 0,0 0 0,-1 0 0,1 0 0,-1-1-1,1 1 1,-1 0 0,1-1 0,-1 1 0,1-1 0,-1 0-1,1 1 1,-1-1 0,0 0 0,1 0 0,-1 0 0,0 0-1,0 0 1,0 0 0,1 0 0,-1 0 0,0-1 0,-1 1-1,1 0 1,0-1 0,0 1 0,0-1-37,5-9 98,-1 0-1,0 0 1,-1 0 0,2-8-98,-1 4 76,-1 6-56,-2 0-3,2 0 0,-1 1-1,1-1 1,1 1 0,-1 0 0,3-3-17,-5 9 1,-1 0 1,1 1-1,0-1 0,-1 0 1,1 1-1,0-1 0,0 1 1,0 0-1,1-1 1,-1 1-1,0 0 0,0 0 1,1 1-1,-1-1 0,0 0 1,1 1-1,-1-1 0,0 1 1,1 0-1,-1 0 0,1 0 1,-1 0-1,1 0 1,-1 0-1,1 1 0,0 0-1,6 1-2,0 1-1,0 1 1,-1-1-1,0 1 1,0 1-1,0 0 1,0 0-1,-1 0 1,1 1-1,-1 0 1,-1 1-1,1-1 1,-1 1-1,3 4 3,-4-4 2,0-1-1,-1 1 1,0 0 0,0 0-1,0 1 1,-1-1-1,0 1 1,0 0-1,-1 0 1,0-1-1,0 2 1,-1-1-1,0 0 1,-1 0-1,0 0 1,0 4-2,0-11 6,0-1 0,0 0 0,0 0 0,0 0 1,0 0-1,0 1 0,0-1 0,0 0 0,0 0 1,0 0-1,0 1 0,0-1 0,0 0 1,0 0-1,0 0 0,0 0 0,0 1 0,0-1 1,0 0-1,0 0 0,-1 0 0,1 0 0,0 0 1,0 1-1,0-1 0,0 0 0,0 0 0,0 0 1,-1 0-1,1 0 0,0 0 0,0 0 1,0 0-1,0 0 0,-1 1 0,1-1 0,0 0 1,0 0-1,0 0 0,0 0 0,-1 0 0,1 0 1,0 0-1,0 0 0,0 0 0,0 0 0,-1 0 1,1 0-1,0 0 0,0 0 0,0-1 1,0 1-1,-1 0-6,1 0 21,0-1 0,-1 1 0,1-1 0,0 1-1,-1-1 1,1 1 0,0-1 0,0 1 0,0-1 0,-1 1 0,1-1 0,0 1 0,0-1 0,0 0 0,0 1 0,0-1 0,0 1 0,0-1 0,0 1 0,0-1 0,0 0-1,1 1 1,-1-1-21,2-7 10,0 0 0,0 1 0,1-1 0,0 1-1,1 0 1,0 0 0,0 0 0,0 0 0,1 0-10,7-11 13,-11 17-12,43-65 26,-40 59-29,1 1-1,1 1 1,-1-1-1,1 1 1,0 0 0,1 0-1,-1 0 1,1 1 2,-6 3-1,0 0 0,1 1 0,-1-1 0,0 0 0,1 1-1,-1-1 1,0 1 0,1 0 0,-1-1 0,1 1 0,-1 0 0,1 0 0,-1 0 0,1 0-1,-1 0 1,0 0 0,1 0 0,-1 1 0,1-1 0,-1 0 0,2 1 1,-1 1-2,0-1 0,-1 0 0,1 0 0,0 1 0,0-1 0,-1 1 1,1 0-1,-1-1 0,0 1 0,1 0 0,-1 0 0,0 0 0,1 1 2,3 9-7,-1 0 0,1 0 0,-2 1 0,3 12 7,-2-7 4,-3-12-1,1 0 0,0-1-1,0 1 1,1 0 0,-1-1 0,1 0 0,1 1-1,-1-1 1,1-1 0,-1 1 0,1 0 0,1-1-1,0 1-2,-2-3 2,-1 0-1,1 0 0,-1-1 1,1 0-1,0 1 0,-1-1 1,1 0-1,0 0 0,0 0 1,0-1-1,0 1 0,0-1 1,0 0-1,0 0 0,0 0 1,0 0-1,0 0 0,0 0 1,0-1-1,0 0 0,0 1 0,0-1 1,0 0-1,0-1 0,-1 1 1,3-1-2,0-1-1,-1 1 1,1-1-1,-1 0 1,0 0-1,0-1 1,0 1-1,-1-1 1,1 0-1,-1 0 0,0 0 1,0 0-1,0 0 1,0-1-1,-1 1 1,0-1-1,0 0 1,0 0-1,0 0 1,-1 0-1,0 0 1,0 0-1,0 0 1,-1 0-1,1-1 0,-1 1 1,-1 0-1,1 0 1,-1 0-1,0 0 1,0-2 0,1 7-1,0-1 1,0 1-1,0 0 0,0 0 1,0 0-1,0 0 1,0 0-1,0 0 1,0-1-1,0 1 0,0 0 1,0 0-1,0 0 1,0 0-1,0 0 0,0 0 1,0-1-1,0 1 1,0 0-1,0 0 1,0 0-1,-1 0 0,1 0 1,0 0-1,0 0 1,0-1-1,0 1 0,0 0 1,0 0-1,0 0 1,0 0-1,0 0 1,-1 0-1,1 0 0,0 0 1,0 0-1,0 0 1,0 0-1,0 0 0,0 0 1,-1 0-1,1 0 1,0 0-1,0 0 1,0 0-1,0 0 0,0 0 1,0 0-1,-1 0 1,1 0-1,0 0 1,0 0-1,0 0 0,0 0 1,0 0-1,0 0 1,-1 0-1,1 0 0,0 0 1,0 0-1,0 0 1,0 0-1,0 1 1,-3 9-41,4 2 44,1-1-1,1 1 0,-1 0 1,2-1-1,0 1 0,0-1 1,1 0-1,2 2-2,-6-9-3,1-1 0,1 1 0,-1-1 0,0 0 0,1 0 0,-1 0 0,1 0 0,0 0 0,0-1 0,0 1 0,1-1 0,-1 0 0,1 0 0,-1 0 0,1 0 0,-1-1 0,1 1 0,0-1 0,0 0 0,0 0 0,0-1 0,-1 1 0,1-1 0,0 0 0,0 0 0,0 0 0,0 0 0,0-1 0,0 1 0,0-1 0,0 0 0,0-1 0,0 1 3,2-1 1,0 0 0,0 0 1,0-1-1,-1 1 0,1-1 1,-1-1-1,0 1 0,0-1 1,0 0-1,0 0 0,-1 0 0,1-1 1,-1 0-1,0 1 0,-1-2 1,1 1-1,-1 0 0,0-1 0,1-3-1,-2 4 7,-1-1 0,-1 1-1,1 0 1,-1-1 0,0 1-1,0-1 1,0 1 0,-1 0-1,0-1 1,0 1 0,0 0-1,-1 0 1,0 0 0,0 0-1,0 0 1,-1 0 0,0-1-7,0 0-3,-1 0-1,0 0 1,0 1 0,-1-1 0,1 1-1,-1 0 1,-1 0 0,1 0 0,0 1 0,-1 0-1,0 0 1,-6-3 3,10 6-57,1 0-1,-1 1 1,1-1-1,-1 1 0,1-1 1,-1 1-1,1-1 1,-1 1-1,0 0 1,1 0-1,-1 0 1,0 0-1,1 0 1,-1 0-1,0 0 1,1 1-1,-1-1 1,1 0-1,-1 1 1,1-1-1,-1 1 0,1 0 1,-1 0-1,1-1 1,-1 1-1,1 0 1,0 0-1,0 0 1,-1 1 57,-11 21-674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23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0 391 3121,'7'-6'6751,"14"0"-6851,-13 4 540,9-4-341,0-1 0,0 0 0,9-6-99,-16 7 40,-4 3 20,0-1 0,0 0 0,0 0 0,0 0 0,-1-1 1,0 1-1,0-1 0,0-1 0,-1 1 0,0-1 0,0 0 0,0 1 0,-1-2 0,1-1-60,-2 4 39,0 0-1,0 0 1,-1-1-1,0 1 0,0-1 1,0 1-1,-1-1 1,1 1-1,-1-1 1,0 1-1,-1-1 0,1 0 1,-1 1-1,1-1 1,-2 1-1,1 0 0,0-1 1,-1 1-1,0 0 1,-1-3-39,3 6 2,-1 0 0,1-1 0,-1 1 0,0 0 0,1 0 0,-1 0 0,0 0 0,0 0 0,0 0 0,0 0 0,1 0 0,-1 0 0,-1 1 0,1-1 0,0 0 0,0 1 0,0-1 0,0 0 0,0 1 0,-1 0 0,1-1 0,0 1 0,0 0 0,-1-1 0,1 1 0,0 0 0,-1 0-2,0 1 0,0-1-1,0 1 0,0 0 1,1-1-1,-1 1 0,0 0 0,0 1 1,0-1-1,1 0 0,-1 0 1,0 1-1,1-1 0,-1 1 0,1-1 1,-1 2 0,-6 8-4,0 0 0,1 1 0,0 0 0,-4 10 4,6-10 0,1 0 1,0 0 0,1 0-1,0 0 1,1 0 0,0 1-1,1 1 0,0-6-4,1-1-1,0 1 1,0-1 0,1 1-1,0-1 1,0 1 0,1-1-1,-1 0 1,2 0-1,-1 0 1,1 0 0,2 3 4,-3-6-2,1 0 1,-1 0-1,1-1 1,0 0-1,0 1 1,0-1-1,0 0 1,1 0 0,0-1-1,-1 1 1,1-1-1,0 0 1,0 0-1,0 0 1,0 0-1,0-1 1,1 1 0,-1-1-1,0 0 1,1-1-1,-1 1 1,1-1-1,-1 0 1,1 0-1,-1 0 1,1 0-1,-1-1 1,0 0 0,1 0-1,-1 0 1,0 0-1,1-1 1,-1 0-1,0 0 1,2-1 1,0-1 10,-1 0-1,0 0 1,0 0-1,0-1 1,0 0-1,-1 0 1,0 0 0,0 0-1,0 0 1,-1-1-1,0 0 1,0 0 0,0 0-1,-1 0 1,0 0-1,1-3-9,8-48 82,-10 44-80,1 0 1,1 0-1,0 0 1,0 0-1,2 1 1,0-1-1,2-3-2,-6 14 0,0 0 0,0 0 0,1 0 0,-1 0 0,1 0 0,-1 1 0,1-1 0,0 0 0,0 1 0,0-1 0,0 1 1,0 0-1,0-1 0,0 1 0,0 0 0,0 0 0,1 1 0,-1-1 0,0 0 0,1 1 0,-1-1 0,0 1 0,1 0 0,-1 0 0,1 0 0,-1 0 0,0 0 0,1 0 0,-1 1 0,1-1 0,-1 1 0,0 0 1,1 0-1,5 2-7,-1 0 0,0 1 1,0 0-1,0 0 1,0 1-1,-1 0 1,1 0-1,-1 0 1,2 4 6,29 30 1,-1 1 0,-3 2 1,17 27-2,-47-62 181,-6-20 242,3 4-410,1 0 1,-1 0 0,2 0-1,-1 1 1,1-1 0,0 1-1,1-1 1,0 1-1,1-1-13,-3 5 1,1 0 0,-1 1 0,1-1 0,0 0 0,0 1 0,1-1 0,-1 1 0,1 0 0,-1 0 0,1 0 0,0 0 0,0 0 0,0 1 0,1-1 0,-1 1 0,1 0 0,-1 0 0,1 0 0,0 0 0,-1 1 0,1 0 0,0 0 0,0 0 0,0 0-1,8 0 5,0 0 0,0 2 0,0-1 1,-1 1-1,1 1 0,0 0 0,1 2-5,45 4 31,-55-8-29,1 0 0,-1 0 0,1 0-1,-1-1 1,0 0 0,1 0 0,-1 0 0,0 0-1,1 0 1,-1 0 0,0-1 0,0 0 0,0 0-1,0 1 1,0-2 0,-1 1 0,1 0 0,-1 0-1,1-1 1,-1 0 0,0 1 0,0-1 0,0 0-1,0 0 1,-1 0 0,1 0 0,0-2-2,1-2 15,-1 1-1,0-1 1,0 1 0,-1-1-1,0 1 1,0-1 0,0 0 0,-1 0-1,0 0 1,0 1 0,-1-1-1,1 0 1,-2-3-15,0 3 18,-5-18 35,6 24-53,1 1 0,0 0 0,0 0 1,0 0-1,0-1 0,0 1 0,0 0 0,0 0 0,0 0 0,-1-1 0,1 1 0,0 0 0,0 0 1,0 0-1,0 0 0,-1 0 0,1 0 0,0-1 0,0 1 0,0 0 0,-1 0 0,1 0 0,0 0 1,0 0-1,0 0 0,-1 0 0,1 0 0,0 0 0,0 0 0,0 0 0,-1 0 0,1 0 0,0 0 1,0 0-1,-8 12-27,5-2 23,0 0-1,0 0 1,1 0-1,1 1 0,0-1 1,0 1-1,1-1 1,0 1-1,1-1 1,2 10 4,-1-5-1,2-1 1,-1 1 0,2-1 0,0 0 0,0 0 0,2 0 0,1 3 0,-6-14 0,1 1 1,-1 0-1,1-1 1,0 1 0,0-1-1,0 0 1,0 0-1,0 0 1,1-1 0,-1 1-1,1-1 1,0 1-1,0-1 1,0-1 0,0 1-1,0 0 1,0-1 0,0 0-1,0 0 1,1 0-1,-1 0 1,0-1 0,4 0-1,-1 0 2,1 0 0,-1-1 0,1-1 0,-1 1 1,0-1-1,1 0 0,-1-1 0,0 1 0,0-1 1,-1-1-1,1 1 0,-1-1 0,2-2-2,-3 2 24,0 0 0,0-1 0,-1 1-1,0-1 1,0 0 0,0-1 0,0 1-1,-1-1 1,0 1 0,0-1 0,0 0 0,-1 0-1,0-1 1,0 1 0,0 0 0,-1-1-1,0 1 1,0-1 0,-1 1 0,0-1 0,0 1-1,0-1 1,-1 1 0,0-1 0,-2-4-24,1 1 21,0 0 0,-1 0 0,0 0 0,-1 1 1,0-1-1,0 1 0,-1 0 0,-1 0 0,1 0 1,-2 1-1,1 0 0,-1 0 0,0 1 0,0 0 1,-1 0-1,0 0-21,-2 4-32,26 5-46,24 0 72,132 1-4,-150-4 10,75 2 3,-86 0 0,1 0-1,-1 1 1,0 0-1,1 1 1,-1 0-1,-1 0 0,1 2-2,-9-5-1,-1 1 0,0 0-1,1-1 1,-1 1 0,0 0 0,0 0-1,1 0 1,-1 0 0,0 1-1,0-1 1,0 0 0,0 0 0,-1 1-1,1-1 1,0 0 0,0 1-1,-1-1 1,1 1 0,-1-1 0,1 1-1,-1-1 1,0 1 0,0-1-1,1 1 1,-1-1 0,0 2 1,-1 4-8,0 0 1,0 0-1,0-1 1,-1 1-1,-1 3 8,0 1-5,-9 28-10,7-25 14,1 0 1,1-1-1,0 1 0,0 1 0,2-1 0,0 1 1,1-14-3,0 1-1,0 0 0,0 0 1,0 0-1,0 0 0,1 0 1,-1 0-1,1 0 0,0 0 0,-1-1 1,1 1-1,0 0 0,0-1 1,0 1-1,0 0 0,1-1 1,-1 1-1,0-1 0,1 0 1,-1 1-1,1-1 4,1 1-16,0 0 1,0-1-1,0 1 1,0-1 0,0 0-1,1 1 1,-1-2-1,0 1 1,1 0-1,-1-1 1,3 1 15,4-1-76,1 0 1,-1 0 0,0-1-1,1-1 1,-1 0 0,0 0 0,7-3 75,1-1-56,0-1 0,-1-1 0,0 0 0,0-1 1,-1-1-1,-1-1 0,1 0 0,-2-1 0,1 0 1,-2-2-1,0 1 0,9-13 56,23-34-25,-48 82 61,-8 18-24,5-23 9,0 0 1,-2 0 0,1-1-1,-2 0 1,-3 3-22,12-18 6,0-1 0,0 0 1,0 1-1,0-1 0,0 0 1,0 0-1,-1 0 1,1 1-1,0-1 0,0 0 1,0 0-1,-1 1 0,1-1 1,0 0-1,0 0 0,0 0 1,-1 0-1,1 0 0,0 1 1,-1-1-1,1 0 0,0 0 1,0 0-1,-1 0 0,1 0 1,0 0-1,0 0 1,-1 0-1,1 0 0,0 0 1,-1 0-1,1 0 0,0 0 1,0 0-1,-1 0 0,1 0 1,0 0-1,0-1 0,-1 1 1,1 0-1,0 0 0,0 0 1,-1 0-1,1-1 1,0 1-1,0 0 0,-1 0 1,1 0-1,0-1 0,0 1 1,0 0-1,0 0 0,-1-1-6,-5-16 164,1-7-133,2 0-1,0-22-30,3 42 3,-1-7 4,2 0-1,-1 0 1,2 0 0,-1 0-1,1 1 1,1-1 0,0 0-1,1 1 1,0 0 0,0 0-1,1 0 1,0 0 0,2-1-7,-6 9-1,0 1 0,0 0 0,0-1 0,0 1 0,1 0 0,-1 0 0,0 0 0,0 0 1,1 0-1,-1 0 0,1 0 0,-1 0 0,1 0 0,-1 1 0,1-1 0,-1 1 1,1-1-1,-1 1 0,1 0 0,0-1 0,-1 1 0,1 0 0,0 0 0,-1 0 0,1 0 1,0 1-1,-1-1 0,1 0 0,-1 1 0,1-1 0,0 1 0,-1-1 0,1 1 0,-1 0 1,1-1-1,-1 1 0,0 0 0,2 1 1,4 3-6,-1 0 0,1 1 1,-1 0-1,0 0 0,0 0 1,4 7 5,10 19-1,-2 0 1,-1 1 0,-2 0-1,-1 1 1,5 23 0,-11-35-2,-1-3 0,-1 1 0,-1-1 0,0 1 0,-2 0 0,0 0 0,-2 0 1,0 12 1,-2-17 0,0-1 0,-1 0 0,0-1 0,-1 1 0,-1 0 0,0-1 0,-1 1 0,0-1 0,-1-1 0,-1 1 1,-3 3-1,5-5 14,-7 8-41,11-19 29,1 1 0,-1-1 0,1 0 0,0 0 0,-1 1 0,1-1 0,-1 0 0,1 0 1,-1 0-1,1 1 0,0-1 0,-1 0 0,1 0 0,-1 0 0,1 0 0,-1 0 0,1 0 0,-1 0 0,1 0 0,-1 0 0,1 0 0,-1 0 0,1 0 1,-1 0-1,1-1 0,-1 1 0,1 0 0,0 0 0,-1 0 0,1-1 0,-1 1 0,1 0 0,0-1 0,-1 1 0,1 0 0,-1-1 0,1 1 0,0 0 1,-1-1-3,-17-19 40,1 0 1,0-1 0,-10-18-41,25 36 3,1 0 0,-1 1 0,1-1-1,0 0 1,0 0 0,0-1 0,0 1 0,0 0-1,1 0 1,-1 0 0,1 0 0,0-1-1,0 1 1,0 0 0,1 0 0,-1-1 0,1 1-1,-1 0 1,2-3-3,0-2 5,4-18-6,2 1 0,1 0 0,0 0 1,2 1-1,1 1 0,9-15 1,-2 8-6,2 1 0,0 1 1,2 1-1,18-16 6,-40 42-1,23-23-16,20-14 17,-38 33-3,2 0 1,-1 0 0,0 0 0,1 1 0,0 0 0,0 1 0,0-1-1,1 2 1,0-1 2,-8 3-1,0-1 1,0 1-1,0 0 0,0 0 0,0 0 1,0 0-1,-1 0 0,1 0 0,0 0 1,0 1-1,0-1 0,0 0 0,0 0 1,0 1-1,0-1 0,0 1 0,0-1 1,-1 1-1,1-1 0,0 1 0,0-1 1,0 1-1,-1 0 0,1-1 0,0 1 1,-1 0-1,1 0 0,-1-1 0,1 1 1,-1 0-1,1 0 0,-1 0 0,0 0 1,1 0-1,-1-1 0,0 2 1,2 5-3,-1 0 0,1-1 0,-2 1 0,1 0 0,-1 2 3,1 8 4,1-4 4,0 0 0,0 0 0,1-1 0,1 1 0,0-1 0,7 12-8,-10-20 0,1-1 0,0 0 0,-1-1-1,2 1 1,-1 0 0,0-1 0,0 1-1,1-1 1,-1 1 0,1-1 0,0 0-1,0 0 1,0-1 0,0 1 0,0 0-1,0-1 1,0 0 0,0 0 0,1 0-1,-1 0 1,0 0 0,1-1-1,-1 1 1,1-1 0,-1 0 0,1 0-1,-1 0 1,0-1 0,1 1 0,3-2 6,-1 0 0,0 0 0,0 0 0,-1-1-1,1 0 1,0 0 0,-1 0 0,0-1 0,0 1 0,0-1 0,0-1 0,4-3-6,2-4 11,1-1 0,-2 0 1,0 0-1,2-5-11,-8 10 22,0 1 1,-1-1-1,1 0 1,-2 0-1,1 0 1,-1 0-1,-1-1 1,1 1-1,-1 0 1,-1-1-1,0 1 1,0-1-1,0 1 1,-1-1-1,-1 1 0,1-1 1,-1 1-1,-1 0 1,1 0-1,-4-6-22,6 14 2,0-1 0,0 1 0,-1-1-1,1 1 1,0 0 0,0-1 0,0 1 0,-1-1-1,1 1 1,0-1 0,-1 1 0,1 0-1,0-1 1,-1 1 0,1 0 0,0-1 0,-1 1-1,1 0 1,-1-1 0,1 1 0,-1 0-1,1 0 1,-1 0 0,1-1-2,-5 10 2,2 20-15,4 4 15,1 0-1,2 0 1,8 31-2,31 96-6,-23-93 10,-2 1-1,1 30-3,-18-89 0,3 31 6,-3-38-7,-1 0 0,0 1 0,0-1 0,-1 1 0,1-1 0,0 0 1,-1 1-1,0-1 0,1 0 0,-1 0 0,0 1 0,0-1 0,-1 1 1,0-1 2,1-1 0,-1 0 0,0 0 0,0 0 0,1 0 0,-1-1 0,0 1 0,0 0 0,0-1 0,0 1 0,0-1 0,0 0 0,0 0 0,0 1 0,0-1 0,0-1 0,0 1 0,0 0 0,0 0 0,0-1-1,0 1 1,-1-1-2,-6-1 14,1 0 0,-1-1-1,1 0 1,-4-2-14,8 3 15,0 0 1,0 0 0,1-1 0,-1 1-1,0-1 1,1 0 0,0 0-1,-1 0 1,1 0 0,0 0 0,1-1-1,-1 0 1,1 1 0,-1-1-1,1 0 1,0 0 0,0 0-1,1 0 1,0-1 0,-1 1 0,1-2-16,0 1 9,1-1 0,0 1 0,0 0 1,0-1-1,1 1 0,0 0 0,0 0 0,0 0 1,1 0-1,-1 0 0,1 0 0,1 0 1,-1 0-1,0 0 0,1 1 0,0-1 1,0 1-1,3-2-9,9-11-133,2 0 0,0 1 0,2 1 1,-1 1-1,4-1 133,57-35-243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5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53 2192,'13'-38'1193,"-10"24"2871,-4 24-3242,4 22-671,-2 1 0,-2 26-151,0-27 88,-2-12-10,1 1 1,-2-1 0,-1 0 0,-1 0-1,-2 5-78,1-4 31,1 0 0,1 1 0,1-1 0,-1 9-31,4 27 55,0-55-2332,1-3 1642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6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11 231 2577,'-10'-43'1288,"10"40"-1125,0 0 1,0 1 0,0-1-1,1 0 1,-1 0 0,1 0-1,0 1 1,0-1 0,0 0-1,0 1 1,0-1 0,1 1-1,-1-1 1,1 1 0,-1 0-1,1-1 1,0 1 0,0 0-1,0 0 1,1 0-164,2-3 161,0 0-59,0 0 0,1 0 0,0 0 1,0 1-1,0 0 0,0 0 0,1 1 0,4-2-102,59-20 300,-30 12-122,-11 4 17,1 2 0,0 0 0,5 2-195,2-1 278,21-7-278,-51 11 324,2-1-1078,-11 7-1048,-6 6 710,1 1 352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6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1088,'0'2'440,"2"-2"-192,5 2 112,-7-4 145,0 0 63,16-2-80,14-1-152,47-12-192,-50 12-104,-5 5-16,-5 0-56,-8 5-352,-5 3-328,-8 3 432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 2184,'-52'117'1385,"71"-124"-97,10 0-544,0 1-232,6-5-224,5 4-72,1-2-144,3-4-40,9 2-272,-4-2-328,6 0 360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7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 2737,'42'-41'1444,"-42"40"-1362,0 1 0,0 0 0,0 0 0,0 0 0,0-1 0,0 1 0,0 0 0,0 0 0,0 0 1,1-1-1,-1 1 0,0 0 0,0 0 0,0 0 0,0 0 0,1 0 0,-1-1 0,0 1 0,0 0 0,0 0 0,1 0 0,-1 0 0,0 0 1,0 0-1,0 0 0,1 0 0,-1 0 0,0 0 0,0 0 0,0 0 0,1 0 0,-1 0 0,0 0 0,0 0 0,1 0 0,-1 0 0,0 0 0,0 0 1,0 0-1,1 0 0,-1 0 0,0 0 0,0 0 0,0 0 0,1 1 0,-1-1 0,0 0 0,0 0 0,0 0 0,0 0 0,1 1 0,-1-1 0,0 0 1,0 0-1,0 0 0,0 0 0,0 1 0,0-1 0,0 0 0,0 0 0,1 1 0,-1-1 0,0 0 0,0 0 0,0 0-82,1 25-719,0-7 1069,5 204-227,-6-211-106,-1 1 1,-1-1-1,0 1 1,0-1-1,-1 1 1,0-1-1,-1 0 1,-2 4-18,5-14 5,0 1 1,0-1-1,1 1 1,-1 0-1,1-1 0,-1 1 1,1 0-1,0-1 1,0 1-1,-1 0 1,1 0-1,1-1 1,-1 1-1,0 0 1,0-1-1,0 1 1,1 0-1,-1-1 0,1 2-5,2 9-5,-4-10 716,1-11 91,7-5-788,-1-1 1,2 1 0,0 0-1,1 1 1,0 0 0,1 0-15,4-6 10,-2 2-15,-9 11 3,0 1 1,1-1-1,-1 1 1,1 0-1,1 0 1,-1 0-1,1 1 1,0-1-1,0 1 1,0 0-1,0 1 1,1-1-1,4-1 2,-7 3 5,-1 1-1,1-1 1,-1 1-1,1 0 1,0 0-1,0 1 1,-1-1-1,1 0 1,0 1-1,0 0 1,0-1-1,0 1 1,0 0 0,0 1-1,1-1-4,-2 1-6,0 0 1,0 0-1,1 0 1,-1 1-1,0-1 0,0 1 1,0-1-1,0 1 0,-1-1 1,1 1-1,0 0 0,-1 0 1,1 0-1,-1 0 1,0 0-1,0 1 0,0-1 1,1 1 5,3 7-1,0 2 0,-1-1 1,0 1-1,-1-1 1,0 1-1,0 7 1,5 73 66,-1-4-99,-7-86-151,1 1 1,-1-1-1,0 1 0,1-1 1,0 0-1,-1 1 0,1-1 0,0 0 1,0 0-1,0 1 0,1-1 1,-1 0-1,0 0 0,1 0 0,0 0 1,-1-1-1,1 1 0,0 0 1,0-1-1,1 2 184,10 1-910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8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369 132 2977,'2'-3'268,"0"-1"1,-1 0 0,0 0 0,0 0 0,0 0 0,0 0 0,0-1-1,-1 1 1,0 0 0,0 0 0,0-1 0,0 1 0,-1 0 0,0-1-269,0 2 138,0 0 1,0 0-1,-1 0 1,0-1 0,0 2-1,0-1 1,0 0-1,0 0 1,0 1 0,-1-1-1,1 1 1,-1-1-1,0 1 1,0 0-1,0 0 1,0 1 0,-2-2-139,-3-1 74,0 1 1,0 0 0,1 0 0,-2 1 0,1 0-1,0 0 1,0 1 0,-1 0 0,1 0-1,0 1 1,-1 0 0,1 1 0,-1 0 0,1 0-1,0 1 1,0 0 0,0 0 0,0 1-1,-3 1-74,0 0 11,0 2 0,0-1 0,1 1-1,0 1 1,0 0 0,0 0 0,1 1-1,0 0 1,1 0 0,0 1-1,0 1 1,1-1 0,-1 3-11,2-2 7,0 0-1,1 0 1,0 1 0,1 0-1,1 0 1,-1 0 0,0 11-7,3-19 1,1 0 0,0 1 1,-1-1-1,2 1 1,-1-1-1,0 1 0,1-1 1,-1 0-1,1 1 1,0-1-1,0 0 0,1 3-1,0-4 1,-1 0 0,0 0-1,0 0 1,1-1 0,-1 1-1,1-1 1,-1 1 0,1-1-1,0 1 1,0-1 0,0 0-1,-1 0 1,1 0 0,0 0-1,0 0 1,0-1 0,1 1-1,-1 0 1,0-1 0,0 0-1,1 1 0,5-1 2,0 0-1,-1 0 1,1 0 0,0-1-1,-1 0 1,1-1-1,-1 0 1,1 0 0,-1 0-1,0-1 1,3-2-2,12-5 1,0-2 0,18-13-1,-29 18 11,31-23-14,-39 28 7,0-1 0,0 1 0,-1-1 0,1 0 0,-1 0 0,1 0 0,-1-1 0,0 1 0,0 0 0,-1-1 0,1 0-4,-1 2 4,-1 0 0,0 0 0,0 0-1,0 0 1,0 1 0,0-1 0,0 0 0,0 0-1,-1 0 1,1 0 0,-1 1 0,0-2-4,1 2 11,0 0 0,-1 0 0,1 0 0,0 0 1,-1 0-1,1 1 0,-1-1 0,1 0 0,-1 0 0,1 1 1,-1-1-1,1 0 0,-1 1 0,0-1 0,1 1 1,-1-1-1,0 0 0,0 1 0,1 0 0,-1-1 0,0 1 1,0-1-1,0 1 0,0 0 0,1 0 0,-1-1-11,1 18-12,0-4 0,0 0 1,1 1-1,1-1 0,1 4 12,1 2-9,-4-13-5,1 1 0,0-1 0,1 0 0,-1 0 0,1 0 0,0-1 0,1 1 0,-1 0 0,1-1 0,0 1 0,1-1 0,-1 0 0,1 0 0,0 0 0,0-1 0,1 1-1,-1-1 1,1 0 0,0 0 0,1 0 14,1-1-202,0 0 0,0-1 0,0 0 0,0 0 0,1 0 0,-1-1 0,1 0-1,-1 0 1,1-1 0,-1 0 0,1-1 0,-1 1 0,1-1 0,-1-1 0,3 0 202,31-10-1883,-3-6 677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2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1 2296,'-8'43'1865,"-6"10"-105,-10 14-615,-9-2-377,-6-2-656,-3 2-288,-7-19-1665,9-1 1313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48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59 444 3241,'86'-64'2077,"-84"63"-1888,0-1 0,0 0-1,0 0 1,0 0 0,0 0-1,0 0 1,-1 0 0,1 0-1,0-2-188,-2-9 1194,-1 9-770,1 2-374,1 1 0,-1 0 0,0-1 1,0 1-1,-1 0 0,1-1 0,0 1 0,0 0 1,-1-1-1,1 1 0,-1 0 0,1-1 1,-1 1-1,1 0 0,-1 0 0,0 0 0,0 0 1,1 0-1,-1 0 0,0 0 0,0 0 0,0 0 1,0 0-1,0 0 0,0 0 0,-1 1 0,1-1 1,0 0-1,0 1 0,0-1 0,-1 1 0,1-1 1,0 1-1,-1 0 0,1 0 0,0 0 0,-1-1 1,1 1-1,0 0 0,-1 0 0,1 1 0,0-1 1,-1 0-1,1 0 0,0 1-50,-5 0 4,0 1-1,1 0 1,-1 0 0,1 1 0,0-1-1,0 1 1,0 0 0,0 1-1,-4 2-3,3 0 8,1-1 0,-1 1-1,1 0 1,0 0-1,1 1 1,0-1 0,0 1-1,0 0 1,1 0 0,0 1-1,0-1 1,-1 7-8,0 0-11,2 1 0,-1 0 0,2 0 1,0 0-1,1 0 0,1 4 11,-1-18-1,0 1 0,0 0-1,0-1 1,0 1 0,1-1 0,-1 1 0,1 0-1,-1-1 1,1 1 0,-1-1 0,1 1 0,0-1-1,0 0 1,0 1 1,-1-2-1,1 1-1,-1-1 1,1 1 0,-1-1-1,1 1 1,0-1 0,-1 0-1,1 1 1,-1-1 0,1 0-1,0 0 1,-1 1 0,1-1-1,0 0 1,-1 0 0,1 0-1,0 0 1,0 0 0,-1 0-1,1 0 1,0 0 0,0 0 1,1-1-3,1 1 0,-1-1 0,1 0 0,-1 0 0,1-1 0,-1 1 0,1-1 1,-1 1-1,0-1 0,0 0 0,0 1 0,0-1 0,0 0 0,1-2 3,8-11 50,1-1 0,-2 0-1,0 0 1,-1-1 0,-1-1 0,0 0-1,-2 0 1,0 0 0,-1-1-1,0 0-49,6-43 375,-2-1-1,-2-26-374,2-6 123,-7 63-30,-3 23-29,-3 24-33,-3 29-6,1 1-1,3 0 1,1 25-25,3-46 2,0 1-1,2-1 0,0 1 1,2-1-1,1 0 0,1-1 1,6 14-2,-9-28-101,0-1-1,0 0 1,1 0 0,0 0 0,1-1 0,0 0 0,0 0 0,1 0 0,-1-1 0,1 0-1,6 4 102,39 27-456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54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22 304,'0'0'229,"0"0"-1,0-1 1,0 1-1,0 0 1,0 0-1,0-1 1,0 1-1,0 0 0,0 0 1,0-1-1,0 1 1,0 0-1,1 0 1,-1-1-1,0 1 1,0 0-1,0 0 1,0-1-1,1 1 1,-1 0-1,0 0 1,0 0-1,0 0 1,1-1-1,-1 1 1,0 0-1,0 0 1,1 0-1,-1 0-228,11-1 2445,21 9-3320,-13-3 1597,46 2-152,-56-7-503,50-3 443,-14 1-387,23 2 307,28-5-430,-83 4 82,43-6 488,-55 7-560,-1 0 3,0 0-18,0 0-7,25 1 56,-17 0-16,0 0 0,0-1-1,0 0 1,0 0 0,0-1 0,0 0 0,0 0 0,0-1 0,0 0 0,3-2-28,-8 3 2,1 1 1,-1-1-1,1 0 1,-1 1 0,0-1-1,1 1 1,-1 0 0,1 0-1,1 1-2,-1-1 20,0 0 0,0 0 0,0 0 0,1 0-1,-1-1 1,2 0-20,-3 0-40,14-1-2971,-9 3 2067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55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72 2777,'0'0'229,"-5"-1"2636,10-3-377,19-3-2251,0 0-1,1 1 1,0 2-237,-6 0 89,30-4 260,1 3-1,0 2 1,0 2-1,2 2-348,-5 0 296,0-2-1,0-2 0,0-2 0,2-2-295,-32 5 111,-14 2-103,0 0 1,1 0 0,-1 0-1,0-1 1,0 1-1,1-1 1,-1 0 0,0 0-1,1 0-8,-4 0-4,-6 1-3084,5 0 2085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39:56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83 2064,'-45'-16'905,"28"12"1810,17 4-2628,0 0-1,0 0 1,0 0-1,0 0 1,0 0 0,0 0-1,-1 0 1,1 0-1,0 0 1,0 0-1,0 0 1,0 0-1,0 0 1,0 0-1,0 0 1,-1 0-1,1 0 1,0 0 0,0 0-1,0 0 1,0 0-1,0 0 1,0 0-1,0 0 1,0 0-1,0 0 1,0 0-1,-1 0 1,1-1-1,0 1 1,0 0 0,0 0-1,0 0 1,0 0-1,0 0 1,0 0-1,0 0 1,0 0-1,0-1 1,0 1-1,0 0 1,0 0-1,0 0 1,0 0 0,0 0-1,0 0 1,0 0-1,0 0 1,0-1-1,0 1 1,0 0-1,0 0 1,0 0-1,0 0 1,0 0-1,0 0 1,0 0 0,0 0-87,1-8 56,20 8 34,276 0 944,-221-2-583,1-4-1,26-7-450,-94 11 21,1 0-1,0 2 1,0-1 0,-1 1-1,1 0-20,23-13 61,-23 9-128,6-3 38,-8 6-3391,0 1 2533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25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45 254 1152,'6'2'177,"0"-1"0,-1 0-1,1 0 1,0-1 0,-1 1-1,1-1 1,0 0 0,0-1-1,-1 0 1,1 1 0,0-2-1,-1 1 1,1-1-1,-1 0 1,2-1-177,-5 2 63,0 1 1,0-1-1,0-1 0,-1 1 0,1 0 0,-1 0 0,1-1 1,-1 1-1,1-1 0,-1 1 0,0-1 0,1 0 1,-1 1-1,0-1 0,0-1-63,5-5 300,1-2 88,1 0-1,-1 0 1,-1-1 0,0 0-1,-1 0 1,0 0-1,0-1-387,-3 6 111,0 1 0,-1-1 0,0 1 0,0-1 0,0 1 0,-1-1 0,0 0 0,0 1 0,0-1-1,0 0 1,-1 1 0,0-1 0,-1 1 0,1-1 0,-1 1 0,0-2-111,1 6 2,1 1 0,0-1 0,0 0 0,-1 1 0,1-1 0,0 1 0,-1-1 0,1 0-1,-1 1 1,1-1 0,-1 1 0,1-1 0,-1 1 0,1-1 0,-1 1 0,1 0 0,-1-1 0,0 1 0,1-1 0,-1 1 0,0 0 0,1 0 0,-1 0 0,0-1-1,1 1 1,-1 0 0,0 0 0,0 0 0,1 0 0,-1 0 0,0 0 0,1 0 0,-1 0 0,0 0 0,1 1 0,-1-1 0,0 0 0,0 0 0,1 1 0,-1-1-1,1 0 1,-1 1 0,0-1 0,1 0 0,-1 1-2,-6 4-8,1 0 0,0 0 0,0 1 0,-4 4 8,1 0 5,-18 17-8,2 1 1,-7 11 2,24-29 3,1 0 1,1 0-1,-1 0 1,2 1-1,0 0 1,0 0-1,1 0 0,0 1 1,1-1-1,-2 9-3,5-12 1,-1 0-1,1-1 0,1 1 0,-1 0 1,1 0-1,1-1 0,-1 1 1,1-1-1,1 1 0,-1-1 0,1 0 1,1 0-1,2 5 0,-4-9-1,0 0 0,0 0 1,0 0-1,0 0 0,1 0 0,-1-1 0,1 1 0,0-1 1,0 0-1,0 0 0,0 0 0,0 0 0,0 0 1,1-1-1,-1 1 0,0-1 0,1 0 0,-1 0 1,1 0-1,0-1 0,-1 1 0,1-1 0,-1 0 0,1 0 1,0 0-1,-1-1 0,1 1 0,-1-1 0,4 0 1,-1-1 13,-1 1 0,0-1 0,1-1 0,-1 1 0,0-1-1,0 1 1,-1-2 0,1 1 0,0 0 0,-1-1-1,0 0 1,0 0 0,0 0 0,1-2-13,0-1 14,0-1 1,0 0-1,-1 0 1,0 0-1,0 0 0,-1-1 1,0 0-1,0-2-14,1-2-3,1-1-1,0 1 1,0 0-1,1 0 1,1 1-1,0 0 1,1 0-1,0 1 1,4-4 3,-5 8-1,-1 0 0,1 1 1,0 0-1,0 0 0,1 1 0,0-1 0,0 2 0,0-1 1,1 1-1,-1 0 0,1 1 0,0 0 0,0 1 0,3-1 1,-3 1 0,0 0-1,0 1 0,0 1 0,0-1 1,0 1-1,0 1 0,1-1 0,-1 2 1,-6-2 0,-1 1 0,1 0 0,-1 0 0,1 0 0,-1 0 0,0 0 0,1 0 0,-1 1 0,0-1 0,0 1 0,0 0-1,0-1 1,0 1 0,0 0 0,0 0 0,-1 0 0,1 0 0,-1 1 0,1-1 0,-1 0 0,0 1 0,0-1 0,0 1 0,0-1 0,0 1 0,-1-1 0,1 1-1,-1 1 1,3 13 3,-1 0-1,-1 1 1,-1-1 0,-2 13-3,2-22-2,-1 0 0,0 0 0,-1 0 0,0 0 0,0-1 0,0 1 0,-1-1 0,0 1 1,-1-1-1,0 0 0,-1 1 2,5-7 5,0-1 1,0 0 0,0 0-1,0 1 1,0-1-1,0 0 1,0 0 0,0 1-1,0-1 1,-1 0 0,1 0-1,0 0 1,0 1-1,0-1 1,0 0 0,0 0-1,-1 0 1,1 1-1,0-1 1,0 0 0,0 0-1,-1 0 1,1 0-1,0 1 1,0-1 0,-1 0-1,1 0 1,0 0 0,0 0-1,-1 0 1,1 0-1,0 0 1,0 0 0,-1 0-1,1 0 1,0 0-1,0 0 1,-1 0 0,1 0-1,0 0 1,0 0 0,-1 0-1,1 0 1,0 0-1,0 0 1,-1-1 0,1 1-6,-1-16 235,8-23 27,-3 20-192,1 0 0,1 0-1,1 0 1,1 0-1,0 1 1,9-13-70,-13 25 6,0-1-1,1 1 1,-1 0-1,1 0 1,1 0-1,-1 1 1,1-1-1,0 1 1,0 1-1,0-1 1,1 1-1,-1 0 1,1 1-1,0 0 1,0 0-1,1 0 1,-1 1 0,1 0-1,-1 0-5,2 1 1,0 0-1,1 0 1,-1 1 0,0 1 0,0-1-1,0 2 1,0-1 0,0 1-1,0 0 1,-1 1 0,1 0-1,-1 1 1,1-1 0,-1 1-1,0 1 1,-1 0 0,1 0 0,-1 1-1,0-1 1,0 1 0,-1 1-1,0 0 1,0-1 0,0 2-1,1 2 0,11 20 4,-11-18-6,0-1 0,0 0 0,1-1 0,0 1 0,4 3 2,-10-13 3,0 0 0,0 0 0,-1 0 0,1 0 0,0 0 0,0 0 0,0 0 0,0 0 0,0-1 0,0 1 0,0-1 0,0 0 0,0 1 0,1-1 1,-1 0-1,0 0 0,0 0 0,0-1 0,0 1 0,0 0 0,0-1 0,0 0 0,0 1 0,0-1 0,0 0 0,0 0 0,0 0 0,0 0 0,-1 0 0,1 0 0,0-1 0,-1 1 0,1-1-3,7-6 50,0 0 0,-1 0 0,0 0-1,-1-1 1,2-4-50,-3 6 29,-1-1-1,0 0 1,-1-1-1,0 1 1,0-1 0,0-2-29,-2 6 13,-1 1 0,0-1 1,0 1-1,0-1 0,-1 0 1,1 0-1,-1 0 1,0 1-1,0-1 0,-1 0 1,0 0-1,0 1 1,0-3-14,1 6-1,0 1 1,0-1 0,-1 1 0,1-1 0,0 1-1,0-1 1,0 1 0,0-1 0,-1 1 0,1 0 0,0-1-1,0 1 1,-1-1 0,1 1 0,0 0 0,-1-1-1,1 1 1,0 0 0,-1-1 0,1 1 0,-1 0-1,1-1 1,-1 1 0,1 0 0,0 0 0,-1 0 0,1-1-1,-1 1 1,1 0 0,-1 0 0,1 0 0,-1 0-2,0 1 0,0-1 0,0 0 0,0 1 1,1-1-1,-1 1 0,0-1 0,0 1 0,1-1 1,-1 1-1,0 0 0,1-1 0,-1 1 0,1 0 0,-1 0 1,1-1 1,-18 34-71,16-26 69,0-1-1,1 1 1,0-1-1,0 1 1,0-1-1,1 1 1,0 0-1,1-1 1,0 1-1,0-1 1,0 1-1,1-1 1,0 1-1,1-1 1,0 0-1,0 0 1,1 2 2,-2-6-4,0 1 1,1 0 0,0-1 0,-1 1-1,1-1 1,0 0 0,1 1-1,-1-2 1,0 1 0,1 0-1,0-1 1,-1 1 0,1-1 0,0 0-1,0-1 1,0 1 0,1 0-1,-1-1 1,0 0 0,0 0-1,1-1 1,-1 1 0,1-1 0,-1 0-1,0 0 1,1 0 0,-1-1-1,1 1 1,-1-1 0,1 0 3,11-5-1,-1 1 0,-1-2 0,1 0 0,-1-1-1,0 0 1,0-1 0,-1-1 0,-1 0 0,1 0 0,1-5 1,-11 12 5,0 0 0,0 0 0,0 0 0,-1 0 0,0-1-1,0 1 1,0-1 0,0 1 0,0-1 0,-1 0 0,1 0 0,-1 0 0,0 0-1,0 0 1,-1 0 0,1 0 0,-1-1-5,0 3 5,-1 0 0,1-1 0,0 1 1,-1 0-1,0 0 0,1 0 0,-1 0 0,0 0 0,0 0 0,0 0 0,-1 0 0,1 0 1,0 0-1,-1 0 0,1 1 0,-1-1 0,0 1 0,1-1 0,-1 1 0,0-1 0,0 1 1,0 0-1,0 0 0,0 0 0,0 0 0,0 0 0,0 1 0,-1-1 0,1 1 0,0-1 1,0 1-6,-8-2 1,0 1-1,1 0 1,-1 1 0,-5 0-1,4 0 11,0 0-1,0-1 0,-7-1-10,55-6 60,34-5-59,0 3-1,1 3 1,29 3-1,-99 3-1,1 1-1,-1 0 1,0 0 0,1 0 0,-1 1 0,0-1 0,1 0 0,-1 1 0,0-1 0,1 1 0,-1 0 0,0 0 0,0 0 0,0 0 0,0 0 0,0 1 0,0-1 0,0 0 0,1 2 1,-3-2-1,1 1 0,0 0 0,-1 0 0,1 0 0,-1 0 0,1 0 0,-1 0 0,0-1 0,0 1 0,0 0 1,0 0-1,0 0 0,0 0 0,-1 0 0,1 0 0,-1 0 0,1 0 0,-1-1 0,0 1 0,1 0 0,-1 0 0,0-1 0,-1 2 1,-10 19 4,6-13 0,0 1 0,1 0 0,0 0 0,-3 11-4,7-20 0,1 1 0,-1-1-1,1 1 1,-1-1 0,1 1 0,0-1 0,0 1 0,-1 0 0,1-1 0,0 1 0,1-1 0,-1 1-1,0-1 1,0 1 0,1-1 0,-1 1 0,1-1 0,-1 1 0,1-1 0,-1 1 0,1-1 0,0 0-1,0 1 1,0-1 0,0 0 0,0 0 0,0 1 0,0-1 0,0 0 0,0 0 0,1 0 0,-1-1-1,0 1 1,1 0 0,0 0 0,5 2-2,1-1-1,-1 0 1,1-1-1,-1 0 1,1 0-1,0 0 1,-1-1-1,1 0 1,0-1-1,-1 0 1,1 0 0,-1 0-1,1-1 1,6-3 2,15-5-29,0-1 0,-1-2 0,1-1 29,21-11-93,20-11-134,1 3 0,38-10 227,-111 45 6,0-1 0,-1 0 0,1 1 0,0 0 0,1-1 0,-1 1 0,0 0 0,-1 2-6,-8 7 43,-96 74 86,106-84-121,0 0 0,0 0-1,0 0 1,-1-1 0,1 1 0,0 0-1,0-1 1,-1 1 0,1-1 0,0 1-1,-1-1 1,1 1 0,-1-1 0,1 0-1,0 0 1,-1 0 0,1 0 0,-1 0-1,1 0 1,-1 0 0,1 0 0,0-1-1,-1 1 1,1-1 0,0 1 0,-1-1-1,1 1 1,0-1 0,-1 0-1,1 1 1,0-1 0,0 0 0,0 0-1,0 0 1,0 0 0,0 0 0,0 0-1,0 0 1,0 0 0,0-1 0,1 1-1,-1 0 1,1 0 0,-1-1 0,0 0-8,-1-2 9,0 0 1,1 1 0,-1-2-1,1 1 1,0 0 0,0 0-1,0 0 1,0 0 0,1-1-1,0 1 1,0 0 0,0-1-1,0 1 1,1 0 0,0-1-10,0 0 1,2 0 0,-1 0 1,1 0-1,-1 1 1,1-1-1,1 1 1,-1 0-1,0 0 1,1 0-1,0 0 1,0 0-1,0 1 1,1 0-1,-1 0 0,4-2-1,-6 4-1,1-1-1,0 1 0,0-1 0,0 1 0,0 0 0,0 0 0,0 0 0,0 1 0,0-1 0,0 1 0,0 0 0,0 0 0,0 0 0,1 0 0,-1 0 0,0 1 0,0-1 0,0 1 0,0 0 1,0 0-1,0 0 0,0 0 0,0 0 0,-1 1 0,1 0 0,0-1 0,0 2 2,7 6-1,0 1 1,0 0-1,-1 1 1,-1 0-1,0 1 0,0-1 1,-1 2-1,0-1 1,-2 1-1,1 0 0,-1 0 1,-1 0-1,0 1 1,-1 0-1,-1 1 1,6 35 12,-3 0 0,-2 1-1,-3 25-11,0-76 1,0 35 3,-2 0 0,-1-1 1,-6 27-5,7-50 5,-1 0 1,0 0-1,0-1 0,-1 1 1,0-1-1,-1 0 1,0 0-1,-1 0 1,0-1-1,-1 0 1,1 0-1,-2-1 1,-6 7-6,10-12 11,0 0 1,-1 0 0,1-1 0,-1 0 0,0 1 0,0-2 0,1 1 0,-1 0 0,0-1 0,-1 0-1,1 0 1,0-1 0,0 0 0,0 1 0,0-2 0,-3 1-12,5 0 9,1 0-1,-1-1 1,0 1 0,0-1 0,1 1-1,-1-1 1,0 0 0,1 0 0,-1 0-1,1-1 1,-1 1 0,1 0 0,0-1-1,0 0 1,0 1 0,-1-1 0,1 0-1,1 0 1,-1 0 0,0-1 0,0 1-1,1 0 1,0 0 0,-1-1 0,1 1-1,0-1 1,0 0 0,0 1-1,0-1 1,1 1 0,-1-2-9,0-6 8,1 0-1,0 0 1,1 0-1,0 0 1,0 0-1,1 0 1,0 0-1,1 0 1,1-1-8,6-18 21,2 0-1,8-11-20,-5 10-1,1 0-1,2 2 1,1 0-1,1 1 1,1 1-1,22-20 2,-31 34-6,0 2 0,0-1-1,1 2 1,1 0 0,0 0 0,0 1-1,0 1 1,1 1 0,0 0 0,1 0 0,-1 2-1,1 0 1,0 1 0,0 0 0,5 1 6,-19 2 0,-1-1 0,1 1-1,-1 0 1,1 0 0,-1 0 0,1 0 0,-1 0 0,1 0 0,-1 0 0,1 1 0,-1-1 0,1 0 0,-1 1 0,0-1 0,1 1 0,-1 0-1,0-1 1,1 1 0,-1 0 0,0 0 0,0 0 0,1 0 0,-1 0 0,0 0 0,0 0 0,0 0 0,0 0 0,0 1 0,0 2-1,0 0 0,-1 0 0,1 0 0,0 0 0,-1 0 0,0 0 0,0 0 0,0 0 0,-1 2 1,1-6 0,0 2 0,0-1 1,0 1-1,0 0 1,0-1-1,0 1 1,0 0-1,1-1 1,-1 1-1,1-1 1,-1 1-1,1-1 1,0 1-1,-1-1 1,1 1-1,0-1 1,0 0-1,0 1 1,0-1-1,0 0 1,0 0-1,1 0 0,-1 0 1,0 0-1,1 0 1,-1 0-1,0 0 1,1 0-1,-1-1 1,1 1-1,-1 0 1,1-1-1,0 1 1,-1-1-1,1 0 1,-1 0-1,1 0 1,0 1-1,3-1 7,1 0 0,0 0 0,-1 0 0,1 0 0,-1-1 0,1 0 0,-1 0 0,1-1 0,-1 1 0,3-2-7,8-6 4,-1-1 0,0 0 0,-1-1-1,0 0 1,0-1 0,-1-1 0,-1 0 0,0-1 0,2-4-4,-11 14 8,1-1 1,-1 1 0,0-1 0,0 0-1,-1 1 1,1-1 0,-1-1 0,0 1-1,0-2-8,-2 7 2,0-1-1,0 1 0,0 0 0,0 0 0,0 0 0,0 0 1,0-1-1,0 1 0,0 0 0,0 0 0,0 0 0,0-1 1,0 1-1,0 0 0,0 0 0,0 0 0,0 0 0,0-1 1,0 1-1,-1 0 0,1 0 0,0 0 0,0 0 0,0 0 1,0 0-1,0-1 0,0 1 0,-1 0 0,1 0 0,0 0 1,0 0-1,0 0 0,0 0 0,0 0 0,-1 0 0,1 0 1,0 0-1,0-1-1,-1 2 1,1-1 1,0 0-1,-1 0 0,1 0 1,-1 0-1,1 0 1,0 0-1,-1 0 1,1 1-1,-1-1 0,1 0 1,0 0-1,-1 1 1,1-1-1,0 0 1,-1 0-1,1 1 0,0-1 1,0 0-1,-1 1 1,1-1-1,0 0 0,0 1 1,-1-1-1,1 1 1,0-1-2,-10 22 9,1 0 0,1 0-1,1 1 1,1 0 0,1 0 0,0 6-9,-1 14-2,3 0 0,1 1 1,2-1-1,2 0 0,5 24 2,1 43-6,-7-99 10,-1 1-1,-1-1 0,0 0 0,0 0 0,-2 7-3,2-16 2,1 0 0,-1 0 0,1 0 0,-1 0 0,1 0 0,-1 0 0,0 0 0,0 0 0,0 0 0,0 0 0,0-1 0,-1 1 0,1 0 0,0-1 0,-1 1 0,1-1 0,-1 1 0,0-1 0,1 0 0,-1 0 0,0 0 0,0 0 0,0 0 0,0 0 0,0 0 0,0 0 0,0-1 0,0 1 0,0-1 0,-2 1-2,0-1 7,0 0-1,1 0 1,-1-1-1,0 1 1,0-1-1,0 1 1,0-1 0,1-1-1,-1 1 1,0 0-1,1-1 1,-1 0-1,1 0 1,0 0-1,-1 0 1,1 0-1,0-1 1,0 1-1,1-1 1,-1 0-1,0 0 1,1 0-7,0-1 9,0 0 1,0 0-1,0 0 0,1 0 1,0 0-1,0 0 1,0 0-1,0-1 1,1 1-1,0 0 1,0-1-1,0 1 0,0 0 1,1 0-1,-1-1 1,1 1-1,0 0 1,0 0-1,1 0 0,0-2-9,4-9-14,1 1 0,0 0 0,1 0 0,0 0 0,1 1 0,1 1-1,4-5 15,4-2-165,0 1-1,1 0 0,1 1 0,7-3 166,45-26-272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27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197 372 3137,'40'-83'1701,"-39"82"-1611,0-1 0,0 0 0,-1 1 0,1-1 0,0 0 0,-1 0 0,1 0 0,-1 0 0,1 0 0,-1 0 0,0 0 0,0 0 0,0 0 0,0 0 0,0 0 0,-1 0 0,1 1 0,-1-1 0,1 0 0,-1 0 0,1 0-1,-1 0 1,0 0 0,0 1 0,0-1 0,0 0 0,0 1 0,-1-1 0,1 1 0,0-1 0,-1 1 0,1 0 0,-1-1 0,1 1 0,-1 0 0,1 0 0,-2 0-90,-3-2 132,1 1 0,-1 0 0,0 0-1,0 1 1,-1-1 0,1 1 0,0 1 0,-6-1-132,5 1 31,0 0 0,0 1 1,0 0-1,1 0 0,-1 1 0,0 0 1,1 0-1,-1 0 0,1 1 1,0 0-1,0 0 0,0 1 0,0 0 1,1 0-1,-1 0 0,1 0 0,-1 2-31,2-2 1,0 0-1,0 1 0,0 0 1,0-1-1,1 1 0,0 1 1,0-1-1,0 0 0,1 1 1,-1 0-1,1-1 0,1 1 0,-1 0 1,1 0-1,0 0 0,0 0 1,1 0-1,0 0 0,0 2 0,0-6 1,0 0-1,0 0 0,1 0 0,-1 0 0,1-1 0,-1 1 0,1 0 0,0 0 1,-1 0-1,1-1 0,0 1 0,0-1 0,0 1 0,1 0 0,-1-1 0,0 0 1,0 1-1,1-1 0,-1 0 0,1 0 0,-1 1 0,1-1 0,0 0 1,-1-1-1,1 1 0,0 0 0,0 0 0,0-1 0,-1 1 0,1-1 0,0 0 1,0 1-1,0-1 0,0 0 0,0 0 0,0 0 0,0 0 0,-1-1 0,1 1 0,7-1 7,-1 0-1,0-1 0,0 0 0,0 0 0,0 0 1,0-1-1,-1-1 0,4-1-6,2-2 48,-1-1 0,0-1 0,0 0 0,0 0 0,-2-1 0,1-1 0,-1 0 0,3-4-48,-6 6 81,-1 1-1,-1-1 1,1 0-1,-1 0 1,-1-1 0,0 0-1,0 0 1,-1 0-1,0 0 1,-1 0-1,0 0 1,0-4-81,3-145 695,-6 159-694,1 0-1,0-1 1,0 1 0,0 0-1,0-1 1,0 1 0,0 0-1,0-1 1,0 1 0,0 0-1,0-1 1,0 1-1,0 0 1,0-1 0,0 1-1,1 0 1,-1-1 0,0 1-1,0 0 1,0-1 0,0 1-1,1 0 1,-1 0 0,0-1-1,0 1 1,0 0 0,1 0-1,-1-1 1,0 1 0,1 0-1,-1 0 1,0 0 0,0-1-1,1 1 1,-1 0 0,0 0-1,1 0 1,-1 0 0,0 0-1,1 0 0,10 11-1,6 23-11,-9-12 11,-1 0 0,-2 0 0,0 0 0,-1 0 0,-1 12 1,3 114 14,-6-135-9,-2 128 12,-6 0 0,-15 57-17,22-193 2,1-1 0,-1 0 0,1 1 0,0-1 0,0 1 0,0-1 0,1 0 1,0 1-1,0-1 0,0 0 0,1 3-2,-2-6-1,1 0 0,-1 0 0,1 0 0,0 0 0,-1 0 1,1 0-1,0 0 0,0-1 0,0 1 0,0 0 0,-1 0 0,1-1 1,0 1-1,0-1 0,0 1 0,0-1 0,1 1 0,-1-1 1,1 1-2,0-1 0,0 0 1,1 1-1,-1-1 0,0 0 0,1 0 0,-1-1 0,0 1 0,0 0 0,1-1 0,-1 1 0,1-1 2,12-4 12,0 0-1,-1 0 1,1-1-1,-1-1 0,-1-1 1,1 0-1,4-4-11,-16 10 1,0 0 0,0 0 1,0 0-1,-1 0 0,1 0 0,-1-1 0,1 1 0,-1 0 0,0-1 0,0 1 0,0-1 1,0 1-1,0-1 0,-1 0 0,1 1 0,-1-1 0,0 0 0,1 1 0,-1-1 0,-1 0 1,1 1-1,0-1 0,-1 0 0,1 1 0,-1-1 0,0 0-1,-3-10 6,0 1-1,-1-1 0,-1 1 1,-6-10-6,3 5 1,-13-23 22,12 23 7,1 0 0,0 0 0,2-1-1,0 0 1,-2-10-30,8 27 5,1-1-1,0 0 1,0 0-1,0 0 1,1 0-1,-1 0 1,0 1-1,1-1 1,-1 0-1,1 0 1,-1 0-1,1 1 1,0-1-1,0 0 1,0 1-1,0-1 0,0 1 1,0-1-1,0 1 1,0-1-1,1 1 1,-1 0-1,0 0 1,1-1-1,-1 1 1,1 0-1,0 0 1,-1 1-1,2-2-4,7-3-1,1 1 0,-1-1 0,1 2 1,5-2 0,-11 4-1,52-13-404,1 3 1,40-2 404,-22 3-842,9-4 344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28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19 583 5793,'-2'-15'2100,"-1"5"-1800,2 1 0,-1-1-1,1 0 1,1 1 0,0-1-1,0 0 1,1 0 0,0 1 0,0-1-1,2-2-299,32-91 426,-17 50-181,13-52-245,-28 89 7,0 0-1,-1 0 0,0-1 1,-2 1-1,0 0 0,0 0 1,-2-1-1,-2-13-6,4 30 0,0-1 1,0 0 0,-1 0-1,1 0 1,0 0 0,0 0-1,-1 0 1,1 0 0,-1 0-1,1 0 1,-1 1-1,1-1 1,-1 0 0,1 0-1,-1 1 1,0-1 0,1 0-1,-1 1 1,0-1 0,0 0-1,1 1 0,-1 0-1,1 0 1,-1 0 0,0 0 0,1 0 0,-1 0 0,1 0 0,-1 0 0,1 0 0,-1 0 0,0 0 0,1 1 0,-1-1 0,1 0 0,-1 0 0,1 1-1,-1-1 1,1 0 0,-1 0 0,1 1 0,-1-1 0,1 1 0,-1-1 0,-2 4-3,0-1 0,0 1 0,0 0 0,0-1 0,1 1 0,-2 4 3,-3 6 2,1 0 0,0 1-1,2 0 1,-1 0 0,2 0 0,0 0 0,1 1-1,0 14-1,1 18 33,3 0 0,3 11-33,0 5 38,-3-29-12,0 2 27,0-1 0,3 0 0,1 0 0,5 15-53,-10-49 3,0 0-1,-1-1 1,1 1-1,0 0 1,0-1-1,0 1 1,0 0-1,0-1 1,0 1-1,0-1 1,1 0-1,-1 1 1,0-1-1,1 0 1,-1 0 0,1 0-1,-1 0 1,1 0-1,0 0 1,-1 0-1,1-1 1,0 1-1,0-1 1,0 1-1,-1-1 1,1 0-1,0 1 1,0-1-1,1 0-2,5 0 9,0-1 1,1 0-1,-1 0 0,0-1 0,7-2-9,6-1-74,0-2 0,0 0 0,-1-1-1,-1-1 1,1-1 0,13-10 74,-27 16-141,1-1-1,-1 0 1,0 0-1,0 0 0,0-1 1,-1 0-1,0 0 1,0 0-1,0-1 1,-1 0-1,0 0 1,0 0-1,-1 0 1,0 0-1,0-1 1,-1 0-1,0 1 0,0-1 1,0-4 141,-2 8-94,1 1 1,-1 0 0,0-1-1,-1 1 1,1 0-1,0-1 1,-1 1-1,0 0 1,0 0 0,0 0-1,0 0 1,0 0-1,-1 0 1,1 0-1,-1 0 1,0 0 0,0 0-1,0 1 1,0-1-1,-1 1 1,1 0-1,0 0 1,-1-1 0,0 1-1,0 1 1,1-1-1,-1 0 1,0 1 0,0 0-1,0-1 1,0 1-1,-1 0 1,0 0 93,-14-3-61,0 1 0,0 0 0,0 1 0,0 1 0,-11 1 61,20-1 26,-27 3 931,-36 4-957,35-1 3329,-22-2-3329,51-4 910,8-1-556,17-8 180,161-78-438,-147 74-91,43-19 35,-1-4 0,40-29-40,-105 61-2,0 0 0,0-1 0,-1-1 0,0 1 0,-1-1 0,1 0 0,4-8 2,-7 10 15,-1 0-1,-1 0 1,1-1 0,-1 1 0,0-1 0,0 1 0,0-1 0,-1 0 0,0 0-1,0 0 1,0 0 0,-1-5-15,-1 10 9,1 1-1,0-1 1,-1 1-1,1-1 1,-1 1 0,0-1-1,1 1 1,-1-1-1,1 1 1,-1 0-1,0-1 1,1 1 0,-1 0-1,0-1 1,1 1-1,-1 0 1,0 0-1,1 0 1,-1 0-1,0-1 1,0 1 0,1 0-1,-1 0 1,0 1-1,1-1 1,-1 0-1,0 0 1,0 0 0,1 0-1,-1 1 1,0-1-9,0 4-2,0 0 1,0 1-1,0-1 1,0 0 0,1 1-1,-1-1 1,1 1 0,0-1-1,1 0 1,0 3 1,9 44 9,-6-31-8,7 44 43,-3 1 1,-4 0-1,-2 0 1,-3 0-1,-6 40-44,7-105 1,-1 21 26,-2 0 0,0 0 1,-1 0-1,-1-1 0,0 0 0,-8 16-27,15-57 579,3 1-452,2 0-1,0 1 1,1 0 0,1 0-1,1 1 1,5-7-127,4-5 35,2 1 0,1 1-1,8-6-34,-27 30 1,1 0-1,0 1 0,0-1 0,0 1 0,0 0 1,0 0-1,1 0 0,-1 1 0,1 0 1,2-1-1,-5 2 0,1 0 1,0 1-1,-1-1 1,1 1-1,0 0 1,0 0-1,-1 0 1,1 0 0,0 0-1,-1 0 1,1 1-1,0 0 1,-1-1-1,1 1 1,0 0-1,-1 0 1,1 0 0,-1 1-1,0-1 1,2 1-1,7 6 5,0 1-1,-1 0 1,0 1 0,9 10-5,-9-9-3,1 0-1,-1-1 1,9 5 3,-14-11 0,0-1 0,0 0 1,0 0-1,0-1 0,1 1 0,0-1 1,-1 0-1,1-1 0,0 0 0,0 0 1,1 0-1,6 0 2,-1-1 1,1-1 0,-1 0 0,0-1-1,1 0 1,-1-1 0,0 0-1,0-1 1,-1 0 0,7-4-3,8-4 15,0-2 1,0-1-1,20-16-15,-37 25 6,-1-1 1,0 0-1,0-1 0,0 1 1,-1-1-1,0-1 0,3-5-6,-8 12 1,-1 0-1,1 0 1,-1 0-1,0 0 1,0 0-1,0-1 1,0 1-1,-1 0 1,1-1-1,0 1 1,-1 0-1,0-1 1,1 1 0,-1-1-1,0 1 1,0-1-1,-1 1 1,1-1-1,0 1 1,-1 0-1,0-1 1,1 1-1,-1 0 1,0-1-1,0 1 1,0 0-1,-1 0 1,1 0 0,0 0-1,-1 0 1,1 0-1,-1 0 1,0 0-1,0 1 1,0-2-1,-1 1-1,0 0 1,0 0-1,0 1 1,0-1-1,0 1 1,-1-1 0,1 1-1,0 0 1,-1 0-1,1 1 1,-1-1-1,1 1 1,-1-1-1,1 1 1,-1 0-1,1 0 1,-1 1 0,1-1-1,-1 1 1,1 0-1,0 0 1,-1 0-1,1 0 1,0 0-1,0 1 1,-1-1 0,0 2 0,-3 1-1,0 0 1,1 1-1,-1 0 1,1 0 0,0 0-1,1 1 1,-1 0 0,1 0-1,0 0 1,1 1 0,-4 6 0,3-2-12,0 0 1,1 0 0,0 1-1,1-1 1,1 1-1,0-1 1,0 1 0,1 0-1,1 0 1,0 0-1,0 0 1,1-1 0,1 1-1,0 0 1,0 0 0,1-1-1,1 0 1,0 1-1,0-1 1,2-1 0,-1 1-1,1-1 1,0 0 0,1 0-1,0-1 1,1 1-1,0-2 1,8 8 11,2-1-208,2 0 0,14 8 208,45 22-240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1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100 506 1376,'-19'43'1134,"19"-43"-1026,0 1 1,-1-1 0,1 0-1,0 1 1,0-1-1,0 1 1,0-1-1,-1 0 1,1 1 0,0-1-1,0 1 1,0-1-1,0 1 1,0-1-1,0 0 1,0 1 0,0-1-1,0 1 1,0-1-1,0 1 1,1-1-1,-1 1 1,0-1 0,0 0-1,0 1 1,1-1-1,-1 0 1,0 1-1,0-1-108,1 0 165,-1 0-1,0 0 1,1 0-1,-1 0 1,0-1-1,1 1 1,-1 0-1,0 0 1,1 0-1,-1-1 0,0 1 1,1 0-1,-1-1 1,0 1-1,0 0 1,1 0-1,-1-1 1,0 1-1,0 0 0,0-1 1,1 1-1,-1-1 1,0 1-1,0 0 1,0-1-1,0 1 1,0 0-1,0-1 1,0 0-165,19-60 763,-12 43-702,-1-1 1,-1-1 0,-1 1-1,1-14-61,1-52 67,-3-1-1,-4-18-66,-1 9 15,2 94-16,1 1 0,-1-1 0,0 1 0,0-1 0,0 1 0,0-1 0,-1 1 0,1-1 1,0 1-1,0 0 0,0-1 0,0 1 0,0-1 0,-1 1 0,1-1 0,0 1 0,0 0 0,-1-1 0,1 1 0,0-1 0,0 1 0,-1 0 0,1-1 0,0 1 0,-1 0 1,1 0 0,-1 0 0,1 0-1,-1 1 1,1-1 0,-1 0 0,1 0 0,0 1-1,-1-1 1,1 0 0,-1 1 0,1-1-1,0 1 1,-1-1 0,1 0 0,0 1-1,0-1 1,-1 1 0,1-1 0,0 1-1,0-1 1,0 1 0,-1-1 0,1 1-1,0-1 1,0 1 0,0-1 0,0 1-1,0 0 1,-12 42-4,3 1 0,1 0 0,1 7 4,-6 88 29,7-59-16,-4 1 0,-19 73-13,-4-29 60,33-124 43,0-3-16,0-1 0,0 0 0,0 1 0,1-1 0,-1 0 0,1 1 0,0-1 0,0 1 0,0-1 0,0 0-87,3-8 81,6-15-74,1 1 0,0-1 0,2 2 0,1 0 0,12-14-7,-20 30 1,0 0-1,1 0 1,1 1 0,-1 0-1,1 1 1,0 0-1,0 0 1,6-3-1,-9 7-2,0-1 1,1 1-1,-1 0 0,1 0 0,-1 0 1,1 1-1,0 0 0,0 0 1,0 1-1,-1-1 0,1 1 1,0 1-1,0-1 0,0 1 0,1 0 2,-1 1-2,-1 0 0,0 0 0,0 1 0,0-1 0,-1 1 0,1 0 0,-1 1 0,1-1 0,-1 1 0,0 0 0,-1 0 0,1 0 0,0 0 0,-1 1 0,0-1 0,0 1 0,-1 0 0,1 1 2,6 11-7,-1 0 0,-1 1 0,0 0 0,2 12 7,-7-20 4,1 0 0,0 0 0,1-1-1,0 1 1,4 5-4,-6-11 1,0-1 0,1 0 0,-1 0 0,1 0 1,-1-1-1,1 1 0,0-1 0,0 1 0,0-1 0,1 0 0,-1 0 0,0 0 0,1-1 0,0 1 1,-1-1-1,1 0 0,0 0-1,6 1-4,0 0 0,0 0 1,0-1-1,0-1 0,1 0 0,-1 0 1,0-1-1,0 0 0,1-1 1,-1 0-1,0 0 0,-1-1 0,1-1 1,0 0-1,-1 0 0,0 0 1,9-7 3,-11 7 0,-1-1 0,1 0-1,-1 0 1,0 0 0,0-1 0,-1 0 0,0 0 0,0-1 0,0 1 0,-1-1 0,0 0 0,0-1 0,0 1 0,-1 0 0,-1-1 0,1 0 0,-1 0 0,0 0 0,-1 0 0,0 0 0,0 0 0,-1-6 0,0 3 9,-1 1 0,0-1 0,0 1 0,-1 0 0,-1 0 0,0 0 0,0 0-1,-1 0 1,0 0 0,-1 1 0,-3-5-9,8 13 1,-1 0 0,0 0 0,0 0-1,0 0 1,0 0 0,0 0 0,0 1 0,0-1-1,0 0 1,-1 0 0,1 1 0,0-1-1,0 1 1,-1-1 0,1 1 0,0 0 0,0-1-1,-1 1 1,1 0 0,0 0 0,-1 0-1,1 0 1,-1 0 0,1 0 0,0 0 0,-1 0-1,1 1 1,0-1 0,0 0 0,-1 1-1,1-1 1,0 1 0,0 0 0,-1-1 0,1 1-1,0 0 1,-1 0-1,-5 5 1,-1-1 0,0 2 0,1-1 0,-6 7-1,8-7 2,-3 2-2,0 1 0,1 1-1,0-1 1,1 1 0,0 1-1,1-1 1,0 1 0,0 0 0,1 0-1,1 0 1,0 1 0,0-1 0,1 1-1,1 0 1,0-1 0,0 1 0,1 0-1,1 0 1,0 0 0,0 1 0,0-12-1,-1 0 0,0 0 1,0 1-1,1-1 0,-1 0 1,0 0-1,1 0 0,-1 0 0,1 0 1,0 0-1,-1 0 0,1 0 1,0 0-1,-1 0 0,1-1 0,0 1 1,0 0-1,0 0 0,0-1 1,0 1-1,0 0 0,0-1 1,0 1-1,0-1 0,0 1 0,0-1 1,0 0-1,0 1 0,1-1 1,-1 0-1,0 0 0,0 0 1,0 0-1,0 0 0,1 0 0,-1 0 1,0 0-1,0 0 0,1-1 1,6-1-2,-1-1 1,1 1-1,-1-2 0,0 1 0,0-1 0,4-3 2,43-31-113,-3-3-1,0-2 1,21-27 113,-75 99-67,0-19 65,1 1 0,1 0 0,0-1 0,0 1-1,1 0 1,0-1 0,2 9 2,-2-16-1,1 1 0,0-1 1,0 0-1,0 0 0,1 1 0,-1-1 1,1 0-1,0 0 0,-1 0 1,1-1-1,0 1 0,1 0 0,-1-1 1,0 0-1,1 1 0,0-1 0,-1 0 1,1 0-1,0 0 0,0-1 0,0 1 1,0-1-1,0 1 0,1-1 0,-1 0 1,2 0 0,9 2 0,-1-1 1,1-1-1,0 0 1,-1-1 0,1 0-1,0-1 1,-1 0-1,1-1 1,-1-1-1,1 0 1,-1-1 0,0-1-1,0 0 1,-1 0-1,5-3 0,18-11 3,0-1 1,-2-2-1,0-1 0,19-19-3,-50 40 3,13-10-4,0-1 0,-1-1 0,0 0 0,-1-2 1,-10 13 8,-1 0 0,1 0 0,-1 0 0,0 0 0,0 0 0,0-1 0,-1 1 0,1-1 0,-1 1 0,0-1 0,0 0 0,0 1 0,0-1 1,-1 0-1,1 0 0,-1 0 0,0 1 0,0-1 0,0 0 0,-1 0 0,0 0 0,1 1 0,-2-4-8,0 5 10,1 0 0,0 0 0,-1 0 0,0 0 0,1 0 0,-1 0 0,0 0 0,0 1 0,0-1 0,0 1 0,0-1 0,-1 1 0,1 0 0,0 0 0,-1 0 0,1 0 0,0 0 0,-1 0 0,1 1 0,-1 0 0,1-1 0,-1 1 0,0 0 0,1 0 0,-1 0 0,1 0 0,-3 1-10,-4 0 7,0 0 0,0 1-1,0 0 1,0 0 0,1 1 0,-1 0-1,-1 1-6,-1 1 6,0 1-1,0 1 0,0-1 0,1 2 0,0-1 0,1 1 0,-1 1 0,2 0 0,-1 0 0,1 1 1,-1 3-6,5-8-2,0 1 1,1 0-1,0 0 1,0 0 0,1 0-1,-1 0 1,2 1-1,-1-1 1,1 1 0,0 0-1,0-1 1,0 1-1,1 0 1,0-1 0,1 1-1,-1 0 1,1 0-1,0-1 1,1 1-1,0-1 1,2 7 1,-2-8-2,1 0-1,-1-1 1,1 1 0,0 0-1,0-1 1,0 1 0,1-1-1,-1 0 1,1 0-1,0-1 1,0 1 0,1-1-1,2 2 3,-5-4 0,0 0-1,0 1 0,0-1 0,0 0 1,1-1-1,-1 1 0,1 0 1,-1-1-1,0 1 0,1-1 0,-1 0 1,1 0-1,-1 0 0,1 0 0,-1 0 1,1-1-1,-1 1 0,0-1 1,1 1-1,-1-1 0,0 0 0,1 0 1,-1 0-1,0 0 0,0 0 0,0-1 1,0 1-1,0-1 0,0 1 0,0-1 1,0 0 0,4-5 2,0 0 0,0 0 1,0-1-1,-1 0 0,0 0 0,0 0 1,-1-1-1,0 0 0,-1 1 0,0-1 1,0-1-1,-1 1 0,0 0 0,0-4-2,2-21 15,-2-1-1,-2 1 0,-1-12-14,0 6 3,-3-25 9,-3 0 0,-3 0 0,-13-41-12,16 57 15,16 120-107,23 121 88,10 59 21,-38-230-17,0 0-1,2-1 1,0 0 0,2 0-1,0-1 1,1 0-1,3 4 1,-8-17 0,1 1-1,-1-1 0,1 0 0,0 0 0,1 0 0,-1-1 0,1 0 0,0 0 0,1-1 0,-1 1 0,1-1 0,0-1 0,0 1 0,0-1 0,0 0 0,0-1 0,1 0 0,-1 0 0,1-1 0,0 0 0,1 0 1,7 0 7,1-1 0,-1-1 0,1 0-1,-1-1 1,1-1 0,-1-1 0,7-2-7,-10 2 3,-1 0 0,0-1 1,-1 0-1,1-1 0,-1 0 1,0-1-1,-1 0 0,1-1 1,7-7-4,-15 12 1,-1 0 1,1 0 0,-1 0 0,1 0-1,-1-1 1,0 1 0,0-1-1,-1 1 1,1-1 0,-1 0-1,0 0 1,0 1 0,0-1 0,0 0-1,0-2-1,-1 0 9,0-1 0,-1 1 1,1 0-1,-1 0 0,0 0 0,-1 0 0,1-1 0,-1 2 0,-2-4-9,-5-12 49,-2 1 0,-1 0 0,0 1-1,-15-17-48,20 26 14,-32-30 119,38 38-102,5 1-31,4 1-1,34 0 29,0-1 0,28-6-28,-36 1 23,44-3 43,-71 8-60,0 1 0,0 0-1,0 0 1,-1 1 0,1 0 0,0 0-1,-1 1 1,1 0 0,4 2-6,-10-4-1,0 1 0,0 0 0,0 0 0,0-1 0,0 1 0,0 0 0,0 0 0,0 0 0,0 0 1,0 0-1,0 1 0,-1-1 0,1 0 0,0 0 0,-1 0 0,1 1 0,-1-1 0,0 0 0,1 1 0,-1-1 0,0 0 0,0 1 0,0-1 0,0 1 1,-3 35-9,1-29 13,-4 24 15,1-7-16,2 0 1,-1 14-4,3-33 1,1 0-1,0 0 1,1 0-1,-1 0 0,1 0 1,0-1-1,1 1 1,-1 0-1,1-1 1,0 1-1,1-1 0,-1 1 1,2 0-1,-3-4 0,0 0 0,1 0 0,0 0 0,0 0 0,-1 0 0,1-1 0,0 1 0,0-1 0,1 1 0,-1-1 0,0 0 0,0 0 0,1 0 0,-1 0 0,0 0 0,1 0 0,1 0 0,1-1 0,0 1-1,0-1 1,0 0-1,0 0 1,0 0 0,0-1-1,-1 0 1,1 0-1,1 0 1,14-6 2,-1 0-1,0-2 0,0 0 1,5-4-2,-4 2 10,21-10 6,36-25-16,-64 37 1,0 0 1,-1-1 0,0-1 0,-1 0 0,0 0 0,-1-1 0,4-7-2,-3-1 19,-10 20-17,-1-1-1,0 1 1,1-1-1,-1 0 1,0 1-1,0-1 1,1 0-1,-1 1 1,0-1-1,0 1 1,0-1-1,0 0 0,0 1 1,0-1-1,0 0 1,0 1-1,0-1 1,0 0-1,0 1 1,-1-1-1,1 0 1,0 1-1,0-1 1,-1 0-1,1 1 0,0-1 1,-1 0-2,0 2 1,0-1 1,0 0 0,0 0-1,0 0 1,0 0-1,0 1 1,0-1 0,0 0-1,0 1 1,0-1-1,0 1 1,0-1-1,0 1 1,0-1 0,0 1-1,0 0 1,1-1-1,-1 1 1,0 0-1,1 0 1,-1 0-2,0 0 0,-4 4 0,1 1-1,-1-1 1,2 1-1,-1 0 1,0 0-1,1 1 1,0-1-1,1 0 1,0 1-1,0 0 0,0 0 1,0 3 0,0 2-1,0 0-1,1 0 1,0 0-1,1 1 1,1-1 0,1 11 1,-1-16-1,1 0 0,-1 0 0,2-1 0,-1 1 0,1-1 1,0 1-1,0-1 0,0 0 0,1 0 0,0 0 0,0-1 1,1 1-1,0-1 0,0 0 0,0 0 0,0-1 0,1 1 1,0-1-1,-1-1 0,2 1 0,-1-1 0,0 0 0,1 0 1,-1-1-1,1 0 0,0 0 0,0 0 0,0-1 0,-1 0 1,7 0 0,-4 0 1,1-1 1,-1 0 0,0-1 0,0 1 0,1-2 0,-1 1-1,0-1 1,0-1 0,-1 0 0,1 0 0,0-1 0,-1 1 0,0-2-1,0 1 1,0-1 0,0-1 0,-1 0 0,0 1 0,0-2-1,-1 1 1,1-1 0,-2 0 0,3-4-2,-4 6 5,-1-1 1,0 0-1,0 0 1,0-1-1,-1 1 1,0-1-1,0 1 1,-1-1-1,0 0 1,0 1-1,0-1 1,-1 0-1,0 0 1,0 0-1,-1 1 0,0-1 1,0 0-1,-1 1 1,0-3-6,-1 0 5,-1-1 1,0 1 0,-1-1-1,0 1 1,0 1-1,-1-1 1,0 1-1,-1 0 1,0 0 0,0 1-1,0 0 1,-4-2-6,2 1 2,0 1 0,-1 0 1,0 1-1,0 0 0,-1 1 1,0 0-1,0 1 0,-1-1-2,9 4-17,0 0-1,0 0 0,0 1 1,0-1-1,-1 0 0,1 1 0,0 0 1,0 0-1,0 0 0,0 0 0,-1 1 1,1-1-1,0 1 0,0 0 1,0-1-1,0 2 0,0-1 0,0 0 1,0 0-1,1 1 0,-1 0 0,0-1 1,1 1-1,-1 0 0,1 1 0,0-1 1,-1 0-1,1 0 0,0 1 1,0 0-1,-1 2 18,1 0-112,0-1 0,0 1-1,0 0 1,1 0 0,0 0 0,0 0 0,0 1 0,1-1-1,-1 0 1,1 0 0,1 0 0,-1 1 0,1-1 0,0 0-1,0 0 1,0 0 0,1 0 0,-1 0 0,1 0 0,2 3 112,20 40-518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2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1 122 5617,'5'-20'3303,"8"-31"-1266,-13 50-2022,1 1 1,-1-1-1,0 0 1,0 1-1,1-1 0,-1 0 1,0 1-1,1-1 1,-1 1-1,1-1 0,-1 1 1,1-1-1,-1 1 1,1-1-1,-1 1 0,1 0 1,-1-1-1,1 1 0,0 0 1,-1-1-1,1 1 1,-1 0-1,1 0 0,0-1 1,-1 1-1,1 0 1,0 0-1,-1 0 0,1 0 1,0 0-1,0 0 1,-1 0-1,1 0 0,0 0 1,-1 0-1,1 1-15,21 8-47,-21-9 57,7 5-1,-1 0 0,0 1-1,0 0 1,0 0-1,-1 1 1,0 0 0,0 0-1,0 0 1,-1 1-1,0-1 1,-1 1 0,0 1-1,0-1 1,1 5-9,1 3 14,-1 0 0,0 1 1,-2-1-1,0 1 0,0 0 0,-2 0 1,0 7-15,-1-24 0,-2 29 25,2-27-18,0-1 1,0 0-1,-1 0 1,1 0 0,0 1-1,-1-1 1,1 0-1,-1 0 1,0 0 0,1 0-1,-1 0 1,0 0-1,0 0 1,1 0 0,-1 0-1,0 0 1,0 0-1,0-1 1,-1 2-8,2-2 9,0 0 1,0 0 0,-1 0-1,1 0 1,0 0-1,0 0 1,0 0 0,0 0-1,0 0 1,0 0-1,0 0 1,0 0 0,-1 0-1,1 0 1,0 0-1,0 0 1,0 0 0,0 0-1,0 0 1,0 0-1,0 0 1,-1 0 0,1 0-1,0 0 1,0 0-1,0 0 1,0-1 0,0 1-1,0 0 1,0 0-1,0 0 1,0 0-1,0 0 1,0 0 0,0 0-1,-1 0 1,1 0-1,0-1 1,0 1 0,0 0-1,0 0 1,0 0-1,0 0 1,0 0 0,0 0-1,0 0 1,0 0-1,0-1 1,0 1 0,0 0-1,0 0 1,0 0-1,0 0 1,0 0 0,0 0-1,0 0 1,0-1-1,1 1 1,-1 0 0,0 0-1,0 0 1,0 0-1,0 0 1,0 0 0,0 0-1,0 0 1,0 0-1,0 0 1,0-1-10,0-3 161,1-10-135,-1 0 1,2 0-1,0 0 1,1 0 0,0 1-1,1-1 1,0 1-1,1 0 1,1 0-1,0 0 1,0 1 0,2 0-1,7-11-26,-3 4 6,1 1 0,0 1 0,1 0 0,1 1 0,1 1 0,9-8-6,-22 21-2,-1 0-1,0 0 1,1 1 0,-1-1-1,1 1 1,0-1 0,-1 1-1,1 0 1,0 0 0,0 0-1,0 0 1,-1 1 0,1-1-1,0 1 1,0 0-1,3-1 3,-4 2-1,1 0-1,-1-1 0,0 1 0,1 0 1,-1 0-1,0 0 0,0 0 0,0 1 0,0-1 1,0 0-1,0 1 0,0 0 0,-1-1 0,1 1 1,0 0-1,-1 0 0,0 0 0,1 0 1,-1 0-1,1 2 2,4 9-4,-1 0 0,0 0 1,-1 0-1,0 1 0,-2 0 0,1 0 1,0 13 3,-1-8-6,1 1 0,1-1 0,4 12 6,-5-24 2,0 1 0,0-1 0,1 1 0,0-1 0,0 0 1,1 0-1,0-1 0,0 1 0,1-1 0,-1 0 0,2 0-2,-5-4-2,0 0-1,1 0 1,0-1-1,-1 1 1,1 0-1,0-1 1,0 0-1,0 0 1,0 0-1,0 0 1,0 0-1,0-1 1,0 1-1,0-1 1,0 0-1,1 0 1,-1 0-1,0 0 1,0 0-1,0-1 1,0 1-1,0-1 1,0 0-1,0 0 0,0 0 1,0-1-1,0 1 1,0 0-1,1-2 3,1 0 12,1-1-1,-1 1 1,0-1-1,0 0 0,0-1 1,-1 1-1,0-1 0,1 0 1,-2 0-1,1 0 0,0 0 1,-1-1-1,0 0 0,-1 0 1,1 1-1,-1-1 1,0-1-1,0 1 0,-1 0 1,0 0-1,0-1 0,0 1 1,-1-1-1,0 1 0,0 0 1,-1-1-1,0 1 0,0 0 1,-1-5-12,2 11 8,0 0 0,0-1 0,0 1 0,0-1 0,0 1 0,0 0 0,0-1 0,0 1 0,0-1 1,0 1-1,-1 0 0,1-1 0,0 1 0,0-1 0,0 1 0,0 0 0,-1-1 0,1 1 0,0 0 0,0-1 0,-1 1 0,1 0 0,0 0 0,-1-1 1,1 1-1,0 0 0,-1 0 0,1-1 0,0 1 0,-1 0 0,1 0 0,0 0 0,-1 0 0,1 0 0,-1-1 0,1 1 0,0 0 0,-1 0-8,-9 14 78,-5 29-79,13-34 5,0 0 0,1 0 0,0 0 0,0 0 0,1 1 1,1-1-1,-1 0 0,1 0 0,1 0 0,0 0 0,1 2-4,-3-8 0,1 0 0,0 0 0,0 0 0,0 0 0,1 0 0,-1 0 0,1 0 0,-1 0 0,1-1 0,0 1 0,0-1 0,0 1 0,0-1 0,1 0 0,-1 0 0,1 0-1,-1 0 1,1 0 0,0 0 0,0-1 0,-1 1 0,1-1 0,0 0 0,0 0 0,1 0 0,-1 0 0,0-1 0,0 1 0,0-1 0,0 0 0,1 0 0,-1 0 0,1 0 0,7-2-218,1-1 0,0 0 1,-1-1-1,0 0 0,0-1 0,0 0 1,0-1-1,-1 0 0,0-1 1,0 0-1,-1 0 0,0-1 1,0 0-1,-1-1 0,0 0 0,0 0 1,5-10 217,2-20-691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2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 6353,'-17'-3'2833,"6"6"-1497,11 10-744,2 6-224,7 4-320,0 3-56,10 7-288,1 2-376,7 16 432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2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6 6369,'6'-6'2577,"0"22"-1265,-4 39-1272,-2 18-40,-12 14-64,-2 3-64,-1-11-64,1-4-112,4-22-144,-2-15-120,2-17-416,2-11-137,3-10-191,5-8-456,11-7 1248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2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28 5641,'1'-16'2793,"-1"7"-1241,-9 7-624,-5 7-328,-18 19-424,-2 2-31,6 11 55,-1-4 16,16-2 32,4-2-56,9-11-40,5 3-40,17-12-56,13 2-8,20-8-136,6-3-264,8-5-1441,6-2 1225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4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227 391 4681,'-2'-12'405,"-10"-33"1357,11 42-1612,0 0-1,0 0 0,-1 1 0,1-1 1,-1 1-1,1 0 0,-1-1 0,0 1 1,0 0-1,0 0 0,-1 0 0,1 0 1,0 0-1,-1 1 0,0-1-149,1 1 70,-1 0 1,1 0-1,-1 0 0,1 1 0,-1-1 0,1 1 0,-1 0 0,1-1 0,-1 1 0,1 0 1,-1 1-1,1-1 0,-1 0 0,1 1 0,-1-1 0,1 1 0,-1 0 0,1 0 0,0 0 1,-1 0-1,1 0 0,-1 2-70,-7 3 121,0 1 0,0 0 0,1 1 1,-2 2-122,3-3 69,2-1-49,-1 1 1,1-1 0,0 2 0,0-1-1,0 0 1,1 1 0,1 0 0,-1 0 0,1 1-1,1-1 1,-1 1-21,3-5 2,0 0-1,0 0 1,0 0-1,0 1 1,1-1-1,0 0 1,0 0-1,0 1 1,0-1-1,1 0 1,-1 0 0,1 0-1,0 1 1,1-1-1,-1 0 1,0 0-1,1-1 1,0 1-1,0 0 1,0 0-1,1-1 1,-1 1 0,1-1-1,3 3-1,4 3 17,1 0 0,0 0 0,1-1 0,3 1-17,-5-3 4,0 0 0,0 1-1,-1 0 1,0 1 0,0 0 0,5 7-4,-13-14-1,0 0 0,0 0 0,0 0 1,-1 1-1,1-1 0,0 0 0,-1 0 1,1 1-1,-1-1 0,0 0 0,1 1 0,-1-1 1,0 0-1,0 1 0,0-1 0,0 0 0,0 1 1,0-1-1,0 1 0,-1-1 0,1 0 1,0 1-1,-1 0 1,-1 1 1,1 0 1,-1-1 0,1 1 0,-1 0-1,0-1 1,0 1 0,-1-1 0,1 0-1,0 0 1,-3 2-2,-5 3 37,-1 0 0,0-1 1,0 0-1,-12 4-37,17-7 42,0-1 1,1-1-1,-1 1 0,-1-1 1,1 0-1,0-1 0,-1 1-42,6-1 15,0 0-1,0 0 1,0 0-1,0 0 1,0 0-1,0-1 0,0 1 1,0 0-1,0-1 1,1 1-1,-1 0 0,0-1 1,0 1-1,0-1 1,0 1-1,0-1 0,0 0 1,1 1-1,-2-1-14,2 0 13,0 0 0,-1 0 0,1-1-1,0 1 1,-1 0 0,1 0 0,0 0-1,0 0 1,0 0 0,0 0 0,0 0 0,0 0-1,0 0 1,1 0 0,-1-1 0,0 1-1,0 0 1,1 0 0,-1 0 0,1 0-1,-1 0 1,1 0 0,-1 0-13,7-10 24,0 1-1,1-1 1,0 2-1,1-1 1,0 1-1,0 0 1,9-6-24,5-5 10,25-25 12,42-28-22,-65 54-1,1 2 0,1 1-1,1 1 1,23-8 1,-50 22 1,-1 1 0,1-1 0,-1 1 0,1 0 0,0-1 0,-1 1 0,1 0 0,-1 0 0,1-1 0,0 1 0,-1 0 0,1 0 0,0 0 0,-1 0 0,1 0 0,0 0 1,0 0-1,-1 0 0,1 0 0,0 0 0,-1 0 0,1 1 0,0-1 0,-1 0 0,1 0 0,-1 1 0,1-1 0,0 0-1,-1 2 3,0-1 0,0 1 0,1-1 0,-1 1 0,-1-1 0,1 1 0,0-1 0,0 0 0,0 1 0,-1-1 0,1 1 1,-1-1-1,1 0 0,-1 1 0,0-1-3,-12 32 78,7-21-62,0 1 0,1 0 1,1 0-1,0 0 0,1 1 0,-2 13-16,5-25 1,0 1 0,0 0 1,1 0-1,-1-1 0,0 1 0,1 0 0,-1-1 0,1 1 0,0-1 0,0 1 0,0-1 0,0 1 0,1-1 0,-1 0 0,1 1 1,0-1-2,0 1 1,1-1 0,-1 0 0,1 0 0,0 0 0,0 0 0,0 0 0,0-1 0,0 1 0,0-1 1,1 0-1,-1 0 0,0 0 0,1 0 0,-1 0 0,3-1-1,9 2 4,0-2 0,0 0 0,0 0 0,0-2 0,0 0 0,-1 0 0,1-2 0,-1 1 0,2-2-4,14-6 9,0-1 0,-1-1 0,20-13-9,-38 21 7,-1-1 0,-1-1 0,1 0 0,-1 0 0,0-1 0,-1 0 0,1-1 0,3-5-7,-9 9 25,1 0-1,-1-1 1,0 1-1,0-1 1,-1 0-1,0 0 1,0 0-1,0 0 1,0 0-1,-1 0 1,0 0-1,-1-1 0,1 1 1,-1 0-1,-1 0 1,1-3-25,-1 5 53,0 0-1,0 0 1,0 0-1,-1 0 1,1 0 0,-1 1-1,-1-2-52,-7-6 197,9 11-190,1-1-1,0 1 1,-1 0-1,1 0 1,-1 0 0,1 0-1,0 0 1,-1 0-1,1 0 1,-1 0 0,1 0-1,0 0 1,-1 0-1,1 1 1,-1-1 0,1 0-1,0 0 1,-1 0-1,1 0 1,0 1 0,-1-1-1,1 0 1,0 0-1,-1 1 1,1-1-1,0 0 1,-1 1 0,1-1-1,0 0 1,0 1-1,-1-1 1,1 0-7,-2 5 3,1 0-1,-1 0 1,1 1-1,0-1 1,0 0 0,0 0-1,1 1 1,0-1-1,0 0 1,0 0 0,1 1-1,0 1-2,0 6 2,3 25 5,1 0-1,2-1 1,2 0-1,8 19-6,-5-14 7,-1 0 0,-2 1 0,1 20-7,-6-13-13,-2 0 1,-3 0-1,-2 10 13,1-36-8,-1-1 0,-2 0 0,0 0 0,-1 0-1,-1-1 1,-1 0 0,-11 21 8,16-38-4,0 0 0,0 0-1,0 0 1,-1-1-1,0 1 1,0-1 0,0 1-1,0-1 1,-1-1-1,1 1 1,-1-1 0,0 1-1,0-1 1,0-1-1,-1 1 5,3-2 0,-1 0 0,1 0 1,-1 0-1,1-1 0,-1 1 0,1-1 0,-1 0 0,1 0 0,-1 0 0,0 0 0,1-1 0,-1 0 0,1 1 1,-1-1-1,1 0 0,0-1 0,-1 1 0,1-1 0,0 1 0,0-1 0,0 0 0,0 0 0,0 0 0,-2-3 0,-1-1 1,0-1 0,0 1 0,1-1-1,0-1 1,0 1 0,0-1 0,1 1-1,1-1 1,-1-1 0,1 1-1,1 0 1,-1-1 0,1 1 0,0-5-1,-1-9 3,1-1 1,0 0-1,2 0 0,2-20-3,0 25 1,0 0-1,2 1 1,0-1-1,0 1 1,2 0-1,0 0 1,1 1-1,1 0 1,0 0-1,2 1 1,0-1-1,4-4-3,2 1 0,0 1 1,1 0-1,1 1 0,0 1 1,1 1-1,16-10 3,2 0-40,-2-2-1,0-1 1,17-20 40,-35 30-6,0-1 1,-1-1-1,-1 0 0,-1-1 1,-1-1-1,10-21 6,-22 41 3,0 0-1,0 0 1,0 0-1,-1 0 1,1-1 0,-1 1-1,1 0 1,-1 0-1,0 0 1,0-1-1,0 1 1,0 0-3,0 1 1,0 0 1,0 1 0,-1-1-1,1 1 1,0-1 0,-1 1-1,1-1 1,0 1 0,-1-1-1,1 1 1,-1-1 0,1 1-1,-1 0 1,1-1 0,-1 1-1,1-1 1,-1 1 0,0 0 0,1 0-1,-1-1 1,1 1 0,-1 0-1,0 0 1,1 0 0,-1 0-1,0 0 1,1 0 0,-1 0-1,1 0 1,-1 0 0,0 0-1,1 0 1,-1 0 0,0 0-1,1 0 1,-1 1 0,1-1-1,-1 0 1,0 0 0,1 1-2,-5 0 0,1 1 0,0 0 1,-1 0-1,1 0 1,0 0-1,0 1 0,1-1 1,-1 1-1,0 0 0,1 0 1,0 0-1,-1 1 0,1-1 1,1 1-1,-1 0 1,1 0-1,-1 0 0,0 1 0,2-2 1,0 0-1,-1 0 1,1-1-1,0 1 1,1 0-1,-1 0 1,0 0-1,1 0 0,0 0 1,0 0-1,0 0 1,0 0-1,0 0 1,0 0-1,1 0 1,-1 0-1,1 0 1,0 0-1,0 0 1,0-1-1,0 1 0,1 0 1,-1-1-1,1 1 1,-1-1-1,1 1 1,0-1-1,0 0 1,2 2-1,2 1-2,1 1-1,1-1 1,-1 0 0,1-1 0,-1 0 0,1 0 0,0-1 0,7 3 2,15 2-5,27 5 5,16 4 0,3 11 7,-69-25-13,0 0-1,0 1 1,-1 0 0,1 0-1,-1 0 1,0 1-1,0 0 1,-1 0 0,1 1 6,-5-5-3,0 0 0,-1 0 0,1 0 0,0 0 1,-1 0-1,1 0 0,0 0 0,-1 1 0,0-1 1,1 0-1,-1 0 0,0 0 0,1 1 0,-1-1 0,0 0 1,0 0-1,0 0 0,0 1 0,0-1 0,0 0 1,-1 0-1,1 1 0,0-1 0,-1 0 0,1 0 0,-1 0 1,1 0-1,-1 0 0,1 0 0,-1 1 0,0-1 1,1 0-1,-1-1 0,0 1 0,0 0 0,0 0 1,0 0-1,0 0 0,0-1 0,0 1 3,-6 4-5,1-1-1,-1 0 1,0 0-1,0-1 1,-4 2 5,8-4-2,-3 2-5,0-1 1,0 0-1,-1 0 0,1 0 0,-1-1 0,1 0 0,-1 0 0,0-1 0,1 0 0,-1 0 0,-2 0 7,8 0-2,0 0 0,1 0 0,-1-1 0,0 1-1,0 0 1,0 0 0,1 0 0,-1-1 0,0 1-1,0 0 1,1-1 0,-1 1 0,0-1 0,0 1 0,1-1-1,-1 1 1,1-1 0,-1 0 0,1 1 0,-1-1-1,1 1 1,-1-1 0,1 0 0,-1 0 0,1 1 0,0-1-1,-1 0 1,1 0 0,0 1 0,0-1 0,-1 0-1,1 0 1,0 0 0,0 1 0,0-1 0,0 0-1,0 0 1,0 0 0,1 0 0,-1 1 0,0-1 0,0 0-1,0 0 1,1 0 0,-1 1 2,1-3-4,0 1-1,0 0 1,0 0-1,0-1 1,0 1-1,1 0 1,-1 0-1,1 1 1,-1-1-1,1 0 1,0 0-1,0 1 1,0-1-1,0 1 1,1-1 4,1 0-3,1 0 0,0 0-1,1 0 1,-1 1 0,0 0 0,0 0 0,0 0 0,1 1-1,-1 0 1,0 0 0,1 0 3,10 2-6,0 0 1,15 4 5,16 4-9,-19-7 7,-1 0 0,1-2-1,-1 0 1,5-3 2,-24 2 2,1-1-1,0-1 1,-1 1 0,0-1-1,1-1 1,-1 0 0,0 0-1,0 0 1,-1-1 0,1 0 0,-1-1-1,0 1 1,0-1 0,0-1-1,2-2-1,-1 0 21,-1 1 1,0-2-1,-1 1 0,0-1 0,0 0 0,-1 0 0,0 0 1,0-1-1,-1 0 0,-1 0 0,0 0 0,0 0 0,-1-1 1,0 1-1,0-1 0,-1-9-21,-3-41 76,-3 0 1,-2 0-1,-3 0 0,-3 1 0,-12-33-76,22 85 5,1 0 0,-2 0 0,1 1 0,-1-1 0,0 1 0,-5-6-5,25 64-71,-1 14 84,-3 0 0,-3 1 0,0 38-13,12 92 22,-16-162-68,1-1 0,2 0 0,1 0-1,1-1 1,2 0 0,1 0 46,-11-25-502,-1-5-149,-1-5-679,0 2 948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4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0 250 7930,'7'-28'3040,"15"3"-2263,10-3-281,4 3-392,14-1-16,10-3-88,10 5-40,10 0-48,-3 2-1825,-20 4 1409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5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41 215 4577,'-1'-1'3568,"6"0"-1767,16 0-1430,18 1-396,-30-1 56,28-2 414,32-7-445,-58 8 102,-1 0 0,0-1 0,0 0 0,-1 0-1,1-1 1,-1-1 0,1 1 0,-1-2 0,6-4-102,-12 8 32,0-1 0,-1 1 0,0-1 1,1 0-1,-1 1 0,0-1 0,-1 0 0,1 0 0,0-1 0,-1 1 0,0 0 0,1 0 0,-1-1 0,-1 1 1,1 0-1,0-1 0,-1 1 0,0-1 0,0 1 0,0-1 0,0 1 0,0-1 0,-1 1 0,0-1 1,1 1-1,-1-1 0,0 1 0,-1 0 0,1 0 0,-1 0 0,1-1 0,-1 1 0,0 1 0,0-1 1,0 0-1,-1 0 0,1 1 0,-1-1 0,1 1 0,-1 0 0,0 0 0,0 0 0,0 0 0,0 0 0,-1 0-32,-4-1 6,1-1-1,-1 1 0,-1 1 0,1-1 1,0 1-1,-1 1 0,1 0 0,-1 0 0,1 0 1,-1 1-1,-1 1-5,-2 0 2,0 0 0,1 1 0,-1 0 0,1 1 0,0 0 0,0 1 0,0 0 0,-6 4-2,10-4-1,0 0 1,0 0-1,0 1 1,1-1-1,-1 2 0,1-1 1,1 1-1,-1-1 1,1 2-1,0-1 1,0 0-1,0 3 1,2-4-1,1 1 1,-1-1-1,1 1 1,0-1-1,1 1 0,-1 0 1,1 0-1,0 0 0,1 0 1,-1 0-1,1 0 1,0 0-1,1-1 0,0 1 1,0 0-1,0 0 0,1 2 1,1 2 1,1-1-1,0 0 1,0 0-1,1 0 1,0-1-1,0 1 1,1-1-1,0-1 1,1 1-1,0-1 1,0 0-1,0 0 1,1-1-1,0 0 1,0-1-1,1 1 0,0-2 1,-1 1-1,2-1 1,-1 0-1,5 1-1,-1 0 0,1-1-1,0-1 1,0 0 0,0-1 0,0 0 0,0-1 0,1-1 0,-1 0 0,0-1-1,0 0 1,0-1 0,10-3 1,-18 3 3,0 0 1,1 0-1,-1 0 0,0-1 0,-1 0 0,1 0 0,0 0 1,-1-1-1,0 0 0,0 0 0,0 0 0,0-1 1,-1 1-1,1-1-3,-1-2 6,0 1 1,0-1 0,0 0-1,-1 0 1,0 0-1,-1-1 1,1 1 0,-1-1-1,-1 1 1,1-1 0,-1-3-7,3-35 16,-3 30-11,0-1 1,1 0 0,1 0 0,1 1 0,0-1 0,1 1-1,1 0 1,1-3-6,-6 17 0,0 0 0,0 1 0,1-1 1,-1 0-1,0 0 0,1 1 0,-1-1 0,1 1 0,-1-1 0,1 1 0,0-1 0,-1 1 0,1 0 0,0 0 0,0 0 1,0 0-1,0 0 0,0 1 0,0-1 0,0 0 0,2 1 0,-1 0 0,0 0 1,0 0-1,1 0 0,-1 1 1,0-1-1,0 1 0,0 0 1,0 0-1,0 0 0,0 1 1,0-1-1,0 1 0,1 0 0,7 6 2,0 0 0,-1 1-1,0 0 1,0 0 0,-1 1-1,4 5-1,6 8 4,-2 0 1,0 1-1,-1 1 0,-1 0 0,-2 1 1,8 21-5,-19-29-22,-5-13 57,-4-9 161,3-7 99,4 0-261,0 0 0,0 0 0,1 0 0,0 0 0,1 0 0,2-3-34,-1-4 28,-1 7-21,1 0 0,0 0 0,1 1 0,0-1 0,0 1 0,1 0 0,0 0 0,1 0 0,1 0-7,-3 5 2,0 0 0,0 0 0,1 0-1,0 1 1,0 0 0,0 0-1,0 0 1,0 0 0,1 1-1,0 0 1,0 0 0,0 1 0,0-1-1,0 1 1,4 0-2,0 0-2,0 0 1,0 0-1,1 2 1,-1-1-1,1 1 0,-1 1 1,0-1-1,1 2 1,-1 0-1,0 0 0,0 1 1,0 0-1,0 0 1,-1 1-1,9 5 2,-7-3-2,0 1 0,-1 1 0,0 0 0,0 0 0,-1 1 0,0 0 0,-1 1 0,0 0 0,0 0 0,-1 1 0,0-1 0,4 13 2,-5-12-4,-1 0 0,0 1 0,0-1 0,-2 1 0,0 1 0,0-1 0,-1 0 0,0 1 0,-1-1 0,0 1 0,-1-1 0,-1 1 4,1-13 3,0 0 1,0 1-1,0-1 0,0 0 1,0 0-1,0 0 0,0 0 1,0 1-1,0-1 1,0 0-1,-1 0 0,1 0 1,0 0-1,0 1 0,0-1 1,0 0-1,0 0 0,0 0 1,0 0-1,0 0 0,-1 0 1,1 0-1,0 1 1,0-1-1,0 0 0,0 0 1,0 0-1,-1 0 0,1 0 1,0 0-1,0 0 0,0 0 1,0 0-1,-1 0 0,1 0 1,0 0-1,0 0 0,0 0 1,0 0-1,-1 0 1,1 0-1,0 0 0,0 0 1,0 0-1,0 0 0,0 0 1,-1 0-1,1 0 0,0 0 1,0-1-1,0 1 0,0 0-3,-7-9 241,6-4-204,0 1 1,1 0-1,0-1 1,1 1-1,0-1 1,1 1-1,3-7-37,-4 13 12,1-3-7,0 0-1,1 0 1,0 1-1,1-1 1,0 1-1,0-1 1,1 1-1,0 1 1,0-1-1,1 1 1,0 0-1,0 0 1,1 1-1,0-1 1,6-3-5,-7 5-3,1 1 0,-1 0 1,1 0-1,1 0 0,-1 1 1,0 0-1,1 0 0,-1 1 1,1 0-1,0 0 0,0 1 0,0 0 1,0 1-1,0-1 0,0 2 1,0-1-1,3 1 3,-7 0-4,0 0 0,0 0 1,0 1-1,-1-1 0,1 1 0,0 0 0,-1 0 1,0 0-1,1 1 0,-1-1 0,0 1 1,0 0-1,0-1 0,0 1 0,-1 1 0,1-1 1,-1 0-1,0 1 0,0-1 0,0 1 1,0-1-1,0 2 4,4 12-108,0 0 1,-2 0-1,1 1 1,-1 9 107,1-1-294,9 38-1038,-7-36 944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0:36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8354,'-2'0'1736,"0"0"-2064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09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0 169 2096,'42'-72'1349,"-40"69"-1016,0 0-1,-1-1 1,1 1 0,-1 0 0,1-1 0,-1 1 0,0-1 0,0 0 0,-1 1 0,1-1-1,-1 0 1,0 1 0,0-1 0,0 0 0,0 1 0,-1-1 0,1 0 0,-2-3-333,-1-18 2044,3 25-1907,0 0-55,0 0-45,0 0-45,3 18-5,25 117 20,-23-102 16,0-6-19,-1 0-1,-2 1 1,0 0 0,-2-1 0,-2 17-4,-7 20-11,-2 21-59,3 1-1,3 10 71,5-92-348,0 0 0,0 0 0,-1 0-1,0 1 1,0-1 0,0 0 0,0 0-1,-1 0 1,0 0 0,-1 3 348,-3 7-849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0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8 153 2641,'3'-43'1947,"-3"42"-1829,0 1 1,0-1 0,0 1-1,0-1 1,0 1-1,0-1 1,0 1 0,0-1-1,0 1 1,0-1 0,-1 0-1,1 1 1,0-1 0,0 1-1,0-1 1,-1 1 0,1 0-1,0-1 1,-1 1-1,1-1 1,0 1 0,-1-1-1,1 1 1,0 0 0,-1-1-1,1 1 1,-1 0 0,1-1-1,-1 1 1,1 0-119,-4 0 1186,7 0-142,-1 1-1042,1-1 0,-1 1 1,1-1-1,-1 1 0,1 0 1,-1 0-1,1 0 0,-1 0 1,0 0-1,1 1 0,0 0-2,25 19 12,-19-12-3,1-2 1,1 1-1,-1-2 0,1 1 1,11 4-10,-22-11 0,34 16 71,0 1-1,-2 2 1,3 3-71,-25-15 19,-5-4-10,0 1-1,0-1 0,0 1 1,-1 0-1,1 0 0,-1 1 0,0-1 1,0 1-1,0 0 0,-1 0 1,3 5-9,-6-8-2,1 0 0,0 0 0,0 0 0,0 0 1,1 0-1,-1-1 0,0 1 0,1 0 0,-1-1 1,1 1-1,-1-1 0,1 1 0,0-1 0,1 1 2,-3-2 22,5-10 368,22-27-278,-18 24-99,3-3 7,0 0 1,-2 0-1,0-1 1,-1 0-1,1-4-20,16-41 154,2-6-106,-26 63 48,0 0-1,0-1 0,0 0 1,-1 1-1,0-1 0,0 0 1,0-1-96,27 185-8,-26-132 15,-3-1 0,-1 0 0,-2 0 0,-9 41-7,7-48 2,4-21-17,1 0-1,1 1 0,1-1 1,0 1-1,2-1 0,0 0 1,0 0-1,2 0 0,0 0 1,1-1-1,0 1 0,5 5 16,16 46-2331,-16-45 1707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0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48 103 5017,'-46'-50'2441,"45"45"-1137,1 3-136,5 0-744,-5 0-208,0 0-80,0 1-40,22-3 40,15-2 64,51-6-112,-48 6 16,0 1-40,-7 1-64,-7 4 48,-9-2-120,-12 6-464,-3 1-536,-9 12 648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1.0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5513,'26'-8'2417,"10"-1"-1369,14-5-584,7-3-88,5 2-304,4 3-480,-11 4 304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2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69 148 3409,'-55'-32'2186,"54"32"-2089,0-1 0,1 1 0,-1 0 0,0-1 0,0 1 1,1-1-1,-1 1 0,0-1 0,1 0 0,-1 1 1,1-1-1,-1 1 0,1-1 0,-1 0 0,1 0 1,-1 1-1,1-1 0,-1 0 0,1 0 0,0 1 1,0-1-1,-1 0 0,1 0 0,0 0 0,0 1 1,0-1-1,0 0 0,0 0 0,0 0 0,0 0 0,0 0 1,0 1-1,1-1 0,-1 0 0,0 0 0,0 0 1,1 1-1,-1-1 0,0 0 0,1 0 0,0 0-97,0-1 99,1 0 0,0 1 0,0-1 0,-1 0 0,1 1 0,1-1 0,-1 1 0,0 0 0,1-1-99,1 1 8,-1 0 0,0 0-1,0 1 1,0-1 0,1 1 0,-1 0-1,0 0 1,0 0 0,1 1 0,-1-1 0,0 1-1,0-1 1,1 1 0,-1 0 0,0 0-1,0 1 1,0-1 0,0 1 0,-1-1-1,1 1 1,0 0 0,0 0-8,9 7 6,-1 0 1,0 1-1,0 0 0,1 3-6,-4-4-6,0 0 0,-1 1 0,0 0 0,0 0 0,-2 1 0,3 4 6,-6-11 7,0 0 0,0 0 0,-1 1 0,0-1 0,0 0 0,0 0 0,0 1 0,0-1 0,-1 1 0,0-1 0,0 0 0,0 1 0,-1-1 0,1 1 0,-1-1 1,0 0-1,0 0 0,-1 1 0,1-1-7,1-3 8,0-1 1,-1 1 0,1-1-1,0 1 1,0-1 0,0 1-1,-1-1 1,1 1 0,0-1-1,-1 1 1,1-1 0,0 1-1,-1-1 1,1 0 0,0 1-1,-1-1 1,1 0 0,-1 1-1,1-1 1,-1 0 0,1 1-1,-1-1 1,1 0 0,-1 0-1,1 0 1,-1 1 0,1-1-1,-1 0 1,0 0 0,1 0-1,-1 0 1,1 0 0,-1 0-1,1 0 1,-1 0 0,1 0-1,-1-1 1,0 1 0,1 0-1,-1 0 1,1 0 0,-1 0-1,1-1 1,-1 1 0,1 0-1,-1-1 1,1 1-1,0 0 1,-1-1 0,1 1-1,-1-1 1,1 1 0,0 0-1,-1-1 1,1 1 0,0-1-1,-1 1-8,0-3 41,-1 1-1,0-1 0,1 0 0,-1 1 1,1-1-1,0 0 0,0 0 0,0 0 1,0 0-1,1 0-40,-1-4 13,1 0 0,1 0 0,0 1-1,-1-1 1,2 0 0,-1 1 0,1-1 0,0 1 0,1-1 0,-1 1 0,1 0 0,0 0 0,1 0 0,0 1-1,0-1 1,0 1 0,0 0 0,1 0 0,0 0 0,0 0 0,0 1 0,0 0 0,1 0 0,3-1-13,-3 1-6,1 0 0,0 0 0,0 1 0,0 0 0,0 0 0,0 1 0,1 0 0,-1 0 0,1 1 0,-1 0 0,1 0 0,0 1 0,0 0 0,-1 0 0,1 0 0,0 1 0,-1 1 0,1-1 0,-1 1 0,1 0 0,3 3 6,-7-3-15,1 0-1,0 0 1,-1 1 0,0 0-1,0 0 1,0 0 0,0 0-1,0 1 1,0-1 0,-1 1 0,0 0-1,1 0 1,-2 0 0,1 1-1,0-1 1,-1 1 0,0-1-1,0 1 1,0 0 0,-1 0 0,1 0-1,-1 0 1,0 0 0,-1 0-1,1 0 1,-1 0 0,0 0-1,-1 1 1,1-1 0,-1 0 0,0 0-1,0 0 1,0 0 0,-1 0-1,0-1 1,0 1 0,0 0-1,-2 3 16,3-9 22,1 1 0,-1-1 0,1 1 0,0 0 0,-1-1 0,1 1 0,-1-1 0,1 0-1,0 1 1,0-1 0,-1 1 0,1-1 0,0 1 0,0-1 0,0 0 0,-1 1 0,1-1-1,0 1 1,0-1 0,0 0 0,0 1 0,0-1 0,0 0 0,1 0-22,0-9 24,1-1 0,0 1 0,1-1 0,0 1 0,1 0 0,0 0 0,2-1-24,-2 1 17,1 0-13,0 0 1,0 0-1,1 1 0,0 0 0,1 0 0,0 1 1,1 0-1,0 0 0,0 0 0,0 1 0,1 1 1,0-1-1,0 1 0,1 1 0,0 0 0,0 0 1,0 1-1,0 0 0,1 1 0,-1 0 0,1 0 1,0 1-1,0 1 0,0 0 0,0 1 0,0 0 1,2 0-5,-7 1-4,-1 0 1,1 0 0,-1 0-1,0 1 1,1 0 0,-1 0-1,0 0 1,0 1 0,0-1-1,-1 1 1,1 0 0,-1 1-1,0-1 1,1 1 0,-1 0-1,-1 0 1,1 0 0,-1 0-1,1 1 1,-1 0 0,-1-1-1,1 1 1,-1 0-1,0 0 1,1 1 3,3 14-46,0-1 0,-1 1 1,-2 1-1,1-1 0,-2 0 0,-1 2 46,-1-20-3,0 0-1,1-1 1,-1 1 0,1 0 0,-1 0 0,1 0-1,0 0 1,0-1 0,0 1 0,0 0-1,0 0 1,0-1 0,0 1 0,0-1 0,1 1-1,-1-1 1,0 0 0,1 1 0,0-1 0,-1 0-1,1 0 1,0 0 0,-1 0 0,1-1 0,0 1-1,0 0 1,0-1 0,0 1 0,-1-1-1,1 1 1,0-1 0,0 0 0,0 0 0,0 0-1,0 0 1,2-1 3,8 1-3,0-1 0,0-1 0,-1 0 0,1-1 0,5-2 3,2-1-4,0-1 0,0-1 0,-1-1 0,0 0 0,-1-2 0,1 0 0,-2 0 0,0-2 0,0 0 0,-2-1 0,1 0 0,-2-2 0,3-3 4,-13 14 15,0 1-1,-1 0 1,0-1-1,0 0 1,0 0-1,0 0 1,-1 0 0,1 0-1,-1 0 1,-1 0-1,1 0 1,-1 0-1,0-1-14,0 4 7,0 0-1,0 0 1,-1 1 0,1-1-1,0 0 1,-1 1 0,1-1-1,-1 0 1,0 1-1,0-1 1,1 0 0,-1 1-1,0 0 1,0-1-1,0 1 1,-1-1 0,1 1-1,0 0 1,0 0-1,-1 0 1,1 0 0,-1 0-1,1 0 1,-1 0-1,1 0 1,-1 0 0,0 1-1,1-1 1,-1 1-1,0-1 1,0 1 0,1 0-1,-1-1 1,0 1-1,0 0 1,1 0 0,-1 0-1,0 1 1,0-1-7,-7 1 5,0 0 0,1 1 1,-1 0-1,1 0 0,0 1 1,0 0-1,0 1 0,0 0 0,0 0 1,-1 2-6,-8 5 4,0 1 1,0 0 0,-11 14-5,21-20 2,1 1 1,0 0-1,0 1 1,1 0-1,0-1 1,0 2-1,1-1 1,0 0-1,0 1-2,3-5-2,-1-1-1,1 1 1,0 0 0,0 0-1,0-1 1,1 1 0,-1 0-1,1 0 1,0 0-1,0 0 1,0 0 0,1 0-1,-1-1 1,1 1 0,0 0-1,0 0 1,0-1 0,1 1-1,-1 0 1,1-1 0,0 1-1,1 2 3,-1-4 0,0 0-1,1 0 1,-1 0 0,0 0-1,1-1 1,-1 1 0,1 0-1,0-1 1,-1 0-1,1 0 1,0 0 0,0 0-1,0 0 1,-1 0 0,1-1-1,0 1 1,0-1-1,0 0 1,0 0 0,0 0-1,0 0 1,0-1 0,0 1-1,2-1 1,10-3-11,-1 0 0,0 0 0,-1-2 0,8-3 11,-12 5-9,15-6 2,45-22 5,-62 29 3,-1-1-1,1 0 1,-1-1-1,0 1 1,-1-1 0,1 0-1,-1 0 1,2-4-1,-5 7-1,-1 0 1,0 0-1,0 0 1,0 0 0,0-1-1,0 1 1,-1 0-1,1-1 1,-1 1 0,0-1-1,1 1 1,-1-1 0,0 1-1,0-1 1,-1 1-1,1 0 1,0-1 0,-1 1-1,0-1 1,1 2 0,0 0 0,0 1-1,-1-1 1,1 0 0,0 1 0,-1-1-1,1 0 1,-1 1 0,1-1 0,-1 0-1,1 1 1,-1-1 0,1 1-1,-1-1 1,1 1 0,-1-1 0,0 1-1,1 0 1,-1-1 0,0 1 0,1 0-1,-1-1 1,0 1 0,0 0 0,-1 0 0,1 0-1,0 0 1,0 0 0,-1 1-1,1-1 1,0 0 0,0 1 0,0-1-1,0 1 1,0-1 0,-1 1 0,1 0-1,0-1 1,0 1 0,0 0-1,0 0 1,1 0 0,-2 0 0,-1 3-1,0-1-1,0 0 1,0 1 0,0 0 0,1 0 0,-1 0-1,1 0 1,0 0 0,0 0 0,1 0-1,-1 1 1,1-1 0,0 1 0,0-1-1,0 1 1,1-1 0,0 1 0,0 0 0,0-1-1,0 1 1,1-1 0,-1 1 0,1-1-1,1 1 1,-1-1 0,0 1 0,1-1 0,2 4 1,0 0-5,0 0 0,1-1 0,-1 1 0,2-1 0,-1 0 0,1 0 0,0-1 0,0 1 1,1-1-1,0-1 0,0 1 0,0-1 0,1 0 0,6 2 5,-7-4 0,0 0 0,1 0 0,-1-1 1,1 0-1,0 0 0,0-1 0,-1 0 0,1 0 0,0-1 0,0 0 0,0 0 0,0-1 0,0 0 1,0-1-1,0 0 0,-1 0 0,1 0 0,-1-1 0,1 0 0,-1 0 0,0-1 0,0 0 0,-1 0 0,1-1 1,-1 0-1,0 0 0,0-1 0,3-3 0,5-7 12,-1-1 0,0 0 0,1-7-12,-9 16 4,-1 0-1,0 0 0,0-1 0,-1 1 0,0-1 0,0 0 0,-1 0 0,-1 0 0,1 0-3,4-78-11,-6 87 9,0-1 0,0 1 0,0 0-1,0 0 1,-1-1 0,1 1 0,0 0 0,0 0-1,0-1 1,0 1 0,0 0 0,0 0 0,0-1-1,-1 1 1,1 0 0,0 0 0,0 0 0,0 0 0,-1-1-1,1 1 1,0 0 0,0 0 0,0 0 0,-1 0-1,1 0 1,0-1 0,0 1 0,-1 0 0,1 0-1,0 0 1,0 0 0,-1 0 0,1 0 0,0 0-1,0 0 1,-1 0 0,1 0 0,0 0 0,0 0-1,-1 0 1,1 0 0,0 0 0,-1 0 0,1 0-1,0 1 1,0-1 0,0 0 0,-1 0 0,1 0-1,0 0 1,0 0 0,0 1 0,-1-1 0,1 0-1,0 0 1,0 0 0,0 1 0,0-1 0,-1 0-1,1 0 1,0 1 0,0-1 0,0 0 0,0 0 0,0 1 2,-1 11 0,2 0 1,-1 0 0,1 0-1,1 0 1,0 0 0,1-1-1,0 1 1,4 7-1,-1-2-3,2 0-1,0 0 1,0 0 0,2-1-1,5 6 4,-3-3-46,-1-1-1,4 12 47,-14-30 1,-1 1 0,0 0-1,0-1 1,1 1 0,-1 0-1,0-1 1,0 1 0,0 0-1,0-1 1,0 1-1,0 0 1,0-1 0,0 1-1,0 0 1,0-1 0,0 1-1,0-1 1,-1 1 0,1 0-1,0-1 1,0 1-1,-1 0 1,1-1 0,0 1-1,-1-1 1,1 1 0,-1-1-1,1 1 1,-1-1-1,1 1 1,-1-1 0,1 1-1,-1-1 5,1 0 1,0 0-1,-1 0 0,1 0 1,0 1-1,-1-1 1,1 0-1,0 0 0,-1 0 1,1 0-1,-1 0 1,1 0-1,0 0 1,-1 0-1,1 0 0,-1 0 1,1 0-1,0 0 1,-1-1-1,1 1 0,0 0 1,-1 0-1,1 0 1,0 0-1,-1-1 0,1 1 1,0 0-1,-1 0 1,1-1-1,0 1 0,-1 0 1,1 0-1,0-1 1,0 1-1,0 0 1,-1-1-1,1 1 0,0 0 1,0-1-1,0 1 1,0-1-1,-1 1 0,1 0 1,0-1-1,0 1 1,0 0-1,0-1 0,0 1 1,0-1-6,0-4 1,0 0 0,0 0 0,0 0 0,0 0 0,1 0 0,0 0 0,0 0 0,0 0 0,1 0 0,-1 0 0,1 0-1,2-2 0,2-6-3,1 0-1,1 1 0,1-3 4,-2 7-16,0 0 1,0 0 0,0 0-1,1 1 1,0 0-1,1 0 1,9-4 15,7-4-71,1 1-1,3 0 72,-4 3-41,-8 2 21,2-1 17,-17 10 12,-10 5 6,5-2-6,0 0-1,1-1 0,-1 1 1,0 0-1,1 0 0,0 0 1,0 0-1,0 1 1,0-1-1,1 1 0,-1-1 1,1 1-1,-1 3-8,-7 38-13,9-45 15,-1 3-4,1 1 1,0-1-1,0 0 1,1 0 0,-1 0-1,1 0 1,-1 0 0,1 0-1,0 0 1,0 0 0,0 0-1,1 0 1,-1 0 0,1 1 1,26 31-6,-21-28 4,33 31 5,-30-30-2,0 1 0,0 0 0,-1 0 0,-1 1-1,-7-8-7,0-1 1,-1 0 0,1 0 0,0 1 0,-1-1 0,0 0 0,1 1 0,-1-1 0,0 1-1,1-1 1,-1 0 0,0 1 0,0-1 0,0 1 0,0-1 0,0 1 0,-1-1 0,1 0 0,0 1-1,-1-1 1,1 1 0,-1-1 0,1 0 0,-1 0 0,0 1 0,1-1 0,-1 0 0,0 0-1,0 0 1,0 0 0,0 0 0,0 0 0,0 0 0,-1 1 6,-6 5-222,0 0 1,-1-1-1,0 0 0,-4 2 222,3-1-371,-14 9-108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3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328 123 6337,'0'59'2521,"0"29"-1433,-2 27-984,-6-1-24,-6-9-160,-5-17-112,-5-23-992,-2-10-753,-3-25 1185</inkml:trace>
  <inkml:trace contextRef="#ctx0" brushRef="#br0" timeOffset="1">1 83 6905,'43'-33'2457,"20"17"-2193,10 8-176,22 4-688,5-10-768,-5 7 848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3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255 443 2873,'40'-56'1664,"-38"53"-1467,-1 1 0,0 0 0,1-1 0,-1 1 0,0-1-1,0 1 1,0-1 0,-1 1 0,1-1 0,-1 0 0,1 1 0,-1-1 0,0 0 0,0 0 0,0 1 0,-1-3-197,1 3 107,-1 0 0,1 1 0,-1-1 0,0 0 0,0 1 0,0-1 0,0 1 0,0-1 0,0 1 0,0-1 0,-1 1 0,1 0 0,0 0 0,-1-1 0,1 1 0,-1 0 0,0 0 0,0 0-107,-4-1 98,0-1-1,0 1 0,0 0 0,0 1 0,-1 0 1,1 0-1,0 0 0,-1 1 0,1 0 0,0 0 1,-3 0-98,-9 3 22,0-1 1,0 2 0,0 1 0,0 0 0,-3 2-23,14-4 8,1 0-1,-1 0 1,0 0 0,1 1 0,0 0-1,0 0 1,0 0 0,0 1 0,1 0-1,-1 0 1,1 1 0,1-1 0,-1 1-1,-1 4-7,5-9 0,0 1 1,0-1-1,0 1 0,1-1 0,-1 1 0,0-1 0,1 1 0,0 0 0,-1-1 0,1 1 0,0 0 0,0-1 0,0 1 1,0 0-1,0-1 0,0 1 0,1 1 0,-1-2-1,1 0 1,-1 0-1,1 1 1,-1-1-1,1 0 1,0 0-1,0-1 1,0 1-1,-1 0 1,1 0-1,0 0 1,0 0-1,0-1 1,0 1-1,0-1 1,0 1-1,1 0 1,0-1 0,4 2-1,0 0 0,0-1 0,1 0 1,-1 0-1,1-1 0,-1 0 1,0 0-1,1 0 1,12-1 2,0-1 0,-1-1-1,1 0 1,-1-2 0,1 0 0,-1-1 0,-1 0-1,11-7-1,-19 9 24,1-1-1,-1-1 1,0 0-1,-1 0 1,0-1-1,0 0 0,0 0 1,-1-1-1,0 0 1,0 0-1,-1 0 1,0-1-1,0 0 1,-1-1-1,0 1 0,-1-2-23,-1 3 87,-1 0 0,0-1 0,0 0 0,-1 1 0,0-1 0,-1 1-1,0-1 1,0-1-87,-9-72 544,1 23-304,4 23-169,2 13-46,8 45-30,14 77-15,-4 1 1,-5 1-1,-4 1 0,-4 27 20,-4-75 1,-1-26-36,2 0 0,1 1 0,1-1 1,2 0-1,4 18 35,-8-44-9,1 0 1,-1 0-1,1 0 0,0-1 0,-1 1 0,1 0 1,0-1-1,0 1 0,0 0 0,0-1 1,1 1-1,-1-1 0,0 0 0,0 1 1,1-1-1,-1 0 0,2 1 9,-1-1-7,-1-1 0,0 1 0,1-1 0,-1 0 1,0 1-1,1-1 0,-1 0 0,1 0 0,-1 0 0,0 0 0,1 0 0,-1 0 0,1-1 0,-1 1 1,0 0-1,1-1 0,-1 1 0,1-1 7,5-2-21,0-1 0,-1 0 0,1 0 1,-1-1-1,0 0 0,0 0 0,1-2 21,0 0-34,1-1-1,-1 0 1,0-1-1,-1 1 0,0-1 1,-1 0-1,1-1 1,-2 1-1,1-1 0,-1 0 1,-1 0-1,2-8 35,-4 13-8,0 0 1,-1 0-1,1 0 0,-1 0 0,0 1 0,0-1 1,-1 0-1,1 0 0,-1 0 0,0 0 0,0 1 1,-1-1-1,0 0 0,0 1 0,0-1 0,0 1 1,0 0-1,-1 0 0,0 0 0,0 0 0,0 0 1,0 0-1,-1 1 0,1 0 0,-1 0 0,0 0 1,0 0-1,-3-1 8,-26-12 1,27 14 12,0 0 0,0-1 0,1 1 0,-1-1 0,-4-4-13,10 7 2,-1 0-1,1-1 1,0 1-1,-1 0 1,1 0-1,0-1 1,0 1-1,-1 0 0,1-1 1,0 1-1,0 0 1,-1-1-1,1 1 1,0-1-1,0 1 0,0 0 1,0-1-1,0 1 1,-1-1-1,1 1 1,0 0-1,0-1 0,0 1 1,0-1-1,0 1 1,0-1-1,0 1 1,1 0-1,-1-1 1,0 1-1,0-1 0,0 1 1,0 0-1,0-1 1,1 1-1,-1-1 1,0 1-1,0 0 0,1-1 1,-1 1-1,0 0 1,0-1-1,1 1 1,-1 0-1,0 0 1,1-1-1,-1 1 0,1 0 1,-1 0-1,0 0 1,1 0-1,-1-1 1,1 1-1,-1 0 0,0 0 1,1 0-1,-1 0 1,1 0-2,33-12-17,-25 9 13,-1 1 7,57-19-731,0 2 0,19 0 728,14 5-502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4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1 489 3513,'18'42'2070,"-18"-42"-2013,1 0 0,-1 0 1,0 0-1,1 0 0,-1 0 1,0 0-1,0 0 0,1 0 1,-1 0-1,0 0 0,1 0 1,-1 0-1,0 0 1,0 0-1,1 0 0,-1-1 1,0 1-1,0 0 0,1 0 1,-1 0-1,0 0 0,0 0 1,1-1-1,-1 1 0,0 0 1,0 0-1,0 0 1,1-1-1,-1 1 0,0 0 1,0 0-1,0-1 0,0 1 1,0 0-1,1 0 0,-1-1 1,0 1-1,0 0 0,0-1 1,0 1-1,0 0 1,0 0-1,0-1 0,0 1-57,9-21 600,-6 16-379,7-13 101,1 0 0,0 0 0,8-7-322,-10 14 110,0-2 0,0 0 0,-1 0 0,-1 0-1,0-1 1,-1 0 0,1-4-110,-3 3 31,-1 0 0,0 0 1,-1 0-1,-1 0 0,-1 0 0,0 0 0,-1-2-31,-4-28 49,-7-30-49,4 27 61,8 47-58,0 0-1,0 0 1,0 0-1,0 0 0,-1 0 1,1 0-1,0 0 1,0 0-1,-1 0 0,1 0 1,-1 0-1,1 0 1,-1 0-1,1 0 1,-1 0-1,0 1 0,1-1 1,-1 0-1,0 0-2,0 1 1,1 0 0,-1 0-1,1 0 1,-1 0 0,1 0-1,-1 0 1,1 0 0,-1 1-1,1-1 1,-1 0 0,1 0-1,-1 1 1,1-1 0,0 0-1,-1 1 1,1-1 0,-1 0-1,1 1 1,0-1 0,-1 0-1,1 1 1,0-1 0,0 1-1,-1-1 1,1 1 0,0-1-1,-3 6 6,0 0 0,0 0 0,1 0 0,0 0 0,-1 3-6,1 3 1,0 1 0,1-1 0,0 1 1,1 0-1,1 12-1,11 67 11,-1-11 133,-10-46 6,-2-1 0,-1 7-150,0-5 84,1-1 0,2 4-84,0-28 11,0-1 1,1 1-1,0-1 0,0 0 0,1 0 1,1 0-1,0 0 0,0 0 1,1 0-12,-3-7-1,0 0 1,0 0 0,1 0-1,-1-1 1,1 1 0,0 0-1,-1-1 1,1 0 0,0 0-1,0 0 1,1 0 0,-1 0-1,0 0 1,1-1 0,-1 0-1,1 0 1,-1 0 0,1 0-1,0 0 1,-1-1 0,1 1-1,0-1 1,0 0 0,-1 0-1,1-1 1,2 0 0,5 0-130,-1-1 1,0 0-1,0-1 0,0 0 0,0-1 1,0 0-1,-1 0 0,1-1 0,-1 0 130,26-20-1409,-2-3 574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4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1 372 5689,'0'0'135,"0"-1"0,1 0 0,-1 0 0,1 0 0,0 0 0,-1 1 0,1-1-1,0 0 1,-1 1 0,1-1 0,0 0 0,0 1 0,0-1 0,-1 1 0,1-1 0,0 1 0,0 0-1,0-1 1,0 1 0,0 0 0,0 0-135,28-6 214,-14 3 37,17-5-219,0-2 1,-1-1-1,0-1 0,0-1 0,15-12-32,-35 19 17,-1-1 0,0 0 0,0 0 0,-1-1 0,0-1 0,0 1 0,-1-1 0,0-1 1,-1 0-1,0 0 0,-1 0 0,1-1 0,-2 0 0,0 0 0,0 0 0,2-11-17,-3 6 230,0-1 1,-1 1 0,-1-1 0,0-13-231,-4 22 415,-1 11-122,-2 13-117,-2 19-139,1 1 1,2-1-1,2 1 1,1 12-38,0-8 7,-1-1 0,-2 0-1,-4 12-6,1-34-2,4-6 7,3-11-2,1 0-1,-1 0 1,0 0-1,1 0 1,-1 1-1,1-1 1,-1 0-1,0 0 1,1 0-1,-1 0 1,1 0-1,-1 0 1,0 0-1,1 0 0,-1 0 1,1 0-1,-1 0 1,0-1-1,1 1 1,-1 0-1,1 0 1,-1 0-1,0 0 1,1-1-1,-1 1 1,0 0-1,1 0 1,-1-1-1,0 1-2,11-5 31,8-4-11,0 0 1,0 2-1,1 0 0,0 1 1,0 1-1,1 1 0,18-2-20,-11 5 37,-5 1-10,1-1 1,-1-1-1,0-1 1,0-1-1,0-2 1,13-4-28,-28 7 4,14-5 27,0-2 0,0 0 0,0-2-31,-18 10 25,0 0 1,1-1-1,-1 0 1,-1 0 0,1 0-1,0 0 1,-1-1-1,1 1 1,-1-1 0,0 0-1,0 0 1,-1 0 0,1 0-1,-1-1 1,0 1-1,0-1 1,0-1-26,-1 5 13,-1 0 0,0 0-1,0 0 1,0-1 0,0 1 0,1 0-1,-1 0 1,-1 0 0,1 0 0,0-1-1,0 1 1,0 0 0,-1 0 0,1 0-13,0 0 3,-1 1 0,1 0 0,0-1 0,0 1 0,-1 0 0,1-1 0,0 1 0,0 0-1,-1-1 1,1 1 0,0 0 0,-1 0 0,1 0 0,-1-1 0,1 1 0,0 0 0,-1 0 0,1 0 0,-1 0 0,1 0 0,0 0 0,-1-1 0,1 1 0,-1 0 0,1 0-3,-2 1 1,1-1-1,-1 0 1,0 1-1,1-1 1,-1 1 0,1-1-1,-1 1 1,1 0-1,-1 0 1,1-1 0,-1 1-1,1 0 1,0 1-1,0-1 1,-1 0 0,0 1-1,0 1-2,-1 0 0,1 1 0,-1-1 0,1 0 0,0 1 1,0 0-1,0-1 0,1 1 0,-1 0 0,1 0 0,0 0 0,0 0 0,1 0 1,-1 0-1,1 0 0,0 1 0,0-1 0,0 0 0,0 0 0,1 0 1,0 0-1,0 0 0,0 0 0,0 0 0,0 0 0,1 0 0,0-1 0,0 1 1,0 0-1,0-1 0,2 2 2,5 7-117,0-1 0,0 0-1,1 0 1,1-1 0,0-1 0,0 0 0,1 0 0,4 1 117,-1 0-434,1-1 0,1 0 0,10 3 434,13 1-768,16 3 768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6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 3281,'1'-46'4820,"0"34"-4223,0 0-1,0 1 0,2-1 0,1-5-596,-4 16 21,0 1 0,0-1-1,1 1 1,-1 0 0,0-1-1,0 1 1,1-1 0,-1 1-1,0 0 1,1-1 0,-1 1-1,1 0 1,-1-1 0,0 1-1,1 0 1,-1 0 0,1-1-1,-1 1 1,1 0 0,-1 0-1,1 0 1,-1 0 0,1-1-1,-1 1 1,1 0 0,-1 0-1,1 0 1,-1 0 0,1 0-1,-1 0 1,1 1 0,-1-1-1,1 0 1,-1 0 0,1 0-1,-1 0 1,1 1 0,-1-1-1,1 0 1,-1 0 0,0 1-1,1-1 1,-1 0 0,1 1-1,-1-1-20,6 4-14,1 0 0,-1 0 0,0 0 0,-1 1 0,2 1 14,8 8-1,0 1 0,-1 0 0,0 0 0,-2 2 0,0-1 0,1 5 1,-9-14 1,-1 1 1,-1 1 0,0-1 0,0 0-1,0 1 1,-1-1 0,0 1-1,-1-1 1,0 1 0,0 0 0,-1-1-1,0 1 1,0-1 0,-1 1-2,-3 50 9,6-74 27,2 1 0,-1-1 0,2 1 0,0 0 0,0 0 0,2 1 0,-1-1 0,3-1-36,-3 4 16,4-10-12,1 1-1,1 0 1,5-6-4,-12 19-2,1 1 1,1-1-1,-1 1 0,1 0 1,0 0-1,1 0 0,-1 1 1,1 0-1,4-2 2,-4 4-1,1 0 1,0 0-1,0 1 0,0 0 1,0 0-1,1 0 0,-1 2 0,0-1 1,1 1-1,-1 0 0,1 0 1,-1 1-1,5 1 1,-11-1-3,1 0 1,-1 0 0,1 0-1,-1 0 1,0 0 0,0 0-1,0 1 1,0-1 0,0 1-1,0-1 1,0 1 0,0 0-1,0 0 1,-1 0 0,1 0-1,-1 0 1,0 0 0,1 0-1,-1 1 1,0-1 0,0 0-1,-1 1 1,1-1 0,0 1-1,-1-1 1,1 2 2,1 9-6,0 0 0,-1 0 0,0 0-1,-1 6 7,0-17 0,-1 21 8,0-10-4,1 1 0,0-1 0,1 0 0,1 8-4,-2-18 1,1-1 0,-1 0 0,1 0-1,-1 0 1,1 1 0,0-1 0,0 0 0,0 0 0,0 0 0,0 0 0,0 0 0,0 0 0,1-1 0,-1 1 0,1 0 0,-1-1 0,1 1 0,0-1-1,0 1 1,-1-1 0,1 0 0,0 0 0,0 0 0,0 0 0,0 0 0,1 0 0,-1-1 0,1 1-1,6 0 2,1 0 0,-1-1 0,1 0 0,-1-1 0,1 0 0,-1 0 1,1-1-1,-1 0 0,0-1 0,0 0 0,0 0 0,0-1 0,1-1-2,1-1 5,0 0 0,-1-1 0,1 0-1,-1 0 1,0-1 0,-1-1 0,0 1 0,-1-2 0,7-8-6,-12 13 5,0 0-1,0 0 0,-1 0 0,1 0 0,-1 0 0,-1-1 0,1 1 0,-1-1 0,0 1 1,0-1-1,0 1 0,-1-2-3,0-6 20,0 1 0,-1-1 0,-1 0 0,-1-9-20,3 22 2,0-1 1,0 1 0,-1-1-1,1 1 1,0-1-1,0 1 1,0-1 0,0 1-1,0-1 1,0 1-1,-1 0 1,1-1-1,0 1 1,0-1 0,-1 1-1,1 0 1,0-1-1,-1 1 1,1 0 0,0-1-1,-1 1 1,1 0-1,-1-1 1,1 1-3,-8 5 44,-3 18-25,9-12-17,0 0-1,2 0 0,-1-1 1,1 1-1,1 0 0,0 0 1,0-1-1,1 1 0,1-1 1,0 1-1,0-1 0,1 0 1,0 0-1,1 0 0,0-1 1,1 1-2,-4-7-1,0 0 0,0 0 1,1-1-1,-1 1 0,1-1 0,0 1 1,0-1-1,0 0 0,0 0 1,0 0-1,0 0 0,1-1 1,1 1 0,-3-1-2,-1-1 0,1 1 1,0-1-1,0 0 1,0 1-1,0-1 0,0 0 1,0 0-1,0 0 1,0 0-1,0-1 0,-1 1 1,1-1-1,0 1 1,0-1-1,0 1 0,0-1 1,-1 0-1,1 0 1,0 0-1,-1 0 0,1 0 1,-1 0-1,1-1 0,-1 1 1,1-1 1,4-4 6,47-55 66,-48 54-71,1-1 0,-2 0 1,1 0-1,-1-1 0,0 1 0,-1-1 1,2-4-2,5-26 38,-11 32-56,-2 10-3,-2 7-8,3-2 44,0-1 0,0 1 0,1-1 0,1 1 0,-1 0 0,1 0 0,0-1 0,1 1 0,0 0 0,0-1 0,1 1 0,0-1 0,0 1 0,1 1-15,0-3-187,0-1-1,-1 1 1,1-1-1,1 0 1,-1 0 0,1 0-1,0-1 1,0 1-1,1-1 1,-1 0 0,1 0-1,0 0 1,0-1-1,0 0 1,0 0 0,1 0-1,-1 0 1,5 0 187,10 4-1020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7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24 689 4009,'54'-61'1555,"-54"61"-1535,0 0 1,0 0 0,1 0-1,-1 0 1,0 0 0,0-1-1,0 1 1,1 0-1,-1 0 1,0 0 0,0 0-1,0-1 1,0 1-1,1 0 1,-1 0 0,0 0-1,0-1 1,0 1-1,0 0 1,0 0 0,0-1-1,0 1 1,0 0-1,0 0 1,0-1 0,0 1-1,0 0 1,0 0-1,0-1 1,0 1 0,0 0-1,0 0 1,0 0 0,0-1-1,0 1 1,0 0-1,0 0 1,0-1 0,0 1-1,-1 0 1,1 0-21,-10 3 469,-15 10 11,22-11-415,0 0 0,0 0 0,0 0 0,0 1 0,0-1 0,1 1 1,-1 0-1,1-1 0,-1 1 0,1 0 0,0 1 0,0-1 1,0 0-1,1 0 0,-1 1 0,1-1 0,0 1 0,0 0 0,0-1 1,0 1-1,1 1-65,0 0 63,0 0-1,0-1 1,1 1 0,0-1 0,0 1-1,0-1 1,1 1 0,-1-1 0,1 0-1,0 1 1,0-1 0,0 0 0,1 0-1,0-1 1,0 1 0,0 0 0,1 0-63,2 2 27,1 0 0,0 0 0,0-1 0,0 0 0,1 0 0,0-1 1,-1 0-1,2-1 0,-1 1 0,0-2 0,1 1 0,-1-1 0,1 0 0,0-1 0,-1 0 1,1 0-1,0-1 0,0 0 0,3-1-27,7-1 38,1 0-1,-1-1 1,1-2-1,-1 1 1,0-2 0,-1-1-1,1 0 1,2-3-38,-9 4 51,-1 0-1,0-1 1,0 0-1,-1-1 1,0 0 0,0-1-1,-1 0 1,0 0-1,0-1 1,-1 0-1,0-1 1,4-8-51,-5 5 74,0-1 0,0-1 0,-2 1 0,0-1 0,0 0 0,-2 0 0,0 0 0,0 0 0,-2-1 0,0 0-74,1-43 72,-3 0 1,-2-1 0,-3 1-1,-2 1 1,-3-1-1,-3 1 1,-3-3-73,8 43 24,9 19-23,0 0-1,-1 0 0,1 0 1,0 0-1,0 0 1,0 0-1,-1 0 1,1 0-1,0 0 1,0 0-1,0 0 0,0 0 1,-1 0-1,1 0 1,0 0-1,0 0 1,0 1-1,-1-1 1,1 0-1,0 0 0,0 0 1,0 0-1,0 0 1,0 0-1,-1 0 1,1 1-1,0-1 1,0 0-1,0 0 0,0 0 1,0 0-1,0 0 1,-1 1-1,1-1 1,0 0-1,0 0 0,0 0 1,0 1-1,0-1 1,0 0-1,0 0 1,0 0-1,0 0 1,0 1-1,0-1 0,0 0 0,-5 37 12,4-29-20,-2 41-3,3 0-1,2 0 1,5 29 11,-1-1 15,13 266-35,-19-337 19,1 9-1,1 0 1,0 0-1,1 1 1,1-1 1,-4-12-1,1 0-1,0-1 1,0 1 0,0 0 0,0 0-1,1 0 1,-1-1 0,1 1 0,0-1-1,0 1 1,-1-1 0,1 0 0,1 1-1,-1-1 1,0 0 0,1 0 0,-1-1 0,1 1-1,-1 0 1,1-1 0,0 0 0,-1 1-1,2-1 2,4 0 0,0 0-1,0 0 1,-1-1 0,1 0-1,0-1 1,0 1-1,0-1 1,0-1-1,0 0 1,0 0 0,19-6-5,0-2 0,5-3 5,-7 3-14,13-6-39,-1-1-1,7-6 54,-35 19-19,-1-1 1,0-1-1,0 0 0,0 0 0,-1 0 0,1-1 0,-1 0 0,-1-1 0,0 1 0,0-1 1,4-7 18,-9 11-8,1-1 1,0 0-1,-1 0 1,0 0 0,0-1-1,-1 1 1,0 0-1,1 0 1,-2 0-1,1 0 1,0-1 0,-1 1-1,0 0 1,0 0-1,-1 0 1,0 0 0,1 0-1,-2 1 1,1-1-1,-2-2 8,3 5 0,0-1 0,-1 1 0,1 0 1,-1-1-1,0 1 0,1 0 0,-1 0 0,0 0 0,0 0 0,-1 1 0,1-1 0,0 0 0,0 1 0,-1-1 0,1 1 1,-1 0-1,1 0 0,-1 0 0,0 0 0,1 1 0,-1-1 0,0 1 0,0-1 0,1 1 0,-1 0 0,0 0 0,0 0 0,1 1 1,-1-1-1,0 1 0,0-1 0,1 1 0,-1 0 0,1 0 0,-1 0 0,0 0 0,1 1 0,-2 0 0,-3 3 3,-1 0-1,1 0 1,0 1-1,1 0 1,0 0-1,0 1 1,0 0-1,0 0 1,1 0-1,1 0 1,-1 1-1,1 0 1,-1 3-3,3-7-2,0 1 1,0 0-1,1 0 1,-1 0-1,1 0 1,1 1-1,-1-1 1,1 0-1,-1 0 1,1 1-1,1-1 1,-1 0 0,1 0-1,0 0 1,0 0-1,1 1 1,-1-1-1,1-1 1,0 1-1,0 0 1,1 0-1,0-1 1,1 3 1,1-1 3,0 0 0,1 0 0,-1-1 0,1 0 0,0 0 0,1 0 0,-1-1 0,1 1 0,0-2 0,0 1 0,5 1-3,0-1 6,0 0 0,1-1 0,-1 0 0,1-1 0,0 0 0,12 0-6,3-3 6,1 0 0,-1-2 0,0-1 0,0-1 0,0-2 0,4-2-6,19-6 49,36-17-49,-72 25-3,0 0-1,0-1 1,0-1 0,-1 0-1,0-1 1,-1 0 0,6-7 3,3-9 21,-21 25-16,0 0 0,0 0 0,0 0-1,-1 0 1,1 0 0,0 0 0,-1 0 0,1 0-1,0-1 1,-1 1 0,0 0 0,1-1-1,-1 1 1,0 0 0,1-1 0,-1 1-1,0 0 1,0-1 0,0 1 0,0 0 0,-1-1-1,1 0-4,-1 2 2,1 0 0,-1-1-1,0 1 1,1 0 0,-1-1-1,0 1 1,0 0-1,1 0 1,-1 0 0,0 0-1,0 0 1,1 0 0,-1 0-1,0 0 1,0 0 0,1 0-1,-1 0 1,0 0 0,0 1-1,1-1 1,-1 0 0,0 0-1,1 1 1,-1-1-2,-21 9-4,18-7 7,-5 2 4,1-1 0,-1 2 0,1-1 0,0 1 0,0 1 0,1-1 1,0 1-1,0 1 0,-1 0-7,5-3 3,1-1-1,-1 0 1,1 0 0,0 1 0,0 0 0,0-1 0,0 1 0,1 0 0,0 0-1,-1 0 1,2 0 0,-1 0 0,0 0 0,1 0 0,-1 0 0,1 0-1,0 0 1,1 0 0,-1 0 0,1 0 0,1 4-3,-2-4 4,1 0-1,0 0 1,1 1 0,-1-1-1,1 0 1,0 0 0,0-1-1,0 1 1,0 0 0,1-1-1,-1 1 1,1-1 0,0 0 0,0 0-1,0 0 1,0 0 0,1 0-1,-1-1 1,1 1 0,0-1-1,0 0 1,0 0 0,0-1-1,0 1 1,2 0-4,6-1 24,0 0 1,0 0-1,0-1 1,0-1-1,0 0 0,0 0 1,0-1-1,0-1 1,-1 0-1,1 0 0,3-3-24,-1 1 25,-1-1 0,0 0 0,-1-1 0,1 0 0,-1-1 0,0-1-1,-1 0 1,0 0 0,4-6-25,-13 13 14,-1 0 0,1 0 0,-1-1 0,1 1 0,-1-1 1,0 1-1,0-1 0,0 1 0,0-1 0,0 1 0,-1-1 0,1 0 0,-1 1 0,0-1 0,0 0 0,0 0 0,0 1 0,0-1 0,0 0 1,-1 0-1,0 1 0,1-1 0,-1 1 0,0-1 0,0 0 0,0 1 0,-1 0 0,0-2-14,-5-9 77,-1 1 0,0 0 0,-1 0 1,-10-9-78,9 10 16,4 3-29,-1-1 5,-1 1 1,1 0-1,-2 0 1,1 0-1,-7-4 8,13 11-48,1 0 1,-1 0-1,0 0 1,1 0-1,-1 0 0,0 0 1,0 0-1,0 1 1,0-1-1,0 1 1,0-1-1,1 1 1,-1 0-1,0 0 0,0 0 1,0 0-1,0 0 1,0 0-1,0 1 1,0-1-1,0 1 0,0-1 1,0 1-1,0 0 1,0-1-1,1 1 1,-1 0-1,0 0 0,1 0 1,-1 1-1,0-1 1,1 0-1,0 1 1,-1 0 47,-16 22-1210,8 11 563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17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 4241,'8'-5'999,"-7"3"-885,0 1 1,0 0-1,1 0 0,-1 0 0,0 0 0,1 0 0,-1 0 0,1 0 0,-1 1 0,1-1 0,0 0 0,-1 1 1,1-1-1,0 1 0,-1 0 0,1-1 0,0 1 0,0 0 0,-1 0 0,1 0 0,0 0 0,-1 1 1,1-1-1,0 0 0,0 1 0,-1-1 0,1 1 0,-1-1 0,1 1 0,1 1-114,9 5 154,-1 2 0,1 0 0,-1 0-1,-1 1 1,0 0 0,0 1 0,-1 0 0,0 1-1,-1 0 1,-1 0 0,1 1 0,-2 0 0,0 0 0,-1 0-1,0 1 1,-1-1 0,0 1 0,0 6-154,-4-14 25,0-1 0,0 0 1,-1 0-1,0 0 0,0 0 1,0 0-26,-7 10 444,7-15-413,1 0 0,0 0 0,-1 0 0,1 1 1,-1-1-1,1 0 0,-1 0 0,1 0 0,-1 0 1,1 0-1,-1 0 0,1 0 0,0 0 0,-1 0 1,1 0-1,-1 0 0,1-1 0,-1 1 1,1 0-1,-1 0 0,1 0 0,0 0 0,-1-1 1,1 1-1,-1 0 0,1-1 0,0 1 0,-1 0 1,1-1-1,0 1 0,-1 0 0,1-1 0,0 1-31,0-1 27,-1 0 0,1 0-1,0 0 1,0 0 0,-1 1-1,1-1 1,0 0 0,0 0-1,0 0 1,0 0 0,0 0 0,0 0-1,1 0 1,-1 0 0,0 1-1,0-1 1,1 0 0,-1 0-1,0 0 1,1 0 0,-1 0-27,2-3 65,15-31 31,10-6 0,24-27-96,-37 48 6,24-27-5,-35 44-3,0 0 1,0 0-1,1 0 1,-1 0 0,1 0-1,-1 1 1,1 0-1,0-1 1,0 1-1,0 1 1,0-1 1,-2 2 0,0-1 0,0 1 0,0 0 0,0 0 0,0 1 0,0-1 0,0 0 0,0 1 0,0-1 0,0 1 0,0-1 0,0 1 0,0 0 0,0 0 0,0 0 0,-1 0 0,1 0 0,0 0 0,-1 1 0,1-1 0,-1 0 0,0 1 0,1 0 0,-1-1 0,0 1 0,1 0 0,2 5 1,1-1 0,-1 1 1,-1 0-1,1 0 0,2 8-1,-4-5-113,0 0 0,0 0-1,-1 0 1,0 0 0,0 0-1,-1 0 1,-1 0 0,0 1-1,0 0 114,0-7-40,-3 45-305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07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37 123 1544,'-4'-2'967,"1"-1"-1,-1 1 0,1-1 0,-1 0 0,1 0 1,0 0-1,0-1-966,2 3 80,0 0 0,0 0 1,0-1-1,0 1 0,1 0 0,-1-1 1,0 1-1,1 0 0,-1-1 1,1 1-1,-1-1 0,1 1 0,0-1-80,0 2 1,0-1-1,1 1 1,-1 0-1,1 0 0,-1-1 1,1 1-1,-1 0 1,1 0-1,-1 0 0,1 0 1,-1 0-1,1 0 1,-1 0-1,1 0 0,-1 0 1,1 0-1,-1 0 1,1 0-1,-1 0 0,1 0 1,-1 0-1,0 0 1,1 0-1,-1 1 1,1-1-1,-1 0 0,1 0 1,-1 1-1,15 4 7,-14-5-5,0 1-1,1 0 1,-1 0-1,0 0 1,0-1-1,0 1 1,0 0-1,0 1 1,0-1-1,0 0 1,0 0-1,0 0 1,0 0-1,-1 1 1,1-1-1,0 0 1,-1 1-1,1-1 1,-1 1-1,1 0-1,8 19 18,29 39 17,-36-56-33,0 0 1,0 0-1,-1 1 1,1-1 0,-1 1-1,0-1 1,0 1-1,0-1 1,-1 1-1,0 0 1,0-1 0,0 1-1,0 3-2,-1 8 3,1-13-4,-1 0-1,1 0 1,-1-1 0,1 1 0,-1 0 0,0-1 0,0 1 0,0-1 0,-1 2 1,-5 15 44,5-94 1295,2 69-1341,0-15 11,1 0 0,1 0-1,3-15-8,-4 31-1,-1 0 0,2 0 0,-1 0 0,1 0 0,-1 0 0,2 0 0,-1 1 0,0-1 0,1 1 0,0-1 0,0 1 1,0 0-1,0 0 0,1 0 0,0 0 0,-1 1 0,1 0 0,1-1 0,-1 1 1,-2 2 0,1 0 0,-1 0-1,0 0 1,1 0 0,-1 1 0,0-1 0,1 1 0,-1-1 0,1 1 0,-1 0 0,1 0 0,-1 0 0,1 0 0,-1 1 0,1-1 0,-1 0-1,0 1 1,1 0 0,2 1-5,-1 0 0,0 0 0,0 0 0,-1 0-1,1 1 1,0-1 0,-1 1 0,0 0 0,4 4 5,2 4-31,0 0 1,0 1-1,-2 0 1,1 1 0,3 10 30,-5-11-16,-1 1 1,0-1 0,-1 1-1,2 13 16,-5-21-1,0 0-1,0-1 1,-1 1 0,1 0-1,-1 0 1,0 0-1,-1 0 1,1 0-1,-1 0 1,0-1 0,0 1-1,-1 0 1,0-1-1,1 1 1,-2 0 1,-5 3 50,2-13 276,5 2-288,0 1 0,1 0 0,-1-1 0,1 1 0,-1-1 0,1 1 0,0 0-1,0-1 1,0-1-38,3-22 20,0 0 0,2 1 0,1 0-1,1 0 1,8-17-20,-12 33 3,0 0 0,1-1 0,0 1 1,0 0-1,1 0 1,0 0-1,1 1 0,0 0 1,4-5-4,-8 11-2,0-1-1,1 1 1,-1 0 0,0 0 0,1 0 0,0 0 0,-1 0 0,1 1 0,0-1-1,0 1 1,0 0 0,0 0 0,0 0 0,0 0 0,1 0 0,-1 1 0,0-1-1,0 1 1,0 0 0,1 0 0,-1 0 0,0 0 0,0 1 0,0-1 0,1 1-1,-1 0 1,0 0 0,0 0 0,0 1 2,7 3-12,-1 0-1,1 1 1,-1 0-1,0 1 1,-1 0-1,0 0 1,5 7 12,2 2-49,0 1 0,-2 1 1,4 6 48,-12-15-23,1 1 0,-2 1-1,1-1 1,-2 1 0,1 0 0,-1 0 0,0 3 23,7 26-124,-9-38 119,-1-1-1,1 1 1,-1-1-1,1 0 1,0 1 0,0-1-1,-1 0 1,1 0-1,0 1 1,0-1-1,0 0 1,0 0-1,1 0 1,-1 0-1,0 0 1,0-1 0,1 1-1,-1 0 1,0 0-1,1-1 1,-1 1-1,0-1 1,1 1-1,-1-1 1,1 0-1,-1 1 1,1-1 0,-1 0-1,1 0 1,-1 0-1,1 0 1,-1 0-1,1-1 1,-1 1-1,1 0 1,-1-1-1,1 1 1,-1-1 5,4 0-16,0-1 1,-1 0-1,1 0 1,-1 0-1,1-1 0,-1 0 1,0 1-1,0-1 1,0-1-1,0 1 1,1-2 15,2-2-1,-1 1 0,0-1 1,-1 0-1,0-1 1,0 1-1,0-1 0,-1 0 1,0 0-1,-1 0 1,0-1-1,2-7 1,-4 6 40,-3 13 44,-4 18 39,2 4-121,2-16 3,0 1-1,1 0 0,0-1 0,0 1 1,1 0-1,0 0 0,1 0 0,0 0 0,1-1 1,0 1-1,2 7-4,-3-14-1,0-1 1,0 1-1,0-1 1,0 1-1,0-1 1,1 0-1,-1 1 1,1-1-1,-1 0 1,1 0-1,0 0 0,0 0 1,0 0-1,0-1 1,0 1-1,1 0 1,-1-1-1,0 0 1,1 1-1,-1-1 1,1 0-1,-1 0 1,1-1-1,-1 1 0,1 0 1,0-1 0,0 0-1,1 0 0,-1 0-1,1-1 1,-1 1 0,0-1 0,1 0 0,-1 0 0,0 0-1,0 0 1,0-1 0,0 1 0,0-1 0,0 0 0,0 1-1,0-2 1,0 1 0,-1 0 0,1 0 0,-1-1 0,0 0 1,3-2 6,0 0 0,-1-1 0,0 0 0,0 0 0,0 0 1,-1 0-1,0-1 0,0 1 0,0-1 0,-1 0 0,0 1 0,-1-1 1,1 0-1,-1-1 0,-1 1 0,1 0 0,-1 0 0,0 0 1,-1 0-1,0 0 0,0 0 0,0 0 0,-1 0 0,0 0 0,-1 0 1,1 1-1,-1-1 0,-1 1 0,1 0 0,-1-1 0,-2-1-6,4 5 2,0 0-1,0 1 0,-1-1 0,1 1 1,-1 0-1,1-1 0,-1 1 0,0 0 1,0 1-1,0-1 0,0 0 0,0 1 1,0 0-1,0 0 0,-1 0 0,1 0 1,-2 0-2,3 1-72,-1-1 1,1 1 0,0 0 0,0 0-1,-1 0 1,1 1 0,0-1 0,0 1-1,0-1 1,-1 1 0,1 0 0,0-1-1,0 1 1,0 0 0,0 0 0,0 1-1,0-1 1,1 0 0,-1 1 0,0-1-1,1 1 1,-1-1 0,1 1 0,-1 0 0,1 0-1,0 0 72,-8 16-681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07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82 4969,'-18'-53'2173,"17"53"-2084,1-1 1,-1 0-1,1 0 1,0 0-1,0 0 1,-1-1-1,1 1 1,0 0-1,0 0 1,0 0-1,0 0 1,0 0-1,0 0 1,1 0-1,-1 0 1,0 0 0,0 0-1,1 0 1,-1 0-1,1 0 1,-1 0-1,1 0-89,-1 1 34,1-1 0,0 0 0,0 1 0,-1-1 0,1 1-1,0 0 1,0-1 0,0 1 0,0 0 0,-1-1 0,1 1 0,0 0 0,0 0-1,0 0 1,0 0 0,0 0 0,0 0 0,0 0 0,0 0-34,6 1-9,-1 0-1,0 0 1,1 1 0,-1 0 0,4 2 9,-7-3 64,9 4-64,0 0 1,-1 1-1,1 1 0,-1-1 1,-1 2-1,1 0 1,-1 0-1,0 1 1,-1 0-1,4 5 0,-8-8 1,-1-1 1,1 1-1,-1 0 1,0 1-1,-1-1 1,0 1-1,0-1 1,0 1-1,0 0 1,-1 0-1,0 0 1,-1 0-1,0 1 0,0-1 1,0 0-1,-1 0 1,0 1-1,-1-1 1,0 1-2,1-7 21,0 1 0,0-1 0,-1 0 0,1 0 0,-1 1 0,1-1 0,-1 0 0,1 0 0,-1 0 0,0 0 0,0 0 1,0 0-1,1 0 0,-1 0 0,0 0 0,0-1 0,0 1 0,0 0 0,0 0 0,0-1 0,-1 1 0,1-1 0,0 1 0,0-1 0,0 1 0,-1-1 0,1 0 1,0 0-1,0 1 0,-1-1 0,1 0 0,0 0 0,0 0 0,-1 0 0,1-1 0,0 1 0,-1 0 0,1 0 0,0-1 0,0 1 0,0-1 0,0 1 0,-1-1 1,1 0-1,0 1 0,0-1 0,0 0 0,0 0 0,0 1 0,0-1 0,1 0 0,-1 0 0,0 0 0,0 0 0,1 0 0,-1-1 0,0 1 0,1 0 0,-1 0 1,1 0-1,-1 0 0,1-1 0,0 0-21,-2-8 37,0 0 0,1-1 0,0 1 1,1 0-1,0-1 0,0 1 0,1 0 0,1-1 1,0 1-1,0 0 0,1 0 0,0 0 0,1 0 1,0 1-1,0-1 0,1 1 0,0 0 0,1 0 1,0 1-1,2-2-37,-6 8 1,0 0 1,-1 0 0,1 0-1,0 0 1,0 1-1,0-1 1,1 0-1,-1 1 1,0 0 0,0 0-1,1 0 1,-1 0-1,1 0 1,-1 0 0,1 0-1,-1 1 1,1-1-1,0 1 1,-1 0-1,2 0-1,-1 0 1,1 1 0,-1-1 0,1 1 0,-1 0 0,1 1 0,-1-1 0,1 0 0,-1 1 0,0 0 0,0 0 0,0 0 0,0 0 0,1 1-1,5 6-19,-1-1-1,0 1 1,0 0-1,-1 0 1,0 1-1,-1 0 0,0 0 1,2 6 19,-3-6-22,-1 0 0,-1 1 1,1-1-1,-1 1 0,-1-1 1,1 11 21,-3-17-6,1 1 0,-1-1 1,0 1-1,-1-1 1,1 1-1,-1-1 1,0 1-1,0-1 1,0 1-1,-1-1 1,1 0-1,-1 0 1,0 0-1,0 0 1,-1 0-1,1 0 1,-3 2 5,5-5 2,-1-1 0,1 1 0,0-1 0,-1 1 0,1-1 0,0 0 0,-1 1 0,1-1 0,0 0 0,-1 1 0,1-1 0,-1 0 0,1 0 0,-1 1-1,1-1 1,-1 0 0,1 0 0,-1 0 0,1 1 0,-1-1 0,1 0 0,-1 0 0,1 0 0,-1 0 0,0 0 0,1 0 0,-1 0 0,1-1 0,-1 1 0,1 0 0,-1 0 0,1 0 0,-1 0 0,1-1 0,-1 1 0,1 0 0,-1 0 0,1-1 0,0 1 0,-1 0 0,1-1 0,-1 1 0,1 0 0,0-1 0,-1 1 0,1-1 0,0 1 0,0-1 0,-1 1 0,1-1 0,0 1 0,0-1 0,0 1 0,-1-1 0,1 1 0,0-1 0,0 0-2,-1-2 20,-1-1 1,1 0 0,0 0 0,1 0-1,-1 0 1,0 0 0,1 0 0,0 0-21,1-6 34,1 0 0,0 0 0,1 0 0,0 0 0,0 1 0,1-1 0,0 1 1,1 0-1,0 0 0,1 0-34,14-22 71,1 2-1,6-5-70,-25 32 0,0-1-1,0 1 1,0 0-1,0 0 1,0 0-1,0 0 1,1 0 0,-1 0-1,1 1 1,-1-1-1,1 1 1,0-1-1,-1 1 1,1 0-1,0 0 1,0 1-1,0-1 1,3 0 0,-4 1-1,1 1-1,-1-1 1,1 1 0,-1-1 0,1 1 0,-1 0 0,0 0-1,1 0 1,-1 0 0,0 0 0,0 1 0,0-1-1,0 1 1,0-1 0,0 1 0,0 0 0,0 0 0,-1-1-1,1 1 1,-1 1 0,2 0 1,6 13 5,0 1 0,-1 1 1,0-1-1,-1 1 0,-2 0 0,0 1 1,1 3-6,18 58-1656,-22-69 205,0 0 639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09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20 600 3913,'0'0'103,"0"0"1,0-1-1,0 1 1,0 0-1,0-1 1,1 1-1,-1 0 1,0-1-1,0 1 1,0 0-1,0-1 0,1 1 1,-1 0-1,0 0 1,0-1-1,1 1 1,-1 0-1,0 0 1,0 0-1,1-1 1,-1 1-1,0 0 1,1 0-1,-1 0 1,0 0-1,1 0 1,-1-1-1,0 1 0,1 0 1,-1 0-1,1 0-103,18-2-29,4 0 184,-20 2-145,5-1 14,-1 0 0,0 0 0,1-1-1,-1 0 1,0-1 0,0 1-1,0-1 1,-1 0 0,1-1-1,-1 0 1,1 0 0,-1 0-1,3-4-23,-5 3 60,0 0 0,0 0 1,0-1-1,0 0 0,-1 0 0,0 0 0,0 0 0,-1 0 0,0-1 0,0 1 0,0-1 0,-1 1 0,0-3-60,0 5 53,-1 0 0,1 0 0,-1 0 0,0-1 0,-1 1-1,1 0 1,-1 0 0,0 0 0,0 0 0,0 0 0,0 0 0,-1 0-1,0 0 1,1 0 0,-1 1 0,-1-1 0,1 1 0,-1-1 0,1 1-1,-1 0 1,-2-2-53,3 3 10,0 1-1,0 0 0,0-1 0,0 1 0,0 0 0,0 0 0,0 0 1,-1 1-1,1-1 0,0 1 0,-1-1 0,1 1 0,0 0 0,-1-1 1,1 1-1,0 1 0,-1-1 0,1 0 0,0 0 0,-1 1 0,1-1 1,0 1-1,0 0 0,0 0 0,-1 0 0,1 0 0,0 0 1,0 0-1,0 1 0,0-1 0,0 1-9,-8 5 2,1 1 0,1 0 1,-1 1-1,1 0 0,-3 4-2,4-4 0,1 0 0,0 0 0,0 0 1,1 1-1,0 0 0,1 0 0,0 0 0,1 1 0,0-1 0,1 1 1,0 0-1,-1 6 0,3-13-1,0 0 1,0 0 0,0 0-1,0-1 1,0 1-1,1 0 1,0 0 0,0 0-1,0 0 1,0-1 0,1 1-1,-1-1 1,1 1-1,0-1 1,0 1 0,0-1-1,0 0 1,1 0 0,-1 0-1,1 0 1,0 0-1,0-1 1,0 1 0,0-1-1,0 0 1,1 0-1,-1 0 1,1 0 0,-1-1-1,1 1 1,-1-1 0,1 0-1,0 0 1,0 0-1,0-1 1,0 1 0,9 0-9,0-1-1,0-1 1,0 1 0,-1-2-1,1 0 1,0 0 0,0-2-1,-1 1 1,0-1 0,11-6 9,-20 9 5,0-1 0,0 0 0,-1 0 0,1 0 0,0 0 0,-1 0 0,1 0-1,-1-1 1,0 1 0,0-1 0,0 1 0,0-1 0,0 0 0,0 0 0,-1 0 0,0 0 0,1 0 0,-1 0 0,0-2-5,2-8 44,0-1-1,-1 1 1,-1-1-1,0-4-43,2-22 62,0 22-31,1 0-1,5-16-30,-8 30 12,1 0 1,-1 0 0,1 0-1,0 0 1,0 0-1,0 0 1,1 0-1,-1 1 1,1-1-1,0 1 1,0 0-1,0 0 1,0 0 0,4-3-13,-6 6 6,1-1 1,0 0-1,0 1 1,0 0-1,0-1 1,-1 1-1,1 0 1,0 0-1,0 0 1,0 0-1,0 0 1,0 0-1,0 1 1,0-1-1,0 0 1,-1 1-1,1 0 1,0-1-1,0 1 1,-1 0 0,1 0-1,0 0 1,-1 0-1,1 0 1,-1 1-7,5 2 2,0 1 0,0 0 1,-1 1-1,0-1 0,5 6-2,-1 3-3,0 1-1,0-1 0,-2 1 1,1 1-1,-2-1 1,0 1-1,1 10 4,6 28 35,3 36-35,-11-61 25,-3-40 351,1 0 0,0 0 0,0 0 0,2-2-376,4-8 38,1 0 0,0 1 0,2 0 0,7-9-38,-8 13 19,21-29 16,-30 43-36,0-1-1,0 1 1,0 0-1,0 0 1,1 0 0,-1 1-1,0-1 1,1 0-1,-1 1 1,1 0-1,0-1 1,0 1-1,-1 0 1,1 0-1,1 0 2,-2 1-1,0 1 1,0-1-1,-1 0 0,1 1 0,0-1 1,0 1-1,-1 0 0,1-1 0,-1 1 0,1 0 1,-1 0-1,1 0 0,-1 0 0,1 0 0,-1 0 1,0 1-1,1-1 0,-1 0 0,0 1 1,0-1-1,0 1 0,0-1 0,0 1 0,-1 0 1,23 44-16,-20-38 9,9 28-14,-8-23-12,1 0 1,0 0 0,0-1-1,1 1 1,1-1 0,3 5 32,-8-15-7,0 0 1,-1 0-1,1 0 1,0 0 0,1 0-1,-1 0 1,0 0-1,0-1 1,1 1-1,-1-1 1,1 0-1,-1 0 1,1 1-1,0-2 1,-1 1-1,1 0 1,0 0 0,0-1-1,0 0 1,-1 1-1,1-1 1,0 0-1,0-1 1,0 1-1,-1 0 1,1-1-1,0 0 1,0 1 0,-1-1-1,1 0 1,0 0-1,1-2 7,2 0 7,0 0-1,0-1 1,0 0-1,-1 0 1,1-1-1,-1 1 1,0-1-1,-1 0 1,1-1-1,-1 1 1,0-1-1,0 0 1,-1 0-1,0 0 1,0 0-1,0-1 1,-1 1-1,1-1 1,-1-1-7,3-14 88,0-1 0,-1-1 0,-1 1 0,-1-1 0,-2 0-88,1-58 102,-4 0-1,-4 0 0,-7-28-101,13 104 5,0 0-1,0 0 1,-1 0-1,0 0 1,0 1-1,-3-6-4,4 9 5,0 1 0,1 0-1,-1-1 1,0 1 0,-1 0-1,1-1 1,0 1 0,0 0 0,0 0-1,-1 0 1,1 0 0,-1 0-1,1 0 1,0 1 0,-1-1 0,0 0-1,1 1 1,-1-1 0,1 1-1,-1 0 1,0-1 0,1 1 0,-1 0-1,-1 0-4,3 17 2,0-7-5,1 0-1,0-1 1,1 1 0,0-1 0,1 0 0,1 4 3,2 6 0,16 56 5,-12-44-8,-1 0 1,-2 0-1,-1 1 1,-1 4 2,-1 45 13,-3 5-13,1 30 8,-2-106 0,1 0 1,0 0-1,1 0 1,0 0-1,1 0 0,0 0 1,0-1-9,-1-5-58,-1-1-1,1 1 1,0-1 0,0 0-1,0 1 1,0-1 0,0 0 0,1-1-1,-1 1 1,1 0 0,0-1-1,0 1 1,0-1 0,0 0 0,0 0-1,1 0 1,-1-1 0,0 1-1,1-1 1,2 1 58,7 1-1284,-1 0 553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10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1 189 4801,'4'-6'449,"1"0"0,1 1 0,-1-1 0,1 1 1,0 0-1,0 1 0,1-1 0,-1 1 0,1 0 0,0 1 0,0 0 0,2-1-449,16-4-5,0 0 0,0 2 1,1 1 4,18-5 377,66-12-290,-61 13-62,0-2-1,34-13-24,-82 24 2,-1 0 1,1 0-1,0 0 0,-1 0 0,1 0 1,-1 0-1,1-1 0,0 1 1,-1 0-1,1 0 0,-1 0 1,1-1-1,-1 1 0,1 0 0,-1-1 1,1 1-1,-1-1 0,1 1 1,-1-1-1,0 1 0,1-1 0,-1 1 1,1-1-1,-1 1 0,0-1 1,0 1-1,1-1 0,-1 1 1,0-1-1,0 1 0,0-1 0,0 0 1,0 1-1,0-1 0,1 1 1,-1-1-1,-1 0 0,1 1 1,0-1-3,0 0 15,-1 0 1,0 1-1,1-1 1,-1 0-1,0 1 1,1-1 0,-1 0-1,0 1 1,0-1-1,0 1 1,0 0-1,1-1 1,-1 1-1,0-1 1,0 1 0,0 0-1,0 0 1,0 0-1,0 0 1,0 0-1,0 0 1,-1 0-16,2 0 1,0 0 0,-1 1 0,1-1 0,-1 1 0,1-1 0,-1 1 0,1-1 0,0 1 0,0-1 0,-1 1 0,1 0 0,0-1 0,0 1-1,-1-1 1,1 1 0,0 0 0,0-1 0,0 1 0,0-1 0,0 1 0,0 0-1,-1 2 5,0 5-1,-1-1 0,-1 1-1,1-1 1,-1 0-1,0 0 1,-1 0-1,0 0 1,-4 5-4,4-5 5,-1 0-1,1 0 0,1 0 1,0 0-1,0 0 1,0 1-1,1 0 1,0-1-1,0 1 1,1 1-5,-5 19 8,2-12 6,1-1 0,1 1-1,0 0 1,1-1-1,1 1 1,0 0 0,2 14-14,-1-29 3,-1 0 0,1 0 0,-1 0-1,0 0 1,1 0 0,0 0 0,-1 0 0,1 0 0,0 0 0,-1 0 0,1 0 0,0 0 0,0-1 0,0 1 0,0 0 0,0-1 0,0 1-1,0 0 1,0-1 0,0 1 0,0-1 0,0 0 0,0 1 0,0-1 0,0 0 0,0 0 0,0 0 0,1 1-3,34-2 138,-29 0-108,2 0-6,1 0-1,-1-1 0,1 0 0,-1 0 1,0-1-1,0 0 0,0-1 0,-1 0 1,1-1-1,-1 1 0,0-2 0,0 1 1,6-7-24,-8 8 28,-1-2 1,0 1 0,-1-1 0,0 1 0,1-1 0,-2 0 0,1-1-1,-1 1 1,0-1 0,0 1 0,-1-1 0,1 0 0,-2 0 0,1 0-1,-1 0 1,0-1 0,0 1 0,-1-4-29,-1 11 91,1 0-89,0 0-1,0 0 1,0 0 0,-1 0 0,1 0 0,0 0 0,0 0 0,0-1 0,0 1 0,-1 0 0,1 0 0,0 0 0,0 1 0,0-1 0,-1 0 0,1 0 0,0 0 0,0 0 0,0 0 0,0 0-1,-1 0 1,1 0 0,0 0 0,0 0 0,0 0 0,0 0 0,-1 1 0,1-1 0,0 0 0,0 0 0,0 0 0,0 0 0,0 0 0,0 1 0,0-1 0,-1 0 0,1 0 0,0 0 0,0 1 0,0-1-1,0 0 1,0 0 0,0 0 0,0 0 0,0 1 0,0-1 0,0 0 0,0 0 0,0 0 0,0 1-2,-5 14 10,1 0 0,0 1 0,1-1 0,0 8-10,2-14 3,-1 1-9,1 1 0,1 0 0,0-1 0,0 1 0,1 6 6,0-13-1,0 0-1,0 0 1,0 0 0,0 0 0,1 0-1,-1 0 1,1 0 0,0 0-1,0-1 1,1 1 0,-1-1-1,3 3 2,-3-4 1,0-1 0,0 1-1,0-1 1,0 0 0,0 0 0,0 0-1,1 0 1,-1 0 0,0-1-1,1 1 1,-1 0 0,0-1 0,1 0-1,-1 0 1,1 0 0,-1 0-1,0 0 1,1 0 0,-1 0-1,0-1 1,1 1 0,-1-1 0,0 0-1,1 0 1,-1 1 0,0-2-1,0 1 0,4-1 3,-1-1-1,0 1 1,0-1-1,0-1 1,0 1-1,0-1 1,-1 0-1,0 0 1,0 0-1,3-3-2,1-7 11,-1 1 0,0-1 0,-1 0 0,0-1 0,-1-2-11,15-32 0,-18 41-2,4-7-3,-6 15 3,0 0 1,0 0-1,0 0 1,0-1-1,0 1 0,0 0 1,0 0-1,0 0 1,1-1-1,-1 1 1,0 0-1,0 0 1,0 0-1,0 0 1,0-1-1,0 1 1,0 0-1,1 0 1,-1 0-1,0 0 0,0 0 1,0 0-1,0-1 1,1 1-1,-1 0 1,0 0-1,0 0 1,0 0-1,0 0 1,1 0-1,-1 0 1,0 0-1,0 0 1,0 0-1,1 0 0,-1 0 1,0 0-1,0 0 1,0 0-1,1 0 1,-1 0-1,0 0 1,0 0 1,1 1-22,0 5 40,3 7-13,1-1 0,1 0 0,0 0 1,0 0-1,1 0 0,6 6-5,8 14-1,-4-7-15,-8-16 17,-9-9-1,0 0 1,0 0 0,0 0-1,0 0 1,0 1-1,0-1 1,0 0-1,0 0 1,0 0-1,1 0 1,-1 0-1,0 0 1,0 0 0,0 0-1,0 0 1,0 0-1,0 0 1,0 0-1,0 0 1,0 0-1,0 0 1,0 0-1,0 0 1,1 0 0,-1 0-1,0 0 1,0 1-1,0-1 1,0 0-1,0 0 1,0 0-1,0 0 1,0-1-1,0 1 1,0 0 0,1 0-1,-1 0 1,0 0-1,0 0 1,0 0-1,0 0 1,0 0-1,0 0 1,0 0-1,0 0 1,0 0 0,0 0-1,0 0 1,0 0-1,0 0 1,1 0-1,-1 0 1,0 0-1,0-1 1,0 1-1,0 0 1,0 0 0,0 0-1,0 0 1,0 0-1,0 0 1,0 0-1,0 0 1,0 0-1,0 0 1,0 0-1,0-1 1,0 1-1,0 0 1,0 0-1,1-8 12,0-1 0,0 1 0,1-1 0,0 1 0,1 0 0,0 0 0,0 0 0,0 0 1,5-6-13,-2 2 14,-1 1-4,0 1 0,0 0 0,1 0 0,1 0 0,-1 1 1,2 0-1,-1 0 0,1 1 0,0 0 0,9-6-10,-15 13 2,0 0 1,-1 0-1,1 0 0,0 0 0,0 0 1,0 1-1,0-1 0,0 1 0,0-1 1,0 1-1,0 0 0,0 0 0,1 0 1,-1 0-1,0 0 0,0 0 1,0 0-1,0 1 0,0-1 0,0 1 1,0 0-1,0-1 0,0 1 0,0 0 1,-1 0-1,1 0 0,0 0 0,0 1 1,-1-1-1,1 0 0,-1 1 0,1-1 1,-1 1-1,0 0 0,1 0-2,6 8-2,-1 0 0,0 0 0,-1 0 0,-1 1 0,3 5 2,3 12-6,0 1-1,-2 0 1,0 8 6,6 17-49,-14-48 71,-3-9 37,-2-10 459,7-1-477,0 1 1,0-1-1,1 1 0,1 0 0,0 0 0,1 0 0,0 1 1,2-1-42,-4 6-4,0 0 1,1 0-1,0 0 0,0 1 1,1-1-1,0 1 1,0 1-1,0-1 1,1 1-1,0 0 0,0 1 1,0-1-1,1 1 1,-1 1-1,7-3 4,-13 6-10,1-1 1,-1 1-1,1 0 0,-1-1 0,1 1 0,-1 0 0,1 0 0,-1 0 0,1 0 1,-1 0-1,1 1 0,-1-1 0,1 0 0,-1 1 0,0-1 0,1 1 0,-1-1 1,1 1-1,-1 0 0,0-1 0,1 1 0,-1 0 0,1 1 10,0 0-13,0 1 1,0-1-1,0 1 0,0-1 1,0 1-1,-1 0 1,1-1-1,-1 1 0,0 0 1,0 0-1,1 3 13,-1-3-2,0 1-1,0 0 1,0-1 0,-1 1 0,1 0-1,-1 0 1,0-1 0,0 1-1,0 0 1,-1 0 0,1-1 0,-1 1-1,0 0 1,0-1 0,0 1 0,0 0-1,-1-1 1,0 0 0,-1 4 2,2-13 105,5-6-114,-2 10-20,-1 0 1,0 1-1,1-1 1,-1 0-1,1 0 0,-1 1 1,1-1-1,0 1 1,0 0-1,0-1 1,0 1-1,0 0 0,0 0 1,0 0-1,1 0 29,13-7-199,39-22-760,-54 29 887,0 1-1,0-1 1,1 1 0,-1-1 0,0 1-1,1 0 1,-1 0 0,0-1 0,1 1-1,-1 0 1,0 0 0,1 0 0,-1 0-1,1 1 1,-1-1 0,0 0 0,1 1-1,-1-1 1,0 0 0,0 1 0,1 0-1,-1-1 1,0 1 72,25 19-920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6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427 91 808,'43'-70'462,"-42"70"-431,-1-1 0,1 1 0,-1-1 1,1 0-1,-1 1 0,0-1 0,1 0 0,-1 1 1,0-1-1,0 0 0,1 1 0,-1-1 1,0 0-1,0 0 0,0 1 0,0-1 1,0 0-1,0 0 0,0 1 0,0-1 1,0 0-1,-1 0-31,1 1 20,0-1-1,-1 1 1,1 0 0,-1-1 0,1 1 0,0 0-1,-1-1 1,1 1 0,-1 0 0,1 0-1,-1-1 1,1 1 0,-1 0 0,1 0 0,-1 0-1,1 0 1,-1 0 0,1 0 0,-1 0 0,1 0-1,-2 0-19,-20 3 319,-7 6-56,15-5-193,5-1-17,0 0-1,1 1 0,-1 0 1,1 0-1,0 1 1,0 0-1,0 0 0,-5 6-52,-9 8 241,1 2-1,1 0 1,-15 22-241,-50 76 545,58-79-337,8-12 16,1 1 0,1 1 0,-7 18-224,19-36 73,0 1 0,0 0 0,2 1 0,-1-1 0,2 1 0,-1 0 0,2-1 0,0 1 0,1 0 0,0 3-73,1-10 41,0 0 1,1-1-1,-1 1 1,1-1-1,1 0 0,-1 1 1,1-1-1,0 0 0,1 0 1,-1-1-1,1 1 0,0-1 1,0 0-1,1 0 1,0 0-1,0 0 0,0-1 1,4 3-42,0-1 53,0 0 1,1-1 0,0 0-1,0 0 1,0-1 0,0-1-1,0 1 1,1-2 0,-1 1-1,1-2 1,4 1-54,-1-1 71,-1-1 1,1 0-1,0-1 0,-1-1 0,1 0 1,-1-1-1,1 0 0,-1-1 1,0-1-1,0 0 0,0-1-71,1 0 41,3-1-15,1 0 0,-1-2-1,0 0 1,-1-1 0,0 0-1,-1-2 1,0 0 0,11-11-26,-14 10 16,-1-1 0,-1 0 0,0-1 0,-1 0-1,-1 0 1,0-1 0,-1 0 0,0-1 0,-1 1 0,-2-1 0,1 0 0,-2-1 0,0 1 0,-1-1 0,-1-11-16,-1 26 7,-1-7 87,-8 22-79,-47 100 3,50-98-13,0 0 0,0 0 0,-1 8-5,6-18-1,0 0 0,0 0 0,1 0 0,0 1 1,-1-1-1,1 0 0,1 0 0,-1 0 0,0 0 0,1 0 0,0 0 0,1 3 1,-2-6-1,1 0 0,-1 0 0,1-1-1,-1 1 1,0 0 0,1 0 0,0 0 0,-1-1-1,1 1 1,0 0 0,-1-1 0,1 1 0,0 0-1,0-1 1,-1 1 0,1-1 0,0 1 0,0-1-1,0 0 1,0 1 0,0-1 0,0 0 0,0 1-1,0-1 2,2 0-1,0 0 1,0 0-1,-1 0 0,1 0 0,0 0 0,0-1 0,0 1 0,0-1 0,-1 0 1,8-2 4,0-1 0,0 0 0,-1 0 0,4-3-4,3-2 13,-1-1 0,0-1 0,-1 0 0,0-1-1,0 0 1,7-9-13,-18 16 10,1 1 0,-1-1 0,0 0 0,0 0 0,0 0 0,0 0 1,-1-1-1,0 1 0,0-1 0,0-3-10,-1 5 6,-1 1 1,0-1 0,0 0-1,0 1 1,0-1 0,0 1 0,-1-1-1,1 0 1,-1 1 0,0-1 0,-1 1-1,1-1 1,0 1 0,-1 0 0,0 0-1,0 0 1,-1-3-7,1 4 0,0 0 0,0 0 1,1 0-1,-1 0 0,-1 0 0,1 0 1,0 1-1,0-1 0,-1 1 0,1-1 1,0 1-1,-1 0 0,0 0 0,1 0 1,-1 0-1,0 1 0,1-1 0,-1 1 1,0 0-1,1-1 0,-1 1 0,0 0 1,0 1-1,1-1 0,-1 0 0,0 1 1,0 0-1,1-1 0,-1 1 0,1 0 1,-1 0-1,1 1 0,-3 0 0,-4 3-125,1 0 0,0 0-1,0 0 1,0 1 0,1 1 0,-1-1 0,1 1-1,1 0 1,-1 2 125,-15 21-1164,5-7 458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3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1 314 6969,'134'-87'2481,"-69"79"-2153,4-2-304,4 8-1904,-6-4 1376</inkml:trace>
  <inkml:trace contextRef="#ctx0" brushRef="#br0" timeOffset="1">336 46 6569,'-122'-46'2417,"116"92"-1921,2 5-264,0 12-192,4-2 0,2-6-208,-2-2-344,0-7-1585,-2-3 1393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12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2320,'0'-2'378,"0"1"-1,0-1 0,0 0 0,1 0 0,-1 1 0,0-1 0,1 0 0,-1 0 0,1 1 0,0-1 0,-1 1 0,1-1 0,0 1 0,0-1 0,0 1 0,0-1 0,0 1-377,25-17-4,-18 14 511,-3 1-435,1 0 1,-1 0 0,1 1 0,0-1 0,-1 1-1,1 1 1,0-1 0,0 1 0,1 0 0,-1 0-1,0 1 1,5 0-73,1 15 56,-10-14-53,-1 1 0,1-1-1,-1 0 1,1 1 0,-1-1-1,0 1 1,0 0 0,0-1 0,0 1-1,0 0 1,0 0 0,0 0-1,0 0 1,-1 0 0,1 0 0,-1 0-1,1 0 1,-1 0-3,1 42 91,0-6-258,0-32-1335,2-1 887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37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237 503 1880,'1'-20'4849,"6"-6"-4349,0 3 217,5-24-223,-12 43-444,1 0 0,-2 0-1,1-1 1,0 1-1,-1 0 1,0 0-1,0 0 1,0-1-1,0 1 1,-1 0 0,1 0-1,-1 1 1,0-1-1,-1 0 1,1 1-1,0-1 1,-1 1-1,0 0 1,0 0-1,0 0 1,0 0 0,0 0-1,-1 1 1,1-1-1,-1 1 1,-2-1-50,3 2 10,0 0 0,0 0 0,0 1 0,-1 0 0,1-1 0,0 1 0,0 0 0,-1 0 0,1 1 0,0-1 0,0 1 0,0-1 0,-1 1 0,1 0 0,0 0-1,0 1 1,0-1 0,1 1 0,-1-1 0,0 1 0,0 0 0,0 1-10,-7 4-3,1 0 0,-1 1-1,2 0 1,-1 1-1,-5 6 4,2 4 6,1-1-1,1 1 0,1 1 1,0 0-1,2 0 0,-2 8-5,6-19 0,1-1-1,0 1 0,0 0 0,1 0 0,-1 3 1,2-8-1,0-1 1,0 1 0,1-1 0,-1 0 0,0 1-1,1-1 1,0 0 0,0 0 0,0 1-1,0-1 1,1 0 0,-1 0 0,1 0-1,1 2 1,-3-6 8,1-1 0,0 1 0,-1 0 0,1 0 1,0 0-1,0 0 0,0 0 0,0 0 0,0 0 0,0 1 0,0-1 0,0 0 0,0 0 0,0 1 0,0-1 0,0 1 0,2-1-8,-2 0 2,3-1 2,-1 0-1,0 0 0,0 0 1,1-1-1,-1 1 1,-1-1-1,1 1 0,0-1 1,-1 0-1,1 0 1,-1-1-1,0 1 1,0 0-1,0-1 0,-1 1 1,1-2-4,-1 3-1,7-14-34,-8 16 35,0 0 0,0 0 0,0 0-1,0-1 1,0 1 0,0 0 0,1 0 0,-1 0 0,0-1-1,0 1 1,0 0 0,0 0 0,1 0 0,-1 0-1,0 0 1,0-1 0,0 1 0,1 0 0,-1 0-1,0 0 1,0 0 0,1 0 0,-1 0 0,0 0-1,0 0 1,1 0 0,-1 0 0,0 0 0,0 0-1,1 0 1,-1 0 0,0 0 0,0 0 0,1 0 0,-1 0-1,0 0 1,0 0 0,0 0 0,1 1 0,-1-1-1,0 0 1,0 0 0,0 0 0,1 0 0,-1 0-1,0 1 1,0-1 0,0 0 0,0 0 0,1 0-1,-1 1 1,0-1 0,0 0 0,0 0 0,0 1 0,0-1-1,0 0 1,0 0 0,9 13-4,1 0 0,0-1-1,1-1 1,0 0 0,10 8 4,-20-18 2,0 0 0,0 0 0,1 0 0,-1 0 0,0-1 0,0 1 0,0 0 0,1-1 0,-1 1 0,1-1 0,-1 1 0,0-1 0,1 0 0,-1 1 0,1-1 0,-1 0 0,0 0 0,1 0 0,-1 0 0,1 0 0,-1 0 0,1-1 0,-1 1 0,0 0 0,1-1 0,-1 1 0,1-1-2,1-1-3,-1 0 0,1 0 0,0 0 1,0 0-1,-1 0 0,0-1 0,1 1 1,0-2 2,-2 2-3,4-4 7,0-1 0,-1 0 0,0 0-1,-1 0 1,1 0 0,-1-2-4,1 1 14,0 0 1,0 0-1,0 0 0,3-3-14,-5 10 4,-1 0-1,0-1 1,1 1 0,-1 1-1,1-1 1,-1 0 0,1 0-1,-1 0 1,1 1-1,-1-1 1,1 1 0,0 0-1,-1-1 1,1 1-1,0 0 1,-1 0 0,1 0-1,0 0 1,-1 0 0,1 0-1,0 0 1,0 1-1,-1-1 1,1 1-4,5 0 5,-1 1 0,1 0-1,-1 0 1,0 1 0,1 0-5,-3-1-4,0 0 0,-1 0-1,1 0 1,-1 0 0,0 1 0,1-1 0,-1 1 0,-1 0 0,1 0-1,0 0 1,-1 0 0,1 0 0,-1 1 0,0-1 0,0 1-1,0 0 1,-1-1 0,1 1 0,-1 0 0,0 0 0,0 0 0,0 0-1,0 0 1,-1 0 0,0 0 0,0 1 0,0 2 4,0-6 6,0-1-1,0 0 1,0 0 0,0 0-1,0 1 1,0-1 0,0 0 0,0 0-1,0 0 1,0 0 0,0 1 0,-1-1-1,1 0 1,0 0 0,0 0-1,0 0 1,0 1 0,0-1 0,0 0-1,0 0 1,0 0 0,-1 0-1,1 0 1,0 0 0,0 1 0,0-1-1,0 0 1,-1 0 0,1 0 0,0 0-1,0 0 1,0 0 0,0 0-1,-1 0 1,1 0 0,0 0 0,0 0-1,0 0 1,-1 0-6,1 0 21,0-1 0,0 1 0,0-1 0,-1 1 1,1-1-1,0 1 0,0-1 0,0 1 0,0-1 0,0 1 0,0-1 0,0 1 0,0-1 0,0 1 0,0-1 1,1 1-1,-1-1 0,0 1 0,0-1 0,0 1 0,0-1 0,1 1 0,-1-1 0,0 1-21,4-9-1,0 0 0,0 1 0,1-1 0,0 1 0,1 0-1,0 1 1,0-1 0,4-3 1,3-3 1,-4 3 2,1 0 0,0 1-1,1 1 1,0 0 0,0 0-1,1 1 1,0 0 0,0 1-1,1 1 1,0 0 0,0 0-1,0 1 1,1 1 0,0 0-1,4 1-2,-14 2-3,1 0 0,0 1-1,0 0 1,0 0-1,0 1 1,0-1 0,0 1-1,0 0 1,0 1 3,-3-2-1,0 1-1,0 0 1,0 0-1,0 0 1,0 0 0,-1 0-1,1 1 1,0-1-1,-1 0 1,1 1-1,-1 0 1,1-1 0,-1 1-1,0 0 1,1-1-1,-1 1 1,0 0 0,0 0-1,0 0 1,-1 0-1,1 0 1,0 1 1,9 55 9,-9-47-8,0 1 0,1-1 0,1 0 0,0 0 0,0 0 0,5 10-1,-7-19 0,1 1 1,0-1-1,-1 0 1,1 0-1,0-1 0,0 1 1,0 0-1,0-1 1,1 1-1,-1-1 1,0 1-1,1-1 1,-1 0-1,0 0 1,1 0-1,-1 0 1,1-1-1,0 1 0,-1-1 1,1 1-1,0-1 1,-1 0-1,1 0 1,0 0-1,-1-1 1,1 1-1,0-1 1,0 1-1,9-3-15,0 0-1,1 0 1,-2-1 0,1 0 0,4-3 15,9-6-43,1 0 0,-2-2 1,0-1-1,7-7 43,86-76-125,-114 96 126,2-2 7,6-4 36,-1 0 0,0-1-1,0-1 1,3-6-44,-12 17 13,-1 0 1,0-1 0,1 1-1,-1 0 1,0-1-1,1 1 1,-1-1-1,0 1 1,0-1-1,0 1 1,1 0-1,-1-1 1,0 1 0,0-1-1,0 1 1,0-1-1,0 1 1,0-1-1,0 1 1,0-1-1,0 1 1,0-1-1,0 1 1,0-1-1,0 1 1,0-1 0,-1 1-1,1 0 1,0-1-1,0 1 1,0-1-1,-1 1 1,1-1-14,-1 1 17,0-1 0,0 1 1,0-1-1,0 1 0,0-1 1,0 1-1,0 0 0,0-1 1,0 1-1,0 0 0,0 0 1,-1 0-1,1 0 0,0 0-17,-37 4 160,27 0-156,0 0-1,1 0 1,-1 1-1,1 0 0,0 1 1,0 0-1,1 1 0,-1 0 1,1 0-1,1 1 1,0 0-1,0 1 0,0 0 1,1 0-1,0 1-3,1-3-15,1 1 0,0 0 0,1 0 0,0 1 0,0-1 0,0 1 0,1 0 0,0 0 0,1 0 0,0 0 1,1 0-1,0 0 0,0 1 0,1-1 0,0 0 0,0 1 0,1-1 0,2 9 15,-2-16-4,-1-1 1,1 1-1,-1 0 1,1 0-1,0 0 1,0 0-1,0-1 1,0 1-1,0 0 1,0-1-1,0 1 1,1-1-1,-1 1 1,1-1-1,-1 1 1,1-1-1,-1 0 1,1 0-1,0 0 1,-1 0-1,1 0 1,0 0-1,0-1 1,0 1-1,0 0 1,0-1-1,-1 0 1,3 1 3,-1-1-3,-1 0 0,0-1 0,1 1 0,-1-1 0,0 1 0,1-1 0,-1 0 0,0 1 0,0-1 1,1 0-1,-1-1 0,0 1 0,0 0 0,0-1 0,-1 1 0,1-1 0,0 1 0,0-1 0,-1 0 0,1 0 0,-1 0 1,0 0-1,1 0 0,-1-1 3,7-13 36,0-1 0,-1 0 1,-2 0-1,1 0 1,-2-1-1,0 0 0,0-15-36,2-29 349,-3-38-349,-3 81 20,0-12 17,-1 1 1,-1-1 0,-1 1-1,-2 0 1,-1 0 0,-2 1 0,-3-9-38,3 22 80,8 16-79,-1 0-1,1 0 1,0 0-1,0-1 1,0 1 0,0 0-1,0 0 1,0 0 0,0 0-1,0 0 1,0 0-1,0 0 1,0 0 0,0 0-1,0 0 1,-1 0-1,1 0 1,0 0 0,0 0-1,0 0 1,0 0-1,0 0 1,0-1 0,0 1-1,0 0 1,0 0 0,-1 0-1,1 0 1,0 0-1,0 0 1,0 1 0,0-1-1,0 0 1,0 0-1,0 0 1,0 0 0,0 0-1,-1 0 1,1 0-1,0 0 1,0 0 0,0 0-1,0 0 1,0 0-1,0 0 1,0 0 0,0 0-1,0 0 1,0 0 0,0 1-1,0-1 1,0 0-1,-1 0 1,1 0 0,0 0-1,0 0 1,0 0-1,0 0 1,0 0 0,0 0-1,0 1 1,0-1-1,0 3-3,0 0 1,0-1 0,0 1-1,0 0 1,0 0-1,0 0 1,1 0-1,0 2 3,29 104 34,6 28-42,-15-36-8,1 7-272,11 22 288,-27-112-275,0 0 1,2 0 0,0-1 0,1 1 0,10 14 274,17 13-494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38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65 3209,'39'-31'1687,"-38"30"-1527,0 0 1,0 0-1,-1 0 1,1 0-1,0 0 1,-1 0-1,1 0 1,-1 0-1,1 0 0,-1 0 1,0 0-1,1 0 1,-1 0-1,0 0 1,0-1-1,0 1 1,0 0-1,0 0 1,0-1-161,0 1 76,0 1 0,0-1 0,0 1 1,0-1-1,0 1 0,-1-1 0,1 1 0,0-1 0,0 1 1,-1-1-1,1 1 0,0-1 0,-1 1 0,1 0 1,0-1-1,-1 1 0,1-1 0,-1 1 0,1 0 0,-1 0 1,1-1-1,-1 1 0,1 0 0,-1 0 0,1-1 1,-1 1-1,1 0 0,-1 0 0,1 0 0,-1 0 1,1 0-1,-1 0 0,1 0 0,-1 0 0,1 0 0,-1 0 1,0 0-77,-13 2 8,0 0 0,0 2 1,1-1-1,0 2 1,-10 3-9,18-6 2,-4 2 0,0-1 1,1 1 0,0 1 0,0-1 0,0 1 0,0 1-1,1-1 1,0 1 0,0 1 0,0-1 0,1 1 0,0 0-1,1 1 1,-1 0 0,1-1 0,-4 10-3,9-15-1,-1-1-1,0 1 1,1 0-1,-1 0 1,1 0 0,0 0-1,0 0 1,-1 0-1,1 0 1,0 0-1,1 0 1,-1 0 0,0-1-1,1 1 1,-1 0-1,1 0 1,-1 0 0,1 0-1,0 0 1,0-1-1,0 1 1,0 0 0,0-1-1,0 1 1,0-1-1,0 1 1,1-1 0,-1 1-1,1-1 1,-1 0-1,1 0 1,-1 0-1,1 0 1,0 0 0,-1 0-1,1 0 1,1 0 1,10 4-1,0 0-1,0 0 1,0-1 0,1-1-1,2 0 2,2 1 2,14 3 4,-15-4-2,0 1 0,-1 1 0,1 0 0,-1 1 0,0 0 0,-1 2 0,5 2-4,-19-9 1,1 0 0,0 0 0,-1 0 0,1 1 0,0-1 0,-1 0 0,0 1 0,1-1 0,-1 1 0,0-1 0,0 1 0,0 0 0,0 0-1,0-1 1,0 1 0,0 0 0,-1 0 0,1 0 0,0 0 0,-1 0 0,0 0 0,0 0 0,1 1-1,-2 0 1,1 0 1,-1 0-1,0-1 1,0 1-1,0 0 0,0 0 1,0-1-1,-1 1 0,1-1 1,-1 1-1,0-1 1,1 0-1,-1 0 0,-2 2-1,-5 4 5,0 0 0,-1 0 0,0-1 0,0 0 0,0-1 0,-1-1 0,-2 2-5,-6 0-3,0-1 0,0-1 0,-1-1-1,1 0 1,-1-1 0,0-2 0,-3 0 3,22 0-55,-1-1 1,1 0 0,-1 0-1,0 0 1,1 0 0,-1-1-1,1 1 1,-1 0-1,1-1 1,-1 1 0,1-1-1,0 1 1,-1-1 0,1 0-1,0 0 1,-1 1 0,1-1-1,0 0 1,0 0 0,-1-1 54,2 1-103,-1 1 1,1-1-1,0 0 1,0 1-1,0-1 1,-1 0-1,1 0 1,0 0-1,0 1 1,0-1-1,0 0 1,1 0-1,-1 1 1,0-1-1,0 0 1,0 0 0,0 1-1,1-1 1,-1 0-1,0 1 1,1-1-1,-1 0 1,1 1-1,-1-1 1,1 0-1,-1 1 1,1-1-1,-1 1 1,1-1-1,-1 1 1,1-1-1,0 1 1,-1 0-1,1-1 1,0 1 0,-1 0-1,1-1 1,0 1 102,19-11-1254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39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147 415 2497,'-15'-19'3442,"15"18"-3373,0 1 0,-1-1 0,1 1-1,0-1 1,-1 1 0,1 0 0,0-1 0,-1 1-1,1 0 1,0-1 0,-1 1 0,1 0 0,-1 0 0,1-1-1,0 1 1,-1 0 0,1 0 0,-1 0 0,1 0-1,-1-1 1,1 1 0,-1 0 0,1 0 0,-1 0 0,1 0-1,-1 0 1,1 0 0,-1 0 0,1 0 0,0 0 0,-1 1-1,1-1 1,-1 0 0,1 0 0,-1 0 0,1 0-1,-1 1 1,1-1 0,0 0 0,-1 0 0,1 1 0,-1-1-1,1 0 1,0 1 0,-1-1 0,1 1 0,0-1-1,0 0 1,-1 1 0,1-1 0,0 1 0,0-1 0,0 0-1,-1 1-68,-2 7 32,0 0 0,-1-1-1,0 0 1,-1 1 0,0-2-1,0 1 1,-5 5-32,3-5 21,1 1 0,0 0 0,1 0 0,0 0 1,0 1-1,0 0 0,0 3-21,0 0 20,0-1 1,1 0 0,1 1-1,0 0 1,0 0 0,1 0-1,0 11-20,2-19 1,0-1-1,0 1 0,0 0 1,1-1-1,0 1 0,-1-1 0,1 1 1,0-1-1,1 1 0,-1-1 0,1 0 1,-1 1-1,1-1 0,0 0 0,0 0 1,0 0-1,1 0 0,-1-1 0,1 1 1,0-1-1,-1 1 0,1-1 1,0 0-1,0 0 0,1 0 0,-1-1 1,0 1-1,3 0 0,3 2-11,2-2 0,-1 1 1,0-1-1,0 0 0,1-1 1,-1-1-1,6 0 11,73-5-137,-83 4 126,24-2-53,-1-2 0,1-1-1,-1-1 1,4-3 64,-18 5-5,0-1-1,0 0 1,-1-1 0,0-1-1,0 0 1,-1-1-1,0 0 1,7-7 5,-17 13 20,0-1 0,0 0 0,0 0 1,0 0-1,0 0 0,-1 0 0,1-1 0,-1 1 0,0-1 0,-1 1 0,1-1 0,-1 0 1,0 1-1,0-1 0,-1 0 0,1 0 0,-1 0 0,0 0 0,0 0 0,-1 0 0,1 1 1,-1-1-1,0 0 0,0 0 0,-1 1 0,-1-4-20,2 4 23,-1-1-1,-1 0 1,1 0-1,-1 1 0,0 0 1,0-1-1,0 1 1,0 0-1,-1 0 1,1 1-1,-1-1 1,0 1-1,0 0 1,-1 0-1,1 0 1,0 1-1,-1-1 1,0 1-1,0 0 1,1 0-1,-1 1 1,0-1-1,-1 1 1,-3 0-23,1 1 7,0 0-1,0 0 1,0 1 0,0 0 0,0 0 0,0 1-1,1 0 1,-1 1 0,1 0 0,-1 0-1,1 0 1,0 1 0,0 0 0,0 0 0,1 1-1,-1 0 1,1 0 0,1 1 0,-1 0-7,-2 1 3,1 1 0,0 1 1,1-1-1,0 1 0,1 1 1,-1-1-1,2 1 0,-1 0 1,2 0-1,-1 0 0,1 0 1,1 1-1,-2 9-3,4-17-2,-1 0 1,1 0-1,0 0 1,0 0-1,1 1 0,-1-1 1,0 0-1,1 0 1,0 0-1,0 0 0,0 0 1,0 0-1,0 0 1,1 0-1,-1-1 0,1 1 1,0 0-1,0-1 1,0 1-1,0-1 0,0 0 1,1 0-1,-1 0 1,0 0-1,1 0 0,0 0 1,-1 0-1,1-1 1,0 0-1,0 1 0,0-1 1,0 0-1,0 0 1,2 0 1,6 1-9,0 0 1,0 0 0,0-1 0,0 0 0,0-1 0,0 0-1,1-1 1,-1 0 0,3-2 8,2 0-37,0-2-1,0 0 1,0 0 0,-1-2-1,15-7 38,-22 9-48,0 1 1,0-1-1,-1-1 0,0 1 0,0-1 1,0 0-1,0-1 0,-1 0 0,0 0 1,-1 0-1,4-6 48,-8 10-10,0 0 0,0-1 0,0 1 0,-1-1 0,1 1 0,-1-1 0,0 1 0,0-1 1,0 1-1,0 0 0,-1-1 0,1 1 0,-1-2 10,1 4 10,0 0 0,-1-1 0,1 1 0,0 0 0,0-1 1,-1 1-1,1 0 0,-1 0 0,1-1 0,-1 1 0,0 0 0,0 0 0,1 0 1,-1 0-1,0 0 0,0 0 0,0 0 0,0 0 0,0 0 0,0 0 0,0 0 1,0 1-1,0-1 0,-1 0 0,1 1 0,0-1 0,0 1 0,-1 0 0,1-1 1,0 1-1,-1 0 0,1 0 0,0-1 0,-1 1 0,1 0-10,-1 1 5,1-1-1,-1 1 0,1 0 1,-1-1-1,1 1 1,0 0-1,-1 0 0,1 0 1,0 0-1,0 0 1,0 0-1,0 0 0,0 0 1,0 0-1,0 0 0,0 1 1,0-1-1,0 0 1,1 1-1,-1-1 0,1 1 1,-1-1-1,1 1 1,-1-1-1,1 1 0,0-1 1,0 1-1,-1-1 1,1 1-1,0-1 0,1 1 1,-1-1-1,0 2-4,0 3-12,1 0 0,0 0 0,0 0 0,0-1 0,1 1 0,-1 0 0,1-1 1,2 4 11,0-2-20,1 1 1,1-1-1,-1 0 1,1 0 0,0-1-1,0 0 1,1 0-1,0 0 1,0-1 0,0 0-1,1 0 1,0-1-1,0 0 1,0 0 0,0-1-1,7 2 20,1-1-66,-1 0 0,1-1 0,0 0 1,0-1-1,0-1 0,0-1 0,0 0 0,15-3 66,-21 2-11,0-2 0,0 1 1,0-1-1,-1-1 0,1 0 0,-1 0 0,0-1 0,0 0 0,-1-1 1,1 0-1,-1 0 0,-1 0 0,1-1 0,-1 0 0,0-1 1,-1 0-1,1 0 0,-2 0 0,1-1 0,-1 0 0,0 0 0,1-5 11,1-1 76,-1-1 0,-1 1 0,0-1 0,-2 0 0,1-1 0,-2 1 0,0 0 0,-1-1 0,-1 1 1,0-1-1,-1 1 0,-1-1 0,-2-9-76,-17-52 444,-29-67-444,33 99 14,15 40-12,1 1 5,0 1 0,-1-1-1,0 1 1,0-1-1,0 1 1,0 0 0,-1 0-1,0 0 1,0 0-1,0 0 1,0 1 0,-2-2-7,-2 2 11,6 6-22,5 12-10,-4-13 26,23 55-6,-16-40-3,-1 0 1,0 0-1,1 9 4,22 111 76,-6 1 1,-6 9-77,-11-101 8,16 80-759,-22-118-90,0-3 350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39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0 413 4297,'47'-18'1414,"0"2"1,20-2-1415,32-11 597,-37 9-400,6-2-234,63-29 37,-124 48-75,-1 0 0,1-1 0,-1 1 0,0-1 0,-1-1 0,1 1 0,2-3 75,-6 5-17,0-1 0,0 1 0,0-1-1,-1 0 1,1 1 0,-1-1 0,1 0 0,-1 0-1,0 0 1,0 0 0,0 0 0,-1 0-1,1 0 1,-1-1 0,0 1 0,0 0-1,0 0 1,0-1 17,0-10 231,-1 0-1,-1 0 0,0 0 1,-1 0-1,0 0 0,-1 0 1,-1 0-1,-3-6-230,8 19 62,-1 0 0,0 0 0,1 0 0,-1 0-1,0 0 1,1 0 0,-1 0 0,0 0 0,0 0 0,0 0-1,0 0 1,0 1 0,0-1 0,0 0 0,0 1 0,0-1-1,0 0 1,-1 1 0,1 0 0,0-1 0,0 1 0,-1 0-62,0 11 49,0 16 31,0 1-1,2 9-79,1 11 142,1 69 906,17 105-1048,-17-207 9,0-1-1,-1 1 0,0 0 1,-2 0-1,0-1 0,0 1 1,-1 0-1,-4 13-8,5-25-130,0-1 1,0 0-1,0 0 0,-1 0 1,1 0-1,0 0 0,-1 0 0,1 0 1,-1-1-1,0 1 0,1 0 1,-1-1-1,0 1 0,0-1 1,0 0-1,0 0 0,0 1 0,0-1 1,-1-1-1,1 1 0,0 0 1,0-1-1,-1 1 130,-12 1-788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39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4673,'64'-125'1744,"-9"111"-1312,0-3 73,2 4 47,-4 0-120,-7 8-320,3-2-600,-5-3 320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41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46 141 2433,'-39'40'1204,"38"-40"-1163,1 1 1,-1-1-1,1 0 0,0 0 1,-1 1-1,1-1 1,0 0-1,-1 0 0,1 1 1,0-1-1,0 0 1,-1 1-1,1-1 0,0 1 1,0-1-1,0 0 1,0 1-1,-1-1 1,1 1-1,0-1 0,0 0 1,0 1-1,0-1 1,0 1-1,0-1 0,0 1 1,0-1-1,0 0 1,0 1-1,0-1 0,0 1 1,0-1-1,1 0 1,-1 1-1,0-1 0,0 1 1,0-1-1,1 0-41,13 2 3086,4-3-2918,-5 1-112,0 0 1,0-2-1,0 0 0,0 0 0,-1-1 0,1-1 1,-1 0-1,10-4-56,-10 2 30,16-6 71,24-14-101,-46 23 10,1-1 1,-1-1 0,0 1-1,0-1 1,-1 0 0,1 0-1,-1 0 1,0-1 0,-1 0-1,2-2-10,-5 7 19,0 0-1,0 0 0,0-1 0,-1 1 0,1 0 1,0-1-1,-1 1 0,1-1 0,0 1 1,-1 0-1,0-1 0,1 1 0,-1-1 0,0 0 1,0 1-1,0-1 0,0 1 0,0-1 1,0 1-1,-1-1 0,1 1 0,0-1 0,-1 1 1,1-1-1,-1 1 0,1 0 0,-1-1 1,0 1-1,0 0 0,1-1 0,-1 1 0,0 0 1,0 0-1,0 0 0,-1 0 0,1 0 1,0 0-1,0 0 0,0 0 0,-1 0 0,1 0 1,-1 1-1,1-1 0,0 1 0,-1-1 1,1 1-1,-1-1-18,-6-1 34,0 0 1,0 0-1,-1 1 1,1 0-1,0 0 1,-1 1-1,1 0 1,-1 0-35,-2 2 2,1-1 1,0 1-1,0 1 1,1 0-1,-1 0 1,0 1 0,1 1-1,0-1 1,0 1-1,0 1 1,1 0 0,0 0-1,0 0 1,0 1-1,1 0 1,0 1-1,0 0 1,-1 2-3,4-5-1,0 1 0,0 0 0,1 0 0,0 0 0,0 0 0,0 1 0,1-1 1,0 1-1,0-1 0,0 1 0,1 0 0,0 0 0,1 0 0,-1 0 0,1-1 0,1 1 0,-1 0 0,1 0 0,0 0 0,1 0 0,-1-1 1,2 1-1,-1 0 0,0-1 0,1 0 0,1 0 0,1 4 1,0-3 3,0 1 0,1-1 0,0 0 0,0-1-1,1 1 1,0-1 0,0-1 0,0 1 0,1-1 0,0 0 0,-1-1 0,5 2-3,-1-2-4,1 1 1,0-1-1,0-1 0,1 0 1,-1-1-1,1 0 1,-1-1-1,9-1 4,-3 0 42,0-1 1,0-1-1,0-1 1,0 0-1,0-2 1,-1 0-1,0 0 1,0-2-1,0 0 1,-1-1-1,0-1 1,8-6-43,-20 13 43,-1-1 1,1 0 0,-1 0-1,1 0 1,-1-1-1,0 1 1,0-1-1,-1 0 1,1 0-1,-1 0 1,0 0-1,0 0 1,0 0-1,0-1 1,0-3-44,-1 2 36,0-1 0,0 1 1,0-1-1,-1 0 0,-1 1 1,1-1-1,-1 1 0,0-1 1,0 1-1,-2-4-36,-1-4 48,-1 0 0,-1 1 0,0 0 0,-1 0-1,0 0 1,-1 1 0,0 0 0,-1 1 0,-9-9-48,14 15 26,-1 1 0,1 0 0,-1 0 1,0 0-1,0 1 0,0 0 0,-1 0 0,1 0 0,-1 0 0,-3 0-26,58 6-85,-30-2 82,52-1 9,8-3-6,-47 0 10,-17 1-6,0 0 0,0 2 0,1 0 0,-1 0 0,1 1 0,10 3-4,-25-3-1,0-1 0,0 1-1,0-1 1,0 1-1,0-1 1,0 1 0,0 0-1,0 0 1,0-1 0,-1 1-1,1 0 1,0 0-1,-1 0 1,1 0 0,-1 0-1,1 0 1,-1 0-1,1 0 1,-1 0 0,1 0-1,-1 0 1,0 0 0,0 0-1,0 0 1,0 0-1,1 0 1,-1 0 0,-1 0-1,1 1 1,0-1 0,0 0-1,0 0 1,-1 0-1,1 1 2,-2 7 0,0 0 0,-1 0 0,0-1 0,-1 2 0,-1 0 2,0 6 0,-1-1 0,0 0 0,2 1 0,0-1 0,0 1 0,2 0 1,-1 8-3,3-22 0,1 0 1,-1-1-1,0 1 1,1 0-1,-1 0 1,1-1-1,-1 1 1,1-1-1,0 1 1,0 0-1,0-1 1,0 1-1,0-1 1,0 0-1,0 1 1,0-1-1,1 0 1,-1 0-1,1 0 1,-1 0-1,0 0 1,1 0-1,0 0 1,-1 0-1,1 0 1,-1-1-1,1 1 1,0-1-1,0 1 1,-1-1-1,1 0 1,1 1-1,5 0 2,-1-1 0,0 1 1,1-1-1,-1 0 0,1-1 0,-1 1 1,4-2-3,-1-1-1,-1 0 1,0 0 0,0-1 0,0 0-1,0-1 1,0 0 0,-1 0 0,0-1 0,0 0-1,-1-1 1,0 1 0,0-1 0,0-1-1,-1 1 1,0-1 0,0 0 0,0-3 0,-4 8-2,0-1 0,-1 1 0,0-1 0,1 0 0,-1 0 1,-1 1-1,1-1 0,0 0 0,-1 0 0,0 0 0,0 0 1,0 0-1,-1 0 0,1 0 0,-1 1 0,-1-5 2,2 8 1,0 0 1,0-1-1,0 1 0,0 0 0,0 0 0,0 0 0,0-1 1,0 1-1,0 0 0,0 0 0,0 0 0,0 0 0,-1-1 1,1 1-1,0 0 0,0 0 0,0 0 0,0 0 0,0-1 1,-1 1-1,1 0 0,0 0 0,0 0 0,0 0 1,0 0-1,-1 0 0,1 0 0,0 0 0,0 0 0,0 0 1,-1-1-1,1 1 0,0 0 0,0 0 0,0 0 0,-1 0 1,1 0-1,0 0 0,0 0 0,-1 1 0,1-1 0,0 0 1,0 0-1,0 0 0,0 0 0,-1 0 0,1 0 0,0 0 1,0 0-1,0 0 0,-1 1 0,1-1 0,0 0 0,0 0 1,0 0-1,0 0 0,0 0 0,0 1 0,-1-1 0,1 0 1,0 0-1,0 0 0,0 1-1,-6 12 6,4 1-6,0-1-1,1 1 0,1 0 0,0 0 0,2 8 1,-2-22 0,0 7 1,0-1 0,1 0 0,0 0-1,0 0 1,1 0 0,0 0-1,0 0 1,0 0 0,1 0 0,0-1-1,0 1 1,0-1 0,0 0-1,1 0 1,0 0 0,2 2-1,-2-4-26,-1-1 1,0 0-1,1 1 1,-1-1-1,1 0 1,0-1-1,0 1 1,0-1-1,0 0 1,0 1-1,0-2 1,0 1-1,0 0 1,0-1-1,0 0 1,0 0-1,0 0 1,0-1-1,1 1 1,-1-1-1,0 0 1,3-1 25,1 0-256,-1-1 1,0 1 0,0-1-1,-1-1 1,1 1-1,-1-1 1,0 0-1,0-1 1,0 0-1,0 1 1,-1-2 0,0 1-1,1-1 256,15-24-869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41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5273,'-2'5'204,"-1"-1"0,0 1 1,1-1-1,0 1 0,0 0 0,0 0 0,1 0 1,-1 0-1,1 0 0,1 0 0,-1 0-204,-1 61-18,2-51 209,-1 44-44,3 95 12,0-129-74,1 1 0,1-1 1,1 0-1,7 21-85,-11-43 46,0 0-1,0 1 1,0-1-1,1 0 1,-1 0-1,1 0 0,-1 0 1,1-1-1,0 1 1,0 0-1,1-1 1,-1 1-1,0-1 1,2 1-46,-2-2 37,-1-1 0,1 1-1,0-1 1,0 1 0,-1-1 0,1 0 0,0 0 0,0 0 0,-1 0 0,1 0-1,0 0 1,0 0 0,0 0 0,-1-1 0,1 1 0,0-1 0,0 1 0,-1-1-1,1 0 1,-1 0 0,1 0 0,-1 0 0,1 0 0,-1 0 0,1 0 0,-1 0-1,1-1-36,12-10 97,-1-1 0,0-1-1,0 0 1,-2-1-1,0 0 1,0-1-1,-2 0 1,2-5-97,0 2 34,0 0 0,2 1 0,-1 1 0,2 0 0,13-13-34,-25 28 4,-1 1-1,1-1 0,-1 1 0,1-1 1,0 1-1,0 0 0,-1-1 1,1 1-1,0 0 0,0 0 0,0 0 1,1 1-1,-1-1 0,0 0 0,0 1 1,0 0-1,0-1 0,1 1 0,-1 0 1,0 0-1,0 0 0,1 0 1,-1 0-1,0 1 0,0-1 0,0 1 1,0 0-1,1-1 0,-1 1 0,0 0 1,0 0-1,0 0 0,-1 0 1,1 1-1,0-1 0,0 1 0,-1-1 1,2 2-4,2 2 4,0 1 0,-1 1 0,1-1 0,-1 1 0,-1-1-1,1 1 1,-1 0 0,0 0 0,-1 1 0,2 4-4,-4-10 2,8 26 9,-1 0 0,-2 1 0,-1 0 0,0 13-11,-6-45 93,2-12 99,2 2-160,1 1 0,1-1 0,0 0 0,6-11-32,0-2 25,-3 5-19,2 0-1,0 0 1,1 1-1,5-5-5,-13 21 0,1-1 0,0 1-1,0 0 1,1 0 0,-1 1-1,1-1 1,0 1 0,0 0 0,0 0-1,0 0 1,1 0 0,-1 1-1,1-1 1,-1 1 0,1 0 0,0 1-1,0-1 1,0 1 0,0 0-1,2 0 1,-5 1 0,1 0-1,-1 0 0,1 0 0,-1 0 0,0 0 0,1 1 0,-1-1 0,1 1 0,-1 0 0,0-1 1,0 1-1,1 0 0,-1 0 0,0 1 0,0-1 0,0 0 0,0 1 0,0-1 0,0 1 1,-1 0 0,2 1-3,0 1 0,0 0 0,0-1 1,-1 1-1,0 1 0,0-1 0,0 0 1,0 0-1,-1 1 0,1 1 3,1 10-1,0 0-1,-1 0 1,-1 0 0,0 0-1,-2 12 2,-1-4-71,1 37 74,1-56-177,0 0-1,1 0 1,0 0 0,0 0-1,0 0 1,1-1-1,-1 1 1,1 0 0,0-1-1,2 3 175,3 0-488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2:42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276 151 5977,'-8'3'470,"0"1"-1,0-1 1,1 2 0,-1-1-1,1 1 1,-4 3-470,6-4 15,0 0 1,0 0-1,0-1 1,0 0-1,-1 0 1,0 0-1,1-1 1,-1 1 0,0-1-1,0-1 1,0 1-1,-1-1 1,0 0-16,6-1 14,0 0 0,1 0 1,-1 0-1,0-1 1,1 1-1,-1 0 0,0 0 1,1-1-1,-1 1 1,0 0-1,1-1 0,-1 1 1,0 0-1,1-1 1,-1 1-1,1-1 0,-1 1 1,1-1-1,-1 1 1,1-1-1,-1 0 0,1 1 1,0-1-1,-1 1 1,1-1-1,0 0 0,0 1 1,-1-1-1,1 0 1,0 0-1,0 1 0,0-1 1,0 0-1,0 1 1,0-1-1,0 0 0,0 0 1,0 1-1,0-1 1,0 0-1,0 1 1,1-1-1,-1 0-14,10-34 183,-2 18-168,0-1 0,1 2 0,1-1 0,4-4-15,-8 13 79,0 1 0,0 0 0,0-1 0,1 2 0,0-1 0,1 1 0,-1 0 0,1 1 0,5-3-79,-12 7 14,-1 1-1,1-1 1,-1 1-1,1 0 1,-1 0-1,1-1 1,0 1-1,-1 0 1,1 0-1,-1 0 1,1-1-1,0 1 1,-1 0-1,1 0 1,0 0-1,-1 0 1,1 0-1,-1 0 1,1 0-1,0 1 1,-1-1-1,1 0 1,-1 0-1,1 0 1,0 1-1,-1-1 1,1 0-1,-1 1 1,1-1-1,-1 0 1,1 1-1,-1-1 1,1 1-1,-1-1 1,1 1-1,-1-1 1,0 1-1,1-1 1,-1 1-1,0-1 1,1 1-1,-1-1 1,0 1-1,0 0 1,0-1-1,1 1 1,-1 0-14,1 5 24,0 1-1,0 0 1,0 0-1,-1 0 1,0 1-24,0 8 34,1 527 1100,2-489-1085,-1-43-31,-1 0-1,0 1 1,-1-1-1,0 1 1,-2 9-18,1-20 3,1 0 1,0 0-1,-1 0 0,1 0 1,0 0-1,-1-1 0,1 1 1,-1 0-1,0 0 0,1-1 1,-1 1-1,0 0 0,1-1 0,-1 1 1,0 0-1,0-1 0,0 1 1,1-1-1,-1 1 0,0-1 1,0 0-1,0 1 0,0-1 1,0 0-1,0 0 0,0 0 1,0 0-1,0 1 0,0-1 0,0 0-3,-39-3 69,27 1-74,-18-1 4,1-2 0,-12-4 1,33 7 18,1-1 0,-1 1-1,1-1 1,-1-1-1,1 0 1,0 0-1,0 0 1,1-1 0,-1 0-1,1-1 1,-4-4-18,10 9 14,0-1 0,-1 1 0,1-1-1,0 0 1,0 0 0,0 1 0,1-1 0,-1 0 0,0 0 0,1 0 0,-1 0 0,1 0 0,0 0 0,-1 0 0,1 0 0,0 0-1,0 0 1,1 0 0,-1 0 0,0 0 0,1 0 0,-1 0 0,1 0 0,-1 0 0,1 0 0,0 0 0,0 1 0,0-1 0,0 0-1,0 0-13,5-6 7,-1 0 0,1 1-1,1 0 1,-1 0 0,7-5-7,14-10-323,1 1 0,0 1 0,2 2 0,15-7 323,13-8-676,51-32 36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39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146 163 2152,'0'-10'487,"-1"-15"4744,1 25-5151,0-1 1,0 1-1,0-1 1,0 1-1,-1-1 1,1 1-1,0-1 1,0 1-1,0-1 1,0 1 0,-1-1-1,1 1 1,0-1-1,0 1 1,-1-1-1,1 1 1,0-1-1,-1 1 1,1 0-1,0-1 1,-1 1-1,1 0 1,-1-1-1,1 1 1,-1 0 0,1 0-1,-1-1 1,1 1-1,-1 0 1,1 0-1,-1 0-80,0 0 3,1 1 1,-1 0-1,1 0 0,-1 0 0,1 1 1,-1-1-1,1 0 0,0 0 0,-1 0 1,1 0-1,0 0 0,0 0 0,0 1-3,-1 3 12,-11 49 45,-6 25 36,-44 119 213,52-166-275,2-1 1,1 1 0,2 0-1,-2 28-31,14-9 39,-7-50-15,0-1 8,0-10 449,4-13-431,0 0-1,2 0 1,2-6-50,10-38 72,13-92 27,-18 85 12,3 1-1,3 0 0,18-39-110,-33 96 243,-2 9-67,-1 9-96,-1 0-80,-1 27 5,2-1 0,1 1 0,2-1 0,2 12-5,-4-33 1,-1 1 0,1-1 1,1 0-1,-1 0 0,1 0 0,0 0 0,1-1 1,1 3-2,-4-7-1,1 0 0,0-1 0,-1 1 0,1 0 0,0-1 0,0 0 0,0 1 0,0-1 0,0 0 0,0 0 0,0 0 0,0 0 0,1 0 0,-1-1 0,0 1 0,1-1 0,-1 1 0,0-1 0,1 0 0,-1 0 0,0 0 0,1 0 0,-1 0 0,0-1 0,1 1 0,-1-1 0,3 0 1,9-3 3,0-1-1,0-1 1,0 0 0,-1-1 0,0 0 0,0-1 0,0 0 0,-1-1-1,-1 0 1,7-7-3,-11 9 9,-1 0-1,0 0 1,0-1-1,0 1 1,-1-1-1,0-1 0,-1 1 1,1-2-9,-3 5 13,0 0 0,0-1 0,-1 1 0,0-1-1,0 1 1,0-1 0,-1 1 0,1-1 0,-1 1 0,-1-1 0,1 1 0,-1-1 0,-1-4-13,-6-7 152,8 17-146,0-1 0,0 1 0,-1 0 0,1 0 0,0-1 0,0 1 0,-1 0 0,1 0 0,0 0 0,-1 0 0,1-1 0,0 1 0,-1 0 0,1 0 0,0 0 0,-1 0 0,1 0 0,0 0 0,-1 0 0,1 0 0,0 0 0,-1 0-1,1 0 1,0 0 0,-1 0 0,1 0 0,0 0 0,-1 0-6,0 1 7,0 0 0,-1 0 0,1 0 0,0 1 0,0-1 0,0 0 0,0 0 0,0 1 0,0-1 0,1 0 0,-1 1 0,0-1 1,1 1-1,-1-1 0,1 1 0,-1-1 0,1 1-7,-2 4-1,0 1 1,1 0 0,0-1-1,0 1 1,1-1 0,0 1-1,0 0 1,0 0 0,1-1-1,0 1 1,0-1 0,1 3 0,0-5-1,-1 1 1,1-1 0,0 0-1,1 0 1,-1 0 0,1 0 0,-1 0-1,1 0 1,0-1 0,0 1-1,1-1 1,-1 0 0,1 0-1,0 0 1,0-1 0,0 1 0,0-1-1,1 1 1,12 4-119,0-1 0,0 0 0,1-2 0,7 2 119,40 11-1606,-23-2 890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3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6849,'52'-4'2321,"76"-8"-3409,-49 8 800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1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32 3561,'0'-2'2184,"0"-4"-511,0-3-313,0 2-208,0 5-480,0 0-112,0 0-288,0 1-112,-1 1-47,-1 0-73,-15 34-16,-34 60 8,18-41-32,-4-2-8,1 1-16,8 1-169,3-6-1063,10-6 896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2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43 2353,'7'-43'1727,"-6"44"4246,-1 17-5354,1 13-734,-1 17 229,-3 1 0,-1 0-1,-3-1-113,-16 69 587,-32 93-587,47-178 14,6-22-112,-1 0 1,1-1-1,-1 1 0,-1-1 0,0 1 1,0-1-1,-1 0 0,-4 4 98,4-4-967,3 1 419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3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17 243 1296,'-3'-5'665,"1"-1"0,-1 1 0,1-1 0,1 0 0,-1 1 0,1-1 0,0 0 0,0 0 0,1 0 0,0 0 0,0-5-665,1 5 69,0 0-1,1 0 1,-1 0-1,1 0 1,0 0 0,1 1-1,0-1 1,0 1-1,0-1 1,0 1-1,1 0 1,0 0 0,0 1-1,0-1 1,0 1-1,1 0 1,2-2-69,4-3 18,0 1 0,1 0 1,0 1-1,0 0 0,1 1 1,0 0-1,0 1 0,0 0 1,9-1-19,-15 4 5,0 1 0,0 0 0,0 0 1,0 1-1,0 0 0,0 0 0,0 1 0,-1-1 1,1 2-1,0-1 0,0 1 0,0 0 1,-1 0-1,1 0 0,-1 1 0,0 0 0,0 1 1,0-1-1,0 1 0,0 1-5,3 2 7,-1 1 1,0 0-1,-1 1 0,0-1 1,0 1-1,-1 1 0,4 6-7,-8-13 2,0 0-1,0 0 1,-1 0-1,1 1 0,-1-1 1,0 0-1,0 1 0,0-1 1,-1 1-1,1 0 0,-1-1 1,0 1-1,0 0 1,0-1-1,0 1 0,0-1 1,-1 1-1,0-1 0,0 1 1,0-1-1,0 1 0,0-1 1,-1 1-1,0-1 0,-1 2-1,-3 2 8,0 0 0,-1-1 0,1 0-1,-2 0 1,1-1 0,-1 0-1,1 0 1,-1 0 0,-1-1-1,-5 2-7,-19 7 23,-2-2-1,-3 0-22,10-3 0,5-1-27,6-3-550,0 1-1,1 1 1,-6 3 577,14 0-596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4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197 130 3049,'40'-102'2137,"-33"80"136,-7 21-2244,0 1 0,0 0 0,0 0 0,0 0 0,0 0 0,0 0-1,0 0 1,0 0 0,0-1 0,0 1 0,0 0 0,0 0 0,0 0 0,0 0-1,0 0 1,0 0 0,0-1 0,0 1 0,0 0 0,0 0 0,0 0 0,0 0 0,0 0-1,0 0 1,0-1 0,0 1 0,0 0 0,0 0 0,-1 0 0,1 0 0,0 0 0,0 0-1,0 0 1,0-1 0,0 1 0,0 0 0,0 0 0,0 0 0,-1 0 0,1 0-1,0 0 1,0 0 0,0 0 0,0 0 0,0 0 0,0 0 0,-1 0 0,1 0 0,0 0-1,0 0 1,0 0-29,-11 10 1372,-2 13-1345,1 0 0,1 1 0,1 0 0,1 1 1,0 8-28,-5 3 123,-2 0 1,-1-1 0,-1-1 0,-2-1 0,-17 21-124,0 3 198,30-50-117,12-15 195,44-49-253,-36 44-19,-2 0 1,1-1-1,-2 0 0,0 0 0,3-8-4,19-37 18,-20 34 1,1 1 1,2 1 0,6-8-20,-14 23 7,-4 9 6,-7 15 12,1-4-18,1-1-5,0 0 0,1 0 0,0 0 0,1 0 1,0 2-3,0-4 2,0-7-2,0 0 1,0 0-1,0 0 1,1 0-1,-1 0 0,0 0 1,1 0-1,-1 0 1,1 0-1,0 0 1,0 0-1,-1-1 0,1 1 1,0 0-1,1-1 1,-1 1-1,0 0 1,0-1-1,1 1 0,0-1-1,-1 0 1,1 0-1,-1 0 0,1-1 1,0 1-1,-1 0 1,1-1-1,0 0 0,0 1 1,-1-1-1,1 0 0,0 0 1,0 0-1,0 0 0,-1 0 1,1 0-1,0 0 1,6-2 2,-1 0 0,1 0-1,-1-1 1,1 0 0,-1 0-1,0 0 1,4-3-2,12-8 19,-1-1 0,0 0 1,-1-2-1,8-8-19,-23 20 7,0-1 0,-1 0 0,0 1 0,0-2 0,0 1 0,-1-1 0,0 1 0,0-1 0,-1 0 0,1-1 0,-2 1 0,1 0 0,-1-1 0,0 0 0,-1 1 0,0-1 0,0-2-7,0 9 3,-1 1-1,0 0 1,0 0 0,0-1-1,0 1 1,0 0-1,0-1 1,0 1-1,0 0 1,0-1-1,0 1 1,0 0 0,0-1-1,0 1 1,0 0-1,0-1 1,0 1-1,0 0 1,0-1 0,0 1-1,0 0 1,0-1-1,-1 1 1,1 0-1,0 0 1,0-1 0,0 1-1,-1 0 1,1 0-1,0-1 1,0 1-1,-1 0 1,1 0 0,0 0-1,0-1 1,-1 1-1,1 0 1,0 0-1,-1 0 1,1 0 0,0 0-1,-1 0 1,1-1-1,0 1 1,-1 0-1,1 0 1,0 0 0,0 0-1,-1 0 1,1 0-1,0 0 1,-1 1-1,1-1 1,0 0 0,-1 0-1,1 0 1,0 0-1,-1 0 1,1 0-1,0 1 1,-1-1 0,1 0-1,0 0 1,0 0-1,-1 1 1,1-1-3,-17 18 50,14-14-47,1-1 1,0 1-1,0 0 0,0 1 0,0-1 1,1 0-1,0 0 0,-1 1 0,2-1 0,-1 0 1,0 1-1,1-1 0,0 1 0,0-1 0,0 1 1,1-1-1,0 1 0,0-1 0,0 0 0,0 1 1,0-1-1,1 0 0,0 0 0,1 2-3,2 4-53,1 0-1,0-1 1,1 1-1,0-1 0,1-1 1,0 1-1,0-1 0,1-1 1,1 1 53,53 38-2965,-38-29 1896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4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1 5481,'46'9'2169,"-55"6"-1385,-4 7-272,-5 9-184,-10 6-48,3 1-136,-3 6-64,-5-6-600,4 5-904,1-5 928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5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47 3417,'1'-7'153,"-1"2"71,1 0-1,-1-1 0,0 1 0,0 0 0,-2-5-223,2 10 14,0 0-1,0 0 0,0-1 1,0 1-1,0 0 1,0 0-1,0 0 1,0 0-1,0-1 0,0 1 1,0 0-1,0 0 1,-1 0-1,1 0 1,0 0-1,0 0 0,0-1 1,0 1-1,0 0 1,0 0-1,-1 0 1,1 0-1,0 0 0,0 0 1,0 0-1,0 0 1,-1 0-1,1 0 1,0 0-1,0 0 1,0 0-1,0 0 0,-1 0 1,1 0-1,0 0 1,0 0-1,0 0 1,0 0-1,-1 0 0,1 0 1,0 0-1,0 0 1,0 0-1,0 0 1,-1 0-1,1 0 0,0 0 1,0 1-1,0-1 1,0 0-1,0 0-13,-15 19 798,-5 16 590,3 1-1,-4 12-1387,-11 23 814,-9 16 138,-10 36-952,47-113 12,0 1 0,1-1 0,1 1 0,0 0 0,0 0 0,1 0 0,0 0 0,1 0 0,0 0 0,1 0 0,0 0 0,1 0 0,0 0 0,1 0 0,0 0 0,4 8-12,-6-17 1,1 1-1,-1-1 0,1 1 0,-1-1 0,1 0 0,0 0 1,0 0-1,0 0 0,0 0 0,0-1 0,0 1 0,1 0 1,-1-1-1,1 0 0,-1 1 0,1-1 0,-1 0 0,1 0 1,0-1-1,-1 1 0,1-1 0,0 1 0,0-1 1,-1 0-1,1 0 0,0 0 0,0 0 0,-1 0 0,2-1 0,4 0-2,0-1 0,-1 1 0,1-2 0,0 1 0,-1-1 0,0 0 0,0-1 0,0 1-1,0-2 1,0 1 2,13-11 7,-1-1 0,-1-1-1,0-1 1,15-19-7,56-82 56,-53 60-67,-36 59 11,1 0 1,-1 0-1,0 0 0,0 0 0,0 0 0,0 0 0,0-1 0,0 1 0,0 0 1,0 0-1,0 0 0,0 0 0,0 0 0,0-1 0,0 1 0,0 0 1,0 0-1,0 0 0,0 0 0,0 0 0,0-1 0,0 1 0,0 0 0,0 0 1,0 0-1,0 0 0,0 0 0,0-1 0,0 1 0,0 0 0,0 0 0,0 0 1,0 0-1,-1 0 0,1 0 0,0 0 0,0-1 0,0 1 0,0 0 0,0 0 1,0 0-1,0 0 0,-1 0 0,1 0 0,-7 4-43,1 8 52,1 0 1,0 0-1,1 1 0,0-1 1,0 1-1,2 0 0,-1 2-9,3-13-1,-1 0 0,1 0 0,0 0 0,0 0 0,0 1 0,0-1 0,0 0 0,0 0 0,0 0 0,1 0 0,-1 0 0,1 0 0,-1 0 0,1 0 0,0 0 0,0-1 0,0 1 0,0 0 0,0 0 0,0-1 0,0 1 0,1 0 0,-1-1 0,1 1 0,-1-1-1,1 0 1,-1 1 0,1-1 0,0 0 0,0 0 0,-1 0 0,1 0 0,0-1 0,0 1 0,0 0 0,0-1 0,0 1 0,0-1 0,0 0 0,1 0 1,4 1-6,1-1 0,0 0-1,0-1 1,0 0 0,0 0 0,-1 0-1,1-1 1,0 0 0,0-1 6,12-4 22,-1-1-1,0-1 1,16-11-22,-28 16 9,1-1-1,-2 0 1,1 0 0,-1-1 0,1 0 0,-2 0-1,1 0 1,-1-1 0,0 0 0,0 0-1,0-1-8,-4 5 18,0 1-1,0 0 1,0 0-1,0-1 1,0 1-1,-1 0 1,1-1-1,-1 1 1,0-1-1,0 1 1,0-1-1,0 1 1,0-1-1,0 1 0,-1-1 1,1 1-1,-1 0 1,1-1-1,-1 1 1,0 0-1,0-1-17,-1-1 32,-1 1 0,1-1 0,0 1 0,-1 0-1,0 0 1,1 0 0,-1 0 0,0 1 0,-1-1-1,1 1 1,0 0 0,-4-2-32,3 2 1,0-1-1,0 1 1,-1 0 0,1 0 0,-1 1 0,0 0-1,1-1 1,-1 1 0,0 1 0,0-1-1,0 1 1,1 0 0,-1 0 0,0 0-1,0 1 1,0 0 0,1 0 0,-1 0 0,0 0-1,1 1 1,-1-1 0,-2 3-1,6-3-116,0 0 1,0 0-1,0 0 1,0 0-1,0 0 1,0 1-1,0-1 1,0 0-1,0 1 1,0-1-1,1 0 1,-1 1-1,1-1 1,-1 1-1,1 0 1,0-1 0,-1 1-1,1-1 1,0 1-1,0-1 1,0 1-1,0 0 1,0-1-1,1 1 1,-1-1-1,0 1 1,1-1-1,-1 1 1,1-1-1,0 1 116,8 21-1181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6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1 6593,'-7'0'422,"-1"1"0,1 0 0,0 0 0,-1 1-1,1 0 1,0 0 0,0 1 0,0 0-1,-5 3-421,9-5 7,0 1-1,0 0 0,0 0 0,0 0 0,0 0 0,0 0 1,0 1-1,1-1 0,-1 1 0,1 0 0,0 0 1,0 0-1,0 0 0,0 0 0,1 0 0,-1 0 0,1 1 1,-1-1-1,1 0 0,0 4-6,1-5 2,0-1 1,0 1-1,0 0 0,1 0 0,-1 0 1,1 0-1,-1-1 0,1 1 1,0 0-1,0-1 0,-1 1 1,1 0-1,0-1 0,0 1 1,1-1-1,-1 1 0,0-1 1,0 0-1,1 1 0,-1-1 1,1 0-1,0 0-2,39 24 16,-33-21-16,21 10 0,-15-8-7,0 1 0,-1 0 0,0 1 0,0 0 0,0 1 0,-1 1 7,-9-8 2,-1 1 0,0-1 0,0 0 1,0 1-1,0-1 0,0 1 0,0-1 1,-1 1-1,1 0 0,-1 0 0,0 0 1,0 0-1,0 0 0,0 0 0,0 0 1,-1 0-1,1 0 0,-1 0 0,0 1 1,0-1-1,0 0 0,-1 0 1,1 0-1,-1 0 0,1 0 0,-1 0 1,0 0-1,0 0 0,0 0 0,-1 0 1,0 1-3,-3 4 33,0 0 0,0 0 1,-1-1-1,0 1 0,0-2 1,-1 1-1,0-1 0,0 1 1,0-2-1,-1 1 0,0-1 1,0-1-1,0 1 0,-4 0-33,-19 8 50,-1-1-1,0-2 0,-12 1-49,18-4-82,17-4-69,8-2 34,0 0 0,-1-1-1,1 1 1,0-1 0,0 1-1,0-1 1,-1 1 0,1-1 0,0 0-1,0 0 1,-1 0 0,1 1-1,0-1 1,0 0 0,-1-1-1,1 1 1,0 0 0,-1 0-1,1 0 1,0-1 0,0 1-1,-2-1 118,2-7-1134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6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158 266 2801,'35'-78'1917,"-34"77"-1785,-1 0-1,1 0 0,-1 1 0,0-1 0,1 0 1,-1 0-1,0 0 0,0 0 0,0 0 0,0 1 1,0-1-1,0 0 0,0 0 0,0 0 1,0 0-1,0 0 0,0 0 0,0 0 0,-1 0-131,1 1 46,0-1-1,-1 1 0,1 0 0,-1-1 1,1 1-1,0 0 0,-1 0 0,1 0 0,-1-1 1,1 1-1,0 0 0,-1 0 0,1 0 1,-1 0-1,1 0 0,-1 0 0,1 0 1,-1 0-1,1 0 0,0 0 0,-1 0 1,1 0-1,-1 0 0,0 0-45,-21 9 665,17-5-611,0 0 0,0 1 1,0 0-1,0 0 0,1 0 0,-1 0 1,1 1-1,1 0 0,-1 0 0,1 0 1,-2 5-55,-6 16 163,2 0-1,-2 8-162,4-11 93,-23 81 411,-5 38-504,33-131 16,1 0 1,-1 0 0,2 0-1,0 0 1,0 0-1,1 1-16,-1-10 11,1 0 0,0 1 0,-1-1 0,1 0-1,0 0 1,1 0 0,-1 0 0,0 0 0,1-1 0,0 1-1,1 2-10,-2-4 10,0 0 0,0 0-1,1 0 1,-1 0 0,0 0 0,1 0-1,-1 0 1,1 0 0,-1 0-1,1-1 1,-1 1 0,1-1 0,0 1-1,-1-1 1,1 0 0,0 1-1,-1-1 1,1 0 0,0 0 0,0 0-1,-1 0 1,2-1-10,16-3 81,1-1-1,0 0 1,-1-2-1,0 0 1,-1-2-1,18-9-80,-6 3 58,-2 1 18,0-2-1,0 0 1,-2-2-1,0-1 0,-1-1 1,-1-1-1,10-11-75,-22 19 60,-1-1-1,0 0 0,-1 0 1,0-1-1,-1-1 0,-1 1 1,0-1-1,-2-1 1,0 1-1,0-1 0,-2 0 1,0 0-1,0-1 0,-1-7-59,-2 0 42,0 0 0,-2 0 0,-1 0-1,-1-1-41,1 11 20,-1 0 0,0 1 0,-1-1-1,-1 1 1,0 0 0,-1 0 0,-2-3-20,7 15 4,0 1 0,0-1 0,0 1 0,0-1 0,0 1 0,0-1 0,0 1 0,0 0 0,-1-1 1,1 1-1,0 0 0,-1 0 0,1 0 0,-1 0 0,1 0 0,-1 0 0,0 1 0,1-1 0,-1 0 0,0 1 0,0 0 0,1-1 0,-1 1 1,-1 0-5,0 0 3,0 0 0,0 1 0,1 0 1,-1-1-1,0 1 0,0 0 0,1 1 1,-1-1-1,0 0 0,1 1 0,-1-1 1,1 1-1,0 0 0,0 0-3,-8 7 3,0 0-1,1 1 1,1 0-1,0 1 1,-6 9-3,9-12-2,1 0 0,-1 0 1,2 0-1,-1 0 0,1 0 0,1 1 1,-1 0-1,1-1 0,1 1 1,-1 8 1,2-12-15,0-1 1,0 0-1,0 1 1,1-1-1,0 0 1,0 1 0,0-1-1,0 0 1,1 0-1,0 0 1,0 0-1,0 0 1,0 0-1,0 0 1,1-1 0,0 1-1,-1-1 1,1 0-1,1 0 1,-1 0-1,0 0 1,1 0-1,0-1 15,4 3-125,0 0 0,0-1-1,0-1 1,0 1 0,1-1-1,0-1 1,0 1-1,0-1 1,4 0 125,14 0-1513,1 0 0,16-2 1513,12-2-1073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1:47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163 123 3057,'3'19'559,"-1"0"0,-1 0 1,-1 1-1,-1-1 1,-2 12-560,2-23 138,-2 23 282,-2 0 1,-2 0 0,0-1-1,-11 24-420,-6 8 1665,-20 34-1665,41-90 110,-17 31 318,18-34-355,1-1 1,-1 1-1,0-1 1,0 0-1,0 1 1,0-1-1,0 0 1,-1 0-1,1-1 0,-1 1 1,-2 1-74,0-4 454,6-7-159,6-11 38,-7 18-317,14-26 172,1 1 0,3-4-188,0 0 142,12-24-142,11-48 130,-4-1 0,6-44-130,-28 96 28,1-13 19,-44 194 2,24-102-35,1 0 1,0 1-1,3-1 1,0 7-15,0-34-1,0 0 1,0 0 0,0 0-1,0 0 1,0 1 0,1-1-1,-1 0 1,0 0-1,0 0 1,1 0 0,-1 0-1,1 0 1,-1 0 0,1 0-1,0 0 1,-1 0 0,1 0-1,0 0 1,-1 0 0,1 0-1,0-1 1,0 1-1,0 0 1,0-1 0,0 1-1,1 0 1,-1-1-2,1 0 0,-1 0-1,1 0 1,0 0 0,-1 0-1,1 0 1,0 0 0,-1 0 0,1-1-1,-1 1 1,1-1 0,-1 1-1,1-1 1,-1 0 0,1 0-1,-1 1 1,1-1 0,-1 0-1,0 0 3,13-9 1,-1-1-1,0 0 0,0-1 0,-2 0 1,1-1-1,-2 0 0,1 0 0,3-9 0,-7 11 13,0-1-1,-1-1 1,0 1-1,-1-1 1,-1 0-1,0 0 1,0 0-1,-1-1 1,-1 1-1,0-10-12,-4 5 85,2 18-82,-1 0 0,1 0 0,0 0 0,-1 0 0,1 0 1,0 1-1,-1-1 0,1 0 0,0 0 0,-1 0 0,1 1 1,0-1-1,0 0 0,-1 0 0,1 1 0,0-1 0,0 0 0,-1 1 1,1-1-1,0 0 0,0 1 0,0-1 0,0 0 0,0 1 1,-1-1-1,1 1 0,0-1-3,-2 5 5,0 1 1,0-1-1,1 1 1,-1-1-1,1 1 1,0 2-6,2 1-71,0-1 0,0 0 0,0 0 0,1 0 0,1 0 0,-1 0 0,1-1-1,0 1 1,1-1 0,0 1 0,0-1 0,1 0 0,0-1 0,0 1 0,3 2 71,34 37-399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14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365 135 2128,'0'0'1531,"7"-6"6040,-7-2-6935,1 5-590,-1-1 0,0 1 0,-1 0 0,1-1 1,0 1-1,-1 0 0,0 0 0,0-1 0,0 1 0,0 0 0,0 0 0,-1 0 0,1 0 1,-1 0-1,0 0 0,0 0 0,0 1 0,0-1-46,-3-4 20,-1 1 0,1-1 0,-1 1 0,0 0 0,-4-2-20,6 5 8,1 1 0,-1 0 0,0-1 0,1 2 0,-1-1 0,0 0 0,-1 1 0,1-1 0,0 1 0,0 0 0,0 1 0,-1-1 0,1 1 0,0 0 0,-3 0-8,-4 1 3,0 1-1,-1 0 1,1 0-1,0 1 1,0 1-1,1 0 1,-1 0 0,1 1-1,0 1 1,0-1-1,0 2 1,1-1-1,0 1 1,0 1 0,1-1-1,0 2 1,0-1-1,1 1 1,0 0-1,1 0 1,0 1 0,0 0-1,1 0 1,0 1-1,1-1 1,-2 8-3,1-1-5,1 1 0,1 0 0,1 1 0,1-1 0,0 3 5,1-12 0,0-1-1,1 1 1,0-1-1,0 1 1,1-1-1,0 0 1,0 0-1,1 0 1,0 0-1,1 0 1,0 0-1,1 1 1,-3-6-3,0 0 0,0-1 0,0 1 1,0-1-1,0 0 0,1 1 0,-1-1 0,1 0 0,0-1 0,-1 1 0,1 0 1,0-1-1,0 1 0,0-1 0,0 0 0,0 0 0,0 0 0,3 0 3,-1-1-3,0 0 0,0 0-1,1 0 1,-1 0 0,0-1-1,0 0 1,0 0 0,0-1-1,0 1 1,0-1 0,0 0 3,12-6-4,-1-1 1,0 0 0,0-1 0,-1-1-1,-1-1 1,1 0 3,-6 4 5,-1 0-1,0-1 1,0 0-1,-1 0 1,0-1-1,0 0 1,-1 0-1,2-6-4,-6 12 2,0-1 0,0 0 0,0 0-1,0 0 1,-1 0 0,0 0-1,0 0 1,0 0 0,-1 0 0,0 0-1,0-1 1,0 1 0,-1 0-1,1 0 1,-1 0 0,0 0 0,-1 0-1,1 0 1,-1 0 0,-1-2-2,3 7-1,0-1 1,0 1 0,-1-1-1,1 0 1,0 1 0,0-1-1,-1 1 1,1-1-1,0 1 1,-1-1 0,1 1-1,0-1 1,-1 1 0,1-1-1,-1 1 1,1-1-1,-1 1 1,1 0 0,-1-1-1,1 1 1,-1 0 0,0-1-1,1 1 1,-1 0 0,1 0-1,-1 0 1,0 0-1,1-1 1,-1 1 0,0 0-1,1 0 1,-1 0 0,1 0-1,-1 0 1,0 1-1,1-1 1,-1 0 0,0 0-1,1 0 1,-1 0 0,1 1-1,-1-1 1,1 0 0,-1 1-1,1-1 1,-1 1 0,-1 0-2,1 1 1,0-1 0,-1 1 0,1-1-1,0 1 1,0 0 0,0 0 0,0 0-1,1-1 1,-1 1 0,0 0 0,1 0-1,-1 0 1,1 0 0,0 2 1,0 4-3,1 0-1,0 0 1,0 0 0,1-1 0,0 1 0,0 0-1,1-1 1,0 1 0,0-1 0,0 0 0,1 0-1,1 0 1,-1-1 0,1 1 0,0-1 0,0 0-1,1 0 1,0-1 0,0 0 0,0 0 0,1 0-1,-1-1 1,1 0 0,0 0 0,6 2 3,-10-5-3,0 0 0,0-1 0,0 1 0,0-1 0,0 0 0,0 0 0,0 0 0,0 0 0,0 0 0,0 0 1,0-1-1,0 0 0,-1 1 0,1-1 0,0 0 0,0-1 0,0 1 0,-1 0 0,1-1 0,-1 1 0,1-1 0,-1 0 0,1 0 0,-1 0 1,0 0-1,0 0 0,0-1 0,0 1 0,0-1 3,6-10 0,0 0-1,-1 0 1,0 0 0,-1-1-1,1-6 1,-2 7 5,6-18 10,-8 20-9,0 0 1,1 0-1,1 0 1,0 1-1,3-4-6,-7 12-1,0 0 0,1 0 1,-1 0-1,1 0 0,-1 0 0,1 0 0,0 1 0,0-1 0,0 0 0,0 1 1,0 0-1,0 0 0,1-1 0,-1 1 0,0 0 0,0 1 0,1-1 0,-1 0 1,1 1-1,-1-1 0,1 1 0,-1 0 0,1 0 0,-1 0 0,1 0 0,0 0 1,5 2-2,1 0 0,-1 0-1,0 1 1,0 0-1,0 0 1,0 1-1,-1 0 1,1 0-1,-1 1 1,0 0 0,0 0-1,5 6 3,-2-1-5,0 0 0,-1 0 0,-1 1 0,1 0 0,-2 0 0,0 1 0,4 8 5,-10-17 11,1 0-1,-1 0 1,0 0 0,0 0-1,-1 0 1,1 0-1,-1 1 1,0-1-1,1 0 1,-1 1-11,0-4 5,-1 0 0,1 0 0,0 0-1,0 0 1,0 0 0,0 0 0,0 0 0,0 0 0,0 0 0,0 0-1,0 0 1,0 0 0,0 0 0,0 0 0,0 0 0,-1 0 0,1 0-1,0 0 1,0 0 0,0 0 0,0 0 0,0 0 0,0 0 0,0 0-1,0 0 1,0 0 0,0 0 0,0 0 0,0 0 0,0 0 0,0 0-1,0 0 1,0 0 0,-1 0 0,1 0 0,0 1 0,0-1 0,0 0-1,0 0 1,0 0 0,0 0 0,0 0 0,0 0 0,0 0 0,0 0-1,0 0 1,0 0 0,0 0 0,0 0-5,-3-20 130,2 9-120,1 0 0,1-1 0,0 1-1,0 0 1,1-1 0,1 1 0,2-8-10,-3 15 0,-1 0-1,1 0 1,0 0-1,0 0 1,0 1-1,0-1 1,1 1-1,0-1 0,0 1 1,0 0-1,0 0 1,0 0-1,0 0 1,1 1-1,-1-1 1,1 1-1,0 0 1,0 0-1,0 0 1,0 1-1,0-1 1,0 1-1,0 0 1,0 0-1,5 0 1,3 0-4,1 0-1,-1 0 1,1 1 0,-1 1-1,0 0 1,1 1 0,-1 0-1,1 1 5,-3 0-49,-1 0-1,1 1 1,-1 1 0,1-1-1,-1 2 1,-1-1-1,1 1 1,-1 0-1,0 1 1,0 0 0,-1 0-1,0 1 1,0 0-1,-1 0 1,0 0 0,-1 1-1,1 0 1,-2 0-1,1 0 1,-1 1 0,2 9 49,-5-16-150,0-1 0,-1 1 1,1 0-1,0-1 0,0 1 0,0 0 1,1-1-1,-1 0 0,1 1 1,-1-1-1,1 0 0,0 0 1,0 0-1,0 0 0,0 0 1,0 0-1,0 0 0,0-1 1,1 1-1,-1-1 0,1 1 1,-1-1-1,1 0 0,0 0 0,2 0 150,22 0-830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4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229 0 6345,'-4'10'2217,"-9"26"-1961,-33 58-216,7-29-48,-1 12-240,-3 4-1377,0-8 1137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15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238 365 5689,'-1'0'212,"1"0"0,-1-1 0,1 1-1,-1 0 1,1 0 0,-1-1 0,0 1 0,1 0 0,-1 0-1,1 0 1,-1 0 0,0-1 0,1 1 0,-1 0-1,1 0 1,-1 0 0,0 0 0,1 1 0,-1-1 0,1 0-1,-1 0 1,0 0 0,1 0 0,-1 1 0,1-1-1,-1 0-211,-20 8-216,18-6 617,-17 7-351,1 2 0,0 1 0,1 0 0,1 1 0,0 1 0,-5 5-50,21-17 7,-1-1-1,1 0 1,0 0 0,-1 0-1,1 1 1,-1-2-1,1 1 1,-1 0 0,0 0-1,1 0 1,-1-1-1,0 1 1,0-1 0,1 1-1,-1-1 1,0 0-1,0 0 1,-1 0-7,2 0 5,0 0-1,-1-1 0,1 1 1,0-1-1,0 1 1,0-1-1,0 1 1,0-1-1,0 0 1,0 0-1,0 1 0,0-1 1,0 0-1,0 0 1,0 0-1,1 0 1,-1 0-1,0 0 1,1 0-1,-1-1-4,-2-3 6,1-1 0,0 1 0,1-1 0,-1 0 0,1 0 0,0 0 0,0 0 0,1 0 0,0 0 0,0 0-6,1-6 14,0 1-1,1-1 1,0 1 0,1 0-1,0 0 1,1-2-14,-3 9 4,0 1 1,1 0 0,-1 0 0,0-1-1,1 1 1,0 0 0,0 0-1,0 1 1,0-1 0,0 0 0,0 1-1,1-1 1,0 1 0,-1 0 0,1-1-1,0 1 1,0 1 0,0-1-1,0 0 1,0 1 0,0 0 0,2-1-5,-2 2-1,0 0 0,0 0 1,0 1-1,0-1 0,0 1 0,0 0 1,0 0-1,0 0 0,-1 0 1,1 0-1,0 1 0,0-1 1,-1 1-1,1 0 0,-1-1 0,0 1 1,1 0-1,-1 1 1,9 7 18,0 1-1,8 12-17,-9-10 4,-2 0 0,0 0 0,0 1 1,-1-1-1,-1 2 0,0-1 0,-1 1 0,2 14-4,4 22 14,4 50-14,-13-82 7,4 25 27,-1 28-34,-5-60-3,0 1 1,-1-1-1,-1 1 1,0-1-1,0 0 1,-1 0 0,0 0-1,-2 2 3,2-9 3,1-1-1,-1 1 0,0-1 1,0 0-1,0 1 1,-1-1-1,0-1 0,0 1 1,0 0-1,0-1 1,0 0-1,-1 0 0,1 0 1,-1-1-1,0 1 1,1-1-1,-1 0 0,-2 0-2,5-1 2,-1-1-1,0 1 0,0 0 0,1-1 0,-1 0 1,0 1-1,0-1 0,0 0 0,0 0 0,0-1 1,0 1-1,1-1 0,-1 1 0,0-1 0,0 0 1,1 0-1,-1 0 0,0 0 0,1-1 0,-1 1 1,1-1-1,-1 0 0,1 1 0,0-1 0,0 0 1,0 0-1,0 0 0,0-1 0,0 1 0,1 0 1,-1-1-1,1 1 0,0-1 0,-1-1-1,-2-7-1,0 0 0,1 0-1,0 0 1,1-1-1,0 1 1,1-1 0,0-10 1,1 2-17,0 0 1,2 1 0,0-1 0,3-6 16,-3 17-3,1 1 1,0 0-1,0 0 0,0 0 1,1 0-1,1 0 1,-1 1-1,1 0 1,0 0-1,1 0 0,0 0 1,0 1-1,2-1 3,14-12 20,1 2 0,0 0 0,12-4-20,36-27 42,-52 34 23,0-1 1,-1-1-1,-1-1 1,0 0-1,2-5-65,-15 16 38,0 0 0,0 0 0,0 0 0,0 0 0,-1-1 0,0 0 0,-1 1 0,1-1 0,-1 0 0,-1 0 0,1 0 0,-1 0 0,0-1 0,-1 1 0,0 0 0,0 0 0,0 0 0,-1-1 0,-1-2-38,-5-15 76,-1 0 0,-2 1 0,0 0-1,-2 1 1,0 0 0,-8-9-76,17 27 16,1 1 1,-1 0-1,0-1 0,0 1 0,-1 1 1,1-1-1,-1 0 0,0 1 1,0 0-17,4 3 1,0-1 1,-1 1-1,1 0 1,0 0-1,0 0 1,-1-1-1,1 1 1,0 0 0,-1 0-1,1 0 1,0 0-1,-1 0 1,1 0-1,0 0 1,-1 0-1,1 0 1,0 0-1,-1 0 1,1 0-1,0 0 1,-1 0 0,1 0-1,0 0 1,-1 0-1,1 0 1,0 1-1,0-1 1,-1 0-1,1 0 1,0 0-1,-1 0 1,1 1-1,0-1 1,0 0 0,-1 0-1,1 1 1,0-1-1,0 0 1,0 0-1,-1 1 1,1-1-1,0 0 1,0 1-1,0-1 1,0 0-2,-7 25 14,2 30-29,8-5 14,3 1 1,1-1-1,2 0 1,3 0-1,7 14 1,-11-36-4,2 0 0,1-1 0,1-1 0,2 3 4,-9-20-3,1 0 1,0 0-1,0 0 1,0-1-1,1 0 0,1 0 1,-1-1-1,1 0 1,0 0-1,1-1 1,0 0-1,9 5 3,-13-9-3,0 0-1,0-1 1,0 1-1,0-1 1,1 0-1,-1 0 1,0-1-1,1 0 1,-1 0-1,0 0 1,1 0-1,-1-1 0,0 0 1,1 0-1,-1 0 1,0-1-1,0 0 1,0 0-1,0 0 1,0-1-1,-1 1 1,1-1-1,-1 0 1,4-3 3,6-6-13,1-1 0,-2 0 0,1-1 0,-2-1 0,0 0 0,5-9 13,-8 11-12,0-1 1,-1-1 0,3-7 11,-9 17 0,0 0 0,0-1 0,0 0 0,0 1-1,-1-1 1,0 0 0,0 0 0,-1 1 0,0-1 0,0 0 0,0-2 0,0 7 2,0 0-1,0 0 1,0 1-1,-1-1 1,1 0-1,0 0 1,0 1 0,-1-1-1,1 0 1,0 1-1,-1-1 1,1 0-1,0 1 1,-1-1 0,1 0-1,-1 1 1,1-1-1,-1 1 1,0-1-2,1 1 2,0 0 0,-1 0 0,1 0 0,-1 0 0,1-1 0,-1 1 0,1 0 0,0 0 0,-1 0 0,1 0 0,-1 0 0,1 1 0,-1-1 0,1 0 0,0 0 0,-1 0 1,1 0-1,-1 0 0,1 1 0,0-1 0,-1 0 0,1 0 0,0 0 0,-1 1-2,-1 0 7,0 1-1,0 0 1,1 0 0,-1 0 0,0 0 0,1 0-1,-1 0 1,1 0 0,-1 3-7,-1 0-8,1 0-1,0 1 1,0-1-1,0 1 1,1-1 0,0 1-1,0 0 1,1 0-1,-1 0 1,1-1 0,0 1-1,1 0 1,0 0-1,0 0 1,0-1 0,0 1-1,1 0 1,0-1-1,0 0 1,0 1 0,1-1-1,0 0 1,0 0-1,0 0 1,1-1 0,-1 1-1,1-1 1,0 0-1,1 0 1,-1 0 0,1 0-1,-1-1 1,1 0-1,0 0 1,1 0-1,-1 0 1,0-1 0,1 0-1,-1 0 1,2 0 8,7 1 42,0 0 0,0 0 1,14 0-43,60-1 25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16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204 509 1800,'0'0'46,"0"0"1,-1 0-1,1-1 0,0 1 0,0 0 0,0 0 0,0-1 0,0 1 0,0 0 0,0 0 0,0 0 0,0-1 0,0 1 1,0 0-1,0 0 0,0-1 0,0 1 0,0 0 0,0 0 0,0-1 0,0 1 0,0 0 0,0 0 0,0 0 0,0-1 1,0 1-1,0 0 0,0 0 0,0-1 0,1 1 0,-1 0 0,0 0 0,0 0 0,0 0 0,0-1 0,1 1 0,-1 0 1,0 0-1,0 0 0,1 0-46,12-10 1682,-11 10-1293,-1-1-1,1 0 0,-1 0 0,1 0 0,-1 0 0,0 0 0,1 0 0,-1 0 0,0-1 0,0 1 0,0 0 0,0-1 1,0 1-389,0 0 60,-1 0 1,0 0-1,0 0 1,0 0-1,0 0 1,1 0 0,-1 1-1,0-1 1,0 0-1,-1 0 1,1 0-1,0 0 1,0 0 0,0 0-1,-1 0 1,1 0-1,0 0 1,-1 1-1,1-1 1,-1 0 0,1 0-1,-1 0 1,1 1-1,-1-1 1,1 0-1,-1 1-60,-2-2-1,0 0 0,0 1 0,0 0 0,0 0 0,0 0 0,0 0-1,-1 0 1,-2 0 1,2 0 3,-2-1-1,1 1 0,-1 0 0,0 0 0,1 0 0,-1 1 0,0 0 0,1 0 0,-1 1 1,0-1-1,1 1 0,-1 0 0,0 0 0,1 1 0,0 0 0,-1 0 0,-3 3-2,-2 1 9,1 1 0,1 0-1,-1 0 1,1 1 0,-3 5-9,8-10-4,1 1 1,-1 1-1,1-1 1,0 0-1,0 1 0,0-1 1,1 1-1,0 0 1,0 0-1,0 0 1,0 0-1,1 0 1,-1 5 3,2-8-2,0 0 1,0 0 0,0 0 0,0 0 0,0 1 0,1-1 0,-1 0 0,1 0 0,-1 0-1,1 0 1,0 0 0,0 0 0,0 0 0,0 0 0,0 0 0,0 0 0,1-1-1,-1 1 1,1 0 0,-1-1 0,1 1 0,-1-1 0,1 1 0,0-1 0,0 0 0,0 0-1,0 0 1,0 0 0,0 0 0,0 0 0,0-1 0,0 1 0,0-1 0,2 1 1,2 0 3,1 0 0,-1 0 1,0-1-1,1 1 1,0-2-1,-1 1 1,0-1-1,1 0 1,-1 0-1,1 0 1,2-2-4,4-3 10,0-1 0,0 0 0,0-1 0,-1 0 0,0-1 0,-1-1 0,0 1 0,0-2 0,-1 0 0,-1 0 0,0 0 0,0-1 0,-1-1 0,0 0 0,-1 0 0,-1 0 0,0-1-10,-2 2 43,-1-1-1,0 1 1,-1-1 0,0 1-1,-1-1 1,-1 0-1,0 0 1,0 1-1,-1-1 1,-2-5-43,-5-25 196,-2 0 1,-7-15-197,2 3 147,-10-25 136,21 72-193,4 15-47,7 24-37,-6-25-9,40 208-58,-32-151 66,-3 0 0,-1 35-5,-9 25 10,-6 0 0,-4-1 0,-6-1 0,-9 16-10,27-128 0,-1 3 1,1-1 1,0 1-1,1-1 0,0 9-1,1-20 0,-1 1-1,1 0 1,1-1-1,-1 1 0,0 0 1,0-1-1,0 1 1,0-1-1,0 1 1,1 0-1,-1-1 0,0 1 1,0-1-1,1 1 1,-1 0-1,0-1 1,1 1-1,-1-1 1,1 1-1,-1-1 0,1 0 1,-1 1-1,1-1 1,-1 1-1,1-1 1,-1 0-1,1 1 0,-1-1 1,1 0-1,0 0 1,-1 1-1,1-1 1,0 0-1,-1 0 1,1 0-1,-1 0 0,1 0 1,0 0-1,-1 0 1,1 0-1,0 0 1,-1 0-1,1 0 0,0-1 1,-1 1-1,1 0 1,0 0 0,36-15-41,-28 11 35,3-1 5,17-7 2,0-1-1,-1-1 1,-1-1 0,-1-1 0,0-2 0,1-1-1,-22 14 0,0 1 1,-1-1 0,1 0-1,-1 0 1,0 0-1,-1 0 1,3-4-1,-5 7 0,0-1 0,0 1 0,0 0 1,0 0-1,-1 0 0,1-1 0,-1 1 0,1 0 0,-1-1 1,0 1-1,0 0 0,0-1 0,0 1 0,0 0 0,-1-1 1,1 1-1,-1 0 0,1-1 0,-1 1 0,0 0 1,0 0-1,0 0 0,-1-1 0,-1-2 0,-1 0-1,0 0 1,0 1 0,0 0-1,-1 0 1,0 0 0,0 1 0,0-1-1,0 1 1,0 0 0,0 0-1,-1 1 1,-3-1 0,-15-6-1,-1 2-1,-15-3 2,13 4 2,19 4-1,-1 0 1,0-1 0,1 1 1,-1-1-1,1-1 0,-1 1 0,-3-4-2,10 6-1,1 0 1,-1 0-1,1 0 0,-1-1 0,1 1 1,0 0-1,-1-1 0,1 1 1,0-1-1,0 1 0,0-1 1,0 0-1,0 1 0,1-1 1,-1 0-1,0 1 0,1-1 1,-1 0-1,1 0 0,0 0 1,0 0-1,-1 0 0,1 0 1,0 1-1,1-1 0,-1 0 1,0 0-1,0 0 0,1 0 1,-1 0-1,1 1 0,0-1 1,0-1 0,2-3-14,0 0 1,1 0 0,-1 0 0,1 1 0,1 0-1,-1 0 1,1 0 0,-1 0 0,1 1 0,1 0-1,-1 0 1,0 0 0,6-2 13,13-8-216,1 2 1,19-6 215,-30 12-102,91-34-546,7 4 253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1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1 728 7322,'8'8'436,"-7"-7"-311,1 0 0,-1 0 1,0 0-1,0 0 0,0 0 0,1 0 0,-1 0 1,0 0-1,1 0 0,-1-1 0,1 1 1,-1 0-1,1-1 0,0 1 0,-1-1 1,1 0-1,0 1-125,0-3 88,-1 0 0,1 1 0,-1-1 0,0 0 1,0 1-1,1-1 0,-1 0 0,0 0 0,0 0 0,-1 0 0,1 0 1,0 0-1,-1 0 0,1-1 0,-1-1-88,22-55 1171,22-45-1171,-18 47 772,15-49-772,-35 82 64,0-1 0,-2 0 0,-1 0 0,-1 0 0,0 0 0,-2-1-64,-3-40 96,-7-39-96,9 102 1,1-2 1,-1-1 1,0 1 0,0 0 0,0 0 0,0 0 0,-1-1-3,1 6 0,1-1 1,0 1-1,0 0 0,0-1 1,0 1-1,0 0 0,-1 0 1,1 0-1,0-1 0,0 1 1,-1 0-1,1 0 0,0 0 1,0-1-1,0 1 0,-1 0 1,1 0-1,0 0 0,-1 0 1,1 0-1,0-1 0,0 1 1,-1 0-1,1 0 0,0 0 1,-1 0-1,1 0 0,0 0 1,-1 0-1,1 0 0,0 0 1,-1 0-1,-12 13 6,9-7-5,1 1 0,0 0 0,0 0 0,1 0 1,0 0-1,1 0 0,-1 1 0,1-1 0,0 1 0,1 4-1,-2 7 4,-4 45-4,4-1 0,1 1 0,5 19 0,8 37 17,10 31-17,-21-149 0,5 37 31,12 34-31,-15-63 2,0-1 0,0 1-1,2 0 1,-1-1 0,1 0-1,0 0 1,1-1 0,0 1 0,6 6-2,-10-13-1,0 0 1,1-1 0,-1 1-1,0-1 1,0 0 0,0 1-1,1-1 1,-1 0 0,1 0-1,-1-1 1,1 1 0,-1-1 0,1 1-1,-1-1 1,1 0 0,0 0-1,-1 0 1,1 0 0,-1 0-1,1 0 1,0-1 0,-1 1-1,1-1 1,-1 0 0,0 0-1,1 0 1,-1 0 0,2-1 0,8-4-40,0-1 1,0-1 0,-1 0-1,10-9 40,-7 6-111,8-6-637,0-1 0,-2-2 1,0 0-1,-1-1 0,9-14 748,-1-11-1183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18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3 552 6569,'-1'-1'125,"1"1"0,0-1-1,0 1 1,0 0-1,-1-1 1,1 1-1,0-1 1,0 1 0,0-1-1,0 1 1,0-1-1,0 1 1,0-1-1,0 1 1,0-1 0,0 1-1,0 0 1,0-1-1,0 1 1,0-1 0,0 1-1,1-1 1,-1 1-1,0-1 1,0 1-1,0 0 1,1-1 0,-1 1-125,14-14 1416,24-9-1114,-31 19-50,109-55 7,11 1-259,-29 13 60,-84 39-49,-1-1 0,0-1 0,0 0 0,-1-1 0,2-2-11,-7 6 11,-1-1 0,-1 0-1,1 0 1,-1 0 0,0-1-1,0 0 1,-1 0 0,0 0 0,0 0-1,1-4-10,-1-4 68,0 0 1,-1 0-1,0-1 0,-2 1 0,0-1 0,0 1 0,-1-1 0,-1 1 1,-1-1-1,0 1 0,-3-8-68,5 22 16,0 0 0,0 0 0,0 0 0,-1 0 0,1 0 0,-1 0 1,1 1-1,0-1 0,-1 0 0,0 0 0,1 0 0,-1 0 0,1 1 0,-1-1 0,0 0 0,0 0 1,1 1-1,-1-1 0,0 1 0,0-1 0,0 1 0,0-1 0,0 1 0,1-1 0,-2 1-16,1 0 5,0 0 0,1 1 0,-1-1 0,0 0 0,1 0-1,-1 1 1,0-1 0,1 1 0,-1-1 0,0 1 0,1-1 0,-1 1-1,1-1 1,-1 1 0,1 0 0,-1-1 0,1 1 0,-1 0 0,1-1-1,0 1 1,-1 0 0,1-1 0,0 1 0,0 0 0,-1 0 0,1-1-1,0 1 1,0 0 0,0 0 0,0 0-5,-3 27 3,1 0-1,1 0 1,1 0-1,2 0 1,1 0 0,2 3-3,2 42-3,-5-28 7,-2-1-1,-1 0 0,-3 0 1,-4 11-4,-11 49 25,-9 13-25,25-92 28,3-24-26,0-1 1,0 0-1,0 0 0,0 0 0,1 0 1,-1 0-1,0 0 0,0 0 1,0 1-1,0-1 0,1 0 0,-1 0 1,0 0-1,0 0 0,0 0 1,1 0-1,-1 0 0,0 0 0,0 0 1,0 0-1,0 0 0,1 0 1,-1 0-1,0 0 0,0 0 0,0 0 1,1 0-1,-1 0 0,0-1 1,0 1-1,0 0 0,0 0 1,1 0-1,-1 0 0,0 0 0,0 0 1,0 0-1,0-1 0,0 1 1,1 0-1,-1 0 0,0 0 0,0 0 1,0-1-1,0 1 0,0 0 1,0 0-1,0 0 0,0-1 0,0 1 1,0 0-3,26-37 241,-22 30-227,16-25 77,44-64-1,-54 82-84,2 0 1,0 0 0,0 1 0,1 1 0,3-2-7,-9 9 1,0 0 0,0 1 0,1 0 0,-1 0 0,1 1 0,-1 0 1,1 0-1,0 1 0,1 0 0,-1 0 0,0 1 0,0 0 0,9 0-1,8 2 6,0 1-1,1 1 0,21 6-5,-15-3 5,0-2 0,5 0-5,3-3 9,0-2 0,0-1-1,0-3 1,0-1 0,-1-1 0,1-3 0,-2-1 0,0-2 0,10-6-9,-40 16 7,-1-1-1,0 0 1,0-1 0,0 0 0,0 0 0,-1 0-1,6-7-6,-11 11 9,1 0 1,-1-1-1,1 1 0,-1-1 0,0 0 0,0 1 0,0-1 0,0 0 0,0 0 0,0 0 0,-1 0 0,1 0 0,-1 0 0,1 0 0,-1 0 0,1 0 0,-1 0 0,0 0 0,0 0 0,0 0 0,0 0 0,-1 0 0,1 0 0,-1 0 0,1 0 0,-1 0 0,1 1 0,-1-1 0,0 0 0,0 0 0,0 0 0,0 0 0,-1 0-9,1 1 4,0-1 1,0 1-1,-1 0 0,1 0 1,0 0-1,-1-1 0,1 1 0,-1 0 1,1 1-1,-1-1 0,0 0 0,1 0 1,-1 1-1,0-1 0,0 1 1,1-1-1,-1 1 0,0 0 0,0 0 1,0 0-1,0 0 0,1 0 1,-1 0-1,0 0 0,0 1 0,0-1 1,1 1-1,-1-1 0,0 1 0,1 0 1,-1 0-1,0-1 0,1 1 1,-1 0-1,1 0 0,-1 1 0,1-1-4,-7 4 2,1 1 0,-1 1 0,1-1 0,0 1 0,1 0 0,-4 5-2,5-5 4,1-1 0,0 1 0,0 0 0,0 0 0,1 0 0,0 0 0,0 1-1,-1 5-3,3-8 4,1-1-1,-1 0 0,1 1 0,-1-1 0,1 0 0,1 1 0,-1-1 1,0 0-1,1 1 0,0-1 0,0 0 0,1 0 0,-1 1 0,1-1 1,-1 0-1,2-1 0,-1 2-3,4 3 0,-1-1 0,1 0 0,1 0 0,0-1 0,0 1 0,0-2 0,0 1 0,1-1 0,0 0 0,0 0 0,1-1 0,-1 0 0,1-1 0,0 0 0,0 0 0,0-1 0,1 1 0,21 2 353,0 0 0,0-2 0,0-2 0,17-1-353,58-1 638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3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194 157 2497,'9'-19'3568,"-7"17"-3181,-1-1 0,1 1 0,-1 0 0,0-1 1,0 1-1,0-1 0,0 1 0,0-1 0,0 0 0,-1 1 1,1-2-388,-2 4 25,1-1 0,0 0 1,0 1-1,-1-1 1,1 1-1,0-1 0,-1 1 1,1-1-1,0 1 1,-1-1-1,1 1 1,-1 0-1,1-1 0,-1 1 1,1-1-1,-1 1 1,1 0-1,-1 0 1,1-1-1,-1 1 0,1 0 1,-1 0-1,0 0 1,1-1-1,-1 1 0,1 0 1,-1 0-1,0 0 1,1 0-1,-1 0 1,1 0-1,-1 0 0,0 0 1,1 1-1,-1-1 1,1 0-1,-1 0-25,-32 6-22,28-4 25,-3 0-2,0 0 0,0 0 0,0 1 0,0 1 0,1-1 0,-1 1 0,1 0 0,0 1 0,0 0 0,1 0 0,-1 0 0,-2 4-1,2-1 0,1 0 0,-1 1-1,2-1 1,-1 1 0,2 0-1,-1 0 1,1 1 0,0 0 0,1-1-1,0 1 1,1 0 0,-2 10 0,4-15 0,-1 1 0,1-1 0,0 1 1,1-1-1,-1 0 0,1 1 0,0-1 0,1 0 1,-1 1-1,1-1 0,0 0 0,0 0 0,0 0 0,1-1 1,0 1-1,0 0 0,0-1 0,0 0 0,1 0 1,0 0-1,0 0 0,0 0 0,0-1 0,0 0 0,2 1 0,0-1-1,0 0 0,1 0-1,-1 0 1,1-1 0,0 0-1,-1 0 1,1-1 0,0 0-1,0 0 1,0-1-1,0 1 1,0-2 0,0 1-1,0-1 1,0 0 0,0 0-1,0-1 1,0 0 0,-1 0-1,1-1 1,3-1 1,8-5 8,0 0 0,0-1 1,-1 0-1,-1-2 0,0 0 0,0-1 1,-1 0-9,-7 5 5,0 0 0,0 0 1,-1-1-1,0 0 1,-1 0-1,0-1 0,0 1 1,-1-1-1,0-1 0,2-5-5,-5 10 29,-1 0 0,1 0-1,-1-1 1,0 1-1,-1-1 1,0 1 0,0 0-1,0-1 1,0 1 0,-1-1-1,0 1 1,-1 0-1,0 0 1,1-1 0,-2 1-1,1 1 1,-1-1 0,0 0-1,-1-1-28,-4-7 70,-1 0-1,0 1 1,-10-10-70,17 21-3,0-1 0,0 1 0,-1-1 0,1 1 0,-1 0 0,1 0 0,-1 0 0,0 0 0,1 1 0,-1-1 0,0 1 0,0-1 0,0 1 0,-1 0 0,1 0 0,0 1 0,0-1 0,0 1 0,-1-1 0,1 1 0,0 0 0,-3 0 3,4 1-38,0-1-1,1 1 1,-1-1 0,1 1-1,0 0 1,-1 0 0,1 0-1,-1-1 1,1 1 0,0 0-1,0 1 1,0-1 0,-1 0 0,1 0-1,0 0 1,0 1 0,1-1-1,-1 0 1,0 1 0,0-1-1,1 1 1,-1-1 0,1 1-1,-1-1 1,1 1 0,-1 1 38,1 0-266,-1 1 0,1 0 0,0 0 0,0 0 0,0 0 0,1 0 0,-1 0 0,1 0 0,0 0 0,0-1 0,1 2 266,15 30-1105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4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61 559 6209,'-3'0'143,"1"0"-1,0 0 0,0 0 1,0 1-1,0-1 0,0 1 1,0-1-1,0 1 0,0 0 1,0 0-1,0 0 0,0 0 1,1 0-1,-1 0 0,0 0 1,1 1-1,-1-1 0,1 0 1,-2 2-143,1 0 68,0 1-1,-1-1 1,1 1 0,1-1 0,-1 1 0,0 0 0,1-1 0,0 1 0,0 0-1,0 2-67,-1 2 19,1 0-1,1 0 0,-1 1 0,1-1 0,1 0 0,0 0 1,0 0-1,0 1 0,1-1 0,0 1-18,0-5 7,-1 0 0,1 0 0,0 0 0,0 0 1,0 0-1,1-1 0,-1 1 0,1-1 0,0 1 0,0-1 0,0 0 0,0 0 0,1 0 0,-1-1 1,1 1-1,0-1 0,0 0 0,0 0 0,0 0 0,0 0 0,0-1 0,0 0 0,0 1 1,1-2-1,-1 1 0,0 0 0,1-1 0,-1 0 0,1 0 0,-1 0 0,0-1 0,1 1 0,-1-1 1,0 0-1,1 0 0,-1-1 0,2 0-7,11-4 22,0-1 1,-1-1-1,0 0 1,0-1 0,13-11-23,-19 13 7,0-1 0,-1 0 0,0-1 1,0 0-1,-1 0 0,0-1 0,0 0 1,4-10-8,-11 19 13,0-1 1,0 1 0,0-1 0,-1 0-1,1 1 1,-1-1 0,1 0 0,-1 1-1,0-1 1,1 0 0,-1 1 0,0-1-1,0 0 1,0 1 0,0-1 0,-1 0-1,1 0 1,-1-1-14,1 2 20,-1 1 0,1-1 0,-1 0 0,0 0 0,1 0 0,-1 0 0,0 1 0,1-1 0,-1 0 0,0 1 0,0-1 0,0 1 0,0-1 0,0 1 0,0-1 0,1 1 0,-1 0 0,0-1 0,0 1 0,0 0 1,0 0-1,0 0 0,0-1 0,-1 1 0,1 0 0,0 1 0,0-1 0,0 0 0,0 0-20,0 0 5,0 0-1,1 1 1,-1-1 0,0 0 0,0 1 0,1-1 0,-1 1 0,0-1-1,1 0 1,-1 1 0,0-1 0,1 1 0,-1 0 0,1-1 0,-1 1 0,1-1-1,-1 1 1,1 0 0,0 0 0,-1-1 0,1 1 0,0 0 0,-1-1-1,1 1 1,0 0 0,0 0 0,0 0 0,0-1 0,-1 1 0,1 0 0,0 0-5,0 2-5,0 0 1,0-1 0,0 1 0,1 0 0,-1-1 0,0 1 0,1-1-1,0 1 1,-1-1 0,1 1 4,3 2 2,-1 1-1,1-1 1,-1 0-1,1 0 1,1-1-1,-1 1 1,1-1-1,-1 0 1,1 0-1,1 0 1,-1-1-1,0 0 1,3 1-2,7 4 16,1-1 0,0-1 0,0 0 0,7 0-16,-16-5 0,0 0-1,0 0 1,0-1-1,0 0 1,0 0-1,0 0 1,0-1 0,0-1-1,-1 1 1,1-1-1,0 0 1,0 0-1,-1-1 1,0 0 0,1 0-1,-1-1 1,0 1-1,0-1 1,7-6 15,0 0 0,0 0-1,-1-1 1,-1 0-1,0-1 1,0-1 0,1-3-15,-6 7 31,0 0-1,-1 0 1,0-1 0,-1 0 0,0 0 0,0 0 0,-1 0 0,0-1 0,-1 1-1,0-1 1,-1 1 0,0-1 0,-1 0 0,0-6-31,-4-18 139,0 1 0,-2-1-1,-9-26-138,9 38 5,6 20-1,-20-78 158,-28-73-162,40 139 30,8 14-29,0 1 0,-1 0 0,1 0-1,0 0 1,0 0 0,0 0 0,0 0 0,0 0-1,0 0 1,-1 0 0,1-1 0,0 1 0,0 0-1,0 0 1,0 0 0,-1 0 0,1 0-1,0 0 1,0 0 0,0 0 0,0 0 0,0 0-1,-1 0 1,1 0 0,0 0 0,0 0 0,0 0-1,0 0 1,-1 1 0,1-1 0,0 0 0,0 0-1,0 0 1,0 0 0,0 0 0,-1 0 0,1 0-1,0 0 1,0 0 0,0 1 0,0-1-1,0 0 1,0 0-1,-1 2 2,0 0 0,0 0 0,1 0 0,-1 0 0,1 0 0,0 0-1,-1 0 1,1 0 0,0 0 0,0 0 0,0 1-2,3 23-2,2 1-1,0-2 1,1 1 0,2 0-1,2 3 3,13 45-5,0 26 2,-5 0-1,-3 2 1,-2 61 3,-12-146-12,-2-8-72,2 0 1,-1 0 0,1 0-1,1 0 1,0 0 0,0 0-1,0 0 84,4-3-1794,-2-9 1233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4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6321,'13'-12'2409,"13"4"-1913,21 1-200,6-2-8,28 0-224,9-4-96,20 0-408,-2-2-584,-9 12 648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5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278 147 6761,'-20'5'3286,"-11"12"-3064,25-14 27,-21 13-95,-40 19 63,60-32-197,1-1 1,-1 1-1,-1-1 0,1-1 1,0 1-1,0-1 0,-1-1 0,1 1 1,-1-1-21,6 0 6,-1 0 1,1-1-1,0 1 1,-1 0-1,1-1 1,0 1-1,0-1 1,-1 0-1,1 0 1,0 0-1,0 0 1,0 0-1,0 0 1,0-1 0,1 1-1,-1-1 1,0 1-1,0-1 1,1 0-1,-1 1 1,1-1-1,0 0 1,-1 0-1,1 0 1,0 0-1,0 0 1,0-1-1,1 1 1,-1 0-1,0 0 1,1 0-1,0-1 1,-1 1-1,1-1-6,0-2 1,-1 0 0,1 0 0,1 0 0,-1 0 0,1 0 0,0 0 0,0 0 0,0 0 0,1 0 0,0 0 0,0 0 0,0 1 0,0-1 0,1 1 0,1-3-1,2 0-1,0 0 0,1 0 0,-1 1 0,2 0 0,-1 0 1,1 1-1,-1-1 0,2 2 0,-1-1 0,0 1 0,1 1 0,0-1 1,0 1-1,7-1 1,-12 3 2,1 0 0,-1 0 0,1 0 1,-1 1-1,1 0 0,0 0 0,-1 0 0,1 0 1,-1 1-1,1 0 0,-1 0 0,1 0 1,-1 0-1,0 1 0,1 0 0,-1-1 1,0 2-1,0-1 0,0 0 0,0 1 0,-1 0 1,1 0-1,-1 0 0,0 0 0,1 0 1,-2 1-1,1 0 0,0-1 0,-1 1 0,3 4-2,1 5-3,-1 0 0,0 0 0,-1 1-1,-1-1 1,0 1 0,0 3 3,8 88 116,-5-29-59,10 42-46,13 122-10,-29-238 3,0 0 1,1 0-1,-1 0 1,0 0-1,0 0 1,-1 0-1,1 0 1,0 0-1,0 0 1,-1 0-1,0 0 1,1-1-1,-1 1 0,0 0 1,0 0-1,0-1 1,0 1-1,0 0 1,0-1-1,0 1 1,0-1-1,-1 1 1,1-1-1,-1 0 1,0 1-5,-2 0 25,0 0 1,0-1-1,0 0 1,0 0-1,0 0 1,0 0-1,0 0 0,0-1 1,0 0-1,-1 0 1,0 0-26,-6 0 25,0-1 0,-1 0 0,1 0 0,0-2 0,0 1 0,0-1 0,0-1 0,1 0 0,-1 0 0,1-1 0,0 0 0,0-1 0,-2-2-25,6 4 30,1-1-1,-1 0 1,1 0-1,0 0 1,0 0-1,1-1 1,0 0-1,0 0 1,0 0-1,1 0 1,0-1 0,0 1-1,0-1 1,1 0-1,0 0 1,1 1-1,-1-1 1,1-1-1,0 1 1,1 0-1,0-5-29,1 3 0,0 0-1,1 1 1,0-1-1,0 1 0,1 0 1,0 0-1,0 0 1,1 0-1,0 0 1,0 1-1,1-1 0,0 1 1,0 1-1,1-1 1,10-11-37,0 1-1,1 1 0,1 1 1,11-8 37,7-2-119,1 2 1,1 1 0,0 2 0,16-4 118,163-57-581,-147 57 528,-55 19 58,-11 4 5,1 0 0,-1-1 0,1 1 0,-1-1 0,0 0 0,0 0 0,0 0 0,0-1 0,0 1 0,-1-1 0,3-2-10,-31 9 376,13 1-363,0 0 0,1 1 1,0 1-1,0 0 0,0 0 1,1 1-1,0 1 0,1 0-13,6-6 3,0 0-1,1 0 1,-1 0-1,1 1 1,0-1-1,0 1 0,0-1 1,1 1-1,-1 0 1,1 0-1,0-1 0,0 1 1,0 0-1,1 0 1,-1 0-1,1 0 0,0 0 1,0 1-1,0-1 1,1 0-1,-1 0 1,1 0-1,0-1 0,0 1 1,1 0-1,-1 0 1,2 2-3,0-1 1,0 0 0,0 0 0,0-1 0,0 1 0,1-1 0,0 0 1,0 1-1,0-2 0,0 1 0,1-1 0,-1 1 0,1-1 0,0 0 0,0-1 1,0 1-1,1-1 0,-1 0 0,0 0 0,1-1 0,-1 0 0,1 0 0,4 0-1,-2 0 3,-1 0 0,0-1 0,0 0 0,0 0 0,1-1 0,-1 0 0,0 0 0,0-1 0,0 0 0,0 0 0,-1 0 0,1-1 0,0 0 0,-1-1-1,0 1 1,0-1 0,4-4-3,-3 2 3,0-1 0,-1 1 0,0-1 0,0-1 0,-1 1 0,0-1 0,0 0 0,-1 0 0,0-1 0,0 1 0,-1-1 0,2-5-3,-4 7 23,1 0 0,-1 1 0,-1-1 0,1 0 0,-1 0 0,0 0 0,-1 0 0,1 0 0,-1 0 0,-1 1 0,1-1 0,-1 0 0,-1 1 0,1-1 0,-1 1 0,0 0 0,-2-4-23,-2 0 32,1 0-1,-2 1 1,1 0 0,-1 0 0,-1 1-1,1 0 1,-1 0 0,-1 1-1,0 0 1,0 0 0,-6-2-32,12 7-10,0 0 0,0 0 0,-1 0 0,1 1 0,0 0 0,-1-1 0,1 2 0,-1-1 0,1 0 0,-1 1 0,0 0 0,1 0 0,-1 0 0,1 1 0,-1 0 0,1 0 0,-1 0 1,1 0-1,0 1 0,-1-1 0,1 1 0,0 0 0,0 0 0,0 1 0,0-1 0,1 1 0,-1 0 0,1 0 0,-1 0 0,1 0 0,0 1 10,-1 1-82,1-1-1,0 1 1,0 0-1,0 0 1,1 0-1,-1 0 0,1 1 1,0-1-1,1 0 1,0 1-1,-1 0 1,2-1-1,-1 1 1,1 0-1,0-1 1,0 1-1,0 0 1,1-1-1,0 1 1,0-1-1,0 1 1,1-1-1,0 1 83,22 42-456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5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41 5769,'-1'-2'305,"1"-1"-1,-1 1 1,0 0 0,0 0-1,0 0 1,-1 0-1,1 0 1,0 0 0,-1 0-1,0 0 1,1 0-1,-1 0 1,0 1 0,0-1-1,0 1 1,0 0-1,-1-2-304,0 2 64,0 0 0,0 0 0,1 1 0,-1-1 0,0 0-1,0 1 1,0 0 0,0 0 0,1-1 0,-1 2 0,0-1 0,0 0-1,0 1 1,0-1 0,1 1 0,-1 0 0,0 0 0,0 0-1,1 0 1,-1 0 0,1 1 0,-2 0-64,1 0 3,1 0 0,-1 0 0,0 0 0,1 0 0,0 0 0,-1 0 0,1 1 0,0-1 0,0 1 0,1 0 0,-1 0 0,0-1 0,1 1 0,0 0 0,-1 0 0,1 1 0,0 0-3,0 2 10,0-1 0,1 0-1,0 1 1,0-1 0,0 0 0,0 1 0,1-1-1,0 0 1,0 0 0,1 2-10,2 5 13,0 0 0,1-1-1,0 0 1,1 0 0,0 0 0,1-1-1,0 1 1,1-2 0,0 1-13,-6-7 2,1-1 0,0 1 0,-1-1 0,1 0 0,0 1 1,1-1-1,-1-1 0,0 1 0,0 0 0,1-1 0,-1 0 0,1 1 0,-1-2 0,1 1 0,0 0 0,0 0-2,1-1-1,1 0 0,0 0-1,-1-1 1,1 1 0,-1-1-1,1 0 1,-1-1-1,1 1 1,-1-1 0,1-1 1,6-2-181,0-1 0,-1-1 0,0 0 0,0-1 0,0 0 0,-1 0 0,0-1 0,5-7 181,10-16-1319,-9-4 612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6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0 3729,'-7'17'457,"0"-1"0,2 1 0,0 0 0,0 1 1,2-1-1,0 1 0,2 0 0,-1 5-457,2 22 803,1 1-1,5 26-802,-2-36 224,2 0 0,1 0 0,4 7-224,-8-30 33,2 0-1,0 0 1,0 0-1,1 0 1,1-1-1,0 0 1,1 0-1,0-1 0,9 9-32,-14-16 26,1 0-1,0-1 0,0 0 0,0 0 0,0 0 0,1 0 0,-1-1 0,1 1 0,-1-1 0,1 0 0,0-1 0,0 1 0,0-1 0,0 0 0,0 0 0,0 0 0,1-1-25,1 0 45,1-1 0,-1 1-1,1-2 1,-1 1 0,0-1-1,0 0 1,0 0 0,0-1-1,0 0 1,0 0-1,0-1-44,12-8 78,0-1 0,-1-1 0,-1-1 0,0 0 0,-1-1 0,0 0 0,2-6-78,4-6 130,16-26-130,-35 49 5,0 0 0,1 1-1,-1 0 1,1-1 0,0 1 0,0 0 0,1 1 0,-1-1-1,1 1 1,-1 0 0,1 0 0,0 0 0,0 1 0,0 0 0,1 0-1,-1 0 1,1 0 0,0 1-5,-1 0 0,0 1-1,1 0 0,-1 0 1,0 0-1,0 0 1,0 1-1,1 0 0,-1 0 1,0 1-1,0-1 1,0 1-1,-1 0 0,1 0 1,0 1-1,-1-1 1,1 1-1,-1 0 0,0 1 1,3 2 0,3 3-1,-1 1 0,0 0 0,-1 1 0,0-1 0,0 2 0,-1-1 0,-1 1 0,4 9 1,6 18-8,-2 0 0,-1 5 8,-12-40-4,-2-9 139,0-1 1,1 1-1,-1 0 1,1 0-1,0 0 1,1-1-1,-1 1 0,1 0 1,0 0-1,0 0 1,0 0-1,1 0 1,1-2-136,3-9-24,1 1 1,1 1 0,1-2 23,-5 9 1,0 0 0,0 0 0,1 1 0,1-1 0,-1 1 0,1 1 1,0-1-1,0 1 0,0-1 0,1 2 0,0-1 0,0 1 0,0 0 0,0 1 0,1-1 0,-1 1 1,1 1-1,0 0 0,0 0 0,0 0 0,0 1 0,0 0 0,3 1-1,2 0-8,-1 1-1,0 0 1,1 1-1,-1 0 1,0 1-1,0 1 1,0 0-1,-1 0 1,0 1-1,1 1 1,-2 0-1,1 0 1,-1 1-1,4 3 9,10 10-278,-2 2 0,13 14 278,-19-19-700,1 0 1,0-1 0,1-1-1,7 5 700,-22-19-212,0 1-1,-1 0 0,1-1 0,0 1 0,0-1 0,0 0 0,0 0 0,0 0 0,0 0 0,1-1 0,-1 1 1,0-1-1,0 0 0,0 0 0,1 0 0,-1 0 0,3-1 213,30-7-1163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4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0 540 5393,'1'-2'142,"30"-53"2556,-29 52-2612,0 0 0,0 1 0,0-1 0,0 0 0,1 1 0,-1-1 0,1 1 0,-1 0 0,1 0 0,0 0 0,0 0 0,0 0 0,0 0 0,0 1 0,2-1-86,-3 2 8,-1 0-1,1 0 1,-1 1-1,1-1 0,-1 0 1,1 1-1,-1-1 1,1 1-1,-1-1 1,0 1-1,1 0 0,-1 0 1,0 0-1,1 0 1,-1 0-1,0 0 1,0 0-1,0 0 0,0 0 1,0 0-1,0 0 1,0 1-1,-1-1 1,1 0-1,0 1 0,-1-1 1,1 1-1,-1-1 1,1 1-1,-1-1-7,6 14 11,-2 0 0,0 0 0,0 1 0,-1-1 0,0 12-11,2 78 15,-5-83-18,0 7 0,-1-18 5,1 1 0,1 0-1,1 7-1,2-15 30,2-9-6,7-14 28,24-55-3,-4-1 0,-4-2 0,8-32-49,51-242-58,-84 333 36,-2 12 3,0 0 0,-1 0 0,0 0 0,0-1 1,0 1-1,-1 0 0,0-1 0,-1-2 19,1 9-5,0-1-1,0 1 1,0 0 0,0 0-1,0-1 1,0 1 0,-1 0 0,1 0-1,0 0 1,0-1 0,0 1 0,0 0-1,-1 0 1,1 0 0,0 0 0,0-1-1,-1 1 1,1 0 0,0 0 0,0 0-1,0 0 1,-1 0 0,1 0 0,0 0-1,0 0 1,-1 0 0,1 0 0,0 0-1,-1 0 1,1 0 0,0 0 0,0 0-1,-1 0 1,1 0 0,0 0-1,0 0 1,-1 0 0,1 0 0,0 0-1,0 1 1,0-1 0,-1 0 0,1 0-1,0 0 1,0 0 0,0 0 0,-1 1-1,1-1 1,0 0 0,0 0 0,0 1-1,0-1 6,-14 13-348,13-11 278,-26 30-1035,-1 11 475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36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278 178 5137,'0'-1'168,"0"0"1,1 1-1,-1-1 0,0 0 0,1 0 0,-1 1 1,0-1-1,0 0 0,0 0 0,0 0 1,0 0-1,0 1 0,0-1 0,0 0 0,0 0 1,0 0-1,0 1 0,0-1 0,-1 0 1,1 0-1,0 1 0,0-1 0,-1 0 1,1 0-1,-1 1 0,1-1 0,-1 0-168,0 1 94,0-1 1,0 1-1,-1-1 0,1 1 1,0 0-1,0 0 0,-1 0 0,1 0 1,0 0-1,0 0 0,-1 0 1,1 0-1,0 0 0,-1 1 0,1-1 1,0 0-1,0 1 0,0-1 0,-1 1-94,-17 7 199,1 0 0,0 1 0,0 1 0,-7 6-199,11-6 67,0-2 0,-1 1 0,0-2 0,-1 0 0,1-1 0,-13 3-67,27-8 10,0-1-1,0 0 1,-1 1 0,1-1 0,0 0-1,0 0 1,0 0 0,0 0 0,0 0-1,0 0 1,0 0 0,0 0-1,0 0 1,-1-1 0,1 1 0,0 0-1,0-1 1,0 1 0,0-1-1,0 1 1,0-1 0,1 1 0,-1-1-1,0 0 1,0 1 0,0-1-1,0 0 1,1 0 0,-1 0 0,0 1-1,1-1 1,-1 0 0,1 0 0,-1 0-1,1 0 1,-1 0 0,1 0-1,0 0 1,-1 0 0,1-1 0,0 1-1,0 0 1,0 0 0,0 0-1,0 0 1,0 0 0,0 0 0,0 0-1,0-1-9,1-4 21,0-1 0,0 1 0,0-1 0,1 1 0,-1-1 0,2 1 0,1-5-21,7-12-1,0 1-1,1 0 1,1 1 0,0 1-1,2 0 1,13-14 1,-26 33-2,-1-1 0,1 1 0,-1-1 0,1 1 1,0 0-1,0 0 0,0-1 0,0 1 0,0 1 0,0-1 0,0 0 1,0 0-1,0 1 0,0-1 0,0 1 0,0 0 0,1-1 0,-1 1 1,0 0-1,0 0 0,0 1 0,2-1 2,0 1-1,0 1 0,-1-1 0,0 1 0,1 0 0,-1 0 0,0 0 0,0 0 0,0 0 0,0 1 0,0-1-1,0 1 1,1 2 1,5 7 0,0 0 0,-1 0-1,0 1 1,-1 0-1,-1 0 1,3 10 0,11 37 11,-4 0 1,3 28-12,6 21 9,1-14-17,15 60-10,-41-154 18,1 6 2,1-1 0,-1 1 0,-1-1 0,1 1 0,-1 0 0,0 1-2,-1-6 7,1-1-1,0 1 1,-1 0-1,1-1 1,-1 1-1,1 0 1,-1-1-1,0 1 1,0-1-1,0 1 1,0-1-1,0 1 1,0-1-1,0 0 1,-1 0-1,1 1 1,0-1-1,-1 0 1,1 0-1,0 0 1,-1 0-1,0-1 1,1 1 0,-2 0-7,-1 1 24,1-1 0,-1 1 1,0-1-1,0 0 0,0-1 0,0 1 1,0-1-1,0 1 0,0-1 1,0 0-1,0-1 0,-1 1 1,1-1-1,0 0 0,1 0 1,-1 0-1,0 0 0,0-1 1,0 1-1,1-1 0,-1 0 1,1 0-1,-1-1 0,1 1 1,-3-3-25,2 1 33,0 0 0,0 0 0,0-1 0,1 0 1,0 1-1,0-1 0,0-1 0,0 1 0,1 0 1,0 0-1,0-1 0,0 1 0,1-1 0,0 0 1,0 1-1,0-1 0,1 0 0,0-3-33,0-7-14,2 1 1,0-1-1,1 1 0,0-1 0,1 1 0,1 0 0,1 0 1,0 1-1,0 0 0,2 0 0,0 0 0,0 1 1,1 0-1,1 1 0,0 0 0,1 0 0,0 1 1,0 0-1,1 1 0,10-6 14,1 2-55,1 1 1,-1 1-1,2 1 0,1 1 55,126-43-213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55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85 1560,'-5'-35'8363,"5"34"-8318,0 0 0,0 0 0,1-1 0,-1 1 0,0 0 0,1 0-1,-1 0 1,1 0 0,-1 0 0,1 0 0,-1 0 0,1 0 0,0 0-1,0 0 1,-1 0 0,1 0 0,0 0 0,0 0 0,0 1-1,0-1 1,0 0 0,0 1 0,0-1 0,1 1-45,2-3-2,1 2-1,-1-1 1,1 0 0,0 1-1,-1 0 1,1 0 0,1 0 2,-1 0 0,0 0 1,-1 1-1,1-1 0,0 1 1,0 0-1,0 0 1,0 1-1,-1-1 0,1 1 1,0 0-1,0 0 1,-1 1-1,1-1 1,-1 1-1,1 0 0,-1 0 1,0 1-1,0-1 1,4 4-1,3 4 10,-1 1 0,0 0 1,-1 0-1,0 1 0,-1 1 0,0-1 1,2 7-11,-5-9 11,-1 0 0,-1 1 0,1 0 1,-2-1-1,1 1 0,-2 0 0,1 0 0,-2 1 1,1-1-1,-1 1-11,-2 5 84,0 0 0,-1-1 1,-1 1-1,-5 12-84,-1 7 151,10-36-137,0 0 0,0 0-1,0 1 1,0-1 0,0 0 0,0 0 0,0 0 0,0 0 0,-1 1 0,1-1 0,0 0-1,0 0 1,0 0 0,0 0 0,0 0 0,-1 1 0,1-1 0,0 0 0,0 0-1,0 0 1,0 0 0,-1 0 0,1 0 0,0 0 0,0 0 0,0 0 0,-1 0 0,1 0-1,0 0 1,0 0 0,0 0 0,-1 0 0,1 0 0,0 0 0,0 0 0,0 0-1,0 0 1,-1 0 0,1 0 0,0 0 0,0 0 0,0 0 0,-1 0 0,1-1 0,0 1-1,0 0 1,0 0 0,0 0 0,0 0 0,-1 0 0,1 0 0,0-1 0,0 1-1,0 0 1,0 0 0,0 0 0,0 0 0,0-1 0,0 1 0,0 0 0,-1 0 0,1 0-1,0-1 1,0 1 0,0 0 0,0 0-14,-7-16 325,6-4-313,1-1 0,1 1 0,0-1-1,2 1 1,1-6-12,0 12 1,0-1 0,1 1 0,0 0-1,1 0 1,1 1 0,0-1 0,1 1 0,3-3-1,-2 2-15,-7 11 13,0 0 0,1 0-1,-1 0 1,1 0 0,0 0-1,0 1 1,0-1 0,0 1 0,0 0-1,0 0 1,1 0 0,-1 0 0,1 1-1,-1-1 1,1 1 0,0 0 0,0 0-1,-1 0 1,1 0 0,0 1-1,0 0 1,0-1 0,0 1 0,1 1 2,0-1-4,0 1 0,0 0 1,0 0-1,-1 0 0,1 1 1,0-1-1,-1 1 0,1 0 1,-1 0-1,0 1 0,0 0 1,0-1-1,0 1 0,0 0 1,0 1-1,-1-1 0,1 1 1,-1 0-1,0 0 4,6 9-8,-1 1 1,0-1-1,-1 2 0,-1-1 1,4 12 7,-7-19 1,-1 1 1,-1-1-1,1 0 0,-1 1 1,0-1-1,-1 1 1,0-1-1,0 0 0,0 1 1,-1-1-1,0 1 1,-1-1-1,0 2-1,-2-32 152,5 10-148,0 0 0,1 0 0,0 0 0,1 0 0,4-8-4,-2 4-1,-3 9-2,1 0-1,0 0 1,0 0 0,1 0 0,0 1 0,1 0-1,-1-1 1,1 2 0,1-1 0,-1 0-1,1 1 1,0 0 0,1 1 0,0-1 0,-1 1-1,2 0 1,5-3 3,-6 5-1,0 0-1,0 0 1,0 1-1,0 0 1,0 0-1,1 0 1,-1 1-1,0 0 1,1 1-1,-1 0 1,1 0-1,-1 0 1,1 1 0,-1 0-1,1 1 1,-1-1-1,0 1 1,0 1-1,3 1 2,-7-3-1,-1 0-1,0 0 1,1 1-1,-1-1 1,0 1-1,0-1 1,0 1-1,0 0 1,-1-1-1,1 1 1,0 0-1,-1 0 1,1 1-1,-1-1 1,0 0-1,0 0 1,0 1-1,0-1 1,0 0-1,0 3 2,1 5 0,0-1-1,-1 1 1,-1 0 0,0-1-1,0 2 1,-1-5 0,0 0 0,1 0 0,0-1-1,1 1 1,-1 0 0,1 0 0,0-1 0,0 1-1,1-1 1,-1 1 0,1-1 0,1 0 0,-1 1-1,4 3 1,-4-6 0,1 0 0,0 0 0,0-1-1,1 1 1,-1-1 0,0 0 0,1 0 0,-1 0-1,1-1 1,0 1 0,0-1 0,0 0-1,-1 0 1,1 0 0,0 0 0,0-1-1,0 1 1,0-1 0,0 0 0,0-1-1,0 1 1,0-1 0,0 1 0,0-1-1,0 0 1,14-5 0,0 1-1,0-2 1,-1 0-1,13-8 1,-30 14 0,7-2 3,0-1-1,0 1 0,-1-2 0,0 1 0,0-1 0,0 0 0,0 0 0,-1-1 1,0 1-1,0-1 0,0 0 0,-1-1 0,0 1 0,0-1 0,-1 0 0,0 0 1,0 0-1,0 0 0,-1 0 0,0-1 0,-1 1 0,1-1 0,-2 1 0,1-1 1,-1 0-1,0 1 0,-1-7-2,1 13 6,0-1 0,0 1 0,0 0 1,-1 0-1,1-1 0,0 1 0,-1 0 0,1 0 1,-1 0-1,1 0 0,-1 0 0,0 0 0,0 0 1,1 0-1,-1 0 0,0 0 0,0 0 1,0 0-7,1 1 1,-1 0 1,1-1 0,-1 1 0,1 0 0,-1 0 0,0 0 0,1 0 0,-1 0 0,1 0 0,-1 0 0,1 0 0,-1 0 0,1 0 0,-1 0-1,1 0 1,-1 1 0,1-1 0,-1 0 0,1 0 0,-1 0 0,1 1 0,-1-1 0,1 0 0,-1 1 0,1-1 0,0 0 0,-1 1 0,1-1-1,0 1 1,-1-1 0,1 0 0,0 1 0,-1-1 0,1 1-2,-1 1-1,1-1 1,0 0-1,0 0 0,-1 1 1,1-1-1,0 0 0,0 0 0,0 1 1,0-1-1,0 0 0,1 1 0,-1-1 1,0 0-1,0 0 0,1 1 1,-1-1-1,1 0 0,-1 0 0,1 0 1,3 11 2,15 53 22,26 58-24,-44-119-2,2 1-1,-1-1 0,1 1 1,-1-1-1,1 0 0,0 0 1,1 0-1,-1 0 3,-2-3-1,1 0-1,-1 0 0,1 0 1,-1 0-1,1 0 1,-1 0-1,1 0 0,0 0 1,-1 0-1,1-1 1,0 1-1,0-1 1,-1 1-1,1-1 0,0 0 1,0 0-1,0 0 1,0 0-1,-1 0 1,1 0-1,0 0 0,0 0 1,1-1 1,8-3-3,-1 0 0,0 0 1,1-1-1,-1-1 1,-1 1-1,1-2 0,2-2 3,62-53 21,-61 49-14,-1 1 0,0-2-1,-1 0 1,-1 0 0,0-1-1,-1 0 1,0 0 0,-1-1-1,-1 0 1,-1-1 0,4-12-7,-10 20 88,-5 9 28,4 1-110,1 0 0,-1 0 0,0 0 0,0 0 0,0 0 0,0 0 0,1 0 0,-1 0 0,0 0 0,1 0 0,-1 0 1,1 0-1,-1 2-6,-2 10 3,0 1 1,1 0 0,0 0 0,1 0 0,1 12-4,0-24 1,0 6-2,1 0 0,0-1 1,0 1-1,1-1 0,0 1 1,0-1-1,1 0 0,0 0 1,0 0-1,1 0 0,0 0 1,0-1-1,0 1 0,1-1 1,3 3 0,-1-2-2,0 0 1,0 0 0,0-1 0,1 0-1,0-1 1,0 0 0,0 0-1,1 0 1,0-1 0,0 0 0,3 0 1,2-1 0,-1-1 1,1 0 0,-1-1 0,1 0 0,0-1-1,-1-1 1,1 0 0,-1-1 0,1 0 0,-1-1 0,0 0-1,4-3 0,1 0 5,-1 0 0,0-2 0,0 0 0,-1 0 0,0-2 0,0 0 0,-1-1 0,10-9-5,-19 14 7,0 0 1,0 0-1,-1-1 1,0 0-1,0 0 0,0 0 1,-1 0-1,0-1 1,0 0-1,-1 1 1,0-1-1,-1-1 0,1 1 1,-1-3-8,-2 10 6,0 1 0,1 0 0,-1-1 0,0 1 0,0-1 0,0 1 0,0-1-1,0 1 1,0-1 0,0 1 0,0 0 0,0-1 0,0 1 0,0-1 0,0 1 0,0-1 0,0 1 0,-1-1 0,1 1 0,0 0 0,0-1 0,0 1 0,-1-1 0,1 1 0,0 0-1,-1-1 1,1 1 0,0 0 0,0-1 0,-1 1 0,1 0 0,-1 0 0,1-1 0,0 1 0,-1 0 0,1 0 0,-1 0 0,1-1 0,0 1 0,-1 0 0,1 0 0,-1 0-1,1 0 1,-1 0 0,1 0 0,-1 0 0,1 0 0,0 0 0,-1 0 0,1 0 0,-1 0 0,1 0 0,-1 0 0,1 1 0,0-1 0,-1 0 0,1 0 0,-1 0 0,1 1 0,0-1-1,-1 0 1,1 1-6,-3 0 10,1 0 0,-1 1 0,0-1 0,1 1 0,0 0 0,-1 0 0,1 0 0,0 0 0,0 0 0,0 0-10,0 3 0,-1-1 0,1 1-1,0 0 1,0-1 0,1 1 0,-1 0 0,1 0 0,0 0-1,0 0 1,1 0 0,0 0 0,0 0 0,0 0 0,0 1-1,1-1 1,0 0 0,0 0 0,0 0 0,0-1 0,1 1-1,0 0 1,0 0 0,2 3 0,-1-3-1,0 0-1,-1-1 1,2 1 0,-1-1-1,0 0 1,1 0-1,0 0 1,0 0 0,0-1-1,0 1 1,0-1-1,1 0 1,0-1 0,0 1-1,-1-1 1,1 0-1,0 0 1,1 0 0,-1-1-1,0 1 1,1-1-1,2 0 2,0-1 2,0-1 0,0 1 1,-1-2-1,1 1 0,0-1 0,0 0 0,-1 0 0,1-1 0,-1 0 0,0 0 0,0-1 0,4-2-2,-2-1 7,1 1-1,-1-1 1,-1-1-1,1 1 1,-1-2 0,0 1-1,-1-1 1,2-2-7,-7 8 18,0-1 0,0 1 0,-1 0 0,1-1 0,-1 0 0,0 1 0,0-1 0,0 0 0,0 0 1,0 1-1,-1-1 0,0 0 0,0 0 0,0 0 0,0 0 0,0 1 0,-1-1 0,0 0 0,0 0 0,0 0 0,0 1 1,-1-1-1,1 1 0,-1-1 0,0 1 0,0 0 0,0-1 0,0 1 0,-1 0 0,1 0 0,-3-2-18,1 2 0,1-1 0,-1 0 0,0 1-1,-1 0 1,1 0 0,0 0 0,-1 0 0,0 1-1,1 0 1,-1-1 0,0 2 0,0-1 0,-1 1-1,1 0 1,0 0 0,0 0 0,0 1 0,-1-1-1,1 1 1,0 1 0,-1-1 0,-4 2 0,8-2-81,0 1 1,0 0-1,0 0 1,0 0-1,0 0 1,1 0-1,-1 0 1,0 1-1,0-1 1,1 0-1,-1 1 1,1-1-1,0 1 1,-1 0-1,1 0 1,0-1-1,0 1 1,0 0-1,0 0 1,0 0-1,0 0 1,1 0-1,-1 0 1,1 0-1,-1 0 1,1 1-1,0-1 1,0 0-1,0 0 1,0 1 80,2 27-693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56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7322,'1'0'260,"0"-1"0,0 1 0,1-1 0,-1 1 0,0-1 0,0 1 0,1 0 1,-1 0-1,0 0 0,1 0 0,-1 0 0,1 0-260,24 9 111,-19-5 81,46 19-101,-1 3 0,0 3-91,-36-20 55,-1 1 0,-1 1 0,1 0 0,-2 1 0,0 0 0,0 1 0,-1 1 0,6 8-55,-15-16 39,0-1 1,0 0-1,0 1 1,-1-1-1,1 1 1,-1 3-40,-1-8 20,-1-1 1,0 1-1,1 0 1,-1-1-1,0 1 1,0-1-1,0 1 1,1 0-1,-1-1 1,0 1-1,0 0 1,0-1-1,0 1 1,0 0-1,0 0 1,0-1-1,-1 1 1,1-1-1,0 1 1,0 0-1,0-1 1,-1 1-1,1 0 1,0-1-1,-1 1 1,1-1-1,0 1 1,-1-1-1,1 1 1,-1-1-1,1 1 1,-1-1-1,1 1 1,-1-1-1,1 1 1,-1-1-1,1 0 1,-1 1-1,0-1 1,1 0-1,-1 0 1,0 0-1,1 1 1,-1-1-1,0 0 1,1 0-1,-1 0 1,0 0-1,1 0 1,-1 0-1,0 0 1,1 0-1,-1 0 1,0-1-1,0 1-20,0 0 45,-1-1-1,0 0 1,0 0-1,0 1 1,1-1-1,-1 0 1,0-1-1,1 1 1,-1 0 0,1 0-1,-1-1 1,1 1-1,0-1 1,-1 1-1,1-1 1,0 1-1,0-1 1,0 0 0,0 1-1,1-1 1,-1 0-1,0 0 1,1 0-1,-1 0 1,1 0-1,0 0 1,-1 0 0,1 0-1,0-1-44,0-4 53,-1 0 0,1 0 0,0-1 0,1 1 0,0 0 0,0 0 0,1-4-53,1 3 6,0 0 1,0 0-1,1 0 0,0 0 1,1 1-1,-1 0 0,1 0 1,1 0-1,-1 0 0,1 1 1,0 0-1,1 0 0,-1 1 1,1 0-1,1 0 0,-1 0 1,0 1-1,1 0 0,0 1 1,6-3-7,-6 3-2,1 0 0,0 1 1,1 0-1,-1 0 0,0 1 1,1 0-1,-1 1 0,0 0 0,1 0 1,-1 1-1,0 0 0,1 1 1,-1 0-1,0 0 0,0 1 0,0 0 1,-1 1-1,9 4 2,0 4-377,0 1 1,-1 0-1,0 1 0,-1 1 0,-1 0 1,-1 1-1,0 0 0,2 6 377,16 21-931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57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59 4105,'13'-43'1908,"-13"42"-1828,1 1-1,-1-1 0,0 1 1,0-1-1,0 1 1,0-1-1,0 1 1,0-1-1,0 1 0,0-1 1,0 1-1,0-1 1,0 1-1,-1 0 0,1-1 1,0 1-1,0-1 1,0 1-1,-1-1 0,1 1 1,0-1-1,-1 1 1,1 0-1,0-1 0,-1 1 1,1 0-1,0-1 1,-1 1-1,1 0 0,-1-1 1,1 1-1,0 0 1,-1 0-1,1-1 0,-1 1 1,1 0-1,-1 0 1,1 0-1,-1 0 0,1 0 1,-1 0-1,1 0 1,-1 0-1,1 0 1,-1 0-1,1 0 0,-1 0 1,1 0-1,-1 0 1,1 0-1,-1 0 0,1 1 1,-1-1-1,1 0 1,0 0-1,-1 1 0,1-1 1,-1 0-1,1 0 1,0 1-1,-1-1-79,-3 9 64,0 1-1,0-1 1,1 1 0,0 0 0,1 0-1,0 0 1,0 9-64,0-9 47,2-6-24,-1-1 0,1 1 0,-1 0 0,1 0 0,0-1-1,0 1 1,1 0 0,-1 0 0,1-1 0,0 1 0,0 0-1,0-1 1,0 1 0,1-1 0,-1 1 0,1-1 0,0 0-1,0 1 1,0-1 0,1 0 0,-1 0 0,1-1 0,0 1-1,-1 0 1,1-1 0,0 0 0,0 0 0,2 1-23,0 0 3,0-1 0,0 0 1,1 0-1,-1 0 1,0-1-1,1 0 0,-1 0 1,1 0-1,-1 0 0,1-1 1,0 0-1,-1-1 0,1 1 1,-1-1-1,1 0 0,-1 0 1,3-1-4,12-5-573,-1-1 0,-1-1 0,1 0 0,-1-1 0,-1-1 0,8-7 573,-7 0-1079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3:58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0 1816,'-6'2'104,"0"1"-1,0-1 1,1 1 0,-1 0-1,1 1 1,0-1-1,0 1 1,0 0-1,0 0 1,-4 5-104,6-5-10,1 0 0,-1 0 0,0 0 1,1 1-1,0-1 0,0 1 0,1-1 1,-1 1-1,1 0 0,0 0 0,0 0 1,0 0-1,1 0 0,0 0 10,0 10 232,1 0 0,1-1 1,0 1-1,1-1 0,1 0 0,0 0 0,1 0 0,0 0 0,1-1 0,1 0 1,0 0-1,1-1 0,0 0 0,1 0 0,0-1 0,1 0 0,0 0 0,0-1 0,2-1 1,-1 1-233,-6-7 105,0 1-1,0-1 1,0 0 0,0-1 0,1 1 0,-1-1 0,1 0 0,0 0 0,-1-1 0,1 0 0,0 0 0,0 0 0,0-1 0,0 0 0,0 0 0,0 0 0,0-1 0,1 0-105,3-1 103,1-2 0,0 1 0,-1-2 1,0 1-1,1-1 0,-2-1 0,1 0 0,-1 0 1,2-2-104,11-9 135,0-1 0,-1 0 1,-1-2-1,-1 0 1,-1-1-1,-1-1 1,0-1-1,-2 0 0,8-17-135,-19 31 68,-1 4-19,-1 0-1,1 0 1,0 0-1,0 0 1,1 0 0,0-1-49,-3 6 4,0-1 0,-1 0 0,1 1 0,0-1-1,0 1 1,-1-1 0,1 1 0,0-1 0,0 1 0,0-1 0,0 1 0,0 0 0,0 0 0,-1-1 0,1 1 0,0 0 0,0 0 0,0 0 0,0 0 0,0 0 0,0 0 0,0 0 0,0 0 0,0 0 0,0 1-1,0-1 1,0 0 0,-1 1 0,1-1 0,0 0 0,0 1 0,0-1 0,0 1 0,-1 0 0,1-1 0,0 1 0,-1-1 0,1 1 0,0 0-4,8 10-3,0 0-1,0 0 1,-1 1 0,0 1 0,-1-1-1,0 1 1,-1 1 0,-1-1 0,2 9 3,20 41-12,-23-56 11,2 5 16,0 1-1,-1 0 0,0 0 1,1 5-15,-6-18 39,1 0 0,-1-1-1,1 1 1,-1-1 0,1 1 0,-1 0 0,1-1 0,-1 1-1,0-1 1,1 1 0,-1-1 0,1 1 0,-1-1 0,0 1 0,0-1-1,1 0 1,-1 1 0,0-1 0,0 1 0,0-1 0,0 0-1,0 1 1,0-1 0,0 0-39,6-19 29,0 0-1,1 0 1,0 1-1,2 0 1,2-3-29,-9 18 5,0-1-3,0 0 0,1 0-1,0 0 1,0 0 0,0 1 0,1-1-1,-1 1 1,1 0 0,0 0 0,0 0-1,1 1 1,-1-1 0,1 1-1,-1 0 1,1 0 0,0 1 0,0-1-1,1 1-1,-1 1 1,-1 0-1,1 1 1,-1-1-1,1 1 0,-1 0 1,1 0-1,-1 1 0,1-1 1,-1 1-1,1 0 0,-1 0 1,0 1-1,1-1 1,-1 1-1,0 0 0,0 0 1,0 0-1,0 1 0,-1-1 1,2 2-1,8 7-5,-1 0 0,0 1 0,-1 0 0,-1 0 0,4 6 5,30 33-309,-25-32-869,1-2 0,22 15 1178,4-2-943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4:00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36 190 6113,'-3'2'2923,"-8"23"-2313,7 1-461,1 0 0,1 1 0,2 23-149,0-7 133,1 52 370,4 3-503,2 37 268,-6-122-184,-2 0 0,1 0 0,-2-1 0,0 1 0,0-1 0,-1 1 0,-1-1 0,0 0 0,-3 7-84,6-18 512,1-7-112,5-9-250,-1 7-149,1 1 1,-1-1-1,1 1 1,1 0-1,0 0 1,0 1-1,0-1 1,7-4-2,1-1 1,-10 7 0,2 0-1,-1 1 1,0 0 0,1 0-1,0 0 1,0 0-1,0 1 1,0 0 0,1 1-1,-1-1 1,1 1 0,-1 0-1,1 1 1,0 0 0,0 0-1,0 0 1,0 1-1,0 0 1,0 0 0,1 1-1,10 3 1,1 0 1,-1 2 0,0 0 0,-1 1-1,0 0 1,7 5-2,-6-2 4,1-2-1,0 0 1,1-1-1,19 4-3,-17-8-2,-1-1 0,1-1-1,0-1 1,-1-1 0,1-1 0,0-1-1,14-5 3,21-6 8,-2-2 0,14-8-8,-25 7 10,34-19-10,-73 33 1,0 0 1,0 1-1,-1-2 0,1 1 1,-1 0-1,0-1 1,0 0-1,0 0 0,0 0 1,-1-1-1,3-4-1,-5 7 9,0 0 0,0 0 0,0 0 0,0 0 0,0 0 0,-1-1-1,1 1 1,-1 0 0,0-1 0,0 1 0,0 0 0,0-1 0,0 1 0,0 0-1,0 0 1,-1-1 0,1 1 0,-1 0 0,0 0 0,1-1 0,-1 1 0,0 0-1,0 0 1,-1 0 0,1 0 0,0 0 0,-1 0 0,0 0-9,-2-3 28,-1 1-1,0 0 1,1 0 0,-1 1 0,-1 0 0,1 0 0,0 0-1,-1 0 1,1 1 0,-1 0 0,0 0 0,0 0 0,0 1-1,-5-1-27,-7 0 41,0 0 0,0 1-1,-1 1 1,-6 1-41,12 0 5,0 0 0,0 2-1,1-1 1,-1 2 0,1 0 0,0 0 0,0 1-1,1 0 1,-1 1 0,1 0 0,0 1 0,1 1 0,0-1-1,0 2 1,0-1 0,1 1 0,0 1 0,0 1-5,7-9-2,0 0 0,1 0 0,-1 0 1,1 1-1,0-1 0,-1 0 0,1 0 1,0 1-1,0-1 0,1 1 1,-1-1-1,0 1 0,1 0 0,0-1 1,-1 1-1,1-1 0,0 1 0,0 0 1,1-1-1,-1 1 0,1-1 0,-1 1 1,1 0-1,0 0 2,1 0-3,0 0 1,0 0-1,0 0 0,0 0 0,0-1 1,1 1-1,-1-1 0,1 1 0,0-1 1,0 0-1,0 0 0,0 0 1,0-1-1,0 1 0,0-1 0,0 0 1,1 1-1,1-1 3,10 3-6,0-1 1,0-1-1,1 0 1,-1-1-1,1-1 1,-1-1-1,7 0 6,14-3-30,0-2 0,21-6 30,-46 9-3,0 0-1,-1-1 0,1 0 1,-1 0-1,0-1 0,0-1 1,2-1 3,-9 5 1,-1 1 1,1-1-1,-1 0 1,0 0-1,0 0 1,0 0-1,0 0 1,0 0-1,0 0 1,-1-1-1,1 1 0,-1-1 1,1 1-1,-1-1 1,0 1-1,0-1 1,0 0-1,-1 0 1,1 1-1,0-1 1,-1 0-1,0 0 1,0 0-1,0 0 1,0 0-1,0 1 0,0-1 1,-1 0-1,0 0 1,0-1-2,1 3 0,-1 0 1,1 0-1,-1 0 1,1 0-1,-1 0 1,0 0 0,1 0-1,-1 0 1,0 0-1,0 0 1,0 0-1,1 0 1,-1 1-1,0-1 1,0 0-1,0 1 1,0-1-1,-1 1 1,1-1-1,0 1 1,0 0-1,0-1 1,0 1-1,0 0 1,0 0-1,-1 0 1,1-1-1,0 1 1,0 0-1,0 1 1,-1-1-1,1 0 1,0 0-1,0 0 1,0 1-1,0-1 1,0 1-1,0-1 1,0 1-1,0-1 1,0 1 0,0 0-1,0-1 1,0 1-1,0 0 1,0 0-1,0 0 1,0-1-1,1 1 1,-1 0-1,0 0 1,1 0-1,-1 0 1,1 1-1,-1-1 1,1 0-1,0 0 0,-2 3-2,1 0 0,0 0 0,0 0 1,0 0-1,1 0 0,-1 0 0,1 0 0,0 1 0,0-1 0,1 0 0,-1 0 0,1 0 0,0 0 0,0 0 0,0 0 0,1 0 0,-1 0 1,1 0-1,0-1 0,0 1 0,0-1 0,1 1 0,-1-1 0,1 0 0,0 0 0,0 0 0,0 0 0,0-1 0,2 2 2,2 2-2,1 0-1,0-1 0,1 0 1,-1 0-1,1 0 0,0-1 1,0-1-1,0 0 0,1 0 1,-1 0-1,1-1 0,3 0 3,-5-2 0,1 1 0,-1-1 0,0-1 0,0 0 0,1 0 0,-1 0 0,0-1 1,0 0-1,0-1 0,0 1 0,-1-2 0,1 1 0,-1-1 0,0 0 0,0-1 0,0 1 0,0-1 0,0-2 0,1 0 7,-1-1 0,0 0 0,0 0-1,-1-1 1,0 1 0,-1-2 0,0 1 0,0 0 0,-1-1 0,0 0 0,-1 0 0,0 0 0,-1 0 0,1-3-7,1-19 42,-1-1 1,-1 1 0,-2-1-1,-1 0 1,-2 0-1,-2-7-42,-10-42 109,-21-66-109,32 131 6,0 0-2,-1 1 0,-1-1 0,0 1 0,-2-2-4,8 17 0,-1 0-1,1 1 1,0-1-1,-1 0 1,1 0-1,-1 0 1,0 0-1,1 0 1,-1 1-1,0-1 1,1 0-1,-1 0 1,0 1-1,0-1 1,1 1 0,-1-1-1,0 0 1,0 1-1,0 0 1,0-1-1,0 1 1,0 0-1,1 0 0,-1 0 0,0 0 0,1 1 0,-1-1 0,1 0 0,-1 0 0,1 1 1,-1-1-1,1 0 0,-1 1 0,1-1 0,-1 1 0,1-1 0,-1 1 0,1-1 0,-1 1 0,1-1 0,0 1 0,-1-1 0,1 1 0,0-1 0,0 1 0,-1 0 1,-1 5-6,0 0 1,0 0-1,0 0 0,1 0 0,0 1 0,0 1 6,-1 20-3,1-1-1,2 1 1,0-1-1,3 6 4,20 110-4,-17-108 4,64 301-7,-69-325 7,1-1 0,0 1 0,1-1 0,0 0 0,0 0 0,1 0 0,1 0 0,-4-7 0,-1-1 0,1 0 1,0 0-1,-1 0 0,1-1 0,0 1 1,0 0-1,0-1 0,0 1 0,1-1 1,-1 0-1,0 0 0,1 0 0,-1 0 1,1 0-1,-1 0 0,1 0 0,-1-1 1,1 0-1,-1 1 0,1-1 0,-1 0 1,1 0-1,-1 0 0,1-1 0,0 1 1,-1 0-1,1-1 0,-1 0 0,1 0 1,-1 0-1,2 0 0,7-4 7,0 0 0,-1 0-1,0-1 1,0-1 0,-1 1 0,1-1-1,-1-1 1,-1 0 0,0 0 0,0-1 0,0 0-1,2-5-6,-5 7 1,0 0 0,0-1-1,-1 0 1,0 0 0,-1 0-1,0 0 1,0-1 0,-1 1-1,0-1 1,0 1 0,-1-1-1,0 0 1,-1 0 0,0 0-1,0 1 1,-1-8-1,0 14 3,1 0-1,-1 0 1,1-1 0,-1 1-1,0 0 1,0 0 0,0 0-1,0 0 1,0 0 0,0 0-1,0 0 1,-2-1-3,2 3 1,1 0 0,0-1 1,0 1-1,-1 0 0,1 0 0,0-1 0,-1 1 1,1 0-1,0 0 0,-1 0 0,1 0 0,-1 0 1,1-1-1,0 1 0,-1 0 0,1 0 0,0 0 1,-1 0-1,1 0 0,-1 0 0,1 0 0,0 0 0,-1 0 1,1 1-1,0-1 0,-1 0-1,0 0 2,0 1-1,1 0 1,-1-1 0,0 1-1,0 0 1,1-1 0,-1 1-1,1 0 1,-1 0 0,0 0-1,1-1 1,-1 1 0,1 0-1,0 0 1,-1 0-2,0 1 0,0 0 1,1 0-1,-1 0 0,0 0 0,1 0 1,0 1-1,-1-1 0,1 0 1,0 0-1,0 0 0,0 0 0,0 0 1,0 0-1,1 1 0,-1-1 1,1 0-1,-1 0 0,1 0 0,0 1 0,1-1-2,0 1 0,0 0-1,0 0 1,0-1-1,0 1 1,0-1-1,1 0 1,-1 1 0,1-1-1,0 0 1,2 1 2,6 3-43,0-1 0,1 0 0,0 0 0,0-1 0,0-1 0,4 1 43,22 2-569,21 1 569,8 2-255,30 7 10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44:02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1 560 2721,'39'7'620,"-20"-3"273,0 0 1,1 1-1,0 2-893,-16-13 4416,3-18-3781,-3 5-523,1 5-75,0-2 23,-1 1 1,0 0 0,-1-1-1,-1 0 1,0-5-61,1-65 330,-2 0-1,-5 0 1,-11-59-330,11 127 62,2 15 1,0 25-2,1-12-76,1 42 26,2 0 1,2 0-1,4 12-11,5 76 69,-4 36 301,8 225 341,-17-390-701,0 1 3,0-1 0,1 0 0,2 12-13,-3-22 4,0 1 0,1 0 0,-1-1 0,0 1 0,1-1 0,-1 1 0,1-1-1,0 1 1,-1-1 0,1 0 0,0 1 0,0-1 0,0 0 0,0 1 0,0-1-1,0 0 1,0 0 0,0 0 0,0 0 0,1 0 0,-1 0 0,0 0 0,1-1-1,-1 1 1,0 0 0,1-1 0,-1 1 0,1-1 0,0 1 0,-1-1-4,2 0 5,-1-1 0,1 1 0,-1-1 0,1 1 0,-1-1 0,1 0 0,-1 0 1,1 0-1,-1-1 0,0 1 0,0 0 0,1-1 0,-1 1 0,0-1 0,0 0 0,-1 0 0,1 0 1,0 0-1,0 0-5,31-45 29,-30 42-26,10-17-9,-1 0-1,-1-1 1,-1 0-1,-1-1 1,3-12 6,-8 19-30,0 0 0,-1-1 1,-1 1-1,0-1 1,-1 1-1,-1-1 0,-1 1 1,-1-7 29,1 18-3,0 1 0,0 0 0,-1 0 0,1 0 0,-1 0 0,0 1 0,0-1 0,-1 0 0,1 1 0,-1 0 0,0-1 0,0 1 0,-1 0 0,1 1 0,-1-1 0,0 0 0,0 1 0,0 0 1,0 0-1,0 0 0,-1 1 0,1-1 0,-1 1 0,0 0 0,0 0 0,0 1 0,0 0 0,-1-1 3,-26-4 4,24 5-2,1 0 0,-1 0-1,1-1 1,-1 0 0,1-1 0,0 1 0,0-1 0,0-1 0,-1 0-2,8 4-1,0 0 0,-1-1 0,1 1 0,0 0 0,0 0 0,-1 0-1,1-1 1,0 1 0,0 0 0,0 0 0,-1-1 0,1 1 0,0 0 0,0 0 0,0-1-1,0 1 1,0 0 0,0-1 0,-1 1 0,1 0 0,0 0 0,0-1 0,0 1-1,0 0 1,0-1 0,0 1 0,0 0 0,0-1 0,0 1 0,0 0 0,0-1-1,1 1 1,-1 0 0,0 0 0,0-1 1,10-7-95,19-3-184,-15 8 166,1 0 1,-1 1-1,1 0 1,0 1-1,0 1 1,-1 0-1,1 1 1,0 1-1,-1 0 1,1 1-1,-1 1 0,1 0 1,-1 0-1,-1 2 1,1 0-1,-1 0 1,0 1-1,0 1 1,-1 0-1,0 1 1,8 8 112,-15-13-32,2 2 52,0 0-1,1 0 0,0 0 1,0-1-1,3 1-19,-8-5 55,-1 0 0,0 0 0,0 0 1,0 0-1,1-1 0,-1 1 0,1-1 0,-1 0 1,0 1-1,1-1 0,-1 0 0,0 0 0,1-1 0,-1 1 1,1 0-1,-1-1 0,0 0 0,1 1 0,-1-1 1,0 0-1,0 0 0,0 0 0,0 0 0,1-1-55,2-2 85,0 0-1,0 0 0,0-1 0,0 0 0,-1 0 1,1 0-1,-1 0 0,-1-1 0,1 1 0,-1-1 1,1-1-85,-3 4 13,0 0 0,1 0 0,-1 0 0,0-1-1,-1 1 1,1 0 0,-1 0 0,1-1 0,-1 1 0,0 0 0,0-1 0,0 1 0,-1 0 0,1 0 0,-1-1 0,0 1 0,0 0 0,0 0 0,0 0 0,0 0 0,-1 0 0,0 0 0,0-1-13,-4-4 27,-1 1 1,1-1 0,-1 2-1,0-1 1,-1 1 0,0 0-1,0 1 1,0-1-1,0 2 1,-1-1 0,0 1-1,0 1 1,-5-2-28,-4-1 17,-1 2-1,1 0 1,-1 1-1,0 1 1,0 0-1,-7 2-16,161-2-81,163 3 82,-287-1-4,-1 1 0,0 0 1,1 0-1,-1 1 0,0 0 0,0 1 0,8 3 3,-16-5-2,1 0 1,-1 1-1,0-1 1,0 1-1,0-1 1,0 1-1,0 0 1,0-1-1,0 1 1,0 0-1,-1 0 1,1 0-1,-1 1 1,1-1 0,-1 0-1,0 1 1,0-1-1,0 0 1,0 1-1,0 0 1,-1-1-1,1 1 1,-1-1-1,0 1 1,1 0-1,-1-1 1,0 1-1,-1-1 1,1 1-1,0 0 1,-1-1-1,0 3 2,-6 25-7,3-15 9,1 0 0,0-1 0,1 1-1,1 0 1,0 0 0,1 6-2,1-17 0,-1-1 1,1 1 0,-1-1 0,1 0 0,0 1 0,0-1 0,1 0 0,-1 0 0,1 1 0,-1-1-1,1 0 1,0 0 0,0-1 0,0 1 0,1 0 0,-1-1 0,1 1 0,-1-1 0,1 0 0,0 0-1,0 0 1,0 0 0,0-1 0,0 1 0,0-1 0,1 1 0,-1-1 0,0 0 0,4 0-1,6 1 2,0 0 1,0-1 0,0 0 0,1-1 0,-1 0-1,0-1 1,0-1 0,0 0 0,3-2-3,31-8 31,38-15-31,-80 25 1,-1 1 2,24-9 0,1 0 0,-1-2 0,-1-1 1,23-15-4,-44 24 11,0 0 1,0 0 0,0-1 0,-1 1-1,1-1 1,-1-1 0,-1 1-1,1-1 1,-1 0 0,0 0 0,0 0-1,-1 0 1,1-1 0,-1 1-1,-1-1 1,0 0 0,0 0 0,0 0-1,0 0 1,-1 0 0,-1 0-1,1-8-11,-1 10 21,0 0 0,0 0-1,-1 0 1,1 0-1,-1 1 1,0-1 0,-1 0-1,1 0 1,-1 1-1,0-1 1,0 0 0,-1 1-1,1 0 1,-1 0 0,0 0-1,0 0 1,0 0-1,0 0 1,-1 1 0,0-1-1,0 1 1,0 0-1,0 1 1,0-1 0,0 0-1,-1 1 1,1 0-1,-1 0 1,0 1 0,1-1-1,-1 1 1,0 0-1,0 0 1,0 1 0,0-1-1,0 1 1,0 0-1,0 0 1,0 1 0,0 0-1,0 0 1,-4 1-21,-2 1 6,1 0 1,0 1-1,-1 1 1,1-1-1,1 2 0,-1-1 1,1 1-1,0 1 1,1-1-1,-1 2 1,-6 7-7,5-5 3,1 1 0,0 0 1,1 1-1,0 0 1,1 0-1,1 0 0,0 1 1,0 0-1,1 2-3,3-12-1,1 0 0,0 0 1,0 1-1,0-1 0,1 0 0,-1 0 0,1 1 0,0-1 0,0 0 0,0 1 0,0-1 0,0 0 1,1 0-1,-1 1 0,1-1 0,0 0 0,0 0 0,0 0 0,1 0 0,-1 0 0,1 0 0,-1 0 0,1 0 1,2 1 0,0 0-2,-1-1 0,2 0 0,-1-1 1,0 1-1,0-1 0,1 0 0,-1 0 1,1 0-1,0 0 0,0-1 1,0 0-1,-1 0 0,1 0 0,0-1 1,0 1-1,3-1 2,7 0-3,1-1 0,-1 0 1,0-1-1,1 0 0,-1-1 0,0-1 1,-1-1-1,1 0 0,-1-1 0,0 0 1,0-1-1,0-1 0,-1 0 0,-1 0 1,1-2-1,-1 1 0,-1-2 3,-6 7 3,-1-1-1,0 0 1,-1-1 0,1 1-1,-1 0 1,0-1-1,-1 0 1,1 0 0,-1 0-1,0 0 1,0 0-1,-1 0 1,0 0 0,0-1-1,-1 1 1,1 0-1,-1-1 1,-1-2-3,1 8 0,0 1-1,0-1 1,0 1-1,0 0 1,0-1 0,0 1-1,0-1 1,0 1-1,0 0 1,0-1 0,0 1-1,-1-1 1,1 1-1,0 0 1,0-1 0,0 1-1,0 0 1,-1-1-1,1 1 1,0 0 0,0 0-1,-1-1 1,1 1-1,0 0 1,-1-1 0,1 1-1,0 0 1,-1 0-1,1 0 1,0 0 0,-1-1-1,0 1 1,-8 8-20,-6 19-7,13-20 24,1 0 0,-1-1 1,1 1-1,0 0 0,1 0 0,0 0 0,0-1 1,0 1-1,1 0 0,0 0 0,0 0 0,1-1 0,0 1 1,0-1-1,0 1 0,1-1 0,0 0 0,0 0 1,1 0-1,2 3 3,0 0-5,1-1 0,-1 0 0,2-1 0,-1 1 0,1-1 0,0-1 0,0 0 1,1 0-1,-1 0 0,2-1 0,-1-1 0,0 1 0,7 1 5,-11-5-2,-1 0 1,1 1-1,0-2 1,-1 1-1,1 0 0,0-1 1,0 0-1,0 0 1,-1-1-1,1 1 0,0-1 1,0 0-1,-1 0 1,1 0-1,1-2 2,1 0 4,-1 0 0,1 0 0,-1-1 0,0 0 0,0-1 0,-1 1 0,1-1 0,-1 0 0,3-4-4,5-8 25,-1 0 0,0 0-1,-2-1 1,0 0-1,-1-1 1,4-14-25,-11 30 4,6-18 5,1-1 0,1 2 0,11-17-9,-20 35-2,-1 1 1,1-1-1,1 1 1,-1 0-1,0-1 1,0 1 0,0 0-1,1 0 1,-1 0-1,0 0 1,1 0 0,-1 0-1,1 0 1,0 1-1,-1-1 1,2 0 1,-2 1-2,0 0 1,0 0 0,0 0-1,0 0 1,0 0 0,1 0-1,-1 0 1,0 1-1,0-1 1,0 0 0,0 1-1,0-1 1,0 1 0,0-1-1,0 1 1,0-1-1,0 1 1,1 0 1,3 4-5,0-1-1,-1 1 1,0 1 0,1-1-1,-1 1 1,-1-1 0,1 2 5,1 0-3,21 31-18,2-2 0,4 1 21,-7-9-13,-1 2 0,-2 1-1,4 8 14,-14-12 127,-10-18-38,-9-18-42,5 5-44,1 0 0,0 0 0,-1 0 1,2-1-1,-1 1 0,0 0 0,1-1 0,0 1 1,0 0-1,0 0 0,1-1 0,0 0-3,-1-3-1,1-4 3,0 0 0,1 0 0,1 0-1,0 1 1,0-1 0,1 1 0,1 0-1,0 0 1,0 0 0,1 1 0,1 0-1,-1 0 1,2 0 0,-1 1 0,1 0-1,4-2-1,-4 4-35,0 0 0,0 1 0,1 0 0,0 1 0,1 0 0,-1 0 0,1 1 0,0 0-1,0 1 1,0 0 0,1 0 0,9 0 35,-15 2-11,0 1-1,0-1 1,0 1-1,0 1 1,0-1 0,0 1-1,0 0 1,0 0-1,0 0 1,0 1 0,0-1-1,-1 1 1,1 1-1,0-1 1,-1 1-1,0-1 1,0 1 0,0 0-1,0 1 1,0-1-1,0 1 1,-1-1-1,0 1 1,0 0 0,0 1-1,0-1 1,2 5 11,0 3-3,0 1 0,-1 0 0,0 1 0,-1-1 0,0 1 1,-1-1-1,-1 1 0,0 0 0,-1 0 0,0-1 0,-1 1 0,-1 0 0,-2 11 3,1-3 13,4-18 106,0-17 74,1 1-190,1 0 1,0 0-1,1 1 1,0-1-1,0 1 1,1 0-1,1 0 1,4-6-4,8-11-9,1 1 0,15-16 9,-29 37-13,1 0 0,0 1-1,0-1 1,0 1 0,0 0-1,1 0 1,5-2 13,-11 6-4,1 0 0,-1 0-1,1 1 1,0-1 0,-1 0 0,1 1 0,0-1-1,0 1 1,-1-1 0,1 1 0,0 0 0,0 0-1,0 0 1,0 0 0,-1 0 0,1 0 0,0 0 0,0 1-1,0-1 1,-1 1 0,1-1 0,0 1 0,0 0-1,-1-1 1,1 1 0,-1 0 0,1 0 0,0 0-1,-1 1 1,0-1 0,1 0 0,-1 0 0,0 1 0,0-1-1,0 1 1,1 0 4,2 6-6,1 2-1,-2-1 1,1 0 0,-1 1-1,0-1 1,0 7 6,-1-6-5,0-1 0,0 0 0,1 0 0,1 0 0,0 0 0,0 0 1,3 3 4,-6-10-2,1 1 1,0-1 0,1 0-1,-1 0 1,0 0 0,0 0-1,1 0 1,0-1 0,-1 1-1,1-1 1,0 0 0,-1 0 0,1 0-1,0 0 1,0 0 0,0 0-1,0-1 1,0 1 0,0-1-1,0 0 1,0 0 0,0 0-1,0 0 1,0-1 0,0 1-1,1-1 2,8-2 3,0 0-1,0-1 0,-1 0 1,1 0-1,-1-1 0,0-1 1,0 0-1,0 0 0,-1-1 1,0-1-1,-1 1 0,8-9-2,-7 6 6,0-1-1,0 0 0,-2 0 0,1-1 0,-1 0 1,-1 0-1,0-1 0,-1 0 0,0 0 0,2-11-5,-7 23 0,-1 0-1,1 0 0,-1 0 0,0 0 0,0-1 1,1 1-1,-1 0 0,0 0 0,0-1 0,0 1 1,0 0-1,-1 0 0,1 0 0,0-1 1,0 1-1,-1 1 1,1 0-1,0 0 1,0 0-1,-1-1 0,1 1 1,0 0-1,0 0 0,-1 0 1,1 0-1,0 0 0,0 0 1,-1-1-1,1 1 0,0 0 1,-1 0-1,1 0 0,0 0 1,0 0-1,-1 0 0,1 0 1,0 0-1,-1 0 0,1 0 1,0 0-1,0 1 0,-1-1 1,1 0-1,0 0 0,0 0 1,-1 0-1,1 0 0,0 1 1,-1-1 0,-3 2-5,0 1-1,1 0 1,-1 0 0,0 0-1,1 0 1,-3 3 5,-2 5-13,0-1 1,0 1-1,1 0 0,1 1 0,0 0 0,0 0 1,1 0-1,1 1 0,-3 10 13,6-16-17,-1 0 0,1 0 0,1 0 0,-1 0 0,1 0 0,1 1 0,-1-1 0,1 0 0,0 1 17,0-4-16,1 0 0,-1 1 0,1-1 0,0 0 0,0 0 0,0 0 0,0 0 0,1 0 0,-1 0 0,1-1 0,0 1 0,0-1 0,0 0 0,3 2 16,0-1-183,1 0 0,-1 0-1,1-1 1,0 0 0,0 0 0,0-1-1,0 0 1,2 0 183,1 0-190,31 10-358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3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0 640,'-7'3'112,"5"-3"-80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3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13 723 1056,'-1'-2'338,"0"1"-1,-1 0 0,1-1 0,0 1 1,0 0-1,0-1 0,0 0 1,0 1-1,0-1 0,1 1 1,-2-3-338,2 4 57,0-1 0,0 0 1,0 1-1,0-1 0,0 1 1,0-1-1,0 0 0,0 1 0,1-1 1,-1 1-1,0-1 0,0 0 1,0 1-1,1-1 0,-1 1 1,0-1-1,1 1 0,-1-1 1,0 1-1,1-1 0,-1 1 1,0-1-1,1 1-57,3-3-87,1 0 0,-1 1 0,1-1 0,0 1 0,0 0 0,0 1 0,4-2 87,26-10 299,-9-1-290,-19 10-8,-1 0 1,1 0 0,0 1-1,0-1 1,1 1-1,-1 1 1,1 0-1,-1 0 1,1 0 0,0 1-1,-1 0 1,1 0-1,0 1 1,0 0 0,0 1-1,7 0-1,-3 3 0,0-1-1,0 1 0,0 1 0,-1 0 1,0 1-1,0 0 0,0 0 0,-1 1 1,0 1-1,2 1 1,-8-5 27,1 1 0,-1-1 1,0 1-1,0 0 0,0 0 1,0 0-1,-1 0 0,0 1 0,0-1 1,-1 1-1,0 0 0,0-1 0,0 1 1,0 1-1,-1-1 0,0 0 1,0 0-1,-1 0 0,0 0 0,0 1 1,0 1-28,0-6 63,0 0 1,-1 0 0,1 0-1,0 1 1,-1-1 0,1 0-1,-1 0 1,0 0 0,0 0-1,0 0 1,0 0 0,0 0-1,0 0 1,0 0 0,-1 0-1,1 0 1,-1-1 0,1 1-1,-1-1 1,0 1 0,0-1-1,1 0 1,-3 1-64,4-2 37,0 0 0,0 0 0,-1 0 0,1-1 0,0 1 0,0 0 0,0 0-1,-1-1 1,1 1 0,0 0 0,0-1 0,0 1 0,0 0 0,0-1 0,-1 1 0,1 0 0,0-1 0,0 1 0,0 0 0,0-1 0,0 1 0,0 0-1,0-1 1,0 1 0,0 0 0,0-1 0,1 1 0,-1 0 0,0-1 0,0 1 0,0 0 0,0 0 0,0-1-37,4-19 13,21-85 107,-14 65 3,-1-1 0,1-29-123,-6 23 119,-2 0-1,-2 0 1,-4-37-119,1 59 20,-1 0 0,-1 1 0,-2-1 0,0 1 0,-2 0 0,0 1 0,-11-21-20,13 33 9,-1 0 1,0 0 0,-1 1-1,0 0 1,-1 0 0,0 1-10,4 4-10,0 0 0,-1 0 0,1 1 1,-1 0-1,0 0 0,-1 0 0,1 1 1,0 0-1,-1 0 0,0 0 0,0 1 10,6 2-58,0-1-1,0 1 0,-1-1 1,1 1-1,0 0 0,0 0 1,-1-1-1,1 1 0,0 0 1,0 0-1,-1 0 0,1 0 1,0 1-1,0-1 0,-1 0 1,1 0-1,0 1 0,0-1 1,0 1-1,-1-1 0,1 1 1,0 0-1,0-1 0,0 1 0,0 0 1,0 0-1,0-1 0,0 1 1,1 0-1,-1 0 0,0 0 1,0 0-1,1 0 0,-1 0 1,0 1-1,1-1 0,-1 0 1,1 0-1,0 0 0,-1 1 1,1-1-1,0 0 0,0 0 1,0 1-1,-1-1 0,1 0 1,1 1 58,-1 22-901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4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3457,'0'0'1301,"0"0"-614,0 0-281,1 2-117,13 24-57,-2 1-1,0 0 1,-2 1 0,3 14-232,-7-17 158,0 1 1,-1-1-1,-1 2 1,-2-1-1,-1 18-158,0-32 30,-1-1-1,-1 1 0,0-1 1,-1 2-30,2-9-55,-1-1-1,0 1 1,0-1 0,0 0 0,0 0-1,-1 0 1,1 0 0,-1 0 0,0 0-1,0 0 1,0 0 0,0 0 0,0-1-1,-1 1 1,-2 1 55,5-4-40,0 1 0,0-1-1,0 0 1,0 0 0,0 0 0,-1 0-1,1 0 1,0 0 0,0 1 0,0-1-1,0 0 1,-1 0 0,1 0 0,0 0-1,0 0 1,0 0 0,-1 0 0,1 0-1,0 0 1,0 0 0,0 0 0,-1 0-1,1 0 1,0 0 0,0 0 0,0 0 0,-1 0-1,1 0 1,0 0 0,0 0 0,0 0-1,-1-1 1,1 1 0,0 0 0,0 0-1,0 0 1,0 0 0,-1 0 0,1 0 40,-2-3-490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5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245 114 3705,'-1'18'506,"0"0"1,-2-1 0,0 0-1,-1 1 1,0-1 0,-2-1-1,-5 13-506,-12 24 29,-22 33-29,29-58 143,6-8-136,3-5-8,-1 0 0,0 0 0,-1-1 0,-1 0 0,0-1 0,-1 0 0,-8 7 1,18-19 16,0 0 1,0 0-1,0-1 0,0 1 1,0 0-1,-1 0 0,1-1 1,0 1-1,0-1 0,0 1 0,-1-1 1,1 0-1,0 1 0,0-1 1,-1 0-1,1 0 0,0 0-16,0 0 21,0 0-1,1 0 0,-1 0 1,1-1-1,-1 1 0,1 0 0,-1-1 1,0 1-1,1 0 0,-1-1 0,1 1 1,-1 0-1,1-1 0,0 1 1,-1-1-1,1 1 0,-1-1 0,1 1 1,0-1-1,-1 1 0,1-1 0,0 0 1,0 1-1,-1-1-20,1-3 76,-1 1 0,0-1 0,1 1 0,-1-1-1,1 1 1,0-1 0,0 0 0,1 1 0,-1-1 0,1 1 0,0-2-76,13-39 106,1 2-1,3-1 1,1 2 0,19-29-106,-1 0-14,-9 12-18,-14 27 32,0 2 0,2 0-1,2 0 1,1 0 0,-8 19 65,-11 10-64,0 0 0,1 0 1,-1 0-1,0 1 1,0-1-1,0 0 1,0 0-1,1 0 1,-1 0-1,0 0 1,0 0-1,0 1 1,0-1-1,0 0 1,0 0-1,0 0 1,1 0-1,-1 0 1,0 1-1,0-1 0,0 0 1,0 0-1,0 0 1,0 0-1,0 1 1,0-1-1,0 0 1,0 0-1,0 0 1,0 1-1,0-1 1,0 0-1,0 0 1,0 0-1,0 0 1,0 1-1,0-1 1,-1 0-3,-6 26 18,4-21-23,-1 4-6,0 0 0,0 0-1,0 0 1,1 0 0,1 0-1,-1 1 1,2-1 0,-1 1-1,1-1 1,1 7 12,0-16-2,0 0 1,0 1-1,0-1 1,0 1-1,0-1 0,0 0 1,0 1-1,0-1 1,0 0-1,0 1 0,0-1 1,1 1-1,-1-1 1,0 0-1,0 1 1,0-1-1,1 0 0,-1 0 1,0 1-1,0-1 1,1 0-1,-1 1 0,0-1 1,1 0-1,-1 0 1,0 0-1,1 1 0,-1-1 1,1 0-1,-1 0 1,0 0-1,1 0 0,-1 0 1,1 0 1,16-4-15,17-18-12,-33 21 18,64-54-349,-45 36 142,1 1 0,5-3 216,-24 20-8,-1 0 0,0 0 0,1 0 0,-1 0-1,0 0 1,1 0 0,-1 1 0,1-1 0,-1 1 0,1-1 0,0 1-1,-1-1 1,1 1 0,0 0 0,-1 0 0,2 0 8,-3 0-7,1 0 1,-1 0 0,1 1-1,-1-1 1,0 0-1,1 1 1,-1-1 0,1 0-1,-1 1 1,1-1-1,-1 0 1,0 1-1,1-1 1,-1 1 0,0-1-1,0 1 1,1-1-1,-1 1 1,0-1-1,0 1 1,0-1 0,1 1-1,-1-1 1,0 1-1,0-1 1,0 1 0,0 0-1,0-1 1,0 1 6,-1 4-22,1 0 0,-1 0 0,0 0 0,0 0 0,0 0-1,-1-1 1,0 1 0,0 0 0,0 0 22,-4 6-118,1 0 0,0 0 0,1 0 0,0 1-1,1 0 1,0-1 0,1 1 0,0 8 118,3 20-322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4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 4441,'-1'-1'153,"1"0"-1,0-1 1,0 1 0,0 0 0,0 0-1,1-1 1,-1 1 0,0 0 0,0 0-1,1-1 1,-1 1 0,1 0-1,-1 0 1,1-1-153,0 1 76,0 0-1,0 1 0,1-1 1,-1 1-1,0-1 1,0 1-1,0 0 0,0-1 1,0 1-1,1 0 1,-1 0-1,0 0 0,0 0 1,0 0-1,1 0 1,-1 0-1,0 0 0,0 1-75,10-1 35,0 2 0,0 0 0,0 0-1,-1 1 1,1 0 0,-1 1-1,1 0 1,-2 0 0,1 1 0,0 1-1,-1 0 1,0 0 0,0 1 0,-1 0-1,1 0 1,-2 1 0,2 1-35,11 15 25,0 2 1,-2 0-1,-1 2 0,-1 0 1,1 6-26,-1-5 16,0-1 0,2-1 0,17 21-16,-26-37-4,1 0 1,0-1-1,1 0 1,0 0 0,0-1-1,1-1 1,0 0 0,1 0-1,7 2 4,-11-7-210,0 0 0,0 0 0,0-1-1,1-1 1,-1 1 0,1-2 0,-1 1 0,0-1-1,1-1 1,-1 1 0,1-2 0,-1 1 0,0-1-1,0-1 1,0 1 0,0-2 0,0 1 0,8-5 210,10-13-815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4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22 4425,'-14'-17'1984,"12"12"-1023,4 10-577,10 12-216,3 19-144,-6 13 0,-6 26 64,6 14 24,-1 12 8,-1 3 8,10-14-48,-5-11-16,12-16-72,7-7-200,-2-13-448,0-7-385,5-9 593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5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5033,'0'0'1872,"0"14"-1311,12 8-505,-4 9-72,4 15 56,-3 7 40,1 15 104,-8-3 48,3 5 8,0-4-40,-5-16-88,7 3-32,3-11-80,-3-11-120,5-5-400,-7-9-272,2-9-857,-2-6 1009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5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6553,'0'-3'101,"1"-1"0,-1 1 0,1-1 0,0 1-1,0-1 1,0 1 0,0-1 0,1 1-1,0 0 1,-1 0 0,1-1 0,0 1 0,0 1-1,1-1 1,-1 0 0,1 0 0,-1 1-1,1 0 1,0-1 0,0 1 0,0 0-1,0 0 1,0 1 0,0-1 0,1 0 0,-1 1-1,0 0 1,1 0 0,-1 0 0,2 0-101,14-3 15,1 1 0,-1 0-1,1 1 1,0 1 0,-1 1 0,1 1 0,0 1 0,14 3-15,-21-2 0,1 0-1,-1 1 1,1 0 0,-1 1 0,0 1-1,-1 0 1,0 1 0,0 0 0,0 1-1,-1 0 1,0 1 0,9 9 0,-5-1-2,0 1-1,-2 1 1,0 0 0,-1 1 0,0 0 0,-2 0-1,-1 2 1,0-1 0,4 18 2,-5-8-3,0 1 1,-2 0-1,-1 1 0,-2 0 0,-1-1 1,-2 21 2,0-44 0,-1 0-1,1-1 1,-2 1 0,1 0 0,-1-1 0,0 0-1,-1 1 1,0-1 0,-2 2 0,2-4 1,0-1 0,-1 0 0,0 0-1,0-1 1,0 1 0,-1-1 0,1 0 0,-1 0 0,0-1 0,0 1-1,0-1 1,-1 0 0,-1 1-1,-23 9-6,1-1 0,-1-1 0,-1-2 0,0-1 0,0-1 0,-13 0 6,27-5-105,0 0 0,-1-2-1,-3 0 106,16 0-195,1 0 0,-1-1-1,1 1 1,-1-1 0,1 0-1,-1 0 1,1-1 0,0 0-1,-1 1 1,1-1-1,0-1 1,0 1 0,-3-3 195,0-7-734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5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 4649,'-25'0'1888,"8"12"-1111,3 27-481,7 9-64,7 32 16,5 2 0,7 5-8,0-5-16,7-17-32,-4-2-48,1-10-40,-1-2-40,-3-8-64,-2-7-32,2-11-384,0-6-312,2-2-969,13-3 1025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6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45 4985,'13'-32'2338,"-13"32"-2290,1 0 0,-1-1 0,0 1 0,0 0 1,0-1-1,0 1 0,0 0 0,1-1 0,-1 1 0,0-1 0,0 1 0,0 0 1,0-1-1,0 1 0,0-1 0,0 1 0,-1 0 0,1-1 0,0 1 0,0 0 1,0-1-1,0 1 0,0-1 0,-1 1 0,1 0 0,0-1 0,0 1 0,0 0 1,-1 0-1,1-1 0,0 1 0,-1 0 0,1-1 0,0 1 0,-1 0 0,1 0 1,0 0-1,-1-1 0,1 1 0,-1 0-48,-13 2 289,6 2-278,1 0 0,0 1 0,0 0 0,0 0 0,0 1 0,-2 3-11,-4 3 4,-27 22 7,1 3-1,-4 8-10,32-33 6,2 0 0,-1 0 0,2 1 0,-1 0 0,2 0 0,0 1 0,0 0 0,1 1 0,-2 11-6,6-21 2,1 0 1,1-1-1,-1 1 0,1 0 0,-1 0 0,1 0 1,1 0-1,-1 0 0,1-1 0,0 1 1,0 0-1,0 0 0,1-1 0,-1 1 1,1-1-1,0 1 0,1-1-2,1 2 1,0 0 0,0 0 0,1-1 0,0 1 1,1-1-1,-1 0 0,1-1 0,0 1 0,0-1 0,4 2-1,16 7 0,0-1-1,0-2 1,2 0 0,-1-2-1,8 1 1,-25-7 1,70 19 13,-1 4 0,46 21-14,-111-39 3,-1-1-1,1 2 1,-1 0-1,7 6-2,-17-12 1,0 1 0,1 0-1,-1-1 1,0 2 0,0-1 0,-1 0 0,1 0 0,-1 1-1,0 0 1,0-1 0,0 1 0,0 0 0,0 0 0,-1 0-1,0 0 1,0 0 0,0 3-1,-1-4 0,0 0 0,0 0 0,0 0 0,0 0 0,-1 0 0,0 0 0,1 0-1,-1 0 1,-1 0 0,1-1 0,0 1 0,0 0 0,-1 0 0,0-1 0,1 1 0,-1-1 0,0 0 0,0 1 0,-1-1-1,1 0 1,0 0 0,-1-1 0,-1 2 0,-9 5-3,1 0 0,-2-1 0,1-1 1,-7 3 2,19-9-2,-54 21-237,0-2 0,-40 6 239,-117 18-2278,100-25 1428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23:46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0 180 1704,'12'3'739,"-10"-3"-577,0 1 1,0 0 0,0-1-1,0 1 1,0-1-1,0 1 1,1-1 0,-1 0-1,0 0 1,1 0-163,613-27 3359,702-24-1518,-7 68-1983,-704-21-2105,412-62 2247,-723 39-387,145 0-1281,-294 26 1076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00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310 0 1504,'-3'0'752,"1"0"-231,-3 5-49,-7 17 24,0 5 16,-51 79-112,12-51-40,-4 15-360,-1 10-560,5-5 376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06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52 1600,'-4'-8'614,"2"5"-256,1 1 1,0 0-1,0-1 0,0 1 0,0 0 1,0-1-1,0 1 0,1-1 0,-1 0 0,1 1 1,0-2-359,4 0 162,0 3-148,1-1 0,-1 1 0,0-1-1,1 1 1,-1 1 0,1-1 0,-1 0-1,1 1 1,-1 0 0,1 0 0,-1 1 0,1-1-1,-1 1 1,1 0 0,0 0-14,4 1 11,0 1-1,0 0 1,0 1 0,-1-1-1,1 2 1,-1-1-11,0 2 9,-1 0 0,0 0 0,-1 0 0,0 1 0,0 0 0,0 0 0,-1 1 0,1 0 0,-2 0 0,1 0 0,0 4-9,1-2 8,6 15-1,-2 0 0,0 0 1,-1 1-1,-2 1 0,0-1 1,-2 1-1,-1 0 0,-2 0 1,0 11-8,-1 4 9,-3 1 0,-1 0 0,-2 0 1,-2-1-1,-8 26-9,8-45-71,0 0 1,-2-1-1,0 0 1,-1 0-1,-2-1 1,0-1-1,-1 0 1,-1 0-1,0-2 1,-2 0 0,0 0-1,-1-1 1,-18 12 70,-73 56-362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0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609 138 1712,'-14'-44'775,"-13"-23"-775,27 66 22,-1-1 0,0 1 0,1-1 0,-1 1 0,0-1 0,0 1 0,0-1-1,0 1 1,0 0 0,0 0 0,0-1 0,-1 1 0,1 0 0,0 0 0,-1 0 0,1 0 0,-1 1 0,1-1-1,-1 0 1,1 1 0,-1-1 0,1 1 0,-1-1 0,0 1 0,1 0 0,-1-1 0,0 1 0,1 0 0,-2 0-22,-1 1 19,0 0 1,1 0-1,-1 1 1,0-1-1,0 1 1,1 0-1,-1 0 1,1 0 0,-2 1-20,-3 3 12,-41 23 335,1 2-1,-34 29-346,59-40 87,1 1-1,0 1 1,2 1 0,1 0-1,0 2 1,0 4-87,-5 9 8,2 2 1,2 1 0,2 1 0,1 0 0,3 1-1,-2 14-8,7-22-57,2 0 0,2 1 0,1-1-1,1 1 1,2 0 0,2 0-1,2 0 1,1 5 57,-2-29-83,0-1 0,1 0 0,1 1-1,-1-1 1,2 0 0,-1-1 0,2 1 0,-1-1-1,1 0 1,6 7 83,-7-11-87,0-1-1,0 0 1,0 0-1,1 0 0,-1 0 1,1-1-1,0 0 1,1 0-1,-1-1 1,0 0-1,1 0 1,0 0-1,0-1 0,0 0 1,0 0-1,0-1 1,5 1 87,6-2-175,-1 0 0,14-2 175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5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6921,'55'20'2393,"-63"23"-2233,-6 32-136,-4 12-104,1 15-1152,-9-3 904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1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 1880,'21'-26'1089,"11"16"-33,4 10-728,-5 19-328,6 13-40,-11 18-72,-9 16-16,-10 13 16,-7 6 64,-9-8 128,1-9 48,-1-10 32,-1-5-32,10-5-48,-2-4-40,9-10-416,5-10-424,10-20 488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1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0 444 2401,'102'-65'1029,"-83"58"-638,-13 12-106,-6-4-278,2 3 53,5 8-19,-1-1-1,-1 1 1,0 0 0,-1 0 0,0 0-1,-1 1 1,0 0 0,-1-1 0,-1 2-41,0 26 273,-3 1 0,-5 32-273,2-25 295,1-4 51,-2 0 0,-1-1 0,-3 0 0,-3 4-346,11-45 752,2-14 341,1-50-910,2-1-1,10-41-182,2-39-12,8-54-220,-15 150 179,1 1 0,3 1 0,5-9 53,-16 49 0,1-1 0,1 1 0,-1-1 0,1 1 0,0 0 0,0 0 0,0 0-1,1 1 1,-1-1 0,1 1 0,0-1 0,1 1 0,-1 1 0,1-1 0,0 0-1,0 1 1,0 0 0,0 0 0,0 1 0,5-2 0,35-14-14,0 2 1,1 2 0,8 0 13,-47 13-35,0-1 0,0 2 0,0-1-1,0 1 1,0 0 0,0 0 0,4 1 35,-8 0-96,1-1 0,-1 1 0,-1 0 0,1 0-1,0 0 1,0 0 0,0 0 0,0 1 0,-1-1 0,1 1-1,-1 0 1,1 0 0,-1 0 0,0 0 0,0 0 0,0 1-1,2 1 97,7 17-552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1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3321,'19'-12'1688,"17"0"-264,20-3-1200,4 3-416,10 0-1152,-2 0 944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2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1664,'12'-10'873,"7"3"-289,5 4-192,17-1-376,10 1-16,0 3-528,7-5 392</inkml:trace>
  <inkml:trace contextRef="#ctx0" brushRef="#br0" timeOffset="1">122 466 5545,'60'-7'1977,"20"0"-1657,16-12-1849,15-5 1137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4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220 563 1072,'6'-8'563,"-6"8"-539,0-1 0,0 1-1,0 0 1,1 0 0,-1 0 0,0 0 0,0 0 0,0-1 0,0 1-1,0 0 1,0 0 0,0 0 0,0 0 0,0-1 0,0 1 0,0 0-1,0 0 1,0 0 0,0 0 0,0-1 0,0 1 0,0 0-1,0 0 1,0 0 0,0 0 0,0-1 0,0 1 0,0 0 0,0 0-1,0 0 1,0 0 0,-1 0 0,1-1 0,0 1 0,0 0 0,0 0-1,0 0 1,0 0 0,0 0 0,-1 0 0,1-1 0,0 1 0,0 0-1,0 0 1,0 0 0,0 0 0,-1 0 0,1 0 0,0 0-1,0 0 1,0 0 0,0 0 0,-1 0 0,1 0 0,0 0 0,0 0-1,0 0 1,-1 0 0,1 0 0,0 0-24,-2 5 320,-15 85 326,-58 243-286,52-239-325,-4-1 1,-4-1-1,-6 4-35,37-96 0,-1 1-1,1-1 1,0 1-1,0-1 1,0 0-1,0 1 1,0-1-1,0 0 1,0 1-1,-1-1 1,1 1-1,0-1 1,0 0-1,-1 1 1,1-1-1,0 0 1,0 0-1,-1 1 1,1-1-1,0 0 1,-1 0-1,1 1 1,0-1-1,-1 0 0,1 0 1,0 0-1,-1 0 1,1 1 0,-3-12 17,5-23 23,7-27-10,4-2-30,-2 10-2,-2 0-1,-2-3 3,-4-46-129,-5 0 0,-10-65 129,0-8 88,11 164 72,1 0 1,0 0-1,0 0 0,1 0 1,2-3-161,-2 8 81,1 1 1,0 0-1,0 0 1,0 0-1,1 0 1,0 0 0,0 1-1,0-1 1,0 1-1,1 0 1,1-1-82,9-9 52,1 1 0,0 1 0,1 0 0,8-4-52,29-22 26,3-10-16,12-16-10,24-23 5,-83 80-30,0 0 0,0 1 0,0-1-1,1 2 1,0-1 0,0 1 0,3 0 25,5 2-197,-18 3 181,1 0 0,-1 0 1,1 0-1,-1 0 0,0 0 0,1 1 1,-1-1-1,1 0 0,-1 0 0,0 0 0,1 1 1,-1-1-1,0 0 0,1 0 0,-1 1 1,0-1-1,0 0 0,1 1 0,-1-1 0,0 0 1,0 1-1,1-1 0,-1 0 0,0 1 16,0 1-60,0 1-1,1-1 0,-1 0 0,-1 0 1,1 0-1,0 0 0,-1 1 1,1-1-1,-1 0 0,1 0 0,-1 0 1,0 0-1,0 0 0,0 1 61,-17 36-349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4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 3617,'36'-12'1376,"7"4"-1016,25 3-336,5-2-376,-11 0 232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5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16 124 4601,'-15'131'1452,"15"-129"-1426,0 0 0,-1-1 0,1 1 0,0 0-1,0 0 1,1-1 0,-1 1 0,0 0 0,1-1 0,-1 1 0,1 0-1,-1-1 1,1 1 0,0 0 0,-1-1 0,1 1 0,0-1-1,0 1 1,0-1 0,0 0 0,1 1-26,-1-2 4,0 1 0,1 0 0,-1-1 0,1 1 0,-1-1 0,1 1 0,-1-1 0,1 0 0,0 0 0,-1 1 1,1-1-1,-1 0 0,1-1 0,0 1-4,6 0 16,9 1-191,0-1 1,0-1-1,0-1 0,0 0 0,-1-2 0,1 1 0,-1-2 0,0 0 0,0-1 0,0-1 0,13-8 175,-22 12-254,-1-1 1,1 1-1,-1-1 0,0-1 0,0 1 1,-1-1-1,0 0 0,1 0 1,-2-1-1,4-4 254,-6 8-54,0-1 1,-1 0-1,1 0 1,-1 0-1,0 0 1,1 0-1,-2 0 1,1 0 0,0-1-1,-1 1 1,1 0-1,-1 0 1,0-1-1,0 1 1,0 0-1,0-1 1,-1 1-1,0 0 1,1 0-1,-1 0 1,0-1-1,0 1 1,-1 0-1,1 0 1,-1 0 53,1 1 30,0 0 0,-1 0 0,1 0-1,0 0 1,-1 0 0,0 0 0,1 0 0,-1 0 0,0 1 0,0-1 0,0 1 0,0-1 0,0 1-1,0 0 1,0 0 0,-1 0 0,1 0 0,0 0 0,-2 0-30,0 1 64,0-1 0,0 1 0,0 0 0,0 0 0,0 0 0,-1 1 0,1-1 0,0 1 0,0 0 0,1 0 0,-3 1-64,-3 2 139,0 0 0,0 0 1,0 1-1,1 0 0,-1 0 0,1 1 0,0 1 0,1-1 0,-3 4-139,1 1 111,0 1-1,0 0 1,1 0-1,1 1 1,0 0-1,1 0 1,0 1-1,1 0 1,0 0-1,1 0 0,1 0 1,-1 12-111,2-10 28,1 1 1,0-1-1,1 0 0,1 1 1,1-1-1,0 0 1,1 0-1,1 0 0,0 0 1,1 0-1,3 5-28,-4-13 4,1 0 1,-1 0-1,2 0 0,-1-1 0,1 1 1,0-1-1,0-1 0,1 1 0,0-1 1,0 0-1,0-1 0,1 1 0,0-1 1,0-1-1,0 0 0,1 0 0,-1-1 0,1 0 1,0 0-1,0-1 0,0 0 0,0 0 1,1-1-5,9 1-62,-1-1 1,1-1 0,-1 0 0,1-1-1,-1-2 1,1 1 0,-1-2 0,0-1-1,-1 0 1,1-1 0,3-3 61,-1 1-103,-1-2 0,-1-1 0,0 0 0,0-1 0,-1-1 0,4-5 103,-10 9-17,-1-1 1,0-1-1,-1 0 1,0 0-1,-1-1 1,0 0-1,-1 0 1,0-1-1,4-11 17,-10 20 20,1 0 1,-1-1-1,1 0 0,-1 1 0,-1-1 0,1 1 1,-1-1-1,1 0 0,-1 0 0,-1 1 0,1-1 1,-1 0-1,0 1 0,0-1 0,0 1 0,0-1 1,-1 1-1,0-1 0,0 1 0,0 0 0,0 0 1,-1 0-1,0 0 0,0 0 0,0 1 0,0-1 1,-1 0-21,-6-5 92,1 0 0,-1 1 0,0 1 1,-1-1-1,-7-2-92,13 7 78,-1 0 1,1 0-1,-1 1 0,0-1 1,0 1-1,0 1 0,0-1 1,0 1-1,-1 0 1,1 1-1,0-1 0,-1 1-78,6 0 16,0 0 0,0 0-1,1 0 1,-1 0 0,0 0-1,0 0 1,0 0 0,1 0 0,-1 1-1,0-1 1,0 0 0,1 0-1,-1 1 1,0-1 0,0 0 0,1 1-1,-1-1 1,0 1 0,1-1-1,-1 1 1,1-1 0,-1 1 0,0-1-1,1 1 1,-1-1 0,1 1-1,0 0 1,-1-1 0,1 1 0,-1 0-1,1 0 1,0-1 0,0 1-1,-1 0 1,1 0 0,0-1 0,0 1-1,0 0 1,0 0 0,0 0-1,0-1 1,0 1-16,1 1 9,-1-1 0,1 1 0,0-1-1,0 0 1,0 1 0,0-1 0,0 0 0,0 0 0,0 0-1,0 0 1,0 0 0,0 0 0,1 0 0,-1 0-1,0 0 1,1 0 0,-1-1 0,1 1 0,-1 0 0,1-1-1,-1 0 1,1 1 0,0-1-9,12 2 9,0 0-1,0-1 0,0 0 1,1-1-1,-1-1 1,0-1-1,2 0-8,37-8-19,13-5 19,-12 2-31,21-5-47,-32 6-72,0 3 0,26-2 150,-67 11-3,2-1-19,1 1 1,0 0-1,0-1 0,0 2 0,0-1 0,0 1 0,1 0 22,-4-1-7,-1 0 1,0 1-1,1 0 0,-1-1 0,0 1 0,0 0 1,0-1-1,1 1 0,-1 0 0,0 0 0,0 0 1,0 0-1,0 0 0,0 0 0,0 0 1,-1 0-1,1 1 0,0-1 0,-1 0 0,1 0 1,0 1-1,-1-1 0,0 1 0,1-1 1,-1 0-1,0 1 0,1-1 0,-1 2 7,-1 13-1,1 0 0,-2 0-1,0 0 1,-1 0 0,-1-1 0,0 1-1,-5 9 2,-10 45 71,19-68-70,-3 8 10,2 1 1,-1 0-1,2-1 0,-1 1 0,2 5-11,-1-14 2,0 0 0,0 0 0,0 0 0,1 0 0,-1-1 0,1 1 0,-1 0 0,1 0-1,0 0 1,0-1 0,0 1 0,0 0 0,0-1 0,0 1 0,0-1 0,0 1 0,1-1 0,-1 0 0,0 1-1,1-1 1,-1 0 0,1 0 0,0 0 0,-1 0 0,1 0 0,0-1 0,-1 1 0,1 0 0,0-1-1,0 1 1,0-1 0,1 0-2,0 1 7,1-1-1,-1-1 1,0 1 0,1 0-1,-1-1 1,0 0-1,1 1 1,-1-1-1,0-1 1,0 1-1,0 0 1,0-1 0,0 0-1,0 1 1,2-3-7,7-5 18,-1 0 1,0-1 0,0-1-19,-4 4 5,24-27-22,-2 0 0,-1-2 0,7-16 17,-17 26-45,32-58-219,-36 59 95,0 1 0,2 0 0,15-17 169,-27 36-8,0 1 0,0 0 0,0 0 0,0 0 0,1 1 0,-1 0 0,1 0-1,0 0 1,0 0 0,0 1 0,1 0 0,-1 0 0,0 0 0,1 0-1,-1 1 1,1 0 0,0 1 0,-1-1 0,1 1 0,0 0 0,0 0-1,-1 1 1,1-1 0,-1 1 0,1 1 0,0-1 0,-1 1 0,0 0 0,1 0-1,-1 0 1,0 1 0,0 0 0,0 0 0,-1 0 0,1 1 0,-1-1-1,0 1 1,0 0 0,0 0 0,1 2 8,3 5 1,0 0 1,-1 1-1,-1 0 1,0 0-1,0 0 1,-1 1-1,-1 0 0,0 0 1,-1 0-1,0 0 1,-1 0-1,0 6-1,0 7 14,0 0 1,-2 1-1,-1-1 1,-2 1-1,-4 22-14,6-44 31,-1 1 0,0 0-1,0-1 1,0 0-1,0 1 1,-1-1-1,-1 2-30,4-7 17,-1 1-1,1 0 0,0-1 1,0 1-1,-1-1 0,1 1 1,-1-1-1,1 1 0,0 0 0,-1-1 1,1 1-1,-1-1 0,1 0 1,-1 1-1,0-1 0,1 1 1,-1-1-1,1 0 0,-1 0 0,0 1 1,1-1-1,-1 0 0,0 0 1,1 0-1,-1 1 0,0-1 1,1 0-1,-1 0 0,0 0 1,1 0-1,-1 0 0,0 0 0,1-1 1,-1 1-1,0 0 0,1 0 1,-1 0-1,0-1 0,1 1 1,-1 0-1,1-1 0,-1 1 0,0 0 1,1-1-1,-1 1 0,1-1 1,-1 1-1,1-1 0,0 1 1,-1-1-1,1 1 0,-1-1 1,1 0-1,0 1 0,-1-1 0,1 1 1,0-1-1,0 0 0,0 1 1,-1-1-17,-1-4 66,1 0 0,-1 1 0,1-1 0,-1 0 0,1 0 0,1 0 0,-1 0 0,1 0 1,0 0-1,0 0-66,5-51 153,-4 46-134,2-16-7,2 0-1,1 0 1,0 0-1,2 1 1,1 0 0,12-23-12,-16 38-5,1 0 0,0 1 1,0-1-1,1 1 0,0 1 1,0-1-1,1 1 1,0 1-1,1-1 0,-1 1 1,1 1-1,1 0 0,-1 0 1,1 1-1,0 0 0,1 0 1,6-1 4,-8 3-17,0 1 1,1 0 0,-1 0-1,0 1 1,0 0 0,1 1-1,-1 0 1,1 0 0,-1 1-1,0 1 1,0-1 0,8 3 16,-11-2-14,-1 0 1,0 1 0,0-1 0,0 1-1,0 0 1,0 1 0,0-1 0,-1 1-1,0 0 1,1 0 0,-1 0-1,-1 0 1,1 1 0,-1 0 0,0 0-1,0 0 1,0 0 0,0 0 0,-1 0-1,0 1 1,0 1 13,7 29-5,-2 1-1,-1-1 0,-2 1 1,-1 0-1,-2 0 1,-2 7 5,1-39-1,0 0 1,0 0 0,1 0-1,0 0 1,0 0-1,0 0 1,1-1-1,1 3 1,-3-6 1,0 0 0,1 0 0,-1-1-1,0 1 1,1 0 0,-1-1-1,1 1 1,0 0 0,-1-1-1,1 1 1,-1-1 0,1 1-1,0-1 1,0 1 0,-1-1-1,1 1 1,0-1 0,0 0-1,-1 1 1,1-1 0,0 0-1,1 0 2,-1 0 0,0 0 0,1 0 1,-1-1-1,0 1 0,0 0 0,1-1 1,-1 1-1,0-1 0,0 1 0,0-1 0,1 0 1,-1 1-1,0-1 0,0 0 0,0 0 1,0 0-1,-1 0 0,1 0-2,12-13-24,-1 0 0,0-1-1,-2 0 1,7-11 24,14-21-207,-30 45 196,18-23-486,20-23 497,-34 43-49,0-1 0,1 1 0,-1 0 0,1 1 0,0-1 0,1 1 0,-1 1 0,0-1 0,1 1 0,0 0 0,1 0 49,-6 2-6,0 1 1,0 0-1,0 0 1,0 0-1,0 0 0,0 0 1,-1 0-1,1 0 1,0 1-1,0-1 0,0 1 1,0-1-1,0 1 0,-1 0 1,1-1-1,0 1 1,-1 0-1,1 0 0,0 1 1,-1-1-1,1 0 0,-1 0 1,0 1-1,1-1 1,-1 1-1,0-1 0,0 1 1,0-1-1,0 1 0,0 0 6,4 8 33,0-1 0,0 2 0,-1-1 0,2 9-33,-2-6 34,2 3-1,0-1-1,1 0 0,0 0 1,2 0-1,9 12-32,-16-23 6,1 0 1,-1-1 0,1 0-1,0 1 1,0-1-1,1 0 1,-1 0-1,0-1 1,1 1-1,0-1 1,0 0 0,-1 0-1,1 0 1,1 0-1,-1-1 1,0 1-1,0-1 1,0 0-1,1-1 1,-1 1 0,0-1-1,1 0 1,-1 0-1,4 0-6,-3-2 12,0 0 1,0 0-1,0 0 0,0-1 0,0 0 1,-1 1-1,1-2 0,-1 1 0,0-1 1,0 1-1,0-1 0,0 0 0,-1 0 1,0-1-1,2-1-12,6-10 32,-1 0-1,0-1 1,4-12-32,-6 12 13,0 2 5,-1-1 0,-1-1 0,0 1 0,2-13-18,-6 9 262,-2 20-249,0 0-1,0 0 1,0 0-1,0 0 1,0 0-1,0 0 1,0 0 0,0 0-1,0 0 1,0 0-1,0 0 1,0 0-1,0 0 1,0 0-1,0 0 1,0 0-1,0 0 1,-1 0-1,1 0 1,0 0 0,0 0-1,0 0 1,0 0-1,0 0 1,0 0-1,0 0 1,0 0-1,0 0 1,0 0-1,0 0 1,0 0-1,0 0 1,0 0-1,0 0 1,-1 0 0,1 0-1,0 0 1,0 0-1,0 0 1,0 0-1,0 0 1,0 0-1,0 0-12,-13 35 453,9-24-445,1 1 0,1-1 0,0 1 0,0 0 0,1-1 0,0 1 0,1 0 0,1 0 0,0 0 0,1 2-8,-1-8-21,0 1 1,1-1-1,0 0 0,0 0 1,1 0-1,0 0 0,0-1 0,0 1 1,0-1-1,1 0 0,0 0 1,0 0-1,1 0 0,-1-1 0,1 1 1,0-1-1,0 0 0,0-1 0,6 4 21,-6-5-131,1 1 0,-1-1-1,0 0 1,1 0-1,-1-1 1,0 0 0,1 0-1,0 0 1,-1 0-1,1-1 1,0 0 0,-1 0-1,1-1 1,-1 0-1,3 0 132,0-1-174,-1-1 0,1 0-1,-1-1 1,5-2 174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5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4937,'19'10'1400,"25"22"-1368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7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51 2793,'-1'-1'110,"1"1"1,0-1-1,0 0 1,0 1-1,0-1 1,-1 1-1,1-1 1,0 1-1,0-1 1,-1 1-1,1-1 1,0 1-1,-1-1 1,1 1-1,-1-1 1,1 1-1,0-1 1,-1 1-1,1 0 1,-1-1-1,0 1-110,-5 7 1266,-4 30-589,6-21-601,-6 15-26,1 0 0,2 0 0,1 1 0,1 6-50,4-25 3,0 1 0,1-1 1,1 0-1,0 1 0,1-1 1,0 0-1,1 1 0,0-1 1,1-1-1,1 1 0,1 3-3,-4-13-1,0 1 0,0 0-1,0-1 1,0 1 0,1-1-1,-1 0 1,1 0 0,0 0-1,0 0 1,0 0 0,0 0 0,0-1-1,1 0 1,-1 0 0,2 1 1,-2-2 1,0 0-1,0 0 1,0 0 0,0-1 0,0 1 0,1-1 0,-1 0 0,0 0 0,0 0 0,0 0 0,1 0 0,-1-1 0,0 0-1,0 1 1,0-1 0,0 0 0,0-1 0,0 1 0,0 0 0,0-1-1,18-12-3,0 0-1,-1-1 1,0-1 0,-2 0 0,0-2-1,0 0 1,7-12 3,1 0-340,2 1-1,14-10 341,-42 38-2,1 1 1,-1 0-1,0 0 1,0 0 0,0 0-1,1 0 1,-1 0-1,0 0 1,0 0 0,1 0-1,-1 0 1,0 0-1,0 0 1,0 0-1,1 0 1,-1 0 0,0 0-1,0 0 1,0 1-1,1-1 1,-1 0 0,0 0-1,0 0 1,0 0-1,0 0 1,1 0-1,-1 0 1,0 1 0,0-1-1,0 0 1,0 0-1,0 0 1,1 0-1,-1 1 1,0-1 0,0 0-1,0 0 1,0 0-1,0 1 1,0-1 0,0 0-1,0 0 1,0 0-1,0 1 1,0-1-1,0 0 1,0 0 0,0 1-1,0-1 1,0 0-1,0 0 1,0 0 1,4 23 77,-2-9-54,1 5 10,-2-6-11,1 0 1,1-1 0,0 0-1,0 0 1,1 0 0,1 0-1,0 0 1,6 8-23,-8-14 10,0-1 1,1 0-1,0 0 1,0-1-1,0 1 1,1-1-1,-1 1 1,1-1-1,0-1 1,0 1-1,1-1 1,-1 0-1,1 0 1,-1 0-1,1-1 1,1 0-11,0 0 12,0-1-1,0 0 1,0 0 0,0 0 0,0-1-1,1 0 1,-1-1 0,0 0-1,0 0 1,0 0 0,0-1-1,0 0 1,0 0 0,1-1-12,10-5 13,0-1 0,-1-1 0,-1 0 0,0-1 0,0 0 0,10-12-13,-15 14-76,-1 0-1,0-1 1,-1-1-1,-1 1 1,1-2 0,-2 1-1,1-1 1,-2 0-1,5-11 77,-9 19-50,-1 0 0,0 0 0,0 0 0,0 0 0,-1 0-1,0 0 1,1 0 0,-1 0 0,-1 0 0,1 0 0,0 0-1,-1 0 1,0 0 0,-1-4 50,-1 2 0,0 0 0,0 0 0,0 0 0,0 0 1,-1 1-1,0 0 0,0-1 0,-3-1 0,7 6 28,-1 1 0,0-1 0,1 0 0,-1 0-1,0 1 1,1-1 0,-1 0 0,0 1 0,0-1 0,1 1 0,-1-1 0,0 1 0,0-1 0,0 1-1,0 0 1,0-1 0,0 1 0,0 0 0,0 0 0,0 0 0,0 0 0,1 0 0,-1 0 0,0 0-1,0 0 1,0 0 0,0 0 0,0 0 0,0 1 0,0-1 0,0 0 0,0 1 0,0-1 0,0 0 0,1 1-1,-1-1 1,0 1 0,0 0 0,0-1 0,1 1 0,-1 0 0,0-1 0,1 1 0,-1 0 0,1 0-1,-1-1 1,1 1 0,-1 0 0,1 0 0,-1 0 0,1 0 0,0 0 0,-1 0-28,0 1 12,0 1 1,0-1 0,1 0-1,-1 1 1,0-1-1,1 1 1,-1-1-1,1 1 1,0 0 0,0-1-1,0 1 1,0-1-1,0 1 1,1-1-1,-1 1 1,1-1 0,0 1-1,-1-1 1,1 1-1,0-1 1,1 1-13,1 0 4,0 0-1,0 0 1,0-1-1,1 1 1,-1-1-1,1 0 1,-1 0-1,1 0 1,0 0-1,0-1 1,0 0-1,0 1 1,0-2 0,0 1-1,1 0-3,14 2 27,0-1-1,14-1-26,-28-1 3,14 1-8,0-1-1,0-2 1,-1 0-1,1 0 1,0-2-1,-1-1 1,0 0-1,0-1 0,0-1 1,-1 0-1,0-2 1,0 0-1,-1-1 1,0 0-1,0-1 1,-2-1-1,1-1 1,-2 0-1,3-3 6,-13 13-19,-1 0 0,0 0 0,1 0 0,-1 0 0,0 0-1,-1-1 1,1 1 0,0-1 0,-1 1 0,0-1 0,0 0 0,0 0 0,0 1 0,-1-4 19,0 5-12,0 0 0,0 0 0,-1 0 0,1 0 0,-1 0 0,0 0 1,1 0-1,-1 0 0,0 0 0,0 0 0,0 1 0,-1-1 0,1 0 0,0 1 0,-1-1 1,1 1-1,-1-1 0,1 1 0,-1-1 0,0 1 0,1 0 0,-1 0 0,0 0 1,0 0-1,0 0 0,0 1 0,0-1 12,-2-1 3,0 1 0,0 0 0,0 0 1,0 0-1,0 1 0,0-1 0,0 1 1,0 0-1,0 0 0,0 1 0,0-1 0,0 1 1,0 0-1,0 0 0,1 0 0,-1 0 0,0 1 1,0-1-1,1 1 0,-1 0 0,1 0 0,-1 0 1,1 1-1,0-1 0,0 1 0,0 0 1,-2 2-4,-3 5 40,-1-1 1,1 2 0,1-1 0,0 1 0,0 0 0,1 0-1,1 1 1,-2 4-41,5-10 4,1 0-1,0 1 1,0-1-1,0 1 1,0-1-1,1 1 1,0-1-1,1 1 1,-1-1-1,1 1 1,1-1-1,-1 0 1,1 1 0,0-1-1,0 0 1,1 0-1,0 0 1,0-1-1,0 1 1,1-1-1,0 1 1,3 3-4,2 2 2,1 0 1,0-1-1,0 1 1,1-2-1,1 0 1,0 0-1,0-1 1,0-1-1,13 6-2,-14-8-16,0-1 0,1 0 0,-1-1 0,1 0 0,0-1 0,0 0 0,0-1 0,0 0 0,0-1 0,0 0 16,5-2-94,0 0 0,0-1 0,-1-1 0,1 0 0,-1-1 0,10-5 94,21-13-285,-1-1 0,-1-3 0,-1-1 0,5-7 285,-28 20-47,2 0 24,-1 0 23,-1 0-1,5-6 1,-21 17 17,-1 0 1,0 0-1,0-1 1,0 1-1,0-1 1,-1 0-1,0 0 1,0 0-1,0 0 1,-1 0-1,0-1 1,1-2-18,-2 7 15,-1 0 1,0 0 0,0 0-1,0 0 1,0-1 0,0 1-1,0 0 1,0 0 0,0 0 0,0-1-1,0 1 1,-1 0 0,1 0-1,0 0 1,-1 0 0,1-1-1,-1 1 1,1 0 0,-1 0 0,0 0-1,0 0 1,1 0 0,-1 1-1,0-1 1,0 0 0,0 0-1,0 0 1,0 1 0,0-1 0,0 0-1,0 1 1,0-1 0,0 1-1,0-1 1,0 1 0,0 0-1,-1-1 1,1 1 0,0 0 0,0 0-1,0 0 1,-2 0-16,-2-1 55,-1 1 0,1 0 1,-1 0-1,1 0 0,-1 1 0,1-1 0,-1 2 1,1-1-1,-1 0-55,-13 8 68,1 0 1,0 0-1,0 2 1,1 0-1,1 1 1,0 1-1,0 0 1,1 1-1,1 1 0,1 0 1,0 1-1,-8 14-68,14-20 18,1 1 0,0 0 1,1 0-1,1 0 0,-1 1 0,-1 9-18,4-13 2,1 0 0,-1-1 0,2 1 0,-1 0 0,1 0 0,0 0 0,0-1 0,1 1 0,0 0 0,1 0 0,0 0-2,-2-6 2,1 0 1,-1-1-1,1 1 0,-1 0 0,1-1 0,0 1 1,0-1-1,0 1 0,0-1 0,0 1 1,0-1-1,0 1 0,0-1 0,0 0 1,1 0-1,-1 0 0,0 0 0,1 0 1,-1 0-1,1 0 0,-1 0 0,1-1 1,0 1-1,-1 0 0,1-1 0,0 1 1,-1-1-1,1 0 0,0 0 0,0 1 1,-1-1-1,1 0 0,0-1 0,0 1 0,-1 0 1,1 0-1,0-1 0,-1 1 0,1-1 1,0 0-3,8-3 17,0 0-1,0-1 1,0 0 0,-1 0 0,0-1 0,2-2-17,43-33-36,4-7 36,16-13-264,-69 58 242,82-69-580,-75 60 473,-1 1 0,0-2 0,0 1 0,-1-1 0,5-11 129,-4 7-18,-10 16 35,-1 5 12,-16 30 134,-1-4 126,1 2 0,-9 28-289,21-50 32,0 1-1,2 0 1,-1 0-1,1-1 1,1 1 0,0 1-1,1-1 1,0 0-1,0 0 1,1 0 0,1 3-32,-1-8 7,1-1 0,-1 0-1,1 1 1,0-1 0,0 0 0,1 0 0,-1-1 0,1 1 0,4 4-7,-5-7 6,0 1 0,0-1 0,0 0 0,1 1 0,-1-1 0,1-1 0,0 1 0,0 0 0,-1-1 0,1 1-1,0-1 1,0 0 0,0 0 0,0 0 0,1 0 0,-1-1 0,0 1 0,1-1-6,4 0 15,0-1-1,-1 1 0,1-2 1,-1 1-1,0-1 1,1 0-1,-1-1 1,0 0-1,0 0 1,0 0-1,-1-1 1,1 0-1,-1 0 1,2-2-15,16-13 42,1-1 1,15-18-43,-40 38 0,23-25-41,-1-1 1,-1 0-1,-1-2 0,12-23 41,-27 40 132,-13 29 473,-4 24-435,1 1 1,-1 13-171,12-54 4,-2 8 13,0 0 0,1 0 0,0 0 1,0 0-1,1 0 0,1 0 0,-1-1 0,2 5-17,-2-13 5,0 1 1,1-1-1,-1 1 0,0-1 0,1 0 0,-1 1 0,1-1 0,-1 0 1,1 0-1,-1 1 0,1-1 0,0 0 0,0 0 0,-1 0 0,1 0 0,0 0 1,0 0-1,0 0 0,1 1-5,-1-2 6,0 1 0,0-1 0,0 0 0,0 0 0,0 1 0,1-1 0,-1 0 0,0 0 0,0 0 0,0 0 0,0 0 0,0-1 0,0 1 0,0 0 0,0 0 0,0-1 0,0 1 0,0-1 0,0 1 0,0-1-6,6-3 33,1-1 1,-1 0-1,-1 0 1,1-1-1,5-5-33,-6 6 3,12-12 35,60-56 72,43-52-110,-116 119-6,0 1-20,-1 0-1,1-1 1,-1 0 0,0 1-1,0-2 1,-1 1-1,0 0 1,2-5 26,-5 11-15,0-1 0,1 1-1,-1 0 1,0-1 0,0 1 0,0-1-1,1 1 1,-1 0 0,0-1 0,0 1 0,0-1-1,0 1 1,0-1 0,0 1 0,0 0-1,0-1 1,0 1 0,0-1 0,0 1 0,0-1-1,0 1 1,-1 0 0,1-1 0,0 1-1,0-1 1,0 1 0,0 0 0,-1-1-1,1 1 1,0 0 0,-1-1 0,1 1 0,0 0-1,0-1 1,-1 1 0,1 0 0,-1 0-1,1-1 1,0 1 0,-1 0 0,1 0 0,0 0-1,-1-1 1,1 1 0,-1 0 0,1 0-1,-1 0 1,1 0 0,0 0 0,-1 0 0,1 0-1,-1 0 1,1 0 0,-1 0 0,1 0-1,-1 0 1,1 0 0,0 1 0,-1-1-1,1 0 16,-33 12-1049,-2 5-908,-30 20 1957,55-30-92,0 0 1,0 0 0,0 1-1,1 1 1,0-1-1,1 2 1,0-1-1,-2 4 92,9-11 0,-1 0 0,1 0 0,0-1 0,0 1 0,0 0 0,0 0 0,0 0 0,1 0 0,-1 0 0,1 0 0,-1 0 0,1 0 0,0 0 0,-1 0 0,1 1-1,0-1 1,1 0 0,-1 1 0,1-1 33,0 0 0,0-1 0,0 1 0,0-1-1,0 1 1,1-1 0,-1 0 0,0 1-1,1-1 1,-1 0 0,1 0 0,-1 0 0,1 0-1,0 0 1,-1 0 0,1 0 0,0-1 0,0 1-1,0-1 1,1 1-33,38 10 951,-25-7-467,-1 1-1,0 0 1,11 6-484,15 9 102,-2 2 0,0 1 0,-2 2 0,6 7-102,6 6-233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39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99 1368,'22'-23'1441,"23"-20"-1145,-44 43-283,0-1 0,1 0 0,-1 0 1,0 0-1,0 0 0,0 0 1,0-1-1,0 1 0,0 0 0,-1 0 1,1-1-1,0 1 0,-1 0 0,1-1 1,0 1-1,-1 0 0,0-1 1,1 1-1,-1-1 0,0 1 0,0-1 1,0 1-1,0-2-13,0 3 11,0 0 0,0 0 1,0 0-1,0-1 0,0 1 0,-1 0 1,1 0-1,0 0 0,0 0 0,0 0 1,0 0-1,0 0 0,-1 0 0,1 0 1,0 0-1,0 0 0,0 0 0,0 0 1,-1 0-1,1 0 0,0 0 1,0 0-1,0 0 0,0 0 0,-1 0 1,1 0-1,0 0 0,0 0 0,0 0 1,0 0-1,0 0 0,-1 0 0,1 1 1,0-1-1,0 0 0,0 0 0,0 0 1,0 0-1,0 0 0,0 0 0,-1 1 1,1-1-1,0 0 0,0 0 0,0 0-11,-6 17 522,5-14-475,0 2 6,0 0-1,0 0 1,-1 0-1,0 0 1,0 0-1,0 0 1,0 0-1,-1 0 1,0-1-1,0 0-52,-37 49 278,14-21-41,2 1-1,-17 31-236,24-34 70,2 1-1,1 0 1,-7 26-70,15-37 7,1 0 1,1 0-1,1 1 1,0-1-1,1 1 1,2 19-8,0-35-2,1 1 1,-1-1 0,1 0 0,0 1 0,1-1-1,-1 0 1,1 0 0,0 0 0,0 0 0,1 0-1,-1 0 2,0-3-6,-1-1-1,0 1 0,1 0 1,-1-1-1,1 1 0,-1-1 0,1 1 1,0-1-1,0 0 0,0 0 1,0 1-1,0-1 0,0-1 0,0 1 1,0 0-1,0 0 0,0-1 1,0 1-1,0-1 0,1 0 0,-1 0 1,0 0-1,0 0 0,0 0 0,1 0 1,-1 0-1,0-1 0,0 1 1,0-1-1,0 0 7,8-2-63,0-1 0,-1 0 0,0 0 1,0-1-1,0-1 0,0 1 0,-1-2 0,5-3 63,19-18-503,13-17 503,-32 31-90,0 1 1,27-27-158,-2-1-1,-1-2 1,24-38 247,-63 91 159,-11 16 75,3-8-97,0 2-1,1-1 1,1 1-1,1 1 1,1-1-1,-2 14-136,7-25 12,0 0 0,0 1 0,1-1 0,0 0 0,1 0 0,0 1 0,0-1 0,1 0 0,1 0 0,-1 0 0,1 0 0,2 3-12,-3-9 2,0 1 0,0 0 1,1 0-1,-1-1 0,1 1 0,0-1 0,0 0 1,0 0-1,0 0 0,1 0 0,-1 0 0,1-1 1,0 1-1,0-1 0,-1 0 0,1 0 1,1-1-1,-1 1 0,0-1 0,0 0 0,1 0 1,-1 0-1,0-1 0,1 0 0,-1 1 0,4-2-2,2 0-6,0-1 0,0 0 0,0 0 0,-1-1 0,1-1 0,-1 0 0,0 0 0,0 0 0,0-1 0,0-1 0,5-4 6,-11 9-4,23-16-70,-1-1 1,0-1 0,20-21 73,-36 31-24,0 0 1,-1-1-1,0 0 1,0 0-1,-1-1 1,-1 0-1,0 0 1,0-1-1,-1 0 1,3-10 23,-7 17-3,0 1 0,-1-1 0,1 1 0,-1-1 0,0 1 0,0-1 0,-1 1 0,0-1 0,1 1-1,-2-1 1,1 1 0,0 0 0,-1-1 0,0 1 0,0 0 0,0 0 0,0 0 0,-1 0 0,1 1 0,-1-1 0,0 1 0,0-1 0,-1 1 0,1 0 0,-1 0 3,-6-5-1,0 0 1,-1 0 0,0 1 0,-1 0-1,1 1 1,-1 0 0,-1 1-1,0 0 1,-2 0 36,-1 1-1,1 0 0,-1 1 0,0 0 1,0 1-1,-3 1-35,14 1 22,0 0 0,0 0 1,0 1-1,0 0 0,0 0 0,0 0 0,0 1 1,0-1-1,1 1 0,-2 1-22,4-2 13,-1 1 0,1 0 0,-1-1 0,1 1 0,-1 0 0,1 0 0,0 1 0,0-1 0,0 0 0,0 1 0,1-1 0,-1 1 0,1 0 0,-1 0 0,1-1 0,0 1 0,0 2-13,0-2-11,0 1-1,1 0 0,-1 0 1,1 0-1,0-1 1,0 1-1,0 0 1,0 0-1,1 0 0,0 0 1,0-1-1,0 1 1,0 0-1,0-1 1,1 1-1,0 1 12,1 1-95,1-1 0,0 1 0,0 0 1,0-1-1,0 0 0,1 0 0,0 0 0,0 0 0,3 1 95,44 26-401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15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250 129 6049,'1'1'174,"0"-1"0,-1 0 0,1 1 0,0-1-1,-1 1 1,1-1 0,-1 1 0,1-1 0,-1 1 0,1-1-1,-1 1 1,0 0 0,1-1 0,-1 1 0,0 0-1,1-1 1,-1 1 0,0 0 0,0-1 0,1 1-174,-3 24-82,1-19 372,-12 57-173,-3-1 0,-5 9-117,-10 36 7,6-1 13,11-43-12,-3 0-1,-2-1 1,-13 24-8,30-79 4,-1-1 0,-1 0 0,1 0 0,-1 0 0,-2 1-4,6-6 5,-1 0-1,0 0 0,0 0 0,0 0 1,1 0-1,-1 0 0,0-1 0,0 1 1,0 0-1,0-1 0,0 1 0,0 0 1,0-1-1,-1 1 0,1-1 0,0 0 1,0 1-1,0-1 0,0 0 0,-1 0 1,1 0-1,0 0 0,0 0 0,0 0 1,-1 0-1,1 0 0,0 0 0,0 0 1,0-1-1,0 1 0,-1-1-4,1 0 5,0 1-1,0-1 1,0 0-1,0 0 1,0 0-1,0 0 1,1 0-1,-1 0 1,0 0-1,1 0 1,-1 0-1,1 0 1,-1 0-1,1-1 1,-1 1-1,1 0 1,0 0-1,0-1 1,0 1-1,-1 0 1,1 0-1,0 0 1,1-1-1,-1 1-4,4-33 32,-4 34-32,21-77-88,2 2-1,14-24 89,-11 27-123,45-113-156,82-149 279,-185 376 315,18-26-337,1 1 0,-6 9 22,12-13 0,0 0 0,1 0 0,1 1 0,0-1 0,1 2 0,0-1 0,-1 14-1,3-20 2,1 1 0,1 0-1,-1-1 1,1 1-1,1 0 1,0-1-1,0 1 1,1-1-1,0 1 1,0-1-1,1 1 1,0-1-1,0 0 1,1 0-1,-3-6-1,0 0 0,0 0 0,0 0 0,1-1 0,-1 1 0,0 0 0,1-1 0,-1 1 0,1-1 0,-1 1 0,1-1 0,0 0 0,-1 0 0,1 0 0,0 0 0,0 0 0,0 0 0,0 0 0,0-1 0,0 1 0,0-1 0,0 1 0,0-1 0,0 0 0,0 0 0,1 0 0,-1 0 0,0 0 0,0 0 0,0-1 0,0 1 0,0-1 0,0 1 0,0-1 0,0 0 0,0 0 0,0 0 0,0 0 1,7-4 7,0 0-1,0-1 1,0 0-1,-1-1 1,0 0-1,0 0 1,-1-1-1,7-8-6,12-17-12,12-21 12,-36 50-2,29-41-61,-3 0 0,-2-2 1,-1-3 62,-17 26 43,-8 19 27,-7 14-2,3-1-61,1 1-1,0-1 0,0 1 1,0 0-1,1 0 0,1 0 1,-1 0-1,2 0 1,-1 7-7,1 5-66,1-1 0,1 1 0,5 19 66,-1-13-162,1-1 0,3 5 162,25 59-176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0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71 755 4089,'-2'-1'126,"0"1"1,1 0-1,-1-1 0,0 1 1,0 0-1,1 0 1,-1 0-1,0 0 0,0 0 1,1 1-1,-1-1 1,0 0-1,0 1 0,1-1 1,-1 1-1,1 0 1,-1 0-1,0-1 0,1 1 1,-2 1-127,1 0 71,0 0 0,0 1 0,0-1 1,0 0-1,0 1 0,1 0 0,-1-1 1,1 1-1,-1 0 0,1 0 0,0 1-71,-3 9 6,1-1-1,1 0 0,0 1 1,1-1-1,0 10-5,1-11-4,0-1 0,0 1 0,1 0 0,1 0 0,-1-1 0,3 6 4,-3-13-8,-1-1 0,1 1 1,0-1-1,0 1 0,0-1 0,1 0 0,-1 1 1,0-1-1,1 0 0,0 0 0,-1 0 1,1 0-1,0 0 0,0 0 0,0-1 0,0 1 1,0-1-1,1 1 0,-1-1 0,0 0 1,1 0-1,-1 0 0,1 0 0,-1 0 0,1 0 1,-1-1-1,1 1 0,-1-1 0,1 0 1,1 0 7,5 0-22,1-1 1,-1-1 0,0 1 0,0-2 0,0 1 0,0-1-1,0 0 1,0-1 0,-1 0 0,7-5 21,-8 5-31,0 0 1,-1-1-1,0 1 1,0-1-1,0-1 0,0 1 1,-1-1-1,0 0 0,0-1 1,0 1-1,-1-1 1,0 0-1,1-3 31,-4 7-62,0-1 1,-1 1-1,1-1 1,-1 0-1,1 1 1,-1-1-1,0 1 0,-1-5 62,1 8-5,0-1-1,0 1 1,0-1-1,0 1 0,0-1 1,0 0-1,0 1 0,0-1 1,0 1-1,0-1 1,0 0-1,0 1 0,-1-1 1,1 1-1,0-1 0,0 1 1,-1-1-1,1 1 1,0-1-1,-1 1 0,1-1 1,-1 1-1,1 0 1,0-1-1,-1 1 0,1-1 1,-1 1-1,1 0 0,-1-1 1,1 1-1,-1 0 1,0 0-1,1 0 0,-1-1 1,1 1-1,-1 0 0,1 0 1,-1 0-1,0 0 1,1 0-1,-1 0 0,1 0 1,-1 0-1,0 0 0,1 0 1,-1 0-1,1 1 1,-1-1-1,1 0 0,-1 0 1,1 0-1,-1 1 1,0-1-1,1 0 6,-2 2 1,0-1 0,1 1 0,-1-1 0,1 1 0,-1-1 0,1 1 1,-1 0-1,1 0 0,0 0 0,0 0 0,0 0 0,0 0 0,0 0 0,1 0 0,-1 0 0,1 0 0,-1 0 0,1 1 1,0-1-1,-1 2-1,1 3 1,0 1 0,0 0 0,0 0 1,1 0-1,1 1-1,-1-3 1,0 0 0,1 0 1,0 0-1,0-1 0,1 1 1,-1-1-1,1 1 0,1-1 0,-1 0 1,1 0-1,0 0 0,0 0 0,0-1 1,0 0-1,1 0 0,0 0 0,0 0 1,0-1-1,0 0 0,1 0 1,-1 0-1,1 0 0,-1-1 0,1 0 1,0 0-1,4 0-1,2 0 4,0 0 0,-1 0 0,1-1 0,0-1 1,0 0-1,-1-1 0,1 0 0,0 0 0,-1-1 0,1-1 0,-1 0 0,0-1 1,8-3-5,3-4-6,-1 0 1,0-1-1,-1-1 1,-1-1-1,0-1 1,0-1-1,-2 0 1,0-1-1,-1-1 1,11-17 5,-22 29-5,-1-1 0,0 1 0,-1-1 0,0 0 1,0 0-1,0-1 0,-1 1 0,0 0 0,0-1 0,-1 0 0,0 1 1,0-1-1,-1 0 0,0 1 0,-1-1 0,1 0 5,-3-8 48,0 0-1,-1 0 1,-1 1 0,0-1-1,-1 1 1,-7-12-48,4 11 263,9 16-257,0 0 1,0 0-1,0 0 0,0 0 1,0 0-1,1 0 1,-1 0-1,0 0 0,0 0 1,0 1-1,0-1 1,0 0-1,0 0 0,0 0 1,0 0-1,0 0 1,-1 0-1,1 0 1,0 0-1,0 0 0,0 0 1,0 0-1,0 0 1,0 0-1,0 1 0,0-1 1,0 0-1,0 0 1,0 0-1,0 0 0,0 0 1,0 0-1,0 0 1,0 0-1,0 0 0,0 0 1,0 0-1,0 0 1,-1 0-1,1 0 0,0 0 1,0 0-1,0 0 1,0 0-1,0 0 1,0 0-1,0 0 0,0 0 1,0 0-1,0 0 1,0 0-1,0 0 0,-1 0 1,1 0-1,0 0 1,0 0-1,0 0 0,0 0-6,7 35 305,8 20-293,-2 1 0,-3 1 1,-3 0-1,-2 0 0,-2 39-12,-9 6 5,-4-1-1,-5 0 0,-4-1 1,-18 52-5,31-130-1,1 0 6,-2-1-1,0 1 0,-1-1 1,-2 0-1,-8 14-4,17-33 2,-30 41 16,30-41-5,-1 0-1,1 0 1,-1 0 0,0 0-1,0-1 1,0 1-1,0 0 1,0-1-1,0 0 1,-1 0-1,1 1 1,0-1-1,-1-1 1,1 1-1,0 0 1,-1-1-1,1 1 1,-1-1 0,0 1-13,2-1 9,1 0 0,-1 0 1,1 0-1,-1-1 1,0 1-1,1 0 1,-1 0-1,1 0 0,-1 0 1,1-1-1,-1 1 1,1 0-1,0 0 1,-1-1-1,1 1 0,-1 0 1,1-1-1,-1 1 1,1 0-1,0-1 1,-1 1-1,1-1 0,0 1 1,0-1-1,-1 1-9,1-2 21,-1 1 0,1 0 0,0-1 0,0 1-1,0 0 1,0-1 0,0 1 0,0-1 0,0 1 0,0 0 0,0-1-1,1 1 1,-1-1-21,11-34 186,2 0 0,3-5-186,49-123 76,105-244-1082,-125 313 458,5 1 0,4 4 1,16-17 547,-67 102-17,17-22-152,19-22 169,-32 42-11,-1 0 0,1 0 0,0 1-1,1 0 1,0 1 0,0 0 0,0 0 0,7-3 11,-14 7-7,1 1 0,-1-1 0,0 0 0,1 1 0,-1-1 0,1 1 0,-1-1 0,1 1 0,-1 0 0,1 0 0,-1-1 0,1 1 0,-1 0 0,1 0 1,-1 1-1,1-1 0,-1 0 0,1 0 0,-1 1 0,1-1 0,-1 1 0,0-1 0,1 1 0,-1 0 0,0 0 0,1-1 0,-1 1 0,0 0 0,0 0 0,0 0 0,0 0 0,0 0 0,0 0 0,0 1 0,0-1 1,1 1 6,-1 1-21,0 0 0,0 0 0,0 0 0,-1 0 0,1 0 0,-1 1 0,1-1 0,-1 0 0,0 0 0,0 0 0,-1 0 0,1 1 0,-1-1 0,1 0 0,-1 0 0,0 0 0,-1 1 21,-4 9-29,-1 0 1,0-1-1,-1 1 0,0-2 0,-1 1 1,0-1-1,-1-1 0,-7 6 29,-19 17 218,-37 24-218,28-26 525,-13 5-525,-39 26 733,95-61-715,0 0 0,1 1 1,-1-1-1,0 1 1,0-1-1,1 1 0,-1 0 1,1-1-1,-1 1 1,1 0-1,0 0 0,0 0 1,0 0-1,0 0 1,0 0-1,0 1 0,0-1 1,1 0-1,-1 0 1,1 1-1,0 1-18,0-2 6,0 0 1,1 0-1,0 0 0,-1 0 0,1 0 1,0 0-1,0-1 0,0 1 1,0 0-1,1 0 0,-1-1 0,0 1 1,1 0-1,-1-1 0,1 0 0,-1 1 1,1-1-1,0 0 0,0 0 1,-1 0-1,1 0 0,0 0 0,1 0-6,10 5 16,-1-1 0,1-1-1,0 0 1,0-1 0,0 0-1,1-1 1,-1-1-1,6 0-15,5 0 27,0-2 0,0 0 0,0-2-1,8-2-26,-18 1 7,1-1 0,0 0-1,-1-1 1,0 0-1,-1-1 1,1 0-1,-1-1 1,0-1-1,-1 0 1,11-11-7,5-6-49,-2-2 0,0 0 0,17-27 49,-34 41-20,1-1-1,-2 0 0,0-1 1,-1 0-1,0 0 1,-2 0-1,1-1 1,-2 0-1,-1 0 1,0 0-1,-1 0 1,0-2 20,-1-38-39,-2 1 0,-2-1 0,-3-2 39,1 10-20,-28-249 163,26 257 144,4 33-59,1 9-66,0 12 47,12 162-46,0-40-164,-8-98 1,2 41 6,-3 1 1,-3 0-1,-9 46-6,-1-60 2,3-13 4,1 0 1,3 1-1,2 0-6,3-52 0,0 0 0,0 0 1,0 0-1,0 0 0,0 0 0,0 0 0,0 0 0,0 0 0,1 0 0,-1 0 0,0 0 1,1 0-1,-1 0 0,1 0 0,-1 0 0,1 0 0,-1 0 0,1 0 0,-1 0 0,1 0 0,0-1 1,0 0-1,0 0 0,1 0 0,-1 0 0,0 0 0,0 0 0,0 0 1,0 0-1,0 0 0,0-1 0,0 1 0,0 0 0,0-1 0,0 1 1,0-1-1,0 1 0,0-1 0,0 0 0,0 1 0,0-1 0,-1 0 1,2 0-1,26-22-61,-1-2-1,-1 0 1,14-19 61,22-22-238,-14 21-321,1 2-1,28-16 560,-59 51-163,-18 8 161,0 0 0,0 0 0,1 0-1,-1 0 1,0 0 0,0 1 0,1-1-1,-1 0 1,0 0 0,0 0 0,0 0-1,1 0 1,-1 0 0,0 1 0,0-1-1,0 0 1,1 0 0,-1 0 0,0 1-1,0-1 1,0 0 0,0 0 0,0 1-1,0-1 1,1 0 0,-1 0-1,0 1 1,0-1 0,0 0 0,0 0-1,0 1 1,0-1 0,0 0 0,0 0-1,0 1 1,0-1 2,-8 34-3,3-20 37,2 2-3,0 0 1,0 0-1,2 0 0,0 1 0,1-1 1,1 6-32,-1-16 3,0-1 0,1 0 0,0 0 0,0 1 0,1-1 0,-1 0 1,1 0-1,0 0 0,1-1 0,-1 1 0,1-1 0,0 1 0,0-1 0,0 0 1,1 0-1,-1 0 0,1 0 0,0-1 0,0 1 0,1-1 0,0 0-3,0 1-14,1-1 0,0 0 1,0-1-1,0 0 0,0 0 0,0 0 0,1-1 0,-1 1 0,0-1 0,1-1 0,-1 0 0,1 1 0,-1-2 0,6 0 14,-7 0-127,0 0 1,0 0-1,-1-1 0,1 0 0,0 0 0,-1 0 0,1 0 0,-1-1 0,1 0 0,-1 0 0,0 0 0,0 0 0,-1-1 0,1 1 0,-1-1 0,1 0 0,-1 0 0,1-3 127,13-28-744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1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 3073,'-5'23'186,"0"1"1,2 0 0,0 1 0,2-1 0,1 0-1,0 0 1,2 1 0,1-1 0,1 0 0,1 0-1,1-1 1,1 0 0,1 0 0,11 21-187,-16-37-2,0 0-1,1 0 1,0-1 0,0 1 0,1-1 0,0 0-1,0-1 1,0 1 0,1-1 0,0 0 0,2 2 2,-5-5-2,0 0 1,0-1-1,0 1 1,0-1-1,1 0 1,-1 0-1,0 0 1,0-1-1,1 1 0,-1-1 1,0 1-1,1-1 1,-1 0-1,1-1 1,-1 1-1,0 0 1,1-1-1,-1 0 1,0 0-1,0 0 1,1 0-1,-1 0 1,0-1-1,0 1 1,0-1-1,-1 0 1,2 0 1,18-15-129,0-1 1,-1-1-1,-1 0 1,-1-2-1,14-20 129,-6 9-787,2 1 0,6-4 787,-29 29-136,12-10-470,0 1 0,16-10 606,-30 22-50,1 0 0,-1 1 0,0-1-1,1 1 1,0 0 0,-1 0 0,1 1 0,0-1 0,0 1-1,0 0 1,0 0 0,0 1 0,0 0 0,0 0 0,4 0 50,-7 1 1,1 0 1,0 0-1,0 0 1,-1 0 0,1 0-1,-1 1 1,1-1-1,-1 1 1,0 0 0,0 0-1,1-1 1,-1 2-1,0-1 1,-1 0 0,1 0-1,1 3-1,4 5 65,-1 1-1,0 1 1,1 3-65,4 7 89,43 86 109,-52-103-236,-2-5 89,0 0 0,0 0 0,0 0 0,0 0 0,0 0 0,0 0 0,-1 0 0,1 0 0,0 0 0,0 0 0,0 0 0,0 0 0,0 0 0,0 0 0,0 0 0,0 1 0,0-1 0,0 0 0,-1 0 0,1 0 0,0 0 0,0 0 0,0 0 0,0 0 0,0 0 0,0 0 0,0 0 0,0 1 0,0-1 0,0 0 0,0 0 0,0 0 0,0 0 0,0 0 0,0 0 0,0 0 0,0 0 0,0 1 0,0-1 1,0 0-1,0 0 0,0 0 0,0 0 0,0 0 0,0 0 0,0 0 0,0 0 0,0 1 0,0-1 0,0 0 0,0 0 0,0 0 0,1 0 0,-1 0 0,0 0 0,0 0 0,0 0 0,0 0 0,0 0 0,0 0 0,0 0 0,0 1-51,-16 2 788,2 2-712,1 1 0,-1 0-1,1 1 1,0 0 0,1 1-1,-10 7-75,-19 14 217,24-22-27,16-7-184,1 0 0,0 0 0,-1 0 0,1 0 0,0 0-1,-1 0 1,1 0 0,0 0 0,-1 0 0,1 0 0,0 0 0,-1 0 0,1-1 0,0 1 0,0 0 0,-1 0 0,1 0 0,0 0-1,-1-1 1,1 1 0,0 0 0,0 0 0,0-1 0,-1 1 0,1 0 0,0-1 0,0 1 0,0 0 0,0 0 0,-1-1-6,1-1 12,0 0 1,0-1 0,0 1-1,0 0 1,0 0 0,0-1-1,1 1 1,-1 0 0,0 0-1,1 0 1,0 0-1,0-1 1,0 1-13,8-21-78,2 1-1,0 1 1,1 0 0,1 1-1,7-8 79,-9 14-37,1 0-1,0 0 1,1 1-1,1 1 0,0 0 1,1 1-1,7-4 38,-20 13-4,1 1 0,-1-1-1,1 1 1,-1 0 0,1-1 0,-1 1-1,1 1 1,0-1 0,0 0-1,0 1 1,-1-1 0,1 1-1,0 0 1,0 0 0,0 0-1,0 0 1,0 0 0,-1 1 4,1 0-3,-1 0 0,0 0 0,1 1 0,-1-1 1,0 1-1,0-1 0,0 1 0,0 0 0,0 0 0,-1 0 0,1 0 1,-1 0-1,1 0 0,-1 1 0,0-1 0,0 0 0,0 1 0,0-1 1,0 1-1,0 0 3,9 29 38,-2 0 0,-1 1 1,-2-1-1,-1 5-38,4 19 52,2 11-3,32 234 67,-36-227-82,-2 1 0,-7 71-34,2-120 10,-2 0-1,-1 0 1,-5 13-10,7-31 31,0 0-1,-1 0 1,0 0 0,-1-1 0,0 1-1,0-1 1,-1 0 0,1 0 0,-1 0-1,-1-1 1,1 1 0,-3 0-31,5-4 68,-1 0 0,0 0 0,0-1 1,0 1-1,-1-1 0,1 0 0,-1 0 0,1-1 1,-1 1-1,1-1 0,-1 0 0,0 0 0,0 0 1,0-1-1,1 0 0,-1 0 0,0 0 0,0 0 1,0-1-1,1 0 0,-1 0 0,0 0 0,1 0 1,-1-1-1,1 0 0,-1 0 0,-1-2-68,0 1 37,0 0 0,0-1 0,1 1 0,0-2 0,0 1-1,0 0 1,0-1 0,1 0 0,-1 0 0,1 0 0,0-1 0,1 1 0,0-1-1,0 0 1,0 0 0,0 0 0,1-1 0,0 1 0,-1-6-37,2-1-14,0-1 1,0 0 0,1 1-1,1-1 1,0 1 0,1 0-1,1-1 1,0 1 0,2-6 13,5-9-221,1 1 0,1 0 0,15-24 221,-4 13-597,2 1 0,8-8 597,68-77-691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2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170 630 3393,'112'-116'1425,"-112"116"-1404,1-1-1,-1 1 0,1-1 0,0 1 0,-1-1 0,1 1 0,-1-1 1,0 1-1,1-1 0,-1 1 0,1-1 0,-1 0 0,0 1 1,1-1-1,-1 0 0,0 1 0,0-1 0,1 0 0,-1 1 1,0-1-1,0 0 0,0 0 0,0 1 0,0-1 0,0 0 0,0 0-20,-15 6 389,-1 5-274,1 1 0,0 1 0,1 0 0,0 1 0,1 0 0,1 1 0,0 1 1,-5 7-116,-5 12 100,1 0 0,1 1 0,-8 23-100,16-30 28,1 1 0,1 0 0,-2 14-28,9-29 1,0 0 0,1 0 1,1 1-1,0-1 1,1 1-1,0-1 0,2 1 1,0 5-2,-1-15-1,0 1-1,1-1 1,0 1-1,-1-1 1,2 1 0,-1-1-1,1 0 1,-1 0 0,4 3 1,-4-6 1,-1 0 0,1 0 0,0 0 0,0 0 0,0-1 0,0 1 0,0-1 0,1 1 0,-1-1 0,0 0 0,1 0 0,-1 0 0,1 0 0,-1 0 0,1-1 1,0 1-1,-1-1 0,1 1 0,0-1 0,-1 0 0,1 0 0,-1 0 0,2-1-1,8-1-5,0 0 0,-1-1 1,1 0-1,-1-1 0,0-1 0,0 1 0,0-2 1,0 0 4,26-16-264,20-18 264,-33 23-105,48-36-784,-3-4-1,-2-3 1,3-9 889,-68 67 13,0 0 1,0 0-1,-1 0 1,2 0-1,-1 1 1,0-1 0,0 1-1,0-1 1,1 1-1,-1 0 1,2-1-14,-4 2 10,1 0 1,-1 0-1,0 0 0,1 0 1,-1 1-1,0-1 0,1 0 1,-1 0-1,0 0 0,1 0 1,-1 0-1,0 0 0,1 0 1,-1 1-1,0-1 0,1 0 1,-1 0-1,0 0 0,0 1 1,1-1-1,-1 0 0,0 0 1,0 1-1,0-1 0,1 0 1,-1 1-1,0-1 0,0 0-10,4 19 343,-4 2 40,-1 0 0,-3 17-383,1-22 62,1 1 0,1-1 0,1 1 0,1-1 0,1 10-62,-2-21 4,1-1 0,0 0 1,0 0-1,0-1 0,1 1 0,-1 0 0,2 1-4,-3-4 3,1 0 0,0 0-1,-1 0 1,1 0 0,0-1 0,0 1-1,-1 0 1,1 0 0,0-1 0,0 1-1,0 0 1,0-1 0,0 1 0,0-1 0,0 1-1,0-1 1,0 0 0,0 1 0,0-1-1,0 0 1,0 0 0,1 0 0,-1 0-1,0 0 1,0 0 0,0 0 0,0 0 0,0 0-1,0-1 1,0 1 0,0 0 0,1-1-3,6-2 20,0 0 1,0-1 0,-1 0 0,1 0 0,-1-1-1,0 0 1,0-1 0,-1 1 0,5-5-21,5-7 28,-1 0-1,0-1 1,0-1-28,-10 12 0,-1-1 0,0 1 0,0 0 0,0-1 0,-1 0 0,0 0 0,0 0 0,-1 0 0,0-1 0,-1 1 0,0 0 0,0-1 0,0 1 0,-1-1 0,-1 1 0,1-1 0,-2 1-1,1-1 1,-1 1 0,0 0 0,-1 0 0,1 0 0,-2 0 0,1 0 0,-1 1 0,0-1 0,-1 1 0,-3-4 0,7 9 16,-1 0 0,1 0 0,0 1-1,-1-1 1,0 1 0,1-1 0,-1 1 0,0-1 0,0 1 0,0 0-1,0 0 1,0 0 0,0 0 0,0 0 0,0 0 0,0 1 0,0-1 0,0 1-1,0 0 1,-1-1 0,1 1 0,0 0 0,0 0 0,-1 0 0,1 1-1,0-1 1,0 0 0,-2 1-16,2 0 18,-1 1 0,1-1 1,0 1-1,-1-1 0,1 1 0,0 0 0,0 0 1,0 0-1,0 0 0,1 0 0,-1 0 0,0 0 1,1 1-1,0-1 0,-1 0 0,1 1 0,0 0 0,0-1 1,0 1-1,1 0 0,-1-1 0,0 4-18,1-4-4,-1 1-1,1-1 1,-1 1-1,1-1 1,0 1 0,0-1-1,0 1 1,1-1-1,-1 1 1,1-1-1,-1 1 1,1-1-1,0 1 1,0-1 0,0 1-1,0-1 1,0 0-1,0 0 1,1 0-1,-1 1 1,1-1-1,-1-1 1,1 1 0,0 0-1,0 0 1,0-1-1,0 1 1,0-1-1,0 1 1,0-1-1,1 0 1,-1 0 0,0 0-1,1 0 1,-1 0-1,1-1 1,-1 1-1,3 0 5,5 0-43,-1 0-1,0 0 0,0-1 1,1 0-1,-1-1 0,0 0 1,0-1-1,1 1 0,-1-2 1,2 0 43,38-16-290,0-2 0,15-11 290,-34 17-35,-29 14 43,1 0 0,-1 0-1,1 1 1,0-1 0,0 1 0,-1-1 0,1 1-1,0 0 1,0-1 0,0 1 0,-1 0 0,1 0-1,0 0 1,0 1 0,0-1 0,-1 0 0,1 1-1,0-1 1,0 1 0,-1-1 0,1 1-1,0 0 1,-1 0 0,1 0 0,-1 0 0,1 0-1,-1 0 1,1 0 0,-1 1 0,0-1 0,1 1-8,3 5 79,1 0 0,-1 1-1,0 0 1,-1 0 0,4 8-79,3 5 95,4 5-46,2-1 0,1 0 1,1-1-1,22 20-49,-41-44 16,0 0 1,0 0-1,0 0 0,0 0 1,0 0-1,0 0 0,0 0 1,1 1-1,-1-1 0,0 0 1,0 0-1,0 0 0,0 0 1,0 0-1,1 0 0,-1 0 1,0 0-1,0 0 0,0 0 1,0 0-1,0 0 0,1 0 1,-1 0-1,0 0 0,0 0 1,0 0-1,0 0 0,0 0 1,0-1-1,1 1 0,-1 0 1,0 0-1,0 0 0,0 0 1,0 0-1,0 0 0,0 0 1,0 0-1,1 0 0,-1-1 1,0 1-1,0 0 0,0 0 1,0 0-1,0 0 0,0 0 1,0 0-1,0-1 0,0 1 1,0 0-1,0 0-16,15-12 499,36-15-455,-16 8-34,1 1-1,1 3 0,20-6-9,-44 16-5,-1 2-1,1-1 0,1 2 0,-1 0 1,0 0-1,1 1 6,-9 1-4,0 0 0,-1 0 0,1 0 0,0 1 0,0 0 1,-1-1-1,1 2 0,-1-1 0,1 1 0,-1-1 0,1 1 1,-1 0-1,0 1 0,0-1 0,0 1 0,0 0 0,0 0 0,2 2 4,-6-4-1,7 6-15,0 0-1,0-1 1,0 1-1,5 2 17,-11-8 1,0 0 0,0 0 0,0-1 0,0 1 0,0 0 0,0-1 0,1 1 0,-1 0 0,0-1 0,0 1 0,0-1 0,1 0 0,-1 1 0,0-1 0,1 0 0,-1 0 0,0 0 0,0 0 0,1 0 0,-1 0-1,0 0 1,1 0 0,-1-1 0,0 1 0,0 0 0,1-1 0,-1 1 0,0-1 0,0 0 0,0 1 0,0-1 0,0 0 0,0 1 0,0-1 0,0 0 0,0 0 0,0 0 0,1-1-1,2-5 1,-1 0 1,1 0-1,-1-1 1,0 1-1,-1-1 1,0 0-1,0 0 1,0 0 0,-1 0-1,0 0 1,-1 0-1,0 0 1,0 0-1,-1 0 1,0 0-1,0 0 1,-1 0-1,0 0 1,-1 0-1,-1-3-1,45 85-30,-25-48 29,-7-14-1,-2 1 0,1 0 1,-2 0-1,1 0 0,-2 1 0,0 0 1,-1 0-1,0 0 2,-2-4-3,0 1 1,-1-1-1,0 0 1,-1 1-1,0-1 1,-1 1-1,0-1 1,-1 0-1,0 0 1,-1 4 2,1-7-1,0 0 1,-1 0-1,0-1 1,0 1-1,0-1 1,0 0 0,-1 0-1,0 0 1,-1-1-1,1 1 1,-1-1-1,0 0 1,0 0-1,-1-1 1,-3 3 0,8-6 2,0 0 1,0 0-1,-1 0 0,1-1 0,0 1 1,-1 0-1,1-1 0,0 1 1,-1-1-1,1 1 0,-1-1 0,1 0 1,-1 0-1,1 0 0,-1 0 0,1 0 1,-1 0-1,1 0 0,-1 0 1,1 0-1,-1-1 0,1 1 0,-1-1 1,1 1-1,-1-1 0,1 1 1,0-1-1,-1 0 0,1 0 0,0 0 1,0 1-1,0-1 0,0 0 1,-1-1-1,1 1 0,0 0 0,1 0 1,-1 0-1,0-1 0,0 1 0,0 0 1,1-1-1,-1 1-2,0-2 12,0-1 0,-1 1 0,1 0 0,1 0 0,-1-1 0,0 1 0,1 0 0,0-1 0,0 1 0,0 0 0,0-1 0,0 1 0,1 0 0,-1-1 0,1 1 0,0 0 0,0 0-1,0-1 1,2-1-12,-2 3 10,1-1 0,1 0-1,-1 1 1,0 0 0,0-1-1,1 1 1,0 0 0,-1 0-1,1 1 1,0-1 0,0 0-1,0 1 1,2-1-10,46-14 66,-34 12-55,74-17 42,14 2-53,-14 2-73,26-10 73,-88 19-21,-1-1 0,0-2 0,0-1 0,-2-1 0,1-1-1,0-3 22,-19 13-3,-1-1 0,0-1-1,0 1 1,-1-1-1,1 0 1,-1-1-1,-1 0 1,1 0-1,-1 0 1,0 0-1,-1-1 1,0 0 0,0 0-1,0 0 1,-1 0-1,-1 0 1,1-1-1,-1 0 1,-1 1-1,1-1 1,-2 0-1,1-4 4,-2-16-26,-1 0-1,-1 0 1,-2 1-1,-7-24 27,-38-116-112,29 103 60,6 18 24,-2 1 0,-17-32 28,32 73 16,0 1 0,0 0 0,-1-1 0,1 1 0,-1 0 0,0 1 0,0-1 0,0 0 0,-1 1 0,1 0 0,-1-1-16,3 4 6,1 0 0,-1 0 0,0-1 0,1 1 0,-1 0 0,0 0 0,0 0 0,1-1 1,-1 1-1,0 0 0,1 0 0,-1 0 0,0 0 0,0 0 0,1 1 0,-1-1 0,0 0 0,1 0 0,-1 0 0,0 1 0,1-1 0,-1 0 0,0 1 0,0-1-6,-1 2 12,1-1 0,-1 1 0,0 0 0,0 0 0,1 0 0,-1 0 0,1 0 0,0 0 0,-1 0 0,0 2-12,-3 9 14,0 1-1,1-1 1,0 1 0,1 0-1,1 0 1,0 0 0,0 0-1,2 0 1,0 3-14,0-13 0,-1 39 6,3 0-1,1 0 1,2 0 0,2 0 0,2-1-1,9 23-5,20 50 43,40 79-43,-76-188-10,8 17 24,-1-1 0,-1 1-1,-1 1 1,-1-1 0,0 6-14,-5-23-11,-1 0 0,0 0 0,0 1 0,0-1 0,0 0 0,-1 0 0,0 0 0,-1 1 0,1-1 0,-2 1 11,2-3-31,-1 0 0,0-1 0,0 1 0,-1 0 1,1-1-1,-1 0 0,1 1 0,-1-1 1,0 0-1,0 0 0,-1-1 0,1 1 0,0-1 1,-1 0-1,0 1 0,0-1 31,-5 2-231,0-1-1,-1 1 1,1-2-1,-1 1 1,1-1-1,-1-1 1,0 0 0,0 0-1,0-1 1,0 0-1,0 0 1,0-1-1,-5-2 232,-32-13-677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3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17 801 2953,'-9'-61'1656,"2"-26"-1656,6 84 64,1 0-1,0 1 1,1-1-1,-1 0 1,0 1 0,1-1-1,-1 1 1,1-1 0,0 0-1,0 1 1,0 0-64,0 1 38,0 0 1,-1 0-1,1 0 1,0 0-1,0 0 1,0 0-1,0 1 1,0-1-1,0 0 1,0 1 0,0-1-1,0 1 1,0-1-1,0 1 1,0 0-39,27-8 263,0 1 1,0 2 0,1 1 0,-1 1 0,17 1-264,-2-1 54,158-20-817,-1-8 1,25-16 762,-153 29-912,-65 15 762,0 1 0,0-1 0,0 0 0,0-1 0,0 0 0,-1 0 0,1 0 0,0-2 150,-6 5-2,-1 1-1,0 0 1,1 0-1,-1 0 0,0-1 1,0 1-1,1 0 0,-1 0 1,0-1-1,0 1 0,1 0 1,-1 0-1,0-1 0,0 1 1,0 0-1,0-1 0,1 1 1,-1 0-1,0-1 1,0 1-1,0 0 0,0-1 1,0 1-1,0 0 0,0-1 1,0 1-1,0 0 0,0-1 1,0 1-1,0 0 0,0-1 1,0 1-1,0-1 1,0 1-1,-1 0 3,-11-5 132,-22 4 313,32 1-412,-14 1 214,0 2 0,0 0-1,0 1 1,1 1 0,-1 0 0,1 1 0,0 0 0,1 2 0,-10 5-247,13-6 116,0 0 0,0 1 0,0 0 1,1 0-1,0 1 0,1 1 0,0 0 0,1 0 1,-4 6-117,7-9 13,0 0 0,1 1 0,-1 0 0,2-1 0,-1 2 0,1-1 0,1 0 0,-1 1 0,1-1 0,1 1 0,0 0 0,0-1 0,0 1 0,2 6-13,-1-12-2,0-1-1,1 1 1,-1 0-1,1-1 1,0 1-1,0-1 1,0 1 0,0-1-1,0 0 1,0 1-1,1-1 1,-1 0 0,1 0-1,0 0 1,-1 0-1,1 0 1,0 0 0,0-1-1,0 1 1,1-1-1,-1 1 1,0-1 0,0 0-1,1 0 1,-1 0-1,1 0 1,-1 0-1,1 0 1,-1-1 0,1 1-1,0-1 1,0 0 2,6 1-24,0 0 0,1-1 0,-1 0 0,0-1 1,0 0-1,0-1 0,0 0 0,6-1 24,2-3-70,1-1 1,-1-1-1,0 0 1,-1-1-1,0 0 0,0-2 1,4-3 69,9-10-89,0-2 1,-1-1 0,-1-2 88,-21 21 4,1 2 1,-1-1-1,1 1 1,1 0-1,-1 0 1,1 1-1,3-2-4,-9 6 1,0 0 0,0 1-1,0-1 1,0 0 0,0 1-1,0-1 1,0 1-1,0 0 1,0 0 0,0 0-1,1 0 1,-1 0-1,0 0 1,0 0 0,0 1-1,0-1 1,0 1 0,0 0-1,0-1 1,0 1-1,0 0 1,0 0 0,0 0-1,-1 1 1,1-1 0,0 0-1,-1 1 1,1-1-1,-1 1 1,1-1 0,-1 1-1,0 0 1,1-1-1,-1 1 1,0 1-1,9 14 16,0 1 0,-2 1 0,0 0 1,-1 0-1,-1 0 0,0 1 0,-1 4-16,15 46 76,-16-63 315,4-13 675,4-5-813,34-29-210,19-22-43,30-29-79,-94 90 77,22-20-50,1 1 1,10-6 51,-27 22-8,-1-1-1,1 2 0,0-1 0,0 0 0,0 1 0,0 1 1,1-1-1,-1 1 0,1 0 0,-1 1 0,1 0 0,2 0 9,-8 1-8,1 0 0,0 1-1,0-1 1,-1 1 0,1 0 0,-1-1-1,1 1 1,0 0 0,-1 0-1,0 1 1,1-1 0,-1 1-1,0-1 1,1 1 0,-1 0-1,0-1 1,0 1 0,-1 0-1,2 2 9,5 6-44,-2-1-1,0 2 0,0-1 0,1 3 45,-3-4-32,0 0 0,1-1 0,1 1 0,2 2 32,-3-5-50,0-1 1,1 0-1,-1 0 1,1 0-1,0-1 1,0 0-1,0 0 0,0-1 1,1 1-1,5 1 50,-9-4-18,0 0 1,1-1-1,-1 1 0,0-1 0,1 1 0,-1-1 0,0 0 0,1 0 1,-1 0-1,0-1 0,0 1 0,1-1 0,-1 0 0,0 0 0,0 0 1,0 0-1,0 0 0,0-1 0,0 1 0,0-1 0,0 0 1,0 0-1,-1 0 0,2-1 18,12-13 5,0 0-1,-1-1 1,0 0 0,-2-1 0,0-1 0,4-9-5,-9 14-7,-1 0 1,-1-1 0,0 1-1,-1-1 1,-1 0 0,0-1-1,-1 1 1,-1-1 0,1-12 6,-5-29 113,-2 0 1,-2 1 0,-3-1 0,-5-11-114,9 53 523,3 22-92,3 28-199,21 122-215,-11-101-77,-4 1-1,-1 0 1,-4 0-1,-2 24 61,0-73-152,-1-1 0,0 0 0,-1 0 0,0 0 0,0 0 0,0 0 0,-1 0 0,0-1 0,-1 1 0,1-1 0,-2 1 152,-16 24-594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3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0 295 5769,'155'-244'2009,"-20"217"-3042,27 3 753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4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326 587 2553,'1'-1'113,"3"-5"188,0-1 1,-1 1-1,0-1 1,0 0-1,0 0-301,-3 6 11,1 0-1,-1 0 1,0 1 0,1-1 0,-1 0-1,0 0 1,0 0 0,0 1-1,1-1 1,-1 0 0,0 0-1,0 0 1,0 1 0,-1-1-1,1 0 1,0 0 0,0 0 0,0 0-1,0 1 1,-1-1 0,1 0-1,0 0 1,-1 1 0,1-1-1,-1 0 1,1 1 0,-1-1-1,1 0 1,-1 1 0,1-1 0,-1 1-1,0-1 1,1 0 0,-1 1-1,0 0 1,1-1 0,-1 1-1,0-1 1,0 1 0,1 0-1,-1 0 1,0-1 0,0 1 0,0 0-1,0 0 1,1 0 0,-1 0-1,0 0 1,0 0 0,0 0-1,0 0-10,-10 1-3,1 1 0,-1 0 0,0 0 0,1 1 0,0 1-1,-1-1 1,1 2 0,-7 3 3,-20 12-41,-19 14 41,40-24 8,0 1 1,1 1 0,1 0-1,0 0 1,-2 4-9,12-12 2,0 1 0,0 0 0,0 0-1,1 0 1,0 0 0,0 1 0,0-1 0,0 1 0,1 0-1,0 0 1,0 0 0,1 0 0,0 0 0,0 0 0,0 0 0,1 0-1,0 1-1,0-6-3,0 1 0,0-1 0,0 0 0,0 1 1,1-1-1,-1 1 0,1-1 0,-1 1 0,1-1 0,-1 0 0,1 1 0,0-1 0,0 0 0,0 0 0,-1 0 0,1 1 0,0-1 0,1 0 0,-1 0 0,0 0 0,0-1 0,0 1 0,1 0 0,-1 0 0,0-1 0,1 1 0,-1 0 0,0-1 0,1 1 0,-1-1 0,1 0 0,-1 0 0,1 1 0,-1-1 0,1 0 1,-1 0-1,1 0 0,-1-1 0,1 1 3,7-1-15,1 0 0,-1 0 0,1-1 0,-1-1 0,0 0 0,0 0 15,14-6-35,-1-1 0,-1-1 0,1-1 0,-2 0 0,0-2 1,0-1-1,-1 0 0,-1-1 0,-1-1 0,0-1 0,-1-1 0,-1 0 0,-1 0 0,-1-2 0,0 0 0,-2 0 1,0-2 34,-3 0 3,-1 0 0,-1 0 0,-1-1 0,-1 0 0,-1 0 0,-1 0 1,-2-22-4,-3-27 843,-12-65-843,13 122 521,0-1-1,-2 0 1,-4-12-521,8 29 18,0 0 0,0 0-1,0 0 1,0 0 0,0 0 0,0 0 0,0 0 0,0 0 0,0 1 0,0-1 0,0 0 0,0 0 0,0 0 0,0 0-1,0 0 1,0 0 0,-1 0 0,1 0 0,0 0 0,0 0 0,0 0 0,0 0 0,0 0 0,0 0 0,0 1 0,0-1 0,0 0-1,0 0 1,-1 0 0,1 0 0,0 0 0,0 0 0,0 0 0,0 0 0,0 0 0,0 0 0,0 0 0,0 0 0,-1 0-1,1 0 1,0-1 0,0 1 0,0 0 0,0 0 0,0 0 0,0 0 0,0 0 0,0 0 0,0 0 0,0 0 0,0 0 0,-1 0-1,1 0-17,-1 13 180,1 19-150,3 0 0,0 0 0,2 0 0,4 9-30,-2-6 4,51 216-40,-30-147 39,-5 1 0,6 80-3,-23-81 6,-4-55-26,1-1 0,3 0 0,5 13 20,-10-56-13,0 0 0,1-1-1,-1 1 1,1-1 0,0 1 0,0-1-1,1 1 14,-2-4-5,-1 0 0,1 0-1,-1-1 1,1 1-1,0 0 1,-1-1-1,1 1 1,0-1-1,-1 1 1,1-1 0,0 1-1,0-1 1,0 1-1,-1-1 1,1 0-1,0 1 1,0-1 0,0 0-1,0 0 1,0 0-1,0 0 1,0 0-1,-1 0 1,1 0 0,0 0-1,0 0 1,0 0-1,0 0 1,0 0-1,0-1 1,0 1-1,-1 0 1,1-1 0,0 1-1,0 0 1,0-1-1,-1 1 1,1-1-1,0 0 1,0 1 0,-1-1-1,1 0 1,-1 1-1,1-1 6,8-8-52,0-1 1,0 0-1,-1 0 0,-1-1 1,1 0-1,-2 0 0,2-4 52,4-10-107,0 0-1,-2 0 1,0-5 107,-6 17-32,-1-1 1,0 0-1,0 0 0,-1-1 1,-1 1-1,-1 0 0,0-1 1,0 1-1,-2-1 32,1 9 11,0-1 1,0 1-1,-1 0 0,0-1 0,0 1 1,-1 0-1,0 0 0,0 0 0,0 1 1,-1-1-1,1 1 0,-1 0 0,-1 0 1,1 0-1,-1 0 0,0 1 0,0 0 1,0 0-1,0 0 0,-5-2-11,-8-2 179,1 1-1,-1 0 1,0 2 0,0 0 0,-9-1-179,-43-12 689,69 18-676,0 0 0,0 0 0,0-1 0,0 1 1,0 0-1,0 0 0,0-1 0,0 1 0,0-1 0,0 1 0,0-1 0,0 1 0,1-1 0,-1 0 1,0 1-1,0-1 0,0 0 0,1 0 0,-1 1 0,0-1 0,1 0 0,-1-1-13,2 0-4,0 1 0,1 0 0,-1-1 0,1 1 0,-1 0 0,1 0 0,-1 0-1,1 0 1,0 0 0,0 0 0,-1 0 0,1 0 0,0 1 0,0-1 0,0 1 0,0 0 4,152-51-976,-35 21 627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6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29 777 664,'-21'5'377,"21"-4"-360,-1-1 0,0 1 1,1-1-1,-1 1 0,1 0 0,-1-1 1,1 1-1,-1 0 0,1-1 0,-1 1 1,1 0-1,0-1 0,-1 1 0,1 0 1,0 0-1,0 0 0,0-1 0,-1 1 1,1 0-1,0 0 0,0 0 0,0 0 1,0 0-18,0 0 162,0-1 117,0 0 128,0 0 236,0 0 214,0 0 63,3-7 651,0 5-1566,-1 0-1,0-1 0,0 1 1,0-1-1,0 0 1,0 0-1,0 0 0,-1 0 1,0 0-1,1-1-4,13-28 0,-2 9 0,-5 11-1,-1-1 1,0 0-1,-1-1 0,-1 0 0,0 0 1,-1 0-1,0 0 0,-1-1 0,-1 0 0,1-13 1,-2-21-6,-3-1 0,-1 1-1,-3 0 1,-10-41 6,-9 0-11,12 45 9,2-1 0,-2-21 2,11 60 2,1 15-11,1 21-18,7 54-31,12 56 58,-4-39-12,34 192 12,-19-122 2,-27-148 0,-1 0 0,-1 1 1,-1-1-1,-3 19-2,-5 19-32,-3 5 32,10-63-29,1 0 0,-1 1 1,1-1-1,0 0 0,0 1 0,-1-1 0,2 0 0,-1 1 1,0-1-1,0 0 0,1 1 0,-1-1 0,1 0 1,0 0-1,-1 1 0,1-1 0,0 0 0,0 0 0,2 2 29,-2-3-55,1 0-1,0 0 0,0 1 1,-1-1-1,1-1 0,0 1 0,0 0 1,0 0-1,0-1 0,0 1 1,0-1-1,0 1 0,0-1 0,1 0 1,-1 0-1,0 0 0,0 0 0,0-1 1,0 1-1,0 0 0,0-1 56,25-6-365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6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141 266 4665,'-140'-137'1688,"157"110"-1480,16 5-64,35 1-536,14-11-360,8 6 440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7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2328,'59'-143'1233,"-67"170"-1051,1 0 0,1 0 0,1 1 0,2 0 0,0 0 0,2 25-182,5 33 762,11 50-762,-4-39 298,-4 3-298,0 71 87,-4-153-31,-3-18-52,0 0 0,0 0 0,1 0-1,-1 0 1,0 0 0,0 1 0,0-1 0,1 0 0,-1 0-1,0 0 1,0 0 0,0 0 0,1 0 0,-1 0 0,0 0-1,0 0 1,1 0 0,-1 0 0,0 0 0,0 0 0,1 0-1,-1 0 1,0 0 0,0 0 0,0 0 0,1 0 0,-1-1-1,0 1 1,0 0 0,0 0 0,1 0 0,-1 0 0,0 0 0,0 0-1,0-1 1,0 1 0,1 0 0,-1 0-4,3-4 54,1 0 1,-1-1 0,0 1-1,0 0 1,2-6-55,31-59 283,-10 16-229,3 2-1,1 1 1,3 2-1,7-6-53,-35 48 11,0 1-1,1 0 1,-1 0-1,1 0 1,0 1 0,0 0-1,1 0 1,-1 0-1,1 1 1,1-1-11,-4 3 7,0-1 0,1 1 0,-1 0 0,1 0 0,-1 0 0,1 1 0,0 0 0,-1 0 0,1 0 1,0 0-1,-1 1 0,1-1 0,-1 1 0,1 0 0,-1 1 0,3 0-7,20 10 19,-1 2 1,-1 1 0,6 5-20,-5-3-25,0-2 0,27 12 25,-33-18-53,1-2 0,0 0 1,1-1-1,0-1 0,-1-1 0,8-1 53,-19-2-24,0 0-1,0-1 1,0-1-1,0 0 1,0 0 0,0-1-1,0 0 1,0 0-1,0-1 1,-1-1 0,0 1-1,1-2 1,-2 1-1,9-6 25,-13 7-2,0 0 0,0 0-1,-1 0 1,0-1-1,1 1 1,-1-1 0,-1 0-1,1 0 1,0 0-1,-1 0 1,0 0-1,0 0 1,1-5 2,-2 7 4,0 0-1,-1 0 1,0 0 0,1 0-1,-1 0 1,0-1 0,0 1-1,0 0 1,-1 0 0,1 0-1,0 0 1,-1 0-1,1 0 1,-1 0 0,0 0-1,0 0 1,0 0 0,0 0-1,0 1 1,0-1 0,0 0-1,0 1 1,-1-1 0,1 0-1,-1 1 1,1 0-1,-1-1 1,0 1 0,1 0-1,-1 0 1,0 0 0,-1-1-4,2 2 6,0-1 0,-1 0 0,1 0 0,-1 0-1,1 1 1,-1-1 0,1 1 0,-1-1 0,0 1 0,1 0 0,-1 0 0,1-1 0,-1 1 0,0 0 0,1 1 0,-1-1 0,0 0 0,1 0 0,-1 1 0,1-1 0,-1 1 0,1-1 0,-2 1-6,1 1 6,0-1-1,0 1 1,0 0 0,1-1 0,-1 1 0,0 0 0,1 0 0,-1 0 0,1 0 0,0 1 0,-1-1 0,1 0 0,0 0 0,0 2-6,-2 5 8,1 0 1,0 0-1,0 0 1,1 0-1,0 0 1,1 1-1,0-1 1,0 6-9,3 3-1,0 1 1,1-1 0,1 1 0,1-1-1,0-1 1,2 1 0,0-1-1,1 0 1,0-1 0,1 0 0,1-1-1,1 0 1,3 4 0,4 1-191,0-1-1,1-1 1,1-1 0,1 0 0,0-2 0,1 0-1,1-2 1,24 10 191,-8-7-532,27 6 532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7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1 221 4513,'0'10'611,"1"0"0,0 0 0,1 0 0,0 0 0,2 4-611,6 15 19,1 0 0,5 7-19,-2-6 269,3 13-217,3 0-1,1-2 1,2-1 0,6 5-52,-26-41 5,0 0 0,0 0 0,0 0 0,1-1 1,-1 1-1,1-1 0,0 0 0,0 0 0,0 0 1,0-1-1,3 2-5,-5-4 12,0 1-1,1 0 1,-1-1 0,0 0-1,1 0 1,-1 1 0,0-1 0,1-1-1,-1 1 1,0 0 0,1 0 0,-1-1-1,0 0 1,0 1 0,1-1 0,-1 0-1,0 0 1,0 0 0,0 0 0,0 0-1,0-1 1,0 1 0,0-1-1,1-1-11,49-45 222,-2-2-1,22-30-221,17-18 20,-82 91-21,-1 0 0,1 1 0,1 0-1,-1 0 1,1 1 0,7-4 1,-13 8-1,0 0 1,0 0-1,0 0 0,0 1 1,0-1-1,0 0 0,1 1 1,-1 0-1,0-1 1,0 1-1,0 0 0,1 0 1,-1 0-1,0 0 1,0 1-1,1-1 0,-1 1 1,0-1-1,0 1 0,0 0 1,0 0-1,0 0 1,0 0-1,0 0 0,0 0 1,0 0-1,0 1 0,-1-1 1,2 2 0,3 5 0,0 0-1,0 1 1,-1-1 0,0 1 0,0 1-1,-1-1 1,-1 0 0,1 1 0,-2 0-1,2 9 1,-1-9 1,-1 1-1,1-1 1,1 1 0,0-1-1,1 0 1,0 0-1,0-1 1,1 0 0,6 9-1,-11-17 0,0 0 0,-1-1 0,1 1 1,0 0-1,0 0 0,0-1 1,-1 1-1,1-1 0,0 1 1,0 0-1,0-1 0,0 0 1,0 1-1,0-1 0,0 0 1,1 1-1,-1-1 0,0 0 0,0 0 1,0 0-1,0 0 0,0 0 1,0 0-1,1 0 0,0-1 2,0 0-1,0 0 1,-1 0-1,1 0 1,0 0-1,0 0 1,-1 0-1,1 0 1,0-1-1,-1 1 1,1-1-1,0-1-1,5-6 11,0-1-1,0-1 1,-1 1-1,2-7-10,-3 9 6,5-13 3,-1 1-1,-1-2 1,0 1 0,-2-1-1,0 0 1,-1-1 0,0-16-9,-3 9 13,-1 1-1,-1-1 1,-2 0 0,-1 1 0,-5-22-13,-13-39-867,24 99 158,0-1-1,0 1 0,1-1 0,3 7 710,11 20-1024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38.3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308 4 3505,'0'-4'1488,"-16"18"-560,-8 9-176,-17 23-55,-2 9 55,-5 22-160,1 14-136,11 27-224,3 0-56,19-8-96,8-19-48,18-36-112,8-23-40,15-22-224,9-10-304,1-22-833,4-6-759,-7-13 1336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7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0 271 5985,'41'-188'2113,"-9"180"-1937,16 6-104,29-8-432,15 1-184,5-11-481,-5 3-399,-32 0 928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8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4081,'17'5'1776,"7"9"-607,17 15-1065,3 12-56,-3 15-16,0 9-80,-24 15-201,-7 2-79,-15-2-288,-5-5-112,-2-20-592,2-9 824</inkml:trace>
  <inkml:trace contextRef="#ctx0" brushRef="#br0" timeOffset="1">44 580 6441,'-10'-22'2209,"73"10"-1969,50-5-808,23-2-672,-13-13 799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9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494 7 3633,'-2'-1'83,"0"0"0,0 0-1,0 0 1,1 1 0,-1-1 0,0 1 0,0-1 0,-1 1 0,1 0-1,0 0 1,0 0 0,0 0 0,0 0 0,0 0 0,0 1 0,0-1 0,0 1-1,0-1 1,0 1 0,0 0 0,0-1 0,1 1 0,-2 1-83,-6 4 87,1-1-1,0 2 1,0-1 0,-5 7-87,12-12 18,-27 28 106,2 1 0,0 1 1,3 2-1,-16 27-124,-9 22 354,-15 43-354,32-58 100,3 0 0,3 2 1,-11 50-101,29-87 23,0 0 0,2 0 0,2 1 0,0 0 0,3-1 0,0 1 0,2 0 0,2-1 0,3 12-23,-4-31-17,0 0-1,2 0 1,-1 0 0,1-1 0,1 0-1,0 0 1,1-1 0,0 1 0,1-1-1,0-1 1,1 0 0,0 0 0,7 5 17,-7-7-39,1-1 1,-1 0 0,2 0-1,-1-2 1,1 1 0,0-1-1,0-1 1,0 1 0,0-2 0,1 0-1,0 0 1,0-1 0,-1-1-1,1 0 1,4 0 38,-4-1-182,0-1 0,1 0 0,-1 0 0,9-3 182,-8 0-145,1 0-1,-1-2 1,7-3 145,-20 9-3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59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1 141 5233,'4'-4'173,"0"1"0,1-1-1,-1 1 1,1 1 0,0-1-1,0 0 1,0 1 0,0 0 0,0 1-1,1-1 1,-1 1 0,1 0-1,-1 0 1,2 0-173,28-6 133,1-3-116,61-18-330,2 4 0,1 4 1,1 5 312,-95 15-25,-1-1 11,-1 0 1,1 0 0,0 1-1,-1 0 1,1 0-1,0 0 1,-1 0-1,1 1 1,-1 0-1,1 0 1,-1 0 0,1 0-1,-1 1 1,0-1-1,1 1 1,0 1 13,-4-2 1,0 0 0,0 0 0,0-1-1,-1 1 1,1 0 0,0 0 0,0 0 0,-1 0 0,1 0 0,0 0 0,-1 0 0,1 1 0,-1-1 0,0 0 0,1 0 0,-1 0 0,0 1-1,0-1 1,1 0 0,-1 0 0,0 0 0,0 1 0,0-1 0,-1 0 0,1 0-1,-12 31 82,11-29-74,-16 26 106,-2 1 0,-1-2-1,-1-1 1,-2-1 0,-14 13-114,4-3 150,2 1-1,-5 9-149,31-38 18,-8 10 36,1 0-1,1 1 1,0 1-1,-7 19-53,17-35 4,-1 0 0,1 0 1,-1 1-1,1-1 0,0 0 0,1 1 0,-1-1 0,1 1 1,0 0-1,0-1 0,0 1 0,1-1 0,-1 1 0,1-1 1,0 0-1,1 1 0,-1-1 0,1 0 0,-1 0 0,1 1 1,1-1-1,-1-1 0,1 1 0,-1 0 0,1-1 0,1 2-4,1-1-17,-1 0-1,1-1 0,0 1 1,0-1-1,0 0 1,1-1-1,-1 1 0,1-1 1,-1 0-1,1-1 0,0 1 1,0-1-1,-1 0 0,1 0 1,0-1-1,1 0 18,14 0-393,0-1-1,0-1 0,19-4 394,25-4-496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00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 5497,'19'-24'2049,"34"17"-1697,17-6-432,36-8-881,13 9-839,-8-10 1096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00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10 5465,'-13'36'620,"2"0"0,2 0-1,-2 19-619,3-3-857,3 0-1,2 0 1,3 37 857,0-84-80,4 43-639,-4-45 659,0 0 0,1 0 0,-1 0 0,1 0 0,0 0 0,0 0 0,0 0 0,1 0 0,-1 0 0,1-1 0,0 1 60,-2-2-3,0-1 1,1 0 0,-1 1 0,1-1-1,-1 0 1,1 1 0,-1-1 0,1 0-1,-1 0 1,1 1 0,-1-1 0,1 0-1,-1 0 1,1 0 0,0 0 0,-1 0-1,1 0 1,-1 0 0,1 0 0,-1 0-1,1 0 1,0 0 0,-1 0 0,1 0-1,-1 0 1,1 0 0,-1-1 0,1 1-1,-1 0 1,1 0 0,-1-1-1,1 1 1,-1 0 0,1-1 0,-1 1-1,1 0 1,-1-1 2,20-20 140,-17 18-123,22-32 158,-1-2-1,-1 0 1,0-7-175,-11 22-15,0 2-21,-1-2-1,-1 1 0,-1-1 0,-1 0 0,2-10 37,-9 26-10,0 0 1,1 0-1,-2 0 0,1 0 0,-1 0 1,0 0-1,0 0 0,0 0 1,-1 1-1,0-1 0,0 0 0,-1 0 1,1 0-1,-1 1 0,-1-1 0,1 0 1,-1 1-1,0 0 0,0 0 1,0 0-1,-1 0 0,0 0 0,-2-2 10,2 4 5,1 0-1,-1 0 0,0 0 0,0 0 0,0 1 1,-1 0-1,1 0 0,0 0 0,-1 0 0,1 1 1,-1 0-1,0 0 0,1 0 0,-4 0-4,5 1 6,0-1 0,0 1 0,1 1 0,-1-1 0,0 0 0,0 1 0,1-1 0,-1 1-1,0 0 1,1 0 0,-1 0 0,1 0 0,-1 1 0,1-1 0,0 0 0,-1 1 0,1 0 0,0 0 0,0-1 0,0 1-1,0 1 1,0-1 0,1 0 0,-1 0 0,0 1-6,-12 36 31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01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2 907 5225,'0'0'28,"0"0"0,0 0 0,0 0 0,0 0 1,-1 0-1,1 1 0,0-1 0,0 0 0,0 0 0,0 0 0,0 0 0,0 0 0,0 0 0,0 0 0,0 1 0,0-1 0,0 0 1,0 0-1,0 0 0,0 0 0,0 0 0,0 0 0,0 1 0,0-1 0,0 0 0,0 0 0,0 0 0,0 0 0,0 0 0,0 1 1,0-1-1,0 0 0,0 0 0,0 0 0,0 0 0,0 0 0,0 0 0,0 0 0,0 1 0,0-1 0,0 0 0,1 0 1,-1 0-1,0 0 0,0 0 0,0 0 0,0 0 0,0 0 0,0 0 0,0 0 0,1 1 0,-1-1 0,0 0 0,0 0 0,0 0 1,0 0-1,0 0 0,0 0 0,1 0 0,-1 0 0,0 0 0,0 0 0,0 0 0,0 0 0,0 0 0,1 0 0,-1 0 0,0-1-28,1 1-52,0 0-1,1 0 1,-1 0-1,0 0 1,0-1 0,1 1-1,-1-1 1,0 1-1,0-1 1,0 1-1,1-1 1,-1 0-1,0 0 53,39-31-223,-20 13 199,-1-1-1,0 0 0,-2-1 0,0-1 0,-2-1 1,0 0-1,0-4 25,13-32 196,-3-2 0,-3-1 0,-3 0 0,-2-1 0,4-38-196,-17 74 55,-1 0-1,-2-1 1,-1-26-55,-1 41-20,0 0 0,-1 1 1,0-1-1,-1 1 0,0 0 1,-1 0-1,-1 0 0,0 0 1,-2-3 19,6 14 3,1-1 0,-1 0 0,0 1 0,0-1 0,0 0 0,0 1 0,0-1 0,0 1 0,-1 0 0,1-1 0,0 1 0,-1 0-1,1 0 1,-1 0 0,1 0 0,-1 0 0,1 0 0,-1 0 0,0 1 0,0-1 0,1 0 0,-1 1 0,0 0 0,0-1 0,0 1 0,1 0 0,-1 0 0,0 0 0,0 0 0,0 0 0,0 0 0,1 1 0,-1-1-3,-2 2 18,0 0 0,1 0 0,-1 0 0,1 0 0,-1 1-1,1-1 1,0 1 0,0 0 0,0 0 0,1 0 0,-1 0 0,1 1 0,-1-1 0,1 1 0,0 0-18,-7 14 34,1-1 1,1 2-1,1-1 1,0 1 0,1 0-1,1 0 1,1 1 0,0 12-35,-1 37 143,4 59-143,13 119 63,-8-198-55,2 0 0,2-1 1,3 0-1,2 2-8,-7-29 5,2 0 0,0 0 0,4 5-5,-8-17 0,0-1 1,0-1-1,1 1 0,0-1 0,0 0 1,1 0-1,0 0 0,3 2 0,-8-8 3,-1 0-1,1 0 1,-1 0-1,1 0 1,-1 0-1,1-1 1,0 1-1,0-1 1,-1 1-1,1-1 1,0 1-1,0-1 1,0 0-1,0 0 1,-1 0-1,1 0 1,0 0-1,0 0 1,0 0-1,0-1-2,1 0 6,0 0 1,0 0-1,0-1 0,0 1 1,0-1-1,0 0 0,-1 1 1,1-2-1,0 1 0,1-2-6,5-5 15,-1-1-1,0 0 1,-1-1-1,0 1 0,0-3-14,19-30-5,-3 4-90,-1 0-1,-2-4 96,65-168-312,-81 202 310,1 0-1,-1 0 1,2 0 0,-1 1-1,1-1 1,6-6 2,-10 13 0,0 0 0,0 0 0,0 1 0,1-1 0,-1 0 0,0 1 0,1-1 0,-1 1 0,1 0 0,-1 0 0,1 0 0,1 0 0,-2 0 0,-1 1 0,1 0 0,0 0 0,-1 0 0,1 0 0,0 0 0,-1 1 0,1-1 0,0 0 0,-1 1 0,1-1 0,0 1 0,-1 0 0,1-1 0,-1 1 0,1 0 0,-1 0 0,0 0 0,1 0 0,-1 0 0,1 1 0,1 2-5,0 0 0,0 0 1,0 1-1,-1-1 1,1 1-1,-1-1 1,0 1-1,-1 0 0,1 0 1,-1 0-1,0 0 1,0 0-1,-1 0 1,1 0-1,-1 0 0,0 0 1,-1 0-1,1 0 1,-1 0-1,0 0 1,-1 4 4,-3 12-5,1-1 1,0 1 0,2 0 0,0 8 4,2-21 2,0 0 0,1 0 0,-1-1-1,2 1 1,-1-1 0,1 1 0,0-1 0,0 1 0,1-1 0,0 0 0,0 0 0,1 0 0,3 4-2,-5-8-8,0-1 0,1 1 0,-1-1 0,1 1 0,-1-1 0,1 0 0,0 0 0,0 0 0,0-1 1,0 1-1,0 0 0,0-1 0,1 0 0,-1 0 0,0 0 0,1 0 0,-1-1 0,1 1 0,-1-1 1,1 0-1,-1 0 0,1 0 0,-1 0 0,1-1 0,-1 1 0,0-1 0,1 0 8,7-2-85,0-1-1,-1 0 1,1 0-1,-1-1 1,0-1-1,-1 1 0,10-8 86,-11 6-41,1 0-1,0 0 1,-1 0-1,-1-1 1,1-1-1,-1 1 0,-1-1 1,0 0-1,0-1 1,-1 0-1,0 1 0,0-2 1,-1 1-1,0 0 1,-1-1-1,-1 0 0,1 0 1,-2 0-1,1 0 1,-2 0-1,1 0 1,-2 0-1,1 0 0,-1 0 1,-1 0-1,0 0 1,-1 1-1,0-1 0,0 1 1,-1-1-1,-1 1 1,0 0-1,-5-8 42,1 3 135,-2 0-1,1 1 0,-2 0 1,1 1-1,-15-11-134,25 22 40,-1 0-1,0 0 1,-1 0-1,1 1 1,0-1-1,0 1 1,-1 0-1,1-1 1,-1 1-1,1 0 1,-1 0 0,0 1-1,1-1 1,-1 0-1,0 1 1,0 0-1,1-1 1,-2 1-40,2 1 21,0-1 1,0 1-1,0 0 1,1-1 0,-1 1-1,0 0 1,1 0-1,-1 0 1,0 0-1,1 0 1,-1 1 0,1-1-1,0 0 1,-1 1-1,1-1 1,0 1 0,0-1-1,0 1 1,-1 1-22,-2 6-1,0 0 0,1 0 0,0 1 0,0-1 1,1 1-1,0-1 0,1 1 0,0 8 1,0-6-145,1 0 0,1 1 0,0-1 0,0 0 0,1 1 0,1-1 0,0 0 0,1-1-1,0 1 1,1 0 0,0-1 0,1 0 0,0 0 0,1-1 145,31 39-556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01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85 4393,'0'-22'958,"0"17"-643,1 0 0,-1 0 1,-1 1-1,1-1 0,-1 0 1,1 0-1,-1 1 0,-1-1 0,0-4-315,1 9 40,1-1 0,0 1 0,0-1 0,0 1 0,0-1-1,0 1 1,0-1 0,-1 1 0,1 0 0,0-1 0,0 1-1,0-1 1,-1 1 0,1 0 0,0-1 0,-1 1 0,1 0 0,0-1-1,-1 1 1,1 0 0,-1-1 0,1 1 0,0 0 0,-1 0-1,1-1 1,-1 1 0,1 0 0,-1 0 0,1 0 0,-1 0-1,1 0-39,-1 0 28,0 1 0,0-1 0,1 1 0,-1-1 0,1 1-1,-1-1 1,0 1 0,1-1 0,-1 1 0,1 0 0,-1 0-1,1-1 1,0 1 0,-1 0 0,1 0 0,0 0-28,-11 35 16,9-11-66,0 1 0,2-1 0,1 1 0,1-1 0,1 1 0,3 9 50,12 40-226,13 33 226,9 35-294,-37-132 212,-1 0 1,0 0-1,-1 0 1,0 1-1,-1-1 1,0 3 81,0-11-21,-1 0 0,1 0 0,-1 0 0,1 0 0,-1 0 0,0 0 0,0 0 0,0 0 0,-1-1 0,1 1 0,-1 0 0,1-1 0,-1 1 0,0-1 0,0 0 0,0 1 0,0-1 0,0 0 0,-1 0 0,1-1 0,-1 1 0,1 0 0,-1-1 0,-2 2 21,-4 1-19,-1-1 0,0 0 0,0 0 0,-9 1 19,15-3-1,-1-1 0,1 1 0,-1-1 0,0 0 1,1 0-1,-1-1 0,1 1 0,-1-1 0,1 0 0,0 0 1,-1-1-1,0 1 1,4 0-2,0 1-1,1-1 1,-1 0 0,0 1 0,0-1 0,0 0 0,0 1 0,1-1 0,-1 0-1,0 0 1,1 0 0,-1 0 0,1 0 0,-1 1 0,1-1 0,-1 0 0,1 0-1,-1-1 1,1 1 0,0 0 0,0 0 0,0 0 0,-1 0 0,1 0 0,0 0-1,0 0 1,0 0 0,1 0 0,-1 0 0,0 0 0,0 0 0,1 0 0,-1-1 2,2-3-48,-1 1 0,1-1 0,0 1 1,0 0-1,1 0 0,-1 0 0,1 0 1,1-1 47,15-15-556,0 1 1,1 1-1,20-13 556,-29 23-143,68-54-484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01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47 3169,'-35'62'2071,"12"-20"-1056,1 0 0,-7 23-1015,23-51 32,1 1 0,1 0 1,1 0-1,0 0 0,1 0 0,0 0 1,1 0-1,1 1 0,1 10-32,-1-24 1,0 0-1,1 0 0,-1 0 0,0 0 0,1 0 1,-1 0-1,1 0 0,-1 0 0,1 0 1,0 0-1,0 0 0,0 0 0,0-1 0,0 1 1,1 0-1,-1-1 0,0 1 0,1-1 1,-1 1-1,1-1 0,0 0 1,0 0 0,-1-1 1,1 1-1,0 0 0,0-1 0,0 0 1,0 1-1,-1-1 0,1 0 0,0 0 1,0 0-1,0 0 0,0 0 1,0 0-1,0-1 0,-1 1 0,2-1-1,8-3 0,-1 0-1,-1 0 0,1-1 0,-1-1 0,0 1 1,5-5 0,-1 1-71,-1-1 1,-1 0 0,0-1 0,0 0 0,-1 0 0,0-1 0,-1 0-1,-1-1 1,0 0 0,0-1 0,-1 0 0,-1 0 0,-1 0 0,0 0-1,0-1 1,-2 0 0,0 0 0,0 0 0,-2-1 0,0 1 0,0 0-1,-2-1 1,0 1 0,0 0 0,-3-6 70,2 6 150,-2 0 0,0 0-1,-2-1-149,6 15 7,0 1-1,0 0 0,1 0 0,-1 0 0,0 0 1,0-1-1,0 1 0,0 0 0,0 0 0,0 0 1,0 0-1,-1-1 0,1 1 0,0 0 0,0 0 1,0 0-1,0 0 0,0 0 0,0-1 0,0 1 1,0 0-1,0 0 0,0 0 0,0 0 0,0 0 1,-1 0-1,1-1 0,0 1 0,0 0 0,0 0 1,0 0-1,0 0 0,0 0 0,-1 0 0,1 0 1,0 0-1,0 0 0,0 0 0,0 0 0,-1 0 1,1 0-1,0 0 0,0 0 0,0 0 0,0 0 0,0 0 1,-1 0-1,1 0 0,0 0 0,0 0 0,0 0 1,0 0-1,-1 0 0,1 0 0,0 0 0,0 0 1,0 0-1,0 0 0,0 0 0,0 1 0,-1-1 1,1 0-1,0 0-6,-3 11 192,2 1-181,1 0 1,0 1-1,1-1 1,1 0-1,-1 0 0,2 0 1,0 0-1,0 0 0,1-1 1,1 1-1,0-1 0,3 5-11,0-2-3,0 1 0,2-2 0,-1 1 0,2-1 0,0-1 0,0 0 0,1-1 0,1 0 0,1 1 3,9 6-1,-1 0-17,-18-16 217,-9-7 251,4 4-444,0 0 1,0-1-1,0 0 1,0 1-1,0-1 1,0 0-1,0 1 1,1-1-1,-1 0 0,1 0 1,-1 0-1,1 0 1,-1 1-1,1-1 1,0 0-1,0 0 0,0-1-6,-2-15 11,0 4-7,0 6-4,1 0 1,0 0-1,0 0 1,1 0-1,0 0 1,0 0-1,1 0 1,0 0-1,0 0 1,1 0-1,0 0 1,0 0-1,1 1 1,0-1-1,2-2 0,-1 0 0,2-1 0,-1 1 0,1 0 0,1 0 0,-6 8 0,0 1 0,0-1 0,0 0 0,0 1 0,1 0 0,-1-1 0,1 1-1,-1 0 1,1-1 0,-1 1 0,1 0 0,0 0 0,-1 1 0,1-1 0,0 0 0,0 0 0,0 1 0,-1-1 0,1 1 0,0 0 0,0-1 0,0 1 0,0 0-1,0 0 1,0 0 0,0 1 0,0-1 0,0 1 0,-1 0-1,1 0 1,0 0 0,-1 0 0,0 0-1,1 1 1,-1-1 0,1 0 0,-1 1-1,0-1 1,0 1 0,0-1-1,0 1 1,0-1 0,0 1 0,0 0-1,-1-1 1,1 1 0,-1 0 0,1 0-1,-1 0 1,0-1 0,1 2 0,4 50 23,-5-48-18,-1 67 63,0-45-236,1 0 0,1 0 0,1-1 0,3 12 168,1-25-1007,-1-5 397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8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119 424 672,'-15'50'610,"-3"5"-341,7-9-84,3 1 0,1-1 0,3 1 0,1 15-185,3 128 811,1-176-181,1-17 156,0-20 120,0-116-18,1 43-1400,-4-1 0,-11-67 512,-7 37-474,-11-88-586,30 203 920,5 18 75,7 30 29,-9-27 14,3 9 17,1-1-1,0 0 0,2 0 0,0-1 0,1 0 0,0 0 1,5 4 5,-8-12 5,-1-1 1,1 1-1,1-2 1,-1 1-1,1-1 1,0 0-1,1 0 1,-1-1-1,1-1 0,0 1 1,0-1-1,1-1 1,-1 1-1,7 0-5,-9-3 19,0-1 0,0 1-1,0-2 1,0 1-1,0-1 1,1 1-1,-1-2 1,-1 1-1,1-1 1,0 0-1,0-1 1,-1 0 0,1 0-1,-1 0 1,0 0-1,0-1 1,0 0-19,1-1 24,-1 0 0,0 0-1,0 0 1,0 0 0,-1-1 0,0 0 0,0 0 0,0-1 0,-1 1-1,0-1 1,0 0 0,0 0 0,-1-1 0,2-6-24,-1-8 15,-1 1-1,-1-1 1,-1 0 0,-1 0 0,-1-4-15,0-31 19,1 40-17,1-19 12,0 36-14,-1 0 0,0 0 0,0 0 0,0 1 0,0-1 0,0 0 0,0 0 0,0 0 0,0 0 0,0 0 0,0 0 0,0 0 0,0 0 0,0 0 0,1 0 0,-1 0 0,0 0 0,0 0 0,0 0 0,0 0 0,0 0 1,0 0-1,0 0 0,0 0 0,0 0 0,0 0 0,0 0 0,1 0 0,-1 0 0,0 0 0,0 0 0,0 0 0,0 0 0,0 0 0,0 0 0,0 0 0,0 0 0,0 0 0,0-1 0,0 1 0,0 0 0,0 0 0,1 0 0,-1 0 0,0 0 0,0 0 0,0 0 0,0 0 0,0 0 1,0 0-1,0 0 0,0 0 0,0-1 0,0 1 0,0 0 0,0 0 0,0 0 0,0 0 0,0 0 0,0 0 0,0 0 0,0 0 0,6 20-7,16 91 74,-10-45 10,4 24 28,12 56 18,0-15-844,-4 19 721,-18-100-227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38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0 158 2657,'43'-154'3278,"-43"154"-3249,0 0 1,0-1 0,0 1 0,0 0 0,0 0-1,0 0 1,0 0 0,0 0 0,0-1 0,0 1-1,0 0 1,0 0 0,0 0 0,0 0 0,0 0 0,0 0-1,1-1 1,-1 1 0,0 0 0,0 0 0,0 0-1,0 0 1,0 0 0,0 0 0,1 0 0,-1 0-1,0 0 1,0 0 0,0 0 0,0 0 0,0 0-1,1-1 1,-1 1 0,0 0 0,0 0 0,0 0 0,0 0-1,0 0 1,1 1 0,-1-1 0,0 0 0,0 0-1,0 0 1,0 0 0,0 0 0,1 0 0,-1 0-30,8 7 718,6 13-452,9 25-76,-3-5 91,12 33-281,-26-56 59,-1 1 1,-1 0-1,-1 0 0,0 0 0,-1 0 0,-1 0 1,-1 10-60,0-11 32,0 22 38,-2 0 0,-2-1 1,-1 0-1,-8 25-70,-7 14 79,-22 53-79,36-116-14,5-10-31,-1 0 0,1 0 0,-1 0 0,1 0 0,0 0-1,1 0 1,-1 0 0,1 1 0,0 2 45,-1-6-25,1-1 0,0 0 0,0 1 1,0-1-1,0 0 0,0 1 0,0-1 0,0 1 0,0-1 0,1 0 0,-1 1 1,0-1-1,0 0 0,0 1 0,0-1 0,0 0 0,0 1 0,1-1 1,-1 0-1,0 1 0,0-1 0,1 0 0,-1 0 0,0 1 0,0-1 1,1 0-1,-1 0 0,1 1 25,12-8-408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8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4481,'9'-5'200,"-7"3"-96,1 0 0,0 1 0,0-1-1,0 1 1,1-1 0,-1 1 0,0 0-1,0 0 1,1 0 0,-1 0 0,1 1-104,-3 0 19,-1 0 1,1 0-1,0 1 1,-1-1-1,1 0 1,0 0-1,-1 1 1,1-1-1,-1 0 0,1 1 1,0-1-1,-1 1 1,1-1-1,-1 0 1,1 1-1,-1-1 1,0 1-1,1 0 1,-1-1-1,1 1 1,-1 0-20,8 24 221,-2 14-138,13 76-16,20 60-67,-35-159-9,1-1 1,0 0 0,2-1-1,-1 1 9,-5-13-2,1 1 0,-1 0 0,0-1-1,1 0 1,-1 1 0,1-1 0,0 0-1,0 0 1,0 0 0,0 0 0,0 0 0,0 0-1,0 0 1,1-1 0,-1 1 0,1-1-1,-1 0 1,1 0 0,-1 1 0,1-2-1,0 1 1,-1 0 0,1-1 0,0 1-1,1-1 3,-1 0-26,-1-1-1,1 1 0,0-1 1,-1 0-1,1 0 0,-1 0 0,1-1 1,-1 1-1,1 0 0,-1-1 1,0 0-1,0 1 0,0-1 1,0 0-1,1-1 27,26-34-757,8-23-537,-25 39 846,0 1-1,1 1 1,1 0-1,7-7 449,-20 25 7,0 0-1,-1 0 1,1 0-1,-1 1 1,1-1-1,0 0 1,0 1-1,-1-1 1,1 0-1,0 1 1,0-1-1,0 1 1,0-1-1,0 1 1,0-1-1,0 1 1,0 0-1,0 0 1,0-1-1,0 1 1,0 0-1,0 0 0,0 0 1,0 0-1,0 0 1,0 0-1,0 0 1,0 1-1,0-1 1,0 0-1,0 0 1,0 1-1,-1-1 1,1 1-1,0-1 1,0 1-1,0-1 1,0 1-1,0-1 1,-1 1-1,1 0 1,0 0-1,0-1 1,-1 1-1,1 0 0,-1 0 1,1 0-1,-1 0 1,1-1-1,0 2-6,3 7 105,-1-1-1,1 1 0,-1 0 0,-1 0 0,1 5-104,1 0 130,2 6 62,-2-5-38,0-1 1,1 0-1,1 0 1,4 7-155,-10-21 16,1 1 1,-1-1-1,0 1 1,0-1-1,1 1 1,-1-1 0,0 1-1,1-1 1,-1 0-1,1 1 1,-1-1-1,1 1 1,-1-1-1,1 0 1,-1 1-1,1-1 1,-1 0-1,1 0 1,-1 0-1,1 1 1,-1-1-1,1 0 1,0 0-1,-1 0 1,1 0-1,-1 0 1,1 0-1,-1 0 1,1 0-1,0 0 1,-1 0-1,1 0 1,-1 0 0,1 0-1,-1-1 1,1 1-1,0 0 1,-1 0-1,1-1 1,-1 1-1,1 0 1,-1-1-1,1 1 1,-1-1-17,17-19 486,-5-1-342,-1 0-1,-2-1 0,0 0 1,-1 0-1,-1-1 0,3-18-143,-1-5-117,-3 0-1,1-43 118,-6 55-498,-1-1 1,-2 1-1,-5-30 498,4 50-943,3 19 425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9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248 763 4889,'-1'0'74,"0"1"-1,-1-1 1,1 0-1,0 0 1,0 1 0,-1-1-1,1 0 1,0 1 0,0-1-1,0 1 1,0 0-1,0-1 1,0 1 0,0 0-1,0 0 1,0-1-1,0 1 1,0 0 0,0 0-1,1 0 1,-1 0-1,0 0 1,0 0 0,1 1-1,-1-1 1,1 1-74,-11 38 37,7-22 58,-4 18-172,5-21-28,0-1 0,-1 0 0,-1 0 0,0-1 0,0 1 0,-5 5 105,3-7-326,0 0 1,-1 0-1,0-1 1,-1-1-1,0 1 1,-1-1-1,0-1 1,0 0-1,-1 0 1,-6 3 325,16-11-98,0-1 0,0 0 0,0 1 0,1-1 0,-1 0 0,0 1 0,0-1 0,0 0 0,0 0 0,0 0 0,0 0 0,0 0 0,0 0 0,1 0 0,-1 0 0,0 0 0,0-1 0,0 1 0,0 0 0,0-1 0,0 1 0,1 0 0,-1-1 0,0 1 0,0-1 0,1 1 0,-1-1 0,0 1 0,1-1 0,-1 0 1,0 1-1,1-1 0,-1 0 98,-1-2 29,0 0 0,0 0 0,1 0 0,-1 1 0,1-2 0,0 1 0,-1 0 0,2 0-1,-2-2-28,-3-26 0,0 0 0,2 0 0,2 0 0,0-1 0,3 1 0,0 0 0,2-1 0,1 1 0,2 1 0,1-1 0,1 1 0,1 1 0,10-19 0,-16 40 0,1-3 0,1 0 0,-1 0 0,2 1 0,0 0 0,0 0 0,1 0 0,0 1 0,0 0 0,1 1 0,0-1 0,32-11 0,-34 17 0,0 0 0,0 0 0,-1 0 0,1-1 0,-1 0 0,0 0 0,0-1 0,0 0 0,-1 0 0,1 0 0,-1 0 0,0-2 0,60-74 616,101-129 2162,-150 188-1866,-1 0-1,7-15-911,-21 35 104,0-1 0,0 0 0,1 1-1,-1-1 1,1 1 0,0 0 0,0 0 0,0-1 0,0 1 0,0 0 0,0 1-1,1-1 1,-1 0 0,1 1 0,-1-1 0,2 1-104,-1-1 5,1 0-1,-1 1 1,1 0 0,-1 0 0,1 0 0,0 0-1,0 1 1,0-1 0,-1 1 0,1 0 0,0 0-1,0 0 1,0 1 0,0-1 0,-1 1 0,1 0-1,0 0 1,-1 0 0,1 1 0,-1-1 0,1 1-1,-1 0 1,0 0 0,4 2-5,-2 0-93,1 1 0,-1-1 1,0 1-1,-1 0 0,1 0 0,-1 0 0,0 0 0,0 1 1,0 0-1,-1 0 0,0 0 0,0 0 0,-1 0 1,1 3 92,2 12-114,-1 0 1,-1 1-1,0-1 1,-2 1-1,-1 0 1,-2 18 113,-6 36-14,-7 23 14,6-46-16,2-16 32,4-26-3,1 1 0,0 0 0,0 0 0,2 0 0,-1 0 0,1 0-1,2 8-12,-2-17-2,1-1-1,0 0 1,0 0-1,0 1 1,1-1-1,-1 0 1,0 0-1,1-1 1,-1 1-1,1 0 1,0 0-1,-1-1 1,1 1-1,0-1 1,0 1-1,0-1 1,0 0-1,0 0 1,0 0-1,1 0 1,-1 0-1,0 0 1,1-1-1,-1 1 1,0-1-1,1 1 1,-1-1-1,3 0 3,4 1-151,1-1-1,0 0 0,-1 0 0,1-1 0,0 0 0,6-2 152,27-10-986,-41 12 837,0 1 0,-1-1 0,1 0 0,-1 0 0,1 0 0,-1 0 0,1 0 0,-1 0 0,0-1 0,0 1 0,1 0 0,-1-1 0,0 1 0,0-1 0,0 1 0,-1-1 0,1 1 0,0-1 0,0 0 0,-1 1 1,1-1-1,-1 0 0,0 0 149,1-3 109,0-1 0,-1 1-1,0 0 1,0-1 0,0-3-109,-1 4-241,1 1 241,0 0 0,-1 0 0,1 0 0,-1 0 0,0 0 0,-1 0 0,1 0 0,0 0 0,-1 1 0,0-1 0,0 1 0,0-1 0,-1 1 0,1 0 0,-1-1 0,-1 0 0,-2-2 0,-2 0 0,1 1 0,-1 0 0,0 0 0,0 1 0,-4-2 0,-24-23 691,15 11 56,0-1 0,2-1 0,0-1 0,1-1-747,17 21 31,0 0 0,0 0-1,0-1 1,0 1-1,0 0 1,0 0-1,1-1 1,-1 1-1,1 0 1,-1-1-1,1 1 1,-1-1-1,1 1 1,0-1-1,0 1 1,0 0-1,0-1 1,0 1-1,0-1 1,0 1-1,0-1 1,0 1 0,1-1-1,-1 1 1,1 0-1,-1-1 1,1 1-1,-1 0 1,1-1-1,0 1 1,0 0-1,-1 0 1,1-1-1,0 1 1,0 0-1,0 0 1,0 0-1,1 0 1,-1 0-1,0 1 1,0-1 0,0 0-1,1 0 1,-1 1-1,1-1-30,16-7-253,0 1-1,0 1 1,1 0 0,0 2-1,6-1 254,-8 1-421,27-9-3207,0-11 4131,-38 20-743,45-30 240,-36 27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1:49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95 3185,'104'-41'1064,"7"7"-1352,-2 15 184</inkml:trace>
  <inkml:trace contextRef="#ctx0" brushRef="#br0" timeOffset="1">0 392 2561,'46'-12'896,"14"0"-784,40-5-96,18 0-168,15 0 112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1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180 313 848,'9'73'582,"-4"-43"-396,-2 0 0,-2 1 1,0-1-1,-4 23-186,-5 73 399,-1 7-46,-15 67-353,20-177 20,-2 0 0,0 0-1,-1-1 1,-1 0 0,-1 0 0,-1-1-1,-1 0 1,0-1 0,-13 15-20,24-34 10,-1 0 1,1 0-1,-1 0 1,0 0 0,1 0-1,-1-1 1,0 1-1,0 0 1,1 0 0,-1-1-1,0 1 1,0-1-1,0 1 1,0-1 0,0 1-1,0-1 1,0 1-1,0-1 1,0 0 0,0 1-1,0-1 1,0 0-1,0 0 1,0 0 0,0 0-1,0 0 1,-1 0-11,1-1 21,0 1 1,0-1-1,0 0 1,0 1-1,0-1 0,0 0 1,0 0-1,1 0 1,-1 0-1,0 0 0,1 0 1,-1 0-1,0 0 1,1 0-1,-1 0 0,1 0 1,0 0-1,-1 0 1,1 0-1,0 0 1,0 0-1,-1-1 0,1 1 1,0 0-1,0 0-21,0-10 48,0 1 1,1 0-1,0-1 0,0 1 0,1 0 1,1 0-1,1-4-48,7-39 8,-2-22-27,-4 0 1,-3 0 0,-5-34 18,-8-31 108,-14-56-108,17 159 124,5 27 28,1-1-1,0 1 0,0-1 1,1 1-1,1-1 0,0-5-151,0 13 36,1 1 0,-1-1 0,1 1 0,0 0-1,0 0 1,0-1 0,0 1 0,0 0 0,1 0 0,-1 0-1,1 0 1,-1 0 0,1 0 0,0 1 0,-1-1 0,1 0-1,0 1 1,0 0 0,1-1-36,6-3 15,0-1-1,1 2 1,9-4-15,-2 0 34,195-76 201,-58 25-43,-110 40-165,16-7-108,2 3 0,18-3 81,-46 20-436,-14 9 185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1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0 152 3833,'44'-19'1360,"26"-7"-1200,22 1-296,9-8-312,-4 1-272,-22 15 440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2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0 522 4897,'0'12'168,"0"5"-8,7 12 152,15-4-168,0 1-32,14-9-56,-2-7-24,5-13-448,9-14-680,0-2 712</inkml:trace>
  <inkml:trace contextRef="#ctx0" brushRef="#br0" timeOffset="1">73 22 4633,'9'-21'1296,"30"21"-1328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2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1 3801,'-34'24'1416,"-4"41"-1000,-10 8-176,6 11 24,4 3-64,4-2-96,15 9-16,11 15-40,8 7-8,27 14-32,4-7-40,15-16-328,7-20-272,-4-37 368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2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1 265 3969,'-1'-4'118,"1"1"0,0-1 0,0 1 0,1-1 0,-1 0 0,1 1 0,-1-1 0,1 1 0,0 0 0,1-1 0,-1 1 0,0 0 0,1-1 0,0 1 0,0 0 0,0 0 0,0 1 0,0-1 0,1 0 0,-1 1 0,1-1 0,-1 1 0,1 0 0,0 0 0,0 0 0,0 0 0,0 0 0,1 1 0,-1-1 0,0 1 0,2 0-118,6-4 8,1 2 1,1-1-1,-1 2 0,0 0 1,1 0-1,-1 1 1,1 0-1,-1 1 0,1 1 1,3 0-9,-9 0 0,0 1 0,0-1 0,0 1 1,0 0-1,0 0 0,0 1 0,-1 0 1,1 1-1,-1-1 0,0 1 0,0 0 1,0 0-1,-1 1 0,1 0 0,-1 0 1,0 0-1,-1 1 0,4 4 0,2 6 2,0 1 0,-1 1 0,-1 0 0,-1 0 0,-1 0 1,0 1-1,2 13-2,-6-27 58,1-15 60,3-11-25,7-16-87,2 0 0,10-15-6,19-40 20,-35 69-23,-2 0-1,0-1 1,-2 0-1,1-4 4,-3 11-22,-3 17 17,0 0 0,0 0 0,0 0-1,0-1 1,0 1 0,0 0 0,0 0 0,0 0 0,0 0 0,0 0-1,0 0 1,0 0 0,0 0 0,0 0 0,0 0 0,0 0 0,0 0-1,0 0 1,0 0 0,0-1 0,0 1 0,0 0 0,0 0 0,0 0-1,0 0 1,0 0 0,0 0 0,0 0 0,0 0 0,0 0 0,0 0-1,-1 0 1,1 0 0,0 0 0,0 0 0,0 0 0,0 0 0,0 0-1,0 0 1,0 0 0,0 0 0,0 0 0,0 0 0,0 0 0,0 0-1,0 0 1,0 0 0,-1 0 0,1 0 0,0 0 0,0 0 0,0 0-1,0 0 1,0 0 0,0 0 0,0 0 0,0 0 0,0 0 0,0 0-1,0 0 1,0 0 0,0 0 0,0 0 0,0 0 0,0 0 0,-1 0-1,1 0 1,0 0 0,0 0 0,0 0 5,-4 8-591,4 3 585,0 0 0,0 1-1,1-1 1,1 0 0,0 0-1,0 0 1,1 0 0,0 0-1,1-1 1,1 1 0,0 0 6,-1-4-11,0-1-1,0 0 1,1-1 0,0 1 0,0-1 0,0 1-1,0-2 1,1 1 0,0 0 0,0-1 0,0 0-1,1-1 1,-1 0 0,1 0 0,5 2 11,19 10-215,-14-5-436,0 0 0,-1 2 1,11 8 650,4 13-703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50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4921,'101'29'1688,"-93"24"-1560,-8 10-184,-5 19-136,-10 10-16,-2 0-24,-4-3 24,6-19 0,-4-14-136,7-25-1032,16-7 1011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3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72 5233,'-2'1'321,"-1"0"0,1 0 0,-1 0 0,1 0-1,0 1 1,-1-1 0,1 1 0,0-1 0,0 1 0,0 0-1,0 0 1,0 0 0,1 0 0,-2 2-321,-20 35 284,15-22-125,-6 8-149,-9 16 49,-15 36-59,32-63-1,1 1 0,0 0 1,1-1-1,1 2 0,0-1 0,1 0 1,0 11 0,2-19-5,1 0 1,-1 0 0,1 1-1,0-1 1,1 0 0,0 0 0,0 0-1,0-1 1,1 1 0,0 0 0,0-1-1,1 0 1,0 0 0,0 0 0,0 0-1,1 0 1,0-1 0,0 0-1,0 0 1,1 0 0,-1-1 0,1 0-1,0 0 1,1 0 0,0-1 4,0 1-12,1 0-1,0-1 1,0-1 0,0 1 0,1-1-1,-1-1 1,1 1 0,-1-2 0,1 1-1,-1-1 1,1 0 0,-1-1 0,1 0-1,-1 0 1,0-1 0,1 0-1,-1 0 1,0-1 0,0 0 0,0 0-1,2-3 13,3-2-74,1-1-1,-2 0 0,1-1 0,-1-1 0,5-6 75,53-61-523,-45 47 302,-13 18 84,-2 0 0,0-1 1,0 0-1,-1-1 0,-1 0 1,6-16 136,-11 24-42,-1 1 1,0-1 0,0 0 0,-1 0-1,0-1 1,0 1 0,-1 0-1,0 0 1,0 0 0,-1-1 0,0 1-1,0 0 1,0 0 0,-1 0-1,0 0 1,-1 0 0,-2-5 41,-4-5-124,0 1 0,-1 0 1,0 1-1,-2 0 0,0 1 1,0 0-1,-2 1 0,-5-5 124,17 16-13,0 1 0,0-1 0,0 0 0,0 1-1,0-1 1,0 1 0,-1 0 0,1 0 0,-1 0 0,1 0-1,-1 0 1,1 0 0,-1 1 0,1-1 0,-2 1 13,2 0-3,0 1 0,0-1 0,1 1 1,-1-1-1,0 1 0,0 0 0,0 0 0,0 0 1,1 0-1,-1 0 0,0 0 0,1 0 1,-1 0-1,1 1 0,0-1 0,-1 1 0,1-1 1,0 1-1,0-1 0,0 1 0,-1 1 3,-6 10-111,1 1-1,0 1 0,1-1 0,1 1 0,0 1 112,-10 40-205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47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0 830 6769,'30'0'1618,"-1"-2"0,27-5-1618,-39 4-107,1-1-1,-1-1 1,0-1-1,0 0 1,4-3 107,-12 5-190,0-1 1,-1 0 0,1 0-1,-1-1 1,0 0 0,-1 0-1,0 0 1,0-1 0,0-1-1,-1 1 1,0-1 0,0 0-1,-1 0 1,0-1 0,0 1-1,-1-1 1,0 0 0,-1-1-1,0 1 1,-1-1 0,2-7 189,-2 6 102,-1 0 1,0 1-1,-1-1 0,-1-9-102,1 16 134,0 0 0,-1-1 0,0 1 0,0 0-1,0-1 1,-1 1 0,1 0 0,-1 0 0,0 0-1,0 0 1,0 0 0,-2-1-134,3 4 51,0 0 1,0 0-1,-1 0 1,1 0-1,0 0 1,-1 0-1,1 0 1,-1 0-1,1 1 1,-1-1-1,1 0 0,-1 1 1,1 0-1,-1-1 1,1 1-1,-1 0 1,0 0-1,1 0 1,-1 0-1,0 0 1,1 0-1,-1 0 0,0 1 1,1-1-1,-1 0 1,1 1-1,-1 0 1,1-1-1,-1 1 1,1 0-1,-1 0 1,0 0-52,-6 4 102,0 0 1,0 1-1,0 0 1,1 0-1,-2 3-102,-8 8 70,2 1-1,0 0 1,1 1-1,1 1 1,-4 10-70,-54 109 72,70-137-73,-12 27-23,1 1 0,0 1 24,10-22-18,-1-1 0,1 1 0,0 0 0,1 0 0,0 0 0,1-1 0,0 1 0,0 0 0,2 6 18,-2-12-9,0 0 0,1-1-1,-1 0 1,1 1 0,0-1-1,-1 1 1,1-1 0,0 0-1,1 1 1,-1-1 0,0 0 0,1 0-1,-1 0 1,1 0 0,0 0-1,-1 0 1,1-1 0,0 1-1,0 0 1,0-1 0,1 0-1,-1 1 1,0-1 0,0 0-1,1 0 1,-1 0 0,0-1-1,1 1 1,-1 0 0,1-1-1,-1 0 1,1 1 0,-1-1-1,1 0 1,0 0 0,1-1 9,6 0-17,0-1 0,0 0 0,-1-1 0,1 0 0,-1 0 0,1-1 1,-1 0-1,7-5 17,15-10 5,0-1 0,-1-2 0,-2-1 0,0-1 0,-1-2 0,12-16-5,-5 2 62,-2-2-1,-1-1 1,-3-1 0,8-17-62,-10 7 88,-1-2-1,-3 0 0,-3-1 1,-2-1-1,-3-1 1,-2 0-1,-2-8-87,-8 52 32,3-43 78,-4 53-81,-1 1 0,-1-1 0,1 1 0,-1-1 0,0 1-1,0-1 1,0 1 0,0 0 0,-1-1 0,-1-2-29,2 7 5,1-1-1,0 1 1,0 0 0,0-1-1,-1 1 1,1 0 0,0 0-1,0-1 1,-1 1 0,1 0-1,0 0 1,-1 0-1,1-1 1,0 1 0,0 0-1,-1 0 1,1 0 0,0 0-1,-1 0 1,1 0 0,0 0-1,-1 0 1,1 0 0,-1 0-1,1 0 1,0 0 0,-1 0-1,1 0 1,0 0 0,-1 0-1,1 0 1,0 0 0,-1 0-1,1 0 1,0 0 0,-1 1-1,1-1 1,0 0 0,0 0-1,-1 0 1,1 1 0,0-1-1,-1 0 1,1 0 0,0 1-1,0-1 1,0 0-1,-1 0 1,1 1 0,0-1-1,0 0 1,0 1 0,0-1-1,0 0 1,-1 1-5,-12 23 56,12-22-47,-12 31-4,0 1 1,3 0-1,0 1 0,3 0 0,1 0 0,1 0 0,1 8-5,0 74 38,7 61-38,-3-174 1,0 21 0,0 1 4,1 0-1,1 0 1,2 0 0,0-1-1,7 21-4,-11-43-1,1-1 1,0 1-1,0-1 0,0 0 0,0 1 1,0-1-1,0 0 0,1 0 1,-1 0-1,1 0 0,0 0 1,-1 0-1,1 0 0,0 0 0,0-1 1,0 1-1,0-1 0,0 0 1,1 1-1,-1-1 0,0 0 0,1 0 1,-1 0-1,1-1 0,-1 1 1,1-1-1,-1 1 0,1-1 0,-1 0 1,1 0-1,-1 0 0,2 0 1,6-2-1,-1 0 0,0 0 0,0-1 0,0 0 0,-1-1 0,1 0 0,-1 0 0,2-2 1,13-8-38,-1-1-1,0-1 1,-1-1-1,-1-1 1,0-1-1,-1 0 1,-2-2-1,0 0 1,-1-1-1,-1-1 1,7-14 38,0-5-80,-1-1 0,-3-1 0,-1-1 0,-3 0 0,-1-1 1,-1-6 79,-7 28 54,0 0 0,-2-1 0,0 1 0,-2-1 0,0 0 0,-2 1 0,0 16-54</inkml:trace>
  <inkml:trace contextRef="#ctx0" brushRef="#br0" timeOffset="1">1097 94 11344,'-8'22'29,"-1"12"12,-2 17-41,-12 109 11,19-112-10,2 1-1,2 0 1,2 0-1,7 44 0,-3-60-496,0 0 0,2-1-1,2 0 1,1 0 0,1-1 0,2-1 0,13 21 496,7-4-937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3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5721,'0'0'2209,"10"0"-541,21-3-1617,1 2 0,0 1 0,3 2-51,-31-1-5,0 0 1,-1 0-1,1 0 0,-1 0 0,1 1 0,-1 0 0,0 0 0,1 0 0,-1 0 0,0 0 0,0 0 0,0 1 0,-1-1 0,1 1 0,-1 0 0,1 0 0,-1 0 0,0 0 0,0 0 0,0 1 0,-1-1 0,1 1 0,-1-1 1,0 1-1,0-1 0,0 1 0,0 0 0,0 3 5,4 25-41,1 31 41,-5-42-14,1 0 0,0 0 1,2 0-1,1-1 0,4 12 14,-8-29-9,0 0 0,0 0-1,1 0 1,-1 0-1,1 0 1,0 0-1,0-1 1,0 1 0,0 0-1,1-1 1,-1 0-1,1 1 1,-1-1 0,1 0-1,0 0 1,0-1-1,0 1 1,0-1-1,0 1 1,0-1 0,0 0-1,0 0 1,1 0-1,-1 0 1,0-1 0,1 0-1,-1 1 1,1-1-1,-1 0 1,0-1-1,1 1 10,7-2-324,-1 0 0,0 0 0,0-1 0,0 0-1,0-1 1,0 0 0,-1 0 0,1-1-1,3-3 325,26-20-996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2:24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1 281 5857,'0'-4'66,"1"0"0,0 1-1,1-1 1,-1 0 0,1 1-1,-1-1 1,1 1 0,0 0-1,0-1 1,0 1 0,1 0-1,-1 0 1,1 1 0,0-1-1,0 0 1,0 1 0,0 0 0,0-1-1,0 1 1,0 0 0,1 1-1,-1-1 1,1 1 0,0-1-1,-1 1 1,1 0 0,0 1-1,0-1 1,-1 1 0,1-1-1,0 1 1,3 0-66,0 0-31,0 0 0,-1 0 0,1 0 0,0 1-1,0 0 1,-1 0 0,1 0 0,-1 1 0,1 0 0,-1 1 0,1-1 0,-1 1-1,4 3 32,-5-3-11,-1 1 0,-1-1 0,1 1 0,0 0-1,-1 0 1,0 0 0,0 1 0,0-1-1,0 1 1,-1-1 0,1 1 0,-1 0-1,-1 0 1,1 0 0,-1 0 0,1 0-1,-2 0 1,2 5 11,-1 9-7,0-1 0,-1 1 0,0-1-1,-2 1 1,0-1 0,-2 2 7,-9 42-11,-5 8 11,-8 33 1,25-99-1,-1 2-3,1-1 1,0 0-1,0 1 1,1-1 0,-1 1-1,1-1 1,0 1 0,1-1-1,0 1 1,0 3 2,-1-9-3,0 1-1,1-1 1,-1 1 0,0-1 0,0 0 0,0 1-1,1-1 1,-1 1 0,0-1 0,0 0 0,1 1-1,-1-1 1,0 0 0,1 1 0,-1-1 0,1 0-1,-1 0 1,0 1 0,1-1 0,-1 0 0,1 0-1,-1 0 1,1 0 0,-1 1 0,0-1 0,1 0-1,-1 0 1,1 0 0,-1 0 0,1 0 3,8 0-120,-1-1 0,1 0 0,-1 0 0,1-1 0,-1 0 0,1-1 0,-1 0 0,4-2 120,60-21-1206,13-3 490</inkml:trace>
  <inkml:trace contextRef="#ctx0" brushRef="#br0" timeOffset="1">880 1 3809,'34'57'1720,"7"43"-824,7 28-71,-7 24-233,-2 7-104,-15 5-208,-17-7-56,-19 15-136,-14 7-40,-22 12-240,-15-10-448,-17-15 432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50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1543 7903,'1'0'-2,"0"-1"0,1 1 0,-1 0 0,0-1 0,1 1-1,-1-1 1,0 1 0,0-1 0,0 0 0,1 1 0,-1-1 0,0 0 0,0 0 0,0 0 2,4-4-20,0 0 1,0 0-1,-1 0 3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02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62 408 4393,'0'-3'178,"0"0"0,1-1 0,-1 1 0,1 0 0,0 0 0,0 0 0,0 0 0,0 0 0,1 0 0,-1 0 0,1 0 0,0 0 0,0 1 0,0-1 0,0 1 0,0-1-178,7-6-45,1 0 0,0 1 0,6-4 45,0 0 92,1-2-208,0-1 0,-1 0 0,0-2 0,4-6 116,-14 15-131,0-1 0,0 1-1,0-1 1,-1-1 0,-1 1-1,1-1 1,-1 1 0,-1-1-1,0 0 1,0-5 131,-2 13-38,-1 0 1,1 0-1,-1 0 0,0 0 1,0 0-1,0 0 0,0 0 0,-1 0 1,1-1-1,0 1 0,-1 0 1,0 0-1,1 1 0,-1-1 0,0-1 38,0 2-12,0 0-1,0 0 0,0 0 1,0 0-1,-1 0 1,1 0-1,0 0 0,0 1 1,0-1-1,-1 0 0,1 1 1,0-1-1,-1 1 1,1-1-1,-1 1 0,1 0 1,0 0-1,-1 0 0,1-1 1,-1 1-1,1 0 1,-1 1-1,0-1 13,-8 1 92,0 1 0,0 0 0,1 0 0,-1 1 0,1 0 0,0 1 0,-8 4-92,0 0 424,1 1-1,0 1 1,-13 11-424,21-14 91,1 1 1,0 0-1,0 0 1,0 0-1,1 1 1,0 0-1,1 0 0,0 1 1,1 0-1,0-1 1,0 1-1,1 1 1,0-1-1,1 0 0,0 1 1,0-1-1,2 1 1,-1 8-92,1-10 8,0 0-1,0 0 1,1 1 0,0-1-1,1 0 1,0 0 0,0 0 0,1 0-1,0-1 1,1 1 0,0-1 0,0 0-1,1 0 1,-1 0 0,2 0 0,-1-1-1,1 0 1,1 0 0,-1 0 0,1-1-1,4 3-7,-8-7 4,1 1-1,0-1 1,0 0-1,0 0 1,0-1-1,0 1 1,1-1-1,-1 0 1,0 0-1,1 0 0,-1 0 1,1-1-1,-1 0 1,0 0-1,1 0 1,3-1-4,-1 0-4,0-1 1,-1 0-1,1 0 1,-1-1 0,0 0-1,1 0 1,-1 0-1,0-1 1,-1 0 0,2-1 3,12-12-68,-1 0 1,-1-1-1,-1 0 1,0-1-1,5-11 68,9-18-356,-2 0-1,-2-2 1,-3-1-1,10-32 357,-20 51-103,-11 25 94,1 1-1,0 0 1,0-1 0,1 1 0,0 1 0,0-1-1,0 0 1,1 1 9,-4 4 1,0-1-1,1 1 1,0 0-1,-1 0 1,1 0-1,0 0 1,-1 0-1,1 0 1,0 0-1,0 0 1,0 1-1,0-1 1,0 1-1,0-1 1,0 1-1,0 0 1,0 0-1,0 0 1,0 0-1,0 0 1,0 0-1,0 0 1,0 1-1,0-1 1,0 1 0,0 0-1,-1-1 1,1 1-1,1 1 0,5 2 25,-1 0-1,1 1 1,-1 0-1,0 0 1,-1 0 0,0 1-1,1 0 1,-2 0 0,1 1-1,1 3-24,1 2 39,0 0 1,-1 1-1,-1-1 0,0 2 0,-1-1 0,1 2-39,1 12 34,0 1-1,-1 0 0,-2 0 1,-1 1-1,-2-1 1,0 4-34,-2-1 96,-2-21 363,-2-13 10,-3-14 159,6 6-552,1 0 0,0 0 0,1 0 1,0 0-1,1 0 0,0 0 0,1 0 0,0 0 1,1 0-1,3-10-76,1 4-16,-1 1 0,2-1 0,0 2 0,1-1-1,1 1 1,4-6 16,-5 11-28,0 0-1,0 0 1,1 1 0,0 0-1,1 0 1,0 2-1,0-1 1,0 1-1,1 1 1,0 0 0,1 0-1,-1 1 1,1 1-1,0 0 1,0 1-1,0 1 1,1 0 0,-1 0-1,1 1 1,-1 1-1,1 0 1,9 2 28,-16-1-12,-1 0-1,1 1 1,0 0 0,0 0-1,-1 0 1,1 1 0,-1 0-1,0 0 1,1 0 0,-1 1-1,-1 0 1,1 0 0,-1 1-1,0-1 1,0 1 0,0 0-1,0 1 1,-1-1 0,0 1-1,0 0 1,1 2 12,7 17-79,0 0 1,-2 1 0,0 0-1,4 26 79,10 23-705,-23-72 591,-1 0-1,1 0 0,0-1 1,1 1-1,-1 0 0,0-1 0,1 1 1,-1-1-1,1 1 0,0-1 1,0 0-1,0 0 0,0 0 1,0 0-1,0 0 0,1 0 1,-1 0-1,1-1 0,-1 1 0,2 0 115,18 0-793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02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54 5001,'-3'-1'167,"1"1"1,-1-1-1,0 1 0,1 0 1,-1 0-1,1 1 0,-1-1 0,0 0 1,1 1-1,-1-1 0,1 1 1,-1 0-1,1 0 0,0 0 0,-1 0 1,1 0-1,0 1 0,0-1 1,0 1-1,0-1 0,0 1 0,0 0 1,-1 1-168,-6 7-63,1 0 1,1 0-1,0 1 0,-3 5 63,-1 2 216,-3 4-183,1 0 1,1 1-1,1 1 0,1 0 1,1 0-1,-2 11-33,8-27 7,1 1 0,0 0 0,1 0-1,0 0 1,1 0 0,-1 1 0,2-1 0,-1 0 0,1 0 0,1 0 0,0 0-1,0 0 1,0 0 0,1-1 0,1 1 0,-1-1 0,1 0 0,1 0 0,3 5-7,-5-9-1,-1-1 0,1 0 1,0 0-1,0 0 0,0 0 0,0 0 1,1-1-1,-1 1 0,1-1 1,0 0-1,-1 0 0,1 0 0,0-1 1,0 1-1,0-1 0,0 0 1,0 0-1,0-1 0,1 1 1,-1-1-1,0 0 0,0 0 0,0 0 1,1 0-1,-1-1 0,0 0 1,0 0-1,0 0 0,0 0 0,1-1 1,12-5-75,0-1-1,-1 0 1,0-2-1,0 0 0,-1 0 1,4-4 75,94-76-1200,-93 72 746,0-1 1,-1-1-1,-1-1 0,3-6 454,-18 23-82,16-26-302,-19 29 394,1 0-1,-1 0 0,1 0 0,-1 0 0,1 0 0,-1 0 0,0 0 1,1-1-1,-1 1 0,0 0 0,0 0 0,0 0 0,0 0 1,0-1-1,0 1 0,0 0 0,-1 0 0,1 0 0,0 0 1,-1-1-1,1 1 0,0 0 0,-1 0 0,0 0-9,1 0 25,0 1-1,-1 0 1,1 0-1,0-1 0,-1 1 1,1 0-1,0 0 1,-1 0-1,1 0 1,0 0-1,-1-1 1,1 1-1,0 0 1,-1 0-1,1 0 1,-1 0-1,1 0 0,0 0 1,-1 0-1,1 0 1,0 0-1,-1 0 1,1 1-1,-1-1 1,1 0-1,0 0 1,-1 0-1,1 0 1,0 0-1,-1 1 0,1-1 1,0 0-1,0 0 1,-1 1-1,1-1 1,0 0-1,-1 0 1,1 1-1,0-1-24,-11 17 892,6 25-565,5-32-290,-1 1-3,1-1 0,0 1 0,1 0 1,1 5-35,-1-12 11,0 1 0,0-1 0,0 0 0,1 0 0,-1 0 0,1 0 0,0 0 0,1 0 0,-1 0 0,0-1 0,1 1 0,0-1 0,0 0 0,3 3-11,3 1 14,0 0 0,1-1 0,0 0 0,-1-1 0,2 0 0,-1-1 0,1 0 0,-1-1 0,1 0 1,0 0-1,0-1 0,3 0-14,-5-1 3,0 0 1,-1-1-1,1 0 1,0-1 0,0 1-1,-1-2 1,1 1-1,-1-1 1,1-1-1,-1 1 1,0-1 0,1-1-1,-2 0 1,1 0-1,6-4-3,-2-1-3,-1-1 0,0 0-1,0 0 1,-1-1 0,0-1-1,-1 0 1,-1 0-1,0 0 1,0-1 0,-1-1-1,-1 1 1,1-4 3,-4 9 5,0-1 1,0 0-1,-1 0 1,0 0-1,-1-1 1,0 1-1,0 0 0,-1 0 1,0-1-1,-1 1 1,0 0-1,0 0 0,-1-1 1,0 1-1,-1 1 1,0-1-1,-1 0 1,1 1-1,-1-1 0,-1 0-5,-1 1 27,0 0 0,0-1 0,0 2-1,-1-1 1,0 1 0,-1 0 0,-2-2-27,7 7 9,0 0 0,1 0 0,-1 0 1,0 0-1,0 1 0,0-1 0,0 1 0,0 0 0,0 0 1,-1 0-1,1 0 0,0 1 0,-1-1 0,1 1 1,0 0-1,-1-1 0,1 2 0,0-1 0,-1 0 1,1 1-1,0-1 0,0 1 0,-1 0-9,-1 3-45,0-1-1,0 1 0,1 0 1,0 0-1,0 0 1,0 1-1,0-1 1,1 1-1,0 0 1,0 0-1,0 0 0,0 1 46,-15 40-989,5 3 407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04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1 376 7338,'3'-5'206,"1"1"0,0-1 0,1 1 0,-1 0 0,1 1 0,0-1 0,0 1 0,0 0 0,0 0 0,0 0 0,1 1 0,-1 0 0,1 0 0,0 0 0,-1 1 0,1 0 0,3 0-206,-3-1-11,0 1 1,0 1-1,0-1 0,0 1 1,0 0-1,1 0 1,-1 1-1,0 0 0,0 0 1,0 0-1,0 1 1,0 0-1,-1 0 0,1 0 1,0 1-1,4 3 11,-3 0-2,-1 0 0,0 1-1,0 0 1,-1 0 0,0 0-1,0 1 1,0 0 0,-1 0-1,0 0 1,-1 0 0,0 1 0,0-1-1,-1 1 1,0 0 0,0 0-1,-1 0 1,0 0 2,0 1-14,-1-1 0,1 1 0,-2 0 0,1-1-1,-1 1 1,-1-1 0,0 1 0,0-1 0,-1 1 0,0-1 0,0 0 0,-1 0 0,0-1 0,-1 1 0,-4 6 14,-2-6-22,11-9 23,0 0 0,-1 0-1,1 0 1,0 0-1,0 0 1,0 0-1,0 0 1,-1 0-1,1 0 1,0 0-1,0 0 1,0 0 0,0 0-1,-1 0 1,1 0-1,0 0 1,0 0-1,0 0 1,0-1-1,0 1 1,-1 0-1,1 0 1,0 0 0,0 0-1,0 0 1,0 0-1,0-1 1,0 1-1,0 0 1,0 0-1,0 0 1,-1 0-1,1-1 1,0 1-1,0 0 1,0 0 0,0 0-1,0 0 1,0-1-1,0 1 0,2-28 57,3 6-52,1 1-1,1 0 1,1 0 0,1 0 0,1 1-1,1 1 1,0 0 0,1 0 0,1 1 0,1 0-1,1 1 1,0 1 0,1 1 0,3-2-5,-12 11-20,1 1 1,-1 0 0,1 1-1,1-1 1,-1 1 0,0 1-1,1 0 1,0 0 0,-1 1 0,1 0-1,0 0 1,0 1 0,1 0-1,-1 1 1,0 0 0,0 0-1,6 2 20,-6-1-13,-1 1 0,0 0-1,0 1 1,-1 0-1,1 0 1,-1 1 0,1 0-1,-1 0 1,0 1-1,0-1 1,-1 1 0,1 1-1,-1 0 1,0 0-1,-1 0 1,0 0 0,0 1-1,0 0 1,2 4 13,17 33 0,-2 1 1,1 10-1,-19-44 203,-3-34 265,-1 23-467,0-5 1,1 0 0,0 1 0,1-1 0,-1 1 0,1-1 0,0 1-1,0 0 1,0 0 0,0 0 0,2-1-2,16-26 3,2 2-1,1 1 1,21-20-3,-39 43-8,0 0 1,0 0 0,1 0-1,-1 1 1,1 0-1,0 0 1,1 1-1,-1-1 1,5-1 7,-9 4-3,1 1-1,-1-1 1,0 0 0,1 1 0,-1 0 0,0-1-1,1 1 1,-1 0 0,1 0 0,-1 0-1,1 0 1,-1 1 0,0-1 0,1 1-1,-1 0 1,0-1 0,1 1 0,-1 0-1,0 0 1,0 0 0,0 1 0,0-1 0,0 0-1,0 1 1,0 0 0,0-1 0,-1 1-1,1 0 1,-1 0 0,1 0 3,6 9-41,-1 2 0,0-1 0,-1 1 1,0 0-1,4 13 41,-4-10-312,0 0 0,2 0 0,2 4 312,-9-19-64,0 1 0,0-1 1,0 0-1,-1 1 1,1-1-1,0 0 1,1 0-1,-1 0 0,0 0 1,0 0-1,0 0 1,1 0-1,-1 0 1,0-1-1,1 1 0,-1 0 1,1-1-1,-1 1 1,1-1-1,-1 1 0,1-1 1,-1 0-1,1 0 1,-1 0-1,1 0 1,1 0 63,-2 0-32,1-1 1,0 1 0,0-1-1,-1 0 1,1 0 0,0 1-1,-1-1 1,1 0 0,-1-1-1,1 1 1,-1 0 0,1 0-1,-1-1 1,0 1 0,0 0-1,0-1 1,1 1 0,-1-1-1,-1 0 1,1 1 0,0-2 31,8-21-46,-8 19 158,1 0 1,-1 0-1,1 0 0,0 0 1,1 1-1,-1-1 1,1 1-1,2-3-112,-4 6 143,1 5 600,7 33-562,-1 1 0,-2-1 0,-2 1 0,-2 7-181,-1 16 76,-2 0 1,-4 0-1,-6 30-76,2-24 23,3-18-6,0 12 23,-3-1 0,-10 32-40,19-90 10,-1-1-1,1 0 0,0 0 1,-1 1-1,1-1 0,-1 0 1,1 0-1,-1 1 1,1-1-1,-1 0 0,0 0 1,0 0-1,0 0 1,0 1-10,0-2 5,1 0 1,0 0 0,-1 0 0,1 0 0,0 0 0,-1 0 0,1 0 0,0 0-1,-1 0 1,1 0 0,0-1 0,0 1 0,-1 0 0,1 0 0,0 0 0,-1 0-1,1 0 1,0-1 0,0 1 0,-1 0 0,1 0 0,0-1 0,0 1-1,0 0 1,-1 0 0,1-1 0,0 1 0,0 0 0,0 0 0,0-1 0,-1 1-1,1 0 1,0-1 0,0 1-6,-2-7 64,-1 1 1,1-1-1,0 0 0,1 1 0,-1-3-64,-2-27 91,2 0 0,1 0-1,1 0 1,2 0-1,6-30-90,10-32 66,17-49-66,-18 80-46,4 0 0,3 2 0,22-43 46,-34 82-54,2 1 1,1 0-1,0 1 1,2 1-1,1 1 1,1 0-1,0 1 1,2 1-1,0 1 1,5-1 53,-17 13-53,0 1 0,0 1 0,0-1 0,1 2 0,0-1 1,0 1-1,0 1 0,0 0 0,0 0 0,1 1 0,-1 0 1,1 1-1,0 0 0,0 1 0,-1 0 0,1 1 0,0 0 1,4 2 52,-12-3-29,0 1 0,0-1 0,0 1 0,0 0 0,0 0 1,0 0-1,-1 1 0,1-1 0,0 1 0,-1-1 0,1 1 1,-1 0-1,0 0 0,0 0 0,0 0 0,0 0 0,0 1 0,0-1 1,0 1-1,-1-1 0,1 1 0,-1-1 0,0 1 0,1 0 1,-2 0-1,1 0 0,0 0 0,0 0 0,-1 0 29,0 3-24,0-1-1,0 0 1,-1 0 0,0 0-1,0 1 1,0-1-1,-1 0 1,1 0 0,-1-1-1,0 1 1,-1 0-1,1-1 1,-1 1 0,0-1-1,0 0 1,-2 2 24,-17 18-21,-2 0 1,-1-2 0,-1-1 0,0-1-1,-16 8 21,7-4 128,1 1 0,1 2 0,-3 5-128,34-30 14,0 0-1,1 0 1,-1 0-1,0 0 1,0 0-1,1 0 0,-1 1 1,1-1-1,0 0 1,0 1-1,-1 0-13,2-2 2,0-1-1,0 0 1,0 0-1,0 1 1,0-1-1,0 0 1,0 0-1,1 1 1,-1-1 0,0 0-1,0 0 1,0 1-1,0-1 1,0 0-1,1 0 1,-1 0-1,0 1 1,0-1-1,0 0 1,0 0-1,1 0 1,-1 0-1,0 1 1,0-1 0,1 0-1,-1 0 1,0 0-1,0 0 1,1 0-1,-1 0 1,0 0-1,0 0 1,1 0-1,-1 0 1,0 0-1,1 0-1,22-2 35,103-26-506,-2-5 0,-2-5 1,117-55 470,-195 72-430,0-2 1,31-23 429,-55 32 81,0-1 0,-1-1 0,-1-1 0,0 0 0,-2-1 0,6-8-81,1-10 622,-22 34-534,0 0 0,0-1 0,0 1 0,0 0 0,0-1 0,0 1 0,0-1-1,-1 1 1,0-1 0,1 1 0,-1-1 0,0 1 0,0-1-88,0 2 35,-1 1 0,1-1 0,-1 1 0,1-1 0,0 1 0,-1-1 0,1 1 0,-1-1 0,1 1 0,-1-1 0,1 1 0,-1 0 0,0-1 0,1 1 0,-1 0 0,0-1 0,1 1 0,-1 0 0,1 0 0,-1 0 0,0-1 0,0 1 0,1 0 0,-1 0 0,0 0 0,1 0 0,-1 0 0,0 1-35,-25 2 546,10 3-456,0 0 1,0 2 0,0 0-1,1 0 1,0 1 0,1 1 0,0 1-1,-12 11-90,-14 16 200,1 2-1,-7 13-199,36-43 19,1 1 0,0 0 0,0 1 0,1-1 1,1 2-1,0-1 0,0 1 0,2 0 0,-1 1 0,2-1 0,-1 2-19,5-13 2,-1 0-1,1 1 0,0-1 0,-1 0 0,1 0 0,0 1 0,0-1 0,0 0 0,1 0 0,-1 1 0,0-1 0,1 0 0,0 0 0,-1 0 1,1 0-1,0 0 0,0 0 0,0 0 0,0 0 0,1 0 0,-1 0 0,0 0 0,1-1 0,0 1 0,-1 0 0,1-1 0,0 1 0,-1-1 1,1 0-1,0 0 0,0 0 0,0 0 0,0 0 0,0 0 0,1 0 0,-1-1 0,0 1 0,0-1 0,0 1 0,3-1-1,5 1-9,-1 0-1,1-1 0,0 0 1,-1 0-1,1-1 0,0-1 0,-1 1 1,10-4 9,6-3-78,0-1 1,0-2-1,-1 0 0,0-1 1,-1-2-1,-1 0 0,0-1 78,-11 7-36,-1 0 0,0-1-1,-1 0 1,0 0-1,0-1 1,-1 0 0,0 0-1,-1-1 1,0 0-1,-1 0 1,0-1-1,-1 0 1,0 0 0,-1 0-1,1-3 37,-5 13-1,1 1-1,-1-1 1,1 1-1,-1-1 0,0 1 1,0-1-1,1 1 1,-1-1-1,0 1 1,0-1-1,0 1 1,-1-1-1,1 1 0,0-1 1,-1 1-1,0-2 2,1 3 1,-1 0-1,1 0 1,-1 0 0,0 0-1,1 1 1,-1-1-1,1 0 1,-1 0-1,0 0 1,1 1-1,-1-1 1,1 0-1,-1 1 1,1-1 0,-1 1-1,1-1 1,-1 0-1,1 1 1,-1-1-1,1 1 1,0-1-1,-1 1 1,1-1 0,0 1-1,-1 0 0,-4 6 12,0 0 1,0 1-1,1 0 1,-1 0-1,1 2-12,0 1 7,1 0 0,1 0-1,-1 1 1,2-1 0,0 1 0,0 0 0,1-1 0,0 1-1,1-1 1,1 2-7,-1-7 1,0-1-1,0 1 0,1-1 0,0 1 1,0-1-1,0 0 0,0 0 1,1 0-1,0 0 0,0 0 1,1-1-1,-1 0 0,1 1 0,0-1 1,0 0-1,0-1 0,1 1 1,-1-1-1,1 0 0,0 0 1,4 2-1,-2-3 2,0 1 0,0-1 1,0-1-1,1 1 0,-1-1 0,0 0 1,1-1-1,-1 0 0,0 0 1,1-1-1,-1 0 0,0 0 1,1 0-1,0-2-2,14-3 12,0-1 0,-1-1 0,20-10-12,-23 9 2,0-1 0,-1-1 0,0-1 0,-1 0 0,5-5-2,-12 9 1,0-1 0,0 0 0,-1 0-1,0-1 1,-1 0 0,0 0-1,-1-1 1,0 0 0,0-3-1,33-108-64,-39 125 55,0 0 1,0 0-1,0 1 1,0-1-1,0 0 0,1 0 1,-1 1-1,1-1 9,1 10-10,8 53 23,-3-20 11,-1 1 0,-3 0 1,-2 37-25,-5-39-14,1-31 3,2 0 1,0 0-1,0 1 0,2-1 1,0 8 10,1-22 67,2-8 8,11-18-17,13-7-45,2 1 1,2 0-14,11-10-11,-8 3-176,-1-2 1,-2-1 0,-1-1-1,-3-2 1,-2-1-1,5-14 187,-25 49-40,12-25-42,-18 34 96,1 1 1,0-1-1,-1 1 1,1-1 0,-1 1-1,1-1 1,-1 0-1,0 1 1,0-1-1,0 0 1,0 1 0,0-1-1,0 0 1,0 1-1,0-1 1,-1 0-1,0-1-14,1 3 9,0 0-1,0 0 1,0-1 0,0 1-1,0 0 1,0 0-1,-1 0 1,1 0-1,0-1 1,0 1-1,0 0 1,0 0-1,-1 0 1,1 0-1,0 0 1,0 0-1,0 0 1,-1 0-1,1 0 1,0 0-1,0 0 1,-1-1 0,1 1-1,0 0 1,0 0-1,0 0 1,-1 0-1,1 1 1,0-1-1,0 0 1,0 0-1,-1 0 1,1 0-1,0 0 1,0 0-1,0 0 1,-1 0-1,1 0 1,0 1-9,-10 8 180,-3 11-10,10-13-153,1 0-1,-1 0 0,1 0 1,0 0-1,1 0 1,0 0-1,0 1 0,0-1 1,1 0-1,0 1 1,1-1-1,0 0 1,0 1-1,0-1 0,1 0 1,1 4-17,6 13 23,2 0 0,0-1 0,1 0 0,4 4-23,-3-4 10,0 0-1,-1 1 0,3 14-9,-11-27 3,-1 0 1,0 1-1,-1-1 1,0 1 0,-1 0-1,-1-1 1,0 1-1,0 0 1,-1 0-1,0 0-3,-1-3-11,0-1 0,0 1 0,-1-1 0,0 0 1,0 0-1,-1 0 0,0 0 0,-1 0 0,1-1 0,-1 1 0,-1-2 0,0 1 0,-5 5 11,2-3-210,1-2 0,-2 1 0,1-1 0,-1-1 1,0 0-1,0 0 0,-7 2 210,14-7-70,0-1 1,-1 1 0,1-1-1,-1 1 1,1-1 0,0 0-1,-1 0 1,-2-1 69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50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58 441 5088,'-9'5'326,"0"1"0,-8 6-326,12-8 267,4-4-220,-1 1 1,1 1 0,0-1 0,0 0-1,-1 0 1,1 0 0,0 1 0,0-1-1,0 1 1,1-1 0,-1 1 0,0-1 0,0 1-1,1-1 1,-1 1 0,1-1 0,-1 1-1,1 0 1,0-1 0,0 1 0,-1 0-48,2 1 25,-1 0 1,0 0 0,1 0-1,0 0 1,0 0 0,-1 0-1,2 0 1,-1 0 0,0-1-1,1 1 1,0 1-26,4 5 2,1 0 0,0-1 0,0 0-1,0 0 1,1-1 0,3 3-2,6 3-25,-2 1 0,0 0-1,0 2 1,-2-1 0,0 2 0,3 5 25,-9-11-45,-1 1 0,0 0 0,0 0 0,-2 0 0,1 1 0,-1 0 1,-1 0-1,-1 0 0,1 0 0,-1 8 45,-1 8-74,0 0-1,-2-1 1,-1 1 0,-2 3 74,2-18-31,-1 1 1,0-1-1,-1 0 1,-1 0-1,0-1 0,-1 0 1,0 0-1,-1 0 1,-2 1 30,7-11-11,0-1 1,-1 1-1,1 0 1,-1-1 0,1 0-1,-1 1 1,0-1 0,0 0-1,-3 1 11,6-3 0,-1 1-1,0-1 1,0 0-1,1 1 1,-1-1-1,0 0 1,0 1-1,0-1 1,0 0-1,1 0 1,-1 0-1,0 0 1,0 0-1,0 0 1,0 0-1,0 0 1,1 0-1,-1 0 1,0 0-1,0 0 1,0-1-1,0 1 1,1 0-1,-1-1 1,0 1-1,0-1 1,1 1-1,-1-1 1,0 1-1,1-1 1,-1 1-1,0-1 1,1 1-1,-1-1 1,1 0-1,-1 0 1,1 1-1,-1-1 1,1 0-1,0 0 1,-1 1-1,1-1 1,0 0 0,-1-2 0,0 0 1,0 0-1,1-1 1,0 1-1,-1 0 1,1 0-1,0 0 0,1 0 1,-1-1-1,0 1 1,1 0-1,0 0 1,0 0-1,0 0 0,0 0 1,0 0-1,0 0 1,1 0-1,0 0 1,0 0-1,6-9 6,1 0 1,0 1-1,1 0 1,2-1-7,6-5 33,0 2 1,0 0 0,2 1 0,18-10-34,90-44 109,-118 63-104,58-25 15,2 3 0,43-10-20,-32 11 20,-65 21-14,0-1 0,0 0-1,-1-2 1,0 0 0,0 0 0,0-2 0,6-5-6,-16 11 7,0 0 0,-1-1 0,1 1 0,-1-1-1,0 0 1,-1 0 0,1-1 0,-1 1 0,0 0 0,0-1 0,-1 0 0,0 0 0,0 0 0,0 0 0,0 0 0,-1 0 0,0-1 0,-1 1 0,1 0 0,-1-1 0,-1-4-7,0-2 29,-1 1 1,-1-1-1,-1 0 0,0 0 1,0 1-1,-1 0 1,-5-9-30,-12-19 254,-16-21-254,11 18 131,-109-197 472</inkml:trace>
  <inkml:trace contextRef="#ctx0" brushRef="#br0" timeOffset="-1">650 156 8258,'0'2'3,"10"42"48,2 0-51,60 169 118,-65-192-102,15 38 2,56 167 27,-61-169-58,-3 1-1,6 53 14,-18-101-60,3 55-282,-5-60 181,0 0 1,0 0-1,-1 0 0,1-1 0,-1 1 1,-1 0-1,1 0 0,-1 0 0,1-1 1,-1 1-1,-1 0 161,-13 12-735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5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1 284 4689,'6'-4'170,"1"0"0,0 0-1,1 1 1,-1 0 0,0 0 0,1 1 0,0 0-1,-1 0 1,1 1 0,0 0 0,0 0 0,0 0-1,0 1-169,-1 0 40,99-9-275,1 4 0,-1 6 0,9 4 235,-100-3-233,0 1 1,0 0 0,-1 1 0,1 0-1,-1 1 1,1 1 0,-2 0 0,1 1-1,-1 1 1,8 5 232,0 3-404,0 0 0,-1 2-1,-1 0 1,0 1 0,8 13 404,28 31 804,-54-62-713,0 0-1,0 0 1,0 0-1,0 0 1,0 0-1,1 0 1,-1-1-1,0 1 0,0 0 1,1 0-1,-1-1 1,1 1-1,-1-1-90,-1 0 59,1 0-1,0 0 1,-1 0-1,1 0 1,-1 0-1,1 0 1,-1 0-1,1 0 1,-1 0-1,1 0 1,-1 0-1,1-1 1,-1 1-1,0 0 1,1 0-1,-1-1 1,1 1-1,-1 0 1,1-1-1,-1 1 1,0 0-1,1-1 1,-1 1-1,0-1-58,3-2 324,-1-1-1,0 0 0,0 0 0,-1 0 1,0-1-1,1 1 0,-1-3-323,2-3 229,3-9-22,-1 0-1,-2 0 1,1 0 0,-2-1-1,-1 1 1,0-1 0,-1-2-207,-1 14 25,0 0 0,0-1 0,-1 1 0,0 0 0,-1 0 0,0 0 0,0 1 0,0-1 0,-1 1 0,0-1 0,-1 1 0,0 0 0,0 1 0,0-1 0,-1 1 0,0 0 0,-6-5-25,3 4 59,0 1-1,0-1 0,-1 2 1,0-1-1,0 1 0,0 1 1,0 0-1,-1 0 0,0 1 1,0 1-1,0 0 0,0 0 1,0 1-1,0 0 0,-5 1-58,6 4 129,10-3-127,0-1-1,0 0 0,0 0 1,0 1-1,0-1 1,0 0-1,0 0 0,0 0 1,0 1-1,0-1 0,0 0 1,0 0-1,0 0 1,0 1-1,0-1 0,1 0 1,-1 0-1,0 0 0,0 1 1,0-1-1,0 0 1,0 0-1,0 0 0,1 0 1,-1 1-1,0-1 0,0 0 1,0 0-1,0 0 1,1 0-1,-1 0 0,0 0 1,0 0-1,0 0 0,1 1 1,-1-1-1,0 0 1,0 0-1,0 0 0,1 0-1,7 1 3,0 0 1,1 0-1,-1-1 0,0 0 0,1 0 0,-1-1 0,0 0 1,6-2-4,52-9-164,-1-4 0,1-3 164,82-20-525,-117 32 311,0 2 0,0 2 0,28 0 214,-46 3-64,1 0 0,0 1-1,-1 1 1,1 0 0,-1 1 0,1 0 64,-10-2-11,1 1 0,-1-1 0,0 1 0,0 0-1,0 0 1,0 1 0,-1-1 0,1 1 0,-1 0-1,1 0 1,-1 0 0,0 0 0,0 0 0,0 1-1,-1 0 1,1-1 0,-1 1 0,0 0 0,0 0 0,0 1 11,1 3 2,-1 0 0,0 0 1,0 1-1,-1-1 0,0 0 1,0 1-1,-1-1 0,0 6-2,-2 12 135,-2 0 1,-1 3-136,2-16 66,0 0-1,1 1 1,0 0 0,1-1 0,1 1 0,0 0 0,1-1 0,1 1 0,0 0 0,2 5-66,-3-14 1,1 0-1,0 0 1,0 0 0,0 0 0,1-1 0,-1 1-1,1-1 1,1 0 0,-1 1 0,0-2 0,1 1-1,0 0 1,0-1 0,0 1 0,0-1 0,0 0-1,1-1 1,0 1 0,-1-1 0,1 0 0,0 0-1,0 0 1,0-1 0,0 1 0,0-1 0,1-1 0,-1 1-1,0-1 1,0 0 0,0 0 0,1 0 0,-1-1-1,1 0 0,15-3-241,-1-1 1,0 0-1,0-2 0,0-1 0,-1 0 0,0-1 0,-1-1 0,6-5 241,3-3-739,-1 0 0,-1-2 0,-1-1 0,-1-1 0,5-7 739,-19 20-318,-1-2 0,0 1 0,0-1 0,-1 0 0,2-4 318,-8 12-30,0-1 0,1 1 0,-1 0-1,0-1 1,0 1 0,-1 0 0,1-1 0,-1 1 0,1-1-1,-1-1 31,-1 3 36,1 0-1,0 0 0,0 1 0,-1-1 1,0 0-1,1 0 0,-1 1 0,0-1 0,1 0 1,-1 1-1,0-1 0,0 1 0,-1-1 1,1 1-1,0 0 0,0-1 0,-1 1 0,1 0 1,0 0-1,-1 0-35,0-1 103,0 1-1,0 0 1,1 0 0,-1 0 0,0 0 0,0 1-1,0-1 1,0 1 0,0-1 0,0 1 0,0-1-1,0 1 1,0 0 0,0 0 0,0 0 0,0 0-1,0 1 1,0-1 0,0 0 0,-1 1-103,0 0 174,-1 1 0,1-1 1,-1 1-1,1 0 1,0 0-1,0 0 0,0 0 1,0 0-1,0 1 1,1-1-1,-2 2-174,1 0 153,-1 0 0,0 1 0,1-1 0,0 1 1,0 0-1,0 0 0,1 0 0,0 0 0,0 1 0,0-1 0,0 1 0,1-1 0,0 1 0,0-1 1,1 2-154,0-3 29,0 0 0,1 0 1,-1 0-1,1 0 0,0 0 0,0 0 1,0 0-1,1-1 0,0 1 1,-1 0-1,1-1 0,0 0 1,1 1-1,-1-1 0,1 0 1,-1 0-1,1 0-29,2 1 17,0 0 1,0 0-1,0-1 1,0 0-1,1 0 1,-1 0-1,1 0 1,0-1-1,0 0 1,2 0-18,9 2 11,0-1-1,-1-1 1,1-1 0,0 0-1,0-1 1,0-1 0,12-2-11,6-4 8,0-2 1,0-1-1,-1-1 1,0-2-1,14-9-8,-26 11 0,0 0 0,-1-2-1,-1-1 1,9-7 0,-25 18-3,0-1 1,0 0-1,0 0 1,0 0-1,-1 0 0,0-1 1,0 0-1,0 1 1,0-2 2,-2 5-1,-1-1 0,1 1 0,0 0 0,-1-1 0,1 1 0,-1 0 0,0-1 0,0 1 0,1-1 0,-1 1 0,0 0 0,0-1 0,0 1 0,0-1 0,0 1 0,-1 0 0,1-1 0,0 1 0,-1-1 0,1 1 0,-1 0 0,1-1 0,-1 1 0,0 0 0,0 0 0,1 0 0,-1-1 0,0 1 0,0 0 0,0 0 0,0 0 0,0 0 0,-1 0 1,1 0 0,1 1 1,0 0-1,-1-1 1,1 1-1,-1 0 0,1-1 1,-1 1-1,1 0 1,-1-1-1,1 1 0,-1 0 1,1 0-1,-1-1 1,1 1-1,-1 0 0,1 0 1,-1 0-1,0 0 1,1 0-1,-1 0 0,1 0 1,-1 0-1,1 0 1,-1 0-1,0 0 0,1 0 1,-1 1-1,1-1 1,-1 0-1,1 0 0,-1 0 1,1 1-1,-1-1 1,1 1-1,-1 0 0,0 0 0,1 0 0,-1 1 0,1-1 0,-1 0 0,1 1 0,-1-1 0,1 0 0,0 1 0,0-1 0,0 0 0,0 1 0,0-1 0,0 1 0,6 44-23,-3-39 1,-1 0 0,1 1 0,0-1 0,1-1 0,0 1 0,0-1 0,0 1 1,1-1-1,0 0 0,0-1 0,0 1 0,1-1 0,0 0 0,0 0 0,4 2 22,1-1-412,0 1 0,0-2 0,1 1 0,0-2 0,0 1 0,0-2 0,1 1 0,11 0 412,20 2-1135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5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1 735 3929,'59'-98'1652,"-56"91"-678,-11 17-472,-14 24 64,21-28-525,-1-1 0,1 0 1,-1 0-1,2 1 0,-1-1 1,0 1-1,1-1 0,0 1 0,1-1 1,-1 1-1,1-1 0,0 0 0,0 1 1,0-1-1,1 0 0,0 0 0,0 0 1,0 0-1,1 0 0,0 0 0,0-1 1,0 1-1,1 0-41,3 4 6,1 0 0,0 0 0,0-1 0,0 0 0,1-1 0,1 0 0,-1 0 0,1-1 0,0 0 1,7 2-7,-1-2-13,0 0 0,1-2 1,0 0-1,0-1 0,0 0 1,0-1-1,1-1 1,-1-1-1,0-1 0,1 0 1,-1-1-1,0-1 0,0-1 1,0 0-1,3-2 13,8-3-33,0-2 0,-1-1 1,0-1-1,0-1 0,-1-1 0,-1-1 0,-1-2 0,8-8 33,-25 21 0,0-2-1,0 1 1,-1-1-1,0 0 0,0 0 1,-1-1-1,0 1 0,0-1 1,-1-1-1,0 1 0,0 0 1,-1-1-1,0 0 1,0 0-1,-1 0 0,-1 0 1,1 0-1,-1 0 0,-1 0 1,0-1-1,0 0 1,-2-12 11,0 0 0,-2 0-1,0 0 1,-2 1 0,-6-17-11,-14-28 68,-6-8-68,31 72 1,-22-50 151,-3 2 0,-1 1 0,-3 1 0,-3-1-152,30 46 42,1-1-1,0 1 1,-1 0 0,1 0 0,-1 0 0,0 1-1,0-1 1,0 1 0,0-1 0,-1 1 0,1 0-1,0 0 1,-1 0 0,0 1 0,-1-1-42,5 2 6,-1 0 0,1 0 0,-1 0 0,1 0 0,-1 0 0,0 0 0,1 0 0,-1 0 0,1 0 0,-1 0 1,1 0-1,-1 1 0,1-1 0,-1 0 0,1 0 0,-1 1 0,1-1 0,-1 0 0,1 0 0,-1 1 0,1-1 0,0 1 0,-1-1 1,1 0-1,-1 1 0,1-1 0,0 1 0,0-1 0,-1 1 0,1 0-6,-4 19 50,3-4-36,1 0 0,1 0 0,1 0 0,1 0 1,0 0-1,1 0 0,3 10-14,11 23 55,19 37-55,34 60 22,-17-35 36,11 41-58,-50-113-42,-3 0 0,-1 1 0,-2 0-1,-2 0 1,-1 1 0,-2 2 42,-4-43-3,1 18-298,0-1 0,-1 1 1,-1-1-1,-1 1 0,-1 3 301,-11 13-541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6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1 298 6289,'20'-9'473,"0"1"-1,1 0 1,0 2 0,0 0-1,2 1-472,42-12 43,116-42-2261,71-38 2218,-275 131-251,-16 23 1235,31-43-744,1 1 1,1-1-1,0 1 0,1 0 1,0 1-1,2-1 1,-1 1-1,2-1 1,0 1-1,1 10-240,1-19 29,0-1 0,1 1 0,-1 0 0,1 0 0,1 0 0,0-1 0,-1 1 0,2-1 0,-1 1 0,1-1 0,0 0 0,0 0 0,1 0 0,0 0 0,0-1 0,0 1 0,1-1 0,0 0 1,0-1-1,0 1 0,0-1 0,1 0 0,-1 0 0,1 0 0,3 0-29,2 1 3,1 0 1,0-1-1,1-1 1,-1 0 0,1-1-1,-1 0 1,1-1 0,0 0-1,0-1 1,-1-1 0,1 0-1,0 0 1,-1-1 0,1-1-1,3-1-3,4-2-38,-1 0 0,0-2 0,0 0 0,0-1 1,-1 0-1,-1-2 0,1 0 0,-2-1 0,4-4 38,-15 12-41,0 0 1,0 0-1,0-1 0,-1 0 1,0 0-1,0 0 1,0 0-1,0-1 1,-1 1-1,0-1 0,0 0 1,-1 0-1,1 0 1,-1 0-1,-1-1 0,1 1 1,-1 0-1,0-1 1,0 1-1,-1-1 0,0 1 1,0-1-1,-1-6 41,-2 4-25,1 0 0,-1-1 0,0 1-1,-1 0 1,0 0 0,-1 1 0,0-1-1,0 1 1,0 0 0,-1 1 0,-1-1-1,1 1 1,-5-3 25,11 9 10,-1 0 0,0 0 0,1 0 0,-1 1 0,0-1 0,0 0 0,0 1 0,0-1 0,1 0 0,-1 1 0,0-1 0,0 1 0,0-1 0,0 1 0,0 0 0,0 0 0,0-1 0,0 1 0,0 0 0,0 0 0,-1 0 1,1 0-1,0 0 0,0 0 0,0 0 0,0 0 0,0 0 0,0 1 0,-1-1-10,1 2 18,-1-1 1,1 1-1,0-1 1,0 1-1,-1-1 1,1 1-1,0 0 1,0-1-1,1 1 1,-1 0-1,0 0 1,1 0 0,-1 0-1,1 0 1,-1 0-1,1 0 1,0 0-19,-1 4 20,0 1 0,1-1 0,-1 0 0,1 0 0,1 0 0,-1 1-1,1-1 1,0 0 0,1 0 0,-1 0 0,1 0 0,1 0 0,-1-1 0,1 1 0,0 0-20,2 2 18,1 0-1,0 0 0,0 0 1,1 0-1,-1-1 1,2-1-1,-1 1 1,1-1-1,1 1-17,11 5 16,1 0 0,0-1 0,1-1 0,0 0 0,0-2 0,1-1 0,15 2-16,-31-7 5,0 0 1,0-1 0,1 0-1,-1-1 1,0 1-1,1-1 1,-1-1-1,0 0 1,0 0 0,1 0-1,3-2-5,-6 1 5,0 0 0,-1 0 0,1-1 1,-1 1-1,0-1 0,1 0 0,-1-1 0,-1 1 0,1-1 0,0 1 0,-1-1 0,0 0 0,0 0 0,0-1 0,0 1 0,0-4-5,2-3 7,0-1 0,-1 0 0,-1 0 0,0 0 0,-1-1 0,0 1-1,-1 0 1,0-13-7,7-45 13,-7 63-16,1 0 0,0 1 0,0-1 0,1 0 0,0 1-1,0 0 1,1-1 0,2-3 3,-2 5-1,-1 1-1,0 0 1,1 0-1,0 1 1,-1-1-1,2 1 1,-1 0 0,0 0-1,1 0 1,-1 0-1,1 1 1,1-1 1,-2 2-1,-1 0 0,1 0 0,0 0 0,-1 0 0,1 1 0,0 0 1,-1 0-1,1 0 0,0 0 0,-1 0 0,1 1 0,0-1 0,-1 1 0,1 0 0,-1 0 1,1 1-1,-1-1 0,1 1 1,15 10-12,0 0 1,-1 1-1,0 1 1,-2 1-1,1 0 0,4 8 12,43 37-6,-51-49 9,2 0 1,-1-1-1,1-1 1,1 0-1,0-1 1,0-1-1,0 0 0,1-1 1,0-1-1,0-1 1,1 0-4,-8-2-1,-1-1 0,1-1 1,-1 1-1,1-1 0,-1-1 0,1 0 1,-1 0-1,1-1 0,-1 0 1,0-1-1,0 0 0,0 0 0,0-1 1,-1 0-1,1-1 0,-1 1 0,0-2 1,0 1-1,-1-1 0,0 0 0,3-4 1,-1 1-10,-1 0-1,-1-1 0,1 0 0,-2 0 0,1-1 0,-1 0 0,-1 0 0,0-1 0,3-10 11,-7 18-7,1-1-1,-1 0 1,0-1 0,0 1 0,0 0-1,-1 0 1,1 0 0,-1 0 0,-1-1-1,1 1 1,-1 0 0,0 0-1,0 0 1,0 0 0,-1 0 0,0 0-1,0 0 1,0 0 0,0 1 0,-1-1-1,0 1 1,0 0 0,0-1 0,0 1-1,-1 1 8,2 0 0,-1 1-1,1 0 1,-1 0-1,0 0 0,0 0 1,0 1-1,0-1 0,0 1 1,0 0-1,0 0 1,-1 0-1,1 0 0,0 1 1,-1-1-1,1 1 0,0 0 1,-2-1 0,2 2 3,1-1 1,0 0-1,-1 1 1,1-1-1,0 1 1,-1 0-1,1 0 0,0 0 1,0 0-1,0 0 1,0 0-1,0 1 1,0-1-1,0 1 1,0-1-1,1 1 1,-1 0-1,0-1 1,1 1-1,-1 0 1,1 0-1,0 0 1,0 0-1,0 1 0,-1 0-3,0 3 7,0 1 0,0-1 0,1 1-1,0 0 1,0 0 0,0 0-1,1 0 1,0 0 0,1 0 0,-1 0-1,1 0 1,1 0 0,-1-1 0,1 1-1,0 0 1,1-1 0,-1 1-1,1-1 1,1 0 0,2 4-7,3 5-15,2 0 1,-1 0-1,2-1 0,0 0 1,1-1-1,0-1 0,7 5 15,10 6-359,1-1-1,1-2 0,0-1 0,2-2 360,63 26-578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7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60 2985,'1'-3'181,"0"1"1,0 0 0,0 0 0,-1-1 0,1 1-1,-1 0 1,1-1 0,-1 1 0,0-1 0,0 1-1,0-1 1,0 1 0,0 0 0,-1-1-1,0-1-181,1 3 36,-1 0 0,1 0 0,-1-1 0,0 1 0,0 0 0,0 0-1,1 0 1,-1 0 0,0 0 0,0 0 0,0 0 0,-1 0-1,1 0 1,0 1 0,0-1 0,0 0 0,-1 1 0,1-1-1,0 1 1,0-1 0,-1 1 0,1 0 0,-1 0 0,1-1-1,0 1 1,-1 0 0,1 0 0,0 0 0,-2 1-36,-2-1 20,-1 0 1,0 1 0,1 0-1,-1 0 1,1 1 0,-1-1-1,1 1 1,0 0 0,-1 1-1,1-1 1,0 1 0,1 0-1,-1 0 1,0 1 0,1-1-1,0 1 1,0 0 0,0 0-1,0 1 1,1-1 0,0 1-1,-1 0 1,2 0-1,-1 0 1,1 0 0,-1 0-1,1 0 1,1 1 0,-1-1-1,1 1 1,0-1 0,0 1-1,1 0 1,-1-1 0,1 1-1,0 0 1,1-1 0,0 1-1,1 5-20,0-5 6,0 0 0,1 0 0,0 0-1,0-1 1,1 1 0,-1-1 0,1 0-1,0 0 1,0 0 0,1 0 0,0-1-1,0 0 1,0 0 0,4 2-6,-2 0 8,0-1 0,-1 1 0,1 1 0,-1-1 0,0 1 1,-1 0-1,4 5-8,-4-2-2,0 0 1,0 0 0,-1 0 0,0 0 0,-1 1-1,2 6 2,-5-14 0,0-1-1,1 1 0,-1-1 1,0 1-1,0 0 0,0-1 1,-1 1-1,1-1 1,-1 1-1,1-1 0,-1 1 1,0-1-1,0 1 0,0-1 1,0 1-1,0-1 0,-1 0 1,1 0-1,-1 0 0,1 0 1,-1 0-1,0 0 0,0 0 1,0 0-1,0-1 1,0 1-1,0-1 0,0 1 1,-1-1-1,-1 1 1,-4 2-105,-1-1 0,1 0 0,-1 0 0,0-1 0,0 0 1,0 0-1,0-1 0,0-1 0,-9 1 105,-2-1-338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41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1 401 3873,'5'-19'843,"-3"11"-370,0-1 1,0 1 0,1 0 0,1 0 0,-1 0 0,1 0-1,1 0-473,-5 8 21,0 0 0,1 0 0,-1-1 0,0 1 0,1 0 1,-1 0-1,1 0 0,-1 0 0,0 0 0,1 0 0,-1 0 0,1-1 0,-1 1 0,0 0 0,1 0 0,-1 1 0,1-1 0,-1 0 0,0 0 0,1 0 0,-1 0 0,1 0 0,-1 0 0,0 0 0,1 1 0,-1-1 0,0 0 0,1 0 0,-1 1 0,0-1 0,1 0 0,-1 0 0,0 1 0,0-1 0,1 0 0,-1 1 0,0-1 0,0 0 0,0 1 0,1-1 0,-1 1 0,0-1 0,0 0 0,0 1 0,0-1-21,12 22-43,-11-20 67,16 37-102,-2 1-1,-1 1 0,-3 0 1,7 40 78,-18-79 4,1 0 1,-1 0 0,0 1 0,0-1 0,0 0-1,0 0 1,0 1 0,-1-1 0,1 0 0,-1 0 0,1 1-1,-1-1 1,0 0 0,0 0 0,1 0 0,-2 0 0,1 0-1,0 0 1,0 0 0,-1-1 0,1 1 0,-1 0-1,1-1 1,-1 1 0,0-1 0,0 1-5,1-1 12,0-1 1,0 1-1,0-1 0,0 1 0,-1-1 1,1 0-1,0 0 0,0 1 1,0-1-1,0 0 0,0 0 1,-1 0-1,1 0 0,0 0 1,0 0-1,0-1 0,0 1 0,0 0 1,0 0-1,-1-1-12,0 0 17,0 0 1,1 0-1,-1 0 0,0-1 0,1 1 0,-1 0 1,1-1-1,0 1 0,-1-1 0,1 1 0,0-1 1,0 0-1,0 0 0,0 1 0,0-1 0,0 0-17,-1-5 5,0 1 0,1 0 0,0-1 0,0 0 0,0 1 0,0-1-1,1 0 1,0 1 0,1-1 0,0 1 0,0-4-5,3-13-25,2 0 0,4-14 25,-6 24-12,1 1 1,0 0-1,1 0 0,0 0 0,1 0 0,0 1 0,1 0 0,0 1 1,1 0-1,0 0 0,1 1 0,0-1 12,-5 6-7,0 0 0,1 0 0,-1 1 0,1 0 0,-1 0 0,1 0 0,0 1 0,0-1 0,0 1 0,0 1 0,1-1 0,-1 1 0,0 0 0,1 1 0,-1 0 0,1 0 0,-1 0 0,0 0 0,1 1 0,-1 0 0,0 1 0,1-1 0,-1 1 0,0 1 0,0-1 0,1 2 7,3 1-3,-1 1-1,0 1 1,0 0-1,-1 0 1,1 1-1,-1 0 1,-1 0-1,0 1 1,0 0-1,-1 0 1,0 0-1,0 1 1,-1 0-1,1 3 4,5 14 11,0 0-1,-2 1 1,-1 0 0,4 26-11,-4 8 38,-8-57-32,0 1 0,0-1-1,-1 1 1,1-1-1,-1 1 1,0-1 0,-1 0-1,1 0 1,-3 5-6,4-10 4,0 1 1,0-1-1,0 1 1,-1 0-1,1-1 1,0 1-1,-1 0 1,1-1-1,0 1 0,-1-1 1,1 1-1,-1-1 1,1 1-1,-1-1 1,1 1-1,-1-1 1,1 0-1,-1 1 0,0-1 1,1 0-1,-1 1 1,1-1-1,-1 0 1,0 0-1,1 0 1,-1 1-1,0-1 0,1 0 1,-1 0-1,0 0 1,1 0-1,-1 0 1,0 0-1,1 0 1,-1 0-1,0-1 0,1 1 1,-1 0-1,0 0 1,1 0-1,-1-1 1,0 1-1,1 0 1,-1-1-1,1 1 0,-1-1 1,1 1-1,-1-1-4,-1 0 19,0-1-1,1 0 1,-1 0-1,1 1 1,-1-1-1,1 0 1,0 0-1,0 0 1,0-1-1,0 1 1,0 0-1,0 0 1,1 0-1,-1-2-18,0-3 21,1 1 1,0-1-1,1 0 1,-1 0-1,1 0 0,0 1 1,1-1-1,0 0 0,0 0-21,25-59 60,-19 50-57,5-14-22,2 0 0,1 1 0,2 1 0,0 0 0,2 2 1,1 0-1,7-5 19,-19 23-21,0 0-1,1 1 1,0 0 0,0 0 0,1 1-1,-1 0 1,1 1 0,8-2 21,-14 5-9,0 1-1,0 0 1,0 0 0,0 0-1,0 0 1,0 1 0,1 0-1,-1 0 1,5 1 9,-7-1-2,0 1 0,0 0-1,0 0 1,0 0 0,0 0 0,0 1-1,0-1 1,0 1 0,0 0 0,-1-1 0,1 1-1,-1 0 1,1 1 0,-1-1 0,0 0-1,1 2 3,3 4 9,-1 1 0,0 0 0,0 0 0,-1 0 0,0 0-1,1 5-8,17 64 103,-12-39-59,-3-14-35,1 0 0,1-1 0,1 0 0,12 21-9,-19-39-25,1 0 0,0 0-1,0-1 1,0 1 0,0-1-1,1 0 1,0 0 0,0 0-1,0-1 1,1 0 0,0 0-1,0 0 1,0-1 0,0 1-1,0-2 1,1 1 0,-1-1-1,1 0 1,-1 0 0,1 0-1,1-1 26,2-1-25,0 0-1,0 0 0,0-1 1,0-1-1,0 1 1,0-2-1,0 1 0,-1-1 1,1-1-1,-1 0 0,0 0 1,0-1-1,0 0 1,0 0-1,-1-1 0,2-3 26,11-8 18,-1-1 0,0-1 0,-2-1 0,0-1 0,6-11-18,-6 6 60,0 0 0,-2-1 0,-1-1-1,4-11-59,-14 28 34,-1-1-1,0 1 0,0-1 0,-1 0 0,-1 0 1,0-1-1,0 1 0,-2-1 0,1 1 0,-2 0 0,1-1 1,-3-8-34,2 16 23,0 0 0,-1 0 1,0 0-1,0 0 0,0 0 1,0 0-1,-1 0 0,0 1 1,0-1-1,0 1 0,0 0 1,-1 0-1,0 0 0,0 0 0,0 1 1,0 0-1,0-1 0,-1 1 1,1 1-1,-1-1 0,0 1 1,0 0-1,0 0 0,0 0 1,0 1-1,0-1 0,-1 1 1,1 1-1,0-1 0,-1 1 1,1 0-1,0 0 0,-1 0 1,1 1-1,0 0 0,-1 0 1,-2 1-24,-4 2 38,1 0 1,0 0 0,1 1 0,-1 0 0,1 1 0,0 0-1,0 1 1,1 0 0,-8 7-39,3-1 31,2 1 0,0 0 1,0 1-1,1 0 0,1 0 0,0 2-31,-10 22 32,2 2 0,1-1 0,2 2 0,-8 38-32,20-68 5,-2 4-9,1 1 1,1-1-1,0 1 0,0 14 4,3-27-7,0-1 0,0 0 0,0 0 0,0 1 0,1-1 0,-1 0 0,1 0 0,0 0 0,0 0 0,0 0 0,0 0 0,0 0 0,1 0 0,-1 0 0,1 0 0,0-1 0,0 1 0,0-1 0,0 1 0,1-1 0,-1 0 0,0 0 0,1 0 0,0 0 0,-1 0 0,1 0 0,1 0 7,3 0-16,0 0 1,0 0-1,0 0 1,1-1-1,-1 0 1,1 0-1,-1-1 1,0 0-1,1 0 1,-1-1-1,1 0 1,-1 0-1,0-1 0,0 0 1,0 0-1,0-1 1,0 0-1,0 0 1,2-2 15,9-5-34,-1 0 1,0-1-1,-1-1 1,0-1-1,-1 0 1,8-11 33,-9 9-34,0-1 0,-1 0 0,-1-1 0,-1 0 0,-1-1 0,8-18 34,-12 23-8,-1 0-1,0-1 1,-1 1-1,-1-1 1,0 0 0,-1 0-1,-1 0 1,0 0-1,0 0 1,-2-10 8,1 23 1,0 0 0,0-1 0,-1 1 0,1 0 0,0-1 0,-1 1 0,1 0 0,0 0 1,-1-1-1,0 1 0,1 0 0,-1 0 0,0-1-1,0 2 1,1-1 1,0 1 0,-1 0-1,1 0 1,0-1-1,-1 1 1,1 0-1,0 0 1,-1 0 0,1-1-1,-1 1 1,1 0-1,0 0 1,-1 0-1,1 0 1,-1 0 0,1 0-1,-1 0 1,1 0-1,0 0 1,-1 0-1,1 0 1,-1 0 0,1 0-1,0 1 1,-1-1-1,1 0 1,-1 0-2,-1 2 10,-1 0 1,0 0-1,0 0 1,1 0-1,0 1 1,-1-1-1,1 1 1,0-1-1,0 1 1,0 0-1,0 0-10,-15 26 18,2 0 0,1 1 0,1 1-1,2 0 1,0 1 0,3 0 0,0 1-1,3-1 1,-3 33-18,8-60-22,0 1-1,0 0 1,0 0 0,1-1-1,0 1 1,0 0-1,0-1 1,1 1-1,1 4 23,-1-7-14,-1-1 0,0 0 0,0 0 0,1 1 0,0-1 0,-1 0 0,1-1 0,0 1 0,0 0 0,0 0 0,0-1 0,0 1 0,0-1 0,1 0 0,-1 1 0,0-1 0,1 0 0,-1-1 0,1 1-1,-1 0 1,1-1 0,2 1 14,2 0-14,1-1 0,0 0 0,-1-1 0,1 1 0,-1-2-1,0 1 1,1-1 0,-1 0 0,0 0 0,5-3 14,8-4-3,0 0 0,-1-2 0,1-1 3,-1 0 10,-1-1 1,-1-1 0,0 0 0,-1-1 0,-1-1-1,0-1 1,-1 0 0,-1-1 0,0 0-1,9-19-10,-3-2 44,-1 0 1,-3-1-1,-1-1 0,-1-1 0,-2-4-44,-10 41 5,9-35 92,8-18-97,-18 57 1,0 0-1,0 0 0,1 0 0,-1 0 0,0 0 0,1 0 0,-1 0 0,1 0 0,-1 0 1,1 1-1,-1-1 0,1 0 0,0 0 0,-1 1 0,1-1 0,0 0 0,-1 1 0,1-1 1,0 1-1,0-1 0,0 1 0,0-1 0,0 1 0,0-1 0,0 2-1,0-1 0,0 1 0,0-1 0,-1 1 0,1-1 0,0 1 0,0 0 0,0-1 0,-1 1 0,1 0 0,-1 0 0,1-1 0,0 1 0,-1 0 0,1 0 0,-1 0 0,0 0 0,1 0 0,-1 0 0,0 0 0,1 0 0,-1 0 0,0 0 0,0 0-1,0 0 1,0 0 1,9 53 24,-3 0 0,-2 0 0,-3 51-24,0-21 19,1-37-15,0-17 5,-2-1-1,-3 28-8,2-52 60,-1-10-3,0-15 24,4-4-62,1-1-1,1 0 1,1 1 0,7-19-19,37-93-118,-38 109 92,2-5-88,15-27 114,-22 47-16,1 1 0,0 0-1,1 0 1,0 1 0,1 0 0,4-4 16,-11 13 0,-1-1-1,1 1 1,0 0 0,-1-1 0,1 1 0,0 0 0,0 0-1,0 0 1,0 0 0,0 0 0,0 1 0,2-1 0,-3 1 4,0-1 1,0 1 0,0 0-1,1 1 1,-1-1 0,0 0-1,0 0 1,0 0 0,0 1-1,0-1 1,0 0-1,0 1 1,0-1 0,0 1-1,0-1 1,-1 1 0,1-1-1,0 1 1,0 0-5,2 2 16,-1-1-1,0 1 1,0 0 0,0 1 0,-1-1-1,1 0 1,-1 0 0,1 1 0,-1-1 0,0 1-1,0-1 1,-1 1 0,1-1 0,-1 2-16,4 44 86,-2 1 1,-3 0-1,-4 35-86,0-21-732,4 54 732,5-95-413,-4-23 403,0 0 0,0 1 0,0-1 0,0 0-1,0 0 1,0 0 0,1 1 0,-1-1 0,0 0-1,0 0 1,0 0 0,0 1 0,0-1-1,1 0 1,-1 0 0,0 0 0,0 0 0,0 0-1,0 1 1,1-1 0,-1 0 0,0 0-1,0 0 1,0 0 0,1 0 0,-1 0 0,0 0-1,0 0 1,0 0 0,1 0 0,-1 0-1,0 0 1,0 0 0,1 0 0,-1 0 0,0 0-1,0 0 1,1 0 0,-1 0 0,0 0 10,2-2-37,0 0 1,0 0 0,0 0-1,-1 0 1,1-1 0,-1 1-1,1 0 1,-1-1 0,0 0-1,0 1 1,0-2 36,89-248-1282,-5 11-696,-80 230 1902,20-46 114,-23 53 90,0 1 0,1-1 1,-1 1-1,1-1 0,-1 1 0,1 0 1,0 0-1,1 0 0,-1 0 0,0 0 1,1 1-1,2-2-128,-5 4 75,1-1 1,0 0-1,0 1 1,-1 0-1,1-1 1,0 1-1,0 0 1,0 0-1,-1 0 1,1 0-1,0 0 1,0 0-1,0 1 1,-1-1-1,1 1 1,0-1-1,-1 1 1,1 0-1,0-1 1,-1 1-1,1 0 1,-1 0-1,2 1-75,3 3 108,-1-1 0,1 1 0,-1 0-1,0 1 1,1 1-108,2 4 64,0 0 0,-1 1 0,0 0 1,-1 0-1,-1 1 0,1 0 0,-2 0 0,2 6-64,5 28 119,4 38-119,-7-37 31,-2-17-19,-3-16-17,0 0 0,-1 0 0,0 0-1,-1 0 1,-1 0 0,-2 14 5,2-28 1,0 1 1,0-1-1,0 0 1,0 0-1,0 0 0,-1 0 1,1 0-1,0 0 0,-1 0 1,1 0-1,-1 0 0,1 0 1,-1 0-1,0 0 0,1 0 1,-1 0-1,0 0 0,0-1 1,1 1-1,-1 0 1,0 0-1,0-1 0,0 1 1,0-1-1,0 1 0,0-1 1,0 1-1,0-1 0,0 1 1,0-1-1,0 0-1,-1 0 12,1 0 1,0 0-1,0-1 0,0 1 0,0 0 0,-1-1 1,1 1-1,0 0 0,0-1 0,0 0 0,0 1 1,0-1-1,0 0 0,0 1 0,0-1 1,1 0-1,-1 0 0,0 0 0,0 0 0,1 0 1,-1 0-1,0 0 0,1 0 0,-1 0 1,1 0-1,-1 0 0,1 0 0,-1-1-12,0-4 29,0 1 0,-1-1 0,2 0 0,-1 1 0,1-1 0,0 0-1,0 0 1,0 0 0,1 1 0,0-1 0,0 0 0,1 1 0,-1-1 0,2-2-29,3-7 18,1 0 0,0 0 0,1 0 1,4-4-19,6-11 0,2 1 0,0 1 0,2 1 0,1 1 0,23-20 0,-43 44-3,0-1 0,0 1 0,0 0 0,1 0 0,-1 0 1,1 0-1,-1 0 0,1 1 0,0 0 0,3-1 3,-5 2-1,0-1 0,-1 1 0,1 0-1,0 0 1,-1 0 0,1 1-1,0-1 1,0 0 0,-1 1 0,1-1-1,-1 1 1,1-1 0,0 1 0,-1 0-1,1 0 1,-1-1 0,0 1-1,1 0 1,-1 1 0,0-1 0,1 0-1,-1 0 1,0 0 0,0 1 0,0-1-1,1 2 2,2 4-4,0 0 0,-1 0 0,1 1 0,-2 0-1,1 0 1,-1 0 0,0 0 0,0 0 0,-1 0 0,0 3 4,1 21-101,-2 32 101,0-51-23,-4 90-173,3 6 81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7.0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462 518 6729,'-1'-2'173,"1"-1"0,0 1 0,-1-1 0,1 1 0,-1-1 0,0 1 0,0 0 0,0-1 0,0 1 0,0 0 0,-1 0 0,1 0 0,-1 0 0,1 0 0,-3-2-173,1 2 50,0 0-1,0 0 1,-1 0 0,1 0-1,-1 1 1,1 0 0,-1-1-1,0 1 1,0 1-1,0-1 1,0 0-50,-10-1 10,1 1-1,-1-1 1,1 2 0,-1 0-1,1 1 1,-1 0-1,1 1 1,0 1 0,-1 0-1,1 0 1,1 2-1,-1-1 1,0 2 0,-4 2-10,3 0 9,1 1 0,0 0 0,0 0 0,1 1 0,0 1 0,1 0 1,0 1-1,1 0 0,0 0 0,1 1 0,1 1 0,-3 4-9,3-3 9,0 0-1,1 0 1,1 1 0,0 0-1,1 1 1,1-1 0,-1 8-9,5-20-1,-1 1 1,0-1 0,1 1-1,0 0 1,0-1 0,1 1-1,-1 0 1,1-1 0,0 1-1,0-1 1,0 1 0,1-1-1,0 1 1,0-1 0,0 0-1,0 0 1,0 0 0,1 0-1,0-1 1,0 1 0,0 0-1,0-1 1,0 0 0,1 0-1,0 0 1,-1 0 0,1-1-1,0 1 1,1-1 0,3 1-1,-1 0-1,1 0 1,0-1 0,-1 0 0,1-1 0,0 0 0,0 0-1,0-1 1,0 1 0,0-2 0,0 1 0,0-1-1,0-1 1,0 1 0,-1-1 0,1-1 0,3-1 1,7-3-24,0 0 0,-1-2 0,0 0 1,0-1-1,-1-1 0,14-12 24,-4 1-48,-1-2 0,-1 0 0,-1-1 0,-1-2 0,-1 0 0,-1-2 0,-2 0-1,-1-1 1,1-5 48,-8 14-1,-1-1 0,-1-1 0,-1 0 0,-1 0 0,-1 0 1,-1 0-1,0-1 0,-2 0 0,-1 0 0,-1 0 0,-2 1 0,0-1 0,-3-16 1,-8-11 160,-1 1 0,-12-23-160,25 71 10,0-1 0,0 0 0,0 1 0,0-1 0,0 1 0,-1 0 1,1-1-1,-1 1 0,0 0 0,0 0 0,0 0 0,-1-2-10,2 4 2,1 0 0,0 0 0,0 0 0,-1 0-1,1 0 1,0 0 0,0-1 0,-1 1 0,1 0 0,0 0 0,-1 0 0,1 0-1,0 0 1,0 0 0,-1 0 0,1 0 0,0 1 0,-1-1 0,1 0 0,0 0-1,0 0 1,-1 0 0,1 0 0,0 0 0,0 0 0,-1 1 0,1-1 0,0 0-1,0 0 1,0 0 0,-1 1 0,1-1 0,0 0 0,0 0 0,0 0 0,0 1 0,-1-1-2,-4 23 43,5-10-19,0 0-1,1-1 1,0 1-1,1 0 0,1-1 1,3 10-24,29 81 206,-15-51-111,106 357 223,-55-168-219,-52-176-89,3 0 0,3-2 0,20 35-10,-44-96-3,0-1 0,0 1 1,0 0-1,0 0 0,1 0 0,-1-1 1,1 1-1,-1-1 0,1 1 1,-1-1-1,1 1 0,0-1 0,0 0 3,0 0-3,-1-1 0,0 0 0,0 0 0,0 0 0,0 0 0,0 0 0,1 0 0,-1 0 0,0 0 0,0 0 0,0 0 0,0-1 0,0 1-1,0-1 1,0 1 0,0-1 0,0 1 0,0-1 0,0 1 0,0-1 0,0 0 0,0 1 0,0-1 0,0 0 0,0-1 3,5-4-9,1-1 1,-2 0-1,1 0 1,-1-1-1,0 1 1,-1-1-1,0 0 1,0-1-1,0 1 1,-1-1-1,-1 0 1,1 1 0,0-8 8,0-3-14,-1 0 0,0-1 0,-2 1 0,0-1 0,-1 1 0,-1-1 14,-2-6 11,-1 1 0,-2 0-1,-1 0 1,0 1 0,-2 0-1,-1 0 1,-1 1 0,-1 0-1,-1 1 1,0 1 0,-2 0-1,-1 1 1,-4-3-11,3 8 67,17 14-54,-1 0 0,1 0 0,0 0 0,-1 0 0,1-1-1,0 1 1,0 0 0,0 0 0,0-1 0,0 1 0,0-1 0,0 1 0,0-1-13,1 1 2,0 0 1,1 0-1,-1 0 0,1 0 1,-1 0-1,1 0 0,-1 0 1,1 0-1,-1 0 0,1 1 1,0-1-1,0 0 0,-1 0 1,1 1-1,0-1 1,0 0-1,0 1 0,0-1 1,0 1-1,-1-1 0,1 1 1,0 0-1,0-1 0,0 1 1,1 0-1,-1-1-2,38-13-160,1 2 1,0 2-1,0 1 0,19-1 160,33-7-772,26-8 272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7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32 801 5721,'13'-17'493,"-1"-1"-1,0 0 1,-1-1 0,-1 0-1,-1-1 1,-1 0-1,0 0 1,2-13-493,-3-1-50,0 1 0,-2-1 0,-2 0 0,-1 0 0,-1-1-1,-2 1 1,-2 0 0,-1 0 0,-2 0 0,-1 1 0,-1 0 0,-2 0 0,-1 1 0,-2 0 0,-1 1 0,-17-29 50,30 58-45,-1 0 1,1 0-1,0 0 1,-1 1-1,1-1 1,-1 0 0,0 1-1,1-1 1,-1 1-1,0 0 1,0-1-1,0 1 1,-1 0 44,2 0-6,1 1 0,0 0 0,-1 0 0,1 0-1,-1 0 1,1 0 0,-1 0 0,1 0 0,0 0 0,-1 0 0,1 0 0,-1 0-1,1 0 1,-1 0 0,1 1 0,0-1 0,-1 0 0,1 0 0,-1 0 0,1 0-1,0 1 1,-1-1 0,1 0 0,0 1 0,-1-1 0,1 0 6,-1 1 3,1 0 1,-1 1-1,0-1 1,1 0-1,-1 0 1,1 1 0,-1-1-1,1 0 1,0 1-1,-1-1 1,1 0-1,0 1 1,0-1-4,-1 16 109,1-1-1,1 1 1,1-1 0,0 0 0,1 0 0,0 0 0,5 10-109,10 30 692,15 26-692,-20-52 82,156 342 504,-162-357-576,1 0 1,0 0 0,1-1 0,1 0 0,0-1 0,8 7-11,-14-15-5,1-1-1,0 0 1,0 0 0,0 0 0,0-1 0,1 0 0,-1 0 0,1 0 0,0-1 0,0 0-1,0 0 1,0 0 0,0-1 0,0 0 0,0 0 0,1-1 0,-1 1 0,0-1 0,2-1 5,-1 1-38,-2 0-81,0 0 0,0 0 0,0-1-1,0 0 1,-1 0 0,1 0 0,0 0-1,0-1 1,-1 0 0,5-2 119,-8 3-38,1-1-1,-1 0 1,0 1 0,0-1-1,0 0 1,0 0 0,0 0-1,-1 0 1,1 0 0,-1 0-1,1 0 1,-1-1 38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8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14 442 6201,'-2'-3'298,"0"1"9,1 0 1,-1-1 0,1 1-1,0-1 1,0 0 0,0 1-1,0-1 1,0-2-308,1 4 53,0 0 1,0 0-1,0 0 1,0 0-1,0 0 1,1-1-1,-1 1 1,0 0-1,1 0 1,-1 0-1,1 0 1,-1 0-1,1 0 1,-1 0-1,1 0 1,0 0-1,0 0 1,-1 0-1,1 0 0,0 1 1,0-1-1,0 0 1,0 1-1,0-1 1,0 0-54,18-11 72,-1 2-1,2-1 1,-1 2 0,9-2-72,88-28-2,-50 18-8,-8 1-134,-2-2 1,9-7 143,-50 21-92,0 0 1,0-1-1,-1 0 0,0-2 1,0 1-1,-2-2 1,1 1-1,-1-2 1,9-12 91,-17 19-49,0-1 0,0 1 1,-1 0-1,0-1 0,-1 0 0,1-2 49,-2 8 8,-1-1 1,1 1-1,0-1 0,-1 1 0,0-1 0,1 0 0,-1 1 0,0-1 0,0 1 0,0-1 0,0 0 0,0 1 0,0-1 0,-1 0 0,1 1 0,0-1 0,-1 1 1,1-1-1,-1 0 0,0 1 0,0 0 0,1-1 0,-1 1 0,0-1 0,-1 1-8,-6 18 408,2 23-202,2 1 1,1 0-1,3 0 0,1 0 0,2 1-206,-1 9 30,-1-1 0,-3 0-1,-2 5-29,-17 102 11,21-142-10,0-15 0,0 0 0,0 1-1,1-1 1,-1 0 0,0 0-1,0 0 1,0 0 0,0 1-1,0-1 1,0 0 0,0 0-1,1 0 1,-1 0 0,0 1-1,0-1 1,0 0 0,0 0-1,1 0 1,-1 0 0,0 0-1,0 0 1,0 1 0,0-1-1,1 0 1,-1 0 0,0 0-1,0 0 1,1 0 0,-1 0-1,0 0 1,0 0 0,0 0-1,1 0 1,-1 0 0,0 0-1,2-1 3,-1 0 1,1 0-1,0-1 0,-1 1 1,1 0-1,-1 0 1,0-1-1,0 1 1,1-1-1,-1 1 0,0-1 1,0 0-1,0 1 1,0-1-1,-1 0-3,28-53 26,-11 20 0,15-22-26,-25 45 4,1 1 0,0 0 0,1 1 0,0 0 0,1 0 0,9-6-4,-6 6-1,1 0 0,0 2 0,1-1 0,0 2 0,0 0 0,1 1 0,0 1 0,0 0 0,0 1 0,3 0 1,31-3-14,1 2 1,33 1 13,10 0 36,-72 2-78,0 0 1,0-2 0,0-1 0,-1 0 0,1-2-1,-1 0 1,-1-1 0,0-2 0,0 0-1,0-1 1,7-6 41,-25 16-10,-1 0 0,0 1-1,0-1 1,0 0 0,0 0-1,1 0 1,-1 0 0,-1 0-1,1 0 1,0 0 0,0 0-1,0-1 1,-1 1 0,1 0 0,0 0-1,-1-1 1,1 1 0,-1 0-1,0-1 1,1 1 0,-1 0-1,0-1 1,0 1 0,0-1-1,0 1 1,0 0 0,0-1-1,0 1 1,0-2 10,-2 1-13,1 0 0,-1 0 0,1 0 0,-1 0-1,1 0 1,-1 1 0,0-1 0,0 0 0,0 1 0,0-1-1,0 1 1,0 0 0,-1 0 0,1 0 0,0 0 0,-1 0-1,-1 0 14,-7-3-15,1 1-1,-1 1 0,0 0 1,0 0-1,0 1 0,0 1 1,0 0-1,-8 1 16,14-1 17,0 0 0,-1 1 0,1 0 0,0 0 1,0 1-1,0-1 0,1 1 0,-1 0 0,0 1 0,1-1 0,-1 1 1,1 0-1,0 0 0,0 0 0,0 0 0,0 1 0,0-1 0,1 1 1,-3 4-18,5-5 14,-1-1 1,1 1 0,0 0-1,0 0 1,0 0-1,0-1 1,0 1 0,0 0-1,1 0 1,0 0 0,0 1-1,0-1 1,0 0 0,0 0-1,0 0 1,1 0 0,-1 0-1,1 0 1,0 0 0,0-1-1,1 2-14,1 3 13,0-1-1,0 0 0,1 0 0,0-1 0,0 1 0,0-1 1,1 0-1,0 0 0,4 4-12,16 8-25,0 0 0,1-1 0,0-2 0,1-1 0,1-1 1,1-1 24,100 36-86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8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23 789 2513,'0'-10'913,"0"5"-1,-1 0 0,2 0 0,-1 0 0,1 0 0,-1 0 0,1 0 0,1-2-912,1 1 216,1-1 0,-1 1 0,1 0 0,0 0 0,0 0 0,1 0 0,1 0-216,50-60 342,-49 57-305,-1 0 0,0-1 0,-1 1-1,0-1 1,0 0 0,-1 0 0,-1-1 0,1 1 0,-1-3-37,2-7 12,1 0-5,-2-1 0,0 0 0,-2 0 0,0 0 1,-1 0-1,-1 0 0,-1 0 0,-2-3-7,-1-8 6,-2 1 0,-1-1 0,-1 1 0,-13-30-6,-7-3 4,25 58-4,0 1-1,0-1 1,-1 1 0,0 0 0,0 0-1,0 0 1,-1 1 0,1-1 0,-6-2 0,9 6-1,0 0 1,0 1-1,0-1 1,-1 1-1,1-1 1,0 1 0,0-1-1,-1 1 1,1 0-1,0 0 1,-1 0-1,1 0 1,0 0 0,-1 0-1,1 0 1,0 0-1,-1 0 1,1 0-1,0 1 1,0-1 0,-1 1-1,1-1 1,0 1-1,0-1 1,-1 1 0,1 0-1,0-1 1,0 1-1,0 0 1,0 0-1,0 0 1,0 0 0,0 0-1,1 0 1,-1 0-1,0 0 1,-2 3-2,0 0 0,1 0 0,0 0 1,0 0-1,0 0 0,0 1 0,0-1 0,1 1 0,0-1 0,0 1 2,0 5-2,0 1-1,1-1 1,1 0 0,0 0 0,0 0-1,1 0 1,0 0 0,1 0-1,2 4 3,9 25-2,13 23 2,-25-58 0,27 56 3,13 14-3,21 42 5,-53-94-8,-1 1-1,-1 0 1,-2 1-1,0-1 1,-1 3 3,6 45 3,-4 3-3,-2-24-3,1-1 1,3 1 0,4 7 2,-12-52-10,0-1 0,1 0 1,-1 0-1,1-1 0,0 1 0,0 0 1,0 0-1,1-1 0,0 1 10,-2-3-12,0 0-1,0 0 1,0 0 0,0 0-1,0-1 1,0 1-1,0 0 1,1-1 0,-1 1-1,0-1 1,0 1-1,1-1 1,-1 1 0,0-1-1,1 0 1,-1 0-1,0 0 1,1 0 0,-1 0-1,1 0 1,-1 0-1,0 0 1,1 0 0,-1-1-1,0 1 1,1 0-1,-1-1 1,0 0 0,0 1-1,1-1 1,0 0 12,11-7-294,0 0 1,0-1 0,-1-1-1,0 0 1,10-11 293,28-39-495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18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39 138 5817,'-27'0'2457,"15"-2"-1345,41-10-504,24-5-72,49-5-280,26 0-216,31 0-560,5 1-672,8 1 760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22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478 886 2673,'5'-65'961,"-5"65"-960,0 0-1,0 0 1,0 0 0,0 1-1,0-1 1,0 0-1,0 0 1,0 0 0,0 0-1,0 0 1,0 0 0,0 0-1,0 0 1,0 0-1,0 1 1,0-1 0,0 0-1,0 0 1,0 0-1,0 0 1,0 0 0,0 0-1,0 0 1,0 0 0,0 0-1,0 0 1,0 0-1,0 0 1,-1 1 0,1-1-1,0 0 1,0 0 0,0 0-1,0 0 1,0 0-1,0 0 1,0 0 0,0 0-1,0 0 1,0 0 0,-1 0-1,1 0 1,0 0-1,0 0 1,0 0 0,0 0-1,0 0 1,0 0-1,0 0 1,0 0 0,0 0-1,0 0 1,-1 0 0,1 0-1,0 0 0,-7-5 99,-4-1 734,-11 3-562,0 1 1,0 1-1,0 0 1,0 2-1,0 1 1,-3 1-272,22-3 28,-13 2 78,0 1 0,0 0 0,1 1 0,0 1 0,0 0 0,0 1 0,0 1 0,1 0 0,0 1 0,1 1 0,-1 0 0,-1 2-106,5-2 40,1-1-1,-1 1 1,2 1 0,-1-1 0,1 1-1,1 1 1,0 0 0,1 0 0,0 0 0,0 1-1,1-1 1,1 1 0,0 1 0,-1 4-40,4-14 1,0 0 1,0 0-1,1 0 0,-1-1 1,1 1-1,0 0 1,0 0-1,0 0 0,0 0 1,0 0-1,1-1 1,-1 1-1,1 0 0,0 0 1,0-1-1,0 1 1,0 0-1,0-1 1,1 1-1,-1-1 0,1 1 1,-1-1-1,1 0 1,0 0-1,0 0 0,0 0 1,0 0-1,0 0 1,1 0-1,-1-1 0,1 1 1,-1-1-1,1 1 1,-1-1-1,1 0 0,0 0 1,1 0-2,7 1 0,0 0 1,-1 0 0,1-1-1,0-1 1,0 1-1,0-2 1,0 0-1,-1 0 1,3-1-1,11-4-81,1 0 1,-1-2-1,-1 0 1,0-2-1,0 0 1,0-2-1,2-3 81,-8 5-218,0-1 0,-1-1 0,-1 0 0,0-1 0,3-5 218,-13 14-76,0-2 0,0 1-1,-1-1 1,1 1-1,-1-1 1,-1 0-1,1-1 1,-1 1 0,0 0-1,-1-1 1,1 0-1,-1 0 1,-1 0-1,1 0 1,-1 0-1,0 0 77,-1 4 25,-1 1 0,1 0 0,0 0 0,-1 0 0,1-1 0,-1 1-1,0 0 1,1 0 0,-1 0 0,0 0 0,0 0 0,-1 0 0,1 1-1,0-1 1,-1 0 0,1 0 0,-1 1 0,0-1-25,1 1 35,0 0 1,1 1-1,-1-1 1,0 1-1,0-1 0,0 1 1,0-1-1,0 1 1,0 0-1,0-1 0,0 1 1,-1 0-1,1 0 1,0 0-1,0 0 1,0 0-1,0 0 0,0 0 1,0 0-1,0 0 1,0 1-1,0-1 0,0 0 1,0 1-1,0-1 1,0 0-1,0 1 0,0-1 1,0 1-1,0 0 1,0-1-1,0 1 1,0 0-1,1 0 0,-1-1 1,0 1-1,0 1-35,-1 1 41,-1 0 0,1 1-1,-1-1 1,1 1 0,1-1-1,-1 1 1,0 0 0,1 0 0,0 0-1,-1 0 1,2 0 0,-1 0 0,0 0-1,1 1 1,0-1 0,0 0-1,0 0 1,1 4-41,0-2 19,0 0 0,0 0-1,1 0 1,0 0 0,0 0-1,1 0 1,-1-1 0,1 1 0,0-1-1,1 0 1,-1 0 0,2 1-19,1 0 10,0 0 1,1 0 0,0-1-1,0 0 1,0 0 0,0-1-1,1 0 1,-1 0 0,1-1-1,0 0 1,1 0 0,-1-1-1,0 0 1,1 0 0,-1-1-1,4 0-10,12 0 12,-1 0 0,1-2 0,-1 0-1,0-2 1,11-2-12,-10 0 10,0-1 0,-1 0-1,0-2 1,20-10-10,-34 14 2,0 0 1,0-1-1,0 0 0,-1 0 1,0-1-1,0-1 0,-1 1 1,1-1-1,-1 0 0,-1-1 1,1 0-1,-2 0 0,2-2-2,-5 7 1,0-1 0,-1 1 0,1-1 0,-1 0 0,0 0 0,0 1 0,0-1 0,0 0 0,-1 0 0,0 0 0,1 0 0,-2 0 0,1 0 0,0 0 0,-1 0 0,0-2-1,-1 0 11,0 1-1,0-1 0,0 1 1,-1 0-1,0 0 1,0 0-1,0 0 0,-1 0 1,0 0-1,-2-1-10,-8-7 121,-1 0 0,0 1 0,-1 0 0,0 1 0,-1 1 0,-1 1-121,1-1 275,1 2 0,-2 0 0,1 0 0,-1 2 0,0 0 0,-12-1-275,45 13 134,11-3-128,0 0 1,0-2-1,0-1 0,17-2-6,108-17-65,2 0-140,-128 17 106,1 1 1,-1 2 0,1 1 0,22 4 98,-46-6-9,0 0 0,1 1 0,-1-1 0,0 1 0,0 0 0,0-1 0,1 1 0,-1 0 0,0 0 0,0 1 1,0-1-1,-1 0 0,1 1 0,0-1 0,0 1 0,-1-1 0,1 1 0,-1 0 0,1 0 0,-1-1 0,0 1 0,1 0 1,-1 0-1,0 1 0,-1-1 0,1 0 0,0 0 0,0 0 0,-1 1 0,0-1 0,1 0 0,-1 0 0,0 1 1,0-1-1,0 0 0,0 2 9,-2 8-7,-1 1 0,1-1 0,-2 0 0,0 0 0,0-1 0,-3 5 7,-1 5 8,6-16-7,0 0 2,0 1 0,0 0 0,0 0 0,1 0 1,0 0-1,0 1 0,0 2-3,1-7 1,1-1 0,-1 1-1,0-1 1,0 1 0,1-1 0,-1 1 0,1-1 0,0 1 0,-1-1 0,1 1-1,0-1 1,0 0 0,0 1 0,0-1 0,0 0 0,0 0 0,0 0 0,0 0-1,0 0 1,1 0 0,-1 0 0,0 0 0,1 0 0,-1-1 0,0 1 0,1-1 0,-1 1-1,1-1 1,-1 1 0,1-1 0,0 0 0,-1 1 0,1-1-1,18 2-12,-1 0 0,1-1 0,-1-1 0,1-1 0,17-3 12,105-21-387,-89 14 158,86-17-2170,49-20 2399,-139 33-660,-1-3 0,-1-1-1,-1-2 1,0-3 0,22-16 660,-33 11 747,-30 24 304,-19 16-33,-21 19-217,0-2-1,-3-2-800,22-15 185,-1-1 1,-1 0-1,0-1 0,0-2 1,-17 6-186,27-11 71,0 0 1,-1-1-1,1 0 1,0 0 0,0-1-1,-1 0 1,1 0 0,0-1-1,-1 0 1,1-1 0,0 0-1,0 0 1,0-1-1,0 1 1,1-2 0,-1 1-1,1-1 1,0 0 0,0-1-1,0 0 1,-4-4-72,8 6 5,1 0 1,-1 0-1,1-1 1,0 1-1,0-1 1,0 1-1,1-1 1,-1 0-1,1 1 1,0-1-1,0 0 1,0 0-1,0 0 0,1 0 1,0 0-1,0 0 1,0 0-1,0 0 1,0 0-1,2-4-5,0-3 3,0 0 0,1-1 1,1 1-1,0 1 0,0-1 0,5-7-3,-2 4-6,1 0 0,1 0 0,0 0 0,1 1 0,0 1 0,1 0 1,9-8 5,-17 18-1,-1 0 0,1 1 0,-1-1 1,1 1-1,0-1 0,-1 1 1,1 0-1,0 0 0,0 0 0,0 1 1,0-1-1,0 1 0,0-1 1,0 1-1,0 0 0,0 0 0,0 0 1,0 1-1,-1-1 0,1 1 1,0 0-1,0-1 0,0 1 0,0 0 1,0 1-1,-1-1 0,1 1 1,-1-1-1,1 1 0,-1 0 0,1-1 1,8 8-2,-1 0 0,1 1 0,-2 0 1,1 0-1,5 10 2,7 11 2,-1 1 0,-2 1 0,-1 0 0,-2 1 0,-1 1 1,-2 1-1,-1 0 0,3 20-2,-7-16 9,-1 0 0,-2 0 0,-2 0 0,-2 0 1,-3 36-10,-5-8 14,-2-1 1,-3 1-1,-5 4-14,12-50-5,-1-1-1,-1 1 1,-1-1-1,-1-1 1,-8 13 5,14-27-1,-1 0-1,0 0 1,0 0 0,0 0 0,-1-1 0,0 0-1,0 0 1,-1 0 0,1 0 0,-1-1-1,0 0 1,0 0 0,0-1 0,-1 1-1,1-1 1,-1-1 0,0 1 0,0-1 0,-1 0 1,-2-1 9,0 1 1,0-1 0,0-1-1,0 0 1,0-1 0,0 0-1,0 0 1,0-1 0,0 0-1,1-1 1,-1 0 0,1 0 0,0-1-1,-1-1-9,4 2 10,0-1-1,1 1 1,-1-1 0,1-1-1,0 1 1,0-1-1,0 0 1,1 0 0,0 0-1,0-1 1,0 1 0,1-1-1,-1 0 1,1 0-1,1 0 1,-1-1 0,1 1-1,0-1 1,1 1-1,0-1 1,-1-3-10,1-10 3,0-1 0,1 1 0,2-1 0,0 1 0,1-1-1,1 1 1,0 0 0,2 0 0,0 1 0,3-4-3,6-13 1,2 0 0,1 2-1,2 0 1,21-28-1,-26 43 0,0 1 0,1 0 0,0 1 0,2 0 0,0 2 0,1 0 0,0 1 0,11-5 0,-3 5-31,0 0 0,0 2-1,2 1 1,-1 1-1,1 2 1,12-2 31,34-6-118,118-29-334,-161 35 354,-1-1 1,0-1 0,0-2 0,25-16 97,-48 25-13,0 0 1,-1 0-1,0-1 0,1 0 0,-2 0 0,1-1 1,-1 0-1,0 0 0,5-7 13,-9 10-1,0 1 0,-1-1 1,1 0-1,0 0 0,-1 0 0,0 0 0,0 0 1,0 0-1,-1 0 0,1 0 0,-1 0 0,0-1 1,0 1-1,0 0 0,-1 0 0,0 0 0,1 0 1,-1 0-1,-1 0 0,1 0 0,-1 0 1,1 0-1,-2-1 1,0 0 14,0 0 0,0-1 0,-1 1 0,0 1 1,0-1-1,0 0 0,0 1 0,-1 0 0,0 0 1,0 0-1,0 1 0,0-1 0,-1 1 0,-3-1-14,4 2 10,1 0 0,0 1 0,0 0 0,0 0 0,-1 0 0,1 0 0,0 1 0,-1 0 0,1-1 0,-1 2 0,1-1 0,0 0 0,-1 1 0,1 0 0,0 0 0,0 0 0,-1 1 0,1-1 0,0 1 0,0 0 0,-2 2-10,-4 3 11,1 0 1,-1 1-1,1 0 1,1 1 0,0 0-1,0 0 1,1 0-1,0 1 1,0 0-1,1 1 1,-4 9-12,3-4 5,1 0 0,0 0 0,1 1 0,1 0 0,0 0 1,2 0-1,0 0 0,0 3-5,2-10 2,0 0 0,0 0 1,1 1-1,0-1 0,1 0 0,0 0 1,0 0-1,1 0 0,1 0 0,0-1 0,0 1 1,1-1-1,0 0 0,0 0 0,1-1 1,0 0-1,1 0 0,0 0 0,0-1 1,0 0-1,1 0 0,0-1 0,1 0 1,-1 0-1,2-1-2,7 5-14,0-2 1,1 0 0,0-1-1,0 0 1,1-2-1,0 0 1,0-1-1,0-1 1,1-1 0,-1-1-1,1-1 1,-1 0-1,7-2 14,-5 0-45,0-1 0,0-2 0,0 0-1,0-1 1,-1-1 0,1 0 0,-2-2-1,1-1 1,-2 0 0,1-1 0,-1-1-1,0-2 46,3-2-63,-1-2 0,0 0 0,-2-2 0,0 0 0,0-3 63,-8 9-15,0 0 0,-1-1 0,-1 0 0,0-1 0,-1 0 0,-1 0 1,0-1-1,1-7 15,-1-7-6,-2 0 0,0-1 0,-3 0 0,0 0-1,-2 0 1,-2-6 6,-6-40 37,-18-68-37,23 125 43,-1 0 0,0 0 0,-2 0 0,0 1 0,-1 0 0,-11-19-43,16 35 24,1 0 0,-1 0 0,0 1 0,0-1 0,0 1 0,-1-1 0,1 1 0,-1 0 0,-1-1-24,4 4 8,-1-1 0,1 0 0,0 1 0,-1-1 0,1 1 0,-1-1 0,1 1 0,0 0 1,-1-1-1,1 1 0,-1 0 0,1 0 0,-1 0 0,1 0 0,-1 0 0,1 0 1,-1 1-1,1-1 0,0 0 0,-1 1 0,1-1 0,-1 1 0,1 0 0,0-1 0,0 1 1,-1 0-1,1 0 0,0 0 0,0 0 0,0 0 0,-1 0-8,-1 3 4,0 0 0,0 0 0,1 0 0,0 0 0,-1 1 0,1-1 0,1 1 0,-1-1 0,1 1 0,-1-1 0,1 1 0,1 0 0,-1 0 0,1 0 0,0 4-4,-1 11 12,2-1 0,1 0 0,2 11-12,7 22 22,3-1 0,2 0-1,2-1 1,13 23-22,0 2 109,8 37-109,-32-87-8,0 1 0,-2-1 0,-1 1 0,-2 0 0,0 0 0,-2 16 8,0-30-187,-2 0 0,1-1 0,-2 1 0,1 0 0,-2-1 0,1 0-1,-2 0 1,1 0 0,-2 0 0,-2 5 187,-6 8-577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22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0 194 7226,'46'-191'2320,"44"191"-2872,38-2 344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3T06:33:22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41 6985,'-29'-41'2945,"29"48"-1545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09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818 32 888,'1'-14'855,"-1"14"-792,0-1 0,1 0 0,-1 0 0,0 0 0,0 0 0,0 0 0,0 1 0,0-1 0,0 0 0,0 0 0,0 0 0,-1 0 0,1 1 1,0-1-1,0 0 0,-1 0 0,1 0 0,-1 0-63,0 1 9,0-1-1,-1 1 1,1 0 0,0 0 0,-1 0 0,1 0 0,0 0 0,0 0-1,-1 0 1,1 0 0,0 1 0,0-1 0,-1 0 0,1 1 0,0-1-1,0 1 1,0-1 0,-1 1 0,1 0-9,-44 16 161,1 3 0,-31 18-161,12-5 303,-104 44 730,-21 10 830,159-71-1664,0 1 0,1 2 0,0 0 0,2 2 0,0 2-199,21-18-10,1-1 1,0 1-1,0 0 1,0 0-1,1 1 1,0-1-1,0 1 1,0 0-1,1 0 1,0 0-1,-1 2 10,2-5-5,0 0-1,1-1 1,-1 1-1,1 0 0,0 0 1,0-1-1,0 1 1,0 0-1,0 0 1,0-1-1,1 1 0,-1 0 1,1-1-1,0 1 1,0 0-1,0-1 1,0 1-1,0-1 0,1 1 1,-1-1-1,1 0 1,-1 0-1,1 0 1,0 1-1,0-2 0,0 1 1,1 0 5,-1 0-13,1 0-1,0-1 1,0 0 0,0 0 0,0 0-1,0 0 1,0 0 0,0 0-1,0-1 1,0 0 0,0 1 0,1-1-1,-1 0 1,0-1 0,3 1 13,52-13-38,-36 8 26,0 0 8,61-14-45,0 3 0,2 4 49,-58 10-11,-1 0 0,1 2-1,-1 1 1,1 1 0,-1 1 0,0 2 0,0 0 0,15 6 11,-36-9 0,0 0 0,0 0 0,0 1-1,-1-1 1,1 1 0,-1 0 0,0 1 0,0-1 0,0 1 0,0-1 0,-1 1 0,1 0 0,-1 0 0,1 2 0,-3-4 1,0 0 0,1 0 0,-1 0 0,0 0 0,-1 1 1,1-1-1,0 0 0,0 1 0,-1-1 0,0 0 0,1 1 0,-1-1 1,0 1-1,0-1 0,0 1 0,-1-1 0,1 0 0,-1 1 1,1-1-1,-1 1 0,0-1 0,1 0 0,-1 0 0,-1 0 1,1 1-1,0-1 0,0 0 0,-1 0 0,1 0 0,-1-1 0,0 2-1,-6 4 20,-1 0-1,0 0 0,0-1 0,0 0 0,0 0 0,-1-1 0,0-1 1,0 0-1,-1 0 0,0 0-19,-30 8 205,-41 5-205,71-15 13,-54 10 44,0-3 1,0-3-1,-25-2-57,79-5 20,12-2-1,22-5-6,-15 5-25,92-25-234,102-16 246,19-4-398,191-80-429,-399 123 879,10-3 210,0 0 1,-1-2-1,1 0 1,-2-2-1,11-7-262,-33 17 1316,-6 2-1036,-10 2-361,-4 3 89,14-3 1,0-1 1,-1 1-1,1-1 1,-7 0-10,13-1-1,0 1 0,0-1-1,0 1 1,0-1 0,0 1 0,0 0 0,0-1 0,0 1 0,0 0 0,0-1 0,0 1 0,0 0 0,1 0 0,-1 0 0,0 0 0,1 0 0,-1 0 0,1 0 0,-1 0 0,1 0 0,-1 0 1,-9 25-28,10-25 26,-3 24-22,3-20 13,0-4-6,0-1-6,47 12-463,-40-12 341,-1-1-1,0 1 0,0-1 0,1 0 0,3-2 146,11-2-475,0-1 0,14-7 475,-31 11-60,0 0-1,-1 0 0,1 0 0,0-1 0,-1 1 0,1-1 0,-1 0 0,0 0 0,3-3 61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09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4361,'3'2'1064,"12"6"-1208</inkml:trace>
  <inkml:trace contextRef="#ctx0" brushRef="#br0" timeOffset="1">141 544 5377,'7'0'2393,"17"5"-801,4 10-1424,13 6-864,6-3-744,-3-2 895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43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77 140 2625,'-73'-68'1880,"71"52"-88,0 2-583,2 0-241,6 6-424,10 0-160,-2 0-224,9 7-72,5-1-120,-2 4-128,9 7-680,-3-1-624,-5 6 871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10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2777,'7'0'103,"-1"1"0,1-1 1,-1 1-1,1 0 0,-1 1 1,1-1-1,-1 1 0,0 0 1,1 1-1,-1 0 0,-1 0 1,1 0-1,0 1 1,-1-1-1,0 2 0,0-1 1,0 0-1,2 3-103,2 2-30,-1 0 1,0 0-1,-1 0 0,0 1 1,0 0-1,-1 1 1,-1-1-1,0 1 0,4 10 30,-5-7-87,0 1 0,-2-1 0,1 1 0,-1 7 87,-1-14-14,-1 0 1,0 0 0,-1 1-1,0-1 1,0 0-1,0 0 1,-1 0-1,-3 7 14,4-13 38,0 0 0,-1 1 0,1-1 0,-1 0 0,0 0 0,0 0 0,0 0 0,0 0 0,0-1 0,0 1 0,0-1 0,-1 1 0,1-1 0,0 0 0,-3 1-38,5-2 26,-1 1 0,0-1 1,0 1-1,0-1 1,1 0-1,-1 0 0,0 1 1,0-1-1,0 0 0,0 0 1,0 0-1,0 0 1,1 0-1,-1 0 0,0 0 1,0 0-1,0 0 1,0-1-1,0 1 0,1 0 1,-1-1-1,0 1 0,0 0 1,0-1-1,1 1 1,-1-1-1,0 1 0,1-1 1,-1 1-1,0-1 0,1 0 1,-1 1-1,1-1 1,-1 0-1,1 1 0,-1-1 1,1 0-1,-1 0 1,1 0-1,0 1 0,-1-1 1,1 0-1,0 0 0,0 0 1,0 0-1,0 0-26,-1-8 26,0 0-1,1-1 1,1 1-1,-1 0 1,1 0-1,1 0 1,0 0-1,0 1 1,1-1-1,0 0 1,0 1-1,3-5-25,2-2 23,0 1 0,1 0 0,1 0 0,0 0 0,1 2 0,3-5-23,-7 10 35,0 1-1,1-1 1,-1 1-1,1 1 1,1 0-1,-1 0 1,1 0-1,-1 1 1,1 0-1,0 1 1,1 0-1,-1 0 1,1 1-1,-1 0 1,1 1-1,6-1-34,-5 2 19,0 1 1,0-1-1,0 2 0,-1 0 0,1 0 0,0 1 1,-1 0-1,0 1 0,0 0 0,0 0 1,0 1-1,-1 1 0,1-1 0,-1 2 0,0-1-19,24 22 2,-2 2 0,10 12-2,-9-9 550,36 29-550,-66-59 1224,-8-5-490,5 2-733,0-1 1,1 1-1,-1-1 1,1 1-1,-1-1 1,1 1-1,-1-1 1,1 1-1,-1-1 1,1 0-1,-1 1 1,1-1-1,0 0 1,-1 1-1,1-1 0,0 0 1,0 1-1,-1-1 1,1 0-1,0 0 1,0 1-1,0-1 1,0 0-1,0 0 1,0 0-1,0 1 1,0-1-1,1 0-1,-1-3-24,1 2 11,-1-1-1,1 1 1,0 0-1,-1-1 1,1 1-1,0 0 1,0 0-1,0-1 1,1 1-1,-1 0 0,0 0 1,1 0-1,0 1 1,-1-1-1,2-1 14,45-25-96,-22 11 75,-18 11 17,0 0-1,0 1 1,1 0-1,-1 0 1,1 1-1,1 0 1,-1 1-1,0 0 0,1 0 1,0 1-1,0 0 1,-1 0-1,4 1 5,5 0-4,0 1 1,0 1-1,0 0 0,0 2 0,-1 0 0,1 1 0,8 3 4,-15-3 0,0 0 0,0 1 0,0 0 0,-1 1 1,0 1-1,0-1 0,0 1 0,-1 1 0,0 0 0,-1 0 0,8 10 0,6 8-22,-6-5 12,0-1 0,2-1 0,1 0 0,0-2 0,3 1 10,-16-13-3,1-1 0,0 0 0,0 0-1,0 0 1,1-1 0,-1 0 0,1-1 0,0 1-1,0-2 1,0 1 0,0-1 0,0 0-1,0-1 1,0 1 0,0-2 0,1 1-1,-1-1 1,4-1 3,1-1-7,0-1 0,0 0 0,0-1 0,-1 0-1,0 0 1,0-2 0,0 1 0,-1-2 0,0 0-1,0 0 1,-1 0 0,0-2 0,0 1 0,-1-1-1,0-1 1,-1 1 0,0-1 0,3-7 7,2-2 41,-7 13-5,-6 11 8,-2 9-6,0-1-1,0 1 1,1 0 0,0 0-1,2-1 1,-1 1 0,1 0-1,1 0 1,0-1-1,3 9-37,-4-18 3,1 1-1,-1-1 1,0 1-1,1-1 1,0 0-1,0 1 1,0-1-1,0 0 0,0 0 1,1 0-1,-1-1 1,1 1-1,0-1 1,0 1-1,0-1 1,0 0-1,0 0 1,0 0-1,0 0 1,1-1-1,-1 1 1,1-1-1,-1 0 0,1 0 1,1 0-3,5 0-1,0 1 0,0-1 0,0-1 0,0 0 0,0 0 0,0-1 0,9-2 1,0 0-247,0-2-1,0 0 1,-1-2-1,0 0 1,0 0 0,-1-2-1,0 0 1,1-2 247,33-25-690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10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4377,'5'-13'1872,"3"19"-727,-10 22-1417</inkml:trace>
  <inkml:trace contextRef="#ctx0" brushRef="#br0" timeOffset="1">171 714 6353,'33'-13'2425,"11"21"-1625,13 2-2136,-2 3 960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11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1105 4009,'171'-246'1361,"-163"232"-1281,0-1-1,0 1 0,-1-2 0,-1 1 0,-1-1 0,0 0 0,2-15-79,4-33-171,-4 0-1,-2-1 1,-2 1 0,-4-1 0,-3 1-1,-2-1 1,-8-26 171,11 74 315,0 0 0,-2 0 1,0 0-1,-1 1 0,0 0 0,-2 0 0,0 0 0,0 1 1,-8-10-316,15 24 19,1 1 1,0-1-1,-1 1 0,1-1 1,0 1-1,-1-1 1,1 1-1,-1 0 1,1-1-1,-1 1 1,1-1-1,-1 1 1,1 0-1,-1 0 0,1-1 1,-1 1-1,1 0 1,-1 0-1,0-1 1,1 1-1,-1 0 1,1 0-1,-1 0 1,0 0-1,1 0 0,-1 0 1,1 0-1,-1 0 1,0 0-1,1 0 1,-1 1-1,1-1 1,-1 0-1,0 0 1,1 0-1,-1 1 1,1-1-1,-1 1-19,0 0-1,0 0 0,0 0 0,0 0 0,0 1 0,0-1 1,1 1-1,-1-1 0,0 0 0,1 1 0,-1-1 0,1 1 0,0-1 0,-1 1 0,1-1 1,0 1-1,0-1 0,0 1 1,-1 17 0,1 0 1,1 0 0,1 0-1,1 0 1,0 1-1,5 10 4,1 0 1,12 24-5,22 69-144,17 90 144,-29-97-101,5-1 0,6 2 101,-37-104-17,1 1 0,1-1 0,0-1 0,1 1 0,5 6 17,-8-13 5,1 0-1,-1-1 1,1 1 0,0-1 0,1-1 0,-1 1 0,1-1-1,-1 0 1,1 0 0,6 1-5,10 4 61,1-2 0,0-1 0,0 0 0,0-2 0,1-1 0,13 0-61,11-2 96,0-1-1,40-7-95,-43 1-14,1-1 0,-1-3-1,-1-1 1,18-8 14,-44 12-50,-1 0 1,0-1 0,-1-1 0,0-1-1,0 0 1,-1-1 0,0-1-1,-1 0 1,-1-1 0,0-1-1,12-15 50,-18 19-12,-1-1-1,-1 0 1,1 0-1,-2-1 0,0 0 1,0 0-1,-1 0 1,0-1 12,2-14 120,-1 0-1,-1 0 1,-1-9-120,-3 34 15,1-5 45,-1 0-1,0 0 1,0 0-1,-1 0 1,0-2-60,1 8 14,0 0 0,0 0 0,0-1 0,-1 1 0,1 0 0,0 0 1,-1 0-1,1 0 0,-1-1 0,0 1 0,1 0 0,-1 0 0,0 0 0,0 0 0,1 0 0,-1 0 0,0 1 0,0-1 0,0 0 1,0 0-1,0 1 0,0-1 0,0 0 0,0 1 0,-1-1 0,1 1 0,0-1 0,0 1 0,0 0 0,-1 0 0,1-1 1,0 1-1,-1 0-14,-3 1 12,0 0 1,0 0 0,1 0 0,-1 0 0,0 1 0,1 0 0,-1 0 0,1 0 0,0 0-1,-1 1 1,1 0 0,0 0 0,1 0 0,-2 1-13,-14 13 4,1 1-1,-4 6-3,8-9 3,-4 5 8,1 1 0,2 0 0,0 2 0,1-1-1,1 2 1,2-1 0,0 2 0,1 0 0,2 0 0,0 0-1,2 1 1,1 0 0,1 0 0,1 1 0,1-1 0,2 3-11,0-23-4,0 1 1,0-1 0,1 1 0,0-1 0,0 1-1,1-1 1,-1 1 0,1-1 0,1 0 0,2 5 3,-4-8-7,1-1 1,0 1-1,0 0 1,0-1-1,0 1 1,0-1-1,0 0 1,1 1-1,-1-1 1,1 0-1,0-1 1,0 1-1,-1 0 1,1-1-1,0 1 1,0-1-1,0 0 1,1 0-1,-1 0 1,0-1-1,0 1 1,4-1 6,0 0-15,0 0 1,0 0-1,0-1 0,0 0 1,0-1-1,0 1 1,0-1-1,-1-1 0,1 1 1,-1-1-1,1 0 1,5-4 14,9-7-42,0-1 0,-1-1 1,-1-1 41,-10 9-11,11-10 4,-1-2 0,-1 0 0,0-1 0,-2-1 0,-1-1 0,0 0 0,-2-1 0,-1-1 1,1-3 6,-7 15 9,-4 7 4,1 0 0,-1 0 0,1 1 0,1-1 1,-1 1-1,1 0 0,0-1-13,-4 6 2,0 0 0,1 0 0,-1 0 0,0 0 0,0-1 0,0 1 0,0 0 0,0 0 0,0 0 0,0 0 0,0 0 0,0-1 0,0 1 0,1 0 0,-1 0 0,0 0 0,0 0 0,0 0-1,0 0 1,0 0 0,0-1 0,1 1 0,-1 0 0,0 0 0,0 0 0,0 0 0,0 0 0,1 0 0,-1 0 0,0 0 0,0 0 0,0 0 0,0 0 0,1 0 0,-1 0 0,0 0 0,0 0 0,0 0 0,0 0 0,1 0 0,-1 0 0,0 0 0,0 0 0,0 1 0,0-1 0,0 0 0,1 0 0,-1 0 0,0 0 0,0 0 0,0 0 0,0 1-2,1 11 82,-6 23 53,-19 108 163,21-114-281,1-1 0,1 1 0,2 0-1,1 2-16,-1-24-3,0-1 0,0 0-1,0 0 1,1 0-1,-1 0 1,1 0-1,1 0 1,-1-1-1,1 1 1,0-1 0,3 4 3,-3-6-3,-1 0 1,1 0-1,0-1 1,0 1-1,0-1 1,0 1-1,1-1 1,-1 0-1,1 0 1,-1-1-1,1 1 1,0-1-1,0 0 1,0 0-1,0 0 1,-1 0-1,5 0 3,6 0 1,0-1 0,1-1 0,-1 0 0,0 0 0,0-2 0,0 0 0,0 0 0,0-1 0,10-5-1,13-7 6,-2 0 1,31-21-7,-52 29 12,0 0 0,0-1 0,-1 0 0,-1-1 0,1-1 1,-2 0-1,1 0 0,-2-1 0,4-5-12,-12 14 17,0 1-1,0-1 1,-1 0 0,1 0 0,-1 0-1,0 0 1,1-1 0,-1 1-1,-1 0 1,1 0 0,0-1-1,-1 1 1,0-1 0,0 1 0,0 0-1,0-1 1,0 1 0,-1 0-1,1-1 1,-1 1 0,0 0-1,0 0 1,0-1 0,-1 1 0,1 0-1,-1 0 1,1 0 0,-1 0-17,-1-1 16,-1 1 0,1-1 1,0 0-1,-1 1 1,0 0-1,1 0 0,-1 0 1,-1 0-1,1 1 0,0 0 1,-1-1-1,1 2 1,-1-1-1,1 0 0,-1 1 1,0 0-1,0 0 0,0 0 1,0 1-17,-11-1 26,0 2-1,1 0 1,-1 0 0,-9 3-26,96-29 89,-69 24-87,142-34 79,47-1-81,-178 34-6,0 0 1,-1 1 0,1 1 0,0 0-1,0 1 1,0 1 0,1 0 5,-9-1-1,0 0 0,0 1 0,0 0 1,0 0-1,0 0 0,-1 0 0,1 1 1,-1-1-1,0 1 0,1 0 0,-1 1 1,-1-1-1,1 1 0,0 0 0,-1 0 0,0 0 1,0 0-1,1 2 1,1 2 4,-1 1 1,0 0-1,-1 0 1,0 0-1,0 1 1,-1-1-1,0 1 1,0 2-5,1 20 45,-1 29-45,-1-4 22,0-51-16,-1-1 0,1 1 0,0-1 0,0 1 0,0-1 0,1 1 0,2 3-6,-3-7 4,0 0 0,0 0-1,0 0 1,1 0 0,-1 0 0,1-1 0,-1 1 0,1 0-1,0-1 1,0 1 0,-1-1 0,1 0 0,0 1 0,0-1-1,1 0 1,-1 0 0,0 0 0,0-1 0,0 1-1,1-1 1,1 1-4,17 1 5,0-2-1,0 0 0,0-1 1,0-1-1,18-4-4,-36 5-2,429-80-1873,-422 79 1762,147-33-635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12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0 446 3697,'2'-1'182,"0"0"1,0 0-1,1 0 0,-1 0 1,0 0-1,0 1 1,1-1-1,-1 1 0,0 0 1,0 0-1,1 0 1,-1 0-1,0 0 0,1 0 1,-1 0-1,2 1-182,6 0 89,4 0-83,15 0 2,0 0 0,0-2-1,10-3-7,-25 1 32,0-1 0,0 0 0,0-1 0,0 0 0,-1-2 0,0 1 0,0-2 0,0 0 0,-1 0 0,0-1-32,20-12 149,3-1 60,-1-2 1,-1-1 0,-1-1-1,2-6-209,-25 24 54,0-1-1,-1 0 1,0-1-1,-1 0 0,0 0 1,0-1-1,-1 0 1,-1 0-1,0 0 1,0 0-1,-1-1 1,0 0-1,-1 0 0,-1 0 1,2-13-54,-4 24 8,0-1-1,0 1 1,0 0-1,0-1 1,0 1 0,0-1-1,0 1 1,-1-1 0,1 1-1,0 0 1,-1-1 0,1 1-1,-1 0 1,0-1 0,1 1-1,-1 0 1,0-1 0,0 1-1,0 0 1,0 0 0,0 0-1,0 0 1,0 0 0,0 0-8,-1 0 7,0 0 1,0 0 0,0 1 0,-1-1 0,1 1-1,0-1 1,0 1 0,0 0 0,0 0 0,-1 0 0,1 0-1,0 0 1,0 0 0,0 1 0,0-1-8,-10 3 22,0 0 0,0 1 1,1 1-1,-1 0 0,-6 4-22,-12 9 18,2 0-1,1 2 1,0 0-1,2 2 1,-11 12-18,-15 20 11,-44 58-11,86-101-3,0 1 0,1 1 1,0-1-1,1 1 1,1 1-1,-5 10 3,10-20 0,0-1 1,0 1-1,0 0 1,0-1-1,0 1 1,1 0-1,0 0 0,-1 0 1,1 0-1,1-1 1,-1 1-1,1 0 1,-1 0-1,1 0 0,0-1 1,0 1-1,1 0 1,-1-1-1,1 1 1,0-1-1,0 0 1,0 1-1,0-1 0,1 0 1,-1 0-1,1-1 1,2 3-1,2 1 6,1-1 0,-1 0 0,1-1 0,0 0 0,0 0 0,1-1 0,-1 0 0,1 0 1,7 1-7,18 2 28,33 3-28,-39-6 11,138 11 40,-130-13-68,0-2-1,0-1 0,21-4 18,-45 3-75,0 1 1,0-2-1,0 0 1,0 0-1,0-1 0,-1 0 1,0-1-1,0 0 1,0-1-1,-1 0 1,5-6 74,-3 3-421,-2-1 1,1 0-1,-1-1 1,-1 0-1,0 0 0,-1-1 1,0-1-1,-1 1 1,1-4 420,13-36-843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14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54 332 4105,'-20'-22'654,"-8"-8"-92,23 21 251,5 9-783,0 0 0,0 0 0,0 0 0,0 0 0,0 0 0,0 0 0,0 0 0,0-1 0,0 1 0,0 0 0,0 0 0,0 0 0,0 0 0,1 0 0,-1 0 0,0 0 0,0 0 0,0 0 0,0 0 0,0-1 0,0 1 0,0 0 0,0 0 0,0 0 0,1 0 0,-1 0 0,0 0 0,0 0 0,0 0 0,0 0 0,0 0 0,0 0 0,0 0 1,1 0-1,-1 0 0,0 0 0,0 0 0,0 0 0,0 0 0,0 0 0,0 0 0,0 0 0,1 0 0,-1 0 0,0 0 0,0 0 0,0 0 0,0 1 0,0-1 0,0 0 0,0 0 0,0 0 0,0 0 0,1 0-30,40 11 897,-19-6-732,0 1 0,-1 1 1,0 1-1,1 2-165,-20-9 6,39 19 64,-2 2 0,13 10-70,-42-25-7,0 0 0,-1 1-1,1 0 1,-2 1 0,1 0 0,-1 0-1,0 1 1,-1 0 0,0 0 0,-1 0-1,1 2 8,-6-8-8,1-1-1,-1 1 1,1 0-1,-1 0 1,0 0-1,-1 0 1,1 0-1,-1 0 1,1 0-1,-1 0 1,-1 2 8,1-4 2,0 0 0,-1 0 0,1 0 0,-1 0 0,1-1 0,-1 1 0,0 0 0,0-1-1,0 1 1,0 0 0,0-1 0,0 1 0,0-1 0,0 0 0,0 1 0,-1-1 0,1 0 0,-1 0 0,1 0 0,-1 0 0,1 0 0,-1 0 0,0 0 0,-1 0-2,2 0 5,0-1 0,0 0 1,0 0-1,0 1 1,0-1-1,0 0 0,0 0 1,0 0-1,0 0 0,0 0 1,0 0-1,0 0 1,0-1-1,0 1 0,0 0 1,0 0-1,0-1 1,0 1-1,0-1 0,0 1 1,1-1-1,-1 1 0,0-1 1,0 1-1,0-1 1,1 0-1,-1 0 0,0 1 1,1-1-1,-1 0 0,0 0 1,1 0-1,-1 0 1,1 0-1,-1 1 0,1-1 1,0 0-1,-1-1-5,-1-3 13,1 0 1,-1-1-1,1 1 0,0 0 0,0-1 1,1-1-14,0-8 9,1 0 0,0-1 0,2 1 1,0 0-1,0 1 0,1-1 0,1 1 1,2-4-10,0-1 0,39-103 62,-42 111-54,13-28 6,-17 37-11,1 0 0,1 0 1,-1 0-1,0 1 0,0-1 0,1 0 0,-1 1 1,1-1-1,-1 1 0,1 0 0,0 0 0,0-1 1,-1 1-1,1 0 0,0 0 0,2 0-3,-4 1 0,0 0 0,1 0 0,-1 0 0,1 0 0,-1 0 0,1 0 0,-1 0 0,1 0 0,-1 0 1,1 0-1,-1 1 0,0-1 0,1 0 0,-1 0 0,1 1 0,-1-1 0,0 0 0,1 0 0,-1 1 0,0-1 0,1 0 0,-1 1 0,0-1 0,1 1 0,-1-1 0,0 0 0,0 1 0,1-1 0,-1 1 0,0-1 0,0 0 0,0 1 1,0-1-1,0 1 0,0-1 0,0 1 0,0-1 0,0 1 0,0-1 0,0 1 0,0-1 0,0 1 0,0-1 0,-1 29 10,1-27-9,-5 51 13,-3 54 90,8-90-75,0-1 0,2 0 0,0 0 0,0 0 0,4 10-29,-4-20 6,-1-1-1,2 0 1,-1 0-1,0 0 0,1 0 1,0 0-1,0 0 1,0-1-1,1 1 1,0-1-1,0 0 1,0 0-1,0-1 0,0 1 1,1-1-1,-1 0 1,4 1-6,0 1 4,1-1 1,0-1-1,0 0 1,0 0-1,1-1 1,-1 0-1,0 0 1,1-1-1,0-1 1,1 1-5,13-2-5,0-1 1,0-1 0,-1 0-1,0-2 1,0-1 0,0-1-1,0 0 1,-1-2 0,0-1 0,-1-1-1,0 0 1,-1-2 0,0 0-1,-1-1 1,-1-1 0,0-1-1,-1-1 1,13-15 4,-23 24-8,-1 0-1,-1-1 0,1 1 1,-1-1-1,-1-1 0,0 1 1,0 0-1,-1-1 1,0 0-1,0 0 0,-1 0 1,0 0-1,-1 0 0,-1 0 1,1-5 8,-2-20-21,-2 0 0,-5-28 21,5 36 42,0 15 89,1 20-71,2 28-22,4-10-25,0 0 0,2-1 0,7 22-13,3 10 29,2 28-18,-4 0 1,-3 0-1,-2 54-11,-7 53-2,-9 13 2,-1 84 0,8-282 3,-2-10 6,1-15 7,18-360-176,-26 65-26,0 23 27,10 216 144,11-68 15,-11 135 6,0-1 0,1 1-1,-1 0 1,2 0 0,-1 1 0,1-1 0,0 0-1,2-3-5,-3 8 4,0-1-1,0 0 0,0 1 0,1-1 0,-1 1 1,1 0-1,0-1 0,-1 1 0,1 1 0,0-1 1,0 0-1,1 1 0,-1-1 0,0 1 0,0 0 1,1 0-1,-1 0 0,4 0-3,11-1-25,0 1 0,0 0-1,0 1 1,0 1 0,0 1 0,0 0 0,-1 2-1,1 0 1,-1 0 0,1 2 0,-1 0-1,8 6 26,-20-10-7,-1 0-1,1 1 1,-1 0 0,0 0-1,0 0 1,-1 0-1,1 1 1,0-1-1,-1 1 1,0 0-1,0 0 1,0 0-1,-1 1 1,1-1-1,-1 1 1,0-1-1,0 1 1,-1 0-1,1 0 1,-1 0 0,0 0-1,-1 0 1,1 0-1,-1 0 1,0 0-1,0 0 1,0 0-1,-1 0 1,0 0-1,0 0 1,0-1-1,0 1 1,-1 0-1,0 0 1,0-1 7,-8 19-7,-1-2 0,-1 1 0,-1-1 1,-1-1-1,-1-1 0,-11 13 7,0-5 12,0-1 1,-2-1 0,0-1-1,-5 1-12,28-22 3,-2 2 8,0 0 0,1 0 0,0 0 0,0 0 0,-3 5-11,9-10 4,-1 1 0,1 0 0,-1-1 0,1 1-1,-1 0 1,1 0 0,0-1 0,-1 1 0,1 0 0,0 0-1,0 0 1,-1 0 0,1-1 0,0 1 0,0 0 0,0 0-1,0 0 1,0 0 0,0 0 0,0 0 0,1 0-4,-1 0 7,1 0 0,0 0 0,-1 0 0,1 0-1,0 0 1,0 0 0,0-1 0,0 1 0,0 0 0,0 0 0,0-1 0,0 1 0,0-1 0,0 1 0,0-1 0,1 1 0,-1-1 0,0 0 0,0 1 0,1-1-7,10 2 27,0 1 0,0-2-1,0 0 1,0 0 0,1-2 0,10 0-27,3-2 18,-1-1 0,23-7-18,18-10-72,0-3-1,-2-3 1,28-17 72,-74 36-13,-1-1 0,0-2 1,0 1-1,-1-2 0,-1 0 1,0-1-1,9-11 13,-18 19 9,-1-2 0,-1 1 0,1 0 0,-1-1 0,0 0 0,-1 0 0,0 0 0,0 0 0,0-1 0,-1 1 0,0-1 0,-1 1 0,1-1 0,-1 0 0,-1 0 0,0 1 0,0-1-1,0 0 1,-1 0 0,-1-1-9,1 2 26,-1 0-1,0 0 0,0 1 0,0-1 0,-1 1 0,0-1 0,0 1 1,-1 0-1,0 1 0,-1-2-25,4 5 13,0 0 0,-1 1 0,1-1 0,0 1 0,-1-1 1,0 1-1,1 0 0,-1-1 0,0 1 0,1 0 0,-1 0 0,0 0 0,0 0 1,0 0-1,0 1 0,0-1 0,0 1 0,0-1 0,0 1 0,0 0 0,-1 0 0,1 0 1,0 0-1,0 0 0,0 0 0,0 0 0,0 1 0,0-1 0,0 1 0,0 0 1,0-1-1,0 1 0,0 0 0,-1 1-13,-7 9 82,10-5-79,1-7-5,0 0 0,1 0-1,-1 0 1,1 0 0,-1 0-1,1 1 1,-1-1 0,1 1-1,-1-1 1,1 1 0,-1-1 0,1 1-1,0 0 1,-1 0 0,2 0 2,12-2-7,90-19-3,-55 10 14,0 3 1,34-1-5,-76 8-2,1 1 0,-1 0 0,1 0 0,-1 1 0,0 0 0,7 1 2,-12-1 1,0 0 0,0 0 1,0 0-1,0 1 0,0-1 0,-1 0 0,1 1 0,0 0 0,-1 0 0,0 0 0,1 0 0,-1 0 0,0 0 0,0 1 1,0-1-1,0 1 0,0-1 0,-1 1 0,2 2-1,0 3 0,0 0 1,-1 0-1,0 0 0,-1 1 0,1-1 1,-1 0-1,-1 1 0,0-1 1,0 3-1,-2 21 31,-6 24-31,7-49 3,-45 225 37,46-232-40,0 1 0,0-1 0,-1 1 0,1-1 0,0 1 0,0-1-1,0 1 1,-1-1 0,1 1 0,0-1 0,0 1 0,0-1 0,0 1 0,0-1 0,0 1-1,0-1 1,0 1 0,1 0 0,-1-1 0,0 1 0,0-1 0,0 1 0,0-1 0,1 1-1,-1-1 1,0 1 0,1-1 0,-1 0 0,0 1 0,1-1 0,-1 1 0,0-1 0,1 0-1,-1 1 1,1-1 0,-1 0 0,2 0 1,-1 0-1,1 0 0,-1 0 0,0-1 1,1 1-1,-1 0 0,1-1 0,-1 0 1,0 1-1,0-1 0,1 0 0,-1 1 1,0-1-1,0 0 0,0 0 0,0 0 0,9-7 1,-1-1-1,0 0 0,0-1 1,-1 1-1,0-2 0,-1 1 1,0-1-1,0 0 0,-2 0 1,1-1-1,-1 0 0,-1 0 1,0-1-1,1-3-3,-2-1 1,0 1-1,0-1 1,-2 1 0,0-1-1,-1 0 1,0 1-1,-2-1 1,-2-14 2,3 28-4,1 0 1,-1 0 0,0 0-1,0 0 1,0 0-1,0 0 1,0 0-1,-1 0 1,1 0 0,-1 0-1,-2-2 4,4 5 0,-1-1-1,0 0 0,1 1 1,-1-1-1,0 1 0,0 0 1,1-1-1,-1 1 0,0-1 1,0 1-1,0 0 0,1 0 1,-1 0-1,0-1 0,0 1 1,0 0-1,0 0 0,0 0 1,0 0 0,-1 1-2,0-1 0,0 1 0,0-1 0,0 1 0,0 0 0,0 0 0,0 0 0,0 0 0,0 0 0,0 0 0,0 1 2,-9 7 14,1 0-1,0 1 1,0 0 0,1 0 0,-7 11-14,-39 65 112,39-61-80,0 2 18,1 0-1,1 1 1,-1 8-50,10-24 11,0 1 1,2-1 0,0 1-1,0 0 1,1 0 0,0 0-1,1 0 1,1 0 0,0 2-12,1-10-2,-1-1 1,1 0-1,0 1 1,0-1-1,0 1 1,1-1-1,-1 0 1,1 0 0,0 0-1,0 0 1,1 0-1,-1 0 1,1 0-1,0-1 1,0 0-1,2 3 2,0-2-4,1 0 0,-1 0-1,0-1 1,1 0 0,-1 0-1,1 0 1,0-1 0,0 0-1,0 0 1,0-1 0,2 1 4,6 0-9,1 0-1,-1-1 1,1-1 0,-1-1 0,1 1 0,-1-2-1,0 0 1,0-1 0,0-1 0,3 0 9,5-5-18,1-1-1,-1 0 1,-1-2 0,0 0 0,-1-2-1,0 0 1,-1-1 0,-1-1 0,8-9 18,-5 3-17,-1-1 1,0-1-1,-2 0 0,-1-2 1,-1 0-1,-1-1 1,1-6 16,-11 23-3,-1-1-1,0-1 1,-1 1-1,0 0 1,-1-1-1,0 0 1,-1 1 0,0-1-1,-1-3 4,-1-3 0,-1-1-1,-1 1 1,0 0-1,-1 0 1,-4-8 0,6 20 1,1 1 3,0 0 0,-1 0 0,1 1-1,-1-1 1,0 1 0,-1-1 0,1 1 0,-1 0 0,0 0 0,-3-4-4,6 8 0,0 0 1,0-1-1,0 1 1,-1 0-1,1 0 1,0 0-1,0 0 1,-1-1-1,1 1 1,0 0-1,0 0 1,-1 0-1,1 0 1,0 0-1,0 0 1,-1 0-1,1 0 1,0 0-1,-1 0 1,1 0-1,0 0 1,0 0-1,-1 0 1,1 0-1,0 0 1,-1 0-1,1 0 1,0 0-1,0 0 1,-1 0-1,1 0 1,0 1-1,0-1 1,-1 0-1,1 0 1,0 0 0,0 1-1,-7 12 15,2 21-1,6-27-15,0 0-1,0 1 1,0-1 0,1 0 0,1 0 0,-1 0 0,1 0 0,0-1 0,1 1 0,3 5 1,9 11-12,1-1 0,7 7 12,-7-8 4,0 0 0,0 3-4,-10-13-14,-1 0 0,0 1 0,-1 0-1,0 0 1,-1 0 0,0 0 0,-1 0 0,0 1 0,-1 0 0,0 4 14,-1-7-28,-1-1 0,-1 1 1,1-1-1,-2 0 0,1 1 1,-1-1-1,-1 0 1,0 0-1,0 0 0,0 0 1,-1-1-1,-1 0 0,1 1 1,-4 2 27,2-2-21,-1 0 0,0 0 1,-1-1-1,0 0 0,0 0 0,-1-1 1,0 0-1,0 0 0,-9 4 21,17-10 1,0-1 1,-1 1-1,1-1 1,0 1-1,0-1 0,0 1 1,-1-1-1,1 0 0,0 1 1,0-1-1,-1 0 0,1 0 1,0 0-1,-1 0 1,1 0-2,1 0 3,-1-1 0,1 1 0,-1 0 0,1 0 0,-1 0 1,1-1-1,0 1 0,-1 0 0,1-1 0,0 1 1,-1 0-1,1-1 0,0 1 0,-1 0 0,1-1 0,0 1 1,0 0-1,-1-1 0,1 1 0,0-1 0,0 1 0,0-1 1,0 1-1,-1-1 0,1 1 0,0-1-3,0-2 8,0 0 0,0 0 0,1 0 0,-1 1 0,1-1 0,-1 0 0,1 0 0,0 0 0,0 0 0,0 1 0,1-3-8,8-13 17,1 1 1,1 0-1,13-15-17,-8 11 4,28-32-5,2 1 0,3 2-1,18-12 2,168-128-1,-163 134-17,58-46 19,-123 97-10,-6 8 9,-11 17 24,-22 25 75,18-29-51,2 1 0,0 0 1,1 1-1,0 0 0,-2 9-48,10-21 4,1 0-1,0 1 0,0-1 1,0 0-1,1 1 0,0-1 1,0 0-1,1 1 0,-1-1 1,1 0-1,1 1 0,-1-1 1,2 3-4,2 6 6,1 0 1,1-1-1,0 0 1,7 11-7,27 36 28,-17-26-17,8 16-11,-26-40-2,0 1 0,-1 0 0,0 1 0,-1-1-1,0 1 1,0 8 2,-1-6-12,0 0-1,-1 1 0,-1 0 1,-1-1-1,0 1 0,-1-1 1,-1 1-1,0-1 0,-1 1 1,-4 9 12,6-22-4,0-1 0,0 1 0,0-1 0,-1 0 1,1 1-1,-1-1 0,1 0 0,-1 0 1,0 0-1,0 0 0,0 0 0,0-1 0,0 1 1,0 0-1,-1-1 0,1 1 4,0-2 1,1 1 0,0-1 0,-1 1 0,1-1 0,0 0 0,-1 1 0,1-1 0,0 0 0,-1 0 0,1 0 0,-1 0 0,1 0 0,0 0 0,-1-1 0,1 1 0,0 0 0,-1-1 0,1 1 1,0-1-1,-1 1 0,1-1 0,0 0 0,0 1 0,0-1 0,0 0 0,0 0 0,0 0 0,0 0 0,0 0 0,0 0 0,0 0 0,0 0 0,0 0-1,0-2 3,-1 1 0,0 0 1,1-1-1,0 1 0,-1-1 0,1 1 0,0-1 1,0 0-1,1 1 0,-1-1 0,0 0 0,1 0 1,0 1-1,0-1 0,0 0 0,0 0 0,0 0 1,1-1-4,0-1 2,0 0-1,1 0 1,-1 1 0,1-1 0,1 0 0,-1 1 0,1 0 0,-1-1-1,1 1 1,1 0-2,9-10 1,0 0-1,0 2 0,1-1 0,1 2 0,4-3 0,20-11-24,2 2 0,0 1 0,15-3 24,-3 0-170,37-23 170,-77 40 28,1 1 0,0 0 0,0 1 0,10-2-28,-24 6 551,-8 13-409,-50 116-55,55-120-89,0-1 0,1 1 0,-1-1 0,1 1 0,1 0 0,-1 0 0,1 0 0,0 0 0,1 0 0,0 0 0,0 0 0,0 0 0,1 0 0,0 0 0,0-1 0,1 1 0,2 6 2,-4-13-11,0 1 0,1 0 0,-1 0-1,0-1 1,0 1 0,1 0 0,-1 0 0,1-1-1,-1 1 1,0 0 0,1-1 0,0 1 0,-1-1-1,1 1 1,-1-1 0,1 1 0,-1-1-1,1 1 1,0-1 0,0 1 0,-1-1 0,1 0-1,0 0 1,-1 1 0,1-1 0,0 0 0,0 0-1,0 0 1,-1 1 0,1-1 0,0 0-1,0 0 1,-1-1 0,1 1 0,0 0 0,0 0-1,0 0 1,-1 0 0,1-1 11,13-15-2653,16-14 1807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5:53:15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 5681,'-1'0'92,"1"0"0,-1-1 1,1 1-1,-1 0 0,0 0 0,1 0 0,-1 0 0,1 0 0,-1 0 1,0 0-1,1 1 0,-1-1 0,1 0 0,-1 0 0,0 0 0,1 1 0,-1-1 1,1 0-1,-1 1 0,1-1 0,-1 0 0,1 1 0,-1-1 0,1 0 1,-1 1-1,1-1 0,0 1 0,-1-1 0,1 1 0,0-1 0,-1 1 0,1 0 1,0-1-1,0 1-92,-5 26 562,4-23-513,-3 85-746,4 0 0,4 0 0,8 36 697,-4-28-591,-4-56 376,-2 0 179,2 0 1,1 0-1,3-1 0,9 30 36,-15-64 103,0 0 0,0 0 0,1 0-1,0-1 1,0 1 0,2 1-103,-4-6 53,0 1 0,0-1 0,0 0 0,1 0 0,-1 1 1,1-1-1,-1 0 0,1 0 0,-1 0 0,1 0 0,0-1 1,-1 1-1,1 0 0,0-1 0,0 1 0,0-1 0,-1 0 0,1 1 1,0-1-1,0 0 0,0 0 0,1 0-53,5-1 84,1-1-1,-1 0 1,1 0 0,-1-1 0,0 0-1,0 0 1,0-1 0,6-3-84,62-42 105,-68 44-90,28-21-24,-2-2 1,-1-2 0,11-13 8,85-100-61,-121 132 61,-3 5 1,1-1 0,-1 1-1,1 0 1,1 0-1,4-3 0,-10 8 2,0 0 0,0 0-1,0 1 1,0-1 0,0 0-1,1 1 1,-1-1 0,0 1-1,1-1 1,-1 1 0,0 0-1,1 0 1,-1-1 0,0 1-1,1 0 1,-1 0-1,0 0 1,1 0 0,-1 1-1,0-1 1,1 0 0,-1 1-1,0-1 1,0 0 0,1 1-1,-1 0 1,0-1 0,0 1-1,0 0 1,1-1 0,-1 1-1,0 0 1,0 0 0,0 0-1,0 0 1,0 1-2,10 14 7,-1 1 0,-1 1 0,0-1 0,-1 2 0,-1-1 1,1 8-8,-2-11 0,5 22 8,-7-25-11,0 1 0,1-1 0,0 0 0,4 6 3,-8-16-2,0-1 0,0 1 1,1-1-1,-1 1 0,1-1 0,-1 0 1,1 0-1,0 1 0,-1-1 1,1-1-1,0 1 0,0 0 1,0 0-1,0-1 0,0 1 1,0-1-1,0 1 0,0-1 0,0 0 1,0 0-1,0 0 0,0 0 1,0 0-1,0 0 0,0 0 2,4-1-3,0 0-1,1-1 0,-1 1 1,0-1-1,0 0 0,0-1 1,1 0 3,-2 0-3,0 0-1,0 0 1,0 0 0,0-1 0,0 0 0,-1 0 0,1 0 0,-1-1 0,-1 0 0,1 1 0,0-1 0,-1-1 0,0 1 0,0 0 0,-1-1 0,0 1 0,2-7 3,2-8-19,-2-1 0,-1 0 0,0 0 0,-1-13 19,-2 17 21,2-1-1,0 1 1,0 0-1,2 0 1,0 0 0,4-7-21,-8 22 5,1 0 1,0 1-1,0-1 1,-1 1 0,1-1-1,0 1 1,0-1 0,1 1-1,-1-1 1,0 1-1,0 0 1,1 0 0,-1-1-1,0 1 1,1 0-1,-1 1 1,1-1 0,1-1-6,-1 2 5,1-1 1,0 1 0,0 0-1,0 0 1,-1 0 0,1 0-1,0 0 1,0 1 0,-1-1-1,1 1 1,0-1 0,0 1-1,-1 0-5,12 4 3,-1 1-1,-1-1 1,1 2 0,-1 0-1,0 0 1,-1 1-1,0 1 1,0 0 0,-1 0-1,8 9-2,-9-8-3,-1 0-1,0 0 0,0 1 1,-1 0-1,-1 0 1,0 0-1,0 1 1,-1 0-1,-1 1 0,0-1 1,2 10 3,-5-17-4,0 1 1,-1-1-1,0 0 0,0 1 1,0-1-1,0 0 0,-1 2 4,1-6 10,-1 1-1,1 0 1,-1 0-1,1 0 0,-1 0 1,0-1-1,0 1 1,0 0-1,0 0 1,0-1-1,0 1 0,0-1 1,0 1-1,-1-1 1,1 0-1,0 1 0,-1-1 1,0 0-1,1 0 1,-2 1-10,3-2 12,-1 0 0,1 0 0,-1 1 0,1-1 0,-1 0 0,0 0 0,1 0 0,-1 0 0,1 0 1,-1 0-1,1 0 0,-1 0 0,1 0 0,-1 0 0,0 0 0,1 0 0,-1-1 0,1 1 0,-1 0 1,1 0-1,-1-1 0,1 1 0,-1 0 0,1 0 0,0-1 0,-1 1 0,1-1 0,-1 1 0,1 0 0,0-1 1,-1 1-1,1-1 0,0 1 0,-1-1 0,1 1 0,0-1 0,0 1 0,0-1 0,-1 1 0,1-1 1,0 1-1,0-1 0,0 1 0,0-1 0,0 1 0,0-1 0,0 0 0,0 1 0,0-1 0,0 1 0,0-1 1,1 1-1,-1-1 0,0 1 0,0-1 0,0 1 0,1-1 0,-1 0-12,6-12 33,0 1-1,1-1 1,1 1 0,0 1-1,0-1 1,1 1 0,1 1-1,2-2-32,24-23-15,27-18 15,-49 42 16,-2 1-13,0 1 1,1 0-1,0 1 1,0 1-1,0 0 1,1 1-1,1 0-3,-10 4 2,-1 0 0,1 1 0,0 0 0,-1 0-1,1 0 1,0 1 0,0-1 0,0 1 0,-1 0-1,1 1 1,0-1 0,0 1 0,-1 0 0,1 0 0,0 0-1,-1 1 1,1 0 0,-1 0 0,1 0 0,-1 0 0,0 1-1,0-1 1,4 4-2,0 3-3,1 0 0,-1 0 0,0 1 0,-1 0 0,0 0 0,0 1 0,2 7 3,9 21-1024,8 26 1024,-7-15-1539,13 22 506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47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69 3713,'-58'-61'1807,"48"54"553,5 9-1520,-1 21-1220,1 0 587,-71 318 79,52-210-921,-14 28 635,35-149-345,-1 1 0,2 0 0,-1 0 0,1 1 1,1-1-1,0 0 0,1 1 0,0-1 0,2 7 345,6 3-669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48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4433,'2'0'230,"1"0"1,0 1-1,0 0 0,0 0 1,-1 0-1,1 0 0,-1 0 1,1 0-1,0 1 0,-1-1 1,0 1-1,2 1-230,27 24 145,-28-24-1,21 21-18,-2 2 0,-1 0 1,-1 2-1,-2 0 1,8 15-127,-14-24 16,0 0 0,2-1 1,0 0-1,1-1 0,0-1 1,2-1-1,0 0 0,1-1 1,2 1-17,-4-5-30,-1 0 0,2-2 0,-1 0 1,1 0-1,0-2 0,1 0 1,-1-1-1,1-1 0,0 0 0,1-1 1,6-1 29,-15-2-91,0 0 0,-1-1 0,1 0 1,0 0-1,-1-1 0,0 0 0,1-1 1,-1 0-1,0-1 0,0 0 0,0 0 1,3-3 90,0-1-298,0 0 0,0-1 1,-1 0-1,-1 0 1,0-2-1,0 1 0,-1-1 1,2-3 297,27-44-811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48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89 3353,'-13'-6'1696,"16"9"-744,-6 15-240,9 11-167,1 25-209,-4 8-8,12 18-136,-9 10-56,-1 3-56,8 8-16,-8-3-32,3-7-8,-6-14-16,1-9-72,-8-24-480,2-3-337,6-13-1175,4-2 1248</inkml:trace>
  <inkml:trace contextRef="#ctx0" brushRef="#br0" timeOffset="1">1055 8 4145,'-26'-7'2264,"-18"12"-23,-21 16-1521,-7 22-384,-11 14-80,3 26-176,11 10-8,12 13-72,18 8 8,26-24-80,13-10-48,36-28-16,16-21-32,49-18-112,18-10-488,12-19 528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48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0 6161,'57'78'2193,"-68"-47"-1769,-7 13-192,-5 18 56,-8 13-72,3 10-128,4-2-40,-1-8-24,1-3-32,-2-10-200,-2-2-256,-3 4-632,-3-4-257,9-6-191,1-10 840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43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95 4417,'51'-20'1688,"22"6"-1272,2-3-440,-10-7-1304,0 4 936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49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0 236 2521,'0'-5'87,"1"-14"369,1 1-1,0 0 0,1 0 0,1 0 1,1-4-456,-3 17 97,0-1 1,1 1 0,-1 0 0,1 0 0,0 0-1,0 0 1,0 0 0,1 1 0,0 0 0,0-1-1,0 1 1,0 1 0,1-1 0,-1 1 0,1-1-1,0 1 1,0 1 0,0-1 0,2 0-98,15-5 9,1 1 0,-1 2 0,1 0 1,0 1-1,1 1 0,-1 1 0,0 1 0,1 2 0,10 1-9,-30-2-19,1 0 0,-1 1-1,1 0 1,-1 0-1,1 0 1,-1 0 0,0 1-1,1 0 1,-1 0-1,0 0 1,0 0 0,-1 1-1,1-1 1,0 1-1,-1 0 1,1 0-1,-1 0 1,0 1 0,0-1-1,1 3 20,-2-2-16,0 1-1,0-1 0,0 1 1,-1-1-1,0 1 1,0 0-1,0-1 1,0 1-1,-1 0 0,1 0 1,-1 0-1,-1 0 1,1-1-1,-1 1 0,1 0 1,-2 0-1,1-1 1,-2 5 16,-2 6-12,0-1 0,-2 0 0,0 0 0,0 0 0,-2-1 0,1 0 1,-5 3 11,-15 18 29,-31 27-29,47-49 7,-12 11 68,-2-1 0,0-1 0,-27 15-75,32-21 137,0 1 0,-7 7-137,22-17 44,-1 1 58,10-5-29,17-6 51,-15 2-94,39-14 144,-1-2-1,-1-2 1,-1-1 0,23-18-174,-19 13 48,202-115 237,-247 141-278,1 0-1,-1 0 0,0 0 0,0 0 0,0 0 0,0 0 1,1 0-1,-1 0 0,0 0 0,0 0 0,0 0 0,0 0 1,1-1-1,-1 1 0,0 0 0,0 0 0,0 0 0,0 0 1,1 0-1,-1 0 0,0 0 0,0-1 0,0 1 1,0 0-1,0 0 0,0 0 0,0 0 0,1 0 0,-1-1 1,0 1-1,0 0 0,0 0 0,0 0 0,0 0 0,0-1 1,0 1-1,0 0 0,0 0 0,0 0 0,0-1 0,0 1 1,0 0-1,0 0 0,0 0 0,0 0 0,0-1 0,0 1 1,0 0-1,0 0 0,0 0 0,-1 0 0,1-1 0,0 1 1,0 0-1,0 0 0,0 0 0,0 0-6,-11-3 238,-5 4-154,1 1 1,0 0-1,0 1 0,0 1 1,0 0-1,0 1 0,-9 5-84,9-4 13,125-34 4,-40 11 4,28-2-21,-75 16 16,-1 1 0,0 1 0,1 0 0,-1 2 0,0 1 0,18 3-16,-37-4 2,1-1 1,-1 1-1,1 0 0,-1 1 0,1-1 0,-1 1 0,0-1 1,0 1-1,0 0 0,0 0 0,1 1-2,-3-2 2,0 1 0,1-1 0,-1 1 0,0-1 0,0 1 0,0-1 0,0 1 0,0 0 0,-1 0 0,1 0-1,0-1 1,-1 1 0,0 0 0,1 0 0,-1 0 0,0 0 0,0 0 0,0 0 0,0 0 0,0 0 0,0 0 0,-1 1-2,-3 11 14,0-1 0,-1 1 0,0-1 1,-1 0-1,-1 0 0,-3 4-14,-10 20 34,11-16-25,0 1-1,1 0 1,1 0 0,1 1 0,0 2-9,6-24-2,-1 1 1,1 0-1,0 0 0,0 0 1,0 0-1,0-1 0,0 1 1,0 0-1,1 0 1,-1 0-1,0-1 0,1 1 1,0 0-1,0 1 2,-1-2 0,1 0 0,0 0 0,-1-1 0,1 1 0,0 0 0,0-1 0,-1 1 0,1 0 0,0-1 0,0 1 0,0-1 0,0 1 0,0-1 0,0 1 0,0-1 0,0 0 0,0 0 0,0 1 0,0-1 0,5 0 2,1 0-1,-1 0 1,0-1-1,1 0 1,-1 0-1,0 0 1,3-2-2,23-7-4,-1 0 1,-1-3-1,0 0 1,-1-2 0,-1-1-1,0-1 1,6-7 3,-27 19-12,-5 3 7,0 0 0,0 1-1,0 0 1,0-1 0,0 1 0,0 0-1,1 0 1,-1 0 0,0 1 0,1-1-1,0 0 6,-3 1-1,1 1 0,-1-1-1,0 1 1,1-1-1,-1 1 1,0-1 0,0 1-1,1-1 1,-1 1-1,0-1 1,0 1 0,0-1-1,0 1 1,0 0-1,0-1 1,0 1-1,0-1 1,0 1 0,0-1-1,0 1 1,0-1-1,0 1 1,0-1 0,-1 1-1,1-1 1,0 1-1,0-1 1,-1 1 1,-5 27 0,4-19-1,-2 7 4,-4 21 15,-3 25-18,10-51-1,0 1 1,1-1 0,0 1-1,1-1 1,0 1-1,1-1 1,2 7 0,-4-15-3,1 0 0,0 0 0,0 0 0,0 0 0,0 0 1,0 0-1,1 0 0,0-1 0,-1 1 0,1 0 0,0-1 0,0 0 1,0 1-1,1-1 0,-1 0 0,0 0 0,1 0 0,-1-1 0,1 1 1,0 0-1,0-1 0,0 0 0,1 1 3,0-1-4,0-1-1,0 1 1,0-1-1,0 0 1,0 0-1,-1-1 1,1 1 0,0-1-1,0 0 1,0 1-1,0-2 1,-1 1-1,1 0 1,-1-1 0,1 0-1,-1 0 1,1 0-1,-1 0 5,7-5 4,1-1 0,-2 0 0,1 0 0,-1-1 0,-1 0-1,1-1 1,-2 1 0,1-2 0,-1 1 0,-1-1 0,0 0 0,0 0-1,-1-1 1,-1 0 0,0 0 0,-1 0 0,0 0 0,0 0 0,-1-1-1,-1 1 1,0-1 0,-1 0 0,-1 1 0,0-1 0,0 1 0,-1-1-1,-1 1 1,-3-12-4,5 20-1,-1-1-1,0 1 0,0-1 0,0 1 0,-1 0 0,1 0 0,-1 0 1,0 0-1,0 0 0,0 1 0,-1-1 0,1 1 0,-1 0 1,0 0-1,0 0 0,0 1 0,0-1 0,-1 1 2,-2-1 6,1 1-1,0 0 1,-1 0-1,0 1 1,1 0-1,-1 0 1,0 0-1,1 1 0,-1 0 1,0 1-1,0-1 1,-2 2-6,-2 0-62,0 0 0,0 1 0,0 0 0,0 1 0,1 1 0,-1-1 0,1 2 0,0-1 0,0 2 0,1-1 0,0 1 0,0 0 0,1 1 0,0 0 0,-3 3 62,9-7-155,0 0 0,-1 0 0,1-1 0,1 1 0,-1 1 0,1-1 0,-1 0 0,0 4 155,-4 29-733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50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262 24 6169,'-13'-13'2457,"-13"2"-1673,-8 14-392,-7 12-320,0 11-32,5 21-40,-1 2 0,19 28-48,3 6-16,15 5-64,5 5-16,13-26-104,3-7-152,10-24-368,8-8-208,7-20-617,3-8 945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51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28 399 3641,'-4'6'297,"0"0"1,1 0-1,0 1 1,1-1-1,-1 1 1,1 0-1,1 0 1,-1-1 0,1 1-1,0 3-297,1-8 55,0 0 0,0 0 0,0 0 0,1 0 0,-1 0 0,1 0 0,-1 1 0,1-1 0,0 0 0,0 0 0,0-1 0,0 1 0,0 0 0,0 0 0,1 1-55,0-1 35,1 0 0,-1 0 0,0 0 0,1-1 0,-1 1 0,1 0 0,0-1 0,-1 0 0,1 0 0,0 0 0,0 0 0,0 0 0,0 0 0,0-1-35,10 2 33,0-1 1,1 0-1,-1-1 1,0 0-1,0-1 1,0-1-1,0 0 1,0-1-1,-1 0 1,1-1-1,3-2-33,14-6 29,-1-1 1,-1-1-1,0-2 0,4-4-29,-2 0 29,-1-1-1,0-2 1,-2-1-1,-1-1 1,-1-1-1,20-28-28,-38 45 9,-1 1-1,0-1 1,-1-1-1,1 1 1,0-5-9,-5 11-5,1 0 0,-2 1 1,1-1-1,0 0 1,0 0-1,-1 0 1,1 1-1,-1-1 0,0 0 1,0 0-1,0 0 1,-1 0-1,1 0 1,0 1-1,-1-1 0,0 0 1,0 0-1,0 1 1,0-1-1,0 0 1,0 1-1,-1-1 0,0 0 5,-1 0-27,-1 0 0,1 0-1,-1 0 1,1 0 0,-1 1-1,0-1 1,0 1 0,0 0-1,0 0 1,-1 1 0,1-1-1,0 1 1,-1 0-1,1 0 1,-1 1 0,1-1-1,-1 1 1,1 0 0,-4 0 27,-12 1-85,1 1 1,-1 0-1,1 2 1,-1 0 84,-6 3 18,0 0 0,0 2-1,1 1 1,0 1 0,1 1 0,0 1 0,1 2 0,1 0-1,0 1 1,1 1 0,1 1 0,-1 1-18,9-5 57,0-1 0,1 2 0,0-1 0,1 2 0,1-1 0,0 1 0,1 1 0,-3 9-57,7-13 16,0 1 1,0-1 0,1 1 0,1 0-1,1 0 1,0 0 0,0 1-1,2-1 1,0 0 0,0 0-1,3 7-16,-3-15 1,0 1 0,1-1-1,0 0 1,0 0 0,1 0-1,0 0 1,0-1 0,0 1-1,1-1 1,0 0-1,0 0 1,0 0 0,0 0-1,4 2 0,-1-1 4,1-1-1,0 0 0,0 0 1,1 0-1,-1-1 0,1 0 0,0-1 1,0 0-1,3 0-3,16 3 26,1-2-1,-1-1 1,1-1 0,0-1-1,25-3-25,-25 0 23,-1-1 0,-1-1 0,1-1-1,0-1 1,-1-2 0,10-4-23,-25 7 6,0 0 0,0-1 0,0-1 0,-1 0 0,1 0 0,-2-1 0,1 0 0,-1-1 0,0 0 0,-1-1-1,0 0 1,-1 0 0,0-1 0,3-5-6,-2-2 10,0 0 1,-2-1-1,0 0 0,-1 0 0,0-1 0,-2 1 0,0-2-10,1-19 35,-1-1 1,-1-39-36,-3 52 14,-1 0 0,-1 0 0,-1 0 0,-2 0 0,-1 1 0,-3-8-14,-6 0 44,15 35-43,0-1 1,0 1 0,0-1 0,-1 1 0,1-1-1,0 1 1,0-1 0,-1 1 0,1 0-1,0-1 1,-1 1 0,1-1 0,0 1 0,-1 0-1,1 0 1,0-1 0,-1 1 0,1 0-1,-1-1 1,1 1 0,-1 0 0,1 0 0,-1 0-1,1 0 1,-1-1 0,1 1 0,-1 0-1,1 0 1,-1 0 0,1 0 0,-1 0 0,1 0-1,-1 0 1,1 0 0,-1 1 0,1-1-1,-1 0 1,1 0 0,-1 0 0,1 0 0,0 1-1,-1-1 1,1 0 0,-1 0 0,1 1-1,-1-1 1,1 0 0,0 1 0,-1-1 0,1 0-1,0 1 1,-1 0-2,-9 22 44,8-11-39,0 0 0,1 1 0,0-1 0,1 0 0,1 1 0,0-1 0,1 0 0,0 0 0,2 6-5,6 18 7,1 0 1,9 18-8,15 24 7,4-2 1,8 8-8,19 36-94,-64-117 91,-1-1-1,0 1 1,1 0-1,-1-1 1,0 1-1,-1 0 1,1 0-1,0 0 1,-1 0-1,1 0 1,-1 0-1,0 0 1,0-1-1,0 1 1,-1 0-1,1 0 1,-1 0-1,1 0 1,-1 0-1,0 0 1,0 0-1,-1-1 1,1 1-1,0 0 1,-1-1 3,-1 2 3,0 0-1,0-1 1,-1 0 0,1 0-1,-1 0 1,0 0 0,0 0-1,0-1 1,0 0 0,0 0 0,-1 0-1,1 0 1,-1 0 0,-2-1-3,7 0 2,-1-1 0,1 0 0,0 1 0,-1-1 0,1 0 0,-1 0 0,1 0 0,-1 0 0,1 0 0,-1 1 0,1-1 0,-1 0 0,1 0 0,-1 0 0,1 0 0,-1 0 0,1 0 0,-1-1 0,1 1 0,-1 0 0,1 0 0,-1 0 0,1 0 1,-1-1-1,1 1 0,-1 0 0,1 0 0,-1-1 0,1 1 0,0 0 0,-1-1 0,1 1 0,0 0 0,-1-1 0,1 1 0,0-1 0,-1 1 0,1 0 0,0-1 0,0 1 0,0-1 0,-1 1 0,1-1 0,0 1 0,0-1 0,0 1 0,0-1 0,0 1 0,0-1 0,0 1 1,0-1-3,0-2 10,0 0 0,1-1 0,0 1 1,0 0-1,0 0 0,0 0 1,1-3-11,11-20 13,2 1 1,1 0-1,0 1 1,19-20-14,-6 6-4,132-161-79,24-32 24,-166 201 350,-19 30-285,0 0 0,0-1 0,0 1 0,0 0 0,0 0 1,0 0-1,0 0 0,0 0 0,1 0 0,-1 0 0,0-1 0,0 1 0,0 0 1,0 0-1,0 0 0,0 0 0,0 0 0,0-1 0,0 1 0,0 0 0,0 0 0,0 0 1,0 0-1,0 0 0,0 0 0,0-1 0,0 1 0,0 0 0,-1 0 0,1 0 0,0 0 1,0 0-1,0 0 0,0-1 0,0 1 0,0 0 0,0 0 0,0 0 0,0 0 1,-1 0-1,1 0 0,0 0 0,0 0 0,0 0 0,0 0 0,0 0 0,0-1 0,-1 1 1,1 0-1,0 0 0,0 0 0,0 0 0,0 0-6,-16 8 244,5-1-222,2 1 1,-1 0 0,1 0 0,1 0 0,-1 1 0,1 1 0,1-1-1,0 1 1,-6 11-23,10-15 3,0-1-1,1 1 1,-1 0-1,1 0 1,0 0-1,1 0 1,0 0-1,0 0 1,0 0-1,0 0 1,1 1-1,0-1 1,1 0-1,-1 0 1,1 1-1,0-1 1,1 0 0,-1 0-1,1 0 1,3 5-3,3 3-1,1 0 1,1 0-1,1-1 1,0 0-1,0-1 1,1 0-1,1-1 1,0-1-1,4 3 1,-3-2-6,0-1-1,-1 2 0,-1 0 1,0 0-1,0 1 0,-2 1 1,1 0-1,4 11 7,-12-21 0,-1 0 1,0 1-1,-1-1 0,1 1 0,-1-1 1,0 1-1,0 0 0,0 0 0,-1-1 0,0 1 1,0 0-1,0 0 0,0-1 0,-1 1 1,0 0-1,0 0 0,0-1 0,0 1 0,-1-1 1,0 1-1,0-1 0,0 1 0,0-1 1,-1 0-1,0 0 0,0 0 0,0-1 0,0 1 0,-5 4 7,0 0-1,-1-1 1,0 0-1,-1 0 1,1-1-1,-1 0 1,0 0-1,-1-1 0,1-1 1,-11 3-7,18-6 1,0 0 0,0 0 0,0 0 0,0-1 0,0 1 0,0-1 0,0 0 0,0 0 0,-1 0 0,1-1 0,-2 1-1,4-1 1,-1 1 0,1-1-1,-1 1 1,1-1 0,0 0-1,-1 1 1,1-1 0,0 0-1,-1 0 1,1 0 0,0 0-1,0 0 1,0 0 0,0 0 0,0-1-1,0 1 1,0-1-1,-1-1 1,1-1-1,0 0 1,0 0 0,0 1 0,0-1-1,0 0 1,1 0 0,0 0 0,0 0 0,0 1-1,0-1 1,1 0 0,-1 0 0,1 0-1,0 0 1,0 1 0,1-2-1,5-13-4,0 1 0,1 0-1,1 0 1,1 1 0,0 0 0,1 1 0,0 0 0,5-4 4,11-10-17,2 1 1,0 1-1,16-9 17,-17 15-22,1 2 0,1 1 0,20-9 22,98-37-69,-120 52 62,-25 11 8,1 0 1,-1 0 0,0-1 0,0 0-1,0 1 1,0-1 0,-1 0 0,2-2-2,-3 4 5,-1-1 0,1 0 1,-1 1-1,0-1 1,1 0-1,-1 1 0,0-1 1,0 0-1,0 0 0,1 1 1,-1-1-1,0 0 1,0 0-1,0 1 0,0-1 1,0 0-1,0 0 1,-1 1-1,1-1 0,0 0 1,0 0-1,0 1 0,-1-1 1,1 0-1,0 1 1,-1-1-1,1 0 0,-1 1 1,1-1-1,-1 0 1,1 1-1,-1-1 0,1 1 1,-1-1-1,1 1 0,-1-1 1,0 1-1,1 0-5,-1-1 5,0 0 0,1 0 0,-1 0 0,0 1 0,1-1 0,-1 0 0,0 0 0,0 1 0,0-1 0,1 1 0,-1-1 0,0 1 0,0-1 0,0 1 0,0 0 0,0-1 0,0 1 0,0 0 0,0 0 0,0 0 0,0 0 0,0 0 0,0 0 0,0 0-1,0 0 1,0 0 0,0 0 0,0 0 0,0 1 0,0-1 0,0 0 0,0 1 0,0-1 0,0 1 0,0-1-5,-2 3-4,0 0-1,0 1 1,1-1 0,-1 0-1,1 1 1,0-1 0,0 1-1,0 0 1,-1 2 4,-4 12-9,0 0 1,0 1-1,2 0 0,1 0 1,0 0-1,1 0 0,1 1 1,1 15 8,1-26-5,2 0 0,-1-1 0,1 0 1,0 1-1,1-1 0,-1 0 0,2 0 1,-1 0-1,1 0 0,0-1 0,1 1 1,0-1-1,0 0 0,1-1 0,0 1 1,2 1 4,-5-4-6,1-1 0,0 0 0,0 1 1,0-1-1,0-1 0,1 1 0,-1-1 1,1 1-1,-1-1 0,1-1 0,0 1 1,0-1-1,4 1 6,-6-1-3,1-1 0,-1 0 0,1 0 0,0 0 0,-1-1 0,1 1 0,-1-1 0,1 0 0,-1 0 0,1 0 0,-1 0-1,1-1 1,-1 1 0,0-1 0,0 0 0,0 0 0,0 0 0,2-2 3,9-9 0,-1 0-1,-1-1 1,0-1-1,-1 1 1,0-2-1,4-10 1,11-21 11,11-33-11,-28 59-9,-1-1 1,-1-1-1,-1 1 0,1-11 9,-4 21-23,-2 1 1,0-1-1,0 1 1,-1-1-1,0 0 0,-1 1 1,-1-1-1,0 1 0,-2-7 23,4 17-2,0 0-1,0 0 0,-1 0 1,1 0-1,0 0 0,-1 1 1,1-1-1,0 0 0,-1 0 1,1 1-1,-1-1 0,1 0 0,-1 0 1,1 1-1,-1-1 0,0 1 1,1-1-1,-1 1 0,0-1 1,1 0 2,-1 2-1,1-1 1,-1 0 0,1 0-1,-1 0 1,1 0 0,0 0-1,-1 0 1,1 1 0,-1-1-1,1 0 1,0 0 0,-1 1-1,1-1 1,0 0 0,-1 0-1,1 1 1,0-1 0,-1 0-1,1 1 1,0-1 0,0 1-1,0-1 1,-1 0 0,1 1-1,0-1 1,0 1 0,-2 4 4,0-1 0,0 1-1,1 0 1,0 0 0,0 0-1,0 2-3,0 19 3,2 0 0,0 0 0,2 0 0,1-1 0,1 1-1,2 1-2,6 42-1,-8-41 7,-1 0-1,-2 0 1,0 0-1,-2 0 0,-2 13-5,0-30 3,1 0-1,-1-1 1,-1 1-1,0 0 1,-1-1-1,0 0 1,0 1-1,-1-2 1,-1 1-1,1 0 1,-2-1-1,1 0 1,-1-1-1,0 0 0,-5 4-1,-7 5-229,0-2 0,-1 0 0,0-1 0,-1-1 0,-1-1 1,-7 2 227,-19 4-499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6:51:51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0 4993,'-73'13'1248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1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87 274 2425,'-17'-51'1037,"6"1"640,4 15-139,2 13-97,4 18-1175,0-1-1,0 1 0,0-1 0,-1 1 1,1-1-1,-1 1 0,0 0-265,1 3 60,1 1-59,-1 1 0,1-1 0,-1 1 0,1 0 0,-1-1 0,1 1 0,-1-1 0,1 1 0,0 0 0,-1-1 0,1 1 0,0 0 0,0 0 0,0-1 0,-1 1 0,1 0 0,0 0 0,0-1 0,0 1 0,0 0 0,0 0 0,0-1 0,1 1 0,-1 0-1,0 2 4,-4 126 15,-8 8 6,-1 48-6,12-151-15,2 0 1,2 0 0,0 0 0,5 13-5,-7-42-1,1 1 1,-1 0-1,1-1 1,0 1-1,0-1 1,1 0-1,0 1 1,0-1 0,0 0-1,2 2 1,-3-5-2,0-1 1,-1 1-1,1-1 0,0 1 1,0-1-1,0 0 0,0 1 1,0-1-1,1 0 0,-1 0 1,0-1-1,0 1 0,1 0 1,-1-1-1,1 1 0,-1-1 1,0 0-1,1 0 0,-1 0 1,1 0-1,-1 0 0,0-1 1,1 1-1,-1-1 0,0 1 1,3-2 1,7-2 1,1-1 0,-1-1 1,0 0-1,-1-1 0,1 0 0,-1-1 1,6-5-2,14-14 74,24-26-74,-40 38 94,-1-2 1,0 1-1,-1-2 1,10-18-95,-16 24 92,-1 0-1,-1-1 1,0 0 0,0-1 0,-2 1-1,0-1 1,0 1 0,-1-5-92,16-120 446,11-103-353,-29 215-96,-1 21-77,1 0-1,0 0 0,0 0 1,0 0-1,1 0 0,0 0 1,0-2 80,9 6-2938,-9 1 1918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2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12 4305,'0'0'144,"0"-1"-1,0 1 1,0-1 0,0 1 0,0-1-1,0 1 1,0 0 0,-1-1 0,1 1-1,0-1 1,0 1 0,0-1 0,0 1-1,-1-1 1,1 1 0,0 0-1,0-1 1,-1 1 0,1-1 0,0 1-1,-1 0 1,1-1 0,0 1 0,-1 0-1,1 0 1,-1-1 0,1 1 0,0 0-1,-1 0 1,0-1-144,-15 3 1076,12-1-1090,1 0 0,0 1 0,0-1 0,0 1 0,1 0 0,-1 0 0,0 0 0,1 0 0,-1 0 0,-1 3 14,-3 4 2,0 1 0,0 0 0,1 1 0,0-1 0,-3 11-2,8-19 0,0 0-1,1 0 0,-1-1 0,1 1 1,-1 0-1,1 0 0,0 0 0,0 0 0,0 0 1,0 0-1,0 0 0,0-1 0,1 1 1,-1 0-1,1 0 0,-1 0 0,1 0 1,-1-1-1,1 1 0,0 0 0,0 0 0,0-1 1,0 1-1,0-1 0,2 2 1,0 0 2,0-1 1,0 1-1,0-1 0,0 0 1,1 0-1,-1 0 0,1 0 1,-1 0-1,1-1 0,2 1-2,23 7 38,-15-6-8,-1 1 0,0 0 0,0 1-1,10 6-29,-19-9 0,-1 0-1,0 0 0,1 1 0,-1-1 0,0 1 0,0 0 0,0 0 0,-1 0 1,1 0-1,-1 0 0,0 1 0,1-1 0,-2 1 0,1-1 0,0 1 0,-1 0 1,1 0-1,-1 3 1,0-1-5,0 0 0,-1 0 0,0 0 0,0 0 0,0 0 0,-1 1 0,0-1 0,-1 0 0,1 0 0,-1 0 0,0-1 0,0 1 0,-1 0 0,-1 2 5,-4 6 5,0-1-1,0 0 0,-1-1 0,-1 0 1,-3 3-5,10-12 3,-1 1 1,0 0-1,-1-1 1,1 0-1,-1 0 1,1 0-1,-1 0 1,0-1-1,0 0 1,0 0-1,0 0 1,0-1-1,0 0 0,-1 0 1,1 0-1,0 0 1,-1-1-1,-2 0-3,9 0 1,-1 0 0,0 0 0,1 0 0,-1 0-1,0 0 1,1 0 0,-1-1 0,0 1 0,0 0 0,1 0-1,-1 0 1,0 0 0,1-1 0,-1 1 0,0 0-1,0 0 1,1-1 0,-1 1 0,0 0 0,0 0 0,0-1-1,1 1 1,-1 0 0,0 0 0,0-1 0,0 1-1,0 0 1,0-1 0,0 1 0,0 0 0,0-1 0,0 1-1,0 0 1,0-1 0,0 1 0,0 0 0,0-1-1,0 1 1,0 0 0,0-1 0,0 1 0,0 0 0,0-1-1,0 1 1,0 0 0,-1-1 0,1 1 0,0 0-1,0 0 1,0-1 0,-1 1 0,1 0 0,0 0-1,0-1 1,-1 1 0,1 0 0,0 0 0,0 0 0,-1 0-1,1-1 1,0 1 0,-1 0 0,1 0 0,0 0-1,-1 0 1,1 0 0,0 0-1,25-9-128,0 0-1,-1-2 1,0-1-1,0 0 1,-1-2-1,0-1 129,5-4 198,0-1-1,-1-1 1,-1-1-1,-1-2 1,-1 0 0,-1-1-1,-2-2 1,3-5-198,-24 32 4,0 0 1,0 0 0,0 0 0,-1 0 0,1 1 0,0-1 0,0 0-1,0 0 1,0 0 0,0 0 0,0 0 0,-1 0 0,1 0 0,0-1-1,0 1 1,0 0 0,0 0 0,0 0 0,0 0 0,-1 0 0,1 0 0,0 0-1,0 0 1,0 0 0,0 0 0,0 0 0,0 0 0,0 0 0,0-1-1,-1 1 1,1 0 0,0 0 0,0 0 0,0 0 0,0 0 0,0 0-1,0 0 1,0-1 0,0 1 0,0 0 0,0 0 0,0 0 0,0 0-1,0 0 1,0 0 0,0-1 0,0 1 0,0 0 0,0 0 0,0 0-1,0 0 1,0 0 0,0 0 0,0-1 0,0 1 0,0 0 0,0 0-1,0 0 1,0 0 0,0 0 0,1 0 0,-1 0 0,0-1 0,0 1-5,-1 1-1,0-1 1,1 0 0,-1 0 0,0 1-1,1-1 1,-1 1 0,0-1 0,1 1-1,-1-1 1,1 1 0,-1-1 0,1 1-1,-1-1 1,1 1 0,-1 0 0,1-1-1,-1 2 1,-4 13 0,0 0 0,1 0 0,1 1-1,1-1 1,-1 10 0,3-21 2,0 1 0,0 0 0,1-1 0,0 1 0,-1-1 0,2 1 0,-1-1 0,0 1 0,1-1 0,0 1 0,0-1 0,0 0 0,1 0-2,-2-2-5,0 0 1,-1-1 0,1 1-1,1-1 1,-1 0 0,0 1-1,0-1 1,0 0-1,1 0 1,-1 1 0,1-1-1,-1 0 1,1 0 0,-1-1-1,1 1 1,-1 0-1,1 0 1,0-1 0,0 1-1,-1-1 1,1 0 0,0 1-1,0-1 1,-1 0 0,1 0-1,0 0 1,0 0-1,0-1 1,-1 1 0,2 0 4,5-4-318,0 1 1,0-1-1,-1 0 1,1-1 0,-1 0-1,0 0 1,5-5 317,15-13-780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3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36 3649,'-5'-5'537,"0"0"52,1 1-1,0 0 1,-1 1-1,0-1 1,0 1-1,-4-2-588,8 4 50,0 1-1,0 0 0,0-1 0,0 1 0,0 0 0,0 0 0,1-1 0,-1 1 0,0 0 0,0 0 0,0 0 0,0 0 0,0 0 0,0 1 0,0-1 1,0 0-1,0 0 0,0 1 0,0-1 0,0 0 0,0 1 0,0-1 0,0 1 0,0-1 0,1 1 0,-1 0 0,0-1 0,0 1 0,1 0 1,-1 0-1,1-1 0,-1 1 0,0 0 0,1 0 0,-1 0 0,1 0 0,0-1 0,-1 1 0,1 0 0,0 0 0,-1 0 0,1 0 0,0 1-49,-5 16 26,0-1-1,2 1 0,0 0 0,1 1 0,0 2-25,1 98-12,2-68 4,-2-14-1,0-15-13,1-1 0,0 0 1,2 1-1,0-1 0,2 0 0,0 0 0,2 4 22,-6-24 4,0-1 0,0 1 0,0-1 0,0 0 0,1 1-1,-1-1 1,0 1 0,0-1 0,0 0 0,0 1 0,0-1 0,1 0-1,-1 1 1,0-1 0,0 0 0,1 1 0,-1-1 0,0 0-1,0 1 1,1-1 0,-1 0 0,0 0 0,1 1 0,-1-1-1,1 0 1,-1 0 0,0 0 0,1 0 0,-1 1 0,0-1-1,1 0 1,-1 0 0,1 0 0,-1 0 0,1 0 0,-1 0 0,0 0-1,1 0 1,-1 0 0,1 0 0,-1 0 0,0 0 0,1-1-1,-1 1 1,1 0 0,-1 0 0,0 0 0,1 0 0,-1-1-1,0 1 1,1 0-4,16-21 396,-10 12-293,42-52 386,43-49-246,-75 92-235,1 1 0,1 0-1,0 1 1,17-9-8,-32 22 0,0 1 1,0-1-1,0 1 0,0 0 1,1 1-1,-1-1 0,1 1 0,-1-1 1,1 1-1,0 1 0,1-1 0,-3 1 0,-1 0 0,1 0-1,-1 1 1,1-1-1,-1 1 1,1 0 0,-1-1-1,1 1 1,-1 0-1,0 0 1,1 1-1,-1-1 1,0 0 0,0 1-1,0-1 1,0 1-1,0 0 1,-1 0 0,1-1-1,0 1 1,0 1 0,5 7-8,-1 0 0,0 0 0,0 1 0,-1 0 0,-1 0 0,0 0 0,0 0 0,-1 0 0,0 1 8,2 20-40,0-1 0,-1 27 40,-2-48-2,-1-9 156,5-16 332,1-4-239,1 1-94,2 1 1,0 0-1,1 1 0,6-7-153,-11 16 0,0-1 0,1 1 0,-1 1 0,2-1 0,-1 1 0,1 1 0,-1-1-1,1 1 1,1 0 0,0 1 0,-7 3-11,0 0-1,0 1 0,-1-1 1,1 1-1,0 0 0,0-1 1,0 1-1,0 0 0,0 0 1,0 0-1,0 1 0,0-1 1,0 0-1,0 1 1,-1-1-1,1 1 0,0 0 1,0-1-1,0 1 0,-1 0 1,1 0-1,0 0 0,-1 0 1,1 0-1,-1 1 0,1-1 1,-1 0-1,0 1 0,0-1 1,1 1-1,-1 0 0,0-1 1,0 1-1,0 0 12,4 8-111,0 1 0,0-1 0,-1 1 0,0 0 0,0 4 111,-2-8-84,4 15-120,-1-5-286,-1 0 1,2-1-1,1 0 0,0 0 1,7 12 489,-12-25-63,0 0 0,0 0 0,0 0 0,1 0 0,-1-1 0,1 1 1,0 0-1,0-1 0,-1 0 0,2 0 0,-1 0 0,0 0 0,0 0 0,1 0 0,-1-1 0,1 0 0,-1 0 1,1 0-1,-1 0 0,1 0 0,0-1 0,-1 1 0,1-1 0,0 0 0,0 0 0,-1-1 0,1 1 0,0-1 1,0 0 62,10-3 96,0 0 1,0-1 0,0-1-1,-1 0 1,0-1 0,0 0-1,0-1 1,-1-1 0,0 0-1,10-9-96,0-4 609,0-1-1,-2-1 1,0 0-1,11-20-608,-31 42 318,-5 3-115,-14 8-42,-22 15-148,20-12-2,0 2 1,-18 15-12,39-28 15,0-1 0,-1 0 0,1 1 0,0-1 0,-1 0 1,1 0-1,0 1 0,-1-1 0,1 0 0,-1 0 0,1 0 0,0 1 1,-1-1-1,1 0 0,-1 0 0,1 0 0,-1 0 0,1 0 0,-1 0 1,1 0-1,-1 0 0,1 0 0,0 0 0,-1 0 0,1 0 0,-1 0 1,1 0-1,-1-1 0,1 1 0,-1 0 0,1 0 0,0 0 0,-1-1 1,1 1-1,0 0 0,-1-1 0,1 1 0,-1 0 0,1-1 0,0 1 1,0 0-1,-1-1 0,1 1 0,0 0 0,0-1 0,-1 1 0,1-1 1,0 1-1,0-1 0,0 1 0,0 0 0,0-1 0,0 1 0,0-1 1,0 1-1,0-1 0,0 1 0,0-1 0,0 1-15,-3-38 430,3 31-412,0-4 5,0 0 1,1 1-1,0-1 0,1 0 0,0 1 1,1 0-1,3-9-23,1-1 28,-3 8-23,0 0 0,1 0 0,1 1 0,0-1 0,0 1-1,2-1-4,-8 11 0,1 1 0,-1-1 0,1 0 0,-1 1 0,1-1 0,-1 1 0,1-1 0,0 1-1,-1-1 1,1 1 0,0-1 0,-1 1 0,1 0 0,0-1 0,-1 1 0,1 0 0,0 0 0,0 0-1,0-1 1,-1 1 0,1 0 0,0 0 0,0 0 0,-1 0 0,1 0 0,0 0 0,0 1 0,0-1 0,-1 0-1,1 0 1,0 0 0,0 1 0,-1-1 0,1 0 0,0 1 0,22 20 2,-16-14 2,12 12-6,0 0 1,-2 0-1,0 2 0,-1 0 1,-1 1-1,-1 0 0,-1 1 1,9 24 1,-10-11 2,-1 1 0,-1 0 0,-3 1 1,2 27-3,-3 1 3,-3 0-1,-3 19-2,-7 11 12,0 13-21,7-106 10,0 0 0,0 0 0,0 0 0,0 0 1,-1 0-1,1 0 0,-1 0 0,0 0 0,0 0 0,0 0 0,0-1 0,-1 1 0,1 0 0,-1-1 1,1 1-1,-1-1 0,0 1 0,-1 0-1,0-1 1,0 0 0,0 0 0,0 0 1,0-1-1,0 1 0,0-1 0,0 0 0,-1 0 0,1 0 1,0 0-1,-1 0 0,1-1 0,-1 1 0,1-1 0,-2 0-1,-2 0 4,0 0-1,0-1 0,0 0 0,1 0 0,-1 0 0,0-1 0,0 0 0,1-1 1,-1 1-1,1-1 0,0 0 0,0-1 0,0 1 0,0-1 0,0-1-3,2 2 0,1 0 0,-1 0 0,1 0 0,0-1 0,0 1 0,0-1-1,1 0 1,-1 0 0,1 0 0,0 0 0,0 0 0,0 0 0,1-1-1,-1 1 1,1 0 0,0-1 0,1 1 0,-1-1 0,1 0 0,-1 1 0,2-1-1,-1-3 1,2-4 2,1 1 0,1 0-1,-1 0 1,2 1 0,-1-1-1,2 1 1,-1 0 0,1 0 0,1 1-1,0-1 1,0 1 0,1 1-1,2-3-1,21-19-313,2 1 0,31-21 313,6 0-1224,3 1 525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4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99 649 4609,'-50'14'1864,"50"-14"-1823,-1 0-1,1 0 0,-1 0 0,1 0 1,0 0-1,-1 0 0,1 0 0,0 0 0,-1 0 1,1 0-1,-1-1 0,1 1 0,0 0 1,-1 0-1,1 0 0,0-1 0,-1 1 1,1 0-1,0 0 0,0-1 0,-1 1 0,1 0 1,0 0-1,0-1 0,-1 1 0,1 0 1,0-1-1,0 1 0,0-1 0,0 1 1,-1 0-1,1-1 0,0 1 0,0 0 0,0-1 1,0 1-1,0-1 0,0 1 0,0 0 1,0-1-1,0 1 0,0-1 0,0 1 0,1-1-40,1-19 359,-1 18-262,1-8 55,1 0 1,1 0-1,0 0 0,0 0 1,0 0-1,2 1 0,-1 0 0,2-1-152,1-4 160,0 1 0,-1-2 0,0 0-160,0-5 132,-2 0 0,0 0 0,-1-1 1,-1 0-1,-1 0 0,0 0 0,-2 0 0,-1-12-132,-6-34 634,-14-66-634,9 67 44,13 65-43,-1 0 1,0 0 0,0 0-1,-1 0 1,1 0-1,0 0 1,0 0-1,0 0 1,-1 0-1,1 0 1,0 0-1,-1 0 1,1 0-1,-1 0 1,1 1-1,-1-1 1,1 0 0,-1 0-1,0 0 1,0 0-2,1 2-2,-1 0 1,0-1 0,1 1 0,0 0 0,-1 0 0,1-1-1,0 1 1,-1 0 0,1 0 0,0 0 0,0 0-1,-1 0 1,1-1 0,0 1 0,0 0 0,0 0 0,0 0-1,0 0 1,1 0 0,-1 0 0,0-1 0,0 2 1,0 2-4,4 150 28,-2-114-20,-3-1 1,0 1-1,-3-1 0,-1 1 0,-2-2 0,-2 1 0,-1-1 1,-3 0-5,11-30 1,-29 88-14,28-83 20,0 0 0,1-1 0,1 1 0,0 0 0,0 0 0,2 8-7,0-19 1,-1 1 0,1-1 0,0 0 0,0 1 0,0-1-1,0 0 1,0 0 0,0 0 0,1 0 0,-1 0 0,1 0-1,-1 0 1,1 0 0,0-1 0,0 1 0,0-1 0,0 1 0,0-1-1,0 0 1,0 1 0,0-1 0,0 0 0,1-1 0,-1 1-1,2 0 0,1 1-2,1 0 0,0-1 0,-1 0 0,1 0-1,0 0 1,0-1 0,0 0 0,0 0 0,5-1 2,0-2-93,0 0 1,-1 0 0,1-1 0,10-5 92,-16 6-302,1 0 0,-1 0 0,0 0 0,0-1 0,0 1 0,0-1 0,-1 0 0,1-1 0,-1 1 0,0-1 302,5-10-760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5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111 746 4825,'-101'-86'4946,"101"86"-4937,-1 0 0,0 0 0,1 0-1,-1-1 1,1 1 0,-1 0-1,1-1 1,-1 1 0,1 0 0,0-1-1,-1 1 1,1 0 0,-1-1 0,1 1-1,0-1 1,-1 1 0,1-1-1,0 1 1,0-1 0,-1 1 0,1-1-1,0 0 1,0 1 0,0-1 0,-1 1-1,1-1 1,0 1 0,0-1-1,0 0 1,0 1 0,0-1 0,0 1-1,1-1 1,-1 1 0,0-1-1,0 0 1,0 1 0,0-1 0,1 1-1,-1-1 1,0 1 0,0-1 0,1 1-1,-1-1-8,4-1-4,-1-1 0,1 1-1,0 0 1,0 0 0,-1 0 0,5-1 4,24-12-4,95-75 118,-101 74-22,6-4 108,-1-1 0,0-2 0,8-9-200,-31 24 46,0 1 1,-1-1-1,1-1 0,-2 0 1,1 0-1,-1 0 0,-1-1 1,1 1-1,-2-1 0,1-1 1,-2 1-1,1 0 0,0-9-46,0 0 109,-2 0-1,-1-1 0,0 0 0,-1 1 0,-3-19-108,2 28 67,-1-1 1,0 0-1,-1 0 0,0 1 1,0-1-1,-1 1 1,0 0-1,-1 0 0,-1 0 1,1 1-1,-4-4-67,0 7 119,4 10-89,3 22-43,7 16 9,2-1 0,1 1-1,13 32 5,-10-35 0,0 4-5,-2 0 1,-1 0 0,0 33 4,-6-53-2,-2 0-1,-1 1 1,-1-1 0,-1 0 0,0 0 0,-2 0 0,-7 17 2,12-37 3,-9 20-16,9-23 15,0 0 0,0-1-1,0 1 1,0 0 0,0 0-1,-1-1 1,1 1 0,0 0-1,0 0 1,0 0 0,0-1 0,0 1-1,-1 0 1,1 0 0,0 0-1,0-1 1,0 1 0,-1 0-1,1 0 1,0 0 0,0 0-1,0 0 1,-1 0 0,1-1-1,0 1 1,0 0 0,-1 0-1,1 0 1,0 0 0,0 0 0,-1 0-1,1 0 1,0 0 0,0 0-1,-1 0 1,1 0 0,0 0-1,0 0 1,-1 0 0,1 0-1,0 1 1,0-1 0,0 0-1,-1 0 1,1 0 0,0 0-1,0 0 1,-1 0 0,1 1-1,0-1 1,0 0 0,0 0 0,0 0-1,-1 1 1,1-1 0,0 0-1,0 0 1,0 0 0,0 1-1,0-1 1,0 0 0,0 0-1,0 1 1,-1-1 0,1 0-1,0 0 1,0 1 0,0-1-1,0 0-1,0-2 6,-1-1 0,0 1 0,1 0 0,-1-1 0,1 0-1,0 1 1,0-1 0,0 1 0,0-1 0,0 1 0,0-1-1,1-1-5,0-5 8,0-1-4,-1 5-3,0 1 1,0-1 0,1 1-1,-1-1 1,1 0 0,0 1-1,1-1 1,-1 1-1,1 0 1,0 0 0,0-1-1,0 1 1,0 0 0,1 1-1,0-1 1,-1 0 0,1 1-1,1-1-1,0 0 2,1 1-1,0 0 1,0 0-1,0 0 1,0 0-1,1 1 1,-1 0-1,0 0 1,1 0-1,0 1 1,-1 0-1,1 0 1,0 0-1,0 1 1,0 0-2,3 0 3,-1 1-1,1 0 1,0 1 0,-1 0 0,1 0 0,-1 1-1,0 0 1,0 1 0,6 3-3,14 7-27,0-1 0,1-2-1,28 9 28,-43-17-22,0 0-1,0-1 1,1 0-1,-1-1 1,0 0-1,1-2 1,-1 1 0,1-2-1,9-2 23,-7 0-9,0 0 1,-1-1-1,1-1 0,-1-1 0,-1 0 0,1-1 1,4-4 8,-13 8 4,-1 0 1,0-1 0,0 0 0,0 1-1,-1-2 1,1 1 0,-1-1-1,-1 0 1,1 0 0,-1 0 0,0 0-1,0-1 1,-1 0 0,0 0-1,0 0 1,-1 0 0,2-6-5,-3 7 13,-1-1-1,0 1 1,-1 0 0,1-1 0,-1 1 0,0 0 0,-1 0 0,0 0-1,0 0 1,0 0 0,0 0 0,-1 0 0,-2-2-13,4 5 2,-1 0 0,0 1 0,0-1 0,0 1 0,0 0 0,0-1 1,0 1-1,-1 0 0,1 0 0,-1 1 0,1-1 0,-1 0 0,0 1-2,1 0 0,0 0-1,0 1 1,0-1 0,0 1-1,0 0 1,0-1 0,0 1-1,0 0 1,0 0 0,0 0-1,0 1 1,0-1-1,0 0 1,0 1 0,0 0-1,0-1 1,0 1 0,0 0-1,1 0 1,-1 0-1,0 0 1,-4 3-1,0 1-1,0 0 0,1 0 0,-1 0 1,1 1-1,0 0 0,1 0 0,0 0 1,0 1-1,0-1 0,1 1 0,-1 0 1,1 2 1,-4 7-3,1 1 1,1 0 0,1 1-1,0-1 1,1 4 2,2-7-3,0-1-1,1 0 1,0 0 0,1 0 0,0 0 0,1 0-1,1 0 1,0 0 0,1 0 0,0-1 0,1 0-1,1 1 4,-3-7-7,0 0 0,0 0 0,1-1 0,0 0 0,0 1 0,0-1 0,0-1 0,1 1 0,0 0 0,0-1 0,0 0 0,1-1 0,-1 1 0,1-1 0,0 0 0,0 0-1,0-1 1,0 1 0,1-2 0,-1 1 0,1 0 0,-1-1 0,1-1 0,-1 1 0,2-1 7,12 0-6,0-2 0,0 0 0,-1-1-1,1-1 1,-1-1 0,16-6 6,-4-1 4,0-1 0,-1-1 0,20-15-4,-41 25 8,-1-2 0,0 1 0,0-1 0,-1-1 0,0 1 0,0-1 0,0 0 0,-1-1 0,0 0 0,-1 0 0,1 0 0,-2 0 0,1-1 0,-1 0 0,0 0 0,-1 0 0,0 0 0,-1-1 0,0 1 0,1-5-8,-3 0 30,1-1 1,-2 0-1,0 1 1,-1-1-1,0 1 1,-1 0-1,-4-11-30,1 14 13,4 17-7,2-2-7,0 0 0,1-1-1,-1 1 1,1 0-1,0 0 1,0 0-1,1 1 2,11 20 0,2-1 0,0-1 0,6 6 0,-1-1-28,-1 1 1,5 13 27,-19-33-27,-1 0 0,0 0 0,-1 0 0,0 1 0,-1-1 0,1 1 0,-2 0 0,1-1 0,-2 1 0,1 5 27,-1-10-12,-1 1 0,0-1-1,0 0 1,0 0 0,0 0-1,-1 0 1,0 2 12,1-5-1,0-1 0,1 1 1,-1 0-1,0-1 0,0 1 0,0-1 0,0 0 0,0 1 0,0-1 0,0 0 0,-1 1 1,1-1-1,0 0 0,-1 0 0,1 0 0,-1 0 0,1-1 0,-1 1 0,0 0 1,1 0-1,-1-1 0,0 1 1,0-1 2,1 0 1,0-1-1,-1 1 0,1 0 1,0-1-1,-1 1 1,1-1-1,0 1 0,0-1 1,-1 1-1,1-1 1,0 0-1,0 0 0,0 1 1,0-1-1,0 0 1,0 0-1,0 0 1,0 0-1,0 0 0,1-1 1,-1 1-1,0 0 1,1 0-3,-2-3 9,0 1 0,0 0 0,0-1 1,1 1-1,0-1 0,0 1 0,0-1 1,0-1-10,0 1 3,1-1 1,-1 1 0,2-1-1,-1 1 1,0-1 0,1 1-1,0-1 1,0 1-1,0-1 1,0 1 0,1 0-1,0 0 1,-1-1 0,2 1-1,-1 0 1,0 1-1,1-1 1,0 0 0,0 1-1,0 0 1,0-1 0,0 1-1,1 0 1,0 1-1,-1-1 1,1 1 0,0-1-1,0 1 1,0 0 0,0 1-1,1-1 1,2 0-4,98-29 21,22-6-29,-82 21 8,-11 5 11,0-2-1,-1-1 0,0-2 0,4-3-10,-14-1 63,-23 20-60,0-1-1,0 1 1,1 0-1,-1-1 1,0 1-1,0 0 1,1 0-1,-1-1 1,0 1-1,0-1 1,0 1 0,0 0-1,0-1 1,0 1-1,1 0 1,-1-1-1,0 1 1,0-1-1,0 1 1,0 0-1,0-1 1,0 1-1,-1 0 1,1-1 0,0 1-1,0-1 1,0 1-1,0 0 1,0-1-1,0 1 1,-1 0-1,1-1 1,0 1-1,0 0 1,-1-1-1,1 1 1,0 0 0,0 0-1,-1-1 1,1 1-1,0 0 1,-1 0-1,1-1 1,0 1-1,-1 0 1,1 0-1,0 0 1,-1 0-1,1 0 1,0-1 0,-1 1-1,1 0 1,-1 0-1,1 0 1,0 0-1,-1 0 1,1 0-1,-1 0 1,1 0-1,0 1 1,-1-1 0,1 0-3,-10-1 15,-1 1 1,1 0-1,-1 1 1,1 0-1,0 0 1,0 2-1,-1-1 1,1 1-1,1 0 1,-1 1-1,0 0 1,-3 3-16,6-4 1,0 1 1,1 0 0,-1 0 0,1 1 0,0 0-1,0 0 1,0 0 0,1 1 0,0-1 0,0 1-1,0 1 1,1-1 0,0 1 0,0-1-1,0 1 1,-2 7-2,5-11 0,1 0-1,-1 1 0,0-1 1,1 0-1,0 0 1,-1 0-1,1 0 1,1 0-1,-1 0 0,0 0 1,1 0-1,0 0 1,-1 0-1,1 0 1,0 0-1,1 0 0,-1 0 1,0 0-1,1 0 1,1 1-13,1 1 1,-1-1-1,1 0 0,0 0 0,0 0 0,1-1 1,-1 0-1,1 1 0,-1-1 0,4 1 13,12 5-186,1 0 0,1-2-1,-1 0 1,21 4 186,-40-11-20,90 18-1139,6-6 512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6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244 187 3201,'15'-29'773,"-1"-1"1,-1-2-774,-13 31 31,1 1 0,-1-1 0,0 1 0,0-1 0,1 0 0,-1 1 0,0-1 0,0 0 0,0 0 0,0 1 0,0-1 0,0 0 0,0 1 0,0-1 1,0 0-1,0 1 0,-1-1 0,1 0 0,0 1 0,0-1 0,-1 0 0,1 1 0,0-1 0,-1 1 0,1-1 0,-1 0 0,1 1 0,0-1 0,-1 1 0,0-1 0,1 1 0,-1 0 0,1-1 1,-1 1-32,-21-4 757,16 3-549,-3 1-70,0 1-1,0-1 1,0 1-1,0 1 0,0-1 1,0 2-1,0-1 1,1 1-1,-1 1 0,1-1 1,0 1-1,0 1 1,0-1-1,1 2 0,-1-1 1,1 1-1,0 0 1,-3 4-138,1-1 54,0 0 1,0 1 0,1 0 0,1 1 0,-1 0 0,2 0 0,0 0-1,0 1 1,1 0 0,0 0 0,1 0 0,-2 10-55,5-17 9,0 0 1,1 0-1,-1-1 1,1 1-1,0 0 1,0 0-1,1 0 1,-1-1-1,1 1 1,0 0-1,0-1 1,1 1-1,-1 0 1,1-1 0,2 3-10,-3-5 13,1 0 0,0 0 0,-1 0 1,1 0-1,0-1 0,0 1 1,0-1-1,0 0 0,0 1 0,0-1 1,1 0-1,-1 0 0,0 0 1,1 0-1,-1-1 0,0 1 0,1-1 1,-1 1-1,1-1 0,-1 0 1,1 0-1,-1 0 0,1 0 1,-1-1-1,1 1 0,-1-1 0,0 1 1,1-1-1,-1 0 0,2 0-13,13-5 66,0-1 1,0-1-1,0 0 0,-1-1 0,-1 0 0,0-2 1,0 1-1,-1-2 0,0 0 0,-1-1 0,1-2-66,-10 10 9,0 0-1,-1 0 0,0 0 0,0-1 0,0 1 0,-1-1 0,0 1 0,0-1 1,0 0-1,-1 0 0,0 0 0,0 0 0,-1 0 0,1 0 0,-1 0 0,-1 0 1,1-1-1,-1 1 0,0 0 0,0 0 0,-2-4-8,0 0-13,-1-1 0,0 1 1,-1 1-1,0-1 0,-1 1 0,0-1 0,0 2 0,-1-1 0,0 1 1,0 0-1,-7-5 13,13 11-27,-1 1 0,1-1 1,-1 0-1,0 1 1,0 0-1,0 0 0,1-1 1,-1 1-1,0 0 1,0 0-1,-1 1 0,1-1 1,0 0-1,0 1 0,0-1 1,0 1-1,-1 0 1,1 0-1,0 0 0,0 0 1,-3 0 26,3 1-59,0 0 0,0 0 0,0 1-1,0-1 1,0 1 0,0-1 0,0 1 0,1 0 0,-1-1 0,1 1 0,-1 0 0,1 0 0,-1 0 0,1 0 0,0 0 0,0 1 0,0-1 0,0 0-1,1 1 1,-1 0 59,-3 9-396,1 1 0,0 0-1,1 0 1,0 0 0,1 0 0,0 5 396,3 41-665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6:43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 6713,'0'-3'297,"5"-25"1834,-5 27-2103,0 0-1,0 1 1,0-1-1,1 1 1,-1-1-1,0 1 1,1 0-1,-1-1 1,0 1-1,1-1 1,-1 1-1,0-1 1,1 1-1,-1 0 1,1-1-1,-1 1 1,0 0-1,1-1 1,-1 1-1,1 0 1,-1 0-1,1 0 1,-1-1-1,1 1 1,0 0-1,-1 0 1,1 0-1,-1 0 1,1 0-1,-1 0 1,1 0-1,-1 0 1,1 0-1,-1 0 0,1 0 1,0 0-1,-1 1 1,1-1-1,-1 0 1,1 0-1,-1 0 1,1 1-1,-1-1 1,0 0-1,1 1 1,-1-1-1,1 0 1,-1 1-1,0-1 1,1 1-1,-1-1 1,0 0-1,1 1-27,14 13 63,-1 1-1,0 1 0,9 13-62,4 5 7,2 0-23,3-1 1,0-1 0,2-2 0,1-1 0,32 19 15,-13-13-105,-4-1-186,2-2 0,1-2 0,2-3 291,-43-22-42,-4-1 56,-19 2 63,7-4-61,-36 20 11,1 1-1,1 3 0,1 1 0,1 1 0,1 2 1,2 2-1,1 0 0,2 3 0,1 0 0,2 2 0,-5 12-26,20-32-263,2 2 0,0-1 0,2 1 0,-7 20 263,14-37-144,0 0 0,1 0 0,-1 0 0,1 0 0,0 0 0,0 0 0,0 1 0,0-1 0,0 0 0,0 0 0,0 0 0,1 2 144,11 18-982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48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0 939 4729,'17'-4'741,"0"-2"1,0 0-1,-1-1 0,0 0 0,-1-2 1,1 0-1,-2 0 0,11-9-741,-13 8 63,0-2 0,0 1 1,-1-2-1,0 1 0,-1-1 0,-1-1 0,0 0 1,-1 0-1,0-1 0,-1 0 0,-1 0 0,-1-1 1,0 0-1,1-7-63,0-12 47,-2 0 0,-2-1 0,-1 1 0,-1 0 0,-5-25-47,2 9 42,-5-72 59,-3-116 700,11 239-796,0 0-1,-1-1 1,1 1 0,0 0 0,0 0 0,0 0 0,-1 0 0,1 0-1,0 0 1,0 0 0,0 0 0,-1 0 0,1 0 0,0 0 0,0 0-1,0 0 1,-1 0 0,1 0 0,0 0 0,0 0 0,0 0 0,0 0-1,-1 0 1,1 0 0,0 1 0,0-1 0,0 0 0,-1 0-1,1 0 1,0 0 0,0 0 0,0 0 0,0 1 0,0-1 0,-1 0-1,1 0 1,0 0 0,0 0 0,0 1 0,0-1 0,0 0 0,0 0-1,0 0 1,0 1 0,0-1 0,0 0 0,0 0 0,0 0 0,0 1-1,0-1-4,-3 6 3,0 1 0,1 0-1,0 0 1,0 0-1,0 1 1,1-1-1,0 0 1,1 8-3,2 64-5,0-51 13,0 16-19,5 83-24,7 15 35,-7-101-6,0 0 0,3 0 0,2-1 0,1-1 0,9 18 6,-19-50-2,1 1 0,0 0 0,0-1 0,1 0 0,0 0 0,0 0 0,0 0 0,1-1 0,0 0 0,1 0 0,3 2 2,-5-4-3,1-1-1,0 0 1,-1-1 0,1 1-1,0-1 1,0 0 0,0-1 0,1 1-1,-1-1 1,0-1 0,0 1-1,1-1 1,-1 0 0,0 0-1,7-2 4,2 0-38,1-2-1,-1 1 0,0-2 0,0 0 0,-1-1 0,1 0 1,5-5 38,11-7-154,-1-1 1,22-18 153,-46 32-13,1 0 0,-1-1 1,0 0-1,0 0 1,-1-1-1,2-2 13,-6 7 0,1-1-1,0 1 1,-1-1 0,0 1-1,1-1 1,-1 0-1,0 1 1,-1-1 0,1 0-1,0 0 1,-1 0 0,0 0-1,1 1 1,-1-1-1,0 0 1,-1 0 0,1 0-1,0 0 1,-1-2 0,0 4 3,1-1 0,-1 1 0,0 0 1,0 0-1,1 0 0,-1 0 0,0 0 0,0 0 0,0 0 1,0 0-1,0 0 0,0 0 0,0 1 0,0-1 0,-1 0 1,1 1-1,0-1 0,0 1 0,0-1 0,-1 1 0,1 0 1,0-1-1,-1 1 0,1 0 0,0 0 0,-1 0 0,1 0 1,0 0-1,-1 0 0,1 0 0,-2 1-3,-4 0 13,0 0-1,0 1 1,0 0 0,1 0-1,-6 2-12,7-2 4,-1 0 0,1 1 0,0 0 0,0 0 0,0 0 0,0 0 0,1 1 0,-1 0-1,1 0 1,0 0 0,0 0 0,0 1 0,1-1 0,-3 5-4,6-9 0,-1 1 0,1-1 1,0 1-1,-1 0 0,1-1 0,0 1 1,0 0-1,0-1 0,-1 1 0,1 0 1,0 0-1,0-1 0,0 1 0,0 0 0,0-1 1,0 1-1,0 0 0,0-1 0,1 1 1,-1 0-1,0 0 0,0-1 0,0 1 1,1-1-1,-1 1 0,0 0 0,1-1 1,-1 1-1,1-1 0,-1 1 0,1 0 0,-1-1 1,1 1-1,-1-1 0,1 0 0,-1 1 1,1-1-1,0 1 0,-1-1 0,1 0 0,2 1 3,0 0 0,0 0 0,0 0 0,0 0 0,0-1-1,0 1 1,3-1-3,35 0 39,0-2 0,0-1 0,0-2 0,-1-2 0,0-2 0,19-8-39,-36 10 8,0-2 0,-1-1 0,0 0 0,0-2 0,18-13-8,-34 21 6,0 0-1,-1-1 1,0 1 0,0-1 0,0 0 0,0 0-1,-1-1 1,3-4-6,-5 7 17,0 0-1,-1 0 0,1-1 1,-1 1-1,0 0 1,0-1-1,0 1 0,0-1 1,0 1-1,-1-1 1,0 1-1,0-1 0,0 1 1,0-1-1,0 1 1,-1-1-1,0-3-16,-19-43 498,22 54-419,1 3-77,0 1 1,0-1 0,1 0-1,0 0 1,1 0-1,4 4-2,32 33-6,-13-14-1,24 31 7,-37-43-19,-2 2 0,0-1 0,-1 2 0,-1 0 0,7 18 19,-16-32-17,1 0 0,-1 0 0,0 0 0,0 1 0,-1-1 0,0 0 0,0 1 0,-1-1 0,0 1 0,0-1 0,-1 0 0,0 1 0,0-1 0,-1 0 0,0 1 0,0-1 0,-1 0 0,1-1 0,-2 1 0,0 2 17,2-6 1,0 0-1,0 0 1,0-1-1,0 1 1,-1-1 0,1 1-1,-1-1 1,0 0-1,1 0 1,-1 0 0,0 0-1,0 0 1,-1-1-1,3 0 2,-1 0 0,1-1 0,-1 0 0,1 1 1,-1-1-1,1 0 0,-1 0 0,1 0 1,-1 0-1,0 0 0,1 0 0,-1 0 0,1-1 1,-1 1-1,1 0 0,-1-1 0,1 1 0,-1-1 1,1 0-1,-1 0 0,1 1 0,0-1 0,-1 0 1,1 0-1,0 0 0,0 0 0,0 0 0,-1-1-2,-2-4 10,0 1 0,0-1 0,0 0 0,1 0 0,0-1 0,0 1 0,1-1 0,-1 1 0,2-1 0,-1 0 0,1 0 0,0 0 0,0 0 0,0-4-10,1 6 2,0 0 0,0 0 0,0 0 0,0 0 0,1 0 1,0 0-1,0 0 0,0 0 0,1 0 0,0 0 1,0 1-1,0-1 0,0 1 0,1-1 0,-1 1 0,1 0 1,0 0-1,1 0 0,-1 0 0,3-2-2,1 2 1,0 0 0,0 0 0,0 0 0,0 1 0,1 0 0,-1 0 0,7-1-1,59-10 0,-41 9 3,33-3 7,19 1-10,-33 3-30,0-1 0,37-11 30,-79 14 0,0 0-1,0-1 1,0-1-1,0 1 0,-1-2 1,0 1-1,0-1 1,0 0-1,0-1 1,-5 4 13,-1 0 0,1 0 0,-1-1 0,0 1 0,1-1 0,-1 0 0,0 1 0,0-1 0,-1 0 0,1 0 0,-1 0 0,1-1 0,-1 1 0,0 0-1,0 0 1,0-1 0,-1 1 0,1 0 0,-1-1 0,0 1 0,0-1 0,0 1 0,0 0 0,-1-1 0,0-2-13,-17-49 333,15 50-290,3 4-42,0 1 0,0 0 1,0 0-1,0 0 0,0 0 0,-1-1 0,1 1 1,0 0-1,0 0 0,0 0 0,0 0 0,0 0 0,-1 0 1,1 0-1,0 0 0,0-1 0,0 1 0,-1 0 1,1 0-1,0 0 0,0 0 0,0 0 0,-1 0 1,1 0-1,0 0 0,0 0 0,0 0 0,-1 0 0,1 0 1,0 1-1,0-1 0,0 0 0,0 0 0,-1 0 1,1 0-1,0 0 0,0 0 0,0 0 0,0 0 1,-1 0-1,1 1 0,0-1 0,0 0 0,0 0 0,0 0 1,0 0-1,0 1 0,-1-1-1,-9 11 34,6-7-29,-3 4-9,1 0 1,0 0-1,0 1 1,0 0-1,1 0 0,0 0 1,1 1-1,0 0 0,1 0 1,0 0-1,0 0 1,1 0-1,0 5 4,-1 9-17,2-1 0,0 1 0,1 0 0,2-1 0,2 12 17,-3-22-20,2 0 1,0 0-1,0 0 0,1 0 1,1-1-1,0 1 0,0-1 1,2-1-1,2 5 20,-7-12-1,1-1 0,-1 1 0,1-1 0,0 1 0,1-1 0,-1 0 1,0 0-1,1 0 0,0 0 0,-1-1 0,1 0 0,0 1 0,0-2 0,1 1 0,-1 0 0,0-1 0,1 0 0,-1 0 1,1 0-1,-1 0 0,1-1 0,-1 1 0,1-1 0,-1-1 0,1 1 0,-1 0 0,1-1 0,3-1 1,2-1 2,0-1-1,-1 0 1,1 0 0,-1-1-1,0 0 1,0-1-1,-1 0 1,1 0-1,-1-1 1,1-2-2,7-6 5,-2-1 0,0 0 0,0-1 0,4-10-5,-12 18 10,0 0 1,-1 0-1,0-1 0,-1 0 0,0 0 0,-1 0 0,0 0 0,0-1 1,-1 1-1,0-10-10,-1 12 6,-1 0 1,-1 0 0,0 0-1,0 0 1,0 0 0,-1 0-1,0 0 1,0 0 0,-1 1-1,0-1 1,-1 1 0,0 0-1,0-1 1,-1 0-7,3 6-1,0 0 0,1 1 1,-1-1-1,0 1 0,0-1 0,0 1 1,0 0-1,0 0 0,0 0 0,0 0 1,0 0-1,0 0 0,-1 1 0,1-1 1,0 1-1,0-1 0,-1 1 0,1 0 0,0 0 1,-1 0-1,1 0 0,0 0 0,-1 1 1,1-1-1,0 1 0,0-1 0,-2 2 1,1-1-1,0-1 0,1 1 0,-1 0 0,0 0-1,1 0 1,-1 1 0,1-1 0,-1 1 0,1-1 0,0 1-1,0 0 1,0 0 0,0 0 0,0 0 0,0 0 0,0 0-1,0 1 1,1-1 0,-1 0 0,1 1 0,-1 2 1,2-5-1,0 1 0,0 0 1,-1 0-1,1 0 0,0-1 1,0 1-1,0 0 0,0 0 1,1 0-1,-1-1 1,0 1-1,0 0 0,0 0 1,1-1-1,-1 1 0,0 0 1,1 0-1,-1-1 0,0 1 1,1 0-1,-1-1 0,1 1 1,-1 0-1,1-1 0,0 1 1,-1-1-1,1 1 0,-1-1 1,1 1-1,0-1 1,-1 0-1,1 1 0,0-1 1,0 0-1,-1 1 0,1-1 1,0 0-1,0 0 0,0 0 1,-1 0-1,1 0 0,0 0 1,0 0 0,6 1 5,-1-1-1,1 0 1,-1-1 0,0 0 0,2 0-5,-5 1 4,53-11 56,-1-2 0,48-18-60,-59 16 1,1 1-1,0 3 1,1 2-1,29-1 0,-75 9 0,0 1-1,1 0 0,-1 0 1,0 0-1,1 0 0,-1 0 1,0 0-1,0 0 0,1 0 1,-1 0-1,0 0 0,1 1 1,-1-1-1,0 0 0,0 0 1,1 0-1,-1 0 0,0 0 1,0 0-1,1 1 0,-1-1 1,0 0-1,0 0 0,1 0 1,-1 1-1,0-1 0,0 0 1,0 0-1,0 1 0,1-1 0,-1 0 1,0 0-1,0 1 0,0-1 1,0 0-1,0 0 0,0 1 1,0-1-1,0 0 0,0 1 1,0-1-1,0 0 0,0 1 1,0-1-1,0 0 0,0 0 1,0 1-1,0-1 0,0 0 1,0 1 0,-6 14-8,5-14 7,-32 55 3,20-35 5,1 1-1,-4 11-6,12-26 1,2 0-1,-1 0 1,1 0 0,0 1 0,1-1-1,0 1 1,0 0 0,1-1 0,-1 1-1,2 0 0,-1-5 1,1 1-1,0-1 0,0 0 0,0 0 0,0 1 0,0-1 0,1 0 1,0 0-1,-1-1 0,1 1 0,0 0 0,0 0 0,1-1 0,-1 1 1,1-1-1,-1 0 0,1 0 0,0 0 0,-1 0 0,1 0 0,0-1 1,0 1-1,0-1 0,1 0 0,-1 0 0,0 0 0,2 0 0,6 2 2,-1 0-1,1-1 0,0-1 1,0 0-1,0 0 0,-1-1 1,1-1-1,3 0-1,-3-1 3,0-1 0,0 0 1,0-1-1,-1 0 0,1 0 0,-1-1 0,0-1 0,-1 0 1,1 0-1,-1-1 0,0 0 0,-1 0 0,1-1 1,4-6-4,-1 1 10,-1-1 0,0 0 0,-1-1 1,-1 0-1,0-1 0,-1 0 1,0 0-1,-2 0 0,1-3-10,-5 9 5,2-3 48,-2 22-21,-2 11-35,1 0 0,1-1 0,0 0-1,2 1 1,0-1 0,1 0 0,5 10 3,-7-23 0,-1-1 0,1 1 0,0-1 0,0 0 0,0 0 0,1 0 0,0-1-1,0 1 1,0-1 0,1 0 0,-1 0 0,2 1 0,-2-3 0,0 0 0,0 0 1,-1 0-1,1-1 0,0 0 0,0 1 1,1-1-1,-1-1 0,0 1 0,0-1 1,0 1-1,1-1 0,-1-1 0,0 1 0,0 0 1,1-1-1,-1 0 0,3-1 0,3-1 53,-1-1-1,0 0 1,0 0-1,0-1 0,0 0 1,-1-1-1,1 0 1,-1 0-1,-1-1 1,0 0-1,1 0 1,3-7-53,5-6 112,-1-1 0,-1 0 0,-1 0 0,5-14-112,-11 20-71,-1 0 0,0-1 0,-2 0 0,0 0 0,0 0 0,-1-1 71,-1 16-836,4 7 349,3 7-346,3 13-400,-3 11 609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0:50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213 635 2232,'9'-25'528,"-5"14"119,0-1 1,-1 1-1,0-1 0,1-12-647,-4 19 224,1 1 0,-1-1 0,0 0 0,-1 1-1,1-1 1,-1 0 0,0 1 0,0-1 0,-1 1 0,1-1 0,-1 1-1,0 0 1,-1-3-224,2 5 84,-1 0 0,1 0 0,-1 1 0,1-1 0,-1 0 0,1 0 0,-1 1 0,0-1 0,0 1 0,0 0 0,0 0 0,0-1 0,0 1 0,0 0 0,0 1 0,-1-1 0,1 0 0,0 1 0,-1-1 0,1 1-1,0-1 1,-1 1 0,1 0 0,0 0 0,-1 0 0,1 1 0,-2-1-84,-4 2 25,0-1 0,0 1 0,1 0 0,-1 0 0,1 1 0,0 0 0,0 0 0,0 1 0,0 0 0,0 0 0,1 1 0,-1-1 0,1 2 0,1-1 0,-1 0 0,1 1 0,0 0 0,0 1 0,1-1 0,-1 1 0,1 0 0,1 0 0,-1 0 0,0 4-25,1-5 27,0 1 0,0-1-1,1 1 1,0-1-1,1 1 1,-1 0 0,1 0-1,0 5-26,1-9 9,0-1-1,1 1 0,-1 0 1,1-1-1,0 1 1,-1 0-1,1-1 0,0 1 1,1-1-1,-1 0 0,0 1 1,1-1-1,-1 0 0,1 0 1,0 0-1,-1 0 1,1 0-1,0 0 0,1 0 1,-1 0-1,0-1 0,0 1 1,2 0-9,1 0 5,1 1 0,0-1 0,0 0 0,0 0 0,0-1 0,0 0 1,0 0-1,0 0 0,0-1 0,0 0 0,0 0 0,0 0 0,1-1 0,-1 0 1,0 0-1,5-2-5,-1 0 9,0 0 0,0-1 0,0 0 0,0 0 0,-1-1 0,0 0 1,0-1-1,0 0 0,4-4-9,-5 3 14,-1-1 0,0 1 0,0-2 0,5-7-14,-9 12 29,-1 0 0,1 0 1,-1 0-1,0 0 0,-1-1 1,1 1-1,-1-1 0,1 1 1,-2-1-1,1 0 1,0 1-1,-1-2-29,0 5 8,0 0 1,1 1-1,-1-1 1,0 0-1,0 0 1,0 1-1,-1-1 1,1 0-1,0 0 1,0 1-1,0-1 1,-1 0-1,1 0 0,0 1 1,0-1-1,-1 0 1,1 1-1,-1-1 1,1 0-1,-1 1 1,1-1-1,-1 1 1,1-1-1,-1 1 1,0-1-9,1 1 4,-1 0 0,0 0 0,0 0 0,1 0 0,-1 0 0,0 0 0,0 0 0,0 0 0,1 0 0,-1 0 0,0 0 0,0 0 0,1 1 0,-1-1 1,0 0-1,0 1 0,1-1 0,-1 0 0,0 1-4,-2 1 0,-1 1 1,1-1-1,0 1 1,0-1 0,1 1-1,-1 0 1,0 0-1,-1 3 0,1 0 1,0-1 0,1 0 0,-1 1-1,1 0 1,1-1 0,-1 1-1,1 0 1,0 0 0,0 0 0,1 0-1,0 5 0,0-8-1,0 0 1,0-1-1,1 1 0,0 0 0,-1 0 0,1 0 0,0 0 0,0-1 0,1 1 0,-1-1 1,1 1-1,-1-1 0,1 1 0,0-1 0,-1 0 0,1 0 0,1 1 0,-1-2 0,0 1 1,0 0-1,1 0 0,-1-1 0,1 1 0,1 0 1,3 1 20,0-1-1,1 1 1,-1-1 0,0-1-1,1 1 1,-1-1 0,1-1 0,0 1-1,-1-1 1,1-1 0,0 1-1,-1-1 1,1-1 0,-1 1 0,0-1-1,1-1 1,-1 1 0,0-1-1,0 0 1,0-1 0,-1 0-1,1 0 1,-1 0 0,0-1 0,0 0-1,-1 0 1,1 0 0,-1-1-1,0 0 1,0 0 0,-1-1-20,8-11 51,-1-1 1,-1-1 0,0 0-1,-2 0 1,0-1-1,2-13-51,7-36 20,1-27-20,-3 15 14,-12 70-13,9-46-29,2 1 0,5-8 28,-19 65-1,0 0 0,0 0 0,0 0 1,0 0-1,0 0 0,0 0 0,0 0 0,0 0 1,0 0-1,0 0 0,0 0 0,0 0 0,0 0 1,-1 0-1,1 0 0,0 0 0,0 0 0,0 0 1,0 0-1,0 0 0,0 0 0,0 0 0,0 0 1,0 0-1,0 0 0,0 0 0,0 0 0,0 0 1,0 0-1,0 0 0,0 0 0,0 0 0,0 0 1,0 0-1,0 0 0,0 0 0,0 0 0,0-1 1,0 1-1,0 0 0,0 0 1,-7 8-21,-7 13-9,5-2 28,1 0 1,0 1-1,2 0 1,0 1-1,1 0 1,1-1-1,1 1 1,1 1-1,1 16 2,1-13 0,2 0 0,2 0 0,0 0 0,1 0 0,1-1 0,2 0 0,0 0 0,2 1 0,11 23-4,4 9 0,-3 1-1,-2 1 1,-1 6 4,11 54-133,-30-117 128,1 0-1,0 1 1,0-1 0,0 0-1,0 0 1,0 0 0,0 0 0,0 0-1,1 0 1,-1 0 0,1 0-1,0 0 1,-1-1 0,3 2 5,-4-3-3,1 1 0,0-1-1,-1 0 1,1 1 0,-1-1 0,1 0 0,0 0-1,0 0 1,-1 0 0,1 1 0,0-1 0,-1 0 0,1 0-1,0 0 1,-1-1 0,1 1 0,0 0 0,-1 0-1,1 0 1,0-1 3,1 1-6,-1-1 0,1 0 0,-1 0 0,0 0 0,1 0 0,-1 0 0,0 0 0,0-1 0,0 1 0,0 0 0,0-1 0,1 0 6,13-22-23,-2-1 0,0-1 0,-2 0 0,-1 0 0,-1-1 0,-1 0 0,-1-1 0,-2 1 0,0-1 0,-2 0 0,-1-1 0,-2-24 23,0 53 3,0 0 0,0-1 0,0 1 0,0 0 0,0 0 0,0-1 0,0 1 0,0 0 0,0 0 0,0-1 0,0 1 0,0 0 0,0-1 0,0 1 0,0 0 0,0 0 0,0 0 0,-1-1 0,1 1 0,0 0 0,0 0 0,0-1 0,0 1 0,0 0 0,-1 0 0,1 0 0,0-1 0,0 1 0,0 0 0,-1 0 0,1 0 0,0 0 0,0 0 0,0-1 0,-1 1 0,1 0 0,0 0 0,0 0 0,-1 0 0,1 0 0,0 0-3,-10 8 30,-5 13-28,13-16-1,-1-1 0,0 1 0,1 0-1,0 0 1,1 1 0,-1-1 0,1 0 0,0 1-1,0-1 1,0 0 0,1 1 0,0-1 0,0 1 0,0 0-1,1-3 1,0 1 0,0 0 0,0-1 0,1 0 1,-1 1-1,1-1 0,0 0 0,-1 1 1,2-1-1,-1 0 0,0-1 0,1 1 1,-1 0-1,1-1 0,0 1 0,0-1 0,0 0 1,0 0-1,0 0 0,0 0 0,3 1-1,2 0 2,0 1 0,0-1 0,0-1-1,1 1 1,0-1 0,-1-1 0,1 0-1,0 0 1,0-1 0,0 0 0,-1 0-1,1-1 1,0 0 0,0 0 0,-1-1-1,1-1 1,0 0-2,-1 1 18,-1-1 0,-1 0 0,1 0 0,0-1 0,-1 0 0,0 0 0,1 0 0,-2-1-1,1 0 1,-1 0 0,1 0 0,-1-1 0,-1 0 0,1 0 0,-1 0 0,0-1 0,0 1 0,-1-1 0,0 0-1,1-3-17,1-9 16,-1 0 0,0 0-1,-2-1 1,0 1 0,-1-1-1,-2-11-15,-3-36 31,-5-15-31,7 63 8,-41-270 17,40 281-25,0 12-8,-1 16-6,-8 115-7,5 128 21,6-185-1,1-37-1,1 1 0,2-1 0,2 0 0,6 23 2,-8-50-1,1 0 1,1 0-1,-1 0 1,2 0-1,0-1 0,1 0 1,0 0-1,1-1 1,0 0-1,1 0 1,1-1-1,-1 0 0,2 0 1,5 3 0,-8-9-1,-1 0 0,1-1 0,0 0 0,0 0 0,0-1 0,1 0 0,-1-1 0,1 0 0,-1 0 0,1-1 0,0 0 0,0 0 0,-1-1 0,1 0 0,0-1 0,0 0 0,3-1 1,5 0 3,-1-2 0,0 0-1,0-1 1,0 0-1,-1-2 1,0 0-1,0 0 1,11-8-3,-16 7 4,0 1 1,-1-2-1,1 1 0,-2-1 1,1-1-1,-1 0 1,-1 0-1,0 0 1,0-1-1,-1 0 0,0 0 1,-1-1-1,3-8-4,-4 9 32,-1 0-1,0-1 0,-1 1 1,0-1-1,0 1 1,-1-1-1,-1 0 1,0 0-1,-1 1 1,0-1-1,0 0 0,-2 1 1,1-1-1,-3-4-31,5 14 2,-1 1-1,1 0 1,-1 0 0,1 0-1,-1 0 1,1 0-1,-1 0 1,0-1-1,1 1 1,-1 0 0,0 1-1,0-1 1,0 0-1,0 0 1,0 0-1,0 0 1,0 1 0,0-1-1,0 0-1,0 1 1,0 0 0,0 0 0,0 0 0,0 0 0,0 0 0,0 0 0,0 0 0,0 0 0,1 0 0,-1 0-1,0 0 1,0 1 0,0-1 0,0 0 0,0 1 0,0-1 0,1 1 0,-1-1 0,0 1 0,0-1-1,-3 4 2,0 0 0,0 0-1,0 0 1,0 0 0,1 0 0,0 1 0,-2 2-2,1 0 0,-1 1-1,2 0 1,-1 0 0,1 0 0,0 0 0,1 0 0,-1 1 0,2-1 0,-1 1 0,1-1 0,1 1-1,0 0 1,0 0 0,0-1 0,1 1 0,0 0 0,1-1 0,0 0 0,0 1 0,1-1 0,0 0-1,1 0 1,0 0 0,0 0 0,0-1 0,1 0 0,4 6 0,-3-5-2,1 0 1,-1 0-1,1 0 1,1-1-1,-1 0 1,1-1-1,3 2 2,-8-6 0,0 0 0,0 0 0,0-1 1,1 1-1,-1-1 0,0 0 0,1 0 0,-1 0 0,1 0 0,-1-1 0,1 0 1,-1 1-1,1-1 0,-1 0 0,1-1 0,-1 1 0,1-1 0,-1 1 1,1-1-1,-1 0 0,1-1 0,0 0 0,7-3 7,0-1 0,0-1 0,-1 0 0,0 0 1,0-1-1,-1 0 0,0-1 0,0 0 0,2-5-7,0 0 1,0 0 1,-1 0-1,-1-2 0,0 1 1,-1-1-1,2-7-1,-4 6 13,-1-1 0,-1 1 0,-1-1 0,0 0 0,-1 0 0,-1 0 0,0-1-1,-2 1 1,0 0 0,-3-13-13,3 31 24,0 8-26,2 21-10,-1-24 11,2 8 1,0 0-1,1-1 1,0 1-1,1-1 1,1 1-1,0-1 1,4 7 0,26 36-9,-21-35 9,-1 1-1,-1 0 1,0 1 0,7 23 0,-17-40-2,0 1 0,0 0-1,-1-1 1,0 1 0,0 0 0,-1 0 0,1-1 0,-1 1 0,-1 0 0,1 0 0,-1 0 0,0-1-1,0 1 1,0 0 0,-1-1 0,0 1 0,0-1 0,-1 0 0,1 0 0,-1 1 0,0-2 0,-4 5 2,4-4-42,-2-1 0,1 0 0,0 0 0,-1 0 0,0 0 0,0-1 0,0 0 0,0 0 1,-1 0-1,1-1 0,-1 0 0,-1 1 42,-37 4-184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21 2505,'-2'-2'1040,"2"-1"-536,-2 1-376,1-6-8,-1 7-176,0-1-296,0 0 232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3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153 761 2385,'-1'0'365,"1"0"0,-1-1 0,1 1 0,-1-1 0,0 1 1,1 0-1,-1 0 0,1-1 0,-1 1 0,0 0 0,1 0 1,-1 0-1,0-1 0,1 1 0,-1 0 0,0 0 0,1 0 1,-1 0-1,0 0 0,1 1-365,-8-3 1403,7-13-1217,3 4-93,0-1 1,1 1-1,0 0 1,2-2-94,-2 6 19,-1 0 0,0-1-1,0 1 1,-1 0 0,0 0 0,0-1 0,0 1 0,-1-1 0,-1 1 0,0-5-19,-4-24 51,-2 1 0,-2 0 0,-1 0-51,-7-29 16,-8-40 11,6 15 830,-32-85-857,50 173 33,0-2 28,1 1 1,-1-1-1,0 1 0,0 0 0,-1-1 1,1 1-1,0 0 0,-1 0 1,0-1-62,1 3 34,1 0-26,0 0-14,0 1-8,1 21 12,1 1 0,1-1 0,1 1 2,1 15 0,5 96 22,-6 87-22,-3-48 6,-1-114-10,-1-27 1,2 0 0,1 0 1,4 12 2,-6-41-6,0 0 1,1-1-1,0 1 1,0 0 0,-1-1-1,1 1 1,1-1-1,-1 1 1,0-1-1,1 1 1,-1-1 0,1 0-1,0 0 1,0 0-1,0 0 1,0 0 0,0 0-1,0 0 6,2 0-15,0 0-1,0-1 1,-1 1 0,1-1-1,0 0 1,0 0-1,0-1 1,0 1 0,0-1-1,1 0 1,2 0 15,7-1-93,0 0 1,0-1 0,-1-1-1,1 0 1,-1 0-1,0-2 1,0 0-1,0 0 93,16-9-832,0 0-1,21-16 833,-11 1-1783,-10 0 762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4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0 618 5297,'1'-4'343,"0"0"0,1 1 0,-1-1-1,1 1 1,0 0 0,-1 0 0,2-1-1,-1 1 1,0 1 0,0-1 0,1 0 0,0 0-1,0 0-342,42-30 425,-36 26-163,46-29 87,1-1 210,17-17-559,-56 39 36,1 0 0,-2-2 0,0 0 0,-1 0 0,11-19-36,-19 26 51,-1 0 1,0-1 0,0 0 0,-1 0-1,-1 0 1,0 0 0,0-1-1,-1 0 1,-1 0 0,0 0-1,0 0 1,-1 0 0,-1 0-1,0 0 1,-1-1 0,-1-8-52,1 14 91,0-1 63,0 1 0,0-1 0,-1 0 1,0 1-1,0 0 0,-1-1 0,0 1 0,-2-4-154,5 11 5,0 0 1,0-1-1,0 1 0,0 0 1,0 0-1,-1-1 0,1 1 1,0 0-1,0 0 1,0-1-1,0 1 0,-1 0 1,1 0-1,0 0 0,0-1 1,0 1-1,-1 0 1,1 0-1,0 0 0,0 0 1,0-1-1,-1 1 0,1 0 1,0 0-1,-1 0 0,1 0 1,0 0-1,0 0 1,-1 0-1,1 0 0,0 0 1,0 0-1,-1 0 0,1 0 1,0 0-1,-1 0 0,1 0 1,0 0-1,0 0 1,-1 0-1,1 0 0,0 1 1,0-1-1,-1 0 0,1 0 1,0 0-1,0 0 0,0 0 1,-1 1-1,1-1 1,0 0-1,0 0-5,-6 18 6,3 17-2,1 0 0,2-1-1,1 1 1,2 0-1,2 4-3,-4-28 2,5 51-5,-3 1 0,-3-1 0,-2 1 0,-9 45 3,5-77-1,3-9-2,0 0-1,0 20 4,3-44 6,-1-1-4,2 0-1,-1 1 0,0-1 0,1 0 1,-1 1-1,1-1 0,-1 1 1,1-1-1,0 1 0,0-1 1,1 1-1,-1 0 0,0-1 0,1 1 1,-1 0-1,1 0 0,0 0 1,0 0-1,1-1-1,10-9 0,0 0 0,12-7 0,-19 15-1,-1 1 1,1 0-1,-1 1 0,1-1 1,0 1-1,0 0 0,0 0 1,0 1-1,0 0 0,1 0 1,1 0 0,18-3-1,50-12 13,0-4 0,42-19-12,-114 38 12,0-1-1,-1 0 1,1 0-1,-1 0 1,1-1 0,-1 1-1,0-1 1,0 0 0,0 0-1,0 0 1,0 0-1,-1 0 1,0-1 0,2 0-12,-3 2 8,0-1 1,0 1 0,0 0 0,-1 0-1,1 0 1,0-1 0,-1 1 0,0 0-1,1 0 1,-1-1 0,0 1 0,0 0-1,0-1 1,0 1 0,-1 0 0,1-1-1,-1 1 1,1 0 0,-1 0 0,0-1-1,0 1 1,0 0 0,0 0 0,0 0-1,-1-1-8,0 1 11,1 0-1,-1 1 0,0-1 0,0 0 0,1 1 1,-1-1-1,0 1 0,0 0 0,0 0 0,-1 0 1,1 0-1,0 0 0,0 0 0,0 1 0,-2-1-10,3 0 0,0 1 0,0 0 0,0 0 0,0 0-1,0 0 1,0 0 0,0 0 0,0 0 0,0 0-1,0 0 1,0 0 0,0 1 0,0-1-1,0 0 1,0 1 0,0-1 0,0 1 0,1-1-1,-1 1 1,0-1 0,0 1 0,0-1 0,0 1-1,1 0 1,-1 0 0,0-1 0,1 1-1,-1 0 1,1 0 0,-1 0 0,1 0 0,-1 0-1,1-1 1,-1 1 0,1 0 0,0 1 0,-2 5-2,0 0 0,0 1 0,1-1-1,0 1 1,1-1 0,0 1 0,0-1 0,0 1 0,1-1 0,1 1 0,-1-1 0,1 1 0,1 1 2,0 1-13,1-1 0,1 0 1,0 0-1,0 0 0,0-1 1,1 1-1,1-1 1,-1-1-1,4 3 13,4 3-194,1 0 0,0-1 0,0-1 1,1-1-1,1 0 0,0-1 0,0-1 0,1 0 0,0-2 1,6 2 193,35 5-488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5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25 3529,'-2'-18'8101,"1"11"-6997,-1 16-877,0 13-160,2 1-1,0 0 0,1-1 1,4 17-67,-5-35 7,1 0 1,1-1-1,-1 1 0,0-1 1,1 1-1,0-1 0,0 0 1,0 1-1,0-1 0,0 0 1,1 0-1,-1-1 0,1 1 1,1 1-8,1 0-26,0 0 0,0 0 0,0-1 0,1 0 0,0 0 1,-1 0-1,1 0 0,2 0 26,-8-4-7,0 1 0,0 0 1,0 0-1,0 0 0,0 0 0,0 0 1,0 0-1,0 0 0,0-1 0,0 1 1,0 0-1,0 0 0,0 0 0,0 0 1,0 0-1,0 0 0,0 0 0,1 0 1,-1 0-1,0-1 0,0 1 0,0 0 1,0 0-1,0 0 0,0 0 0,0 0 1,0 0-1,0 0 0,0 0 0,1 0 1,-1 0-1,0 0 0,0 0 0,0 0 1,0 0-1,0 0 0,0 0 0,0 0 1,1 0-1,-1 0 0,0 0 0,0 0 1,0 0-1,0 0 0,0 0 0,0 0 1,0 0-1,0 0 0,1 0 0,-1 0 1,0 0-1,0 0 0,0 0 0,0 0 1,0 0-1,0 0 0,0 0 0,0 1 1,0-1-1,0 0 0,1 0 0,-1 0 1,0 0-1,0 0 0,0 0 0,0 0 1,0 0-1,0 1 7,2-9-4385,8 2 3348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5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 6457,'-8'-6'2809,"5"6"-1553,3 0-848,0 0-256,0 0-544,0 0-744,3 13 768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6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0 321 5545,'12'1'593,"-1"-1"-1,0-1 1,1 0-1,-1 0 1,0-1-1,0 0 1,0-1 0,6-3-593,-5 2 240,1-2 0,-1 0 0,0 0 0,-1-1 0,1-1 0,8-7-240,-7 4 84,-1-1 1,0-1 0,0 0-1,-1 0 1,-1-1 0,0 0 0,-1-1-1,-1 0 1,0-1 0,-1 1-1,1-7-84,-2 3 182,-4 13-94,-1 0 0,1 0-1,0 1 1,1-1 0,0 0-1,-1 1 1,2 0 0,-1 0-1,2-2-87,-5 6 5,1 1 0,0 0 0,-1-1-1,1 1 1,-1-1 0,1 1 0,0 0-1,-1 0 1,1-1 0,0 1 0,-1 0 0,1 0-1,0 0 1,0 0 0,-1 0 0,1-1-1,0 1 1,0 1 0,-1-1 0,1 0-1,0 0 1,-1 0 0,1 0 0,0 0 0,-1 1-1,1-1 1,0 0 0,-1 1 0,1-1-1,0 0 1,0 1-5,21 18-23,-14-12 34,23 20 4,-7-9-31,-1 2 0,-1 0 0,-1 2 0,7 10 16,-23-25-27,1 1 0,-1-1 0,-1 1 0,0 0-1,0 0 1,0 1 0,-1-1 0,0 1 0,-1 0 0,0 0 0,0 0 0,-1-1 0,0 2 0,-1-1 0,0 0 0,-1 8 27,1-17-1,-6 31-146,6-30 145,0 0 0,0-1-1,0 1 1,-1 0-1,1 0 1,0-1 0,0 1-1,-1 0 1,1-1-1,0 1 1,-1 0 0,1-1-1,0 1 1,-1-1 0,1 1-1,-1-1 1,1 1-1,-1-1 1,0 1 0,1-1-1,-1 1 1,1-1-1,-1 1 1,0-1 0,1 0-1,-1 0 1,0 1-1,1-1 1,-1 0 0,0 0-1,0 0 1,1 0 0,-1 0-1,0 1 1,0-1-1,1-1 1,-1 1 0,0 0-1,1 0 1,-1 0 2,0-1 6,0 1 1,1-1-1,-1 1 0,1-1 1,-1 1-1,1-1 1,-1 0-1,1 1 0,0-1 1,-1 0-1,1 1 1,0-1-1,0 0 1,-1 1-1,1-1 0,0 0 1,0 0-1,0 1 1,0-1-1,0 0 0,0 0 1,0 0-1,0 0-6,2-22 222,2 10-126,0 0 0,0 1 0,1-1 0,1 1 0,0 0 0,0 0 0,5-5-96,10-14 140,2 0-1,3 0-139,-16 19 21,2 0 0,-1 0 0,12-8-21,-17 16 2,-1 0 0,0 1 0,1 0 0,-1 0 0,1 0 0,0 0-1,0 1 1,0 0 0,1 0 0,-1 1 0,2-1-2,-5 2-2,-1 0 0,0 0 0,1 0 0,-1 0 0,0 1 0,0-1 0,1 0 1,-1 1-1,0 0 0,0-1 0,0 1 0,0 0 0,0 0 0,0 0 0,0 0 0,0 1 0,0-1 0,0 1 0,-1-1 2,3 3-11,-1 0-1,1-1 1,-1 1-1,0 1 1,-1-1-1,1 0 1,-1 1-1,2 4 12,1 4-39,-1 0 0,0 0 0,-1 1-1,-1-1 1,0 1 0,0 3 39,-2-6-374,1 0-1,-1 0 1,-1 0 0,0 0-1,0 0 1,-1 0 0,-1 0 0,0 0-1,-1 1 375,3-1-2312,7 0 1028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7.9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81 594 4817,'0'-2'507,"1"-5"364,0 1-1,-1-1 1,0 0-1,0 1 1,0-1 0,-1 0-871,1 5 69,-1 1 0,1 0 0,0 0 1,-1-1-1,1 1 0,-1 0 0,1 0 1,-1 0-1,0 0 0,1 0 1,-1 0-1,0 0 0,0 0 0,0 0 1,0 0-1,0 0 0,0 0 0,0 0 1,0 1-1,0-1 0,0 0 0,0 1 1,0-1-1,0 1 0,-1-1 1,1 1-1,0 0 0,0-1 0,-1 1 1,1 0-1,0 0 0,-1 0 0,0 0-69,-1 5 14,-7 20-8,1 0 0,2 1 0,1-1 0,0 1 0,0 22-6,5-39 1,0 1 0,1 0 0,0 0 0,1 0 0,0 0 0,0-1-1,1 1 1,0 0 0,1-1 0,0 0 0,2 4-1,-2-8-3,-1 0-1,1 0 1,0-1 0,0 1 0,1-1 0,-1 0 0,1 0-1,0 0 1,0-1 0,0 1 0,0-1 0,1 0-1,0 0 1,-1-1 0,1 1 0,0-1 0,0 0 0,0-1-1,1 1 1,-1-1 0,3 1 3,3-1 4,1 0-1,-1-1 1,0 0-1,1-1 1,-1 0-1,0 0 1,1-1 0,-1-1-1,0 0 1,0-1-1,-1 0 1,1 0-1,-1-1 1,0-1-1,0 1 1,0-2-4,5-3 88,0-1 0,-1 0 1,0-1-1,-1-1 0,0 0 0,-1-1 0,0 0 1,-2-1-1,8-13-88,-9 11 74,0-1 1,-2-1-1,0 0 1,-1 0-1,-1 0 1,-1-1-1,0-3-74,4-43 424,-1-31-424,-6 90 22,3-56 152,-2-1 1,-3 0-1,-3 1 0,-3-1-174,6 57 21,-4-24 66,4 29-80,1 1 0,-1-1 0,1 1-1,-1-1 1,1 1 0,-1-1 0,0 1 0,1-1 0,-1 1 0,0 0 0,0-1-1,0 1 1,0 0 0,0 0 0,-2-1-7,3 1-6,0 1 5,0 1 0,0-1 0,0 0 0,0 0 0,0 0-1,0 0 1,0 0 0,0 0 0,0 0 0,1 0 0,-1 0-1,0 1 1,0-1 0,0 0 0,0 0 0,0 0 0,0 0 0,0 0-1,0 0 1,0 0 0,0 1 0,0-1 0,0 0 0,-1 0-1,1 0 1,0 0 0,0 0 0,0 0 0,0 0 0,0 0 0,0 0-1,0 1 1,0-1 0,0 0 0,0 0 0,0 0 0,0 0 0,0 0-1,0 0 1,-1 0 0,1 0 0,0 0 0,0 0 0,0 0-1,0 0 1,0 0 0,0 0 0,0 0 0,0 0 0,-1 0 0,1 0-1,0 0 1,0 0 0,0 0 0,0 0 0,0 0 0,0 0-1,0 0 1,-1 0 0,1 0 0,0 0 0,0 0 0,0 0 0,0 0-1,0 0 1,0 0 0,0 0 0,0 0 1,1 38 7,2-1 0,3 12-7,4 37 6,11 469-66,-21-540 59,0 8-4,2 0 1,2 13 4,-3-29-10,1 1-1,0-1 1,0 0 0,0-1 0,1 1-1,0 0 1,0-1 0,1 1-1,2 4 11,-3-9-9,-1 0-1,1 1 1,-1-1 0,1 0-1,0 0 1,0 0-1,-1-1 1,1 1 0,1-1-1,-1 0 1,0 1-1,0-1 1,0-1-1,1 1 1,-1 0 0,0-1-1,1 0 1,-1 1-1,0-2 1,1 1 0,-1 0-1,0 0 1,1-1-1,-1 0 1,0 0-1,2 0 10,12-4-41,-1-1-1,1 0 0,-2-2 0,8-3 42,-22 10-2,11-4-2,0-2 1,-1 1 0,0-2 0,0 1-1,-1-1 1,0-1 0,0 0 0,-1 0-1,0-1 1,-1 0 0,0-1 0,-1 0-1,0 0 1,0-1 0,-1 1 0,2-9 3,-6 15 5,20-61 34,-20 59-14,-1 1 0,0-1 0,0 1 1,0-1-1,-1 1 0,0-1 0,0 0 0,-1 1 0,0-2-25,-7-2 155,8 10-153,0-1-1,-1 1 1,1 0 0,0 0-1,-1 0 1,1 0 0,0-1-1,-1 1 1,1 0 0,0 0 0,-1 0-1,1 0 1,0 0 0,-1 0-1,1 0 1,0 0 0,-1 0-1,1 0 1,0 0 0,-1 0-1,1 0 1,0 0 0,-1 0-1,1 1 1,0-1 0,-1 0-1,1 0 1,0 0 0,0 0-1,-1 1 1,1-1 0,0 0-1,0 0 1,-1 0 0,1 1-1,0-1 1,0 0 0,0 1 0,-1-1-1,1 0 1,0 0 0,0 1-1,0-1 1,0 0 0,0 1-1,-1-1-1,-3 11-5,-1 0 0,2-1 0,-1 2 0,2-1 0,-1 0 0,1 1-1,0 8 6,2-19 0,0 5-4,-1 0 0,1 0 0,1 1 0,-1-1 0,1 0 0,0 0 0,0 0 0,1 0 0,-1 0 0,2 0 0,-1 0 0,0 0 0,1-1 0,0 1 0,1-1 0,-1 0 0,1 0 0,0 0 0,0 0 0,0-1 0,1 1 0,0-1 0,0 0 0,0-1 0,0 1-1,0-1 1,4 1 4,2 2-12,0-1 0,1-1-1,-1 0 1,1 0 0,0-2-1,0 1 1,0-1 0,0-1-1,0 0 1,0-1 0,0 0-1,0-1 1,2 0 12,0-2 2,-1 0 1,1-1-1,-1 0 1,0-1-1,-1-1 1,1 0 0,-1-1-1,0 0 1,0-1-1,1-2-2,-5 5 3,-2 0 0,1-1 0,-1 0 0,1-1 0,-2 1 0,1-1 0,-1-1-1,0 1 1,0 0 0,-1-1 0,0 0 0,-1 0 0,1-1 0,-2 1 0,1 0 0,0-4-3,-1-7 2,0 1-1,-1-1 1,-1 0-2,-1 11 6,1 1 1,-1-1-1,0 0 0,-1 1 1,1-1-1,-1 1 1,-1 0-1,-2-5-6,5 11 1,0 0 0,-1 0 0,1 0-1,-1 0 1,1 0 0,-1 0 0,1 1 0,-1-1 0,0 0 0,1 0 0,-1 0 0,0 1-1,0-1 1,0 0 0,0 1 0,1-1 0,-1 1 0,0-1 0,0 1 0,-1-1-1,1 1-3,0 0 1,1 0 0,-1 0-1,0 0 1,1 1-1,-1-1 1,1 0 0,-1 0-1,0 1 1,1-1 0,-1 0-1,1 1 1,-1-1 0,1 1-1,-1-1 1,1 1 0,-1-1-1,1 1 1,-1-1 0,1 1-1,-1-1 1,1 1 0,0 0 2,-3 3-12,1 0 0,0 1 0,0-1 0,1 1 0,-1 0 0,1 0 0,0-1 0,0 1 12,0 1-5,1 0 1,-1 0 0,1 0-1,1-1 1,-1 1-1,1 0 1,0 0-1,0 0 1,0-1-1,1 1 1,0-1 0,0 1-1,1-1 1,-1 0-1,1 0 1,0 0-1,1 0 1,-1 0-1,1-1 1,0 1 0,0-1-1,2 2 5,6 3-15,1 0-1,-1-1 1,1 0-1,1-1 1,0 0-1,0-2 1,0 1 0,4 0 15,1 0-22,-3-2 1,-1 1 0,-1 1-1,1 0 1,-1 1 0,0 0 0,10 8 21,-21-13-3,0 0 0,-1 0 0,1 1 0,-1-1 0,0 1 0,1 0-1,-1 0 1,0 0 0,-1 0 0,1 0 0,0 0 0,-1 0 0,0 0 0,0 1 0,0-1 0,0 0-1,0 1 1,-1-1 0,1 1 0,-1-1 0,0 1 0,0-1 0,-1 1 0,1-1 0,-1 1-1,1-1 1,-1 1 0,0-1 0,0 0 0,-1 1 0,1-1 0,-1 0 0,0 0 3,-1 4-19,-1 0-1,0-1 1,-1 1 0,0-1 0,0 0 0,0-1-1,-1 1 1,1-1 0,-1 0 0,-1-1 0,1 1-1,0-1 1,-1-1 0,0 1 0,-6 2 19,12-6-5,1 0 0,0 0 1,0 0-1,0 0 0,0 0 1,-1 0-1,1 0 0,0 0 1,0 0-1,-1 0 0,1 0 0,0 0 1,0 0-1,0 0 0,-1 0 1,1 0-1,0 0 0,0 0 1,0 0-1,-1 0 0,1 0 1,0-1-1,0 1 0,0 0 1,0 0-1,-1 0 0,1 0 0,0 0 1,0 0-1,0-1 0,0 1 1,0 0-1,-1 0 0,1 0 1,0 0-1,0-1 0,0 1 1,0 0-1,0 0 5,0-11-197,5-7 79,-3 14 109,0 0 0,0 1-1,0-1 1,0 1 0,1-1-1,2-2 10,3-3-10,-4 3 5,1 0 0,0 0-1,0 1 1,1 0 0,0-1 0,0 2 0,0-1 0,0 1 0,1 0 0,0 0-1,-1 1 1,3-1 5,29-8-18,33-7 18,-34 10-4,28-12 4,-52 16-1,0 0 0,-1-1 0,1-1 0,-2 0 0,1-1 0,9-8 1,27-30 582,-48 46-561,0 0 0,0 0 0,-1 0 1,1 0-1,0 0 0,0 1 0,0-1 1,0 0-1,0 0 0,0 0 0,0 0 1,-1 0-1,1 0 0,0 0 0,0 0 1,0 0-1,0 0 0,0 0 0,0 0 1,0 0-1,-1 0 0,1-1 0,0 1 1,0 0-1,0 0 0,0 0 0,0 0 1,0 0-1,0 0 0,-1 0 0,1 0 1,0 0-1,0 0 0,0 0 1,0 0-1,0-1 0,0 1 0,0 0 1,0 0-1,0 0 0,0 0 0,0 0 1,0 0-1,0 0 0,0-1 0,0 1-21,1 14-3,0-1-1,2 0 1,0 0-1,0 0 1,4 10 3,-3-14-5,-1 3-22,1 1-112,1 0 1,0 0 0,2 4 138,-6-15-83,0 0 0,0 0 0,0 0 0,0 0 0,1-1 0,-1 1 0,1 0 0,-1 0 0,1-1 0,-1 1 0,1-1 0,0 0 0,0 1 0,0-1 0,0 0 0,0 0 0,0 0 0,0 0 0,0-1 0,2 1 83,-1-1-183,1 0 0,-1-1 0,0 1-1,1-1 1,-1 0 0,0 0 0,1-1 0,-1 1 0,0-1 0,0 1 0,0-1 0,0 0 0,-1 0 0,3-2 183,16-16-558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28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 4761,'-3'3'362,"0"1"0,1 0 0,-1 0 1,1 0-1,0 1 0,0-1 0,0 1 0,0-1 0,1 1 0,0-1 1,0 1-1,0 0 0,0 4-362,-1 14 596,1 0-1,2 11-595,0-4 332,-1 32 479,8 48-811,-6-88 35,2 0-1,0-1 1,2 0-1,0 0 1,1 0 0,10 18-35,-13-32 3,-1-1 0,1 0 0,0 0 0,0-1 0,1 1 0,-1-1 0,1 0 0,0 0 0,1-1 0,-1 0 0,1 1 1,0-2-1,4 3-3,-6-4 25,1 0-1,0 0 1,0-1 0,0 1 0,0-1 0,0 0 0,0-1 0,0 1 0,0-1 0,0 0 0,0 0 0,0-1 0,0 1-1,0-1 1,0 0 0,0-1 0,0 1 0,0-1 0,0 0-25,13-7 174,0-1 0,-1-1 0,-1 0 0,0-2 0,0 0 0,-1 0 0,6-9-174,-3 4 169,0 2 0,1 0 0,0 1 0,15-8-169,-30 21 3,0 0 0,0 0 0,0 0 1,0 1-1,0-1 0,1 1 0,-1 0 1,1 0-1,-1 0 0,1 1 0,-1 0 1,1-1-1,-1 2 0,1-1 0,-1 0 1,2 1-4,-3 0-1,0 0 1,0 0-1,-1 1 1,1-1-1,0 1 1,0-1-1,-1 1 1,1 0 0,-1 0-1,1 0 1,-1 0-1,0 0 1,0 1-1,0-1 1,0 1-1,0-1 1,-1 1-1,1 0 1,-1 0-1,0-1 1,1 1 0,-1 0-1,0 0 1,2 11-1,0 0 0,-1 1-1,-1-1 1,0 0 0,0 1 0,-2-1-1,-1 12 2,1 48-148,1-73 150,0 0 0,-1 0 0,1-1 1,0 1-1,0 0 0,0 0 0,0 0 1,1 0-1,-1 0 0,0 0 0,0-1 1,0 1-1,1 0 0,-1 0 0,1 0 1,-1-1-1,0 1 0,1 0 0,-1 0 1,1-1-1,0 1 0,-1 0 0,1-1 1,-1 1-1,1-1 0,0 1 0,0-1 1,-1 1-1,1-1 0,0 1 0,0-1 1,-1 0-1,1 1 0,0-1 0,0 0 0,0 0 1,0 1-1,0-1 0,0 0 0,-1 0 1,1 0-1,0 0 0,0 0 0,0-1 1,0 1-1,0 0 0,-1 0 0,1 0 1,1-1-3,5-2 96,-1 0 0,1-1 0,-1 1 0,0-1 1,6-5-97,-10 7 26,79-60 643,-34 24-304,27-15-365,-57 42 15,0 1-1,1 1 1,0 1 0,0 0 0,1 1 0,12-2-15,11 0-1,-19 5 6,0-2 0,0 0 0,0-2-5,-17 6 1,0-1 0,-1 1 0,1-1-1,-1 0 1,0 0 0,0-1 0,0 0 0,0 0 0,-1 0 0,1 0 0,-1-1 0,0 1-1,2-5 0,-5 8 10,0-1 0,0 0-1,0 1 1,0-1-1,0 0 1,0 0-1,-1 1 1,1-1-1,-1 0 1,1 0 0,-1 0-1,0 0 1,1 0-1,-1 0 1,0 0-1,0 0 1,-1 0-1,1 1 1,0-1 0,-1 0-1,1 0 1,-1 0-1,1 0 1,-1 0-1,0 1 1,0-1-1,0-1-9,0 2 11,0 0-1,0 1 0,0-1 0,0 0 0,0 0 0,0 1 1,0-1-1,0 1 0,0-1 0,0 1 0,0-1 1,0 1-1,0 0 0,0-1 0,-1 1 0,1 0 0,0 0 1,-1 0-11,-1 0 7,1 0 1,0 0 0,-1 1 0,1-1 0,-1 1 0,1 0 0,0 0 0,0-1 0,-1 2 0,1-1 0,0 0 0,-1 1-8,-3 2-1,1 0 0,-1 0-1,1 1 1,0 0 0,0 0 0,0 0 0,1 0 0,0 1 0,0 0 0,0 0 0,1 0 0,0 0 0,0 0 0,1 1 0,-1 0 0,1-1 0,1 1 0,-1 0 0,1 0 0,0 0 0,1 0 0,0 0 0,0 0 0,0 0 0,1 0 0,0-1 0,1 1 0,-1 0 0,1 0 0,0-1 0,1 1 0,0-1 0,0 1 0,0-1 0,1 0 0,0-1 0,0 1 0,0-1 0,2 2 1,5 4-106,1-1 1,0 0 0,1-1-1,0-1 1,0 0 0,1 0 0,-1-2-1,2 1 1,5 0 105,2 1-667,1-2 1,0 0-1,0-2 0,1 0 1,-1-2-1,1 0 667,19-3-1536,16-2 1536,-58 3-6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02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3 6680,'-1'-2'0,"1"2"0,0 0 0,0 0 0,-1 0 1,1 0-1,0 0 0,-1 0 1,1 0-1,0 0 0,0 0 0,-1 0 1,1 0-1,0 0 0,0 0 1,-1 0-1,1 0 0,0 0 0,0 0 1,-1 0-1,1 0 0,0 0 0,-1 0 1,1 0-1,0 0 0,0 0 1,0 1-1,-1-1 0,1 0 0,0 0 1,0 0-1,-1 0 0,1 1 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0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75 403 6601,'-69'-17'2549,"69"17"-2509,0 0 0,-1 0 0,1 0 1,0 0-1,0 0 0,0 0 0,-1 0 0,1 0 1,0 0-1,0 0 0,0 0 0,-1-1 0,1 1 0,0 0 1,0 0-1,0 0 0,0 0 0,-1 0 0,1 0 1,0-1-1,0 1 0,0 0 0,0 0 0,0 0 0,-1 0 1,1-1-1,0 1 0,0 0 0,0 0 0,0 0 1,0-1-1,0 1 0,0 0 0,0 0 0,0 0 0,0-1 1,0 1-1,0 0 0,0 0-40,7-6 586,13-2-184,-9 6-317,1 0-1,-1 1 0,0 0 1,0 1-1,1 0 0,-1 0 1,0 1-1,0 1 1,1 0-1,-1 1 0,-1 0 1,1 0-1,0 1 1,-1 1-1,0 0 0,0 0 1,8 6-85,-9-6 14,0 1 0,0 1 0,-1-1 0,0 1-1,0 1 1,-1-1 0,0 1 0,0 1 0,-1-1 0,0 1 0,-1 0 0,0 0 0,0 1 0,-1 0 0,0 0 0,0 0 0,-2 0 0,3 10-14,10-70 2751,13-6-2529,-11 22-48,0 0-1,-3-1 1,5-16-174,-11 19 47,-1 0-1,2-29-46,-8 46-9,0 0 0,-1 0-1,0 0 1,-1 0 0,-1 0-1,0 0 1,-3-5 9,4 16-43,0 0 0,-1 1 1,0 0-1,0-1 0,0 1 0,0 0 1,0 0-1,-1 0 0,1 0 0,-1 0 0,0 0 1,0 1-1,0 0 0,0-1 0,0 1 1,0 0-1,-1 0 0,1 1 0,-1-1 1,1 1-1,-1 0 0,0 0 0,1 0 1,-1 0-1,0 1 0,-1-1 43,0 0-238,1 1 0,-1 0 0,0 0 0,0 0 0,1 0 0,-1 1 0,0 0-1,0 0 1,1 0 0,-1 1 0,1-1 0,-1 1 0,1 0 0,0 0 0,0 1 0,0-1 0,0 1 0,0 0 0,0 0 0,-2 2 238,-4 10-1014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0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 7330,'22'-24'3725,"-17"18"-2939,0 1-1,0-1 0,0 0 1,-1 0-1,2-4-785,-6 10 32,0 0 0,-1 0 0,1 0 1,0 0-1,0 0 0,-1 0 0,1 0 0,0 0 1,0 0-1,-1 0 0,1 0 0,0 0 0,-1 0 1,1 0-1,0 0 0,0 0 0,-1 1 1,1-1-1,0 0 0,0 0 0,-1 0 0,1 0 1,0 0-1,0 1 0,0-1 0,-1 0 0,1 0 1,0 0-1,0 1 0,0-1 0,0 0 0,-1 0 1,1 1-1,0-1 0,0 0 0,0 0 0,0 1 1,0-1-1,0 0 0,0 0 0,0 1-32,-7 33-25,3 0-1,-1 27 26,4-48 0,0 15 27,2-1-1,3 27-26,-2-32-90,-1 1-1,-1 20 91,0-42-50,0 1 0,0-1-1,0 0 1,-1 0-1,1 1 1,0-1-1,-1 0 1,1 0-1,-1 1 1,1-1-1,-1 0 1,1 0-1,-1 0 51,-4 1-1824,-3-6-3299,7 2 3941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1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0 345 6289,'23'-6'4484,"14"1"-2744,-20 3-1200,-8 1-446,0 0-1,-1 0 1,1 1-1,0 0 1,0 1 0,-1-1-1,1 2 1,-1-1-1,1 1 1,-1 0-1,1 1 1,-1 0-1,0 1 1,0-1-1,-1 2 1,1-1-1,0 1-93,7 6 1,28 19 40,2-1 0,30 13-41,-62-35-19,1-1 1,1 0 0,-1-1-1,1-1 1,0 0 0,0-1 0,0 0-1,0-1 1,1-1 0,-1-1-1,5 0 19,-15-1-62,1 1-1,-1-1 0,0 0 0,0 0 0,0 0 0,-1-1 1,1 0-1,0 1 0,-1-2 0,1 1 0,-1-1 0,1 1 1,-1-1-1,0 0 0,0-1 0,0 1 0,-1-1 0,1 0 1,-1 0-1,1-2 63,0 0-272,-1 0-1,0-1 1,0 0 0,-1 1 0,0-1-1,0 0 1,-1 0 0,1 0 0,-2 0 0,1 0-1,-1-1 1,0 1 0,0 0 0,-1-3 272,-4-19-1180,-1 1 1,-1-1 0,-1 1 0,-2 0 1179,-2-12 1437,-4-18-1437,11 33 1880,1 0-1,1-1 1,1-15-1880,2 41 47,0 0-1,0 0 1,0 0 0,0-1 0,1 1 0,-1 0-1,0 0 1,0 0 0,0 0 0,0 0 0,0-1-1,0 1 1,1 0 0,-1 0 0,0 0 0,0 0-1,0 0 1,0 0 0,1 0 0,-1 0-1,0 0 1,0-1 0,0 1 0,1 0 0,-1 0-1,0 0 1,0 0 0,0 0 0,1 0 0,-1 0-1,0 0 1,0 0 0,0 0 0,1 1 0,-1-1-1,0 0 1,0 0 0,0 0 0,0 0 0,1 0-1,-1 0 1,0 0 0,0 0 0,0 0-1,0 1 1,0-1 0,1 0 0,-1 0 0,0 0-1,0 0 1,0 1 0,0-1 0,0 0 0,0 0-1,0 0 1,0 0 0,1 1 0,-1-1-47,4 22 80,0 1 0,-2-1 1,0 1-1,-1-1 1,-1 1-1,-2 0 0,0-1 1,-3 8-81,-18 173 525,16-149-556,2 10 31,4-46-210,1 0 1,1 0-1,0 0 1,2-1-1,2 10 210,3-1-216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3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372 155 5809,'-9'-84'2343,"8"80"-2204,0 1-1,0-1 1,0 1-1,0-1 1,-1 1-1,0 0 1,1 0 0,-1 0-1,0 0 1,0 0-1,-1 0 1,1 0-1,-1 1 1,1-1-1,-1 1 1,0-1-1,0 1 1,0 0-1,0 0 1,0 1-1,0-1 1,-1 1-1,1-1 1,-1 1-1,1 0 1,-1 0-1,1 1 1,-1-1-1,-1 1-138,-1-1 46,1 0 0,-1 1-1,1 0 1,-1 0 0,0 0-1,1 1 1,-1-1 0,1 1-1,0 1 1,-1-1 0,1 1-1,0 0 1,0 0 0,0 1-1,0-1 1,0 1 0,0 0-1,1 0 1,-1 1 0,1-1 0,0 1-1,0 0 1,1 0 0,-4 4-46,-8 12-3,1 1 1,1 0-1,1 1 1,-9 22 2,15-32 36,-9 20-29,1 1-1,2 1 0,2 0 1,-5 26-7,11-40 0,1 0 1,0 0-1,2 0 0,1 0 1,0 1-1,1-1 1,2 0-1,0 0 1,1 0-1,-3-14 0,1 0 1,0 0 0,0 0 0,1 0 0,0-1 0,0 0 0,0 1 0,0-1 0,1 0 0,0 0 0,0-1 0,0 1 0,1-1 0,0 0 0,-1 0 0,1 0 0,1-1 0,-1 0 0,0 0 0,1 0 0,0-1 0,-1 1 0,1-1 0,0-1 0,0 1 0,0-1 0,0 0 0,4 0-1,13 0 9,-1 0 0,1-2 0,0 0 0,-1-2 0,1 0 0,-1-2 0,4-2-9,5 0 14,-1-2 0,0-1 1,9-5-15,-28 10 40,-1 0 1,0-1 0,0 0-1,0 0 1,-1-1 0,0-1 0,0 1-1,-1-1 1,0-1 0,5-7-41,-8 9 99,-1-1 1,0 1 0,0-1 0,-1 0 0,0-1 0,-1 1 0,0-1 0,1-6-100,0-6 172,-1 0 0,0 1 0,-2-1-172,0 13 23,0 1 0,0-1 1,-1 1-1,0-1 1,-1 1-1,0 0 1,0 0-1,0 0 0,-3-4-23,4 9 6,0 0-1,-1-1 1,1 1-1,-1 0 0,1 0 1,-1 0-1,0 0 0,0 0 1,0 0-1,0 0 1,0 1-1,0-1 0,-1 1 1,1-1-1,0 1 0,-1 0 1,1 0-1,-1 0 1,0 0-1,1 1 0,-1-1 1,1 1-1,-1-1 1,0 1-1,0 0 0,1 0 1,-1 0-6,-4 1-5,1 1 0,-1-1 1,1 1-1,-1 1 1,1-1-1,0 1 1,-1 0-1,-4 3 5,-2 1 38,53-15-47,68-25 14,-64 18-13,1 2 1,0 2-1,25-2 8,-64 13 2,-1-1-1,1 1 1,0 0-1,-1 0 1,1 1-1,-1 0 1,1 0-1,-1 0 1,1 1-1,-1 0 1,1 0-2,-4-1 0,0 0 0,1 0 1,-1 1-1,0-1 0,0 1 0,0 0 0,0 0 1,0-1-1,-1 1 0,1 0 0,0 1 0,-1-1 1,0 0-1,1 0 0,-1 1 0,0-1 0,0 0 0,0 1 1,0-1-1,-1 1 0,1-1 0,-1 1 0,0 0 1,1 2-1,-2 6-5,1-1 0,-2 1 0,1 0 0,-2-1 1,1 1-1,-1-1 0,-1 0 0,-3 6 5,3-5 3,0-1-1,1 1 1,0 0-1,0 1 1,1-1-1,0 0 0,1 1 1,1-1-3,0-9-2,0 0 0,0 0 0,0 0 1,1 0-1,-1 0 0,1 0 0,-1-1 0,1 1 0,0 0 0,0 0 0,-1 0 1,1-1-1,1 1 0,-1 0 0,0-1 0,0 1 0,1-1 0,-1 0 0,0 1 1,1-1-1,0 0 0,-1 0 0,1 0 0,0 0 0,-1 0 0,1 0 1,0 0-1,0-1 0,0 1 0,0-1 0,-1 1 0,1-1 0,0 0 0,0 1 1,0-1-1,0 0 0,1-1 2,9 1-4,-1-1 1,0 0-1,0-1 0,-1 0 1,1 0-1,2-2 4,77-26-49,11-9 49,-15 5-8,-79 32 9,25-10-30,24-14 29,-49 23 0,0-1 0,0 0 0,-1 0 0,0 0 0,1-1 0,-2 0 0,1 0 0,0-1 0,-1 0 0,4-5 0,-9 10 4,1 1-1,-1-1 1,0 0 0,1 1-1,-1-1 1,0 0 0,1 0-1,-1 0 1,0 1 0,0-1-1,1 0 1,-1 0 0,0 0-1,0 0 1,0 1 0,0-1-1,0 0 1,0 0-4,-1 0 3,1 1 0,0 0-1,0-1 1,0 1 0,-1-1 0,1 1-1,0 0 1,-1 0 0,1-1 0,0 1-1,-1 0 1,1-1 0,0 1 0,-1 0-1,1 0 1,0 0 0,-1-1 0,1 1-1,-1 0 1,1 0 0,-1 0 0,1 0-1,0 0 1,-1 0-3,-1 0 5,0 0-1,0 0 1,1 0 0,-1 0-1,0 0 1,0 0 0,0 1-1,1-1 1,-1 1 0,0 0-1,0-1 1,1 1 0,-1 0-1,-1 1-4,0 0-3,1 0 0,-1 0 0,1 1 0,-1-1-1,1 1 1,0-1 0,0 1 0,0 0 0,0 0 0,1 0 0,-1 0-1,1 0 1,0 0 0,0 0 0,0 1 0,0-1 0,0 0-1,1 1 1,-1-1 0,1 0 0,0 1 0,0-1 0,0 1-1,1-1 1,-1 0 0,1 1 0,0-1 0,0 0 0,0 1 3,1 2-26,0-1 0,1 1 0,0 0 0,0-1 0,0 0 0,1 0 0,-1 0 0,1 0 1,0 0-1,1-1 0,-1 0 0,1 0 0,0 0 0,0 0 0,4 2 26,0-2-8,0 0-1,0 0 1,1-1-1,-1 0 1,1-1-1,0 0 1,0 0-1,0-1 1,0 0-1,0-1 0,0 0 1,0-1-1,0 0 1,0 0-1,0-1 1,0 0-1,-1-1 1,1 0-1,8-5 9,-1 0 86,1-1 0,-1 0-1,-1-1 1,0-1 0,0-1 0,-1-1-1,-1 0 1,0 0 0,11-15-86,-21 24 49,-1-1 0,1 0 0,-1 0 0,0 0 0,0-1 0,0 1 0,-1-1 1,0 0-1,0 1 0,0-1 0,0-5-49,-1 8 15,-1-1 0,0 1 0,0 0 0,0-1 0,-1 1 0,1-1 0,-1 1 0,0 0 0,0-1 0,0 1 0,0 0 0,0 0 0,-1-1 0,1 1 0,-1 0 0,0 1 0,0-1 0,0 0 0,0 0 0,-1 1 0,0-1-15,-6-5-22,-1 0 1,0 0-1,-1 1 1,0 1-1,0 0 1,0 0 0,0 1-1,-1 1 1,0 0-1,0 0 1,0 1-1,0 1 1,-1 0-1,-9 0 22,19 2-55,0 0 0,-1 0 0,1 0 0,0 1-1,0 0 1,0-1 0,-1 1 0,1 0-1,0 1 1,0-1 0,0 0 0,1 1-1,-1 0 1,0-1 0,0 1 0,1 0 0,-1 1-1,0 0 56,-1 2-108,1-1-1,0 0 1,0 1 0,0 0-1,1 0 1,0 0 0,0 0-1,0 0 1,0 0-1,0 5 109,-1 8-699,1 1 0,1 0 0,0 0 0,1 0-1,1 0 1,1 1 699,7 44-1404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3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61 6337,'0'-2'359,"0"0"0,-1 0-1,1-1 1,-1 1 0,0 0-1,1 0 1,-1 0 0,0 0-1,0 0 1,0 0 0,0 0 0,-1 0-1,1 0 1,-2-1-359,2 2 96,-1 0 1,0 1-1,0-1 1,0 1-1,1-1 1,-1 1-1,0 0 0,0 0 1,0 0-1,0 0 1,1 0-1,-1 0 1,0 0-1,0 1 0,0-1 1,1 1-1,-1-1 1,-1 1-97,0 0 15,-1 0 1,1 0-1,-1 0 1,1 0-1,-1 1 1,1-1 0,0 1-1,0 0 1,0-1-1,0 2 1,0-1-1,0 0 1,1 0-1,-1 1 1,1 0-1,0-1 1,-2 3-16,4-5 0,0 1 1,-1-1 0,1 1-1,0-1 1,0 1-1,-1-1 1,1 1-1,0 0 1,0-1 0,0 1-1,0-1 1,0 1-1,0 0 1,0-1-1,0 1 1,0-1 0,0 1-1,0 0 1,0-1-1,0 1 1,1-1-1,-1 1 1,0 0 0,0-1-1,1 1 1,-1-1-1,0 1 0,17 13 8,29 5-3,-39-16-4,5 1 1,12 4-4,-1 1-1,0 0 1,-1 2 0,0 1 0,7 6 2,-23-14-1,-1 0 1,0 0 0,0 1-1,0-1 1,-1 1-1,1 0 1,-1 0 0,-1 0-1,1 1 1,-1 0-1,0-1 1,0 1 0,0 0-1,-1 1 1,0-1-1,0 0 1,-1 1 0,1-1-1,-1 1 1,-1-1-1,1 1 1,-1-1 0,-1 1 0,0 3 2,0-1 0,-1 1 0,0 0 0,-1-1 0,0 1 0,0-1 0,-1 0 0,0 0 0,-1 0 0,0-1 0,0 1 0,-1-1 0,0-1 0,-1 1 0,1-1 0,-1 0 0,-1 0 0,1-1 0,-1 0 0,0 0 0,-1-1 0,1 0 0,-7 2-2,14-7-8,0 1 0,0-1-1,0 1 1,0-1 0,0 0-1,0 1 1,0-1 0,0 0-1,0 0 1,0 0 0,0 1-1,0-1 1,0 0 0,0-1-1,0 1 1,0 0 0,0 0-1,0 0 1,0-1 0,0 1 8,1 0-14,-1-1 0,1 1 1,0-1-1,0 1 0,0-1 1,0 0-1,0 1 0,-1-1 1,1 1-1,0-1 0,0 1 1,0-1-1,1 1 0,-1-1 1,0 1-1,0-1 1,0 1-1,0-1 0,0 1 1,1-1-1,-1 1 0,0-1 1,0 1-1,1-1 0,-1 1 14,25-34-421,19-8 296,2 2-1,1 2 1,2 2 0,28-14 125,3-4 127,9-11-127,-79 57 99,-1 0-1,-1 0 1,1-1-1,-1 0 1,3-5-99,-9 11 58,-1 1-1,1-1 1,-1 1-1,0-1 1,0 1-1,0-1 1,0 0-1,0 0 1,0 1-1,-1-1 1,1-3-58,-1 5 54,0-1-1,-1 0 1,1 1 0,0-1-1,-1 1 1,1-1 0,-1 1 0,1-1-1,-1 1 1,0-1 0,1 1 0,-1-1-1,0 1 1,0 0 0,0-1-1,0 1 1,0 0 0,-1 0 0,1 0-1,0 0 1,-1-1-54,-3 0 60,1-1-1,0 1 1,-1 0 0,1 0 0,-1 0-1,0 1 1,1-1 0,-1 1-1,0 1 1,0-1 0,0 1-1,0-1 1,0 1 0,0 1 0,0-1-1,0 1 1,1-1 0,-1 2-1,0-1 1,0 0 0,1 1-1,-3 1-59,3-1 4,0 0-1,0 0 0,0 0 1,0 0-1,0 1 0,0 0 1,1-1-1,0 1 1,-1 1-1,1-1 0,0 0 1,1 1-1,-1 0 0,0-1 1,1 1-1,0 0 0,0 0 1,0 1-1,1-1 0,-1 0 1,1 0-1,0 1 0,0-1 1,0 5-4,1-6-2,1 0-1,-1 0 1,1 0 0,0 0 0,-1 0 0,1 0 0,0 0-1,1 0 1,-1 0 0,1-1 0,-1 1 0,1 0 0,0-1-1,0 1 1,0-1 0,0 0 0,0 0 0,0 0 0,1 0-1,-1 0 1,2 1 2,9 6-10,0-1 0,1-1 0,12 5 10,-16-7-3,45 18-3,-24-11 52,21 12-46,-44-20 3,0 1 1,-1 0 0,1 0-1,-1 0 1,0 1 0,-1 0 0,0 1-1,4 3-3,-8-7-5,0 0 1,0 0-1,0 0 0,0 1 0,-1-1 0,1 0 0,-1 1 0,0-1 0,0 1 0,0 0 1,-1-1-1,1 1 0,-1-1 0,0 1 0,0 0 0,0 0 0,0-1 0,-1 1 1,1 0-1,-1-1 0,0 1 0,0-1 0,0 1 0,-1-1 0,1 1 0,-1-1 0,0 0 1,0 0-1,0 0 0,0 0 0,-3 2 5,-4 6-110,0-2-1,-1 1 1,0-2 0,0 1 0,-1-1-1,0-1 1,0 0 0,-3 1 110,8-5-292,0 0 0,0 0 0,-1 0 0,1-1 0,-1 0-1,0 0 1,0-1 0,0 0 0,-1 0 292,-24-1-959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4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143 109 5305,'113'-48'2393,"-95"35"-1192,-18 12-1157,0 1 0,1-1 0,-1 1 0,0 0 0,0-1 0,1 1 0,-1-1 0,0 1 0,0-1 0,0 1 0,0 0 0,0-1 0,0 1 0,0-1 0,0 1 0,0-1 0,0 1 0,0-1 0,0 1 0,0-1 0,0 1 0,0-1 0,0 1-44,-1-2 103,0 1-1,0 0 0,0 0 0,0 0 1,0 0-1,0 0 0,0 0 0,0 0 1,0 0-1,-1 1 0,1-1 0,0 0 1,-1 0-103,0 0 133,-5-2-53,0 0 0,0 0 0,-1 0 0,1 1 0,0 0-1,-1 0 1,1 1 0,-1 0 0,0 0 0,1 1-1,-1 0 1,0 0 0,1 1 0,-1 0 0,-2 1-80,-1 0 86,1 1 0,-1 0 1,1 0-1,0 1 0,0 1 1,0 0-1,1 0 0,-1 1 1,1 0-1,-5 5-86,13-10 0,-1 0 0,0 1 0,1-1 0,-1 1 0,1 0 0,-1-1 0,1 1 0,0 0 0,0 0 0,-1 0 0,1 0 0,1 0 0,-1 0 0,0 0 0,0 0 0,1 0 0,-1 1 0,1-1 0,0 0 0,0 0 0,0 2 0,0-2 0,1 0 0,-1-1 0,1 1 0,0 0 0,-1 0 0,1-1 0,0 1 0,0-1 0,0 1 0,1-1 0,-1 1 0,0-1 0,1 0 0,-1 0 0,0 1 0,1-1 0,-1 0 0,1 0 0,0 0 0,-1-1 0,1 1 0,0 0 0,-1-1 0,1 1 0,0-1 0,1 1 0,72 16 12,-48-12 2,-1 1 0,23 9-14,-37-11 1,-1 1 1,0 0-1,0 1 1,-1 0-1,0 1 1,0 0-1,0 1-1,-8-6 0,0-1 0,0 1 0,0 0 0,0 0 0,0 0-1,0 1 1,-1-1 0,1 0 0,-1 1 0,1-1 0,-1 1 0,0 0 0,0-1 0,0 1-1,0 0 1,-1-1 0,1 1 0,-1 0 0,0 0 0,1 0 0,-1-1 0,-1 1 0,1 0-1,0 0 1,-1 0 0,1-1 0,-1 1 0,0 0 0,0-1 0,0 1 0,0 0 0,-2 1 0,-1 3-1,-1 0 0,0-1 0,0 0 1,-1 0-1,0-1 0,0 0 0,0 0 1,-1 0-1,0 0 1,-11 6-22,-1 0 0,-16 6 22,25-12-41,-39 15-127,46-18 70,-1-1 0,0 0 0,0 0-1,0-1 1,0 1 0,0-1 0,0 0-1,0 0 1,0 0 0,-3-1 98,6 1-65,1 0-1,-1-1 1,1 1 0,-1 0-1,1-1 1,-1 1 0,0-1 0,1 1-1,0-1 1,-1 1 0,1-1-1,-1 1 1,1-1 0,0 0-1,-1 1 1,1-1 0,0 1-1,-1-1 1,1 0 0,0 1 0,0-1-1,0 0 1,0 1 0,0-1-1,0 0 1,0 1 0,0-1-1,0 0 1,0 0 0,0 1 0,0-1-1,0 0 1,0 1 65,1-1-83,1-22-645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4.8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1 256 6681,'40'-12'1490,"-1"-1"-1,-1-1 0,32-18-1489,104-64 253,-161 89-123,28-19 251,-38 24-322,-1 0 1,1 0 0,-1 0-1,0-1 1,1 1-1,-1-1 1,0 0 0,0 1-1,-1-1 1,1 0-1,-1 0 1,1-1-60,-1 3 15,-1 0 0,0 1 0,0-1 1,0 0-1,0 1 0,0-1 0,0 0 0,0 1 0,0-1 0,0 0 0,0 1 1,0-1-1,0 0 0,-1 1 0,1-1 0,0 1 0,0-1 0,-1 0 0,1 1 1,0-1-1,-1 1 0,1-1 0,0 1 0,-1-1 0,1 1 0,-1-1 0,1 1 1,-1-1-1,1 1 0,-1-1 0,0 1 0,1 0 0,-1 0 0,1-1 0,-1 1 1,0 0-1,1 0 0,-1-1 0,0 1 0,1 0 0,-1 0 0,0 0 0,1 0 1,-2 0-16,-33 0 198,35 0-195,-17 2 9,0 0-1,0 2 1,1 0-1,0 0 1,0 2 0,0 0-1,-5 4-11,9-5 0,1 1 1,0 1-1,0-1 0,1 2 0,0 0 0,0 0 0,1 0 0,0 1 0,0 1 1,0 2-1,6-9-1,1 0 1,0 0 0,0 0 0,1 0 0,-1 1-1,1-1 1,0 0 0,0 1 0,0-1 0,0 1 0,0 0-1,1-1 1,-1 1 0,1 0 0,0-1 0,0 1 0,1 0-1,-1-1 1,1 1 0,0-1 0,0 1 0,0-1-1,0 1 1,1-1 0,-1 0 0,1 1 0,0-1 0,0 0-1,0 0 1,0 0 0,0 0 0,1-1 0,-1 1-1,3 1 2,10 9-17,0-1 0,1 0 1,0-1-1,1-1 1,15 7 15,-24-13-19,10 6-191,0 0-1,1-2 1,8 2 210,-20-8-281,0 0 1,0 0-1,0-1 0,0 0 1,-1-1-1,1 1 0,0-1 1,0-1-1,0 1 0,0-1 1,6-1 280,25-10-1003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5.4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175 524 9338,'-59'22'4315,"48"-17"-4109,0 1 1,0 1-1,-9 6-206,15-9-43,0 0 0,0 0 0,0 1 0,1-1 0,-1 1 0,1 0 0,1 0-1,-1 1 1,1-1 0,0 1 0,0-1 0,0 1 0,1 0 0,0 0 0,0 1-1,0-1 1,1 0 0,0 1 43,1-3-9,-1 0-1,1-1 0,0 1 1,1-1-1,-1 1 0,1-1 1,-1 1-1,1-1 1,0 1-1,1-1 0,-1 0 1,0 1-1,1-1 0,0 0 1,0 0-1,0 0 1,0 0-1,0-1 0,0 1 1,1 0-1,0-1 0,-1 0 1,1 1-1,0-1 1,0 0-1,0-1 0,0 1 1,0 0-1,1-1 1,0 1 9,5 1-8,0 0 0,0 0 0,1-1 0,-1 0 0,0 0 1,1-1-1,-1 0 0,1-1 0,0 0 0,-1-1 0,1 0 8,33-8-1,1-2 0,-2-2-1,0-2 1,-1-2 0,6-4 1,-25 11 6,1 0 1,-1-2-1,-1 0 1,0-2-1,18-15-6,-32 23 40,-1 0 1,1 0-1,-1-1 0,0 0 0,-1-1 1,0 1-1,0-1 0,-1 0 0,1 0 0,-2-1 1,1 1-1,-1-1 0,-1 0 0,0 1 1,0-1-1,0 0 0,-1-8-40,0-13 155,-2 0 1,-1-1-1,-1 1 1,-2-2-156,-26-117 275,22 110-196,4 18-21,4 13-11,0 0-1,-1 0 1,0 1-1,0-1 0,-1 1 1,0-1-1,0 1 0,-1 0 1,1 0-1,-2 0 0,-2-3-46,-2 5 227,5 10-173,4 24-128,1-18 97,1 21-16,1 0 1,1-1 0,1 0 0,2 0-1,2 1-7,64 136 46,-64-146-68,23 62-70,-4 1 0,7 41 92,-2 15-2216,-34-125-176,0-12 1367,1 3-191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5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8074,'125'-48'4130,"-75"27"-3838,0 2 0,1 3 0,50-10-292,-93 24-4,1 1-1,-1 0 0,1 1 1,0 0-1,0 0 0,-1 1 1,1 0-1,0 0 1,2 1 4,-9-1-11,1 0 0,0 0 0,0 0 0,-1 1 0,1-1 0,0 1 0,-1 0 0,1-1 0,-1 1 0,0 0 0,0 0 0,0 1 0,0-1 0,0 0 0,0 1 0,0-1 1,-1 1-1,0-1 0,1 1 0,-1 0 0,0 0 0,0-1 0,0 1 0,-1 0 0,1 0 0,-1 0 0,1 0 0,-1 2 11,2 34-104,-2-20 112,2-1 0,-1 1 1,2-1-1,1 0 0,3 13-8,-5-27 4,-1 0 0,1 0 0,0 0 0,0 0 0,0 0 1,1 0-1,-1 0 0,1-1 0,0 1 0,0-1 0,0 0 0,0 0 0,1 0 1,-1 0-1,1-1 0,0 1 0,-1-1 0,1 0 0,0 0 0,1 0 1,-1-1-1,0 0 0,0 1 0,1-1 0,3 0-4,5-1-320,-1 0 0,1 0 0,-1-1 0,1-1 0,-1 0 0,0-1 0,0-1 0,0 1-1,0-2 1,4-2 320,26-8-1097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1:36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0 7786,'-9'35'2771,"-4"15"-1876,-3 38-895,9-45-74,2 1-1,3-1 1,1 0 0,4 41 74,-1-69-24,1 0 0,0 0 0,1 0 0,1 0 0,0-1 0,1 0 0,2 2 24,-3-6 6,1 0 0,0-1 0,1 0 0,0 0 0,0-1 0,1 0 1,0 0-1,0-1 0,1 0 0,5 3-6,-5-3 46,1-1 0,0 0 0,0-1 1,1 0-1,6 2-46,-12-6 26,-1 0 0,0 0-1,1 0 1,-1-1 0,1 1 0,-1-1 0,1 0-1,-1 0 1,1-1 0,-1 1 0,0-1 0,1 0-1,-1 0 1,0 0 0,1-1 0,0 0-26,7-5 83,0 0 0,0 0 0,-1-1 1,0-1-1,0 0 0,-1 0 0,0-1 0,0-1 1,-1 0-84,4-6 113,0 0 1,-1-2-1,0 1 1,-2-1-1,4-10-113,-11 23 40,7-24 314,-22 52 154,9-12-512,0 0 1,1 0 0,0 0 0,1 1 0,0-1-1,0 1 1,1-1 0,0 1 0,1-1 0,0 1 0,2 3 3,-2-9-21,1 0 1,-1-1 0,1 1 0,0-1 0,0 0-1,0 0 1,1 0 0,-1 0 0,1 0 0,0 0-1,0 0 1,1-1 0,-1 0 0,1 0 0,0 0-1,-1 0 1,1 0 0,0-1 0,1 1 0,-1-1-1,0 0 1,1-1 0,-1 1 0,1-1 0,0 0 0,1 0 20,2 1-9,-1-2 1,1 1 0,-1-1 0,1 0 0,-1-1-1,1 0 1,-1 0 0,0-1 0,1 1 0,-1-2 0,0 1-1,0-1 1,0 0 0,0 0 0,-1-1 0,0 0 0,1 0 8,-2 0 7,-1 1 1,0 0-1,1-1 1,-1 0-1,-1 0 1,1 0-1,0 0 1,-1-1 0,0 0-1,0 1 1,-1-1-1,1 0 1,-1 0-1,0 0 1,0-1-1,-1 1 1,1 0-1,-1-1 1,0 1 0,-1-1-1,1 1 1,-1-1-1,-1-2-7,-1-8 48,-1 1 1,-1-1-1,0 1 0,-2-1 0,-1-1-48,-13-45 78,20 61-78,0 1 0,-1-1 1,1 0-1,0 0 0,0 0 0,-1 0 0,1 0 1,0 1-1,0-1 0,0 0 0,0 0 1,0 0-1,0 0 0,1 0 0,-1 0 0,0 0 1,0 1-1,1-1 0,-1 0 0,0 0 1,1 0-1,-1 1 0,1-2 0,0 2 0,0-1 0,1 1 0,-1 0 0,0-1 0,0 1 0,1 0 0,-1 0 0,0 0-1,1 0 1,-1 0 0,0 0 0,0 0 0,1 0 0,-1 1 0,0-1 0,0 0 0,1 1 0,-1-1 0,0 1 0,40 15 15,0 1 1,-2 2-1,0 2 0,28 20-15,-47-28-94,0 0 1,-1 2-1,0 0 0,-1 1 0,-1 1 0,-1 0 0,0 1 0,5 10 94,-21-28 2,11 16-146,-8-7 564,-3-9-386,0 0-2,0 0 0,-1 0 0,1 0 0,0-1-1,0 1 1,0 0 0,0 0 0,-1 0 0,1-1-1,0 1 1,0 0 0,0 0 0,0 0 0,0-1-1,0 1 1,0 0 0,-1 0 0,1-1 0,0 1 0,0 0-1,0 0 1,0-1 0,0 1 0,0 0 0,0 0-1,0-1 1,0 1 0,0 0 0,0 0 0,1-1-1,-1 1 1,0 0 0,0 0 0,0-1 0,0 1 0,0 0-1,0 0 1,0 0 0,1-1 0,-1 1-32,1-11 127,2-1 0,-1 1-1,1 0 1,1 0 0,4-10-127,-2 5 91,-2 5-61,1 1 0,-1 0 0,1 0 0,1 1 0,0-1 0,1 1 0,-1 0 0,2 1 0,-1-1 0,1 2 0,0-1 0,1 1 0,0 0 0,0 1 0,6-4-30,-12 9-4,0-1 0,0 0 0,0 1-1,0 0 1,1 0 0,-1 0 0,0 0 0,1 1 0,-1-1 0,0 1 0,1 0 0,-1 0 0,0 0 0,1 0 0,-1 0 0,0 1 0,1 0 0,-1-1 0,0 1-1,1 1 1,-1-1 0,0 0 0,0 1 0,0-1 0,0 1 0,-1 0 0,1 0 0,0 0 0,0 1 4,8 8-140,-1 0 0,0 0 0,0 1 0,-1 1 0,6 11 140,-13-21-29,33 58-258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7:32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212 560 2649,'-16'13'237,"0"0"1,1 1-1,0 1 1,1 0-1,1 1 1,0 1-1,2 0 1,-4 6-238,0 3 50,2 1 0,0 0-1,2 1 1,1 0 0,-1 12-50,8-31-5,1 0 0,0 1 0,0-1 0,1 1 0,1-1 0,-1 1 0,1 0 0,1-1 0,1 7 5,-1-13-8,0 0 1,0 0 0,0 0-1,0 0 1,0 0 0,1 0-1,0-1 1,-1 1 0,1 0 0,0-1-1,0 0 1,0 1 0,1-1-1,-1 0 1,1 0 0,-1 0-1,1 0 1,0-1 0,-1 1-1,1-1 1,0 1 0,0-1-1,0 0 1,0 0 0,0 0-1,0-1 1,1 1 0,-1-1-1,0 0 1,1 0 7,11 1 1,0 0-1,0-2 1,0 0 0,0-1-1,0 0 1,0-1 0,0-1 0,-1-1-1,0 0 1,1 0 0,-2-1-1,1-1 1,-1-1 0,0 0-1,-1 0 1,1-1 0,2-4-1,9-8 18,-2 0-1,0-2 1,-2 0 0,0-2-1,-2 0 1,-1-1 0,-1 0-1,0-3-17,5-15 16,-1-1 0,-3-1 0,-1-1 0,-3-1 0,5-29-16,-1-25-227,-5 0 0,-3-12 227,-8 94 51,0 11 52,0 0 0,0 0-1,-1 1 1,0-1 0,-1 0 0,0 0-1,0 1 1,-2-7-103,3 15 10,0 0-1,0 0 1,0-1-1,-1 1 1,1 0-1,0 0 1,0 0 0,0 0-1,0 0 1,0-1-1,-1 1 1,1 0-1,0 0 1,0 0-1,0 0 1,-1 0-1,1 0 1,0 0 0,0 0-1,0-1 1,-1 1-1,1 0 1,0 0-1,0 0 1,0 0-1,-1 0 1,1 0-1,0 0 1,0 0 0,-1 0-1,1 1 1,0-1-1,0 0 1,0 0-1,-1 0-9,-8 7 348,0 3-236,1 1 0,0-1 0,1 1 1,0 0-1,1 1 0,-1 2-112,-29 77-91,32-80 110,-11 31-32,3 1 0,1 1 0,2 0 0,2 0 0,2 0 0,1 45 13,4-50 29,3 0 1,0 0-1,3-1 1,1 0 0,2 0-1,2 0 1,1-1 0,4 5-30,-16-41 24,1 0 1,-1 0 0,0-1-1,1 1 1,-1 0 0,0-1-1,1 1 1,-1 0 0,1-1-1,-1 1 1,1-1 0,-1 1-1,1 0 1,-1-1 0,1 1-1,0-1 1,-1 0 0,1 1-1,0-1 1,0 1-25,-1-1 28,1 0 1,-1 0-1,1 0 1,-1 0-1,1-1 0,-1 1 1,1 0-1,-1 0 1,1 0-1,-1 0 0,1-1 1,-1 1-1,1 0 1,-1 0-1,1-1 0,-1 1 1,0 0-1,1-1 1,-1 1-1,1-1 1,-1 1-1,0-1-28,3-2 101,0-1 0,-1 0 0,0-1 0,0 1 0,0 0 0,1-3-101,5-19 7,4-27-7,-9 35-168,2 0-1,0 0 1,0 0 0,2 0-1,1-1 169,-7 18-20,-1-1-1,1 1 1,0 0-1,-1-1 1,1 1-1,0 0 1,0 0-1,0 0 1,0-1 0,0 1-1,0 0 1,0 0-1,1 0 1,-1 1-1,0-1 1,1 0-1,-1 0 1,0 1-1,1-1 1,-1 1-1,1-1 1,0 1 20,-1 0-21,1 0 1,-1 0 0,1 0 0,0 1-1,-1-1 1,1 0 0,-1 1-1,1 0 1,-1-1 0,1 1-1,-1 0 1,0 0 0,1 0-1,-1-1 1,0 1 0,0 1-1,1-1 21,4 6-105,0 0 0,0 0 0,-1 0 0,0 0-1,-1 1 1,4 7 105,16 38-248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2:19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84 2232,'-42'-23'1377,"25"10"954,14 9-2104,-4-3 1213,6 6-1097,0-1-1,-1 1 1,1 0-1,0-1 1,-1 1-1,1 0 0,-1 0 1,1 0-1,-1 0 1,-1-1-343,3 2 226,0 0 32,0 0-30,0 0-56,12 5 133,-3 0-284,0 1 1,-1 1-1,1-1 0,-1 1 0,-1 1 1,0 0-1,0 0 0,0 0 0,-1 1 0,1 1-21,-4-3 8,1-1 0,-1 1 0,0 0 0,-1 0 0,0 0 0,0 0 0,0 1 0,-1-1 0,0 1 0,-1-1 0,0 0 0,0 1 0,0 0-8,0 9 14,1 18 3,3 54 154,3-71-138,-6-17 16,0 1-1,-1-1 1,1 1-1,0 0 1,-1-1-1,1 1 1,-1-1-1,0 1 1,1 0-1,-1 0 1,0 0-49,4-39 1761,1 14-1755,2 0-1,1 1 1,0 0 0,2 0-1,11-18-5,-19 36 4,1 0-1,-1-1 0,1 1 1,0 0-1,1 1 0,-1-1 1,1 0-1,-1 1 0,1 0 1,0 0-1,0 0 1,1 0-1,-1 1 0,4-2-3,-6 3 2,1 0-1,0 0 1,0 1-1,0-1 1,0 1-1,-1-1 1,1 1-1,0 0 1,0 0-1,0 0 1,0 0-1,0 1 0,0-1 1,0 1-1,-1 0 1,1 0-1,0 0 1,0 0-1,-1 0 1,1 1-1,-1-1 1,1 1-1,-1-1 1,0 1-1,2 1-1,78 74 38,-74-70-44,-1 1 0,0 0 0,-1 0 0,0 1 0,1 1 6,-5-7-2,0 0 0,0 0 0,-1 0 0,1 1 0,-1-1 1,0 0-1,0 1 0,0-1 0,0 1 0,-1-1 0,1 1 0,-1-1 1,0 1-1,0-1 0,0 1 0,-1-1 0,1 1 2,0-4 6,-1 0 1,1 0-1,0 0 0,0 0 0,0-1 0,0 1 0,0 0 1,0 0-1,0 0 0,-1 0 0,1 0 0,0 0 1,0 0-1,0 0 0,0 0 0,0 0 0,-1-1 0,1 1 1,0 0-1,0 0 0,0 0 0,0 0 0,-1 0 0,1 0 1,0 0-1,0 0 0,0 0 0,0 0 0,0 0 0,-1 0 1,1 1-1,0-1 0,0 0 0,0 0 0,0 0 1,0 0-1,-1 0 0,1 0 0,0 0 0,0 0 0,0 0 1,0 0-1,0 1 0,0-1 0,-1 0 0,1 0 0,0 0 1,0 0-1,0 0 0,0 1 0,0-1 0,0 0 0,0 0 1,0 0-1,0 0 0,0 0 0,0 1 0,0-1 1,0 0-1,0 0 0,0 0 0,0 0 0,0 1 0,0-1-6,-3-17 328,4-2-292,0-1-1,2 1 0,1-1 1,0 1-1,5-11-35,-5 19 16,0-1-1,2 1 0,-1 0 0,1 1 1,1-1-1,0 1 0,1 1 1,-1-1-1,9-6-15,-4 5-2,0 1 1,0 0 0,1 1-1,0 1 1,0 0 0,9-3 1,-15 7-1,0 1 1,0 1-1,0-1 1,0 1-1,0 0 0,1 1 1,-1 0-1,0 0 1,1 0-1,-1 1 0,1 0 1,-1 1-1,1 0 1,5 1 0,-7 0 1,-1 1-1,0-1 1,0 1 0,0 0 0,0 0 0,0 1-1,-1-1 1,0 1 0,0 0 0,0 1-1,0-1 1,0 1 0,-1-1 0,0 1 0,0 0-1,1 2 0,6 13 6,0 1 0,-1 0-1,2 11-5,4 18-53,10 53 53,-24-96-10,0 0 1,1 0 0,0-1-1,1 1 1,0 0 0,0-1-1,0 0 1,1 0 0,2 4 9,-2-6-29,-1 0 1,1 0-1,0-1 1,0 0 0,0 0-1,0 0 1,1 0-1,-1 0 1,1-1 0,0 0-1,0 0 1,0 0-1,2 0 29,6 1-94,1 0-1,0-1 0,0 0 0,0-2 1,0 1-1,14-2 95,9-3-197,38-8 197,-56 8 9,1 0 1,-1-2-1,-1 0 0,1-1 1,-1 0-1,0-2 0,-1 0 1,0-1-1,1-2-9,-11 7 47,0-1 0,-1 1 0,1-1 0,-2 0 0,1-1 0,-1 1 0,0-1 0,0 0 0,0-1 1,-1 1-1,0-1 0,-1 0 0,0 0 0,0 0 0,-1 0 0,0 0 0,0-1 0,-1 1 0,0-1 0,0 1 0,-1-9-47,-1 9 37,0 0-1,0 1 1,-1-1 0,0 0-1,0 0 1,-1 1 0,0 0 0,0-1-1,-1 1 1,0 0 0,0 1-1,-1-1 1,-4-5-37,7 10 0,0-1 0,-1 0 0,1 1-1,-1-1 1,1 1 0,-1 0 0,0 0 0,0 0 0,0 0 0,0 1 0,0-1 0,0 1 0,0 0-1,-1 0 1,1 0 0,-1 0 0,1 0 0,0 1 0,-1-1 0,1 1 0,-1 0 0,1 0-1,-1 1 1,1-1 0,-1 0 0,1 1 0,0 0 0,-1 0 0,1 0 0,0 1 0,0-1 0,-1 1 0,-8 5-3,0 1 1,1 0 0,0 1-1,1 1 1,0-1 0,0 2 0,1-1-1,0 1 1,1 0 0,-6 13 2,6-10-3,0 0 0,1 0 0,1 1 1,1 0-1,0 0 0,0 0 0,2 1 0,0-1 1,0 8 2,3-21-8,0 0 1,-1 0 0,1 0 0,0 1 0,0-1-1,1 0 1,-1 0 0,0 0 0,1 0 0,-1 0 0,1 0-1,0 0 1,-1 0 0,1 0 0,0 0 0,0 0 0,1-1-1,-1 1 1,0 0 0,0 0 0,1-1 0,-1 1 0,1-1-1,0 0 1,-1 1 0,2 0 7,1-1-8,1 1 1,-1-1-1,0 1 1,0-2-1,0 1 1,1 0-1,-1-1 0,0 1 1,1-1-1,-1-1 1,0 1-1,4-1 8,21-4 10,0-1 1,-1-1-1,0-2 0,0 0 1,-1-2-1,-1-1 0,25-15-10,-48 25 1,1 0-1,-1 0 1,0-1-1,1 1 1,-1-1-1,0 1 1,-1-1-1,1 0 1,0 0-1,-1 0 1,0-1-1,0 1 1,0-1-1,0 1 1,0-1-1,-1 0 0,1 1 1,-1-1-1,0-1 0,-1 4 0,0 1-1,0 0 0,0 0 0,0 0 0,0 0 0,0 0 0,0 0 1,0 0-1,0-1 0,0 1 0,0 0 0,-1 0 0,1 0 0,0 0 1,0 0-1,0 0 0,0 0 0,0 0 0,0 0 0,0 0 0,0 0 1,-1 0-1,1 0 0,0 0 0,0-1 0,0 1 0,0 0 0,0 0 1,0 0-1,-1 0 0,1 0 0,0 1 0,0-1 0,0 0 0,0 0 1,0 0-1,0 0 0,-1 0 0,1 0 0,0 0 0,0 0 0,0 0 1,0 0-1,0 0 0,0 0 0,0 0 0,-1 0 0,1 0 0,0 1 1,0-1-1,0 0 0,0 0 0,0 0 0,0 0 0,0 0 0,0 0 0,0 0 1,0 1-1,0-1 0,0 0 0,0 0 0,0 0 0,0 0 1,-7 8-68,-1 4-17,0 0 0,1 1 1,1-1-1,0 1 1,-1 5 84,6-15-5,0 0 0,0 0 0,0-1 1,0 1-1,1 0 0,-1 0 1,1 0-1,0 0 0,0 0 0,0 0 1,0-1-1,0 1 0,1 0 0,-1 0 1,1 0-1,0 0 0,0-1 1,0 1-1,0 0 0,0-1 0,1 1 1,-1-1-1,1 1 0,0-1 1,-1 0-1,1 1 0,0-1 0,1 0 1,1 1 4,2 1-10,1-1 1,0 1-1,0-1 1,0-1-1,0 1 1,0-1-1,0-1 1,1 1-1,-1-1 1,1-1 0,-1 1-1,1-1 1,0 0-1,-1-1 1,1 0-1,-1 0 1,0-1-1,1 0 1,-1 0 9,24-8 21,0-1-1,-2-1 1,24-13-21,-51 24 3,34-18 40,0-1-1,-2-1 1,6-7-43,-23 15 28,-1 0 0,0-1-1,-1-1 1,-1-1 0,0 0 0,11-17-28,-21 26 33,1-1 1,-1 0 0,-1-1-1,1 1 1,-1-1 0,-1 0-1,0 0 1,0 1 0,0-6-34,-2 10 14,0 1 1,0-1 0,0 1-1,0-1 1,-1 1 0,1 0-1,-1-1 1,0 1-1,0 0 1,0-1 0,0 1-1,-1 0-14,1 1 4,0 0 0,0 0 1,-1 1-1,1-1 0,-1 0 0,1 1 0,-1-1 0,0 1 0,1 0 0,-1 0 0,0-1 0,0 1 0,0 0 0,0 1 0,0-1 1,0 0-1,0 0 0,0 1 0,-2-1-4,1 1-3,0 0 0,0 0 0,0 0 0,0 0 0,0 0 0,0 1 0,0 0 0,0-1 0,0 1 0,0 0 0,0 0 0,1 1 0,-1-1 0,0 0 0,1 1 0,-1 0 0,1 0 0,0-1 0,-1 1 0,0 2 3,3-4-11,0 0-5,0 0-9,0 0-3,0 0 30,1 6-26,6 15 19,1-1-1,0 0 0,11 16 6,-11-22-4,0-1 0,1 0 0,1 0 0,0 0 0,1-2-1,3 3 5,14 11-41,26 17 41,-26-21-12,-1 1-1,8 10 13,-33-30-1,1 0-1,-2 0 0,1 0 0,0 0 0,0 1 0,-1-1 1,1 0-1,-1 1 0,0-1 0,1 1 0,-1 0 0,-1-1 0,1 1 1,0 0-1,-1 0 0,1-1 0,-1 3 2,0-3-2,0 0 0,-1 1 0,0-1 0,1 0 0,-1 1 0,0-1 0,0 0 0,0 0 0,0 0-1,-1 0 1,1 0 0,0 0 0,-1 0 0,1 0 0,-1-1 0,0 1 0,0-1 0,0 1 0,0-1 0,0 0 0,-1 2 2,-3 0 0,0 1 1,-1-1-1,1-1 1,-1 1-1,1-1 1,-1 0-1,0 0 1,1-1-1,-1 0 1,0 0-1,0-1 1,0 0-1,-2 0 0,9 0 7,-1 0 0,1-1 0,-1 1 0,1 0 0,-1 0 0,1-1-1,0 1 1,-1 0 0,1-1 0,-1 1 0,1 0 0,0-1-1,-1 1 1,1-1 0,0 1 0,0-1 0,-1 1 0,1-1 0,0 1-1,0-1 1,0 1 0,-1-1 0,1 1 0,0-1 0,0 1 0,0-1-1,0 1 1,0-1 0,0 1 0,0-1 0,0 1 0,0-1-1,0 1 1,1-1 0,-1 1 0,0-1 0,0 1 0,0-1 0,1 1-1,-1-1 1,0 1 0,0-1 0,1 1 0,-1-1 0,0 1 0,1 0-1,-1-1 1,1 1 0,-1 0 0,1-1 0,-1 1-7,47-26 107,1 1 1,27-8-108,-34 14 10,-1-2 0,-1-2 1,-1-1-1,-1-2 0,-1-1 1,-1-2-1,-2-2 1,-1-1-1,4-7-10,-32 34 69,1-1 0,-1 1 0,0-1 0,0 0 0,-1-1 1,3-5-70,-5 11 20,-1 0 0,1 0 0,-1 0-1,0 0 1,1 0 0,-1 0 0,0 0 0,0 0 0,0 0 0,0 0 0,0 0 0,0 0 0,0 0 0,0 0 0,0-1 0,0 1 0,0 0 0,-1 0 0,1 0 0,-1 0 0,1 0 0,0 1 0,-1-1 0,0 0 0,1 0 0,-1 0 0,1 0 0,-1 0 0,0 1 0,0-1 0,1 0 0,-1 1 0,0-1 0,0 0 0,0 1 0,0-1 0,0 1 0,0-1 0,0 1 0,0 0 0,0-1 0,0 1 0,0 0 0,0 0 0,0 0-1,-1 0-19,-4-1 7,0 1-1,0 0 0,0 0 1,-1 1-1,1 0 0,0 0 1,0 0-1,0 1 0,0 0 1,0 0-1,0 0 0,1 1 0,-1 0 1,1 0-1,0 0 0,0 1 1,0 0-1,0 0 0,0 0 1,1 1-1,0-1 0,-3 5-6,5-6 3,1-1 1,1 0-1,-1 1 0,0-1 0,1 0 0,-1 1 0,1-1 1,-1 1-1,1-1 0,0 1 0,0-1 0,1 1 0,-1-1 1,0 1-1,1-1 0,-1 1 0,1-1 0,0 0 1,0 1-1,0-1 0,0 0 0,0 0 0,0 0 0,1 0 1,-1 0-1,1 0 0,0 0 0,-1 0-3,9 10 19,0-2 1,0 1-1,1-1 0,2 1-19,-11-9 1,54 42-31,-34-28 25,-1 1-1,-1 1 1,0 0 0,11 16 5,-29-32-5,0 1 1,0-1-1,0 1 0,-1-1 1,1 1-1,0 0 0,-1 0 0,0-1 1,0 1-1,0 0 0,0 0 0,0 0 1,0 0-1,-1 1 0,0-1 1,1 0-1,-1 0 0,0 0 0,-1 0 1,1 0-1,-1 0 0,1 1 0,-1-1 1,0 0-1,0 0 0,0-1 1,0 1-1,-1 1 5,-1 0-86,-1 1 0,1-1 0,-1 0 0,0 0 0,0-1 0,0 1 0,-1-1 0,1 0 0,-1 0 0,0 0 0,0-1 0,0 0 0,0 0 1,0 0-1,-2 0 86,-9 3-641,1-1 1,-1-1 0,-7 0 640,3-5-436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2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133 155 1416,'-39'-13'4134,"-13"-5"-581,49 17-3292,-1 0 0,1 0 1,-1 0-1,1 1 0,-1-1 0,1 1 0,-1 0 0,0 0 0,1 0-261,-3 0 418,5 0-370,5-1 65,26-12 86,0 2-1,0 2 1,20-4-199,-47 12 12,50-10 225,1 2 1,25 0-238,-20 3 62,36-2 6,-47 6-13,41-9-55,-65 5 0,-19 4-16,-1 0-1,0 1 1,1 0-1,-1 0 0,0 1 1,1-1-1,-1 1 1,1 0-1,-1 0 1,1 0-1,-1 1 0,1-1 1,-1 1-1,4 1 17,-6 0-216,1 0-1,0 1 1,-1-1 0,0 0-1,0 1 1,0 0-1,0-1 1,0 1 0,0 0-1,-1 0 1,1 0-1,-1 0 1,0 0-1,0 0 1,1 3 216,3 13-876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3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0 2545,'-10'10'4477,"8"-9"-4128,1 1-1,-1-1 1,1 0-1,0 1 1,-1-1-1,1 1 1,0-1-1,0 1 1,0 0-1,0 0 1,0 0-349,2-1 50,0 0 0,0-1 1,0 1-1,0-1 0,0 1 0,1-1 1,-1 1-1,0-1 0,0 0 1,0 1-1,1-1 0,-1 0 1,0 0-1,0 0 0,2 0-50,1 1 103,43 4 288,-1-2 0,38-2-391,275-14 924,-323 15-917,-36-2-7,0 0 1,0 0-1,1 0 0,-1 0 1,0 0-1,0 0 1,1 1-1,-1-1 0,0 0 1,0 0-1,1 0 0,-1 0 1,0 0-1,0 0 1,0 0-1,0 1 0,1-1 1,-1 0-1,0 0 1,0 0-1,0 1 0,0-1 1,1 0-1,-1 0 0,0 0 1,0 1-1,0-1 1,0 0-1,0 0 0,0 0 1,0 1-1,0-1 0,0 0 1,0 0-1,0 1 0,2 3 3,0 7-1693,7-6 1292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4.8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236 697 2272,'34'-50'1259,"-34"50"-1213,0 0 0,0-1 0,1 1 0,-1-1-1,0 1 1,0-1 0,0 1 0,1-1 0,-1 1-1,0-1 1,0 1 0,0-1 0,0 0-1,0 1 1,0-1 0,0 1 0,0-1 0,0 1-1,-1-1 1,1 1 0,0-1 0,0 1 0,0-1-1,0 1 1,-1-1 0,1 1 0,0-1-1,-1 1 1,1 0 0,0-1 0,-1 1 0,1-1-1,0 1 1,-1 0 0,1-1 0,-1 1 0,1 0-46,-19-7 1190,15 6-753,-5-2-177,1 0 0,-1 0 0,0 1 0,0 0 0,0 1-1,0 0 1,0 0 0,-1 1 0,1 0 0,0 1-1,0 0 1,0 0 0,-5 2-260,8-1 4,0 0 0,1 0 1,-1 1-1,0-1 0,1 1 0,0 1 0,0-1 0,0 1 0,0 0 1,0 0-1,1 0 0,0 1 0,0 0 0,0-1 0,0 1 1,1 1-1,0-1 0,0 0 0,0 1 0,-1 4-4,0 1 3,1-1 0,0 1 0,1 0 0,0 0 0,0 0-1,2 0 1,-1 0 0,1 1 0,1-1 0,0 0 0,1 6-3,-1-12-2,0-1 1,-1 0-1,2 0 1,-1 1-1,0-1 0,1 0 1,0 0-1,0 0 1,0-1-1,0 1 1,1 0-1,0-1 1,-1 0-1,1 0 1,0 1-1,1-2 1,-1 1-1,0 0 0,1-1 1,0 1-1,-1-1 1,1 0-1,0 0 1,0-1-1,0 1 1,1-1-1,-1 0 1,0 0-1,0 0 1,3 0 1,-4-1 8,0 0 0,-1-1 0,1 1 0,0-1 0,0 1 0,-1-1 0,1 0 0,-1 0-1,1 0 1,-1 0 0,1-1 0,-1 1 0,0-1 0,0 1 0,1-1 0,-1 0 0,0 0 0,-1 0 0,2 0-8,6-9 45,1-1-1,-2 0 0,3-4-44,1-2 62,10-14-31,-1-1 1,-1 0-1,-2-2 0,-2 0 0,-1-1 0,2-10-31,-11 27 9,-1-1 0,0 0 0,-2 0 1,0 0-1,-2-1 0,0 1 0,-1 0 0,-1-1 0,-1 1 0,0 0 0,-2 0 0,-5-18-9,-85-225 586,92 258-548,0 1 0,0 0 0,0 0 0,0 0 0,0 0 0,-1 1 0,0-1 0,0 0 0,0 1 0,0 0-38,3 11 36,5 14-52,1 1 1,0-1 0,9 17 15,-4-10-23,-1-1 0,2 13 23,7 51 17,-4 1 0,-2 23-17,-3-22-6,4 0 1,7 11 5,-18-93-2,1 1 1,0-1 0,0 0-1,1 0 1,1 0 0,0-1 0,3 3 1,-6-9 4,0-1 0,0 0 1,0-1-1,1 1 1,-1-1-1,1 1 0,0-1 1,0 0-1,1-1 1,-1 1-1,0-1 0,1 1 1,0-1-1,-1-1 1,1 1-1,0-1 0,0 0 1,0 0-1,3 0-4,9 1 7,1-2 0,0 0 0,0 0 0,-1-2 0,1 0 0,-1-2 0,1 1 0,-1-2 0,0-1-7,-6 3-1,-1-2 0,1 1 0,-1-2 1,0 1-1,-1-1 0,1-1 0,-1 0 1,0 0-1,-1 0 0,0-1 0,0-1 1,-1 1-1,0-1 0,3-6 1,-8 12 1,7-11 19,0-1-1,-1 0 1,-1 0 0,0-2-20,-5 13 3,-1-1-1,0 1 1,0-1 0,0 1-1,0-1 1,-1 0 0,0 0-1,0 1 1,0-1 0,0 0 0,-1 1-1,0-1 1,0 0 0,0 1-1,0-1 1,-2-2-3,0 0 6,3 5 0,-1 0 1,0 0-1,1 1 0,-1-1 1,0 0-1,0 1 0,0-1 1,0 1-1,0-1 1,0 1-1,0 0 0,-1-1 1,1 1-1,0 0 0,-1-1-6,1 3 6,0 0-1,0-1 0,0 1 0,0 0 1,1 0-1,-1-1 0,0 1 0,1 0 1,-1 0-1,1 0 0,-1 0 1,1 0-1,0 0 0,-1 0 0,1 0 1,0 0-1,-1 0 0,1 0 0,0 0 1,0 0-1,0 1-5,-1 12 5,1 0 0,1 1 0,0-1 0,1 0 1,0 1-1,4 10-5,-4-18 1,1 0 0,0 0 1,0-1-1,1 0 1,0 1-1,0-1 1,1 0-1,-1-1 0,1 1 1,0-1-1,1 0 1,-1 0-1,1-1 0,0 0 1,0 0-1,1 0 1,1 0-2,-5-2 1,0 0 0,0-1 1,0 1-1,0-1 1,0 1-1,1-1 0,-1 0 1,1-1-1,-1 1 1,1-1-1,-1 1 0,1-1 1,-1 0-1,1 0 1,-1-1-1,1 1 0,-1-1 1,1 1-1,-1-1 1,0 0-1,2-1-1,-1 0-273,1-1 0,-1 0 0,1 0 0,-1 0 0,0 0 0,0-1 0,-1 1 0,1-1 0,-1 0 0,1 0 0,-1-1 0,0 1 0,2-5 273,9-15-1157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5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33 6169,'-15'-16'2545,"5"10"-1697,0-5-176,8 15-544,0 3-128,2 15-352,8 12-680,6 5 712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6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1 359 2048,'3'5'322,"0"0"-1,0 0 1,1 0 0,0-1-1,0 1 1,0-1-1,0 0 1,1 0-1,-1 0-321,-2-3 74,0 0 0,0 0 0,0-1-1,0 1 1,0 0 0,0-1 0,0 1 0,0-1-1,0 0 1,0 0 0,0 0 0,1 0 0,-1 0-1,0 0 1,0 0 0,0-1 0,0 1 0,0-1-1,0 0 1,0 1 0,0-1 0,0 0 0,-1 0-1,1 0 1,0 0 0,0-1 0,-1 1-74,7-4 198,0-1 0,-1 0 0,0-1 0,-1 1 0,1-1 0,-1 0 0,0-1 1,-1 0-1,0 1 0,0-2 0,-1 1-198,8-19 407,-1 0-1,7-25-406,2-6 195,-18 51-171,1 0 0,0 0-1,1 0 1,0 0 0,0 0-1,0 1 1,1 0 0,0 0-1,2-2-23,-5 6 4,1 0-1,-1 0 0,1 0 1,-1 1-1,1-1 0,0 1 1,0-1-1,-1 1 0,1 0 1,0 0-1,0 0 0,0 1 1,1-1-1,-1 1 0,0-1 1,0 1-1,0 0 0,0 0 1,0 0-1,0 1 1,1-1-1,-1 1 0,0 0 1,1 0-4,11 5 7,0 1 1,0 0-1,-1 1 1,-1 0 0,1 1-1,-1 1 1,-1 0 0,0 1-1,0 0 1,-1 0 0,0 2-1,-1-1 1,-1 1 0,0 1-1,1 3-7,-4-6 9,0 0-1,-2 1 1,1 0 0,-1-1-1,-1 2 1,0-1-1,-1 0 1,0 0 0,-1 3-9,-1-13 1,0-1 0,0 1 0,0 0 0,0 0 1,0-1-1,0 1 0,-1 0 0,1-1 1,-1 1-1,1-1 0,-1 2-1,1-3 12,0 0-1,0 1 1,-1-1 0,1 0-1,0 0 1,0 1 0,-1-1 0,1 0-1,0 0 1,0 1 0,-1-1-1,1 0 1,0 0 0,-1 0-1,1 1 1,0-1 0,-1 0-1,1 0 1,0 0 0,-1 0-1,1 0 1,0 0 0,-1 0 0,1 0-1,0 0 1,-1 0 0,1 0-1,0 0 1,-1 0 0,1 0-12,-2-1 36,1 1-1,-1-1 1,1 0 0,0 0 0,0 0 0,-1 0 0,1 0 0,0 0-1,0 0 1,0-1 0,0 1 0,0 0 0,0-1 0,0 1 0,0-1 0,1 1-1,-1-1 1,1 1 0,-1-2-36,-2-5 35,1 0 0,0-1 0,0 1 0,1-1 0,0 1 0,1-1 0,-1 0 0,2 1 1,-1-1-1,1 1 0,1-1 0,1-7-35,-1 11 2,0 0 1,0-1 0,0 1 0,0 0 0,1 0-1,0 0 1,0 0 0,0 1 0,1-1-1,0 1 1,0 0 0,0 0 0,0 0 0,0 1-1,1-1 1,0 1 0,-1 0 0,1 0-1,0 1 1,2-1-3,3 0-1,0 0-1,0 1 1,0 0-1,0 0 1,0 1 0,1 1-1,-1-1 1,0 2-1,1-1 1,-1 2-1,0-1 1,0 1 0,0 1-1,0 0 1,0 0-1,-1 1 1,1 0-1,-1 1 1,8 5 1,-9-6 2,-1 1-1,0 0 1,0 0-1,-1 1 1,1 0 0,-1 0-1,0 0 1,-1 0 0,0 1-1,0 0 1,0 1 0,-1-1-1,0 1 1,0-1 0,-1 1-1,0 0 1,0 1 0,-1-1-1,0 0 1,-1 1 0,0-1-1,0 1 1,-1 8-2,1-17 1,-1 1 0,0 0-1,0 0 1,-1 0 0,1 0 0,0 0 0,0 0-1,0 0 1,-1 0 0,1 0 0,0-1 0,-1 1-1,1 0 1,0 0 0,-1 0 0,0 0-1,-9-1 168,0-1 172,9 0-319,1 0 1,-1 0-1,1 0 0,-1 0 0,1 1 0,-1-1 0,1 0 0,-1 0 0,1 0 0,0 0 0,0 0 0,-1 0 0,1 0 0,0 0 0,0 0 1,0 0-1,0-1-21,0 0 32,-1-14-3,0 1 1,1 0-1,1-1 0,1 1 1,0 0-1,3-11-29,-2 14 3,0 0-1,1 0 1,1 0-1,0 0 1,1 0-1,0 1 1,1 0 0,0 0-1,0 1 1,1 0-1,1 0 1,3-2-3,-5 4-4,1 0 0,1 0 0,-1 1 0,1 1 0,0-1 0,0 1 0,1 1 0,0 0 0,0 0 0,0 1 0,7-2 4,-12 5-2,0 0-1,0 0 1,1 0-1,-1 1 1,0-1-1,1 1 1,-1 1-1,0-1 1,1 1-1,-1 0 1,0 0-1,0 0 1,0 1-1,1 0 0,-2 0 1,1 0-1,0 0 1,0 1-1,-1 0 1,1 0-1,-1 0 1,0 1-1,0-1 1,0 1-1,0 0 3,9 13-13,-1 0 1,0 1-1,-1 0 0,-1 0 1,0 1-1,2 12 13,19 34-9,-19-42 7,2 4-32,16 23 34,-26-44-2,0 0 0,0 0 0,1-1 0,-1 0 0,1 0 0,1 0 0,-1 0 0,1-1 0,-1 0 0,6 2 2,-9-5 0,0 0-1,0 0 1,1 0 0,-1-1 0,0 0-1,0 1 1,1-1 0,-1 0 0,0 0-1,1 0 1,-1 0 0,0 0 0,1-1-1,-1 1 1,0-1 0,1 1 0,-1-1-1,0 0 1,0 0 0,0 0 0,0 0 0,1-1 0,5-3-1,-1-1 0,-1 1 1,1-1-1,-1 0 1,1-1 0,-6 6 0,16-17 5,0-2 0,-1 1 0,-2-2 0,0 0 0,6-13-5,-13 20 4,0-1-1,-1 0 1,0 0-1,-2 0 1,0 0 0,0-1-1,-1 0 1,-1 0-1,-1-5-3,-1 17 3,0-1-1,0 1 0,0 0 1,-1 0-1,0 0 0,0-1 1,0 1-1,-1-2-2,1 5 0,1 0 0,0 1-1,-1-1 1,1 0 0,0 1-1,-1-1 1,1 0 0,-1 1 0,1-1-1,-1 0 1,0 1 0,1-1-1,-1 1 1,1-1 0,-1 1 0,0-1-1,0 1 1,1 0 0,-1-1-1,0 1 1,0 0 0,1 0-1,-1-1 1,0 1 0,0 0 0,0 0-1,1 0 1,-1 0 0,0 0-1,0 0 1,0 0 0,1 0 0,-1 0-1,0 1 1,0-1 0,0 0-1,1 0 1,-1 1 0,0-1 0,0 0-1,1 1 1,-1-1 0,0 1-1,1-1 1,-1 1 0,1-1-1,-1 2 1,-5 3-5,0 0 0,0 1-1,1-1 1,0 1 0,0 1-1,1-1 1,0 1-1,-2 3 6,-2 5 2,0 2-1,1-1 1,-1 5-2,2 1 0,1 0 1,1 1-1,1-1 1,1 1 0,1-1-1,1 1 1,1 0-1,0 0 1,2-1-1,1 1 1,1-1-1,4 11 0,-7-26-3,1 1 0,0-1-1,0 0 1,1 0-1,0 0 1,0 0 0,0-1-1,2 2 4,-4-6 0,1 1 0,-1-1-1,0 1 1,1-1 0,0 0-1,-1 0 1,1-1 0,0 1-1,0 0 1,0-1 0,0 0 0,1 0-1,-1 0 1,0 0 0,0 0-1,1 0 1,-1-1 0,0 0-1,1 0 1,0 0 0,4-1-4,0 0 0,0-1 1,-1 0-1,1 0 0,0-1 0,-1 0 0,1 0 0,-1-1 1,0 0-1,0 0 0,0-1 0,-1 0 0,5-4 4,7-7-3,0-1 0,-1-1-1,14-19 4,-17 18 7,-1 1 0,0-2 0,-2 0 0,0 0 0,-2-1 0,0 0 0,-1-1 0,3-17-7,-8 27 9,-2 6-3,1 0-1,-1-1 0,1 1 1,1 0-1,-1 0 1,1 0-1,0 0-5,-2 4-1,1 1 0,-1-1 0,0 1 0,1-1 0,0 1 0,-1-1 0,1 1 0,0 0-1,-1 0 1,1 0 0,0 0 0,0 0 0,0 0 0,0 1 0,0-1 0,0 0 0,0 1 0,0 0 0,0-1 0,0 1 0,0 0 0,0 0 0,0 0-1,1 1 2,12 0-8,0 1 0,-1 1-1,1 0 1,-1 1 0,0 0-1,0 2 1,0-1 0,0 2-1,8 5 9,-3-1 3,0 2 0,0 0 0,-1 1 0,-1 1 0,-1 1 0,1 1-3,-9-7-2,0 0-1,0 0 1,-1 1-1,-1 0 1,0 0 0,0 0-1,-1 1 1,0 0-1,-1 0 1,-1 1-1,3 11 3,-4 1 187,-2-25-181,0 0 1,-1 0 0,1 0 0,0 0-1,0 0 1,0 0 0,0 0 0,0 0 0,0 0-1,0 0 1,0 0 0,0 0 0,0 0-1,0 0 1,0 0 0,0 0 0,0 0-1,0 0 1,-1 0 0,1 0 0,0 0 0,0 0-1,0 0 1,0 0 0,0 0 0,0 0-1,0 0 1,0 0 0,0 0 0,0 0-1,0 0 1,0 0 0,0 0 0,0 0 0,0 0-1,-1 0 1,1 0 0,0 0 0,0 0-1,0 0 1,0 0 0,0 0 0,0 0-1,0 1 1,0-1 0,0 0 0,0 0 0,0 0-1,0 0 1,0 0 0,0 0 0,0 0-1,0 0 1,0 0 0,0 0 0,0 0-1,0 0 1,0 0 0,0 0 0,0 0 0,0 1-1,0-1 1,0 0 0,0 0 0,0 0-7,-6-14 424,0-2-332,1-1-1,1 1 0,0-1 0,2 0 0,-2-17-91,4 27 11,0 0 0,0-1-1,1 1 1,0 0-1,0-1 1,1 1-1,-1 0 1,2 0-1,-1 0 1,1 0 0,0 1-1,0-1 1,2-2-11,-3 7-2,-1 0 0,1-1 0,-1 1 0,1 0 0,0 0 0,0 0 0,0 0 0,0 0 0,0 0 0,1 1 0,-1-1 0,1 1 0,-1-1 1,1 1-1,-1 0 0,1 0 0,0 0 0,-1 0 0,1 1 0,0-1 0,0 1 0,-1-1 0,1 1 0,0 0 0,0 0 0,0 0 0,-1 1 0,1-1 0,0 1 1,0 0-1,-1-1 0,1 1 0,0 0 2,9 6-13,0 0 0,0 1-1,-1 0 1,0 1 0,-1 0 0,0 0 0,0 1 0,-1 1 0,2 2 13,5 4-25,0 1 1,16 11 24,-25-24-5,1 1 0,-1-1 0,1 0 0,0-1 1,0 0-1,1 0 0,-1-1 0,1 0 0,0-1 0,3 1 5,-7-2 1,0 0 0,0-1 0,1 0 0,-1 0 0,0 0 0,0-1 0,0 0 0,1 0 0,-1 0 0,0 0 0,0-1 0,0 0 1,-1 0-1,1 0 0,0-1 0,-1 1 0,1-1 0,-1 0 0,0-1-1,1 0 21,-1 1 1,0-1 0,0 0-1,0 0 1,0-1 0,-1 1-1,0-1 1,0 0 0,0 0-1,0 0 1,-1 0 0,0 0-1,0 0 1,0-1 0,-1 1-1,0-1 1,0 1 0,0-1-1,-1 0 1,1 1 0,-1-1-1,-1 0 1,1 1 0,-1-1 0,0 0-1,0 1 1,-1-1 0,-1-4-22,-27-63 338,37 84-385,0 1-1,1-1 1,0 0-1,1-1 1,0 0-1,0 0 0,1-1 1,11 7 47,0 3-43,66 55-91,-62-54 39,-1 1 1,0 1 0,11 15 94,-31-32-28,0 1-1,0-1 0,-1 1 1,1 0-1,-1 0 1,-1 0-1,1 1 1,-1-1-1,0 1 1,-1-1-1,0 1 1,0 0-1,0-1 1,0 1-1,-1 2 29,0-4-13,-1 0 1,1 0-1,-1 0 0,0 0 1,0 0-1,0 0 0,-1 0 1,0 0-1,0-1 0,0 1 1,0 0-1,-1-1 0,0 0 1,0 1-1,0-1 0,0-1 1,-1 1-1,0 0 0,1-1 1,-2 1 12,4-3 0,0 0 1,0 0-1,0 0 1,-1 0 0,1-1-1,0 1 1,-1 0-1,1-1 1,-1 1 0,1 0-1,-1-1 1,1 0-1,-1 1 1,1-1 0,-1 0-1,1 0 1,-1 0-1,1 0 0,0 0 1,1-1 0,-1 1-1,1 0 1,-1 0 0,1-1-1,-1 1 1,1-1 0,-1 1-1,1 0 1,-1-1 0,1 1-1,0-1 1,-1 1 0,1-1-1,0 1 1,-1-1-1,1 1 1,0-1 0,0 0-1,-1 1 1,1-1 0,0 1-1,0-1 1,0 0 0,0 1-1,0-1 0,0-3-1,-1 0 0,2 1 0,-1-1 0,0 0 0,1 1 0,0-1 0,0 1 1,0-1-1,0 1 0,0-1 0,1 1 0,0-2 1,8-8-13,1 0 1,0 1 0,0 1 0,2-1 0,-1 2-1,1 0 1,1 0 0,7-3 12,16-13-69,42-38-131,-43 33 129,2 1 0,4 1 71,-34 23 351,-16 19 223,5-4-551,1-1 1,-1 1-1,-1-1 1,0 0-1,0 1 1,0-2-1,-6 8-23,-7 14 37,16-27-31,0 1 0,0-1 0,0 1 0,0 0-1,1-1 1,-1 1 0,1 0 0,-1 0 0,1 0 0,0-1 0,0 1-1,0 0 1,1 0 0,-1 0 0,0-1 0,1 1 0,0 0 0,0 0-1,0-1 1,0 1 0,0-1 0,1 1 0,-1-1 0,1 1 0,0 0-6,1 0 6,0 0 0,-1 0 0,1 0 0,1-1 1,-1 1-1,0-1 0,1 0 0,-1 0 0,1 0 1,0 0-1,-1 0 0,1-1 0,0 0 0,3 1-6,2-1-3,1 0 0,0-1 0,-1 0 0,1 0 0,0-1 0,-1 0 0,1-1 0,-1 0 0,0-1 0,6-2 3,3-2-235,0 0 0,0-2 1,0 0-1,10-8 235,17-17-662,-11-6 248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7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9 8234,'-14'-9'2856,"14"20"-2672,10-5-144,11 21-1056,8 16 736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8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10 498 4177,'-9'6'4852,"9"-6"-4828,0 0 0,0-1 1,0 1-1,0-1 0,-1 1 0,1 0 0,0-1 1,0 1-1,0-1 0,0 1 0,0-1 0,0 1 0,0-1 1,0 1-1,0 0 0,0-1 0,0 1 0,1-1 1,-1 1-1,0-1 0,0 1 0,0 0 0,0-1 0,1 1 1,-1 0-1,0-1 0,0 1-24,1-1 5,0-3 10,1 1 0,-1-1 0,1 1 0,0 0-1,0-1 1,0 1 0,1 0 0,-1 0 0,3-2-15,33-32 184,2 1 0,15-9-184,14-11 297,-2-3 1,-1-5-298,-61 59 17,0-1 0,-1 1 0,1-1 1,-1-1-1,0 1 0,-1 0 1,0-1-1,1-2-17,-3 8 8,-1 0 0,1-1 0,-1 1 0,1 0 0,-1-1 1,0 1-1,0 0 0,0-1 0,0 1 0,0 0 0,0-1 0,0 1 1,0 0-1,0-1 0,-1 1 0,1 0 0,0-1 0,-1 1 0,1 0 1,-1 0-1,0-1 0,1 1 0,-1 0 0,0 0 0,0 0 0,0 0 1,1 0-1,-1 0 0,0 0 0,0 0 0,-1 1 0,1-1 0,0 0 0,0 0 1,0 1-1,0-1 0,-1 1 0,1-1 0,0 1 0,-1 0 0,1-1 1,0 1-1,-2 0-8,-1-1 7,-1-1 0,1 2 1,-1-1-1,0 1 0,1-1 1,-1 1-1,0 0 0,1 1 1,-1-1-1,0 1 0,1 0 1,-1 0-1,1 1 0,-1-1 1,1 1-1,0 0 0,-1 0 1,1 0-1,0 1 0,0 0 1,1-1-1,-1 1 0,0 1 1,1-1-1,0 0 0,0 1 1,0 0-1,0-1 0,1 1 1,-1 0-1,1 1 0,0-1 1,0 0-1,1 0 0,-1 1 1,1-1-1,0 1 0,0 0 1,0-1-1,1 1 0,0 0 1,0-1-1,0 1 0,0 0-7,1 3 2,0 1-1,1-1 1,0 1-1,0-1 1,1 0-1,0 0 0,0 0 1,1 0-1,0 0 1,1-1-1,0 0 1,0 0-1,3 3-1,-1-1-1,0-1 0,1 0-1,0 0 1,1-1 0,-1 0 0,1-1 0,1 0 0,-1 0-1,1-1 1,4 1 1,-6-3 2,0-1 0,-1 0 0,1 0 0,0-1 0,0 0 0,1-1 0,-1 0 0,0 0 0,0-1 0,0 1 0,0-2 0,0 1 0,0-1 0,-1-1-1,1 1 1,0-1 0,-1-1 0,0 1 0,0-1 0,5-3-2,-5 2 22,0 0 0,0 0 0,0-1 0,-1 0 0,0 0 0,0-1 0,0 1 0,-1-1 0,0-1 0,0 1 0,-1-1 0,0 1 0,0-1-1,-1 0 1,0-1 0,0 1 0,-1 0 0,0-1 0,-1-1-22,0 4 48,-1 0-1,-1 0 1,1 0-1,-1 0 1,0 0-1,0 0 1,-1 0-1,0 1 1,0-1-1,0 0 1,-1 1-1,0 0 1,0-1-1,0 1 1,-1 0-1,1 1 0,-1-1 1,0 1-1,-1-1 1,-2-1-48,-7-6 19,0 1 0,-1 0 0,0 1-1,-1 1 1,0 1 0,-5-2-19,16 8-33,0 0-1,0 0 1,-1 0 0,1 1-1,-1 0 1,1 0 0,-4 0 33,8 1-25,0 0 0,0 0 0,0 0 0,0 0 0,0 1 0,0-1 1,0 0-1,0 0 0,0 1 0,0-1 0,0 0 0,0 1 0,1-1 0,-1 1 0,0-1 1,0 1-1,0-1 0,1 1 0,-1 0 25,0 0-43,1 0-1,-1 0 1,1 0 0,-1 0 0,1 0 0,0 0-1,0 0 1,0 0 0,-1 1 0,1-1 0,0 0-1,0 0 1,1 0 0,-1 0 0,0 0 0,0 0-1,0 0 1,1 0 0,-1 0 0,0 0-1,1 1 44,13 25-416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29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0 713 5865,'1'-47'1998,"-1"47"-1968,0-1-1,0 1 1,0-1 0,0 1-1,0-1 1,0 1-1,0-1 1,0 1 0,0-1-1,0 1 1,1-1 0,-1 1-1,0-1 1,0 1 0,1-1-1,-1 1 1,0-1-1,1 1 1,-1 0 0,0-1-1,1 1 1,-1-1 0,1 1-1,-1 0 1,1 0 0,-1-1-1,1 1 1,-1 0-1,1 0 1,-1-1 0,1 1-1,-1 0 1,1 0 0,-1 0-1,1 0 1,-1 0 0,1 0-1,-1 0 1,1 0-1,-1 0 1,1 0 0,-1 0-1,1 0 1,-1 0 0,1 0-1,-1 1 1,1-1 0,-1 0-1,1 0 1,-1 1-1,1-1 1,-1 0 0,1 1-1,-1-1 1,0 0 0,1 1-1,-1-1 1,1 1-30,0-1 104,20 12 86,-1 0 0,0 1 0,3 4-190,18 11 138,-28-19-110,-1 0-1,0 0 1,0 2-1,-1-1 1,0 1-1,-1 1 1,0 0-1,-1 0 1,0 1-1,-1 0 1,-1 0-1,0 1 1,1 4-28,-6-3 182,-2-15-114,0 0 0,-1 1 0,1-1 0,0 0 1,-1 1-1,1-1 0,-1 0 0,1 1 0,0-1 1,-1 0-1,1 0 0,-1 1 0,1-1 0,-1 0 1,1 0-1,-1 0 0,1 0 0,-1 0 0,1 0 1,-1 0-1,1 0 0,-1 0 0,1 0 0,-1 0 1,1 0-1,-1 0-68,1 0 19,-1-1 0,0 1 0,1-1 0,-1 1 0,0-1 0,1 1 0,-1-1 0,1 1 0,-1-1 0,1 0 0,-1 1 0,1-1 0,0 0 0,-1 1 0,1-1 0,0 0 0,-1 0-1,1 1 1,0-1 0,0 0-19,-1-1 38,-1-2-21,1 0-1,0 0 0,0 0 1,0 0-1,1 0 0,0-1 1,-1 0-17,1 0 6,-1-1-3,1 0 1,-1 0 0,1 0-1,1 0 1,-1 0 0,1 0-1,0 0 1,0 0 0,1 0-1,0 0 1,0 0 0,0 0-1,1 1 1,-1-1 0,1 1-1,1 0 1,0-1-4,7-6-3,-1 1 0,2 0-1,-1 1 1,2 0 0,-1 1 0,1 0 0,0 1 0,1 1 0,0 0-1,0 1 1,7-2 3,-15 6-2,0 1-1,1-1 0,-1 1 0,1 0 1,-1 1-1,1 0 0,-1 0 0,1 0 1,-1 0-1,1 1 0,-1 1 1,6 0 2,-7 0-4,0 0 0,0 1 1,0-1-1,0 1 0,-1 0 1,1 1-1,-1-1 1,0 1-1,0-1 0,0 1 1,0 0-1,-1 1 0,0-1 1,0 1-1,0-1 0,2 6 4,8 16-42,-2 1-1,0 1 0,0 7 43,-1-4-22,1 0 0,8 15 22,-18-45 0,-1 1 0,1-1 0,0 1 0,-1-1 0,1 0 0,0 0 0,0 1 0,0-1 0,0 0 0,0 0-1,0 0 1,0 0 0,0 0 0,1 0 0,-1 0 0,0 0 0,0-1 0,1 1 0,-1 0 0,1-1 0,-1 1 0,0-1-1,1 1 1,0-2-1,0 1 0,0 0 0,0-1 0,0 1-1,-1-1 1,1 0 0,0 1 0,0-1-1,-1 0 1,1 0 0,-1 0 0,1 0 0,0-1-1,-1 1 1,0 0 0,1-1 0,-1 1-1,1-1 2,13-15 22,-1 0-1,0-1 0,-1-1 1,-1 0-1,0-1 0,-2 0 0,8-20-21,-8 11 38,-1 0 0,-2 0 0,0 0 0,-2-1 0,0-18-38,-3-20 42,-2 0 0,-4 0 0,-2 0 0,-14-57-42,10 66 6,1-1 139,-5-4-145,12 58 94,-1 7-51,-1 10 2,3-8-32,-3 18-2,0 1 0,1 0 0,1-1 0,1 1 0,1 0 0,1 0 0,1 4-11,8 54 7,8 22-7,-18-98 1,28 155 12,46 211-18,-71-359 5,0 4 0,2 0 0,-1-1 0,2 1 0,0-1 0,3 6 0,-7-17-1,-1 0 0,1 0 0,0 0 0,0-1 0,1 1 0,-1 0 0,1-1 0,-1 1 0,1-1 0,0 0 0,-1 0 0,1 0 0,0 0 0,1-1 0,-1 1 0,0-1 0,0 0 0,1 0 0,-1 0 0,0 0 0,1 0 0,-1-1 1,1 0-1,-1 1 0,1-1 0,1-1 1,5 0-4,1-1 1,-1-1 0,0 0 0,0 0-1,0-1 1,-1 0 0,1-1 0,-1 0-1,0 0 1,8-7 3,12-10 2,-1-1 1,14-17-3,-20 19 6,-2-1 0,0 0 1,-2-2-1,8-13-6,-19 27 0,-1 0 1,0-1-1,-1 1 0,-1-1 0,1 0 0,-2-1 1,0 1-1,0-1 0,-1 1 0,0-1 0,-1 0 1,0-11-1,-1 19-1,0 1 0,-1-1 1,1 0-1,-1 0 1,0 1-1,0-1 0,-1 1 1,1-1-1,0 1 1,-1-1-1,0 1 1,0 0-1,-2-2 1,3 3-1,0 1 1,0 0 0,0 0-1,-1 0 1,1 0-1,-1 0 1,1 1-1,0-1 1,-1 0-1,0 1 1,1-1-1,-1 1 1,1-1 0,-1 1-1,0 0 1,1 0-1,-1-1 1,0 1-1,1 0 1,-1 1-1,1-1 1,-1 0 0,0 0-1,1 1 1,-1-1-1,1 1 1,-1-1-1,0 1 1,1 0-1,0 0 1,-1-1-1,1 1 1,-1 0 0,-5 4-3,0 0 0,0 1 0,0-1 0,1 1 1,-1 0-1,1 1 0,1-1 0,0 1 0,-4 6 3,6-9-1,1 0 0,-1 0-1,1 0 1,0 0 0,0 0 0,1 0 0,-1 1 0,1-1 0,0 0-1,0 1 1,1 0 0,-1-1 0,1 1 0,0-1 0,0 1-1,0-1 1,1 1 0,0-1 0,1 4 1,-1-5-1,1 0 0,0 0 0,-1-1 0,1 1 0,1-1 0,-1 1 0,0-1 0,1 0 0,-1 1 0,1-1 0,0-1 0,-1 1 0,1 0 0,0-1 0,0 1 0,0-1 0,0 0 0,1 0 0,1 1 1,5 0-5,1 0 0,-1 0-1,0-1 1,1 0 0,8 0 5,1-2-3,0-1 0,0-1 0,0 0 0,0-2 1,-1 0-1,1-1 0,-1-1 0,-1-1 1,5-2 2,-13 4 1,0 0 0,-1 0 1,0 0-1,0-1 0,0-1 1,-1 0-1,0 0 0,0-1-1,-3 3 7,-1 0 0,1 0-1,-1-1 1,-1 0 0,1 0-1,-1 0 1,-1 0-1,1 0 1,-1-1 0,0 1-1,-1-1 1,1-1-7,-2 4 12,1 1 1,-1-1 0,0 1-1,0-1 1,-1 1-1,0-1 1,1 1-1,-1-1 1,-1 1-1,1 0 1,-1 0-1,1-1 1,-1 1-1,-2-2-12,-3-4 39,0 0-1,-1 0 0,0 1 0,-7-6-38,14 15 0,-8-10-11,5 6-75,3 15-74,1-4 105,0 5 0,0-9 43,0-1-1,-1 0 1,1 1-1,0-1 1,1 1-1,-1-1 1,0 1-1,1-1 1,-1 0-1,1 1 1,0-1-1,0 0 1,0 1-1,0-1 1,0 0-1,0 0 1,1 0-1,-1 0 1,1 0 12,28 36 9,7 13-9,-28-38-2,-5-7 0,0 1 1,-1-1 0,0 1 0,0-1 0,0 1-1,-1 0 1,0 0 0,0 1 0,-1-1 0,0 0-1,0 1 1,-1 4 1,2 8 0,0 1-15,1 0 1,1 0-1,1 0 0,1-1 1,8 18 14,-10-28-10,2 1-21,-2 0 0,0 0 0,0 0 0,-1 1 0,0-1 0,-1 3 31,-1-11-5,-1 0-1,0 0 1,0 0 0,0 0 0,-1 0 0,1 0 0,-1 0 0,1 0-1,-1 0 1,0-1 0,0 1 0,0 0 0,-1-1 0,1 1 0,0-1-1,-1 1 1,0-1 0,0 1 0,0-1 0,0 0 0,0 0 0,0 0-1,0 0 1,-1-1 0,1 1 0,-1 0 0,0 0 5,-10 5 2,0 0 0,0-1 0,0-1 0,0 0 0,-1 0 1,0-2-1,0 1 0,0-2 0,0 0 0,-8 0-2,22-2 0,-1 0 0,0 0 0,0 0-1,0 0 1,0-1 0,1 1 0,-1 0-1,0 0 1,0 0 0,0-1 0,1 1 0,-1-1-1,0 1 1,0 0 0,1-1 0,-1 1 0,0-1-1,1 1 1,-1-1 0,1 0 0,-1 1 0,1-1-1,-1 0 1,1 1 0,-1-1 0,1 0 0,-1 0-1,1 1 1,0-1 0,-1 0 0,1 0-1,0 0 1,0 1 0,0-1 0,0 0 0,0 0-1,0 0 1,0 0 0,0 0 0,0 1 0,0-1-1,0 0 1,0 0 0,1 0 0,-1 0 0,1-3-4,1-1 0,-1 0 0,1 1 0,0-1 0,0 1 0,1 0 0,1-3 4,5-5-8,2-1 1,-1 2 0,1 0-1,1 0 1,0 1-1,0 0 1,12-6 7,25-14-53,28-11 53,-25 14-10,-18 9 22,-12 8 16,-1-1-1,-1-1 0,0-1 1,-1-1-1,0-1 0,3-4-27,-20 16 31,0 1 1,0-1-1,0 1 0,-1-1 0,1 0 0,-1 0 1,0 0-1,1 0 0,-1 0 0,-1 0 0,1 0 1,0 0-1,-1 0 0,0 0 0,0 0 0,0-3-31,0 4 11,0 1-1,0-1 1,0 1-1,-1-1 1,1 1-1,0-1 1,-1 1-1,1 0 1,-1-1 0,0 1-1,0 0 1,1-1-1,-1 1 1,0 0-1,0 0 1,0 0-1,0 0 1,0-1-1,0 2 1,-1-1-1,1 0 1,0 0-1,0 0 1,-1 0-1,1 1 1,0-1-1,-1 1 1,1-1-1,-1 1 1,1 0-1,-1-1 1,1 1-1,-1 0 1,1 0-1,-1 0 1,1 0-1,-1 0-10,1 0 0,-1 1 0,0-1 0,0 1 0,1-1 0,-1 1 0,1 0 0,-1-1 0,1 1 0,-1 0-1,1 0 1,-1 0 0,1 0 0,0 1 0,-1-1 0,1 0 0,0 0 0,0 1 0,0-1 0,0 1 0,0-1 0,0 1-1,0-1 1,1 1 0,-1 0 0,0 1 0,0-1-1,0 1-1,0 0 0,0-1 1,1 1-1,-1 0 1,1 0-1,0 0 0,-1-1 1,1 1-1,0 0 0,1 0 1,-1 0-1,0 0 1,1-1-1,0 1 0,0 0 2,1 0-1,0 1-1,0-1 1,0 0-1,0 0 1,1-1-1,-1 1 0,1-1 1,0 1-1,0-1 1,3 2 1,37 21-17,-16-10 4,11 7 9,-14-9 13,-1 2-1,16 12-8,-34-23-1,0 0 1,0 0-1,0 1 0,-1 0 1,1 0-1,-1 0 0,-1 0 0,1 1 1,-1 0-1,0-1 0,0 1 1,0 0-1,0 4 1,-2-7-4,0 0 0,-1 1 0,1-1 1,-1 1-1,0-1 0,0 1 0,0-1 0,-1 1 0,1-1 1,-1 1-1,1-1 0,-1 0 0,-1 1 0,1-1 0,0 0 1,-1 0-1,0 2 4,-2 1-22,0-1 0,0 0 0,0 0 0,0 0 0,-1-1 0,0 0 0,0 0 1,0 0-1,-4 2 22,-3 1-283,0-1 1,0 0 0,0 0-1,-1-2 1,0 1 0,0-2-1,0 0 1,0 0 0,-5-1 282,-33-2-758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2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12 549 2969,'-12'10'6673,"19"-22"-5866,10-15-839,-4 7 43,-6 9-5,-1 0 0,0 0 0,0-1 0,-1 0 0,-1 0 0,2-8-6,3-9 78,-2 0 1,-1-1 0,-1 0 0,-1-20-79,-3 30 128,-1-1 0,-1 1 1,-1 0-1,-1-1 0,-1 1 1,-1 0-1,-2-6-128,4 17 64,1 1 21,-1 0 0,0 0-1,0 1 1,0-1 0,-1 1 0,-1-1 0,0 0-85,1 4 34,3 8-44,6 13-42,22 43 44,-19-44 8,-1 0 0,-1 1 0,0 0 0,2 9 0,9 41 1,-3 0 0,-3 0 1,-3 1-1,0 52-1,-8-56 15,3-1-1,3 0 1,3 0 0,9 27-15,-18-86 0,1-1 0,0 1 0,0-1 1,0 0-1,1 1 0,-1-1 1,1 0-1,0 0 0,0 0 0,0 0 1,0 0-1,0-1 0,1 1 1,-1-1-1,1 1 0,-1-1 0,1 0 1,0 0-1,1 0 0,7 5 34,-10-6-32,0 0 0,0 0 0,0 0 0,0 0 0,0-1 0,1 1 0,-1 0 0,0-1 0,1 1 0,-1-1 0,0 1 0,1-1 0,-1 0 0,0 1 0,1-1 0,-1 0 0,1 0 0,-1 0 0,0 0 0,1 0 0,-1 0 0,1-1 0,-1 1 0,0 0 0,1-1 0,-1 1 0,0-1 0,1 0 0,0 0-2,29-18 22,-2-1 0,0-2-1,21-21-21,-44 37 5,0 1 0,-1-1 0,1-1 0,-2 1 0,1-1-1,-1 0 1,0 0 0,0 0 0,-1-1 0,0 1 0,0-1 0,-1 0-1,0 0 1,0 0 0,-1 0 0,0 0 0,0 0 0,-1 0 0,0-7-5,-1 5 3,0 1 0,-1 0 0,0-1 0,0 1 1,-1 0-1,0 0 0,-1 1 0,0-1 0,0 1 1,-1-1-1,0 1 0,0 0 0,-1 1 0,0 0 1,-1 0-1,1 0 0,-1 0-3,-1 1-1,1 0 0,-1 0 0,-1 1 0,1 0 1,-1 0-1,1 1 0,-1 0 0,0 0 0,-1 1 0,1 1 0,-1-1 0,1 2 0,-1-1 1,0 1-1,1 1 0,-1-1 0,0 2 0,0-1 0,1 2 0,-1-1 0,0 1 0,1 1 1,-1-1-1,-6 4 1,2-1 1,13-5-1,1 0 1,0 1 0,0-1-1,-1 0 1,1 0-1,0 0 1,-1 0 0,1 0-1,0 1 1,-1-1 0,1 0-1,0 0 1,-1 0-1,1 0 1,0 0 0,0 0-1,-1 0 1,1 0-1,0 0 1,-1 0 0,1 0-1,0 0 1,-1-1 0,1 1-1,0 0 1,-1 0-1,1 0 1,0 0 0,-1 0-1,1-1 1,0 1 0,0 0-1,-1 0 1,1 0-1,0-1 0,2-3 4,4 1 11,-6 3-15,4-1 3,0-1-1,1 0 1,-1 0-1,0 0 1,0 0-1,-1-1 1,1 0-1,0 0-2,35-29 7,-9 7 1,1 1 1,3 0-9,-6 5 5,1 1-1,1 1 0,1 2 1,0 1-1,1 1 1,30-7-5,-62 20-2,-1 0 0,1 1 0,-1-1 0,0 0 0,1 0 0,-1 0 0,1 0 0,-1 1 0,0-1 0,1 0 0,-1 1 0,1-1 0,-1 0 1,1 1-1,-1-1 0,1 1 0,0-1 0,-1 1 0,1-1 0,-1 0 0,1 1 0,0 0 2,0 0-1,-1 1 1,1-1-1,0 1 1,1 0-1,-1-1 1,0 1-1,0-1 0,1 1 1,-1-1-1,1 0 1,-1 1-1,1-1 1,0 1-1,0-1 1,29 60-20,-18-38 7,-1 0 1,3 10 12,-9-20 2,0-1 0,0-1 0,2 1 0,-1-1 0,2 0 0,-1 0 0,6 4-2,-11-13 1,0 0 0,0 1 0,0-1 0,0 0 0,1 0 0,-1-1 0,1 1 0,-1 0 0,1-1 0,0 0 0,-1 1 0,1-1 0,0 0 0,0-1 0,0 1 0,0 0 1,0-1-1,0 0 0,0 1 0,0-1 0,0-1 0,0 1 0,0 0 0,0-1 0,0 1 0,0-1 0,0 0 0,0 0 0,0 0 0,0 0 0,-1-1 0,1 1 0,-1-1 0,1 0-1,7-4 8,0-1 1,-1-1-1,0 0 0,-1 0 1,1-1-1,-2 0 1,1 0-1,4-9-8,-9 13 0,1 0 1,-1-1-1,-1 0 1,1 1-1,-1-1 1,0 0-1,0-1 1,0 1-1,-1 0 1,0 0-1,0-1 0,-1 1 1,0 0-1,0-1 1,0 1-1,-1 0 1,0-2-1,0 7 4,0-1 0,1 1 0,-1-1-1,0 1 1,0 0 0,0-1 0,0 1 0,0 0 0,-1-1 0,1 1 0,0 0 0,0 0 0,-1 0 0,1 0 0,-2 0-4,3 1-1,-1-1 0,1 1 0,0 0 0,-1 0 0,1 0 1,-1-1-1,0 1 0,1 0 0,-1 0 0,1 0 1,-1 0-1,1 0 0,-1 0 0,1 0 0,-1 0 0,1 0 1,-1 0-1,1 1 0,-1-1 0,1 0 0,-1 0 0,1 0 1,-1 1-1,1-1 0,-1 0 0,1 0 0,-1 1 0,1-1 1,0 0-1,-1 1 0,1-1 0,0 1 0,-1-1 0,1 0 1,0 1-1,-1-1 0,1 1 0,0-1 0,0 1 0,-1-1 1,1 1-1,0-1 0,0 1 0,0-1 0,0 1 1,0-1-1,0 1 0,0-1 0,0 1 0,0 0 0,0-1 1,0 1-1,0-1 0,0 1 0,0-1 1,0 3-1,0 0-1,0 0 1,0 0 0,0 0-1,0 0 1,1 0 0,-1 0-1,1 0 1,0 0 0,0 0-1,0-1 1,0 1-1,0 0 1,1 0 0,0 0 1,2 1 1,-1 1 1,2-1-1,-1 0 0,0 0 1,1-1-1,0 0 0,-1 1 1,1-2-1,3 2-1,3 2 5,0 0-1,1-1 0,9 4-4,-19-9 1,0 0 0,0 0 0,0 1 0,0-1 0,0 0-1,0-1 1,0 1 0,0 0 0,0 0 0,0-1 0,-1 1 0,1-1-1,0 0 1,0 1 0,0-1 0,-1 0 0,1 0 0,0 0 0,-1 0-1,1-1 1,-1 1 0,1-1-1,2-2 2,-1 1 1,1-1-1,-1 0 1,0-1-1,-1 1 1,2-3-3,56-125 277,-58 129-277,-1 1 0,0-1 0,1 1 0,0 0-1,-1 0 1,1 0 0,0 0 0,0 0 0,0 0 0,0 0 0,1 0 0,-1 1-1,0 0 1,1-1 0,-1 1 0,1 0 0,-1 0 0,1 0 0,0 0 0,-1 1-1,2-1 1,1 1-7,0 0 0,-1 0 0,1 0 0,-1 1 0,1 0 0,-1 0-1,0 0 1,1 0 0,-1 1 0,0 0 0,0 0 0,2 1 7,8 5-13,0 1 1,-1 1 0,0 0 0,-1 1 0,0 0 0,10 13 12,-14-14-6,-1 1 1,0 0-1,0 0 1,1 5 5,19 31-18,-27-47 23,0 1 1,0-1 0,0 0 0,0 1-1,1-1 1,-1 1 0,0-1 0,0 0-1,0 1 1,1-1 0,-1 0-1,0 1 1,1-1 0,-1 0 0,0 0-1,1 1 1,-1-1 0,0 0-1,1 0 1,-1 0 0,0 1 0,1-1-1,-1 0 1,1 0 0,-1 0 0,0 0-1,1 0 1,-1 0 0,1 0-1,-1 0 1,1 0 0,-1 0 0,0 0-1,1 0 1,-1 0 0,1 0-1,-1 0 1,0 0 0,1 0 0,-1-1-1,1 1 1,-1 0 0,0 0 0,1 0-1,-1-1 1,0 1 0,1 0-1,-1-1 1,0 1 0,0 0 0,1 0-1,-1-1 1,0 1 0,0-1-1,1 1-5,-3-6 605,-1-12-503,1-1 1,1 1-1,1-1 0,0 1 1,1-1-1,3-11-102,-1 19 5,0 0 0,1 0-1,0 0 1,1 0-1,0 0 1,1 1 0,0 0-1,1 0 1,0 1-1,0 0 1,4-4-5,-7 8-14,1 1 0,-1 0 0,1 0 0,-1 0 0,1 0 0,0 1 0,0 0 0,1 0 0,4-2 14,-8 4-6,0 0 0,1 1-1,-1-1 1,0 1-1,0 0 1,0 0 0,0-1-1,1 1 1,-1 1-1,0-1 1,0 0-1,0 0 1,0 1 0,0 0-1,1-1 1,-1 1-1,0 0 1,0 0-1,0 0 1,-1 0 0,1 0-1,0 0 1,0 1-1,-1-1 1,1 1 0,0-1-1,-1 1 1,1 1 6,7 8-14,-2 1 0,1 1 0,-2-1 0,0 1 0,0 0 0,-1 1 0,-1-1 0,0 1 0,0 3 14,-1-3-49,0 0 0,2-1 0,-1 0 0,2 0 1,-1 0-1,2 0 0,0-1 0,0 0 0,6 6 49,-12-17-65,1 1 0,-1 0 0,1 0 0,-1-1 0,1 1 1,0-1-1,0 0 0,0 1 0,0-1 0,0 0 0,0 0 0,0 0 0,0 0 0,0 0 0,0-1 0,1 1 0,-1-1 0,0 1 0,0-1 0,1 0 0,-1 0 0,0 0 0,1 0 0,-1 0 0,0-1 0,0 1 1,3-1 64,19-12-517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8:55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319 704 824,'1'-14'192,"-2"-12"4918,1 25-4958,-1 0 1,1-1 0,-1 1-1,1 0 1,-1 0 0,1 0-1,-1 1 1,0-1 0,1 0-1,-1 0 1,0 0-1,0 0 1,0 1 0,0-1-1,0 0 1,0 1 0,0-1-1,0 1 1,0-1 0,0 1-1,0-1 1,0 1 0,0 0-153,-12-3 89,0 0 0,0 1 1,0 1-1,1 0 0,-1 1 1,0 1-1,-10 1-89,19-1 31,0-1-1,1 2 1,-1-1 0,0 0-1,1 1 1,-1 0-1,1 0 1,-1 0 0,1 0-1,0 0 1,0 1 0,0-1-1,0 1 1,-3 3-31,-7 6 107,6-6-89,-1 1 0,1 1 0,1-1 0,-1 1 0,1 1 0,1-1 0,-1 1 0,1 0 0,1 0 0,-3 7-18,-4 15 59,1 1 0,-2 20-59,4-22 97,5-13-39,0 0 0,1 1 0,0-1 0,2 1 0,0-1 0,1 1 0,1-1 0,3 15-58,-4-27 25,0 0 0,1 0 0,-1 0 0,1 0 0,0-1 0,0 1 0,1-1 0,-1 0 0,1 1 0,0-1 0,0 0 0,0-1 0,1 1-25,2 2 16,1 0 1,0-1-1,0 0 0,0 0 0,0 0 1,1-1-1,4 1-16,9 4 8,0-2 0,1-1 1,0 0-1,1-1 0,10-1-8,-7 1 10,-22-4-8,1 1 0,-1-1 0,1-1-1,-1 1 1,1-1 0,-1 1 0,1-1 0,-1-1 0,1 1 0,-1-1 0,1 1-1,-1-1 1,1 0 0,-1-1 0,0 1 0,0-1 0,1 0 0,-1 0 0,0 0-2,24-19 48,-2-2 1,0 0-1,-1-1 1,-1-2-1,15-22-48,16-15 111,-27 32-39,-1-2-1,-1-1 1,11-22-72,-28 41 22,0-1 1,-1-1 0,-1 1-1,-1-1 1,0-1 0,-1 1-1,-1-1 1,0 0 0,-1-13-23,-2-9 32,-1-1 0,-6-26-32,2 14 13,-4-37-10,-3 0 1,-21-74-4,15 115 17,13 41 1,1 1 1,0-1-1,1 0 1,-1 0-1,2 0 1,-1 0-1,1-6-18,1 13-12,0 1-5,1 10-38,10 47 45,-6-34 14,-1 0 0,-2 1 0,1 16-4,-1 23 1,2 36 16,5 5-17,-4-69 0,1-1 0,1 0 0,2-1 0,13 32 0,-12-41 21,1 1-18,-1 1 0,-1 1 1,-2 0-1,3 16-3,-7-30-1,0-1-1,1 0 1,0 0 0,1 0 0,0-1-1,1 0 1,0 0 0,3 4 1,21 40 2,-21-38 6,1-1 1,1 0 0,0-1-1,1 0 1,1-1 0,1 1-9,11 13 29,-23-26-27,0 1-1,0-1 0,1 1 1,-1-1-1,1 0 1,-1 0-1,1 0 0,0-1 1,-1 1-1,1-1 1,0 1-1,0-1 0,0 0 1,0 0-1,1 0 1,1 0-2,1-1 0,-1 0 1,1-1 0,-1 1-1,0-1 1,1 0 0,-1 0-1,0-1 1,0 0 0,0 0-1,1 0 0,8-4 1,0 0-1,0-1 0,0-1 1,-1 0-1,-1-1 1,1 0-1,-1-1 0,-1 0 1,0-1-1,0 0 0,-1-1 1,2-4-1,14-16-6,-19 24 14,0-1 0,-1 1 0,0-1 0,1-3-8,-7 12 5,0 0 0,0 0 0,-1 0 0,1 0 0,0 1-1,0-1 1,0 0 0,-1 0 0,1 0 0,0 0 0,0 0 0,-1 0 0,1 0-1,0 0 1,0 0 0,-1 0 0,1 0 0,0 0 0,0 0 0,-1 0 0,1 0-1,0 0 1,0 0 0,-1 0 0,1 0 0,0 0 0,0 0 0,-1 0 0,1 0-1,0 0 1,0 0 0,0-1 0,-1 1 0,1 0 0,0 0 0,0 0 0,0 0-1,0-1 1,-1 1 0,1 0 0,0 0 0,0 0 0,0-1 0,0 1 0,0 0-1,0 0 1,-1-1 0,1 1 0,0 0 0,0 0 0,0-1 0,0 1 0,0 0-1,0 0 1,0-1 0,0 1 0,0 0 0,0 0 0,0-1 0,0 1 0,0 0-1,1 0 1,-1-1 0,0 1-5,-2 10-1,0 0-1,0-1 0,1 1 0,1 0 1,0 0-1,0 0 0,1 0 1,0 0-1,1 0 0,0-1 1,1 2 1,-2-10-1,0 1 0,1 0 0,-1-1 0,0 1 0,1-1 0,0 0 0,-1 1 0,1-1 0,0 0 0,0 0 0,0 0 0,0 0 0,0 0 0,0-1 0,0 1 0,0 0 0,0-1 1,0 0-1,0 1 0,0-1 0,0 0 0,1 0 1,1 1-1,5 1 3,-4-1 0,-1 0 0,1 0 0,0 0 0,0 0 0,-1-1 0,1 0 0,0 0 0,0 0 1,0-1-1,-1 1 0,1-1 0,0 0 0,-1 0 0,1-1 0,-1 0 0,1 1 0,-1-1 0,4-3-2,7-6 47,-1-1 1,0 0-1,-1-1 1,0-1-1,-1 0 0,-1-1 1,0 0-1,-1 0 1,-1-1-1,0-1 0,2-7-47,-9 18 33,0 0 0,-1 0 0,1-1 0,-1 1-1,-1 0 1,1-1 0,-1 1 0,0-1-1,-1 1 1,1 0 0,-1-1 0,-1 1 0,1 0-1,-1 0 1,-1-4-33,-1-1 51,-1 1 1,1 0-1,-1 0 0,-1 0 0,0 1 0,0 0 1,-1 0-1,-5-4-51,9 10 28,-1-1 1,0 1-1,0 0 0,0 0 1,0 1-1,0-1 0,0 1 1,-1 0-1,1 0 1,-1 0-1,0 1 0,1 0 1,-6-1-29,2 1 21,-1 0-1,1 1 1,-1 0 0,1 0 0,-1 1 0,1 0 0,-8 2-21,-1 2-20,1 0 0,-1 1 1,1 1-1,1 0 0,-1 1 0,2 1 0,-10 7 20,20-14-116,0 1 0,1-1 1,-1 1-1,1 0 0,0 0 0,0 1 1,0 0 115,2-4-44,1 1 0,0-1 0,0 1 1,-1-1-1,1 1 0,0-1 0,0 1 0,0-1 1,0 1-1,0-1 0,0 1 0,0-1 0,0 0 1,0 1-1,0-1 0,0 1 0,0-1 1,0 1-1,0-1 0,0 1 0,0-1 0,0 1 1,0-1-1,1 1 44,0 0-80,-1 0 0,1 0 0,0-1 0,0 1 0,0 0 1,0 0-1,0-1 0,0 1 0,0 0 0,0-1 0,0 1 0,0-1 1,1 0-1,0 1 80,28 7-592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3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103 494 5777,'-13'13'606,"1"0"-1,1 1 1,1 1-1,0-1 1,1 2-1,-5 9-605,10-17 44,1-1 0,0 1 1,0 0-1,0 0 0,1 0 0,0 1 0,1-1 0,0 0 0,0 1 0,1-1 0,0 1 0,0-1 0,1 1 0,2 6-44,-2-12 34,0 1-1,1-1 0,0 1 0,0-1 1,0 0-1,0 0 0,0 1 0,1-2 1,-1 1-1,1 0 0,0 0 0,0-1 1,0 1-1,0-1 0,0 0 0,0 0 1,1 0-1,-1-1 0,1 1 0,-1-1 1,3 1-34,11 3 104,0-1 1,0 0 0,1-1 0,1-1-105,-4 0 25,4 0 1,1 0 1,-1-1-1,1-1 0,0-2 0,-1 1 0,1-2 0,-1-1 0,2-1-26,-6 1 8,-1 0 0,0-1-1,-1-1 1,1-1 0,-1 0-1,-1 0 1,1-1 0,-1-1-1,-1 0 1,1 0 0,-1-2-8,-4 3 48,-1 0 0,1 0 0,-2-1 0,1 1 1,-1-1-1,-1-1 0,1 1 0,-2-1 0,1 1 0,-1-1 1,-1 0-1,0 0 0,0-1 0,-1 1 0,0-7-48,0-22 314,-3-1 0,0 2-1,-6-22-313,7 53 10,-14-85 143,-3 1 0,-22-57-153,38 142-2,-8-23 22,10 29-20,0-1 0,0 1 1,0-1-1,0 1 0,-1 0 1,1-1-1,0 1 0,0-1 1,0 1-1,-1 0 0,1-1 0,0 1 1,-1 0-1,1-1 0,0 1 1,-1 0-1,1-1 0,0 1 1,-1 0-1,1 0 0,-1 0 0,1-1 1,0 1-1,-1 0 0,1 0 1,-1 0-1,1 0 0,-1 0 1,1 0-1,-1 0 0,1 0 0,0 0 1,-1 0-1,1 0 0,-1 0 1,1 0-1,-1 0 0,1 0 1,-1 0-1,1 0 0,0 1 1,-1-1-1,1 0 0,-1 0 0,1 0 1,0 1-1,-1-1 0,1 0 1,0 1-1,-1-1 0,1 0 0,-1 1 2,0 8 10,1 15-12,-1-8 0,1 1 0,1 0 0,1 0 0,1 0 0,0 0 0,1-1 0,1 3 0,15 39 29,2 0 0,3-1 0,18 27-29,-12-24 48,-3 1 1,15 48-49,20 111 48,-61-216-63,-1 0-28,0-1 1,0 0-1,0 1 0,1-1 0,-1 0 0,1 0 0,0 0 0,2 3 43,-4-6-11,0 0-1006,-2 0-521,2 0 758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3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34 160 8202,'-4'-1'1100,"-20"-9"1716,24 10-2785,0 0 0,-1-1 0,1 1 0,0 0 0,-1 0 0,1-1 0,0 1 0,-1 0 0,1-1 0,0 1 0,-1 0 0,1-1 0,0 1 0,0 0 0,-1-1 0,1 1 0,0-1 0,0 1 0,0 0 0,0-1 0,0 1 0,0-1 0,-1 1 0,1-1 0,0 1 0,0-1 0,0 1 0,0 0 0,0-1 0,1 1 0,-1-1 0,0 1 0,0-1 0,0 1 0,0 0 0,0-1 0,1 1 0,-1-1 0,0 1 0,0 0 0,1-1 0,-1 1 0,0 0 0,0-1 0,1 1 0,-1 0 0,0 0 0,1-1 0,-1 1 0,1 0 0,-1 0 0,1-1-31,24-14 128,1 0 0,1 1 0,1 2 0,-1 1 0,12-2-128,-36 12 5,34-11 6,0 2 0,1 1 0,1 2 0,-1 2-1,1 1 1,0 2 0,38 4-11,-68-1 5,-1 0 0,0 1 0,0 0 0,0 0 0,0 1 1,0 0-1,-1 1 0,6 2-5,-3-1-122,-1-1 1,1 0 0,0 0 0,4 0 121,21-2-1856,-16-1 1235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4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46 278 3497,'-43'13'1805,"40"-11"3680,12-2-4517,21-6-1271,-17 3 356,0 0 0,0-1 1,-1 0-1,1-1 0,-1 0 0,0-1 0,-1 0 0,1-1-53,9-6 140,-1 0 1,-1-2-1,0 0 0,-1-1 0,0-1 1,-1-1-1,-1-1-140,-14 16 25,1-1 0,-1 0 1,0 0-1,0 0 0,0-1 0,-1 1 1,1 0-1,-1-1 0,0 1 1,-1 0-1,1-1 0,-1 1 1,0-1-1,0-2-25,0 4 10,0 1 0,0-1 0,-1 1 0,0 0-1,1 0 1,-1-1 0,0 1 0,0 0 0,0 0 0,0 0 0,0 0 0,0 0 0,-1 0 0,1 0 0,-1 0 0,0 0 0,1 1 0,-1-1 0,0 1-1,0-1 1,0 1 0,0 0 0,0 0 0,0 0 0,0 0 0,0 0 0,-1 0 0,0 0-10,2 1-1,1 0 0,-1 0 0,0 0 1,1-1-1,-1 1 0,0 0 0,0 0 0,1 0 0,-1 1 1,0-1-1,1 0 0,-1 0 0,0 0 0,1 0 1,-1 1-1,0-1 0,1 0 0,-1 1 0,0-1 0,1 0 1,-1 1-1,1-1 0,-1 1 0,1-1 0,-1 1 0,1-1 1,-1 1-1,1-1 0,-1 1 0,1 0 0,0-1 1,-1 1-1,1 0 0,0-1 0,0 1 0,-1 0 0,1-1 1,0 1-1,0 0 0,0-1 0,0 1 0,0 0 0,0-1 1,0 1-1,0 1 1,2 44-42,-2-41 42,3 15 3,0-1 0,1 0 0,1 0 1,4 11-4,-7-23 0,1-1 1,0 1-1,0-1 1,0 0 0,0 0-1,1 0 1,0 0 0,0-1-1,1 0 1,0 0 0,0 0-1,0 0 1,0-1 0,1 1-1,-1-1 1,5 1-1,-8-4 1,0-1 1,0 1-1,0-1 1,0 1-1,0-1 0,0 0 1,0 0-1,0 0 1,0 0-1,0 0 0,0 0 1,0-1-1,0 1 1,0-1-1,0 1 1,0-1-1,0 0 0,0 0 1,0 0-1,-1 0 1,1 0-1,1-1-1,5-4 7,1-1 0,-1 0 0,7-7-7,-4 4-13,2-2-468,0-1 1,-1 0 0,-1 0-1,0-1 1,0 0 0,6-14 480,-6 3-782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5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42 4593,'-17'-25'2689,"13"13"-65,-2 8-1280,-3 8-615,9-2-297,0 0-320,0 2-104,19 40-112,37 59-152,-23-49-561,-4 11-831,-6 7 1056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5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1 477 5361,'3'-1'323,"1"-1"-1,-1 1 1,0-1 0,0 0-1,0 0 1,0-1 0,0 1-1,0-1 1,-1 1 0,1-1-1,-1 0 1,1 0 0,-1 0-1,0 0 1,-1 0 0,1-1-323,7-8 564,259-331 1013,-261 335-1621,-10 16-8,-16 23-30,14-22 74,-8 11-5,8-14 13,0 1 0,1 0 0,0 0 0,0 1 0,1-1-1,-2 5 1,5-9 0,-1-1 0,1 1 0,-1-1 0,1 1 0,0-1 0,0 1 0,0 0 0,0-1 0,1 1 0,-1-1 0,1 1 0,-1-1 0,1 1 0,0-1 0,0 1 0,0-1 0,1 0 0,-1 1 0,0-1 0,1 0 0,-1 0 0,1 0 0,1 1 0,3 4 1,0-2 0,1 1 0,-1 0-1,1-1 1,0-1 0,0 1 0,1-1-1,-1 0 1,1-1 0,0 0-1,0 0 1,0 0 0,0-1 0,1-1-1,-1 1 1,1-1 0,-1-1 0,1 1-1,-1-2 1,1 1 0,-1-1 0,0 0-1,1-1 1,-1 0 0,0 0 0,0-1-1,5-2 0,0 0 33,-1 0-1,0-1 0,-1 0 1,1-1-1,-1 0 0,0-1 1,-1 0-1,0-1 0,9-10-32,-16 15 20,1 0-1,-1 0 0,0-1 0,0 0 0,0 0 1,0 0-1,-1 0 0,0 0 0,0 0 0,0 0 1,-1-1-1,0 1 0,0-1 0,0 1 0,-1-1 0,0 1 1,0-1-1,0 1 0,-1-1 0,1 1 0,-1-1 1,-1 1-1,1-1 0,-1 1 0,0-1-19,0 2 8,0 0 0,-1 0-1,1 1 1,-1-1 0,1 1-1,-1-1 1,0 1 0,-1 0-1,1 0 1,0 1 0,-1-1-1,0 1 1,1-1 0,-1 1 0,0 0-1,0 0 1,-1 1-8,-13-6 10,0 1-1,0 1 1,-7-1-10,22 6-1,-9-3-31,1 1 1,-1 0-1,1 1 1,-1 0-1,0 1 1,0 0-1,1 1 1,-7 1 31,13-1-75,0 0 1,0 0 0,1 1-1,-1 0 1,0 0-1,1 0 1,0 1 0,-1-1-1,1 1 1,0 0 0,1 0-1,-1 1 1,0-1 0,1 1-1,0-1 1,0 1 0,0 0-1,0 1 1,0-1 0,1 0-1,0 1 75,0-1-271,0 1 0,1-1 0,-1 1 0,1-1 0,0 1 0,0 3 271,0 27-917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6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0 217 6089,'44'-80'2035,"-43"78"-1960,0 0 0,0 1 0,0-1 0,0 0 0,0 1 0,1-1-1,-1 1 1,0-1 0,1 1 0,-1 0 0,1 0 0,-1-1 0,1 1-1,0 0 1,-1 0 0,2 0-75,-2 1 9,1 0 0,-1 0 0,0 0 0,0 0-1,1 0 1,-1 0 0,0 0 0,0 0 0,1 0 0,-1 1 0,0-1-1,0 0 1,0 1 0,1 0-9,5 1 143,11 2-62,0 1-1,0 1 1,-1 0 0,0 1 0,0 1 0,0 1 0,-1 0 0,-1 1 0,1 0 0,-2 2-1,0 0 1,0 0 0,-1 1 0,0 1 0,-1 0 0,-1 1 0,0 0 0,-2 1 0,1 0-1,5 14-80,-13-25 4,-1 0-1,1-1 1,-1 1-1,0 0 1,0 0-1,-1 0-3,1-3 15,-1-1 1,0 0-1,0 0 1,0 0-1,0 0 0,0 0 1,0 1-1,0-1 1,-1 0-1,1 0 0,0 0 1,0 0-1,-1 0 0,1 0 1,-1 0-1,1 0 1,-1 0-1,0 0 0,1 0 1,-1 0-1,0 0 1,1 0-1,-1 0 0,0-1 1,0 1-1,0 0 0,-1 0-15,1-1 45,0 0 0,0-1-1,0 1 1,-1 0 0,1-1-1,0 1 1,0 0-1,0-1 1,0 1 0,-1-1-1,1 0 1,0 1 0,0-1-1,0 0 1,0 0-1,1 0 1,-1 0 0,0 1-1,0-1 1,0 0-1,1 0 1,-1-1 0,1 1-1,-1 0 1,0-1-45,-17-31 613,14 23-542,1 1 0,0-1 0,0 1 0,1-1 0,1 0 0,-1 0 0,2 0 0,-1 0 0,2-7-71,-1 11 4,0 0 1,1 0-1,0 1 1,0-1-1,0 0 0,1 0 1,0 0-1,0 1 1,1-1-1,-1 1 0,1 0 1,0-1-1,1 1 1,-1 1-1,1-1 0,2-2-4,-4 5-2,0 1-1,1-1 1,-1 1-1,1-1 1,-1 1-1,1 0 1,-1 0-1,1 0 1,0 0 0,-1 0-1,1 0 1,0 1-1,0 0 1,0-1-1,-1 1 1,1 0-1,0 0 1,0 1-1,0-1 1,-1 1-1,1-1 1,0 1-1,0 0 3,8 3-10,0 0 0,0 1 0,0 1 0,9 5 10,-5-2-1,8 4 2,1-2 0,-1 0 0,2-2 0,-1-1 0,20 4-1,-35-10 3,0 0-1,0-1 1,0 0-1,0 0 1,0-1 0,1 0-1,-1-1 1,0 0-1,0 0 1,0-1 0,0 0-1,0-1 1,-1 0-1,1 0 1,-1-1-1,0 0 1,7-5-3,-12 7 11,0 0 1,0 0-1,0-1 0,0 1 0,0-1 1,-1 0-1,1 0 0,-1 0 0,0 0 1,0 0-1,0-1 0,0 1 0,0-1 1,-1 1-1,0-1 0,0 1 0,0-1 1,0 0-1,0 0 0,-1 1 0,1-1 1,-1 0-1,0 0 0,0 0 0,-1 0 1,1 1-1,-1-1 0,0 0 0,0 0 1,0 0-12,-2-4 26,-1 0 0,1 0 0,-1 0 0,-1 1 1,1-1-1,-1 1 0,-1 0 0,1 1 1,-1-1-1,0 1 0,-1 0 0,-4-3-26,4 4 6,1 0 0,0 0 1,1 0-1,-1-1 0,-4-6-6,18 21-28,0-1 0,0-1 0,1 1 0,4 1 28,13 13-7,2 0 4,20 16-11,21 25 14,-54-48-13,0 0 1,-1 1 0,-1 1-1,0 0 1,-1 1 0,-1 2 12,-7-13-17,0 0 0,-1 0 0,0 1 0,-1-1 1,1 1-1,-1 0 0,-1-1 0,0 1 0,0 0 0,0 0 1,-1 0-1,0 0 0,-1 0 0,0 0 0,0 0 1,-1 0-1,-1 6 17,-1-4-111,-1 1-1,0-2 1,0 1 0,-1 0 0,0-1 0,0 0 0,-1-1-1,0 1 1,-1-1 0,0-1 0,0 1 0,-1-1 0,0-1 0,0 0-1,0 0 1,-1 0 0,0-1 0,0-1 0,0 0 0,-10 2 111,7-3-210,-1-1 0,1-1 0,-9 0 210,21-1-3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6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139 566 4169,'-4'-7'786,"0"0"0,1-1 0,-1 1-1,2 0 1,-1-1 0,1 0 0,0 1 0,0-8-786,-3-53 46,5 60 166,2-66 299,-1 56-440,0 1 0,-2-1-1,0 0 1,0 1 0,-2 0-1,-2-10-70,-7-13 23,-2 0 0,-2 1 1,-11-19-24,25 55 7,1-1 1,-1 1-1,0 0 1,0-1-1,-1 1 1,1 0-1,0 0 1,-1 1 0,-1-2-8,4 4 1,0 0 0,0 0 1,-1 0-1,1 0 0,0-1 1,0 1-1,0 0 1,-1 0-1,1 0 0,0 0 1,0 0-1,0 0 0,-1 0 1,1 0-1,0 0 1,0 0-1,0 0 0,-1 1 1,1-1-1,0 0 0,0 0 1,0 0-1,-1 0 1,1 0-1,0 0 0,0 0 1,0 0-1,-1 1 0,1-1 1,0 0-1,0 0 1,0 0-1,0 0 0,0 1 1,0-1-1,-1 0 0,1 0 1,0 0-1,0 1 1,0-1-1,0 0 0,0 0 1,0 0-1,0 1 0,0-1 1,0 0-1,0 0 1,0 0-1,0 1 0,0-1 1,0 0-2,-2 13 17,2-12-12,1 11-7,0 0 0,0 0 1,1 0-1,0-1 0,1 1 1,1-1-1,0 0 0,4 8 2,7 26-22,103 395 195,-112-412-136,-3-12 6,0 0-1,1 0 1,0 0-1,1-1 1,1 1-1,1-1 1,2 2-43,-8-15 2,0-1 0,0 0 0,0 1 1,0-1-1,1 0 0,-1 1 0,1-1 0,-1 0 1,1 0-1,-1 0 0,1 0 0,-1-1 1,1 1-1,0 0 0,-1-1 0,1 1 0,0-1 1,0 1-1,0-1 0,-1 0 0,1 0 1,0 0-1,0 0 0,0 0 0,0 0 0,-1-1 1,1 1-1,0 0 0,0-1 0,-1 0 1,1 1-1,0-1 0,-1 0 0,2-1-2,8-3-55,-1-1 0,0 0 0,-1-1 0,1 0 0,0-2 55,-2 2-118,27-22-211,1-6 115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8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1 697 8306,'2'-6'293,"-1"1"0,2 0 1,-1-1-1,1 1 0,-1 0 1,2 0-1,-1 0 0,0 1 0,1-1 1,0 1-1,0 0 0,0 0 1,1 0-1,-1 0 0,3 0-293,11-8-152,1 1 0,1 1-1,11-5 153,21-10 243,-47 22-242,21-11 11,-1-2 0,8-7-12,-26 18 4,-1 0-1,1-1 1,-2 1-1,1-1 1,-1 0 0,1-1-1,-2 1 1,1-1 0,-1 0-1,0-1 1,0 0-4,-3 5 3,0-1 1,0 0-1,0 0 0,0 1 1,-1-1-1,0 0 0,1 0 1,-2 0-1,1 0 0,0 1 1,-1-1-1,1 0 0,-1 0 1,0 1-1,-1-1 0,1 0 1,-1 1-1,1-1 0,-1 1 1,0 0-1,0-1 0,0 1 1,-1 0-1,0 0-3,-5-7 8,-1 1-1,-1 0 1,1 0-1,-1 1 1,-1 1-1,-5-4-7,16 11 1,0 0-1,0-1 0,-1 1 0,1 0 0,0-1 1,-1 1-1,1 0 0,0 0 0,-1-1 0,1 1 1,-1 0-1,1 0 0,0-1 0,-1 1 0,1 0 1,-1 0-1,1 0 0,0 0 0,-1 0 0,1 0 1,-1 0-1,1 0 0,-1 0 0,1 0 0,-1 0 1,1 0-1,0 0 0,-1 0 0,1 0 0,-1 0 1,1 0-1,-1 1 0,1-1 0,0 0 0,-1 0 1,1 0-1,-1 1 0,1-1 0,0 0 0,-1 1 1,1-1-1,0 0 0,0 1 0,-1-1 0,1 0 1,0 1-1,0-1 0,-1 1 0,1-1 0,0 0 1,0 1-1,0-1 0,0 1 0,0-1 0,-1 1 1,1-1-1,0 0 0,0 1 0,0-1 0,0 1 1,0-1-1,1 1 0,-1-1 0,0 1 0,0-1 1,0 0-1,0 1 0,0 0 0,9 35-11,9 6 8,2 0 0,2-2 0,22 30 3,-14-23 11,-2 2 0,6 19-11,-16-28 18,-3 0-1,-2 1 0,-1 0 1,-2 1-1,-2 1 0,-1 3-17,-7-30 329,-1-16-295,1 0-1,0 0 1,-1 0 0,1 0-1,0 0 1,0 0-1,-1 0 1,1-1 0,0 1-1,0 0 1,-1 0-1,1 0 1,0 0 0,0 0-1,-1 0 1,1-1-1,0 1 1,0 0 0,-1 0-1,1 0 1,0-1-1,0 1 1,0 0 0,0 0-1,0-1 1,-1 1-1,1 0 1,0 0 0,0-1-1,0 1 1,0 0-1,0 0 1,0-1 0,0 1-1,0 0 1,0-1-1,0 1 1,0 0-34,-1-2 69,0 0 1,0 0-1,1 0 0,-1 0 1,0 0-1,1 0 0,0 0 0,0 0 1,-1 0-1,1 0 0,0 0 1,0 0-1,1 0 0,-1-1-69,1-12 77,-1-8-57,0 5-11,1 0 1,0 1 0,1-1 0,3-7-10,-4 21-1,0 0 1,0 0-1,0-1 1,1 2-1,0-1 1,-1 0 0,1 0-1,1 0 1,-1 1-1,0-1 1,1 1-1,0 0 1,0 0 0,0 0-1,0 0 1,0 0-1,1 1 1,-1-1-1,1 1 1,0 0 0,-1 0-1,2 0 1,-1 1-1,-1 0 0,1 0 0,0 1 0,0-1 0,0 1-1,0 0 1,0 0 0,0 0 0,0 1 0,0-1 0,-1 1 0,1 0 0,0 0 0,0 0 0,-1 1-1,1-1 1,-1 1 0,1 0 0,-1 0 0,0 0 0,1 0 0,-1 1 0,0-1 0,0 1 1,16 16-13,2-2 0,0-1 1,1-1-1,1 0 0,2-1 13,-18-10-7,1-1-1,-1 0 1,1 0-1,0-1 1,0 1 0,0-2-1,0 1 1,1-1-1,-1-1 1,0 0-1,1 0 1,-1 0-1,0-1 1,0 0 0,1-1-1,-1 0 1,0 0-1,4-2 8,-4 0 2,0 0-1,-1 0 0,0 0 0,0-1 1,0 0-1,-1-1 0,1 1 0,-1-1 1,0-1-1,-1 1 0,0-1 1,0 0-1,0 0 0,-1 0 0,0-1 1,-1 0-1,1 1 0,1-8-1,-3 10-2,-1-1-1,1 1 1,-1-1-1,0 1 1,0-1-1,-1 1 1,1-1-1,-1 0 1,-1 1-1,1-1 1,-1 1-1,0-1 1,0 0-1,-1 1 1,1 0-1,-1-1 1,0 1-1,-1 0 1,1 0 0,-1 0-1,0 1 1,0-1-1,-1 0 1,0 1-1,1 0 1,-1 0-1,-1 0 1,-2-2 2,4 4-3,0 0 1,-1 0-1,1 0 0,-1 0 1,1 1-1,-1 0 1,0-1-1,0 1 1,0 0-1,0 1 1,0-1-1,0 1 1,1 0-1,-1 0 1,0 0-1,0 0 1,0 1-1,0-1 0,0 1 1,0 0-1,0 0 1,0 1-1,1-1 1,-1 1-1,1 0 1,-1 0-1,1 0 1,-1 0-1,1 1 1,0-1-1,0 1 3,-8 6 2,1 1 0,0 0 0,1 1 0,0 0 0,0 0 0,1 1 0,1 0 0,-2 3-2,4-5-6,0 0 0,1 0 0,0 0 0,0 1 0,1 0 0,0-1 0,1 1-1,0 0 1,1 0 0,0 0 0,1 0 0,0 0 0,2 10 6,-1-19-1,-1 1-1,1-1 0,-1 0 0,1 0 1,0 1-1,0-1 0,0 0 1,0 0-1,1 0 0,-1 0 1,0 0-1,1-1 0,-1 1 1,1 0-1,0-1 0,0 1 1,0-1-1,-1 1 0,1-1 0,0 0 1,1 0 1,1 1-4,0-1 1,0 0 0,0 0 0,0 0-1,0 0 1,0-1 0,0 0 0,0 0-1,0 0 1,0 0 0,3-1 3,6-2-5,0 0 1,0 0-1,-1-1 1,0-1-1,0 0 1,0-1 0,4-3 4,4-3 4,-1 0 0,-1-2 0,0 0 1,5-7-5,-15 13 2,1-1 0,-2 0 0,1 0 1,-2 0-1,1-1 0,-1 0 0,0 0 1,-1-1-1,1-3-2,-5 11-3,0 1 0,-1 0 0,1 0 0,-1 0 0,1 0 1,-1 0-1,0 0 0,0-1 0,1 1 0,-2 0 0,1 0 0,0 0 0,0-1 0,-1 1 1,1 0-1,-1 0 0,0 0 0,1 0 0,-1 0 0,0 0 0,0 0 0,-1 0 0,0-1 3,0 1-3,0 0 0,0 0 0,0 0 0,0 1 0,-1-1-1,1 1 1,-1-1 0,1 1 0,-1 0 0,0 0 0,1 0-1,-1 0 1,0 0 0,0 0 0,0 1 0,0 0 3,-1-1-4,1 1 0,0-1 1,-1 1-1,1 0 0,0 0 0,-1 1 1,1-1-1,0 1 0,-1-1 1,1 1-1,0 0 0,0 0 1,0 0-1,0 1 0,0-1 0,0 1 1,0 0-1,0 0 0,1 0 1,-1 0-1,1 0 0,-1 0 0,1 1 1,0-1-1,0 1 0,0 0 1,0 0-1,1 0 0,-1-1 1,1 2-1,-2 1 4,2-1-2,1 1 1,-1-1-1,1 1 0,-1 0 1,1-1-1,1 1 0,-1-1 1,0 1-1,1-1 1,0 1-1,0-1 0,1 0 1,-1 1-1,2 2 2,1 0-4,0 0 0,0-1 0,0 0 0,1 1 0,0-1 0,0-1 0,0 1 0,5 2 4,0 1-4,2-1 0,-1 0-1,1 0 1,0-2-1,1 1 1,-1-2-1,1 1 1,0-2-1,9 2 5,-11-3-1,1-2 0,0 0 0,0 0 0,0-1 0,-1 0-1,1-1 1,0-1 0,0 0 0,-1 0 0,1-1 0,-1-1 0,0 0 0,1 0-1,-2-1 1,1 0 0,-1-1 0,0 0 0,0-1 0,0 0 0,-1-1 0,0 0-1,3-5 2,-1 3 2,-1-2 0,0 0-1,-1 0 1,-1 0 0,0-1-1,-1-1 1,0 1-1,0-1 1,-2 0 0,0-1-1,-1 1 1,0-1-1,-1 0 1,0 0 0,-2 0-1,0 0 1,0-8-2,-4-10 63,0 1 0,-3 0 1,0 0-1,-2 0 0,-2 1 0,0 0 1,-10-15-64,2 5 18,-3 2 0,-1 1 1,-2 0-1,-2 2 1,-8-7-19,33 41-4,-1 0 0,1 0 0,-1 0 1,0 0-1,0 0 0,0 0 0,0 1 1,0-1-1,0 1 0,0 0 0,-1-1 1,1 1-1,0 0 0,-2 0 4,3 1-2,1 0 1,-1 0-1,1 0 0,-1 0 0,1 0 0,-1 0 0,1 0 0,-1 0 1,1 0-1,-1 0 0,1 1 0,-1-1 0,1 0 0,0 0 1,-1 1-1,1-1 0,-1 0 0,1 0 0,0 1 0,-1-1 1,1 0-1,0 1 0,-1-1 0,1 1 0,0-1 0,0 1 2,-5 20-29,5-10 22,0 0 0,1 0-1,1 0 1,0 0 0,0 0 0,1 0-1,1-1 1,0 0 0,0 1 7,13 26 12,19 29-12,-16-30 20,71 136-51,59 157 31,-100-210 8,-49-117-9,-1 0-1,1 0 1,0 0-1,0 0 1,1 0-1,-1 0 0,0-1 1,1 1-1,-1-1 1,1 1-1,-1-1 1,1 1-1,0-1 1,0 0-1,-1 0 1,1 1-1,1-1 2,-1-1-39,-1 1 0,0-1 1,1 0-1,-1 0 0,1 0 0,-1 0 0,0 0 0,1 0 0,-1-1 1,1 1-1,-1 0 0,0-1 0,1 1 0,-1-1 0,0 1 0,1-1 1,-1 0-1,0 1 0,1-2 39,5-3-348,-1-1 1,1 0-1,-1-1 0,-1 0 1,1 0-1,-1 0 0,0-1 348,18-25-763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08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1 295 8674,'2'-18'3521,"18"-9"-2273,14 4-608,26-10-272,6 0-200,19-3-128,4-5-288,11 1 1936,-5-3-1343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2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1672,'0'0'913,"0"0"-193,0 0-408,6-2-248,-4 2 8,7-2 48,-9 2-8,0 0-432,6-4 256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8:56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12 649 3129,'1'-1'237,"-1"1"1,1-1 0,0 0-1,-1 1 1,1-1 0,-1 1-1,1-1 1,-1 0 0,0 1 0,1-1-1,-1 0 1,0 0 0,1 1-1,-1-1 1,0 0 0,0 0-1,0 1 1,0-1 0,1 0-1,-1 0-237,-1 0 198,1 1 0,0 0 0,-1-1-1,1 1 1,0-1 0,-1 1-1,1 0 1,0-1 0,-1 1 0,1 0-1,-1-1 1,1 1 0,-1 0-1,1 0 1,-1-1 0,1 1 0,-1 0-1,1 0 1,-1 0 0,1 0 0,-1 0-1,1-1 1,-1 1 0,1 0-1,-1 0 1,1 0 0,-1 1 0,1-1-1,-1 0-197,1 0 1,-1 0-1,1 0 1,0 0 0,0 0-1,-1 0 1,1 0-1,0 1 1,0-1 0,0 0-1,-1 0 1,1 0-1,0 0 1,0 0 0,0 1-1,0-1 1,-1 0-1,1 0 1,0 0 0,0 1-1,0-1 1,0 0-1,0 0 1,0 1 0,0-1-1,0 0 1,-1 0-1,1 1 1,0-1 0,0 0-1,0 0 1,0 0-1,0 1 1,0-1 0,0 0-1,0 0 1,1 1-1,-1-1 1,0 0-1,-1 18 5,1 1-1,1-1 1,0 0 0,2 0-1,0-1 1,2 6-5,-1-8 5,0 0-1,1-1 1,1 1 0,0-1-1,8 12-4,12 25 18,-15-20-3,-5-15-18,0 0-1,1 0 1,1 0 0,4 5 3,-12-20-2,1 0 1,-1 0 0,1 0 0,0 0 0,-1 0 0,1 0 0,0 0-1,0-1 1,-1 1 0,1 0 0,0-1 0,0 1 0,0 0 0,0-1 0,0 1-1,0-1 1,0 1 0,0-1 0,0 0 0,0 0 0,1 1 0,-1-1-1,0 0 1,0 0 0,0 0 0,0 0 0,0 0 0,0 0 0,0 0-1,1-1 1,-1 1 0,0 0 0,0-1 0,0 1 0,0 0 0,0-1-1,0 1 1,0-1 1,4-3-6,0 1 0,-1-1-1,1 0 1,-1-1-1,0 1 1,2-4 6,-2 4-1,20-28-10,-1-1 0,-2-1 0,15-31 11,-10 16-22,15-18 22,-31 53-5,-6 10 0,0-1-1,0 0 1,-1-1-1,0 1 1,0 0-1,0-1 1,0 0-1,-1 0 1,0 0-1,0-1 6,-9 20-10,-3 102 38,10-104-29,-1-1 0,2 1 1,0 0-1,0-1 1,1 1-1,0-1 0,1 1 1,0-1-1,1 0 0,0 0 1,0 0-1,1-1 1,0 1-1,1-1 0,0 0 1,1-1-1,-1 0 1,2 0-1,-1 0 0,1-1 1,0 0-1,1 0 1,-1-1-1,1 0 0,1-1 1,-1 0-1,1 0 0,0-1 1,0 0-1,0-1 1,0 0-1,1-1 0,-1 0 1,1 0-1,5-1 1,-2 0-34,0-1-1,0-1 0,0 0 1,0-1-1,0 0 0,0-1 1,-1-1-1,1 0 0,-1-1 1,0 0-1,0-1 0,5-4 35,19-13-128,0-1-1,-2-2 1,11-12 128,-36 30 29,-1 0 1,0-1 0,-1-1-1,1 1 1,-2-1-1,0 0 1,1-2-30,-6 8 16,1 0 0,-1-1-1,0 1 1,0-1 0,0 1 0,-1-1-1,0 0 1,0 0 0,0 0 0,0 0-1,-1 1 1,1-1 0,-2 0 0,1 0-1,0 0 1,-1 0 0,0 0 0,0 0-1,-1-1-15,2 4 19,-1 1-1,0-1 0,1 0 1,-1 1-1,0-1 0,0 1 1,0-1-1,0 1 0,-1-1 1,1 1-1,0 0 0,0-1 1,-1 1-1,1 0 0,-1 0 1,1 0-1,-1 0 0,0 0 1,1 1-1,-2-1-18,0 0 15,0 0-1,0 1 1,0-1 0,0 1 0,0 0-1,0 0 1,-1 1 0,1-1-1,0 0 1,0 1 0,1 0-1,-2 0-14,-3 1 17,-1 1 0,0 0 0,1 1 0,0 0 0,0 0 0,0 0 0,0 1-1,1 0 1,-2 2-17,1 1 7,0 0-1,0 0 0,0 1 1,1 0-1,1 1 1,-1-1-1,2 1 0,-4 8-6,1 1-1,2-1 0,0 1 0,1 0 0,-1 10 1,4-24-2,1 1 0,0-1-1,0 0 1,0 1 0,1-1 0,0 0 0,0 0 0,0 1-1,1-1 1,0 0 0,0 0 2,-1-3-2,-1 0-1,1-1 1,0 0-1,-1 1 1,1-1-1,0 1 1,0-1 0,0 0-1,0 0 1,0 1-1,1-1 1,-1 0-1,0 0 1,0 0-1,1 0 1,-1-1-1,1 1 1,-1 0 0,1 0-1,-1-1 1,1 1-1,-1-1 1,1 0-1,0 1 1,-1-1-1,1 0 1,-1 0 0,1 0-1,0 0 1,-1 0-1,1 0 1,0 0-1,-1-1 1,1 1-1,-1-1 1,2 0 2,6-3 0,0 0 0,0-1 1,-1 0-1,1 0 0,-1-1 0,-1 0 1,1-1-1,-1 0 0,0 0 0,6-7 0,-1-1 0,0 0 0,-1-1 1,2-5-1,0-2 4,-2 0 1,-1-1-1,-1-1 1,-1 0-1,-1 0 1,-1-1 0,-2 1-1,0-1 1,-2 0-1,0-17-4,-4-43 1,-3-1 0,-9-42-1,11 103 5,-8-59 341,-2 1 1,-6-2-347,18 139 157,7 32-156,5 0 0,3-1-1,40 170-4,15 97 29,-64-310-76,-3-21-193,1 0 0,0 0 0,1 0 0,2 0 0,5 14 244,-9-30-200,0 0 0,1 1 0,0-1 0,0 0 0,0 0 0,1-1 0,-1 1 0,4 2 200,35 25-938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3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17 100 3465,'-9'-31'1072,"2"7"2741,11 21-314,10 0-3874,-11 2 688,6-2-287,-1 1 1,1 0 0,0 1-1,-1 0 1,1 0 0,0 1-1,0 0 1,0 0 0,-1 1-1,2 1-26,-6-1 9,0 0-1,0 0 0,0 1 0,-1 0 1,1-1-1,0 1 0,-1 1 1,1-1-1,-1 1 0,0-1 1,0 1-1,0 0 0,1 1-8,31 42 52,-33-44-49,5 11 7,1 0 0,-1 0-1,-1 0 1,-1 1 0,0 0 0,0 0 0,-1 0 0,0 8-10,0 2 35,-2-1 1,-1 1 0,-1 0-1,-2 20-35,2-43 24,0 0-1,0-1 0,0 1 0,0-1 1,0 1-1,0-1 0,0 1 1,0-1-1,0 1 0,0 0 0,0-1 1,0 1-1,0-1 0,0 1 1,-1-1-1,1 1 0,0-1 0,0 1 1,-1-1-1,1 1 0,0-1 1,-1 1-1,1-1 0,0 0 0,-1 1 1,1-1-1,-1 1 0,1-1 1,-1 0-1,1 0 0,-1 1 0,1-1 1,-1 0-1,1 0 0,-1 1 0,1-1 1,-1 0-1,1 0 0,-1 0 1,1 0-1,-1 0 0,0 0 0,1 0 1,-1 0-1,1 0 0,-1 0 1,1 0-1,-1 0-23,1-7 39,0-17-32,1 0 1,2 0 0,0 0 0,6-17-8,0 0 3,-6 25-4,0 0 0,2 0 0,0 0 0,1 1-1,0 0 1,5-7 1,-8 16-1,1 1-1,0-1 0,0 1 0,0 0 1,1 0-1,-1 0 0,1 0 1,0 1-1,1 0 0,-1 0 0,1 0 1,0 1-1,0 0 0,0 0 1,0 0-1,0 1 0,3 0 2,-3 0-3,0 0 0,0 1 0,0 0-1,1 0 1,-1 0 0,0 1 0,0 0 0,2 0 3,-5 1-2,-1-1 1,1 1-1,-1 0 1,1 0 0,-1 0-1,1 0 1,-1 0-1,0 0 1,0 0 0,1 1-1,-1-1 1,0 1 0,0 0-1,0 0 1,-1-1-1,1 1 1,0 0 0,-1 1-1,1-1 1,-1 0 0,1 1 1,5 12-3,-1 1 1,0-1 0,-1 1 0,-1 0 0,0 0 0,-1 1 0,-1 1 2,-1-4 4,2 0 1,-1 0-1,2 0 1,0 0-1,0 0 1,1-1 0,1 1-1,1-1 1,0-1-1,2 4-4,-6-13-1,-1 0-1,1 0 0,-1 0 1,1-1-1,0 1 0,0-1 0,0 0 1,0 0-1,1 0 0,-1 0 1,0 0-1,1-1 0,-1 0 1,1 0-1,0 0 0,0 0 2,3 0-2,-1 0 1,0-1-1,1 0 0,-1 0 0,0 0 0,0-1 0,1 0 0,-1 0 0,4-2 2,3-1 1,-1-1 0,1 0 0,-1-1 0,0-1 0,0 0 0,-1 0 0,0-1 1,-1 0-1,3-3-1,-6 4 5,1-1 0,-1 1 0,0-2 0,-1 1 0,0 0 0,-1-1 0,0 0 0,0-1-5,-2 3 4,0 0 0,-1 0-1,0 0 1,0 0 0,-1-1 0,0 1 0,0 0 0,-1-1 0,0 1-1,0-1 1,-1-5-4,-1-2 43,-1 0 0,0 0 0,-1 0 0,0 0 0,-1 1 0,-4-6-43,9 19 4,0 0 0,-1 1 0,1-1 0,-1 0 0,1 1 0,0-1 0,-1 0 0,0 1 1,1-1-1,-1 0 0,1 1 0,-1-1 0,0 1 0,1-1 0,-1 1 0,0 0 0,0-1-4,1 1 1,-1 1 0,1-1 0,0 0-1,-1 1 1,1-1 0,0 0 0,-1 1 0,1-1-1,0 0 1,-1 1 0,1-1 0,0 1 0,0-1-1,0 1 1,-1-1 0,1 1 0,0-1 0,0 0-1,0 1 1,0-1 0,0 1 0,0-1 0,0 1-1,0-1 1,0 1 0,0-1 0,0 1-1,0-1 1,0 1 0,0-1 0,0 1 0,1-1-1,-1 1 1,0-1 0,0 1-1,4 28 0,1 0 0,5 18 0,-7-38 0,1 9 0,2 0 0,1-1 0,0 0 0,8 14 0,6 13 1,-18-36 0,1 0-1,0 0 1,0-1 0,0 0-1,1 0 1,3 3-1,-7-8-1,-1-1 0,1 0-1,0 0 1,0 0 0,0 0 0,0 0 0,0 0 0,1-1 0,-1 1 0,0 0 0,0 0 0,1-1 0,-1 1 0,0-1 0,1 1 0,-1-1 0,0 0 0,1 1-1,-1-1 1,0 0 0,1 0 0,-1 0 0,1 0 0,-1 0 0,1 0 0,-1-1 0,0 1 0,1 0 0,-1-1 0,0 1 0,1-1 0,-1 1 0,0-1 0,0 0-1,1 1 1,-1-1 0,0 0 0,0 0 0,0 0 0,0 0 0,0 0 0,0-1 1,9-8 3,-1-1 0,-1 0 1,0 0-1,0-1 0,-1 0 0,0 0 1,-2-1-1,1 0 0,0-4-3,2-8 9,-2 0-1,0 0 0,-2-1 1,1-16-9,-4 33-24,-1 15-29,2 14 35,0-10 18,0 0 0,1 0 0,0 0 1,1-1-1,0 0 0,0 1 0,3 1 0,2 6 2,-2-2-40,1 0 1,0 0-1,2-1 1,-1 0-1,2 0 1,-1-1-1,2-1 1,6 6 37,-14-15-221,1 0 0,0 0 0,0 0 1,0 0-1,0-1 0,0 0 0,1 0 0,-1 0 1,1-1-1,-1 0 0,1 0 0,-1 0 1,7-1 220,20 4-898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4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56 520 5729,'-3'4'446,"-1"-1"-1,1 1 0,1 0 1,-1 1-1,1-1 1,-1 0-1,1 2-445,-4 10 281,1-1-1,-4 15-280,5-13 415,2-8-340,-1 1-1,1 0 0,1-1 1,0 1-1,0 0 0,1 0 1,0-1-1,1 1 1,0 0-1,2 8-74,-1-12 19,0 0 1,1 0-1,-1 0 0,1-1 1,0 1-1,0-1 0,1 0 1,0 0-1,0 0 0,0 0 1,0 0-1,1-1 0,0 0 1,0 0-1,0 0 0,0-1 1,2 1-20,2 1 4,-1 0 0,1-1 0,0-1 0,1 1 0,-1-2 0,0 1 0,1-1 0,-1 0 0,1-1 0,0-1 0,0 1 0,-1-1 0,1-1 0,1 0-4,3-1 25,0-1-1,-1 0 0,0-1 0,0 0 1,0-1-1,0-1 0,0 0 0,-1 0 0,10-8-24,-9 4 81,0 0-1,0 0 1,-1-1-1,0-1 1,-1 0-1,0-1 1,-1 0-1,3-6-80,-7 9 133,0-1 1,0 0-1,-1-1 1,0 1-1,-1-1 1,0 0-1,-1 0 0,0-1 1,-1 1-1,1-11-133,-3-15 210,-1 0 0,-2 0 0,-5-23-210,-27-112 188,26 132-163,-31-116 35,34 140 5,2 40-81,2-4 15,-1 4-1,1-1 1,1 1-1,1 0 0,1-1 0,0 1 0,4 9 2,42 242-18,-26-156 31,-17-93-7,1 1 0,2-1 1,0 0-1,1-1 0,10 19-6,-16-38-1,1 1 0,0 0 0,1-1 0,-1 0 0,1 1 0,0-1 0,1-1 1,-1 1-1,1-1 0,0 1 0,0-2 0,0 1 0,0 0 0,1-1 0,0 0 0,-1 0 0,1-1 0,0 1 0,1-1 1,-1-1-1,0 1 0,0-1 0,1 0 0,-1-1 0,5 1 1,11-3 1,0 0 0,-1-1 0,1-2 0,-1 0 0,0-1 0,-1-1 0,0-1 0,0-1 0,0 0 0,-1-2 0,-1 0 0,1-1 0,-2-1 0,0-1 0,-1 0 0,5-6-1,-16 15 1,-1-1 1,1 1-1,-1-1 1,0 0-1,-1 0 0,1-1 1,-1 1-1,-1-1 1,1 1-1,-1-1 0,0 0 1,-1 0-1,1 0 1,-1 0-1,-1 0 0,1-1 1,-1 1-1,-1 0 1,1 0-1,-1 0 1,0 0-1,-1 0 0,0 0 1,0 0-1,0 0 1,-1 1-1,0-1 0,0 1 1,-1 0-1,0 0 1,0 0-1,0 0 0,-1 1 1,0-1-1,0 1 1,0 0-1,0 1 0,-3-2-1,7 5 0,0 0 0,0 0 0,-1 1 0,1-1 0,0 0 0,-1 1-1,1-1 1,-1 0 0,1 1 0,-1 0 0,1-1 0,-1 1 0,1 0-1,-1 0 1,1 0 0,-1 0 0,0 0 0,1 0 0,-1 0 0,0 1 0,1-1-1,0 1 1,-1 0-1,1 0 1,0 0 0,1-1-1,-1 1 1,0 0-1,0 0 1,0 0-1,0 0 1,1 1 0,-1-1-1,1 0 1,-1 0-1,0 0 1,1 0-1,0 1 1,-1-1 0,1 0-1,0 0 1,0 1-1,0-1 1,0 0-1,0 1 1,0-1 0,0 10-1,0 1-1,1-1 1,0 0-1,1 0 1,0 0 0,1 0-1,0 0 1,1 0-1,0-1 1,1 0 0,0 0-1,0 0 1,1 0 0,0-1-1,1 0 1,0 0-1,1-1 1,0 0 0,0 0 1,-1-1-4,1 0 1,-1-1 0,1 0 0,0-1 0,0 0 0,1 0 0,-1-1 0,1 0 0,0 0 0,0-1-1,1 0 1,-1-1 0,0 0 0,1 0 0,0-1 0,-1 0 0,1-1 0,0 0 0,0-1 0,-1 1-1,1-2 1,2 0 3,-2-1 4,-1 0 0,1-1 0,-1 0 0,0-1 0,0 1 1,-1-2-1,1 1 0,-1-1 0,0-1 0,-1 1 0,1-1 0,0-2-4,-3 3 3,0 0 0,0 0 0,-1-1 0,0 1 0,0-1 0,0 0 0,-1 0 0,0-1 0,-1 1 1,1-1-1,-1 1 0,-1-1 0,1 0 0,-2 1 0,1-7-3,-1 14 0,0 0 0,0 0-1,0 0 1,0 0 0,0 0 0,0 0 0,0 0 0,0 0-1,0 0 1,0 0 0,0 0 0,0 0 0,0 0 0,-1 0-1,1 0 1,0 0 0,0 0 0,0 0 0,0 0-1,0 0 1,0 0 0,0 0 0,0 0 0,0 0 0,0 0-1,0 0 1,0 0 0,0 0 0,0 0 0,0 0-1,0 0 1,0 0 0,0 0 0,-1 0 0,1 0 0,0 0-1,0 0 1,0 0 0,0 0 0,0 0 0,0 0 0,0 0-1,0-1 1,0 1 0,0 0 0,0 0 0,0 0-1,0 0 1,0 0 0,0 0 0,0 0 0,0 0 0,0 0-1,0 0 1,0 0 0,0 0 0,0 0 0,0 0-1,0 0 1,0 0 0,0-1 0,0 1 0,0 0 0,-4 7-26,-4 12-21,6-14 45,1 1-1,0-1 1,0 1 0,0-1 0,1 1-1,0-1 1,0 1 0,0-1 0,1 1-1,0-1 1,0 1 0,0-1-1,0 1 1,1-1 0,0 0 0,1 3 2,0-4-3,0 0 0,0 0 0,0 0 0,0 0 0,0-1 0,1 1 1,-1-1-1,1 0 0,0 0 0,0 0 0,1-1 0,-1 1 0,0-1 0,1 0 1,-1 0-1,1-1 0,0 1 0,4 0 3,0 0-2,-1-1-1,1 0 1,0-1-1,0 0 1,0 0 0,0-1-1,0 0 1,-1-1-1,1 0 1,0 0 0,-1-1-1,7-2 3,-1-1 1,-1-1 0,1 0-1,-1 0 1,-1-1 0,0-1-1,0 0 1,1-2-1,-10 8 5,0 0 1,0 0 0,0 0-1,-1 0 1,1 0-1,-1 0 1,0-1-1,0 1 1,-1-1-1,1 1 1,0-1-1,-1 0 1,0 1-1,0-1 1,0 0-1,-1-1-5,0 3 8,0-1 0,0 0-1,0 1 1,0-1 0,-1 0 0,1 1 0,-1-1-1,0 1 1,0-1 0,0 1 0,0-1-1,0 1 1,-1-1 0,1 1 0,-1 0 0,1 0-1,-1 0 1,0 0 0,0 0 0,0 0-1,0 1 1,0-1 0,0 0 0,-1 1-8,-11-7 20,0 0 1,0 1 0,-1 1 0,1 0 0,-1 1-1,-1 1-20,-15-4-111,-1 1-1,-14 0 112,35 5-151,-1 1 0,1 1-1,-8 0 152,16 0-118,1 0 0,-1 1 0,0-1 0,0 1 0,1-1 0,-1 1 0,1 0 0,-1 0 0,0 0 0,1 1 0,0-1 0,-1 1 0,1-1 0,0 1 0,0 0 0,-1 0 118,3-2-84,-1 1 0,1-1 0,-1 1 0,1-1 0,-1 1 0,1-1 0,0 1 0,-1 0 0,1-1-1,0 1 1,0-1 0,-1 1 0,1 0 0,0-1 0,0 1 0,0 0 0,0-1 0,0 1 0,0 0 0,0-1 0,0 1 0,0 0-1,0-1 85,11 15-1089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5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5473,'5'-5'477,"0"1"-1,0 1 1,1-1-1,0 1 1,0 0-1,-1 0 1,6-1-477,-8 3 22,-1 1 0,1-1 0,-1 1 1,1 0-1,0 0 0,-1 0 0,1 0 1,0 0-1,-1 1 0,1-1 0,0 1 0,-1 0 1,1 0-1,-1-1 0,1 2 0,-1-1 0,0 0 1,1 0-1,-1 1 0,0-1 0,1 1-22,4 5 75,0 0 0,0 0 0,-1 0 0,0 1 0,0 0 0,0 0 0,-1 0-1,-1 1 1,3 4-75,10 25 365,6 25-365,-17-48 43,7 20 24,-2-6 5,-1 1 0,5 24-72,-15-33 299,-1-16 192,0-10 79,1 3-55,0-2-49,0-21-343,0 0-1,2 0 0,1 0 0,1 0 0,1 0 0,1 1 0,4-9-122,-4 14 6,0 1 1,2 0-1,0 1 0,4-6-6,-9 19-2,-1-1 1,1 1 0,-1 0-1,1 0 1,1 0 0,-1 1-1,0-1 1,1 1 0,0 0-1,0 0 1,0 0-1,0 0 1,0 1 0,0 0-1,1-1 1,-1 2 0,1-1-1,0 0 1,2 0 1,-5 2-1,1 0 0,-1 0 1,0 0-1,1 1 0,-1-1 0,0 1 1,1-1-1,-1 1 0,0 0 0,0-1 1,0 1-1,1 0 0,-1 1 0,0-1 1,0 0-1,-1 1 0,1-1 0,0 1 1,0-1-1,-1 1 0,1 0 0,-1-1 1,1 1-1,-1 0 0,0 1 1,5 7-3,0 0 0,-1 0-1,-1 1 1,3 7 3,-4-11 0,10 35-419,-1 0 1,1 20 418,0-5-986,4 6 986,1-14-586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6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334 465 4921,'10'-5'350,"18"-14"1320,-28 19-1652,0 0-1,0 0 1,0 0 0,0-1 0,0 1-1,0 0 1,1 0 0,-1 0 0,0 0-1,0-1 1,0 1 0,0 0 0,0 0-1,0 0 1,0 0 0,0 0 0,0-1-1,0 1 1,0 0 0,0 0 0,0 0-1,0 0 1,0-1 0,0 1 0,0 0-1,0 0 1,0 0 0,0 0 0,0-1-1,-1 1 1,1 0 0,0 0 0,0 0-1,0 0 1,0 0 0,0-1 0,0 1-1,0 0 1,-1 0 0,1 0 0,0 0-1,0 0 1,0 0 0,0 0 0,0 0-1,-1 0 1,1 0 0,0 0 0,0-1-18,-22-1 731,11 2-679,0 1 1,0 1 0,0 0-1,0 0 1,1 1-1,-1 1 1,1-1 0,-5 4-53,-18 9 342,-28 18-342,25-13 222,30-17-174,-12 6 45,1 0 1,0 2-1,-4 3-93,18-13 2,0 0 1,1 1-1,-1-1 1,0 1-1,1-1 1,-1 1-1,1 0 1,0 0-1,0 0 1,0 0-1,0 0 1,1 0-1,-1 1 1,1-1-1,0 1 1,0-1-1,0 1 1,1-1-1,-1 1 1,1-1-1,0 2-2,0-4 2,0 0-1,1 1 0,-1-1 0,1 1 1,0-1-1,-1 0 0,1 0 0,0 1 0,0-1 1,0 0-1,0 0 0,0 0 0,0 0 0,0 0 1,0 0-1,1 0 0,-1 0 0,0-1 0,0 1 1,1 0-1,-1-1 0,1 1 0,0 0-1,33 7 47,-7-5 0,0-2 0,0-1-1,25-3-46,-20 0 44,29-1 14,-3 0-10,1 2 0,-1 3 0,3 2-48,-53-2 17,0 1 1,0 0 0,-1 0-1,1 0 1,0 1 0,2 2-18,-9-4 5,-1-1 0,1 1 1,-1-1-1,1 1 1,-1 0-1,1 0 1,-1 0-1,0 0 0,1 0 1,-1 0-1,0 0 1,0 0-1,0 0 1,0 0-1,0 1 0,0-1 1,0 1-1,0-1 1,-1 0-1,1 1 1,-1-1-1,1 1 0,-1 0 1,1-1-1,-1 1 1,0-1-1,1 1 0,-1 0 1,0-1-1,0 1 1,0-1-1,-1 1 1,1 0-1,0-1 0,-1 1 1,1-1-1,-1 2-5,-1 1 5,0 0 0,-1-1 0,0 1 0,1 0 0,-1-1 0,-1 1 0,1-1 0,0 0 0,-1 0 0,0 0 0,1-1 0,-2 1-5,-50 27 15,21-16 23,0-1 0,0-2 0,-1-1 0,-1-2 0,0-1 0,-19 0-38,44-7 18,8-3-3,16-7 3,28-10-34,-16 15 9,1 0 0,0 2 0,0 1 0,2 1 7,20-2 22,30 2 31,-49 2-75,-1-2 0,2-1 22,-20 1 33,0-1 0,0 0 0,0 0 0,0-1 0,-1-1 0,0 1 0,8-5-33,-6 1 109,0 0 0,-1-1 0,0-1 0,0 1 0,0-1 0,-2-1 0,1 0 0,-1 0 0,0-1-1,-1 0 1,0 0 0,-1-1 0,-1 1 0,2-5-109,2-8 96,0-1 0,-2 1-1,-1-1 1,-1-1 0,-1 1 0,1-22-96,-4 16 47,-2 0 0,-1 0 1,-1 1-1,-6-22-47,-8-21 80,-10-21-80,24 81 5,-16-40 15,18 50-19,-1-1 0,0 0 0,-1 0 0,1 0 0,-1 1 0,1 0 0,-1-1 0,0 1 0,0 0 0,-1 0 0,-1-1-1,4 4-1,-1-1-1,1 0 1,-1 1 0,1-1-1,0 1 1,-1-1 0,0 1 0,1 0-1,-1 0 1,1 0 0,-1 0-1,1 0 1,-1 0 0,1 0-1,-1 0 1,1 1 0,-1-1-1,1 1 1,-1-1 0,1 1 0,-1-1-1,1 1 1,0 0 0,-1 0-1,1-1 1,0 1 0,0 0-1,-1 0 1,1 0 0,0 1 1,0-1-2,-1 0 1,1 1-1,0-1 0,0 0 1,0 1-1,0-1 0,0 1 1,0 0-1,0-1 0,1 1 1,-1 0-1,0-1 0,1 1 1,-1 0-1,1 0 0,0-1 1,0 1-1,0 0 0,0 0 1,0 0-1,0-1 0,0 1 1,0 0-1,1 0 0,-1-1 1,1 1-1,-1 1 2,7 9 2,1 1 0,0-1 0,0 0 0,1 0-2,20 27 11,4 17-9,-1 1 1,-4 2 0,-2 1 0,-2 1 0,-3 1 0,-3 1 0,5 38-3,4 55 13,-27-154-51,0-1 0,0 1 0,0 0 1,1-1-1,-1 1 0,1 0 0,-1-1 0,1 1 0,0-1 0,-1 1 1,1-1-1,0 1 0,0-1 0,0 0 0,0 1 0,1-1 1,-1 0-1,0 0 0,0 0 0,1 0 0,-1 0 0,0 0 1,1 0-1,-1 0 0,1-1 0,0 1 0,-1 0 0,1-1 1,-1 1-1,1-1 0,0 0 0,0 0 38,2 0-105,-1 0 1,0-1-1,1 1 0,-1-1 1,1 0-1,-1 0 0,0 0 0,0-1 1,1 1-1,-1-1 0,0 0 1,-1 0-1,1 0 0,0 0 1,0 0-1,0-1 105,22-24-619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7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1 214 8866,'27'-21'3089,"25"-3"-2753,16-1-112,32-4-32,10 0-40,24 4-120,-1-2-120,-17 8-376,-6 9-1305,-23 6 1201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8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9 363 2649,'-9'12'6843,"9"-12"-6768,0 1-1,0-1 1,0 0-1,0 0 1,0 0-1,0 1 1,0-1-1,0 0 1,0 0-1,0 1 1,0-1-1,0 0 0,0 0 1,0 1-1,1-1 1,-1 0-1,0 0 1,0 1-1,0-1 1,0 0-1,0 0 1,0 0-1,1 1 0,-1-1 1,0 0-1,0 0 1,0 0-1,0 0 1,1 1-1,-1-1 1,0 0-1,0 0-74,4 1 28,-1 0 0,0 0 0,1-1 0,-1 1 0,1-1 0,-1 0 0,0 0 0,1 0 0,0 0-28,10 0 58,0-1 1,0-1 0,-1 0 0,1 0 0,0-2 0,-1 1 0,1-2-1,2-1-58,7-4 163,0 0-1,-1-2 0,-1 0 0,0-2 1,17-13-163,-33 23 37,-1 0 1,0 0-1,0-1 1,0 1-1,-1-1 1,1 0-1,-1 0 1,0 0 0,-1-1-1,1 1 1,-1-1-1,1-2-37,-2 4 24,-1-1-1,1 0 1,-1 1 0,0-1-1,0 1 1,0-1-1,-1 0 1,1 1 0,-1-1-1,0 1 1,-1-1-1,1 1 1,-1-1 0,0 1-1,0 0 1,0 0-1,-2-3-23,1 3 5,1 0 0,-1 1 0,0-1 0,0 0-1,0 1 1,-1 0 0,1 0 0,-1 0 0,1 0-1,-1 0 1,0 1 0,0 0 0,-1 0 0,1 0-1,0 0 1,-1 1 0,1-1 0,-1 1-1,1 0 1,-1 1 0,0-1-5,-2 1 0,0 0-1,1 0 1,-1 1-1,1-1 0,-1 2 1,1-1-1,-1 1 1,1 0-1,0 0 1,0 0-1,0 1 1,0 0-1,0 0 1,-3 4 0,0-3-9,-5 5 0,14-6 0,9-3-8,29-8 19,0-1 1,0-2 0,28-12-3,26-8 29,-78 26-25,11-3 1,0 2 0,0 0 0,0 1 0,17 0-5,-39 5 0,0 0 1,0 0-1,0 0 0,0 0 1,0 0-1,0 1 0,0 0 1,0-1-1,0 1 0,-1 0 1,1 0-1,0 1 0,-1-1 1,1 1-1,0-1 0,0 2 0,-2-2 0,0 0 0,1 0-1,-1 1 1,0-1-1,0 1 1,-1-1 0,1 1-1,0-1 1,0 1 0,-1-1-1,1 1 1,-1-1-1,1 1 1,-1 0 0,0 0-1,1-1 1,-1 1 0,0 0-1,0-1 1,0 1-1,-1 0 1,1-1 0,0 1-1,-1 0 1,1-1-1,-1 1 1,1 0 0,-1-1 0,-7 19-2,-1 0 1,-5 6 1,6-11 0,0 0-1,1 1 1,1 0 0,0 2 0,2-6-5,0 1 10,1 1 1,0-1-1,0 1 1,1 0-1,1 11-5,1-22-1,0 0 0,0-1 0,0 1 0,1 0 0,-1 0 0,1-1 0,-1 1 0,1 0 0,0-1-1,0 1 1,1 0 0,-1-1 0,0 0 0,1 1 0,0-1 0,-1 0 0,1 0 0,0 0 0,0 0 0,0 0 0,0 0 0,1 0 0,-1-1 0,0 1 0,1-1 0,-1 0 0,1 0 0,0 1-1,-1-2 1,3 2 1,11 1-1,0 0-1,1-1 0,-1-1 0,0 0 0,1-1 0,-1-1 0,1 0 0,-1-2 1,0 0-1,0 0 0,0-2 0,0 0 0,-1-1 0,1 0 0,1-2 2,-11 5 1,-1 0 0,0-1-1,0 1 1,0-1 0,0 0-1,0-1 1,-1 1-1,0-1 1,0 0 0,0 0-1,-1 0 1,1 0 0,-1 0-1,0-1 1,-1 0 0,1 0-1,-1-2 2,0 0 1,0 0 0,-1 0 0,0 0 0,0 0 0,-1-1-1,0 1 1,-1 0 0,1 0 0,-2 0 0,-1-8-3,1 6 6,-12-41 43,13 47-50,0 0 1,-1 0 0,0 0 0,0 0-1,0 1 1,-1-1 0,1 1-1,-1-1 1,1 1 0,-4-3 0,3 7-38,1 8 14,3 12 8,0-12 16,0 0 0,1 0 0,0 0 0,1 0 0,0-1 0,1 1 0,-1-1 0,1 1 0,1-1-1,0 0 1,0-1 0,1 1 0,-1-1 0,1 0 0,1-1 0,0 0 0,0 0 0,0 0 0,0 0 0,1-1-1,0-1 1,0 1 0,0-1 0,1-1 0,-1 1 0,1-2 0,0 1 0,0-1 0,1 0 0,-2-1-4,0 1 1,0-1 0,0-1 0,0 0-1,0 0 1,0-1 0,0 1 0,1-2-1,-1 1 1,-1-1 0,3-1 3,-4 1 1,0-1 0,-1 0 0,1 0 0,-1 0 1,0-1-1,0 1 0,0-1 0,0-1 0,0 1 0,-1-1 0,0 1 0,0-1 1,0 0-1,2-6-1,-2 3 4,0 0 0,-1 0 1,0 0-1,-1 0 0,0-1 1,0 0-1,0 1 0,-1-1 1,-1 0-1,0 1 0,0-1 1,0 0-1,-1 1 0,0-1 0,-1 0 1,0 1-1,-1-1 0,1 1 1,-1 0-1,-1 0 0,0-1-4,4 9 0,0 0-1,0 1 1,0-1-1,0 0 0,0 0 1,-1 0-1,1 0 1,0 0-1,0 1 0,0-1 1,0 0-1,0 0 0,0 0 1,0 0-1,0 0 1,0 1-1,0-1 0,-1 0 1,1 0-1,0 0 1,0 0-1,0 0 0,0 0 1,0 0-1,-1 0 1,1 0-1,0 0 0,0 1 1,0-1-1,0 0 0,0 0 1,-1 0-1,1 0 1,0 0-1,0 0 0,0 0 1,0 0-1,-1 0 1,1 0-1,0 0 0,0 0 1,0-1-1,0 1 1,-1 0-1,1 0 0,0 0 1,0 0-1,0 0 0,0 0 1,0 0-1,0 0 1,-1 0-1,1 0 0,0-1 1,0 1-1,0 0 1,0 0-1,0 0 0,0 0 1,0 0-1,0-1 1,0 1-1,-1 0 0,1 0 1,0 0 0,-2 12-22,2-1 22,0 0-1,1-1 1,0 1-1,1 0 1,0-1-1,1 0 1,0 1-1,1-1 1,0 0 0,2 3 0,1 0-48,0 1 0,1-1 1,1-1-1,0 0 1,0 0-1,1-1 1,2 1 47,-7-7-162,1-1 1,-1 1 0,1-1 0,0-1 0,0 1 0,0-1-1,0 0 1,1-1 0,-1 1 0,1-1 0,-1 0 0,1-1-1,0 0 1,5 1 161,16-8-415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8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114 544 7890,'-18'23'557,"2"2"0,0 0 0,2 1 0,1 0 0,1 2 0,-2 9-557,11-28-36,0 1 0,2-1 0,-1 1 0,1-1 0,0 1 0,1-1 0,0 1-1,1-1 1,1 9 36,0-11 18,-1 0 0,2 0 0,-1 0 0,1 0 0,0-1 1,0 0-1,1 1 0,0-1 0,0 0 0,0-1 0,1 1 0,0-1 0,0 0 0,1 1-18,3 1 8,1 0 1,-1 0 0,1-1-1,1 0 1,-1-1 0,1 0-1,0-1 1,0 0-1,0-1 1,0 0 0,1-1-1,-1 0 1,1-1 0,-1 0-1,1-1 1,5 0-9,1-1 54,1-1 0,-1 0 1,0-2-1,1 0 0,-1-1 1,-1-1-1,1 0 0,-1-1 1,16-10-55,-25 13 57,-1-1 1,0-1 0,1 1 0,-2-1 0,1 0 0,-1-1 0,0 1 0,0-1 0,0 0 0,-1-1 0,0 1 0,-1-1 0,0 0 0,0-1 0,-1 1 0,0 0 0,0-1 0,-1 0 0,0 0 0,0 0 0,-1 1 0,0-1 0,-1 0 0,0-1 0,-1 0-58,-1-24 136,-2 1-1,-2 0 1,-7-24-136,-6-39 84,-20-229-25,24 173-25,12 141 41,0 17-47,-2 28-20,1 15-4,2 0 1,2 1-1,3-1 0,2 0 1,1 0-1,3-1 0,2 0 1,9 21-5,12 24 3,4-3 1,4-1 0,3-1-1,5-2-3,-47-85-9,2 4-91,1 1 0,-1 0 0,-1 0 0,1 0 0,1 5 100,-4-10-165,1 1 0,-1-1 0,0 1 0,0-1-1,0 0 1,0 1 0,0-1 0,0 1 0,0-1 0,0 1 0,0-1-1,-1 0 1,1 1 0,-1-1 0,1 0 0,-1 1 0,1-1 0,-1 0 0,0 1-1,0-1 1,0 0 0,0 0 0,1 0 0,-1 0 0,-1 0 0,1 0 0,-1 0 165,-5 6-1187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3:39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4 142 6145,'0'0'94,"-1"-1"0,1 1-1,0 0 1,0 0 0,-1 0 0,1 0-1,0-1 1,0 1 0,0 0-1,0 0 1,-1 0 0,1-1 0,0 1-1,0 0 1,0 0 0,0-1-1,0 1 1,0 0 0,0 0 0,0-1-1,0 1 1,-1 0 0,1 0 0,0-1-1,0 1 1,0 0 0,0 0-1,1-1 1,-1 1 0,0 0 0,0 0-1,0-1 1,0 1 0,0 0-1,0 0 1,0-1 0,0 1 0,0 0-1,1 0 1,-1 0 0,0-1-1,0 1 1,0 0 0,1 0 0,-1 0-1,0 0 1,0-1 0,0 1-1,1 0 1,-1 0 0,0 0-94,18-4 1530,12 2-1368,1-2 1,29-7-163,-8 1 112,15-1-19,-21 4-62,0-2 1,0-2-1,-1-2 1,21-10-32,-65 23 17,0-1 1,0 1-1,0 0 1,-1-1-1,1 1 0,0-1 1,0 1-1,0-1 1,-1 1-1,1-1 1,0 1-1,-1-1 0,1 0 1,0 1-1,-1-1 1,1 0-1,-1 0 1,1 1-1,-1-1 0,1 0 1,-1 0-1,0 0 1,1 0-1,-1 0-17,0 0 26,0 1-1,-1-1 0,1 0 0,0 1 1,0-1-1,-1 1 0,1-1 0,-1 1 1,1-1-1,0 1 0,-1 0 0,1-1 1,-1 1-1,1-1 0,-1 1 1,1 0-1,-1 0 0,0-1 0,1 1 1,-1 0-1,1 0 0,-1 0 0,0-1 1,1 1-1,-1 0 0,1 0 0,-1 0 1,0 0-1,1 0 0,-1 0 1,1 0-1,-1 0 0,0 1-25,0-1 3,0 1 0,0-1 0,0 1 0,1-1 0,-1 1 0,0-1 0,0 1 0,0 0 1,1 0-1,-1-1 0,0 1 0,1 0 0,-1 0 0,1 0 0,-1 0 0,1 0 0,0 0 0,-1-1 0,1 1 0,0 0 0,-1 0 0,1 0 0,0 0 0,0 1-3,-3 8 0,-3 3 1,1 1-1,1-1 1,0 1-1,1 0 0,0 0 1,2 0-1,-1 14 0,2-19 4,1 1 0,1 0-1,0-1 1,0 1 0,1-1 0,0 0 0,0 0-1,1 0 1,0-1 0,1 1 0,0-1 0,0 0-1,7 7-3,-4-2 2,-4-7 0,1 0 1,-1-1-1,1 1 1,-1-1-1,2 0 1,-1 0-1,0-1 1,1 0-1,0 0 1,0 0-1,0-1 1,1 1-1,-1-1 1,4 0-3,-4-1 12,0-1-1,-1 0 1,1 0 0,0 0-1,0-1 1,0 0 0,0 0-1,0 0 1,0-1-1,0 0 1,-1 0 0,1 0-1,0-1 1,-1 0 0,1 0-1,-1-1 1,2 0-12,0-1 32,0 0-1,-1 0 1,0 0 0,1-1-1,-2 0 1,1-1 0,-1 1-1,1-1 1,-1 0-1,-1 0 1,1 0 0,-1-1-1,-1 0 1,1 1 0,-1-1-1,0-1 1,0 1 0,-1 0-1,0-1-31,0-4 60,0 0 0,-1 0-1,0 0 1,0 0 0,-2 0-1,1 0 1,-2 0 0,0 0-1,0 0 1,-1 0 0,-3-8-60,5 21-2,0 0 1,0 0-1,1 0 1,-1 1-1,1-1 1,-1 0-1,1 1 1,-1-1-1,1 0 1,-1 1-1,1-1 1,0 0-1,0 1 1,0-1-1,0 1 1,0-1-1,0 1 2,3 13-8,0 0 0,1 0 0,1 0 0,0 0 0,7 13 8,-11-26-1,2 5 1,1 0 0,0 0-1,0 0 1,0 0 0,1 0-1,0-1 1,0 0 0,0 0 0,1-1-1,0 1 1,0-1 0,1 0 0,-1-1-1,1 0 1,0 0 0,0 0 0,0-1-1,1 0 1,-1 0 0,1-1 0,0 0-1,0 0 1,0-1 0,0 0-1,0 0 1,0-1 0,0 0 0,0 0-1,3-2 1,9 0 17,-1-2-1,0 0 1,0-1-1,0-1 1,-1-1-1,0-1 1,0 0-1,-1-1 1,0-1-1,0-1 0,3-3-16,-15 10 13,0 0 0,0 0-1,-1 0 1,1-1-1,-1 0 1,0 0-1,0 0 1,-1 0-13,-2 3 8,0 1 0,0-1 1,0 0-1,0 0 1,-1 0-1,1 1 0,-1-1 1,1 0-1,-1 0 1,0 0-1,0 0 0,0 0 1,0 0-1,0 0 1,0 0-1,0 0 0,-1 0 1,1 0-1,-1 1 0,1-1 1,-1 0-1,0 0 1,0 0-1,0 1 0,0-1 1,0 0-1,-1 0-8,-5-7 20,-2 1 0,1 1 0,-1-1 0,-1 1 0,1 1 0,-1 0 0,0 0 0,-8-3-20,9 4 12,-15-7-3,-2 1-1,1 0 1,-1 2-9,29 9-5,1 0 0,0 0 0,0 0 0,-1-1 0,1 0 0,0 1 0,-1-1 0,1-1 5,21-4 2,-24 6-2,44-8 13,1 1 0,32 0-13,-60 7-1,0 0 1,0 2 0,-1 0-1,7 2 1,-16-3-3,0 1 0,-1 0 0,1 1 0,0 0 0,-1 0 0,0 1-1,0 0 1,0 0 0,5 4 3,-9-5-2,1 1 0,-1-1 0,0 1 0,0 0 1,0-1-1,-1 1 0,1 1 0,-1-1 0,0 0 0,0 1 0,0-1 0,-1 1 0,1-1 0,-1 1 0,0 1 2,1 12 0,0 1-1,-1-1 0,-1 10 1,2 32 29,-1-51-30,1-1 1,0 0 0,0 1 0,1-1 0,0 0 0,0-1-1,1 1 1,2 3 0,-4-7 1,1 0-1,0 0 1,0 0-1,0 0 1,0-1-1,1 0 0,0 1 1,-1-1-1,1 0 1,0-1-1,0 1 1,1-1-1,-1 1 0,0-1 1,4 1-1,3-1-2,0 0 0,0-1 1,0 0-1,1 0 0,-1-1 0,0-1 0,0 0 1,0 0-1,0-1 0,0 0 0,4-3 2,24-7-8,-1-2 0,19-9 8,-56 22 1,22-9 24,-1-1 0,16-10-25,-32 18 12,0-1 0,-1 0 0,0-1 0,0 1 0,0-1 0,0 0 0,-1 0 0,0 0 1,0-1-1,0 1 0,0-1 0,1-4-12,-4 6 18,0-1 1,-1 1 0,1-1-1,-1 0 1,0 0-1,0 1 1,0-1 0,-1 0-1,0 1 1,1-1-1,-2 1 1,1-1 0,0 1-1,-1-1 1,0 1-1,-1-1-18,2 3 6,0-1 0,0 1 0,0 0-1,-1 0 1,1 0 0,-1 0-1,0 1 1,1-1 0,-1 0 0,0 1-1,0-1 1,0 1 0,0-1 0,-1 1-6,1 0-3,1 1 0,-1-1 0,0 1 0,1 0 0,-1-1 0,1 1 0,-1 0 0,1 0 0,-1 0 0,1 1 0,-1-1 0,0 0 0,1 0 0,-1 1 0,1-1 0,-1 1 0,1-1 0,0 1 0,-1 0 0,1 0 1,-1 0-1,1-1 0,0 1 0,0 1 3,-6 3-5,0 2 1,0-1-1,1 1 1,0 0-1,1 0 1,-1 1-1,1 0 1,1 0-1,0 0 1,0 0-1,0 1 1,1 0-1,0-1 1,1 1-1,0 0 1,0 2 4,0 4 2,0 0 1,1 0 0,0 0-1,2 0 1,0 0 0,0 0-1,1-1 1,1 1 0,4 10-3,-5-18-12,0 0 0,1-1 0,0 1 0,1-1 0,0 0 0,0 0 1,0 0-1,0-1 0,1 1 0,0-1 0,0 0 0,0 0 0,1-1 0,0 1 1,0-1-1,0-1 0,0 1 0,1-1 12,6 3-268,0-1-1,0-1 1,0 0 0,1 0-1,0-2 1,0 1-1,0-2 1,9 0 268,35 0-668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30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31 564 1680,'-4'4'2730,"3"-3"-2403,0 0 1,0-1-1,0 1 1,0 0-1,0 0 1,0 0 0,1 0-1,-1 0 1,0 0-1,1 0 1,-1 0-1,1 0 1,-1 0-1,1 0 1,-1 0 0,1 0-1,0 1-327,0-1 602,0-1-186,0 0-222,0 0-104,2-17-13,13-53-31,-11 54-7,0 0-1,-2 1 0,0-1 0,0 0 0,-2-11-38,-2-66 716,-7-33-716,1 18 223,7 98-169,0 0 0,-1 0-1,0 0 1,-1 0-1,-2-6-53,5 16 11,-1 0-1,1 0 0,0 0 0,-1 0 1,1 0-1,0 0 0,-1 0 0,1 1 1,0-1-1,0 0 0,-1 0 1,1 0-1,0 0 0,-1 1 0,1-1 1,0 0-1,0 0 0,0 1 0,-1-1 1,1 0-1,0 0 0,0 1 0,0-1 1,0 0-1,-1 0 0,1 1 0,0-1 1,0 0-1,0 1 0,0-1 0,0 0 1,0 1-1,0-1 0,0 0 0,0 1 1,0-1-1,0 0 0,0 1 0,0-1-10,-4 45 5,3 0 0,1 4-5,0-31 1,8 156 69,0-57 4,-7-82-51,-1 7 18,2 0 1,2 0-1,1 0 0,12 40-41,-14-73 6,0 0 0,0 0 0,1 0-1,0-1 1,1 0 0,0 0 0,2 3-6,-5-8 1,0-1 1,0 0-1,0 1 1,0-1-1,1 0 1,-1 0 0,1-1-1,-1 1 1,1 0-1,-1-1 1,1 0-1,0 1 1,0-1-1,0 0 1,0 0-1,0-1 1,0 1 0,0-1-1,0 1 1,0-1-1,0 0 1,0 0-1,3-1-1,8-1-24,0-2 0,1 0 0,-1 0 0,-1-1 0,1-1 0,-1-1 0,0 1-1,0-2 1,8-6 24,1-2-553,-1-2-1,0 0 1,-2-1-1,16-19 554,6-14-667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30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0 558 5529,'0'-3'198,"1"-1"0,-1 1 0,1-1 0,0 1 0,0-1 0,0 1 0,0 0 0,0-1-1,1 1 1,0 0 0,-1 0 0,1 0 0,0 0 0,1 0 0,-1 1 0,0-1 0,1 1 0,0-1 0,-1 1-1,1 0 1,0 0 0,1 0-198,10-7 95,0 2-1,1 0 1,0 1-1,7-2-94,-2 0 155,62-23 23,113-48 141,-161 63-271,-2-2 1,0 0 0,-1-2 0,17-15-49,-40 28 24,1 0 1,-1 0-1,-1-1 1,0 0-1,0 0 1,0-1-1,-1 0 1,0-1-25,-4 7 34,-1 1 0,0-1 0,1 0 0,-1 0 0,0 0 0,-1 0 0,1 0 0,0 0 0,-1 0 1,0 0-1,0 0 0,0 0 0,0 0 0,0 0 0,-1 0 0,1 0 0,-1 0 0,0 0 0,0 0 0,0 0 0,0 0 0,0 0 1,-1 0-1,1 1 0,-1-1 0,0 1 0,1-1 0,-1 1 0,-3-2-34,-59-63 736,64 67-734,0 0 1,0 0-1,0-1 0,0 1 1,0 0-1,0 0 1,0 0-1,0 0 0,0 0 1,-1 0-1,1 0 0,0 0 1,0 0-1,0 0 0,0 0 1,0-1-1,0 1 0,-1 0 1,1 0-1,0 0 0,0 0 1,0 0-1,0 0 0,0 0 1,-1 0-1,1 0 0,0 0 1,0 0-1,0 0 0,0 0 1,0 0-1,-1 1 0,1-1 1,0 0-1,0 0 0,0 0 1,0 0-1,0 0 1,0 0-1,0 0 0,-1 0 1,1 0-1,0 0 0,0 1 1,0-1-1,0 0 0,0 0 1,0 0-1,0 0 0,0 0 1,0 0-1,0 1 0,0-1 1,0 0-1,0 0 0,0 0 1,-1 0-3,-1 10 22,1 11-19,1 0 0,0 1 0,2-1 0,1-1-1,0 1 1,2 0 0,1 3-3,-4-16 0,39 172 15,-34-137 3,-1 1 1,-3 0 0,-1 7-19,-5 78 113,2-129 161,1 0-209,-1 0 0,1 0 0,-1 0-1,1-1 1,0 1 0,-1 0 0,1 0 0,0 0 0,-1 0 0,1 0 0,-1-1 0,1 1-1,0 0 1,-1 0 0,1 0 0,0-1 0,0 1 0,-1 0 0,1 0 0,0-1 0,0 1-1,-1 0 1,1-1 0,0 1-65,-4-15 107,1 0 0,1 0 0,0 0 0,1 0 0,1 0 0,1-15-107,0 17 45,-1 8-45,0-1 0,0 1 0,1-1 0,0 1 0,1-1 0,-1 1 0,1 0 0,0 0 0,0 0 0,0 0 0,1 0 0,0 0 0,0 0 0,0 1 0,1-1 0,-1 1 0,1 0 1,0 0-1,0 1 0,1-1 0,3-2 0,-2 2-18,0 1 0,0 0 0,0 0 0,1 0 0,-1 1 0,1 0 0,0 0 0,0 1 0,-1 0 1,1 0-1,0 0 0,0 1 0,0 0 0,0 1 0,5 0 18,13 5-82,0 0 1,-1 2-1,14 6 82,46 15-156,-61-23 121,0-1-1,0 0 1,1-2 0,-1-1 0,1-1 0,0 0 0,19-4 35,-36 2 1,0-1 0,0-1 0,0 0 0,0 1 0,-1-2-1,0 1 1,1-1 0,-1 0 0,-1 0 0,1-1 0,-1 0 0,1 0 0,-1 0-1,-1-1 1,1 1 0,-1-1 0,0 0 0,0-1 0,-1 1 0,0 0-1,2-5 0,-3 6 12,0 0 1,1-1-1,-2 1 0,1-1 0,-1 0 0,1 1 0,-2-1 0,1 0 0,-1 0 0,0 0 0,0 0 0,0 1 0,-1-1 0,0 0 0,0 0 0,0 0 0,-1 1 0,0-1 0,0 1 0,0-1 0,-1 1 0,0 0 0,0 0 0,0 0 0,-1 1 0,-1-3-12,4 6 1,1 1 1,-1-1-1,1 1 1,-1-1-1,1 1 1,-1 0-1,1-1 1,-1 1-1,1 0 1,-1-1-1,0 1 1,1 0-1,-1 0 0,0-1 1,1 1-1,-1 0 1,0 0-1,1 0 1,-1 0-1,1 0 1,-1 0-1,0 0 1,1 0-1,-1 0 1,0 0-1,1 1 1,-1-1-1,0 0-1,-1 1 0,1 0 0,-1 0-1,1 0 1,0 0 0,-1 0 0,1 1-1,0-1 1,0 0 0,-1 1 0,1-1 0,0 1 0,-4 6-4,1 0 0,0 0 0,0 1 0,0 1 4,1 1-1,0 0 0,1 0 1,0 1-1,0-1 1,2 1-1,-1-1 0,1 1 1,1-1-1,0 1 1,1-1-1,0 1 0,0-1 1,2 0-1,-1 0 1,2 2 0,1 2-44,0-1-1,2 1 1,-1-1 0,2 0 0,0-1 0,0 0 0,1 0 0,1-1 0,0 0 0,9 6 44,-13-12-91,0-1 1,0 0-1,1 0 0,0 0 0,0-1 1,0-1-1,0 1 0,1-1 0,-1 0 0,1-1 1,0 0-1,0-1 0,-1 1 0,1-2 1,1 1 90,75-4-507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8:59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243 762 6145,'-6'-1'267,"0"1"1,0-1-1,-1 1 0,1 1 0,0-1 0,0 1 0,-1 0 1,1 0-1,0 1 0,0-1 0,0 2 0,1-1 0,-1 0 0,0 1 1,-3 3-268,-6 3 160,1 0 0,0 1 0,0 1 0,1 0 0,-3 4-160,10-8 48,1-1 0,-1 1 0,1 0-1,1 0 1,-1 1 0,1-1 0,0 1 0,1 0 0,0 0-1,0 0 1,1 1 0,0-1 0,1 0 0,-1 1 0,2 0-1,-1-1 1,1 1 0,0-1 0,1 5-48,1-2 12,-1-1 0,2 1-1,-1 0 1,2-1 0,-1 0 0,1 1-1,1-1 1,0-1 0,0 1 0,1-1-1,0 0 1,0 0 0,1-1 0,1 0 0,1 2-12,2 1 17,1-1 1,1 0-1,-1-1 1,2 0-1,-1-1 1,1-1-1,0 0 1,1-1-1,2 1-17,-7-4 12,1 0-1,-1-1 1,1 0-1,-1-1 0,1 0 1,0-1-1,-1 0 1,1 0-1,0-1 1,-1-1-1,1 0 1,-1 0-1,10-4-11,5-4 20,-1 0-1,-1-2 1,0-1-1,0 0 1,12-11-20,20-19 56,25-25-56,-62 52 36,1-1 1,-2-1 0,-1 0-1,0-2 1,-1 0-1,-1 0 1,-1-1 0,-1-1-1,-1 0 1,0-1-1,2-13-36,-5 4 53,-1 0-1,-2-1 0,-1 0 1,-1 0-1,-2-18-52,-3-26 123,-11-60-123,10 102 58,-3 1 0,-1 0 0,-4-8-58,9 34 41,0 0 1,-1 0-1,0 0 0,-1 0 0,0 1 1,0 0-1,-1 0 0,0 0 0,0 0 1,0 1-1,-1-1 0,0 1 0,0 1 1,0-1-1,-7-3-41,13 9 4,-1-1-1,1 1 1,0 0-1,0 0 1,-1-1-1,1 1 1,0 0-1,-1 0 1,1 0-1,0 0 1,-1-1-1,1 1 1,0 0-1,-1 0 1,1 0 0,-1 0-1,1 0 1,0 0-1,-1 0 1,1 0-1,-1 0 1,1 0-1,0 0 1,-1 0-1,1 0 1,0 0-1,-1 0 1,1 0-1,0 1 1,-1-1-1,1 0 1,0 0 0,-1 0-1,1 1 1,0-1-1,-1 0 1,1 0-1,0 1 1,-1-1-1,1 0 1,0 1-1,0-1 1,0 0-1,-1 1 1,1-1-1,0 0 1,0 1-1,0-1 1,0 0 0,0 1-1,0-1 1,-1 0-1,1 1 1,0 0-4,1 26 31,-1-19-26,8 52 7,2-1 1,2 0-1,9 17-12,8 43-1,-15-60 13,-4 1 0,-1 0 1,-4 0-1,-2 0 0,-4 45-12,-2-66 5,-5 58-9,-11 49 4,17-136 6,2-6 128,-1-21 100,1 13-202,-1-17-28,-1-2-5,2 0 0,0-1 0,2 1 0,0 0 0,2-1 0,2-4 1,-4 17-7,0-1 0,1 1-1,1 1 1,0-1 0,5-10 7,-6 17-3,-1-1 0,1 1 0,0 0 0,1 0 0,-1 0 0,1 0 0,0 1 0,0-1 1,0 1-1,0 0 0,1 0 0,-1 0 0,1 1 0,2-1 3,13-5-3,0 0-1,1 2 0,0 0 1,0 1-1,3 1 4,-9 2-2,0 1 0,-1 0 0,1 1 0,0 0 0,0 1 0,0 1 0,13 3 2,-23-3 1,0-1 0,0 1 0,0 0 0,0 0 1,-1 1-1,1-1 0,-1 1 0,1 0 0,-1 0 0,0 1 0,0-1 0,-1 1 0,1 0 0,-1 0 0,2 2-1,3 6 8,-1 1 0,-1 0 1,0 0-1,4 11-8,-7-14 3,1 0 0,0 0 0,1 0 0,0 0 0,1-1 0,0 0 0,0 0 0,1 0 0,0-1-3,-3-5-3,0 0 1,-1 0-1,2 0 0,-1-1 1,0 0-1,0 0 0,1 0 1,-1 0-1,1-1 0,0 1 0,-1-1 1,1-1-1,0 1 3,13 1-45,-1-1-1,18-1 46,-15 0-66,2-1-41,0-1-1,0-1 1,-1-1-1,0 0 1,0-2-1,0 0 1,0-2-1,13-6 108,-2-2-36,-2 0 0,0-3 0,0 0 0,-2-2 0,3-3 36,-20 13 26,1 1-1,-2-1 1,1-1 0,-2 0 0,1-1 0,-2 0-1,0 0 1,0 0 0,3-11-26,-6 13 40,-1 1 0,-1-1 0,0 0 0,0 0 0,-1 0-1,-1 0 1,0-1 0,0 1 0,-1 0 0,0 0 0,-1-1 0,-1 1 0,-1-8-40,1 14 20,0 0 0,0 0 1,0 0-1,-1 0 0,0 0 1,0 0-1,0 1 0,0-1 1,-1 1-1,1 0 0,-1 0 1,0 1-1,0-1 0,-1 1 1,1 0-1,-1 0 0,0 0 0,0 0 1,0 1-1,0 0 0,0 0 1,0 0-1,0 1 0,-1 0 1,1 0-1,-1 0 0,1 1 1,-1-1-1,1 1 0,-1 1 1,1-1-1,-1 1 0,1 0 1,0 0-1,-1 0 0,1 1 1,0 0-1,-1 0-20,-9 6 6,1 0 1,-1 0 0,2 2-1,-1 0 1,1 0-1,1 1 1,-2 2-7,-9 12 9,1 0 1,-20 29-10,26-30 8,0 1-1,1 0 1,-3 11-8,13-25-2,0 0 0,1 0 0,1 0 1,0 0-1,0 1 0,1 0 0,0-1 1,1 1-1,1 10 2,0-18-1,0 1 0,1-1 1,0 0-1,0 0 0,0 0 0,0 0 1,1 0-1,-1 0 0,1 0 0,0 0 0,0-1 1,1 1-1,-1-1 0,1 0 0,0 1 1,-1-1-1,1 0 0,1 0 0,-1-1 1,0 1-1,1-1 0,-1 0 0,4 2 1,-2-2 1,0 0 0,0 0 0,0 0 0,1-1 0,-1 0 0,1 0 0,-1 0 0,1 0 0,0-1 0,-1 0 0,1-1 0,-1 1 0,1-1 0,0 0 0,-1 0 0,0 0 0,4-2-1,8-5-2,-1-1 1,-1 0 0,1-1 0,-1-1 0,-1 0 0,0-1 0,10-12 1,-20 21 0,10-11-6,0 0 0,-1 0 0,-1-1 0,0-1 1,-1-1 5,-6 10-3,-1-1 1,1 0 0,-2-1 0,1 1 0,-1-1 0,0 1 0,-1-1 0,0 0 0,0 0 0,-1 0 0,0-8 2,-4-1 11,2 17-8,1 1 0,0-1 0,0 1 0,0 0 0,-1-1 0,1 1 0,0 0 0,0-1 0,-1 1 0,1 0 0,0-1 0,-1 1-1,1 0 1,-1 0 0,1-1 0,0 1 0,-1 0 0,1 0 0,-1 0 0,1 0 0,0-1 0,-1 1 0,1 0 0,-1 0-3,0 1 7,-1-1 0,1 0-1,-1 1 1,1 0 0,-1-1 0,1 1-1,-1 0 1,1 0 0,0 0 0,-1 0-1,1 0 1,0 0 0,0 0 0,0 0-1,0 0 1,0 0 0,0 1 0,0-1-1,0 1-6,-5 7 9,0 0-1,1 1 0,0-1 1,1 1-1,0 0 0,0 0 0,1 0 1,1 0-1,0 1 0,0-1 1,1 1-1,0 0 0,1-1 1,0 1-1,1 10-8,1-13 1,-1 0 0,1-1-1,0 1 1,0 0 0,1-1 0,0 1 0,0-1-1,1 0 1,0 0 0,0 0 0,1-1 0,0 0-1,0 0 1,0 0 0,1 0 0,0-1-1,0 0 1,0 0 0,1 0 0,0-1 0,4 2-1,-4-2 0,0 0 0,1-1 1,-1 0-1,1-1 0,-1 0 0,1 0 1,0 0-1,0-1 0,0 0 1,0-1-1,0 0 0,0 0 0,0-1 1,0 0-1,0 0 0,-1-1 1,1 1-1,0-2 0,-1 1 1,1-1-1,-1-1 0,0 1 0,0-1 1,0 0-1,0-1 0,-1 0 1,0 0-1,0 0 0,0-1 1,-1 1-1,0-1 0,0-1 0,0 1 1,-1-1-1,1 0 0,1-4 0,6-20 19,-1 0 0,4-22-19,-5 18 76,9-22-76,-18 55 6,1-1 1,-1 0-1,1 0 1,-1 0 0,1 1-1,0-1 1,0 1-1,0 0 1,0-1 0,1 1-1,-1 0 1,0 0-1,1 0 1,0 1 0,-1-1-1,1 0 1,0 1-1,0 0 1,0 0 0,0 0-1,0 0 1,0 0-1,0 1 1,0-1 0,0 1-1,0 0 1,1 0-1,-1 0 1,0 0-1,0 0 1,0 1 0,1 0-7,6 1-2,0 0 0,0 1 0,0 0 0,0 1 0,0 0 0,-1 1 1,0 0-1,5 4 2,6 4-1,0 1 1,-1 1-1,-1 1 1,-1 0 0,0 2-1,2 4 1,-13-16-3,-1 1 1,0 0-1,0 0 0,-1 1 0,0-1 0,0 1 0,-1 0 1,0 0-1,0 0 0,-1 0 0,0 1 0,-1-1 0,0 0 1,0 1-1,0 0 0,-1-1 0,-1 1 0,0 6 3,0-11 0,0 0 0,0 1-1,-1-1 1,1 0-1,-1 0 1,0 0 0,0 0-1,-1 0 1,1-1-1,-2 2 1,-2 4 3,6-10-2,0 1-1,0 0 1,0-1-1,0 1 1,0 0 0,0-1-1,0 1 1,0-1-1,0 1 1,0 0-1,0-1 1,0 1 0,0 0-1,0-1 1,0 1-1,-1 0 1,1-1-1,0 1 1,0 0 0,0-1-1,-1 1 1,1 0-1,0 0 1,0-1 0,-1 1-1,1 0 1,0 0-1,-1-1 1,1 1-1,0 0 1,-1 0 0,1 0-1,0 0 1,-1-1-1,1 1 1,-1 0-1,1 0 1,0 0 0,-1 0-1,1 0 1,0 0-1,-1 0 1,1 0 0,-1 0-1,1 0 1,0 0-1,-1 0 1,1 1-1,0-1 1,-1 0 0,1 0-1,0 0 1,-1 0-1,1 1 1,0-1 0,-1 0-1,1 0 1,0 1-1,0-1 1,-1 0-1,1 0 1,0 1 0,0-1-1,-1 0 1,1 1-1,0-1 1,0 0-1,0 1 1,0-1-1,5-23 4,2 0 1,1 0-1,0 1 1,2 0-1,0 0 1,7-8-5,-11 19-11,1 0 1,0 0 0,1 1-1,0 0 1,0 0 0,1 1-1,1 0 1,-1 1 0,1 0-1,1 0 1,0 1 0,9-5 10,-14 9-14,0 0 1,1 1-1,-1 0 0,1 0 1,-1 1-1,1 0 1,0 0-1,-1 0 1,1 1-1,0 0 0,-1 0 1,1 1-1,0 0 1,-1 0-1,1 0 1,-1 1-1,1 0 0,-1 0 1,0 1-1,0 0 1,0 0-1,0 0 1,4 4 13,0 0-17,-1 1 0,0 0 1,0 0-1,-1 1 0,0 0 1,-1 1-1,0 0 0,0 0 1,-1 0-1,-1 1 17,6 9-115,-2 1 0,-1 0 0,0 1 0,4 20 115,-11-30 41,-1-34 170,2-1-140,0 1-1,2 0 1,1 0 0,0 0-1,2 1 1,0 0 0,2 0-1,0 0 1,11-15-71,-18 32-4,0 1 1,1 0-1,0 0 1,-1 0-1,1 1 1,0-1-1,0 1 1,1-1-1,-1 1 1,0 0-1,1 0 1,-1 1-1,1-1 1,0 1-1,-1-1 1,1 1-1,0 1 1,0-1-1,0 0 1,0 1-1,0 0 1,0 0-1,0 0 0,0 0 1,0 1-1,0-1 1,1 1 3,1 1-16,0-1 0,-1 1 0,1 0 0,0 0 0,-1 1 0,0 0 0,1 0-1,-1 0 1,0 0 0,0 1 0,-1 0 0,1 0 0,-1 0 0,0 0 0,0 1 0,0 0 0,-1 0 0,1 0 16,4 12-69,-1 0 0,4 12 69,-6-12-34,1-1-1,1 1 1,1-2 0,9 15 34,-15-27-3,0 1-1,1-1 0,-1 0 1,1 0-1,0 0 0,0 0 0,0 0 1,1-1-1,-1 1 0,1-1 1,-1 0-1,1 0 0,0-1 0,-1 1 1,1-1-1,0 1 0,0-1 1,0 0-1,1-1 0,-1 1 1,0-1-1,2 0 4,5 0-2,0-2 0,0 1 1,0-2-1,0 1 0,0-2 0,-1 1 1,1-2-1,-1 1 0,0-1 2,15-8 2,-1-1-1,0-2 1,1-2-2,-11 8 7,-1 0 0,0-1-1,-1-1 1,0 0 0,-1-1 0,0 0-1,-1-1 1,0 0 0,-1 0 0,-1-1-1,-1 0 1,0-1 0,0 0 0,-2 0-1,0 0 1,-1 0 0,1-9-7,2-42 18,-3 0 1,-2 0-1,-6-38-18,2 64 4,0-49 24,-5 1 0,-6-18-28,12 101 24,0 0 0,-1 0 1,1 0-1,-1 1 1,-1-1-1,1 1 1,-1 0-1,-1-2-24,4 6 8,-1 0 0,1 0-1,-1 1 1,1-1 0,-1 0-1,0 0 1,0 0 0,1 1-1,-1-1 1,0 1 0,0-1 0,0 0-1,0 1 1,0-1 0,0 1-1,0 0 1,0-1 0,0 1-1,0 0 1,0 0 0,0-1-1,0 1 1,0 0 0,0 0 0,0 0-1,0 0 1,0 1 0,0-1-1,0 0 1,0 0 0,0 0-1,0 1 1,0-1 0,0 1-1,0-1 1,0 1 0,0-1 0,0 1-1,1-1 1,-1 1 0,0 0-1,0 0-7,-4 3 9,1 0-1,0 1 0,0 0 0,1-1 0,-1 1 1,1 1-1,0-1 0,0 0 0,1 1 0,-1 0 1,1-1-1,0 1 0,0 4-8,-2 9 16,0 0-1,2 1 1,0 16-16,1 45 59,4 1 0,4-1 1,3 0-1,14 47-59,-17-101 10,1 1 0,1-1 0,1 0 1,2 0-1,9 13-10,19 29-121,19 20 121,-29-44-159,-29-43 128,0-1 0,0 0 1,0 0-1,0 1 0,0-1 1,0 0-1,1 0 0,-1 0 0,0 0 1,1 0-1,-1 0 0,1-1 1,-1 1-1,1 0 0,-1-1 1,1 1-1,-1-1 0,1 1 0,-1-1 1,1 0-1,0 0 0,-1 0 1,1 0-1,0 0 0,-1 0 1,1 0-1,0 0 0,-1-1 1,1 1-1,-1 0 0,1-1 0,-1 0 1,1 1-1,-1-1 0,1 0 1,-1 0-1,1 0 31,5-4-65,-1 1 1,1-1-1,-1 0 0,0 0 1,-1-1-1,1 0 0,0-2 65,13-18-112,-1 0-1,12-26 113,-8 14 48,-22 37-22,1-1-1,-1 1 1,1 0-1,0 0 1,0 0-1,0 0 1,-1 0 0,1 0-1,0 0 1,0 0-1,0 0 1,0 0 0,1 0-1,-1 0 1,0 1-1,0-1 1,0 0-1,1 1 1,-1 0 0,0-1-1,2 1-25,-1 0 71,1 0 0,-1 0 0,1 1-1,-1 0 1,0-1 0,1 1 0,-1 0 0,0 0-1,1 0 1,-1 1-71,33 11-77,-29-11 80,2 0 0,0 0 0,0 0 0,1 0 0,-1-1 0,1 0 0,-1-1 0,1 0 0,-1 0 1,1-1-1,-1 0 0,0 0 0,1-1 0,1-1-3,2-2-9,-1 0 1,-1 0-1,1-1 1,-1-1-1,0 0 1,0 0-1,-1-1 0,0 0 1,0-1-1,-1 0 1,5-7 8,-8 10-28,-1 0 1,0-1-1,0 0 0,0 1 1,-1-1-1,1-1 1,-2 1-1,1 0 0,-1-1 1,0 0-1,-1 1 1,0-1-1,0 0 0,-1 1 1,0-1-1,0 0 1,0 0-1,-2-5 28,1 11-3,1 0-1,0 0 1,-1 0 0,0 0-1,1 0 1,-1 0-1,0 1 1,0-1-1,0 0 1,0 1 0,0-1-1,0 1 1,0-1-1,-1 1 1,1-1 0,-2 0 3,2 1 4,-1 1 0,1-1-1,0 1 1,-1 0 0,1-1 0,-1 1 0,1 0 0,-1 0 0,1 0 0,-1 0 0,0 0 0,1 0 0,-1 0 0,1 0 0,-1 1 0,1-1 0,0 1 0,-1-1-1,1 1 1,-1-1 0,1 1 0,0 0 0,-1 0 0,1 0-4,-11 6 51,1 1 0,0 1 0,0 0 0,1 0-1,0 1 1,0 0 0,1 0 0,-1 4-51,-1 1 57,0 1 0,2 0 0,0 0 0,1 0-1,0 1 1,1 3-57,4-13 13,1 0 1,0 0-1,0 0 0,1 0 0,0 0 0,1 1 1,-1-1-1,1 0 0,0 1 0,1-1 0,0 0 1,1 6-14,0-8 4,0 0 0,0 1 0,1-1 1,-1 0-1,1-1 0,0 1 0,1 0 1,-1-1-1,1 1 0,0-1 0,0 0 1,0-1-1,0 1 0,1-1 0,0 1 1,-1-1-1,1 0-4,10 4 7,-1 0 0,1-1-1,0 0 1,1-1 0,-1-1 0,14 2-7,22 2-21,26 0 21,-41-5-46,-1-2 1,1-1-1,0-2 0,18-4 46,-38 3-8,0 0 0,0-1 0,-1-1 0,1 0 0,-1-1 0,0-1-1,-1 0 1,1-1 0,-2-1 0,1 0 0,0-2 8,0 0 18,-1 0 0,0-1 0,-1-1 0,0 0 0,-1-1 0,-1 0 1,0-1-1,-1 0-18,-4 6 41,-1-1-1,0 1 1,-1-1 0,1 0 0,-2 0 0,0 0 0,0 0 0,-1 0 0,0-1 0,0 1 0,-1 0 0,-1-1 0,0 1-1,0-1-40,-1 0 59,0 1 0,0 0 0,-1 0-1,0 0 1,0 0 0,-2 1-1,1 0 1,-4-6-59,6 12 15,1 1-1,-1-1 1,0 1 0,0 0 0,0 0-1,0 0 1,0 0 0,0 0 0,-1 0-1,1 1 1,-1-1 0,1 1 0,-1-1-1,0 1 1,1 0 0,-1 0 0,0 0-1,0 1 1,0-1 0,1 1 0,-1-1-1,0 1 1,0 0 0,0 0 0,0 0-1,0 1 1,0-1 0,0 1 0,0-1-1,1 1 1,-1 0 0,-2 1-15,-7 2 28,1 1 0,-1 1 0,1-1 0,0 2 0,-5 4-28,13-10 5,0 1 1,0 1-1,1-1 1,-1 0-1,1 1 1,-1-1 0,1 1-1,0 0 1,0 0-1,0 0 1,0 0 0,1 0-1,-1 0 1,1 0-1,0 0 1,-1 1 0,2-1-1,-1 1 1,0-1-1,1 1 1,-1-1-1,1 1 1,0-1-6,1-1 8,-1 1-1,1-1 1,0 0-1,0 0 1,0 0 0,0 0-1,1 0 1,-1 0 0,0 0-1,1 0 1,-1 0-1,1 0 1,0-1 0,-1 1-1,1-1 1,0 1-1,0-1 1,0 0 0,0 0-1,0 0 1,1 0-1,-1 0 1,0 0 0,0-1-1,1 1 1,-1-1 0,0 1-1,2-1-7,9 2 43,1 0 0,0-1 0,1 0 0,3-1-43,35-5 57,0-1 0,-1-3 0,49-14-57,47-9-129,-134 30 118,48-9-166,-1 4-1,9 1 178,-69 6-11,1 0 0,0-1-1,0 1 1,-1 0-1,1 0 1,0 0 0,0 1-1,-1-1 1,1 0-1,0 1 1,-1-1 0,1 1-1,0-1 1,-1 1-1,1 0 1,-1-1 0,1 1-1,-1 0 1,1 0 0,0 1 11,-2-1-9,0 0 1,0 1 0,0-1 0,-1 0 0,1 1 0,0-1 0,0 0 0,-1 0-1,1 1 1,0-1 0,-1 0 0,0 0 0,1 0 0,-1 1 0,0-1 0,1 0 0,-1 0-1,0 0 1,0 0 0,0 0 0,0-1 0,0 1 0,0 0 0,0 0 0,0 0 8,-16 14-52,-1 0 1,-1-1-1,-2 0 52,-1 2-1,0 0 1,0 2 0,12-9 2,1 1 0,-1 0 0,2 0 0,-1 0 1,1 1-1,1 1 0,0-1 0,1 1 1,-2 5-3,6-13 0,0 0 0,1 1 0,0-1 1,0 0-1,0 1 0,1-1 0,-1 1 0,1-1 1,0 1-1,0-1 0,1 1 0,-1-1 1,1 1-1,0-1 0,0 0 0,1 1 1,-1-1-1,1 0 0,0 0 0,0 0 0,0 0 1,0 0-1,1 0 0,0-1 0,0 1 1,0-1-1,0 0 0,0 0 0,3 2 0,5 3-3,1 0 0,0 0 0,0-2 0,1 1 0,0-1 0,0-1 0,0 0 0,0-1 0,1-1 0,2 0 3,9 2 2,0-1 0,1-2 0,-1-1 0,1-1 0,6-1-2,-11-1 2,0-1-1,0 0 0,0-2 1,-1 0-1,16-7-1,-26 8-3,0-1 0,0 1 1,0-1-1,0-1 0,-1 0 0,0 0 0,0-1 1,-1 0-1,0-1 0,0 0 0,-1 0 1,2-3 2,1-4 8,-1 0 0,-1-1 0,0 0 0,-2 0 0,1-1 0,-2 1 0,0-1 0,-1-1 0,-1 1 0,0-4-8,-1-6 12,0 0 0,-2 0 0,-1 0 0,-1 1 0,-2-1 0,-1-3-12,6 30 0,-1-1-1,0 1 1,0-1 0,0 1 0,0-1 0,0 1 0,-1-1 0,1 1 0,0-1 0,0 1 0,0-1 0,0 1-1,-1-1 1,1 1 0,0-1 0,0 1 0,-1-1 0,1 1 0,0-1 0,-1 1 0,1 0 0,0-1 0,-1 1-1,1-1 1,-1 1 0,1 0 0,-6 12-4,-4 39 5,5-11 15,0 41-16,5-59 7,1 0-1,1 0 0,0-1 0,2 1 0,2 3-6,4 7 4,2 0 0,1-1-1,4 2-3,-2-1 4,-1 0 0,3 15-4,-16-45-17,0-1 0,-1 0 0,1 0 0,-1 1 0,0-1 0,1 1 0,-1-1 0,0 0 0,0 1 0,0-1 0,0 1 0,0-1 0,0 0 0,0 1 0,-1-1 0,1 0 0,0 1 0,-1-1 0,1 0 0,-1 1 0,1-1 0,-1 0 0,0 0 0,1 1 0,-1-1 0,0 0 0,0 0 1,0 0-1,0 0 0,0 0 0,-1 0 17,-2 1-176,-1 0 1,0 0-1,0 0 1,0-1-1,0 0 1,0 0-1,0 0 1,-2 0 175,-44 4-627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34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0 727 3217,'16'-74'1801,"-15"52"-117,-1 22-1607,0 0 0,0 0 0,0 0 0,-1-1 0,1 1 0,0 0-1,0 0 1,0 0 0,0 0 0,-1 0 0,1-1 0,0 1 0,0 0 0,-1 0-1,1 0 1,0 0 0,0 0 0,0 0 0,-1 0 0,1 0 0,0 0 0,0 0-1,-1 0 1,1 0 0,0 0 0,0 0 0,-1 0 0,1 0 0,0 0-1,0 0 1,-1 0-77,-2 0 998,3 0-555,0 9 180,5 34-471,3 0-1,4 10-151,-8-35 28,-1-2 10,1 0 0,1 0 1,1 0-1,0 0 0,1-1 1,0 0-1,1 0 0,1-1 1,1 0-1,0-1 0,10 11-38,-18-21 15,0 0-1,1-1 0,0 1 1,-1 0-1,1-1 0,0 0 1,0 0-1,0 0 1,1 0-1,-1 0 0,0-1 1,1 1-1,-1-1 1,1 0-1,0 0 0,1 0-14,1-1 17,-1 0 0,0 0 0,0 0 0,0-1 0,0 0 0,0 0 0,0-1 0,0 1-1,0-1 1,0 0 0,3-2-17,5-3 13,0 0-1,0 0 1,0-1 0,-1-1-1,0 0 1,-1-1-1,10-10-12,-16 14 7,1-1-1,-1 1 0,0-1 0,-1 0 0,1 0 0,-1-1 0,-1 1 0,0-1 1,0 0-1,0 0 0,-1 0 0,0 0 0,-1 0 0,1-1 0,-2 1-6,2-9 16,-2 0 0,0 0 0,-1 0 0,-1 1-1,0-1 1,-1 0 0,-5-12-16,8 28 4,0 0 0,0 0 0,0 1 1,-1-1-1,1 0 0,0 0 0,0 0 0,-1 1 0,1-1 0,-1 0 0,1 1 1,0-1-1,-1 0 0,1 1 0,-1-1 0,0 0 0,1 1 0,-1-1 0,0 1 0,1-1 1,-1 1-1,0-1 0,1 1 0,-1 0 0,0-1 0,0 1 0,1 0 0,-1 0 1,0 0-1,0-1-4,0 2 3,0-1 0,0 1 1,0-1-1,1 1 1,-1 0-1,0-1 0,1 1 1,-1 0-1,0 0 0,1-1 1,-1 1-1,1 0 1,-1 0-1,1 0 0,-1 0 1,1 0-1,0 0 0,0 0 1,-1 0-1,1 0 1,0-1-1,0 1 0,0 0 1,0 0-1,0 1-3,-1 12-3,1 1 0,0 0 0,1 0 0,1 0 0,0-1 0,1 1 0,0-1 0,2 0 0,-1 0 0,2 0 0,0 0 1,1-1-1,0 0 0,0 0 0,2-1 0,-1 0 0,2-1 0,4 5 3,-10-12 4,-1 0 1,1-1-1,1 1 1,-1-1-1,0 0 0,1 0 1,-1-1-1,1 1 1,0-1-1,2 0-4,-5-1 4,0 0-1,1-1 1,-1 0-1,0 1 1,0-1-1,0 0 1,1 0-1,-1 0 1,0 0-1,0-1 0,1 1 1,-1 0-1,0-1 1,0 0-1,0 1 1,0-1-1,0 0 1,0 0-1,0 0 1,0-1-1,0 1 1,0 0-1,-1-1 0,1 1 1,0-1-1,-1 0-3,5-4 13,-1-1 0,0 0 0,0 0 0,-1 0-1,0-1 1,0 1 0,-1-1 0,0 0 0,0 0 0,-1 0-1,0-1 1,0-2-13,1-7 29,-2-1 0,0 1-1,-1 0 1,-1 0 0,-1-5-29,2 21-2,0 0 1,0 0-1,0 0 1,0 0-1,0-1 1,0 1-1,0 0 1,1 0-1,-1 0 1,1 0-1,-1 0 2,1 1-1,-1 0 1,1 1-1,-1-1 0,1 1 1,0-1-1,-1 1 0,1-1 1,-1 1-1,1-1 0,0 1 1,-1 0-1,1-1 0,0 1 1,0 0-1,-1-1 0,1 1 0,0 0 1,0 0-1,-1 0 0,1 0 1,0 0-1,0 0 0,-1 0 1,1 0-1,0 0 0,0 0 1,0 0-1,-1 1 0,1-1 0,0 0 1,14 4 0,0 1-1,0 1 1,-1 0-1,1 1 1,-1 0-1,-1 1 1,0 1-1,0 0 1,0 1-1,-1 0 0,-1 1 1,0 0-1,0 1 1,-1 0-1,-1 0 1,0 1-1,1 4 1,-5-7 0,0 0-1,-1 0 1,0 0-1,-1 1 1,0 0-1,-1 0 1,0 0-1,-1 0 1,0 0-1,-1 0 1,0 0-1,-1 0 1,0 0-1,0 0 1,-1 0-1,-2 3 1,4-13 6,0 0 1,0 0-1,-1 0 0,1 0 1,0 0-1,-1-1 0,1 1 0,0 0 1,-1 0-1,1 0 0,-1-1 0,0 1 1,1 0-1,-1-1 0,1 1 1,-1 0-1,0-1 0,0 1 0,1-1 1,-1 1-1,0 0-6,0-2 16,1 1 1,-1 0-1,1 0 1,-1 0-1,0 0 0,1 0 1,-1-1-1,1 1 1,-1 0-1,1 0 1,-1-1-1,1 1 0,0 0 1,-1-1-1,1 1 1,-1-1-1,1 1 1,0 0-1,-1-1 0,1 1 1,0-1-1,-1 1 1,1-1-1,0 0-16,-3-4 130,1 0 0,0 0 1,0 0-1,0-1 0,0 1 0,1-3-130,0-5 55,0 0 0,1 0 0,1 0 0,0 0 0,1 0 0,0 0 0,1 1 0,0-1 0,1 1 0,0-1 0,1 1 0,1 1 0,0-1 0,0 1 0,1 0 0,3-2-55,-4 5-4,1 1-1,0 0 1,0 0-1,1 1 0,0 0 1,0 0-1,1 1 1,-1 0-1,1 0 0,0 1 1,0 0-1,1 1 1,0 0 4,-4 1-16,-1 0 0,1 1 0,0 0 0,0 0 0,1 0 0,-1 1 0,0 0 0,0 0-1,0 1 1,0-1 0,0 1 0,0 0 0,0 1 0,0 0 0,0 0 0,-1 0 0,1 1 0,-1-1 0,1 1 0,-1 1 0,3 1 16,0 2-23,-1 1 0,1 0 0,-1 0 0,0 1 0,-1-1 0,0 1 0,-1 1 0,2 2 23,7 19-82,10 33 82,-15-40-20,0 0 0,2 0 1,12 20 19,-22-41-14,1-1 0,-1 0 0,1 0 0,0 0 0,0 0 0,0-1 0,0 1 0,0 0 0,0-1 0,0 1 0,1-1 0,-1 0 0,0 0 0,1 0 0,-1 0 0,1 0 0,0 0 0,-1-1 1,1 0-1,-1 1 0,1-1 0,0 0 0,-1 0 0,1 0 0,0 0 0,-1-1 0,1 1 0,-1-1 0,2 0 14,9-2-184,-1-2 0,1 0 0,-1 0 0,0-1 0,4-3 184,2 0-288,219-105-2608,-226 109 2842,0-1 0,-1 0 0,1 0 0,-2-2 0,1 1 0,-1-1 0,0 0 0,3-4 54,-10 9 65,1-1-1,-1 1 1,0 0 0,0 0-1,0-1 1,0 1-1,-1-1 1,1 0-1,-1 1 1,0-1-1,0 0 1,-1 0-1,1 0 1,-1 1-1,1-1 1,-1 0-1,0 0 1,-1 0 0,1 0-1,-1 0 1,0 0-1,0 1 1,0-1-1,0 0 1,-1 1-1,1-1 1,-2-2-65,-2-3 148,0 1-1,-1 0 1,1 0 0,-2 1 0,1-1 0,-1 1 0,0 1 0,0-1 0,-1 1-1,0 0 1,0 1 0,-4-2-148,8 4 19,0 1 0,0 0 0,-1 1 0,1-1 0,0 1 0,0 0 0,-1 0 0,1 0 0,-1 0 0,1 1 0,-1 0-1,1 0 1,0 0 0,-1 1 0,1-1 0,-1 1 0,1 0 0,0 0 0,-1 0 0,1 1 0,0 0 0,0 0 0,0 0 0,0 0 0,0 0 0,1 1 0,-3 2-19,-5 4 0,2 0 0,-1 1 1,1 0-1,1 1 0,0-1 1,0 2-1,1-1 0,1 1 1,0 0-1,0 1 0,2-1 1,-1 1-1,1 0 0,1 0 1,1 0-1,-2 13 0,4-24-2,0 1 1,0-1-1,0 0 0,0 0 0,0 1 1,1-1-1,-1 0 0,1 0 1,-1 0-1,1 1 0,0-1 1,0 0-1,0 0 0,0 0 1,0 0-1,0-1 0,1 1 0,-1 0 1,1 0-1,0 0 2,1 0-2,-1 0 0,1-1 0,0 1 0,-1-1-1,1 0 1,0 0 0,0 0 0,0 0 0,0 0 0,0-1 0,0 1 0,0-1 0,2 0 2,11 0-4,-1-1 0,0-1 0,1 0 1,-1-1-1,8-3 4,-19 5 1,19-5 5,0 0 0,0-1 0,-1-1 0,0-1 0,0-1 0,-1-1 0,-1-1 0,0-1 0,12-9-6,-29 19 14,1-1 1,-1 1 0,1 0-1,-1-1 1,0 0 0,0 0-1,-1 0 1,1 0 0,-1 0-1,0 0 1,0-1 0,0 1-1,0-1 1,-1 1 0,0-1-1,0 1 1,0-1 0,-1 0-1,1 0 1,-1 0 0,0 1-1,-1-1 1,1 0 0,-1 0-1,0 1 1,0-1 0,0 0-1,-1 1 1,0-1 0,0 1-1,0-1-14,-15-25 195,-2 1 1,0 1-1,-16-17-195,9 13 87,3-1 1,-12-21-88,-9-30 21,4-2 0,4-2 1,0-13-22,53 130-51,-3-8 35,57 111-5,20 63 21,28 53-12,-102-215 11,1-1 0,2-1 1,1-1-1,1-1 0,1 0 1,15 12 0,-33-37 0,-1 0 0,1 0 1,0 0-1,0 0 1,0-1-1,1 0 1,-1 0-1,1 0 1,-1 0-1,1-1 0,0 0 1,0-1-1,0 1 1,0-1-1,0 0 1,1 0-1,-1-1 1,0 0-1,0 0 0,1-1 1,-1 1-1,0-1 1,0-1-1,0 1 1,0-1-1,0 0 1,4-2-1,-1 0 4,0-1 1,0 0 0,-1 0-1,0 0 1,0-1 0,0 0-1,0-1 1,-1 0 0,0 0 0,-1-1-1,0 1 1,0-1 0,0-1-1,-1 1 1,0-1 0,-1 0-1,2-6-4,-1 3 7,-2 0 0,0-1-1,0 1 1,-1-1 0,0 0-1,-1 1 1,-1-1 0,0 0-1,-1 0 1,0 0 0,-1 1 0,0-1-1,-3-6-6,1 4 2,0 1 0,-1 0 1,-4-6-3,7 16-3,0-1 0,-1 1 0,0 0 0,0 0 0,0 0 0,-1 0 0,1 0 1,-1 0-1,0 1 0,0 0 0,-3-3 3,6 5-1,-1 1 0,1-1 0,0 0 0,-1 0 0,1 1 0,-1-1 0,1 0 0,-1 1 0,1 0-1,-1-1 1,0 1 0,1 0 0,-1 0 0,1 0 0,-1 0 0,0 0 0,1 0 0,-1 0 0,1 0 0,-1 1 0,1-1 0,-1 1 0,1-1 0,-1 1 0,1 0 0,-1-1 0,1 1 0,-1 0 0,1 0 0,0 0 0,0 0 0,0 0 0,-1 0 0,1 0 0,0 1-1,0-1 1,0 0 0,0 2 1,-3 4-3,-1 1 0,2-1-1,-1 1 1,1 0 0,1 1 0,-1-1-1,1 0 4,0 3-3,-1 0 0,2 0-1,-1 0 1,1 0 0,1 0-1,0 0 1,1 0 0,0 0 0,0 0-1,2 0 1,-1 0 0,1 0-1,0-1 1,1 1 0,1-1-1,0 0 1,5 8 3,-2-5-3,0-1 1,1 0-1,0 0 0,1-1 0,1 0 1,0-1-1,0 0 0,9 5 3,-11-9-1,1 0-1,0 0 1,0-1-1,0-1 1,1 0-1,-1 0 1,1-1-1,0 0 1,0-1-1,1 0 1,-1-1-1,1 0 2,11-1 9,1-1-1,-1-1 0,0-1 1,0 0-1,-1-2 0,1-1 1,1-1-9,-9 1 9,1 1 0,-1-2 0,0 0 0,0-1 0,-1 0 0,0-1 0,-1-1 0,0 0 0,0-1 1,3-4-10,-12 12 22,-1-1 1,0 1 0,-1-1 0,1 0 0,-1 1 0,1-1 0,-1 0 0,-1 0 0,1 0 0,0-1 0,-1 1 0,0 0 0,0-1 0,0 1 0,0-1 0,-1 1 0,0-1 0,0 1 0,0-1-1,-1 1 1,1-1 0,-1 1 0,0 0 0,0-1 0,0 1 0,-1 0 0,0 0 0,0-1 0,0 1 0,0 1 0,0-1 0,-1 0 0,0 1 0,-2-3-23,-5-5 58,-1 0 1,0 0-1,-1 1 0,0 1 1,-1 0-1,0 1 1,0 0-1,-1 1 1,0 0-1,0 2 1,-6-2-59,12 4-13,3 1 1,10 1 7,29-5 23,95-26 96,62-4-114,-182 34-8,1 1-1,0 0 1,-1 1-1,1 0 1,0 0-1,-1 1 1,1 1-1,4 0 9,-12-1-1,0 0 0,-1 0-1,1 0 1,0 0 0,0 0 0,-1 1-1,1-1 1,-1 0 0,1 1 0,-1-1-1,0 1 1,1 0 0,-1-1-1,0 1 1,0 0 0,0 0 0,0 0-1,-1 0 1,1-1 0,0 1 0,-1 0-1,0 0 1,1 0 0,-1 0-1,0 1 1,0-1 0,0 0 0,0 0-1,0 0 1,-1 1 1,0 9 3,0-1 0,-1 1-1,-1 0 1,-2 6-3,4-17 1,-6 22 12,0 0-12,1 0 0,-2 14-1,7-31 1,0-1 0,1 1 0,-1 0 0,1 0 0,0 0 0,1 0 0,0 0 0,0 0 0,0-1 0,0 1 0,1 0 1,2 4-2,-2-7 2,1 0 1,-1 0 0,0 0-1,1 0 1,0 0 0,0-1-1,0 1 1,0-1 0,0 0-1,0 0 1,1 0 0,-1 0-1,1-1 1,-1 1 0,1-1-1,0 0 1,-1 0 0,5 0-3,7 2 9,0-1 1,1 0 0,-1-1-1,3-1-9,223-9 102,-239 9-100,0 0 0,0 0 0,0-1 1,0 1-1,-1-1 0,1 1 1,0-1-1,0 0 0,-1 1 0,1-1 1,0 0-1,-1 0 0,1 0 1,-1-1-1,1 1 0,-1 0 0,0 0 1,1-1-1,0-1-2,1-1 23,-1-1 0,1 0 0,-1 0 0,0 0-1,0 0 1,-1-1-23,5-10 78,10-33-22,-2 0 1,-2-1-1,-2-1 0,-3 1 0,-2-1 0,-2-1 1,-2 1-1,-5-41-56,0 52 20,-1 0 1,-5-12-21,5 33 2,0-1 0,-1 1 0,-1 1 0,-1-1-1,-5-7-1,12 24-3,-13-19-53,6 19 42,1 13 23,3 3-22,1-1 0,0 1-1,1 0 1,1 0-1,0 0 1,1 0-1,1 14 14,3 10-3,1-1 0,5 16 3,17 46-6,4-1-1,14 23 7,-17-45 1,-25-68-2,24 67-33,2-2 0,33 56 34,-57-122 3,-1 0 1,1 0-1,0 0 1,0 0-1,1-1 1,0 0-1,2 1-3,-6-5 3,-1-1-1,1 1 1,1-1-1,-1 1 1,0-1-1,0 0 1,0 0-1,1 0 1,-1 0 0,0-1-1,1 1 1,-1-1-1,1 1 1,-1-1-1,0 0 1,1 0 0,-1 0-1,1 0 1,-1 0-1,1-1 1,-1 1-1,1-1 1,-1 1-1,0-1 1,2-1-3,3-1 7,-1-1 0,1 0 0,-1-1-1,0 1 1,-1-1 0,1 0 0,-1-1 0,3-2-7,36-51 36,-43 58-36,18-28 6,-1 0 0,-1-2 0,11-26-6,-21 40 4,-1-1 0,0 1 1,-1-1-1,-1 0 0,-1 0 0,-1 0 1,1-18-5,-3 36-1,0 0 1,0-1 0,0 1-1,0 0 1,1 0-1,-1 0 1,0-1 0,0 1-1,0 0 1,0 0-1,0-1 1,0 1 0,0 0-1,0 0 1,0 0 0,0-1-1,0 1 1,0 0-1,0 0 1,0 0 0,-1-1-1,1 1 1,0 0-1,0 0 1,0 0 0,0-1-1,0 1 1,0 0 0,0 0-1,-1 0 1,1 0-1,0-1 1,0 1 0,0 0-1,0 0 1,-1 0-1,1 0 1,0 0 0,0 0-1,0 0 1,-1 0 0,1-1-1,0 1 1,0 0-1,0 0 1,-1 0 0,1 0-1,0 0 1,0 0-1,-1 0 1,1 0 0,0 0-1,0 0 1,-12 12-39,-10 19 33,18-24 2,0 1 0,1-1 0,0 1 1,0 0-1,0 0 0,1 0 0,0 0 0,0 5 4,2-10-6,0 0 1,-1 0-1,1 0 1,0 0 0,0 0-1,1 0 1,-1 1-1,1-1 1,0-1 0,-1 1-1,1 0 1,0 0-1,1 0 1,-1 0 0,0-1-1,1 1 1,0 0-1,0-1 1,-1 0 0,1 1-1,1-1 1,-1 0-1,0 0 1,0 0 0,1 0 5,4 2 10,0-1 0,0 0 0,0-1 1,0 1-1,0-1 0,1-1 0,-1 1 0,1-1 1,-1 0-1,1-1 0,0 0 0,4-1-10,14-1 25,1-1 0,-1-1 0,1-1-25,19-6-25,-1-1 0,34-14 25,-62 19 17,-1 0 1,0-1 0,0 0-1,-1-1 1,0-1-1,-1 0 1,0-1 0,10-11-18,-21 19 19,-1 1 1,0 0 0,0-1-1,0 1 1,0-1-1,0 1 1,-1-1 0,1 0-1,-1 0 1,0 0 0,0 0-1,0 0 1,0 0-1,0 0 1,-1 0 0,0 0-1,1 0 1,-1 0 0,0-1-1,0 1 1,-1 0-1,1 0 1,-1 0 0,1 0-1,-1 0 1,0 0 0,0 0-1,0 0 1,-1 0-1,1 0 1,-1 1 0,0-1-1,1 0 1,-1 1 0,0-1-1,-1 1 1,1 0-1,0 0 1,-1 0 0,1 0-1,-1 0 1,-1 0-20,3 1 12,-4-3 35,0 1 1,0-1-1,0 1 1,-1 0-1,1 1 1,-2-1-48,6 3 3,-1-1 1,1 1-1,-1 0 0,1-1 1,0 1-1,-1 0 1,1 0-1,-1 0 0,1 0 1,0 0-1,-1 0 1,1 1-1,-1-1 0,1 0 1,0 1-1,-1-1 1,1 1-1,0-1 0,-1 1 1,1 0-1,0-1 1,0 1-1,0 0 0,0 0 1,0 0-1,0 0 0,0 0 1,0 0-1,0 0 1,0 1-4,-3 4-3,1 0 1,-1 1 0,1-1-1,1 1 1,-1 0 0,1 0-1,1-1 1,-1 2 0,1-1-1,0 0 1,1 0 0,-1 1 2,1 20 5,1 0 0,3 14-5,5 25 2,3 0 0,3-1-1,3 1-1,21 54 15,11 16-15,-16-55 7,-13-37 4,-3 1 0,-2 1 0,-2 0 0,2 18-11,-15-62 2,-1 0 1,1 0-1,-1 0 1,0 0-1,0 0 0,0 0 1,0 0-1,0-1 0,-1 1 1,1 0-1,-1 0 1,0 0-1,0 0 0,0 0 1,0-1-1,0 1 0,-1-1 1,1 1-1,-1 0-2,0-2 6,0 1-1,0 0 0,0-1 0,-1 1 1,1-1-1,-1 1 0,1-1 0,-1 0 1,1 0-1,-1-1 0,1 1 1,-1 0-1,0-1 0,0 1 0,1-1 1,-1 0-1,0 0 0,0 0 0,1 0 1,-3-1-6,-26-1 1,5 1 5,1-1-1,-1-1 1,0-1-1,1-2 1,0 0 0,-7-4-6,26 7 3,0 1 1,0-1 0,1 0 0,-1 0-1,1-1 1,0 0 0,0 0 0,0 0-1,0 0 1,1-1 0,0 1 0,0-1-1,0 0 1,1-1 0,-1 1 0,1-1-1,0 1 1,1-1 0,0 0 0,0 0-1,0 0 1,0 0 0,1 0 0,0-1-1,0 1 1,1 0 0,0-1 0,0-2-4,1-10 3,1 1 1,0-1 0,2 1 0,0 0-1,1 0 1,1 0 0,0 1-1,4-5-3,6-12 7,2 0 0,1 2-1,15-20-6,-19 33-28,0 1-1,0 0 1,2 2-1,0-1 1,1 2-1,1 1 1,9-6 28,10-3-97,1 1-1,0 2 1,23-7 97,-55 25-60,0-1-1,0-1 0,-1 1 0,1-1 0,-1 0 1,2-2 60,-6 4-11,-1 1 0,1-1 0,0 1 1,-1-1-1,0 0 0,1 0 1,-1 0-1,0 0 0,0 0 1,0 0-1,0 0 0,0 0 0,-1 0 1,1 0-1,-1 0 0,1 0 1,-1-1-1,0 1 0,0 0 1,0 0-1,0-1 0,0 1 1,-1-1 10,-20-128 58,21 131-57,0 0 0,0 0 0,0 0 0,0-1 0,0 1 1,0 0-1,0 0 0,0 0 0,0 0 0,0-1 0,0 1 0,0 0 0,0 0 0,0 0 0,0 0 0,0-1 0,0 1 0,-1 0 0,1 0 0,0 0 0,0 0 0,0 0 0,0-1 0,0 1 1,0 0-1,-1 0 0,1 0 0,0 0 0,0 0 0,0 0 0,0 0 0,0 0 0,-1-1 0,1 1 0,0 0 0,0 0 0,0 0 0,0 0 0,-1 0-1,-1 9-94,7 27 92,2 0 0,1 0 1,7 16 1,-3-18 29,1 0 0,5 9-29,-3-10-17,-14-31 12,2 6 0,0-1-1,1 0 1,0 0-1,0-1 0,4 5 6,-7-9 2,0-1-1,0 0 0,0 1 0,0-1 0,1 0 0,-1 0 0,0 0 0,1 0 0,-1 0 0,1 0 0,-1-1 0,1 1 0,-1 0 1,1-1-1,-1 1 0,1-1 0,0 0 0,-1 0 0,1 1 0,0-1 0,-1 0 0,1 0 0,0 0 0,-1-1 0,1 1 1,0 0-1,-1-1 0,1 1 0,-1-1 0,2 1-1,5-4-56,0-1 1,0 1 0,-1-1-1,1 0 1,-1-1 0,-1 0-1,1 0 1,-1-1 0,0 1-1,3-5 56,0-1-427,0-1-1,-1-1 1,0 0-1,-1 0 1,4-12 427,7-29-706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35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 8674,'-14'0'3665,"1"2"-2385,11 0-520,9 2-304,-7-2-640,0 0-440,54 21 400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35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15 422 3425,'-1'1'470,"-1"0"0,1 1 0,0-1 0,0 1 0,-1 0 1,1-1-1,0 1 0,0 0 0,1 0 0,-1 0 0,0 0 1,1-1-1,-1 3-470,1-4 29,0 0 0,0 0 0,0 1 0,1-1 0,-1 0-1,0 0 1,0 1 0,0-1 0,1 0 0,-1 0 0,0 0 0,0 1 0,1-1 0,-1 0 0,0 0 0,1 0 0,-1 0 0,0 0 0,0 0 0,1 1 0,-1-1 0,0 0 0,1 0 0,-1 0 0,0 0 0,1 0 0,-1 0 0,0 0 0,1 0-1,-1 0 1,0-1 0,0 1 0,1 0 0,-1 0 0,1 0-29,10-2 66,0 0-1,1-1 1,-1 0 0,0 0-1,0-1 1,0-1 0,-1 0-1,0 0 1,0-1-1,2-2-65,-7 5 55,1-1 0,-1 0 0,0 0 0,0 0 0,0 0 0,-1-1-1,1 0 1,-1 0 0,0 0 0,-1 0 0,1-1 0,-1 1-1,0-1 1,-1 0 0,1 0 0,-1 0 0,0 0 0,0-3-55,0-7 151,0 0 1,-1 0 0,-1-1 0,-1 1-1,0 0 1,-1-2-152,0 0 69,0 0-1,2 1 1,0-1 0,2-7-69,-2 21 5,1 0 0,0 0 0,0 1 0,0-1 0,1 1 0,-1-1 0,1 1 0,0-1 0,0 1 0,0 0-1,0 0 1,1 0 0,-1 0 0,1 0 0,0 1 0,-1-1 0,1 1 0,1 0 0,-1-1 0,0 1 0,0 1 0,1-1 0,-1 0 0,1 1 0,-1 0 0,1 0 0,0 0 0,0 0 0,-1 1 0,4-1-5,2 0 3,1 1 1,-1-1-1,1 2 1,0-1-1,-1 2 0,1-1 1,-1 1-1,1 1 1,-1-1-1,0 2 1,3 0-4,5 4 8,-1 1 1,-1 1 0,0 0 0,0 0 0,-1 2 0,0 0 0,-1 0-1,8 10-8,-14-14 2,0 1 0,-1-1 0,0 1 1,0 0-1,-1 1 0,0-1 0,-1 1 0,0 0 0,-1 0 0,0 0 0,0 1 0,-1-1 0,-1 1 0,1-1 0,-2 3-2,0-7 2,0-1-1,0 0 1,-1 0 0,0 1 0,0-1-1,-1 0 1,0 2-2,2-6 10,0 0 0,-1 0 0,1 0 1,0-1-1,-1 1 0,1 0 0,-1 0 0,1 0 1,-1-1-1,0 1 0,1 0 0,-1 0 0,0-1 0,1 1 1,-1 0-1,0-1 0,0 1 0,1-1 0,-1 1 0,0-1 1,0 0-1,0 1 0,0-1 0,0 0 0,0 1 0,0-1 1,0 0-1,0 0 0,1 0 0,-1 0 0,0 0 0,0 0 1,0 0-1,0 0 0,0 0 0,0-1 0,0 1 1,0 0-1,0-1 0,0 1 0,0 0 0,1-1 0,-1 1-10,-1-2 55,0 1 0,0-1-1,0 0 1,0 1 0,1-1-1,-1 0 1,1 0-1,0 0 1,-1 0 0,1 0-1,0 0 1,0 0 0,0-1-1,0 1 1,0 0 0,1 0-1,-1-1 1,1 1 0,0-1-55,-5-47 576,4 30-462,1 0-1,1 1 1,1-1-1,1 1 0,0-1 1,2 1-1,2-6-113,-5 19 6,0 0 0,0 0 0,1 1 0,0-1 1,0 1-1,0 0 0,1 0 0,-1 0 0,1 0 0,1 1 0,-1-1 0,0 1 0,1 0 0,0 0 0,0 1 0,0-1 0,1 1 0,-1 1 0,1-1 1,0 1-1,-1-1 0,1 2 0,0-1 0,0 1 0,3-1-6,-2 1-3,0 1-1,-1 0 1,1 0 0,0 0 0,0 1-1,0 0 1,-1 0 0,1 0 0,0 1-1,-1 0 1,1 1 0,-1-1 0,0 1-1,0 0 1,0 1 0,0 0 0,0 0-1,-1 0 1,0 0 0,0 1 0,0 0-1,0 0 1,-1 0 0,0 1 0,1 0 3,11 20-20,-1 0 1,-1 0 0,-1 2 0,-1 0 0,1 7 19,7 17-102,-18-46 9,1 0 0,0-1 0,-1 1 0,2-1 0,-1 0 0,1 0 0,0 0 0,0 1 93,-2-5-89,0 1-1,1 0 1,-1-1 0,0 1-1,1-1 1,-1 0 0,1 0-1,-1 0 1,1 0 0,-1 0-1,1 0 1,0-1-1,-1 1 1,1-1 0,0 0-1,0 0 1,-1 0 0,1 0-1,1 0 90,11-3-603,-1 1 0,0-2-1,0 0 1,0 0 0,11-7 603,41-18-986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36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306 280 4761,'7'-11'5503,"-14"13"-2876,-23 18-1633,22-14-631,-78 57 923,-11 14-1286,95-75 5,0-1 0,1 0 0,-1 1 0,0-1 0,0 0 0,1 0 0,-1 0 0,0 0 0,0 0 1,0-1-1,0 1 0,-1 0 0,1-1 0,0 0 0,0 1 0,0-1 0,0 0 0,-1 0-5,1-1 18,1 1-1,-1-1 1,0 0 0,1 1 0,-1-1-1,0 0 1,1 0 0,-1 0 0,1 0-1,0 0 1,-1-1 0,1 1 0,0 0-1,0-1 1,0 1 0,0-1 0,0 1-1,0-1 1,0 1 0,0-1 0,0 0-1,1 0-17,-4-8 57,1 0-1,0-1 0,0 1 1,1 0-1,1-1 0,0 0 1,0 1-1,1-1 0,1 0 0,0 1 1,0-1-1,3-9-56,3-9 12,1 1 1,1-1-1,1 2 1,4-4-13,-7 15-8,1 1 0,0-1-1,2 2 1,1-3 8,-7 12 1,-1 0-1,1 0 0,1 1 1,-1 0-1,0-1 0,1 1 1,0 1-1,0-1 0,0 1 1,1 0-1,-1 0 1,1 0-1,2 0 0,-5 2 1,0 1 1,0 0-1,0 0 1,0 0-1,0 0 0,0 0 1,0 1-1,0-1 1,0 1-1,0 0 0,-1 0 1,1 0-1,0 0 1,0 0-1,-1 1 0,1-1 1,-1 1-1,1 0 1,-1 0-1,0 0 0,0 0 1,0 0-1,0 0 1,0 0-1,0 2-1,7 6-5,-1 1-1,-1 1 1,1 0-1,4 11 6,18 44 132,-3 1 0,0 11-132,39 145 375,-16-49-156,-30-107-183,-7-23-1,1 0 0,2-1 0,2-1 0,6 7-35,-5-18 35,-6-10-59,-1 1 1,2 5 23,-11-22 12,-1 0 1,1 0 0,-1 1 0,-1-1 0,1 1 0,-1-1-1,-1 1 1,1 0 0,-1 0 0,0 4-13,-1-9 0,1 0 1,-1 0 0,0-1-1,0 1 1,1 0-1,-1-1 1,-1 1 0,1-1-1,0 1 1,0-1 0,0 1-1,-1-1 1,1 0-1,-1 0 1,1 0 0,-1 0-1,1 0 1,-1 0-1,0 0 1,1 0 0,-1 0-1,0-1 1,0 1-1,0-1 1,1 0 0,-2 1-1,-7 1 23,0 0 0,-1 0 1,0-1-1,0-1-23,-13 1 26,-1-1 0,1-1-1,-1-1 1,1-1 0,0-1-1,-11-5-25,24 7 1,0-2 0,1 0 0,0 0 0,0 0 0,0-2 0,0 1 0,1-1 0,0 0 0,0-1 0,1 0 0,-1-1-1,2 0 1,-1 0 0,1 0 0,-3-6-1,6 8 8,1 0 0,0-1 0,0 1 0,0-1 0,1 0-1,0 0 1,0 0 0,0 0 0,1 0 0,0-1 0,1-5-8,0 1 13,1 0 1,0 0 0,1 0 0,0 1-1,1-1 1,0 1 0,1-2-14,6-11 8,0 1 0,2 0 0,0 1 0,2 0 0,0 1 0,10-10-8,4-2-169,1 2 1,2 0-1,1 3 1,18-13 168,6 0-710,3 2 0,27-11 710,81-32-610,-151 74 565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4:55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66 629 3041,'-12'10'6560,"0"-1"-4519,-14 11-1719,26-19-315,0-1 0,0 0 1,0 0-1,0 0 0,0 1 0,-1-1 1,1 0-1,0 0 0,0 0 0,0 0 1,-1 0-1,1 1 0,0-1 1,0 0-1,-1 0 0,1 0 0,0 0 1,0 0-1,-1 0 0,1 0 0,0 0 1,0 0-1,-1 0 0,1 0 0,0 0 1,0 0-1,-1 0 0,1 0 0,0 0 1,0 0-1,-1 0 0,1 0 0,0 0 1,0-1-1,0 1 0,-1 0 1,1 0-1,0 0 0,0 0 0,0 0 1,-1-1-1,1 1 0,0 0 0,0 0 1,0 0-1,0-1 0,0 1 0,-1 0 1,1 0-1,0 0 0,0-1 0,0 1 1,0 0-1,0 0 0,0-1 0,0 1 1,0 0-1,0 0-7,-4-18 42,4 17-41,-1-13 2,0-1 1,1 0-1,1 1 1,0-1-1,1 1 0,1-1 1,1-4-4,6-32 35,-1-27 95,-3 0 1,-4 0 0,-3-1-1,-8-59-130,8 132 41,0 5-24,1 0-1,0 0 1,0 0 0,-1-1 0,1 1 0,0 0 0,0 0 0,0 0 0,1 0 0,-1 0 0,0-1 0,0 1 0,1 0 0,-1-1-17,2 9-27,6 66 27,0 0 7,-3 17-7,-16 445 42,7-455-36,-3 36 10,1-24 7,3 0 1,7 43-24,-3-125 1,1-1 0,0 1 0,0-1 0,0 0 1,1 0-1,2 3-1,-4-10 1,-1 0 0,1 0 0,0 0 0,0 0 0,0-1 0,0 1 0,0 0 0,0 0 0,0-1 0,1 1 0,-1-1 0,1 0 0,-1 1 0,1-1 0,-1 0 0,1 0 0,0 0 0,-1 0 0,1 0 0,0 0 0,0 0 0,0-1 0,0 1 0,0-1 0,0 1 0,0-1 0,0 0 0,0 0 0,0 1 0,0-2 0,2 1-1,4-2 3,1-1-1,-1-1 1,1 1 0,-1-1-1,-1-1 1,1 1 0,0-1-1,-1-1 1,2-2-3,6-4 1,0-2 0,-1 0 0,10-14-1,-14 13-6,0 0 0,-1 0 0,-1-1-1,0 0 1,-1 0 0,-1-1 0,-1 0 0,0 0 0,-1 0 0,-1-1 0,-1 1 0,0-1-1,-1 0 1,-1 0 0,-2-9 6,1 14-5,0 1-1,-2-1 1,1 1-1,-2 0 1,0-1-1,0 1 1,-1 1 0,0-1-1,-1 1 1,-3-3 5,4 6-2,-1 0 0,0 1 1,0 0-1,-1 0 0,0 1 1,0-1-1,0 2 0,-1-1 1,0 1-1,0 0 0,-1 1 1,1-1-1,-1 2 1,-3-2 0,5 2 1,0 1 0,0 0-1,0 0 1,-1 1-1,1 0 1,0 0-1,-1 1 1,1-1-1,0 2 1,-1-1-1,0 1 1,8-1 1,0 0 0,0 0 0,-1 0-1,1 0 1,0 0 0,0 0 0,-1 0 0,1 0-1,0 0 1,0 0 0,0 0 0,-1 0 0,1 0-1,0 0 1,0 0 0,0 0 0,-1 0 0,1 0 0,0 0-1,0 0 1,0 0 0,-1 0 0,1-1 0,0 1-1,0 0 1,0 0 0,0 0 0,-1 0 0,1 0-1,0-1 1,0 1 0,0 0 0,0 0 0,0 0-1,0-1 1,0 1 0,-1 0 0,1 0 0,0 0 0,0-1-1,0 1 1,0 0 0,0 0 0,0-1 0,0 1-1,0 0 1,0 0 0,0 0 0,0-1 0,0 1-1,0 0 1,0 0 0,1 0 0,-1-1 0,0 1-1,0 0 1,0 0 0,0 0 0,0-1 0,0 1-1,0 0 1,1 0 0,-1 0 0,0 0 0,0-1-1,10-18 33,-8 15-36,3-4 4,0 1-1,0-1 1,1 1 0,0 0 0,2-1-1,12-13 0,1 1 0,2 1 0,0 1 0,0 1 0,21-11 0,151-80 3,-151 87-3,1 1 1,1 3 0,27-6-1,-62 22 3,-12 8 2,-3 11-2,3-3-3,1 6-1,-2 0 1,0 0-1,-2 0 1,0 0-1,-6 15 1,2-7-2,2 1 0,1-1 0,1 1 0,2 1 2,1-18-2,1 1 1,0-1 0,1 1-1,1-1 1,0 0 0,1 0 0,0 0-1,1 0 1,1 0 0,0 1 1,-4-11 0,1-1 0,-1 1 0,0-1 1,1 1-1,-1-1 0,1 0 0,0 1 0,0-1 1,0 0-1,0 0 0,0 0 0,0-1 0,0 1 1,1 0-1,-1-1 0,0 0 0,1 1 0,0-1 0,-1 0 1,2 0-1,-1-1 0,1 1 1,-1-1-1,0 0 1,1 0 0,-1-1-1,0 1 1,1-1-1,-1 1 1,0-1 0,0 0-1,0 0 1,1-1-1,-1 1 1,0-1 0,0 1-1,9-7 2,0-1 0,-1 0 1,1 0-1,-2-1 0,1 0 1,-2-1-1,1 0-2,3-5 3,0-1 0,-1 0 0,-1 0 0,-1-1 0,0 0-1,-1-1 1,-1-1-3,-5 12 12,0-1 0,-1 0 0,0 0 0,0 0 0,-1 0 0,0 0 0,0 0 0,-1 0 0,0 0-1,-1 0 1,0 0 0,-1 0 0,0 0 0,0 0 0,-1 0 0,0 0 0,0 1-12,-32-59 133,31 60-121,0 1-1,0-1 1,-1 1-1,0 0 1,0 1-1,-1-1 1,1 1-1,-5-2-11,9 6 0,1 1 0,-1 0 0,1 0-1,-1-1 1,0 1 0,1 0-1,-1 0 1,0 0 0,1 0 0,-1 0-1,1 0 1,-1 0 0,0 0 0,1 0-1,-1 1 1,0-1 0,1 0 0,-1 0-1,1 0 1,-1 1 0,0-1 0,1 0-1,-1 1 1,1-1 0,-1 0 0,1 1-1,-1-1 1,1 1 0,0-1 0,-1 1-1,1-1 1,-1 1 0,1-1 0,0 1-1,-1-1 1,1 1 0,0-1-1,0 1 1,0 0 0,-1 0 0,-9 26-27,9-21 3,-1 0 0,1 1 1,0 0-1,0-1 0,1 1 0,0 0 0,0-1 1,0 1-1,1 0 0,0-1 0,0 1 0,1-1 1,2 7 23,40 94-615,-20-51 185,-2 2 1,2 15 429,-20-56-25,2 5-2,0 0 0,9 18 27,-14-39 6,-1 0-1,0 0 1,1 0 0,-1 0-1,1 0 1,-1 0 0,1 0-1,0 0 1,-1 0-1,1 0 1,0 0 0,-1-1-1,1 1 1,0 0 0,0-1-1,0 1 1,0 0-1,0-1 1,0 1 0,0-1-1,0 0 1,0 1 0,0-1-1,0 0 1,0 1-1,0-1 1,0 0 0,0 0-1,0 0 1,0 0 0,0 0-1,0 0 1,0 0-1,0 0 1,1-1 0,-1 1-1,0 0 1,0-1 0,0 1-1,0-1-5,5-2 62,0 0 0,-1-1 0,1 0-1,-1 0 1,0 0 0,2-3-62,1 0 64,34-28 190,-6 6-26,-1-2 1,9-12-229,-35 33 56,0 1 0,-1-2 0,-1 1 0,0-1 0,0 0-1,-1 0 1,0-1 0,-1 0 0,-1 0 0,3-8-56,-6 15 29,-1 1 1,1-1-1,-1 1 1,0-1-1,0 1 1,-1-1-1,1 1 1,-1-1-1,0 1 1,0-1-1,0 1 1,-1 0-1,0 0 1,0-1-1,0 1 1,0 0-1,0 1 1,-1-1-1,0 0 1,0 1-1,0-1 1,0 1-1,0 0 0,-2-1-29,-1-1 17,1 1-1,-1 0 0,0 0 0,-1 0 0,1 1 0,-1 0 0,0 0 1,1 0-1,-1 1 0,0 0 0,0 0 0,-1 1 0,1 0 0,-7 0-16,11 1 1,1 0-1,-1 0 0,0 1 0,0-1 1,1 1-1,-1-1 0,0 1 0,1 0 1,-1 0-1,-1 1 0,4-1-34,3-1 3,20-5 17,94-38 69,7-3-10,-85 34-47,1 1 0,0 2 0,0 2 0,14 0 2,-51 6 0,0 1 0,-1 0 0,1 0-1,0 0 1,0 0 0,0 0-1,0 1 1,0-1 0,0 1-1,0 0 1,0 0 0,-1 0-1,1 0 1,0 1 0,-1-1-1,1 1 1,-1-1 0,1 1-1,-1 0 1,0 0 0,0 0 0,1 1 0,-1 0 1,0 1 1,0 0-1,0 0 1,0 1 0,-1-1-1,1 0 1,-1 0 0,0 1-1,-1-1 1,1 1 0,-1-1-1,0 0 1,0 1-1,0 1-1,-2 15 38,-1 0 0,-1-1 0,-1 0 0,0 1 0,-7 12-38,5-14 83,1 0 0,1 1 0,1 0 0,0 0 0,2 0 1,0 4-84,2-21 5,0 1-1,0-1 1,0 0 0,1-1 0,0 1 0,-1 0 0,1 0 0,0 0-1,1 0 1,-1 0 0,0-1 0,1 1 0,-1-1 0,1 1 0,0-1-1,0 1 1,0-1 0,0 0 0,0 0 0,1 0 0,-1 0 0,0-1-1,1 1 1,0 0 0,-1-1 0,1 0 0,0 0 0,0 0 0,1 1-5,8 1 16,0 0 0,0-1 1,1 0-1,-1-1 0,0 0 0,6-1-16,32 2-302,0-4 0,1-1 0,23-6 302,4-8-286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08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1 685 280,'0'0'201,"0"0"-5,2 1-41,123 12 524,-111-12-478,1-1 0,-1 0 0,9-2-201,12 0 389,7 1 337,-1-2 1,37-8-727,8 1 237,0 4 1,25 4-238,-100 1 7,189 0 29,-10 1 15,32-11-51,13-18-34,48-3 41,-174 24-9,261-22-21,80-22 42,-236 39 1,-64 6-42,-7 1 17,-62 4 104,66-11-99,19-4 50,116 4-50,-252 12 8,82-1-3,77-3 2,40-6-111,179 15 104,-295 2-22,0-6-1,74-9 23,115-15 12,72 12-12,-156 5 181,36-13-181,-105 12-224,21 6 224,21 0-85,-133-2 180,17-5-95,29-3 204,391-14 123,-305 18-302,79-20 37,-142 12 463,44 3-525,788-2 480,-587 14-473,-185 2-20,53-12 40,-62 1-40,-54 8 13,-35 2 3,1-4-1,-1-4 1,50-12-3,-54 4 112,1 5 0,25 1-112,174 0 56,-232 9-47,-5 0 156,-1-3 0,1-2 0,-1-1-1,-1-3 1,42-15-165,-51 15 138,1 2 0,0 1 0,1 2 0,0 2 0,-1 1 0,1 2 0,2 2-138,4 2 14,-45-6 4,0 1-18,0 1 0,0 0 0,0 0-1,0-1 1,0 1 0,0 0 0,0 0-1,0 0 1,0-1 0,0 1 0,1 0 0,-1 0-1,0-1 1,0 1 0,0 0 0,0 0 0,0 0-1,0-1 1,0 1 0,1 0 0,-1 0 0,0 0-1,0-1 1,0 1 0,0 0 0,1 0-1,-1 0 1,0 0 0,0 0 0,0 0 0,1-1-1,-1 1 1,0 0 0,0 0 0,1 0 0,-1 0-1,0 0 1,0 0 0,1 0 0,-1 0 0,90-9-775,-75 8 488,9 1-874,-18 4 447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5:48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634 2 8162,'1'-1'-25,"-1"1"0,1 0 0,-1 0 0,1 0-1,-1 0 1,1 0 0,-1 0 0,1 0 0,-1 0-1,1 0 1,-1 0 0,1 0 0,-1 0 0,0 0 0,1 0-1,-1 0 1,1 1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9:21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223 508 5635,'24'-4'-274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09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239 256 1568,'52'-159'999,"-40"109"-112,-12 48-812,0 0 0,0 1 0,0-1 0,0 0 0,0 1 0,-1-1 0,1 1 0,0-1 0,-1 1 1,1-1-1,-1 1 0,0-1 0,0 1-75,0-3 154,0 3-126,1-1 1,-1 1-1,1 0 1,-1 0-1,0 0 1,1 0-1,-1 0 1,0 0-1,0 0 1,0 0-1,0 0 1,0 0-1,0 0 1,0 1-1,0-1 1,0 0-1,0 0 1,0 1-1,0-1 1,-1 1-1,1-1 1,0 1-1,0 0 1,-1 0-1,0-1-28,0 1-1,0 1 0,0-1 0,0 1 0,0-1 0,0 1 0,0 0 0,0 0 0,0-1 0,1 1 1,-1 1-1,0-1 0,0 0 0,1 0 0,-1 1 0,1-1 0,-1 0 0,0 2 1,-36 44 45,26-32-24,-5 5 40,1 1 1,1 1-1,1 0 0,0 1 0,-7 20-61,-3 15 191,3 1 1,-5 29-192,20-66 10,1 1 0,2-1-1,0 1 1,1 0 0,1-1 0,2 1 0,0 0-1,2 9-9,-1-23 1,0-1 0,0-1-1,0 1 1,1 0-1,0 0 1,1-1 0,-1 0-1,2 1 1,-1-2-1,1 1 1,0 0 0,3 2-1,-4-5-4,0 0 1,0 0 0,1-1-1,-1 0 1,1 0-1,0 0 1,0 0 0,0-1-1,0 0 1,0 0 0,0 0-1,1-1 1,-1 0-1,1 0 1,-1 0 0,1 0-1,-1-1 1,4 0 3,3-1-7,1-1 0,-1 0-1,1-1 1,-1 0 0,0-1 0,0 0 0,0-1-1,0 0 1,-1-1 0,0 0 0,0-1 0,-1 0-1,0-1 1,0 0 0,0-1 0,-1 0 0,-1 0-1,1-1 1,-1 0 7,7-10-7,-1-1 0,-1 0 1,0-1-1,-2 0 0,-1-1 0,0 0 0,-2 0 0,0-1 0,0-10 7,-2-1 23,-2 0 0,-2-1 0,-1 1 0,-2-2-23,1-14 68,1 38-44,-1-6 54,0-1-1,-1 0 0,-1 1 1,-1-1-78,3 18 12,0 0 0,0 1 0,-1-1 0,1 0 0,-1 1 0,0-1 0,1 1 0,-1-1 0,0 1 0,0-1 0,0 1 0,0-1 0,0 1 0,0 0 0,-1-1 0,1 1 0,-1 0-12,2 0-10,-1 1 1,0-1-1,0 1 0,0 0 1,-1-1-1,1 1 1,0 0-1,0 0 0,0 0 1,0 0-1,0 0 1,0 0-1,0 0 0,0 0 1,0 0-1,0 0 1,0 1-1,0-1 0,0 0 1,-1 1 9,-2 1-102,0 0 0,0 1 1,0 0-1,0-1 0,0 1 0,1 1 1,-1-1-1,1 0 0,0 1 1,0 0-1,-1 2 102,-24 41-527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0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4473,'90'59'1488,"-90"-39"-1424,6 5-32,5 13 120,6 5 8,4 6-32,0 9-8,5-3-96,2 2 0,1 1-16,1-3 0,4 1-80,-6-7-152,6-9-352,0-8-320,7-17 544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01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29 3073,'0'-7'5020,"-1"7"-4905,1-1-1,0 0 0,0 0 1,0 0-1,-1 0 1,1 0-1,0 0 0,0 1 1,1-1-1,-1 0 0,0 0 1,0 0-1,0 0 1,0 0-1,1 0 0,-1 1 1,0-1-1,1 0 1,-1 0-1,1 1 0,-1-1 1,1 0-1,-1 0 1,1 1-1,0-1-114,0 0-3,11 28 45,-9-10 934,-3-17-565,0 0-53,0 0-124,2-3-70,4 1-168,15-7 18,-20 8-19,-1 1 0,1 0-1,0-1 1,0 1-1,-1-1 1,1 1-1,0-1 1,-1 1-1,1-1 1,0 1-1,-1-1 1,1 1-1,-1-1 1,1 0-1,-1 0 1,1 1 0,-1-1-1,0 0 1,1 0-1,-1 0 6,0 1-145,0 0-210,0 0-432,0 0-438,-2 2 511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0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 1152,'3'-4'147,"0"0"0,1 1 1,0-1-1,-1 1 0,1 0 0,1 0 0,-1 0 0,0 1 0,1-1 0,-1 1 1,1 0-1,0 0 0,-1 1 0,1-1 0,0 1 0,0 0 0,0 1 0,0-1 1,0 1-1,0 0 0,0 0 0,2 0-147,0 1 10,1 0 0,-1 1 0,0-1 0,0 1 0,0 1 0,0-1 0,-1 1 0,1 0 0,-1 1 0,1-1 0,2 3-10,-5-2-1,0 0-1,0-1 0,0 2 1,0-1-1,-1 0 1,0 1-1,0-1 1,0 1-1,0 0 0,-1 0 1,1 0-1,-1 0 1,-1 0-1,1 1 1,0 3 1,2 20-17,-2 0 0,0 0 0,-2 0 0,-1 0 1,-2 0-1,-1 3 17,-1 19 38,2 18-38,3-65 16,0 0-1,0-1 1,0 1 0,1 0-1,-1 0 1,1 0 0,0-1-1,0 1 1,1 0-16,-1-2 15,0-1 0,0 1 1,0-1-1,0 1 0,0-1 0,0 0 1,0 0-1,1 0 0,-1 0 1,1 0-1,-1 0 0,1 0 0,-1 0 1,1 0-1,-1 0 0,1-1 0,0 1 1,-1-1-1,1 1 0,0-1 1,-1 0-1,1 0 0,0 0-15,19 1 67,0-1 0,-1-1 1,1-1-1,0 0 0,19-6-67,-1 0-175,56-8-414,2-4 241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1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2929,'96'37'1144,"-49"-50"-680,2 2-560,7-2-56,-7 9-424,-5 2 400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1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62 5905,'32'-4'2225,"2"0"-1537,2-5-840,13-2-712,0-3-521,11-6 817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2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207 242 2737,'-69'-132'1384,"67"130"-1318,1-1 1,0 1-1,0-1 1,0 1-1,0-1 0,1 0 1,-1 0-1,1 1 1,-1-1-1,1 0 1,0 0-1,0 0 1,0 1-1,1-1 0,-1 0-66,1 1 32,-1 1 0,1 0 0,0 0-1,0-1 1,-1 1 0,1 0 0,0 0-1,0 0 1,0 0 0,1 0 0,-1 0-1,0 0 1,0 0 0,0 1 0,2-2-32,1 0 33,10-6-33,0 2 0,0-1 1,1 2-1,0 0 1,0 1-1,1 0 0,-1 1 1,1 1-1,0 0 1,5 1-1,-18 1-12,1 0 0,-1 0 0,1 1 0,-1-1 0,0 1 0,0 0 0,1 0 0,-1 0 0,0 0 0,0 0 0,0 1 1,0-1-1,0 1 0,0 0 0,0 0 0,-1 0 0,1 0 12,1 2-24,-1 0-1,1 0 1,-1 0-1,0 0 1,-1 0-1,1 1 1,-1 0-1,0-1 1,0 1-1,1 3 25,1 6-51,-1 0 0,-1 0 0,0 0 0,-1 0 0,0 0 0,-1 0 0,-1 8 51,-3 12-32,-1-1-1,-2 0 1,-1-1-1,-2 0 0,-1 0 1,-2 1 32,-9 16-123,-1-1 0,-3-2 0,-14 19 123,29-49-67,0-1 0,-1-1 0,0 0-1,-1-1 1,-15 12 67,23-21-33,0 1-1,-1-1 1,1-1-1,-1 1 0,0-1 1,0 0-1,0 0 1,0-1-1,-1 1 1,1-2-1,-1 1 0,1-1 1,-1 0-1,0 0 1,1 0-1,-1-1 1,0 0-1,0-1 34,5 1-23,-1-1-1,1 1 1,0-1 0,-1 0 0,1 0-1,0 0 1,0 0 0,0 0-1,0 0 1,0-1 0,0 1-1,0-1 1,0 0 0,0 1 0,1-1-1,-1 0 1,1 0 0,-1 0-1,1 0 1,0 0 0,0 0-1,0 0 1,0 0 0,0-1 0,0 1-1,1 0 1,-1-1 0,1 1-1,0 0 1,-1-1 0,1 1-1,0-1 1,0 1 0,1 0 0,-1-3 23,1-2-17,0-1 0,0 1 0,1 0 0,0 0 0,0 0 0,1 0 0,0 0 0,0 0 0,0 0 0,1 1 0,1-2 17,-1 3 96,1-1-1,-1 1 1,1-1-1,0 1 1,1 1-1,-1-1 1,1 1-1,0 0 1,0 0-1,2 0-95,-5 2 61,1 1-1,-1 0 1,1 0 0,-1 0-1,1 0 1,-1 0-1,1 1 1,0 0 0,-1 0-1,1 0 1,0 0-1,-1 0 1,1 1 0,-1-1-1,1 1 1,0 0-1,-1 0 1,1 1-1,-1-1 1,0 1 0,1 0-61,7 5-46,1 1-1,-2 1 1,1 0 0,-1 1 0,-1 0 0,0 0 0,6 10 46,-13-19-28,24 32-200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4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4 207 1624,'-4'-4'1190,"8"5"-739,9 10-391,3 26-59,-4-16-8,-7-14-1,-1 0 0,0 0 0,0 1 0,-1-1 1,0 1-1,0 0 0,-1 0 0,0 0 0,0 0 0,-1 0 0,0 0 1,0 1-1,-1 5 8,-1 4-23,-1 0 0,0 0 0,-1 0 0,-1 0 0,-1-1 0,-1 1 0,0-1 0,-1-1 0,-5 10 23,2-16 23,10-10-19,0 0 0,-1-1 0,1 1 0,0-1 0,0 1 0,-1 0 0,1-1 0,0 1 0,0-1 0,0 1 0,0-1 0,-1 1 0,1-1 0,0 1 0,0-1 0,0 1 0,0-1 1,0 1-1,0-1 0,0 1 0,0-1 0,1 1 0,-1-1 0,0 1 0,0-1 0,0 1 0,1-1 0,-1 1 0,0-1 0,0 1 0,1-1-4,4-18 46,1 0-1,4-11-45,-1 6 38,123-306 1569,-114 292-1249,-1 3 1371,12-36-1729,-44 137 507,3-24-688,2 0-1,1 1 1,2 2 181,5-28-209,1 0 0,0 0 0,1 0 0,1 0 0,1 0 0,0-1 0,1 1 1,1-1-1,2 6 209,-3-16-97,-1 0-1,1 0 1,0 0 0,1 0 0,-1 0 0,1-1 0,0 1-1,1-1 1,-1 0 0,1 0 0,0-1 0,0 1-1,1-1 1,-1 0 0,3 1 97,18 7-189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4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3105,'6'0'1136,"5"4"-968,4 4-8,15 3-112,42 51-72,-36-56-320,5-6-224,3-6-544,12-5 647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4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256 115 904,'24'-22'431,"-1"-1"0,-1-1-431,-21 23 57,0-1 0,0 1 0,0 0 0,0 0 0,0-1 0,-1 1 0,1 0 0,-1-1 0,1 1 0,-1-1 0,1 1 0,-1 0 1,0-1-1,0 1 0,1-1 0,-1 1 0,0-2-57,-1 2 58,1 0 0,0 1 0,0-1 0,-1 0-1,1 0 1,-1 0 0,1 1 0,-1-1 0,1 0 0,-1 0 0,1 1 0,-1-1 0,1 0 0,-1 1 0,0-1 0,0 1 0,1-1 0,-1 1-1,0-1 1,0 0-58,-1 0 110,0 1 0,0-1 1,0 0-1,0 1 0,0-1 0,0 1 0,0 0 0,0 0 0,0-1 0,0 1 0,0 1 0,0-1 0,0 0 0,0 0 0,0 1 0,1-1 0,-1 1 0,0-1 0,-2 2-110,-3 3 85,1 1 1,-1-1-1,1 2 0,0-1 0,0 0 0,1 1 0,0 0 0,0 1 0,1-1 1,0 1-1,0 0 0,-1 3-85,-2 6 129,1 1 0,1 1 0,0-1 0,1 0 0,1 5-129,-4 67-622,4 1-1,6 63 623,1 0-480,-3-113 370,-1 2-143,-3 26 253,2-57 29,0 0-1,-1-1 1,-1 1 0,0 0-1,0-1 1,-2 0 0,1 0-1,-1 1-28,4-11 30,0 0-1,1 0 1,-1-1-1,0 1 1,0 0-1,0 0 1,1 0-1,-1-1 1,0 1-1,0 0 1,0-1 0,0 1-1,0-1 1,0 1-1,0-1 1,0 1-1,-1-1 1,1 0-1,0 0 1,0 1-1,0-1 1,0 0-1,0 0 1,-1 0-1,1 0 1,0 0-1,0-1 1,0 1 0,0 0-30,-2-1 5,1 1 0,-1-1 0,1 0 0,-1 0 0,1 0 0,0 0 0,-1 0 0,1-1 0,0 1 0,0-1 0,0 1 0,0-1 0,0 0-5,-23-39-34,19 30 29,-6-10-2,6 12 4,1 1 0,-1-1 0,2-1 0,-1 1 1,2-1-1,-1 1 0,1-1 0,1 0 0,0 0 1,0 0-1,1-1 0,0 1 0,0 0 0,2-5 3,2-6-10,1-1-1,0 1 1,2-1-1,1 1 0,0 1 1,2-1-1,0 1 0,1 1 1,1 0-1,1 0 0,1 1 1,1 1-1,8-10 11,2 2-105,1 1 0,1 0-1,1 2 1,1 1 0,1 2 0,0 0-1,2 2 1,11-4 105,13-1-261,13-3 261,-66 24-3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6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 2377,'69'-13'894,"-68"12"-835,1 0-1,0 1 0,0-1 0,-1 1 0,1-1 0,0 1 0,0 0 0,-1 0 1,1 0-1,0 0 0,0 0 0,0 0 0,-1 0 0,1 1 0,2 0-58,2 1 178,-4-2-9,-2 0-85,0 0-64,0 0-38,1 4-64,5 6 100,0 0 0,0 0-1,-1 1 1,-1-1 0,0 1-1,0 0 1,-1 1 0,-1-1-1,0 0 1,0 1-1,-1 0 1,0-1 0,-1 1-1,-1-1 1,0 1 0,0 0-1,-1-1-17,-6 49 279,3 0-1,3 17-278,1-19 60,-3 1 0,-6 21-60,-15 44-966,23-104 614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7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1544,'3'-2'146,"1"-2"95,1 1 0,0 0-1,-1 0 1,1 0 0,0 1 0,2-1-241,-5 2 50,0 0 0,0 1 1,0 0-1,1-1 1,-1 1-1,0 0 0,0 0 1,0 0-1,0 1 0,0-1 1,0 0-1,0 1 0,0-1 1,0 1-1,0 0 0,0 0 1,0-1-1,0 1 1,1 1-51,10 9 66,1 0 1,-2 0-1,1 2 1,-2-1 0,0 2-1,0-1 1,4 9-67,4 4 19,-6-9-36,0-1 0,2 0 0,-1 0-1,7 3 18,-15-15-9,0 1-1,0-1 1,1 0-1,0-1 0,-1 1 1,1-1-1,0-1 1,1 1-1,-1-1 0,0 0 1,1-1-1,-1 0 1,6 0 9,-6 0-4,0-1 1,0 0-1,0-1 1,0 0 0,0 0-1,0 0 1,-1-1-1,1 0 1,0 0-1,-1 0 1,0-1 0,1 0-1,-1-1 1,5-3 3,-5 2 9,0 0 0,0-1 0,0 1 0,-1-1 0,0-1 0,0 1 0,0-1 0,-1 0 0,0 0 0,0 0 0,-1 0 0,2-8-9,2-4 245,-1 0 1,-1 0 0,-1-1-1,0 0 1,-2 0 0,0 0-1,-2 0 1,0 0-1,-1-1 1,-3-18-246,2 34 379,1 11-243,2 22-148,0-21 33,6 198 159,11 160 11,-16-326-246,10 85 14,-8-101-508,0-1 0,1 0 1,2-1-1,3 9 549,3-1-759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8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1 215 1400,'1'1'53,"0"-1"0,0 1 0,0-1 0,0 1 0,-1 0 0,1 0 0,0 0 0,0 0 0,0-1 0,-1 1 0,1 0 0,-1 0 0,1 0 0,-1 0 0,1 1 0,-1-1 0,1 0 0,-1 0 0,0 0 0,0 0 0,1 0-1,-1 0 1,0 1-53,0 1 73,7 32 164,-2 1-1,-2 0 1,-1-1-1,-2 4-236,1 14 20,1 10-15,7 92-38,-5-229 1666,-4 67-1633,2-95 102,10-59-102,-9 139 65,7-58 642,-10 72-551,0 0 0,0 0 0,-1 0 1,0 0-1,-1 0 0,1 0 0,-1 0 1,-2-3-157,-4-14 382,9 24-384,1 0 0,-1 0 0,0 0-1,1 0 1,-1 1 0,0-1 0,1 1 0,-1-1-1,1 1 1,-1-1 0,1 1 0,-1 0-1,1 0 3,4-2-1,45-15 53,13-8-52,-19 7 77,16-10 84,-47 20-130,1 0 1,1 1-1,0 1 0,-1 0 0,2 2 1,-1 0-1,13-2-31,-26 6-136,1 1 1,-1-1-1,0 1 0,1 0 1,-1-1-1,0 1 0,0 1 1,0-1-1,0 0 0,0 1 1,0 0-1,0 0 0,-1-1 1,1 2-1,-1-1 0,1 0 1,-1 0-1,0 1 0,2 2 136,1 0-899,2 0 170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8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3705,'0'-1'130,"1"1"0,-1-1 0,0 1 0,0-1 0,1 1 0,-1-1 0,0 1 0,1 0 0,-1-1 0,0 1 1,1-1-1,-1 1 0,0 0 0,1 0 0,-1-1 0,1 1 0,-1 0 0,1-1 0,-1 1 0,1 0 0,-1 0 0,1 0-130,-1 0 36,1 0 0,-1 0-1,1 1 1,-1-1-1,1 0 1,-1 1 0,1-1-1,-1 1 1,1-1-1,-1 0 1,0 1 0,1-1-1,-1 1 1,1-1-1,-1 1 1,0 0-1,0-1 1,1 1 0,-1-1-1,0 1 1,0-1-1,0 1 1,1 0 0,-1-1-1,0 1-35,3 10 4,1-1 1,0 0-1,1-1 0,0 1 0,0-1 1,7 9-5,-5-9 3,-1 1 1,0-1 0,-1 1-1,0 1 1,-1-1-1,0 1 1,2 10-4,14 37 21,-12-40-13,-1 1 0,-1 1 0,-1-1 0,0 7-8,-5-26 6,0 0-1,0 0 1,0 0-1,0 1 1,0-1 0,0 0-1,0 0 1,0 0-1,0 0 1,0 0-1,0 0 1,1 1-1,-1-1 1,0 0-1,0 0 1,0 0 0,0 0-1,0 0 1,0 0-1,0 1 1,-1-1-1,1 0 1,0 0-1,0 0 1,0 0-1,0 0 1,0 0 0,0 1-1,0-1 1,0 0-1,0 0 1,0 0-1,0 0 1,0 0-1,0 0 1,0 0 0,-1 0-1,1 0 1,0 1-1,0-1 1,0 0-1,0 0 1,0 0-1,0 0 1,0 0-1,-1 0 1,1 0 0,0 0-1,0 0 1,0 0-1,0 0 1,0 0-1,0 0 1,-1 0-1,1 0 1,0 0-6,-5-9 999,4-5-952,0 0 0,1 1 0,1-1-1,0 0 1,1 0 0,0 0 0,1 1 0,1-2-47,-1 1 25,0 1-21,0 0 1,1 1-1,1-1 1,0 1-1,1 0 0,0 0 1,0 0-1,1 1 0,1 0 1,0 0-1,4-3-4,-7 9-2,0 0 1,1 0-1,0 0 0,-1 1 0,1 0 1,1 0-1,-1 0 0,0 1 0,1 0 1,0 0-1,0 0 0,0 1 1,0 0-1,0 1 0,0 0 0,0 0 1,0 0-1,1 1 0,-1 0 0,2 1 2,-3 0 1,-1 0-1,1 0 1,0 1-1,-1 0 1,1 1-1,-1-1 1,1 1-1,-1 0 0,0 0 1,0 1-1,-1-1 1,1 1-1,-1 0 1,0 1-1,0-1 1,0 1-1,0-1 1,-1 1-1,0 0 0,4 6-2,-1-1 0,0 1-1,-1 0 1,0 0 0,-1 1 0,0-1-1,-1 1 1,2 9 2,-6 1-17,1-22 22,1 1 0,-2-1 0,1 0 0,0 0 0,0 1 0,0-1-1,0 0 1,0 1 0,0-1 0,0 0 0,0 0 0,0 1 0,0-1 0,0 0 0,-1 0-1,1 1 1,0-1 0,0 0 0,0 0 0,-1 0 0,1 1 0,0-1 0,0 0 0,0 0 0,-1 0-1,1 0 1,0 1 0,0-1 0,-1 0 0,1 0 0,0 0 0,-1 0 0,1 0 0,0 0 0,0 0-1,-1 0 1,1 0 0,0 0 0,-1 0 0,1 0 0,0 0 0,0 0 0,-1 0 0,1 0-1,0 0 1,0 0 0,-1 0 0,1-1 0,0 1 0,0 0 0,-1 0 0,1 0 0,0 0 0,0-1-1,-1 1 1,1 0 0,0 0 0,0 0 0,0-1 0,0 1 0,-1 0 0,1 0 0,0-1-1,0 1 1,0 0-5,-1-2 19,0 0 0,0-1 0,1 1 0,-1 0 0,1 0-1,-1-1 1,1 1 0,0 0 0,0-1 0,0 1-1,0-1 1,0 1 0,1-2-19,-1-1 27,1-5-15,-1 0-1,1 0 0,1 0 0,0 0 0,0 1 0,1-1 1,1-2-12,-1 2 8,1 1-8,0 1 0,0 0 0,0 1 0,1-1 1,0 1-1,0-1 0,1 1 0,0 1 0,0-1 0,1 1 0,0 1 0,0-1 0,0 1 0,1 0 0,0 0 0,0 1 0,7-3 0,-13 6 0,0 0-1,1 0 0,-1 0 1,0 0-1,1 0 0,-1 0 1,1 0-1,-1 1 0,1 0 1,-1-1-1,1 1 0,-1 0 1,1 0-1,-1 0 0,1 0 1,-1 1-1,1-1 0,-1 1 1,1 0-1,-1-1 0,1 1 1,-1 0-1,0 0 0,0 1 1,1-1-1,-1 0 0,0 1 1,0-1-1,0 1 0,-1 0 1,1 0-1,0 0 0,-1 0 1,1 0-1,-1 0 0,1 0 1,-1 0-1,0 0 0,0 1 1,0 0 0,9 22 5,-2 0 1,5 24-6,-4-17 5,8 22-5,-14-45-6,1 0 0,0-1 0,1 1 0,0-1-1,0 0 1,1 0 0,6 7 6,-11-14-2,0 0 1,1 0-1,-1 0 1,1 0-1,-1 0 0,0 0 1,1 0-1,0 0 0,-1 0 1,1-1-1,0 1 0,-1-1 1,1 1-1,0-1 0,-1 0 1,1 1-1,0-1 1,0 0-1,-1 0 0,1 0 1,0-1-1,0 1 0,-1 0 1,1-1-1,0 1 0,-1-1 1,1 1-1,0-1 0,-1 0 1,1 0-1,-1 1 1,1-1-1,-1-1 0,2 1 2,5-6 4,1 0 0,-1-1 0,0 0-1,-1 0 1,2-2-4,0-1 10,4-4 21,0-1-1,-1 0 0,-1-1 1,0 0-1,-1-1 0,-1 0 1,-1 0-1,0-1 0,-2 0 1,0 0-1,1-9-30,-11 54 60,1-1 1,2 1-1,1 11-60,0-33-1,0 1 0,0-1 0,1 1 0,-1-1 0,1 1 0,0-1-1,0 0 1,1 1 0,0-1 0,-1 0 0,1 0 0,1 0 0,-1 0 0,0-1-1,1 1 1,0-1 0,0 1 0,0-1 0,0 0 0,2 1 1,4 2-14,1 0 0,0 0-1,0-1 1,0-1 0,1 0 0,7 2 14,12 5-51,-27-10-107,-2-2-3144,-1 0 2231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02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33 5329,'0'-2'3838,"0"1"-3765,0 1-1,0 0 0,-1 0 0,1-1 0,0 1 1,0 0-1,0-1 0,0 1 0,0 0 0,0 0 1,0-1-1,0 1 0,0 0 0,1-1 1,-1 1-1,0 0 0,0 0 0,0-1 0,0 1 1,0 0-1,0 0 0,1-1 0,-1 1 1,0 0-1,0 0 0,0 0 0,1-1 0,-1 1 1,0 0-1,0 0 0,0 0 0,1 0 0,-1-1-72,17-4 332,-10 3-314,2-1-1,-1 1 1,0 0 0,0 1 0,1 0-18,-10 22 18,-1-12-8,0 0-1,0 1 0,-1-1 1,0 0-1,0 0 0,-1 0 1,0-1-1,-1 1 0,-2 2-9,6-9 19,-1 0 0,1 0-1,-1 0 1,1-1 0,-1 1 0,1 0-1,-1-1 1,0 0 0,0 1 0,0-1-1,0 0 1,-2 1-19,4-2 13,0 0 0,0 0-1,0 1 1,-1-1 0,1 0 0,0 0-1,0 0 1,-1 0 0,1 1 0,0-1-1,0 0 1,-1 0 0,1 0 0,0 0-1,-1 0 1,1 0 0,0 0-1,-1 0 1,1 0 0,0 0 0,0 0-1,-1 0 1,1 0 0,0 0 0,-1 0-1,1 0 1,0 0 0,0 0 0,-1-1-1,1 1 1,0 0 0,0 0 0,-1 0-1,1 0 1,0-1 0,0 1 0,-1 0-1,1 0 1,0 0 0,0-1 0,0 1-1,-1 0 1,1 0 0,0-1 0,0 1-1,0 0 1,0-1 0,0 1 0,0 0-1,0 0 1,0-1 0,0 1 0,0 0-1,0-1 1,0 1 0,0 0 0,0-1-1,0 1 1,0 0 0,0-1-13,1-3 10,0-1 1,1 1-1,-1 0 0,1 0 1,0-1-1,0 1 1,1 0-1,-1 1 0,1-1 1,0 0-1,0 1 1,0 0-1,0-1 0,4-2-10,-2 2 5,51-50-142,-54 53 104,-1-1 0,1 1 1,0 0-1,0-1 0,0 1 0,0 0 0,0 0 0,0 0 0,0 0 1,1 1-1,1-1 33,-4 1-10,0 0-1,0 0 1,0 0 0,0 0 0,0 0-1,0 0 1,0 0 0,0 0 0,0 0-1,1 0 1,-1 0 0,0 0 0,0 0 0,0 0-1,0 0 1,0 0 0,0 0 0,0 0-1,0 0 1,0 0 0,0 0 0,0 0 0,1 0-1,-1 0 1,0 0 0,0 0 0,0 0-1,0 0 1,0 0 0,0 0 0,0 0-1,0 1 1,0-1 0,0 0 0,0 0 0,0 0-1,0 0 1,0 0 0,0 0 0,0 0-1,0 0 1,0 0 0,0 0 0,0 1-1,0-1 1,0 0 0,0 0 0,0 0 0,0 0-1,0 0 1,0 0 0,0 0 0,0 0-1,0 0 1,0 0 0,0 0 0,0 1 0,0-1-1,0 0 11,-9 8-698,-30 15 231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8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5817,'0'-2'2065,"10"2"-1649,20 0-360,10-2-16,22-2-464,4 0-561,-2-1 609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8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 6601,'19'-2'2225,"32"2"-2177,6-9-152,18-12-944,6-2 752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19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1 281 6657,'3'5'2628,"44"35"-2544,23 30-80,-62-61-58,0 1 0,-1-1 0,0 1 0,0 1 0,-1 0 0,0-1 0,-1 2 0,-1-1 0,1 1 0,-2-1 0,0 1 0,0 0 0,-1 0 0,0 1 0,-1-1 0,-1 12 54,-1-10-162,0 0 0,-1 0 0,0 0 0,-1 0 0,-1-1 0,0 1 0,-1-1 0,-1 0 0,0 0 0,0-1 0,-1 0 0,-1 0 0,-6 7 162,7-11 157,4-9 266,6-19 268,15-22-389,1 2 1,1 0 0,3 0 0,15-18-303,1-4 189,-15 24-98,21-34 182,-4-2 0,25-59-273,-60 118-3,0 1 2,0-1 1,-1 1 0,0-3 0,-4 13-32,0 0-1,-1 0 1,1 0-1,-1 0 0,0 0 1,0-1-1,0 1 1,-1 0-1,1 0 1,-1 0-1,0 0 0,0 1 1,0-1-1,-1-1 33,1 3-47,-1 0-1,1-1 0,0 1 1,-1 0-1,1 0 1,-1 0-1,0 0 0,0 1 1,0-1-1,0 0 1,0 1-1,0-1 0,0 1 1,0 0-1,-1 0 1,1 0-1,0 0 0,-1 0 1,1 0-1,-2 0 48,-13-1-138,0 0-1,0 0 1,0 2 0,-4 0 138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48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0 340 1760,'6'14'171,"-1"0"0,0 0-1,-1 0 1,1 13-171,6 19 423,7 31 548,-2 4-971,-6-21 453,4 0-1,15 41-452,-23-83 48,1 0 0,1 0-1,1-1 1,0-1 0,2 1 0,0-1-1,0-1 1,1 0 0,1-1 0,11 10-48,-15-17 3,0-1-1,0 0 1,1 0 0,0-1 0,0 0 0,0-1 0,0 0 0,1 0-1,0-2 1,0 1 0,0-1 0,0 0 0,0-1 0,0-1-1,0 0 1,0 0 0,0-1 0,3-1-3,26-4 13,0-2 0,-1-1 0,0-3-1,16-7-12,-41 14 20,0-1 0,-1-1 0,0 0 0,0 0 0,0-1 0,-1-1 1,0 0-1,-1-1 0,0 0 0,-1-1 0,0 0 0,0-1 0,-1 0 0,-1 0 0,0-1 0,5-11-20,7-17 121,-3 0 1,-1 0-1,-2-2 1,-2 0 0,5-35-122,-1-24 216,2-96-216,-15 155 39,-2-1 0,-3 0 0,-1 1 0,-4-17-39,6 56 4,1 0 1,-1 1-1,0-1 1,0 1-1,-1-1 1,1 1-1,-1-1 1,0 0-5,1 4-13,1-1 1,-1 0-1,1 1 1,-1-1-1,1 0 1,-1 1-1,1-1 0,-1 1 1,0-1-1,0 1 1,1-1-1,-1 1 1,0 0-1,1-1 1,-1 1-1,0 0 0,0 0 1,0-1-1,1 1 1,-1 0-1,0 0 1,0 0-1,0 0 0,0 0 1,1 0-1,-1 0 1,0 0-1,0 1 1,0-1-1,1 0 0,-1 0 1,0 1-1,0-1 1,0 0-1,1 1 1,-1-1 12,-3 3-270,1-1 1,-1 1 0,1 0 0,0 0 0,0 0-1,0 0 1,0 1 0,-2 3 269,-13 22-748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49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9 156 2753,'-9'-13'1819,"9"13"-1809,1 0 0,-1 0 0,0 0-1,0-1 1,0 1 0,0 0-1,0 0 1,0 0 0,0 0 0,0 0-1,1-1 1,-1 1 0,0 0-1,0 0 1,0 0 0,0 0 0,0 0-1,1 0 1,-1 0 0,0 0-1,0 0 1,0 0 0,0-1 0,1 1-1,-1 0 1,0 0 0,0 0-1,0 0 1,0 0 0,1 0-1,-1 0 1,0 0 0,0 0 0,0 1-1,0-1 1,1 0 0,-1 0-1,0 0 1,0 0 0,0 0 0,1 0-10,0 1 9,1-1 1,-1 1 0,1 0 0,0-1-1,-1 1 1,0 0 0,1 0 0,-1 0-1,1 0 1,-1 1 0,0-1-1,0 0 1,0 0 0,0 1 0,0-1-1,1 2-9,62 110 458,-60-102-404,0-1-1,0 1 1,-1 0-1,0 0 1,-1 1 0,-1-1-1,1 1 1,-2-1 0,0 0-1,0 1 1,-1-1 0,-1 9-54,-1 26 120,3-33 79,-1-19 130,0-22-208,3-21-165,3-1-1,9-46 45,-9 67 0,24-167 1086,-29 195-1052,1-1 1,-1 1 0,0-1-1,0 1 1,1-1 0,-1 1-1,1-1 1,-1 1 0,1 0-1,0-1 1,-1 1 0,1 0 0,0-1-1,0 1 1,0 0 0,0 0-1,0 0 1,0 0 0,0 0-1,1 0 1,-1-1-35,1 2 16,1-1 0,-1 1 0,0-1 1,0 1-1,1 0 0,-1 0 0,0 0 0,0 0 1,0 0-1,1 0 0,-1 1 0,0-1 0,0 1 0,0-1 1,1 1-17,21 7 15,1 1 1,-1 2 0,-1 0 0,18 11-16,2 5-10,40 32 10,-20-4-796,-2 2 1,38 48 795,-95-99-200,1-1-1,1 1 1,-1-2 0,1 1 0,0 0-1,0-1 1,0 0 0,1-1 0,-1 1-1,1-1 1,0 0 0,2 0 200,27 2-559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49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12 2801,'-2'-2'60,"0"1"1,0 0-1,0 0 1,0 0-1,0 0 1,0 0-1,0 0 1,0 0-1,0 1 1,-1-1-1,1 1 1,0 0-1,0-1 1,-1 1-1,1 0 1,0 0 0,0 1-1,-1-1 1,1 0-1,0 1 1,0-1-1,-1 1 1,1 0-1,0 0 1,0 0-1,0 0 1,0 0-1,0 0 1,0 0-1,1 1 1,-1-1-1,0 1 1,1-1 0,-1 1-1,1 0 1,-1 0-61,-3 4 43,0 0 1,0 1 0,1 0-1,-1 0 1,2 0 0,-1 0 0,1 1-1,0 0 1,-1 5-44,0 4 7,0-1 0,2 0 0,0 1 1,1 0-1,0-1 0,2 1 0,0 0 0,2 9-7,-2-17-11,1 0 0,0 0 1,1 0-1,0-1 0,0 1 0,1-1 0,0 0 1,0 0-1,1 0 0,0-1 0,1 0 0,-1 0 1,1 0-1,1 0 0,-1-1 0,5 3 11,5 2-23,0-1 0,0-1 0,0-1 0,1 0 0,1-1 0,-1-1 0,1-1 0,7 1 23,35 6-1032,53 3 1032,-108-15-71,42 6-298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0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56 864 4425,'-48'-9'1582,"40"11"-1104,11 1-195,2-2-241,-1 0 0,1 0 0,0 0 0,0-1 0,0 0 1,0 0-1,0 0 0,0 0 0,1-1-42,47-8 13,-34 4-291,1 0 0,-1-1-1,0-1 1,0-1 0,-1-1-1,0-1 1,-1 0 0,0-1-1,-1-1 1,0 0 0,0-1-1,-2-1 1,6-6 278,-18 17-64,1 0 0,-1 0 0,0 0 1,0 0-1,0-1 0,0 1 0,0 0 0,-1-1 0,1 1 0,-1-1 0,0 0 0,0 1 1,-1-1-1,1 0 0,0-3 64,-2 4 4,1 1 0,-1-1 0,1 1 0,-1-1 1,0 1-1,0-1 0,0 1 0,0 0 0,-1 0 0,1-1 0,0 1 1,-1 0-1,0 0 0,1 0 0,-1 0 0,0 1 0,0-1 0,0 0 1,0 1-1,0 0 0,0-1 0,-1 1 0,1 0-4,-6-3 146,1 1 0,-1 0-1,0 1 1,0 0 0,0 0 0,0 1-1,0 0 1,0 0 0,0 1 0,-1 0-1,1 0 1,0 1 0,0 0-1,0 1 1,-7 1-146,1 1 235,0 0-1,1 1 0,0 0 1,0 1-1,0 1 0,1 0 1,0 0-1,-10 9-234,15-10 36,0 0 0,0 1 0,1-1 0,0 1 0,1 1 0,-1-1-1,1 1 1,1 0 0,0 0 0,0 0 0,0 1 0,1-1 0,0 1 0,1 0 0,0 0-36,1-3-8,0 0 0,1-1 1,-1 1-1,1 0 0,1 0 1,-1-1-1,1 1 0,0 0 1,0 0-1,0-1 0,1 1 1,0-1-1,0 0 0,1 1 1,-1-1-1,1 0 0,0 0 1,1-1-1,-1 1 0,1-1 1,0 1-1,0-1 1,0 0-1,1 0 8,5 4-31,1-1-1,0 0 1,1-1 0,-1 0 0,1-1 0,0 0-1,0-1 1,1 0 0,-1-1 0,1 0-1,0-1 1,2-1 31,2 1-7,0-1 0,1-1 0,-1-1 0,0 0 0,0-2-1,0 0 1,0 0 0,-1-2 0,1 0 7,37-14 95,3 1 50,-1-3-1,-1-2 0,-2-2 0,29-20-144,-65 35 25,-4 2 0,-1 0 0,0-1 0,7-6-25,-17 14 5,0-1 0,0 0 0,0 0 0,0-1 0,0 1 0,0 0 0,-1 0 0,1-1 1,-1 1-1,0-1 0,0 0 0,0 1 0,0-1 0,0 0 0,0 1 0,-1-1 0,1 0 0,-1 0 1,0 0-1,0-1-5,0 3 3,0-1 0,-1 1 0,1-1 0,-1 1 0,0-1 0,1 1 0,-1-1 1,0 1-1,0 0 0,0-1 0,0 1 0,0 0 0,0 0 0,0-1 0,0 1 1,0 0-1,-1 0 0,1 0 0,0 1 0,-1-1 0,1 0 0,-1 0 0,1 1 1,-1-1-1,1 1 0,-1-1 0,1 1 0,-2 0-3,-5-2 10,0 1 1,0 0-1,0 0 1,-7 1-11,-9 2 79,0 0 0,0 1 0,0 2 0,0 0 1,1 2-1,-9 4-79,20-7 126,12-5-12,30-7-14,167-18-60,26-4-16,-206 27-26,0 0-1,0 2 1,1 0 0,-1 0 0,0 2-1,1 0 3,-14-1 0,0 1-1,-1 0 1,1-1-1,0 1 1,0 0-1,-1 1 1,1-1-1,0 1 1,-1-1-1,0 1 1,1 0-1,-1 0 1,0 1-1,0-1 1,0 1-1,0-1 1,0 1 0,-1 1 0,1 0 1,-1 0-1,0-1 1,0 1-1,-1 0 1,1 1-1,-1-1 1,0 0-1,0 0 1,0 1 0,0-1-1,-1 0 1,0 1-1,0 3 0,-5 68 28,1 11-19,4-82-9,1-1-1,-1 1 1,1-1-1,0 1 0,0-1 1,0 0-1,1 1 0,0-1 1,-1 0-1,2 0 0,-1 0 1,0 0-1,1 0 1,0-1-1,-1 1 0,2-1 1,0 2 0,3 1-3,0 0 0,1-1 1,-1 0-1,1-1 0,0 0 1,0 0-1,0 0 0,9 1 3,15 4-7,0-2-1,0-2 0,1-1 1,16 0 7,24 1-156,0-3 0,0-3 0,72-11 156,-118 9-40,0-2-1,-1-1 1,1-2-1,-1 0 0,-1-1 1,1-2-1,-2-1 0,1 0 1,-2-2-1,0-1 1,0-1-1,6-7 41,-19 13 13,0 0 0,-1-1 0,0-1-1,-1 0 1,-1 0 0,0 0 0,0-1 0,-1 0 0,-1 0 0,0-1 0,-1 1 0,0-1-1,-1 0 1,0-3-13,4-34 183,-2-1-1,-3 1 1,-2-14-183,0 55 28,0-88 277,-4 0-1,-4 1 1,-5 0-305,12 91 50,0 0 1,-1 0-1,1 0 0,-1 1 1,-1-1-1,1 1 1,-1-1-1,0 1 1,0-1-51,1 5 16,1-1 0,0 1 0,-1-1 1,1 1-1,-1-1 0,1 1 0,-1 0 0,0 0 0,1 0 1,-1 0-1,0 0 0,0 0 0,0 0 0,0 1 1,0-1-1,0 1 0,0-1 0,0 1 0,0 0 0,0 0 1,0 0-1,0 0 0,0 0 0,0 0 0,0 0 0,0 1-16,-4 1-25,0 0 0,0 0-1,0 0 1,0 1 0,0 0-1,1 1 1,-1-1 0,1 1-1,0 0 1,0 0 0,0 1-1,1-1 1,-1 1 0,1 0-1,0 0 1,1 0 0,-1 1-1,1 0 1,0-1 0,-1 5 25,5-9-12,-1 0-1,1 1 1,-1-1 0,1 0 0,0 0 0,0 0-1,-1 0 1,1 0 0,0 0 0,0 0 0,0 0-1,0 0 1,0 0 0,0 0 0,1 0 0,-1-1 0,0 1-1,0-1 1,1 1 0,-1 0 12,3 1-12,7 5 25,0 1 0,0 0 0,-1 1 1,0 0-1,-1 0 0,0 1 0,-1 1 1,0-1-1,0 1 0,-1 1 0,-1-1 1,0 1-1,0 0 0,-1 0 0,2 10-13,7 25 1,-2 1 0,-2 0 0,-2 3-1,14 151 74,-13-100-769,22 101 695,-3-77-3669,-25-109 2810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1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1 269 5089,'29'-24'286,"2"2"-1,0 1 1,2 1-1,0 1 1,1 3 0,1 0-1,0 2 1,1 2-1,0 1 1,8 1-286,33-6 25,1 4 1,0 4 0,0 3-1,30 3-25,43 8-829,14 7 829,-56-2-858,1-5 1,89-7 857,-180 0 83,0-1 0,0-1 1,0 0-1,0-2 0,0 0 1,-1-1-1,0-1 0,7-4-83,-20 9 91,14-8 232,-19 10-305,1-1 0,-1 1-1,1 0 1,-1-1-1,1 1 1,-1 0-1,0-1 1,1 1-1,-1-1 1,1 1-1,-1 0 1,0-1-1,0 1 1,1-1-1,-1 1 1,0-1 0,0 1-1,0-1 1,1 1-1,-1-1 1,0 0-1,0 1 1,0-1-1,0 1 1,0-1-1,0 1 1,0-1-1,0 1 1,0-1 0,0 0-18,-1 1 14,1-1 1,-1 1 0,1-1 0,0 1 0,-1 0-1,1-1 1,-1 1 0,1-1 0,-1 1 0,1 0 0,-1-1-1,0 1 1,1 0 0,-1 0 0,1 0 0,-1-1 0,0 1-1,1 0 1,-1 0 0,1 0 0,-1 0 0,0 0 0,1 0-1,-1 0 1,0 0-15,-16 1 30,-1 1-1,1 1 0,0 0 1,0 1-1,0 1 1,1 1-1,-1 0 0,-5 4-29,-3 0-3,-43 17 46,1 4 1,1 2-1,2 3 0,1 3 0,2 2 0,1 4-43,22-15 56,-1 1 68,-31 32-124,53-41-13,17-22 12,0 1 1,0-1-1,0 0 0,-1 1 1,1-1-1,0 1 0,0-1 1,0 0-1,0 1 0,0-1 1,0 1-1,0-1 0,0 1 1,0-1-1,0 1 0,0-1 1,0 0-1,0 1 0,0-1 1,0 1-1,0-1 0,0 1 1,1-1-1,-1 0 0,0 1 1,0-1-1,0 0 0,1 1 1,-1-1-1,0 0 1,1 1-1,-1-1 0,0 0 1,1 1-1,-1-1 0,0 0 1,1 0-1,-1 1 0,1-1 1,-1 0-1,0 0 0,1 0 1,-1 0-1,1 0 0,-1 1 1,0-1-1,1 0 0,-1 0 1,1 0-1,-1 0 0,1 0 1,-1 0-1,1 0 0,-1-1 1,0 1-1,1 0 0,0 0 1,11-2 6,0 0-1,0-1 0,0 0 1,-1-1-1,1 0 0,-1-1 1,0 0-1,0-1 0,8-5-5,19-9 16,9-4 8,-22 11-3,0 1 1,0 1 0,1 1 0,23-6-22,-43 15 7,1 0-1,0 1 0,0 0 1,0 0-1,0 0 1,0 1-1,0 0 1,5 1-7,-9-2 5,1 1 1,-1 0 0,0 0-1,0 0 1,1 1-1,-1-1 1,0 1 0,0-1-1,0 1 1,-1 0 0,1 0-1,0 1 1,-1-1 0,1 0-1,-1 1 1,0 0 0,0-1-1,0 1 1,0 1-6,8 18 33,-7-15-31,-1-1 0,1 1 0,0-1 0,1 0 0,-1 0 0,1 0 0,0 0 0,1-1 0,-1 0 0,1 0 0,0 0 0,0 0 0,1-1 0,3 3-2,6 1-19,-1-1-1,1-1 1,0 0 0,0-1-1,1 0 1,0-2 0,14 3 19,-1-3-179,0-1 0,1-1 0,27-3 179,-41 0-104,0 0 1,0-1-1,0-1 0,-1 0 1,1-1-1,-1-1 0,0-1 1,0 0-1,1-2 104,-9 5 29,0 0 1,0 0-1,-1-1 0,0 1 1,0-2-1,0 1 0,0-1 0,-1 1 1,0-2-1,0 1 0,-1 0 1,1-1-1,-2 0 0,1 0 1,-1 0-1,0-1 0,0 1 1,-1-1-1,1-5-29,-2 7 114,-1-1 0,0 1 1,0-1-1,-1 1 0,1 0 0,-2-1 0,1 1 1,-2-6-115,-21-48 1037,11 30-374,14 46-223,3 25-564,-1-34 42,0 1-1,1-1 1,0 1 0,0-1-1,0 0 1,1-1 0,0 1 0,0-1-1,1 0 1,-1 0 0,1 0 0,1-1-1,3 3 83,14 8-356,1-1 0,0-2 0,8 4 356,5 1-104,-23-9 61,-11-6-38,2 0 1,-1-1 0,0 1 0,0-1 0,1 0 0,4 1 80,-9-3-68,0 0 0,-1 0 0,1 0 0,0-1 0,-1 1 0,1 0 0,0 0 0,0-1 0,-1 1 0,1-1 0,-1 1 0,1 0 0,0-1 0,-1 1 0,1-1 0,-1 1 0,1-1 0,-1 0 1,1 1-1,-1-1 0,1 0 68,11-19-1330,-6 10 664,14-23-185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2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1 2545,'-8'8'211,"-1"0"0,1 1 0,0 0 0,1 0 0,0 1 0,1 0 1,0 0-1,0 1 0,1-1 0,0 1 0,1 0 0,1 1 1,-1-1-1,2 1 0,-1 4-211,-1 8-7,2 1 0,0-1 0,2 1 0,0 0 0,2-1 1,5 24 6,-3-24-50,1 0 1,2 0 0,0 0 0,2-1 0,1 0 0,0 0 0,2-1 0,0-1 0,12 16 49,-16-26-12,1-1 0,0 0-1,0 0 1,1-1 0,0 0 0,0-1 0,1 0 0,0-1 0,0 0-1,1 0 1,0-1 0,0-1 0,1 0 0,0-1 0,-1 0 0,2-1 0,-1-1-1,13 2 13,-16-4-3,-1 0 0,1 0 0,0-1 0,-1 0 0,1-1-1,-1 0 1,1 0 0,-1-1 0,0 0 0,1-2 3,4-1-18,0-1-1,-1-1 1,0 0 0,-1-1 0,0-1 0,2-2 18,12-13-1,-1-1 0,-1-2 0,-2 0 0,-1-2 0,1-3 1,3-8 60,-14 22 49,1 0 0,1 0 0,0 1 0,2 1 1,10-11-110,-23 27 14,-1-1 1,1 0 0,0 0 0,0 1 0,1-1 0,-1 1 0,0 0 0,0-1 0,1 1 0,-1 0 0,0 0 0,1 1 0,-1-1 0,1 1 0,0-1 0,-1 1 0,1 0 0,-1-1 0,1 1 0,-1 1 0,1-1 0,0 0 0,-1 1 0,1-1 0,1 1-15,0 2 11,-1-1-1,1 0 1,-1 1-1,0-1 1,0 1-1,0 0 1,0 0-1,0 0 1,-1 0-1,1 1 1,-1-1-1,0 1 1,0-1-1,0 1 1,0 2-11,13 29 34,-2 1 1,-2 0-1,-2 0 0,-1 1 1,-1 0-1,-1 14-34,-5-46-4,-1 1-1,0 0 1,0 0-1,-1 0 1,1 0-1,-2 3 5,2-7 3,-1 0-1,1-1 1,-1 1-1,1 0 1,-1 0-1,0 0 1,0-1-1,0 1 1,0 0 0,0-1-1,0 1 1,-1-1-1,1 1 1,0-1-1,-1 1 1,1-1 0,-1 0-1,1 0 1,-1 1-3,1-2 13,1 0 1,-1 0-1,1 0 1,0 0-1,-1 1 1,1-1-1,0 0 1,-1 0-1,1 0 1,-1 0-1,1 0 1,0 0-1,-1 0 1,1 0-1,-1 0 1,1 0-1,0 0 1,-1 0-1,1-1 1,-1 1 0,1 0-1,0 0 1,-1 0-1,1 0 1,0-1-1,-1 1 1,1 0-1,0 0 1,-1-1-1,1 1 1,0 0-1,-1 0 1,1-1-1,0 1 1,0 0-1,0-1 1,-1 1-1,1 0 1,0-1-1,0 1 1,0-1-1,0 1 1,0 0-1,-1-1 1,1 1-1,0-1 1,0 1-1,0 0 1,0-1-14,0-19 361,3-1-273,2 1 1,0 0 0,1 0 0,1 1-1,1 0 1,5-9-89,5-13 16,-12 26-18,4-11-2,2 0 0,14-22 4,-22 41 0,0 1-1,0 0 1,1-1 0,0 2 0,0-1-1,1 0 1,0 1 0,0 0-1,0 1 1,0-1 0,1 1 0,-1 0-1,2 0 1,-5 3 5,1 0 0,-1 0-1,0 1 1,0-1-1,0 1 1,0-1 0,1 1-1,-1 0 1,0 0 0,0 1-1,1-1 1,-1 1 0,0-1-1,0 1 1,0 0-1,0 0 1,0 0 0,0 1-1,0-1 1,0 1 0,0-1-1,-1 1 1,1 0-1,-1 0 1,1 1 0,-1-1-1,0 0 1,0 1 0,0-1-1,1 1-4,7 11 32,0 1 0,-1 0 0,0 0 0,-1 1 0,0 1-32,-6-13 4,20 46 37,28 54 8,-43-90-50,2-1 0,0 1 0,0-1 0,1-1 0,11 11 1,-12-15-3,1-1-1,-1-1 0,1 0 1,0 0-1,0-1 0,1 0 0,-1 0 1,1-1-1,0-1 0,1 0 1,-1-1-1,0 0 0,1 0 0,8-1 4,5 0-16,1-1-1,0-2 1,-1 0 0,1-1-1,-1-2 1,2-1 16,-12 2-29,0-1 1,0 0 0,-1-1-1,0 0 1,0-1-1,0-1 1,-1 0 0,0-1-1,0 0 1,2-4 28,-6 5 1,-1-1 1,0 1-1,0-1 1,-1-1-1,-1 0 0,1 0 1,-2 0-1,1-1 1,-1 1-1,-1-1 1,0 0-1,-1-1 0,3-10-1,-2-8 439,-4 23 115,-3 19-212,-4 22-241,1-1 0,0 18-101,5-37-92,0 0 0,1 1 0,1-1 0,0 0 1,1 0-1,0 0 0,2 3 92,-2-13-72,-1 1 0,1-1 1,0 0-1,0 0 0,1 0 0,-1 0 0,1 0 1,0 0-1,0-1 0,0 1 0,1-1 0,-1 0 1,1 0-1,0 0 0,-1 0 0,1-1 1,1 0-1,-1 0 0,0 0 0,0 0 0,1 0 1,-1-1-1,1 0 0,-1 0 0,4 0 72,-1 0-99,0 0 0,1-1 0,-1 0 0,0 0 0,0-1 0,1 0 0,-1 0 0,0-1 0,0 0 0,0 0 0,0-1 0,-1 0 0,1 0 0,-1 0 0,1-1-1,-1 0 100,28-26-361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2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20 3921,'-11'-15'1704,"4"11"-1072,3 4-528,13 10-1672,-9-10 1064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28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77 192 3025,'-26'-150'1621,"15"108"1821,11 43-3222,0 1-172,1 35 124,2-1-1,5 19-171,-2-10 359,0 19-359,-4-1 112,-3 1 0,-2-1 0,-3 0 0,-3 0 0,-7 16-112,15-72 5,-12 50 93,-1 25-98,12-76 74,1-11-2562,1 0 1750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3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1136 6905,'39'-7'434,"0"-2"-1,0-1 0,-1-2 0,18-10-433,-44 16-154,1 0 0,-1-1 1,-1-1-1,1 0 1,-1 0-1,-1-1 0,0-1 1,0 1-1,0-2 0,-2 1 1,1-1-1,-1-1 1,-1 1-1,0-1 0,-1-1 154,21-45-323,-3-2-1,9-41 324,28-127-62,-45 167 316,-3 0 1,-3-2-1,-2 1 0,-2-18-254,-6 70 151,0 1-1,-1 0 1,0-1-1,0 1 1,-1 0-1,0 0 0,0 0 1,-1 0-1,-3-6-150,4 12 53,0-1 0,0 1 0,0-1 0,-1 1 0,1 0 0,-1 0 0,0 0 0,0 0-1,0 1 1,0-1 0,0 1 0,0 0 0,-1 0 0,1 0 0,-1 0 0,0 0 0,1 1 0,-1 0 0,0-1-1,0 2 1,0-1 0,-3 0-53,3 1 7,0 0-1,1 0 0,-1 0 0,0 1 1,0-1-1,1 1 0,-1 0 0,0 0 1,1 0-1,-1 1 0,1-1 0,-1 1 1,1 0-1,0 0 0,0 0 0,-1 0 1,2 1-1,-4 2-6,1-1-34,0 2 0,1-1 0,-1 1 1,1 0-1,0 0 0,0 0 0,1 0 0,-1 1 0,0 2 34,4-6-19,-1-1 0,1 1 0,-1 0 0,1 0 0,0-1 0,0 1 0,0 0 0,0 0 0,1 0 0,-1-1-1,1 1 1,-1 0 0,1 0 0,0-1 0,0 1 0,0-1 0,1 1 0,-1 0 19,7 9-30,0 1 1,0-1 0,3 1 29,3 6-18,2 5 34,-1 1 0,-1 1 0,-1 0-1,-2 0 1,0 1 0,0 7-16,0 7 55,-1-1 1,-3 2-1,-1-1 0,-2 5-55,4 109 71,5 63 27,-8-180-163,1 0 0,2-1 0,1 0 0,11 25 65,-14-48-401,0-1-1,0 0 1,1 0 0,8 12 401,3-5-561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10 511 6025,'0'0'47,"-1"-2"195,0 1 0,0-1 0,0 1 1,0-1-1,0 0 0,0 0 0,1 1 0,-1-1 0,1 0 0,-1 0 0,1 0 0,0-1-242,0 2 35,1 0-1,0 0 1,-1 0-1,1 0 0,0 0 1,0 0-1,0 1 1,0-1-1,-1 0 1,1 1-1,0-1 0,0 0 1,0 1-1,0-1 1,0 1-1,1 0 0,-1-1 1,0 1-1,0 0 1,0 0-1,0-1 1,0 1-1,0 0 0,1 0-34,178-30-3668,126-2 3668,-277 30-354,34-3-1369,10 3 1723,-51 3-166,0 0 1,0 2-1,0 0 0,-1 1 0,5 3 166,-18-5 74,0 0-1,-1 1 1,1 0 0,-1 1 0,1 0 0,-1 0-74,-5-3 95,0 0 0,0 1-1,0-1 1,-1 1 0,1-1 0,0 1 0,-1 0 0,1 0-1,-1 0 1,0 0 0,0 0 0,0 0 0,0 0 0,0 0-1,0 0 1,0 0 0,0 0 0,-1 1 0,0-1 0,1 0-1,-1 1 1,0-1 0,0 0 0,0 2-95,-2 7 560,1 0 0,-2 0 1,0 0-1,-1 3-560,1-5 344,0 1-1,1-1 1,0 0-1,-1 10-343,3-15 47,0 1-1,1-1 0,-1 1 0,1-1 0,0 0 0,0 1 1,0-1-1,1 0 0,-1 0 0,1 0 0,0 0 0,0 0 1,1 1-47,3 3 8,-1-1 1,1 0-1,0 0 1,0-1 0,1 1-1,0-1 1,0-1-1,1 0 1,-1 0 0,1 0-1,5 2-8,1-1-216,1 0 0,0-1 0,0 0 0,0-1 0,0-1 0,7 0 216,48 5-560</inkml:trace>
  <inkml:trace contextRef="#ctx0" brushRef="#br0" timeOffset="1">894 0 4953,'-4'0'2201,"4"6"-585,15 14-2184,10 5-641,9 11 761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0:53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171 525 4393,'89'-32'3946,"-57"19"-3816,26-15-130,-45 21-206,-1 1 0,0-2-1,-1 0 1,1 0 0,-2-1 0,1-1 0,-1 1-1,-1-2 1,1 1 0,-2-1 0,0-1 0,3-4 206,-8 11-69,-1 0 0,1 0 1,-1-1-1,0 1 0,-1 0 1,1-1-1,-1 1 1,0-1-1,0 0 0,-1 1 1,0-1-1,0 1 0,0-1 1,0 0-1,-1 1 1,0-1-1,0 0 0,-1 1 1,0 0-1,0-1 0,0 1 1,-3-5 68,2 5 42,-1-1-1,-1 1 1,1 0 0,0 0 0,-1 1-1,0-1 1,0 1 0,-1 0 0,1 0-1,-1 1 1,0 0 0,0 0 0,0 0 0,0 1-1,0-1 1,0 1 0,-1 1 0,1-1-1,-2 1-41,-3 0 190,0 0-1,1 0 0,-1 1 0,0 0 0,0 1 0,1 0 0,-1 1 0,0 0 0,1 1 0,0 0 0,-1 0 0,-3 3-189,1 0 171,1 1 0,-1 1 0,1 0 0,1 0 1,-1 1-1,1 0 0,1 1 0,-8 10-171,3-2 65,1 0 1,1 1-1,1 1 1,0 0-1,2 1 1,0 0 0,1 0-1,2 1 1,0 0-1,1 1 1,-1 10-66,6-23-14,-1 0 0,2 0 0,-1 0 0,1 0 0,1 0 0,0 0 0,0 0 0,3 9 14,-3-14-17,1 0 1,0 0 0,0 1-1,1-1 1,0-1-1,0 1 1,0 0-1,0-1 1,1 1 0,-1-1-1,1 0 1,0 0-1,1-1 1,-1 1-1,0-1 1,2 1 16,5 2-29,1 0 0,-1-1 0,1 0 0,1 0 0,-1-1 0,0-1 0,1 0 1,0-1-1,1 0 29,21 1-60,1-2 1,28-2 59,-26 0-11,0-3-1,0-1 1,0-2 0,-1-1-1,0-2 1,33-14 11,-53 17 35,-1 0 0,1-1 0,-2-1 0,1 0-1,-1-1 1,-1-1 0,1-1 0,-2 1 0,0-2 0,0 0 0,-2-1 0,1 0 0,-2 0 0,0-1 0,0-1 0,-2 0-35,6-16 170,-1-1 1,-2 0-1,-2-1 1,3-16-171,17-139 547,-26 171-489,-1 3-1,-1 8-13,0 1 1,-1-1 0,1 0-1,-1 0 1,-1-2-45,2 18-23,1 0 0,0 0 0,0-1 0,0 1-1,1 0 1,1-1 0,-1 0 0,2 0 0,2 5 23,19 24-87,2-2 1,14 13 86,-11-15-20,-3 2 1,17 27 19,-37-51 0,-1 1-1,-1 0 0,0 0 0,-1 0 1,-1 1-1,1-1 0,-2 1 0,0 1 0,-1-1 1,0 0-1,0 1 1,-2-5-33,-1 0-1,0 0 1,0 0 0,0-1 0,-1 1-1,-1 0 1,1-1 0,-1 0-1,-1 0 1,1 0 0,-2 0 0,1 0-1,-1-1 1,0 1 0,0-1-1,-1-1 1,0 1 0,0-1 0,-1 0-1,0 0 1,-4 2 33,-52 35-236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36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14 3241,'-2'-2'71,"-1"1"-1,1-1 1,-1 1 0,1 0 0,-1-1 0,1 1 0,-1 1-1,0-1 1,1 0 0,-1 1 0,0-1 0,0 1-1,1 0 1,-1 0 0,0 0 0,0 0 0,0 0 0,1 1-1,-1-1 1,0 1 0,1 0 0,-1 0 0,0 0 0,1 0-1,-1 0 1,1 0 0,-1 1-71,-9 6 12,0 0 0,1 1 0,0 1 0,1 0 0,0 0 0,0 1 0,-7 10-12,8-10 3,-6 7-7,1 1 0,0 0 1,1 1-1,2 0 0,0 1 1,-6 16 3,14-29-4,0 1-1,0 0 1,1-1 0,0 1 0,1 0 0,-1 0-1,2 0 1,-1 0 0,1 0 0,1 0 0,0 0 0,0 0-1,1 0 1,0 0 0,0 0 0,1 0 0,0-1-1,4 8 5,-6-14 1,1 1-1,-1 0 1,1-1 0,0 0-1,0 1 1,0-1-1,0 0 1,0 0-1,1 0 1,-1 0-1,1 0 1,-1-1-1,1 1 1,-1-1-1,1 1 1,0-1-1,0 0 1,0 0-1,0-1 1,0 1 0,0 0-1,0-1 1,0 0-1,0 0 1,0 0-1,0 0 1,0 0-1,0 0 1,0-1-1,0 0 1,0 1-1,-1-1 1,1 0-1,0 0 1,1-1-1,5-2 37,0-1 1,0 1-1,0-2 1,0 1-1,-1-1 1,0 0-1,0-1 1,0 0 0,5-7-38,-4 3 59,-1 0 0,0-1 1,-1 1-1,0-1 0,-1-1 1,0 1-1,-1-1 0,0 0 1,-1 0-1,-1-1 1,0 1-1,-1-1 0,0-2-59,-1 5 19,-1 0-1,0 0 1,-1 0-1,0 0 0,0 0 1,-1 0-1,-1 0 1,0 0-1,0 0 1,-1 1-1,0 0 1,-1 0-1,0 0 1,-1 0-1,0 1 0,-3-4-18,7 11-1,0-1-1,0 1 0,0 0 0,0 0 1,0 0-1,-1 0 0,1 0 1,-1 0-1,0 0 0,1 1 0,-1 0 1,0-1-1,0 1 0,0 0 0,0 0 1,0 0-1,0 1 0,0-1 1,0 1-1,0 0 0,0 0 0,0 0 1,0 0-1,0 0 0,0 1 0,0-1 1,0 1-1,0 0 0,0 0 1,0 0-1,0 0 0,0 0 0,0 1 1,1 0-1,-1-1 0,1 1 0,-2 1 2,-9 6-7,1 0-1,0 1 0,0 1 1,1 0-1,-2 2 8,7-5-63,0-1-1,1 1 1,-1 0-1,1 0 1,1 0-1,0 1 1,0-1-1,0 1 1,0 5 63,3-10-82,0 1-1,0-1 1,0 1 0,1-1 0,-1 1-1,1-1 1,0 1 0,1-1-1,-1 1 1,2 4 82,-1-6-48,1 1 1,0 0-1,0-1 1,0 1-1,0-1 0,1 0 1,0 0-1,-1 0 0,1 0 1,1 1 47,-3-3-8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37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61 5681,'-1'2'258,"0"0"-1,0 0 1,0 0 0,0 0-1,0 0 1,0 0 0,1 0-1,-1 1 1,1-1-1,-1 0 1,1 2-258,0 3 27,0 0 1,0 1-1,1-1 0,0 0 0,0 1-27,0-2 128,7 34-118,2-1 0,1-1 0,3 1 0,6 11-10,8 12-929,3-1 0,9 10 929,-40-71 4,1 1 0,-1-1 0,0 0 0,0 0 0,0 0 0,0 0 0,0 0 0,1 0 0,-1 0 0,0 0-1,0 1 1,0-1 0,1 0 0,-1 0 0,0 0 0,0 0 0,0 0 0,0 0 0,1 0 0,-1 0-1,0 0 1,0 0 0,0 0 0,1 0 0,-1 0 0,0 0 0,0-1 0,0 1 0,0 0 0,1 0-1,-1 0 1,0 0 0,0 0 0,0 0 0,0 0 0,0 0 0,1-1 0,-1 1 0,0 0 0,0 0-1,0 0 1,0 0 0,0 0 0,0-1 0,0 1 0,1 0 0,-1 0 0,0 0 0,0 0 0,0-1-1,0 1 1,0 0 0,0 0 0,0 0 0,0-1 0,0 1 0,0 0 0,0 0 0,0 0 0,0-1 0,0 1-1,0 0-3,6-21 927,-3 9-781,0 5-46,1 0 0,-1 0 1,1 0-1,4-5-100,-2 4 43,8-12 56,0 0 0,2 2-1,0 0 1,12-11-99,13-5-2,1 1 0,2 3-1,0 1 1,8-1 2,-34 20-86,0 0 0,-1-1 1,-1-1-1,0-1 0,-1 0 0,12-13 86,-25 23-27,1 1 0,-1-1 0,0-1 0,0 1-1,0 0 1,-1 0 0,1-1 0,-1 1 0,0-1 0,0 0 0,0 1-1,0-1 1,-1 0 0,1-1 27,-1 3 6,0 1-1,0-1 1,0 1-1,0-1 1,0 0 0,0 1-1,-1-1 1,1 0-1,-1 1 1,1-1-1,-1 1 1,1-1 0,-1 1-1,0-1 1,0 1-1,0-1 1,0 1-1,0 0 1,0 0 0,0-1-1,0 1 1,-1 0-1,1 0 1,0 0 0,-1 0-1,1 0 1,0 1-1,-1-1 1,1 0-1,-1 1 1,0-1 0,1 1-1,-2-1-5,1 0 29,-1 1 1,0-1-1,1 1 0,-1-1 1,0 1-1,1 0 0,-1 0 0,0 0 1,1 1-1,-1-1 0,0 1 0,1-1 1,-1 1-1,1 0 0,-1 0 1,1 0-1,-1 0 0,1 0 0,0 1 1,-1-1-1,0 2-29,0 0 20,0 0 0,1 1 0,-1-1 0,1 1 0,-1 0 0,1 0 0,1 0 0,-1 0 0,0 1 0,1-1 0,0 0 0,0 0 0,0 1 0,0 1-20,0 7 21,0-1 1,1 1-1,0 0 0,2 7-21,0-7-1,1 1-1,1-1 1,0 0 0,0 0-1,2 0 1,-1-1-1,2 1 1,0-1-1,0-1 1,1 0-1,0 0 1,1 0-1,0-1 1,11 9 1,0-1-169,1 0 0,0-2 0,2-1-1,0 0 1,0-2 0,2 0 0,4 0 169,-18-8-237,0-1 1,0 0-1,1-1 0,-1 0 0,7 1 237,-16-4-10,0 1-1,0-1 0,0 0 1,0 0-1,0 0 0,0 0 1,0 0-1,0 0 0,0 0 1,0-1-1,0 1 0,0-1 0,0 0 1,0 1-1,0-1 0,0 0 1,-1 0-1,1 0 0,0 0 1,-1 0-1,1-1 0,-1 1 1,1 0-1,-1-1 0,1 1 1,-1-1-1,0 0 0,0 1 1,0-1-1,0 0 0,0 0 0,0 1 1,0-1-1,-1 0 0,1 0 1,0-1 10,0-9 209,-1-1 0,0 1 0,0-1 0,-1 1 0,-1-1 0,0 1 0,0-1 0,-4-8-209,0-2 307,-50-207 1693,56 229-1996,0 1 1,0-1-1,0 1 0,0 0 0,0-1 1,0 1-1,0 0 0,0-1 0,0 1 1,0 0-1,0-1 0,0 1 0,0-1 0,0 1 1,0 0-1,1-1 0,-1 1 0,0 0 1,0-1-1,0 1 0,0 0 0,1-1 1,-1 1-1,0 0 0,0 0 0,1-1 0,-1 1 1,0 0-1,1 0 0,-1-1 0,0 1 1,1 0-1,-1 0 0,0 0 0,1 0 1,-1 0-1,0-1 0,1 1 0,-1 0 0,0 0 1,1 0-1,-1 0 0,1 0 0,-1 0 1,0 0-1,1 0-4,20 2 11,-18-2-10,22 3-19,9 1-98,0 2 0,2 1 116,-27-5-67,-1 0-1,0 1 0,1 0 1,-1 0-1,0 1 1,-1 0-1,1 1 1,-1-1-1,0 2 0,4 2 68,-9-6-21,-1 0 0,1-1-1,-1 1 1,1 0-1,-1 1 1,0-1-1,0 0 1,0 0 0,0 0-1,0 1 1,0-1-1,0 1 1,-1-1-1,0 0 1,1 1 0,-1-1-1,0 1 1,0-1-1,0 2 22,-1 6 3,-1 0-1,0-1 0,0 1 1,-2 4-3,-5 24 97,8-33-87,0 1 0,1-1-1,0 1 1,0 0 0,1-1 0,-1 1-1,1-1 1,0 1 0,1-1-1,-1 1 1,1-1 0,0 0 0,1 0-1,-1 0 1,1 0 0,0 0-1,0-1 1,0 1 0,1-1-1,0 0 1,0 0 0,0 0 0,0 0-1,0-1 1,1 1 0,0-1-1,0-1 1,0 1 0,3 1-10,14 6-34,0-1 1,0-1 0,1-1-1,14 3 34,97 13-843,-125-22 757,108 15-366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37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77 4241,'-23'-35'2999,"23"35"-2974,0-1-1,0 1 1,0 0-1,0 0 1,-1 0 0,1-1-1,0 1 1,0 0-1,0 0 1,0 0-1,0-1 1,0 1 0,-1 0-1,1 0 1,0-1-1,0 1 1,0 0-1,0-1 1,0 1 0,0 0-1,0 0 1,0-1-1,0 1 1,0 0-1,0 0 1,0-1 0,0 1-1,1 0 1,-1 0-1,0-1 1,0 1-1,0 0 1,0 0 0,0-1-1,0 1 1,1 0-1,-1 0 1,0 0-1,0-1 1,0 1-1,1 0 1,-1 0 0,0 0-1,0 0 1,1 0-1,-1-1 1,0 1-1,0 0 1,1 0 0,-1 0-1,0 0 1,0 0-1,1 0 1,-1 0-1,0 0 1,0 0 0,1 0-25,18 0 297,-19 0-296,21 2-6,1 1 0,-1 1 0,0 1 1,0 1-1,-1 1 0,1 1 0,-2 0 0,1 2 0,-1 0 0,0 1 0,-1 1 0,6 6 5,-13-10-81,0 2-1,-1-1 1,0 2 0,-1-1-1,0 1 1,-1 0-1,0 1 1,0 0 0,-1 0-1,-1 1 1,0 0-1,-1 0 1,0 0 0,-1 1-1,-1 0 1,0 0-1,-1-1 1,0 2 0,-1 5 81,-1 4-158,-2 0 1,-3 18 157,0-11 383,8-40-108,1 1 1,-1 0 0,1-1-1,1 1 1,0 1 0,0-1 0,0 1-1,6-6-275,-4 4 158,8-11-155,17-24-7,-1-1-1,16-34 5,-21 32-21,18-34-43,-39 70 52,-1 0 1,0 0 0,0 0 0,-1 0-1,-1-1 1,1-6 11,-3 18 1,0-1 0,1 1 0,-1-1 0,0 1 0,0-1 0,0 1-1,0-1 1,0 1 0,0-1 0,1 1 0,-1-1 0,-1 1 0,1-1 0,0 1 0,0-1 0,0 1 0,0-1 0,0 1-1,0-1 1,0 1 0,-1-1 0,1 1 0,0 0 0,0-1 0,-1 1 0,1-1 0,0 1 0,-1 0 0,1-1 0,0 1-1,-1 0 1,1-1 0,0 1 0,-1 0 0,1-1 0,-1 1 0,1 0 0,-1 0 0,1 0 0,-1-1 0,1 1 0,0 0-1,-1 0 1,0 0-1,-1 1 6,0-1-1,0 1 0,0 0 1,0 0-1,0 0 0,0 0 1,0 0-1,0 1 0,0-1 0,0 1 1,0 0-6,-8 7 9,2-1-1,-1 2 1,1-1 0,0 1 0,1 0 0,0 1-1,-2 6-8,5-10 2,0 1-1,1 0 1,0 0-1,1 0 1,-1 0-1,2 0 0,-1 1 1,1-1-1,0 1 1,1-1-1,0 9-1,2-6-9,0 0 1,0 1-1,1-2 1,1 1-1,0 0 0,0-1 1,1 0-1,0 0 0,1 0 1,0 0-1,1-1 1,0 0-1,0 0 0,1-1 1,0 0-1,1 0 9,4 3-154,1 0 1,1-1-1,-1 0 0,1-1 1,1-1-1,0-1 0,0 0 0,0-1 1,1 0-1,6 0 154,63 10-1196,1-6 494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38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652 333 4553,'-7'-5'188,"0"0"-1,0 1 1,0 0 0,-1 0 0,0 0-1,1 1 1,-1 0 0,0 1-1,0 0 1,-1 0 0,1 0 0,-2 1-188,-3 0 130,0 1 1,0 1 0,1-1-1,-1 2 1,1 0 0,-1 1-1,-9 3-130,-8 4 48,1 2-1,1 1 0,0 1 1,1 2-1,0 0 0,-6 8-47,4-4-81,1 2 0,2 0-1,0 2 1,2 1 0,-9 12 81,24-25-69,0 1 0,0 0 0,1 0 1,1 1-1,1 0 0,-1 3 69,3-8-50,1 1 0,1-1 0,0 0 0,0 1 0,1 0 0,0-1 0,1 1 0,0-1 0,0 1 0,2 2 50,-2-7-14,1 0 0,1 0 0,-1 0 0,1 0-1,0 0 1,0 0 0,0 0 0,1-1-1,-1 1 1,1-1 0,0 0 0,1 0-1,-1 0 1,1 0 0,-1-1 0,1 1 0,0-1-1,1 0 1,-1 0 0,0 0 0,1-1-1,0 0 1,-1 0 0,1 0 0,0 0 0,0-1-1,0 1 1,0-1 0,5 0 14,-1 0 11,-1 0 0,1-1 0,-1 1 0,1-2 0,0 1-1,-1-1 1,1-1 0,-1 0 0,0 0 0,1 0 0,-1-1 0,0 0 0,0-1 0,-1 0 0,1 0 0,-1 0 0,5-5-11,-5 3 52,-1 0 1,0 0-1,-1-1 0,1 0 1,-1 0-1,-1 0 1,1-1-1,-1 1 0,0-3-52,6-14 213,-1-2 0,1-7-213,-5 13 85,2 1 1,0-1-1,1 1 1,3-4-86,-9 20 9,0 0 1,0 0 0,0 0 0,1 0 0,-1 0 0,1 0 0,-1 1-1,1-1 1,0 1 0,2-1-10,-4 2 1,-1 1 0,1-1 0,0 1 0,0 0-1,0-1 1,0 1 0,0 0 0,0 0 0,0 0 0,0-1 0,0 1 0,0 0-1,0 0 1,0 1 0,0-1 0,0 0 0,0 0 0,0 0 0,0 1 0,0-1-1,0 0 1,-1 1 0,1-1 0,0 1 0,0-1 0,0 1 0,0-1 0,-1 1-1,1 0 1,0-1 0,-1 1 0,1 0 0,0 0 0,-1-1 0,1 1 0,-1 0-1,1 0 1,-1 0 0,1 0 0,-1 1-1,8 14 3,-1 1 1,-1 0-1,-1 0 1,0 1-1,-1 2-3,11 39 8,-9-42-8,-3-4-7,1 0-1,1-1 1,0 1 0,1-1 0,0-1-1,2 2 8,-8-12-2,0-1 0,0 1 0,0 0 0,1-1 0,-1 1 0,0-1 0,1 1 0,-1-1 0,1 1 0,-1-1 0,0 1 0,1-1 0,-1 0 0,1 1 0,-1-1 0,1 1 0,-1-1 0,1 0 0,0 0 0,-1 1 0,1-1 0,-1 0 0,1 0 0,0 0 0,-1 1 0,1-1 0,0 0 0,-1 0 0,1 0 0,-1 0 0,1 0 0,0 0 0,-1-1 0,1 1 0,0 0 0,-1 0-1,1 0 1,-1-1 0,1 1 0,-1 0 0,1 0 0,0-1 0,-1 1 0,1-1 0,-1 1 0,1 0 0,-1-1 0,0 1 0,1-1 0,-1 1 0,1-1 0,-1 1 0,0-1 0,1 1 0,-1-1 0,0 0 0,0 1 0,0-1 0,1 1 0,-1-1 0,0 0 2,4-9 20,0 0 1,-1 0-1,0 0 1,-1-1-21,2-2 48,4-16 55,6-18 405,12-27-508,-21 62 60,0 1-1,0-1 1,2 1 0,-1 0 0,1 1 0,1 0 0,0 0 0,6-5-60,-12 12 6,0 1 0,1 0 0,-1 0 1,1 0-1,-1 0 0,1 0 1,0 1-1,-1-1 0,1 1 0,0-1 1,0 1-1,0 0 0,1 0 1,-1 1-1,0-1 0,0 1 0,0-1 1,0 1-1,1 0 0,-1 0 1,0 1-1,0-1 0,0 1 0,1-1 1,-1 1-1,0 0 0,0 0 0,0 0 1,0 1-1,0-1 0,-1 1 1,1 0-1,0-1 0,-1 1 0,1 0 1,-1 1-1,0-1 0,1 0 1,-1 1-1,0-1 0,0 1 0,-1 0 1,1-1-1,-1 1 0,1 1-6,4 7 5,-1 1 0,0 0-1,-1 0 1,0 0 0,-1 0 0,0 0-1,-1 1-4,4 33 8,-1 15-8,-3-24-32,2-1 1,2 3 31,-5-33-12,1 0 1,-1 0-1,1 0 1,0-1-1,0 1 1,1-1-1,2 4 12,-4-7-4,0-1 0,0 1 0,0-1 0,1 0-1,-1 1 1,0-1 0,1 0 0,-1 0 0,1 0-1,0 0 1,-1 0 0,1 0 0,0 0 0,-1-1-1,1 1 1,0-1 0,0 1 0,0-1 0,0 0-1,0 1 1,-1-1 0,1 0 0,0 0 0,0 0-1,0-1 1,0 1 4,6-2-3,0 1 0,0-1-1,0-1 1,0 0 0,-1 0-1,1-1 1,-1 1 0,6-5 3,54-42 13,-54 40-9,49-44 70,-2-2 0,45-56-74,-99 105 3,-1 1-3,0 0 1,0 1 0,1 0 0,0 0 0,0 0 0,0 0-1,-5 4 0,0 1 1,0-1 0,0 1 0,0-1-1,0 1 1,1-1 0,-1 1 0,0 0-1,0-1 1,0 1 0,0 0 0,0 0-1,1 0 1,-1 0 0,0 0 0,0 0-1,0 0 1,0 0 0,0 0 0,1 1-1,-1-1 1,0 0 0,0 1 0,0-1 0,0 1-1,0 0 1,0-1 0,0 1 0,0 0-1,0-1 1,0 1 0,-1 0 0,1 0-1,0 0 1,0 0 0,-1-1 0,1 1-1,0 0 1,-1 0 0,1 1 0,-1-1-1,8 13 3,-2 1-1,0 0 1,2 8-3,-5-13-18,0-1 0,1 1 0,-1-1-1,2 0 1,-1 0 0,1-1 0,1 1-1,0-1 1,0 0 0,0-1 0,4 4 18,-3-6-42,-1-1 0,1 1 0,-1-1 1,1-1-1,1 1 0,-1-1 0,0 0 0,1-1 1,-1 0-1,1 0 0,0-1 0,0 0 1,2 0 41,13 1-135,1-2 0,-1-1 0,0-1 0,3-1 135,18-4-100,0-1 0,-1-3 0,-1-2 1,3-2 99,-13 3 36,-1-1 1,0-2 0,-1-1 0,0-1 0,15-13-37,-35 22 43,0-1 1,0 0-1,-1 0 0,0 0 0,-1-1 1,0-1-1,5-8-43,-10 14 28,0 1-1,-1-1 1,0 0 0,0 0 0,0 0 0,0 0-1,-1 0 1,0 0 0,0 0 0,0 0-1,-1-1 1,0 1 0,0 0 0,0 0-1,0-1 1,-1 1 0,0 0 0,-2-5-28,3 9 12,-1-1-1,1 0 1,-1 1 0,0-1-1,0 1 1,0 0 0,0-1 0,0 1-1,0 0 1,0-1 0,0 1-1,0 0 1,-1 0 0,1 0 0,0 0-1,-1 0 1,1 0 0,-1 1 0,1-1-1,-1 0 1,0 1 0,1-1-1,-1 1 1,0-1 0,1 1 0,-1 0-1,0 0 1,1 0 0,-1 0-1,0 0 1,1 0 0,-1 0 0,0 1-1,1-1 1,-1 1 0,0-1 0,1 1-1,-1 0-11,-6 1 21,0 1 0,1 1 0,-1 0-1,1 0 1,0 0 0,0 1 0,-4 3-21,-4 5-33,0 1 0,1 0 0,1 2 0,0-1 0,1 2 0,0-1 0,2 1 0,0 1 0,1 0 0,0 1 0,2 0 0,0 0 0,1 0 0,1 1 0,1 0 33,3-13-68,0 0-1,1 1 1,0-1 0,0 0 0,1 0 0,0 0-1,0 0 1,0 0 0,1 0 0,0 0 0,0-1 0,2 2 68,-3-5-19,0-1 1,0 0-1,1 0 1,-1 0-1,1 1 1,-1-1 0,1-1-1,0 1 1,0 0-1,0 0 1,0-1 0,0 1-1,0-1 1,1 1-1,-1-1 1,0 0 0,1 0-1,-1 0 1,1 0-1,-1-1 1,1 1-1,-1-1 1,1 1 0,0-1-1,-1 0 1,1 0-1,-1 0 1,1 0 0,0-1-1,-1 1 1,1-1-1,-1 1 1,1-1 0,-1 0 18,5-1 24,0-1 1,-1 0-1,0 0 1,1-1-1,-1 1 1,0-1-1,-1 0 1,1-1-1,-1 0 1,0 0-1,0 0 1,0 0-1,-1-1 1,0 1-1,0-1 1,0 0-1,-1-1 1,1 1-1,-1-3-24,5-9 191,-2-1-1,0 0 0,-1 0 1,-1 0-1,-1-1 1,1-8-191,0-51 699,-3 0 1,-3-1-700,-1-60 373,9-52-314,-6 161-64,-2 29 3,-1 7 2,-3 9-1,-1 15-6,1 0 0,2 1 1,0 0-1,2-1 0,2 28 7,6 39-41,6 17 41,-1-23-162,-4 35 162,-11 53-661,1-122-11,3-52 598,0 2-222,-1 0 1,1 0 0,0 0-1,0 0 1,1 0 0,0-1-1,0 1 1,0 0 0,0 0-1,1-1 1,2 5 295,-3-8-120,1-1-1,0 1 1,-1 0 0,1-1-1,0 1 1,0-1 0,0 0-1,0 1 1,1-1 120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39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98 7066,'-3'8'149,"-1"0"1,1 0 0,1 0 0,0 0 0,0 1 0,0-1 0,1 0 0,0 1 0,1 0 0,0-1 0,0 1 0,1-1 0,0 1 0,1-1 0,0 1 0,0-1 0,1 0 0,-1 0 0,2 0-150,1 2-60,0-1 0,0 0 0,1-1 0,0 1 0,1-1 0,0 0 0,0 0 0,1-1 0,0 0 0,0-1 0,1 0 0,-1 0 0,1 0 0,1-1 0,4 2 60,4 0-204,0-1 0,0 0 0,0-2 0,1 0 0,-1-1 0,1 0 0,0-2 0,0 0-1,0-1 1,-1-1 0,2-1 204,-6 0-106,0 0-1,0 0 0,0-2 1,0 1-1,-1-2 0,1 0 1,-1-1-1,0 0 0,-1-1 1,1 0-1,-2-1 0,1 0 1,-1-1-1,10-10 107,-14 12 157,-1-1 1,-1-1-1,0 1 1,0-1-1,0 0 0,-1 0 1,0 0-1,-1-1 0,0 1 1,-1-1-1,0 0 1,0 0-1,-1 0 0,0 0 1,-1 0-1,0 0 0,-1 0 1,0 0-1,0 0 0,-1 0 1,0 1-1,-1-1 1,-2-4-158,5 13 10,-20-50 1192,19 47-1096,-1 1 0,1 0-1,-1 0 1,0 0 0,0 0 0,0 0 0,0 1 0,0-1 0,0 1 0,-1-1-1,1 1 1,-1 0 0,-2-2-106,5 4 15,-1 0 0,1 0 0,0 0 0,-1 0 0,1 0 0,-1 0 1,1 0-1,0 0 0,-1 0 0,1 1 0,-1-1 0,1 0 0,0 0 0,-1 0 0,1 0 0,-1 1 0,1-1 0,0 0 0,-1 0 0,1 1 0,0-1 0,0 0 0,-1 0 0,1 1 0,0-1 1,0 0-1,-1 1 0,1-1 0,0 1 0,0-1 0,0 0 0,-1 1 0,1-1 0,0 1-15,-7 18 181,6-14-136,-8 25-49,3 1 0,0-1 1,2 1-1,0 25 4,2 17-544,7 41 544,4-27-865,3 0 0,4 0 0,5-1 0,25 67 865,-34-116-278,-1 0 0,-2 1 0,-1 0 0,-2 1 0,0 30 278,-6-49 210,0 0 0,-2-1 0,0 0-1,-1 1 1,-1-1 0,-1 0 0,0 0-1,-2-1 1,0 0 0,-1 0 0,0 0-1,-4 2-209,6-9 273,-1-1-1,0-1 1,0 0-1,-9 9-272,15-18 4,1 1 0,0-1 0,-1 0 0,1 0 0,0 0 0,-1 1 0,1-1 0,-1 0 0,1 0 0,0 0 0,-1 0 0,1 0 0,-1 1 0,1-1 0,-1 0 0,1 0 0,-1 0 0,1 0 0,0-1 0,-1 1 0,1 0 0,-1 0 0,1 0 0,-1 0 0,1 0 0,0 0 0,-1-1 0,1 1 0,-1 0 0,1 0 0,0-1 0,-1 1 0,1 0 0,0 0 0,-1-1 0,1 1 0,0 0 0,0-1 0,-1 1 0,1-1 0,0 1 0,0 0 0,0-1 0,-1 1 0,1-1 0,0 1 0,0-1-4,-13-27-42,9 18 12,-6-11-29,-1 0 0,-1 2 0,-1-1 1,0 2-1,-2 0 0,-3-3 59,-34-33-257,-16-10 257,7 7-98,39 36 63,0 0-11,0 0 1,-11-17 45,28 31-6,-1-1 1,2 1 0,-1-1-1,1 0 1,0 0-1,1 0 1,0 0 0,0-1-1,0 0 1,1 1-1,1-2 6,0 5-2,1 1 0,0-1 0,0 1 0,0-1 0,0 1 0,1 0-1,0-1 1,0 1 0,0-1 0,0 1 0,1 0 0,-1 0-1,1 0 1,0 0 0,1 0 0,-1 0 0,0 1 0,3-3 2,5-4-13,0 0 0,1 0 0,0 1-1,0 1 1,7-4 13,22-14-73,2 2 0,9-2 73,139-61-79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41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59 2689,'41'-51'1002,"-37"44"-622,-8 7-165,-7 7 52,2 5-128,1-1 0,0 1 0,1 1 0,0-1 0,-3 10-139,1-3 92,-4 7-6,2 2-1,0-1 1,1 7-86,6-20 0,0 1 0,2 0 1,0-1-1,1 1 0,0 0 0,1 0 1,1 2-1,-2-16-1,1 1 0,0-1 0,1 0 1,-1 0-1,0 0 0,0 0 0,0 0 1,1 0-1,-1 1 0,0-1 0,1 0 1,-1 0-1,1 0 0,-1 0 1,1 0-1,0 0 0,-1-1 0,1 1 1,0 0-1,0 0 0,0 0 0,0-1 1,-1 1-1,2 0 1,-1-1 0,0 0 1,0 1-1,0-1 1,1 0-1,-1 0 0,0 0 1,0 0-1,1 0 1,-1-1-1,0 1 0,0 0 1,0-1-1,1 1 1,-1 0-1,0-1 0,0 1 1,0-1-1,1 0 0,7-5 7,0 0 0,-1-1-1,0 0 1,7-7-7,-10 9 0,15-14 106,0-2 1,-1 0 0,-1-2-1,-1 0 1,4-7-107,-24 54 1347,-1 33-947,4 37-400,1-85-2,0 0-1,0 0 1,0-1 0,1 1-1,0-1 1,1 1-1,0-1 1,0 0 0,1 0-1,0 0 1,0-1 0,1 0-1,0 1 1,1 0 2,-2-5-22,-1 1 1,1-1 0,-1 0-1,1 0 1,0 0-1,0-1 1,1 1 0,-1-1-1,0 0 1,1 0-1,0-1 1,-1 1 0,1-1-1,0 0 1,-1 0-1,1 0 1,0-1 0,0 0-1,0 0 1,0 0-1,0-1 1,-1 1 0,5-2 21,2-1-62,0-1 1,1 0-1,-2 0 1,1-1-1,0-1 1,-1 0-1,0 0 1,-1-1-1,1 0 1,-1-1-1,-1 0 1,1 0-1,-2-1 1,3-3 61,1-1-3,0-2 0,-2 1 0,0-1 0,0 0 0,-1-1 0,-1 0 1,-1 0-1,0-1 0,1-6 3,2-44 679,-5 35 205,1 38 468,3 16-1376,-2-6 60,-2-8-75,0-1 0,0 1 0,1-1 0,0-1 0,0 1 0,1-1 0,0 1 0,0-2 0,0 1 0,1-1 0,-1 0 0,1 0 0,1 0 0,-1-1 0,1-1 0,5 3 39,7 2-432,0-2 1,0 0-1,1-1 0,-1-2 1,1 0-1,4 0 432,4-4-1288,-11-1 541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1:42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96 165 4945,'-14'21'168,"2"0"0,1 1-1,0 1 1,2-1 0,1 1 0,0 1 0,2 0-1,1 0 1,0 0 0,2 1 0,1-1 0,1 1-1,1-1 1,2 14-168,0-12-100,2 0 1,1 1-1,0-2 0,2 1 0,1-1 1,1 0-1,1 0 0,2-1 0,0-1 1,1 0-1,2 0 0,0-1 0,5 3 100,-13-16-107,0-1 1,1-1-1,0 1 0,0-1 0,1-1 0,0 1 1,7 3 106,-12-8-39,1 0-1,0 0 1,-1 0 0,1-1 0,0 1 0,0-1-1,0 0 1,0-1 0,0 1 0,0-1 0,0 0 0,0 0-1,0 0 1,0-1 0,0 0 0,0 0 0,1 0 39,5-4-42,1 1 1,-1-2 0,0 1-1,0-2 1,-1 1 0,0-2 0,0 1-1,-1-1 1,0-1 0,0 1-1,-1-1 1,0-1 0,0 0 0,3-5 41,2-7 146,0 0 0,-1-1 0,-1 0 0,-1-1 0,-1 0 0,4-17-146,-6 10 288,-2-1 0,0 1 0,-2-1 0,-2 0 0,-1-7-288,-13-162 696,5 101-362,2-34 931,3 116-679,3 18-580,0 0 0,0 0 0,0 0 0,0 0 0,0 1 0,0-1 0,0 0 1,0 0-1,0 0 0,0 0 0,0 0 0,0 0 0,0 0 0,0 0 0,0 0 1,0 0-1,0 0 0,0 1 0,0-1 0,0 0 0,0 0 0,0 0 1,0 0-1,0 0 0,0 0 0,0 0 0,0 0 0,0 0 0,0 0 0,0 1 1,0-1-1,0 0 0,0 0 0,0 0 0,0 0 0,0 0 0,0 0 0,0 0 1,-1 0-1,1 0 0,0 0 0,0 0 0,0 0 0,0 0 0,0 0 0,0 0 1,0 0-1,0 0 0,0 0 0,0 0 0,0 0 0,-1 0 0,1 0 1,0 0-1,0 0 0,0 0 0,0 0 0,0 0 0,0 0 0,0 0 0,0 0 1,0 0-1,0 0 0,-1 0 0,1 0 0,0 0 0,0 0 0,0 0 0,0 0-6,-3 29 200,4 269-543,2-42-1379,-4-224 1338,-1 0 0,-1 0 0,-2 0-1,-2-1 1,0 0 0,-2 0-1,-12 26 385,18-51-65,1 0-1,-2-1 0,1 1 0,0-1 0,-1 0 0,0 0 0,0 0 0,-3 1 66,6-5-19,0 0 1,0 0-1,0 0 0,0 0 1,0 0-1,0-1 0,0 1 0,0 0 1,-1-1-1,1 1 0,0-1 0,-1 1 1,1-1-1,0 0 0,-1 0 1,1 1-1,0-1 0,-1 0 0,1 0 1,-1 0-1,1 0 0,0-1 0,-1 1 1,1 0-1,0 0 0,-1-1 1,1 1-1,0-1 0,0 1 0,-1-1 1,1 0-1,0 0 0,0 1 0,0-1 1,0 0-1,0 0 0,0 0 1,0 0-1,0 0 19,-3-4-118,1 0-1,0 0 1,0 0 0,0 0-1,1-1 1,0 1 0,0-1-1,0 1 1,0-1 0,1 0 0,0 0-1,0 0 1,1 0 0,0-2 118,-1-13-165,2 0 1,0-1-1,2-6 165,-1 14 297,1 0 0,0 1 0,0 0 0,1 0 1,1 0-1,0 0 0,1 0-297,-2 7 290,0-1 0,0 0-1,0 1 1,1 0 0,0 0 0,0 1 0,1-1 0,-1 1 0,1 0-1,0 0 1,1 1 0,-1 0 0,5-2-290,22-8 205,1 2 0,1 0 1,0 3-1,34-5-205,-33 7-556,1-1-1,-1-2 1,-1-2 0,20-9 556,-45 15-81,1 0 1,-1-1-1,0 0 0,0 0 1,-1-1-1,0 0 1,-1-1-1,1 0 1,-2 0-1,1-1 1,-1 0-1,-1 0 0,0-1 1,0 0-1,-1 0 1,3-10 80,3-13 536,-2 0 1,-1-1-1,-2 0 1,-1 0-1,-2-4-536,1 6 1098,-2 31-186,2 7-634,2 12-95,0 43-70,-3 1 0,-5 60-113,2-110 7,-24 328-863,3-62-2531,21-253 2870,2-17 258,3-10-193,5-15 515,-1 0 1,0-1-1,-1 0 1,2-8-64,9-23 422,-4 14-42,34-72 1018,-40 91-1081,0 1-1,1 0 1,1 1-1,0 0 1,4-2-317,-14 15 30,0 1 0,0-1 0,1 0 0,-1 1 0,1-1 0,0 1-1,-1 0 1,1 0 0,0 0 0,0 0 0,0 0 0,0 0 0,0 0 0,0 0 0,0 1 0,0-1 0,0 1 0,0-1 0,0 1 0,0 0-30,-1 0 13,1 1 1,-1-1 0,1 1-1,-1-1 1,0 1-1,0 0 1,1-1 0,-1 1-1,0 0 1,0 0 0,0 0-1,0 0 1,0 0-1,0 0 1,0 0 0,0 1-1,0-1 1,0 0 0,-1 0-1,1 1 1,0 0-14,3 10 12,0 0 1,0 1-1,-1-1 1,0 1-1,0 9-12,-2-14-7,3 22-21,3 20-1172,13 42 1200,11 6-520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28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9 375 2561,'-1'-3'110,"-4"-52"4187,3-15-4297,2 54 398,0 1 0,2-1 0,0 0 0,0 0-1,2 0 1,4-10-398,-6 19 31,2 1 0,-1 0 0,1 0 0,0 0 1,0 1-1,0-1 0,1 1 0,0 0 0,0 0 0,0 1 0,1-1 0,-1 1 0,1 0 0,0 1 0,0 0 0,1-1 0,-1 2 0,6-3-31,11-2 4,0 0 0,1 2 0,-1 0 0,19 0-4,-16 2-2,-1 1 1,1 1-1,3 2 2,-22-1-2,0 0-1,1 1 1,-1 0 0,0 1-1,0-1 1,-1 1-1,1 1 1,0-1 0,-1 1-1,1 1 1,-1-1-1,0 1 1,3 2 2,-5-2-7,-1 0-1,1 0 1,-1 0 0,0 1-1,0-1 1,-1 1 0,1 0-1,-1-1 1,0 1 0,0 1-1,-1-1 1,1 0 0,-1 0-1,-1 0 1,1 1 7,1 16-40,0-1 1,-2 1 0,0 0 39,0-17-5,0 9 0,-1-1 0,0 0 1,-1 1-1,-1-1 0,0 0 1,0 0-1,-1-1 0,-1 1 1,0-1-1,-1 0 0,0 0 1,-1 0-1,0-1 0,-1 0 1,0-1-1,-1 0 0,0 0 1,-1-1-1,0 0 0,0 0 1,-1-1-1,0 0 0,0-1 1,-1-1-1,0 0 0,-2 1 5,-25 7-581,0-1 0,-1-2 0,0-1 0,-1-3-1,-36 3 582,45-5-824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21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2729,'96'-4'1064,"-43"-11"-768,16-6-80,22-5-80,7-1-64,13 3-136,-11 11-272,-19 15 240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21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0 126 5473,'36'-11'1921,"5"5"-1689,14-3-192,1-1-24,18-7-16,3 0 0,2-2-320,-1-1-361,-5 3 433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2:22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50 6113,'-44'-41'3286,"44"41"-3265,0 0-1,-1 0 1,1 0-1,0 0 1,0-1-1,-1 1 1,1 0-1,0 0 1,0 0-1,0-1 0,0 1 1,-1 0-1,1 0 1,0-1-1,0 1 1,0 0-1,0 0 1,0-1-1,0 1 1,-1 0-1,1 0 1,0-1-1,0 1 1,0 0-1,0-1 0,0 1 1,0 0-1,0 0 1,0-1-1,0 1 1,1 0-21,7-2 237,14 7-151,27 12-117,-1 2-1,-1 3 1,38 23 31,-71-37-21,151 85-365,-53-29-248,2-5 1,25 6 632,-74-41-304,1-3 0,0-3-1,23 2 306,-74-17-32,2 0 3,-1 1 1,1 1 0,4 2 28,-18-6 0,0-1 0,-1 2-1,1-1 1,-1 0 0,1 0 0,-1 1 0,1-1 0,-1 1 0,0 0 0,0 0 0,0 0 0,0 0 0,0 0 0,0 0 0,0 1 0,-1-1 0,1 0 0,-1 1 0,0-1 0,1 1 0,-1 1 0,-1-2 6,0 1 0,1-1 1,-1 1-1,-1-1 1,1 1-1,0-1 1,-1 1-1,1-1 1,-1 0-1,1 1 0,-1-1 1,0 0-1,0 0 1,0 1-1,-1-1 1,0 1-7,-28 34 89,27-34-79,-39 40 134,-1-2-1,-49 35-143,-103 63 232,100-74-158,3 3 0,-5 13-74,77-63-591,2 1 0,0 1-1,-13 20 592,22-23-672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07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310 169 2288,'-63'-94'754,"32"44"280,22 33 367,5 9 1536,-1 26-1940,-30 209-886,30-187-103,-11 63-12,-10 30 4,18-105-346,0-1 1,-2 0-1,-1-1 1,-1 0-1,-1 0 0,-16 23 346,16-33-1556,2-7 621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08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1 239 4793,'3'-11'279,"0"0"1,1 1-1,1-1 1,0 1-1,0 0 0,1 0 1,1 0-1,-1 1 1,2 0-1,-1 0 0,1 1 1,0 0-1,1 0 1,6-4-280,6-3-113,1 1 1,0 1 0,1 1 0,10-3 112,-21 10-89,-1 1-1,0 1 0,1-1 0,0 2 0,0 0 0,-1 0 0,1 1 0,1 0 0,-1 1 1,6 1 89,-13 0-10,0 0 1,-1 0 0,1 0 0,-1 0 0,1 1-1,-1 0 1,1-1 0,-1 2 0,0-1 0,0 0-1,0 1 1,0 0 0,-1 0 0,1 0 0,-1 1-1,1 0 10,0 2-1,1-1 0,-1 2 0,0-1 0,-1 1 0,0-1 0,0 1 0,0 0 0,-1 0 0,2 7 1,-1 7-30,0 0-1,-1 1 1,-1-1 0,-1 1-1,-1-1 1,-3 16 30,2-21-82,0-1 0,-2 0 1,1 0-1,-2 0 0,0 0 1,-1-1-1,-1 0 0,0 0 0,0-1 1,-2 0-1,1 0 0,-9 8 82,9-12 64,0 0-1,-1-1 0,0 0 1,-1-1-1,0 0 0,0-1 1,0 1-1,-1-2 1,0 0-1,0 0 0,0-1 1,-1 0-1,0-1 0,1 0 1,-1-1-1,-6 0-63,-30-1 754,48-1-746,-1 0 0,1 0 0,0 0 0,0-1 0,0 1 0,-1 0 1,1 0-1,0 0 0,0 0 0,0 0 0,0 0 0,-1-1 0,1 1 0,0 0 1,0 0-1,0 0 0,0-1 0,0 1 0,0 0 0,0 0 0,0 0 1,0-1-1,-1 1 0,1 0 0,0 0 0,0 0 0,0-1 0,0 1 0,0 0 1,0 0-1,0 0 0,0-1 0,1 1 0,-1 0 0,0 0 0,0-1 1,0 1-1,0 0 0,0 0 0,0 0 0,0 0 0,0-1 0,0 1 0,1 0 1,-1 0-1,0 0 0,0 0 0,0-1 0,0 1 0,1 0 0,-1 0 0,0 0 1,0 0-1,0 0 0,1 0 0,-1 0 0,0 0 0,0-1 0,0 1 1,1 0-1,-1 0 0,0 0-8,10-8 23,1 0 0,0 0 0,1 1 0,-1 0 0,1 1 0,0 0 0,1 1 1,-1 1-1,1 0 0,0 0 0,4 1-23,-7 1-7,0 0 0,0 1 1,0 0-1,0 1 0,0 0 1,0 1-1,0 0 0,0 1 0,0-1 1,-1 2-1,1 0 0,-1 0 1,1 0-1,-1 1 0,5 4 7,-4-2-53,-1 0 0,0 1-1,0 0 1,0 0 0,-1 1 0,0 0-1,-1 1 1,0 0 0,0 0 0,-1 0-1,0 1 1,-1 0 0,0 0 0,-1 0-1,1 1 1,-2-1 0,0 1 0,0 0-1,-1 0 1,0 0 0,-1 1 0,0-1-1,-1 0 1,-1 0 0,1 1 0,-2-1 0,0 2 53,-2 5-88,-2 1 0,0-2 1,-1 1-1,-1-1 1,0 0-1,-1 0 0,-5 4 88,-10 15-265,-3-2-1,-19 21 266,8-13-440,-33 26 440,53-52-39,-1 0-1,-1-2 1,-1 0-1,0-2 1,-4 2 39,19-11 6,1 0 0,-1-1 0,0 0 0,1 0 0,-1 0 0,0-1 0,0 1 0,0-2 0,0 1 0,0-1 0,0 1 0,-1-2 0,1 1 0,0-1-6,2 0-11,0 0-1,0-1 1,0 1 0,0-1-1,1 0 1,-1 0-1,1-1 1,-1 1 0,1-1-1,0 1 1,-1-1 0,2 0-1,-1 0 1,0-1-1,0 1 1,1-1 0,0 1-1,0-1 1,-1-1 11,-2-5-67,1 1 0,0-1-1,0-1 1,1 1 0,0 0 0,1-1 0,0 1 0,1-1 0,0 0 0,1 0-1,0 1 1,1-1 0,0 0 0,0 0 0,1 1 0,0-1 0,1 1 0,1 0-1,1-4 68,1-1-52,1 1 0,0 0 0,1 1 0,1-1 0,0 1 0,1 1 0,0 0 0,1 0 0,0 1 0,0 1 0,2 0-1,-1 0 1,2 1 52,0 0-37,0 1-1,1 0 1,0 1-1,1 0 0,-1 1 1,1 1-1,1 1 1,-1 0-1,0 1 0,1 1 1,3 0 37,-9 2-50,1 0 1,-1 1 0,1 0-1,-1 0 1,1 2-1,-1-1 1,0 1-1,0 1 1,-1 0 0,1 0-1,-1 1 1,0 1-1,0-1 1,0 2 0,-1-1-1,4 5 50,41 42-509,-10 1 183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08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1 849 1760,'15'-3'162,"-8"2"-44,1 0 0,-1 0 0,1-1 0,-1 0 1,0 0-1,5-3-118,-9 3 54,0 1 1,-1-1-1,1 0 1,-1 0-1,0 0 1,0 0-1,0 0 1,0-1-1,0 1 1,0-1-1,0 1 1,-1-1-1,1 0 1,-1 0-1,0 0 0,0 1 1,0-1-1,0-3-54,44-182 2349,-44 165-1469,-1 23-865,0 0-1,0 0 1,0 0 0,0 0 0,-1 0-1,1 0 1,0 0 0,0 0 0,-1 0-1,1 0 1,0 0 0,0 0 0,0 0-1,-1 0 1,1 0 0,0 0 0,0 0-1,-1 0 1,1 0 0,0 0-1,0 0 1,0 0 0,-1 0 0,1 0-1,0 0 1,0 0 0,0 0 0,0 1-1,-1-1 1,1 0 0,0 0 0,0 0-1,0 0 1,0 0 0,-1 1 0,1-1-1,0 0 1,0 0 0,0 0 0,0 1-1,0-1 1,0 0 0,0 0-1,0 1-14,-23 35 524,11-11-437,1 0-1,2 0 0,0 1 0,-4 24-86,10-38 6,1 0 0,1 0-1,0 0 1,0 0 0,1 0 0,1 1-1,0-1 1,0 0 0,1 0-1,1-1 1,0 1 0,2 4-6,-3-11-7,1 0 1,-1-1-1,1 1 1,0 0 0,0-1-1,0 0 1,1 0-1,-1 0 1,1 0-1,0 0 1,0-1-1,1 1 1,-1-1-1,1-1 1,-1 1 0,1 0-1,0-1 1,0 0-1,0 0 1,0-1-1,0 1 1,5 0 6,-1-1-108,0 0 0,1-1 0,-1 0 0,1 0 0,-1-1 1,0 0-1,1-1 0,-1 0 0,0 0 0,0-1 0,0 0 0,-1 0 0,2-2 108,64-37-1400,0-6 536</inkml:trace>
  <inkml:trace contextRef="#ctx0" brushRef="#br0" timeOffset="1">301 26 8858,'-2'-25'2648,"19"40"-3672,11 14-1368,14 8 1464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08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0 8538,'-21'6'2520,"-13"33"-3312,0 12-472,-1-4-985,-9 0 1417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09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118 239 3257,'-17'-4'372,"7"2"-56,1 0-1,-1-1 1,1-1-1,-9-3-315,15 5 100,1 1-1,-1-1 1,0 0-1,1 0 0,-1 0 1,1 0-1,0 0 1,0-1-1,-1 1 1,2-1-1,-1 1 0,0-1 1,0 0-1,1 0 1,0 1-1,-1-1 0,1-2-99,-1 0 51,1 0-1,0 0 0,0-1 1,0 1-1,0 0 1,1 0-1,0 0 0,0-1 1,1 1-1,-1 0 0,1 0 1,0 0-1,0 0 0,1 0 1,0 0-1,0 0 0,0 0 1,0 1-1,1-1 1,0 1-1,-1-1 0,2 1 1,1-2-51,0 1-22,0 0 0,1 0 1,0 0-1,0 1 1,0 0-1,0 1 0,1-1 1,-1 1-1,1 0 0,0 1 1,0-1-1,0 1 1,0 1-1,0 0 0,0 0 1,0 0-1,1 0 22,1 2-13,-1-1 1,1 1-1,-1 0 0,1 1 0,-1 0 0,0 1 0,0-1 0,0 1 1,0 1-1,-1 0 0,1 0 0,-1 0 0,0 1 0,0 0 0,0 0 1,4 5 12,8 9-6,0 1 0,-1 1 1,-1 0-1,9 17 6,-15-21-17,-1-1-1,-1 2 0,0-1 1,-2 1-1,0 0 1,0 1-1,-2-1 0,0 1 1,-2 0-1,2 18 18,-2 7-74,-2 1 0,-1-1 0,-7 38 74,3-50-15,-1 0 1,-2-1 0,-2 0 0,0 0 0,-10 17 14,15-38 14,-1 0 0,0-1-1,-1 1 1,0-2 0,-1 1 0,0-1 0,0 0 0,0 0 0,-4 2-14,9-8 16,0 0 0,-1 0 1,1-1-1,0 1 0,-1-1 0,1 1 1,0-1-1,-1 0 0,0 0 0,1 0 1,-1-1-1,0 1 0,1 0 0,-1-1 1,0 0-1,0 0 0,1 0 0,-1 0 1,0 0-1,0 0 0,1-1 0,-1 1 1,0-1-1,0 0 0,1 0 0,-1 0 1,1 0-1,-1 0 0,1 0 0,-1-1 1,1 1-1,0-1 0,0 0 0,0 0 1,0 0-1,0 0 0,0 0 0,0 0 1,1 0-17,-7-8 22,1-1 0,1 0 1,0 0-1,0 0 0,1-1 1,1 1-1,-1-1 1,2 0-1,0-1 0,0-1-22,-2-15 3,1 0-1,2-1 0,0-25-2,2 37 3,1-1-1,1 0 0,1 0 0,0 0 0,1 1 1,1-1-1,1 1 0,1 1 0,0-1 0,8-12-2,-6 17-59,-1 0 0,2 0-1,0 1 1,0 0 0,1 1-1,1 0 1,0 1 0,0 0-1,1 1 1,0 0 0,1 1-1,-1 1 1,8-3 59,45-17-1414,10 0 1414,-22 8-525,49-17-58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0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383 642 4809,'-14'15'660,"-1"1"-1,2 0 0,0 1 1,1 1-1,1 0 1,-6 13-660,8-13-13,-1-1-1,-1 0 1,0 0 0,-1-2-1,-1 1 1,0-1 0,-4 2 13,13-14-8,0 0 0,-1 0 0,1 0 0,-1-1 0,1 1 0,-1-1 0,0 0 0,0 0 0,0-1 0,0 1 0,0-1 1,0 0-1,0-1 0,-2 1 8,3-1-4,0 0 1,1-1-1,-1 1 1,0-1-1,1 0 1,-1 0-1,1 0 1,-1 0 0,1 0-1,-1-1 1,1 0-1,0 0 1,0 0-1,0 0 1,0 0-1,0-1 1,0 1-1,0-1 1,1 0-1,-2-1 4,-2-5 2,0-1 0,0 0 0,1 0-1,0 0 1,1-1 0,0 1-1,1-1 1,0 0 0,1 0-1,0 0 1,0 0 0,2-1-1,-1 1 1,1-4-2,1-7-3,1-1-1,0 1 1,2 0 0,0 0 0,2 0-1,6-17 4,-7 25-2,1 1 0,1-1-1,0 1 1,0 0-1,1 1 1,1 0-1,1-1 3,-8 10 3,0 1-1,0 0 1,0 0-1,0 0 1,0 0-1,0 1 1,0-1-1,1 0 1,-1 1-1,0 0 0,1-1 1,0 1-1,-1 0 1,1 0-1,-1 1 1,1-1-1,2 0-2,-2 1 3,0 0-1,0 1 1,0-1 0,0 1-1,0 0 1,0 0-1,0 0 1,-1 0-1,1 0 1,0 1-1,-1-1 1,1 1-1,-1-1 1,1 1-1,-1 0 1,0 0-1,2 2-2,8 9 15,0 1-1,-1 0 0,-1 1 1,0 0-1,0 1 0,-2 0 1,0 0-1,4 14-14,10 34 84,11 47-84,-8-8-17,-4 1-1,-5 1 0,-5 1 1,-2 65 17,-9-136-31,-1-1 0,-4 11 31,3-31-10,0 0-1,-1 0 0,-1-1 1,0 1-1,-1-1 0,-5 10 11,8-19 3,1-1 0,-1 0 0,0 0 0,0 0 0,0 0 0,-1 0 0,1 0 0,-1 0 0,1-1 0,-1 1 0,0-1 0,0 0 0,0 0 0,0 0 0,0 0 0,-1-1 0,1 1 0,0-1 0,-1 0 0,1 1 0,-1-2 0,0 1 0,1 0 0,-1-1 0,0 0 0,1 0 0,-1 0 0,0 0 0,1 0 0,-1-1 0,0 0-3,-2 0 15,0-1-1,0-1 0,0 1 0,1-1 0,-1 0 1,1 0-1,0 0 0,0-1 0,0 0 0,0 0 1,1 0-1,0 0 0,0-1 0,0 0 0,0 0 1,0 0-1,-2-5-14,0-3 15,0 0 0,1 0 0,0-1 0,1 1 0,1-1 0,0 0 0,1 0 0,0-1 0,1 1 0,1-2-15,0 5 5,0 1-1,1 0 1,0 0-1,1-1 1,0 1-1,1 0 1,0 1-1,1-1 1,0 0-1,0 1 1,1 0-1,0 0 1,0 0-1,5-4-4,5-4 5,1 1-1,0 1 0,1 1 1,0 0-1,2 1 0,-1 1 1,5-1-5,44-22-56,32-11 56,-62 29-28,21-9-68,0-4-1,-2-1 1,-2-4-1,12-11 97,-39 26-167,-1-2-1,-1-1 0,-1-2 0,-2 0 0,0-1 0,-2-1 0,0-1 1,14-29 167,-13 12-206,-18 27 274,-3 18-62,0 0 0,-1 0 0,1-1 0,0 1 0,0 0 0,-1 0 0,1 0 0,0-1 0,0 1 0,-1 0 0,1 0 0,0 0 0,0 0 0,-1 0 0,1 0 0,0 0 0,-1 0 0,1 0 0,0 0 0,0 0 0,-1 0 0,1 0 0,0 0 0,-1 0 0,1 0 0,0 0 0,0 0 0,-1 0 0,1 0 0,0 0 0,-1 0 0,1 1 0,0-1 0,0 0 0,-1 0 0,1 0 0,0 0 0,0 1 0,0-1 0,-1 0 0,1 0 0,0 1 0,0-1 0,0 0 0,0 0 0,-1 1 0,1-1 0,0 0-6,-13 12 165,0 1 0,1 1 0,1 0 0,0 0 1,1 1-1,-2 3-165,-15 29 518,-9 25-518,35-70 7,-9 17 69,1 2 1,1-1-1,-1 8-76,8-22 8,-1 0 0,1 1 0,0-1 0,0 0 0,1 0 0,0 0-1,0 1 1,1-1 0,-1 0 0,1 0 0,1 0 0,-1 0-1,1 0 1,0 1-8,-1-4 3,0-1-1,0 0 0,1 1 0,-1-1 0,0 0 1,1 0-1,0 0 0,-1 0 0,1 0 0,0 0 1,0 0-1,0-1 0,0 1 0,0-1 1,1 1-1,-1-1 0,0 0 0,2 0-2,-1 1 3,1-1 0,0-1 0,0 1-1,0 0 1,0-1 0,0 0 0,0 0 0,0 0 0,0-1-1,0 1 1,2-1-3,7-3 12,-1 0 0,1 0 0,-1-1 0,1-1 0,-1 0 0,10-7-12,2-3 1,-1-1-1,-1-1 1,0-1-1,-1-1 1,9-13-1,26-34-282,4-13 282,-33 44-106,-25 33 98,2-1-15,-1-1 0,1 0 0,0 1 0,0 0-1,0 0 1,1 0 23,-5 4-2,1-1 0,-1 1 0,1 0 0,-1-1 0,1 1 0,-1 0 0,1 0 0,-1 0 0,1 0 0,-1-1 0,1 1 0,-1 0 0,1 0 0,-1 0 0,1 0 0,-1 0 0,1 0 0,-1 0 0,1 0 0,-1 0 0,1 1 0,0-1 1,-1 0 1,1 1 0,0-1 1,0 1-1,0 0 1,-1 0-1,1-1 1,0 1 0,-1 0-1,1 0 1,0 0-1,-1 0 1,0 0 0,1 0-1,-1 0 1,1 0-1,-1 0 1,0 1-1,7 24 118,-2 0 0,-1 1-1,0 12-117,2 17 155,27 146 73,-15-104-188,-18-96-40,2 7-1,0 1 0,-1-1 0,0 1 1,0 0-1,-1-1 0,-1 1 0,1 0 0,-2-1 0,0 6 1,2-14 2,0-1-1,-1 0 1,1 1 0,0-1-1,0 0 1,0 1-1,0-1 1,-1 0 0,1 0-1,0 1 1,0-1-1,-1 0 1,1 0 0,0 0-1,0 1 1,-1-1-1,1 0 1,0 0 0,-1 0-1,1 0 1,0 1 0,-1-1-1,1 0 1,0 0-1,-1 0 1,1 0 0,0 0-1,-1 0 1,1 0-1,0 0 1,-1 0 0,1 0-1,0 0 1,-1 0-1,1 0 1,0 0 0,-1-1-1,1 1 1,0 0 0,-1 0-1,1 0 1,0 0-1,-1-1 1,1 1 0,0 0-1,0 0 1,-1-1-1,1 1 1,0 0 0,0 0-1,-1-1-1,-18-16 57,14 12-49,-1 0-2,3 2-2,0 1 1,0-1-1,0 0 0,0 0 1,1 0-1,-1 0 0,0-2-4,3 4 3,-1 0 0,1 1 0,0-1-1,-1 0 1,1 0 0,0 0 0,0 0 0,0 0 0,0 0-1,0 0 1,0 0 0,0 0 0,0 0 0,0 0-1,0 0 1,0 1 0,1-1 0,-1 0 0,0 0-1,1 0 1,-1 0 0,0 0 0,1 1 0,-1-1 0,1 0-1,0 0 1,-1 1 0,1-1 0,0 0 0,-1 1-1,1-1 1,0 0 0,0 1 0,0-1-3,12-8 6,0 1-1,1 0 1,0 0 0,11-2-6,17-10-29,3-4 2,-1 2-4,-1-2 0,-1-2 1,-1-1-1,0-3 31,-15 9-1,-1-2 0,-1 0 0,-1-1-1,-1-1 1,-1-1 0,-2-1 0,0-1 0,-2-1 0,-1 0 0,6-19 1,-4 1 9,-3 0 0,-1-1-1,-3-1 1,-2 0 0,-2 0 0,-2 0-1,-2-1 1,-3 0 0,-4-39-9,3 81 67,0 0 0,0 0 0,0 0 0,-1 0 0,0 0 0,-1 0 0,0 0 0,0 0 0,-3-4-67,5 11 10,1 0 0,0 0 0,-1 1 0,1-1 1,-1 0-1,1 1 0,-1-1 0,1 0 0,-1 1 1,1-1-1,-1 1 0,0-1 0,1 1 1,-1-1-1,0 1 0,1 0 0,-1-1 0,0 1 1,1 0-1,-1-1 0,0 1 0,0 0 0,0 0 1,1 0-1,-1 0 0,0 0 0,0 0 0,0 0 1,1 0-1,-1 0 0,0 0 0,0 0 1,0 0-1,1 1 0,-1-1 0,0 0 0,0 0 1,1 1-1,-1-1 0,0 1 0,1-1 0,-1 1 1,0-1-1,1 1 0,-1-1 0,1 1 1,-1-1-1,1 1 0,-1 0 0,1-1 0,-1 1 1,1 0-1,0-1 0,-1 2-10,-2 3 5,0 1-1,0-1 1,1 1-1,-1 0 1,2-1-1,-3 7-4,1 6-12,1-1-1,0 1 0,1 0 1,1-1-1,2 17 13,5 18-31,5 17 31,6 45 2,-9-5-268,-5 1 0,-8 74 266,3-163-372,-1 0 0,-1 1 0,-1-1 0,0 0 0,-6 15 372,6-28-150,0 0 0,-1 0 0,0 0 0,-3 4 150,8-12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0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 8162,'62'-32'2720,"36"21"-2912,21 0-1016,9-3 792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29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 4745,'-7'24'2893,"-1"6"-2620,3-13-155,2-8-14,0 0 0,1 0 0,0 0 0,0 0 0,1 0 1,0 1-1,1-1 0,0 2-104,0-9 15,1 0 0,-1 0 0,1 0 1,-1 1-1,1-1 0,0 0 0,0 0 0,0 0 0,0 0 0,1 0 1,-1 0-1,0-1 0,1 1 0,-1 0 0,1-1 0,0 1 0,-1-1 1,1 1-1,0-1 0,0 0 0,0 0 0,0 0 0,0 0 1,0 0-1,0 0 0,1 0 0,-1-1 0,0 1 0,0-1 0,1 0-15,4 2-73,1-1-1,0-1 0,0 1 0,0-1 0,0 0 1,-1-1-1,1 0 0,2-1 74,-7 1-219,0 1 1,0-2-1,0 1 1,0 0 0,-1 0-1,1-1 1,0 0-1,-1 1 1,1-1-1,-1 0 1,1-1 218,12-9-842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1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264 683 2977,'-1'-1'53,"0"-1"1,-1 1 0,1 0 0,-1 1 0,0-1 0,1 0-1,-1 0 1,0 1 0,1-1 0,-1 1 0,0-1-1,0 1 1,1 0 0,-1-1 0,0 1 0,0 0-1,0 0 1,1 1 0,-1-1 0,0 0 0,0 1 0,0-1-1,1 1 1,-2 0-54,-1 2 77,-1 0 0,1 0 0,0 1 0,0 0 0,1-1 0,-1 2-1,1-1 1,-1 0-77,1 1 51,-23 28 321,2 0-1,2 2 0,1 1 0,2 1 0,1 0 0,2 1 0,0 5-371,11-29 66,1 1 0,0-1 0,2 1-1,-1-1 1,2 1 0,0 0 0,0 0-1,2 8-65,-1-19 5,1 0 0,-1 0-1,1 0 1,0-1 0,0 1 0,0 0-1,0 0 1,1-1 0,-1 1 0,1-1-1,0 1 1,0-1 0,1 0-1,-1 0 1,1 0 0,-1 0 0,1 0-1,0 0 1,0-1 0,0 1 0,0-1-1,1 0 1,-1 0 0,0 0 0,1 0-1,0-1 1,-1 0 0,1 1-1,0-1 1,0-1 0,0 1 0,0 0-1,-1-1 1,4 0-5,3 0 8,0-1 1,0 0-1,0-1 1,0 0-1,0 0 0,0-1 1,0 0-1,-1-1 0,0 0 1,0 0-1,0-1 1,0-1-1,2-1-8,23-17 34,-2-1 0,19-20-34,-50 44 0,44-41-52,-2-2-1,-2-2 0,-2-2 0,-2-1 0,12-24 53,-31 41-63,-13 22 31,0 1-1,1 0 1,0 1-1,0-1 1,7-5 32,-13 14-1,0-1 0,0 1-1,0 0 1,1-1 0,-1 1 0,0 0-1,1 0 1,-1-1 0,0 1 0,0 0-1,1 0 1,-1 0 0,0-1 0,1 1-1,-1 0 1,0 0 0,1 0 0,-1 0-1,0 0 1,1 0 0,-1 0 0,1 0 0,-1 0-1,0 0 1,1 0 0,-1 0 0,0 0-1,1 0 1,-1 0 0,1 0 0,-1 0-1,0 0 1,1 0 0,-1 1 0,0-1-1,1 0 1,-1 0 0,0 0 0,0 1-1,1-1 1,-1 0 0,0 0 0,0 1-1,1-1 1,-1 0 0,0 0 0,0 1 0,1-1-1,-1 0 1,0 1 0,0-1 0,0 1 1,6 22-8,-6-20 7,47 386 113,-47-384-84,1-1-1,-1 1 1,1-1 0,0 1 0,0-1 0,1 0 0,1 3-28,-3-7 5,0 0 0,0 1 0,0-1 0,0 0 0,1 0 0,-1 1 0,0-1 0,0 0 0,0 0 0,1 1 0,-1-1 0,0 0 0,0 0 0,1 0 1,-1 0-1,0 1 0,1-1 0,-1 0 0,0 0 0,0 0 0,1 0 0,-1 0 0,0 0 0,1 0 0,-1 0 0,0 0 0,1 0 0,-1 0 0,0 0 0,1 0 0,-1 0 0,0 0 0,0 0 1,1 0-6,0-1 13,0 0 0,0 0 0,0 0 0,1 0 0,-1 0 0,0 0 0,0 0 0,0 0 0,-1 0 1,1-1-1,0 1 0,0-1-13,20-40 324,-1-1 0,13-44-324,-11 27 54,12-19-54,-25 61 13,0 2 0,1-1 0,0 1 0,2 1 0,0 0 0,8-8-13,-14 17 9,0 0-1,1 1 1,-1 0-1,1 0 1,0 1-1,0-1 1,0 2-1,3-2-8,-7 4 6,0 0-1,1 0 1,-1 0-1,1 0 1,-1 0-1,1 1 1,-1 0-1,1 0 1,0 0-1,-1 0 1,1 0 0,-1 1-1,1-1 1,-1 1-1,1 0 1,-1 0-1,1 0 1,-1 1-1,0-1 1,2 2-6,1 1 12,0 0 1,-1 1-1,1 0 1,-1 0-1,0 1 1,-1-1 0,1 1-1,-1 0 1,0 1-1,0-1 1,1 5-13,4 9 43,0 0 0,-2 0-1,2 8-42,-2 2 59,-2-1-1,0 1 1,-1 25-59,0-1 51,0-43 36,3-14 50,8-24 127,-10 18-222,35-70 266,4 3 1,2 1-1,42-48-308,-82 116 10,0 0 0,0 1-1,0 0 1,1 0 0,6-4-10,-11 8 0,0 1 1,0 0-1,-1 0 1,1 0-1,0 0 1,0 1-1,0-1 1,0 0-1,0 1 0,0-1 1,0 1-1,0 0 1,0 0-1,0 0 1,0 0-1,0 0 1,0 0-1,0 0 1,0 1-1,0-1 1,0 1-1,0-1 1,0 1-1,-1 0 0,1 0 1,0 0-1,0 0 1,0 0-1,-1 0 1,1 0-1,4 5-2,-1-1 0,0 1 0,0 0 1,0 0-1,0 1 0,-1 0 0,0-1 0,-1 1 1,2 3 1,24 72-28,-24-68 18,3 13 0,3 7-98,1 0-1,10 19 109,-18-45-44,0-1 0,0 1-1,1 0 1,0-1 0,0 0-1,1 0 1,-1-1 0,2 0 0,-1 0-1,1 0 1,0 0 0,0-1 0,0-1 44,-3-2-18,1 0 1,-1 0-1,0-1 1,1 0-1,-1 0 1,0 0-1,1 0 1,-1-1-1,1 1 1,-1-1-1,1-1 1,0 1-1,-1 0 1,0-1-1,1 0 1,-1 0-1,1-1 1,-1 1 0,0-1-1,0 0 1,0 0-1,0 0 1,0 0-1,3-3 18,5-4-4,-1 0 0,0-1-1,0 0 1,-1-1 0,0 0-1,-1 0 1,2-5 4,15-22 3,-3-2 0,-1 0 0,-1-1-1,-3-2 1,-1 0 0,-2 0 0,-3-2 0,-1 1 0,-2-2-1,-2 1 1,-2-1 0,-2 0 0,-2 0 0,-2 0 0,-2 0-1,-2 0 1,-3-2-3,6 35 42,0 1-1,-1 0 1,0 1-1,-1-1 1,0 0-1,-1 1 1,-5-10-42,9 20 11,0 0 1,0-1-1,0 1 0,0 0 1,0 0-1,0 0 0,0 0 1,0 0-1,0 0 1,0 0-1,-1 0 0,1 0 1,0 1-1,0-1 0,-1 0 1,0 0-12,1 1 5,0 0 0,0 0-1,1 0 1,-1 0 0,0 0 0,0 0 0,0 0 0,0 1 0,1-1 0,-1 0 0,0 0 0,0 1 0,0-1 0,1 0 0,-1 1 0,0-1-1,1 1 1,-1-1 0,0 1 0,1-1 0,-1 1-5,-2 2 1,1 0 1,-1 0-1,1 1 0,0-1 0,0 1 0,0 0 1,0-1-1,1 1 0,-1 0 0,1 2-1,-4 14-11,0 0-1,2 0 1,1 1-1,0 17 12,5 85 21,0-53 14,-2 36-226,-5 1 1,-4-1 0,-5-1 0,-5 0 0,-19 57 190,17-96-1006,4-24 409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2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1 134 6673,'21'0'1364,"0"2"0,21 4-1364,17 6-680,8 6 680,-1-1-567,185 56-2788,-147-41 2893,-96-30 468,5 2 459,1 0-1,-1-1 0,1 0 0,0-1 0,7 0-464,-18-2 153,1 0-1,-1 0 0,1-1 1,-1 1-1,0-1 1,1 0-1,-1 0 0,1 0 1,-1 0-1,0 0 0,0-1 1,0 0-1,0 1 1,0-1-1,0 0 0,0-1 1,-1 1-1,1 0 0,-1-1 1,1 0-1,-1 1 0,0-1 1,1-2-153,3-4 98,-1-1 1,0 0-1,-1-1 1,0 1-1,-1-1 1,0 1-1,0-1 1,-1 0-1,-1 0 1,0 0-1,0-5-98,-1 9-1,0 1 1,0-1-1,-1 1 0,0-1 0,0 1 0,0 0 0,-1-1 0,0 1 0,0 0 0,-1 0 0,0 0 0,0 0 0,0 1 0,0-1 0,-1 1 0,0 0 0,0 0 0,-1 0 0,0 0 0,0 0 1,0 2 3,0 0 0,0 1 0,0-1-1,-1 1 1,1 0 0,-1 1 0,1-1 0,-1 1 0,1 0 0,-1 1-1,0-1 1,1 1 0,-1 0 0,-4 1-3,4-1 5,0 1 1,0 0-1,0 0 0,0 0 1,0 1-1,0-1 0,0 2 1,1-1-1,-1 1 0,1-1 1,0 1-1,0 1 0,-4 2-5,8-5 0,1-1 0,-1 0-1,1 0 1,-1 1-1,1-1 1,-1 0 0,1 1-1,0-1 1,-1 0-1,1 1 1,0-1 0,-1 1-1,1-1 1,0 0-1,-1 1 1,1-1 0,0 1-1,0-1 1,0 1-1,0-1 1,-1 1 0,1-1-1,0 1 1,0-1-1,0 1 1,0-1 0,0 1-1,0-1 1,0 1 0,0-1-1,0 1 1,1-1-1,-1 1 1,0-1 0,0 1-1,0-1 1,0 1-1,1-1 1,-1 1 0,0-1-1,1 1 1,-1-1-1,0 0 1,1 1 0,-1-1-1,0 0 1,1 1-1,-1-1 1,1 0 0,-1 1-1,1-1 1,-1 0-1,0 0 1,1 1 0,-1-1-1,1 0 1,0 0 0,4 2-9,0-1 0,1 1 0,-1-1 0,1 0 0,-1-1 0,1 1 9,21-2-38,-1 0 0,1-1-1,-1-2 1,0 0-1,15-6 39,-7 2-31,0 2-1,1 1 1,2 2 31,-30 3-7,0-1-1,-1 2 1,1-1 0,0 1 0,-1 0 0,1 1 0,5 1 7,-10-2-4,1 0-1,-1 0 1,0 0 0,1 0 0,-1 1 0,0-1 0,0 1 0,0-1-1,0 1 1,0 0 0,-1 0 0,1 0 0,-1 0 0,1 0-1,-1 0 1,1 0 0,-1 0 0,0 1 0,0-1 0,0 0 0,0 1-1,-1-1 1,1 1 4,0 6-11,0 0 0,0 0 0,-1 0 0,0 0 0,-1 0-1,1 0 1,-3 8 11,-18 67-19,3-19 20,16-55-2,-1 4 2,1-1 0,0 1 0,1 0-1,0 8 0,1-20 0,0 0 0,0 0 0,0 0 0,0 0 0,0 0 0,1 1-1,-1-1 1,1 0 0,-1 0 0,1 0 0,0 0 0,0 0-1,0 0 1,0-1 0,0 1 0,0 0 0,1 0 0,-1-1-1,0 1 1,1-1 0,-1 1 0,1-1 0,0 1 0,0-1 0,-1 0-1,1 0 1,0 0 0,0 0 0,0 0 0,0-1 0,2 2 0,3-2 2,1 1 0,0-1 0,-1-1 0,1 1 0,0-1 0,-1 0 0,1-1 0,-1 0 0,1 0 0,-1-1 0,0 0 0,0 0 0,0 0 0,5-5-2,16-9-1,-2-1 0,24-21 1,14-14 22,-2-2-1,31-38-21,-80 74 67,-8 12 41,-4 16 9,-1 24-57,2 0 0,0-1 1,2 1-1,9 30-60,-11-52-4,1 0 0,1-1 0,0 1 0,1-1 0,0 0 1,0 0-1,1-1 0,0 1 0,1-1 0,0-1 0,0 1 0,1-1 0,0 0 1,0-1-1,1 0 0,1 1 4,-4-5-43,0 0-1,-1 0 1,1 0 0,0-1 0,0 0-1,0 0 1,1 0 0,-1-1 0,0 0 0,1 0-1,-1-1 1,1 0 0,-1 0 0,1 0-1,-1-1 1,0 0 0,1 0 0,-1 0 0,0-1-1,0 0 1,0 0 0,0-1 0,2-1 43,1-1-318,1 0 0,-1-1 0,0-1 0,-1 1 0,0-2 0,0 1 1,0-1-1,-1 0 0,0 0 0,0-1 0,-1 0 0,0 0 0,1-5 318,21-53-1140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2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13 6841,'-24'-13'2649,"18"22"-1969,2 10-400,6 19-1048,6 7-608,-6 15 808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3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1121 7786,'26'-43'1274,"1"1"0,3 1 0,32-34-1274,108-100-611,-104 109 468,-49 49-8,-1 0-1,-1-1 1,-1-1-1,-1 0 1,0-1-1,-1-1 1,6-16 151,-12 21-39,0 1 1,-1-2-1,-1 1 1,0 0-1,-1-1 1,-1 1-1,-1-1 1,0 0-1,-1 0 1,-1 0-1,-1-3 39,0 3 74,-2-1 0,1 1-1,-4-7-73,5 18 46,0 0 0,0 0 0,-1 1 0,0-1-1,0 0 1,0 1 0,-1 0 0,0 0 0,0 0 0,0 0-1,-1 0-45,4 4 12,0 0-1,0 1 0,1-1 0,-1 0 0,0 1 0,0-1 0,0 1 0,0-1 0,0 1 0,0 0 0,0-1 0,0 1 0,0 0 0,0 0 0,0-1 0,0 1 0,0 0 1,0 0-1,-1 0 0,1 0 0,0 0 0,0 1 0,0-1 0,0 0 0,0 1-11,-1 0 8,0 0 0,0 0 1,1 0-1,-1 0 0,0 1 0,1-1 1,-1 0-1,1 1 0,-1 0 0,1-1 1,0 1-1,-1 1-8,-3 5 5,1 0 0,1 0 1,-1 0-1,1 0 0,1 1 0,-1 1-5,0 6 17,1 1 0,1-1 0,0 0-1,1 1 1,0-1 0,2 0 0,0 3-17,8 36 167,8 25-167,-7-35 21,26 138 27,-18-78-17,5-1 0,6 2-31,-26-92 4,1-1-1,1 0 0,0 0 1,0 0-1,6 6-3,-11-16-1,0-1 0,1 0 0,-1 0 1,1 0-1,0 1 0,0-2 0,0 1 0,0 0 1,0 0-1,0-1 0,0 1 0,1-1 0,-1 1 1,0-1-1,1 0 0,-1 0 0,1 0 0,0-1 1,-1 1-1,1 0 0,0-1 0,-1 0 0,1 0 0,0 1 1,-1-2-1,1 1 0,0 0 0,-1 0 0,1-1 1,0 0-1,-1 1 0,2-2 1,2-1-1,0-1 0,1 0 1,-2 0-1,1-1 0,0 1 0,-1-1 0,0 0 1,0-1-1,-1 0 0,1 1 0,-1-1 0,1-3 1,1 0 3,11-16-15,-1 0-1,-1-2 1,-1 0-1,-2 0 1,0-1-1,3-18 13,-3 3-22,-3-1 0,-1 0-1,-2 0 1,-1-8 22,-5 52 1,0-1-1,0 1 1,0-1-1,0 1 1,0-1-1,1 1 1,-1-1-1,0 1 1,0 0-1,0-1 1,1 1-1,-1 0 1,0-1-1,0 1 1,1-1-1,-1 1 0,0 0 1,1 0-1,-1-1 1,1 1-1,-1 0 1,0 0-1,1-1 1,-1 1-1,1 0 1,-1 0-1,0 0 1,1 0-1,-1 0 1,1-1-1,-1 1 1,1 0-1,-1 0 1,1 0-1,24 2-18,-7 0 18,16-1-5,-4-1 3,0 2 1,25 5 1,-47-6 4,1 1 0,0 1 0,0-1 0,-1 1 0,0 1 0,1-1 0,-1 1 1,0 1-1,-1 0 0,1 0-4,-4-2 3,0 1 1,0-1-1,-1 1 0,1 0 1,-1 0-1,0 0 1,0 1-1,-1-1 1,1 1-1,-1 0 1,0-1-1,0 1 0,0 0 1,-1 0-1,0 0 1,0 0-1,0 1 1,0 1-4,-1 17 22,-1-1 0,-1 0 0,-1 0 0,0 0 0,-2 0 0,-2 2-22,-11 68 65,17-91-64,1 0 1,-1 1-1,1-1 1,0 0-1,0 1 0,0-1 1,0 0-1,0 1 1,1-1-1,-1 0 0,1 1 1,-1-1-1,1 0 1,0 0-1,0 1 0,0-1 1,0 0-1,0 0 1,0 0-1,1 0 0,1 1 0,-2-2 0,1 0 0,0 0 0,0 0 0,0 0 1,0 0-1,0-1 0,1 1 0,-1-1 0,0 1 1,0-1-1,0 0 0,0 0 0,1 0 0,-1 0 1,0 0-1,0 0 0,0-1 0,2 0-1,13-3-2,-2-2-1,1 0 1,0-1 0,-1 0-1,6-5 3,-15 9-6,37-21-130,-2-2 0,-1-2 0,-1-1 0,-2-2 0,-1-1 0,-1-2 0,-2-2 0,-1-1 0,2-6 136,-29 36-54,-1 1-1,0-1 1,0 0-1,0 0 0,-1 0 1,0-1-1,0 1 1,-1-1-1,0-2 55,-1 10 1,-1 0 0,0-1-1,0 1 1,0-1 0,0 1-1,0 0 1,0-1 0,0 1-1,0-1 1,0 1-1,0-1 1,0 1 0,0 0-1,-1-1 1,1 1 0,0-1-1,0 1 1,0 0 0,0-1-1,-1 1 1,1 0 0,0-1-1,0 1 1,-1 0 0,1-1-1,0 1 1,-1 0 0,1 0-1,0-1 1,-1 1-1,1 0 1,0 0 0,-1-1-1,0 1 8,0 0 0,0 0 0,1 0 1,-1 0-1,0 0 0,0 1 0,0-1 1,1 0-1,-1 0 0,0 0 0,0 1 0,1-1 1,-1 0-1,0 1 0,1-1 0,-1 1 0,0-1 1,1 1-9,-8 5 72,1 1 1,0 0-1,1 0 1,0 0-1,0 1 0,1 0 1,0 0-1,0 1 1,-3 6-73,0 3 90,1 0-1,1 1 1,0-1 0,-1 11-90,6-21 10,0 0 0,0 0 0,1 0 0,0 0 0,0 0 1,1 0-1,0 0 0,0 0 0,1 0 0,0-1 0,1 1 1,0 0-1,1 1-10,-2-3 4,1-1 1,0 0-1,0 0 1,0 0-1,1 0 1,0 0-1,0-1 1,0 0-1,1 1 1,-1-2-1,1 1 1,0 0-1,0-1 1,0 0-1,0 0 1,1-1-1,-1 1 1,2-1-5,2 0 9,0 0 0,1 0 0,-1-1-1,0-1 1,0 0 0,1 0 0,-1 0 0,0-1 0,0-1-1,1 0 1,-1 0 0,0 0 0,-1-1 0,9-4-9,5-3 11,-1-1 0,0-1 0,-1-1 0,0-1 0,5-5-11,3-5 12,-1-1 0,-1-1 0,-2-2 0,-1 0 1,0-1-1,-3-2 0,4-7-12,-16 23 18,0 0 0,-1 0 0,-1-1 0,0 0 0,-1 0 0,-1 0 0,-1-1 0,0 1 0,-1-1 0,-1 0-1,0 0 1,-2 0 0,-1-12-18,-5-59 275,-5-1-275,-2-18 140,12 85-107,-1-9 41,0 0 1,-3 0-1,-8-28-74,9 50 54,2 17-35,2 17-21,7 40-5,3 0 1,2 0-1,19 55 7,-8-28 0,3 40 0,-7 53-630,-6 147 630,-11-312-493,-1 0 0,-2 0-1,0 0 1,-1 4 493,-5-1-635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3.5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8682,'2'-3'221,"0"1"0,0 0 0,0 0 1,0 0-1,0 0 0,1 0 0,-1 1 0,1-1 1,-1 1-1,1-1 0,0 1 0,-1 0 0,1 0-221,41-6 270,650-31-3056,-671 35 2567,-20 3 194,-1-1-1,1 1 1,-1-1-1,1 1 1,-1 0 0,1 0-1,0 0 1,-1 1-1,1-1 1,-1 0-1,1 1 1,0 0-1,-1 0 1,0 0-1,2 0 26,-3 0 8,-1-1-1,0 1 0,1-1 0,-1 1 0,1-1 0,-1 1 0,0-1 1,0 1-1,1-1 0,-1 1 0,0 0 0,0-1 0,1 1 0,-1-1 1,0 1-1,0 0 0,0-1 0,0 1 0,0 0 0,0-1 0,0 1 1,0-1-1,0 1 0,-1 0 0,1-1 0,0 1 0,0 0 0,0-1 1,-1 1-8,-9 25 321,4-11-128,-13 31 309,-8 25-50,25-65-434,1-1-1,-1 1 1,2 0-1,-1 0 1,0-1-1,1 1 1,0 0-1,0 0 1,1 0-1,0 0 1,0 0-18,-1-4 3,1 1 0,0-1-1,-1 0 1,1 1 0,0-1 0,0 1 0,1-1-1,-1 0 1,0 0 0,1 0 0,0 0 0,-1 0 0,1 0-1,0 0 1,0 0 0,0-1 0,0 1 0,0-1 0,0 1-1,1-1-2,0 0-14,0 0-1,0 0 0,0 0 1,0-1-1,0 1 0,0-1 1,1 0-1,-1 0 0,0 0 0,0-1 1,0 1-1,0-1 0,0 1 1,2-2 14,7-2-269,-1-1 0,1 0 0,-1 0 0,0-2 0,-1 1 1,1-1-1,5-6 269,26-25-1473,-12-4 589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4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1 4889,'-6'3'267,"1"1"1,0-1-1,-1 1 0,1 1 0,1-1 1,-1 1-1,1 0 0,0 0 1,0 0-1,0 0 0,0 1 1,1-1-1,0 1 0,0 1-267,-8 19 364,0 0 0,-3 17-364,13-40 30,-10 35 50,1 2-1,2-1 1,2 1 0,1 1 0,2 18-80,2-33 3,2 0 1,1 0-1,1 0 0,1-1 1,1 1-1,1-1 0,1 0 1,1-1-1,2 1-3,-8-21 2,-1 0-1,1 0 1,0-1-1,0 1 1,1-1 0,-1 1-1,1-1 1,-1 0-1,1 0 1,0 0 0,0 0-1,1 0 1,2 1-2,-3-3 3,-1 0 0,1 0 1,-1-1-1,1 1 0,-1-1 0,1 1 1,0-1-1,-1 0 0,1 0 0,0 0 1,-1-1-1,1 1 0,-1 0 1,1-1-1,0 0 0,-1 0 0,1 1 1,-1-2-1,0 1 0,1 0 1,-1 0-1,0-1 0,2 0-3,11-9 12,-1 0 0,0 0 0,-1-2 0,0 1 0,0-2 1,-2 0-1,0 0 0,1-2-12,15-25-3,-2-1 1,8-20 2,5-16-5,-19 35-2,2 0 0,2 2-1,7-7 8,-20 38-28,-8 15 11,-8 21 21,6-25-3,-18 58 52,2 1 0,0 21-53,13-63 3,0 0 0,2 1 0,0-1 0,2 1 0,-1-1 0,2 1 0,1-1 0,0 0 0,1 0 0,2 3-3,-4-15 3,0-1-1,0 0 0,1 0 1,0 0-1,-1 0 0,1-1 1,1 1-1,2 3-2,-5-7 2,1 0 1,-1 0-1,0 0 1,1 0-1,-1 0 1,1 0-1,-1 0 1,1 0-1,0 0 1,-1-1-1,1 1 1,0-1-1,-1 1 1,1-1-1,0 0 1,0 1-1,0-1 1,-1 0-1,1 0 1,0 0-1,0-1 1,-1 1-1,1 0 1,0-1-1,0 1 1,-1-1-1,1 0 1,0 1 0,-1-1-1,1 0 1,0 0-3,6-4 10,-1 0 1,1-1 0,-1 0 0,0 0 0,0-1 0,0 1 0,3-7-11,41-58 48,-35 47-31,48-72 36,-15 22 31,28-32-84,-71 99 6,0 0-1,0 0 1,0 0 0,1 1-1,0 0 1,1 1 0,-1 0-1,1 0 1,5-3-6,-12 8 1,0-1 0,0 0-1,1 1 1,-1-1 0,0 1 0,0 0 0,0-1-1,0 1 1,1 0 0,-1-1 0,0 1-1,0 0 1,0 0 0,1 0 0,-1 0 0,0 0-1,0 0 1,1 1 0,-1-1 0,0 0 0,0 1-1,0-1 1,0 1 0,1-1 0,-1 1 0,0-1-1,0 1 1,0 0 0,0-1 0,0 1 0,0 0-1,-1 0 1,1 0 0,0 0 0,0 0 0,-1 0-1,1 0 1,0 0 0,-1 0 0,1 0 0,-1 0-1,1 0 1,-1 1-1,2 5 7,0 1 0,0 0 0,-1 0 0,0 0 0,0 0 0,-1 3-7,0 50 106,-7 47-106,0-8 79,7-80 75,0-20-146,0 0 0,0 0 1,0 0-1,0-1 0,1 1 0,-1 0 0,0 0 1,0 0-1,0 0 0,0 0 0,0 0 0,0 0 1,0 0-1,0 0 0,0 0 0,0 0 0,0 0 1,0 0-1,0 0 0,0 0 0,0 0 0,0 0 1,1 0-1,-1 0 0,0 0 0,0 0 0,0 0 1,0 0-1,0 0 0,0 0 0,0 0 0,0 0 1,0 0-1,0 0 0,0 0 0,0 0 0,0 0 1,0 0-1,0 0 0,1 0 0,-1 0 0,0 0 1,0 0-1,0 0 0,0 0 0,0 1 0,0-1 1,0 0-1,0 0 0,0 0 0,0 0-8,9-32 689,-8 29-685,6-22 77,1 0 1,1 1-1,1 1 0,2-1 1,0 1-1,4-3-81,-8 12-3,2 1-1,-1 0 0,2 1 0,-1 0 0,2 0 1,0 1-1,0 1 0,1 0 0,0 0 0,7-3 4,-18 12-3,-1 0 0,1 0 0,0 1 1,0-1-1,0 0 0,0 0 0,0 1 0,0-1 0,0 1 0,0 0 0,0 0 0,0 0 0,0 0 0,0 0 0,0 0 0,0 0 0,1 1 3,-2-1-2,0 1 0,1-1 0,-1 1 1,0 0-1,0 0 0,0 0 0,0-1 0,0 1 0,0 0 0,0 0 0,0 1 0,0-1 0,0 0 0,0 0 1,-1 0-1,1 0 0,-1 1 0,1-1 0,0 1 2,1 7-15,0 1 1,0 0-1,-1-1 1,0 1-1,0 0 1,-2 5 14,2-11-8,-1 171-583,6-74 392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7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0 849 2152,'16'-12'235,"-1"0"0,0-2-1,11-13-234,-9 9 42,3-4-75,-1-2 1,-1 0-1,10-18 33,-10 14-19,2-5 311,-1 0 0,-2-2 0,-1 0 0,-2-1 0,-1-1 1,7-35-293,-2-17 1268,-3 0 0,-2-33-1268,-12 112 62,1-21 221,-5 27-205,-4 16-127,0 5 42,1 0 0,0 0 0,1 1 0,2-1 0,-3 18 7,0 24 455,3 9-455,3-63 14,-4 277 779,-6 104-527,-30-21-244,28-266-18,11-85 0,-1-6-2,1 1 0,0-1-1,1 0 1,0 1 0,1-1 0,0 7-2,-1-14 0,0-1 0,0 1 1,0-1-1,0 0 0,1 1 0,-1-1 0,0 1 0,0-1 1,0 1-1,0-1 0,0 1 0,1-1 0,-1 1 1,0-1-1,0 1 0,1-1 0,-1 0 0,0 1 1,1-1-1,-1 0 0,0 1 0,1-1 0,-1 0 1,0 1-1,1-1 0,-1 0 0,1 0 0,-1 1 1,1-1-1,-1 0 0,1 0 0,-1 0 0,0 0 1,1 0-1,-1 1 0,1-1 0,-1 0 0,1 0 1,-1 0-1,1 0 0,-1-1 0,1 1 0,23-12 15,-20 9-13,36-23-102,-1-1 0,-1-2 0,-2-1 0,-1-2 0,11-15 100,-35 34-71,0 0 0,0-1 0,-1 0 0,-1 0 0,-1-1 0,0 0 0,-1-1-1,0 0 1,-2 0 0,1-1 0,-2 1 0,-1-1 0,0 0 0,0 0 0,-2 0 0,0-10 71,-2 20 9,1 0-1,-1 0 1,0 0 0,0 0 0,-1 0 0,0 1 0,0-1 0,0 1 0,-1-1 0,0 1 0,0 0 0,-1 0 0,0 0 0,0 1 0,0-1 0,-1 1 0,-1-1-9,-1-1 60,-1 1 0,-1 0 0,1 1 1,-1-1-1,0 2 0,0-1 0,0 1 1,-1 1-1,1 0 0,-1 0 0,-2 0-60,0 1 75,0-1 18,1 1 0,0-2 0,-1 1 0,0-2-93,10 4 14,1 1-1,0 0 0,-1-1 1,1 1-1,0-1 0,0 0 1,-1 0-1,1 1 0,0-1 0,0 0 1,0 0-1,0 0 0,0 0 1,0 0-1,0 0 0,1 0 0,-1 0 1,0-1-1,0 1 0,1 0 1,-1 0-1,1-1 0,-1 1 0,1 0 1,0-1-1,-1 1 0,1 0 1,0-1-1,0 1 0,0-1 0,0 1 1,0 0-1,0-1 0,1 1 1,-1-1-14,3-4 13,0 0 1,1 0 0,0-1 0,0 2-1,0-1 1,1 1 0,0-1 0,0 1-1,0 0 1,0 1 0,3-2-14,2-2 1,17-16-17,2 2 0,0 1-1,1 2 1,14-6 16,-25 15-9,1 0 0,0 2-1,1 1 1,0 0 0,0 1 0,1 1-1,15-1 10,-33 6-2,0-1 0,1 1 0,-1 0 0,1 0 0,-1 0-1,0 1 1,1-1 0,-1 1 0,0 0 0,1 0 0,-1 1 0,0-1 0,0 1-1,0 0 1,0 0 0,0 0 0,-1 1 0,1-1 0,-1 1 0,1 0-1,2 3 3,-2-1-4,0 1-1,-1 0 1,0 0-1,0 0 1,0 1-1,0-1 1,-1 1-1,0-1 0,-1 1 1,1 0-1,-1 0 1,0 0-1,-1 1 5,2 41-134,-3 33 134,1-80-5,0 0 1,-1 0-1,1-1 1,0 1 0,0 0-1,0 0 1,1-1-1,-1 1 1,0 0 0,1-1-1,-1 1 1,1 0 0,0-1-1,-1 1 1,1-1-1,0 1 1,0-1 0,0 1-1,0-1 1,0 1-1,1 0 5,0-1-2,0-1-1,0 1 1,-1-1-1,1 1 0,0-1 1,0 0-1,0 0 1,0 1-1,0-2 0,0 1 1,0 0-1,-1 0 1,1 0-1,0-1 0,0 1 1,0-1-1,0 0 1,-1 1-1,1-1 1,0 0 2,12-6 14,0-1 1,0 0 0,-1 0 0,0-1 0,0-1-1,-1-1 1,0 1 0,-1-2 0,1-1-15,-5 2 295,-15 11-1906,-10 2 185,18-2 1502,0 0 0,0 0-1,-1 0 1,1 0 0,0 0 0,-1 0-1,1 0 1,0 0 0,-1-1 0,1 1 0,0 0-1,-1 0 1,1 0 0,0-1 0,0 1-1,-1 0 1,1 0 0,0 0 0,0-1 0,0 1-1,-1 0 1,1-1 0,0 1 0,0 0 0,0 0-1,0-1 1,0 1 0,0 0 0,-1-1-1,1 1 1,0 0 0,0-1 0,0 1 0,0 0-1,0-1 1,0 1 0,0 0 0,0-1-1,1 1 1,-1 0 0,0-1 0,0 1 0,0 0-1,0-1 1,0 1 0,0 0 0,1-1-76,7-20-471,-4 14 742,8-25-229,8-31 4,-19 62-45,-1-1 0,1 1-1,-1-1 1,0 0 0,0 1 0,1-1-1,-1 0 1,0 1 0,-1-1 0,1 0 0,0 1-1,0-1 1,-1 1 0,1-1 0,-1 0-1,1 1 1,-1-1 0,0 1 0,1-1 0,-1 1-1,0 0 1,0-1 0,0 1 0,0 0-1,0-1 1,-1 1 0,1 0 0,0 0 0,0 0-1,-1 0 1,1 0 0,-1 1 0,1-1-1,-1 0 1,1 1 0,-1-1 0,0 0-1,-4 0-7,0-1 0,0 1 0,0 0 1,0 1-1,0 0 0,0 0 0,-1 0 1,1 0 6,-2 1-3,0 0-1,1 1 1,-1 0 0,1 0 0,-1 0 0,1 1 0,0 0 0,0 1-1,0-1 1,0 1 0,1 1 0,-1-1 0,1 1 0,-5 5 3,11-10-1,-1 1 0,1-1 0,-1 0 1,1 1-1,0-1 0,-1 0 0,1 1 1,-1-1-1,1 0 0,0 1 0,0-1 1,-1 1-1,1-1 0,0 1 0,0-1 1,-1 1-1,1-1 0,0 1 0,0-1 1,0 1-1,0-1 0,0 1 0,0-1 1,0 1-1,0-1 0,0 1 0,0-1 0,0 1 1,0-1-1,0 1 0,0 0 1,2-1-37,-1 0 0,1 0 0,-1 0 0,1 0 0,0 0 0,-1 0 0,1 0 0,-1-1 0,1 1-1,-1 0 1,1-1 0,-1 1 0,1-1 37,46-11-431,41-6 201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8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18 445 9002,'-3'-14'1156,"0"2"-1003,1 1 1,0 0-1,1-1 1,0 0-1,1 1 0,0-1 1,2-10-154,0 3-305,-1 1 1,-1-1-1,-1 1 1,0-1-1,-2-8 305,0 9 198,1-1-1,2 0 1,0 0 0,2-16-198,-1 30 15,0 1 1,0-1 0,1 1-1,0-1 1,0 1 0,0 0-1,0 0 1,1 0 0,-1 0-1,1 0 1,0 1 0,0-1-1,1 1 1,-1 0 0,1 0-1,-1 0 1,1 0 0,0 1-1,0-1 1,0 1 0,1 0-1,-1 0 1,0 1 0,1-1 0,2 1-16,6-3-23,1 1 0,-1 1 1,1 0-1,-1 1 0,1 0 1,0 1-1,0 1 0,3 0 23,3 2-2,-1 1 1,0 1-1,-1 1 0,1 0 0,-1 2 0,-1 0 0,4 2 2,-7-2-5,0 0 0,0 1 0,-1 1 0,0 0 0,-1 0 0,0 1 0,0 1 0,8 11 5,-14-14-6,0 1 0,-1-1 0,0 1 1,0 0-1,-1 1 0,-1-1 0,1 4 6,4 21-40,2 21 40,3 9-10,-13-63 9,0 0-1,0 0 1,1 0-1,-1 0 0,1 0 1,0 0-1,0 0 1,-1 0-1,1 0 0,1 0 1,-1 0-1,0-1 1,0 1-1,1 0 1,-1-1-1,1 1 0,-1-1 1,1 1-1,-1-1 1,1 0-1,0 0 1,0 0-1,0 0 0,0 0 1,0 0-1,0 0 1,0 0-1,0-1 1,0 1-1,0-1 0,0 0 1,0 0-1,0 0 1,1 0-1,-1 0 1,0 0-1,0 0 0,0 0 1,0-1-1,0 0 1,0 1-1,0-1 0,0 0 1,1 0 1,13-6-49,0 0-1,0-2 1,-1 0 0,0 0-1,-1-1 1,0-1 0,4-5 49,9-6-97,98-88-321,-72 61 367,-37 38 154,-16 11-99,0 0 0,0 0 1,0 0-1,1 0 0,-1 0 1,0 0-1,0 0 0,0 0 1,0 0-1,1 0 0,-1 0 1,0 0-1,0 0 1,0 0-1,0 0 0,1 0 1,-1 1-1,0-1 0,0 0 1,0 0-1,0 0 0,1 0 1,-1 0-1,0 0 0,0 0 1,0 0-1,0 1 0,0-1 1,0 0-1,0 0 1,1 0-1,-1 0 0,0 0 1,0 1-1,0-1 0,0 0 1,0 0-1,0 0 0,0 0 1,0 1-1,0-1 0,0 0 1,0 0-1,0 0-4,0 4 34,0-1 0,-1 0 0,1 0 0,-1 0 0,0 0 0,0 0 0,0 0 0,-1 1-34,-10 25 99,2-6-41,1 0 0,1 1 0,-2 12-58,8-30 2,1 0 0,0 0 0,0 0 1,1 0-1,0 0 0,0 1 0,0-1 0,1 0 0,-1 0 1,2 0-1,-1 0 0,1-1 0,0 1 0,0 0 0,0-1 1,3 5-3,-4-8 0,0-1 0,0 1 0,0 0 1,0-1-1,0 0 0,1 1 1,-1-1-1,0 0 0,1 1 1,-1-1-1,1 0 0,-1 0 1,1 0-1,0 0 0,0 0 0,-1-1 1,1 1-1,0 0 0,0-1 1,0 0-1,-1 1 0,3-1 0,-1 0 0,0 0 0,0-1-1,0 1 1,-1-1 0,1 0 0,0 0-1,0 0 1,0 0 0,-1-1 0,1 1-1,-1-1 1,1 1 0,0-2 0,9-6 2,-1-1 0,-1-1 0,0 0 0,0 0 0,1-4-2,-11 15 0,56-77 17,-26 34 23,32-34-40,-58 72 3,0 1-1,0 0 1,0 1-1,1-1 1,-1 1 0,1-1-1,0 1 1,-1 1-1,2-1 1,2-1-3,-4 3-2,-1 0 0,0 1 0,1-1 0,-1 1 0,1 0 0,-1 0 0,0 0 0,1 0 0,-1 0 0,0 1 0,1 0 0,-1-1 0,0 1 0,1 1 0,-1-1 0,0 0 0,0 1 0,2 1 2,2 1-4,0 2 0,0-1 1,-1 1-1,1 0 1,-1 0-1,0 1 0,-1-1 1,0 2-1,0-1 0,0 0 1,-1 1-1,0 0 1,-1 0-1,0 0 0,0 0 1,1 5 3,5 24-7,-1-1 0,-2 1 0,0 12 7,-3-20-9,6 57 10,-7-79 30,2-11-1,6-21 24,-4 12-33,64-142 48,-55 127-60,1 0-1,1 1 1,1 1 0,11-11-9,-23 30-2,0 1-1,1 0 1,-1 0 0,1 0-1,1 1 1,-1 0 0,2-1 2,-7 5-1,-1 1 1,1-1 0,-1 0-1,1 0 1,-1 1-1,1-1 1,-1 1 0,1-1-1,0 1 1,-1-1 0,1 1-1,0 0 1,0 0-1,-1 0 1,1 0 0,0 0-1,-1 0 1,1 1 0,0-1-1,-1 1 1,1-1 0,0 1-1,-1-1 1,1 1-1,-1 0 1,1 0 0,-1 0-1,0 0 1,1 0 0,-1 0-1,0 0 1,1 0-1,-1 0 1,0 1 0,0-1-1,0 1 1,0-1 0,0 0-1,0 2 1,3 7 6,-1 0 0,0 1 1,-1-1-1,0 1 0,0 0 0,-1-1 0,-1 1 0,1 0 0,-2 0 0,0 6-6,0 27 7,1-42-5,4 26 9,-4-28-11,0 1 0,0-1 0,1 1 0,-1-1 0,0 1 0,0-1 0,1 1 0,-1-1 0,0 1 1,1-1-1,-1 1 0,1-1 0,-1 0 0,0 1 0,1-1 0,-1 0 0,1 1 0,-1-1 0,1 0 1,-1 0-1,1 0 0,-1 1 0,1-1 0,-1 0 0,1 0 0,-1 0 0,1 0 0,0 0 0,-1 0 1,1 0-1,-1 0 0,1 0 0,-1 0 0,1 0 0,-1 0 0,1 0 0,-1-1 0,1 1 1,-1 0-1,1 0 0,-1-1 0,1 1 0,-1 0 0,1 0 0,-1-1 0,1 1 0,-1-1 0,0 1 1,1 0-1,-1-1 0,18-13-11,-1-1 1,-1-1 0,0-1 0,1-3 10,-1 2-25,1 0 1,0 1-1,1 1 1,2 0 24,-18 14-26,1 0 0,-1 0 1,1 1-1,0-1 0,-1 1 0,1 0 0,0-1 1,0 2-1,0-1 0,0 0 0,0 0 0,0 1 1,0 0-1,0-1 0,0 1 0,1 0 0,-1 1 1,0-1-1,2 1 26,-2 0-134,1 1 1,0-1 0,0 1 0,-1 0 0,1 0-1,-1 1 1,1-1 0,-1 1 0,0-1 0,0 1-1,0 0 1,0 0 0,-1 0 0,2 2 133,20 30-1843,-2 6 805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9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0 821 8402,'21'-9'1661,"0"1"1,20-5-1662,-19 6-119,0-1-1,16-7 120,-25 9-40,-1-1 0,1 0-1,-1 0 1,0-1 0,-1-1-1,0 0 1,0-1-1,-1 0 1,-1 0 0,1-1-1,-2 0 1,1-1 0,-2 0-1,1-1 1,-2 1-1,0-1 1,0 0 0,2-9 40,1-14 10,-2 0 0,-2 0 0,-1-1 1,-1-20-11,-6-151 234,-1 64-56,3 140-141,-1 8-28,-3 15-10,-7 59 20,3 1-1,4 0 1,3 0-1,4 0 1,3 0-1,8 35-18,-4-46 57,-3 2 0,-2 36-57,-5-82-12,0-1 1,-2 0-1,0 1 1,-2-1-1,0 0 0,-2-1 1,0 0-1,-2 0 0,-4 7 12,8-20-92,0 0 0,-1-1 0,0 0 0,0 0 0,-1 0-1,0-1 1,0 0 0,-1-1 0,0 0 0,-4 3 92,9-7-173,-1 1 0,1-1 0,-1 0 0,0 0 0,1-1 0,-1 1 1,0-1-1,0 1 0,0-1 0,0-1 0,0 1 0,0-1 0,0 1 1,-1-1-1,1 0 0,0 0 0,0-1 0,0 1 0,0-1 0,0 0 0,0 0 1,0-1-1,0 1 0,0-1 0,1 0 0,-1 0 0,1 0 173,-3-2-249,1-1 1,0 0-1,1 0 0,-1 0 0,-2-4 249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19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0 491 6417,'1'-2'165,"0"1"0,0 0-1,-1 0 1,1 0 0,0 0-1,0 0 1,0 0 0,1 0-1,-1 1 1,0-1 0,0 0-1,0 0 1,1 1-1,-1-1 1,0 1 0,0-1-1,1 1 1,-1 0 0,1 0-1,-1-1-164,33 1 567,-18 1-371,25 0-163,0-1 0,0-3 0,0-1 0,0-2 0,0-2 0,1-2-33,-27 6-15,0-1 1,0 0 0,-1-2-1,1 1 1,-2-2-1,1 0 1,-1-1 0,0 0-1,0-1 1,-1 0 0,-1-1-1,0 0 1,0-1-1,-1 0 1,-1-1 0,0 0-1,3-6 15,-4 3 0,-1 0 1,-1-1-1,0 0 0,-1 0 0,-1 0 0,1-9 0,-1-6 26,0-1-1,-2-29-25,-6 44 58,4 18-57,0 0 1,0 0-1,0-1 0,-1 1 1,1 0-1,0 0 0,0 0 1,0 0-1,0-1 0,-1 1 1,1 0-1,0 0 0,0 0 0,-1 0 1,1 0-1,0 0 0,0 0 1,0-1-1,-1 1 0,1 0 1,0 0-1,0 0 0,-1 0 1,1 0-1,0 0 0,0 0 1,-1 0-1,1 0 0,0 1 1,0-1-1,-1 0 0,1 0 1,0 0-1,0 0 0,-1 0 1,1 0-1,0 0 0,0 1 1,0-1-1,-1 0 0,1 0 1,0 0-1,0 0 0,0 1 1,0-1-1,0 0 0,-1 0 1,1 0-1,0 1 0,0-1 1,0 0-1,0 0 0,0 1 1,0-1-1,0 0 0,0 0 1,0 1-1,0-1 0,0 0 1,0 0-1,0 1-1,-9 19 22,1 0 0,1 0-1,-1 9-21,2-9 11,-60 254 60,30-112-13,26-121-50,-2 3-7,2 0 0,3 1-1,1 1 1,1 10-1,5-54-1,0 1 1,0 0-1,0-1 1,0 1-1,1 0 1,-1 0-1,1-1 1,0 1-1,-1-1 1,1 1-1,0 0 1,0-3 2,-1 1-1,0-1 0,1 0 0,-1 1 0,0-1 1,1 0-1,-1 1 0,0-1 0,1 0 0,-1 1 1,1-1-1,-1 0 0,0 0 0,1 0 0,-1 1 0,1-1 1,-1 0-1,1 0 0,-1 0 0,1 0 0,-1 0 1,0 0-1,1 0 0,-1 0 0,1 0 0,-1 0 1,1 0-1,-1 0 0,1 0 0,-1 0 0,1-1 1,-1 1-1,1 0 0,-1 0 0,0 0-1,6-4 18,0 0-1,-1 0 1,0-1 0,0 0-1,0 0 1,-1 0 0,0 0-1,1-2-17,48-63 173,-27 33-56,2 1 0,1 2 0,22-20-117,-41 45 18,0 1 0,0 0 0,1 0-1,0 1 1,0 0 0,1 1-1,0 0 1,0 1 0,0 0 0,0 1-1,1 1 1,0 0 0,0 0 0,10 0-18,2 3-73,1 1 0,-1 0 0,0 2 0,24 6 73,-28-5-134,-15-3 81,0 0-1,0 0 0,0-1 1,0 0-1,0 0 1,0 0-1,0-1 0,0 1 1,0-1-1,0-1 1,4-1 53,-6 1-15,0 0 1,0 0-1,0-1 1,0 1 0,-1-1-1,1 0 1,-1 0-1,0 0 1,0 0-1,0-1 1,0 1 0,-1-1-1,1 0 1,-1 0-1,0 0 1,1-1 14,0-2 12,1 0 0,-1-1 0,-1 0-1,1 1 1,-1-1 0,-1 0 0,0 0 0,0 0 0,0 0 0,-1-2-12,-1 2 109,-3 9 17,-4 17 56,6-8-171,0 0-1,1 0 1,0 1 0,0-1-1,1 0 1,0 1 0,1-1-1,0 0 1,1 0 0,0 0 0,1 0-1,0 0 1,0 0 0,1-1-1,0 1 1,1-1 0,0 0-1,1 0 1,1 1-11,-1-1-175,0-1 0,1 0 0,0 0 1,0-1-1,1 0 0,-1 0 0,1 0 0,1-1 0,0-1 0,-1 1 1,2-2-1,-1 1 0,0-1 0,1 0 0,0-1 0,0 0 0,0-1 1,0 0-1,9 0 175,-1-2-480,0-1-1,14-2 481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29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34 4961,'-8'-19'2273,"1"5"-697,7 14-1744,2 0-272,1 2-560,-3-2-241,0 0-671,0 0 1200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1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138 657 8834,'3'21'1713,"-1"0"1,-1 18-1714,-3 18-253,-4 8 253,2-21 257,-15 109-224,-7-2 1,-13 30-34,-8 41 25,47-313 270,4 37-315,2 0 1,3 1-1,2 0 1,10-27 19,76-208-223,-96 285 220,86-219-228,-68 181 178,1 0-1,2 1 1,2 2 0,4-4 53,-21 34-7,-1-1 0,1 1 0,1 1 1,0-1-1,0 1 0,0 1 0,1-1 0,-1 1 0,2 1 1,6-4 6,-9 6-2,0 1 0,0 0 0,0 0 0,1 0 0,-1 1 0,1 0 0,-1 0 0,1 1 0,-1 0 0,1 0 0,-1 1 0,1 0 0,-1 0 0,3 2 2,-4-2-6,0 1 1,-1-1-1,1 2 1,-1-1-1,1 1 1,-1-1-1,0 1 1,0 1-1,0-1 1,0 1-1,-1 0 1,1 0-1,-1 0 1,0 1-1,0-1 0,-1 1 1,1 0-1,-1 0 1,0 0-1,0 1 1,-1-1-1,1 3 6,0 1-14,-1 0-1,0 0 0,0 0 0,-1 0 1,-1 0-1,1 0 0,-1 0 0,-1 0 1,0 1-1,0-1 0,-1 0 0,0-1 1,0 1-1,-3 5 15,-4 8-22,-1-1 0,-1 0 0,-1 0 0,-1-1 1,0-1-1,-2 0 0,0-1 0,-1-1 0,-16 14 22,8-10 0,-1-1-1,-1-1 1,-1-1 0,0-1-1,-1-1 1,-29 11 0,-4-6 51,56-20-21,0 0 0,0 0-1,0 0 1,0-1 0,0 1-1,0-1 1,0 0 0,0-1-1,0 1 1,0-1-1,-2-1-29,7 2 7,0 0-1,-1 0 0,1 0 1,0 0-1,-1 0 0,1 0 0,0 0 1,-1 0-1,1 0 0,0-1 1,0 1-1,-1 0 0,1 0 0,0 0 1,0-1-1,-1 1 0,1 0 1,0 0-1,0 0 0,-1-1 0,1 1 1,0 0-1,0 0 0,0-1 0,0 1 1,0 0-1,-1-1 0,1 1 1,0 0-1,0-1 0,0 1 0,0 0 1,0 0-1,0-1 0,0 1 1,0 0-1,0-1 0,0 1 0,0 0 1,0-1-1,0 1 0,0 0 1,1-1-1,-1 1 0,0 0 0,0 0 1,0-1-1,0 1 0,0 0 0,1 0 1,-1-1-1,0 1 0,0 0 1,1 0-1,-1-1 0,0 1 0,0 0 1,1 0-1,-1 0 0,0 0 1,0-1-7,23-12 171,17-1-106,0 2-1,1 1 1,37-4-65,-1 1 24,-13 0-17,-1-3 0,0-2 0,0-3-7,-40 13-3,-1-1-1,-1-1 0,0-1 0,0-1 1,-1-1-1,-1 0 0,0-1 0,-1-2 1,15-16 3,1-9-74,-3-2 0,-1-1 1,-2-1-1,-3-1 1,-1-2-1,-3 0 1,-1-1-1,-3-1 0,-3-1 1,-1 0-1,5-50 74,-18 96 2,5-35 55,-5 39-46,0 0-1,1 0 1,-1 0-1,-1 0 1,1-1-1,0 1 1,0 0-1,-1 0 1,1 0-1,-1 0 1,0 0 0,0-2-11,0 4 3,1 0 1,-1-1-1,0 1 1,1 0 0,-1 0-1,1 0 1,-1 0 0,0 0-1,1 0 1,-1 0 0,1 0-1,-1 0 1,0 0 0,1 0-1,-1 0 1,1 0 0,-1 0-1,0 0 1,1 1 0,-1-1-1,1 0 1,-1 0-1,1 1 1,-1-1 0,1 0-1,-1 1 1,1-1 0,-1 0-1,1 1 1,-1-1 0,1 1-1,0-1 1,-1 1 0,1-1-1,0 1 1,-1-1 0,1 1-4,-20 25 58,-4 11-55,2 1 0,1 1 0,2 1 0,2 1 1,-3 13-4,1 10 15,2 0 0,3 1 0,1 17-15,-34 277 67,45-351-74,1 1-1,0 0 1,1-1 0,0 8 7,17-44-4,2-9-2,1 0 0,2 2 0,13-15 6,-24 35-4,1 0 0,0 1-1,1 0 1,1 2 0,0-1 0,1 2-1,5-4 5,-14 11-2,1 0-1,0 1 0,0-1 1,0 1-1,0 1 0,1-1 0,-1 1 1,1 1-1,-1-1 3,-2 2-3,0 0 0,0-1 0,0 2 0,-1-1 1,1 0-1,0 1 0,0 0 0,-1 0 0,1 1 0,-1-1 0,1 1 0,-1 0 0,1 0 1,3 3 2,-3-2-6,1 1 0,-1 0 1,0 1-1,0 0 0,-1-1 1,1 1-1,-1 1 1,0-1-1,-1 1 0,1-1 1,-1 2 5,7 13-22,-1 0 1,4 17 21,-5-15-7,0 1-1,6 6 8,-11-22 2,1-1 0,0 0 0,0 1 0,1-2-1,0 1 1,0 0 0,0-1 0,0 0 0,4 2-2,-2-2 2,0 0 0,1-1 0,-1 0 0,1 0 0,0-1 0,0 0 0,0 0 0,0-1 0,0 0 0,0-1 0,1 0 0,-1 0 0,4 0-2,0-2 0,0 1 0,0-2 0,0 1 1,0-2-1,0 0 0,-1 0 0,1-1 0,-1 0 0,1-2 0,5-2-3,-1-1 0,0-1 0,0 0 0,-1-1 0,0-1 0,-1 0 0,-1-1 0,0-1 0,0 0 0,-2 0 0,1-1 0,-1-3 3,2-6-5,-1-1 0,-1 0 0,-1 0 0,-2-1 0,0 0 0,-2-1 1,-1 0-1,-1 0 0,-1 0 0,-2 0 0,0 0 5,-1 20 4,0 0-1,-1 0 1,1 1 0,-1-1-1,0 0 1,-3-6-4,4 12 2,-1 0 0,1-1 0,-1 1 0,1 0 0,-1-1 0,1 1 0,-1 0-1,0 0 1,0 0 0,0 0 0,0 0 0,0 0 0,0 0 0,0 0 0,0 0 0,0 0 0,0 0 0,-1 1 0,1-1 0,0 0 0,0 1 0,-1-1-1,1 1 1,0-1 0,-1 1 0,1 0 0,-1 0 0,1-1 0,0 1 0,-1 0 0,1 0 0,-1 1 0,1-1 0,-1 0 0,1 0 0,0 1 0,-2 0-2,-6 2 7,0 0 1,0 2 0,1-1 0,-1 1 0,1 0-1,0 0 1,1 1 0,-1 0 0,-3 5-8,-16 15 36,-18 25-36,13-13 37,1 2-1,-22 40-36,41-59 11,0 1 0,1 1 0,1 0 0,2 0 0,0 1 0,-4 19-11,11-37 1,0 1 0,0-1 0,1 0 0,0 1 0,0-1 0,0 0 0,0 0 0,1 1 0,0-1 0,2 3-1,-2-6 0,0 0 0,0-1 0,0 1 0,1-1 0,-1 1 0,1-1 0,0 1 0,-1-1 0,1 0 0,0 0 0,1 0 0,-1 0 0,0 0 0,0 0 0,1 0-1,-1-1 1,1 1 0,0-1 0,-1 0 0,1 0 0,0 0 0,0 0 0,2 0 0,2 0 0,1 0 0,-1-1-1,1 0 1,-1 0-1,0-1 1,1 1 0,-1-2-1,0 1 1,1-1 0,-1 0-1,0-1 1,0 1-1,-1-1 1,1-1 0,-1 1-1,1-1 1,-1-1 0,0 1 0,12-10 3,-1 0 0,-1 0 0,0-2 0,-1 0 1,9-13-4,2-5 10,-3-1 0,-1-1 0,-1-1 0,13-35-10,1-16 26,14-57-26,-48 140-42,-1 7 13,-6 17-3,-15 40 1,4-13 32,1 1 0,0 7-1,11-31 6,0-1 1,2 1-1,1 0 1,0 1-1,2 16-6,0-35 1,0 1 0,1 0 0,0-1 0,0 1 0,0 0 1,1-1-1,0 1 0,2 4-1,-3-9 0,-1 0 1,1 0 0,0 0 0,0 0-1,-1 0 1,1 0 0,0 0 0,0-1 0,0 1-1,0 0 1,0 0 0,0-1 0,0 1-1,0-1 1,0 1 0,0-1 0,1 1 0,-1-1-1,0 0 1,0 0 0,0 1 0,1-1 0,-1 0-1,0 0 1,0 0 0,1 0 0,-1 0-1,0-1 1,0 1 0,0 0 0,1 0 0,-1-1-1,0 1 1,0-1 0,0 1 0,0-1-1,0 0 1,0 1 0,0-1-1,7-3 5,0-1 0,-1 0 0,0 0 0,0-1 0,0 1 0,-1-1 0,5-6-5,37-52 15,-25 31-18,70-104-47,14-20-50,-103 152 95,1-1 0,-1 1-1,1 0 1,0 0 0,1 1 0,-1-1-1,1 1 1,0 1 0,3-3 5,-8 6-2,0-1 1,0 1 0,0 0 0,0-1-1,0 1 1,0 0 0,0 0 0,0-1 0,0 1-1,0 0 1,0 0 0,0 0 0,0 0-1,0 1 1,0-1 0,0 0 0,0 0-1,0 1 1,0-1 0,0 0 0,0 1-1,0-1 1,0 1 0,0 0 1,1 0-2,-1 1 0,0 0 1,0 0-1,0-1 0,0 1 1,0 0-1,0 0 0,0 0 0,-1 0 1,1 0-1,-1 1 0,1-1 0,-1 0 1,0 0-1,0 0 0,0 0 1,0 1 1,0 11-1,0 0 1,-2 0-1,1 0 1,-2 0 0,-3 12 0,-26 71 46,17-53-14,-18 51 38,-4-1 1,-4-2 0,-12 13-71,59-117 463,11-21-86,14-22-377,9-4 23,3 1-1,2 2 1,11-7-23,-26 33 4,1 0 0,2 3-1,1 0 1,1 2 0,1 2-1,3-1-3,3 2-9,-13 7-233,0-1 0,13-11 242,-40 25-20,0 0 0,0-1 0,0 1-1,0-1 1,-1 1 0,1-1 0,-1 1 0,0-1 0,1 0-1,-1 0 1,0 0 0,-1 0 0,1 0 0,0 0 0,-1 0-1,0 0 1,0-1 20,0 4 1,0 0 1,0 0-1,0 0 0,0-1 0,0 1 0,0 0 0,0 0 0,0 0 0,0 0 0,-1 0 1,1 0-1,0 0 0,0 0 0,0-1 0,0 1 0,0 0 0,0 0 0,-1 0 0,1 0 1,0 0-1,0 0 0,0 0 0,0 0 0,0 0 0,-1 0 0,1 0 0,0 0 1,0 0-1,0 0 0,0 0 0,0 0 0,-1 0 0,1 0 0,0 0 0,0 0 0,0 0 1,0 1-1,0-1 0,0 0 0,-1 0 0,1 0 0,0 0 0,0 0 0,0 0 0,0 0 1,0 0-1,0 1 0,0-1 0,0 0 0,-1 0 0,1 0 0,0 0 0,0 0-1,-10 11 45,5-1-39,1 0 0,-1 1 0,2-1 0,0 1 0,0-1 0,0 3-6,-10 73-2,9-55-1,3-21-2,-6 37-65,1 25 70,6-61-122,0 1 0,0-1 0,1 0 0,1 0-1,0 1 1,0-1 0,1-1 0,4 12 122,-6-20-117,-1 0 1,1 0-1,0 0 1,0-1-1,0 1 0,0 0 1,0 0-1,0-1 1,1 1-1,-1 0 1,1-1-1,-1 0 0,1 1 1,-1-1-1,1 0 1,0 0-1,0 0 1,-1 0-1,1 0 0,0 0 1,0 0-1,0 0 1,0-1-1,0 1 1,0-1-1,0 0 0,0 0 1,0 1-1,1-1 1,-1-1-1,0 1 1,1 0 116,8-3-404,0 0-1,-1-1 1,7-2 404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2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70 7898,'0'-1'188,"0"0"1,0 0 0,-1 0-1,1 0 1,0 0 0,0 0 0,0 0-1,-1 0 1,1 0 0,0 0-1,-1 0 1,1 1 0,-1-1-1,0 0 1,1 0 0,-1 0-1,1 0 1,-1 1 0,0-1-1,0 0-188,0 1 51,1 0-1,-1 0 1,0-1-1,1 1 1,-1 0-1,0 0 1,1 0 0,-1 0-1,0 0 1,1 1-1,-1-1 1,0 0-1,1 0 1,-1 0-1,1 1 1,-1-1-1,0 0 1,1 0-1,-1 1 1,1-1-1,-1 1 1,1-1-1,-1 1-50,-5 3 4,1 2 0,0-1 0,0 1 0,0-1 0,-1 4-4,-3 4-52,1 0 0,0 1 0,1 0 0,0 0-1,-2 9 53,6-14-42,0-1 0,1 1-1,0 0 1,1-1 0,0 1 0,0 0-1,0 0 1,1 0 0,1 0-1,1 8 43,4 5-49,1-1 0,1 0-1,1-1 1,1 0 0,5 8 49,-1-3-14,-2 0 0,0 2 1,3 14 13,-12-33 1,-1 0 0,-1 0 1,1 0-1,-1 0 0,0 0 0,-1 0 1,0 0-1,-1 0 0,1 0 1,-1 0-1,-1 0 0,0 0 1,0 0-1,-2 3-1,0-2 8,0-1 0,-1 0 0,0 1 0,0-2 0,-1 1 0,0-1 0,-1 1 0,0-2 0,0 1 0,0-1 0,-1 0 0,1-1 0,-2 1 0,1-2 0,0 1 0,-5 1-8,-5 1 7,0 0 1,0-1 0,-1 0-1,1-2 1,-1 0 0,0-1-1,-13-1-7,26-1 0,0-1 0,0 0 0,0 0 1,0-1-1,0 0 0,1 0 0,-1 0 0,0-1 0,0 0 0,1 0 0,-2-1 0,5 2 0,1 0-1,0 0 1,-1 0-1,1 0 1,0 0-1,0 0 1,0 0 0,0 0-1,0 0 1,0 0-1,0-1 1,0 1-1,1 0 1,-1-1 0,0 1-1,1 0 1,-1-1-1,1 0 1,-1 0-1,1 0 0,0-1-1,0 1 1,0 0 0,1-1-1,-1 1 1,0 0 0,1 0-1,0-1 1,-1 1 0,1 0 0,0 0-1,0 0 1,0 0 0,2-2 1,6-10-27,1 1 0,0 0 0,1 0 0,1 1 0,0 1 0,5-4 27,84-63-304,-101 78 304,93-66-840,3 4 1,2 4-1,49-18 840,-145 75-5,9-4 57,1 0 0,0 0 0,0 1 0,5-1-52,-17 5 10,0 0-1,0 0 1,1 0 0,-1 0 0,0 0 0,0 0 0,0 0 0,1 0 0,-1 1-1,0-1 1,0 0 0,0 0 0,1 0 0,-1 0 0,0 0 0,0 0 0,0 0-1,0 0 1,1 1 0,-1-1 0,0 0 0,0 0 0,0 0 0,0 0 0,0 0 0,1 1-1,-1-1 1,0 0 0,0 0 0,0 0 0,0 1 0,0-1 0,0 0 0,0 0-1,0 0 1,0 1 0,0-1 0,0 0 0,0 0 0,0 0 0,0 1 0,0-1-1,0 0 1,0 0 0,0 0 0,0 1 0,0-1 0,0 0 0,0 0 0,0 1-10,-4 11 246,-47 107 1422,-15 65-1668,10 5 240,-97 294-178,139-440-74,11-30 5,-1-1-1,-1 1 1,0-1-1,0 0 1,-1 0 0,-6 7 7,8-17-4,1-8 3,2-13 6,2 6 1,0-1 0,1 0 0,1 1 1,0-1-1,3-6-6,0 0 5,27-84 50,35-71-55,-2 3 2,38-108-155,-56 165-261,23-35 414,-54 116-93,2 1 0,2 1 0,1 0 0,1 2-1,2 1 1,2-1 93,-19 22-9,1 1 0,-1 1 0,1-1 0,0 2 0,0-1 0,1 1 0,0 0 0,0 1 0,0 0 0,0 1 0,1 0 0,3 0 9,-10 2-1,1 0 0,-1 1 1,1-1-1,-1 1 0,1 0 1,-1 0-1,1 1 0,-1-1 1,0 1-1,1 0 0,-1 0 0,0 0 1,1 1-1,-1 0 0,0-1 1,0 1-1,0 1 0,-1-1 1,1 1-1,0-1 0,-1 1 0,0 0 1,1 0-1,-1 1 0,-1-1 1,1 1-1,0-1 0,1 4 1,-3-4-2,1 0-1,-1 0 1,0 0-1,0 0 1,0 0-1,0 0 1,-1 1-1,1-1 1,-1 0-1,0 0 1,0 1 0,0-1-1,0 0 1,-1 1-1,1-1 1,-1 1 2,-1 2-5,0 1 1,0-1 0,-1 0 0,0 0-1,0 0 1,-1 0 0,1-1 0,-1 1 4,-10 11-8,0-1 0,0-1 0,-2 0 0,-11 7 8,-37 31 61,-3-3 0,-2-3 0,-24 10-61,85-53 20,1-1 0,-1 0 0,1 0 1,-1 0-1,-1-1-20,9-2 1,0 0-1,0 0 1,0 0 0,0 0-1,0 0 1,0 0 0,0 0-1,1 0 1,-1 0 0,0 0-1,0 0 1,0 0 0,0 0-1,0 0 1,0 0 0,0 0-1,0 0 1,0 0 0,0-1-1,0 1 1,0 0 0,0 0-1,0 0 1,0 0 0,0 0-1,0 0 1,0 0 0,0 0-1,0 0 1,0 0 0,0 0-1,0-1 1,0 1 0,0 0-1,0 0 1,0 0 0,0 0-1,0 0 1,0 0 0,0 0-1,0 0 1,0 0 0,0 0-1,0 0 1,0 0 0,0-1-1,0 1 1,0 0 0,0 0-1,0 0 1,0 0 0,0 0-1,-1 0 1,1 0 0,0 0-1,0 0 0,10-8-2,26-11-19,1 1 1,1 2-1,1 1 1,0 2-1,14-2 21,76-14-153,2 6 153,5-1-31,-118 21 33,-1 0 11,-1-1 1,14-4-14,-27 7 3,0 0 0,0 0-1,0 0 1,-1-1 0,1 1 0,0-1-1,-1 0 1,1 1 0,-1-1 0,1 0-1,-1 0 1,0-1 0,0 1 0,0 0-1,0-1 1,0 0 0,-1 1-3,0 1 5,-1 0 0,0 1-1,0-1 1,0 0 0,1 1 0,-1-1 0,0 0-1,0 0 1,0 1 0,0-1 0,0 0 0,0 0-1,0 1 1,-1-1 0,1 0 0,0 1 0,0-1-1,0 0 1,-1 0 0,1 1 0,0-1 0,-1 1-1,1-1 1,-1 0 0,1 1 0,-1-1 0,1 1-1,-1-1 1,1 1 0,-1-1 0,1 1 0,-1-1-1,0 1 1,1 0 0,-1-1 0,0 1 0,1 0-5,-27-10 141,13 8-105,0 1 0,0 0 0,0 0 0,0 2 0,0-1 1,0 2-1,0 0 0,1 1 0,-1 0 0,-9 4-36,0 1 29,-1 1 0,1 1 0,1 1 0,0 1 0,-11 9-29,29-18 3,-1 1 0,0-1 0,1 1 0,0 0 0,0 1 0,0-1 0,0 1 0,1-1 0,0 1 0,0 0 0,0 0 0,0 1 0,1-1-1,-2 5-2,4-8 1,-1 1 0,1-1 0,-1 0 0,1 1 0,0-1 0,0 0 0,0 1-1,1-1 1,-1 0 0,0 1 0,1-1 0,0 0 0,-1 0 0,1 0-1,0 1 1,1 0-1,-1-1 1,1 1 0,0 0 0,0-1 0,1 0 0,-1 1 0,0-1 0,1 0 0,-1 0 0,1-1 0,0 1 0,0 0 0,0-1 0,0 0 0,0 1 0,0-1-1,6 2 5,1 0 1,0-1-1,-1 0 1,1 0-1,0-1 1,0 0-1,0 0 1,0-2-1,0 1 1,0-1-1,0 0 0,0-1 1,0-1-1,-1 1 1,1-1-1,-1-1 1,1 0-1,5-3-5,1-2 0,-1-1 0,0 0 0,-1-1 0,0 0 0,-1-1 0,0-1 0,0 0 0,-2-1 1,0 0-1,2-3 0,-8 9-12,1 0 1,-1 1 0,0-2 0,0 1 0,-1-1 0,0 1 0,-1-1 0,0 0 0,0 0 0,1-9 11,-4 17-1,1 0-1,-1 1 1,0-1 0,0 0-1,0 1 1,0-1 0,0 0-1,0 1 1,0-1 0,0 0-1,0 0 1,0 1 0,0-1 0,0 0-1,-1 1 1,1-1 0,0 0-1,0 1 1,-1-1 0,1 1-1,0-1 1,-1 0 0,1 1-1,-1-1 1,1 1 0,-1-1 0,1 1-1,-1-1 1,1 1 0,-1 0-1,1-1 1,-1 1 0,0 0-1,1-1 1,-1 1 0,0 0-1,1 0 1,-1-1 0,0 1 0,1 0-1,-1 0 1,0 0 0,1 0-1,-1 0 1,0 0 0,0 0-1,1 0 1,-1 0 0,0 0-1,1 1 1,-1-1 0,0 0 0,1 0-1,-1 1 1,1-1 0,-1 0 1,-4 2-6,1 0 1,0 0 0,0 1 0,0-1 0,0 1 0,1 0-1,-3 2 6,1 1 4,0 0-1,1 0 0,-1 1 0,2-1 0,-1 1 0,1 0 0,0 0 0,0 0 0,1 0 0,0 0 0,0 1 0,1-1 0,0 1 0,0-1 0,0 1 0,1-1 0,1 1 0,-1 0 0,1-1 0,0 1 0,2 2-3,-2-5-5,0 0 1,0 0-1,1 0 0,0 0 1,0 0-1,0 0 0,0-1 0,1 1 1,0-1-1,-1 0 0,2 0 1,-1 0-1,0 0 0,1 0 0,0-1 1,0 1-1,0-1 0,0 0 0,1 0 1,-1-1-1,1 1 0,-1-1 1,1 0-1,0-1 0,0 1 0,0-1 1,0 0-1,0 0 0,0 0 1,0 0-1,2-1 5,6-1-110,1-1 0,0 0 1,-1-1-1,1 0 0,-1-1 0,0 0 1,0-1-1,-1-1 0,0 0 0,0-1 1,0 0-1,0-1 110,24-17-1074,-2-2-1,-1-1 1,4-7 1074,-26 25-320,24-24-389,-33 32 720,0 0-1,-1 0 1,1 0 0,-1 0 0,1-1-1,-1 1 1,0-1 0,1 1 0,-1-1-1,0 1 1,-1-1 0,1 0 0,0 1-1,-1-2-10,0 4 18,0 0-1,0-1 0,0 1 0,0 0 1,0 0-1,0-1 0,0 1 0,0 0 1,-1-1-1,1 1 0,0 0 0,0 0 1,0-1-1,0 1 0,0 0 0,-1 0 1,1 0-1,0-1 0,0 1 0,-1 0 1,1 0-1,0 0 0,0 0 0,0-1 1,-1 1-1,1 0 0,0 0 0,-1 0 1,1 0-1,0 0 0,0 0 0,-1 0 1,1 0-1,0 0 0,-1 0 0,1 0 1,0 0-1,0 0 0,-1 0 0,1 0 1,0 0-18,-15 4 569,4 1-410,0 1 1,1 0-1,0 0 1,0 1-1,0 0 1,1 1-1,0 0 1,0 3-160,4-7 31,0 1-1,1 0 1,0 0 0,0 1-1,0 0 1,1-1 0,0 1-1,0 0 1,0 0 0,1 1-1,0-1 1,0 0 0,0 1-1,1 0 1,0 4-31,1-8 9,0 0 1,1 0-1,-1 0 1,1 0-1,0 0 0,0 0 1,0 0-1,0 0 1,1 0-1,-1 0 0,1-1 1,0 1-1,0-1 1,0 1-1,0-1 1,0 0-1,0 1 0,1-1 1,-1 0-1,1-1 1,-1 1-1,1 0 0,0-1 1,-1 0-1,1 1 1,0-1-1,3 1-9,6 2 5,1-1-1,-1 0 1,1 0-1,0-1 1,0-1-1,0 0-4,20-1-77,0-2-1,-1-1 0,0-1 0,0-2 0,0-1 1,6-4 77,-37 11 18,-1 0 0,0 0 0,1 0 0,-1 0 0,1 0 0,-1 0 0,0 0 0,1 0 0,-1 0 0,0 0 0,1-1 1,-1 1-1,0 0 0,1 0 0,-1-1 0,0 1 0,1 0 0,-1 0 0,0-1 0,1 1 0,-1 0 0,0-1 0,0 1 0,0 0 1,1-1-1,-1 1-18,0-1 38,1 1 0,-1-1 0,0 0 1,1 1-1,-1-1 0,1 1 0,-1-1 1,1 1-1,-1-1 0,1 1 0,-1-1 1,1 1-1,-1-1 0,1 1 0,0 0 1,-1 0-1,1-1 0,0 1 0,-1 0 0,1 0-38,50-22-36,-33 15 3,1-1 1,-1-2-1,0 0 0,-1 0 0,10-9 33,-11 8-61,-8 7 8,-1-1 0,0 0 0,0-1 0,0 1 0,-1-1 0,1-1 0,-2 1 0,1-1 0,0-2 53,-5 9 0,-1 0 0,0 0 0,0-1-1,1 1 1,-1 0 0,0-1 0,0 1 0,0 0 0,0 0 0,1-1 0,-1 1 0,0 0 0,0-1 0,0 1 0,0 0 0,0-1 0,0 1 0,0 0 0,0-1 0,0 1 0,0 0 0,0-1 0,0 1-1,0 0 1,0-1 0,0 1 0,0 0 0,-1-1 0,1 1 0,0 0 0,0-1 0,-10 2 134,-14 9 200,18-6-284,0 1-1,-1-1 0,1 1 0,1 1 1,-1-1-1,1 1 0,0 0 0,0 0 0,1 0 1,0 1-1,0 0 0,0 0 0,1 0 1,0 0-1,0 0 0,1 1 0,0-1 0,0 1 1,1-1-1,0 1 0,0 0 0,1 0 1,0-1-1,0 1 0,1 0 0,0 0 0,0-1 1,1 1-1,0-1 0,0 1 0,1-1 1,0 0-1,1 2-49,2 0-65,-1-1 1,2 0-1,-1 0 0,1-1 1,0 1-1,1-2 1,5 5 64,13 8-125,1-2 0,6 3 125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4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130 904 8506,'-4'-3'152,"2"0"0,-1 0 0,0-1 0,1 0 1,-1 1-1,1-1 0,0 0 0,0 0 0,1 0 0,-1 0 1,1 0-1,0-1 0,0 1 0,0 0 0,1-1 0,0 1 1,0 0-1,0-1 0,0 1 0,1-4-152,1-26-15,1 11-7,-1-1 0,-1 0 1,-2 0-1,0 0 1,-1 1-1,-2-1 0,-3-14 22,-1 15 13,-1 0-1,-1 0 0,-1 1 0,-1 0 0,0 1 1,-2 0-1,-3-3-12,17 24-12,0 0-1,-1-1 1,1 1 0,0-1-1,0 1 1,0 0 0,0-1 0,1 1-1,-1 0 1,0-1 0,0 1 0,0 0-1,0-1 1,0 1 0,0 0-1,0 0 1,1-1 0,-1 1 0,0 0-1,0-1 1,0 1 0,1 0 0,-1 0-1,0-1 1,0 1 0,1 0-1,-1 0 1,0 0 0,1-1 0,-1 1-1,0 0 1,0 0 0,1 0 0,-1 0-1,0 0 1,1 0 0,-1 0 0,1 0 12,19-9-81,-14 7 64,78-35-17,-60 26 33,0 0 0,1 2 0,0 0 0,1 2 0,8-1 1,-26 6-3,1 1 1,1 0-1,-1 0 0,0 0 1,0 1-1,0 1 1,3 0 2,-9-1-4,0 1 1,0 0 0,0 0 0,1 0-1,-1 0 1,0 0 0,-1 0 0,1 1 0,0 0-1,0-1 1,-1 1 0,1 0 0,-1 0-1,1 1 1,-1-1 0,0 0 0,0 1 0,0 0-1,0-1 1,-1 1 0,1 0 0,0 2 3,4 10-5,-2 1 0,0 0 0,-1 1 0,0-1 0,-1 13 5,1-5 2,3 59 30,-2-30 30,3 10-62,-5-48 6,1-1 0,0 1 0,2-1 0,-1 0 0,2 0 1,3 6-7,-7-16-2,-1-1 0,1 1 1,1-1-1,-1 1 0,0-1 1,1 0-1,0 0 0,-1 0 1,1 0-1,1-1 1,-1 1-1,0-1 0,0 0 1,1 0-1,0 0 0,-1 0 1,4 1 1,-3-2-1,0-1 0,0 1 0,0-1 1,0 1-1,0-1 0,0-1 0,-1 1 0,1 0 1,0-1-1,0 0 0,0 0 0,0 0 1,0-1-1,-1 1 0,2-1 1,7-5-1,1-1 1,-1 0-1,0 0 1,-1-1-1,0-1 1,-1 0-1,0 0 1,8-12 0,12-17-37,-1-2 0,-3 0 0,-1-2 0,-3-1 0,-1-1 0,-2-1 0,9-37 37,-23 67-1,0 0 1,-2-1 0,0 1-1,0-1 1,-2 1-1,0-13 1,-1 27 5,0 0-1,0 1 1,0-1-1,0 0 0,0 1 1,-1-1-1,1 0 1,-1 1-1,1-1 1,-1 1-1,0-1 0,1 0 1,-1 1-1,0 0 1,0-1-5,0 1 4,0 1 0,1-1 0,-1 1 0,0-1 0,1 1 0,-1-1 0,0 1 0,1 0 0,-1-1 0,0 1 0,0 0-1,1 0 1,-1 0 0,0 0 0,0-1 0,0 1 0,1 0 0,-1 0 0,0 0 0,0 1 0,0-1 0,1 0 0,-1 0-4,-3 1 15,0 1-1,0 0 0,1 0 1,-1 0-1,1 0 1,-1 0-1,1 1 0,0-1 1,0 1-1,0 0 1,0 0-1,-1 2-14,-12 15 41,2 0 1,0 1-1,2 1 1,0 0-1,1 0 0,1 1 1,2 1-1,0 1-41,-1 4 31,2 0 0,1 0 0,1 1-1,1-1 1,2 1 0,2 20-31,0-40 3,0-1-1,2 1 1,-1-1 0,1 1-1,0-1 1,1 0-1,0 0 1,1 0 0,0 0-3,-2-4-1,1-1 1,-1 0 0,1 0-1,0 0 1,0-1 0,1 1-1,-1-1 1,1 1 0,-1-1-1,1 0 1,0-1 0,0 1-1,0-1 1,1 1-1,-1-1 1,1-1 0,-1 1-1,4 0 1,1 0-3,1 0 0,0-1 0,0 0-1,0-1 1,0 0 0,0-1-1,0 0 1,0 0 0,0-1-1,0-1 1,4-1 3,16-6-25,1-2 0,26-15 25,-22 9-39,-1-1 0,-1-2 0,-1-2 0,-1 0 0,-1-3 0,-1 0 0,-2-2 1,0-1-1,-2-1 0,-1-1 0,-2-1 0,8-14 39,64-139-41,-79 164 60,-15 21-18,0 0 0,0-1 0,0 1 0,1 0 0,-1 0 0,0 0 0,0 0-1,0 0 1,0 0 0,1 0 0,-1 0 0,0 0 0,0 0 0,0 0 0,1 0 0,-1 0 0,0 0-1,0 0 1,0 0 0,0 0 0,1 0 0,-1 0 0,0 0 0,0 0 0,0 0 0,1 0 0,-1 0 0,0 0-1,0 0 1,0 0 0,0 0 0,1 0 0,-1 1 0,0-1 0,0 0 0,0 0 0,0 0 0,0 0-1,1 0 1,-1 1 0,0-1 0,0 0 0,0 0 0,0 0 0,0 0 0,0 1 0,0-1 0,0 0 0,0 0-1,0 0 1,0 1-1,1 4 16,0 0-1,-1 0 0,0 0 1,0 0-1,0 0 1,-1 0-1,0 4-15,-46 263 267,47-272-267,-2 15 8,0 1 1,-2-1-1,0-1 1,0 1-1,-1-1 0,-4 6-8,9-18 1,-1-1-1,0 0 1,1 1-1,-1-1 1,0 0-1,0 1 1,0-1-1,0 0 1,0 0-1,0 0 1,0 0-1,0 0 0,0 0 1,-1 0-1,1 0 1,0 0-1,-1-1 1,1 1-1,-1-1 1,0 1-1,1-1 0,0 0 1,0 0 0,0 0 0,0-1-1,0 1 1,0 0 0,0-1 0,0 1-1,0-1 1,0 1 0,1-1 0,-1 0-1,0 1 1,0-1 0,1 0 0,-1 1-1,0-1 1,1 0 0,-1 0-1,1 0 1,-1 1 0,1-1 0,-1-1-1,-3-6 3,1-1 0,-1 1 0,2-1 0,-1 0 1,1 0-1,0-3-3,-5-35 10,2 0 0,3-1 1,1 1-1,2-1 0,3 0 1,1 1-1,3 0 0,4-11-10,-10 47 0,2 0 1,-1 0-1,1 0 0,1 0 0,0 0 0,4-4 0,-8 13-2,0 0 1,0 1 0,1-1 0,-1 0-1,1 0 1,-1 1 0,1-1 0,0 1-1,-1 0 1,1-1 0,0 1-1,0 0 1,0 0 0,0 0 0,0 0-1,0 0 1,1 1 0,-1-1 0,0 1-1,0-1 1,1 1 0,-1 0 0,0 0-1,0 0 1,1 0 0,-1 0 0,0 1-1,0-1 1,0 0 0,1 1 0,-1 0-1,0 0 1,0-1 0,0 1-1,1 1 2,3 1 1,-1 1-1,1-1 1,-1 1 0,0 0-1,0 0 1,0 1-1,-1 0 1,1-1-1,-1 1 1,0 1-1,-1-1 1,1 1-1,1 3 0,4 10 6,0 1-1,-1 1 0,3 14-5,8 35 13,-3 1-1,5 61-12,3 148 11,-16-51 21,-11 31-32,2-247 2,1 8 4,-2 0 0,-2 17-6,3-34 2,0 1 0,0 0 0,-1 0-1,1-1 1,-1 1 0,0 0 0,0-1 0,-1 0 0,1 0 0,-1 1 0,0-1-1,0-1 1,0 1 0,-2 0-2,3-2 1,0-1 1,0 1-1,0-1 0,0 0 0,-1 0 0,1 0 1,0 0-1,-1 0 0,1-1 0,-1 1 0,1-1 1,-1 1-1,1-1 0,-1 0 0,1 0 0,-1 0 1,0 0-1,1-1 0,-1 1 0,1-1 0,-1 1 1,1-1-1,0 0 0,-1 0 0,1 0 0,0 0 1,0 0-1,-1-1-1,-5-3 14,0 0 0,0-1 0,1 0 0,-1 0 0,1-1-1,-4-5-13,3 4 21,1-1-1,1 0 0,-1 0 1,1-1-1,1 0 0,0 0 1,0 0-1,1-1 0,0 1 1,1-1-1,0 0 0,-1-7-20,3 4 5,0 0 0,0 0 0,2 0 0,0 0 0,0 0 0,1 0 0,1 1 0,0-1 0,3-5-5,5-12-61,2 1-1,2 0 0,0 1 1,2 1-1,1 0 1,2 1-1,0 1 0,7-5 62,35-40-368,3 2-1,2 4 1,52-38 368,-93 85-31,0 0 0,1 2-1,7-2 32,-24 12 3,1 2-1,-1-1 0,1 2 0,0-1 1,0 1-1,0 1 0,1 0 0,-1 1 1,11-1-3,-21 2 5,0 0 0,0 1 0,0-1 0,0 0 0,-1 0 0,1 0 1,0 1-1,0-1 0,0 0 0,0 1 0,0-1 0,0 1 0,-1-1 0,1 1 1,0-1-1,0 1 0,-1-1 0,1 1 0,0 0 0,-1 0 0,1-1 1,0 1-1,-1 0 0,1 0 0,-1 0 0,0 0 0,1-1 0,-1 1 1,0 0-1,1 0 0,-1 0 0,0 0 0,0 0 0,0 0 0,0 0 1,0 0-1,0 0-5,0 4 37,0 1 1,-1-1 0,1 0 0,-1 0-1,-2 5-37,2-7 23,-15 58 287,7-28-34,1 0-1,-3 31-275,11-59 11,0-1-1,0 0 1,0 0-1,0 1 1,1-1-1,0 0 1,-1 0-1,2 0 1,-1 0-1,0 0 0,1 0 1,0 0-1,0 0 1,0 0-1,0-1 1,1 1-1,-1-1 1,1 0-1,0 0 1,0 0-1,0 0 0,1 0 1,-1 0-1,0-1 1,1 0-1,0 0 1,0 0-1,-1 0 1,1 0-1,0-1 1,0 0-1,4 1-10,-1 0-2,0 0 0,1-1 1,-1 0-1,0 0 0,1 0 0,-1-1 1,1-1-1,-1 1 0,0-1 0,1 0 1,-1-1-1,0 1 0,0-2 0,0 1 0,0-1 1,0 0-1,-1 0 0,7-4 2,-3-3-189,1 1 0,-2-1 0,1-1 0,-2 0 1,1 0-1,-2 0 0,1-1 0,-1-1 0,-1 1 0,0-1 0,-1 0 0,-1 0 0,0 0 0,0-1 0,0-8 189,6-46-721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5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3 5025,'-5'-1'378,"0"1"1,0-1-1,0 1 0,0 0 0,0 0 1,0 0-1,-1 1 0,-1 0-378,5 0 107,0 0-1,-1-1 1,1 1-1,0 0 1,0 1-1,0-1 1,0 0 0,0 1-1,0-1 1,0 1-1,0-1 1,0 1-1,1 0 1,-1 0-1,0 0 1,1 0 0,0 0-1,0 0 1,-1 0-1,1 1-106,-2 6 89,-1 0-1,1 1 1,1-1 0,0 1-1,0-1 1,1 1-1,0 0 1,0 1-89,4 83 159,-2-71-113,5 58 13,2 0 1,12 35-60,-13-79-15,2-1 0,2-1 0,2 1 0,0-2 0,3 0 0,8 12 15,-21-41-6,-1 0 0,1 0-1,1-1 1,-1 1 0,1-1 0,0 0-1,0 0 1,0 0 0,0-1 0,0 1-1,1-1 1,0 0 0,0-1 0,4 3 6,-6-4-2,0-1-1,0 1 1,0-1 0,0 0 0,0 1 0,0-2 0,0 1 0,0 0 0,-1 0 0,1-1-1,0 0 1,0 1 0,0-1 0,-1 0 0,1 0 0,0-1 0,-1 1 0,1-1-1,-1 1 1,1-1 0,-1 0 0,0 0 0,0 0 0,0 0 0,0 0 0,0 0-1,0 0 1,0-1 2,12-16-2,0-1-1,-1 1 1,-1-2-1,-1 0 0,2-9 3,42-115-23,-13 31 13,-22 76 17,-20 38-7,0-1 0,0 1 0,1-1 1,-1 1-1,0-1 0,1 1 0,-1-1 0,1 1 0,-1-1 0,1 1 0,-1 0 0,1-1 0,-1 1 0,1 0 0,-1 0 0,1-1 0,-1 1 0,1 0 0,-1 0 0,1 0 0,0-1 0,0 1 0,-1 1 1,1-1-1,0 1 0,-1-1 0,1 1 0,-1 0 0,1-1 0,-1 1 1,1 0-1,-1-1 0,0 1 0,1 0 0,-1 0 0,0-1 0,1 1 1,-1 0-1,0 0 0,0 0 0,0-1 0,0 1 0,0 0 0,0 0 1,0 0-1,0-1 0,3 35 31,-1 32-31,0 13 39,-1-70-35,7 52 4,-7-57-7,0 0 1,1 0-1,0 0 1,0 0-1,0 0 1,0 0-1,1-1 1,0 1-1,0-1 1,3 3-2,-5-5 3,0-1-1,1 1 1,-1-1-1,1 0 1,-1 0-1,1 0 1,0 0-1,-1 0 0,1 0 1,0 0-1,0-1 1,0 1-1,0 0 1,0-1-1,0 0 1,-1 1-1,1-1 1,0 0-1,0 0 1,0 0-1,0 0 1,0-1-1,0 1 1,0 0-1,0-1 1,0 1-1,0-1 1,0 0-1,-1 0 1,1 1-1,0-1 1,-1 0-1,1-1 1,0 1-1,-1 0 1,2-1-3,5-6 17,0 1 0,0-1 1,0 0-1,-1-1 0,-1 0 0,3-4-17,45-70 62,30-44-52,-68 107-18,0-1 1,2 2-1,0 0 1,12-9 7,-25 24-4,1 0 0,-1 0 1,1 0-1,0 1 0,0-1 0,0 2 1,0-1-1,0 1 0,1 0 0,-1 0 1,4 0 3,-7 2-1,-1-1 1,0 1-1,0 0 1,1 0 0,-1 1-1,0-1 1,1 0-1,-1 1 1,0 0 0,0-1-1,0 1 1,0 0 0,0 0-1,0 0 1,0 0-1,0 1 1,0-1 0,0 0-1,0 1 1,-1-1-1,1 1 1,0 0 0,-1-1-1,0 1 1,1 0 0,-1 0-1,0 0 1,0 0-1,0 0 1,0 0 0,0 1-1,-1-1 1,1 0-1,-1 0 1,1 1 0,1 9 5,0 0-1,0 0 1,-1-1 0,-1 1-1,0 0 1,-1 0 0,0 2-5,-15 88 75,4-37-14,12-59-53,-3 10 43,1 0 1,1 1-1,1 14-51,3-18 137,-3-13-132,0 0-1,0 1 0,1-1 1,-1 0-1,0 0 1,0 0-1,0 0 1,0 0-1,0 0 0,0 0 1,0 0-1,1 0 1,-1 0-1,0 0 1,0 0-1,0 0 0,0 0 1,0 0-1,1 0 1,-1 0-1,0 0 1,0 0-1,0 0 0,0 0 1,0 0-1,0 0 1,1 0-1,-1 0 1,0 0-1,0 0 1,0-1-1,0 1 0,0 0 1,0 0-1,0 0 1,0 0-1,1 0 1,-1 0-1,0 0 0,0 0 1,0-1-1,0 1 1,0 0-1,0 0 1,0 0-5,11-22 313,-9 17-302,2-6 61,110-251 202,-109 250-292,1 0 0,0 1 0,1-1 0,0 2 0,1-1 0,0 1 0,4-4 18,-11 13-3,0 0-1,1-1 0,-1 2 1,0-1-1,0 0 0,0 0 1,1 0-1,-1 0 0,0 1 1,1-1-1,-1 1 0,2-1 4,-3 1-1,1 0-1,-1 0 0,1 0 1,-1 0-1,1 0 1,-1 0-1,1 0 1,-1 0-1,1 0 1,-1 1-1,0-1 0,1 0 1,-1 0-1,1 0 1,-1 1-1,0-1 1,1 0-1,-1 1 0,0-1 1,1 0-1,-1 1 1,0-1-1,1 0 1,-1 1-1,0-1 0,1 1 2,1 4-9,0 0-1,-1 0 0,1 1 1,-1-1-1,0 0 0,0 6 10,-1-10-1,10 72-162,-3-21-1111,11 45 1274,8-10-522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6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255 522 3041,'-16'-64'1040,"15"62"-1009,1-1 0,0 0 1,0 1-1,0-1 0,0 1 1,1-1-1,-1 1 0,1-1 0,-1 1 1,1-1-1,0 1 0,0 0 0,0-1 1,0 1-1,0 0 0,1 0 1,-1-1-1,1 1 0,1-1-31,2-4 43,10-15-5,7-10 18,11-21-56,-26 41 266,-2 0-1,1 0 0,-2-1 0,1 1 1,-2-1-1,2-9-265,-4 20 83,-1 0 1,1 0-1,-1 0 1,0 0-1,0 0 1,0 0-1,0 0 1,0 0-1,0 0 0,0 1 1,-1-1-1,1 0 1,-1 0-1,0 0 1,1 0-1,-1 0 0,0 0 1,0 1-1,0-1 1,0 0-1,0 1 1,0-1-1,-1 0 1,0 1-84,0-1 58,0 1 1,-1 0 0,0 0 0,1 0 0,-1 0 0,0 0 0,1 0 0,-1 1 0,0-1 0,0 1 0,0 0 0,1 0 0,-1 0 0,0 0 0,0 0 0,0 1 0,-1 0-59,-6 1 35,1 0 0,-1 1 1,1 0-1,0 0 0,0 1 1,0 0-1,0 1 0,1 0 0,-1 0 1,1 1-1,0 0-35,-4 5 69,1 0 0,0 0 0,0 1-1,1 0 1,1 1 0,-6 9-69,-1 7 136,1 0 0,2 1 0,0 1-1,2 0 1,2 0 0,-2 14-136,11-44 3,-12 49 266,-1 29-269,11-63 20,1 0 1,1 0-1,0 0 1,1 0 0,1 0-1,1 0 1,0 1-21,-2-13 5,0 0-1,0-1 0,0 1 1,0-1-1,1 1 1,0-1-1,-1 1 1,1-1-1,0 0 0,1 0 1,-1 0-1,1 0 1,-1 0-1,1-1 0,2 3-4,-3-4 6,1 0-1,-1 0 0,1 0 0,0 0 0,-1 0 0,1 0 0,0-1 0,0 1 0,-1-1 1,1 0-1,0 0 0,0 0 0,0 0 0,-1 0 0,1 0 0,0-1 0,0 0 0,-1 1 1,1-1-1,0 0 0,-1 0 0,3-2-5,9-4 17,-1 0 1,0-1 0,0-1-1,-1 0 1,0 0-1,-1-2 1,1 1 0,0-4-18,21-24 76,26-37-76,-30 34 9,-1 0 1,-2-2-1,-1-1 0,-3 0 0,-2-2 0,-1-1 0,-3 0 1,6-32-10,-19 67-12,0 0 1,-1-1 0,-1 1 0,0-1 0,0 0-1,-1 0 1,-1 1 0,0-1 0,-1 0 0,-1-3 11,3 13-7,-1 0 1,0 0-1,0 0 1,0 0 0,-1 1-1,1-1 1,-1 0-1,1 1 1,-1-1 0,0 0-1,0 1 1,0 0-1,0 0 1,-1-1 0,1 1-1,0 1 1,-1-1 0,-2-1 6,2 2-7,1 0 1,-1 0 0,0 1 0,1-1 0,-1 1-1,0 0 1,1 0 0,-1 0 0,0 0 0,0 0-1,1 0 1,-1 1 0,0-1 0,1 1 0,-1 0-1,1 0 1,-1 0 0,1 0 0,-1 0 0,1 1 0,0-1-1,-1 1 1,1 0 6,-7 4-43,1 1 0,0 0 0,0 1 0,1 0 0,-1 0 0,2 0 1,-1 1-1,1 0 0,1 0 0,-3 6 43,-6 14-470,2 1 0,-9 30 470,-3 24-3624,-13 85 3624,14-34-1323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7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0 242 3865,'7'-12'2118,"-2"-4"-1574,0 0 1,1 1-1,1 0 1,0 0 0,7-9-545,0-1 777,-1 0 1,2-9-778,-14 31 37,1 0 0,-1 0 0,1 1 0,0-1 0,-1 0 0,1 1 0,0 0 0,1-1 0,-1 1 0,0 0 0,1 0 1,-1 0-1,1 1 0,-1-1 0,1 0 0,0 1 0,0 0 0,0 0 0,-1 0 0,1 0 0,1 0 0,-1 0 0,0 1 0,0-1 0,0 1 0,0 0 0,0 0 0,0 0 0,3 1-37,0 0-15,1 0 0,-1 0 0,0 1-1,-1 0 1,1 0 0,0 1 0,-1-1-1,1 1 1,-1 0 0,0 1-1,1-1 1,-2 1 0,1 0 0,0 0-1,1 3 16,0 0-18,-1 0-1,0 0 0,0 1 1,-1-1-1,0 1 1,-1 0-1,1 1 0,-1-1 1,-1 0-1,0 1 0,0 0 19,3 19-11,-2 1 1,-1 23 10,-2-35 22,1 1 0,0 0 0,1 0 0,1 0 0,1-1 1,0 1-1,2-1 0,4 11-22,-9-26 2,1 1 0,0-1 1,-1 0-1,1 1 0,0-1 0,0 0 0,1 0 0,-1-1 0,0 1 1,0 0-1,1-1 0,-1 1 0,1-1 0,0 0 0,-1 0 1,1 0-1,0 0 0,-1 0 0,1-1 0,0 1 0,0-1 1,0 0-1,0 0 0,0 0 0,-1 0 0,1 0 0,0-1 1,0 1-1,1-1-2,9-2-48,0 0 0,0-1 0,0 0 0,-1-1 0,11-5 48,-6 1-344,0-1 1,0-1 0,-1 0 0,0-1-1,11-12 344,20-30-633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7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 8330,'0'-2'117,"-1"1"0,1-1 0,0 1 1,0-1-1,0 0 0,0 1 0,1-1 1,-1 0-1,0 1 0,1-1 0,-1 1 0,1-1 1,-1 1-1,1-1 0,0 1 0,0-1 0,0 1 1,0 0-1,0-1 0,0 1 0,0 0 1,0 0-1,0 0 0,2-1-117,-1 1 21,1-1 0,0 1 1,0 1-1,0-1 0,0 0 0,0 1 0,0 0 1,0-1-1,0 1 0,0 0 0,0 1 0,0-1 1,0 0-1,0 1 0,0 0-21,2 0-4,0 0 0,-1 0 0,1 0-1,-1 1 1,1-1 0,-1 1 0,0 0 0,0 1-1,0-1 1,0 1 0,0 0 0,0 0 0,-1 0 0,0 0-1,4 4 5,-4-2-7,1 1 0,-1-1 0,0 1 0,0 0 0,-1 0-1,1 0 1,-1 0 0,0 0 0,-1 0 0,1 5 7,0 12 5,-1-1-1,-1 1 1,-1-1-1,-1 1 1,-1-1-1,-1 4-4,2-19 10,-8 75 158,9-74-142,1 0 0,0 0 0,1 0 0,0 0 0,0 0 0,1 0 0,0 0 0,1 4-26,-2-10 1,0 1-1,0-1 1,0-1 0,1 1 0,-1 0 0,0 0-1,1 0 1,-1-1 0,1 1 0,-1 0-1,1-1 1,0 0 0,0 1 0,0-1 0,0 0-1,-1 0 1,2 0 0,-1 0 0,0 0-1,0 0 1,0-1 0,0 1 0,0-1 0,1 0-1,-1 1 1,0-1 0,0 0 0,1 0-1,-1-1 0,10 0-62,-1 0 0,1-1 0,-1 0 0,0-1-1,4-2 63,-14 4-11,103-37-1487,-52 18 610,38-12 44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7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688 1 4529,'-23'2'685,"1"1"0,0 1 1,0 0-1,-20 9-685,-84 35 1622,60-21-711,-6 2 481,-28 17-1392,69-30 120,1 2 1,0 1-1,2 1 0,-9 9-120,34-27 0,0 0-1,0 1 1,0-1 0,1 1 0,-1 0 0,1-1-1,0 1 1,-1 0 0,1 0 0,1 1-1,-1-1 1,0 0 0,1 1 0,0-1 0,0 1-1,0-1 1,0 1 0,0 0 0,1-3 1,1 0 0,-1 0 0,1 0-1,-1 0 1,1 0 0,-1 0 0,1 0 0,-1 0 0,1 0 0,0 0 0,-1-1 0,1 1 0,0 0-1,0-1 1,0 1 0,0 0 0,0-1 0,-1 1 0,1-1 0,0 1 0,0-1 0,0 0 0,0 1-1,0-1 1,0 0 0,0 0 0,1 0 0,0 0-1,38 5 134,-30-4-85,52 7 107,0 2 1,0 4-1,-1 2 0,23 10-156,121 45-133,-190-66 27,0-1 1,0-1-1,0 0 1,1-2-1,-1 1 1,1-2-1,6 0 106,-15-1-247,0 1 0,0-1 0,1-1 0,-1 1 0,0-1 0,0 0 0,-1-1 1,1 0-1,0 0 0,-1 0 0,0-1 0,0 0 0,0 0 0,0 0 0,-1-1 0,1 0 0,0-1 247,19-34-1202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8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90 7922,'21'-12'2720,"22"-1"-2512,14-2-144,14 2-120,1-2-72,9 7-136,-6 1-48,-1 5-320,-6 0-384,-8 0-977,2 2 1201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9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30 267 5161,'57'-71'2358,"-47"60"-583,-7 11-1274,-5 8-198,-2 14 29,-2 0 0,0 0 0,-5 12-332,-12 40 186,6 11-135,3 2 0,5-1 0,2 20-51,7-97 112,0-10-20,3-21 52,0-8-9,20-195 132,5-37-381,-26 249 105,0 0 8,-1 1-1,1-1 0,1 1 0,1 0 0,-1 0 1,2 1-1,2-7 2,-7 18-1,0 0 0,0 0 0,1-1 0,-1 1 0,0 0 0,0 0-1,0 0 1,0-1 0,0 1 0,1 0 0,-1 0 0,0-1 0,0 1 0,0 0 0,1 0 0,-1 0 0,0 0 0,0 0 0,1-1 0,-1 1 0,0 0 0,0 0-1,1 0 1,-1 0 0,0 0 0,1 0 0,-1 0 0,0 0 0,0 0 0,1 0 0,-1 0 0,0 0 0,1 0 1,7 7-42,6 22-30,-10-19 60,2 1 7,0-1 1,1 0-1,0-1 1,0 0-1,1 0 1,0 0 0,0-1-1,1 0 1,1-1-1,-1 0 1,1 0 0,7 3 4,-9-6 0,1 0 0,0 0 1,0-1-1,0 0 0,1 0 1,-1-1-1,0 0 0,1-1 1,0 0-1,-1-1 0,1 0 1,0 0-1,-1-1 0,1 0 1,6-2-1,-8 0 0,-1 1 0,1-1 0,-1-1 0,0 1 0,0-1 0,0-1 1,0 1-1,-1-1 0,6-6 0,10-9 2,-2-1-1,1-3-1,-7 8 0,1 1 14,-1-2 1,-1 0 0,0 0 0,-2-2 0,1 1 0,3-11-15,-12 24 108,-2 7-35,-1 16-4,-5 36-37,4-48-14,-5 43-83,2 1 1,3-1-1,1 1 0,3-1 1,1 0-1,3 0 0,2 0 1,12 32 64,-20-77-19,18 47-983,-18-48 780,1 0 0,0 0 0,0 1 0,0-1 0,0-1 0,0 1 0,0 0 0,1 0 0,-1-1 0,1 0 0,0 1 0,0-1 0,1 1 222,-2-3-111,0 1-1,0 0 0,0-1 0,1 1 0,-1-1 1,0 0-1,0 0 0,0 0 0,2 0 112,-4 0-1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0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0 616 4969,'41'46'1631,"-40"-46"-1602,-1 1 0,1 0 0,0 0 0,-1 0 0,1 0 0,-1 0 0,1 0 1,-1 0-1,0 0 0,1 0 0,-1 0 0,0 1 0,0-1 0,0 0 0,0 0 0,0 0 0,0 0 0,0 0 0,0 0 0,0 0 0,0 1 0,-1-1 0,1 0 0,0 0 1,-1 0-1,0 0-29,-1 8 108,-1 15-84,0 0 0,2 0-1,1 0 1,1 0 0,1-1-1,1 1 1,2 0 0,0 0-24,-4-16 11,1-1 0,1 1 0,-1 0 1,1 0-1,1-1 0,-1 0 0,1 1 1,1-1-1,-1-1 0,3 3-11,-4-5 3,0-1-1,1 0 0,-1 0 1,1-1-1,-1 1 0,1-1 1,0 0-1,0 0 0,0 0 1,0 0-1,1-1 1,-1 1-1,0-1 0,1 0 1,-1-1-1,1 1 0,-1-1 1,0 0-1,5 0-2,9-1 14,0-2 0,0 0 1,0 0-1,0-2 0,0 0 0,-1-2 0,0 1 0,-1-2 1,7-4-15,7-5-14,-1-1 0,-1-1 0,0-2 0,14-15 14,-32 27 13,0-1-1,0 0 1,-1 0 0,-1-1-1,0 0 1,0 0-1,-1-1 1,-1 0 0,0 0-1,-1-1 1,0 0 0,-1 0-1,0 0 1,-1 0-1,1-7-12,1-19 251,-2 0 0,-2-1 0,-1 1-1,-3-11-250,-7-44 712,-6-18-712,10 75 122,-2 0 0,-1 1 0,-2-1 0,-1 2 0,-7-13-122,5 17 1044,16 57-1040,1 0-1,2-1 1,0 1 0,5 8-4,-7-23 1,18 78 1,-4 2 0,5 85-2,-11 175 17,-8-304 329,-1-12-3970,-2-37 2650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29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7114,'0'1'2591,"3"4"-2333,-1 1 1,0-1-1,0 1 1,0-1-1,-1 1 0,0 0 1,0 0-259,3 14 190,6 70 81,-3 1-1,-4 58-270,-3-130 1,-1 2 1,2-1-1,0 1 0,1-1 0,1 1 0,2 8-1,-1-25 15,1-10-1,-3 3-8,63-74 63,12-5-69,-67 71-9,1 1 0,0 0 1,0 1-1,1 0 0,0 1 0,0 0 0,1 1 1,0 0-1,0 1 0,7-2 9,-16 7 0,-1 0 0,1 0 0,-1 0-1,1 0 1,-1 1 0,1 0 0,0-1 0,-1 1 0,1 0 0,0 1 0,-1-1 0,1 1-1,-1 0 1,1 0 0,-1 0 0,1 0 0,-1 0 0,1 1 0,0 0 4,0 1 0,0 0 0,0 0 0,0 0 0,-1 1 0,0-1 0,1 1 0,-1 0 0,0 0 0,-1 0 0,1 0 0,0 1-4,5 13 20,-1 0 1,0 0 0,-2 0 0,0 1 0,-1-1 0,0 3-21,-4-21 0,8 29 13,-8-28-3,1 1 0,-1-1 0,1 0 0,-1 1 0,1-1-1,0 0 1,0 0 0,0 1 0,0-1 0,0 0 0,0 0-1,0 0 1,0 0 0,0 0 0,0-1 0,1 1 0,-1 0-1,1 0-9,-1-1 16,-1 0-1,1 0 1,0 0-1,-1 0 0,1-1 1,-1 1-1,1 0 1,-1 0-1,1-1 1,0 1-1,-1 0 0,1-1 1,-1 1-1,0 0 1,1-1-1,-1 1 0,1-1 1,-1 1-1,0-1 1,1 1-1,-1-1 1,0 1-1,1-1 0,-1 1 1,0-1-1,1 0-15,11-24 220,-5 8-83,11-18-48,-3-1 0,0 0 0,0-11-89,31-118-2,-40 141 9,-4 18-9,-1-2-6,1 0-1,1 0 1,-1 0 0,1 0-1,1 0 1,0 0-1,0 1 1,0 0 0,2-2 8,-6 8-5,1 1 0,-1-1 0,0 0 1,1 1-1,-1-1 0,1 1 0,-1-1 0,1 1 1,-1 0-1,1-1 0,-1 1 0,1 0 1,0-1-1,-1 1 0,1 0 0,-1-1 1,1 1-1,0 0 0,-1 0 0,1 0 1,0 0-1,-1 0 0,1-1 0,0 1 0,-1 0 1,1 1-1,0-1 5,0 0-9,0 1 0,0-1 0,0 1 0,0 0 0,-1-1 0,1 1 0,0 0 0,0 0 0,-1 0 0,1-1 0,0 1 0,-1 0 0,1 0 0,-1 0 0,1 0 0,-1 0 9,3 9-94,0-1-1,0 1 1,-1 0-1,0 0 95,0-2-126,13 50-1161,-14-53 922,1 0 1,0 0-1,0 0 1,0-1 0,1 1-1,-1 0 1,1-1-1,0 0 1,2 2 364,-4-5-82,0 0 0,0 0 0,1-1 1,-1 1-1,0-1 0,0 1 0,1-1 1,-1 0-1,0 1 0,1-1 0,-1 0 1,0 0-1,1 0 0,-1 0 0,0 0 0,1 0 82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0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22 9266,'-7'-22'3065,"37"31"-3097,15 4-56,15 8-120,-9 5 24,-21 3 23,-9 10 9,-28 6 128,-7 1 40,-6 12 64,-5 4 0,16-5-15,14-6-33,27-14-169,8-18-79,18-21-336,12-5-528,11-29 720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2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68 886 4001,'0'0'286,"-2"-2"624,6-9-985,9-21-121,1 2 0,2-1 0,4-4 196,1-1-323,-1-1-1,6-21 324,-16 31-77,-1-1-1,-2 0 0,0-1 0,-2 0 0,-1-5 78,7-144 392,-9 140-252,-3-143 1499,-1 143-653,2 38-974,0 0 0,0 1 0,0-1 1,0 0-1,0 0 0,0 0 0,-1 0 1,1 0-1,0 0 0,0 1 0,0-1 1,0 0-1,0 0 0,-1 0 0,1 0 1,0 0-1,0 0 0,0 0 0,-1 0 0,1 0 1,0 0-1,0 0 0,0 0 0,-1 0 1,1 0-1,0 0 0,0 0 0,0 0 1,0 0-1,-1 0 0,1 0 0,0 0 0,0 0 1,0 0-1,-1 0 0,1 0 0,0 0 1,0 0-1,0-1 0,0 1 0,0 0 1,-1 0-1,1 0 0,0 0 0,0 0 1,0-1-1,0 1 0,0 0 0,0 0 0,0 0 1,-1 0-1,1-1 0,0 1 0,0 0 1,0 0-1,0 0 0,0 0 0,0-1 1,0 1-1,0 0 0,0 0 0,0 0 1,0-1-1,0 1 0,0 0 0,0 0 0,0 0 1,0-1-1,1 1-12,-6 10 128,0 0 0,1 0 0,0 1 0,1-1 0,-1 9-128,-2 2 37,-44 196 865,-21 213-902,42-185 346,-23 146 80,41-324-379,11-67-46,0 1-1,0-1 1,0 0 0,0 0 0,0 1-1,-1-1 1,1 0 0,0 0 0,0 1 0,0-1-1,0 0 1,0 1 0,0-1 0,0 0-1,0 0 1,0 1 0,0-1 0,0 0 0,1 1-1,-1-1 1,0 0 0,0 0 0,0 1 0,0-1-1,0 0 1,0 0 0,1 1 0,-1-1-1,0 0 1,0 0 0,0 0 0,0 1 0,1-1-1,-1 0 1,0 0 0,0 0 0,1 0-1,-1 1 1,0-1 0,0 0 0,1 0 0,-1 0-1,0 0 1,1 0 0,-1 0 0,0 0-1,0 0 1,1 0 0,-1 0 0,0 0 0,1 0-1,-1 0 1,0 0 0,0 0 0,1 0-1,-1 0 1,0 0 0,0 0 0,1 0 0,-1-1-1,16-10 47,-13 8-39,29-25 2,-1-3 0,-2 0-1,-1-2 1,14-23-10,-29 38-73,-2 0-1,0-1 1,-1 0 0,-1 0-1,-1-1 1,-1-1-1,0 1 1,-2-1 0,0 0-1,-1 0 1,-2-1-1,1-19 74,-3 21-19,0 0 0,-2 0 0,0 0 0,-1 0 0,-1 0 0,-1 1-1,-1 0 1,0 0 0,-2 0 0,0 1 0,-1 0 0,-1 0 0,-10-13 19,12 20 94,-1 2 1,0-1 0,-1 1 0,0 0 0,0 1 0,-1 0 0,0 1 0,-1 0 0,0 1 0,0 0 0,0 1-1,-7-2-94,19 7 15,-1 0 0,1 0 0,-1 0-1,1 0 1,0-1 0,-1 1 0,1 0-1,-1 0 1,1 0 0,0-1-1,-1 1 1,1 0 0,0 0 0,-1-1-1,1 1 1,0 0 0,-1-1 0,1 1-1,0 0 1,0-1 0,-1 1-1,1-1 1,0 1 0,0 0 0,0-1-1,0 1 1,-1-1 0,1 1 0,0-1-1,0 0-14,10-9 151,28-9-112,-36 18-24,148-54-84,140-30 69,-284 84-9,5-3-50,0 1-1,0 0 1,0 1 0,1 0 0,0 0-1,-1 2 1,1-1 0,-1 2 0,1-1-1,4 2 60,-14-1-7,-1-1-1,0 0 0,0 1 0,0-1 0,0 1 1,0-1-1,1 1 0,-1 0 0,0-1 0,0 1 1,-1 0-1,1 0 0,0 0 0,0 0 0,0 0 1,0 0-1,-1 0 0,1 0 0,0 0 0,-1 0 0,1 0 1,-1 0-1,1 1 0,-1-1 0,0 0 0,0 0 1,1 0-1,-1 1 0,0-1 0,0 0 0,0 0 1,0 1-1,0-1 0,-1 0 0,1 0 0,0 1 1,0-1-1,-1 0 0,1 0 0,-1 0 0,1 0 1,-1 1 7,-3 7 2,0 1 1,-1-1-1,0-1 1,0 1 0,-2 0-3,-14 19 201,-23 22-201,17-19 457,-12 19-457,32-41 74,0 1-1,1 0 1,0 1 0,1 0 0,1 0 0,-1 0 0,0 5-74,4-12 13,0 0 1,0 0 0,1 1 0,-1-1-1,1 0 1,0 0 0,0 1-14,0-5 2,0 1-1,0 0 1,0-1-1,0 1 1,1 0 0,-1 0-1,0-1 1,0 1 0,1 0-1,-1-1 1,0 1-1,1-1 1,-1 1 0,1 0-1,-1-1 1,1 1 0,-1-1-1,1 1 1,-1-1-1,1 1 1,-1-1 0,1 0-1,0 1 1,-1-1 0,1 1-1,0-1 1,-1 0-1,1 0 1,0 0 0,-1 1-1,1-1 1,0 0 0,0 0-1,-1 0 1,1 0 0,0 0-1,0 0 1,-1 0-1,1 0 1,0-1-2,3 1 1,1-1 0,0 0 0,-1-1 0,0 1 0,1-1 0,-1 0 0,0 0 0,0 0 0,0-1-1,0 1 1,2-2-1,40-39-6,-28 26-7,20-20-128,-3-1 0,27-37 141,-46 53-68,-1-1 0,0-1 1,-2 0-1,-1-1 0,-1 0 1,1-8 67,-6 18-42,-7 24 32,-8 33 25,6-30-16,1-5 2,-4 18-4,1 1 0,2 0 1,-1 19 2,3-38 0,1-1 1,0 0-1,1 1 0,-1-1 1,1 1-1,1-1 1,-1 0-1,1 0 0,0 0 1,0 0-1,1 0 1,0 0-1,0 0 1,0-1-1,1 0 0,0 1 1,0-1-1,0 0 0,-2-3 3,1 0-1,-1 0 1,1 0 0,0 0-1,0-1 1,-1 1-1,1-1 1,0 0 0,0 0-1,0 0 1,1 0 0,-1 0-1,0 0 1,0-1-1,0 0 1,1 0 0,-1 0-1,0 0 1,0 0-1,0 0 1,1-1 0,-1 0-1,0 0 1,2 0-3,7-4 16,-1 0 1,0 0-1,0-1 1,0 0-1,-1-1 1,0 0-17,17-14 20,0 0 0,-2-1 0,0-2 0,-2 0 0,0-2 0,-2 0 0,-1-1 0,-1-2 0,-2 0 0,1-3-20,-14 24 8,0 0 1,0 1 0,1-1-1,1 1 1,-1 0 0,4-3-9,-8 10 0,-1-1 0,1 1 0,0-1 0,0 1 0,-1-1 0,1 1 0,0-1 0,0 1 1,0 0-1,0-1 0,-1 1 0,1 0 0,0 0 0,0 0 0,0 0 0,0 0 0,0 0 0,0 0 1,0 0-1,0 0 0,-1 0 0,1 0 0,0 0 0,0 1 0,0-1 0,0 0 0,0 1 0,-1-1 1,1 1-1,0-1 0,0 1 0,-1-1 0,1 1 0,0-1 0,-1 1 0,1 0 0,0-1 0,-1 1 0,5 4-3,0 1 0,-1-1 0,0 1 0,3 6 3,-6-10 1,21 35-2,10 18-3,23 27 4,-42-66-32,0 0 1,0-1 0,2 0-1,0-1 1,0-1-1,17 11 32,-5-6-616,0-1-1,1-2 1,0 0 0,1-2-1,22 6 617,19-2-791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2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79 192 8018,'-4'2'195,"0"1"1,0-1-1,0 1 1,0 0-1,0 0 1,0 1-1,1-1 1,-1 1-1,1 0 1,0 0-1,0 0 1,1 0-1,-1 0 1,1 0-1,0 1 1,0 0-1,1-1 1,-1 1-1,0 3-195,-2 11-48,0 0-1,1 1 0,1-1 0,1 9 49,1 143 16,1-81 4,-6 40-20,4-113-10,4-35-12,-1 1 9,31-181-62,13-89-68,-37 209 99,11-65 86,-20 141-38,0 1 0,1-1-1,-1 1 1,0-1 0,0 1 0,1-1 0,-1 1 0,1-1 0,-1 1 0,1-1 0,0 1-1,-1 0 1,1-1 0,0 1 0,0 0 0,0 0 0,0 0 0,0-1 0,0 1 0,0 0 0,2 0-4,-1 0 1,0 1 0,1 0 0,-1 0 0,0 0 0,0 1 0,1-1 0,-1 1 0,0-1 0,0 1 0,0 0 0,0-1 0,2 2-1,9 3-6,11 3 11,1-2 0,0 0 0,-1-1 0,1-1 1,1-2-1,-1 0 0,0-2 0,23-2-5,-11-5 54,-1-1-1,13-5-53,-10 3 53,22-3-53,-58 12-9,-1 1 0,1-1 0,0 1 0,0 0 0,-1 0 0,1 0 0,0 1 0,0-1 0,-1 0-1,1 1 1,-1 0 0,2 0 9,-4-1-7,1 0 0,-1 0-1,0 1 1,1-1 0,-1 0-1,0 0 1,0 1 0,1-1-1,-1 0 1,0 1 0,0-1-1,1 0 1,-1 1 0,0-1-1,0 0 1,0 1 0,0-1-1,1 0 1,-1 1 0,0-1-1,0 0 1,0 1 0,0-1-1,0 1 1,0-1 0,0 0-1,0 1 1,0-1 0,0 1 7,-1 0-32,1 1 0,-1-1 0,0 1 0,1-1 0,-1 1 0,0-1 0,0 0 0,0 1 0,0-1 0,0 0 0,-1 1 32,-21 20-2430,-23 18 2430,-10 1-820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2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65 4577,'25'-9'2224,"28"-6"-687,20-2-721,16 2-504,-3 7-168,-18 8-1248,-17 6-1057,-30 20 1329</inkml:trace>
  <inkml:trace contextRef="#ctx0" brushRef="#br0" timeOffset="1">0 488 6985,'51'-38'2473,"41"6"-2289,4 4-488,2 7 200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3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0 334 7386,'53'43'2295,"-48"-39"-2198,0 1 0,0 0 0,0 0 0,0 0 0,-1 1 0,0 0 0,0 0 0,0 0 0,-1 0 0,0 1 0,2 5-97,-1 1-9,-1-1 1,0 1 0,-1 0 0,0 0-1,-1 1 9,0 7-11,-1 0-1,-1 0 0,-1 0 0,-1 0 1,-1 0-1,-1 0 0,0-1 1,-2 0-1,-3 7 12,5-11 27,5-16-23,0 0 0,0 0 0,0 0 0,0 0 0,0 0 0,0 0 0,0 0 0,0 0 0,0 0 0,0 0 0,0 0 0,0 0 0,0 0 0,0 0 0,0 0 0,0 0 0,0 0 0,0 0 0,1 0 0,-1 0-1,0 0 1,0 0 0,0 0 0,0 0 0,0 0 0,0 0 0,0 0 0,0 0 0,0 0 0,0 0 0,0 0 0,0 0 0,0 0 0,0 0 0,0 0 0,0 0 0,0 0 0,0 0 0,0 0 0,0 0-4,16-26 370,-5 9-342,146-253 128,-124 207-244,-3-2 0,-3-1 0,5-26 88,-30 87-11,1-4-24,0 0-1,0 0 1,-1 0-1,0-1 1,-1 1-1,0 0 1,0-1-1,-1 1 1,0-1-1,-1 1 1,-1-7 35,2 14-36,-1 0 0,1 0 0,-1 0 0,0 1 0,0-1 0,0 0 1,0 0-1,0 1 0,0-1 0,-1 0 0,1 1 0,0 0 0,-1-1 0,1 1 1,-1 0-1,1-1 0,-1 1 0,0 0 0,0 0 0,1 0 0,-1 1 1,0-1-1,0 0 0,0 1 0,0-1 0,0 1 0,0-1 0,0 1 1,0 0-1,0 0 0,0 0 0,-1 0 36,-3 1-280,-1 0 1,1 0-1,0 0 0,0 0 1,0 1-1,-1 0 0,2 1 1,-1-1-1,-5 4 280,-18 14-978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3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1 3609,'0'0'1372,"-1"1"-604,-1 1-675,0 0-1,0 1 0,0-1 1,0 0-1,0 0 0,0 0 1,0-1-1,-1 1 0,1-1 1,-2 2-93,-22 13 252,9-3-123,-8 6 124,-2-1-1,0-1 0,-1-1 0,-8 2-252,1-4 344,14-5-85,0 0 1,0 1-1,1 2 0,1 0 0,-3 2-259,20-13 4,1 0 0,-1 1-1,1-1 1,-1 0-1,1 1 1,-1-1-1,1 1 1,0-1-1,0 1 1,0 0 0,0-1-1,0 1 1,0 0-1,0 0 1,0 0-4,21 0 34,0 1 1,-1 0-1,0 2 1,0 0-1,0 1 1,3 3-35,-10-5 15,113 47 150,-67-27-263,16 3 98,-52-20-505,1-1 0,0-1-1,0-1 1,0-1 0,5-1 505,22 0-847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4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1 7114,'-7'0'2440,"-1"42"-2216,-9 5-40,0 26-48,2 14 0,-2-6-128,8-6 8,-2-12-16,1-11 0,1-6 64,3-11-48,6-14 40,2-6-64,7-15-168,10-5-176,11-16-1256,10-9 1104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5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138 142 7418,'-21'25'1399,"1"1"0,2 0 1,-11 21-1400,21-33 56,1 1 1,0 0-1,1 0 1,0 0-1,2 1 1,0 0-1,0 0 1,1 4-57,3-16-6,-1 1 1,1-1-1,0 1 1,1-1-1,-1 1 1,1-1 0,-1 1-1,2 1 6,-2-4-6,1-1 0,0 1 0,-1-1 0,1 1-1,0-1 1,0 0 0,0 1 0,0-1 0,0 0 0,0 0 0,0 1-1,0-1 1,1 0 0,-1 0 0,0-1 0,1 1 0,-1 0 0,0 0 0,1-1-1,-1 1 1,1 0 0,-1-1 0,1 0 0,0 1 0,-1-1 0,1 0 0,0 0 6,6 0-14,-1 0 1,0 0-1,0-1 1,0 0 0,0-1-1,0 0 1,0 0-1,0 0 1,0-1 0,0 0 13,67-36-23,-62 32 24,11-6 6,0-2 0,0 0 1,-2-2-1,0 0 1,-1-1-1,-1-1 1,10-12-8,-23 22-3,-1 0 1,0 0-1,0 0 1,-1-1-1,0 0 1,0 0-1,-1 0 1,-1 0 0,1 0-1,-1-8 3,-1 11-6,0-1 0,-1 1-1,0-1 1,0 1 0,0-1 0,-1 1-1,0-1 1,-1 1 0,0 0 0,0-1-1,-1 1 1,1 0 0,-1 0-1,-3-3 7,4 7-3,0 0 0,-1 0 0,1 0-1,-1 0 1,1 1 0,-1-1-1,0 1 1,0-1 0,0 1 0,0 0-1,-1 1 1,1-1 0,0 0-1,-1 1 1,0 0 0,-1-1 3,-1 1 0,0 0-1,0 0 1,0 1 0,0 0 0,0 0 0,-1 0-1,1 1 1,0 0 0,-5 1 0,-1 2-32,-1 0 0,1 0 0,1 1 0,-1 1 1,1 0-1,0 0 0,0 1 0,0 0 0,-2 4 32,9-8-144,0 1 0,0-1 0,0 0 0,1 1 0,0 0 0,0 0 0,0 0 1,0 0-1,0 0 0,1 1 0,0-1 0,0 1 0,0 0 0,1-1 0,-1 4 144,2 20-876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5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15 7242,'-11'-15'2568,"2"32"-2344,1 3-24,1 20-88,-5 13-16,-3 5 56,2 6-32,0-2-56,2-1-8,9-5-72,2-3-88,7-17-312,12-14-584,13-25 648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1.4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122 528 5233,'-102'-48'2499,"101"47"-2377,-1 0-1,1 0 1,-1 0 0,1 0-1,0 0 1,-1 0-1,1 0 1,0-1-1,0 1 1,0 0 0,0-1-1,0 1 1,0-1-1,0 0-121,1 2 37,0-1-1,-1 0 0,1 0 0,0 1 1,0-1-1,0 0 0,0 0 0,0 1 1,0-1-1,0 0 0,0 1 0,0-1 1,1 0-1,-1 0 0,0 1 0,0-1 1,1 0-1,-1 1 0,0-1 0,1 0 1,-1 1-37,2-3 31,0 1 1,0 0 0,1-1 0,-1 1 0,1 1 0,-1-1 0,1 0-1,0 0 1,0 0-32,-1 2 27,217-113 215,-159 86-199,0 4 0,50-12-43,-40 17-51,-15 5-238,3-4 289,-54 16-11,-3 1 7,0 0-1,0 0 1,1-1 0,-1 1-1,0 0 1,0-1 0,1 1 0,-1-1-1,0 0 1,0 1 0,0-1-1,0 0 1,0 1 0,0-1-1,0 0 1,0 0 0,0 0 0,0 0-1,0 0 1,-1 0 0,1 0-1,0 0 1,-1-1 0,1 1 0,-1 0-1,1-1 5,-1 2 2,0 0-1,-1 0 1,1 0-1,0 0 1,0 0-1,-1-1 0,1 1 1,0 0-1,0 0 1,-1 0-1,1 0 1,0 0-1,0 0 1,-1 0-1,1 0 1,0 0-1,-1 0 1,1 0-1,0 0 1,0 0-1,-1 0 0,1 0 1,0 0-1,0 1 1,-1-1-1,1 0 1,0 0-1,0 0 1,0 0-1,-1 0 1,1 1-1,0-1 1,0 0-1,0 0 1,-1 0-1,1 1 0,0-1 1,0 0-1,0 0 1,0 0-2,-20 41 72,2 0-1,-1 9-71,11-29 21,-3 6 8,2 1 0,2 0 1,-2 10-30,7-26 2,0-1 1,1 1 0,0-1-1,1 1 1,1 0 0,0-1 0,0 1-1,3 9-2,-3-19 0,-1 0-1,1 0 0,0 0 1,0 0-1,0 0 0,0 0 1,0 0-1,0 0 1,0 0-1,1 0 0,-1-1 1,1 1-1,-1 0 0,1-1 1,0 1-1,-1-1 0,1 0 1,0 0-1,0 0 0,1 1 1,1-1 1,0 1 0,0-1 0,0 0-1,0-1 1,0 1 0,0-1-1,1 1 1,-1-1 0,0-1-1,4 1 0,10-4 12,0 0 1,0 0-1,0-2 0,13-5-12,-21 7 8,1-1-24,1 0 0,-1 0 0,0-1 0,0-1 0,-1 0 0,0 0 0,0-1 0,-1 0 0,0-1 0,0 0 0,-1-1 0,0 1 0,-1-2 0,0 1 0,-1-1 0,5-8 16,-2-2-17,-1-1 0,-1 0 0,1-9 17,-20 76 227,4-17-171,1 0 0,-1 15-56,6-35 4,1-1-1,1 1 0,0-1 0,0 1 0,0-1 0,1 1 0,0-1 0,1 1 0,0-1 0,0 0 0,0 0 0,1 2-3,-2-7 2,1 1 0,-1 0 0,1-1 0,0 1 0,-1-1-1,1 0 1,0 1 0,0-1 0,0 0 0,1 0 0,-1 0 0,0-1-1,1 1 1,0 0 0,-1-1 0,1 0 0,0 0 0,-1 0 0,3 1-2,0-1 5,0 0 0,0-1 0,0 0 1,0 0-1,0 0 0,0 0 1,0-1-1,0 0 0,0 0 1,0 0-1,2-1-5,8-4 14,1 0 1,-1-1 0,0-1-1,-1-1 1,0 0 0,9-7-15,-16 11 6,-1 0 0,0-1 0,0 1 0,-1-1 0,1 0 1,-1-1-1,-1 1 0,1-1 0,-1-1-6,-1 3 8,-1 0 1,0-1-1,0 1 0,-1-1 1,1 1-1,-1-1 1,-1 1-1,1-1 0,-1 0 1,0 1-1,0-1 0,0 0 1,-2-4-9,0-2 39,-2 0 0,1 0 0,-2 0 0,1 1 0,-1-1 0,-1 1 0,-4-5-39,8 12 22,-1-1 0,1 1 0,-1 0 1,-1 0-1,1 0 0,0 0 1,-1 0-1,0 1 0,0 0 0,0-1 1,0 2-1,-1-1 0,1 0 0,-1 1 1,1 0-1,-1 0 0,0 0 1,0 1-1,-3-1-22,7 1 2,1 1 0,0 0 0,-1 0 1,1 0-1,-1 0 0,1-1 0,-1 1 0,1 0 0,0 0 1,-1 0-1,1 0 0,-1 0 0,1 0 0,-1 0 0,1 0 0,-1 0 1,1 1-1,-1-1 0,1 0 0,0 0 0,-1 0 0,1 0 1,-1 1-1,1-1 0,0 0 0,-1 0 0,1 1 0,0-1 1,-1 0-1,1 1 0,0-1 0,-1 0 0,1 1 0,0-1 1,0 0-1,-1 1 0,1-1 0,0 1 0,0-1 0,0 1-2,0 0-1,1-1-1,0 1 1,-1 0-1,1-1 1,0 1-1,0 0 1,0-1-1,-1 1 1,1-1-1,0 0 1,0 1-1,0-1 1,0 0-1,0 1 1,0-1-1,0 0 1,0 0-1,0 0 1,0 0-1,0 0 1,0 0-1,0 0 1,0 0 1,39-2-7,-1-2 0,38-9 7,-41 6 23,0 2 0,1 1 0,20 2-23,-55 2-2,1 0 1,0 0 0,0 0-1,0 0 1,0 1 0,-1-1-1,1 1 1,0 0 0,-1 0-1,1 0 1,0 0 0,-1 1-1,1-1 1,-1 1 0,0-1-1,1 1 1,-1 0 0,0 0-1,0 0 1,0 0 0,1 1 1,-2 1-4,1-1 0,0 0-1,-1 1 1,0-1 0,0 1 0,0-1 0,0 1 0,-1-1 0,1 1 0,-1 0 0,0-1 0,0 1 0,0 0-1,-1-1 1,1 1 0,-1 0 4,-2 11 1,-2 0 0,1 0 0,-2-1 0,-2 6-1,3-9-2,0 0 0,1 0-1,1 0 1,-1 1 0,2-1 0,0 1-1,-1 11 3,3-21 1,0 0 0,0 0 0,0-1 1,0 1-1,0 0 0,0 0 0,1 0 0,-1 0 0,1 0 0,-1 0 0,1 0 0,0 0 0,0-1 0,0 1 0,0 0 0,0-1 0,0 1 1,0 0-1,0-1 0,1 0 0,-1 1 0,0-1 0,1 0 0,0 1 0,-1-1 0,1 0 0,0 0 0,-1 0 0,1-1 0,0 1 1,0 0-1,0-1 0,0 1 0,0-1 0,0 0 0,1 1-1,18 2-4,1 0-1,-1-2 1,0 0-1,1-1 1,-1-2 0,1 0-1,-1-1 1,0-1 0,14-5 4,-9 2-7,-2-2 1,1 0-1,-1-2 1,-1-1 0,0-1-1,-1 0 1,17-15 6,-33 24 1,0-1 0,0 0 0,-1 0 1,1 0-1,-1-1 0,0 0 0,-1 0 0,0 0 1,0-1-1,0 1 0,0-1 0,-1 0 0,0 0 0,-1 0 1,0-1-1,0 1 0,0 0 0,-1-1 0,0 1 1,-1-1-1,1 0 0,-2 1 0,1-1 0,-1 1 0,0-1 1,0 1-1,-3-7-1,4 12 0,-1 0 0,1 1 0,-1-1 0,1 0 0,-1 1 0,0-1 0,0 0 0,0 1 0,0-1 0,0 1 0,0-1 0,0 1 0,-1 0 0,1 0 0,0-1 0,-1 1 0,1 0 1,-1 0-1,1 0 0,-1 1 0,1 0 0,0-1 1,-1 1-1,1 0 0,-1 0 1,1 0-1,-1 0 0,1 0 1,0 0-1,-1 0 1,1 0-1,-1 1 0,1-1 1,0 0-1,-1 1 0,1-1 1,0 1-1,-2 0 0,-3 3 1,0 0 1,0 1-1,0 0 0,1 0 0,0 0 1,0 0-1,0 1 0,-1 2-1,-7 10 0,0 1 0,2 0 0,0 1 0,1 0 0,1 1 0,1 0 0,1 0 0,1 1 0,1-1 0,1 4 0,3-20-1,0 0 0,1 0 0,0 0 0,0 0 0,0 0 0,1 0 0,0 0 0,0 0 0,0 0 0,0 0 0,1 0 0,0-1 1,0 1-1,1 2 1,-1-4 0,0-1 0,1 1 0,-1 0 0,0-1 0,1 1 0,0-1 0,0 0 0,-1 0 0,1 0 0,0 0 0,1 0 0,-1-1 0,0 1 0,0-1 0,1 0 0,-1 0 0,0 0 0,1 0 0,-1-1 0,1 0 0,1 1 0,12-1 1,1 0 0,-1-1 0,0-1 0,0-1 0,-1 0 0,1-1 0,4-3-1,33-11 8,29-16-8,-56 21 1,0 0 0,0-2 0,-2-1 1,0 0-1,0-2 0,14-16-1,-24 21-2,-1-1 0,-1-1 0,-1 0 0,0-1 0,-1 0 0,0-1 0,-2 0 0,0-1 0,-1 1 1,5-16 1,-10 22-6,0 0 1,-1-1 0,0 1 0,-1-1 0,0 1 0,-1-1 0,0 1 0,-1-2 5,1 9 4,0 0 1,0 1 0,-1-1-1,0 0 1,0 0-1,0 1 1,0-1 0,0 1-1,-1-1 1,1 1 0,-1 0-1,0-1 1,0 1 0,-1 0-1,1 0 1,0 0 0,-1 1-1,0-1 1,0 1 0,1-1-1,-2 1 1,1 0 0,0 0-1,0 0 1,-1 1 0,1-1-5,1 1 0,0 1 1,0-1-1,0 1 1,0-1-1,0 1 1,0 0-1,0 0 1,0 0 0,0 0-1,0 0 1,0 1-1,0-1 1,0 0-1,0 1 1,1-1-1,-1 1 1,0 0 0,0 0-1,0 0 1,1 0-1,-1 0 1,0 0-1,1 0 1,-1 0-1,1 1 1,-1-1 0,1 1-1,0-1 1,0 1-1,-1-1 1,1 1-1,0 0 1,1 0-1,-1-1 1,0 1 0,0 0-1,1 0 1,-1 0-1,1 0 0,-3 6 1,1 0 0,1 0-1,-1 0 1,1 0 0,1 0-1,-1 0 1,1 0 0,1 0 0,0 2-1,1 0-5,0 0 0,1 0 0,0 0 0,0-1 0,1 1 0,1-1 0,0 0 0,0 0 0,0 0 0,1-1 0,4 4 5,14 15 18,0-2 0,23 17-18,-27-25 0,-1 1 0,-1 0 1,0 1-1,-2 1 0,2 3 0,-17-21 0,1-1-1,-1 1 0,1 0 1,-1 0-1,0 1 0,0-1 1,0 0-1,0 0 0,0 1 1,-1-1-1,1 0 0,-1 1 1,1-1-1,-1 0 0,0 1 1,0-1-1,0 1 0,0-1 1,-1 0-1,1 1 0,0-1 1,-1 1-1,0-1 0,0 0 1,1 0-1,-1 1 0,0-1 1,-1 0-1,1 0 1,0 0-1,-1 0 0,1 0 1,-1 0-1,0-1 0,1 1 1,-1 0-1,0-1 0,-1 1 1,-8 5-48,0-1-1,-1 0 1,0 0-1,0-2 1,-1 1-1,-10 1 49,-71 20-877,-8 4 383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5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5657,'-6'6'427,"1"0"0,0 1-1,0-1 1,0 1 0,1 1-1,0-1 1,0 0 0,1 1-1,0 0 1,0 0 0,1 0-1,0 0 1,0 2-427,1-2-27,0 1 0,0-1 0,1 0 0,0 0 0,1 1 0,0-1-1,0 0 1,1 0 0,0 0 0,0 0 0,1 0 0,0 0 0,0 0 0,1-1 0,0 0 0,0 1 0,1-2-1,0 1 1,0 0 0,1-1 27,-4-3-28,1 0-1,1 0 1,-1 0-1,0-1 1,1 1-1,-1-1 1,1 0-1,0 0 1,0 0-1,0 0 1,0-1-1,0 0 0,0 0 1,0 0-1,0 0 1,0 0-1,1-1 1,-1 0-1,0 0 1,0 0-1,1 0 1,-1-1-1,0 0 1,0 0-1,0 0 1,0 0-1,0 0 1,0-1-1,0 0 1,0 0-1,0 0 29,18-11-14,-2 0 0,1-1-1,-2-1 1,5-5 14,73-71 98,-89 84-90,2-3 30,0 1-1,0-1 0,-1-1 0,0 0 0,-1 0 0,-1-1 0,5-7-37,-32 40 409,-16 26-319,11-8-59,2 1 0,1 1-1,3 1 1,1 1 0,-7 28-31,9-12-452,2 0-1,3 1 1,-1 40 452,8-32-445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6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85 191 7522,'-81'64'2147,"81"-64"-2135,0 0 0,0 0 1,-1 0-1,1 0 0,0 1 1,-1-1-1,1 0 0,0 0 1,0 1-1,0-1 0,-1 0 1,1 0-1,0 1 0,0-1 1,0 0-1,0 1 0,0-1 1,-1 0-1,1 0 0,0 1 1,0-1-1,0 0 0,0 1 1,0-1-1,0 0 0,0 1 1,0-1-1,0 0 0,0 1 1,0-1-1,0 0 0,0 1 1,1-1-13,9 3 96,24-7-268,-28 3 157,14-2-396,0-1-1,0-1 1,0-1 0,0-1 0,-1-1-1,0 0 1,0-1 0,-1-2 0,0 0-1,-1 0 1,-1-2 0,0 0-1,0 0 1,-1-2 0,-1 0 0,6-9 411,-17 21-19,-1 1-1,1-1 1,-1-1 0,0 1 0,0 0 0,0 0-1,0-1 1,-1 1 0,1-1 0,-1 0 0,0 1-1,0-1 1,0 0 0,0 0 0,-1 1 0,0-1 0,0 0-1,0-1 20,0 5 18,0-1 0,0 0 0,-1 0-1,1 0 1,0 0 0,-1 0 0,1 1-1,-1-1 1,1 0 0,-1 0 0,1 0 0,-1 1-1,0-1 1,1 0 0,-1 1 0,0-1-1,1 1 1,-1-1 0,0 1 0,0-1-1,0 1 1,1-1 0,-1 1 0,0 0-18,-2-1 42,1 1 1,-1-1-1,1 1 1,-1-1-1,1 1 1,-1 0-1,0 0 1,1 1-1,-2-1-42,-4 2 134,0-1-1,0 2 1,0-1 0,1 1 0,-1 0-1,1 0-133,-15 10 414,1 0-1,0 1 1,1 1 0,1 1-1,0 0 1,1 2-1,1 0 1,-12 17-414,17-20 189,1 0 0,1 1 0,0 1 0,1-1 0,1 2 0,1-1 0,0 1 0,1 0 0,1 0 0,1 1 0,-2 18-189,5-33 10,1 1-1,0 0 0,0-1 1,1 1-1,-1-1 1,1 1-1,0 0 0,0-1 1,0 1-1,1-1 1,-1 0-1,1 0 1,0 1-1,0-1 0,1 0 1,-1-1-1,1 1 1,0 0-1,2 2-9,1-2-66,-1 1 0,1-1 0,0 0-1,0-1 1,0 1 0,1-1 0,-1 0 0,1-1 0,0 1 0,0-1-1,0-1 1,4 1 66,5 1-322,1-1-1,-1-1 0,5 0 323,60-7-569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6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5 267 7490,'-3'26'898,"1"1"1,2-1 0,1 5-899,1-5 16,1 0 0,1 1 1,2-2-1,0 1 0,2-1 0,1 0 0,0 0 1,12 18-17,-19-38-4,1-1 0,-1 0 0,1 1 0,0-2 0,0 1 0,1 0 0,-1 0 0,1-1 0,3 3 4,-6-6 14,0 1-1,1 0 0,-1 0 1,0-1-1,1 1 0,-1-1 1,1 1-1,-1-1 0,1 1 0,0-1 1,-1 0-1,1 0 0,-1 0 1,1 0-1,-1 0 0,1 0 1,-1-1-1,1 1 0,0 0 1,-1-1-1,1 1 0,-1-1 0,0 1 1,1-1-1,-1 0 0,1 0 1,-1 0-1,0 1 0,0-1 1,1 0-1,-1-1-13,15-14 201,-1-1 0,-1 0 0,0-1 0,-2-1 0,0 0 0,-1-1-1,3-8-200,5-7 74,62-113 130,42-76-484,-82 160-135,-34 56 349,-1 1 0,1 0 0,0 0 0,1 0 66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7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38 1832,'0'-7'379,"1"4"25,-1 0-1,0 1 1,0-1 0,-1 0 0,1 1-1,0-1 1,-1 0 0,0 1 0,1-1-404,0 3 54,-1 0 1,1 0-1,0-1 1,0 1 0,0 0-1,0 0 1,-1 0-1,1-1 1,0 1-1,0 0 1,0 0-1,-1 0 1,1 0 0,0-1-1,0 1 1,-1 0-1,1 0 1,0 0-1,0 0 1,-1 0-1,1 0 1,0 0 0,-1 0-1,1 0 1,0 0-1,0 0 1,-1 0-1,1 0 1,0 0-1,0 0 1,-1 0 0,1 0-1,0 0-54,-16 12 795,-9 16-520,1 1 0,1 1-1,2 1 1,1 0 0,1 2-1,2 0 1,2 1 0,1 1-1,1 1 1,1 4-275,-14 56 103,5 0 1,4 2-1,2 25-103,9-75-2,2 0 0,2 1 0,3-1 0,4 32 2,-4-70-39,0 0-1,1 0 1,1 0-1,-1 0 1,2 0 0,-1-1-1,2 1 1,-1-1-1,1 0 1,0 0 0,1 0-1,0-1 1,1 0-1,-1 0 1,2-1-1,-1 0 1,1 0 0,0-1-1,0 1 1,1-2-1,-1 1 1,1-1 0,1-1-1,-1 0 1,1 0-1,-1-1 1,3 1 39,4-1-348,1 0 0,0-1 0,1 0 0,-1-2 0,7 0 348,96-8-955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7.9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1 187 6561,'0'0'41,"0"0"-1,0 0 1,0 0-1,0 0 0,0 0 1,0-1-1,0 1 1,0 0-1,0 0 0,0 0 1,0 0-1,0 0 1,0 0-1,0 0 0,0 0 1,1 0-1,-1 0 1,0 0-1,0 0 0,0 0 1,0 0-1,0-1 1,0 1-1,0 0 1,0 0-1,0 0 0,0 0 1,0 0-1,1 0 1,-1 0-1,0 0 0,0 0 1,0 0-1,0 0 1,0 0-1,0 0 0,0 0 1,0 0-1,0 0 1,0 0-1,1 0 0,-1 0 1,0 0-1,0 0 1,0 0-1,0 1 0,0-1 1,0 0-1,0 0 1,0 0-1,0 0 0,0 0 1,0 0-1,0 0 1,1 0-1,-1 0 0,0 0 1,0 0-1,0 0 1,0 0-1,0 1 0,0-1 1,0 0-1,0 0-40,6 10 801,5 18-468,-4-7-206,46 116 348,-41-111-446,0-1-1,2 0 1,1-1 0,4 4-29,-16-24 11,-1-1 0,1 1 0,0-1 0,1 0 0,-1 0-1,1 0 1,-1 0 0,4 2-11,-6-5 18,1 1-1,0 0 1,-1-1 0,1 1-1,0-1 1,0 1 0,-1-1-1,1 0 1,0 0 0,0 1-1,0-2 1,-1 1 0,1 0-1,0 0 1,0 0 0,0-1-1,-1 1 1,1-1 0,0 1-1,-1-1 1,1 0 0,0 0-1,-1 0 1,1 0-18,6-4 76,-1 0-1,-1-1 1,1 0-1,-1 0 1,0-1-1,0 0 1,3-4-76,34-55 190,-10 4-142,13-36-48,-27 54-591,1 1 1,2 2-1,3 0 0,18-23 591,-23 41-1497,-19 23 1435,-1-1-1,0 1 0,0 0 0,1-1 0,-1 1 1,0 0-1,1 0 0,-1-1 0,0 1 0,1 0 1,-1 0-1,1 0 0,-1 0 0,0 0 0,1-1 0,-1 1 1,1 0-1,-1 0 0,0 0 0,1 0 0,-1 0 1,1 0-1,-1 0 0,1 1 0,-1-1 0,0 0 1,1 0-1,-1 0 0,1 0 0,-1 0 63,7 9-1091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3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440 708 5537,'8'-6'904,"0"0"-1,0-1 1,-1 0-1,1-1-903,-8 8 20,0 0 0,0 0 0,0 0 0,0-1 0,0 1-1,0 0 1,1 0 0,-1 0 0,0 0 0,0 0 0,0 0 0,0 0 0,0 0-1,0 0 1,0-1 0,0 1 0,0 0 0,0 0 0,1 0 0,-1 0-1,0 0 1,0 0 0,0-1 0,0 1 0,0 0 0,0 0 0,0 0 0,0 0-1,0 0 1,0-1 0,0 1 0,0 0 0,0 0 0,0 0 0,0 0-1,0 0 1,0 0 0,0-1 0,-1 1 0,1 0 0,0 0 0,0 0 0,0 0-1,0 0 1,0 0 0,0-1 0,0 1 0,0 0 0,0 0 0,0 0-1,-1 0 1,1 0 0,0 0 0,0 0 0,0 0 0,0 0 0,0 0-20,-13 1 388,-16 8-199,-4 3-103,1 2 0,0 2 0,1 1 0,1 1 0,0 1-1,2 2 1,0 1-86,7-4 76,1 1-1,1 0 0,0 2 0,2 0 0,0 1 0,1 1 0,2 0 0,0 1 1,-1 7-76,11-23 15,1 0 0,0 1 1,0-1-1,1 1 0,0-1 1,1 1-1,0 0 1,0 3-16,1-10 1,0 1 0,0-1 0,0 0 0,0 0 0,1 1 0,-1-1 0,1 0 0,-1 0 0,1 1 0,0-1 0,0 0 0,0 0 0,0 0 0,0 0 0,0 0 0,0 0 0,1 0 0,-1-1 0,1 1 0,0 0 0,-1-1 0,1 1 1,0-1-1,0 0 0,0 0 0,0 1 0,0-1 0,0 0 0,0-1 0,0 1 0,0 0 0,1-1 0,0 1-1,4 0-4,-1-1 1,1 0-1,-1 0 0,1 0 1,0-1-1,-1 0 1,1 0-1,-1-1 0,0 1 1,1-1-1,-1-1 0,5-2 4,11-6-45,0-1-1,17-12 46,3-5-116,-2-1 0,14-15 116,-38 31-57,0-1-1,-1-1 1,-1-1 0,-1 0-1,0-1 1,8-15 57,-17 25-23,3-4-21,-1 0-1,0 0 1,-1-1-1,0 0 1,0-3 44,-5-2-41,0 17 40,0 1 0,0 0 1,0-1-1,0 1 1,-1 0-1,1-1 1,0 1-1,0 0 0,-1-1 1,1 1-1,0 0 1,0-1-1,-1 1 0,1 0 1,0 0-1,-1-1 1,1 1-1,0 0 1,-1 0-1,1 0 0,0-1 1,-1 1-1,1 0 1,-1 0-1,1 0 0,0 0 1,-3 0 1,1 0 0,0 1 0,0-1 0,0 1 0,0-1 0,0 1 0,0 0 0,0 0 0,0 0 0,0 0 0,1 0 0,-1 0 0,0 1 0,1-1 0,-2 1-1,-6 7 3,0-1-1,1 2 0,-1-1 0,2 1 1,-1 1-1,2-1 0,-1 1 0,1 1 0,1-1 1,0 1-1,1 0 0,0 0 0,-2 10-2,3-10 0,1 0-1,0 1 1,0-1-1,1 1 1,1-1-1,0 1 1,1-1-1,0 1 0,1-1 1,1 1-1,0-1 1,0 0-1,1 0 1,1 1 0,-2-8 2,-1 0-1,1 0 1,0 0 0,0 0 0,1-1 0,-1 1 0,1-1-1,0 0 1,1 0 0,-1 0 0,1-1 0,-1 1 0,1-1 0,0 0-1,0-1 1,0 1 0,1-1 0,0 0-2,1 0 5,0 0 0,0-1 1,0 0-1,0-1 0,0 1 0,0-1 1,0-1-1,0 1 0,0-1 0,0-1 1,0 1-1,0-1 0,-1 0 1,1-1-1,0 0-5,11-5 15,-1-1 0,-1-1-1,1-1 1,-2 0 0,1-1 0,-2-1 0,1 0 0,1-5-15,13-13 12,-1-2 0,-3-2-1,6-9-11,-10 11 6,-1 0-1,-2-2 1,-1 0-1,-2-1 1,-1-1-1,-2 0 1,-2-1-1,-1 0 1,-1-6-6,4-89 42,-7 0 1,-7-77-43,-4 137 108,0 51-39,6 22-67,0-1 0,-1 1 0,1 0 1,0-1-1,0 1 0,0 0 0,0-1 1,-1 1-1,1 0 0,0 0 0,0-1 1,-1 1-1,1 0 0,0 0 0,-1-1 0,1 1 1,0 0-1,-1 0 0,1 0 0,0 0 1,-1-1-1,1 1 0,0 0 0,-1 0 1,1 0-1,0 0 0,-1 0 0,1 0-2,-2 1 8,0 0-1,0 1 0,1-1 1,-1 1-1,1-1 0,-1 1 1,1-1-1,-1 1 0,1 0 1,0 0-1,0 0 0,0 0 1,0-1-1,0 1 1,0 1-8,-15 31 33,0 2 0,3 0 1,1 0-1,-7 34-33,0 28 11,0 30-11,11-58-14,2 1 0,4 0 0,4-1 0,2 1 0,3-1 0,3 0 0,17 55 14,-22-103-14,1-2 0,2 1-1,0-1 1,10 18 14,-15-32-4,1-1 0,-1 0 1,1 0-1,0 0 0,0 0 0,1-1 0,-1 0 1,6 4 3,-7-6-3,0 0 0,1 0 0,-1-1-1,0 1 1,1-1 0,-1 0 0,1 0 0,-1 0 0,1 0 0,-1-1 0,1 1 0,0-1 0,-1 0 0,1 0 0,3-1 3,2-1-8,1 0 0,-1-1 0,0 0 0,0 0 0,0-1 0,0-1-1,-1 1 1,1-1 0,-1-1 0,0 0 0,-1 0 0,4-4 8,12-11-103,-2-1-1,0-1 1,6-12 103,36-53-1398,29-59 1398,-62 97-366,-25 41 302,10-16-122,-12 20 126,-7 11 50,-9 14 86,1 1 0,2 0 0,0 1 0,0 0 0,2 1 1,1 0-1,-3 21-76,7-31 23,1 0 0,0 1 0,1-1 0,0 1 0,2-1 0,-1 0 0,2 1 0,0-1 0,0 0 1,1 1-1,1-2 0,0 1 0,0 0 0,6 9-23,-7-17 7,1 0 1,-1 0-1,1 0 1,0 0-1,0-1 1,0 1-1,0-1 1,1 0-1,0 0 1,0-1-1,0 0 1,0 1-1,3 0-7,-5-3 7,0 0 0,0 0 0,0 0-1,0 0 1,1 0 0,-1-1-1,0 1 1,0-1 0,1 0 0,-1 0-1,0 0 1,1 0 0,-1-1-1,0 1 1,0-1 0,0 0 0,1 0-1,-1 0 1,0-1 0,0 1-1,0 0 1,-1-1 0,1 0 0,0 0-1,-1 0-6,9-8 19,-2 0 0,0-1 0,0 0 0,-1-1 0,0 0-1,4-9-18,-5 10 5,54-103 36,3-5-11,-51 98-21,1 0-1,1 1 1,0 0 0,6-3-9,-19 20 2,1 0 0,1 0-1,-1 0 1,0 1 0,1-1-1,-1 1 1,1-1-1,0 1-1,-3 2 0,0-1 0,0 1 0,0 0 0,0 0 0,0 0-1,0 0 1,0 0 0,0 0 0,0 0 0,0 0 0,0 0-1,0 0 1,0 1 0,0-1 0,0 0 0,0 1 0,0-1-1,0 1 1,0-1 0,-1 1 0,1-1 0,0 1 0,0-1-1,0 1 1,-1 0 0,1-1 0,0 1 0,-1 0 0,1 0-1,-1 0 1,1 0 0,-1-1 0,1 1 0,-1 0 0,0 0-1,1 0 1,-1 0 0,0 1 0,6 15 3,0 1 0,-2 0 0,0 0 0,-1 0 0,-1 0 1,-1 6-4,2 7 9,22 282 78,-21-292 75,-4-21-155,0 1 0,0-1 0,0 0 0,1 0 1,-1 0-1,0 0 0,0 1 0,0-1 0,0 0 0,1 0 0,-1 0 0,0 0 0,0 0 1,1 0-1,-1 0 0,0 1 0,0-1 0,1 0 0,-1 0 0,0 0 0,0 0 1,1 0-1,-1 0 0,0 0 0,0 0 0,1 0 0,-1 0 0,0 0 0,0-1 0,1 1 1,-1 0-1,0 0 0,0 0 0,0 0 0,1 0 0,-1 0 0,0 0 0,0-1 0,1 1-7,3-4 75,0 0-1,0-1 0,0 0 0,0 1 1,2-6-75,-6 10 0,47-72 208,0-10-208,41-64-161,-70 121 80,0 0 0,2 1 0,0 2 0,10-9 81,-24 26-25,-1-1-1,1 1 0,0 0 1,1 0-1,0 1 0,-1 0 1,1 0-1,0 1 0,1-1 0,-1 1 1,3 0 25,-9 3-3,0 0 1,0 0 0,0 0-1,1 0 1,-1 0-1,0 0 1,0 0 0,0 1-1,0-1 1,0 0 0,0 1-1,0-1 1,0 1-1,0-1 1,0 1 0,0-1-1,0 1 1,0 0-1,0-1 1,-1 1 0,1 0-1,0 0 1,0-1 0,-1 1-1,1 0 1,-1 0-1,1 0 1,-1 0 0,1 0-1,-1 0 1,1 0 0,-1 0-1,0 0 1,1 0-1,-1 0 1,0 0 0,0 1 2,1 5-5,0 1 1,-1-1 0,0 0 0,-1 0 0,0 3 4,1-8-2,-5 48-24,1-18 13,0 26 13,4-46-2,1-1 0,0 1 0,1-1-1,0 1 1,0-1 0,5 11 2,-6-19-1,0 1 0,1-1 0,-1 0 0,1 0 0,-1 0 1,1 0-1,0 0 0,1 0 0,-1 0 0,0 0 0,1-1 0,-1 0 0,1 1 0,0-1 1,0 0-1,0-1-1,-1 0 0,1 0 1,0 0-1,-1 0 1,1-1-1,0 1 1,0-1-1,0 1 0,0-1 1,0 0-1,-1 0 1,1-1-1,0 1 1,0 0-1,0-1 1,0 0-1,-1 0 0,2 0 2,7-3-32,1-1 1,-1-1-1,0 0 0,0 0 0,-1-1 0,0-1 0,0 0 0,-1 0 0,0-1 0,0 0 0,7-10 32,8-12-474,-1-1-1,-1-2 0,2-7 475,-17 28-173,45-82-1555,-45 79 1503,0 0-1,-1 0 1,-1-1-1,0 0 1,-1 0 225,-4 0 236,0 16-213,0 1 1,0 0 0,0 0 0,-1-1-1,1 1 1,0 0 0,0-1-1,0 1 1,-1 0 0,1 0 0,0-1-1,0 1 1,0 0 0,-1 0 0,1 0-1,0-1 1,0 1 0,-1 0-1,1 0 1,0 0 0,-1 0 0,1 0-1,0-1 1,-1 1 0,1 0 0,0 0-1,0 0 1,-1 0-24,-1 1 84,0-1 0,1 1-1,-1-1 1,0 1 0,0 0 0,1 0 0,-1 0 0,1 0-1,-1 0 1,1 0 0,-1 0 0,1 0 0,-1 1 0,1-1-1,0 1-83,-6 6 141,0 0 0,1 0 0,1 1 0,-1 0 0,1 0 0,1 0 0,0 0 0,0 1-1,1 0 1,0 0 0,0 0 0,1 3-141,-1 5 74,1 1-1,1-1 1,1 0 0,0 1-1,2-1 1,1 9-74,-2-21 7,0 1 1,0 0-1,1-1 0,0 0 1,0 1-1,1-1 1,-1 0-1,1 0 0,1 0 1,-1-1-1,1 1 0,0-1 1,0 0-1,1 0 1,-1 0-1,4 2-7,-4-4 1,-1-1 1,1 0-1,1 0 0,-1 0 0,0 0 1,1 0-1,-1-1 0,0 0 1,1 0-1,0 0 0,-1-1 1,1 1-1,-1-1 0,1 0 0,0 0 1,-1-1-1,1 1 0,0-1 1,-1 0-1,1-1 0,-1 1 1,0-1-1,4-1-1,5-3-18,-1-1 0,1 0 0,-2-1 0,1 0 0,-1-1 0,0 0 18,16-16-347,19-22 347,-31 30-171,-1 0 1,0-2-1,1-3 171,-10 15-23,-1 0 1,0 0-1,-1-1 1,1 1-1,-2-1 1,1 0-1,-1 0 1,0 0-1,0 0 1,-1-2 22,-1 9 9,0 1-1,0-1 1,1 0 0,-1 1 0,0-1 0,0 0 0,0 1 0,0-1 0,0 1 0,0-1-1,-1 0 1,1 1 0,0-1 0,0 0 0,0 1 0,0-1 0,-1 1 0,1-1 0,0 0-1,-1 1 1,1-1 0,0 1 0,-1-1 0,1 1 0,-1-1 0,1 1 0,-1 0 0,1-1-1,-1 1 1,0-1-9,0 1 17,0 0 0,0 0-1,0 0 1,0 1 0,0-1-1,0 0 1,0 0-1,0 1 1,0-1 0,0 1-1,0-1 1,0 1 0,0-1-1,0 1 1,0-1-1,0 2-16,-4 1 52,0 1 0,1 1-1,0-1 1,0 0 0,0 1 0,-1 2-52,2-3 18,1 1 1,0-1 0,1 0 0,-1 1-1,1-1 1,0 1 0,-1 3-19,2-7 2,-1 1 1,1-1-1,0 1 1,0-1-1,0 1 1,0-1-1,0 1 1,1-1-1,-1 0 1,0 1-1,1-1 1,-1 1-1,1-1 1,-1 0-1,1 1 1,0-1-1,-1 0 1,1 0-1,0 1 1,0-1-1,0 0 1,0 0-1,0 0 1,0 0-1,0 0 1,1 0-3,3 1 1,1 0 0,-1-1 0,1 0 0,-1 0 1,1 0-1,0-1 0,0 0 0,-1 0 1,1 0-1,0-1 0,-1 0 0,6-1-1,27-6 3,0-1 1,0-2-1,-1-1 0,-1-3 0,0 0 1,0-3-1,4-4-3,-34 18-18,1 0-1,0 0 1,-1-1 0,0 0-1,0-1 1,-1 1 0,0-1-1,0 0 1,0 0 0,0-1 0,3-6 18,-8 12 0,1 0 1,0-1-1,-1 1 1,1 0-1,-1-1 1,1 1-1,-1 0 1,0-1-1,0 1 1,1-1-1,-1 1 1,0 0-1,0-1 1,0 1-1,-1-1 1,1 1-1,0-1 1,0 1 0,-1 0-1,1-1 1,-1 1-1,1 0 1,-1-1-1,0 1 1,1 0-1,-1 0 1,0 0-1,0-1 1,0 1-1,0 0 1,0 0-1,0 0 1,0 1-1,0-1 1,-1 0-1,1 0 1,0 0 0,0 1-1,-1-1 1,1 1-1,0-1 1,-1 1-1,1 0 1,-1-1-1,-3 0 41,-1 0 0,1 0 0,-1 0 0,0 1 1,1 0-1,-1 0 0,1 0 0,-1 1 0,1 0 0,-1 0 1,-2 1-42,2 0 35,-1 1 0,0 0 0,1 0 0,-1 0 0,1 1 0,0 0 0,0 0 0,1 0 0,-1 1 0,1 0 0,0 0 0,0 1 0,-3 3-35,6-6 20,0 1 1,0-1-1,0 1 1,0 0-1,1 0 1,-1-1-1,1 1 1,0 0 0,0 0-1,1 0 1,-1 0-1,1 0 1,0 1-1,0-1 1,0 0 0,0 0-1,1 0 1,0 0-1,-1 0 1,2 0-1,-1 0 1,0 0-1,1-1 1,0 1 0,-1 0-1,3 1-20,2 3 265,0 0 1,0 0-1,1 0 0,0-1 0,1 0 0,-1-1 1,5 3-266,72 46 973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42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448 64 1584,'-6'-5'157,"0"0"0,0 1 1,0 0-1,-1 0 0,1 0 0,-1 1 0,0 0 0,0 1 0,-3-1-157,-5-1 774,-1 1 0,0 1 0,-16 0-774,2 0 875,12 0-199,0 1 0,0 1 0,-3 1-676,15-1 123,0 1 0,0 0-1,0 1 1,0-1 0,0 1 0,0 1 0,0-1 0,0 1-1,1 0 1,-1 0 0,0 1-123,-4 4 49,0 1 1,1 0-1,0 0 1,1 1-1,0 0 1,0 0-1,1 1 0,1 0 1,0 1-1,0-1 1,1 1-1,0 0 0,0 6-49,-1 2-9,1 0-1,1 0 0,0 0 0,2 0 0,1 1 1,0-1-1,1 1 0,2 0 10,-2-17-12,0-1-1,1 1 1,-1-1 0,1 0-1,0 1 1,0-1 0,0 1-1,1-1 1,-1 0 0,1 0-1,1 3 13,-2-5-4,0 0-1,1 0 0,-1 0 1,0 0-1,0 0 0,1 0 0,-1 0 1,0-1-1,1 1 0,-1-1 1,0 1-1,1-1 0,-1 1 1,1-1-1,-1 0 0,1 0 0,-1 0 1,1 0-1,-1 0 0,1 0 1,-1 0-1,1 0 0,-1 0 1,1-1-1,-1 1 0,1-1 0,0 0 5,13-4-6,0-2 0,0 0 0,-1-1-1,0-1 1,-1 0 0,1 0-1,-2-1 1,8-9 6,5-1-6,106-95-50,-104 90 31,-20 18 17,-4 5 1,-1-1 0,1 0 0,0 1 0,0 0-1,0 0 1,0-1 0,0 2 0,0-1 0,1 0-1,-1 1 1,1-1 0,-1 1 0,1 0 7,-3 1-2,-1 0 1,1 1-1,0-1 1,0 0 0,-1 0-1,1 1 1,0-1-1,0 0 1,-1 1 0,1-1-1,0 1 1,-1-1-1,1 1 1,0-1 0,-1 1-1,1-1 1,-1 1-1,1 0 1,-1-1-1,1 1 1,-1 0 0,0-1-1,1 1 1,-1 0-1,0 0 1,1-1 0,-1 1-1,0 0 1,0 0-1,0 0 1,0-1 0,0 1-1,0 0 1,0 0-1,0 0 1,0-1-1,0 2 2,-1 37 19,1-36-13,-51 859 931,53-819-883,-2-43-49,1 0-1,-1-1 1,0 1 0,0 0-1,0 0 1,0 0-1,0 0 1,0-1-1,0 1 1,0 0-1,0 0 1,0 0 0,0 0-1,0-1 1,1 1-1,-1 0 1,0 0-1,0 0 1,0 0-1,0 0 1,0 0 0,1-1-1,-1 1 1,0 0-1,0 0 1,0 0-1,1 0 1,-1 0 0,0 0-1,0 0 1,0 0-1,0 0 1,1 0-1,-1 0 1,0 0-1,0 0 1,0 0 0,1 0-1,-1 0 1,0 0-1,0 0 1,0 0-1,0 0 1,1 0-1,-1 0 1,0 1 0,0-1-1,0 0 1,0 0-1,1 0 1,-1 0-1,0 0 1,0 0-1,0 0 1,0 1 0,0-1-1,0 0 1,1 0-1,-1 0 1,0 0-1,0 1 1,0-1-1,0 0 1,0 0 0,0 0-1,0 0 1,0 1-1,0-1 1,0 0-1,0 0-4,7-13 210,-1-1-1,-1-1 1,1-5-210,0 2 2,88-290 309,16-43-371,-87 292 8,28-53 52,-37 87-7,1-1 0,1 2 0,1 0 0,1 1 1,2 0 6,-17 19-7,1 0 1,-1 0 0,1 1 0,0-1 0,1 1 0,-1 0 0,3-1 6,-7 4-1,1 0-1,-1 0 0,1-1 1,0 1-1,-1 0 1,1 0-1,-1 0 0,1 0 1,0 0-1,-1 0 1,1 0-1,0 0 0,-1 0 1,1 0-1,-1 0 1,1 0-1,0 0 0,-1 0 1,1 1-1,-1-1 1,1 0-1,0 0 0,-1 1 2,1 0-2,0 0 0,0 0 1,0 0-1,0 0 0,-1 0 0,1 0 0,0 1 0,-1-1 0,1 0 0,-1 0 0,1 1 0,-1-1 0,0 0 0,1 0 0,-1 2 2,2 16 1,-1 0 0,-1 0-1,-1-1 1,-1 1 0,0 0-1,-1 1 0,-5 52 42,7-25 48,4 42-90,-1-69 20,0 0-1,2 0 1,1 0-1,0 0 1,5 9-20,-9-25 2,0 0 1,1-1 0,0 1-1,0-1 1,0 0-1,0 1 1,0-1-1,1 0 1,-1 0-1,1-1 1,0 1 0,0 0-1,2 1-2,-4-3 1,1-1-1,-1 1 1,1-1-1,-1 1 1,1-1-1,0 0 1,-1 0 0,1 0-1,-1 0 1,1 0-1,0 0 1,-1 0-1,1 0 1,-1 0 0,1-1-1,0 1 1,-1-1-1,1 1 1,-1-1-1,1 0 1,-1 1 0,0-1-1,1 0 1,-1 0-1,0 0 1,1 0-1,-1 0 1,0 0 0,0 0-1,0-1 1,0 1-1,0 0 1,0-2-1,26-31 28,19-32-28,0-2 3,41-44-11,19-24 10,-98 129-12,-3 11-7,-1 14-5,-4-17 22,5 87-2,-4-53 55,5 26-53,-4-49 5,0 0-1,1 0 1,1 0 0,0 0 0,0-1-1,1 1 1,1-1-5,-5-8 0,1 0 0,0 1 0,0-1 0,0 0 0,0 0 0,1 0 0,-1 0 0,1-1 0,0 1-1,0 0 1,0-1 0,0 0 0,0 0 0,0 0 0,1 0 0,-1-1 0,1 1 0,-1-1 0,1 0 0,-1 0 0,1 0 0,0 0 0,0 0 0,-1-1 0,1 0 0,0 0 0,0 0 0,-1 0 0,1-1 0,0 1 0,0-1 0,0 0 0,15-5-15,-1 0 0,0-1 1,0 0-1,0-2 0,-1 0 1,8-7 14,35-24-150,4-7 150,-35 25-36,176-141-93,-203 161 131,13-10 5,0-1 1,-1 0-1,2-3-7,-13 12 13,1 0 0,-1 0 0,0-1-1,-1 1 1,1-1 0,0-2-13,-2 5 11,0 0 1,-1 1-1,1-1 1,-1 0-1,0 0 1,1 0-1,-1 1 1,0-1-1,0 0 0,0 0 1,0 0-1,0 0 1,-1 1-1,1-1 1,-1 0-1,1 0 1,-1 0-12,0 0 16,-1 1 0,1-1 0,-1 0 0,1 0 0,-1 0 0,0 1-1,0-1 1,1 1 0,-1 0 0,0-1 0,-1 1 0,1 0 0,0 0 0,0 0 0,0 0 0,-1 1 0,1-1 0,0 1 0,-1-1 0,1 1 0,0 0 0,-1 0 0,1 0 0,0 0-1,-1 0 1,-2 1-16,-6 0 27,0 0-1,0 1 0,-1 1 0,1 0 0,-2 1-26,-4 3 13,1 0 0,0 1 0,0 1 0,1 0 0,0 1 0,0 1 0,2 0 0,-1 1 0,1 1-1,1 0 1,0 0 0,-7 12-13,7-8 8,1 0 0,0 1 1,2 1-1,0 0 0,1 0 0,0 1 0,2 0 0,0 0 0,2 0 0,-2 18-8,5-31 1,0 0-1,1 0 1,0 0-1,1 0 1,-1-1-1,1 1 0,1 0 1,-1 0-1,1-1 1,0 1-1,1-1 1,1 4-1,-2-6-1,0-1 0,0 0 0,1 1 0,-1-1 0,1 0 0,0-1 0,-1 1 0,1 0 0,0-1 1,1 0-1,-1 1 0,0-1 0,1 0 0,-1-1 0,1 1 0,0-1 0,-1 0 0,1 0 0,0 0 1,0 0-1,0 0 0,3-1 1,3 0-4,0 0 1,-1-1 0,1-1-1,0 0 1,-1 0-1,1-1 1,-1 0 0,0 0-1,0-1 1,0-1-1,0 1 1,-1-1 0,0-1-1,5-3 4,13-11-25,-1-1-1,-1-2 1,17-18 25,-15 14-60,-2-2 0,0 0 0,-2-2 0,-2 0 0,0-1 0,7-20 60,-20 29-33,-8 16 27,-9 13 10,-3 7 0,2 2 0,-1 0 0,2 0 0,0 1 0,1 0 0,0 1 0,2 0 0,0 0 0,1 1 0,0-1 0,2 1-1,-2 11-3,4-16 5,0 0-1,1 0 1,1 1-1,0-1 0,1 0 1,1 0-1,0 1 0,2 6-4,-2-11 1,1-1 0,0 1 0,1-1 0,0 0-1,0 0 1,0 0 0,1-1 0,0 0 0,1 1-1,0-2 1,0 1 0,7 5-1,-8-8-1,0 1 0,0-1 0,0-1 0,1 1 0,0-1 0,0 0 0,0 0-1,0-1 1,0 0 0,1 0 0,-1 0 0,0-1 0,1 0 0,0 0 0,3 0 1,-2-2 0,0 1 1,0-1-1,0-1 0,-1 1 0,1-1 1,-1-1-1,1 0 0,-1 0 0,0 0 0,0-1 1,6-3-1,3-5 2,0-1 1,-1 0-1,0-1 1,-1 0-1,-1-1 1,0-1-1,-1 0 1,0-1-1,5-12-2,20-39 17,13-36-17,-38 76 2,-1-1 0,-1-1 0,-2 0 0,-1 0 0,0-4-2,-8 33 18,-3 8-9,-4 13 5,1 7 11,0 1-1,2-1 1,0 12-25,4-24 1,0 0 1,1 0 0,0 0-1,1 0 1,1 0 0,0-1 0,2 4-2,-3-15 0,0 1 0,0-1 1,0 1-1,1-1 0,-1 1 1,1-1-1,0 0 0,0 0 0,0 0 1,0 0-1,1 0 0,1 1 0,-3-3 1,1 0 0,0 0-1,-1 0 1,1 0-1,0 0 1,0-1-1,0 1 1,-1 0 0,1-1-1,0 0 1,0 1-1,0-1 1,0 0-1,0 0 1,0 0-1,0 0 1,0 0 0,0-1-1,0 1 1,0 0-1,0-1 1,-1 0-1,1 1 1,1-2-1,13-5 3,1-2 0,-2 0 0,1-1 0,-1-1 0,-1 0 0,0-1 0,11-12-3,12-10 7,-1 3-6,-5 2-10,1 2 0,1 1 0,2 2 0,28-16 9,-61 39-1,0 0 0,0 0-1,0 1 1,0-1 0,-1 0-1,1 1 1,0-1 0,0 1-1,0-1 1,1 1 0,-1 0-1,0 0 1,0 0-1,0 0 1,0 0 0,0 0-1,0 1 1,2 0 1,-3-1 1,0 1-1,0 0 0,0 0 1,0 0-1,0 0 1,0 0-1,0 0 0,0 0 1,0 0-1,0 0 1,0 0-1,-1 1 1,1-1-1,-1 0 0,1 0 1,-1 1-1,1-1 1,-1 1-1,0-1 0,1 1 0,0 9 18,0 0-1,-1 0 0,-1 0 1,0 0-1,0 0 0,-1 2-17,0-2 30,-4 39 103,2-1 1,2 30-134,2-65 11,1 1 1,0-1-1,1 1 0,1-1 1,0 0-1,1 0 1,1 0-1,0 0 1,1-1-1,7 13-11,-12-24 1,0 1 0,1-1 0,-1 0 1,1 0-1,0 1 0,0-1 0,0 0 0,0 0 0,0-1 0,0 1 0,1 0 0,-1-1 1,1 1-1,-1-1 0,1 0 0,-1 0 0,1 0 0,0 0 0,1 0-1,-1 0 1,0-1 1,0-1-1,0 1 0,0 0 0,0-1 1,0 1-1,0-1 0,0 0 1,0 0-1,0 0 0,0 0 0,-1-1 1,1 1-1,-1-1 0,3-1-1,8-8 6,0-1 0,-1 0 0,0-1 0,-1 0 0,9-13-6,-18 23 1,284-397 59,-264 369-60,-16 25 3,-6 16 13,-7 16 31,-26 66 118,12-34-135,3 1 0,-3 20-30,21-73-48,3-7 17,7-9-47,16-27-823,8-18 901,23-34-3801,-48 78 1846,-13 20 723,-6 11 1889,6-11-310,1 0 1,0 1-1,0-1 0,1 1 0,0 0 0,1 0 0,0-1 0,0 1 0,1 4-347,1-10 67,-1-1 0,1 1 0,-1 0-1,1-1 1,0 1 0,0-1 0,1 1-1,-1-1 1,1 1 0,-1-1 0,1 0-1,0 0 1,0 0 0,1 0 0,-1 0-1,1 0 1,-1-1 0,1 1 0,0-1-1,0 0 1,0 0 0,0 0 0,0 0-1,1 0 1,-1-1 0,0 1 0,3 0-67,19 4 60,0-2 1,0 0 0,1-1 0,-1-2-1,6-1-60,-20 1-29,110 1-543,-2-3 240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44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422 799 5161,'-19'-163'2003,"10"122"-980,9 39-966,-1 1 1,1-1-1,-1 1 0,0-1 0,0 1 0,1-1 0,-1 1 0,0 0 0,0-1 0,-1 1 0,1 0 0,-1-1-57,1 2 26,-1-1 1,1 0-1,-1 1 1,0 0-1,1-1 0,-1 1 1,1 0-1,-1 0 1,0 0-1,1 0 1,-1 0-1,0 0 1,1 1-1,-1-1 0,1 0 1,-1 1-1,0-1 1,1 1-1,-1 0 1,0 0-27,-6 1-4,-8 4 58,0 1-1,0 0 1,0 1 0,1 0 0,1 2 0,-1 0 0,-6 6-54,-8 9 243,1 0 0,-23 29-243,34-34 118,0 0 0,1 1 1,-11 21-119,24-37 7,-1 1 0,1 0 1,0 0-1,1 0 0,-1 1 0,1-1 1,1 1-1,-1-1 0,1 1 0,0-1 1,1 1-1,-1 0 0,1 0 1,1-1-1,-1 1 0,1 0 0,1 3-7,-1-8 0,-1 0 0,1 0-1,0 0 1,-1 0-1,1 0 1,0 0 0,0-1-1,1 1 1,-1 0-1,0-1 1,1 1 0,-1-1-1,1 1 1,-1-1 0,1 1-1,-1-1 1,1 0-1,0 0 1,0 0 0,1 1 0,0-2-1,-1 1 1,1 0 0,0-1 0,0 0-1,0 0 1,-1 0 0,1 0-1,0 0 1,0 0 0,0-1 0,-1 1-1,1-1 1,0 0 0,0 0 0,7-3 3,-1 0 0,1-1 0,-1 0 0,0-1 0,0 0 0,0-1 0,6-5-3,15-18 2,-1-2 0,-2 0 0,-1-2 1,-2-1-1,-1-1 0,-1-1 1,-2-2-3,-10 20 3,-1-2 0,-1 1 0,-1-1 0,-1 0 0,-1-1 0,0 0 0,-2 1 0,0-1 0,-2 0 0,0-1 0,-2 1 1,0 0-1,-4-17-3,-4-16 106,-2 2 0,-2-1 0,-3 2 0,-12-28-106,6 34 277,21 43-247,0 1 0,-1 0 1,1 0-1,0-1 0,-1 1 0,0 0 0,0 0 1,1 1-1,-1-1 0,0 0 0,0 0 0,-1 1 1,1 0-1,0-1-30,1 2 7,0 0 1,1 0-1,-1 0 0,1 0 1,-1 0-1,0 1 1,1-1-1,-1 0 0,1 0 1,-1 1-1,1-1 0,-1 0 1,1 0-1,-1 1 1,1-1-1,-1 1 0,1-1 1,-1 0-1,1 1 0,-1-1 1,1 1-1,0-1 1,-1 1-1,1-1 0,0 1 1,0-1-1,-1 1 0,1 0 1,0-1-1,0 1 1,0-1-1,-1 1-7,-2 11 22,-1-1 1,2 0-1,-1 0 1,1 1-1,1 0 1,0-1-1,1 7-22,-1-5 4,0 35 0,2 0 0,1-1-1,3 1 1,2-1 0,2 0-1,2 0 1,2-1 0,18 42-4,-1-14-47,4-1 1,2-2 0,4-1-1,9 8 47,-47-76-5,1 3-8,0-1 0,0 0 0,0 0-1,0-1 1,1 1 0,-1-1 0,5 4 13,-7-7-4,0 1 0,0 0 0,1-1 0,-1 0 0,0 1 0,1-1 0,-1 0 0,0 1 0,0-1 0,1 0 1,-1 0-1,0 0 0,1 0 0,-1 0 0,0 0 0,1-1 0,-1 1 0,0 0 0,1-1 0,-1 1 0,0-1 1,0 1-1,1-1 0,-1 0 0,0 1 0,0-1 0,0 0 0,0 0 0,0 0 0,0 0 0,0 0 0,0 0 0,-1 0 1,1 0 3,9-11-18,0 0 0,-1 0 0,0-1 0,-1-1 0,0-1 18,36-77-77,-22 43 24,-4 12 3,-7 17 42,-2 0 0,0 0 0,-1-1 0,2-14 8,-36 97 282,19-44-270,2-1 0,0 1 0,2 1 0,-1-1 0,2 0 0,1 2-12,1-16-2,0 1 0,0-1-1,0 0 1,1 0 0,0 1 0,0-1 0,0 0-1,1 0 1,-1 0 0,1 0 0,0 0 0,0-1 0,1 3 2,-1-3-9,1-1-1,-1 0 1,1 1 0,-1-1 0,1 0 0,0 0 0,0 0 0,0-1-1,0 1 1,0-1 0,0 0 0,0 0 0,0 0 0,1 0 0,-1 0 0,0 0-1,1-1 1,-1 0 0,1 0 9,4 0-95,0 0 0,0 0 1,0-1-1,0-1 0,0 1 0,0-1 0,0 0 0,-1-1 1,1 0-1,3-2 95,5-3-460,0-1 1,-1-1 0,0 0-1,3-4 460,44-40-889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44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1 511 10634,'0'18'85,"0"-6"-22,0 1 0,1-1 1,0 0-1,3 11-63,0-4 24,0-1 0,2 0 0,0 0 1,2 0-1,-1-1 0,2 0 0,1-1 0,0 1 1,0-2-1,2 0 0,0 0 0,3 2-24,-1-3-34,1-1 0,0-1 0,0 0 0,1-1 0,1 0 0,10 4 34,-21-12-16,0 0 0,0 0 0,0-1 0,0 0 0,0 0 0,1-1 0,-1 0 0,1 0 0,-1 0 0,1-1 0,-1 0 0,1 0-1,-1 0 1,1-1 0,-1 0 0,1-1 0,-1 1 0,0-1 0,1 0 0,-1-1 0,2 0 16,5-6-9,-1 1 1,1-2-1,-1 0 0,-1 0 1,0-1-1,0 0 1,-1-1-1,-1 0 0,0-1 1,6-11 8,0-3 5,0-1 1,-2-1-1,-1-1 1,6-23-6,-12 25 26,-1-1 0,-1 0 0,-1 0 0,-2 1 0,-1-22-26,0 43 19,1 0 47,0 10-34,5 21-26,3 14-14,16 36 47,13 22-39,22 58-17,-52-126-23,0 1 1,-1 0-1,-2 0 0,0 15 40,-4-36-17,0 4-31,0-1 0,-1 1 0,-1 0 0,1-1 0,-2 1 48,-4 1-93,6-12 91,-1-1 0,1 0 0,0 0 0,-1 0 0,1 0 0,0 0 0,-1 0 0,1 1 0,0-1 0,-1 0 0,1 0 0,0 0-1,-1 0 1,1 0 0,0 0 0,-1 0 0,1 0 0,0-1 0,-1 1 0,1 0 0,0 0 0,-1 0 0,1 0 0,0 0 0,-1-1-1,1 1 3,-2-1-1,0-1-1,1 1 0,-1-1 1,1 0-1,-1 0 0,1 1 0,0-1 1,0 0-1,0 0 0,0 0 1,0 0-1,0-1 2,-3-6 45,1 1-1,1-1 1,0 0-1,0 0 1,1 0 0,0 0-1,0-8-44,1 13 25,0 0-1,0 1 0,1-1 1,0 0-1,0 0 0,0 1 1,0-1-1,0 0 0,1 1 1,-1-1-1,1 1 0,0 0 0,0-1 1,1 1-1,-1 0 0,0 0 1,1 1-1,0-1 0,0 0 1,0 0-25,8-4 13,1 0 1,0 0 0,0 1 0,0 1-1,0 0 1,1 0 0,3 0-14,29-6 58,20-2-58,-33 7 4,7-2-63,0-1-1,-1-2 1,0-2-1,0-2 1,-2-1-1,4-4 60,-24 12-32,-1-1 0,0-1 1,-1 0-1,-1-1 0,1 0 0,-2-1 0,1-1 0,-2 0 1,0 0-1,0-1 0,-1-1 0,-1 1 0,-1-2 0,0 1 1,2-7 31,-3 0-84,-1 0 1,-1 0 0,-1-1 0,-1 1 0,-1-1 0,0 0 0,-3-14 83,-1 0-107,-1 0 1,-2 0 0,-2 1 0,-3-9 106,6 30 27,-1 1 0,0 0 1,-4-7-28,7 17 25,1 1 0,-1-1 0,-1 0 0,1 1 1,0-1-1,-1 1 0,0 0 0,0 0 0,0 0 1,0 0-1,0 1 0,-1-1 0,1 1-25,1 1 18,1 1 0,0-1 0,-1 1-1,1-1 1,0 1 0,-1-1 0,1 1 0,-1 0-1,1 0 1,0 0 0,-1 0 0,1 0 0,-1 0-1,1 0 1,0 0 0,-1 1 0,1-1 0,-1 1 0,1-1-1,0 1 1,-1-1 0,1 1 0,0 0 0,0-1-1,0 1 1,-2 1-18,0 1 50,-1 0 0,1 1-1,0 0 1,-1-1 0,2 1-1,-1 0 1,-2 4-50,-2 7 54,0 1 0,0 0 1,2 0-1,0 0 0,0 0 0,0 13-54,-3 21 226,1 36-226,6-48 82,1 0 0,3 0 0,0 0 0,8 27-82,41 146 219,-31-135-186,-11-39-81,-3 0 0,-1 1 0,-1-1 0,-2 4 48,-3-39-108,0 0 0,0 0 0,0 0-1,0 0 1,0 0 0,0 1 0,0-1 0,0 0 0,-1 0 0,1 0 0,-1 0 0,0-1 0,0 1-1,1 0 1,-1 0 0,0 0 0,-1 1 108,2-3-49,-1 0 1,1 0-1,0 0 0,0 0 0,0 1 1,0-1-1,0 0 0,-1 0 1,1 0-1,0 0 0,0 0 0,0 0 1,-1 0-1,1 0 0,0 0 1,0 0-1,0 0 0,0 0 0,-1 0 1,1 0-1,0 0 0,0 0 0,0 0 1,-1 0-1,1 0 0,0 0 1,0 0-1,0 0 0,0 0 0,-1 0 1,1 0-1,0 0 0,0-1 1,0 1-1,0 0 0,-1 0 0,1 0 1,0 0-1,0 0 0,0 0 0,0-1 1,0 1-1,0 0 49,-9-14-1210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45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 8394,'47'-36'2936,"21"10"-2608,22 12-408,10 5-288,-4 11 232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91 2192,'-28'-57'1225,"20"37"-97,8 20-1024,0-1 0,0 0 0,-1 1 1,1-1-1,0 1 0,0-1 0,0 0 0,-1 1 0,1-1 0,0 1 0,0-1 0,-1 1 0,1-1 1,-1 1-1,1-1 0,0 1 0,-1-1 0,1 1 0,-1 0 0,1-1 0,-1 1 0,1 0 0,-1-1 1,1 1-1,-1 0 0,0 0 0,1-1 0,-1 1 0,1 0 0,-1 0 0,0 0 0,1 0 0,-1 0 1,0 0-1,1 0 0,-1 0 0,1 0 0,-1 0 0,0 0 0,1 0 0,-1 0 0,0 1-104,-1-1 441,-3 6-120,-4 13-226,-1-1 1,-1-1-1,-1 0 0,-7 7-95,5-6 67,0 2 1,1-1 0,2 2-1,-4 6-67,0 6 96,0 0 1,3 1-1,-5 20-96,13-40 17,1 0 0,1 1 0,0-1 0,0 1 1,2-1-1,0 1 0,1-1 0,0 1 0,1-1 0,1 5-17,-2-15 4,0 0 0,0-1-1,1 1 1,-1-1-1,1 1 1,0-1 0,0 1-1,0-1 1,0 0-1,0 0 1,1 0 0,0 0-1,-1 0 1,1-1-1,0 1 1,0-1 0,0 0-1,1 0 1,-1 0-1,1 0 1,-1-1-1,1 1 1,-1-1 0,1 0-1,0 0 1,-1 0-1,1 0 1,0-1 0,0 0-1,0 0 1,0 0-4,14 0 23,1-1 1,-1-1-1,-1-1 1,1-1-1,16-5-23,-33 9-1,7-3 6,1 0-1,-1 0 1,0-1-1,-1 0 1,1 0-1,-1-1 0,1 0 1,-1 0-1,-1-1 1,4-3-5,6-7-12,0-2-1,-2 0 1,3-5 12,-4-1-44,-12 21 44,0-1 0,1 1 1,-1 0-1,1 0 0,0 0 0,0 0 1,2-3-1,-3 6-19,-2 0 16,1 0 1,0 0-1,0 0 1,-1 1-1,1-1 1,0 0-1,0 0 1,-1 0-1,1 1 1,0-1-1,0 0 1,0 0-1,-1 1 1,1-1-1,0 0 1,0 0-1,0 1 1,0-1-1,0 0 0,0 0 1,-1 1-1,1-1 1,0 0-1,0 1 1,0-1-1,0 0 1,0 0-1,0 1 1,0-1-1,0 0 1,0 1-1,0-1 1,1 0 2,-2 3-2,-7 85 36,7-78-27,1-7-5,-1-1-1,1 1 1,0-1-1,0 1 1,0 0-1,0-1 1,0 1-1,1-1 1,-1 1-1,1-1 1,0 1 0,0-1-1,0 1 1,0-1-1,0 0 1,0 1-1,0-1 1,1 0-1,-1 0 1,1 0-1,0 0 1,-1 0 0,1-1-1,0 1 1,0 0-1,1 0-1,3 0 2,-1 0-1,1 0 1,0-1 0,-1 1-1,1-1 1,0 0-1,0-1 1,0 0 0,4 0-2,3 0 8,-1-1 0,1-1-1,-1 0 1,1 0 0,-1-1 0,0-1 0,0 0 0,0-1 0,10-5-8,-7 2 7,0-1-1,0 0 1,-1-1-1,0-1 1,-1 0-1,12-13-6,-19 18 4,-1-1-1,0 1 1,0-1-1,0 0 0,-1-1 1,0 1-1,0-1 1,-1 0-1,0 0 1,0 0-1,-1 0 0,0 0 1,0 0-1,-1-1 1,0 1-1,-1-1 0,0 1 1,0-1-1,-1 1 1,0-1-1,0 1 1,-1 0-1,0-1 0,0 1 1,-1 0-1,0 0 1,-1 1-1,0-1 0,0 1 1,0-1-1,-1 1 1,-5-5-4,7 8 1,-1 0 0,0 0 1,0 1-1,0-1 0,0 1 0,0 0 1,-1 0-1,1 1 0,-1-1 0,0 1 1,0 0-1,0 0 0,0 0 1,0 1-1,0 0 0,-4 0-1,2 0 18,0 1 0,0 0-1,0 1 1,0-1 0,0 1-1,0 1 1,0-1 0,1 1-1,-1 1 1,1-1 0,-1 1 0,1 0-18,-3 2-91,0 0 0,1 0 0,-1 1 0,1 0 0,1 0 0,-1 1 0,1 0 0,0 1 0,1-1 0,-1 1 0,2 0 0,-1 1 0,1 0 0,0 0 0,1 0 0,0 0 0,-2 8 91,5-14-153,1-1 1,-1 1-1,1-1 0,0 1 0,-1-1 0,1 1 1,0-1-1,1 1 0,-1 0 153,1-1-82,-1 0-1,1 0 0,0-1 1,0 1-1,0 0 1,0-1-1,0 1 1,0-1-1,1 1 1,-1 0 82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47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53 452 2777,'-52'34'1673,"70"-56"-975,0 0 0,2 2 0,21-17-698,71-51 1261,-59 48-810,71-47 0,-5 6-337,-114 77-111,0-1 1,0 1 0,-1-1-1,0 1 1,0-1 0,0-1-1,0 1 1,0-1-4,-3 5 2,-1 0-1,1 0 1,-1 0 0,1 0-1,-1 0 1,1 0 0,-1-1-1,0 1 1,1 0 0,-1 0-1,0 0 1,0 0 0,0 0-1,0-1 1,0 1 0,0 0-1,0 0 1,0 0 0,-1 0-1,1 0 1,0-1 0,-1 1-1,1 0 1,-1 0 0,1 0-1,-1 0 1,1 0 0,-1 0-1,0 0 1,1 0 0,-1 1-1,0-1 1,0 0 0,0 0-1,0 1 1,0-1 0,0 0-1,0 1 1,0-1 0,0 1-1,0-1 1,0 1 0,0-1-1,0 1 1,0 0 0,0 0-1,0-1 1,-1 1-2,-3 0 6,1-1 0,-1 1 0,1 0 0,-1 0-1,1 0 1,0 1 0,-1-1 0,1 1 0,-1 0 0,1 0 0,0 1 0,0-1 0,0 1 0,0 0-1,0 0 1,0 1 0,0-1 0,1 1 0,-1 0 0,1-1 0,-2 3-6,0 0-30,-1 0 0,1 1-1,0-1 1,0 1 0,1 1 0,-1-1 0,2 0 0,-1 1 0,1 0 0,0 0 0,0 0 0,-1 5 30,4-10-18,-1 0 0,1 0 1,0 0-1,0 0 0,-1 0 1,2 0-1,-1 1 1,0-1-1,0 0 0,1 0 1,-1 0-1,1 0 1,0 0-1,-1 0 0,1 0 1,0 0-1,0 0 1,0-1-1,0 1 0,1 0 1,-1 0-1,0-1 0,1 1 1,-1-1-1,1 0 1,0 1-1,-1-1 0,1 0 1,0 0-1,0 0 1,0 0-1,0 0 0,0 0 1,0 0-1,1-1 18,10 4-35,0 0 1,0-1-1,1-1 0,-1 0 1,5-1 34,-2 1-21,30 3-98,0 3 0,-1 1 119,-30-5-91,1 0 0,-1 1 0,-1 1-1,1 0 1,-1 1 0,0 1-1,9 6 92,-20-12-11,0 0-1,0 1 0,0-1 0,0 0 1,0 1-1,0 0 0,-1 0 0,0 0 0,1 0 1,-1 0-1,0 0 0,0 1 0,-1-1 0,1 1 1,-1-1-1,0 1 0,0-1 0,0 1 0,0 0 1,0 0-1,-1-1 0,0 1 0,0 0 0,0 0 1,0 0-1,-1-1 0,1 1 0,-1 0 0,0 0 1,0-1-1,0 1 0,-1-1 0,1 1 0,-1-1 1,0 1-1,0-1 12,-4 7 19,-1 0 0,0 0 1,-1-1-1,0-1 0,0 1 1,-1-1-1,0 0 0,0-1 1,-1 0-1,0-1 0,-1 0-19,-38 17-217,3-13 82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6:49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43 5065,'0'-2'232,"1"0"1,-1-1-1,1 1 0,0 0 0,0 0 0,0 0 1,0 0-1,0 0 0,0 0 0,0 0 0,1 0 1,-1 0-1,1 0 0,-1 1 0,1-1 1,1-1-233,-1 2 83,1 0 0,-1 0 0,1 0 1,-1 0-1,1 0 0,-1 1 0,1-1 1,0 1-1,-1 0 0,1 0 0,0 0 1,-1 0-1,1 0 0,2 1-83,5 0 65,-1 1-1,1 1 1,-1 0 0,1 0-1,-1 1 1,0 0-1,0 1 1,-1 0 0,1 0-1,-1 1 1,0 0 0,-1 0-1,1 1-64,16 16 92,-1 1 0,-2 0 0,6 10-92,-4-3 43,-2 1-1,-1 1 0,-2 1 1,-1 0-1,-1 2 0,-2-1 1,-2 2-1,-1 0 0,-2 0 1,-2 1-1,-1 3-42,1 23 16,-3 1-1,-3 0 1,-2 0-1,-4 0 1,-2 0-1,-4 7-15,2-22 0,-3 0 0,-1 0 0,-3-1-1,-2-1 1,-4 5 0,7-22-16,-1-1 0,-2 0 1,-1-2-1,-1 0 0,-1-1 0,-2-1 0,0 0 0,-6 1 16,-49 40-1219,-50 30 1219,29-26-488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01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413 724 1128,'78'-16'719,"-76"16"-630,-1 0 0,1-1-1,-1 1 1,1-1 0,-1 1 0,1-1 0,-1 1-1,1-1 1,-1 0 0,0 0 0,1 0 0,-1 0-1,0 0 1,0 0 0,0 0 0,0-1-1,0 1 1,0 0 0,0 0 0,0-1 0,0 1-1,-1-1 1,1 1 0,-1-1 0,1 1 0,-1-1-1,1 1 1,-1-1 0,0 1 0,0-1 0,1 1-1,-1-1 1,-1 0 0,1 1 0,0-1 0,0 1-1,0-1 1,-1 1 0,0-2-89,1-5-58,0 4 85,0 0 0,0 0-1,0 1 1,0-1 0,-1 0 0,0 0 0,1 1 0,-1-1 0,-1 0 0,1 1 0,0-1 0,-1 1-1,-1-3-26,0 3 0,0 0 0,0 0 0,-1 1 0,1-1 0,0 1 0,-1 0 0,0 0 0,1 0 0,-1 1 0,0-1 0,0 1 0,0 0 0,0 0 0,-1 0 0,-4-2-2,1 1 1,0 0-1,-1 0 0,1 1 0,-1 0 1,0 1-1,1 0 0,-1 0 0,0 1 1,1 0-1,-1 0 0,1 1 0,-1 0 1,1 0-1,0 1 0,0 1 2,-22 10 123,2 2 0,-1 1 1,2 1-1,1 2 0,0 0 0,1 2 0,2 1 0,0 1 0,-12 16-123,8 3 260,26-40-238,-1 0 0,1 0 0,0 0 0,0 0 0,0 0 0,0 1 0,1-1 0,-1 0 0,1 0 0,0 0 0,0 1 0,0-1 0,1 2-22,-1-4 8,0 0 0,1 0-1,-1 0 1,1 0 0,-1 1 0,1-1 0,-1-1 0,1 1 0,0 0-1,0 0 1,-1 0 0,1 0 0,0 0 0,0-1 0,0 1 0,0 0-1,0-1 1,0 1 0,0-1 0,0 1 0,0-1 0,0 1 0,0-1-1,0 0 1,1 0 0,-1 1 0,0-1 0,0 0 0,0 0 0,0 0-1,0 0 1,1 0 0,-1-1 0,0 1 0,0 0 0,1-1-8,5 0 44,0 0 1,0-1 0,0 0 0,0-1 0,3-1-45,13-7 45,-1-2 1,1 0-1,-2-1 1,0-2-1,-1 0 1,-1-1-1,14-15-45,-29 27 0,1 1-1,0-1 0,0 1 0,0 0 1,1 0-1,0 0 0,2 0 1,-6 3-5,-1 0-1,1 0 1,0 1-1,0-1 1,0 1-1,0-1 1,-1 1-1,1 0 1,0 0-1,0-1 1,0 1-1,0 1 1,0-1-1,0 0 1,-1 0-1,1 1 1,0-1 0,0 1-1,0 0 1,-1-1-1,1 1 1,0 0-1,0 0 1,-1 0-1,1 0 1,-1 0-1,1 1 1,-1-1 5,6 7-1,0 1 1,-1-1-1,0 1 1,-1 0 0,0 0-1,0 1 1,-1-1-1,0 1 1,-1 0 0,0 0-1,0 0 1,-1 3 0,2 2 2,0-1-1,0 0 1,1 0 0,1-1 0,6 11-2,-11-22 3,0 0 0,0-1 0,0 1 0,0 0 0,0-1 0,0 1 0,0-1 0,0 0 0,1 1 0,-1-1 0,1 0 0,-1 0 0,1 0 0,-1 0 0,1 0 0,0 0 0,1 0-3,-1-1 7,-1 0-1,1-1 1,0 1-1,0 0 1,0-1-1,0 0 1,-1 1-1,1-1 0,0 0 1,0 0-1,-1 0 1,1 0-1,-1 0 1,1 0-1,-1-1 1,1 1-1,0-1-6,16-16 151,0-1-1,13-18-150,-21 25 9,0-1 0,0 1 0,1 1-1,1 0 1,0 0 0,0 1 0,1 1-1,0 0 1,6-2-9,-17 10-4,0-1 1,1 1-1,-1 0 0,1 0 0,-1 1 0,1-1 0,-1 0 1,1 1-1,0-1 0,-1 1 0,1 0 0,0 0 1,0 0-1,-1 0 0,1 1 0,0-1 0,-1 1 0,1 0 1,-1-1-1,1 1 0,-1 0 0,1 0 0,-1 1 1,0-1-1,1 0 0,-1 1 0,0 0 0,0-1 0,0 1 1,0 0-1,1 1 4,4 7-12,-1 0 1,0 0-1,0 1 0,-1-1 1,-1 1-1,3 10 12,11 23-27,-15-39 6,0 0 0,0 0 0,0 0 0,1 0 0,0 0 0,0-1 0,0 1 0,0-1 0,4 3 21,-6-5-13,1-1-1,-1 0 0,1 1 0,-1-1 0,0 0 0,1 0 0,0-1 0,-1 1 1,1 0-1,0-1 0,-1 0 0,1 1 0,0-1 0,-1 0 0,1-1 0,0 1 1,-1 0-1,1-1 0,0 1 0,-1-1 0,1 0 0,-1 0 0,2 0 14,12-7-14,0-1 0,0 0 0,0-1-1,-2 0 1,1-1 0,-1-1 0,6-7 14,4-5 42,-2-1 1,-1-1-1,12-18-42,-30 39 24,-1 2 15,0 0 0,0-1 0,0 1 0,0-1 0,0 1-1,-1-1 1,1-2-39,-2 5 7,0 1 0,0 0-1,0 0 1,0 0-1,0 0 1,0 0 0,0 0-1,0 0 1,0-1-1,0 1 1,0 0 0,0 0-1,0 0 1,0 0-1,0 0 1,0 0 0,0 0-1,0 0 1,0 0-1,0-1 1,0 1 0,0 0-1,0 0 1,0 0 0,-1 0-1,1 0 1,0 0-1,0 0 1,0 0 0,0 0-1,0 0 1,0 0-1,0 0 1,0 0 0,0 0-1,-1 0 1,1 0-1,0 0 1,0 0 0,0 0-1,0 0 1,0 0-1,0 0 1,0 0 0,-1 0-1,1 0 1,0 0-1,0 0 1,0 0 0,0 0-1,0 0 1,0 0-1,0 0 1,0 0-7,-15 6 246,8 0-246,0 0 0,0 0 0,0 1 0,1 0 0,0 0 0,-3 6 0,-44 52-13,51-61 11,-1 0 1,1 0 0,-1 0-1,1 1 1,0-1-1,1 1 1,-1-1-1,1 1 1,0-1 0,0 1-1,0 0 1,1 0-1,0 0 2,0-2-6,0 1-1,0-1 0,1 0 1,-1 1-1,1-1 0,0 0 0,0 1 1,1-1-1,-1 0 0,1 0 1,-1 0-1,1 0 0,0 0 1,1 1 6,0 0-11,0-1 0,0 0 0,1 0-1,-1 0 1,1-1 0,0 1 0,-1-1 0,1 0 0,0 0 0,0 0 0,1 0 0,-1-1 0,0 0 0,0 0 0,1 0 0,-1 0 0,1-1-1,-1 1 1,1-1 0,-1-1 0,1 1 0,-1 0 0,1-1 11,9-2-28,-1-1 1,0-1-1,0 0 0,-1 0 0,1-1 1,-1-1-1,0 0 0,5-5 28,14-11-65,-1-2 0,11-13 65,-26 25 9,-1-2 0,-1 0 0,0 0 0,-1-1-1,-1-1 1,0 0 0,4-11-9,-10 16 59,0 0 0,-1 0 0,0-1 0,-1 1 0,0-1 0,-1 0 0,-1 0 0,0 0 0,0 0 0,-2 0 0,1 0 0,-3-7-59,-12-56 191,-3 1 1,-3 1 0,-4 1-1,-5-3-191,16 40 148,-1 2 0,-2 0-1,-5-6-147,5 20 215,17 20-208,-1 0 0,1 0 1,0-1-1,-1 1 0,1 0 1,0 0-1,-1 0 0,1 0 1,0-1-1,-1 1 0,1 0 1,0 0-1,-1 0 0,1 0 1,-1 0-1,1 0 0,0 0 1,-1 0-1,1 0 0,-1 0 1,1 0-1,0 0 0,-1 1 1,1-1-1,0 0 0,-1 0 0,1 0 1,0 0-1,-1 1 0,1-1-7,-2 2 13,1 0 0,0 0 0,0 1 0,0-1 0,0 0 0,0 0 0,0 1 0,1-1 0,-1 1 0,1-1 0,0 0 0,0 1 0,0 0-13,-2 35 13,1 0 0,3 0 0,4 32-13,25 114-7,-31-184 7,17 77-388,4-1 0,3 0 0,4-2 0,2-2 0,4 0 1,3-3-1,15 19 388,7-1-817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03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3 274 6497,'0'0'76,"0"0"0,0 0-1,-1 0 1,1 0 0,0-1-1,0 1 1,0 0-1,0 0 1,0 0 0,0 0-1,0 0 1,0 0 0,-1 0-1,1 0 1,0 0 0,0 0-1,0-1 1,0 1-1,0 0 1,0 0 0,0 0-1,0 0 1,0 0 0,0 0-1,0 0 1,0-1 0,0 1-1,0 0 1,0 0-1,0 0 1,0 0 0,0 0-1,0 0 1,0-1 0,0 1-1,0 0 1,0 0 0,0 0-1,0 0 1,0 0-1,0 0 1,0-1 0,0 1-1,0 0 1,0 0 0,0 0-1,1 0 1,-1 0 0,0 0-1,0 0-75,6-13-532,-2 6 791,7-13-271,2 1 0,0 0 0,0 1-1,2 1 1,16-16 12,-17 19-10,-2 1-5,1 0-1,0 1 1,1 0-1,0 1 0,1 1 1,16-9 15,-25 16 5,0 0-1,0 1 1,0 0 0,0 0 0,1 0 0,-1 1 0,1-1 0,-1 2-1,1-1 1,-1 1 0,1 0 0,-1 0 0,1 1 0,-1 0 0,1 0 0,-1 0-1,0 1 1,0 0 0,3 1-5,20 12 36,1 1 0,-2 2-1,0 1 1,20 18-36,11 7 12,-36-27-5,-7-5-21,2 0 1,0 0-1,11 3 14,-23-12-5,1 0-1,-1-1 0,1 1 0,0-2 0,0 1 0,0-1 0,0 0 0,0 0 0,0-1 1,0 0-1,0 0 0,5-2 6,0 0-30,-1-1 1,0 0 0,0-1 0,0 0-1,0 0 1,7-6 29,59-38-1007,-30 17-117,-1 6 423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03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80 363 5089,'-1'1'139,"0"1"1,-1-1-1,1 1 0,0-1 0,0 1 1,0 0-1,0 0 0,0-1 0,0 1 1,1 0-1,-1 0 0,0 0 0,1 0 1,0 0-1,-1 0 0,1 0 0,0 0 1,0 1-140,-1 3 211,-3 42 113,2-1 0,1 1 0,5 25-324,-1 48 346,-10 39 98,-18 89-444,19-211 73,2-30 103,1-10-37,-1-16 92,-7-125 425,7-100-656,3 144 56,9-150 38,18-71-94,-23 285 0,2-10 32,-5 45-31,0 0-1,0 1 0,0-1 1,0 0-1,0 0 0,0 0 0,0 0 1,0 0-1,0 0 0,1 0 1,-1 0-1,0 0 0,0 0 1,0 0-1,0 0 0,0 0 0,0 0 1,0 0-1,0 0 0,0 0 1,0 0-1,0 0 0,1 0 1,-1 0-1,0 0 0,0 0 0,0 0 1,0 0-1,0 0 0,0 0 1,0 0-1,0 0 0,0 0 0,0 0 1,1 0-1,-1 0 0,0 0 1,0 0-1,0 0 0,0 0 1,0 0-1,0 0 0,0 0 0,0 0 1,0 0-1,0-1 0,0 1 1,0 0-1,5 17 9,4 30-13,-4-21-9,4 34-104,17 54 117,-21-97-28,0-1 1,2 1 0,-1-1 0,2 0-1,0-1 1,1 0 0,1 0 0,0-1-1,2 1 28,-8-10-11,1-1 0,0 0 0,0 0 0,0-1 0,0 1 0,0-1 0,1 0 0,-1 0 0,1-1 0,0 0 0,0 0 0,0 0 0,0-1 0,0 0 0,0 0 0,0 0 0,0-1 0,1 0 0,-1 0 0,3-1 11,2 0-2,1-1 0,-1 0-1,0-1 1,0 0 0,0-1 0,0 0-1,-1-1 1,0 0 0,0-1 0,9-5 2,-2-2 12,-1-1 1,0-1-1,0 0 1,-2-1 0,0-1-1,11-17-12,9-18 35,20-44-35,-41 74 13,-2-1 0,0 0 0,-2 0 0,0-1 0,-2 0 0,1-9-13,-5 18 65,-3 20 0,-4 32-10,-2 640-919,9-588-2850,12 78 3714,-3-109-814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04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0 137 6009,'43'-44'2089,"-42"44"-2073,-1 0 1,0 0-1,0 0 1,0-1-1,0 1 1,1 0-1,-1 0 1,0 0-1,0 0 1,0 0-1,1 0 0,-1-1 1,0 1-1,0 0 1,0 0-1,1 0 1,-1 0-1,0 0 1,0 0-1,1 0 1,-1 0-1,0 0 1,0 0-1,1 0 1,-1 0-1,0 0 1,0 0-1,1 0 1,-1 0-1,0 0 1,0 1-1,0-1 1,1 0-1,-1 0 0,0 0 1,0 0-1,0 0 1,1 0-1,-1 1 1,0-1-1,0 0 1,0 0-1,0 0 1,0 1-1,1-1 1,-1 0-1,0 0 1,0 0-1,0 1 1,0-1-1,0 0 1,0 0-1,0 1 1,0-1-1,0 0 0,0 0 1,0 0-1,0 1-16,1 19 293,-1-11-170,19 314 194,-17-299-322,1 0 1,7 21 4,-4-30-3,-6-15 5,0 0-1,1 1 1,-1-1 0,0 0 0,0 0 0,0 0 0,1 1 0,-1-1 0,0 0-1,0 0 1,1 0 0,-1 0 0,0 0 0,0 1 0,1-1 0,-1 0-1,0 0 1,0 0 0,1 0 0,-1 0 0,0 0 0,1 0 0,-1 0-1,0 0 1,0 0 0,1 0 0,-1 0 0,0 0 0,0 0 0,1 0-2,0-2 11,1 1 0,0 0 0,-1-1 0,1 0 0,-1 1 0,0-1 0,1 0 0,-1 1 0,0-1 0,0 0 0,0 0 0,0 0 0,-1 0-11,43-82 216,31-69-137,-63 126-73,-8 16-4,1 1 0,1-1 0,0 1 1,1 0-1,4-6-2,-10 15 1,1 0-1,-1 1 1,1-1 0,0 0-1,-1 0 1,1 0 0,0 1 0,0-1-1,-1 0 1,1 1 0,0-1-1,0 1 1,0-1 0,0 1 0,-1-1-1,1 1 1,0 0 0,0-1-1,0 1 1,0 0 0,0 0 0,0 0-1,0 0 1,0 0 0,0 0-1,0 0 1,0 0 0,0 0 0,0 0-1,0 0 1,0 1 0,0-1-1,0 0 1,0 1 0,0-1 0,0 1-1,0-1 1,0 1 0,0-1-1,1 3 2,1 0 1,-1-1-1,1 1 1,-1 0-1,0 0 1,0 0 0,-1 0-1,1 0 1,0 1-1,-1-1-2,6 18-1,-1-1 0,-1 1 0,-1 0 0,-1 0 0,1 15 1,1 11 1,0-8-7,-3-14 11,1-1 0,2 0 1,1 0-1,3 8-5,-9-30-1,0-1 0,1 1 0,0-1 0,-1 1 1,1-1-1,0 1 0,0-1 0,-1 1 0,1-1 0,0 0 0,0 1 0,1-1 1,-1 0-1,0 0 0,0 0 0,1 0 0,-1 0 0,0 0 0,2 0 1,-2-1 2,1 0 1,-1 1-1,1-2 0,0 1 0,-1 0 0,1 0 0,-1 0 0,1-1 0,-1 1 0,1-1 0,-1 1 0,1-1 0,-1 0 1,1 0-1,-1 1 0,0-1 0,1 0 0,-1 0 0,0 0 0,0 0 0,0-1 0,1 1-2,11-12 48,0-1-1,-1-1 0,0 0 0,-2 0 1,1-1-1,3-10-47,14-28 179,7-26-179,-7 7 82,-3-3-82,9-25 17,-5 15-195,-25 73-415,-17 22-495,-9 13 417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04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7914,'7'-32'2688,"18"24"-2640,9 6-24,-2 12-112,-10 16-88,-16 10-48,-6 2-16,-2 1 120,-2 1 40,1 1 72,1-7 8,7 0 8,5-8-24,24-18 32,13-6-80,45-19-1000,21-6-1249,23-7 1441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32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692 249 1656,'45'-66'1009,"19"-41"-1009,-63 104 51,1 0 0,-1 0 0,0-1 0,0 1 0,0-1 0,0 1 0,-1-1 0,1-2-51,-1 5 25,0 0-1,0 0 1,0-1-1,0 1 1,0 0 0,-1 0-1,1 0 1,0 0 0,-1 0-1,1-1 1,-1 1-1,1 0 1,-1 0 0,0 0-1,1 0 1,-2 0-25,0-1 57,0 0 1,-1 1-1,1-1 1,0 1-1,-1 0 0,0 0 1,1 0-1,-1 0 1,0 0-1,1 0 1,-1 1-1,-2-1-57,-2 0 104,-7-2-28,0 1 0,0 1 0,-1 0 0,1 1 0,0 0 0,0 1 0,-1 1 0,1 0 0,-10 4-76,3 0 60,1 1 0,-1 1-1,2 1 1,-1 0 0,1 2-1,-4 3-59,-12 11 170,2 1 0,0 1 1,2 2-1,1 1 0,2 1 0,-11 17-170,3-1 241,2 1 1,3 1-1,1 2 0,-2 12-241,19-35 19,1 1 0,1 0 0,2 1 0,1 0 0,1 0 0,2 1 0,1 0 0,0 23-19,4-34 3,1 0 0,2 1-1,0-1 1,1 0 0,0-1-1,2 1 1,0-1 0,2 0 0,0 0-1,1-1 1,0 0 0,2-1-1,7 10-2,-11-18 7,1 0 0,0 0 0,0-1-1,1 0 1,0 0 0,1-1-1,0 0 1,0 0 0,0-1 0,11 4-7,-11-7 6,-1 1 1,1-2-1,0 1 1,0-1-1,0-1 1,1 0-1,-1 0 1,0-1-1,1 0 1,-1-1-1,0 0 0,0-1 1,9-2-7,4-3 3,0 0-1,-1-2 1,0 0 0,0-2 0,18-12-3,-4 0-9,-2-1 1,-1-2-1,1-3 9,-2 0-12,-2-1 1,-1-1-1,-1-2 0,-2 0 1,-2-2-1,3-6 12,-12 13-1,0 0 0,-1-1 0,-2-1 0,-1 0 0,-2-1 0,-1 0-1,-1 0 1,1-16 1,-5 17 10,-1 0 0,-2 0 0,-1 0 0,-2-14-10,2 38 7,1 1 0,-1-1 0,-1 1 0,1-1 0,-1 1 0,0-1 0,0 1 1,0 0-1,-1 0 0,-2-4-7,4 8 1,-1 0 1,1-1-1,0 1 1,-1 0-1,1 0 1,0 0-1,-1 0 1,0 0 0,1 1-1,-1-1 1,1 0-1,-1 1 1,0-1-1,0 1 1,1 0-1,-1-1 1,0 1-1,0 0 1,1 0 0,-1 0-1,0 0 1,0 0-1,1 1 1,-1-1-1,0 1 1,0-1-1,1 1 1,-1-1-1,1 1 1,-1 0 0,0 0-1,1 0 1,-1 0-2,-13 8-116,1 0 1,0 1 0,1 0 0,0 1 0,-3 4 115,-7 5-395,-47 41-869,3 9 506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32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6889,'0'-2'112,"0"0"0,1 0 0,-1-1-1,1 1 1,-1 0 0,1 0-1,0 0 1,0 0 0,0 0-1,0 0 1,0 0 0,0 0 0,0 0-1,1 0 1,-1 0 0,1 1-1,0-1 1,-1 1 0,1-1-1,0 1 1,0 0 0,0 0-1,0-1 1,0 1 0,0 0-112,7-3 20,1 0 0,-1 1 0,1 0 0,0 0 0,6 0-20,17-3-17,-1 2 0,0 1 1,1 1-1,-1 2 0,1 1 0,-1 1 0,1 2 0,7 3 17,-33-5-23,1 0 0,-1 0 0,1 1 0,-1 0 0,0 0 0,0 1 0,0 0 0,-1 0 0,0 1 0,1-1 0,-1 1 0,-1 1 0,5 4 23,-5-3-29,0 0 0,0 1 0,-1-1 0,0 1 0,-1 0 0,1 0 0,-1 1 0,-1-1 0,0 1 0,0-1 0,-1 1 1,1 5 28,0 33-77,-2 0 0,-1-1 1,-5 16 76,0 32 19,4-67-6,0 3 26,2 1 0,1 0 1,1 5-40,-1-32 5,-1-1 0,1 1 1,-1-1-1,1 1 0,0-1 1,1 0-1,-1 1 0,0-1 1,1 0-1,0 0 1,0 0-1,0 0 0,0 0 1,0-1-1,0 1 0,1-1 1,-1 1-1,2 0-5,0-1-7,-1 0-1,1-1 1,0 1-1,-1-1 1,1 0 0,0 0-1,0 0 1,0 0-1,0-1 1,0 1 0,0-1-1,0 0 1,0 0-1,0-1 1,0 1 0,0-1-1,1 0 8,17-4-344,-1-1-1,0-1 1,0 0-1,0-2 1,-1 0 0,-1-2-1,7-4 345,48-39-747,-52 37 583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32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49 5449,'17'-32'2153,"2"15"-1601,-2 24-96,-11 22-296,-6 14-96,-13 17-40,-8-5-24,2 5 8,2-3-8,13-8 16,14-13-16,33-19-16,27-14 16,37-27-136,10-4-448,0 3 408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3.6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0 456 7009,'8'-3'244,"0"1"0,0 0-1,1 0 1,-1 1-1,0 0 1,1 0-1,-1 1 1,0 0-1,1 0 1,-1 1-1,2 1-243,-5-2-4,-1 1 0,0 0 0,0 0 0,0 0 0,1 1 0,-1 0 0,0-1 0,-1 1 0,1 1 0,0-1 0,-1 1 0,1-1 0,-1 1 0,0 0 0,1 0 0,-2 0 0,1 1 0,0-1 0,-1 1-1,1-1 1,-1 1 0,1 2 4,3 15 28,0 0 0,-1 0 0,-1 1-1,-1 0 1,-1 0 0,-1 0-1,-1 0 1,-1 0 0,-2 16-28,1-30 30,0 1 0,-1 0 0,1-1 0,-2 0 1,1 0-1,-1 0 0,0 0 0,-2 2-30,6-10 23,0 1 0,0-1 0,-1 0 0,1 1 0,0-1 0,0 0-1,-1 1 1,1-1 0,0 0 0,0 1 0,-1-1 0,1 0 0,0 0 0,-1 1 0,1-1 0,0 0-1,-1 0 1,1 0 0,-1 1 0,1-1 0,0 0 0,-1 0 0,1 0 0,-1 0 0,1 0 0,-1 0 0,1 0-1,0 0 1,-1 0 0,0 0-23,1-1 37,0 1-1,-1-1 1,1 1-1,0-1 1,-1 0-1,1 1 1,0-1-1,0 0 0,-1 0 1,1 1-1,0-1 1,0 0-1,0 1 1,0-1-1,0 0 1,0 0-1,0 1 1,0-1-1,0 0 1,1 0-1,-1 1 1,0-1-1,0 0 1,0 1-1,1-1-36,9-39 22,0-1 20,1 0 0,18-37-42,-22 58-1,2-2-3,0 0 0,1 1 0,1 0 1,1 0 3,-9 16-2,0 1 1,0-1 0,1 1-1,-1 0 1,1 0 0,0 0-1,0 1 1,0-1 0,0 1-1,1 0 1,-1 0 0,1 1-1,0-1 1,0 1 0,0 0-1,0 0 1,0 1 0,0-1-1,6 0 2,-8 2-3,1 0-1,0 0 0,-1 0 1,1 1-1,-1-1 1,1 1-1,0 0 1,-1 0-1,0 0 0,1 0 1,-1 1-1,0-1 1,1 1-1,-1 0 1,0 0-1,0 0 0,-1 0 1,1 1-1,0-1 1,-1 1-1,1 0 1,-1-1-1,0 1 0,0 0 1,0 0-1,0 1 1,-1-1-1,1 1 4,5 13-16,-1-1 0,0 1 0,-2 0 0,0 0 0,0 6 16,0-5-8,0 5 13,1 0-1,2 0 1,0-1-1,1 0 1,2 0-1,3 6-4,-9-21 1,0 0 1,1 0-1,0-1 0,0 0 0,0 0 0,1 0 1,0 0-1,0-1 0,1 0 0,-1 0 0,1-1 0,0 1 1,0-2-1,1 1 0,-1-1 0,1 0 0,-1 0 0,1-1 1,0 0-1,1-1-1,3 1-9,-1-2-1,0 1 1,0-2 0,1 1-1,-1-2 1,0 1 0,0-2-1,0 1 1,0-1 0,0-1-1,-1 0 1,6-4 9,-6 4-7,-1-1 0,1-1 0,-1 1 1,-1-1-1,1-1 0,-1 0 0,0 0 0,-1-1 0,0 1 0,0-2 0,-1 1 0,0-1 0,3-4 7,-3-2 1,1 1 0,-2-1-1,0 0 1,-1 0-1,-1-1 1,0 0-1,0-4 0,1-31-13,-2-31 13,-2 59-5,1-42 22,-3 0 0,-2 0 1,-4 0-1,-4-8-17,10 62 1,-1 0 0,0 0 0,-1 0 0,0 1 0,-3-6-1,6 13 1,-1 1-1,1 0 0,-1-1 1,0 1-1,1 0 1,-1 0-1,0 0 1,0 0-1,-1 0 0,1 0 1,0 1-1,-1-1 1,1 1-1,-1 0 0,1-1 1,-1 1-1,1 0 1,-1 0-1,0 1 1,0-1-1,1 1 0,-1-1 1,-3 1-1,-1 0-3,-1 0 0,0 1-1,1 0 1,-1 0 0,0 1 0,1 0 0,-1 0 0,1 1 0,0 0-1,0 0 1,0 1 0,0 0 0,1 0 0,-1 0 0,1 1 0,0 0-1,-3 4 4,7-7 1,1-1 0,0 1 0,0 0 0,0 0 0,0 0 0,1 0 0,-1 0-1,0 0 1,1 0 0,-1 0 0,1 0 0,0 0 0,-1 0 0,1 0 0,0 0-1,1 1 1,-1-1 0,0 0 0,0 0 0,1 0 0,0 0 0,-1 0 0,1 0-1,0 0 1,0 0 0,0 1-1,5 7-7,0 0-1,0 0 0,1 0 1,4 4 7,3 4 3,-1 1 3,-2 0 0,-1 0 0,0 1 0,-1 1-1,-1-1 1,-2 1 0,0 1 0,0-1-1,-2 1 1,-1 0 0,-1 0 0,0 19-6,-1 59 46,4 61-3,-2-133-33,0 0 1,2-1-1,2 0 0,7 21-10,5-1 73,-17-44-141,-1 0 0,1 0 1,0 0-1,0-1 0,0 1 0,0 0 0,0-1 0,1 1 1,-1-1-1,1 0 0,0 0 0,0 0 68,1 0-1546,-9-6-197,-12-5 652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44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459 41 1136,'28'-40'680,"-60"57"-135,-20 8-185,3 10-80,-6 20 48,-7 15 24,0 37-8,5 18-40,8 16-176,11-5-48,16-14-48,14-7-56,23-6-200,17-5-136,25-21-408,16-17-313,22-36 689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44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30 3785,'-1'-2'71,"0"0"1,0 0-1,1 1 1,-1-1 0,0 0-1,0 1 1,0-1-1,-1 0 1,1 1-1,0 0 1,-1-1-1,1 1 1,-1 0 0,1-1-1,-1 1 1,0 0-1,1 0 1,-1 0-1,0 0-71,0 1 15,-1 0-1,1 0 0,0 0 1,-1 0-1,1 0 1,-1 0-1,1 0 1,0 1-1,-1-1 0,1 1 1,0 0-1,0 0 1,-1 0-1,1 0 0,0 0 1,0 0-1,-1 1-14,-33 22-11,0 1-1,2 1 0,-21 23 12,49-44-4,0 0-1,1 0 0,0 1 1,0 0-1,1 0 0,-1 0 0,1 1 1,-2 4 4,5-8-3,0 0 0,0-1 1,0 1-1,0 0 1,1 0-1,-1 0 0,1 0 1,0 0-1,-1 0 1,1 1-1,1-1 1,-1 0-1,0 0 0,1 0 1,0 0-1,-1 0 1,1-1-1,0 1 0,1 0 1,-1 0-1,0 0 1,1-1-1,0 1 3,3 3-2,0 1 1,0-1-1,1-1 0,0 1 0,0-1 0,1 0 1,-1 0-1,1-1 0,7 4 2,16 7-9,27 9 9,-14-6-2,-30-12-65,1 1-1,-1 0 1,-1 1-1,1 0 0,-1 1 1,-1 0-1,1 1 0,3 5 68,-12-12-19,-1 0-1,1 0 1,0 1-1,-1-1 0,0 1 1,1-1-1,-2 1 1,1 0-1,0 0 0,-1 0 1,1 0-1,-1 0 1,-1 0-1,1 0 1,0 1-1,-1-1 0,0 0 1,0 0-1,0 1 1,0-1-1,-1 0 0,0 0 1,0 0-1,0 1 1,0-1-1,-1 0 1,1 0-1,-1-1 0,0 1 1,0 0-1,-2 2 20,-3 3-22,-1 0 0,0 0 0,0 0 0,0-1 0,-1-1 0,-1 1 0,1-2 0,-5 3 22,-5 3-60,-1-2 0,0 0 0,0-1 0,-2-1 60,-17 3-219,37-10 192,0-1-1,0 0 1,0 1 0,1-1 0,-1 0-1,0 0 1,0 0 0,0 0 0,0 0-1,0-1 1,0 1 0,0-1 0,0 1 0,0-1-1,1 0 1,-1 1 0,0-1 0,0-1 27,1 1-19,-1-1 0,1 0 0,0 1 0,0-1 0,0 0 0,1 0 0,-1 0 0,0 0 0,1 0 0,-1 0 0,1 0 0,-1-1 19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44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1 443 4753,'6'-8'199,"0"1"0,1 0 0,0 1 0,0 0 0,1 0 0,-1 0 0,1 1 0,1 0 0,-1 1 0,1-1 0,3 0-199,17-9 134,43-25-382,12-12 248,-63 37-208,-1 0 0,0-2 0,-1 0 0,-1-1 0,-1-1 0,3-5 208,-15 17-119,-1 0 0,-1 0 0,1-1 0,-1 0 0,0 1 0,0-1 0,-1 0 0,0 0 1,0-1-1,-1 1 0,1-5 119,-2 10-3,0-1 0,1 1-1,-1 0 1,0-1 0,0 1 0,-1 0 0,1-1 0,0 1 0,-1 0 0,1 0 0,-1-1 0,0 1 0,0 0 0,0 0 0,0 0-1,0 0 1,0 0 0,0 0 0,-1 0 0,1 0 0,-1 1 0,0-1 0,1 0 0,-1 1 0,0-1 0,0 1 0,0 0 0,0 0-1,0-1 1,0 1 0,0 1 0,0-1 0,0 0 0,-1 0 0,1 1 0,-2-1 3,-3 1 69,1 0 0,-1 0 1,1 0-1,-1 1 0,0 0 1,1 0-1,-1 0 0,1 1 0,0 0 1,0 1-1,-5 1-69,-9 6 336,0 1 0,-16 12-336,23-14 110,0 1 1,0 1 0,1 0 0,1 0 0,0 1 0,1 1 0,0 0 0,1 0 0,-3 5-111,8-11 23,0 1 1,0 0-1,0-1 0,1 1 0,1 0 1,-1 1-1,1-1 0,0 0 1,1 1-1,0-1 0,1 1 0,-1-1 1,2 1-1,-1-1 0,1 1 1,0-1-1,1 1 0,1 3-23,0-6-8,-1 0 0,1-1-1,0 0 1,1 1 0,0-1 0,-1 0-1,1-1 1,1 1 0,-1-1 0,1 0-1,0 0 1,0 0 0,0-1 0,0 1 0,0-1-1,1-1 1,0 1 0,-1-1 0,1 0-1,4 1 9,12 3-176,1-1 1,-1-1-1,1-1 0,0-1 0,0 0 176,58-3-802,-9-8 325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45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458 102 2232,'2'-5'240,"9"-27"1124,-10 32-1324,-1-1-1,0 1 1,0-1 0,0 1-1,0-1 1,1 0 0,-1 1-1,0-1 1,0 1 0,0-1-1,0 0 1,0 1-1,0-1 1,-1 1 0,1-1-1,0 0 1,0 1 0,0-1-1,-1 1 1,1-1 0,0 1-1,0-1 1,-1 1 0,1-1-1,0 1 1,-1-1-1,1 1 1,-1-1 0,1 1-1,-1 0 1,1-1 0,-1 1-1,1 0 1,-1-1 0,1 1-1,-1 0 1,1 0 0,-1-1-1,1 1 1,-1 0-1,0 0 1,1 0 0,-1 0-1,1 0 1,-1 0 0,0 0-1,1 0 1,-1 0 0,1 0-40,-9 1 62,1 1 1,0 0 0,-1 0 0,1 0-1,0 1 1,1 1 0,-1-1-1,0 1 1,1 1 0,-4 3-63,-20 13 3,-22 22-3,50-41 10,-61 50 60,-39 33 236,84-67-147,0 0 0,2 1 0,1 1 0,-2 2-159,15-18 34,0 1 0,1-1 0,-1 0 0,1 1 0,0 0 0,0 0-1,0-1 1,0 1 0,1 1-34,1-6 2,0 0 1,0 1-1,0-1 0,0 0 0,0 1 0,0-1 0,0 1 1,0-1-1,0 0 0,0 1 0,0-1 0,0 0 0,0 1 1,0-1-1,0 0 0,1 1 0,-1-1 0,0 0 0,0 1 1,0-1-1,1 0 0,-1 1 0,0-1 0,0 0 0,1 0 0,-1 1 1,0-1-1,0 0 0,1 0 0,-1 0 0,0 1 0,1-1 1,-1 0-1,0 0 0,1 0 0,-1 0 0,0 0 0,1 0 1,-1 0-1,1 0 0,-1 0 0,0 0 0,1 0 0,-1 0-2,20-2 48,-18 1-40,21-5-7,0-1 1,0-1-1,-1-2 0,0 0 0,-1-1 1,0-1-1,0-1 0,6-7-1,12-11-387,-1-1-1,-2-2 1,18-22 387,-49 51-49,6-7-81,0 0 0,0-1 1,-2 0-1,1 0 0,5-14 130,-14 23 73,-3 4-13,-7 9 69,-12 25 95,2 1 1,1 1-1,2 1 1,1 0 0,-7 34-225,19-64 9,1 0 1,0 1 0,1-1 0,0 1-1,0 0 1,0-1 0,1 1-1,1 0 1,-1-1 0,1 3-10,0-8 3,-1-1 1,0 1 0,1-1-1,-1 0 1,1 1-1,0-1 1,-1 0-1,1 1 1,0-1-1,0 0 1,0 0 0,0 0-1,0 0 1,0 0-1,0 0 1,0 0-1,0 0 1,0 0-1,1 0 1,-1-1-1,0 1 1,1 0 0,-1-1-1,0 1 1,1-1-1,-1 0 1,1 1-1,-1-1 1,1 0-1,-1 0 1,1 0-4,4 0 22,0 0 0,0-1 1,0 0-1,0 0 0,0-1 0,0 1 0,3-2-22,15-6 60,-1-2-1,-1 0 1,1-1-1,-2-1 1,15-11-60,-7 1 21,0 0 0,-2-2-1,16-18-20,-25 22 3,-1-1-1,-1-1 0,-1-1 0,-1 0 0,-1-1 0,-1 0 1,-1-1-1,2-10-2,0 9 2,-13 27-3,0 0 1,0 0 0,0 0-1,1-1 1,-1 1-1,0 0 1,0 0 0,0 0-1,0 0 1,0 0-1,0 0 1,0 0 0,1 0-1,-1-1 1,0 1-1,0 0 1,0 0-1,0 0 1,0 0 0,1 0-1,-1 0 1,0 0-1,0 0 1,0 0 0,0 0-1,1 0 1,-1 0-1,0 0 1,0 0 0,0 0-1,0 0 1,1 0-1,-1 0 1,0 0 0,0 0-1,0 0 1,0 0-1,0 1 1,1-1 0,-1 0-1,0 0 1,0 0-1,0 0 1,0 0 0,0 0 0,4 17-24,-4-6-62,0-1 1,-1 0-1,0 1 1,0-1-1,-1 0 1,-1 0-1,0 0 1,0 0-1,-1 0 1,0-1 0,-3 5 85,16-48-212,-2 1 1,-1-7 211,-4 29-47,-1 10 33,-1-1-1,0 1 1,0 0 0,0 0-1,1 0 1,-1 0-1,0-1 1,-1 1 0,1 0-1,0 0 1,0 0-1,0-1 1,-1 1 0,1 0 14,0 1-36,-1-1 0,1 1 0,0 0 0,0 0 0,0 0 0,-1 0 0,1 0 0,0 0 0,0 0 0,0-1 0,-1 1 0,1 0 1,0 0-1,0 0 0,-1 0 0,1 0 0,0 0 0,0 0 0,-1 0 0,1 0 0,0 0 0,0 0 0,-1 1 0,1-1 1,0 0-1,0 0 0,0 0 0,-1 0 0,1 0 0,0 0 0,0 0 0,0 1 0,-1-1 0,1 0 0,0 0 36,-14 14-2019,10-8 1055,1-5 430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47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579 134 5233,'1'-3'197,"-1"-1"1,0 1-1,0 0 0,0-1 0,0 1 1,-1 0-1,1 0 0,-1-1 0,0 1 1,-1-2-198,2 3 36,-1 1 1,0 0 0,0 0 0,0 0-1,0 0 1,0 0 0,0 0 0,0 0 0,0 0-1,0 1 1,-1-1 0,1 0 0,0 0-1,-1 1 1,1-1 0,0 1 0,-1 0 0,1-1-1,0 1 1,-1 0 0,1 0 0,-1 0-1,1 0 1,-1 0 0,1 0 0,-1 0-37,-9 0-22,0 2 0,1-1 0,-1 1 1,0 1-1,1-1 0,-7 4 22,-64 28-224,42-16 155,-115 53 116,129-58 62,0 1 0,2 2 0,0 0 1,-21 20-110,40-32 22,0-1-7,1-1 0,0 1 0,-1 0 1,1 0-1,0 0 0,1 1 0,-1-1 1,1 1-1,-1-1 0,1 1 1,0 0-1,0 0 0,1 0 0,-1 0 1,1 0-1,0 1 0,-1 2-15,2-6 3,1 0-1,-1 0 0,0 1 1,0-1-1,0 0 1,1 1-1,-1-1 0,1 0 1,-1 0-1,1 0 0,-1 1 1,1-1-1,0 0 1,0 0-1,-1 0 0,1 0 1,0 0-1,0 0 1,0 0-1,0-1 0,0 1 1,0 0-1,0 0 1,1-1-1,-1 1 0,0-1 1,0 1-1,0-1 1,1 1-1,-1-1 0,0 0 1,1 0-1,-1 0 1,0 1-1,0-1 0,1 0 1,-1-1-1,1 1-2,8 0 12,-1-1 1,0 0-1,0 0 0,1-1 0,4-2-12,19-6 30,0-2 1,-1-1-1,-1-2 0,0-1 1,0-2-31,44-29-64,27-25 64,-92 64-17,-7 6 5,0-1-1,1 0 1,-1 1 0,1 0-1,-1 0 1,1 0-1,0 0 1,0 0 0,0 1-1,0 0 1,0-1 12,-4 2-3,1 1 1,-1-1 0,1 0-1,-1 0 1,1 0-1,-1 0 1,1 0 0,-1 0-1,0 1 1,1-1-1,-1 0 1,1 0-1,-1 1 1,0-1 0,1 0-1,-1 1 1,1-1-1,-1 0 1,0 1 0,0-1-1,1 0 1,-1 1-1,0-1 1,0 1-1,1-1 1,-1 0 0,0 1-1,0-1 1,0 1-1,0-1 1,0 1 0,1-1-1,-1 1 1,0 0 2,1 19-7,-1-16 1,-1 14 38,-1 1-1,0-1 1,-4 17-32,-2 2 68,-8 62 111,-86 431 281,91-487-451,-5 18 7,3 1 0,-4 46-16,16-66 28,3-34 176,2-9-99,6-11 61,18-38 465,13-32-631,13-23 77,5 4-36,43-81-30,25-108-47,-63 138-68,30-45 104,-83 177-1,-9 15-2,0 0 0,0 0 0,1 0 0,0 0 0,0 1 0,0-1 0,0 1 1,1 0-1,-1 0 0,1 0 0,0 0 0,3-1 3,-12 24-39,-22 30 51,-8 18-12,20-33 4,2 0 0,2 0-1,1 1 1,1 1 0,2 0-1,2 0 1,1 0 0,2 13-4,2-45 2,2 34-7,-2-37 5,0-1 0,0 1 0,0 0 0,0-1-1,1 1 1,-1-1 0,0 1 0,0-1 0,0 1-1,1-1 1,-1 1 0,0-1 0,0 1-1,1-1 1,-1 1 0,0-1 0,1 1 0,-1-1-1,1 1 1,-1-1 0,0 0 0,1 1 0,-1-1-1,1 0 1,-1 0 0,1 1 0,-1-1 0,1 0-1,0 0 1,-1 0 0,1 1 0,-1-1 0,1 0-1,-1 0 1,1 0 0,0 0 0,-1 0 0,1 0-1,-1 0 1,1 0 0,-1 0 0,1-1 0,-1 1-1,1 0 1,0 0 0,-1 0 0,1-1 0,-1 1-1,1 0 1,-1-1 0,1 1 0,-1 0 0,0-1-1,1 1 1,0-1 0,14-12-5,0-1 0,-1 0-1,-1-2 1,0 1 0,6-12 5,12-12 5,65-80-5,55-92 0,-146 201-17,-18 26 22,-5 8 5,1 0 0,1 2 0,1 0 0,2 1-1,-5 13-9,10-18-3,0-1-1,2 1 0,1 0 0,0 0 0,2 1 0,1-1 1,0 15 3,2-28-4,0-1 1,0 1 0,1-1-1,1 1 1,-1-1 0,1 0 0,1 1-1,2 5 4,-3-11 0,-1 1-1,1-1 0,0 0 1,0 0-1,1 0 1,-1 0-1,1 0 0,-1-1 1,1 1-1,0-1 0,0 0 1,0 1-1,0-1 1,1-1-1,-1 1 0,0 0 1,1-1-1,-1 0 1,1 0-1,1 1 1,6 0-2,0-1 0,0 0 1,-1-1-1,1 0 0,0-1 1,0 0-1,-1 0 0,1-1 1,-1-1-1,1 1 0,-1-2 0,0 0 1,0 0-1,0 0 0,-1-2 1,1 1-1,4-4 2,11-9-16,0 0-1,-2-2 1,0-1 0,-1 0-1,11-15 17,4-9-58,25-37 58,-48 61-7,-1-1 0,-1 0 0,0 0 0,-2-1 0,2-8 7,-10 23-2,0 1 0,0-1 0,-1 0 0,1 0 0,-2 0 0,1 0 0,-1 1 0,0-2 2,-1 7 2,1-1 0,0 0 0,-1 1-1,1-1 1,-1 0 0,0 1 0,0-1-1,0 1 1,0-1 0,0 1 0,0 0-1,-1-1 1,1 1 0,-1 0 0,0 0-1,0 0 1,1 0 0,-1 0 0,0 1-1,-1-1 1,1 0 0,0 1 0,0 0 0,-2-1-2,-2 0 4,0 0 0,1 1 0,-1 0 0,0 0 0,0 0 0,0 1 0,0 0 0,0 0 0,0 0 0,0 1 0,0 0 0,0 0 0,0 1 0,0 0 0,0-1 0,1 2 0,-1-1 0,1 1 0,0 0 0,-4 2-4,-5 4 5,0 1 0,1-1 0,0 2 0,1 0 0,1 1 1,-1 0-1,0 3-5,6-7-3,0 1 0,1 0 0,0 0 0,1 0 0,0 1 0,0 0 0,1-1 0,0 1 0,1 1 0,0-1 0,0 0 0,1 0 0,1 1 0,0-1 0,0 0 0,1 1 0,0-1 0,1 0 0,0 0 0,1 0 0,0 0 0,0 0 0,1 0 0,0-1 0,1 0 0,3 5 3,-6-11-1,-1-1 0,1 1 0,0-1 0,0 0 0,0 0 0,0 0 0,1 0 0,-1 0 0,0 0 0,1-1 0,-1 1 0,1-1 0,0 0 0,-1 0 0,1 0 0,0 0-1,0 0 1,0 0 0,0-1 0,1 1 1,0-2-1,0 1 0,0 0 0,0-1 0,0 0 0,0 0 0,0 0 0,0 0 0,0-1 0,0 1 0,-1-1 0,1 0 0,-1 0 0,2-1 1,6-5-7,-1-1 0,0 0 0,0 0 0,-1-1 0,-1 0 0,1 0 0,-2-1 0,4-5 7,0-3-26,0-2 0,-2 1 1,2-6 25,-9 20-3,1-1 0,-1 0 0,0-1 0,0 1 0,-1 0 0,0-1 0,-1 1 0,1 0 0,-1-1 0,-1 1 0,0-5 3,1 11 0,0 0 1,-1 0-1,1-1 0,0 1 0,-1 0 0,1 0 1,-1 0-1,1 0 0,-1 0 0,1 0 1,-1 0-1,0 0 0,1 0 0,-1 0 0,0 0 1,0 0-1,0 0 0,0 1 0,0-1 1,0 0-1,0 1 0,0-1 0,0 1 0,0-1 0,-1 1 1,0-1-1,1 1 0,-1 0 0,0 0 1,1 0-1,-1 1 0,0-1 0,1 0 1,-1 0-1,0 1 0,1-1 0,-1 1 1,1 0-1,-1-1 0,0 2 0,-5 2-2,0 0 1,0 1-1,1 0 0,0 0 1,0 1-1,-5 5 2,-1 5 1,1-1 0,0 2 0,2-1 0,0 1 0,1 1 0,0 0 1,1 0-1,2 0 0,0 1 0,0 0 0,2 0 0,0 0 0,2 0 0,0 0 0,1 1 1,1-1-1,0 0 0,2 4-1,-2-16-1,1 0 0,-1 1 0,1-1 1,1 0-1,-1 0 0,1-1 0,0 1 0,1 0 0,1 1 1,-3-6-1,0 1 0,0 0-1,0-1 1,1 1 0,-1-1-1,1 0 1,0 1 0,0-1-1,0-1 1,0 1-1,0 0 1,0-1 0,0 0-1,1 1 1,-1-1 0,0 0-1,1-1 1,-1 1 0,1-1-1,1 1 2,2-1-1,0-1 1,0 1-1,0-1 0,0-1 1,0 1-1,0-1 0,0 0 0,-1-1 1,1 0-1,-1 0 0,1 0 1,-1 0-1,0-1 0,0-1 1,12-8 2,0-2 0,-1 0 0,10-12-2,1-2 3,-1-1 0,-1-2 0,-2-1-1,16-28-2,-29 41 14,-1-1 0,0 1 0,-1-2 0,-2 1 0,0-1 0,-1 0-1,-1 0 1,-1-1 0,-1-5-14,-3-7 80,-4 22 13,-3 14-2,-7 15-5,9-6-79,1 0 0,-1 1 1,1-1-1,1 1 0,0 0 1,1 0-1,0 0 0,1 1 1,0-1-1,0 0 0,1 1 1,1-1-1,1 11-7,-1-17-1,0 0 0,0 0 1,0 0-1,1 0 0,0-1 0,0 1 0,0 0 0,0-1 0,1 1 1,-1-1-1,1 0 0,0 0 0,1 0 0,-1 0 0,1-1 0,-1 1 1,1-1-1,0 0 0,1 0 0,-1 0 0,0-1 0,1 1 0,-1-1 0,1 0 1,0 0-1,0-1 0,0 0 0,0 0 0,0 0 0,0 0 0,0-1 1,2 1 0,7-2 1,0 1 1,0-2 0,0 0-1,0-1 1,0 0 0,-1-1 0,1 0-1,-1-1 1,0-1 0,0 0-1,-1-1 1,0 0 0,0-1 0,-1 0-1,3-3-1,-2 1 2,0 0 0,-1-1-1,0 0 1,-1-1-1,0 0 1,-1 0 0,0-1-1,-1-1 1,-1 1-1,0-1 1,0 0 0,-2-1-1,5-14-1,-9 22-2,0 5 4,0 1 0,-1-1-1,1 1 1,-1-1 0,0 1 0,1-1 0,-1 0 0,0 1-1,0-1 1,0 1 0,0-1 0,0 1 0,0-1 0,-1 0-1,1 1 1,0-1 0,-1 1 0,0-2-2,1 3 1,-1 0 0,1 0 1,0 0-1,0 0 0,-1 0 1,1 0-1,0 0 0,0 0 0,-1 0 1,1 0-1,0 0 0,0 0 0,-1 0 1,1 0-1,0 0 0,0 0 1,-1 0-1,1 0 0,0 1 0,0-1 1,-1 0-1,1 0 0,0 0 0,0 0 1,0 1-1,0-1 0,-1 0 1,1 0-1,0 0 0,0 1 0,0-1 1,0 0-1,0 0 0,-1 1 0,1-1 1,0 0-1,0 0-1,-7 12 19,7-11-14,-11 19-1,2 0 1,0 0-1,1 1 1,2 1-1,0-1 1,1 1 0,1 0-1,1 1 1,1-1-1,1 0 1,1 1-1,1-1 1,1 0 0,2 11-5,-3-26-2,1-1 0,0 0 0,0 0 0,0 0 0,0 0 0,1 0 0,0-1 0,0 1 0,3 2 2,-5-6 0,1-1-1,-1 1 0,0-1 1,1 1-1,0-1 0,-1 0 1,1 0-1,0 0 0,-1 0 1,1 0-1,0 0 0,0 0 1,0-1-1,0 1 1,0-1-1,0 1 0,0-1 1,0 0-1,0 0 0,0 0 1,0 0-1,0 0 0,0 0 1,0 0-1,0-1 0,0 1 1,0-1-1,0 0 1,0 1-1,0-1 0,0 0 1,-1 0-1,2-1 1,9-5 1,0 0 1,-1-1-1,0-1 1,-1 0-1,0 0 1,4-5-2,56-67 11,-52 58-7,-7 10 3,11-13 6,0-2 0,-2 0 1,-1-1-1,5-12-13,-23 39 13,0 1 0,0 0 0,-1-1 0,1 1-1,0-1 1,-1 1 0,1-1 0,-1 1 0,0-1 0,0 1 0,1-1 0,-1 1 0,0-1 0,0-1-13,-1 3 5,1 0 1,0 0-1,-1-1 1,1 1 0,0 0-1,-1 0 1,1 0-1,0 0 1,-1 0 0,1-1-1,-1 1 1,1 0 0,0 0-1,-1 0 1,1 0-1,-1 0 1,1 0 0,0 0-1,-1 1 1,1-1-1,0 0 1,-1 0 0,1 0-1,0 0 1,-1 0-1,1 1 1,0-1 0,-1 0-1,1 0 1,0 0 0,-1 1-1,1-1 1,0 0-6,-7 5 42,0-1 0,1 1 0,0 1 0,0-1 0,0 1-42,-5 8 8,-1 1 0,2 0 0,0 0-1,1 1 1,1 0 0,0 1 0,1 0 0,1 0 0,0 0-1,1 1 1,2 0 0,-1 0 0,2 0 0,0 0 0,2 0-1,0 1-7,-1-16 1,1-1-1,1 0 1,-1 1-1,0-1 0,1 0 1,-1 1-1,1-1 1,-1 0-1,1 1 0,0-1 1,0 0-1,0 0 1,0 0-1,1 0 0,-1 0 1,0 0-1,1 0 1,0-1-1,-1 1 0,1 0 1,1 0-1,0-1 0,0 0 0,-1 0 0,1-1 0,-1 1 1,1-1-1,0 0 0,-1 0 0,1 0 0,0 0 0,-1 0 1,1-1-1,-1 1 0,1-1 0,0 0 0,-1 1 1,1-1-1,-1 0 0,0-1 0,1 1 0,-1 0 0,1-2 0,32-18-22,-1-3 0,-1 0 0,14-16 22,1 0-78,-12 12-22,-16 14-158,-1-2 0,0 0-1,-1-1 1,10-14 258,-27 31-25,-1 0-1,0 0 1,1 0 0,-1-1 0,0 1 0,0 0-1,1 0 1,-1-1 0,0 1 0,0 0-1,1-1 1,-1 1 0,0 0 0,0-1 0,0 1-1,0 0 1,0-1 0,0 1 0,1 0-1,-1-1 1,0 1 0,0-1 0,0 1 0,0 0-1,0-1 1,0 1 0,0 0 0,-1-1-1,1 1 1,0-1 0,0 1 0,0 0 0,0-1-1,0 1 1,0 0 0,-1-1 0,1 1-1,0 0 1,0 0 0,-1-1 0,1 1 25,-1 0-62,0-1 1,0 1-1,1 0 1,-1 0-1,0 0 1,0-1-1,0 1 1,0 0-1,0 0 1,0 0-1,0 1 1,0-1-1,0 0 1,0 0-1,0 1 62,-12 3-296,1 1 0,1 0 0,-1 1-1,1 1 1,0 0 0,0 0 0,0 2 296,-8 6-170,1 0 1,1 2 0,-8 8 169,20-18 13,-1-1 0,1 1 1,-1 0-1,2 0 0,-1 1 1,1-1-1,0 1 0,1 0 1,-1 2-14,4-9 16,0 0 1,-1 0 0,1 0 0,0 0 0,0 0-1,0 0 1,1 0 0,-1 0 0,0 0-1,0 0 1,0 0 0,1 0 0,-1 0 0,0 0-1,1 0 1,-1 0 0,1 0 0,-1 0 0,1 0-1,0-1 1,-1 1 0,1 0 0,0 0-1,0-1-16,0 2 44,1-1 0,0 0 0,-1 0 0,1 0 0,0-1 0,0 1 0,0 0 0,0-1 0,0 1 0,0-1 0,0 0 0,0 1 0,0-1-44,13 0 228,0-1 0,0-1 0,-1 0 0,1 0 0,3-3-228,9 0 203,29-6 47,-1 4 1,21 0-251,11 9 13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1.2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705 640 1952,'-27'-18'1067,"23"15"-925,0 0 0,0 0-1,0 0 1,-1 1 0,1 0 0,-1 0-1,0 0 1,1 0 0,-1 1 0,0 0-1,0 0 1,0 0 0,0 0 0,-1 1-142,-7-1 0,0 1 0,1 0 0,-1 0 0,0 2 0,0 0 0,1 0 0,-1 1 0,1 0 0,0 1 0,-32 13 0,0 2 1,2 1 0,1 3-1,-27 18 0,43-24 3,1 1 0,1 1-1,1 1 1,1 1 0,0 0-1,2 2 1,-16 23-3,27-33 11,0-1-1,1 1 0,1 1 1,0-1-1,0 1 1,-1 9-11,6-19 2,0-1 0,0 1 0,0 0-1,1 0 1,-1 0 0,1 0 0,0 0 0,0 0 0,1 0 0,-1 0 0,1 0 0,0 0-1,0 0 1,0-1 0,1 1 0,-1 0 0,1 0 0,0-1 0,0 1 0,0-1 0,0 0 0,0 0-1,1 0 1,0 0 0,0 0 0,1 1-2,-1-2 1,1 1-1,0-1 1,0 0-1,0 0 1,0 0-1,0 0 1,0-1 0,0 1-1,1-1 1,-1 0-1,1-1 1,-1 1-1,2-1 0,4 0 3,-1 0-1,1-1 1,-1 0-1,1 0 1,-1-1-1,4-2-2,15-5 8,-2-1 0,0-1-1,24-15-7,-26 13-10,0-1 0,-1-1 0,-1-1 0,-1-1 0,0-1-1,-1-1 1,11-15 10,-19 20-14,-1-1 0,0-1 0,-1 0 0,-1 0 0,0-1 0,-2 0 0,0-1 0,0 0 0,-2 0 0,0 0 0,1-10 14,-3 2 12,-1 0 0,-2 1-1,0-1 1,-1 0 0,-2 0 0,0 1 0,-2-1-1,-1 1 1,-2-1-12,-17-51 280,-4 1 0,-10-14-280,-8-20 633,37 83-384,8 19-110,-1-1 0,0 1 0,-1 0 0,0 0 0,0 0-1,-1 1 1,0 0 0,-2-2-139,1 4 286,1 8-72,5 7-184,-1 0 0,2 0-1,-1 0 1,1 0 0,1 0-1,-1 0 1,3 6-30,1 6 8,101 501-52,-70-353-193,-26-125 140,31 134-484,-32-145 362,2-1-1,1 0 1,2-1 0,2 2 219,-13-29-36,0 1 1,0-1-1,1 0 0,-1 0 0,1 0 1,0 0-1,1-1 0,-1 1 0,1-1 0,0 0 1,0-1-1,0 1 0,0-1 0,3 1 36,-5-3-2,0 0 0,0 0 0,0-1 0,0 1 0,-1-1-1,1 0 1,0 0 0,0 0 0,0 0 0,0 0-1,0-1 1,0 1 0,0-1 0,0 0 0,0 1-1,-1-2 1,1 1 0,0 0 0,-1 0 0,1-1-1,-1 1 1,1-1 0,-1 0 0,0 0 0,0 0 0,0 0-1,0 0 1,0-1 0,1-1 2,13-16 16,-1-1 0,-1-1 0,-1-1 1,-1 0-1,7-19-16,14-40 82,-4-4-82,-9 24 183,-3 0 1,-2-1-1,2-41-183,-17 90 167,-2 17-45,-6 20-59,1 10-46,1 0-1,1 0 1,2 1-1,1-1 1,1 1-1,3 14-16,-1-38 0,0-1 1,1 1-1,0 0 0,1-1 1,0 0-1,0 1 0,3 4 0,-4-11-13,0 1 0,0 0 0,0-1 0,1 0 0,-1 1 0,1-1 1,0 0-1,0 0 0,0-1 0,0 1 0,1 0 0,-1-1 0,1 0 0,-1 0 0,1 0 0,0 0 0,0-1 0,0 0 0,3 1 13,0-1-87,1 0-1,0 0 1,0-1-1,0 0 0,0-1 1,0 0-1,-1 0 1,1 0-1,0-1 1,-1 0-1,1-1 1,-1 0-1,1 0 1,5-4 87,10-7-209,0-1 1,2-3 208,-25 18-1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1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25 770 2961,'-7'27'435,"1"-1"0,1 1 0,2 1 0,1-1 0,1 0 0,1 1 0,2-1-435,-1-10-6,1 0-1,1-1 1,1 1-1,0-1 1,1 0-1,1 0 1,0 0-1,1-1 1,1 0-1,0 0 1,9 10 6,-13-19-44,1 0 1,1 0-1,-1-1 1,1 0 0,0 0-1,0 0 1,0 0-1,1-1 1,-1 0-1,1-1 1,0 1 0,0-1-1,1-1 1,-1 1-1,1-1 1,-1-1 0,1 1-1,0-1 1,-1-1-1,1 1 1,0-1 0,-1-1-1,1 1 1,0-1-1,0-1 1,-1 1-1,1-1 1,-1-1 0,6-2 43,0 0-67,-1-2 0,1 1 0,-2-2 1,1 0-1,-1 0 0,0-1 0,0 0 1,-1-1-1,-1 0 0,0 0 0,0-1 1,2-4 66,8-14-98,-2-1 1,0 0-1,-2-1 1,4-14 97,0-6 306,-1-2 0,6-38-306,-22 83 178,0 0 1,0 0-1,1 0 0,0 1 0,0-1 1,1 1-1,1-2-178,-5 8 18,0 1-1,1-1 1,-1 1-1,1-1 0,-1 1 1,1-1-1,-1 1 1,1-1-1,0 1 1,-1-1-1,1 1 1,-1 0-1,1 0 1,0-1-1,-1 1 0,1 0 1,0 0-1,-1 0 1,1-1-1,0 1 1,0 0-1,-1 0 1,1 0-1,0 0 1,-1 0-1,1 1 1,0-1-1,-1 0 0,1 0 1,0 0-1,-1 1 1,1-1-1,0 0 1,-1 0-1,1 1 1,0-1-1,-1 1 1,1-1-1,-1 1 0,1-1 1,-1 1-1,1-1 1,-1 1-18,3 2 16,0 0 0,-1 0 0,1 0 0,-1 1 0,0-1 0,0 1 0,2 3-16,3 11-8,-1 1-1,-1 0 1,0 0-1,-1 0 1,-2 0 0,1 7 8,1 46-442,-4 6 442,0-64-60,0-13 55,1 104-979,-5 0-1,-13 73 985,16-176-6,1 1 0,-1 0 0,1 0 0,-1 0 0,0-1 0,0 1 0,0-1 0,0 1 0,-1 0 0,1-1 0,-1 0 0,-1 3 6,2-5 4,1 0 0,0 1-1,-1-1 1,1 0 0,-1 0-1,1 1 1,0-1 0,-1 0-1,1 0 1,-1 0 0,1 1-1,-1-1 1,1 0 0,-1 0-1,1 0 1,-1 0 0,1 0-1,-1 0 1,1 0 0,0 0 0,-1 0-1,1 0 1,-1-1 0,0 1-4,0 0 13,0-1 0,0 0 0,0 1 0,0-1 0,0 0 0,0 0 0,0 0 0,0 0 0,1 0 1,-1 0-1,0 0 0,0 0 0,0 0-13,-2-6 56,0 1 0,1-1 0,-1 0 0,1 1 0,1-1 0,-1 0 0,1 0 0,0 0 0,1 0 1,0 0-1,0-1 0,0 1 0,1 0 0,1-3-56,-2 4 63,1 0 1,1 0-1,-1 0 0,1 0 1,0 0-1,1 0 0,-1 1 1,1-1-1,0 1 1,0 0-1,1 0 0,0 0 1,0 0-1,0 0 0,0 1 1,5-4-64,-1 4 33,0 0-1,0 1 1,0 0-1,0 0 1,1 1 0,-1 0-1,1 0 1,-1 1 0,1 0-1,0 1 1,0 0-1,-1 0 1,1 1-33,5-1 7,0 0-1,-1-1 1,1-1 0,0 0-1,-1 0-6,0-3 0,-1 0-1,1-1 1,-1 0-1,-1-1 1,1 0-1,-1-1 0,0 0 1,-1 0-1,0-2 1,1 0 0,25-28-21,29-39 21,-60 71 0,33-41 3,-2-1 0,13-28-3,-38 57 1,-1 0 0,-1-1 0,0-1 0,-2 1-1,0-1 1,-2-1 0,0 1 0,1-18-1,-3 3-6,-2 0 1,-2-1-1,-1 1 1,-4-15 5,-9-35-41,-7-20 41,14 68 122,-2 1 0,-1 0 0,-2 1 0,-11-20-122,22 51 60,-1 1-1,1-1 1,-1 1-1,0 0 1,0-1-1,0 2 1,-1-1-1,1 0 1,-1 1-1,0-1 1,0 1-1,-1 0-59,4 2 23,0 1-1,0-1 1,0 1-1,0-1 1,0 1-1,0 0 1,-1 0-1,1 0 1,0-1-1,0 1 1,0 0-1,0 0 1,-1 1-1,1-1 1,0 0-1,0 0 1,0 1-1,0-1 1,0 0 0,0 1-1,-1 0-22,-1 0 31,1 1 1,0 0-1,-1 0 0,1 0 0,0 1 1,0-1-1,0 0 0,1 1 0,-1-1 1,1 1-1,-1-1 0,0 3-31,-6 14 31,0 1-1,1 0 0,2 1 1,0-1-1,1 1 1,-1 14-31,-2 40-1,4 16 1,3-76 7,-1 58 1,3 0 0,9 47-8,-5-73-14,4 0 0,1-1-1,2 0 1,12 26 14,50 133-415,-60-155-244,-1 1-1,-3 1 0,-2 3 660,-6-7-1203,-6-15 490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2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5225,'83'-6'1752,"4"14"-1728,-6 9-120,-2-4-728,-7-2-584,-8-9 816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2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175 125 2609,'1'-5'141,"0"-1"0,-1 1 0,0 0 0,0 0 1,0 0-1,-1-1 0,1 1 0,-1 0 0,-1 0-141,1 3 51,1 0-1,-1 1 1,-1-1-1,1 1 0,0-1 1,0 1-1,0 0 1,-1-1-1,1 1 0,-1 0 1,1 0-1,-1 0 1,1 0-1,-1 0 1,0 0-1,0 0 0,1 1 1,-1-1-1,0 1 1,0-1-1,0 1 1,1-1-1,-1 1 0,0 0 1,0 0-51,-13-2 471,0 1 1,1 0-1,-9 2-471,18-1 118,0 0 0,0 1 0,0 0 0,0 0 0,0 0 0,0 1 0,0-1 0,1 1 0,-1 0 0,1 1 0,-3 0-118,7-3 9,-1 1 0,1-1 0,0 0-1,-1 0 1,1 1 0,0-1 0,-1 0-1,1 0 1,0 1 0,-1-1-1,1 0 1,0 1 0,-1-1 0,1 0-1,0 1 1,0-1 0,0 1 0,-1-1-1,1 0 1,0 1 0,0-1 0,0 1-1,0-1 1,0 1 0,0-1-9,7 4 61,18-4-58,17-7 41,35-10-44,9-2 12,-59 14-10,104-16-6,-106 18-2,-1 1 0,1 2 0,0 0 1,8 3 5,-26-3-1,0 1 1,0 1-1,0-1 1,0 1-1,-1 0 1,1 1-1,-1-1 1,0 1 0,1 1-1,4 2 1,-8-3-1,1 0 1,-1 0-1,0 1 0,0-1 1,0 1-1,-1-1 0,1 1 1,-1 0-1,0 0 0,0 0 1,0 0-1,0 1 0,-1-1 1,1 0-1,-1 1 0,0-1 1,-1 2 0,3 24 18,-1-1 1,-2 1-1,-1 0 1,-3 11-19,1-6 72,2 1-1,2 19-71,0-40 26,1 0-1,0 1 0,1-1 1,1 0-1,0-1 0,7 15-25,-9-25 5,-1 0-1,2 0 0,-1 0 0,0-1 0,1 1 0,-1 0 0,1-1 0,0 0 0,0 0 0,0 0 0,1 0 0,-1 0 0,1 0 0,0-1 0,-1 0 0,1 0 0,0 0 0,0 0 0,1 0 0,-1-1 0,0 0 0,0 0 0,1 0 0,-1-1 0,1 1 1,-1-1-5,4 0 4,-1-1 0,1 0 0,-1 0 0,1-1 1,-1 0-1,0 0 0,1-1 0,-1 0 0,-1 0 1,1-1-1,0 0 0,-1 0 0,2-1-4,8-8 2,1 0 0,-1-1-1,-1-1 1,3-5-2,6-7-35,-1-2 1,-1-1 0,4-10 34,-16 23-28,-1 1 1,0-1 0,-2-1-1,0 1 1,-1-1-1,0-1 1,-1-5 27,-4 18 8,0 0 0,-1 0 1,1 0-1,-2 0 0,1 0 0,-1 0 0,1 0 0,-2-1-8,2 6 9,0 0 0,-1 0 0,1 0 0,0 0 0,-1 0 0,1 0 0,-1 0 0,1 1 0,-1-1 0,1 0 0,-1 0 0,0 0 0,1 1 0,-1-1 0,0 0 0,0 0 0,0 1 0,1-1 0,-2 0-9,1 1 11,-1 0 0,1 0 0,0 0 0,0 0 0,0 0 0,-1 0 0,1 0 0,0 0 0,0 0 0,0 1 0,0-1 0,0 0 0,-1 1 0,1-1 0,0 1 0,0 0 0,0-1 0,0 1 0,0 0 0,0-1 0,0 2-11,-4 2 27,0 1 1,1-1 0,0 1-1,0 0 1,0 1-1,0-1 1,1 1-1,0-1 1,0 1-1,1 0 1,-1 0-1,1 0 1,0 1-1,0 4-27,-2 12 52,0 1 0,2-1 0,0 9-52,1-12 23,1 0-1,1 0 1,1 0-1,0 0 1,4 12-23,-4-25 0,0 1 1,0-1-1,1-1 1,0 1-1,0 0 1,0-1 0,1 1-1,0-1 1,0 0-1,0-1 1,1 1-1,0-1 1,0 1 0,1-1-1,-1-1 1,6 4-1,-8-6-19,1 0 0,0 0 0,0-1 1,-1 0-1,1 1 0,0-1 0,0-1 1,0 1-1,0 0 0,0-1 0,1 0 1,-1 0-1,0 0 0,0-1 0,0 1 1,0-1-1,0 0 0,0 0 0,0 0 1,-1-1-1,1 1 0,0-1 0,-1 0 1,1 0-1,-1 0 0,1-1 0,0 0 19,11-8-323,-1-2 0,0 0-1,-1 0 1,0-2-1,1-2 324,-14 17-6,16-18-663,-2-1 0,5-9 669,-3-1-804,9-21 804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2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3265,'-19'40'1320,"4"9"-888,11 11-144,4 0-592,8-1-368,1 7 400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4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0 223 6137,'68'-28'3672,"-33"16"-3861,0 1 0,1 2 189,157-39-774,91-19 661,-152 46 545,96-1-432,-208 20 2,-12 2 12,-5-1-7,0 1 0,-1-1 0,1 1 0,0 0 0,0 0 0,-1 0 0,1 0-1,0 1 1,-1-1 0,1 1 0,0-1 0,2 2-7,-5-2 6,0 1 0,-1-1 0,1 0 0,0 1 0,0-1-1,0 0 1,0 0 0,-1 1 0,1-1 0,0 0 0,0 0-1,0 0 1,-1 1 0,1-1 0,0 0 0,0 0 0,-1 0 0,1 0-1,0 0 1,0 1 0,-1-1 0,1 0 0,0 0 0,0 0-1,-1 0 1,1 0 0,0 0 0,-1 0 0,1 0 0,0 0 0,-1 0-1,1 0 1,0 0 0,0 0 0,-1 0 0,1 0-6,-26 4 136,1 1-119,17-4-8,-14 4 29,0 0 1,0 2-1,1 0 0,-17 9-38,16-5 65,1 1 1,0 1-1,1 1 0,0 1 1,1 0-1,-9 11-65,15-13 38,0 2 1,0 0-1,1 0 0,1 1 0,1 1 0,0 0 0,1 0 0,-3 9-38,10-20 5,0 0 0,0 0 0,1 0 0,-1 0 0,1 0 0,1 0 0,-1 1 0,1-1 0,0 0 0,1 1 0,0 3-5,-1-7 4,1-1 1,0 1-1,0 0 1,0 0 0,0-1-1,0 1 1,0-1 0,1 1-1,-1-1 1,1 0 0,0 1-1,0-1 1,0 0 0,0 0-1,0 0 1,0-1 0,0 1-1,0 0 1,1-1 0,-1 1-1,1-1 1,-1 0 0,1 0-1,0 0 1,-1 0 0,1 0-1,1-1-4,6 2 23,0-2 1,-1 1-1,1-1 0,0-1 1,-1 0-1,1 0 0,-1-1 0,1 0 1,-1 0-1,0-1 0,1-1 0,1-1-23,20-9 53,-1-1-1,25-17-52,-41 23 9,0 0 0,0-1-1,-1-1 1,-1 0-1,9-11-8,-14 14 10,-1 0 0,0 0 0,0 0 0,-1-1 0,0 0-1,-1 0 1,0 0 0,0 0 0,-1-1 0,0-2-10,-1 5 13,1-3 60,-1-1-1,0 1 1,0 0 0,-1-1-1,-1 1 1,0-5-73,-12 30 201,3 0-191,2 0-1,0 0 1,0 1-1,2 0 1,0 0-1,-3 16-9,6-20-2,0-1 0,1 1-1,1-1 1,-1 1 0,2 0 0,0-1 0,0 1 0,1-1-1,0 1 1,3 5 2,-3-12 3,0 0 0,0 0 0,1 0 0,0 0 0,0-1 0,0 1 0,0-1 0,1 0 0,0 0 0,-1 0 0,1-1 0,1 1 0,-1-1 0,1 0 0,-1 0 0,1 0 0,0-1 0,0 1 0,0-1 0,0-1 1,0 1-1,1-1 0,-1 0 0,6 1-3,3 0 16,1-1 1,0-1 0,0 0 0,0-1 0,-1 0-1,1-1 1,0-1 0,9-3-17,-11 2 7,0 1 0,0-2 0,-1 0 0,0 0 0,0-2 0,0 1 0,-1-1 0,0-1 0,0 0 0,-1 0 1,0-1-1,0-1 0,-1 0 0,0 0 0,-1 0 0,0-1 0,0-2-7,9-16-16,-1-1 0,7-17 16,-17 32-7,-1 0 0,0 0-1,-1-1 1,0 1 0,-2-1 0,1-10 7,-2 26-1,-1-1 0,0 1-1,0 0 1,0-1 0,0 1 0,0 0-1,0-1 1,0 1 0,0-1-1,0 1 1,0 0 0,0-1 0,0 1-1,0-1 1,0 1 0,0 0-1,0-1 1,0 1 0,0 0 0,-1-1-1,1 1 1,0-1 0,0 1-1,0 0 1,-1-1 0,1 1 0,0 0-1,-1 0 1,1-1 0,0 1 0,0 0-1,-1 0 1,1-1 0,-1 1 1,-9 8-9,-11 22 33,15-15-22,0 0 0,1 0 0,1 1-1,1-1 1,0 1 0,0 0 0,2 0-1,0 0 1,1 7-2,0-16-2,0 0-1,1 0 1,0 0-1,1 0 1,-1 0-1,1 0 1,0 0-1,1 0 1,0-1-1,0 1 1,0-1-1,3 3 3,-4-6 4,0 0-1,0-1 1,0 1 0,0-1 0,1 0-1,-1 1 1,1-1 0,-1 0 0,1-1-1,0 1 1,0 0 0,0-1 0,0 0-1,0 1 1,0-1 0,0 0 0,0-1-1,0 1 1,0 0 0,1-1-1,-1 0 1,0 0 0,0 0 0,1 0-1,-1 0 1,0-1 0,4 0-4,0-1-207,-1 0 1,1-1-1,0 1 0,0-1 1,-1 0-1,0-1 1,1 0-1,-1 0 0,-1 0 1,1-1-1,-1 1 0,1-2 1,-2 1-1,1 0 0,0-1 1,0-1 206,21-33-1012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3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1183 2072,'37'-21'677,"-1"-1"-1,-1-2 0,-1-2 0,-1-1 0,1-3-676,0 1 159,13-11 69,15-20-228,-47 44 0,0-1 1,-1 0 0,-2-1 0,0 0 0,8-17-1,-8 9-13,-1-1 1,-1-1-1,-2 0 1,-1 0-1,-1 0 1,2-25 12,0-39-138,-3-42 138,-5 97-34,2-20 13,0 3 243,-2-1 0,-2 0-1,-4-5-221,6 58 53,0 1 0,0 0 1,0-1-1,0 1 0,-1 0 0,1-1 0,0 1 0,-1 0 0,1-1 0,-1 1 0,0 0 0,1 0 0,-1 0 0,-1-2-53,2 4 30,-1-1-1,0 0 1,1 0 0,-1 0-1,1 0 1,-1 1 0,0-1-1,1 0 1,-1 1-1,1-1 1,-1 0 0,1 1-1,-1-1 1,1 1 0,-1-1-1,1 1 1,-1-1-1,1 1 1,0-1 0,-1 1-1,1-1 1,0 1 0,0 0-1,-1-1 1,1 1-1,0-1 1,0 1 0,0 0-30,-5 9 83,1 1 0,0-1 0,1 1 1,0 0-1,1 0 0,0 1 0,1-1 0,0 0 1,0 1-84,0 2 23,-2 57 29,2 0 0,4 0 0,7 40-52,40 211 98,-43-285-87,0 7-7,2 0-1,2-1 1,2-1-1,1 0 1,6 7-4,-18-43-2,1 0 1,0 0-1,0 0 1,0 0-1,1-1 1,0 1 0,0-1-1,0 0 1,1 0-1,0 0 1,0-1-1,0 0 1,2 2 1,-5-6 0,-1 1 1,0-1-1,0 1 0,1-1 1,-1 1-1,0-1 1,1 0-1,-1 0 0,0 0 1,1 0-1,-1 0 1,0 0-1,1 0 0,-1 0 1,1 0-1,-1-1 0,0 1 1,0 0-1,1-1 1,-1 1-1,0-1 0,0 0 1,1 1-1,-1-1 1,0 0-1,0 0 0,0 0 1,0 1-1,0-1 0,0 0 1,0-1-1,-1 1 1,1 0-1,0 0 0,4-7 5,0 0-1,-1 0 1,0 0-1,0 0 1,0-2-5,14-43 19,5-26-19,15-43 0,-30 102 26,0-1 0,2 2 1,0-1-1,11-13-26,-20 30 14,1 1-1,-1 0 1,1-1 0,0 1-1,0 0 1,0 0-1,0 0 1,0 0 0,0 1-1,1-1 1,0 0-14,-3 2 3,0 0-1,0 0 1,1 0-1,-1 0 1,0 0 0,1 0-1,-1 0 1,0 0-1,1 0 1,-1 0 0,0 0-1,1 0 1,-1 0-1,0 0 1,1 0 0,-1 0-1,0 1 1,1-1-1,-1 0 1,0 0-1,1 0 1,-1 0 0,0 1-1,0-1 1,1 0-1,-1 0 1,0 1 0,0-1-1,0 0 1,1 1-3,5 18 27,-1 49-1,-5-42-19,2 0 0,2 9-7,-3-29 0,1 1 0,-1-1 0,1 0 0,0 0 0,1 0 0,-1 0 0,1 0 0,0 0 0,1-1 0,-1 1 0,3 1 0,-3-4-1,0 0 1,0 0 0,1 0 0,-1-1-1,1 0 1,-1 1 0,1-1 0,0-1-1,0 1 1,0 0 0,0-1 0,0 0-1,0 0 1,0 0 0,0-1 0,0 1-1,1-1 1,-1 0 0,0 0 0,0-1-1,1 1 1,-1-1 0,0 0 0,3-1 0,9-2-1,0-1 1,-1-1-1,0-1 1,0 0 0,8-6 0,-14 8 1,8-4 2,0 0 0,0-1 1,-1-1-1,-1-1 0,0 0 1,0-1-1,-1-1 1,4-5-4,-25 29 6,1 0 0,0 1 1,0-1-1,1 1 1,0 1-1,1-1 0,1 1 1,0 0-1,-1 10-6,4-18 0,0-1 0,0 1-1,0 0 1,1 0 0,0-1 0,0 1 0,0 0 0,0-1-1,1 1 1,-1-1 0,1 1 0,0-1 0,0 0 0,0 0-1,0 0 1,1 0 0,-1 0 0,1 0 0,0-1 0,0 1-1,1 0 1,5 3 1,-1 0-1,1 0 1,0-1-1,1-1 0,-1 1 1,7 1-1,-5-3-48,0 0 1,0-1 0,1 0 0,0 0 0,-1-2 0,1 1-1,-1-1 1,1-1 0,0 0 0,-1-1 0,1 0 0,-1 0-1,0-1 1,0-1 0,0 0 0,2-2 47,8-3-146,-1-2 1,0 0-1,-1-2 1,0 0-1,-1-1 1,0 0-1,11-14 146,-21 20-93,0-1 0,-1 0-1,1 0 1,-2-1 0,1 0 0,1-5 93,-5 8-4,0 1 0,-1 0-1,0-1 1,0 0 0,0 0 0,-1 1 0,0-1 0,0 0 0,-1 0 0,0 0 0,0 0 0,0 0 4,-6-25 169,-2 0 0,0 0-1,-3 1 1,-13-30-169,-2-8 178,0-9 14,0 2 549,-16-31-741,41 103 55,-1-1 1,0 1 0,0 0-1,-1 0 1,1 0 0,-1 1-1,1-1 1,-1 1 0,0-1 0,-1 1-1,1 0 1,-1 0 0,0 0-56,4 3 5,0 0-1,0 0 1,-1 0 0,1 0 0,0-1 0,-1 1 0,1 0-1,-1 0 1,1 0 0,0 0 0,-1 0 0,1 0 0,0 1-1,-1-1 1,1 0 0,0 0 0,-1 0 0,1 0 0,0 0-1,0 0 1,-1 0 0,1 1 0,0-1 0,-1 0 0,1 0-1,0 0 1,0 1 0,-1-1 0,1 0 0,0 1 0,0-1-1,0 0 1,-1 0 0,1 1 0,0-1 0,0 0 0,0 1-1,0-1 1,0 0-5,-4 16 53,3-1-53,2-1 0,-1 1 0,2-1 0,0 0 0,1 1 0,2 7 0,10 27-7,6 11 7,-16-48 2,39 95 37,25 38-39,21 50-33,-71-150-343,-3 2 1,-1 0 0,1 17 375,-4 1-1354,-4-9 524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3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 7402,'0'-1'118,"0"0"0,0 0 1,1 0-1,-1 0 0,0 1 1,1-1-1,-1 0 1,1 0-1,-1 1 0,1-1 1,-1 0-1,1 1 0,0-1 1,-1 0-1,1 1 1,0-1-1,-1 1 0,1-1 1,0 1-1,0-1 1,0 1-120,21-4 365,-18 4-321,225-29 174,-32 3-514,-144 21-46,1 3 1,36 4 342,-74-1-91,0 0-1,-1 1 1,1 1 0,-1 1 0,0 0 0,0 1 0,0 0 91,-11-3 1,-1-1 0,1 1 0,-1 0 0,0 0 0,1 0 0,-1 0 0,0 0 0,0 1 0,0-1 0,-1 1 0,1 0 0,-1 0 0,1 0 0,-1 0 0,0 1 0,0-1 1,-1 0-1,1 1 0,-1-1 0,1 1 0,-1 0 0,0-1 0,0 1 0,-1 0 0,1 0 0,-1 0 0,0 0 0,0-1 0,0 1 0,-1 3-1,-7 34 283,5-29-199,1 0 1,0 0 0,1 0-1,0 7-84,1-15 11,1 0 0,-1 0 0,1 1 0,0-1 0,0 0 0,0 0 1,0 0-1,1 0 0,0 0 0,0 0 0,0-1 0,0 1 0,0-1 0,1 1 0,0 0-11,-1-2-19,0 0 0,1 0 0,-1 0 0,0 0 0,0-1 1,1 1-1,-1-1 0,1 1 0,-1-1 0,1 0 0,0 0 0,0 0 1,-1-1-1,1 1 0,0-1 0,0 1 0,0-1 19,4 0-170,0 0-1,-1 0 1,1-1-1,0 0 1,-1 0 0,1-1-1,3-1 171,43-19-569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4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7122,'-3'13'384,"0"0"1,0 1 0,1-1-1,1 0 1,1 0 0,0 1-1,1 8-384,4 26-324,5 21 324,-6-48 163,-2-9-158,33 169-59,-27-153-1,0 1 0,2-1 0,1-1 0,1 0 0,4 3 55,-11-20-29,1 0 1,1-1-1,0 0 1,0-1 0,0 1-1,1-1 1,1-1-1,7 7 29,-10-10-9,0-1-1,-1 1 0,1-1 1,1 0-1,-1-1 1,0 1-1,1-1 0,-1 0 1,1-1-1,0 0 0,-1 0 1,1 0-1,0-1 0,0 0 1,1 0 9,2-2-3,-1 0 0,1 0 0,-1-1 1,1 0-1,-1-1 0,0 0 0,0 0 1,0-1-1,-1 0 0,0-1 0,0 0 1,0 0-1,-1 0 0,0-1 0,0 0 0,2-4 3,8-9 2,-1-1 0,-1-1-1,0-1 1,-2 0 0,5-13-2,-4 5 32,-1-1 0,-2 0 0,-1 0 1,-2-2-1,-1 1 0,-1-1 0,-2 1 1,-2-1-1,-1 0 0,-3-25-32,0 134 431,5-42-428,2 0-1,2-1 1,1 0 0,1 0-1,2-1 1,1 0 0,1 0-1,2-2 1,1 0 0,1 0-1,2-2 1,1 0 0,20 21-3,-32-39-7,0-1 0,0-1 0,0 1 0,1-1 0,0-1 0,3 2 7,-10-7-2,1 1 0,-1-1 0,1 0 0,0 0 0,0 0 0,-1 0 0,1 0 0,0-1 0,0 1 0,0-1 0,0 0 0,0 0 0,0 0 0,0 0 0,0 0 0,0-1 0,-1 0 0,1 1 0,0-1 0,0 0 0,0 0 0,-1 0 0,1-1 0,0 1 0,1-2 2,2-1 1,-1-1-1,0 0 1,0-1 0,0 1 0,-1-1-1,0 0 1,0 0 0,0 0 0,-1-1 0,0 1-1,2-6 0,5-15 13,-1 0-1,1-8-12,-1-8 20,-1-2 0,-2-5-20,2-11 17,-6 32 28,-2 25-27,0 0 0,1-1 0,-1 1-1,1 0 1,0-1 0,0 1 0,1-4-18,-2 8 3,0 0 0,0 0 0,0-1 1,0 1-1,1 0 0,-1 0 0,0 0 0,0 0 1,0-1-1,0 1 0,0 0 0,1 0 0,-1 0 1,0 0-1,0 0 0,0-1 0,1 1 1,-1 0-1,0 0 0,0 0 0,0 0 0,1 0 1,-1 0-1,0 0 0,0 0 0,0 0 0,1 0 1,-1 0-1,0 0 0,0 0 0,0 0 0,1 0 1,-1 0-1,0 0 0,0 0 0,1 0 0,-1 0 1,0 0-1,0 0 0,0 0 0,1 1 0,-1-1 1,0 0-4,10 11 74,5 19-32,-14-28-40,35 90 50,-26-64-49,1 0 0,1 0 0,2-1-1,0-1-2,-9-18-1,0-1-1,1 0 0,-1 0 1,1 0-1,1 0 0,-1-1 1,1 0-1,0-1 0,1 0 1,-1 0-1,1 0 0,0-1 1,0 0-1,1 0 1,2 0 1,-3-2-1,0 0 1,0-1 0,0 0 0,0 0 0,0-1 0,0 0 0,0 0 0,1-1 0,-1 0 0,0 0 0,0-1 0,0 0 0,0 0 0,-1-1 0,1 0 0,-1-1 0,1 0 0,-1 0 0,0 0 0,-1-1 0,6-4 0,10-10-15,0-1 1,-1 0 0,-1-2 0,-1-1-1,7-11 15,-13 16 0,-1 0-1,-1 0 1,0-1-1,-1 0 1,-1-1-1,-1 0 1,-1 0-1,-1-1 0,-1 0 1,0 0-1,-2 0 1,1-19 0,-3 1 85,1-12 183,-2 51-264,0-1 1,0 1-1,0 0 0,0 0 0,0 0 1,0 0-1,0-1 0,0 1 0,0 0 0,0 0 1,0 0-1,0-1 0,0 1 0,0 0 1,0 0-1,0 0 0,0 0 0,0-1 1,0 1-1,0 0 0,1 0 0,-1 0 0,0 0 1,0-1-1,0 1 0,0 0 0,0 0 1,1 0-1,-1 0 0,0 0 0,0 0 0,0 0 1,0-1-1,1 1 0,-1 0 0,0 0 1,0 0-1,0 0 0,0 0 0,1 0 0,-1 0 1,0 0-1,0 0 0,0 0 0,1 0 1,-1 0-1,0 0 0,0 0 0,0 0 1,0 0-1,1 0 0,-1 1 0,0-1 0,0 0 1,0 0-1,0 0 0,1 0 0,-1 0 1,0 0-1,0 0 0,0 1 0,0-1 0,0 0 1,1 0-1,-1 0 0,0 0 0,0 0 1,0 1-5,9 14 170,3 21-58,-1 0 1,4 25-113,-2-5 23,3 3-119,-4 0 0,-2 0 1,-3 1-1,0 42 96,-9-40-159,-5 9 159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5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468 643 3585,'-31'6'264,"0"1"0,0 1 0,1 2 1,0 1-1,0 1 0,-3 4-264,10-4 39,0 2 1,2 0-1,0 1 0,0 2 1,2 0-1,0 1 0,-12 15-39,21-22 25,1 0-1,1 1 1,0 1-1,1 0 1,0 0-1,0 0 1,1 3-25,3-10 4,1-1 0,1 1 0,-1 0 0,1 0 0,0 0 0,0 0 0,0 1 0,1-1 0,0 0 0,0 0 0,1 0 0,0 0 0,0 0 0,0 0 0,1 0 0,0 0 0,0 0 0,1 0-4,-1-2 2,0-1 0,0 0 0,0 0 1,0 0-1,1 0 0,-1 0 0,1-1 0,0 1 0,0-1 0,0 0 0,0 0 0,0 0 0,0 0 0,0 0 0,1-1 0,0 1-2,2 0 5,1 0 0,0-1-1,-1 0 1,1 0 0,0 0-1,-1-1 1,1 0-1,5 0-4,10-3 12,0-1 0,-1-1 0,0-1 0,0 0 0,3-3-12,30-12 38,-1-1 0,15-11-38,-46 21 13,-1-1 1,0-1-1,-2 0 1,1-2-1,-2 0 1,14-15-14,-26 24 5,0-1 0,0 1 0,-1-1 0,0 0 0,0 0 1,-1-1-1,0 1 0,-1-1 0,0 0 0,0 0 0,1-7-5,-2 1 13,0 0 1,-2-1-1,1 1 0,-2 0 1,0-1-1,-1 1 0,-1-4-13,-8-37 68,-3 0-1,-3 1 1,-18-42-68,-3 7 440,-41-66-440,68 135 280,0-1-1,-2 2 1,-1 0-1,0 0 1,-15-13-280,28 32 44,0 0 0,0-1 0,-1 1 0,1 0 0,-1 0 0,1-1 0,-1 1 0,0 1 0,1-1 0,-1 0 0,0 0 0,0 1 0,1-1 0,-1 1 0,0-1 0,0 1 0,0 0 0,0-1 0,0 1 0,1 0 0,-1 0-44,0 1 24,1 0 0,-1-1 0,1 1-1,-1 0 1,1 0 0,0 0 0,0 0 0,-1 0 0,1 0-1,0 0 1,0 0 0,0 0 0,0 0 0,0 1 0,0-1-1,1 0 1,-1 1 0,0-1 0,0 2-24,-2 7 21,0 0 1,0 0-1,1 1 1,0-1-1,1 1 0,0 9-21,1 44 23,2 0 0,3 0-1,3 2-22,10 38 54,15 48-54,-9-64-43,33 77 43,-36-113-79,3 0 0,2-2 0,23 32 79,-44-74-14,0 0-1,1-1 1,0 0 0,1 0 0,-1 0 0,8 5 14,-12-10-2,1-1 1,-1 1-1,1 0 0,0-1 1,-1 0-1,1 1 1,0-1-1,0 0 0,0 0 1,0-1-1,0 1 1,0-1-1,0 1 1,0-1-1,0 0 0,0 0 1,1-1-1,-1 1 1,0 0-1,0-1 1,0 0-1,0 0 0,0 0 2,5-3-5,1 0 0,-2-1 0,1 0 0,-1 0 0,1 0 0,-2-1-1,1 0 1,0-1 0,3-5 5,9-11-97,-1-1 0,4-8 97,14-25-526,-3-1-1,-2-2 0,12-36 527,-41 91 253,-2 5-184,-18 50 362,10-21-337,2 0 0,0 1 0,3 0 0,-1 16-94,4-27 18,0 1 1,1-1-1,1 1 0,0-1 1,2 1-1,0-1 1,5 10-19,-7-23 3,0-1 1,0 1 0,1-1 0,0 0-1,0 1 1,1-1 0,-1-1 0,1 1-1,0 0 1,0-1 0,4 3-4,-5-5 1,0 0 1,0 0-1,0 0 1,1 0-1,-1-1 1,0 1-1,1-1 1,-1 0-1,1 0 1,-1 0-1,1-1 0,0 1 1,-1-1-1,1 0 1,-1 0-1,1 0 1,0-1-1,-1 1 1,1-1-1,2 0-1,4-2 2,0-1 0,0 0 0,-1-1 0,1 0 0,-1 0 0,0-1 0,0-1 0,-1 1 0,0-1 0,0 0 0,0-1 0,5-8-2,2-1-3,-2-2-1,0 0 1,-1-1-1,0 0 1,3-12 3,-10 21-2,0 0 0,-1 0 1,0-1-1,-1 1 0,0-1 1,-1 0-1,0 0 0,-1 0 0,-1 0 1,0 0-1,0 0 0,-1 0 0,-1 0 1,0 0-1,0 0 0,-1 1 1,-3-8 1,-2-3 10,-1 1 0,-1 1 0,-7-12-10,12 24 23,-1-1-1,1 1 1,-1 0-1,-1 1 1,0-1-1,0 1 1,0 1-1,-1-1 1,-1 0-23,7 6 10,0 0-1,0-1 1,0 1-1,0 0 1,0 0-1,0 1 1,0-1 0,-1 0-1,1 1 1,0-1-1,0 1 1,-1 0 0,1 0-1,0-1 1,-1 2-1,1-1 1,0 0 0,-1 0-1,1 1 1,0-1-1,0 1 1,0 0-1,-1 0 1,1 0 0,0 0-1,0 0 1,0 0-1,0 0 1,0 1 0,1-1-1,-1 0 1,0 1-1,1 0 1,-1 0 0,1-1-1,-1 1 1,1 0-1,-1 2-9,-4 6-26,0 1-1,0 0 1,1 0-1,1 0 1,0 0-1,-2 9 27,3-5-253,0 0-1,1 1 1,1-1-1,0 0 0,1 1 1,0-1-1,2 2 254,8 33-635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6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0 291 3417,'4'-6'421,"-2"1"-53,1 0-1,0 0 1,0 0 0,0 0-1,1 0 1,0 1-1,0 0 1,0-1 0,0 2-1,1-1 1,-1 0-1,1 1 1,0 0 0,4-2-368,-1 2 73,-1 1 0,1 1 0,-1-1 1,1 1-1,0 1 0,-1-1 0,1 1 1,0 1-1,0-1 0,-1 1 0,1 1 0,-1-1 1,1 1-1,0 1-73,2 1 24,0 0 0,0 1 0,0 0 0,-1 1 0,0 0 0,0 0 0,0 1 0,-1 0 0,5 6-25,-2-2-16,-1 1 0,0 1-1,-1 0 1,0 0-1,-1 1 1,0 0-1,-1 0 1,-1 1-1,0 0 1,-1 0-1,-1 0 1,0 0-1,1 14 18,5 92-185,-5-109 173,-6-26 22,-1-2-10,0 1 1,1-1-1,1 1 0,0 0 0,1-1 0,0 1 0,2-1 0,0 1 0,0 0 0,2 0 0,-1 0 0,0 5-1,0 0-1,0 0 1,1 0 0,1 0-1,-1 1 1,1 0 0,1 0 0,0 0-1,0 1 1,1 0 0,0 0 0,0 1-1,1 0 1,-1 1 0,10-5 1,-14 8-3,0 1 0,0 1 0,1-1 0,-1 0-1,1 1 1,-1 0 0,1 0 0,-1 1 0,1-1 0,0 1 0,-1 0 0,1 0 0,-1 0 0,1 1 0,1 0 3,0 0-2,0 1-1,0 0 1,0 1 0,0-1-1,0 1 1,-1 0 0,1 1 0,-1 0-1,0-1 1,1 3 2,13 11-1,-2 2-1,0 0 0,-1 1 1,-1 0-1,2 7 2,3 2 1,-17-25-11,0 1 0,0-1 0,1 0 0,0 0 0,-1-1 0,1 1 0,3 1 10,-5-4-1,-1 0-1,0 0 0,1-1 0,-1 1 1,1-1-1,-1 1 0,1-1 1,-1 1-1,1-1 0,0 0 0,-1 0 1,1 0-1,-1 0 0,1 0 0,-1 0 1,1 0-1,-1-1 0,1 1 1,0 0-1,-1-1 0,1 0 0,-1 1 1,0-1-1,1 0 0,-1 1 0,0-1 1,2-1 1,6-5 25,-1 0 1,1-1-1,-1 0 1,-1 0-1,7-10-25,15-16 59,-12 18-26,0 0 0,12-8-33,-22 18 18,1 1 0,-1 1 0,1-1 0,0 1 0,0 0 0,0 1 0,0 0 0,4 0-18,-10 2 7,0 1 1,0 0 0,1 0-1,-1 0 1,0 0 0,0 0-1,0 0 1,1 1 0,-1-1-1,0 1 1,0 0 0,0-1-1,0 1 1,0 0 0,0 0-1,0 0 1,0 0 0,0 1-1,-1-1 1,1 1 0,0 0-8,6 6 8,-1-1 0,0 2 1,0-1-1,0 3-8,16 18 9,-20-25-12,1-1 1,0 0-1,-1 0 1,1 0 0,0 0-1,0-1 1,0 1-1,1-1 1,-1 0 0,1 0-1,-1-1 1,1 1-1,-1-1 1,1 0 0,0 0-1,0-1 1,0 0-1,-1 1 1,1-2 0,0 1-1,0 0 1,0-1 0,-1 0-1,1 0 1,0 0-1,-1-1 1,1 0 0,-1 0-1,4-2 3,9-5 4,-1 0 1,-1-1-1,0-1 0,0 0 0,-1-2 1,-1 1-1,0-2 0,-1 1 0,0-2 0,-1 1 1,-1-2-1,0 0 0,-1 0 0,0 0 1,-2-1-1,0 0 0,-1-1 0,3-15-4,-7 29 4,-1-1 0,0 0 0,0 1 0,-1-1 0,1 1 0,-1-1-1,0 0 1,-1 1 0,1-1 0,-1 0 0,1 1 0,-2-1 0,1-1-4,1 5 0,-1 1 1,1 0-1,0-1 1,0 1-1,0 0 1,0 0-1,0-1 0,-1 1 1,1 0-1,0-1 1,0 1-1,0 0 1,-1 0-1,1 0 1,0-1-1,-1 1 0,1 0 1,0 0-1,0 0 1,-1 0-1,1-1 1,0 1-1,-1 0 1,1 0-1,0 0 0,-1 0 1,1 0-1,0 0 1,-1 0-1,1 0 1,0 0-1,-1 0 1,1 0-1,0 0 0,0 0 1,-1 0-1,1 0 1,0 1-1,-1-1 1,1 0-1,0 0 1,-1 0-1,1 0 0,0 1 1,0-1-1,-5 3 4,1 0 0,1 1-1,-1 0 1,0 0 0,1 0 0,0 0 0,0 1-1,0-1 1,1 1 0,-1 0-4,-25 58 12,18-40-9,2-4-6,1 1 0,0-1 0,2 1 0,0 1 0,1-1 0,1 1 0,1 6 3,2-20-3,0-1 1,0 0-1,1 1 0,-1-1 0,2 0 0,-1 0 1,1 0-1,0 0 0,0 0 0,0 0 0,4 5 3,-4-7-1,0-1 0,1 0-1,0 0 1,0 0 0,0 0-1,0 0 1,0-1 0,1 1-1,-1-1 1,1 0 0,-1 0-1,1 0 1,0 0 0,0-1-1,0 1 1,0-1 0,0 0-1,0-1 1,1 1 1,6 0-4,0 0-1,0-1 1,0-1-1,1 0 1,-1 0 0,0-1-1,0-1 1,-1 0 0,1 0-1,-1-1 1,1 0 0,-1-1-1,0 0 1,-1-1 0,1 0-1,-1 0 1,2-2 4,8-8 6,0 0 0,-1-1 0,0 0 0,-2-1 0,0-2 0,-1 1 0,4-9-6,-8 8 58,0 1 0,-2-2-1,0 1 1,-1-1 0,-1-1 0,-1 1 0,-1-1-1,-1 0 1,-1 0 0,0-1 0,-2-12-58,-1 35 7,0 0 0,0 0 0,1-1 0,-1 1 0,0 0 1,0 0-1,0 0 0,0-1 0,0 1 0,0 0 0,0 0 0,0 0 0,0-1 0,0 1 0,0 0 0,0 0 0,0 0 1,0-1-1,0 1 0,0 0 0,0 0 0,0 0 0,0-1 0,0 1 0,0 0 0,-1 0 0,1 0 0,0-1 1,0 1-1,0 0 0,0 0 0,0 0 0,0 0 0,-1 0 0,1-1 0,0 1 0,0 0 0,0 0 0,0 0 1,-1 0-1,1 0 0,0 0 0,0 0 0,0 0 0,-1 0-7,-6 9 76,-5 22-91,8-20-14,1 1-1,0-1 1,1 1 0,0 0-1,1 0 1,0 4 29,1-13-11,0 0 1,0 0-1,1 0 1,-1 0-1,1 0 1,0 0-1,-1 0 0,1-1 1,1 1-1,-1 0 1,0-1-1,2 3 11,-2-3-4,1-1-1,-1 1 1,1-1 0,-1 0 0,1 0 0,-1 1-1,1-1 1,0 0 0,-1-1 0,1 1-1,0 0 1,0 0 0,0-1 0,-1 1-1,1-1 1,0 0 0,0 1 0,0-1-1,0 0 1,0 0 0,0 0 4,1 0-337,6 0 778,-6-3-4765,-3 1 3084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6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43 4889,'-15'-27'2353,"6"12"-409,5 17-1896,4 11-464,2 12-1761,2 9 1489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7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1 786 4697,'14'-5'782,"0"1"0,1 0-1,-1 1 1,1 0 0,0 1 0,4 1-782,26-5 255,3-1-782,-1-3-1,-1-2 0,1-2 528,-32 9-587,0-1 0,0 0 0,-1-1 0,0-1 0,0-1 0,-1 0 0,0 0 0,-1-1 0,0-1 0,10-11 587,-5 2-58,-10 10 542,1 2 0,0-1 0,0 1 1,1 0-1,1-1-484,-10 9 76,1 0 0,0-1 1,0 1-1,0-1 0,0 1 0,0 0 0,0 0 1,-1 0-1,1-1 0,0 1 0,0 0 0,0 0 1,0 0-1,0 0 0,0 1 0,0-1 1,0 0-1,0 0 0,-1 0 0,1 1 0,0-1 1,0 0-1,0 1 0,0-1 0,-1 1 0,1-1 1,0 1-1,0-1 0,0 2-76,20 20 693,-11-8-599,-1 1-1,0 0 0,-1 0 1,-1 0-1,0 1 0,-1 0 1,-1 0-1,0 5-93,1 3 21,-2 0 1,-1 1-1,0-1 0,-2 1 1,-1 11-22,-1-27-12,1 14 89,-1-21 19,0-13 40,2-7-84,0 0 0,2 1 0,0-1 0,1 1 1,0-1-1,3-2-52,2-14 18,-6 26-15,6-30 12,3 0 0,3-4-15,-11 32-1,1-1 0,0 1-1,0 0 1,2 0 0,-1 1-1,1-1 1,0 2 0,1-1-1,4-3 2,-9 9-2,0 0 0,0 1-1,0 0 1,0 0 0,0 0-1,1 0 1,-1 0 0,1 1-1,-1-1 1,1 1 0,0 0-1,-1 0 1,2 0 2,-2 1 0,-1 0-1,1 0 1,-1 1-1,1-1 1,0 0-1,-1 1 1,1 0-1,-1 0 1,1 0-1,-1 0 1,1 0-1,-1 0 1,0 0-1,0 1 1,0-1-1,1 1 1,-1 0-1,-1 0 1,1 0-1,2 2 1,8 11 14,-1 1 0,-1 0 0,0 1 0,-1 1 0,6 15-14,4 6 22,-13-25-11,7 12 6,1 0 0,0-1 0,2 0-1,14 15-16,-26-34 1,2 0 0,-1 0 0,1-1-1,0 0 1,0 0 0,0 0 0,1-1-1,-1 0 1,1 0 0,0-1 0,1 0-1,-1 0 1,0-1 0,1 1 0,-1-2 0,1 1-1,0-1 1,0 0 0,-1-1 0,1 0-1,12-1 9,0-1 0,-1-1 1,1-1-1,-1-1 0,0 0 1,5-4-10,38-15 88,10-9-88,-63 29 6,37-21 28,-1-2-1,-1-2 1,39-34-34,-28 21 26,-8 11-7,-31 22-12,-1-1-1,0-1 1,4-5-7,-17 14 2,0 0 1,0 0-1,-1 0 1,1 0-1,-1 0 1,1 0-1,-1-1 1,0 1-1,0 0 1,0-1-1,0 1 1,-1-1-1,1 1 1,-1-1-1,1 0 1,-1 1-1,0-1 1,0 0-1,0 1 1,0-1-1,0 1 1,-1-3-3,0 3 5,1 0-1,-1 0 1,0 1-1,1-1 1,-1 0 0,0 1-1,0-1 1,0 0 0,0 1-1,0 0 1,-1-1-1,1 1 1,0 0 0,-1-1-1,1 1 1,0 0 0,-1 0-1,0 0 1,1 0 0,-1 1-1,1-1 1,-1 0-1,0 1 1,0-1 0,1 1-1,-1-1 1,0 1 0,0 0-1,0 0 1,0 0-1,1 0 1,-1 0 0,0 0-5,-10 1 8,1 2 0,-1-1 0,1 1 0,0 1 0,0 0 0,0 0 0,1 1 0,-1 0 0,1 1 0,0 0 0,-2 3-8,-21 16 8,1 2 0,-17 18-8,23-21 9,2-2 14,-20 23-23,39-39 1,0 0 0,1 0 0,-1 1 1,1 0-1,0-1 0,1 2 0,-1-1 0,1 0 1,1 0-1,-1 4-1,2-9 0,1-1-1,0 0 1,0 1 0,0-1 0,0 1-1,0-1 1,0 1 0,0-1 0,0 0-1,0 1 1,1-1 0,-1 1 0,0-1-1,1 0 1,-1 1 0,1-1 0,0 0 0,-1 1-1,1-1 1,0 0 0,0 0 0,0 0-1,1 1 1,0 0 0,1 0-1,-1-1 0,1 1 0,-1-1 1,1 0-1,0 0 0,-1 0 0,1 0 1,0 0-1,0 0 0,2 0 1,7 0-1,-1-1-1,0 1 1,0-2-1,1 1 1,-1-2-1,2 0 2,9-3 4,-1 0-1,1-2 1,-1-1-1,-1 0 1,1-2-1,-1 0 1,-1-1-1,0-1 1,-1-1-1,0-1 1,-1 0-1,0-1 1,-2-1-1,6-7-3,-18 19 0,1-1 0,-1 1 0,0-1 0,0 0 0,-1 1-1,1-1 1,-1-1 0,1-4 0,-4 4 0,-5 10-1,-7 16-5,4-3 16,2 1 0,0 0 0,1 0 0,-2 14-10,7-28-5,0 1 1,0 0-1,1 0 0,0 0 1,0 0-1,0-1 1,0 1-1,1 0 0,-1 0 1,1 0-1,0-1 1,1 1-1,-1-1 0,1 1 1,0-1-1,0 1 1,1-1-1,-1 0 0,1 0 1,0 0-1,3 3 5,0-1-18,2-1-1,-1 0 1,1 0-1,-1-1 1,1 1-1,1-2 0,-1 1 1,0-1-1,1 0 1,0-1-1,-1 0 1,1-1-1,0 0 1,0 0-1,0 0 1,4-2 18,26 0-59,-1-1 1,1-3-1,8-3 59,-28 5-9,16-2-15,0-2 0,-1-1 0,0-2 0,25-11 24,-48 17 3,-1-1 1,-1 0 0,1 0 0,-1-1 0,0 0 0,0-1 0,0 0-1,-1 0 1,0-1 0,-1 0 0,1 0 0,-2-1 0,1 0-1,-1 0 1,-1 0 0,1-1 0,1-7-4,0-5 45,-1 0 0,0 0 0,-2-1 0,-1 1 0,-1-1 0,-1 0 0,-1 0-1,-2-18-44,-5-18 99,-2 0 0,-13-43-99,14 65 16,5 18 5,-2-1 0,0 1-1,-1 0 1,-1 0 0,-1 1-1,-3-7-20,9 23 9,0-1 0,1 1 0,-1 0 0,-1-1 0,1 1 0,0 0 0,0 0 0,-1 1 0,1-1 0,-1 0-1,1 1 1,-1-1 0,0 1 0,0 0 0,0 0 0,0 0 0,1 0 0,-1 1 0,0-1 0,0 1 0,0 0-1,-1 0-8,2 1-29,4 4-17,0 0 39,15 30 8,-5-12 6,-1 1-1,-2 1 0,0-1 1,-2 1-1,5 25-6,20 184-2,-18-110 0,6 1 2,-14-97-62,2 10 29,-1 1 0,-1 15 33,-6-45-218,1 1 0,-1 0 0,-1-1 0,0 1 1,0-1-1,-1 1 0,0-1 0,0 1 0,-1-1 0,0 0 1,-5 8 217,-8 3-669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8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1 450 7001,'72'-19'2473,"20"19"-2185,10 6-112,5-2-272,1 1-624,1-8-1609,-13-3 1497</inkml:trace>
  <inkml:trace contextRef="#ctx0" brushRef="#br0" timeOffset="1">1021 145 3201,'15'-68'2136,"-23"21"-159,-16 17-337,-29 41-744,-9 17-408,-6 40-416,4 15-48,15 19-8,11 0-8,19-8-72,19-9-80,36-34-264,30-12-808,36-24 840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7:5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4489,'7'-17'1928,"10"17"-1328,4 15 1,15 15-481,3 21-72,1 28 56,-1 11-64,-12 27-408,-10 0-281,-23-11-383,-18-8-136,-31-27 72,-5-7 64,-14-18 711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4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110 514 2409,'4'29'851,"-2"5"-888,1-16 31,-2-4-2,0 0 0,0 0 1,-1 0-1,-1 1 0,-2 11 8,-1 18-22,3-26 23,-1 0 1,-1 0 0,-3 9-2,2-8 12,-1-1 172,0 0 0,0-1-1,-7 12-183,11-25 47,-1-1 0,0 1 0,0 0 0,0-1 0,-1 1 0,1-1 0,-1 1 0,0-1 0,0 0 0,0-1 0,0 1 0,-1 0 0,1-1 0,-1 0 0,1 1 0,-1-1 0,0-1 0,-1 2-47,4-3 21,1 0-1,0 0 1,-1 0 0,1 1-1,-1-1 1,1 0-1,0 0 1,-1 0 0,1 0-1,0 0 1,-1 0-1,1 0 1,-1 0-1,1 1 1,0-2 0,-1 1-1,1 0 1,-1 0-1,1 0 1,0 0-1,-1 0 1,1 0 0,-1 0-1,1 0 1,0-1-1,-1 1 1,1 0 0,0 0-1,-1 0 1,1-1-1,0 1 1,-1 0-1,1 0 1,0-1 0,0 1-1,-1 0 1,1-1-1,0 1-20,0-2 54,0-1 0,0 1-1,0 0 1,0 0 0,1 0-1,-1-1 1,1 1 0,-1 0 0,1 0-1,0-1-53,46-116 101,-21 57-72,-9 20 2,104-282 226,-102 262-204,60-175 681,-76 227-607,1 0 0,1-1 1,-1 1-1,2 1 0,-1-1 1,1 1-1,1 0 0,6-7-127,-12 15 4,-1 1 0,1-1 0,-1 1 0,1 0 0,-1-1-1,1 1 1,0-1 0,-1 1 0,1 0 0,-1-1-1,1 1 1,0 0 0,-1 0 0,1 0 0,0-1 0,0 1-1,-1 0 1,1 0 0,0 0 0,-1 0 0,1 0 0,0 0-1,0 0 1,-1 1 0,1-1 0,0 0 0,-1 0-1,1 0 1,0 1 0,-1-1 0,1 0 0,-1 1 0,1-1-1,0 1 1,-1-1 0,1 1 0,-1-1 0,1 1 0,-1-1-1,1 1 1,-1-1 0,0 1 0,1-1 0,-1 1-1,0 0 1,1-1 0,-1 1-4,16 32 4,10 48-34,-5 2-1,10 69 31,11 169-227,-41-308 201,4 26-824,-2-1 0,-2 0 0,-2 14 850,-5-18-679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2 643 6649,'1'-7'2235,"1"11"-1249,2 17-672,1 49-237,-3-35-55,1-1 1,2 1 0,8 27-23,-5-31 29,-1 0 1,-2 0-1,-1 0 1,-1 1-1,-2 0 1,-1-1-1,-1 1 1,-6 28-30,3-25 20,-2 0-1,-2-1 1,-1 0 0,-7 14-20,10-37 19,2-15 24,1-22 29,3-4-54,1 0 0,2 0 0,5-26-18,25-88 7,-2 6 32,-15 43-24,-9 45-9,2 0 0,2 1 0,2 0 0,14-30-6,-25 73-1,0 1-1,1 0 1,-1 0-1,1 0 1,1 1 0,-1-1-1,1 1 1,-1 0-1,1 0 1,0 0 0,1 0-1,-1 1 1,1-1-1,0 1 1,0 0 1,2 0-2,0 0-1,1 0 1,0 1-1,-1 0 1,1 0-1,0 1 1,0 0 0,0 1-1,0-1 1,2 2 2,-1-1-4,0 0 0,0 1 1,0 0-1,0 1 0,0 0 1,6 2 3,-12-3-1,1 1 1,0-1-1,-1 1 0,1 0 1,-1 0-1,0 0 1,0 0-1,0 1 0,0-1 1,0 1-1,0 0 1,0 0-1,-1 0 0,1 0 1,-1 0-1,0 1 1,0 0 0,1 3-1,-1 0 0,0-1 0,-1 1 0,1 0 0,-1 0 0,-1 0-1,1 0 1,-1 0 0,0-1 0,-1 1 0,0 0 0,0 0 0,0 0 0,-1 0 0,0-1 0,0 1 0,-1-1 0,0 1 0,0-1 0,0 0 0,-2 1 1,-7 13 0,-2 0 0,0-1 0,-1 0 0,-1-2 0,-10 9 0,25-26 1,-54 50-12,50-46-13,-1 0-1,1-1 1,-1 0-1,0 0 1,0 0-1,0 0 1,0-1-1,0 0 1,-1 0 0,1-1 24,4-1-15,0 0 0,0 0 0,1 0 1,-1 0-1,0 0 0,0-1 0,1 1 1,-1-1-1,0 1 0,1-1 0,-1 0 1,0 0-1,1 0 0,-1 0 0,1 0 1,-1 0-1,1 0 0,0 0 0,0 0 1,-1-1-1,1 1 0,0 0 0,0-1 1,0 1-1,0-1 0,0 1 0,0-2 15,0 1-19,0-1-1,-1 1 1,1-1-1,1 0 1,-1 1-1,0-1 1,0 0 0,1 1-1,0-1 1,0 0-1,-1 0 1,1 1-1,1-1 1,-1 0-1,0 0 1,1 1-1,0-2 20,-1 4-4,0-1 1,0 1-1,1 0 0,-1 0 1,0 0-1,0 0 0,0 0 0,1 0 1,-1 0-1,0 0 0,0 0 1,1 0-1,-1 0 0,0 0 0,0 0 1,1 0-1,-1 0 0,0 0 1,0 0-1,0 0 0,1 0 1,-1 0-1,0 0 0,0 0 0,0 0 1,1 0-1,-1 1 0,0-1 1,0 0-1,0 0 0,1 0 0,-1 0 1,0 0-1,0 1 0,0-1 4,9 4-6,-1-2 8,1 2-1,-1-1 0,1 1 1,-1 1-1,0 0 1,0 0-1,0 1-1,-3-2 4,1 0 0,-1-1-1,1 1 1,0-1 0,0 0-1,0-1 1,0 0 0,1 0-1,-1 0 1,0 0 0,1-1-1,-1 0 1,1-1 0,0 1-1,1-1-3,37-1 15,0-1 0,0-2 0,0-2 0,0-3-1,-1-1 1,0-2 0,-1-1 0,-1-3 0,0-2-1,-1-1 1,0-3-15,-26 13 2,1-1 1,-1 0-1,-1-1 1,0-1-1,-1 0 0,0-1 1,-1-1-1,0 0 0,6-10-2,-6 5 0,-1-1 0,0 0 0,-1-1 0,-2 0 0,0-1 0,-1 0 0,2-11 0,2-20 15,-3-1-1,-2 1 1,-2-1-1,-3-1 1,-2 1-1,-4-9-14,5 59 17,0 0-1,-1-1 0,1 1 1,-1 0-1,0 0 0,0 0 1,-1 0-1,1 1 1,-1-1-1,0 0 0,0 1 1,0-1-1,0 1-16,0 1 9,0 1 0,0 0 1,0-1-1,1 1 0,-1 0 0,0 0 0,0 0 0,0 1 1,0-1-1,-1 0 0,1 1 0,0 0 0,0-1 1,0 1-1,0 0 0,-1 0 0,1 0 0,0 0 1,0 1-1,0-1 0,0 0 0,0 1 0,-1 0-9,-14 2 2,0 2-1,0-1 1,0 2-1,1 1 1,0 0 0,-3 2-2,14-7-2,0 1 1,1 0 0,-1 0 0,1 0-1,-1 1 1,1-1 0,0 1 0,0 0 0,0 0-1,1 1 1,0-1 0,0 1 0,0-1 0,0 1-1,0 0 1,1 0 0,0 1 0,0-1 0,1 0-1,-1 1 1,1-1 0,0 1 1,2 16 4,1 0 0,1 0 0,0-1-1,2 1 1,0-1 0,2 0 0,4 9-4,10 41 29,-5-15 2,-3 1 1,-3 0-1,1 31-31,-9-70 2,-2-1 1,0 1-1,-1-1 0,0 0 0,-2 1 0,0-1 0,-1 0 1,-1 0-1,0-1 0,-1 1 0,-1-1 0,-1 0 1,-9 14-3,8-13 5,7-14 7,0 1 1,0 0 0,0 0-1,-1-1 1,1 1 0,-1-1-1,0 0 1,0 0-1,0 0 1,0 0 0,-3 2-13,3-10 251,4-12 79,0 14-327,0-1 0,1 1 1,-1-1-1,1 1 0,-1-1 0,1 1 0,0 0 0,1 0 0,-1 0 1,0 0-1,2-1-3,53-54 14,3 2 0,2 2 0,34-19-14,-86 65 6,8-5 10,1 1 0,6-2-16,-19 10-2,0 1-1,0 1 1,1-1 0,-1 1 0,1 1-1,-1-1 1,1 1 0,0 0 0,2 0 2,-7 1-3,0 0-1,0 0 1,0 0 0,-1 1 0,1-1 0,0 0-1,0 1 1,-1-1 0,1 1 0,0-1 0,-1 1 0,1 0-1,-1 0 1,1 0 0,-1 0 0,1 0 0,-1 0-1,0 0 1,1 0 0,-1 1 0,0-1 3,1 2-4,0 0 1,0 1 0,0-1-1,-1 0 1,1 0 0,-1 1-1,0-1 1,0 1 0,0-1-1,0 3 4,0 9 2,0 0-1,0 0 1,-2 0-1,-1 10-1,-10 42 13,8-53-12,1-1 0,0 1 1,2 0-1,-1 0 0,2 0 0,0 7-1,0-20 0,0 0 0,0 0 0,0-1 0,0 1 0,1 0 0,-1 0 0,0 0 0,1 0-1,-1 0 1,0 0 0,1-1 0,-1 1 0,1 0 0,0 0 0,-1-1 0,1 1 0,-1 0 0,1-1 0,0 1 0,0 0 0,-1-1 0,1 1 0,0-1-1,0 1 1,0-1 0,0 0 0,0 1 0,-1-1 0,1 0 0,0 0 0,0 0 0,0 1 0,0-1 0,0 0 0,0 0 0,0 0 0,1-1 0,4 1-9,0-1 1,0 0 0,1-1 0,-1 1-1,3-2 9,-2 0 5,40-11-59,-1-3 0,-1-1-1,0-2 1,-2-3 0,0-1-1,-2-2 1,-1-2-1,-1-1 1,22-23 54,-50 40-29,-11 12 29,0 0-1,0 0 1,0 0-1,0 0 1,0 0-1,0 0 1,0 0-1,0 0 1,0 0 0,0 0-1,-1 0 1,1 0-1,0 0 1,0 0-1,0 0 1,0 0-1,0 0 1,0 0-1,0 0 1,0 0 0,0 0-1,0 0 1,0 0-1,0 0 1,0 0-1,0 0 1,0-1-1,0 1 1,-1 0 0,1 0-1,0 0 1,0 0-1,0 0 1,0 0-1,0 0 1,0 0-1,0 0 1,0 0-1,0 0 1,0 0 0,0 0-1,0 0 1,0 0-1,0 0 1,0-1-1,0 1 1,0 0-1,0 0 1,0 0 0,0 0-1,0 0 1,0 0-1,0 0 1,0 0-1,0 0 1,0 0-1,0 0 1,0 0-1,0 0 1,0 0 0,0-1 0,-26 17-17,19-12 16,-5 4 7,0 1 0,0 0 0,0 0 1,1 2-1,1-1 0,-1 1 0,-5 9-6,15-19 2,0 1 0,0-1-1,1 1 1,-1-1-1,0 1 1,1-1 0,-1 1-1,1 0 1,0-1-1,-1 1 1,1 0 0,0-1-1,0 1 1,0 0 0,0-1-1,0 1 1,0 0-1,1-1 1,-1 1 0,1 0-1,-1-1 1,1 1-1,-1-1 1,1 1 0,0-1-1,0 1 1,0-1-1,0 1 1,0-1 0,0 0-1,0 0 1,0 1 0,0-1-1,1 0 1,-1 0-1,0 0 1,1 0 0,-1-1-1,2 2-1,4 1 9,0 1-1,0-1 1,0 0-1,1-1 1,-1 0-1,1 0 1,-1 0-1,4-1-8,5 0 1,1 0 1,-1-2-1,0 0 0,1 0 1,-1-2-1,0 0 0,0-1 1,-1-1-1,6-2-1,-1 0 0,0-2 0,0 0 1,-1-2-1,0 0 0,-1-1 0,14-11 0,-24 16 4,-1 0 0,1 0 0,-1-1 0,0 0 0,-1 0 0,0-1 0,0 0 0,-1 0 0,0 0 0,-1-1 0,0 1 0,0-1 0,1-5-4,-4 3 4,-5 9-9,-14 18-3,5-1 24,1 1 0,0 1 0,1 0 0,0 0 0,2 1 0,0 1 0,1-1 0,1 1 0,0 1 0,1-1 0,2 1 0,-1 0 0,2 0 0,1 1 0,0 14-16,2 42-13,10 62 13,-3-51 18,-3 5-18,-4-75 2,-1-1-1,-1 1 0,0-1 1,-1 1-1,-1-1 0,0 0 1,-1 0-1,-1-1 0,0 1 0,-3 2-1,6-12 3,-1 1-1,0-1 0,0 0 0,0-1 0,-1 1 1,0-1-1,0 0 0,0 0 0,0-1 0,-1 1 0,0-1 1,0 0-1,0-1 0,-1 1 0,1-1 0,-1-1 1,1 1-1,-1-1 0,0 0 0,0-1 0,0 1 0,0-1 1,0-1-1,-5 1-2,-6-1 4,1-1-1,0-1 1,0 0 0,0-1 0,1-1 0,-5-2-4,16 5 5,0-1 0,0 1 0,0-1 1,1 0-1,-1-1 0,1 1 0,0-1 1,-1 0-1,1 0 0,1 0 1,-1-1-1,0 1 0,1-1 0,-1 0 1,1 0-1,0 0 0,1 0 0,-1-1 1,1 1-1,0-1 0,0 0 1,0 1-1,0-3-5,1-3 0,0 0 1,0 0 0,1 0 0,1 0-1,0 0 1,0 0 0,1 0-1,0 0 1,1 0 0,0 1-1,0-1 1,1 1 0,0 0 0,1 0-1,0 0 1,4-5-1,9-12 6,1 1-1,1 0 1,1 2-1,17-15-5,22-18 21,52-37-21,-81 70-11,1 2 0,1 1 0,1 1 0,35-13 11,17 1 3,32-5-3,-53 18-9,-1-3 0,-1-2 0,24-15 9,-77 33 1,0 0 0,-1-1 0,1-1-1,-1 1 1,-1-1 0,1-1 0,-1 1-1,0-2 1,0 0-1,-4 4-4,-1 0 1,0 0-1,0 0 0,-1 0 0,1-1 0,-1 1 1,0-1-1,0 1 0,-1-1 0,0 0 1,0 0-1,0 0 0,-1 1 0,0-1 0,0 0 1,0 0-1,-1 0 0,0 0 4,0 0-3,0 1-1,-1 0 1,0-1 0,0 1 0,0 0-1,-1 0 1,1 0 0,-1 0-1,-1 0 1,1 1 0,-1 0-1,1-1 1,-1 1 0,0 0 0,-1 1-1,1-1 1,-1 1 0,1 0-1,-1 0 1,0 0 0,0 1-1,0 0 1,-1 0 0,1 0-1,-1 0 4,-7-2 1,0 1 0,0 0 0,-1 1 0,1 1 0,-1 0 0,0 1 0,1 0 0,-1 1 0,1 0 0,-1 1-1,9-1 0,0 0 0,0 0 0,1 1 0,-1-1 0,0 1 0,1 0 1,0 0-1,-1 1 0,1-1 0,0 1 0,0 0 0,0 1 0,1-2-2,1 1-1,0-1 1,0 1 0,0 0-1,0 0 1,0 0 0,0 0-1,1 0 1,-1 1 0,1-1-1,0 0 1,0 1-1,0-1 1,1 1 0,-1-1-1,1 1 1,0 1 2,0 3-2,1 0 0,0 0 0,1 0 0,0-1 0,0 1 0,0 0 0,1-1 0,0 0 0,1 0 1,-1 0-1,1 0 0,1 0 0,-1-1 0,3 2 2,11 14-7,0-2 0,2 0 0,9 7 7,-16-15-4,-2-4 10,0 2-1,-1 0 1,0 0 0,0 0-1,-1 1 1,-1 1 0,0 0-1,6 11-5,-13-20 2,0-1-1,0 1 0,0-1 0,-1 1 0,1-1 1,0 1-1,-1-1 0,0 1 0,0 0 0,0-1 1,0 1-1,0 0 0,0-1 0,0 1 0,-1-1 1,0 1-1,1-1 0,-1 1 0,-1 1-1,0 0 0,0-1-1,0 1 1,-1-1-1,0 1 1,0-1-1,0 0 1,0 0-1,0 0 1,0 0-1,-1-1 1,-1 2 0,-8 3-1,0 0 0,0-1 0,0 0 0,-1-1 0,0-1 0,-13 3 1,19-5 9,-1-1 0,0-1 0,1 1-1,-4-1-8,11 0 2,0 0 0,0 0 0,1 0 0,-1 0 0,0 0 0,0-1 0,0 1 0,0 0 0,0 0 0,1-1 0,-1 1-1,0 0 1,0-1 0,0 1 0,1-1 0,-1 1 0,0-1 0,1 1 0,-1-1-2,1 0 1,0 1 0,0-1 1,0 0-1,0 0 0,0 1 0,0-1 1,0 0-1,1 1 0,-1-1 0,0 0 1,0 0-1,1 1 0,-1-1 0,0 1 1,1-1-1,-1 0 0,1 1 0,-1-1 1,1 1-1,-1-1 0,1 1 0,-1-1 1,1 1-1,-1-1 0,1 1 1,0 0-1,0-1-1,7-5-2,1 0 1,0 1 0,0 0 0,0 1-1,1 0 1,7-3 1,7-2-4,127-49-110,3 7 0,57-8 114,-193 53-6,-28 6 26,-28 6-9,25-2-14,0 1 0,1 0 1,-4 3 2,14-7 5,0 0 0,-1 0 0,1 0 1,0 1-1,0-1 0,0 1 0,0-1 0,0 1 1,0 0-1,0 0 0,1 0 0,-1 0 1,1 0-1,-1 0 0,1 0 0,0 0 0,-1 1 1,1-1-1,1 1 0,-2 1-5,2-2-1,1-1 1,-1 1-1,0-1 0,1 1 1,-1 0-1,1-1 0,0 1 1,-1-1-1,1 1 0,0-1 1,0 0-1,0 1 0,0-1 1,0 0-1,0 1 0,0-1 1,0 0-1,1 0 1,-1 0-1,0 0 0,1 0 1,0 0 0,33 17-22,-22-14-111,1 0-1,-1-1 1,0 0-1,1-1 1,-1 0-1,1-1 1,0-1-1,0 0 1,-1-1-1,1 0 1,-1-1-1,1-1 1,11-4 133,8-5-616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8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4 6137,'-6'-4'2161,"4"4"-1929,2 8-216,0-8-288,0 0-1017,0 4 865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4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29 5481,'-8'-18'2713,"10"7"-105,2 11-2944,-8 2-440,4-2-664,0 0-505,-2 23 1209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4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1 611 4289,'11'-8'315,"0"1"1,1 0-1,0 0 1,0 1-1,1 1 0,-1 0 1,5-1-316,25-5-201,27-4 201,-2 2-268,29-13-1758,0-3 0,85-41 2026,-160 61-120,-1 0 0,0-2 0,0 0 0,-1-1-1,9-9 121,-22 16 115,0 0 0,-1 0-1,1 0 1,-1 0 0,-1-1-1,1 0 1,-1 0 0,0 0-1,0-1 1,-1 1 0,0-1-1,0 0 1,-1 0 0,1 0-1,-1 0 1,-1-1 0,0 1-1,0 0 1,0-1-115,-2-7 299,0 1 1,-1-1-1,-1 1 1,0-1-1,-1 1 0,-1 0 1,-4-10-300,0 0 198,7 20-119,1 0 1,-1 0-1,-1 0 1,1 0 0,0 1-1,-1-1 1,0 1-1,0-1 1,0 1-1,0 0-79,2 3 8,1-1-1,-1 0 1,0 1-1,1-1 1,-1 1-1,0-1 1,0 1 0,0-1-1,1 1 1,-1-1-1,0 1 1,0 0-1,0 0 1,0-1 0,0 1-1,0 0 1,0 0-1,0 0 1,1 0-1,-1 0 1,0 0 0,0 0-1,0 0 1,0 1-1,0-1 1,0 0-1,0 1 1,1-1 0,-1 0-1,0 1 1,0-1-1,0 1 1,1-1-1,-1 1 1,0-1 0,0 1-1,1 0 1,-1-1-1,1 1 1,-1 0-1,1-1 1,-1 1 0,1 0-1,-1 0 1,1 0-1,-1 0 1,1-1-1,0 1 1,0 0 0,-1 0-8,-2 7 56,1 0 1,-1 0 0,1 1 0,1-1 0,0 0 0,0 1 0,0 7-57,4 66 346,26 184-37,-18-179-265,-6-40-51,3 25-141,3 1-1,3-2 1,4 2 148,-16-65-353,1 1 0,0-1-1,0-1 1,0 1 0,1 0 0,1-1-1,1 2 354,10 6-873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4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5665,'83'-32'1929,"40"7"-2241,10-3-689,18 5 633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5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152 383 7962,'2'-4'1601,"-1"6"-643,0 12-381,-4 25-634,-42 304-599,42-318 547,1 0-50,-1 0-1,-1 0 1,-2-1-1,0 1 1,-1-1-1,-9 18 160,15-40-11,0 0 1,0 1-1,-1-1 0,1 0 0,0 0 0,-1 0 0,0-1 0,1 1 0,-1 0 0,0-1 1,0 1-1,0-1 0,-1 2 11,2-3 5,1 0 0,-1 0 1,0 1-1,0-1 1,0 0-1,0 0 0,0 0 1,0 0-1,1 0 0,-1 0 1,0 0-1,0 0 1,0 0-1,0-1 0,0 1 1,0 0-1,1-1 0,-1 1 1,0 0-1,0-1 1,0 1-1,1-1 0,-1 1 1,0-1-1,1 1 0,-1-1 1,0 0-1,1 1 1,-1-1-1,1 0 0,-1 1 1,1-1-1,-1 0 0,1 0 1,0 0-1,-1 1 1,1-1-1,0 0-5,-2-3 32,0 0 0,1-1 1,-1 1-1,1 0 0,0-1 0,0 1 1,1-1-1,-1 1 0,1-1 0,0 1 1,0-1-1,1 1 0,0-2-32,2-12 63,0 1 1,6-13-64,-6 21 7,129-417-433,-123 397 365,73-234-302,-79 255 398,6-16 97,-9 23-122,1 0 0,-1 0 0,1 1-1,0-1 1,-1 0 0,1 0 0,0 0 0,-1 1 0,1-1 0,0 0-1,0 1 1,0-1 0,0 1 0,0-1 0,0 1 0,0-1-1,-1 1 1,1 0 0,1-1 0,-1 1 0,0 0 0,0 0-10,46-2 28,-32 2-24,-1 0-1,0-1 1,1 0-1,-1-2 0,0 1 1,0-2-1,0 0 1,1-1-4,145-67-7,-155 70-56,-1 0 0,1 1 1,-1-1-1,1 1 0,0 0 0,0 0 1,0 1-1,-1-1 0,6 1 63,-10 0-49,1 0 0,0 1 0,-1-1-1,1 0 1,0 0 0,-1 0 0,1 0 0,0 1-1,-1-1 1,1 0 0,-1 1 0,1-1-1,-1 0 1,1 1 0,0-1 0,-1 1 0,0-1-1,1 1 1,-1-1 0,1 1 0,-1-1 0,0 1-1,1-1 1,-1 1 0,0 0 0,1-1 49,-1 2-154,0 0 0,0-1 1,0 1-1,0 0 0,0 0 0,-1-1 1,1 1-1,0 0 0,-1-1 0,1 1 1,-1-1-1,0 1 0,1-1 1,-1 1-1,-1 1 154,-19 29-1135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5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26 3481,'55'-22'1304,"5"18"-1088,2 4-664,-13 15 280</inkml:trace>
  <inkml:trace contextRef="#ctx0" brushRef="#br0" timeOffset="1">0 603 3897,'0'-2'1976,"26"-17"-799,15-2-441,18-16-968,12-7-825,3-3 673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5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1 423 6777,'46'28'2305,"-45"-27"-2248,0-1-1,0 1 1,0-1-1,0 1 1,0-1 0,0 0-1,0 1 1,0-1-1,0 0 1,0 0 0,0 0-1,1 0 1,-1 0-1,0 0 1,0 0 0,0 0-1,0-1 1,0 1-1,0 0 1,0-1 0,1 1-57,9-2 179,-4 3-172,-1 0-1,0 1 1,0 0-1,0 0 1,0 1-1,0-1 1,-1 1-1,1 1 1,-1-1-1,0 1 1,0 0-1,0 0 1,0 0-1,-1 1 1,1-1-1,-1 1 1,-1 0-1,1 1 1,0 0-7,4 5-36,-1 1 0,0 0 0,0 1 0,-2 0 0,1 0 0,-2 0 0,1 1 0,-1 2 36,0 29-120,-4-45 121,0 0 0,0 0 0,0 1-1,-1-1 1,1 0 0,0 0 0,0 0-1,0 0 1,0 0 0,0 1 0,0-1 0,0 0-1,0 0 1,0 0 0,0 0 0,0 0 0,0 1-1,0-1 1,1 0 0,-1 0 0,0 0 0,0 0-1,0 0 1,0 0 0,0 1 0,0-1 0,0 0-1,0 0 1,0 0 0,0 0 0,1 0-1,-1 0 1,0 0 0,0 0 0,0 1 0,0-1-1,0 0 1,0 0 0,1 0 0,-1 0 0,0 0-1,0 0 1,0 0 0,0 0 0,0 0 0,1 0-1,-1 0 0,7-7 45,-5 4-36,67-81 140,-46 56-140,142-187 22,-139 176-30,-1-1 1,-2-1-1,-2-1 1,12-35-2,-30 70-6,11-40-26,-14 45 20,1-1 0,-1 1 0,0-1-1,0 1 1,0-1 0,0 1 0,0-1-1,-1 1 1,1-1 0,-1 1 0,1 0-1,-1-1 1,0 1 0,0 0-1,0-1 1,-1 0 12,1 2-28,0-1 0,0 1 0,0 0 0,-1 0 0,1 0 0,0 0 0,0 0 0,-1 0 0,1 0 0,0 1 0,-1-1 0,1 0-1,-1 1 1,1-1 0,-1 1 0,1 0 0,-1-1 0,1 1 0,-1 0 0,1 0 0,-2 0 28,-34 5-703,30-3 523,-9 2-230,1 0 1,0 1 0,0 1 409,-46 24-725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6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119 397 2353,'-1'0'5,"-9"1"357,-1 0 0,1-1-1,-1-1 1,1 0 0,-6-1-362,14 2 98,-1-1-1,1 1 0,-1-1 1,1 0-1,0 0 1,-1 0-1,1 0 1,0 0-1,0-1 0,-1 1 1,1-1-1,0 1 1,1-1-1,-1 0 0,0 0 1,0 1-1,1-1 1,-1-1-1,1 1 1,0 0-1,-1 0 0,1 0 1,0-1-1,0 1 1,1-1-1,-1 1-97,0-4 121,0 0 0,1 0 0,0 0 0,0 0 0,1 0 0,0 0 0,0 0 0,0 1 0,1-1 0,-1 0 0,1 1 0,1-1 0,-1 1 0,1-1 0,0 1-1,1-1-120,11-18 295,2 1-1,16-18-294,-29 36 39,9-11 27,2 0-1,0 1 0,0 1 0,1 1 1,1 0-1,0 1 0,1 0 0,0 2 1,1 0-1,2 0-65,-12 7 11,0-1-1,0 1 1,1 0 0,-1 1-1,1 1 1,0-1 0,0 1 0,-1 1-1,1 0 1,0 0 0,0 1-1,0 0 1,-1 1 0,1 0 0,0 0-1,-1 1 1,0 1 0,0-1-1,0 1 1,0 1 0,0 0 0,3 3-11,2 3 5,-1 1 1,0 0-1,0 1 1,-2 0-1,8 11-5,-6-8 2,0-1-1,0 0 0,2-1 1,5 4-2,-13-14 0,0 0 0,0 0 0,0 0 0,1-1 0,-1 0 0,1-1 0,0 0 0,0 0 1,0-1-1,0 1 0,0-2 0,0 1 0,0-1 0,0-1 0,0 1 0,4-2 0,14-2-112,0-1 0,0-1 0,-1-1 0,11-6 112,49-21-748,-12-1 320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6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1 4801,'-2'21'2040,"-11"37"-1127,9 14-313,-15 13-184,0 5-168,-1-1-136,-3-2-64,0 7-8,-1-4-40,13-1 16,-6-12-16,13-24-8,2-15-56,8-27-192,18-11-272,18-28-1177,7-12 1145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7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87 942 5545,'-25'55'2780,"9"-23"-2106,2 1 0,-7 25-674,18-48 2,1-1 1,0 1-1,0-1 1,1 1-1,0 0 1,1-1 0,0 1-1,1 0 1,0-1-1,0 1 1,1-1-1,1 2-2,-3-9-2,1 1 0,0-1-1,-1 0 1,1 0-1,0 1 1,1-1-1,-1 0 1,0 0-1,1 0 1,-1-1 0,1 1-1,-1 0 1,1 0-1,0-1 1,0 1-1,0-1 1,0 0-1,0 1 1,0-1 0,0 0 2,2 0-10,-1 0 1,1 0 0,-1 0-1,1-1 1,-1 0 0,1 1-1,-1-1 1,1 0 0,-1-1-1,1 1 1,-1-1 0,4 0 9,6-3-36,0 0 1,-1-1-1,1-1 1,-1 0-1,0-1 1,0 0-1,-1-1 36,28-20-87,-1-1 0,-2-2 0,4-7 87,-17 15-16,-1-1 1,-1-2-1,-1 0 1,-1-1-1,1-4 16,-14 21 9,-1-1 0,0 0-1,-1 0 1,0-1-1,0 1 1,-2-1 0,2-7-9,-3 12 20,0 0 0,-1 0 0,0 0 0,0 0 1,-1 0-1,0 0 0,0 0 0,0 0 0,-1 1 1,0-1-1,-1 0 0,-2-5-20,4 10 14,0-1 0,-1 0-1,1 1 1,-1-1 0,0 1 0,0 0 0,0 0-1,0 0 1,0 0 0,0 0 0,-1 0 0,1 0-1,-1 1 1,1-1 0,-1 1 0,0 0 0,1-1 0,-1 1-1,0 1 1,-1-1-14,0 0 14,-1 1-1,1-1 0,0 1 1,-1 0-1,1 1 1,-1-1-1,1 1 1,0 0-1,0 0 0,-1 0 1,1 1-1,0 0 1,0-1-1,0 2-13,-10 5-207,0 1 1,0 0-1,1 1 0,0 1 1,1 0-1,0 1 0,1 0 0,1 1 1,0 0-1,-1 3 207,-19 38-862</inkml:trace>
  <inkml:trace contextRef="#ctx0" brushRef="#br0" timeOffset="1">864 29 6377,'-6'-28'2449,"6"28"-1689,-4 6-496,-5 28-192,-8 11-32,-6 19-40,-1 15 32,9 10-32,3 5-48,5-5-240,3-3-424,4-27-960,4-12-609,20-23 1329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7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322 1 5289,'-17'3'643,"0"0"0,1 2-1,-1 0 1,1 1 0,0 1 0,0 0-1,-3 4-642,2-2 52,1 1 0,1 1-1,0 1 1,0 0 0,2 1-1,-1 1 1,2 0 0,-1 0-1,2 1 1,-4 7-52,13-18-1,-2 1-18,1-1-1,0 1 1,0 0-1,0 0 1,1 0-1,0 0 1,0 1-1,0-1 1,1 1-1,-1-1 1,1 1-1,1-1 1,-1 1-1,1 5 20,0-10-13,0 1-1,0-1 1,1 0-1,-1 0 1,0 0-1,1 0 0,-1 0 1,1 0-1,-1 1 1,1-1-1,0 0 0,-1 0 1,1-1-1,0 1 1,0 0-1,0 0 1,-1 0-1,1 0 0,0-1 1,0 1-1,0 0 1,0-1-1,0 1 0,1-1 1,-1 1-1,0-1 1,0 0-1,0 1 0,0-1 1,0 0-1,1 0 1,-1 0-1,0 0 1,0 0-1,0 0 0,1 0 1,-1 0-1,0 0 1,0-1-1,0 1 0,0-1 1,2 1 13,6-3-60,0 0 0,0-1 1,-1 0-1,1 0 0,2-2 60,29-19-155,36-29 155,-49 33 119,1 0-1,1 3 0,1 0 1,28-12-119,-55 29 20,-1 0 0,0 1 1,0-1-1,0 0 1,1 1-1,-1-1 0,0 1 1,0 0-1,1 0 0,-1 0 1,0 0-1,1 0 0,-1 0 1,1 1-21,-2-1 10,0 1 0,0 0 0,0-1 1,0 1-1,0 0 0,0 0 0,0-1 0,0 1 0,0 0 1,0 0-1,-1 0 0,1 0 0,0 0 0,-1 0 1,1 1-1,-1-1 0,1 0 0,-1 0 0,1 0 1,-1 1-1,0-1 0,1 0 0,-1 0 0,0 1 0,0-1 1,0 0-1,0 2-10,-1 29 78,-1 0-1,-2 0 1,-1 0 0,-1-1 0,-8 24-78,-5 24 64,-32 211-420,48-268-337,2 1 0,1 0 0,2 21 693,0-6-809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7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210 145 8050,'1'3'186,"0"0"0,0 0 0,0-1 0,1 1 0,0-1 0,-1 1 0,1-1 0,0 0 0,0 0 0,0 1 0,0-1 0,1-1 0,-1 1 0,0 0 0,1-1 0,0 1 0,2 0-186,1 1 20,0-1 0,1 1-1,0-2 1,0 1 0,-1-1-1,1 0 1,0 0 0,2-1-20,6 0-170,1-1 0,0 0 0,0-1 0,0-1 0,-1 0 1,0-2-1,6-1 170,-6 0-87,-1 0 0,0-1 0,-1 0-1,1-1 1,0-2 87,-8 6-3,1-1 0,-1 0 0,-1-1 0,1 1 0,-1-1 0,0 0 0,0 0 0,-1-1 0,0 1 0,2-6 3,-4 11 13,-1-1-1,-1 0 0,1 1 0,0-1 0,0 0 0,-1 0 1,1 1-1,-1-1 0,1 0 0,-1 0 0,0 0 1,0 0-1,1 0 0,-1 1 0,-1-1 0,1 0 0,0 0 1,0 0-1,-1 0 0,1 0 0,-1 1 0,0-1 1,1 0-1,-1 0 0,0 1 0,0-1 0,0 0 0,0 1 1,-2-2-13,1 2 15,0-1 0,-1 1 1,0-1-1,1 1 0,-1 0 1,0 0-1,1 0 0,-1 1 1,0-1-1,0 1 0,0 0 1,0-1-1,1 1 0,-1 0 1,0 1-1,0-1 1,0 0-1,-2 1-15,-15 5 39,-1 0-1,1 1 1,0 1 0,0 1-1,1 0 1,-8 7-39,-13 9 12,1 2-1,1 1 1,2 2-1,1 2 1,1 1 0,1 1-1,-6 13-11,27-32 0,0-1 0,1 1 0,1 1 0,1 0 0,0 0 0,-6 18 0,14-31-2,0 1-1,0-1 1,0 1 0,0 0 0,1-1-1,-1 1 1,1 0 0,0 0 0,0-1-1,1 1 1,-1 0 0,1 0 0,0-1 0,0 1-1,0 0 1,0 0 2,1-1-7,0 0 1,0 0-1,1 0 0,-1 0 0,1 0 1,0-1-1,-1 1 0,1-1 0,0 0 1,0 0-1,0 0 0,1 0 1,-1 0-1,0-1 0,1 0 0,-1 0 1,1 1-1,0-2 0,2 2 7,15 1-213,0-1 0,0 0 0,0-2-1,1 0 1,-1-1 0,0-2 0,6-1 213,87-18-568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35.7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1194 8090,'102'-25'3792,"-65"18"-3665,-1-2 0,8-5-127,-31 10-37,-1-1 1,0-1-1,0 0 0,-1-1 1,1 0-1,-1-1 0,-1 0 1,3-3 36,9-9-7,-1-1 0,-1 0 0,0-2 0,-2-1 0,-1 0 0,-1-1 1,7-15 6,-21 36 4,4-9-4,0 0 0,2 1 0,-1-1 1,1 1-1,1 1 0,2-3 0,-8 11-3,-1 1 1,1-1-1,0 1 1,0 0-1,0 0 1,0 0-1,0 0 1,0 1-1,0-1 1,1 1-1,-1-1 0,1 1 1,-1 0-1,1 1 1,-1-1-1,1 1 1,-1-1-1,1 1 1,-1 0-1,1 0 1,0 1-1,-1-1 1,1 1-1,-1 0 1,1 0-1,-1 0 1,0 0-1,1 1 3,4 2 0,1 0-1,-2 1 1,1 0-1,-1 1 1,1 0-1,-2 0 0,1 0 1,-1 1-1,0 0 1,0 0-1,0 1 1,-1-1-1,-1 1 1,1 0-1,2 9 1,4 8 19,-1 1-1,-1 1 0,-1 0 1,2 17-19,-1-5 1,-5-23-4,0 1 1,-1 1-1,-1-1 0,0 0 1,-1 0-1,-1 1 0,-1 3 3,1-19 10,0-1-1,-1 0 0,1 0 1,0 0-1,-1 0 1,1 0-1,-1 0 1,1 0-1,-1 0 1,0 0-1,1 0 0,-1 0 1,0 0-1,0 0 1,1 0-1,-1 0 1,0-1-1,0 1 1,0 0-1,0-1 0,0 1 1,0 0-1,0-1 1,0 1-1,0-1 1,0 0-1,-1 1 0,1-1 1,0 0-1,0 0 1,0 0-1,0 0 1,-1 0-1,1 0 1,0 0-1,0 0 0,0 0 1,0-1-1,-1 1 1,1 0-1,0-1 1,0 1-1,0-1 1,0 1-1,0-1 0,0 1 1,0-1-1,0 0 1,0 0-1,0 1 1,1-1-1,-1 0 0,0 0 1,0 0-1,1 0 1,-1 0-1,0 0 1,1 0-1,-1 0 1,1 0-1,0 0 0,-1 0 1,1 0-1,0-1-9,-2-7 21,1-1 0,0 1 0,0 0-1,1-1 1,0 1 0,1-1 0,0 1-1,1 0 1,0-1-21,6-24 7,11-26-7,-18 57 2,7-21-6,1 1 0,1 0-1,1 0 1,1 1-1,5-6 5,-12 20-3,0 1 1,1 0-1,0 0 0,0 0 0,0 1 0,1 0 0,0 0 0,0 1 0,0 0 0,1 0 0,0 1 0,0-1 0,0 2 0,0-1 0,1 1 0,5-1 3,-9 3 0,1 1 0,0-1 1,0 1-1,-1 0 0,1 0 0,0 1 1,0 0-1,-1 0 0,1 0 0,0 0 0,-1 1 1,1 0-1,-1 0 0,0 1 0,0 0 1,0-1-1,0 2 0,0-1 0,-1 1 0,1-1 1,-1 1-1,2 2 0,11 12-5,-1 1 0,-1 1 0,-1 0 0,8 17 5,-1-4 10,-8-13-4,1 0 1,1-1-1,0-1 1,1 0 0,2-1-1,4 3-6,-14-14 3,1 1-1,0-1 1,0-1-1,0 0 1,1 0-1,0-1 1,0 0-1,0-1 1,0 0-1,1 0 1,-1-1-1,1 0 1,0-1-1,-1-1 1,3 0-3,3 0 6,0-2 1,0 0-1,0-1 1,-1-1-1,1 0 1,-1-1-1,0-1 0,0 0 1,-1-1-1,0-1 1,0 0-1,2-2-6,-1-1 6,0 0-1,-1-1 1,0-1 0,-1 0-1,-1-1 1,0 0 0,0-1-1,-2 0 1,0-1-1,2-5-5,-7 11 4,0-1-1,-1 0 0,-1 1 0,0-2 0,0 1 1,-1 0-1,0-5-3,-1 8-1,-1 0 1,0 0-1,0 0 1,0 0-1,-1 0 1,0 0-1,-1 0 1,0 0-1,0 0 1,-2-2 0,4 9-1,0 0 1,-1 0 0,1 1-1,-1-1 1,1 0-1,-1 0 1,1 1 0,-1-1-1,1 0 1,-1 0 0,0 1-1,1-1 1,-1 1-1,0-1 1,0 1 0,1-1-1,-1 1 1,0-1 0,0 1-1,0 0 1,0-1-1,1 1 1,-1 0 0,0 0-1,0 0 1,0-1 0,0 1-1,0 0 1,0 0-1,0 0 1,0 1 0,0-1-1,0 0 1,1 0 0,-1 0-1,-1 1 1,-1 0 0,-1 1 0,1-1 0,0 1 0,0 0-1,0 0 1,0 0 0,0 0 0,-1 1 0,-7 10 4,1-1 0,0 2 0,0-1 0,1 1 0,1 1-1,1-1 1,-4 9-4,1-3 18,3-6-13,1 1 0,0 0 0,1 0 0,0 0 0,1 1 0,1-1-1,1 1 1,0 0 0,0 11-5,2-21 1,0 1 0,1-1 0,0 0 0,0 1-1,0-1 1,1 0 0,0 0 0,0 0 0,0 0 0,1 0 0,0 0-1,0-1 1,0 1 0,1-1 0,0 0 0,0 0 0,0 0 0,1-1 0,-1 0-1,1 1 1,0-2 0,0 1 0,1 0 0,-1-1 0,5 2-1,0-1 0,0 0 0,0-1 0,1 0 0,-1-1 0,1 0-1,-1 0 1,1-1 0,3-1 0,22 0-14,28-3 14,22-6-73,0-4 1,0-3-1,-2-4 0,13-7 73,-72 19 2,0-1 0,0 0 0,-1-2-1,-1-1 1,0-1 0,0-1 0,-1-1-1,-1-1 1,-1 0 0,0-2 0,-1-1-1,-1 0 1,13-18-2,-26 30-2,40-60 30,-40 59 7,0-1 1,0 1-1,-1-1 1,-1 0-1,0-1 1,2-7-36,-5 15 13,1 0 1,-1 0 0,0 0-1,0 0 1,-1 0-1,1 0 1,0 0 0,-1 0-1,1 0 1,-1 0-1,1 0 1,-1 0 0,0 0-1,0 0 1,0 0-1,0 1 1,0-1 0,-1 0-1,1 1 1,0-1 0,-1 1-1,1-1 1,-1 1-1,1 0 1,-1 0 0,0-1-1,0 1 1,1 0-1,-1 1 1,-1-2-14,-3 0 16,0-1 1,1 1-1,-1 1 0,0-1 0,0 1 1,-1 0-1,1 0 0,0 0 1,-4 1-17,-2 1 1,0 1 1,0 0 0,0 1-1,0 0 1,0 1 0,1 0-1,0 1 1,-1 0 0,2 1 0,-4 2-2,-10 7 0,2 1 1,0 0 0,0 2 0,1 1-1,7-5-4,0 0 0,1 1 0,1 0 0,1 1 0,-2 3 4,7-10-3,1 1 1,0 0 0,1 0-1,0 0 1,0 1-1,1-1 1,1 1 0,-1 0-1,1 10 3,1-17-1,1-1-1,0 1 1,0-1 0,1 1-1,-1 0 1,1-1-1,0 1 1,0-1-1,0 1 1,0-1 0,0 0-1,1 0 1,-1 1-1,1-1 1,0 0 0,0 0-1,0 0 1,1-1-1,-1 1 1,1-1-1,0 2 3,1-1-3,0-1 0,1 1 0,-1-1 0,0 0 0,1 0 0,-1 0 1,1 0-1,0-1 0,-1 0 0,1 0 0,0 0 0,0 0 1,0-1-1,0 0 0,3 0 2,5-1 1,-1 0 0,0-1 1,0-1-1,0 0 0,0 0 1,-1-1-1,1-1 0,-1 0 1,7-4-2,-2 0 4,-1-2 1,0 1-1,0-2 1,-1 0-1,0-1 1,1-3-5,6-9 6,0 0 1,-2-1 0,-1-2-1,-2 0 1,0 0 0,-2-1-1,2-8-6,-8 15 2,-2 0 0,0 0 0,-1-1-1,-1 0 1,-1 1 0,-1-1 0,-1 0-1,-2-10-1,-3-36 1,-4 1 0,-4-7-1,5 27 3,-14-78 20,-13-33-23,24 133 7,10 26-7,0-1 0,-1 1 0,1 0 0,0-1 0,0 1 0,0 0 0,-1 0 0,1-1 0,0 1 0,0 0 0,-1-1 0,1 1 0,0 0 0,-1 0 0,1 0 0,0-1 0,-1 1 0,1 0 0,0 0 0,-1 0 0,1 0 0,-1 0 0,1 0 0,0-1 0,-1 1 0,1 0 0,0 0 0,-1 0 0,1 0 0,-1 0 0,1 1 0,0-1 0,-1 0 0,1 0 0,0 0 0,-1 0 0,1 0 0,0 0 0,-1 1 0,1-1 0,0 0 0,-1 0 0,1 0 0,0 1 0,-1-1 0,1 0 0,0 1 0,0-1 0,-1 0 0,1 0 0,0 1 0,0-1 0,0 0 0,-1 1 1,1-1-1,-6 13-6,-1 1 1,2-1 0,0 1 0,1 0 0,0 0 0,0 7 5,-3 17-4,2 0 0,1 1 1,3-1-1,1 1 0,1-1 0,3 0 1,6 32 3,1-18 6,1 0 1,4 0-1,1-1 1,3-1 0,12 22-7,-24-58-33,37 79-702,5-3 0,17 20 735,-28-55-601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08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1 299 5801,'-1'11'423,"1"0"0,1 0 0,0 0 0,0 0 0,1 0 0,1-1 0,-1 1 0,2 0 0,0-1 0,3 8-423,-1-4 5,-1 0-1,0 1 1,-1 0 0,-1-1-1,0 3-4,-2 67 176,34-105 1667,72-56-1712,-35 24-110,6 1-78,-10 7 41,61-53 16,-111 82-304,0-1-1,-1 0 0,-1-2 1,-1 0-1,0 0 1,-1-1-1,-2-1 0,6-12 305,-9 13-460,-2 0-1,3-10 461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1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3657,'0'-2'1472,"31"-17"-896,93-45-184,-28 43-112,6 2-208,-14 2-1392,3 10 968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2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 5457,'55'-17'1945,"11"9"-1601,-2 10-680,-4 4-497,-7 5 529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2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 5337,'-1'0'55,"1"-1"0,0 1-1,0 0 1,0-1 0,0 1-1,0-1 1,0 1 0,0 0 0,0-1-1,0 1 1,0-1 0,0 1-1,0-1 1,0 1 0,0 0-1,0-1 1,0 1 0,1-1 0,-1 1-1,0 0 1,0-1 0,0 1-1,1 0 1,-1-1 0,0 1 0,1 0-1,-1-1 1,0 1 0,1 0-1,-1-1 1,0 1 0,1 0-1,-1 0 1,0 0 0,1-1 0,-1 1-1,1 0 1,-1 0 0,0 0-1,1 0 1,-1 0 0,1 0 0,-1 0-55,23 3 228,-19-2-204,30 8-150,0 1 0,0 2 1,-2 1-1,1 2 1,-2 1-1,0 1 0,11 10 126,-20-12-54,-1 2-1,0 0 0,-1 1 0,-1 1 1,0 1-1,-2 1 0,-1 0 0,0 1 0,-1 1 1,-1 1 54,-10-16 25,1 1 0,-1 0-1,-1 0 1,0 1 0,0-1 0,-1 1 0,0-1 0,0 1 0,-1 0 0,-1 0 0,0 0 0,0 0 0,0-1 0,-2 1-1,1 0 1,-1 0 0,0-1 0,-1 1 0,0-1 0,-1 0 0,0 0 0,-1 1-25,-14 21 221,0-1 0,-3-1 0,-11 12-221,4-6 109,-16 29-109,44-64 1,-1 4-137,-1 0 1,0 0-1,1 1 0,0-1 1,0 0-1,0 1 1,0-1-1,1 1 1,0 0-1,-1 4 136,6 7-559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2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1 293 4881,'32'-64'2018,"-32"62"-1945,1 0-1,0 0 1,0 1 0,0-1 0,0 1 0,0-1 0,0 1 0,0-1-1,1 1 1,-1 0 0,1-1 0,-1 1 0,1 0 0,-1 0-1,1 0 1,0 0 0,-1 0 0,1 1 0,0-1 0,0 0-1,-1 1 1,1 0 0,0-1 0,0 1 0,0 0 0,0 0 0,0 0-1,0 0 1,0 0-73,2 1 12,0 0-1,0 0 1,-1 0 0,1 1-1,0-1 1,0 1-1,-1 0 1,1 0 0,-1 1-1,2 0-11,5 5 7,-1 1 0,0 0-1,-1 1 1,1 0 0,-2 0-1,0 1 1,0 0-1,0 0 1,3 11-7,5 13 16,-1 0-1,5 26-15,-14-44 5,0 0 1,-1 1-1,-1 0 1,0 0-1,-1 0 1,-2 0-1,1 0 1,-4 16-6,3-33 4,0 1 0,0-1 0,0 0 0,-1 0 0,1 0-1,0 0 1,-1 0 0,1 0 0,-1 0 0,1 0 0,-1 0 0,0 0 0,1 0 0,-1 0 0,0 0-1,1-1 1,-1 1 0,0 0 0,0 0 0,0-1 0,0 1 0,0 0-4,0-1 5,1 0-1,-1-1 1,0 1-1,1 0 1,-1 0-1,1 0 1,-1 0 0,0 0-1,1-1 1,-1 1-1,1 0 1,-1-1 0,1 1-1,-1 0 1,1-1-1,-1 1 1,1 0-1,0-1 1,-1 1 0,1-1-1,-1 1 1,1-1-1,0 1 1,-1-1 0,1 1-1,0-1 1,0 1-1,-1-1 1,1 0 0,0 1-1,0-1 1,0 1-1,0-1 1,0 0-1,0 1 1,0-1 0,0 1-1,0-1 1,0 0-1,0 1-4,0-11 16,0 0-1,0 1 1,1-1-1,0 1 1,1-1-1,0 1 1,1 0-1,3-9-15,2-9 6,36-112 34,30-62-40,-40 114 81,-28 73-49,-3 9-8,-1 1 0,0-1 1,0 0-1,-1 0 1,1 1-1,-1-1 0,-1 0 1,1-4-25,-1 10 1,0-1 1,0 1 0,0 0-1,0-1 1,0 1 0,0-1-1,0 1 1,0 0 0,0-1-1,0 1 1,0 0 0,0-1-1,0 1 1,0 0-1,0-1 1,-1 1 0,1 0-1,0-1 1,0 1 0,0 0-1,-1 0 1,1-1 0,0 1-1,0 0 1,0 0 0,-1-1-1,1 1 1,0 0-1,-1 0 1,1 0 0,0-1-1,-1 1 1,1 0 0,0 0-1,-1 0 1,1 0 0,0 0-1,-1 0 1,1 0 0,0 0-1,-1 0 1,1 0 0,0 0-1,-1 0 1,1 0-1,0 0 1,-1 0 0,1 0-1,0 0 1,-1 0 0,1 0-1,0 1 1,-1-1 0,1 0-1,0 0 1,-1 0 0,1 1-1,0-1 1,0 0-1,-1 0 1,1 1 0,0-1-1,0 0 1,-1 0-2,-1 2 1,-1 1 0,0-1 0,1 0 0,-1 1 0,1-1 0,0 1 0,-2 2-1,-5 12 8,1 0 1,0 1-1,1 0 1,1 0-1,1 0 1,0 1-1,2 0 0,0 0 1,1 0-1,1 0 1,0 1-1,2-1 1,0 0-1,1 0 1,2 3-9,-2-13 3,0-1 1,1 1 0,0 0 0,1-1 0,0 1 0,0-1 0,1 0-1,0-1 1,0 1 0,1-1 0,0 0 0,0 0 0,1-1 0,0 1-1,0-1 1,0-1 0,1 0 0,0 0 0,0 0 0,3 0-4,20 9-189,1-2 1,1-1-1,-1-1 1,32 4 188,-19-4-613,38 12 73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3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0 433 6345,'2'-7'347,"0"1"0,0-1-1,0 1 1,1 0-1,0-1 1,0 2 0,1-1-1,0 0 1,1-1-347,7-8-99,2 1 0,8-8 99,4-3 196,34-33-558,26-17 362,-61 54-99,2 2 1,0 1 0,1 1 0,1 1 0,2 0 98,-20 11 12,0 1 0,0 0 0,0 1 0,1 0 0,-1 1 0,1 0 0,-1 1 0,10 0-12,-14 1 32,0 1 0,0 0 1,0 0-1,0 0 0,0 1 0,0 0 0,0 0 0,-1 1 1,1 0-1,-1 0 0,1 1 0,-1-1 0,-1 1 1,5 4-33,4 4 61,-1 2 1,0 0-1,4 6-61,-5-5 32,0-1 0,1-1 0,10 8-32,-18-17 5,0 0 0,0-1 0,0 0-1,0 0 1,1 0 0,-1 0 0,1-1 0,0 0-1,0-1 1,0 1 0,0-1 0,0 0-1,1 0-4,5-1 16,0-1-1,0 0 0,0-1 1,0 0-1,-1-1 0,1 0 1,-1 0-1,0-2 0,0 1 1,0-1-1,-1-1 0,1 0 1,-1 0-1,0-2-15,26-19-455,-1-1 1,-2-2-1,0-2 455,-5 2-1807,-28 29 1740,1 0 1,0 0 0,-1 0-1,0-1 1,1 1 0,-1 0-1,0 0 1,1-1 0,-1 1-1,0 0 1,0 0 0,0-1-1,0 1 1,0 0 0,0 0-1,-1-1 67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6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3281,'3'3'2809,"13"4"-2832,52 13 256,-22-10-199,0-2-1,0-1 1,0-3 0,40-2-34,394-36 984,-17 1 296,-253 32-524,192 25-756,-45 4 61,-270-26-65,0-3-1,0-5 0,6-4 5,-75 7-160,-20 1-348,-27 4-687,-20 7-633,-11 6 746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8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71 443 6945,'0'-1'51,"1"1"-1,-1 0 0,0 0 1,0-1-1,0 1 0,1 0 1,-1 0-1,0-1 0,0 1 1,0 0-1,1 0 0,-1 0 0,0-1 1,1 1-1,-1 0 0,0 0 1,0 0-1,1 0 0,-1 0 1,0 0-1,1 0 0,-1 0 1,0 0-1,1 0 0,-1 0 0,0 0 1,1 0-1,-1 0 0,0 0 1,0 0-1,1 0 0,-1 0 1,0 0-1,1 0 0,-1 0 0,0 0 1,1 1-1,-1-1 0,0 0 1,0 0-1,1 0 0,-1 0 1,0 1-1,0-1 0,0 0 1,1 0-1,-1 1 0,0-1 0,0 0 1,0 1-1,0-1 0,1 0 1,-1 0-1,0 1 0,0-1 1,0 0-1,0 1 0,0-1 0,0 0 1,0 1-1,0-1 0,0 0 1,0 1-1,0-1 0,0 0 1,0 1-51,1 28-24,-1-24 140,-3 46-96,-2 0 0,-2 0 0,-4 7-20,-2 14 19,8-40 1,-1-1 0,-2 0 0,-8 21-20,13-42 10,-2 6 16,3-15 42,1-8 65,1-28-143,3 1 0,5-32 10,4-44-28,-8 43 7,11-131-28,-9 144 27,3 1 0,11-34 22,-18 78 4,1-2 10,0-1 1,1 1-1,4-8-14,-6 16 7,0-1 0,0 1 0,0 0 0,1 0 1,-1-1-1,1 2 0,0-1 0,-1 0 0,1 0 0,0 1 0,1 0 0,-1-1 1,3 0-8,23-9 11,1 0 0,0 2 1,1 2-1,9-1-11,23-7 36,-5 0 50,1 2-1,1 3 1,0 3 0,36 1-86,-88 6-10,-1 1 0,0 1 0,0-1 0,0 1 0,1 1 0,-1-1 0,0 1 10,-6-2-13,-1 1 0,1-1 0,0 0 0,0 1 0,0-1 0,-1 1 0,1-1 0,0 1 0,0-1 0,-1 1 0,1-1 0,0 1 0,-1 0 0,1-1 0,-1 1 0,1 0 0,-1 0 0,1-1 0,-1 1 0,0 0 0,1 0 0,-1 0 13,0 1-39,0-1 0,0 1 0,0-1 0,-1 1 0,1-1 0,0 1 0,-1-1 0,0 1 0,1-1 0,-1 1 0,0-1 0,1 0 0,-1 0 0,0 1 0,0-1 0,0 0 0,0 0 0,-1 1 39,-9 7-606,0 1 1,0-2-1,-1 0 0,-1 0 1,1-1-1,-10 4 606,-51 24-1211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9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36 5073,'13'-8'2305,"12"-1"-753,18-1-1192,8 1-176,5 11-176,-10 7-1072,-24 16 760</inkml:trace>
  <inkml:trace contextRef="#ctx0" brushRef="#br0" timeOffset="1">1 490 3585,'23'0'2152,"16"-4"-319,29-7-1081,19-2-168,22-2-752,8 1-840,-17 7 664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19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1 291 7674,'41'-3'1203,"-24"2"-469,1 1 0,0 0-1,15 2-733,-24 0 27,0-1-1,1 1 0,-1 1 1,0 0-1,0 0 0,0 1 0,-1 0 1,1 0-1,-1 1 0,0 0 1,0 0-1,-1 1 0,1 0 1,-1 1-1,-1-1 0,1 1 0,-1 1 1,0-1-1,-1 1 0,0 0 1,0 0-1,-1 1 0,0-1 1,0 1-1,1 6-26,3 6-38,-2 0 1,0 1-1,-1-1 1,-1 1-1,-1 0 1,-1 5 37,-2-18-14,0 0-1,0 0 1,0-1 0,-1 1 0,-1 0 0,0-1 0,0 1 0,0-1-1,-1 1 1,0-1 0,-1 0 0,0 0 0,0-1 0,-1 1 0,0-1 0,0 0-1,-1 1 15,5-7 0,1 0 1,-1-1-1,0 1 0,1 0 0,-1-1 0,0 1 0,0 0 0,0-1 0,1 1 0,-1-1 0,0 1 0,0-1 0,0 0 0,0 1 0,0-1 1,0 0-1,0 0 0,0 1 0,0-2 1,1 1 0,-1 0 0,0 0 1,1 0-1,-1 0 0,1-1 0,-1 1 1,1 0-1,-1-1 0,1 1 1,0 0-1,-1-1 0,1 1 0,-1 0 1,1-1-1,0 1 0,-1-1 0,1 1 1,0-1-1,-1 1 0,1-1 0,0 1 1,0-1-2,-2-3 4,1 1 0,0-1 1,0 0-1,0 0 1,1 0-1,-1 0 0,1 0 1,0-2-5,1-15 0,1 0 0,0 1 1,2-1-1,1 1 0,0-1 0,1 1 1,1 1-1,1-1 0,2 0 0,22-41-1,2 1 0,8-5 1,-6 9-78,-3-1 0,5-15 78,-37 70-6,3-6-115,0-1 0,0 0 0,0 1 0,-1-1 0,-1 0 0,0-1 0,0 1 0,0 0-1,-1-1 1,-1-7 121,-6-9-489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40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28 243 1528,'-6'-5'2369,"4"3"-2069,0 1 1,1-1-1,-1 1 0,1-1 0,-1 1 0,1-1 1,0 0-1,-1 1 0,1-1 0,0 0 0,0 0 0,0 0 1,1 0-1,-1 0 0,0 0 0,1 0 0,-1 0 1,1-1-1,0 0-300,0 3 17,0-1 78,0 1 0,1-1 0,-1 1 0,1-1 0,-1 1 0,1 0 0,-1-1 0,0 1 1,1 0-1,-1-1 0,1 1 0,-1 0 0,1-1 0,0 1 0,-1 0 0,1 0 0,-1 0 0,1 0 0,-1 0 0,1 0 0,0-1 0,-1 1-95,34-1 241,22-5-241,-16 2 23,-12 3-13,-16 1 24,-1-1 0,1 1 0,-1-2 0,0 0 0,1 0 0,-1-1 0,4-2-34,50-14 123,2 1 1,1 4-1,15 1-123,0-1 125,-6 2 342,12 3-467,-46 6 140,-12 1-65,0-1-1,15-4-74,-22 3 30,-1 1-1,22 0-29,8-1 111,36-13 221,-53 14-279,-12 2-45,-1-2 0,17-4-8,-37 7 6,-2 0-5,-1 0 1,1 0 0,-1 0 0,1 0-1,-1 0 1,1-1 0,0 1 0,-1 0-1,1 0 1,-1 0 0,1-1 0,-1 1 0,1 0-1,-1-1 1,1 1 0,-1 0 0,1-1-1,-1 1 1,0 0 0,1-1 0,-1 0-2,1 1 40,-1 0 18,0 0 29,0 0 14,0 0-25,0 0-25,0 0-35,0 0-8,0 0 1,0 0 7,0 0 4,0 0-26,0 0-84,0 0-90,0 0-161,-4 0-1757,2 0 1655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21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99 497 3097,'-27'10'608,"0"-2"0,-3-1-608,29-7 15,1 0 0,-1 1 0,1-1 1,-1 0-1,1 0 0,-1 0 0,1 0 0,-1-1 1,1 1-1,-1 0 0,1 0 0,-1 0 0,1 0 0,-1 0 1,1-1-1,-1 1 0,1 0 0,-1 0 0,1-1 1,-1 1-1,1 0 0,0-1 0,-1 1 0,1-1 0,0 1 1,-1 0-1,1-1 0,0 1 0,-1-1 0,1 1 1,0-1-1,0 1 0,0-1 0,-1 1 0,1-1 0,0 1 1,0-1-1,0 1 0,0-1 0,0 1 0,0-1 0,0 1 1,0-1-1,0 1 0,0-1 0,0 1 0,1-1 1,-1 0-16,8-28 259,-7 24-207,36-95 186,-36 99-238,4-18 102,2 1-1,0-1 1,6-8-102,-11 22 99,1 0 0,0 1 0,0-1 0,0 1 0,0 0-1,1 0 1,-1 0 0,1 0 0,0 1 0,1 0 0,-1-1-1,0 1 1,1 1 0,0-1 0,3 0-99,-3 1 99,1 0 1,0 0-1,-1 1 0,1 0 0,0 1 1,0-1-1,0 1 0,0 0 1,0 1-1,0-1 0,0 1 1,-1 0-1,1 0 0,0 1 1,-1 0-1,1 0 0,-1 0 1,1 1-1,-1 0-99,14 8 68,-1 2 0,0 0 1,-1 0-1,10 12-68,35 26 91,-47-42-81,-1 0-1,2 0 1,-1-2-1,1 0 1,0-1 0,1 0-1,8 1-9,-14-5 4,-1 0 1,1 0-1,0-1 0,0-1 0,0 0 0,0 0 1,0-1-1,0-1 0,0 1 0,0-2 0,-1 1 0,5-3-4,-1-1-5,-1-1 1,0 0-1,-1 0 0,1-2 0,-2 1 0,1-2 0,-1 1 0,-1-2 0,1 1 0,-2-1 0,0-1 0,0 0 0,-1 0 0,5-9 5,-6 8-7,0-1 1,-1 1-1,0-1 1,-2 0-1,1 0 1,-2 0-1,1-1 0,-2 1 1,0-1-1,-1 0 1,-1 0-1,0 0 1,-1 1-1,-1-10 7,1 20-9,0 1 0,0-1 0,0 1 0,0-1 0,-1 1 0,0-1 0,-1-2 9,2 5-19,1 0 0,0 1 0,-1-1 0,1 1 0,-1-1 0,1 1-1,0-1 1,-1 1 0,0-1 0,1 1 0,-1-1 0,1 1 0,-1 0-1,1-1 1,-1 1 0,0 0 0,1-1 0,-1 1 0,0 0 0,1 0-1,-1 0 1,0 0 0,1-1 0,-1 1 0,0 0 0,1 0 0,-1 0-1,0 1 1,0-1 0,1 0 0,-1 0 0,0 0 0,1 0-1,-1 1 1,1-1 0,-1 0 0,0 1 0,1-1 0,-1 0 0,1 1-1,-1-1 1,0 1 0,1-1 0,0 1 0,-1-1 19,-9 18-340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21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13 7674,'-17'-13'2600,"4"45"-2512,2 21-80,3 18 8,-1 10-16,1 4-16,-1-6-24,1 10 0,1 3-8,-1 8 24,-5-2 8,0-4 0,-4-16-16,4-24-16,5-12-24,3-29-352,8 0-584,18-28 648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22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61 7370,'-16'33'1340,"2"0"1,-2 8-1341,2 3 46,2-1 0,1 2-1,3 0 1,-2 37-46,8-70-14,1 1 0,0-1 0,1 1-1,1 0 1,0-1 0,0 1 0,1-1-1,1 1 1,0 1 14,-2-13-6,-1 1 0,1-1 0,-1 0 0,1 1 0,-1-1 0,1 0 0,0 1 0,0-1 0,0 0 0,0 0 0,0 0 0,0 0 0,0 0 0,0 0 0,0 0 0,0 0 0,0 0 0,1-1 0,-1 1 0,0 0 0,0-1 0,1 1 0,-1-1 0,1 1 0,-1-1 0,0 0 0,1 1 0,-1-1 0,1 0 0,-1 0 0,1 0 0,-1 0 0,1-1 0,-1 1 0,1 0 0,-1 0 0,0-1 0,1 1 0,-1-1 0,0 0-1,1 1 1,-1-1 0,1 0 6,10-8-20,-1-1-1,0 0 0,0-1 0,-1 0 1,0-1-1,-1 0 0,4-7 21,10-15-7,-2-1-1,-2-1 1,-1-1-1,-1-1 1,6-28 7,-19 52 8,0 0 1,-1 0 0,-1 0 0,0 0-1,-1-1 1,-1 1 0,0-1-1,-2-9-8,2 19 10,-1-1 0,-1 0 0,1 1-1,-1-1 1,0 1 0,0 0 0,-1 0-1,1 0 1,-1 0 0,-3-4-10,4 6 8,-1 0 0,1 1 0,-1-1 0,0 1 0,0-1 0,0 1 0,-1 0 0,1 0 0,0 0 0,-1 0 0,1 1 0,-1 0 0,1-1 0,-1 1-1,0 1 1,-3-2-8,1 2-3,1 0 0,0 0 0,0 0-1,-1 0 1,1 1 0,0 0-1,0 0 1,-1 0 0,1 1-1,0 0 1,0 0 0,1 0-1,-1 0 1,0 1 0,-2 2 3,0-1-185,1 1 1,-1 1 0,1-1-1,0 1 1,1 0-1,0 0 1,-1 0-1,2 1 1,-4 5 184,-5 21-656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22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75 7562,'-61'-30'2560,"101"17"-2504,28 3-136,9-1-168,10 0 152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22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7546,'13'-7'699,"-1"1"0,1 0 0,4-2-699,-12 7 49,-1-1 1,1 1-1,-1 0 1,1 1-1,0-1 1,-1 1-1,1-1 1,0 1-1,-1 1 1,1-1-1,0 1 1,0 0-50,3 1 5,0 0 0,-1 1-1,1 0 1,0 0 0,-1 1 0,0 0 0,0 0 0,0 0-1,0 1 1,-1 0 0,0 1 0,3 3-5,-1 0-6,0 0 0,-2 0 0,1 1 0,-1 0 0,0 0 0,-1 0 0,0 1 1,1 5 5,1 8-27,-1 0 1,-1 0 0,0 1 0,-2-1 0,-1 1 0,-1 0-1,-2 0 1,0 3 26,-7 37-26,-3-1-1,-3 0 0,-2 0 1,-4 0 26,-16 68-1145,32-122-260,4-8 560</inkml:trace>
  <inkml:trace contextRef="#ctx0" brushRef="#br0" timeOffset="1">233 642 6713,'200'-156'2209,"-45"139"-2185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4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56 367 2264,'-3'-11'1126,"0"12"-1024,0 13 13,-6 58 284,4 1 0,3 32-399,8 245 379,-5-340-335,1-12 20,3-22 49,-4 16-101,12-84 11,-4 0 0,-5 0 1,-3-2-24,-3 26 132,-3 0 1,-3 1 0,-3 0-1,-10-29-132,-2 32 1630,22 63-1586,1 1-1,-1-1 1,1 0-1,0 0 1,0 1 0,0-1-1,-1 0 1,1 0 0,0 0-1,0 1 1,0-1 0,0 0-1,0 0 1,0 0 0,0 1-1,1-1 1,-1 0-1,0 0 1,0 0 0,1 1-1,-1-1 1,0 0 0,1 0-1,-1 1 1,1-1 0,-1 0-1,1 1 1,-1-1 0,1 1-1,-1-1 1,1 0-1,0 1 1,0-1-44,2-1 59,1 1 1,-1-1-1,1 1 1,0 0-1,0 0 0,3-1-59,8-1 10,16-7-5,76-23-1,2 4 0,58-5-4,-160 33-63,1 0-1,-1 1 1,1-1-1,-1 2 1,1-1 0,-1 1-1,8 1 64,-14-2-68,1 1-1,0-1 0,-1 1 0,1 0 1,0-1-1,-1 1 0,1 0 1,-1 0-1,1 0 0,-1 0 0,0 0 1,1 1-1,-1-1 0,0 0 1,0 1-1,0-1 0,0 0 0,0 1 1,0-1-1,0 1 0,0 0 1,-1-1-1,1 1 0,-1 0 0,1-1 1,-1 1-1,1 0 0,-1 0 1,0-1-1,0 1 0,0 0 0,0 0 1,0 0 68,-1 1-182,1 1 1,0-1-1,-1 0 1,0 1-1,0-1 0,0 0 1,0 0-1,-1 2 182,-20 28-805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4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0 1864,'13'0'649,"6"13"-922,2 4 177</inkml:trace>
  <inkml:trace contextRef="#ctx0" brushRef="#br0" timeOffset="1">0 601 2665,'0'4'1152,"28"-4"-560,15-6-152,31-9-168,16-4-488,6-7 128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5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1 167 3425,'17'-96'1055,"-16"94"-1029,-1 0 0,1-1 1,0 1-1,0 0 0,-1 0 0,1 0 1,1 0-1,-1 0 0,0 0 1,0 0-1,2-1-26,-3 2-1,1 1-1,0-1 1,0 0 0,-1 1-1,1-1 1,0 1 0,0-1-1,0 1 1,-1 0 0,1-1-1,0 1 1,0 0 0,0 0-1,0-1 1,0 1 0,0 0-1,0 0 1,0 0 1,1 0-18,0 1 0,0-1 1,-1 1-1,1-1 0,0 1 1,0 0-1,-1-1 0,1 1 0,-1 0 1,1 0-1,-1 0 0,1 0 0,-1 1 1,0-1-1,1 0 0,-1 1 1,0-1 17,8 14-24,0 0 1,-2 1-1,0 0 1,-1 0 0,0 0-1,-1 1 1,1 10 23,4 9 20,63 251 109,-69-317 151,6-55-108,2 0 0,6-4-172,-16 80 44,2-14 117,1 1 1,1 0 0,1 0-1,0 1 1,2 0 0,1-1-162,-9 21 11,-1 0 0,1 0 1,-1 0-1,1 0 1,-1 0-1,1 0 0,0 0 1,0 1-1,-1-1 1,1 0-1,0 0 0,0 0 1,0 1-1,0-1 0,0 0 1,1 0-12,-2 1 0,1 0 0,-1 0 1,1 0-1,-1 0 0,1 1 0,-1-1 1,0 0-1,1 0 0,-1 0 0,1 0 1,-1 0-1,0 1 0,1-1 1,-1 0-1,1 0 0,-1 0 0,0 1 1,1-1-1,-1 0 0,0 1 0,1-1 1,-1 0-1,0 1 0,0-1 0,1 0 1,-1 1-1,0-1 0,0 1 0,2 3-13,0 1 0,0 0 0,-1-1 0,1 1 0,-1 0 0,0 0 0,-1 0 13,7 63-46,-6-46 40,1-1-1,1 0 1,1 0-1,0 0 0,2 0 1,0-1-1,7 14 7,-11-30 2,1 0 0,-1 0-1,1 0 1,0 0-1,0-1 1,0 1 0,1-1-1,-1 0 1,1 0 0,0 0-1,0-1 1,0 1-1,0-1 1,0 0 0,0 0-1,1 0 1,-1-1 0,1 0-1,-1 0 1,1 0 0,0 0-1,-1 0 1,1-1-1,0 0 1,-1 0 0,1 0-1,2-1-1,14-2 20,0-1-1,-1 0 1,1-2-1,-1 0 1,8-4-20,16-7-17,1-1-1,29-18 18,-61 29-97,-1 0-1,0 0 1,-1-2-1,0 1 1,0-1-1,0-1 1,-1 0-1,-1-1 1,0 0-1,0 0 1,3-7 97,-4 2-209,-1-1 0,0 0 1,-1-1-1,-1 0 0,-1 1 0,0-1 1,-1-1-1,0-14 209,-1 29-125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5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69 1936,'-2'0'769,"0"0"-441,0 0-256,0 0-80,0 0-16,-1 0-16,1 0 24,2 0 8,0-2 24,49-15-344,60-32 248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7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1 647 2961,'0'0'1100,"0"0"-525,8 0-187,7-2-402,-1 1 0,0-2 0,1 0 0,-1-1 1,-1 0-1,1-1 0,-1-1 0,2 0 14,-6 1-10,0 0 0,-1-1 0,0 0 0,0 0 0,-1-1 0,0 0 0,0 0 0,0 0 0,-1-1 0,0 0-1,2-4 11,2-2-1,31-42 72,-3-1-1,20-41-70,-46 74-167,-1 0 1,0-1-1,-2 0 0,-1 0 1,-1-1-1,-1 0 0,-1-1 1,0-11 166,-5 32-68,0 0 0,0 0 0,-1 0-1,1-1 1,-2-3 68,2 9 14,0 0-1,-1 0 1,1 0-1,0 0 0,0 0 1,-1 0-1,1 0 0,0 1 1,-1-1-1,1 0 1,-1 0-1,1 0 0,-1 0 1,0 0-1,1 1 1,-1-1-1,0 0 0,1 0 1,-1 1-1,0-1 0,0 1 1,0-1-1,0 0 1,1 1-1,-1 0 0,0-1 1,0 1-1,0 0 1,0-1-1,0 1 0,0 0 1,0 0-1,0 0 0,0 0 1,-1 0-14,2 0 26,-1 0 0,0 0 0,1 0-1,-1 1 1,0-1 0,0 0 0,1 1 0,-1-1 0,1 0 0,-1 1 0,0-1 0,1 1 0,-1-1 0,1 1-1,-1-1 1,1 1 0,-1-1 0,1 1 0,-1 0 0,1-1 0,0 1 0,-1 0 0,1-1 0,0 1 0,0 0-1,-1-1 1,1 1 0,0 0-26,-1 22 214,2 4-131,2 0 1,0-1 0,2 1 0,8 22-84,3 17 87,10 66-10,-6 1 0,-6 2 0,-5-1 0,-7 1 0,-5 0 0,-6 4-77,8-124 50,1-11-10,0 0 0,-1 0 0,1 1 0,-1-1 0,0 0 0,0 0 0,0-1 1,0 1-1,-1 2-40,2-6 9,0 0 0,0 0 1,0 0-1,-1 0 1,1 1-1,0-1 0,0 0 1,0 0-1,0 0 0,0 0 1,0 0-1,0 0 1,0 0-1,0 1 0,0-1 1,0 0-1,-1 0 0,1 0 1,0 0-1,0 0 1,0 0-1,0 0 0,0 0 1,0 0-1,0 0 1,-1 0-1,1 0 0,0 0 1,0 0-1,0 0 0,0 0 1,0 0-1,0 0 1,-1 0-1,1 0 0,0 0 1,0 0-1,0 0 0,0 0 1,0 0-1,0 0 1,-1 0-1,1 0 0,0 0 1,0 0-1,0 0 0,0 0 1,0 0-1,0 0 1,0-1-1,0 1 0,-1 0 1,1 0-1,0 0 1,0 0-1,0 0-9,-5-11 336,-2-17 82,-3-55-45,4-1 1,3-50-374,-3-57 30,1 115-16,2 1-1,4-1 1,4 0 0,5-18-14,-8 77 7,2-1 0,0 1 0,1 0 0,3-5-7,-5 14 6,1 0-1,0 0 1,1 1-1,-1-1 0,1 1 1,1 0-1,-1 1 1,1-1-1,6-4-5,2 0-8,1 0 0,1 1 0,-1 1 0,2 0 0,-1 1-1,1 1 1,0 1 0,1 0 0,0 1 0,0 1 0,0 1 0,18-1 8,-32 3-58,0 1 1,0 0 0,0 0 0,0 0-1,1 1 1,-1-1 0,0 1 0,0 0-1,0 0 1,0 1 0,0-1-1,0 1 1,-1 0 0,2 0 57,-3 0-54,0-1-1,0 1 1,-1 0 0,1 0-1,0 0 1,-1 1-1,1-1 1,-1 0 0,1 1-1,-1-1 1,0 0 0,0 1-1,0 0 1,-1-1 0,1 1-1,-1-1 1,1 1 0,-1 0-1,0-1 1,0 1 0,0 1 54,-1 9-89,0 0 1,-1 0-1,0 0 1,-1 0 0,-1-1-1,0 1 1,0-1-1,-1 0 1,-1 0 0,-6 10 88,-14 20 10,-1-1 1,-9 7-11,5-8-2,0-2 1,-3-1 0,-1-2-1,-35 28 2,62-57 8,-19 17 60,27-23-63,0 1 0,0-1-1,0 0 1,0 0-1,-1 0 1,1 1-1,0-1 1,0 0-1,0 0 1,0 0-1,0 0 1,0 1 0,0-1-1,0 0 1,0 0-1,0 1 1,0-1-1,0 0 1,0 0-1,0 0 1,0 1-1,0-1 1,0 0-1,0 0 1,0 0 0,0 1-1,0-1 1,0 0-1,0 0 1,1 0-1,-1 0 1,0 1-1,0-1 1,0 0-1,0 0 1,0 0 0,1 0-1,-1 1 1,0-1-1,0 0 1,0 0-1,0 0 1,1 0-1,-1 0 1,0 0-1,0 0 1,0 0-1,1 0 1,-1 0 0,0 0-1,0 0 1,0 0-1,1 0 1,-1 0-1,0 0 1,0 0-5,19 3 200,-16-2-170,69 3 48,1-3 0,-1-3 0,9-3-78,-39 1-331,-1-2-1,13-5 332,-35 7-42,-1-1 0,-1-1 0,1-1-1,-1 0 1,0-1 0,3-3 42,-14 7 19,-1 0 0,1-1-1,-1 1 1,0-1 0,0 0 0,-1-1-1,0 1 1,0-1 0,0 0 0,0 0-1,-1 0 1,0 0 0,0-1 0,-1 1 0,1-2-19,4-18 67,-1 0-1,-1-1 1,0-10-67,8-37 244,-11 67-232,3-20 699,-5 27-728,1-1 1,-1 1 0,0-1 0,0 1-1,0-1 1,0 1 0,0-1 0,0 1-1,0-1 1,0 1 0,-1-1-1,1 1 1,0-1 0,0 1 0,0-1-1,0 1 1,-1-1 0,1 1 0,0 0-1,-1-1 1,1 1 0,0-1-1,0 1 1,-1 0 0,1-1 0,-1 1-1,1 0 1,0 0 0,-1-1 0,1 1-1,-1 0 1,1 0 0,-1-1-1,1 1 1,0 0 0,-1 0 0,1 0-1,-1 0 1,1 0 0,-1 0 0,1 0 16,-2-1 2,1 1 1,0-1 0,0 1 0,-1-1 0,1 1-1,0-1 1,0 0 0,0 1 0,0-1 0,0 0-1,0 0 1,0 0 0,0 0 0,0 0 0,0 0 0,1 0-1,-1 0 1,0 0 0,0 0-3,0-2 28,0 1 0,0 0 0,0 0 1,0 0-1,0 0 0,0-1 0,0 1 0,1 0 0,-1-3-28,1 4-1904,0 9 480,1 22-266,2 38 926,1-54 665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41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49 202 1400,'-11'-21'4328,"-4"12"-78,14 9-4109,0 0-1,-1-1 0,1 1 1,0-1-1,-1 1 1,1-1-1,0 0 1,0 0-1,0 1 0,0-1 1,0 0-1,0 0 1,0 0-1,0 0 1,0 0-1,0 0 0,0 0 1,1 0-1,-1-1 1,0 0-141,1 1 15,1 0 0,-1 1 0,1-1 0,0 0 0,-1 0 0,1 1 0,-1-1 1,1 0-1,0 1 0,0-1 0,-1 1 0,1-1 0,0 1 0,0-1 0,0 1 0,0-1 0,0 1-15,4-3 46,11-7-9,0 1 0,0 1 0,1 0 0,-1 1 0,2 1-1,-1 1 1,1 0 0,0 2 0,0 0 0,8-1-37,78-5 362,2 4-362,-18 1 408,63-11-408,-151 15 1,3 0 8,0 0 1,1-1-1,-1 1 0,0-1 0,0 0 1,0 0-1,0 0 0,0 0 1,0 0-1,0-1 0,0 1 0,-1-1 1,1 0-1,1-1-9,-4 2 35,0 1-5,0 0-27,1-1 0,-1 1 0,0-1 0,0 1 0,0-1 0,0 1 0,0-1 0,0 1 0,1-1 0,-1 1 0,0-1 0,1 1 0,-1-1 0,0 1 0,1-1 0,-1 1 0,0 0 0,1-1 0,-1 1 0,0 0 0,1-1 0,-1 1 0,1 0 0,-1-1 0,1 1 0,-1 0 0,1 0 0,-1 0 0,1-1 0,-1 1 0,1 0 0,-1 0 0,1 0 0,0 0 0,-1 0-3,14-6-642,-14 4-1585,0 2 1745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7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3913,'5'2'1432,"3"1"-1144,1-1-280,-3 0-656,7 4-376,-13-6 584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8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1569 3121,'2'-2'151,"0"0"1,-1 0 0,1-1 0,-1 1 0,0-1-1,0 1 1,0-1 0,0 1 0,1-3-152,4-11 381,18-27 202,-16 29-459,-1 0-1,0 0 1,0-1-1,-2 0 0,0 0 1,0-1-1,-2 1 1,2-10-124,35-238 855,-12-1 1,-5-231-856,-23 494 2,-4-144 250,2 119-99,-1 0-1,-1 1 1,-1 0 0,-6-15-153,10 37 45,0 0 0,0 0 0,-1-1 1,1 1-1,-1 0 0,0 1 0,-1-3-45,3 5 3,-1-1 1,1 1-1,0 0 1,-1-1-1,1 1 1,0 0-1,-1-1 1,1 1-1,-1 0 1,1 0-1,-1-1 1,1 1-1,-1 0 1,1 0-1,-1 0 1,1 0-1,-1 0 1,1-1 0,-1 1-1,1 0 1,-1 0-1,1 0 1,-1 0-1,1 0 1,-1 1-1,1-1 1,-1 0-1,1 0 1,-1 0-1,1 0 1,-1 1-1,1-1 1,-1 0-1,1 0 1,0 1-1,-1-1 1,1 0-1,-1 1 1,1-1-1,0 0 1,-1 1-1,1-1 1,0 1-1,-1-1 1,1 0-1,0 1 1,0-1-1,-1 1-3,-3 12-6,4-3 6,-1 0-1,2 0 1,-1 0 0,3 8 0,0 5-6,16 131-1,12 101 63,-10 101 22,8 77-22,-26-412-57,-1 1 4,1-1 0,6 19-3,-8-35 2,1 0-1,0 0 1,-1 0 0,2-1-1,-1 1 1,1-1-1,-1 0 1,1 1 0,0-1-1,1-1 1,-1 1 0,1 0-1,3 2-1,-4-4 1,0 0-1,0-1 1,0 1-1,0-1 0,0 0 1,0 0-1,0 0 0,0 0 1,0-1-1,1 0 0,-1 1 1,0-1-1,0 0 1,1 0-1,-1-1 0,0 1 1,0-1-1,3 0 0,4-2 4,0 0-1,-1 0 0,0-1 1,0 0-1,4-3-3,7-5-247,-1 0 1,0-1-1,-1 0 0,-1-2 0,0 0 0,-1-1 0,5-7 247,17-25-701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38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1 241 6841,'10'-68'2641,"46"19"-1705,16 6-800,41 7-336,11 4-480,-5 19 440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40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1484 5169,'1'-4'277,"0"-1"-1,0 1 1,0-1-1,1 1 1,-1 0-1,1-1 1,0 1-1,0 0 1,1 0-1,-1 0 1,1 1-1,1-2-276,41-42 663,-26 30-335,50-48 7,-25 25-249,-2-2 0,20-27-86,-33 33-184,21-38 184,-40 58-100,-1-1 0,-1-1 0,0 0 0,-1 0 0,4-15 100,-10 28-31,0 1 0,0-1 0,0-1 0,0 1 0,-1 0 0,0 0 0,0 0 0,-1 0 0,1 0 0,-1 0 0,0 0 0,0 0 0,-1 0 0,0-1 31,1 3-6,-1 0 0,1 1 0,-1 0 0,0-1 1,1 1-1,-1 0 0,0 0 0,-1 0 0,1 0 1,0 0-1,-1 0 0,1 1 0,-1-1 0,1 1 1,-1 0-1,1 0 0,-1 0 0,0 0 0,0 0 0,0 0 1,0 1-1,1-1 0,-1 1 0,-2 0 6,-3 0 9,0 1 1,-1 0-1,1 0 0,-1 0 1,1 1-1,0 1 0,0-1 0,0 1 1,0 1-1,1-1 0,-3 3-9,-6 3 58,1 0 0,0 1 0,0 1 0,-9 9-58,19-13 58,9-5-21,14-5 6,20-11-12,-1-2 0,12-8-31,48-20-15,-96 44 15,26-11 19,1 1-1,0 1 1,1 2-1,18-2-18,-38 8 9,0 0 0,0 1 0,0 0-1,-1 0 1,1 1 0,0 0-1,0 1 1,3 1-9,-7-1 4,0-1-1,0 1 1,-1 1-1,1-1 1,-1 0-1,0 1 1,0 0 0,0 0-1,0 1 1,0-1-1,-1 1 1,1-1-1,-1 1 1,0 0-1,1 1-3,2 6 2,0 1-1,-1-1 1,0 1-1,-1 0 1,0 0-1,-1 0 1,0 1-1,-1-1 1,0 4-2,1 30 16,-1 42-16,-2-51 1,1-5-1,-1 8 7,4 28-7,-3-56 1,1 0 1,1-1-1,0 1 1,0-1-1,1 0 1,0 0-1,6 9-1,-7-15 2,0-1-1,0 0 1,0 0-1,0 0 1,1 0-1,0 0 1,-1-1-1,1 1 1,1-1-1,-1 0 1,0 0-1,1-1 1,0 1-1,0-1-1,4 2 1,0-1 0,0-1 0,0 0 0,0 0 0,0-1 1,0 0-1,8 0-1,14-2-20,0-1 0,0-2 0,0-1 1,10-4 19,-10 3-52,0-2 0,0-1 0,-1-2 0,0 0 0,-1-2 0,0-2 0,-1 0 0,-1-2 0,0-1 0,-2-1 0,0-1 0,3-5 52,12-15-27,-2-2 1,-2-2 26,-18 21 50,-1-2 0,-2 1 0,0-2 1,9-21-51,-22 41 17,0 1 0,0 0 0,-1-1 0,1 1 0,-1-1 0,0 0 0,0 1 0,-1-1 0,0-1-17,0 5 10,0 0 0,0-1 0,-1 1 0,1 0 0,-1 0-1,0 0 1,1 0 0,-1 0 0,0 0 0,0 0 0,0 0 0,0 0 0,-1 0 0,1 1 0,0-1 0,-1 0 0,0 1 0,1-1 0,-1 1 0,0 0 0,1-1 0,-1 1 0,0 0 0,0 0 0,0 0 0,-1 0-10,-3-1 16,1 0 0,-1 0 1,1 1-1,-1 0 0,0 0 1,0 1-1,0-1 0,0 1 1,1 0-1,-1 1 0,-6 0-16,1 2 18,1-1-1,-1 1 0,1 1 0,0 0 1,0 0-1,-5 4-17,-4 3 13,1 1 0,0 0-1,1 2 1,0 0 0,1 1 0,-6 8-13,-16 19 15,2 2 0,2 2 1,2 1-1,-23 45-15,51-86 4,1 1 0,0-1-1,1 1 1,0-1 0,0 1 0,0 0 0,-1 6-4,3-11 0,0 0 1,0 1 0,0-1 0,0 0 0,0 0 0,1 0-1,-1 0 1,1 0 0,-1 0 0,1 0 0,0 1 0,0-2 0,0 1-1,0 0 1,0 0 0,0 0 0,1 0 0,-1-1 0,1 1 0,-1-1-1,1 1 1,-1-1 0,1 1 0,0-1 0,0 0 0,0 0-1,1 1 0,4 1-1,-1-1-1,0 0 1,0 0-1,1 0 1,0-1-1,-1 0 1,1 0-1,-1 0 1,1-1-1,0 0 1,0-1 0,-1 0-1,1 1 1,-1-2-1,5 0 2,1-2-5,1 0 0,-1 0 1,0-2-1,-1 1 0,1-1 0,-1-1 0,9-6 5,2-5-9,0-1 0,-2-1 0,0 0-1,-2-2 1,0 0 0,-1-1 0,-1 0 0,-1-2-1,-2 0 1,0 0 0,-2-1 0,-1-1-1,6-20 10,-16 45-1,7-28-17,-7 28 16,0 1 1,0-1-1,1 1 1,-1 0-1,0-1 1,0 1 0,0-1-1,-1 1 1,1 0-1,0-1 1,0 1-1,-1-1 1,1 1 0,-1 0-1,1 0 1,-1-1 1,0 2-1,1 0 1,0-1 0,-1 1-1,1 0 1,-1 0-1,1 0 1,-1 0 0,1 0-1,-1 0 1,1 0-1,0 0 1,-1 0 0,1 0-1,-1 0 1,1 0-1,-1 0 1,1 1 0,0-1-1,-1 0 1,1 0-1,-1 0 1,1 1 0,0-1-1,-1 0 1,1 0-1,0 1 1,-1-1 0,1 0-1,0 1 1,-1-1-1,1 0 1,0 1 0,0-1-1,-1 0 1,1 1-1,0-1 1,0 1 0,0-1-1,0 0 1,-1 1 0,-11 21-15,4-2 4,1 0 0,1 1 0,1 0 1,0 0-1,0 12 11,4-21-4,0-1 1,0 0 0,1 0-1,1 0 1,0 1 0,1-1 0,0 0-1,0 0 1,1 0 0,1-1-1,3 9 4,-6-16-7,1 1 1,-1-1-1,1 1 0,0-1 0,0 0 0,1 0 0,-1 0 0,1 0 0,-1 0 0,1-1 0,0 1 1,0-1-1,0 1 0,0-1 0,0 0 0,1 0 0,-1-1 0,1 1 0,-1-1 0,1 1 0,0-1 0,-1 0 1,1-1-1,0 1 0,0-1 0,0 1 0,-1-1 0,1 0 0,0-1 0,0 1 0,0-1 0,0 1 1,-1-1-1,3-1 7,7-3-16,0 0 0,0-1 1,-1-1-1,1 0 0,-2 0 0,1-2 1,2-1 15,25-23-30,11-14 30,-41 38 0,63-68 118,-3-2 1,-3-3 0,8-22-119,-63 89 31,-10 12-23,1 1-1,-1-1 1,1 1 0,0-1 0,0 1 0,0 0 0,0 0-1,2-2-7,-3 4 1,-1 0-1,0 0 0,0 0 1,0 0-1,0 0 0,1 0 1,-1 0-1,0 0 0,0 0 1,0 0-1,1 0 0,-1 0 1,0 0-1,0 1 1,0-1-1,0 0 0,1 0 1,-1 0-1,0 0 0,0 0 1,0 0-1,0 1 0,0-1 1,1 0-1,-1 0 0,0 0 1,0 0-1,0 1 0,0-1 1,0 0-1,0 0 0,0 0 1,0 0-1,0 1 0,0-1 1,0 0-1,0 0 0,0 0 1,0 1-1,0-1 0,2 21-5,-6 96 28,-5 0 0,-5-1-1,-5-1 1,-22 71-23,33-154 1,-134 486 10,122-468-6,12-38 46,8-11-50,0-1 0,-1 0 0,1 0 0,0 0-1,0 0 1,0 0 0,0 0 0,0 0 0,0 0 0,0 0 0,-1 0 0,1 0 0,0 0 0,0 0-1,0 0 1,0 0 0,0 0 0,0 0 0,-1 0 0,1 0 0,0 0 0,0 0 0,0-1 0,0 1 0,0 0-1,0 0 1,0 0 0,0 0 0,-1 0 0,1 0 0,0 0 0,0 0 0,0 0 0,0 0 0,0-1 0,0 1-1,0 0 1,0 0 0,0 0 0,0 0 0,0 0 0,0 0 0,0 0 0,0-1 0,0 1 0,0 0-1,0 0 1,0 0 0,0 0 0,0 0 0,0 0-1,0-28 91,4-9 7,1 0 0,2 0-1,10-27-97,41-110 38,-35 109-24,95-327 15,-48 153-40,-54 188 0,2 0 0,2 2-1,2 0 1,4 0 11,-23 44-2,29-46-10,-28 47 11,-1 0 0,1 0 0,0 1 0,0-1-1,0 1 1,0 0 0,1 0 0,-1 0 0,5-1 1,-7 2-2,0 1-1,0 0 1,0 0 0,1 0-1,-1 1 1,1-1 0,-1 0-1,0 1 1,1 0 0,-1-1-1,1 1 1,-1 0 0,1 0-1,-1 0 1,1 1 0,-1-1-1,0 1 1,1-1 0,-1 1-1,1 0 1,-1 0 0,0 0-1,0 0 1,0 0 0,1 0-1,-1 1 1,0-1 0,-1 1 0,1 0-1,0-1 1,0 1 0,-1 0-1,1 0 1,-1 0 0,1 0-1,-1 0 1,0 0 0,1 2 2,1 4-15,1 0 0,-1 1 0,-1-1 0,1 1 0,-1 0 0,-1 0 0,0 0 0,0 0 0,-1 8 15,-1 0-18,-1-1 1,0 0-1,-1 0 0,-1-1 1,-1 1-1,0-1 0,-1 0 0,-1 0 1,0 0-1,-1 0 18,0-2-4,0 0 0,0-1 0,-1 0 0,-1 0 1,0-1-1,-1 0 0,0-1 0,-1 0 0,0 0 0,-10 5 4,-15 3 15,36-17-15,1-1 1,0 0-1,0 0 0,-1 1 1,1-1-1,0 0 1,-1 0-1,1 0 0,0 0 1,-1 0-1,1 0 1,-1 1-1,1-1 0,0 0 1,-1 0-1,1 0 1,0 0-1,-1 0 0,1 0 1,0 0-1,-1-1 0,1 1 1,-1 0-1,1 0 1,0 0-1,-1 0 0,1 0 1,0 0-1,-1-1 0,16-15 9,30-22-243,2 2 1,2 2-1,1 3 0,2 1 1,0 3-1,54-19 234,-91 40-27,-12 4 31,0 0 0,1 1 0,-1-1 0,1 1 0,-1 0 0,1 0 0,0 0-1,-1 0 1,1 1 0,0-1 0,-1 1 0,4 0-4,-7 0 4,0 0-1,0 1 0,1-1 1,-1 0-1,0 0 1,1 0-1,-1 0 1,0 0-1,0 0 0,1 0 1,-1 1-1,0-1 1,0 0-1,1 0 1,-1 0-1,0 0 0,0 1 1,0-1-1,1 0 1,-1 0-1,0 1 1,0-1-1,0 0 0,0 0 1,0 1-1,0-1 1,1 0-1,-1 1 1,0-1-1,0 0 0,0 0 1,0 1-1,0-1 1,0 0-1,0 1 1,0-1-1,0 0 0,0 0 1,0 1-1,-1-1 1,1 0-1,0 1-3,-2 8 63,-1 0 1,0-1-1,0 1 0,-1 0 0,0-1 0,-1 0 1,-1 1-64,0 3 55,-84 142 446,-29 56-236,111-197-255,6-11-9,1 0 0,-1 1 0,0-1 0,1 1 0,0-1 0,0 1 0,0 0 0,0 0 0,0-1 0,0 1 0,1 0 0,-1 0 0,1 0 0,0 0 0,0 0 0,0 0 0,0 2-1,0-4 1,0-1-1,1 1 1,-1-1-1,0 1 1,0-1-1,1 1 0,-1-1 1,0 0-1,1 1 1,-1-1-1,0 1 1,1-1-1,-1 0 1,1 1-1,-1-1 1,0 0-1,1 1 1,-1-1-1,1 0 1,-1 0-1,1 0 1,-1 1-1,1-1 1,-1 0-1,1 0 1,-1 0-1,1 0 1,-1 0-1,1 0 1,-1 0-1,1 0 1,0 0-1,-1 0 0,1 0 1,-1 0-1,1 0 1,-1-1-1,1 1 0,22-10 6,-19 7-3,24-14 17,-1-1 1,-1-1-1,-1-1 1,6-8-21,92-94-4,-102 100-2,22-24-29,-2-1 0,-2-2-1,22-38 36,-58 83-2,0-1 0,0 0 0,-1 0 0,0 0 0,0 0 0,0-1 0,0 1 0,0-4 2,-2 8 0,0 1-1,0-1 1,0 0-1,0 0 1,0 1 0,0-1-1,0 0 1,0 0-1,0 0 1,-1 1-1,1-1 1,0 0 0,-1 1-1,1-1 1,0 0-1,-1 0 1,1 1-1,-1-1 1,1 1-1,0-1 1,-1 0 0,0 0-1,-1 1 0,1-1 0,0 1 1,0-1-1,0 1 0,0 0 0,-1-1 0,1 1 0,0 0 0,0 0 1,0 0-1,-1 0 0,1 0 0,0 0 0,0 0 0,-1 0 0,0 1 1,-6 0 0,1 1-1,-1 1 1,0 0-1,1 0 0,-1 0 1,1 1-1,0 0 0,0 0 1,1 1-1,-1 0 1,1 0-1,0 1 0,0-1 1,-1 4 0,-9 9-1,1 1-1,1 1 1,0 0 0,-2 7 1,7-10-1,0 0 1,1 0-1,0 1 0,2 0 0,0 0 1,1 0-1,1 1 0,0 0 1,2-1-1,0 1 0,1 10 1,1-26-1,0 1 0,0-1 0,1 1 0,-1-1 0,1 0 0,0 0 0,0 1 0,0-1 0,0 0 0,1 0-1,-1 0 1,1 0 0,0 0 0,-1 0 0,2 0 0,-1-1 0,0 1 0,0-1 0,1 0 0,-1 1 0,1-1 0,0 0 0,0 0 0,0-1 0,0 1 0,0-1 0,0 1 0,0-1 0,0 0-1,0 0 1,4 0 1,3 1 0,1-2-1,-1 1 1,0-1 0,1-1-1,-1 1 1,0-2-1,0 0 1,0 0-1,0-1 1,5-1 0,8-5 5,0-1 1,-1-1-1,0-1 1,-1-1-1,0-1 1,-1 0-1,0-2 0,-2 0 1,0-1-1,8-11-5,26-32 24,-3-2-1,27-48-23,-46 65 5,-3-1-1,17-39-4,-32 58 4,-1-1 0,-2 0 0,0-1-1,-2 0 1,3-25-4,-3-6 35,-2 0-1,-2-1 1,-4 0 0,-2 0-1,-4-12-34,-3 28 110,10 45-107,0 0-1,-1-1 1,1 1 0,0-1 0,0 1 0,0 0-1,0-1 1,0 1 0,-1-1 0,1 1 0,0 0-1,0-1 1,-1 1 0,1 0 0,0 0 0,0-1-1,-1 1 1,1 0 0,0 0 0,-1-1-1,1 1 1,0 0 0,-1 0 0,1 0 0,-1-1-1,1 1 1,0 0 0,-1 0 0,1 0 0,0 0-1,-1 0 1,1 0 0,-1 0 0,1 0 0,-1 0-1,1 0 1,0 0 0,-1 0 0,1 0 0,-1 0-1,1 1 1,0-1 0,-1 0 0,1 0-3,-13 14 88,3 4-72,0 0 0,1 1-1,1 0 1,1 0 0,-1 3-16,-9 37-3,1 9 3,2 13-5,2 0 0,5 1 0,3 0 0,5 33 5,0-68-3,2 1 0,8 35 3,-7-64-1,0 0 1,1-1 0,1 0-1,1 0 1,1-1-1,0 1 1,1-2-1,4 7 1,-8-17-3,-1 0 0,1 0 0,0-1 0,1 1 0,-1-1 0,1-1 0,0 1 0,0-1 0,1 0 0,-1 0 0,1 0 0,0-1 0,0 0 0,0-1 0,1 1 0,-1-2 0,0 1 0,1-1 0,-1 0 0,1 0 0,-1-1 0,1 0 0,0 0 0,4-1 3,12-2-48,-1-1 1,1-1-1,-1-1 0,0-1 0,11-5 48,28-13-246,20-14 246,-37 17-49,-1-2 0,-2-2 0,-1-2 1,0-2-1,-3-1 0,0-2 0,15-19 49,-50 48 6,0 1 0,0 0 0,0-1-1,0 0 1,-1 0 0,1 0 0,-1 0 0,0 0-1,0 0 1,-1-1-6,-1 4 2,1 1-1,-1-1 1,0 0-1,0 0 1,0 1-1,0-1 0,0 0 1,0 1-1,-1-1 1,1 0-1,0 1 1,0-1-1,0 0 1,-1 1-1,1-1 1,0 0-1,-1 1 1,1-1-1,0 1 1,-1-1-1,1 1 1,-1-1-1,1 1 1,-1-1-2,-1 0 3,0 0 0,1 0 0,-1 0 0,0 0 0,0 0 0,0 1 0,0-1 1,0 1-1,-1-1 0,1 1 0,0 0 0,0 0-3,-10-1 7,0 1 0,1 1-1,-1 0 1,0 1 0,1 0 0,0 0 0,-1 1-1,-5 3-6,-16 7 33,0 1-1,-7 6-32,14-7 31,2 2 0,0 1 0,0 0 0,2 2 0,0 1 0,1 0 0,-2 5-31,13-13 13,0 0 1,1 1-1,0 0 0,1 1 1,0 0-1,1 0 0,0 0 1,1 1-1,1 0 0,0 0 1,1 1-1,1 0 0,0-1 1,0 7-14,3-17 0,-1-1 1,1 1-1,0 0 0,1-1 1,-1 1-1,0-1 1,1 1-1,0 0 0,0-1 1,0 0-1,0 1 0,1-1 1,0 0-1,-1 1 1,1-1-1,0 0 0,0 0 1,1-1-1,-1 2 0,2-1 1,-1-1 0,1 1 0,-1-1 1,1 0-1,0 0 0,0 0 0,0 0 0,0-1 0,0 1 0,0-1 0,1 0 1,-1 0-1,0-1 0,1 1-1,9-1 2,0 0 1,0 0-1,0-1 0,0-1 1,0 0-1,-1-1 0,1-1 1,-1 0-1,2-1-2,2-3 0,0 0 0,-1-1 0,0-1 1,0-1-1,-1 0 0,-1-1 0,0 0 0,0-1 0,-1 0 1,-1-2-1,0 1 0,-1-1 0,-1-1 0,0 0 1,-1 0-1,-1-1 0,-1 0 0,0-1 0,-1 0 0,-1 0 1,0 0-1,-1-8 0,-1-10-7,-6 21 10,2 15-3,1-1 0,0 1 0,0 0-1,-1 0 1,1 0 0,0-1 0,0 1 0,-1 0-1,1 0 1,0 0 0,-1 0 0,1 0 0,0 0-1,0-1 1,-1 1 0,1 0 0,0 0 0,-1 0 0,1 0-1,0 0 1,-1 0 0,1 0 0,0 0 0,-1 1-1,1-1 1,0 0 0,-1 0 0,1 0 0,-2 1-2,0 0 0,0 0 0,0 1 0,0-1 0,0 1 0,0-1 0,0 1 0,1 0 0,-2 1 2,-5 7 0,0 1 0,1 1 0,1-1 0,0 1-1,0 0 1,1 0 0,0 1 0,1 0 0,-2 12 0,1-1-6,1 1 1,2-1 0,0 1 0,2 22 5,0-40-5,0 0 1,1 1 0,0-1-1,0 0 1,1 0 0,0 1-1,0-1 1,0-1 0,1 1-1,0 0 1,2 1 4,-3-5 0,0 0 0,0-1 0,0 1 0,0-1 0,1 0 0,-1 0 0,1 0 0,0 0 0,0 0 0,-1-1 0,1 1 0,0-1 0,0 0 0,0 0 0,1 0 0,-1 0 0,0 0 0,0-1 0,1 1 0,-1-1 0,0 0 0,0 0 0,1 0 0,-1 0 0,2-1-1,6-1 5,0 0-1,0-1 1,0 0-1,0-1 0,-1 0 1,0-1-1,0 0 1,0 0-1,3-3-3,18-14-5,0-1 1,0-2 4,50-46 6,-3-2 0,-3-4 1,44-62-7,-100 115-1,-1-1 1,-1 0 0,13-28 0,-22 37 0,-1-1 0,0 0 0,-2 0 0,0-1-1,-1 0 1,0 0 0,-1-7 0,-2-14 6,-1 1-1,-2-1 1,-2 1-1,-1 0 1,-2 0 0,-10-31-6,14 57 1,-14-42 2,16 51-2,-1-1-1,1 1 1,-1 0-1,0-1 1,-1 1 0,1 0-1,0 0 1,-1 1 0,0-1-1,1 0 1,-1 1 0,-3-2-1,5 3 1,-1 0 0,0 0 1,0 0-1,0 1 1,0-1-1,0 1 1,0-1-1,0 1 1,0 0-1,-1-1 1,1 1-1,0 0 1,0 0-1,0 1 1,0-1-1,0 0 1,0 1-1,0-1 1,0 1-1,0 0 0,0 0 1,0-1-1,0 1 1,0 1-1,0-1 1,-1 1-2,-3 2 2,1 1-1,-1 0 1,1 0 0,0 0 0,0 1-1,0-1 1,1 2-2,-4 5 1,0 1-1,1 0 0,1 0 1,1 1-1,-1-1 1,2 1-1,0 1 1,1-1-1,0 0 1,0 15-1,0 25 0,2 1 1,4 20-1,-1-17 0,2 181-109,-27 227 109,17-420-330,-2 0 0,-3 8 330,10-50-157,0 0-1,0 0 1,0 1 0,-1-1-1,1-1 1,-1 1-1,0 0 1,0 0-1,-1-1 1,1 1-1,-1-1 1,0 1 0,0-1-1,0 0 1,0 0-1,0 0 158,-21 6-823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41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6041,'7'-4'232,"-1"0"-1,1 1 1,0 0 0,0 0-1,0 0 1,0 1 0,1 0-1,-1 1 1,1 0-1,-1 0 1,0 0 0,1 1-1,1 0-231,21-2 177,119-11-74,0 5 0,7 8-103,-150 0-8,-1 0 0,1 1 0,-1 0 0,0-1 0,1 2 0,-1-1 0,0 1 0,0 0 1,0 0-1,2 1 8,-5-2 1,-1 0 0,1 0 0,-1 1 0,1-1 0,-1 0 0,0 1 0,1-1 0,-1 1 0,0 0 0,0-1 1,0 1-1,0 0 0,0-1 0,-1 1 0,1 0 0,0 0 0,-1 0 0,0 0 0,1 0 0,-1 0 0,0 0 0,0 0 1,0 0-1,0-1 0,0 1 0,0 0 0,-1 0 0,0 1-1,-2 11 67,-2 0 1,0 0-1,0-1 0,-2 0 1,1 0-1,-2-1 0,-7 11-67,2-2 107,1 0 1,-2 6-108,11-20 15,0 0-1,1 0 1,0 0 0,0 0 0,0 0 0,1 0-1,0 0 1,1 1 0,-1 3-15,1-9-2,0 0 0,1 0 1,-1 1-1,0-1 0,1 0 1,-1 0-1,1 0 0,0 0 0,0 1 1,-1-1-1,1 0 0,1 0 1,-1-1-1,0 1 0,0 0 1,1 0-1,-1 0 0,1-1 0,0 1 1,-1-1-1,1 1 0,0-1 1,0 0-1,0 0 0,0 0 0,0 0 1,0 0-1,0 0 0,0 0 1,1-1 1,3 2-52,-1-1 1,1 0 0,0-1 0,1 0 0,-1 0 0,0 0 0,0 0-1,0-1 1,0 0 0,3-1 51,2-2-357,0 0-1,0 0 1,0-1-1,0 0 1,-1-1 0,0 0-1,0 0 1,5-6 357,42-35-1078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8:41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0 6441,'-14'12'263,"1"0"1,-1 1-1,2 1 0,0 0 0,1 0 0,0 1 0,1 1 0,0 0 0,2 0 1,0 1-1,1 0 0,0 0 0,2 1 0,-4 14-263,0 15-6,1 0 1,2 0-1,3 1 0,1-1 1,3 6 5,-1-29-22,2-1 1,0 0 0,2 0-1,0 0 1,1 0-1,6 13 22,-8-29-10,0 0-1,0 0 0,1 0 0,0 0 0,0-1 0,0 0 0,1 0 1,0 0-1,0 0 0,2 0 11,-3-3-4,0 0 0,0 0 0,0 0-1,1 0 1,0-1 0,-1 0 0,1 0 0,0 0 0,0-1 0,0 1 0,0-1-1,0 0 1,0-1 0,1 1 0,3-1 4,-1-1 0,-1 0 0,1 0 0,-1-1 0,1 1 1,-1-2-1,0 1 0,0-1 0,0 0 0,0-1 0,0 1 0,-1-1 0,0-1 0,1 1 0,-2-1 0,1 0 0,0 0 1,3-6-1,6-7 1,0 0 0,-2-1 0,0-1 1,-1 0-1,2-7-1,17-43-113,-3-2-1,-3-1 1,7-37 113,-23 78-79,-3 15 23,-10 46 35,1-12 19,-17 122-17,17-114 16,2 0 1,1 0 0,1 0-1,3 18 3,-3-37 8,1 1-1,-1-1 0,1 0 0,0 0 1,0 0-1,1 0 0,1 3-7,-3-7 5,0 0-1,0-1 0,0 1 1,0-1-1,1 0 0,-1 1 0,0-1 1,0 0-1,1 0 0,-1 0 1,1 0-1,-1 0 0,1 0 1,0 0-1,-1 0 0,1-1 0,0 1 1,-1-1-1,1 1 0,0-1 1,0 0-1,0 1 0,-1-1 1,1 0-1,0 0 0,0 0 0,0-1 1,-1 1-1,1 0 0,0-1-4,6-1 30,-1-1 0,-1 1 0,1-2 0,0 1 0,-1-1 0,1 0 0,-1 0 0,0-1-1,-1 1 1,3-4-30,15-14 189,16-22-189,-22 25 46,70-85 149,-44 50-149,2 2-1,2 2 1,17-11-46,-59 57-6,0 0 0,0 0 0,0 1 0,1 0 0,-1 0 0,5-2 6,-10 5 0,1 0 0,0-1 0,0 1 0,0 0 0,-1-1 1,1 1-1,0 0 0,0 0 0,0 0 0,0 0 0,-1 0 0,1 0 1,0 0-1,0 0 0,0 0 0,0 0 0,0 0 0,-1 1 0,1-1 1,0 0-1,0 1 0,-1-1 0,1 0 0,0 1 0,0-1 0,-1 1 1,1-1-1,0 1 0,-1-1 0,1 1 0,-1 0 0,1-1 0,-1 1 1,1 0-1,-1 0 0,1-1 0,-1 1 0,0 0 0,1 0 0,-1-1 1,0 1-1,0 0 0,1 0 0,-1 0 0,0 0 0,0-1 0,0 1 1,0 0-1,0 9 1,1-1 0,-2 1 0,1-1 0,-1 1 0,-1-1 0,0 1 0,0-1 0,-1 1-1,-1 8 2,-85 356-30,88-357 25,4-16 5,4-10-1,73-119 8,-27 40-9,5 3-1,10-8 1,-39 63-6,-27 29 7,0-1-1,-1 1 1,1 0 0,0 0-1,0 0 1,-1 0-1,1 0 1,0 0-1,0 1 1,0-1 0,0 1-1,0-1 1,0 1-1,0 0 1,1 0-1,-3 0-1,1 0 1,0 0 0,0 0-1,-1 0 1,1 1 0,0-1-1,0 0 1,-1 1-1,1-1 1,0 1 0,-1-1-1,1 0 1,-1 1-1,1 0 1,-1-1 0,1 1-1,-1-1 1,1 1-1,-1 0 1,1-1 0,-1 1-1,1 0 1,-1-1-1,0 1 1,0 0 0,1-1-1,-1 1 1,0 0-1,0 0 1,4 27-191,-4-20 36,6 52-1111,3 6 579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9:27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2841,'127'-36'944,"-116"30"-904,10 3-576,-4-3-280,5 0 495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9:27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652 547 920,'-1'0'16,"-18"1"229,1-1 1,0-1 0,0-1 0,-1 0 0,1-1 0,0-1 0,-15-6-246,11 4 95,0 2 0,-1 0 0,1 1 1,-1 2-1,0 0 0,1 1 0,-1 2 1,1 0-1,-12 3-95,15-1 73,0 0 1,0 2-1,0 0 0,1 1 1,0 0-1,1 2 0,0 0 1,0 1-1,0 1 1,2 0-1,-1 2-73,11-9 34,1 1 1,0-1-1,0 1 1,0 0-1,0 1 1,1-1-1,0 1 1,0-1-1,-1 4-34,3-8 5,1 0 0,-1 0 0,1 1-1,-1-1 1,1 0 0,0 0 0,-1 0-1,1 0 1,0 1 0,0-1 0,0 0-1,0 0 1,0 1 0,0-1 0,0 0 0,1 0-1,-1 0 1,0 1 0,0-1 0,1 0-1,-1 0 1,1 0 0,-1 0 0,1 0 0,0 0-1,-1 0 1,1 0 0,0 0 0,0 0-1,0 0 1,0 0 0,-1 0 0,1-1-1,0 1 1,0 0 0,1-1 0,-1 1 0,0-1-1,0 1 1,0-1 0,0 1 0,0-1-1,1 0 1,-1 0 0,0 1 0,0-1-1,0 0 1,1 0 0,-1 0-5,8 0 39,0 0 0,0 0 0,0-1 0,0 0 0,0-1 0,0 0 0,0 0 0,-1-1 0,7-2-39,18-10 223,27-15-223,-32 15 44,20-8 13,7-4 36,-2-2-1,49-35-92,-97 60 16,1-1 0,-1 1-1,1-1 1,-1 0 0,-1-1 0,1 1-1,-1-1 1,0 0 0,0 0 0,-1 0-1,0-1 1,0 1 0,0-1 0,-1 0-1,0 0-15,0-2 44,0 0-1,-1-1 1,-1 0-1,1 1 0,-2-1 1,1 1-1,-1-1 1,-1 1-1,1-1 0,-2 1 1,0-2-44,-16-51 430,-3 0 1,-2 2 0,-7-8-431,12 39 654,19 29-645,0 0 0,0-1 1,0 1-1,0 0 1,-1 0-1,1 0 0,0 0 1,0 0-1,0-1 1,0 1-1,0 0 1,-1 0-1,1 0 0,0 0 1,0 0-1,0 0 1,-1 0-1,1 0 1,0 0-1,0 0 0,0 0 1,-1-1-1,1 1 1,0 0-1,0 0 0,0 1 1,-1-1-1,1 0 1,0 0-1,0 0 1,0 0-1,-1 0 0,1 0 1,0 0-1,0 0 1,0 0-1,-1 0 1,1 0-1,0 1-9,-3 14 183,5 18-109,1-1 0,5 24-74,1 8-6,25 282-249,-15 52 255,-18-381-16,1 58-162,6 28 178,-5-81-27,1 0 0,1 0 0,0 0 1,2 0-1,1-1 0,7 14 27,-14-33-5,0-1 0,0 0-1,0 1 1,0-1 0,0 0 0,0 0 0,0 0-1,0 0 1,1 0 0,-1 0 0,0 0-1,1 0 1,-1-1 0,0 1 0,1 0 0,-1-1-1,1 1 1,-1-1 0,1 0 0,0 1-1,-1-1 1,1 0 0,-1 0 0,1 0-1,0 0 1,-1 0 0,1-1 0,-1 1 0,1 0-1,-1-1 1,1 1 0,-1-1 0,1 1-1,-1-1 1,1 0 5,9-4-22,-1 0 0,0 0 1,0-1-1,5-4 22,-13 9-2,8-7-24,0 1 0,-1-1 1,0 0-1,0-1 0,7-10 26,-12 14-14,1-1-1,-2 0 0,1 0 1,0-1-1,-1 1 1,0-1-1,-1 1 0,1-1 1,-1 0-1,-1 0 1,1-3 14,-1-5 37,0 0 1,-1 0-1,-1 0 1,-1 0-1,0 0 1,0 0-1,-2 0 1,0 1-1,0 0 1,-2-1-1,0 2 1,0-1-1,-1 1 1,-1 0-1,0 0 1,-10-11-38,13 19 54,1-1 1,0 1-1,0-1 1,0 0-1,1 0 1,-1 0 0,1-1-1,1 1 1,-3-7-55,5 9 7,0 1 1,-1-1 0,1 0 0,1 1 0,-1-1 0,0 0 0,1 1 0,0-1-1,0 0 1,0 1 0,0 0 0,1-1 0,-1 1 0,1-1 0,0 1-1,0 0 1,0 0 0,0 0 0,0 0 0,2 0-8,6-9-18,2 0 0,0 1 0,0 1 0,1 0 1,0 0-1,11-5 18,16-8-761,35-13 761,-47 24-540,0 1 1,15-3 539,-8 6-622,30-3 622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9:28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56 280 4833,'-1'-8'1425,"1"8"-1415,0 0 0,0 0 1,0 0-1,0 0 0,0 0 0,0 0 1,0 0-1,0 0 0,1 0 0,-1 0 0,0 0 1,0 0-1,0 0 0,0 0 0,0 0 1,0 0-1,0 0 0,1 0 0,-1 0 0,0 0 1,0 0-1,0 0 0,0 0 0,0 0 1,0 0-1,0 0 0,0 0 0,1 0 0,-1 0 1,0 0-1,0 0 0,0 0 0,0 0 1,0 0-1,0 0 0,0 0 0,0 0 0,0 0 1,1 0-1,-1-1 0,0 1 0,0 0 1,0 0-1,0 0 0,0 0 0,0 0 0,0 0 1,0 0-1,0 0 0,0-1 0,0 1 1,0 0-1,0 0 0,0 0 0,0 0 0,0 0 1,0 0-1,0 0 0,0-1 0,0 1 0,0 0 1,0 0-1,0 0 0,0 0-10,1 0 207,-1 0-26,2 4-43,11 30 56,-1 0 0,-2 1 1,-1 0-1,1 19-194,-4-5 119,-2 1 0,-3-1 0,-1 1 0,-3 0 0,-4 13-119,1 1 96,-7 22-96,9-65 4,-1-1 0,0 0 0,-2 0 0,-1 0 0,0-1 0,-3 4-4,-7 4 15,18-27-11,0 1 0,0-1 1,0 1-1,-1-1 1,1 0-1,0 1 0,0-1 1,-1 0-1,1 1 1,0-1-1,0 0 0,-1 1 1,1-1-1,0 0 1,-1 0-1,1 1 0,-1-1 1,1 0-1,0 0 0,-1 0 1,1 1-1,-1-1 1,1 0-1,0 0 0,-1 0 1,1 0-1,-1 0 1,1 0-1,0 0 0,-1 0 1,1 0-1,-1 0 1,1 0-1,-1 0 0,1 0 1,0 0-1,-1-1 1,1 1-1,-1 0 0,1 0 1,0 0-1,-1-1 1,1 1-1,0 0 0,-1 0 1,1-1-1,0 1 1,-1 0-1,1-1 0,0 1 1,0 0-1,-1-1 1,1 1-1,0 0 0,0-1 1,0 1-1,-1-1 1,1 1-1,0 0 0,0-1 1,0 1-1,0-1 0,0 1-4,-6-29 176,6 28-168,-5-85 210,3 0 1,5-21-219,0 26 44,-3 54-35,7-213 79,15-48-88,-21 276 3,0-2 11,1 1 0,0-1 0,1 1 0,0-1 0,1 1 0,6-12-14,-9 23 3,0 0 1,0 0-1,0 0 0,0 0 1,0 1-1,1-1 0,-1 0 1,1 1-1,0-1 0,-1 1 0,1-1 1,0 1-1,0 0 0,0 0 1,0 0-1,0 0 0,0 0 1,0 0-1,0 0 0,0 1 0,0-1 1,0 1-1,1 0 0,-1-1 1,0 1-1,0 0 0,0 0 1,1 1-1,-1-1 0,0 0 0,0 1 1,0-1-1,1 1 0,-1 0 1,0 0-1,1 0-3,7 4-17,1 0 0,-1 0 0,-1 1-1,1 0 1,-1 1 0,5 4 17,-5-3-72,0 0 0,0 0-1,-1 1 1,-1 0 0,1 0-1,-2 1 1,1 0 0,-1 0-1,4 10 73,-8-14-40,1 0 0,-1 0 0,-1 0 0,1 1 0,-1-1 0,0 1 0,0-1 0,-1 1 0,0-1 0,0 1-1,-1-1 1,1 1 0,-2-1 0,1 1 0,0-1 0,-1 0 0,-1 1 0,0 2 40,-6 8-126,0-1-1,-1 0 1,0 0 0,-2-1 0,0 0 0,0-1-1,-1-1 1,-1 0 0,0-1 0,-1 0 0,-10 6 126,-19 11-533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9:28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5 8154,'-9'-4'2648,"11"23"-2704,5 17-16,-3 30-216,-4 13-48,-15 21-240,-4 7-192,-2 2-64,-3-16-49,1-25 57,-1-14 144,7-31 144,7-6-24,10-17 408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42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114 189 3921,'-26'4'660,"14"-2"-17,0-1-1,0 0 1,-8-1-643,19 1 211,0-1 0,-1 0 0,1 0 0,0 0 0,0 0-1,-1-1 1,1 1 0,0 0 0,0 0 0,-1-1-1,1 1 1,0-1 0,0 1 0,0-1 0,0 1 0,0-1-1,0 0 1,0 0 0,0 1 0,0-1 0,0 0-1,0 0 1,0 0 0,0-1-211,-2-2 308,2 0 84,12 2-280,17 0 64,1 1 0,0 2-176,15-1 103,15-6 201,0-3 1,-1-2-1,17-7-304,26-6 254,-60 18-170,0 2 0,0 2 0,18 1-84,8 0 49,-34 0-43,20 0 107,0-2 0,0-3 0,0-2 0,6-3-113,-22 3 48,0 2 1,2 1-49,6-1 16,-44 6-12,-1-1-1,1 1 1,-1 0-1,0 0 1,1-1-1,-1 1 0,1-1 1,-1 1-1,0 0 1,1-1-1,-1 1 1,0-1-1,0 1 1,1-1-1,-1 1 1,0-1-1,0 1 1,0-1-1,0 1 1,0-1-1,0 1 0,1-1 1,-1 1-1,0-1-3,0 0-10,0 0 1,0 0-1,0 0 0,0 1 0,0-1 0,1 0 0,-1 0 0,0 0 0,1 0 0,-1 1 0,1-1 0,-1 0 0,1 0 0,-1 1 0,1-1 0,0 0 0,-1 1 0,1-1 0,0 0 1,-1 1-1,1-1 0,0 1 0,0-1 0,-1 1 0,1 0 10,28-4-2250,-7 1 1537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19:29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15 6329,'3'-2'171,"0"0"0,0 0 1,0 1-1,0 0 0,0-1 0,0 1 0,0 0 0,0 0 0,0 1 0,1-1 0,-1 1 0,0-1 0,1 1 0,1 0-171,52 6-215,-42-4 379,22 4-162,1 0 0,-1 3 1,0 1-1,-1 2 1,12 6-3,-35-13-53,0 1 0,-1 1 0,1 0 0,-1 1 0,-1 0-1,0 1 1,0 0 0,0 1 0,-1 0 0,-1 0 0,0 1 0,0 1 0,-1-1 0,0 2 0,-1-1 0,1 4 53,-2 1-71,0 1-1,-1 0 0,-1 0 0,0 1 1,-2 0-1,0-1 0,-1 1 0,0 0 1,-2-1-1,0 1 0,-2 0 0,0-1 1,-1 1-1,0-1 0,-2 0 0,0-1 1,-1 1-1,-3 4 72,-1 0-4,0 0-1,-2-1 1,0 0 0,-2-1 0,0 0-1,-1-1 1,-1-1 0,-1 0-1,0-2 1,-1 0 0,-1-1 0,0-1-1,-16 8 5,12-10-20,-1 0-1,1-2 1,-1-1-1,-14 2 21,29-8-120,-1-1-1,1 0 1,-1 0-1,1-1 1,-1-1-1,0 0 1,1 0-1,-1-1 1,0 0-1,1-1 1,-1 0-1,-2-2 121,8 2-80,0 0 1,1-1-1,-1 1 1,1-1-1,0 0 1,-3-3 79,5 5-27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39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0 923 344,'0'0'303,"0"0"54,0 0-5,0 0-21,0 0-7,0 0 8,0 0-12,0 0-34,0 0 19,0 0 51,0 0-17,1-1-40,2-7-109,4-15-175,2 1 1,0-1-1,6-7-15,-7 14 1,0 1 0,-2-1 0,0-1 0,-1 1-1,0-1 1,-1 0 0,1-16-1,8-121 377,-7 0 0,-11-89-377,3 143 1547,0 83-650,-1 35-359,-10 194-624,-20 81 86,21-202-35,1 71 35,10-113 5,3-1 0,2 0 0,1 1-1,5 8-4,-7-43-5,1 1-1,0-1 1,1 0-1,0-1 0,1 1 1,5 5 5,-10-15-64,1-1 1,0 0 0,0 0 0,0 0-1,0 0 1,1-1 0,-1 1-1,1 0 1,-1-1 0,1 0 0,0 0-1,0 0 1,0 0 0,1 0-1,-1 0 1,0-1 0,0 0 0,1 1-1,-1-1 1,1 0 0,-1-1-1,1 1 1,0-1 0,-1 0 0,1 0-1,0 0 1,-1 0 0,3-1 63,14-8-1001,-4-5 420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39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7 193 4473,'-1'-2'101,"0"0"-1,0 0 1,0 0 0,1 0-1,-1 0 1,0 0 0,1 0 0,0 0-1,-1 0 1,1-1 0,0 1-1,0 0 1,0 0 0,1 0 0,-1 0-1,0 0 1,1-1 0,-1 1-1,1 0 1,0 0 0,0 0 0,0 0-1,0 0 1,0 0 0,0 1-1,0-1 1,1 0 0,-1 0-1,0 1 1,1-1 0,0 1 0,-1 0-1,2-1-100,11-9 88,2 2-1,-1 0 1,1 0-1,0 2 1,3-1-88,87-29-199,-85 30 138,-10 3 11,12-4-205,0 2 0,14-3 255,-32 8-53,1 0 1,-1 1 0,1-1-1,-1 1 1,0 0 0,1 1-1,-1-1 1,1 1 0,-1 0-1,0 0 1,0 1 0,1-1-1,3 3 53,-6-2-7,0 0 0,-1 0 0,1 1 0,-1-1-1,0 0 1,0 1 0,0 0 0,0-1 0,0 1-1,0 0 1,-1 0 0,1 0 0,-1 0 0,0 0-1,0 0 1,0 1 0,0-1 0,-1 0 0,1 3 7,1 10 57,-1 1 0,-1-1 1,0 9-58,0-6 47,-1 5 12,1-4 6,0 1 0,2 9-65,-1-24 6,0 0 0,0 0 0,1-1 0,0 1-1,0 0 1,0-1 0,0 1 0,1-1 0,0 0 0,2 3-6,-3-6 2,-1 0-1,0-1 0,0 1 1,1-1-1,-1 1 1,1-1-1,0 0 1,-1 1-1,1-1 1,0 0-1,-1 0 0,1 0 1,0 0-1,0-1 1,0 1-1,0 0 1,0-1-1,0 0 0,0 1 1,0-1-1,1 0-1,0 0 4,1-1 0,-1 1-1,1-1 1,-1 0 0,1 0-1,-1 0 1,0 0 0,0-1-1,0 1 1,1-1 0,-1 0-1,-1 0-3,10-6 19,-2-1-1,1 0 1,-1-1-1,-1 0 1,8-10-19,-12 13 8,1 0 0,-1 0 1,-1-1-1,0 1 0,0-1 0,0 0 1,-1-1-1,0 1 0,-1 0 0,0-1 1,0 0-1,0-5-8,-2 8 4,0 1-1,0 0 1,0-1-1,-1 1 1,0 0 0,0 0-1,0-1 1,-1 1-1,1 0 1,-1 0 0,0 0-1,-1 0 1,1 1-1,-1-1 1,0 1 0,0 0-1,-1-1 1,1 1-1,-1 1 1,0-1 0,-1-1-4,-2 0 7,0 0 0,0 0 0,-1 1 0,1 0 0,-1 0 0,0 0 0,-2 1-7,7 1-41,0 1 0,0 0 0,0 1 1,0-1-1,0 0 0,0 1 1,0 0-1,0 0 0,0 0 1,0 0-1,-1 0 0,1 0 1,0 1-1,0 0 0,0-1 1,0 1-1,0 0 0,0 1 0,0-1 1,1 0-1,-1 1 41,-11 12-327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40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2224,'49'6'1134,"-49"-6"-1088,1-1-1,-1 1 1,1-1-1,-1 1 1,0-1-1,1 1 1,-1-1 0,1 1-1,-1-1 1,0 1-1,0-1 1,1 0-1,-1 1 1,0-1 0,0 1-1,0-1 1,1 0-1,-1 1 1,0-1-1,0 0 1,0 1 0,0-1-1,0 0 1,-1 1-1,1-1 1,0 0-1,0 1 1,0-1 0,0 1-1,-1-1 1,1 0-1,0 1 1,-1-1-46,1-20 1229,2 19-1139,-1-1 0,1 1 0,0-1 1,0 1-1,0 0 0,0 0 0,1 0 1,-1 0-1,1 0 0,-1 1 0,1-1 1,-1 1-1,1-1 0,0 1 0,0 0 1,0 0-1,0 0 0,1 0-90,7-2 123,0 1-1,1 0 1,-1 0 0,5 1-123,-12 0 8,1 1 0,-1 0 1,0 0-1,0 0 0,0 0 0,0 1 1,0-1-1,0 1 0,0 0 1,0 1-1,0-1 0,0 1 0,-1-1 1,1 1-1,0 0 0,-1 0 1,0 1-1,1-1 0,-1 1 1,0 0-1,0 0 0,0 0 0,-1 0 1,1 0-1,-1 0 0,0 1 1,0-1-1,0 2-8,3 7 5,-1 1 0,-1-1 0,0 1 0,-1 1 0,0-1 0,0 12-5,-1-6 3,12 173-31,-9 15 28,-1-196-3,2-14 27,8-17 44,-12 18-61,15-31 65,-2 1-1,-1-1 1,5-23-72,-3 11 21,18-56 18,11-70-39,-43 166 5,1-2 18,0 0-1,-1-1 1,0 1 0,0 0-1,0 0 1,-1-1 0,-1 1 0,1 0-1,-2-5-22,2 12 11,0-1 0,0 0 0,0 0 1,0 0-1,-1 1 0,1-1 0,0 0 0,0 0 0,-1 1 0,1-1 0,-1 0 0,1 1 0,-1-1 0,1 0 0,-1 1 1,1-1-1,-1 1 0,1-1 0,-1 1 0,0-1-11,1 1 8,-1 0-1,1 0 1,-1 0 0,1 0 0,-1 0-1,1 0 1,-1 0 0,1 0-1,0 0 1,-1 0 0,1 0 0,-1 0-1,1 1 1,-1-1 0,1 0 0,-1 0-1,1 0 1,0 1 0,-1-1 0,1 0-1,0 1 1,-1-1 0,1 0-1,-1 1-7,-1 2 19,-1 0-1,1 0 0,-1 0 0,1 1 0,0-1 0,0 1 0,0 0-18,-1 5-6,0 0 0,0 1 0,0-1 0,1 1 0,1-1 0,0 1 0,0 0 0,1-1 0,0 1 0,1 0 0,0-1 0,0 1 0,1 0 0,0-1 0,1 0 0,0 1 0,0-1 0,1 0 0,0-1 0,1 1 0,2 3 6,2 1-159,0 0 0,0 0 0,2-1 0,-1-1 0,2 1 0,-1-2 0,2 1 0,-1-2 0,1 0 0,1 0 0,-1-1 0,13 5 159,25 8-1202,-1-2 506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40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1 237 4865,'0'0'1759,"0"0"-801,-1-1 223,7-9-1085,21-20-115,1 2-1,2-1 20,-20 20-7,-4 3-2,1 0 1,-1 0-1,1 0 1,0 1 0,0 0-1,1 0 1,0 1-1,0 0 1,0 0 0,2 0 8,-6 4 1,1-1 1,0 1-1,0 0 1,-1 0-1,1 1 1,0-1-1,-1 1 1,1 0-1,-1 0 1,1 0-1,-1 1 1,1 0 0,-1 0-1,0 0 1,3 2-2,22 9 11,-16-9-8,0-1 1,1 0-1,-1 0 0,1-1 0,-1-1 0,1-1 1,9 0-4,-17 0-110,0-1 1,0 0 0,0 0 0,0 0-1,0-1 1,0 0 0,-1 0-1,1 0 1,-1-1 0,1 0 0,-1 0-1,0 0 1,0-1 0,-1 1 0,1-1-1,-1 0 1,1-1 0,0-1 109,36-43-2161,-20 29 1552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41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54 3761,'2'-53'1656,"-4"68"-784,-2 6-216,0 15-207,-5 5-89,5 5-128,-3 6-64,3 9-88,4 8-16,-8-1-32,1-2-16,-3-13-40,3-8-144,1-18-456,6-3-273,2-16-639,9-5 896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41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104 135 4209,'-3'2'217,"0"0"-1,0 1 1,0-1 0,0 1 0,0-1 0,0 1-1,1 0 1,-1 0 0,1 0 0,0 0 0,0 1-1,0-1 1,0 1 0,1-1 0,-1 1 0,0 2-217,-2 4 161,-7 17-84,1 0 0,1 0 0,1 1-1,1 0 1,2 1 0,1-1 0,1 1 0,2 3-77,0-22 1,1 0 1,0 0-1,1 0 1,1 0-1,-1 0 1,2 2-2,-2-8-2,0-1 1,0 0 0,1 1-1,-1-1 1,1 0-1,0 0 1,0 0 0,0 0-1,0 0 1,0-1 0,0 1-1,1-1 1,-1 1-1,1-1 1,0 0 0,0 0-1,0 0 1,0 0-1,1 0 2,3 0-4,0 1 0,0-1 0,1-1 0,-1 1 0,0-1 0,1-1 0,-1 1 0,0-1 0,1-1-1,-1 1 1,1-1 0,-1 0 0,0-1 0,0 0 0,0 0 0,0 0 0,0-1 0,0 0-1,0-1 1,0 0 4,8-5-8,-1 0-1,0 0 0,0-2 0,-1 1 1,-1-2-1,0 0 0,0 0 0,2-5 9,-6 5-54,0 1-1,-2-1 0,1 0 0,-1-1 0,-1 0 0,0 1 0,-1-2 0,-1 1 0,0 0 0,0-1 1,-1 1-1,-1-1 0,-1 0 0,0 0 0,-1-12 55,0 13-56,-1-1 1,0 1-1,-1 0 0,0 0 1,-1 0-1,-1 0 1,0 1-1,-1 0 0,0 0 1,-1 0-1,0 0 0,0 1 1,-2 1-1,1-1 0,-1 1 1,-2-1 55,7 7-10,-1 0 1,1 1 0,-1-1-1,0 1 1,0 0-1,0 0 1,0 0-1,-1 1 1,1 0 0,0 0-1,-1 0 1,0 1-1,1-1 1,-1 1 0,0 1-1,0-1 1,0 1-1,0 0 1,1 1 0,-1-1-1,0 1 1,0 0-1,1 0 1,-1 1-1,0 0 1,1 0 0,0 0-1,-1 1 1,1 0-1,0 0 1,0 0 0,0 0-1,1 1 1,-1 0-1,-1 2 10,0 0-232,1 0 0,0 0-1,1 0 1,-1 1 0,-2 6 232,-8 29-622,14-36 565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41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13 137 5449,'-7'-15'2193,"3"11"-1433,2 0-48,4 4-168,-2-3-224,0 1-264,11-2-32,44-11-72,60-13-112,-49 9-896,-4-4-592,-11 4 975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42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47 6801,'34'-32'2601,"0"17"-2009,-10 26-336,-7 15-104,-13 27-136,-2 11 16,-13 19-24,-6 4 0,0-6 16,-4-6-24,10-18 16,-1-12 8,9-11-80,3-6-64,3-13-608,3-3-512,7-5 752</inkml:trace>
  <inkml:trace contextRef="#ctx0" brushRef="#br0" timeOffset="1">0 537 6897,'100'-172'2521,"-8"125"-1881,36 8-1480,4-3 616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58.5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1200 672,'0'0'434,"0"0"42,0 0 45,0 0 45,0 0-98,2-2 64,48-29-213,-41 25-288,1 1-1,-1-1 0,-1-1 0,1 0 0,-1 0 0,0-1 0,0 0 0,-1 0 0,0-1 0,4-7-30,3-2 79,0-2 0,-1 0 0,-1-1 0,-1 0 0,-1 0 0,-1-1 0,-1-1 0,3-12-79,12-78 788,-5 0-1,-5-2 1,-5 1-1,-5-53-787,-3 161 120,0 6-128,-4 22-345,-66 238 202,41-141 146,4-24 0,4 2-1,-2 47 6,21-128-7,1 0-1,1 0 1,0 0 0,1 0-1,1 0 1,1 0 0,0 0-1,2 3 8,-3-13-5,0 0 0,0 0 0,1 0 0,-1-1 0,2 1 1,-1-1-1,0 0 0,1 0 0,0 0 0,0-1 0,1 1 0,-1-1 0,1 0 0,0 0 0,0 0 0,0-1 0,0 0 0,1 0 0,-1 0 0,1-1 0,0 0 0,2 1 5,5 0-35,-1-1 0,1-1 1,0 0-1,0 0 0,0-1 0,0-1 1,0 0-1,-1-1 0,1-1 0,0 1 1,-1-2-1,3-1 35,17-6-196,0-2 1,-2-1-1,0-1 1,1-2 195,-11 5-134,-1-1-1,-1 0 1,1-1 0,-2-1 0,0-1-1,-1 0 1,2-4 134,-12 12-32,0 0 0,0 0 0,0 0 0,-1-1 0,-1 0 0,1 0 0,-1 0 0,-1-1 1,0 1-1,0-1 0,-1 0 0,0 1 0,-1-1 0,0 0 0,0 0 0,-1 0 0,-1-4 32,1 13 15,0-1 1,0 0-1,0 1 0,0-1 1,-1 0-1,1 1 0,0-1 1,-1 0-1,1 1 0,-1-1 1,0 1-1,0-1 0,1 1 1,-1-1-1,0 1 0,0-1 1,0 1-1,-1 0 0,1 0 1,0 0-1,0 0 0,-1 0 1,1 0-1,-1 0 0,1 0 1,0 0-1,-1 0 0,0 1 1,1-1-1,-1 1 0,1-1 1,-1 1-1,0 0 0,1-1 1,-1 1-1,0 0 0,0 0 1,1 0-1,-1 0 0,-1 1-15,-3 0 66,0 0-1,0 1 0,0 0 1,0 0-1,0 1 0,1 0 1,-1 0-1,1 0 1,-1 0-1,-3 4-65,-2 3 44,0 0 1,0 1-1,1 0 1,1 0-1,0 1 1,0 0-1,1 1 1,1 0-1,0 0 1,1 1-1,0-1 0,1 1 1,1 1-1,0-1 1,1 1-1,0-1 1,1 1-1,0 10-44,2-21-1,0 0 1,1 0-1,-1 0 0,0 0 1,1 0-1,0-1 0,0 1 1,0 0-1,1 0 0,-1-1 1,1 1-1,0-1 0,0 1 1,0-1-1,0 0 0,1 0 1,-1 0-1,1 0 0,0 0 1,0 0-1,0-1 0,0 1 1,0-1-1,0 0 0,1 0 1,-1 0-1,1-1 0,0 1 0,-1-1 1,1 0-1,0 0 0,2 1 1,6 0-28,0-1-1,0 0 0,0 0 0,0-1 1,0-1-1,0 0 0,0 0 0,0-1 1,0-1-1,3-1 29,74-26-836,75-36 836,12-6-147,-75 37 144,-21 9 0,-2-4 0,51-27 3,-117 51 6,-1 0 1,0-1 0,-1 0-1,0 0 1,0-1 0,-1 0-1,4-5-6,-13 13 2,0 0 0,0 0 0,0 0-1,1 0 1,-1-1 0,0 1 0,0 0 0,0 0-1,0 0 1,0 0 0,0 0 0,0-1 0,0 1-1,0 0 1,0 0 0,0 0 0,0 0 0,0 0-1,0-1 1,0 1 0,0 0 0,0 0 0,0 0-1,0 0 1,0-1 0,0 1 0,0 0 0,-1 0-1,1 0 1,0 0 0,0 0 0,0 0 0,0-1-1,0 1 1,0 0 0,0 0 0,0 0 0,-1 0-1,1 0 1,0 0 0,0 0 0,0 0 0,0 0-1,0 0 1,-1 0 0,1-1 0,0 1 0,0 0 0,0 0-1,0 0 1,0 0 0,-1 0 0,1 0 0,0 0-1,0 0 1,0 0 0,0 0-2,-11-1 58,11 1-57,-22 0 77,0 0 0,0 2 1,0 1-1,-12 3-78,-88 24 422,52-12-40,41-10-190,0 0 0,1 2 0,-21 10-192,37-14 29,1 0 0,-1 1 1,1 0-1,0 1 1,1 0-1,0 0 0,0 2 1,1-1-1,-5 7-29,11-11 9,-1 0 0,1 0 0,0 1 0,0-1 0,1 1 0,0-1 0,0 1 0,0 0 0,1 0 0,-1 6-9,1-10 4,1 0 0,0 0 0,0 1 0,0-1 0,0 0 0,0 0 0,0 1 0,0-1 0,1 0 0,-1 0 0,1 1 0,0-1-1,0 0 1,0 0 0,0 0 0,0 0 0,0 0 0,0 0 0,1 0 0,-1-1 0,1 1 0,-1 0 0,1-1 0,0 1 0,-1-1 0,1 0 0,0 1-1,0-1 1,0 0 0,1 0-4,5 2 19,-1-1-1,0-1 0,0 1 0,1-1 0,-1-1 1,0 1-1,1-1 0,-1-1 0,1 1 0,-1-1 1,0 0-1,3-2-18,21-4 61,0-2 0,7-4-61,-26 9 11,34-13 25,0-1-1,38-22-35,-67 31 1,-1-1 0,-1 0 0,0-1 1,0-1-1,-1 0 0,-1-1 0,0 0 1,-1-1-1,4-6-1,-5 5 38,-1-1 1,0-1 0,-1 0-1,0 0 1,1-8-39,-44 73 586,21-28-567,1 0 0,1 0 0,0 1 0,-2 10-19,10-24-3,1 0-1,0 0 1,0 0 0,0 1-1,1-1 1,0 1 0,1-1-1,-1 1 1,1-1-1,1 1 1,0 0 0,0-1-1,0 0 1,1 1 0,0-1-1,1 2 4,-1-5-6,0 0 1,1 0-1,-1 0 0,1 0 0,0 0 0,0-1 0,1 1 0,-1-1 0,1 0 1,0 0-1,0 0 0,0-1 0,0 1 0,0-1 0,0 0 0,1 0 0,-1 0 1,1-1-1,-1 1 0,1-1 0,0 0 0,-1-1 0,4 1 6,10 0-61,-1 0 0,0-1 0,1-1 0,-1 0 0,17-5 61,6-3-272,0-1 0,0-3 0,-1-1 0,36-18 272,-7-3-378,0-3 0,8-10 378,-58 37 13,-2-1 0,1-1 0,-1 0 0,10-11-13,-25 23 20,0-1 0,0 1 0,0 0 1,0 0-1,0 0 0,-1 0 0,1-1 0,0 1 1,0 0-1,-1-1 0,1 1 0,-1-1 0,1 1 1,-1-1-1,0 1 0,1-1 0,-1 1 0,0-1 1,0 1-1,0-1 0,0 1 0,0-1 0,-1 1 0,1-1-20,-1 1 27,0-1-1,0 1 0,0 0 1,0-1-1,0 1 0,0 0 1,0 0-1,0 0 0,-1 0 0,1 0 1,0 0-1,-1 0 0,1 0 1,-1 1-1,1-1 0,-1 0 1,1 1-1,-1-1-26,-6-1 95,0 0 0,-1 1 0,1-1 1,0 2-1,0-1 0,-1 1 0,-5 1-95,-8 2 78,0 2-1,0 0 1,1 2-1,0 0 0,0 1 1,-18 11-78,4 0 41,1 1 1,1 2 0,-16 14-42,44-32 2,-38 32 11,40-33-14,0 0 1,1 0-1,-1 0 0,1 0 0,0 0 1,-1 0-1,1 1 0,1-1 0,-1 1 1,0 0-1,1-1 0,-1 2 1,2-5 1,0 0-1,0 1 0,0-1 1,1 0-1,-1 1 0,0-1 1,0 0-1,0 0 0,0 1 1,0-1-1,0 0 0,0 0 1,0 1-1,0-1 0,1 0 1,-1 0-1,0 1 0,0-1 1,0 0-1,1 0 0,-1 0 1,0 1-1,0-1 0,0 0 1,1 0-1,-1 0 0,0 0 1,0 0-1,1 0 0,-1 1 1,0-1-1,1 0 0,-1 0 1,0 0-1,0 0 0,1 0 1,-1 0-1,0 0 0,0 0 0,1 0 1,-1 0-1,0 0 0,1 0 1,-1 0-1,0-1 0,0 1 1,1 0-1,16-4 14,7-6 5,-1-1-1,-1-1 1,0 0 0,16-14-19,19-16 33,9-12-33,-31 23 6,-2-2 0,-1-1 0,-1-2 1,-2 0-1,-2-3 0,-1 0 0,-2-1 1,-2-1-1,-2-2 0,-2 0 0,-1-1 1,-3 0-1,-1-1 0,-2-1 0,-3 0 1,2-23-7,-9 48 46,0 1 0,-1-21-46,0 36 31,-1 0 0,0-1 1,1 1-1,-2 0 0,1 0 0,-1 0 0,1 0 1,-1 0-1,-1 0 0,1 0 0,-1 1 1,0-1-1,0 1 0,-1-1-31,4 4 12,-1 0 0,0 1 0,0-1 0,1 0 0,-1 1 0,0-1 0,0 1 0,0-1 0,0 1 0,0 0 1,0-1-1,0 1 0,0 0 0,0 0 0,0-1 0,0 1 0,0 0 0,0 0 0,0 0 0,0 0 0,0 0 0,0 1 0,0-1-12,-24 11 177,11-1-165,1 1 1,0 1 0,0 0-1,2 0 1,-1 2 0,1-1 0,1 1-1,1 1 1,0 0 0,0 0-1,2 1 1,-2 5-13,-3 9-1,1 1-1,2 0 1,1 1-1,2 0 1,1 0 0,1 6 1,0 4 2,3 1 1,1 0 0,2-1 0,2 1 0,2-1 0,2 4-3,-3-27 0,0 0 0,1-1 0,1 0 0,1 0-1,1-1 1,8 13 0,-10-19-6,0-1-1,1-1 1,0 1-1,1-1 1,0-1 0,0 1-1,1-2 1,-1 1-1,2-1 1,10 5 6,-14-9-7,-1 1 1,2-2 0,-1 1 0,0-1-1,0 0 1,1 0 0,-1-1 0,1 0-1,-1 0 1,1-1 0,0 0 0,-1-1-1,1 1 1,-1-1 0,1-1 0,-1 1 0,0-1-1,1-1 1,-1 1 0,0-1 0,0-1-1,-1 1 1,1-1 0,-1 0 0,0-1-1,0 1 1,0-1 0,3-4 6,3-3-1,0-1 0,-1-1 0,-1 0-1,-1 0 1,0-1 0,0-1 0,-1 1 0,-2-1 0,1 0 0,-2-1 0,0 0 0,-1 0 0,0 0-1,-2 0 1,0 0 0,-1-1 0,-1-14 1,0 31 8,-1 4-2,-2 10 0,-2 17 6,4-16-8,0 0-1,0 1 1,1-1-1,1 0 1,1 0 0,0 0-1,1 0 1,0-1-1,5 13-3,-3-12-12,-1 0 0,0 0 0,0 10 12,-3-18-3,0-1 0,-1 0 0,0 1-1,0-1 1,-1 0 0,1 1 0,-1-1-1,0 0 1,-1 0 0,1 1 0,-1-1 0,0 1 3,-4 3-12,0 0 0,-1 0 0,0-1 0,0 0 0,-1 0 0,0-1 0,0 0 0,-1 0 0,0-1 0,0 0 0,-6 3 12,-85 45-58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43.5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329 350 1200,'-70'-21'398,"67"20"-410,-1 0 1,0 0 0,0 0 0,0 1 0,1-1 0,-1 1-1,0 0 1,0 0 0,0 1 0,0-1 0,-1 1 11,-8 1-143,-11 0 472,0 2-1,1 1 0,-6 3-328,2-1 852,0-2-1,-4 0-851,30-5 112,1 1 1,-1-1 0,1 0 0,0 0 0,-1 0 0,1 0 0,-1 0 0,1 0 0,-1 0 0,1 0 0,0 0 0,-1 0 0,1 0 0,-1-1 0,1 1 0,0 0 0,-1 0 0,1 0 0,-1 0-1,1-1 1,0 1 0,-1 0 0,1 0 0,0-1 0,-1 1 0,1 0 0,0 0 0,0-1 0,-1 1 0,1 0 0,0-1 0,0 1 0,-1-1 0,1 1 0,0 0 0,0-1 0,0 1 0,0 0-1,0-1 1,0 1 0,-1-1 0,1 0-113,1 0 112,-1 1-1,0-1 1,0 0-1,0 0 1,1 0-1,-1 0 1,0 0-1,1 0 1,-1 0-1,1 1 1,-1-1-1,1 0 1,0 0-1,-1 1 1,1-1-1,0 0 1,-1 1-1,1-1 1,0 0-1,0 1-111,40-24 443,31-12-443,-52 27 70,1 1 0,0 1 0,0 0 0,1 2 0,5 0-70,13-3 126,549-117 1172,-481 103-1229,-45 9 150,-1-2 1,54-22-220,-100 24 285,-13 9-203,-12 7-828,-143 74-2948,92-49 2611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0:59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85 874 1680,'-67'51'699,"57"-45"775,7-9-358,7-12-23,-2 11-1098,24-73 713,6-20-387,-31 94-316,15-54-51,-1-1 1,-4 0 0,4-50 45,-14 75-63,-1-1 0,-1 1 1,-2-1-1,-2 1 0,-5-21 63,-3 1 99,-3 1 0,-2 0-1,-3-3-98,10 38 187,11 17-185,0 0 0,0 0 0,0 0 0,-1 0-1,1 0 1,0 0 0,0-1 0,0 1 0,-1 0-1,1 0 1,0 0 0,0 0 0,0 0-1,-1 0 1,1 0 0,0 0 0,0 0 0,0 0-1,-1 0 1,1 0 0,0 0 0,0 1 0,0-1-1,0 0 1,-1 0 0,1 0 0,0 0-1,0 0 1,0 0 0,0 0 0,-1 0 0,1 1-1,0-1 1,0 0 0,0 0 0,0 0 0,0 0-1,0 1 1,-1-1 0,1 0 0,0 0-1,0 0 1,0 0-2,-8 33-14,5-19 3,-1 8-5,1-1 0,0 1 0,2 0 1,0 0-1,2 7 16,5 42-31,3 1 31,4 40-4,-6 51 139,-8 51-135,4 129 179,-1-315-171,1-1 0,2 1-1,1-1 1,4 13-8,-7-33 0,-1 0 0,1 0-1,1 0 1,-1-1 0,1 1 0,1-1 0,-1 0 0,1 0 0,4 4 0,-7-8-18,0 0-1,0 0 1,0 0 0,0 0 0,1-1 0,-1 1 0,0-1 0,1 1 0,0-1 0,-1 0-1,1 0 1,-1 0 0,1-1 0,0 1 0,0-1 0,-1 1 0,1-1 0,0 0 0,0 0-1,0 0 1,0 0 0,-1-1 0,1 1 0,0-1 0,0 1 0,0-1 18,3-3-182,0 1 1,-1-1 0,1 0-1,-1 0 1,1 0 0,-1-1-1,-1 0 1,1 0-1,-1 0 1,2-3 181,17-29-600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0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22 432 3921,'-2'-1'190,"0"0"1,0-1 0,0 1-1,0-1 1,0 0 0,1 0-1,-1 0 1,1 0 0,-1 0-1,1 0 1,-1 0-191,2 1 45,0 0 1,0 0-1,0 0 1,0 0-1,0-1 0,0 1 1,0 0-1,0 0 1,1 0-1,-1 0 1,0 0-1,0 0 1,1 0-1,-1 0 1,1 0-1,-1 0 0,1 0 1,0 0-1,-1 0 1,1 1-1,0-1 1,-1 0-1,1 0 1,0 1-1,0-1 0,0 0 1,0 1-1,0-1 1,0 1-1,0-1 1,0 1-1,0-1 1,0 1-46,47-27 476,34-13-476,-2 1-111,-26 10-11,-13 6-93,1 2 0,1 2 0,27-7 215,-64 23-15,1 2 1,-1-1-1,0 1 0,1 0 1,0 0-1,-1 1 0,1 0 1,-1 0-1,1 1 0,-1-1 1,1 1-1,-1 1 0,4 0 15,-3 1 5,-1 0 0,1 1 0,-1 0 0,1 0 0,-1 0-1,0 1 1,-1 0 0,1 0 0,-1 0 0,0 1 0,0 0-5,9 10 27,-7-6-12,1-1 0,1 1 0,-1-2 0,1 0 0,1 0 0,2 2-15,-10-9 2,1 0 0,-1 1 1,1-1-1,-1 0 0,1 0 0,-1 0 0,1 0 1,0-1-1,-1 1 0,1-1 0,0 1 1,-1-1-1,1 0 0,0 0 0,0 0 1,-1-1-1,1 1 0,0-1 0,-1 1 1,1-1-1,0 0 0,-1 0 0,1 0 0,-1 0 1,1-1-1,-1 1 0,0-1 0,0 1 1,1-1-1,-1 0-2,7-6 6,-1-1 1,0 0-1,0 0 1,-1 0-1,0-1 0,-1 0 1,0-1-1,0 1 1,-1-1-1,0 0 0,-1-1 1,-1 1-1,0-1 1,0 1-1,-1-1 1,0-7-7,-2 14 5,-1 0 0,1 0 0,-1 0 0,0 1 0,-1-1 0,1 0 0,-1 1 0,0-1 0,0 1-1,0 0 1,-1-1 0,1 1 0,-1 0 0,0 1 0,0-1 0,-1 0 0,-2-2-5,4 5-6,1-1 0,-1 0 0,0 1 0,0 0-1,0-1 1,0 1 0,-1 0 0,1 0-1,0 0 1,0 0 0,-1 0 0,1 1-1,0-1 1,-1 1 0,1-1 0,-1 1-1,1 0 1,-1 0 0,1 0 0,0 0-1,-1 1 1,1-1 0,-1 1 0,1-1 0,0 1-1,-1 0 1,1 0 0,0 0 0,0 0-1,0 0 1,0 1 0,0-1 0,0 0-1,0 1 1,-1 1 6,-3 4-212,0 1 0,1-1-1,0 1 1,1 0 0,0 1-1,0-1 1,0 1 0,1 0-1,1 0 1,-2 7 212,1 0-395,2 0 1,-1 16 394,2-32-3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1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40 164 4153,'-13'-28'836,"2"-1"0,-3-12-836,13 38 73,1 0 0,0 0 0,-1 0 0,1 0 0,0 0 0,1 0 0,-1 1 0,0-1 0,1 0 0,0 0 0,-1 0 0,1 0 0,0 1 0,1-3-73,-1 4 41,0 0 0,-1-1 0,1 1 0,0 0 0,0-1 0,0 1 0,0 0-1,0 0 1,0 0 0,0 0 0,0 0 0,0 0 0,1 0 0,-1 0 0,0 0 0,1 0 0,-1 1 0,1-1 0,-1 1 0,1-1-41,-1 1 3,0 1 0,-1-1 1,1 0-1,0 1 0,-1-1 1,1 1-1,0-1 0,-1 1 1,1-1-1,0 1 0,-1 0 1,1-1-1,-1 1 1,1 0-1,-1-1 0,1 1 1,-1 0-1,0 0 0,1-1 1,-1 1-1,0 0 0,0 0 1,1 0-1,-1-1 0,0 1 1,0 0-1,0 0 0,0 0 1,0 0-1,0-1 1,0 2-4,0 2 1,5 40-48,-2 0 1,-3 26 46,2 25-19,2-30 11,9 41 8,-8-78 1,2 0 1,0 0-1,2-1 0,0-1 1,3 2-2,-9-22-1,-1-1 1,2 1-1,-1-1 1,0 1 0,1-1-1,0 0 1,3 3 0,-5-7-1,0 1 0,-1-1 0,1 0 0,0 0-1,-1 0 1,1 0 0,0 0 0,0 0 0,0 0 0,0-1 0,0 1 0,0 0 0,0-1-1,0 0 1,0 0 0,0 1 0,0-1 0,0 0 0,1-1 0,-1 1 0,0 0 0,0-1-1,0 1 1,1-1 1,3-2-1,0 0 0,0 0 0,-1-1 0,1 0-1,-1 0 1,0 0 0,0 0 0,-1-1 0,1 0-1,-1 0 1,0 0 0,-1 0 0,1-1 0,-1 0-1,1-2 2,8-15 5,-1 0 0,-2-1-1,3-10-4,3-20 7,-3 0 0,4-47-7,3-12 18,-19 111-17,1-5 1,1 0 0,-1 0 0,1 0 0,0 0-1,1 0 1,0 0 0,0 1 0,1-2-2,-3 7 0,-1 1 0,0 0 0,0 0 0,0-1 0,1 1 0,-1 0-1,0 0 1,0-1 0,1 1 0,-1 0 0,0 0 0,0 0 0,1 0 0,-1 0-1,0-1 1,1 1 0,-1 0 0,0 0 0,1 0 0,-1 0 0,0 0 0,1 0-1,-1 0 1,0 0 0,1 0 0,-1 0 0,0 0 0,1 0 0,-1 0 0,0 1 0,0-1-1,1 0 1,-1 0 0,0 0 0,1 0 0,-1 0 0,0 1 0,0-1 0,1 0-1,-1 0 1,0 1 0,10 12-15,10 26 6,-2 1 1,4 15 8,-11-24 6,1-1-1,1-1 1,2 0 0,1-1 0,3 2-6,-16-26-1,0 0 0,0 0 0,1 0 0,-1 0-1,1 0 1,0-1 0,0 0 0,0 0 0,0 0 0,1 0-1,2 1 2,-5-3-1,0-1 0,0 1 0,0-1 0,0 0 0,0 0 0,0 0 0,0 0 0,0 0 0,0 0 0,0 0 0,0 0-1,0-1 1,0 1 0,0-1 0,0 0 0,0 0 0,0 1 0,0-1 0,-1 0 0,1 0 0,0-1 0,-1 1 0,1 0-1,-1-1 1,1 1 0,-1 0 0,0-1 0,1 0 0,-1 1 0,0-1 1,9-12 4,-1 1-1,6-13-3,7-11 17,-9 16-6,61-90 31,-59 91-38,1 1 0,1 0 0,0 1 0,5-3-4,-17 17 0,1-1-1,0 1 1,0 0-1,0 0 1,0 1-1,1-1 1,-1 2 0,1-1-1,2 0 1,-8 3 0,1-1 1,-1 1-1,1 0 0,0 0 1,-1-1-1,1 1 0,0 1 1,-1-1-1,1 0 0,0 0 1,-1 0-1,1 1 0,0-1 1,-1 1-1,1 0 0,-1-1 1,1 1-1,-1 0 1,1 0-1,-1 0 0,0 0 1,1 0-1,-1 0 0,0 0 1,0 0-1,0 1 0,0-1 1,0 0-1,0 1 0,0-1 1,0 1-1,0-1 0,-1 1 1,1-1-1,-1 1 0,1 0 1,-1-1-1,1 1 0,-1-1 1,0 1-1,5 26 24,-1-1 0,-1 1 0,-1 0 0,-2 0 0,-1 0 0,-1 9-24,-10 57 62,-5 12-62,17-106 0,-2 25 89,2-25-84,0 0 0,0 0 0,1 0 0,-1 0 0,0 0 0,0 0 0,1 0-1,-1 0 1,0 0 0,0 0 0,1 0 0,-1 0 0,0 0 0,0-1 0,1 1 0,-1 0-1,0 0 1,0 0 0,0 0 0,1 0 0,-1-1 0,0 1 0,0 0 0,0 0 0,0 0 0,0-1-1,1 1 1,-1 0 0,0 0 0,0-1 0,0 1 0,0 0 0,0 0 0,0-1 0,0 1-1,0 0 1,0 0 0,0-1 0,0 1 0,0 0-5,19-46 287,17-64-47,-7 20-209,3 2 0,15-21-31,-44 101 0,-1 3 1,0 0 0,1 0 0,-1 1 0,1-1 0,0 1 0,0-1 0,0 1 0,1 0 0,-1 0 0,1 1 0,0-1 0,0 1 0,1-1-1,-4 4 0,0-1 0,0 1 0,-1-1 1,1 1-1,0 0 0,0-1 0,0 1 0,0 0 0,0 0 0,0 0 0,0 0 0,0 0 0,-1 0 0,1 0 0,0 0 1,0 0-1,0 0 0,0 0 0,0 1 0,0-1 0,0 0 0,0 1 0,-1-1 0,1 1 0,0-1 0,0 1 0,0-1 1,-1 1-1,1-1 0,0 1 0,-1 0 0,1-1 0,0 1 0,-1 0 0,1 0 0,-1-1 0,1 1 0,-1 0 0,0 0 1,1 0-1,2 5-2,-1 0 0,0 0 0,0 1 1,0-1-1,0 5 2,16 97-195,-7-38-1445,19 65 1640,-1-53-550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1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22 5553,'-24'-22'2177,"-8"22"-1569,-10 15-248,-9 24-304,-3 10-24,5 23-32,4 7 0,18 8-24,10 1 0,17-16 24,15-10-16,25-22 8,13-12-8,16-22-40,5 1-312,-1-18-672,-7-8-553,-5-19 881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2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1070 3841,'-3'5'268,"1"-1"0,0 1 0,0-1 0,0 1 0,1 0 0,0-1 0,0 1 0,0 0 0,0 0 0,1 0 0,0 0 0,0 0 0,0 3-268,0-6 25,0 0 0,1 0-1,-1 0 1,0 0 0,1 0 0,-1 0 0,1 0 0,0 0 0,0 0 0,-1 0 0,1 0 0,1-1 0,-1 1 0,0 0 0,0-1 0,0 1 0,1-1-1,-1 1 1,1-1 0,0 0 0,-1 1 0,1-1 0,0 0 0,-1 0 0,1 0 0,0 0 0,0-1 0,0 1 0,0 0 0,0-1 0,0 1 0,0-1-1,0 0 1,1 0-25,8 0 19,-1 0 0,1-2 0,0 1-1,-1-1 1,1-1 0,-1 0-1,1 0 1,8-5-19,18-9 22,25-16-22,-52 28 0,33-20-209,-1-2 0,-1-1 0,-2-2 0,33-34 209,-65 58-82,-1 0-1,0 0 1,-1-1 0,0 0-1,0 0 1,0 0-1,-1-1 1,0 1 0,2-8 82,-5 13-12,-1 0 0,1 0 0,-1 0-1,0 0 1,0 0 0,1 0 0,-1 0 0,0 0 0,-1 0 0,1 0 0,0 1 0,-1-1 0,1 0 0,-1 0 0,1 0 0,-1 0 0,0 1 0,0-2 12,-1 1 9,0 0 1,0 0-1,1 0 1,-2 0-1,1 0 1,0 1-1,0-1 1,-1 0-1,1 1 1,0 0-1,-1 0 1,0 0-1,1 0 0,-1 0 1,0 0-1,0 0-9,-8-1 64,0 0 0,0 0 0,0 1 0,0 1-1,0 0 1,1 0 0,-1 1 0,0 0 0,0 1-1,0 0 1,1 1 0,-1 0 0,1 1 0,0 0 0,0 1-1,0 0 1,0 0 0,1 1 0,-5 3-64,0 3 77,-1-1 0,2 2 1,0 0-1,0 0 0,1 1 1,1 1-1,0 0 1,1 1-1,1 0 0,0 0 1,-3 9-78,2-1 31,1 0 0,2 1 1,0 0-1,1 0 0,2 0 1,0 1-1,2-1 0,1 1 1,0 0-1,4 15-31,-3-34-2,2 0-1,-1 0 1,1 0 0,0 0 0,0 0 0,1 0-1,0-1 1,0 1 0,1-1 0,-1 0-1,5 6 3,-4-8-1,0 0 0,0-1 0,0 1 0,1 0 0,-1-1 0,1 0-1,0 0 1,0-1 0,0 1 0,0-1 0,0 0 0,0 0 0,1-1 0,-1 0-1,0 0 1,1 0 1,9 0 1,0 0 1,0-1-1,-1-1 0,1 0 0,0-1 0,-1-1 0,1 0 0,-1-1 0,0-1 0,12-5-1,3-3 2,-1 0 0,0-2-1,-1-2 1,15-11-2,-22 13 1,0 0 0,-1-1 1,-1-1-1,-1-1 0,0 0 0,10-17-1,-23 29 10,1 0-1,-1-1 1,-1 1-1,1-1 1,-1 0-1,0 0 1,-1-1-1,1 1 1,-1 0-1,-1-1 0,0 1 1,0-1-1,0 0 1,-1 1-1,0-1 1,0 0-1,-1 1 1,0-1-1,-1 1 1,1-1-1,-1 1 1,-1-1-1,-2-4-9,2 6 37,0 0 1,0 0-1,0 1 1,-1-1-1,0 1 1,0 0-1,-1 0 1,0 1-1,1-1 1,-4-1-38,9 3 137,9 0-66,22-2-42,-6 1-18,3-3-3,1-2 1,17-9-9,-9 4-8,18-4 8,-46 16-2,1-1-1,0 1 1,0 1-1,0 0 1,-1 1-1,1 0 1,6 1 2,-14-1 0,0 0 0,0 1 0,-1-1 1,1 1-1,0 0 0,-1 0 0,1 0 0,0 0 0,-1 1 1,1-1-1,-1 1 0,0-1 0,0 1 0,1 0 1,-1 0-1,0 0 0,0 0 0,-1 0 0,1 0 1,0 1-1,-1-1 0,1 0 0,-1 1 0,0-1 0,0 1 1,0 0-1,0-1 0,0 1 0,-1 0 0,1 0 1,-1 0-1,1-1 0,-1 1 0,0 0 0,-1 2 0,1 11 11,-2 1 1,0 0-1,-1 0 0,-1-1 0,-3 11-11,1-5 26,2-7-16,-12 62 52,14-68-52,2-1 0,-1 1 0,1-1 0,0 1-1,1-1 1,-1 0 0,3 8-10,-2-14 1,-1 0 0,1 0 0,-1 0 0,1 0 0,0-1 0,0 1 0,0 0 0,0 0-1,0-1 1,0 1 0,0-1 0,1 1 0,-1-1 0,1 1 0,-1-1 0,1 0 0,-1 0 0,1 0 0,0 0 0,0 0-1,1 1 0,0-1 1,0-1 0,1 1-1,-1 0 1,0-1-1,1 0 1,-1 0-1,1 0 1,-1 0 0,1 0-1,-1-1 1,1 1-1,-1-1 0,10-3-3,-1 0 1,1-1-1,-1 0 0,0-1 0,-1 0 0,5-4 3,67-48-265,-3-5-1,50-51 266,-100 87-107,-15 15 57,16-15-126,-1-2-1,-2 0 1,14-19 176,-33 36-42,-1 0 0,0 0 0,-1-1-1,0 0 1,-1-1 0,-1 0 0,0 0 0,0 0 0,-2 0 0,0-1 0,1-14 42,-1-49-143,-4 0 0,-3 0 0,-7-27 143,8 80-14,1 2 10,-4-36 209,-2 0 0,-4-5-205,10 57 62,0 0 1,0 0 0,-1 1 0,1-1-1,-2 1 1,1-1 0,-1 1-1,0-1-62,3 6 20,0-1-1,0 1 1,-1 0-1,1-1 0,0 1 1,0 0-1,-1 0 1,1-1-1,-1 1 0,1 0 1,-1 1-1,0-1 1,1 0-1,-1 0 1,0 1-1,1-1 0,-1 1 1,0-1-1,0 1 1,0 0-1,1 0 0,-1 0 1,0 0-1,0 0 1,0 0-1,0 0 0,1 0 1,-1 1-1,0-1 1,0 1-1,1 0 1,-1-1-1,0 1 0,1 0-19,-4 2 9,1 0-1,-1 0 0,1 0 0,0 1 1,0 0-1,0 0 0,1 0 0,-1 0 0,1 0 1,0 1-1,0-1 0,1 1 0,-1 0 1,1 0-1,-1 3-8,-4 13 9,0 1 0,2-1 0,0 6-9,4-25 1,-15 109 27,5 1 0,3 95-28,-5 52-46,7-170-32,0-5-461,-3 0 1,-3 0-1,-15 46 539,14-93-1778,0-11 682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2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5465,'107'-21'1921,"8"10"-1745,-8-4-440,-20 11 200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2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385 0 4417,'-5'1'351,"1"-1"1,0 1-1,0 0 1,-1 1-1,1-1 1,0 1-1,0 0 1,0 0-1,0 1-351,-6 1 283,-15 10-251,0 0-1,0 2 1,2 1 0,0 1-1,1 1 1,0 0-1,2 2 1,1 0 0,0 2-1,1 0 1,2 1 0,1 0-1,0 1 1,-6 19-32,15-30 7,1 0 0,1 0 0,0 0 0,0 7-7,3-17 2,0 0-1,1 0 1,0 1-1,0-1 1,0 0 0,1 0-1,-1 0 1,1 1-2,0-3 0,-1-1 0,1 0 1,-1 0-1,1 1 0,-1-1 0,1 0 1,0 0-1,-1 0 0,1 1 0,0-1 1,0 0-1,0 0 0,0 0 0,0 0 1,0-1-1,0 1 0,0 0 0,0 0 1,1-1-1,-1 1 0,0-1 0,1 1 0,0-1 1,1 1-1,0-1 0,-1 0 0,1 0 0,0-1 0,0 1 0,-1 0 0,1-1 0,0 0 0,-1 0 0,1 1 0,-1-2 0,1 1 0,-1 0 0,0 0 0,1-1 1,-1 1-1,0-1 0,0 0 0,0 0 0,2-1 0,0 0 0,14-14 6,-1 0-1,0-1 1,-1 0 0,-2-1 0,6-9-6,11-15 7,-1 6-1,94-131 72,-117 161 242,-6 16-142,-6 28-22,3-27-98,-3 17-2,-3 23 11,2 0 0,2 1-67,3-36 4,1 1 0,1-1 0,0 0 0,1 1 0,1-1 0,0 0 1,2 0-1,4 12-4,-7-20 1,1-1 0,0-1 0,1 1 0,-1 0 0,1-1 0,0 1 0,0-1 0,1 0 0,0 0-1,-3-3-1,1 0 0,-1 0 0,1 0 0,0-1 0,-1 1 0,1-1 0,0 0-1,0 1 1,0-1 0,0 0 0,0-1 0,0 1 0,1-1 0,-1 1 0,0-1 0,0 0 0,0 0 0,1 0 0,-1-1 0,3 1 1,4-4 1,1 1 0,0-1 1,-1 0-1,1-1 0,-1-1 0,-1 1 1,1-1-1,-1-1 0,0 0 1,0 0-1,1-2-1,12-13 19,0-1 0,-1-1 1,7-12-20,-14 14-2,0 0 0,-2-1 0,-1-1 0,6-17 2,14-28 209,-31 69-206,0 1 0,0-1 0,0 0 0,0 0 1,0 0-1,0 0 0,0 0 0,0 0 0,0 0 0,0 1 0,0-1 0,0 0 0,1 0 0,-1 0 0,0 0 1,0 0-1,0 0 0,0 0 0,0 0 0,0 0 0,0 0 0,0 0 0,0 0 0,1 1 0,-1-1 1,0 0-1,0 0 0,0 0 0,0 0 0,0 0 0,0 0 0,0 0 0,1 0 0,-1 0 0,0 0 1,0 0-1,0 0 0,0 0 0,0 0 0,0 0 0,0 0 0,1-1 0,-1 1 0,0 0 0,0 0 0,0 0 1,0 0-1,0 0 0,0 0 0,0 0 0,0 0 0,0 0 0,1 0 0,-1 0 0,0 0 0,0-1 1,0 1-1,0 0 0,0 0 0,0 0 0,0 0 0,0 0 0,0 0-3,1 12 108,-6 23-36,1 1 0,2 0-1,2 5-71,0-21-38,2-1 0,0 0-1,1 0 1,1 0 0,1 0-1,5 13 39,-8-28-64,0 0 0,-1 1-1,2-1 1,-1 0 0,0 0 0,1-1-1,0 1 1,0-1 0,0 1-1,0-1 1,0 0 0,1 0 0,3 2 64,-6-4-77,1 0 0,0 0 0,0 0-1,0-1 1,0 1 0,0-1 0,0 1 0,0-1 0,0 0 0,0 0 0,0 0 0,0 0 0,0 0 0,0 0 0,0 0 0,0-1 0,0 1 0,0-1 0,0 0 0,-1 1 0,1-1 0,0 0 0,0 0 0,0 0 0,-1 0 0,1 0 0,-1-1 0,1 1 0,-1 0 0,1-1 0,0-1 77,30-35-1705,4-15 804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3.5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0 3657,'-12'11'401,"0"1"0,1 0 0,0 0 0,0 1 0,2 1 0,0-1 0,0 2 0,1-1 0,1 1 0,0 0 0,1 1 0,1-1 0,0 2-401,-4 22 105,1 0 0,1 1 1,3 0-1,0 33-105,3-44 3,1 0 0,2-1 0,1 1-1,4 16-2,-5-34-7,1 0 0,0-1-1,1 1 1,0 0-1,0-1 1,1 0-1,1 0 1,0-1 0,0 1-1,0-1 1,1 0-1,1-1 1,2 3 7,-6-8-3,-1 0 0,1 0 0,-1-1 1,1 1-1,0-1 0,0 0 0,0 0 0,1 0 0,-1-1 0,0 1 1,0-1-1,1 0 0,-1 0 0,1-1 0,3 1 3,-2-1-1,0-1 1,0 1-1,-1-1 1,1-1-1,0 1 0,-1-1 1,1 0-1,-1 0 0,1-1 1,-1 1-1,0-1 0,3-3 1,8-5 4,0-1 0,0-1-1,-2-1 1,11-12-4,51-65 49,-24 26-5,-36 46-29,2-3 23,2 0 0,0 1 0,2 0 0,7-4-38,-22 20 11,0 0 1,1 0-1,-1 1 1,1 0-1,0 0 1,0 1-1,1 0 0,-1 0 1,1 1-1,-1 0 1,1 1-1,0-1 0,-1 2 1,1-1-1,0 1 1,6 1-12,-7 0 3,1 0 1,-1 1 0,0 0-1,0 0 1,0 1 0,0 0 0,-1 1-1,1-1 1,-1 1 0,0 1-1,0-1 1,0 1 0,0 0-1,-1 1 1,0 0 0,3 3-4,-3-1 5,0 1 1,0-1 0,-1 1-1,0 0 1,-1 1-1,0-1 1,0 1 0,-1 0-1,0-1 1,-1 1 0,0 1-1,0-1 1,-1 5-6,0 11 17,-1 0 0,-1 0 1,-1 0-1,-1-1 0,-1 1 1,-9 24-18,9-40 135,1-9 94,3-17 111,9-27-300,2-1 0,1 2 1,3 0-1,2 0 0,18-32-40,-33 69-11,2-3-12,0 0 1,0 0-1,1 0 0,0 1 1,1-1-1,-1 2 1,1-1-1,0 0 1,1 1-1,4-3 23,-10 8 0,-1 1-1,1 0 1,-1 0-1,1 0 1,0-1 0,-1 1-1,1 0 1,-1 0 0,1 0-1,-1 0 1,1 0 0,0 0-1,-1 0 1,1 0 0,-1 0-1,1 0 1,-1 1 0,1-1-1,-1 0 1,1 0-1,-1 0 1,1 1 0,-1-1-1,1 0 1,-1 1 0,1-1-1,-1 0 1,1 1 0,-1-1-1,0 0 1,1 1 0,-1-1-1,1 1 1,-1-1-1,0 1 1,0-1 0,1 1-1,-1-1 1,0 1 0,0-1-1,0 1 1,9 26-13,-4 10-9,0 0-1,-3 10 23,0-11 3,2 1 0,4 15-3,-6-41 1,1 0 0,0 0 0,1 0 0,0 0 0,1-1 0,0 0-1,1 0 1,0 0 0,6 7-1,-10-14 0,0 0-1,0-1 0,1 1 1,-1-1-1,0 0 0,1 0 1,0 0-1,-1 0 1,1 0-1,0 0 0,0-1 1,0 1-1,0-1 0,0 0 1,0 0-1,0 0 1,1 0-1,-1-1 0,0 1 1,0-1-1,1 0 0,-1 0 1,0 0-1,1-1 1,-1 1-1,0-1 0,0 1 1,0-1-1,1 0 0,-1 0 1,0 0-1,0-1 0,0 1 1,0-1-1,0 0 1,12-8 1,-1-1-1,0 0 1,-1-1-1,0 0 0,-1-1 1,1-2-1,-2 3 2,96-115-8,6-7 25,-102 123 8,-6 10 24,-11 20 78,-5 8-46,1 0 0,2 1 0,0 0 0,2 0 0,-2 22-83,6-34-2,0 0 1,2 1-1,0-1 1,1 0-1,0 1 1,2-1-1,0 0 1,0 0 0,2-1-1,5 15 2,-7-23-21,1 0 0,-1 0 0,1-1 1,0 0-1,0 0 0,1 0 0,0 0 0,0-1 0,3 3 21,-5-6-36,-1 0 0,1 0-1,0 0 1,0 0 0,0-1-1,0 1 1,1-1 0,-1 0-1,0 0 1,0 0 0,1 0-1,-1 0 1,1-1 0,-1 0-1,1 0 1,-1 0 0,0 0-1,1 0 1,-1-1 0,1 1-1,2-2 37,1 0-212,0-1 0,0-1-1,0 1 1,0-1 0,-1 0 0,1-1 0,-1 0-1,0 0 1,0 0 0,-1-1 0,0 1-1,0-1 1,0 0 0,3-7 212,35-59-986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3.9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24 6969,'-30'-19'2817,"11"15"-1809,17 32-720,11 16-312,10 25-1408,-9 12 1040</inkml:trace>
  <inkml:trace contextRef="#ctx0" brushRef="#br0" timeOffset="1">322 1000 9482,'44'-60'3209,"10"22"-3105,12 8-584,8-2-561,-1 3 657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4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209 702 2601,'-80'-568'4478,"77"549"-4318,1 2 120,0 0 0,-1 0 0,-1 0 0,-1 1 0,-1-2-280,6 18 20,0-1 0,0 0 0,-1 1 0,1-1-1,0 0 1,-1 1 0,1-1 0,0 0 0,-1 1 0,1-1 0,-1 1 0,1-1-1,-1 1 1,1-1 0,-1 1 0,0-1 0,1 1 0,-1-1 0,1 1-1,-1 0 1,0 0 0,0-1 0,1 1 0,-1 0 0,0 0 0,1 0-1,-1-1 1,0 1 0,0 0 0,1 0 0,-1 0 0,0 0 0,0 0 0,1 1-1,-1-1 1,0 0 0,1 0 0,-1 0 0,0 1 0,0-1 0,1 0-1,-1 1 1,1-1 0,-1 0 0,0 1 0,1-1 0,-1 1 0,0 0-20,-2 2 34,-1 0 0,0 1 1,1-1-1,-1 1 1,-2 4-35,0 3 14,-1 0 0,2 0 0,-1 1 0,2 0 0,-1 0 1,2 0-1,-1 1 0,2-1 0,0 1 0,-1 8-14,0 17 25,2 1-1,3 34-24,6 7 22,4 0-1,3-1 0,9 20-21,21 52 37,-27-94 39,-1 0 1,-4 1 0,5 39-77,-12-43 18,-3-1-1,-2 0 1,-2 1 0,-2-1-1,-5 15-17,7-61-42,-9 39-73,9-44 2,0 1 1,0 0-1,0-1 1,0 1-1,0-1 0,-1 0 1,1 1-1,-1-1 1,1 0-1,-1 0 0,0 0 1,0 0-1,0 0 1,-2 1 112,4-3-43,0 1 1,0-1 0,-1 0 0,1 0 0,0 0 0,-1 0 0,1 0-1,0 0 1,0 0 0,-1 0 0,1 0 0,0 0 0,-1 0 0,1 0-1,0 0 1,0 0 0,-1 0 0,1 0 0,0 0 0,0 0 0,-1 0 0,1 0-1,0 0 1,-1 0 0,1 0 0,0-1 0,0 1 0,-1 0 0,1 0-1,0 0 1,0-1 0,0 1 0,-1 0 0,1 0 0,0 0 0,0-1 0,0 1 42,-11-18-953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44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5009,'8'-27'6252,"-7"26"-6175,0 0 0,0 0 0,0 1 0,0-1-1,0 0 1,0 1 0,0-1 0,0 1 0,1 0 0,-1-1 0,0 1 0,0 0 0,0-1-1,2 1-76,0 0 103,1-2-55,1 1-1,0-1 1,0 1 0,0 1-1,0-1 1,-1 1 0,1 0-1,0 0 1,0 0 0,0 1-1,0-1 1,0 1 0,0 0-1,0 1 1,-1-1 0,5 3-48,-6-3 9,13 5 56,-1 0 0,1 1 0,-1 1 0,0 0 0,-1 1 0,3 4-65,14 10 152,2-1 0,6 2-152,-26-17 53,0 0-1,1-2 1,0 1 0,0-1 0,0-1-1,1-1 1,4 1-53,25 1 255,0-2 1,16-2-256,-55 0 62,-8-6 15,3 5-69,0 0 6,0 0 4,0 0 2,0 0-14,-1 0-5,-1 1 0,1-1-1,-1 1 1,1 0 0,0 0-1,0-1 1,-1 1 0,1 0 0,0 0-1,0 0 1,0 0 0,0 0-1,0 0 1,0 1 0,0-1-1,0 0 1,1 0 0,-1 1 0,0-1-1,1 1 1,-1-1 0,1 0-1,-3 5-1,0 0 0,0-1 1,-1 1-1,1-1 0,-5 4 1,-13 13 0,10-12-1,1 1 0,0 0 0,0 0 0,2 1 0,-1 0 0,1 2 1,-23 40 11,-3 0 1,-2-2 0,-2-2-1,-4 0-11,31-37 0,-11 9 2,16-14 2,5-7 39,1-6 4,0 1-32,0 4-16,6-5-26,26-3 21,0 1 0,27-2 6,-45 6 1,91-11 13,98-19-42,158-37-3648,-277 51 2501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4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0 412 7242,'0'-2'128,"0"1"0,1 0 0,-1 0 1,0 0-1,1 0 0,-1 0 0,0 0 1,1 0-1,0 0 0,-1 0 1,1 0-1,-1 0 0,1 0 0,0 0 1,0 0-1,0 0 0,0 0 1,-1 1-1,1-1 0,0 0 0,0 1 1,0-1-1,0 1 0,0-1 0,2 0-128,34-6 330,-18 5-148,244-31-204,-175 27-132,0 3 0,3 4 154,-72 0-46,-12-1 18,0 0 0,0 0 0,1 0-1,-1 1 1,0 0 0,0 1-1,0 0 1,0 0 0,-1 0-1,1 1 1,0 0 0,5 3 28,-11-5-5,1 0 0,-1 1 0,0-1 1,1 0-1,-1 1 0,0-1 0,0 1 0,0-1 1,0 1-1,0-1 0,-1 1 0,1 0 0,0-1 0,-1 1 1,1 0-1,-1-1 0,0 1 0,1 0 0,-1 0 1,0 0-1,0-1 0,0 1 0,0 0 0,-1 0 1,1 0-1,0-1 0,-1 1 0,1 0 0,-1 0 0,0 0 5,-3 8 96,0 0-1,-1 0 1,0 0-1,-6 7-95,0 1 178,7-12-115,1 1 0,0 0 0,0 0 0,1 1 0,-1-1 0,2 0 0,-1 1 0,1 0 0,0-1 0,0 7-63,1-11-6,0-1 1,1 1 0,-1-1 0,0 1-1,1-1 1,0 1 0,-1-1-1,1 0 1,0 1 0,0-1 0,1 0-1,-1 0 1,0 0 0,1 0 0,-1 0-1,1 0 1,0 0 0,-1 0-1,1-1 1,0 1 0,0-1 0,0 1-1,0-1 1,1 0 0,-1 1 0,0-1-1,0-1 1,1 1 0,-1 0-1,1 0 1,-1-1 0,1 1 0,-1-1-1,3 0 6,1 0-201,0 0-1,0 0 0,0-1 0,1 0 0,-1 0 1,0 0-1,0-1 0,0 0 0,0 0 0,-1 0 1,1-1-1,0 0 0,-1 0 0,0 0 0,0-1 1,0 0-1,0 0 0,0 0 0,0-1 202,27-29-1171</inkml:trace>
  <inkml:trace contextRef="#ctx0" brushRef="#br0" timeOffset="1">729 5 6385,'-7'-5'2417,"14"16"-1713,12 25-1480,9 11 544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1:05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1 413 9154,'6'-3'625,"1"1"-1,0-1 1,0 1-1,0 1 1,5-2-625,5 2 143,0 0 0,0 1 0,4 1-143,15-1 150,-5 1-200,38-2-635,18-3 685,-66 2-413,0-1-1,-1-1 0,0 0 1,1-2-1,-2 0 0,9-5 414,-22 9-215,-1-1-1,1 0 0,-1 0 1,1 0-1,-1-1 0,0 0 1,0 0-1,-1 0 0,1-1 1,-1 0-1,0 1 0,-1-2 1,4-4 215,-5 7-25,0-1 0,-1 1 1,0-1-1,0 0 0,0 1 1,0-1-1,0 0 0,-1 0 1,0 0-1,1 1 0,-1-1 1,-1 0-1,1 0 1,-1 0-1,1 1 0,-1-1 1,0 0-1,0 1 0,-1-1 1,1 1-1,-1-1 0,-1-1 25,1 1 137,-1 0 1,0 0-1,-1-1 0,1 2 0,-1-1 0,1 0 0,-1 1 0,0 0 0,-1 0 1,1 0-1,-1 0 0,1 1 0,-1-1 0,0 1 0,1 1 0,-1-1 0,0 0 1,0 1-1,-1 0 0,1 1 0,0-1 0,0 1 0,-3 0-137,-2 0 122,0 0 0,-1 1 0,1 0 0,0 1 0,0 0 0,0 0 0,0 1 0,1 1 0,-1-1 0,1 2 0,-5 2-122,-1 3 24,1 1 1,-1 0-1,2 1 0,-1 1 0,2 0 1,0 1-1,0 0 0,1 1 0,1 0 1,1 1-1,0 0 0,1 0 1,1 1-1,0 0 0,-2 11-24,7-21-1,0 0 1,1 0-1,0 1 0,0-1 1,0 1-1,1-1 1,1 1-1,-1-1 0,1 1 1,0-1-1,1 1 0,0-1 1,0 0-1,0 0 0,1 0 1,0 0-1,1 0 1,-1-1-1,1 1 0,0-1 1,1 0-1,0 0 0,0-1 1,0 1-1,4 2 1,0 0-10,1 0 0,0 0 0,1-1 0,-1-1 0,1 0-1,1 0 1,-1-1 0,1 0 0,0-1 0,0-1 0,0 0 0,0 0 0,1-1 0,-1-1-1,1 0 1,-1-1 0,12-1 10,-3-1-34,0-1 0,0 0 0,-1-2 0,1-1 0,-1 0 0,0-2 0,-1 0 0,0-1 0,0-1 0,8-6 34,18-13-44,-2-2 1,-1-1-1,16-18 44,-42 35 30,-1-1 1,0 0-1,-2 0 0,0-2 0,-1 1 0,0-2 0,-2 0 0,0 0 0,7-20-30,-7 5 125,-2 0-1,-2-1 1,2-26-125,7-39 633,-15 100-627,0 0 0,0 0 0,0 0 0,0 0 0,0 0 0,0 0 0,1 0 0,-1 0 1,0 0-1,0 0 0,0 0 0,0 0 0,0 0 0,0 0 0,0 0 0,0 0 0,0 0 0,0 0 0,0 0 0,0 0 0,0 0 1,0 0-1,0 0 0,1 0 0,-1 0 0,0 0 0,0 0 0,0 0 0,0 0 0,0-1 0,0 1 0,0 0 0,0 0 0,0 0 0,0 0 1,0 0-1,0 0 0,0 0 0,0 0 0,0 0 0,0 0 0,0 0 0,0 0 0,0 0 0,0 0 0,0 0 0,0-1 0,0 1 1,0 0-1,0 0 0,0 0 0,0 0-6,2 10 139,2 26-104,-3-23-8,-1-8-25,27 201 12,-18-156-70,-2 0 0,0 50 56,-7-75-127,-1 1 0,-1 0 0,-1-1 0,-2 1 1,0-1-1,-7 17 127,3-16-323,-1-1 0,-1 0 1,-8 12 322,-4 0-554,-25 29 554,48-65-4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27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760 0 1864,'4'0'16,"1"0"-1,-1 1 1,1-1-1,-1 1 1,0 0-1,1 0 1,1 1-16,-4-2 11,-1 1 1,0-1-1,0 0 1,0 1 0,0-1-1,0 0 1,0 1 0,0-1-1,0 1 1,0 0-1,0-1 1,0 1 0,0 0-1,0 0 1,0 0 0,-1-1-1,1 1 1,0 1-12,-73 22 988,-61 15 234,17 1-541,-61 33-681,128-51 24,1 3 0,1 1 0,1 2 0,2 3 0,1 1-24,35-26 13,5-4-10,1-1 0,-1 1-1,1 0 1,0-1 0,0 1 0,0 0-1,0 0 1,0 1 0,1-1 0,-1 0-1,1 0 1,-1 1 0,1-1 0,0 1 0,0 0-1,0-1 1,0 1 0,0 1-3,1-3 0,0 0 0,0 0 0,0-1 0,0 1 0,0 0 1,0 0-1,0 0 0,1-1 0,-1 1 0,0 0 0,1 0 0,-1 0 1,0-1-1,1 1 0,-1 0 0,1-1 0,-1 1 0,1 0 0,0-1 1,-1 1-1,1-1 0,-1 1 0,1-1 0,0 1 0,0-1 0,-1 1 0,2-1 0,23 8 5,-21-8-4,30 6 54,0-2 0,31-1-55,21 2 84,-50-2-68,-1 2 1,1 1-1,-1 2 1,-1 1 0,0 2-1,0 2 1,2 2-17,-23-9 0,0 1-1,-1 0 1,1 1 0,-2 0-1,1 1 1,-1 1 0,0-1-1,-1 2 1,0 0 0,-1 0-1,0 0 1,-1 1 0,0 1-1,-1-1 1,0 1 0,-1 0 0,-1 1-1,4 12 1,-7-22 1,-1 0 1,0 1-1,0 0 0,0-1 0,0 1 0,-1 0 0,0-1 0,1 1 1,-2 0-1,1-1 0,-1 1 0,1 0 0,-1-1 0,-1 1 1,1-1-1,0 1 0,-1-1 0,0 0 0,0 1 0,-1-1 1,1 0-1,-1 0 0,0-1 0,0 1 0,0-1 0,0 1 1,-1-1-1,1 0 0,-1 0 0,0 0 0,-3 1-1,-7 4-90,-1-1 0,0-1 0,0 0 0,0-1 1,0-1-1,-1-1 0,1 0 0,-1-1 0,0 0 0,0-1 0,0-1 0,0-1 0,0 0 0,0-1 0,0-1 0,1 0 90,-32-9-413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27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12 551 4433,'1'-3'141,"1"-1"0,-1 1 0,0 0 0,1 0 0,0 0 0,0 0 0,0 0 0,0 0 0,0 0 0,1 1 0,-1-1 0,1 1 0,-1-1 0,4-1-141,6-4-28,0 1 0,1 0 0,3-1 28,10-5-90,-2-1-367,0-2 0,-1 0 0,-1-1 0,12-13 457,-20 17-285,-1-1-1,0 0 1,-1-1-1,0-1 1,-2 0 0,1 0-1,-1-3 286,-8 15 18,1-1-1,-1 0 1,0 0-1,-1 0 1,1-1-1,-1 1 1,0 0-1,0-1 1,-1 1-1,0-1 1,0 1-1,0 0 1,0-1-1,-1 1 1,0-1-1,-1-2-17,0 3 78,0 0 0,0 1 0,0-1 0,-1 1-1,0-1 1,0 1 0,0 0 0,-1 0 0,1 0 0,-1 1-1,0-1 1,0 1 0,0 0 0,0 0 0,-1 1-1,1-1 1,-3 0-78,1-1 76,-1 2 0,0-1 0,1 1 0,-1 0 0,0 0-1,0 0 1,0 1 0,0 1 0,0-1 0,-1 1 0,1 0 0,0 0 0,0 1-1,0 0 1,0 1 0,0-1 0,-1 2-76,0-1 61,1 2 1,-1-1-1,1 1 0,-1 0 1,1 1-1,0-1 0,1 2 1,-1-1-1,1 1 0,0-1 1,0 2-1,1-1 0,0 1 1,0 0-1,0 1-61,-5 9 52,2 0-1,0 1 1,0 1-1,2-1 1,0 1-1,2 0 1,0 0-1,-1 10-51,2-3 8,1 1 0,1-1 0,2 1 0,0-1 0,2 1 0,1 2-8,-2-19-3,0-1 1,1 0-1,-1 1 0,2-1 0,-1-1 1,1 1-1,4 5 3,-6-11-4,1 1-1,-1 0 1,1-1 0,0 1-1,1-1 1,-1 0 0,1 0 0,-1 0-1,1-1 1,0 1 0,0-1-1,0 0 1,0 0 0,0 0 0,1 0-1,-1-1 1,2 1 4,5 0-9,0-1 1,0 0-1,0 0 1,0-1-1,0-1 0,0 0 1,0 0-1,10-3 9,17-6-38,33-12 38,-4-3-25,-1-2-1,-2-3 0,43-28 26,-62 30-9,-2-1-1,-1-2 0,-1-2 1,-2-1-1,15-19 10,-30 27 1,-1-1 1,10-17-2,-26 34 6,-1 0 1,0 0-1,0-1 1,-1 0-1,-1 0 1,0 0-1,0-1 1,-1 1-1,0-5-6,-3 15 4,1-1-1,-1 0 0,1 0 0,-1 0 0,0 1 1,0-1-1,0 0 0,0 0 0,0 0 0,0 0 1,-1 1-1,1-1 0,0 0 0,-1 0 0,0 0 1,1 1-1,-1-1 0,0 0 0,0 1 0,0-1 1,0 1-1,0-1 0,0 1 0,0-1 0,-1 1 1,1 0-1,-1 0 0,1 0 0,-1 0 0,1 0 1,-1 0-1,1 0 0,-1 0 0,0 0 0,1 1 1,-1-1-1,0 1 0,0-1 0,0 1 0,1 0 1,-1-1-1,0 1 0,0 0 0,0 0 0,-1 1-3,-6-1 19,-1 0 0,1 1 0,0 1 0,-1-1-1,1 2 1,0-1 0,0 1 0,0 0-1,1 1 1,-1 0 0,-1 2-19,-23 13 94,2 1 0,-7 7-94,37-26 3,-24 17 45,1 2 0,0 1 0,2 1 0,-1 3-48,13-14 9,1 0-1,0 1 1,1 0 0,0 0 0,0 1-1,2 0 1,0 1 0,0-1 0,-2 10-9,7-18-2,0 0-1,0 0 1,0 0 0,1 0 0,0 0 0,0 0 0,0 0 0,0 0 0,1 0 0,0 0 0,1 3 2,-2-6-2,1 0 0,0-1 0,-1 1 0,1-1-1,0 1 1,0-1 0,0 0 0,0 1 0,0-1 0,1 0-1,-1 0 1,0 0 0,1 0 0,-1 0 0,1 0 0,-1 0-1,1 0 1,-1 0 0,1-1 0,-1 1 0,1 0 0,0-1-1,-1 0 1,1 1 0,0-1 0,-1 0 0,1 0 0,0 0 0,0 0-1,-1 0 1,2-1 2,5 0-4,0 0-1,0-1 1,0 0-1,-1 0 1,1-1-1,-1 0 1,0-1-1,1 1 1,-2-1-1,7-5 5,11-9-1,-1-1 0,6-7 1,-16 14 2,25-22 8,-2-3 0,-2 0 0,-1-2 0,-2-2 1,3-8-11,-28 40 9,-1-1 1,0 0 0,-1 0 0,0 0 0,1-6-10,-4 3 71,-6 11 16,-11 15 35,9-3-104,1 0 0,0 0 0,0 0 0,1 0 0,1 1 0,0 0 0,0 0 0,1 0 0,-1 7-18,1-3-2,0 1 1,1 0-1,1 0 0,1-1 1,0 1-1,2 12 2,-1-23-15,0 1-1,0-1 1,0 0 0,1 0 0,-1 0-1,1 0 1,1-1 0,-1 1 0,1 0-1,-1-1 1,1 1 0,0-1 0,1 0-1,-1 0 1,1 0 0,0-1 0,4 4 15,-2-3-66,0-1 0,0 0 1,0 0-1,1 0 0,-1-1 0,1 0 1,0 0-1,0 0 0,0-1 1,0 0-1,0-1 0,0 1 0,2-1 66,56-6-312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29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518 97 776,'-7'-5'171,"-1"0"0,0 0-1,0 1 1,-1 0 0,1 0 0,-1 1 0,0 0-1,0 1 1,0 0 0,0 0 0,0 1-1,0 0 1,0 0 0,-1 1 0,1 1-1,0-1 1,0 2 0,-1-1 0,1 1 0,0 0-1,-6 4-170,-15 4 300,0 2 0,1 2 0,1 0-1,-10 8-299,23-12 105,1-1 0,0 2 1,1-1-1,0 2 0,1 0 0,0 1 0,1 0 0,0 0 0,1 1-105,3-3 41,1 0 1,1 0 0,0 0-1,0 1 1,1-1-42,3-7 3,0-1 1,0 1-1,0-1 1,1 1-1,-1-1 1,1 1-1,0 0 1,0-1-1,0 1 1,0 0-1,1-1 1,-1 1-1,1-1 0,0 1 1,0-1-1,0 1 1,1-1-1,0 3-3,0-5 2,-1 1-1,0-1 0,1 0 0,-1 0 1,1 1-1,-1-1 0,1 0 0,0 0 1,-1-1-1,1 1 0,0 0 0,0-1 1,0 1-1,0-1 0,-1 1 0,1-1 1,0 0-1,0 0 0,0 0 0,0 0 1,0 0-1,0 0 0,0 0 0,0-1-1,9-1 11,-1 0-1,1 0 0,-1-1 0,1-1-10,19-8 23,-1-2-1,-1-1 0,0-1 1,15-12-23,-14 9 11,1 1 0,1 1 0,32-12-11,-61 28 3,1 0-1,-1 0 1,1 0 0,-1 0-1,1 1 1,0-1 0,-1 1-1,1 0 1,0 0 0,0 0-3,-3 0 5,1 0 0,0 1 1,-1-1-1,1 1 0,0-1 0,-1 0 1,1 1-1,0-1 0,-1 1 0,1-1 1,-1 1-1,1 0 0,-1-1 0,1 1 1,-1 0-1,0-1 0,1 1 0,-1 0 1,0-1-1,1 1 0,-1 0 0,0 0 1,0-1-1,0 1 0,0 0 0,0 0 0,0-1 1,0 1-1,0 0 0,0 0 0,0 0 1,0-1-1,0 1 0,-1 0-5,-3 33 216,-1 0 1,-2 0-1,-2-1 0,-9 22-216,0 6 126,-111 398 167,125-446 524,11-34-100,9-13-631,2 2 1,1 0-1,2 2 0,1 0 1,6-5-87,-13 17 27,290-402-259,-282 385 91,7-17 141,-8 12-45,-16 26 37,-6 14 7,0 0 0,0 0 0,0 0 1,0 0-1,0 0 0,0-1 0,0 1 0,0 0 0,0 0 0,0 0 0,0 0 0,0 0 0,0 0 0,0 0 0,0 0 0,0 0 0,0 0 0,0 0 0,0-1 0,0 1 0,0 0 0,0 0 0,-1 0 0,1 0 0,0 0 0,0 0 0,0 0 0,0 0 0,0 0 0,0 0 0,0 0 0,0 0 0,0 0 1,-1 0-1,1 0 0,0 0 0,0 0 0,0 0 0,0 0 0,0 0 0,0 0 0,0 0 0,0 0 0,0 0 0,0 0 0,-1 0 0,1 0 0,0 0 0,0 0 0,0 0 0,0 0 0,0 0 0,0 1 0,0-1 0,0 0 0,0 0 0,0 0 0,0 0 0,0 0 0,0 0 0,-1 0 0,1 0 1,-2 2-7,0 0-1,0 0 1,0 0-1,0 0 1,0 1-1,0-1 1,1 1-1,-1-1 0,0 2 8,-17 34-12,1 0 0,-2 13 12,16-40 0,1 0-1,0 0 1,1 0-1,1 0 1,0 1-1,0-1 1,1 0-1,0 1 0,2 4 1,-1-9-2,0 0-1,0-1 0,1 1 0,0-1 1,0 1-1,1-1 0,0 0 0,0 1 0,0-1 1,1-1-1,0 1 0,0-1 0,0 1 0,3 1 3,-5-5-1,1 0 0,-1 0 0,1 0 0,-1 0-1,1 0 1,0-1 0,0 1 0,0-1 0,0 0-1,0 0 1,0 0 0,0 0 0,0 0 0,0-1-1,0 0 1,1 1 0,-1-1 0,0 0 1,3-1-4,-1 0 1,1 0 0,-1 0 0,1 0 0,-1-1-1,0 0 1,1 0 0,-1-1 0,0 1-1,0-2 4,10-6-7,0 0 0,-1-2 0,-1 0 0,1 0 0,-2-1 0,2-3 7,3-6-23,-1 0-1,-1 0 1,-1-1-1,-1-1 1,1-5 23,3-11-62,0-2 0,5-27 62,-31 91-26,7-16 21,-1-1 0,1 1 0,0 0 0,1 0 0,-1 3 5,0 4-4,1 1-1,0 0 0,0-1 0,2 1 1,0 0-1,0-1 0,1 1 1,1-1-1,4 11 5,-6-19-9,1 0 0,-1-1 0,2 1 0,-1-1 0,0 0 0,1 0 0,-1 1 0,1-2 0,0 1 0,1 0 0,-1-1 0,1 1 0,-1-1 0,1 0 0,0 0 0,0 0 1,1-1-1,-1 0 0,0 1 0,1-1 0,-1-1 0,1 1 0,0-1 0,0 0 0,-1 0 0,1 0 0,0-1 0,4 1 9,11-3-13,0 0-1,0-1 1,-1-1-1,0 0 1,1-2 0,-2 0-1,1-1 1,7-5 13,7-1-1,34-14-2,-1-3 1,14-12 2,-51 26-5,0-2 1,-2-1-1,0-2 1,-1 0-1,-1-1 1,0-4 4,-17 18-4,0-2-1,-1 1 1,0-1-1,-1 0 1,0 0 0,1-3 4,-6 11 0,0 0 0,0-1 0,-1 1 0,1 0 0,0-1 0,-1 1 1,0-1-1,1 1 0,-1-1 0,0 1 0,0-1 0,-1 1 0,1-1 0,-1-1 0,1 2 2,-1 1-1,0-1 0,0 1 1,0-1-1,0 1 0,0 0 1,0-1-1,0 1 0,0 0 0,0 0 1,-1-1-1,1 1 0,-1 0 1,1 1-1,-1-1 0,1 0 0,-1 0 1,1 1-1,-1-1 0,0 0 1,1 1-1,-1 0 0,0-1-1,-10-1 3,1 1-1,0 0 1,0 0-1,-1 1 1,1 1 0,0 0-1,0 0 1,0 1-1,0 0 1,0 1-1,-5 2-2,-20 9 20,0 0-1,-25 16-19,-12 11 28,64-35-25,1 0 0,0 0 0,0 1 1,0 0-1,1 0 0,-6 8-3,12-13-1,-1 0 1,1-1 0,0 1 0,-1 0-1,1 0 1,0 0 0,0 0-1,1 0 1,-1 0 0,0 0 0,1 1-1,-1-1 1,1 0 0,0 0 0,-1 0-1,1 1 1,0-1 0,1 0-1,-1 0 1,0 2 0,1-2-1,0 0 0,0 0 0,0 0 0,0 0 0,1 0 0,-1 0 0,0-1 0,1 1-1,-1 0 1,1-1 0,0 1 0,0-1 0,0 1 0,-1-1 0,1 0 0,1 1 1,7 2-4,0 1 1,1-2-1,-1 1 0,0-1 1,1-1-1,0 0 1,2 0 3,8 0-1,-1-1 0,1 0 0,-1-2 0,0 0 0,1-1 1,-1-1-1,10-4 1,-17 4-10,0-1 0,-1 0 0,1-1 1,-1 0-1,0-1 0,0-1 0,-1 0 1,0-1-1,0 0 0,-1 0 0,10-10 10,-19 17-8,0 0 0,0 0 1,0-1-1,0 1 0,0 0 0,0-1 0,0 1 0,-1 0 0,1-1 0,0 1 1,-1-1-1,1 1 0,-1-1 0,0 0 0,1 1 0,-1-1 0,0 1 0,0-1 1,0 0-1,0 1 0,0-1 0,-1 0 8,1 2-3,0-1 1,0 1-1,0-1 0,-1 1 0,1-1 1,0 1-1,0 0 0,-1-1 0,1 1 1,0 0-1,-1-1 0,1 1 1,-1 0-1,1-1 0,0 1 0,-1 0 1,1-1-1,-1 1 0,1 0 1,-1 0-1,1 0 0,-1 0 0,1-1 1,0 1-1,-1 0 3,-1 0 0,1 0 0,-1 0-1,1 1 1,-1-1 0,1 0 0,-1 1 0,1-1-1,-1 1 1,1-1 0,-1 1 0,1-1-1,0 1 1,-1 0 0,-4 3 2,0 1-1,0-1 0,0 1 1,1 0-1,-1 1 0,1-1 1,1 1-1,-1 0 1,1 0-1,0 1 0,0-1 1,1 1-1,0-1 1,0 1-1,0 0 0,1 1 1,0-1-1,1 0 0,0 1 1,0-1-1,0 0 1,1 1-1,0-1 0,0 1 1,1-1-1,0 1 1,2 5-2,-3-11-1,1 1 0,-1-1 0,1 0 0,0 0 0,0 0 0,0 1 1,0-1-1,1 0 0,-1 0 0,0-1 0,1 1 0,-1 0 0,1 0 0,0-1 1,0 1-1,-1-1 0,1 1 0,0-1 0,0 0 0,0 0 0,1 0 1,-1 0-1,0 0 0,0 0 0,0-1 0,1 1 0,-1-1 0,0 1 1,1-1-1,-1 0 0,0 0 0,1 0 0,-1 0 0,0-1 0,3 1 1,6-3 1,0 1-1,0-2 0,0 1 0,0-1 0,-1-1 0,10-5 0,94-55 8,65-52-8,-158 103-2,0-1-1,-2-2 0,4-3 3,-78 61 63,7 8-34,43-43-27,1-1 0,0 1 0,0 0 0,0 0 0,1 0 0,0 0 0,0 1 0,-1 4-2,4-10 0,0-1 0,0 0 0,-1 1 0,1-1 0,0 1 0,0-1 0,0 1 0,0-1 0,0 1 0,-1-1-1,1 1 1,0-1 0,0 1 0,0-1 0,0 1 0,1-1 0,-1 1 0,0-1 0,0 1 0,0-1 0,0 1 0,0-1 0,1 1 0,-1-1-1,0 0 1,0 1 0,1-1 0,-1 1 0,0-1 0,1 0 0,-1 1 0,0-1 0,1 0 0,-1 1 0,1-1 0,-1 0 0,0 1 0,1-1-1,-1 0 1,1 0 0,-1 0 0,1 1 0,-1-1 0,1 0 0,-1 0 0,1 0 0,0 0 0,23-5 1,242-92 71,-56 25-36,-208 71-37,0 0 0,0 0 1,0 0-1,1 1 0,-1-1 1,1 1-1,-1-1 0,0 1 1,1 0-1,-1 0 0,1 0 1,-1 0-1,0 0 0,1 1 1,-1-1-1,0 1 1,1 0-1,-1-1 0,0 1 1,1 1 0,-2-2-1,-1 1 0,1 0 1,0-1-1,-1 1 1,1 0-1,-1 0 1,0 0-1,1-1 0,-1 1 1,0 0-1,1 0 1,-1 0-1,0 0 1,0 0-1,0 0 0,0 0 1,0 0-1,0 0 1,-5 28-4,-7-1 7,-1 1 1,-1-1-4,0 0 8,1 1 0,-2 9-8,12-29 1,0 0 0,1 0 0,0 0 1,1 0-1,0 1 0,0-1 1,1 0-1,0 1 0,2 7-1,-2-16 1,0 0-1,0 0 1,0 0 0,0 0-1,1 0 1,-1 0-1,0 0 1,1 0-1,-1 0 1,1-1 0,-1 1-1,1 0 1,0 0-1,-1 0 1,1 0-1,0-1 1,-1 1 0,1 0-1,0-1 1,0 1-1,0-1 1,0 1 0,-1-1-1,1 1 1,0-1-1,0 1 1,0-1-1,0 0 1,0 1 0,0-1-1,0 0 1,0 0-1,0 0 1,0 0-1,0 0 1,0 0 0,0 0-1,0 0 1,0-1-1,0 1 1,1 0-1,5-2 6,0 0-1,0-1 1,0 1-1,0-1 1,2-2-6,-4 2 2,45-25 20,-1-2 0,38-31-22,-23 15-34,10-2 34,-53 36-87,1 1 1,-1 1 0,2 0-1,-1 2 1,18-4 86,-5 7-307,-34 5 301,-1 0-1,0 0 1,0 0-1,1 0 1,-1 0-1,0 0 1,0 0-1,1 0 1,-1 0-1,0 0 1,0 0-1,1 0 1,-1 0-1,0 0 1,1 0-1,-1 0 1,0 0-1,0 0 1,1 0-1,-1 1 1,0-1-1,0 0 1,0 0-1,1 0 1,-1 0-1,0 0 1,0 1-1,0-1 1,1 0-1,-1 0 1,0 1-1,0-1 1,0 0-1,0 0 1,0 0-1,1 1 1,-1-1-1,0 0 1,0 0-1,0 1 1,0-1-1,0 0 1,0 1-1,0-1 1,0 0-1,0 0 1,0 1 6,-10 14-84,-24 15 126,34-29-43,-51 41 113,2 3 0,2 3 0,2 1 0,-10 17-112,52-59 46,5-5 1,10-8 47,22-20 46,0-1 0,13-17-140,31-25 24,-65 58-31,17-14-89,0 2 0,1 2 0,25-14 96,-56 35-1,0 0-1,0 0 1,0 0-1,0 0 1,0 0-1,0 0 1,1 0-1,-1 0 0,0 0 1,0 0-1,0 0 1,0 0-1,0 0 1,0 0-1,0 0 0,0 0 1,0 0-1,0 0 1,1 0-1,-1 0 1,0 0-1,0 0 1,0 0-1,0 0 0,0 0 1,0 0-1,0 0 1,0 0-1,0 0 1,0 0-1,0 0 1,0 0-1,0 0 0,1 0 1,-1 0-1,0 0 1,0 0-1,0 1 1,0-1-1,0 0 0,0 0 1,0 0-1,0 0 1,0 0-1,0 0 1,0 0-1,0 0 1,0 0-1,0 0 0,0 0 1,0 1-1,0-1 1,0 0-1,0 0 1,0 0-1,0 0 0,0 0 1,0 0-1,0 0 1,0 0-1,0 0 1,0 0-1,0 0 1,0 0-1,0 1 0,0-1 1,0 0-1,0 0 1,0 0 1,-4 11-22,-8 11 46,7-13 0,0 0-1,0 0 0,0 1 1,1 0-1,1 0 1,0 0-1,0 0 0,1 1 1,0 7-24,1-17 2,1 0 1,0 1-1,1-1 0,-1 0 1,0 1-1,0-1 1,0 0-1,1 0 0,-1 0 1,0 1-1,1-1 0,0 0 1,-1 0-1,1 0 1,-1 0-1,1 0 0,0 0 1,0 0-1,0 0 0,0 0 1,0 0-1,0 0 1,0 0-1,0-1 0,0 1 1,0 0-1,0-1 1,0 1-1,0-1 0,0 1 1,1-1-1,-1 0 0,0 1 1,0-1-1,1 0 1,0 0-3,5 1 15,0-1 0,0-1 0,0 1 0,0-1 0,-1 0 0,3-1-15,-4 1 15,57-15 102,-1-2 1,0-2 0,22-14-118,-50 20-17,0-3 0,-1 0 0,0-2 0,-2-1 0,0-2 0,-2-1 0,0-1 0,-2-1 0,9-12 17,-21 19-149,-13 13 67,-10 8 50,4 1 36,1-1 0,-1 1 0,1 0 0,0 0 0,0 0 0,0 1 0,1-1-1,-1 1 1,1 0 0,0 0 0,-2 5-4,4-7 2,0-1-1,0 0 1,0 1-1,0-1 1,0 1-1,1-1 0,-1 1 1,1 0-1,0-1 1,0 1-1,-1 0 1,2-1-1,-1 1 1,0-1-1,1 1 1,-1 0-1,1-1 0,0 1 1,-1-1-1,1 1 1,1-1-1,-1 0 1,0 1-1,0-1 1,1 0-1,-1 0 1,3 2-2,5 4 4,1 0 1,1 0-1,-1-1 1,1 0-1,1-1-4,-1 0 12,0 1 0,0 0-1,-1 1 1,0 0 0,0 0-12,-8-6 1,0 0 1,-1 0 0,1 0-1,-1 0 1,1 0-1,-1 0 1,0 0-1,1 0 1,-1 1-1,0-1 1,0 0 0,-1 1-1,1-1 1,-1 0-1,1 1 1,-1-1-1,0 1 1,1-1-1,-1 1 1,0-1 0,-1 1-1,1-1 1,0 1-1,-1-1 1,0 1-1,1-1 1,-1 0-1,0 1 1,0-1-1,0 0 1,-1 0 0,0 2-2,-6 7-103,0-1 1,0 0 0,-1-1-1,0 0 1,-1-1 0,0 1 102,5-4-118,-70 55-1311,-23 1 619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35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65 3577,'-62'-64'1488,"66"64"-952,3 6-336,-3-4-800,-4-2-544,0 0 688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35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 3393,'5'-10'1320,"3"6"-1120,7-1-872,11 1 416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37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213 729 1680,'-7'-15'211,"-2"-1"0,0 1-1,-1 1 1,-3-4-211,12 17 26,0 0-1,0 0 1,0 0 0,0 1-1,0-1 1,0 0 0,0 1-1,-1-1 1,1 1-1,0-1 1,0 1 0,-1-1-1,1 1 1,0 0-1,-1 0 1,1-1 0,0 1-1,-1 0 1,1 0 0,0 0-1,-1 1 1,1-1-1,0 0 1,-1 0 0,1 1-1,0-1 1,-2 1-26,-1 2 59,-1-1 0,1 1 0,0 0 0,-1 0 1,1 0-1,0 1-59,-2 0 53,-6 5 25,1 1 0,0 0 0,1 0-1,0 1 1,-1 2-78,8-8 7,0-1 0,0 1 0,0-1 0,0 1 0,1 0 1,0 0-1,0 0 0,1 0 0,-1 1 0,1-1 0,0 0 0,0 1 0,1-1 0,0 0 0,0 1-7,0-4-2,0 1 0,1-1 0,0 0 0,-1 1 0,1-1-1,0 0 1,0 0 0,0 1 0,0-1 0,1 0 0,-1 0 0,1 0 0,-1 0-1,1-1 1,-1 1 0,1 0 0,0-1 0,0 1 0,0-1 0,0 0 0,0 1-1,0-1 1,1 0 0,-1 0 0,1 0 2,9 3-15,1 1-1,-1-2 1,1 0 0,4 0 15,3 2-7,-2-1 18,0 1 0,0 1 0,0 0 1,-1 1-1,0 1 0,16 11-11,-29-16 5,1 0 0,-1 0 0,0 1 0,0-1 1,-1 1-1,1 0 0,-1 0 0,0 1 0,0-1 0,0 1 0,0-1 0,-1 2-5,0-3-2,-1 1 0,0 0 0,0 0 1,-1 0-1,1 0 0,-1 0 0,0-1 0,0 1 0,0 0 0,0 0 0,-1 0 0,1 0 0,-1 0 1,0 0-1,0 0 0,-1-1 0,0 4 2,-3 2-45,0 1 1,-1-1-1,0 0 0,-1-1 0,1 1 1,-1-1-1,-1 0 0,0-1 1,0 0-1,-3 2 45,0-1-59,0 0 0,0-1 0,0-1 0,-1 0 0,0 0 0,0-1 0,0-1 0,-3 1 59,12-4-3,0-1 0,0 1 0,-1-1 0,1 1 0,0-1 0,0 0 0,0 0 0,0-1 0,-1 1 0,1-1 0,0 1 0,0-1 3,2 0 1,0 1 0,0 0 0,0-1 0,0 1 0,1-1 0,-1 0 1,0 1-1,0-1 0,1 0 0,-1 1 0,0-1 0,1 0 0,-1 0 0,1 1 0,-1-1 0,1 0 1,-1 0-1,1 0 0,0 0 0,0 0 0,-1 0 0,1 0 0,0 0 0,0 1 0,0-1 1,0 0-1,0 0 0,0 0 0,0 0 0,0 0 0,0 0 0,0 0 0,1 0 0,-1 0 0,0 0 1,1 0-1,-1 0 0,1 1 0,-1-1 0,1 0-1,3-7 32,0 0 0,0 0 1,1 1-1,1-1 0,-1 1 0,1 1 1,0-1-1,0 1 0,1 0 0,0 0 0,0 1 1,0 0-1,1 0 0,2 0-32,14-7 242,0 1-1,0 1 1,1 1 0,8-1-242,58-13 302,-49 13-238,-1-1-1,0-2 0,12-6-63,-41 14 10,-1-1-1,0 0 1,0 0-1,0-1 1,-1-1-1,0 1 1,-1-2-1,0 1 1,0-1-1,0-1 1,-1 0-1,-1 0 1,3-4-10,0-5 6,-1-1-1,0 1 1,-1-1 0,-2-1 0,0 1 0,-1-1 0,-1 0 0,0-5-6,0-11 10,-2 0 0,-2 1 0,-1-1 1,-3-15-11,-1 12 108,-2 0 1,-1 1-1,-2 0 1,-2 0 0,-7-14-109,19 53 9,0-1 0,-1 1 0,1 0 0,0-1 0,0 1 1,0 0-1,0-1 0,0 1 0,-1 0 0,1-1 1,0 1-1,0 0 0,0 0 0,-1-1 0,1 1 0,0 0 1,0 0-1,-1-1 0,1 1 0,0 0 0,-1 0 0,1 0 1,0-1-1,-1 1 0,1 0 0,0 0 0,-1 0 0,1 0 1,-1 0-10,-5 8 137,-3 27-44,6 3-82,2 1 0,3 36-11,13 83 50,-9-103-38,35 253 53,-31-240-9,-6 3 233,-4-71-283,0 0 0,1-1 0,-1 1-1,0 0 1,0 0 0,0 0 0,0 0-1,0 0 1,0 0 0,0 0 0,0 0-1,0 0 1,0 0 0,0 0 0,0-1-1,0 1 1,0 0 0,0 0 0,0 0-1,0 0 1,1 0 0,-1 0 0,0 0-1,0 0 1,0 0 0,0 0 0,0 0-1,0 0 1,0 0 0,0 0-1,0 0 1,1 0 0,-1 0 0,0 0-1,0 0 1,0 0 0,0 0 0,0 0-1,0 0 1,0 0 0,0 0 0,0 0-1,1 0 1,-1 0 0,0 0 0,0 0-1,0 0 1,0 0 0,0 0 0,0 1-1,0-1 1,0 0 0,0 0 0,0 0-1,0 0 1,0 0 0,0 0 0,0 0-1,0 0 1,1 0 0,-1 0 0,0 0-1,0 1-5,11-15 626,8-11-191,-3 7-439,22-26-98,23-18 102,-51 53-25,0-1-11,0 0-1,1 1 0,0 0 0,1 1 0,0 0 0,3-1 37,-12 8-4,0-1-1,-1 1 0,1 0 1,0 0-1,0 0 0,0 1 1,0-1-1,0 1 0,0 0 0,0-1 1,0 1-1,0 1 0,0-1 1,0 0-1,0 1 0,0-1 1,0 1-1,0 0 0,0 0 1,0 0-1,-1 1 0,1-1 1,0 1-1,-1-1 0,1 1 0,-1 0 1,0 0-1,1 0 0,-1 0 1,0 0-1,1 2 5,8 10-12,0 1 0,-2 0 1,0 1-1,2 3 12,-6-7-5,2-1 0,-1 1 1,1-1-1,1-1 0,0 1 1,1-1-1,0-1 0,0 1 1,2-1 4,-2-3-3,-1 0 0,1-2 1,0 1-1,0-1 1,0 0-1,0-1 1,1 0-1,0 0 0,0-1 1,-1 0-1,1-1 1,0 0-1,0-1 0,0 0 1,0 0-1,0-1 1,10-2 2,9-4-8,0 0 1,-1-2 0,1-1 0,-2-1 0,12-8 7,-33 17-1,19-10-11,-1 0-1,-1-2 1,4-3 12,-22 14-6,0 0 1,0-1 0,-1 0-1,0 1 1,1-2-1,-1 1 1,-1 0 0,1-1-1,-1 0 1,1 0 0,-2 0-1,1 0 1,0 0-1,-1 0 1,0-1 0,0 1-1,0-4 6,-2 7-10,1 0-1,-1 0 1,0 0-1,0 1 0,0-1 1,0 0-1,-1 0 1,1 0-1,0 0 1,-1 0-1,1 0 1,-1 1-1,0-1 0,0 0 1,1 1-1,-1-1 1,0 0-1,-1 1 1,1-1-1,0 1 1,0-1-1,-1 1 0,1 0 1,0-1-1,-1 1 1,0 0-1,-1-1 11,1 1-14,-1 0-1,0 0 0,0 0 1,0 0-1,0 0 1,0 1-1,0-1 0,0 1 1,0 0-1,0 0 0,0 0 1,0 0-1,0 0 1,0 1-1,0-1 0,0 1 1,0 0 14,-6 2-14,0 1 0,0 0 0,1 0 1,-1 1-1,1 0 0,0 1 0,-5 4 14,8-6-1,0 0 0,1 1-1,-1-1 1,1 1 0,0-1 0,1 1-1,-1 1 1,1-1 0,0 0-1,0 1 1,1-1 0,-2 5 1,4-8 0,-1 0 0,0 1 1,1-1-1,0 0 0,0 0 0,-1 1 1,1-1-1,1 0 0,-1 1 1,0-1-1,0 0 0,1 1 0,0-1 1,-1 0-1,1 0 0,0 0 1,0 0-1,0 1 0,0-1 0,0 0 1,1-1-1,-1 2 0,2-1-2,0 1 1,0-1-1,0 0 1,0 1 0,0-1-1,0 0 1,1-1-1,-1 1 1,1-1-1,-1 0 1,1 1-1,3-1 2,4 2-5,1-2 0,0 1 0,0-2-1,-1 1 1,1-2 0,0 0 0,0 0-1,1-1 6,4-2 1,-1 0-1,0-1 0,0-1 1,0 0-1,-1-1 0,0-1 1,0 0-1,-1-1 0,0-1 1,7-6-1,-15 11 1,-1 0 0,1 0 0,-1-1 0,-1 0 0,1 0 0,-1 0 1,0 0-1,0-1 0,-1 1 0,1-1 0,-2 0 0,1 0 0,-1 0 1,0 0-1,0-1 0,-1 1 0,0 0 0,0-1 0,-1 1 1,0-1-1,0 1 0,-1-1 0,0 1 0,-1-6-1,0 6-23,0 0 0,0-1 1,-1 1-1,1 0 0,-2 0 0,1 0 0,-1 1 0,0-1 1,0 1-1,-1 0 0,0 0 0,0 1 0,0-1 1,0 1-1,-1 0 0,0 1 0,-4-3 23,8 6-9,1 0-1,-1 0 1,0 0 0,1 0-1,-1 1 1,0-1 0,0 1-1,0-1 1,1 1 0,-1 0-1,0 0 1,0 0 0,0 0-1,0 0 1,0 0 0,1 0-1,-1 1 1,0-1 0,0 1-1,0-1 1,1 1 0,-1 0-1,0-1 1,1 1-1,-1 0 1,0 0 0,1 0-1,0 0 1,-1 1 0,1-1-1,-1 0 1,1 1 0,0-1-1,0 1 1,0-1 0,0 1-1,0-1 1,0 1 0,0 0 9,-5 10-20,0 1 1,0 0 0,1 0-1,1 0 1,0 3 19,0-1-7,-1-1-7,2 0 0,0 0 0,1 0 0,0 0 0,1 1-1,1-1 1,0 0 0,1 1 0,2 11 14,-2-19-28,1-1 0,-1 0 0,1 0 0,0 0 1,1 0-1,-1 0 0,1 0 0,0 0 0,1-1 0,-1 0 0,1 1 0,0-1 0,0-1 0,1 1 0,0-1 0,0 1 0,0-2 0,0 1 0,0 0 0,1-1 0,-1 0 0,7 2 28,-3-2-21,1 0-1,0-1 1,0 0-1,0-1 1,0 0-1,1-1 1,-1 0-1,0 0 1,0-1-1,0 0 1,10-3 21,10-3 155,-1-2 1,0-1 0,8-4-156,-10 3 308,-1-1-1,0-1 1,8-6-308,-27 15 84,-1 0 1,0-1 0,0 1-1,0-1 1,-1 0 0,0 0-1,0-1 1,0 0 0,0 0-1,-1 0 1,0 0 0,0-1-1,-1 1 1,0-1 0,1-3-85,-3 4 32,0 1 0,0 0 0,-1-1 1,0 1-1,0-1 0,0 1 1,-1-1-1,0 1 0,0 0 0,0-1 1,-1 1-1,1 0 0,-1 0 0,-1 0 1,1 0-1,-1 0 0,1 0 1,-1 1-1,-1-1 0,1 1 0,-1 0 1,1 0-1,-1 0 0,0 1 0,-4-3-32,0-1 16,-1 1 0,1 0-1,-1 0 1,0 1-1,-1 1 1,1-1-1,-1 1 1,0 1 0,0 0-1,0 0 1,0 1-1,-9-1-15,-10 7 45,20 1-28,9-5-17,0 0 0,0 0 0,0 0 0,0 1 0,0-1 0,0 0 0,0 0-1,0 1 1,0-1 0,0 0 0,0 0 0,0 0 0,0 1 0,0-1 0,1 0-1,-1 0 1,0 0 0,0 1 0,0-1 0,0 0 0,0 0 0,1 0 0,-1 0-1,0 1 1,0-1 0,0 0 0,0 0 0,1 0 0,-1 0 0,0 0 0,0 0 0,1 0-1,-1 0 1,0 0 0,0 1 0,0-1 0,1 0 0,-1 0 0,0 0 0,0 0 0,5 1-5,0 0 1,0 0 0,0-1 0,0 1 0,0-1 0,0 0 0,0 0 0,0-1 0,0 1 0,0-1 0,0 0 0,4-2 4,1 1-6,102-25-25,-42 9 24,21-1 7,-70 16-3,0 0-1,-1 2 1,1 0 0,0 2 0,-1 0-1,15 3 4,-29-3-2,-1 0 0,1 0-1,-1 1 1,1 0 0,-1 0-1,1 0 1,-1 1 0,0 0-1,0 0 1,0 0 0,-1 0-1,1 1 1,-1 0 0,0 0-1,0 0 1,0 0 0,0 1-1,-1-1 1,0 1 0,0 0-1,0 0 1,1 4 2,-1 0-1,0 0 0,0 1-1,-2-1 1,1 0 0,-1 1 0,0-1 0,-1 1 0,0-1-1,-1 1 1,1-1 0,-2 1 0,0-1 0,-1 3 1,3-9 1,-3 9 3,0-1 0,1 1-1,1 0 1,0 0 0,0 5-4,1-14-1,0-1 1,0 1 0,1-1 0,-1 1 0,1-1-1,-1 1 1,1-1 0,0 1 0,0-1 0,0 1 0,0-1-1,0 0 1,1 0 0,-1 1 0,1-1 0,-1 0-1,1 0 1,0-1 0,0 1 0,0 0 0,0-1-1,0 1 1,0-1 0,0 1 0,1-1 0,-1 0-1,1 0 1,6 2-5,-1-1 0,0 0-1,0-1 1,1 0-1,-1 0 1,1-1-1,-1 0 1,1-1-1,-1 1 1,0-2-1,5 0 6,10-3-72,-1-1-1,1-2 0,10-5 73,-12 4-65,0-2 1,-1 0 0,-1-1-1,0-1 1,0-1-1,-2-1 1,1 0-1,-2-1 1,0-1 0,2-5 64,-1 0-37,-1 0 0,-1-1 1,0-1-1,-2 0 0,-1-1 1,-1 0-1,-1-1 0,1-10 37,-5 13-50,-2 0-1,0-1 0,-2 0 1,-1 1-1,0-1 1,-2 0-1,-1 1 1,-3-18 50,-2 5-41,-1 1 0,-1 1 0,-2 0 1,-2 0-1,-6-10 41,17 37 79,-2 1 0,1-1-1,-1 0 1,0 1 0,0 0 0,-1 0 0,0 0-1,0 0 1,-2 0-79,5 4 31,1 1 0,-1 0-1,0 0 1,0 0 0,0 0-1,0 0 1,0 1 0,0-1 0,0 0-1,0 1 1,0 0 0,-1-1 0,1 1-1,0 0 1,0 0 0,0 0 0,0 1-1,0-1 1,-1 0 0,1 1-1,0-1 1,0 1 0,0 0 0,0 0-1,0 0 1,0 0 0,1 0 0,-1 0-1,0 0 1,0 1 0,0 0-31,-3 2 6,-1 1 1,1 0-1,0 0 1,1 0-1,-1 1 0,1 0 1,0 0-1,1 0 1,-1 0-1,1 0 1,0 1-1,1 0 1,-1-1-1,2 1 1,-1 0-1,1 0 0,-1 0 1,2 0-1,-1 6-6,1 10-9,0-1-1,2 1 1,1-1-1,0 0 0,6 17 10,27 100-24,-9-36 110,8 67-86,-26-83 133,-2 21-133,3 45-5,-8-135-406,1 0 0,1-1 1,0 0-1,1 0 0,2 3 411,1-6-1700,7-9 717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37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4161,'106'-51'1400,"45"15"-1544,9 0-920,2-9 736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38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0 879 2545,'5'0'809,"32"-6"-526,-26 3-284,0 0 0,0-1 0,-1 0 0,1 0 0,-1-2 0,0 1 0,-1-1 0,1 0 0,-1-1 1,-1 0-1,1-1 0,-1 1 0,5-8 1,-3 1-31,0-1 0,-1 0-1,-1 0 1,0-1 0,-1 0 0,-1-1 0,-1 1 0,0-1 0,-1-1 0,-1 1 0,0-3 31,3-39-78,-3 1 1,-3-40 77,-1 65-1,-9-240 150,10 272-147,-1-11 55,2 9-28,-1 0 1,0 0 0,0 0-1,0 0 1,-1 0 0,1 0-1,-1 0 1,1 0 0,-1 0-1,0 0 1,0 0 0,-1 0-1,1 0 1,0 1 0,-1-1-1,0 0 1,0 1 0,0-1-30,2 3 13,-1 0 0,1-1 0,-1 1 1,1 0-1,-1-1 0,1 1 0,-1 0 0,1 0 1,-1 0-1,0 0 0,1-1 0,-1 1 0,0 0 1,1 0-1,-1 0 0,1 0 0,-1 0 0,0 0 1,1 1-1,-1-1 0,1 0 0,-1 0 0,0 0 1,1 0-1,-1 1 0,1-1 0,-1 0 0,1 1 1,-1-1-14,-13 13 109,14-13-105,-5 5 5,1 1 0,0 0-1,0 1 1,1-1 0,0 0 0,0 1 0,0 0-1,1 0 1,-1 4-9,-3 12 7,2 1-1,0 8-6,-1 24 134,2 0-1,2 0 1,3 0-1,3 1 1,10 51-134,43 197 1290,-54-285-1212,1 0 0,1 0 0,1-1 1,0 0-1,2 0 0,6 10-78,-14-26 8,1 0 0,0 0 0,-1-1 0,1 1 0,0-1 0,1 1 0,-1-1-1,0 0 1,1 1 0,-1-1 0,1-1 0,-1 1 0,1 0 0,0-1 0,0 1 0,0-1 0,0 0 0,0 0-1,0 0 1,0 0 0,0-1 0,1 1 0,-1-1 0,0 0 0,0 0 0,1 0 0,-1 0 0,0 0 0,0-1 0,2 0-8,8-2 19,1 0 1,-1-1 0,0 0 0,0-1 0,-1 0 0,0-1-1,0-1 1,0 0 0,0 0 0,-1-2-20,13-9 17,0-2 1,-2 0-1,0-2 1,-1-1-18,-1 0 1,-2 0 1,0-2 0,-2 0 0,0-1-1,-2 0 1,4-13-2,-12 19 33,-6 12 28,-6 12 63,1 2-112,1 0 1,0 1 0,1-1 0,-1 1 0,1 0-1,1 0 1,-1 0 0,1 0 0,0 1-1,1-1 1,-1 2-13,2-6-1,-1 1 0,1-1 0,0 0 0,0 1 0,0-1 0,0 1 0,1-1 0,-1 0 0,1 1 0,0-1 0,0 0 0,0 0 0,0 0 0,0 1 0,1-1-1,0-1 1,-1 1 0,1 0 0,0 0 0,1-1 0,-1 1 0,0-1 0,1 1 0,-1-1 0,1 0 0,2 1 1,6 3-7,1-1 1,-1-1-1,1 0 0,0 0 0,1-1 1,-1-1-1,0 0 0,1-1 0,-1 0 1,11-1 6,24-2-378,0-2 1,10-4 377,-44 7-158,53-10-738,-14-1 362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19:58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655 3 14830,'5'-1'17,"6"0"-1,-15 1 324,-8 1-3154,12-1 2380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39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1 759 2489,'76'117'1217,"-19"-29"-813,59 67-404,-105-141 149,0-1 0,1-1 0,1 0 0,8 6-149,-18-16 76,1 1 0,0-1-1,-1 1 1,1-1 0,0 0 0,0 0 0,1-1 0,-1 0-1,0 1 1,1-1 0,-1 0 0,0-1 0,1 1 0,-1-1-1,1 0 1,-1 0 0,1-1 0,-1 1 0,0-1 0,3 0-76,2-2 35,0-1 1,0 0-1,0 0 0,0-1 1,-1 0-1,1-1 1,-1 0-1,-1 0 1,1 0-1,-1-1 1,0 0-1,-1-1 1,6-6-36,8-16 144,0-1 0,-2-1 1,2-7-145,28-47 117,-45 81-119,1-1 1,0 1-1,0 1 1,0-1-1,0 1 1,2-1 1,-6 4 0,1 0-1,0 1 1,0-1 0,-1 1-1,1-1 1,0 0 0,0 1 0,0-1-1,0 1 1,0 0 0,-1-1-1,1 1 1,0 0 0,0-1 0,0 1-1,0 0 1,0 0 0,0 0-1,0 0 1,0 0 0,0 0 0,0 0-1,0 0 1,0 1 0,0-1-1,0 0 1,0 0 0,0 1 0,0-1-1,0 1 1,0-1 0,0 1-1,-1-1 1,1 1 0,0-1 0,0 1-1,-1 0 1,1 0 0,0-1-1,-1 1 1,1 0 0,0 0-1,-1 0 1,1 0 0,3 8-2,1 1 0,-1 1 0,-1-1 0,0 0 0,0 1 0,-1-1 0,0 1 0,-1 9 2,2 16-6,-2 0-1,-2 0 7,-9 74-35,10-110 36,0 0 0,0 1 0,0-1 0,0 0 0,0 0 0,0 0 0,0 1 0,0-1-1,0 0 1,0 0 0,0 0 0,0 1 0,0-1 0,0 0 0,0 0 0,0 0 0,1 1 0,-1-1 0,0 0 0,0 0 0,0 0-1,0 0 1,0 1 0,0-1 0,1 0 0,-1 0 0,0 0 0,0 0 0,0 0 0,0 1 0,1-1 0,-1 0 0,0 0-1,0 0 1,0 0 0,1 0 0,-1 0 0,0 0 0,0 0 0,0 0 0,1 0 0,-1 0 0,0 0 0,0 0 0,1 0-1,12-5 61,18-14 59,21-22 28,-2-2 0,7-12-148,-22 21-4,0 2-1,2 1 1,1 2 0,35-20 4,-62 43-17,0 0 1,0 1-1,0 1 1,1 0-1,-1 0 1,5 0 16,-12 3-9,-1 1-1,1-1 1,-1 1 0,1 0-1,-1 0 1,1 0 0,-1 0-1,1 1 1,-1 0 0,1-1-1,-1 1 1,0 0 0,1 1-1,-1-1 1,0 0 0,0 1-1,0 0 1,0 0 0,0 0-1,0 0 1,0 0 0,1 2 9,25 35-134,-22-28 34,0 0 1,0-1 0,1 0-1,1-1 1,8 8 99,-15-15-19,0 0-1,0-1 1,1 1-1,-1-1 1,0 1 0,1-1-1,-1 0 1,1 0 0,-1 0-1,1-1 1,-1 1 0,1-1-1,0 1 1,-1-1-1,1 0 1,0 0 0,0 0-1,-1 0 1,1 0 0,0-1-1,-1 1 1,1-1 0,-1 1-1,1-1 1,-1 0-1,1 0 1,-1-1 0,1 1-1,0-1 20,8-5-4,0-1 0,-1-1 0,0 1 0,0-2-1,-1 1 1,0-1 0,0-1 0,-1 0 0,-1 0 4,-1 2 33,0-1 0,0 0 0,-1 0 0,-1 0 0,1-1 0,-2 1 0,0-1 1,0 0-1,-1 0 0,1-11-33,-3 21 11,1 1 0,-1-1-1,0 0 1,0 0 0,0 0 0,0 1 0,0-1 0,0 0 0,0 0 0,0 1 0,0-1 0,0 0-1,-1 0 1,1 0 0,0 1 0,0-1 0,-1 0 0,1 1 0,0-1 0,-1 0 0,1 1 0,-1-1 0,1 0-1,-1 1 1,1-1 0,-1 1 0,0-1 0,1 1 0,-1-1 0,0 1 0,0-1-11,0 1 11,0 0 1,0 1 0,0-1-1,0 0 1,0 1-1,0-1 1,0 0-1,-1 1 1,1-1 0,0 1-1,1 0 1,-1-1-1,0 1 1,0 0 0,0 0-1,0-1 1,0 1-1,1 0 1,-1 0 0,0 0-1,0 1-11,-9 12 32,1 2 0,0-1 1,0 1-1,2 1 0,0-1 0,-4 17-32,3-6 1,2-1 0,1 1-1,1 0 1,0 7-1,3-24-12,1 0 0,0 0 1,0 0-1,1 0 0,0 0 0,1 0 0,0 0 0,3 9 12,-3-15-7,0 0-1,0 0 1,0 0-1,1 0 1,-1 0-1,1-1 0,0 1 1,0-1-1,0 0 1,1 0-1,-1 0 1,1 0-1,-1 0 1,1-1-1,0 0 1,0 0-1,0 0 0,0 0 1,0 0-1,1-1 1,1 1 7,12 2-9,0-1 0,1-1 0,-1-1-1,0 0 1,1-1 0,-1-1 0,0-1 0,6-1 9,44-10-37,39-13 37,-95 22-4,75-20-27,61-27 31,-109 36 15,-2-3-1,0 0 1,-1-3-1,32-23-14,-55 34 15,-1-1 0,0-1 0,0 0 0,-1 0 0,0-1-1,-1-1 1,4-7-15,-9 13 15,-1 1 0,0-1 0,0 0 0,0-1 0,-1 1-1,-1-1 1,1 1 0,-1-1 0,-1 0 0,1 0 0,-2 0 0,1 0 0,-1-8-15,-1 14 9,1 0 1,-1 0 0,1 0 0,-1 0 0,0 0 0,0 0-1,0 1 1,-1-1 0,1 0 0,-1 0 0,1 1 0,-1-1-1,0 1 1,0 0 0,0-1 0,0 1 0,-1 0 0,1 0-1,-1 0-9,-1 0 11,0-1-1,-1 1 1,0 0-1,1 0 1,-1 1-1,0-1 1,0 1-1,1 0 1,-1 1-1,0-1 1,-1 1-11,-12 0 22,1 1-1,-1 0 1,1 1-1,0 1 1,0 1 0,-4 2-22,-6 1 46,1 2 0,1 1 0,-1 2 0,2 0 0,-22 14-46,37-20 11,-1 0 0,1 1 0,0 0 1,1 0-1,0 1 0,0 0 0,0 1 1,1-1-1,0 2 0,1-1 0,0 1 1,1-1-1,0 2 0,0-1 0,-1 7-11,5-14 0,0 0-1,0 1 0,0-1 0,1 1 0,-1 0 0,1-1 0,0 1 1,0-1-1,0 1 0,0-1 0,1 1 0,0-1 0,-1 1 0,1-1 1,1 1-1,-1-1 0,0 0 0,1 1 0,0-1 0,-1 0 0,1 0 1,1 0-1,-1 0 0,0-1 0,1 1 0,-1-1 0,1 1 0,0-1 1,-1 0-1,1 0 0,1 0 0,-1 0 0,0-1 0,0 1 0,0-1 1,3 1 0,10 3 0,-1-1 0,1-1 0,-1 0 0,1-1 0,0 0 0,0-2 0,9 0 0,-8 0 6,1-2 0,-1 0 0,1 0 0,-1-2 0,0 0 0,0-1 0,0-1 0,-1 0 0,0-1 0,0-1 0,-1-1 0,0 0 0,1-2-6,-3 2 11,-1-1 0,0-1 0,-1 0 1,0-1-1,-1 0 0,0 0 1,-1-1-1,-1 0 0,0-1 1,-1 0-1,0 0 0,-1 0 0,0-1 1,2-14-12,-4 10 38,-1 0 1,0 0 0,-2 0-1,0 0 1,-1 0 0,-1 0-1,-1 0 1,-1 0 0,-1 0-1,-2-7-38,-12-36 107,-3 0 0,-14-24-107,-8-25-15,-23-68 22,62 172-18,3 18-8,7 25-16,8 10 9,2-2 1,2 0 0,22 39 25,-11-24 112,20 58-112,-17-11 40,-5 3-40,0-3-686,10 14 686,12 3-285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2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10 150 848,'0'0'62,"0"0"-1,0 0 1,-1-1-1,1 1 0,0 0 1,-1 0-1,1-1 1,0 1-1,-1 0 1,1 0-1,0 0 1,-1 0-1,1 0 0,-1 0 1,1 0-1,0-1 1,-1 1-1,1 0 1,0 0-1,-1 0 1,1 0-1,-1 1 1,1-1-1,0 0 0,-1 0 1,1 0-1,-1 0-61,3 12 1353,1-2-1502,25 85 894,-20-72-622,-1 0 1,-1 1-1,-1-1 1,-1 1-1,-1 1 0,-1-1 1,-1 2-124,-6 231 699,1 64-283,5-283-339,2 0 0,1 0 1,4 7-78,-8-44 17,0 1 0,1 0 0,-1 0 0,1-1 0,-1 1 0,1 0 0,0-1 0,-1 1 0,1-1 0,0 1 0,0-1 0,0 1 0,0-1 0,1 0 0,-1 1 0,0-1 0,1 0 0,-1 0 0,1 0-17,-1 0 17,1 0 1,-1-1 0,1 0-1,-1 1 1,1-1 0,-1 0-1,1 0 1,-1 0-1,1 0 1,-1 0 0,1 0-1,-1 0 1,1 0-1,-1 0 1,1-1 0,-1 1-1,2-1-17,6-3 60,-1-1 1,1 0-1,-1 0 0,0 0 1,-1-1-1,3-2-60,-6 5 9,6-6 7,0 0 1,-1 0-1,0 0 0,0-1 0,-1-1 0,-1 0 0,7-10-16,-11 16 0,-1 0-1,1-1 0,-1 1 0,0-1 1,0 1-1,0-1 0,-1 0 0,0 1 1,0-1-1,0 0 0,-1 0 1,0 0-1,0 0 0,-1 0 0,1 0 1,-1 0-1,-1 1 0,-1-6 1,-1 1-11,0 1-1,-1-1 0,-1 1 0,1 1 1,-1-1-1,-1 1 0,-3-3 12,-13-13-83,-19-14 83,14 13 15,24 22 3,1 0 0,0 0 0,0-1 0,0 1 0,0 0 0,1-1 0,-1 0 0,1 0 0,0 0 0,0 0 0,0 0 0,1 0-18,0 1 10,1 0 0,0 0-1,-1 0 1,1 1-1,1-1 1,-1 0-1,0 0 1,1 1 0,-1-1-1,1 0 1,0 0-1,0 1 1,0-1-1,0 1 1,0-1-1,1 1 1,-1-1 0,1 1-1,0 0 1,0 0-10,10-12-25,2 0 0,0 1 0,0 1-1,1 0 1,1 1 0,0 1 0,6-3 25,-9 5-24,25-15-14,1 1 1,1 2 0,0 2 0,2 2 0,0 1 0,0 3-1,1 1 1,1 2 0,19-1 37,-62 10 0,36-7-8,-37 7 10,1 0-1,-1 0 1,1 0 0,-1 0 0,1 0-1,-1-1 1,1 1 0,-1 0 0,1 0-1,-1-1 1,1 1 0,-1 0 0,1-1 0,-1 1-1,0 0 1,1-1 0,-1 1 0,0-1-1,1 1 1,-1-1 0,0 1 0,0-1 0,1 1-1,-1-1 1,0 1 0,0-1 0,0 1-1,0-1 1,0 1 0,0-1 0,0 1 0,0-1-1,0 1 1,0-1 0,0 1 0,0-1-1,0 1 1,0-1 0,0 1 0,0-1-1,0 1 1,-1-1 0,1 1 0,0-1 0,0 1-1,-1-1 1,1 1 0,0-1 0,-1 1-1,1 0 1,-1-1 0,1 1 0,0 0 0,-1-1-1,1 1 1,-1 0 0,1-1 0,-1 1-2,0-2 7,0 0 1,0 0 0,1-1-1,-1 1 1,0 0 0,1-1-1,-1 1 1,1-1 0,0 1 0,0 0-1,0-1 1,0-1-8,0-1 13,0-2-6,0 1 0,0-1 1,0 1-1,1 0 0,0-1 0,0 1 0,1 0 1,-1 0-1,3-5-7,2-5 8,-5 9-6,1 1-1,1 0 1,-1 0-1,1 0 1,0 1-1,0-1 1,1 1-1,0-1-1,12-20 0,-3-1-11,-8 19-8,-1-1 0,0 1 0,-1 0 0,0-1 0,0 0 0,0-3 19,0-9-62,0 11 27,-1 1 0,-1-1 0,0 0 0,0 0 0,-1 0 0,0 0 0,-1 0 1,-1-5 34,2 14-2,-1 0 0,1 0 0,0 0 0,-1 0 0,1 0 0,-1 0 0,1 0 0,-1 0 0,0 0 0,1 0 0,-1 0-1,0 0 1,0 0 0,1 1 0,-1-1 0,0 0 0,0 1 0,0-1 0,0 0 0,0 1 0,-1-1 2,1 1-1,1 0 0,-1 0 0,1-1 0,-1 1 0,1 0 0,-1 0 0,0 0-1,1 0 1,-1 0 0,1 0 0,-1 1 0,0-1 0,1 0 0,-1 0-1,1 0 1,-1 0 0,1 1 0,-1-1 0,0 0 0,1 1 0,-1-1 0,1 0-1,0 1 1,-1-1 0,1 0 0,-1 1 0,1-1 0,-1 1 0,1-1-1,0 1 1,-1-1 0,1 1 0,0-1 0,0 1 0,0 0 0,-1-1 0,1 1 1,-5 14-3,1 1-1,0-1 1,1 1 0,1 0 0,0 0 0,1 0 0,1 0 0,0 0 0,2 0 0,2 15 3,7 23 9,2-1 1,12 30-10,-12-42-3,3 12 60,2 0 0,3-1 0,1-1 0,9 10-57,-29-57 8,0-1 1,1 1-1,-1-1 1,1 1-1,0-1 0,0 0 1,0 0-1,0-1 1,0 1-1,1-1 1,-1 1-1,1-1 0,0 0 1,-1 0-1,1-1 1,0 1-1,0-1 0,4 1-8,-5-1 4,1-1 0,-1 0 0,0 0 0,0 0 0,0-1 0,0 1 0,1-1 0,-1 1 0,0-1 0,0 0-1,0 0 1,0 0 0,0-1 0,-1 1 0,1-1 0,0 0 0,-1 0 0,1 0 0,-1 0 0,1 0 0,-1 0 0,0 0-1,0-1 1,0 1 0,0-1-4,9-14 4,0 0 0,-1 0 0,-1-1-1,0 0 1,-2 0 0,0-1 0,1-9-4,2-10-26,-3 0 1,-1 0 0,0-13 25,-7 34 1,1 17-1,0 0 0,0 0 0,0 0 0,0 0 0,0 0 0,0 0 0,0 0 0,0 0 0,0 0 0,0-1 0,0 1 0,0 0 0,0 0 0,0 0 0,0 0 0,0 0 0,0 0 0,0 0 0,0 0 0,0 0 0,0-1 0,0 1 0,0 0 0,0 0 0,0 0 0,0 0 1,0 0-1,-1 0 0,1 0 0,0 0 0,0 0 0,0 0 0,0 0 0,0 0 0,0 0 0,0 0 0,0 0 0,0 0 0,0 0 0,-1 0 0,1 0 0,0 0 0,0 0 0,0 0 0,0 0 0,0 0 0,0 0 0,0 0 0,0 0 0,-1 0 0,1 0 0,0 0 0,0 0 0,0 0 0,0 0 0,0 0 0,0 0 0,0 0 0,-1 2-1,0 0 1,0 0-1,0 0 0,0 0 1,0 0-1,1 0 0,-1 0 1,1 0-1,-1 0 0,1 0 1,0 1 0,-2 13-3,1 0 1,1-1 0,0 1-1,1 0 1,0 0-1,2-1 1,0 0 0,1 1-1,0-1 1,1 0 0,1-1-1,0 1 1,3 2 2,-7-13-1,0-1 0,0 0 0,1 1 0,-1-1 1,1 0-1,0-1 0,0 1 0,0 0 0,0-1 0,1 0 0,-1 0 0,1 0 1,-1 0-1,1 0 0,0-1 0,0 1 0,2-1 1,0 0 0,-1 0 0,1 0-1,0-1 1,0 0 0,-1 0 0,1-1 0,0 1-1,0-1 1,-1 0 0,1-1 0,-1 0 0,3 0 0,12-7 8,0-1-1,-1 0 1,0-1 0,-1-2 0,0 1 0,-1-2 0,-1-1 0,0 0 0,0 0 0,-2-2 0,0 0-1,-1-1 1,-1 0 0,9-17-8,-18 30-2,0 0 0,-1 0 0,0-1 0,0 1 0,0-1 0,0 1 0,-1-1 0,0-4 2,-1 10 0,1 0-1,-1-1 0,0 1 0,0 0 0,0 0 1,0-1-1,0 1 0,0 0 0,0 0 0,0-1 1,0 1-1,0 0 0,-1 0 0,1 0 0,0-1 1,0 1-1,0 0 0,0 0 0,0-1 0,0 1 1,0 0-1,-1 0 0,1 0 0,0 0 0,0-1 1,0 1-1,0 0 0,-1 0 0,1 0 0,0 0 1,0-1-1,0 1 0,-1 0 0,1 0 0,0 0 1,0 0-1,0 0 0,-1 0 0,1 0 1,-12 3-22,-12 15-9,18-12 31,2 0-1,-1-1 0,1 2 1,-1-1-1,2 0 0,-1 1 1,1 0-1,0 0 0,0 0 1,1 0-1,0 0 0,0 1 1,1-1-1,0 0 0,0 1 1,1-1-1,0 1 0,0 3 1,1-5-17,0 0 0,0 1-1,1-1 1,-1 0 0,1 0-1,1 0 1,-1 0 0,1-1-1,0 1 1,1-1 0,-1 1-1,1-1 1,0 0 0,0 0-1,1-1 1,-1 1 0,1-1-1,0 0 1,0 0 0,0-1-1,1 0 1,2 2 17,4 0-145,-1-1-1,1 0 1,1 0 0,-1-1 0,0-1-1,1 0 1,0-1 0,-1 0 0,1-1 0,0 0 145,60-8-486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3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87 511 3649,'-4'1'136,"0"1"1,0-1 0,1 1 0,-1 0-1,0 0 1,1 1 0,0-1-1,0 1 1,0-1 0,0 1-1,0 0 1,0 0 0,1 0-1,-1 1 1,1-1 0,0 1-1,0-1 1,0 1 0,1 0 0,-1 0-137,-3 7 38,1 1 1,0 0-1,0 1 0,1-1 1,1 0-1,0 2-38,1-5-5,0 1 0,1-1 0,0 1 0,0-1 0,1 0 0,0 1 0,1-1 0,0 0 0,1 0 0,-1 0 0,2 0 0,-1 0 0,1 0 0,1-1 0,0 0-1,0 0 1,0 0 0,1-1 0,0 0 0,0 0 0,1 0 0,0-1 0,0 0 0,1 0 0,-1-1 0,1 0 0,1 0 0,-1-1 0,7 3 5,-4-2 8,1-1 1,0 0-1,0-1 1,0-1-1,1 1 1,-1-2-1,0 0 1,1 0-1,-1-1 1,1-1-1,-1 0 1,1-1-1,-1 0 1,0-1-1,0 0 1,0-1-1,0 0 1,-1-1-1,1-1 1,-1 1-1,5-5-8,10-8 15,0 0-1,-1-2 0,-1-1 1,-1-1-1,-1-1 0,-1-1 0,17-24-14,-23 28 8,0-2 0,-2 0 0,0-1 0,-2 0 0,0-1 1,-2 0-1,7-25-8,-11 28-27,-1 0 0,-1-1 0,-1 1 0,-1-1 0,0 1 1,-2-1-1,0 0 0,-2 1 0,-3-17 27,0 13-117,-1 1 0,-1-1-1,-6-11 118,9 24-40,-1 0 0,0 0 0,-1 1 0,0 0 0,0 1 0,-2 0 0,-4-6 40,11 14 2,-1-1-1,1 1 1,0 0-1,-1-1 1,1 1-1,-1 0 1,0 0 0,0 1-1,0-1 1,0 1-1,0-1 1,0 1 0,0 0-1,-1 0 1,1 0-1,0 1 1,0-1 0,-1 1-1,1 0 1,-1-1-1,1 2 1,0-1-1,-1 0 1,1 1 0,0-1-1,-1 1 1,1 0-1,0 0 1,0 0 0,0 1-1,0-1 1,0 1-1,0 0 1,0 0 0,0 0-1,1 0 1,-2 1-2,-1 2 4,0 1-1,-1 0 1,2 0 0,-1 0 0,1 0 0,0 1-1,0-1 1,1 1 0,0 0 0,0 1 0,1-1 0,0 0-1,0 1 1,0-1 0,0 8-4,2-5 14,0 0-1,1 0 1,0 0 0,0-1 0,1 1-1,0 0 1,1-1 0,0 1-1,0-1 1,1 0 0,1 1-14,10 18 175,2-1 1,16 21-176,18 28 363,-38-53-284,0 1-1,-2 1 1,0 0-1,-2 0 1,-1 1-1,-1 0 1,3 22-79,-2 9-58,-3-1 1,-3 1-1,-2 0 0,-2 0 1,-4 12 57,5-65-171,1 1 1,-1 0 0,0-1-1,0 0 1,0 1-1,-1-1 1,1 0-1,-1 1 1,0-1 0,-1 1 170,3-5-29,-1 1 0,1-1 0,-1 0 0,1 1 0,-1-1 0,1 0 0,0 0 1,-1 1-1,1-1 0,-1 0 0,1 0 0,-1 0 0,1 0 0,-1 0 0,0 0 1,1 1-1,-1-1 0,1 0 0,-1-1 0,1 1 29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4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1 685 4137,'6'-4'255,"1"1"1,-1 1 0,1-1-1,-1 1 1,1 1-1,0-1 1,0 1 0,0 0-1,0 1 1,0-1-1,0 2 1,5-1-256,7 0 236,29-1-156,84-3-298,121-19 218,-225 19-93,69-9-360,-85 14 395,-12 3 98,-19 8 175,9-5-106,1-1-65,1 1 1,1 1 0,-1-1-1,1 1 1,1 1 0,0-1 0,0 1-1,0 0 1,1 0 0,1 1-1,-1-1 1,1 2-45,-1 4 8,0 0-1,1 0 0,1 1 1,0 0-1,1 0 0,1-1 1,0 14-8,2-23 1,-1 0 0,0-1 1,1 1-1,0-1 1,0 1-1,1-1 1,0 1-1,0-1 1,0 0-1,0 1 0,1-1 1,0-1-1,0 1 1,0 0-1,0-1 1,1 1-1,0-1 0,0 0 1,0 0-1,0-1 1,1 1-1,0-1 1,-1 0-1,1 0 0,5 2-1,-1-2 3,0 0 1,1 0-1,-1 0 0,1-1 0,-1-1 0,1 0 0,0 0 0,-1-1 0,1 0 0,0 0 0,-1-1 0,1-1 0,0 0 0,8-2-3,-6 0-15,1-1 0,-1 0 0,0-1 0,-1 0 0,1-1 0,-1 0 0,-1-1-1,1 0 1,-1-1 0,0 0 0,-1-1 0,0 1 0,1-4 15,0 0-19,0-1-1,-1-1 1,-1 1-1,0-1 1,-1-1-1,-1 0 1,0 1-1,-1-2 1,-1 1 0,0-2 19,-4 25-1,-1 0 0,2 0 1,-1 0-1,1 0 0,0 0 1,1-1-1,-1 1 1,1 0-1,1 0 0,-1-1 1,1 0-1,0 1 0,1-1 1,0 0-1,2 2 1,1-1 0,1-1 0,0-1 1,0 1-1,1-1 0,-1-1 0,1 0 0,0 0 0,0 0 0,1-1 0,-1-1 0,1 0 0,0 0 0,2 0 0,12 0 3,0 0 1,1-1-1,-1-1 0,23-4-3,21-7 44,0-3 0,-1-3 0,0-3 0,-2-3 0,-1-3 0,26-16-44,-81 38 5,30-14 44,12-11-49,-41 23 8,0 0 0,-1-1 0,0 0-1,-1-1 1,1 0 0,-1 0 0,2-4-8,-8 10 7,-1 0-1,1 0 1,-1 0-1,1 0 1,-1 0 0,0 0-1,0 0 1,0 0-1,0-1 1,-1 1 0,1 0-1,0 0 1,-1-1-1,0 1 1,1-1 0,-1 1-1,0-3-6,-1 4 6,1 0-1,-1-1 1,1 1-1,-1 0 1,0-1 0,1 1-1,-1 0 1,0 0-1,0 0 1,0 0-1,0 0 1,0 0-1,0 0 1,0 0-1,0 0 1,-1 0 0,1 0-1,0 1 1,0-1-1,-1 0 1,0 0-6,-6-1 21,-1 0 1,1 0-1,-1 0 0,0 1 1,1 0-1,-1 1 1,0 0-1,-7 1-21,-13 1 26,0 2-1,0 2 0,1 0 1,0 2-1,0 1 1,0 1-1,-4 4-25,13-6 8,1 2-1,0 0 1,0 1 0,1 0-1,1 1 1,0 1 0,1 1-1,0 1 1,1-1 0,-9 14-8,20-24 0,0 1 0,0 0 0,0 0 0,1-1 0,0 2 0,-1-1 0,2 0 0,-2 4 0,3-7 0,-1-1-1,1 1 1,0-1-1,0 1 1,0 0-1,0-1 1,0 1-1,1 0 1,-1-1-1,0 1 1,1 0-1,-1-1 1,1 1-1,-1-1 1,1 1 0,0-1-1,0 1 1,0-1-1,0 0 1,0 1-1,0-1 1,0 0-1,0 0 1,0 0-1,0 1 1,1-1-1,-1-1 1,1 1-1,-1 0 1,8 4 0,0-1 0,1-1-1,-1 0 1,0 0 0,1-1-1,0 0 1,0-1 0,-1 0-1,1 0 1,1-1 0,19 0 0,0-1 1,20-4-1,-34 2-16,1 0 0,0-1-1,-1-1 1,0 0 0,0-1 0,9-6 16,-16 7-13,1 0 0,-1 0-1,0-1 1,-1-1 0,0 1-1,0-1 1,0-1 0,-1 0 0,0 0-1,4-6 14,-10 13-3,0 0 0,0 0-1,-1 0 1,1 0 0,0 0-1,-1 0 1,1 0-1,-1 0 1,1 0 0,-1 0-1,0 0 1,1 0 0,-1-1-1,0 1 1,0 0 0,0 0-1,0 0 1,0 0-1,0-1 1,0 1 0,0 0-1,0 0 1,0 0 0,-1 0-1,1 0 1,0 0-1,-1-1 1,1 1 0,-1 0-1,1 0 1,-1 0 0,0 0-1,0 0 1,1 1 0,-1-1-1,0 0 1,0 0-1,0 0 1,0 1 0,0-2 3,-2 1-4,1 0 1,0 1-1,0-1 1,0 0 0,0 1-1,0-1 1,-1 1-1,1-1 1,0 1 0,0 0-1,-1 0 1,1 0-1,0 1 1,0-1 0,-1 0-1,1 1 1,0-1-1,0 1 1,0 0 0,-2 0 3,-1 2-4,1 0 1,-1 0 0,0 1 0,1-1-1,-1 1 1,1 0 0,0 1-1,1-1 1,-1 0 0,1 1 0,0 0-1,0 0 1,0 0 0,0 0-1,1 0 1,0 1 0,0-1 0,1 1-1,-1-1 1,1 1 0,1 0 3,-1-2-4,0 1 1,1-1-1,0 0 0,0 1 1,1-1-1,-1 1 1,1-1-1,0 0 1,0 0-1,0 1 0,1-1 1,-1 0-1,1 0 1,0 0-1,0-1 1,0 1-1,1 0 0,0-1 1,-1 1-1,1-1 1,0 0-1,1 0 1,-1 0-1,0 0 0,1-1 1,-1 1-1,4 0 4,3 2-2,0-2-1,0 1 0,0-1 1,0-1-1,0 0 0,1 0 1,-1-1-1,1-1 0,-1 1 1,9-2 2,12-2 2,0 0 1,-1-2 0,5-3-3,-12 3 4,1-2 0,-1-1 1,0-1-1,0 0 0,-1-2 0,0 0 1,-1-2-1,-1 0 0,19-17-4,-28 21 23,-1 0 0,-1-1 0,1 0 0,-2-1-1,1 1 1,-2-2 0,1 1 0,-2-1 0,1-1 0,-2 1-1,1-1 1,-2 0 0,0 0 0,0 0 0,-1 0-1,-1-1 1,0 0 0,-1-10-23,-2 3 52,-1 0 0,-1 0 0,-1 0 0,0 1 0,-5-11-52,-4-19 32,-11-64 11,12 50-27,-2 0 1,-4 2-1,-6-13-16,13 57 25,11 18-25,0 0 1,0 0-1,-1 0 1,1 0-1,0 0 1,0 0-1,-1 0 1,1 0-1,0 0 1,0 0-1,0 0 1,-1 0-1,1 1 1,0-1-1,0 0 1,0 0-1,-1 0 1,1 0-1,0 0 1,0 0-1,0 1 1,0-1-1,-1 0 1,1 0-1,0 0 1,0 0-1,0 1 1,0-1-1,0 0 1,0 0-1,0 0 1,0 1-1,-1-1 1,1 0-1,0 0 1,0 1-1,0-1 1,0 0-1,0 0 1,0 0-1,0 1 1,0-1-1,0 0 0,-2 39 8,4-12-10,1 0 1,1 0 0,1-1 0,2 0-1,1 1 1,9 20 1,17 34 47,24 34-47,-18-36 53,-30-55-26,0 0 0,-2 0 0,-1 0 1,-1 1-1,-1 1 0,-1-1 0,-1 0 1,-1 1-1,-2 25-27,-2-10-142,-2-1 0,-2 0 0,-2 0 0,-1-1 0,-13 35 142,-8-5-2631,25-49 1755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4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5401,'37'-12'704,"1"2"0,-1 2 0,2 2-1,20-1-703,152-2-637,-188 8 559,41 2-124,-59-1 185,-1 0 1,1 1 0,-1 0 0,1 0 0,-1 1-1,1-1 1,-1 1 0,0 0 0,0 0-1,0 0 1,4 3 16,-7-3 3,1 0 0,0-1-1,-1 1 1,1 0 0,-1 0 0,0 0-1,0 0 1,1 1 0,-1-1 0,0 0-1,-1 0 1,1 1 0,0-1 0,-1 0-1,1 1 1,-1-1 0,0 1 0,0-1-1,0 0 1,0 1 0,0-1 0,-1 1-1,1-1 1,-1 0 0,0 2-3,-2 10 61,-2-1 0,0 1 1,0-1-1,-3 3-61,-8 20 118,14-28-112,0 0 1,0 1-1,1-1 0,0 0 0,0 1 0,1-1 0,0 0 0,1 1 0,0-1 1,0 0-1,0 0 0,1 1 0,1-1 0,-1 0 0,1-1 0,1 1 0,-1 0-6,0-3-104,1 0 0,-1 0-1,0 0 1,1 0-1,0-1 1,0 1-1,1-1 1,-1 0 0,1-1-1,0 1 1,0-1-1,0 0 1,0 0-1,1 0 1,-1-1-1,1 0 1,-1 0 0,1 0-1,0-1 1,0 1-1,0-2 1,0 1-1,5-1 105,41-5-757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5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0 3873,'-10'16'359,"0"1"1,0-1-1,2 2 0,0-1 1,1 1-1,-3 14-359,1-2-1,2 2 0,2-1-1,-1 22 2,5-36 36,1 0 0,1 0-1,1 0 1,0 0 0,2 0-1,-1-1 1,2 1 0,0-1-1,1 0 1,1 0 0,0-1-1,1 0 1,1 0 0,0-1-1,1 0 1,1 0-36,-5-9 17,0 1 0,-1-1 0,2 0-1,-1 0 1,1-1 0,-1 0 0,1 0 0,1-1 0,-1 0 0,0 0-1,1 0 1,-1-1 0,1 0 0,0-1 0,0 1 0,-1-2 0,1 1-1,0-1 1,0 0 0,0-1 0,0 0 0,0 0 0,-1 0 0,1-1-1,0-1 1,-1 1 0,1-1 0,-1 0 0,0-1 0,0 0-1,0 0 1,-1 0 0,1-1-17,10-10-136,0-1-1,-2 0 0,0-1 1,-1 0-1,2-4 137,5-6-298,-10 10 155,-11 17 142,0 0 1,-1 0-1,1 0 1,0 0-1,0-1 1,0 1-1,0 0 1,0 0-1,-1 0 1,1 0-1,0 0 1,0 0-1,0 0 1,0 0-1,0 0 1,-1 0 0,1 0-1,0 0 1,0 0-1,0 0 1,-1 0-1,1 0 1,0 0-1,0 0 1,0 0-1,0 0 1,-1 0-1,1 0 1,0 0-1,0 0 1,0 0-1,0 0 1,0 0-1,-1 0 1,1 1-1,0-1 1,0 0 0,0 0-1,0 0 1,0 0-1,0 0 1,-1 0-1,1 1 1,0-1-1,0 0 1,0 0 0,-4 3 12,0 0 1,0 1-1,0-1 1,1 1 0,-1-1-1,-2 5-12,-2 4 10,1 0 0,1 1-1,0-1 1,0 1 0,1 1 0,-2 10-10,5-20-5,1 1 1,0-1 0,0 1 0,0 0 0,1-1 0,0 1 0,0 0 0,0-1 0,0 1 0,1 0 0,0-1 0,0 1 0,0-1 0,0 1 0,1-1 0,-1 0 0,1 1 0,1-1 0,-1 0 0,0 0 0,1 0 0,0 0 4,0-2-5,-1 1 0,0-1 0,1 0 0,-1-1 0,1 1 1,0 0-1,-1-1 0,1 1 0,0-1 0,0 0 0,0 0 0,0 0 1,0 0-1,0-1 0,0 1 0,0-1 0,1 0 5,1 0 0,1 0-1,-1-1 1,0 1 0,1-1-1,-1-1 1,0 1 0,0-1-1,0 0 1,4-2 0,4-3 19,0 0-1,-1-2 1,0 1 0,0-1 0,-1-1-1,-1 0 1,1-1-19,0 0 33,-1-1 0,0 0 1,-1-1-1,0 0 0,-1 0 0,0-1 1,0-3-34,-6 11 14,1 0 1,-1 0 0,0-1 0,-1 1 0,0-1 0,0 0 0,0 1 0,-1-1-1,0 0 1,0 1 0,0-1 0,-1 0 0,0 1 0,0-1 0,-1 0 0,0 1-1,-2-5-14,-11-18 17,-3-10-151,18 38 124,0 1-1,0 0 1,0-1 0,0 1-1,0 0 1,1-1 0,-1 1-1,0 0 1,0 0-1,1-1 1,-1 1 0,0 0-1,0 0 1,1-1 0,-1 1-1,0 0 1,1 0 0,-1 0-1,0 0 1,1-1 0,-1 1-1,0 0 1,1 0-1,-1 0 1,0 0 0,1 0-1,-1 0 1,0 0 0,1 0-1,-1 0 1,0 0 0,1 0-1,-1 0 1,0 0 0,1 0-1,-1 0 1,0 1-1,1-1 1,-1 0 0,0 0-1,1 0 1,-1 0 0,0 1 10,20 3-137,-20-4 127,90 19-33,4 2 217,-83-18-144,0 0-1,-1 1 1,1 1-1,-1 0 0,0 0 1,0 1-1,0 1-29,-5-2 18,0-1-1,-1 1 0,1 0 0,-1 0 0,-1 0 1,1 1-1,-1 0 0,0-1 0,0 1 0,0 0 1,-1 0-1,0 0 0,0 3-17,0-3 7,0 0 0,0 0 1,1 0-1,0 0 0,0 0 0,0-1 1,1 1-1,0-1 0,0 0 0,2 3-7,-3-7 13,-1 1-1,1 0 1,0-1-1,-1 1 0,1-1 1,0 0-1,0 0 1,0 0-1,0 0 0,0 0 1,0-1-1,0 1 1,1-1-1,-1 0 1,0 0-1,0 0 0,0 0 1,0-1-1,0 1 1,0-1-1,1 0-12,4-1 34,1-1 0,-1 0 1,0 0-1,0-1 0,-1 0 0,1 0 0,1-2-34,12-9 24,0-2 0,-1 0 0,-1-1-1,-1-1 1,0-1 0,-2 0-1,0-2 1,11-20-24,-24 37 3,0 0 0,-1-1 0,0 1 0,0-1-1,-1 1 1,0-1 0,1 0 0,-2 1 0,1-1 0,-1 0 0,0 0 0,0 0 0,-1-2-3,1 5 2,0 0 0,-1-1 0,0 1 0,0 0 0,0 0 0,0 0 0,0 0 0,0 0 0,-1 0 0,1 0 0,-1 1 0,0-1 0,0 0 0,0 1 0,0 0 0,0-1 0,-1 1 0,1 0 0,-1 0 0,0 0 0,1 1 0,-1-1 1,0 0-1,-1 1-2,3 0 2,0 1 1,-1 0 0,1 0-1,0-1 1,-1 1 0,1 0-1,0 0 1,-1 0 0,1 1 0,0-1-1,-1 0 1,1 0 0,0 1-1,-1-1 1,1 1 0,0-1-1,0 1 1,0-1 0,-1 1-1,1 0 1,0 0 0,0-1 0,0 1-1,0 0 1,0 0 0,0 0-1,1 0 1,-1 0 0,0 0-1,0 1 1,1-1 0,-1 0 0,1 0-1,-1 0 1,1 1 0,-1-1-3,-2 6 6,1 0 1,-1 0-1,1 0 0,0 0 1,0 6-7,1-2 2,0 1 0,1 0-1,0 0 1,1 0 0,0 0 0,1-1-1,0 3-1,7 22 20,10 22-20,-8-25 20,5 29-20,-14-51 1,0 0 0,-1-1 0,-1 1 0,1 0 1,-2 0-1,1 0 0,-3 9-1,2-15-37,0 0-1,0 0 1,-1 0 0,0 0-1,0 0 1,0 0 0,0-1-1,-1 1 1,0-1 0,0 0-1,0 0 1,0 0-1,-1 0 1,0 0 0,1-1-1,-1 1 1,-1-1 0,1 0-1,0-1 1,-3 2 37,-28 5-259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6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229 602 1832,'3'-5'118,"0"-1"-1,-1 0 0,0 0 0,0 1 1,-1-1-1,0 0 0,0-1 1,0 1-1,-1 0 0,0 0 0,0 0 1,0 0-1,-1 0 0,0-1 1,0 1-1,-1-2-117,1 7 13,-1-1 1,1 1-1,0-1 1,0 1-1,-1 0 0,1 0 1,-1 0-1,1 0 1,-1 0-1,0 0 1,1 0-1,-1 0 1,0 0-1,0 1 0,1-1 1,-1 1-1,0 0 1,0-1-1,0 1 1,0 0-1,0 0 1,-1 0-14,-44 2 424,39 0-334,-1 1-1,1-1 1,0 1 0,0 1 0,0-1-1,0 2 1,1-1 0,-1 1 0,1 0-1,0 0 1,1 1 0,-1 0 0,1 0-1,0 1 1,1-1 0,0 1 0,0 0-1,0 1 1,-1 2-90,4-5 19,-1 0 0,1 1 1,0-1-1,0 1 0,0-1 0,1 1 1,0 0-1,0-1 0,0 1 0,1 0 0,0 0 1,0 0-1,1 2-19,0-3 1,0-1 1,0 0-1,0 1 1,1-1-1,0 0 0,0 0 1,0 0-1,0 0 1,1 0-1,-1-1 0,1 1 1,0-1-1,0 1 1,0-1-1,1 0 1,-1 0-1,1-1 0,2 3-1,-1-3 3,0 1 0,0-1-1,0 0 1,0 0 0,1 0-1,-1-1 1,1 0 0,-1 0-1,0 0 1,1-1 0,0 1-1,-1-1 1,1-1 0,-1 1-1,1-1 1,-1 0 0,0 0-1,1-1 1,-1 1 0,0-1-1,1-1-2,11-4 17,0-1 0,0-1 0,-1-1 0,0 0-1,8-8-16,9-9 127,-2-2 0,-1-1 0,-1-1 0,-2-1 0,-1-2-1,-2-1 1,-1 0 0,-2-2 0,5-13-127,-5 1 134,-2 0 1,-3-2-1,-2 0 1,1-13-135,-5 22 99,3 5 52,-13 38-149,0-1 1,0 0-1,0 0 0,0 0 1,0 0-1,0 0 0,0 1 0,0-1 1,1 0-1,-1 0 0,0 0 1,0 0-1,0 0 0,0 0 0,0 0 1,0 1-1,0-1 0,1 0 1,-1 0-1,0 0 0,0 0 1,0 0-1,0 0 0,0 0 0,1 0 1,-1 0-1,0 0 0,0 0 1,0 0-1,0 0 0,0 0 0,1 0 1,-1 0-1,0 0 0,0 0 1,0 0-1,0 0 0,0 0 0,1 0 1,-1 0-1,0 0 0,0 0 1,0 0-1,0 0 0,0 0 0,1 0 1,-1-1-1,0 1 0,0 0 1,0 0-1,0 0 0,0 0 0,0 0 1,0 0-1,0 0 0,0-1 1,1 1-1,-1 0 0,0 0 0,0 0-1,1 10 27,1 0 0,-2 0 0,1 0 0,-1 0 0,-1 7-28,0 7 12,-6 92 124,-21 111-136,-36 113 96,47-259-91,11-48-3,-5 17 7,3 0-1,1 0 1,1 44-9,6-87 1,0-1 1,0 1-1,1 0 1,0 0-1,0 0 1,1-1-1,0 1 1,0 0-1,0-1 1,2 2-2,-2-5 0,-1 0 1,2 0-1,-1 0 1,0-1-1,1 1 0,-1-1 1,1 1-1,0-1 0,-1 0 1,1 0-1,0 0 1,1 0-1,-1-1 0,0 1 1,0-1-1,1 1 0,-1-1 1,1-1-1,-1 1 1,1 0-1,5 0 3,0 0 0,0 0 1,0 0-1,0-2 0,0 1 0,0-1 1,0 0-1,-1-1 0,1 0 1,0 0-1,2-2-3,-5 2 3,1-1 1,-1 0-1,0 0 0,0 0 0,0-1 1,0 0-1,0 0 0,-1-1 0,0 0 1,0 0-1,0 0 0,-1 0 0,1-1 1,-1 1-1,0-2-3,2-6 2,0 0 0,-1-1 0,0 0 0,-1 0 1,0-1-1,-2 1 0,1-1 0,-2 0 0,0 1 0,-1-3-2,0-28 20,-2 1-1,-6-30-19,5 56 29,-2-23 242,-1-1 0,-3 2-1,-5-15-270,12 52 47,1-1-1,0 1 1,0-1-1,1 1 0,-1-1 1,1 0-1,-1 0 0,1 1 1,1-4-47,-1 5-3,1 0 1,-1 1-1,1-1 1,0 0 0,0 1-1,0-1 1,0 1-1,0-1 1,0 1-1,0-1 1,1 1 0,-1 0-1,0-1 1,1 1-1,-1 0 1,1 0 0,-1 0-1,1 0 1,0 0-1,-1 1 1,1-1 0,1 0 2,13-4-378,1 0 0,0 1 1,0 0-1,0 2 1,8-1 377,-18 2-92,79-9-606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7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428 176 3273,'27'-79'1519,"-26"77"-1440,0-1 1,0 1 0,0-1-1,-1 1 1,1-1-1,-1 1 1,1-1 0,-1 0-1,0 1 1,0-1 0,0 1-1,-1-1 1,1 0-1,0 1 1,-1-1 0,0 1-1,0-1 1,1 1 0,-2-1-1,1 1 1,0 0-1,0 0 1,-1-1 0,1 1-1,-1 0 1,0 0 0,1 0-1,-1 0 1,0 1-1,0-1 1,0 0 0,-1 0-80,-3-1 11,0 0 1,0 1 0,0-1 0,0 1 0,0 0 0,0 1-1,0 0 1,-1 0 0,1 0 0,-1 0 0,1 1-12,-7 1 20,1-1 1,0 2 0,-1 0 0,1 0-1,0 1 1,0 1 0,1 0 0,-1 0-1,1 1 1,0 1 0,0 0 0,0 1-1,1 0 1,0 0 0,0 1 0,-7 8-21,1 0 43,0 1-1,2 0 1,0 1 0,1 0 0,1 1 0,1 1 0,1 0-1,-8 19-42,11-19 18,0 0 0,2 1 0,0-1 0,1 1 0,1 0 0,0 11-18,3-29 1,0 1-1,0-1 0,0 1 1,0-1-1,1 1 0,0-1 1,-1 1-1,1-1 0,0 1 1,1-1-1,-1 0 0,0 0 1,1 1-1,0-1 0,0 0 1,0 0-1,0-1 0,2 3 0,-1-3 0,-1 0 0,1-1 0,0 1 0,-1-1 0,1 0 0,0 1 0,0-2 0,-1 1 0,1 0 0,0 0 0,0-1 0,0 0 0,0 1 0,0-1 0,0 0 0,0 0 0,0-1 0,0 1 0,0-1 0,0 0 0,1 0 0,13-4 0,0-1 0,-1 0 0,1-1 0,-1-1 0,-1-1 0,0 0 0,0-1 0,8-8 0,24-21 0,34-38 0,-46 40-1,5-9 1,28-31 34,-68 77-33,0 0 0,1-1-1,-1 1 1,0 0 0,0 0 0,1-1 0,-1 1-1,0 0 1,0 0 0,1 0 0,-1-1 0,0 1-1,0 0 1,1 0 0,-1 0 0,0 0 0,1-1-1,-1 1 1,0 0 0,1 0 0,-1 0 0,0 0-1,1 0 1,-1 0 0,1 0 0,-1 0 0,0 0-1,1 0 1,-1 0 0,0 0 0,1 0 0,-1 1-1,0-1 1,1 0 0,-1 0 0,0 0 0,0 0-1,1 1 1,-1-1-1,5 16 44,-4 14 5,-2 0 0,-1 0 0,-2 0 0,-4 16-49,3-18 28,-8 44 22,-8 55 12,19-106-52,0 1 0,2-1 0,0 0 0,3 17-10,-2-35 11,-1-1 0,0 0 1,0 0-1,1 0 0,-1 0 0,1 0 0,0 1 1,-1-1-1,1 0 0,0-1 0,0 1 1,1 0-1,-1 0 0,0 0 0,0-1 1,1 1-1,-1 0 0,1-1 0,0 1 1,-1-1-1,1 0 0,1 1-11,-1-1 39,0-1 0,0 0 0,0 0 1,-1 0-1,1 0 0,0 0 0,0 0 0,0 0 0,0 0 0,-1-1 1,1 1-1,0-1 0,0 1 0,0-1 0,-1 0 0,1 0 0,0 0 0,-1 0 1,1 0-1,-1 0 0,1 0 0,-1 0 0,0-1 0,1 1 0,-1-1-39,75-71 888,45-43-1047,20-7 159,-123 108-741,2 2 0,-1 0-1,14-6 742,10-3-838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8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612 43 4761,'0'-2'118,"-1"0"0,0 0-1,0-1 1,0 1 0,0 0 0,0 0-1,0 0 1,-1 0 0,1 0 0,-1 1-1,1-1 1,-1 0 0,0 0 0,1 1 0,-1 0-1,0-1 1,0 1 0,0 0 0,0 0-1,0 0 1,-1 0 0,1 0 0,0 0-1,0 1 1,-1-1 0,1 1 0,0-1 0,-1 1-1,1 0-117,-11-1 86,0 1-1,0 0 0,0 0 1,-12 3-86,-9 2 20,1 2 0,0 0 1,0 3-1,0 0 0,1 3 0,1 0 0,0 2 1,1 1-1,1 2 0,0 0 0,2 2 1,-1 2-21,17-12 30,1 0 1,0 1-1,0 0 1,-7 11-31,14-18 11,0 0-1,1 1 1,-1-1 0,1 1-1,0 0 1,0 0 0,1 0-1,0 0 1,-1 0 0,2 0 0,-1 0-1,0 1 1,1-1 0,0 3-11,1-6 3,-1 0 0,0 0 1,1 0-1,-1 0 0,1-1 0,0 1 1,0 0-1,-1 0 0,1-1 1,0 1-1,0 0 0,1-1 1,-1 1-1,0-1 0,0 0 0,1 1 1,-1-1-1,1 0 0,-1 0 1,1 0-1,0 0 0,-1 0 1,1 0-1,0 0 0,0-1 0,-1 1 1,1 0-1,0-1 0,0 0 1,0 1-1,0-1 0,0 0-3,9 1 8,0-1 1,-1 0-1,1 0 0,0-1 0,9-2-8,60-15 11,0-3 1,-2-4-1,27-14-11,31-9-84,-134 47 80,-1 0 1,1 1-1,0-1 1,0 1 0,0 0-1,0-1 1,0 1 0,0 0-1,-1 0 1,1 0-1,0 0 1,0 1 0,2-1 3,-4 0 0,1 1-1,0-1 1,-1 0 0,1 1 0,-1-1 0,1 1-1,-1-1 1,1 1 0,-1-1 0,1 1 0,-1-1-1,1 1 1,-1-1 0,0 1 0,1-1 0,-1 1-1,0 0 1,1-1 0,-1 1 0,0 0 0,0-1-1,0 1 1,0 0 0,0-1 0,1 1 0,-2 5 9,1 0 1,-1 1 0,0-1-1,0 0 1,0 0-1,-1 0 1,-1 2-10,0 3 20,-26 89 262,-4 0 0,-32 62-282,63-158 16,-11 28-22,13-32 10,0 1 1,-1-1 0,1 1 0,0-1-1,0 0 1,0 1 0,-1-1 0,1 1 0,0-1-1,0 0 1,0 1 0,0-1 0,0 1-1,0-1 1,0 1 0,0-1 0,0 1-1,0-1 1,0 1 0,0-1 0,0 0 0,0 1-1,1-1 1,-1 1 0,0-1 0,0 0-1,0 1 1,1-1 0,-1 1 0,0-1-1,0 0 1,1 1 0,-1-1 0,0 0 0,1 1-1,-1-1 1,0 0 0,1 0 0,-1 1-1,1-1 1,-1 0 0,0 0 0,1 0-1,-1 0 1,1 0 0,-1 1 0,1-1 0,-1 0-1,1 0 1,-1 0 0,0 0 0,1 0-1,-1 0 1,1 0 0,-1 0 0,1-1-1,-1 1 1,1 0 0,-1 0 0,0 0-1,1 0-4,7-3 78,1 0 0,-1-1 0,0 0 0,0 0 0,-1-1-1,1 0 1,-1 0 0,0-1 0,6-6-78,13-14 288,20-26-288,-26 28 46,47-57-2,49-54 32,-97 115-197,1 1 0,0 1 1,2 1-1,0 1 0,8-4 121,-22 15-218,-6 3 35,1 0 1,-1 0-1,0 1 0,1 0 1,-1-1-1,1 1 1,0 0-1,-1 0 0,1 0 1,0 0-1,-1 1 0,1-1 1,0 1-1,0-1 0,0 1 1,2 0 182,0 9-1209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8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48 4697,'-13'-11'1832,"24"5"-1352,13 1-167,31-1-305,13 2-16,32-3-8,11-1-48,0 8-337,0 4-503,-24 0 584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2.6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514 197 2192,'47'-118'1286,"-39"87"383,-8 30-1551,0 0 1,0-1-1,0 1 0,0 0 0,0 0 0,0 0 1,-1 0-1,1 0 0,0 0 0,0 0 0,-1 0 1,1 0-1,-1 0 0,1 0 0,-1 0-118,0-1 142,-1 1 0,1 0-1,-1 0 1,0 0 0,1 0-1,-1 1 1,0-1 0,0 0 0,1 1-1,-1-1 1,0 1 0,0-1-1,0 1 1,0 0 0,1 0 0,-2 0-142,-16-3-197,1-2 305,11 2-77,0 1 0,-1 0 0,1 0 0,-1 1 0,0 0-1,1 1 1,-1-1 0,0 2 0,1-1 0,-1 1 0,0 0 0,0 1-31,-9 3 11,2 1 0,-1 0 0,1 1 0,0 1 0,0 1 0,1 0 0,0 0 0,-8 9-11,-4 4 1,1 2 1,1 0-1,-17 24-1,23-25 6,1 2-1,0 0 1,2 0 0,2 2-1,0-1 1,-3 13-6,9-20 16,1 1-1,1-1 1,1 1 0,0 1-1,2-1 1,0 0-1,2 1 1,0-1 0,2 17-16,-1-27 22,1-1 0,0 0 0,0 0 0,1 0 0,0 0 0,0 0 0,1-1 1,1 1-1,-1-1 0,1 0 0,0 0 0,1-1 0,0 0 0,5 6-22,-8-11 12,-1-1 0,1 1 0,0 0 0,0-1 0,0 1 0,0-1 0,0 0-1,0 0 1,0 0 0,0 0 0,0-1 0,1 1 0,-1-1 0,0 0 0,0 0 0,1 0 0,-1-1 0,3 1-12,5-3 35,-1 1 0,0-1 0,1-1 1,-1 0-1,1-1-35,91-41 239,-1-5-239,-53 24-6,-1-2 1,-2-2 0,3-5 5,-13 5 42,-2 0 0,27-36-42,-59 66 8,0 0 0,0 0 0,0 0 1,-1 0-1,1 0 0,0 0 1,0 0-1,-1-1 0,1 1 1,0 0-1,-1-1 0,0 1 0,1 0 1,-1-2-9,0 3 3,0-1 0,0 1 1,-1-1-1,1 1 1,0-1-1,-1 1 0,1 0 1,-1-1-1,1 1 0,0-1 1,-1 1-1,1 0 1,-1 0-1,1-1 0,-1 1 1,1 0-1,-1 0 0,1 0 1,-1-1-1,0 1 1,1 0-1,-1 0 0,1 0 1,-1 0-1,1 0 0,-1 0 1,1 0-1,-1 0 1,1 0-1,-1 0 0,0 0 1,1 1-4,-1-1 0,0 1 1,0-1-1,1 0 1,-1 1 0,0 0-1,1-1 1,-1 1-1,0-1 1,1 1 0,-1 0-1,1 0 1,-1-1-1,1 1 1,-1 0 0,1 0-1,-1 0 1,1 0-1,-2 2 8,-3 5-4,-1 0 0,2 1 0,-1 0 0,1-1 0,1 1-1,0 1 1,0-1 0,1 0-4,0-1 3,1-2-7,0 0 1,1 0-1,0 0 1,1 0 0,-1 0-1,1 0 1,0 0-1,1 0 1,-1 0-1,1 0 1,0 0 0,1-1-1,-1 1 1,1-1-1,2 3 4,3 8 13,-7-12-11,1-1-1,-1 0 1,1 1-1,0-1 1,0 0-1,0 0 1,0 0-1,0-1 1,1 1 0,-1 0-1,1-1 1,0 0-1,0 0 1,-1 1-1,2-2 1,-1 1-1,0 0 1,0-1 0,1 1-1,-1-1 1,0 0-1,1 0 1,-1 0-1,1 0 1,0-1-1,-1 0 1,1 0 0,-1 0-1,1 0 1,0 0-1,-1-1 1,1 1-1,-1-1 1,2 0-2,9-4 6,-1 0 1,1 0-1,-1-1 0,-1-1 1,1 0-1,-1-1 1,0 0-1,0-1-6,10-8 28,-2-1 0,1 0-1,-2-2 1,10-12-28,-22 23 32,0 0 0,0 0 1,-1-1-1,-1 0 0,1 0 0,-2 0 0,1 0 1,-1-1-1,-1 0 0,0 0 0,0 0 0,-1-1-32,-2 8 18,0 0 0,0 0-1,0-1 1,0 1 0,-1 0-1,0 0 1,0 0 0,0 0-1,0 0 1,0 1 0,-1-1-1,0 0 1,0 0 0,0 1-1,0-1 1,0 1-1,-1 0 1,0 0 0,1 0-1,-1 0 1,0 0 0,0 1-1,-1-1 1,1 1 0,-1 0-1,1-1 1,-1 2 0,0-1-1,1 0 1,-1 1 0,0 0-1,0 0-17,-5-2 10,1 1-1,-1 0 0,0 1 1,0-1-1,0 2 0,0-1 1,0 2-1,0-1 1,0 1-1,1 0 0,-1 1 1,0 0-1,0 0 1,0 1-10,1 1-28,-1 0 0,1 1 0,0 0 0,0 0 0,1 1 0,0 0 1,0 0-1,-3 5 28,6-7-122,0 0 0,0 1 0,0-1 0,1 1 0,0 0 1,0 0-1,0 1 0,1-1 0,0 0 0,0 1 0,0 0 0,1-1 1,-2 7 121,3-6-117,1 0 1,-1 0 0,1 0-1,0 0 1,1 3 116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49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187 144 5137,'-3'133'2873,"-18"124"-2873,10-175-51,-5 0 0,-3-1-1,-19 49 52,35-121 23,-18 41 47,20-48-27,0 0 0,0 1 0,0-1 0,-1 0-1,1 0 1,-1-1 0,0 1 0,1 0 0,-1-1 0,0 1 0,0-1-1,0 1 1,0-1 0,0 0 0,0 0 0,0 0 0,-1 0 0,1 0-43,1 0 28,0-1 0,1 0 0,-1 0 0,0 0 0,1 0 0,-1 0 0,1 0 0,-1 0 0,0 0 1,1 0-1,-1 0 0,0 0 0,1-1 0,-1 1 0,1 0 0,-1 0 0,0-1 0,1 1 1,-1 0-1,1-1 0,-1 1 0,1 0 0,-1-1 0,1 1 0,-1-1 0,1 1 0,0-1 1,-1 1-1,1-1 0,-1 1 0,1-1 0,0 1 0,0-1 0,-1 0 0,1 1 0,0-1 0,0 1 1,0-1-29,-2-29 373,5 7-331,1-1-1,1 1 1,1 0-1,6-14-41,3-15-10,34-150-149,0-4-168,-35 156 108,3 1 0,21-45 219,-31 81-35,0 1 0,0 0 1,1 0-1,1 1 0,0-1 0,0 2 1,1-1-1,10-7 35,-15 15-10,-1-1 0,1 1 1,0 0-1,0 0 0,1 0 1,-1 1-1,1 0 0,-1 0 0,1 0 1,1 1 9,-4 0-9,1 1 0,0 0 0,0 0 1,-1 0-1,1 0 0,0 0 1,-1 1-1,1-1 0,0 1 0,-1 0 1,1 1-1,-1-1 0,0 0 1,1 1-1,-1 0 0,2 1 9,-3-2-25,0 0 0,0 1 0,0-1 0,0 1-1,0 0 1,-1-1 0,1 1 0,0 0 0,-1 0 0,0 0-1,1 0 1,-1 0 0,0 1 0,0-1 0,0 0 0,0 0-1,-1 1 1,1-1 0,0 0 0,-1 2 25,0 0-55,0 0 0,0 0-1,0 0 1,-1 0 0,0 0 0,0 0 0,0 0-1,0 0 1,0 0 0,-1-1 0,-1 4 55,-4 5-132,0-1 1,-1 0 0,0 0-1,-1 0 1,0-1-1,-9 8 132,-20 13-8,-1-1-1,-1-2 1,-27 13 8,59-36 34,14-7-57,20-10-115,37-18-396,1 2-1,33-7 535,136-33-839,-140 41 178,26-13 661,-78 24 250,-1-2 0,0-2-1,-1-1 1,1-4-250,-40 25 27,1 0-1,-1 0 0,0 0 1,1 0-1,-1 0 0,0 0 1,1 0-1,-1-1 0,0 1 1,1 0-1,-1 0 0,0 0 1,1-1-1,-1 1 0,0 0 1,0 0-1,1-1 0,-1 1 1,0 0-1,0-1 0,1 1 1,-1 0-1,0-1 0,0 1 1,0 0-1,0-1 0,0 1 1,1 0-1,-1-1 0,0 1 1,0-1-1,0 1 1,0 0-1,0-1 0,0 1 1,0-1-1,0 1 0,0 0 1,0-1-1,-1 1 0,1 0 1,0-1-27,-19-3 822,5 4-678,0 1 0,0 0 0,1 1 0,-1 1 0,0 0 0,1 1 0,0 0 0,0 1 0,0 1 0,1 0 0,-1 1 0,1 0 0,1 1 0,0 0-144,-9 6 59,2 2 0,0 0 0,1 1 0,0 0 0,2 1 1,0 1-1,-9 16-59,22-31-1,-1-1 0,1 1 0,0 0-1,1 0 1,-1 0 0,1 0 0,-1 0 0,1 0 0,0 0 0,1 0 0,-1 0 0,1 1 0,0-1 0,0 2 1,0-4-3,1 0 0,-1 0 0,1 0 0,0 0 0,0-1 0,0 1 0,0 0 1,0 0-1,0-1 0,0 1 0,0-1 0,1 1 0,-1-1 0,1 1 0,-1-1 0,1 0 0,-1 0 0,1 1 0,0-1 0,0 0 1,-1-1-1,1 1 0,0 0 0,0-1 0,0 1 0,0-1 0,0 1 0,0-1 0,0 0 0,0 0 0,0 0 3,8 1-2,-1-1 0,0 0 0,0-1-1,0 0 1,0 0 0,0-1 0,0 0-1,0-1 1,0 0 0,-1 0 0,1-1-1,-1 0 1,0 0 0,6-6 2,6-3 3,0-2 1,-1 0-1,-1-1 0,-1-1 1,3-5-4,-12 13-14,0-1 0,0 0 0,-1 0 0,-1-1 1,0 1-1,0-1 0,-1-1 0,2-5 14,-9 23-17,0 1 1,0-1-1,0 1 0,-1-1 1,1 0-1,-2 2 17,-11 27-23,8-14 19,1 0 0,1 1 0,-2 20 4,6-33-2,0-1-1,1 1 1,0 0 0,0-1 0,1 1-1,0-1 1,1 1 0,0-1 0,0 0-1,1 1 1,2 5 2,-3-12-1,-1 1 1,1-1-1,-1 1 0,1-1 1,0 0-1,0 0 0,0 0 0,0 0 1,0 0-1,1 0 0,-1 0 1,1-1-1,-1 1 0,1-1 1,-1 0-1,1 1 0,0-1 1,0-1-1,0 1 0,-1 0 1,1-1-1,0 1 0,0-1 0,0 0 1,0 0-1,0 0 0,0 0 1,1-1 0,5 0 4,1-1 1,-1 0-1,0-1 0,0 0 1,0 0-1,0-1 1,0 0-1,1-2-4,34-21 35,-1-1 1,-1-2-1,-2-2 0,11-14-35,-30 26 12,-11 10-11,0 1 0,0 1 0,11-8-1,-17 15-22,-7 6 7,-9 11-1,10-14 13,-9 13 6,1 0 0,0 0 0,1 1 0,1 0 0,-1 4-3,5-12 3,1 1 0,0 0 1,0 0-1,1 0 1,0 0-1,1 0 0,0 1 1,0-1-1,1 0 1,0 1-1,1 0-3,-1-7 1,1 0 0,-1 0 0,1-1-1,0 1 1,0 0 0,0 0 0,1 0 0,-1-1 0,1 1 0,-1-1 0,1 1-1,0-1 1,0 0 0,0 1 0,0-1 0,0 0 0,0 0 0,1 0 0,-1-1-1,1 1 1,-1-1 0,1 1 0,0-1 0,0 0 0,-1 0 0,1 0 0,0 0-1,0-1 1,0 1 0,2 0-1,9 0-9,0-1 1,0 1-1,-1-2 0,1 0 1,13-3 8,-5 1-289,0-1 1,0-1 0,-1-1 0,0-1-1,0-1 1,-1 0 0,7-5 288,17-16-694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0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0 2881,'-2'0'87,"1"0"0,0 0 1,-1 0-1,1 1 0,0-1 1,-1 0-1,1 1 0,0-1 1,-1 1-1,1-1 0,0 1 1,0-1-1,0 1 0,-1 0 1,1 0-1,0 0 0,0-1 1,0 1-1,0 0 0,0 0 1,1 1-1,-1-1 0,0 0 1,0 0-1,1 0 0,-1 0 1,1 1-1,-1-1 1,0 1-88,2 2 35,-1-1 1,1 1-1,-1 0 1,1 0-1,0-1 1,0 1 0,1 0-1,-1-1 1,1 1-1,2 2-35,60 121 116,6-3-1,5-3-115,-68-110 70,0-1-1,0-1 1,1 1 0,1-1 0,5 5-70,-11-12 31,-1 0 1,0 0-1,1-1 1,-1 1-1,1 0 1,0-1-1,0 1 1,-1-1-1,1 0 1,0 0-1,0 0 0,0 0 1,0-1-1,0 1 1,0-1-1,1 0 1,-1 0-1,0 0 1,0 0-1,0 0 1,0-1-1,0 0 1,0 1-1,2-2-31,3-3 58,0 0-1,0 0 1,0-1-1,-1 0 1,0 0-1,0-1 1,-1 0-1,1 0 1,-2-1-1,1 0 0,1-3-57,12-14 71,-5 7-43,10-12-6,-1-1 0,-2-1 1,2-5-23,-18 28 3,-1 1-1,0 0 1,0-1 0,-1 0 0,0 0 0,-1 0 0,1 0-1,-2 0 1,0 0 0,0-1 0,0 1 0,-1 0 0,-1-1 0,1 1-1,-2-2-2,2 9 6,-1 0-1,1 0 0,-1 0 0,1 0 1,-1 0-1,0 0 0,0 0 0,0 0 1,0 1-1,0-1 0,0 0 0,0 1 1,-1-1-1,1 1 0,0-1 0,-1 1 1,1 0-1,-1 0 0,0-1 0,1 1 1,-1 0-1,0 1 0,-2-2-5,1 1 9,0 1-1,0-1 1,0 1 0,0 0-1,0 0 1,0 0-1,0 0 1,0 0 0,-1 1-1,1-1 1,0 1-1,0 0 1,0 0 0,-1 1-9,-1 0 7,1 0 0,-1 0 0,1 0 0,0 0 0,0 1 0,0 0 0,0 0 0,0 0 0,0 0 1,1 1-1,0-1 0,0 1 0,0 0 0,0 0 0,0 0 0,1 0 0,0 1 0,-1-1 0,1 3-7,2-6 3,-1 1-1,1-1 0,0 0 1,0 0-1,0 1 0,1-1 0,-1 0 1,0 0-1,0 1 0,1-1 0,-1 0 1,1 0-1,-1 0 0,1 1 1,-1-1-1,1 0 0,0 0 0,0 0 1,-1 0-1,1 0 0,0 0 0,0 0 1,0-1-1,0 1 0,0 0 0,0 0 1,0-1-1,0 1 0,0-1 1,1 1-1,-1-1 0,0 1 0,0-1 1,1 0-1,-1 1 0,0-1 0,0 0 1,1 0-1,-1 0-2,9 1 47,0 0-1,0-1 1,0 0-1,8-2-46,-13 2 18,52-7 220,0-3 0,49-15-238,-100 24 5,27-9 19,-31 9-21,-1 1-1,0-1 1,0 1 0,1-1 0,-1 1-1,0-1 1,0 0 0,0 1 0,1-1-1,-1 0 1,0 0 0,0 0-1,0 0 1,0 0 0,-1 0 0,1 0-1,0 0 1,0 0 0,-1-1 0,1 0-3,-1 2 2,0-1 1,0 1-1,-1-1 1,1 1-1,0-1 1,-1 1-1,1-1 1,-1 1-1,1-1 1,0 1-1,-1-1 1,1 1 0,-1 0-1,1-1 1,-1 1-1,1 0 1,-1-1-1,0 1 1,1 0-1,-1 0 1,1-1-1,-1 1 1,0 0-1,1 0 1,-1 0-1,1 0 1,-1 0-1,0 0-2,-24-4 37,20 4-26,-4-1 7,5 1-3,1-1-1,-1 1 1,1-1-1,-1 1 0,1-1 1,-1 0-1,1 0 1,-2-1-15,4 0 25,1 2-33,2 1 1,0 1 13,1 0-1,-1 0 0,1 0 0,-1 1 0,0-1 1,0 1-1,0 0 0,-1 0 0,1 0-5,16 23 13,0-4-6,-10-14-7,0 1 1,-1 1 0,0-1-1,0 1 1,-1 1 0,-1-1 0,0 1-1,0 0 1,-1 0 0,0 0-1,-2-2-7,0 0 1,0-1 0,-1 1-1,0 0 1,0 0 0,-1 0-1,0 0 1,-1 0 0,-1 7 6,0-10-11,1 0 0,-1 0 1,-1 0-1,1 0 0,-1 0 0,0-1 1,0 1-1,0-1 0,-1 0 1,0 0-1,0 0 0,0-1 1,0 0-1,-4 3 11,-33 22-970,29-21 608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2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158 208 392,'0'-14'50,"-1"8"-6,0-1 0,1 0 0,0 0-1,1 0 1,0 0 0,0 0 0,0 1 0,1-1 0,-1 0 0,2 1-1,-1-1 1,1 1 0,0-1-44,48-93 3462,-53 105-2909,-1 0-1,1 0 1,1 1-1,-1-1 0,-1 6-552,-6 24 150,-81 340 634,-22 113-712,113-488-518,-1 0 365,0-1-1,0 1 1,1 0-1,-1 0 1,0 0-1,0 0 1,1 0-1,-1 0 1,0-1-1,0 1 1,0 0-1,1 0 1,-1 0-1,0-1 1,0 1-1,0 0 1,0 0-1,0-1 1,1 1-1,-1 0 1,0 0-1,0-1 0,0 1 1,0 0-1,0 0 1,0-1-1,0 1 1,0 0-1,0 0 1,0-1-1,0 1 1,0 0-1,0-1 1,0 1-1,0 0 1,0 0-1,0-1 1,0 1-1,-1 0 1,1 0-1,0-1 82,2-24-917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3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0 129 3873,'14'-11'143,"1"0"1,-1 1-1,2 1 1,-1 1-1,1 0 0,0 0 1,1 2-1,0 0 1,0 1-1,0 0 1,17-1-145,-23 4-116,-8 1 58,-1 0 0,1 0 1,0 0-1,-1 1 0,1-1 0,0 1 0,-1 0 0,1 0 0,0 0 0,0 0 0,-1 0 0,1 0 0,0 1 0,-1-1 0,1 1 0,-1 0 0,1 0 0,-1 0 0,1 0 0,-1 0 1,2 2 58,-3-2-49,0 0 1,-1 0 0,1 0 0,0 1 0,-1-1 0,1 0 0,-1 0 0,0 1 0,1-1-1,-1 0 1,0 1 0,0-1 0,0 0 0,0 1 0,0-1 0,0 0 0,0 1-1,0-1 1,0 0 0,-1 1 0,1-1 0,0 0 0,-1 0 0,1 1 0,-1-1 0,0 0-1,1 0 1,-2 1 48,-26 41-272,20-33 241,-30 39 712,-10 7-681,21-26 483,1 1 0,2 1 0,1 1 0,-9 19-483,30-49 64,0 1 0,0 0-1,1 0 1,-1 0-1,1 0 1,0 0-1,0 1 1,1-1 0,-1 3-64,1-6 14,0 1 0,0-1-1,1 0 1,-1 0 0,0 1 0,1-1 0,-1 0 0,0 0 0,1 0 0,0 1 0,-1-1 0,1 0 0,0 0 0,-1 0 0,1 0 0,0 0 0,0 0 0,0 0 0,0-1-1,0 1 1,0 0 0,0 0 0,0-1 0,0 1 0,0-1 0,0 1 0,1-1 0,-1 1 0,0-1 0,0 0 0,1 1 0,-1-1 0,0 0 0,0 0 0,1 0-14,9 0 29,1 0 1,-1-1-1,0 0 1,0-1-1,0-1 1,0 1-1,0-2 1,0 1-1,0-2-29,107-40 18,-2-5 0,18-15-18,-133 64-1,18-8-44,0-2-1,-1 0 0,11-10 46,-25 19-5,0-2 0,-1 1 0,1 0-1,-1-1 1,1 0 0,-1 0 0,0 0-1,-1 0 1,1 0 0,-1 0 0,0-1-1,0 1 1,0-1 0,-1 0 0,1 1 0,-1-1-1,0-4 6,-1 6 7,0 0 0,0 0-1,0 0 1,-1 0 0,1 0 0,-1-1-1,0 2 1,0-1 0,0 0-1,0 0 1,-1 0 0,1 0-1,-1 1 1,1-1 0,-1 1 0,0-1-1,0 1 1,0 0 0,-1 0-1,1-1 1,0 2 0,-1-1-1,0-1-6,-7-3 241,0 0-1,-1 1 1,1 0-1,-1 0 1,-4 0-241,15 5 18,0 0 0,0 0 0,1 0 0,-1 0 0,0 0 0,0 0 0,0 0 0,1 0 0,-1 0 0,0-1 0,0 1 0,0 0 0,0 0 0,1 0 0,-1 0 0,0 0 0,0 0 0,0 0 0,0 0 0,0-1 0,0 1 0,1 0 0,-1 0 1,0 0-1,0 0 0,0 0 0,0-1 0,0 1 0,0 0 0,0 0 0,0 0 0,0 0 0,0-1 0,0 1 0,0 0 0,0 0 0,0 0 0,0-1 0,0 1 0,0 0 0,0 0 0,0 0 0,0 0 0,0-1 0,0 1 0,0 0 0,0 0 0,0 0 0,0 0 0,0-1 1,0 1-1,0 0 0,-1 0 0,1 0 0,0 0 0,0 0 0,0 0 0,0-1 0,0 1 0,-1 0 0,1 0 0,0 0 0,0 0 0,0 0 0,0 0 0,-1 0-18,20-7 57,-17 6 3,48-14-17,1 1-1,0 3 1,1 3 0,0 1 0,23 2-43,-71 5-2,0 0 1,0 0-1,-1 0 0,1 1 0,0 0 0,-1 0 0,1 0 0,2 1 2,-5-2 0,0 1 0,1 0-1,-1-1 1,0 1 0,0 0-1,0 0 1,0 0 0,0 0-1,0 0 1,0 0 0,0 0-1,0 0 1,0 0 0,-1 0-1,1 1 1,0 0 0,0 1 1,-1 0-1,1 0 1,-1 0-1,0 0 1,0 0 0,0 0-1,0 0 1,-1 0 0,1 0-1,-1 0 1,0-1-1,0 1 1,0 0 0,0 0-1,0 0 1,-1-1-1,1 1 1,-2 1-1,-37 58 35,28-46-5,1 1 1,1 0-1,0 0 0,1 1 1,-1 8-31,9-24 3,0 0 0,0 1 1,0-1-1,1 0 0,-1 1 1,1-1-1,0 1 1,0-1-1,0 1 0,0-1 1,0 1-1,0-1 0,1 1 1,-1-1-1,1 1 1,0 1-4,0-2 1,0-1 1,0 0-1,0 1 1,0-1-1,0 0 1,0 0-1,0 0 1,1 0 0,-1 0-1,0 0 1,1 0-1,-1 0 1,1 0-1,-1-1 1,1 1-1,-1-1 1,1 1 0,-1-1-1,1 1-1,7 0 5,0 0 1,-1-1-1,1 0 0,0 0 0,-1-1 1,1 0-1,-1-1 0,4 0-5,21-7-75,0-1 0,-1-1-1,0-2 1,-1-1 0,0-1 0,-1-2 0,-1-1 0,23-19 75,-48 33-43,1 1 1,-1 0-1,-1-1 1,1 0-1,-1 0 1,1 0 0,-1 0-1,0-1 1,-1 1-1,1-1 43,-3 4-2,1 1 0,-1 0 0,0-1 1,0 1-1,0-1 0,0 1 0,0 0 0,0-1 0,0 1 0,0 0 0,0-1 0,0 1 0,0-1 0,0 1 0,0 0 0,0-1 0,0 1 0,0 0 0,-1-1 0,1 1 0,0 0 0,0-1 0,0 1 0,-1 0 0,1-1 0,0 1 0,0 0 0,-1-1 0,1 1 0,0 0 0,0 0 0,-1 0 0,1-1 0,0 1 0,-1 0 0,1 0 0,0 0 0,-1 0 0,1-1 0,-1 1 0,1 0 2,-16-2-1,9 3 11,0 0 0,1 1 0,-1-1 0,1 1 0,0 0 0,-1 1 0,1 0 0,0 0 0,1 0 0,-1 0 0,0 1 0,1 0 0,0 0 0,0 1 0,0-1 0,1 1 0,-1 1-10,-5 5 31,1 1 0,1 0 0,0 0 0,1 1 0,0 0 0,1 0 0,-2 5-31,6-11 7,-1-1 1,1 1-1,1 0 1,0 0 0,0 0-1,0 0 1,0 0 0,1 0-1,1 0 1,-1 0 0,1 0-1,1 3-7,-1-6 1,0-1 0,0 1-1,1 0 1,-1 0-1,1-1 1,0 1-1,0-1 1,0 1-1,0-1 1,1 0-1,0 0 1,-1 0 0,1 0-1,0-1 1,0 1-1,1-1 1,-1 1-1,0-1 1,1 0-1,0-1 1,-1 1 0,1 0-1,5 0 4,0 0 0,0 0 0,0 0 0,1-1 1,-1-1-1,0 0 0,1 0 0,-1 0 1,0-1-1,1-1 0,-1 0 0,0 0 1,0-1-1,5-2-4,14-5 15,-2-2 0,1 0 0,-2-2 1,1-1-16,-9 4 18,0 0 1,-1-1 0,0-1 0,-1 0 0,0-1 0,7-10-19,-17 18 14,0 1 1,-1-1-1,0 0 1,0 0-1,-1-1 1,1 1-1,-2-1 1,1 1-1,0-1 1,-1 0-1,-1 0 0,1 0 1,-1 0-1,0 0 1,-1-1-1,1 1 1,-1 0-1,-1 0 1,0-1-1,0 0-14,0 4 7,0 1-1,0-1 1,0 1-1,0 0 0,-1-1 1,1 1-1,-1 0 1,0 0-1,0 0 1,0 0-1,-1 1 0,1-1 1,-1 1-1,1-1 1,-1 1-1,0 0 1,0 0-1,0 0 1,0 0-1,0 0 0,0 1 1,0-1-1,-1 1 1,1 0-1,-1 0 1,1 0-1,-1 1 0,1-1 1,-1 1-1,1 0 1,-3 0-7,1 0-9,1 0 0,-1 1 0,0-1 0,0 1 1,0 0-1,0 0 0,1 1 0,-1 0 0,1 0 0,-1 0 1,1 0-1,-1 1 0,1-1 0,0 1 0,0 0 1,1 0-1,-1 1 0,1-1 0,-1 1 0,1 0 0,0-1 1,-2 5 8,2-2-109,0 1 0,0 0 0,1-1-1,0 1 1,0 0 0,0 0 0,1 1 0,0-1 0,0 0 0,1 0 0,0 0 0,1 1 0,0 6 109,3-2-126,-1 0-1,2 0 1,0 0 0,2 2 126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5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357 754 4345,'3'-3'338,"0"-1"-1,0 0 1,0 1-1,-1-1 1,0 0-1,1 0 1,-1 0 0,-1-1-1,1 1 1,-1-1-338,0 4 44,-1 1 0,0-1 0,0 0 0,0 1 0,0-1 0,0 0 0,-1 1 0,1-1 0,0 0 0,0 1 0,0-1 0,-1 0 0,1 1 0,0-1-1,0 0 1,-1 1 0,1-1 0,-1 1 0,1-1 0,-1 0 0,1 1 0,-1-1 0,1 1 0,-1 0 0,0-1-44,-1 0 24,0 0 1,0 0-1,-1 0 0,1 0 0,-1 0 0,1 1 0,-1-1 1,1 1-1,-1 0 0,1 0 0,-2 0-24,-14 0 23,0 1 1,1 1-1,-1 1 1,1 0-1,-1 1 0,1 1 1,1 1-1,-1 0 1,-8 5-24,14-6-3,-1 1 0,1 0 0,0 1 1,1 1-1,0-1 0,0 1 0,1 1 1,0 0-1,0 0 0,1 1 0,0 0 0,0 1 1,-4 9 2,7-10 0,1 1 1,0-1-1,1 1 1,0 1-1,1-1 0,0 0 1,0 0-1,2 1 1,-1-1-1,1 1 1,1 3-1,0-10-1,-1 0 0,1 0 0,1 1 0,-1-1 0,1 0 0,0 0 0,0 0 0,0 0 0,1-1 1,0 1-1,1 2 1,-1-4-4,-1 0 0,1-1 0,0 1 0,0 0 0,0-1 0,0 0 0,0 0 0,1 0 0,-1 0 0,1 0 0,-1-1 0,1 1 0,0-1 1,-1 0-1,1 0 0,4 0 4,-1 0-5,0-1 0,1 0 0,-1 0 0,1-1 1,-1 0-1,0 0 0,1 0 0,-1-1 0,0 0 0,0-1 1,0 0-1,0 0 0,-1 0 0,1-1 0,-1 0 1,0 0-1,0 0 0,0-1 0,-1 0 0,1 0 0,-1-1 1,0 0 4,8-9 7,-1-2 0,0 0 0,-1 0 0,-1-1 0,0 0 0,-1-1 1,2-10-8,-3 8 17,-2 0 0,0-1 1,-2 0-1,0 1 0,-1-1 1,-1-17-18,-2 3 13,-2 0 0,-1 0 1,-7-28-14,-28-143-14,27 167 20,11 40-6,0-1 0,0 1 0,0-1 0,0 1 0,0 0 0,0-1 0,0 1 0,-1 0 0,1-1 0,0 1 0,0 0 0,0 0 0,-1-1 0,1 1 0,0 0 0,0 0 0,0-1 0,-1 1 0,1 0 0,0 0 0,-1-1 0,1 1 0,0 0 0,0 0 0,-1 0 0,1 0 0,0-1 0,-1 1 1,1 0-1,0 0 0,-1 0 0,1 0 0,-1 0 0,1 0 0,0 0 0,-1 0 0,1 0 0,0 0 0,-1 0 0,1 0 0,0 0 0,-1 1 0,1-1 0,0 0 0,-1 0 0,1 0 0,0 0 0,-1 1 0,-10 16-5,2 9-8,1 1 0,1 0 1,1 1-1,-1 21 13,2-1-8,2 1 0,3 25 8,1-45 3,1 1-1,2 0 1,2-1-1,6 25-2,-6-37-4,0 1-1,1-1 1,0 0-1,2-1 1,0 0 0,1 0-1,0 0 1,7 5 4,-13-16 0,0 0 0,0-1 0,1 0 0,-1 0 0,1 0 0,0-1 0,1 1 0,-1-1 0,0 0 0,1-1 0,0 1 0,0-1 0,3 1 0,-5-3 3,0 1 1,0 0-1,1-1 0,-1 0 0,0 0 1,1 0-1,-1-1 0,0 1 1,0-1-1,1 0 0,-1 0 0,0 0 1,0-1-1,0 0 0,0 1 0,-1-1 1,1-1-1,0 1 0,2-3-3,10-8-6,-2 0 0,0-1-1,0 0 1,-2-1 0,0-1-1,8-12 7,11-25-172,12-27 172,-29 51-38,7-6 38,-36 83 179,-1-5-144,-15 54 61,28-88-93,1 0 0,1 0 0,-1 1 1,1-1-1,1 1 0,0-1 0,0 1 0,1-1 1,0 1-1,1-1 0,0 1 0,2 4-3,-4-13 3,1 1 1,0 0-1,0 0 0,-1-1 0,1 1 0,0-1 0,0 1 0,1-1 1,-1 1-1,0-1 0,0 0 0,1 1 0,-1-1 0,1 0 0,-1 0 1,1 0-1,-1 0 0,1 0 0,0 0 0,-1-1 0,1 1 0,0 0 1,0-1-1,-1 0 0,1 1 0,0-1 0,0 0 0,0 0 0,0 0 1,-1 0-1,1 0 0,0 0 0,0 0 0,0-1 0,0 1 0,-1-1 0,1 0 1,1 0-4,6-2 31,0-2 1,0 1-1,-1-1 0,1 0 1,-1-1-1,6-5-31,26-23 36,-2-2 0,-2-1 0,-1-2 0,-2-2-1,-1-1 1,-2-2-36,-24 33-6,12-12-23,-23 55-36,-9 26 5,8-35 5,1 0-1,1 0 1,0 3 55,4-20-54,-1 1 1,1 0-1,1-1 1,-1 1-1,1 0 1,0-1-1,1 1 1,-1 0-1,1-1 1,1 0-1,-1 0 1,3 5 53,-3-8-48,0 0 0,0 0 0,0 0-1,1-1 1,-1 1 0,1-1 0,-1 0 0,1 1 0,0-1 0,-1 0 0,1-1 0,0 1-1,1 0 1,-1-1 0,0 0 0,0 0 0,1 0 0,-1 0 0,0 0 0,1 0 0,-1-1-1,1 0 1,-1 0 0,1 0 0,-1 0 48,10-1-167,0-1 0,0 0 0,0 0-1,-1-2 1,1 1 0,1-3 167,53-18-936,-1-4 0,-1-3-1,52-33 937,-114 62-23,18-11-245,0-1 0,9-8 268,-26 18-29,1 0 0,-1 0 1,1-1-1,-1 1 0,0-1 0,-1 0 0,1 0 0,-1 0 1,0 0-1,-1-1 0,1 1 0,0-5 29,-2 9 41,-1 0 0,1-1 0,-1 1 0,0 0-1,0-1 1,0 1 0,0 0 0,0 0 0,0-1 0,0 1 0,0 0 0,0-1 0,-1 1-1,1 0 1,0-1 0,-1 1 0,1 0 0,-1 0 0,0 0 0,1-1 0,-1 1 0,0 0-1,0 0 1,1 0 0,-1 0 0,0 0 0,0 0 0,0 1 0,0-1 0,-1 0 0,1 0-1,0 1 1,0-1 0,0 1 0,0-1 0,-1 1 0,1-1 0,0 1 0,-1 0 0,1-1 0,0 1-1,-2 0-40,-5-1 333,0 0 0,0 1-1,0 0 1,0 0-1,0 1 1,-5 1-333,1 0 165,1 1 1,0 1 0,0-1 0,1 2-1,-1-1 1,1 1 0,0 1 0,0 0-1,1 1 1,0-1 0,0 2 0,0-1-1,1 1 1,-1 2-166,3-3 12,0 0 0,0 0 0,1 1-1,0-1 1,0 1 0,1 0 0,0 1 0,0-1 0,1 1 0,0 0-1,1 0 1,0 0 0,0 0 0,1 0 0,0 0 0,1 1 0,0 8-12,0-15-10,1 1 0,0-1 0,0 0 0,0 1 0,0-1 0,0 0 0,1 1 0,-1-1 0,1 0 0,0 0 0,0 0 0,0-1 0,0 1 0,1 0 0,-1-1 0,1 1 0,0-1 0,-1 0 0,1 0 1,0 0-1,0 0 0,0-1 0,1 1 0,-1-1 0,0 0 0,1 0 0,-1 0 0,0 0 0,4 0 10,9 2-94,1-1-1,0-1 1,1 0 0,-1-1-1,11-2 95,3-1-4,-1-1 0,0-1 0,0-2 0,0-1 0,-1-1-1,0-1 1,-1-2 0,25-14 4,-18 7 354,19-9 312,22-18-666,-62 36 20,1 0 0,-1-1-1,-1-1 1,0 0-1,-1-1 1,0-1 0,1-1-20,-12 13 2,0 1 0,0-1 0,1 1 0,-1-1 1,0 0-1,0 1 0,0-1 0,-1 0 0,1 0 0,0 0 0,-1 0 1,1 0-1,-1 1 0,1-1 0,-1 0 0,0 0 0,0 0 1,0 0-1,0 0 0,0 0 0,-1-1-2,1 2 1,-1 0 0,1 0 1,-1 0-1,1 1 0,-1-1 0,0 0 0,1 1 0,-1-1 0,0 0 1,0 1-1,1-1 0,-1 1 0,0-1 0,0 1 0,0 0 0,0-1 1,1 1-1,-2 0-1,-26-3 8,12 5 1,-1 1-1,1 0 1,0 1-1,0 0 0,0 2 1,1 0-1,0 0 1,0 2-1,0-1 1,1 2-1,1 0 0,-1 1 1,-4 5-9,4-3 11,1 0 0,0 1 0,1 0 0,0 1 0,1 1 0,1 0 1,0 0-1,1 1 0,1 0 0,0 1 0,1 0 0,0 4-11,4-14 6,1 1 0,0 0 0,1 0 0,0-1 0,0 1 0,1 0 1,0 5-7,0-10-2,0-1 1,1 1 0,0 0 0,-1 0 0,1-1 0,0 1 0,0-1-1,0 1 1,1-1 0,-1 1 0,0-1 0,1 0 0,0 1-1,0-1 1,-1 0 0,1 0 0,0 0 0,1-1 0,-1 1 0,0 0-1,0-1 1,1 1 0,2 0 1,4 1 1,0 1 0,1-2 0,-1 1 0,1-1 0,0-1 0,0 0-1,0 0 1,-1-1 0,1 0 0,0-1 0,0 0 0,0-1 0,3 0-1,23-7-23,0-1 0,-1-1 0,0-2 23,241-109-679,-158 66 419,-95 46 220,123-60-59,-103 44 160,-40 24-45,0 0-1,-1 0 0,1 0 1,-1-1-1,0 1 0,0-1 0,0 1 1,0-1-1,0 0 0,0 0 1,0-1-16,-2 3 6,1 1 1,-1-1 0,0 1 0,0-1 0,0 0 0,0 1 0,1-1 0,-1 1-1,0-1 1,0 0 0,0 1 0,0-1 0,0 0 0,-1 1 0,1-1 0,0 0-1,0 1 1,0-1 0,0 1 0,-1-1 0,1 0 0,0 1 0,-1-1 0,1 1-1,0-1 1,-1 1 0,1-1 0,-1 1 0,1-1 0,-1 1-7,-19-9 147,6 7-111,0 1 0,0 0 0,0 0-1,0 2 1,0 0 0,0 0 0,-9 3-36,-3 1 43,-1 2-1,1 0 1,-15 8-43,21-6 20,1 0 1,0 1-1,1 1 1,-9 7-21,19-12 2,0-1 1,1 1-1,0 1 1,0-1 0,1 1-1,0 1 1,0-1 0,0 1-1,1 0 1,0 0-1,0 2-2,5-9 0,-1 0-1,1 0 0,-1 0 0,1 0 0,-1 1 0,1-1 0,0 0 0,-1 0 0,1 1 0,0-1 0,0 0 0,0 0 0,0 1 0,0-1 1,0 0-1,1 0 0,-1 1 0,0-1 0,1 0 0,-1 0 0,0 0 0,1 1 0,0-1 0,-1 0 0,1 0 0,0 0 0,-1 0 0,1 0 1,0 0-1,0 0 0,0 0 0,0 0 0,0-1 0,0 1 0,0 0 0,0-1 0,0 1 0,0 0 0,0-1 0,1 1 0,-1-1 0,0 0 1,0 1-1,1-1 1,4 1-1,0 0 1,1 0 0,-1 0-1,0-1 1,1 0-1,-1-1 1,0 1 0,1-1-1,0 0 1,21-6 10,0-1 1,0-1-1,-1-2 0,0-1 0,0 0 0,23-17-10,-9 2 68,-1-1 0,-1-2-1,31-32-67,-50 43 59,-1-1-1,-1-1 1,-1-1-1,14-22-58,-23 31 19,-1 0-1,0-1 1,-1 0 0,-1 0-1,0 0 1,-1-1 0,0 1-1,-1-1 1,1-15-19,-4-1 28,0 0 0,-2 0 0,-2 0 0,0 1 1,-2-1-1,-2 1 0,0 1 0,-2-1 0,-1 1 0,-9-14-28,19 40 12,0 0-1,0 1 1,-1-1-1,1 1 0,-1 0 1,1-1-1,-1 1 1,0 0-1,0 0 1,1 0-1,-2 0 0,1 0 1,0 0-1,0 1 1,0-1-1,-1 1 1,1 0-1,-1-1 0,-1 1-11,3 1 7,0-1-1,0 1 0,-1 0 0,1 0 0,0 1 0,0-1 0,-1 0 0,1 0 1,0 0-1,0 1 0,0-1 0,0 1 0,0-1 0,-1 1 0,1-1 0,0 1 1,0 0-1,0 0-6,-2 1 9,1 0 1,-1 1-1,1 0 1,0-1-1,-1 1 1,1 0 0,1 0-1,-1 0 1,0 1-10,-8 17 8,2 0 1,0 1-1,1 0 0,1 0 1,2 0-1,0 1 1,1 0-1,0 13-8,2 6-5,2-1 0,2 0 1,1 0-1,6 22 5,45 352-988,-53-398 836,3 32-817,4 10 969,0-21-704,14 35 704,-23-72-1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5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64 4121,'-17'-64'1904,"12"64"-895,1 17-601,-6 9-248,-1 12-168,0 16-16,-4-1-32,15 2-16,0-4-64,13-19-8,19-15-41,2-15-143,17-25-728,7-9 720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6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 4145,'0'19'143,"-1"1"1,2 0-1,1-1 1,0 1 0,2-1-1,0 0 1,1 0-1,5 12-143,-6-20 40,0 0-1,1-1 1,0 0-1,1 0 0,0 0 1,0-1-1,1 0 1,6 6-40,-11-12 39,1-1 1,0 1 0,0-1-1,0 0 1,0 0-1,0 0 1,0 0 0,0 0-1,1-1 1,-1 1-1,1-1 1,-1 0 0,1 0-1,0 0 1,-1-1-1,1 1 1,0-1 0,-1 0-1,1 0 1,0 0-1,0-1 1,-1 1-1,1-1 1,0 0 0,-1 0-1,1 0 1,-1 0-1,3-2-39,14-8 267,-1-1-1,0-1 1,-1 0 0,0-1-1,13-15-266,5-2 154,41-32-227,3 5 0,47-25 73,-112 74-56,-9 4 21,-1 2-1,1-1 1,0 1 0,0 0 0,1 0 0,-1 0 0,1 1 0,-1 0 0,6-1 35,-11 3-5,-1 0 1,1 0-1,0 0 1,0 0-1,0 0 1,0 0 0,0 0-1,0 0 1,0 0-1,0 0 1,-1 0-1,1 1 1,0-1-1,0 0 1,0 0 0,0 1-1,-1-1 1,1 1-1,0-1 1,0 1-1,-1-1 1,1 1-1,0 0 1,-1-1-1,1 1 1,0 0 0,-1-1-1,1 1 1,-1 0-1,1 0 1,-1 0-1,0-1 1,1 1-1,-1 0 1,0 0 0,0 0-1,1 0 5,-1 3-4,1 0 0,-1 0 0,0 0 0,0 0 0,-1-1 0,1 1 0,-1 0 1,0 0-1,0 1 4,-11 30 13,-1 0 0,-10 17-13,-6 16 35,0 10 4,-1 17-39,28-80 103,2-15-99,0 1-1,0-1 1,0 0-1,0 0 1,0 0-1,0 0 1,0 0-1,0 0 1,0 0-1,0 0 1,1 0-1,-1 1 1,0-1 0,0 0-1,0 0 1,0 0-1,0 0 1,0 0-1,0 0 1,0 0-1,0 0 1,0 0-1,1 0 1,-1 0-1,0 0 1,0 0-1,0 0 1,0 0-1,0 0 1,0 0-1,0 0 1,0 0-1,1 0 1,-1 0-1,0 0 1,0 0-1,0 0 1,0 0 0,0 0-1,0 0 1,0 0-1,0 0 1,1 0-1,-1 0 1,0 0-1,0 0 1,0 0-1,0 0 1,0-1-1,0 1 1,0 0-1,0 0 1,0 0-1,0 0 1,0 0-4,19-21 376,-11 11-333,142-171 663,-82 98-624,-55 65-75,2 2 0,0 0-1,1 0 1,0 2 0,1 0 0,1 1 0,0 0 0,10-3-7,-26 14-7,0 1 1,0 0 0,1 0 0,-1 0 0,1 1 0,-1-1-1,0 1 1,1-1 0,-1 1 0,1 0 0,1 0 6,-4 0-5,1 0 1,0 0 0,-1 0 0,1 0-1,-1 0 1,1 1 0,0-1 0,-1 0-1,1 0 1,-1 1 0,1-1 0,-1 1-1,1-1 1,-1 0 0,1 1 0,-1-1-1,0 1 1,1-1 0,-1 1 0,0-1-1,1 1 1,-1-1 0,0 1 0,1-1-1,-1 1 1,0 0 0,0 0 4,1 4-18,-1 1 1,0-1-1,0 1 1,-1-1-1,0 1 1,0-1 0,0 0-1,0 1 1,-1-1 17,-16 60-78,-17 75-479,31-118 45,1 0 0,1 0 0,1 0 1,0 0-1,2 8 512,10 24-962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6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1 813 4281,'39'-65'3480,"-27"43"-3257,-2-1-1,-1 1 0,4-15-222,-3 0 105,-1-1-1,-3 0 1,-1 0-1,-1 0 1,-3-1-1,-2-29-104,-4-3 46,-3 1 0,-3 0 0,-6-11-46,7 38 2,10 43-3,-1-1 0,1 0 0,0 0 0,0 1-1,-1-1 1,1 0 0,0 0 0,-1 1 0,1-1-1,-1 0 1,1 1 0,-1-1 0,1 1 0,-1-1 0,0 1-1,1-1 1,-1 1 0,0-1 1,0 1-1,1 0 1,0 0-1,-1 0 0,1 0 0,0 0 1,-1 0-1,1 0 0,0 0 0,0 0 1,-1 0-1,1 0 0,0 0 0,-1 1 1,1-1-1,0 0 0,0 0 0,-1 0 1,1 0-1,0 1 0,0-1 1,-1 0-1,1 0 0,0 1 0,0-1 1,0 0-1,-1 0 0,1 1 0,0-1 1,0 0-1,0 1 0,0-1 0,0 0 1,0 1-1,0-1 0,0 0 0,-1 1 1,1-1-1,0 0 1,-3 22-17,1-1 0,1 0 1,1 1-1,1-1 0,0 1 0,2 1 17,-2-18 0,27 209-17,1-1 28,-25-161 4,-2 0 0,-2 0 1,-3 5-16,1-30-2,-3 40 29,5-60-30,0 0 0,0 1 0,1-1 0,0 0 1,1-1-1,-1 1 0,3 5 3,-3-10-50,0 0 0,0 0 1,0-1-1,0 1 0,0-1 0,0 1 1,0-1-1,0 1 0,1-1 0,-1 0 1,0 0-1,1 1 0,-1-1 0,1 0 1,0 0-1,-1-1 0,1 1 0,0 0 1,0 0-1,-1-1 0,1 1 0,0-1 1,0 0-1,0 1 0,0-1 0,0 0 1,-1 0-1,1 0 0,0 0 0,0-1 1,0 1-1,0 0 0,0-1 0,-1 1 1,1-1-1,1 0 50,30-11-618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7:57.5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98 553 6033,'-43'-60'2195,"-4"-11"-2195,46 69 46,0 1 0,0-1 0,0 1 0,1-1 0,-1 0 0,0 1-1,1-1 1,-1 0 0,1 1 0,0-1 0,-1 0 0,1 0 0,0 0 0,0 0-46,0 2 19,1-1 1,-1 0 0,0 1-1,1-1 1,-1 1 0,0-1 0,1 1-1,-1 0 1,1-1 0,-1 1 0,1-1-1,-1 1 1,1 0 0,-1-1-1,1 1 1,-1 0 0,1-1 0,-1 1-1,1 0 1,0 0-20,0-1 12,80-31 73,16-2-85,-15 7-914,15-12 914,-43 15-485,30-20 485,-70 36-13,-1 0 0,0-1 1,-1-1-1,0 1 0,0-2 0,-1 0 0,-1 0 0,7-9 13,-16 18 8,1 0 0,-1 0 0,0 0 0,1-1 0,-1 1 0,0 0 0,0-1-1,-1 1 1,1 0 0,0-1 0,-1 1 0,1-1 0,-1 1 0,0-1 0,0 1 0,0-1-1,0 1 1,0-1 0,-1 1 0,1-1 0,-1 1 0,0-1 0,1 1 0,-1 0 0,0-1-1,0 1 1,-1 0 0,1 0 0,0 0 0,-1-1-8,0 1 20,0 1-1,0-1 1,0 1 0,0-1-1,0 1 1,0 0 0,0 0-1,0 0 1,0 0 0,-1 0-1,1 0 1,0 1 0,-1-1-1,1 1 1,0-1 0,-1 1-1,1 0 1,-1 0 0,1 0-1,0 1 1,-1-1 0,1 0-1,0 1 1,-1-1 0,1 1-1,0 0 1,0 0 0,-1 0 0,1 0-1,-2 2-19,0 0 18,-1 0 0,1 1 0,0 0 0,0 0 0,0 0 0,1 1 1,-1-1-1,1 1 0,0 0 0,0 0 0,1 0 0,-1 0 0,1 0 0,0 1 0,1 0-18,-7 19 62,1 1-1,-1 18-61,5-28 28,-4 31 33,3-1 1,1 12-62,2-23 15,-2 0 0,-1 0 0,-2-1 1,-5 17-16,-26 54 36,36-101 21,3-5 3,8-10 51,5-6-23,23-21 61,3 3 1,17-12-150,-35 30 6,0 2 1,2 0-1,-1 2 1,2 0 0,16-5-7,-35 16 8,0-1 0,1 1 0,-1 0 1,0 1-1,1 0 0,0 0 0,3 1-8,-8 0 9,0 0-1,0 1 0,1-1 1,-1 1-1,0 0 0,0 0 1,0 0-1,0 0 1,0 0-1,0 1 0,0 0 1,0-1-1,0 1 0,-1 0 1,1 0-1,-1 1 0,1-1 1,0 1-9,3 6 21,1 0 0,-1 0-1,-1 1 1,1 0 0,1 6-21,8 13 31,-14-27-33,0 0 1,0 0 0,0 0-1,1 0 1,-1-1 0,1 1 0,-1 0-1,1-1 1,0 1 0,0-1-1,-1 1 1,1-1 0,0 0 0,0 0-1,0 0 1,0 0 0,1 0-1,-1-1 1,0 1 0,0 0 0,0-1-1,1 0 1,-1 1 0,0-1-1,1 0 1,-1 0 0,0-1 0,0 1-1,1 0 1,-1-1 0,0 1-1,0-1 1,1 0 0,0 0 1,9-4 7,-1-1 0,0 1 0,-1-2 0,0 0 0,9-7-7,-15 11 6,10-7 8,0 0 0,-1-1 1,0-1-1,-1 0 0,0-1 0,-1 0 1,-1 0-1,0-2 0,-1 1 1,2-4-15,-10 16 8,0 0 0,0 0 0,0 0 0,-1 0 0,1 0 0,0-1 1,-1 1-1,1 0 0,-1 0 0,0-1 0,0 1 0,0 0 1,0-1-1,0 1 0,-1 0 0,1-1 0,0 1 0,-1-1-8,0 2 3,1 1 0,0-1 0,0 1 0,-1 0 0,1-1-1,0 1 1,-1 0 0,1-1 0,0 1 0,-1 0 0,1-1 0,0 1-1,-1 0 1,1 0 0,-1-1 0,1 1 0,-1 0 0,1 0 0,0 0-1,-1 0 1,1 0 0,-1 0 0,1-1 0,-1 1 0,1 0 0,-1 0-1,1 0 1,-1 1 0,1-1 0,0 0 0,-1 0 0,1 0 0,-1 0-1,1 0-2,-17 9 38,13-7-23,-4 4-6,0-1 0,0 2 0,1-1 0,0 1 0,0 0 1,0 0-1,1 1 0,1 0 0,-1 0 0,1 0 0,0 1 1,-1 5-10,3-8-3,0 0 0,1 0 1,0 0-1,0 0 0,0 1 0,1-1 1,0 0-1,0 1 0,0 0 1,1-1-1,0 1 0,1-1 1,-1 1-1,1-1 0,1 1 0,-1-1 1,1 0-1,0 0 0,2 4 3,1-3-65,0 1 0,1-1 0,0 0 0,0-1 0,1 1 0,-1-1 0,2 0 0,-1-1 0,1 0 0,-1 0 0,1-1 0,1 0 0,-1 0 0,1 0 0,2-1 65,30 10-363,25 4 363,-66-17-2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0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319 615 1888,'-4'0'120,"-1"1"0,1 0-1,-1-1 1,1 2 0,0-1-1,-1 0 1,1 1-1,0 0 1,0 0 0,0 0-1,0 1 1,1-1 0,-4 3-120,-7 7 282,0 1-1,-10 11-281,13-12 158,-23 23 406,2 2 0,-15 23-564,35-43 188,1-1-1,1 2 0,0 0 0,2 0 0,0 0 0,1 1 0,-4 15-187,10-24 53,-1 0 1,1 0-1,1-1 1,0 1 0,0 0-1,1 0 1,0 0-1,0 0 1,1-1-1,1 1 1,0-1-1,0 1 1,2 2-54,-3-6 11,1 0-1,0 0 1,1 0 0,-1-1-1,1 1 1,0-1 0,0 0-1,1 0 1,0 0 0,0-1-1,0 1 1,0-1 0,0-1-1,1 1 1,0-1 0,0 0-1,0 0 1,0 0 0,0-1-1,2 0-10,5 0 5,1 0 0,0-1 1,0 0-1,-1-2 0,1 1 0,0-2 0,0 0 0,-1 0 0,0-1 0,1-1 0,-1 0 0,6-4-5,23-10 9,-1-1 0,-1-3 0,3-3-9,-43 25 0,40-24-62,-1-1 0,5-7 62,-35 25-44,0-1 1,0 1-1,-1-2 0,0 0 0,0 0 1,-1 0-1,0-1 0,0 0 0,-1 0 1,-1 0-1,0-2 44,-2 5-38,-1 0-1,0 0 1,0-1 0,-1 1 0,0-2 38,-1 8 2,0-1 0,1 1 0,-1 0-1,0-1 1,0 1 0,0-1 0,0 1 0,0 0 0,-1-1 0,1 1 0,0-1-1,-1 1 1,1 0 0,-1-1 0,1 1 0,-1 0 0,1 0 0,-1-1 0,0 1 0,0 0-1,0 0 1,0 0 0,0 0 0,0 0 0,0 0 0,0 0 0,-1 0-2,0 0 9,1 1 0,-1 0 0,1 0 0,-1 0 1,1 0-1,-1 1 0,1-1 0,0 0 0,-1 1 0,1-1 0,-1 1 1,1-1-1,0 1 0,-1 0 0,1-1 0,0 1 0,-1 0 1,1 0-1,0 0 0,0 0 0,0 0 0,0 0 0,0 0 0,0 1 1,0-1-10,-4 4 30,-4 3-10,0 1 0,1 0 1,0 0-1,1 1 1,0 0-1,0 0 0,1 0 1,-2 6-21,7-13-1,-1 0 1,1-1-1,0 1 1,0 1-1,1-1 1,-1 0-1,0 0 1,1 0-1,0 0 1,0 0-1,0 1 1,0-1-1,0 0 1,1 0-1,0 0 1,-1 0-1,1 0 1,0 0-1,0 0 1,1 0-1,-1 0 1,1 0-1,-1 0 1,1-1-1,0 1 1,0-1-1,0 1 1,0-1-1,0 0 1,1 0-1,-1 0 1,1 0-1,2 2 1,1-1-3,0 0-1,0 0 0,0-1 1,0 0-1,0 0 0,0 0 1,1-1-1,-1 0 0,1 0 1,-1-1-1,1 1 0,-1-1 1,1-1-1,0 1 1,-1-1-1,0-1 0,1 1 4,12-4-7,-1 0 1,0-1-1,0-1 0,0 0 0,3-4 7,-11 6 3,-1 0 0,0-1 0,0 0-1,0 0 1,-1-1 0,0 0 0,0 0-1,6-8-2,-11 11 1,0 0-1,-1 0 0,1 0 0,-1 0 1,0 0-1,0-1 0,-1 1 1,1-1-1,-1 1 0,0-1 0,0 0 1,-1 1-1,1-1 0,-1 0 1,0 0-1,0 1 0,-1-1 0,1 0 1,-1 1-1,0-1 0,0-1 0,-1 1-12,0-1 0,-1 0 1,1 1-1,-1-1 0,0 1 0,0 0 0,-1 0 0,0 0 0,0 0 0,0 1 0,0-1 1,0 1-1,-4-2 12,7 5-5,-1-1-1,-1 1 1,1 0 0,0-1 0,0 1 0,0 0-1,-1 0 1,1 0 0,0 1 0,-1-1 0,1 1-1,-1-1 1,1 1 0,-1 0 0,1 0 0,-1 0 0,1 0-1,-1 0 1,1 0 0,-1 1 0,1-1 0,-1 1-1,1 0 1,0 0 0,-1 0 0,1 0 0,0 0 0,0 0-1,0 1 1,0-1 0,0 1 0,0-1 0,0 1-1,0 0 6,-8 8-65,1 0 0,1 1-1,-1 0 1,2 1 0,-1-1-1,2 2 1,0-1 0,0 1-1,1-1 1,-1 5 65,6-15-34,-1 1-1,0-1 1,1 1 0,-1-1 0,1 1-1,0-1 1,0 1 0,0 0 0,0-1-1,0 1 1,1-1 0,-1 1 0,1-1-1,0 1 1,-1-1 0,1 1 0,0-1-1,0 0 1,1 0 0,-1 1 0,0-1-1,1 0 1,0 0 0,-1 0-1,1 0 1,0 0 0,0-1 0,0 1-1,0-1 1,0 1 0,0-1 0,0 0-1,1 1 1,-1-1 0,1 0 0,-1-1-1,0 1 1,1 0 0,0-1 34,8 3-3,0-1 0,0-1 0,-1 0 0,1 0 0,0-1 0,0 0 0,0-1 0,0-1 0,1 0 3,3-1 162,1-1 0,-1-1-1,1 0 1,-1-1 0,-1-1 0,1 0 0,-1-1-1,11-9-161,-7 4 193,0-2 0,-1 0 0,-1-1 0,0-1 0,12-18-193,0-5 142,-2-1 0,-2-1 0,-1-2 0,-3 0 0,8-28-142,5-22 70,-4-2 0,-5 0 0,4-46-70,-25 124 1,-1 9 2,0 1-1,-1 0 1,0-1 0,0 1-1,-1-1 1,0 1-1,-1-1 1,0 1-1,-1-5-2,2 12 1,0 0 0,0 0 0,0 0-1,-1 0 1,1 0 0,0 1 0,-1-1-1,1 0 1,0 0 0,-1 0 0,1 1 0,-1-1-1,0 0 1,1 1 0,-1-1 0,1 0-1,-1 1 1,0-1 0,0 1 0,1-1-1,-1 1 1,0-1 0,0 1 0,0-1-1,1 1 1,-1 0 0,0 0 0,0-1-1,0 1 0,-1 0 2,-1 0-1,1 1 0,0-1 1,0 1-1,0-1 0,0 1 0,0-1 1,0 1-1,0 0 0,0 0 1,0 0-1,-1 1-1,-6 5-1,0-1 1,1 1-1,0 0 1,1 1-1,-3 3 1,-4 6 1,2 2-1,0 0 1,1 0 0,0 1-1,2 0 1,0 1 0,2 0-1,0 1 1,1-1 0,2 1-1,-3 21 0,-1 35 5,4-1 0,5 61-5,5 50 34,1 83 394,-7-269-421,-1 0 1,1-1 0,0 1-1,1 0 1,-1 0 0,0 0-1,0 0 1,1 0-1,-1 0 1,1-1 0,0 1-1,-1 0 1,1 0 0,0-1-1,0 1 1,0 0-8,1-1 2,-1-1 1,0 1-1,0-1 1,1 1-1,-1-1 1,0 0-1,0 1 1,1-1-1,-1 0 1,0 0-1,1 0 1,-1 0-1,0 0 1,0 0-1,1-1 1,-1 1-1,0 0 0,1-1 1,-1 1-1,0-1 1,0 1-1,0-1 1,0 1-1,1-1 1,-1 0-3,58-31 14,-1-2-1,26-23-13,-56 38-74,5-4-230,-1-1 1,19-18 303,-38 29-57,-1 1 1,0-2 0,-1 0 0,-1 0-1,0-1 1,0 0 0,0-4 56,-6 11 222,-6 14-21,-9 18 25,4-14-195,-12 24 87,-17 35-118,32-60 4,1 0-1,-1 1 1,1-1-1,1 1 1,0 0-1,0-1 1,1 1-1,0 0 1,1 0-1,0 5-3,0-12 1,0-1-1,1 1 0,-1 0 1,1 0-1,-1 0 1,1 0-1,0-1 1,0 1-1,1 0 1,-1-1-1,0 1 1,1-1-1,0 1 0,-1-1 1,1 0-1,0 0 1,0 0-1,0 0 1,1 0-1,-1 0 1,0 0-1,1-1 0,-1 1 1,1-1-1,0 0 1,-1 0-1,1 0 1,0 0-1,0 0 0,3 0 13,0 0 0,1-1 0,-1 1 0,0-2 0,1 1 0,-1 0 0,0-1 0,0 0 0,1-1 0,-1 0 0,0 1 0,0-2 0,1 0-13,19-9 46,1-1 0,-2-1 0,0-1 0,8-7-46,-23 14 3,1 0 0,-1 0 0,-1-1 0,0-1 0,0 1 0,-1-2 0,0 1 0,0-1 0,-1 0 0,5-12-3,-9 16-16,-1 0 0,0 0 0,0-1 0,-1 1-1,0-1 1,0 1 0,0-1 0,-1 1 0,0-1 0,-1 0 0,0-3 16,0 7-31,0-1 0,0 1 0,0-1 0,0 1 0,-1-1 0,0 1 0,0 0 1,0 0-1,0 0 0,-1 0 0,1 1 0,-1-1 0,0 0 0,0 1 1,-1 0-1,1 0 0,-1 0 0,1 0 0,-3-1 31,4 3-20,0 0-1,0 0 1,0 0 0,0 1-1,0-1 1,0 0-1,-1 1 1,1-1 0,0 1-1,0 0 1,-1 0-1,1 0 1,0 0 0,0 0-1,-1 0 1,1 1-1,0-1 1,0 1 0,0-1-1,-1 2 21,-2 0-24,0 0 0,1 1 0,0-1 0,-1 1 0,1 1 0,0-1 0,1 0 0,-1 1-1,-1 1 25,-7 10-38,1 1-1,0 0 1,0 0-1,-4 14 39,1-3-78,2 0 0,1 1 1,-2 10 77,10-26-84,0-1 0,0 1 1,1 0-1,1 0 0,0 0 0,0 0 1,1 0-1,1 0 0,1 9 84,-1-18-8,-1-1-1,1 0 0,0 1 1,0-1-1,0 0 0,0 1 0,0-1 1,0 0-1,1 0 0,-1 0 1,1 0-1,-1 0 0,1 0 0,0-1 1,0 1-1,0 0 0,0-1 1,0 0-1,0 1 0,0-1 1,0 0-1,1 0 0,-1 0 0,0 0 1,1 0-1,-1-1 0,1 1 1,-1-1-1,1 0 0,-1 0 1,1 0-1,-1 0 0,1 0 0,0 0 9,10-1 96,1-1 0,-1-1-1,0 1 1,0-2-1,0 0 1,1-1-96,29-11 372,-1-3 1,0 0-1,-1-3 1,-1-2-1,-2-1 1,12-11-373,-41 29 88,0-1 0,0 0 0,0-1 0,-1 0 0,-1 0 0,1-1 0,-2 0 0,1 0 0,2-6-88,-8 12 14,1 1 0,-1 0-1,0-1 1,0 1 0,0 0 0,0-1 0,0 1-1,-1-1 1,1 0 0,-1 1 0,0-1-1,0 1 1,-1-1 0,1 0 0,-1 1 0,0-1-1,0 1 1,0-1 0,0 1 0,0 0-1,-1 0 1,1-1 0,-1 1 0,0 0 0,0 0-1,0 0 1,-1 1 0,1-1 0,-1 0-1,1 1 1,-1 0 0,0-1 0,-2 0-14,-3-2 14,0 1 0,0 0 0,0 1 0,-1 0-1,1 0 1,-1 0 0,0 1 0,0 1 0,0-1 0,0 1 0,0 1 0,0 0 0,0 0 0,0 1 0,0 0 0,0 0 0,0 1 0,-6 3-14,0 3 30,15-8-29,0 0-1,0 0 0,-1 0 0,1 0 0,0 0 1,0 0-1,0 1 0,0-1 0,-1 0 1,1 0-1,0 0 0,0 0 0,0 1 0,0-1 1,0 0-1,0 0 0,0 0 0,-1 1 1,1-1-1,0 0 0,0 0 0,0 1 0,0-1 1,0 0-1,0 0 0,0 0 0,0 1 0,0-1 1,0 0-1,0 0 0,0 1 0,0-1 1,0 0-1,0 0 0,1 0 0,-1 1 0,0-1 1,0 0-1,0 0 0,0 0 0,0 1 1,0-1-1,1 0 0,-1 0 0,0 0 0,0 0 1,0 0-1,0 1 0,1-1 0,-1 0 1,0 0-1,0 0 0,0 0 0,1 0 0,-1 0 1,0 0-1,0 0 0,0 0 0,1 0 1,-1 0-1,9 2-3,1 0 0,-1-1 1,1-1-1,-1 0 0,1 0 1,-1-1-1,10-1 3,111-16 1,-61 8-13,-1 2 0,2 4 0,4 2 12,-65 2-2,-1 1-1,1 0 1,-1 0-1,1 0 1,-1 1-1,1 1 1,-1-1-1,6 4 3,-11-5 1,0 1-1,-1 0 1,1-1-1,-1 1 1,0 0-1,1 0 1,-1 1-1,0-1 1,0 0-1,0 1 1,-1-1-1,1 1 1,0-1-1,-1 1 1,0 0-1,0 0 1,1 0-1,-2-1 1,1 1-1,0 0 1,-1 0-1,1 1 1,-1-1-1,0 0 0,0 14 23,-1 0-1,-1-1 0,0 1 1,-1-1-1,-1 2-22,-1 2 43,2 1 1,0-1-1,0 11-43,3-25 5,0 0 0,1 0 0,0 0 0,-1 0 1,2 0-1,-1 0 0,1 0 0,0 0 0,0-1 0,0 1 0,1-1 0,0 1 0,3 3-5,-1-3-22,0 0-1,1 0 1,0-1-1,0 0 1,0 0-1,0 0 1,1-1-1,0 0 1,0 0-1,0-1 1,0 1-1,1-2 1,-1 1-1,1-1 1,2 0 22,19 4-326,1-1 0,0-2 0,11-1 326,-40-2-10,136 6-513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3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301 0 4777,'-11'1'337,"0"0"0,0 1 1,0 0-1,0 1 0,0 0 0,1 1 1,0 0-1,-1 1 0,1 0 0,1 0 0,-1 1 1,1 0-1,0 1 0,-6 6-337,14-12 5,0 0 0,0 0 0,0 1 0,0-1 0,0 0 0,0 0-1,1 1 1,-1-1 0,1 0 0,-1 1 0,1-1 0,-1 1 0,1-1 0,0 1 0,0-1 0,0 1 0,0-1 0,0 0 0,0 1-1,0-1 1,0 1 0,0-1 0,1 1 0,-1-1 0,1 1 0,-1-1 0,1 0 0,0 1 0,-1-1 0,1 0 0,0 0 0,0 1-1,0-1 1,0 0 0,0 0 0,0 0 0,0 0 0,0 0-5,7 7-4,1 0-1,0-1 0,0-1 1,8 6 4,-8-6 16,0 0-15,-1 0 0,0 1 0,0 0-1,-1 1 1,0 0 0,-1 0-1,1 0 1,-1 1 0,-1 0 0,0 0-1,0 0 1,-1 1 0,0-1 0,0 1-1,-1 0 1,-1 0 0,0 1 0,0-1-1,-1 1 1,0-1 0,-1 0-1,0 2 0,0-7 22,-1-1 0,0 1-1,0-1 1,0 1 0,-1-1-1,1 0 1,-1 1 0,0-1-1,0 0 1,-1 0 0,1 0-1,-1-1 1,0 1 0,0-1-1,0 1 1,-1-1 0,1 0-1,-1 0 1,1 0 0,-1-1-1,-1 1-21,-5 3 28,1-1-1,-1 0 0,0-1 0,0 0 0,0 0 0,-1-1 0,1-1 1,-6 1-28,6-1-155,1-1 1,-1 0 0,0-1 0,0 1-1,0-2 1,0 0 0,0 0 0,1-1-1,-1 0 1,0 0 0,1-1-1,-9-4 155,14 5-101,0-1 0,0 0 0,1 0 0,-1 0 0,1-1 0,-1 0 101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1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1 752 3249,'23'-14'623,"-1"0"-1,0-2 1,-1-1 0,-1 0 0,3-5-623,-12 10-38,0-1 1,-1 0-1,0-1 0,-1 0 0,-1-1 1,0 0-1,-1 0 0,4-14 38,-1-1-4,-2-1 0,-1 0 0,-2 0 0,-1 0 0,-1-2 4,2-162-318,-5 169 218,0 1 10,1 15 55,-1 0 0,0 0 0,-1 1 0,0-1 0,-2-9 35,3 19 3,0-1-1,0 1 0,0-1 0,0 1 0,0-1 0,0 1 0,-1-1 0,1 1 0,0-1 0,0 1 0,-1-1 0,1 1 0,0 0 0,0-1 0,-1 1 0,1-1 0,0 1 1,-1 0-1,1-1 0,-1 1 0,1 0 0,0-1 0,-1 1 0,1 0 0,-1-1 0,0 1-2,-7 8 139,-5 26 99,8-12-162,1 1 0,2-1 0,0 1 1,1-1-1,1 4-76,10 116 251,-10-135-240,16 122 235,-5-41 349,-1 38-595,-10-97 160,0 1-1,-2-1 0,-1 1 1,-2-1-1,-1 0 1,-3 8-160,-11 22 633,-8 12-633,-16 44 384,38-95-343,1 0-1,0 1 0,1-1 1,0 14-41,4-31-1,0 1 1,-1-1-1,1 1 1,1 0-1,-1-1 1,0 1-1,1-1 0,0 1 1,0-1-1,0 1 1,0-1-1,1 1 1,-1-3 0,-1 0-1,1 0 0,0 0 0,0-1 1,0 1-1,0 0 0,0-1 0,0 1 1,0-1-1,0 1 0,0-1 0,0 1 1,0-1-1,0 0 0,0 1 0,0-1 1,0 0-1,0 0 0,0 0 0,0 0 1,1 0-1,-1 0 0,0 0 0,0 0 1,0-1-1,0 1 0,0 0 0,0-1 1,0 1-1,0 0 0,0-1 0,0 1 1,0-1-1,0 0 0,0 1 0,0-1 1,8-5 0,1 0-1,-1-1 1,-1 0 0,1 0-1,-1-1 1,-1 0-1,2-2 1,7-7-5,-14 15 11,36-37-173,-2-1 0,-1-2 1,-2-2-1,-2-2 167,-21 31-138,-2-1-1,0 0 1,-1 0 0,-1-1 0,0 0-1,2-12 139,-6 19-82,-1-1-1,1 0 0,-2 0 1,1 0-1,-2 0 0,1 1 1,-1-1-1,-1 0 0,0 0 1,-1 1-1,-1-4 83,1 6 12,0-1 0,-1 1 0,0 0 0,-1 1 0,1-1 1,-1 1-1,-1 0 0,1 0 0,-1 1 0,-1-1 0,1 1 0,-1 1 0,0-1 1,0 1-1,-1 0 0,1 1 0,-1 0 0,0 0 0,-1 1-12,-17-7 309,-1 2 1,-1 0-1,1 2 0,-1 2 0,-8-1-309,28 3 135,9 1-44,16-3-1,2-1-68,120-47-1,-2-6 1,24-20-22,-107 52-1,-40 19 0,-6 2 0,0 1-1,1 0 1,-1 1-1,1 0 0,0 0 1,0 1-1,6-1 2,-15 3 0,1 0-1,-1 0 1,1-1-1,0 1 1,-1 0-1,1 1 0,-1-1 1,1 0-1,0 0 1,-1 0-1,1 0 1,-1 0-1,1 1 1,0-1-1,-1 0 1,1 0-1,-1 1 1,1-1-1,-1 0 0,1 1 1,-1-1-1,1 1 1,-1-1-1,0 0 1,1 1-1,-1-1 1,1 1-1,-1 0 1,0 0 1,1 0 1,-1 0-1,0 0 0,0 0 0,0 0 0,0 1 1,0-1-1,0 0 0,0 0 0,0 0 1,-1 0-1,1 0 0,0 0 0,-1 1-1,-16 32 77,-14 10 60,12-18 153,-12 24-290,27-43 30,0 0 0,1 1 0,-1-1 0,2 1 0,-1 0 0,1 0 0,1 0 0,-1 0 0,1 4-30,1-11 1,0 0 0,0 1 0,0-1-1,0 0 1,0 1 0,0-1 0,1 0-1,-1 0 1,0 1 0,1-1 0,-1 0-1,1 0 1,-1 1 0,1-1-1,0 0 1,0 0 0,-1 0 0,1 0-1,0 0 1,0 0 0,0 0 0,0 0-1,0-1 1,0 1 0,0 0 0,0 0-1,1-1 1,-1 1 0,0-1-1,0 1 1,1-1 0,-1 0 0,0 1-1,0-1 1,2 0-1,6 1-17,-1 0 0,1-1 0,0 0-1,0-1 1,4 0 17,4-1-84,29-1-1320,39-9 1404,-26 0-521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1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24 4913,'-13'-13'2385,"6"2"-1081,22 11-936,9 2-704,12 9 104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2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12 864 4777,'13'-1'903,"0"-2"0,-1 1 1,1-2-1,6-2-903,15-7 219,-1-2 0,0-1-219,-2 1 33,-5 2-390,0-1 1,0-1-1,0-3 357,-20 15-184,0-1-1,-1 0 1,0-1-1,0 0 1,0 1-1,0-1 0,-1-1 1,0 1-1,0-1 1,0 0-1,-1 0 1,0 0-1,0 0 1,0 0-1,-1-1 0,1-1 185,-3 6-32,1 0 0,-1 0 0,0 0 0,1-1 0,-1 1 0,0 0 0,0 0 0,0 0 0,-1 0-1,1 0 1,0 0 0,-1 0 0,0 0 0,1 0 0,-1 0 0,0 0 0,0 0 0,0 1 0,0-1-1,0 0 1,0 1 0,-1-1 0,1 0 0,0 1 0,-1 0 0,0-1 0,1 1 0,-1 0 0,0 0 0,1 0-1,-1 0 1,0 0 0,0 0 0,0 0 0,0 0 0,0 1 0,0-1 0,0 1 0,0 0 0,0 0 0,0-1-1,0 1 1,0 0 0,0 1 0,0-1 0,-1 0 32,-8 2 166,0 0 0,1 1 0,-1 0 1,0 0-1,1 1 0,0 1 0,0 0 0,0 0 0,1 1 0,-1 0 0,-5 6-166,-3 3 274,1 0 0,0 1 0,1 0 0,1 1 0,-4 8-274,3-2 127,0 0 1,2 1 0,1 0 0,-4 11-128,12-23 7,1-1 0,0 1 0,1 0 0,0 0 1,1 0-1,0 0 0,1 0 0,0 0 0,1 1 1,1 10-8,-1-19-2,1-1 1,0 1 0,0 0-1,0-1 1,1 1 0,-1-1-1,1 1 1,0-1 0,0 0-1,0 0 1,0 1 0,1-2-1,-1 1 1,1 0 0,0 0-1,-1-1 1,1 1 0,0-1-1,1 0 1,-1 0 0,0 0-1,1-1 1,-1 1 0,1-1-1,-1 0 1,1 0 0,2 1 1,7 1 1,1-1 0,-1-1 0,0 1 0,1-2 0,-1 0 0,1-1 1,5-1-2,16-3 39,1-2 0,-2-2 0,1-1 0,-1-2 0,-1-1 0,25-13-39,-5-2 109,-1-2 1,-2-2-1,31-27-109,-48 33 55,-2-2 0,-1 0 0,-1-2 0,-1-1-1,8-16-54,-20 26 17,-2-1-1,-1-1 1,0 0-1,-2-1 0,-1 0 1,0-1-1,-2 0 0,-1 0 1,0-5-17,-1-7 11,-1 0 0,-2 0 1,-2 0-1,-1-2-11,-1 16 43,-1 1 1,-1-1-1,-1 1 1,-1-1-1,-1 1 1,-1 1-1,-1-3-43,6 20 26,1 1 0,-1-1 0,0 0 1,0 1-1,0-1 0,0 1 0,0 0 0,-1 0 0,1 0 0,-1 0 0,0 0 0,0 1 0,0-1 0,0 1 1,-1 0-1,-1-1-26,2 2 20,0 0-1,-1 0 1,1 0 0,0 1 0,-1-1 0,1 1 0,0 0 0,-1 0-1,1 1 1,-1-1 0,1 1 0,0-1 0,-1 1 0,1 0 0,0 0-1,0 1 1,0-1 0,0 1 0,-3 1-20,-4 3 4,0 0 0,0 1 1,1 1-1,0 0 0,0 0 0,1 1 1,0-1-1,0 2 0,1-1 0,0 1 0,1 0 1,0 1-1,1 0 0,0 0 0,0 0 1,1 0-1,-1 6-4,-4 20-7,1 0 0,2 0 0,1 1 0,1 34 7,2-9-14,2 0 0,4 0 0,2 0 0,3 0 0,2-1 0,7 13 14,-15-63-1,1 1 0,0-1 0,1 0-1,0-1 1,1 1 0,0-1 0,1 0 0,1 1 1,-4-8-5,0 1 0,0-1 0,1 0 0,0 0 0,-1 0 0,1 0 0,0-1 0,1 0 0,-1 0 0,0-1 0,1 1 0,0-1 0,-1 0 0,1-1 0,0 1 0,0-1 0,0 0 0,2-1 5,7 1-3,0 0-1,0-2 1,-1 0 0,1 0-1,0-2 1,0 0-1,-1 0 1,9-4 3,-2-2-36,1 0 0,-2-1 0,1 0 1,-2-2-1,7-5 36,15-15-80,-1-1 1,-1-2 0,-3-2-1,19-23 80,-49 52 0,13-12 15,14-23-15,-29 36 16,0 1 0,0-1 0,-1 0 0,1 0 0,-2 0 0,1 0 0,-1-1 0,0 1 0,0-1-16,-2 7 5,0 0 0,0 0 0,0 0 0,1 0-1,-1 0 1,0 0 0,-1 0 0,1 0 0,0 0 0,0 0 0,0 0 0,-1 0 0,1 0 0,0 0 0,-1 0 0,1 0 0,-1 0 0,1 0-1,-1 1 1,1-1 0,-1 0 0,0 0 0,1 1 0,-1-1 0,0 0 0,0 1 0,0-1 0,1 0 0,-1 1 0,0 0 0,0-1 0,0 1-1,0-1 1,0 1 0,0 0 0,0 0 0,0-1 0,0 1 0,0 0 0,0 0 0,0 0 0,0 0 0,0 0-5,-5 0 15,-1 1 0,1-1 0,0 1 0,0 0 0,0 0 0,0 1 0,-1 0-15,-13 6 10,1 0 0,0 2 0,1 0 0,0 0 0,0 2 0,2 0 0,-1 2 0,-12 12-10,10-7 11,0 1 1,1 1-1,1 0 0,1 1 1,2 1-1,-8 15-11,19-34 1,1 1-1,0-1 1,0 1-1,1 0 1,-1 0 0,1 0-1,0 0 1,-1 4-1,2-8-1,0 0 1,1 1 0,-1-1 0,0 0 0,0 1 0,0-1-1,1 0 1,-1 1 0,1-1 0,-1 0 0,1 0-1,0 1 1,-1-1 0,1 0 0,0 0 0,0 0 0,0 0-1,-1 0 1,1 0 0,0 0 0,1 0 0,-1-1-1,0 1 1,0 0 0,0 0 0,0-1 0,1 1 0,-1-1-1,0 1 1,0-1 0,1 1 0,7 1 2,0 0 1,0-1-1,0 0 1,0 0-1,0-1 1,0 0-1,0-1 1,0 1-1,0-2 1,0 1-1,-1-2 1,1 1-1,7-3-2,6-4 10,1-1-1,-1-1 1,-1-1 0,13-9-10,-7 3 9,-2-1 1,-1-1-1,0-1 1,-2-1-1,0-1 1,-1-1-1,-2-1 1,-1-1 0,0 0-1,7-18-9,-15 24 14,0-1-1,-1 0 0,-2 0 1,0-1-1,-1 0 1,-1-1-1,-1 1 1,-1-1-1,-1 0 1,-2 1-1,0-1 1,-1 0-1,-1 0 1,-1 1-1,-1-2-13,-1 4 27,0-1-1,-1 0 1,-7-13-27,10 27 22,-1 0 0,0 0-1,0 0 1,-1 0 0,1 0 0,-1 1 0,-1 0 0,1 0-1,-1 1 1,0-1 0,-1 1-22,5 3 11,0 1 0,0-1 1,-1 1-1,1 0 0,0-1 0,-1 1 0,1 0 0,-1 0 0,1 1 1,-1-1-1,0 1 0,1-1 0,-1 1 0,0 0 0,1 0 0,-1 0 1,0 0-1,1 0 0,-1 1 0,1-1 0,-2 1-11,1 0 8,-1 1 0,0 0 0,1 0 1,-1 0-1,1 0 0,0 1 0,0-1 0,0 1 0,0 0 0,0-1 0,1 1 0,-1 1 0,0 0-8,-3 4 2,1 1-1,0-1 1,1 1-1,0 1 1,0-1 0,1 0-1,0 1 1,0 0-1,1-1 1,1 1-1,-1 5-1,3 7 1,0-1 0,1 0 0,1 1 0,2-1 0,0-1 0,5 14-1,16 38-14,9 14 14,-8-21-9,23 61-81,53 125-2153,-75-188 1549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3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288 476 1680,'4'-7'480,"-3"5"-317,0 0-1,0 0 1,0 0-1,0 0 0,0-1 1,-1 1-1,1 0 1,-1-1-1,1 0-162,-1 2 26,0 0 0,-1 0 0,1 0-1,0 1 1,0-1 0,-1 0 0,1 0-1,0 1 1,-1-1 0,1 0 0,-1 1-1,1-1 1,-1 0 0,1 1 0,-1-1 0,0 1-1,1-1 1,-1 0 0,0 1 0,1 0-1,-1-1 1,0 1 0,1-1 0,-1 1-1,0 0 1,0 0 0,0-1 0,1 1-1,-1 0 1,0 0 0,0 0 0,0 0 0,1 0-1,-2 0-25,-16-3 165,-1 1 0,0 1 1,0 0-1,0 2 0,-1 0-165,12 0 47,1-1 0,0 1 1,-1 1-1,1 0 1,0 0-1,0 0 0,0 1 1,0 0-1,0 0 0,0 1 1,1 0-1,0 0 0,0 0 1,0 1-1,0 0 0,1 0 1,-1 1-1,1-1 0,1 1 1,-1 0-1,1 0 0,0 1 1,0-1-1,1 1 0,0 0 1,0 0-1,1 0 0,0 0 1,0 1-1,0 1-47,2-7 0,-1 1 0,1 0 0,0 0-1,-1 0 1,2 0 0,-1 0 0,0 0 0,0 0 0,1 0 0,0 0-1,-1 0 1,1 0 0,0 0 0,1 0 0,-1-1 0,0 1 0,1 0-1,0-1 1,-1 1 0,1-1 0,0 0 0,0 0 0,0 0-1,1 1 1,-1-2 0,0 1 0,1 0 0,-1 0 0,1-1 0,0 0-1,0 1 1,4 1-2,0-1-1,0 1 0,0-1 0,0-1 0,0 1 0,0-1 1,1-1-1,-1 1 0,0-1 0,1 0 0,-1-1 0,5-1 3,-1 0 0,-1 0 0,0-1-1,0 0 1,0-1-1,0 0 1,-1-1-1,0 0 1,0 0-1,0-1 1,4-3 0,-1-1 3,-1-1 0,0 1-1,-1-2 1,0 1 0,-1-2 0,7-10-3,6-18 16,-2 0 0,-1-2 0,-2 0 1,1-12-17,2-5 132,2-21-132,-17 59 110,0-1 1,-2 0-1,-1 0 0,-1 0 0,-1-7-110,0 29 10,0 0 1,0 1 0,0-1 0,0 1 0,0-1 0,0 1-1,0-1 1,0 0 0,0 1 0,-1-1 0,1 1-1,0-1 1,0 1 0,0-1 0,-1 1 0,1-1 0,0 1-1,-1-1 1,1 1 0,0-1 0,-1 1-11,-6 4 175,-8 20-31,5 0-128,1 0 0,2 1-1,0 0 1,1 0 0,2 1 0,0 0-16,-3 17 9,-15 88 24,-20 108 28,-20 40-61,50-236 0,4-20 7,2 0-1,1 0 1,1 0-1,-2 21-6,6-42 5,0 0 0,0 0-1,0 0 1,0 0 0,0 0-1,0 0 1,1 0-1,-1 0 1,0 0 0,1 0-1,0 0 1,-1-1 0,1 1-1,0 0 1,0 0-1,0 0 1,0-1 0,1 1-1,-1-1 1,0 1 0,1-1-1,1 2-4,-1-2 14,0 0 1,0 0-1,1 0 1,-1 0-1,0-1 0,1 1 1,-1-1-1,1 0 0,-1 1 1,1-1-1,-1 0 1,1-1-1,-1 1 0,1 0 1,-1-1-1,1 1-14,11-4 77,1-1-1,-1 0 1,0-1 0,0 0-1,5-4-76,9-5 52,-2-1 0,1 0 0,-2-2 0,5-6-52,-22 17-17,0 0-1,0-1 1,0 0 0,-1-1 0,0 0 0,-1 0 0,0 0 0,0-1 0,-1 1 0,0-2 0,-1 1 0,0 0 0,1-8 17,-2 2-25,-1-1 0,-1 0 1,0 1-1,-1-1 1,-1 0-1,-1 1 1,0-1-1,-1 1 1,-1-1-1,-1 1 1,0 0-1,-2-3 25,-4-8 126,-1 1 0,-2 1 0,0 0 0,-1 1 0,-2 0 0,-15-16-126,32 39 9,-1 1-1,0-1 1,0 0 0,0 1-1,1-1 1,-1 0 0,0 0-1,1 0 1,-1 0 0,1 0 0,-1 0-1,1 0 1,-1 0 0,1 0-1,0 0 1,0 0 0,-1 0-1,1 0 1,0 0 0,0 0-1,0 0 1,0 0 0,0 0-1,0 0 1,0 0 0,1 0 0,-1-1-10,2 0 1,0 0-1,0 1 1,0-1-1,0 0 1,0 1-1,1 0 0,-1-1 1,1 1-1,-1 0 1,1 0-1,-1 0 0,1 1 1,1-1 0,77-20-991,0 3 1,1 4-1,9 3 991,-11 0-1066,79-9-40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4.2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168 516 5761,'36'-66'3618,"16"-35"-4814,-46 88 972,0-1 1,-1 0-1,0-1 0,-1 1 1,-1-1-1,0 0 0,-1 0 1,-1 0-1,-1 0 0,0-15 224,-1 13 310,-1 1-1,-1-1 1,0 1-1,-1 0 0,-1 0 1,-1 0-1,0 0 1,0 1-1,-8-11-309,14 26 13,0 0-1,0 0 0,0 0 1,0-1-1,0 1 0,0 0 1,0 0-1,0 0 0,0 0 1,-1 0-1,1 0 0,0-1 1,0 1-1,0 0 0,0 0 1,0 0-1,0 0 0,-1 0 1,1 0-1,0 0 0,0 0 1,0 0-1,0 0 0,0 0 1,0-1-1,-1 1 0,1 0 1,0 0-1,0 0 1,0 0-1,0 0 0,-1 0 1,1 0-1,0 0 0,0 0 1,0 1-1,0-1 0,0 0 1,-1 0-1,1 0 0,0 0 1,0 0-13,-5 7 220,-3 18-134,6-21-44,-11 52-49,3 1-1,2 0 0,2 0 1,3 18 7,-7 61-5,1-62 17,-3-2-1,-11 34-11,11-63-38,-2 1 0,-2-2 0,-1 0 0,-16 24 38,30-60-55,2-4-79,1 0 1,-1-1 0,0 1-1,0 0 1,0-1-1,0 1 1,0-1 0,0 1-1,-1-1 1,1 1-1,0-1 1,-1 0 0,1 0-1,-1 0 1,1 0-1,-1 0 1,0 0-1,-1 1 134,-4-2-712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4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0 327 4753,'1'-30'2262,"-1"29"-2187,0 0 1,1 1 0,-1-1 0,0 0-1,1 0 1,-1 1 0,0-1-1,1 0 1,-1 0 0,1 1-1,-1-1 1,1 1 0,-1-1-1,1 0 1,-1 1 0,1-1-1,0 1 1,-1-1 0,1 1-1,0 0 1,0-1 0,-1 1-1,1 0 1,0-1 0,0 1-1,-1 0 1,1 0 0,0 0-1,0 0 1,0 0 0,-1-1-1,2 2-75,29 1 376,-23 0-310,29 0-166,1 0 0,-1-3 0,1-1 0,-1-2 0,0-1 0,0-2 0,0-2 0,-1-1 0,31-14 100,-48 17-42,-1-2-1,1 0 1,-2-2 0,0 0-1,0 0 1,12-12 42,-21 16 8,0 0 0,0-1-1,-1 0 1,0-1 0,0 1-1,-1-1 1,0-1 0,-1 1 0,0-1-1,0 0 1,-1 0 0,0 0 0,-1-1-8,-3 10 15,1 0 0,-1 0 1,0 0-1,1 0 0,-1 0 1,0 0-1,0 0 0,0 0 1,0 0-1,0-1 0,0 1 1,0 0-1,0 0 0,-1 0 1,1 0-1,-1-1-15,1 2 6,0 0 1,-1 0-1,1-1 1,0 1-1,-1 0 0,1 0 1,0 0-1,-1 0 0,1 0 1,0 0-1,-1 0 1,1 0-1,0 0 0,-1 0 1,1 0-1,0 0 1,-1 0-1,1 0 0,0 0 1,-1 1-1,1-1 1,0 0-1,-1 0 0,1 0 1,0 0-1,-1 1 1,1-1-1,0 0 0,0 0 1,-1 0-1,1 1-6,-4 2 29,1 0-1,-1 1 1,1-1 0,0 1-1,0 0 1,0 0 0,0 0-29,-12 23 15,2 1 0,0 1 1,2 0-1,-1 9-15,-30 124 2,27-95 4,-3 0-1,-12 21-5,18-57 0,-1-1 0,-1-1 0,-2 0 0,-1-1 0,-2 0 0,-4 3 0,7-12 15,16-19-12,0 0-1,0 0 1,0 0 0,0 0 0,1 0-1,-1 0 1,0 0 0,0 0-1,0 0 1,0 0 0,0 0 0,0 0-1,1 0 1,-1 0 0,0 0-1,0 0 1,0 0 0,0 0-1,0 0 1,1 0 0,-1 0 0,0 0-1,0 0 1,0 0 0,0 0-1,0 0 1,0 0 0,1 0 0,-1 0-1,0 0 1,0 0 0,0 0-1,0 0 1,0 1 0,0-1 0,0 0-1,0 0 1,1 0 0,-1 0-1,0 0 1,0 0 0,0 1-1,0-1 1,0 0 0,0 0 0,0 0-1,0 0 1,0 0 0,0 0-1,0 1 1,0-1 0,0 0 0,0 0-1,0 0 1,0 0 0,0 0-1,0 1 1,0-1 0,0 0 0,0 0-1,0 0 1,0 0 0,0 0-1,0 0 1,0 1 0,-1-1-1,1 0-2,15-6 124,35-25 457,41-34-581,-34 24 376,14-6-376,-51 35 67,0 2 0,1 0 0,1 0 1,-1 2-1,17-3-67,8 0 48,36-4-48,-80 15-10,-1 0 0,1-1 0,0 1 0,0-1 1,0 0-1,0 1 0,-1-1 0,1 0 0,0 0 1,-1 0-1,1 0 0,-1 0 0,1-1 0,-1 1 0,1 0 1,-1-1-1,0 1 0,0-1 0,0 1 0,0-1 1,0 0-1,0 0 0,0 1 0,0-1 0,-1 0 0,1 0 1,-1 0-1,1 1 0,-1-1 0,0 0 0,0-1 10,1-8 15,0 1 0,-1-1 0,-1 0 0,0 0 1,-1-2-16,1-2 93,3 22-71,0 0 1,1-1 0,0 1-1,1-1 1,-1 0 0,1 1-1,0-2 1,1 1 0,2 3-23,11 13-272,2 0 1,5 3 271,31 24-1092,1 2 481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5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90 793 2457,'-84'20'1440,"79"-22"-138,9-4-460,17-12 18,-13 12-570,7-6-224,-1-1 0,-1-1 0,1 0 1,-2-1-1,0 0 0,-1-1 0,-1-1 1,0 1-1,-1-1 0,-1-1 0,-1 0 0,0 0 1,-1 0-1,2-13-66,-1-12 1,-1 0 0,-3-1 1,-1 1-1,-2-14-1,-5-22-65,-13-74 65,9 105 52,9 46-44,-1 1 1,1 0 0,0 0 0,0 0-1,-1-1 1,1 1 0,-1 0-1,1 0 1,-1 0 0,0 0-1,1 0 1,-1 0 0,0 0-1,0 0 1,0-1-9,1 2 4,-1 0 0,1 0 0,0 0 0,-1 0 0,1 0 0,0 0-1,-1 0 1,1 1 0,0-1 0,-1 0 0,1 0 0,0 0 0,0 0 0,-1 0 0,1 0-1,0 1 1,-1-1 0,1 0 0,0 0 0,0 0 0,-1 1 0,1-1 0,0 0 0,0 0 0,0 1-1,-1-1 1,1 0 0,0 1 0,0-1 0,0 0 0,0 1 0,0-1 0,0 0-4,-12 37 131,2 14-83,3 0-1,-1 41-47,4 108 8,4-147 3,-3 80 14,0 3 21,10 79-46,-6-199 9,5 33-13,-5-48 8,-1 1-1,0 0 1,1-1 0,-1 1 0,1-1 0,-1 1 0,1-1-1,0 1 1,0-1 0,0 1 0,0-1 0,0 0 0,0 0-1,0 1 1,0-1 0,0 0 0,0 0 0,1 0 0,-1 0-1,0 0 1,1 0 0,-1-1 0,1 1-4,-1-1 7,-1 0 0,1 0 0,0 0 0,0 0 0,0 0 0,0 0 0,0 0 0,-1 0 0,1 0 0,0 0 0,0-1 0,0 1 0,0 0 0,-1-1 0,1 1 0,0-1 0,0 1 0,-1-1 0,1 1-7,25-19 110,-1-1 1,-1-1-1,-1-2 0,-1 0 0,12-16-110,-3 4 39,7-9-50,-1-1 1,-3-2 10,-18 24-22,-1-1 1,-1-1-1,-1 0 0,-2-1 0,0-2 22,-8 21-6,-1 0 0,0 0 0,0 0 0,-1 0 0,0 0 0,0 0 0,0 0 0,-1 0 0,0 0 0,-1-1 0,0-3 6,0 10 0,1 0 0,-1 0 0,1 0 1,-1 0-1,0-1 0,1 1 0,-1 0 1,0 0-1,0 0 0,0 1 0,1-1 1,-1 0-1,0 0 0,0 0 0,0 1 1,-1-1-1,1 0 0,0 1 0,0-1 1,0 1-1,0-1 0,-1 1 0,1 0 1,0-1-1,0 1 0,-1 0 0,1 0 1,0 0-1,-1 0 0,1 0 0,0 0 1,0 0-1,-1 1 0,0-1 0,-3 1 3,-1 0-1,0 1 0,1 0 1,-1 0-1,1 0 0,-4 2-2,1 1 6,1 0-1,-1 0 1,1 0 0,0 1-1,-1 1-5,5-4 0,0 0 1,0 0-1,1 0 1,-1 0-1,1 0 0,0 0 1,0 1-1,0-1 0,1 1 1,-1-1-1,1 1 0,-1 1 0,2-4-1,0 0 0,0 0 1,0 0-1,0-1 0,0 1 0,0 0 0,0 0 0,0 0 0,1 0 0,-1 0 0,0-1 0,1 1 0,-1 0 0,0 0 1,1-1-1,-1 1 0,1 0 0,-1 0 0,1-1 0,-1 1 0,1-1 0,0 1 0,-1 0 0,1-1 0,0 1 0,-1-1 0,1 1 1,0-1-1,0 0 0,0 1 0,-1-1 0,1 0 0,0 0 0,0 1 0,0-1 0,0 0 0,0 0 0,-1 0 0,1 0 1,0 0-1,0 0 0,0 0 1,21 0-11,0-1 0,-1-1 0,0-1 1,1-1-1,4-2 11,22-3 0,-4 1 4,-26 4-2,1 0 0,1 1 0,-1 1 0,0 1 0,1 1 0,0 1-2,-19-1 0,0 0 0,0 0-1,0 0 1,0 0 0,-1 0 0,1 0-1,0 1 1,0-1 0,0 0 0,0 1-1,-1-1 1,1 0 0,0 1-1,0-1 1,-1 1 0,1-1 0,0 1-1,-1 0 1,1-1 0,-1 1-1,1 0 1,0-1 0,-1 1 0,0 0-1,1 0 1,-1-1 0,1 1-1,-1 0 1,0 0 0,0 0 0,1 0-1,-1-1 1,0 1 0,0 0-1,0 0 1,0 0 0,0 0 0,0 0 0,-1 3 2,1-1 0,-1 1-1,0 0 1,0-1 0,-1 1 0,1-1 0,-2 2-2,1 0 1,-10 23 7,6-17-4,1-1-1,1 1 0,-1 0 1,2 1-1,0-1 0,0 1 1,1-1-1,0 1 0,1 0 1,1 3-4,0-13-1,0 0 1,0-1 0,0 1 0,0 0 0,1 0 0,-1 0 0,1 0-1,0-1 1,-1 1 0,1 0 0,0-1 0,0 1 0,0 0-1,0-1 1,0 1 0,0-1 0,1 0 0,-1 1 0,0-1-1,1 0 1,-1 0 0,1 0 0,-1 0 0,1 0 0,0 0-1,-1 0 1,1 0 0,0-1 0,0 1 0,-1-1 0,1 1 0,0-1-1,0 0 1,0 1 0,0-1 0,5 0-7,0 0 0,0-1 1,1 0-1,-1 0 0,0 0 0,0-1 1,0 0-1,-1 0 0,2-1 7,12-5-124,-1-1 0,0-1 0,-1-1 0,0-1 0,-1 0 0,0-1 0,-1-1 0,0-1 0,-1 0 0,-1-1 0,0 0 0,0-3 124,-10 13-42,0-1 0,0 0-1,-1-1 1,0 1 0,0 0 0,-1-1 0,0 0 0,0 1 0,-1-1 0,0 0 0,-1 0 0,1 0 0,-1 0 0,-1 0 0,0-6 42,0 10 1,1 0-1,-1-1 1,0 1 0,-1 0 0,1 0 0,-1 0 0,0 0 0,1 1 0,-2-1 0,1 0 0,0 1 0,-1-1 0,0 1 0,1 0 0,-1 0-1,-1 0 1,1 0 0,0 0 0,-1 1 0,1 0 0,-1 0 0,0 0 0,0 0 0,1 0 0,-1 1 0,-1-1 0,1 1 0,0 0 0,-4 0-1,3 1 5,-1 0 0,0 0 0,1 0 1,-1 1-1,0 0 0,1 0 0,-1 1 0,1-1 1,0 1-1,-1 0 0,1 1 0,0-1 1,0 1-1,0 0 0,1 0 0,-1 1 1,1 0-1,-3 2-5,-4 5 4,0 0 0,0 1 1,1 0-1,1 1 0,0 0 1,-1 3-5,6-10-46,1 1 1,0-1 0,0 1 0,0-1 0,1 1 0,0 0 0,0 0-1,1 0 1,0 0 0,0 0 0,1 7 45,0-11-74,0-1 1,1 1-1,-1 0 0,1 0 1,0 0-1,0 0 1,0-1-1,0 1 0,0 0 1,1-1-1,-1 1 0,1-1 1,-1 1-1,1-1 0,0 0 1,0 0-1,0 1 0,1-2 1,-1 1-1,0 0 0,1 0 1,-1-1-1,1 1 1,-1-1-1,1 0 0,0 0 1,0 0-1,-1 0 0,1 0 1,0 0 73,8 1-240,0-1 0,0 0 1,10 0 239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6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161 535 2288,'4'-17'2045,"-4"17"-2008,0 0 0,0 0 0,0 0 0,0 0 1,0 0-1,0-1 0,0 1 0,0 0 0,0 0 1,0 0-1,0 0 0,0 0 0,0-1 0,-1 1 0,1 0 1,0 0-1,0 0 0,0 0 0,0 0 0,0 0 1,0 0-1,0 0 0,-1-1 0,1 1 0,0 0 1,0 0-1,0 0 0,0 0 0,0 0 0,-1 0 0,1 0 1,0 0-1,0 0 0,0 0 0,0 0 0,0 0 1,-1 0-1,1 0 0,0 0 0,0 0 0,0 0 0,0 0 1,0 0-1,-1 0 0,1 0 0,0 0 0,0 1 1,0-1-1,0 0-37,-3 1 207,0 1 1,0 0 0,0 1 0,0-1-1,0 0 1,1 1 0,-1 0-1,0 1-207,-18 22 205,2 0-1,0 1 0,-13 28-204,25-43 11,1 0-1,0 1 1,2 0 0,-1 0 0,1 0-1,1 0 1,0 1 0,1-1 0,1 1-1,0 11-10,1-23 0,0 1 0,0-1 0,0 0 0,0 0-1,0 0 1,1 0 0,-1 0 0,1 0 0,-1 0-1,1 0 1,0 0 0,0 0 0,0 0-1,0-1 1,0 1 0,0 0 0,1-1 0,-1 1-1,0 0 1,1-1 0,0 0 0,-1 1 0,1-1-1,0 0 1,-1 0 0,1 0 0,0 0-1,0 0 1,0 0 0,0-1 0,0 1 0,0 0-1,0-1 1,0 0 0,0 1 0,6-1 1,-1 0 0,1-1 0,-1 0 1,0 0-1,1 0 0,-1-1 0,0 0 0,0-1 0,6-2-1,58-27 95,61-40-95,-8 5 44,45-20 11,-167 87-55,-1-2 2,1 1 1,0 0 0,0 1 0,0-1-1,0 0 1,0 1 0,1-1 0,-1 1 0,1-1-3,4 6 19,-7 11-5,-6 4 12,0 0-1,0 0 0,-2-1 1,-10 18-26,6-10 42,0 0 1,2 2-43,10-29 5,-1 1-1,1-1 1,0 0 0,0 0-1,0 1 1,0-1 0,0 0-1,0 1 1,0-1 0,-1 0 0,1 0-1,0 1 1,0-1 0,0 0-1,0 1 1,0-1 0,0 0-1,0 0 1,1 1 0,-1-1-1,0 0 1,0 1 0,0-1 0,0 0-1,0 0 1,0 1 0,0-1-1,1 0 1,-1 0 0,0 1-1,0-1 1,0 0 0,1 0-1,-1 0 1,0 1 0,0-1 0,1 0-1,-1 0-4,13-2 156,15-13 106,96-61 318,-83 52-521,-15 9-57,1 1 0,0 1 0,1 2 0,0 0 1,18-3-3,-40 12 0,1 1 0,0 0 1,0 0-1,1 0 1,6 1-1,-12 0-2,0 0 1,0 0-1,1 0 1,-1 1 0,0-1-1,0 1 1,0 0-1,0 0 1,0 0-1,0 0 1,0 0-1,0 0 1,0 0 0,0 0-1,0 1 1,-1-1-1,1 1 1,0 0-1,-1-1 1,0 1 0,1 0 1,4 9-12,0 0 0,-1 1 0,-1-1 1,2 6 11,-3-6-45,1 0 0,0-1 0,1 0 0,0 0 0,0 0 0,2 0 45,-5-7-28,0 0 0,1 0 1,-1-1-1,1 1 1,0-1-1,0 0 1,0 1-1,0-1 1,0-1-1,1 1 1,-1 0-1,0-1 1,1 0-1,-1 0 1,1 0-1,-1 0 1,1 0-1,0-1 1,-1 1-1,1-1 1,0 0 27,12-1-43,-1 0 1,1-1-1,-1-1 1,1 0-1,-1-1 1,0-1-1,9-4 43,31-15 117,17-11-117,-54 26 26,-2 1 6,9-4 63,1-2 0,3-4-95,-22 13 41,0 0-1,0-1 0,0 0 1,0 0-1,-1-1 0,0 1 1,-1-1-1,1-1 0,-1 0-40,-3 5 20,-1 1-1,1-1 0,-1 0 0,0 0 0,0 1 1,0-1-1,0 0 0,0 0 0,-1 0 1,1 0-1,-1-2-19,0 4 7,0-1 0,-1 1 1,1 0-1,0 0 0,-1 0 1,1 0-1,-1 0 0,1 0 0,-1 0 1,1 0-1,-1 0 0,0 0 1,1 0-1,-1 0 0,0 0 0,0 0 1,0 1-1,0-1 0,0 0 1,0 1-1,0-1 0,0 0 1,0 1-1,0-1 0,0 1 0,0 0 1,0-1-1,0 1 0,0 0 1,-1 0-1,1-1 0,0 1 1,-1 0-8,-10 0 20,0-1 0,0 1 1,0 1-1,0 0 0,0 1 1,0 0-1,0 1 1,-4 2-21,-15 5 27,1 1 0,-15 9-27,24-11 13,1 2 0,1 1 0,-9 6-13,23-14 1,-1 0-1,0 1 1,1 0-1,0 0 1,0 0-1,0 0 1,1 1-1,0-1 1,0 1-1,0 0 1,1 1-1,-2 3 0,5-9-1,-1 1-1,1-1 0,-1 1 1,1 0-1,0-1 1,0 1-1,0-1 0,0 1 1,0 0-1,0-1 1,0 1-1,1-1 0,-1 1 1,1-1-1,-1 1 0,1-1 1,-1 1-1,1-1 1,0 1-1,0-1 0,0 0 1,-1 1-1,1-1 1,0 0-1,1 0 0,-1 0 1,0 0-1,0 0 1,0 0-1,1 0 0,-1 0 1,1 0-1,-1-1 0,0 1 1,1 0-1,-1-1 1,1 1-1,-1-1 0,2 0 2,5 3-6,1-1-1,-1-1 1,1 0 0,-1 0-1,1-1 1,-1 0-1,3 0 7,12-2 6,-1-1-1,1-1 1,-1-1 0,1-1-1,-2-1 1,1-1 0,-1 0-1,0-2 1,-1-1 0,19-12-6,-22 12 4,-1-1 0,0-1 1,-1 0-1,-1-1 1,0-1-1,-1 0 0,0-1 1,-1 0-1,-1-1 1,0 0-1,-2-1 1,6-13-5,-6 6 13,-1 0 0,-1 0-1,-1-1 1,-2 0 0,0 0 0,-2-1 0,0-23-13,-4 4 81,-1 0 0,-3 1-1,-1-1 1,-4-3-81,5 31 103,6 18-101,0 0 0,-1-1 1,1 1-1,0 0 0,0 0 0,0 0 1,0 0-1,0 0 0,0 0 1,0 0-1,0-1 0,-1 1 1,1 0-1,0 0 0,0 0 0,0 0 1,0 0-1,0 0 0,-1 0 1,1 0-1,0 0 0,0 0 1,0 0-1,0 0 0,-1 0 0,1 0 1,0 0-1,0 0 0,0 0 1,0 0-1,-1 0 0,1 0 1,0 0-1,0 0 0,0 0 0,0 0 1,-1 0-1,1 0 0,0 0 1,0 0-1,0 0 0,0 1 1,0-1-1,0 0 0,-1 0 1,1 0-1,0 0-2,-2 4 16,1-1 1,-1 1 0,0-1-1,1 1 1,0-1 0,0 1-1,0 0 1,0 2-17,-23 133-28,7 1 0,5 1 0,7 131 28,6-216-441,6 27 441,-4-60-325,1 0-1,1 0 1,1 0 0,7 17 325,-5-22-177,1-1-1,0 0 0,2 1 178,-11-18-4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8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0 868 2873,'7'48'1232,"-6"-47"-1194,-1 0 0,0 0-1,1 0 1,-1 0 0,1-1 0,-1 1 0,1 0 0,-1-1-1,1 1 1,-1 0 0,1-1 0,0 1 0,-1 0 0,1-1 0,0 1-1,-1-1 1,1 0 0,0 1 0,0-1 0,0 1 0,-1-1-1,1 0 1,0 0 0,0 0 0,0 1 0,0-1 0,0 0-1,-1 0 1,1 0 0,0 0 0,0 0 0,0 0 0,0-1-1,0 1 1,0 0 0,-1 0 0,1-1 0,0 1 0,0 0 0,0-1-1,-1 1 1,1-1 0,0 1 0,-1-1 0,1 1 0,0-1-1,-1 0 1,1 1-38,5-5 34,0 0-1,0-1 1,0 1-1,-1-1 1,0 0 0,0 0-1,-1-1 1,0 0-1,2-3-33,9-20-43,8-21 43,-11 22 21,43-113-341,-7-1-1,5-46 321,-47 168-92,-1 0 1,-1-1-1,1-13 92,-7 28 208,-2 9-89,-5 11 102,-5 10-31,2 0 0,1 0 0,1 2 0,1-1 1,1 2-191,-33 135 390,-11 115-180,8-35-7,21-139 81,28-111-64,1 0 1,-1 0-1,1 1 0,1-1 0,0 1 1,0 1-1,4-4-220,14-17 120,31-41-52,-22 24-69,2 3-1,17-14 2,-42 45-12,0 1 0,1 0-1,0 1 1,0 0 0,1 1 0,1 1 0,-1 0 0,1 1 0,0 0 0,13-3 12,-23 8-3,1 0 0,-1 0 0,0 0 0,0 1 0,1 0 1,-1 0-1,1 0 0,-1 0 0,0 1 0,1-1 0,-1 1 1,0 0-1,0 1 0,1-1 3,-2 1-2,0-1 1,0 1-1,-1 0 1,1 0-1,-1 0 1,1 0 0,-1 0-1,0 1 1,0-1-1,0 1 1,0-1-1,0 1 1,-1 0-1,1 0 1,-1 0-1,0-1 1,0 1-1,0 1 1,0-1-1,0 0 2,1 13-1,0-1-1,-1 1 0,0-1 0,-2 1 1,0-1-1,0 1 0,-2-1 0,-2 12 2,1-9 9,1 0 0,1 0 0,0 1-1,2-1 1,0 0 0,1 3-9,0-18-1,-1 1 0,1 0 0,0-1 0,0 0 0,0 1 1,1-1-1,-1 0 0,1 1 0,-1-1 0,1 0 0,0 0 0,1 0 0,-1-1 0,0 1 0,1 0 0,-1-1 0,1 1 1,0-1-1,0 0 0,0 0 0,0 0 0,0-1 0,0 1 0,1-1 0,-1 1 0,0-1 0,1 0 0,-1 0 1,1-1-1,0 1 0,-1-1 0,1 0 0,3 0 1,9 0-2,0-1 0,0-1 0,0 0 1,0-1-1,-1-1 0,1 0 0,0-1 2,20-8-1,-1-2 0,0-1 0,-1-2 0,-1-1 0,-1-2-1,0-1 1,-2-1 0,17-18 1,-32 27-12,-1-1 0,-1 0 0,0-1 0,-1 0 0,7-13 12,-15 22 1,0 1 0,-1 0 0,0-1 1,0 0-1,-1 1 0,0-1 0,0 0 0,0 0 0,-1-1 1,0 1-1,-1 0 0,1 0 0,-1-1 0,-1 1 0,1 0 1,-3-7-2,3 11 5,-1 1 0,1 0-1,-1-1 1,0 1 0,0 0 0,0 0 0,-1 0 0,1 0 0,0 0 0,-1 0 0,1 0 0,-1 0 0,0 0 0,1 0 0,-1 1 0,0-1 0,0 1 0,0 0-1,0-1 1,-1 1 0,1 0 0,0 0 0,0 0 0,-1 1 0,1-1 0,-1 0 0,1 1 0,0 0 0,-1-1 0,1 1 0,-1 0 0,1 0 0,-1 1-1,1-1 1,-1 0 0,1 1 0,-1 0-5,-8 1 13,0 1 0,0 1 0,1 0-1,-1 1 1,1 0 0,0 0 0,-5 5-13,-16 12 5,1 2 1,1 2-1,2 0 1,0 2 0,2 0-1,-10 17-5,26-34 0,-26 39 3,33-47-3,0 0 0,0 1 1,1-1-1,-1 1 1,1-1-1,0 1 0,0-1 1,0 1-1,1 0 0,-1-1 1,1 1-1,0 0 1,0 0-1,0 0 0,1-2 1,0 1-1,0-1 1,0 0-1,0 1 1,0-1-1,0 0 1,1 0-1,-1 0 1,1 0-1,-1 0 1,1 0 0,0 0-1,0 0 1,0-1-1,0 1 1,0-1-1,0 0 1,0 1-1,1-1 1,-1 0-1,0 0 1,1 0-1,-1-1 1,1 1 0,-1 0-1,1-1 1,-1 0-1,2 1 0,8 0-3,0 0 0,0-1 0,-1 0 0,1 0 0,9-3 3,-1-1 5,0-1 0,0-1-1,-1 0 1,1-2 0,-1 0-1,-1-2 1,0 0 0,0-1 0,-1 0-1,-1-1 1,14-13-5,-22 17 1,1 0 0,-1 0 0,-1-1 0,0 0 0,0 0-1,-1 0 1,0-1 0,0 0 0,3-10-1,-6 13 6,-1 0-1,1-1 0,-1 1 1,-1-1-1,0 1 1,0-1-1,0 1 1,-1-1-1,0 0 0,0 1 1,-1-1-1,0 0 1,0 1-1,-2-6-5,2 12 2,1 0 0,0 0 0,0 0 0,0 1 0,0-1 0,-1 0 0,1 0 1,0 1-1,-1-1 0,1 0 0,0 1 0,-1-1 0,1 0 0,-1 1 0,1-1 0,-1 0 0,1 1 0,-1-1 0,0 1 0,1-1 0,-1 1 0,0 0 0,1-1 0,-1 1 0,0 0 0,1-1 0,-1 1 1,0 0-1,0 0 0,0-1 0,1 1 0,-1 0 0,0 0 0,0 0 0,0 0 0,1 0 0,-1 0 0,0 0 0,0 1 0,1-1 0,-1 0 0,0 0 0,0 0 0,1 1 0,-1-1 0,0 1 1,0-1-1,1 0 0,-1 1 0,1-1 0,-1 1 0,0 0-2,-5 4 6,1 1 0,0 0 0,0 0 0,0 0 0,1 0 0,0 1 0,0 0 0,-2 6-6,-4 11 6,0 0 0,1 3-6,7-18-1,-1 0 1,1 1-1,1-1 0,0 0 1,0 1-1,1-1 1,0 0-1,0 1 0,1-1 1,0 1-1,1-1 1,1 2 0,-2-5-4,1-1 1,0 0-1,1 1 1,-1-1-1,1 0 1,0 0-1,0-1 1,1 1-1,-1 0 1,1-1-1,0 0 1,0 0 0,0 0-1,1-1 1,0 1-1,-1-1 1,1 0-1,0 0 1,1-1-1,-1 0 1,1 1 3,9 2-8,1-1 0,0 0 0,0-1 0,0-1 0,0-1-1,6 0 9,32-1-99,13-3 99,-55 2-15,70-5-66,0-5 1,-1-2-1,-1-5 0,0-2 0,-2-5 0,-1-2 1,1-5 80,-31 13 14,-14 5 14,0 0 0,-1-2 0,0-2 0,-1-1 0,1-2-28,-29 19 15,-1 0-1,1-1 1,0 1-1,-1 0 1,1-1-1,-1 0 1,0 1-1,0-1 1,0 0-1,0 0 0,-1 0 1,1-1-15,-2 3 6,1 0 0,-1 0 0,0 1-1,0-1 1,0 0 0,0 0 0,0 1 0,0-1 0,0 0 0,0 0 0,0 1-1,-1-1 1,1 0 0,0 0 0,0 1 0,-1-1 0,1 0 0,0 1 0,-1-1-1,1 0 1,-1 0-6,0 0 11,0 0-1,-1-1 0,1 1 1,-1 0-1,0 0 1,1 0-1,-1 0 0,0 0 1,1 1-1,-1-1 0,0 0 1,-1 1-11,-10-3 22,0 0 1,0 1-1,0 1 1,0 0-1,0 1 1,0 1-1,0 0 1,0 0-1,0 1 1,0 1-1,0 0 1,-6 3-23,-5 3 12,1 0 0,0 1 0,1 1-1,0 2 1,0 0 0,-1 2-12,8-4 2,1 1 0,0 0 0,0 1 0,-9 13-2,17-20 1,2 0 0,-1 1 0,1-1 1,0 1-1,0 0 0,0 0 0,1 1 1,1-1-1,-1 0 0,1 1 1,0 0-1,0 5-1,2-11-2,-1 1 0,1-1 0,0 0 0,0 1 0,1-1 0,-1 1 0,0-1 1,1 0-1,0 1 0,-1-1 0,1 0 0,0 0 0,0 1 0,0-1 0,0 0 0,1 0 0,-1 0 1,1 0-1,-1-1 0,1 1 0,1 1 2,0-1-1,0 1-1,1-1 1,-1 0 0,1-1 0,0 1 0,-1-1-1,1 1 1,0-1 0,0 0 0,0 0-1,0-1 1,2 1 1,7-1 4,0 1-1,0-2 1,0 0 0,0 0-1,0-2 1,0 1-1,8-4-3,-5 1 8,0-1 0,0-1 0,-1-1 0,0 0 0,0-1 0,-1 0 0,0-1 0,0-1 0,-1 0 0,-1-1 0,0 0 0,0-1 0,-1 0 0,-1-1-1,-1 0 1,1-1 0,-2 0 0,0 0 0,-1-3-8,7-20 41,-1 0-1,-3-1 1,-1 0-1,-2 0 1,-1-1 0,-1-26-41,-1-68 48,-8-40-48,3 160-4,-8-131-1,7 115 32,2 30-27,0 0 1,0-1-1,0 1 1,0 0-1,0 0 1,0 0-1,-1-1 1,1 1 0,0 0-1,0 0 1,0 0-1,0 0 1,0-1-1,0 1 1,0 0 0,0 0-1,0 0 1,0 0-1,-1-1 1,1 1-1,0 0 1,0 0-1,0 0 1,0 0 0,0 0-1,-1 0 1,1 0-1,0-1 1,0 1-1,0 0 1,0 0-1,-1 0 1,1 0 0,0 0-1,0 0 1,0 0-1,-1 0 1,1 0-1,0 0 1,0 0-1,0 0 1,-1 0 0,1 0-1,0 0 1,0 0-1,0 0 1,0 0-1,-1 1 1,1-1-1,0 0 1,0 0 0,0 0-1,0 0 1,-1 0-1,1 0 1,0 0-1,0 1 1,0-1-1,0 0 1,0 0 0,0 0-1,-1 0 1,1 0-1,0 1 1,0-1-1,0 0 1,0 0-1,-6 11 13,0 0 0,0 0-1,1 0 1,1 1 0,-3 10-13,5-18 1,-14 44 6,2 0 0,2 1-1,2 1 1,-2 40-7,7-10-1,3 1-1,5 25 2,0-68 3,1-1-1,2 0 1,2 0-1,1 0 0,2-1 1,3 4-3,-9-28-1,0-1 0,0 1-1,1-1 1,0-1 0,1 1 0,1 0 1,-5-8 2,0 1-1,1-1 1,-1 0 0,1 1 0,-1-2 0,1 1 0,0 0-1,0-1 1,0 0 0,0 0 0,1 0 0,-1 0 0,1-1-1,-1 0 1,1 1 0,-1-2 0,4 1-2,6 0 15,1-1-1,0-1 1,0 0 0,0-1 0,0 0-1,-1-2 1,1 0 0,-1 0-1,9-5-14,-2 0 17,0 0-1,-1-2 0,0-1 0,-1 0 0,18-15-16,-27 18 9,-1 0-1,-1 0 1,0-1-1,0 0 1,-1-1-1,0 1 1,-1-2-1,0 1 1,0 0-1,-2-1 1,3-7-9,-3 5 15,0 1-1,-1-1 1,0 0 0,-1 0 0,-1 1 0,0-1-1,-1-1 1,0 1 0,-1 0 0,-2-4-15,3 14 18,-1-1 1,0 1-1,0 0 0,-1 0 1,1 0-1,-1 1 1,0-1-1,0 0 0,0 0 1,-1 1-1,1 0 1,-1-1-1,0 1 0,0 0 1,0 0-1,0 1 1,0-1-1,-1 0 0,1 1 1,-3-1-19,1 1 12,1 0 1,-1 0 0,0 1-1,1 0 1,-1 0-1,0 0 1,0 1 0,0 0-1,0-1 1,0 2-1,0-1 1,1 0-1,-1 1 1,0 0 0,0 0-1,-4 2-12,-4 4 4,12-1-12,3-5 4,-1 0 0,0 0 1,1 0-1,-1 0 0,1-1 1,-1 1-1,1 0 0,0-1 0,-1 1 1,1-1-1,0 0 0,-1 1 1,1-1-1,0 0 0,0 0 4,29 0-15,-1-1 1,1-1-1,0-1 0,22-6 15,31-4 4,-66 11 1,8-1-2,0 2 1,10 0-4,-28 1-4,-1 1 0,1 0-1,-1 0 1,1 0 0,-1 1 0,1 0-1,-1 1 1,0 0 0,0 0 0,1 1 4,-5-2-2,-1-1 0,0 1 0,1 0 0,-1 0 0,0 0 0,0 0 0,0 0 0,0 0 0,-1 0 1,1 1-1,-1-1 0,1 1 0,-1-1 0,0 1 0,0-1 0,0 1 0,0 0 0,0 0 0,-1-1 0,1 1 0,-1 0 0,0 0 0,0 0 1,0 0-1,0-1 0,0 1 0,0 0 0,-1 0 0,0 2 2,-3 8-4,0-1 0,0 1 0,-1-1 0,-1 0 0,0-1 0,-1 1 4,-23 38-11,-6 2 11,8-10-8,-21 39 8,47-77 0,0-1 0,1 1 0,-1 0 0,1 0 0,-1 0 0,1 0 0,0 2 0,1-5 1,0 0-1,0 0 0,0 0 0,0 0 0,0 0 0,0-1 1,1 1-1,-1 0 0,0 0 0,0 0 0,1 0 1,-1 0-1,1 0 0,-1-1 0,0 1 0,1 0 0,0 0 1,-1-1-1,1 1 0,-1 0 0,1-1 0,0 1 0,-1-1 1,1 1-1,0-1 0,0 1 0,0-1 0,-1 1 0,1-1 1,0 0-1,0 1 0,0-1 0,0 0 0,0 0 0,0 1 1,-1-1-1,2 0 0,3 0-1,1 1 1,0-1-1,0 0 1,0 0 0,-1 0-1,1-1 1,0 0-1,0 0 1,2-2 0,54-19-30,-40 14 26,57-26-143,8-7 147,-8 3-221,127-68-1201,-191 98 1281,11-11-159,-26 19 299,0 0 0,0 0 0,0 0 0,-1 0-1,1 0 1,0 0 0,0 0 0,0 0 0,0 0 0,0 0 0,0 0-1,0 0 1,0 0 0,0 0 0,0-1 0,0 1 0,0 0 0,0 0-1,0 0 1,0 0 0,0 0 0,0 0 0,0 0 0,0 0 0,0 0-1,0 0 1,0 0 0,0 0 0,0 0 0,0 0 0,0-1 0,0 1-1,0 0 1,0 0 0,0 0 0,0 0 0,0 0 0,0 0 0,0 0-1,0 0 1,0 0 0,0 0 0,0 0 0,0 0 0,0 0 0,0 0 1,-17 9 107,-16 14 34,1 1 1,1 1-1,0 2 0,3 1 1,-12 15-142,35-38 5,0 1 0,1 1 0,0-1 0,0 0 1,0 1-1,1 0 0,-1 2-5,4-8 1,-1 0-1,1 0 1,-1 0-1,1 0 1,0 0-1,0 0 1,-1 1-1,1-1 1,0 0-1,0 0 1,0 0-1,0 0 1,0 1-1,1-1 1,-1 0 0,0 0-1,0 0 1,1 0-1,-1 0 1,1 0-1,-1 1 1,1-1-1,-1 0 1,1 0-1,0-1 1,-1 1-1,1 0 1,0 0 0,0 0-1,0 0 1,0-1-1,0 1 1,0 0-1,0-1 1,0 1-1,0-1 1,0 1-1,0-1 1,0 1-1,0-1 1,0 0-1,0 1 1,1-1 0,-1 0-1,0 0 1,0 0-1,0 0 0,14 0-2,-1 0 0,1-1 0,-1-1 1,0 0-1,0-1 0,0-1 0,0 0 0,1-1 2,0 1 4,3-1 9,-1-1 0,0-1-1,0 0 1,0-2 0,-1 1-1,7-7-12,-15 10 4,0-2-1,-1 1 1,1-1 0,-1 0-1,0 0 1,-1-1-1,0 0 1,0 0-1,-1 0 1,0-1 0,0 0-1,2-6-3,0-8 7,-1 0 0,-1 0 0,-1-1-1,-1 1 1,1-23-7,3-28 20,-7 70-19,0 1 0,1 0 1,0-1-1,-1 1 1,1 0-1,1 0 1,-1 0-1,0 0 1,1 0-1,-1 0 0,1 0 1,0 0-1,0 1 1,0-1-1,2-1-1,-2 3 1,0 0 0,-1 0-1,1 0 1,0 0 0,0 0-1,0 1 1,0-1 0,0 1-1,0-1 1,0 1 0,0 0-1,0 0 1,0 0 0,0 0-1,0 0 1,0 0 0,0 1-1,0-1 1,0 1 0,0-1-1,0 1 1,0 0 0,0 0-1,-1 0 1,1 0 0,0 0 0,1 1-1,5 4 4,0-1 1,-1 2 0,1-1-1,-1 1 1,-1 0 0,1 0-1,-1 1 1,-1 0 0,1 0-1,-1 0 1,-1 0 0,0 1-1,0 0 1,0 0 0,-1 0-1,-1 1 1,1-1 0,0 8-5,0 0 8,-1 1 0,-1 0 1,0 0-1,-1 0 0,-1 0 0,-1 0 1,0 0-1,-1 0 0,-5 12-8,1-9 8,-2 0 0,0-1-1,-2 0 1,-4 6-8,9-16-1,6-10 17,0 0 1,0 0 0,0 0 0,0 0 0,0 0-1,0-1 1,0 1 0,0 0 0,0 0 0,0 0 0,0 0-1,0 0 1,0 0 0,0 0 0,0 0 0,0 0-1,0 0 1,0 0 0,0 0 0,0 0 0,-1 0 0,1 0-1,0-1 1,0 1 0,0 0 0,0 0 0,0 0-1,0 0 1,0 0 0,0 0 0,0 0 0,0 0 0,0 0-1,-1 0-16,10-17 339,23-21-269,21-18-70,-17 18 16,-4 4-2,-16 15-8,0 0 0,2 2 1,0 0-1,1 1 0,1 1 1,4-2-7,-20 15-2,0 0 0,0-1 0,0 1 0,1 1 0,-1-1 1,1 1-1,-1 0 0,1 0 0,0 0 0,4 0 2,-8 1-1,1 0 1,0 0-1,0 0 0,-1 1 0,1-1 0,0 1 0,0-1 0,-1 1 1,1 0-1,0-1 0,-1 1 0,1 0 0,-1 0 0,1 0 0,-1 0 1,0 0-1,1 1 0,-1-1 0,0 0 0,0 1 0,0-1 1,0 1-1,0-1 0,0 1 0,0-1 0,0 1 0,-1 0 0,1-1 1,0 1-1,-1 1 1,2 6-5,0 0 1,-1 0-1,0 0 1,0 0-1,-1 0 1,-1 0-1,1 0 1,-1 0-1,-2 6 5,-5 21-299,-11 29 299,2-7-382,2 13 114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07:28:0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 4897,'83'-72'2249,"-42"59"-1033,6 2-408,8 9-1000,7 0 192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38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13 5721,'1'-10'1567,"-4"8"-283,-11 11-478,11-7-978,-25 19 213,0 1 1,2 1-1,0 1 0,2 2 1,-1 1-42,23-24 6,-1 0 1,1 1 0,0-1-1,0 0 1,0 1 0,1 0-1,-1-1 1,1 1 0,0 0-1,0 0 1,0 0 0,0 0-1,1 0 1,-1 0 0,1 0-1,0 0 1,1 0-7,-1-1 3,1 1 0,0-1-1,0 0 1,0 0 0,0 0 0,1 0 0,-1 0-1,1-1 1,0 1 0,0 0 0,0-1 0,0 1-1,0-1 1,1 0 0,-1 0 0,1 0 0,-1 0-1,1 0 1,0 0 0,0-1 0,0 1-3,10 4 15,1 0 0,0 0 0,1-1 1,-1-1-1,1-1 0,0 0 0,0-1 0,0 0 1,3-1-16,9-1-206,1 0 0,-1-2 1,1-1-1,16-4 206,20-7-345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3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55 4809,'0'0'67,"0"0"0,0 0 0,-1 0 0,1 0-1,0 0 1,0-1 0,0 1 0,-1 0 0,1 0 0,0 0 0,0-1-1,0 1 1,0 0 0,0 0 0,-1 0 0,1-1 0,0 1 0,0 0 0,0 0-1,0-1 1,0 1 0,0 0 0,0-1 0,0 1 0,0 0 0,0 0-1,0-1 1,0 1 0,0 0 0,0 0 0,0-1 0,0 1 0,0 0 0,0 0-1,0-1 1,1 1 0,-1 0 0,0 0 0,0-1 0,0 1 0,0 0 0,0 0-1,1 0 1,-1-1 0,0 1 0,0 0 0,0 0 0,1 0 0,-1 0-1,0 0 1,0-1 0,1 1 0,-1 0 0,0 0 0,0 0 0,1 0 0,-1 0-1,0 0 1,0 0 0,1 0 0,-1 0 0,0 0-67,20 5 228,14 19-114,-23-15-91,-2-3-2,-1 1 0,1 1 0,-1 0 0,0 0 0,-1 1 0,0-1 0,0 2 0,-1-1 0,4 10-21,-4-6 27,0 0 0,-1 0 0,-1 1 1,0-1-1,1 10-27,-4-15 23,0 0 0,0-1 0,0 1 0,-1 0 0,-1 0 0,1 0 0,-1 0 0,-1 0 0,1-1 0,-3 6-23,4-11 31,-1-1-1,1 1 0,-1-1 1,0 0-1,1 1 1,-1-1-1,0 0 0,0 1 1,0-1-1,0 0 0,0 0 1,0 0-1,0 0 0,0 0 1,0 0-1,0 0 0,-1 0 1,1 0-1,0 0 0,-1-1 1,1 1-1,0-1 0,-1 1 1,1-1-1,-1 1 1,1-1-1,-1 0 0,1 0 1,-1 0-1,1 0 0,-2 0-30,1 0 39,0-1 0,0 1 0,0-1-1,0 1 1,0-1 0,0 0 0,1 0-1,-1 0 1,0 0 0,0-1 0,1 1-1,-1 0 1,1-1 0,-1 1 0,1-1 0,-1 1-1,1-1 1,0 0 0,0 0 0,0 1-1,0-1 1,0 0-39,-2-5 29,1 0-1,0 0 1,1 0 0,-1 0-1,1 0 1,1 0-1,-1 0 1,1 0 0,0-1-1,2-5-28,0 0 12,0-1 0,1 1 0,0 0 0,1 0 0,2-4-12,0 6 2,-1-1 1,2 1-1,-1 0 1,1 1 0,1 0-1,0 0 1,1 0-1,0 1 1,0 0-1,1 1 1,0 0 0,0 1-1,1 0 1,0 0-1,4-1-2,-2 2 2,0 0-1,1 1 0,0 0 0,0 1 0,0 0 1,0 2-1,1-1 0,-1 2 0,1 0 1,0 1-1,-1 0 0,1 1 0,5 2-1,-12-2 1,0 2-1,0-1 1,0 1-1,0 0 1,-1 1-1,1 0 1,-1 0-1,0 0 1,0 1-1,0 0 1,-1 1-1,1-1 1,-1 1-1,-1 1 1,1-1-1,-1 1 1,0 0-1,-1 0 1,0 0-1,0 1 1,0-1 0,-1 1-1,0 0 1,0 0-1,-1 0 1,0 0-1,-1 1 1,0-1-1,0 0 1,-1 1-1,0-1 1,0 1-1,-1-1 1,0 0-1,0 1 1,-1-1-1,0 0 1,-1 0-1,0 1 0,2-7-8,-13 28 154,14-30-143,0 0 0,0 0 0,0 0 0,0 0 0,0 0 0,0 0 1,0 0-1,0 0 0,0 1 0,0-1 0,0 0 0,0 0 0,0 0 0,0 0 0,0 0 0,0 0 1,0 0-1,0 0 0,-1 0 0,1 0 0,0 1 0,0-1 0,0 0 0,0 0 0,0 0 0,0 0 1,0 0-1,0 0 0,-1 0 0,1 0 0,0 0 0,0 0 0,0 0 0,0 0 0,0 0 0,0 0 1,0 0-1,-1 0 0,1 0 0,0 0 0,0 0 0,0 0 0,0 0 0,0 0 0,0 0 0,0 0 0,0-1 1,-1 1-1,1 0 0,0 0 0,0 0 0,0 0 0,0 0 0,0 0 0,0 0-3,-2-16 134,3 6-116,0-1 1,0 0-1,1 1 1,1-1-1,-1 1 1,2-1-1,0 1 1,0 0-1,0 1 1,2-1-1,-1 1 1,1 0-1,0 0-18,6-6-3,0 0 0,0 1-1,2 1 1,0 0 0,0 1-1,1 0 1,0 1 3,-9 7 3,0 0 0,0 1-1,0-1 1,0 2 0,1-1 0,-1 1 0,1-1 0,-1 2-1,1-1 1,0 1 0,3 0-3,-7 1-3,0 0 0,1 0-1,-1 0 1,0 0 0,0 1 0,1 0 0,-1 0 0,0 0-1,0 0 1,0 0 0,0 0 0,0 1 0,0-1-1,-1 1 1,1 0 0,0 0 0,-1 0 0,1 0 0,-1 0-1,0 1 1,0-1 0,0 1 0,0 0 0,0 0 3,6 11-4,-1 0 0,0 0 1,0 2 3,-3-4 2,2 0-1,0 0 1,0 0 0,8 9-2,-7-11 0,0-1 1,1 0 0,1-1 0,-1 0-1,1 0 1,2 0-1,-8-6-1,1 1 1,-1-1-1,1 0 1,0 0-1,0 0 1,-1 0-1,1-1 1,1 0-1,-1 0 1,0 0-1,0 0 1,0-1-1,0 1 1,1-1-1,-1 0 1,0 0-1,0-1 1,1 1-1,0-1 1,4-2-4,0-1 0,1 1 0,-1-2 0,-1 1 0,1-1 0,-1 0 0,0-1 0,0 0 0,4-5 4,-7 7-3,-1 0 1,1 0-1,-1-1 1,0 1 0,-1-1-1,1 0 1,-1 0 0,0 0-1,0-1 1,-1 1 0,0-1-1,0 0 1,0 1-1,0-1 1,-1 0 0,0-2 2,-1 6-3,0 0 1,0 0 0,0 0-1,-1 0 1,1-1 0,0 1-1,-1 0 1,0 0 0,1 0-1,-1 0 1,0 1 0,-1-3 2,2 4 0,-1 0-1,1-1 1,0 1 0,0 0 0,-1-1 0,1 1 0,0 0 0,-1-1-1,1 1 1,0 0 0,-1 0 0,1-1 0,0 1 0,-1 0 0,1 0 0,-1 0-1,1 0 1,0 0 0,-1 0 0,1-1 0,-1 1 0,1 0 0,-1 0-1,1 0 1,-1 1 0,0-1 0,0 0 0,0 1 0,1-1 0,-1 1 0,0-1 0,0 1 0,1-1 0,-1 1 0,0 0 0,1-1 0,-1 1 0,1 0 0,-1-1 0,0 1 0,1 0 0,-1 0 0,-3 8 3,-1 0 0,1 0 1,1 0-1,0 1 0,0 0 1,1-1-1,0 1 0,0 0 1,1 0-1,1 0 0,0 0 1,0 0-1,1 0 0,0 0 1,1 0-1,0 0 0,0-1 1,1 1-1,0-1 0,1 2-3,-1-5 6,0 0 1,0 0-1,0-1 0,0 1 0,1-1 1,0 1-1,0-1 0,1 0 0,0-1 1,-1 1-1,1-1 0,1 0 0,-1 0 1,1 0-7,-1-2 1,0 1 1,0-1-1,0-1 1,0 1 0,1-1-1,-1 1 1,0-2-1,1 1 1,-1-1 0,1 1-1,-1-1 1,1-1-1,-1 1 1,0-1 0,1 0-1,-1 0 1,0-1-1,4-1-1,8-3-291,-1 0 0,-1-1-1,1-1 1,-1 0-1,-1-2 1,0 1 0,0-2-1,-1 0 1,0 0-1,9-11 292,4-8-1077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5:46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53 352,'0'-2'289,"1"1"0,-1-1-1,0 1 1,0-1 0,1 1-1,-1-1 1,1 1 0,-1 0 0,1-1-1,-1 1 1,1 0 0,0 0 0,0-1-1,0 1 1,0 0 0,0 0 0,0 0-1,0 0 1,0 0 0,1 0-289,1-2 177,1 1 0,-1 0 0,1 0 1,0 0-1,0 0 0,0 1 0,3-1-177,6-1-39,-1 1-1,0 0 1,1 1 0,10 0 39,-14 1 16,0 0 0,1 1 1,-1 0-1,0 1 0,1 0 1,-1 1-1,8 3-16,-15 0 279,-2-6-273,0 1 0,0-1 1,0 0-1,0 1 0,0-1 1,0 0-1,0 1 0,0-1 1,0 0-1,0 1 0,0-1 1,0 0-1,0 1 0,0-1 1,0 0-1,1 1 0,-1-1 1,0 0-1,0 0 0,0 1 1,0-1-1,1 0 0,-1 0 1,0 1-1,0-1 1,1 0-1,-1 0 0,0 0 1,0 1-1,1-1 0,-1 0 1,0 0-1,1 0 0,-1 0 1,0 0-1,1 1 0,-1-1 1,0 0-1,1 0 0,-1 0-6,18 3 86,-12-2-63,-1 0 0,1 0 1,0 0-1,-1 1 0,0-1 0,1 1 0,2 2-23,67 38 86,-37-17-45,-37-22-48,1-1-1,-1 1 1,0 0 0,1 0-1,-1 0 1,-1 0-1,1 0 1,0 1 0,-1-1-1,0 0 1,1 3 7,7 0-2322,-6-4 1439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09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3521,'41'-103'1637,"-34"80"-704,-7 23-905,0-1 1,0 1-1,0 0 1,0 0-1,0 0 1,0 0-1,0 0 1,0 0-1,0 0 1,0 0-1,0 0 0,0 0 1,0-1-1,0 1 1,0 0-1,0 0 1,0 0-1,0 0 1,0 0-1,0 0 1,0 0-1,0 0 1,0 0-1,0 0 0,0 0 1,0-1-1,0 1 1,0 0-1,0 0 1,0 0-1,0 0 1,-1 0-1,1 0 1,0 0-1,0 0 1,0 0-1,0 0 0,0 0 1,0 0-1,0 0 1,0 0-1,0 0 1,0 0-1,-1 0 1,1 0-1,0 0 1,0 0-1,0 0 1,0 0-1,0 0 0,0 0 1,0 0-1,0 0 1,0 0-1,0 0 1,-1 0-1,1 0-28,-1 0 725,1 0-89,0 0-281,0 20 2028,15 26-1839,7 42-544,-20-80 15,-2 0-1,1 0 1,-1 0 0,0 0 0,-1 0-1,0 0 1,0 0 0,-3 7-15,-2 22 19,-2 25 24,-2 26 14,9-79-55,1 0-1,0-1 0,1 1 1,0 0-1,1-1 0,0 1 1,0-1-1,2 5-1,-4-12-2,2 4-18,0 0-1,0 0 1,0 1 0,-1-1 0,1 5 20,-2-9-149,0-1-167,0 0-244,6-1-2125,0 0 1816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0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1 199 5017,'0'-1'153,"0"0"-1,0 0 1,0 0 0,0 0-1,0 0 1,0 0 0,0-1-1,0 1 1,0 0 0,1 0-1,-1 0 1,1 0 0,-1 0-1,0 0 1,1 0 0,0 0-1,-1 0 1,1 0 0,0 0-1,-1 1 1,1-1 0,0 0-1,0 0 1,0 1 0,0-2-153,29-16 476,-21 14-244,50-24 163,0 2 0,2 4 1,58-14-396,-74 25 247,14 1-247,-17 3 79,-25 4-45,1 0-1,0 1 1,0 0-1,0 2 1,0 0 0,0 1-1,10 3-33,-25-4 0,-1 0-1,0 1 1,0-1-1,1 1 1,-1 0-1,0 0 1,0 0-1,0 0 1,0 0-1,0 0 1,0 1-1,0-1 1,0 1-1,0-1 1,-1 1-1,1 0 1,0-1-1,-1 1 1,0 0-1,1 0 1,-1 0-1,0 0 1,0 0-1,0 1 1,0-1-1,-1 0 1,1 0-1,0 1 1,-1-1-1,0 0 1,1 5-383,-1 0-1,0 0 1,-1 0-1,1 0 1,-1-1-1,-1 1 1,1 0-1,-1-1 1,-2 6 383,-7 20-1174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0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5441,'10'0'2105,"0"7"-1561,5-3 40,2 2-176,3 0-136,3-4-144,2 9-24,10-11-24,-4 6 8,13-6-24,4-10-40,-1-3-24,7-8-104,-2 1-864,-14 1-696,-5 0 999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1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10 393 5385,'0'0'143,"-1"0"0,1 0-1,0 0 1,-1 0 0,1 0 0,-1 0-1,1 0 1,0 0 0,-1 0 0,1 1-1,0-1 1,-1 0 0,1 0 0,0 0-1,-1 0 1,1 1 0,0-1-1,-1 0 1,1 0 0,0 1 0,0-1-1,-1 0 1,1 0 0,0 1 0,0-1-1,-1 0 1,1 1 0,0-1 0,0 0-1,0 1 1,0-1-143,1 16 728,18 25-1094,-3-15 376,-12-20-9,1 1 1,-1 0-1,0-1 1,-1 1-1,0 1 1,0-1-1,0 0 1,-1 1-1,0 0 0,0-1 1,-1 1-1,0 0 1,-1 6-2,1 3 11,-2-1 0,-1 1 0,0 0-1,-1 0 1,0 0 0,-2 2-11,5-19 10,0 1-1,0-1 0,0 0 1,0 1-1,-1-1 1,1 1-1,0-1 0,0 0 1,0 1-1,0-1 1,0 1-1,0-1 0,-1 0 1,1 1-1,0-1 1,0 0-1,0 1 0,-1-1 1,1 0-1,0 1 1,-1-1-1,1 0 0,0 0 1,-1 1-1,1-1 1,0 0-1,-1 0 1,1 0-1,0 1 0,-1-1 1,1 0-1,0 0 1,-1 0-1,1 0 0,-1 0 1,1 0-1,0 0 1,-1 0-1,1 0 0,-1 0 1,1 0-1,-1 0 1,1 0-1,-1 0-9,0-1 40,1 0 0,-1 0-1,0 0 1,0-1 0,0 1 0,0 0 0,1 0-1,-1 0 1,1-1 0,-1 1 0,1 0 0,-1-1-1,1 1 1,0 0 0,-1-2-40,0-10 100,0 1-1,0-1 1,2 0 0,-1 0-1,1 0 1,1 1 0,1-1-1,0-3-99,10-30 319,11-25-319,-19 55 55,-3 11-37,8-22 67,0 0 0,6-7-85,-13 28 4,0 1 0,0-1 0,0 1 0,1 0 0,-1 0 0,1 0 0,0 0 0,1 1 0,-1 0 0,1 0 0,0 0 0,0 0 0,3-1-4,-6 4-2,1 0 0,-1 1 0,0-1 0,1 0 0,-1 1 0,0-1 0,1 1 0,-1 0-1,0-1 1,1 1 0,-1 0 0,1 1 0,-1-1 0,0 0 0,1 1 0,-1-1 0,0 1 0,3 1 2,-2 0-2,1 0 1,-1 0-1,1 0 1,-1 0-1,0 1 1,0 0-1,0 0 1,0 0-1,-1 0 1,3 3 1,5 9 0,-2 0 1,0 1-1,0 0 1,4 16-1,-8-23 1,9 30 2,8 40-3,-11-36-47,12 29 47,-21-71 0,-1 0 1,1 1 0,0-1-1,-1 0 1,1 0 0,0 0-1,0 0 1,-1 0 0,1 0-1,0 0 1,0 0 0,0 0-1,0 0 1,0 0 0,0-1-1,1 1 1,-1 0 0,0-1-1,0 1 1,1-1 0,-1 1-1,2 0-1,0-1 1,0 0 0,-1 1 0,1-1 0,0 0 0,0-1 0,0 1 0,-1 0-1,1-1 1,1 0 0,8-2-1,-1-1-1,0-1 1,1 0-1,4-3 2,-13 6 2,18-8-2,0-2 0,-1 0 1,0-1-1,-1-1 0,-1-1 1,-1 0-1,0-1 0,4-6 0,-16 15 6,0-1 0,-1 1 0,0-1 0,0 0 0,-1 0 0,0 0 0,0 0 0,-1 0 0,0-1 0,-1 1 0,0-1 0,0 0-1,0 1 1,-1-1 0,-1 0 0,0-3-6,-3-24 41,-2 0-1,-1 1 1,-5-12-41,7 29 5,0-4 8,-17-56 16,19 69-18,0 0 0,-1 0 0,0 0 0,-1 1 0,0 0 0,-4-7-11,7 14 4,1-1-1,-1 0 1,1 1 0,-1-1 0,0 1 0,0-1-1,1 1 1,-1 0 0,0 0 0,0 0 0,0 0-1,0 0 1,0 0 0,-1 0 0,1 1 0,0-1-1,0 1 1,0-1 0,-1 1 0,1 0 0,-2 0-4,-14-2 32,11-4-25,1 1-34,6 18-17,33 159 64,11 102-9,-42-260-14,2 14 5,1 1 1,2-1-1,1 0 1,1 0-1,2-1 1,0-1-1,5 5-2,-13-25 16,1 0 0,-1-1 0,1 0 0,0 0 0,1 0-1,3 4-15,-7-8-37,0 0 0,0-1-1,0 1 1,-1 0 0,1 0-1,0-1 1,0 1 0,0 0 0,1-1-1,-1 1 1,0-1 0,0 1-1,0-1 1,0 0 0,0 1-1,1-1 1,-1 0 0,0 0-1,0 0 1,0 0 0,1 0-1,-1 0 1,0 0 0,0 0-1,0-1 1,1 1 0,-1 0-1,0-1 1,0 1 0,0-1-1,0 1 1,0-1 0,0 1-1,0-1 1,0 0 0,0 0-1,0 1 1,0-2 37,9-11-1171,-1-4 503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2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6929,'8'-25'2529,"17"-2"-2073,17 6-168,1 5 0,20-1 40,3 5 8,4 5-120,1-1-56,-7 4-136,-4 4-72,-8 0-312,-6-2-632,-13 2 648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2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1 180 5025,'0'10'505,"0"-1"0,1 0-1,0 1 1,2 6-505,-3-15 50,1 0 0,-1 0 0,1-1 0,-1 1 0,1 0 0,0 0 0,-1-1 0,1 1 0,-1 0 0,1-1 0,0 1 0,0-1 0,-1 1-1,1-1 1,0 1 0,0-1 0,0 1 0,0-1 0,-1 0 0,1 0 0,0 1 0,0-1 0,0 0 0,0 0-50,24 0 511,-16-1-359,6 0-7,1-1 1,-1 0-1,0-2 0,1 1 1,-1-2-1,-1 0 0,1-1 0,13-7-145,-2-1 38,-1-2-1,0 0 1,-1-2-1,4-5-37,-23 19 19,1-1-1,-1 0 0,0-1 1,-1 1-1,1-1 0,-1 0 1,0 0-1,0 0 0,1-4-18,-5 8 15,1 1 0,0-1 0,-1 0 0,0 1 0,1-1 0,-1 0 0,0 1 0,0-1 0,0 1 0,0-1 0,0 0 0,0 1-1,0-1 1,-1 0 0,1 1 0,-1-1 0,1 1 0,-1-2-15,0 2 20,0-1 0,-1 0 0,1 1 0,-1-1 0,1 1 0,-1 0-1,1-1 1,-1 1 0,0 0 0,0 0 0,1 0 0,-1 0 0,0 0 0,0 0 0,0 1 0,0-1-1,0 1 1,-1-1-20,-7-1 25,1 1 0,-1 0 0,0 0 0,1 1 0,-1 0 0,0 1 0,1 0 0,-1 0 0,1 1 0,-1 1 0,1-1 0,0 1 0,0 1 0,0 0 0,0 0 0,1 1 0,-1 0-1,1 0 1,0 1 0,1 0 0,-7 7-25,3-3 5,1 0 1,1 1-1,-1 0 0,2 1 0,0-1 0,0 2 0,1-1 1,0 1-1,1 0 0,1 1 0,0-1 0,1 1 0,0 0 0,0 7-5,3-15 6,1 1 0,-1-1 0,1 0-1,0 1 1,1-1 0,-1 1 0,1-1-1,0 0 1,1 0 0,0 1 0,0-1 0,0 0-1,1-1 1,0 3-6,0-4 16,0 1 0,1-1 0,-1 0 0,1 1-1,0-1 1,0-1 0,1 1 0,-1-1 0,1 0 0,-1 0 0,1 0 0,0 0 0,0-1-1,0 0 1,1 0 0,3 1-16,10 1 64,0 0-1,0-1 1,0-1 0,0-1-1,1-1 1,-1-1-1,5 0-63,45-8 157,24-6-157,-68 10-19,17-3-419,0-2-1,0-2 1,27-12 438,14-12-519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4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176 664 3137,'-2'4'4142,"-5"5"-2464,-1-3-1279,0-1 0,-1-1 0,1 1 0,-1-1-399,6-3 125,0 0-1,0 0 1,0 0 0,-1-1-1,1 1 1,0-1 0,0 0-1,0 1 1,0-2 0,-1 1 0,1 0-1,0 0 1,0-1 0,-1 0-125,3 1 15,0-1 0,0 1 0,0-1 0,0 1 0,0-1 0,0 1 1,0-1-1,0 0 0,0 1 0,1-1 0,-1 0 0,0 0 0,1 0 0,-1 0 1,0 1-1,1-1 0,-1 0 0,1 0 0,-1 0 0,1 0 0,0 0 1,-1 0-1,1 0 0,0-1-15,-10-20 71,-27-48 35,34 63-102,1 0 0,0 0 1,0 0-1,1 0 1,0 0-1,0 0 0,1-1 1,0 1-1,0 0 0,0 0 1,1-1-1,0 1 0,1 0 1,0 0-1,0 0 0,0 0 1,1 0-1,0 1 0,3-6-4,-4 8 0,0 0 0,0 1 0,0-1-1,0 1 1,1 0 0,-1 0 0,1 0-1,0 0 1,0 0 0,0 1 0,0-1-1,0 1 1,1 0 0,-1 0 0,1 0-1,-1 0 1,1 0 0,1 1 0,0-1 0,0 1 0,1 1-1,-1-1 1,0 1 0,0 0 0,0 0 0,1 0 0,-1 1 0,0 0-1,0 0 1,0 0 0,5 3 0,2 1-2,0 0 0,0 1-1,0 1 1,0 0 0,-1 0-1,0 1 1,-1 1 0,0 0-1,0 0 1,4 7 2,-9-10 1,-1 1 0,1 0 0,-1 0 0,-1 1 0,1-1 1,-1 1-1,-1 0 0,1 0 0,-1 0 0,-1 0 0,2 7-1,-1 13 15,0 2 1,-3 18-16,1-39 4,-3 97 44,-1-35-21,4 1 0,3 0 0,3 5-27,-6-77 0,10 70 13,2 0 1,9 22-14,-20-92 2,-1 1 0,0 0 0,0 0 0,0 0 0,1 0 0,-1-1 0,0 1 0,0 0 0,0 0 0,-1 0 0,1 0 0,0-1 0,0 1 0,0 0 0,0 0 0,-1 0 0,1 0 0,0-1 0,-1 1 0,1 0 0,-1-1 0,1 1 0,-1 0 0,1-1 0,-1 1 0,1 0 0,-1-1 0,0 1-2,-2 1 4,1-1 0,0 0 0,-1 0 0,1 0 0,-1 0 0,1 0 0,-1-1 0,1 1 0,-1-1 0,0 1-4,-8 0 3,1-1 1,-1 0-1,1 0 0,-8-2-3,12 1 1,0 0 0,0-1-1,0 0 1,1 0 0,-1 0-1,1 0 1,-1-1 0,1 0 0,0 0-1,0-1 1,0 1 0,0-1-1,1 0 1,0 0 0,-1-1 0,1 1-1,1-1 1,-1 0 0,1 0 0,0 0-1,0-1 1,0 1 0,1-1-1,0 1 1,0-1 0,0 0 0,1 0-1,-1-5 0,0 1-6,1-1 1,0 0-1,1 1 0,0-1 0,1 0 1,0 1-1,0-1 0,1 1 0,1-1 1,0 1-1,0 0 0,1 0 0,0 0 1,1 1-1,0-1 0,1 0 6,15-16-27,0 1-1,2 0 0,1 2 1,22-17 27,22-22-10,83-87 29,-144 141-22,1 1 0,-2-1 0,1 0 0,-1 0 1,0-1-1,-1 0 0,0 0 0,-1 0 0,0-1 0,0 1 0,0-5 3,-2 8 3,-1-1-1,0 0 0,-1 1 1,1-1-1,-1 0 0,-1 0 1,1 1-1,-1-1 0,0 0 1,-1 1-1,0-1 0,0 1 1,0 0-1,-1-1 0,1 1 0,-2 0 1,-2-4-3,3 6 0,0 0 0,0 1 0,0 0 0,0-1 0,0 1-1,-1 0 1,0 1 0,1-1 0,-1 1 0,0-1 0,0 1 0,-1 0 0,1 1 0,0-1 0,-1 1 0,1 0 0,-1 0 0,1 0 0,-1 0 0,1 1 0,-1 0 0,0 0 0,1 0-1,-1 1 1,-1 0 0,0-1 0,-1 1 0,1 1 0,0-1 0,0 1 0,-1 0 0,1 1 0,1-1 0,-1 1 0,0 0 0,1 1 0,-1 0 0,1-1-1,0 1 1,0 1 0,1-1 0,-1 1 0,1 0 0,-2 3 0,5-7 0,-8 19-13,9-19 13,0-1 0,0 1-1,0 0 1,0 0 0,0-1 0,1 1 0,-1 0 0,0-1 0,0 1 0,0 0 0,1-1-1,-1 1 1,0-1 0,1 1 0,-1-1 0,1 1 0,-1 0 0,1-1 0,-1 1 0,1-1-1,-1 0 1,1 1 0,-1-1 0,1 1 0,0-1 0,-1 0 0,1 0 0,-1 1 0,1-1-1,0 0 1,-1 0 0,1 0 0,0 1 0,-1-1 0,1 0 0,0 0 0,11 1 1,1 0 0,-1-1 0,0 0 0,1-1 0,-1-1-1,0 1 1,0-2 0,9-2-1,1 0 1,41-11 3,-1-3-1,39-18-3,-27 10 6,40-9-6,-110 35 0,1 0-5,0-1 1,0 1 0,0 1 0,0-1 0,0 1-1,1-1 5,-5 1 0,0 0-1,0 1 0,0-1 1,0 0-1,0 0 0,-1 0 1,1 0-1,0 1 0,0-1 1,0 0-1,0 1 0,-1-1 1,1 1-1,0-1 1,0 1-1,-1-1 0,1 1 1,0-1-1,-1 1 0,1 0 1,-1-1-1,1 1 0,0 0 1,-1 0-1,0-1 0,1 1 1,-1 0-1,1 0 0,-1 0 1,0 0-1,0-1 0,0 1 1,1 0-1,-1 0 0,0 0 1,0 0-1,0 0 0,0 0 1,-2 12 5,0 0 0,-1 0 0,0-1 0,-1 1 0,0-1 0,-1 0 0,-6 11-5,-8 24 16,13-31-19,2 1 0,0 0 0,1-1 0,0 1 0,1 0 1,1 0-1,1 0 0,2 15 3,-2-23 0,1 0 1,1 0-1,0 0 1,0-1 0,1 1-1,0 0 1,0-1-1,1 1 1,0-1 0,1 0-1,-1-1 1,2 1-1,-1-1 1,1 0 0,0 0-1,0-1 1,2 1-1,3 2 0,0-2 0,1 1 0,0-2 0,1 1 1,-1-2-1,1 0 0,0 0 0,1-1 0,-1-1 0,2 0 0,10 2-9,1-2 0,-1-1-1,1-1 1,-1-2-1,2 0 10,-13 0 4,0-2 0,0 1 0,0-1 0,0-1 0,-1-1 0,0 0-1,0 0 1,0-1 0,0-1 0,-1 0 0,0-1 0,-1-1-1,0 1 1,0-2 0,0 1 0,-2-1 0,1-1 0,-1 0-1,-1 0 1,0-1 0,0 0 0,-1-1 0,-1 1 0,0-1 0,-1 0-1,0-1 1,-1 1 0,0-1 0,-2 0 0,1 0 0,-2 0-1,0 0 1,0 0 0,-2-12-4,1 24 4,0 1-1,0-1 1,0 0 0,0 1-1,-1-1 1,1 1 0,-1-1-1,1 1 1,-1-1 0,1 1-1,-1-1 1,0 1 0,0-1-1,1 1 1,-1 0 0,0 0 0,0-1-1,-1 1 1,1 0 0,0 0-1,0 0 1,0 0 0,-1 0-1,1 0 1,-1 1 0,1-1-1,0 0 1,-1 1 0,1-1-1,-1 1 1,0-1 0,1 1-1,-1 0 1,1 0 0,-1-1-1,1 1 1,-1 0 0,0 1-1,1-1 1,-1 0 0,1 0-1,-1 1 1,1-1 0,-1 1-4,-7 1 1,0 0 1,1 1 0,0 0-1,-1 1 1,1 0 0,0 0 0,-3 4-2,-14 8 5,0 2 1,2 1-1,-21 20-5,37-32-1,0 0 0,0 1 0,1 0 0,0 0-1,1 1 1,-1 0 0,2 0 0,-1 0 0,1 0-1,0 1 1,1-1 0,0 1 0,0 6 1,2-13 0,1-1 0,0 1 0,0-1 0,0 1 1,0-1-1,0 1 0,0-1 0,1 1 0,-1-1 0,1 1 0,0-1 1,0 1-1,-1-1 0,2 0 0,-1 1 0,0-1 0,0 0 0,1 0 1,-1 0-1,1 0 0,0 0 0,-1 0 0,1 0 0,0-1 0,0 1 1,0-1-1,1 1 0,-1-1 0,0 0 0,0 0 0,1 0 0,-1 0 1,0 0-1,3 0 0,8 2 3,1 0 0,-1-1 0,1-1 0,0 0 0,13-1-3,-24 0 1,7-1 3,0 0-1,0 0 0,0-1 1,-1 0-1,1-1 0,-1 0 1,1 0-1,-1-1 0,0-1 1,0 1-1,7-7-3,-4 3 4,0 0 0,-1-1 0,0-1-1,-1 0 1,0-1 0,0 0 0,7-11-4,-16 20 1,1 0-1,-1 0 1,0 0-1,0 0 1,0 0-1,0 0 1,-1 0-1,1 0 1,0 0 0,-1 0-1,1 0 1,-1 0-1,0-1 1,0 1-1,0 0 1,0 0-1,0-2 0,0 3 0,0 1 0,-1 0-1,1-1 1,0 1-1,0 0 1,0-1 0,0 1-1,-1 0 1,1 0 0,0-1-1,0 1 1,-1 0 0,1 0-1,0-1 1,-1 1 0,1 0-1,0 0 1,-1 0 0,1-1-1,0 1 1,-1 0-1,1 0 1,0 0 0,-1 0-1,1 0 1,0 0 0,-1 0-1,1 0 1,0 0 0,-1 0-1,1 0 1,-1 0 0,1 0 0,-2 0-2,0 1 1,1 0-1,-1-1 1,0 1-1,0 0 1,1 0-1,-1 0 1,0 0-1,1 0 1,-1 1 0,0 0 1,-1 0-2,1 1 0,-1 0 0,1 0 0,0 0 1,-1 0-1,1 1 0,1-1 0,-1 0 1,0 1-1,1-1 0,0 1 0,0 0 1,0-1-1,0 1 0,0 0 0,1 0 1,0-1-1,0 1 0,0 0 0,0 0 1,0 0-1,1 2 2,0-2-2,0 1-1,0 0 1,1-1 0,0 1-1,-1-1 1,2 0 0,-1 1-1,0-1 1,1 0 0,0 0 0,0-1-1,0 1 1,0-1 0,0 1-1,1-1 1,0 0 0,-1 0 0,4 1 2,4 3-4,0-2 0,0 1 1,1-1-1,0-1 0,0 0 1,0-1-1,1 0 0,-1-1 1,1 0-1,0-1 1,-1 0-1,5-1 4,0-2-3,0 1 0,1-2 0,-1 0 0,-1-1 0,1-1-1,-1-1 1,1 0 0,9-6 3,-3 0 3,0-1-1,-2-1 1,0-1 0,0-1-1,-2 0 1,0-2-1,-1 0 1,0-1-1,-2-1 1,0-1 0,-1 0-1,1-6-2,-9 14 12,0-1 0,-2-1-1,0 1 1,0-1 0,-1 1 0,-1-1 0,-1-1-1,0 1 1,-1 0 0,0 0 0,-2-15-12,-4-21 31,-2 1 1,-11-45-32,16 87-1,1 2 2,-29-115 3,25 102-4,-2 1-1,0 0 1,0 1-1,-2 0 1,-5-8 0,14 24 1,-1-1 0,0 1 0,0 0 0,0-1 0,0 1 0,0 0 0,0 0 0,-1-1 0,1 1 0,0 0 0,-1 0 0,1 0 0,0 0 0,-1 1 0,1-1 0,-1 0 0,0 1 0,1-1 0,-1 1 0,1-1 0,-1 1-1,0 0 0,1 0 1,-1 0-1,1 1 0,0-1 0,-1 1 1,1-1-1,0 1 0,-1-1 0,1 1 1,0 0-1,0-1 0,-1 1 0,1 0 1,0 0-1,0 0 0,0 0 0,0 0 1,0 0-1,0 1 0,-3 3-1,1 1 0,-1-1 0,1 1 1,0 0-1,1 0 0,-1 0 0,1 0 0,0 0 1,0 4 0,2-4 0,-1 1 1,1-1-1,0 1 1,0 0-1,1-1 1,0 1-1,0-1 1,0 1-1,2 1 0,22 57 57,-7-20 19,64 232 396,-48-154-371,-22-73-91,-3 0 0,1 34-10,-5-49 7,-5-27-1,2 0 0,-1-1-1,1 1 1,1-1 0,1 5-6,-3-10-95,0 0 1,0 1-1,0-1 1,0 0-1,1 1 0,0-1 1,-1 0-1,1 0 1,0 0-1,0-1 1,0 1-1,0 0 0,0-1 1,0 1-1,0-1 1,1 0-1,-1 1 95,2 0-2995,-4-2 2024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5.1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126 268 8178,'-50'-36'2803,"-7"-10"-2803,56 45 50,-1 0 0,1 0 1,-1-1-1,1 1 0,0 0 0,0 0 0,0-1 1,0 1-1,0-1 0,0 1 0,0-1 1,0 1-1,0-1 0,1 0 0,-1 1 0,1-1 1,-1 0-1,1 0 0,-1 1 0,1-1 0,0 0 1,0 0-1,0 1 0,0-1 0,0 0 0,1 0 1,-1 0-1,0 1 0,1-1 0,0 0 1,0-1-51,1 0 32,1-1 0,-1 1 0,1 0 0,0 0 0,0 0 0,0 0 0,0 1 0,1-1 0,1-1-32,0 1 43,11-7-30,0 0-1,1 1 0,0 0 1,1 2-1,0 0 0,0 1 1,0 1-1,5 0-12,39-7 51,51-3-51,-85 12 3,-1 2 1,9 1-4,-27 0 0,1 1-1,-1 0 0,0 0 1,1 1-1,-1 0 1,0 1-1,0 0 0,4 3 1,-12-6 2,-1 1-1,1 0 0,-1-1 1,1 1-1,-1 0 0,1 0 1,-1 0-1,1-1 0,-1 1 0,0 0 1,1 0-1,-1 0 0,0 0 1,0 0-1,0 0 0,0 0 1,0-1-1,0 1 0,0 0 0,0 0 1,0 0-1,0 0 0,0 0 1,-1 0-1,1 0 0,0 0 1,-1-1-1,1 1 0,0 0 0,-1 0 1,0 0-2,-2 10 13,-10 87 35,12-91-43,0 1 0,1-1 0,0 1 0,0-1-1,0 0 1,1 1 0,1-1 0,-1 0 0,1 0 0,0 0 0,1 0 0,2 5-5,-4-9 2,1 0-1,-1 0 1,1-1 0,0 1 0,0-1-1,1 1 1,-1-1 0,0 0-1,1 0 1,-1 0 0,1 0 0,0 0-1,0-1 1,-1 1 0,1-1-1,0 0 1,0 0 0,1 0-1,-1 0 1,0 0 0,0-1 0,0 1-1,0-1 1,1 0 0,-1 0-1,0 0 1,3-1-2,-1 1-50,-1-1 1,1-1-1,0 1 0,-1-1 0,1 1 1,-1-1-1,1 0 0,-1-1 0,0 1 1,0-1-1,0 0 0,0 0 0,0-1 50,5-5-807,0 0-1,0-1 0,-1 0 0,3-4 808,10-15-1188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5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0 5137,'-2'1'218,"0"0"0,1 0 0,-1 0 0,0 0 1,0 0-1,0 0 0,1 1 0,-1-1 0,1 1 0,-1-1 0,1 1 0,0-1 0,-1 1 0,1 0 1,0 0-1,0 0 0,0 0 0,1 0 0,-1 0 0,0 0 0,1 0 0,-1 0-218,-2 11 38,0-1-1,1 1 1,0 5-38,1-9 194,-4 27-92,3 0 1,0 1-1,3-1 0,1 2-102,-1-25 4,0 0-1,2 0 0,-1 0 1,2 0-1,0-1 1,0 1-1,1-1 0,0 0 1,1 0-1,1-1 0,0 1 1,6 6-4,-11-15 5,1 0 0,-1 0 1,1 0-1,-1-1 1,1 1-1,0-1 1,0 0-1,0 0 0,0 0 1,0 0-1,0 0 1,1-1-1,-1 1 1,1-1-1,-1 0 1,1 0-1,-1 0 0,1-1 1,0 1-1,-1-1 1,1 0-1,0 0 1,0 0-1,-1-1 0,2 1-5,-1-2 20,1 0 1,0 1-1,-1-2 0,1 1 0,-1 0 0,0-1 0,0 0 0,0 0 0,0 0 0,0-1 0,-1 1 0,0-1 1,1 0-1,-1 0 0,-1 0 0,1 0 0,0 0 0,-1-1-20,10-19 264,-1 0 0,3-14-264,5-11 122,-19 48-123,0 1 0,0 0 0,0 0 0,0 0 0,0-1 0,0 1 0,0 0 0,0 0 0,1 0 0,-1 0 0,0-1 0,0 1 0,0 0 0,0 0 0,0 0 0,0 0 0,0-1 0,1 1 0,-1 0 0,0 0 0,0 0 0,0 0 0,0 0 1,1 0-1,-1 0 0,0 0 0,0-1 0,0 1 0,0 0 0,1 0 0,-1 0 0,0 0 0,0 0 0,0 0 0,1 0 0,-1 0 0,0 0 0,0 0 0,0 0 0,1 0 0,-1 0 0,0 0 0,0 1 0,0-1 0,1 0 0,-1 0 0,0 0 0,0 0 1,0 0-1,0 0 0,0 0 0,1 0 0,-1 1 0,0-1 0,0 0 0,0 0 0,0 0 0,0 0 0,0 1 0,1-1 0,-1 0 0,0 0 1,9 17-12,-7-11 26,13 26 2,-1 0 0,3 16-16,-13-35-1,0-1-1,-1 0 1,-1 1-1,0-1 1,-1 1-1,0 0 1,-1-1-1,-1 1 1,0 3 1,-4 0 183,2-15 329,3-11 369,4-12-837,2 1 1,0-1-1,0 1 0,2 0 1,4-6-45,-5 11 6,1 0 1,0 1 0,1 0 0,5-6-7,-9 14-1,1 1 0,-1 0 0,1 0 0,0 0 0,1 1 0,-1 0 1,1 0-1,7-4 1,-12 8-3,-1 0 1,1 0 0,0 0 0,0 1 0,-1-1 0,1 0 0,0 1 0,0-1 0,0 1-1,0 0 1,0 0 0,0-1 0,-1 1 0,1 0 0,0 1 0,0-1 0,0 0 0,0 1 0,0-1-1,0 1 1,0-1 0,-1 1 0,1 0 0,0 0 0,-1 0 0,1 0 0,0 0 0,-1 0-1,1 0 1,-1 0 0,1 1 0,-1-1 0,1 2 2,4 5-26,0 1-1,-1-1 1,0 1-1,0 1 1,-1-1 0,0 3 26,15 26-219,-14-31 106,0 0 0,0 0 0,1-1 0,-1 1 0,2-1 0,-1-1 0,1 1 113,-4-4-128,0 0 1,0 0-1,1 0 1,-1-1-1,1 1 1,-1-1-1,1 0 1,-1 0-1,1 0 0,0 0 1,-1-1-1,1 1 1,0-1-1,0 0 1,-1 0-1,1 0 1,4-1 127,25-9-498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4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8314,'2'-11'2936,"15"7"-2600,4 4-183,6 4-474,0 2-199,4 13-1168,-2 6-913,0 10 1633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16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74 260 7306,'25'-26'1397,"-13"14"-520,-11 10-161,-4 5 314,-13 22-591,14-22-420,1 0-1,-1 0 0,0 1 1,0-1-1,0-1 1,-1 1-1,1 0 1,-1 0-1,1-1 1,-1 1-1,0-1 1,-3 2-19,6-4 2,0 0 0,0 0 0,-1 0 0,1 0 0,0 0 0,0 0 0,0 0 0,0 0 0,0 0 1,0 0-1,0 0 0,-1 0 0,1 0 0,0 0 0,0 0 0,0 0 0,0 0 0,0 0 0,0 0 0,0 0 1,-1 0-1,1 0 0,0 0 0,0 0 0,0 0 0,0 0 0,0 0 0,0 0 0,0 0 0,0 0 0,-1-1 1,1 1-1,0 0 0,0 0 0,0 0 0,0 0 0,0 0 0,0 0 0,0 0 0,0 0 0,0-1 1,0 1-1,0 0 0,0 0 0,0 0 0,0 0 0,0 0 0,0 0 0,0 0 0,0-1 0,0 1 0,0 0 1,0 0-1,0 0 0,0 0-2,1-10 49,0 7-65,4-22 5,1 1 0,1 0 0,4-6 11,5-17-5,-7 19 1,0 1-1,0 0 0,5-5 5,-10 27-7,-2 9 3,-1 11 0,-1-13 3,7 488 1118,-3-445-1004,2-1-1,6 24-112,-3-24 160,-2 1 1,-2 2-161,-2-18 50,-1-20-34,-2-1-1,1 1 1,-1 0 0,-1 8-16,1-14 5,0-1 0,-1 1 0,0 0 0,0-1 1,0 1-1,0-1 0,0 1 0,0-1 0,0 0 1,-1 1-1,1-1 0,-1 0 0,0 0 0,0 0 1,0 0-1,0 0 0,-2 1-5,-2 1 6,0 0-1,-1 0 1,0 0 0,0-1-1,0 0 1,0-1 0,0 1 0,0-1-1,-1-1 1,1 1 0,-1-1-1,1-1 1,-1 1 0,1-1 0,-1 0-1,0-1 1,1 0 0,-3-1-6,7 1 8,1 0 0,0 0 0,0 0 0,0 0 0,0 0 0,0-1 0,1 1 0,-1-1 0,0 1 0,1-1 1,-1 1-1,1-1 0,-1 0 0,1 0 0,0 0 0,0 0 0,0 0 0,0 0 0,0 0 0,0 0 0,0-1 0,1 1 0,-1-1-8,-1-8 55,0 0-1,1-1 0,0 1 0,0-3-54,1 10 12,0-15 3,1 0-1,1 1 0,0-1 0,1 1 1,1 0-1,1 0 0,1 0 1,0 0-1,5-6-14,6-11-162,1 0 1,2 2-1,2 0 1,1 1 161,46-54-224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0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48 771 2553,'1'0'76,"-1"0"1,0 0 0,1 0-1,-1 1 1,0-1 0,0 0-1,1 0 1,-1 0 0,0 0 0,1 0-1,-1 0 1,0 0 0,1 0-1,-1 0 1,0 0 0,1 0 0,-1 0-1,0 0 1,1 0 0,-1 0-1,0 0 1,1 0 0,-1 0-1,0-1 1,0 1 0,1 0 0,-1 0-1,0 0 1,1 0 0,-1-1-1,0 1 1,0 0 0,0 0 0,1-1-1,-1 1-76,6-15 466,2-6-230,29-45 377,-35 61-536,-1 1-1,1 0 1,-1-1 0,0 1-1,0 0 1,0-1-1,-1 0 1,1 1 0,-1-1-1,0 1 1,0-1-1,-1 1 1,0-1 0,0 0-77,-1-12 283,-9-75 742,-4 1-1,-7-16-1024,-17-95 219,36 179-189,1 7 81,0 1-1,-1 0 0,-2-6-110,5 21 9,0 0 0,0 1 0,-1-1 0,1 0 0,0 0 0,0 0 0,0 0 0,0 1 0,0-1 0,0 0 0,-1 0 0,1 0 1,0 0-1,0 0 0,0 0 0,0 1 0,-1-1 0,1 0 0,0 0 0,0 0 0,0 0 0,-1 0 0,1 0 0,0 0 0,0 0 0,0 0 0,-1 0 0,1 0 0,0 0 0,0 0 0,0 0 0,-1 0 0,1 0 1,0 0-1,0 0 0,0 0 0,-1 0 0,1-1 0,0 1 0,0 0 0,0 0 0,0 0 0,-1 0 0,1 0 0,0 0 0,0-1 0,0 1 0,0 0 0,0 0 0,-1 0 0,1 0 0,0-1-9,-3 22-14,3 30 45,2 0-1,4 10-30,2 70 387,-5 1-1,-8 21-386,1 106 532,5-254-519,3 57 94,-4-59-100,1 1 0,0-1 0,-1 0 0,1 0-1,0 0 1,0 0 0,1 0 0,-1 0 0,1 0 0,-1 0 0,1 0 0,0 0 0,0-1 0,0 1-1,0-1 1,2 2-7,-2-3 6,1 0-1,-1 0 0,0 0 0,1-1 0,-1 1 0,1 0 1,-1-1-1,1 0 0,-1 0 0,1 1 0,-1-2 0,1 1 1,-1 0-1,2-1-5,39-8 34,-33 6-25,134-37 6,-19 6-1427,-94 21-107,-2-2 652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1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1 265 5385,'0'-2'155,"1"0"-1,0 0 1,0 0-1,0 0 1,0 0 0,0 0-1,0 1 1,0-1-1,1 0 1,-1 0 0,1 1-1,-1-1 1,1 1-1,0 0 1,-1-1-1,1 1 1,2-1-155,37-15 206,-31 14-53,329-91 351,-154 46-269,-71 18 227,57-6-462,-161 34 5,1 0 0,-1 1 0,1 0 0,-1 1 0,1 0 0,-1 1 0,0 0 0,1 1 1,-1 0-1,0 0 0,2 1-5,-11-2-7,0-1 0,0 0 1,1 1-1,-1-1 0,0 0 1,0 1-1,0-1 1,0 1-1,0 0 0,0-1 1,0 1-1,0 0 0,0 0 1,0 0-1,0 0 0,0-1 1,0 1-1,-1 0 0,1 0 1,0 1-1,-1-1 0,1 0 1,-1 0-1,1 0 0,-1 0 1,0 0-1,1 1 0,-1-1 1,0 0-1,0 0 1,0 1-1,0-1 0,0 0 1,0 0-1,0 0 0,0 1 1,0-1-1,-1 0 0,1 0 1,0 0-1,-1 1 0,1-1 1,-1 1 6,-2 3-29,0 0 0,-1-1 0,1 1 1,-1 0-1,0-1 0,0 0 0,0 0 1,-4 3 28,-15 10-9,8-6 56,1 1 1,0 0 0,1 0-1,0 2 1,0 0-48,10-8 30,-1 0-1,1 0 1,0 1-1,1-1 1,-1 0-1,1 1 1,1 0-1,-1 0 1,0 4-30,-4 63 436,6-64-379,-1 5 18,1 1-1,0 0 1,2-1 0,0 1-1,0 0 1,2-1 0,0 0-1,2 6-74,-4-16 12,0 0-1,0 0 0,1 0 1,-1 0-1,1-1 1,0 1-1,1-1 1,-1 0-1,1 1 0,0-2 1,0 1-1,0 0 1,0-1-1,1 0 1,-1 0-1,1 0 0,0 0 1,0-1-1,0 0 1,0 0-1,0 0 0,0-1 1,1 1-1,-1-1 1,5 0-12,1-1 15,0 0 0,-1-1 1,1 0-1,0-1 0,-1 0 1,1-1-1,-1 0 0,0-1 0,0 0 1,0 0-1,0-1 0,-1 0 1,0-1-1,1-1-15,8-6 36,0 0-1,-2-1 1,0-1 0,0 0-1,-2-1 1,8-10-36,-17 19 19,0 0 1,0 0 0,-1-1-1,0 1 1,0-1 0,-1 0-1,1 0 1,-2-1 0,1 1-1,-1-3-19,-1 6 16,-1 0-1,0 0 0,0 0 1,0 0-1,0 0 0,-1 0 0,0 0 1,0 0-1,0 0 0,-1 0 1,0 0-1,0 0 0,0 1 1,0-1-1,-1 1 0,1 0 1,-1 0-1,-2-3-15,-3-1 17,0-1 0,-1 1 0,0 0 0,0 1 0,-1 0 0,0 1-1,0 0 1,0 0 0,-1 1 0,0 0 0,0 1 0,0 1 0,-1-1 0,1 2 0,-1 0 0,0 0 0,1 1 0,-12 0-17,15 1-31,0 0 1,0 0-1,0 1 1,0 0-1,1 0 1,-1 1-1,0 0 1,1 1-1,-1 0 1,1 0-1,0 0 1,-1 1-1,2 0 1,-1 0-1,0 1 1,1 0-1,0 0 1,0 0-1,1 1 1,-1 0-1,1 0 0,0 0 1,1 1-1,0 0 1,0 0-1,0 0 1,1 0-1,-1 4 31,1-5-135,1 1-1,1 0 1,0 0-1,0 0 0,0 1 1,1 2 135,3 45-463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1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1001 6769,'111'-143'3686,"-89"112"-3532,-2-2 0,0-1 0,7-21-154,-20 39 57,-2-1 0,0 0 0,-1 0-1,-1 0 1,0-1 0,-2 1 0,0-1 0,0 1 0,-2-1 0,0 1 0,-1-1-1,-1 1 1,-1-1 0,-4-12-57,-11-29 14,-3 2 1,-2 0-1,-18-28-14,29 60 13,13 24-12,-68-148-3,94 214-39,1-2 66,-2 2 0,-4 0 1,8 42-26,6 121 246,-20-116-58,5-1 0,18 55-188,-31-145 19,21 65 61,-24-74-70,1-1-1,1 1 1,0-1-1,0-1 1,9 11-10,-14-19-12,1 0-1,0-1 1,-1 1 0,1 0-1,0-1 1,0 1 0,0-1-1,0 0 1,1 0 0,-1 0-1,0 0 1,0 0 0,1 0-1,-1 0 1,1-1 0,-1 1-1,0-1 1,1 0-1,-1 0 1,1 0 0,-1 0-1,1 0 1,-1 0 0,1-1-1,-1 1 1,0-1 0,1 0-1,0 0 13,3-1-216,0 0 0,0-1-1,0 0 1,0-1 0,-1 1-1,1-1 1,-1 0 0,0-1 0,4-4 216,19-26-750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2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1 822 7346,'0'-3'150,"1"0"1,-1-1-1,1 1 1,0 0 0,0 0-1,0 0 1,1 0 0,-1 0-1,1 0 1,0 0 0,-1 0-1,1 1 1,0-1-1,1 1 1,-1-1 0,0 1-1,1 0 1,-1 0 0,1 0-1,0 0 1,0 0-1,1 0-150,12-7 27,0 1-1,1 1 1,12-4-27,-26 10 63,65-22 147,1 3-1,31-3-209,149-20 107,-155 27-93,376-50-45,-376 53-147,-87 12 156,2 1-13,0-1 0,-1-1 0,1 1-1,-1-2 1,0 1 0,1-1 0,3-2 35,-3-5-44,-9 10 44,0 0 0,0-1 0,0 1 0,0 0 0,0 0-1,0 0 1,0-1 0,0 1 0,0 0 0,0 0 0,0-1 0,0 1 0,0 0 0,0 0 0,-1-1 0,1 1 0,0 0-1,0 0 1,0 0 0,0-1 0,0 1 0,0 0 0,-1 0 0,1 0 0,0 0 0,0-1 0,0 1 0,-1 0 0,1 0-1,0 0 1,0 0 0,0 0 0,-1 0 0,1 0 0,0-1 0,0 1 0,-1 0 0,1 0 0,0 0 0,0 0-1,-1 0 1,1 0 0,0 0 0,0 0 0,0 0 0,-1 0 0,1 0 0,-13 2 30,0-1 1,0 1-1,0 1 0,1 0 0,-1 1 1,-8 4-31,-8 1 99,-2 1 24,0 1 0,1 1 0,0 2 0,-25 16-123,44-24 4,1 1 1,0 0 0,0 1 0,1-1 0,0 2 0,0 0 0,1 0 0,0 0 0,1 1 0,0 0 0,0 1 0,1-1 0,1 1-1,-3 7-4,6-14 5,1 0-1,0-1 1,0 1-1,1 0 0,-1 0 1,1 0-1,0 0 0,0-1 1,0 1-1,0 0 0,1 0 1,-1 0-1,1 0 1,0-1-1,0 1 0,0 0 1,1-1-1,-1 1 0,1-1 1,0 1-1,0-1 1,0 0-1,1 0 0,-1 0 1,1 0-1,0 0 0,-1-1 1,1 1-1,0-1 0,1 1-4,4 2 12,1 0-1,-1 0 0,1-1 0,0 0 1,0 0-1,0-1 0,1-1 0,-1 1 1,1-2-1,-1 1 0,7-1-11,10-1 9,0-1-1,0-1 0,0-1 1,0-1-1,-1-2 0,0-1 1,0 0-1,0-2 0,-1-1 1,-1-1-1,0-1 0,10-7-8,-23 13 12,-1-1 0,1 0 0,-1-1-1,2-2-11,-8 7 11,0 0-1,-1 0 0,1-1 1,-1 1-1,0 0 1,0-1-1,0 1 0,0-1 1,-1 0-1,1 0 0,-1 0 1,0 1-1,0-1 0,0-1-10,-1 3 8,0 1-1,0 0 1,0 0-1,0-1 1,0 1-1,0 0 1,0-1-1,-1 1 1,1 0-1,0 0 1,-1-1-1,1 1 0,-1 0 1,0 0-1,1 0 1,-1 0-1,0 0 1,0-1-1,1 1 1,-1 1-1,-1-2-7,0 0 12,0 1-1,-1-1 1,1 1-1,-1-1 0,1 1 1,-1 0-1,0 0 1,1 0-1,-1 0 0,-1 0-11,-4 0 21,0 0 1,-1 0-1,1 0 0,0 1 0,-1 1 0,-7 0-21,9 0 4,0 1 0,1-1 0,-1 1-1,1 0 1,0 1 0,-1 0 0,1 0 0,0 0 0,1 0 0,-1 1 0,1 0 0,-1 0 0,1 1 0,0 0 0,1 0 0,-1 0 0,1 0-4,1-1-1,1-1 0,0 1 0,0 0 0,1 0 0,-1 0 0,1 0 1,-1 0-1,1 0 0,1 0 0,-1 0 0,0 1 0,1-1 0,0 0 0,0 0 0,0 0 0,1 1 0,0-1 1,-1 0-1,1 0 0,1 0 0,-1 0 0,0 0 0,1 0 0,0 0 0,0 0 0,0-1 0,2 4 1,4 3 0,1 0 0,-1-1 0,1 1-1,1-2 1,0 1 0,0-1 0,1-1-1,0 0 1,0 0 0,0-1 0,1-1-1,0 0 1,5 2 0,12 2 0,0-1 0,0-1 0,0-1 1,1-1-1,9-2 0,-20-1 11,-1-2 1,0 0-1,1-1 1,-1-1-1,0 0 1,0-2-1,0 0 1,1-2-12,-11 4 12,0-1 1,1-1-1,-1 0 1,-1 0-1,1 0 1,0-1-1,-1-1 1,0 1-1,-1-1 0,1 0 1,-1 0-1,0-1 1,0 0-1,-1 0 1,0 0-1,0-1 1,1-4-13,1-3 125,-2 0 0,1 0 0,-2-1 0,0 0 0,-1 0 0,-1 0 0,-1 0 0,0-1 0,-1-13-125,-3-25 305,-3 0 0,-5-13-305,6 34 33,-6-35 16,-46-259 73,54 316-118,0-1-1,-1 1 1,0-1 0,-5-6-4,4 12-16,2 11-3,0 17-28,2 7 26,2-1-1,0 0 0,2 1 1,1-1-1,2 6 22,39 139-3,-21-88 11,5 20 47,9 14-55,-24-82-63,1 0 1,2-1-1,1-1 0,22 31 63,-31-53-57,0 0 0,1-1-1,0 0 1,1-1 0,0 0-1,1-1 1,0 0 0,10 5 57,39 18-139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3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32 706 5577,'-8'-13'597,"1"0"-1,1 0 1,-4-10-597,10 22 27,0 0 1,0 0-1,0 0 0,0 0 1,0 0-1,0 0 0,1 0 1,-1 0-1,0 0 0,0 0 1,1 0-1,-1 0 1,1 0-1,-1 0 0,1 0 1,-1 0-1,1 0 0,0 1 1,-1-1-1,1 0 0,0 0 1,0 1-1,0-1 0,-1 1 1,1-1-1,0 1 0,0-1 1,0 1-1,0-1 1,0 1-1,0 0 0,0-1 1,0 1-1,1 0-27,37-8 472,-36 7-403,10 0 58,1 0-1,-1 1 1,1 1 0,-1 0 0,1 0-1,-1 1 1,0 1 0,0 0 0,0 1 0,0 1-1,-1 0 1,1 0 0,-1 1 0,-1 1-1,1 0 1,10 9-127,-13-9 27,0 1-1,0 0 0,-1 1 1,0-1-1,-1 2 1,0-1-1,0 1 0,-1 0 1,0 1-1,-1-1 1,0 1-1,-1 0 0,0 1 1,0-1-1,-1 1 1,-1-1-1,0 1 0,-1 0 1,0 1-27,-1-11 39,0 21 76,0-22-80,0-1 0,0 1 0,0 0 0,0 0 0,0 0 0,0-1 0,0 1 0,-1 0 0,1 0 0,0-1 0,0 1 0,-1 0 0,1 0 0,0-1 0,-1 1 0,1 0 0,-1-1 0,1 1 0,-1 0 0,1-1 0,-1 1-35,0-2 67,0 0 0,1 0-1,-1 0 1,1 0-1,-1 0 1,1 0 0,0 0-1,-1 0 1,1 0-1,0-1 1,-1 1 0,1 0-1,0 0 1,0 0-1,0 0 1,0 0 0,0-1-1,1 1 1,-1 0-67,1-14 162,1 1 1,1-1-1,0 1 1,1 0-1,1 0 1,2-4-163,38-84 135,-29 70-73,6-15 10,-3-2 1,-2 0-1,-1 0 1,4-36-73,-14 55 18,-2 0 0,-1 0 0,-2 0 0,0-1 0,-2 1 0,-2-1 0,0 1 0,-6-17-18,7 38 2,0 0-1,-1 0 1,0 0 0,0 1 0,-1-1 0,-1 0-2,4 7-1,0 0 0,0 0 0,-1 0 0,1 1 0,-1-1 0,1 0-1,-1 0 1,0 1 0,1-1 0,-1 1 0,0 0 0,0 0 0,0-1 0,0 1-1,-1 0 1,1 1 0,0-1 0,0 0 0,0 1 0,-1-1 0,1 1 0,0 0-1,-1-1 1,1 1 0,0 0 0,-1 1 0,1-1 1,-5 1-38,0 1 0,0 0 1,1 0-1,-1 0 0,1 1 0,0 0 0,0 1 1,0-1-1,0 1 0,0 0 0,1 0 1,0 1-1,0 0 0,0 0 0,0 0 1,-1 2 37,1-1-203,1 1 1,-1-1-1,1 1 1,0-1-1,1 1 1,0 1 0,0-1-1,0 0 1,1 1-1,0-1 1,0 1 0,1 0-1,0-1 1,0 7 202,6 30-894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3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5225,'-2'118'6286,"-1"-30"-5442,6 18-844,0-64 120,2 0 0,2 0 0,4 11-120,-11-51-351,3 10 1069,-3-12-806,0-1-1,0 1 0,0 0 1,0 0-1,0 0 0,0 0 1,0 0-1,0 0 1,1 0-1,-1 0 0,0 0 1,0 0-1,0 0 0,0 0 1,0 0-1,0 0 0,0 0 1,0 0-1,0 0 1,0 0-1,1 0 0,-1 0 1,0 0-1,0 0 0,0 0 1,0 0-1,0 0 0,0 0 1,0 1-1,0-1 1,0 0-1,0 0 0,0 0 1,0 0-1,1 0 0,-1 0 1,0 0-1,0 0 0,0 0 1,0 0-1,0 0 1,0 0-1,0 0 0,0 1 1,0-1-1,0 0 0,0 0 1,0 0-1,0 0 0,0 0 1,0 0 88,3-12-1168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4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6865,'8'0'330,"0"0"0,0 1 0,0 0 0,0 0-1,0 0 1,0 1 0,0 0 0,-1 1-1,1 0 1,0 1-330,20 9 208,-1 1-1,0 2-207,-8-5 348,-2 0-230,0 0 0,-1 2-1,0 0 1,-1 0 0,1 3-118,25 29 359,0 3-359,14 15 163,-45-51-141,1-1-1,0-1 0,0 0 0,1-1 1,1 0-1,-1-1 0,2 0 0,-1-1 1,5 2-22,-12-7-36,0 0 0,1 0 1,-1 0-1,1-1 1,-1 1-1,1-1 0,-1-1 1,1 0-1,-1 0 0,1 0 1,-1 0-1,1-1 1,-1 0-1,1-1 0,-1 1 1,1-1-1,-1-1 1,0 1-1,0-1 0,0 0 1,-1 0-1,4-3 36,14-12-1137,2 0 495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4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7938,'0'0'2800,"0"12"-2496,-2 11-48,4 18-24,-2 11 57,3 15 55,7 1 16,-2 1-88,1 9-64,3-1-64,-4 6-56,5 0-160,1-8-280,13-15 240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5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86 102 2513,'9'-25'671,"-2"0"0,1-11-671,-8 36 33,0-1 0,0 1-1,1-1 1,-1 1-1,0-1 1,0 1 0,0-1-1,0 0 1,-1 1-1,1-1 1,0 1 0,0-1-1,0 1 1,0-1-1,0 1 1,-1-1-1,1 1 1,0-1 0,-1 1-1,1-1 1,0 1-1,0 0 1,-1-1 0,1 1-1,-1-1 1,1 1-1,-1 0 1,1-1 0,0 1-1,-1 0 1,1 0-1,-1-1 1,1 1-1,-1 0 1,1 0 0,-1 0-1,1 0 1,-1 0-1,0-1 1,1 1 0,-1 0-1,1 0 1,-1 0-1,1 0 1,-1 1-1,1-1 1,-1 0 0,1 0-1,-1 0 1,1 0-1,-1 1-32,-30 10 1561,27-9-1273,0 0-182,0 1 1,1-1 0,-1 1 0,1-1 0,-1 1 0,1 0 0,0 0 0,0 1-1,1-1 1,-1 1 0,1-1 0,-1 1 0,1 0 0,0 0 0,0 0 0,1 0-1,-1 0 1,1 0 0,0 0 0,0 0 0,1 1 0,-1 1-107,-1 14 189,1 1 0,0-1 0,2 1-1,1 5-188,-1-14 221,2 40 847,10 46-1068,-9-79 85,1 0 0,0 0-1,1 0 1,1-1 0,1 0-1,7 12-84,-11-25 8,-1 1 0,1-1 0,0 0 0,0 0 0,1 0-1,-1-1 1,1 0 0,0 1 0,0-2 0,0 1 0,1 0 0,0-1 0,-1 0-1,3 0-7,1 0 21,0 0 0,0-1 0,0 0 0,1 0-1,-1-1 1,0 0 0,1-1 0,-1 0 0,4 0-21,9-3 43,0-1 0,0 0 0,0-2 1,-1 0-1,1-2 0,-2 0 0,20-11-43,-27 13 11,-1-1-1,1 0 0,-1-1 0,0 0 0,-1-1 0,0 0 0,5-6-10,-13 12 2,-1 0 1,1-1-1,-1 1 0,0 0 0,0-1 1,0 1-1,-1-1 0,1 0 0,-1 0 0,0 1 1,0-1-1,0 0 0,0 0 0,-1 0 1,1 0-1,-1 0 0,0 0 0,-1 0 1,1 0-1,0 0 0,-1 0 0,0 0 1,0 0-1,0 0 0,-1 1 0,1-1 1,-1 0-1,-2-2-2,-3-6 7,0 1 0,-1 0 0,0 0 0,-1 0 0,0 1 0,-1 1 0,0 0 0,0 0 1,-1 1-1,0 0 0,-1 1 0,1 0 0,-1 1 0,-1 0 0,1 1 0,-6-1-7,-1-2 20,12 4 12,9 3 57,24-2-86,0 0 0,-1-2-1,0 0 1,0-2 0,0-1-1,4-2-2,-19 6 1,80-31 3,-43 17 0,20-5-4,-51 19 2,0 0 0,0 1 1,0 1-1,0 0 1,1 1-1,2 1-2,-16 0 0,0 0 0,0 0-1,0 0 1,0 1 0,0-1-1,-1 1 1,1 0 0,0 0-1,2 1 1,-4-1-1,0-1 1,-1 1-1,1-1 0,0 1 0,-1 0 0,1 0 0,-1 0 1,1-1-1,-1 1 0,1 0 0,-1 0 0,1 0 0,-1 0 0,0 0 1,0 0-1,1 0 0,-1 0 0,0-1 0,0 1 0,0 0 1,0 0-1,0 0 0,0 0 0,0 0 0,0 0 0,-1 0 1,1 0-1,0 0 0,0 0 0,-1 0 0,1 0 0,-1 0 0,1 0 1,-9 19-5,-1 1 0,0-2 0,-13 19 5,13-24 5,1 1 0,1 0 0,0 1 0,1 0 0,0 0 0,2 0 1,-4 17-6,7-23 3,1 0 0,0 0 0,1 0 0,1 0 1,-1-1-1,1 1 0,1 0 0,0 1-3,-1-7 1,0 1 0,1-1 0,-1 0 0,1 1 0,0-1 0,0 0 0,0 0 0,1-1 0,-1 1 0,1 0 0,0-1 0,0 1 0,0-1 0,1 0 0,-1 0 0,1 0 1,-1-1-1,4 2-1,3 1 6,0-2 0,0 1 0,1-1 0,-1-1 1,1 0-1,0 0 0,-1-1 0,1-1 0,9 0-6,10-1 22,1-2-1,27-6-21,-27 3 9,0-2-1,-1 0 0,2-3-8,-20 7 7,-1-1 0,0 0 0,-1 0 0,1-2 0,-1 1-1,0-1 1,-1 0 0,0-1 0,5-5-7,-13 12 1,0 0 1,0 0-1,0 0 0,0 0 1,0 0-1,-1 0 0,1-1 1,0 1-1,-1 0 0,1 0 1,-1 0-1,1-1 0,-1 1 1,0 0-1,0-1 0,1 1 1,-1 0-1,0-1 0,0 1 1,0 0-1,0-1 0,-1 1 1,1 0-1,0-1 0,-1 1 1,1 0-1,0 0 0,-1-1 1,1 1-1,-1 0 0,0 0 1,1 0-1,-1 0 0,0 0 1,0 0-1,0 0 0,0 0 1,0-1-2,-11-11 15,-1 0 0,1 1 0,-2 0 0,0 1 1,-2 0-16,15 10 0,1 0 1,-1 0 0,0 1-1,0-1 1,0 0 0,0 1-1,0-1 1,0 1 0,0-1-1,0 1 1,0-1 0,0 1-1,-1 0 1,1-1 0,0 1-1,0 0 1,0 0 0,0 0-1,0 0 1,-1 0 0,1 0-1,0 0 1,0 1 0,0-1-1,0 0 1,0 1 0,-1-1-1,2 1 0,-1 0-1,0 0 1,0 0 0,1 0 0,-1 0-1,0 0 1,1 0 0,-1 0 0,1 0 0,0 1-1,-1-1 1,1 0 0,0 0 0,0 2 0,-2 1-1,0 4-3,-1 0-1,1 1 1,0-1-1,0 0 1,1 1-1,1-1 1,-1 1-1,1-1 1,1 1 0,-1-1-1,2 1 1,-1-1-1,2 6 5,0-7-1,-1-1-1,1 0 0,0 0 1,1 0-1,-1 0 1,1 0-1,0-1 0,0 1 1,1-1-1,0 0 1,0-1-1,0 1 0,0-1 1,1 0-1,0 0 1,0-1-1,1 1 2,5 2 1,0-1-1,0-1 1,0 0 0,0 0 0,1-1 0,-1-1-1,1 0 1,0-1 0,-1 0 0,1-1 0,0 0-1,0-1 1,7-2-1,-6 0 4,0 0-1,0 0 0,0-2 0,0 1 1,0-2-1,-1 0 0,0-1 1,0 0-1,-1-1 0,0 0 1,8-7-4,-15 10 12,0 1 0,0-1 1,-1 0-1,1 0 1,-1 0-1,0-1 0,-1 0 1,0 1-1,0-1 1,0 0-1,0-1 1,-1 1-1,0 0 0,0-1 1,-1 1-1,0-1 1,0 0-1,0-3-12,-1 2 30,-1 1-1,0 0 1,0 0-1,0 0 1,-1 0 0,0 0-1,-1 1 1,1-1 0,-1 0-1,0 1 1,-1 0-1,0 0 1,0 0 0,0 0-1,0 0 1,-1 1-1,-3-3-29,-2-1 9,-1 0 0,-1 0 1,1 1-1,-1 1 0,-1-1 0,1 2 0,-1 0 0,-1 1 0,1 0 0,-12-2-9,17 5-59,-1 0 1,0 1-1,1 0 0,-1 1 1,0-1-1,0 2 1,0-1-1,-5 2 59,9-1-87,-1 1-1,1-1 1,0 1-1,0 0 1,0 0-1,0 0 1,1 1-1,-1 0 1,0 0-1,1 0 1,0 0-1,0 1 1,0 0-1,-1 1 88,0 2-110,-1 1-1,1 0 0,0 0 1,-1 5 110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4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0 6849,'-27'11'2577,"-6"13"-2009,-3 1-56,5 8-56,8 1-24,7 1-15,3 2-33,13 3-64,0-5-112,15 0-72,4-6-64,14-10-32,10-2-32,11-20-248,13-5-320,1-11 336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6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43 2793,'-3'-3'540,"-3"-3"704,1 0-1,-2 1 0,1 0 0,-4-2-1243,7 5 176,1 1 1,-1-1-1,1 1 0,-1 0 1,0 0-1,0 1 0,0-1 0,1 0 1,-1 1-1,0 0 0,0-1 1,0 1-1,0 1 0,-3-1-176,2 0 43,0 1-1,1 0 1,-1 0-1,0 0 0,0 0 1,0 1-1,1-1 1,-1 1-1,0 0 1,1 0-1,0 1 0,-1-1 1,1 0-1,0 1 1,0 0-1,1 0 1,-1 0-1,0 0 0,1 0 1,0 1-1,0-1 1,0 1-1,0-1 0,0 1 1,1 0-1,-1 2-42,1-1 5,0 0-1,0 1 0,0-1 0,1 0 0,0 0 0,0 0 1,0 1-1,1-1 0,0 0 0,0 0 0,0 0 1,1 0-1,-1 0 0,1 0 0,0 0 0,1-1 0,-1 1 1,1-1-1,0 1 0,0-1 0,0 0-4,17 18 25,0-1 0,2-1 0,19 14-25,76 50 75,-108-77-70,133 89 54,-138-93-60,1 1 1,-1-1 0,-1 1-1,1 0 1,0 0 0,-1 0-1,0 1 1,0-1 0,0 1-1,1 3 1,-4-6 1,1 0 0,0 0-1,0 0 1,-1 0-1,1 0 1,-1 0 0,0 1-1,0-1 1,0 0-1,0 0 1,0 0-1,0 1 1,0-1 0,-1 0-1,1 0 1,-1 0-1,0 0 1,1 0 0,-1 0-1,0 0 1,0 0-1,-1 0 1,1 0-1,0 0 1,0 0 0,-1 0-1,-9 8 21,0 0 0,0-1 0,0-1 0,-1 0 0,0 0 0,-1-1 0,0-1 0,-9 4-21,-13 4 89,0-2-1,-30 6-88,57-17 15,1 1 0,0-1 0,-1 0 0,1 0 0,0-1 0,-1 0 0,-6-2-15,13 2 2,0 0 0,0 0 0,0 0-1,0 0 1,0-1 0,0 1-1,0-1 1,0 1 0,1 0 0,-1-1-1,0 1 1,0-1 0,0 0-1,1 1 1,-1-1 0,0 0 0,1 1-1,-1-1 1,1 0 0,-1 0-1,1 1 1,-1-1 0,1 0 0,-1 0-1,1 0-1,0-1 0,0 0 0,0 0 0,0 0 0,0-1 0,1 1 0,-1 0 0,1 0 0,-1 0-1,1 0 1,0 0 0,0 0 0,0 0 0,0 1 0,0-1 0,0 0 0,0 0 0,1 1 0,5-9-25,0 1-1,1 0 1,1 0 0,-1 1 0,1 0 0,1 0 0,8-4 25,20-13-371,21-7 371,-18 9-201,39-21-201,179-110-475,-241 142 840,0-1 1,-1 0-1,-1-2 1,12-13 36,-23 23 30,0 0-1,-1-1 1,0 0-1,1 0 1,-2 0 0,1-1-1,-1 1 1,0-1-1,0 0 1,-1 0 0,0 0-1,0 0 1,-1 0-1,0 0 1,0 0 0,0-3-30,-2 6 51,1 1 0,0-1 0,-1 0 0,0 1 0,0-1 0,0 1 0,0-1 0,-1 1 0,1 0 0,-1-1 0,0 1 0,0 0 0,0 0 0,0 0 0,-1 0 0,1 1 0,-1-1 0,0 1 0,1-1 0,-1 1 0,0 0 1,0 0-1,-1 0 0,1 1 0,0-1 0,-1 1 0,1 0 0,-1-1 0,1 2 0,-1-1 0,-1 0-51,2 0 7,-1 1 0,1 0 0,0 0 0,0 0 0,-1 0 0,1 0 0,0 1 1,-1-1-1,1 1 0,0 0 0,0 0 0,0 0 0,0 0 0,0 1 0,0-1 0,0 1 0,0 0 0,1 0 0,-1 0 1,1 0-1,-1 0 0,1 0 0,0 1 0,0-1 0,0 1 0,0 0 0,0-1 0,0 1 0,1 0 0,0 0 0,-1 0 1,1 0-1,0 0 0,0 3-7,0-2 0,1 0 1,0 0-1,-1 1 0,2-1 1,-1 0-1,0 0 1,1 0-1,0 0 0,0 0 1,0 0-1,0 0 1,1-1-1,-1 1 1,1 0-1,0-1 0,0 1 1,0-1-1,1 1 1,-1-1-1,1 0 0,0 0 1,0 0-1,0-1 1,0 1-1,1 0 0,9 6 2,0 0 0,0 0 0,1-2 0,0 1 0,0-2 0,1 0-2,70 23 21,-44-16 31,27 13-52,-56-21 3,-1 1 0,-1 0 1,1 0-1,-1 1 0,0 0 0,0 1 1,-1 0-1,0 1-3,-5-5-1,0 0 0,0 0 0,-1 1 0,0 0 0,0-1 0,0 1 0,-1 0 0,1 0 0,-1 1 0,-1-1 0,1 0 0,-1 1 0,1 1 1,-2-3 1,0-1-1,1 1 1,-2-1 0,1 1 0,0-1 0,-1 1-1,0 0 1,1-1 0,-1 0 0,-1 1 0,1-1-1,0 0 1,-1 1 0,0-1 0,0 0 0,0 0-1,0 0 1,0 0 0,-1-1 0,-1 3-1,-14 11 0,-1 0 0,-1-1 0,0-1 0,-1 0 0,-14 5 0,-10 4-133,-2-3 0,-8 2 133,-3-5-86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8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240 129 4161,'28'-98'1882,"-28"97"-1831,1 1 0,-1-1 0,0 0 0,1 0 0,-1 0 1,0 0-1,0 0 0,0 0 0,0 0 0,0 1 0,0-1 1,0 0-1,0 0 0,0 0 0,0 0 0,0 0 1,-1 0-1,1 1 0,0-1 0,-1 0 0,1 0 0,-1 0 1,1 0-1,0 1 0,-1-1 0,0 0 0,1 1 0,-1-1 1,1 0-1,-1 1 0,0-1 0,0 1 0,1-1 0,-1 1 1,0-1-1,0 1 0,0-1 0,1 1 0,-1 0 0,0 0 1,0-1-1,0 1 0,0 0 0,0 0 0,0 0 0,1 0 1,-1 0-1,0 0 0,0 0 0,0 0 0,0 0 0,0 1 1,0-1-1,0 0-51,-5 0 419,-1 0-283,1 0 0,-1 0 0,1 1 1,-1 0-1,1 0 0,0 0 0,0 1 1,-1 0-1,1 0 0,0 1 0,0 0-136,-10 4 29,0 2 0,0 0 0,-2 3-29,10-7 6,1 1 0,-1 0-1,1 0 1,0 0 0,1 1 0,-1 0-1,1 1 1,-1 2-6,5-6 4,0-1 0,0 0 0,0 1 0,1 0 0,0-1-1,-1 1 1,1 0 0,1 0 0,-1 0 0,1 0 0,-1 0 0,1 0 0,0-1 0,0 1 0,1 0 0,-1 0 0,1 0 0,0 0-1,0 0 1,0-1 0,1 2-4,1 0-2,0 1 0,0-1 0,0 0 0,0 0 0,1-1 0,0 1 0,0-1 0,0 1 0,1-1 0,-1 0 0,1-1 0,0 1 2,15 9-7,1-1 0,9 4 7,-8-4 0,5 2 1,-3-2 1,-1 1 0,0 1 0,-1 1 0,-1 0 1,2 4-3,-21-18 4,0 1 0,-1-1 0,0 0 1,1 1-1,-1-1 0,0 1 1,0-1-1,0 1 0,0-1 0,0 1 1,0 0-1,0-1 0,0 1 0,-1 0 1,1 0-1,-1 0 0,1 0 1,-1 0-1,0-1 0,0 1 0,0 0 1,0 0-1,0 0 0,0 0 0,0 0 1,-1 0-1,1 0 0,-1 0 1,1-1-1,-1 1 0,0 0 0,1 0 1,-1-1-1,0 1 0,0 0 1,-1-1-1,1 1 0,0-1 0,-1 1-4,-4 4 21,0-1 0,0 0 0,0 0 0,-1-1 0,0 1 0,0-1 0,0-1 0,-5 3-21,-5 0 38,0 0-1,-1 0 1,0-2-1,1 0 1,-1-1-1,-1-1 1,1 0-1,0-2 1,-12-1-38,25 1 7,-1-1 0,0 0 0,1-1 0,-1 0 0,1 1 0,0-2 0,0 1 0,-1-1 0,1 1-1,1-1 1,-4-3-7,6 5 0,1 0 0,0 0-1,0 0 1,0 0-1,0-1 1,0 1 0,0 0-1,0 0 1,0-1-1,1 1 1,-1-1-1,0 1 1,1-1 0,-1 1-1,1-1 1,0 1-1,-1-1 1,1-1 0,0 1-8,1 1 0,-1-1 0,1 0 0,-1 0 0,1 0 0,0 0 0,-1 1 0,1-1 0,0 0 0,0 1 0,0-1 0,0 0 0,1 1 0,-1 0 0,0-1 0,1 1 0,-1 0 0,1-1 0,0 1 8,9-7-193,0 1 0,0 1 0,0 0 0,1 1 0,0 0 0,0 1 0,0 0 0,0 1-1,5-1 194,22-3-1491,-1 2-1,21 0 1492,-33 4-227,-1 1-1,1 1 1,-1 1-1,1 2 1,17 4 227,-41-8 172,-1 1 1,1-1-1,0 0 1,-1 0-1,1 0 1,0 0-1,-1-1 1,1 1-1,0 0 1,-1-1-1,1 1 1,0-1-1,-1 1 1,1-1-1,-1 0 1,1 0-1,-1 1 1,1-1-1,-1 0 1,0 0-1,1-1-172,24-29 1794,-15 17-1477,64-74 231,46-39-548,-109 116 3,-8 9-1,-1-2 0,1 1-1,-1 0 1,0-1 0,1 1 0,-2-1 0,1 0-1,0 0 1,-1 0 0,1 0 0,-1-1 0,-1 1 0,3-5-2,-5 9 1,1-1 0,-1 0 0,0 1 0,1-1 0,-1 1 0,1-1 0,-1 1 0,0 0-1,1-1 1,-1 1 0,0 0 0,0-1 0,1 1 0,-1 0 0,0 0 0,0-1 0,1 1 0,-1 0 0,0 0 0,0 0 0,0 0 0,1 0 0,-1 0 0,0 0 0,0 1 0,1-1 0,-1 0 0,0 0 0,0 1-1,-30 3 21,21-1-18,-1 0 1,1 0 0,0 1-1,0 1 1,0 0-1,1 0 1,-1 1 0,1 0-1,0 1 1,-1 2-4,5-5 4,0 1 0,1-1 0,-1 1 0,1 0 0,1 1 0,-1-1 0,1 1 0,0-1 0,0 1 0,0 0 0,1 0 0,0 1 0,0-1 0,1 0 0,0 1 0,0-1 0,0 5-4,1-4 4,0-1 0,0 1 0,0-1 0,1 0 0,0 1 0,1-1 0,-1 0 0,1 0 1,0 0-1,1 0 0,-1 0 0,1 0 0,0-1 0,1 1 0,0-1 0,3 4-4,-1-3 7,0-1 0,0 1 0,1-1 0,-1-1 0,1 1 0,0-1 0,1 0 0,-1-1 0,1 0 0,-1 0 0,1-1 0,8 2-7,25 4-204,1-3 0,0-1 0,1-2 0,-1-1 0,0-3 0,0-1 0,10-4 204,19-6-495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8.7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125 653 6801,'-2'-1'193,"0"1"-1,-1 0 1,1-1-1,0 1 1,-1 0-1,1 0 1,0 1-1,-1-1 1,1 0-1,0 1 1,0-1-1,-1 1 0,1 0 1,0 0-1,0 0 1,0 0-1,0 0 1,0 0-1,0 1 1,0-1-1,1 1 1,-1-1-1,0 1 1,1 0-193,-7 4 54,2 1 0,-1 0 0,1 0 0,0 0 0,-3 6-54,4-5 43,1 2 1,0-1 0,0 0 0,1 1 0,0-1 0,1 1 0,0 0 0,1 0 0,-1 8-44,1-4 16,1-1-1,1 1 1,0 0 0,1 0-1,0-1 1,4 13-16,-5-21 4,1 0 0,0 0 0,0 0-1,0 0 1,1 0 0,-1-1 0,1 1 0,1-1 0,-1 0 0,0 0-1,1 0 1,0 0 0,0-1 0,0 1 0,4 1-4,-2-1 3,1-1 0,0 0 1,-1 0-1,1 0 0,1-1 0,-1 0 0,0-1 1,0 1-1,1-2 0,-1 1 0,3-1-3,27 0 6,0-2 0,0-1 1,0-2-1,-1-2 0,0-1 0,0-2 0,-1-2 0,0-1 0,-1-1 0,0-2 0,-1-1 0,-1-2 1,-1-1-1,24-21-6,-48 35 16,0 0 0,0 0 1,-1 0-1,0-1 0,0 0 1,0-1-1,-1 1 0,0-1 0,-1 0 1,1 0-1,-2 0 0,1-1 1,-1 1-1,0-1 0,-1 0 1,0 0-1,-1 0 0,1 0 1,-2 0-1,1 0 0,-1 0 0,-1-1 1,0 1-1,0 0 0,-1 0 1,-2-8-17,-5-16 74,-1 0 0,-2 1 0,-1 1-1,-6-11-73,-70-120 118,65 121-107,2 1 21,-38-62 68,49 86 1,0 1 1,-1 0 0,0 1-1,-1 0 1,-2 0-102,15 14 2,0 0 0,0 0 0,-1-1 0,1 1 0,0 0 0,0 0 0,0 0-1,-1-1 1,1 1 0,0 0 0,0 0 0,-1 0 0,1 0 0,0-1 0,-1 1 0,1 0 0,0 0 0,0 0 0,-1 0 0,1 0 0,0 0 0,-1 0-1,1 0 1,0 0 0,-1 0 0,1 0 0,0 0 0,-1 0 0,1 0 0,0 0 0,0 0 0,-1 0 0,1 1 0,0-1 0,-1 0 0,1 0 0,0 0-2,-4 13 8,5 15-28,6-4 16,1-1 0,1 0 0,1 0 0,1-1 0,1-1 0,5 6 4,-9-11 0,28 44 4,-8-14 8,-2 1 0,-2 1 0,7 24-12,-9-2 2,-3 1 0,-4 1 0,-2 0 0,1 57-2,-13-122-24,7 54 49,-7-57-84,-1 0 0,1 0-1,0 0 1,1 0-1,-1-1 1,1 1 0,-1 0-1,1 0 1,0-1-1,1 1 1,2 2 59,-4-5-145,0 0 0,0 0 0,0 0 0,0-1 0,0 1 0,0 0 0,0-1 0,1 1 0,-1-1 0,0 1 0,1-1-1,-1 0 1,0 1 0,1-1 0,-1 0 0,1 0 145,12 0-860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9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0 192 6657,'2'-5'219,"-1"0"0,1 0 0,0 0-1,1 0 1,-1 0 0,1 0 0,0 1-1,0 0 1,1-1 0,-1 1-1,1 0 1,0 0 0,0 1 0,0-1-1,0 1 1,1 0 0,-1 0 0,1 1-1,0-1 1,2 0-219,15-6 62,1 0 0,-1 2 1,1 1-1,3 0-62,-21 5 84,68-18 75,-21 5-26,0 2-1,1 2 1,0 3 0,36 0-133,-80 7 17,1 0 1,-1 1 0,1 0 0,0 1-1,-1 0 1,0 1 0,5 1-18,-10-3 4,-1 1 1,0-1-1,1 1 1,-1 0-1,0 0 1,0 0-1,0 0 1,0 1 0,0-1-1,-1 1 1,1-1-1,-1 1 1,0 0-1,0 0 1,0 0-1,0 0 1,0 1-1,0-1 1,-1 1-1,1 0-4,0 9 63,0-1-1,-1 1 1,0 0 0,-1-1-1,-1 11-62,1-7 96,0 1 0,0-1-1,2 0 1,0 2-96,-1-14 10,0 0 0,0 0 0,0 0 1,0-1-1,1 1 0,-1 0 0,1-1 0,0 1 0,0-1 0,1 1 0,-1-1 0,1 0 0,-1 0 0,1 0 1,0-1-1,0 1 0,0-1 0,1 1-10,2 1-49,1 0 1,-1-1-1,1 0 0,0 0 1,0-1-1,0 0 0,0 0 1,1 0-1,-1-1 0,0 0 1,1-1-1,-1 1 1,1-1-1,-1-1 0,0 0 1,1 0-1,-1 0 0,0-1 1,0 0-1,0 0 0,0-1 1,0 1-1,0-2 1,-1 1-1,1-1 0,-1 0 1,0 0-1,0-1 0,-1 0 1,1 0-1,-1 0 0,2-3 49,15-22-564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9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0 6049,'-5'3'111,"0"0"-1,1 1 0,-1 0 0,1-1 0,0 1 1,0 1-1,1-1 0,-1 0 0,1 1 0,0 0 1,0 0-1,1 0 0,-1 0 0,1 0 0,0 0 1,1 1-1,-1-1 0,1 1 0,0-1 0,0 1 1,1 0-1,0 4-110,-1 11-27,2 0 1,1 0 0,0 0-1,1-1 1,5 12 26,1 11 35,2-1 0,2-1 0,2 0 0,2-1 0,8 13-35,-18-40 63,1 0 0,0-1 1,0 0-1,1 0 1,1-1-1,0 0 0,0-1 1,1 0-1,0-1 0,1 0 1,0-1-1,0 0 1,1-1-1,0 0 0,0-1 1,1-1-1,8 3-63,-10-5 70,0 0 0,1-1 0,-1 0 0,0-1 1,0 0-1,1-1 0,-1 0 0,0-1 0,1-1 0,-1 0 0,0-1 0,0 0 0,0 0 1,-1-2-1,1 1 0,-1-1 0,0-1 0,0 0 0,-1-1 0,0 0 0,0 0 0,0-1 1,-1 0-1,0-1 0,-1 0 0,0 0 0,0-1 0,5-10-70,-9 13 41,0 0 0,-1-1 0,0 1 0,-1-1 0,1 0 0,-2 1 0,1-1 0,-1 0 0,0-7-41,0 12 13,-1-1 1,0 1-1,0 0 0,0-1 0,0 1 0,-1 0 1,1-1-1,-1 1 0,0 0 0,0 0 0,0 0 0,0 0 1,-1-1-1,1 2 0,-1-1 0,0 0 0,1 0 1,-1 0-1,-1 1 0,1-1 0,0 1 0,-1 0 0,1 0 1,-3-2-14,4 4 0,1 0-1,-1 0 1,1 0 0,-1 0 0,1 0 0,-1 0 0,1 0 0,-1 0 0,1 0 0,-1 0 0,1 0 0,-1 0 0,1 0 0,-1 1-1,1-1 1,-1 0 0,1 0 0,-1 1 0,1-1 0,-1 0 0,1 0 0,-1 1 0,1-1 0,0 1 0,-1-1 0,1 0 0,0 1-1,-1-1 1,1 1 0,0-1 0,-1 1 0,1-1 0,0 1 0,0-1 0,0 1 0,0-1 0,-1 1 0,1-1 0,0 1 0,0-1-1,0 1 1,0-1 0,0 1 0,-5 26-23,5-18 26,-1 0 0,1 1 0,1-1 0,0 1 0,0-1 1,1 0-1,0 0 0,1 0 0,0 0 0,0 0 0,1 0 0,0-1 0,0 0 0,1 1 1,0-2-1,1 1 0,0-1 0,1 2-3,0-1 4,1-1 0,0 0 0,0 0 0,0-1 0,1 0 0,0-1 1,0 1-1,0-2 0,1 1 0,-1-1 0,1-1 0,0 0 0,1 0 0,-1-1 0,0 0 0,6-1-4,-2 0 3,0-1 0,0-1 1,0 0-1,0-1 0,0 0 0,0-1 0,0-1 0,-1 0 0,9-4-3,-16 5 7,0 0 1,0 0-1,0-1 1,0 0-1,-1 0 0,0 0 1,0 0-1,0-1 1,0 0-1,-1 0-7,-1 1 11,-1 1 1,1-1-1,-1 0 1,0 0-1,0 0 1,-1 0-1,1 0 1,-1 0-1,0 0 0,0-1 1,0 1-1,-1 0 1,1-1-1,-1 1 1,0-5-12,-1 3 20,0 0 0,-1-1 0,1 1 0,-1 0 1,0 0-1,-1 0 0,1 0 0,-1 0 0,0 1 1,-1-1-1,1 1 0,-1 0 0,0 0 0,-1 0 0,0 0-20,-12-12 62,-2 1-1,0 1 0,-8-5-61,20 15 12,-9-7-11,0 0 0,0 2 0,-1 0 0,-1 1 0,1 0 0,-1 2 0,-1 0 0,-2 0-1,20 7-65,-1-1 0,0 1 0,0-1 0,0 1 0,0 0 0,1-1 0,-1 1-1,0 0 1,0 0 0,0 0 0,0 1 0,0-1 0,0 0 0,1 1 0,-1-1-1,0 1 1,0 0 0,1 0 0,-1 0 0,0-1 0,1 1 0,-1 1-1,1-1 1,-1 0 0,1 0 0,-1 0 0,1 1 0,0-1 0,0 1 0,0-1-1,0 1 1,0 0 0,0-1 0,0 1 0,0 0 0,1-1 0,-1 1 0,1 0-1,-1 0 1,1 0 0,0 0 0,-1 0 0,1 0 65,-1 32-939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6:49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 7706,'6'-1'216,"0"0"0,0 0-1,-1 1 1,1 0 0,0 0 0,0 0 0,0 0 0,0 1 0,0 0 0,0 0 0,-1 1 0,1 0 0,-1 0 0,1 0 0,-1 0 0,1 1 0,-1 0 0,0 0 0,-1 0 0,1 1-1,1 0-215,9 10 23,0 0 0,0 1 0,-1 0 0,-1 1 0,5 9-23,-6-7 30,-1 1 1,0 1 0,-2-1 0,0 1 0,-2 1 0,0 0 0,-1 0-1,2 16-30,-8-36 17,0-1 0,0 1 0,0-1 0,0 1 0,0-1 1,0 1-1,0-1 0,0 1 0,0 0 0,0-1 0,1 1 0,-1-1 0,0 1 0,0-1 0,0 1 0,1-1 0,-1 1 0,0-1 0,1 0 0,-1 1 0,0-1 0,1 1 0,-1-1 0,0 0 0,1 1 0,-1-1 0,1 0 0,-1 1 0,1-1 0,-1 0 0,1 0-17,10-19 1458,6-18-1419,1 2 1,1 0-1,3 1 0,6-8-39,-20 31 7,9-15-14,2 0 0,17-17 7,-29 36 0,0 0 0,0 0 1,0 1-1,1 0 0,0 0 0,0 1 0,1 0 1,-1 1-1,1 0 0,0 0 0,4-1 0,-9 4 1,-1 0-1,1 1 1,0-1-1,0 1 1,0 0 0,0 0-1,0 0 1,0 0-1,0 1 1,0-1-1,0 1 1,-1 0-1,1 0 1,0 1 0,0-1-1,2 2 4,-1 0 0,1 1 1,-1-1-1,0 1 0,0 0 1,0 0-1,0 1 0,3 4-4,6 10-15,0 1 0,-1 0-1,-1 0 1,6 16 15,-9-16-61,10 17 927,-3 0 0,-1 1-1,-1 1-865,10 43 1211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14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1 299 2192,'0'0'786,"0"0"-361,0 0-142,0 0-25,0 0-6,0 0 13,0 0 12,0 0-27,0 0-52,0 0-107,0 0-76,0 0-37,0 0-10,0 0 19,0 11-52,1-8 3803,29-12-3405,-14 4-316,0 0-1,0-1 1,0-1 0,-1-1 0,0 0-1,4-3-16,-13 7 1,30-20 13,10-11-14,-43 33 1,0 0 0,0-1 0,-1 1 0,0-1 0,1 0 1,-1 0-1,0 0 0,0 0 0,-1 0 0,1 0 0,0-2-1,-2 5 20,0 0 1,0 0-10,15-23-3,-8 12-1,-2 4 11,0 0 1,0 0 0,-1 0 0,0 0-1,0-1 1,-1 1 0,0-1 0,0 0 0,-1 0-1,0 0 1,0 0 0,-1 0 0,0-3-19,-8 1-604,4 7 309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19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1 151 1416,'38'-92'620,"-35"86"-323,-1 0 0,1-1 0,-1 1-1,-1-1 1,1 1 0,-1-2-297,0 1 347,-13 2 4037,12 5-4344,-1 0 0,1 0-1,-1 0 1,1 0 0,0 0-1,-1 0 1,1 0 0,0 0-1,-1 0 1,1 0 0,-1 0-1,1 0 1,0 0 0,-1 0-1,1 0 1,0 0 0,-1 0-1,1 0 1,0 0 0,-1 1-1,1-1 1,0 0 0,-1 0-1,1 1 1,0-1 0,-1 0-1,1 0 1,0 1 0,0-1-1,-1 0 1,1 1 0,0-1-1,0 0 1,0 0 0,0 1-1,-1-1 1,1 1 0,0-1-1,0 0 1,0 1 0,0-1 0,0 0-1,0 1-39,0 12 119,1 1 0,1-1-1,0 0 1,1 1 0,2 2-119,-3-6 21,8 34 242,5 42-263,-13-69 81,2 0 0,0-1 0,1 0 0,4 10-81,5 18 173,-12-34-150,0 0 0,-1 0 1,0 0-1,-1 0 0,0 0 0,0 0 0,-1 0 0,-1 0 1,0 0-1,0 0 0,-2 3-23,4-10 18,-1 1 0,1-1 0,0 1 0,0 0 0,0-1 0,0 1 0,1-1-1,-1 1 1,1-1 0,1 3-18,1 9 28,3 27-23,-3-29-6,-2 0-1,1 0 1,-2 0 0,0 3 1,2 32 180,-2-48-190,0 0-31,0 0-68,0 0-151,4-2-11,13-8 101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39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10 121 2849,'21'-76'1900,"-20"74"-1624,-1 1 1,1-1-1,0 0 0,-1 0 1,0 0-1,1 0 0,-1 0 1,0 0-1,0 0 0,0 0 1,0 0-1,0 0 0,-1 0 1,1 0-1,-1-1-276,-1-8 1243,2 10-755,0 11 19,0 5-487,1 0 0,0 0 1,1 0-1,1 0 1,0 1-21,1 1 58,-1 1 1,0 0-1,-1 13-58,-1 106 1263,-9 41-1263,7-157 43,-2 4 21,-1 0 0,-1 0 0,-6 17-64,4-15 32,0 0 0,-1 25-32,12-18-383,-2-35-69,6-2 175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40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7 150 3545,'-7'-14'3993,"7"14"-3934,0 0 0,0 0 0,0-1 0,0 1 0,0 0 0,0 0 0,0 0 0,1 0 0,-1-1 0,0 1 0,0 0 0,0 0 0,0 0 0,0 0 0,0-1 0,0 1 0,1 0 0,-1 0 0,0 0 0,0 0 0,0 0 0,0 0 0,0 0 0,1 0 0,-1-1 0,0 1 0,0 0 0,0 0 0,0 0 0,1 0 0,-1 0 0,0 0 0,0 0 0,0 0 0,1 0 0,-1 0 0,0 0 0,0 0 0,0 0 0,0 0 0,1 0-59,37 11 951,-33-10-1075,-1 1 130,11 2 42,-1 1 0,0 1 0,0 0 0,-1 1-1,0 1 1,0 0 0,5 5-48,1 2 64,-8-7 8,0 1 0,0 1 0,-1 0 0,4 7-72,0 0 102,-4-5 9,-1 1 0,0 1 0,2 4-111,0 4 111,-2-3-9,1-1 0,7 8-102,16 36 169,-32-61-146,0-1 1,0 1-1,0 0 0,0-1 1,0 1-1,0-1 0,0 1 1,0-1-1,0 0 0,1 1 1,-1-1-1,0 0 0,0 0 1,0 0-1,0 0 0,0 0 1,1 0-1,-1 0 0,0 0 1,0 0-1,0-1 0,0 1-23,29-7 34,-26 5-2,4 0-29,0 0 1,-1-1 0,1 0 0,-1-1-1,0 0 1,0 0 0,0-1-1,0 0-3,10-6 5,-6 3-1,1 0 0,-2 0 0,1-1-1,-1 0 1,0-1 0,-1 0-1,1-3-3,9-13 10,-1-1 0,2-7-10,-11 19 6,5-14 6,-1 0 0,-1-1-1,-2-1 1,-1 0-1,-1 0 1,2-24-12,-7 23 64,-3 35-60,1 1 0,0 0 0,-1-1 0,1 1 0,0 0-1,1-1 1,-1 1 0,1-1 0,-1 0 0,1 1 0,2 2-4,10 21 5,-6-9-3,-2-4-2,0 0-1,0 1 1,-2 0 0,1 0 0,-2 1 0,1 4 0,1 30 6,-2-1 1,-3 0-1,-1 1 0,-3 5-6,-11 61 326,-8 19-326,22-130 12,-2 9 60,1-1-1,1 1 1,0 7-72,1-17 13,0-1-1,0 1 1,0-1 0,1 1-1,0-1 1,-1 1 0,2-1-1,-1 1 1,0-1 0,0 0 0,1 0-1,0 0 1,0 1 0,0-2-1,1 3-12,16 23 7,-16-23-313,-1-1 0,1 1 0,0-1-1,0 0 1,1 0 0,-1 0 0,3 1 306,2 0-722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6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142 444 4785,'-1'0'265,"1"0"0,-1 0-1,1 0 1,-1 0 0,0 0 0,1 0 0,-1 0-1,1 0 1,-1 0 0,0 0 0,1 0 0,-1 0-1,1 0 1,-1 0 0,0-1 0,1 1-1,-1 0 1,1 0 0,-1-1 0,1 1 0,-1 0-1,1-1 1,-1 1 0,1-1 0,0 1 0,-1-1-1,1 1 1,-1-1-265,6-16 67,-1 10 147,4-12-178,-1-1 0,0 0 0,-1 0 0,-2 0 0,1-2-36,-5 14 7,1 0 1,-1 0-1,0 0 1,0 0-1,-1 1 0,0-1 1,-1 0-1,0 0 1,0 1-1,0-1 1,-1 1-8,-5-11 3,-1 0 1,-1 1 0,-4-6-4,9 15 14,0 0-1,0 1 1,0 0-1,-1 0 1,0 1-1,-1-1 1,1 1-1,-1 1 1,0-1-1,-1 1 1,1 1-1,-1-1 1,0 1-1,0 0 1,0 1-1,-5-1-13,21 6 2,-1-1 0,1 1 0,0-1 0,0 0 0,2-1-2,19 1 1,-23 0-2,161 16 24,-142-13-21,1 1 1,-1 1 0,-1 1-1,0 1 1,22 11-3,-42-18-1,0 1 0,-1 0 1,1 0-1,0 1 1,-1-1-1,0 1 0,0 0 1,1 0-1,-1 0 0,-1 0 1,1 0-1,0 0 0,-1 1 1,0 0-1,0-1 0,0 1 1,0 0-1,-1 0 0,1 0 1,-1 0-1,0 0 1,0 0-1,0 0 0,-1 1 1,1-1-1,-1 0 0,0 0 1,-1 1-1,1-1 0,-1 0 1,1 0-1,-1 0 0,-1 0 1,1 0-1,0 0 0,-1 0 1,-2 3 0,-5 11 5,-1-1 0,-1 0 0,-1 0-5,5-8-4,0 1 0,0 0 0,1 1 0,0 0 0,0 0 1,1 0-1,1 0 0,0 1 0,-2 11 4,6-20 0,-1-1 0,1 0 1,0 0-1,0 0 1,0 0-1,0 0 0,0 1 1,1-1-1,-1 0 0,1 0 1,-1 0-1,1 0 0,0 0 1,0 0-1,0 0 1,0 0-1,0-1 0,0 1 1,0 0-1,1 0 0,-1-1 1,1 1-1,-1-1 0,1 1 1,0-1-1,-1 0 1,1 0-1,0 0 0,0 0 1,0 0-1,0 0 0,0 0 1,0 0-1,0-1 0,0 1 1,1-1-1,8 2 1,0 0 1,0-2-1,1 1 0,-1-1 1,0-1-1,8-1-1,51-8 7,0-3 1,-1-2-1,-1-4 0,-1-3 0,44-22-7,-93 37 1,0-2 1,0 0-1,-1 0 0,-1-2 1,0 0-1,0-1 0,11-12-1,-22 20 14,-1-1 0,1 0 0,-1 0-1,-1 0 1,1 0 0,-1-1-1,1 0 1,-1 0 0,-1 1 0,1-2-1,-1 1 1,-1 0 0,1 0-1,-1-1 1,0 1 0,0-1 0,-1 1-1,1-1 1,-2 1 0,1-1-1,-1 1 1,0-1 0,0 1-1,-1 0 1,0-4-14,0 6 19,1 0 0,0 1 0,-1-1-1,0 0 1,0 1 0,0-1 0,0 1 0,-1-1 0,0 1-1,1 0 1,-1 0 0,0 0 0,0 1 0,0-1-1,-1 1 1,1 0 0,-1 0 0,1 0 0,-1 0 0,0 0-1,0 1 1,0-1-19,-1 1 10,1 1-1,-1-1 1,0 1-1,0-1 0,1 1 1,-1 1-1,0-1 1,0 1-1,1-1 1,-1 2-1,0-1 1,1 0-1,-1 1 0,1 0 1,0 0-1,0 0 1,-1 0-1,1 1 1,-2 1-10,-21 18 4,0 1 0,2 2 0,1 0 1,0 1-1,-13 22-4,32-41 0,0 0 0,0 1 0,1-1 1,0 1-1,0 0 0,1 0 0,0 0 0,1 1 0,-1-1 0,1 5 0,1-10 0,1 0 0,0 0-1,0 0 1,0 0-1,1 0 1,-1 0 0,1 0-1,-1 0 1,1-1 0,0 1-1,0 0 1,0 0-1,0-1 1,1 1 0,-1-1-1,1 1 1,0-1 0,-1 1-1,1-1 1,0 0-1,0 0 1,1 0 0,-1 0-1,0 0 1,1-1 0,-1 1-1,1-1 1,-1 1-1,1-1 1,0 0 0,0 0-1,0 0 1,8 2 1,0 0 0,0 0-1,1-1 1,-1-1 0,0 0-1,1-1 1,0 0 0,-1 0-1,1-1 1,-1-1 0,0 0-1,1-1 1,-1 0 0,0 0-1,-1-1 1,1-1 0,2-1-1,1-1 1,0 0 0,-1-1 0,0-1 1,0 0-1,-1-1 0,0 0 1,-1 0-1,0-2 0,-1 1 0,0-1 1,0-1-1,4-8-1,-9 12 0,-1-1-1,0 1 1,0-1 0,-1 1-1,0-1 1,0-4 0,-2 9 0,0 0-1,0 1 1,-1-1-1,0 0 1,0 0-1,0 0 1,0 0 0,-1 1-1,0-1 1,0 0-1,0 0 1,-1 1-1,1-1 1,-2-1 0,3 6 0,0-1-1,0 1 1,-1-1 0,1 1 0,0-1-1,0 1 1,-1 0 0,1-1-1,0 1 1,0-1 0,-1 1-1,1 0 1,-1-1 0,1 1 0,0 0-1,-1-1 1,1 1 0,-1 0-1,1 0 1,-1 0 0,1-1 0,0 1-1,-1 0 1,1 0 0,-1 0-1,1 0 1,-1 0 0,1 0-1,-1 0 1,1 0 0,-1 0 0,1 0-1,-1 0 1,1 0 0,-1 0-1,1 0 1,-1 0 0,1 0 0,-1 1-1,1-1 1,-1 0 0,1 0-1,-1 1 1,1-1 0,0 0 0,-1 0-1,1 1 1,0-1 0,-1 1-1,1-1 1,0 0 0,-1 1-1,1-1 1,0 1 0,0-1 0,-1 0-1,1 1 1,0 0 0,-16 30-12,4-3 2,2 0 1,0 6 9,8-24-2,-1 0 1,2 1 0,0-1-1,0 0 1,0 0 0,2 1 0,-1-1-1,2 6 2,-1-13 0,-1 1-1,1-1 0,0 1 0,0-1 0,0 0 1,1 0-1,-1 1 0,1-1 0,0 0 1,0 0-1,0-1 0,0 1 0,0 0 1,1-1-1,-1 1 0,1-1 0,0 0 0,1 1 1,1 0-1,0 0 0,0-1-1,0 0 1,0 0 0,0 0-1,0-1 1,1 0 0,-1 0-1,1 0 1,-1-1-1,2 1 2,11-2 1,0 0 0,0-1 0,0 0 0,0-2 0,-1 0-1,15-6 0,-4 1 8,0-2 0,-1-1 0,0-1 0,-1-1 0,0-1-1,-1-2 1,18-15-8,-34 25 4,-1-1 1,-1 0-1,1-1 0,-1 1 0,-1-1 0,1 0 0,-2-1 1,1 0-1,-1 0 0,1-3-4,-4 5 1,0 0-1,0 1 1,0-1 0,-1 0 0,0 0-1,-1 0 1,0 0 0,0 1 0,0-1 0,-1 0-1,0 0 1,-1 0 0,0 1 0,0-1-1,-2-3 0,3 9 0,1 1 1,-1-1-1,1 0 0,-1 1 0,0 0 0,1-1 0,-1 1 0,0-1 0,0 1 0,0 0 0,0 0 0,0 0 0,-1-1 1,1 1-1,0 0 0,0 0 0,-2 0 0,3 1 0,-1 0-1,0-1 1,0 1 0,1 0-1,-1 0 1,0 0 0,0 0-1,0 0 1,1 0 0,-1 1-1,0-1 1,0 0 0,0 0-1,1 0 1,-1 1 0,0-1-1,0 0 1,1 1 0,-1-1-1,0 1 1,1-1 0,-1 1-1,1-1 1,-1 1 0,-2 2-1,-1 1 0,1-1-1,1 1 1,-1 0 0,1 0 0,-1 0-1,1 0 1,0 1 0,1-1 0,-2 4 1,0 5-1,0 0-1,1 0 1,0 0 0,1 0 0,1 0 0,0 0 0,1 1 0,0-1 1,0-5-1,0 1 1,1-1-1,0 0 1,0 1-1,1-1 1,0 0 0,1-1-1,0 1 1,0-1-1,0 1 1,1-1-1,0-1 1,2 3 0,1-1-2,1-1 0,0 1 0,1-2 0,0 1 1,0-1-1,0-1 0,1 0 0,0 0 0,0-1 0,0 0 0,0-1 0,0 0 0,1-1 1,11 1 1,-12-2 0,1 0 0,0-1 0,-1 0 0,1-1 0,0 0 1,-1-1-1,1 0 0,-1-1 0,0 0 0,0-1 0,0 0 1,0-1-1,-1 0 0,11-6 0,-15 7 4,-1-1 0,1 0 0,-1 0 0,0 0 0,0 0 0,0-1 0,-1 0 0,1 0-1,-1 0 1,-1 0 0,1-1 0,-1 1 0,-1-1 0,1 0 0,-1 0 0,0 0 0,0-3-4,0-2 8,-1-1 0,-1 1-1,0 0 1,0-1 0,-1 1 0,-1 0 0,0-1 0,-1 1-1,-2-6-7,1 3 14,-2 0-9,3 40-21,-3 87-28,5 4 44,-3 78 1,4-186-1,-13 191 15,-15 47-15,26-233 3,0-1-1,-1 0 1,-1 0 0,0 0-1,0 0 1,-1-1 0,0 1-1,-1-1-2,4-9 1,1 0 1,-1 0-1,1 0 0,-1 0 0,0 0 0,1 0 0,-1-1 0,0 1 0,0-1 1,0 1-1,-1-1 0,1 0 0,0 1 0,-1-1 0,1-1 0,0 1 1,-3 0-2,2 0 1,0-1 0,0 0 0,0-1 0,0 1 0,0-1 0,0 1 0,0-1 0,0 0 0,0 0 0,0 0 0,0 0 0,0-1 0,1 1 0,-1-1 0,1 0 0,-1 0 0,1 1 0,-2-2-1,-6-7 15,0 0 1,0 0 0,1-1-1,0 0 1,1 0 0,1-1 0,-5-7-16,-4-13 46,1 0 0,-5-16-46,16 36-2,1 0-1,-1 0 1,2 0-1,0-1 0,0 1 1,2-1-1,-1 1 0,1-1 1,1 1-1,0-1 1,1 1-1,0 0 0,1-1 1,1 1-1,0 0 1,0 1-1,1-1 0,0 1 1,1 0-1,1 0 0,0 1 1,0 0-1,1 0 1,0 0-1,1 1 0,0 0 3,7-6-72,1 1-1,1 1 1,0 0-1,0 1 0,2 1 1,1 0 72,15-5-163,0 1 0,1 2 0,3 1 163,89-19-197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41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10 100 3465,'0'-26'809,"-1"-7"108,-4-1 2513,3 27-239,1 15-2417,0 15-743,17 44 331,-13-54-300,1-1-1,-2 1 0,0 0 0,0 0 1,-1 1-1,-1 3-61,-7 162 429,3-123-269,5-36-93,0-17-51,0 0 0,-1 0 0,0-1 0,0 1 0,0 0 0,0 0 0,0 0 0,-1 0 0,0 2-16,3-10 785,-1 0-768,1 0 1,-1 0-1,1 1 0,0-1 0,1 0 1,-1 1-1,1-1 0,0 1 0,0 0 1,1-1-18,44-52 2,-42 47 6,1 1 1,-1-2-1,-1 1 0,3-8-8,-5 11 10,0 1 0,0 0 1,0-1-1,1 2 0,0-1 0,2-2-10,-4 6-3,0 0 0,0 1 0,0-1 0,0 1 0,0-1 0,0 1 0,1 0-1,-1 0 1,1 0 0,-1 0 0,1 0 0,-1 0 0,1 1 0,-1-1 0,1 1 0,0 0 0,-1 0 0,3 0 3,-4 0-4,1 0 0,-1 0 0,0 0 1,0 0-1,1 0 0,-1 0 0,0 0 0,0 1 1,0-1-1,0 0 0,1 1 0,-1-1 0,0 1 0,0 0 1,0-1-1,0 1 0,0 0 0,0 0 4,10 21-71,1 5 80,18 30 29,7 7-38,-33-59-4,-1 0 1,1 1 0,0-2 0,0 1 0,1 0 0,4 3 3,-8-7 14,-1 0 0,1-1 0,0 1 0,0-1 0,0 1 0,0-1 0,-1 1 0,1-1 0,0 0 0,0 1 0,0-1 0,0 0 0,0 0 0,0 0 0,0 0 0,0 0 0,0 0 0,0 0 0,0 0 0,0 0 0,0 0 0,0 0 0,0-1 0,0 1 0,0 0 0,0-1 0,0 1 0,0-1 0,-1 1 0,1-1 0,0 1 0,0-1 0,0 1 0,-1-1 0,1 0 0,0 0 0,-1 1 0,1-1 0,-1 0 0,1 0 0,-1 0 0,1 0 0,-1 1 0,1-1 0,-1 0 0,0 0 0,0 0 0,1 0-14,5-16 133,-1 0 0,0 0 0,-1-1 0,-1 1 0,-1-1 0,0-7-133,10-57 45,-1 42-16,-6 22-73,0 0 0,1-15 44,-6 33-62,0-1 0,0 1 0,0-1 0,1 1 0,-1-1 0,0 1 0,0-1 0,0 1 0,0-1 0,0 1 0,0 0-1,0-1 1,0 1 0,0-1 0,0 1 0,-1-1 0,1 1 0,0-1 0,0 1 0,0-1 0,0 1 0,-1-1 0,1 1 0,0 0 0,-1-1 0,1 1 0,0-1 0,-1 1 0,1 0-1,0-1 63,-1 1-585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42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5025,'5'-6'370,"0"1"0,1 0 0,-1 0 0,1 0-1,0 1 1,0 0 0,0 0 0,1 0 0,0 1 0,-1 0 0,1 0 0,6-1-370,-10 3 25,0 0 1,0 0 0,1 0 0,-1 1-1,0-1 1,1 1 0,-1 0 0,0 0-1,1 0 1,-1 0 0,1 0 0,-1 1-1,0-1 1,0 1 0,1 0 0,-1 0 0,0 1-1,0-1 1,0 0 0,0 1 0,0 0-1,0 0 1,0 0 0,-1 0 0,1 0-1,-1 0 1,1 1 0,0 0-26,-1 1 14,0 0 0,-1 0 1,1 1-1,-1-1 0,0 0 0,0 0 0,0 1 1,0-1-1,-1 0 0,0 1 0,0-1 1,0 1-1,0-1 0,-1 0 0,0 1 1,0-1-1,-1 4-14,-2 8 64,-2 1-1,0-1 1,-8 16-64,-12 16 542,-21 28-542,-4 8 685,48-80-626,1 0 7,0 0 0,-1 1 0,2-1 0,-1 0 0,0 1 0,0 0-66,2-4 17,0 0-1,0 0 0,0 0 0,0-1 1,0 1-1,0 0 0,0 0 0,0-1 1,0 1-1,1 0 0,-1 0 0,0-1 1,0 1-1,1 0 0,-1 0 0,0-1 1,1 1-1,-1 0 0,1-1 0,-1 1 1,1-1-1,-1 1 0,1 0 0,-1-1 1,1 1-1,-1-1 0,1 0 0,0 1 1,-1-1-1,1 1 0,0-1 0,0 0 1,-1 1-1,1-1 0,0 0 0,0 0-16,11 3 145,0-1 0,1-1 0,-1 0 0,1 0 0,-1-2 0,1 1 0,-1-1 0,0-1 0,1-1 0,-1 1-145,19-3 255,106-20 394,-67 11-288,-1 4 0,23 0-361,-86 10 2,0 0 0,0 0 0,0 0 0,0 1 0,2 0-2,-6-1-30,-1 1 0,0-1 0,0 0 0,0 1 1,1-1-1,-1 1 0,0-1 0,0 1 0,0-1 0,0 1 1,0 0-1,0 0 0,0 0 0,0-1 0,0 1 0,0 0 1,-1 0-1,1 0 0,0 0 0,0 0 0,-1 0 0,1 1 0,-1-1 1,1 0-1,-1 0 0,0 0 0,1 0 0,-1 2 30,-3 15-340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57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22 2088,'-1'0'249,"1"0"0,-1 0 0,1-1 0,-1 1 0,0 0 0,1 0 0,-1 0 0,1 0 0,-1-1 0,1 1 0,-1 0 0,1-1 0,-1 1 0,1 0 0,-1-1 0,1 1 0,-1 0 0,1-1 0,-1 1 0,1-1 0,0 1 0,-1-1-249,1 0 184,-1 1 0,1-1-1,-1 1 1,1-1 0,-1 1 0,1-1 0,-1 1-1,1-1 1,-1 1 0,0-1 0,1 1-1,-1 0 1,0-1 0,0 1 0,1 0 0,-1 0-1,0 0 1,1-1 0,-1 1 0,0 0-1,0 0 1,0 0-184,-3-5 506,2 3-383,2 8-5,4 42-88,5 89 73,-1-13 151,-3-86-219,-2 0-1,-2 1 1,-2-1 0,-1 0-1,-6 33-34,2-45 43,2 0-1,0 1 1,1 21-43,1-40-16,2-8-7,0 0-26,0 0-78,0 0-230,0 0-495,0-3-905,4-12 736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7:58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14 102 2585,'-13'-14'4509,"13"14"-4438,0-1 0,0 1 0,0 0 0,0 0 0,0 0 0,0-1 0,0 1 0,0 0 0,0 0 0,0 0 0,0-1 0,0 1 0,0 0 1,0 0-1,0 0 0,0 0 0,0-1 0,1 1 0,-1 0 0,0 0 0,0 0 0,0 0 0,0 0 0,0-1 0,1 1 0,-1 0 0,0 0 0,0 0 1,0 0-1,1 0 0,-1 0 0,0 0 0,0 0 0,0 0 0,0 0 0,1 0 0,-1 0 0,0 0 0,0 0 0,0 0 0,1 0 0,-1 0 0,0 0 1,0 0-1,0 0 0,1 0-71,5 1 149,-1-1 1,1 1-1,0 1 1,-1-1-1,1 1 1,-1 0-1,3 2-149,4 1 47,0 0-1,-1 1 1,0 1-1,0 0 1,0 0-1,-1 1 1,0 0-1,7 9-46,-11-10 43,4 5 38,0 0 0,1-1 0,1 0-1,0-1 1,0 0 0,7 3-81,1 0 53,1 0 1,-2 1-1,0 2 0,0-1 0,-2 2 0,14 16-53,-28-28 134,1 1-1,-1-1 1,-1 0-1,1 1 1,-1 0-1,0 0 1,1 5-134,-2-14 2,0-1 0,1 1 0,-1 0 1,0 1-1,1-1 0,-1 0 0,1 0 0,0 1 1,0-1-1,0 1 0,1-1 0,-1 1 0,0 0 1,2-1-3,5-7 0,11-10-2,-1-2 0,-1 0 0,4-8 2,21-29 12,3 1-1,19-15-11,10-14-8,-70 101 16,-1 0 0,0 0 0,0 5-8,-3-17 0,3 21 4,0 1-1,-2-1 1,0 1 0,-1 9-4,2 165 43,1 2 91,-10-31 78,12-137-2339,-6-31 1577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8:03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 1040,'0'0'767,"0"0"92,0 0 34,0 0 21,0 0-43,0 0-94,0 0-117,0 0-170,0 0-101,13-8 1880,37-16-2122,-41 19-128,1 0-1,-1 1 1,1 0-1,0 0 1,0 1 0,0 1-1,1 0 1,0 0-19,117-24 216,-99 26-186,-26 1-30,0-1 0,0 1 1,0-1-1,0 0 0,0-1 1,0 1-1,0 0 0,0-1 1,0 1-1,0-1 0,1-1 0,-3 2 22,-1 0 0,1-1 0,-1 1 0,1 0 0,-1 0 0,1-1 0,-1 1 0,1 0 0,-1 0 0,1 0 0,0 0 0,-1 0 0,1 0 0,-1 0 0,1 0 0,0 0 0,-1 0 0,1 0 0,-1 0 0,1 0 0,0 0-22,5 17 482,-2 5-475,0 1 0,-2 0-1,0 0 1,-2-1 0,0 1-1,-4 19-6,-6 123 89,10-161-76,-1 15 10,0 0 1,-1 0-1,0 0 1,-2-1 0,0 1-1,-3 5-23,-1 0 34,2-1-1,1 1 0,1 0 1,1 2-34,-6 33 37,5-38-19,4-14 1,-2 0 0,1 0 0,-1-1 0,0 1 0,-2 6-19,-3 9 106,8-17-3000,-1-5 1971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8:03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89 143 3217,'-23'-43'1639,"22"42"-1520,1 0 0,-1 0 0,0 0 0,0 1 0,0-1 1,0 0-1,0 1 0,0-1 0,0 0 0,-1 1 0,1-1 0,0 1 0,0-1 1,0 1-1,-1 0 0,1 0 0,0 0 0,0-1 0,-1 1 0,1 0-119,-26 3 1842,16-1-586,10-2-936,1 0-86,0 0-80,0 0-144,-1 0 0,1 0 0,0 1 0,0-1 0,-1 0 0,1 0 0,0 1 0,0-1 0,0 0 0,-1 1 0,1-1 0,0 0 0,0 1 0,0-1 0,0 0 0,0 1 0,0-1 0,0 0 0,0 1 0,0-1 0,0 1 0,0-1 0,0 0 0,0 1 0,0-1 0,0 0 0,0 1 0,0-1 0,0 0 0,0 1 0,1-1 0,-1 0 0,0 1 0,0-1 0,0 0 0,1 1 0,-1-1 0,0 0 0,0 0 0,1 1 0,-1-1 0,0 0 0,0 0 0,1 1 0,-1-1 0,0 0 0,1 0 0,-1 0 0,0 0 0,1 0 0,-1 0 0,0 1 0,1-1 0,-1 0 0,1 0 0,-1 0 0,0 0 0,1 0 0,-1 0 0,0 0 0,1 0 0,-1-1 0,0 1 0,1 0 1,-1 0-1,0 0 0,1 0-10,52-4 404,-1-2 0,51-12-404,-101 17 12,112-24 933,27-13-945,-112 32 89,-24 5-72,0 0 1,-1 0-1,1 0 1,0-1-1,-1 1 1,2-1-18,-5 12-3624,2-8 2624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8:06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7602,'8'37'2560,"-8"-45"-2504,0 8-312,-2 8-544,2-6 528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7:47:07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82 568,'0'-3'261,"1"0"0,-1 0 0,0 0 1,0 0-1,-1 0 0,1 0 0,0 0 0,-1 1 0,0-1 0,0 0 0,0 0 1,0 0-1,0 1 0,0-1 0,-1 1 0,1-1 0,-1 1 0,0-1 0,0 1 1,0 0-262,-1-8 396,0-1 473,3 11-849,0-1 0,0 1-1,0 0 1,0 0 0,0 0 0,0-1-1,0 1 1,-1 0 0,1 0 0,0 0-1,0 0 1,0-1 0,-1 1 0,1 0-1,0 0 1,0 0 0,0 0 0,-1 0-1,1 0 1,0 0 0,0 0-1,0-1 1,-1 1 0,1 0 0,0 0-1,0 0 1,-1 0 0,1 0 0,0 0-1,0 0 1,-1 0 0,1 1 0,0-1-1,0 0 1,0 0 0,-1 0-1,1 0 1,0 0 0,0 0 0,-1 0-20,1 1 11,-1 0 1,1 0 0,-1 0-1,1 0 1,-1 0 0,1 0-1,0 0 1,0 0 0,-1 0-1,1 0 1,0 0 0,0 0-1,0 0 1,0 0 0,0 1-1,0-1-11,0 4 46,-6 45 160,2-17 66,-6 25-272,-43 165 395,26-37-303,21-150-56,5-32-35,0-1 0,0 0 0,0 0 0,0 0 0,0 0 0,-1 0 0,1 0 0,-1-1 0,0 1 0,0 0-1,-12 23 8,-11 56 0,25-82-55,0 0 0,0 0 0,0 0 0,0 0 1,0 0-1,0 0 0,0 0 0,0-1 0,0 1 1,0 0-1,0 0 0,0 0 0,0 0 0,0 0 1,0 0-1,0 0 0,0 0 0,0 0 0,0 0 1,0 0-1,0 0 0,0 0 0,0 0 0,0 0 1,0 0-1,0 0 0,0 0 0,0 0 0,0 0 1,0 0-1,0 0 0,0 0 0,0 0 0,0 0 1,0 0-1,0 0 0,0 0 0,-1 0 0,1 0 1,0 0-1,0 0 0,0 0 0,0 0 0,0 0 1,0 0-1,0 0 0,0 0 0,0 0 0,0 0 0,0 0 1,0 0-1,0 0 0,0 0 47,0-2-423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7:47:08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32 842 1056,'0'-27'1176,"-1"0"0,-1 1 0,-1-1 0,-7-24-1176,5 30 325,1 0 0,1 0 0,1-1 0,1 1 1,1-21-326,1 27 104,1-1 1,0 1-1,1 0 1,1-1-1,2-5-104,-1 6 39,-1 0 1,0 0-1,-2-1 0,0 1 0,0-8-39,-2-93 1022,1 112-1007,-1 1 1,1-1-1,0 1 1,0-1-1,1 1 1,-1-1-1,1 1 1,-1 0-1,1 0 1,0 0-1,0 0 1,0 0-1,1 0 0,-1 0 1,1 1-1,0-1 1,-1 1-1,1 0-15,2-3 8,0 1-1,-1-1 1,0 0-1,0 0 1,3-5-8,-6 8 1,0-1-1,1 2 1,0-1-1,-1 0 1,1 0 0,0 0-1,0 1 1,0-1-1,0 1 1,0-1-1,0 1 1,0 0 0,1 0-1,35-14-13,-19 8 10,3-1 6,1 1 0,19-2-3,-5 0 2,130-28 21,-122 31-23,17 1 0,-53 2 440,-4 2-5417,-5 1 3930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7:47:08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83 896,'-4'3'1650,"16"-2"1553,14-4-2293,0-1 0,20-6-910,6-2 602,-4 2-275,-26 7-220,-1-1 0,0-1 0,0-1 0,13-6-107,-29 10 42,0 0 1,0 1-1,0 0 1,0 0-1,0 0 0,3 1-42,-2 0 34,-1-1 1,0 0-1,0 0 0,0 0 0,1 0 0,1-2-34,-6 3-19,1-1 1,0 1 0,-1 0 0,1-1-1,0 1 1,-1 0 0,1 0-1,-1 0 1,1 0 0,0 1 0,-1-1-1,1 0 1,-1 1 0,1-1-1,0 1 1,-1-1 0,0 1 0,1 0-1,-1 0 1,1 0 0,0 0 18,14 6-1242,-8-6 701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7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0 876 2577,'0'0'1769,"0"0"-126,0 0-545,8-5 876,-5 4-1863,2-1-38,0 0-1,0-1 1,-1 1-1,0-1 1,1 0-1,-1 0 1,0 0-1,0-1 1,0 1-1,-1-1 1,0 0-1,1-1-72,6-5 44,-2 3-21,-1 0 1,-1-1-1,0 1 0,0-1 1,0 0-1,-1 0 0,0-1 1,-1 0-1,1 0 1,-2 0-1,1 0 0,-2-1-23,5-19 24,-2 0 0,-2-1 1,0 0-1,-2 0 0,-2-1-24,-11-151 6,7 133 5,-4-44 12,-3 1 0,-6-6-23,18 97 9,0 0-1,-1 0 1,1 0-1,0-1 1,0 1-1,-1 0 1,1 0-1,-1 0 1,1 0-1,-1 0 1,1 0-1,-1 0 1,0 0-1,0 0 1,0 0-9,1 1 1,-1 0 1,1 0 0,0 0 0,-1 1-1,1-1 1,0 0 0,-1 0 0,1 1 0,0-1-1,-1 0 1,1 0 0,0 1 0,0-1 0,0 0-1,-1 1 1,1-1 0,0 0 0,0 1-1,0-1 1,0 1 0,-1-1 0,1 0 0,0 1-1,0-1 1,0 1 0,0-1 0,0 1-2,-7 40-16,7-38 12,-11 135 23,5 107-19,1-122 833,-20 119-833,22-225 58,2 0 0,0 0-1,0 0 1,2 0-1,0 2-57,0-14 9,0 0-1,-1-1 1,1 1-1,1-1 0,-1 1 1,1-1-1,0 0 1,0 1-1,0-1 0,0 0 1,1 0-1,-1-1 1,1 1-1,0 0 0,1-1 1,-1 0-1,0 0 1,1 0-1,0 0 1,2 1-9,5 3 28,0-1 0,1 0 0,0-1 0,6 1-28,-12-4 5,0-1 0,-1 0-1,1 0 1,0-1 0,0 0 0,0 0-1,0 0 1,0-1 0,0 0 0,2 0-5,12-4-42,0 0 1,-1-1-1,0-1 1,0-1-1,-1 0 1,0-1-1,0-2 1,8-6 41,65-40-2864,-52 28 1727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7:47:09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18 2841,'0'-1'213,"0"0"0,0 1 0,0-1 1,0 0-1,0 0 0,0 0 0,0 0 1,0 0-1,0 0 0,0 0 0,-1 0 1,1 0-1,0 0 0,-1 1 0,1-1 1,0 0-1,-1 0 0,0 0-213,0 1-16,0-1-1,0 1 1,0 0 0,0 0-1,-1 0 1,1 0-1,0 0 1,0 0 0,0 1-1,0-1 1,0 0 0,-1 1-1,1-1 1,0 0-1,0 1 17,-1-1-6,-1 1 0,1-1 0,0 1 0,-1 0-1,1 0 1,0 0 0,0 0 0,-1 0 0,1 0 0,0 1-1,0-1 1,0 1 0,1-1 0,-1 1 0,0 0-1,0 0 1,1 0 0,0 0 0,-1 0 0,1 0 0,0 0-1,-1 2 7,2-3 9,0-1-1,0 1 1,-1-1 0,1 1-1,0-1 1,0 1-1,0 0 1,1-1-1,-1 1 1,0-1-1,0 1 1,0-1-1,0 1 1,0-1 0,1 1-1,-1-1 1,0 1-1,1-1 1,-1 1-1,0-1 1,1 1-1,-1-1 1,0 1 0,1-1-1,-1 0 1,1 1-1,-1-1 1,1 0-1,-1 1 1,1-1-1,-1 0 1,1 1-1,-1-1 1,1 0 0,-1 0-1,1 0 1,-1 0-1,1 0 1,0 0-9,77 36 573,-57-25-415,1-2-1,0 0 0,0-1 1,12 2-158,-4-3 147,37 11 45,-60-16-180,-1 1 0,1-1-1,-1 2 1,1-1 0,-1 1-1,0 0 1,4 3-12,-8-6 4,-1 0-1,0 0 1,0 0-1,0 0 1,0 1-1,0-1 1,0 0-1,-1 0 1,1 1-1,0-1 1,-1 0-1,1 1 1,0-1-1,-1 0 1,0 1 0,1-1-1,-1 1 1,0-1-1,0 1 1,0-1-1,0 1 1,0-1-1,0 1 1,0-1-1,0 1 1,-1-1-1,1 1 1,-1-1-1,1 0 1,-1 1-1,1-1 1,-1 1-1,0-1 1,0 0-1,1 0 1,-1 0 0,0 1-1,-1-1-3,-4 6 28,-1 0 0,0 0 0,0-1-1,-1 0 1,-5 3-28,4-3 14,-13 10-142,-2-2 0,1 0 1,-2-2-1,0 0 0,0-2 1,-1-1-1,0-1 0,-10 1 128,28-7-233,-1-1-1,1 0 1,0 0-1,0-1 0,0 0 1,-1-1-1,0 0 234,-11-5-468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7:47:13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25 904,'0'-5'-327,"0"4"468,0 0 0,0 0 0,0 0 0,0 0 0,0 0 0,0 0-1,0 0 1,0 0 0,0 0 0,-1 0 0,1 0 0,0 0 0,-1 0 0,1 0 0,-1 0-141,0 0 243,0 1 1,-1-1-1,1 1 0,0-1 0,-1 1 1,1 0-1,-1 0 0,1 0 1,0 0-1,-1 0 0,1 0 1,-2 0-244,-3 1 11,1 1 0,-1-1 0,0 1 0,1 0 1,-1 0-1,1 1 0,0 0 0,0 0 0,0 0 1,-1 1-12,-12 7 18,0-1 63,13-6-40,0-2 0,0 1 0,1 0 0,-1-1-1,-1 0 1,1 0 0,0-1 0,0 1 0,-1-1-1,1 0 1,-1 0 0,-1-1-41,5 1 18,1 0 0,-1 0-1,1 0 1,0 0 0,-1 0 0,1 1-1,0-1 1,0 0 0,0 1 0,0-1-1,0 2-17,-2 1 33,-58 63 216,59-66-239,1 0-1,0 0 0,0 0 0,0 1 0,0-1 1,0 0-1,0 1 0,1-1 0,-1 1 0,0-1 0,1 1 1,-1-1-1,1 1 0,-1 0-9,1-1 4,0 0 0,0 0 0,0-1 0,0 1 0,0 0 0,1 0 0,-1 0 0,0 0 0,0-1 1,1 1-1,-1 0 0,0 0 0,1 0 0,-1-1 0,1 1 0,-1 0 0,1-1 0,-1 1 0,1 0-4,2 1 3,0 0 0,0 0 0,0 0 0,0 0 0,0 0 0,1-1 0,-1 0 0,0 1 0,1-1 0,-1-1 0,1 1-3,52 13 132,-53-14-121,-1 0 0,1 1 0,0-1 0,-1 1 1,0 0-1,1 0 0,-1 0 0,0 0 0,1 0 0,0 2-11,51 30 140,-50-31-117,1 0 0,0-1 0,-1 1 0,1-1 0,0 0 0,0 0 0,0 0 0,-1-1 0,1 0 0,0 0 0,0 0 0,0-1 0,3 0-23,-3 1 10,1-1-1,0 1 1,0 0-1,0 0 0,-1 1 1,4 0-10,-6 0-2,3-1-13,-8 1 36,1-1-10,1 0-17,0 0-8,0 0-2,0 0 1,0 0 8,0 0 10,0 0-10,0 0-7,0 0-4,5 7-12,57 86-613,-61-91 636,0-1 0,0 1 0,0-1 1,0 1-1,-1-1 0,1 1 0,0 0 0,-1 0 0,1-1 1,-1 1-1,0 0 0,0 0 0,1 0 0,-1-1 0,0 1 1,-1 0-1,1 0 0,0 0 0,0 0 0,-1-1 0,1 1 1,-1 0-1,1 0 0,-1-1 0,0 1 0,0-1 1,0 1-1,0 0 0,0-1 0,0 0 0,-1 2 7,-2 1-291,0 0 0,0-1 0,-1 1 0,1-1 0,-1 0 0,0 0 0,0-1 0,0 0 0,-4 2 291,-12 4-743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45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19 540 2617,'0'0'46,"-11"30"603,6-22-87,3-14 958,2 4-1477,1-1 0,-1 0 0,1 1 0,0-1 0,0 1 0,0-1 0,1 1 0,-1 0 0,0-1 0,1 1 0,0 0 0,-1 0 0,1 0 0,0 0 0,0 0 0,0 1 0,0-1 0,0 0 0,1 1 0,0-1-42,11-7-21,1 1 0,13-5 20,-17 8 57,-6 2-57,-1 1 0,1 0 0,0 0 0,-1 0 0,1 1 1,0 0-1,0 0 0,0 0 0,1 0 0,-1 1 0,0 0 0,0 0 0,0 1 0,0-1 0,0 1 1,0 0-1,0 0 0,0 1 0,0-1 0,0 1 0,-1 0 0,1 0 0,-1 1 0,1 0 0,-1-1 0,0 1 1,0 1-1,2 1 0,4 5-4,-1 1-1,0-1 1,-1 1 0,-1 1 0,1 0 0,-2 0 0,0 0 0,0 0 0,-1 1 0,-1 0-1,0 0 1,0 3 4,-4-16 1,0 1-1,0 0 0,1-1 0,-1 1 0,0-1 0,0 1 1,0-1-1,0 1 0,0 0 0,0-1 0,0 1 1,0-1-1,0 1 0,0-1 0,0 1 0,-1 0 0,1-1 1,0 1-1,0-1 0,-1 1 0,1-1 0,0 1 1,0-1-1,-1 1 0,1-1 12,-1 0 1,1 0-1,0 0 0,0 0 1,-1 0-1,1-1 0,0 1 1,0 0-1,-1 0 1,1 0-1,0 0 0,0 0 1,-1-1-1,1 1 1,0 0-1,0 0 0,0 0 1,0-1-1,-1 1 0,1 0 1,0 0-1,0 0 1,0-1-1,0 1 0,0 0 1,0 0-1,-1-1 1,1 1-1,0 0 0,0-1 1,0 1-1,0 0 1,0 0-1,0-1 0,0 1 1,0 0-1,0 0 0,0-1 1,1 1-1,-1 0 1,0 0-1,0-1 0,0 1 1,0 0-13,2-17 47,0 0 1,2 1-1,0-1 1,0 1-1,2 0 1,0 1-1,2-5-47,2-4 49,-8 18-35,18-46 236,-3-1 0,8-40-250,-22 77 47,0 0 0,-1 0 1,-1 0-1,-1-1 0,0 1 0,-1 0 0,-1 0 0,0 0 0,-2 0 0,1 0 0,-3-3-47,3 11 14,-1 1 0,0-1-1,-1 1 1,0 0-1,0 0 1,0 1 0,-1 0-1,0-1 1,0 2-1,0-1 1,-1 1 0,0 0-1,0 0 1,0 1-1,-7-3-13,13 6-167,0 1 0,1-1 0,-1 1 1,0-1-1,0 0 0,0 0 0,0 1 0,1-1 0,-1 0 0,0 0 0,1 0 0,-1 0 0,0 0 0,1 0 167,0 1-686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46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3633,'0'0'1552,"0"0"-888,0 0-424,0 0-136,0 2-104,9 13-8,-3 2-104,11 2-48,49 62-176,-62-56-48,-6 14-56,-8-3 0,-10 2 24,5 1 32,5-12-8,1 3-144,7-15 384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46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3393,'41'2'1208,"-1"15"-976,-6 11-304,7 6-144,-7 2-752,-2-2 632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46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95 4649,'2'-94'1600,"2"124"-1480,5 10-96,3 9-8,1 4-192,11 3-680,-3 1-408,4-6 712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48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1 371 1784,'48'-44'762,"-40"40"-68,-5 7-503,-5 10 196,2-12-249,-9 48 95,-1 46-233,10-88 1,-2 27-42,2 0 0,1 9 41,1-19-26,-2 1 1,-1-1 0,-1 5 25,-1 40 340,2-64-312,2-9-25,-1 1 0,1 0 0,-1 0 0,0-1 1,0 1-1,0 0 0,0-1 0,-1-1-3,0-9 4,-1-167 297,1 124 30,2 12 627,-3 1 1,-2-1-1,-4-14-958,46 57 339,-27 3-339,-5-1 3,1 1 0,0-1-1,0 2 1,0-1 0,-1 1 0,1 0 0,-1 0-1,1 1 1,-1-1 0,2 2-3,48 27 12,-47-25-7,-1 0 0,1 0 1,-2 0-1,1 1 0,-1 1 0,0-1 0,1 3-5,20 19 17,88 90-5,-87-99 3,-26-15 0,-7-12 16,3 6-29,0 0 0,1 0-1,-1 0 1,0 0-1,1 0 1,-1 0-1,1 0 1,0 0-1,-1 0 1,1 0-1,0 0 1,0 0-1,-1 0 1,1 0-1,0 0 1,0-1-2,-1-27 3,-1-16 10,-8-37-13,-12-45 116,10 68 4,3 0 1,2-1-1,2-21-120,5 79 4,0 1-5,0 1 0,0 0 1,0 0-1,0-1 0,0 1 1,0 0-1,0 0 0,0-1 1,0 1-1,0 0 0,0 0 1,0-1-1,0 1 0,0 0 0,0-1 1,0 1-1,0 0 0,0 0 1,0-1-1,0 1 0,0 0 1,0 0-1,1-1 0,-1 1 1,0 0-1,0 0 0,0 0 1,0-1-1,1 1 0,-1 0 0,0 0 1,0 0-1,0 0 0,1-1 1,-1 1-1,0 0 0,0 0 1,1 0-1,-1 0 0,0 0 1,0 0-1,1 0 1,0 4-49,12 40-275,6 37 324,-10-38-1033,15 43 1033,-15-61-1050,2-1 0,9 16 1050,4 7-715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4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 4673,'-7'2'116,"0"0"0,0 0 0,1 1 0,-1 0 0,1 1 0,-1-1 0,1 1-1,0 0 1,1 1 0,-1-1 0,1 1 0,0 0 0,0 1 0,0-1 0,1 1 0,0 0 0,0 0 0,0 0 0,1 1 0,-2 4-116,-7 17-260,2 0 1,1 1 0,1 0-1,-1 11 260,7-29-9,-5 19-120,1 1-1,2 0 1,1 0-1,2 19 130,1-37 4,1-1 0,0 1-1,1-1 1,0 1 0,1-1 0,1 0-1,0 0 1,0 0 0,1-1-1,1 1 1,0-1 0,5 8-4,-7-15 11,0 0 1,0 0-1,0 0 1,0 0-1,0-1 1,1 1-1,0-1 1,-1 0-1,1 0 1,0-1-1,1 0 1,-1 0-1,0 0 1,1 0-1,-1-1 1,1 0-1,-1 0 1,1-1 0,-1 1-1,1-1 1,0 0-1,1-1-11,18-1 22,-1-1 1,1-2-1,-1 0 1,12-5-23,-10 2 1,10-1 6,-2-2 0,0-1 1,0-2-1,23-14-7,-42 20 5,0-1-1,-1-1 1,0 0 0,-1 0 0,-1-2-1,1 1 1,-2-2 0,1 0 0,-2 0 0,0-1-1,2-4-4,-8 11 13,-1 1 0,0-1 1,0 1-1,-1-1 0,0 0 0,0 0 0,-1 0 0,0-1 0,0 1 0,0 0 1,-1 0-1,0 0 0,-1-1 0,1 1 0,-2 0 0,1 0 0,-1 0 0,-1-6-13,1 8 35,0 0 0,0 1 0,-1-1 0,1 1 0,-1-1 0,0 1 0,0 0 0,-1 0 0,1 0 0,-1 0 0,0 1 0,0-1 0,0 1 0,0 0 0,-1 0 0,1 1 0,-1-1 0,0 1 0,1 0 0,-1 0 0,0 1 0,0-1 0,0 1 0,-1 0 0,-4 0-35,2 0 68,-1 1 0,1 0 0,-1 0 0,1 1 0,-1 0 0,1 0-1,0 1 1,-1 0 0,1 1 0,0 0 0,-5 2-68,13-2 42,8-2-37,16-3-21,158-58-18,-103 32 24,1 3-1,18 0 11,-88 23-6,-1 1-1,1-1 1,0 2 0,1-1 6,-40 35 25,-20 6 34,26-23-37,2 1 0,0 1 0,-8 11-22,26-27 0,1 1 1,-1-1-1,1 1 0,0 0 0,0 0 0,0 0 0,0 0 0,0 0 0,1 1 0,1-4-1,-1 0 0,1 0 0,0 0-1,0 0 1,0 0 0,-1 0 0,1 0-1,0 0 1,0 0 0,1 0 0,-1 0-1,0 0 1,0 0 0,0 0 0,1 0-1,-1 0 1,0 0 0,1 0 0,-1 0-1,1 0 1,-1 0 0,1 0-1,0-1 1,-1 1 0,1 0 0,0 0-1,-1-1 1,1 1 0,0 0 0,0-1-1,0 1 1,0-1 0,-1 1 0,1-1-1,0 1 1,0-1 0,0 0 0,0 0-1,1 1 2,5 0-7,1 0-1,0 0 1,0-1-1,-1 0 1,1 0-1,0-1 1,0 0-1,-1 0 1,1 0-1,0-1 1,-1-1-1,2 0 8,21-9-26,-2 0 1,13-9 25,-16 8-35,64-37-75,-50 27 115,0 2-1,8-1-4,-46 22 3,-1-1 1,1 1-1,0 0 1,-1-1-1,1 1 1,0 0-1,0-1 1,0 1-1,-1 0 1,1 0-1,0 0 0,0 0 1,0 0-1,-1 0 1,1 0-1,0 0 1,0 0-1,0 0 1,-1 0-1,1 1 1,0-1-1,0 0 0,-1 1 1,1-1-1,0 0 1,0 1-4,-1-1 2,1 1 0,-1 0 1,0 0-1,1 0 0,-1 0 1,0 0-1,1 0 0,-1-1 1,0 1-1,0 0 0,0 0 0,0 0 1,0 0-1,0 0 0,0 0 1,0 0-1,0 0 0,-1 1-2,-1 6 6,0 1 0,-1 0 0,0-1-1,-2 3-5,4-7 6,-5 10-1,1-1 1,1 1-1,0 0 0,1 0 0,0 0 1,1 8-6,1-18-1,1 1-1,0-1 1,0 0 0,0 0 0,1 0 0,0 0 0,-1 0-1,1 0 1,1 1 0,-1-2 0,1 1 0,-1 0 0,1 0 0,0 0-1,0-1 1,1 1 0,-1-1 0,1 0 0,0 0 0,0 0-1,0 0 1,0 0 0,0-1 0,3 2 1,-3-2-4,0 0 0,0-1 0,0 1 0,0-1 0,1 0 0,-1 0 0,1 0 1,-1-1-1,1 1 0,-1-1 0,1 0 0,-1 0 0,1 0 0,-1 0 0,3-1 4,1 0-1,0-1-1,-1 0 0,1 0 1,-1-1-1,1 0 1,-1 0-1,0 0 1,1-1 1,5-5 7,1-1 0,-1 1 1,-1-2-1,0 0 0,0 0 1,-1-1-1,1-2-7,-6 6 17,0 1 0,0-1 0,0-1 0,-1 1 0,-1-1 0,0 1 1,0-1-1,0 0 0,-1 0 0,0 0 0,-1-2-17,-1 7 29,1-1 0,-1 1-1,0 0 1,-1-1 0,1 1 0,-1-1 0,0 1-1,0 0 1,0-1 0,0 1 0,-1 0 0,0 0 0,0 0-1,0 0 1,0 0 0,0 1 0,-1-1 0,0 0 0,0 1-1,0 0 1,0 0 0,0 0 0,-4-2-29,3 2 23,-1 1 0,1 0 0,0 0 0,-1 1 0,1-1 1,-1 1-1,0 0 0,1 0 0,-1 1 0,0-1 0,0 1 0,1 0 0,-1 0 1,0 1-1,0-1 0,1 1 0,-1 0 0,0 1 0,1-1 0,-1 1-23,-3 0-10,1 1 0,-1 0 0,1 1 0,0 0 0,0 0 0,0 0 0,1 1 0,-1 0 0,1 0 0,0 1 0,0 0 10,5-4-42,-1-1 0,1 0 1,0 1-1,0-1 0,0 1 1,0-1-1,0 1 0,0-1 0,0 1 1,0 0-1,1 0 0,-1-1 0,1 1 1,-1 0-1,1 0 0,0 0 1,0-1-1,0 1 0,0 0 0,0 0 1,0 0-1,0 0 0,0-1 0,1 1 1,-1 0-1,1 0 0,-1 0 1,1-1-1,0 1 0,0 0 0,0-1 1,0 1-1,0-1 0,0 1 0,0-1 1,0 0-1,1 1 0,-1-1 1,2 1 41,2 2-191,0 0-1,1-1 1,0 1 0,-1-1 0,1-1 0,0 1 0,1-1 0,-1 0 0,0-1 0,1 1 0,0-1 191,8 0-483,0 0 1,0-1-1,4 0 483,51-6-812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50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28 2232,'1'-2'324,"0"0"0,1 1-1,-1-1 1,0 0-1,0 0 1,0 0 0,-1 0-1,1 0 1,0 0-1,-1 0-323,-3-4 1676,-11 7-3087,12 1 1404,0 0-1,0 0 0,0 0 0,0 0 1,0 0-1,1 0 0,-1 0 1,1 1-1,-1-1 0,1 0 0,0 1 1,0 0-1,0 0 8,-7 11 86,4-7-66,-1 1 1,1-1-1,0 1 1,1 0 0,0 0-1,0 0 1,1 1 0,0-1-1,-1 4-20,2-5 16,1-4-8,0 0 0,0 0 0,0 1 1,0-1-1,0 0 0,1 0 0,0 0 0,0 1 0,-1-1 1,2 0-1,-1 0 0,0 0 0,1-1 0,-1 1 0,1 0 1,0 0-1,0-1 0,0 1 0,0-1 0,0 0 0,1 1 1,-1-1-1,1 0 0,-1-1 0,3 2-8,-1 0 16,68 52 177,-43-34-168,0 1 0,18 20-25,-46-42-10,0 1 0,0 0-1,0 0 1,0 1 0,0-1 0,0 0 0,-1 0 0,1 0 0,0 0 0,-1 1 0,1-1 0,-1 0 0,1 1 0,-1-1 0,0 0 0,1 2 10,-1-2-15,0-1 0,-1 1 0,1 0 1,0 0-1,0-1 0,0 1 1,-1 0-1,1 0 0,0-1 1,-1 1-1,1 0 0,-1-1 0,1 1 1,-1 0-1,1-1 0,-1 1 1,1-1-1,-1 1 0,1 0 1,-1-1-1,0 0 15,-2 2-44,1 0 1,-1-1 0,0 0-1,-1 1 1,1-1-1,0-1 1,0 1-1,0 0 1,0-1 0,-1 1-1,1-1 1,-1 0 43,4 0-3,0 0 0,-1 0 1,1 0-1,-1 0 0,1 1 0,0-1 1,-1 0-1,1 0 0,-1 0 0,1 0 1,-1 0-1,1 0 0,0 0 0,-1 0 1,1-1-1,-1 1 0,1 0 1,0 0-1,-1 0 0,1 0 0,-1-1 1,1 1-1,0 0 0,-1 0 0,1 0 1,0-1-1,-1 1 0,1 0 0,0-1 1,-1 1-1,1 0 0,0-1 0,0 1 1,-1 0-1,1-1 0,0 1 0,0-1 1,0 1-1,0 0 0,0-1 1,-1 1-1,1-1 0,0 1 0,0-1 1,0 1-1,0 0 0,0-1 0,0 1 1,0-1-1,0 1 0,1-1 0,-1 1 1,0-1 2,13-19-45,1 4-13,1 2-1,0-1 0,0 2 0,2 0 0,15-9 59,25-13-198,12-2 198,-10 6-89,2-5 89,-10 0 243,15-16-243,-43 33 349,-19 14 40,-9 5-102,-13 5 35,17-5-309,-112 35 487,112-35-493,-10 6 29,11 0-24,13-1 13,26 6 120,-1 2 0,20 9-145,-53-20 9,0 0 1,-1 1 0,0-1 0,1 1 0,-1 0 0,0 0 0,0 0-1,0 1 1,-1-1 0,1 1 0,-1 0 0,0 0 0,0 0 0,0 0 0,-1 1-1,1-1 1,-1 1 0,0-1 0,0 1 0,-1 0 0,1 0 0,-1 0 0,0 0-1,-1 0 1,1 0 0,-1 0 0,0 0 0,0 0 0,-1 0 0,1 0 0,-1 0-1,0 0 1,-1 3-10,0 0-47,-1-1 1,0 1-1,0-1 0,-1 0 0,1 0 0,-1 0 0,-1 0 0,0-1 0,0 0 0,0 0 0,0 0 1,-1 0-1,0-1 0,0 0 0,-1 0 0,1-1 0,-1 1 0,0-2 0,0 1 0,-1-1 47,-3-1-880,11-2 846,0 0 0,0 0 0,-1 0-1,1 0 1,0 0 0,0 0 0,0 0 0,-1 0 0,1 0-1,0 0 1,0 0 0,0 0 0,-1-1 0,1 1-1,0 0 1,0 0 0,0 0 0,-1 0 0,1 0 0,0 0-1,0-1 1,0 1 0,0 0 0,0 0 0,-1 0-1,1 0 1,0-1 0,0 1 0,0 0 0,0 0-1,0 0 1,0 0 0,0-1 0,0 1 0,0 0 0,0 0-1,0-1 1,0 1 0,0 0 0,0 0 0,0 0-1,0-1 1,0 1 0,0 0 0,0 0 0,0 0 0,0-1-1,0 1 1,0 0 34,11-18-829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50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502 1 5505,'-21'1'369,"0"2"0,1 1 0,-1 0 0,1 1-1,0 2 1,0 0 0,-9 5-369,-30 17-461,-39 26 461,54-30-23,22-13-144,6-3-134,0 0 0,1 1 0,0 0 1,0 1-1,-7 9 301,21-20-14,1 0 1,-1 1-1,1-1 0,-1 0 1,1 0-1,0 1 0,-1-1 1,1 0-1,-1 1 1,1-1-1,0 1 0,0-1 1,-1 0-1,1 1 0,0-1 1,0 1-1,-1-1 1,1 1-1,0-1 0,0 1 1,0-1-1,0 1 0,0-1 1,0 1-1,0-1 0,0 1 1,0-1-1,0 1 1,0-1-1,0 1 0,0-1 1,0 1-1,0-1 0,0 1 1,1-1-1,-1 0 0,0 1 1,0-1-1,0 1 1,1-1-1,-1 1 0,0-1 1,1 0-1,-1 1 0,0-1 1,1 0-1,-1 1 0,1-1 1,-1 0-1,0 0 1,1 1-1,-1-1 0,1 0 1,-1 0-1,1 0 0,-1 1 1,1-1-1,-1 0 14,6 2-21,0-1-1,1 0 1,-1 0 0,0 0-1,1-1 22,33 2 123,-7 0 217,0 1-1,6 2-339,-31-4 98,0 1-1,0 0 0,0 0 0,0 1 0,-1 0 1,1 0-1,-1 0 0,0 1 0,0 1 0,0-1 0,1 3-97,-5-6 20,-1 1 0,0 0 0,0 0 0,0 0 0,-1 1 0,1-1 0,0 0 0,-1 1 0,0-1 0,1 1 0,-1-1 0,0 1 0,0 0 0,0-1 0,-1 1 0,1 0-1,-1 0 1,0-1 0,1 1 0,-1 0 0,0 0 0,-1 0 0,1 1-20,-1-1 4,0 1 1,0-1-1,-1 0 1,1 0-1,-1 1 0,0-1 1,1 0-1,-1-1 1,-1 1-1,1 0 0,0 0 1,-1-1-1,1 1 0,-1-1 1,0 0-1,0 0 1,0 0-1,-1 0-4,-2 2-69,-1-1 0,1-1-1,-1 1 1,1-1 0,-1 0 0,0-1 0,0 1 0,-3-1 69,7-1-88,0 1 0,0-1 1,0 0-1,1 0 0,-1 0 0,0 0 1,0-1-1,0 1 0,0-1 1,1 0-1,-1 0 0,0 0 0,0 0 1,1 0-1,-1 0 0,1-1 1,-1 1-1,1-1 0,0 0 0,0 0 1,-1 0 87,2 0-40,0 1 1,0-1-1,0 1 1,0-1-1,1 1 1,-1-1-1,1 0 1,-1 1 0,1-1-1,-1 0 1,1 0-1,0 1 1,0-1-1,0 0 1,0 0-1,0 1 1,1-1-1,-1 0 1,0 1-1,1-1 1,-1 0-1,1 1 1,0-1-1,-1 0 1,1 1-1,0-1 1,0 1 0,0-1-1,0 1 1,0 0-1,1-1 40,2-3-21,0 0-1,1 1 0,-1 0 1,1 0-1,0 0 1,0 1-1,0 0 0,5-3 22,2 1 225,0 0-1,1 1 1,-1 1-1,1 0 0,0 0 1,0 1-1,11 0-224,22 1 1538,29 4-1538,26-1 157,-83-3-183,-1-2-1,1 0 1,-1 0-1,0-2 0,0 0 1,0-1-1,-1-1 0,13-7 27,-2-1-11,-1-1 0,0-2 0,-2 0 0,15-14 11,-3-5 11,-34 35-11,0-1 1,0 1 0,0-1 0,-1 1 0,1-1 0,-1 1 0,0-1 0,0 0 0,0 0 0,0 0-1,0 0 1,0 0 0,-1 0 0,1 0 0,-1 0-1,0 2 1,0 1 1,-1-1-1,1 1 0,0-1 0,0 0 0,0 1 1,-1-1-1,1 1 0,0-1 0,-1 1 0,1-1 1,-1 1-1,1-1 0,0 1 0,-1 0 0,1-1 1,-1 1-1,1 0 0,-1-1 0,1 1 1,-1 0-1,1-1 0,-1 1 0,0 0 0,1 0 1,-1 0-1,1-1 0,-1 1 0,0 0 0,1 0 1,-1 0-1,1 0 0,-1 0 0,0 0 1,1 0-1,-1 1 0,1-1 0,-1 0 0,0 0 1,1 0-1,-1 0 0,1 1 0,-1-1 0,1 0 1,-1 1-2,-28 11 84,12-1-39,0 0 1,0 1-1,1 0 1,1 2-1,0 0 1,1 0-1,0 1 1,1 1-1,1 1 1,0-1-1,-4 12-45,9-17-120,1 1 0,1-1 0,0 1 0,1 0 0,0 0 0,1 1 0,0-1 0,1 1 0,0 0 0,1-1 1,1 1-1,0 0 0,0 0 0,1 0 0,1-1 0,0 1 0,1-1 0,4 11 120,-5-18-142,0 1-1,0-1 1,1 0 0,-1 0 0,1 0-1,0-1 1,1 1 0,-1-1-1,2 2 143,2-1-139,0 0-1,0 0 0,0 0 0,1-1 1,6 3 139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7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0 250 6841,'21'-19'2625,"18"-6"-1865,36-6-584,20-6-112,19-9-144,0 6-40,-12 9 16,-13 11-40,-26 20-584,-10 12-376,-26 23 648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51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59 614 4817,'-1'1'112,"0"1"-1,0-1 1,0 0-1,0 0 1,0 1-1,0-1 1,0 0 0,0 1-1,0-1 1,0 1-1,1 0 1,-1-1-1,1 1 1,-1-1 0,1 1-1,0 0-111,-3 5 131,-5 13-277,0 1 0,2 0-1,0 0 1,1 0-1,1 1 1,2-1 0,0 1-1,1 0 1,0 0 146,1-20-5,0 0 0,1 0 0,-1 0 0,0 0 0,0 0 0,1 0-1,-1 0 1,1 0 0,0 0 0,-1 0 0,1 0 0,0 0 0,0 0 0,0-1 0,1 1 0,-1 0 0,0-1 0,1 1 0,-1-1 0,0 0 0,1 1 0,0-1 0,-1 0 0,1 0 0,0 0 0,0 0 0,0 0-1,-1 0 1,1-1 0,0 1 0,0 0 0,0-1 0,0 0 0,0 1 0,0-1 0,0 0 0,0 0 0,2 0 5,8-2 62,-1 1 1,1-1-1,-1-1 0,0 0 1,1-1-1,2-2-62,-11 5 13,41-15 344,0-3 0,-2-1 0,17-12-357,-42 22 133,1-1 0,-2-1 1,0-1-1,0 0 0,-1-1 1,-1-1-1,0-1 0,-1 1 1,1-5-134,-5 4 81,0 0 1,-1-1-1,-1-1 1,-1 1 0,0-1-1,-1 0 1,-1 0 0,-1-1-1,-1 1 1,0-1-1,-2-16-81,-1-25 121,-4 0 0,-10-57-121,10 88 86,2 4 81,-1 2 0,-1-1-1,-1 0 1,-1 1 0,-2-1-167,9 23 22,-11-18 318,11 19-334,0 0 0,-1-1 0,1 1 0,-1 0 0,1 0 0,0-1 0,-1 1 0,1 0 0,-1 0 0,1 0 0,-1 0 0,1 0 0,0-1 0,-1 1-1,1 0 1,-1 0 0,1 0 0,-1 0 0,1 0 0,-1 0 0,1 0 0,0 1 0,-1-1 0,1 0 0,-1 0 0,1 0 0,-1 0 0,1 0 0,0 1 0,-1-1 0,1 0 0,-1 0 0,1 1 0,0-1 0,-1 0-1,1 1 1,0-1 0,-1 0 0,1 1 0,0-1 0,0 1 0,0-1 0,-1 0 0,1 1 0,0-1 0,0 1 0,0-1 0,0 1-6,-7 9-1,2 1 1,0-1-1,0 1 0,1 1 1,0-1-1,1 0 1,0 1-1,1 0 0,1-1 1,-1 1-1,2 0 1,0 0-1,0 0 0,1 1 1,1 3-38,1 0-1,0 0 1,1 0-1,0 0 1,2-1-1,-1 0 1,2 0-1,0 0 1,1-1 0,3 4 38,10 13-131,-2-3-20,0 0 1,9 23 150,-24-42-72,-1-1 0,1 1 0,-1-1 0,-1 1 0,1 0 0,-2 0-1,1 0 1,-1 1 0,-1-1 0,1 0 0,-2 0 0,0 3 72,0 0-342,-1 0-1,-1 0 1,-1 0-1,1 0 0,-2-1 1,0 1-1,0-1 1,-6 9 342,-8 7-606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51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6649,'6'-19'421,"-3"11"-213,-1 0 1,1 0-1,0 1 0,1-1 0,0 1 0,0 0 0,3-3-208,-4 7 44,-1 0-1,1 1 0,0-1 0,0 1 0,1 0 0,-1 0 0,0 0 1,1 0-1,-1 0 0,1 1 0,0 0 0,-1 0 0,1 0 1,0 0-1,0 0 0,0 1 0,-1-1 0,1 1 0,0 0-43,280 1 7,-111 2-2445,-151-4 1689,-14 0 350,0 1 0,0 0 0,0 0 0,0 0 0,0 1 0,-1 0 1,1 1-1,0 0 0,-1 0 0,3 2 399,-9-4 24,-1 0 0,1 1 0,0-1 0,-1 1 0,1-1 0,-1 1 0,1 0 1,-1-1-1,0 1 0,1-1 0,-1 1 0,0 0 0,1-1 0,-1 1 0,0 0 0,1-1 0,-1 1 1,0 0-1,0 0 0,0-1 0,0 1 0,0 0 0,0 0 0,0-1 0,0 1 0,0 0 0,0 0 1,0-1-1,-1 1 0,1 0 0,0-1 0,0 1 0,-1 0 0,1-1 0,-1 1 0,1 0 0,-1 0-24,-20 28 1789,12-18-1044,7-7-640,-1-1 0,1 0 0,1 1 0,-1 0 0,0-1 1,1 1-1,0 0 0,0 0 0,0 0 0,0 0 0,0 0 1,1 0-1,0 0 0,0 0 0,0 0 0,0 0 0,1 0 1,0 0-1,-1 0 0,1 0 0,1 0 0,0 3-105,1-2 5,0 0-1,0 0 0,0 0 1,1-1-1,-1 1 0,1-1 1,0 0-1,1 0 0,-1 0 1,1-1-1,-1 0 0,1 0 1,0 0-1,0 0 0,0-1 1,2 1-5,6 1-269,-1 0-1,1-1 1,-1-1 0,1 0 0,0 0 0,0-1 0,0-1 0,0 0 0,0-1-1,12-3 270,27-7-877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52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 6065,'-1'0'69,"1"0"-1,-1 0 0,1 0 1,0 0-1,-1 0 1,1 0-1,0 0 0,-1 0 1,1 0-1,0 0 1,-1 0-1,1 0 0,-1 0 1,1 0-1,0 0 1,-1 0-1,1 0 0,0 0 1,-1 1-1,1-1 0,0 0 1,-1 0-1,1 1 1,0-1-1,0 0 0,-1 0 1,1 1-1,0-1 1,0 0-1,-1 0 0,1 1 1,0-1-69,-9 18 565,-3 25-489,4 2-426,2-1 1,1 2-1,3-1 0,1 0 0,3 0 0,6 38 350,-6-72-237,0 1 0,1-1 0,1 1 0,0-1 0,0 0 0,1 0-1,4 7 238,-6-14-31,1 1 0,-1 0 0,0-1-1,1 0 1,0 1 0,0-2 0,0 1-1,1 0 1,-1-1 0,1 0 0,0 0-1,0 0 1,0-1 0,0 1 0,0-1-1,1 0 1,2 0 31,8 1 107,0-1 0,1-1 1,-1 0-1,0-1 0,0-1 0,1 0 1,10-3-108,22-6 312,39-13-312,-55 12-95,-1-1 0,0-1 0,-1-2 0,0-1 0,-2-1 0,0-2 0,-1-1 0,0-1 0,16-18 95,-43 37 22,1 1-1,-1-1 1,1 1-1,0 0 1,0 0-1,0 0 1,-1 0 0,1 0-1,0 0 1,0 0-1,0 1 1,0-1-1,1 0-21,-2 1 18,0 1 1,0-1-1,0 0 0,-1 0 0,1 0 0,0 1 0,-1-1 1,1 0-1,0 1 0,0-1 0,-1 1 0,1-1 0,-1 1 1,1-1-1,0 1 0,-1-1 0,1 1 0,-1 0 0,1-1 1,-1 1-1,0 0 0,1-1 0,-1 1 0,0 0 0,1 0 0,-1-1 1,0 1-1,0 0 0,0 0 0,1-1 0,-1 1 0,0 0 1,0 0-1,0 0 0,0-1 0,0 1 0,-1 0-18,3 56 461,-2-35-502,1 0 0,1 0 0,0 0 1,4 13 40,-4-31-58,-1 1-1,0 0 1,1-1 0,0 1 0,0 0 0,0-1-1,0 0 1,1 0 0,0 0 0,0 0 0,0 0-1,0 0 1,1-1 0,-1 1 0,1-1 0,0 0-1,0 0 1,0-1 0,0 1 0,1-1 0,-1 0-1,2 1 59,-2-2-16,-1-1 0,1 1 0,0-1 0,0 1 0,0-1-1,0 0 1,0-1 0,0 1 0,-1-1 0,1 0 0,0 0 0,0 0-1,-1 0 1,1 0 0,0-1 0,-1 0 0,1 0 0,-1 0 0,0 0-1,0 0 1,0-1 0,3-2 16,8-8 63,-1 0-1,0-1 1,-1 0-1,0-2-62,-4 7 49,-1 0 0,-1-1 1,0 0-1,0 0 0,-1-1 0,0 1 0,-1-1 0,0 0 1,-1 0-1,0-1 0,0 1 0,-1-1 0,-1 1 1,0-1-1,-1 1 0,0-1 0,-1 0-49,0-17 187,3 15 113,-2 13-286,-1 1-1,1 0 0,0 0 1,0 0-1,0 0 0,0 0 1,0 0-1,0 0 0,0 0 1,0-1-1,0 1 0,0 0 1,0 0-1,0 0 0,0 0 1,0 0-1,0 0 0,0 0 1,0 0-1,0-1 0,0 1 1,0 0-1,0 0 0,1 0 1,-1 0-1,0 0 0,0 0 1,0 0-1,0 0 0,0 0 1,0-1-1,0 1 0,0 0 1,0 0-1,0 0 0,0 0 1,1 0-1,-1 0 0,0 0 1,0 0-1,0 0 0,0 0 1,0 0-1,0 0 0,0 0 1,0 0-1,1 0 0,-1 0 1,0 0-1,0 0 0,0 0 0,0 0 1,0 0-1,0 0 0,0 0 1,1 0-1,-1 0 0,0 0 1,0 0-1,0 0 0,0 0-13,13 14-37,0-1 0,0 0 0,2-1-1,-1 0 1,2-2 0,3 3 37,-14-10-14,4 3-44,0-1 0,1 0 0,0 0 0,0-1 0,0-1 0,1 1 0,-1-2 0,6 2 58,6-2-113,0 0 0,0-1 0,4-2 113,-5 1-34,3 0 125,0 2 1,0 0 0,0 1-1,13 4-91,-23-3 49,0 0 1,0 1-1,-1 1 0,0 0 0,0 0 0,-1 1 1,1 1-1,2 3-49,-7-5-52,0 1 1,0-1 0,-1 1-1,0 1 1,0 0 0,0 1 51,8 23-134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29:53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1 286 2769,'0'-1'73,"0"0"1,0 0-1,1 0 1,-1 0-1,0 0 1,1 1-1,-1-1 1,0 0-1,1 0 1,-1 0-1,1 1 1,-1-1 0,1 0-1,-1 1 1,1-1-1,0 0 1,-1 1-1,1-1 1,0 1-1,0-1 1,0 0-74,25-12-226,-6 4 297,-10 4-72,3-2 10,0 0 1,0 1-1,1 1 1,0 0 0,0 1-1,5-1-9,136-12 672,-83 13-180,25 3-492,30-2 67,506-2-11,-69 0-700,-175-1-77,-133 4 380,359 10-39,146 6 450,-435-14-29,354 12 1022,47 1-521,2-26-632,650-47 31,-765 46 87,-427 11-34,-74 2 8,506-21 78,-498 12 24,58-3 413,96-24-517,-256 34-17,29-7-217,2 3 0,-1 1 0,15 2 234,-25 4-800,-3-4 325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1:46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126 843 648,'-7'8'37,"0"-2"9,0 2 0,1-1 1,-1 0-1,2 1 0,-1 1 0,1-1 1,0 0-1,1 1 0,0 0 1,0 0-1,1 1 0,-2 7-46,-3 18 211,-5 25 390,1 1 0,4 1 0,-1 61-601,10-152 871,2 0-1,6-27-870,-3 19 70,3-59 218,-4-1 0,-4 0 0,-5-5-288,0-63 855,4 158-821,-1-79 879,5 0 1,10-55-914,-13 133 2,1 0 1,1 0 0,0 0 0,0 0 0,0 1 0,1-1 0,0 1 0,0 0 0,1 0 0,0 0 0,0 0 0,1 1-1,0 0 1,0 0 0,0 1 0,1 0 0,0 0 0,0 0 0,1 0-3,21-10-10,-1 1 0,2 1 0,0 1-1,13-2 11,-25 8 4,58-18-72,0 2-1,13 2 69,-86 20-50,38-5-618,-39 4 507,0 1 0,0 0 0,0 0 0,0 0 0,0 1 0,0-1 0,0 0 0,-1 1 0,1-1 0,0 1 0,0 0 0,0 0 0,-1-1 0,1 1 0,0 0 0,-1 1 0,1-1 0,0 0 161,3 11-805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1:47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 5281,'4'2'1809,"15"5"-1593,22-1-384,16-6-209,22-21-1015,8-3 928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1:47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4009,'-5'122'1584,"10"-103"-1088,18 2-208,22-10-256,2-11-136,2-13-416,4-13-296,-10-12-688,-5-5 904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1:47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52 181 808,'2'-8'117,"2"-30"391,-4 38-499,0 0 1,0 0-1,0 0 1,0-1 0,0 1-1,0 0 1,0 0-1,0 0 1,0-1 0,0 1-1,0 0 1,0 0-1,0 0 1,0 0-1,0-1 1,0 1 0,0 0-1,0 0 1,0 0-1,0 0 1,-1-1 0,1 1-1,0 0 1,0 0-1,0 0 1,0 0-1,0 0 1,0-1 0,-1 1-1,1 0 1,0 0-1,0 0 1,0 0 0,0 0-1,-1 0 1,1 0-1,0 0 1,0 0 0,0 0-1,0 0 1,-1 0-1,1 0 1,0 0-10,-12 12 653,6-3-455,1 0-1,0 0 1,1 0 0,0 1-1,0 0 1,1 0 0,0 0-1,1 0 1,0 0 0,1 1-198,0-7 32,0 1-1,1 0 1,0 0 0,0-1 0,0 1 0,1 0-1,-1 0 1,1-1 0,0 1 0,1-1 0,-1 1-1,1-1 1,0 1 0,0-1 0,0 0 0,0 0-1,1 0 1,0 0 0,0 0 0,0 0 0,0-1-1,2 2-31,-1-3 7,-1 0 0,1 0 0,0-1 0,0 1 0,0-1-1,0 0 1,0 0 0,0 0 0,0-1 0,0 1 0,0-1 0,0 0-1,0 0 1,0-1 0,0 1 0,0-1 0,0 0 0,0 0-1,0 0 1,0-1 0,0 1 0,-1-1 0,2-1-7,7-2 17,0-1 0,-1-1-1,0 0 1,0 0 0,-1-1 0,8-8-17,-11 9 1,-1 1-1,0-1 1,-1 0-1,0 0 1,0 0 0,0-1-1,-1 0 1,0 0-1,-2 4 1,-1 0 1,1-1-1,-1 1 1,0-1 0,0 1-1,-1-1 1,1 1-1,-1-1 1,0 0-1,0 1 1,0-1-1,-1 1 1,0-1-1,0 1 1,0-1-1,-1-2-1,-2-2 36,0 1-1,0-1 1,-1 1-1,0-1 1,0 1-1,-1 1 0,-1-2-35,3 5 111,1 0 0,-1 0-1,-1 0 1,1 0-1,0 0 1,-1 1 0,0 0-1,0 0 1,0 0-1,0 1 1,0 0 0,-4-1-111,24-3 186,5 0-186,2-1-6,0 1 0,0 0 0,0 2 0,11 0 6,-27 3-4,0 1 0,0 0 0,-1 0 0,1 1 0,0-1-1,0 1 1,0 1 0,0-1 0,0 1 0,-1 0 0,1 0 0,-1 0 0,0 1 0,1 0 0,-1 0 0,0 1 0,-1-1 0,1 1 0,1 2 4,0 0 4,-1 1 0,0-1-1,0 1 1,-1 0 0,0 1 0,0-1 0,0 1 0,-1 0 0,0 0 0,-1 0-1,0 0 1,0 0 0,-1 0 0,0 0 0,0 6-4,-1 17 53,-1-1 0,-1 1 0,-6 22-53,4-23 43,0 1 1,2 27-44,2-54-22,0 1 1,0-1 0,0 0-1,1 1 1,0-1-1,0 0 1,0 0-1,0 1 1,0-1-1,1 0 1,0 0-1,0 0 1,0-1-1,0 1 1,1 0 0,0-1-1,-1 0 1,1 1-1,0-1 1,1 0-1,-1-1 1,4 3 21,1-1-37,1-1 0,0 0 0,-1 0 0,2-1 0,5 1 37,-14-3-1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06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81 464,'0'-67'108,"0"67"-112,0-1-1,0 1 1,0-1-1,0 1 1,0-1-1,0 1 1,0-1-1,0 1 0,0-1 1,0 1-1,0-1 1,0 0-1,0 1 1,1-1-1,-1 1 1,0 0-1,0-1 1,1 1-1,-1-1 1,0 1-1,0-1 1,1 1-1,-1 0 1,0-1-1,1 1 1,-1-1-1,1 1 5,1 1 450,-2-1 56,0 0-472,0 0 0,0 0 0,-1 0 0,1 0-1,0 0 1,0 0 0,0 0 0,0 0 0,0 0 0,0 0 0,0 0 0,0 0 0,-1 0 0,1 0 0,0 0 0,0 0 0,0 0 0,0 0 0,0 0 0,0 0 0,0 0 0,0 0 0,-1 0 0,1 0 0,0 0 0,0 0 0,0 0 0,0 0 0,0 0 0,0 0 0,0 1 0,0-1 0,0 0 0,-1 0 0,1 0 0,0 0 0,0 0-1,0 0 1,0 0 0,0 0 0,0 0 0,0 0 0,0 1 0,0-1 0,0 0 0,0 0 0,0 0 0,0 0 0,0 0 0,0 0 0,0 0 0,0 1 0,0-1-34,-2 54 508,-14 338 1191,10-280-1195,-5-2 0,-9 21-504,11-72 43,-15 89-414,18-114-217,6-18 228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07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1 2144,'-7'3'67,"-1"0"-1,1 0 1,0 1-1,1 1 0,-1-1 1,1 1-1,0 0 0,0 0 1,0 1-1,0-1 0,1 1 1,0 1-1,1-1 0,-4 7-66,-2 4 228,0 0 0,2 1-1,0 0 1,1 0 0,-2 10-228,2-3 188,2 0 0,0 0 1,2 1-1,1-1 0,1 1 1,1 0-1,1-1 1,4 24-189,-4-41 11,1-1 0,0 0 0,0 0-1,0 0 1,1 0 0,0 0 0,1 0 0,-1-1 0,1 1 0,1-1 0,-1 0 0,1 0 0,0-1 0,0 1 0,1-1 0,-1 0 0,1-1-11,-3-3 1,-1 0-1,0 0 1,0 0 0,0-1-1,1 1 1,-1-1-1,0 1 1,1-1-1,-1 0 1,0 0 0,1 0-1,-1 0 1,0 0-1,0-1 1,1 1-1,-1-1 1,0 0 0,0 1-1,1-1 1,-1 0-1,0 0 1,0 0-1,0-1 1,0 1 0,0-1-1,7-4-101,0-1 1,0 0 0,-1-1 0,6-6 100,-1 0-132,-1 0 0,-1-1 0,0 0 0,-1 0 1,-1-1-1,0-1 0,-1 1 0,-1-2 0,1-4 132,-4 9-6,0-1-1,-2 0 0,1 0 0,-2 0 1,0 0-1,0 0 0,-2 0 0,0 0 1,0 0-1,-1 0 0,-1 0 1,-3-8 6,2 8 22,0 0 0,-2 0 1,1 1-1,-2 0 1,-2-3-23,7 12 28,-1 0 1,1 0 0,-1 0 0,0 1-1,0-1 1,0 1 0,0 0 0,-1 0-1,1 0 1,-1 0 0,0 1 0,0 0-1,0-1 1,0 1 0,0 1 0,0-1-1,0 0 1,-4 1-29,4 1-4,-1 0 1,1 0-1,0 1 0,-1-1 0,1 1 0,-1 0 1,1 1-1,0-1 0,0 1 0,0 0 1,0 0-1,0 0 0,0 0 0,0 1 1,1 0-1,-1 0 0,1 0 0,-2 2 4,3-4-29,-19 19-130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8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0 444 5857,'67'-32'5588,"-27"9"-4772,14-11-816,-48 30 23,0 0 0,0-1 0,-1 1-1,1-1 1,-1 0 0,-1-1 0,1 1 0,0-2-23,-4 5 4,0 1 1,0-1 0,0 0 0,0 0-1,0 0 1,-1 1 0,1-1 0,-1 0 0,1 0-1,-1 0 1,0 0 0,0 0 0,0 0 0,0 0-1,0 0 1,0 0 0,0 0 0,-1 0 0,1 0-1,-1 0 1,1 1 0,-1-1 0,0 0-1,0 0 1,0 0 0,0 1 0,0-1 0,0 0-1,0 1 1,0-1 0,-2 0-5,-6-6 18,-1-1 0,0 2 0,-1 0 0,1 0 0,-2 1 0,1 0 0,0 0 0,-11-2-18,-21-11 32,38 14-19,5 5-12,0-1-1,0 1 1,0 0-1,0-1 1,0 1-1,0 0 1,0-1-1,0 1 1,1 0-1,-1 0 1,0-1 0,0 1-1,0 0 1,0 0-1,1-1 1,-1 1-1,0 0 1,0 0-1,1 0 1,-1-1-1,0 1 1,0 0-1,1 0 1,-1 0-1,0 0 1,1 0-1,-1 0 1,0-1-1,1 1 1,-1 0-1,0 0 1,0 0-1,1 0 1,-1 0 0,0 0-1,1 0 0,15-4-1,133-33-5,2 6 0,3 7 6,-153 24 0,10-2 0,0 0-1,0 1 1,0 1 0,0 0 0,0 0 0,0 1 0,0 1 0,0-1 0,0 2 0,0 0-1,3 1 1,-12-3 0,0 0 0,0 0 0,0 0 0,0 0-1,0 0 1,0 0 0,-1 0 0,1 1 0,0-1-1,-1 1 1,1-1 0,-1 1 0,0 0 0,1-1 0,-1 1-1,0 0 1,0 0 0,0 0 0,0 0 0,-1 0-1,1 0 1,-1 0 0,1 0 0,-1 0 0,1 0-1,-1 0 1,0 0 0,0 1 0,0-1 0,0 0-1,-1 0 1,1 0 0,0 0 0,-1 0 0,0 0-1,0 1 1,-3 8 1,0-1-1,-1-1 1,-1 1-1,1-1 1,-1 0-1,-6 7 0,-29 32 16,30-37-13,1 1 0,0 0 0,0 1 0,1 0-1,1 1 1,0-1 0,1 1 0,0 1 0,-1 5-3,8-18 0,-1 1 1,1-1 0,-1 0 0,1 1-1,0-1 1,0 1 0,0-1 0,0 1-1,0-1 1,0 1 0,1-1 0,0 1-1,-1-1 1,1 0 0,0 1 0,0-1-1,0 0 1,0 0 0,0 0 0,1 1-1,1 0 0,0 0 1,0 1 0,0-1 0,0-1-1,1 1 1,-1 0 0,1-1-1,0 0 1,-1 0 0,1 0-1,1 0 0,10 3 2,-1 0-1,2-1 0,-1 0 0,0-2 0,15 2-1,-6-3 1,0 0 0,0-2 0,0-1 0,0-1 0,-1-1 1,0-1-1,3-1-1,10-5-1,-2-1 1,1-2 0,-1-1-1,5-5 1,-25 13 4,0-2-1,-1 0 0,0 0 1,0-1-1,-1-1 1,-1 0-1,1-1 0,-2 0 1,0 0-1,8-12-3,-13 14 4,1 1 0,-2-1 0,1 0 0,-1 0-1,0 0 1,-1-1 0,-1 1 0,1-1 0,-2 0 0,1 0 0,-2 0 0,1 1 0,-1-1 0,-1 0 0,0 0-1,-1-2-3,1 8 8,0-1-1,-1 0 0,1 0 0,-1 1 0,0-1 0,-1 1 0,1-1 0,-1 1 0,0 0 0,-1 0 0,1 0 1,-1 1-1,0-1 0,-2-1-7,3 4 8,0-1 1,0 1-1,0 0 1,-1 0 0,1 1-1,-1-1 1,0 1-1,1 0 1,-1 0 0,0 0-1,0 0 1,0 0-1,1 1 1,-1 0-1,0 0 1,0 0 0,0 0-1,0 0 1,0 1-1,0 0 1,1 0-1,-2 0-8,-8 3 8,1 1-1,0 0 0,1 1 1,-1 0-1,1 0 0,0 1 1,1 1-1,0 0 0,0 0 1,0 1-1,1 1 0,1-1 1,0 1-1,-6 10-7,0 1-1,1 0-1,1 1 1,1 1-1,1-1 1,1 2-1,1 0 1,-1 7 1,8-25-2,-1-1 0,1 1 1,0 0-1,0 0 1,1 0-1,0-1 1,0 1-1,1 4 2,-1-8-1,0 0 1,1-1-1,-1 1 0,1 0 1,0-1-1,0 1 0,0-1 1,0 1-1,0-1 0,0 1 0,0-1 1,0 1-1,0-1 0,0 0 1,1 0-1,-1 0 0,1 0 1,-1 0-1,1 0 0,-1 0 0,1 0 1,0 0-1,-1-1 0,1 1 1,0-1-1,-1 1 0,1-1 1,1 1 0,9 0 2,-1 0 0,1 0 0,-1-1 1,1-1-1,0 1 0,-1-2 1,1 0-1,-1 0 0,0-1 1,1-1-1,8-3-2,3-3 5,-1 0 1,0-2-1,-1 0 0,0-2 1,1-2-6,-12 10 0,-1-2 1,0 1-1,0-1 1,-1 0-1,0-1 1,0 0-1,-1 0 1,0-1-1,-1 0 1,0 0-1,0 0 1,-1-1-1,-1 0 1,1 0-1,-2 0 1,0 0-1,0-1 1,0-3-1,0-27-32,-2-20 32,-9 102-62,0-6 36,2 3 36,2 1 0,1 23-10,2-47 2,2 1 1,0 0-1,1-1 0,0 1 1,1-1-1,1 0 0,0 0 1,3 5-4,-6-16 0,1 0-1,-1 0 1,1 0-1,0-1 0,0 1 1,0-1-1,0 1 0,1-1 1,-1 0-1,1 0 1,-1 0-1,1 0 0,0 0 1,0 0-1,0-1 0,0 0 1,0 1-1,0-1 0,0 0 1,0-1-1,0 1 1,0 0-1,1-1 2,8 1-48,1 0 1,0-1-1,0 0 0,-1-1 0,6-1 48,20-4-844,1-1 0,-1-1-1,-1-3 1,0-1-1,0-1 1,25-15 844,4-8-1122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07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9 2801,'-4'-6'1440,"-1"4"-312,10 14-904,-5-12-192,0 0-80,6 32 72,7 62-24,-13-53 24,-9 1 56,-6 9 24,1-2 32,-1 5-16,4-3-32,5-9-8,6 3-208,6-13-288,2-11 272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08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2 6313,'0'0'67,"-1"0"0,1-1 0,-1 1-1,1 0 1,-1 0 0,1 0 0,0 0 0,-1 0-1,1 0 1,-1 0 0,1 0 0,-1 0 0,1 0-1,-1 0 1,1 0 0,-1 0 0,1 1-1,-1-1 1,1 0 0,0 0 0,-1 0 0,1 1-1,-1-1 1,1 0 0,0 0 0,-1 1-1,1-1 1,0 0 0,-1 1 0,1-1 0,0 1-1,-1-1 1,1 1-67,-10 17-66,9-14 193,-16 42-126,2 0-1,2 2 1,2-1 0,-1 28-1,6-41-26,-46 259-250,50-284 270,0-2-11,1 1 0,-1-1-1,1 1 1,1-1 0,0 4 17,0-10-3,-1 0 0,1 0 1,0 0-1,1-1 0,-1 1 1,0 0-1,0 0 0,0 0 0,0 0 1,1-1-1,-1 1 0,0 0 1,1 0-1,-1 0 0,1-1 0,-1 1 1,1 0-1,-1-1 0,1 1 0,-1 0 1,1-1-1,0 1 0,-1-1 1,1 1-1,0-1 0,0 1 0,-1-1 1,1 0-1,0 1 0,0-1 1,0 0-1,-1 1 0,1-1 0,0 0 1,0 0-1,0 0 0,0 0 1,0 0-1,-1 0 0,1 0 0,0 0 1,0 0-1,0 0 0,0-1 1,-1 1-1,1 0 0,0 0 0,0-1 3,6-1-85,-1-1 1,1 0-1,-1 0 0,0-1 0,1 0 0,-2 0 0,1 0 0,0-1 0,-1 1 0,0-1 0,1-2 85,6-7-537,0 0-1,-1-1 0,6-11 538,-13 20-156,-1 3 74,-1-1 0,0 1 0,-1 0 0,1-1 0,0 1 0,-1-1 0,0 1 1,0-1-1,1-3 82,-2 7-6,0-1 0,0 1 1,0 0-1,0-1 0,0 1 1,0 0-1,0 0 0,0-1 0,0 1 1,0 0-1,0-1 0,0 1 1,0 0-1,0 0 0,-1-1 1,1 1-1,0 0 0,0 0 1,0-1-1,0 1 0,-1 0 1,1 0-1,0-1 0,0 1 1,0 0-1,-1 0 0,1 0 0,0 0 1,0-1-1,-1 1 0,1 0 1,0 0-1,0 0 0,-1 0 1,1 0-1,0 0 6,-14 1-73,-14 11 19,5 2-130,1 1 1,-7 6 183,-7 12-132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08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74 280 2977,'2'0'284,"0"-1"0,-1 1 1,1 0-1,-1-1 1,1 1-1,-1-1 0,1 1 1,-1-1-1,1 0 0,-1 1 1,1-1-1,0-1-284,10-5 526,57-21-229,-36 15-846,-1-1 0,2-3 549,-25 12-240,0 0-1,-1-1 0,1 0 1,-1 0-1,0-1 1,-1 0-1,0-1 0,0 0 1,0 0 240,-4 4-81,-1 0 0,1 0-1,-1 0 1,0 0 0,-1 0 0,1-1 0,-1 1-1,1 0 1,-1-1 0,0 1 0,-1-1 0,1 0 0,-1 0 81,0 2 9,0 1 0,0-1 0,-1 1 0,1 0 0,-1-1 0,1 1 0,-1-1 0,0 1 0,0 0 0,0 0 1,0-1-1,0 1 0,0 0 0,-1 0 0,1 0 0,-1 0 0,0 1 0,1-1 0,-1 0 0,0 1 0,0-1 0,0 1 1,0-1-1,0 1 0,0 0-9,-5-2 96,1 1 0,-1 0 1,0 0-1,0 0 0,0 1 1,0 0-1,0 1 0,0-1 1,0 1-1,0 1 0,-1-1 1,1 1-97,-5 1 219,0 0 1,0 1 0,0 0-1,1 0 1,-1 2 0,-7 3-220,7-1 181,1 0 0,0 0 0,0 1 0,1 1 0,0 0 0,1 0 0,0 1 0,0 1 0,1-1 0,0 1 0,1 0 0,0 1 0,-4 11-181,6-13 31,0 1-1,1 0 1,0 0 0,1 0-1,0 0 1,1 1 0,1-1 0,-1 1-1,2-1 1,0 1 0,0-1-1,1 1 1,0-1 0,1 1-1,3 10-30,-3-16 2,0-1 0,1 1 0,-1-1-1,1 1 1,0-1 0,1 0-1,-1 0 1,1-1 0,0 1 0,0-1-1,1 1 1,-1-1 0,1-1 0,0 1-1,1 0-1,3 1-5,-1-1 0,1 0 0,0 0 0,0-1 0,0 0 0,0-1 0,0 0 0,1 0 0,4-1 5,4 1-187,0-2 0,1-1 0,-1 0-1,0-1 1,0-1 0,0 0 0,0-2-1,0 0 1,13-6 187,-20 6-476,0-1-1,-1 0 0,8-6 477,25-19-849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09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 7402,'6'16'2850,"1"2"-3008,0 6 139,56 183-460,-47-146 259,-3 0 1,1 30 219,-14-82-3,0-7 9,0-1-1,0 0 1,0 1 0,0-1 0,0 0-1,0 1 1,1-1 0,-1 0 0,0 1-1,1-1 1,-1 0 0,1 0 0,0 2-6,0-4 20,0 0 0,0 0 0,0 0 0,0 0 0,-1 0 0,1 0 0,0 0 0,-1-1 1,1 1-1,-1 0 0,1 0 0,-1-1 0,0 1 0,1-1-20,33-76 100,4 1 0,4 2 1,4-1-101,-43 71 3,4-6-9,16-29-101,1 1 0,3 1 1,1 1-1,15-14 107,-38 46-418,0 1 1,0-1-1,1 1 1,0 0 0,-1 0-1,2 1 418,-7 3-13,0-1 0,0 1-1,0 0 1,0 0 0,0 0 0,0 0-1,0 0 1,0 0 0,0 0 0,0 0-1,0 0 1,0 0 0,0 0 0,0 0-1,0 0 1,0 0 0,1 0 0,-1 0-1,0 0 1,0 0 0,0 0 0,0 0-1,0 0 1,0 0 0,0 0-1,0 0 1,0 0 0,0 0 0,0 0-1,1 0 1,-1 0 0,0 0 0,0 0-1,0 0 1,0 0 0,0 0 0,0 0-1,0 0 1,0 0 0,0 0 0,0 0-1,0 0 1,0 0 0,0 0 0,0 0-1,1 1 1,-1-1 0,0 0 0,0 0-1,0 0 1,0 0 0,0 0 0,0 0-1,0 0 1,0 0 0,0 0 0,0 0-1,0 0 1,0 0 0,0 1 0,0-1-1,0 0 1,0 0 0,0 0 0,0 0-1,0 0 14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1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487 47 1912,'38'-44'695,"-38"44"-691,0 0 0,0 0 0,0 0 0,0 1 0,0-1-1,0 0 1,-1 0 0,1 0 0,0 0 0,0 0 0,0 0 0,0 0 0,0 0-1,0 0 1,0 0 0,0 0 0,0 0 0,0 0 0,0 0 0,-1 0 0,1 0 0,0 0-1,0 0 1,0 0 0,0 0 0,0 0 0,0 0 0,0 0 0,0 0 0,0 0-1,0 0 1,0 0 0,0 0 0,-1 0 0,1-1 0,0 1 0,0 0 0,0 0-1,0 0 1,0 0 0,0 0 0,0 0 0,0 0 0,0 0 0,0 0 0,0 0-1,0 0 1,0 0 0,0 0 0,0-1 0,0 1 0,0 0 0,0 0 0,0 0-1,0 0 1,0 0 0,0 0 0,0 0 0,0 0 0,0 0 0,0 0 0,0 0-1,0-1 1,0 1 0,0 0 0,0 0 0,0 0 0,0 0 0,0 0-4,-13 3 1704,-19 8 913,-168 66-1534,133-48-954,-33 20-129,15-7 16,74-38-15,0 1 1,11-5-3,0 0 1,-1 0 0,1 0-1,0 0 1,0 0-1,0 1 1,0-1-1,0 0 1,-1 0-1,1 0 1,0 0-1,0 1 1,0-1-1,0 0 1,0 0 0,0 0-1,-1 0 1,1 1-1,0-1 1,0 0-1,0 0 1,0 0-1,0 1 1,0-1-1,0 0 1,0 0-1,0 1 1,0-1 0,0 0-1,0 0 1,0 0-1,0 1 1,0-1-1,1 0 1,-1 0-1,0 0 1,0 1 0,0-1-12,0 0 20,0 0 24,3 0-17,0 1 0,0-1 0,0 0 0,-1 1-1,1 0 1,0 0 0,0 0 0,-1 0 0,1 0 0,0 0-15,14 7 20,9 3-5,-7-3 2,0 0-1,0-2 0,10 3-16,76 14 65,10-3-65,-47-8 9,-63-11-175,0 0 1,0 0 0,0-1 0,1 0 0,-1 1 0,0-2 0,0 1-1,0 0 1,1-1 0,-1 0 0,0-1 0,4-1 165,-2-1-650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1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6801,'5'-4'2321,"10"10"-2185,23 9-120,9 0-104,19 2-128,6 9-152,1 1-344,-1-1-144,-6 0-185,-6-7-47,-15-13-200,-5 3 800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2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27 208 2697,'2'101'928,"-1"58"-954,-2-154 97,1-1 0,0 1-1,0 0 1,1 0 0,0 0 0,-1-1-1,2 4-70,-1-8 503,-10-11 1041,4-18-1578,1 0 1,1 1-1,1-25 34,2 36-5,-2-38-25,1 0 248,-6-26-218,7 80 7,0 0 0,0 0 1,0 0-1,0 0 0,0 0 1,0 0-1,0 0 0,0 0 1,0 1-1,0-1 0,0 0 1,1 0-1,-1 0 0,0 0 1,1 0-1,-1 1 1,1-1-1,-1 0 0,1 0 1,-1 1-1,1-1 0,-1 0 1,1 1-1,0-1 0,0 0-7,27-10 16,-5 3 26,17-7 403,29-16-445,-52 24 233,1 0-1,0 2 1,1 0-1,17-2-232,26-7 273,18-4-178,-78 18-114,0 0-1,0 0 0,-1 0 1,1 0-1,0 0 1,0 0-1,0 1 1,0-1-1,0 1 1,0-1-1,-1 1 0,1 0 1,0-1-1,0 1 20,-2 0-46,1-1 0,-1 0 0,1 1-1,-1-1 1,1 0 0,-1 1 0,1-1-1,-1 0 1,0 1 0,1-1 0,-1 1 0,0-1-1,1 1 1,-1-1 0,0 1 0,1-1-1,-1 1 1,0-1 0,0 1 0,0-1-1,1 1 1,-1-1 0,0 1 0,0 0-1,0-1 1,0 1 0,0-1 0,0 1 0,0-1-1,0 1 1,0 0 0,0-1 0,-1 1-1,1-1 1,0 1 0,0-1 0,-1 1-1,1-1 1,0 1 0,0-1 0,-1 1 0,1-1-1,-1 1 47,-1 0-480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2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 4249,'13'2'1504,"4"4"-1264,19 3-200,2-1-16,7 1-320,2 6-288,-20-1 344</inkml:trace>
  <inkml:trace contextRef="#ctx0" brushRef="#br0" timeOffset="1">118 194 2088,'-117'186'1113,"142"-173"-241,7-5-8,17-10-320,9-4-128,-1-9-472,3 0-480,-3 4 360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2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1 309 7146,'43'7'2451,"37"15"-2555,-79-22 154,9 3-114,0 0-1,-1 1 0,1 0 0,-1 1 1,0 0-1,0 0 0,-1 1 0,0 0 0,0 0 1,0 1-1,-1 0 0,0 0 0,0 1 1,-1 0-1,2 3 65,-4-5-53,-1 1 1,0 0 0,0 0 0,0 0-1,-1 1 1,0-1 0,0 0-1,-1 1 1,0-1 0,0 1-1,-1 0 1,0-1 0,-1 1-1,1-1 1,-1 1 0,-1-1-1,1 1 1,-1-1 0,-2 4 52,0 0 59,0 0 0,-1 0 1,-1-1-1,0 1 0,0-1 1,-1-1-1,0 1 0,-1-1 1,0 0-1,0-1 0,-1 0 1,-8 7-60,17-15 7,0 0-1,0 0 1,0 0 0,0 0 0,0 0-1,-1 1 1,1-1 0,0 0 0,0 0 0,0 0-1,0 0 1,0 0 0,0 0 0,0 0 0,-1 0-1,1 0 1,0 0 0,0 1 0,0-1 0,0 0-1,0 0 1,-1 0 0,1 0 0,0 0-1,0 0 1,0 0 0,0 0 0,0 0 0,-1 0-1,1 0 1,0 0 0,0 0 0,0 0 0,0 0-1,0 0 1,-1-1 0,1 1 0,0 0-1,0 0 1,0 0 0,0 0 0,0 0 0,0 0-1,-1 0 1,1 0 0,0 0 0,0-1 0,0 1-1,0 0 1,0 0 0,0 0 0,0 0-1,0 0-6,0-11 134,5-7-112,1 0-1,0 1 0,1 0 1,3-3-22,33-67-41,3 2 1,4 2 0,4 3-1,54-64 41,-85 118 15,-13 16-7,-1 0-1,-1-1 1,0 0 0,-1 0 0,4-7-8,-11 17-11,1 0 0,0 0 0,-1 1 0,0-1 0,1 0 1,-1 0-1,1-1 0,-1 1 0,0 0 0,0 0 0,1 0 1,-1 0-1,0 0 0,0 0 0,0 0 0,0 0 1,-1 0-1,1 0 0,0 0 0,0 0 0,-1 0 0,1 0 1,0-1 10,-2 1-48,1 0 0,0 0 1,0 0-1,-1 1 0,1-1 1,0 0-1,-1 0 1,1 1-1,0-1 0,-1 1 1,1-1-1,-1 1 1,1 0-1,-1 0 0,0-1 1,0 1 47,-39-3-428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4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463 48 2481,'11'-12'211,"-9"10"-107,1 0-1,-1-1 1,0 1 0,0-1-1,0 0 1,0 1-1,0-1 1,0 0-1,0-3-103,-2 6 20,0 0-1,0 0 1,0-1-1,0 1 1,0 0-1,0-1 1,0 1-1,0 0 1,-1-1-1,1 1 1,0 0 0,0 0-1,0-1 1,0 1-1,-1 0 1,1 0-1,0-1 1,0 1-1,0 0 1,-1 0-1,1 0 1,0 0-1,0-1 1,-1 1-1,1 0 1,0 0-1,0 0 1,-1 0-1,1 0 1,0 0-1,-1-1 1,1 1-1,0 0 1,0 0-1,-1 0-19,-25 0 866,-46 9 3288,-54 13-4154,100-15 110,0 0 0,1 1 0,0 2 0,0 1 0,1 1 0,-11 7-110,25-12 2,0 1-1,1-1 0,-5 6-1,-9 9-8,22-22 6,0 1 0,0-1 0,1 1 0,-1-1 0,0 1 0,1-1 0,-1 1 0,0 0 0,1 0 0,-1-1 0,1 1 0,-1 0 0,1 0-1,0 0 1,-1-1 0,1 1 0,0 0 0,0 0 0,-1 0 0,1 0 0,0 0 0,0 0 0,0 0 0,0-1 0,0 1 0,0 0-1,0 0 1,0 0 2,1 0-3,0 1 0,0-1-1,0 0 1,0 0 0,0 1-1,0-1 1,0 0 0,0 0-1,0 0 1,0 0 0,0-1-1,1 1 1,-1 0-1,0 0 1,2 0 3,6 2-7,-1 0 0,1 0 0,0 0 0,1-1-1,3 0 8,167 29 3,-149-23 0,0 1-1,-1 1 1,0 1 0,22 13-3,-34-14-127,-10-5-110,-1-1 1,1 0-1,0 0 0,0-1 1,0 0-1,1 0 0,-1-1 0,1 0 1,-1-1-1,7 1 237,0-2-734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18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64 4273,'0'-3'306,"-1"1"0,1 0-1,-1 0 1,1 0 0,-1 0 0,0 0 0,0 0-1,0 0 1,0 0 0,0 0 0,0 0 0,-2-1-306,2 2 109,0 0 0,0 1 1,0-1-1,0 1 0,0-1 1,0 1-1,0-1 0,0 1 1,0-1-1,0 1 0,-1 0 1,1 0-1,0 0 0,0-1 0,0 1 1,0 0-1,0 1 0,-1-1 1,1 0-1,0 0 0,0 0 1,0 1-1,0-1 0,0 0 1,0 1-1,0-1 0,-1 1-109,-6 3 177,0 1 0,0 0-1,1 0 1,0 0 0,0 1-1,0 0 1,-5 6-177,-45 55 330,39-45-175,2-2-54,1 0 0,0 2 0,1 0 0,-3 9-101,12-20 18,0 1 0,1-1 0,0 1 0,0 0 0,2 0 0,-1 0 0,1 0 0,1 1 0,1-1 0,-1 1-18,1-10 2,0 0 1,1 0-1,-1 0 0,0 0 0,1 0 0,0 0 1,0 0-1,0 0 0,0 0 0,0 0 1,0-1-1,1 1 0,-1 0 0,1-1 0,0 1 1,0-1-1,0 0 0,0 1 0,2 0-2,0 0 6,-1-1 0,1 0 0,1 0-1,-1 0 1,0 0 0,0-1 0,1 1 0,-1-1-1,1 0 1,-1-1 0,1 1 0,-1-1 0,2 0-6,17 0 11,-1-1 0,1-1 0,-1-1 1,1-1-1,-1-2 0,0 0 1,-1-1-1,0-1 0,0 0 1,0-2-1,-1-1 0,6-4-11,16-13 1,-1-1-1,-1-1 1,-2-3 0,-1-1-1,0-4 0,-16 16 5,-1-1-1,-1-1 1,-1 0-1,-1-2 1,0-2-5,-11 16 8,-9 18-12,-8 17-3,-17 41 11,3-8 34,2 1 0,3 1 0,-2 15-38,22-71 2,-2 6 4,0-1-1,1 1 0,0 0 1,0 0-1,1-1 1,0 9-6,0-15 12,0 0 1,1 1-1,-1-1 1,1 1-1,-1-1 1,1 0-1,-1 1 1,1-1-1,0 0 1,-1 0 0,1 1-1,0-1 1,0 0-1,0 0 1,0 0-1,0 0 1,0 0-1,0 0 1,1-1-1,-1 1 1,0 0-1,0 0 1,1-1 0,-1 1-1,0-1 1,1 1-1,-1-1 1,1 0-1,-1 1 1,0-1-1,1 0 1,-1 0-1,1 0 1,-1 0 0,1 0-1,-1 0 1,1-1-1,-1 1 1,1-1-13,17-2 107,-1-1 1,0 0 0,0-2 0,-1 0 0,1-1 0,-1-1-1,-1 0 1,11-8-108,12-9 66,-1-2-1,34-31-65,-27 18-29,10-14 29,-39 37-54,0-1 0,-2-1 1,0 0-1,9-17 54,-23 36-5,1-1 1,-1 0-1,1 1 0,-1-1 1,0 0-1,1 0 0,-1 0 1,0 0-1,0 1 0,1-1 0,-1 0 1,0 0-1,0 0 0,0 0 1,0 0-1,0 0 0,0 1 1,0-2 4,-1 2-3,1 0 1,0-1 0,0 1-1,-1 0 1,1 0 0,0-1-1,-1 1 1,1 0 0,0 0 0,-1 0-1,1 0 1,0-1 0,-1 1-1,1 0 1,-1 0 0,1 0-1,0 0 1,-1 0 0,1 0 0,0 0-1,-1 0 1,1 0 0,-1 0-1,1 0 1,0 0 0,-1 0-1,1 0 1,0 1 2,-5 0-11,0 0 0,0 1 0,1 0-1,-1 0 1,1 0 0,-2 2 11,-14 9-18,0 1-1,1 1 0,1 1 1,0 0-1,1 1 1,1 1-1,0 1 1,2 0-1,0 1 1,1 0-1,-1 6 19,11-19-21,0-1 1,0 1-1,1 0 0,-1 5 21,2-10-3,1-1-1,0 1 0,-1 0 1,1 0-1,0 0 0,0 0 1,0-1-1,1 1 0,-1 0 1,0 0-1,1 0 0,-1-1 0,1 1 1,0 0-1,-1 0 0,1-1 1,0 1-1,0-1 0,0 1 1,0-1-1,1 1 4,3 3-1,1 0 1,0 0-1,1-1 1,-1 0-1,0-1 1,1 1-1,0-1 1,0-1-1,0 1 0,0-1 1,1 0-1,0-1 1,17 4 28,1-1 0,23 0-28,-32-3 5,0 0 0,0-1 0,1-1 1,-1 0-1,0-1 0,0-1 0,0-1 0,-1 0 0,1-1 0,-1-1 0,0-1 0,0 0 0,4-4-5,9-9 10,0-1 1,-2-1-1,13-15-10,-33 30 1,9-8-2,0-2 1,-2 0 0,0-1-1,0 0 1,8-18 0,-2-1-3,-2-1 1,9-24 2,-27 61 0,10-30 0,-10 31 0,0 0 0,-1 1 0,1-1 0,0 0 1,0 0-1,-1 0 0,1 0 0,0 1 1,0-1-1,-1 0 0,1 0 0,0 0 1,-1 0-1,1 0 0,0 0 0,0 0 0,-1 0 1,1 0-1,0 0 0,-1 0 0,1 0 1,0 0-1,-1 0 0,1 0 0,0 0 0,0 0 1,-1 0-1,1 0 0,0 0 0,-1 0 1,1-1-1,0 1 0,0 0 0,-1 0 1,1 0-1,0-1 0,0 1 0,-1 0 0,1 0 1,0 0-1,0-1 0,0 1 0,0 0 1,-1 0-1,1-1 0,0 1 0,0 0 0,0-1 1,0 1-1,0 0 0,0 0 0,0-1 1,0 1-1,0 0 0,0-1 0,0 1 0,0 0 1,0-1-1,0 1 0,0 0 0,0-1 1,0 1-1,0 0 0,0 0 0,0-1 1,0 1-1,1 0 0,-5 2 1,1 1 1,-1 0 0,1 0-1,0 1 1,1-1-1,-1 0 1,0 1 0,1 0-1,0-1 1,0 1 0,0 0-1,0 0 1,1 0-1,-1 1 1,1 2-2,-3 5 1,2 1-1,0 0 1,1 0-1,-1 10 0,3-12 4,-1 0 0,1 1 0,1-1 0,0 0 0,1 0 0,0 0 0,2 4-4,7 15 50,15 26-50,3 6 45,-29-60-54,0 0 0,-1 0 0,1 0 0,0 0 0,0 0 0,-1 1 0,1-1 0,-1 0 0,0 0 0,0 1 0,0-1 0,0 0 0,0 0 0,0 1 0,-1-1 0,1 0 0,-1 0 0,1 0-1,-1 1 1,0-1 0,0 0 0,0 0 0,0 0 0,0 0 0,-1 0 0,1-1 0,0 1 0,-1 0 0,1-1 0,-1 1 0,0-1 0,0 1 0,0-1 9,-7 5-184,-2 0 1,1-1-1,-1 0 1,1 0-1,-1-2 0,-4 2 184,-6 2-248,-66 23-308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4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7130,'8'-9'2464,"13"18"-2328,11 2-72,22 4-168,7-3-80,1 5-288,-4-2-272,-18-2-264,-4 0-169,-12-9-159,10-4-104,-2-4 936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5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16 4377,'-3'-15'1776,"1"15"-1152,-4 0-255,0 10-105,3-10 40,1 5 56,-6 44 72,-14 61-136,8-52-104,9-3-112,-1 3-32,4-7-32,2 0 16,4-6-136,2-7-160,5-8-808,0-2-769,6-11 1129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5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81 7146,'-8'8'294,"-1"0"0,1 0 0,1 0 0,-1 1 0,2 1 0,-1-1 0,1 1 0,1 0 0,-1 0 0,-1 8-294,0 0-68,1 0 0,0 1 0,2 0 0,0 0 0,0 16 68,5-16-137,-1-19 134,0 0 0,0 1 0,0-1 0,0 0 0,0 0 0,1 1 0,-1-1 0,0 0 0,0 0 0,0 0 0,1 1 0,-1-1 0,0 0 0,0 0 0,0 0 0,1 0 0,-1 1 0,0-1 0,0 0 0,1 0 0,-1 0 0,0 0 0,0 0 0,1 0 0,-1 0 0,0 0 0,0 0 0,1 0 0,-1 0 0,0 0 0,1 0 0,-1 0 3,3-1-9,-1 0 0,1 0 1,-1 0-1,1-1 0,-1 1 0,0-1 1,1 0-1,-1 1 0,0-1 9,10-7 12,15-10 8,-1-1 0,20-21-20,-35 30 8,0 0-1,-1 0 1,-1-1 0,0 0-1,0-1 1,-1 0-1,2-6-7,-8 14 3,-1 1 0,1-1 0,-1 1-1,0-1 1,0 0 0,0 0 0,-1 1 0,0-1-1,1 0 1,-2 0 0,1 0 0,-1 1 0,1-1-1,-1 0 1,-1 0 0,1 1 0,-1-1-1,1 1 1,-2-2-3,1 3 4,1 0 1,-1 1-1,0-1 0,0 1 0,0-1 0,0 1 1,0 0-1,0 0 0,-1 0 0,1 0 0,-1 0 1,0 0-1,1 1 0,-1-1 0,0 1 0,0 0 1,0 0-1,0 0 0,0 0 0,0 0 0,0 1 1,0 0-1,0-1 0,0 1 0,0 0 0,-1 0 1,1 1-1,0-1 0,-3 1-4,1 1-136,0-1 0,1 1 0,-1 0-1,0 0 1,1 1 0,-1-1 0,1 1 0,0 0 0,-1 0 0,2 0-1,-2 1 137,-3 9-574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5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 3961,'5'-5'253,"0"-1"0,1 1 0,-1 0 0,1 1 0,1-1-1,-1 1 1,1 1 0,-1-1 0,1 1 0,0 0 0,0 1 0,0-1 0,1 1 0,-1 1 0,8-2-253,14 0 45,0 1 1,1 1-1,11 1-45,-36 1 12,10-1 42,0 1 0,0 0 1,7 3-55,-19-4 10,0 0 1,0 1 0,-1 0 0,1 0 0,-1 0 0,1 0 0,0 0 0,-1 0 0,0 0 0,1 1 0,-1-1 0,0 1 0,0 0 0,0 0 0,0 0-1,0 0 1,0 0 0,0 0 0,-1 0 0,1 0 0,0 3-11,-1-3 6,-1 0-1,0 0 1,1 1-1,-1-1 0,0 0 1,0 0-1,0 0 1,-1 1-1,1-1 1,0 0-1,-1 0 1,0 0-1,1 0 1,-1 0-1,0 0 1,0 0-1,0 0 1,0 0-1,-1 0 1,1 0-1,-1 0-5,-5 7 19,-1 0 0,0 0-1,-5 3-18,10-9 6,-34 28 43,-2-2-1,-1-1 1,-1-2-1,-15 5-48,55-30 0,-21 9 44,22-9-44,-1-1 1,1 0-1,0 0 0,0 1 1,-1-1-1,1 0 0,0 0 1,-1 0-1,1 1 0,0-1 1,-1 0-1,1 0 0,-1 0 1,1 0-1,0 0 0,-1 0 1,1 0-1,0 0 0,-1 0 1,1 0-1,0 0 0,-1 0 1,1 0-1,-1 0 0,1 0 1,0 0-1,-1-1 0,1 1 1,0 0-1,-1 0 0,1 0 1,0-1-1,-1 1 0,1 0 1,0 0-1,0-1 0,-1 1 1,1 0-1,0 0 0,0-1 1,0 1-1,-1 0 0,1-1 1,0 1-1,0 0 0,0-1 1,0 1-1,-1-1 0,2 1-4,-1-1-1,0 1 1,1-1 0,-1 1-1,0-1 1,1 1 0,-1-1-1,0 1 1,1-1 0,-1 1-1,1-1 1,-1 1 0,1 0-1,-1-1 1,1 1 0,-1 0-1,1-1 1,0 1 0,-1 0-1,1 0 1,-1 0 0,1-1 0,0 1 3,2-1-10,18-8 6,0 1-1,0 1 0,1 1 1,0 1-1,5 0 6,-16 3 21,0 1 0,0 0-1,0 1 1,0 1 0,0-1 0,0 2 0,0-1-1,0 2 1,0-1 0,-1 1 0,1 1-1,4 2-20,10 7-270,-1 0 0,0 2 0,20 16 270,-10-7-1206,-17-11 475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6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91 7194,'-1'0'104,"0"0"0,0 0 0,0-1 0,0 1 1,0 1-1,0-1 0,0 0 0,0 0 0,0 0 1,1 0-1,-1 1 0,0-1 0,0 0 0,0 1 1,0-1-1,0 1 0,0-1 0,1 1 0,-1-1 1,0 1-1,0 0 0,1-1 0,-1 1 0,0 0 1,1 0-1,-1-1 0,1 1-104,-24 28-283,19-23 494,-29 42-232,-15 16-135,44-57 120,-1-2 1,0 1-1,0-1 0,0 1 1,-1-2-1,0 1 0,0-1 1,-4 2 35,10-5 2,0-1 0,0 1 0,0 0 0,0-1 0,0 1 0,0-1 0,0 0 0,-1 1 0,1-1 0,0 0 1,0 0-1,0 0 0,0 0 0,-1 0 0,1 0 0,0 0 0,0 0 0,0 0 0,-1 0 0,1-1 0,0 1 0,0-1 0,0 1 0,0-1 1,0 1-1,0-1 0,0 1 0,0-1 0,0 0 0,0 1 0,0-1 0,0 0 0,0 0 0,1 0 0,-1 0 0,0 0 0,1 0 1,-1 0-1,1 0 0,-1 0 0,1 0 0,-1 0 0,1 0 0,0-1 0,-1 1 0,1 0 0,0 0 0,0 0 0,0 0 0,0-1 0,0 1 1,0 0-1,0 0 0,0-1-2,1-3 6,0-1 1,0 1 0,0 0-1,1 0 1,-1 0-1,1-1 1,0 2 0,1-1-1,-1 0 1,1 0-1,0 1 1,0-1 0,0 1-1,1 0 1,1-1-7,13-14-35,1 2-1,16-13 36,-7 8-34,9-15-19,-29 28 32,0 0 1,0 1-1,1 0 1,1 1-1,-1 0 1,1 0-1,5-2 21,-15 9-1,1 0 0,0 0 0,-1 0 0,1-1 0,-1 1-1,1 0 1,0 0 0,-1 0 0,1 1 0,0-1 0,-1 0 0,1 0 0,-1 0 0,1 0 0,0 1 0,-1-1 0,1 0-1,-1 0 1,1 1 0,-1-1 0,1 0 0,-1 1 0,1-1 0,-1 1 0,1-1 0,-1 1 0,0-1 0,1 1-1,-1-1 1,0 1 0,1-1 0,-1 1 0,0-1 0,0 1 0,1 0 0,-1-1 0,0 1 0,0-1 0,0 1-1,0 0 1,0-1 0,0 1 0,0 0 0,0-1 1,3 32 37,-4 31 23,0-31-54,0-1-1,2 1 1,2-1 0,1 1-1,1-1 1,3 7-6,33 132 200,-45-169-181,-6-5-36,-24-15-38,25 14 53,-119-72-43,119 72 51,7 3-1,-1 0-1,0 0 1,0 0 0,0 1 0,0-1 0,0 1 0,0 0 0,0 0 0,-3-1-5,6 4 6,0-2-8,0 0 0,0 1 1,0-1-1,0 0 0,0 0 1,0 1-1,0-1 1,0 0-1,0 0 0,0 1 1,0-1-1,0 0 1,0 0-1,1 0 0,-1 1 1,0-1-1,0 0 1,0 0-1,0 1 0,0-1 1,0 0-1,1 0 0,-1 0 1,0 0-1,0 1 1,0-1-1,0 0 0,1 0 1,-1 0-1,0 0 1,0 0-1,0 1 0,1-1 2,38 6-20,0-2 0,1-1 1,18-2 19,-48-1-7,144-6-418,-59 0-793,-27 5 618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6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21 177 5241,'19'-2'708,"0"1"-1,-1-2 1,1-1 0,-1 0-1,0-1 1,10-5-708,10-5-231,-2-1 1,23-13 230,-52 25-18,1 0 0,-1-1 1,0 1-1,0-2 0,0 1 1,0 0-1,-1-1 0,0-1 0,0 1 1,1-4 17,-6 10-3,-1 0 0,1-1 0,-1 1 1,0-1-1,1 1 0,-1-1 1,1 1-1,-1-1 0,0 1 1,0-1-1,1 1 0,-1-1 0,0 0 1,0 1-1,0-1 0,0 1 1,1-1-1,-1 0 0,0 1 0,0-1 1,0 1-1,0-1 0,-1 0 1,1 1-1,0-1 0,0 1 1,0-1-1,0 0 0,-1 1 0,1-1 1,0 1-1,0-1 0,-1 1 1,1-1-1,0 1 0,-1-1 0,1 1 1,-1-1-1,1 1 0,-1 0 1,1-1-1,-1 1 0,1-1 1,-1 1-1,1 0 0,-1 0 0,1-1 1,-1 1-1,1 0 0,-1 0 1,0 0-1,1 0 0,-1-1 0,1 1 1,-1 0-1,0 0 0,1 0 1,-1 0 2,-5 0-16,0 0-1,1-1 1,-1 2 0,0-1 0,0 1 0,-1 0 16,-26 6 18,1 1-1,-1 1 0,1 2 1,-2 3-18,22-9 57,1 1 1,-1 0-1,1 0 1,0 1 0,0 1-1,1 0 1,0 0-1,1 1 1,0 0-1,0 1 1,1 0-1,-1 1-57,7-8 9,-1 1-1,1-1 1,0 0-1,0 1 1,1 0-1,-1-1 0,1 1 1,0 0-1,0 0 1,0 0-1,0 0 1,1 0-1,0 0 1,0 0-1,0 0 1,0 0-1,0 0 0,1 0 1,0 0-1,0 0 1,0 0-1,0-1 1,0 1-1,1 0 1,0 0-1,0-1 0,1 2-8,2 1-1,0 0 0,0 0 0,1-1 0,0 1 0,0-1 0,0-1-1,0 1 1,1-1 0,0 0 0,0-1 0,0 1 0,0-2 0,5 2 1,9 3-125,1-2-1,-1 0 1,1-2 0,0 0 0,0-2-1,0 0 1,0-1 0,0-2 0,21-3 125,28-7-312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17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1 190 7898,'0'0'108,"1"0"1,0 1 0,-1-1-1,1 1 1,-1-1 0,1 1-1,-1-1 1,1 1-1,-1-1 1,0 1 0,1-1-1,-1 1 1,0 0 0,1-1-1,-1 1 1,0 0 0,0-1-1,1 1 1,-1 0-1,0-1 1,0 1 0,0 0-1,0-1 1,0 1 0,0 0-109,1 5 179,25 68-556,2-1-1,14 19 378,-40-86-11,1 0-1,0 0 1,0-1 0,0 1-1,1-1 1,0 0 0,0 0-1,1 0 1,-1 0 0,1-1 11,-3-2 17,0-1 0,0 0 0,0 0 0,0 0 0,0-1 0,1 1 0,-1 0 1,0-1-1,0 1 0,0-1 0,1 0 0,-1 0 0,0 0 0,0 0 0,0 0 1,1 0-1,-1 0 0,0-1 0,0 1 0,0-1 0,1 0 0,-1 0 0,0 1 1,0-1-1,0-1 0,0 1 0,-1 0 0,1 0 0,0-1 0,0 0-17,29-23 30,-2-1 0,-1-1 0,19-25-30,-24 26 12,62-69 5,78-82-532,-122 135-398,-19 9 402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03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2074 2 8044,'0'-1'0,"0"2"23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38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0 169 3481,'0'-2'1520,"7"-19"-992,3-5-360,50-59-424,-9 51 96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39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22 375 2945,'-18'-10'1208,"14"5"-968,13-3-24,18-16-368,8-8-96,22-27-80,9-9-40,7-13-312,5-7 424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20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107 416 4017,'0'0'367,"0"-1"-1,0 0 1,0 0 0,0 0 0,1 1-1,-1-1 1,0 0 0,0 0 0,1 0-1,-1 1 1,0-1 0,1 0 0,-1 1-1,1-1 1,-1 0 0,1 0-367,19-10-95,-13 8 598,22-10-270,2 1-1,0 1 1,0 2 0,2 1-233,-16 4 100,7-2-35,-1-2 0,0 0 0,0-1 0,-1-1 0,0-1 0,0-1 0,11-9-65,-26 15 15,1 0 0,-1 0 0,0-1 0,-1 0 1,0 0-1,0-1 0,0 0 0,-1 0 1,2-4-16,-4 5 16,0 0 0,0 1 0,-1-1 0,0 0 0,-1 0 0,1 0 0,-1-1 0,-1 1 0,1 0 0,-1 0 0,-1-1 0,1 1 0,-2-4-16,2 8 16,0 0 1,-1 0-1,0 0 0,1 0 1,-1 0-1,0 0 1,-1 0-1,1 0 0,0 0 1,-1 0-1,0 0 0,1 1 1,-1-1-1,0 1 1,0 0-1,-1-1 0,1 1 1,0 0-1,-1 0 0,1 0 1,-1 1-1,0-1 1,0 0-1,0 1 0,1 0 1,-1 0-1,0 0 1,-4-1-17,0 1 17,-1 1 1,0-1 0,1 1 0,-1 1 0,0-1 0,1 2-1,-1-1 1,0 1 0,1 0 0,0 0 0,-4 2-18,-11 6 8,-1 0 1,2 2 0,-1 0-1,2 2 1,0 0 0,0 1 0,1 1-1,-6 9-8,-9 10 34,2 1 0,2 1-1,-22 35-33,34-45 44,2 1 0,0 0-1,-1 8-43,13-26 22,0-1-1,1 1 0,0 0 1,0 0-1,1 0 1,0 0-1,1 1 1,0-1-1,1 1 1,0-1-1,1 8-21,1-13 11,-1 0-1,1 0 0,-1 0 1,2 0-1,-1 0 1,0 0-1,1 0 1,0-1-1,0 1 0,0-1 1,1 0-1,0 0 1,-1 0-1,1-1 1,1 1-1,-1-1 0,0 0 1,1 0-1,0 0 1,-1-1-1,1 1 1,3 0-11,10 4 13,0-1 0,1-1 1,0-1-1,0 0 0,11 0-13,-2 0-123,0-2-1,0-1 0,0-1 1,0-1-1,0-2 0,0 0 1,-1-2-1,0-2 0,0 0 1,0-1-1,3-3 124,46-21-409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40.2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3 286 5121,'-2'-47'1864,"19"5"-1639,32-14-353,17-6-465,43-17 345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41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3785,'12'72'1312,"25"41"-1304,16-6-256,26-1 152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42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3913,'43'-70'976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43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0 614 3865,'247'-181'1272,"-91"68"-1440,12-23-360,56-47 360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05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0 513 3257,'0'-2'117,"0"0"-1,1-1 1,-1 1 0,0 0 0,1 0 0,-1 0 0,1-1-1,-1 1 1,1 0 0,0 0 0,0 0 0,0 0 0,0 0-1,1 1 1,-1-1 0,0 0 0,2-1-117,5-4-54,0 0-1,1 1 1,0 0-1,1 0 55,-6 3 31,77-49-106,-75 48 77,0 1 0,0-1 0,0 1 0,1 1 0,-1-1 0,1 1 0,-1 0 0,1 1 0,0-1 0,0 1 0,0 1 0,-1-1 0,1 1 0,0 0 0,0 1 0,0 0 0,0 0 0,0 0 0,-1 1 0,2 0-2,-1 1 34,1 1-1,-1 0 1,-1 1 0,1 0-1,0 0 1,-1 0 0,0 0 0,-1 1-1,1 0 1,-1 0 0,0 1-1,0 0 1,-1-1 0,0 2 0,1 1-34,15 32 152,-2 2 0,1 9-152,16 37 28,-35-88-8,1 0 0,-1 0 1,1 0-1,-1 0 1,0 0-1,1 0 1,-1 0-1,0 0 1,0 0-1,0 0 1,0 0-1,0 0 0,0 0 1,0 0-1,0 0 1,0 1-21,-1-2 42,1 0 1,0 1-1,-1-1 0,1 0 1,-1 0-1,1 0 1,-1 0-1,1 0 0,0 0 1,-1 0-1,1 0 1,-1 0-1,1 0 0,-1 0 1,1 0-1,0-1 1,-1 1-1,1 0 0,-1 0 1,1 0-1,0-1 1,-1 1-1,1 0 1,0 0-1,-1-1 0,1 1 1,0 0-1,-1-1 1,1 1-1,0 0 0,-1-1 1,1 1-1,0 0 1,0-1-1,0 1 0,-1-1-42,1 0 18,-1 0-1,1 0 0,-1 0 1,1 0-1,-1 0 1,1 0-1,0 0 0,-1-1 1,1 1-1,0 0 0,0 0 1,0 0-1,0-1 1,0 1-1,0 0 0,0 0 1,1-1-18,-1-6 34,12-158 132,-2 70-30,-7 33 3,-2 0-1,-3 0 0,-3-2-138,3 51-13,0 0 0,-1 0-1,-1 0 1,0 1 0,-1-1-1,0 1 1,-1 0 0,-1 0-1,-4-5 14,11 17-68,0 1-1,0-1 1,0 1 0,-1-1-1,1 1 1,0-1 0,0 0-1,-1 1 1,1-1-1,-1 1 1,1 0 0,0-1-1,-1 1 1,1-1-1,-1 1 1,1 0 0,-1-1-1,1 1 1,-1 0 0,1-1-1,-1 1 1,0 0-1,1 0 1,-1-1 0,1 1-1,-1 0 1,0 0 0,1 0-1,-1 0 1,1 0-1,-1 0 1,0 0 0,1 0-1,-1 0 1,1 0-1,-1 0 1,0 1 0,1-1-1,-1 0 1,1 0 68,-14 9-1071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06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11 2905,'-17'54'1232,"10"-61"-688,7 11-264,7-1-168,-7-3 16,0 0 8,0 0 24,36-3 32,55-11-56,-42 1-32,3 0-104,-6 0-768,-3 5 568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07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91 3041,'-58'83'1268,"37"-57"-439,16-20-372,11-6-188,38-20 135,222-102 61,-262 120-459,23-14 14,-26 15-17,0 0 0,0 0-1,1 0 1,-1 0 0,0 0 0,0 0-1,0 0 1,0-1 0,0 1-1,-1 0 1,1-1 0,0 1 0,-1 0-1,1-1 1,-1 1 0,1-1-1,-1 0-2,0 1 2,0 0-1,0 0 0,-1 0 1,1 1-1,-1-1 0,1 0 1,0 0-1,-1 0 0,1 0 1,-1 1-1,0-1 0,1 0 1,-1 1-1,0-1 0,1 0 1,-1 1-1,0-1 0,0 1 1,1-1-1,-1 1 0,0-1 1,0 1-1,0 0 0,0-1 1,0 1-1,0 0 0,1 0 1,-1 0-1,-1 0-1,-30-5 17,18 5 19,1 1-1,-1 0 0,1 1 0,-1 1 0,1 0 0,0 1 0,0 0 0,0 1 1,1 0-1,-1 1 0,1 1 0,1 0 0,-1 1 0,1 0 0,1 0 0,-1 1 0,-7 9-35,7-7 47,1-1-1,1 2 1,0-1-1,0 1 0,1 1 1,0-1-1,1 1 0,1 1 1,0-1-1,1 1 1,1 0-1,0 0 0,0 1 1,2-1-1,-1 1 0,1 8-46,2-18 0,1 0 0,-1 0 0,1 1 0,0-1 0,0 0 0,0 0-1,1-1 1,-1 1 0,1 0 0,1 0 0,-1-1 0,0 1 0,1-1-1,0 0 1,0 0 0,1 0 0,-1 0 0,1 0 0,-1-1 0,1 0 0,0 0-1,1 0 1,-1 0 0,0 0 0,1-1 0,0 0 0,-1 0 0,6 1 0,9 3-151,1-1 1,0-1-1,0 0 1,0-2-1,0 0 1,16-2 150,37-4-1007,-4-7 377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07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94 6737,'-17'-15'2233,"9"17"-2329,18 0-144,12 7-80,20-9-176,1-7 8,12-8 95,1-6 57,-3 6 64,0-4-272,-6 4 368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10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60 624,'29'-47'498,"-28"47"-480,-1-1 0,0 1 1,0 0-1,0-1 1,0 1-1,0-1 1,0 1-1,0 0 1,0-1-1,0 1 0,0 0 1,-1-1-1,1 1 1,0-1-1,0 1 1,0 0-1,0-1 1,0 1-1,-1 0 0,1-1 1,0 1-1,0 0 1,-1 0-1,1-1 1,0 1-1,0 0 0,-1 0 1,1-1-1,0 1 1,-1 0-1,1 0 1,0 0-1,-1-1 1,1 1-1,-1 0 0,1 0 1,0 0-1,-1 0 1,1 0-1,0 0 1,-1 0-1,1 0 1,-1 0-1,1 0 0,0 0-18,-24-2 838,18 2-472,-1 1-177,0-1 0,0 1-1,0 0 1,1 1-1,-1-1 1,0 1-1,1 1 1,-1-1 0,1 1-1,0 0 1,-6 4-189,4-2 29,0 0 0,0 1 0,1 0 0,-1 0 0,1 1 0,0 0 0,1 0 1,-1 2-30,2-2-7,1-1 1,0 1-1,0 1 1,1-1 0,0 0-1,0 1 1,1-1-1,0 1 1,0 0 0,1 0-1,0 0 1,0 4 6,1-8-24,0-1-1,0 1 1,1 0 0,-1-1-1,1 1 1,0 0 0,0-1 0,0 1-1,1-1 1,-1 0 0,1 1 0,0-1-1,0 0 1,0 0 0,0 0-1,1 0 1,-1 0 0,1-1 0,-1 1-1,1-1 1,0 1 0,0-1-1,0 0 1,1 0 0,-1-1 0,0 1-1,2 0 25,11 4-370,-1-1-1,1 0 0,0-1 0,1-1 1,13 1 370,18 0-444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11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0 2056,'32'190'1081,"-77"-173"-313,1-4-248,1-5-312,7-6-64,8-6-216,5-2-240,12-14 216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21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65 112 2889,'-3'-4'3580,"-7"-7"632,10 11-4167,0-1 0,0 1-1,0 0 1,0 0 0,-1-1 0,1 1 0,0 0 0,0-1 0,0 1 0,0 0-1,0-1 1,0 1 0,0 0 0,0-1 0,0 1 0,0 0 0,0-1-1,0 1 1,0 0 0,0-1 0,0 1 0,1 0 0,-1-1 0,0 1 0,0 0-1,0-1 1,0 1 0,1 0 0,-1 0 0,0-1 0,0 1 0,1 0-1,-1 0 1,0-1 0,0 1 0,1 0 0,-1 0 0,0 0 0,1 0-45,12-8 74,1 0 1,0 1 0,0 1-1,1 1 1,10-3-75,1 2 100,1 2 0,-1 0 0,4 2-100,152-18 631,-167 15-503,-17 5-107,1-1 0,0 1 0,0 0 0,-1-1 0,1 1 0,0 0 0,0 0 0,-1 0 0,1 0 0,0 0 0,-1 0 0,1 0 0,0 1 0,0-1 0,-1 0 0,1 1-21,-68 10 20,25-4-13,-27 1-7,10-4 1,-99 10-33,157-14 26,-1 1 0,1 0 0,0-1 0,-1 1 0,1 0-1,0 0 1,-3 2 6,35 1-312,39-7 2,-1-4 0,13-4 310,-6 0-369,-15 3-417,-327 70-1882,238-52 1905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12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364 392 2665,'-5'-2'96,"-1"2"0,1-1 1,0 0-1,0 1 1,-1 0-1,1 0 0,0 1 1,-1-1-1,1 1 0,0 1 1,0-1-1,0 0 1,0 1-1,-4 2-96,-8 5 18,1 0 0,0 1 0,-9 7-18,11-7 118,-5 3 19,0 1 0,1 0 1,1 1-1,0 1 0,1 1 0,1 0 0,1 1 0,0 1 0,1 0 0,-6 13-137,17-27 20,0-1 0,0 1 0,1 0 1,-1-1-1,1 1 0,0 0 0,0 0 0,1 0 0,-1 0 0,1 0 0,0 0 0,1 2-20,-1-4 2,1 0 0,0-1 0,-1 1 0,1 0 0,0 0 0,1 0 0,-1-1 0,0 1 0,1 0-1,0-1 1,0 0 0,-1 1 0,1-1 0,0 0 0,1 0 0,-1 0 0,0 0 0,1 0 0,-1-1 0,1 1 0,0 0-2,9 3-2,0 1-1,1-2 1,-1 0 0,1-1 0,0 0 0,0 0 0,0-2 0,0 0 0,0 0 0,1-1 0,-1-1 0,4 0 2,25-5-75,0-1 0,0-2 0,5-3 75,-26 6-2,0 0-1,0-1 1,-1-1-1,0-1 1,0-1 0,-1 0-1,0-2 1,-1 0-1,0-1 1,-1-1 0,1-2 2,0-1-1,0-1 1,8-12 0,-22 26 19,-1-1-1,1 0 1,-1 0 0,0 0-1,0-1 1,0 1-1,-1-1 1,0 0 0,0 1-1,0-1 1,-1 0-1,0 0 1,0-4-19,0 9 12,-1 0 1,0 0-1,0 0 1,0 0-1,0 0 1,-1 0-1,1 1 1,0-1-1,0 0 1,0 0-1,-1 0 1,1 0-1,-1 0 0,1 0 1,0 1-1,-1-1 1,1 0-1,-1 0 1,0 1-1,1-1 1,-1 0-1,0 1 1,1-1-1,-1 1 1,0-1-1,0 1 1,1-1-1,-1 1 0,0-1 1,0 1-1,0 0 1,0-1-1,0 1 1,1 0-1,-1 0 1,0 0-1,0 0 1,0 0-1,0 0 1,0 0-1,0 0 1,0 0-1,0 0 1,0 0-1,0 1 0,1-1 1,-2 0-13,-4 2 43,-1 0 0,1 0-1,0 1 1,0 0 0,0 0 0,-2 1-43,-15 12 98,0 0 1,1 2-1,1 0 0,-5 6-98,-20 25 355,-7 11-355,24-20 94,27-37-90,0 0 0,0 1-1,1-1 1,-1 1 0,1-1 0,0 1 0,0-1 0,1 1-1,-1-1 1,1 1 0,-1 0 0,1 1-4,0-5-4,0 1 0,0 0 0,0 0 0,0-1 0,1 1 0,-1 0 0,0-1 0,0 1 0,0 0 0,1 0 0,-1-1 0,0 1 0,1 0 1,-1-1-1,1 1 0,-1-1 0,1 1 0,-1-1 0,1 1 0,-1-1 0,1 1 0,-1-1 0,1 1 0,0-1 0,-1 1 0,1-1 0,0 0 0,-1 1 0,1-1 0,0 0 0,-1 0 0,1 0 0,0 0 0,0 1 0,-1-1 0,1 0 0,0 0 1,0 0-1,-1-1 0,1 1 0,0 0 0,0 0 0,-1 0 0,1 0 0,0-1 0,-1 1 0,2-1 4,5-1-81,1-1 0,-1 0 1,0-1-1,5-3 81,-7 4-53,26-15-123,-2-1-1,0-1 0,-1-1 0,-2-2 0,0-1 0,-1-1 0,4-7 177,-19 25-30,-10 7 29,0 0 1,0 0-1,0 0 1,1 0-1,-1 0 1,0 0-1,0 0 1,0 0-1,0 0 1,1 0-1,-1 1 1,0-1-1,0 0 1,0 0-1,0 0 1,1 0-1,-1 0 1,0 0-1,0 1 1,0-1-1,0 0 1,0 0-1,0 0 1,0 0-1,1 0 1,-1 1-1,0-1 1,0 0-1,0 0 1,0 0-1,0 1 0,0-1 1,0 0-1,0 0 1,0 0-1,0 1 1,0-1-1,0 0 1,0 0-1,0 0 1,0 1 0,0 0 88,-2 5 212,0 9-257,0 0 0,2 0 0,0 0-1,0 0 1,2 4-43,-1-8 18,-1-8-15,1 1 0,-1-1 1,1 0-1,-1 1 0,1-1 0,0 0 0,0 0 1,0 0-1,1 0 0,-1 0 0,1 0 0,0 0 0,-1 0 1,1-1-1,0 1 0,1-1 0,-1 1 0,0-1 1,2 1-4,-1-1 1,0 0 0,1-1 1,-1 1-1,1-1 0,0 1 1,0-1-1,-1 0 1,1 0-1,0-1 0,0 1 1,0-1-1,0 0 0,0 0 1,0 0-2,14-2-13,-1-1 0,0-1 1,0 0-1,0-1 0,0-1 0,1-1 13,-12 5-11,42-16-50,0-2 0,-2-2 0,-1-2 0,20-15 61,-56 33 3,-1 0-1,0 0 1,0 0-1,-1-1 1,0-1-1,0 1 1,-1-1 0,1 0-1,-2 0 1,1-1-1,-1 0 1,-1 0 0,1 0-1,-2 0 1,1-1-1,-1 0 1,1-7-3,1-26-19,-1 1 0,-3-1 0,-2-13 19,-13-127 225,6 104 745,5 62-165,3 17-795,-1 0 1,1 0 0,0 0 0,0 0 0,0 0 0,0 0 0,0 0 0,-1 0 0,1 0-1,0 0 1,0-1 0,0 1 0,0 0 0,0 0 0,-1 0 0,1 1 0,0-1 0,0 0-1,0 0 1,0 0 0,0 0 0,-1 0 0,1 0 0,0 0 0,0 0 0,0 0 0,0 0 0,0 0-1,0 0 1,-1 0 0,1 0 0,0 1 0,0-1 0,0 0 0,0 0 0,0 0 0,0 0-1,0 0 1,0 0 0,0 1 0,0-1 0,0 0 0,-1 0 0,1 0 0,0 0 0,0 0-1,0 1 1,0-1 0,0 0 0,0 0-11,-11 34 336,8-25-412,-2 10 76,1 0 0,1 0 0,1 1-1,1-1 1,0 1 0,2 16 0,5 29-44,7 27 44,4 38-19,-14-66-134,-3 0-1,-3 0 1,-10 58 153,13-118-142,0 0 0,0 0-1,-1-1 1,0 1 0,0 0 0,0 0 0,0-1-1,-1 1 1,1-1 0,-1 1 0,0-1 0,0 0-1,0 1 1,0-1 0,-1 0 0,1-1-1,-1 1 1,0 0 0,0-1 0,0 1 0,0-1-1,0 0 1,0 0 0,-1 0 0,0 0 142,-17 6-891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12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0 364 5321,'31'-1'552,"0"1"0,0 1 0,0 2 0,14 3-552,42 4-282,-50-9-245,-1-1 1,1-1-1,-1-2 0,0-2 1,5-2 526,-20 3-291,-1-2 1,1 0 0,-1-1-1,0-1 1,0-1-1,-1-1 1,-1-1 0,1 0-1,4-5 291,-18 11 96,1 1 0,-1-1 0,0 1 0,-1-1 0,1-1 0,-1 1 0,0 0 0,0-1 0,-1 0-1,0 0 1,0 0 0,0-1 0,-1 1 0,0-1 0,0 1 0,0-4-96,-1 2 106,0 0 1,-1-1-1,0 1 1,0 0-1,-1 0 1,0-1 0,-1 1-1,0 0 1,0 0-1,-1 0 1,0 1-1,0-1 1,-1-1-107,-33-58 3451,54 123-3451,-6-25 5,-2 0 1,-1 0 0,-1 1-1,-2 1 1,0 9-6,-1 44-91,-3-1 1,-10 79 90,8-156-172,0 0 0,0 0 0,-1-1 0,0 1 1,0 0-1,-1 1 172,-1-3-808,0-8-851,-2-8 908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13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0 135 6017,'15'0'663,"-1"2"1,1 0-1,-1 1 0,4 1-663,14 2 73,80 13-801,0-5 0,32-4 728,-132-9-228,0-1 0,0 0 1,-1-1-1,1-1 0,0 0 0,-1-1 1,1 0-1,6-3 228,-14 5-22,-1 0 0,0-1 0,0 1 0,1-1-1,-1 0 1,0 0 0,0 0 0,-1-1 0,1 1 0,0-1 0,-1 0 0,0 1 0,1-1 0,-1 0 0,0 0 0,-1 0 0,1-1 0,0 1 0,-1 0 0,0-1 0,0 1-1,0-1 1,0 1 0,0-1 0,-1 1 0,1-1 0,-1 0 0,0 1 0,0-1 22,-1 0 36,1 0-1,-1 1 1,1-1-1,-1 0 1,0 1-1,0-1 1,-1 1-1,1-1 1,-1 1-1,1 0 1,-1 0-1,0 0 1,-2-2-36,3 3 28,0 1 1,0 0-1,0 0 1,0 0-1,-1 0 1,1 0-1,0 1 1,0-1-1,-1 0 1,1 1-1,0-1 1,-1 0-1,1 1 1,-1 0-1,1-1 1,0 1-1,-1 0 1,1 0-1,-1 0 1,1 0-1,-1 0 1,1 0-1,-1 0 1,1 0-1,-1 1 1,1-1-1,-1 0 1,1 1-1,0-1 1,-1 1-1,1 0 1,0 0-1,-1-1 1,0 2-29,0-1 40,-1 1 0,1 0 0,0 0 0,0-1 0,0 1 0,0 1 0,0-1 0,0 0 0,1 0 0,-1 1 0,1-1 0,-1 1 0,1-1 0,0 1 0,0 0 0,0-1 0,1 1 0,-1 2-40,0 1 27,0 0 0,1 0 1,0-1-1,1 1 0,-1 0 0,1 0 1,0-1-1,0 1 0,2 2-27,2 8 16,2 1-1,0-1 0,1-1 1,0 1-1,1-1 1,2 0-16,-7-9 1,0-1 0,1 1 0,0-1 1,0 0-1,0-1 0,0 1 0,1-1 0,0 0 1,0 0-1,0-1 0,0 0 0,1 0 1,-1 0-1,6 0-1,-3 0-2,1-1 0,0-1 0,0 1 1,-1-2-1,1 1 0,0-1 0,0-1 0,0 0 0,-1 0 1,4-2 1,-2 1 5,0-1 0,0-1 1,0 1-1,0-2 1,-1 0-1,0 0 1,0 0-1,0-1 1,-1-1-1,0 0 1,0 0-1,0-1 1,-1 0-1,-1 0 1,1-1-1,-1 0 0,0 0 1,3-8-6,-9 14 19,1 1 0,-1-1 0,0 0 0,0 0 1,0 0-1,0 1 0,-1-1 0,1 0 0,-1 0 0,0 0 0,0 0 0,0 0 0,0 0 1,0 0-1,-1 0 0,1 0 0,-1 0 0,0 0 0,-1-2-19,0 1 32,0 0-1,-1 0 1,1 0 0,-1 1-1,0-1 1,0 1 0,0 0-1,-1 0 1,1 0 0,-1 0-1,0 0 1,0 1-32,-13-8 245,0 2 0,0 0 0,-1 1 0,0 1 0,-10-2-245,25 5 203,17 0-168,247-24-15,-240 25-23,7-2 4,1 1-1,0 2 1,-1 1-1,1 1 1,4 2-1,-31-2 0,1-1 0,-1 0 0,0 1 0,1 0 0,-1-1 0,0 1 0,0 0-1,1 0 1,-1 1 0,0-1 0,0 0 0,0 1 0,0-1 0,0 1 0,-1-1 0,1 1 0,0 0 0,0 0 0,-1 0 3,-1 0 0,1 0-1,0 0 1,0 0 0,-1 0-1,1 0 1,-1 0 0,0 0 0,0 0-1,0 0 1,0 1 0,0-1-1,0 0 1,0 0 0,-1 0-1,1 0 1,-1 0-3,-3 10 23,0-1 1,-1 0-1,0 0 0,-1-1 0,-1 0 0,-3 5-23,5-7 16,-7 10 1,0 1 0,2 0 0,0 1 0,1 0 0,1 1 1,0 2-18,7-17-1,-1-1 1,1 0 0,1 1 0,-1-1 0,1 1 0,0-1 0,0 0 0,0 1-1,1-1 1,0 1 0,0-1 0,1 3 0,0-4-1,-1-1 0,1 1 0,0-1 1,0 0-1,0 0 0,1 0 0,-1 0 0,1 0 0,0-1 1,-1 1-1,1-1 0,0 1 0,0-1 0,1 0 0,-1 0 1,0-1-1,1 1 0,-1-1 0,3 1 1,3 1-15,0-2 0,0 1 0,0-1-1,-1 0 1,1-1 0,1 0 0,-1 0 0,-1-1-1,1 0 1,0-1 0,0 0 0,0 0 0,-1-1-1,1 0 1,-1 0 0,7-5 15,4-1-41,-1-1 0,-1-1 0,0-1 0,0 0 0,-1-1 1,-1-1-1,0-1 41,2-2-22,-1-2 0,4-5 22,-16 18 6,0 1 0,0-1 0,-1 0-1,0 0 1,0 0 0,0 0 0,-1-1 0,0 1 0,0-1-1,0-4-5,-2 10 8,1-1 1,-1 1-1,0 0 0,0-1 0,0 1 0,0 0 0,0-1 1,-1 1-1,1 0 0,0-1 0,-1 1 0,1 0 0,-1 0 0,1-1 1,-1 1-9,1 0 7,-1 1 0,1 0 0,-1-1 0,1 1 0,0 0 0,-1-1 0,1 1 0,0 0 0,-1 0 0,1-1 0,-1 1 0,1 0 0,-1 0 0,1 0 0,-1 0 0,1 0 0,-1 0 0,1 0 0,-1 0 0,1 0 0,-1 0 0,1 0 0,0 0 0,-1 0 0,1 0 0,-1 0 0,0 0-7,-1 1 15,0 0-1,0 1 0,-1-1 0,1 0 0,0 1 1,0-1-1,0 1 0,0 0 0,1-1 0,-1 1 1,0 0-1,1 0 0,-1 0 0,0 2-14,-2 3 6,1 0-1,0 1 1,0 0-1,1-1 1,0 1-1,0 0 1,1 0-1,0 0 1,0 0-1,1 0 1,0 0-1,0 0 1,1 6-6,0-9-36,0 1 0,0-1 0,0 1-1,0-1 1,1 0 0,0 0 0,0 1 0,1-1 0,-1 0 0,1-1 0,0 1-1,1 0 1,-1-1 0,1 0 0,0 0 0,0 0 0,0 0 0,0-1-1,0 1 1,2-1 36,-4-1-82,0-1 0,0 0 0,0 0 0,0 0 0,1 0 0,-1-1-1,0 1 1,1-1 0,-1 1 0,0-1 0,1 0 0,-1 0 0,0 0 0,1 0 0,-1 0-1,1 0 1,-1-1 0,0 1 0,1-1 0,-1 0 0,0 1 0,2-2 82,0 0-205,0-1 0,0 0 0,0 0 0,0 0 0,-1-1 0,1 1 0,-1-1 0,0 0 0,0 0 0,-1 0 0,1 0 205,21-37-757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14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0 5905,'-10'15'205,"1"-1"-1,0 1 1,1 1 0,1 0-1,0 0 1,1 0-1,1 1 1,0-1 0,2 1-1,0 0 1,0 1-1,1 5-204,1 2-145,0-1-1,2 0 0,0 1 1,2-1-1,1 0 0,1 0 1,0 0-1,8 16 146,-10-32-113,0 0 0,0-1 0,1 1 1,0-1-1,1 0 0,2 4 113,-6-10-16,0 0 0,1 1 0,-1-1 0,0 0 0,1 1 0,-1-1 0,0 0 0,1 0 0,-1 0 0,1 0 1,0-1-1,-1 1 0,1 0 0,0-1 0,0 1 0,-1-1 0,1 1 0,0-1 0,0 0 0,-1 0 0,1 0 0,0 0 0,0 0 0,0 0 0,-1 0 0,1-1 1,0 1-1,0-1 0,-1 1 0,1-1 0,0 0 0,-1 1 0,2-2 16,5-4 37,-1 0 0,0 0 1,0-1-1,-1 0 0,0 0 1,0 0-1,4-8-37,-3 5 60,44-64 421,-29 40-247,1 1 1,25-26-235,-39 50 32,-1 0 0,1 1 0,0 0 0,1 1 0,0 0 0,0 0 0,1 1 0,0 0 0,0 1 0,0 1 0,9-3-32,-6 3 16,0 1 1,1 1-1,0 0 0,-1 1 1,1 1-1,0 0 0,-1 1 1,1 1-1,-1 0 0,1 1 1,8 3-17,-15-4 3,-1 1 1,0 0 0,0 1 0,0-1-1,0 1 1,-1 0 0,1 1-1,-1 0 1,0 0 0,3 3-4,-5-4 6,-1 1 1,1-1-1,-1 1 0,0 0 1,0 0-1,0 0 0,-1 1 1,0-1-1,0 1 0,0-1 1,-1 1-1,0 0 0,0-1 1,0 1-1,0 0-6,-2 131 136,1-142-91,1 1 0,0-1 0,0 1 0,1 0 0,-1-1 0,1 1 0,0 0-1,0 0 1,1 0 0,1-3-45,32-45-248,-23 36 105,1 0 0,0 1 0,1 1-1,1 0 1,11-7 143,-18 15-43,0 0 0,0 0-1,1 1 1,0 0 0,0 0 0,0 2-1,0-1 1,1 1 0,-1 0-1,1 1 1,7 0 43,-14 1-27,0 1 0,0 0 0,0 1-1,0-1 1,-1 0 0,1 1 0,0 0 0,0 0-1,-1 0 1,1 1 0,-1-1 0,1 1 0,-1 0-1,0 0 1,1 0 0,-1 0 0,0 0 0,0 1 27,4 5-217,-1-1 0,0 1 0,0 0-1,0 0 1,3 9 217,-3-6-372,0-1-1,1 0 1,7 9 372,-11-16-82,0 0 1,0-1-1,0 1 1,0-1-1,0 1 1,1-1-1,-1 0 1,1 0 0,-1 0-1,1-1 1,0 1-1,0-1 1,3 1 81,0-1-28,1 0 1,-1-1 0,0 0 0,1 0-1,-1 0 1,0-1 0,0 0 0,0-1-1,6-1 28,11-5 398,0 0 0,5-4-398,-8 3 1371,0 0 0,12-1-1371,-114 63 3168,42-28-3036,25-15-108,0 0-1,-1-1 0,-2 0-23,16-8 1,0 0 0,0-1 0,0 1 0,0-1-1,-1 0 1,1 1 0,0-1 0,0 0 0,0 0-1,0 1 1,0-1 0,0 0 0,0 0-1,-1 0 1,1 0 0,0-1 0,0 1 0,0 0-1,0 0 1,0-1 0,0 1 0,0 0 0,0-1-1,-1 0 0,1 0 2,0 0 0,0 0 0,-1-1 0,2 1 0,-1 0 0,0-1 0,0 1 0,0-1 0,1 1 0,-1-1 0,0 1 0,1-1-1,0 1 1,-1-1 0,1 0-2,-1-6-1,0 1 0,1 0 0,0 0 0,1-1 0,-1 1 0,1 0-1,2-5 2,1-4-36,1 0-1,1 1 1,0 0-1,1 0 1,1 0 36,-6 10-11,1 0 0,-1 1 0,1-1 0,0 1-1,1 0 1,-1 0 0,1 0 0,0 1 0,0-1 0,0 1 0,0 0 0,1 0 0,-1 0 0,1 0 0,-1 1 0,1 0 0,4-1 11,-7 2-2,0 1 0,1 0 0,-1 0 0,0-1 0,1 2 0,-1-1 0,0 0 0,1 0 0,-1 1 0,0 0 0,1-1 0,-1 1 0,0 0 0,0 0 0,0 0 0,1 0 0,-1 0 0,0 1 0,-1-1 0,1 1 0,0-1 0,0 1 0,-1 0 0,1 0 1,-1-1-1,1 1 0,-1 0 0,0 0 0,0 1 0,0-1 0,0 0 0,1 2 2,3 10 10,0-1 1,-1 1-1,-1 0 0,0 0 1,-1 2-11,-2-16 0,23 153 110,-6 2 0,-6 31-110,-11-124 7,-2 16-7,0-60 5,0-1-1,-1 1 1,0 0-1,-2-1 1,0 0 0,-5 10-5,9-24 5,0-1 1,0 1-1,0-1 1,-1 0-1,1 0 0,-1 0 1,0 0-1,1 0 1,-1 0-1,0 0 1,0 0-1,0-1 0,-1 1 1,1-1-1,0 0 1,0 1-1,-1-1 1,1 0-1,-3 0-5,1 0 17,-1 0-1,1 0 1,0-1-1,-1 0 1,1 0 0,-1 0-1,1 0 1,0-1-1,-1 0 1,1 0 0,-3-1-17,-2 0 31,1-1 0,0-1 0,0 0 0,0 0 0,0 0 0,0-1 0,1 0 0,0-1 0,0 1 0,0-2 0,-4-4-31,7 5 11,0 1 1,0-1 0,1 0-1,0-1 1,0 1-1,1 0 1,-1-1 0,1 1-1,1-1 1,-1 0 0,1 0-1,0 0 1,1 1 0,0-1-1,0 0 1,0 0 0,1 0-1,0 0 1,0 0 0,1 1-1,0-1 1,0 0 0,3-4-12,2-7-21,2 2 0,0-1 1,1 1-1,0 0 0,1 1 1,1 0-1,0 1 0,8-5 21,19-18-487,3 2 0,0 2 0,2 2 0,4 0 487,89-44-699,-135 74 690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21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376 396 3401,'-14'1'404,"-1"-1"0,1 2 0,0 0 0,0 0 0,0 2 0,1 0 0,-1 0 0,1 1 1,-9 5-405,5-1 150,0 1 0,1 1 1,1 0-1,0 1 1,0 1-1,-9 10-150,19-18 23,-9 9 18,0 0 1,1 0-1,0 2 0,2-1 1,-1 2-1,2-1 0,-2 6-41,11-20 0,0 0 0,0 0-1,1 0 1,-1 0-1,1 0 1,-1 0 0,1 0-1,0 0 1,-1 0 0,1 0-1,0 0 1,1 2 0,-1-3-2,0-1 1,0 1-1,1 0 1,-1 0-1,0-1 1,1 1-1,-1 0 1,1 0-1,-1-1 1,1 1-1,-1-1 1,1 1-1,-1 0 1,1-1-1,-1 1 1,1-1-1,0 1 1,-1-1-1,1 0 1,0 1-1,0-1 1,-1 0 1,6 2-9,-1-1 0,1 0 0,-1-1 0,1 1 0,-1-1 1,1 0-1,-1-1 0,2 1 9,2-1-4,15 0-8,6-1 2,1 2 0,-1 0 1,1 3 9,-23-3-2,0 1 0,-1 1 1,1 0-1,-1 0 0,1 0 0,-1 1 1,0 0-1,0 0 0,0 1 1,0 0-1,-1 0 0,1 0 1,-1 1-1,1 1 2,-4-3 0,-1 0 1,1 0-1,-1 0 1,1 0-1,-1 0 0,0 0 1,-1 1-1,1-1 1,-1 1-1,1-1 0,-1 1 1,0 0-1,0-1 0,-1 1 1,1 0-1,-1 0 1,1 1-1,-2 1 1,1 0 1,-1 0 0,0-1 0,0 1 0,-1 0 0,0-1-1,0 1 1,0-1 0,-1 0 0,1 0 0,-1 1-2,-3 3 8,0 0 0,-1 0 1,0-1-1,0 0 0,-1 0 0,0-1 0,0 1 1,-1-2-1,0 1 0,0-1 0,-9 4-8,17-10 5,0 1-1,0-1 0,0 1 1,-1-1-1,1 1 1,0-1-1,0 0 0,0 0 1,-1 0-1,1 1 0,0-1 1,0 0-1,-1-1 0,0 1-4,2 0 3,-1 0 0,1 0 0,0-1-1,-1 1 1,1 0 0,-1 0-1,1-1 1,0 1 0,-1 0 0,1 0-1,-1-1 1,1 1 0,0-1 0,0 1-1,-1 0 1,1-1 0,0 1 0,0-1-1,-1 1 1,1 0 0,0-1-1,0 1 1,0-1 0,0 0-3,-1-1 6,1 0 0,0 0 0,0 0 0,0-1 0,1 1 0,-1 0 0,1 0 0,-1-1 0,1 1 0,-1 0 0,1 0 0,1-2-6,5-7 0,0 0 0,0 0 1,1 1-1,1 0 0,0 0 0,0 1 0,0 0 0,2 1 1,-1 0-1,1 0 0,0 1 0,21-13-14,2 2 1,-1 1-1,10-1 14,12-3-4,2 3 0,-1 2 0,2 3 0,10 0 4,-67 13 10,16-3-56,-14 1 139,-10 2 375,6 0-448,0 1 0,0 0 0,0 0 1,0-1-1,1 1 0,-1 0 0,0 0 0,1 0 1,-1 0-1,0 0 0,1 0 0,-1 0 1,1 1-1,0-1 0,-1 0 0,1 0 1,0 0-1,0 0 0,-1 1-20,1 1 42,-7 28 8,7-29-50,-2 5 6,2 1 0,-1 0 0,1 0 0,0-1 0,1 1 0,0 1-6,0-5 3,-1 0-1,2 0 1,-1 0 0,0-1-1,1 1 1,0-1 0,-1 1-1,1-1 1,1 0 0,-1 1-1,0-1 1,1 0-1,0-1 1,0 1 0,0 0-1,0-1 1,0 1-3,2 1 3,1 0 1,-1-1-1,1 1 1,0-1-1,0 0 1,0-1-1,0 1 1,0-1-1,0-1 0,1 1 1,-1-1-1,1 0 1,0 0-1,-1-1 1,1 0-1,-1 0 1,1 0-1,0-1 0,-1 0 1,1-1-1,-1 1 1,0-1-1,1 0 1,4-3-4,4-3 5,-1 0 0,0-1 0,0-1 0,-1 0 0,0-1 0,0 0 0,9-13-5,-13 14-39,-1 0-1,0-1 1,-1 0-1,0 0 0,-1 0 1,0-1-1,-1 0 1,0-1-1,-1 1 1,1-3 39,-3 0-175,-2 15 174,0 0-1,0 0 1,0 0 0,-1 0-1,1-1 1,0 1-1,0 0 1,0 0 0,0 0-1,0 0 1,0 0 0,0 0-1,0 0 1,0 0 0,0 0-1,0 0 1,0 0 0,0 0-1,-1 0 1,1 0-1,0 0 1,0 0 0,0 0-1,0 0 1,0 0 0,0 0-1,0 0 1,0 0 0,0 0-1,0 0 1,-1 0 0,1 0-1,0 0 1,0 0-1,0 0 1,0 0 0,0 0-1,0 0 1,0 0 0,0 0-1,0 0 1,0 0 0,0 0-1,0 1 1,-1-1 0,1 0-1,0 0 1,0 0-1,0 0 1,0 0 0,0 0-1,0 0 1,0 0 0,0 0-1,0 0 1,0 0 0,0 1-1,0-1 1,0 0 0,0 0-1,0 0 1,0 0-1,0 0 2,-10 23-35,8-15 35,0 0 1,0 0 0,1 0 0,1 1-1,0-1 1,0 0 0,0 1 0,1-1 0,0 0-1,1 0 1,-1 0 0,3 5-1,-2-8 1,1 1 0,-1-1-1,1 1 1,0-1 0,0 0 0,1 0 0,-1-1-1,1 1 1,0-1 0,1 0 0,-1 0 0,1 0 0,0 0-1,0-1 1,0 0 0,0 0 0,0 0 0,2 0-1,3 0 1,0 0 0,0 0 1,0-1-1,1-1 0,-1 1 0,1-2 1,-1 1-1,1-2 0,-1 1 1,1-1-1,-1-1 0,0 0 1,0 0-1,1-1 0,-1-1 1,-1 1-1,6-4-1,9-4 2,0-2 1,0 0-1,-1-2 1,-1 0-1,0-2 1,3-4-3,-12 10 2,-1 0 1,0-1 0,-1-1-1,0 0 1,-1 0-1,-1-1 1,0 0-1,-1-1 1,0 0-1,-1 0 1,-1-1-1,0 1 1,-1-1-1,-1-1 1,-1 1-1,0-1 1,-1 1 0,-1-1-1,0 0 1,-1-3-3,-2-8 15,-1 0 0,-1 1 0,-1-1 0,-6-19-15,-40-101 45,44 128-41,3 10 3,0-1 0,0 1 0,-1 1-1,0-1 1,-1 1 0,-5-7-7,11 16 1,0 0 0,0 0-1,0 0 1,0 0 0,-1-1-1,1 1 1,0 0 0,0 0-1,0 0 1,-1 0 0,1 0-1,0 0 1,0-1 0,-1 1-1,1 0 1,0 0 0,0 0-1,0 0 1,-1 0 0,1 0-1,0 0 1,0 0 0,-1 0-1,1 0 1,0 0 0,0 0-1,-1 0 1,1 1 0,0-1-1,0 0 1,0 0 0,-1 0-1,1 0 1,0 0 0,0 0-1,0 0 1,-1 1 0,1-1-1,0 0 1,0 0 0,0 0-1,0 0 1,0 1 0,-1-1-1,1 0 1,0 0 0,0 0-1,0 1 1,0-1 0,0 0-1,0 0 1,0 1 0,0-1-1,0 0 0,-4 6 11,1 0-1,1 0 0,-1 1 1,1-1-1,0 1 1,0-1-1,1 1 0,0 0 1,0 6-11,0 69 36,2-65-24,4 50 4,3 0 0,3-1 1,2 0-1,4-1 0,2 0 0,3-2 1,3 0-1,2-2 0,5 2-16,-22-43-2,1 0-1,1-1 0,0 0 1,5 3 2,-17-21 5,1-1 1,0 1-1,-1 0 1,1-1-1,-1 1 1,1 0-1,0-1 1,0 1-1,-1-1 1,1 1 0,0-1-1,0 0 1,0 1-1,0-1 1,-1 0-1,1 1 1,0-1-1,0 0 1,0 0-1,0 0 1,0 0-1,0 0 1,0 0-1,0 0 1,-1 0-1,1 0 1,0 0 0,0-1-1,0 1 1,0 0-1,0-1 1,-1 1-1,1 0 1,0-1-1,0 1 1,0-1-1,-1 1 1,2-2-6,2-1 50,0-1 0,0-1 0,0 1 0,-1 0 0,3-5-50,-2 4 20,9-16 3,0 0 0,-1 0-1,-2-2 1,0 1 0,-1-1 0,-1 0 0,3-21-23,-1-6-96,-1 1-1,-4-1 0,0-12 97,-7 30 49,-3 25 12,-2 15 8,3 0-60,1 1 1,1-1-1,-1 1 0,1 0 1,1 0-1,0 0 0,0 0 1,0-1-1,1 1 0,1 8-9,0-5 2,1 1 0,0-1 0,0 0-1,1 0 1,1 0 0,0 0-1,4 8-1,-6-15-1,1 0-1,0-1 1,1 1-1,-1 0 1,1-1-1,0 0 0,0 0 1,0 0-1,1 0 1,-1-1-1,1 0 1,0 0-1,0 0 0,0 0 1,1-1-1,-1 0 1,0 0-1,1 0 1,-1-1-1,1 0 0,0 0 1,-1 0-1,6 0 2,-3-1-30,-1 0-1,0-1 0,1 1 1,-1-2-1,0 1 1,0-1-1,0 0 1,0 0-1,0-1 0,0 0 1,0 0-1,-1 0 1,0-1-1,0 0 0,0 0 1,0-1-1,0 0 1,1-2 30,-4 3-45,0 1 1,-1-1-1,0 0 1,0 0 0,0 0-1,0 0 1,-1 0-1,1 0 1,-1 0-1,0-1 1,-1 1-1,1 0 1,-1-1 0,1 1-1,-2-1 1,1 1-1,0-1 1,-1 1-1,1 0 1,-1-1 0,-1 1-1,0-3 45,2 6 5,0 0 0,-1 1 0,1-1 0,0 1 1,0-1-1,-1 0 0,1 1 0,0-1 0,-1 1 0,1-1 0,-1 1 0,1-1 0,-1 1 0,1-1 0,-1 1 0,1-1 0,-1 1 0,1 0 1,-1-1-1,0 1 0,1 0 0,-1-1 0,0 1 0,1 0 0,-1 0 0,0 0 0,1 0 0,-1 0 0,0-1 0,1 1 0,-1 0 0,0 1 1,1-1-1,-1 0 0,0 0 0,0 0-5,0 0-19,0 0-33,1 0-11,0 0-65,0 0-94,0 0-153,0 0-192,0 0-326,1 1-201,5 2 490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22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359 626 5433,'-5'-2'141,"0"-1"1,0 1-1,-1 1 0,1-1 0,-1 1 0,0 0 1,1 0-1,-1 0 0,0 1 0,0 0 0,1 0 1,-1 0-1,0 1 0,0 0 0,1 0 0,-1 0 1,0 1-142,-20 6-302,0 1 1,0 2-1,-2 2 302,0-1 50,14-6-2,0 0-1,0 1 1,0 1 0,1 0-1,-11 9-47,22-15 22,-1 0-1,1 0 1,0 0-1,0 0 1,0 0-1,0 1 1,0-1-1,0 0 1,1 1-1,-1 0 0,1-1 1,-1 1-1,1 0 1,0 0-1,0 0 1,1 0-1,-1 0 1,1 0-1,-1 0 1,1 0-1,0 0 1,0 0-1,0 0 0,0 0 1,1 0-1,-1 0 1,1 0-1,0 0 1,0 0-1,0 0 1,0-1-1,0 1 1,2 2-22,0 0 3,1 0 1,0-1 0,0 1 0,0-1 0,0 0-1,1 0 1,-1-1 0,1 1 0,0-1 0,0 0-1,0 0 1,1 0 0,-1-1 0,1 0-1,-1 0 1,6 1-4,10 2-4,0-1-1,0-1 1,0-1-1,3 0 5,-7-1-4,0-1 1,-1-1-1,1-1 0,0 0 0,-1-1 0,0 0 0,1-2 0,-2 0 0,1 0 0,0-2 1,-1 0-1,0 0 0,6-6 4,-10 6-1,-1-1 1,0 0-1,0 0 0,-1-1 1,0 0-1,-1-1 0,0 0 1,0 0-1,-1-1 0,0 0 1,-1 0-1,0 0 1,-1-1-1,-1 0 0,1 0 1,-2 0-1,2-12 1,0-8 4,-2 0 0,-2 0 0,-1 0 0,-1-1 0,-2 1 0,-3-13-4,-9-39-220,-21-62 220,31 127-31,-2-6-3,0 0-1,-1 0 1,-2 1 0,-11-21 34,16 39 177,2 12-50,2 22 6,1-21-119,1 102 20,5 0 0,8 20-34,-6-76-6,2 0 1,3-1-1,1 0 0,3-1 1,13 25 5,-24-65-5,0 1 0,1-1 0,0 0 0,0 0 0,1-1 0,0 0-1,1-1 1,0 1 0,4 1 5,-10-8-1,0-1-1,0 0 0,0 0 0,0 1 0,0-2 1,1 1-1,-1 0 0,0-1 0,1 0 0,-1 1 1,1-2-1,0 1 0,-1 0 0,1-1 0,0 1 1,-1-1-1,1 0 0,0 0 0,0-1 0,-1 1 1,1-1-1,0 1 0,-1-1 0,1 0 0,-1-1 0,1 1 1,-1-1-1,0 1 0,1-1 0,-1 0 0,0 0 1,0-1-1,0 1 0,1-3 2,8-7-177,0 0 0,-1-1 0,0 0 0,-2-1 0,1-1 0,-2 1 1,5-12 176,8-22-1669,12-41 1669,-10 25-34,-19 56 601,-2 17-262,-3 16-7,-2 8 46,-1-4-49,2 0 0,1-1 0,1 1 0,4 28-295,-3-50 15,1 0-1,-1 0 1,1 1 0,0-1 0,1 0 0,0-1 0,0 1-1,0 0 1,1-1 0,0 0 0,0 1 0,1-2-1,0 1 1,0 0 0,0-1 0,0 0 0,1 0 0,0-1-1,0 0 1,0 0 0,4 2-15,1-1 1,0-1-1,0 0 1,0-1-1,0-1 1,1 1-1,-1-2 1,1 1 0,0-2-1,-1 0 1,1 0-1,0-1 1,-1 0-1,1-1 1,-1 0 0,3-2-1,-4 2-29,0-1 0,0 0 0,-1-1 0,1 0 0,-1-1 1,0 0-1,-1 0 0,1-1 0,-1 0 0,0 0 1,0-1-1,-1 0 0,0 0 0,0-1 0,-1 0 0,0 0 1,2-4 28,-5 7-27,-1-1 0,0 1 0,0-1 0,0 1 0,0-1 0,-1 0 0,0 0 1,0 1-1,-1-1 0,1 0 0,-1 0 0,-1 0 0,1-1 27,-2-2-20,0 0 0,0 0 0,0 0 0,-1 1 0,-1-1 0,1 1 0,-1 0 0,-2-2 20,-5-8-7,-1 1-1,-1 1 0,0 0 1,-1 1-1,0 0 0,-2 2 1,-1-2 7,6 6 26,-1 1 1,1 0-1,-2 0 1,1 1 0,-4-1-27,12 6 14,0 1 1,0-1-1,0 1 0,0-1 1,-1 1-1,1 1 1,0-1-1,-1 0 1,1 1-1,0 0 1,-1 0-1,1 1 1,-1-1-1,1 1 1,0 0-1,-1 0 1,1 0-1,-2 1-14,2 0-1,-1 1 0,1 0 0,0 0 0,0 0 0,1 0 0,-1 0 0,1 1 0,-1 0 0,1-1 0,0 1 0,0 0 0,1 1 0,-1-1 0,1 0 0,0 1 0,0 0 0,1-1 0,-2 4 1,2-1-95,-1-1 0,1 0 0,0 1 0,0 0 0,1-1 0,0 1 0,0-1 0,1 1 0,0 0 0,0-1 0,0 1 0,1-1 0,1 3 95,-1-3-80,1-1 0,0 1 1,0-1-1,1 0 1,0 0-1,1 1 80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23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0 100 4673,'3'-8'491,"1"0"0,-1 0 0,1 0 0,1 1 0,-1 0 0,1 0 0,5-4-491,-9 9 33,1 1-1,-1 0 1,1-1 0,0 1-1,-1 0 1,1 0 0,0 0-1,0 0 1,0 0 0,0 1-1,0-1 1,0 1 0,0-1-1,0 1 1,0 0 0,0-1 0,0 1-1,0 0 1,0 0 0,0 1-1,0-1 1,0 0 0,0 1-1,0-1 1,0 1 0,0 0-1,0 0 1,0-1 0,0 1 0,0 0-1,0 1 1,-1-1 0,1 0-1,-1 0 1,1 1-33,8 6 7,0 1-1,-1 0 1,0 1-1,-1 0 1,0 0-1,-1 1 1,0 0 0,0 0-1,-1 1 1,4 11-7,2 7-66,-1 1 0,-2-1 0,5 28 66,-11-40-74,0-8-10,-1 0 0,-1-1-1,0 1 1,0 0 0,-1 9 84,0-19-1,0 0-1,0 1 1,0-1-1,0 0 1,0 0-1,0 0 1,0 0-1,0 1 1,0-1-1,0 0 1,0 0-1,0 0 1,0 1 0,0-1-1,0 0 1,0 0-1,0 0 1,0 0-1,-1 0 1,1 1-1,0-1 1,0 0-1,0 0 1,0 0-1,0 0 1,0 0-1,-1 0 1,1 1-1,0-1 1,0 0-1,0 0 1,0 0 0,-1 0-1,1 0 1,0 0-1,0 0 1,0 0-1,-1 0 1,1 0-1,0 0 1,0 0-1,0 0 1,0 0-1,-1 0 1,1 0-1,0 0 1,0 0-1,0 0 1,0 0-1,-1 0 1,1 0-1,0 0 1,0-1 0,0 1-1,0 0 1,-1 0-1,1 0 1,0 0-1,0 0 1,0 0-1,0-1 1,0 1-1,0 0 1,-1 0 1,0-1 4,0-1 0,0 1-1,1 0 1,-1-1 0,0 1 0,0 0 0,1-1 0,-1 1 0,1-1 0,-1 1-1,1-1 1,0 1 0,-1-2-4,-2-31 4,1 0-1,2 0 1,1-5-4,-1 31 2,1 0-1,0 1 1,0-1 0,0 0 0,1 0 0,1 1-1,-1-1 1,1 1 0,0 0 0,1 0-1,-1 0 1,1 0 0,1 0 0,-1 1 0,1 0-1,1 0 1,-1 0 0,1 0 0,2-1-2,-2 3-1,0 0 1,1 1-1,0-1 0,-1 1 1,1 1-1,1-1 1,-1 1-1,0 0 0,0 1 1,1 0-1,-1 0 1,1 0-1,-1 1 0,1 0 1,-1 1-1,1 0 1,-1 0-1,1 0 1,1 1 0,5 3-1,0 0 0,0 0 0,-1 1 0,0 1 0,0 0 0,-1 1 0,1 1 0,-2-1 0,1 2 0,-1 0 0,-1 0 0,5 7 1,11 13-4,-1 2 0,-2 0 0,19 36 4,-22-28-58,-14-26 93,-9-19 268,3-5-239,3-18-64,0 0 0,2 0 1,1 1-1,5-14 0,-4 19-5,0 1 0,2 0-1,0 0 1,12-16 5,-16 27-1,2 0 0,-1 1-1,2 0 1,-1 0-1,1 1 1,0 0-1,1 1 1,-1 0 0,9-5 1,-14 10-1,0 0 0,0 1 1,0-1-1,0 1 1,1 0-1,-1 0 1,0 0-1,1 0 0,-1 1 1,0-1-1,1 1 1,-1 0-1,1 0 0,-1 0 1,1 0-1,-1 1 1,0-1-1,1 1 1,-1 0-1,0 0 0,1 0 1,-1 1-1,0-1 1,0 1-1,0 0 1,0 0-1,0 0 1,5 4 0,0 1 1,0 0-1,-1 0 0,0 1 0,-1 0 1,0 0-1,0 0 0,2 6 0,10 19 18,11 30-18,-13-26 14,15 22-14,-26-49-1,2 0-1,0 0 1,0-1 0,0 0-1,1 0 1,1-1 0,6 6 1,-12-12-1,0 0 0,0 0 0,0 0 0,0 0 0,0-1 0,1 1 0,-1-1 1,1 0-1,-1 0 0,1 0 0,-1 0 0,1-1 0,0 0 0,-1 1 0,1-1 0,1 0 1,0-1-1,1 0 0,-1 0 1,0-1-1,1 1 0,-1-1 0,0 0 0,0 0 0,0-1 1,0 0-1,1 0 1,7-7 1,0 0 1,0-1-1,-1 0 0,-1-1 1,0 0-1,8-13-1,-6 6 10,-1-1-1,0-1 1,-2 0-1,-1-1 1,0 0-1,-2 0 1,0-2-10,-1 9 129,-2 29-23,0 3-64,0 1 0,1-1 1,1 0-1,0 0 0,2-1 1,0 0-1,0 0 0,2-1 1,0 0-1,9 11-42,-11-17-28,0-1 0,0 0 0,1 0 0,0 0 0,0-2 0,1 1 0,0-1 0,0 0 0,1-1 0,-1 0 0,1-1 0,0 0 1,1 0-1,-1-2 0,0 1 0,1-1 0,2-1 28,-7 0-160,1-1 1,-1 0 0,0 0-1,1-1 1,-1 0 0,0 0-1,0-1 1,1 0 0,-1 0-1,6-3 160,-8 3-194,-1-1-1,1 0 1,-1 1-1,0-1 1,0-1-1,0 1 0,-1-1 1,1 1-1,-1-1 1,0 0-1,0 0 1,0 0-1,0-1 0,-1 1 1,0-1-1,2-3 195,10-41-929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24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68 192 4977,'-4'3'138,"1"-1"0,-1 1 0,0-1 0,1 1 0,-1 0 0,1 0 0,0 0 0,0 1 0,0-1 0,1 1 0,-1 0 0,1 0 0,0 0 0,0 0-1,0 0 1,1 0 0,-1 0 0,1 2-138,-3 10-31,1 1-1,0 0 1,2-1-1,0 5 32,0-11 97,-3 69-197,4 0-1,3 1 1,4-1 0,8 26 100,-13-92-44,0 3-41,0-1-1,1 0 0,1 0 1,1 0-1,0-1 0,0 1 1,5 5 85,-8-17-8,-1 0 1,1 0 0,0 0 0,0 0-1,0-1 1,1 1 0,-1-1-1,1 0 1,-1 0 0,1 0 0,0 0-1,0 0 1,0 0 0,0-1-1,0 1 1,0-1 0,0 0 0,0 0-1,0 0 1,1 0 0,-1-1-1,0 1 1,1-1 0,-1 0 0,1 0-1,-1 0 1,0-1 0,1 1-1,-1-1 1,0 1 0,1-1 0,-1 0-1,0-1 1,0 1 0,0 0-1,0-1 1,0 0 0,0 0 0,0 0 7,5-4 22,0 0 1,-1 0-1,1-1 1,-1 0-1,-1 0 1,1 0-1,-1-1 1,-1 0-1,2-3-22,10-20 178,14-31-178,-20 38 36,6-11 13,-3 2-10,2 0 0,2 2 0,3-4-39,-16 27 3,0 1-1,1 0 1,0 0-1,0 1 1,0-1 0,1 1-1,-1 1 1,2-1-1,-1 1 1,0 1 0,1-1-1,0 1 1,0 0-1,0 1 1,1 0-3,-6 2 2,1 0-1,-1 0 1,1 1-1,-1-1 1,1 1-1,-1 0 1,1 0-1,-1 0 1,1 0 0,-1 1-1,1 0 1,-1-1-1,0 1 1,1 0-1,-1 1 1,0-1-1,0 1 1,2 1-2,0 0 13,-1 0 0,0 1 1,0-1-1,0 1 0,0 0 0,-1 0 0,0 1 1,0-1-1,0 1 0,0 0 0,0 1-13,5 13 98,-1 0 0,-1 0 0,-1 0 0,0 0 0,1 21-98,5 71 391,-5 0 1,-5 29-392,0-130 90,2-21 128,1-2-144,15-41-152,3 0-1,1 1 0,3 2 0,3 0 0,1 2 0,3 2 1,1 0-1,27-25 79,-47 57-32,0 0 1,1 2-1,0 0 1,1 0 0,1 2-1,0 0 1,16-8 31,-30 17 4,1 0 1,0 1 0,0-1 0,0 1 0,0 0 0,0 0-1,0 0 1,0 1 0,0-1 0,0 1 0,0 0 0,0 0-1,0 0 1,0 1 0,0-1 0,0 1 0,0 0 0,0 0-1,0 1 1,0-1 0,0 1 0,-1 0 0,1 0 0,-1 0-1,1 0 1,-1 1 0,0-1 0,0 1 0,0 0 0,0 0-1,0 0 1,-1 0 0,1 1 0,-1-1 0,2 4-5,6 12 37,-1 0 0,-1 1 0,-1 0 0,0 1 0,-2-1 0,1 7-37,-1-9 7,5 24 22,1 7-11,13 30-18,-19-66-17,0 0 0,1 0 0,0 0 0,1 0 0,1-1 0,0 0 0,9 10 17,-14-19-5,0 0 0,1 0 0,-1 0 0,0 0 0,1-1 0,-1 0 0,1 0 0,0 0-1,0 0 1,0 0 0,0-1 0,0 1 0,0-1 0,0 0 0,0 0 0,1-1 0,-1 1 0,0-1-1,1 0 1,-1 0 0,0-1 0,0 1 0,1-1 0,-1 0 0,0 0 0,0 0 0,0-1-1,0 1 1,1-2 5,10-4 2,0 0 0,0-2 0,-1 0 0,0 0-1,-1-2 1,0 1 0,0-2 0,2-3-2,9-11 8,-1 0 1,-2-2-1,12-18-8,-1-5 50,-2-2-1,-2 0 0,-3-2 1,-2-1-1,-1-4-49,-21 58 18,0 0-1,0-1 1,-1 1 0,1 0-1,-1 0 1,0 0-1,1-1 1,-1 1 0,0 0-1,0 0 1,0-1-1,-1 1 1,1 0 0,0 0-1,-1 0 1,0-1-1,1 1 1,-1 0-18,0 1 10,0 0 1,0 0-1,0 0 0,0 1 1,0-1-1,0 0 1,0 1-1,0-1 0,0 1 1,0-1-1,0 1 0,0-1 1,0 1-1,0 0 0,0 0 1,0-1-1,-1 1 1,1 0-1,0 0 0,0 0 1,0 0-1,0 0 0,-1 0 1,1 1-11,-8 1 35,-1 0 1,1 1 0,-1 0 0,1 1 0,0 0-1,1 0 1,-1 1-36,-11 7 38,1 1 0,0 1 0,1 0 0,0 2 0,1 0-1,1 0 1,1 2 0,1 0 0,-8 11-38,5-3 26,1 0-1,2 1 1,0 1 0,1 0-1,2 1 1,-7 27-26,17-50-3,-1 0 1,1-1-1,0 1 0,0 0 1,1 0-1,0-1 0,0 1 1,0 0-1,0 0 1,1 0-1,1 3 3,-1-7-4,0-1 0,0 1 1,-1 0-1,2 0 0,-1-1 0,0 1 1,0-1-1,0 1 0,1-1 0,-1 1 1,1-1-1,-1 0 0,1 0 0,0 0 1,-1 0-1,1 0 0,0 0 0,0 0 0,0 0 1,0-1-1,-1 1 0,1-1 0,0 1 1,0-1-1,0 0 0,0 0 0,0 0 1,0 0-1,0 0 0,0 0 0,0 0 1,2-1 3,6-1-22,0 0 1,0 0 0,0-1 0,0-1 0,0 1 0,-1-2 0,1 1-1,-1-1 1,6-5 21,15-11-111,0-1-1,0-3 112,-16 12-32,1-1 0,-2 0 0,0-1 0,-1-1 0,0 0 0,-1 0 0,-1-1 0,0 0 0,-2-1 0,2-6 32,-10 24 1,0 0 0,0 0-1,0 0 1,0 0 0,0 0-1,0 0 1,0 1 0,0-1-1,0 0 1,0 0 0,1 0-1,-1 0 1,0 0 0,0 0-1,0 0 1,0 0 0,0 0-1,0 0 1,0 1 0,0-1-1,0 0 1,0 0 0,0 0-1,0 0 1,0 0 0,0 0-1,0 0 1,1 0 0,-1 0-1,0 0 1,0 0 0,0 0 0,0 0-1,0 0 1,0 0 0,0 0-1,0 0 1,0 0 0,0 0-1,1 0 1,-1 0 0,0 0-1,0 0 1,0 0 0,0 0-1,0 0 1,0 0 0,0 0-1,0 0 1,0 0 0,0 0-1,1 0 1,-1 0 0,0 0-1,0 0 1,0 0 0,0 0-1,0 0 1,0-1 0,0 1-1,0 0 1,0 0-1,4 16 26,0 19 5,-3-16-17,1 0 0,1 0-1,1-1 1,0 1 0,2-1 0,0-1 0,1 1 0,0-1 0,2 0 0,0 1-14,-8-17 2,0 1 0,0 0 0,0 0 0,1 0 1,-1-1-1,1 1 0,-1 0 0,1-1 1,-1 0-1,1 1 0,0-1 0,0 0 0,-1 0 1,1 0-1,0 0 0,0 0 0,0 0 0,0 0 1,0-1-1,0 1 0,1-1 0,-1 0 1,0 1-1,0-1 0,0 0 0,0 0 0,1-1 1,-1 1-1,0 0 0,0-1 0,0 1 1,0-1-1,0 1 0,0-1 0,0 0 0,0 0 1,0 0-1,0 0 0,0-1 0,-1 1 1,1 0-1,0-1-2,8-7 14,0 0 0,0-1 0,-1 0-1,0-1 1,-1 0 0,0-1-14,-1 3-3,5-8 4,2 1 1,0 0-1,1 1 1,1 0-1,6-4-1,-12 12 2,0 0 0,0 0 0,0 1 0,1 0 0,0 1-1,1 0 1,-1 1 0,1 1 0,10-3-2,-19 5-1,0 1 1,1 0-1,-1 0 0,0 0 1,0 0-1,1 0 0,-1 0 1,0 1-1,0 0 0,1-1 1,-1 1-1,0 0 0,0 1 1,0-1-1,0 1 0,0-1 1,-1 1-1,1 0 0,0 0 1,-1 0-1,1 0 0,-1 0 1,0 1-1,0-1 0,0 1 1,0 0-1,0-1 0,0 1 1,0 2 0,5 10-6,0 0 0,-1 0 0,-1 1 0,0 0 0,0 8 6,3 6-3,-6-23 4,-1-1 3,1 0 0,0-1 1,0 1-1,0-1 0,1 1 0,1 2-4,-3-7 1,0-1 0,-1 1 0,1 0 0,0 0-1,-1-1 1,1 1 0,0 0 0,0-1 0,-1 1 0,1-1 0,0 1-1,0-1 1,0 1 0,0-1 0,0 1 0,0-1 0,0 0-1,0 0 1,0 0 0,0 1 0,0-1 0,0 0 0,-1 0-1,1 0 1,0 0 0,0-1 0,0 1 0,0 0 0,0 0 0,0-1-1,0 1 1,0 0 0,0-1 0,0 1 0,0-1 0,0 1-1,-1-1 1,1 1 0,0-1 0,0 0-1,12-9 17,-1-1 1,11-11-18,-16 14 2,1 1 0,-1 0 0,1 0 0,0 1 0,1 0 0,0 0 0,0 1 0,1-1-2,-8 6-2,0-1 1,0 1 0,0-1 0,0 1 0,0-1 0,0 1 0,0 0-1,0 0 1,0 0 0,0 1 0,0-1 0,0 0 0,0 1-1,0-1 1,0 1 0,0 0 0,0-1 0,0 1 0,0 0-1,0 0 1,-1 0 0,1 1 0,0-1 0,-1 0 0,1 1-1,0 0 3,5 6-4,0 0 0,0 1 0,-1 0 0,0 0 0,-1 0 3,18 26-5,-17-29 6,-1-1-1,1 1 1,0-1-1,0 0 1,1-1-1,-1 1 1,1-1-1,0-1 1,0 1-1,1-1 1,-1 0-1,1-1 1,-1 0-1,1 0 1,0 0-1,-1-1 1,1 0-1,0-1 0,0 0 1,0 0-1,0-1 1,0 0-1,0 0 1,-1-1-1,1 0 1,0 0-1,-1-1 1,0 0-1,1 0 1,-1 0-1,0-1 1,-1-1-1,3-1 0,2-2 4,-1 0 1,0-1-1,0 0 0,-1-1 0,0 0 0,-1 0 0,0-1 0,-1 0 0,6-12-4,-4 5 5,-1-1 0,-1 0-1,-1 0 1,-1 0 0,0-1-1,0-6-4,0-21 10,-2 0 1,-2 0-1,-2 0 0,-2 0 0,-4-13-10,6 50 10,-4-41 129,-2 1 0,-3 0 0,-1 0 0,-12-27-139,23 76 13,-15-30 332,14 31-333,1-1 0,0 1 0,0-1 0,-1 1 0,1-1 0,0 1 1,-1-1-1,1 1 0,0-1 0,-1 1 0,1 0 0,-1-1 0,1 1 0,-1 0 0,1-1 0,-1 1 0,1 0 0,-1-1 0,1 1 0,-1 0 0,1 0 0,-1 0 1,0 0-1,1-1 0,-1 1 0,1 0 0,-1 0 0,1 0 0,-1 0 0,0 0 0,1 0 0,-1 1 0,1-1 0,-1 0 0,1 0 0,-1 0 0,0 0 0,1 1 0,-1-1 1,1 0-1,-1 1 0,1-1 0,-1 0 0,1 1 0,0-1 0,-1 0 0,1 1 0,-1-1 0,1 1 0,0-1 0,-1 1 0,1-1 0,0 1-12,-4 5 14,1-1 0,1 1 0,-1 0 0,1 0 0,0 1 0,0-1 0,1 0 0,0 1 0,0-1 0,0 5-14,0 15-2,2-1-1,0 4 3,3 12-22,3 0 0,10 39 22,-5-28 11,2 22-11,-14-73 0,10 82 44,0 81-44,-9-118-48,1-30-105,-2 1 0,0-1-1,-1 1 1,0-1 0,-2 1 0,0-1-1,-1 4 154,3-18-201,1 0 0,-1 0 0,0 0 0,0-1 0,1 1 0,-1 0 0,0-1-1,-1 1 1,1 0 0,0-1 0,0 1 0,-1-1 0,1 0 0,0 0 0,-1 1-1,0-1 202,-7 5-1204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4:24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 6961,'4'-35'2569,"43"16"-2241,21 9-320,28-5-1536,13-2 1048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41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 5233,'-15'85'1801,"35"37"-1697,11 7-168,31 16-505,6-2-303,7-7 480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0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150 494 3233,'-43'33'1720,"43"-33"-1676,-1 0 0,1 0 0,0 0 0,0 1 1,0-1-1,-1 0 0,1 0 0,0 0 0,0 0 0,0 0 0,-1 0 0,1 0 0,0 1 0,0-1 0,-1 0 1,1 0-1,0 0 0,0 0 0,-1 0 0,1 0 0,0 0 0,0 0 0,-1 0 0,1 0 0,0-1 0,0 1 1,-1 0-1,1 0 0,0 0 0,0 0 0,-1 0 0,1 0 0,0 0 0,0-1 0,0 1 0,-1 0 0,1 0-44,0-10 1285,7-13-233,24-28-680,-15 27-328,-1-2 0,-1 1 0,8-24-44,-17 36 11,0 0-1,-1 0 1,-1 0 0,0-1 0,-1 1 0,-1-1 0,1-4-11,-2 14 3,0-1 0,-1 1 0,1-1 0,-1 1 0,0 0 0,0-1 0,0 1 0,-1 0 0,1 0 0,-1 0 0,0 0 0,0 0 0,-1 0 0,1 0 0,-1 1 0,0-1 0,0 1 0,0 0 0,0 0 0,0 0 0,-1 0 0,0 0 0,1 1 0,-2-1-3,1 1 2,0 1 0,0-1 1,0 1-1,0 0 0,-1 0 1,1 0-1,0 1 1,0-1-1,-1 1 0,1 0 1,0 0-1,-1 1 0,1-1 1,0 1-1,-4 1-2,-10 3 13,-1 0 0,1 2 0,0 1-13,-6 1 28,18-5 0,9-2 53,18-3 128,73-22-45,-48 11-48,35-4-116,-56 12 26,1 2 1,15 0-27,-31 2 3,0 0-1,0 1 1,0 1 0,0-1 0,0 1-1,0 1 1,8 3-3,-16-5 1,0 0-1,0 0 1,-1 0-1,1 0 1,0 1 0,-1-1-1,1 0 1,-1 1 0,1-1-1,-1 1 1,0 0-1,0-1 1,0 1 0,0 0-1,0 0 1,0-1 0,0 1-1,0 0 1,-1 0-1,1 0 1,-1 0 0,1 0-1,-1 0 1,0 1 0,0-1-1,0 0 1,0 1-1,-1 7-1,0 0 1,0 0 0,-1 0-1,0 0 1,-2 0 0,4-7 1,-18 57 27,9-35-17,2 0 1,1 0-1,1 1 1,1-1-1,1 6-11,2-26-1,1 0 0,0 0 0,1 0 0,-1 0-1,1 0 1,0 0 0,1 0 0,-1 0 0,1 0 0,0-1-1,0 1 1,0-1 0,0 1 0,1-1 0,0 0-1,0 0 1,3 4 1,-1-3 0,1-1-1,-1 0 1,1 0-1,0 0 1,0-1-1,0 1 1,0-2-1,0 1 1,1 0-1,-1-1 1,1-1-1,0 1 1,0-1 0,27 4 3,1-1 0,0-2 1,0-1-1,0-2 0,0-2 1,-1-1-1,1-1 0,-1-2 1,0-2-1,16-7-3,-23 5-1,-1-2 0,0 0 1,-1-2-1,0-1 0,-1-1 0,-1-1 0,-1-1 1,-1-1-1,0 0 0,-2-2 0,0-1 1,1-3 0,-14 17 0,1-1 0,-1-1 1,-1 1-1,1-1 0,-2 0 0,0 0 1,0 0-1,2-12 0,-5 19 0,-1 1-1,1-1 1,-1 0 0,0 1-1,0-1 1,0 0-1,0 1 1,0-1 0,-1 0-1,0 1 1,0-1-1,0 0 1,0 1 0,0 0-1,-1-1 1,1 1 0,-1 0-1,0-1 1,0 1-1,0 0 1,-1 1 0,1-1-1,-1 0 1,0 1 0,1-1-1,-1 1 1,0 0-1,0 0 1,-1 0 0,1 0-1,0 0 1,-6-1 1,0 0-1,0 0 0,0 1 0,0 1 1,0-1-1,-1 1 0,1 1 1,0 0-1,-1 0 0,1 0 1,0 2-1,0-1 0,-1 1 1,1 0-1,0 1 0,1 0 1,-2 1-1,-19 8 8,0 1 0,1 1 1,1 2-1,-13 9-8,7-2 3,1 0 1,1 3 0,-2 3-4,21-18-3,1 1 1,0 0 0,1 1 0,0 0 0,1 1 0,0-1-1,1 2 1,-5 13 2,12-25 0,-1 0 0,1 0 0,0 0 0,0 0 0,1 0 0,-1 0 0,1 0 0,-1 0 0,1 0 0,0 1 0,0-1-1,1 0 1,-1 0 0,1 0 0,-1 0 0,1 0 0,0 0 0,0 0 0,0 0 0,1 0 0,-1 0 0,1 0 0,-1-1 0,1 1 0,0-1 0,0 1-1,0-1 1,1 0 0,-1 1 0,0-1 0,1 0 0,-1-1 0,1 1 0,0 0 0,0-1 0,0 0 0,-1 1 0,1-1 0,0 0 0,0 0 0,1-1 0,3 2 3,1 0 1,-1 0-1,1-1 1,-1 0-1,1-1 1,-1 0 0,1 0-1,0 0 1,-1-1-1,1 0 1,-1-1 0,0 0-1,1 0 1,0-1-4,3-1 4,0-2 0,0 1 1,-1-1-1,0-1 0,0 1 1,-1-2-1,0 1 0,6-8-4,3-4 8,-1-1 0,-2-1 0,0 0 1,-1-1-1,-1-1 0,-1 0 0,-1-1 0,0-2-8,-6 14 9,6-15-8,-11 26-1,0 1 0,0 0-1,1-1 1,-1 1 0,0 0 0,0-1-1,0 1 1,0 0 0,1-1-1,-1 1 1,0-1 0,0 1 0,0 0-1,0-1 1,0 1 0,0 0-1,0-1 1,0 1 0,0-1 0,0 1-1,0 0 1,0-1 0,0 1-1,-1-1 1,1 1 0,0 0 0,0-1-1,0 1 1,0 0 0,-1-1-1,1 1 1,0 0 0,0-1-1,-1 1 1,1 0 0,0-1 0,-1 2 0,0 0-1,1-1 1,-1 1 0,1 0 0,-1 0-1,1-1 1,0 1 0,-1 0 0,1 0-1,0 0 1,0-1 0,-1 1 0,1 0-1,0 0 1,0 0 0,0 0 0,-1 4 3,-3 9-6,1 0 0,1 0 1,0 0-1,0 1 0,2 11 3,-1-23 0,2 0 0,-1-1-1,0 1 1,1 0 0,-1 0-1,1 0 1,0-1-1,0 1 1,0 0 0,0 0-1,0-1 1,0 1 0,1-1-1,0 0 1,-1 1 0,1-1-1,0 0 1,0 0 0,0 0-1,0 0 1,0 0 0,1 0-1,-1-1 1,1 1-1,-1-1 1,1 0 0,-1 0-1,2 1 1,3 0 5,-1-1 0,0 1 0,0-1 0,1 0-1,-1-1 1,0 0 0,1 0 0,-1 0-1,0 0 1,1-1 0,1-1-5,15-4 13,-1-1 1,0 0-1,0-2 0,-1-1 1,0-1-1,19-12-13,-14 6 11,-1-1-1,-1-1 1,0-2 0,-2 0-1,2-4-10,-18 19-1,10-15-6,-16 21 7,0 0 0,0-1 0,0 1-1,0 0 1,0 0 0,0 0 0,0 0-1,0 0 1,1 0 0,-1 0 0,0 0-1,0 0 1,0-1 0,0 1 0,0 0-1,0 0 1,0 0 0,0 0 0,0 0-1,0 0 1,0 0 0,0 0 0,-1 0-1,1-1 1,0 1 0,0 0 0,0 0-1,0 0 1,0 0 0,0 0 0,0 0-1,0 0 1,0 0 0,0 0 0,0 0-1,0 0 1,0-1 0,0 1 0,0 0-1,-1 0 1,1 0 0,0 0 0,0 0-1,0 0 1,0 0 0,0 0 0,0 0-1,0 0 1,0 0 0,0 0-1,-1 0 1,1 0 0,0 0 0,0 0 0,-9 1-14,-11 6-8,11-2 24,1 0-1,0 0 1,0 1 0,0 0 0,-1 2-2,6-6 2,1 0 0,-1 1 0,1 0 0,0-1 0,0 1 0,0 0 0,0 0 0,0 0 0,1 0 0,0 0 0,-1 1 0,1-1 0,0 0 0,0 1 0,1-1 0,-1 3-2,1-5 0,0 1-1,0-1 1,0 0 0,1 1-1,-1-1 1,0 1-1,1-1 1,-1 1-1,1-1 1,0 0-1,-1 1 1,1-1 0,0 0-1,0 0 1,0 0-1,0 0 1,0 1-1,0-1 1,0 0-1,0-1 1,0 1 0,0 0-1,1 0 1,-1 0-1,0-1 1,1 1-1,-1-1 1,0 1 0,1-1-1,0 1 1,5 1-2,0-1 0,0 1 0,0-1 1,0-1-1,3 1 2,11-2 2,0 0 1,0-1 0,-1-1 0,1-1-1,-1-1 1,0 0 0,0-2-1,-1 0 1,13-8-3,3-2 10,-2-2-1,0-1 1,-1-1-1,23-22-9,-47 37-2,2-2 3,0 0 0,-1 0 0,0-1 0,0-1 0,-1 0 0,7-9-1,-15 18 1,0 1-1,1-1 0,-1 1 1,0-1-1,0 0 1,1 1-1,-1-1 0,0 1 1,0-1-1,0 0 1,0 1-1,0-1 0,0 0 1,0 1-1,0-1 0,0 0 1,0 1-1,0-1 1,-1 0-1,1 1 0,0-1 1,0 0-1,-1 0 0,1 1-1,0 0 1,-1 0-1,1 0 1,0-1-1,-1 1 0,1 0 1,0 0-1,-1 0 0,1 0 1,0 0-1,-1-1 0,1 1 1,0 0-1,-1 0 0,1 0 1,0 0-1,-1 0 1,1 0-1,-1 0 0,1 0 1,0 0-1,-1 1 0,1-1 1,0 0-1,-1 0 0,1 0 1,0 0-1,-1 0 1,1 1-1,0-1 0,0 0 1,-1 0-1,1 0 0,0 1 1,0-1-1,-1 0 0,1 0 1,0 1-1,0-1 0,-1 0 1,1 1-1,0-1 1,0 0-1,0 1 0,0-1 1,-3 3 3,1 1 0,0-1 0,0 1-1,1-1 1,-1 1 0,1 0 0,0-1-1,-1 4-2,-15 39 12,5-20-5,0-2-3,0 1 1,2 0 0,1 1 0,1-1 0,1 2 0,-1 14-5,1 19-9,3-1 0,3 1 1,2-1-1,3 1 9,-3-48 1,0-1-1,1 1 1,1-1 0,-1 1-1,2-1 1,0 0 0,0 0-1,1 0 1,0-1 0,1 1-1,0-1 1,3 2-1,-2-1 0,0 1 1,0 0-1,3 10 0,-10-22 5,0 1-1,0-1 0,0 1 0,-1-1 1,1 0-1,0 1 0,0-1 1,0 0-1,-1 1 0,1-1 0,0 0 1,0 1-1,-1-1 0,1 0 1,0 1-1,-1-1 0,1 0 0,0 0 1,-1 0-1,1 1 0,-1-1 1,1 0-1,0 0 0,-1 0 0,1 0 1,-1 0-1,1 0 0,0 0 1,-1 0-1,1 0 0,-1 0 0,1 0 1,-1 0-1,1 0 0,0 0 1,-1 0-5,-26 2 18,17-1-1,9-1-18,-20 1 20,-1 0-1,0-1 0,0-1 1,0-2-1,-8-1-18,24 3 12,1-1 0,-1 1 0,0-1 1,1 0-1,-1-1 0,1 0 0,0 1 0,0-1 0,0-1 0,0 1 1,-2-3-13,5 3 7,0 1 1,-1-1-1,1 0 1,0 0-1,1 0 1,-1 0 0,0 0-1,1 0 1,0-1-1,0 1 1,0 0-1,0-1 1,0 1-1,1-1 1,-1 1 0,1-1-1,0 1 1,0-1-1,1 1 1,-1-3-8,3-8 7,1 0 0,0 1 0,1-1 0,0 1 0,1 0 0,1 0 0,0 1 0,1 0 0,5-7-7,0-3 7,17-23-9,2 2 0,1 0 0,3 2 0,1 2-1,2 1 1,1 2 0,2 2 0,2 2-1,31-18 3,-66 45 0,4-3 10,-1 1-1,1-2 0,-2 0 0,1 0 0,2-5-9,-11 12-1,-1 0 0,0 0 1,0 0-1,-1-1 0,1 1 0,0-1 0,-1 1 0,0-1 0,0 0 0,1 0 0,-1 1 0,-1-1 0,1 0 0,0 0 0,-1 0 0,0 0 0,1 0 0,-1 0 0,0 0 0,0 0 0,-1 0 0,1 0 0,-1 0 0,0 0 0,1 1 0,-1-1 0,0 0 0,-1-1 1,1 3-3,1-1 0,-1 1 0,0-1 0,0 1 0,0-1 0,0 1 0,0 0 0,0-1 0,-1 1 0,1 0 0,0 0 0,-1 0 0,1 0 0,-1 0 0,1 0 0,-1 0 0,1 1 0,-1-1 0,1 1 0,-1-1-1,0 1 5,-1-1-2,0 1 0,-1 0 0,1 0 0,0 0 0,0 0 0,0 1 0,0-1 0,0 1 0,0 0 0,0 0 0,-1 0 1,-6 3-2,1 0 0,0 1 0,1 0 0,-1 1 0,1 0-1,-7 6 3,11-9 0,1 0-1,1 0 1,-1 1 0,0-1-1,1 1 1,-1-1-1,1 1 1,0 0-1,0 0 1,1 0-1,-1 0 1,1 0-1,0 0 1,0 0-1,0 1 1,1-1-1,-1 0 1,1 0 0,0 1-1,0-1 1,1 0-1,-1 1 1,1-1-1,0 0 1,0 0-1,0 0 1,1 0-1,0 0 1,-1 0-1,1 0 1,1 0-1,-1 0 1,0-1-1,1 0 1,0 1 0,0-1-1,2 2 1,16 12-6,0-2 0,0 0 0,21 10 6,32 22-5,-52-32-2,4 3 19,21 21-12,-41-34 0,0 0 0,-1 1-1,1 0 1,-2 0 0,1 1 0,-1-1 0,1 1-1,-2 0 1,1 0 0,-1 1 0,-2-5-4,-1 0 0,1 0 0,-1-1 0,0 1 0,0 0 0,0 0 0,-1 0 0,1-1 0,-1 1 0,1 0 0,-1-1 0,0 1 0,0 0 0,0-1 0,-1 1 0,1-1 0,0 0 0,-1 1 0,0-1 0,1 0 0,-1 0 0,0 0 0,0 0 0,-1 1 4,-6 5-59,0 0-1,-1 0 0,0-1 0,-9 5 60,7-6-226,1 1-1,-1-2 0,0 0 0,0 0 1,-2-1 226,13-3-127,-1-1 1,1 0 0,-1 0-1,0 1 1,1-1-1,-1 0 1,0 0 0,1 0-1,-1-1 1,1 1 0,-1 0-1,0 0 1,1-1 126,-14-10-920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36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210 916 5217,'-14'1'40,"-34"-2"-40,40 1 26,1-1 0,-1 0 1,1-1-1,0 1 0,0-2 0,0 1 0,0-1 0,0 0 1,-2-2-27,5 3 14,0-1 1,0 1 0,1-1 0,-1 0 0,1 0-1,0-1 1,0 1 0,0-1 0,0 1 0,1-1-1,0 0 1,-1 0 0,1 0 0,0-1-1,2 3-7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2:41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6129,'6'45'2065,"19"1"-2001,18 6-40,12-12-32,1-14-88,8-7-760,2-6-689,8-5 921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12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67 565 888,'-2'-2'42,"1"0"-1,0-1 1,-1 1-1,1-1 1,0 1-1,0-1 0,1 1 1,-1-1-1,0 0 1,1 1-1,0-1 1,-1 0-1,1 0 1,0 1-1,1-1 1,-1 0-1,1-1-41,-1-14 93,-3-84 682,-10-54-775,-26-72 2207,37 215-1937,3 18-154,3 23-102,-7 122 437,2-98-299,3-1 1,5 33-153,1 21 39,-5-39-3,2 1 0,4-2 0,2 1 0,11 30-36,-10-68 54,-3-18-153,-9-10 85,0 0 1,1 0 0,-1 0 0,0 0-1,0 0 1,1 0 0,-1 0 0,0 0 0,1 0-1,-1 0 1,0 0 0,0 0 0,1 0-1,-1 0 1,0 0 0,1 0 0,-1 0-1,0 0 1,0 0 0,1 0 0,-1 0-1,0 0 1,0-1 0,0 1 0,1 0-1,-1 0 1,0 0 0,0-1 0,1 1-1,-1 0 1,0 0 0,0 0 0,0-1-1,0 1 1,0 0 0,1 0 0,-1-1 0,0 1 13,1-3-747,-1 1 324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12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1 540 4369,'58'-22'551,"0"-2"0,-2-3-1,-1-1 1,22-18-551,-65 38-47,0 0-1,0-1 1,-1 0-1,-1 0 1,1-1-1,-2-1 1,1 1 0,-1-2 47,-5 7-26,-1-1 0,1 0 1,-1 0-1,0 0 1,0 0-1,-1-1 1,0 1-1,0-1 1,-1 0-1,0 1 1,0-1-1,0 0 1,-1 0-1,0 0 1,0 1-1,-1-1 1,0-3 25,-3-6 61,-1 0 1,0 0 0,-1 0 0,-1 1-1,0 0 1,-1 1 0,0 0 0,-2 0-1,1 0 1,-11-9-62,19 22 48,0 0 0,0-1 1,0 1-1,0 0 0,0 0 0,-1 0 1,1 0-1,0 0 0,-1 0 0,1 0 0,-1 1 1,1-1-1,-1 0 0,1 1 0,-2-1-48,3 1 22,-1 0-1,0 1 1,0-1 0,1 0-1,-1 0 1,0 1-1,1-1 1,-1 0 0,1 1-1,-1-1 1,0 1-1,1-1 1,-1 1 0,1-1-1,-1 1 1,1-1-1,-1 1 1,1 0-1,-1-1 1,1 1 0,0-1-1,-1 1 1,1 0-1,0 0 1,0-1 0,0 1-1,-1 0 1,1-1-1,0 1 1,0 0 0,0 0-1,0-1 1,0 1-1,0 0 1,0 0-22,-1 14 64,1-1-1,0 1 1,0-1-1,2 1 1,-1-1 0,4 8-64,7 27 98,6 12-98,5 20 49,-4-1-42,-4 1 0,-3 9-7,-10-88 42,3-9-11,10-24 6,7-10-14,-19 35-18,0 1 0,1 0 0,0 1 1,0-1-1,0 0 0,1 1 0,-1 0 0,1 0 0,0 1 0,0-1 0,1 1 0,-1 0 0,0 0 1,1 1-1,0-1 0,0 1 0,0 1 0,0-1 0,0 1 0,0 0 0,0 0 0,0 1 1,2 0-6,29 1 17,0 1 1,28 7-18,-21-3 6,30 0-6,-68-6 0,0 0 0,0-1 0,1 1 0,-1-1 0,0 0 1,0-1-1,0 0 0,0 0 0,-1 0 0,1 0 0,0-1 0,-1 0 0,0 0 0,4-4 0,-5 5 0,-1-1 0,0 0-1,0-1 1,0 1-1,0-1 1,0 1 0,-1-1-1,1 0 1,-1 0-1,0 0 1,-1 0-1,1 0 1,-1 0 0,1-1-1,-1 1 1,-1 0-1,1-1 1,0 1 0,-1-1-1,0 0 1,-3-23 56,3 28-54,-1 0 0,1-1 1,0 1-1,0 0 0,0 0 1,0 0-1,0 0 0,0 0 1,0-1-1,0 1 0,0 0 1,-1 0-1,1 0 0,0 0 1,0 0-1,0 0 0,0 0 0,0 0 1,-1 0-1,1-1 0,0 1 1,0 0-1,0 0 0,0 0 1,-1 0-1,1 0 0,0 0 1,0 0-1,0 0 0,0 0 1,-1 0-1,1 0 0,0 0 1,0 0-1,0 0 0,0 0 1,0 1-1,-1-1 0,1 0 1,0 0-1,0 0 0,0 0 1,0 0-3,-11 14 116,4-3-91,1 1 0,1-1 0,0 1 0,0 1 1,1-1-1,1 1 0,0-1 0,0 1 0,2 0 0,-1 0 0,2 0 0,0 0 0,0 0 0,1 0 0,1 0 0,0 0 0,1-1 0,0 1 0,4 10-25,-2-12-63,0 0-1,0-1 1,1 1 0,0-1-1,1-1 1,0 1-1,1-1 1,0 0-1,0-1 1,0 1 0,1-2-1,1 1 1,-1-1-1,1-1 1,1 0-1,-1 0 1,1-1 0,0-1-1,0 1 1,0-2-1,1 1 1,-1-2-1,5 1 64,4-2-173,0-1-1,0-1 0,2 0 174,-22 1-1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13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0 384 5409,'79'-120'1954,"-77"117"-1867,0 0 0,1 0 0,-1 0 0,1 0 1,0 1-1,0-1 0,0 1 0,0-1 0,0 1 0,0 0-87,-1 1 30,0 1-1,-1 0 1,1-1-1,-1 1 1,1 0-1,0 0 1,-1-1-1,1 1 1,0 1-1,-1-1 1,1 0-1,0 0 1,-1 1-31,7 0 71,2 0-65,0 1 0,0 1 0,-1 0 0,1 0 0,-1 1 0,1 0 0,-1 0 0,-1 1 0,1 1 0,-1-1-1,1 1 1,-2 1 0,1-1 0,-1 1 0,0 1 0,0-1 0,-1 1 0,0 1 0,0-1 0,1 5-5,3 4 0,-1 1 0,0 0 1,-2 1-1,0 0 0,-1 0 1,-1 1-1,0-1 0,-2 1 1,1 20-1,-4-40 2,0 1 0,0 0 0,0 0 1,0 0-1,0-1 0,0 1 1,0 0-1,0 0 0,0-1 0,0 1 1,-1 0-1,1 0 0,0-1 0,-1 1 1,1 0-1,0-1 0,-1 1 1,1 0-1,-1 0-2,-3-4 33,3-10-11,2-5-17,1 1-1,1 0 1,0-1-1,2 1 0,0 1 1,6-15-5,-8 21 12,1 1 0,0 0 0,1 0 0,0 0 1,0 1-1,1 0 0,0 0 0,0 0 0,1 0 0,0 1 0,0 1 1,1-1-1,-1 1 0,2 0 0,-1 1 0,0 0 0,1 0 0,0 0 0,0 2 1,1-1-1,-1 1 0,1 0 0,0 1 0,0 0 0,8 0-12,2 1 23,1 0-1,-1 2 1,0 0 0,0 2-1,0 0 1,0 1 0,0 1-1,-1 1 1,0 1-1,0 0 1,17 10-23,10 9 13,-31-16-6,1-1-1,1 0 1,0-1-1,0-1 1,5 1-7,-17-7 0,-1 0 0,1 0 0,0 0 0,-1 0 0,1-1 0,0 0 0,0 0 0,0 0 0,-1-1 0,1 1 0,0-1 0,0 0 0,-1-1 0,1 1 0,-1-1 0,1 0 0,-1 0 1,0 0-1,0-1 0,0 1 0,0-1 0,1-1 0,9-9-12,-1-1-1,0 0 1,-2-1 0,1 0 0,-2 0 0,0-1 0,-1-1 0,0 0-1,-2 0 1,3-7 12,-5 2 28,-5 22-27,0 0 1,0-1-1,0 1 1,0 0 0,0 0-1,0-1 1,0 1-1,0 0 1,0-1-1,0 1 1,0 0-1,-1-1 1,1 1 0,0 0-1,0 0 1,0-1-1,0 1 1,0 0-1,0 0 1,-1-1-1,1 1 1,0 0 0,0 0-1,0-1 1,-1 1-1,1 0 1,0 0-1,0 0 1,-1 0 0,1-1-3,-2 2 6,1-1-1,-1 1 0,1 0 0,0-1 0,-1 1 0,1 0 0,-1 0 0,1 0 0,0 0 0,0 0 1,0 0-1,0 0 0,0 0 0,0 1 0,0-1 0,0 0 0,0 1 0,0-1 0,0 1-4,-5 8 15,0 1 0,1 0 0,1 0 0,-1 1 0,2-1 0,-1 1 0,2 0 0,-1 0 0,2 0 0,0 0 0,0 0 0,1 0 0,0 1 0,1-1 0,1 0 0,0 0 0,0 0 0,1 0 0,3 5-15,-3-8 6,0 0 0,1-1 0,1 1 0,-1-1 0,1 1 0,1-2 0,-1 1 0,1 0 1,1-1-1,-1 0 0,7 4-6,-7-6 1,0-1 1,0 0 0,0 0 0,1-1-1,0 0 1,0 0 0,0 0 0,0-1-1,0 0 1,0 0 0,1-1 0,-1 0-1,1 0 1,-1-1 0,7 0-2,-2-1-6,0-1 1,-1 0-1,1-1 0,-1 0 1,0-1-1,0 0 1,0-1-1,-1 0 0,0-1 1,1 0-1,-2 0 1,1-1-1,-1-1 0,0 1 1,1-3 5,0 0-5,0-1 0,0 0 0,-1 0 0,-1 0 0,0-2 0,0 1 1,-1-1-1,-1 1 0,0-2 0,-1 1 0,0-1 0,-1-3 5,-2 11 3,-1 4 0,-1 1 1,1 0 0,-1-1-1,0 1 1,1 0 0,-1-1-1,0 1 1,0 0 0,0-1 0,0 1-1,0-1 1,0 1 0,0-1-1,-1 1 1,1 0 0,0-1-1,-1 0-3,0 2 8,0 1-1,1-1 0,-1 0 0,0 0 0,1 1 1,-1-1-1,1 1 0,-1-1 0,0 1 0,1-1 1,-1 1-1,1-1 0,-1 1 0,1-1 0,0 1 1,-1-1-1,1 1 0,-1 0 0,1-1 0,0 1 1,0 0-1,-1-1 0,1 1 0,0 0 0,0 0-7,0 16 15,1-1 0,1 1-1,0 0 1,1-1 0,1 1-1,0-1 1,6 12-15,-7-22 3,-1-1 0,2 1 0,-1 0-1,0-1 1,1 0 0,0 0 0,0 0-1,1 0 1,0-1 0,-1 0 0,1 0 0,1 0-1,-1 0 1,0-1 0,1 0 0,0 0 0,0 0-1,0-1 1,0 0 0,0 0 0,0-1 0,0 1-1,7-1-2,-1 1 1,1-2 0,-1 1-1,0-2 1,1 1 0,-1-2 0,0 0-1,0 0 1,0-1 0,0 0-1,0-1 1,3-2-1,-3 0 3,0 0-1,-1-1 0,0-1 1,0 1-1,0-2 1,-1 1-1,-1-2 0,6-5-2,-9 8 0,0-1 0,0 1-1,-1-1 1,0 0-1,0 0 1,-1 0 0,0-1-1,-1 0 1,0 0 0,0 0-1,-1 0 1,1-2 0,-2 9-6,1 6 2,4 18 2,5 14 10,-8-26-6,0 1 0,1 1 1,1-1-1,0 0 1,0 0 0,1 0-1,0-1 1,1 1 0,0-2-1,9 10-2,-10-13 0,0 0 0,1-1-1,0 0 1,0 0 0,0 0-1,1-1 1,0 0 0,0-1-1,0 1 1,0-1 0,0-1-1,1 0 1,-1 0 0,1-1 0,-1 0-1,1 0 1,0-1 0,-1 0-1,1 0 1,-1-1 0,1 0-1,0-1 1,-1 0 0,0 0-1,1-1 1,-1 0 0,0 0 0,-1-1-1,1 0 1,0-1 0,-1 0-1,0 0 1,0 0 0,-1-1-1,1 0 1,-1 0 0,-1 0-1,1-1 1,-1 0 0,2-3-4,0 0 0,-1-1 0,0 0 0,-1 0-1,0 0 1,-1 0 0,-1-1 0,1 0 0,-2 0 0,1 0-1,-2 0 1,0 0 0,0-8 4,-3-17 0,-1-1 1,-2 1-1,-8-30 0,13 66 0,-6-36 29,4 21 77,-1-1 0,0 0 0,-2 1 0,0 0 0,-1-1-106,5 15 30,-2-13 36,3 14-82,0 1-7,0 5 23,5 102 3,-1-45 6,25 183-12,-10-100-291,-17-134 187,2 31-208,-4-39 192,0 0 1,0-1-1,-1 1 1,1 0-1,0 0 0,-1 0 1,0 0-1,0 0 1,0-1-1,0 1 1,0 0-1,0-1 123,-7 3-517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14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0 180 6825,'2'-1'167,"0"-1"-1,1 1 0,-1-1 1,0 1-1,1 0 0,-1 0 0,1 0 1,-1 0-1,1 1 0,-1-1 0,1 1 1,-1-1-1,1 1 0,0 0 0,-1 0-166,44 4-149,-26 0 296,492 75-541,-493-76 379,-8-1 9,0 0-1,0-1 1,0 0 0,-1 0 0,11-2 6,-18 1 6,0-1 0,0 1-1,0-1 1,0 0 0,0 0 0,0 0-1,-1-1 1,1 1 0,0-1 0,-1 1-1,1-1 1,-1 0 0,1 0 0,-1 0-1,0 0 1,0-1 0,0 1 0,0-1-1,0 1 1,0-1 0,1-2-6,1-4 34,1 0 0,-1 0 0,-1 0-1,0-1 1,0 0 0,-1 1 0,0-1 0,0 0 0,-1 0 0,-1 0 0,0 0 0,0 0-1,-1 0 1,0 0 0,-1 0 0,0 0 0,-1-3-34,2 11 28,0 0-1,1 0 1,-1 0-1,0 0 1,0 0-1,-1 0 1,1 0 0,0 0-1,-1 0 1,1 1-1,-1-1 1,1 1-1,-1-1 1,0 1-1,0 0 1,1-1 0,-1 1-1,0 0 1,0 0-28,-2 0 27,1 0 1,-1 0-1,0 0 1,1 1-1,-1-1 1,0 1-1,1 0 1,-1 0-1,0 0 1,1 0-1,-1 1-27,-12 2 47,0 1 0,0 1 0,1 0 0,-15 7-47,16-6 5,5-3 2,-5 2 0,0 1-1,0 0 1,1 1-1,-1 0 0,2 1 1,-1 0-1,1 1 1,-4 4-7,15-13 0,1 1 0,-1 0 1,0 0-1,0-1 0,1 1 0,-1 0 1,0 0-1,1 0 0,-1 0 1,1 0-1,0-1 0,-1 1 1,1 0-1,-1 0 0,1 0 1,0 0-1,0 0 0,0 0 1,0 1-1,0-1 0,0-1 0,0 1 0,0-1 0,1 1 0,-1-1 0,0 1 0,1-1 0,-1 1 0,1-1 0,-1 1 0,0-1 0,1 0 0,-1 1 0,1-1 0,-1 0 1,1 1-1,-1-1 0,1 0 0,0 1 0,-1-1 0,1 0 0,-1 0 0,1 0 0,-1 0 0,1 0 0,5 1-1,0 0 0,0-1 0,0 1 0,0-2 0,5 1 1,28-6-6,0-2 0,-1-1 0,0-2 0,12-6 6,-6 3-5,33-14-3,-29 9 1,12 0 7,-46 15 2,-1 1 0,1 0 0,0 1 0,0 1 0,0 0 0,10 1-2,-20 1 1,-1-1 0,1 1 0,-1-1 0,0 1 0,1 0 0,-1 0-1,0 1 1,0-1 0,0 1 0,0 0 0,0-1 0,0 1 0,0 0 0,-1 1-1,1-1 1,-1 0 0,1 1 0,-1 0 0,0-1 0,0 1 0,0 0 0,0 0-1,-1 0 1,1 0 0,-1 0 0,0 1 0,1-1 0,-2 0 0,1 1 0,0-1-1,-1 1 0,3 12 17,-1 1 0,-1 0 0,-1-1 0,0 1 0,-3 11-17,1 0 23,-1-2 4,2 0 1,1 7-28,0-25 2,1-1 0,0 1 0,0-1 0,0 1-1,1-1 1,1 0 0,-1 0 0,1 0 0,0 0-1,1 0-1,-3-5 1,0 0 0,1 0-1,-1 0 1,0 0-1,1 0 1,0 0 0,-1-1-1,1 1 1,0-1 0,0 1-1,0-1 1,0 0-1,0 0 1,0 0 0,0 0-1,0 0 1,1 0-1,-1 0 1,0-1 0,1 1-1,-1-1 1,0 0 0,1 0-1,-1 0 1,0 0-1,1 0 1,-1 0 0,0 0-1,1-1 1,-1 1 0,0-1-1,2 0 0,6-3 5,0 0-1,0-1 1,0 0-1,-1-1 1,1 0-1,6-6-4,179-142 0,-154 122-15,25-25 15,-65 56 4,1 0-1,-1 0 1,1-1-1,-1 1 0,0 0 1,0-1-1,1 1 1,-1-1-1,0 1 1,0-1-1,0 1 0,-1-1 1,1 0-1,0 1 1,-1-1-1,1 0 0,-1 0 1,1 1-1,-1-1 1,0 0-1,0 0 1,0 0-1,0 0-3,0 2 2,0 0 0,0 0 0,0 0 0,0 0 0,-1 0 0,1 0 0,0 0 0,0-1 0,0 1 0,0 0 0,-1 0 0,1 0 0,0 0 0,0 0 0,0 0 0,-1 0 0,1 0 0,0 0 0,0 0 0,0 0 0,-1 0 0,1 0 0,0 0 0,0 0 0,0 0 0,-1 0 0,1 0 0,0 0 0,0 1 0,0-1 0,0 0 0,-1 0 0,1 0 0,0 0 0,0 0 0,0 0 0,0 1 0,0-1 0,-1 0-1,1 0 1,0 0 0,0 0 0,0 0 0,0 1 0,0-1 0,0 0 0,0 0 0,0 0-2,-9 11 41,8-10-32,-4 7 5,0 0 0,0 0 0,0 0-1,1 0 1,1 1 0,-1-1-1,1 1 1,1 0 0,-1 0 0,2 0-1,-1 0 1,1 1 0,1 1-14,0-4 1,0 0 1,1 0 0,0 0-1,0 0 1,1-1-1,0 1 1,0 0-1,1-1 1,0 1 0,0-1-1,0 0 1,1 0-1,0 0 1,0-1 0,0 1-1,1-1 1,4 5-2,-4-6-15,0 0 1,0 0-1,0 0 1,0-1-1,0 1 1,1-1 0,0 0-1,-1-1 1,1 0-1,0 0 1,0 0-1,0 0 1,1-1-1,-1 0 1,0 0-1,0-1 1,1 0 0,-1 0-1,0 0 1,1-1 14,1-1-137,-1 1 0,0-1 0,0 0 0,0-1 0,0 0 0,0 0 0,-1 0 0,1-1 0,-1 0 1,0 0-1,0-1 0,0 0 0,-1 0 0,0 0 0,0 0 0,0-1 0,1-2 137,19-33-529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15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 4737,'0'0'84,"0"0"1,-1 0-1,1 0 0,0 0 1,-1 0-1,1 0 0,0 0 0,-1 0 1,1 0-1,-1 0 0,1 0 1,0 0-1,-1 0 0,1 0 1,0 0-1,-1 0 0,1 0 1,-1 0-1,1 1 0,0-1 1,-1 0-1,1 0 0,0 0 0,0 1 1,-1-1-1,1 0 0,0 0 1,-1 1-1,1-1 0,0 0 1,0 0-1,-1 1-84,-3 15 1223,5 25-812,0-36-342,7 60 16,2-1-1,4 0 1,2-1-1,3-1 1,11 20-85,-14-30-9,-13-38-21,1 0 0,1 0 0,6 12 30,-11-26-1,1 1 0,-1-1 0,0 0 0,0 1 0,0-1 0,1 0 0,-1 1 0,0-1 0,0 0 0,1 0 0,-1 1 0,0-1 0,0 0 0,1 0 0,-1 0 0,0 1 0,1-1 0,-1 0 0,0 0 0,1 0 0,-1 0 1,0 0-1,1 1 0,-1-1 0,1 0 0,-1 0 0,0 0 0,1 0 0,-1 0 0,0 0 0,1 0 0,-1-1 0,1 1 0,-1 0 0,0 0 0,1 0 0,-1 0 0,0 0 0,1 0 0,-1-1 0,0 1 1,12-10-15,4-12 8,-1 0 0,-1-1 0,6-15 7,22-34-17,-24 44 6,-8 11 25,0 1 0,1 0 0,1 1 1,1 0-1,10-10-14,-20 23 11,0 0 0,-1 0 1,1 0-1,0 0 0,0 0 1,0 1-1,0-1 0,1 1 0,-1 0 1,0 0-1,0 0 0,1 1 1,-1-1-1,1 1 0,-1-1 1,0 1-1,2 0-11,0 1 11,0 0-1,0 0 1,0 0-1,-1 0 1,1 1-1,0 0 1,-1 0-1,1 0 1,-1 1-1,0-1 1,1 2-11,6 4 8,0 1 0,-1 1 0,0 0 0,0 0 1,-1 1-1,-1 0 0,0 1 0,0 0-8,7 15 8,0-1 1,-3 2-1,0 0 0,-1 0 0,-2 1 0,3 17-8,-6-29 54,1-27 119,-1-1-114,3-3-35,1 1 0,-1 1 0,2 0-1,0 0 1,0 1 0,1 1 0,1-1 0,0 2 0,4-2-24,2-1-7,1 0 0,0 2-1,1 0 1,0 2 0,1 0 0,4 0 7,-18 6 0,-1 0 0,1 1 1,0 0-1,0 0 0,0 0 1,0 1-1,5 1 0,-11-1 0,1 0 0,-1 1 0,1 0 0,-1-1 0,1 1 0,-1 0 0,1 0 0,-1 0 0,0 0 0,0 1 0,1-1 0,-1 1 0,0-1-1,0 1 1,0 0 0,-1 0 0,1 0 0,0 0 0,-1 0 0,1 0 0,-1 0 0,0 0 0,1 1 0,-1 0 0,3 9 2,-1-1 0,0 1 1,-1 0-1,0 0 0,-1 0 0,0 10-2,0-4 5,0 0-1,2-1 1,0 1-5,0-7 3,0 0-1,1 0 1,0-1 0,0 1-1,1-1 1,1 0 0,0-1-1,4 6-2,-8-11 1,1-1 1,-1 0-1,1-1 0,0 1 0,-1 0 0,1-1 0,0 1 0,1-1 0,-1 0 1,0 0-1,1 0 0,-1-1 0,1 1 0,-1-1 0,1 0 0,0 0 0,0 0 1,-1 0-1,1-1 0,0 1 0,0-1 0,0 0 0,0 0 0,-1-1 0,1 1 1,1-1-2,7-3-12,0-1 1,0 0 0,-1-1 0,1 0 0,-1-1 0,0 0-1,-1-1 1,0 0 0,0-1 0,2-2 11,16-13-56,-8 7 22,4-1-18,-1-1 1,-1-1 0,0-1-1,-2-1 1,11-16 51,-26 29 43,-7 7 35,-8 10 50,1 2-80,1 1-1,1 0 0,0 1 1,1 0-1,0 0 1,0 0-1,2 1 0,-1 0 1,2 0-1,-1 0 1,2 0-1,-1 7-47,2-13 5,1 0 0,-1-1 1,1 1-1,1-1 0,-1 1 0,1-1 0,0 1 0,1-1 0,0 1 1,0-1-1,0 0 0,0 0 0,1 0 0,0 0 0,1 0 1,-1-1-1,1 1 0,0-1 0,0 0 0,1 0 0,-1 0 0,1-1 1,0 0-1,1 0 0,-1 0 0,2 0-5,1 1 1,0-1-1,0-1 1,1 1 0,-1-2-1,1 1 1,-1-1 0,1 0 0,0-1-1,0 0 1,0 0 0,0-1-1,0-1 1,0 1 0,1-1-1,2-1 3,0-1-1,0 0 1,0-1 0,-1 0 0,1 0 0,-1-2 0,0 1 0,-1-1 0,1-1-1,0-1-2,0 1 4,-1-1-1,0-1 1,0 0-1,-1 0 1,-1 0-1,1-1 1,-1-1-1,-1 1 1,0-2-1,-1 1 1,0 0-1,0-1 1,-1 0-1,-1-1 1,0 1-1,-1-1 1,0 1-1,-1-1 1,0 0-1,-1-1-3,-1 9 8,-1-1 0,1 1 0,-1 0 0,0 0 0,0 0 0,-1 0 0,1 0 0,-1 0 0,0 0 0,0 0 0,-1 1 0,0-1 0,0 1 0,0 0 0,0 0 0,0 0 0,-1 0 0,0 0 0,0 1 0,0-1 0,0 1 0,0 0 0,-1 1 0,1-1 0,-1 1 0,0 0 0,0 0 0,0 0 0,0 1 0,0-1 0,0 1 0,0 0 0,-1 1-8,-1-1 7,0 0 0,0 1 0,0 0 0,-1 0 0,-1 1-7,8-1-28,-1 0 0,1 0-1,-1 0 1,1 0 0,0 0-1,-1 1 1,1-1 0,0 1 0,-1-1-1,1 1 1,0-1 0,0 1-1,-1 0 1,1-1 0,0 1-1,0 0 1,0 0 0,0 0 0,0 0-1,0 0 1,0 0 0,0 0-1,1 1 1,-1-1 0,0 0-1,1 0 1,-1 0 0,1 1 0,-1-1 28,1 0-17,0 0 1,0-1-1,0 1 1,1 0-1,-1-1 1,0 1-1,0-1 1,0 1-1,1 0 1,-1-1-1,0 1 1,1-1-1,-1 1 1,0-1 0,1 1-1,-1-1 1,1 1-1,-1-1 1,1 1-1,0-1 17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21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437 367 2577,'-12'-48'1979,"-4"-42"-1979,12 65 381,0 6 42,0-1 0,-1 1 0,-1 0 0,-2-1-423,4 9 148,-1 1 1,0 0-1,0 1 1,-1-1-1,-1 1 0,1 0 1,-1 0-1,-1 1-148,5 5 16,1 2 0,0-1-1,0 0 1,-1 0 0,1 1-1,-1-1 1,1 1 0,-1-1-1,0 1 1,0 0-1,1 0 1,-1 1 0,0-1-1,0 1 1,0-1 0,0 1-1,0 0 1,0 0 0,0 0-1,0 0 1,0 1 0,0-1-1,1 1 1,-1 0 0,0-1-1,0 1 1,0 1 0,1-1-1,-1 0 1,1 1-1,-1-1-15,-8 6 27,0 1 0,1 0 0,0 0-1,1 1 1,-1 0 0,-4 7-27,-7 9 32,1 1 0,1 0 0,1 2-1,-14 29-31,23-39 7,1 1 0,0 0-1,2 0 1,0 1-1,1 0 1,1 0-1,1 0 1,0 11-7,2-27 1,1-1 0,0 0 1,0 1-1,1-1 0,-1 0 1,1 1-1,-1-1 0,1 0 1,0 0-1,0 0 0,1 0 1,-1 0-1,1 0 0,-1 0 1,1 0-1,2 2-1,-3-3 1,1-1-1,0 0 1,0 1 0,0-1 0,0 0-1,0 0 1,0 0 0,0 0-1,1-1 1,-1 1 0,0-1 0,0 1-1,1-1 1,-1 0 0,0 1 0,1-1-1,-1-1 1,0 1 0,1 0-1,-1 0 1,0-1 0,0 1 0,1-1-1,-1 0 1,0 0 0,0 0-1,13-5-1,-1 0 1,0-1 0,-1-1-1,0 0 1,0 0 0,0-2-1,-1 0 1,-1 0 0,9-10 0,8-11-1,-2-1 0,0-1 1,0-5 0,-10 12 16,-1 0 0,9-24-16,-30 68 38,2 0 1,0 1 0,1 0 0,1-1 0,1 1 0,0 0 0,2 10-39,-1-22 8,1 1 1,-1-1 0,1 0 0,1 0 0,0 0 0,0 0 0,0 0 0,0 0 0,1-1 0,1 1 0,-1-1-1,1 0 1,0 0 0,0 0 0,1 0 0,-1-1 0,1 1 0,1-1 0,-1 0 0,1-1 0,-1 0-1,1 0 1,1 0 0,-1 0 0,1-1 0,-1 0 0,1-1 0,0 1 0,0-1 0,0 0 0,5 0-9,18 3-50,-1-1 0,1-2 0,0 0 0,13-3 50,121-11-1465,-44-4 770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34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80 811 2737,'0'-1'399,"0"0"-350,0 1 0,0-1 0,0 1 0,0 0 0,0-1 0,0 1 0,0-1 0,0 1 0,1-1 0,-1 1 1,0 0-1,0-1 0,1 1 0,-1 0 0,0-1 0,0 1 0,1 0 0,-1-1 0,0 1 0,1 0 0,-1-1 0,0 1 0,1 0 0,-1 0 0,1 0 0,-1-1 0,0 1 0,1 0 0,-1 0 0,1 0 0,-1 0 0,1 0-49,29-17 103,11-6-8,-1-2 0,6-6-95,11-7 83,-27 20 55,-2-2 0,0-2 0,9-9-138,-33 28 31,-1 0 0,0 0 1,0 0-1,0 0 1,0-1-1,-1 1 1,0-1-1,1 0 1,-1 1-1,0-1 1,-1 0-1,1 0 1,-1-1-32,-1 5 6,1-1 0,-1 1 0,0-1 0,0 0 0,0 1 0,0-1 0,0 1 0,0-1 0,0 1 0,0-1 1,0 0-1,0 1 0,-1-1 0,1 1 0,0-1 0,0 0 0,0 1 0,-1-1 0,1 1 0,0-1 0,-1 1 0,1-1 0,0 1 0,-1 0 0,1-1 0,-1 1 0,1-1 0,0 1 0,-1 0 1,0-1-7,0 0 8,-1 0 1,0 1 0,0-1 0,0 1 0,0-1 0,0 1-1,0 0 1,0-1 0,0 1 0,-1 0-9,-10 1 11,0 0 0,0 1 0,-4 1-11,11-2 2,-15 4 65,0 0 1,1 1-1,0 1 0,0 1 0,0 1 0,1 1 0,1 1 0,0 0 0,0 1 0,1 1 0,1 0 0,0 2 1,1 0-1,0 0 0,1 2 0,-9 14-67,15-18 48,0-1 0,1 1 0,1 0 0,0 1 0,1-1 0,0 1 0,1 0 0,1 0 0,0 1-1,0 10-47,2-19 10,1 1-1,0 0 1,1 0-1,-1 0 1,1 0-1,1 0 1,-1 0-1,1-1 1,0 1-1,3 5-9,-2-8 7,-1 1-1,1-1 0,0 0 1,0 0-1,0 0 0,0-1 1,1 1-1,-1-1 0,1 0 1,0 0-1,0 0 0,1 0 1,-1 0-1,0-1 0,5 2-6,3 0 8,1-1 0,-1 0 0,0 0-1,1-1 1,0-1 0,-1 0 0,1-1 0,0 0-1,-1-1 1,1 0 0,0-1 0,-1-1-1,0 0 1,1 0 0,-1-1 0,0-1-8,15-6 2,0-2 1,0 0 0,-1-1-1,-1-2 1,-1-1-1,9-8-2,8-11-59,-2-3-1,-1-1 1,18-26 59,-4 4-95,3 2 95,-46 51 7,0 1-1,1 0 1,6-5-7,-13 11 4,1 0 1,-1 0 0,1 0 0,0 1 0,-1-1 0,1 1 0,0 0 0,0 0 0,0 0 0,0 1 0,0-1 0,3 1-5,-5 0 2,0 1 0,0-1 0,0 1 0,-1-1-1,1 1 1,0 0 0,0-1 0,0 1 0,-1 0 0,1 0 0,0 1 0,-1-1 0,1 0 0,-1 0 0,0 1 0,1-1 0,-1 1 0,0-1 0,0 1 0,0 0 0,0-1 0,0 1 0,0 0 0,0 0 0,-1 0 0,1 0 0,-1-1 0,1 1-1,-1 1-1,4 11 9,-2 0 0,1 0-1,-1 13-8,-1-17 7,8 164 46,-3-51-34,-6-98 128,4-54 121,5-6-259,3 1-1,0 0 1,2 1 0,2 0 0,1 1 0,1 0-1,2 2 1,1 0 0,1 2 0,24-24-9,-35 41-23,1 0 1,0 1-1,9-6 23,-17 12-2,1 2 0,0-1 1,-1 0-1,1 1 0,0 0 0,0 0 0,0 1 1,0-1-1,0 1 0,1 0 0,-1 0 0,2 1 2,-5 0 1,0 0-1,0 0 0,0 1 1,0-1-1,0 1 0,0-1 0,0 1 1,0 0-1,0 0 0,0 0 1,0 0-1,0 0 0,-1 0 1,1 1-1,0-1 0,-1 0 0,1 1 1,-1-1-1,0 1 0,1 0 0,3 5 1,0 1 0,0 0 0,-1 0-1,1 2 0,-1-2-1,33 81-5,-29-66-3,1 0 0,1 0 0,1-1 0,1-1 0,1 0 0,13 17 9,-22-34-10,0 0 0,0 0-1,0 0 1,0-1 0,0 1-1,1-1 1,0 0-1,0 0 1,0-1 0,0 1-1,0-1 1,0 0-1,5 1 11,-6-3-5,-1 1 0,1-1 0,0 0 0,0 0 0,0 0 0,-1 0 0,1-1-1,0 1 1,0-1 0,0 0 0,-1 0 0,1 0 0,-1-1 0,1 1 0,-1-1 0,1 0-1,-1 0 1,0 0 0,0-1 0,2-1 5,11-11 1,0-1 1,-2-1-1,0 0 0,-1 0 0,10-18-1,11-24 53,6-19-53,-28 54-2,-1-1 1,-1 0 0,-2-1-1,0 0 1,-2 0 0,0 0-1,-2-1 1,1-27 1,-4 0 26,-2-1 1,-3 0-1,-2 1 0,-9-35-26,14 81 54,0 6-33,1 1-1,0-1 0,0 0 1,-1 0-1,1 0 0,-1 1 0,0-1 1,1 0-1,-1 1 0,0-1 1,0 0-1,0 1 0,0-1 1,0 1-1,-1-1 0,1 1-20,1 1 3,-1-1 0,1 1 1,0 0-1,0 0 0,0 0 0,0 0 0,-1 0 0,1 0 0,0 0 0,0 1 1,0-1-1,0 0 0,-1 0 0,1 0 0,0 0 0,0 0 0,0 0 1,0 0-1,0 0 0,-1 0 0,1 0 0,0 0 0,0 0 0,0 1 0,0-1 1,0 0-1,0 0 0,0 0 0,0 0 0,-1 0 0,1 1 0,0-1 0,0 0 1,0 0-1,0 0 0,0 0 0,0 0 0,0 1 0,0-1 0,0 0 0,0 0 1,0 0-1,0 0 0,0 1 0,0-1 0,0 0 0,0 0 0,0 0 1,0 0-1,0 1 0,0-1 0,0 0-3,-3 26 53,0-1 0,1 1 1,2 0-1,1 1-53,10 108 50,-11-133-49,14 143 44,-6 6-45,-9 23 16,1-170-14,-2 26 2,2-29-3,0 0 0,0 0 0,0 0 0,-1 0 0,1 0 0,0 0 0,0 0 0,-1 0 0,1-1 0,-1 1-1,1 0 1,0 0 0,-1 0 0,0 0 0,1-1 0,-1 1 0,1 0 0,-1-1 0,0 1 0,0 0 0,1-1 0,-1 1 0,0-1 0,0 1 0,0-1-1,1 0 1,-1 0 0,1 0 0,-1 0 0,1 0 0,-1 0 0,1 0 0,-1 0 0,1 0 0,0 0 0,-1 0 0,1 0 0,-1-1 0,1 1 0,-1 0 0,1 0 0,0 0 0,-1-1 0,1 1 0,0 0 0,-1-1 0,1 1 0,0 0 0,-1-1 0,1 1 0,0 0 0,0-1 0,-1 1 0,1-1 0,0 1 1,0 0-1,0-1 0,0 0-1,-4-20 35,7-23 7,1 30-41,1 0 1,1 0-1,0 0 0,1 0 0,0 1 0,1 0 1,1 1-1,0 0 0,0 0 0,1 1 0,1 0 0,0 1 1,0 0-1,1 0 0,0 2 0,2-1-1,-5 3 0,1 1 1,-1 1-1,1 0 1,-1 0-1,1 1 1,0 0-1,1 1 1,-1 0-1,0 1 1,1 0-1,-1 0 1,0 1-1,1 1 1,-1 0-1,1 0 1,-1 1-1,0 0 1,0 1-1,0 0 0,0 0 1,0 1-1,-1 1 1,1-1-1,-1 1 1,-1 1-1,1 0 1,-1 0-1,0 1 1,0 0-1,-1 0 1,3 3-1,15 20 1,-1-1 9,1-1-1,2-2 1,13 11-10,-33-31 0,1 0 0,0-1 0,0 0 0,0 0 0,1 0 0,-1-1 0,1 0 0,0-1 0,0 0 0,1-1 0,-1 1 0,0-2 0,1 1 0,0-2 0,6 1 0,-9-2-2,0 0 0,0 0 0,0-1 0,0 0 0,0-1 0,-1 1 0,1-1 0,-1 0 0,1-1 0,-1 0 0,0 0 0,-1 0 0,1-1 0,-1 1 0,1-1 0,2-5 2,11-13-10,-1 0 0,0-1 0,6-14 10,-11 17-2,4-6 4,-2 6 12,-2-2-1,0 1 1,6-19-14,-17 38 5,-1 1 1,0-1-1,-1 1 0,1-1 1,-1 0-1,1 0 1,-1 1-1,0-1 0,0 0 1,0-2-6,0 4 2,0 0 0,0 0 0,-1 0 1,1 0-1,-1 0 0,1 1 1,0-1-1,-1 0 0,1 0 0,-1 0 1,0 1-1,1-1 0,-1 0 1,0 0-1,1 1 0,-1-1 0,0 1 1,0-1-1,0 1 0,0-1 1,1 1-1,-1-1 0,0 1 0,0 0 1,0-1-1,0 1 0,0 0 1,0 0-1,0 0 0,0 0 0,0 0 1,0 0-3,-9-1 5,1 2-1,-1-1 1,1 1 0,0 1 0,-1 0 0,1 0-1,0 1 1,0 0 0,0 0 0,-1 2-5,-22 10 5,0 3 0,0 0-5,28-15 2,-15 7 19,1 1 1,0 2-1,1 0 1,0 0-1,1 2 1,1 0-1,0 0 1,-8 13-22,21-26 3,1 0 0,-1 0 1,1 0-1,-1 1 0,1-1 0,0 0 1,0 1-1,0-1 0,0 1 0,1-1 1,-1 1-1,0-1 0,1 1 0,0-1 1,0 1-1,0-1 0,0 1 1,0 0-1,0-1 0,1 1 0,-1-1 1,1 1-1,0-1 0,-1 1 0,1-1 1,1 1-1,-1-1 0,0 0 1,0 0-1,1 1 0,-1-1 0,1 0 1,0 0-1,0-1 0,-1 1 0,1 0 1,1 0-1,-1-1 0,0 1 0,1-1-3,2 3 4,1 0 0,0-1 0,0 0 0,0 0-1,0-1 1,0 0 0,1 0 0,-1 0-1,1-1 1,-1 0 0,1 0 0,-1 0-1,1-1 1,0 0-4,4-1-5,-1 0 0,1 0 0,-1-1 0,0-1 0,1 0 0,-1 0 0,0-1 0,7-4 5,-4 1-52,0 0 0,0-1 0,-1 0 0,0-1-1,-1-1 1,0 0 0,0 0 0,-1-1 0,-1 0 0,1-1 0,-2 0 0,0 0 0,1-3 52,-7 9-24,1-2-1,-1 1 1,0 0-1,-1 0 1,1-3 24,0 1 40,1 42-6,-2-14-31,2 1 0,0-1 0,1 0 0,0 0-1,4 8-2,-6-22 1,1 1-1,-1-1 0,1 1 0,0-1 0,0 0 0,1 0 0,-1-1 0,1 1 0,0-1 0,2 2 0,-3-3 0,0-1 0,-1-1 0,1 1 0,0 0 0,0-1 0,0 1 0,0-1 0,1 0 0,-1 0 0,0 0 0,0-1 0,1 1 0,-1-1 0,0 0 0,1 0 0,-1 0 0,0 0 0,1 0 0,1-1 0,2-1 1,0-1 0,0 0 1,0 0-1,0-1 0,0 0 1,-1 0-1,1 0 0,-1-1 0,0 0 1,-1 0-1,1-1 0,0-1-1,12-10 6,18-17-6,8-13 0,17-17 3,-57 60-2,0 0 0,1 0 0,-1 1 0,1 0 0,0 0 0,-1 0 0,1 0 0,1 1 0,-1 0 0,0 0 0,0 0 0,1 1 0,-1 0 0,1 0 0,0 0-1,-3 1 6,0 0-1,1 0 1,-1 1 0,0-1-1,0 1 1,1-1 0,-1 1-1,0 1 1,0-1-1,0 0 1,0 1 0,0-1-1,-1 1 1,1 0 0,0 0-1,-1 0 1,1 0-1,-1 0 1,0 1 0,1-1-1,-1 1 1,-1-1-1,1 1 1,0 0 0,0 0-1,-1 0-5,5 10 37,-1 0-1,0 0 1,-1 0-1,0 0 1,-1 1-1,-1 0 0,0 1-36,2 23 65,-2-1-1,-1 1-64,-5 73 75,4-111-72,0 0-1,0 0 1,0 0-1,1 0 1,-1 0-1,0 0 1,0 0-1,0 0 1,0 0 0,0 0-1,0 0 1,0-1-1,0 1 1,0 0-1,0 0 1,0 0-1,0 0 1,0 0-1,0 0 1,0 0 0,0 0-1,0 0 1,1 0-1,-1 0 1,0 1-1,0-1 1,0 0-1,0 0 1,0 0-1,0 0 1,0 0 0,0 0-1,0 0 1,0 0-1,0 0 1,0 0-1,0 0 1,0 0-1,0 0 1,0 0-1,0 0 1,0 0-1,0 0 1,0 0 0,0 0-1,0 0-2,6-11 63,4-18 8,4-23-30,3 1 1,13-24-42,-23 60 1,0-1 1,2 1-1,-1 1 0,2-1 0,0 2 1,1-1-1,0 1 0,1 1 1,13-10-2,-23 19-1,1 1 1,0 0 0,0 0 0,1 0-1,-1 1 1,0-1 0,0 1 0,1 0-1,-1 0 1,1 0 0,-1 0 0,1 0 0,0 1-1,3-1 1,-5 2 1,0-1-1,0 0 0,0 1 0,0-1 0,0 1 0,0 0 1,0-1-1,0 1 0,0 0 0,0 0 0,0 1 0,0-1 1,-1 0-1,1 1 0,0-1 0,-1 1 0,1-1 1,-1 1-1,0-1 0,1 1 0,-1 0 0,0 0 0,0 0 1,0 0-1,0 0 0,8 23-13,-1-1 0,-1 1 1,-1 1-1,-1 3 13,9 34-169,-4-26-922,11 24 1091,-20-58-179,0 0 1,0 0 0,0 0-1,0 0 1,1 0-1,-1 0 1,1-1-1,0 1 1,0 0 0,0-1-1,0 0 1,0 1-1,0-1 1,1 0 0,-1 0-1,1 0 1,-1-1-1,1 1 1,2 1 178,22 0-1099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35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5 5857,'-1'-1'153,"-1"1"0,0-1 1,1 0-1,-1 1 0,0 0 0,1-1 0,-1 1 0,0 0 0,0 0 0,0 0 1,1 0-1,-1 0 0,0 0 0,0 0 0,0 1 0,1-1 0,-1 1 0,0-1 1,1 1-1,-1 0 0,0-1 0,1 1-153,-42 23-106,34-18 288,-17 9-161,0 2 0,2 1 1,0 0-1,1 2 0,-5 7-21,20-19 12,1 0 0,-1 1 0,1 0 0,1 1 0,0 0 0,0 0 0,1 0 0,1 0 0,-1 1 1,2 0-1,-1 0 0,2 0 0,-1 0 0,1 0 0,1 5-12,0-13-1,1 0 0,0 0 0,0 0 0,0 0 0,0 0-1,0 0 1,1 1 0,-1-1 0,1 0 0,0 0 0,0 0 0,0 0 0,0-1 0,1 1 0,-1 0 0,1 0 0,-1-1 0,1 1 0,0-1 0,0 1 0,0-1 0,1 0 0,-1 0 0,0 0 0,1 0 0,-1 0 0,1 0 0,0-1 0,0 0 0,0 1 0,-1-1-1,1 0 1,0 0 0,3 0 1,4 1-90,0-1-1,-1-1 1,1 0-1,0 0 0,0-1 1,0 0-1,-1 0 0,1-1 1,-1-1-1,7-2 91,27-11-1507,0-2-1,32-18 1508,9-10-1111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36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65 836 5945,'7'3'414,"0"0"0,0-1 0,1 0 0,-1 0-1,0-1 1,1 0 0,-1 0 0,1-1 0,4 0-414,5-1-113,0 0 1,16-4 112,-19 2-6,0-1 0,-1-1 0,1 0 0,-1 0 0,0-1 0,0-1 0,2-2 6,18-13-395,24-20 395,-46 34-89,-5 3-50,1-1 0,-1 0 0,0 1 0,0-2-1,-1 1 1,0-1 0,1-2 139,-5 8-34,0 0 0,0-1 0,0 1 1,-1 0-1,1-1 0,0 1 0,-1-1 0,1 1 0,-1-1 0,0 1 0,1-1 1,-1 1-1,0-1 0,0 1 0,0-1 0,0 0 0,0 1 0,0-1 0,-1 1 0,1-1 1,0 1-1,-1-1 0,1 1 0,-1-1 0,0 1 0,1-1 0,-1 1 0,0 0 0,0-1 1,0 1-1,0 0 0,0 0 0,0 0 0,0 0 0,0 0 0,0 0 0,-1 0 0,0-1 34,-3 0-6,0 0-1,0-1 0,0 2 1,0-1-1,0 1 1,-1-1-1,1 1 0,0 1 1,-1-1-1,1 1 0,0 0 1,-1 0-1,1 1 0,-1 0 1,-3 0 6,-6 3 154,-1-1 1,1 2 0,0 0-1,-13 7-154,4 0 239,0 1 0,1 1 0,0 1-1,2 1 1,-17 14-239,24-16 60,0-1-1,1 2 1,0 0-1,1 0 1,1 1-1,0 1 0,2 0 1,-3 6-60,9-16 7,0 0 0,0 0 1,1 0-1,0 0 0,1 0 1,-1 1-1,1-1 0,1 0 0,-1 1 1,1-1-1,1 1 0,-1-1 0,1 0 1,1 1-1,1 6-7,-1-10 2,-1 0-1,1 0 1,0 0 0,1-1 0,-1 1-1,0-1 1,1 1 0,0-1 0,0 0-1,0 0 1,0 0 0,0-1-1,1 1 1,-1-1 0,1 1 0,0-1-1,0 0 1,-1-1 0,1 1-1,0-1 1,0 1 0,1-1 0,-1-1-1,0 1 1,0 0 0,1-1 0,-1 0-1,3 0-1,9-1 0,-1 0-1,0-1 0,0-1 1,0 0-1,0-1 0,-1-1 1,1 0-1,-1-1 1,-1-1-1,13-7 1,22-15-44,-1-3 0,12-12 44,-42 32-11,15-12 8,-1-1 0,-1-1 0,-1-2 1,-2 0-1,-1-2 0,-1-1 0,-1-2 0,12-22 3,-13 8 8,-18 34 21,1 0 1,1 0-1,0 0 0,1 1 0,0 0 0,9-9-29,-14 18 14,0 1 0,1-1 0,0 1 1,-1 0-1,1-1 0,0 2 0,0-1 0,0 0 1,1 1-1,-1 0 0,0 0 0,0 0 0,1 0 1,-1 1-1,0 0 0,1 0 0,-1 0 0,1 0 0,-1 1 1,0-1-1,1 1 0,0 1-14,2-1 11,1 2-1,-1-1 1,0 1 0,0 0-1,0 0 1,-1 1 0,1 0-1,-1 0 1,0 0 0,0 1-1,0 0 1,2 3-11,-2 0 5,0 0 0,-1 0 0,0 0 1,-1 1-1,1-1 0,-2 1 0,1 0 0,-1 1 0,-1-1 0,0 1 0,0-1 1,-1 1-1,0-1 0,0 1 0,-2 4-5,1 0 3,0 1 0,-2-1 0,0 0 0,0 0 0,-2 0 0,0 0 0,0 0 0,-1-1 0,-1 0 0,0 1-3,2-8 3,1-1 1,-1 1 0,0-1 0,-1 0-1,1 0 1,-6 4-4,10-8 1,-1-1 1,0 1-1,1 0 0,-1-1 0,0 1 0,0-1 0,0 1 1,1-1-1,-1 0 0,0 1 0,0-1 0,0 0 0,0 0 1,0 0-1,0 1 0,0-1 0,0 0 0,0 0 0,0 0 0,0-1-1,0 1 2,0-1-1,0 1 0,1-1 1,-1 0-1,0 1 0,0-1 0,1 0 1,-1 0-1,1 0 0,-1 0 0,1 1 1,-1-1-1,1 0 0,-1 0 0,1 0 1,0 0-1,-1 0 0,1 0 0,0 0 1,0 0-1,0 0 0,0 0 0,0 0 1,0 0-2,-1-6 2,1 0 1,1 0-1,-1 0 1,1 1 0,0-1-1,0 0 1,1 1-1,0-1 1,1-3-3,29-58 1,-30 63-1,8-14-6,1 0 0,1 1 1,1 0-1,0 1 0,1 0 0,1 1 1,3 0 5,-11 9-3,0 0 1,1 1-1,-1 0 1,2 1-1,-1 0 1,0 0-1,1 1 1,0 0-1,0 0 1,1 1-1,-1 0 1,0 1-1,1 0 1,0 0-1,-1 1 1,1 0-1,3 1 3,-7 1-1,1 0 1,0 1-1,-1-1 0,1 2 1,-1-1-1,0 0 0,0 1 1,0 0-1,0 1 0,0 0 1,0-1-1,-1 2 0,0-1 1,0 1 0,15 14 5,-1 1 0,15 20-5,-13-14 2,-13-17-2,5 6 1,0 0-1,0-1 1,2-1 0,8 7-1,-19-17 1,0 0 1,0 0-1,1-1 1,-1 0-1,1 1 1,-1-2-1,1 1 1,0 0-1,-1-1 1,1 0-1,0 0 1,0 0-1,0-1 1,0 0 0,0 0-1,0 0 1,0 0-1,0-1 1,0 0-1,2 0-1,9-6 4,-1 0-1,0-1 1,0-1 0,0 0-1,-1-1 1,-1 0 0,2-3-4,0 2 1,5-4-6,-1 0 0,-1-1 1,0-1-1,-1-1 0,-1-1 1,2-3 4,-17 19-3,1 1 1,-1-1 0,1 1-1,-1 0 1,0-1 0,0 0-1,0 1 1,-1-1 0,1 0-1,0 1 1,-1-1 0,0 0-1,0 0 1,0 0 0,0 1-1,0-1 1,0 0 0,-1 0-1,1 1 1,-1-1-1,0-1 3,0 3 0,0-1-1,0 0 0,0 1 0,-1-1 0,1 1 0,0 0 0,-1-1 0,1 1 0,0 0 0,-1 0 0,0 0 0,1 0 0,-1 0 1,0 0-1,1 0 0,-1 0 0,0 1 0,0-1 0,0 1 0,0 0 0,1-1 0,-1 1 0,0 0 0,0 0 0,0 0 0,0 0 1,0 0-1,0 1 0,-1-1 1,-4 1 10,1 1 1,-1 0 0,0 0 0,1 0 0,-1 1-1,1 0 1,0 0 0,0 1 0,0 0-1,0 0 1,1 0 0,-1 1 0,1-1-1,0 1 1,1 0 0,-1 1 0,1-1 0,0 1-1,0 0 1,1 0 0,0 0 0,0 1-1,-1 2-10,0 1 17,0 0-1,1 0 1,1 0-1,0 0 0,0 0 1,1 1-1,0-1 0,0 1 1,1-1-1,1 1 1,0-1-1,0 0 0,1 1 1,1-1-1,0 3-16,0-6 4,-1-1-1,1 0 1,0-1 0,1 1-1,-1 0 1,1-1 0,0 0-1,0 0 1,1 0 0,0-1-1,0 1 1,0-1-1,0 0 1,0 0 0,1-1-1,0 0 1,-1 0 0,1 0-1,1-1 1,-1 1 0,0-1-1,0-1 1,1 1 0,0-1-4,3 0 3,-1 0 0,1-1 0,0 0 1,-1 0-1,1-1 0,0 0 1,-1-1-1,1 0 0,-1 0 0,0-1 1,0 0-1,0-1 0,0 0 1,-1 0-1,1-1 0,2-2-3,1-2 2,-1-1 0,1 0 0,-2-1 0,0 0 0,0 0 1,-1-1-1,0 0 0,0-3-2,15-27 6,17-39-6,-27 50 0,-13 29 2,0-1 0,0 1 1,1 0-1,-1 0 0,0 0 0,1 0 1,-1 0-1,1 0 0,0 0 1,0 0-1,0 0-2,-2 2 0,1 0 1,-1 0 0,0 0-1,1-1 1,-1 1 0,0 0-1,0 0 1,1 0 0,-1 0-1,0 0 1,1 0 0,-1 0-1,0 0 1,1 0 0,-1 0-1,0 0 1,1 0 0,-1 0-1,0 0 1,1 1 0,-1-1-1,0 0 1,1 0 0,-1 0-1,0 0 1,0 1 0,1-1-1,7 14 18,2 14 10,-2-1 0,-1 1 0,-1 1 0,-1-1 0,0 23-28,-5-51 1,0 1 1,1 0-1,-1 0 0,0-1 0,0 1 0,0 0 0,0-1 1,0 1-1,0 0 0,0-1 0,0 1 0,0 0 0,0-1 1,0 1-1,-1 0 0,1-1 0,0 1 0,0 0 0,-1-1 1,1 1-1,0 0 0,-1-1 0,1 1-1,1-22 20,3 9-21,1 0 0,0 1 0,1 0-1,0 0 1,1 0 0,0 1 0,0-1 0,1 2 0,1-1 0,-1 1-1,1 1 1,1-1 0,6-3 1,-13 10 0,0 1-1,-1-1 1,1 1-1,0-1 0,0 1 1,0 0-1,0 0 1,0 0-1,0 1 1,0-1-1,0 1 0,0-1 1,0 1-1,0 0 1,0 1-1,0-1 1,0 0-1,0 1 1,0-1-1,0 1 0,0 0 1,0 0-1,0 0 1,0 1-1,-1-1 1,1 1-1,0-1 0,-1 1 1,1 0-1,-1 0 1,0 0-1,1 0 1,-1 1-1,0-1 1,-1 1-1,2 0 1,7 11-1,0 2 0,-1-1 1,0 2-1,-1-1 0,4 14 1,-5-12 4,-3-10-4,3 11 5,2 0 0,0 0 0,1-2 0,0 1 0,2-1 0,5 7-5,-16-23 1,0 0 0,0 1 0,0-1 0,0 0 0,0 0 0,0 0 0,1 0 0,-1 0 0,0 0 0,0 0 0,1-1 0,-1 1 0,1 0 0,-1-1 0,1 1 0,-1-1 0,0 1 0,1-1 0,0 0 0,-1 1 1,1-1-1,-1 0 0,1 0 0,-1 0 0,1 0 0,-1-1 0,1 1 0,-1 0 0,1-1 0,-1 1 0,1-1 0,-1 1 0,1-1 0,-1 0 0,0 0 0,1 0-1,3-3 1,0-2 1,0 1-1,0-1 0,-1 1 0,1-1 0,-2 0 0,3-4-1,-4 6-1,7-11 5,32-51 6,18-46-10,-47 88-14,-2-1 0,-1 0 0,-1 0 0,-1-1 0,-2 0 0,3-23 14,-4-33-177,-3-40 177,-2 49-51,-3-52 67,4 125-13,1-1 0,-1 1 1,0 0-1,0-1 0,0 1 0,0-1 0,0 1 0,0 0 0,0-1 0,0 1 1,0-1-1,0 1 0,0 0 0,-1-1 0,1 1 0,0 0 0,0-1 0,0 1 1,0 0-1,-1-1 0,1 1 0,0 0 0,0-1 0,-1 1 0,1 0 0,0-1 1,0 1-1,-1 0 0,1 0 0,0-1 0,-1 1 0,1 0 0,0 0 1,-1 0-4,-8 10 63,-9 30-13,10-14-41,2 0 0,0 0 0,1 0 0,2 1 0,1-1 0,1 1-1,1 0 1,1 0 0,2-1 0,0 1 0,2-1 0,5 16-9,55 203-109,-64-244 77,-1 0 1,0 0-1,1 0 1,-1 1-1,0-1 1,0 0-1,0 1 1,0-1-1,0 0 1,-1 0-1,1 1 1,0-1-1,0 0 1,-1 0-1,1 0 1,-1 1 0,1-1 31,-2 0-144,1 1 1,0-1 0,-1 1 0,0-1 0,1 0 0,-1 1 0,0-1 0,1 0 0,-1 0 0,0 0 0,0-1 0,0 1 143,-25 11-670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58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564 143 824,'23'-19'258,"-17"15"-128,-1 0 1,0-1 0,1 0-1,-2 0 1,1 0 0,0-1-1,-1 1 1,0-1 0,0 0 0,1-3-131,-3 4 169,2 0 1,-1 1 0,0-1 0,1 1-1,0-1 1,0 1 0,0 1 0,1-1-1,-1 1 1,2-1-170,-6 4 31,-1 0 0,1 0 1,0 0-1,0 0 0,-1 0 0,1 0 0,0 0 0,0 0 0,-1-1 0,1 1 0,0 0 0,0 0 1,0 0-1,-1 0 0,1 0 0,0 0 0,0-1 0,0 1 0,0 0 0,-1 0 0,1 0 0,0 0 1,0-1-1,0 1 0,0 0 0,0 0 0,0 0 0,-1-1 0,1 1 0,0 0 0,0 0 0,0-1 1,0 1-1,0 0 0,0 0 0,0-1 0,0 1 0,0 0 0,0 0 0,0-1 0,0 1 1,0 0-1,0 0 0,0 0 0,1-1 0,-1 1 0,0 0 0,0 0 0,0 0 0,0-1 0,0 1 1,0 0-1,1 0 0,-1 0 0,0-1 0,0 1 0,0 0 0,0 0 0,1 0 0,-1 0 0,0 0 1,0 0-1,1-1 0,-1 1 0,0 0 0,0 0 0,0 0 0,1 0 0,-1 0 0,0 0-31,-19-5 1252,-10 4-942,10 1-187,0 0-1,1 1 1,-1 1-1,0 1 1,1 0-1,-2 2-122,-5 3 178,1 2 0,0 1 0,1 0-1,0 2 1,-12 9-178,-9 4 106,2-1 55,1 1 0,2 2 0,-12 11-161,36-26 48,0 1 0,1 0 1,1 1-1,0 1 0,1 0 0,0 0 0,1 1 0,1 1 1,-2 6-49,12-23 3,-1-1 0,1 1 1,-1 0-1,1-1 0,0 1 1,-1 0-1,1-1 0,0 1 1,0 0-1,0 0 0,-1-1 1,1 1-1,0 0 0,0 0 1,0-1-1,0 1 0,0 0 1,0 0-1,1-1 0,-1 1 0,0 0 1,0 0-1,0-1 0,1 1 1,-1 0-1,0-1 0,1 1 1,-1 0-1,1-1 0,-1 1 1,1-1-1,-1 1 0,1-1 1,-1 1-1,1-1 0,-1 1 1,1-1-1,0 1 0,-1-1 1,1 0-1,0 1 0,-1-1 1,1 0-1,0 1 0,-1-1 1,1 0-1,0 0 0,0 0 1,-1 0-1,1 0 0,0 0 1,0 0-1,0 0-3,7 0 59,1 0 1,0-1-1,-1 0 0,9-2-59,-4 1 64,58-9 196,19-3-65,66 0-195,-143 13 7,0 2-1,0-1 1,0 2 0,-1 0 0,1 0 0,0 2 0,-1-1-1,8 4-6,-11-3 3,0 0 0,-1 0 0,0 1 0,0 0 0,0 1 0,-1 0 0,0 0 0,0 0 0,0 1 0,-1 0 0,0 0 0,1 2-3,-5-6 0,0 0-1,0 0 0,0 0 1,-1 1-1,1-1 0,-1 1 1,0-1-1,0 1 0,0-1 1,0 1-1,-1-1 0,0 1 0,1 0 1,-1-1-1,-1 1 0,1 0 1,0 0 0,-2 2 2,1-1 0,-1 1 1,0-1-1,0 0 1,0 0-1,-1 0 0,0 0 1,0 0-1,0 0 1,-3 2-3,-3 4 10,-1-1 0,-1 0 0,1-1 0,-2 0 0,1-1 1,-1 0-1,0-1 0,-7 3-10,1-1-109,0-2-1,0 0 1,-1-1 0,0 0-1,0-2 1,0 0 0,0-2 0,-1 0-1,1-1 1,-1-1 0,0 0 0,1-2-1,-1 0 1,1-1 0,0-1-1,-6-3 110,-8-3-733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36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0 184 7418,'134'-173'2400,"-19"165"-2800,30 5 264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1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1 604 2785,'0'-2'256,"0"1"0,1 0-1,-1 0 1,1-1 0,0 1 0,-1 0 0,1 0 0,0 0 0,0 0 0,0 0 0,0 0 0,0 0 0,0 0-256,2 0 103,-1-1 0,1 1 0,0-1 0,0 1-1,0 0 1,0 0 0,0 1 0,1-1-103,4-1 18,0 0 0,0-1 0,-1 1 0,7-5-18,12-7 27,-12 5-18,0 1-1,0 1 1,1 1 0,-1 0-1,1 1 1,1 0 0,9-1-9,-4 2 42,1 2 0,-1 0 0,0 1 0,0 2 0,21 2-42,-31-2 11,-1 1 0,0 0 0,0 1-1,0 1 1,0-1 0,0 1 0,0 1 0,-1 0-1,0 0 1,0 1 0,-1 0 0,8 7-11,-12-9 2,1-1 2,-1 1-1,0 0 0,0 0 0,0 0 0,-1 1 0,1-1 0,-1 1 0,0 0 0,-1 0 0,1 1-3,-2-6 16,-1 1 0,0 0 0,0-1 0,0 1 1,0-1-1,0 1 0,0 0 0,0-1 0,0 1 0,-1-1 0,1 1 0,0 0 0,0-1 0,0 1 0,-1-1 0,1 1 0,0-1 0,-1 1 0,1-1 0,0 1 0,-1-1 0,1 1 0,0-1 1,-1 0-1,1 1 0,-1-1 0,1 1 0,-1-1 0,1 0 0,-1 0 0,1 1 0,-1-1 0,0 0 0,1 0 0,-1 0 0,1 1 0,-1-1 0,0 0 0,1 0 0,-1 0-16,0 0 22,0 0 0,1 0 0,-1 0 0,1 0 0,-1-1 0,0 1-1,1 0 1,-1 0 0,0 0 0,1-1 0,-1 1 0,1 0 0,-1-1 0,1 1-1,-1 0 1,0-1 0,1 1 0,0-1 0,-1 1 0,1-1 0,-1 1 0,1-1 0,0 1-1,-1-1 1,1 0 0,0 1 0,-1-1 0,1 1 0,0-1 0,0 0 0,0 1-1,-1-1 1,1 0 0,0 1 0,0-1 0,0 0 0,0 1 0,0-1 0,1 0-1,-1 1 1,0-1 0,0 0 0,0 1 0,0-1 0,1 1 0,-1-2-22,4-12 64,1-1 1,1 1-1,0 0 1,1 0-1,1 1 1,-1 0-1,8-7-64,3-10 35,10-15 33,-3-1-1,17-42-67,-35 72 38,-1 0 0,-1-1 0,0 1 0,-2-1 1,1 0-1,-2-1 0,0 1 0,-2 0 0,1 0 0,-3-14-38,1 26 11,1 1 0,-1-1-1,0 1 1,-1 0 0,1 0-1,-1-1 1,0 1 0,0 0-1,0 0 1,0 1-1,-2-3-10,2 4 2,1 0 0,-1 1-1,0-1 1,0 1-1,0-1 1,0 1 0,0 0-1,0 0 1,0-1-1,0 1 1,0 1 0,-1-1-1,1 0 1,0 1 0,0-1-1,-1 1 1,1-1-1,-1 1 1,1 0 0,0 0-1,-3 1-1,-3 0-63,0 0 0,0 1-1,0 0 1,-1 0-1,2 1 1,-1 0 0,0 0-1,1 1 1,-1 0 0,1 0-1,0 1 1,-4 4 63,4-2-1472,7-7 1429,0 1 0,0-1 1,0 0-1,0 0 0,0 0 0,0 1 0,0-1 0,0 0 1,0 0-1,0 0 0,0 1 0,0-1 0,0 0 1,0 0-1,0 0 0,0 1 0,1-1 0,-1 0 1,0 0-1,0 0 0,0 0 0,0 1 0,0-1 0,1 0 1,-1 0-1,0 0 0,0 0 0,0 0 0,1 0 1,-1 0-1,0 1 0,0-1 0,0 0 0,1 0 1,-1 0-1,0 0 0,0 0 0,0 0 0,1 0 0,-1 0 1,0 0 42,25 1-1098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2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51 6593,'-1'0'75,"1"0"0,-1 0 0,1 0 0,-1 0 0,1 0 0,-1 0 0,1 0 0,-1 0 0,1 0 0,-1 0 0,1 0-1,-1 1 1,1-1 0,-1 0 0,1 0 0,-1 0 0,1 1 0,-1-1 0,1 0 0,0 1 0,-1-1 0,1 0 0,-1 1-1,1-1 1,0 1 0,-1-1 0,1 0 0,0 1 0,-1-1 0,1 1 0,0 0-75,-4 22 444,4-19-458,0-1 1,0 1-1,1 0 0,0 0 0,-1 0 0,1 0 0,1 0 1,-1 0-1,1-1 0,1 4 14,-1-4 1,0 0 0,0-1 0,1 0 0,-1 1 0,1-1 0,0 0 0,0 0 0,0 0 0,-1-1 1,2 1-1,-1-1 0,0 1 0,0-1 0,0 0 0,1 0 0,-1 0 0,0-1 0,1 1 0,-1-1 0,1 0 0,-1 0 0,0 0 0,1-1 0,-1 1 0,1-1 0,-1 1 0,0-1 0,0 0 1,1-1-1,-1 1 0,0 0 0,0-1 0,0 0 0,2-1-1,0 0 4,0 0 0,-1-1-1,1 1 1,-1-1 0,1 0 0,-1-1 0,0 1 0,-1-1 0,1 1 0,-1-1-1,0 0 1,0 0 0,-1-1 0,1 1 0,-1 0 0,0-1 0,-1 0 0,1 1-1,-1-1 1,0-2-4,-1 7 0,0-1-1,0 1 1,0-1-1,0 1 1,0-1-1,0 1 1,-1 0 0,1-1-1,-1 1 1,1-1-1,-1 1 1,1-1-1,-1 1 1,0 0-1,0 0 1,1-1-1,-1 1 1,0 0-1,0 0 1,0 0-1,0 0 1,-1 0-1,1 0 1,0 0 0,-2-1-1,0 1 1,0-1-1,-1 1 0,1 0 0,0 0 1,0 0-1,-1 1 0,1-1 1,0 1-1,-1 0 0,0 0 1,-6 0 0,-1 0 0,0 1 0,1 1 0,-1 0-1,1 0 1,-10 4 0,5 0 18,0 1-1,1 0 0,-1 2 1,2-1-1,-1 1 0,-10 11-17,17-15 33,0 2 0,1-1-1,0 1 1,0 0 0,0 0-1,1 0 1,0 1 0,0 0-1,1 0 1,0 1 0,0-1-1,-2 9-32,5-13 11,0 0-1,1 0 0,-1 1 1,1-1-1,0 0 0,0 0 1,1 0-1,-1 1 0,1-1 1,0 0-1,0 0 0,0 0 1,1 0-1,-1 0 0,1-1 1,0 1-1,0 0 0,0-1 1,1 1-1,-1-1 0,1 0 1,0 1-1,0-2 0,0 1 1,0 0-1,0 0 0,1-1 1,0 1-11,4 2 5,1 0 0,-1-1 0,1 0 0,0-1 0,0 1 0,0-2 1,0 1-1,1-1 0,-1-1 0,1 0 0,-1 0 0,3-1-5,20 0-121,-1-2-1,1-1 1,-1-2-1,0-1 1,0-2-1,0 0 0,-1-2 1,7-5 121,-32 13-266,0-1 0,0 0-1,0 0 1,0 0 0,0 0 0,-1-1-1,0 0 1,1 0 0,-1 0 0,-1 0 0,1-1-1,-1 0 1,1 0 266,15-28-1144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2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1 190 4849,'27'-41'2048,"12"14"-1263,5 8-265,29 6-432,6-2-40,6 4-8,6 3-16,-14-7-16,0 4 8,-5-4-128,-6 2-608,3 11 512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3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49 134 5273,'-1'0'69,"1"0"1,0 0-1,-1 1 1,1-1-1,0 0 0,0 0 1,-1 0-1,1 1 0,0-1 1,0 0-1,-1 0 0,1 1 1,0-1-1,0 0 0,0 1 1,-1-1-1,1 0 0,0 0 1,0 1-1,0-1 0,0 0 1,0 1-1,0-1 0,0 1 1,0-1-1,0 0 0,0 1 1,0-1-1,0 0 0,0 1 1,0-1-1,0 0 1,0 1-1,0-1 0,0 0 1,0 1-1,0-1 0,1 0 1,-1 1-1,0-1 0,0 0-69,6 15 4,-5-13 0,1-1-1,-1 0 0,0 1 0,1-1 0,-1 0 0,1 0 0,0 0 0,-1 0 0,1 0 1,0 0-1,-1-1 0,1 1 0,0 0 0,0-1 0,0 1 0,1-1-3,26 10 10,-7 3-1,-16-10-7,-1 1 1,1-1-1,0 0 0,0 0 1,0 0-1,0-1 1,1 0-1,-1 0 0,0-1 1,1 0-1,-1 0 1,1 0-1,0-1 0,-1 0 1,1 0-1,4-1-2,13-4 11,0-1-1,0-1 1,0-1 0,-1-1-1,0-1 1,-1-1 0,0 0-1,-1-2 1,0-1 0,15-13-11,-32 23 10,1-1 1,-1 1-1,0 0 0,0-1 1,0 0-1,0 0 0,-1 0 1,0 0-1,1-4-10,-3 8 3,-1-1-1,1 1 1,-1 0 0,1-1-1,-1 1 1,0-1-1,1 1 1,-1 0 0,0-1-1,0 1 1,0-1-1,0 1 1,0-1 0,-1 1-1,1 0 1,0-1-1,-1 1 1,1-1 0,-1 1-1,1 0 1,-1 0-1,0-1 1,1 1 0,-1 0-1,0 0 1,0 0-1,0 0 1,0-1 0,0 1-1,0 1 1,0-1-1,0 0 1,0 0 0,-1 0-1,1 1 1,0-1-1,0 0 1,-1 1 0,1-1-1,-1 1 1,1 0-3,-8-3 2,1 1 1,-1 1 0,0 0-1,1 0 1,-1 1-1,0-1 1,0 2 0,1 0-1,-1 0 1,0 0-1,-7 3-2,-21 6 0,1 2 0,-4 2 0,37-12 0,-3 0 1,-124 51-1,111-44 24,0 1-1,1 1 1,1 0-1,0 1 1,-10 10-24,23-18 19,0-1 1,0 1-1,1 0 0,-1 0 1,1 1-1,0-1 1,1 1-1,-1-1 1,1 1-1,0 0 1,0 0-1,0 0 1,0 2-20,2-4 15,-1 0 0,1 1 0,0-1 0,0 0 1,0 1-1,0-1 0,1 0 0,-1 1 0,1-1 0,0 0 0,0 0 0,0 0 0,0 1 1,1-1-1,-1 0 0,1-1 0,0 1 0,-1 0 0,2 0 0,-1-1 0,0 1-15,7 6 25,0-1 0,1-1 0,0 1 0,0-2 0,0 1 0,1-2 0,0 1 0,0-1 0,8 2-25,17 5 40,0-2-1,21 3-39,-25-7-5,-1-1-1,0-2 1,1-1-1,0-1 0,16-3 6,-25 0-387,1-2-1,-1 0 0,0-2 1,-1 0-1,1-1 0,-1-2 0,17-8 388,17-11-940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5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 2433,'0'0'1216,"0"0"-448,0 0-136,7-2-80,12-3-96,0 1-8,-4 0-56,58-5-111,-56 18-49,4-3-88,0 3-56,7-7-152,8-4-328,7-15-1361,14 2 1193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6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1 105 4297,'5'4'2987,"6"2"-2976,0-1-1,0 0 1,7 2-11,-15-6 5,11 3 28,-1 0 1,1 0-1,-1-2 1,1 0-1,0 0 0,0-1 1,0-1-1,8-1-33,259-26 524,-181 13-460,79-23-64,-109 18 8,-8 2-46,42-5 38,-101 22-220,11-5 193,-10-3-3827,-4 6 3050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6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72 140 4737,'-53'-117'1922,"39"96"-919,14 21-996,0 0 1,0 0 0,0 0-1,0-1 1,0 1-1,-1 0 1,1 0-1,0 0 1,0 0-1,0 0 1,0 0-1,0 0 1,0 0-1,0 0 1,-1 0-1,1 0 1,0 0-1,0 0 1,0 0-1,0 0 1,0 0-1,0 0 1,-1 0-1,1 0 1,0 0 0,0 0-1,0 0 1,0 0-1,0 0 1,0 0-1,-1 0 1,1 0-1,0 0 1,0 1-1,0-1 1,0 0-1,0 0 1,0 0-1,0 0 1,0 0-1,0 0 1,-1 0-1,1 0 1,0 1-1,0-1 1,0 0-1,0 0 1,0 0 0,0 0-1,0 0 1,0 0-1,0 0 1,0 1-1,0-1 1,0 0-1,0 0 1,0 0-1,0 0 1,0 0-1,0 0 1,0 1-8,2 20 409,1-17-394,-1 0 0,1 0 0,1 0 0,-1-1 0,0 1 1,1-1-1,0 0 0,0 0 0,0 0 0,0-1 0,0 1 0,0-1 1,1 0-1,-1 0 0,1-1 0,-1 1 0,1-1 0,0 0 0,0 0 0,2 0-15,16 2 23,-1-2-1,1 0 0,17-2-22,-39 1 2,11-1 2,12 0 5,1 0 1,0 2-1,-1 1 1,1 1-1,16 4-9,-36-6 3,0 0-1,0 0 1,0 1 0,0 0-1,0 0 1,-1 0-1,1 1 1,0-1-1,-1 1 1,0 0 0,0 1-1,0-1 1,0 1-1,0 0 1,-1 0 0,0 0-1,0 0 1,0 0-1,0 1 1,0-1 0,-1 1-1,0 0 1,0 0-1,0 0 1,-1 0-1,0 0 1,0 0 0,0 0-1,0 4-2,0 0 11,-1 1 0,0 0-1,-1 0 1,0 0 0,0 0 0,-1 0-1,0-1 1,-1 1 0,0-1-1,0 0 1,-3 5-11,-1-3 35,1 1 0,-1-2 1,-1 1-1,0-1 0,0 0 0,-1 0 0,-1-1 1,-1 0-36,-23 18-63,-2-3 0,0-1 1,-2-1-1,-33 13 63,22-11-425,10-3 84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7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3857,'76'-140'2068,"-75"137"-1952,1 0-1,-1 1 0,0-1 0,0 0 0,0 1 1,0-1-1,0 0 0,0 0 0,-1 0 1,1 0-1,-1 0 0,0-1-115,0 4 34,0 0-1,0 0 0,0-1 1,0 1-1,0 0 1,0 0-1,0 0 0,0 0 1,0 0-1,0 0 1,0-1-1,-1 1 1,1 0-1,0 0 0,0 0 1,0 0-1,0 0 1,0 0-1,0 0 0,0 0 1,0-1-1,0 1 1,-1 0-1,1 0 1,0 0-1,0 0 0,0 0 1,0 0-1,0 0 1,0 0-1,-1 0 0,1 0 1,0 0-1,0 0 1,0 0-1,0 0 0,0 0 1,0 0-1,-1 0 1,1 0-1,0 0 1,0 0-1,0 0 0,0 0 1,0 0-1,0 0 1,-1 0-1,1 0 0,0 0 1,0 0-1,0 1 1,0-1-1,0 0 0,0 0 1,0 0-1,-1 0-33,1 10 92,1 1 0,-1-1 0,2 0-1,-1 0 1,4 9-92,1 15 107,-3-17-61,3 31 58,2 1-1,3-2 0,2 1 1,18 45-104,-21-71 17,-6-9-13,2 0-1,0-1 1,0 0 0,1 0 0,0 0 0,1-1 0,7 7-4,-15-17 4,1-1 0,0 1 0,0-1-1,-1 1 1,1-1 0,0 1 0,0-1 0,0 0 0,-1 1 0,1-1 0,0 0 0,0 0-1,0 0 1,0 1 0,0-1 0,0 0 0,0 0 0,0-1 0,-1 1 0,1 0 0,0 0 0,0 0-1,0 0 1,0-1 0,0 1 0,-1 0 0,1-1 0,0 1 0,0-1 0,0 1 0,-1-1-1,1 1 1,0-1 0,-1 0 0,1 1 0,0-1 0,0 0-4,23-31 112,-15 18-90,11-17-4,2 1 0,17-19-18,-33 42-4,1 0 0,0 0-1,0 1 1,1-1 0,-1 2-1,2-1 1,-1 1 0,0 0 0,1 1-1,0 0 1,0 0 0,8-1 4,-12 4 1,0 0-1,0 1 1,0 0 0,0 0 0,0 0 0,0 1 0,1-1 0,-1 1 0,0 0 0,0 1 0,-1-1 0,1 1 0,0 0 0,0 0 0,-1 1 0,1-1-1,-1 1 1,0 0 0,0 0 0,0 1 0,2 2-1,11 10 11,-2 1 0,-1 1 0,0 0 0,4 9-11,1 0 17,-4-6-4,27 35 32,-38-52-41,-1 0 0,1 0 0,0-1 1,0 1-1,1-1 0,-1 0 0,1 0 0,-1-1 0,1 1 0,0-1 1,1 0-5,-3-1 11,-1-1 0,1 1 0,0-1 0,-1 0 1,1 0-1,0 0 0,-1 0 0,1-1 0,0 1 1,-1-1-1,1 1 0,-1-1 0,1 0 0,-1 0 0,1 0 1,-1 0-1,1-1 0,-1 1 0,0 0 0,0-1 1,0 0-1,2-1-11,5-5 51,-1-1 0,-1 0 0,1-1 0,3-5-51,-9 12 4,9-14 7,-1-2-1,0 0 0,-1 0 0,-1-1 0,-1 0 0,-1 0 0,0-1 1,-2 1-1,0-1 0,0-17-10,0-29-154,-3-1 0,-6-43 154,2 68-211,1 30-120,1 16-642,3 23-1370,2 3 1178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7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 5601,'0'-2'2025,"13"4"-1665,2-2-248,10 0-128,18-5-232,-1-10-1105,12 7 937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59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128 858 3937,'2'-4'1010,"-1"-1"0,2 0 0,-1 1 0,0-1 0,1 1 0,0-1-1010,1-1 237,-1 1 0,1-1-1,-2 0 1,1 0 0,1-3-237,10-40 299,-2-1 0,-2-1 0,0-17-299,-8 47-2,-1 0-1,-1 0 1,-1 1-1,0-1 1,-2 0-1,0 0 1,-2 1-1,0 0 1,-6-14 2,-34-74-148,-58-102 148,97 198-3,-7-8 16,8 23-4,1 12-3,1 2-7,0 1 0,2 0 0,0-1-1,1 1 1,2 17 1,6 20 29,4 13-29,-2-20-25,-3-1-1,-1 7 26,-4 84 181,-6 23-181,-1 74 481,5-227-468,1-1-1,-1 1 1,1 0 0,0-1 0,1 0 0,0 1 0,0-1 0,1 0 0,2 7-13,-3-12 0,-1 0 0,1 0 0,-1 0 1,1 0-1,0 0 0,-1 0 0,1-1 0,0 1 1,0-1-1,0 1 0,1-1 0,-1 0 1,0 0-1,0 0 0,1 0 0,-1 0 0,1 0 1,-1 0-1,1-1 0,-1 0 0,1 1 1,-1-1-1,1 0 0,-1 0 0,1 0 0,-1-1 1,1 1-1,-1 0 0,1-1 0,1 0 0,15-5-238,-1 0 0,0-1-1,0-1 1,0 0-1,-1-2 1,-1 0-1,1 0 1,-2-2 0,3-2 238,20-22-758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8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67 186 3113,'-54'-8'1684,"41"4"-122,13 0-633,14-1 185,203-26-571,-33 2-258,43-19-285,-85 15-2690,-121 25 1540,-3-8 537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49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85 3793,'-65'-73'1958,"64"72"-1873,0 0 0,0 0 0,0 0 1,0 0-1,0 0 0,0 0 0,0 1 1,0-1-1,0 0 0,0 1 0,0-1 1,-1 1-1,1-1 0,0 1 1,0 0-1,-2-1-85,3 1 24,-1 1 1,1-1 0,-1 0-1,1 0 1,0 0-1,-1 0 1,1 1 0,0-1-1,-1 0 1,1 0 0,0 1-1,-1-1 1,1 0-1,0 1 1,-1-1 0,1 0-1,0 1 1,0-1-1,-1 1 1,1-1 0,0 0-1,0 1 1,0-1 0,0 1-1,-1-1 1,1 0-1,0 1 1,0 0-25,0 2 55,0 0-1,-1 0 1,1-1-1,0 1 1,1 0-1,-1 0 1,1 0 0,-1 0-1,1 0-54,3 4 24,0 0 0,0 0 0,1 0 0,-1-1 0,2 0 0,-1 0 0,1 0 0,-1-1 0,2 1 0,-1-1 0,1-1 0,4 4-24,18 8 19,0-1 0,15 6-19,-29-15 10,30 13-4,-10-4 5,19 11-11,-44-21 1,-2 0-1,1 1 1,-1 0 0,1 0 0,-2 1 0,1 0 0,-1 0 0,0 2-1,-4-6 1,0 0-1,-1 0 0,1 1 1,-1-1-1,0 1 1,0 0-1,0 0 1,-1 0-1,1 0 0,-1 0 1,0 0-1,0 0 1,0 0-1,-1 0 1,0 0-1,1 1 0,-1-1 1,-1 0-1,1 0 1,-1 0-1,1 0 1,-2 4-1,-1-3 2,0 0 1,-1 0-1,0 0 1,1 0-1,-2 0 1,1-1-1,0 1 1,-1-1-1,0-1 1,0 1-1,0 0 1,0-1-1,-3 1-2,-16 8-51,-1-1-1,-13 4 52,5-2-246,-39 16-1007,-6 0 575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50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96 562 2913,'-7'-51'862,"3"37"-354,1 23 435,-10 113 34,-9 29-977,21-145 19,-1-1 0,1 0 0,-1 0 1,0 0-1,0 0 0,-3 4-19,5-9 45,0 1-1,-1 0 0,1 0 0,-1 0 1,1-1-1,-1 1 0,1 0 1,-1-1-1,1 1 0,-1 0 0,0-1 1,1 1-1,-1-1 0,0 1 0,0-1 1,1 1-1,-1-1 0,0 1 1,0-1-1,0 0 0,1 0 0,-1 1 1,0-1-1,0 0 0,0 0 1,0 0-1,0 0 0,0 0 0,0 0 1,1 0-1,-1 0 0,0 0 0,0 0 1,0-1-1,0 1 0,0 0 1,1-1-1,-1 1 0,0 0 0,0-1 1,1 1-45,-2-9 434,3 3-424,28-216 21,-13 108-65,-16 112 34,33-201-113,-26 171 102,2 0-1,1 1 1,1 0 0,2 0 0,5-6 11,-15 30 12,1 0-1,0 0 1,0 0 0,0 0-1,1 0 1,0 1 0,1 0 0,0 0-1,-1 0 1,5-2-12,-9 8 2,0-1-1,0 0 1,0 1 0,0-1-1,0 1 1,0 0 0,0-1-1,0 1 1,0 0 0,0 0-1,0-1 1,0 1-1,0 0 1,1 0 0,-1 0-1,0 0 1,0 1 0,0-1-1,0 0 1,0 0 0,0 1-1,0-1 1,0 0-1,0 1 1,0-1 0,0 1-1,0 0 1,0-1 0,0 1-1,0 0 1,-1-1-1,1 1 1,0 0 0,0 0-1,-1 0 1,1-1 0,-1 1-1,1 0 1,-1 0 0,1 0-1,-1 0 1,1 0-1,-1 1 0,3 5 5,0 0 0,-1 1 1,1 0-1,-2-1 1,1 5-7,6 48 6,-2 4-6,-4-31 2,1 0 1,1-1 0,2 1 0,1-1 0,2-1 0,3 8-3,8 4-1,16 24 1,-1-3-19,-20-26 23,-15-36-47,1 0-1,-1-1 1,1 1 0,-1 0-1,0 0 1,0 0 0,0 0-1,0-1 1,0 1 0,0 0-1,0 0 1,-1 0 0,1-1-1,-1 1 1,1 0 0,-1 0-1,0-1 1,0 1 0,0 0 43,-9 9-304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50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1 171 5385,'26'-81'2025,"23"68"-1545,6 0-320,9-6-816,-2-2-553,-16-3 729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51.2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1 533 2481,'12'1'285,"0"1"1,1 0 0,-1 0 0,0 1 0,0 1 0,-1 0 0,1 1 0,-1 0 0,0 0 0,8 7-286,-12-8 86,0 1 1,-1 0 0,0 0-1,0 0 1,-1 1 0,1 0-1,-1 0 1,0 1 0,-1-1-1,1 1 1,-1 0 0,1 5-87,1 2 122,-1-1 1,0 1 0,-1 0 0,-1 1-1,1 12-122,-2-16 39,-1 0-1,-1 0 0,0-1 0,0 1 0,-2 5-38,2-13 5,-1 0 0,1-1 0,-1 1 0,0-1 0,0 1 0,0-1 0,0 1 0,0-1 0,-1 1 0,1-1 0,-2 1-5,2-2 4,0 0 1,0 0-1,0 0 1,0-1-1,0 1 1,0 0-1,0 0 1,0-1-1,-1 1 1,1-1-1,0 1 1,0-1-1,-1 0 0,1 1 1,0-1-1,-1 0 1,1 0-1,0 0 1,-1 0-1,1 0 1,-1 0-1,1 0 1,0-1-5,0 1 5,0 0 0,0 0 0,0 0 0,0-1 0,0 1 0,0 0 0,0-1 0,0 1 0,1-1 0,-1 1 0,0-1 0,0 1 0,0-1 1,1 0-1,-1 1 0,0-1 0,1 0 0,-1 1 0,0-1 0,1 0 0,-1 0 0,1 0 0,-1 0 0,1 0 0,0 1 0,-1-1 0,1 0 1,0 0-1,0 0 0,0 0 0,-1 0 0,1 0 0,0 0 0,0 0 0,0 0 0,1 0-5,-1-6-6,1 0 0,1 0-1,-1 1 1,1-1 0,1-2 6,-1 4-31,13-42-942,3 0 0,23-44 973,-28 66-324,1 1 0,1 0 0,1 2 1,1 0-1,1 0 0,5-3 324,-17 20-25,28-26-1,-31 30 70,-1-1 1,1 1 0,-1-1 0,1 1-1,-1 0 1,1 0 0,0 0 0,0 0-1,-1 1 1,1-1 0,0 1 0,0-1 0,2 1-45,-3 0 43,-1 0 1,1 1-1,-1-1 1,1 0-1,-1 1 0,1-1 1,-1 1-1,0 0 1,1-1-1,-1 1 1,0 0-1,1 0 1,-1 0-1,0 0 1,0 0-1,0 0 1,0 0-1,0 0 1,0 0-1,0 1 1,0-1-1,-1 0 1,1 0-1,0 1 1,-1-1-1,1 1 1,-1-1-1,1 1 1,-1 0-44,2 7 186,0-1 0,-1 1 1,-1-1-1,1 8-186,-1-12 57,-1 36 391,0-18-252,1-1-1,1 1 1,1 0 0,0-1-1,6 19-195,-7-36 11,0 0 0,0 0 0,0-1 0,0 1 0,1-1 0,0 1 0,0-1 0,0 0 0,0 0 0,0 0 0,1 0 0,-1 0 0,1 0 0,0 0 0,0-1 0,0 0 0,0 1 0,0-1 0,0 0 0,1-1 0,-1 1 0,1 0 0,-1-1 0,1 0 0,0 0 0,0 0 0,-1 0 0,1-1 0,0 1 0,0-1 0,0 0 0,-1 0 0,1-1 0,3 0-11,-1 0 5,0 0 1,0-1-1,0 0 1,-1 0-1,1 0 0,-1-1 1,0 1-1,1-1 1,-1-1-1,-1 1 1,4-3-6,7-7 8,-1 0 0,-1-1 0,1-1-8,1-4-57,-1-1-1,0-1 1,-1 0-1,-1 0 1,-2-1-1,0-1 1,-1 0-1,-1 0 1,-1-1-1,-1 0 1,1-16 57,-12 75 869,0 27-869,4-49 51,1 0 1,0 0 0,1 0-1,0 0 1,2-1-1,-1 1 1,1 0 0,2 1-52,-5-12 2,1 0 1,-1-1 0,1 1 0,0 0 0,0 0 0,0-1 0,0 1-1,0-1 1,0 1 0,0-1 0,1 1 0,-1-1 0,1 1 0,-1-1 0,1 0-1,-1 0 1,1 0 0,-1 0 0,1 0 0,0 0 0,0-1-3,0 1 2,-1-1 0,1 0 0,-1-1 0,1 1 0,-1 0 0,1 0 0,0-1 0,-1 1 0,1-1 0,-1 1 0,0-1 0,1 0 0,-1 1 0,1-1 0,-1 0 0,0 0 0,0 0 0,1 0 0,-1 0 0,0 0-3,6-7 10,0 0-1,-1 0 0,1-1 0,-2 0 0,1 0 0,2-7-8,0-4 10,0 0 0,-2-1 1,0 0-1,1-12-10,-5 226 620,13 54-620,-8-184 72,-4 0 0,-2 26-72,-2-71 6,0-1 0,-1 1 0,-1-1 0,0 0 0,-2 0 0,0 0-1,-1 0 1,0-1 0,-1 0 0,-1-1 0,-1 1-6,7-12 2,-1-1-1,1 1 1,-1-1 0,1 1-1,-1-1 1,0 0-1,-1 0 1,1-1-1,0 1 1,-1 0-1,0-1 1,1 0-1,-1 0 1,0 0 0,0-1-1,0 1 1,0-1-1,0 0 1,0 0-1,-1 0 1,1-1-1,0 1 1,-1-1-1,1 0 1,0 0 0,0-1-1,-1 1 1,1-1-1,0 0 1,0 0-1,0 0 1,-3-2-2,1 0 3,0 1 0,0-2-1,0 1 1,1-1 0,-1 0 0,1 0 0,0 0 0,0-1 0,0 0-1,1 0 1,0 0 0,0 0 0,0-1 0,0 1 0,1-1 0,0 0 0,0 0-1,1-1 1,0 1 0,-1-4-3,1 2 15,1 0 1,0 0-1,0 0 0,1 0 1,0 0-1,1 0 0,-1 0 0,2 0 1,-1 0-1,1 0 0,0 0 1,1 0-1,0 1 0,0-1 1,0 1-1,1 0 0,0 0 0,1 0 1,-1 1-1,1-1 0,1 1 1,3-3-16,15-13 75,0 0 1,2 2 0,1 1 0,0 1 0,3 0-76,19-13-25,-23 14-13,0-2 0,-1-1-1,-2-1 1,0 0 0,-1-2 0,-1-1 0,-1-1-1,-1 0 1,-2-2 0,0 0 0,-2 0 0,-1-2-1,-1 0 1,5-20 38,-6 8-198,-1 0-1,-3-1 1,3-33 198,-8 47-78,-2 1-1,0-1 1,-2 1-1,-2-1 1,0 1 0,-3-9 78,3 26 11,0 1 0,0 0 0,-1-1 0,0 1 0,0 0 0,-1 1 0,-5-8-11,8 14 11,0 0 1,1-1-1,-1 1 0,-1 0 1,1 0-1,0 1 0,0-1 0,-1 0 1,1 1-1,-1-1 0,1 1 1,-3-1-12,3 1 7,1 1 1,-1 0-1,0 0 1,0-1-1,1 1 0,-1 0 1,0 1-1,1-1 1,-1 0-1,0 0 1,0 1-1,1-1 1,-1 1-1,0-1 1,1 1-1,-1 0 1,1-1-1,-1 1 1,1 0-1,-1 0 1,1 0-1,0 1-7,-1-2 2,1 1-1,-1 0 1,1 0 0,0 0 0,0 1-1,0-1 1,0 0 0,-1 0 0,2 1-1,-1-1 1,0 0 0,0 1 0,0-1-1,1 1 1,-1-1 0,0 1 0,1 0-1,0-1 1,-1 1 0,1-1 0,0 1-1,0 0 1,0-1 0,0 1 0,0 0-1,0-1 1,0 1 0,1 0 0,-1-1-1,0 1 1,1-1 0,0 1-1,-1-1 1,1 1 0,0-1-2,4 7 11,0-1 1,0 0-1,1 0 1,0-1-1,0 0 1,4 3-12,11 12 74,-10-7-45,-1 1 0,-1-1 0,0 2 0,-1-1-1,-1 1 1,0 0 0,-1 1 0,-1 0 0,0 0 0,-2 0 0,0 0 0,0 8-29,2 37 51,-3 1 1,-5 50-52,3-104 3,0-3-6,-11 143 24,9-129-90,-1 0 0,-2 0 0,0 0 0,-1 0 0,0-1 0,-2 0 69,7-16-85,-1-1-1,1 1 0,-1 0 0,0-1 0,1 0 0,-1 1 1,0-1-1,0 0 0,-1 0 0,1 0 0,0 0 0,-1-1 1,1 1-1,-2 0 86,3-1-122,0-1 1,0 1 0,-1-1 0,1 0-1,0 1 1,-1-1 0,1 0 0,0 0-1,-1 0 1,1 0 0,0 0-1,-1 0 1,1 0 0,-1 0 0,1 0-1,0-1 1,0 1 0,-1 0 0,1-1-1,0 1 1,-1-1 0,1 0 0,0 1-1,0-1 1,0 0 0,0 0-1,0 0 1,0 0 0,0 0 0,0 0 121,-13-20-1107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51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0 516 4665,'2'1'1850,"4"1"-1686,-1 0 0,0-1 0,1 1 0,-1-1 1,1 0-1,0-1 0,-1 1 0,1-1 0,-1 0 1,1 0-1,0-1 0,-1 0 0,5-1-164,10-3 8,0 0-1,0-2 0,3-2-7,3-2-51,0-1 0,-1-1 0,-1-1 0,0-1 0,-1-1 0,0-2 0,-2 0 0,0-1 0,-1-1 0,-1-1 0,-1 0 0,2-5 51,-13 14-73,0 0 0,0 0 0,-1-1 0,-1 0 0,0 0 0,-1 0 0,-1 0 0,0-1 0,0-2 73,-1 7-59,-1 0 0,-1 1 0,1-1 0,-1 0 0,-1 0 0,0 1 1,0-1-1,0 0 0,-1 1 0,-1-1 0,1 1 0,-1 0 0,-1 0 0,-2-5 59,-4 5 472,10 8-451,0 0 0,0 0 0,-1 0 0,1 0 1,0 0-1,0 0 0,0 0 0,-1 0 0,1 0 0,0 0 0,0 0 0,-1 0 0,1 0 0,0 1 0,0-1 0,0 0 0,-1 0 0,1 0 0,0 0 0,0 1 0,0-1 0,0 0 0,-1 0 1,1 0-1,0 1 0,0-1 0,0 0 0,0 0 0,0 0 0,0 1 0,0-1 0,0 0-21,-1 1 285,1 0-26,0 4-184,1 0 0,-1 0 0,1 0 0,0-1 0,0 1 0,1 4-75,4 12 97,15 53 90,-2-7-25,-2 0 0,3 37-162,-14-43 30,-3-1 0,-2 1 0,-6 50-30,5-108 1,0 1 2,-1-1 0,1 0 0,0 1-1,-1-1 1,0 0 0,0 1 0,0-1 0,0 0-1,0 0 1,-1 0 0,1 0 0,-1 0 0,0 0-3,2-3 0,0 0 1,0 0-1,0 1 0,0-1 1,0 0-1,0 0 1,0 0-1,0 0 1,0 0-1,0 1 1,0-1-1,0 0 0,0 0 1,0 0-1,0 0 1,-1 0-1,1 0 1,0 1-1,0-1 1,0 0-1,0 0 0,0 0 1,0 0-1,0 0 1,0 0-1,-1 0 1,1 0-1,0 0 1,0 1-1,0-1 0,0 0 1,0 0-1,-1 0 1,1 0-1,0 0 1,0 0-1,0 0 0,0 0 1,0 0-1,-1 0 1,1 0-1,0 0 1,0 0-1,0 0 1,0 0-1,0 0 0,-1 0 1,1-1-1,0 1 1,0 0-1,0 0 1,0 0-1,0 0 1,0 0-1,-1 0 0,1 0 1,0 0-1,0 0 1,0 0-1,0-1 1,0 1-1,0 0 1,0 0-1,0 0 0,0 0 1,0 0-1,0-1 1,0 1-1,-1 0 1,1 0-1,4-21 51,4-4-48,1 1 0,2 0-1,0 1 1,4-5-3,-14 27 0,5-10 0,0 0 0,1 1 0,1-1 0,0 2 1,0-1-1,1 1 0,0 0 0,0 1 0,1 0 0,4-2 0,-9 7 0,0 0-1,0 0 1,0 0 0,1 1-1,-1 0 1,1 0-1,-1 0 1,1 1 0,0 0-1,0 0 1,0 0 0,0 1-1,0 0 1,-1 0 0,1 0-1,0 1 1,0 0-1,0 0 1,0 0 0,-1 1-1,1 0 1,-2 0 0,0-1-1,-1 1 0,1 1 0,0-1 0,-1 0 0,1 1 0,-1 0 0,0 0 1,0 0-1,0 0 0,0 0 0,-1 0 0,1 1 0,-1 0 0,1 2 1,4 7-1,-2 0 0,0 1-1,3 13 2,6 14-23,-14-40 23,0 0-1,0-1 0,0 1 1,1 0-1,-1-1 1,0 1-1,0-1 0,1 1 1,-1 0-1,0-1 0,1 1 1,-1-1-1,1 1 0,-1-1 1,0 1-1,1-1 1,-1 0-1,1 1 0,0-1 1,-1 1-1,1-1 0,-1 0 1,1 0-1,-1 1 0,1-1 1,0 0-1,-1 0 1,1 0-1,0 0 0,-1 0 1,1 1-1,0-1 0,-1 0 1,1-1-1,0 1 1,-1 0-1,1 0 0,-1 0 1,1 0-1,0 0 0,-1-1 1,1 1-1,-1 0 0,1 0 1,0-1-1,-1 1 1,1-1-1,-1 1 0,1 0 1,-1-1-1,1 1 0,-1-1 1,0 1-1,1-1 0,-1 1 1,1-1-1,-1 0 1,6-5-34,-1-1 0,0 0-1,0-1 1,1-2 34,-2 4-56,66-115-872,-70 121 927,0 0-1,0 0 1,0 0 0,0 0 0,0 0 0,0 0-1,0 1 1,0-1 0,0 0 0,0 0 0,1 0-1,-1 0 1,0 0 0,0 0 0,0 0 0,0 0-1,0 0 1,0 0 0,0 0 0,1 0 0,-1 1-1,0-1 1,0 0 0,0 0 0,0 0 0,0 0-1,0 0 1,1 0 0,-1 0 0,0 0 0,0 0-1,0 0 1,0 0 0,0-1 0,0 1 0,1 0-1,-1 0 1,0 0 0,0 0 0,0 0 0,0 0-1,0 0 1,0 0 0,0 0 0,1 0 0,-1 0-1,0 0 1,0-1 1,-2 28 71,-7 34 149,7-54-194,-1 8 37,1 0 0,0 0 0,1 0 0,0 0 1,1 3-64,0-14 4,1 0 0,-1 0 1,1 0-1,0 0 0,0-1 0,0 1 1,0 0-1,1-1 0,0 1 1,-1-1-1,1 1 0,1-1 1,-1 0-1,0 0 0,1 0 0,-1 0 1,1 0-1,0 0 0,0-1 1,0 1-1,1-1 0,1 2-4,0-2-78,-1 0 0,1 0 0,-1 0 0,1 0 0,0-1 0,-1 0-1,1 0 1,0 0 0,0 0 0,0-1 0,0 0 0,0 0 0,0 0 0,0-1 0,0 1-1,0-1 1,-1 0 0,1-1 0,0 1 0,-1-1 0,4-2 78,34-19-514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5:52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32 168 6153,'-1'0'434,"-4"-2"514,-3 12-25,4 3-907,0 0 1,1 1-1,1-1 1,0 1-1,0 0 1,2 0 0,-1 0-1,2 0 1,0 0-1,2 8-16,-2-15 0,1 1 0,0-1 0,0 1 0,1-1-1,0 0 1,0 0 0,0 0 0,1 0 0,0-1 0,1 1-1,-1-1 1,1 0 0,1 0 0,-1-1 0,1 1 0,0-1-1,0-1 1,0 1 0,2 0 0,-3-2-2,0-1 0,0 0-1,-1 1 1,2-2 0,-1 1-1,0-1 1,0 1 0,1-2 0,-1 1-1,0 0 1,1-1 0,-1 0-1,0 0 1,1-1 0,-1 0 0,1 0-1,-1 0 1,0 0 0,0-1 0,0 0-1,0 0 1,0 0 0,0 0-1,0-1 1,3-3 2,7-7 10,-1 0-1,0-1 0,-1-1 1,0 0-1,-1-1 1,-1-1-1,6-12-9,-10 19 5,18-38 15,5-9-8,-27 53-12,0-1 0,0 1 0,0 0 0,0 0 0,1 0 0,0 1 0,0-1 0,0 1 0,0 0 0,1 0 0,-4 2 0,1 0 1,-1 1 0,1-1-1,-1 1 1,1-1-1,0 1 1,-1 0 0,1-1-1,-1 1 1,1 0-1,0 0 1,-1 0 0,1 1-1,0-1 1,-1 0-1,1 1 1,-1-1 0,1 0-1,-1 1 1,1 0-1,-1-1 1,1 1 0,-1 0-1,0 0 1,1 0-1,-1 0 1,0 0 0,1 1-1,2 1 12,0 1 0,-1 0 1,0 0-1,1 0 1,-2 0-1,1 1 0,0-1 1,1 4-13,6 20 102,-2 0 1,0 0 0,-2 0-1,-1 1 1,-1 1-103,3 17 108,-1-6-25,-4-26-49,0 0 0,1 0-1,4 11-33,-7-25 3,7 11 118,-6-12-104,0-1 0,0 0 0,0 1 0,0-1 0,-1 0 0,1 1 0,0-1 0,-1 0-1,1 0 1,0 0 0,-1 0 0,1 0 0,-1 1 0,1-1 0,-1 0 0,0 0 0,1 0-1,-1 0 1,0 0 0,0 0 0,0-1-17,9-16-39,0-1 0,1 2 0,1-1 0,1 1 0,0 1 0,8-8 39,8-11-78,15-25-90,-20 27 6,2 1-1,10-10 163,-27 34-16,0 0 1,0 1-1,1-1 0,0 2 0,0-1 0,1 1 1,-1 1-1,1 0 0,1 0 0,2 0 16,-10 4 2,0 0-1,1 0 0,-1 0 0,1 0 1,-1 1-1,1-1 0,-1 1 0,1 0 1,-1 0-1,1 0 0,-1 1 0,1-1 1,-1 1-1,1 0 0,-1 0 0,1 0 1,-1 0-1,0 1 0,0-1 0,1 1 1,-1 0-1,0 0 0,-1 0 0,1 0 1,0 0-1,-1 1 0,1-1 0,-1 1 1,0 0-1,1 0 0,-1 0-1,6 11 1,0 1 0,0 0 1,-2 0-1,0 0 0,0 1 0,-1 2-1,1 1-16,-2-8 11,2 10-166,1-1 0,1 1 0,1-1-1,1-1 1,4 6 171,-13-24-31,-1 0-1,1 0 0,0 0 0,0 0 0,0 0 0,0 0 0,0 0 0,1 0 0,-1-1 0,0 1 0,0 0 0,0-1 0,1 1 1,-1-1-1,0 1 0,1-1 0,-1 1 0,0-1 0,1 0 0,-1 0 0,1 0 0,0 0 32,1 0-19,0 0-1,-1-1 1,1 0 0,0 0-1,0 1 1,-1-2 0,1 1 0,0 0-1,-1 0 1,1-1 0,-1 0 19,7-4-53,0-1 1,-1-1 0,0 1-1,0-1 1,1-3 52,1-2-52,-1-1 0,0 0 0,0 0 0,-2-1 0,0 0 0,0-1 0,-1 0 0,-1 0 0,2-16 52,-5 10 944,-8 16-108,-7 10-165,-1 5-502,1 1 1,0 0-1,1 1 0,-12 11-169,16-12 13,-1-1 0,-1 0 0,1-1 0,-2 0 0,1-1 0,-1 0 0,0 0 0,0-1 0,-3 1-13,11-7 2,1 1-1,0 0 1,0 0 0,0-1 0,-1 1 0,1-1 0,0 0 0,0 0-1,-1 0 1,1 0 0,0 0 0,-1 0 0,1 0 0,0-1-1,0 1 1,-1-1 0,1 0 0,0 0 0,0 1 0,-1-2-2,1 0 1,0 1 1,1-1-1,-1 1 0,1-1 1,-1 0-1,1 0 1,0 0-1,0 0 1,0 0-1,0 0 0,0 0 1,0 0-1,0 0 1,1 0-1,-1-1 1,1 1-1,0-1-1,-1-7 2,0-1-1,1 1 1,1 0 0,0-1-1,0 1 1,1 0 0,0 0-1,3-6-1,1-4-10,2 0-1,0 1 0,1 0 0,1 0 1,1-1 10,-7 14-5,0-1 0,1 0 0,0 1 0,0 0 0,1 0 0,-1 1 1,1-1-1,1 1 0,-1 0 0,1 1 0,-1 0 0,1 0 0,0 0 1,1 1-1,1-1 5,-5 3 0,0 0 0,-1 0 0,1 1 0,0 0 0,0-1 0,0 1 0,0 1 0,0-1 0,0 1 0,0-1 0,0 1 0,0 0 0,-1 0 0,1 1 0,0-1 0,-1 1 0,1 0 0,-1 0 0,1 0 0,-1 0 0,0 0 0,0 1 0,0 0 0,0-1 0,1 4 0,5 4 6,-2 0 0,1 1 0,-1 0 0,-1 0 0,0 1 0,-1 0 0,3 9-6,23 73 30,-5 2-1,-4 1 0,-4 1 1,-4 8-30,-12-90 4,0 0 0,-1 0 0,-1 0 0,-1 0 0,-2 10-4,2-21 3,0 0 0,0-1 1,0 1-1,-1 0 0,0-1 0,0 1 0,0-1 1,0 0-1,-2 2-3,2-4 4,0 0 1,1 0-1,-1 0 1,0 0-1,0 0 1,0-1-1,0 1 1,-1-1-1,1 1 1,0-1-1,-1 0 1,1 0-1,0 0 1,-1 0-1,0 0 1,1-1-1,-2 1-4,0-1 15,0 0-1,0 0 1,0 0-1,1-1 0,-1 1 1,0-1-1,0 0 1,0 0-1,1 0 1,-1-1-1,1 1 1,-1-1-1,1 0 1,0 0-1,-1 0 0,1 0 1,0-1-1,1 1 1,-1-1-1,0 0 1,1 0-1,-1 0 1,0-1-15,-4-6 55,1 1 0,-1-1 0,2 0 0,0-1 0,0 0 0,1 1 0,-2-6-55,1-7 34,0-1 1,1 0-1,2 0 1,0 0 0,1-1-1,2 1 1,0 0-1,2 0 1,1 0 0,0 0-1,2 1 1,1 0-1,1 0 1,1 0-1,5-9-34,-7 17-36,1 0-1,0 0 1,1 1-1,0 0 1,9-9 36,-3 8-28,1 1 1,1 0 0,0 2-1,7-5 28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3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94 266 1608,'0'-1'277,"0"1"-256,0 0 0,0 0 0,0 0 0,-1-1 0,1 1 0,0 0-1,0 0 1,0 0 0,0-1 0,0 1 0,0 0 0,-1 0 0,1 0 0,0 0 0,0 0 0,0-1 0,0 1 0,-1 0 0,1 0 0,0 0 0,0 0-1,0 0 1,0 0 0,-1 0 0,1 0 0,0 0 0,0 0 0,-1 0 0,1 0 0,0 0 0,0 0 0,0 0 0,-1 0 0,1 0 0,0 0-1,0 0 1,0 0 0,-1 0 0,1 0 0,0 0 0,0 0 0,0 0 0,-1 0 0,1 0 0,0 1 0,0-1 0,0 0 0,0 0 0,-1 0-1,1 0 1,0 0 0,0 1 0,0-1 0,0 0 0,0 0 0,0 0 0,0 1 0,0-1 0,-1 0 0,1 0 0,0 0 0,0 1 0,0-1-1,0 0 1,0 0 0,0 0 0,0 1 0,0-1 0,0 0 0,0 0-21,-5 14 196,1 1-1,0-1 1,1 0-1,0 1 1,1 0 0,1 1-196,-2 8 201,0 18 505,1 38-706,2-45 77,-2 0 0,-1 3-77,-1-7 49,3-13-6,-1 0 1,-1-1-1,-1 0 1,-3 9-44,7-25 26,0 0 0,0-1-1,0 1 1,-1-1 0,1 1 0,0-1 0,-1 1-1,1-1 1,0 1 0,-1-1 0,1 1 0,-1-1-1,1 1 1,0-1 0,-1 0 0,1 1 0,-1-1-1,1 0 1,-1 1 0,1-1 0,-1 0 0,0 0 0,1 1-1,-1-1 1,1 0 0,-1 0 0,0 0 0,1 0-1,-1 0 1,1 0 0,-1 0 0,0 0 0,1 0-1,-1 0 1,1 0 0,-1 0 0,0 0 0,1-1-1,-1 1 1,1 0 0,-1 0 0,1-1 0,-1 1 0,1 0-1,-1-1 1,1 1 0,-1 0 0,1-1 0,-1 1-1,1-1 1,0 1 0,-1-1 0,1 1 0,0-1-1,-1 1 1,1-1 0,0 1 0,0-1 0,-1 0-1,1 1 1,0-1 0,0 1 0,0-1 0,0 0 0,0 1-1,0-1 1,0 1 0,0-1-26,-1-29 68,1 0 0,2 0 0,1 0 0,4-13-68,-3 18 39,14-124 98,17-96-21,-32 232-91,0-1-1,1 1 1,0-1-1,5-10-24,-7 21 5,0-1 0,0 1 0,0-1 0,0 1 0,1 0-1,-1 0 1,1 0 0,0 0 0,0 0 0,0 1 0,0-1-1,1 1 1,-1 0 0,0 0 0,1 0 0,0 1 0,-1-1-1,1 1-4,21-8-99,-10 3-24,0 1 0,1 0 1,0 1-1,0 1 0,0 0 0,0 2 1,11-1 122,-24 2 0,-1 0 1,1 1 0,-1-1 0,0 1 0,0-1-1,1 1 1,-1 0 0,0 0 0,0 0 0,0 0 0,0 0-1,1 0 1,-2 0 0,1 1 0,0-1 0,0 1-1,0 0 1,-1-1 0,1 1 0,-1 0 0,1 0 0,-1 0-1,0 0 1,0 0 0,0 0 0,0 0 0,0 1-1,0-1 1,-1 0 0,1 0 0,-1 1 0,1-1 0,-1 0-1,0 1 1,0-1 0,0 1-1,0 8 19,-1 1 0,1-1 0,-2 0 0,0 0 0,0 0 0,-1 0 0,-1 2-19,-1 3 9,-1-1 0,-1 1 0,0-1 0,-1 0 0,0-1 0,-2 0-1,1 0 1,-2-1-9,6-6 5,-1-1 0,0 0 0,0-1 0,0 1 0,-1-1 0,0 0 0,0 0 0,0-1 0,-1 0 0,1-1 0,-1 1 0,0-1 0,0-1 0,0 0 0,-1 0 0,-6 1-5,14-3 2,0 0-1,-1 0 1,1 1 0,0-1 0,0 0-1,-1 0 1,1 0 0,0 0 0,0 0-1,-1-1 1,1 1 0,0 0 0,0-1 0,-1 1-1,1-1 1,0 1 0,0-1 0,0 1-1,0-1 1,0 0 0,0 1 0,0-1-1,0 0 1,0 0 0,0 0 0,0 0-1,1 0 1,-1 0 0,0 0 0,1 0-1,-1 0 1,0 0 0,1-1 0,0 1-1,-1 0 1,1 0 0,0 0 0,-1-2-2,1 1 3,0 1 1,0-1 0,1 0-1,-1 0 1,0 0 0,1 0-1,0 0 1,-1 1 0,1-1 0,0 0-1,0 0 1,0 1 0,0-1-1,0 1 1,0-1 0,0 1-1,0-1 1,1 1 0,-1 0-1,1 0 1,-1-1 0,1 1 0,-1 0-1,1 0 1,0 0 0,-1 1-4,2-2 9,0 1-1,0 0 1,0 0 0,0 0 0,0 0 0,1 0 0,-1 1-1,0 0 1,0-1 0,0 1 0,1 0 0,-1 1 0,0-1 0,0 0-1,0 1 1,1 0 0,-1 0 0,0 0-9,2 1 15,0 0-1,-1 1 1,1 0 0,-1 0-1,0 0 1,0 0 0,0 1-1,0-1 1,-1 1 0,3 3-15,7 11 38,-2 0 0,0 1 1,-1 0-1,0 0 0,-1 2-38,-7-15 5,11 25 17,-8-18-13,0-1-1,0 0 0,1 0 0,1-1 1,0 1-1,1-1 0,0-1 0,3 4-8,-10-13 2,0 0 0,0 0-1,0 0 1,0 0-1,0 0 1,0-1-1,0 1 1,1 0-1,-1-1 1,0 1-1,0 0 1,1-1-1,-1 0 1,0 1-1,1-1 1,-1 0-1,1 0 1,-1 1 0,0-1-1,1 0 1,-1 0-1,1-1 1,-1 1-1,0 0 1,1 0-1,-1-1 1,0 1-1,1-1 1,-1 1-1,0-1 1,0 0-1,1 1 1,-1-1-1,0 0 1,0 0-1,1 0-1,4-4 11,-1-1 0,1 0 0,-1 0 0,0-1-1,4-6-10,-4 6 7,19-27 60,11-23-67,-29 46 5,0-1-1,-1 0 0,0 0 1,-1-1-1,0 1 1,1-14-5,-4 25 3,-1 0 0,0 0 0,0 0 1,0 0-1,1 0 0,-1 0 0,-1-1 0,1 1 0,0 0 1,0 0-1,0 0 0,0 0 0,-1 0 0,1-1-3,-1 2 2,1 0-1,0-1 1,0 1-1,-1 0 1,1 0-1,0 0 1,0 0-1,-1 0 1,1 0-1,0 0 1,0-1-1,-1 1 1,1 0-1,0 0 1,0 0-1,-1 0 1,1 0-1,0 0 1,0 0-1,-1 0 1,1 0-1,0 0 0,-1 1 1,1-1-1,0 0 1,0 0-1,-1 0 1,1 0-1,0 0 1,0 0-1,0 1 1,-1-1-1,1 0 1,0 0-2,-24 23 56,9-3-49,1 0 0,1 0 1,1 2-1,-10 21-7,17-32 12,1 0-1,0 0 1,0 1 0,1 0 0,1 0-1,0 0 1,1 0 0,0 0 0,0 0-1,2 0 1,0 3-12,-1-10 6,1-1 0,0 1-1,0-1 1,1 1 0,-1-1 0,1 0-1,0 0 1,0 1 0,0-1 0,1-1-1,0 1 1,-1 0 0,1-1-1,1 1 1,-1-1 0,0 0 0,1 0-1,0 0 1,-1-1 0,1 1 0,0-1-1,0 0 1,1 0 0,-1 0-1,0-1 1,4 2-6,5 0 10,0 0 0,1-1 0,-1-1 0,0 0 0,1-1 0,-1 0-1,0-1 1,9-1-10,1-2 9,0-1-1,0 0 0,-1-2 1,0 0-1,0-2 0,-1 0 0,0-2 1,0 0-1,0-2-8,-5 2 4,0 0 0,-1-2 0,0 1 1,-1-2-1,0 0 0,-1-1 0,-1 0 0,-1-1 0,0 0 0,-1 0 0,1-5-4,0-1-1,0-1-1,3-16 2,-11 31 2,-1 1 0,0-1 0,-1 1 0,0-1 0,0 0 0,-1 0 1,1 0-1,-2 0 0,1 1 0,-2-6-2,2 12 4,-1-1 0,0 0 0,1 0 0,-1 1 0,0-1 1,0 0-1,0 1 0,0-1 0,0 1 0,-1-1 0,1 1 1,0 0-1,-1 0 0,1-1 0,-1 1 0,1 0 0,-1 0 1,1 0-1,-1 1 0,0-1 0,0 0 0,1 1 0,-1-1 0,0 1 1,0-1-1,0 1 0,0 0 0,1 0 0,-1 0 0,0 0 1,0 0-1,0 0 0,0 0 0,1 1 0,-1-1 0,0 1 1,0-1-1,0 1 0,1 0 0,-1-1 0,0 1 0,1 0 1,-1 0-1,1 0 0,-1 1 0,1-1 0,0 0 0,-1 0 0,1 1 1,0-1-1,0 1 0,0-1 0,0 1 0,0 0 0,0-1 1,0 1-1,1 0 0,-1-1 0,0 1 0,1 0 0,0 0 1,-1 0-1,1 0 0,0-1 0,0 1 0,0 0 0,0 1-4,5 17 4,0 0-1,1 0 1,2 0-1,-1-1 0,2-1 1,8 13-4,1 6-1,-4-8 5,15 30-24,1 13 20,-23-54 2,-1 1 0,-1 0 0,0 1 0,-2-1 0,0 1 0,-1 1-2,-2-14 1,0-1-1,-1 1 1,0 0-1,0 0 0,0 0 1,-1-1-1,0 1 1,-2 5-1,3-10 0,-1 1 0,1 0 0,0 0 0,-1 0 0,1-1 0,-1 1-1,0-1 1,0 1 0,0-1 0,0 0 0,-1 0 0,1 0 0,0 0 0,-1 0 0,1 0 0,-1-1 0,0 1 0,0-1 0,-2 1 0,4-2-1,1 0 0,0 1 1,-1-1-1,1 0 0,-1 0 0,1 0 0,-1 0 1,1 0-1,0 0 0,-1 0 0,1 0 0,-1 0 1,1 0-1,-1 0 0,1 0 0,0-1 0,-1 1 1,1 0-1,-1 0 0,1 0 0,0-1 0,-1 1 1,1 0-1,0 0 0,-1-1 0,1 1 0,0 0 1,-1-1-1,1 1 0,0 0 0,0-1 0,-1 1 1,1 0 0,-2-18-74,10-17-185,4 2 44,3 0 0,0 0 0,2 2 0,2 0 0,0 1 0,2 1 0,15-15 215,16-15-222,3 2 1,57-44 221,-106 95-1,14-11 44,1 0 0,0 1 0,20-9-43,-42 25 6,1 0 0,0 0 0,0 0 0,0 0 0,0 0 0,0 0 0,0 0 0,0 0 0,0 1 0,0-1 1,0 0-1,0 0 0,0 0 0,0 0 0,0 0 0,0 0 0,0 0 0,0 1 0,0-1 0,0 0 0,1 0 0,-1 0 0,0 0 0,0 0 0,0 0 0,0 0 0,0 0 0,0 1 1,0-1-1,0 0 0,0 0 0,0 0 0,0 0 0,0 0 0,1 0 0,-1 0 0,0 0 0,0 0 0,0 0 0,0 0 0,0 0 0,0 0 0,0 0 0,1 0 0,-1 0 0,0 0 1,0 0-1,0 0-6,-10 13 212,-16 15 251,1 0 1,0 2 0,-2 8-464,20-27 47,0 0 0,1 1 0,0 0 0,1 0 0,0 0 0,1 1 0,1-1 0,0 1 0,0 0 0,1 0 0,1 6-47,0-13 7,1 0-1,1 0 1,-1 1 0,1-1-1,0 0 1,0 0 0,3 6-7,-3-10 1,-1 0 0,1 0 1,0 0-1,0 0 0,1 0 0,-1 0 1,0 0-1,1-1 0,-1 1 1,1 0-1,-1-1 0,1 1 0,0-1 1,0 1-1,-1-1 0,1 0 0,0 0 1,0 0-1,0 0 0,1 0 1,-1 0-1,0-1 0,0 1 0,1-1-1,2 1 2,1-1 0,0-1 0,-1 1-1,1-1 1,0 0 0,-1 0-1,1 0 1,-1-1 0,0 0 0,1 0-1,-1 0 1,0-1 0,0 0-1,0 0 1,-1 0 0,5-4-2,11-9 7,0-2 1,-1 0 0,0-2-8,-15 15 0,7-6 3,-1-1-1,0 0 0,-1-1 1,0 0-1,-1-1 1,0-1-3,-5 9-2,0 1 1,-1-1-1,0 1 1,0-1-1,-1 0 1,1 1-1,-1-1 1,-1 0-1,1 0 1,-1 0-1,0 0 1,0 0-1,0 0 1,-1 0-1,0 0 1,-1 1-1,0-5 2,-3-1-10,-1 1-1,0 0 1,0 1-1,0-1 1,-2 1-1,1 1 1,-1-1-1,0 1 0,0 1 1,-1-1-1,0 2 1,-2-2 10,3 5-17,9 7 1,12 7-3,-3-7 14,0 0 1,0-1 0,0 0-1,0-1 1,1 0 0,8 0 4,32 7-8,-34-5 10,0 1 0,0 1 0,0 0 0,0 1 0,-1 1 0,0 1 0,8 6-2,-16-9 1,0 0-1,-1 0 1,0 1 0,0 0-1,-1 1 1,1 0 0,-2 0-1,1 0 1,-1 0 0,0 1-1,-1 0 1,0 0-1,-1 0 1,3 9-1,-2-1 2,0 1 1,-2-1-1,0 1 0,-1-1 1,-1 1-1,0-1 0,-1 1 1,-1-1-1,-1 1 0,0-1 0,-3 5-2,5-19 2,0-1 0,0 1 0,-1 0 0,1 0 0,0-1 0,-1 1 0,0-1 0,0 1 0,0-1 0,0 0 0,0 0 0,-1 1-2,3-3 0,-1 1 1,1-1 0,0 0 0,-1 0-1,1 0 1,0 0 0,-1 1 0,1-1 0,0 0-1,-1 0 1,1 0 0,0 0 0,-1 0-1,1 0 1,0 0 0,-1 0 0,1 0-1,-1 0 1,1 0 0,0 0 0,-1 0-1,1 0 1,0 0 0,-1-1 0,1 1-1,0 0 1,-1 0 0,1 0 0,0 0 0,0-1-1,-1 1 1,1 0 0,0-1-1,-1 0 2,0 0 0,0-1 0,0 0 0,1 1 0,-1-1 1,1 1-1,-1-1 0,1 0 0,0 1 0,-1-1 0,1 0 0,0 1 0,0-1-2,0-14 2,1 0-1,0 1 0,1-1 0,0 0 1,1 1-1,1 0 0,1-1-1,7-19-10,1 1-1,10-17 11,-12 28-2,1 1-1,1 0 1,1 1-1,6-7 3,-13 20 5,0 0 0,0 0 1,0 1-1,1 0 0,0 1 0,0 0 0,1 0 1,0 0-1,0 1 0,0 1 0,7-3-5,-13 6 3,0 0 0,0 0-1,0 0 1,0 1 0,1-1 0,-1 1 0,0 0-1,0 0 1,0 0 0,0 0 0,0 1 0,1-1-1,-1 1 1,0 0 0,0 0 0,0 0 0,0 0-1,-1 1 1,1-1 0,0 1 0,0-1 0,-1 1-1,1 0 1,-1 0 0,0 0 0,1 0-1,-1 1 1,0-1 0,0 1-3,7 9 7,-1 1-1,-1 0 1,0 0-1,-1 0 1,4 12-7,1 2 9,0-4-8,1 5-1,2 0-1,5 6 1,-14-27 0,-1-1-1,1 1 1,0-1 0,1 1 0,-1-1-1,1-1 1,1 1 0,-1-1-1,1 0 1,5 3 0,-7-6 0,-1 0-1,1-1 1,-1 1-1,1-1 1,0 0 0,-1 0-1,1-1 1,0 1-1,0-1 1,-1 0 0,1 0-1,0-1 1,0 1-1,-1-1 1,1 0 0,0 0-1,-1-1 1,1 0-1,-1 1 1,1-1-1,-1-1 1,10-5 1,0 0 0,0-1-1,-1-1 1,0 0 0,6-7-1,7-7 33,0-1 1,-2-2-1,-1 0 1,-1-1-1,-1-2 1,-2 0-1,-1-1 1,10-23-34,-27 52 16,0-1 0,0 1 0,0-1 1,0 1-1,0-1 0,-1 0 0,1 1 0,-1-1 0,1 0 1,-1 0-1,0 1 0,0-1 0,-1 0 0,1 1 1,0-1-1,-1 0 0,0-2-16,0 4 9,0 0 0,1 1 0,-1-1 0,1 0-1,-1 0 1,0 0 0,0 1 0,1-1 0,-1 0 0,0 1 0,0-1 0,0 1 0,0-1 0,0 1 0,0-1-1,0 1 1,0 0 0,0-1-9,-2 1 8,0-1-1,1 1 1,-1 0-1,0 0 1,0 0-1,0 0 1,0 0-1,0 1 1,-1 0-8,-26 7 7,0 2 1,0 1-1,1 2 0,0 0 1,1 2-1,1 2 1,-10 7-8,24-15 4,0 1 1,1 1-1,0 0 1,0 0 0,1 2-1,1-1 1,0 1-1,-2 5-4,7-10 6,0 1-1,0 0 1,1 0 0,1 0-1,-1 0 1,1 1-1,1 0 1,0-1 0,0 1-1,1 0 1,0 0-1,1 0 1,0 9-6,1-15 0,-1 0 1,0 0-1,1 0 1,0 0-1,0 0 1,0-1-1,1 1 1,-1 0-1,1-1 1,0 1-1,0-1 1,0 0-1,1 1 1,-1-1-1,1 0 1,-1 0-1,1-1 1,0 1-1,0 0 1,2 0-1,-1-1 0,0 0 0,1 1 0,0-2 0,0 1 0,0 0 0,-1-1 0,1 0-1,0 0 1,1-1 0,-1 1 0,0-1 0,0 0 0,0-1 0,0 1 0,3-2 0,6 0 3,0-2-1,-1 0 1,1-1-1,-1 0 0,0-1 1,0-1-1,0 0 1,-1 0-1,0-2 0,-1 1 1,0-1-1,0-1 1,4-5-3,-4 4 4,0-2 0,0 0-1,-1 0 1,-1-1 0,0 0 0,-1 0 0,-1-1 0,0 0 0,-1 0 0,-1-1 0,3-8-4,-4 12 14,-1 12-36,4 19-17,-5-13 50,56 179-3,-56-181-7,0 3 2,0 0-3,0-1 1,0 0-1,0 0 1,0 0-1,1-1 0,0 1 1,1-1-1,-1 1 0,1-1 1,0 0-1,0 0 1,0-1-1,1 1 0,0-1 0,-4-3 0,0-1 0,-1 1 0,1-1 0,0 0-1,0 1 1,0-1 0,-1 0 0,1 1 0,0-1-1,0 0 1,0 0 0,0 0 0,0 0 0,0 0-1,0 0 1,0 0 0,0 0 0,-1 0 0,1 0-1,0 0 1,0 0 0,0-1 0,0 1 0,0 0-1,0-1 1,-1 1 0,1-1 0,0 1 0,0-1-1,-1 1 1,1-1 0,0 0 0,-1 1 0,1-1-1,0 0 1,-1 1 0,1-1 0,-1 0 0,1 0 0,2-5 2,0 0 1,1 0-1,-2 0 1,1 0-1,0-3-2,0 1 5,7-19 6,17-42-10,26-49-1,-48 109-8,0 0 0,1 1 0,0-1 0,0 2 0,0-1 0,1 1 0,1-1 8,-7 7 1,0-1 0,1 1 0,-1 0 0,1 0 0,-1-1-1,1 1 1,0 0 0,-1 0 0,1 0 0,0 1 0,0-1 0,0 0 0,0 1 0,-1-1 0,1 1 0,0-1 0,0 1-1,0 0 1,0 0 0,0 0 0,0 0 0,0 0 0,0 1 0,0-1 0,0 0 0,0 1 0,0 0 0,0-1 0,-1 1-1,1 0 1,0 0 0,0 0 0,-1 0 0,1 0 0,-1 0 0,1 1 0,-1-1 0,1 0 0,0 2-1,2 2 1,0 1-1,0 0 1,-1 0 0,1 1 0,-1-1 0,-1 1 0,1-1 0,-1 1-1,0 0 1,0 5-1,3 18-1,1 28 1,-4-35 15,-1-7-7,4 33 60,3 14-68,-4-56 5,-1-10 32,5-17 61,-7 16-82,6-19 56,10-28 129,21-46-201,-33 84 7,1 1-1,1-1 1,0 2 0,1-1 0,0 1 0,1 0 0,0 1 0,1 0 0,0 0 0,1 0-7,-9 8-3,1 0 0,0 0 1,0 1-1,0-1 0,0 0 1,0 1-1,0 0 0,1 0 1,-1 0-1,0 0 0,1 0 1,-1 1-1,0-1 0,1 1 0,-1 0 1,2 0 2,-3 1-3,0-1 0,0 1 0,0-1 0,0 1 0,0 0 0,0 0 0,0 0 1,-1 0-1,1 0 0,0 0 0,-1 1 0,1-1 0,-1 0 0,1 1 0,-1-1 0,1 1 0,-1 0 1,0-1-1,0 1 0,0 0 0,0 0 0,0 0 0,0 0 0,-1 0 0,1 0 0,-1 0 0,1 0 3,13 66-6,-8-35 17,9 27-11,-12-51-33,0 0-1,1 0 1,0-1-1,0 1 1,0-1 0,1 0-1,1-1 1,4 7 33,-7-11-41,-1-1 1,1 1-1,0-1 0,0 0 1,0 0-1,0 0 1,0 0-1,1 0 1,-1-1-1,0 1 0,1-1 1,-1 0-1,1 0 1,0 0-1,-1 0 0,1-1 1,0 0-1,-1 1 1,1-1-1,0-1 1,-1 1-1,1 0 0,0-1 1,-1 0-1,4-1 41,3-1-182,-1-1-1,1 0 1,-1-1 0,0 0-1,-1 0 1,1-1-1,-1 0 1,7-6 182,9-11-655,-1-1 0,-1 0 0,18-28 655,51-86-885,-53 80 1006,-26 39 98,-7 14 23,-1-1 0,0 0 0,-1-1-1,1 1 1,-1 0 0,1-5-242,-6 9 533,-5 4-12,-3 4-329,0 1 0,1 0 1,0 0-1,0 1 0,1 0 1,0 0-1,0 1 0,-1 2-192,-9 14 206,1 0-1,-9 18-205,14-20 51,1 0-1,1 1 0,1 0 0,2 0 0,0 1 1,0 6-51,6-27-1,0 0 1,1-1-1,-1 1 1,1 0-1,0-1 1,0 1-1,0 0 0,1-1 1,-1 1-1,1 0 1,0-1-1,0 1 1,0-1-1,1 3 1,-1-5 0,0 0-1,0 1 1,0-1 0,0 0-1,0 0 1,1 0-1,-1 0 1,0 0-1,0 0 1,1-1 0,-1 1-1,1 0 1,-1-1-1,1 1 1,-1-1 0,1 1-1,-1-1 1,1 0-1,-1 1 1,1-1-1,-1 0 1,1 0 0,0 0-1,-1 0 1,1-1-1,-1 1 1,1 0-1,-1-1 1,1 1 0,-1-1-1,1 1 1,-1-1-1,1 0 1,11-5-25,-1 0 0,0-1 0,-1 0 0,0 0 0,0-2 0,0 1 0,2-4 25,31-23-93,-43 34 90,1 0 0,-1 0 1,1 0-1,-1 0 0,1 0 0,0 0 0,0 1 0,-1-1 0,1 0 0,0 1 0,0 0 0,0-1 0,-1 1 1,3 0 2,-3 0-1,0 0-1,0 1 1,0-1 0,0 0 0,0 1 0,0-1 0,0 0 0,0 1 0,0-1 0,-1 1 0,1 0 0,0-1 0,0 1 0,0 0 0,-1-1 0,1 1 0,0 0 0,-1 0 0,1 0 1,2 5 1,0 0 0,-1-1 0,0 1-1,0 0 1,0 1 0,-1-1 0,0 3-1,2 5 9,-1-8-3,-1 2 0,1 0 0,0 0 0,1 0 0,0 0 0,0 0 0,1 0-6,-3-7 2,0 0 0,-1 1-1,1-1 1,0 0 0,0 0 0,0 1 0,0-1 0,0 0 0,1 0-1,-1 0 1,0 0 0,0-1 0,1 1 0,-1 0 0,0 0-1,1-1 1,-1 1 0,1-1 0,-1 1 0,1-1 0,-1 0 0,1 1-1,-1-1 1,1 0 0,-1 0 0,1 0 0,-1 0 0,1 0 0,-1-1-1,1 1 1,-1 0 0,1-1 0,-1 1 0,1-1 0,0 0-2,9-5 8,1 0 0,-1 0 1,0-1-1,-1-1 0,1 0 1,-2 0-1,1-1 1,0-1-9,24-27 40,12-19-40,-26 31 1,-15 19-1,11-12 40,-2 0 0,0-2 0,-1 1 0,5-12-40,-17 29 16,0 0 0,0 0 1,0-1-1,0 1 1,0 0-1,-1 0 0,1-1 1,-1 1-1,0 0 1,1-1-1,-1 1 0,0 0 1,0-1-1,0 1 1,-1-1-1,1 1 0,0 0 1,-2-2-17,2 3 12,-1 0 0,1 0 0,-1 1 0,1-1 0,-1 0 0,1 1 0,-1-1 0,0 1 1,1-1-1,-1 1 0,0-1 0,0 1 0,0-1 0,1 1 0,-1-1 0,0 1 0,0 0 0,0 0 0,0-1 0,0 1-12,-1 0 26,-1 0 0,0 0 0,0 0 0,0 0 0,0 0 0,0 1 0,1-1 0,-1 1 1,-1 0-27,-9 4 48,1 0 0,1 0 1,-1 1-1,1 1 1,0 0-1,0 0 1,1 1-1,0 0 1,1 1-1,-9 9-48,6-4 31,-1 1 0,2 0 0,0 1-1,1 0 1,1 0 0,0 1 0,0 4-31,6-15 7,0 1-1,1 0 1,-1 0 0,2 0 0,-1 0 0,1 0-1,0 0 1,1 0 0,-1 1 0,2-1 0,-1 0 0,1 0-1,0 0 1,1 4-7,0-6-11,-1-1 1,2 0-1,-1 1 0,0-1 0,1 0 0,0 0 0,0-1 1,0 1-1,0-1 0,0 1 0,1-1 0,0 0 0,0 0 1,-1-1-1,2 1 0,-1-1 0,0 0 0,0 0 0,1 0 0,-1 0 1,5 0 10,6 2-77,0 0 1,0-1-1,0 0 1,1-2-1,-1 0 1,4 0 76,32-4-266,46-8 266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5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1003 2929,'-119'52'885,"113"-49"-825,-1 1 0,0-1 1,1 1-1,0 0 0,-3 3-60,-5 12 37,1-1-7,13-17-13,0-1 0,0 0-1,0 0 1,0 1 0,-1-1 0,1 0-1,0 0 1,0 0 0,0 1 0,0-1-1,-1 0 1,1 0 0,0 0-1,0 0 1,0 1 0,-1-1 0,1 0-1,0 0 1,0 0 0,0 0 0,-1 0-1,1 0 1,0 0 0,0 1 0,-1-1-1,1 0 1,0 0 0,0 0-1,-1 0 1,1 0 0,0 0 0,-1 0-1,1-1 1,0 1 0,0 0 0,-1 0-1,1 0 1,0 0 0,0 0 0,0 0-1,-1 0 1,1 0 0,0-1-17,1-16 3485,18-44-3246,-13 44-226,0 0 1,-2 0 0,0 0-1,-1-1 1,1-17-14,-4 29 1,12-143 8,-6-2 0,-8-23-9,2 170-1,0 0-2,0 0 0,0 0 1,-1-1-1,0 1 0,0 0 0,0 0 1,0 0-1,-1-1 3,-3 13-8,1-1 0,0 1 0,0-1 0,1 1 0,0 0 0,0 3 8,-1 7 17,1 0 0,1 0 0,1 1 0,0-1 0,2 10-17,-1 25 115,-32 425 937,10-209-797,19-226-232,2 0-1,3 30-22,-2-72 1,0 0-1,0 0 1,0 0 0,0-1-1,0 1 1,1 0-1,-1 0 1,0 0 0,0 0-1,1 0 1,-1 0-1,1-1 1,-1 1 0,1 0-1,-1 0 1,1 0-1,-1-1 1,1 0-1,-1 0 1,0 0 0,0 0-1,1 0 1,-1 1 0,0-1-1,1 0 1,-1 0 0,0 0-1,1 0 1,-1 0 0,0 0-1,1 0 1,-1-1 0,0 1-1,1 0 1,-1 0 0,0 0-1,1 0 1,-1 0 0,0 0-1,1-1 1,-1 1 0,0 0-1,0 0 1,1 0 0,-1-1-1,0 1 0,23-27 35,-8 6-20,-1-2 0,-1 1-1,-1-2 1,-1 0 0,-1 0-1,-1-1 1,-1 0 0,3-20-15,-7 23 0,-1 0 0,0 0 0,-2 0 1,-1 0-1,-1 0 0,-1 0 0,0 0 1,-2 1-1,0-1 0,-6-13 0,8 28 3,0 1-1,-1 0 1,1 0-1,-1 1 1,0-1-1,-1 1 1,0-1-1,1 1 1,-2 0-1,1 0 1,0 1-1,-1-1 1,0 1 0,-2-1-3,4 3 1,0 0 0,0 1 1,0-1-1,0 1 0,-1 0 1,1 0-1,0 0 0,-1 0 1,1 1-1,0 0 0,-1-1 1,1 1-1,0 0 1,-1 0-1,1 1 0,-1-1 1,1 1-1,0 0 0,-1 0 1,1 0-1,0 0 0,0 0 1,0 1-1,0-1 1,0 1-1,0 0 0,0 1-1,-2 1 27,16-9-28,20-13-15,275-221-14,-237 183 10,-64 52 19,15-13-12,-20 17 11,1-1 0,0 1-1,-1-1 1,1 1 0,0-1-1,0 1 1,-1 0 0,1-1-1,0 1 1,0 0 0,0-1-1,-1 1 1,1 0 0,0 0-1,0 0 1,0 0 0,0 0-1,-1 0 1,1 0 0,0 0 0,0 0 2,-1 1-10,0-1 0,-1 1 0,1 0 0,-1-1 0,1 1 1,-1-1-1,0 1 0,1-1 0,-1 1 0,0-1 0,1 0 1,-1 1-1,0-1 0,1 0 0,-1 1 0,0-1 0,1 0 1,-1 0-1,0 0 10,-11 6-14,-14 25 9,-21 33 25,44-59-14,0 1 1,0-1-1,1 0 0,0 1 0,0-1 0,1 1 0,-1 0 1,1-1-1,0 1 0,1 0 0,-1 0 0,1 0 0,1-1 1,-1 1-1,1 0 0,0 0 0,0 0 0,0-1 1,1 1-7,-1-1 1,0 0 1,1 0 0,0 0-1,0 0 1,0-1 0,0 1 0,1-1-1,-1 1 1,1-1 0,0 0-1,1 0 1,1 2-2,-3-4 1,0 0 1,1-1-1,-1 1 0,1 0 1,-1-1-1,1 1 0,-1-1 1,1 0-1,0 0 0,0 0 1,-1 0-1,1-1 0,0 1 0,0-1 1,0 1-1,0-1 0,0 0 1,0 0-1,0 0 0,0-1 1,0 1-1,0-1 0,0 0-1,4-1 3,1-1 0,0-1-1,-1 0 1,0 0 0,0 0-1,0-1 1,-1 0 0,1 0-1,-1-1 1,0 1 0,0-1 0,-1-1-1,0 1-2,15-20 12,-2-1 0,11-18-12,-18 26-8,-1 0 1,-1 0-1,-1-1 1,0 0-1,-1 0 1,1-10 7,-7 22-12,1 0 0,-2 0-1,1 0 1,-1 0 0,0-1 0,0 1 0,-1 0 0,-1-4 12,0 7-13,1 0 1,-1 0-1,1 0 0,-1 1 1,-1-1-1,1 1 1,0 0-1,-1 0 0,0 0 1,0 0-1,-1 0 0,1 0 1,-1 1-1,-1-2 13,5 4 0,-1 1-1,0-1 1,0 0 0,0 0-1,0 1 1,0-1 0,0 0-1,0 1 1,0-1-1,-1 1 1,1-1 0,0 1-1,0 0 1,0-1 0,0 1-1,-1 0 1,1 0-1,0 0 1,0 0 0,0 0-1,-1 0 1,1 0 0,0 0-1,0 1 1,0-1-1,-1 0 1,1 1 0,0-1-1,0 1 1,0-1 0,0 1-1,0 0 1,0-1 0,0 1-1,0 0 1,0 0-1,0 0 1,0-1 0,1 1-1,-1 0 1,0 1 0,-2 3 6,-1 0 0,1 0 0,0 1 0,1-1 0,-1 1 0,1 0 0,-1 5-6,1-1 0,0-1-1,0 1 1,1 0 0,1 0 0,-1 0 0,2 0-1,-1 0 1,1 0 0,1 0 0,0 0 0,0-1-1,1 1 1,0 0 0,1-1 0,0 0 0,0 0-1,1 0 1,0-1 0,1 1 0,0-1 0,0-1-1,4 5 1,-2-4 2,-1-1-1,1 1 1,1-2-1,-1 1 1,1-1-1,0 0 1,1-1-1,0 0 1,-1-1-1,1 0 1,1 0-1,-1-1 1,1 0-1,-1-1 1,1 0-1,0-1 1,-1 0-1,1-1 1,0 0-1,9-1-1,-6-2 4,0 0 0,0 0-1,-1-1 1,0-1 0,0 0 0,0-1-1,0 0 1,11-9-4,-17 11 9,0-1 0,0 0 1,-1-1-1,1 1 0,-1-1 0,0-1 1,-1 1-1,1-1 0,-1 0 0,-1 0 0,1-1 1,-1 1-1,-1-1 0,1 0 0,-1-2-9,-2 7 11,0 1 0,-1-1 0,1 0 0,-1 0 0,1 1 0,-1-1 0,0 0 0,0 0 0,-1 0 0,1 1 0,-1-1 0,1 0 0,-1 0 0,0 1 0,0-1 0,0 0 0,0 1 0,-1-2-11,0 1 8,-1 0 1,1 0 0,-1 0 0,0 0 0,0 0 0,0 1-1,0 0 1,0-1 0,0 1 0,-1 0 0,1 0 0,-1 1-9,-10-5 15,0 1 0,0 1 0,0 0 0,0 1 0,-1 1 0,-6 0-15,-6 0 41,6-1 41,23 2-78,0 0-1,-1 0 1,1 0-1,0 0 1,0 0 0,0 0-1,0 1 1,0-1-1,0 1 1,0-1 0,1 1-1,-1 0-3,128-40-36,-72 20 1,1 4 1,11-1 34,-60 15-1,-1 1 0,1 0 0,0 0 0,-1 1 0,1 0 0,0 1 0,-1 0 0,1 1 0,0 0 1,-6-1 1,0 0 0,0 1 1,0-1-1,0 1 0,0 0 0,-1 0 1,1 0-1,-1 1 0,1-1 0,-1 1 1,0 0-1,0 0 0,0 0 0,0 0 1,-1 1-1,1-1 0,-1 1 1,0-1-1,0 1 0,0 0 0,0 3-1,2 4 5,-1 0-1,-1 1 0,0-1 1,-1 1-1,0-1 1,-1 1-1,0-1 0,-1 11-4,-5 21 50,-7 30-50,6-37 15,2-12-5,1-5-11,1 0 0,1 0 0,0 0 1,1 0-1,1 1 1,4-10 6,3-11 0,10-18 4,-12 13-7,156-206 24,-101 130-62,-58 78 34,1 0 1,0 1-1,0-1 0,0 1 1,0 0-1,0 0 0,1 0 1,-1 0-1,3 0 1,-5 2 0,0 1-1,1 0 1,-1-1-1,0 1 1,1 0 0,-1 0-1,0 0 1,1-1-1,-1 2 1,0-1-1,1 0 1,-1 0 0,0 0-1,0 1 1,1-1-1,-1 0 1,0 1-1,0-1 1,0 1 0,1 0-1,-1-1 1,0 1-1,0 0 1,0 0-1,0-1 1,0 1 0,0 0-1,0 0 1,-1 0-1,2 1 1,3 4 1,0 1-1,-1-1 1,1 1-1,-1 0 1,-1 0-1,1 0 1,-1 1-1,-1-1 1,1 1-1,-1 2 0,5 18-10,-2 1 0,-1 6 10,0 0-2,-3-31 1,2 11 6,-1-1-1,-1 1 0,0-1 0,0 1 1,-2 0-1,0-1 0,-1 1 0,-1 3-4,-5-8-23,4-12 34,4-9 40,13-29-70,-11 35 17,5-12-6,0 1 0,1 0 1,1 1-1,0 0 0,1 0 1,1 1-1,0 0 0,1 1 8,0 2-1,0 1-1,1 0 0,0 1 0,1 1 0,0 0 1,0 1-1,0 0 0,1 1 0,0 1 1,1 0-1,-1 1 0,11-1 2,-23 4-2,0 1 1,0-1-1,0 1 1,0 0-1,1 0 1,-1 0-1,0 1 1,0-1-1,0 1 1,0-1 0,1 1-1,-1 0 1,0 0-1,0 1 1,-1-1-1,1 1 1,0-1-1,0 1 1,-1 0-1,1 0 1,-1 0-1,1 0 1,-1 1-1,0-1 1,0 1-1,0-1 1,0 1-1,-1 0 1,1-1-1,-1 1 1,1 0-1,-1 0 1,0 0-1,0 0 1,0 0-1,-1 1 2,3 11-5,0 1 0,-2 0 0,0 0 0,0 1 0,-2-1 0,-1 8 5,2-7 8,0-11-5,0 0-1,0 0 1,-1 0 0,0 0-1,0 0 1,0 0 0,0 0-1,-1 0 1,0 0 0,-1-1-1,1 1 1,-1 0-3,-4-1 11,5-10 10,6-19 31,6-8-59,0-1 1,2 1-1,2 1 1,13-23 6,-19 40-11,0 0 0,1 1 0,1 0 1,0 0-1,1 1 0,0 0 0,1 1 0,0 1 0,1 0 0,0 0 1,4-1 10,-16 10 0,0 1 1,1-1-1,-1 0 1,1 0-1,-1 0 1,1 1-1,-1-1 1,1 1-1,-1-1 1,1 1-1,-1 0 1,1 0-1,0-1 1,-1 1-1,1 0 1,0 0-1,-1 1 1,1-1-1,-1 0 1,1 0-1,1 1 0,-1 1 2,0-1 0,-1 1 0,1-1 0,-1 1-1,1 0 1,-1-1 0,1 1 0,-1 0 0,0 0 0,0 0-1,0 0 1,0 0 0,0 0 0,-1 0 0,1 1 0,0 0-2,17 60-3,-11-32 7,2-1 0,2 0-1,10 22-3,-17-44-3,0-1 0,0 1 0,1-1 0,0 0 1,0-1-1,1 1 0,0-1 0,0 0 0,0 0 0,0-1 0,1 0 0,0 0 0,0-1 0,1 1 0,-1-2 0,3 2 3,-4-3 0,0-1 1,0 0-1,0 0 0,0 0 1,0-1-1,0 0 0,0 0 1,0 0-1,0-1 1,0 0-1,0 0 0,0-1 1,0 1-1,0-1 0,-1 0 1,1-1-1,4-2 0,12-7 1,0-2 0,-1 0 0,12-11-1,-27 20-1,6-3-1,26-20 12,-2-1-1,0-2 0,-2-2 1,21-25-10,-54 56 2,2-2 1,0 1 0,0-1 0,-1 0 0,0 0 0,0 0 0,1-2-3,-3 6 1,0-1 1,1 0 0,-1 1-1,0-1 1,0 0-1,0 1 1,0-1 0,0 0-1,0 1 1,0-1-1,0 0 1,0 0 0,0 1-1,0-1 1,0 0-1,0 1 1,-1-1 0,1 0-1,0 1 1,0-1-1,-1 0 1,1 1 0,0-1-1,-1 1 1,1-1-1,-1 1 1,1-1 0,-1 1-1,1-1 1,-1 1 0,1-1-1,-1 1 1,0 0-1,1-1 1,-1 1 0,1 0-1,-1-1 1,0 1-1,1 0 1,-1 0 0,0 0-1,1 0 1,-1-1-1,0 1 1,0 0-2,-15-2 6,1 1 0,-1 0 0,0 1 0,1 1-1,-1 0 1,0 2 0,0-1-6,-19 6 18,0 0 0,-21 10-18,42-14 21,1 1-1,0 1 1,0 1-1,1 0 1,0 0-1,0 1 1,0 0-1,1 1 1,1 1 0,-1 0-1,0 1-20,7-5 9,0-1-1,0 1 1,0 0 0,0 0-1,1 0 1,0 0 0,0 1 0,1-1-1,0 1 1,0-1 0,1 1-1,-1 0 1,1 0 0,1 0-1,-1 0 1,1 0 0,1 0-1,-1 0 1,1-1 0,0 1-1,1 0 1,0 0 0,0 1-9,0-2-1,1 0 0,-1 0 0,1 0 0,0 0 1,1-1-1,-1 1 0,1-1 0,0 0 0,1 0 0,-1-1 1,1 1-1,0-1 0,0 0 0,0 0 0,0-1 0,1 1 1,0-1-1,-1-1 0,1 1 0,0-1 0,0 0 0,1 0 1,-1 0-1,4 0 1,-1-1-1,-1 0 0,1-1-1,-1 0 1,0 0 0,1-1 0,-1 0 0,0 0 0,1-1 0,-1 0 0,0 0 0,0-1-1,0 0 1,-1 0 0,1-1 0,-1 0 0,0-1 0,0 1 0,4-4 1,-3 1-12,-1-1-1,0 1 1,0-1 0,-1 0 0,0-1-1,0 1 1,-1-1 0,0 0 0,0-1-1,-1 1 1,-1-1 0,2-4 12,-1-4-90,0 0 0,-1 0 1,-1 0-1,0-1 0,-2 1 0,0-12 90,-1 27-10,2 2 6,-1 0-1,0 0 1,0-1 0,0 1-1,0 0 1,0-1-1,0 1 1,-1 0-1,1-1 1,0 1-1,-1 0 1,1 0-1,-1-1 1,1 1-1,-1 0 1,1 0-1,-1 0 1,0 0-1,0 0 1,0 0-1,1 0 1,-1 0-1,0 0 1,-1-1 4,1 2 0,1 1 1,-1-1 0,0 0-1,1 0 1,-1 0-1,0 0 1,1 1 0,-1-1-1,1 0 1,-1 1-1,1-1 1,-1 0-1,1 1 1,-1-1 0,1 1-1,-1-1 1,1 1-1,-1-1 1,1 1 0,0-1-1,-1 1 1,1-1-1,0 1 1,-1 0-1,1-1 1,0 1 0,0-1-1,0 1 1,0 0-1,-1-1 1,1 1-1,0 0 1,0-1-1,-1 3 4,-1 5-3,-1 1 1,1-1-1,1 0 1,-1 1 0,1-1-1,1 1 1,0-1 0,0 1-1,1-1 1,-1 1 0,2-1-1,0 1 1,0-1-1,0 0 1,1 0 0,0 0-1,0 0-1,4 8 4,1-1-1,0-1 0,1 0 1,1 0-1,0 0 1,0-1-1,2-1 0,3 3-3,-9-9 0,0-1 1,0 0-1,0 0 0,1-1 0,-1 0 0,1 0 0,4 1 0,-8-4-2,1 1 1,0-1-1,0 0 0,0 0 0,0-1 0,0 1 1,0-1-1,0 0 0,0 0 0,0 0 0,0 0 1,-1-1-1,1 0 0,0 0 0,0 0 0,0 0 2,7-4 4,-1 0 1,0-1-1,0 0 0,0 0 0,-1-1 1,0 0-1,0-1 0,-1 0 0,0 0 0,3-5-4,19-24 42,23-38-42,-40 57-2,19-31-23,24-44 25,-47 75-4,-1 0 0,0 0 0,-2-1 0,0 0-1,-1 0 1,0 0 0,0-12 4,-3-7-6,-2 1 0,-1 0 0,-4-24 6,-20-105 56,22 145-8,-1 1 0,-1 0 0,-1 0 0,-2-3-48,8 22 4,0 0 0,0 0 0,-1 0 0,1 0 0,-1 0 1,1 0-1,-1 0 0,1 0 0,-1 0 0,0 0 0,1 0 0,-1 1 1,0-1-1,0 0 0,0 0 0,0 1 0,0-1 0,1 0 1,-1 1-1,-1-1-4,2 1 1,-1 1 0,1-1 0,-1 0 0,1 0 0,-1 1 1,1-1-1,-1 0 0,1 0 0,-1 1 0,1-1 0,0 1 1,-1-1-1,1 0 0,-1 1 0,1-1 0,0 1 0,0-1 1,-1 1-1,1-1 0,0 1 0,0-1 0,-1 1 0,1-1 1,0 1-1,0 0 0,0-1-1,-1 6 0,-1-1 0,1 1 1,0 0-1,1-1 0,0 1 0,0 3 0,5 28 26,11 34-26,-7-30 25,2 17-25,-2 34 57,-4 1 0,-4 0-57,-9 187 178,7-268-171,-18 262-38,19-269-38,-1 1-1,0-1 1,0 0-1,0 0 1,-1 0-1,1 0 1,-2 2 69,3-7-24,-1 0 0,1 1 1,0-1-1,0 0 1,0 0-1,0 0 0,0 1 1,0-1-1,0 0 1,-1 0-1,1 0 0,0 1 1,0-1-1,0 0 1,0 0-1,-1 0 0,1 0 1,0 0-1,0 0 0,0 1 1,-1-1-1,1 0 1,0 0-1,0 0 0,-1 0 1,1 0-1,0 0 1,0 0-1,0 0 0,-1 0 1,1 0-1,0 0 1,0 0-1,-1 0 0,1 0 1,0 0-1,0 0 1,-1 0-1,1-1 0,0 1 1,0 0-1,0 0 1,-1 0 23,-8-19-1486,3-18 674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6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96 6249,'3'-1'151,"-1"-1"0,1 1 0,-1-1 0,1 1 0,-1 0-1,1 0 1,0 0 0,-1 0 0,1 0 0,0 1 0,0-1 0,0 1-1,0 0 1,-1 0 0,1 0 0,0 0 0,0 0 0,3 1-151,14 0 113,36-8-169,1-3 0,-2-1 0,7-5 56,4-1-204,45-4 204,-107 20 14,0 0-1,1 1 1,-1-1-1,1 1 1,-1 0 0,1 1-1,-1-1 1,2 1-14,-5 0 9,0-1 0,0 1 0,0-1 0,-1 1 0,1-1 0,0 1 0,0-1 1,-1 1-1,1 0 0,-1-1 0,1 1 0,-1 0 0,1 0 0,-1-1 0,1 1 0,-1 0 0,1 0 0,-1 0 0,0 0 0,0 0 0,1-1 0,-1 1 0,0 0 0,0 0 1,0 0-1,0 0 0,0 0 0,0 0 0,0 0 0,0 0 0,0-1 0,-1 1 0,1 0 0,0 0 0,-1 0 0,1 0 0,0 0 0,-1-1-9,-6 19 121,0-2-1,-1 1 0,-1-1 1,-1-1-1,0 0 0,-9 10-120,1 0 136,1 1 0,-1 6-136,14-25 19,0 0 0,1 0 0,0 1-1,0 0 1,1-1 0,0 1 0,0 0-1,1 0 1,0 6-19,1-13 3,0 0-1,0 0 0,0 0 1,0 0-1,0 0 1,1 0-1,-1 0 1,0 0-1,1 0 0,0 0 1,-1 0-1,1 0 1,0-1-1,0 1 1,0 0-1,0-1 0,0 1 1,1 0-1,-1-1 1,0 1-1,1-1 1,-1 0-1,1 1 0,-1-1 1,1 0-1,0 0 1,-1 0-1,1 0 1,0 0-1,0-1 0,0 1 1,0-1-1,0 1 1,0-1-1,0 1 1,0-1-1,-1 0 0,3 0-2,5 0-16,0-1-1,-1 0 1,1 0-1,-1-1 1,1 0-1,-1-1 1,0 1-1,7-4 17,4-3-346,1-1-1,-1-1 1,-1-1-1,0 0 1,0-1 0,-1-1-1,-1-1 1,-1 0-1,2-4 347,26-38-923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0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1 383 5089,'1'-7'252,"1"0"1,0 0-1,0 0 1,1 1-1,-1-1 0,2 1 1,-1-1-1,1 1 1,0 0-1,0 0 0,3-2-252,1-1 179,0 1 1,1 0-1,0 0 0,1 1 0,0 0 0,7-4-179,16-5 117,0 1-1,1 1 1,0 2-1,5 0-116,24-5 134,0 3-1,1 2 1,33 0-134,198-6 172,40-5-209,-329 23 35,5-1 3,-1-1 1,0 1-1,1-2 0,-1 1 0,0-1 0,2-2-1,-11 5 4,0 0 0,-1 0 0,1-1 0,0 1 0,-1 0 0,1-1 0,0 1 0,-1 0 0,1-1 0,0 1 0,-1-1 0,1 1 0,-1-1 0,1 1 0,-1-1 0,1 1 0,-1-1 0,0 0 0,1 1 0,-1-1 0,0 1 0,1-1 0,-1 0 0,0 1 0,0-1 0,0 0 0,1 0 0,-1 1 0,0-1 0,0 0 0,0 1 0,0-1 0,0 0 0,0 0 0,-1 1 0,1-1 0,0 0-1,0 1 1,0-1 0,-1 0 0,1 1 0,0-1 0,-1 0 0,1 1 0,0-1 0,-1 1 0,1-1 0,-1 0 0,1 1 0,-1 0 0,1-1 0,-1 1 0,0-1 0,1 1 0,-1-1-4,-3-2 55,-1 0 0,1 1 0,0-1 0,-1 1 0,1 0 1,-1 0-1,-1 0-55,-9-2 120,0 1 0,0 0 1,0 2-1,0 0 0,-1 0 0,1 2 1,0 0-1,-10 1-120,-1 3 92,1 0 0,-1 1 0,1 2 1,-15 7-93,25-9 30,1 1 0,0 0 0,0 1 1,1 1-1,0 0 0,1 1 0,0 0 1,0 1-1,1 0 0,1 1 0,0 0 1,0 1-1,2 0 0,-1 1-30,0 2 22,0 2-1,1-1 1,1 1-1,1 0 1,0 1-1,1-1 1,1 1-1,1 0 1,1 0-1,1 0 1,0 7-22,1-19 6,0 0 1,1 0-1,0 0 1,0 0-1,0-1 1,1 1 0,0 0-1,0-1 1,1 1-1,0-1 1,1 2-7,-2-4 5,0-1 0,1 0 0,-1 0 1,1 0-1,0 0 0,0-1 0,-1 1 0,2-1 1,-1 1-1,0-1 0,0 0 0,1 0 0,-1-1 1,1 1-1,0-1 0,-1 1 0,1-1 0,0 0 1,0-1-1,3 1-5,2-1 5,0 0 0,1 0 0,-1-1 0,0-1 1,1 1-1,-1-2 0,0 1 0,0-1 0,0-1 0,-1 1 1,1-1-1,-1-1 0,1 0-5,22-14 10,-1-2 1,18-16-11,-8 5-16,21-23 16,-49 43 5,0-1 0,-2 1 0,1-2 0,-2 0 0,0 0 0,6-13-5,-13 24 5,-1 0-1,1-1 0,-1 1 1,0 0-1,-1-1 0,1 1 1,0 0-1,-1-1 0,0 1 1,0-1-1,0 1 0,0-1 1,-1-2-5,1 5 1,-1-1 0,1 1 0,-1 0 0,1 0 0,-1 0 0,1 0 0,-1 0 0,0 0 0,0 0 0,1 0 0,-1 0 0,0 0 0,0 1 0,0-1 0,0 0 0,0 0 0,0 1 0,0-1 1,0 1-1,0-1 0,0 1 0,0-1 0,-1 1 0,1 0 0,0-1 0,0 1 0,0 0 0,-1 0 0,1 0 0,0 0 0,0 0 0,-1 0 0,1 0 0,0 1 0,0-1 0,0 0 0,0 1 0,-2-1-1,-3 2 2,0 1 0,0-1-1,1 1 1,-1 0-1,1 1 1,-1-1-1,1 1 1,0 0-1,0 0 1,1 1-1,-1-1 1,1 1 0,0 0-1,0 0 1,1 1-1,-1-1 1,1 1-1,1-1 1,-1 1-1,0 3-1,-4 8-2,1 1 0,1 0 0,0-1-1,1 2 1,1-1 0,0 10 2,3-17 5,0 0 0,0-1 0,0 1 0,2 0 0,-1-1-1,1 1 1,1-1 0,0 1 0,0-1 0,4 8-5,-3-12 2,0 1 0,0 0 0,0-1 0,1 0 0,-1 0-1,2 0 1,-1 0 0,0-1 0,1 0 0,0 0 0,0-1 0,1 0-1,-1 0 1,1 0 0,5 1-2,4 2 7,0-2 1,1 0-1,-1-1 0,1-1 1,0-1-1,8 1-7,9-2 27,0 0 1,26-5-28,-48 3 10,0-1 0,0-1 0,0 0 0,0-1 0,0 0 0,-1-1 0,1 0 0,-1-1 0,-1 0 0,1-1 0,-1 0 0,0-1 0,0 0 0,-1 0 0,-1-1 0,1 0-1,-1-1 1,-1 0 0,1 0 0,1-5-10,-1 1 44,0 0-1,-1-1 0,0 0 1,-1 0-1,-1-1 0,0 0 1,-1 0-1,-1 0 0,-1 0 1,0 0-1,-1-1 0,0 1 1,-2 0-1,0-1 0,-1 0-43,1 11 20,0 0-1,0 0 0,-1 0 1,0 0-1,0 0 1,-1 0-1,1 1 0,-1-1 1,-1 1-1,1 0 1,-1 0-1,1 0 0,-1 0 1,-1 1-1,1 0 1,-1-1-1,0 2 0,0-1 1,0 0-1,0 1 0,0 0 1,-1 0-1,0 1 1,1 0-1,-1 0 0,-2-1-19,1 0 46,16 3-38,7 1-27,-9-1 17,103-1-11,15-6 13,-88 4 9,-1 1 0,1 2 0,0 1 0,21 5-9,-56-6 1,0 0-1,-1 0 0,1 0 0,0 1 0,0-1 0,0 1 0,0-1 1,-1 1-1,1 0 0,0-1 0,0 1 0,-1 0 0,1 0 1,-1 0-1,1 0 0,-1 1 0,1-1 0,-1 0 0,0 1 0,0-1 1,1 1-1,0 0 0,-2 1 0,0-1 0,0 0 0,0 0 0,0 1 0,-1-1 0,1 0 0,0 0 0,-1 1-1,0-1 1,1 0 0,-1 0 0,0 0 0,0 0 0,0 0 0,0 0 0,-1 0 0,1 0 0,0-1 0,-1 1 0,0 1 0,-55 65 6,26-32 17,-24 38-23,47-62 2,0 1 0,1 0 0,1 0 0,0 0 0,1 1 0,0 0 0,1 0 0,-1 7-2,4-17 1,1 0-1,-1 0 1,1 0-1,0 0 1,0 0-1,0 0 0,0 0 1,1-1-1,-1 1 1,1 0-1,0 0 1,0 0-1,1 0 0,-1-1 1,1 1-1,0-1 1,0 1-1,0 0 0,2-1-6,-1 1 0,1 0-1,0-1 1,0 0 0,0 0-1,0 0 1,1-1 0,-1 0 0,1 1-1,0-1 1,-1-1 0,1 1-1,0-1 1,0 0 0,3 1 6,29 3-298,-1-2 0,1-1 0,0-2 0,28-4 298,64-12-431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0 6921,'-1'1'118,"0"0"-1,0 0 0,0-1 1,0 1-1,0 0 0,0 0 1,0 0-1,0 0 0,0 0 0,1 0 1,-1 0-1,0 0 0,1 1 1,-1-1-1,1 0 0,-1 0 0,1 1 1,0-1-1,-1 0 0,1 0 1,0 1-1,0 0-117,-2 4 203,-5 31-68,2-1 0,-1 27-135,0 3 66,-6 27 1,-11 118 4,20-158-74,2-1 0,5 49 3,-3-91-3,0 0-1,0-1 1,1 1 0,0 0-1,1-1 1,0 1 0,0-1-1,4 7 4,-7-16 1,1 1-1,-1-1 0,0 1 1,0-1-1,1 1 1,-1-1-1,0 1 1,1-1-1,-1 1 1,1-1-1,-1 0 0,0 1 1,1-1-1,-1 0 1,1 1-1,-1-1 1,1 0-1,-1 0 1,1 1-1,-1-1 0,1 0 1,0 0-1,-1 0 1,1 0-1,-1 0 1,1 0-1,-1 0 1,1 0-1,-1 0 0,1 0 1,0 0-1,-1 0 1,1 0-1,-1 0 1,1-1-1,16-14 31,5-19-70,-2 0 0,-1-1 1,-1-1-1,4-16 39,7-13-221,16-29-921,21-28 1142,-61 113-40,-3 5 29,1-1-1,-1 1 1,1 0-1,0 0 1,0 0-1,1 0 1,-1 0-1,1 1 1,0-1-1,3-1 12,-7 4 3,1 1 0,-1 0-1,0 0 1,0 0-1,0 0 1,0 0-1,0-1 1,1 1-1,-1 0 1,0 0 0,0 0-1,0 0 1,1 0-1,-1 0 1,0 0-1,0 0 1,0 0 0,0 0-1,1 0 1,-1 0-1,0 0 1,0 0-1,0 0 1,1 0-1,-1 0 1,0 0 0,0 0-1,0 0 1,1 0-1,-1 0 1,0 0-1,0 0 1,0 0-1,0 1 1,1-1 0,-1 0-1,0 0 1,0 0-1,0 0 1,0 0-1,0 1 1,1-1-1,-1 0 1,0 0 0,0 0-1,0 0-2,1 13 109,-8 17 89,3-14-98,-5 20 363,-5 29-463,13-54 24,0-1 0,0 1 0,1 0 1,0-1-1,1 1 0,0 0 0,1-1 0,1 8-24,-2-16 1,-1-1 0,1 1 0,-1 0 0,1-1 0,0 1 0,0 0 0,0-1 0,0 1 0,0-1 0,0 0 0,0 1 0,0-1 0,0 0 0,1 1 0,0 0-1,-1-2 2,1 1-1,-1-1 0,0 0 1,0 1-1,1-1 1,-1 0-1,0 0 1,0 0-1,1 0 0,-1 0 1,0 0-1,1 0 1,-1 0-1,0 0 0,0-1 1,1 1-1,-1 0 1,0-1-1,0 1 0,0-1 1,1 1-1,-1-1 1,1 0-2,5-4 8,1-1 1,-1 0 0,1 0 0,-2 0-1,1-1 1,-1 0 0,2-3-9,41-56 28,-43 57-25,12-19 5,23-32-2,-37 55-4,0 1 0,-1 0 0,1 0 0,1 0 0,-1 1 0,1-1 0,-1 1 0,1 0 0,0 0 0,5-1-2,-8 3 1,0 0-1,0 1 1,0-1-1,0 1 0,0 0 1,0 0-1,0-1 1,1 2-1,-1-1 0,0 0 1,0 0-1,0 1 0,0-1 1,0 1-1,0-1 1,0 1-1,0 0 0,0 0 1,0 0-1,-1 0 1,1 0-1,0 0 0,0 0 1,-1 1-1,1-1 1,-1 1-1,1-1 0,-1 1 1,0 0-1,0-1 0,0 1 1,1 0-1,-2 0 1,1 0-1,0 0 0,5 10-4,-2-1 0,0 1-1,0 0 1,-1 0 0,1 5 4,-4-14-1,14 75 31,-9-41 22,9 30-52,-14-66 1,0-1 1,0 1 0,0 0-1,1 0 1,-1-1-1,0 1 1,0 0 0,0-1-1,0 1 1,1 0-1,-1-1 1,0 1 0,1 0-1,-1-1 1,1 1-1,-1-1 1,0 1 0,1 0-1,-1-1 1,1 1-1,0-1 1,-1 0 0,1 1-1,-1-1 1,1 1-1,0-1 1,-1 0-1,1 1 1,0-1 0,-1 0-1,1 0 1,0 0-1,-1 0 1,1 1 0,0-1-1,0 0-1,2-2 11,-1 1 0,1 0 0,0-1 1,-1 0-1,1 1 0,-1-1 0,0 0 0,0 0 0,1 0 0,-1-1-11,51-53 175,21-29-175,-37 39-10,2 2-1,2 2 1,9-4 10,-45 42-2,0 0 1,0 0-1,1 1 0,-1-1 0,1 1 1,4-2 1,-9 5 1,0-1-1,0 1 1,0 0 0,0 0 0,0-1 0,0 1 0,0 0 0,0 0-1,0 0 1,0 0 0,0 0 0,0 0 0,0 0 0,0 0 0,0 1-1,0-1 1,0 0 0,0 1 0,0-1 0,0 0 0,0 1 0,0-1-1,0 1 1,0 0 0,-1-1 0,1 1 0,0 0 0,0-1-1,-1 1 1,1 0 0,0 0 0,-1-1 0,1 1 0,-1 0 0,1 0-1,-1 0 1,1 0 0,-1 0 0,0 0 0,1 1-1,1 6-198,-1 1-1,1 0 1,-1-1-1,-1 1 1,0 0 0,0 0-1,-1 6 199,0 9-613,1 45-244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8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123 644 2184,'-11'-101'1230,"6"83"-187,5 18-1032,0 0-1,0 0 1,-1 0-1,1 0 0,0 0 1,0 0-1,0 0 1,0 0-1,0 0 0,0 0 1,-1 0-1,1 0 1,0 0-1,0 0 0,0 0 1,0 0-1,0 0 1,-1 0-1,1 0 1,0 0-1,0 0 0,0 0 1,0 0-1,0 0 1,-1 0-1,1 0 0,0 0 1,0 0-1,0 0 1,0 0-1,0 0 0,0 1 1,-1-1-1,1 0 1,0 0-1,0 0 0,0 0 1,0 0-1,0 0 1,0 0-1,0 1 0,0-1 1,0 0-1,0 0 1,0 0-1,0 0-10,-6 16 517,0 10 317,1 1 0,2 0 0,-1 21-834,-1 14 535,-3 42-19,4-49-263,-2 0 1,-3 5-254,8-56 27,-1 1 0,1-1 0,-1 1 0,1-1 0,-1 0 0,0 0 0,-2 2-27,4-5 8,0 0 0,-1-1-1,1 1 1,0-1 0,-1 1 0,1-1-1,-1 1 1,1-1 0,-1 1 0,1-1 0,-1 1-1,1-1 1,-1 1 0,0-1 0,1 0-1,-1 1 1,0-1 0,1 0 0,-1 0 0,0 1-1,1-1 1,-1 0 0,0 0 0,1 0-1,-1 0 1,0 0 0,0 0 0,1 0 0,-1 0-1,0 0 1,1 0 0,-1 0 0,0-1-1,1 1 1,-1 0 0,0 0 0,1-1 0,-1 1-1,1 0 1,-1-1 0,0 1 0,1-1-1,-1 1 1,1-1 0,-1 1 0,1-1 0,-1 1-9,1-1 3,0 1-1,-1-1 0,1 1 0,0 0 0,0-1 0,0 1 0,-1-1 0,1 1 0,0 0 1,0-1-1,0 1 0,0-1 0,0 1 0,0-1 0,0 1 0,0-1 0,0 1 0,0-1 1,0 1-1,0-1 0,0 1 0,0 0 0,0-1 0,0 1 0,1-1-1,-1-2 3,6-50 18,2 0-1,5-10-20,-3 16 15,9-56 5,-5-1 0,-4 0-1,-5-1 1,-7-80-20,2 182-2,0 0 0,0 1 0,1-1 1,-1 0-1,1 1 0,0-1 0,0 0 0,0 1 0,0-1 1,0 1-1,0-1 0,1 1 0,-1 0 0,1 0 0,0-1 1,0 1-1,0 0 0,0 1 0,0-1 0,0 0 0,0 0 1,1 1 1,8-7 3,1 1 0,0 1 0,0 0 0,3 0-3,-2 0 5,50-21 152,0 3 0,2 3 0,0 2 1,1 4-1,4 2-157,-31 9 28,-37 4-37,0 0-1,0 1 0,-1-1 1,1 0-1,0 1 0,0-1 1,0 1-1,0-1 1,0 1-1,0 0 0,0 0 1,-1 0-1,1 0 0,0 0 1,0 1 9,-1-2-126,-1 1 0,1-1 0,-1 1 0,1-1 0,-1 1 1,1-1-1,-1 1 0,1-1 0,0 1 0,-1-1 0,1 0 0,0 0 1,-1 1-1,1-1 0,0 0 0,-1 0 0,1 0 0,0 1 0,0-1 126,-1 0-614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8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84 4465,'8'9'1696,"14"-9"-1240,8-7-80,16-14-127,12-3-65,10 5-136,-6 4-24,-22 11-521,-12 2-447,-34 17 584</inkml:trace>
  <inkml:trace contextRef="#ctx0" brushRef="#br0" timeOffset="1">0 497 5745,'15'15'2025,"19"0"-1721,9 2-224,21-17-24,6-6 8,0-5-392,-6 1-729,-19 10 705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09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5 6705,'25'70'2235,"-18"-47"-2125,-6-20-101,0 1 0,0-1 1,1 0-1,-1 0 0,1 0 0,0 0 0,0-1 1,0 1-1,1-1 0,-1 1 0,1-1 0,-1 1 1,1-1-1,0 0 0,0 0 0,-1-1 0,1 1 1,1 0-1,-1-1 0,0 0 0,0 0 0,0 0 1,1 0-1,-1 0 0,1-1 0,1 1-9,6-1 35,0 1 0,1-1 0,-1-1 0,0 0 0,0 0 0,0-1 0,2-1-35,10-4 18,0 0-1,0-2 0,0-1 1,-1 0-1,-1-2 1,0 0-1,-1-1 1,0-2-1,15-13-17,-25 14-29,-10 14 28,0 0 1,0-1-1,0 1 0,0 0 0,0 0 1,-1-1-1,1 1 0,0 0 0,0 0 0,0-1 1,0 1-1,0 0 0,0 0 0,0-1 1,0 1-1,-1 0 0,1 0 0,0-1 1,0 1-1,0 0 0,-1 0 0,1 0 1,0-1-1,0 1 0,0 0 0,-1 0 0,1 0 1,0 0-1,0 0 0,-1 0 0,1-1 1,-2 1-2,-1-1 0,1 1 1,-1 0-1,1 0 0,0-1 0,-1 1 0,1 1 0,0-1 0,-3 0 2,-16 5 31,-1 0 0,1 2 0,0 0 1,-9 5-32,-82 42 359,95-46-284,11-4-49,-32 14 294,2 3 1,-22 16-321,50-32 52,0 1 0,0 1 0,0 0 0,0 0 0,1 0 0,1 1 0,-1 0 0,1 0 0,0 1 1,1 0-1,0 0 0,1 0 0,-2 5-52,5-10 11,0 1 0,0 0 0,0 0 0,1 0 1,-1 0-1,1 0 0,1 0 0,-1-1 0,1 1 0,0 0 1,0 0-1,0 0 0,0-1 0,1 1 0,0 0 0,0-1 1,0 0-1,1 1 0,0-1 0,-1 0 0,1 0 0,1 0 1,-1-1-1,0 1 0,1-1 0,0 0 0,3 2-11,5 5 7,1-2 0,0 0-1,1 0 1,0-1 0,0-1-1,0 0 1,1-1 0,3 0-7,5 1-100,-1-2-1,1 0 1,0-2 0,0-1 0,0 0 0,0-2 0,-1 0 0,1-2 0,0-1 0,-1 0 0,1-2 0,12-5 100,-6 0-209,-1-2-1,5-3 210,-33 16-1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1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3337,'0'-1'197,"0"1"0,0-1 0,0 0 0,0 0 0,0 0 0,1 0 0,-1 0 0,0 1 0,1-1 0,-1 0 0,0 0 0,1 0 0,-1 1 0,1-1 0,-1 0 0,1 1 0,0-1 1,-1 1-1,1-1 0,0 0 0,-1 1 0,1-1 0,0 1 0,0 0 0,0-1-197,28-9-390,-18 7 800,17-5-247,1 2-1,0 1 1,0 1-1,0 2 0,1 1 1,-1 1-163,-16 0-47,6 1-112,0 0 1,0 1 0,-1 0 0,1 2 0,-1 0 0,16 6 158,-25-6-1231,-4-2 497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11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5705,'11'-9'2097,"19"5"-1641,10 0-248,28-7-104,18 5 0,7-3-16,-5 5-72,-12-3-760,-16-1-641,-13 6 825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13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6145,'0'-17'2137,"9"17"-1985,3 2 0,14 7-48,2 4 8,-9 4 8,-11 4-24,-8 5-56,-4-3-8,-4 3 0,-1-9-16,-4-7 8,3-1 8,5-7-40,5-2-56,0-2-504,0 0-544,0 0 696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6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92 1088,'19'-61'859,"-18"59"-747,0 1 0,-1 0-1,1-1 1,-1 1 0,1-1 0,-1 1-1,0-1 1,0 1 0,0-1 0,1 1-1,-1-1 1,0 1 0,-1-1 0,1 1-1,0-1 1,0 1 0,-1-1-112,0 0 269,1 1 187,0 1-104,0 0-82,0 6 100,1 67-50,9 53-71,-5-76-2,-3-40-198,-1 0-1,0 1 1,0-1 0,-1 0-1,0 0 1,-1 1 0,0-1-1,-1 0 1,0 0 0,0 0-1,-1 0 1,-3 5-49,-9 15 66,2 1-1,0 1 0,-3 17-65,16-46 155,0-4-188,0 1 1,0 0-1,0 0 1,0 0-1,-1 0 1,1 0-1,0 0 1,0 0-1,0 0 1,0 0-1,0 0 1,0 0-1,0 0 1,0 0-1,-1-1 1,1 1-1,0 0 1,0 0-1,0 0 1,0 0-1,0 0 1,0 0-1,0 0 0,0 0 1,-1 0-1,1 0 1,0 0-1,0 0 1,0 0-1,0 1 1,0-1-1,0 0 1,0 0-1,-1 0 1,1 0-1,0 0 1,0 0-1,0 0 1,0 0-1,0 0 1,0 0-1,0 0 1,0 0-1,0 0 1,0 1-1,0-1 0,0 0 1,-1 0-1,1 0 1,0 0-1,0 0 1,0 0-1,0 0 1,0 0-1,0 1 1,0-1-1,0 0 1,0 0-1,0 0 1,0 0-1,0 0 1,0 0-1,0 0 1,0 1-1,0-1 33,-2-2-504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7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1 447 3329,'18'-166'1427,"-13"111"1964,-5 55-3050,10 2-115,24 15-185,-25-11-34,3 0 5,-1 1 0,0 1 0,0 0 0,-1 0 0,0 1 0,0 1 0,8 9-12,0 5 23,4 3-9,1-1 0,2 1-14,-18-20 1,1-1 0,-1 1 0,1-1 1,0-1-1,1 0 0,-1 0 0,1 0 0,0-1 0,5 1-1,-11-4 0,0-1 0,0 0 1,1 0-1,-1 0 0,0 0 0,0 0 0,0 0 0,0-1 0,0 0 0,0 1 1,0-1-1,0 0 0,0-1 0,0 1 0,0 0 0,0-1 0,0 0 0,-1 1 1,1-1-1,-1 0 0,0 0 0,1-1 0,-1 1 0,0 0 0,0-1 0,8-8-4,-1-1-1,-1 0 0,0 0 0,6-12 5,-2 0 4,-2 0 1,-1 0-1,-1-1 0,0-1 0,1-15-4,16-130 70,-25 168-69,5-45 98,3 125 105,-3 20-172,-4 0 1,-5 1-1,-5 12-32,1-55-62,2-27-541,2 0 0,1 0 0,2 0 0,1 8 603,1-26-644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7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86 4521,'0'-1'151,"0"0"0,-1 1-1,1-1 1,0 1 0,0-1 0,-1 0 0,1 1-1,0-1 1,0 0 0,0 0 0,0 1 0,0-1-1,0 0 1,0 1 0,0-1 0,0 0 0,0 1-1,1-1 1,-1 0 0,0 1 0,0-1-151,1 0 27,-1 1 1,1 0 0,-1 0-1,0 0 1,1 0-1,-1 0 1,1 0-1,-1 0 1,0 0 0,1 0-1,-1 0 1,1 0-1,-1 0 1,0 1 0,1-1-1,-1 0 1,1 0-1,-1 0 1,0 0-1,1 1 1,-1-1 0,0 0-1,1 0 1,-1 1-1,0-1-27,3 2-11,-1 0-1,0 0 0,0 0 0,0 0 1,0 0-1,-1 0 0,1 1 1,0-1-1,-1 1 0,0-1 0,2 3 12,0 7 9,2 0 0,0 0-1,0-1 1,1 0 0,0 0-1,4 4-8,6 12 15,-14-23-10,0-1 0,0 1-1,-1 0 1,0-1 0,0 1 0,0 0 0,0 0-1,0 0 1,-1 0 0,0 0 0,0 0-1,0 0 1,0 0 0,0 0 0,-1 0 0,0 0-1,0 1-4,-2 8 40,16-41 386,-12 24-422,0 1-2,0-1-1,0 1 1,0 0-1,1 0 1,-1 0 0,1 0-1,0 0 1,0 1 0,0-1-2,49-54 10,-49 55-9,0 0 0,0-1 0,1 2 0,-1-1 0,0 0 0,1 0-1,0 1 1,-1-1 0,1 1 0,0 0 0,0 0 0,0 0 0,2-1-1,-4 2 0,0 0 1,0 0-1,0 0 0,1 0 1,-1 1-1,0-1 1,0 0-1,0 0 0,0 1 1,0-1-1,0 0 1,0 1-1,0-1 0,0 1 1,0 0-1,0-1 1,0 1-1,0 0 0,0 0 1,-1-1-1,1 1 1,0 0-1,0 0 0,1 3 4,0-1 1,0 1-1,0 0 1,-1 0-1,1 0 0,-1 1 1,0-1-1,0 0 0,0 0 1,-1 1-1,1-1 1,-1 3-5,0 1 13,1 0 1,0 0 0,0-1 0,1 1-1,0 0 1,2 5-14,-4-13 5,0 1-1,0-1 1,1 1-1,-1-1 1,0 1-1,0-1 1,0 0-1,1 1 1,-1-1-1,0 1 1,1-1-1,-1 0 1,0 1-1,1-1 1,-1 0 0,0 0-1,1 1 1,-1-1-1,0 0 1,1 0-1,-1 1 1,1-1-1,-1 0 1,1 0-1,-1 0 1,1 0-1,-1 0 1,0 0-1,1 0 1,-1 0-1,1 0 1,-1 0-1,1 0 1,-1 0-1,1 0 1,-1 0-1,1 0 1,-1 0-1,0 0 1,1 0-1,-1-1 1,1 1-1,-1 0 1,0 0-1,1-1 1,-1 1-1,1 0-4,20-19 284,-18 16-258,15-16 77,-1 0 0,0-2 1,-2 0-1,2-4-103,-11 16-55,0 0-1,-1-1 1,0 0 0,-1 0 0,0-1-1,-1 1 1,0-1 0,0 0 0,-1 0-1,-1 0 1,1-4 55,-3-4-832,-5 5 332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1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0 826 4257,'6'0'3046,"-4"-1"-2922,0 1 1,0-1-1,0 1 1,0-1-1,0 0 1,0 0-1,0 0 1,0 0-1,0 0 1,0 0-1,0-1-124,26-32 438,-15 17-375,0 0-11,0-1 1,-1 0-1,-1-1 0,-1 0 0,2-8-52,-3 7 24,-1-1 1,-1 0-1,-1-1 1,-1 0-1,-1 1 0,-1-2 1,-1 1-1,0 0 0,-2 0 1,-1-1-1,-1 1 1,0 0-1,-2 0 0,-2-6-24,-30-94 23,16 59 304,-6-37-327,24 89 78,-1-5 144,1 15-123,0 9-42,-8 74-4,4 1-1,4 71-52,5 301 451,-3-452-447,0 15 45,1 0 0,1 0-1,0 0 1,1-1-1,4 9-48,-6-22 11,0 0-1,0 0 0,1-1 0,-1 1 0,1 0 1,0-1-1,0 0 0,1 1 0,-1-1 0,1 0 0,-1 0 1,1 0-1,0-1 0,0 1 0,1 0 0,-1-1 1,0 0-1,1 0 0,-1 0 0,1 0 0,0-1 0,-1 0 1,1 1-1,0-1 0,0 0 0,4 0-10,8 0 21,0-1-1,0 0 0,0-1 1,0-1-1,0-1 0,-1 0 1,6-2-21,15-6 47,0-1 1,17-9-48,-24 7 8,0-1 1,-2-1 0,0-1-1,-1-1 1,-1-2 0,0 0-1,-2-2 1,0 0 0,-2-2-1,0 0 1,-2-2 0,7-12-9,-18 26-3,-1-1 1,0 0 0,-1 0-1,0-1 1,3-12 2,-7 21 4,-1 0 1,0-1-1,0 1 1,0-1-1,-1 1 0,0-1 1,0 1-1,0-1 1,-1 1-1,1-1 0,-1 1 1,-1-1-1,1 1 0,-1 0 1,0-1-1,0 0-4,0 4 17,0 0 1,1 0-1,-1-1 0,0 1 0,0 1 0,0-1 0,0 0 1,0 0-1,-1 1 0,1-1 0,-1 1-17,2 0 9,1 1 1,-1-1-1,0 1 0,0-1 1,0 1-1,1 0 0,-1-1 1,0 1-1,0 0 0,0 0 1,0-1-1,0 1 0,1 0 0,-1 0 1,0 0-1,0 0 0,0 0 1,0 1-1,0-1 0,0 0 1,1 0-1,-1 0 0,0 1 1,0-1-1,0 0 0,0 1 1,1-1-1,-1 1 0,0-1 0,0 1 1,1-1-1,-1 1 0,1 0 1,-1-1-1,0 2-9,-1 1 5,1 1-1,-1 0 1,1 0 0,0-1-1,0 1 1,1 0-1,-1 0 1,1 0 0,0 0-1,0 0 1,0 0-1,0 0 1,1 0 0,-1 0-1,1 0 1,0 0 0,1 0-1,0 3-4,3 5 5,0 1 0,1-1-1,0 0 1,1-1 0,1 2-5,-2-5 10,0-1 0,0 0 0,0 0-1,1 0 1,0-1 0,1 0 0,-1-1 0,1 1 0,0-1 0,1-1 0,-1 0 0,1 0 0,-1 0 0,1-1 0,0-1 0,2 1-10,-5-2-104,1 0 0,-1 0 1,0 0-1,0-1 0,1 0 1,-1 0-1,0-1 1,0 0-1,0 0 0,0 0 1,0-1-1,0 1 0,0-2 1,0 1-1,0-1 0,-1 0 1,1 0-1,-1 0 0,0-1 1,0 1-1,0-1 1,-1-1-1,1 1 0,3-5 104,16-31-740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8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76 5185,'-1'-4'354,"0"1"-63,0-1 1,0 1-1,0-1 0,1 1 0,-1-1 1,1 1-1,0-1 0,0 1 0,0-1 1,1 0-292,0 2 28,-1 1 0,1-1 1,0 1-1,0 0 0,0-1 1,0 1-1,0 0 0,1 0 1,-1-1-1,0 1 0,0 0 1,1 0-1,-1 1 0,1-1 0,-1 0 1,1 0-1,-1 1 0,1-1 1,-1 1-1,1-1 0,-1 1 1,1 0-1,0-1 0,1 1-28,21-4 26,0 1-1,0 2 0,1 0 1,18 2-26,-37-1-4,1 1 0,-1 0 1,1 0-1,-1 1 0,1-1 1,-1 1-1,0 1 1,0-1 3,-3-1-6,-1 1 1,0-1 0,1 1 0,-1 0 0,0-1 0,0 1 0,0 0 0,0 0 0,0 0 0,0 1 0,0-1 0,-1 0 0,1 1 0,-1-1 0,0 1-1,0-1 1,0 1 0,0 0 0,1 1 5,-1 3-9,0 0 0,-1 0-1,1 1 1,-1-1 0,0 0 0,-1 0-1,0 0 1,0 0 0,-1 0 0,-1 6 9,-6 13-11,-1-1 1,-3 6 10,2-6-7,-1 0 1,8-19 4,1 0-1,0 0 1,0 1-1,1-1 1,0 1-1,0-1 1,0 1 0,1 0-1,0 0 1,0 3 2,1-9 0,0 0-1,1 0 1,-1-1 0,0 1 0,0 0 0,1-1 0,-1 1 0,0 0 0,1-1 0,-1 1 0,0 0 0,1-1 0,-1 1 0,1-1 0,-1 1 0,1-1 0,0 1 0,-1-1 0,1 1 0,-1-1 0,1 0 0,0 1 0,-1-1 0,1 0 0,0 1-1,0-1 1,-1 0 0,1 0 0,0 0 0,-1 0 0,1 0 0,0 0 0,0 0 0,-1 0 0,1 0 0,0 0 0,0 0 0,-1 0 0,1 0 0,0-1 0,40-9-20,-32 7 3,144-45-825,-65 28 512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8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 2929,'42'1'3267,"25"0"-3032,289-20 988,-64 0-733,23-3-304,-228 10-158,27-9-28,-85 15 4,-2 3 8,-16 4-225,-11 0 198,0-1-1,0 0 0,0 0 0,0 0 0,0 0 0,0 1 0,0-1 1,0 0-1,0 0 0,0 0 0,0 0 0,0 1 0,0-1 0,0 0 1,0 0-1,0 0 0,0 0 0,0 1 0,0-1 0,0 0 1,0 0-1,0 0 0,0 0 0,0 1 0,0-1 0,0 0 0,0 0 1,-1 0-1,1 0 0,0 0 0,0 1 0,0-1 0,0 0 0,0 0 1,0 0-1,-1 0 0,1 0 0,0 0 0,0 0 0,0 0 1,0 0-1,-1 1 0,1-1 0,0 0 0,0 0 0,0 0 16,-3 1-785,1-1 291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9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 4657,'5'-7'243,"1"1"0,0 0 1,1 0-1,-1 0 0,1 1 0,1-1 1,-1 2-1,1-1 0,-1 1 0,1 0 1,0 1-1,1 0 0,-1 0 0,1 1 1,-1 0-1,3 0-243,-3 0-8,1 1 1,0 0-1,0 1 1,0 0-1,0 0 1,0 1-1,0 0 1,0 0-1,0 1 1,0 0-1,-1 1 1,1 0-1,-1 0 1,1 1-1,5 3 8,-5 0 3,0-1 0,-1 2-1,0-1 1,0 1 0,-1 0-1,0 0 1,0 1-1,-1 0 1,0 1 0,-1-1-1,0 1 1,0 0 0,-1 0-1,0 0 1,-1 1-1,0 0 1,0 7-3,0-4 3,-2 0-1,1 0 1,-2 0 0,0 0 0,-1 0-1,0 0 1,-1 0 0,-1 0 0,0-1-1,-1 1 1,0-1 0,-1 0-1,-4 8-2,-2-1 15,0 0-1,-1-1 0,-2-1 0,0 0 0,-11 11-14,16-20 27,1-1 0,-1 0 0,0 0 0,-1-1 0,0 0 0,0-1 0,0 0 0,-1 0 0,0-1 1,0-1-1,-8 3-27,17-7 11,0 1 0,0 0 0,0-1 0,-1 1 0,1-1 0,0 0 0,0 0 0,-1 0 0,1 0 0,0 0 0,0-1 0,-1 1 0,1-1 0,0 1 0,0-1 0,0 0 0,0 0 0,0 0 0,0 0 0,0 0 0,0 0 0,0 0 0,0-1 0,1 1 0,-1-1 0,0 1 0,1-1 0,-1 0 0,1 0 0,0 0 0,0 1 0,-1-1 0,1 0 0,1 0 0,-1-1 0,0 1 0,0 0 0,1 0 0,-1 0 0,1 0 0,0-1 0,-1 1-11,0-8 12,0 0 1,1 0 0,0 1-1,0-1 1,1 0-1,0 1 1,1-1-1,3-9-12,-3 11 0,1 0 0,1 0 0,-1 0 0,1 1 0,1-1 0,-1 1 1,6-6-1,-9 12-1,0-1 1,0 0 0,1 0 0,-1 1 0,1-1 0,-1 1 0,1 0-1,0-1 1,0 1 0,-1 0 0,1 0 0,0 0 0,0 0 0,0 0 0,0 0-1,0 1 1,0-1 0,0 1 0,0-1 0,1 1 0,-1 0 0,0 0 0,0 0-1,0 0 1,0 0 0,1 0 0,-1 1 0,0-1 0,0 1 0,0 0-1,0-1 1,0 1 0,6 4 3,-2 1 1,1-1-1,0 1 0,-1 0 0,0 1 0,-1-1 0,1 1 0,-1 0 0,1 3-3,11 13-1,1 1-17,1 1-42,0 0-1,2-1 1,1-1-1,1-2 1,20 17 60,-38-35-312,-1 0-1,1 0 1,0 0-1,-1-1 1,1 1 0,0-1-1,1 0 1,1 0 312,9-1-978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39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 6881,'0'3'164,"0"0"0,0 1-1,1-1 1,-1 0 0,1 0-1,0 1 1,0-1 0,0 0-1,0 0 1,1 0 0,-1 0-1,1 0 1,0 0 0,0-1-1,0 1-163,9 17 73,-3 4-64,-1 1 0,0 0 0,2 23-9,-2-7 14,-6-35 6,0-1 0,0 1-1,0 0 1,-1 0 0,0 0 0,-1 0 0,0 4-20,-3-12 271,7-11-130,12-22-121,2 1 0,14-21-20,3 4 4,-32 47-4,1 0 1,0 1 0,0 0-1,1-1 1,-1 1-1,0 1 1,1-1 0,0 0-1,3-1 0,-6 4 0,0 0 0,0-1 0,0 1 0,0 0 0,0 0 0,0 0 0,0-1 0,0 1 0,0 0 0,0 0 0,0 1 0,0-1 0,0 0 0,0 0 0,0 0 0,0 1 0,0-1 0,0 1 0,0-1 0,0 0 0,0 1 0,0 0 0,0-1 0,0 1 0,0 0 0,0-1 0,-1 1 0,1 0 0,0 0 0,-1-1 0,1 1 0,-1 0 0,1 0 0,0 0 0,-1 0 0,0 0 0,1 0 0,-1 0 0,0 0 0,1 0 0,1 6 0,0-1 0,0 1 0,0 0 0,-1 0 0,1 3 0,2 77 15,-2-103 56,0 0 0,1 0 0,1 1 0,3-11-71,-3 12-2,3-10-7,0 0 1,1 1-1,2 0 1,6-11 8,-12 26-8,0 0 0,1 0 0,1 0 0,-1 1 0,4-3 8,-8 9-2,-1 0 1,1 0-1,0 1 1,0-1 0,-1 0-1,1 1 1,0-1-1,0 1 1,0-1-1,0 1 1,0 0-1,-1-1 1,1 1-1,0 0 1,0-1 0,0 1-1,0 0 1,0 0-1,0 0 1,0 0-1,0 0 1,1 0 1,-1 1-2,0-1 1,0 1-1,0 0 0,0 0 1,0 0-1,0 0 1,0 0-1,0 0 0,0 0 1,0 0-1,0 0 1,-1 1-1,1-1 1,0 0-1,-1 0 0,1 1 1,-1-1-1,1 0 1,-1 1-1,0-1 1,0 1 1,16 78-26,-12-56-248,0 0 0,2 0-1,8 20 275,-12-37-131,3 5-790,0 0 1,-2 0 0,2 8 920,0 8-1058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0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82 5065,'-2'47'1979,"2"-45"-1915,0-1-1,0 1 1,0-1 0,0 1-1,1-1 1,-1 0 0,1 1-1,-1-1 1,1 1-1,0-1 1,-1 0 0,1 0-1,0 1 1,0-1 0,0 0-1,0 0 1,0 0-1,0 0 1,0 0 0,0 0-1,0 0 1,1-1 0,-1 1-1,0 0 1,0-1-1,2 1-63,2 1-2,0 0-1,0-1 1,0 1-1,0-1 1,0-1-1,1 1 3,5 0-28,1-1 0,0 0 0,0 0 0,-1-1 0,1-1 0,-1 0 0,1 0 0,-1-1-1,0-1 1,0 0 0,0-1 0,-1 1 0,1-2 0,-1 0 0,0 0 0,-1-1 0,1 0 0,6-8 28,-14 14-60,0-1 1,0-1 0,0 1 0,0 0 0,0 0-1,-1-1 1,0 1 0,1-1 0,-1 1-1,0-1 1,0 0 0,0 1 0,0-1-1,-1 0 1,1 0 0,-1 1 0,1-3 59,-2 3-15,1 0 0,0 0 0,-1 0 0,0 0 0,1 0 0,-1 0 0,0 0 1,0 1-1,0-1 0,0 0 0,0 0 0,0 1 0,-1-1 0,1 1 0,0-1 1,-1 1-1,0 0 0,1-1 0,-1 1 0,0 0 0,1 0 0,-1 0 1,0 0-1,0 0 0,0 1 15,-3-2 82,0 0 0,0 0 0,0 1 0,0 0 0,-1 0 0,1 0 1,0 1-1,0 0 0,-1 0 0,1 0 0,0 1 0,0-1 0,-1 1 0,1 0 0,0 1 0,0-1 1,0 1-1,0 0 0,1 1 0,-1-1 0,1 1 0,-3 1-82,-2 2 146,1 1 0,-1-1 1,2 1-1,-1 1 0,1-1 0,0 1 0,1 1 0,0-1 1,0 1-1,1 0 0,-1 2-146,4-7 26,1-1-1,-1 0 1,1 1 0,0-1 0,0 1 0,0 0-1,1-1 1,-1 1 0,1 0 0,0-1 0,0 1 0,0 0-1,0-1 1,1 1 0,-1 0 0,1-1 0,0 1-1,0-1 1,0 1 0,2 1-26,-1-1 9,0 0 1,1 0-1,0-1 1,0 1-1,0-1 1,1 1-1,-1-1 1,1 0-1,0 0 1,-1-1-1,1 1 1,0-1-1,1 0 1,-1 0-1,0 0 1,4 1-10,10 2-34,0-1 1,1 0-1,0-1 1,-1-1-1,1-1 0,3-1 34,45-1-1225,4-4 1225,42-6-596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1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72 131 4049,'-54'-30'2004,"53"30"-1876,0 0-1,0-1 1,0 1 0,0-1-1,1 1 1,-1-1-1,0 1 1,0-1-1,0 1 1,0-1 0,1 0-1,-1 1 1,0-1-1,1 0 1,-1 1-1,1-1 1,-1 0 0,0 0-1,1 0 1,0 0-1,-1 0 1,1 0 0,0 0-1,-1 0 1,1 0-128,1 0 89,-1 1 0,1-1 0,0 0 0,-1 0 0,1 1 0,0-1 0,0 1 1,-1-1-1,1 1 0,0-1 0,0 1 0,0-1 0,0 1 0,0 0 0,0-1 0,0 1 0,0 0 1,0 0-1,0 0-89,81-23 125,-46 12-80,0 1 1,8 1-46,-28 6 1,26-5 63,25 0-64,-55 7-7,0 0 0,-1 1 0,1 1-1,0 0 1,0 1 0,-1 0 0,1 0 0,1 2 7,-11-3-29,0-1 1,0 1-1,0 0 1,-1 0-1,1 0 1,0 0 0,-1 0-1,1 0 1,0 0-1,-1 1 1,1-1 28,-2 0-29,0 0-1,1-1 1,-1 1 0,0-1 0,0 1 0,0 0-1,1-1 1,-1 1 0,0-1 0,0 1-1,0 0 1,0-1 0,0 1 0,0 0 0,0-1-1,0 1 1,-1 0 0,1-1 0,0 1-1,0-1 1,0 1 0,-1 0 0,1-1 0,0 1-1,-1-1 1,1 1 0,-1-1 0,1 1-1,0-1 1,-1 1 0,1-1 0,-1 0 0,1 1-1,-1-1 1,1 1 0,-1-1 0,0 0 0,1 0-1,-1 1 1,0-1 29,-29 16-436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2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6105,'17'2'2193,"11"2"-1753,10-4-288,7 0 16,2-4 24,-3 0-16,-1 4-360,6-2-640,-6 2 536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2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171 130 3209,'5'-14'732,"-1"-1"1,0 0-1,-1 0 0,-1-1 1,1-12-733,-3 27 85,0 0-1,0 0 1,1 0 0,-1 0 0,0 0-1,0 0 1,0 0 0,0 0 0,-1 0 0,1 0-1,0 0 1,0 0 0,0 0 0,-1 0-1,1 0 1,-1 0 0,1 0 0,-1 0-1,1 0 1,-1 0 0,1 1 0,-1-1 0,0 0-1,1 0 1,-1 1 0,0-1 0,0 0-1,0 1 1,0-1-85,0 1 40,0 0-1,0 0 0,-1 0 1,1 1-1,0-1 0,0 0 1,-1 1-1,1-1 1,0 1-1,0-1 0,0 1 1,0-1-1,-1 1 0,1 0 1,0 0-1,0-1 1,0 1-1,1 0 0,-1 0 1,0 0-1,0 0 0,0 0 1,1 0-1,-1 1-39,-19 29 191,2 0 1,1 1-1,2 1 0,1 1 0,-3 12-191,2-6 111,5-15-73,1 1 1,2-1-1,0 4-38,5-21 6,1 0 0,0-1 1,0 1-1,1 0 0,0 0 0,0 0 0,1 0 1,0 0-1,0-1 0,1 1 0,0 0 0,2 4-6,-3-10 2,0 0 0,0 0 0,0 0-1,0 0 1,1 0 0,-1 0 0,1 0-1,0 0 1,-1-1 0,1 1 0,0 0-1,0-1 1,0 0 0,0 1 0,0-1-1,0 0 1,1 0 0,-1 0 0,0 0-1,1-1 1,-1 1 0,0-1 0,1 1 0,-1-1-1,1 0 1,-1 0 0,0 0 0,1 0-1,-1 0 1,1-1 0,-1 1 0,0-1-1,2 0-1,9-3-11,0 0-1,-1-1 1,1 0-1,-2-1 1,7-4 11,-17 10-2,14-8-32,0-1 0,0-1 0,-1 0 0,13-13 34,-24 21-5,0 0 1,0-1-1,-1 0 1,1 1 0,-1-1-1,0 0 1,1 0-1,-2-1 1,1 1 0,0 0-1,-1-1 1,1 1-1,-1-1 1,0 1 0,0-1-1,0 1 1,-1-1 0,1 0-1,-1 0 1,0 1-1,0-1 1,0 0 0,-1 1-1,1-1 1,-1 0-1,0-1 5,0 4-2,0-1 0,1 0 0,-1 1 0,0-1 0,0 0 0,0 1 0,0 0 0,0-1 0,-1 1 0,1-1 0,0 1 0,-1 0 0,1 0 0,-1 0 0,1 0 0,-1 0 0,1 0 0,-1 0 0,0 1 0,-1-1 2,-1 0-1,0 0 0,0 0-1,0 0 1,0 1 0,0 0 0,0 0-1,0 0 1,0 1 0,-3-1 1,-4 3-22,0-1-1,1 1 0,-1 1 1,1 0-1,-1 0 1,-6 5 22,10-5-244,0 0 0,0 0 0,0 1 1,1 0-1,0 1 0,0-1 0,0 1 0,1 0 1,0 0-1,0 1 244,-4 16-740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2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6625,'8'-15'2393,"-8"13"-1905,-2 2-216,10 4 192,-8-4 56,0 0-40,0 0-136,0 0-456,0 0-304,0 0-1528,0 0 1312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3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73 112 7082,'-1'-2'98,"0"1"0,1-1 1,-1 1-1,0-1 1,1 1-1,-1-1 1,1 1-1,0-1 1,0 0-1,-1 1 1,1-1-1,0 0 1,0 1-1,1-1 1,-1 0-1,0 1 1,0-1-1,1 1 0,-1-1 1,1 0-1,0 1 1,-1-1-1,1 1 1,0 0-1,0-1 1,0 1-1,0-1 1,0 1-1,0 0 1,0 0-1,0 0 1,1 0-1,-1 0 1,0 0-1,1 0 0,-1 0 1,1 0-99,12-7 23,0 0-1,1 1 1,-1 1-1,2 0 1,-1 1-1,0 0 1,15-1-23,-19 4-2,0 0 0,0 1 1,0 0-1,1 1 0,-1 0 0,0 1 1,0 0-1,0 0 0,0 2 0,0-1 1,9 4 1,-18-5-4,1 0 1,0 1-1,-1-1 1,1 1 0,-1-1-1,0 1 1,1 0-1,-1-1 1,0 1 0,0 0-1,0 1 1,0-1-1,0 0 1,-1 0 0,1 1-1,-1-1 1,1 1-1,-1 0 1,1 2 3,-1-1-10,-1 0 1,1 0-1,-1 0 0,0 0 1,0 0-1,0 0 0,0 0 0,-1 0 1,1 0-1,-1 0 0,0 0 1,-2 3 9,-2 5-31,0 0 0,-1-1 0,0 0-1,-1 0 1,0 0 0,-1-1 0,0 0 0,-2 1 31,-1 0-23,-1 0-1,0-1 0,0-1 1,-1 1-1,0-2 0,-1 0 24,5-3-9,0-1-1,1 0 0,-2 0 0,1-1 0,0-1 0,-1 1 0,1-1 0,-1-1 0,0 0 0,-3 0 10,13-1 0,0 0 0,0 0 1,-1 0-1,1-1 0,0 1 0,0 0 1,0 0-1,-1 0 0,1 0 0,0 0 1,0-1-1,0 1 0,0 0 0,0 0 1,-1 0-1,1-1 0,0 1 0,0 0 1,0 0-1,0 0 0,0-1 0,0 1 1,0 0-1,0 0 0,0 0 0,0-1 1,0 1-1,0 0 0,0 0 0,0-1 1,0 1-1,0 0 0,0 0 0,0-1 1,0 1-1,0 0 0,0 0 0,0 0 1,0-1-1,0 1 0,0 0 0,1 0 1,-1 0-1,0-1 0,0 1 0,0 0 1,0 0-1,0 0 0,1 0 0,-1-1 1,0 1-1,0 0 0,0 0 0,1 0 1,-1 0-1,0 0 0,0 0 0,1 0 1,-1 0-1,0 0 0,0 0 0,0-1 1,1 1-1,-1 0 0,0 0 0,0 0 1,1 1-1,-1-1 0,0 0 0,29-1 1,0 2 0,0 1-1,0 2 1,9 2-1,-24-4 8,-1 1 1,1 1 0,-1 0-1,0 1 1,0 0-1,0 1 1,6 4-9,-15-8 7,-1 0 0,1 0 0,-1 1 0,1-1-1,-1 1 1,0 0 0,0 0 0,0 0 0,-1 0 0,1 0 0,-1 1 0,0-1 0,0 1 0,0 0 0,0-1 0,-1 1 0,1 0 0,-1 0 0,0 0 0,0 0 0,0 0 0,-1 0 0,1 1 0,-1 2-7,-1-3 10,0 1 1,0-1 0,-1 0-1,1 1 1,-1-1 0,0 0 0,0 0-1,0 0 1,-1 0 0,1 0 0,-1-1-1,0 1 1,0-1 0,0 0 0,-1 1-1,1-1 1,-1-1 0,0 1 0,1-1-1,-2 1-10,-10 6 50,-1-1 0,1 0 0,-2-1 0,-10 3-50,4-2 26,0-1 0,-1-1 0,0-2-1,0 0 1,0-1 0,0-1-1,0-2 1,0 0 0,-1-2 0,-15-3-26,37 5-55,0 0 0,0-1 0,0 0 0,1 1 0,-1-1 0,0 0 1,0 0-1,0-1 0,1 1 0,-1-1 0,1 1 0,-1-1 0,1 0 1,-2-1 54,4 3-33,0 0 0,0-1 0,0 1 0,-1 0 0,1 0 1,0 0-1,0 0 0,0-1 0,0 1 0,0 0 0,-1 0 1,1 0-1,0-1 0,0 1 0,0 0 0,0 0 0,0 0 1,0-1-1,0 1 0,0 0 0,0 0 0,0 0 1,0-1-1,0 1 0,0 0 0,0 0 0,0-1 0,0 1 1,0 0-1,0 0 0,0 0 0,1-1 0,-1 1 0,0 0 1,0 0-1,0 0 0,0-1 0,0 1 0,0 0 33,11-6-741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2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 6609,'-2'0'132,"1"0"-1,0-1 0,0 1 1,0 0-1,0 0 0,0 0 1,0-1-1,-1 1 0,1 1 1,0-1-1,0 0 0,0 0 1,0 0-1,-1 0 0,1 1 1,0-1-1,0 1 0,0-1 1,0 1-1,0-1 0,-1 1-131,0 1 87,0 0-1,0 0 0,0 0 0,0 0 1,0 0-1,0 0 0,1 1 0,-1-1 1,0 2-87,-3 7 5,-1 1 0,2 0 0,-4 13-5,7-23 51,-8 34 65,1 2-1,2-1 0,-1 21-115,-1 115 342,7-161-322,0 56 143,3 5-163,-1-54 16,1-1 0,1 1 0,0-1 0,1 1 0,2-1 0,1 4-16,-5-17 13,0-1 0,0 0 0,0 0 0,0 0 0,1 0 0,-1 0 0,1 0 0,0-1 0,0 1 0,0-1 0,1 0 0,-1 0 1,1 0-1,0 0 0,2 0-13,-2-1 23,0-1 0,0 1 0,0-1 0,0 0 0,0 0 0,0-1 0,0 1 1,0-1-1,0 0 0,1 0 0,-1 0 0,0-1 0,0 1 0,0-1 0,0 0 1,3-1-24,10-4 77,0 0 1,-1-1 0,0-1 0,0-1-1,0 0 1,5-5-78,19-17 215,25-23-215,-33 25 18,0-2 0,-3-1-1,0-1 1,-3-1 0,0-2 0,8-17-18,31-61 6,-61 106-4,-3 6-2,-1 1 1,1-1 0,-1 1-1,1-1 1,0 1 0,0-1-1,0 1 1,0-1 0,0 1-1,0 0 1,0 0 0,0-1-1,0 1 1,1 0 0,-1 0-1,0 0 1,1 0 0,-1 1-1,1-1 1,-1 0 0,1 1-1,1-1 0,-3 1 1,1 0 0,-1 0 0,0 0-1,1 0 1,-1 0 0,1 1 0,-1-1-1,0 0 1,1 0 0,-1 1 0,0-1-1,0 0 1,1 0 0,-1 1 0,0-1-1,0 0 1,1 1 0,-1-1-1,0 0 1,0 1 0,0-1 0,1 0-1,-1 1 1,0-1 0,0 1 0,0-1-1,0 0 1,0 1 0,0-1 0,0 1-1,0-1 0,0 17 25,-1-13-18,-11 107 132,6-78-98,2 0 0,1 0 0,2 0 0,1 1 0,2-1 0,2 5-41,3-18 122,-7-19-110,1-1 0,-1 1 0,1-1 0,-1 0 0,1 1 0,-1-1 0,0 0-1,1 1 1,-1-1 0,1 0 0,-1 1 0,1-1 0,0 0 0,-1 0 0,1 0 0,-1 1-1,1-1 1,-1 0 0,1 0 0,0 0 0,-1 0 0,1 0-12,1-1 37,1 0 1,-1 0 0,1 0-1,-1 0 1,0 0-1,0 0 1,0-1-1,1 1 1,-1-1-1,0 0 1,-1 1 0,1-1-1,0 0 1,-1 0-1,1-1-37,116-135 777,116-124-1670,-271 296-4488,-34 23 5381,28-23-2215,-15 16 2215,37-30-189,1 2 0,0 0 0,2 1 0,-11 18 189,27-39 116,1 0 1,0 1-1,-1-1 0,1 0 1,0 1-1,0-1 0,0 1 1,1-1-1,-1 1 1,0 1-117,1-3 96,1 0 1,-1 0 0,0 0 0,0 0-1,0 0 1,1 0 0,-1 0 0,1 0-1,-1 0 1,0 0 0,1 0 0,0 0-1,-1 0 1,1 0 0,0-1 0,-1 1-1,1 0 1,0 0 0,0-1 0,0 1-1,-1 0 1,1-1 0,0 1 0,0-1 0,0 1-1,1 0-96,13 5 564,1 0 0,-1-1 0,1-1 0,1 0 0,-1-1-1,3-1-563,42 10 458,34 17-150,-67-19-531,0-1 1,0-2-1,1 0 0,0-2 1,19 0 222,-15-7-392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3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10 7218,'-4'-9'2434,"8"18"-988,6 9-1342,-1 0 0,0 1 0,-1 0 0,4 18-104,-10-29 27,0 1-1,-1-1 0,0 0 1,0 1-1,-1-1 0,0 1 0,0-1 1,-1 1-1,-1 3-26,0 7 36,-7 49 241,-18 65-277,14-83-117,3 0 1,3 1 0,1 1-1,3 0 117,3-51-182,0 0-1,0 1 1,0-1-1,0 0 0,0 0 1,0 0-1,0 0 1,0 0-1,1 0 0,-1 0 1,0 0-1,1 0 1,-1 0-1,1 1 183,10-9-912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3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4 227 7642,'-1'-7'321,"0"0"0,0 1 0,1-1-1,0 0 1,0 0 0,1 1 0,0-1 0,0 0 0,1 1 0,-1-1 0,2-2-321,0 4 4,0 0-1,0 0 0,0 0 1,0 0-1,1 0 0,0 1 1,0 0-1,0 0 0,0 0 1,1 0-1,-1 0 0,1 1 1,2-1-4,17-9-5,1 1 1,1 1 0,0 1-1,0 2 1,1 0 0,0 2-1,0 1 1,2 1 4,-15 1-7,0 2-1,0 0 1,0 1 0,0 0 0,12 2 7,-23-2-4,0 1 0,0-1 0,0 1 0,0 0 0,0 0 1,0 0-1,0 0 0,0 0 0,0 1 0,0-1 0,-1 1 1,1 0-1,0 0 0,-1 0 0,0 0 0,1 0 0,-1 1 1,0-1-1,0 1 0,0-1 0,-1 1 0,1 0 0,-1-1 1,1 1-1,-1 0 0,0 0 0,1 3 4,-2-1-3,1-1 0,-1 1 0,0 0 0,0 0 0,0 0 0,-1-1 0,0 1 0,1 0 0,-2 0 0,1-1 0,-1 1 0,1-1 0,-1 1 0,0-1 0,-1 0 0,1 0 0,-1 0 0,0 0 0,0 0 0,0-1 0,0 1 0,-1-1 0,1 0 0,-1 0 3,-9 8 0,-1 0 0,0-1 0,-1-1 0,0-1 0,0 0 0,-3 0 0,-20 10-21,-2-3-1,0-1 1,-16 3 21,48-16-400,1 1-1,-1 0 1,1 1 0,0 0-1,-4 2 401,-1 2-829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4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1 115 6649,'37'13'901,"-22"-8"-529,1-1-1,-1 0 1,1 0 0,13 0-372,-6-2 93,1-1 0,-1-1 0,1-1 0,21-4-93,14-4 210,21-9-210,-45 10 16,66-18-43,-89 22-22,-1 0-1,0 0 1,0-2 0,0 1 0,-1-1 0,0-1-1,2-2 50,-11 9-15,0-1-1,0 0 1,0 1-1,0-1 0,0 0 1,-1 0-1,1 1 1,0-1-1,0 0 0,-1 0 1,1 0-1,-1 0 1,1 0-1,-1 0 1,1 0-1,-1-1 0,0 1 1,1 0-1,-1 0 1,0 0 15,0 0-15,0 0 0,-1 0 0,1 1 0,0-1 0,0 0 0,-1 1 0,1-1 0,-1 1 0,1-1 1,0 0-1,-1 1 0,1-1 0,-1 1 0,1-1 0,-1 1 0,0-1 0,1 1 0,-1 0 0,0-1 1,1 1-1,-1 0 0,0-1 0,1 1 15,-5-2-22,0 1-1,0 0 1,1 0 0,-1 0 0,0 0-1,0 1 1,0 0 0,0 0-1,-3 0 23,-29 5 317,-1 1 0,1 2 0,0 1 0,0 2 0,1 2-1,1 1 1,-14 9-317,44-21 63,0 1 0,0 0 0,1 0 0,-1 0 0,1 0 0,0 1-1,0-1 1,0 1 0,0 0 0,1 1 0,0-1 0,-1 1-63,3-3 13,1 0 1,-1 0-1,0 0 0,1 0 1,0 0-1,-1 0 1,1 0-1,0 0 0,0 0 1,0 0-1,0 0 0,0 1 1,1-1-1,-1 0 1,1 0-1,-1 0 0,1 0 1,0 0-1,0 0 1,0-1-1,0 1 0,0 0 1,0 0-1,0 0 1,0-1-1,1 1 0,-1-1 1,1 1-1,-1-1 0,1 0 1,1 1-14,9 8 16,1 0-1,0-1 1,1-1 0,0 0-1,0-1 1,1 0 0,-1-1 0,2-1-1,-1 0 1,1-1-16,9 2-132,0-1 1,0-2-1,0 0 1,0-2-1,1 0 1,1-2 131,22-5-1277,-4-4 560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6:44.5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1 235 7017,'-1'5'3102,"7"7"-2646,-4-9-86,9 13-208,0 0 0,1-1-1,0 0 1,14 11-162,-7-7 157,-1 1 1,7 12-158,74 121 427,-25-35-238,-70-113-170,16 22 50,-19-26-58,0 0 0,-1 0-1,1 0 1,0 0-1,0-1 1,0 1-1,0 0 1,0-1 0,0 1-1,0-1 1,0 1-1,0-1 1,0 1 0,0-1-1,0 0 1,0 1-1,1-1 1,-1 0 0,0 0-1,0 0 1,0 0-1,0 0 1,1 0 0,-1 0-1,0 0 1,0-1-11,5-2 44,0-1 0,0 0 1,0 0-1,-1-1 0,0 0 0,0 1 1,0-2-1,-1 1 0,0-1 1,0 1-45,30-42-9,-3 0 0,-2-2 0,-2-1 0,-3-2 1,-1 0-1,-3-1 0,-2-2 0,-3 1 0,-2-2 0,5-49 9,-12 61-528,-2 32 226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42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741 176 1944,'31'-116'1039</inkml:trace>
  <inkml:trace contextRef="#ctx0" brushRef="#br0" timeOffset="1">780 25 3646,'0'-1'31,"0"-1"31,0 1-1,0-1 1,0 0-1,-1 0 1,1 0 0,0 1-1,-1-1 1,0 0-1,0-1-61,1 3 34,-1 0-1,1-1 0,-1 1 0,0-1 1,1 1-1,-1 0 0,1-1 1,-1 1-1,0 0 0,1 0 0,-1 0 1,0 0-1,1-1 0,-1 1 0,1 0 1,-1 0-1,0 0 0,1 0 1,-1 0-1,0 0 0,0 1-33,-3-1 204,0-1-107,-1 1 0,1-1 0,0 1 0,0 1 0,-1-1 0,1 0 0,0 1-1,-1 0 1,1 0 0,0 1 0,0-1 0,0 1 0,0-1 0,0 1 0,1 1-1,-1-1 1,0 0 0,-1 3-97,-9 6 94,1 1 1,1 1-1,0 0 0,0 0-94,-1 3 137,-71 71 624,-38 26-761,-62 65 187,160-151-176,0 2 0,2 1-1,1 1 1,2 0 0,1 2-1,1 0 1,2 1 0,-2 9-11,9-21 5,1 1 0,1 0 1,1 0-1,1 0 0,1 0 1,1 1-1,1-1 0,2 1 1,0 0-1,1-1 0,1 0 1,1 1-1,3 5-5,-3-16-2,1 0 0,0-1 0,0 0 0,1 0 0,1-1 0,0 1 0,1-2 0,0 1 0,0-1 1,1 0-1,0 0 0,1-1 0,0-1 0,5 3 2,0-1-287,0-1 1,0 0-1,1-2 1,1 0-1,-1 0 1,1-2-1,0 0 1,0-1-1,1 0 1,5-1 286,33 2-842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18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17 155 1424,'40'-48'715,"-38"46"-628,-1-1 1,0 1-1,1-1 0,-1 1 0,0-1 0,0 0 1,0 1-1,-1-1 0,1 0 0,-1 0 0,1 1 1,-1-1-1,0 0 0,0 0 0,0 0 1,-1 0-88,1-7 270,10-39 1842,-10 48-1833,2 9 568,2 117-276,-2-77-490,-2-20-8,-2 0 0,-1 0 0,-1 0 0,-1 0 0,-2-1 0,-3 7-73,-1 6 104,2 0-1,-1 20-103,3-2-13,1-20-142,2 1-1,2-1 0,2 21 156,-2-42-1545,-1-11 1031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18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0 234 2160,'71'-39'1304,"1"3"0,1 3 0,5 2-1304,89-40 408,-123 49-223,-43 21-50,-1 1 6,-2 25 309,1-20-441,0 0 1,0-1-1,-1 1 1,0-1-1,1 1 0,-2-1 1,1 1-1,-2 0-9,3-1 2,-7 11 11,1 0 0,1 1-1,0 0 1,1 0 0,1 1-1,0 4-12,-8 39 55,7-40-113,1 1 0,1-1 0,1 1 0,0 1 58,2-20-77,0-1 19,0-1 0,0 1-1,0-1 1,0 1 0,0-1 0,0 0 0,0 1 0,0-1 0,0 1 0,0-1 0,0 1 0,0-1 0,0 1-1,1-1 1,-1 0 0,0 1 0,0-1 0,0 0 0,1 1 0,-1-1 0,0 1 0,1-1 0,-1 0-1,0 0 1,1 1 0,-1-1 0,0 0 58,7 3-648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19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3 1520,'-16'1'451,"12"0"-185,1-1 1,-1 0 0,0 0 0,1 0-1,-1 0 1,1-1 0,-1 0 0,1 1 0,-1-1-1,0-1-266,4 2 32,0 0 0,-1 0 0,1 0 0,0 0 0,0 0 0,0 0 0,0 0-1,0 0 1,-1 1 0,1-1 0,0 0 0,0 0 0,0 0 0,0 0 0,0 0-1,0 0 1,-1 0 0,1 0 0,0 1 0,0-1 0,0 0 0,0 0 0,0 0 0,0 0-1,0 0 1,0 1 0,0-1 0,0 0 0,0 0 0,0 0 0,0 0 0,0 1-1,0-1 1,0 0 0,0 0 0,0 0 0,0 0 0,0 0 0,0 1 0,0-1 0,0 0-1,0 0 1,0 0 0,0 0 0,0 0 0,0 1 0,0-1 0,0 0 0,1 0-32,-2 8 535,-4 39-197,-3 1-1,-12 37-337,7-31 40,2 2 0,2 5-40,2-12 12,7-47-24,0 0 58,6-4 115,-4-1-157,0 1 0,0-1 0,0 0 0,0 0 1,-1 0-1,1 1 0,0-4-4,5-8 4,8-8-1,2 0 1,10-11-4,7-6-2,-25 29 2,4-6 5,0 0-1,1 1 1,1 1-1,0 0 1,1 1-1,8-4-4,-24 16 4,1 0-1,0 1 1,-1-1 0,1 1-1,0 0 1,-1-1 0,1 1-1,0 0 1,0-1 0,-1 1-1,1 0 1,0 0-1,0 0 1,0-1 0,-1 1-1,1 0 1,0 0 0,0 0-1,0 0 1,-1 1 0,1-1-1,0 0 1,0 0 0,-1 0-1,1 1 1,0-1 0,0 0-1,-1 1 1,1-1 0,0 0-1,-1 1 1,1-1 0,0 1-1,-1-1 1,1 1-1,-1 0 1,1-1 0,-1 1-1,1-1 1,-1 1 0,1 0-1,-1-1 1,0 1 0,1 0-4,0 3 13,0 1 1,1-1 0,-2 0 0,1 0-1,0 0 1,-1 1 0,0-1 0,0 1-14,-2 46 147,-9 47-147,3-39 85,3 11-85,4-51-1,0 8-141,1 0 1,2 15 141,1-33-1705,-3-8 1101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19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 3201,'16'-53'1808,"-10"50"-416,1-3-647,11 1-177,4-3-288,0-1-72,0 4-128,-3-3-24,-5 6-64,-1 1-120,4 1-576,-8 5-329,-2 8 577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0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 2817,'-33'146'1280,"55"-142"-560,4-4 16,16-9-488,4-6-600,9-5 208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2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6 278 7306,'-3'-2'2297,"1"0"-1039,13 2-599,6 1-577,-1-1 1,0 0 0,1-1-1,-1-1 1,1 0-1,-1-1 1,0-1-1,0-1 1,-1 0 0,1-1-1,-1-1 1,-1 0-1,8-5-82,-2 0 56,0-1 0,-1-1 0,0-2-56,-13 12 5,-1-1 0,1 0 1,-1-1-1,0 1 1,-1-1-1,0 0 0,0 0 1,0 0-1,0-1 1,-1 1-1,2-7-5,-4 10-3,0 0 0,-1 0 0,0 1 0,1-1 0,-1 0 0,0 0 0,0 0 0,0 1 0,-1-1 0,1 0 0,-1 0 0,1 1 0,-1-1 0,0 0 0,0 1 0,0-1 0,0 1 0,-1-1 0,1 1 0,-1 0 0,0-1-1,1 1 1,-1 0 0,0 0 0,0 0 0,0 0 0,-3-1 3,2 1-2,-1-1 0,0 1 0,1 0-1,-1 1 1,0-1 0,0 1-1,0-1 1,-1 1 0,1 0 0,0 1-1,0-1 1,0 1 0,-1 0-1,1 0 1,0 0 0,-1 0 0,1 1-1,-2 0 3,-4 2 3,0 1 0,0 0 0,0 1 0,1 0 0,-1 0 0,1 1 0,0 0 0,1 1 0,0 0 0,-7 7-3,0 0 21,2 2 1,0-1-1,0 2 0,2-1 0,-5 10-21,5-6 29,0 0 0,2 1-1,0 0 1,1 1 0,2 0-1,0 0 1,-1 8-29,6-21 9,1-1 1,-1 1-1,1-1 1,0 1 0,1-1-1,0 1 1,1-1-1,-1 0 1,4 8-10,-3-10 3,1-1 0,-1 1 0,1-1-1,1 1 1,-1-1 0,1 0 0,0 0 0,0-1 0,0 1 0,1-1 0,-1 0-1,1 0 1,0 0 0,3 1-3,3 1-15,1 0 0,0 0 0,-1-2 0,1 1 0,1-2 0,-1 1 0,1-2 0,-1 0 1,9 1 14,23-1-221,1-1 0,7-3 221,-30 2-71,122-9-159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3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109 194 1664,'26'-40'4456,"-26"40"-4451,1 0 0,-1 0 1,0 0-1,0-1 0,0 1 0,1 0 1,-1 0-1,0 0 0,0 0 0,0 0 1,1 0-1,-1-1 0,0 1 0,0 0 1,1 0-1,-1 0 0,0 0 0,0 0 1,1 0-1,-1 0 0,0 0 0,0 0 0,1 0 1,-1 0-1,0 0 0,1 0 0,-1 0 1,0 1-1,0-1 0,0 0 0,1 0 1,-1 0-1,0 0 0,0 0 0,1 1 1,-1-1-1,0 0 0,0 0 0,0 0 1,1 0-1,-1 1 0,0-1 0,0 0 0,0 0 1,0 1-1,0-1 0,0 0 0,1 0 1,-1 1-1,0-1 0,0 0 0,0 0 1,0 1-1,0-1 0,0 0 0,0 0 1,0 1-1,0-1 0,0 0 0,0 0 1,0 1-1,0-1 0,-1 0 0,1 0 1,0 1-1,0-1 0,0 0 0,0 0 0,0 1 1,0-1-6,-5 11 26,4-6-21,-1 0-1,1-1 1,-1 1-1,-1-1 1,1 1-1,-3 2-4,-20 27 38,-2-2 0,-5 3-38,21-22 14,8-9-9,1-1 0,-1 0 0,0 0 0,0 0 0,0 0 0,0 0-1,-1-1 1,-1 2-5,6-5 24,1 0-1,-1 0 1,0 0-1,0 0 0,1 0 1,-1 0-1,0 0 1,0 0-1,0 0 0,0 0 1,-1 0-1,1-1 0,0 1 1,0 0-1,-1-1 1,1-1-24,8-13 55,20-34 34,84-157 643,-109 200-694,-3 3-11,1 0-1,0 0 0,0 0 0,0 0 0,1 0 0,-1 1 1,1-1-1,0 1 0,0 0 0,0 0 0,0 0 0,3-1-26,-6 4 2,0-1-1,0 1 1,0 0-1,1 0 1,-1 0-1,0 0 1,0 0-1,1 0 1,-1 0-1,0 0 1,0 0-1,0 0 0,1 0 1,-1 0-1,0 0 1,0 0-1,1 0 1,-1 0-1,0 0 1,0 0-1,0 0 1,1 0-1,-1 0 1,0 0-1,0 0 1,0 0-1,1 1 0,-1-1 1,0 0-1,0 0 1,0 0-1,0 0 1,1 1-1,-1-1 1,0 0-1,0 0 1,0 0-1,0 0 1,0 1-1,0-1 1,0 0-1,1 0 0,-1 0 1,0 1-1,0-1 1,0 0-1,0 0 1,0 1-1,0-1 1,0 0-2,1 17 33,-5 24-7,-1 1 1,-3 6-27,-4 28 24,3 10-2,3 1 0,4-1 0,9 73-22,-1-68 0,-6-90-33,0-1 1,0 1 0,0-1-1,0 1 1,-1-1 0,1 1-1,0-1 1,0 0 0,0 1-1,0-1 1,-1 1-1,1-1 1,0 0 0,0 1-1,-1-1 1,1 0 0,0 1-1,-1-1 1,1 0 0,0 1-1,-1-1 1,1 0-1,-1 0 1,1 1 0,0-1-1,-1 0 1,1 0 0,-1 0-1,1 0 1,0 1 0,-1-1-1,1 0 1,-1 0 0,1 0-1,-1 0 1,0 0 32,-25-2-352,8 1 194,0-1 97,6 0 46,0 1-1,0 0 0,0 1 1,0 0-1,0 1 0,-6 1 16,42-21 1492,5-6-1369,28-21 32,-52 42-129,1 0 1,-1 0-1,1 1 1,0 0-1,0 0 1,0 1-1,0 0 1,0 0-1,1 0 1,-1 1-1,0-1 1,1 2-1,0-1-26,5 1-266,-1 1 0,1 0-1,0 1 1,0 0 0,5 3 266,1-1-1039,-4 0 300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3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2609,'2'-2'1176,"0"2"-624,0 0-120,-1 0-480,1 0-312,0 0 224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4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78 3033,'-6'-55'1291,"7"37"-472,3 14-258,-3 5-544,0-1 0,-1 1 0,1 0 0,-1-1 0,1 1-1,-1 0 1,1 0 0,-1 0 0,1-1 0,-1 1 0,1 0 0,-1 0-1,0 0 1,0 0 0,1 0 0,-1 0 0,0 0 0,0 0-1,0-1 1,0 2-17,0 12 21,0-1 0,-1 0 0,-1 1 0,0-1-1,-2 9-20,1-8 14,-18 60 37,7-27-69,14-47 17,0 0-1,0 1 1,0-1 0,0 0-1,0 1 1,0-1-1,0 0 1,1 0 0,-1 1-1,0-1 1,0 0 0,0 0-1,0 1 1,0-1-1,1 0 1,-1 0 0,0 1-1,0-1 1,0 0 0,1 0-1,-1 0 1,0 0 0,0 1-1,1-1 1,-1 0-1,0 0 1,0 0 0,1 0-1,-1 0 1,0 0 0,0 0-1,1 0 1,-1 1 0,0-1-1,1 0 1,-1 0-1,0 0 1,1-1 0,-1 1-1,0 0 1,0 0 0,1 0-1,-1 0 1,0 0-1,1 0 2,12-2 25,-13 2-23,20-2 30,-1-2-1,1 0 1,0-1-1,-1-1 1,15-6-32,-11 1 241,0-2 0,-1 0 1,-1-1-1,0-1 0,16-16-241,-27 23 73,-4 3 21,0-1 1,0 0 0,0 0-1,-1 0 1,3-4-95,-7 9 33,0 0 0,0-1 0,0 1 0,0 0-1,0-1 1,-1 1 0,1-1 0,0 1 0,-1-1 0,1 0-1,-1 1 1,1-1 0,-1 0 0,0 1 0,0-1-1,0 0 1,0 1 0,0-1 0,0 0 0,0 1 0,0-1-1,-1 0 1,1 1 0,-1-1 0,1 1 0,-1-1 0,1 1-1,-1-1 1,-1 0-33,1 1 18,0 0 0,-1 0-1,1 0 1,-1 0 0,1 0 0,-1 1-1,1-1 1,-1 1 0,0-1 0,1 1-1,-1 0 1,0 0 0,1-1-1,-1 1 1,0 0 0,1 0 0,-1 1-1,1-1 1,-2 0-18,1 1 6,-1-1-1,1 0 1,0 1-1,0-1 1,0 1-1,0 0 1,-1 0 0,1-1-1,0 2 1,0-1-1,1 0 1,-1 0-1,0 1 1,0-1-6,0 3 6,0-1 0,-1 1 0,2-1 0,-1 1 0,0 0 0,1 0 0,0 0 0,0 0 0,0 0 0,0 0 0,1 1 0,0-1-6,-1 55 8,2-42-8,-1 26 17,-3 1 0,-1 0 0,-7 30-17,-35 126-396,42-184 294,-9 30-2365,13-40 1604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4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137 230 1496,'8'-150'1054,"-8"94"596,0 55-1496,0-1 0,-1 0 0,1 1 0,-1-1 0,1 1 0,-1-1 0,0 1 0,1-1 0,-1 1 0,0 0 1,0-1-1,0 1 0,0 0 0,-1 0-154,1-1 118,1 2-60,0 0 1,-1 0-1,1 0 1,0 0-1,-1-1 1,1 1-1,-1 0 1,1 0-1,0 0 0,-1 0 1,1 0-1,-1 0 1,1 0-1,0 0 1,-1 0-1,1 0 1,0 0-1,-1 0 1,1 1-1,-1-1 1,1 0-1,0 0 1,-1 0-1,1 0 1,0 1-1,-1-1 1,1 0-1,0 0 1,-1 1-1,1-1 1,0 0-1,0 0 0,-1 1 1,1-1-1,0 0 1,0 1-1,0-1 1,-1 0-1,1 1 1,0-1-1,0 1-58,-18 25-315,13-17 492,-5 5-169,0 1 0,1 0 1,1 1-1,0-1 1,1 1-1,0 1 1,0 6-9,-2 9 9,2 0 1,1 1-1,2 0 1,1 0-1,1 0 1,3 30-10,-1-62-2,0 0 0,1 1-1,-1-1 1,0 0 0,1 1 0,-1-1 0,0 0 0,1 1-1,0-1 1,-1 0 0,1 0 0,0 0 0,-1 1 0,1-1-1,0 0 1,0 0 0,0 0 0,0 0 0,0 0 0,0-1-1,0 1 1,1 0 0,-1 0 0,0-1 0,0 1 0,0-1-1,1 1 1,-1-1 0,0 1 0,1-1 0,-1 0 0,0 0-1,1 0 1,-1 0 0,1 0 0,-1 0 0,0 0 0,1 0-1,0 0 4,6-1-255,-1-1 0,1 1 1,-1-1-1,1 0 1,-1-1-1,7-2 254,16-9-563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4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49 3313,'-1'-39'2129,"1"39"-2045,0-1 0,1 1 0,-1-1 0,0 1 0,0-1 0,1 1 0,-1-1 0,0 1 0,1-1 0,-1 1 0,1-1 0,-1 1 0,1-1 0,-1 1 0,0 0 0,1-1 0,0 1 0,-1 0 0,1 0 0,-1-1 0,1 1 0,-1 0 0,1 0 0,0 0 0,-1-1 0,1 1 0,-1 0 0,1 0 0,0 0 0,-1 0 0,1 0 0,-1 0 0,1 1 0,0-1 0,-1 0 0,1 0-84,1 0 215,1 0-208,0 0 0,-1-1 0,1 1 0,0 0 0,0 1 0,-1-1 0,1 0 0,0 1 1,-1-1-1,1 1 0,-1 0 0,1 0 0,-1 0 0,1 0 0,-1 1 0,0-1 1,1 1-1,-1-1 0,0 1 0,0 0 0,0 0 0,0 0 0,0 0 0,-1 0 0,1 0 1,-1 0-1,1 0 0,-1 1 0,0-1 0,0 1 0,0-1 0,0 1 0,0-1 1,0 1-1,-1 0 0,0-1 0,1 1-7,0 13 7,0 0-1,-1 0 1,0-1 0,-2 1 0,0 0-1,0 0-6,-1 4 17,3-19-30,-6 45 246,-9 37-233,12-72-245,0 1 0,-1-1 0,0 1 0,-1-1 1,0 0-1,-1-1 0,0 1 0,0-1 1,-6 5 243,8-10-655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5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3305,'20'-31'1065,"-16"32"-813,-1-1-1,1 1 0,-1 0 0,1-1 1,-1 0-1,1 0 0,1 0-251,14-6 420,6-17-18,23-26 18,-45 45-342,1 0 1,-1 0-1,0 0 1,0 0-1,-1-1 0,1 1 1,-1-1-1,0 0 1,1-4-79,-2 8 17,-1-1 0,1 1 0,-1 0 0,0-1 0,0 1 0,0 0 0,0-1 0,0 1 0,0-1 0,0 1 0,0 0 0,0-1 0,0 1 0,-1 0 0,1-1 0,-1 1 1,1 0-1,-1-1 0,1 1 0,-1 0 0,0 0 0,0 0 0,0 0 0,1 0 0,-1-1 0,0 2 0,0-1 0,0 0 0,-1-1-17,0 2 2,1-1 0,0 1-1,-1-1 1,1 1 0,0-1 0,-1 1 0,1 0-1,0 0 1,-1 0 0,1 0 0,-1 0-1,1 0 1,0 0 0,-1 0 0,1 1-1,0-1 1,-1 0 0,1 1 0,0-1 0,-1 1-1,1 0 1,0-1 0,0 1 0,0 0-1,-1 0-1,-3 2-11,1 1 0,-1 0 0,1-1-1,0 2 1,-3 2 11,-3 6-3,2 1 1,-1 0-1,1 0 0,1 0 0,1 1 1,0 0-1,1 1 0,1-1 0,0 1 1,1 0-1,0 0 0,2 0 0,0 0 0,1 12 3,0-25 0,0-1-1,0 1 0,0 0 0,1-1 0,-1 1 0,1 0 1,0-1-1,0 1 0,0-1 0,0 1 0,0-1 0,1 0 1,-1 0-1,1 1 0,-1-1 0,1 0 0,0 0 0,0 0 1,0-1-1,0 1 0,0 0 0,1 0 1,1 0-2,0 0 0,0-1 0,0 1 0,0-1 0,1 0 0,-1 0 0,0 0-1,1-1 1,-1 0 0,1 1 0,-1-1 0,0-1 0,4 0 2,14-3-263,0-1 0,0-1-1,-1-1 1,1-1 0,-2-1 0,1-1 0,-1-1-1,4-4 264,17-9-752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5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7 200 4817,'-1'-2'110,"-5"-21"1184,8 20-761,7 13-144,-3 0-301,0 0 1,0 1-1,-1-1 0,0 1 1,-1 1-1,-1-1 0,1 1 0,-1 2-88,3 21 46,-2 0-1,-1 3-45,2 22 23,-3-45-18,1-1 0,0 0-1,5 14-4,-7-24 12,1 1-1,0 0 0,0-1 1,0 1-1,1-1 0,0 1 1,-1-1-1,2 0 0,-1 0 0,0-1 1,1 1-1,0 0 0,0-1-11,-3-2 32,0 0 0,1-1 0,-1 1 0,1-1 0,-1 1 0,0-1 0,1 0 0,-1 1 0,1-1 0,-1 0 0,1 0 0,-1 0 0,1 0-1,-1 0 1,1 0 0,-1-1 0,1 1 0,-1 0 0,1-1 0,-1 1 0,1-1 0,-1 1 0,1-1-32,31-21 518,-28 18-468,7-7 13,1 0 0,-1-1 0,-1-1 0,0 0 0,-1 0 0,0-1 0,-1-1 0,0 1 0,-2-2 0,0 1 0,2-7-63,11-34 280,-3-1 0,5-35-280,-3 14 110,-13 56-99,-3 6-28,2 0-1,6-15 18,-11 29-28,1 1 0,0 0 0,0 0 0,-1-1 0,1 1 0,0 0 0,0 0 0,0 0 0,0 0 0,0 0 0,0 0 0,1 0 0,0 0 28,-2 1-57,0 0 0,1-1 0,-1 1 0,1 0 0,-1 0 0,0 0 0,1 0 0,-1 0 0,1 0 0,-1 0 0,1 0-1,-1 0 1,0 0 0,1 0 0,-1 0 0,1 0 0,-1 0 0,1 0 0,-1 0 0,0 0 0,1 0 0,-1 1 0,0-1 0,1 0-1,-1 0 1,1 1 0,-1-1 0,0 0 0,1 0 0,-1 1 0,0-1 0,0 0 0,1 1 0,-1-1 0,0 0 0,0 1 0,1-1 0,-1 0-1,0 1 58,4 13-950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7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94 1072,'-5'-66'643,"5"65"-560,-1-1 0,1 1 0,0 0 0,0 0 0,0-1-1,0 1 1,1 0 0,-1 0 0,0-1 0,0 1 0,1 0 0,-1 0 0,1-1 0,-1 1 0,1 0 0,-1 0-1,1 0 1,0 0 0,0 0-83,0 0 181,-1 1 0,1-1 0,0 1 0,-1 0 1,1-1-1,0 1 0,-1 0 0,1 0 0,0 0 0,0 0 0,0-1 0,-1 1 0,1 0 0,0 0 0,0 1 0,0-1-181,2 0 712,-8 21-239,-16 36-245,11-28 26,-8 29-254,-58 196 481,64-219-1083,-1 0-1,-1 0 1,-9 12 602,19-41-1318,0 0 517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27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2 278 896,'-1'-22'421,"1"1"0,2-17-421,-2 36 71,1-1-1,0 1 1,-1-1 0,1 1 0,0 0 0,1-1-1,-1 1 1,0 0 0,1 0 0,-1 0 0,1 0-1,-1 0 1,1 0 0,0 0 0,0 1 0,0-1-1,0 1 1,0-1 0,0 1 0,0 0 0,1 0-1,1-1-70,4-3 304,37-19 1521,0 1-1,43-13-1824,19-10 735,-105 45-734,-1 0-1,1 0 1,-1 0-1,1 0 1,-1 0-1,0 0 1,1 0-1,-1-1 1,0 1-1,0 0 1,0-1 0,0 1-1,0-1 0,0 0-30,-2 3 5,-4 14 24,-3 18 51,1 1 0,-2 24-50,1 0 37,-14 91-1421,22-144 914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0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0 507 1968,'2'-2'262,"1"1"0,-2-1 0,1 0 0,0 0 0,0 0 0,-1 0 0,1 0 0,-1 0 0,1-1-1,-1 1 1,0 0-262,0-1 256,1 0-188,0 1 0,0-1 0,0 1 0,0 0 0,0-1 0,1 1 0,-1 0 0,3-1-68,6-6 71,36-29 137,-45 36-177,0 0-1,0 1 1,0 0 0,0-1-1,1 1 1,-1 0 0,1 0-1,-1 0 1,1 1 0,-1-1-1,1 0 1,-1 1 0,1 0-1,-1 0 1,1-1 0,0 2-1,-1-1 1,1 0 0,-1 0-1,1 1 1,0 0 0,-1-1-1,0 1 1,1 0 0,1 1-31,3 2 92,0 0 1,1 1 0,-2 0-1,1 1 1,-1-1 0,4 4-93,0 1 20,-8-8 32,-1-1 0,0 0 0,0 0-1,0 0 1,0 1 0,0-1 0,-1 1 0,1-1 0,0 1 0,0-1 0,-1 1 0,1 0-52,-1-2 568,0 0 27,0 0-83,0-1-228,0-38-129,1-1 0,2 1 0,3-4-155,3-32 248,-4 0-1,-4-51-247,-1 124-3,0-1 1,0 0-1,0 0 1,-1 1-1,1-1 1,-1 0-1,0 1 0,-1-3 3,2 4-9,0 1 0,-1-1-1,1 1 1,0 0-1,-1-1 1,1 1-1,-1 0 1,1 0-1,0-1 1,-1 1 0,1 0-1,-1 0 1,1-1-1,-1 1 1,1 0-1,-1 0 1,1 0-1,-1 0 1,1 0 0,-1 0-1,1 0 1,-1 0-1,1 0 1,-1 0-1,1 0 1,-1 0-1,1 0 1,-1 1 0,1-1-1,-1 0 1,1 0-1,-1 0 1,1 1-1,0-1 1,-1 0-1,1 1 1,-1-1 0,1 0-1,0 1 1,-1-1-1,1 0 1,0 1-1,-1-1 1,1 1 9,-4 2-382,-1 1 0,1-1 0,0 1 0,1 0 0,-1 1 0,1-1 1,0 1-1,0-1 0,0 1 0,1 0 0,-1 0 382,-5 17-1199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3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1 818 5113,'9'4'3637,"-8"-3"-3601,0 0 0,1-1 0,-1 1 0,0-1 0,0 1 0,0-1 0,0 0 0,1 0 0,-1 1-1,0-1 1,0 0 0,1 0 0,-1 0 0,0 0 0,0 0 0,1 0 0,-1-1 0,0 1 0,0 0 0,1-1 0,-1 1 0,0-1 0,0 1-36,2-3 90,-1 1 0,1-1 0,-1 0 0,0 0 0,0 0 0,0 0 0,0 0 1,0-2-91,9-14 104,3-2-41,-9 15-51,0 0 0,-1 0 1,0-1-1,0 1 0,-1-1 1,0 0-1,0 0 0,0-1 1,-1 1-1,0 0 1,-1-1-1,1-4-12,3-64-38,-4-1 0,-3 0 0,-10-66 38,10 125-21,-18-243-140,20 260 160,0 1 0,0 0 0,0 0 0,0-1 0,0 1 0,0 0 0,0-1 0,0 1 1,0 0-1,0-1 0,0 1 0,0 0 0,0 0 0,0-1 0,0 1 0,0 0 0,0-1 0,0 1 0,-1 0 0,1 0 0,0-1 1,0 1-1,0 0 0,0 0 0,-1 0 0,1-1 0,0 1 0,0 0 0,-1 0 0,1 0 0,0-1 0,0 1 0,-1 0 0,1 0 1,0 0-1,-1 0 1,-5 6 0,-1 6 8,1 0 0,0 0 0,1 1 0,0 0 0,1 0 0,0 2-8,-6 26 113,-1 17-113,0 13 342,4 1 0,1 66-342,7-102 103,1 1-1,2-1 0,1 0 1,2-1-1,2 1 1,10 27-103,-13-46 20,40 98 172,-38-97-153,1-1-1,1 0 0,1 0 1,0-1-1,4 3-38,-13-16 4,1 0 0,0 0 0,0 0 0,0 0 0,1 0 0,-1-1 0,0 1 0,1-1 0,0 0 0,-1 0 0,1-1 0,0 1 0,0-1 0,0 0 0,0 0 0,0 0 0,0 0 0,1-1 0,-1 1 0,0-1 0,0 0 0,4-1-4,-1 0-5,0-1 0,-1 0 0,1 0 0,-1-1 1,0 0-1,0 0 0,0 0 0,0-1 0,-1 0 0,1 0 0,-1 0 1,0-1-1,0 1 0,0-1 5,12-14-265,-1 0-1,-1-1 1,1-2 265,16-33-290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1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58 2409,'-8'41'904,"8"-40"-857,0-1 0,0 1 1,0 0-1,-1 0 0,1 0 1,0 0-1,0 0 0,0 0 1,0 0-1,1-1 0,-1 1 1,0 0-1,0 0 0,0 0 1,1 0-1,-1 0 0,0-1 1,1 1-1,0 0-47,-1 0 77,0-1-1,0 1 1,1 0-1,-1-1 1,0 1 0,0 0-1,1-1 1,-1 1-1,0 0 1,0-1 0,0 1-1,0 0 1,0-1 0,0 1-1,0 0 1,0-1-1,-1 1 1,1 0 0,0-1-1,0 1 1,0 0-1,-1-1 1,1 1 0,0 0-77,-20 54 683,13-37-517,1 0-1,1 1 1,-2 12-166,1-1 154,-2 1 0,-4 11-154,9-34 3,0 0 0,0 0 1,-1 0-1,0-1 1,0 1-1,-1-1 0,0 0 1,0 0-1,-1-1 0,-6 6-3,10-10 5,-3 3 64,10-4 6,0-1-66,-3-2-10,0 1 0,0-1 0,-1 1 1,1-1-1,0 0 0,-1 0 0,0 0 1,1 0-1,-1 0 0,0 0 0,0 0 1,0 0-1,0 0 0,0-1 1,4-8-7,-2 7 5,6-14-9,0 0 0,-1-1-1,4-15 12,8-31 21,40-114 290,-67 227-357,-2 7 43,9-52 2,0 0-1,-1 0 1,1 0 0,1 0-1,-1 0 1,0 0-1,1 0 1,-1 0 0,1 0-1,0 0 1,0 1 1,0-4-2,-1 1 1,1 0 0,-1 0-1,1 0 1,-1 0-1,1 0 1,0 0 0,0-1-1,-1 1 1,1 0-1,0-1 1,0 1 0,0 0-1,0-1 1,0 1-1,0-1 1,0 0 0,0 1-1,0-1 1,0 1 1,3-1-3,-1 0 0,0 0 1,0-1-1,0 1 1,1 0-1,-1-1 0,0 0 1,0 0-1,0 0 0,0 0 1,0 0-1,0-1 1,0 1-1,-1-1 0,2-1 3,6-4 5,0 0 0,-1-1 0,0 0-1,-1 0 1,0-1 0,0 0-1,-1-1 1,0 1 0,0-1 0,0-3-5,5-11 17,0-1 0,-2 0 0,6-23-17,-11 37 10,-3 9-43,-1 22-20,-1 9-9,1-1 0,4 21 62,-4-44-163,0 1 0,1 0 1,0-1-1,0 1 0,0-1 0,0 0 1,1 0-1,0 0 0,0 0 0,1 0 0,-1-1 1,1 1-1,0-1 0,0 0 0,0 0 1,1 0-1,-1-1 163,18 8-879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2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29 3793,'-3'1'2106,"-1"8"-1270,-1 12-525,-11 41 22,7-30-199,2 0 0,0 16-134,-3 11 191,-14 50-191,16-80 19,-1-1-1,-2 0 1,-1-1-1,-12 21-18,23-46 2,-13 20 2,14-22-1,-1 1-1,1 0 0,-1-1 1,1 1-1,-1-1 0,1 1 1,-1-1-1,1 1 0,-1-1 1,1 1-1,-1-1 1,0 1-1,1-1 0,-1 0 1,0 1-1,1-1 0,-1 0 1,0 1-1,1-1 0,-1 0 1,0 0-1,0 0 1,1 0-1,-1 0 0,0 0 1,0 0-1,1 0 0,-2 0-2,8-25 112,40-132-61,-28 102-2,12-47 495,-4 0-1,2-40-543,-52 244 584,23-98-583,1 0-1,-1 0 0,1 0 0,0 0 0,0 0 0,1 0 0,-1 0 0,1 0 0,0 0 0,0 0 0,0 0 0,2 2 0,-3-5 0,1 0 0,0 0 0,-1 0 0,1 0 0,0 0 0,-1 0 0,1-1 0,0 1 0,0 0 0,0 0 0,0-1 0,0 1 0,0-1 0,-1 1 0,1-1 0,1 1 0,-1-1 0,0 0 0,0 1 0,0-1 0,0 0 0,0 0 0,0 0 0,0 0 0,0 0 0,0 0 0,0 0 0,0 0 0,1 0 0,-1 0 0,0-1 0,0 1 0,0 0 0,0-1 0,0 1 0,0-1-1,0 1 1,0-1 0,0 0 0,0 0 0,6-3 3,0-2 0,0 1 0,-1-1 0,1 0 0,-1 0 0,-1-1 0,1 1 0,-1-1 0,0-1 0,1-2-3,11-20 40,12-30-40,-22 45 1,0 79-52,-7-58 64,1 4-93,1 0 0,0 0 0,0 0-1,0 0 1,3 2 80,-4-9-103,0 0 0,0 1 0,1-1 0,0 0 0,0 0 0,0-1 0,0 1 0,0 0-1,0-1 1,1 1 0,-1-1 0,1 0 0,0 0 0,-1 0 0,1 0 0,0 0 0,0-1 0,0 1 0,1-1 0,0 1 103,38 3-781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3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94 3161,'-5'-40'1349,"5"39"-1273,0 0 0,0 1 0,0-1-1,0 1 1,0-1 0,0 0 0,0 1-1,0-1 1,1 0 0,-1 1 0,0-1 0,0 0-1,0 1 1,1-1 0,-1 1 0,0-1-1,1 1 1,-1-1 0,0 1 0,1-1 0,-1 1-1,1-1 1,-1 1 0,1-1 0,-1 1-1,1 0 1,-1-1 0,1 1 0,0 0 0,-1-1-1,1 1 1,0 0-76,19-2 1567,-14 2-1340,151-22 1410,-122 19-1174,34 1-463,-34 2 99,0-2-1,2-2-98,-37 4-20,1 0 0,-1 0 0,0 0-1,0 0 1,0 0 0,0 0 0,1-1-1,-1 1 1,0 0 0,0 0 0,0 0-1,0 0 1,1 0 0,-1 0 0,0 0-1,0 0 1,0 0 0,1 0 0,-1 0-1,0 0 1,0 0 0,0 0 0,1 0-1,-1 0 1,0 0 0,0 0 0,0 0-1,1 0 1,-1 1 0,0-1 0,0 0-1,0 0 1,0 0 0,0 0 0,1 0-1,-1 0 1,0 0 0,0 1 0,0-1-1,0 0 1,0 0 0,0 0 0,1 0-1,-1 1 1,0-1 0,0 0 0,0 0-1,0 0 1,0 1 0,0-1 0,0 0-1,0 0 22,-9 10-2994,-9 3 1909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3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2937,'11'-2'1584,"7"-6"-360,1 1-88,3-4-295,2 2-201,1 2-224,1 1-88,-2 2-144,3 1-32,1-3-112,1 3-24,-3-1-24,7 2-48,-6 2-200,-3 0-328,4 2-832,-19-4-865,7 4 1385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7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253 130 1760,'-44'-41'854,"42"39"-742,0 0 1,-1 1-1,1 0 1,0 0-1,0 0 1,-1 0-1,1 0 0,-1 0 1,1 0-1,-1 1 1,1-1-1,-1 1 1,1 0-1,-1-1 0,1 1 1,-1 1-1,1-1 1,-1 0-1,0 1-112,-10-1 515,12 0-465,1 0 0,-1 0 0,1 0-1,0 0 1,-1 0 0,1 0 0,-1 0-1,1 0 1,-1 0 0,1 1 0,-1-1 0,1 0-1,-1 0 1,1 1 0,0-1 0,-1 0 0,1 0-1,-1 1 1,1-1 0,0 0 0,-1 1 0,1-1-1,0 0 1,0 1 0,-1-1 0,1 1 0,0-1-1,0 1-49,-7 18 365,-4 9-255,-4-1-50,3-7 36,1 0-1,1 1 1,0 1-1,-1 9-95,-5 22 157,3 0 0,3 1 0,0 10-157,10-61 3,0 0 0,1 0 0,-1 0 0,0 0 1,1 0-1,0-1 0,-1 1 0,1 0 0,1 0 0,-1-1 0,0 1 0,0-1 0,1 1 0,0-1 0,-1 1 1,1-1-1,0 0 0,0 0 0,0 0 0,0 0 0,1 0 0,-1-1 0,3 2-3,0 1-1,0 1 0,-1-1 0,1 0 0,-1 1-1,1 1 2,8 17-1,-9-16-1,0 0 1,0-1-1,0 0 1,1 0-1,-1 0 1,2 0 0,0 0 1,-5-5 2,0 0-1,1 0 1,-1 0 0,1 0 0,-1 0 0,1-1 0,0 1 0,-1-1 0,1 1 0,0-1 0,-1 1 0,1-1 0,0 0 0,0 0 0,-1 0 0,1 0 0,0 0 0,0 0 0,-1 0 0,1-1 0,0 1 0,0-1 0,-1 1 0,1-1 0,-1 0 0,1 1 0,0-1 0,-1 0 0,0 0 0,1 0 0,-1 0 0,1 0 0,-1-1-2,22-17 94,0-2-1,-1-1 1,-1-1 0,-2 0 0,0-2 0,-1 0-1,-2-1 1,-1-1 0,5-11-94,-13 23 12,-1-2 0,-1 1 0,0-1 0,-1 1 0,0-1 0,-2 0 0,0-1 0,-1 1 0,-1 0 0,0 0 0,-1-1 0,-1 1 0,-1 0 0,0 0 0,-1 0 0,-1 1 0,-1-1 0,-2-4-12,5 14-2,-1 1 0,0 0-1,0 0 1,0 0 0,-1 1 0,1-1 0,-1 1 0,0 0-1,-1 0 1,0 1 0,1 0 0,-3-2 2,5 5-34,1 0 1,0-1 0,-1 1-1,1 0 1,-1 0 0,0 1-1,1-1 1,-1 0-1,0 1 1,1 0 0,-1 0-1,0-1 1,0 2-1,1-1 1,-1 0 0,0 0-1,1 1 1,-1 0-1,0-1 1,1 1 0,-1 0-1,1 0 1,-1 1-1,1-1 1,-1 0 0,1 1-1,0-1 1,0 1-1,0 0 1,0 0 0,0 0-1,0 0 1,0 1 33,-3 2-251,1 0 0,0 0 1,0 0-1,1 1 0,0 0 0,0 0 1,0 0-1,-1 5 251,-5 21-683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7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0 4281,'-121'29'2496,"123"-30"-263,6-5-1089,6 1-832,3-1-144,1 1-184,-3 3 0,-4 2-64,-4-2-40,-3 4-56,-4 3-64,0-3-376,0 0-600,0 0 784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8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39 124 3345,'-7'-71'1521,"7"70"-1477,0 0-1,0 0 0,0 0 1,0 0-1,0 0 0,0 0 1,0 0-1,1 0 0,-1 0 0,0 0 1,1 0-1,-1 0 0,0 0 1,1 0-1,-1 0 0,1 1 1,0-1-1,-1 0 0,1 0 0,0 1 1,-1-1-1,1 0 0,0 1 1,0-1-1,-1 0 0,1 1 1,0-1-1,0 1 0,0 0 0,0-1 1,0 1-1,0 0 0,0-1 1,0 1-44,6-2 237,1-3-25,1 2 0,0-1 0,0 1 0,0 0 1,0 1-1,1 0 0,-1 1 0,1 0 0,-1 0 0,1 1 0,-1 0 0,9 2-212,-12-2 31,0 1 1,-1 1-1,1-1 0,0 1 0,-1 0 0,0 0 0,1 0 0,-1 1 1,0 0-1,0 0 0,0 0 0,-1 1 0,1-1 0,-1 1 1,0 0-1,0 0 0,0 1 0,0-1 0,-1 1 0,0 0 0,2 2-31,-3 0 4,1 0 1,-1 0-1,-1 0 0,1-1 0,-1 2 0,0-1 0,-1 0 0,0 0 0,0 0 0,0 0 0,-1 0 0,0 0 0,0 0 0,-3 6-4,-4 16 8,-1-1-1,-12 23-7,17-40 2,-3 7 2,-2 0-1,0 0 1,0-1 0,-2 0-1,0 0 1,-12 12-4,19-24-20,0-1 0,0 0 0,0 0 0,-1 0 0,0-1 0,1 0-1,-1 0 1,0 0 0,-1 0 0,1-1 0,0 0 0,-1 0 0,1 0 0,-1-1 0,1 0 0,-1 0-1,0 0 1,0-1 0,0 1 0,1-2 0,-1 1 0,0 0 0,0-1 0,-5-2 20,8 2-48,-1 0 1,1-1 0,0 0-1,0 1 1,0-1 0,0-1-1,0 1 1,-1-1 47,-5-9-179,9 11 171,0 1 1,0 0-1,0-1 1,0 1-1,0 0 1,0-1-1,0 1 1,0 0-1,0 0 1,0-1-1,0 1 1,0 0-1,0-1 1,0 1-1,0 0 1,0-1-1,0 1 1,0 0-1,1-1 1,-1 1-1,0 0 1,0 0-1,0-1 1,0 1-1,1 0 1,-1 0-1,0 0 1,0-1-1,1 1 1,-1 0-1,0 0 1,1 0-1,-1-1 1,0 1-1,1 0 8,1 0 26,1 0 0,0 0 0,0 1 0,0-1 0,0 1-1,0-1 1,0 1 0,-1 0 0,1 0 0,0 0 0,-1 0-1,1 1 1,1 0-26,-2-1 25,-1 0-21,-1-1 0,1 1 1,0 0-1,0-1 1,-1 1-1,1 0 0,0 0 1,-1 0-1,1 0 1,-1-1-1,1 1 0,-1 0 1,1 0-1,-1 0 1,1 0-1,-1 0 0,0 1-4,9 16 8,8 8-6,21 38-16,-36-60-64,0 0-1,0 0 1,1 0-1,-1-1 1,1 1-1,0-1 1,0 1-1,0-1 1,0 0 0,1-1-1,-1 1 1,1 0-1,-1-1 1,1 0-1,0 0 1,0 0-1,0 0 1,0-1-1,1 0 1,-1 1-1,0-1 1,0-1-1,1 1 1,-1-1 0,4 0 78,37 0-589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39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18 1384,'1'1'160,"-1"0"0,0 0-1,1-1 1,-1 1 0,1 0 0,-1 0-1,1-1 1,0 1 0,-1 0-1,1-1 1,0 1 0,-1 0 0,1-1-1,0 1 1,0-1 0,0 1-1,-1-1 1,1 0 0,0 1 0,0-1-1,0 0 1,0 0 0,0 0 0,0 1-1,-1-1 1,1 0 0,0 0-1,0 0 1,1 0-160,34 1 132,-16-3 119,0 0 0,0-1 0,-1-1 0,1-1 0,2-2-251,-13 4 131,1 1-1,-1 1 1,1-1 0,-1 1-1,1 1 1,-1 0 0,1 0-1,0 1-130,-9-1 7,1 1-1,-1-1 1,1 1-1,-1-1 1,1 1-1,-1-1 1,0 1-1,1 0 0,-1-1 1,0 1-1,0 0 1,1 0-1,-1 0 1,0 0-1,0 0 1,0 0-1,0 1 0,0-1 1,0 0-1,0 2-6,0-3 2,-1 1 0,0 0 0,1 0-1,-1 0 1,0 0 0,0 0-1,1 0 1,-1 0 0,0-1 0,0 1-1,0 0 1,0 0 0,0 0 0,0 0-1,0 0 1,-1 0 0,1 0 0,0 0-1,0 0 1,-1-1 0,1 1 0,0 0-1,-1 0 1,1 0 0,-1 0-1,1-1 1,-1 1 0,0 0 0,1-1-1,-1 1 1,0 0-2,-97 75 27,20-3-44,20-18 306,54-49-120,12-4-105,19-6-57,-22 3 10,78-12-19,-79 13 1,1 0 1,-1 0-1,0 0 0,0 1 1,0-1-1,0 1 1,0 0-1,0 0 1,0 0-1,0 1 1,-1 0-1,1-1 1,0 1-1,-1 0 1,1 1-1,-1-1 1,0 1-1,0-1 0,0 1 1,0 0-1,0 0 1,0 0-1,-1 1 1,0-1-1,0 1 1,0-1-1,0 1 1,0 0 0,3 6 2,-2 0 1,1 0-1,-1 0 1,-1 1-1,0-1 1,0 1 0,-1-1-1,0 1 1,-1 6-3,0-11 1,0-1 1,-1 1-1,0 0 1,1-1-1,-2 1 0,1-1 1,-1 1-1,0-1 1,0 0-1,0 0 1,-1 0-1,0 0 1,0 0-1,0-1 1,0 1-1,-1-1 1,0 0-1,0 0 1,0 0-1,0 0 1,-1-1-1,1 1 1,-1-1-1,0-1 1,0 1-1,0 0 0,0-1 1,-2 0-2,-32 11-208,0-2 1,0-2-1,-1-1 1,1-3-1,-16 0 208,27-4-1336,8-4 533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40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61 2016,'-54'-46'1513,"52"44"-1364,1 1 1,0 0 0,-1 0-1,1 0 1,0 0-1,-1 0 1,1 0 0,-1 0-1,1 0 1,-1 0-1,0 1 1,1-1-1,-1 1 1,0-1 0,0 1-1,1 0 1,-1 0-1,0-1 1,-1 1-150,-2 1 740,-4 29 256,-7 9-851,6-17-94,0 1-1,2 0 0,1 1 1,-3 21-51,4-16 22,-1 2-4,1 1-1,2-1 0,1 3-17,2-25 1,1-1 1,1 1-1,-1-1 1,1 0-1,0 1 1,1-1-1,0 0 1,1 0-1,-1 0 1,1 0-1,1 0 1,0-1-1,4 7-1,-7-13-28,0 0 0,0 1 0,0-1 0,0 0 0,0 0 0,1 0 0,-1 0 0,0 0-1,1-1 1,-1 1 0,1 0 0,-1-1 0,1 1 0,-1-1 0,1 1 0,-1-1 0,1 0 0,-1 0 0,1 1 0,0-1 0,-1 0-1,1-1 1,-1 1 0,3 0 28,3-2-465,1 1-1,0-2 0,-1 1 1,6-3 465,-6 2-416,23-7-322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41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5465,'51'-43'1953,"-22"25"-838,-28 17-1096,0 1 0,0-1-1,0 1 1,0 0 0,0-1-1,0 1 1,0 0 0,0 0-1,1 0 1,-1 0 0,0 0-1,0 0 1,0 0-1,0 0 1,0 1 0,1-1-19,-1 1 1,0 0-1,0 0 1,0 0 0,0 0 0,0 0-1,0 1 1,0-1 0,0 0 0,0 0-1,0 1 1,0-1 0,-1 1 0,1-1-1,-1 1 1,1-1 0,-1 1 0,0-1-1,1 1 1,-1-1 0,0 1 0,0 0-1,0-1 1,0 1 0,-1 0-1,6 38 155,6 30-155,-5-38 28,-1 0 1,-2 0-1,-1 21-28,-2-43 1,-1 0 0,0-1 0,0 1 0,-1 0 1,0-1-1,-1 0 0,0 1 0,0-1 0,-1 0 0,-1 0 0,1-1 1,-1 1-1,-1-1 0,0 0-1,-48 44-1664,59-59 1151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3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21 297 4329,'-21'-19'2336,"27"-14"-575,15-8-585,33-7-648,27 4-264,33 5-216,8 8-56,7 10-16,-7 2-40,-12 17-632,-4 9-512,-27 22 736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41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54 232 2208,'0'0'1341,"12"-4"1303,8-6-2437,0-1 0,9-8-207,22-13 369,-34 22-262,-1 0 1,1-1-1,-2-1 0,0 0 0,0-1 1,-1-1-1,9-12-107,-21 25 7,-1-1 0,0 0-1,0 0 1,0 0 0,0 0 0,0 0 0,-1 0-1,1 0 1,0 0 0,-1 0 0,0 0 0,1-1 0,-1 1-1,0-2-6,0 3 5,-1 1 0,1-1-1,0 0 1,0 0 0,-1 1-1,1-1 1,0 0 0,-1 0-1,1 1 1,-1-1 0,1 0-1,-1 1 1,1-1-1,-1 1 1,1-1 0,-1 1-1,1-1 1,-1 1 0,0-1-1,0 1 1,1-1 0,-1 1-1,0 0 1,1-1 0,-1 1-1,0 0 1,0 0 0,0 0-1,1-1 1,-1 1 0,0 0-1,0 0 1,0 0-1,1 0 1,-1 1 0,0-1-1,0 0 1,0 0 0,1 0-1,-1 1-4,-12 1 25,1 1 0,0 1-1,1 0 1,-1 0-1,1 1 1,-7 5-25,-65 39 143,82-48-140,-12 7 62,0 2 0,1-1 0,0 2 1,0 0-1,1 0 0,1 1 0,0 0 0,-6 10-65,13-17 35,0 0 0,1 0 0,-1 0 0,1 1 0,0-1 0,0 1 0,1 0-1,-1 0 1,2-1 0,-1 1 0,0 3-35,1-5 16,1 1 0,-1-1-1,1 0 1,0 1 0,0-1 0,0 0 0,1 0-1,-1 0 1,1 0 0,0 0 0,0 0-1,1 0 1,-1-1 0,1 1 0,0-1-1,1 3-15,2-1-1,0 1 0,0-1-1,0 0 1,1-1-1,0 0 1,0 0-1,0 0 1,0-1 0,0 0-1,1 0 1,-1 0-1,1-1 1,0-1 0,0 1-1,6-1 2,5 0-463,0 0-1,0-2 1,0 0-1,0-1 1,-1-1-1,5-2 464,22-7-904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16:42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53 442 2288,'-52'-137'2594,"52"137"-2511,0 0 0,0 0 0,0 1 0,0-1-1,0 0 1,1 0 0,-1 0 0,0 0-1,0 0 1,0 0 0,0 0 0,0 0 0,0 0-1,0 0 1,0 0 0,1 0 0,-1 0-1,0 0 1,0 0 0,0 0 0,0 0 0,0 0-1,0 0 1,0 0 0,0 0 0,1 0 0,-1 0-1,0 0 1,0-1 0,0 1 0,0 0-1,0 0 1,0 0 0,0 0 0,0 0 0,0 0-1,0 0 1,1 0 0,-1 0 0,0 0 0,0 0-1,0-1 1,0 1 0,0 0 0,0 0-1,0 0-82,11 17 500,-3 3-254,1 0-1,6 9-245,7 15 166,-19-36-123,-1 0-1,0 1 0,0 0 0,-1 0 0,0-1 1,-1 1-1,1 0 0,-2 0 0,1 0 0,-2 2-42,1 33 129,2-30-110,1 1-1,0-1 0,1 0 0,1-1 1,0 1-1,1-1 0,1 0 1,0 0-1,0 0 0,1-1 1,1 0-1,0 0 0,1-1 1,0 0-1,6 5-18,-14-15 89,-1-1 130,0 0 13,0 0-5,0-10-188,1-1 0,0 1-1,1 0 1,0-1 0,0 1 0,1 0 0,1 1 0,0-1 0,1-1-39,2-8 46,22-50 98,5-2-144,16-38 55,-2-16-132,-22 54-415,2 1-1,26-41 493,-52 108-165,-1-1-1,1 1 1,1 0 0,-1 0-1,0 0 1,1 0-1,-1 0 1,3-1 165,21-6-744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1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411 105 3001,'5'-58'2143,"-5"56"-1897,0 0 0,1-1 1,-1 1-1,-1 0 0,1 0 1,0 0-1,0 0 0,-1 0 1,1 0-1,-1-1 0,0 1 1,1 0-1,-1 0 0,0 1 1,-1-2-247,1 2 105,0 0 1,0 0 0,0 0-1,0 0 1,0 0 0,0 0-1,0 0 1,0 1 0,-1-1-1,1 0 1,0 1 0,-1-1-1,1 1 1,0 0-1,0-1 1,-1 1 0,1 0-1,-1 0-105,-2 0 106,-1 0-1,0 0 0,0 1 0,0 0 0,1 0 0,-1 0 0,0 0 1,1 1-1,-1 0 0,-2 1-105,-1 2 52,0 0 0,1 0 1,-1 1-1,1 0 0,1 0 1,-1 1-1,1-1 0,-2 5-52,-4 2 51,-16 19 62,2 1-1,1 1 1,2 2-1,1 0 1,2 1-1,1 1 1,2 1-1,2 1 1,-4 19-113,17-50 12,-13 44 108,-2 28-120,14-66 9,1 0 1,1 0 0,0 1-1,2-1 1,-1 0 0,2 1 0,2 11-10,-2-20 1,1 1 1,0-1 0,0 0 0,1 0-1,0-1 1,0 1 0,1-1-1,-1 0 1,1 0 0,1 0 0,-1-1-1,1 1 1,0-1 0,0-1 0,1 1-1,1 0-1,10 6-128,0-1 0,1-1 0,0-1 0,0 0 0,9 1 128,34 6-685,3-4 256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2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1 3833,'-1'0'3350,"-7"0"-1236,1 1-1999,1 1 0,-1 0 0,1 0 0,-1 0 0,1 1 0,0 0 0,0 0 0,0 0 0,0 1-115,-41 31 164,46-34-148,-8 7 62,1 0 0,0 0 0,1 1 0,0 0 0,0 1 0,1 0 1,0 0-1,1 0 0,-4 11-78,0-3 123,2-4-35,1 1-1,1 0 0,0 0 0,1 0 0,0 1 0,1-1 1,1 1-1,1 0 0,0 0 0,1 0 0,1 13-87,0-26 6,-1 1 1,1-1-1,-1 0 0,1 1 0,0-1 0,0 0 0,1 1 0,-1-1 1,1 0-1,-1 0 0,1 0 0,0 0 0,0-1 0,0 1 1,1 0-1,-1-1 0,1 1 0,-1-1 0,1 0 0,0 0 0,0 0 1,0 0-1,0-1 0,0 1 0,0-1 0,0 0 0,1 0 0,-1 0 1,0 0-1,1 0 0,-1-1 0,1 1 0,-1-1 0,1 0-6,8 0-96,-1 0-1,1-1 0,0 0 0,-1 0 1,0-1-1,1-1 0,-1 0 1,0-1-1,7-3 97,18-9-1026,1-1 426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2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0 137 5385,'28'-102'2078,"-27"99"-1987,0 0 1,0 1-1,0 0 1,0-1-1,1 1 1,-1 0-1,1-1 0,0 1 1,-1 0-1,1 0 1,1-1-92,-2 3 47,0-1 0,0 1 0,0-1 1,-1 1-1,1-1 0,0 1 0,0-1 0,0 1 1,0 0-1,0-1 0,1 1 0,-1 0 0,0 0 0,0 0 1,0 0-1,0 0 0,0 0 0,0 0 0,0 0-47,1 1 55,0 0 0,0-1 0,0 1 0,0 0 0,-1 0 0,1 0 0,0 0 0,-1 1 0,1-1 0,-1 0 0,1 1-1,-1-1 1,1 1 0,-1-1 0,0 1 0,0 0 0,0-1 0,0 1 0,1 1-55,1 6 102,0 0-1,-1 0 1,0-1 0,0 1-1,-1 1 1,0-1 0,0 3-102,-3 71 486,0-38-228,2 7 51,-1 6 341,-4 35-650,3-76 54,-1 1 0,-1-1 0,0 0 0,-1-1 1,-1 1-1,0-1 0,-5 7-54,9-18-13,-7 16-26,9-21 10,0 1-1,0-1 1,0 1-1,0-1 1,0 1-1,0-1 1,0 1-1,0 0 1,0-1-1,0 1 1,0-1-1,0 1 1,0-1-1,1 1 0,-1-1 1,0 0-1,0 1 1,1-1-1,-1 1 1,0-1-1,1 1 1,-1-1-1,0 0 1,1 1-1,-1-1 1,1 0-1,-1 1 1,1-1-1,-1 0 0,0 0 1,1 1-1,-1-1 1,1 0-1,-1 0 1,1 0-1,-1 0 1,1 0-1,0 0 30,15 1-379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4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297 604 3097,'0'0'163,"-1"0"0,1-1 1,0 1-1,-1 0 0,1 0 0,0 0 1,-1 0-1,1 0 0,0 0 1,-1-1-1,1 1 0,0 0 0,0 0 1,-1-1-1,1 1 0,0 0 1,0 0-1,-1-1 0,1 1 1,0 0-1,0 0 0,0-1 0,-1 1 1,1 0-1,0-1 0,0 1 1,0 0-1,0-1 0,0 1 0,0 0 1,0-1-1,0 1-163,0-20 1579,8-22-1667,-7 38 452,21-82 60,-22 81-386,1 1-1,-1-1 1,0 1-1,0-1 1,0 0 0,-1 1-1,1-1 1,-1 1 0,0-1-1,-1 1 1,1 0-1,-1-1 1,0 1 0,0 0-1,0 0 1,0 0 0,-1 0-1,0 0 1,0 1-1,0-1 1,0 1 0,0 0-1,-1 0 1,1 0 0,-1 0-1,0 1 1,0-1-1,-3 0-37,4 2 10,0 0-1,0 0 0,0 1 0,0-1 0,0 1 0,-1 0 0,1 0 0,0 0 0,0 0 0,0 1 0,-1-1 0,1 1 1,0 0-1,0 0 0,0 0 0,0 0 0,0 1 0,1-1 0,-1 1 0,0 0 0,1 0 0,-1 0-9,-10 7 18,1 1-1,0 0 1,-8 10-18,14-14 4,-8 9 20,0 2 1,1-1-1,0 2 1,2-1 0,0 2-1,1-1 1,0 2-1,2-1 1,0 1 0,2 0-1,-3 12-24,8-29 8,1 1 0,-1 0 0,1 0-1,0 0 1,0 0 0,0 0 0,0 0 0,0 0 0,1 0-1,0-1 1,0 1 0,0 0 0,0 0 0,1-1-1,-1 1 1,1-1 0,0 1 0,0-1 0,0 0-1,1 1 1,-1-1 0,1 0 0,0-1 0,0 1-1,0 0 1,0-1 0,0 0 0,0 0 0,1 0-1,-1 0 1,1 0 0,-1 0 0,1-1 0,0 0-1,-1 0 1,1 0 0,0 0 0,0-1 0,0 1 0,0-1-1,1 0-7,-1 0 6,1 0 1,-1-1-1,1 1 0,-1-1 0,1 0 0,-1 0 0,1-1 0,-1 1 0,0-1 1,0 0-1,0 0 0,0-1 0,0 1 0,2-3-6,0 1 3,-1-1-1,0 0 1,-1-1-1,1 1 0,-1-1 1,0 0-1,-1 0 1,1 0-1,-1-1-2,6-13 8,-2 0-1,-1-1 0,0 0 0,-1 0 0,1-16-7,-6 35 2,0 1 1,0-1-1,0 1 0,0 0 0,1-1 0,-1 1 0,1-1 0,-1 1 0,1 0 0,-1-1 0,1 1 0,0 0 0,0 0 1,-1-1-1,1 1 0,1-1-2,-1 5-5,-1 0 0,0 0 0,1 0-1,-1 0 1,-1 0 0,1 0 0,0 0 0,-1 0 0,1-1 0,-1 2 5,-2 11-7,1 0-1,0 0 1,1 0-1,1 0 1,1 1 7,-1-8-2,1 0 1,0-1-1,0 1 1,1-1 0,0 1-1,0-1 1,1 1-1,-1-1 1,2 0-1,-1 0 1,1 0 1,-2-5 0,-1-1 0,0 1 1,0 0-1,0-1 1,1 1-1,-1-1 0,1 1 1,-1-1-1,1 0 0,-1 0 1,1 1-1,0-1 1,0-1-1,0 1 0,0 0 1,-1 0-1,1-1 0,0 1 1,0-1-1,0 1 1,0-1-1,0 0 0,1 0 1,-1 0-1,0 0 0,0 0 1,0 0-1,0 0 1,0-1-1,1 0 0,1 0-1,-1-1 0,1 0 1,0 0-1,-1 0 0,1 0 0,-1-1 0,0 1 1,1-1-1,-1 0 0,-1 0 0,1 0 0,0-1 0,-1 1 1,2-2 0,4-10 7,1-1 0,-2 0 1,0 0-1,-1 0 1,0-1-1,-2 0 0,0 0 1,-1 0-1,0 0 1,-1-1-1,-1-13-7,1 11-16,-2 20 16,0 0 0,1 0-1,-1 0 1,0-1 0,1 1-1,-1 0 1,0 0 0,1 0-1,-1-1 1,0 1-1,1 0 1,-1 0 0,0 0-1,1 0 1,-1 0 0,0 0-1,1 0 1,-1 0 0,0 0-1,1 0 1,-1 0-1,1 0 1,-1 0 0,0 0-1,1 0 1,-1 0 0,0 1-1,1-1 1,-1 0 0,0 0-1,0 0 1,1 1-1,-1-1 1,0 0 0,1 0-1,-1 0 1,0 1 0,1-1 0,2 9-23,15 43-2,21 43 25,-31-76-2,9 15-2,-7-13-4,-1 0-1,3 13 9,-11-34 0,-1 1 1,0-1-1,0 1 0,0-1 0,0 1 0,0-1 1,0 1-1,0-1 0,0 1 0,0-1 1,-1 1-1,1-1 0,0 1 0,0-1 1,0 1-1,-1-1 0,1 1 0,0-1 1,0 1-1,-1-1 0,1 0 0,0 1 1,-1-1-1,1 1 0,-1-1 0,1 0 0,0 1 6,-1-1 0,1 0 0,0 0 0,-1 0 0,1 0 0,0 0 0,0 0 0,-1 0 0,1 0 0,0 0 0,-1 0 0,1 0 0,0 0 0,0 0 0,-1 0-1,1 0 1,0 0 0,0 0 0,-1 0 0,1 0 0,0-1 0,0 1 0,-1 0 0,1 0 0,0 0 0,0 0 0,-1-1 0,1 1 0,0 0 0,0 0 0,0 0 0,-1-1-1,1 1 1,0 0 0,0 0 0,0-1 0,0 1 0,0 0 0,0 0 0,0-1 0,0 1 0,-1 0 0,1 0 0,0-1 0,0 1 0,0 0 0,0-1 0,0 1 0,0 0-1,0 0 1,1-1-6,-3-10 19,1-1-1,0 1 0,1-1 0,0 0 1,1 1-1,0-1 0,1 1 0,0-1-18,0 2 10,0-3-11,1 0 0,1 0-1,0 1 1,1-1 0,0 1-1,1 0 1,0 1 0,1-1-1,0 1 1,5-5 1,-8 11-12,0 0 0,0 0 0,1 0 0,0 1 1,0 0-1,0 0 0,0 0 0,0 0 0,1 1 0,-1 0 0,3-1 12,-6 3-7,1 1 0,-1-1 0,0 0 0,1 1 0,-1 0 0,0-1 0,1 1-1,-1 0 1,0 0 0,1 1 0,-1-1 0,0 0 0,1 1 0,-1-1 0,0 1 0,0 0 0,0 0 0,1 0 0,-1 0 0,0 0 0,0 0-1,0 1 1,0-1 0,-1 0 0,1 1 0,0 0 0,-1-1 0,1 1 0,-1 0 0,1 0 0,-1 0 0,1 1 7,4 10-4,0-1 1,-1 1 0,-1 0-1,0 0 1,-1 1-1,0-1 1,-1 1 0,0 7 3,3 15-11,-3-25 7,0 0 0,1 0-1,0 0 1,0 0-1,1 0 1,3 4 4,-5-12-12,-1 0 0,1-1 0,0 1 0,0-1 0,0 1 0,0-1 0,1 0 0,-1 1 0,1-1 0,-1-1 0,1 1 0,0 0 1,-1-1-1,1 1 0,0-1 0,0 0 0,0 0 0,0 0 0,1 0 0,-1 0 0,0-1 0,0 1 0,0-1 0,0 0 0,4 0 12,7-2-112,0 0 1,-1 0-1,1-2 0,-1 1 0,1-2 1,-1 0-1,0 0 0,-1-1 1,1-1 111,13-8-345,-1 0 0,-1-2 1,19-16 344,-26 19-179,-2-1 0,12-13 179,-23 23 44,1 0 0,-1-1 0,0 1-1,-1-1 1,0 0 0,1-1 0,-2 1-1,1 0 1,-1-1 0,1-3-44,-3 9 39,1-1 1,-1 1 0,0-1-1,1 0 1,-1 1-1,0-1 1,0 0-1,0 1 1,-1-1-1,1 0 1,0 1-1,-1-1 1,1 1-1,-1-1 1,1 0 0,-1 1-1,0-1 1,1 1-1,-1 0 1,0-1-1,0 1 1,0 0-1,0-1 1,0 1-1,-1 0 1,1 0 0,0 0-1,0 0 1,-1 0-1,1 0 1,-1 0-1,1 1 1,-1-1-1,1 0 1,-1 1-1,1-1 1,-1 1 0,0 0-1,1-1 1,-2 1-40,-3-1 50,1 1 1,-1 0-1,1 0 1,-1 0-1,1 1 1,-1-1-1,1 2 1,-1-1 0,1 0-1,0 1 1,-4 1-51,-7 5 14,-1 1 1,1 0-1,1 1 0,0 1 1,0 0-1,1 2 1,1-1-1,0 1 1,1 1-1,0 0 1,1 1-1,0 0-14,9-11-1,0 0 1,0-1-1,1 1 1,-1 0-1,1 0 1,0 0-1,0 0 1,0 0-1,0 0 1,1 0-1,-1 0 1,1 0-1,0 0 0,0 0 1,1 0-1,-1 0 1,1 0-1,0 0 1,0 0-1,0 0 1,1 0-1,-1 0 1,1 0-1,0-1 0,0 1 1,0-1-1,1 1 1,0-1 0,0 1-2,1 0 0,0-1 0,-1 0-1,2 1 1,-1-1 0,0-1 0,1 1 0,-1-1 0,1 1 0,0-1 0,0-1 0,0 1 0,0-1-1,0 0 1,0 0 0,0 0 0,0-1 0,0 1 0,1-1 0,-1-1 0,0 1 0,1-1 2,3-1-2,1 0 0,-1 0 0,0-1 0,0-1 0,-1 0 0,1 0 0,-1 0 1,1-1-1,-1-1 0,-1 1 0,1-1 0,-1 0 0,0-1 0,0 0 0,-1 0 0,0 0 0,3-6 2,0-1-1,-1 1-1,0-1 1,-1 0-1,0-1 1,-1 0-1,-1 0 0,0 0 1,-2-1-1,1 0 1,-1-3 1,-1 0 24,0 0 0,-2 0 0,0 0 0,-1 0 1,-1 1-1,0-1 0,-2 0 0,-1-2-24,-27-80 232,-17-28-232,13 34 48,32 86-35,2 10-15,1 18-20,1-12 18,3 31-5,1-1 0,2 1 0,2-1 0,12 35 9,-2-5-13,2 7 7,12 57 25,-30-120-17,3 15 2,0-1 0,2 0 0,0-1 0,4 4-4,-11-26-1,1 0 1,0 0-1,0 0 1,0 0-1,0 0 0,0 0 1,1 0-1,-1-1 1,1 1-1,-1-1 1,1 1-1,-1-1 0,1 1 1,0-1-1,0 0 1,0 0-1,-1 0 1,1 0-1,0 0 0,1 0 1,-1 0-1,0-1 1,0 1-1,0-1 1,0 1-1,0-1 0,1 0 1,-1 0-1,0 0 1,0 0-1,0-1 1,0 1-1,1 0 0,-1-1 1,0 0-1,0 1 1,1-1 0,5-3-4,0 1 0,0-1 0,-1 0 0,1-1 0,-1 0 1,0 0-1,0-1 0,4-4 4,4-5 0,-1-1 0,-1-1 0,-1 0 0,0-1 1,-2 0-1,0 0 0,0-1 0,-2-1 0,0 0 0,-2 0 0,1-2 0,0-8 2,-1-1 0,-1 0-1,-1 0 1,-2-1 0,-1 1-1,-2-1 1,-2-5-2,0-2 6,2 11 18,-2 1 0,-1-1-1,-7-24-23,11 51 2,0 1-1,0 0 0,0 0 1,0 0-1,0-1 0,0 1 0,0 0 1,0 0-1,0 0 0,0 0 1,0-1-1,0 1 0,0 0 1,0 0-1,0 0 0,-1 0 0,1 0 1,0-1-1,0 1 0,0 0 1,0 0-1,0 0 0,0 0 0,0 0 1,-1 0-1,1-1 0,0 1 1,0 0-1,0 0 0,0 0 0,-1 0 1,1 0-1,0 0 0,0 0 1,0 0-1,0 0 0,-1 0 1,1 0-1,0 0 0,0 0 0,0 0 1,0 0-1,-1 0-1,-4 8 30,-2 22-18,7 5-7,1-1 1,2 1-1,4 17-5,1 7 8,-8-56-7,19 182 22,-17-149-13,-2 0 1,-2 0-1,-1 0 0,-1 0-10,3-29 21,0-1-1,0 0 1,-1 0-1,0 0 1,0 0 0,0 0-1,-2 3-20,1-5 21,3-3 278,10-27 1003,4-14-1247,1 0-1,5-3-54,-15 31 7,1-1-11,0 0 0,1 0 0,0 1-1,1 0 1,6-6 4,-12 15-4,1 0 0,-1 0 1,1 1-1,0-1 0,0 1 0,0 0 0,0 0 0,0 0 0,1 0 0,-1 0 0,1 1 0,-1-1 1,1 1-1,0 0 0,-1 0 0,1 1 0,0-1 0,0 1 0,-1-1 0,4 1 4,-5 1-1,0-1 0,0 1 0,0-1 0,0 1-1,0-1 1,0 1 0,0 0 0,0 0 0,-1 0 0,1 0 0,0 0-1,-1 1 1,1-1 0,0 0 0,-1 1 0,0-1 0,1 1-1,-1 0 1,0-1 0,0 1 0,0 0 0,0 0 0,0-1 0,0 1-1,0 0 1,-1 0 0,1 1 1,2 10-7,0-1-1,0 0 1,-2 1 0,1 3 7,0 5-4,0-10 7,0 0 0,1-1 0,0 0-1,0 1 1,1-1 0,0-1 0,2 3-3,-5-10 0,0 0 1,0 0 0,1 0-1,-1 0 1,1 0 0,-1 0-1,1 0 1,-1 0 0,1 0-1,0-1 1,0 1 0,0-1-1,0 1 1,0-1-1,0 0 1,1 0 0,-1 0-1,0 0 1,1 0 0,-1-1-1,0 1 1,1-1 0,-1 1-1,1-1 1,-1 0-1,1 0 1,-1 0 0,1 0-1,-1-1 1,1 1 0,-1 0-1,0-1 1,1 0 0,1 0-1,4-3-5,0 0 0,0-1 0,-1 0 1,1 0-1,-1 0 0,0-1 0,-1 0 1,1-1-1,1-1 5,1-4-3,1 1 0,-1-1 0,-1 0 0,-1-1 0,4-6 3,-8 11 4,1 0 0,-1-1-1,-1 1 1,1-1 0,-1 0-4,-3 9-2,1 0 1,0 0-1,0-1 1,-1 1-1,1 0 1,0 0-1,0 0 1,-1 0-1,1 0 0,0 0 1,0 0-1,-1 0 1,1 0-1,0 0 1,-1 0-1,1 0 1,0 0-1,0 0 1,-1 0-1,1 0 1,0 0-1,0 0 1,-1 0-1,1 0 0,0 1 1,0-1-1,-1 0 1,1 0-1,0 0 1,0 0-1,0 0 1,-1 1-1,1-1 1,0 0-1,0 0 1,0 0-1,-1 1 0,1-1 1,0 0-1,0 0 1,0 1-1,0-1 1,0 0-1,0 0 1,0 1-1,0-1 2,-5 22 8,1 0 0,1 0 0,1 0 0,1 4-8,1-13 3,-1-7 2,1-1 0,0 1 0,0-1 1,1 0-1,0 1 0,0-1 0,0 0 0,0 0 1,1 1-1,0-1 0,0 0 0,0-1 0,1 1 1,-1 0-1,1-1 0,1 1 0,-1-1 0,0 0 1,1 0-1,0 0-5,-1-2-33,0 0 1,0 0 0,0 0 0,0 0-1,0-1 1,0 1 0,0-1 0,0 0 0,1 0-1,-1 0 1,0-1 0,1 1 0,-1-1-1,0 0 1,1 0 0,-1 0 0,1 0-1,-1 0 1,0-1 0,1 0 0,-1 1-1,0-1 1,1-1 0,-1 1 0,0 0-1,0-1 1,0 1 0,2-3 32,20-13-744,2-4 272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5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15 8418,'-8'-4'3377,"6"-6"-2129,8 10-1176,-6 2-352,0 0 112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6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76 690 5697,'-55'-52'2237,"40"43"-1169,15 9-1047,0 0 0,0 0 0,-1 0 1,1 0-1,0 0 0,0 0 0,0 0 0,0 0 0,-1 0 1,1 0-1,0 0 0,0 0 0,0 0 0,-1 0 0,1 0 1,0 0-1,0 0 0,0 0 0,0 0 0,0 0 0,-1 0 1,1 1-1,0-1 0,0 0 0,0 0 0,0 0 0,0 0 1,-1 0-1,1 0 0,0 0 0,0 1 0,0-1 0,0 0 1,0 0-1,0 0 0,0 0 0,0 1 0,0-1-21,0 0 56,0 1 0,0-1 0,0 1 0,0-1 0,0 1 1,0 0-1,0-1 0,0 1 0,0-1 0,1 1 0,-1-1 0,0 0 0,0 1 0,1-1 0,-1 1 0,0-1 0,1 1 0,-1-1 0,0 0 0,1 1 0,-1-1 0,1 0 0,-1 1 0,1-1 1,-1 0-1,0 0 0,1 1 0,-1-1 0,1 0 0,0 0-56,3 1 44,1-1 0,-1 1 0,1-1 0,-1 0 0,1-1 0,3 0-44,6-1 37,-1 0-1,1 0 1,-1-2 0,0 1-1,0-2 1,-1 0 0,1 0-1,7-6-36,-4 2 26,-1-2 0,0 1 0,-1-2 0,0 0 0,-1-1 0,0 0 0,9-14-26,-20 26 8,-1-1 1,0 1-1,0-1 1,0 1-1,0-1 1,-1 0-1,1 1 1,0-1-1,-1 0 1,1 1-1,-1-1 1,1 0 0,-1 0-1,0 0 1,0 0-1,0 1 1,0-1-1,0 0 1,0 0-1,0 0 1,-1 1-1,1-1 1,-1 0-1,1 0 1,-1 1-1,0-1 1,1 0-1,-1 1 1,0-1 0,0 1-1,0-1 1,-1 1-1,1-1 1,0 1-1,0 0 1,-1 0-9,0-1 15,-1 0 0,0 0 0,0 0 1,0 1-1,0 0 0,0-1 0,0 1 1,0 0-1,-1 1 0,1-1 0,0 0 1,-1 1-1,1 0 0,0 0 0,-1 0 1,1 0-1,0 0 0,-1 1 0,1 0 1,-2 0-16,-4 2 3,0 1 0,0 0 0,1 0 0,-1 1 0,1 0 0,0 1 0,1 0 0,-1 0 0,1 0 0,0 1 0,1 0 0,0 1 0,0-1 0,0 1 0,1 0 0,0 0 0,1 1 0,-2 5-3,3-8-1,0 0 1,1 1-1,0-1 0,0 1 1,0-1-1,1 1 0,0 0 1,0-1-1,1 1 0,0 0 1,0 0-1,1 0 0,-1-1 1,2 1-1,-1 0 1,1-1-1,0 1 0,0-1 1,0 1-1,1-1 0,0 0 1,1 0-1,-1 0 0,1-1 1,0 1-1,3 2 1,-1-3 2,0 0 0,0-1 0,0 1 1,0-1-1,0-1 0,1 1 0,0-1 0,0 0 0,0-1 0,0 0 0,0 0 0,0 0 1,1-1-1,-1 0 0,0 0 0,1-1 0,-1 0 0,1-1 0,-1 1 0,1-1 0,1-1-2,6-1 6,0 0 0,0-1-1,-1-1 1,1-1-1,-1 0 1,0 0 0,0-2-1,-1 1 1,11-10-6,-9 6 6,-1-1 0,0 0 0,-1-1 0,-1-1 0,0 0 0,-1 0-1,-1-1 1,9-16-6,-12 18 6,-1 0 0,-1 0 0,0-1 0,-1 0 0,0 0 0,-1 0 0,0-1 0,-1 1 0,-1-1 0,-1 1 0,0-11-6,-6-24 34,-2 0 0,-2 1 0,-8-22-34,3 10 18,10 41-11,3 7 18,-1 0 0,0 0 0,-1 0 1,0 1-1,-1-1 0,0 1 0,-1-1-25,6 12 2,0 1 0,0-1 1,0 0-1,0 0 0,0 0 0,0 1 1,0-1-1,0 0 0,0 0 0,0 0 1,0 1-1,-1-1 0,1 0 1,0 0-1,0 0 0,0 1 0,0-1 1,0 0-1,0 0 0,0 0 0,-1 0 1,1 0-1,0 1 0,0-1 0,0 0 1,0 0-1,-1 0 0,1 0 0,0 0 1,0 0-1,0 0 0,-1 0 1,1 0-1,0 1 0,0-1 0,0 0 1,-1 0-1,1 0 0,0 0 0,0 0 1,0 0-1,-1 0 0,1 0 0,0-1 1,0 1-1,0 0 0,-1 0 0,1 0 1,0 0-1,0 0 0,0 0 1,0 0-1,-1 0 0,1 0 0,0-1 1,0 1-1,0 0 0,0 0 0,-1 0 1,1 0-1,0-1 0,0 1 0,0 0 1,0 0-1,0 0 0,0 0-2,-2 17 16,7 30-13,1 1 0,3-2 0,2 1-3,10 56 2,-1 23 211,2 106-213,-21-204-68,2 37 313,-3-60-369,1 0 1,0 0-1,0 0 1,0 0 0,1 0-1,0-1 1,0 1-1,0 0 1,1-1 0,1 3 123,-1-6-1443,-3-1 593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6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7770,'29'-14'2936,"8"-9"-1968,17 7-968,11 3-48,5 1-968,5-1 752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7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302 628 5145,'-2'-3'388,"1"-1"1,0 1-1,-1 0 0,0-1 1,0 1-1,0 0 0,0 0 1,0 1-1,0-1 0,-1 0 1,1 1-1,-1-1 0,0 1 1,0 0-1,0 0 0,0 0 1,-2 0-389,1 0 101,-1 0 0,0 1 0,1 0 1,-1 0-1,0 0 0,0 0 0,0 1 1,0 0-1,0 0 0,0 0 0,0 1 0,-3 0-101,-1 0 13,-1 1 0,1 0-1,0 1 1,0 0-1,0 0 1,0 1-1,1 0 1,-1 1-1,1-1 1,0 2 0,0-1-1,1 1 1,0 0-1,0 1 1,0 0-1,1 0 1,-1 0 0,2 1-1,-1 0 1,1 0-1,1 0 1,-1 1-1,1-1 1,1 1-1,0 0 1,0 0 0,1 1-1,0-1 1,0 0-1,1 1 1,0 2-13,1-8 2,0 0 0,0 0 0,0 0 0,1 0 0,-1 0 0,1 0 0,0 0 0,0-1 0,0 1 0,1 0 0,-1 0 0,1-1 0,0 1 0,0-1 0,1 1-2,-1-2 2,0 0 1,0 0 0,0 0 0,0-1 0,1 1 0,-1 0-1,0-1 1,1 0 0,0 1 0,-1-1 0,1 0 0,0-1-1,-1 1 1,1 0 0,0-1 0,0 1 0,0-1 0,0 0 0,-1 0-1,1 0 1,1-1-3,7 0 7,0-1-1,-1-1 0,0 0 1,1 0-1,-1-1 0,0 0 1,-1-1-1,1 0 0,-1 0 1,0-1-1,7-6-6,14-12 18,0-2 0,14-17-18,-30 30 4,20-23 4,-32 33-7,1 0 0,-1 0 0,0 0 0,-1 0 0,1 0 0,-1-1 0,1 1 0,-1-1 0,0 1 1,0-1-1,0-2-1,-1 4-1,0 0 1,0 1-1,0-1 1,0 0 0,0 1-1,-1-1 1,1 1 0,-1-1-1,1 0 1,-1 1 0,1-1-1,-1 1 1,0-1 0,0 1-1,0 0 1,0-1-1,0 1 1,0 0 0,0-1-1,0 1 1,0 0 0,-1 0-1,1 0 1,0 0 0,-1 0-1,1 1 1,-1-1-1,1 0 1,-1 1 0,1-1-1,-1 1 1,0-1 0,1 1-1,-1 0 1,0-1 0,-1 1-3,0-1 1,1 1-1,-1 0 1,0-1-1,0 1 1,0 0-1,0 1 0,0-1 1,0 1-1,0-1 1,0 1-1,0 0 1,1 0-1,-1 0 0,0 0 1,1 1-1,-1-1 1,0 1-1,0 0 3,1 0 0,0 0-1,0 0 1,1 0-1,-1 0 1,0 1-1,1-1 1,-1 1-1,1-1 1,0 1-1,0 0 1,0-1-1,0 1 1,0 0-1,1 0 1,-1 0-1,1-1 1,0 3 0,0 0-1,0 1 1,1-1 0,0 0 0,0-1 0,0 1-1,1 0 1,-1 0 0,1 0 0,2 4 0,2 1-2,0-1 0,0 0 0,1 0 0,0 0 0,0 0 1,1-1-1,0 0 0,8 5 2,-10-9-1,-1-1 1,1 0-1,0 0 1,0 0-1,0-1 1,0 0 0,0 0-1,0-1 1,1 0-1,-1 0 1,0 0-1,1-1 1,-1 1-1,1-2 1,-1 1-1,0-1 1,1 0-1,4-1 1,8-3 0,-1-1 0,0-1 1,0 0-1,-1-1 0,12-7 0,-18 9 2,-1-1 0,1 0 0,-1-1 0,-1 0 0,1 0 1,-2-1-1,1 0 0,-1-1 0,0 0 0,-1 0 0,3-5-2,-2-1 27,0 0 0,-1 0 0,-1-1 0,0 0 0,-1 0 0,-1-1 0,1-9-27,-1-21 102,-1-1 1,-2 1 0,-3-1 0,-2 1-1,-4-18-102,6 48 21,-1-11 11,-2-1 0,0 1 1,-2 0-1,-7-16-32,14 44 1,-1 0 0,1 0 0,0 0 0,-1 0 1,1 0-1,-1 0 0,1 0 0,-1 1 0,1-1 0,-1 0 1,0 0-1,1 1 0,-1-1 0,0 1 0,0-1 0,1 0 1,-2 1-2,2-1 0,-1 1 1,1 0 0,-1 0 0,1 0-1,-1 0 1,1 0 0,-1 0 0,1 0 0,-1 0-1,0 0 1,1 0 0,-1 1 0,1-1-1,-1 0 1,1 0 0,0 0 0,-1 1-1,1-1 1,-1 0 0,1 0 0,-1 1 0,1-1-1,-1 1 0,-1 1 2,0 0 1,0 1-1,0 0 0,0-1 0,0 1 0,1 0 0,-1 0 0,1 0 0,-1 0 0,1 1-2,-2 9 1,0 0 0,0 1 0,1-1-1,1 0 1,1 1 0,-1-1 0,2 1-1,2 12 0,4 24 53,12 36-53,-13-61 17,16 55 110,8 12-127,14 53 79,-43-141-90,4 17-411,1 1-1,0-1 1,2 0-1,0 0 0,2-1 1,0 0-1,11 16 423,3-4-935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4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24 516 8186,'4'-9'706,"0"0"0,1 0 0,0 1 0,0-1 0,1 1 0,0 0 0,3-1-706,51-50 98,-35 35 271,-14 14-326,15-15 139,16-20-182,-36 38 9,0 0 1,-1 0-1,0 0 1,-1-1-1,0 0 0,0 0 1,0 0-1,-1 0 0,1-5-9,-3 11 1,-1 0 0,0 0-1,1 0 1,-1 0 0,0 0 0,0 0-1,-1 0 1,1 0 0,0 0-1,0 0 1,-1 1 0,1-1 0,-1 0-1,0 0 1,0 0 0,1 0-1,-1 1 1,0-1 0,-1 0-1,0-1-2,-1 0 0,1 1 0,-1-1 0,0 1 0,1 0 1,-1 0-1,0 0 0,0 0 0,-1 1 0,-1-1 2,-8-3-19,-1 0-1,1 1 0,-1 1 1,-13-1 19,23 3-5,-18-2-18,0 0-1,0 2 1,0 1-1,0 0 1,-3 2 23,8 3-16,17-1 4,13 1-5,13-1 6,0 0 0,1-2 0,-1-1 0,1-1 11,113-7-7,-112 5 7,38-3 0,-20 1-7,0 2 1,23 2 6,-63 0-1,0 1 0,0 0 0,-1 0 1,1 0-1,0 1 0,-1-1 0,4 3 1,-8-4 0,1 1-1,-1 0 0,1-1 0,-1 1 0,0 0 0,1 0 0,-1 0 0,0 1 0,0-1 1,0 0-1,1 0 0,-1 1 0,0-1 0,-1 0 0,1 1 0,0-1 0,0 1 1,-1-1-1,1 1 0,-1-1 0,1 1 0,-1 0 0,0-1 0,1 1 0,-1 0 1,0-1-1,0 1 0,0 0 0,0 0 1,-3 10-3,-1-1 0,0 0 0,0 1 0,-1-2 0,0 1 0,-3 3 3,5-9-2,-10 20-5,-6 11 19,-14 38-12,29-61 2,-1 0-1,2 1 1,-1-1-1,2 1 1,0 0-1,1 0 1,0 10-2,1-19-1,0 1-1,1-1 1,0 0 0,0 0 0,0 0 0,0-1-1,1 1 1,-1 0 0,1 0 0,0-1-1,1 1 1,-1-1 0,1 0 0,0 1 0,0-1-1,1-1 1,-1 1 0,1 0 0,-1-1 0,1 0-1,0 0 1,1 0 0,-1 0 0,0 0-1,1-1 1,-1 0 0,1 0 0,0 0 0,0-1-1,0 1 2,11 1-3,0 0-1,0 0 1,0-1 0,0-1-1,0-1 1,0 0-1,1-1 1,12-3 3,20-5-52,-1-2 0,0-1-1,34-16 53,6-7-342,37-24 342,-84 39-91,-2-3-1,0-1 1,10-10 91,-33 22-13,-1 0 0,0-1 0,-1-1 0,0-1 0,-2 0 0,1 0-1,-2-2 1,8-13 13,-15 22 7,0 1 0,-1-1 0,0 0 0,0 0-1,-1 0 1,0 0 0,-1 0 0,0 0 0,0-1-1,0 1 1,-1-1-7,0 6 11,-1 0 0,1-1 0,0 1 0,-1 0 0,0-1 0,0 1 0,0 0 0,0 0 0,-1 0 0,1 0 0,-1 0 0,0 0 0,1 0 0,-1 1 0,-1-1 0,1 1 0,0-1-1,-1 1 1,1 0 0,-1 0 0,0 0 0,1 0 0,-1 0 0,0 0 0,0 1 0,0 0 0,-4-2-11,-3 1 21,-1-1 0,1 1 1,-1 1-1,0 0 0,0 0 0,1 1 0,-1 0 1,0 1-1,0 0 0,1 1 0,-1 0 0,1 1 0,-1 0 1,1 1-1,0 0 0,-3 2-21,-10 5 16,1 1 1,0 1-1,1 1 1,1 1-1,0 1 1,-8 9-17,11-10 3,2 1 1,0 1 0,1 0-1,1 1 1,0 0 0,-5 12-4,14-23 0,1 0 1,-1 0-1,1 0 1,0 1 0,1-1-1,0 1 1,0-1-1,1 1 1,0 0-1,0-1 1,1 1-1,0 0 1,0 0 0,1 0-1,0-1 1,0 1-1,1 0 1,0-1-1,0 1 1,1 1-1,-1-5 1,0 0 0,0 0 0,1-1 0,-1 1 0,1 0 0,0-1-1,0 1 1,0-1 0,1 0 0,-1 0 0,1-1 0,0 1 0,-1 0 0,1-1 0,0 0 0,0 0 0,1 0 0,-1-1 0,0 0 0,1 1 0,-1-1 0,0-1 0,1 1 0,0-1-1,-1 1 1,1-2 0,-1 1 0,1 0 0,-1-1 0,4 0-1,6-2 5,0 0 0,0-1 0,0 0-1,-1-2 1,0 1 0,0-2 0,0 1 0,12-10-5,-3 0 3,1-1 0,-2-1 0,-1-2 0,0 0 0,-2-1 0,0 0 0,-1-2 0,-1 0 1,-1 0-1,-2-2 0,0 0 0,6-19-3,-16 37-5,-1 1 1,0 0 0,-1-1-1,0 0 1,0 1-1,0-1 1,-1 0-1,1 0 1,-2-6 4,1 13-1,0-1 1,0 1-1,-1-1 0,1 1 1,0-1-1,0 1 1,0-1-1,-1 1 0,1-1 1,0 1-1,0-1 1,-1 1-1,1 0 0,0-1 1,-1 1-1,1-1 1,-1 1-1,1 0 0,0 0 1,-1-1-1,1 1 1,-1 0-1,1 0 0,-1-1 1,1 1-1,-1 0 0,1 0 1,-1 0-1,1 0 1,-1 0-1,1 0 0,-1 0 1,1 0-1,-1 0 1,0 0-1,1 0 0,-1 0 1,1 0-1,-1 0 1,1 0-1,-1 0 0,1 1 1,-1-1-1,1 0 1,0 0-1,-1 1 0,1-1 1,-1 0-1,1 1 1,-1-1-1,1 0 0,0 1 1,-1-1-1,1 1 0,0-1 1,-1 1 0,-20 22-10,9-5 7,1 2 1,1 0-1,0 0 0,2 1 1,0 0-1,1 0 0,2 1 1,0 0-1,1 0 0,1 0 1,1 1-1,1-1 0,1 2 3,1-14 0,-1 1 0,2 0-1,0 0 1,0-1 0,1 1 0,0-1-1,0 1 1,2-1 0,-1 0 0,3 3 0,-3-7-1,-1-1 1,1 1-1,0-1 1,0 0-1,1 0 0,0 0 1,0-1-1,0 0 1,0 0-1,1 0 1,-1-1-1,1 1 0,0-1 1,0-1-1,0 1 1,0-1-1,4 1 1,2-1-12,0 0 0,1-1-1,-1 0 1,0-1 0,0-1 0,0 0-1,0 0 1,0-1 0,0-1 0,0 0-1,-1 0 1,1-1 0,-1-1 0,0 0-1,8-5 13,15-10-104,-1-1 0,-1-1-1,-1-3 1,5-5 104,-12 10-82,115-103-434,-107 91 332,-1 0 1,-2-2-1,3-7 184,-25 32-12,-1-1-1,1 0 1,-2 0-1,1-1 1,-1 1-1,-1-1 1,0 0-1,-1 0 1,0 0-1,1-7 13,-28 44 582,12-8-549,1 1 1,1 0 0,1 1-1,1 0 1,0 0 0,2 1 0,0-1-1,1 5-33,0 3 35,1 1 1,1-1-1,2 1 0,1-1 0,3 24-35,-3-48 8,1 6 12,1 1-1,0-1 1,0 0-1,2 6-19,-3-14 10,-1 0 1,1 0-1,-1 0 0,1-1 1,0 1-1,0 0 0,0-1 0,0 1 1,0 0-1,0-1 0,0 1 0,1-1 1,-1 0-1,1 1 0,-1-1 0,1 0 1,-1 0-1,1 0 0,-1 0 0,1 0 1,0 0-1,0-1 0,-1 1 0,1 0 1,0-1-1,0 0 0,0 1 0,1-1-10,4-1 43,-1 0 0,1-1 0,0 0 0,-1 0-1,0-1 1,1 0 0,-1 0 0,0 0 0,0-1-1,-1 0 1,6-4-43,12-12 70,0 0 0,-2-2 0,0-1 0,-1 0 0,10-18-70,82-135 31,-92 144-18,-12 20-18,-4 12-19,-4 2 20,0 0 0,0 0 0,0 0 0,-1 0 0,1 0 0,0 0-1,-1 0 1,1 0 0,-1 0 0,0 2 4,-14 34-17,-15 27 17,11-25 18,-6 21-18,21-49 3,1-1-1,0 1 1,0 1 0,1-1 0,0 0-1,1 1 1,1 4-3,0-16 0,0 0 1,0 0-1,0 0 0,0 0 0,0 0 0,0 0 0,0 0 0,0 0 1,0 0-1,1 0 0,-1 0 0,0 0 0,1 0 0,-1 0 0,1 0 1,-1 0-1,1 0 0,-1 0 0,1-1 0,0 1 0,-1 0 0,1 0 1,0-1-1,0 1 0,-1 0 0,1-1 0,0 1 0,0-1 0,0 1 1,0-1-1,0 1 0,0-1 0,0 0 0,0 1 0,0-1 0,0 0 1,0 0-1,0 0 0,0 0 0,0 0 0,0 0 0,0 0 0,0 0 1,1 0-1,3-1 1,0-1 0,1 1 1,-1-1-1,0 0 1,0-1-1,0 1 0,1-1-1,11-7-30,1-1-1,-2-1 0,1 0 1,-1-1-1,-1-1 0,-1-1 1,0 0-1,-1 0 0,0-2 1,-1 1-1,6-14 31,-14 23-83,-1 0 0,1 0 0,-2 0-1,1 0 1,-1 0 0,0 0 0,0-1 0,-1-3 83,0 9-25,-1 1-1,0-1 0,0 1 1,0-1-1,0 0 1,0 1-1,0-1 1,-1 0-1,1 1 0,0-1 1,-1 1-1,0-1 1,1 1-1,-1-1 1,0 1-1,0-1 1,1 1-1,-1-1 0,0 1 1,0 0-1,-1 0 1,1 0-1,0-1 1,0 1-1,-1 0 0,1 0 1,0 1-1,-1-1 1,1 0-1,-1 0 1,1 1-1,-1-1 1,1 1-1,-1-1 0,0 1 1,1 0-1,-1-1 1,0 1-1,0 0 26,-6 0-19,1 1-1,0-1 0,0 1 1,0 1-1,0-1 0,0 1 1,0 0-1,0 1 0,1-1 1,-1 1-1,1 1 0,-1-1 1,1 1-1,-2 3 20,0-2 38,0 1-1,1 0 1,0 1-1,0-1 1,0 1-1,1 1 1,0-1-1,1 1 1,-1 0-1,-1 5-37,5-10 19,1-1 0,0 1-1,0-1 1,0 1 0,0-1-1,0 1 1,0 0 0,1 0-1,-1-1 1,1 1 0,0 0-1,0 0 1,0-1 0,0 1-1,0 0 1,1 0 0,-1-1-1,1 1 1,0 0 0,0-1 0,0 1-1,0-1 1,0 1 0,0-1-1,1 1 1,-1-1 0,1 0-1,0 1 1,-1-1 0,1 0-1,0 0 1,0-1 0,1 1-1,-1 0 1,0-1 0,0 1-1,1-1-18,6 4 41,1-1-1,-1-1 1,0 0-1,1 0 1,-1-1-1,1 0 1,0-1-1,0 0 1,0 0-1,0-1-40,9 0 44,1-2-1,-1 0 1,0-1-1,-1 0 1,13-5-44,27-11 65,8-5-65,-36 12 14,168-70 19,-165 67-27,0-3-1,-2-1 1,0-1 0,23-20-6,-44 32 4,-1 0 0,0-1 0,-1-1 0,0 0 0,0 0 0,2-5-4,-8 11 3,1 0 1,-1-1-1,0 1 1,0-1-1,0 1 1,-1-1-1,1 0 1,-1 0-1,0 0 1,-1 0-1,1 0 1,-1 0-1,0 0 1,0 1-1,-1-1 1,0-2-4,1 6 3,0-1 0,0 1 0,0 0 0,-1 0 1,1 0-1,0 0 0,-1 0 0,1 0 0,-1 0 0,1 1 1,-1-1-1,1 0 0,-1 0 0,0 0 0,0 0 1,1 1-1,-1-1 0,0 0 0,0 1 0,0-1 1,0 1-1,0-1 0,0 1 0,1-1 0,-1 1 1,0-1-1,-1 1 0,1 0 0,0 0 0,0-1 1,0 1-1,0 0 0,0 0 0,0 0 0,0 0 1,0 0-1,0 1 0,0-1 0,0 0 0,0 0 1,0 1-4,-3 0 6,1 0 0,-1 0 0,1 1 0,0 0 0,0 0 0,0-1 1,0 2-1,0-1 0,0 0 0,1 0 0,-3 3-6,2-2 2,0 1 1,1-1-1,-1 1 0,1-1 0,0 1 1,0 0-1,0 0 0,0 0 0,1 0 0,-1 0 1,1 0-1,0 1 0,1-1 0,-1 0 0,1 1 1,-1-1-1,1 0 0,1 1-2,0 2 2,0-1 0,1 0-1,-1-1 1,2 1 0,-1 0 0,0 0-1,1-1 1,0 0 0,1 1 0,-1-1-1,1 0 1,0-1 0,1 2-2,48 50 26,-36-40-14,-2-1 0,0 2 1,0 0-1,-2 1 0,0 0 1,-2 1-1,6 12-12,-15-26 3,0-1-1,0 1 1,0 0 0,-1 0-1,0 0 1,0 0 0,-1 0 0,1 0-1,-1 1 1,0-1 0,-1 0-1,1 0 1,-1 0 0,0 0-1,0 0 1,-1 2-3,-1-1-10,1 0 1,-1-1-1,-1 1 0,1-1 0,-1 1 0,0-1 1,0 0-1,0-1 0,-1 1 0,0-1 1,1 0-1,-2 0 0,-2 2 10,-15 8-269,0-1 1,-1-1-1,-1 0 1,0-2-1,0-1 1,-20 4 268,2-5-594,-41 3 594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7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 4273,'50'-48'1064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8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61 107 6297,'-48'-89'2634,"35"72"640,15 30-1246,0-4-2257,8 61 342,-4-32-19,-2 0-1,-1 16-93,-1 53 299,-9 73-299,6-176-32,1 0 0,0 0 0,0 0 0,0 0-1,0 0 1,1 0 0,-1 0 0,1 0 0,0 0 0,0 0 0,0 0 0,1-1-1,0 2 33,-2-4-45,1 0-1,0 0 0,0-1 0,0 1 1,-1 0-1,1 0 0,0 0 0,0-1 0,0 1 1,0 0-1,0-1 0,0 1 0,0-1 1,0 1-1,1-1 0,-1 0 0,0 1 0,1-1 46,0 0-95,1 0 0,0 0 0,0 0 0,-1 0 0,1 0 0,0-1 0,-1 1 0,1-1 0,0 0 0,-1 0 0,2 0 95,31-17-521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18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337 38 5817,'-3'-3'478,"0"-1"1,0 1-1,0 0 0,0 0 0,-1 1 1,1-1-1,-1 1 0,0-1 0,0 1 1,0 0-1,0 1 0,-2-1-478,-1 0 205,0 1 1,0 0-1,0 0 0,0 1 1,0 0-1,0 1 0,-5 0-205,-2 1 70,1 1 0,-1 0 0,1 1 0,0 1 0,1 0 0,-1 1 0,1 0 0,0 1 0,0 0 0,1 1 0,0 0 0,1 1 0,-1 0-1,2 0 1,-1 1 0,-7 11-70,14-16 11,1-1 0,-1 1 0,1 0 0,0 0 0,0 0 0,0 0 0,1 0 0,0 0 0,0 0 0,0 1 0,1-1 0,-1 0 0,1 4-11,0-7 1,0 1 0,1-1 1,-1 1-1,1-1 0,-1 1 0,1-1 0,0 1 1,-1-1-1,1 0 0,0 1 0,1-1 0,-1 0 1,0 0-1,1 0 0,-1 0 0,1 0 0,0 0 1,-1 0-1,1 0 0,0-1 0,0 1 0,0-1 1,1 1-1,-1-1 0,0 0 0,0 0 0,1 0 1,-1 0-1,2 0-1,6 1 2,0 0 0,0-1 1,0-1-1,0 1 0,0-2 0,0 1 1,0-1-1,0-1 0,0 0 1,0 0-1,0-1-2,9-3 8,-1-1-1,0 0 1,0-1 0,0-1 0,3-4-8,-10 6 2,-1 0 0,0-1 0,0 0 0,-1-1-1,4-4-1,-9 9 5,0-1-1,0 1 0,-1-1 1,0 0-1,0 0 0,0 0 0,0 0 1,-1-1-1,0 1 0,0 0 1,-1-1-1,1 0 0,-1 0-4,-1 5 5,0 0 0,1 1 0,-1-1 0,0 0 0,0 1-1,0-1 1,0 0 0,0 1 0,0-1 0,0 0 0,0 1 0,0-1 0,0 0 0,0 1 0,0-1-1,-1 0 1,1 1 0,0-1 0,0 1 0,-1-1 0,1 0 0,0 1 0,-1-1 0,1 1 0,-1-1-1,1 1 1,0-1 0,-1 1 0,1-1 0,-1 1 0,0-1 0,1 1 0,-1 0 0,1-1-1,-1 1 1,0 0 0,1 0 0,-1-1 0,1 1 0,-1 0 0,0 0 0,1 0 0,-1 0 0,0 0-5,-1 0 15,0 1 1,0-1 0,0 1 0,-1 0 0,1 0 0,0-1 0,0 2-1,0-1 1,1 0 0,-1 0 0,0 0 0,0 1 0,1-1 0,-2 2-16,-3 4 3,1 0 0,-1 1 0,2 0 1,-1 0-1,1 0 0,0 0 0,1 1 1,-1-1-1,2 1 0,-1 0 0,2 0 1,-1 0-1,1 0 0,0 4-3,-1 26 10,1 0 0,5 31-10,-2-40 1,3 41 3,-2-46-12,-1 1 0,-1 0-1,-2-1 1,0 1 0,-2-1 0,-1 3 8,4-25-98,-1 0 1,0 0-1,1 0 1,-1 0 0,1 0-1,0 0 1,0 0-1,1 0 1,-1 1-1,0-1 1,1 0 97,0-2-96,-1-1 0,0 1 1,1 0-1,-1 0 1,1-1-1,0 1 0,-1 0 1,1-1-1,-1 1 0,1-1 1,0 1-1,0-1 1,-1 1-1,1-1 0,0 1 1,0-1-1,0 0 0,-1 1 1,1-1-1,0 0 0,0 0 1,0 0-1,0 0 1,0 1-1,-1-1 0,1 0 1,0-1-1,0 1 0,0 0 1,0 0-1,0 0 1,0 0-1,-1-1 0,2 1 96,13-5-992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29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 8314,'1'0'104,"-1"0"0,1 0 0,-1 0 1,1 0-1,-1 0 0,1 0 0,-1 0 0,1 0 0,-1 0 1,1 0-1,-1 1 0,1-1 0,-1 0 0,1 0 1,-1 1-1,0-1 0,1 0 0,-1 0 0,1 1 1,-1-1-1,0 1 0,1-1 0,-1 0 0,0 1 0,0-1 1,1 1-1,-1-1 0,0 1 0,0-1 0,0 0 1,1 1-1,-1-1 0,0 1-104,9 23 102,-9-23-32,9 27 241,58 182 2467,-44-124-2778</inkml:trace>
  <inkml:trace contextRef="#ctx0" brushRef="#br0" timeOffset="1">392 535 15103,'7'30'70,"5"41"90,-2 1 1,-4 0-1,-3 0 0,-3 20-160,-3-59 19,0 0-1,-2 0 1,-2 0 0,-1 0-1,-1-1 1,-2-1 0,-1 1-1,-2-2 1,-1 1-19,5-13-62,-1-1 1,0 0 0,-1 0-1,-1-2 1,-1 1-1,0-2 1</inkml:trace>
  <inkml:trace contextRef="#ctx0" brushRef="#br0" timeOffset="-1">242 1394 15552,'-2'2'0,"-10"8"-123,0-1-1,-1 0 1,0-1-1,0-1 1,0 0-1,-1 0 1,0-1 0,-1-1-1,1-1 1,-3 0 123,-4 0-102,0-1 1,-1-1 0,-3-1 101,24-1-3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34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221 124 1560,'2'0'470,"-1"-1"-1,1 0 1,0 0 0,-1 1-1,1-1 1,0 0-1,-1 0 1,1-1-1,-1 1 1,0 0-1,1-1-469,1-1 296,-1-1 0,0 1-1,0 0 1,-1-1 0,1 0-1,-1 1 1,1-5-296,-1 7 68,-1-2 11,1 1-1,-1-1 1,1 0 0,-1 0-1,0 1 1,0-1 0,-1 0-1,1 1 1,0-1-1,-1 0 1,1 1 0,-1-1-1,0 0 1,0 1 0,0-1-1,-1 1 1,1-1-1,0 1 1,-1 0 0,1 0-1,-2-1-78,2 2 16,1 1 1,-1-1-1,0 1 0,0-1 0,0 1 1,0 0-1,0-1 0,0 1 0,0 0 1,0 0-1,0 0 0,0 0 0,0 0 1,0 0-1,0 0 0,0 0 0,0 0-16,-4 0 44,-17-8 156,18 7-174,0-1-1,0 1 1,0-1-1,0 1 1,0 0-1,0 1 1,0-1-1,-1 1 1,1 0-1,0 0 1,0 0-1,0 0 1,0 1 0,-1 0-1,-1 0-25,0 2 25,0 0 0,0 0 0,0 1-1,0-1 1,1 1 0,0 1 0,-1-1 0,2 1 0,-1 0 0,0 0-1,1 0 1,-2 3-25,-8 12 56,1 1 1,-5 10-57,14-24 3,2-4 2,1-1 0,0 1 0,-1 0 0,1 0 0,0-1 0,1 1 0,-1 0 0,0 0 0,1 0 0,0 0 0,-1 0 0,1-1 0,0 1 1,0 0-1,1 2-5,0 5 22,-2-7-17,1 0 0,0 0-1,1 0 1,-1 0 0,0 0-1,1 0 1,0 0-1,0-1 1,-1 1 0,2 0-1,-1 0 1,0-1 0,0 1-1,1-1 1,0 1 0,-1-1-1,1 0 1,0 0 0,2 2-5,-1-2 4,0 0 1,0 0 0,0 0 0,0-1-1,1 1 1,-1-1 0,1 0-1,-1 0 1,1 0 0,-1-1 0,1 1-1,-1-1 1,1 0 0,1 0-5,9-1 6,0 0 0,1-1 0,-1-1 0,0-1 0,0 1 0,-1-2 1,6-2-7,-10 2 6,1 1 0,-1-1 0,0-1 0,-1 0 0,1 0 0,-1-1 0,0 0 0,-1 0 0,0-1 0,4-5-6,-8 10 14,0 0-1,-1-1 0,1 1 0,-1-1 1,0 1-1,0-1 0,-1 0 0,1 0 1,-1 0-1,1 0 0,-1 0 0,-1 0 1,1 0-1,-1 0 0,1 0 1,-1-1-1,0 1 0,0 0 0,-1 0 1,0 0-1,1 0 0,-1-1 0,-1 1 1,1 0-1,0 1 0,-1-1 0,0 0 1,0 0-14,2 4 7,0-1-1,0 1 1,0 0 0,0-1 0,0 1 0,-1 0 0,1-1-1,0 1 1,0 0 0,0 0 0,0-1 0,-1 1 0,1 0-1,0 0 1,0-1 0,0 1 0,-1 0 0,1 0 0,0-1-1,0 1 1,-1 0 0,1 0 0,0 0 0,-1 0 0,1-1-1,0 1 1,-1 0 0,1 0 0,0 0 0,0 0 0,-1 0-1,1 0 1,0 0 0,-1 0 0,1 0 0,0 0 0,-1 0-1,1 0 1,0 0 0,-1 0 0,1 0 0,0 1 0,-1-1-1,1 0 1,0 0 0,-1 0 0,1 0 0,0 0 0,0 1 0,-1-1-1,1 0 1,0 0 0,0 1 0,-1-1 0,1 0-7,-1 2 6,1-1 0,-1 1 0,0-1 0,1 1 1,-1 0-1,1-1 0,0 1 0,-1-1 0,1 1 1,0 0-1,0 0-6,4 84 24,2-9 0,-7-36 1,-2 0 0,-2 0 0,-1-1-1,-4 9-24,0 7 45,3-24 4,-2 0 1,0 0-50,-9 29 86,18-61-106,0 1 0,0-1 1,0 0-1,-1 0 0,1 0 0,0 0 0,0 0 0,0 0 0,0 0 1,0 0-1,0 0 0,0 1 0,0-1 0,0 0 0,0 0 0,0 0 1,0 0-1,0 0 0,0 0 0,0 0 0,0 1 0,0-1 0,0 0 1,0 0-1,0 0 0,0 0 0,0 0 0,0 0 0,0 0 0,1 0 1,-1 1-1,0-1 0,0 0 0,0 0 0,0 0 0,0 0 0,0 0 0,0 0 1,0 0-1,0 0 0,0 0 0,0 0 0,1 0 0,-1 0 0,0 0 1,0 0-1,0 1 0,0-1 0,0 0 0,0 0 0,0 0 0,1 0 1,-1 0-1,0 0 0,0 0 0,0 0 0,0 0 0,0 0 0,0-1 1,0 1-1,0 0 0,1 0 0,-1 0 0,0 0 0,0 0 20,17-2-342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34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0 4449,'-2'1'283,"-1"-1"-1,0 1 1,1 0-1,-1-1 1,0 1 0,1 1-1,-1-1 1,1 0-1,0 0 1,-1 1 0,1 0-1,0-1 1,0 1-1,0 0 1,0 0 0,0 0-1,0 0 1,1 0-1,-1 1-282,-5 6 118,1 0 0,1 1-1,0-1 1,-1 4-118,-28 69 655,4 1 0,4 1 1,-13 77-656,29-123 105,6-25-62,1-1-1,0 1 0,0-1 0,1 1 1,1 0-1,0 0 0,1 0 1,1 11-43,0-22 2,-1 0 0,1 0 0,0 1 0,-1-1 0,1 0 0,0 0 0,0 0 0,0 0 0,1 0 0,-1 0 0,0 0 0,1 0 0,-1-1 0,1 1 0,0-1 0,-1 1 0,1-1 0,2 2-2,-1-1 4,0-1 0,1 1 0,-1-1 0,1 0 0,-1 0 0,1 0 0,-1-1 0,1 1 0,0-1 0,-1 0 0,2 0-4,8-1 9,-1 0 0,0-1 0,0 0 0,1-1-1,-2 0 1,7-3-9,2-2-16,0 0 0,-1-2 0,0 0 0,18-13 16,-35 21-1,1 1-1,0-2 1,-1 1-1,0 0 1,1 0-1,-1-1 1,0 1 0,0-1-1,0 0 2,-2 2 1,1 0-1,-1 0 1,1 0-1,-1 0 1,1 0 0,-1 0-1,0 0 1,0 0-1,0 0 1,1-1 0,-1 1-1,0 0 1,0 0-1,-1 0 1,1 0-1,0 0 1,0 0 0,0-1-1,-1 1 1,1 0-1,-1 0 1,1 0 0,-1 0-1,1 0 1,-1 0-1,1 0 1,-1 1-1,0-1 1,0 0-1,-3-4 3,-1 1 1,0 0-1,0 1 1,0-1-1,-1 1 1,1 0-1,-1 0 1,0 0-1,0 1 0,1 0 1,-2 0-1,1 1 1,0 0-1,0 0 1,0 0-1,-1 1 0,1 0 1,-4 0-4,-2 0-92,0 1-1,-1 0 1,1 1 0,0 0 0,0 1 0,0 0-1,0 1 1,1 1 0,-2 0 92,-12 13-1416,8 3 590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35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 2377,'-2'-2'840,"0"2"-680,0 0 104,0 0 128,0 0 248,-1 0 88,3 0-80,0 2-104,0 2-240,5 33-103,13 56-169,-1-53-217,4-5 129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37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66 188 1696,'0'0'986,"0"0"-73,0 0-427,0 0-137,0 0-121,0 0-90,0 0-30,0 0 61,0 0 186,0 0 138,0-15 2060,0 0-2084,-2 0 1,0-1-1,-1 1 0,-1 0 1,-3-9-470,-8-31 435,15 54-434,0 0-1,-1 0 1,1 0 0,0 0 0,-1 1 0,1-1 0,-1 0 0,1 0 0,-1 0-1,0 1 1,1-1 0,-1 0 0,0 1 0,0-1 0,1 0 0,-1 1-1,0-1 1,0 1 0,0-1 0,0 1 0,1-1 0,-1 1 0,0 0-1,0 0 1,0-1 0,0 1 0,0 0 0,0 0 0,0 0 0,0 0-1,0 0 1,0 0 0,0 0 0,0 0-1,0 0 20,1 0 1,0 0 10,0 17-80,1 6 32,1 0 1,1 0 0,2 7 16,2 7 38,-3-15-51,-2-17-74,-3-14 60,-6-24-51,-1-1 0,-4-5 78,11 37 0,0 2-4054,1 0 3055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9:59:39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71 305 2617,'-1'-2'716,"0"-1"1,0 0 0,1 0-1,-1-1 1,1 1 0,0 0-1,0 0 1,0 0 0,0 0-1,0 0 1,1 0 0,-1 0-1,1-2-716,1-9-180,-3-112 1279,1 115-1052,-1 1-1,0-1 0,-1 1 1,0 0-1,-1-2-46,2 9 6,0 1 0,1 0-1,-1-1 1,-1 1 0,1 0-1,0 0 1,-1 0 0,1 0-1,-1 0 1,1 0 0,-1 0-1,0 0 1,0 0 0,0 1-1,0-1 1,0 1 0,0 0-1,0-1 1,-2 1-6,-6-8 27,9 8-26,1 0 1,-1 0 0,0 1 0,1-1 0,-1 0 0,0 1 0,1-1 0,-1 1 0,0-1 0,1 1-1,-1-1 1,0 1 0,0 0 0,0-1 0,1 1 0,-1 0 0,0 0-2,1 0 5,0 0-10,-2 1-11,2-1 14,0 1 1,-1-1-1,1 0 0,0 0 0,0 1 0,-1-1 0,1 1 0,0-1 0,0 0 0,0 1 0,0-1 0,-1 0 0,1 1 0,0-1 0,0 1 0,0-1 0,0 0 0,0 1 0,0-1 0,0 1 0,0-1 0,0 0 0,0 1 0,0-1 0,0 1 0,1-1 0,-1 0 0,0 1 0,0-1 0,0 0 0,0 1 0,1-1 2,7 23 5,0 0 1,2-1-1,1 0 0,2 2-5,7 10 4,-13-24-10,0 0-1,-1 1 1,-1 0-1,0 0 1,0 0-1,-1 0 1,-1 1-1,0 0 1,1 7 6,-4-5 12,-3-12 44,-3-11-27,-4-57-25,-4 1 0,-15-43-4,22 89 129,4 18-586,2 11-1657,2-6-410,4 8 1111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08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55 679 6353,'-14'-17'642,"7"11"-357,1-1-1,1 0 1,0 0 0,0-1-1,-1 0-284,5 5 85,0 1 0,0-1 0,0 1 0,0-1 0,1 0 0,-1 1 0,1-1 0,-1 0 0,1 1 0,0-1 0,0 0 0,0 0 0,0 1 0,1-1 0,-1 0 0,1 1 0,0-1-1,0-2-84,6-14 560,-7 15-512,1 1 0,0-1 0,0 1 1,1 0-1,-1-1 0,1 1 0,-1 0 0,1 0 0,0 0 1,0 0-1,1 0 0,-1 0 0,0 0 0,1 1 0,0-1 1,-1 1-1,1 0 0,0 0 0,0 0 0,1 0 0,-1 0-48,8-3 53,0 0 0,0 1 0,0 0 0,0 1 0,1 0 0,-1 0 0,1 2 0,7-1-53,-13 2 21,0 0 0,0 0 0,0 1-1,0 0 1,0 0 0,0 1-1,0-1 1,-1 1 0,1 1 0,0-1-1,-1 1 1,0 0 0,1 0-1,-1 1 1,-1-1 0,1 1 0,4 4-21,8 8 11,-2 1 0,1 0 0,-2 2 0,-1-1 0,0 1-1,0 4-10,-8-15 13,-1 1-1,0 0 0,0 0 0,-1 0 1,-1 0-1,1 0 0,-1 1 0,-1-1 0,0 1 1,0-1-1,-1 1 0,0 0 0,-1-1 1,0 1-1,0-1 0,-1 1-12,1-8 951,1-4-328,3-12-86,6-32-404,27-79-21,-8 35 66,4-42-178,-23 80 129,2-50-129,-10 82 17,-1 1 0,-1-1 1,0 1-1,-2-1 0,0 1 0,-5-16-17,6 30 2,1-1-1,-1 1 1,-1 0 0,1 0 0,-1 0 0,0 1-1,0-1 1,0 0 0,0 1 0,-1 0 0,0 0-1,0 0-1,3 3-12,0 0 0,1 1 0,-1-1 0,0 0-1,0 1 1,1-1 0,-1 1 0,0-1 0,0 1-1,0 0 1,0-1 0,0 1 0,0 0 0,1-1 0,-1 1-1,0 0 1,0 0 0,0 0 0,0 0 0,0 0-1,0 0 1,0 0 0,0 0 0,0 0 0,0 1-1,0-1 1,0 0 0,0 1 0,1-1 0,-1 0 0,0 1-1,0-1 1,0 1 0,0 0 0,1-1 0,-1 1-1,0-1 1,1 1 0,-1 0 0,0 0 0,1-1 0,-1 1-1,1 0 1,-1 0 0,1 0 0,0 0 0,-1-1-1,1 1 1,-1 1 12,0 2-112,-1 0 0,1 0 0,0 0 1,0 0-1,0 0 0,1 0 0,-1 0 0,1 0 0,0 1 0,0 3 112,11 31-512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2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426 732 2016,'15'2'258,"0"-1"-1,-1 0 1,7-1-258,-20 0 19,0-1 1,1 1-1,-1-1 1,0 1-1,1-1 1,-1 1-1,0-1 1,0 1-1,0-1 1,0 0-1,1 0 1,-1 0-1,0 1 1,0-1-1,-1 0 1,1 0-1,0-1 1,0 1-1,0 0 1,-1 0-1,1 0 1,0 0-1,-1-1 1,1 1-1,-1-1-19,6-33 126,-6 30-109,1-3 100,-1 1 1,0-1-1,0 1 0,-1-1 0,0 1 0,-1-1 0,1 1 0,-1 0 0,-1-1 0,1 1 0,-1 0 0,-1 1 1,1-1-1,-1 1 0,0-1 0,0 1 0,-1 0 0,0 0 0,0 1 0,-1 0 0,1 0 0,-1 0 0,0 0 0,0 1 1,-1 0-1,1 0 0,-1 1 0,0 0 0,0 0 0,0 1 0,0-1 0,0 1 0,-1 1 0,1 0 0,-1 0 0,1 0 1,-1 1-1,1 0 0,-1 0 0,1 1 0,-1 0 0,1 1 0,0-1 0,-4 2-117,-9 4 6,0 1 0,0 1 0,1 0 0,1 2-1,-1 0 1,2 1 0,0 0 0,0 2 0,-10 11-6,17-15 23,0 0 0,0 1 0,2 0 1,-1 1-1,1 0 0,1 0 0,0 1 0,1 0 1,1 0-1,0 1 0,0-1 0,1 1 0,1 0 1,-1 14-24,3-26 14,1 1 1,-1 0-1,1 0 1,0 0-1,0 0 1,1 0-1,-1-1 0,0 1 1,1 0-1,0 0 1,0 0-1,0-1 1,0 1-1,0-1 1,0 1-1,0 0 1,1-1-1,0 0 1,-1 1-1,1-1 1,0 0-1,0 0 1,0 0-1,0 0 1,1 0-1,-1-1 1,0 1-1,1-1 1,-1 1-1,1-1 1,-1 0-1,1 0 1,0 0-1,0 0 1,-1-1-1,1 1 1,0-1-1,0 0 1,0 1-1,0-1 1,-1-1-1,1 1 1,0 0-1,1-1-14,9-1 26,0-1 1,-1 0-1,1 0 0,-1-2 0,0 0 0,0 0 1,-1-1-1,1 0 0,-1-1 0,0 0 1,6-7-27,18-16 29,-2-1 0,21-25-29,-14 14 18,-21 21-1,28-26-1,-44 44-16,1 0-1,0 0 1,0 0-1,0 1 0,1-1 1,-1 1-1,0 0 1,1 0-1,-1 1 1,1-1-1,1 1 1,-5 0 0,0 1 1,-1 0-1,1 0 0,0 0 0,0 0 1,-1 0-1,1 0 0,0 0 0,0 0 1,-1 0-1,1 1 0,0-1 0,-1 0 1,1 0-1,0 1 0,0-1 0,-1 0 1,1 1-1,-1-1 0,1 1 0,0-1 1,-1 0-1,1 1 0,-1 0 0,1-1 1,-1 1-1,1-1 0,-1 1 0,0 0 1,1-1-1,-1 1 0,0 0 0,1-1 1,-1 1-1,0 0 0,0-1 0,1 1 0,0 31 9,-1-22-8,-1 29 14,0-17-6,1 1 0,2 14-9,-1-30-2,0 0 0,0-1 0,1 1 0,0-1 0,0 0 0,0 0 0,1 1 0,0-1 0,0-1 0,1 1-1,0 0 3,-4-5 1,0 0 0,1-1 0,-1 1 0,1 0-1,-1-1 1,1 1 0,-1 0 0,1-1 0,-1 1-1,1-1 1,0 1 0,-1-1 0,1 1 0,0-1-1,0 0 1,-1 1 0,1-1 0,0 0 0,0 1-1,-1-1 1,1 0 0,0 0 0,0 0 0,0 0-1,-1 0 1,1 0 0,0 0 0,0 0 0,0 0-1,-1 0 1,1 0 0,0 0 0,0 0 0,0-1-1,-1 1 1,1 0 0,0-1 0,-1 1 0,1-1-1,0 1 1,0-1 0,-1 1 0,1-1 0,-1 1-1,1-1 1,-1 1 0,1-1 0,-1 0 0,1 1-1,-1-1 1,1 0 0,-1 0-1,4-5 14,-1 0-1,1 0 1,-1-1-1,0 1 1,0-3-14,-3 7 5,15-42 34,-10 26-38,1 1 0,0 0 0,1 0 0,1 1 0,10-15-1,-18 30 2,1-1 0,0 1-1,0 0 1,0 0 0,0-1-1,0 1 1,0 0 0,0 0-1,1 0 1,-1 0 0,0 1-1,1-1 1,-1 0-1,0 0 1,1 1 0,-1-1-1,1 1 1,-1-1 0,1 1-1,0 0-1,-1 0 1,0 0-1,0 0 0,1 0 0,-1 1 0,0-1 0,0 1 1,0-1-1,1 1 0,-1-1 0,0 1 0,0 0 0,0-1 1,0 1-1,0 0 0,0 0 0,0 0 0,0 0 0,-1 0 1,1 0-1,4 5-3,-1 0 1,-1 0 0,1 1 0,-1-1 0,0 1 0,-1 0 0,1 2 2,29 103 18,-32-111-18,0 0 0,1 0-1,-1 0 1,0-1 0,1 1 0,-1 0-1,0-1 1,1 1 0,-1 0 0,1-1-1,-1 1 1,1-1 0,-1 1 0,1 0-1,-1-1 1,1 1 0,0-1 0,-1 1 0,1-1 0,-1 0 0,1 0 1,-1 0-1,1 0 0,-1 0 1,0 0-1,1 0 0,-1 0 1,1 0-1,-1 0 0,1 0 1,-1 0-1,0-1 0,1 1 1,-1 0-1,1 0 1,-1 0-1,0-1 0,1 1 1,-1 0-1,1 0 0,-1-1 1,0 1-1,19-24 31,-17 20-27,18-28 31,-2 2-7,1 1 1,16-18-29,-28 40-1,0-1 1,0 1 0,1 0-1,-1 0 1,2 1 0,-1 0-1,1 0 1,0 1 0,0 0-1,0 1 1,4-1 0,-9 3-2,0 1 0,1 0 0,-1 0-1,1 0 1,-1 1 0,1 0 0,0 0 0,-1 0 0,1 0 0,-1 0 0,1 1-1,-1 0 1,1 0 0,-1 0 0,1 1 0,-1 0 0,0-1 0,0 1 0,0 1-1,1-1 3,7 7 2,1 1-1,-2 0 1,1 0-1,-1 2 0,2 3-1,26 24 21,-29-31-21,1 1-1,1-1 1,0-1 0,0 0-1,0 0 1,1-2-1,-1 1 1,2-2 0,-1 1-1,0-2 1,1 0 0,0-1-1,4 1 1,-8-2 3,0-1 0,0 0 0,0 0-1,0-1 1,0 0 0,0-1 0,-1 0 0,1-1-1,0 1 1,-1-2 0,0 0 0,1 0 0,-2 0-1,1-1 1,0-1 0,-1 1 0,0-1 0,6-7-3,-5 5 2,-1-1 0,0 0 0,-1-1 0,0 0 0,0 0 1,1-6-3,-5 12 0,-1-1 1,0 1-1,0-1 1,0 0-1,-1 0 1,0 0-1,0 0 1,0 0-1,-1 0 1,1 0-1,-1-1 1,0 1-1,-1 0 1,1 0-1,-1 0 1,-1-2-1,2 6-1,-1-1 1,1 1-1,-1 0 0,0-1 0,1 1 1,-1 0-1,0 0 0,0 0 1,0 0-1,0 0 0,0 0 1,0 0-1,0 0 0,0 0 1,0 0-1,-1 0 0,1 1 1,0-1-1,-1 1 0,1-1 1,0 1-1,-1-1 0,1 1 1,0 0-1,-1-1 0,1 1 1,-1 0-1,1 0 0,-1 0 1,1 0-1,0 0 0,-1 1 1,0-1 0,-5 1 1,0 1 1,0-1-1,1 1 1,-1 1-1,1-1 1,-5 4-2,-115 61 20,103-53-14,2 1 0,-1 0 1,2 2-1,-9 8-6,25-21 0,0 0 1,1 0-1,-1 1 0,1-1 1,0 1-1,0 0 0,1-1 1,-1 1-1,1 0 0,-1 3 0,2-5 0,1-1-1,-1 1 0,1-1 0,0 1 0,0-1 1,0 1-1,0 0 0,0-1 0,0 1 1,1-1-1,-1 1 0,1-1 0,0 1 0,0-1 1,0 1-1,0-1 0,0 0 0,0 1 0,1-1 1,-1 0-1,1 0 0,0 0 0,0 0 1,4 4-4,0 0-1,1-1 0,0 0 1,0 0-1,0-1 0,0 0 1,1 0-1,0-1 1,0 0-1,0 0 0,0-1 1,0 0-1,8 1 5,-5-1 5,0-1 0,1 0 0,-1-1-1,0 0 1,0 0 0,0-1 0,1-1 0,-1 0-1,0 0 1,4-3-5,-8 2 4,1-1 1,-1 0-1,0 0 0,0 0 0,-1-1 0,1 0 1,-1-1-1,0 1 0,-1-1 0,1 0 0,-1 0 1,0-1-1,-1 0 0,1 0 0,0-4-4,8-15 13,-1-1-1,-1 0 0,3-17-12,-11 36 4,4-20-2,0 1-1,-2-1 0,-1 0 1,-1 0-1,-1-1 0,-2 1 1,0-1-1,-3 1 0,0 0 1,-1 0-1,-3-6-1,-33-186 97,34 182-17,6 38-78,0 1-1,0-1 0,0 0 1,-1 0-1,1 0 1,0 0-1,0 1 0,0-1 1,0 0-1,0 0 1,0 0-1,0 0 0,-1 0 1,1 0-1,0 1 1,0-1-1,0 0 0,0 0 1,-1 0-1,1 0 1,0 0-1,0 0 0,0 0 1,0 0-1,-1 0 0,1 0 1,0 0-1,0 0 1,0 0-1,0 0 0,-1 0 1,1 0-1,0 0 1,0 0-1,0 0 0,-1 0 1,1 0-1,0 0 1,0 0-1,0-1 0,0 1 1,0 0-1,-1 0 1,1 0-1,0 0 0,0 0 1,0 0-1,0 0 1,0-1-1,0 1 0,-1 0 1,1 0-1,0 0 0,0 0 1,0-1-1,0 1 1,0 0-1,0 0 0,0 0 1,0 0-1,0-1 1,0 1-1,0 0 0,0 0 1,0 0-1,0-1 1,0 1-1,0 0-1,-3 7 15,0 0 0,0 0-1,1 0 1,0 1 0,0-1 0,0 1 0,1 6-15,-2 5 3,-2 10-8,1-1 1,2 1 0,1 0 0,1 0-1,1-1 1,2 1 0,1 0 0,1-1-1,1 0 1,2 0 0,2 2 4,31 75-808,4-3 1,18 22 807,-53-103-212,50 99-384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5.9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92 2320,'67'-67'2909,"-60"53"-1245,-7 14-1584,0-1 0,1 1 1,-1 0-1,0 0 1,0-1-1,0 1 0,0 0 1,0-1-1,0 1 0,0 0 1,0-1-1,0 1 1,0 0-1,0 0 0,0-1 1,0 1-1,0 0 1,0-1-1,0 1 0,-1 0 1,1-1-1,0 1 0,0 0 1,0 0-1,0-1 1,-1 1-1,1 0 0,0 0 1,0-1-1,0 1 0,-1 0 1,1 0-1,0 0 1,0-1-1,-1 1 0,1 0 1,0 0-1,-1 0 0,1 0 1,0 0-1,0 0 1,-1 0-1,1 0 0,0 0 1,-1-1-1,1 1 1,0 0-1,-1 1 0,1-1 1,0 0-81,-1 1 23,0 0 0,0 0 0,0 1 0,0-1 0,1 1 1,-1-1-1,1 1 0,-1-1 0,1 1 0,-1-1 0,1 1 1,0-1-1,0 2-23,-1 2 47,-9 36 144,3 1 1,1-1-1,1 28-191,3-37 119,-5 68 173,1-5-110,-3 0 0,-5 0 0,-6 13-182,11-63-272,9-44-170,0-1-357,0 0-356,0-2 530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09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15 142 2689,'-2'0'1456,"0"0"-80,0 0-128,0 0-247,0 0-193,0 0-360,0 0-16,2 0 0,2-9 8,4-3-152,29 1-88,55-53-96,-47 54-56,-6 4-688,-3-3-824,-5-12 912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0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35 514 2128,'-13'6'6031,"6"-1"-5233,7-4-772,0-1 0,0 0 1,0 0-1,0 0 0,0 0 0,0 1 1,0-1-1,0 0 0,0 0 0,0 0 1,0 0-1,0 1 0,0-1 0,0 0 1,0 0-1,0 0 0,0 0 0,0 0 1,0 1-1,1-1 0,-1 0 0,0 0 1,0 0-1,0 0 0,0 0 0,0 1 1,0-1-1,1 0 0,-1 0 0,0 0 1,0 0-1,0 0 0,0 0 0,0 0 1,1 0-1,-1 0 0,0 0 0,0 0 1,0 0-1,0 0 0,1 0 0,-1 1-26,6 0 54,1 1-1,-1-1 0,1 0 0,-1-1 0,1 0 0,-1 0 0,1 0 0,-1-1 0,4 0-53,53-12 111,-56 11-81,9-2 5,0-1 0,0-1 0,-1-1 0,1-1-1,-2 0 1,1 0 0,-1-1 0,0-1 0,3-4-35,-14 12 12,-1 0 0,1 0 1,-1 0-1,0 0 1,0-1-1,0 1 0,0 0 1,0-1-1,0 1 1,-1-1-1,1 0 0,-1 0 1,0 1-1,0-1 1,0 0-1,0 0 0,0 0 1,-1 0-1,0 0 1,1 0-1,-1-2-12,-1 3 10,1 0-1,-1-1 1,0 1 0,0 0 0,0-1-1,0 1 1,0 0 0,0 0-1,-1 0 1,1 0 0,-1 0 0,1 0-1,-1 1 1,0-1 0,0 0-1,0 1 1,0-1 0,0 1 0,0 0-1,0 0 1,0 0 0,0 0 0,-1 0-1,1 0 1,0 0 0,-1 1-1,0-1-9,-6-1 1,0 0-1,0 0 1,0 1-1,0 0 0,0 1 1,-1 0-1,1 1 1,0-1-1,0 2 0,0-1 1,0 1-1,0 1 0,0 0 1,0 0-1,1 0 1,-1 1-1,1 1 0,0-1 1,0 1-1,1 1 1,0-1-1,0 1 0,-3 3 0,1 0-5,1-1 0,0 1-1,1 1 1,0-1-1,1 1 1,0 1 0,0-1-1,1 1 1,0 0-1,1 0 1,0 0 0,1 1-1,1-1 1,-1 1 0,2 0-1,-1-1 1,2 1-1,0 5 6,0-12 0,1 1-1,0 0 0,0 0 0,0 0 1,1 0-1,0-1 0,0 1 0,1-1 1,-1 1-1,1-1 0,0 0 0,0 0 1,1 0-1,0-1 0,0 1 0,0-1 0,0 0 1,1 0-1,-1 0 0,1-1 0,0 1 1,0-1-1,0-1 0,1 1 0,-1-1 1,1 1-1,-1-1 0,5 0 1,8 3 3,0-1-1,1-1 1,-1-1-1,1 0 1,0-2 0,0 0-1,0-1 1,-1 0-1,19-5-2,-15 1 6,0 0 0,-1-2-1,0 0 1,0-1-1,-1-1 1,0-1 0,0-1-1,5-5-5,-13 8 50,-1-1 1,0 0-1,-1-1 0,0 0 0,0-1 0,-1 0 1,-1 0-1,0-1 0,-1 0 0,0 0 0,0-1 1,-1 0-1,-1 0 0,0 0 0,-1-1 0,-1 0 1,0 0-1,0-4-50,0-8 72,-2-1 0,0 1 0,-2-1 0,-1 1 0,-1-1 0,-1 1 0,-2 0 0,0 0 0,-5-8-72,5 14 12,-3-12 6,-2 1-1,-1 1 0,-6-8-17,18 37 1,0 1 0,0 0-1,0 0 1,0 0-1,0-1 1,0 1-1,0 0 1,0 0-1,0 0 1,0 0 0,-1 0-1,1-1 1,0 1-1,0 0 1,0 0-1,0 0 1,-1 0-1,1 0 1,0 0 0,0-1-1,0 1 1,0 0-1,-1 0 1,1 0-1,0 0 1,0 0-1,0 0 1,-1 0 0,1 0-1,0 0 1,0 0-1,0 0 1,0 0-1,-1 0 1,1 0-1,0 0 1,0 0 0,0 0-1,-1 0 1,1 0-1,0 1 1,0-1-1,0 0 1,0 0-1,-1 0 1,1 0 0,0 0-1,0 0 1,0 1-1,0-1 1,0 0-1,-1 0 1,1 0-1,0 0 1,0 0 0,0 1-1,0-1 1,0 0-1,0 0 1,0 0-1,0 1 1,0-1-1,0 0 1,0 0-1,-7 18 13,5-14-14,-2 14-2,-1-1-1,2 2 0,1-1 0,0 0 0,1 1 0,1-1 1,0 1-1,2-1 0,0 0 0,2 3 4,9 42-26,3 0 0,9 15 26,-11-33 2,-10-29 2,7 21 8,2 0 0,17 34-12,-25-61-3,0-1-1,0 0 1,1 1 0,0-2-1,1 1 1,0-1 0,1 0-1,-1 0 1,1-1-1,1 0 1,-1-1 0,1 0-1,1 0 4,-5-4 5,-1 0 0,1 0-1,0-1 1,-1 1 0,1-1-1,0 0 1,0-1 0,0 1-1,-1-1 1,1 0-1,0-1 1,0 1 0,0-1-1,0 1 1,0-2 0,-1 1-1,1 0 1,-1-1-1,1 0 1,-1 0 0,1 0-1,-1-1 1,0 1 0,0-1-1,0 0 1,1-2-5,6-4 16,-1 0-1,0-1 1,-1 0 0,0-1 0,0 0 0,-1 0-1,-1-1 1,6-11-16,-6 8 3,0-1 1,-1 0-1,-1 0 0,-1-1 0,1-5-3,-3 14 2,-1 0 0,0 0-1,-1 0 1,1 0 0,-1 0-1,-1 0 1,0 0 0,0 0-1,0 0 1,-1 0 0,0 0-1,-2-2-1,4 10 0,-1 0-1,1 0 0,0-1 1,-1 1-1,1 0 1,0 0-1,-1-1 1,1 1-1,-1 0 0,1 0 1,0 0-1,-1 0 1,1 0-1,-1 0 1,1 0-1,-1 0 1,1 0-1,-1 0 0,1 0 1,0 0-1,-1 0 1,1 0-1,-1 0 1,1 0-1,-1 0 0,1 0 1,0 1-1,-1-1 1,1 0-1,-1 0 1,1 1-1,0-1 0,-1 0 1,1 0-1,0 1 1,-1-1-1,1 0 1,0 1-1,0-1 0,-1 0 1,1 1-1,0-1 1,0 1 0,-16 16-17,10-9 16,0 1 0,0 0 0,1 0 0,0 1 0,1-1 1,0 1-1,1 0 0,0 1 0,0-1 0,1 0 0,0 1 0,1-1 0,0 1 0,1 10 1,0-13-1,1 1 0,1-1-1,-1 1 1,1-1-1,1 0 1,0 0-1,0 0 1,0 0-1,1 0 1,0 0-1,0-1 1,1 0-1,0 0 1,1 0 0,-1-1-1,1 0 1,0 0-1,6 4 2,-4-4-23,0-1-1,0 1 1,1-2 0,0 1-1,0-1 1,0-1-1,0 0 1,0 0 0,1 0-1,-1-1 1,1-1-1,0 0 1,-1 0 23,4-1-190,-1 0 1,0 0-1,1-1 1,-1-1-1,0 0 1,0-1-1,0 0 1,0-1 0,-1 0-1,3-2 190,46-30-659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1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9 618 6305,'-5'-9'4063,"2"10"-3083,2 10-982,2 24 16,3 24-14,-3-46 0,0-5-1,0 0 1,0-1-1,0 1 1,1-1-1,0 0 1,0 1-1,1-1 1,0 0 0,0 0-1,1-1 1,0 1-1,0-1 1,0 1-1,1-1 1,0-1-1,0 1 1,1-1-1,0 0 1,1 2 0,1-3 2,0 1 0,1-1-1,-1 0 1,1-1 0,0 0 0,0 0 0,0-1 0,0 0 0,0 0 0,0-1-1,1-1 1,-1 1 0,0-2 0,9 0-2,2-1 10,1-1 0,-1-1 0,0-1 0,0-1 0,-1 0 0,0-1 0,0-2 0,0 0 0,-1 0 0,0-2 0,8-7-10,-14 9 55,0-1 0,0 0 0,-1-1 0,0 0 0,-1 0 0,0-1 0,-1-1 0,0 0 0,-1 0 0,0-1 0,-2 0 0,1 0 0,-2 0 0,0-1 0,2-10-55,1-18 174,-2 0 0,-3 0 1,-1 0-1,-2-24-174,-20-172 59,18 215-46,-8-55 67,10 78-74,0 0-1,0 0 1,-1 1-1,1-1 1,0 0-1,0 0 0,-1 0 1,1 1-1,0-1 1,-1 0-1,1 1 1,0-1-1,-1 0 0,1 1 1,-1-1-1,0 0 1,1 1-1,-1-1-5,-4 3 55,0 11-38,0 10-19,2 1 0,0 0 0,1 17 2,1-33-1,1 11 0,1 1-1,0-1 0,2 0 1,0 0-1,5 17 2,7 13-10,11 23 10,-14-40 4,9 23 14,2 3 11,-3 0 0,-3 1 0,-1 6-29,-13-49-18,9 45-67,-3 1 0,-2 0-1,-3 14 86,-4-74-244,0 1 0,0 0 0,0 0 0,0-1 0,-1 1 0,1 0 0,-1 0 0,0-1 0,0 1 0,0-1 0,-1 2 244,-3 3-711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1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0 106 8898,'42'-27'3065,"18"6"-2865,8 3-24,21 1-120,9 5 16,-5 6-392,1 1-465,-28 7 513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2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189 389 6289,'-73'12'2536,"72"-12"-2468,1 0 0,-1 0 1,0 0-1,1 1 0,-1-1 1,1 0-1,-1 0 0,1 0 1,-1 0-1,0 0 0,1 0 1,-1 0-1,1-1 0,-1 1 1,1 0-1,-1 0 0,0 0 0,1 0 1,-1-1-1,1 1 0,-1 0 1,1-1-1,-1 1 0,1 0 1,-1-1-1,1 1 0,0 0 1,-1-1-1,1 1 0,0-1 1,-1 1-1,1-1 0,0 1 1,-1-1-1,1 1 0,0-1 1,0 1-1,0-1 0,-1 0 1,1 1-1,0-1 0,0 1 1,0-1-1,0 0 0,0 1-68,6-24 454,-4 20-252,5-16-67,2 0 1,0 1-1,11-17-135,-8 16 63,-1-2 0,4-12-63,-11 25 20,-2 1 0,1-1 1,-1 0-1,-1 0 0,0 0 0,0 0 0,0 0 0,-2-8-20,1 13 3,-1-1 0,1 1-1,-1-1 1,-1 1 0,1 0-1,-1-1 1,1 1 0,-1 0-1,0 0 1,-1 0 0,1 0-1,-1 1 1,0-1 0,0 1-1,0-1 1,0 1 0,0 0 0,-1 0-1,1 1 1,-1-1 0,0 1-1,0-1 1,0 1 0,0 0-1,0 1 1,-5-2-3,4 1-1,0 1 0,0-1-1,0 1 1,-1 1 0,1-1 0,-1 1-1,1 0 1,0 0 0,-1 0 0,1 1-1,-1 0 1,1 0 0,0 0 0,0 1-1,0-1 1,0 1 0,0 1 0,0-1 0,0 1-1,0-1 1,1 1 0,-1 1 1,4-3-1,1-1 0,-1 0-1,1 1 1,-1-1 0,1 0 0,-1 1 0,1-1 0,-1 1-1,1-1 1,-1 1 0,1-1 0,0 1 0,-1-1 0,1 1-1,0 0 1,-1-1 0,1 1 0,0-1 0,0 1 0,0 0 0,0-1-1,0 1 1,-1 0 0,1-1 0,0 1 0,0 0 0,0-1-1,1 1 1,-1 0 1,0-1-1,1 1 0,0 0 0,-1-1-1,1 1 1,0 0 0,0-1 0,-1 1-1,1-1 1,0 1 0,0-1 0,0 1-1,0-1 1,0 1 0,0-1 0,0 0-1,0 0 1,0 0 1,50 6-17,-47-6 17,58-2 2,0-2 1,-1-3 0,50-12-3,50-6 4,-159 24-5,-1 1 0,1 0 0,-1 0 0,1-1 0,0 1 0,-1 0 0,1 1 0,-1-1 0,1 0 0,0 0 0,-1 1 0,1-1 0,-1 1 0,1-1 0,0 1 1,-2 0 0,1 0-1,-1 0 1,0-1-1,0 1 1,1 0-1,-1 0 1,0 0-1,0-1 0,0 1 1,0 0-1,0 0 1,0 0-1,0 0 1,0-1-1,-1 1 1,1 0-1,0 0 1,0 0-1,-1-1 1,1 1-1,0 0 0,-1 0 1,1-1-1,-1 1 1,1 0-1,-1-1 1,1 1-1,-1-1 1,0 1-1,0 0 1,-48 57-21,31-39 22,2 0 0,-10 16-1,22-29 5,0 0-1,0 0 0,1 0 0,0 1 1,1-1-1,-1 1 0,1 0 0,1 0 1,-1 0-1,1 0 0,0 5-4,1-9 3,0 1 1,0-1-1,0 0 0,0 0 0,1 0 0,-1 0 1,1 0-1,0 0 0,0 0 0,0 0 1,0 0-1,1 0 0,-1-1 0,1 1 0,0 0 1,0-1-1,0 1 0,0-1 0,2 2-3,0-1 11,0 0-1,1 0 0,-1 0 0,1-1 0,-1 0 1,1 0-1,0 0 0,0-1 0,0 1 0,0-1 0,3 0-10,7 1 35,1-1 0,-1-1 0,0 0-1,1-1 1,-1-1 0,0 0-1,12-4-34,8-4 26,-2-1 1,1-2-1,-1-1 0,-1-2 0,-1-1 1,22-16-27,-44 27 4,-1 0 0,0-1 1,0 0-1,0 0 1,-1 0-1,2-4-4,-7 8 4,0 0 0,1 0 1,-1-1-1,-1 1 0,1-1 0,0 1 0,-1-1 0,0 1 1,0-1-1,0 0 0,0 0 0,-1 0 0,1 0 0,-1 1 1,0-1-1,0 0 0,-1-3-4,1 6 1,0-1 0,0 1 0,0 0 0,0 0 0,-1 0 1,1-1-1,0 1 0,-1 0 0,1 0 0,-1 0 0,1 0 0,-1 0 0,0 0 0,1 0 0,-1 0 1,0 0-1,0 0 0,0 1 0,0-1 0,1 0 0,-1 0 0,0 1 0,0-1 0,-1 1 0,1-1 1,0 1-1,0-1 0,0 1 0,0-1 0,0 1 0,0 0 0,-1 0 0,1 0 0,0 0 0,0 0 1,0 0-1,-1 0 0,1 0 0,0 0 0,0 0 0,0 1 0,0-1 0,0 0 0,-1 1 0,1-1 1,-1 1-2,-3 1-1,0 1 0,0-1 0,0 1-1,1-1 1,-1 2 0,1-1 0,-1 0 0,1 1 0,-1 1 1,0 1-1,1 0 0,0 0-1,0 0 1,0 0 0,1 1 0,0-1-1,0 1 1,1 0 0,-1 0-1,2 0 1,-1 0 0,1 0-1,0 1 1,0-1 0,1 0 0,0 0-1,1 1 1,-1-1 0,1 0-1,1 0 1,-1 0 0,1 1-1,0-2 1,1 1 0,0 0 0,0 0-1,0-1 1,1 0 0,0 0-1,0 0 1,1 0 0,-1 0-1,1-1 1,0 0 0,1 0 0,-1 0-1,1-1 1,1 1 1,2 0 2,0-1 0,1 0 0,-1 0 1,1 0-1,0-1 0,0-1 0,0 0 0,0 0 0,1-1 1,-1 0-1,0-1 0,1 0 0,-1-1 0,0 0 0,0-1 0,1 0 1,-1 0-1,0-1 0,-1 0 0,1-1 0,0 0 0,-1-1 1,0 1-1,0-2 0,0 1 0,5-6-2,-3 3 6,-1-1 1,0 0-1,0 0 1,0-1-1,-1-1 0,-1 1 1,7-12-7,-13 18 2,1 1-1,-1-1 1,-1 1 0,1-1-1,0 0 1,-1 0 0,0 0 0,0 0-1,0 0 1,-1 0 0,1 0 0,-1 0-1,0-1 1,0 1 0,0 0 0,-1 0-1,1 0 1,-1 0 0,0 0-1,0 0 1,0 0 0,-1 0 0,0 0-1,0 1 1,1-1 0,-2 0 0,1 1-1,-2-2-1,-5-5 1,-1 0 0,0 1 0,0 1 0,-1 0 0,0 0 0,0 1 0,0 1 0,-1-1 0,-1 2 0,-2-1-1,1 0-46,-1 1 0,1 1 0,-1 0 0,1 1 0,-1 1 0,0 0 0,0 1 0,0 1 0,-2 0 46,10 0-122,0 1 0,1 0 0,-1 1-1,1-1 1,-1 1 0,1 0 0,0 1 0,0 0-1,0 0 1,0 0 0,0 0 0,0 1 0,1 0-1,0 1 1,0-1 0,0 1 0,0 0 0,1 0-1,-2 3 123,-13 28-584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3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3969,'27'-14'1723,"26"-11"-1723,-51 24 57,-1 0-1,1 1 1,0-1-1,0 1 1,0 0 0,0 0-1,0-1 1,0 1-1,0 0 1,0 1 0,0-1-1,0 0 1,0 1 0,0-1-1,0 1 1,0-1-1,0 1 1,0 0 0,-1 0-1,1 0 1,0 0 0,-1 0-1,1 0 1,0 0-1,-1 1 1,0-1 0,1 0-1,-1 1-56,7 5 173,6 4-77,0 1 0,-2 0 0,1 1 0,-2 1 0,1 0 0,-2 0 0,0 1 0,-1 0 0,0 1 0,-1 0 0,-1 0 0,3 14-96,7 25 56,-2 1-1,-3 0 1,0 15-56,-12-58 515,-6-15 289,4 0-673,1 0 0,-1 0 0,1 0 1,0 0-1,0-1 0,0 1 1,0 0-1,0-1 0,0-1-131,-1-10 178,1 1 1,0-1-1,2 0 1,-1 0-1,2 1 0,0-1 1,0 0-1,5-11-178,4-10 239,1 0-1,14-26-238,-17 40 51,-5 10-36,0 1-1,0 0 1,1 1-1,1-1 1,0 1-1,0 0 1,0 0-1,1 0 1,8-6-15,-14 14-1,0 0 1,1 0-1,-1 0 1,1 1-1,-1-1 1,1 0-1,-1 1 1,1-1-1,-1 1 0,1-1 1,0 1-1,-1 0 1,1-1-1,0 1 1,-1 0-1,1 0 1,0 0-1,-1 0 1,1 1-1,0-1 0,-1 0 1,1 1-1,0-1 1,-1 1-1,1 0 1,-1-1-1,1 1 1,-1 0-1,1 0 1,-1 0-1,0 0 0,1 0 1,-1 0-1,0 1 1,1 0 0,3 4-5,1 1 0,-2-1 1,1 1-1,-1 0 0,0 1 1,0-1-1,-1 2 5,2 2 4,28 64-1049,2-2 1,9 8 1044,-6-16-688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4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81 3337,'2'-13'393,"-2"-1"0,1 0 0,-2-11-393,0 24 21,1 1 0,0-1 0,0 0 0,0 0 1,-1 1-1,1-1 0,0 0 0,-1 1 0,1-1 0,-1 0 1,1 1-1,-1-1 0,1 1 0,-1-1 0,1 1 0,-1-1 1,1 1-1,-1-1 0,0 1 0,1-1 0,-1 1 1,0 0-1,1-1 0,-1 1 0,0 0 0,0 0 0,1 0 1,-1-1-1,0 1-21,-22 2 435,16-1-268,-29 3 1161,1 3 0,-1 1-1,-19 8-1327,53-16 29,-1 1-1,1 0 1,-1 0-1,1 0 1,0 1-1,0-1 1,-1 1-1,1-1 1,0 1-1,0 0 1,1-1-1,-1 1 1,0 0-1,0 0 1,1 0-1,0 1 1,-1-1-1,1 0 1,-1 3-29,2-4 0,-1 1 0,1-1 0,0 1 1,0-1-1,0 1 0,0-1 1,0 1-1,0-1 0,0 0 0,1 1 1,-1-1-1,1 1 0,-1-1 0,1 1 1,-1-1-1,1 0 0,0 0 1,-1 1-1,1-1 0,0 0 0,0 0 1,0 0-1,0 0 0,0 0 0,0 0 1,1 0-1,-1 0 0,0 0 1,0 0-1,1-1 0,-1 1 0,0 0 1,1-1-1,-1 1 0,1-1 0,20 8 14,0-1-1,1-1 1,-1-1-1,1 0 1,13-1-14,-3 0 35,0 2 1,11 5-36,-6 0 49,27 12-49,-55-19 2,0 1 1,-1 0 0,0 0 0,0 0-1,0 1 1,-1 1 0,0 0 0,0 0-1,1 2-2,-7-7-2,0 0 1,0 0-1,-1 0 0,0 0 0,1 0 0,-1 1 1,0-1-1,0 0 0,0 1 0,0-1 0,-1 1 0,1-1 1,0 1-1,-1 0 0,0-1 0,0 1 0,0 0 1,0-1-1,0 2 2,-1 0 1,0-1 0,0 1 0,-1 0 1,1-1-1,-1 1 0,0 0 0,0-1 1,0 0-1,0 1 0,0-1 0,-1 0 1,0 0-2,-7 7 25,-1 0 0,0-1 0,0-1 0,-1 1 0,0-2 0,-8 4-25,-5 3 117,-1-2 1,0-1 0,0-1-1,-1-1 1,0-2-1,-1 0 1,-2-2-118,20-6 22,11-6-52,15-11-236,9-1-1048,1 0 0,12-4 1314,32-18-968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5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122 513 6169,'0'-3'545,"-6"-32"2663,6 34-3178,0 1-1,0-1 0,0 1 1,0-1-1,0 1 0,0-1 1,0 0-1,-1 1 0,1-1 1,0 1-1,0-1 1,-1 1-1,1-1 0,0 1 1,-1-1-1,1 1 0,0 0 1,-1-1-1,1 1 0,-1-1 1,1 1-1,-1 0 1,1-1-1,-1 1 0,1 0 1,-1-1-1,1 1 0,-1 0 1,1 0-1,-1 0 0,1 0 1,-1 0-1,0-1 1,1 1-1,-1 0 0,1 0 1,-1 0-1,1 0 0,-1 0 1,0 1-1,1-1 0,-1 0 1,1 0-1,-1 0 1,1 0-1,-1 1 0,1-1 1,-1 0-1,1 1 0,-1-1 1,1 0-1,-1 1-29,-7 6 9,0 0 1,0 1-1,1 0 0,0 0 1,1 1-1,0 0 0,0 0 1,1 0-1,0 1 0,1 0 0,0 0 1,0 0-1,1 0 0,-1 10-9,1-4-1,0 1 0,1-1-1,1 0 1,1 1-1,1-1 1,0 1-1,1-1 1,0 0-1,3 9 2,-3-20 2,0-1 0,0 1 0,0 0 0,1-1 0,-1 1 0,1-1 0,0 0 0,0 0 0,1 0 0,-1 0 0,1-1 0,0 0 0,0 1 0,0-1 0,0 0 0,1-1 0,-1 1 0,1-1 0,0 0 0,-1 0 0,5 1-2,7 2 13,0-1-1,1 0 1,0-1 0,0-1 0,13 0-13,2-2-28,0-1 1,0-1-1,0-2 1,0-1-1,13-5 28,0-2-48,0-2 0,-1-2 0,15-9 48,-52 21-2,19-7 3,-1-2 1,4-4-2,-22 13 6,-1 0 1,0-1-1,1 0 1,-1-1-1,-1 1 1,1-1-1,-1 0 1,0 0-1,3-6-6,-6 9 9,-1 1 0,1-1 0,-1 0 0,0 0 0,0 1 0,0-1-1,0 0 1,0 0 0,-1 0 0,1 0 0,-1 0 0,0 0 0,0 0 0,0 0 0,0 0 0,0 0-1,-1 0 1,1 0 0,-1 0 0,0-1-9,-1 0 19,0 1 0,0-1 0,0 1 0,-1-1 0,1 1 0,-1 0 0,0 0 0,0 0 0,0 1 0,0-1 0,0 1 0,0-1 0,-4-1-19,-4-1 38,0-1-1,0 2 1,0-1 0,-1 1 0,0 1-1,0 0 1,0 1 0,0 0-1,-9 1-37,5 0 12,0 2-1,1 0 1,-1 1-1,0 1 1,0 0-1,1 1 1,0 0-1,-2 3-11,9-5-1,1 1 0,-1 1-1,1-1 1,0 1 0,1 1 0,-1-1-1,1 1 1,0 0 0,0 1 0,0-1-1,1 1 1,0 0 0,0 0 0,0 1-1,1 0 1,0 0 0,0 0 1,3-4-1,0-1-1,0 0 1,0 1 0,0-1-1,0 1 1,1-1 0,-1 1-1,1-1 1,0 1 0,0-1-1,0 1 1,0-1 0,0 1-1,1 0 1,-1-1 0,1 1-1,0-1 1,-1 0 0,1 1-1,0-1 2,1 1 1,0 0 0,0-1 0,0 1-1,0-1 1,0 1 0,1-1 0,-1 0 0,1 0-1,0 0 1,-1-1 0,1 1 0,0 0 0,0-1-1,0 0 0,10 4 2,0-1 1,0 0-1,1-1 0,-1-1 0,1 0 0,11-1-2,3 1 4,0-2 0,0 0 0,0-3 0,-1 0 0,1-1 0,0-2 0,-1-1 0,0-1 0,16-8-4,-37 13 8,0 0 0,-1 0 0,0-1 0,1 0 0,-1 0 0,-1 0 0,1-1 0,-1 1 0,1-1 0,1-4-8,-5 8 1,0 0 0,0-1 0,0 1 1,0 0-1,0-1 0,-1 1 0,1-1 0,0 1 0,-1-1 0,1 0 0,-1 1 0,0-1 0,0 0 0,1 1 0,-1-1 0,0 0 0,0 1 1,-1-1-1,1 0 0,0 1 0,0-1 0,-1 1 0,1-1 0,-1 0 0,0 1 0,1-1 0,-1 1 0,0-1 0,0 1 0,0 0 0,0-1 0,0 1 1,0 0-1,0 0 0,0 0 0,-1-1 0,1 1 0,0 0 0,-1 1 0,0-2-1,-2 0-3,0 0 0,-1 0 0,1 0 0,-1 0-1,0 1 1,0-1 0,1 1 0,-1 0 0,0 1 0,0-1 0,0 1 0,0 0 0,0 0 0,0 1-1,0-1 1,0 1 0,1 0 0,-2 1 3,2-1-3,-1 0-1,1 1 0,0 0 1,0 0-1,0 0 1,1 0-1,-1 0 1,0 1-1,1-1 1,-1 1-1,1 0 1,0 0-1,0 0 1,0 1-1,1-1 0,-1 1 1,1 0-1,0-1 1,-1 1-1,1 1 4,1 0-3,-1-1-1,1 1 0,0-1 0,0 1 0,0 0 1,1-1-1,0 1 0,0 0 0,0 0 1,0-1-1,1 1 0,-1 0 0,1-1 1,1 1-1,0 1 4,0 1-7,2 0 1,-1-1 0,1 1 0,-1-1-1,2 0 1,-1 0 0,1-1-1,0 1 1,3 2 6,5 3-1,0 0 0,1-1 0,1 0 0,-1-2 0,1 1 0,1-2 0,-1 0 0,6 1 1,-9-4-2,-1-1 0,1 0 0,-1 0 0,1-2 0,0 1-1,0-1 1,0-1 0,0 0 0,0-1 0,0 0 0,0-1 0,0 0 0,-1-1 0,1 0 0,-1-1 0,1-1 2,1-1 6,0-1 0,0 0 1,-1-1-1,0 0 0,0-1 1,-1 0-1,0-1 0,-1 0 1,0-1-1,-1 0 1,0 0-1,-1-1 0,1-1-6,-2 2 41,0-1-1,0 0 1,-2 0-1,1 0 0,-1 0 1,-1-1-1,-1 0 1,1 0-1,-2 0 1,0 0-1,0-1 0,-2 1 1,1 0-1,-2-1 1,0 1-1,-1-4-40,-7-33 168,-3 1 0,-2 0-1,-3-2-167,-59-141 181,68 172-171,-1-3 1,-25-55 10,23 65-27,11 13 6,-1 0 0,1 0-1,0 0 1,0 0-1,0 0 1,-1 0 0,1 0-1,0 0 1,0 0 0,-1 0-1,1 0 1,0 0-1,0 1 1,0-1 0,-1 0-1,1 0 1,0 0 0,0 0-1,0 0 1,-1 0-1,1 0 1,0 1 0,0-1-1,0 0 1,0 0 0,0 0-1,-1 0 1,1 1-1,0-1 1,0 0 0,0 0-1,0 0 1,0 1 0,0-1-1,0 0 1,0 0 0,-4 26-35,4-11 25,2-1 0,0 0-1,0 0 1,1 0 0,5 12 10,27 69-4,-16-50-1,-13-29 5,108 259 8,-94-223-6,-1 0-1,-3 1 1,5 37-2,0-7-1,-17-67-330,-1 1-1,0 1 1,-2-1 0,0 0-1,0 0 1,-3 14 331,0-18-1465,-2-9 640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5.7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0 593 7874,'1'-1'143,"-1"0"-1,0-1 1,1 1 0,-1 0 0,1 0 0,-1 0 0,1 0 0,0 0-1,-1 0 1,1 0 0,0 0 0,0 0 0,0 0 0,0 0-1,0 0 1,0 0 0,0 1 0,0-1 0,0 0 0,0 1 0,0-1-1,0 1 1,0-1 0,1 1 0,-1 0 0,0-1 0,0 1-143,40-4-38,-26 4 374,7-1-227,227-14 387,-167 7-457,-1-4 1,2-4-40,-60 10-1,1 0-1,0-2 0,-1 0 1,-1-2-1,0 0 0,19-12 2,-34 18-11,0-1 0,0 0 1,0 0-1,-1-1 0,1 0 0,-1 0 0,-1 0 0,1-1 0,-1 1 0,0-2 0,-1 1 1,0 0-1,0-1 0,0 0 0,-1 0 0,0 0 0,-1 0 0,0 0 0,0 0 1,0-1-1,-1-1 11,-1-8-1,-1 0 0,-1 1 0,0-1 0,-1 1 0,-1 0 0,0 0 0,-2 0 0,0 0 0,-1 1 0,0 0 1,-1 0-1,-1 1 0,-2-1 1,8 11 14,0 0 1,0 1-1,-1-1 1,0 1 0,0 0-1,0 0 1,-1 0-1,1 0 1,-1 1-1,0 0 1,0 0 0,-4-2-15,8 5 7,-1-1-1,0 1 1,0-1 0,0 1 0,1-1 0,-1 1 0,0 0 0,0 0 0,0 0 0,0 0 0,0 0 0,0 1 0,0-1 0,1 0-1,-1 1 1,0 0 0,0-1-7,0 2 4,-1-1-1,1 1 0,0-1 1,0 1-1,0 0 0,0 0 1,0-1-1,0 2 0,0-1 1,1 0-1,-1 0 0,1 0 1,0 1-1,-1-1 0,1 1-3,-2 4 4,0 0-1,1 1 1,0-1 0,0 0-1,1 1 1,0-1-1,0 1 1,1-1-1,0 1 1,0-1-1,0 1 1,1-1-1,0 1 1,1-1-1,0 1-3,6 19 82,1-2 0,1 1-1,9 14-81,0 0 113,-16-33-94,50 114 205,-5 3 0,14 65-224,-55-162-5,0-4-2,-1 0 0,-1 0-1,-1 1 1,-1 0 0,-1-1 0,-1 8 7,-4-11-1436,2-22-1770,-1 2 2071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6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8482,'22'-17'3208,"20"0"-2495,18 5-273,11 2-112,18-1-168,8 1-136,5 1-264,-3 7-2609,-16 4 2049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7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0 116 3697,'1'-6'460,"-1"-1"1,1 1-1,0-1 0,1 1 1,0-1-1,0 1 1,0 0-1,1 0 0,0 0 1,0-1-461,0 4 66,-1-1-1,1 1 1,0 0 0,0 0 0,0 0 0,0 0 0,1 1-1,-1-1 1,1 1 0,-1 0 0,1 0 0,0 0 0,0 1-1,0-1 1,0 1 0,1 0-66,3-1 14,-1 1 0,1 0 0,-1 0 1,1 1-1,0 0 0,-1 0 0,1 1 0,-1 0 0,1 0 0,-1 0 1,1 1-1,-1 1 0,0-1 0,0 1 0,5 3-14,4 2-20,-1 2 0,1 0 0,-2 0 0,0 1 0,0 1 0,0 2 20,-11-11-38,1 0-1,-1 0 1,-1 0 0,1 1 0,0-1-1,-1 1 1,0-1 0,0 1 0,0 1 38,-1-3-28,0 0 0,-1 0 0,0 0 1,1 0-1,-1 0 0,0 0 0,0 0 1,0 0-1,0 0 0,0 0 1,-1-1-1,1 1 0,0 0 0,-1 0 1,0 0-1,1 0 0,-1 0 0,0 0 1,0-1-1,0 1 0,-1 1 28,-10 12 12,-1-1-1,-1 0 0,0-1 1,0-1-1,-2 0 0,1-1 1,-4 1-12,19-12 0,-46 25 300,38-21-207,0 0 0,-1 1-1,2 0 1,-1 0 0,0 1 0,1-1 0,-4 6-93,10-11 9,0 1 0,0 0 1,0 0-1,0 0 0,0 0 0,0 0 1,1 0-1,-1 0 0,0 0 1,1 0-1,-1 0 0,1 0 0,-1 1 1,1-1-1,0 0 0,-1 0 1,1 0-1,0 1 0,0-1 1,0 0-1,0 1 0,0-1 0,0 0 1,0 0-1,0 1 0,0-1 1,1 0-1,-1 0 0,1 0 0,-1 1 1,1-1-1,-1 0 0,1 0 1,-1 0-1,1 0 0,0 0 0,0 0 1,0 0-1,-1 0 0,1 0 1,0 0-1,0-1 0,0 1 0,0 0 1,1-1-10,4 4 20,0 0 0,1-1-1,-1 0 1,1 0 0,0 0 0,0-1 0,6 1-20,-2-1 29,1-1 1,-1 0-1,0 0 0,0-2 0,1 1 1,-1-1-1,0-1 0,0 0 1,0 0-1,6-3-29,22-8 53,-1-2 1,11-7-54,-1 1 4,-15 7 2,0-2 0,14-9-6,-37 18 6,0 1-1,-1-1 1,1 0-1,-2-1 1,1 0-1,-1-1 1,0 0-1,0 0 1,3-6-6,-9 12 8,-1 0 0,1 1 0,-1-1 0,0 0 0,0 0 0,0 0 1,0 0-1,0 0 0,0 0 0,-1 0 0,0 0 0,1-1 0,-1 1 1,0 0-1,-1 0 0,1 0 0,-1 0 0,1 0 0,-1 0 0,0 0 1,0 0-1,0 0 0,0 0 0,-1 0 0,1 0 0,-1 1 0,0-1 1,1 0-1,-1 1 0,-2-2-8,-1-1 57,0 1 0,0-1 0,0 1 0,-1 0 1,0 0-1,0 1 0,0 0 0,0 0 0,0 0 0,-1 1 0,1-1 0,-1 2 0,-3-2-57,91 1 263,54-2-235,-55 1 31,48 5-59,-119-3 5,0 2-1,0 0 1,0 0 0,0 0 0,0 1-1,-1 0 1,1 1 0,0 0-1,-1 0 1,0 1 0,1 1-5,-8-4 0,1 0-1,-1 0 1,0 0 0,1 0-1,-1 0 1,0 0 0,0 0-1,0 0 1,0 1 0,0-1-1,-1 0 1,1 1-1,0-1 1,-1 1 0,1-1-1,-1 1 1,1-1 0,-1 1-1,1 0 1,-1-1 0,0 1-1,0-1 1,0 1 0,0 2 0,-1 0 0,0 0 0,1-1 0,-1 1 0,-1 0 0,1-1 1,-1 1-1,1-1 0,-1 1 0,0 0 0,-8 11 6,-1 0 1,0-1 0,-1-1 0,-2 2-7,12-13 1,-63 69 215,-9 17-216,70-84 9,1 0-1,0 0 0,0 1 1,1-1-1,-1 0 0,1 1 0,0 0 1,0 0-1,1 0 0,-1 0 1,1 0-1,0 0 0,0 4-8,1-8 4,0 0-1,1 0 0,-1 0 1,0 0-1,1 0 1,-1-1-1,1 1 0,-1 0 1,1 0-1,-1 0 0,1-1 1,-1 1-1,1 0 1,0-1-1,-1 1 0,1 0 1,0-1-1,-1 1 0,1-1 1,0 1-1,0-1 1,0 1-1,0-1 0,0 0 1,-1 0-1,1 1 0,0-1 1,0 0-1,0 0 1,1 0-4,30 1 61,-7-5-27,-1-1 0,1-1 1,-2 0-1,1-2 0,-1-1 0,0-1-34,41-21 71,32-20-71,128-91-133,-209 131 54,0 0 0,-1-1 0,0-1 0,3-5 79,-16 17-4,0 1 1,-1 0 0,1-1 0,-1 1-1,1-1 1,0 1 0,-1-1-1,1 1 1,-1-1 0,0 1 0,1-1-1,-1 0 1,0 1 0,1-1-1,-1 0 1,0 1 0,1-1 0,-1 0-1,0 1 1,0-1 0,0 0 0,0 1-1,0-1 1,0 0 0,0 0-1,0 1 1,0-1 0,0 0 0,0 1-1,0-1 1,0 0 0,-1 0-1,1 1 1,0-1 3,-2 0 0,1 1 0,-1-1 0,1 1 0,-1 0 0,1-1 0,-1 1 0,1 0 1,-1 0-1,1 0 0,-1 0 0,1 0 0,-1 0 0,1 1 0,-1-1 0,1 0 0,-1 1 0,1-1 0,-1 1 0,-9 3 8,-1 0-1,1 1 1,0 1 0,0-1 0,1 2-1,0-1 1,0 2 0,0-1 0,1 1-1,1 1 1,-1-1 0,1 2 0,0-1-1,0 3-7,2-4 6,1 0-1,0 0 1,0 0-1,1 0 1,0 1-1,1-1 1,0 1-1,0 0 1,1 0-1,0 0 0,1 1 1,0-1-1,0 0 1,1 1-1,0-1 1,1 0-1,0 1 1,2 7-6,-2-12 4,1 0 0,0 0 0,0 0 0,1 0 0,-1-1 0,1 1 0,0-1 0,0 0 0,0 0 0,1 0 1,0 0-1,0 0 0,0-1 0,0 0 0,0 0 0,0 0 0,1 0 0,0-1 0,-1 1 0,1-1 0,0-1 0,0 1 0,0-1 1,0 1-1,1-1 0,-1-1 0,2 1-4,8 0 12,0 0-1,0-1 1,-1 0 0,1-1 0,0-1-1,0-1 1,-1 0 0,1 0 0,3-3-12,20-8 11,-2-2 1,0-2-1,0-1 1,-2-1-1,-1-2 1,11-10-12,-29 20 7,-1 0-1,0-1 1,0 0-1,-1-1 1,8-12-7,-18 22 2,0 1 0,0-1 0,-1 0 0,0 0 0,0 0 1,0-1-1,0 1 0,-1 0 0,1-1 0,-1 1 0,0-1 0,-1 1 0,1-1 1,-1 1-1,0-1 0,0 0 0,0 1 0,-1-1 0,1 1 0,-1-1 0,0 1 1,-1-1-1,1 1 0,-1 0 0,1-1 0,-2 1-2,-2-4 1,0 0-1,-1 1 1,-1 0 0,1 0 0,-1 1-1,0-1 1,0 1 0,-1 1-1,0-1 1,0 2 0,0-1-1,0 1 1,-1 0 0,0 1 0,0-1-1,0 2 1,0-1 0,-4 1-1,4 0-36,-1 0 1,1 1-1,-1 0 1,0 1 0,0 0-1,1 1 1,-1 0-1,1 0 1,-1 1-1,1 0 1,-1 0 0,1 1-1,0 1 1,0 0-1,0 0 1,1 0 0,-9 6 35,12-6-175,0 1 1,0-1-1,1 1 0,-1-1 1,1 1-1,0 1 1,0-1-1,0 1 1,1-1-1,0 1 1,0 0-1,1 0 1,0 0-1,0 1 1,0-1-1,0 0 1,1 1-1,0-1 1,1 1-1,-1 0 0,1-1 1,1 1-1,0 4 175,2 3-370,0-1 0,1 0 0,4 9 370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7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84 244 3481,'-65'-24'2019,"50"20"426,12 5-1479,8 5-112,-4-5-367,5 0-360,0 0 1,1-1 0,-1 0 0,0 0-1,1 0 1,-1-1 0,6 0-128,7-1 146,23-4 68,-1-1 1,0-2-1,3-3-214,-26 7 63,0-1-1,0 0 1,-1-2-1,0 0 1,-1 0 0,0-2-1,0 0 1,12-11-63,-27 20 7,1 0 1,-1 0-1,0 0 1,0 0-1,0 0 1,1-1-1,-1 1 0,0 0 1,-1-1-1,1 1 1,0 0-1,0-1 1,-1 1-1,1-1 0,0 1 1,-1-1-1,0 0 1,1 1-1,-1-1 1,0 1-1,0-1 0,0 0 1,0 1-1,0-1 1,0 0-1,0 1 1,0-1-1,-1 1 1,1-1-1,-1 1 0,1-1 1,-1 1-1,0-1 1,1 1-1,-1-1 1,0 1-1,0 0 0,0-1 1,0 1-1,0 0 1,-1 0-1,1 0 1,0 0-1,0 0 0,-1 0 1,0 0-8,-6-5 10,0 1 1,-1 0 0,1 0-1,-1 1 1,0 0-1,-10-2-10,11 4 1,0 0-1,0 1 0,0 0 0,0 1 0,-1-1 0,1 1 0,0 1 0,0 0 0,0 0 1,0 1-1,0 0 0,0 0 0,0 0 0,0 1 0,1 1 0,-1-1 0,1 1 0,0 0 1,0 1-1,1 0 0,-1 0 0,1 0 0,0 1 0,0 0 0,-1 2 0,2-2-1,-1 1 0,1 0 1,0 0-1,0 0 0,0 1 0,1-1 0,1 1 0,-1 0 0,1 0 0,1 0 1,-1 1-1,1-1 0,1 1 0,-1-1 0,2 1 0,-1 0 0,1-1 0,0 1 1,1 0-1,0-1 0,1 1 0,-1-1 0,4 9 1,0-7 3,0 1 0,1-1 0,0 0 0,0 0 0,1 0 0,1-1 0,-1 0 0,2-1 0,-1 0 0,1 0 0,0-1 0,1 0 0,-1 0 0,1-1 0,1 0 0,-1-1 0,1-1 0,0 1 0,0-2 0,6 2-3,3 1 21,1-2-1,0 0 1,0-2 0,1 0-1,-1-1 1,0-1-1,1-1 1,-1-1 0,0-1-1,0-1 1,0-1-21,14-4 22,-1-2 1,0-2 0,-1-1-1,0-1 1,-1-2 0,-1-2 0,-1 0-1,-1-2 1,2-4-23,-25 20 9,0-1 0,0 1 1,0-2-1,-1 1 0,0 0 0,-1-1 1,0 0-1,2-3-9,-5 7 12,1-1 0,-1 0-1,1 1 1,-1-1 0,0 0 0,-1 0 0,1 0-1,-1 0 1,1 0 0,-1 0 0,0 0 0,-1 0-1,1 0 1,-1 0 0,0 0 0,1 1 0,-3-5-12,0 2 19,0-1 1,-1 1-1,0 0 1,0 0-1,-1 1 1,1-1 0,-1 1-1,0 0 1,-1 0-1,1 1 1,-1-1-1,0 1 1,0 0 0,-6-2-20,0 0 13,-1 0 1,0 1 0,0 0 0,0 1 0,0 0-1,0 1 1,-5 0-14,8 2 5,1 0 0,-1 0 0,0 1 0,0 1 0,1-1 0,-1 2 0,1-1 0,-1 1 0,1 0 0,-1 1 0,-7 4-5,17-7 0,-1 0-1,0 0 1,0 1 0,1-1-1,-1 1 1,0-1 0,1 1-1,-1-1 1,0 1 0,1-1 0,-1 1-1,1 0 1,-1-1 0,1 1-1,-1 0 1,0 0 0,1-1-1,0 1 1,0-1-1,0 0 1,0 1-1,1-1 1,-1 0-1,0 1 1,0-1-1,0 0 1,0 1-1,0-1 1,0 0-1,0 0 1,1 1-1,-1-1 1,0 0-1,0 0 1,0 1-1,1-1 1,-1 0-1,0 0 1,0 1-1,1-1 1,-1 0-1,0 0 1,0 0-1,1 0 1,-1 1 0,5 1-3,-1 0 1,1-1-1,-1 1 1,1-1-1,0 0 0,1 0 3,26 3 8,0-1 0,0-1 0,20-2-8,101-10 41,-112 6-38,45-4 2,6-1 22,65 3-27,-155 6 0,1 0 1,-1 0-1,0 0 0,0 1 0,0-1 0,0 1 0,0-1 0,0 1 0,0-1 0,0 1 0,1 1 0,-3-2 0,1 0 0,-1 1-1,0-1 1,1 0-1,-1 1 1,0-1 0,1 0-1,-1 1 1,0-1-1,0 1 1,0-1 0,1 0-1,-1 1 1,0-1 0,0 1-1,0-1 1,0 1-1,0-1 1,0 1 0,0-1-1,0 0 1,0 1-1,0-1 1,0 1 0,0-1-1,0 1 1,0-1 0,0 1-1,0-1 1,-1 1 0,-1 4-5,-1-1 0,0 1 1,0-1-1,-1 1 0,0-1 0,1 0 1,-3 1 4,5-4-1,-10 11-2,-7 6 3,1 0-1,1 2 0,0 0 1,13-15 0,-1 1 1,1-1-1,0 0 0,0 1 0,1-1 1,-1 1-1,1 0 0,0 0 0,1 0 1,0 0-1,0 0 0,0 0 0,1 0 1,-1 0-1,1 1 0,1-5 0,-1 0 0,1 0-1,0 0 1,-1 0 0,1 0 0,0 0-1,0 0 1,0 0 0,0-1 0,0 1 0,1 0-1,-1-1 1,0 1 0,1-1 0,-1 1-1,1-1 1,0 0 0,-1 0 0,1 0 0,0 0-1,0 0 1,0 0 0,0 0 0,-1 0-1,1-1 1,0 1 0,0-1 0,1 1 0,-1-1-1,1 0 1,9 1 1,0 0-1,0-1 0,0 0 1,11-2-1,-1-1 11,0-2 1,0 0-1,-1-1 0,0-1 1,0-1-1,18-9-11,-4-2 25,0-1 0,-1-1-1,13-12-24,-46 32 2,23-19 28,-23 19-29,0 0 1,0 0-1,-1 1 1,1-1-1,0 0 1,-1 0-1,1 0 1,0 0-1,-1 0 1,1 0 0,-1 0-1,1 0 1,-1 0-1,0 0 1,1 0-1,-1 0 1,0 0-1,0 0 1,0 0-1,0 0 1,0-1-1,0 1 1,0 0-1,0 0-1,-1 0 1,1 1-1,0 0 0,-1-1 0,1 1 0,0 0 0,-1-1 0,1 1 1,0 0-1,-1 0 0,1 0 0,0-1 0,-1 1 0,1 0 0,-1 0 1,1 0-1,-1 0 0,1 0 0,-1 0 0,1 0 0,0 0 0,-1 0 1,1 0-1,-1 0 0,1 0 0,-1 0 0,1 0 0,0 0 0,-1 0 1,1 0-1,-1 0 0,1 1 0,-1-1 0,1 0 0,0 0 0,-1 1 1,1-1-1,0 0 0,-1 0 0,1 1 0,-16 11 13,16-12-13,-4 3 0,0 1 0,1 0 0,0 0 0,-1 0 0,1 0 0,1 1 0,-1-1 0,1 1 0,0 0 0,0-1 0,0 1 0,0 0 0,1 0 0,0 0 0,0 1 0,0-1 0,1 3-1,-1 0 0,1 0 0,1 0 0,0 0 0,0 0 1,0-1-1,1 1 0,0 0 0,0-1 0,3 6 1,-2-6-1,1 0-1,-1 0 1,1 0-1,1-1 1,-1 0 0,1 0-1,0 0 1,0 0 0,1-1-1,0 0 1,0 0 1,-2-2-1,1 0 0,-1 0-1,1 0 1,-1-1 0,1 0 0,0 0 0,0 0 0,0-1-1,0 0 1,1 0 0,-1 0 0,0 0 0,0-1 0,0 0 0,1 0-1,1 0 2,3-2-77,1-1-1,-1 1 1,0-2 0,0 1-1,0-2 1,0 1-1,-1-1 1,1 0-1,2-4 78,4-1-506,-1-2 0,-1 0 0,0 0-1,12-14 507,-17 15-632,-1 1-1,0-2 1,3-5 632,17-38-1115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7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 4889,'-9'16'332,"1"0"-1,0 1 1,1 0 0,0 0 0,2 0-1,0 1 1,1 0 0,1 0-1,0 0 1,2 1 0,0-1-1,1 0 1,1 1 0,0-1 0,2 0-1,0 0 1,1 0 0,0 0-1,5 7-331,-3-7 46,0-1 0,2-1 0,0 0 0,1 0 0,0 0 0,1-1-1,1 0 1,1-1 0,0-1 0,0 0 0,1 0 0,1-1-1,0-1 1,1 0 0,0-1 0,1-1 0,0 0 0,0-1 0,11 3-46,-11-5 16,-1-2 1,1 0 0,1-1 0,-1-1 0,0 0 0,1-1 0,-1-1 0,1 0 0,-1-1 0,0-1 0,1-1-17,-7 1 40,-1 0 0,1 0-1,-1-1 1,0-1 0,0 0 0,0 0 0,0 0 0,-1-1 0,1-1 0,-1 1 0,0-2-1,-1 1 1,0-1 0,0 0 0,0 0 0,-1-1 0,0 1 0,4-9-40,-2 1 81,-2-1 0,0 0 0,0 0 0,-2-1 0,0 1 1,-1-1-1,0 0 0,-1 0 0,-1 0 0,-1 0 0,-1 0 0,-2-13-81,4 30 2,-1 0 0,1 0 0,-1 0 0,1 0 0,-1 0 0,0 0 0,1 0 0,-1 0 0,1 0 0,-1 1 0,1-1 0,-1 0 0,0 0 0,1 0 0,-1 1-1,0-1 1,1 0 0,-1 0 0,1 1 0,-1-1 0,0 0 0,0 1 0,1-1 0,-1 0 0,0 1 0,0-1-2,28 36-43,-6-10 32,-2 1 0,0 2 0,2 8 11,13 33-11,8 29 11,-38-80-9,-2-10 18,2-20 19,8-35 41,3 1-1,9-16-68,-15 38 32,2 0 0,1 0 0,0 1 1,2 1-1,4-4-32,-16 21 3,0 1 1,1-1-1,-1 1 0,1-1 1,0 1-1,0 0 1,1 1-1,-1-1 0,0 1 1,1-1-1,0 1 1,-1 1-1,4-2-3,-6 3-2,0 0 1,0-1-1,1 1 0,-1 0 0,0 0 0,0 0 1,0 0-1,0 1 0,0-1 0,0 0 1,0 1-1,0 0 0,0-1 0,0 1 0,0 0 1,0 0-1,0 0 0,0 0 0,-1 1 1,1-1-1,0 0 0,-1 1 0,1-1 0,-1 1 1,0-1-1,1 1 0,-1 0 0,0 0 1,0 0-1,0-1 0,1 3 2,22 52-43,-17-39-98,0 0 0,2 0 0,5 9 141,-9-19-104,-1-1 1,1-1-1,0 1 0,0-1 0,1 0 1,-1 0-1,1 0 0,0-1 0,1 0 1,-1 0-1,1 0 104,0-1-199,-1 0-1,1-1 1,0 0-1,-1 0 1,1-1-1,0 0 1,0 0 0,0 0-1,0-1 1,0 0-1,0-1 1,0 1-1,6-2 200,48-9-889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18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152 134 6553,'-9'8'5044,"-12"18"-5289,6-7 451,3-4-130,-1-1-1,0 0 1,-1-1-1,0-1 1,-10 6-76,24-18 17,-1 0-1,1 1 1,-1-1-1,1 1 1,-1-1 0,1 0-1,-1 0 1,0 1-1,1-1 1,-1 0 0,0 0-1,1 0 1,-1 0 0,0 0-1,1 0 1,-1 0-1,1 0 1,-1 0 0,0 0-1,0 0-16,-3-8 458,8-17-168,-4 25-302,10-37 57,2 1 0,2 1 0,1 0 0,2 1 0,3-3-45,-19 34 4,1 1 0,0-1 0,-1 1 0,1-1 0,0 1 0,0 0 0,0 0 0,0 0-1,2-1-3,-4 2 1,1 1-1,0-1 0,0 1 1,0-1-1,0 1 0,0 0 1,0-1-1,0 1 1,0 0-1,0 0 0,0-1 1,0 1-1,0 0 0,0 0 1,0 0-1,0 0 0,0 1 1,0-1-1,0 0 0,2 1-1,-1 1-1,1-1 1,-1 1-1,1-1 1,-1 1-1,0 0 1,0 0-1,0 0 1,0 0-1,0 1 1,0-1-1,-1 0 1,1 1-1,-1-1 1,1 1-1,-1 0 1,1 2 0,5 14-2,0 0 0,-1 1 0,2 12 3,5 21 0,41 109 4,-28-92-6,-3 1 0,-4 1-1,2 27 3,-20-92 2,1 0 3,-1 1 1,0 0-1,0 0 0,-1 0 1,0 0-1,0 0 0,-1 0 1,-1 0-6,2-7 6,0-1 0,-1 0 0,1 0 0,-1 1 0,1-1 1,-1 0-1,1 0 0,-1 0 0,1 0 0,-1 0 0,1 0 1,-1 0-1,1 0 0,-1 0 0,1 0 0,-1 0 0,1 0 1,-1 0-1,1 0 0,-1 0 0,1 0 0,-1-1 1,1 1-1,-1 0 0,1 0 0,-1-1 0,1 1 0,-1 0 1,1-1-1,0 1 0,-1 0 0,1-1 0,-1 1-6,-18-14 197,12 8-132,0 0 0,0 0 0,1-1 1,0 0-1,1 0 0,0-1 1,0 0-1,0 0 0,1 0 0,0 0 1,1 0-1,-2-7-65,3 8 31,0-1 0,0 0-1,1 1 1,0-1 0,0 0 0,1 0 0,0 0 0,0 0-1,1 0 1,0 0 0,0 0 0,1 1 0,0-1-1,0 1 1,2-4-31,2 0-11,0-1 0,1 1 0,0 1 0,1-1 0,0 1 0,0 1 0,1-1 0,8-5 11,2-1-42,0 1 1,1 1 0,1 1 0,3 0 41,74-35-91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0:20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47 575 3337,'-46'9'1835,"46"-10"-1752,0 1 0,0 0 0,0 0-1,0 0 1,0 0 0,0 0 0,0 0 0,0 0 0,0 0 0,0 0 0,0 0 0,0 0 0,0 0 0,0 0-1,0 0 1,0 0 0,0 0 0,0 0 0,0 0 0,0 0 0,0 0 0,0 0 0,0 0 0,0 0 0,0 0 0,0 0-1,0-1 1,0 1 0,0 0 0,0 0-83,8-4 1112,13-3-453,51-12 574,-44 11-1013,-1 2-1,7-1-219,85-8 855,42 4-855,-73 5 444,-45 3-344,0 2 0,0 2 0,0 1 0,2 3-100,10 1 75,0-2 0,35-2-75,113-12 388,-25 1-251,-54 9-95,-47 1 27,73-9-69,-63-2 27,90-10 25,-138 18-33,0 2 0,1 1 0,21 5-19,3-1 20,0-2-1,27-4-19,-7 0 10,7 5-10,29 5 40,0-5-1,86-9-39,-110-1 9,0 4-1,38 6-8,-50 0 9,1-3 0,-1-4-1,0-3 1,0-5-9,136-12 391,117 6-391,-40 4 26,-55-1-26,107-8 51,-27-3-60,248-23 13,-376 37 19,36 8-23,137-5 21,-220-1-51,101 10 30,-146 1 8,0-4-1,75-12-7,5-4-8,165 5 8,-174 12 23,143-20-23,-145 11 7,-102 7-5,150-1-13,-96 4-1,86-12 12,-136 7-7,0 4-1,1 3 1,6 4 7,-20-2-11,104 10 20,-49-3-33,31-5 24,346-31-44,-71 0 31,-21 32 13,-184 0 7,57-12-30,-101 0 23,-53-1 7,59-13-7,-4 0-10,-122 14 4,177-10 21,-164 13-14,0 4 0,35 6-1,23 5 8,61-4-8,-118-9 3,0-3 0,0-3 0,42-10-3,94-15 66,15 7-66,-29 3 64,-59 10 54,-49 5 293,9-4-411,-34 7 232,-46 3-169,-8 0-70,-1 0-145,0 0-197,0 0-193,0 0 205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1:13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93 3609,'51'-69'1601,"-45"51"-677,-6 18-895,0 0 1,0 0 0,0-1-1,0 1 1,0 0 0,0-1-1,-1 1 1,1 0 0,0 0-1,0-1 1,0 1 0,0 0-1,0 0 1,-1 0 0,1-1 0,0 1-1,0 0 1,0 0 0,-1 0-1,1 0 1,0-1 0,0 1-1,-1 0 1,1 0 0,0 0-1,0 0 1,-1 0 0,1 0-1,0 0 1,-1 0 0,1 0-1,0 0-29,-20 3 1432,20-3-1301,-9 3 2264,9-3-2394,0 0 0,-1 0 0,1 0 0,-1 0-1,1 0 1,0 0 0,-1 0 0,1 1 0,0-1 0,-1 0 0,1 0 0,0 0-1,-1 0 1,1 1 0,0-1 0,-1 0 0,1 0 0,0 1 0,-1-1 0,1 0-1,0 1 1,0-1 0,-1 0 0,1 1 0,0-1 0,0 0 0,0 1 0,0-1-1,-1 0 1,1 1 0,0-1 0,0 0 0,0 1 0,0-1 0,0 1-1,-11 26 16,1 1 0,1 1 0,-3 18-16,11-38 5,0-1 1,1 0 0,0 1-1,0-1 1,1 1-1,0-1 1,0 0 0,1 1-1,0-1 1,0 0-1,1 0 1,0 0 0,1-1-1,0 1 1,0-1-1,0 0 1,1 0 0,0 0-1,0-1 1,4 4-6,-6-8-1,-1 1 0,0-2 0,1 1 0,-1 0 0,1 0 0,-1-1 1,1 1-1,0-1 0,0 0 0,0 0 0,0 0 0,0 0 0,0 0 0,0-1 1,0 1-1,0-1 0,0 0 0,0 0 0,0 0 0,0 0 0,0 0 1,0-1-1,0 0 0,0 1 0,0-1 0,0 0 0,0 0 0,0-1 0,-1 1 1,1-1-1,0 1 0,1-2 1,4-3-150,0 0 1,0 0-1,-1 0 1,1-1-1,-2 0 1,1 0-1,-1-1 1,0 0-1,4-8 150,6-18-464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1:13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17 6673,'-9'-13'2273,"11"9"-2257,5 4-200,3 21-840,5-3-1009,-9 16 1257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1:13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0 313 6929,'52'-32'3463,"9"-3"-3463,-17 10 119,-1-1 0,2-5-119,-40 28 0,0-1 0,-1 0 1,0 0-1,0 0 0,0 0 0,-1-1 0,1 1 0,-1-1 0,0 0 0,0 0 0,-1 0 0,0-1 0,1 1 0,-1-1 0,-2 2 8,1 1-1,0 0 1,-1-1-1,0 1 1,0 0-1,0-1 1,0 1-1,0 0 1,-1-1-1,1 1 1,-1 0-1,0-1 1,0 1-1,0 0 1,-1 0-1,1 0 1,-1 0-1,0 0 1,0 0-1,0 1 1,0-1-1,0 0 1,-2-1-8,2 2 13,-18-14 278,12 17-160,3 12-100,5-12-27,0 1 0,1-1-1,-1 1 1,1-1-1,-1 0 1,1 1-1,-1-1 1,1 0 0,0 1-1,0-1 1,0 0-1,0 0 1,0 0 0,0 0-1,0 0 1,0 0-1,0 0 1,0 0-1,0 0 1,1 0 0,-1-1-1,0 1 1,0-1-1,1 1 1,-1-1-1,1 1 1,0-1-4,19 13 26,13 20-49,-1 1 1,-1 2-1,6 12 23,-34-43 2,-1 0 0,0-1 1,-1 1-1,1 1 0,-1-1 0,0 0 0,0 1 0,0-1 1,-1 1-1,0-1 0,0 1 0,0-1 0,-1 1 0,0 0 1,0 0-1,0-1 0,-1 1 0,0 0 0,0-1 0,-1 4-2,-1-1 1,-1 0-1,1 0 0,-1-1 0,-1 1 0,0-1 0,0 0 1,0 0-1,-1 0 0,0-1 0,0 1 0,0-1 0,-1-1 0,0 1 0,-18 10-29,-9 8-2254,32-19 1371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1:16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3 387 4473,'17'-74'2120,"-15"52"-271,-2 22-1806,0 0 0,0 0 0,0 0 1,0-1-1,0 1 0,0 0 0,-1 0 0,1-1 1,0 1-1,0 0 0,0 0 0,0 0 0,0-1 1,0 1-1,0 0 0,0 0 0,-1 0 0,1-1 1,0 1-1,0 0 0,0 0 0,0 0 0,-1 0 1,1 0-1,0-1 0,0 1 0,0 0 0,0 0 1,-1 0-1,1 0 0,0 0 0,0 0 1,-1 0-1,1 0 0,0 0 0,0 0-43,-1 0 44,0 1 1,0-1-1,0 1 1,1 0-1,-1-1 0,0 1 1,0 0-1,1 0 0,-1-1 1,1 1-1,-1 0 0,1 0 1,-1 0-1,1 0 1,-1 0-1,1 0 0,0 0 1,-1-1-1,1 1 0,0 0 1,0 0-1,0 1-44,-3 22 87,2-1 0,0 0 1,3 24-88,-2-43 9,3 16 55,-1 0 0,2-1 0,1 1 0,0-1 1,2 0-1,0 0 0,1-1 0,8 15-64,-12-25 16,1 0 0,-1 0 0,1-1-1,0 1 1,1-1 0,0 0 0,0-1 0,0 1-1,1-1 1,0-1 0,1 2-16,-3-4 11,-1-1 0,1 1 0,0-1 1,-1 0-1,1-1 0,0 1 0,0-1 0,1 0 1,-1 0-1,0 0 0,0-1 0,0 1 0,1-1 0,-1-1 1,0 1-1,0-1 0,0 0 0,0 0 0,0 0 1,1-1-12,8-4 18,-1 1 0,0-2 0,-1 0 0,1 0 0,-1-1 0,0-1 0,-1 0 0,0-1 0,-1 0 0,0 0 0,8-12-18,-7 9 4,-2 0 1,1-1 0,-2 0 0,0 0-1,-1-1 1,0 0 0,-1 0 0,-1-1-1,0 1 1,0-8-5,-3 11 44,-1 0-1,0-1 1,-1 1 0,-1-1-44,2 12 10,-1 0-1,0 1 1,0-1 0,0 0 0,0 1 0,-1-1 0,1 0 0,0 1 0,0-1-1,0 0 1,-1 1 0,1-1 0,0 0 0,0 1 0,-1-1 0,1 0 0,-1 1 0,1-1-1,-1 1-9,-6 4 183,-5 20-41,11-17-140,0 0-1,1 0 1,-1 0 0,2 0 0,-1 0 0,1 0-1,0 0 1,0 0 0,1 0 0,0 0 0,0 0 0,1-1-1,0 1 1,0-1 0,2 3-2,3 5-9,1 0 0,0-1 0,1 0 0,0-1 0,1 0 0,4 2 9,-8-7 0,1 0-1,0-1 1,1 0-1,0-1 1,0 0 0,0 0-1,0-1 1,1-1-1,4 2 1,-7-3 1,0 0-1,0 0 0,0-1 0,1 0 1,-1-1-1,0 0 0,0 0 1,0 0-1,0-1 0,1 0 0,-1 0 1,0-1-1,0 0 0,1-1 0,5-3 6,0 0-1,0-1 1,-1 0 0,0-1-1,-1 0 1,0-1 0,0-1-1,-1 0 1,0 0-1,-1-1 1,0 0 0,-1 0-1,0-1 1,4-8-6,-7 11 35,-1 0 0,0-1 0,0 1 0,-1-1 0,0 1 0,0-1 0,-1 0 0,-1 0 0,0 0 0,0-1 0,-1 1 0,0 0 0,-1 0 0,0 0 0,0 0 0,-1 0 0,-1 0 0,1 0 0,-2 0 0,-3-7-35,7 16 8,0 0 0,-1 0 0,1 0 0,-1 0 1,1 0-1,-1 0 0,0 1 0,1-1 0,-1 0 0,0 0 0,1 0 0,-1 1 1,0-1-1,0 0 0,0 1 0,0-1 0,0 0 0,0 1 0,0-1 0,0 1 0,0 0 1,0-1-1,0 1 0,0 0 0,0 0 0,0 0 0,0-1 0,0 1 0,0 0 1,0 0-1,0 1 0,0-1 0,0 0 0,-1 0 0,1 0 0,0 1 0,0-1 1,0 1-9,-1 0 1,1-1 1,-1 2 0,1-1 0,-1 0 0,1 0 0,-1 0 0,1 1-1,0-1 1,0 1 0,-1-1 0,1 1 0,0 0 0,0-1 0,1 1-1,-1 0 1,0-1 0,0 1 0,1 0 0,-1 0 0,1 0 0,0 0-1,0 0-1,0 4 0,0-1 0,0 0 0,1 0-1,0 0 1,0 0 0,1 0-1,-1 0 1,1 0 0,0 0-1,0 0 1,1-1 0,-1 1 0,1-1-1,0 0 1,0 1 0,1-1-1,-1-1 1,4 3 0,5 6-11,0-1 0,1-1 0,1 0 0,0-1 0,3 1 11,12 5-22,26 9 22,25 13-15,-71-32 9,0 0-1,-1 1 1,0 0-1,0 0 1,0 1-1,-1 0 1,3 3 6,-9-8-2,1-1 0,0 1 0,-1 0 0,0 0 0,1 0 0,-1 0 1,0 0-1,0 0 0,0 0 0,0 0 0,0 0 0,0 0 0,-1 1 0,1-1 1,-1 0-1,1 1 0,-1-1 0,0 0 0,0 1 0,0-1 0,0 0 0,-1 0 1,1 1-1,-1-1 0,1 0 0,-1 1 0,0-1 0,1 0 0,-1 0 0,-1 0 1,1 0-1,0 0 0,0 0 0,-1 0 0,1 0 0,-1-1 0,1 1 0,-1 0 1,0-1-1,-1 2 2,-6 3 2,-1 1 0,0-1 0,0-1-1,-1 0 1,1 0 0,-1-1 0,-4 1-2,-5 1-5,-1-1 0,-1-1-1,-10 0 6,32-4-8,-5 0 15,12-4-773,53-19 431,122-48-327,-168 65 619,-1 0 1,1-1-1,-1 0 1,0-1-1,-1-1 1,0 0-1,7-7 43,-15 12 24,0 0 1,0-1-1,-1 1 0,1-1 0,-1 0 0,0 0 1,0-1-1,-1 1 0,1-1 0,-1 1 1,-1-1-1,1 1 0,-1-1 0,0 0 0,0 0 1,0 0-1,-1 0 0,0 0 0,0 0 1,-1-4-25,1 8 16,-1 0 25,1 0-1,0 0 1,0 0 0,-1-1-1,1 1 1,-1 0-1,1 0 1,-1 0-1,0 0 1,0 0 0,0 1-1,0-1 1,-1-1-41,9 30 109,4-3-123,1-2 1,10 14 13,19 36-16,-30-50 26,1 1 2,1 0 0,3 4-12,-12-22-2,-1 0 0,1 0 1,0-1-1,0 1 0,1-1 0,-1 0 0,1 0 0,0 0 0,0-1 1,0 1-1,5 1 2,-7-4 2,0 0 1,-1 0-1,1 0 1,0-1-1,0 0 1,-1 1-1,1-1 1,0 0-1,0 0 1,0 0-1,0-1 1,-1 1-1,1-1 1,0 1-1,-1-1 1,1 0-1,1-1-2,2-1 13,0 0 0,-1 0 0,0 0 0,0-1-1,0 0 1,0 0 0,0-1 0,0 0-13,8-10 69,-1 0 0,0-1 0,-1-1 0,6-12-69,-2 3 263,9-26-263,-21 44 48,1-1 1,-1-1 0,-1 1-1,0 0 1,0-1-1,-1 1 1,0-7-49,-9 31 11,7-4-14,-1 2 1,2-1-1,0 0 1,0 0 0,1 0-1,0 0 1,1 0 0,1 0-1,0-1 1,0 1-1,1-1 1,1 1 0,0-1-1,0-1 1,1 1-1,0-1 1,1 0 0,1 0-1,-1-1 1,1 0-1,1 0 1,0-1 0,0 0-1,0 0 1,1-1-1,0-1 1,1 1 0,-1-2-1,1 1 1,0-2 0,1 1-1,-1-2 1,1 1-1,2-1 3,9 1-20,1-1 0,-1-1 1,1-1-1,0-1 0,-1-1 0,1-2 0,-1 0 0,0-1 0,0-1 0,19-8 20,-23 7-11,-1-1 1,0 0-1,0-2 0,-1 0 0,0-1 1,0-1-1,-1 0 0,-1-2 1,0 1-1,-1-2 0,0 0 0,-1 0 1,2-6 10,-12 17 15,-1 0 1,1 0 0,-1 0-1,0-1 1,-1 1 0,1-1-1,0 0 1,-1 1 0,0-1-1,0 0 1,0 0 0,-1 1-1,1-1 1,-1 0 0,0 0 0,0 0-1,0 0 1,0 0 0,-1 0-1,1 0 1,-1 1 0,0-1-1,-1 0 1,1 0 0,0 1-1,-1-1 1,0 1 0,0-1-1,0 1 1,0 0 0,-1 0 0,1 0-1,-1 0 1,0 0 0,0 1-1,0-1 1,0 1 0,0-1-1,0 1 1,-1 0 0,1 1-1,-1-1-15,-2-1 7,0 1-1,-1 0 1,1 0-1,-1 1 1,1-1-1,-1 2 1,1-1-1,-1 1 1,0 0 0,1 0-1,-1 0 1,1 1-1,-1 0 1,0 1-1,1-1 1,0 1-1,-1 0 1,1 1-1,0 0 1,0 0-1,0 0 1,1 1-1,-3 1-6,5-3 0,-1 0-1,1 1 1,0 0-1,0 0 1,0 0 0,0 0-1,0 0 1,0 0-1,1 1 1,0 0 0,0-1-1,0 1 1,0 0-1,0 0 1,1 0-1,0 0 1,-1 0 0,2 0-1,-1 0 1,0 1-1,1-1 1,0 0 0,0 0-1,0 0 1,0 1-1,1-1 1,0 0-1,0 0 1,0 0 0,0 0-1,0 0 1,1 0-1,0 0 1,0 0-1,0 0 1,0-1 0,4 6-13,-1-2 0,1 1 0,0-1 0,0 0 0,1 0 0,0 0 1,0-1-1,1 0 13,-4-3-8,0-1 0,0 1 0,0-1 0,0 0 1,0 0-1,0 0 0,1-1 0,-1 0 0,1 1 1,-1-2-1,1 1 0,-1 0 0,1-1 0,-1 0 1,1 0-1,-1 0 0,4-1 8,-5 0-1,1 0 0,-1-1 0,0 1-1,0-1 1,0 1 0,0-1 0,0 0 0,0 0 0,0-1 0,-1 1-1,1 0 1,-1-1 0,0 1 0,0-1 0,1 0 0,-2 0-1,1 0 1,0 0 0,-1 0 0,1 0 0,-1-1 0,0 1 0,0 0-1,0-1 1,-1 1 0,1-3 1,1-2 5,-1 0 0,0-1 0,-1 1 0,0 0 0,0-1 0,-1 1 0,0-1 0,0 1 0,-1 0 0,-1-4-5,-12-20-17,15 32 16,0 0 0,-1-1-1,1 1 1,0-1-1,0 1 1,-1 0 0,1 0-1,0-1 1,-1 1-1,1 0 1,0-1-1,-1 1 1,1 0 0,0 0-1,-1 0 1,1-1-1,-1 1 1,1 0 0,0 0-1,-1 0 1,1 0-1,-1 0 1,1 0 0,-1 0 1,1 0-3,-1 0 1,1 1-1,-1-1 1,1 1-1,-1-1 1,1 1 0,-1 0-1,1-1 1,0 1-1,-1-1 1,1 1 0,0 0-1,-1-1 1,1 1-1,0 0 1,0 0-1,0-1 1,0 1 0,0 0-1,0-1 1,0 1 2,-1 8-16,0 1 1,1-1-1,1 0 1,-1 0 0,1 0-1,1 0 1,0 0-1,0 0 1,1 0-1,0-1 1,0 1 0,1-1-1,0 0 1,1 0-1,0 0 1,0 0 0,1-1-1,-1 0 1,2 0-1,-1-1 1,1 1-1,6 3 16,-6-3-16,1-1 0,1 0 0,0 0 0,-1 0 0,2-2 0,-1 1 0,0-1 0,1 0-1,0-1 1,0 0 0,0-1 0,0 0 0,0 0 0,1-1 0,-1 0 0,0-1 0,1 0-1,-1-1 1,0 0 0,2-1 16,-2-1 6,1-1 0,-1 0 0,0 0 0,-1-1 0,1-1 0,-1 1-1,0-1 1,0-1 0,-1 0 0,0 0 0,0-1 0,0 0 0,-1 0 0,-1-1 0,1 1-1,-1-2 1,-1 1 0,0-1 0,1-1-6,1-5 73,0-1-1,-1 1 0,-1-1 1,0-1-1,-2 1 0,0 0 1,-1-1-1,0 0 1,-2 1-1,0-1 0,-2-9-72,-7-40 204,-3 1 0,-3 0-1,-20-55-203,35 119-2,-1 1 0,1 0 0,0 0 0,-1 0 0,1-1 0,0 1-1,-1 0 1,0 0 0,1 0 0,-1 0 0,0 0 0,1 0 0,-1 0 0,0 0-1,0 0 1,0 0 0,0 0 0,0 0 0,0 1 0,0-1 0,0 0 0,0 1 0,-1-1 2,1 1-3,0 0 1,0 1-1,0 0 1,1-1-1,-1 1 1,0 0-1,0-1 1,1 1-1,-1 0 1,1 0 0,-1-1-1,1 1 1,-1 0-1,1 0 1,-1 0-1,1 0 1,0 0-1,-1 0 1,1 0-1,0 0 1,0 0 0,0-1-1,0 1 1,0 0-1,0 0 1,0 0-1,0 0 1,0 1 2,-1 36-23,2 0-1,3 27 24,0-18-4,5 27 0,2 1 0,4-2 0,19 57 4,-31-120-3,1 1 0,-1-1 0,2 0 0,0 0 0,0-1 0,0 1 0,1-1 0,1 0 0,0-1 0,0 0 1,5 5 2,-9-10-6,0 0 1,1-1-1,-1 0 1,0 1 0,1-1-1,-1 0 1,1-1 0,0 1-1,0-1 1,-1 1 0,1-1-1,0 0 1,0-1 0,0 1-1,0-1 1,1 0-1,-1 0 1,0 0 0,0 0-1,0-1 1,0 1 0,0-1-1,0 0 1,0 0 0,-1-1-1,1 1 1,0-1 0,-1 0-1,1 0 1,-1 0-1,4-3 6,0-1-2,0 0-1,0 0 1,0-1 0,-1 0-1,0 0 1,-1 0-1,0-1 1,0 0-1,0 0 1,-1 0-1,0-1 1,2-7 2,1-6 5,0 0 0,-2 0 0,0-1 0,0-17-5,1-57 64,-7-77-64,1 155 4,0-11 35,-1 0-1,-2 0 1,-1 1 0,-1-1 0,-2 1-1,-2-4-38,-4 7 204,13 26-202,0 0 0,0 0 0,0 0 0,0-1 0,0 1 0,-1 0 0,1 0 0,0 0 1,0 0-1,0 0 0,0 0 0,0 0 0,0 0 0,0 0 0,0-1 0,-1 1 1,1 0-1,0 0 0,0 0 0,0 0 0,0 0 0,0 0 0,-1 0 0,1 0 0,0 0 1,0 0-1,0 0 0,0 0 0,0 0 0,0 0 0,-1 0 0,1 0 0,0 0 0,0 0 1,0 0-1,0 0 0,0 1 0,0-1 0,-1 0 0,1 0 0,0 0 0,0 0 1,0 0-1,0 0 0,0 0-2,-2 13 40,2 35-50,3 0 1,2-1-1,1 0 1,3 0-1,2 0 1,2-1-1,17 39 10,38 73 23,-65-151-26,1-1 1,-1 0-1,1 0 0,0 0 1,1 0-1,0-1 0,-1 0 1,2 1-1,-1-2 0,0 1 1,1-1-1,6 4 3,-9-6-5,-1-1 0,1 0 0,0 0 0,-1 0 0,1 0 0,0 0 0,0 0 0,0-1 0,0 1 0,0-1 0,0 0 0,0 0 0,0 0 0,0 0 0,0 0 0,-1-1 0,1 1 0,0-1 0,0 0 0,0 0 0,0 0 0,-1 0 0,1-1 0,0 1 0,-1-1 0,0 1 0,1-1 0,-1 0 0,0 0 0,0 0 0,1 0 0,0-2 5,2-2-12,0-1 0,-1 1 0,0-2 0,0 1 0,0 0 0,-1-1 0,0 1 1,0-1-1,-1 0 0,0 0 0,0 0 0,0-3 12,1-18-2,-1 0 0,-2-26 2,-1 25 36,-1 37 2,1-7-39,1 1 0,0 0 0,-1 0 1,1 0-1,-1 0 0,1 0 0,0 0 1,0 0-1,0 0 0,0 0 0,-1 0 0,1 0 1,1 0-1,-1 1 1,1 5 3,1 0 1,0-1-1,0 1 0,0-1 1,1 1-1,0-1 1,0 0-1,1 0 1,3 4-4,0 0 1,1 0 1,0 0 0,8 6-2,-12-13-1,0 0 1,1 0 0,-1 0-1,0-1 1,1 0 0,-1 0-1,1 0 1,0 0-1,0-1 1,-1 0 0,1 0-1,0 0 1,0-1-1,0 1 1,5-1 0,-2 0-2,2 0 2,-1 0 1,1 0-1,-1-1 1,1-1-1,-1 0 1,1 0-1,-1-1 1,0 0-1,0 0 0,-1-1 1,1 0-1,-1-1 1,1 0-1,-1 0 1,-1-1-1,6-5 0,-8 8 13,-1-1 0,0 0 0,0 0 0,-1-1 0,1 1 0,-1-1-1,0 0 1,0 0 0,-1 0 0,1 0 0,-1 0 0,0-1 0,-1 1 0,1 0-1,-1-1 1,0 0 0,0 1 0,-1-1 0,0 0 0,0 1 0,0-1 0,-1 0 0,1 1-1,-1-1 1,-1 1 0,1-1 0,-1 1 0,-1-3-13,3 7 3,0 0-1,0 0 1,-1 0 0,1 0-1,0 0 1,-1 0 0,1 0 0,-1 0-1,1 0 1,-1 0 0,0 0-1,1 0 1,-1 0 0,0 0-1,0 1 1,0-1 0,1 0-1,-1 1 1,0-1 0,0 0 0,0 1-1,0-1 1,0 1 0,0 0-1,0-1 1,0 1 0,0 0-1,0-1 1,0 1 0,-1 0 0,1 0-1,0 0 1,0 0-3,-1 1 2,1 0 0,-1 0 0,1 0 0,-1 0 0,1 0 0,0 0 0,0 0 0,0 0 0,-1 1 0,1-1 0,0 0 1,1 1-1,-1-1 0,0 1 0,0-1 0,1 1 0,-1 0 0,0-1 0,1 1 0,0 0 0,-1 1-2,-1 6 1,1 1 0,0 0 0,1 0 0,0-1 0,0 1 0,1 0 0,0 0 0,1-1 0,1 5-1,7 21 10,13 33-10,-7-23-2,15 38 11,8 21 23,-34-86-27,0-1 0,-1 1 0,-1 1-1,1 14-4,-4-28 0,0 0-1,0 0 1,0 0 0,-1 0-1,0 0 1,0 0-1,0 0 1,0 0-1,-1 0 1,0 0-1,0-1 1,0 1 0,0-1-1,-1 1 1,0-1-1,0 0 1,0 0-1,-1 1 1,1-3 0,0 0 0,0 1-1,0-1 1,0 0 0,0-1-1,0 1 1,-1 0 0,1-1-1,-1 0 1,1 0 0,-1 0-1,1 0 1,-1-1 0,0 1 0,1-1-1,-1 0 1,0 0 0,1 0-1,-1-1 1,0 1 0,1-1-1,-1 0 1,1 0 0,-1 0-1,0 0 1,0-1 0,-1 1-1,1-1 1,-1 0-1,1 0 0,0-1 1,0 1-1,0-1 1,0 0-1,0 0 0,0 0 1,1-1-1,0 1 1,-1-1-1,1 0 0,1 0 1,-1 0-1,1 0 1,-1 0-1,1 0 0,0-1 1,1 1-1,-1-1 1,1 0-1,0 1 0,0-1 1,0 0-1,1 0 1,-1-2 0,1-4-15,1 0-1,0 0 1,1 1 0,0-1 0,0 1 0,1-1 0,0 1 0,1 0 0,0 0 0,1 0 0,0 1 0,2-3 15,4-5-123,1 1 0,1 0 0,0 1 0,0 1 0,2 0 0,0 1 0,0 1 0,6-4 123,75-48-387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31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45 408 2320,'-7'-11'2996,"7"10"-2809,0 0 1,-1 1-1,1-1 1,0 0-1,-1 1 0,1-1 1,0 0-1,-1 1 1,1-1-1,-1 0 1,1 1-1,-1-1 1,1 1-1,-1-1 1,0 1-1,1-1 0,-1 1 1,1-1-1,-1 1 1,0 0-1,0-1 1,1 1-1,-1 0 1,0 0-1,0-1 0,1 1 1,-2 0-188,2 0 92,0 0-56,0 0 21,4-2 46,17-6 28,-14 6-96,0 0 0,0-1 0,0 0 0,0 0 0,-1-1 0,1 0-35,25-19 170,-1-1 0,11-12-170,-20 17 107,3-4 102,-1 0 1,17-21-210,-33 35 38,-1 0 0,-1 0 1,0 0-1,0-1 0,-1 0 1,0 0-1,0 0 0,-1 0 0,-1-1 1,1-3-39,-4 13 4,1-1 1,-1 1-1,0-1 1,0 0-1,0 1 1,0-1-1,0 0 1,0 1-1,0-1 1,0 0-1,-1 1 1,1-1 0,-1 0-1,1 1 1,-1-1-1,1 1 1,-1-1-1,0 1 1,0 0-1,0-1 1,0 1-1,0-1-4,-1 1 3,0-1 0,0 1-1,0 0 1,0 0 0,0-1 0,0 2-1,0-1 1,-1 0 0,1 0 0,0 1-1,0-1 1,-1 1 0,1 0 0,-1-1-3,-7 1 6,0 0 0,0 1 0,0 0 0,0 1 0,0 0 0,-6 2-6,2 1 1,1 1 0,-1 0-1,1 0 1,0 2 0,1 0 0,0 0-1,0 1 1,1 0 0,0 1 0,1 1-1,0 0 1,0 0 0,-3 6-1,2-2-9,0 1 1,2 0-1,0 1 1,0 0 0,2 0-1,0 1 1,1-1-1,0 2 1,2-1 0,-1 4 8,4-14-1,1 0 1,-1-1 0,1 1-1,1 0 1,-1-1 0,1 1 0,0-1-1,1 1 1,0-1 0,0 1-1,1-1 1,0 0 0,0 0 0,1 0-1,-1-1 1,1 1 0,1-1-1,-1 0 1,1 0 0,1 0 0,-1-1-1,1 0 1,-1 0 0,2 0-1,-1-1 1,0 1 0,1-2 0,0 1-1,0-1 1,0 0 0,0 0-1,0-1 1,1 0 0,-1 0 0,1-1-1,-1 0 1,6 0 0,9-2-377,0-1 1,0-1-1,0-1 0,-1-1 1,0-1-1,0 0 0,10-6 377,22-9-913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31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1 205 5361,'14'-100'2259,"-6"69"-504,-8 30-1698,0 0 0,1 0-1,-1 1 1,0-1 0,1 0 0,-1 0-1,1 1 1,-1-1 0,1 1-1,0-1 1,-1 0 0,1 1-1,0-1 1,-1 1 0,1-1 0,0 1-1,0 0 1,0-1-57,0 1 36,1 0 1,0 0-1,-1 0 1,1 1-1,0-1 1,-1 0-1,1 1 1,0-1-1,-1 1 1,1 0-1,-1 0 1,1-1-1,-1 1 1,1 0-1,-1 0 0,0 0 1,1 1-37,2 0 4,4 4 6,0 0 0,0 1 0,-1-1 0,0 1-1,0 1 1,-1 0 0,0-1 0,0 2 0,-1-1 0,0 1 0,-1 0 0,1 0 0,-2 0 0,1 0 0,-1 4-10,2 4 4,-1 1 0,-1 0 0,0-1 0,-2 1 0,0 0 0,-1 0 0,-1 0 0,-1 3-4,-2-13 310,3-8-294,1 0 0,0-1 0,-1 1 0,1 0 0,0 0 0,0 0-1,-1 0 1,1 0 0,0 0 0,0 0 0,0-1 0,-1 1 0,1 0 0,0 0 0,0 0 0,0 0-1,-1-1 1,1 1 0,0 0 0,0 0 0,0-1 0,0 1 0,0 0 0,-1 0 0,1-1 0,0 1-1,0 0 1,0 0 0,0-1 0,0 1 0,0 0 0,0 0 0,0-1 0,0 1 0,0 0 0,0 0 0,0-1-1,0 1 1,0 0 0,0 0 0,0-1 0,1 1 0,-1 0 0,0 0 0,0-1 0,0 1-16,1-14 36,0 0 1,0 1-1,2-1 1,0 0 0,3-9-37,0 0 19,14-55-5,4 2 0,10-20-14,-49 171-10,12-62 13,0 1 1,2-1-1,-1 1 0,2 0 1,-1 0-1,2-1 1,0 1-1,1 0 0,0 0 1,3 9-4,-3-15-34,1 1 1,0-1-1,0 0 0,0-1 1,1 1-1,0-1 1,0 1-1,1-1 0,0 0 1,0-1-1,1 1 1,0-1-1,0-1 0,0 1 1,1-1-1,0 0 0,0 0 1,3 1 33,-7-4-207,1-1 0,0 1 1,-1-1-1,1 0 0,0 0 1,0 0-1,0-1 0,0 1 0,1-1 207,19-3-645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7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561 834 6633,'2'-4'255,"0"0"-1,-1 1 1,0-1-1,0 0 0,0 0 1,0 0-1,-1 1 0,1-1 1,-1 0-1,0-1-254,0 3 50,-1 0 0,1 0-1,-1-1 1,1 1 0,-1 0-1,0 0 1,0 0 0,0 0-1,0 0 1,0 0 0,-1 0-1,1 0 1,-1 0 0,1 0-1,-1 1 1,0-1 0,1 1-1,-3-2-49,-5-3 119,-1 0 0,0 0-1,0 1 1,0 0 0,-1 0-1,0 1 1,1 1 0,-2 0-1,-1 0-118,-2 0 119,-1 1 1,0 0-1,0 1 0,0 0 0,0 2 1,-6 0-120,3 2 22,0 1 0,0 1 0,1 1 0,0 0 0,0 1 0,0 1 0,1 1 0,0 1 0,0 0 0,1 1 0,1 0 0,0 2 0,1 0 0,0 0 0,-1 2-22,8-6 6,1 1-1,-1-1 0,2 1 0,-1 0 1,1 0-1,1 1 0,-2 5-5,4-11 3,0 2 0,0-1-1,1 0 1,0 0 0,0 0 0,1 1 0,-1-1 0,2 0-1,-1 1 1,0-1 0,1 0 0,1 0 0,0 6-3,-1-10 0,0 1 0,1 0 1,-1-1-1,0 1 1,1-1-1,-1 1 0,1-1 1,0 0-1,0 0 1,0 0-1,0 0 1,0 0-1,0 0 0,1 0 1,-1-1-1,0 1 1,1-1-1,1 1 0,1 0 3,0-1-1,0 1 1,0-1 0,0-1-1,0 1 1,0-1 0,0 1-1,1-1 1,-1-1 0,1 1-3,9-3 14,0 0 0,0 0 1,0-1-1,-1-1 0,1-1 1,7-4-15,4-3 22,-1-1 0,0-2 0,0 0 0,-2-2 0,0 0 0,-1-2 0,-1 0 0,-1-2 1,-1 0-1,-1-1 0,-1-1 0,-1 0 0,-1-1 0,1-4-22,-9 11 19,-1 0 0,0-1 0,-1 0 0,-1 0-1,-1 0 1,0-1 0,-2 1 0,0-1 0,-1-8-19,-4-32 25,-3 0 0,-6-20-25,12 75 2,-9-62 41,-3 1 1,-3 0-1,-15-34-43,30 98 9,0 0-1,0-1 1,0 1-1,0 0 1,0 0-1,0 0 1,-1 0-1,1 0 1,-1 0-1,-1-1-8,3 3 3,-1 0 1,1-1-1,0 1 0,-1 0 0,1 0 1,-1-1-1,1 1 0,-1 0 0,1 0 1,-1 0-1,1-1 0,-1 1 0,1 0 1,-1 0-1,1 0 0,-1 0 0,1 0 1,-1 0-1,1 0 0,-1 0 0,1 1 1,-1-1-1,1 0 0,-1 0 0,1 0 1,-1 0-1,0 1-3,-1 1 9,0 0-1,0 0 1,-1 0 0,2 1 0,-1-1 0,0 1-1,0-1 1,1 1 0,-1 0 0,1 0 0,-1 2-9,-5 12 3,2 0 1,-1 1-1,2 0 1,1-1-1,0 1 1,1 4-4,-1 33-13,2 21 13,1-70 0,3 55 0,2 0 0,3 0 0,13 53 0,14 18 5,14 26-5,-22-74-32,14 75 32,-41-157-2,0 0 1,1 1 0,-1-1-1,1 0 1,0 0-1,0 0 1,0 0 0,0 0-1,0-1 1,0 1 0,0 1 1,0-3 0,-1 0 0,1 1 0,-1-1 1,1 1-1,-1-1 0,1 0 0,-1 0 1,1 1-1,-1-1 0,1 0 0,-1 0 1,1 1-1,-1-1 0,1 0 0,-1 0 1,1 0-1,0 0 0,-1 0 1,1 0-1,-1 0 0,1 0 0,0 0 1,-1 0-1,1 0 0,0-1 0,3-1 5,0 0-1,0 0 1,0-1-1,0 1 1,-1-1 0,1 0-1,-1-1 1,2-1-5,3-2 5,44-45-1,-2-2 0,-3-3 0,-2-1 0,-3-2 0,-2-2 0,8-24-4,-46 80 1,-7 7 3,-8 8-1,5-1-1,2 0 0,-1 0 0,1 1-1,0-1 1,1 1 0,0 0 0,0 1 0,1-1 0,1 1-1,-1 0 1,2 0 0,-1 0 0,1 1 0,1-1 0,-1 4-2,1-5 1,1 1 1,0-1 0,0 0 0,1 1-1,0-1 1,1 1 0,0-1 0,0 0-1,1 0 1,0 0 0,0 0 0,1-1-1,0 1 1,1-1 0,0 0 0,0 0 0,1 0-2,-3-5 0,0 0 0,0 0 0,1 0-1,-1 0 1,0-1 0,1 1 0,0-1 0,-1 0 0,1 0 0,0-1 0,0 1 0,0-1 0,0 0 0,2 1 0,1-1 3,0 0-1,0-1 0,1 0 0,-1 0 0,0 0 0,0-1 0,0 0 0,3-1-2,12-5 11,0 0-1,0-2 1,0 0-1,14-9-10,-32 16 2,23-13 8,0-1 1,0-1 0,-2-1 0,14-13-11,-26 19 5,0 0 0,-1 0 1,-1-1-1,0-1 1,0 0-1,-2 0 1,0-1-1,7-13-5,-14 22 3,0 0 0,0 0 0,-1 1 0,1-1 0,-1 0 0,-1 0 0,1 0 0,-1-3-3,0 8 3,0 0 0,0 0 0,0 0 0,0 0 0,0-1 0,0 1 0,0 0 0,0 0 0,0 0 0,-1 0 0,1 0 0,-1 0 0,1-1 0,-1 1 0,1 0 0,-1 0 0,1 0 0,-1 1 0,0-1 0,0 0 0,1 0 0,-1 0 0,0 0 0,0 1 0,0-1 0,0 0 0,0 1 0,0-1 0,0 1 0,0-1 0,0 1 0,0-1 0,0 1 0,0 0 0,0 0 0,-1-1 0,1 1 0,0 0 1,0 0-1,0 0 0,0 0 0,-1 0 0,0 1-3,-2 0 4,0 0-1,0 0 1,0 0 0,1 1 0,-1 0 0,0 0 0,1 0 0,-1 0 0,1 0 0,-1 1 0,1-1 0,0 1-1,0 0 1,1 0 0,-1 0 0,0 1 0,1-1 0,0 0 0,0 1 0,0 0 0,0-1 0,-1 5-4,0-1-2,1 0 1,0 0 0,0 0 0,0 0 0,1 1 0,0-1-1,1 1 1,-1-1 0,1 1 0,1-1 0,0 1 0,0 3 1,2-1-7,0 0 0,1-1 0,0 1 0,1-1 0,0 0 0,0 0 1,1-1-1,0 1 0,0-1 0,1-1 0,0 1 0,0-1 0,1 0 1,0-1-1,0 0 0,1 0 0,-1 0 0,6 1 7,1 1-203,0-1 0,1 0-1,0-2 1,0 1 0,0-2 0,0 0-1,1-1 1,0-1 0,-1 0 0,1-2-1,0 0 204,46-9-608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32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25 5665,'-6'-20'2937,"5"19"-2869,1 1-1,-1-1 1,1 1-1,-1 0 1,1-1-1,-1 1 1,0 0-1,1-1 1,-1 1-1,1 0 1,-1 0-1,0 0 1,1-1-1,-1 1 1,1 0-1,-1 0 1,0 0-1,1 0 1,-1 0 0,0 0-1,1 0 1,-1 0-1,0 1 1,1-1-1,-1 0 1,1 0-1,-1 1 1,0-1-1,1 0 1,-1 0-1,1 1 1,-1-1-1,0 1-67,-4 2 43,0 0 0,1 1 0,-1-1 0,1 1 0,0 0 0,0 1 0,0-1 0,0 1 0,1 0 0,0-1 0,-2 4-43,-3 3 50,-7 10 20,3-6-1,0 1-1,2 1 1,0 0-1,0 1 1,2 0 0,-6 18-69,5-9 95,1 1 0,1 0 0,1 3-95,5-23 16,0 0-1,0-1 1,1 1 0,0 0-1,0 0 1,0-1-1,1 1 1,1 0 0,-1-1-1,1 1 1,1-1-1,-1 1 1,1-1 0,1 1-16,-1-4 4,0 0 0,0 0 1,1-1-1,-1 1 0,1-1 1,0 0-1,0 0 0,0-1 1,0 1-1,0-1 0,1 0 0,-1 0 1,1 0-1,-1-1 0,1 1 1,0-1-1,0 0 0,-1-1 1,5 1-5,10 1-120,0-2 0,1 0 0,-1-1 0,7-1 120,33-7-960,0-4 413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33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53 687 3649,'6'-6'7888,"14"-11"-8003,6-3 199,-6 3-44,-2 2-5,0-1 0,-1 0-1,10-14-34,-21 24 0,0-1 0,-1 0 0,0 0 0,0 0 0,0-1 0,-1 0 0,0 0 0,0 0 0,-1 0-1,0 0 1,-1-1 0,0 1 0,1-4 0,-3 11-4,0 0 1,0-1-1,0 1 0,0 0 1,0 0-1,0-1 0,0 1 1,-1 0-1,1 0 0,0-1 0,-1 1 1,1 0-1,0 0 0,-1 0 1,0 0-1,1 0 0,-1-1 1,0 1-1,1 0 0,-1 0 0,0 1 1,0-1-1,0 0 0,0 0 1,0 0-1,0 0 0,0 1 1,0-1-1,0 1 0,0-1 0,-1 1 1,1-1-1,0 1 0,0-1 1,-1 1-1,1 0 0,0 0 1,0 0-1,-1 0 0,0 0 4,-4 0-22,1 0-1,-1 1 1,1 0-1,-1 0 1,1 1-1,-1-1 1,1 1-1,-4 2 23,-4 3-18,1 0 0,0 0 1,1 1-1,0 1 0,0 0 0,1 0 0,0 1 0,1 1 0,0-1 1,0 2-1,1-1 0,0 2 18,2-3-2,0-1 1,1 1 0,0 1-1,0-1 1,2 1 0,-1 0-1,1 0 1,1 0 0,0 0-1,0 0 1,1 1-1,0-1 1,1 1 0,2 9 1,-2-16-1,1 0 1,0 0-1,1 0 1,-1 0-1,1 0 0,0-1 1,0 1-1,1-1 1,-1 1-1,1-1 1,0 0-1,0 0 1,1 0-1,-1-1 1,1 1-1,-1-1 1,1 0-1,0 0 1,1 0-1,-1 0 0,0-1 1,1 1-1,-1-1 1,1 0-1,0-1 1,0 1-1,0-1 1,1 0 0,7 1 0,1 0 0,-1-1 0,1-1 0,-1 0 1,1-1-1,-1 0 0,1-1 0,-1 0 0,0-2 0,3 0 0,23-10 5,-1-2-1,0-1 0,-2-2 0,0-2 0,-1-1 0,-1-1 1,-2-2-1,17-18-4,-37 34-4,-2-2 1,1 0-1,-2 0 1,0-1 0,0 0-1,3-6 4,-10 14 0,1-1-1,-1 0 0,0 0 1,0 0-1,-1 0 0,0 0 1,0 0-1,0-1 0,0 0 1,-1 3 1,0 0-1,0 0 0,0 0 1,-1 0-1,1 0 0,-1 0 1,0 0-1,1 1 0,-1-1 1,-1 0-1,1 0 0,0 1 0,-1-1 1,1 1-1,-1-1 0,-1 0 0,2 1 2,1 1-1,-1 0 1,0 0-1,0 0 1,0 1-1,0-1 1,0 0-1,0 0 1,0 0-1,0 1 1,0-1-1,-1 1 0,1-1 1,0 1-1,0-1 1,0 1-1,-1-1 1,1 1-1,0 0 1,-1 0-1,1 0 1,0 0-1,0 0 1,-1 0-1,1 0 1,0 0-1,-1 1 0,1-1 1,0 0-1,0 1 1,-1-1-1,1 1 1,0-1-1,0 1 1,0 0-1,0-1 1,0 1-1,0 0 1,0 0-1,0 0 1,0 0-1,0 0 1,0 0-1,0 0-1,-2 3-1,0-1 0,0 1 0,0 0-1,1 1 1,-1-1 0,1 0 0,0 1 0,0-1 0,1 1 0,-1 0-1,1 0 2,0 8-8,0 0 0,1-1 0,0 1 0,1-1 0,0 1 0,3 10 8,22 76 35,-19-74-27,14 41-12,-8-27 36,8 41-32,-18-66 2,-1-1 0,-1 1 0,0 0 0,-1 0-1,-1 0 1,0 0 0,-2 12-2,1-17 9,0 1 0,0-1 0,0 0 0,-1 0 0,-1 0 0,0 0 0,0 0 0,0-1-1,-4 4-8,8-11 6,0 0-1,-1-1 1,1 1-1,-1 0 0,1-1 1,-1 1-1,1 0 0,-1-1 1,0 1-1,1-1 1,-1 1-1,0-1 0,1 1 1,-1-1-1,0 1 0,0-1 1,1 0-1,-1 1 1,0-1-1,0 0 0,0 0 1,1 0-1,-1 1 1,0-1-1,0 0 0,0 0 1,0 0-1,1-1 0,-1 1 1,0 0-1,0 0 1,0 0-1,0 0 0,1-1 1,-1 1-1,0 0 0,0-1 1,1 1-1,-1-1 1,0 1-1,1-1 0,-1 1 1,0-1-1,1 1 1,-1-1-1,1 0 0,-1 1 1,1-1-1,-1 0 0,1 0 1,-1 0-6,-3-5 66,0-1 0,0 1 0,1-1 0,0 0 0,-1-5-66,-1-3 48,1-1 1,1 0 0,0 0 0,1-1 0,1 1 0,0 0 0,2-1 0,0 1 0,1-6-49,4-19-9,2 0 0,1 1 0,3-3 9,2-3-128,1 1-1,3 0 1,12-20 128,-23 50-51,1 1 1,0 1-1,2-1 0,-1 2 0,1-1 1,1 1-1,0 1 0,1 0 1,0 0-1,1 1 0,0 1 0,4-2 51,-9 7-21,0 0-1,1 0 0,-1 1 0,1 0 0,3 0 22,-8 2-12,0 0 0,0 0 0,0 1-1,-1-1 1,1 1 0,0 0 0,0 1-1,0-1 1,0 1 0,0-1 0,0 1-1,3 1 13,-5-1-8,-1 0-1,1 0 1,-1 0-1,1 1 1,-1-1-1,0 0 1,1 0-1,-1 1 1,0-1-1,0 1 1,0-1-1,0 1 1,0-1-1,0 1 1,0 0-1,-1-1 1,1 1-1,-1 0 1,1 0 0,-1 0-1,0-1 1,1 1-1,-1 0 1,0 0-1,0 2 9,0 3-24,-1 1 1,1-1-1,-2 1 0,1-1 0,-1 1 1,0-1 23,-2 5-5,0-1 1,-1 1 0,0-1 0,-1-1 0,0 1-1,-1-1 1,0 0 0,-1 0 0,0-1-1,-7 7 5,-15 11 0,0-2-1,-25 15 1,-19 16-42,74-56 41,0 0 1,-1 0-1,1 0 0,0 0 0,0 1 0,-1-1 0,1 0 0,0 0 1,0 0-1,-1 1 0,1-1 0,0 0 0,0 0 0,0 1 1,0-1-1,-1 0 0,1 0 0,0 1 0,0-1 0,0 0 0,0 1 1,0-1-1,0 0 0,0 1 0,0-1 0,0 0 0,0 0 1,0 1-1,0-1 0,0 0 0,0 1 0,0-1 0,0 1 1,10 3-3,21-4 15,-28 0-13,61-1 30,-19 2-7,1-3 0,0-2 0,33-7-22,-71 9 0,0 0-1,0 0 1,0-1 0,-1 0 0,0-1-1,1 0 1,-1 0 0,-1 0 0,1-1-1,0 0 1,-1 0 0,0-1 0,-1 1-1,1-1 1,2-4 0,-2 0 10,1 0-1,-2 0 1,1-1 0,-2 0-1,1 0 1,-1 0-1,-1 0 1,0-1-1,0 1 1,-1-6-10,3-25 33,-2 0 0,-2-1 0,-2-7-33,-11-127 153,2 55-29,11 92 85,-1 30-204,0 0-1,0 1 1,0-1 0,0 0-1,0 0 1,0 0-1,0 0 1,0 0-1,0 0 1,0 0 0,0 0-1,0 0 1,0 0-1,0 0 1,0 0-1,0 0 1,0-1 0,1 1-1,-1 0 1,0 0-1,0 0 1,0 0-1,0 0 1,0 0 0,0 0-1,0 0 1,0 0-1,0 0 1,0 0-1,0 0 1,0 0-5,0 16 48,0 210 130,2-56 192,-3-123-246,0 87 275,7 28-399,-5-116-1475,1-39 925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33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 8002,'50'-34'2712,"10"14"-2600,15 1-248,3 0-472,-13 11 416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35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99 450 1200,'7'-41'566,"6"-47"3980,-12 82-3842,-1-1 0,0 0 0,-1 1 0,1-1 0,-1 0 0,-2-4-704,0 10 697,-3 9-542,-7 19-110,1 1 1,2 0 0,1 0-1,1 1 1,-4 27-46,1-5 120,2-16 17,2 0 0,1 1 0,1-1 0,3 1 0,0 12-137,2-42 15,1 0-1,0-1 0,0 1 1,0 0-1,0-1 0,1 1 0,1 2-14,-2-6 2,-1-1 0,1 0 0,0 0 0,0 0-1,-1 1 1,1-1 0,0 0 0,0 0 0,0 0-1,0 0 1,0-1 0,0 1 0,1 0 0,-1 0-1,0-1 1,0 1 0,1 0 0,-1-1 0,0 1-1,0-1 1,1 0 0,-1 0 0,1 1 0,-1-1-1,0 0 1,1 0 0,-1 0 0,0 0 0,1 0-1,-1-1 1,1 1 0,-1 0 0,0-1 0,1 1-2,10-4 9,0-1 1,-1 0 0,0 0 0,0-1 0,-1-1 0,1 0-1,1-2-9,12-11 29,0 0-1,6-8-28,-20 17 11,-1 1-1,1-2 1,5-9-11,-12 17 2,0-1 0,-1 0 0,1 1 0,-1-1 0,0 0 0,0 0 0,-1 0 0,0 0-1,0 0 1,0 0 0,0-5-2,-1 9 1,0-1 0,0 1-1,0 0 1,0 0-1,0 0 1,0 0-1,0-1 1,0 1-1,-1 0 1,1 0 0,0 0-1,-1 0 1,1 0-1,-1 0 1,0 0-1,1 0 1,-1 0 0,0 0-1,0 0 0,1 0 1,-1 1-1,0 0 1,1-1-1,-1 1 1,0 0 0,1 0-1,-1 0 1,0 0-1,1-1 1,-1 1-1,0 0 1,0 0 0,1 0-1,-1 1 1,0-1-1,1 0 1,-1 0-1,0 0 1,1 0 0,-1 1-1,0-1 1,1 0-1,-1 1 0,-3 1 3,0 0-1,1 0 1,-1 1-1,1-1 1,0 1-1,0 0 1,0 0 0,0 1-1,-2 1-2,2 0-1,-1 0-1,1 0 0,0 1 1,0 0-1,0-1 1,1 1-1,0 0 1,0 0-1,0 0 1,1 0-1,0 1 1,0-1-1,1 0 1,-1 0-1,2 1 1,-1-1 1,1-2-2,-1 0 0,1 0 1,0 0-1,1 1 0,-1-2 1,1 1-1,0 0 0,0 0 1,0-1-1,0 1 1,1-1-1,-1 1 0,1-1 1,0 0-1,0 0 0,0 0 1,1-1-1,-1 1 0,1-1 1,-1 0-1,1 1 0,0-2 1,-1 1-1,3 0 2,3 1 0,0 0 0,0-1 1,1 0-1,-1 0 0,0-1 0,1 0 0,-1-1 1,1 0-1,-1-1 0,1 0 0,-1 0 0,0-1 0,1 0 1,-1-1-1,0 0 0,0 0 0,-1-1 0,1 0 1,-1-1-1,2-1 0,-4 3 3,0-1 0,0 0 1,-1 0-1,0 0 0,0-1 0,0 0 1,0 0-1,-1-1 0,1 1 0,-1-1 1,-1 0-1,1 0 0,-1 0 1,0 0-1,0-1 0,-1 1 0,0-1 1,0 1-1,-1-1 0,1 0 0,-2 0 1,1 0-1,-1 0 0,0 0 1,0 0-1,-1 0 0,0-2-3,-2-2 10,0 1 0,0 0 0,-1 0 0,0 0 0,-1 0 0,-2-3-10,4 8 3,0-1 0,-1 1 0,1 0-1,-1 1 1,0-1 0,0 1 0,-1-1-1,1 1 1,-1 1 0,0-1 0,-4-2-3,8 5-1,0 1 1,0-1-1,0 1 0,0-1 1,0 1-1,0 0 1,0-1-1,0 1 1,0 0-1,0 0 0,-1 0 1,1 0-1,0 0 1,0 0-1,0 0 1,0 0-1,0 0 0,0 1 1,0-1-1,0 0 1,0 1-1,-1-1 0,1 1 1,1-1-1,-1 1 1,0-1-1,0 1 1,0 0-1,0-1 0,0 1 1,0 0-1,1 0 1,-1 0 0,0 0-2,0 1 1,0-1 0,1 1 0,-1-1-1,1 1 1,-1-1 0,1 1 0,0 0-1,0-1 1,-1 1 0,1-1 0,0 1-1,0 0 1,1-1 0,-1 1 0,0-1-1,1 1 1,-1-1 0,0 1 0,1-1-1,0 1 1,-1-1 0,2 2 1,1 3-2,1-1 1,0 0-1,1 0 1,-1 0-1,1 0 1,0-1-1,0 1 1,0-2-1,1 1 1,-1 0-1,1-1 1,0 0-1,0 0 1,0-1-1,1 0 1,0 1 1,6 1-4,1-1 0,-1 0 0,1-1 1,0 0-1,0-2 0,0 1 0,4-2 4,-4 0 2,-1 0-1,1-1 0,-1-1 1,1-1-1,-1 1 1,0-2-1,0 0 1,-1-1-1,1 0 1,-1-1-1,-1 0 1,1-1-1,-1 0 0,0-1-1,-3 2 24,-1 0-1,0 0 0,0-1 1,-1 0-1,0 0 0,0 0 0,-1-1 1,0 0-1,0 0 0,-1 0 1,0-1-1,-1 1 0,0-1 0,-1 0 1,0 0-1,0 0 0,-1 0 1,0 0-1,-1-5-23,-1-3 92,-1-1 0,-1 1 1,0 1-1,-2-1 0,0 0 0,-4-8-92,-13-27 134,-12-20-134,16 36 4,4 17-17,12 23-62,6 13-23,-2-4 97,-1-6 0,1 0 0,-1-1-1,1 1 1,0-1 0,0 1 0,3 3 1,31 58-2,-34-62 1,0-1 0,0 1 0,-1 0 0,1 0 0,-1 1 0,0-1 0,-1 0 0,1 0 0,-1 0 0,0 0 0,-1 5 1,0 9-1,-10 320 51,2-181-31,4-94-3,-2 0 0,-9 30-16,42-181 487,-2 20-482,8-8-5,-29 69-3,2-7-8,2 0 0,-1 1-1,5-5 12,-9 14-2,0 0-1,0 1 0,0-1 0,0 1 0,0-1 0,1 1 0,-1 0 0,1 0 0,-1 0 0,1 1 0,0-1 0,0 0 0,0 1 0,0 0 0,0 0 0,0 0 0,1 0 3,-2 1-4,0 0-1,0 0 1,0 0-1,1 0 1,-1 1-1,0-1 1,0 1-1,0-1 1,0 1-1,0 0 0,0 0 1,0 0-1,0 0 1,0 0-1,-1 0 1,1 1-1,0-1 1,-1 0-1,1 1 5,32 36-57,-17-18 46,-12-14 10,1 0 0,0 0 0,1-1 1,-1 1-1,1-2 0,0 1 0,0-1 1,1 0-1,-1 0 0,1-1 0,0 0 1,0 0-1,0-1 0,0 0 0,0-1 1,1 0-1,-1 0 0,0 0 0,1-1 1,-1-1-1,0 1 0,1-1 1,-1-1-1,0 1 0,5-3 1,0 0 5,1-1 0,-2-1 0,1 0-1,0 0 1,-1-2 0,0 1 0,-1-1 0,0-1-1,0 0 1,-1-1 0,0 0 0,-1 0 0,0-1 0,4-6-5,-8 9 3,0 0 1,0-1 0,0 1-1,-1-1 1,0 0-1,-1 0 1,0-1 0,-1 1-1,0 0 1,0-1 0,-1 0-1,0 1 1,0-1 0,-1 0-1,-1 1 1,0-1-1,0 0 1,-1 1 0,0-1-1,0 1 1,-2-3-4,3 10 1,0-1-1,1 1 1,-1 0 0,-1 0-1,1 0 1,0-1 0,0 1-1,-1 1 1,1-1 0,-1 0-1,0 0 1,1 1 0,-1-1 0,0 0-1,0 1 1,0 0 0,-1-1-1,2 2-1,-1-1 1,0 1 0,0-1-1,0 1 1,0 0 0,0 0 0,0 0-1,1 0 1,-1 0 0,0 0-1,0 1 1,0-1 0,0 1 0,1-1-1,-1 1 1,0 0 0,0-1-1,1 1 1,-1 0 0,0 0 0,1 0-1,-2 1 1,-6 6-1,0 0 0,0 0-1,0 1 1,1 0-1,0 0 1,1 1 0,0 0-1,0 0 1,1 1 0,1 0-1,-1 0 1,2 0-1,0 1 1,0 0 0,1-1-1,1 1 1,-1 0 0,2 1-1,0-1 1,1 0-1,0 0 1,0 0 0,1 1-1,1-1 1,0 0-1,1 0 1,0-1 0,2 5 1,-1-10-1,0 1-1,0-1 1,0 0 0,1 0 0,-1 0 0,1-1 0,1 1 0,-1-1-1,1-1 1,0 1 0,0-1 0,1 0 0,-1 0 0,1-1 0,-1 1-1,1-2 1,0 1 0,1-1 0,-1 0 0,4 0 1,5 2-5,1-1 0,-1-1 0,1-1 1,0-1-1,0 0 0,-1-1 0,1 0 0,15-5 5,-22 4 3,0 0 0,0-1 0,-1 0 0,0-1 0,0 0 0,0-1 0,0 0 0,0 0 0,-1-1 0,0 0-3,-3 2 4,-1 0 0,0 0 0,0 0 1,-1-1-1,1 1 0,-1-1 0,0 0 0,0 0 0,0 0 0,-1 0 0,0-1 1,0 1-1,0-1 0,-1 1 0,0-1 0,0 0 0,0 1 0,0-4-4,-2-17 15,0-1-1,-2 1 0,-1-1 1,-1 1-1,-1 0 0,-1 1 0,-2-2-14,12 29-8,0-1-1,1 0 1,-1 1-1,0-1 1,0 1-1,0 0 0,2 2 9,59 46-35,-26-21 9,29 29 26,-57-49-6,-1 1 1,0 0 0,0 1 0,-1-1-1,-1 2 1,0-1 0,0 1-1,3 9 6,-8-15 0,0-1 0,-1 0 0,0 1-1,0-1 1,0 1 0,0 0 0,-1 1 0,0-5 2,0 1 0,0-1 0,0 0 1,0 0-1,-1 0 0,1 1 1,-1-1-1,0 0 0,1 0 0,-1 0 1,0 0-1,0 0 0,0 0 0,0 0 1,-1 0-1,1-1 0,0 1 0,-1 0 1,0 0-3,2-2 4,0 0 1,0 0-1,-1 0 1,1 0-1,0 0 1,0 0 0,-1 0-1,1 1 1,0-1-1,-1 0 1,1 0-1,0 0 1,0 0-1,-1 0 1,1 0 0,0 0-1,0 0 1,-1-1-1,1 1 1,0 0-1,-1 0 1,1 0 0,0 0-1,0 0 1,-1 0-1,1 0 1,0-1-1,0 1 1,0 0-1,-1 0 1,1 0 0,0 0-1,0-1 1,0 1-1,-1 0 1,1 0-1,0-1 1,0 1-1,0 0 1,0 0 0,0-1-1,0 1 1,-1 0-1,1 0 1,0-1-1,0 1 1,0 0-1,0-1 1,0 1 0,0 0-1,0 0 1,0-1-5,-2-15 176,2 5-139,1-1 0,0 1-1,1 0 1,0 0 0,1 0-1,0 1 1,0-1 0,1 1 0,1-1-1,0 1 1,0 1 0,1-1 0,1 0-37,9-12-1,0 0 1,2 1 0,1 0-1,16-13 1,-26 25 4,2 1-1,-1 0 1,1 0-1,0 1 1,1 0-1,0 1 1,8-4-4,-15 9-3,0-1 1,-1 1-1,1-1 1,0 1-1,0 0 1,0 1-1,-1-1 1,1 1-1,0 0 1,0 1-1,0-1 1,0 1-1,0 0 1,-1 0-1,1 0 1,0 0-1,-1 1 1,1 0-1,-1 0 1,1 0-1,-1 1 1,2 1 2,0 1-14,0 0 0,-1 1 0,0 0 0,0 0 0,0 0 0,-1 0 0,1 1 0,-2-1 0,1 1 0,-1 0 0,0 0 0,0 1 0,-1-1 0,1 8 14,1 2-198,-1 0-1,-2 0 1,1 0 0,-2 1-1,0-1 1,-1 3 198,-7 42-452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52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20 160 2080,'2'-33'461,"0"2"1727,-1 1 0,-2-13-2188,1 41 190,-1 1 0,1 0 0,0-1 0,-1 1-1,1 0 1,-1-1 0,0 1 0,1 0 0,-1-1-1,0 1 1,0 0 0,1 0 0,-1 0 0,0 0-1,-1-1-189,2 2 35,0 0-1,-1 0 1,1 0-1,0 0 0,0-1 1,0 1-1,0 0 0,-1 0 1,1 0-1,0 0 1,0 0-1,0 0 0,-1 0 1,1 0-1,0 0 0,0 0 1,-1 0-1,1 0 1,0 0-1,0 0 0,0 0 1,-1 0-1,1 0 0,0 0 1,0 0-1,0 0 1,-1 0-1,1 0 0,0 0 1,0 1-1,0-1 0,-1 0 1,1 0-1,0 0 1,0 0-1,0 0 0,0 1-34,-4 15-14,3 31 17,2 1 0,2-1-1,6 22-2,-6-50-1,1 0 0,0 0 0,8 17 1,-8-27 6,0 0 0,0 0 0,1 0 1,0 0-1,0-1 0,1 0 0,0 0 0,4 4-6,-9-11 0,1 0 0,-1 0 0,1 0 0,-1 0 0,1 0 0,-1-1 1,1 1-1,-1 0 0,1-1 0,0 1 0,-1-1 0,1 0 0,0 1 0,0-1 1,-1 0-1,1 0 0,0 0 0,0 0 0,-1 0 0,1-1 0,0 1 0,0 0 1,-1-1-1,1 1 0,0-1 0,-1 0 0,1 1 0,-1-1 0,1 0 0,-1 0 1,1 0-1,0-1 0,5-4 3,1 0 1,-1 0-1,-1 0 1,1-1-1,2-4-3,2-3 3,0 0 0,-2-1-1,0 0 1,0 0 0,-1-1 0,-1 0-1,-1-1 1,-1 1 0,0-1 0,-1 0 0,0-1-1,-2 1 1,1-11-3,-4 13 1,-3 24 33,-2 29-17,5-22-17,1 0-1,1 0 1,0-1 0,1 1-1,1 0 1,1-1 0,0 0-1,1 0 1,0 0 0,1 0 0,-3-9 3,0 0 1,0 0-1,0-1 1,0 1-1,1-1 1,0 0-1,0 0 1,1 0-1,-1 0 1,1-1-1,0 0 1,0 0-1,1 0 1,-1 0-1,1-1 1,0 0-1,0 0 1,0-1-1,0 0 1,0 0-1,0 0 1,1 0-1,-1-1 1,1 0-1,2-1-3,0 0 4,-1-1 0,0 0 0,1-1 0,-1 0 0,0 0 0,0-1 1,0 0-1,0-1 0,0 1 0,-1-2 0,0 1 0,0-1 0,0 0 0,1-1-4,5-4 3,-1-1 0,-1 0 0,0-1 0,0 0 1,-1 0-1,-1-1 0,1-1-3,-6 5 13,0 0 1,0 0 0,-1 0-1,0-1 1,-1 1 0,0-1-1,0 1 1,-1-1 0,0 0-1,-1 0 1,0 1 0,0-1-1,-1 0 1,-1 0 0,0 1-1,0-1 1,-3-7-14,3 9 32,4 7-36,10 11-49,-2-1 36,20 16 25,-2 2 0,0 0-1,-2 2 1,-2 0-1,0 2 1,4 10-8,-21-29-9,-1-1 1,-1 1 0,0 0-1,2 10 9,-5-16-4,-1 0 0,1 0 0,-1 0 0,0 1 0,-1-1 0,0 0 0,0 1-1,0-1 1,-1 0 0,0 3 4,1-8 14,-1 0-1,1 0 1,0-1 0,-1 1-1,1 0 1,-1-1 0,1 1-1,-1-1 1,1 1-1,-1 0 1,0-1 0,1 1-1,-1-1 1,0 0 0,1 1-1,-1-1 1,0 0 0,0 1-14,1-1 6,-1 0 1,1 0 0,0 0 0,-1 1 0,1-1 0,0 0 0,-1 0 0,1 0 0,0 0 0,-1 0-1,1 0 1,0 0 0,-1 0 0,1 0 0,-1-1 0,1 1 0,0 0 0,-1 0 0,1 0 0,0 0-1,0 0 1,-1 0 0,1-1 0,0 1 0,-1 0 0,1 0 0,0-1 0,0 1 0,-1 0 0,1 0-1,0-1 1,0 1 0,0 0 0,-1-1 0,1 1 0,0 0 0,0 0 0,0-1 0,0 1 0,0 0-1,0-1 1,0 1 0,0-1 0,0 1 0,0 0 0,0-1-7,-2-10 25,1 0-1,0 0 1,1 0-1,1 0 1,0 1 0,0-1-1,3-10-24,-3 15 9,1-2-4,1 0-1,0-1 1,0 1 0,1 0-1,0 1 1,0-1-1,1 1 1,0-1 0,1 1-1,-1 1 1,1-1-1,0 1 1,1 0-1,0 0-4,0 0 2,2-3-5,0 0 1,1 1 0,0 1-1,1 0 1,9-5 2,-17 10-3,0 0 1,0 1-1,0 0 1,1-1-1,-1 1 1,0 0-1,1 1 1,-1-1-1,0 0 1,1 1-1,-1 0 1,1 0-1,-1 0 1,1 0-1,-1 1 1,1-1-1,-1 1 1,0 0-1,1 0 1,-1 0-1,0 0 1,0 1-1,3 1 3,5 6 3,0 1 0,0 1 1,-1 0-1,0 0 0,-1 1 0,0 0 0,-1 0 0,0 1 0,4 10-3,-2-4-48,1-1 1,1 0-1,0-1 1,8 7 47,-10-13-244,1-1 0,1 1 0,-1-2 1,7 4 243,-12-9-262,-1-1 1,1 0-1,0 0 1,0-1 0,0 0-1,0 0 1,0 0 0,0-1-1,0 0 1,1 0-1,5-1 262,32 1-938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54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287 594 3641,'2'-4'327,"0"0"0,0 0 0,0 0-1,0-1 1,-1 1 0,1 0 0,-1-1 0,0 1 0,-1-1 0,1 1 0,-1-1 0,0 1 0,0-1 0,0 1 0,-1-1 0,0-2-327,0 4 97,1 1 1,-1-1 0,0 0-1,-1 0 1,1 0 0,-1 0 0,1 1-1,-1-1 1,0 1 0,0-1 0,0 1-1,0 0 1,0 0 0,0 0-1,-1 0 1,1 0 0,-1 0 0,1 1-1,-1-1 1,0 1 0,0-1 0,1 1-1,-1 0 1,-3 0-98,-1 0 25,0 0 1,0 0-1,0 1 0,0 0 0,0 0 1,0 1-1,1 0 0,-1 0 0,0 0 1,0 1-1,0 0 0,1 0 1,-1 1-1,1 0 0,0 0 0,-2 2-25,-4 2 12,0 0-1,0 1 0,1 1 0,0 0 0,1 1 1,0 0-1,-6 7-11,12-12-4,0 0 1,0 0 0,1 0-1,0 0 1,0 1 0,0-1-1,0 1 1,1 0 0,0 0-1,1-1 1,-1 1 0,1 0-1,0 1 1,0-1 0,1 0-1,0 0 1,0 0 0,0 0-1,1 0 1,0 1 0,0-1-1,1 0 1,0 0 0,0-1-1,0 1 1,0 0 0,1-1-1,0 1 1,0-1 0,1 0-1,-1 0 1,2 0 3,-1-1 0,0 0 0,1 0-1,-1 0 1,1 0 0,0-1 0,0 0 0,0 0-1,1-1 1,-1 1 0,1-1 0,-1 0 0,1-1-1,0 1 1,-1-1 0,1 0 0,0-1-1,0 1 1,0-1 0,0-1 0,0 1 0,0-1-1,0 0 1,-1 0 0,4-1 0,1-1 2,-1 0 1,0-1-1,0 0 0,0 0 1,0-1-1,-1 0 1,0 0-1,0-1 0,0 0 1,-1-1-1,0 1 0,0-1 1,0-1-1,3-5-2,-3 2 40,1-1-1,-2 0 1,0 0 0,0 0-1,-1-1 1,0 0-1,-1 0 1,-1 0 0,0-1-1,-1 1 1,0-13-40,-1 4 118,-1-1-1,-2 0 1,0 1 0,-2 0 0,0-1 0,-7-18-118,-29-81 300,-7-2-300,14 36 24,22 64-37,11 24 12,0 0 1,0 0 0,0-1-1,0 1 1,0 0-1,0 0 1,0 0 0,-1 0-1,1 0 1,0-1-1,0 1 1,0 0-1,0 0 1,0 0 0,0 0-1,-1 0 1,1 0-1,0 0 1,0 0 0,0 0-1,0 0 1,-1 0-1,1 0 1,0 0 0,0 0-1,0 0 1,0 0-1,-1 0 1,1 0 0,0 0-1,0 0 1,0 0-1,0 0 1,-1 0 0,1 0-1,0 0 1,0 0-1,0 0 1,0 0-1,-1 0 1,1 0 0,0 0-1,0 1 1,0-1-1,0 0 1,0 0 0,0 0-1,-1 0 1,1 0-1,0 0 1,0 1 0,0-1-1,0 0 1,0 0-1,0 0 1,0 0 0,0 1-1,0-1 1,0 0-1,0 0 1,0 0-1,0 0 1,0 1 0,0-1 0,-3 14-22,1 5 12,2 0 0,0 0 0,1-1 0,1 1-1,1 2 11,21 96-9,-15-76 3,-3-16-2,10 55 8,4-1 0,4-1-1,18 40 1,-38-110-4,0 0 1,0 0-1,1 0 0,0-1 1,0 0-1,1 0 0,0 0 0,0 0 1,0-1-1,1 0 0,0 0 1,6 3 3,-8-6 0,0-1 1,0 1 0,0-1 0,0 0 0,0-1 0,1 1 0,-1-1 0,1 0 0,-1 0 0,1-1 0,-1 1 0,1-1-1,-1-1 1,1 1 0,-1-1 0,1 0 0,-1 0 0,1 0 0,-1-1 0,0 0 0,1 0-1,6-4 3,-1 0-1,-1 0 1,1-1 0,-1 0 0,0-1-1,-1 0 1,0 0 0,5-6-3,2-4-32,-1 0 0,-1-1-1,-1-1 1,0 0 32,-9 13-14,0 0 0,0 0 1,-1 0-1,0 0 0,-1 0 0,1-1 0,-1 1 1,0-1-1,-1 0 0,0 0 0,0 1 1,-1-1-1,0 0 0,0 0 0,-1 0 0,0 0 1,-1 1-1,1-1 0,-1 0 0,-1 1 0,1 0 1,-1-1-1,-1 1 0,1 0 0,-1 0 0,-4-5 14,7 11 2,0 0 0,1 0 0,-1 0-1,0 0 1,1 0 0,-1 0 0,0 0-1,0 0 1,0 0 0,0 0 0,0 0-1,0 0 1,0 0 0,0 1 0,-1-1-1,1 1 1,0-1 0,0 1 0,-1-1-1,1 1 1,0 0 0,0-1 0,-1 1-1,1 0 1,0 0 0,-1 0-1,1 0 1,0 0 0,-1 0 0,1 0-1,0 1 1,-1-1 0,1 0 0,0 1-1,0-1 1,-1 1 0,1-1 0,0 1-1,0 0 1,0 0 0,0-1 0,-1 2-2,0 0-1,-1 1 1,0 0-1,1 0 1,0 0-1,0 0 1,0 0-1,0 0 1,0 1-1,0-1 1,1 1-1,0-1 1,0 1-1,-1 3 1,1 2 0,0 1 1,0-1-1,1 0 0,1 1 1,0-1-1,0 0 0,0 1 1,1-1-1,1 0 0,0 0 1,0 0-1,0-1 0,1 1 1,1-1-1,-1 0 0,1 0 1,1 0-1,-1-1 0,1 1 1,1-1-1,-1-1 0,7 6 0,-3-4 1,-1-1-1,1 0 0,0 0 1,1-1-1,-1-1 0,1 1 1,0-2-1,1 1 0,-1-2 1,1 0-1,0 0 1,0-1-1,0 0 0,0-1 1,0 0-1,0-1 0,8-1 0,0-2 9,-1-2-1,-1 1 1,1-2-1,-1-1 1,0 0 0,0-1-1,-1-1 1,0 0-1,0-2 1,-1 0-1,-1 0 1,0-2-1,0 0 1,-2 0-1,8-10-8,-17 18 13,0 0-1,0 0 1,-1 0-1,0 0 0,0-1 1,0 1-1,-1-1 0,1 0 1,-2 0-1,1 0 1,0 0-1,-1 0 0,0 0 1,-1 0-1,1-6-12,-2 7 13,1 1-1,-1-1 1,0 1-1,0 0 1,0-1-1,-1 1 0,0 0 1,1 0-1,-2 0 1,1 0-1,0 0 1,-1 0-1,1 1 1,-1-1-1,0 1 1,0 0-1,-1 0 1,1 0-1,-1 0 1,1 0-1,-1 1 0,0-1-12,-4-1 12,-1 0 0,1 1-1,-1 0 1,1 0 0,-1 1-1,0 0 1,0 0 0,0 1-1,0 0 1,0 1 0,0 0 0,-5 1-12,73 1-19,70-18-4,-90 10 31,1 1 1,-1 1 0,1 3-1,-1 1 1,2 2-9,-39-2 0,0 0-1,-1 0 1,1 0 0,0 0 0,-1 1 0,1-1-1,0 1 1,-1-1 0,1 1 0,-1 0 0,1-1 0,-1 1-1,1 0 1,-1 0 0,1 0 0,-1 0 0,0 0-1,1 1 1,-1-1 0,0 0 0,0 1 0,0-1-1,0 0 1,0 1 0,-1-1 0,1 1 0,0 0-1,-1-1 1,1 1 0,-1 0 0,1-1 0,-1 1-1,0 1 1,0 5 1,0 0-1,-1 0 0,0 0 1,0-1-1,-1 1 0,-2 7 0,-2 8 18,4-16-14,1-1 0,0 1 0,1-1 0,-1 1 0,1-1 0,0 1 0,1-1 0,0 1 0,0-1 0,0 1-1,1-1 1,0 0 0,0 0 0,0 0 0,1 1-4,0-2 1,1-1-1,-1 1 1,1-1 0,0 1-1,0-1 1,0 0-1,0-1 1,1 1 0,-1-1-1,1 0 1,0 0-1,0 0 1,0-1 0,0 1-1,1-1 1,-1 0 0,5 0-1,16 4-61,-1-2 0,1 0 0,0-2 0,0-1 0,1-1 0,-1-1 0,0-1 0,0-1 0,2-2 61,35-9-1142,-1-2-1,0-2 0,8-8 1143,-35 13-1678,25-14 1678,-48 21 278,-1 0-1,0-1 0,-1 0 1,0-1-1,0 0 0,0-1 1,-1 0-278,-2-1 1492,-11 10-16,-17 14-912,5-3-562,1 2 0,0 0 0,1 1-2,-14 12 0,25-23-1,1-1 0,-1 0 0,1 0 0,-1-1 1,0 1-1,0 0 0,0-1 0,1 0 0,-2 1 0,1-1 0,0 0 1,0-1-1,0 1 0,0 0 0,0-1 0,-1 0 1,3 0 0,-1 0 0,1-1 0,-1 1 1,0-1-1,1 1 0,-1-1 0,1 0 0,0 1 0,-1-1 0,1 0 0,-1 0 0,1 0 0,0 0 0,0 0 0,0 0 1,0 0-1,0-1 0,0 1 0,0 0 0,0-1 0,-1 0 0,-1-7-2,0 1 0,0 0 0,0-1 1,1 1-1,1-1 0,-1 0 0,2 1 0,-1-8 2,0-1-44,1 0 0,1 0 0,0 1 1,2-1-1,0 0 0,0 1 0,2-1 0,0 1 0,1 0 0,0 1 0,2-1 0,0 1 44,-7 13-4,0 0 0,0-1 0,1 1 0,-1 0 0,1 0 0,0 0 0,0 0 0,0 1 0,-1-1 0,2 0 0,-1 1 0,0-1 0,0 1 0,0 0 0,1 0 0,-1 0-1,0 0 1,1 0 0,-1 0 0,1 1 0,0-1 0,-1 1 0,1 0 0,-1 0 0,1 0 0,-1 0 0,1 0 0,0 0 0,-1 1 0,1-1 0,-1 1 0,1 0 0,-1-1 0,0 1-1,1 0 1,-1 1 0,0-1 0,1 0 0,-1 1 0,0-1 0,0 1 0,0 0 0,0-1 0,-1 1 0,1 0 0,0 0 0,-1 1 0,1-1 0,-1 0 0,0 0 0,1 2 4,10 22-1,-2 0 1,0 0-1,-2 1 1,0 1-1,-2-1 1,-1 7 0,22 140 33,-16-92 28,3-1 0,3 0 0,16 36-61,-24-92 4,15 51-26,-22-68 22,0 0-1,-1 1 1,0 0-1,0-1 1,-1 1-1,0-1 1,-1 8 0,0-13 3,0-1-1,0 1 1,0-1 0,0 0 0,0 1 0,0-1-1,-1 0 1,1 0 0,-1 0 0,1 0 0,-1 0-1,0 0 1,0 0 0,0 0 0,0-1 0,0 1 0,0-1-1,-1 1 1,1-1 0,0 0 0,-1 0 0,1 0-1,-1 0 1,1-1 0,-1 1 0,-1 0-3,-8 1 8,1 0 0,-1-1 0,0 0 0,1 0 0,-5-2-8,7 1 6,1-1 0,-1-1 0,0 0 0,0 0 0,0 0 0,1-1 0,-1 0 0,1-1 0,0 0 0,0 0 0,1-1-1,-1 0 1,1 0 0,0-1 0,0 0 0,1 0 0,-1-1 0,1 0 0,0-1-6,1 2 7,1 0 0,0 0 1,1 0-1,-1-1 0,1 1 0,0-1 0,1 0 0,0 0 0,0 0 0,0 0 0,1 0 1,0-1-1,1 1 0,-1 0 0,1 0 0,1-1 0,-1 1 0,1 0 0,1 0 1,-1 0-1,1-1 0,0 2 0,1-1 0,0-1-7,8-14 4,1 2-1,1-1 1,0 2 0,2-1-1,2 0-3,23-25 1,23-18-1,-19 23 3,3 2 0,0 2 0,34-18-3,158-80-4,-182 107-3,-57 27 7,0 0 0,0 0-1,0 0 1,0 0 0,0 1 0,0-1-1,0 0 1,0 0 0,0 0-1,0 0 1,0 1 0,-1-1-1,1 0 1,0 0 0,1 0-1,-1 0 1,0 1 0,0-1-1,0 0 1,0 0 0,0 0-1,0 0 1,0 0 0,0 1-1,0-1 1,0 0 0,0 0-1,0 0 1,0 0 0,0 0-1,1 1 1,-1-1 0,0 0-1,0 0 1,0 0 0,0 0 0,0 0-1,1 0 1,-1 0 0,0 0-1,0 0 1,0 0 0,0 1-1,0-1 1,1 0 0,-1 0-1,0 0 1,0 0 0,0 0-1,0 0 1,1 0 0,-1 0-1,0 0 1,0 0 0,0 0-1,0-1 1,1 1 0,-1 0-1,0 0 1,0 0 0,0 0 0,-8 12-7,-10 8 19,1 2 0,0 0 0,1 1 1,-9 19-13,22-35 2,-1-1 1,1 1 0,1 1 0,-1-1-1,1 0 1,0 1 0,1-1 0,0 1-1,0-1 1,1 1 0,0-1 0,0 1-1,0 0 1,1-1 0,0 1 0,1-1 0,0 1-1,0-1 1,1 0 0,-1 0-3,1-1 6,-1-1 1,1 0-1,0 0 0,1 0 1,-1-1-1,1 1 0,0-1 1,0 0-1,0 0 1,0 0-1,1-1 0,0 1 1,-1-1-1,1 0 1,0 0-1,1-1 0,-1 0 1,0 0-1,1 0 0,-1 0 1,1-1-1,0 0 1,-1 0-1,1 0 0,0-1 1,0 0-1,0 0 1,-1-1-1,4 0-6,10-2 9,0 0 0,-1-2 1,1 0-1,-1-1 0,0-1 0,0 0 0,-1-2 1,4-2-10,6-5 8,-2 0 1,15-12-9,-30 20 11,0 0 0,-1-1-1,0 0 1,0 0-1,-1-1 1,0 0 0,1-4-11,-7 10 18,0 0 0,0 0 0,0 0 0,-1 0 1,1 0-1,-1 0 0,0-1 0,0 1 1,-1 0-1,1-1 0,-1 1 0,0-1 1,0 1-1,-1 0 0,0-2-18,0-1 34,-1 0 0,0 1 1,0-1-1,-1 1 0,0-1 0,0 1 0,0 0 1,-1 0-1,-2-2-34,-4-4 53,-1-1-1,0 1 1,-1 1 0,0 0 0,-1 1 0,0 0-1,-13-7-52,17 12 8,1 1 0,-1-1-1,-1 1 1,1 1 0,0-1-1,-1 2 1,0-1-1,-1 1-7,7 2-3,0-1-1,0 1 0,1 0 0,-1 0 0,0 0 0,0 0 0,0 1 0,1 0 0,-1 0 0,0 0 0,0 0 0,1 0 0,-1 1 0,1 0 1,0-1-1,-1 1 0,1 1 0,0-1 0,0 0 0,0 1 0,0-1 0,-1 3 4,-1 1-77,1 0 0,0 1-1,0 0 1,1 0 0,-1 0 0,1 0-1,1 0 1,0 1 0,0-1 0,0 1-1,1-1 1,0 1 0,0 0-1,1 1 78,-1-3-219,1 1 0,1-1 0,-1 1 0,1-1 0,0 1-1,1-1 1,-1 0 0,1 1 0,1-1 0,-1 0-1,1 0 1,0 0 0,0-1 0,1 1 0,-1-1 0,1 0-1,1 0 220,1 1-268,1 0 0,0-1-1,0 0 1,7 3 268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3:55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41 303 4633,'-9'14'2234,"4"-7"-1605,0 1-1,1 0 1,-1 0-1,1 0 1,1 1-1,-1 3-628,3-10 33,1-1 0,0 1 0,-1-1 0,1 1-1,0 0 1,0-1 0,0 1 0,0-1 0,0 1-1,1 0 1,-1-1 0,0 1 0,1-1 0,-1 1 0,1-1-1,-1 1 1,1-1 0,0 0 0,0 1 0,0-1-1,-1 0 1,1 1 0,1-1 0,-1 0 0,0 0-1,0 0 1,0 0 0,0 0 0,1 0 0,-1 0 0,1 0-1,-1-1 1,0 1 0,1-1 0,-1 1 0,1-1-1,-1 1 1,2-1-33,3 1 64,0 0 0,-1 0 0,1-1 0,-1 0-1,1 0 1,0 0 0,-1-1 0,1 0 0,-1 0 0,1 0-1,-1-1 1,1 1 0,-1-1 0,0-1-64,16-6 193,0-1 0,16-12-193,-12 6 77,0-1-1,12-12-76,-27 21 16,-1-1-1,0-1 1,0 1 0,-1-1 0,0-1-1,0 0 1,0-2-16,-7 11 5,1 0 0,-1-1 0,0 1 0,0-1 0,0 1 0,0-1 0,-1 1 0,1-1 0,-1 0 0,1 1 0,-1-1 0,0 0 0,0 0 0,0 1 0,0-1 0,-1 0-5,1 1 4,-1 1 0,0-1 1,1 0-1,-1 0 0,0 1 0,0-1 0,0 1 0,0-1 0,-1 1 0,1-1 0,0 1 0,0 0 0,-1-1 0,1 1 0,-1 0 0,1 0 0,-3-1-4,-1 0 4,0 0 0,0 0-1,0 0 1,-1 1 0,1 0 0,-1 0-1,1 0 1,-1 1 0,1-1-1,-1 1 1,0 1 0,1-1 0,-4 1-4,-5 3-2,1-1 0,1 1 1,-1 1-1,1 0 0,-1 1 0,1 1 1,1-1-1,0 2 0,-8 5 2,6-2-2,0 0 0,1 0 0,0 1 0,1 0-1,1 1 1,0 1 0,-5 7 2,12-17-1,1 1-1,-1 0 1,1 0 0,-1 0 0,1 0-1,1 1 1,-1-1 0,1 1-1,0-1 1,0 1 0,1-1 0,-1 1-1,1-1 1,0 1 0,1-1 0,-1 1-1,1-1 1,1 1 0,-1-1-1,1 0 1,-1 1 0,1-1 0,1 0-1,-1 0 1,1 0 0,0-1 0,0 1-1,0 0 1,1-1 0,0 0-1,0 0 1,0 0 0,0-1 0,0 1-1,1-1 1,-1 0 0,1 0 0,0 0-1,0-1 1,0 0 0,1 0 0,-1 0-1,2 0 2,12 2 1,-1 0 1,1-2-1,0 0 0,0-1 0,0 0 1,19-3-2,30-6 24,18-5-24,-76 11 0,34-6 2,0-2-1,-1-2 0,0-2 1,7-5-2,-23 7 1,-1 0 0,0-2 1,-1-1-1,0-1 0,-2-1 1,20-18-2,-36 28 2,0 1 1,-1-1-1,0 0 1,0-1-1,-1 1 1,0-1-1,0 0 1,-1-1-1,0 1 1,0-1-1,-1 0 1,0 0-1,1-9-2,-2 3 7,0 0-1,-2 0 1,1-1-1,-2 1 1,0 0 0,-1 0-1,-3-14-6,4 25 6,0-1 0,0 0 0,0 1 0,-1-1 0,1 1 0,-1 0 0,0-1 0,-1 1 0,1 0 0,-1-1-6,2 4 3,0 0 0,-1 0 1,1 0-1,0 0 0,-1 0 1,1 0-1,0 0 0,-1 1 1,1-1-1,-1 0 0,0 1 1,1-1-1,-1 1 0,1 0 1,-1-1-1,0 1 0,1 0 1,-1 0-1,1 0 0,-1 0 1,0 0-1,1 1 0,-1-1 1,0 0-1,1 1 0,-1-1 1,1 1-1,-1 0 0,0 0-3,0 0 2,0 0-1,-1 0 0,1 1 0,0-1 1,0 1-1,0-1 0,0 1 0,0 0 1,0 0-1,1 0 0,-1 0 0,1 0 1,-1 0-1,1 0 0,0 0 1,0 1-1,0-1 0,0 0 0,0 1 1,0-1-1,1 1 0,-1-1 0,1 2-1,-1 0 2,1 0-1,-1 1 0,1-1 0,0 1 1,1-1-1,-1 0 0,1 1 0,0-1 1,0 0-1,0 1 0,0-1 0,1 0 1,1 3-2,8 10 44,1 0 0,0-1 1,1 0-1,1-1 0,15 13-44,-8-7 103,-1 0-1,5 9-102,-19-22 11,0 0 1,-1 0 0,0 1-1,-1-1 1,0 1 0,0 0-1,-1 1 1,0-1-1,0 1-11,-2-5 1,-1 0 0,0-1 0,1 1-1,-1 0 1,-1 0 0,1 0 0,-1 0-1,0 0 1,0-1 0,0 1 0,-1 0-1,0-1 1,1 1 0,-2-1 0,1 0-1,0 1 1,-1-1 0,0 0 0,0 0-1,0-1 1,-1 2-1,-7 6-135,0-1-1,-1 0 1,0-1-1,0 0 0,-1-1 1,-5 3 135,-5 0-933,1 0 0,-22 6 933,-59 16-1059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4:13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192 479 1160,'-4'-25'153,"4"18"-65,-1-1-1,-1 0 1,0 0 0,-2-6-88,4 14-2,0-1-1,0 1 1,0 0-1,-1-1 1,1 1-1,0 0 1,0 0-1,0-1 0,0 1 1,-1 0-1,1 0 1,0-1-1,0 1 1,0 0-1,-1 0 1,1 0-1,0 0 1,0-1-1,-1 1 1,1 0-1,0 0 0,-1 0 1,1 0-1,0 0 1,-1 0-1,1 0 1,0 0-1,0-1 1,-1 1-1,1 0 1,0 0-1,-1 1 0,1-1 1,0 0-1,-1 0 1,1 0-1,0 0 1,-1 0-1,1 0 1,0 0-1,0 0 1,-1 1-1,1-1 1,0 0-1,0 0 0,-1 0 1,1 0-1,0 1 1,0-1-1,-1 0 3,-13 5 5274,11-4-4737,0 1 1,0 0-1,-1 0 1,1 1-1,0-1 1,1 0-1,-1 1 0,0 0 1,0 1-538,0-1-163,-9 7 1303,12-10-1128,0 0 0,0 0 0,0 0 0,0 0 0,-1 0 0,1 0 0,0 0 1,0 0-1,0 0 0,0 0 0,0 0 0,0 0 0,0 0 0,0 0 0,-1 0 1,1 0-1,0 0 0,0 0 0,0 0 0,0 0 0,0 0 0,0 0 0,0 0 1,0 0-1,0 0 0,0 0 0,-1 0 0,1 0 0,0 0 0,0 0 0,0 0 1,0-1-1,0 1 0,0 0 0,0 0 0,0 0 0,0 0 0,0 0 0,0 0 1,0 0-1,0 0 0,0 0 0,0 0 0,0-1 0,0 1 0,0 0 0,0 0 1,0 0-1,0 0 0,0 0 0,0 0 0,0 0 0,0 0 0,0 0 0,0-1 0,0 1 1,0 0-1,0 0 0,0 0 0,0 0 0,0 0 0,0 0 0,0 0-12,13-37 321,-11 32-375,8-18 91,-2-1 0,4-16-37,-10 30 32,0 0 0,0 0 1,-1 0-1,-1 0 0,0-1 0,0 1 1,-1 0-1,0 0 0,-1-3-32,0 3 41,0 1 0,-1 0 1,0 0-1,0 0 0,-1 0 0,0 1 0,-5-9-41,7 15 6,0 0 0,0-1 0,0 1 0,0 0 0,0 0 0,-1 0 0,1 0-1,-1 1 1,1-1 0,-1 0 0,0 1 0,0 0 0,0 0 0,1 0 0,-1 0 0,0 0-1,0 1 1,0-1 0,0 1 0,0 0 0,-1 0 0,1 0 0,0 0 0,0 0 0,0 1-1,0-1-5,-30 9 5,18-5-11,49-19 2,-17 8 7,136-52 7,-127 50-4,0 2 0,0 1 0,1 1 1,0 1-1,11 0-6,-33 4 2,-1 0 0,1 0 0,0 0 0,0 1-1,-1-1 1,1 1 0,-1 0 0,1 1 0,-1-1 0,1 1 0,-1 0 0,2 1-2,-4-1-2,0-1 1,0 1-1,0-1 0,-1 1 1,1 0-1,0 0 1,-1 0-1,1 0 1,-1 0-1,0 0 0,0 0 1,0 1-1,0-1 1,0 0-1,0 1 1,-1-1-1,1 1 1,-1-1-1,1 1 0,-1-1 1,0 0-1,0 1 1,-1 2 1,0 9-2,-1 0 0,-1 0 1,-1 0-1,0 0 1,-1-1-1,0 1 0,-3 3 2,1-2 0,1 1 1,1 0-1,0 0 0,1 0 0,0 4 0,4-18 1,0 1-1,-1-1 1,1 1-1,0-1 1,0 0 0,1 1-1,-1-1 1,0 1-1,1-1 1,0 0 0,-1 1-1,1-1 1,0 0-1,0 0 1,1 0 0,-1 1-1,0-1 1,1 0-1,-1-1 1,1 1-1,-1 0 1,1 0 0,0-1-1,0 1 1,0-1-1,0 1 1,0-1 0,0 0-1,0 0 1,0 0-1,0 0 1,1 0 0,-1 0-1,2-1 0,8 3 4,1 0-1,0-1 1,1-1-1,-1 0 1,11-1-4,-20 0-1,69-1-12,36-6 13,-81 4 7,0-2-1,1 0 1,-1-2 0,-1-2-1,10-4-6,-33 12 3,-1 0-1,0-1 1,1 0-1,-1 1 1,0-1-1,1 0 1,-1-1-1,-1 1 0,1-1 1,0 1-1,0-1 1,-1 0-1,0 0 1,1 0-1,-1 0 0,2-3-2,-4 3 3,1 0-1,0 1 0,-1-1 1,1 0-1,-1 0 0,0 0 0,0 1 1,0-1-1,0 0 0,-1 0 1,1 1-1,-1-1 0,1 0 0,-1 1 1,0-1-1,0 0 0,0 1 1,-1-1-1,1 1 0,-1 0 0,1-1 1,-2 0-3,-3-7 14,3 6-13,1 0 0,-1 0 0,0 0 0,0 1 0,0-1 0,-1 1 0,1-1 0,-2 0-1,3 4 0,1-1-1,0 0 0,-1 1 0,0-1 0,1 1 1,-1-1-1,1 1 0,-1 0 0,1-1 0,-1 1 1,0 0-1,1 0 0,-1 0 0,0 1 0,1-1 0,-1 0 1,1 0-1,-1 1 0,1-1 0,-1 1 0,0 0 1,1-1-1,0 1 0,-1 0 0,1 0 0,0 0 1,-1 0-1,1 0 1,-11 8-2,1 0 1,0 1-1,1 0 0,0 1 1,1 0-1,0 0 1,1 1-1,0 0 1,1 1-1,0-1 0,1 1 1,-3 10 1,6-16-2,0 0 1,1 1-1,0 0 1,0-1-1,1 1 1,0 0-1,1 0 1,-1 0-1,1 0 1,1 0-1,0 0 1,0 0-1,0 0 1,1-1-1,0 1 1,1-1-1,0 1 1,0-1-1,0 0 1,1 0-1,0 0 1,0 0-1,5 4 2,-6-7-2,1 0 0,0 0 0,1 0 0,-1-1 0,1 0 0,-1 0-1,1 0 1,0 0 0,0-1 0,0 1 0,1-1 0,-1-1 0,0 1-1,1-1 1,-1 0 0,1 0 0,-1 0 0,1-1 0,0 0 0,-1 0 2,12-2-2,-1 0 1,1 0-1,-1-2 0,0 0 1,-1-1-1,4-1 2,21-10 0,0-1 0,0-2 0,-2-2-1,2-4 1,30-21 17,37-34-17,-98 73 3,1-1 0,-2 0 0,1 0 0,-1-1 0,0-1 0,0 1 0,-2-1 0,2-2-3,-6 8 1,0 0-1,0 1 1,-1-1 0,1 0-1,-1-1 1,0 1 0,0 0 0,-1 0-1,1 0 1,-1-1 0,0 1 0,0 0-1,0 0 1,-1-1 0,1 1-1,-1 0 1,0 0 0,0 0 0,-1 0-1,1 0 1,-1 0 0,0 0-1,-2-3 0,2 3 1,-1 0 0,0 0-1,0 0 1,-1 0-1,1 1 1,-1 0-1,1-1 1,-1 1-1,0 1 1,0-1-1,-1 0 1,-4-1-1,8 3-1,0 1 0,-1-1 0,0 1 0,1-1 0,-1 1 0,1 0 0,-1-1 0,1 1 0,-1 0 0,0 0 0,1 0 0,-1 0-1,0 1 1,1-1 0,-1 0 0,1 1 0,-1-1 0,1 1 0,-1-1 0,1 1 0,-1 0 0,1 0 0,0 0 0,-1-1 0,1 1 0,0 0 0,0 1 0,-1-1 0,1 0 0,0 0 0,0 0 0,0 1 0,1-1 0,-1 1 0,0-1 0,0 0 0,1 1 0,-1-1 0,1 1 0,-1 0 1,0 2-4,1-1 0,-1 0 0,1 1 0,-1-1 0,1 1 0,0-1-1,0 0 1,1 1 0,-1-1 0,1 0 0,0 1 0,-1-1 0,1 0 0,1 0 0,-1 0 0,2 3 4,1 3-3,2 1-1,-1-1 1,1 0-1,5 5 4,-5-7-1,0-1 0,0 1 0,1-1 0,0-1 0,0 1 0,1-1 0,0-1 0,7 5 1,10 2 0,0-1 0,9 1 0,23 9-1,-41-14-3,0 0 3,0 1 0,0 1-1,0 0 1,0 2 1,-12-8 2,-1 0 0,0 1-1,1 0 1,-1 0 0,0 0-1,0 0 1,0 0 0,-1 0 0,1 1-1,-1-1 1,1 1 0,-1 0-1,-1 0 1,1 0 0,0 0 0,-1 0-1,0 0 1,0 0 0,0 0-2,-1-1 0,0 0 0,0 0 0,0-1 0,-1 1 0,1 0 0,-1 0 0,1-1 0,-1 1 0,0-1 1,0 1-1,0 0 0,-1-1 0,1 0 0,0 1 0,-1-1 0,0 0 0,1 0 0,-1 1 0,0-2 0,-2 3 0,-6 5 0,-1-1 0,0 0 0,-12 6 0,-2 3 0,6-8-10,19-10 9,0 1 0,0 0 1,-1 0-1,1 0 0,0 0 0,0 0 1,0 0-1,-1 0 0,1 0 1,0 0-1,0 0 0,0-1 0,0 1 1,0 0-1,-1 0 0,1 0 0,0 0 1,0-1-1,0 1 0,0 0 0,0 0 1,0 0-1,0-1 0,0 1 0,-1 0 1,1 0-1,0 0 0,0 0 1,0-1-1,0 1 0,0 0 0,0 0 1,0-1-1,0 1 0,0 0 0,0 0 1,0 0-1,1-1 0,-1 1 0,0 0 1,0 0-1,0 0 0,0 0 0,0-1 1,0 1 0,2-4-17,0 0 0,-1 0 0,2 1 0,-1-1 1,0 1-1,1-1 0,-1 1 0,1 0 0,0 0 17,37-34-285,2 1 0,1 3 0,1 1 0,2 3 0,1 1 0,2 3 0,29-11 285,-46 24 4,-25 13 92,-14 10 107,5-8-188,0 0-1,0 0 1,1 0-1,-1 1 1,1-1-1,0 1 1,0-1-1,0 1 1,0-1-1,0 1 1,1 3-15,-2 2 15,-4 49 9,6-54-23,1-1 1,0 1-1,-1-1 1,1 0-1,1 1 0,-1-1 1,0 0-1,1 0 1,0 0-1,-1 0 1,1 0-1,0 0 1,1-1-1,-1 1 1,0-1-1,1 1 0,0-1 1,-1 0-1,1 0 1,0 0-1,0 0 1,0-1-1,0 1 1,0-1-1,1 0 1,-1 0-1,0 0 0,1 0 1,-1 0-1,0-1 1,1 1-1,-1-1 1,4 0-2,6-1 15,0-1 0,0 0 0,0-1-1,-1-1 1,1 0 0,-1 0 0,8-5-15,21-11 128,18-13-128,-57 32 2,14-7 78,0-2 0,0 0 0,-1-1-1,-1-1 1,1-1-80,-13 12 28,0-1-1,-1 1 0,1-1 0,-1 0 1,1 0-1,-1 0 0,0 0 1,0 0-1,0 0 0,0 0 0,0 0 1,0 0-1,0 0 0,-1-1 1,1 1-1,-1 0 0,0-1 1,1 1-1,-1 0 0,0-1 0,-1 0-27,1 0 28,-1 1 0,0-1-1,0 0 1,-1 1-1,1-1 1,0 1-1,-1 0 1,0-1 0,1 1-1,-1 0 1,0 0-1,0 0 1,0 0-1,0 1 1,-2-2-28,-6-4 40,-1 1 0,1 0 0,-1 1 0,-1 0 0,1 0 0,-1 1 0,-2 0-40,4 2-77,-1-1 0,0 2 0,0-1 0,0 2 0,0-1-1,-7 2 78,13-1 41,0 0 0,-1 1-1,1 0 1,0 0-1,0 1 1,0-1 0,0 1-1,0 0 1,0 1 0,0-1-1,1 1 1,-1 0-1,-3 3-40,5-1 419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4:1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24 177 4985,'-3'-2'417,"1"0"0,0 0 0,0 0 0,1 0 1,-1-1-1,0 1 0,1-1 0,0 1 0,-1-1 0,1 0 0,0 1 0,0-1 0,0 0 0,1 0 0,-1 0 0,1 0-417,10-1 218,-6 4-213,0 0 0,0 0 0,1 1 1,-1 0-1,0-1 0,0 1 0,0 0 0,-1 1 1,1-1-1,0 1 0,0 0 0,-1 0 0,1 0 1,2 2-6,39 32 25,-42-33-20,3 2 5,-1 1 1,0 0-1,0 0 1,-1 0 0,0 0-1,0 1 1,0-1 0,-1 1-1,1 0 1,-1 3-11,7 12 43,-9-20-30,1 2 6,0 0 1,0-1-1,-1 1 1,1 0-1,-1 0 1,0 0-1,0 0 1,0 0-1,0 0 1,-1 1-20,0-5 24,0 0 0,0 1 0,-1-1 0,1 0 0,0 0 1,0 0-1,0 1 0,-1-1 0,1 0 0,0 0 0,0 0 0,-1 0 0,1 1 0,0-1 1,0 0-1,-1 0 0,1 0 0,0 0 0,0 0 0,-1 0 0,1 0 0,0 0 0,0 0 1,-1 0-1,1 0 0,0 0 0,0 0 0,-1 0 0,1 0 0,0 0 0,-1 0 0,1 0 0,0-1 1,0 1-1,-1 0 0,1 0 0,0 0 0,0 0 0,0 0 0,-1-1 0,1 1 0,0 0 1,0 0-1,0 0 0,0-1 0,-1 1 0,1 0 0,0 0 0,0-1 0,0 1 0,0 0 0,0 0 1,0-1-1,0 1-24,-9-14 73,4-1-57,0-1 0,0 0 0,2 0 0,0 0 0,0-3-16,2 15 3,0-5-1,1 0 0,0-1 0,0 1 0,1 0-1,0 0 1,0 0 0,1 0 0,0 0 0,1 1 0,0-1 0,0 0 0,1 1 0,0 0 0,4-7-2,-4 10 1,-1 0 0,1 0-1,0 0 1,0 0 0,0 1-1,1-1 1,0 1 0,-1 0-1,2 0 1,-1 1 0,0 0-1,1 0 1,-1 0 0,1 0 0,0 1-1,0 0 1,0 0 0,0 1-1,0 0 1,3-1-1,-4 2 0,0 1-1,0-1 1,0 1-1,0 0 1,-1 0-1,1 1 1,0-1 0,-1 1-1,1 0 1,-1 0-1,0 0 1,1 1 0,-1 0-1,0 0 1,-1 0-1,1 0 1,-1 0 0,1 1-1,-1 0 1,0-1-1,0 1 1,0 0-1,0 2 1,10 14-3,-2 1 0,0 1 0,-2-1 0,2 6 3,-7-16-1,18 63 31,-16-52-644,1 1 1,3 4 613,9 7-3392,-10-9 2299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4:16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417 418 4049,'-12'-20'3574,"-4"-4"-1479,9 17-1784,0 0 0,-1 0 0,0 1 0,0 0 0,-1 1 0,0-1 0,0 2 0,0-1 0,0 1 0,-2 0-311,4 2 45,0 1 1,-1-1-1,1 1 0,-1 0 0,1 1 0,-1 0 0,0 0 0,1 1 0,-1 0 1,1 0-1,-1 1 0,1-1 0,-7 4-45,0 0 6,0 1 0,1 0 0,-1 1 0,2 1 0,-1 0 0,1 1 0,0 0 0,-1 2-6,6-6 2,1 1 0,1 0 0,-1 0 1,1 1-1,0 0 0,0 0 0,1 0 1,0 0-1,0 1 0,1-1 0,0 1 0,0 0 1,1 0-1,0 0 0,0 4-2,2-9 1,-1 0 0,1 0 0,0 0 0,1 0 0,-1 0 0,1 0 0,-1 0 0,1 0 0,0 0 0,0 0 0,0 0 0,0 0 0,1 0 0,-1-1-1,1 1 1,-1-1 0,1 1 0,0-1 0,0 0 0,0 1 0,1-1 0,-1 0 0,0 0 0,1-1 0,-1 1 0,1 0 0,0-1 0,-1 0 0,1 1 0,0-1 0,0 0 0,0 0 0,1-1-1,6 3 4,-1-1 1,1 0 0,1 0 0,-1-2 0,0 1-1,0-1 1,0 0 0,0-1 0,8-2-5,2-1 11,-1-1 1,0 0-1,0-2 0,0 0 0,1-2-11,-12 5 9,1 0 0,-1-1-1,0 0 1,0-1-1,-1 1 1,1-1-1,-1-1 1,-1 0-1,1 0 1,-1 0 0,5-7-9,-10 10 8,1 0 1,-1-1 0,0 1 0,0 0 0,0 0 0,-1 0-1,1-1 1,-1 1 0,0 0 0,0-1 0,0 1 0,-1 0-1,0 0 1,0-1 0,0 1 0,0-1-9,0 3 8,1-1-1,-1 1 1,0-1 0,0 1-1,0-1 1,0 1 0,0-1-1,-1 1 1,1 0 0,-1 0 0,1 0-1,-1 0 1,0 0 0,0 0-1,0 0 1,0 0 0,0 1-1,0-1 1,0 1 0,-1 0 0,1-1-1,0 1 1,-1 0 0,1 0-1,-1 1 1,0-1-8,2 1 0,-1 0 1,1 0-1,0 0 0,0 0 1,-1 0-1,1 1 0,0-1 1,-1 0-1,1 1 1,0-1-1,0 1 0,0-1 1,-1 1-1,1 0 0,0-1 1,0 1-1,0 0 0,0 0 1,0 0-1,0 0 0,1 0 1,-1 0-1,0 0 0,0 0 1,1 0-1,-1 0 1,0 1-1,1-1 0,-1 0 1,1 0-1,0 0 0,-1 1 1,1-1-1,0 0 0,0 1 1,0-1-1,0 0 0,0 1 1,0 0-1,0 3-3,0 0 0,0 0-1,1-1 1,-1 1 0,1 0 0,0 0 0,1 0 0,-1-1 0,1 1 0,1 1 3,2 2-4,0 0 1,1 0 0,0-1 0,1 0-1,0 0 1,0-1 0,6 5 3,9 5-13,0 0-1,3 0 14,-16-11-5,0 0 0,1 0 0,-1-1 0,1 0 0,0 0 0,0-1 0,0-1 0,5 1 5,-12-2 1,0-1-1,0 0 1,0 0 0,0 0 0,0 0-1,1 0 1,-1-1 0,0 0 0,-1 1-1,1-1 1,0 0 0,0 0-1,0-1 1,0 1 0,-1 0 0,1-1-1,-1 0 1,1 0 0,-1 1-1,0-2 1,1 1 0,-1 0 0,0 0-1,0-1 1,-1 1 0,1-1-1,0 1 1,-1-1 0,0 0 0,1 0-1,2-7 13,-1-1-1,0 1 1,-1 0 0,0-1 0,0-7-13,-1 10 15,0 0 0,0 0 0,1 0 0,0 0 0,0 0 0,1 0 0,0 1-1,0 0 1,4-7-15,-6 13 0,1-1 0,-1 1-1,1-1 1,-1 1-1,1 0 1,0-1-1,0 1 1,0 0 0,0 0-1,-1 0 1,2 1-1,-1-1 1,0 0-1,0 1 1,0-1 0,0 1-1,0 0 1,0-1-1,0 1 1,1 0 0,-1 0-1,0 1 1,0-1-1,0 0 1,0 1-1,2 0 1,6 2-8,-1 0 0,0 0 0,0 1 0,0 0-1,2 2 9,11 6-21,-1 1 0,0 1-1,15 14 22,-29-23-10,-1 1 0,0 0 1,0 0-1,0 1 0,-1 0 0,1 0 0,-2 0 0,1 1 0,-1-1 0,0 1 1,-1 0-1,2 5 10,-4-9-3,-1 0 1,1 0-1,-1 1 0,0-1 1,0 0-1,0 0 1,-1 1-1,1-1 1,-1 0-1,-1 2 3,2-5 4,0 0-1,-1 1 0,1-1 1,0 0-1,-1 1 0,1-1 1,-1 0-1,0 0 0,1 0 1,-1 0-1,0 0 0,0 1 1,0-1-1,0 0 0,0-1 1,0 1-1,0 0 0,0 0 1,0 0-1,0-1 0,0 1 1,0 0-1,-1-1 0,1 1 1,0-1-1,0 1 0,-1-1 1,1 0-1,0 0 0,-1 0 1,1 1-1,-1-1-3,1-1 20,0 0 1,0 1-1,0-1 1,0 0-1,0 0 0,1 1 1,-1-1-1,0 0 1,1 0-1,-1 0 0,0 0 1,1 0-1,-1 0 1,1 0-1,-1 0 0,1 0 1,0 0-1,-1-1 1,1 1-1,0 0 0,0 0 1,0 0-1,0 0 1,0 0-1,0-1-20,0-31 341,0 27-328,2 0 1,-1 0-1,1 0 0,-1 0 1,2 0-1,-1 1 0,1-1 1,0 1-1,0-1 1,0 1-1,1 0 0,-1 0 1,1 0-1,1 1 0,-1-1 1,1 1-1,3-2-13,5-4 0,0 0-1,0 1 1,1 1-1,1 0 0,0 1 1,0 1 0,-6 2-3,1 0 0,0 1 0,-1 1 0,1-1 0,0 2-1,0-1 1,0 1 0,0 1 0,0 0 0,5 0 3,-11 1-3,0 0 0,1 0 0,-1 0-1,0 0 1,0 0 0,0 1 0,0 0 0,0 0-1,0 0 1,-1 0 0,1 0 0,-1 1 0,1 0-1,-1 0 1,0 0 0,0 0 0,0 0 0,0 1-1,-1-1 1,0 1 0,1-1 0,-1 1 0,0 0-1,-1 0 1,1 1 3,7 19-4,1 0 1,2-1-1,0 0 0,1-1 0,1 0 1,1-1-1,4 3 4,-12-17-9,-1 0 1,2-1 0,-1 1 0,0-1-1,1-1 1,0 0 0,1 0-1,-1 0 1,6 1 8,-7-4-11,0 1 0,0-2 1,0 1-1,1-1 0,-1 0 0,0 0 1,0-1-1,1 0 0,-1-1 0,0 1 0,1-1 1,-1-1-1,4-1 11,4-2-4,0-2 1,-1 0-1,0 0 0,0-1 1,0-1-1,-1 0 0,-1-1 1,1-2 3,6-3 10,-8 7-2,-1-1-1,1-1 1,-2 0-1,0 0 0,0 0 1,-1-1-1,0-1 1,0 0-1,-2 0 1,1 0-1,-2 0 1,0-1-1,0 0 0,-1 0 1,-1-1-1,0 1 1,0-6-8,3-18 20,-2-1 0,-1 1 0,-2-1 0,-2 1 0,-1-1 0,-3 1 0,-5-24-20,9 54 29,-2-1 0,1 0 1,-1 1-1,-1-1 0,1 1 0,-1 0 1,-2-2-30,5 7 3,0 1 0,0-1 0,0 1 0,0-1 0,0 1 1,-1-1-1,1 1 0,0 0 0,-1 0 0,1-1 0,-1 1 1,0 0-1,1 0 0,-1 1 0,0-1 0,1 0 0,-1 1 0,0-1 1,0 1-1,0-1 0,0 1 0,1 0 0,-1 0 0,0 0 1,0 0-1,0 0 0,0 0 0,0 0 0,0 1 0,0-1 1,-1 1-4,2-1-1,1 0 0,-1 1 0,1-1 0,-1 0 0,1 1 0,-1-1 0,1 0 0,-1 1 0,1-1 0,0 0 0,-1 1 0,1-1 0,-1 1 0,1-1 0,0 1 0,-1-1 0,1 1 1,0-1-1,0 1 0,-1-1 0,1 1 0,0-1 0,0 1 0,0-1 0,0 1 0,0-1 0,0 1 1,3 18-20,-3-17 20,7 22 10,0 0 1,10 18-11,-6-14 13,-1 0 1,1 10-14,32 115 44,29 115 50,-71-262-99,1 1 10,-1 0 0,1 0-1,0 0 1,1 0-1,0-1 1,0 1-1,1 0-4,-3-5-1,0 0 0,1-1 0,-1 1 0,1-1 0,0 1-1,-1-1 1,1 1 0,0-1 0,0 0 0,-1 0 0,1 0-1,0 0 1,0 0 0,1 0 0,-1-1 0,0 1 0,0-1-1,0 1 1,0-1 0,0 0 0,1 0 0,-1 0-1,0 0 1,0 0 0,0 0 0,1-1 1,5 0-96,1-1 1,-1-1-1,0 1 1,0-1-1,0-1 0,-1 1 1,1-1-1,-1-1 1,0 1-1,0-1 1,0 0-1,4-5 96,-1 1-413,-1-1 0,0 0 0,0-1 1,-1 0-1,0 0 0,-1-1 0,5-10 413,11-39-827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08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264 554 7017,'-10'-2'749,"-1"1"-1,1 0 1,0 1-1,0 0 1,0 1-1,-6 1-748,6-1 67,0 1-1,0 1 1,0 0-1,0 0 1,1 1-1,-1 0 1,1 1 0,0 0-1,0 0 1,1 1-1,-1 0 1,1 0 0,1 1-1,-1 0 1,1 1-1,-4 4-66,7-5 15,0 1-1,0-1 0,0 1 0,1 0 1,0 0-1,0 0 0,1 0 1,0 0-1,1 0 0,0 1 0,0-1 1,1 0-1,-1 1 0,2 5-14,0-8 1,-1 1-1,1-1 1,0 0-1,0 0 1,1 0-1,0 0 1,0 0 0,0 0-1,1-1 1,-1 1-1,2-1 1,-1 1-1,0-1 1,1 0-1,0 0 1,0-1-1,1 1 1,-1-1 0,1 0-1,1 0 0,2 0-55,0 0-1,0 0 1,0-1 0,1-1-1,-1 1 1,1-2 0,0 1 0,0-1-1,0 0 1,0-1 0,0 0-1,-1 0 1,1-1 0,0 0-1,0-1 1,0 0 0,1 0 55,27-9-399,-1-1 0,0-1 1,14-9 398,-33 14-64,85-38 983,73-31 1614,-155 69-2509,6 0-11,-2-2 0,1-1 0,-1-1 0,-1-1 0,0-1 0,2-3-13,-24 16-1,1 0 1,-1 0-1,0 0 1,1-1-1,-1 1 1,0 0-1,0-1 1,0 1-1,0-1 1,0 1-1,0-1 1,0 1-1,0-1 1,-1 0-1,1 1 1,-1-1 0,1 0-1,-1 0 1,0 1-1,0-2 1,0 2-2,0 0-1,-1 0 0,1 0 1,-1 0-1,1 0 1,-1 1-1,0-1 1,1 0-1,-1 0 1,0 0-1,0 0 1,1 1-1,-1-1 1,0 0-1,0 1 0,0-1 1,0 1-1,0-1 1,0 1-1,0-1 1,0 1-1,0 0 1,0-1-1,0 1 1,0 0-1,0 0 1,-1 0-1,1 0 0,0 0 1,0 0-1,0 0 1,0 0-1,0 0 3,-10 1-9,1 0 0,-1 0-1,1 1 1,-1 0 0,1 1 0,0 0-1,0 0 1,-2 3 9,-23 9-44,-19 14 44,48-26 0,-15 8-5,0 1 1,1 2 0,-7 5 4,22-15-2,1 0 1,-1 1 0,1-1 0,0 1 0,0 0 0,0 0-1,0 0 1,1 0 0,0 1 0,0-1 0,0 1 0,1 0-1,0 0 1,0 0 0,0 1 1,2-3-1,0 0 0,0-1 1,0 1-1,0 0 0,1 0 0,-1-1 0,1 1 1,0 0-1,0-1 0,1 1 0,-1-1 1,0 0-1,1 1 0,0-1 0,0 0 0,0 0 1,0 0-1,1 0 0,-1 0 0,1 0 1,0-1-1,0 1 0,0-1 0,0 0 0,0 0 1,2 1 0,11 7 2,1-1 0,0-1 0,0 0 0,16 4-2,1-2-21,2-1 0,-1-2 1,1-1-1,0-1 0,0-3 0,1-1 1,-1-1-1,36-6 21,48-10-404,0-6 0,-1-5 404,-88 20-88,3 0 17,23-6-189,21-9 260,-58 15-20,0-1 0,0 0 0,-1-2 1,0 0-1,9-8 20,-21 13 15,0 0 0,0-1 0,-1 0 0,1 0 0,-1 0 0,5-7-15,-10 11 15,0 1 0,0-1 0,1 0 0,-1 1-1,-1-1 1,1 0 0,0 0 0,0 0 0,-1 0 0,1 1 0,-1-1 0,1 0 0,-1 0-1,0 0 1,0 0 0,0 0 0,0 0 0,0 0 0,0 0 0,-1 0 0,1 0 0,-1 0-1,1 0 1,-1 0 0,0 0 0,0 0 0,0 1 0,0-1 0,0 0 0,0 1 0,0-1-1,-1 0-14,-2-2 37,-1 0 0,1 0 0,-1 1 0,0 0 0,0 0 0,0 0 0,0 1 0,0 0 0,0 0 0,-1 0 0,1 0 0,-1 1 0,1 0 0,-2 0-37,-14-2 80,-1 1 1,-20 1-81,8 2 26,1 1 0,-1 2 0,1 1 0,0 2 0,-26 8-26,35-7 4,0 1 0,1 0 1,1 2-1,-1 1 0,2 0 0,0 2 0,-20 16-4,34-24 0,0 0 0,0 1 0,1 0 1,-1 1-1,2-1 0,-1 1 0,1 0 0,0 0 1,-2 6-1,6-12-1,0 1 0,0-1 0,0 1 0,0 0 0,1 0 0,-1-1 0,1 1 0,-1 0 0,1 0 1,0 0-1,0-1 0,1 1 0,-1 0 0,0 0 0,1 0 0,0-1 0,0 1 0,-1 0 1,1-1-1,1 1 0,-1-1 0,0 1 0,1-1 0,-1 1 0,1-1 0,0 0 0,0 0 0,0 0 1,0 0-1,0 0 0,0 0 0,1-1 0,0 1 1,6 4-1,0-1-1,1-1 1,0 0 0,0 0 0,0 0-1,0-2 1,0 1 0,1-1-1,-1-1 1,1 0 0,-1 0 0,11-1 1,8-2 6,0 0 0,0-2 0,0-1 0,6-3-6,6-3 9,-1-1 1,0-2-1,-1-2 0,25-14-9,-43 19 6,-1-1 0,-1 0 1,0-1-1,0-2 0,-2 0 0,0 0 0,-1-2 0,0 0 0,6-9-6,-16 16 7,-1 1 0,1-1 0,-1 0 0,-1 0 0,0-1 0,0 1 0,-1-1 0,-1 0 0,0 0 0,0 0 0,0-11-7,-2-7 13,-1-1 0,-1 1 0,-5-27-13,-5-22 44,-4 1 0,-2 1 0,-27-65-44,28 102 63,17 39-62,0-1-1,-1 1 0,1 0 1,0 0-1,0-1 1,0 1-1,0 0 1,0 0-1,0-1 1,-1 1-1,1 0 1,0 0-1,0 0 1,0-1-1,0 1 1,-1 0-1,1 0 1,0 0-1,0 0 0,-1-1 1,1 1-1,0 0 1,0 0-1,-1 0 1,1 0-1,0 0 1,0 0-1,-1 0 1,1 0-1,0 0 1,-1 0-1,1 0 1,0 0-1,0 0 1,-1 0-1,1 0 1,0 0-1,0 0 0,-1 0 1,1 0-1,0 0 1,0 0-1,-1 0 1,1 1-1,0-1 1,0 0-1,-1 0 1,1 0-1,0 0 1,0 1-1,0-1 1,-1 0-1,1 0 1,0 1-1,0-1 0,0 0 1,0 0-1,0 0 1,-1 1-1,1-1 1,0 0-1,0 1 1,0-1-1,0 0 1,0 0-1,0 1 1,0-1-1,0 0 1,0 1-1,-3 24 6,4 28 48,2 0 0,2 0 1,3-1-1,9 36-54,67 208 516,-67-242-453,-5-9-129,-1 0 0,-3 1 0,1 24 66,3 138-641,-9-59 349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4:16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2 187 9378,'-2'-13'3737,"17"-5"-2769,14-1-200,27-4-576,18-4-144,28 5-320,10-8-416,17-5 448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0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1232,'0'-2'552,"0"0"-224,0 0 9,0 0-57,0 0-88,0 1-528,0-1 248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0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334 27 2425,'-1'-20'5111,"1"20"-5031,-1 0-1,1-1 1,0 1 0,0 0 0,0-1-1,0 1 1,0 0 0,0-1 0,0 1-1,-1 0 1,1 0 0,0-1 0,0 1-1,0 0 1,-1 0 0,1-1 0,0 1-1,0 0 1,-1 0 0,1-1 0,0 1-1,-1 0 1,1 0 0,0 0 0,-1 0-1,1 0 1,0-1-80,-4 2 45,0 0 0,1 0 1,-1 0-1,1 1 0,-1-1 0,1 1 0,0-1 0,0 1 0,-2 2-45,0-2 32,-22 14 70,1 0-1,-13 11-101,27-17 22,0 0 1,1 0-1,0 1 1,0 0-1,2 1 1,-9 12-23,-9 19 87,-10 25-87,29-51-8,1 0 1,0 1-1,1 0 1,1 0-1,-1 14 8,3-17-5,1 0-1,1 0 1,1 8 5,0-17-3,0 0 0,1 0 0,0 0 0,0-1 0,1 1 1,0 0-1,0-1 0,0 1 0,0-1 0,2 2 3,-2-5-13,-1 0 0,1 0 1,-1 0-1,1 0 0,0-1 0,0 1 1,0-1-1,0 1 0,0-1 0,0 0 0,0 0 1,0 0-1,0 0 0,1 0 0,-1 0 1,0 0-1,1-1 0,-1 1 0,2-1 13,8 1-292,-1 0 0,1-1 0,8-1 292,2 0-836,38 0-2010,-23-2 1987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1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3241,'53'-28'2820,"-53"22"714,0 6-3532,0 0 0,0-1 0,0 1 0,0 0 0,0-1 0,0 1 0,-1 0 0,1-1 0,0 1 0,0 0 0,0 0 0,0-1 0,1 1 0,-1 0-1,0-1 1,0 1 0,0 0 0,0-1 0,0 1 0,0 0 0,0-1 0,1 1 0,-1 0 0,0 0 0,0-1 0,0 1 0,0 0 0,1 0 0,-1-1-1,0 1 1,0 0-2,4-1 0,0 1 0,0-1 0,1 1 0,-1 0 0,0 0 0,0 0 0,0 1 0,0-1 0,0 1 0,0 0-1,-1 0 1,1 1 0,0-1 0,0 1 0,-1 0 0,1 0 0,5 1 0,4 2 0,-1 1-1,1 0 1,-1 0-1,-1 1 0,1 1 1,-1 0-1,6 5 1,-13-8 7,1 1-1,-1-1 1,0 1 0,0 0 0,0 0-1,-1 1 1,0-1 0,0 1-1,-1 0 1,2 6-7,-3-10 7,0 1 0,-1-1 0,1 1 0,-1 0 0,0-1-1,0 1 1,0 0 0,0-1 0,-1 1 0,0 0 0,1-1 0,-1 1 0,-1-1 0,1 1 0,0-1 0,-1 0-1,0 0 1,1 1 0,-1-1 0,-1 0 0,0 1-7,-11 11 9,-1-1 0,-1 0 0,-3 2-9,10-12-598,6-3-3068,3-1 3002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3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1 718 1680,'0'0'1065,"0"0"-157,0 0-157,18-4 1414,-17 3-2086,0 1-1,1-1 0,-1 1 0,0-1 0,0 0 1,0 0-1,0 1 0,0-1 0,0 0 1,0 0-1,0 0 0,0 0 0,0 0 0,-1 0 1,1 0-1,0-1 0,-1 1 0,1 0 1,0 0-1,-1 0 0,0-1 0,1 1 0,-1 0 1,0-2-79,10-23 287,2 3-123,-7 15-110,-1 0 0,0 0 0,0 0 0,-1 0 0,0-1 0,-1 0 0,1 1 0,-2-1 1,1 0-1,-1 0 0,0-5-54,-7-152 550,2 75 137,6-85-687,6 133 214,-6 32 63,0-1 0,0 1 0,-1-10-277,-7 89 65,3-23-70,-9 178-27,6 78-131,6-288 142,1-1 0,0 0 0,0 0 0,2 0 0,-1 0 0,4 7 21,-5-15-13,1-1 0,-1 1 0,1-1 0,0 0 0,0 1 0,0-1 0,1 0 0,-1 0 0,1 0 0,1 1 13,-2-2-12,0-1 0,0 0 0,-1 0 0,1 0 0,0 0 0,0 0 0,0 0 0,0 0 0,1-1 0,-1 1 0,0-1 1,0 1-1,0-1 0,0 0 0,1 0 0,-1 0 0,0 0 0,2-1 12,12-2-47,0 0 1,-1-2-1,1 0 0,-1 0 0,0-2 1,6-3 46,27-17-49,8-7 49,-56 34 0,17-11 10,-2 0-1,0-1 1,0 0 0,-1-2 0,0 1 0,-2-2 0,1 1 0,8-15-10,-15 20 37,-1-1 1,0 1-1,0-1 0,-1 0 1,0 0-1,-1 0 1,0 0-1,0-1 0,-1 0 1,-1 1-1,0-1 1,0 0-1,-1 1 0,0-1 1,-1 0-1,-1-7-37,1 14 10,0 0 0,0 0-1,-1 0 1,1 0 0,-1 0 0,1 0-1,-1 0 1,-1 1 0,1-1 0,0 1-1,-1 0 1,0-1 0,0 1 0,-3-2-10,5 3-1,-1 1 0,0 0 0,0-1 1,-1 1-1,1 0 0,0 1 0,0-1 1,0 0-1,-1 1 0,1-1 0,0 1 1,-1-1-1,1 1 0,0 0 0,-1 0 1,1 0-1,0 1 0,-1-1 0,1 0 0,0 1 1,-1 0-1,1-1 0,0 1 0,0 0 1,0 0-1,0 0 0,-2 1 1,-6 5-3,0 1 0,0-1 0,1 1-1,0 1 1,0 0 0,1 0 0,0 1 0,0 0-1,2 0 1,-4 6 3,-13 25-62,2 0-1,0 7 63,12-28-35,1 1 0,0 0 1,1 0-1,2 0 0,0 1 1,1 2 34,3-22-5,1 0 1,0 0-1,0 0 1,0 0-1,0 0 1,0 0-1,0 0 1,0-1-1,1 1 1,-1 0-1,1 0 0,-1 0 1,1-1-1,0 1 1,0 0-1,0 0 1,0-1-1,0 1 1,0-1-1,0 1 1,1 0 4,-1-1-7,1 0 0,0 0 0,0 0 0,-1-1 0,1 1 0,0 0 1,0-1-1,0 1 0,0-1 0,-1 0 0,1 0 0,0 1 0,0-1 0,0 0 0,0-1 1,0 1-1,1 0 7,8-2-24,1-1 0,-1-1 0,0 0 1,0 0-1,10-5 24,-13 5 0,24-11-112,-1-1 1,26-18 111,-48 29-3,-1-1 1,0-1 0,0 0 0,-1 0 0,0 0 0,0-1-1,0 0 1,-1 0 0,-1 0 0,1-1 0,-1 0 0,0-3 2,0-7 112,-5 19-110,0-1 0,0 1 0,0 0 1,0 0-1,0 0 0,0 0 0,0 0 0,0-1 0,0 1 0,0 0 1,0 0-1,0 0 0,0 0 0,0 0 0,0-1 0,-1 1 1,1 0-1,0 0 0,0 0 0,0 0 0,0 0 0,0 0 1,0 0-1,0 0 0,-1 0 0,1-1 0,0 1 0,0 0 1,0 0-1,0 0 0,0 0 0,-1 0 0,1 0 0,0 0 1,0 0-1,0 0 0,0 0 0,0 0 0,-1 0 0,1 0 1,0 0-1,0 0 0,0 0 0,0 0 0,0 0 0,-1 0 1,1 1-1,0-1 0,0 0 0,0 0 0,0 0 0,0 0-2,-2 1 8,0 1 0,0-1 0,1 1 0,-1-1 0,1 1 0,-1 0 0,1 0 0,-1-1 0,1 1 0,0 0 0,0 0 0,0 0 0,0 2-8,-3 5-2,1-1 0,1 1 1,0 0-1,0 0 0,1 0 1,0 0-1,0 0 0,1 0 1,0 0-1,1 0 0,0 1 1,1 5 1,0-10-12,-1 0 0,1 0 0,0 0 0,0-1 0,0 1 1,1-1-1,-1 1 0,1-1 0,0 0 0,1 0 0,-1 0 1,1-1-1,0 1 0,-1-1 0,1 0 0,1 0 1,-1 0-1,0 0 0,1-1 0,0 1 0,-1-1 0,1-1 1,2 1 11,5 1-9,0 0 0,0-1 0,1-1 0,-1 0 0,1 0 0,-1-1 0,0-1 0,1 0 0,-1-1 0,1-1 0,-1 1 0,0-2 0,5-2 9,-2 1-3,0-1-1,0-1 1,-1 0 0,0-1-1,0-1 1,-1 0-1,0-1 1,-1 0-1,0-1 1,1-2 3,-7 6 41,-1 0-1,-1-1 1,1 1 0,-1-1-1,0 0 1,-1 0 0,0 0-1,0 0 1,-1 0 0,0-1-1,0 1 1,-1-1 0,0 0-1,-1 1 1,0-1 0,0 0-1,-1 1 1,0-1 0,0 0-1,-1 1 1,0 0 0,-1-1-1,0 1 1,0 0 0,-1 0-1,0 0 1,0 1 0,-2-2-41,-4-1 143,10 10-141,0 0-1,0 0 1,0 1-1,0-1 1,-1 0-1,1 0 1,0 0-1,0 0 1,0 0-1,0 0 1,0 0-1,-1 0 0,1 0 1,0 0-1,0 0 1,0 1-1,0-1 1,0 0-1,0 0 1,0 0-1,0 0 1,-1 0-1,1 0 1,0 1-1,0-1 1,0 0-1,0 0 1,0 0-1,0 0 1,0 0-1,0 1 1,0-1-1,0 0 1,0 0-1,0 0 1,0 0-1,0 1 1,0-1-1,0 0 1,0 0-1,0 0 1,0 0-2,1 5-1,-1-1 0,1 1 0,0-1 1,0 0-1,1 1 0,0 1 1,4 8-2,0 1-1,0-2 1,2 1-1,0-1 1,0 0 0,8 9 2,8 6-19,23 29-111,-42-50 74,-1 0 0,0 0 0,0 0 0,-1 0 0,0 0 0,0 1 0,1 5 56,-4-11-5,1 0-1,-1 0 0,0 0 0,0 0 1,0 0-1,0 0 0,0 0 1,0 0-1,0 0 0,-1 0 0,1 0 1,-1 0-1,1-1 0,-1 1 0,0 0 1,0 0-1,0 0 0,0-1 0,0 1 1,0-1-1,0 1 0,-1-1 0,1 1 1,0-1-1,-1 0 0,0 1 1,1-1-1,-1 0 0,1 0 0,-1 0 1,0 0-1,0 0 0,0-1 0,1 1 1,-1-1-1,-2 1 6,-5 2-22,0-1 0,0-1 0,0 0-1,0 0 1,0 0 0,0-1 0,-1-1 22,9 2-9,0-1 1,-1 0-1,1 0 0,0 0 0,0 0 1,0 0-1,0 0 0,0-1 0,0 1 1,0 0-1,0 0 0,0-1 0,0 1 1,0-1-1,0 1 0,1-1 0,-1 1 1,0-1-1,0 0 0,0 1 0,0-1 1,1 0-1,-1 1 0,0-1 0,1 0 1,-1 0-1,0 0 0,1 0 0,-1 0 1,1 0-1,0 0 0,-1 1 0,1-1 1,0-1-1,-1 1 0,1 0 0,0 0 1,0 0-1,0 0 0,0 0 0,0 0 1,0 0-1,0 0 9,6-3-41,-3 3 43,44-13 48,16-1-50,15-5 58,-66 17-20,1-1-1,-1 0 0,-1-1 0,1-1 0,-1 0 1,0 0-1,0-1 0,9-8-37,-13 9 23,-1 0 0,1-1-1,-1 0 1,-1 0 0,1 0 0,-1-1-1,-1 1 1,1-1 0,-1-1 0,-1 1-1,0 0 1,0-1 0,0-1-23,4-27 109,-2 1 1,-2-1-1,-1 0 0,-2 0 1,-3-14-110,2 0 102,1 46-91,-1-52 246,-4-18-257,-2 61 114,7 14-113,0 0 0,0 0 0,-1-1 0,1 1 0,0 0 0,0 0 0,0 0 0,-1 0 0,1 0 0,0 0 0,0 0 0,0 0 0,-1-1 0,1 1 0,0 0 0,0 0 0,0 0 0,-1 0 0,1 0 0,0 0 0,0 0 0,-1 0 0,1 0 0,0 0 0,0 0 0,0 1 0,-1-1 0,1 0 0,0 0 0,0 0 0,0 0 0,-1 0 0,1 0 0,0 0 0,0 0 0,0 1 0,0-1 0,-1 0 0,1 0 0,0 0 0,0 0 0,0 1 0,0-1 0,0 0 0,0 0 0,-1 0 0,1 1 0,0-1 0,0 0 0,0 0 0,0 0 0,0 1 0,0-1 0,0 0 0,0 0-1,0 1 1,0-1 0,0 0 0,0 0 0,0 0 0,0 1 0,0-1 0,0 0 0,0 0 0,1 1 0,-1-1 0,0 0-1,-2 15-1,1 0 0,0 1-1,1-1 1,1 4 1,1 5 8,2 49 34,7 19-42,-4-36-9,-1 55 9,-8 134-257,4-242 134,1-7 67,6-10 58,-5 8 16,5-9-3,2 0 0,0 1 0,0 0 0,12-10-15,4-4 24,-5 3 8,1 1 0,26-21-32,-38 36-1,1 1 0,-1 0 1,2 1-1,-1 1 0,0 0 1,1 0-1,4 0 1,-15 5-1,0 0 0,0 1 0,0-1 0,0 1 0,0 0 0,0-1 0,0 1 0,1 0 0,-1 0 0,0 0 1,0 1-1,0-1 0,0 0 0,0 1 0,0 0 0,0-1 0,0 1 0,0 0 0,-1 0 0,2 0 1,0 1 0,-1 0 0,1 1 0,-1-1 0,0 0 0,1 1 1,-1 0-1,-1-1 0,1 1 0,0 0 0,-1 0 0,1 0 0,-1 0 0,4 11-7,-1 0 1,0 0-1,-1 0 1,-1 1-1,1 4 7,-1 4 7,0-3 11,1 0 0,1 0-1,1 3-17,-4-22 0,0 1 0,-1-1-1,1 0 1,0 0 0,0 0-1,0 0 1,0 1 0,0-1-1,0 0 1,0-1 0,0 1-1,0 0 1,0 0 0,1 0-1,-1-1 1,0 1 0,1-1-1,-1 1 1,0-1 0,1 1-1,-1-1 1,1 0 0,-1 1-1,0-1 1,1 0 0,-1 0-1,1 0 1,-1 0 0,1-1-1,-1 1 1,0 0 0,1-1 0,-1 1-1,2-1 1,7-2-9,0 0 0,0 0-1,0-1 1,2-2 9,2 0 1,-1-1-1,-1-1 1,1 0-1,-1-1 1,-1 0-1,0 0 1,0-2-1,-1 1 1,0-1-1,-1-1 1,0 0-1,4-8 0,-3 3 8,-1 0 0,-1-1-1,-1 0 1,0 0-1,-1-1 1,-1 0 0,-1 0-1,-1 0 1,0-4-8,-3 22 8,1 0-1,-1 1 1,0-1 0,0 0-1,0-1 1,1 1 0,-1 0 0,0 0-1,0 0 1,0 0 0,-1 0-1,1 0 1,0 0 0,0 0-1,0 0 1,-1 0 0,1 0 0,0 0-1,-1 1 1,1-1 0,-1 0-1,0 0 1,1 0 0,-1 0 0,1 1-1,-1-1 1,0 0 0,0 0-1,0 1-7,0 0 6,0 0-1,0 0 0,-1 1 1,1-1-1,0 0 0,0 1 1,0-1-1,-1 1 1,1 0-1,0-1 0,0 1 1,0 0-1,0 0 0,0 0 1,0 0-1,1-1 0,-1 1 1,0 0-1,0 1 1,1-1-1,-1 0 0,0 0 1,1 1-6,-6 8-6,0 1 1,1 0 0,0 0 0,1 0 0,0 1-1,1 0 1,0 0 0,1 0 0,0 0 0,1 0 0,1 0-1,0 0 1,0 4 5,1-10-18,0 0 1,0 0-1,0 0 1,0-1-1,1 1 0,0 0 1,0-1-1,1 1 0,0-1 1,0 0-1,0 0 1,3 4 17,-3-5-16,0-1-1,1 0 1,-1 0 0,1 0 0,0-1 0,-1 1 0,1-1 0,0 0 0,1 0 0,-1 0 0,0-1 0,0 1 0,1-1 0,-1 0 0,1 0 0,-1-1 0,1 1 0,0-1 16,2 0 6,-1 0 0,0-1 0,0 1 0,0-2 1,0 1-1,0 0 0,0-1 0,-1 0 0,1-1 0,0 1 1,-1-1-1,1 0 0,-1-1 0,0 1 0,0-1 1,-1 0-1,1 0 0,-1 0 0,0-1 0,0 1 1,0-1-1,0 0 0,-1-1 0,0 1 0,0 0 0,-1-1 1,1 0-1,-1 1 0,0-1 0,-1 0 0,1 0 1,-1 0-1,0 0 0,-1 0 0,0 0 0,0-1 1,0 1-1,0 0 0,-2-5-6,-1-5 19,-2 0 0,1 1 1,-2 0-1,0 0 0,-1 0 1,0 1-1,-1 0 0,-1 0 0,-5-6-19,12 17 0,0 0-1,-1 1 0,1-1 1,-1 1-1,1-1 0,-1 1 0,0 0 1,0 0-1,0 0 0,0 0 1,-1 1-1,1-1 0,0 1 0,-1-1 1,1 2-1,1-1-1,-1 1 0,1 0 0,-1 0 0,0 0 0,1 0 1,-1 0-1,1 1 0,-1-1 0,1 1 0,-1-1 0,1 1 1,0 0-1,-1 0 0,1 0 0,0 1 0,0-1 0,0 0 0,-1 1 1,0 1 1,-2 1-51,1 0 0,-1 0 0,1 1 0,0-1 0,0 1 0,1 0 0,0 0 0,0 1 0,0-1-1,0 1 1,1-1 0,0 1 0,0 0 0,0 0 0,1 0 0,0 0 0,0 0 0,1 0 0,-1 0 0,1 0 0,1 0 0,-1 1 0,1-1 0,1 3 51,0 0-351,0 0 0,1 0-1,0 0 1,0-1 0,1 1 0,0-1-1,1 0 1,0 0 0,0 0 0,1-1-1,0 1 1,0-2 0,0 1 0,1 0-1,7 4 352,36 17-1314,-49-27 1276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3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24 283 4105,'8'-25'1315,"-2"0"-1,-1-1 1,-1 1 0,-1-1 0,-1 0-1,-2-24-1314,-12 60 358,7-4-362,1 0 1,0 0-1,0 1 0,0-1 1,1 1-1,0 0 1,0 0-1,1 1 1,0-1-1,0 0 1,1 1-1,0-1 1,0 1-1,1-1 0,-1 1 1,2 1 3,-1 3-15,1 0 1,1 0-1,-1 0 1,2 0-1,0 0 0,0-1 1,1 1-1,1-1 1,5 11 14,-8-19-3,0 0 1,0 0-1,-1 0 1,2 0 0,-1 0-1,0 0 1,0-1 0,1 1-1,0-1 1,-1 1 0,1-1-1,0 0 1,0 0-1,0-1 1,1 1 0,-1-1-1,0 1 1,0-1 0,1 0-1,-1 0 1,1 0-1,-1-1 1,1 1 0,1-1 2,0 0-1,0-1 1,0 0-1,0 0 1,0 0-1,0-1 1,0 0 0,0 0-1,0 0 1,-1 0-1,1-1 1,-1 1-1,0-1 1,0 0-1,0-1 1,0 1 0,1-2 0,26-28-37,-2-1 0,-1-2 0,6-12 37,-17 24-29,-17 24 27,1 0 1,-1 0-1,0 0 1,1 0 0,-1 0-1,0 1 1,1-1 0,-1 0-1,0 0 1,0 0 0,1 1-1,-1-1 1,0 0 0,1 0-1,-1 1 1,0-1 0,0 0-1,0 1 1,1-1-1,-1 0 1,0 1 0,0-1-1,0 0 1,0 1 0,0-1-1,0 0 1,1 1 0,-1-1-1,0 0 1,0 1 0,0-1-1,0 1 1,0-1 0,0 0-1,-1 1 2,6 16-3,-3-1-9,1 0 1,1 0 0,0 0-1,1-1 1,5 10 11,-8-20 0,1 1 1,0-1 0,0 0 0,0 0 0,1-1 0,0 1 0,0-1-1,0 0 1,0 0 0,0 0 0,1 0 0,0-1 0,0 0 0,0 0-1,0 0 1,0-1 0,4 2-1,2-1-7,-1 0 0,1-1-1,0-1 1,0 1 0,0-2-1,0 1 1,0-2 0,0 1-1,0-2 1,0 1 0,0-2 0,-1 1-1,11-5 8,3-2 10,0-1-1,-1-1 0,0-1 1,-1-1-1,10-7-9,-23 14 4,0-1 1,-1 0-1,1 0 0,-1-1 0,-1 0 0,1 0 1,-1-1-1,1-2-4,-5 5 8,1 0 1,-1-1 0,0 1-1,-1-1 1,1 1-1,-1-1 1,-1 0 0,1 0-1,-1 1 1,0-1-1,-1 0 1,0 0 0,0-6-9,-2-8 58,-1 0 1,-3-9-59,5 23-22,-1 1 0,1-1 1,-1 1-1,-1 0 0,1-1 0,-1 1 0,0 1 0,-1-3 22,11 15-270,0 0 0,1-1-1,0 0 1,0 0 0,0-1 0,7 3 270,50 21-618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5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53 581 3377,'0'0'95,"0"0"0,0 0 1,-1 0-1,1 0 1,0 0-1,0 0 0,-1 0 1,1 0-1,0 0 1,0 0-1,0-1 0,-1 1 1,1 0-1,0 0 1,0 0-1,0 0 0,0 0 1,-1 0-1,1 0 0,0-1 1,0 1-1,0 0 1,0 0-1,-1 0 0,1 0 1,0-1-1,0 1 1,0 0-1,0 0 0,0 0 1,0-1-1,0 1 0,0 0 1,0 0-1,0 0 1,0-1-1,0 1 0,-1 0 1,1 0-1,1 0 1,-1-1-1,0 1 0,0 0 1,0 0-1,0-1-95,4-13 208,-2 11 35,4-14 22,2 1-1,0 0 0,4-6-264,-5 12 104,-2 0 0,1-1-1,-1 1 1,-1-1 0,0-1 0,-1 1 0,0 0-1,1-10-103,-1 8 158,-2 0-1,1-1 1,-2 1-1,1-1 1,-2 1-1,0-1 1,-1 1-1,-2-11-157,3 20 28,0 0-1,0 0 0,-1 0 0,1 1 0,-1-1 1,0 1-1,0-1 0,0 1 0,0 0 0,-1-1 1,1 1-1,-1 0 0,0 1 0,0-1 0,0 0 1,0 1-1,0 0 0,0 0 0,-1 0 0,1 0 1,-1 0-1,0 1 0,1-1 0,-1 1 0,0 0 1,0 0-1,0 1 0,0-1 0,0 1 0,0 0 1,-3 0-28,2 0 14,-20-1 31,25 1-45,0 0 1,0 0-1,0 0 0,0 0 1,0 0-1,0 0 0,-1 0 0,1 0 1,0 0-1,0 0 0,0 0 1,0 0-1,0-1 0,0 1 1,0 0-1,0 0 0,0 0 1,-1 0-1,1 0 0,0 0 1,0 0-1,0 0 0,0 0 1,0 0-1,0 0 0,0 0 1,0-1-1,0 1 0,0 0 0,0 0 1,0 0-1,0 0 0,0 0 1,0 0-1,0 0 0,0 0 1,0-1-1,0 1 0,0 0 1,0 0-1,0 0 0,0 0 1,0 0-1,0 0 0,0 0 1,0 0-1,0-1 0,0 1 1,0 0-1,0 0 0,0 0 0,0 0 1,0 0-1,0 0 0,0 0 1,0 0-1,0 0 0,1 0 1,-1 0-1,0-1 0,16-7 19,22-8-16,25-11 1,64-17-4,-108 39-6,38-13 18,0 3 1,1 2 0,14 1-13,-55 13 9,-17-1-9,0 0-1,0 0 1,1 0 0,-1 0-1,0 1 1,0-1 0,0 0-1,0 0 1,1 0 0,-1 0 0,0 0-1,0 1 1,0-1 0,0 0-1,0 0 1,0 0 0,1 0-1,-1 1 1,0-1 0,0 0-1,0 0 1,0 0 0,0 1-1,0-1 1,0 0 0,0 0 0,0 0-1,0 1 1,0-1 0,0 0-1,0 0 1,0 0 0,0 1-1,0-1 1,0 0 0,0 0-1,-1 0 1,1 1 0,-2 2 1,0 0 0,0 0 0,-1 0 1,1 0-1,-1-1 0,0 1 0,-2 1-1,-54 43 17,34-30-3,1 2 1,1 1-1,1 0 0,1 2 1,-6 8-15,23-24-3,0-1 0,0 1 0,0 0 0,0 0 1,1 1-1,0-1 0,1 1 0,-1 0 0,1-1 0,1 1 0,-1 0 0,1 0 1,0 0-1,1 1 0,-1-1 0,2 0 0,-1 0 0,1 0 0,0 0 0,0 0 1,1 0-1,0 0 0,0-1 0,2 6 3,-2-8-3,0 0 0,0 0 0,1 0 1,-1-1-1,1 1 0,0 0 0,0-1 0,0 0 1,0 0-1,0 0 0,1 0 0,-1 0 0,1-1 1,0 0-1,1 1 3,1 0-4,0-1-1,1 1 1,-1-1 0,1-1 0,0 1-1,0-1 1,-1 0 0,1-1 0,3 0 4,8 0-6,1-2 0,-1 0 0,0-1 1,0-1-1,0-1 0,15-6 6,-15 4 2,1-1-1,-1 0 0,-1-2 1,0 0-1,0-1 1,-1 0-1,0-2 1,-1 0-1,0 0 0,-1-1 1,-1-1-1,0-1 1,-1 1-1,-1-2 1,3-5-2,-10 14 4,-1-1 0,1 1 0,-2-1 0,1 0 0,-1 0 0,0 0 0,-1 0 0,0 0 0,0-2-4,-1 8 9,0-1 0,0 0 1,0 0-1,0 0 1,-1 1-1,1-1 0,-1 0 1,0 1-1,0-1 1,-1 0-1,1 1 0,-1-1 1,1 1-1,-1 0 1,0-1-1,0 1 0,-1 0 1,1 0-1,-1 1 0,1-1 1,-1 0-1,-1 0-9,3 2 3,0 1 1,0-1-1,0 1 0,0-1 0,0 1 1,0-1-1,0 1 0,-1 0 0,1 0 1,0-1-1,0 1 0,0 0 0,0 0 0,0 0 1,-1 0-1,1 0 0,0 1 0,0-1 1,0 0-1,0 0 0,0 1 0,-1 0-3,0 0 5,-1 0 0,1 1-1,0-1 1,-1 1-1,1 0 1,0 0 0,0 0-1,0 0 1,-1 1-5,-2 4 1,0 0 0,0 1 1,1-1-1,0 1 0,-2 7-1,0 4-11,0 0 0,2 0 1,0 0-1,1 1 0,2-1 0,-1 1 1,2-1-1,1 1 0,0-1 0,2 1 1,0-1-1,1 0 0,1 0 0,0 0 1,4 5 10,-6-19-4,0 0 0,0 1 0,0-1 0,1 0 0,-1-1 0,2 1 0,-1-1 0,0 1 0,1-1 0,-1 0 0,1-1 1,0 1-1,1-1 0,-1 0 0,1 0 0,-1-1 0,1 0 0,0 0 0,0 0 0,-1-1 0,1 1 0,0-1 0,1-1 1,2 1 3,6-1-7,0 0-1,0 0 1,0-2 0,-1 0 0,1 0 0,-1-2 0,1 0 0,-1 0 0,9-5 7,-4 1 10,-2-1-1,1 0 1,-1-1-1,-1-1 1,0-1-1,0 0 1,-1-1-1,-1 0 1,1-2-10,-8 7 14,-1 1 0,0-1 0,0-1 0,-1 1 0,0-1 0,0 0 0,-1 0 0,0 0 0,-1 0 1,0-1-1,0 0 0,-1 0 0,-1 1 0,1-1 0,-1 0 0,-1 0 0,0 0 0,-1-8-14,-2 2 31,0 1 0,0-1 0,-2 1 0,0 0 1,0 0-1,-1 0 0,-1 1 0,-1 0 0,0 0 0,-1 1 0,0 0 0,-2-1-31,11 13 4,-1 1-1,1-1 1,-1 0-1,1 1 0,-1-1 1,1 0-1,-1 1 0,0-1 1,1 0-1,-1 1 1,0-1-1,0 1 0,1 0 1,-1-1-1,0 1 1,0-1-1,1 1 0,-1 0 1,0 0-1,0-1 1,0 1-1,0 0 0,0 0 1,1 0-1,-1 0 0,0 0 1,0 0-1,0 0 1,0 0-1,0 1 0,1-1 1,-1 0-1,0 0 1,0 1-1,0-1 0,1 0 1,-1 1-1,0-1 1,0 1-1,1-1 0,-1 1 1,0 0-1,1-1 0,-1 1 1,1-1-1,-1 1 1,1 0-1,-1 0 0,1-1 1,-1 1-1,1 0-3,-3 3-1,1 1 0,0-1-1,0 1 1,1 0 0,0-1 0,-1 1-1,1 0 1,0 3 1,1 5-8,-1 1 1,2-1-1,0 1 0,0-1 1,2 1-1,-1-1 0,2 0 1,0 0-1,0 0 0,1-1 1,1 1-1,6 9 8,12 18-70,1-2-1,3 0 1,5 3 70,25 34-209,-56-73 198,-1 0-1,1 0 1,-1 0-1,1 0 1,-1 0-1,0 0 1,0 0-1,0 0 1,0 0-1,0 1 1,-1-1 0,1 0-1,-1 0 1,1 1-1,-1-1 1,0 1-1,0-1 1,0 0-1,0 1 1,0 1 11,-2-2-4,1 0-1,-1 0 1,1 0 0,-1 0 0,0 0-1,0 0 1,0 0 0,0 0 0,0-1-1,0 1 1,0-1 0,0 0 0,-1 1-1,1-1 1,0 0 0,-1 0 0,0 0 4,-21 8 3,1-1 0,-1-1 0,-22 3-3,33-10-48,13-6-36,19-12-175,1 6-33,1 2 0,20-9 292,20-9-312,-13 2 286,-1-2 0,-2-2 0,-1-2 0,-1-1 1,33-36 25,-76 69 4,6-6 577,-9 6 267,-8 3-450,10-3-399,0 1 1,-1-1 0,1 1 0,0-1-1,0 1 1,0 0 0,0-1 0,0 1 0,1 0-1,-1 0 1,0 0 0,0 0 0,0 0-1,1 0 1,-1 0 0,1 0 0,-1 0-1,0 1 1,-13 29-4,10-20 9,0-2-9,1 0 1,0 0 0,0 0-1,0 8 4,3-14-5,0-1 0,1 0-1,-1 1 1,1-1-1,-1 0 1,1 0 0,0 0-1,0 1 1,0-1-1,0 0 1,0 0 0,0 0-1,1-1 1,-1 1-1,1 0 1,-1 0 0,1-1-1,0 1 1,0-1-1,-1 1 1,1-1-1,0 0 1,0 0 0,0 0-1,1 0 1,-1 0-1,0 0 1,0-1 0,0 1-1,1-1 1,-1 1-1,0-1 1,1 0 0,-1 0-1,0 0 1,1 0-1,-1 0 1,0-1 0,0 1-1,2-1 6,0-1 2,0 0-1,0-1 0,0 1 1,0-1-1,0 0 0,-1 0 1,0 0-1,1 0 0,-1-1 1,0 1-1,-1-1 0,1 0 1,-1 0-1,1 0 0,-1 0 1,0 0-1,-1 0 0,1-1 1,-1 1-1,0-1 0,0 1 1,0-1-1,0 1 0,-1-5-1,0-3-6,0 0 0,-1 0 0,0 0 0,-1 0 0,0 1 0,-1-1 0,0 1 0,-1-1 0,-1-1 6,2 7-39,-1-5-49,0 0 0,-1 1 0,0 0 0,-1 0 0,0 0 0,0 1 0,-1 0 0,-2-2 88,9 10-50,-1 1 0,1-1 0,-1 0 0,1 1 0,-1-1 0,0 1 1,1-1-1,-1 1 0,0-1 0,1 1 0,-1 0 0,0-1 0,1 1 0,-1 0 0,0-1 0,0 1 1,0 0-1,1 0 0,-1 0 0,0 0 0,0 0 0,0 0 0,1 0 0,-1 0 0,0 0 0,0 0 1,0 0 49,0 1-182,0 0 1,0 0 0,-1 0 0,1 0 0,0 0 0,0 0-1,0 0 1,0 0 0,1 1 0,-1-1 0,0 0-1,0 0 1,1 1 0,-1-1 0,1 2 181,-7 17-1146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6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1 264 2721,'34'-6'503,"-26"5"-312,1 0-1,-1-1 0,0 0 0,1 0 1,-1-1-1,0 0 0,0 0 0,0-1 1,-1 0-1,1 0 0,-1-1 0,0 0 1,0 0-1,3-4-190,1-2 556,25-23 1011,-34 33-1449,0-1 0,0 0 1,1 1-1,-1 0 0,0-1 1,1 1-1,-1 0 0,1 0 1,-1 0-1,1 1 0,-1-1 1,1 0-1,-1 1 0,4 0-118,-5 0 23,0 0-1,1 1 1,-1-1-1,0 1 0,0-1 1,0 1-1,1-1 1,-1 1-1,0 0 1,0 0-1,0 0 0,0-1 1,0 1-1,0 0 1,0 0-1,-1 0 1,1 1-1,0-1 0,0 0 1,-1 0-1,1 0-22,10 28 58,14 77-26,7 25-199,1-14-9,-35-201 971,2 53-703,2-1 0,0 1 0,2-1 0,4-7-92,-6 27 26,2 1 0,-1 0 0,2 0 0,-1 0 0,1 1 1,6-8-27,-8 13 2,0 0 0,1 0 1,0 0-1,0 1 0,0 0 0,1 0 1,0 0-1,-1 0 0,1 1 1,0 0-1,1 0 0,-1 0 0,3 0-2,1-1-1,0 1 0,0 1 0,1 0 0,-1 0 0,0 1 0,1 0 0,0 0 0,-1 1 0,3 1 1,-8-1 0,0 0-1,0 1 0,0 0 0,0 0 0,1 0 1,-1 0-1,0 0 0,-1 1 0,1 0 0,0 0 1,0 0-1,-1 0 0,1 1 0,-1-1 0,0 1 1,0 0-1,0 0 0,0 0 0,0 0 0,-1 1 1,1-1-1,-1 1 1,2 5-4,0-1-1,0 1 1,-1 1 0,0-1 0,0 0 0,-1 1 0,-1-1 0,1 3 4,0 17-32,-1 1 1,-2 0 31,0-13-57,1 0 0,0 0 1,1 0-1,1-1 0,1 1 1,0 0-1,1-1 0,3 6 57,-7-21-8,1 1-1,-1-1 1,1 1-1,0-1 1,0 0-1,0 1 1,0-1-1,0 0 1,0 0-1,0 0 1,0 1-1,1-1 1,-1-1-1,0 1 1,1 0-1,-1 0 1,0 0-1,1-1 1,-1 1-1,1-1 1,-1 1-1,1-1 1,-1 1-1,1-1 1,0 0-1,-1 0 1,1 0-1,-1 0 1,1 0-1,0 0 1,-1 0-1,1-1 1,-1 1-1,1 0 1,0-1 8,4-1-5,1 0 1,-1-1-1,0 0 0,0 0 1,0 0-1,-1-1 0,1 0 1,2-2 4,14-13 30,-1-2 0,-1 0 0,-1-1 0,0-1 1,-2-1-1,-1-1 0,-1 0 0,-1-1 1,11-27-31,-21 43 48,-1 0 1,0 0 0,-1-1 0,0 1 0,0-1 0,-1 0 0,0 1 0,-1-6-49,0 13 24,0 0 0,0 0-1,-1 0 1,1 0 0,-1 0 0,1 0 0,-1 0 0,0 0 0,0 0 0,0 0 0,-1 0 0,1 0 0,-1 1-1,1-1 1,-1 1 0,0-1 0,0 1 0,0-1 0,0 1 0,-1 0 0,1 0 0,0 0 0,-1 1-1,0-1 1,1 0 0,-1 1 0,0 0 0,0-1 0,0 1 0,-1 0-24,0 1 14,0-1 0,0 1-1,0 0 1,-1 0 0,1 1 0,0-1 0,0 1 0,0 0 0,0 0 0,0 0-1,0 1 1,0-1 0,0 1 0,0 0 0,1 0 0,-1 0 0,1 1 0,-1-1 0,1 1-1,0 0 1,0 0 0,0 0 0,-2 3-14,-7 9 6,0 0 0,1 1 1,1 0-1,-4 11-6,3-7 3,1 0 0,1 1 0,-1 8-3,7-19-11,0 0 1,1 0-1,0 0 0,0 1 0,2-1 0,-1 0 0,1 1 1,1 4 10,-1-13-4,0-1 0,0 0 1,0 1-1,0-1 1,1 0-1,-1 0 0,0 1 1,1-1-1,-1 0 1,1 0-1,-1 1 1,1-1-1,0 0 0,-1 0 1,1 0-1,0 0 1,0 0-1,0 0 0,0 0 1,0 0-1,0-1 1,0 1-1,0 0 1,0 0 3,1-1-5,0 1 1,0-1 0,-1 0 0,1 0 0,0 0 0,0 0 0,-1 0 0,1 0 0,0 0 0,-1 0 0,1-1 0,0 1 0,0-1 0,-1 1 0,1-1 0,0 0 4,6-3-3,1-1 0,-1 0 1,0-1-1,0 1 0,-1-1 1,1-1 2,3-4 3,-1 0-1,-1 0 1,0-1 0,0 0 0,-1-1 0,-1 0 0,0 0-1,0-1 1,1-5-3,2-10 49,-1-1 1,-1 0-1,-2 0 1,-1-2-50,-3 15 49,0 1 128,0 28-42,-1 34-126,0-16-38,1 1 0,1-1 1,5 22 28,-7-49-1,0 0 0,-1 0 0,1-1 0,1 1 0,-1-1 0,0 1 0,1-1 0,-1 1 0,1-1 1,1 2 0,-2-3 0,-1-1 0,1 1 0,0-1 0,-1 1 0,1-1 0,0 1 0,-1-1 0,1 1 0,0-1 0,0 0 0,0 0 0,-1 1 0,1-1 0,0 0 0,0 0 0,0 0 0,-1 0 0,1 0 0,0 0 0,0 0 0,0 0 0,-1 0 0,1 0 0,0 0 0,0-1 0,0 1 0,-1 0 0,1-1 0,0 1 0,0 0 0,-1-1 0,1 1 0,0-1 1,-1 1-1,1-1 0,-1 1 0,1-1 0,0 0 0,-1 1 0,14-15 3,-2-1 0,0 0 0,0 0 0,-2-1 1,0 0-1,3-10-3,3-1 38,15-23-38,23-20 128,-49 69-140,-2 10 10,-2 14 3,-1-20-3,-4 89 2,1-50-67,2 1 0,3 22 67,-2-63-2,0 0 1,1 0-1,-1 0 1,0 0-1,0 0 1,0 0-1,1 0 1,-1 0-1,0 0 1,1 0 0,-1 0-1,1 0 1,-1-1-1,1 1 1,0 0-1,-1 0 2,1-1 0,-1 1-1,1-1 1,-1 0 0,1 0-1,-1 0 1,0 1-1,1-1 1,-1 0-1,1 0 1,-1 0 0,1 0-1,-1 0 1,1 0-1,-1 0 1,1 0-1,-1 0 1,1 0 0,-1 0-1,1 0 1,-1 0-1,1 0 1,-1 0-1,1-1 1,2-1 3,1 1-1,-1-2 0,1 1 0,-1 0 0,0-1 0,3-2-2,-3 2 5,208-170 73,-116 97-110,-81 67 21,-14 9 11,0 0-1,0 0 1,0 0-1,1 0 1,-1 0 0,0 0-1,0 0 1,0 0 0,0 0-1,0 0 1,0 0-1,1 0 1,-1 0 0,0 0-1,0 0 1,0 0-1,0 0 1,0 0 0,0 0-1,0 0 1,1 0 0,-1 0-1,0 0 1,0 0-1,0 0 1,0 0 0,0 1-1,0-1 1,0 0-1,0 0 1,0 0 0,1 0-1,-1 0 1,0 0 0,0 0-1,0 0 1,0 0-1,0 1 1,0-1 0,0 0-1,0 0 1,0 0 0,0 0-1,0 0 1,0 0-1,0 0 1,0 1 0,0-1-1,0 0 1,0 0-1,0 0 1,0 0 0,0 0 0,-9 27-32,4-16 35,-4 10-38,0 0-1,1 0 0,1 0 0,-3 15 36,9-29-81,0-1 0,0 1 1,0 0-1,1 0 0,0-1 0,1 1 1,-1 0-1,1 0 0,0-1 1,1 1-1,0 0 0,0-1 0,0 0 1,2 3 80,-3-7-54,-1-1 0,1 1 0,0-1 0,0 1 0,0-1 1,0 1-1,0-1 0,0 0 0,0 1 0,0-1 0,0 0 0,1 0 1,-1 0-1,0 0 0,1 0 0,-1 0 0,1-1 0,-1 1 1,1 0-1,-1-1 0,1 1 0,0-1 0,-1 1 0,1-1 0,0 0 1,-1 0-1,1 0 0,0 0 0,-1 0 0,1 0 0,0 0 0,-1 0 1,1-1-1,0 1 0,-1-1 0,1 1 0,-1-1 0,2 0 54,5-4-309,1 1 0,-1-2-1,0 1 1,0-1 0,-1-1-1,2-1 310,-1 1-249,21-17-442,-2-2 1,-1-1-1,2-4 691,-21 23 138,-1-1 1,0 1-1,0-1 0,0 0 0,-1 0 1,-1-1-1,0 1 0,0-1 0,-1 0 1,0 0-1,0-1 0,-1 1 0,0-3-138,-2 12 108,0 0-1,0 0 1,0 0-1,0 0 1,0 0-1,0 0 1,0 0-1,0 0 0,0 0 1,0 0-1,-1 0 1,1 0-1,0 0 1,-1 0-1,1 0 1,-1 0-1,1 0 1,-1 0-1,1 1 0,-1-1 1,0 0-1,0 0-107,0 0 60,0 1 0,1 0 0,-1 0-1,0-1 1,0 1 0,0 0-1,0 0 1,1 0 0,-1 0 0,0 0-1,0 0 1,0 1 0,0-1-1,1 0 1,-1 0 0,0 1 0,0-1-1,1 0 1,-1 1 0,0-1 0,0 1-60,-5 3 108,0 0 1,0 0 0,0 1 0,1 0 0,-2 1-109,-3 5 14,0 1 0,2-1 0,-1 1 0,1 1 0,1 0 1,0 0-1,1 0 0,-2 8-14,4-12-113,1 1 0,0-1 0,1 1-1,0-1 1,1 1 0,-1 0 0,2-1 0,0 1 0,0 0-1,0 0 1,2-1 0,-1 1 0,2 3 113,-2-10-174,0 0 0,0 0 0,0 0 0,0-1 0,1 1 0,0 0 0,-1-1 0,1 1-1,0-1 1,0 1 0,1-1 0,-1 0 0,0 0 0,1 0 0,-1 0 0,1 0 0,-1-1 0,1 1 0,0-1 0,0 0 0,0 0 0,0 0 0,0 0-1,0 0 1,3 0 174,22-1-965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7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0 184 5505,'20'-33'1921,"-20"33"-1896,0 0 0,0 0 0,0 0 0,0 0 1,0 0-1,1-1 0,-1 1 0,0 0 0,0 0 0,0 0 1,0 0-1,0-1 0,0 1 0,0 0 0,0 0 0,0 0 1,0 0-1,0-1 0,0 1 0,0 0 0,0 0 0,0 0 0,0 0 1,0-1-1,0 1 0,0 0 0,0 0 0,0 0 0,0-1 1,0 1-1,0 0 0,0 0 0,0 0 0,0 0 0,0-1 1,0 1-1,0 0 0,-1 0 0,1 0 0,0 0 0,0 0 1,0 0-1,0-1-25,-15 13 1078,15-12-1024,-1 1-47,1-1 1,0 0 0,-1 0-1,1 0 1,0 1-1,0-1 1,0 0 0,-1 0-1,1 0 1,0 1-1,0-1 1,0 0 0,-1 0-1,1 1 1,0-1-1,0 0 1,0 1 0,0-1-1,0 0 1,0 1 0,0-1-1,0 0 1,0 0-1,0 1 1,0-1 0,0 0-1,0 1 1,0-1-1,0 0 1,0 1 0,0-1-1,0 0 1,0 0-1,0 1 1,0-1 0,0 0-1,1 1 1,-1-1-8,13-4 10,18-4-3,0-1 0,-1-1 0,0-2 0,-1-1 0,25-15-7,-45 24 15,34-24-13,-42 27 8,1 0 1,-1 1 0,0-1 0,0 0-1,0 0 1,0 0 0,0 0 0,0 0-1,0 0 1,0-1 0,0 1 0,0 0-1,0 0 1,-1-1 0,1 1 0,-1 0-1,1-1 1,-1 1 0,1-1 0,-1 1-1,0 0 1,0-1 0,1 1 0,-1-1-1,0 1 1,-1-1 0,1 0-11,0 1 24,-1 0 1,0-1 0,0 1-1,0 0 1,0 0 0,0 1-1,0-1 1,0 0-1,0 0 1,0 0 0,0 0-1,0 1 1,0-1-1,-1 1 1,1-1 0,0 1-1,0-1 1,-1 1-1,1 0 1,0 0 0,-1-1-1,1 1 1,0 0-1,-1 0 1,1 0 0,0 0-1,-1 1 1,1-1-1,0 0 1,-1 1 0,1-1-1,0 0 1,0 1-25,-6 1 59,1 0 1,0 0 0,0 1-1,0 0 1,0 0-1,-1 1-59,-3 3 44,0 0-1,1 1 0,-1 0 0,2 1 0,-1 0 1,-2 4-44,8-9-2,0 0 1,0 0 0,0 0 0,1 1 0,-1-1-1,1 1 1,0 0 0,0-1 0,1 1 0,0 0-1,0 0 1,0 0 0,0 0 0,1 1 0,-1-1-1,2 3 2,-1-5-28,1 0-1,0 0 0,0-1 1,0 1-1,0 0 0,0-1 1,1 1-1,-1-1 0,1 1 1,0-1-1,0 0 0,0 0 1,0 1-1,0-1 0,0-1 1,0 1-1,1 0 0,-1-1 0,1 1 1,-1-1-1,1 1 0,0-1 1,-1 0-1,1 0 0,0-1 1,0 1-1,0 0 29,6 1-380,-1-1-1,1 0 1,-1 0 0,1 0 0,-1-1-1,1 0 1,0-1 0,7-1 380,24-11-1025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20:57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3 6441,'0'-2'2601,"0"2"-1241,0 0-1064,14 23 8,5 29-24,15 66-64,-20-51-24,7 8-103,5 8 15,3 9 8,-13 5-72,-16-1-8,-14-1 40,-39-20-200,-16-12-185,-29-16-1639,1-1 1328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11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0 829 3033,'1'19'593,"-1"-15"-283,0 1 0,0 0 1,0-1-1,1 1 0,0-1 0,0 1 1,0-1-1,0 1-310,-3-6 3659,1-9-1083,1 7-2564,1-1 0,0 0 1,0 1-1,1-1 0,-1 1 0,1-1 1,0 1-1,-1 0 0,1 0 1,1 0-1,-1 0 0,0 0 0,3-2-12,5-8 15,9-11-4,-6 9 1,-1 0 0,-1-1 1,0-1-1,-1 0 0,6-15-12,-1-6 64,-2 0-1,-2-1 0,-2 0 1,-1-1-1,-2 0 1,0-17-64,0-69 66,-6-39-66,0 158 0,0-11 6,0 6 7,0 1 0,-1-1 0,0 1 0,0 0 0,-2-3-13,3 14 1,0 0-1,0 0 1,0 0 0,-1 0 0,1 0-1,0 0 1,0 0 0,0 0 0,0 0-1,0 0 1,0 0 0,0 0 0,0 0-1,0 0 1,0 0 0,0 0 0,-1 0-1,1 0 1,0 0 0,0 0 0,0 0-1,0 0 1,0 0 0,0 0 0,0 0-1,0 0 1,0 0 0,0 0 0,-1 0-1,1 0 1,0 0 0,0 0 0,0 0-1,0 0 1,0 0 0,0-1 0,0 1-1,0 0 1,0 0 0,0 0 0,0 0 0,0 0-1,0 0 1,0 0 0,0 0 0,0 0-1,0 0 1,0 0 0,0 0 0,0-1-1,0 1 1,0 0 0,0 0 0,0 0-1,0 0 1,0 0 0,0 0 0,0 0-1,0 0 1,0 0 0,0 0 0,0-1-1,-3 11-2,2-4 3,-104 468-65,95-416 91,2 0 0,0 54-27,7-83 3,2 0-1,1 1 1,2-1 0,0 0 0,2 0 0,6 16-3,-9-35-4,1 0 1,0 0-1,0-1 1,1 1-1,0-1 0,1 0 1,0-1-1,0 1 0,2 1 4,-5-7 0,0 0 0,0-1-1,0 1 1,1-1 0,-1 1 0,0-1-1,1 0 1,0-1 0,-1 1-1,1 0 1,0-1 0,0 0-1,0 0 1,0 0 0,0-1 0,0 1-1,0-1 1,0 0 0,0 0-1,0 0 1,0-1 0,0 1-1,0-1 1,1 0 0,7-3 7,-1-1 0,0 0 0,0 0 0,0-1 0,-1 0 0,0-1 0,0 0 0,-1-1 0,2-1-7,-2 1 4,34-26 3,-2-2-1,-2-2 1,-1-2 0,-2-2-7,-22 26 2,-1-1 0,-1-1 0,-1 0 0,0-1 0,-1 0 1,-2 0-1,0-1 0,0 0 0,-2 0 0,-1-1 0,2-16-2,-6 31 3,0 0-1,-1-1 1,0 1-1,0-1 0,-1 1 1,0 0-1,0-2-2,1 7 1,-1 0 0,1 0 0,0 1 0,0-1 0,-1 0 0,1 0 0,-1 0 0,1 0 0,0 1 0,-1-1 0,0 0 0,1 0 0,-1 1 0,1-1 0,-1 0 0,0 1 0,1-1 0,-1 0 0,0 1 0,0-1 0,0 1 0,1 0 0,-1-1 0,0 1 0,0 0 0,0-1 0,0 1 0,0 0 0,0 0 0,0 0 0,1 0-1,-1-1 1,0 1 0,0 1 0,0-1 0,0 0 0,0 0 0,0 0 0,0 0 0,0 1 0,0-1 0,1 0 0,-1 1 0,0-1 0,0 1 0,0-1 0,1 1 0,-1-1 0,0 1 0,0 0 0,1-1-1,-6 4 5,1 0-1,0 0 0,0 0 1,0 0-1,0 1 1,1 0-1,0 0 0,0 0 1,0 1-1,0-1 0,1 1 1,0 0-1,0 0 1,1 0-1,-1 4-4,1-5-1,1 0 0,0 0 0,0 0-1,0 0 1,1 1 0,0-1 0,0 0 0,0 0 0,0 0-1,1 1 1,0-1 0,0 0 0,1 0 0,-1 0 0,1 0-1,0 0 1,1-1 0,-1 1 0,1-1 0,1 3 1,1-1-3,0 0-1,0 0 1,1 0 0,-1-1-1,1 0 1,0 0 0,1-1-1,-1 0 1,1 0 0,0 0 0,0-1-1,6 2 4,-1-1 3,0-1-1,1 0 0,-1-1 0,1 0 0,0-1 1,0 0-1,10-2-2,19-1 7,1-2-1,-2-2 1,30-8-7,-50 9 4,0-2 0,-1 0-1,0 0 1,0-2 0,0-1 0,-2 0 0,1-2 0,5-4-4,-15 9 0,0-1 1,0 0 0,-1-1 0,0 0 0,0 0-1,-1-1 1,-1 0 0,6-10-1,-8 14-3,-1-1 0,0 0 0,-1-1 0,1 1 0,-2 0 0,1-1 0,-1 1 0,0-1 0,0 1 0,-1-1 0,0 0 0,0 1 0,-1-1 0,0-2 3,0 9-1,1-1 0,0 0 0,0 0 0,-1 0 1,1 0-1,-1 0 0,0 1 0,0-1 0,1 0 1,-1 1-1,0-1 0,-1 0 0,1 1 0,0-1 1,0 1-1,0 0 0,-1-1 0,1 1 0,-1 0 1,1 0-1,-1 0 0,0 0 1,0 0-1,1 1 1,0 0-1,-1 0 1,1 0-1,0 0 1,-1 0-1,1 1 0,0-1 1,-1 0-1,1 1 1,0-1-1,-1 1 1,1-1-1,0 1 0,0 0 1,0-1-1,-1 1 1,1 0-1,0 0 1,0 0-1,0 0 0,0 0 1,1 0-1,-1 0 1,0 0-1,0 0 1,1 0-1,-1 0 0,0 1 1,1 0 0,-4 3-3,2 0 1,-1 1 0,0-1-1,1 1 1,0 0 0,1 0-1,-1-1 1,1 1-1,0 0 1,0 1 0,1-1-1,0 0 1,0 0-1,1 0 1,0 4 2,0-5 1,0-1 0,0 1 1,1 0-1,0-1 0,-1 1 0,2-1 0,-1 0 1,0 0-1,1 0 0,0 0 0,0 0 0,0 0 1,1-1-1,-1 1 0,1-1 0,-1 0 0,1 0 0,0 0 1,0-1-1,3 2-1,7 1 3,-1 0 1,0 0-1,1-2 1,0 1-1,0-2 1,0 0-1,0-1 1,1 0-1,-1-1 0,0-1 1,6 0-4,22-4 7,0-2 0,-1-2 0,8-4-7,-12 4 13,-1-3 1,0-1-1,-1-1 1,0-2 0,23-15-14,-52 27 11,0-1 1,0 0 0,0 0 0,0 0 0,-1-1-1,0 0 1,0 0 0,0 0 0,-1 0-1,0-1 1,0 0 0,-1 0 0,1-1-12,-3 4 30,1-1 0,-1 1 0,0 0 0,0-1 0,0 1 0,0-1 1,-1 1-1,0-1 0,0 1 0,0-1 0,-1 1 0,1-1 0,-1 1 0,0-1 0,0 1 1,-1-1-1,1 1 0,-1 0 0,0 0 0,0 0 0,-3-4-30,5 7 5,-1 1 0,0-1 1,1 0-1,-1 0 0,0 0 0,1 0 0,-1 1 1,0-1-1,0 0 0,0 1 0,0-1 0,0 1 0,0-1 1,0 1-1,0-1 0,0 1 0,0-1 0,0 1 1,0 0-1,0 0 0,0 0 0,0 0 0,0-1 1,0 1-6,-1 1 9,0-1 1,0 1 0,1-1-1,-1 1 1,0 0 0,1-1-1,-1 1 1,0 0 0,1 0-1,-1 0 1,1 1 0,0-1 0,-2 1-10,-4 5 35,0 1 0,1 1 1,0-1-1,-4 8-35,9-15 0,-6 12 1,0 0-1,1 1 1,1-1-1,0 1 1,1 0 0,1 1-1,0-1 1,0 1-1,2-1 1,0 14-1,1 20 6,2 0-1,7 33-5,2-16 21,14 44-21,-14-69-2,-1 1-1,-3 0 1,-1 0-1,-2 0 0,-2 18 3,-2-57 0,0 7 0,-1 0 0,0-1-1,0 1 1,-2 3 0,3-10 0,-1 0 1,1 0-1,-1 0 1,0 0-1,1 0 1,-1 0-1,0-1 1,-1 1-1,1 0 1,0-1-1,0 1 1,-1-1-1,1 1 1,0-1-1,-1 0 1,0 0-1,1 1 1,-1-1-1,0 0 1,0 0-1,1-1 1,-1 1-1,-3 0 4,0 0 1,0 0-1,0-1 1,0 0-1,0 0 1,0 0-1,0 0 1,1-1-1,-1 0 1,0 0-1,0 0 1,0-1-1,1 0 1,-5-1-5,1-1 13,-1-1 0,0 1 1,1-1-1,0-1 0,0 0 1,0 0-1,-1-2-13,2 1 7,0-1 0,1 0 1,0 0-1,0-1 0,1 1 1,0-1-1,1 0 0,-1-1 0,2 1 1,-1-1-1,2 0 0,-1 0 1,1 0-1,1 0 0,-1 0 0,2 0 1,0-1-1,0 1 0,0 0 1,2 0-1,-1 0 0,1 0 0,1 0 1,-1 0-1,2 0 0,1-3-7,6-10-82,2 1-1,0 0 1,1 1-1,2 1 1,0 0-1,1 1 1,1 0-1,11-8 83,19-12-238,31-18 238,-77 56-2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2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74 1832,'-11'-22'783,"0"-1"-1,-6-4-782,16 26 34,18 48 1187,-11-30-1162,-1-5-7,-1 1 0,-1-1 0,0 0 0,0 1 0,-1 0-1,-1 0 1,0 5-52,-4 113 442,2 72 66,16-11-253,2 43-150,-17-212-120,0 1 0,-2-1 0,-1 0 0,0 0-1,-2-1 1,-2 7 15,-4-6-436,11-23 386,0 0 1,0 1-1,-1-1 0,1 0 0,0 1 0,0-1 0,0 0 1,-1 1-1,1-1 0,0 0 0,-1 1 0,1-1 0,0 0 1,-1 0-1,1 1 0,0-1 0,-1 0 0,1 0 0,0 0 1,-1 0-1,1 1 0,-1-1 0,1 0 0,0 0 0,-1 0 1,1 0-1,-1 0 0,1 0 0,0 0 0,-1 0 0,1 0 0,-1 0 1,1 0-1,0 0 0,-1 0 0,1-1 0,-1 1 0,1 0 1,0 0-1,-1 0 0,1-1 0,0 1 0,-1 0 0,1 0 1,0-1-1,-1 1 50,0-2-644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3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 5633,'-1'0'41,"1"0"1,0-1-1,0 1 0,-1 0 0,1 0 0,0 0 0,0 0 0,-1 0 1,1 0-1,0 0 0,0-1 0,-1 1 0,1 0 0,0 0 1,0 0-1,-1 0 0,1 0 0,0 0 0,0 0 0,-1 0 1,1 1-1,0-1 0,0 0 0,-1 0 0,1 0 0,0 0 1,0 0-1,-1 0 0,1 0 0,0 1 0,0-1 0,-1 0 1,1 0-1,0 0 0,0 0 0,0 1 0,0-1 0,-1 0 0,1 0 1,0 1-1,0-1 0,0 0 0,0 0 0,0 1 0,0-1 1,0 0-1,-1 0 0,1 1-41,-8 23 383,-2 31-529,10-25-38,1 0 0,1-1 0,2 1 0,1 0 0,1-1 1,6 15 183,2 13-1446,-2 7 1446,2 59 493,-4 38-493,-8-110 138,0-23-69,0 0-332,-1 1 1,-1-1-1,-2 1 0,-2 12 263,-8 8-393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3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0 254 6049,'24'-47'2065,"31"13"-2025,15 2-232,43-2-496,15-4-313,15 2-743,-11 4 1072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4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439 337 1584,'2'-1'212,"-1"1"-153,-1 0 1,1 0-1,0-1 0,-1 1 0,1 0 0,0 0 1,-1-1-1,1 1 0,0 0 0,-1-1 0,1 1 1,-1 0-1,1-1 0,-1 1 0,1-1 1,-1 1-1,1-1 0,-1 1 0,0-1 0,1 0 1,-1 1-1,1-1 0,-1 1 0,0-1 0,0 0 1,1 1-1,-1-1 0,0 0-59,-9 1 736,-18 10-579,1 2 1,1 1-1,0 1 0,0 1 0,2 1 0,0 1 0,-5 6-157,-2 4 59,2 1 0,0 1 0,2 1 1,-21 32-60,35-44 21,0 0 1,1 1-1,1 0 1,1 0-1,0 1 1,2 0-1,-5 18-21,11-34 0,1-1 0,-1 0 0,1 1 0,-1-1 0,1 1-1,1-1 1,-1 1 0,0-1 0,1 1 0,-1-1 0,2 2 0,-2-4 0,0 0 0,1 0-1,-1-1 1,1 1 0,0 0 0,-1 0 0,1 0 0,0-1 0,-1 1 0,1 0 0,0 0 0,0-1 0,-1 1 0,1-1 0,0 1 0,0-1 0,0 1-1,0-1 1,0 1 0,0-1 0,0 0 0,0 0 0,0 0 0,0 1 0,0-1 0,0 0 0,0 0 0,0 0 0,0 0 0,0 0 0,0-1-1,0 1 1,0 0 0,0 0 0,0-1 0,0 1 0,6-3-16,0 0 0,-1 0 0,0 0 0,0-1 0,0 0 0,0 0 0,0 0 0,-1-1 0,0 0 0,2-2 16,3-3-40,19-17-156,-2-2 0,-1-1 0,8-15 196,63-99-67,-90 133 125,0 1 123,-5 7 11,-1-1 0,1 1 0,0 0 0,0 0 0,1 1 0,-1-1 0,1 0 0,-1 1 0,1 0 0,2-2-192,-7 21 1057,-1-4-1026,0 0 0,1 0 0,1 1-1,0-1 1,1 0 0,0 0 0,1 1 0,1-1 0,0 0 0,2 3-31,-3-10-29,1-1 0,0 1 0,0-1 1,1 0-1,0 0 0,0 0 0,0-1 0,0 1 0,1-1 0,0 1 1,-1-1-1,2 0 0,-1-1 0,0 1 0,1-1 0,0 1 0,0-2 1,0 1-1,0 0 0,0-1 0,0 0 0,1 0 0,-1-1 0,1 1 1,0-1 28,13 2-253,0-1 0,0 0 0,0-2 0,-1 0 1,1-1-1,0-1 0,0-1 0,0-1 253,29-7-829,-1-2 0,23-10 829,-32 8-336,0-1 0,30-18 336,-50 24 305,1-2 0,-1 0 0,-1-2 0,0 0 1,-1 0-1,3-5-305,-18 18 73,0-1-1,0 1 1,0 0 0,0 0 0,0 0 0,0 0 0,-1-1-1,1 1 1,0 0 0,-1-1 0,1 1 0,-1-1-1,0 1 1,1-2-73,-1 3 40,0-1 0,0 0 0,0 0 0,-1 1 0,1-1 0,0 0 1,0 0-1,0 1 0,-1-1 0,1 0 0,-1 0 0,1 1 0,0-1 0,-1 0 0,1 1 0,-1-1 0,1 1 0,-1-1 0,0 1 0,0-1-40,-3-2 71,0 1 0,-1-1 0,1 1 1,-1 0-1,0 1 0,0-1 0,0 1 0,0 0 0,-1 0-71,-4-1 60,4 0-21,0 1 0,0 0 0,0 0 0,0 0 0,0 1 0,0 0 0,0 0 0,0 0 0,0 1 0,0 0 0,0 0 0,0 0 0,1 1 0,-1 0 0,0 0 0,1 1 0,-6 2-39,-4 4 75,0 2 0,0-1-1,1 2 1,1 0 0,0 1-1,0 0 1,2 0 0,-4 6-75,9-11 2,0 1 1,1 0-1,1 0 1,-1 0 0,1 0-1,1 1 1,0-1-1,0 1 1,1 0-1,0 0 1,0 0 0,1 0-1,1 0 1,0 1-1,0 5-2,1-12-7,-1-1 0,1 1 0,0 0 0,0 0 0,0 0 0,0 0 0,1-1 0,0 1 0,-1 0 0,1-1 0,1 0 0,-1 1 0,0-1 0,1 0 0,0 0 0,-1 0 0,1-1 0,0 1 0,1 0 0,-1-1 0,0 0 0,1 0 0,-1 0 0,1 0 0,0-1 0,-1 0 0,1 1 0,0-1 0,0 0 0,0-1 0,0 1 0,0-1 0,0 0 0,0 0 0,0 0 0,0 0 0,0-1 0,0 1 0,0-1 0,0 0 7,7-3-8,0 0 0,-1 0 0,1-1 0,-1 0 0,0 0 1,0-1-1,-1-1 0,0 0 0,0 0 0,-1-1 0,1 0 0,-2 0 0,2-3 8,8-9 4,-1-1-1,-1-1 1,-1 0-1,-1-1 1,3-8-4,-10 17 40,0 0-1,-1 0 1,-1 0 0,0-1 0,-1 1-1,-1-1 1,0 0 0,-1 0-1,-1 0 1,0 0 0,-1-2-40,-3-19 83,-3 0-1,0 0 1,-3 1 0,-1-1-83,-1-9 22,-18-53 10,26 86-6,-1 1 0,0-1 1,-1 1-1,0 1 1,-1-1-1,-7-8-26,14 18 4,-1 1 0,1-1 0,-1 0 0,1 1 1,-1-1-1,1 1 0,-1-1 0,0 0 0,1 1 0,-1-1 0,0 1 0,0 0 0,1-1 0,-1 1 0,0 0 1,0-1-1,0 1 0,1 0 0,-1 0 0,0 0 0,0-1-4,1 2 2,-1-1-1,1 0 1,-1 0 0,1 1-1,-1-1 1,1 0-1,-1 1 1,1-1 0,0 0-1,-1 1 1,1-1 0,0 1-1,-1-1 1,1 1-1,0-1 1,-1 1 0,1-1-1,0 1 1,0-1 0,0 1-1,-1-1 1,1 1-1,0-1-1,-3 38 10,3-38-10,2 23-7,1 0-1,1 0 0,0-1 1,2 1-1,1-1 0,3 6 8,7 23-8,1 12 4,-6-18 2,2 0 1,2-1 0,1 0-1,10 13 2,-25-54-5,-1-1 0,1 1 0,-1 0-1,1-1 1,0 1 0,0-1 0,0 1-1,1-1 1,-1 0 0,0 0 0,1 0-1,-1 0 1,1-1 0,1 1 5,-2-1-3,0-1 1,0 1-1,-1-1 1,1 0-1,0 0 0,0 0 1,0 0-1,0 0 1,0 0-1,-1 0 0,1-1 1,0 1-1,0-1 0,0 1 1,-1-1-1,1 0 1,0 0-1,-1 0 0,1 0 1,0 0-1,-1 0 1,1 0-1,0-1 3,18-16-4,0-1 0,-2 0 0,11-15 4,17-19 0,-35 43 0,-2 0 1,0-1-1,0 0 1,-1 0-1,0-1 0,-1 0 1,0-1-1,-7 13 0,1-1 1,-1 1 0,0-1-1,0 1 1,1-1 0,-1 1-1,0 0 1,0-1 0,0 1-1,0-1 1,0 1 0,0-1-1,1 1 1,-1-1 0,0 1-1,-1-1 1,1 1 0,0-1-1,0 1 1,0-1 0,0 1-1,0-1 1,0 1-1,-1-1 1,1 1 0,0-1-1,0 1 1,-1 0 0,1-1-1,0 1 1,-1-1 0,1 1-1,0 0 1,-1-1 0,1 1-1,0 0 1,-1 0 0,1-1-1,-1 1 1,1 0 0,-1 0-1,1-1 1,-1 1 0,1 0-1,0 0 1,-1 0 0,1 0-1,-1 0 0,-23 1 35,11 3-20,0 0 1,1 1-1,-1 0 0,1 1 0,0 1 0,-4 3-15,16-10 0,-1 0-1,1 0 0,0 0 1,0 0-1,0 0 1,-1 0-1,1 0 1,0 1-1,0-1 1,-1 0-1,1 0 1,0 0-1,0 0 0,0 1 1,0-1-1,-1 0 1,1 0-1,0 1 1,0-1-1,0 0 1,0 0-1,0 0 1,0 1-1,0-1 0,0 0 1,-1 1-1,1-1 1,0 0-1,0 0 1,0 1-1,0-1 1,0 0-1,1 0 1,7 4-34,21-7-7,42-18-20,6-6 61,-9 3-23,23-3 23,-66 20-8,7-1 2,33-4 6,-56 10 0,1 2 0,0-1 0,-1 1 0,1 1 0,0 0 0,-1 0 0,1 1 0,7 2 0,-14-3 1,0 0 1,-1 0-1,1 0 0,0 1 0,-1-1 0,1 1 0,-1 0 0,0 0 0,1 0 0,-1 0 1,0 0-1,0 0 0,0 0 0,-1 1 0,1-1 0,0 1 0,-1-1 0,0 1 0,1 0 1,-1-1-1,0 1 0,-1 0 0,1 0 0,0 0 0,-1 0 0,1 0 0,-1 0 0,0 2-1,0 11 22,-1-1 0,-1 1-1,0 0 1,-1-1 0,-1 4-22,-3 15 42,3-13-28,2 1 0,0 0-1,1 0 1,1 0 0,2 0 0,1 9-14,-2-25 1,0 0 0,1-1 0,-1 1-1,1-1 1,0 0 0,1 0 0,0 0 0,-1 0-1,1 0 1,1 0 0,-1-1 0,3 3-1,-3-4 2,0-1-1,0 1 1,1-1 0,0 1 0,-1-1-1,1 0 1,0 0 0,0-1-1,0 1 1,0-1 0,1 0-1,-1 0 1,0 0 0,0-1 0,1 1-1,-1-1 1,0 0 0,1 0-2,9-2 0,1 1 1,-1-2 0,0 0 0,0-1-1,-1 0 1,1-1 0,-1 0 0,0-1-1,12-7 0,5-6-25,0 0 0,-1-2-1,10-11 26,-4 1-13,-1-1-1,-1-2 0,-2-1 1,-1-1 13,-27 29 148,-9 8-50,-8 8 4,10-4-91,0 0 0,0 1 0,1 0 0,-1 0-1,1 0 1,0 0 0,1 0 0,0 0 0,0 1 0,0 0 0,0 5-11,-1 1-4,2 0 0,-1 0 1,2 0-1,0 1 0,1 9 4,0-17-16,1 0 1,-1 0-1,1-1 0,0 1 1,0 0-1,0-1 0,1 0 1,0 1-1,0-1 0,1 0 0,-1-1 1,1 1-1,0 0 0,0-1 1,0 0-1,1 0 0,0 0 0,0-1 1,0 0-1,0 0 0,0 0 1,0 0-1,1-1 0,0 0 1,-1 0-1,1 0 0,3 0 16,2 0-24,-1 1 1,1-2-1,0 0 0,-1 0 0,1-1 1,0 0-1,0-1 0,-1 0 0,1-1 1,0 0-1,-1-1 0,0 0 0,1 0 1,-1-1-1,3-2 24,-6 2 2,0 0 1,0 0-1,-1-1 0,1 1 0,-1-2 1,0 1-1,0-1 0,-1 1 1,0-2-1,0 1 0,0-1 1,-1 1-1,0-1 0,0 0 0,-1-1 1,1 1-1,-2-1 0,1 1 1,-1-1-1,0 0 0,-1 0 1,0 0-1,0 0 0,-1 0 0,0 0 1,0 0-1,-1 0 0,0 0 1,0-1-3,-3-6 62,-1 1 0,0-1 1,-7-12-63,-9-24 271,20 50-263,1 0 0,0 0 0,-1 0-1,1 0 1,0 0 0,-1 0 0,1-1-1,0 1 1,0 0 0,0 0-1,0 0 1,0 0 0,0-1 0,1 1-1,-1 0 1,0 0 0,0 0 0,1 0-1,-1 0 1,1 0 0,-1 0-1,1 0 1,-1 0 0,1 0 0,0 0-1,0 0 1,-1 0 0,1 0 0,0 1-1,0-1 1,0 0 0,0 0 0,0 1-1,0-1 1,0 1 0,0-1-1,0 1 1,0-1 0,0 1 0,0 0-1,0-1 1,0 1 0,0 0 0,1 0-1,-1 0 1,1 0-8,8-1 23,0 0 0,1 1 0,-1 1 0,1 0 0,1 0-23,-6 0-1,11 1 3,-1 0 1,0 2-1,0 0 1,0 0-1,0 2 0,-1 0 1,1 1-1,-2 0 1,3 2-3,-8-3-3,0 0 1,0 1-1,-1 0 1,0 0 0,0 1-1,0 0 1,-1 0-1,-1 1 1,1 0 0,-1 0-1,-1 0 1,0 1-1,0 0 1,0 2 2,2 5-6,-2 1 1,0 0-1,-1 0 1,0 0 0,-2 0-1,0 1 1,-1-1-1,-1 0 1,-1 1-1,-2 13 6,8-51 64,1-1-1,1 1 1,0 0 0,2 1-1,0-2-63,55-91-14,-46 82-19,1 1 0,2 0 0,0 2 0,2 0 0,17-15 33,-38 39-6,3-2-3,-1 0 0,0 1-1,1-1 1,0 1-1,0 0 1,1-1 9,-5 4-2,0-1 0,0 1 0,0 0 0,-1 0 0,1-1-1,0 1 1,0 0 0,0 0 0,0 0 0,0 0 0,0 0 0,-1 0 0,1 0 0,0 0 0,0 0 0,0 0-1,0 0 1,0 0 0,0 1 0,-1-1 0,1 0 0,0 1 0,0-1 0,-1 1 0,1-1 0,0 1 0,0-1-1,-1 1 1,1-1 0,0 1 0,-1 0 0,1-1 0,-1 1 0,1 0 0,-1 0 0,1-1 0,-1 1-1,0 0 1,1 0 0,-1 0 0,0 0 0,0-1 0,1 1 0,-1 0 0,0 1 2,3 14-20,0 1-1,-1 0 1,0 0 0,-2 16 20,3 24-51,2-8-782,3-1 0,9 30 833,11 12-685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7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2120,'0'-8'977,"0"3"-561,4 5-144,-4-2-264,0 0-16,0 0 80,15 0 16,6-3 16,3 1 56,61-2 72,-49-3 56,15 7-56,5-4-40,8-1-160,2 5-104,4-2-352,-2 0-320,-6-1 448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8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3633,'0'-6'624,"0"-7"745,0 9-455,1 6 206,20 102-1030,10 62-83,-27-129-9,-1 0 0,-1 0 0,-3 23 2,-4-14-3,-2 0 0,-3 1 3,1-1-437,-3 45 437,12-89-17,1 26-616,-1-27 574,0-1 1,0 1-1,0 0 0,0 0 0,0-1 0,0 1 1,0 0-1,0-1 0,1 1 0,-1 0 0,0-1 1,1 1-1,-1 0 0,0-1 0,1 1 0,-1-1 1,1 1-1,-1-1 0,1 1 0,-1-1 0,1 1 0,-1-1 1,1 1-1,-1-1 0,1 0 0,0 1 0,-1-1 1,1 0-1,0 0 0,-1 1 0,1-1 0,0 0 1,-1 0-1,1 0 0,0 0 0,0 0 0,0 0 59,16-8-673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8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405 0 4833,'0'9'2160,"-2"14"-671,4 13-1273,0 20-176,15 12-8,-4 13-16,-4 2 0,-5 4-16,-4 1 0,-4-1-24,4 0-16,-2-10-144,-3-7-80,-3-14-304,1-16-217,-8-14-319,-2-11-240,-4-19 864</inkml:trace>
  <inkml:trace contextRef="#ctx0" brushRef="#br0" timeOffset="1">0 482 5745,'54'-19'2049,"42"12"-1769,12 1-184,14-7-528,3 2-401,-14-8 497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09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358 541 2609,'19'-14'1839,"-13"9"-543,-16 8 194,-21 12-1460,2 2-1,0 0 1,0 3-30,2-3 19,6-2 26,0 0 1,1 1 0,1 1-1,1 1 1,0 1 0,1 1 0,-8 11-46,17-18 28,-1 0 1,2 0 0,0 1 0,0-1 0,1 2 0,1-1 0,0 1 0,1-1 0,1 1 0,0 0-1,1 1 1,0 7-29,2-20 3,0 0 0,0 1 0,0-1 0,1 0 0,-1 1 0,1-1 0,0 0 0,-1 1 0,2-1-1,-1 0 1,0 0 0,1 0 0,-1 0 0,1 0 0,1 0-3,-2-1 2,1 0-1,0 0 1,0-1-1,0 1 1,0-1-1,1 1 1,-1-1-1,0 0 1,1 0 0,-1 0-1,1 0 1,-1 0-1,1-1 1,-1 1-1,1-1 1,-1 0-1,1 1 1,-1-1 0,1 0-1,2-1-1,8 0 0,-1-1 0,1-1-1,-1 0 1,0-1 0,0 0 0,0-1-1,-1 0 1,1-1 0,10-7 0,5-4-80,-1-2 0,-1-1-1,10-10 81,-18 14-97,0-1 0,-1-1 1,12-16 96,-24 27 7,1 1 1,-1-1 0,0 0-1,0 0 1,-1 0 0,0-1-1,0 1 1,0-1 0,-1 0-1,-1 0 1,1 0 0,-1-6-8,0 13 23,-1 1 0,0-1 0,0 0 0,0 0 0,0 0 0,0 0 0,0 1 0,0-1 0,0 0 0,-1 0 1,1 0-1,0 1 0,0-1 0,-1 0 0,1 0 0,0 0 0,-1 1 0,1-1 0,-1 0 0,1 1 0,-1-1 0,1 0 0,-1 1 1,0-1-1,1 1 0,-1-1 0,0 1 0,1-1 0,-1 1 0,0-1 0,0 1 0,1 0 0,-1-1 0,0 1 0,0 0 1,0 0-1,0 0-23,0 0 19,0 0 1,0 0 0,0 1-1,1-1 1,-1 0 0,0 1-1,0-1 1,0 1 0,0 0-1,0-1 1,1 1 0,-1 0 0,0-1-1,0 1 1,1 0 0,-1 0-1,1-1 1,-1 1 0,1 0-1,-1 0 1,1 0 0,-1 0-1,1 0 1,0 0 0,-1 0-1,1 0 1,0 0 0,0 0 0,0 0-1,0 0 1,0 0-20,-1 11-16,2-1 0,-1 1 0,1-1 0,1 0 1,0 1-1,1-1 0,0 0 0,0 0 0,1 0 0,1-1 0,0 0 0,0 1 0,1-2 1,0 1-1,1-1 0,0 0 0,0 0 0,1-1 0,5 5 16,-2-3-217,0 0 0,0 0 1,1-2-1,1 1 0,0-1 0,0-1 0,0 0 1,1-1-1,0-1 0,0 0 0,0-1 0,1 0 0,0-1 1,-1-1-1,3 0 217,-6-2-140,0-1 0,0 0 1,0-1-1,0 0 0,0 0 0,0-1 1,0-1-1,-1 0 0,0 0 1,0-1-1,2-2 140,23-13-17,-1-2 0,12-11 17,-41 29 25,74-56 2204,-3-3-1,30-34-2228,-102 89 227,-9 7-109,-15 5-77,20-3-43,-38 11-10,1 2-1,1 1 1,1 3-1,0 0 1,1 2-1,1 2 1,1 1-1,-2 4 13,24-19 1,1 1-1,0 1 0,0 0 1,1 0-1,0 1 0,1 0 1,-1 1-1,6-7-1,0-1 1,-1 0 0,2 1-1,-1 0 1,0-1 0,1 1-1,0 0 1,0 0 0,0 0-1,1 0 1,0 0 0,0 0-1,0 0 1,0 0 0,1 0-1,0-1 1,0 1 0,0 0-1,2 4 1,-2-7-1,-1 0 0,1 0-1,0 0 1,1 0 0,-1-1 0,0 1 0,0 0-1,1 0 1,-1-1 0,1 1 0,0-1-1,-1 0 1,1 1 0,0-1 0,0 0-1,0 0 1,0 0 0,0 0 0,0 0-1,0 0 1,1-1 1,1 1 0,0 0-1,0-1 1,0 0-1,1 0 1,-1 0-1,0-1 1,0 1-1,0-1 1,0 0-1,4-1 1,9-4 4,-1-1 0,0-1-1,-1 0 1,13-9-4,-28 17 0,16-9 2,-1-2 0,0 0 0,0 0 1,-2-2-1,1 1 0,-2-2 0,1 0 0,-2 0 0,0-1 0,-1-1 0,0 1 0,-2-2 0,1 1 0,-2-1 0,0-1 0,-2 1 1,1-1-1,-2 0 0,-1 0 0,0 0 0,-1-1 0,-1 1 0,-1-1 0,0 1 0,-2-5-2,-9-56 59,-8-16-59,-5-33 32,11 27 1,5 31 833,-16-59-866,22 136 466,1 12-396,17 122 3,-4-6-41,11 23-32,-10-87-13,4-1 1,2-1 0,6 8 12,-18-58-6,1 1 0,1-2 0,1 1 0,0-1 0,9 10 6,-16-23-1,1 0 0,0 0 0,0-1 0,0 1 0,1-1 0,-1 0 0,1 0 0,0 0 1,0-1-1,1 0 0,-1 0 0,1 0 0,-1-1 0,1 1 0,0-1 0,0-1 0,0 1 0,0-1 0,0 0 0,0-1 1,3 1 0,5-2 2,0-1 1,0-1-1,0 0 1,-1-1 0,1 0-1,-1-1 1,0 0 0,0-1-1,-1-1 1,1 0-1,2-3-2,7-5 3,-1-1-1,0 0 0,-1-2 0,-1-1 1,9-11-3,-16 15 7,1-1 0,-2 0 0,3-5-7,-11 15 2,1 0 0,-1-1 0,-1 1-1,1 0 1,-1-1 0,0 0 0,-1 1 0,0-1-1,0 0 1,0 0 0,-1 0-2,0 6 0,1 0 0,-2 0 0,1 1-1,0-1 1,0 0 0,0 0 0,0 0 0,0 0 0,-1 0 0,1 0 0,0 1-1,-1-1 1,1 0 0,-1 0 0,1 0 0,-1 1 0,1-1 0,-1 0 0,0 1 0,1-1-1,-1 0 1,0 1 0,1-1 0,-1 1 0,-1-1 0,0 0-1,0 0 1,0 1-1,0-1 1,0 1-1,0 0 0,0-1 1,0 1-1,0 0 1,-1 0-1,1 0 1,-1 0 0,-6 2-2,0 0 0,0 0 0,0 0 0,0 1 0,-2 2 2,4-3 2,1 0-3,0 0 1,1 0 0,-1 1 0,1 0 0,0 0-1,0 0 1,0 1 0,0-1 0,0 1-1,1 0 1,-1 1 0,0 0 0,5-5-1,0 1 1,-1-1-1,1 0 1,0 1-1,-1-1 0,1 1 1,0-1-1,0 0 1,0 1-1,-1-1 1,1 1-1,0-1 0,0 1 1,0-1-1,0 0 1,0 1-1,0-1 1,0 1-1,0-1 1,0 1-1,0-1 0,0 1 1,0-1-1,0 1 1,0-1-1,1 0 1,-1 1-1,0-1 0,0 1 1,0-1-1,1 0 1,-1 1-1,0-1 1,1 1-1,-1-1 0,0 0 1,0 0-1,1 1 1,-1-1-1,1 0 1,-1 1-1,0-1 0,1 0 1,-1 0-1,1 0 1,-1 1-1,0-1 1,1 0-1,-1 0 0,1 0 1,0 0 0,23 1-16,9-7 10,-1 0 1,-1-3-1,1 0 1,10-7 5,40-11 0,-62 21-2,-4 1 0,0 0 1,0 1 0,1 1-1,-1 0 1,1 1 0,0 1-1,11 1 2,-27 0 1,0 0 0,0 0 0,0 0 0,0 0 0,0 1 0,1-1 0,-1 0 0,-1 1-1,1-1 1,0 1 0,0-1 0,0 1 0,0 0 0,0-1 0,0 1 0,-1 0 0,1 0 0,0-1 0,0 1-1,-1 0 1,1 0 0,-1 0 0,1 0 0,-1 0 0,1 0 0,-1 0 0,1 0 0,-1 0 0,0 0 0,0 0 0,0 0-1,1 0 1,-1 0 0,0 0 0,0 0 0,0 0 0,-1 0 0,1 0 0,0 0 0,0 0 0,0 1 0,-1-1-1,1 0 1,-1 0-1,-2 10 26,-1-1 0,0 0 0,-1 0 0,-3 5-26,2-3 24,-7 13 36,0 1-8,1 1 0,1 0 0,-1 5-52,10-26 5,0 0 1,0 1 0,1-1 0,0 1 0,0 0 0,0 0 0,1-1 0,0 1-1,1 0 1,-1-1 0,1 1 0,1 0 0,-1-1 0,1 1 0,0-1 0,1 2-6,-1-5 0,-1-1 0,1 1 0,0-1 0,0 0 0,0 1-1,1-1 1,-1 0 0,0 0 0,1 0 0,-1-1 0,1 1 0,0 0 0,0-1 0,-1 0 0,1 0 0,0 0 0,0 0 0,0 0 0,0 0 0,1-1 0,-1 0 0,0 1 0,0-1 0,10 0-7,0 0 0,-1-1 1,1 0-1,-1-1 0,6-1 7,21-7-35,0-2 1,-1-1-1,0-3 0,-1 0 1,-1-2-1,34-23 35,-30 15-106,18-17 106,-44 32-19,-1-1 0,0 0 0,-1 0 0,0-2 0,6-8 19,-17 21 2,0-1 1,0 1 0,0 0-1,0-1 1,0 1 0,-1-1-1,1 1 1,0-1 0,-1 1 0,1-1-1,-1 1 1,1-1 0,-1 0-1,0 1 1,0-1 0,0 0-1,0 1 1,0-1 0,0 0 0,0-1-3,-1 3 2,1 0 1,0 0 0,0-1 0,0 1 0,-1 0 0,1 0 0,0-1 0,0 1 0,-1 0 0,1 0 0,0 0 0,-1-1 0,1 1 0,0 0 0,0 0 0,-1 0 0,1 0 0,0 0 0,-1 0 0,1 0 0,0 0 0,-1 0 0,1 0 0,0 0 0,-1 0-1,1 0 1,0 0 0,-1 0 0,1 0 0,0 0-3,-17 10 99,9-3-83,1 0 1,0 1-1,1 0 0,0 1 1,0 0-1,1-1 0,0 2 1,0-1-1,1 1-16,-2 6 6,0 0 0,0 0 0,2 1 0,0 0 0,1 1-6,2-10-6,1 0-1,-1 0 0,1-1 0,1 1 0,0 0 1,0-1-1,0 1 0,1 0 0,0-1 0,1 0 1,2 7 6,-3-10-13,0 0 0,0 0 0,0 0 0,1-1 0,-1 1 0,1-1 0,0 1 0,0-1 0,0 0 0,1 0 0,-1 0 0,1-1 0,-1 1 0,1-1 0,0 0 0,0 0 0,0 0 0,0-1 0,1 1 0,3 0 13,-4-2-7,0 0 1,0 0 0,1 0 0,-1 0 0,0-1 0,0 0 0,1 0 0,-1 0-1,0-1 1,0 1 0,0-1 0,0 0 0,-1 0 0,1 0 0,0 0 0,-1-1-1,1 0 1,-1 1 0,0-1 0,0-1 0,0 1 6,7-7-10,-1-1 0,-1 1 0,0-1-1,-1-1 1,0 1 0,0-3 10,-1 3 5,0-1 1,-1 1-1,-1-1 0,0 0 1,-1-1-1,0 1 0,-1 0 0,0-1 1,-1 0-1,0 1 0,-1-1 0,0 0 1,-1 1-1,-1-1 0,0 0 0,-1 1 1,0 0-1,-1 0 0,-2-6-5,-8-16 110,9 18-30,5 16-79,0 0 1,1 0-1,-1 0 0,0 0 1,0 0-1,0 0 1,0 0-1,0 0 0,0 0 1,0 0-1,0 0 0,0 0 1,1 0-1,-1 0 0,0 0 1,0 0-1,0 0 1,0 0-1,0 0 0,0 0 1,0 0-1,0 0 0,0 0 1,0 0-1,0 0 1,1 0-1,-1 0 0,0 0 1,0-1-1,0 1 0,0 0 1,0 0-1,0 0 0,0 0 1,0 0-1,0 0 1,0 0-1,0 0 0,0 0 1,0 0-1,0-1 0,0 1 1,0 0-1,0 0 1,0 0-1,0 0 0,0 0 1,0 0-1,0 0 0,0 0 1,0 0-1,0-1 0,0 1 1,0 0-1,0 0 1,0 0-1,0 0 0,0 0 1,0 0-1,0 0 0,0 0 1,-1 0-1,1 0 1,0 0-1,0 0 0,0-1 1,0 1-2,52 37-113,-30-23 38,-1 1 0,-1 0 0,0 2 1,12 14 74,-27-24-3,0 0 0,0 1 0,0-1 1,-1 1-1,0 1 0,-1-1 1,0 0-1,0 1 0,-1 0 0,0-1 1,0 1-1,-1 0 0,0 0 1,0 0-1,-1 0 0,-1 0 0,0 0 1,0 0-1,0 0 0,-2 2 3,-5 22-4,-1-1-1,-2-1 0,-1 0 0,-13 24 5,11-32 6,10-18 8,8-13 8,20-39-16,21-37-158,9-8 152,-38 67-43,2 0-1,1 1 1,0 2 0,2-1 0,15-11 43,-29 28-2,0 0-1,1 0 0,0 1 1,0 0-1,0 1 1,1 0-1,0 0 0,-1 0 1,1 1-1,9-2 3,-12 5 8,-1-1 1,1 0-1,0 1 0,0 0 0,-1 1 0,1-1 1,0 1-1,0 0 0,-1 0 0,1 1 0,-1 0 0,1 0 1,-1 0-1,0 0 0,0 1 0,0 0 0,0 0 0,1 2-8,6 4-1,0 1 0,-1 1-1,0-1 1,-1 2-1,0 0 1,-1 0-1,3 6 2,10 19-177,-2 2-1,0 1 178,27 71-180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2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43 196 1224,'-30'-123'871,"18"51"2407,15 96-2818,0 1 0,-1 0 0,-2 0-460,2 12 67,-1-18-112,1 0-1,1 0 1,1 0 0,1 2 45,-3-15-129,0 0-1,0 0 1,1-1 0,0 1 0,0-1 0,0 0 0,0 0 0,1 0 0,0 0 0,0 0 0,0-1 0,1 1 0,1 0 129,-4-3-152,1-1-1,-1 1 1,1 0-1,0-1 1,0 0-1,0 1 1,0-1-1,0 0 1,1 0 152,30 0-756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2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41 196 5545,'-1'0'89,"0"0"-1,0 1 1,0-1 0,0 0-1,0 1 1,0-1 0,0 1-1,0-1 1,0 1 0,1-1-1,-1 1 1,0 0 0,0-1-1,0 1 1,1 0 0,-1 0-1,0 0 1,1-1-1,-1 1 1,0 0 0,1 0-1,0 0 1,-1 0 0,1 0-1,-1 0 1,1 0 0,0 0-1,0 0 1,0 1-89,-6 35 29,5-33 68,1 2-86,-9 86-959,5 1-1,5 45 949,-1-130-142,7 53-926,-6-58 1003,0 1 0,-1-1 0,1 0-1,1 0 1,-1 1 0,0-1 0,1 0 0,-1 0 0,1 0 0,0 0 0,0-1 0,0 1 0,1-1 0,-1 1 0,1 0 65,-2-2-10,1-1 0,-1 1 0,0-1-1,0 0 1,1 1 0,-1-1 0,0 0-1,1 0 1,-1 0 0,0 0 0,1 0-1,-1 0 1,0 0 0,1 0 0,-1 0-1,0-1 1,0 1 0,1 0 0,-1-1-1,0 1 1,0-1 0,0 0 0,1 1 0,-1-1-1,0 0 1,0 0 0,0 1 0,0-1 10,29-28-1,-26 24 4,34-36 149,1-3 383,3 2 1,28-21-536,-55 50 78,1 2 1,0 0-1,1 1 1,0 1 0,1 0-1,0 1 1,0 1-1,0 1 1,18-3-79,-20 5 8,0 2-1,1 0 1,-1 1 0,1 0-1,-1 1 1,1 1 0,-1 1-1,0 0 1,10 4-8,-19-5-4,1 2 0,-1-1 0,0 1 1,0 0-1,0 0 0,-1 1 0,1 0 0,-1 0 0,0 1 0,0 0 1,-1 0-1,1 0 0,-1 0 0,0 1 0,0 0 0,-1 0 0,0 1 0,0-1 1,0 1-1,-1 0 0,2 4 4,0 5-18,-1 1-1,0-1 1,-1 0-1,-1 1 1,-1 0 0,0 16 18,-3 15-105,-6 34 105,7-67 64,3-12 325,9-21 444,-7 10-783,19-38 333,-4 6-347,2 1 0,14-17-36,-29 46-38,2 0-1,0 0 1,0 1-1,0 0 1,1 1 0,1 0-1,-1 0 1,1 1-1,1 0 1,-1 1-1,3-1 39,-10 5-4,1 0 0,-1 1-1,1-1 1,0 1 0,-1 0-1,1 0 1,0 0 0,0 1-1,0 0 1,0-1 0,-1 1-1,1 0 1,0 1 0,0-1-1,0 1 1,0 0 0,-1 0-1,1 0 1,0 0 0,-1 0-1,1 1 1,-1 0 0,1 0-1,-1 0 1,0 0 0,0 0-1,0 1 1,0-1 0,0 1-1,-1 0 1,1 0 0,-1 0-1,1 0 5,8 13 41,-1 1 0,-1 0 0,0 1 1,-1 0-1,-1 0 0,0 3-41,3 6 45,5 15-8,3-2 0,1 0 1,2-1-1,24 34-37,-39-65-1,0-1 0,0 1 0,1-1 0,0-1 0,1 1 0,-1-1 0,1 0 1,8 4 0,-10-7-1,-1-1 1,1 1 0,-1-1 0,1-1-1,0 1 1,0-1 0,0 0 0,0 0 0,0 0-1,0-1 1,0 0 0,1 0 0,-1-1-1,0 1 1,0-1 0,11-4 6,0 0 1,0 0-1,0-2 0,-1 0 1,0-1-1,11-7-6,3-4 19,0-1 0,24-23-19,-40 31 0,0 0-1,0-1 0,-2-1 0,1 0 1,-2-1-1,0 0 0,-1-1 1,0 0-1,-2 0 0,0-1 0,0 0 1,-2-1-1,0 0 0,-1 0 1,-1 0-1,0 0 0,-1-9 1,-1-17 3,-2 1 1,-2 0-1,-6-30-3,-28-122 312,11 89 458,16 81-323,9 25-444,0 0 1,0 0 0,0 0-1,0 0 1,0 0-1,-1 0 1,1 0 0,0-1-1,0 1 1,0 0 0,0 0-1,0 0 1,0 0 0,0 0-1,0 0 1,0 0 0,-1 0-1,1 0 1,0 0-1,0 0 1,0 0 0,0 0-1,0 0 1,0 0 0,0-1-1,-1 1 1,1 0 0,0 0-1,0 0 1,0 0-1,0 0 1,0 1 0,0-1-1,-1 0 1,1 0 0,0 0-1,0 0 1,0 0 0,0 0-1,0 0 1,0 0 0,0 0-1,-1 0 1,1 0-1,0 0 1,0 0 0,0 0-1,0 0 1,0 1 0,0-1-1,0 0 1,0 0 0,0 0-1,0 0 1,0 0 0,0 0-1,-1 0 1,1 1-1,0-1 1,0 0 0,0 0-1,0 0 1,0 0 0,0 0-1,0 0 1,0 1 0,0-1-1,0 0-3,-4 41 92,4-38-99,-2 95 23,7 26-16,-1-54 12,-4 0 0,-2 1 0,-7 34-12,-4 5-468,4 1-1,5-1 1,6 26 468,-2-111-1167,0-24 1136,0-1 0,-1 0 1,1 1-1,0-1 0,0 1 1,0-1-1,0 1 0,-1-1 1,1 0-1,0 1 0,0-1 1,-1 0-1,1 1 0,0-1 1,-1 0-1,1 1 0,0-1 1,-1 0-1,1 0 0,0 1 1,-1-1-1,1 0 0,-1 0 31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26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75 1808,'67'-58'939,"-66"58"-924,19-16 840,-10 15-51,1 4 942,18 0-1436,-1 1 1,1 2 0,-1 1 0,0 1-1,6 5-310,-18-8 105,0 2-1,-1 0 1,0 1-1,-1 1 0,1 0 1,-2 0-1,7 7-104,-13-10 55,0 1-1,0 0 1,-1 0-1,1 1 1,-2 0 0,1 0-1,-1 0 1,0 1-1,-1 0 1,0-1-1,-1 2 1,0-1 0,2 8-55,-2 1 104,0 1 1,-2-1 0,0 1-1,-1 0 1,-2 15-105,-6 27 274,-4 8-274,0 3 104,-7 43 145,-15 39-249,20-102 15,-2-2 0,-2 0 0,-3 0 1,-6 7-16,-2 1-28,1-3-12,-16 22 40,32-59-245,0-1 1,-1 0-1,-1 0 0,-1-2 0,0 0 0,-3 1 245,-57 41-1870,-10 3 762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3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0 106 6017,'34'-1'1049,"-1"2"-1,1 1 1,22 4-1049,100 24 30,-69-12-322,4-4 292,-59-10-369,1-2 1,29-1 368,-52-1-108,-1-1 0,1 0 0,-1 0-1,1-1 1,-1-1 0,0 1 0,0-1-1,0-1 1,0 0 0,0 0 0,-1-1-1,1-1 109,-7 5 4,0-1 0,0 1 0,0-1 0,0 0 0,-1 0 0,1 0 1,-1 1-1,1-2 0,-1 1 0,0 0 0,0 0 0,0 0 0,0 0 0,0-1 0,0 1 0,-1-1 0,1 1 0,-1 0 0,1-1 0,-1 1 0,0-1 0,0 1 0,0-1 0,-1 1 0,1-1 0,0 1 0,-1 0 0,0-1-4,0 0 82,0 0-1,0 0 1,0 0 0,-1 1 0,1-1 0,-1 0 0,0 1 0,0-1 0,0 1 0,0-1 0,0 1 0,0 0 0,-1 0-1,1 0 1,-1 0 0,0 0 0,1 1 0,-1-1 0,0 1 0,0 0 0,-1-1-82,3 2 25,0-1 1,0 1-1,-1 0 0,1 0 1,0 0-1,0 0 1,0 0-1,0 0 0,0 0 1,0 0-1,0 0 1,-1 1-1,1-1 1,0 0-1,0 1 0,0-1 1,0 1-1,0-1 1,0 1-1,0-1 0,0 1 1,1 0-1,-1-1 1,0 1-1,0 0 0,0 0 1,1 0-1,-1 0-25,-2 3 37,0 1 0,0 0 0,0 0 0,1 0 0,-2 5-37,-3 9 7,1 1 1,1-1-1,1 1 0,0 0 1,2 0-1,0 0 0,1 1 1,2-1-1,0 8-7,0-13-10,1-1 0,0 1 1,1-1-1,1 0 0,0 0 0,1 0 0,0 0 1,1-1-1,1 0 0,0 0 0,0-1 0,1 0 1,6 6 9,-8-11-14,0-1 0,1 0 1,0-1-1,0 1 1,0-1-1,0 0 0,1-1 1,0 0-1,0 0 0,0-1 1,1 0-1,-1 0 1,3 0 13,1-1-12,0 0 1,-1-1-1,1 0 1,0-1-1,0-1 1,0 0 0,0 0-1,0-1 1,3-1 11,7-3-3,-1-1 1,0-1 0,0 0-1,-1-2 1,0-1-1,0 0 1,-1-1-1,-1-1 1,0-1 0,1-2 2,-4 3 8,-1-1 0,0-1 1,-1 0-1,0-1 1,-1-1-1,-1 1 1,3-9-9,-10 18 7,0 0 0,-1-1 0,0 1 1,-1-1-1,0 0 0,0 0 1,0 0-1,-1 0 0,-1 0 0,1 0 1,-1 0-1,0 0 0,-1 0 1,0 0-1,0 0 0,-1 0 0,0 0 1,0 0-1,-4-6-7,2 5 20,-1 0 0,0 0 0,-1 0 0,0 1 1,0 0-1,-1 0 0,-1-1-20,4 5 17,0 0-1,0 0 1,0 1 0,-1-1 0,1 1-1,-1 0 1,0 1 0,0-1 0,0 1-1,0 0 1,0 0 0,-1 1 0,-3-2-17,8 3 7,-1 0 1,1 0-1,-1 0 1,1 0-1,-1 0 1,1 0-1,-1 0 0,0 0 1,1 1-1,-1-1 1,1 0-1,-1 1 1,0 0-8,2-1 2,-1 0-1,1 1 1,-1-1 0,1 0 0,0 1 0,-1-1 0,1 1 0,-1-1 0,1 1-1,0-1 1,-1 0 0,1 1 0,0-1 0,0 1 0,-1 0 0,1-1 0,0 1-1,0-1 1,0 1 0,0-1 0,-1 1 0,1-1 0,0 1-2,0 1 0,1-1-1,-1 1 1,0-1 0,1 0 0,-1 1 0,1-1 0,-1 0-1,1 1 1,0-1 0,-1 0 0,1 1 0,0-1-1,0 0 1,0 0 0,0 0 0,0 0 0,0 0 0,0 0-1,0 0 1,1 0 0,-1-1 0,1 2 0,4 1-8,0-1-1,1 1 1,-1-1 0,1 0 0,-1-1-1,1 0 1,0 0 0,-1 0 0,5 0 8,62-6-78,-57 4 63,63-10-138,9-5 153,-32 5-35,1 2 0,-1 3-1,17 2 36,-70 4 1,2 0-4,0 0 0,1 0 0,-1 0 0,0 1 0,0 0 0,3 1 3,-7-2 1,0 1-1,0-1 0,0 0 1,0 1-1,-1-1 0,1 1 1,0-1-1,0 1 0,0-1 1,-1 1-1,1 0 1,0-1-1,-1 1 0,1 0 1,-1-1-1,1 1 0,-1 0 1,1 0-1,-1 0 0,1 0 1,-1-1-1,0 1 1,1 0-1,-1 0 0,0 0 1,0 0-1,0 0 0,0 0 1,1 0-1,-1 0 0,-1 0 1,1 0-1,0 0 1,0 0-1,0-1 0,0 1 1,-1 0-1,1 0 0,0 0 1,-1 0-1,-5 12 33,0 0 0,0-1 0,-1 0 0,-1-1 1,0 0-1,-3 3-33,-21 31 101,24-31-78,0 1 0,0 0 0,2 0 0,0 1 0,0 0 0,2 0 0,0 0 0,-1 8-23,4-18-2,0 0-1,1 0 1,0 0 0,0 0 0,0 0 0,0 0 0,1 0 0,0 0 0,0 0 0,1 0 0,0-1 0,0 1 0,0 0 0,0-1 0,1 1 0,0-1 0,0 0 0,1 0 0,-1 0 0,1-1 0,0 1 0,0-1 0,1 0-1,3 3 3,-1-3-20,0 0 0,0 0-1,1-1 1,-1 0 0,1 0-1,0-1 1,0 0 0,0-1-1,0 1 1,0-1 0,0-1-1,0 0 1,1 0 0,-1 0-1,0-1 1,0 0 0,2-1 20,10-3-74,0 0 1,0-1 0,0-1 0,-1-1 0,0-1 0,6-4 73,-1-1-80,0-1 0,-1-2 0,0 0 0,-2-1 0,0-2 0,17-20 80,-25 26-13,-1-1 0,-1 0 0,-1-1 0,0 0 0,-1-1 0,0 0 0,-2 0 1,0-1-1,-1 0 0,4-17 13,-9 30 15,-1 0 1,1 0-1,-1-1 0,1 1 1,-2 0-1,1-1 0,0 1 1,-1 0-1,0 0 1,-1-3-16,1 6 19,0-1 0,0 1 0,0-1 0,0 1 1,-1 0-1,1-1 0,-1 1 0,0 0 0,1 0 1,-1 0-1,0 0 0,0 1 0,0-1 0,0 0 1,-1 1-1,1 0 0,0-1 0,-1 1 0,1 0 1,-1 0-1,1 0 0,-1 0-19,-3 0 32,1 0-1,-1 1 1,0-1 0,0 1 0,1 0 0,-1 1-1,0-1 1,0 1 0,1 0 0,-1 1-1,0-1 1,1 1 0,-1 1-32,-17 6 73,1 1 0,-10 6-73,28-14 2,-26 15 8,0 1 0,1 1 0,0 2 0,2 0-1,1 2 1,-9 11-10,24-23 3,1 2 0,0-1 0,1 1 0,1 0 0,-1 3-3,6-10-8,0 0 0,0 1 1,1-1-1,-1 1 0,1 0 0,1-1 0,0 1 1,0 0-1,0 0 0,1 0 0,-1 0 0,2 3 8,-1-8-7,0 0 0,0 0 0,1 0 0,-1 0 0,1 0 0,0 0 0,-1 0 0,1 0 0,0 0 0,0 0 0,0 0 0,0-1 0,0 1 0,1 0 0,-1-1 0,0 1 0,1-1 0,-1 1 0,1-1 0,0 0 0,-1 1 0,1-1 0,0 0 0,0 0 0,0 0 0,0-1 0,0 1 0,0 0 0,0-1 0,0 1 0,0-1 0,0 0 0,0 1 0,0-1 0,0 0 0,0 0 0,0-1 0,1 1 0,-1 0 7,9-2-14,0 0 0,0 0 0,-1-1 1,1-1-1,-1 0 0,0 0 0,3-2 14,12-7 0,0 0 0,0-2 1,-2-1-1,0-1 0,0-1 0,-2 0 1,0-2-1,-2-1 0,15-19 0,-28 33 23,-2-1-1,1 1 0,-1-1 0,-1 0 0,1 0 1,-1 0-1,-1-1 0,1 1 0,0-9-22,-18 54 312,8-17-303,2 0-1,0 1 1,2-1-1,0 1 0,0 20-8,3-32-81,1 0 0,-1-1-1,2 1 1,-1 0-1,1-1 1,1 1-1,-1-1 1,1 0-1,1 1 1,0-2-1,0 1 1,0 0-1,1-1 1,0 0-1,4 5 82,-2-5-299,0 0 1,0-1-1,1 0 0,0 0 1,2 1 298,42 24-889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4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158 621 4513,'-10'5'236,"-1"2"1,1-1-1,0 2 1,1-1-1,0 1 1,0 0-1,0 1 1,1 0-1,1 1 1,-1 0-1,2 0 1,-1 0-1,1 1 1,1 0-1,0 0 1,0 0-1,1 0 1,1 1-1,-2 10-236,1-6-87,1 1 0,1 0 0,1 0 0,0 0 0,1 0 0,0 0 0,2 0 0,0 0 0,1 0 0,1 0 0,0-1 0,1 1 0,6 12 87,-8-24-73,-1 1 0,1 0 0,0-1-1,0 0 1,1 0 0,-1 0 0,1 0 0,1 0 0,-1-1-1,0 0 1,1 1 0,0-2 0,0 1 0,0-1 0,1 1-1,-1-1 1,1-1 0,-1 1 0,1-1 0,0 0 0,0 0 0,0-1-1,0 0 1,0 0 0,0 0 0,1-1 0,-1 0 0,2 0 73,10-2-36,0-2 1,0 1-1,0-2 1,0-1 0,-1 0-1,0-1 1,0-1 0,-1 0-1,6-4 36,16-13 165,0 0-1,-2-3 0,8-8-164,-28 21 159,1-1-1,-2 0 1,0-1-1,-1 0 1,-1-1-1,0-1 1,-2 0 0,0-1-1,-1 0 1,-1 0-1,-1-1 1,-1-1-1,-1 1 1,0-1-1,-2 0 1,0-6-159,2-43-489,-3-1-1,-6-51 490,-21-135-1002,21 232 1473,-1-1 0,-1 1 0,-4-7-471,9 33 44,0-1 1,0 0 0,-1 0 0,1 0-1,-1 1 1,1-1 0,0 0-1,-1 0 1,1 1 0,-1-1 0,0 0-1,1 1 1,-1-1 0,1 1-1,-1-1 1,0 1 0,0-1 0,0 1-45,1-1 16,0 1 0,-1 0 0,1 0 1,-1 0-1,1 0 0,0 0 1,-1 1-1,1-1 0,0 0 0,-1 0 1,1 0-1,-1 0 0,1 0 1,0 0-1,-1 1 0,1-1 1,0 0-1,-1 0 0,1 1 0,0-1 1,0 0-1,-1 0 0,1 1 1,0-1-1,0 0 0,-1 1 0,1-1 1,0 0-1,0 1 0,0-1 1,-1 0-1,1 1 0,0-1 0,0 0 1,0 1-17,-5 14 51,0 1 0,1-1 0,1 1 0,0 0 0,0 10-51,-2 89-2,4-76 22,2 54-15,5 0 0,4 0 1,4 3-6,1 7 20,-4 1 0,-4 29-20,-7-111-1,-1 0 0,-4 19 1,4-34-154,0-1-1,-1 1 0,0 0 1,0-1-1,0 0 0,-1 1 1,0-1-1,0 0 0,-1 0 1,0-1-1,-2 3 155,5-6-126,0-1 0,0 0-1,0 0 1,-1 1 0,1-1 0,0 0-1,-1 0 1,1-1 0,-1 1 0,0 0-1,1 0 1,-2-1 126,-19-1-911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4.5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 7058,'22'-9'509,"0"1"1,0 2 0,1 0-1,0 1 1,0 1 0,9 1-510,23-1-96,0 3-1,6 2 97,-39-1-112,1 1 0,0 1-1,0 1 1,0 1-1,-1 1 1,22 8 112,-42-12-14,0 0 1,0 0 0,0-1 0,0 1-1,-1 1 1,1-1 0,0 0 0,0 0 0,-1 1-1,1-1 1,-1 1 0,0-1 0,1 1-1,-1 0 1,0 0 0,0-1 0,0 1-1,0 0 1,0 0 0,0 0 0,0 0-1,-1 0 1,1 0 0,-1 0 0,0 0 0,1 0-1,-1 1 1,0-1 0,0 1 13,-2 6 64,1 0 0,-1 0 0,0 0 0,-1-1 1,0 1-1,-2 3-64,-8 29 268,11-32-241,1 0 0,1 0-1,-1 0 1,1 0 0,1-1 0,0 1-1,0 0 1,1 0 0,0 0 0,0-1-1,1 1 1,0-1 0,3 7-27,-3-10-82,0-1 0,0 1 0,0 0 0,0-1-1,1 0 1,-1 1 0,1-1 0,0-1 0,0 1 0,1-1 0,-1 1 0,1-1 0,0 0 0,0-1 0,0 1 0,0-1 0,0 0 0,0-1 0,1 1 0,-1-1-1,0 0 1,4 0 82,-1 0-146,-1-1-1,1-1 0,-1 0 1,6-1 146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5.2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0 6593,'-5'1'822,"4"-1"-770,1-1 1,0 1 0,-1 0 0,1 0 0,-1 0-1,1 1 1,0-1 0,-1 0 0,1 0 0,0 0-1,-1 0 1,1 0 0,0 0 0,-1 0-1,1 1 1,0-1 0,-1 0 0,1 0 0,0 0-1,-1 1 1,1-1 0,0 0 0,0 0 0,-1 1-1,1-1-52,-17 28 540,16-27-534,-9 17 17,1-1 0,1 1 0,0 0 1,1 1-1,1-1 0,1 1 0,1 1 0,0-1 1,1 5-24,0 45-35,4 1 0,2 8 35,1-38-133,1 1 0,3-1 0,1 0 0,5 11 133,-10-38-29,1-1-1,0 0 1,1 0-1,0 0 0,1-1 1,0 0-1,1 0 1,7 8 29,-13-17 12,0 0 1,1 1 0,-1-1-1,0 0 1,1 0-1,-1 0 1,1-1 0,-1 1-1,1 0 1,0-1-1,0 0 1,0 0-1,0 0 1,0 0 0,0 0-1,0 0 1,0-1-1,0 1 1,0-1 0,0 0-1,0 0 1,1 0-1,-1-1 1,0 1 0,0-1-1,0 0 1,0 1-1,0-1 1,0-1 0,0 1-1,0 0 1,-1-1-1,1 1 1,0-1 0,-1 0-1,1 0 1,-1 0-1,0 0 1,2-2-13,9-10 44,0 1 0,-2-2 0,0 0-1,0 0 1,-1-1 0,-1 0 0,1-4-44,9-23 5,-2 0-1,3-14-4,-15 42-4,0 1-1,1 1 1,1-1 0,3-3 4,-10 16-1,0 0 0,1 0 0,-1 0 0,0 1 0,1-1 0,-1 0 0,1 0 0,0 1 0,-1-1 0,1 0 0,-1 0 0,1 1 0,0-1 0,0 1 0,-1-1 0,1 1 0,0-1 0,0 1 0,0-1 0,-1 1 0,1 0 0,0-1 0,0 1 0,0 0 0,0 0 0,0 0 0,0 0 0,0 0 0,0 0 0,0 0 0,0 0 0,0 0 0,-1 0 0,1 0 0,0 0 0,0 1 0,0-1 0,0 1 1,1 0-4,0 0 1,-1 1-1,1-1 0,-1 1 1,1 0-1,-1-1 0,0 1 1,1 0-1,-1 0 0,0 0 1,0 0-1,-1 0 1,1 0-1,0 0 0,-1 0 1,1 2 3,2 14 0,0 1 0,-2 0 0,-1 15 0,0-20 2,0 0 1,1 1-1,0-1 1,1-1-1,1 1 1,0 0-1,2 3-2,-5-16 0,0 0-1,0 0 1,1 1-1,-1-1 1,1 0 0,-1 0-1,1 0 1,-1 0-1,1 0 1,0 1 0,-1-1-1,1 0 1,0-1-1,0 1 1,0 0 0,0 0-1,0 0 1,0 0-1,0-1 1,0 1 0,0 0-1,0-1 1,0 1-1,1-1 1,-1 1 0,0-1-1,0 0 1,1 0-1,-1 1 1,0-1 0,0 0-1,1 0 1,-1 0-1,0 0 1,0 0 0,1-1-1,-1 1 1,0 0-1,0-1 1,1 1 0,-1 0-1,0-1 1,0 1 0,0-1-1,0 0 1,0 1-1,1-1 1,6-5 3,0-1 0,0 1-1,-1-1 1,0 0 0,5-7-3,-2 3 5,59-69 20,8-8-17,-63 73-11,0 2 1,1 0-1,0 1 1,14-8 2,-23 16-3,1 1 0,-1-1 0,1 1 0,0 1 1,0-1-1,0 1 0,1 1 0,-1-1 0,0 1 1,1 0-1,-1 1 0,0 0 0,4 0 3,-8 0-3,1 1 0,0-1 0,0 1 0,-1 0 0,1 0 1,0 1-1,-1-1 0,1 1 0,-1 0 0,0 0 0,0 0 0,1 0 0,-1 0 0,0 1 0,-1-1 0,1 1 0,0 0 0,-1 0 0,0 0 0,1 0 0,-1 0 0,0 0 0,-1 1 0,1-1 0,-1 1 0,1 2 3,3 11-3,-2 1 0,0-1 0,-1 1 0,-1 0 0,0-1 0,-1 1 0,-3 13 3,1 26 0,2-56 0,0 4 1,0 0 0,0 0 0,1 0-1,-1 0 1,1-1 0,0 1 0,1 2-1,-1-6 0,-1 1 1,1-1-1,0 0 0,-1 0 1,1 0-1,0 0 1,0 0-1,0 0 0,0 0 1,0 0-1,0 0 0,0-1 1,0 1-1,0 0 1,0-1-1,1 1 0,-1 0 1,0-1-1,0 1 1,0-1-1,1 0 0,-1 0 1,0 1-1,1-1 0,-1 0 1,0 0-1,1 0 1,-1 0-1,0 0 0,2-1 0,5 0 4,1-1-1,0 0 0,-1-1 1,0 0-1,1 0 1,-1-1-1,0 0 0,0 0 1,-1-1-1,0 0 0,4-3-3,18-15 17,0-2-1,-1-2-16,-22 21 1,25-25 8,-18 17-8,1 0 0,0 1 0,3 0-1,-12 9 0,1 0-1,-1 1 1,1 0 0,0 0-1,0 0 1,0 1-1,0 0 1,0 0 0,1 1-1,-1-1 1,2 1 0,4 1 3,0 0 0,0 0 0,0 1 0,0 1 0,0 0 0,8 3-3,-8-2-52,0 0 1,0-1 0,0-1 0,1 0 0,-1 0 0,11-2 51,1-4-107,-1 0 0,1-2 1,-2 0-1,1-2 0,-1 0 0,-1-2 1,1 0-1,-2-1 0,0-1 1,0-2-1,-1 1 0,-1-2 1,7-9 106,-16 17 22,-1-1 1,0-1-1,-1 1 1,0-1-1,0-2-22,-5 8 60,0 0-1,0 0 1,0 0-1,0 0 1,-1 0-1,0-1 1,0 1 0,0 0-1,-1-1 1,1 1-1,-1 0 1,0-1-1,0 1 1,-1-1-1,1 0-59,0 4 30,0 0 0,-1 0-1,1 0 1,0 0 0,0 0-1,0 0 1,-1 0 0,1 0-1,0 1 1,-1-1 0,1 0 0,-1 0-1,1 0 1,-1 1 0,0-1-1,1 0 1,-1 1 0,0-1-1,1 0 1,-1 1 0,0-1 0,1 1-1,-1-1 1,0 1 0,0-1-1,0 1 1,0 0 0,0-1-1,1 1 1,-1 0 0,0 0 0,0 0-1,0 0 1,0-1 0,0 1-1,0 0 1,0 1 0,0-1-1,0 0 1,0 0 0,0 0 0,1 1-1,-1-1 1,0 0 0,0 1-30,-3 0 48,0 1 1,0 0-1,1 0 1,-1 0 0,1 0-1,-1 1 1,1 0-1,0-1 1,-1 2-49,-12 15 57,0 1-1,1 0 1,1 1 0,-1 4-57,-47 95-280,22-43-523,-17 22-1104,-6-8 822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8:17.3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97 476 3465,'-23'3'426,"18"-2"-332,0 0-1,1-1 1,-1 1-1,0-1 1,0 0-1,0-1 1,0 1-1,1-1 1,-1 1-1,0-2 1,0 1-1,-2-1-93,7 1 24,-1 1-1,1 0 1,-1-1-1,0 1 1,1-1-1,-1 1 1,1-1-1,-1 0 1,1 1-1,-1-1 1,1 1-1,0-1 1,-1 0-1,1 0 1,0 1-1,0-1 1,-1 0-1,1 1 1,0-1 0,0 0-1,0 0 1,0 1-1,0-1 1,0 0-1,0 0 1,0 1-1,0-1 1,0 0-1,0 0 1,0 1-1,1-1 1,-1 0-1,0 0 1,1 1-1,-1-1 1,1 0-24,0 0 25,-1 1 0,1-1 1,0 1-1,0-1 0,0 1 0,0 0 1,0-1-1,0 1 0,0 0 0,0 0 1,0 0-1,0 0 0,0 0 0,0 0 1,0 0-1,0 0 0,1 0-25,4 0 63,23-1 36,1 1 0,0 2 0,5 2-99,1 0 74,0-2 0,24-2-74,10-7 9,0-3 0,37-12-9,84-13 9,-10 21 534,117 8-543,-178 5 187,581 10 106,-405-12 694,57-17-987,-1 0 133,39 9-85,38 19-48,276 6 54,-160-41-18,-128 3 192,41 20-228,1202 17 138,-829 11-151,-71 7-140,58-36 153,-44-5-22,-424 7 21,584 15 13,-295 0-4,181-21 12,-118-1-29,-136-9 2,-302-2 9,367-39 16,-178 23 240,-38 4 144,711-39-44,-753 64-363,221-11-26,-156-19 47,-202 16 117,-146 15-108,-1 5 1,1 3-1,40 8-25,-119-8-139,0 1 0,-1-1 0,1 2 0,0 0 0,-1 0 1,1 1-1,3 2 139,-13-6-113,0 1 0,0 0 1,0-1-1,0 1 0,0 0 1,0 0-1,0-1 0,0 1 0,0 0 1,0 0-1,0 0 0,-1 0 1,1 0-1,0 1 113,1 11-893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2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0 108 1232,'15'-76'380,"-14"74"-369,-1 0-1,1 0 0,-1 0 0,1 0 1,0 1-1,0-1 0,0 0 1,0 0-1,0 0 0,0 1 0,1-1 1,-1 0-1,1 0-10,-1 2-1,0-1 0,0 0-1,0 1 1,0-1 0,0 1 0,0-1-1,0 1 1,0 0 0,0-1 0,0 1 0,0 0-1,0 0 1,0 0 0,0 0 0,0 0-1,0 0 1,0 0 0,0 0 1,1 0 0,0 1 0,0-1 0,0 1-1,-1-1 1,1 1 0,0 0 0,0 0 0,-1 0 0,1 0 0,-1 0 0,1 0-1,-1 0 1,1 1 0,-1-1 0,0 0 0,1 1 0,-1-1 0,1 2 0,3 11 170,0 0 0,-1 1 0,0 0 0,-1-1 0,0 1 1,-2 0-1,0 0 0,0 2-170,3 31 302,2 14 8,-3 10-310,4 55 86,-6-115-103,0 0 1,0 1-1,-2-1 1,0 0-1,0 5 17,0-12-78,0 1 1,-1-1-1,1 1 0,-1-1 1,0 0-1,-1 1 0,1-1 1,-1-1-1,0 1 0,0 0 1,0-1-1,-4 4 78,-18 13-357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3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4233,'26'-36'1456,"14"4"-1344,16-2-168,33 0-280,14-4-120,10 8-312,-3 8-208,-33 14 648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3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73 4473,'32'-15'1928,"19"2"-1103,3 4-305,10-1-336,2 1-240,-15 1-977,-4-1 745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3.8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1 136 5497,'36'-52'1625,"9"-6"-1625,-43 55 36,0 1 1,0 0 0,0 0-1,1-1 1,-1 2 0,1-1-1,-1 0 1,1 0 0,0 1-1,-1-1 1,1 1 0,2-1-37,-3 2 4,0 0 0,0-1 0,0 1 0,1 0 1,-1 0-1,0 1 0,0-1 0,0 0 0,0 1 0,2 0-4,2 0 8,-1 0-40,-1 1 0,0-1-1,0 1 1,0-1 0,0 1 0,0 1 0,0-1-1,0 0 1,-1 1 0,1 0 0,-1 0-1,0 0 1,0 0 0,0 0 0,0 1 0,0-1-1,-1 1 1,0 0 0,1 0 0,-1 0 0,-1 0-1,1 0 1,-1 0 0,1 1 0,-1 2 32,3 14-174,-1-1 0,-1 1 0,0-1 0,-2 1-1,-1 2 175,1-5-70,-2 38-113,0-35 134,2 0 1,0 0-1,2 6 49,0-19 107,2-12 43,2-15 52,2-17 1,22-83-43,-24 101-168,0 1-1,2-1 0,0 1 0,0 1 1,6-8 8,-12 22-1,-1-1 1,1 1-1,-1 0 1,1 0-1,0 0 0,0 0 1,0 0-1,0 1 1,0-1-1,0 0 1,0 1-1,1 0 1,-1-1-1,0 1 1,1 0-1,-1 0 1,1 0-1,1 0 1,-1 1 0,-1 0-1,1 1 1,-1-1 0,1 0-1,-1 1 1,0-1-1,1 1 1,-1 0 0,0 0-1,1 0 1,-1 0 0,0 0-1,0 1 1,0-1 0,0 1-1,0-1 1,0 1-1,0 0 1,-1-1 0,1 1-1,0 1 1,100 123-1362,-86-105 1121,12 19-252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4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40 586 5257,'-3'3'151,"0"1"-1,1 0 1,-1 0-1,1 0 1,0 0 0,0 0-1,1 1 1,-1-1-1,1 1 1,0-1 0,0 1-1,0-1 1,1 1-1,-1 0 1,1 1-151,-3 14 138,-1 4-225,1 0 1,0 1 0,2 0-1,1-1 1,2 22 86,0-37-101,-1 0 0,1-1 0,0 1 0,1 0 0,0-1 0,1 1 0,0-1 0,1 1 101,-3-4-76,1 0-1,1-1 1,-1 0-1,1 0 0,-1 0 1,1 0-1,1 0 1,-1-1-1,0 1 0,1-1 1,-1-1-1,1 1 0,5 1 77,-5-2-1,1 0-1,0-1 0,0 0 0,0 0 0,0 0 0,1-1 0,-1 0 0,0 0 0,0-1 0,0 0 0,0 0 0,0 0 0,0-1 0,-1 0 0,1 0 0,0 0 0,-1-1 0,1 1 0,3-4 2,15-9 200,-1 0 0,-1-2-1,15-14-199,-29 24 24,4-4 5,0-1-1,-1-1 1,0 0 0,-1 0 0,0-1-1,-1 0 1,-1-1 0,0 0-1,-1 0 1,-1-1 0,0 0 0,-2 0-1,4-15-28,0-12-98,-3-1-1,-1 1 0,-1-1 1,-5-36 98,0-16-28,-5 1 0,-14-68 28,10 129 615,11 33-567,-1-1-1,1 1 0,-1 0 1,1 0-1,-1 0 0,0 0 1,0 0-1,1 0 0,-1 0 1,0 0-1,0 0 1,0 1-1,0-1 0,0 0 1,0 0-1,-1 1 0,1-1 1,0 1-1,0-1 1,0 1-1,0-1 0,-1 1-47,1 0 11,0 0 0,1 0 0,-1 1 0,0-1 0,0 0-1,1 0 1,-1 1 0,0-1 0,1 0 0,-1 1 0,0-1 0,1 1-1,-1-1 1,0 1 0,1-1 0,-1 1 0,1 0 0,-1-1 0,1 1-1,-1-1 1,1 1 0,0 0 0,-1 0 0,1-1 0,0 1 0,0 0-1,-1-1 1,1 1 0,0 0 0,0 0 0,0 0 0,0-1 0,0 1-1,0 0-10,-2 35-51,2-32 63,0 13-15,2-1 0,0 0 0,1 0 0,0 0 1,2-1-1,-1 1 0,3 2 3,14 32-16,16 25 16,1 3-4,-21-36 1,-2 1 0,-1 1-1,0 12 4,23 136-30,-18-84 3,-19-107 18,1 1 0,-1-1 0,0 0 0,0 1 0,1-1 0,-1 0 0,1 0 0,-1 0 0,1 1 0,0-1-1,-1 0 1,1 0 0,0 0 0,0 0 0,0 0 0,-1 0 0,2 0 9,-1 0-16,0-1 0,-1 0 0,1 0 1,0 1-1,-1-1 0,1 0 0,0 0 0,-1 0 0,1 0 0,0 0 0,0 0 0,-1 0 0,1 0 0,0 0 1,-1-1-1,1 1 0,0 0 0,0 0 0,-1 0 0,1-1 0,0 1 0,-1 0 0,1-1 16,3-2-80,0 0 0,0 0 0,0-1 0,0 0 0,-1 1 0,1-1 0,-1-1 0,2-1 80,3-7-127,24-31-307,-3-1 1,23-48 433,-9-4-13,-32 66 303,-10 25 49,-9 18 76,-2 7-275,1 1 0,1 0 0,1 0 0,0 0 1,2 1-1,-2 10-140,5-21 14,1 0 1,0 0 0,1 0-1,0 0 1,1 0 0,-1 0-1,2 1 1,0-1-1,0-1 1,1 1 0,0 0-1,0-1 1,1 1 0,4 5-15,-6-11 1,1 0 0,-1-1 0,1 1 0,0-1 0,0 0 0,1 0 0,-1 0 0,1 0 0,-1 0 0,1-1 0,0 0 0,0 0 0,0 0 0,0 0 0,0 0 0,1-1 0,-1 0 0,0 0 1,1 0-1,-1 0 0,1-1 0,-1 0 0,1 0 0,-1 0 0,1 0 0,-1-1 0,0 0 0,1 0 0,-1 0 0,1 0 0,-1-1 0,0 1 0,0-1 0,0 0 0,0 0 0,0-1 0,1 0-1,2-3-20,0 1-1,-1-1 1,0 0-1,0-1 1,0 1 0,-1-1-1,0-1 1,0 1-1,0 0 1,-1-1-1,-1 0 1,2-3 20,1-5-37,-2 0 0,1-1 0,-2 0 1,0 0-1,0-12 37,-3 11 114,0 11 292,5 24-30,0 3-365,1-1-1,1-1 1,1 1 0,0-1-1,2 0-10,-8-14-7,0 0 0,1 0 0,-1-1 0,1 1 0,0 0 0,1-1-1,-1 0 1,0 0 0,1 0 0,0 0 0,-1-1 0,1 1-1,0-1 1,0 0 0,1 0 0,-1 0 0,0-1 0,1 1 0,-1-1-1,1 0 1,-1-1 0,1 1 0,-1-1 0,1 0 0,0 0 0,-1 0-1,1-1 1,-1 1 0,1-1 0,3-1 7,5-2-22,0 0-1,-1-1 1,0 0 0,0-1 0,0 0-1,-1-1 1,1-1 0,-2 1 0,7-7 22,-5 4-4,0-2 1,-1 1 0,0-2 0,-1 1 0,7-11 3,-15 19 2,1 1 1,-1-1-1,0 0 1,0 0-1,0-1 1,0 1 0,-1 0-1,1-1 1,-1 1-1,0-1 1,-1 1-1,1-1 1,-1 1-1,0-1 1,0 0-1,0 1 1,-1-1 0,1 1-1,-1-1 1,0 1-1,0-1 1,-2-1-3,-12-21 40,15 26-34,-1 0-1,1 0 1,-1 0-1,1 1 1,-1-1-1,1 0 1,-1 0-1,0 0 1,1 1-1,-1-1 1,0 0-1,0 1 1,1-1-1,-1 1 1,0-1-1,0 1 1,0-1 0,0 1-1,0 0 1,0-1-1,0 1 1,0 0-1,0 0 1,0-1-1,0 1 1,0 0-6,0 2 8,1-1 1,0 0-1,-1 0 1,1 1-1,0-1 1,0 0 0,-1 1-1,1-1 1,0 1-1,1-1 1,-1 0-1,0 1 1,0-1-1,0 0 1,1 1-9,-1 0 9,2 7-11,0-1 0,1 1 0,-1-1 0,2 0 1,-1 0-1,1 0 0,0 0 0,1-1 0,0 1 0,0-1 0,0-1 0,4 5 2,16 13-152,0 0 0,19 13 152,10 9-356,-50-43 327,-1 1 0,1-1 0,-1 1 0,0 0 0,0 0 0,-1 0 0,1 0 0,-1 1 0,0-1 0,0 1 0,0-1 0,-1 1 0,1 1 29,-2-3-7,1-1 1,-1 1 0,0 0 0,0-1 0,0 1 0,-1-1 0,1 1 0,-1-1 0,1 1 0,-1-1 0,0 0 0,0 1 0,0-1 0,0 0 0,0 1 0,0-1 0,-1 0 0,1 0 0,-1 0 0,0 0 0,1 0 0,-1-1 0,0 1 0,0 0 0,0-1 0,0 0 0,-2 2 6,-93 54 31,174-97-591,-19 11 244,-12 7-81,-2-2 0,14-11 397,-13 2-475,-2-3 0,3-5 475,36-30 698,-71 64 203,-5 8 224,-4 21 282,-2-7-1761,1 3 376,-2-4-16,1 1 1,1-1-1,1 1 0,0-1 1,0 0-1,5 12-6,-6-24-17,-1-1-1,1 1 0,0-1 0,0 1 0,0-1 0,0 1 0,0-1 0,0 1 0,0-1 1,0 0-1,1 0 0,-1 0 0,0 0 0,1 0 0,-1 0 0,1 0 0,-1 0 1,1 0-1,-1-1 0,1 1 0,0-1 0,-1 1 0,1-1 0,0 1 0,0-1 0,-1 0 1,1 0-1,0 0 0,0 0 0,-1 0 0,1 0 0,0-1 0,-1 1 0,1-1 0,0 1 1,-1-1-1,1 1 0,0-1 0,-1 0 0,1 0 0,-1 0 18,6-2-268,-1 0 0,0-1 0,0 0 0,-1 0 0,1-1 1,-1 0-1,0 1 0,0-2 0,4-4 268,10-20-667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02.9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0 602 5329,'19'-21'1044,"0"0"-1,12-9-1043,-28 28 78,-1 1 0,1-1 1,0 0-1,0 1 0,0 0 0,0-1 0,0 1 0,0 0 0,0 1 0,0-1 0,0 0 1,0 1-1,1 0 0,-1 0 0,0 0 0,0 0 0,1 0 0,-1 1 0,0-1 0,0 1 0,0 0 1,0 0-1,2 1-78,1 0 118,4 0-59,0 2 0,0-1 0,0 2 0,-1-1 0,1 1 0,-1 1 0,-1-1 0,1 2 0,-1-1 0,0 1 0,0 0 0,-1 1 0,0 0 0,0 0-59,-3-3 22,0 1 1,-1-1-1,0 1 1,0 0-1,0-1 0,-1 1 1,1 1-1,-1-1 0,-1 0 1,1 0-1,-1 1 1,0-1-1,-1 1 0,0-1 1,0 1-1,0-1 0,-1 1 1,1-1-1,-2 1 1,1-1-1,-1 0 0,0 1 1,0 0-23,-1-1 35,0 0-1,0 0 1,0 0 0,0 0 0,-1 0 0,-3 3-35,5-7 39,1-1-1,-1 1 0,1 0 1,-1-1-1,0 1 1,0-1-1,0 0 0,0 0 1,0 0-1,0 0 1,0 0-1,0 0 0,0 0 1,0 0-1,-1-1 1,1 1-1,0-1 0,0 0 1,-1 0-1,-1 0-38,3 0 24,0 0-1,1 0 1,-1 0 0,0 0-1,1 0 1,-1 0 0,0-1-1,0 1 1,1 0 0,-1-1-1,1 1 1,-1 0 0,0-1-1,1 1 1,-1-1 0,1 1-1,-1 0 1,1-1 0,-1 0-1,1 1 1,-1-1 0,1 1-1,-1-1 1,1 0 0,0 1-1,-1-1 1,1 0 0,0 1-1,0-1-23,-1-1 38,1-1-1,0 1 1,0-1 0,0 1-1,0 0 1,0-1-1,0 1 1,0-1-1,2-1-37,0-6 53,2-1-1,-1 1 0,2 1 1,0-2-53,9-16 53,2 1-1,1 1 1,1 0 0,14-14-53,88-86 50,-99 103-39,-2 7-5,-19 14-5,0 1-1,0 0 0,0 0 0,0 0 0,0 0 0,1 0 0,-1-1 0,0 1 0,0 0 0,0 0 0,0 0 0,0 0 0,0 0 0,1 0 0,-1 0 0,0 0 0,0 0 0,0 0 0,0-1 0,1 1 0,-1 0 0,0 0 0,0 0 0,0 0 0,1 0 0,-1 0 0,0 0 0,0 0 0,0 0 0,0 0 0,1 1 0,-1-1 0,0 0 0,0 0 0,0 0 0,0 0 0,1 0 1,-1 0-1,0 0 0,0 0 0,0 0 0,0 1 0,0-1 0,0 0 0,1 0 0,-1 0 0,0 0 0,0 0 0,0 0 0,0 1 0,-4 9 1,-11 14 11,1 1 0,1 0 0,1 1 0,-4 15-12,13-32 1,0 1 0,0-1 0,1 1 0,1-1 0,0 1 0,0 0 0,1 0 0,0 0 0,0-1 0,1 1 0,1 0 0,-1 0 0,2-1 0,-1 1 0,2 2-1,-2-8 0,0 0-1,1 1 1,-1-1 0,1 0 0,-1 0 0,1 0-1,0-1 1,1 1 0,-1-1 0,1 1 0,-1-1-1,1 0 1,0-1 0,0 1 0,0-1 0,1 1-1,-1-1 1,1 0 0,-1-1 0,1 1 0,-1-1-1,1 0 1,0 0 0,0-1 0,-1 1 0,1-1-1,2 0 1,5 0-10,0-1 0,1-1-1,-1 0 1,0 0-1,0-1 1,0-1 0,-1 0-1,1-1 1,-1 0-1,3-2 11,5-3-44,0-2-1,0 0 0,-2-1 0,1-1 0,-2 0 0,12-14 45,-21 21-13,-1-1 0,0 1 0,0-1 0,0-1 0,-1 1 0,0-1 0,-1 0 0,0 0 0,0-1-1,-1 1 1,0-1 0,-1 0 0,0 0 0,0 0 0,0-9 13,-5 9 206,-3 16-26,-5 20-85,4 2-76,2 0 0,2 1 0,0-1-1,2 1 1,1 8-19,-1-8 25,-3 88 54,-6-1 0,-4 0 1,-14 38-80</inkml:trace>
  <inkml:trace contextRef="#ctx0" brushRef="#br0" timeOffset="0.992">764 1250 13619,'1'-10'5,"4"-30"12,4-11-17,-7 39 3,30-144 33,45-129-36,-71 264-4,0 1-1,2 0 1,0 0-1,1 1 1,11-17 4,-17 31-8,1 0 0,-1 0 0,1 1 0,1-1 0,-1 1 0,1 0 0,-1 0 0,1 0 0,0 1 0,1 0 0,-1 0 1,1 0-1,-1 1 0,1-1 0,0 1 0,0 1 0,0-1 0,0 1 0,0 0 0,0 0 0,0 1 0,0 0 8,11-1-101,0 2 0,0 0 0,12 3 101,-22-3-42,0 0 0,0 1-1,-1 0 1,1 1 0,0 0 0,-1 0-1,1 0 1,-1 1 0,5 3 42,-9-6-10,-1 0 1,0 0-1,0 0 1,0 0-1,0 0 0,0 0 1,0 0-1,0 1 0,0-1 1,0 0-1,-1 0 1,1 1-1,0-1 0,-1 1 1,1-1-1,-1 0 0,1 1 1,-1-1-1,0 1 1,0-1-1,0 1 0,1 0 10,-2 1-8,1-1-1,-1 0 0,0 0 1,1 1-1,-1-1 0,0 0 1,0 0-1,0 0 0,-1 0 0,1 0 1,0 0-1,-1 0 0,0 0 9,-7 7-19,-1 0 1,0-1-1,0-1 0,0 0 0,-2 1 19,9-7-5,-267 163-100,266-162 109,0 1 1,0 0-1,0 0 1,0 1 0,-3 2-5,7-6 0,0 1 0,0-1 0,-1 0 0,1 1 0,0-1 0,0 0 0,-1 1 0,1-1 0,0 0 0,0 1 0,0-1 0,0 1 0,0-1 0,0 0 0,0 1 0,0-1 0,0 1 0,0-1 0,0 0 0,0 1 1,0-1-1,0 1 0,0-1 0,0 0 0,0 1 0,0-1 0,0 1 0,1 0-2,0-1 1,0 1-1,0 0 0,0-1 1,-1 1-1,1-1 1,0 1-1,0-1 0,0 1 1,0-1-1,0 0 1,0 1-1,0-1 0,0 0 1,1 0-1,-1 0 2,41 5-3,1-3 1,-1-1-1,0-2 0,1-2 0,7-3 3,-29 4-3,11-1 2,1-2 1,-1-1-1,-1-2 0,1 0 0,0-3 1,-17 6 5,-1-1-1,-1-1 1,1 0-1,-1-1 1,0 0-1,-1-1 1,0-1 0,-1 0-1,1 0 1,-2-1-1,0 0 1,0-1-5,4-9 27,0 0 0,-2-1-1,-1-1 1,0 0 0,-2 0 0,-1-1 0,0 0 0,-2-1 0,1-9-27,2-27 184,-2 0 0,-3-1 0,-2-9-184,-2 38 203,-1 0 0,-2 1 0,-3-16-203,-5 16 311,10 32-304,1-1 0,0 1 0,0-1 0,0 1 0,0 0 0,0-1 0,0 1 0,-1-1 0,1 1 0,0 0 0,0-1 0,-1 1 0,1 0 0,0-1 0,0 1 0,-1 0 0,1 0 0,0-1 0,-1 1 0,1 0 0,0 0 0,-1-1 1,1 1-1,-1 0 0,1 0 0,0 0 0,-1 0 0,1 0 0,-1-1 0,1 1 0,-1 0 0,1 0 0,0 0 0,-1 0 0,1 0 0,-1 0 0,1 1 0,0-1 0,-1 0 0,1 0 0,-1 0 0,1 0 0,0 0 0,-1 1 0,1-1 0,-1 0 0,1 0 0,0 1 0,-1-1 0,1 0 0,0 0 0,-1 1 0,1-1 0,0 0 0,0 1 0,-1-1 0,1 0 0,0 1 0,0-1 0,0 1 0,0-1 0,-1 0-7,-4 10 14,1 0 0,0 1-1,0-1 1,1 1 0,0-1-1,1 1 1,-1 5-14,-6 80-19,9-87 21,-1 52 12,3 0 0,7 48-14,-2-52 7,-3 1-1,-3-1 1,-3 14-7,-2-23-17,-11 167-83,10-193-319,3-19-859,0-12-2056,2 7 2105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5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52 196 5985,'-4'2'128,"0"0"0,1 1 0,-1-1 0,1 1 0,0-1-1,0 1 1,0 0 0,0 0 0,0 1 0,0-1 0,1 0 0,0 1-1,0 0 1,-1 0-128,1 3 45,1-1 0,-1 0-1,1 1 1,1-1-1,-1 1 1,1-1 0,0 1-1,1 6-44,1 23-45,1 0-1,2 0 0,2 0 1,1-1-1,1 0 0,2-1 0,8 15 46,-16-41-78,-1-4 20,-1 0 1,1-1-1,0 1 0,0 0 0,0-1 0,0 0 0,0 1 0,1-1 0,0 0 0,-1 0 0,1 0 0,0-1 0,3 3 58,-5-5-16,0 0 0,0 1-1,0-1 1,0 0 0,1 0-1,-1 0 1,0 0 0,0 0-1,0 0 1,0 0 0,0 0-1,0 0 1,0 0 0,0-1-1,0 1 1,0 0 0,1-1-1,-1 1 1,0-1 0,-1 1-1,1-1 1,0 1-1,0-1 1,0 0 0,0 0-1,0 1 1,-1-1 0,1 0-1,0 0 1,-1 0 0,1 0 16,23-35-50,-21 30 32,16-31 39,12-33-21,2-6 28,-32 74-27,51-100 63,-43 86-15,1 0-1,1 1 1,0 0 0,13-13-49,-22 25 15,1 0 1,0 1-1,0-1 0,0 0 0,0 1 1,0 0-1,1 0 0,-1 0 1,1 0-1,-1 0 0,1 1 0,0-1 1,0 1-1,-1 0 0,1 0 0,0 1 1,0-1-1,0 1 0,0 0 0,0 0 1,3 0-16,-2 2 13,0-1-1,-1 1 1,1 0 0,-1 0 0,0 0-1,1 1 1,-1 0 0,0-1 0,-1 1-1,1 1 1,0-1 0,-1 0 0,0 1-1,0 0 1,0 0 0,0 0 0,0 0-13,10 18 24,0 0 1,-1 1 0,-1 1 0,-2 0 0,0 0-1,0 7-24,7 29 24,-3 1 0,-3 2-24,-7-56 60,0-8 38,6-16 103,-4 8-156,45-76 226,24-25-271,-59 88 11,-5 6 57,1 1-1,0 0 0,1 1 1,13-11-68,-24 24 10,0 0 1,1 0-1,-1-1 1,0 1-1,1 1 1,-1-1-1,1 0 1,0 0-1,-1 0 1,1 1-1,0-1 1,-1 1-1,1-1 1,0 1-1,-1 0 0,1 0 1,0 0-1,0 0 1,-1 0-1,1 0 1,0 0-1,0 0 1,-1 1-1,1-1 1,0 1-1,-1-1 1,1 1-1,0 0 1,-1 0-1,1 0 1,-1-1-1,1 1 1,-1 1-1,1-1-10,4 5 28,-1 0 1,0 0-1,0 0 1,0 1-1,-1 0 0,3 5-28,-3-5 10,2 3 11,1 4 0,1-1 1,1-1-1,0 1 1,7 5-22,-14-15-1,1-1 0,-1 1 0,1-1 0,-1 1 0,1-1 0,0 0 0,0 0 0,0-1 0,1 1 0,-1-1 0,0 1-1,0-1 1,1 0 0,-1 0 0,1-1 0,-1 1 0,1-1 0,-1 1 0,1-1 0,-1 0 0,1-1 0,1 1 1,5-3-8,-1 0-1,0 0 1,-1-1 0,1 0-1,-1 0 1,1-1-1,-1 0 1,-1-1 0,1 0-1,-1 0 1,0-1 0,0 1-1,-1-2 9,17-18-69,-2 0-1,18-30 70,-23 31-41,-1 0 1,-1-1-1,4-11 41,-15 30-2,1-1 1,-1-1-1,-1 1 0,0 0 0,0-1 1,0 1-1,-1-1 0,-1 0 1,1 1-1,-1-1 0,-1 0 1,1 1-1,-2-4 2,2 10 13,-1 1 1,1-1-1,-1 1 1,1-1-1,-1 1 0,0-1 1,1 1-1,-1-1 1,0 1-1,0 0 0,0-1 1,0 1-1,0 0 1,0 0-1,0 0 0,-1 0 1,1 0-1,0 0 1,-1 0-1,1 0 1,0 1-1,-1-1 0,1 0 1,-1 1-1,0-1 1,1 1-1,-1 0 0,1-1 1,-1 1-1,1 0 1,-1 0-1,0 0 1,1 0-1,-1 0 0,1 0 1,-1 1-1,0-1 1,1 0-1,-1 1 0,1-1 1,-1 1-1,1 0 1,-1 0-1,1-1 1,0 1-1,-1 0 0,1 0 1,0 0-1,0 0 1,0 0-1,-1 1-13,-5 7 58,1-1 1,0 0-1,0 1 1,1 0-1,0 1 0,0-1 1,1 1-1,1 0 0,-2 5-58,1-3 15,1 1-1,0 0 0,1 1 0,0-1 1,1 0-1,1 1 0,0-1 1,1 2-15,0-5-46,0 0 1,1 0-1,0 0 1,0-1-1,1 1 1,1-1 0,0 1-1,0-1 1,1 0-1,0-1 1,2 3 45,0-2-149,1 0 1,1 0-1,0-1 1,0 0-1,1 0 0,-1-1 1,2 0 148,87 51-616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8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14 3209,'-6'-13'861,"0"12"-259,-4 20-41,3-3-546,-9 17 178,2 1 0,1 0 1,2 0-1,1 2 0,2-1 0,1 1 1,2 0-1,2 0 0,1 1 0,2-1 1,3 28-194,-1-51 16,0-1 1,1 0 0,0 0 0,1 0 0,0-1 0,1 1 0,0-1-1,1 0 1,4 7-17,-5-11 7,-1 0 0,1-1 0,1 0 0,-1 0 0,1 0 0,0 0 0,1-1 0,-1 0 0,1 0 0,0-1 0,0 0 0,1 0 0,-1-1 0,7 2-7,-10-4-2,0 0 0,0 0 0,0-1 0,0 1 0,0-1 0,0 0 0,0 0 0,0-1 0,-1 1 0,1-1 0,0 0-1,0 0 1,0 0 0,0 0 0,-1-1 0,1 0 0,0 1 0,2-3 2,6-4-38,0-1-1,-1 0 0,0-1 1,4-5 38,0 1-80,-3 2 3,-1 0 0,0-1 0,-1 0 0,0-1 0,-1 0 0,0 0 0,-1-1 0,-1 0 0,1-4 77,-3 7-29,-2 0 1,1 0 0,-2 0 0,1 0 0,-2 0-1,1 0 1,-2 0 0,0-1 0,0 1-1,-1 0 1,-1 0 0,-1-10 28,2 20 3,1 0 0,-1 0 0,1 0 0,-1 0 0,0 0-1,0 0 1,0 0 0,0 0 0,0 1 0,0-1 0,0 0 0,0 1 0,-1-1 0,1 1 0,-1-1 0,1 1-1,-1-1 1,0 1 0,0 0-3,1 0 11,-1 1 1,0-1-1,1 1 0,-1-1 0,0 1 1,0 0-1,1 0 0,-1 0 0,0 0 1,1 0-1,-1 0 0,0 0 0,0 0 1,1 1-1,-1-1 0,0 1 0,1-1 0,-2 1-11,-1 1 42,0 1-1,0-1 0,0 1 1,0 0-1,0 0 1,0 0-1,1 0 0,0 0 1,-1 1-1,1 0 0,0-1 1,1 1-1,-1 0 0,1 1 1,-1 0-42,3-5 4,0 0 1,0 1-1,0-1 0,-1 0 1,1 1-1,0-1 1,0 0-1,0 1 1,0-1-1,0 0 1,0 1-1,0-1 1,0 1-1,0-1 1,0 0-1,0 1 1,0-1-1,0 0 1,0 1-1,1-1 1,-1 0-1,0 1 1,0-1-1,0 0 1,0 1-1,1-1 1,-1 0-1,0 0 1,0 1-1,1-1 1,-1 0-1,0 0 1,0 1-1,1-1 1,-1 0-1,0 0 1,1 0-1,-1 1 1,0-1-1,1 0 1,-1 0-1,0 0 1,1 0-1,-1 0 1,0 0-1,1 0 1,-1 0-1,1 0 1,-1 0-1,0 0 1,1 0-1,-1 0 1,0 0-1,1 0 1,-1 0-1,0 0 1,1-1-5,28-5 93,116-49 104,-73 25-166,-46 20-23,33-13 3,0 2 0,0 3 0,7 1-11,-59 15 0,1 1 0,-1 0 0,1 0-1,-1 1 1,1 0 0,7 1 0,-14-1-1,1 1 1,-1-1 0,1 0-1,-1 1 1,1-1-1,-1 1 1,1 0 0,-1-1-1,0 1 1,1 0-1,-1 0 1,0 0-1,0 0 1,0 0 0,1 0-1,-1 0 1,0 0-1,0 1 1,-1-1 0,1 0-1,0 1 1,0-1-1,-1 0 1,1 1 0,-1-1-1,1 1 1,-1-1-1,1 1 1,-1-1-1,0 1 1,0-1 0,0 1 0,1 6 6,-1 0-1,-1 0 1,1 0 0,-2 0 0,1 0 0,-1 0 0,0 0-1,0 0 1,-1-1 0,-1 3-6,-8 15 76,-1-1-1,-6 8-75,12-20 24,-42 63 129,19-29 81,-20 41-234,47-81 9,0 0-1,0 1 1,1-1 0,0 0 0,0 1-1,1-1 1,-1 7-9,1-12 2,1 1-1,0 0 1,0 0-1,0-1 1,1 1-1,-1 0 1,0 0-1,1-1 1,-1 1 0,1 0-1,0-1 1,-1 1-1,1 0 1,0-1-1,0 1 1,0-1-1,0 1 1,0-1 0,0 0-1,1 1 1,-1-1-1,0 0 1,1 0-1,-1 0 1,1 0-1,-1 0 1,1 0-1,-1 0 1,1-1 0,0 1-1,1 0-1,5 1 1,0-1 0,0 0 0,-1 0 0,1 0 0,0-1 0,0-1 0,0 1 0,0-1 0,0-1 0,0 1 0,0-1 0,7-3-1,8-3-58,0-1 0,-1-2-1,15-8 59,-12 4-146,-1-1 0,-1-1 0,0-1-1,-1-1 1,-2-1 0,2-2 146,-12 11 77,-14 15 139,-18 22 134,11-10-278,1 1 1,1 0-1,1 0 1,0 1-1,1 0 1,1 0-1,1 0 1,-2 15-73,6-30 1,1 0 1,-1 0-1,1 0 1,0 1-1,0-1 0,0 0 1,1 0-1,-1 0 1,1 0-1,0 0 1,0 0-1,0 0 0,0-1 1,0 1-1,0 0 1,1 1-2,0-2-1,0 0 0,-1-1 0,1 1 0,0 0 1,0-1-1,0 1 0,0-1 0,0 0 0,0 0 1,0 1-1,1-1 0,-1-1 0,0 1 0,1 0 1,-1 0-1,1-1 1,5 1-6,0 0 0,1-1 0,-1 0 0,0-1 0,0 0 1,0 0-1,0 0 0,-1-1 0,1 0 0,0-1 0,0 0 6,6-3-8,-1 0 0,0-1 0,0-1-1,0 0 1,-1 0 0,-1-1 0,1-1 0,-1 0 0,-1 0-1,0-1 1,5-8 8,-11 14-3,0-1 0,0 1 0,-1-1-1,0 0 1,0 0 0,0 0 0,-1 0 0,0 0-1,0 0 1,0-1 0,-1 1 0,0-1 0,-1 1 0,1-1-1,-1 1 1,0-1 0,-1 1 0,0-1 0,0 1-1,0-1 1,-1 1 0,0-1 0,0 1 0,0 0 0,-1 0-1,0 0 1,-1-1 3,-4-6-16,0 1-1,-1 0 1,-1 0-1,-7-6 17,13 14 2,1 0-1,-1 1 1,0 0 0,0 0-1,0 0 1,-1 0 0,1 1-1,-1 0 1,1-1 0,-1 2-1,0-1 1,0 0 0,1 1-1,-1 0 1,-3 0-2,6 1-1,0 0 1,-1 1 0,1-1-1,-1 1 1,1-1 0,0 1-1,-1 0 1,1 0-1,0 0 1,0 0 0,0 0-1,0 0 1,0 1 0,0-1-1,0 1 1,0-1 0,1 1-1,-1 0 1,0 0-1,1 0 1,-1 0 0,1 0-1,0 0 1,0 0 0,0 0-1,0 1 1,0-2-46,0 1 0,1-1-1,-1 1 1,1-1 0,-1 1 0,1 0-1,0-1 1,0 1 0,-1-1-1,1 1 1,0 0 0,1-1 0,-1 1-1,0 0 1,0-1 0,1 1 0,-1 0-1,1-1 1,-1 1 0,1-1-1,0 1 1,0-1 0,-1 1 0,1-1-1,0 0 1,0 1 0,0-1 0,1 0-1,-1 0 1,0 0 0,0 0-1,1 0 1,-1 0 0,0 0 0,1 0-1,-1 0 1,1 0 46,32 8-639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8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0 4937,'-7'3'274,"0"-1"-1,0 1 1,1 0-1,-1 0 1,1 1-1,0 0 1,0 0-1,0 1 1,1-1 0,-3 4-274,6-6-7,0 0 0,1 1 0,-1-1 0,1 0 0,0 1 0,0-1 0,0 1 0,0-1 0,0 1 0,0 0 1,1-1-1,-1 1 0,1 0 0,0 0 0,0-1 0,0 1 0,0 0 0,0 0 0,0-1 0,1 1 1,0 0-1,-1-1 0,1 1 0,0-1 0,0 1 0,0-1 0,1 1 0,-1-1 0,1 1 7,2 4-94,0-1 0,1 0 0,0 0 0,0 0 0,1 0 0,-1-1 0,1 0 0,0 0 0,1-1 0,-1 0 0,1 0 0,0 0 0,4 1 94,17 7-239,0-2 1,1-1-1,1-2 239,39 14-166,-55-17 169,-1 2 1,1 0-1,-1 0 0,-1 1 1,1 1-1,2 2-3,-12-7 22,1 0 0,-1 0 1,1 0-1,-1 0 0,0 1 0,0-1 0,0 1 1,-1 0-1,1 0 0,-1 0 0,0 0 1,0 0-1,0 1 0,-1-1 0,1 1 0,-1-1 1,0 1-1,0-1 0,-1 1 0,0 0 1,1 1-23,-2 0 64,0 1 1,0-1-1,-1 1 1,0-1-1,0 0 1,0 0-1,-1 0 1,0 0-1,0 0 0,0 0 1,-1-1-1,0 1 1,0-1-1,0 0 1,-1 0-1,1-1 1,-1 1-1,0-1 1,-1 0-1,1-1 1,-1 1-65,-7 4 118,0 0 0,-1-1 1,0-1-1,0 0 0,0-1 1,0-1-1,-1 0 0,-6 0-118,19-3 17,0-1 0,0 1-1,0-1 1,0 0 0,0 0 0,1 0-1,-1 0 1,0 0 0,0 0 0,0 0 0,0-1-1,0 1 1,1-1 0,-3 0-17,4 1 1,0-1 0,-1 1 0,1 0 0,0-1 0,-1 1 0,1-1 0,0 1 0,0 0 0,0-1 0,0 1 0,-1-1 0,1 1 0,0-1 0,0 1 0,0-1 0,0 1 1,0-1-1,0 1 0,0-1 0,0 1 0,0-1 0,0 1 0,1-1 0,-1 1 0,0-1 0,0 1 0,0 0 0,0-1 0,1 1 0,-1-1 0,0 1 0,1 0 0,-1-1-1,6-7-68,0 0 0,0 0 0,1 1 0,7-6 68,-4 2-112,295-292-2263,-270 271 2452,-2-1-1,-1-1 1,17-26-77,-45 50 291,-12 8-20,-16 8 112,9 1-233,1 1 1,0 0-1,0 0 0,1 2 1,0-1-1,0 2 0,1 0 1,0 0-1,1 1 0,1 1 1,-8 11-151,15-21 12,0 1 1,1-1-1,0 1 1,0 0-1,0-1 1,-1 5-13,2-7 0,1 1 0,-1-1 0,1 0 1,0 1-1,0-1 0,0 1 0,0-1 1,0 1-1,0-1 0,0 1 0,0-1 1,1 0-1,-1 1 0,0-1 1,1 1-1,-1-1 0,1 0 0,0 1 1,-1-1-1,1 0 0,0 0 0,0 0 1,0 1-1,0-1 0,0 0 0,7 6-1,1-1 0,0 0-1,0 0 1,1-1 0,0 0-1,0-1 1,10 4 1,-6-3 3,1 2 0,-1 0-1,0 0 1,11 9-3,-22-14 1,0 1 0,0-1-1,0 1 1,-1-1 0,1 1 0,-1 0-1,0 0 1,1 0 0,-1 0 0,-1 0-1,1 1 1,0-1 0,-1 0 0,0 1 0,0 0-1,0-1 1,0 1 0,0 0 0,-1-1-1,0 1 1,0 0 0,0-1-1,0 3 4,-1 0 1,1-1-1,-2 1 0,1-1 1,0 0-1,-1 1 0,0-1 1,-1 0-1,1 0 0,-1 0 1,0 0-1,0 0-4,-8 9 26,0 0 1,-1-1-1,-2 2-26,-28 33-1177,42-48 1153,0 0 1,-1 0-1,1 0 0,0 0 0,0 0 1,0 0-1,0 0 0,0 0 0,0 1 0,0-1 1,0 0-1,0 0 0,0 0 0,0 0 0,0 0 1,0 0-1,0 1 0,0-1 0,0 0 0,0 0 1,0 0-1,0 0 0,0 0 0,0 0 0,0 1 1,0-1-1,0 0 0,0 0 0,0 0 1,0 0-1,0 0 0,0 0 0,0 0 0,0 1 1,0-1-1,0 0 0,1 0 0,-1 0 0,0 0 1,0 0-1,0 0 0,0 0 0,0 0 0,0 0 1,0 0-1,0 1 0,1-1 0,-1 0 0,0 0 1,0 0-1,0 0 0,0 0 0,0 0 0,0 0 1,1 0-1,-1 0 0,0 0 0,0 0 1,0 0-1,0 0 0,0 0 0,0 0 0,1 0 1,-1 0-1,0-1 0,0 1 0,0 0 0,0 0 1,0 0 23,27-4-962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9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451 206 6041,'12'-51'1161,"-2"-1"-1,-1-18-1160,-9 68 43,0 1 0,0 0 1,0-1-1,0 1 1,0-1-1,0 1 0,-1-1 1,1 1-1,0 0 0,-1-1 1,1 1-1,-1 0 0,1-1 1,-1 1-1,0 0 0,1 0 1,-1-1-1,0 1 1,0 0-1,0 0 0,0 0-43,0 1 24,0-1 0,0 1 0,0-1 0,0 1 0,0 0 0,0-1 0,0 1 0,-1 0 1,1 0-1,0 0 0,0 0 0,0 0 0,0 0 0,0 0 0,0 0 0,-1 1 0,1-1 0,0 0 0,0 1 0,0-1-24,-6 3 39,1 0 0,-1 0-1,1 1 1,0 0 0,0 0 0,-1 2-39,-21 18-84,1 2 1,1 1-1,-8 12 84,-19 20-233,8-13-551,-44 34 784,73-67-105,6-6 25,1 1 0,0-1 1,0 2-1,0-1 1,1 1-1,1 0 1,-1 1-1,-2 6 80,9-15-7,0 0 0,1 0 0,-1 0 0,0 1 0,1-1 0,-1 0 0,1 1 0,-1-1 0,1 1 0,0-1 0,-1 0 1,1 1-1,0-1 0,0 1 0,0-1 0,0 1 0,0-1 0,1 0 0,-1 1 0,0-1 0,1 1 0,-1-1 0,1 0 0,-1 1 0,1-1 0,-1 0 0,1 1 0,0-1 0,0 0 0,0 0 0,0 0 0,0 0 0,0 0 0,0 0 0,0 0 0,0 0 0,0 0 0,0 0 0,1-1 0,0 1 7,7 3 1,0-1 1,0 0-1,0 0 1,0-1-1,1 0 1,1-1-2,34 5 113,31-2-113,-46-3 47,0 1 1,0 1-1,0 2 1,0 0-1,16 7-47,-42-10 9,0-1-1,0 1 1,0 0 0,0 0-1,0 0 1,-1 1-1,1 0-8,-3-3 5,0 1 0,0 0 0,-1-1 0,1 1 0,0-1 0,-1 1 0,1 0 0,-1 0 0,1-1 0,-1 1 0,1 0 0,-1 0 0,0 0 0,1 0 0,-1 0 0,0-1 0,0 1 0,0 0 0,1 0 0,-1 0-1,0 0 1,0 0 0,0 0 0,0 0 0,-1 0 0,1 0 0,0-1 0,0 1 0,0 0 0,-1 0 0,1 0 0,-1 0 0,1 0 0,0-1 0,-1 1 0,0 0 0,1 0 0,-1-1 0,0 1-5,-5 6 48,-1-1 1,0 0-1,0 0 1,0-1 0,-1 0-1,0 0 1,0-1-1,-1 1-48,-14 5 113,0 0-1,-11 2-112,24-10 16,0 1 1,1-1-1,-1-1 0,-10 1-16,18-2 0,-1 0-1,1 0 1,-1 0-1,0-1 1,1 1 0,-1-1-1,1 1 1,-1-1 0,1 0-1,-1 0 1,2 0-3,0 1 0,0-1 0,1 1-1,-1-1 1,0 1 0,1-1 0,-1 0 0,1 1-1,-1-1 1,0 0 0,1 1 0,0-1 0,-1 0-1,1 0 1,-1 0 0,1 1 0,0-1 0,0 0-1,-1 0 1,1 0 0,0 0 0,0 1 0,0-1 0,0 0-1,0 0 1,0 0 0,0-1 3,1-1-20,0-1 0,0 1 0,1 0-1,-1-1 1,1 1 0,0 0 0,-1 0 0,2 0 0,-1 0 0,0 0 0,0 0-1,1 1 1,0-1 0,-1 1 0,1 0 0,1-1 20,9-6-67,0 0-1,0 1 1,4-1 67,11-5-24,1 2 0,0 1 0,0 1 0,2 2 1,-1 0-1,14 0 24,39-2 184,66 1-184,-131 8 12,-1 0 0,0-2 0,0 0 0,0 0 0,2-2-12,-10 2 9,0-1-1,0 1 0,-1-2 0,1 1 1,-1-1-1,0-1 0,0 1 1,0-1-1,5-6-8,7-7 31,-1-1 1,-1-1-1,8-12-31,-21 25 2,0 0 1,0 1-1,-1-1 1,0-1-1,0 1 1,-1-1-1,0 1 1,-1-1-1,0 0 1,0 0-1,-1 0 1,0-3-3,-1 10 5,1-1 0,-1 0 0,-1 1 0,1-1 0,0 0 0,-1 1 0,1-1 0,-1 1 0,0-1 0,0 1 0,0-1 0,0 1 0,0 0 0,-1-1 0,0-1-5,1 3 6,0 0 0,0 1 0,-1-1 0,1 0 0,0 0 0,0 1 0,0-1 0,-1 0 0,1 1 0,0-1 0,-1 1 0,1 0 0,0-1 0,-1 1 0,1 0 0,0 0 0,-1 0 0,1 0 0,0 0 0,-1 0 0,1 0 0,-1 1 0,1-1 0,0 0 0,-1 1 0,1-1 0,0 1 0,-1 0-6,-7 3 46,1 0 1,-1 1 0,1 1 0,0-1-1,0 1 1,0 1 0,1-1 0,0 1-1,0 1 1,-3 4-47,-3 5 88,1 0-1,1 0 1,1 2-1,-5 10-87,10-18 26,0 0 0,1 1 0,1 0 0,-1 0 0,2 0 0,-1 4-26,3-10 4,-1 0 0,1 0 0,0 0 0,0 0 0,1 0 0,0 0 0,0 0 0,0 0 0,1 0 0,0 0 0,0-1 0,0 1 0,1-1 0,0 1-4,1 0-4,1 1 0,0-1 0,1 0-1,-1-1 1,1 1 0,1-1 0,-1 0 0,0-1-1,1 0 1,0 0 0,0 0 0,7 2 4,4 1-75,1 0 0,0-2-1,0 0 1,14 1 75,-12-2-442,1-2 0,0 0-1,0-2 1,0 0 0,0-1-1,0-2 1,0 0 0,0-1 0,5-3 442,32-13-1126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09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62 777 3249,'-1'-2'138,"1"0"1,-1 0 0,0 0 0,0 0 0,0 0-1,0 0 1,0 0 0,0 0 0,-1 1 0,1-1-1,-1 1 1,1-1 0,-1 1 0,1-1-1,-1 1 1,0 0 0,0-1-139,1 2 55,1 0 0,-1 0 1,1 0-1,-1 0 0,0 0 0,1 0 0,-1 0 1,1 1-1,-1-1 0,1 0 0,-1 0 0,1 0 0,-1 0 1,1 1-1,-1-1 0,1 0 0,-1 1 0,1-1 1,-1 0-1,1 1 0,-1-1 0,1 0 0,0 1 1,-1 0-56,-12 23 761,10-14-741,0 0 0,1 1 1,0-1-1,1 0 0,0 1 1,0-1-1,1 1 0,1-1 1,-1 0-1,2 1 1,0-1-1,0 0 0,0 0 1,2 0-1,3 9-20,-5-14-12,0 0 1,0 0-1,1 0 0,0-1 1,0 1-1,0 0 0,1-1 0,0 0 1,0 0-1,0 0 0,0-1 1,0 1-1,1-1 0,-1 0 1,1 0-1,0 0 0,0-1 1,0 0-1,0 0 0,1 0 1,-1 0-1,0-1 0,1 0 0,-1 0 1,1 0-1,-1-1 0,1 0 1,0 0-1,-1-1 0,2 1 12,8-3 17,1-1 0,-1 0-1,0-1 1,-1 0 0,0-1-1,1-1 1,-2-1 0,1 1-1,-1-2-16,16-11 10,-1-2-1,0 0 0,9-13-9,-15 13-1,0-1-1,-2 0 1,0-2 0,-2-1 0,-1 0 0,2-7 1,-8 12-8,-2 0 0,0 0 0,-1-1 1,-1 0-1,-2-1 0,0 1 0,-1-1 0,0-22 8,-2 9-101,-1-1-1,-3 1 1,-1-1-1,-1 1 1,-2 0-1,-4-8 102,6 27 34,-2 0 0,0 1 0,-1-1 0,-1 1 0,0 0-1,-5-5-33,6 11 176,1 1 0,-1 1 0,-1 0 0,0 0-1,0 0 1,0 1 0,-1 0 0,0 0 0,0 1 0,-6-2-176,13 7 35,1 0 1,-1 0 0,0 0-1,1 0 1,-1 1 0,0-1 0,0 1-1,1-1 1,-1 1 0,0 0 0,0 0-1,0 0 1,0 0 0,-1 0-36,2 0 5,1 0 1,-1 0 0,1 1 0,-1-1-1,1 0 1,-1 1 0,1-1-1,-1 0 1,1 1 0,-1-1-1,1 0 1,-1 1 0,1-1 0,0 1-1,-1-1 1,1 1 0,0-1-1,-1 1 1,1-1 0,0 1 0,0-1-1,0 1 1,-1 0 0,1-1-1,0 1 1,0-1 0,0 1 0,0 0-6,0 2-1,0 0 1,1 1-1,-1-1 1,1 0-1,0 0 1,0 1-1,0-1 1,0 0-1,0 0 1,1 0-1,-1 0 1,1 0 0,0-1-1,1 3 1,10 10-1,1-1-1,0 0 1,16 11 1,-13-12 0,-1 1 0,-1 1 0,-1 0 0,1 2 0,-4 0 7,0-1 0,-2 2 0,0-1-1,-1 1 1,0 0 0,-2 1 0,0 0 0,-1 0-1,-1 0 1,-1 1 0,0 18-7,0 22 20,-3 0-1,-2 1 0,-5 15-19,5-46-49,1-7-330,-1-1 0,-1-1 0,-1 1-1,-1 0 1,-1-1 0,-7 19 379,1-21-662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0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0 139 5049,'7'-8'424,"0"1"0,0 0 0,1 0 0,0 1 0,0 0 0,1 1 0,0 0-1,0 0 1,0 0 0,0 1 0,1 1 0,7-3-424,19-3-127,0 2-1,34-3 128,-51 8-6,-13 1-16,127-16-2828,1 5 0,33 6 2850,-164 6-88,3 0-22,-1 0 0,0 0 0,0 0 0,0 1 0,1 0 0,-1 0 0,0 0 0,0 1 110,-4-1 30,0 0 0,0-1 0,1 1 0,-1 0-1,0 0 1,0 0 0,-1 0 0,1 0 0,0 0 0,0 0 0,0 0 0,-1 0 0,1 0 0,0 0 0,-1 1-1,1-1 1,-1 0 0,0 0 0,1 1 0,-1-1 0,0 0 0,0 0 0,0 1 0,0-1 0,0 0-1,0 1 1,0-1 0,0 0 0,0 1 0,-1-1 0,1 0 0,0 1 0,-1-1 0,1 0 0,-1 0-30,-6 19 756,-1 0 1,0-1-1,-2 0 1,-2 4-757,3-10 240,2 1 0,-1 0 1,2 0-1,0 1 0,1 0 1,0 0-1,2 0 0,-1 0 1,1 8-241,2-18 16,1 0-1,1 0 1,-1 0 0,0 0 0,1-1 0,0 1 0,0 0 0,1-1 0,-1 1 0,1 0 0,0-1 0,0 0-1,0 1 1,1-1 0,0 0 0,2 2-16,-1-1-21,1-1-1,-1 0 1,1 0-1,0 0 0,0-1 1,1 0-1,-1 0 1,1 0-1,-1 0 1,1-1-1,6 2 22,3-1-381,1 0 0,-1-1 0,1 0 0,0-1 0,0-1 0,0 0 0,-1-1 0,1-1 0,14-4 381,38-13-1168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0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0 6769,'-6'5'235,"1"-1"0,1 1 0,-1 0 0,1 0-1,0 0 1,0 1 0,0 0 0,1 0 0,-1 0-1,2 0 1,-1 0 0,1 0 0,0 1 0,-1 3-235,-3 17-89,1 0 0,2 0 0,0 2 89,2-13 157,-5 49-142,4 0 0,3 4-15,0-41-25,1-1 1,1 0-1,2 0 0,0-1 1,2 1-1,4 8 25,-8-29-18,-1 1 0,2-1 0,-1 1-1,1-1 1,0 0 0,0 0 0,0 0 0,1-1 0,0 1 0,0-1 0,0 0 0,1-1 0,0 1 18,-3-3 0,0-1 1,0 1-1,1 0 0,-1-1 1,1 0-1,-1 1 1,1-1-1,-1-1 0,1 1 1,0-1-1,-1 1 1,1-1-1,0 0 0,0 0 1,-1-1-1,1 1 1,0-1-1,-1 0 0,1 1 1,-1-2-1,1 1 1,-1 0-1,1-1 0,2-1 0,8-6 27,0 0 0,-1-1-1,0-1 1,0 0 0,-1 0-1,0-1 1,-1-1-1,9-13-26,14-24 22,23-45-22,-29 46-4,-27 46 2,1 1 0,-1-1-1,1 0 1,0 1 0,0 0-1,0 0 1,0-1 0,0 1-1,1 0 1,-1 1 0,1-1 0,0 0 2,-3 2-2,1-1-1,0 1 1,-1 0 0,1 0 0,-1 0 0,1 0 0,-1 0 0,1 0 0,-1 0 0,1 0 0,-1 0 0,1 0 0,0 0 0,-1 0 0,1 0 0,-1 0 0,1 0-1,-1 1 1,1-1 0,-1 0 0,1 0 0,-1 1 0,1-1 0,-1 0 2,1 1-5,0 1 0,0-1 1,0 0-1,0 0 0,0 1 0,0-1 0,0 0 1,-1 1-1,1-1 0,-1 1 0,1-1 0,0 2 5,3 16-11,-1 0 0,-1-1 0,0 2-1,-1 10 12,6 52 20,-6-73-22,1-1 0,0 1 0,0-1 0,1 0 0,1 0 0,-1 1 0,1-2 0,1 2 2,-3-6-1,-1-1 1,0 0-1,0-1 0,1 1 1,-1 0-1,1 0 1,0 0-1,0-1 0,-1 1 1,1-1-1,0 0 0,0 1 1,0-1-1,1 0 0,-1 0 1,0 0-1,0 0 0,0-1 1,1 1-1,-1-1 0,0 1 1,1-1 0,0 0 0,1 0 0,-1-1 0,1 1 0,-1-1 0,0 0 0,1 0 0,-1 0 0,0-1 1,0 1-1,1-1 0,-1 1 0,0-1 0,2-2 0,5-4 4,0-1-1,0-1 1,0 1 0,-2-2 0,1 1 0,-1-1-1,1-2-3,7-17 10,0 0 0,4-16-10,-7 17 3,1 1 1,8-12-4,-21 37 0,1 0 0,0 1 0,0-1 0,0 1 0,1-1 0,-1 1 0,0 0 0,1-1 0,0 1 0,-1 1 0,1-1 0,2-1 0,-4 3 0,0-1 0,0 1 0,0 0 0,0 0 0,0 0 0,0 0 0,0 0 1,0 0-1,0 0 0,0 0 0,1 0 0,-1 0 0,0 0 0,0 1 0,0-1 0,0 0 0,0 1 0,0-1 0,0 1 1,0-1-1,-1 1 0,1-1 0,0 1 0,0 0 0,0-1 0,0 1 0,-1 0 0,1 0 0,0 0 0,-1-1 0,1 1 1,-1 0-1,1 0 0,0 1 0,3 6 6,-1-1 1,0 1 0,0 0 0,0 1-1,-1-1 1,0 0 0,-1 1 0,0-1-1,0 1 1,-1 5-7,0 19 60,-2 1 1,-2 4-61,-2 22 53,6-53-48,-1 0-3,1 0 0,0 0 1,0 1-1,0-1 0,1 0 0,0 0 0,1 1-2,-2-8 1,1 1-1,-1-1 1,0 1 0,0-1-1,1 1 1,-1-1 0,0 0-1,0 1 1,1-1-1,-1 0 1,0 1 0,1-1-1,-1 0 1,1 0 0,-1 1-1,0-1 1,1 0-1,-1 0 1,1 0 0,-1 1-1,1-1 1,-1 0 0,1 0-1,-1 0 1,1 0 0,-1 0-1,0 0 1,1 0-1,-1 0 1,1 0 0,-1 0-1,1 0 1,-1 0 0,1 0-1,-1-1 1,1 1-1,-1 0 1,1 0 0,-1 0-1,0-1 1,1 1 0,-1 0-1,0 0 1,1-1 0,-1 1-1,1-1 0,20-17 53,-17 14-40,85-88 37,-42 42-57,2 3 0,22-16 7,-66 59-2,1 0 1,0 0-1,0 1 1,0 0 0,0 0-1,7-2 2,-12 4-1,0 1 0,0-1 0,0 1-1,0-1 1,0 1 0,1 0 0,-1 0 0,0 0 0,0 0-1,0 0 1,1 0 0,-1 0 0,0 0 0,0 0 0,0 0 0,0 1-1,0-1 1,1 0 0,-1 1 0,0-1 0,0 1 0,0-1-1,0 1 1,0 0 0,0-1 0,0 1 0,0 0 0,-1 0 0,1-1-1,0 1 1,0 0 0,-1 0 0,1 0 0,0 0 0,-1 0-1,1 0 1,-1 0 0,1 0 0,-1 1 0,0-1 0,1 0-1,-1 0 2,1 13-70,0 0 0,0 0 0,-1 0-1,-1 0 1,-1 0 0,0 0-1,0-1 1,-2 1 0,-1 4 70,-2 14-286,-12 52-53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3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138 811 3161,'-60'-4'1059,"45"-1"-651,15 5-405,0 0-1,-1-1 1,1 1 0,0 0-1,0-1 1,0 1-1,0 0 1,0 0-1,0-1 1,-1 1-1,1 0 1,0-1-1,0 1 1,0 0 0,0-1-1,0 1 1,0 0-1,0 0 1,0-1-1,0 1 1,1 0-1,-1-1 1,0 1 0,0 0-1,0-1 1,0 1-1,0 0 1,1-1-3,17-17-338,-12 12 205,2-4 22,-1-1 1,0 1 0,0-2-1,-1 1 1,-1-1-1,0 0 1,0 0-1,-1 0 1,0-4 110,4-19-392,-1 1 0,1-30 392,-5 12 219,-1 1 0,-6-42-219,-16-104 762,9 110-534,11 83-131,-2-16 221,1 19-287,1 1 0,0-1-1,0 1 1,0-1 0,0 1-1,0-1 1,0 1 0,0-1-1,0 0 1,0 1 0,0-1-1,0 1 1,1-1 0,-1 1-1,0-1 1,0 1 0,0-1-1,1 1 1,-1-1 0,0 1-1,1 0 1,-1-1 0,0 1-1,1-1 1,-1 1-31,8 0 59,-6 1-82,-1 4 47,-1-5-24,1 6 22,1-1-1,-1 1 1,1-1-1,1 1 1,-1-1-1,1 0-21,7 14 39,-3-8-10,-1 1 1,0 0-1,0 1 1,-2-1-1,1 1 1,-2 0-1,1 0 1,-2 0-1,0 1 1,0 2-30,-1 104 442,-4 0 0,-8 24-442,-40 239 1083,31-242-603,-2 137-480,21-262 10,0-12-6,1 1 0,0-1 0,0 1-1,0 0 1,1-1 0,0 1 0,0-1-1,0 1 1,1 1-4,-2-6 1,0 1-1,0-1 1,0 0-1,0 0 1,0 1-1,0-1 1,0 0-1,0 0 1,0 0-1,1 1 1,-1-1 0,0 0-1,0 0 1,0 0-1,0 0 1,1 1-1,-1-1 1,0 0-1,0 0 1,0 0-1,1 0 1,-1 0 0,0 0-1,0 0 1,0 1-1,1-1 1,-1 0-1,0 0 1,0 0-1,1 0 1,-1 0-1,0 0 1,0 0-1,1 0 1,-1 0 0,0 0-1,0 0 1,0 0-1,1 0 1,-1-1-1,0 1 1,0 0-1,1 0 1,-1 0-1,0 0 1,0 0 0,0 0-1,0-1 1,1 1-1,-1 0 1,0 0-1,0 0 0,11-12 10,-9 10-7,17-24 3,-1-1 0,14-25-6,-3 2-42,-14 26 6,15-25-160,-1-1 0,4-17 196,-26 52-92,0-1 0,-2 0 0,0 0 0,-1-1 0,0 1 0,-2-1-1,0 0 1,-1 0 0,0 0 0,-1-1 92,-1 10-61,0-1 1,0 1-1,-1 0 0,0 0 0,0 0 0,-1 0 0,0 0 0,-1-2 61,2 6-15,-1 0 1,1 1-1,0-1 1,-1 1-1,0 0 1,0-1 0,0 1-1,0 1 1,0-1-1,0 0 1,-1 1-1,1-1 1,-1 1-1,0 0 1,0 0-1,0 1 1,-1-1 14,-7-1 21,-1 0 0,0 1 0,1 1 0,-1 0 0,0 0 0,-8 2-21,-77 8 210,5 6 159,76-15-187,17 0-178,0 0 0,0 0-1,0-1 1,0 1-1,0 0 1,0 0-1,0 0 1,-1 0 0,1 0-1,0 0 1,0 0-1,0 0 1,0-1-1,0 1 1,0 0 0,0 0-1,0 0 1,0 0-1,0 0 1,0 0-1,0-1 1,0 1-1,0 0 1,0 0 0,0 0-1,0 0 1,0 0-1,0-1 1,0 1-1,0 0 1,0 0 0,0 0-1,0 0 1,0 0-1,0 0 1,0-1-1,0 1 1,0 0-1,0 0 1,0 0 0,0 0-1,1 0 1,-1 0-1,0 0 1,0-1-1,0 1 1,0 0 0,0 0-1,0 0 1,0 0-4,30-20 96,25-7-462,49-18 366,-2 2-333,92-52-249,-118 57 362,-63 31 172,0 1 0,0 0 0,1 1-1,0 0 1,0 1 0,0 1 0,13-2 48,-26 5-3,-1 0-1,0 0 1,0 0 0,1 0 0,-1 0-1,0 0 1,1 0 0,-1-1-1,0 1 1,0 0 0,1 0 0,-1 0-1,0 0 1,1 0 0,-1 0 0,0 0-1,0 0 1,1 0 0,-1 1 0,0-1-1,1 0 1,-1 0 0,0 0 0,0 0-1,1 0 1,-1 0 0,0 1 0,0-1-1,1 0 1,-1 0 0,0 0-1,0 0 1,0 1 0,1-1 0,-1 0-1,0 0 1,0 1 0,0-1 0,0 0-1,1 0 1,-1 1 0,0-1 0,0 0-1,0 1 1,0-1 0,0 0 0,0 0-1,0 1 1,0-1 0,0 0 0,0 1-1,0-1 1,0 0 0,0 1 0,0-1-1,0 0 1,0 0 0,0 1-1,-1-1 1,1 0 0,0 0 0,0 1-1,0-1 1,0 0 3,-16 20-47,12-16 69,-14 17 154,0 0 0,2 2 0,0 0 0,2 0 0,0 1 0,2 1-1,-3 9-175,14-31 13,0 1 1,0-1-1,0 0 0,0 1 0,1 0 0,0-1 0,-1 1 0,1-1 0,0 1 0,1-1 0,-1 1 0,1 0 0,-1-1 1,1 1-1,0-1 0,1 0 0,-1 1 0,0-1 0,1 0 0,0 0 0,0 0 0,0 0 0,0 0 0,0 0 0,1 0 1,0 0-14,1 0 4,0 0 0,0 0 0,0 0 0,1 0 0,0-1 0,-1 0 0,1 0 0,0 0 0,0 0-1,0-1 1,0 0 0,0 0 0,0 0 0,0-1 0,1 1 0,-1-1 0,4-1-4,4 0 8,-1-1 0,0-1-1,1 0 1,-1-1 0,-1 0-1,1-1 1,-1 0-1,1 0 1,-1-2 0,-1 1-1,1-1 1,5-6-8,-8 7 6,-1-1 0,0 0 0,0 0 0,0 0 0,-1-1 0,0 0 0,-1 0 0,0-1 0,0 1 0,-1-1 0,0 0 0,0-1 0,-1 1 0,0-1 0,-1 1 0,0-3-6,1-3 8,-2-1-1,0 1 1,-1-1-1,-1 1 1,0-1-1,-1 1 0,-2-9-7,3 22 8,1 0-1,-1 0 1,1 0-1,-1 1 0,0-1 1,0 0-1,0 0 0,0 0 1,0 1-1,0-1 1,-1 0-1,1 1 0,-1-1-7,1 1 4,1 1 0,-1 0-1,1 0 1,0 0 0,-1-1-1,1 1 1,-1 0 0,1 0-1,-1 0 1,1 0-1,0 0 1,-1 0 0,1 0-1,-1 0 1,1 0 0,-1 0-1,1 0 1,-1 0 0,1 0-1,0 0 1,-1 0 0,1 0-1,-1 1 1,1-1-4,-13 13 86,9-4-75,0-1 1,0 1-1,1 0 0,0-1 1,0 2-1,1-1 1,0 0-1,1 0 0,0 1 1,0-1-1,1 0 0,0 1 1,1-1-1,0 0 1,1 1-1,0-1 0,2 7-11,-2-9-2,1 1-1,0-1 0,0 0 0,1 0 1,-1-1-1,2 1 0,-1-1 0,1 0 1,-1 0-1,2 0 0,-1-1 1,1 0-1,0 0 0,0 0 0,0-1 1,0 1-1,1-2 0,0 1 0,0-1 1,0 0-1,0 0 0,1-1 3,4 2-1,1-2-1,0 0 0,0 0 1,0-1-1,0-1 0,0 0 1,0-1-1,0 0 0,0-1 1,0 0-1,0-1 0,-1-1 1,1 0-1,-1 0 0,0-2 1,11-5 1,-20 9 10,0 0 0,0 1-1,0-2 1,0 1 0,0 0 0,0-1 0,0 1 0,-1-1 0,1 0 0,-1 0 0,0 0 0,0 0 0,1-2-10,-2 3 13,0-1-1,-1 1 1,1 0 0,-1-1-1,0 1 1,1-1-1,-1 1 1,0 0 0,-1-1-1,1 1 1,0-1-1,-1 1 1,1 0 0,-1-1-1,0 1 1,0 0-1,0 0 1,0 0 0,0-1-1,0 1 1,0 0-1,-1 0-12,-11-15 84,0 1 0,-1 0-1,-1 1 1,-1 0-1,-15-11-83,10 9 70,1-2 0,0 0-1,-4-7-69,24 26 4,-1-1 0,0 0 0,0 0-1,0 0 1,0 1 0,1-1 0,-1 0-1,0 0 1,1 0 0,-1 0 0,1 0 0,-1-1-1,1 1 1,0 0 0,-1 0 0,1 0 0,0 0-1,0 0 1,0-1 0,-1 1 0,1 0 0,1 0-1,-1 0 1,0 0 0,0-1 0,0 1 0,1 0-1,-1 0 1,0 0 0,1 0 0,-1 0 0,1 0-1,-1 0 1,1-1-4,3 0 8,-1-1-1,0 1 0,1 0 1,0 0-1,-1 0 1,1 1-1,0-1 1,0 1-1,0 0 0,0 0 1,1 0-8,74-15 19,2 3 1,30 2-20,-85 9 1,0 0 1,0 2 0,0 1-1,0 1 1,23 4-2,-41-4 12,-1 0-1,1 0 1,-1 0 0,0 1 0,0 0 0,0 0-1,0 1 1,0 0 0,-1 0 0,0 0 0,0 1 0,0 0-1,0 0 1,-1 1 0,0 0 0,0 0 0,0 0-1,-1 0 1,0 1 0,0-1 0,-1 1 0,1 2-12,1 7 39,-1 0 1,0 1 0,-2 0-1,0 0 1,-1-1 0,0 16-40,1 14-24,-2-41-23,1-1 1,-1 1-1,1-1 0,0 1 0,0-1 0,1 1 0,0-1 0,-1 0 0,1 0 1,1 1-1,-1-2 0,0 1 0,1 0 0,0 0 0,2 1 47,-1-1-121,0-1 0,0 0 0,1 0 0,-1 0-1,1 0 1,0-1 0,0 0 0,0 0 0,0 0 0,0-1 0,0 0-1,0 0 1,0 0 0,2 0 121,12 0-254,1-1 0,-1-1-1,3 0 255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5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127 509 6169,'-29'316'2502,"19"-208"-2544,-5-1-1,-24 85 43,7-49 29,31-122 500,8-43 278,64-194-384,-28 89-1039,5-38 616,-34 103-227,76-283-1534,-85 326 1706,1 0 0,0 1 0,2 0 0,0 0 0,1 1 0,1 0 1,10-13 54,-17 27 19,0 0 1,0 0-1,0 1 1,0-1-1,0 1 1,0 0-1,1-1 1,-1 2-1,1-1 1,0 0-1,-1 1 1,1 0-1,0-1 1,0 2 0,1-1-20,1 0 11,1 0 1,-1 1 0,1 0 0,-1 1 0,1-1 0,0 1 0,-1 1 0,6 1-12,5 2-26,-1 2 0,1 0 0,-1 1 0,-1 0 0,0 1 0,3 3 26,-10-6-46,1 0 0,-2 0 0,1 1 0,-1 0 0,0 1 1,0-1-1,-1 1 0,0 1 0,0-1 0,-1 1 0,0 0 1,1 3 45,-4-6-24,0 0 0,0 0 0,-1-1 0,0 1 0,0 0 0,0 0 0,-1 0 0,1 0 0,-2 0 0,1 1 1,-1-1-1,1 0 0,-2-1 0,1 1 0,-1 0 0,0 0 0,0 0 0,0-1 0,-1 1 0,0-1 0,-3 4 24,-8 10 103,0-1-1,-2 0 1,0-1-1,-1-1 0,-1 0 1,0-1-1,-1-1 0,-9 4-102,-32 18 374,-1-2 0,-11 1-374,52-26-9,-10 5 49,27-11-274,17-3-344,130-26-717,-1-6-1,19-12 1296,-114 30-235,-22 7 160,-1-1 1,-1-1-1,1-1 1,-2-2-1,0 0 1,6-5 74,-18 10 85,-1 0 1,-1-1 0,1 0 0,-1-1-1,0 0 1,-1 0 0,0 0 0,-1-1 0,0 0-1,0-1 1,-1 0 0,-1 0 0,0 0-1,1-4-85,-4 11 74,-1 0-1,0 0 0,0 0 0,0-1 0,-1 1 0,0 0 0,0 0 0,0-1 0,0 1 0,0 0 0,-1 0 0,0 0 0,0-1 0,0 0-73,0 4 38,0-1-1,0 0 1,0 0-1,0 0 1,0 1-1,0-1 1,-1 1 0,1-1-1,0 1 1,-1 0-1,1-1 1,-1 1-1,0 0 1,1 0 0,-1 0-1,0 0 1,0 0-1,0 0 1,0 1-1,0-1 1,1 1 0,-1-1-1,0 1 1,0 0-1,0-1 1,0 1-1,0 0 1,0 0-1,0 1 1,0-1 0,-1 0-38,-4 2 60,-1 0 1,1 0-1,-1 0 0,1 1 1,0 0-1,0 1 1,0 0-1,1 0 1,-1 0-1,1 0 1,0 1-1,0 0 1,-4 6-61,-14 14 165,1 1 0,-9 15-165,26-34 29,-21 28 30,2 0 0,1 2 1,2 1-1,2 0 0,1 2 0,-12 38-59,28-69 0,0-1 1,1 1-1,1 0 0,-1 0 1,1 9-1,1-16-1,0 1 1,0-1-1,0 0 1,1 1 0,-1-1-1,0 0 1,1 1-1,0-1 1,0 0-1,-1 0 1,1 0 0,0 1-1,1-1 1,-1 0-1,0 0 1,1-1-1,-1 1 1,1 0 0,-1 0-1,1-1 1,0 1-1,0-1 1,0 1-1,0-1 1,0 0 0,1 1 0,4 0 3,0 0 0,0 0 0,0-1 0,0 0 0,0 0 0,0-1 0,0 1 0,1-2 0,-1 1 0,0-1 0,0 0 0,0 0 0,0-1 1,0 0-1,0 0 0,0-1 0,-1 0 0,1 0 0,0-1-3,11-6 8,0 0 0,-1-1 1,0-1-1,-1-1 0,-1 0 1,5-6-9,-8 8-22,-2-1 1,0 0 0,0-1-1,-2 0 1,1 0 0,-1-1-1,-1 0 1,-1-1 0,0 0-1,-1 1 1,0-2 0,-1 1-1,-1 0 1,0-1 0,-1-11 21,0-1-76,-2 1 0,-1-5 76,1 31 1,0 0 0,0 0 0,0 1 0,0-1 0,0 0 0,-1 0 0,1 0 1,0 0-1,0 0 0,-1 0 0,1 0 0,0 0 0,-1 0 0,1 1 1,-1-1-1,0 0-1,1 1 1,0 0 1,-1 0-1,1 0 0,0 0 1,-1 0-1,1 0 0,0 0 1,-1 0-1,1 0 1,0 0-1,0 0 0,-1 0 1,1 1-1,0-1 0,-1 0 1,1 0-1,0 0 1,0 1-1,0-1 0,-1 0 1,1 0-1,0 0 0,0 1 1,0-1-1,-1 0 1,1 1-1,0-1 0,0 0 1,0 0-1,0 1-1,-16 35 78,8-14-68,2 2 1,0-1 0,2 1-1,0 0 1,2 0 0,0 10-11,2-23 0,0-1 0,0 0 1,1 1-1,1-1 0,0 0 1,0 0-1,1 0 0,0 0 1,1 0-1,0 0 0,0-1 1,1 0-1,0 0 1,1 0-1,0-1 0,3 3 0,-5-7-2,1 1 0,0-1 0,0-1 0,1 1 0,-1-1 0,1 0 0,-1 0 0,1 0 0,0-1 0,0 0 0,1 0 0,-1-1 0,0 0 0,0 0-1,1 0 1,-1 0 0,1-1 0,-1-1 0,1 1 0,-1-1 0,0 0 0,1 0 0,-1-1 0,4-1 2,4-1 2,-1-1-1,1 0 1,-1-1-1,0-1 1,0 0 0,-1-1-1,0 0 1,0-1-1,-1 0 1,1-2-2,-6 6 2,-1 0-1,0-1 1,0 0 0,0 1-1,-1-2 1,0 1 0,0 0-1,-1-1 1,0 0 0,0 1-1,1-6-1,-3 7 2,0-1 0,0 0-1,-1 1 1,0-1-1,0 1 1,-1-1 0,1 0-1,-1 1 1,0-1 0,-1 1-1,1-1 1,-1 1-1,0 0 1,0 0 0,-3-4-2,-7-17 129,-2 0 1,-1 1-1,-1 1 1,0 0 0,-21-21-130,39 46-6,-1 0 0,0 0 1,1-1-1,-1 1 1,1-1-1,-1 1 1,1-1-1,-1 1 0,1-1 1,-1 0-1,1 0 1,1 0 5,2 1-17,45 5-210,1-2 1,0-3 0,45-4 226,-72 2-68,-12-1 34,0 2 0,1-1 0,-1 2 1,0-1-1,0 2 0,1 0 34,-11-2-1,-1 0 0,0 1 0,0-1-1,0 0 1,0 1 0,0-1 0,0 0 0,0 1 0,0 0 0,0-1-1,0 1 1,0 0 0,0-1 0,0 1 0,0 0 0,0 0-1,0 0 1,-1-1 0,1 1 0,0 0 0,-1 0 0,1 0-1,-1 0 1,1 1 0,-1-1 0,0 0 0,1 0 0,-1 0-1,0 0 1,0 0 0,1 0 0,-1 1 0,0-1 0,0 0 0,0 0-1,-1 0 1,1 0 0,0 0 0,0 1 0,-1-1 0,1 0 1,-2 5 8,-1-1-1,1 0 1,-1 0 0,0 0 0,0-1 0,-1 1 0,-2 2-8,-44 46 135,38-42-96,0 1 1,1 0 0,0 1 0,1 0 0,0 1 0,1 0 0,1 0 0,-2 6-40,8-16 5,1-1 0,-1 1 1,1 0-1,0 0 1,1 0-1,-1 0 1,1 0-1,-1 0 1,1 0-1,0 0-5,1-2 1,-1 0 0,0-1 0,1 1 0,-1-1 0,1 1 0,-1-1 0,1 1 0,0-1 0,0 0 0,-1 1 0,1-1 0,0 0 0,0 0 0,0 1 0,1-1 0,-1 0 0,0 0 0,0 0 0,1 0 0,-1-1 0,0 1 0,1 0 0,-1 0 0,1-1 0,-1 1 0,1-1 0,-1 1 0,2-1-1,10 3-7,0-2 0,1 1 0,-1-2 0,0 1 0,0-2 0,0 0 0,1 0 0,8-4 7,5 0-107,-1-2 1,-1-1-1,25-11 107,-35 12-89,0 0 1,0-1-1,-1-1 0,0-1 0,-1 0 0,0-1 0,0 0 1,-1-1-1,0 0 0,-1-1 0,-1 0 0,0-1 0,-1 0 1,2-4 88,-2 0-46,-1-1 1,0 1 0,-1-1 0,-2-1 0,1 1 0,-2-1 0,-1 0 0,-1 0 0,0 0 0,-1 0 0,-2-16 45,-9-61-335,-15-66 335,6 47 324,17 98-108,1 10 62,0 0 0,-1 0 0,0 0-1,-1-4-277,1 12 577,0 5-394,-1 9-69,-3 36-70,2 0 0,3 0 0,1 0 0,3 0 0,2 0 0,2-1 0,5 12-44,-5-31 25,29 154 169,-31-148-156,-2 0 1,-1 0-1,-2 0 0,-2 5-38,2-31-164,-2-1 1,1 1-1,-1-1 0,-1 0 0,1 0 1,-1 0-1,-1 0 0,0-1 0,0 1 1,-1-1-1,0 0 0,0 0 0,-1 0 1,0-1-1,0 0 0,-1 0 0,0-1 1,0 0-1,-7 5 164,-8 3-842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5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6641,'1'-3'136,"0"0"-1,0 0 1,1-1-1,-1 2 1,1-1-1,-1 0 1,1 0-1,0 0 1,0 1-1,0-1 1,1 1-1,-1-1 1,1 1-1,-1 0 1,1 0-1,0 0 1,-1 0-1,1 1 1,0-1-1,0 1 1,0 0-1,1 0 1,-1 0-1,0 0 1,2 0-136,46-14-747,1 3 0,0 2 0,0 2 0,1 3 0,0 1 0,15 4 747,-14 3-961,-53-3 942,0 0-1,1 1 1,-1-1-1,0 0 1,0 1-1,1-1 1,-1 1-1,0-1 1,0 1-1,0 0 1,0-1-1,0 1 1,0 0-1,0 0 1,1 0 19,-2 0 5,1-1 0,-1 1 0,0-1 1,0 1-1,0 0 0,1-1 0,-1 1 1,0-1-1,0 1 0,0-1 1,0 1-1,0 0 0,0-1 0,0 1 1,0-1-1,0 1 0,0-1 1,0 1-1,0 0 0,-1-1 0,1 1 1,0-1-1,-1 1-5,-1 3 100,0-1 0,-1 1-1,0 0 1,1-1 0,-2 0 0,1 0 0,-1 1-100,0 0 100,-30 29 1183,2 1 0,-10 17-1283,31-38 165,2 1 0,-1 1 1,2-1-1,0 2 0,0-1 0,2 1 1,0 0-1,-1 4-165,6-16 13,0 0 0,0 1 1,1-1-1,-1 0 0,1 0 0,0 1 0,0-1 1,0 0-1,1 0 0,-1 0 0,1 1 0,0-1 1,0 0-1,1 1-13,-1-3 2,1 1 0,0 0 0,0 0 0,0-1 1,0 1-1,0-1 0,1 1 0,-1-1 0,1 0 0,-1 0 0,1 0 1,0 0-1,0 0 0,0-1 0,0 1 0,0-1 0,3 1-2,7 2-12,1 0-1,-1-1 0,1 0 1,0-1-1,0-1 0,13 0 13,7-2-153,1-2 0,8-2 153,-23 2-164,0-1 1,0 0 0,0-2-1,-1 0 1,0-2 0,0 0-1,0-1 1,15-10 163,-27 14-83,-1 1-1,1-1 1,-1-1 0,0 0-1,0 1 1,-1-2 0,0 1 0,0-1-1,0 1 1,3-8 83,-6 8-39,0 1-1,0-1 1,0 0 0,0 0 0,-1 0-1,0 0 1,0 0 0,-1 0 0,0 0-1,0 0 1,0-1 0,-1 1 0,0 0-1,0 0 1,-2-5 39,1 3 3,-1 0-1,-1 0 1,0 0 0,0 0-1,0 1 1,-1-1 0,0 1 0,-1 0-1,1 1 1,-1-1 0,-1 1-1,1 0 1,-1 1 0,0 0-1,0 0 1,-1 0 0,1 1-1,-1 0 1,0 0 0,-4 0-3,0-1 84,0 1 0,-1 0 0,1 1 0,-1 1 0,0 0 0,1 1 0,-1 0 0,0 1 0,0 0 0,0 1 0,0 0 0,1 1 0,-9 3-84,15-3 47,-1 0-1,1 1 1,-1 0 0,1 0 0,0 0 0,0 1 0,-3 3-47,8-7-5,0 1 0,0-1 1,0 1-1,0 0 0,0-1 0,0 1 0,1 0 0,-1 0 0,0-1 0,0 1 1,1 0-1,-1 0 0,1 0 0,-1 0 0,1 0 0,-1 0 0,1 0 1,-1 0-1,1 0 0,0 0 0,0 0 0,0 0 0,-1 0 0,1 1 1,0-1-1,0 0 0,0 0 0,1 0 0,-1 0 0,0 0 0,0 0 1,1 0-1,-1 0 0,0 0 0,1 0 0,-1 0 0,1 0 0,-1 0 0,1 0 1,0 0-1,-1 0 0,1 0 0,0-1 0,0 1 0,-1 0 0,1 0 1,1 0 4,1 1-44,1 0 1,-1 1-1,1-2 1,0 1-1,0 0 1,0-1-1,0 1 1,0-1-1,0 0 1,0-1-1,0 1 1,1-1 43,52 0-452,-52 0 409,30-3-247,-1-2 0,1-1 0,-1-2-1,25-9 291,33-15-232,5-7 232,-85 33 148,1 0 1,0 1-1,0 1 1,0 0-1,1 1 1,0 0-1,-1 1 1,13 0-149,-25 2 20,1 0 0,0 1 0,0-1 0,0 0 0,-1 1 0,1-1 0,0 1 0,-1-1 0,1 1 0,0 0-1,-1 0 1,1 0 0,-1 0 0,1 0 0,-1 0 0,1 0 0,-1 0 0,0 1 0,0-1 0,1 0 0,-1 1 0,0-1 0,0 1 0,-1-1 0,1 1 0,0 0 0,0-1 0,-1 1 0,1 0 0,-1 0-1,1 1-19,1 7 23,-1 0 0,0 1 0,0-1 0,-1 0 0,-1 3-23,1-8 20,-5 79-31,-3-1-1,-4 0 1,-5 0 11,25-129 930,-5 23-781,2 0 0,6-22-149,-3 21 23,2-1 1,0 2-1,1 0 0,6-7-23,-9 17 5,1 1 1,0 0-1,0 0 1,1 1-1,1 0 0,-1 1 1,2 0-1,2 0-5,-9 6 0,1 0 1,0 0-1,1 1 0,-1 0 1,0 0-1,1 1 0,-1 0 1,1 0-1,6-1 0,-9 3-1,0-1 0,0 1 0,0 0 0,0 0 0,0 1 0,0-1 0,-1 1 0,1-1 0,0 1 0,0 1 0,-1-1 0,1 0 0,0 1 0,-1 0 0,1 0 0,-1 0 0,0 0 0,1 1 1,1 2-2,1 0 0,-1 1 0,-1 0 0,1 0 0,-1 0 0,0 0 0,-1 1 0,1-1 0,-1 1 0,-1 0 0,2 6 2,4 13-1,-2 1 0,1 15 1,4 47-1649,-4 0-1,-4 52 1650,-2-105-724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03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33 288 2993,'-10'-13'1511,"8"10"-1082,-1 0 0,1 0 0,0 0 0,0 0 0,0-1 1,0 1-1,1 0 0,-1-1 0,1 1 0,0-1 0,0 0 0,0-1-429,1 4 10,1 0 0,0 0 0,-1 0 0,1 1 1,0-1-1,0 0 0,-1 0 0,1 1 0,0-1 1,0 1-1,0-1 0,0 1 0,0-1 0,0 1 1,0-1-1,0 1 0,1-1-10,0 1 19,1-1-10,0 0 0,-1 0 0,1 1 0,0-1 0,0 1 0,0 0 0,-1 0 0,1 0 0,0 0 0,2 0-9,2 1 16,0 0-1,1 0 1,-1 0-1,0 1 1,2 1-16,-6-2 5,0 0 0,0 1 1,0-1-1,0 1 0,-1 0 0,1-1 1,0 1-1,-1 0 0,0 1 0,1-1 1,-1 0-1,0 1 0,0-1 0,0 1 1,-1 0-1,2 2-5,4 12 26,0 0 0,-1 1 0,-1-1 0,-1 1 1,2 15-27,1 29 69,-2 3-69,-2-17 43,-1-27-9,-1-16 13,0 0 0,0 0 0,-1 0 0,0 0 0,0 0-1,0 0 1,-2 3-47,2-7 36,-1-1-1,1 0 0,-1 0 1,1 0-1,-1 0 1,1 0-1,-1 0 0,1 0 1,-1 0-1,1-1 0,-1 1 1,1 0-1,-1 0 1,1 0-1,-1 0 0,1-1 1,-1 1-1,1 0 0,-1-1 1,1 1-1,-1 0 1,1-1-1,0 1 0,-1 0 1,1-1-1,0 1 0,-1-1 1,1 1-1,0-1 1,0 1-1,-1-1 0,1 1 1,0-1-1,0 1 0,0-1 1,0 1-1,-1-1 0,1 1 1,0-1-1,0 0-35,-2-13 21,0-1-1,1 0 0,0 1 1,1-1-1,0 0 0,2-2-20,-1 8 10,0-3-7,1 0-1,1 0 1,0 1-1,1-1 1,0 1-1,0 0 1,2 0 0,-1 0-1,1 1 1,1-1-1,0 2 1,0-1-1,1 1 1,0 0-1,0 0 1,1 1-1,1 0 1,-1 1-1,1 0 1,9-5-3,-15 10-3,0 0 1,0 0-1,0 0 1,0 0-1,0 1 1,1 0-1,-1 0 1,0 0-1,1 0 0,-1 1 1,0-1-1,1 1 1,-1 0-1,1 1 1,-1-1-1,0 1 1,1 0-1,-1 0 1,0 0-1,0 0 0,1 1 3,0 1 1,0 0-1,0 0 0,0 0 0,-1 0 0,0 1 1,0 0-1,0 0 0,0 0 0,0 0 0,-1 1 0,1-1 1,-1 1-1,-1 0 0,1 0 0,-1 0 0,1 3 0,3 9-3,-1 0-1,-1 0 1,0 0-1,-1 0 1,-2 1-1,1-1 0,-2 1 1,0-1-1,-2 9 4,5-45 85,2 0 1,0-1-1,1 2 0,5-12-85,37-79 97,-41 94-91,1 0-1,0 1 1,1 0 0,1 1 0,0 0 0,0 1 0,2 0 0,-1 0 0,11-7-6,-13 12 0,0 1 1,1 0 0,0 0 0,0 1 0,0 0-1,1 0 1,0 2 0,0-1 0,0 1 0,0 1-1,0 0 1,1 0 0,-1 1 0,6 1-1,-11 0-2,1 1 0,0 0 0,0 0 0,0 0 1,-1 1-1,1 0 0,-1 0 0,1 1 0,-1 0 0,0 0 1,0 0-1,0 1 0,-1 0 0,1 0 0,-1 0 0,0 1 1,0 0-1,0 0 0,-1 0 0,0 0 0,0 1 0,0 0 1,0 0-1,0 1 2,11 23-1,9 25 1,-18-37 3,2 0-1,0 0 1,1 0-1,1-1 1,1-1-1,12 15-2,-20-27-1,0-1 1,1 0-1,0 0 0,0 0 0,0 0 0,0-1 0,0 1 0,1-1 0,-1 0 0,0 0 0,1-1 1,0 0-1,3 1 1,0 0-22,0-2 1,0 1 0,-1-1 0,1 0 0,0-1-1,0 0 1,0 0 0,1-1 21,13-4-106,0-1-1,0-1 1,-1-1-1,0-1 1,7-5 106,-14 7-38,0-1 0,-1 0 0,0-1 0,-1 0 0,0-1 1,0 0-1,5-8 38,-13 15 19,0-1 0,0 0 0,-1 0 0,0 0 0,0-1 0,0 1 0,0-1 0,-1 1 0,0-1-1,0 0 1,-1 0 0,1 0 0,-1 0 0,-1 0 0,1 0 0,-1 0 0,0 0 0,0 0 0,-1-1 0,0 1 0,0-1-19,0 4 26,1 1-1,-1 0 1,0 0-1,0 0 1,0 0-1,0 0 1,0 0-1,-1 0 0,1 0 1,0 0-1,-1 0 1,0 1-1,1-1 1,-1 1-1,0-1 1,0 1-1,0-1 1,1 1-1,-2 0 1,1 0-1,0 0 1,0 0-1,0 1 0,0-1-25,-1 0 6,0 1-1,0 0 1,0 0 0,1 0-1,-1 0 1,0 0-1,0 0 1,0 1-1,1-1 1,-1 1-1,0 0 1,1 0-1,-1 0 1,0 0-1,1 1 1,-1-1-1,1 0 1,0 1-1,-1 0 1,1 0-6,-16 15 1,0 1 0,2 1 1,0 1-1,1 0 0,1 1 1,1 0-1,1 1 0,0 3-1,8-18-1,0 0 0,0 0-1,1 0 1,1 0-1,-1 0 1,1 1-1,0-1 1,1 1-1,-1-1 1,2 1 0,-1 0-1,1-1 1,1 7 1,-1-13-1,0 0-1,0 0 1,0 0 0,1 1 0,-1-1 0,1 0 0,-1 0 0,1 0-1,-1 0 1,1 0 0,-1 0 0,1 0 0,0 0 0,0 0-1,0 0 1,0 0 0,-1 0 0,1-1 0,0 1 0,0 0 0,0 0-1,1-1 1,-1 1 0,0-1 0,0 1 0,0-1 0,0 0-1,0 1 1,1-1 0,-1 0 0,0 0 0,0 0 0,1 0 0,-1 0-1,0 0 1,0 0 0,0 0 0,1 0 0,0-1 1,4-1-4,1 1 0,-1-1 1,0-1-1,0 1 0,0-1 1,0 0-1,1-1 4,23-16-62,-1-2 0,-1 0-1,0-2 1,-2 0 0,-1-2 0,15-21 62,-25 26-2,-14 20 2,-1 0-1,1 0 1,0 0-1,-1 0 0,1 0 1,-1 0-1,1 0 1,-1-1-1,0 1 0,1 0 1,-1 0-1,0 0 1,0 0-1,0-1 0,0 1 1,0 0-1,0 0 1,0-1 0,-1 2-2,1-1 1,0 1 0,0 0 0,-1 0 0,1 0 0,0-1-1,-1 1 1,1 0 0,0 0 0,0 0 0,-1 0-1,1 0 1,0 0 0,-1 0 0,1 0 0,0 0 0,-1 0-1,1 0 1,0 0 0,-1 0 0,1 0 0,0 0-1,-1 0 1,1 0 0,0 0 0,-1 0 0,1 1 0,0-1-1,0 0 1,-1 0 0,1 0 0,0 1 0,-1-1-1,1 0 1,0 0 0,0 0 0,0 1 0,-1-1 0,1 0-1,0 1 1,0-1 0,0 0 0,0 0 0,-1 1 1,-9 15-19,7-8 24,1-1-1,0 1 1,1 0 0,0 1-1,0-1 1,1 0 0,0 0-1,0 0 1,1 0 0,1 7-5,-1-13 0,-1 0 1,1 1-1,-1-1 1,1 0-1,0 0 0,0 0 1,0 0-1,0 0 1,1 0-1,-1 0 1,0 0-1,1-1 1,-1 1-1,1 0 1,0-1-1,-1 1 1,1-1-1,0 0 1,0 1-1,0-1 1,2 0-1,0 1-5,0 0 1,1-1 0,0 1 0,-1-1-1,1 0 1,0-1 0,-1 1 0,3-1 4,3-1-5,1 1 1,0-2 0,-1 1-1,1-2 1,0 1-1,-1-1 1,0-1 0,0 0-1,0-1 1,-1 1 0,1-2-1,4-3 5,-2 1 9,-1 0 0,1-1-1,-2 0 1,1-1-1,-2 0 1,1-1 0,-1 0-1,-1-1 1,2-3-9,-6 8 7,-1-1 0,0 0-1,-1 1 1,0-1 0,0 0 0,-1 0 0,0 0 0,0-1-1,-1-6-6,1 1 28,-1 13-26,0 1 1,0-1-1,0 0 0,1 0 0,-1 1 0,0-1 0,0 0 0,0 0 0,1 1 1,-1-1-1,1 0 0,-1 0 0,0 1 0,1-1 0,-1 1 0,1-1 1,-1 0-1,1 1 0,0-1 0,-1 1 0,1-1 0,-1 1 0,1-1 0,0 1 1,0 0-1,-1-1 0,1 1 0,0 0 0,-1 0 0,1-1 0,0 1 0,0 0 1,0 0-1,-1 0 0,1 0 0,0 0 0,0 0 0,0 0-2,34 8 6,-29-6-2,5 1-6,1 1 1,-1 1-1,-1 0 0,1 0 1,-1 1-1,0 0 0,0 1 1,8 8 1,-12-10 0,0 0 0,-1 1 1,0 0-1,0 0 1,-1 1-1,1-1 0,-1 1 1,-1 0-1,0 0 0,0 0 1,0 1-1,0-1 1,-1 1-1,0 1 0,1 10 12,0-10-16,-1-1 0,0 1-1,-1 0 1,0-1 0,-1 1 0,0 0 0,0 0 0,0 0 0,-2-1 0,1 1 0,-2 6 4,0-10 16,1-8 71,3-16 54,3-1-134,0 1 1,2 0-1,0 0 1,2 0-1,5-11-7,-11 27 1,4-11 4,2-1-1,0 1 1,1 1 0,0 0-1,10-12-4,-15 20 2,1 1-1,-1 0 1,1-1 0,-1 2 0,1-1-1,0 0 1,1 1 0,-1 0-1,1 0 1,-1 1 0,1-1-1,0 1 1,0 0 0,0 1-1,2-1-1,-5 2-4,-1-1 0,1 1 0,-1 0 0,1 0 0,0 0 0,-1 1 0,1-1 0,-1 0 0,1 1 0,-1 0 0,1 0 0,-1-1 0,1 1 0,-1 1 0,0-1 0,0 0-1,1 1 1,-1-1 0,0 1 0,0-1 0,-1 1 0,1 0 0,1 1 4,2 5-3,0 0 1,0 0-1,-1 0 0,-1 0 0,1 0 0,0 3 3,-2-3 5,0-1-1,1 0 1,0-1-1,1 1 1,-1 0-1,1-1 1,1 0-1,-1 0 1,1 0-1,0 0-4,-2-3 2,1-1 1,-1 1-1,0-1 0,1 1 0,0-1 1,0-1-1,-1 1 0,1 0 1,0-1-1,0 0 0,0 0 0,1 0 1,-1 0-1,0-1 0,0 1 1,0-1-1,4 0-2,-2-1 1,0-1 1,0 1-1,0-1 1,-1 0-1,1 0 1,0 0-1,-1-1 1,1 0-1,-1 0 1,0 0-1,2-2-1,10-10-2,0 0 0,-2-1-1,1 0 1,-2-1 0,0-1-1,0-2 3,-1 0 12,-1-1 0,6-14-12,-16 32 0,4 26-89,-5-18 92,0 0 1,0 0-1,1 0 0,0 0 1,0-1-1,1 2-3,0 1 3,-2-3-2,1 1 0,0-1-1,1 1 1,-1-1 0,1 1-1,0-1 1,0 0 0,0 0-1,0-1 1,1 1 0,-1-1-1,1 1 1,0-1 0,0 0-1,0-1 1,1 1 0,-1-1-1,1 0 1,-1 0 0,1 0-1,0 0 0,16 1 3,-1 0 0,1-1 0,-1-1 0,1-1 0,0-1 0,-1-1 0,16-3-3,-22 3 5,-1-1 0,0-1 0,0 0 0,-1 0 0,1-1 0,-1-1 0,0 0 0,-1-1-1,1 0 1,-1-1 0,-1 0 0,6-5-5,-11 7 18,0 1-1,-1-1 1,0 0-1,0 0 0,0-1 1,-1 1-1,0-1 1,0 0-1,-1 0 1,0 1-1,0-2 0,0 1 1,-1 0-1,0 0 1,-1 0-1,1-1 0,-2-2-17,1 8 15,1 1-1,-1 0 1,-1-1 0,1 1-1,0 0 1,0 0-1,0-1 1,-1 1-1,1 0 1,-1-1-1,1 1 1,-1 0-1,1 0 1,-1 0-1,0-1 1,1 1-1,-1 0 1,0 0-1,0 0 1,0 0-1,-1 0-14,2 1 6,-1-1-1,1 1 1,0 0-1,-1 0 1,1 0-1,0 0 1,-1 0-1,1 0 1,0 0-1,-1 0 1,1 0 0,-1 0-1,1 0 1,0 0-1,-1 0 1,1 0-1,0 0 1,-1 0-1,1 1 1,0-1-1,-1 0 1,1 0-1,0 0 1,-1 0-1,1 1 1,0-1-1,-1 0-5,-7 17 80,3 3-77,0 1 0,2 0 1,1 0-1,1 1 0,0-1 1,2 1-4,4 54-2,4 5 2,2 31-3,-5-19-3,-4 0 1,-5 11 5,3-99-1,-1 0 0,1 0 0,-1 0 0,1 0 0,-1 0 0,-1-1 0,0 2 1,2-4 0,-1-1 0,1 0 0,-1 0 0,1 0 0,-1 0 0,0 0 0,0 1 0,0-1 0,1-1 0,-1 1 0,0 0 0,0 0 0,0 0 0,-1 0-1,1-1 1,0 1 0,0 0 0,0-1 0,0 1 0,-1-1 0,1 0 0,0 1 0,0-1 0,-1 0 0,1 0 0,0 1 0,-1-1 0,-12-1 0,-1 1 0,1-2 0,0 0 0,0-1 0,0 0 0,-7-3 0,-4-3 0,1 0 0,1-1 0,-6-4 0,20 9 1,-1-1-1,1 0 1,1 0 0,-1-1-1,1 0 1,0 0-1,0-1 1,1 0 0,0-1-1,-4-7 0,8 12-1,0-1 0,0 0 0,1-1 0,0 1 0,0 0 0,0-1 0,1 1 0,-1-1 0,1 1 0,1-1 0,-1 0 0,1 0 0,0 1 0,0-1 0,1 0 0,0 1 0,0-1 0,0 1 0,1-1 0,-1 1 0,2-3 1,2-1-12,-1 0 0,2 1-1,-1-1 1,1 1 0,0 0 0,1 1-1,0-1 1,0 1 0,1 1-1,3-3 13,15-11-190,1 2-1,19-9 191,5-2-1657,2 4 0,19-7 1657,24-2-1328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6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6929,'29'-15'2793,"16"11"-1441,43-1-1448,12-3-336,15-3 272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6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188 200 7298,'-1'109'3135,"1"66"-3134,2-91-19,-4-1-1,-4 0 1,-3 0 0,-4-1-1,-11 30 19,15-77-39,4-12 21,-2 0-1,0 0 0,-1-1 0,-2 0 0,-1 2 19,10-22 8,1-1 1,-1 1-1,0-1 0,0 0 1,0 1-1,0-1 1,0 0-1,0 0 0,0 0 1,-1 0-1,1 0 0,0 0 1,-1 0-1,1 0 1,-1 0-1,1-1 0,-2 2-8,2-2 13,0 0-1,0 0 0,0 0 1,0 0-1,0 0 1,0 0-1,0 0 0,0-1 1,-1 1-1,1 0 1,0 0-1,0-1 0,0 1 1,0-1-1,0 1 1,0-1-1,1 1 0,-1-1 1,0 0-1,0 1-12,-2-3 22,0 0-1,1 0 1,-1 0-1,1 0 1,-1-1 0,1 1-1,0-1 1,1 1-1,-1-1 1,1 0-1,-1 1 1,1-1 0,0-1-22,-1-9 0,0 0 1,0 0 0,2 0 0,0 0 0,1-1 0,0 1-1,2-10 0,8-26-147,9-27 147,-12 49-66,39-150-657,-1-3-3071,71-173 3794,-110 335-63,-3 7 108,1-1 1,1 1-1,-1 0 0,2 1 1,0-1-1,0 1 0,1 1 1,8-10-46,-13 17 52,1 1 0,-1-1 0,0 1-1,1 0 1,0 0 0,-1 0 0,1 0 0,0 1 0,0-1 0,0 1 0,0 0 0,0 0 0,0 1 0,0-1 0,1 1 0,-1 0 0,0 0 0,0 0 0,1 1-52,9 0 38,0 2 0,-1 0 1,1 0-1,12 6-38,-11-4-43,1 1 0,-1 1-1,0 1 1,-1 0 0,12 8 43,-22-13-22,0 0 1,0 1-1,-1-1 1,1 1-1,-1 0 1,1 0-1,-1 0 0,0 1 1,1 2 21,-3-5-14,0 1 1,0 0-1,0 0 0,0 0 1,0 0-1,-1 0 0,0 0 1,1 0-1,-1 0 1,0 0-1,0 0 0,0 0 1,-1 0-1,1 0 0,-1 0 1,0 2 13,-2 2-11,0 1-1,-1-1 1,1-1 0,-1 1 0,-1 0-1,1-1 1,-1 0 0,0 0 0,0 0-1,-7 4 12,-8 7 5,-1 0-1,-12 6-4,-72 42 123,-53 21-123,144-78 1,-93 41-604,103-46 139,6-2-11,12-1-81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7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485 625 2232,'2'-2'82,"-1"0"-1,0 1 1,-1-1-1,1 0 0,0 0 1,0 0-1,-1 0 0,1 0 1,-1-1-1,0 1 1,0 0-1,1 0 0,-1 0 1,-1 0-1,1 0 1,0 0-1,0 0 0,-1 0 1,1 0-1,-1 0 0,0-1-81,-1 0 87,1 0 0,-1 1 0,0-1 1,-1 1-1,1-1 0,0 1 0,-1 0 0,1 0 0,-1 0 0,0 0 0,1 0 0,-1 1 0,0-1 0,-1 1-87,-7-4 219,-1 0 0,0 1 1,0 1-1,0 0 0,0 1 0,-1 0 0,1 0 1,-1 2-1,1-1 0,-7 2-219,3 0 128,-1 1 1,1 0-1,0 2 0,0 0 0,0 0 1,1 1-1,-13 7-128,16-5 9,0 0 0,0 1 1,0 0-1,1 1 0,0 1 0,1 0 1,0 0-1,1 1 0,0 0 0,1 0 1,0 1-1,0 0 0,1 1 1,1-1-1,0 2 0,1-1 0,1 0 1,0 1-1,0 0 0,0 9-9,4-19 5,-1 0-1,1 0 0,0 0 1,0 0-1,1 0 0,-1 0 1,1-1-1,0 1 1,0 0-1,0 0 0,1 0 1,-1-1-1,1 1 1,0-1-1,0 1 0,0-1 1,0 0-1,1 1 0,-1-1 1,1-1-1,0 1 1,0 0-1,0-1 0,0 1 1,0-1-1,0 0 1,1 0-1,-1 0 0,1 0 1,1 0-5,3 0 13,0 1 0,0-1 1,0-1-1,0 1 1,0-1-1,1-1 0,-1 1 1,0-2-1,0 1 0,1-1 1,-1 0-1,0-1 0,0 0 1,1 0-14,2-2-32,0-1 1,-1 0-1,1 0 1,-1-1-1,-1 0 1,1-1-1,-1 0 0,0 0 1,0-1-1,-1 0 1,0-1-1,-1 0 1,0 0-1,0 0 1,-1-1-1,0 0 1,-1-1-1,0 1 0,-1-1 1,0 0-1,0 0 1,-1 0-1,-1 0 1,0-1-1,0 1 1,-1-1-1,-1 0 1,0 1-1,-1-11 32,-2 1-15,3 21 18,0 0 0,0 0 0,0 0-1,0 0 1,0 0 0,0 1 0,0-1-1,0 0 1,0 0 0,0 0 0,0 0 0,-1 0-1,1 0 1,0 0 0,0 0 0,0 0-1,0 0 1,0 0 0,0 1 0,0-1-1,-1 0 1,1 0 0,0 0 0,0 0-1,0 0 1,0 0 0,0 0 0,0 0 0,0 0-1,-1 0 1,1 0 0,0 0 0,0 0-1,0 0 1,0 0 0,0 0 0,0 0-1,-1-1 1,1 1 0,0 0 0,0 0-1,0 0 1,0 0 0,0 0 0,0 0 0,0 0-1,0 0 1,-1 0 0,1 0 0,0 0-1,0-1 1,0 1 0,0 0 0,0 0-1,0 0 1,0 0 0,0 0 0,0 0 0,0 0-1,0-1 1,0 1 0,0 0 0,0 0-1,0 0 1,0 0-3,-5 12 96,-5 17-65,2 0 0,1 0 0,2 1 0,1 0 0,0 14-31,4-36 1,-1 0 0,2-1 0,-1 1 0,1 0-1,1 0 1,-1 0 0,1-1 0,0 1 0,1-1 0,0 1 0,0-1 0,1 0-1,0 0 1,0-1 0,0 1 0,1-1 0,0 0 0,0 0 0,1 0-1,-1-1 1,1 0 0,1 0 0,2 2-1,-1-3 4,0 1 0,0-1-1,0-1 1,0 0 0,0 0 0,1 0-1,-1-1 1,1 0 0,0-1 0,0 0-1,-1 0 1,5-1-4,-7 0 3,1-1 0,-1 0-1,0 0 1,0 0 0,0 0 0,0-1-1,0 0 1,-1 0 0,1-1 0,0 0-1,-1 0 1,0 0 0,0 0 0,0-1 0,0 0-1,0 0 1,-1 0 0,1-1-3,2-4-1,0 0 0,0-1 0,-1 0 0,0 0 0,-1 0 0,0 0 0,0-1 0,-1 0 0,-1 0 0,0 0 0,0-1-1,-1 1 1,-1-1 0,0 0 1,0-5 33,-1 1 0,-1-1-1,-1 0 1,0 1-1,-1-1 1,-1 1-1,0 0 1,-1 0 0,-4-6-33,5 9 103,-8-19 226,12 31-295,0 0 1,-1 0-1,1 0 1,-1 0-1,1 0 1,-1 0 0,0 0-1,0 0 1,1 0-1,-1 0 1,0 0-1,0 1 1,0-1-1,0 0 1,0 0-1,0 1 1,0-1-1,0 1 1,0-1-1,-1 0-34,1 2 14,0-1 0,0 0 0,0 0-1,1 1 1,-1-1 0,0 1 0,0-1-1,0 1 1,0-1 0,0 1 0,1 0-1,-1-1 1,0 1 0,1 0 0,-1 0-1,0-1 1,1 1 0,-1 0 0,1 0-1,-1 0 1,1 0 0,0 0 0,-1-1-1,1 1 1,0 0 0,0 0 0,-1 0-1,1 0 1,0 0 0,0 0 0,0 0-1,0 1-13,0 0 1,0 1 0,-1-1 0,1 0 1,0 1-1,0-1 0,0 0 0,1 1 0,-1-1 0,1 0 0,-1 0 0,1 1 0,0-1 0,0 0 0,0 2-1,2-2 2,0 1-1,0-1 1,0 0 0,0 0-1,0 0 1,0 0-1,1 0 1,-1-1 0,1 0-1,-1 1 1,1-1 0,-1-1-1,1 1 1,0 0-1,-1-1 1,3 0-2,8 1 14,-1-1 0,1 0 0,12-3-14,65-12 68,46-16-68,12-1-48,-155 35 43,1 1-1,0 0 1,1 1-1,-1-1 1,1 1 0,0 0-1,0 0 1,0 1-1,0 0 6,-43 68 0,42-66-2,1 0 0,0 0 0,1 1 1,0-1-1,1 1 0,-1 0 0,2 0 0,-1 0 1,1 0-1,1 0 0,0 4 2,0-9 0,0-1-1,1 1 1,-1-1-1,1 1 1,0-1-1,0 1 1,0-1-1,1 0 1,-1 1 0,1-1-1,0 0 1,0 0-1,0 0 1,0 0-1,0-1 1,1 1-1,-1 0 1,1-1-1,0 0 1,0 0 0,0 0-1,0 0 1,0 0-1,0 0 1,0-1-1,0 1 1,1-1-1,-1 0 1,1 0 0,-1-1 0,7 2 3,0 0 0,0-1 0,0 0 1,1-1-1,-1-1 0,0 1 1,0-1-1,0-1 0,0 0 1,0-1-1,-1 1 0,1-2 1,7-3-4,4-3 7,0 0 0,0-2 1,-1-1-1,0 0 1,5-7-8,-9 8 7,-1-2 0,-1 1 0,0-2 0,0 0 1,0-4-8,-7 11 2,-2-2 1,1 1 0,-1-1 0,0 1 0,-1-1-1,0-1 1,-1 1 0,0 0 0,0-1 0,0-5-3,6-79-4,-6 49-7,2 1-1,4-9 12,5-15-144,-2-6 144,-9 51-41,-2 0 0,0 0 0,-2-1 0,-2-21 41,-6 11 56,9 34-49,0 0 1,0 0-1,-1 1 0,1-1 1,0 0-1,-1 0 1,1 1-1,-1-1 1,1 0-1,-1 1 0,1-1 1,-1 1-1,1-1 1,-1 1-1,0-1 0,1 1 1,-1-1-1,0 1-7,1 0 4,-1 0 0,1 0 0,-1 0-1,1 0 1,0 0 0,-1 0 0,1 0-1,0 0 1,-1 0 0,1 0 0,0 0-1,-1 1 1,1-1 0,0 0 0,-1 0-1,1 0 1,0 1 0,-1-1 0,1 0-1,0 0 1,0 1 0,-1-1 0,1 0-1,0 1 1,-1-1-4,-11 28 62,10-23-75,0 2 12,-1 1 0,1 0 0,0 0-1,1 0 1,0 1 0,0-1 0,1 0 0,0 0 0,0 1 0,1-1 0,0 2 1,4 13 23,1 1-1,1-1 1,2 4-23,-6-18 13,5 18 73,-1 2 0,-1-1 0,-1 1 0,-2 0 0,0 17-86,-3 47 376,-4 9-376,-1 20 73,-5 92-112,-4-138-877,14-75 841,0-1 0,0 1-1,0 0 1,0 0-1,0 0 1,0 0 0,0 0-1,-1 0 1,1 0 0,0 0-1,0-1 1,-1 1 0,1 0-1,-1 0 1,1 0 0,0-1-1,-1 1 1,0 0 0,1 0-1,-1-1 1,1 1 0,-1 0-1,0-1 1,1 1-1,-1-1 1,0 1 0,0-1-1,0 1 1,1-1 0,-2 1 75,0-2-664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18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7522,'8'-6'305,"1"0"0,0 0-1,0 1 1,0 0 0,0 1 0,1 0 0,0 0 0,0 1 0,0 0 0,0 1 0,6 0-305,23-3-266,1 2 1,16 1 265,-16 1-28,143-2-4421,25 9 4449,-162-2-280,-45-4 302,0 0 0,0 0 0,-1 0 0,1 0 0,0 1 0,0-1 0,-1 0 0,1 0 0,0 0 0,-1 1 0,1-1 0,0 0 0,-1 1 0,1-1 0,0 1 0,-1-1 0,1 1 0,-1-1 0,1 1 0,-1-1 0,1 1 0,-1-1 0,1 1 0,-1 0 0,0-1 0,1 1 0,-1 0 0,0-1 0,1 1 1,-1 0-1,0 0 0,0-1 0,0 1 0,0 0 0,0-1 0,0 1 0,0 0 0,0 0 0,0-1 0,0 1 0,0 0 0,0 0 0,0-1 0,-1 1 0,1 0 0,0 0 0,-1-1 0,1 1 0,0-1 0,-1 2-22,-2 3 180,-1 0 0,1 1 1,-1-1-1,0-1 0,-3 3-180,4-4 73,-41 43 781,30-34-724,0 2-1,1 0 1,1 1-1,0 0 0,1 1 1,0 0-1,-1 5-129,11-19 4,0 0 0,0 1-1,0-1 1,0 0 0,0 0-1,1 0 1,-1 1-1,1-1 1,0 0 0,0 1-1,0-1 1,0 0 0,0 0-1,0 1 1,0-1 0,1 0-1,0 2-3,0-2 0,0 0 0,0-1 0,0 1 1,0-1-1,0 0 0,0 1 0,1-1 0,-1 0 0,1 0 0,-1 1 0,1-1 0,-1 0 0,1-1 1,0 1-1,-1 0 0,1 0 0,0-1 0,0 1 0,-1-1 0,1 0 0,0 1 0,2-1 0,10 2-19,1-2 0,0 1 0,0-2 0,0 0 0,0 0 0,-1-2 0,1 0 0,3-1 19,34-11-192,29-14 192,-75 26-9,-2 2 4,27-11-59,0-1 0,6-5 64,-27 13-8,-1-1 1,0 0 0,0 0-1,-1-1 1,1 0-1,-2 0 1,1-1-1,-1 0 1,0-1 7,-4 5-4,0-1 1,-1 1-1,1 0 0,-1-1 1,0 1-1,0-1 0,-1 1 1,0-1-1,1 0 0,-2 0 1,1 0-1,0 0 0,-1 0 1,0 0-1,0 1 0,-1-1 1,1 0-1,-1 0 0,0 0 1,0 0-1,-1 0 0,1 1 1,-1-1-1,0 1 0,0-1 1,-3-3 3,0 0-3,-1 0 0,1 1 1,-1 0-1,0 0 0,-1 0 1,0 1-1,0 0 1,0 1-1,-1-1 0,0 1 1,0 1-1,0-1 1,-8-2 2,2 2 44,-1 1 1,0 1 0,1 0-1,-1 1 1,0 1 0,0 0-1,0 1 1,-1 1 0,1 0-1,1 1 1,-1 0 0,-1 2-45,11-3 15,-1 1 0,1 0 0,0 0 0,-1 1-1,1-1 1,0 1 0,-1 1-15,5-3-8,0-1-1,0 1 1,1-1-1,-1 1 0,0-1 1,0 1-1,1 0 0,-1-1 1,0 1-1,1 0 1,-1-1-1,0 1 0,1 0 1,-1 0-1,1 0 0,0 0 1,-1-1-1,1 1 0,0 0 1,-1 0-1,1 0 1,0 0-1,0 0 0,0 0 1,0 0-1,0 0 0,0 0 1,0 0-1,0 0 1,0 0-1,0 0 0,0 0 1,1-1-1,-1 1 0,0 0 1,1 0-1,-1 0 1,1 0-1,-1 0 0,1-1 1,-1 1-1,1 0 0,0 0 1,-1-1-1,1 1 1,0 0 8,2 1-56,1 1 0,-1-1 0,1 0 0,0 0 0,-1 0 0,1-1 1,0 0-1,0 1 0,0-1 0,1 0 56,46 8-505,-49-9 487,35 3-112,0-2 0,-1-1 0,1-2 1,0-2-1,-1-1 0,0-2 0,0-1 0,34-13 130,-60 17 209,1 1 0,-1 0 1,1 1-1,0 0 0,0 1 0,0 0 0,0 1 0,5 0-209,-12 1 57,0-1 1,0 1-1,0 0 0,0 1 0,0-1 1,0 1-1,-1-1 0,1 1 1,0 0-1,-1 1 0,0-1 0,1 0 1,-1 1-1,0 0 0,0 0 0,-1 0 1,1 0-1,0 0 0,-1 1 0,0-1 1,0 1-1,0-1 0,0 1 0,-1 0-57,7 17 41,0-1-1,-2 1 1,-1 0-1,0 0 1,-2 1-1,1 11-40,0 42 14,-3 16-14,-1-84-2,-2 6 73,-1-31 126,3 8-171,1 0 0,0 0 0,1 1 0,0-1 0,0 0 0,1 1 0,0 0 0,1-1 0,0 1 0,0 1 0,1-1 0,0 1 0,6-8-26,3-1 51,0 0 0,0 0 0,2 2 0,0 0-1,14-10-50,-17 15-2,1 1 1,0 0-1,1 1 0,0 1 0,0 0 0,0 0 0,1 2 0,0 0 0,1 1 1,-1 1-1,5-1 2,-12 3-2,-1 1-1,0-1 1,0 1 0,0 1 0,0-1 0,0 2 0,0-1 0,0 1 0,0 0 0,0 1-1,0-1 1,-1 2 0,1-1 0,-1 1 0,0 0 0,0 0 0,-1 1 0,1 0-1,-1 0 1,0 1 0,0 0 0,-1 0 0,4 6 2,-2-3-132,-1 1-1,0 1 1,-1-1 0,0 1-1,-1 0 1,0 0 0,0 0-1,-2 0 1,1 1 0,-1 0-1,-1-1 1,0 1 0,-1 0-1,0-1 1,0 1 0,-2 0-1,-1 7 133,-2 2-359,-1-1-1,-5 12 360,10-30-18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0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28 1048,'-2'-3'511,"1"0"-1,-1 1 0,0-1 1,0 1-1,-1-1 1,1 1-1,0 0 1,-1 0-1,0 0 0,1 0 1,-2 0-511,3 8 310,1 8-252,1 1-1,1-1 0,0 0 0,1-1 0,0 1 0,6 12-57,-6-14 27,0-2-33,0 0 1,0 0 0,1-1-1,1 0 1,-1 0-1,1 0 1,1 0-1,-1-1 1,2 0 0,-1 0-1,1 0 1,0-1-1,4 3 6,-8-8-55,-1 0-1,1-1 0,-1 1 1,1-1-1,-1 0 0,1 0 1,0 0-1,-1 0 0,1 0 1,0-1-1,0 1 0,-1-1 1,1 1-1,0-1 0,0 0 1,0-1-1,0 1 0,0 0 1,-1-1-1,1 1 0,0-1 1,0 0-1,-1 0 0,1 0 1,0 0-1,-1-1 0,1 1 1,-1-1-1,0 1 0,1-1 1,-1 0 55,24-26-458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0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45 375 4417,'-6'11'427,"0"0"0,1 1 0,1-1 0,0 1 0,0 0 0,1 0 0,0 1 0,1 1-427,-2 21 67,2 1-1,1 7-66,0-27-76,1 1-1,1 0 1,1-1 0,0 1 0,1-1 0,0 1 0,2-1 0,0-1-1,1 1 1,0-1 0,3 4 76,-8-17-41,0 1 1,1-1-1,-1 0 0,1 0 0,-1 0 1,1 0-1,0 0 0,0 0 0,0 0 1,0-1-1,0 1 0,0-1 0,1 1 0,-1-1 1,0 0-1,1 0 0,-1 0 0,2 0 41,-2-1-23,0 1 1,0-1-1,0 0 0,0-1 0,0 1 0,0 0 0,1-1 0,-1 1 0,0-1 0,0 0 0,-1 1 0,1-1 0,0 0 0,0 0 0,0 0 0,0-1 1,-1 1-1,1 0 23,7-8 24,-1 1-1,0-1 1,0 0 0,-1-1 0,0 0 0,5-9-24,2-4 229,11-20 379,2 2 1,13-13-609,-31 43 18,1 0 0,1 0-1,-1 1 1,1 0 0,1 1 0,0 1-1,0-1 1,1 2 0,13-7-18,-22 13-10,0-1 0,-1 0 1,1 1-1,0 0 0,0 0 0,0 0 0,0 1 0,0-1 1,0 1-1,0 0 0,0 0 0,0 0 0,0 0 0,0 1 1,-1 0-1,1 0 0,0 0 0,0 0 0,0 0 0,-1 1 1,1 0-1,-1 0 0,1 0 0,-1 0 0,1 0 1,-1 1-1,0-1 0,1 2 10,0 2-1,1-1 0,-1 2 0,0-1 0,0 0 0,0 1 0,-1 0 0,0 0 0,-1 0 1,1 0-1,-1 0 0,-1 0 0,1 1 0,-1-1 0,0 7 1,-1 19 181,-1 0-1,-1-1 1,-2 1 0,-6 24-181,11-60 51,0 0-1,0 1 1,0-1 0,1 1 0,-1-1-1,1 1 1,-1 0 0,1 0 0,1-2-51,9-11 130,63-102 88,-46 68-427,3 1 1,19-22 208,-47 66-18,0-1-11,-1 0 1,1 1 0,1 0 0,-1 0 0,0 0 0,5-2 28,-8 5-2,1 0 0,-1 1 0,0-1 0,0 1 0,1-1 0,-1 1 0,0-1 0,1 1 0,-1 0 0,1 0 0,-1 0 0,0 0 0,1 0-1,-1 0 1,1 0 0,-1 0 0,0 0 0,1 1 0,-1-1 0,0 0 0,1 1 0,-1-1 0,0 1 0,1 0 0,-1-1 0,0 1 0,0 0 0,0 0 0,0 0 0,0 0 0,0 0 0,1 0 2,7 11 23,1 0 1,-2 1-1,0 0 1,0 0-1,-1 0 1,-1 1-1,0 1-23,1 0 11,0 1-1,0-2 0,2 1 1,0-1-1,0 0 0,6 5-10,-10-14 0,0 0 0,0 0 0,1-1 0,-1 1-1,1-1 1,0-1 0,0 1 0,0-1-1,0 0 1,1 0 0,0-1 0,-3-1 1,0 0 0,0 0 0,0-1 0,0 1 1,0-1-1,0 0 0,0 0 0,0-1 0,0 1 0,0-1 0,0 0 0,0 0 0,0 0 1,0 0-1,0-1 0,-1 0 0,1 1 0,-1-2 0,4-1-1,6-5 13,-1-2-1,0 1 1,0-2-1,-1 0 1,0 0-1,-1-1 1,-1 0 0,3-5-13,3-8 46,0-1 1,-2 0 0,-1-1 0,0-3-47,-9 22 13,-1 1 0,0-1 0,0 1 0,-1-1 0,0 0 0,0 0 0,-1 1 0,0-1 0,-1 0 0,-1-7-13,-1 2 11,0 0 1,-1 1 0,-1-1 0,-1 1-1,1 0 1,-6-6-12,-42-85 1056,4-4-1056,41 93 409,4 13 38,8 25-185,9 14-268,2-2 1,18 31 5,-18-39-1,-1 0-1,-2 2 1,-1-1 0,-1 2 0,3 14 1,-1 37-29,-2 1 1,-4 0-1,-4 1 1,-4-1-1,-3 1 29,4-67-104,1 0-236,-2 0 0,0 0 0,-1 0 0,0 0 0,-6 14 340,4-22-1121,-5-17 479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2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0 706 5361,'92'4'3971,"-4"0"-4100,13-5 56,-1-5 0,1-4-1,16-8 74,-98 14-88,0 0 1,12-5 87,-25 7-20,-1 0 1,1 0-1,-1-1 1,0 1-1,0-1 1,-1-1-1,1 1 1,0 0-1,-1-1 1,3-3 19,-6 6 7,-1 1 0,1-1 0,0 0 0,-1 1 1,1-1-1,-1 0 0,1 1 0,-1-1 1,0 0-1,1 1 0,-1-1 0,0 0 1,1 0-1,-1 0 0,0 0 0,0 1 0,0-1 1,1 0-1,-1 0 0,0 0 0,0 0 1,0 1-1,-1-1 0,1 0 0,0 0 1,0 0-1,0 0 0,-1 1 0,1-1 1,0 0-1,-1 0 0,1 0 0,0 1 0,-1-1 1,1 0-1,-1 1 0,0-1 0,1 0 1,-1 1-1,1-1 0,-1 1 0,0-1 1,1 1-1,-1-1 0,0 1 0,0 0 1,1-1-1,-1 1 0,0 0 0,0-1 0,0 1 1,0 0-1,1 0 0,-1 0 0,0 0 1,0 0-1,0 0 0,0 0 0,0 0 1,1 0-1,-1 0 0,0 0 0,0 1 0,0-1 1,1 0-1,-2 1-7,-2 0 22,-1 1-1,1 0 1,0 0-1,-1 0 1,1 0 0,0 1-1,0 0 1,0 0 0,1 0-1,-1 0 1,1 0-1,0 1 1,0-1 0,0 1-1,0 0 1,0 0 0,1 0-1,0 1 1,0-1-1,0 0 1,0 1 0,1-1-1,0 1 1,-1 0-22,1 2 2,-1-1 1,1 1 0,0-1-1,0 1 1,1 0-1,0-1 1,0 1 0,1 0-1,-1-1 1,2 1-1,-1-1 1,1 1-1,0-1 1,0 0 0,0 0-1,1 1 1,3 3-3,-1-3 6,0 0 1,1-1 0,0 0-1,1 0 1,-1 0-1,1-1 1,0 0 0,1 0-1,-1-1 1,1 0 0,0 0-1,0-1 1,0 0-1,0 0 1,0-1 0,1 0-1,-1 0 1,1-1-1,0 0 1,6-1-7,6 0 9,0 0-1,1-2 1,-1 0 0,0-2 0,0 0-1,-1-2 1,20-7-9,-18 5-1,0-1 1,-2-1-1,1-1 1,8-8 0,-18 12-3,0-1 1,-1 0 0,0-1 0,0 0 0,-1-1-1,0 1 1,-1-2 0,3-4 2,-10 14-1,0-1 1,0 0-1,0 0 0,0-1 1,0 1-1,0 0 0,-1 0 1,1 0-1,-1 0 0,1-1 0,-1 1 1,0 0-1,0 0 0,0-1 1,0 1-1,0 0 0,0 0 1,-1-1-1,1 1 0,-1 0 1,0 0-1,0 0 0,1 0 0,-1-1 1,-1 1-1,1 1 0,0-1 1,0 0-1,-1 0 0,1 0 1,-1 1-1,1-1 0,-1 1 1,0-1-1,-1 0 1,-7-6 11,0 2 0,-1-1 0,1 1 0,-1 1 0,-10-4-11,19 8 4,-53-15 419,62 19-419,0-1 1,-1 0-1,1 0 1,0-1 0,0 0-1,0 0 1,0-1 0,1 1-1,-1-2 1,0 1-1,1-1-4,17 1 3,161-9-9,-78 3 24,2 4-18,-94 2 4,-1 1-1,1 0 1,-1 1 0,0 1 0,9 3-4,-20-5 0,-1 0 1,1 0 0,-1 1-1,0 0 1,1-1 0,-1 1-1,0 0 1,0 1-1,0-1 1,0 0 0,-1 1-1,1 0 1,-1 0 0,1-1-1,-1 1 1,0 1-1,0-1 1,0 0 0,-1 0-1,1 1 1,-1-1 0,0 1-1,1 3 0,0 4 20,-1 0 0,0-1-1,-1 1 1,0 0 0,-1 0-1,-1 5-19,0-8 11,1-1-1,0 0 0,1 1 1,0-1-1,0 1 0,0-1 0,1 1 1,0-1-1,1 0 0,-1 1 1,2-1-1,-1 0 0,3 5-10,-3-9 0,0-1-1,0 0 1,0 1-1,0-1 1,0 0-1,0 0 1,0-1-1,1 1 1,-1 0-1,1-1 1,0 0-1,-1 1 1,1-1-1,0 0 1,0 0 0,-1-1-1,1 1 1,0 0-1,0-1 1,0 0-1,2 0 1,10 1-10,-1-2-1,0 0 1,0-1-1,2 0 11,15-4-76,0-2-1,-1 0 0,-1-3 1,1 0-1,-2-2 77,146-75-484,-101 50 323,-46 24 115,-10 6 19,0-1 1,-1 0-1,-1-1 0,6-5 27,-20 14-1,0 0 1,0 1 0,1-1-1,-1 0 1,0 0 0,0 0-1,0 0 1,0 0 0,-1-1-1,1 1 1,0 0 0,0 0 0,-1-1-1,1 1 1,0 0 0,-1-1-1,0 1 1,1 0 0,-1-1-1,0 1 1,1-1 0,-1 1-1,0-1 1,0 1 0,-1-2 0,1 1 0,-1 1 1,0-1 0,-1 1-1,1-1 1,0 1-1,0-1 1,-1 1 0,1 0-1,-1-1 1,1 1-1,-1 0 1,1 0-1,-1 0 1,0 0 0,0 0-1,1 1 1,-1-1-1,0 1 1,0-1 0,-1 0-1,-11-2 29,-1 0 0,1 1 0,-1 0 0,1 1 0,-1 1 0,0 0 0,1 1 0,-1 0 0,1 1 0,-9 3-29,7-1 50,0 0-1,0 1 0,1 1 1,0 0-1,0 1 0,1 1 1,0 0-1,0 1 0,-7 6-49,15-9 9,0 0 0,0 1 0,0-1 0,1 1 0,0 1 0,1-1 0,-1 1 0,1-1 0,1 1 0,0 0 0,0 1 0,0-1 0,1 0 0,0 1 0,1 0 0,0 2-9,0-8 3,1 1-1,-1 0 0,1 0 1,0 0-1,1 0 0,-1 0 1,1 0-1,0 0 0,0 0 1,0 0-1,0-1 0,0 1 1,1 0-1,0-1 0,0 1 1,0-1-1,0 0 0,1 1 1,-1-1-1,1 0 0,-1-1 1,1 1-1,0 0 0,0-1 1,1 0-1,-1 1 0,0-1 1,1 0-1,-1-1 0,1 1 1,0-1-1,0 1 0,-1-1 1,1-1-1,2 2-2,5-1-1,0 0 0,0-1-1,0 0 1,0-1 0,0 0 0,0 0 0,-1-2 0,1 1 0,0-1-1,-1 0 1,0-1 0,0-1 0,0 1 0,0-2 0,-1 1 0,0-1-1,0-1 1,2-1 1,5-5-8,0-1 0,0-1 0,-1-1 0,-1 0 0,-1 0 0,0-1 0,-1-1 0,9-18 8,-10 8-71,-10 23 59,0 1-1,1 0 1,0-1-1,0 1 1,0 0-1,0 0 1,1 0-1,-1 0 1,4-3 12,-6 7-2,0 0 0,1 0 0,-1 0 1,0-1-1,1 1 0,-1 0 0,0 0 1,1 0-1,-1 0 0,0 0 0,1 0 0,-1 0 1,1 0-1,-1 0 0,0 0 0,1 0 0,-1 0 1,0 0-1,1 1 0,-1-1 0,0 0 1,1 0-1,-1 0 0,0 0 0,1 1 0,-1-1 1,0 0-1,0 0 0,1 0 0,-1 1 1,0-1-1,0 0 0,0 1 0,1-1 0,-1 0 1,0 0-1,0 1 0,0-1 0,0 0 0,1 1 1,-1-1-1,0 1 0,0-1 0,0 0 1,0 1-1,0-1 0,0 0 2,6 19-16,-6-17 9,5 15-3,1 0 0,1 0-1,0 0 1,2-1 0,-1 0 0,2 0-1,9 11 11,-13-18-95,1-1 0,0-1-1,0 1 1,0-1-1,1 0 1,0-1 0,0 0-1,1 0 1,0-1 0,0 0-1,0 0 1,0-1 0,1 0-1,5 1 96,-10-4-161,1-1 1,0 1-1,0-1 0,-1 0 0,1-1 1,0 1-1,0-1 0,-1 0 0,1-1 1,0 1-1,-1-1 0,0 0 0,1-1 0,-1 1 1,0-1-1,0 0 0,0 0 0,-1-1 1,1 1-1,-1-1 0,0 0 0,4-4 161,2-4-600,1 0 0,-2 0 1,0-1-1,0-1 0,-1 0 0,-1 0 0,5-13 600,-11 22 135,1 0 1,-2 1-1,1-1 1,0-1-1,-1 1 1,0 0-1,0-2-135,0 6 129,0 0-1,0 0 1,0 0-1,-1 0 1,1 0-1,0 0 1,0 0-1,-1 0 1,1 0-1,-1 0 1,1 0-1,-1 0 1,1 0-1,-1 1 1,1-1-1,-1 0 1,0 0-129,0 1 107,1-1 1,-1 1-1,0 0 1,1 0-1,-1 0 1,0 0-1,0-1 1,1 1-1,-1 0 1,0 0-1,1 0 1,-1 0 0,0 1-1,0-1 1,1 0-1,-1 0 1,0 0-1,1 0 1,-1 1-1,0-1 1,1 0-1,-1 1 1,0-1-1,1 1 1,-1-1-1,1 1 1,-1-1-108,-3 4 83,0-1 1,1 0-1,-1 1 0,1 0 1,0 0-1,0 0 0,1 0 1,-1 0-1,1 1 0,0-1 1,0 1-1,0-1 0,1 1 1,-1 0-1,1 0 0,0 0 1,0 3-84,0-1 8,1-1 0,-1 1 0,1 0 0,1-1 1,-1 1-1,1 0 0,0-1 0,0 1 0,1-1 0,0 1 0,0-1 1,1 0-1,0 2-8,0-3 2,0 0 0,1 0 0,-1 0 0,1 0 0,0 0 0,0-1 0,0 0 0,1 0 0,0 0 0,0-1 0,0 1 0,0-1 0,0 0 0,0-1 0,1 1 0,0-1 0,-1 0 0,5 0-2,-1 0-9,1-1 1,-1 0 0,1-1 0,-1 0 0,1 0-1,0-1 1,-1 0 0,0-1 0,1 0-1,-1 0 1,5-3 8,22-9-132,-1-2-1,0 0 0,-1-3 1,-1-1-1,-1-1 1,-1-2-1,15-14 133,-34 26-4,0 0 0,0 0-1,-1-1 1,0 0 0,-1-1 0,4-7 4,-9 12 35,-1 1 0,0-1 0,-1 0 0,0 0 0,0 0 0,-1 0 0,0 0 0,-1-1 0,1 1 1,-2-1-1,1 1 0,-1-1 0,-1-4-35,-3-19 50,-1 0 1,-2 0 0,-2 1-1,0 0 1,-4-2-51,0-8 9,1 4 16,-1-3 246,-1-1 0,-2 2 0,-9-14-271,23 50 68,1 0 0,-1 0 0,0 1 0,0-1 0,0 0 0,0 1 0,-1-1 0,1 1 0,0 0 0,-3-2-68,5 4 20,-1 0 1,0-1-1,1 1 0,-1 0 1,0 0-1,1-1 1,-1 1-1,0 0 0,1 0 1,-1 0-1,0 0 0,1 0 1,-1 0-1,0 0 0,0 0 1,1 0-1,-1 0 1,0 0-1,1 1 0,-1-1 1,0 0-21,0 1 18,0 0 1,0 0 0,-1 0 0,1 0-1,0 0 1,0 0 0,0 0-1,0 0 1,0 0 0,0 0-1,1 1 1,-1-1 0,0 0 0,0 1-19,-3 9 3,0-1 0,1 1 1,0 0-1,0 0 1,1 0-1,1 0 1,0 0-1,0 0 1,1 0-1,1 1 1,0 4-4,2 5-2,0-1 1,1 0-1,1 0 1,1 0-1,8 17 2,3-3 4,1-2 0,1-1 0,2 0-1,14 16-3,-3-5 33,21 39-33,-38-54 12,-2 2 0,-1-1-1,-1 1 1,-2 1-1,0 0 1,-2 0 0,-2 1-1,0 0 1,-2 0 0,-2 0-1,-1 11-11,0 106-1729,-2-132 102,-5-13 630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2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98 6737,'3'-3'346,"0"1"-1,1-1 0,-1 1 0,1 0 1,-1-1-1,1 2 0,0-1 0,-1 0 1,1 1-1,0 0 0,3-1-345,48-6 423,-26 5-237,132-21-550,-27 3-2152,18 4 2516,-150 17-30,3 0-37,-1-1 0,1 1 0,-1 0 0,1 1 0,-1-1 0,1 1 0,0 0 67,-4-1 9,0 0-1,-1 1 1,1-1 0,0 0-1,0 1 1,0-1-1,-1 1 1,1-1 0,0 1-1,-1 0 1,1-1 0,0 1-1,-1-1 1,1 1-1,-1 0 1,1 0 0,-1-1-1,0 1 1,1 0-1,-1 0 1,1 0 0,-1-1-1,0 1 1,0 0 0,0 0-1,0 0 1,1 0-1,-1 0 1,0 0 0,0-1-1,0 1 1,-1 0-1,1 0 1,0 0 0,0 0-1,0 0 1,-1-1 0,1 1-1,0 0 1,-1 0-9,-6 18 700,-1 0-1,-8 15-699,8-19 166,0 0-1,1 0 1,1 1-1,1 0 0,0 1 1,0 4-166,4-16 2,1-1 1,0 0-1,0 1 0,0-1 1,0 0-1,1 1 0,-1-1 0,1 0 1,0 1-1,1-1 0,-1 0 1,1 0-1,-1 0 0,1 0 1,1 0-1,-1-1 0,0 1 1,1-1-1,0 1 0,0-1 1,0 0-1,0 0 0,0 0 1,1 0-1,-1-1 0,2 2-2,-1-2-36,0 1-1,0-1 1,0 0-1,1 0 1,-1-1-1,0 1 1,1-1-1,-1 0 1,0 0-1,1-1 1,0 1-1,-1-1 1,3 0 36,1-1-172,0 1 0,0-2 1,0 1-1,0-1 0,0 0 1,-1-1-1,5-2 172,5-3-586,0-1 0,0-1 0,-1 0 0,-1-1 0,0-1 0,2-3 586,27-27-1169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3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 6953,'-4'29'489,"2"1"-1,1 0 0,1 0 0,2 0 0,1 0 0,2 6-488,13 56-107,10 25 107,-19-85-23,1 0-1,9 19 24,-16-42-6,1-1 0,0 1-1,1-1 1,0 0 0,0-1 0,1 1-1,0-1 1,0 0 0,1 0 0,-1-1-1,5 3 7,-10-8 9,1 0-1,-1 0 0,0 0 1,1 0-1,-1-1 1,0 1-1,1 0 0,-1-1 1,1 1-1,-1-1 0,1 0 1,-1 1-1,1-1 0,-1 0 1,1 0-1,-1 0 1,1 0-1,-1 0 0,1 0 1,-1-1-1,1 1 0,-1 0 1,1-1-1,-1 1 0,1-1 1,-1 0-1,0 1 0,1-1 1,-1 0-1,0 0 1,1 0-1,-1 0 0,0 0 1,0 0-9,4-5 73,0 0 1,-1 0 0,1 0 0,-2-1 0,1 1 0,1-6-74,2-1 54,21-36 31,2 1-1,1 1 1,3 3 0,39-41-85,-66 77 0,1 0 1,1 1 0,-1 0-1,1 0 1,0 1 0,0 0-1,2 1 0,-9 3 0,0 1 0,0 0 0,0 0 0,0 0 0,1 1 0,-1-1 0,0 0 0,1 1 0,-1 0 0,0-1 1,1 1-1,-1 0 0,0 0 0,1 0 0,-1 0 0,0 1 0,1-1 0,-1 1 0,0-1 0,1 1 0,-1 0 0,0 0 0,0 0 0,0 0 0,0 0 0,0 1 0,0-1 0,0 0 0,0 1 0,-1 0 0,1-1 0,0 1 0,-1 0 0,1 0 0,3 6 7,-1-1 0,-1 0 0,1 1 0,-1 0 0,0 0 0,-1 0 0,0 0 0,1 7-7,2 19 65,0 22-65,2 21 34,-5-65-42,3 10 117,2-19-14,4-11 7,83-89 46,-45 44-44,3 2-104,-45 41-11,-12 6-16,-16 5-25,17 0 46,-32-3-27,32 1 19,-1 0-1,1 1 1,-1 0-1,1 0 1,-1 0-1,1 0 1,-1 1-1,-2 0 15,-1 2 1,0 1 0,0-1 0,0 1 0,1 0 0,-1 1 0,1 0 0,0 0 0,1 1 0,-1 0 0,1 0 0,-2 3-1,8-9 0,-2 1-4,1 0 0,0 0 0,0 0 0,0 1 0,0-1 0,0 0 0,0 0 0,0 1 0,0-1 0,1 0 0,-1 1 0,0-1 0,1 1 0,-1-1 0,1 1 0,0-1 0,-1 1 0,1-1 0,0 1 0,0 0 0,0-1 0,0 1 0,0-1 0,0 1 0,1-1 0,-1 1 0,0-1 0,1 1 0,0 0 4,-1-1-12,1 0 0,0 0 0,0 0-1,0 0 1,0 0 0,0-1 0,0 1 0,0 0-1,0 0 1,0-1 0,0 1 0,0 0-1,0-1 1,1 1 0,-1-1 0,0 0-1,0 1 1,1-1 0,-1 0 0,0 0-1,1 0 1,-1 0 0,0 0 0,1 0 0,-1 0-1,0 0 13,11-3-301,0 0-1,0-1 1,-1-1-1,0 0 1,0 0-1,0-1 1,0 0-1,-1-1 1,0-1-1,0 1 1,-1-1-1,5-6 302,-12 11-158,0 0 0,-1 0-1,1 1 1,-1-1 0,0 0-1,0 0 1,0-1 0,0 1 0,-1 0-1,1 0 1,-1 0 0,1 0-1,-1-1 1,0 1 0,-1 0-1,1 0 1,-1-4 158,1 2-70,-1-1 0,1 0 0,1 0 0,-1 1 0,1-1 0,0 0 70,0 0 156,1 0 1,-1 0-1,1 1 1,1-1-1,-1 1 0,1 0 1,2-4-157,-3 7 127,0 0 1,-1 0 0,1 1-1,0-1 1,0 0-1,0 1 1,0 0-1,0 0 1,0-1 0,0 1-1,0 0 1,0 0-1,1 1 1,-1-1 0,0 1-1,1-1 1,-1 1-1,1-1 1,-1 1-1,0 0 1,2 0-128,6 1 78,-1 0-1,1 1 1,-1-1 0,1 2 0,-1-1-1,0 1 1,0 1 0,0 0-1,0 0 1,0 1 0,-1 0-1,0 0 1,0 1 0,-1 0 0,1 0-1,-1 1 1,5 6-78,-5-5 15,1 1 0,-2 0 0,1 0 1,-1 1-1,-1-1 0,0 1 0,0 0 0,-1 1 0,0-1 1,-1 1-1,0-1 0,-1 1 0,0 0 0,-1 0 0,1 7-15,-2-13 10,-1 0-1,1 0 0,-1 0 0,0 0 1,0-1-1,0 1 0,-1 0 1,0 2-10,1-6 24,0 1 1,0 0 0,1-1 0,-1 1 0,0-1-1,-1 1 1,1-1 0,0 1 0,0-1 0,-1 0 0,1 0-1,0 1 1,-1-1 0,1 0 0,-1 0 0,0 0-1,1-1 1,-1 1 0,0 0 0,1-1 0,-1 1-1,-1-1-24,2 0 13,1 0 0,-1 0 0,1 0 0,0 0 0,-1 0 0,1-1 0,-1 1 0,1 0 0,-1 0 0,1-1 0,0 1 0,-1 0 0,1-1 0,0 1 0,-1 0 0,1-1 0,0 1 0,0 0 0,-1-1 0,1 1 0,0-1 0,0 1 0,-1-1 0,1 1 0,0-1 0,0 1 0,0-1 0,0 1 0,0 0 0,0-1 0,0 1 0,0-1 0,0 1 0,0-1 0,0 1 0,0-1 0,0 1-1,0-1 1,1 1 0,-1-1 0,0 1-13,4-22 107,0 13-111,0 0 0,1 1 0,-1-1 0,2 1 0,-1 0-1,1 1 1,0-1 0,1 1 0,0 0 0,0 1 0,0 0-1,1 0 1,0 0 0,0 1 0,0 0 0,1 1 0,-1 0 0,1 0-1,0 1 1,1 0 0,-1 1 0,3-1 4,-2 1-6,0 0 1,0 1-1,0 0 0,1 1 1,-1 0-1,0 0 0,0 1 0,0 0 1,0 1-1,0 1 0,0-1 1,-1 1-1,1 1 0,-1 0 1,0 0-1,0 1 0,0 0 1,-1 0-1,1 1 0,-1 0 1,0 2 5,-1-2 7,-1 1-8,0-2 1,1 1-1,-1-1 0,1 0 1,0 0 0,-5-4 0,-1 0 0,0-1 0,0 1 1,1 0-1,-1-1 0,0 1 0,1-1 0,-1 1 1,1-1-1,-1 0 0,1 0 0,-1 1 0,0-1 1,1 0-1,-1 0 0,1 0 0,-1-1 1,1 1-1,-1 0 0,1-1 0,-1 1 0,0 0 1,1-1-1,-1 0 0,0 1 0,1-1 0,-1 0 1,0 0-1,0 1 0,0-1 0,1-1 0,16-18-373,0-1-1,-1 0 1,-1-1 0,10-21 373,-16 15-501,-10 27 490,0 0 1,1 0-1,-1 0 0,0-1 0,0 1 1,0 0-1,0 0 0,0 0 0,0-1 0,0 1 1,-1 0-1,1 0 0,0 0 0,0 0 1,-1 0-1,1 0 0,-1-1 0,1 1 0,-1 0 1,0 0-1,1 0 0,-1 1 11,0-1 14,1 1 1,0 0-1,-1 0 0,1 0 1,-1 0-1,1 0 0,-1 0 1,1 0-1,-1 0 0,1 0 1,-1 1-1,1-1 0,-1 0 1,1 0-1,0 0 0,-1 0 1,1 1-1,-1-1 0,1 0 1,0 0-1,-1 1 0,1-1 1,0 0-1,-1 1 0,1-1 1,0 0-1,-1 1 0,1-1 1,0 0-1,0 1 0,-1-1 1,1 1-1,0-1 0,0 1 0,0-1 1,0 0-1,0 1 0,-1-1 1,1 1-1,0-1-14,-9 25 367,8-23-321,-2 14-101,0 0 0,1 0 1,1 0-1,0 0 0,1 0 1,0 0-1,2 0 0,0-1 1,1 2 54,-2-9-173,2 34-277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5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5641,'-1'40'2605,"-2"21"-2529,0-15 42,2 28-118,2-69 7,-1 1-1,1 0 1,0 0-1,0-1 1,1 1-1,-1-1 1,1 1-1,1-1 1,-1 1-1,1-1 1,0 0-1,0 0 1,2 2-7,-3-5 8,0 0 0,0 0 0,0 0 0,0 0 0,0-1 0,1 1 0,-1 0 0,1-1 0,-1 0 0,1 0 0,-1 1 0,1-2 0,0 1 0,-1 0 0,1 0 0,0-1 0,0 0 0,0 1 0,-1-1 0,1 0 0,0 0 0,0-1 0,0 1 0,-1-1 0,1 1 0,0-1 0,1 0-8,9-4 26,-1 0 0,0-1 0,0 0 0,-1-1 0,0 0 0,0 0 0,2-3-26,21-19-60,14-16 60,-34 31-34,42-47-356,-56 61 388,0 0 1,0 0-1,0 0 1,0 0-1,0 0 0,0 0 1,0 0-1,0 0 0,0 0 1,0 0-1,0 0 0,0 1 1,0-1-1,0 0 0,0 0 1,0 0-1,0 0 1,0 0-1,1 0 0,-1 0 1,0 0-1,0 0 0,0 0 1,0 0-1,0 0 0,0 0 1,0 0-1,0 0 0,0 0 1,0 0-1,0 0 0,0 0 1,1 0-1,-1 0 1,0 0-1,0 0 0,0 0 1,0 0-1,0 0 0,0 0 1,0 0-1,0 0 0,0 0 1,0 0-1,0 0 0,1 0 1,-1 0-1,0 0 1,0 0-1,0 0 0,0 0 1,0 0-1,0 0 0,0-1 1,0 1-1,0 0 0,0 0 1,0 0 1,-4 12 1,-10 16 81,8-18-45,-15 28 81,20-36-115,0-1 0,0 1 0,1 0 0,-1 0 0,0 0 0,1 1 0,0-1 0,-1 0 0,1 0 0,0 0 0,0 0 1,0 0-1,1 0 0,-1 0 0,0 0 0,1 0 0,0 1-3,-1-2 1,1 0 0,-1-1 1,1 1-1,-1 0 0,1-1 0,0 1 1,-1 0-1,1-1 0,0 1 0,0-1 1,0 1-1,-1-1 0,1 0 0,0 1 1,0-1-1,0 0 0,0 0 0,-1 1 1,1-1-1,0 0 0,0 0 0,0 0 1,0 0-1,0 0 0,0 0 0,0 0 1,0-1-1,-1 1 0,1 0 0,0 0 1,0-1-1,0 1-1,32-13 52,8-12-30,-1-1 0,-1-2 0,-1-1 0,-1-2 1,27-32-23,-60 60-11,-1-1 1,0 1-1,1 0 1,0 0-1,0 1 1,2-2 10,-5 4 0,0-1 0,-1 1 1,1 0-1,-1 0 0,1-1 1,0 1-1,-1 0 0,1 0 0,0 0 1,-1 0-1,1 0 0,0 0 1,-1 0-1,1 0 0,0 0 1,-1 0-1,1 0 0,-1 1 0,1-1 1,0 0-1,-1 0 0,1 1 1,-1-1-1,1 0 0,0 1 0,-1-1 1,1 1-1,-1-1 0,1 0 1,-1 1-1,0-1 0,1 1 0,-1-1 1,1 1-1,-1 0 0,0-1 1,1 1-1,-1-1 0,0 1 0,0 0 1,0-1-1,1 1 0,-1 0 1,0-1-1,0 1 0,0 0 0,10 35 137,-5-15-27,1 1-1,9 18-109,-13-34-5,1 0 0,0-1 0,0 1 0,1-1 0,0 1 0,0-1-1,0 0 1,0-1 0,1 1 0,0-1 0,0 0 0,2 1 5,-5-4-38,0 1 0,0-1 0,1 0 0,-1 0 0,0 0-1,1 0 1,-1 0 0,1-1 0,0 1 0,-1-1 0,1 0 0,-1 0 0,1 0 0,-1 0 0,1 0 0,0 0 0,-1-1 0,1 1-1,-1-1 1,1 1 0,0-2 38,3 0-240,-1-1 0,0 0 0,0 0 0,0 0 0,0-1 1,0 0-1,-1 0 0,1 0 0,-1 0 240,25-27-810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06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13 923 1832,'-11'8'3946,"10"-15"-429,15-30-2283,-6 19-1215,-1 3 10,0-1 1,-1 0-1,-1 0 1,-1-1 0,2-9-30,4-65 178,-3 0 1,-5-65-179,2-39 79,-3 157-26,-1 39-82,0 6 3,4 184 37,4-35 5,-4-86 27,-2 0-1,-3 9-42,-18 108 1866,22-211-1863,1 0 1,1 0-1,5-13-3,2-9 9,-10 35-10,1 1 1,1-1-1,0 1 1,0 0-1,1 0 1,0 1-1,2-3 1,-5 8-3,1 1 0,0 0 0,0-1 1,0 1-1,0 0 0,1 1 0,-1-1 0,1 1 0,0-1 0,-1 1 0,1 0 0,0 0 0,1 1 1,-1-1-1,0 1 0,0 0 0,1 0 0,-1 0 0,1 1 3,4-1-2,0 1 1,-1 0-1,1 0 0,0 1 1,-1 1-1,1-1 0,-1 1 1,1 1-1,-1-1 0,0 1 1,0 1-1,0 0 0,0 0 1,5 4 1,-2-1-7,-1 1 0,0 0 1,-1 0-1,0 1 0,0 1 0,-1-1 1,0 1-1,-1 0 0,5 10 7,3 6-3,1-1 0,1 0 0,1-1 0,1-1 0,1-1 0,7 5 3,-19-19-5,1-1 0,0 0 0,0 0 0,0-1 0,1 0 0,0-1 0,0 0 0,1-1 0,-1 0 0,1 0 0,0-1 0,0-1 0,0 0 0,0 0 0,0-1 0,0 0 0,1-1 0,0-1 5,2-1-19,0-1 1,-1 0-1,1-1 1,-1 0-1,0-1 1,0-1-1,0 0 0,-1-1 1,0 0-1,0-1 1,-1 0-1,7-6 19,9-10-43,0-2 0,-2 0-1,0-2 1,2-7 43,-17 22 22,0-1 1,-1 0-1,0 0 0,-2-1 1,0 0-1,1-3-22,-6 14 8,-1-1 1,1 1-1,-1-1 1,0 0-1,0 1 1,0-1-1,0 0 1,-1 0-1,0 1 0,0-1 1,-1 0-1,1 0 1,-1 0-1,0 1 1,0-1-1,0 1 0,-1-1 1,0 1-1,0-1 1,0 1-1,0 0 1,0 0-1,-1-1-8,1 3 11,0 0 0,0 0 0,0 0 0,0 0-1,0 0 1,-1 1 0,1-1 0,-1 1 0,1 0 0,-1-1 0,1 1-1,-1 0 1,1 0 0,-1 1 0,0-1 0,0 0 0,1 1 0,-1 0-11,-3 0 7,1 0 0,0 0 1,0 1-1,-1 0 0,1 0 1,0 0-1,0 0 0,0 1 0,-3 1-7,-5 4 2,0 0 0,0 0 0,0 1 0,1 1 0,1 0 0,-9 8-2,11-8 1,1 1 0,0 1 0,0-1 0,1 1-1,0 0 1,0 1 0,2 0 0,-1 0-1,2 0 1,0 1 0,0-1 0,1 1-1,0 0 1,0 12-1,3-23-2,-1 0 1,1 0-1,0 0 0,0 0 1,0 0-1,0 0 0,0 0 1,0 0-1,1 0 0,-1 0 1,1 0-1,-1 0 0,1 0 0,0 0 1,-1-1-1,1 1 0,0 0 1,0 0-1,1-1 0,-1 1 1,0-1-1,0 1 0,1-1 1,0 1 1,1 0-3,0-1 1,0 0-1,0 0 1,0-1-1,0 1 1,0-1-1,0 1 1,0-1-1,0 0 1,1 0 0,-1 0-1,0-1 1,0 1-1,0-1 1,2 0 2,9-3-3,1-1 1,-2 1-1,1-2 1,-1 0-1,0-1 1,0 0 0,0-1-1,-1 0 1,4-5 2,4-4-3,0 0 1,-2-1 0,0-1 0,14-20 2,-30 37 1,1-1 0,-1 0 0,0 0 1,0 0-1,0 0 0,0 0 0,-1-1 0,1 1 0,-1 0 0,0-1 0,0 1 0,0-1 0,-1 1 0,1-1 1,-1 1-1,0-1 0,0-1-1,0 5 1,0 0 0,0-1 0,0 1 0,0-1 0,0 1 0,0-1 0,-1 1 0,1 0 0,0-1 0,0 1 0,-1-1 0,1 1 0,0 0 0,0-1 0,-1 1 1,1 0-1,0 0 0,-1-1 0,1 1 0,-1 0 0,1 0 0,0-1 0,-1 1 0,1 0 0,-1 0 0,1 0 0,0 0 0,-1 0 0,1-1 0,-1 1 0,1 0 0,-1 0 0,1 0 0,-1 0-1,-18 8 19,-13 18 9,26-19-28,-1 1 0,1 0 0,0 0-1,1 0 1,0 1 0,0-1-1,1 1 1,0 1 0,1-1-1,0 0 1,0 1 0,1 0 0,0-1-1,1 1 1,0 0 0,1 5 0,-1-9-4,1 0 1,1 0 0,0 0 0,-1 0-1,2 0 1,-1-1 0,1 1-1,0 0 1,0 0 0,0-1 0,1 0-1,0 1 1,0-1 0,0 0-1,1 0 1,0-1 0,0 1 0,0-1-1,0 0 1,1 0 0,-1 0 0,1 0-1,0-1 1,0 0 0,0 0-1,1 0 1,1 0 3,5 1-7,0-1 0,-1 0 0,1-1 0,0 0 0,0-1-1,0 0 1,0-1 0,1 0 0,-1-1 0,0-1 0,4 0 7,27-7-52,0-2 1,18-8 51,-50 15-12,65-21-120,-2-3 0,41-24 132,-72 30-8,-1-2-1,0-2 1,-2-2-1,30-28 9,-61 48 31,0 0-1,-1-1 1,0 0 0,7-9-31,-13 15 17,0 0 0,-1 1 0,1-1 1,-1 0-1,1 0 0,-1 0 0,0 0 0,0 0 1,0 0-1,0-1 0,-1 1 0,1 0 1,-1 0-1,0-1 0,0 1 0,0 0 0,-1 0 1,1 0-1,-1-1 0,0-1-17,0 3 8,0 1 0,0-1 0,0 0 1,0 1-1,-1-1 0,1 1 0,-1-1 0,1 1 0,-1-1 0,1 1 1,-1 0-1,0 0 0,1 0 0,-1 0 0,0 0 0,0 0 0,0 0 0,0 1 1,0-1-1,0 1 0,0-1 0,0 1 0,0 0 0,0 0 0,0 0 0,0 0 1,0 0-1,0 0 0,0 1 0,-1-1-8,-8 2 2,0 0-1,0 0 1,0 1 0,-10 4-2,6-1 3,0 1-1,1 0 1,0 1 0,0 0-1,1 1 1,0 1 0,0 0-3,7-5 1,0 1-1,1-1 1,-1 1 0,1 0-1,0 0 1,1 0 0,-1 1-1,1 0 1,1 0 0,-1 0-1,1 0 1,0 0 0,1 1-1,0-1 1,0 3-1,1-8-1,1 1 0,0 0 0,-1-1 0,1 1 0,1-1 0,-1 1 0,0-1 0,0 1 0,1-1 0,0 1 0,-1-1 0,1 1 0,0-1 0,0 0 0,0 0 0,1 1-1,-1-1 1,1 0 0,-1 0 0,1 0 0,-1 0 0,1 0 0,0-1 0,0 1 0,0 0 0,0-1 0,0 0 0,0 1 0,1-1 0,-1 0 0,0 0 0,1 0 0,0 0 1,2 0-3,0 1 1,0-1-1,0-1 0,0 1 1,-1-1-1,1 0 1,0 0-1,0 0 0,0 0 1,0-1-1,0 0 1,0 0-1,-1-1 0,1 1 1,0-1-1,3-1 3,6-6 6,-1-1-1,1 0 1,-2-1-1,1 0 0,-2-1 1,1 0-1,-2-1 1,1 0-1,-2-1 1,0 0-1,6-12-5,-8 11 20,-1 0 0,-1-1-1,0 0 1,-1 0 0,-1 0-1,0 0 1,-1 0 0,-1 0-1,-1-1 1,-1-14-20,-3-26 139,-4 0 0,-6-23-139,8 51 20,-3-24 23,3 16 5,-1 0 1,-2 0-1,-5-11-48,14 46 4,-1 1-1,1 0 1,-1 0-1,1 0 1,-1 0-1,1 0 1,-1 0 0,1 0-1,-1 0 1,0 1-1,1-1 1,-1 0-1,0 0 1,0 0 0,0 1-1,0-1-3,1 1 1,-1 0 1,1 0-1,-1-1 1,1 1-1,0 0 0,-1 0 1,1 0-1,-1 0 0,1 1 1,0-1-1,-1 0 0,1 0 1,-1 0-1,1 0 0,0 0 1,-1 0-1,1 1 1,0-1-1,-1 0 0,1 0 1,0 1-1,-1-1 0,1 0 1,0 0-1,0 1 0,-1-1 1,1 0-1,0 1-1,-14 27 23,13-27-24,-7 25 1,0 1-1,2 0 0,0 1 0,3-1 0,0 1 1,1 6 0,1 14-3,3-1 0,1 0 0,5 13 3,-4-30-3,2-1 1,2 0-1,0 0 1,2-1-1,1 0 1,6 11 2,-9-25-2,0 1 0,1-1 1,1 0-1,0-1 0,1 0 0,0-1 1,1 0-1,0 0 0,1-2 0,0 1 1,0-2-1,4 2 2,-9-7 1,0 0 0,0-1 0,0-1 0,0 1 0,0-1 0,1 0 0,-1-1-1,1 0 1,-1 0 0,1-1 0,-1 0 0,1-1 0,0 0 0,-1 0 0,0-1 0,1 0 0,-1 0 0,0-1 0,0 0 0,0 0 0,0-1 0,-1 0 0,5-3-1,-6 3 3,-1 1 1,1-1 0,-1 0-1,0-1 1,-1 1 0,1-1-1,-1 0 1,0 0 0,0 0-1,0 0 1,-1-1 0,0 0 0,0 1-1,-1-1 1,1 0 0,-1-1-1,0 1 1,-1 0 0,1 0-1,-1-1 1,-1 1 0,1-1-1,-1 1 1,0-1 0,-1 1 0,1-1-1,-1 1 1,-1 0 0,1-1-1,-1 1 1,-1-2-4,0 1 15,0 0 1,0 1-1,0-1 0,-1 1 1,0 0-1,-1 0 0,1 1 1,-1-1-1,0 1 0,0 0 1,-1 0-1,0 1 0,1 0 1,-7-4-16,11 8 5,-7-5 64,19 4-146,59 4 64,-1-3 1,47-7 12,-93 5 0,21-3-4,1 2 0,1 2 0,13 3 4,-56-2-1,0 0 0,0 1 0,0-1 1,0 1-1,-1 0 0,1 0 0,0 0 1,0 0-1,0 0 0,-1 0 0,3 2 1,-5-2 0,1-1 0,-1 1-1,1 0 1,-1 0 0,1 0-1,-1 0 1,1-1 0,-1 1-1,0 0 1,0 0 0,1 0-1,-1 0 1,0 0 0,0 0-1,0 0 1,0 0 0,0 0-1,0 0 1,0 0 0,-1 0-1,1 0 1,0-1 0,0 1-1,-1 0 1,1 0 0,-1 0-1,1 0 1,-1 0 0,1-1-1,-1 1 1,1 0 0,-1 0-1,1-1 1,-1 1 0,-1 0 0,-19 24-6,17-20 6,-1 0 0,0 0 0,1 0 0,0 1 0,1-1-1,-1 1 1,1 0 0,0 0 0,0 0 0,-1 7 0,3-12 0,1 0 1,0 1-1,0-1 0,0 0 0,0 1 1,0-1-1,0 0 0,0 1 0,0-1 1,1 0-1,-1 1 0,0-1 1,1 0-1,-1 0 0,1 1 0,0-1 1,-1 0-1,1 0 0,0 0 0,0 0 1,-1 0-1,1 0 0,0 0 1,0 0-1,0 0 0,0 0 0,1 0 1,-1-1-1,0 1 0,0 0 0,0-1 1,0 1-1,1-1 0,-1 0 1,0 1-1,1-1 0,-1 0 0,0 0 1,1 1-1,5 0 2,-1-1 1,1 0-1,0 1 1,0-2-1,0 1 1,-1-1-1,4-1-2,19-4-19,-1-2 0,1-1 0,-2-2 0,1 0 0,3-4 19,34-20-194,27-21 194,-79 48-22,-15 8 8,-19 13 7,12-5 7,1 1-1,0-1 1,0 1 0,1 1-1,-4 6 1,8-13 0,1 1 0,-1 0 0,1 0 0,0 0 0,1 0 0,-1 0 0,1 0 0,-1 0 0,1 1 1,1-1-1,-1 0 0,1 1 0,-1-1 0,1 0 0,0 1 0,1 2 0,0-4 0,0-1 0,0 1 0,0-1 0,0 0 0,1 1 0,-1-1 0,1 0 0,-1 0 0,1 0 0,0 0 0,0 0 0,0 0 0,0-1 1,0 1-1,0-1 0,1 1 0,-1-1 0,0 0 0,1 0 0,-1 0 0,1 0 0,-1 0 0,1 0 0,2 0 0,7 1 0,1 0-1,-1-1 1,1 0 0,7-1 0,-1-1 1,0 0 1,0-1-1,0-1 1,0-1-1,0 0 1,-1-2-1,0 0 1,0-1-1,0-1 1,-1 0-1,0-2 1,-1 0-1,0 0 1,3-4-2,-16 11 2,1 0-1,-1 0 1,1-1-1,-1 1 1,0-1-1,-1 0 1,1 0-1,-1 0 1,1 0-1,-1 0 1,0-1-1,0-2-1,-1 4 2,-1-1 0,1 1 1,-1 0-1,0 0 0,0-1 0,-1 1 0,1 0 1,-1-1-1,1 1 0,-1 0 0,0 0 0,0 0 0,0-1 1,-1 1-1,1 1 0,-1-1 0,0 0 0,0 0-2,-8-12 5,0 0 0,-1 1 0,-1 1-1,-1 0 1,0 0 0,0 1-1,-1 1 1,-1 1 0,0 0 0,0 0-1,-17-6-4,30 14-4,-1 1-1,0 0 0,1 1 1,-1-1-1,0 0 0,0 1 1,0-1-1,0 1 0,1 0 1,-1 0-1,0 0 0,0 1 0,0-1 1,0 1-1,1-1 0,-1 1 1,0 0-1,0 0 0,1 0 1,-1 0-1,1 0 0,-1 1 1,1 0-1,0-1 0,-1 1 1,1 0-1,0 0 0,0 0 1,0 0-1,0 0 0,1 0 1,-1 1-1,0-1 0,1 1 0,0-1 5,-4 6-127,2 1-1,-1-1 1,1 0-1,0 1 1,1 0-1,0-1 1,0 1-1,1 0 1,0 0-1,1 6 128,0-7-387,0 1-1,1-1 0,0 1 1,1 0-1,0-1 0,0 0 1,0 1-1,1-1 0,1 0 1,1 3 387,0-3-302,0-1 0,1 0 0,0 0 1,2 1 301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5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7 232 6289,'-3'20'270,"1"-1"-1,1 1 0,1 0 0,0-1 0,1 1 0,2 0 1,0-1-1,1 1 0,1-1 0,0 0 0,4 6-269,-5-15-6,0-1 0,1 1 0,0-1 0,1 0-1,0 0 1,0 0 0,1-1 0,0 0 0,1 0-1,0-1 1,0 0 0,0-1 0,1 1 0,0-2 0,0 1-1,0-1 1,1 0 0,0-1 0,0 0 0,0-1 0,9 2 6,-5-3-6,1 0 0,0-1 1,0-1-1,-1 0 0,1-1 1,0 0-1,0-1 0,-1-1 1,1-1-1,-1 0 0,0 0 1,0-2-1,2 0 6,11-7-4,0-1 1,0-2-1,-2 0 0,0-1 1,22-21 3,-32 25 5,0-1 1,-1-1 0,0 0 0,6-11-6,-14 18 4,-1-1 0,0 0 0,0 0 0,0 0 0,-1-1 0,-1 1 0,0-1 1,0 0-1,1-9-4,-3 3 1,0 0 0,-1-1 0,0 1 1,-2 0-1,0 0 0,0 0 0,-3-5-1,-4-12 99,-1 0-1,-12-24-98,3 20 393,19 36-384,0 1 0,0 0-1,0 0 1,0-1 0,-1 1 0,1 0 0,0-1-1,0 1 1,0 0 0,-1 0 0,1 0 0,0-1 0,0 1-1,-1 0 1,1 0 0,0 0 0,-1 0 0,1-1-1,0 1 1,0 0 0,-1 0 0,1 0 0,0 0 0,-1 0-1,1 0 1,0 0 0,-1 0 0,1 0 0,0 0 0,-1 0-1,1 0 1,0 0-9,-1 1 16,0 0 0,1 0 0,-1 0-1,1 0 1,0 0 0,-1 0 0,1 0 0,0 0-1,-1 0 1,1 0 0,0 0 0,0 0 0,0 0 0,0 0-1,0 0 1,0 0-16,0 46 46,3 0 0,1 0 0,3-1 0,5 13-46,-6-21 24,1 3-151,-2 0 0,-2 1 0,-2 0-1,-2 0 1,-1-1 0,-3 1 0,-1-1 0,-6 18 127,11-50-197,-1-1 0,-1 0 0,1 0 0,-1 0 0,-1-1 0,0 1 1,0-1-1,-4 6 197,8-13-34,0 1 1,-1-1 0,1 1 0,-1-1-1,1 1 1,-1-1 0,1 1 0,-1-1 0,1 0-1,-1 1 1,1-1 0,-1 0 0,1 0-1,-1 1 1,0-1 0,1 0 0,-1 0-1,1 0 1,-1 0 0,0 0 0,1 0-1,-1 0 1,1 0 0,-1 0 0,0 0-1,1 0 1,-1 0 0,0 0 0,1 0 33,-1-1-71,-1 0 0,1 1 0,0-1 0,0 0 0,0 0 0,0 0 0,0 0 0,0 0 1,0 0-1,0 0 0,1 0 0,-1 0 0,0-1 71,-6-12-533,0 0 1,1 0-1,1 0 1,0-1-1,1 0 1,1 0-1,0-3 533,-3-21 200,2 0 1,1-15-201,3 50 212,-1 1 0,2-1 0,-1 0 0,0 1 1,1-1-1,-1 0 0,1 1 0,0-1 0,0 1 1,1-1-1,-1 1 0,1-1 0,-1 1 0,1 0 1,0 0-213,1 1 127,-1-1 1,0 1 0,1 0 0,-1 0 0,1 0 0,0 1 0,-1-1 0,1 1 0,0-1 0,0 1 0,0 0 0,0 0 0,0 0 0,0 1 0,1-1 0,-1 1 0,0 0 0,0-1-128,57-2 882,30 4-882,-24-1 147,3-2-147,-46 0 13,1-1-1,-1-1 1,1-1 0,17-6-13,-23 5 1,0 0 0,-1-2-1,0 1 1,0-2-1,-1 0 1,0-1 0,-1-1-1,0-1 1,-1 0-1,0 0 1,10-13-1,-21 21 2,0 1 0,0-1 0,-1 0-1,0 0 1,1 0 0,-2 0 0,1 0 0,0 0 0,-1-1 0,0 1 0,0 0-1,0-1 1,0 1 0,-1-1 0,0 1 0,0-1 0,0 1 0,0-1-1,-1 1 1,0-1 0,0 1 0,0 0 0,0-1 0,-1 1 0,-1-3-2,3 7 0,0 0 1,0-1-1,0 1 1,0 0-1,0 0 1,0-1 0,0 1-1,0 0 1,0-1-1,0 1 1,0 0-1,-1 0 1,1-1 0,0 1-1,0 0 1,0 0-1,-1-1 1,1 1-1,0 0 1,0 0 0,0 0-1,-1-1 1,1 1-1,0 0 1,-1 0-1,1 0 1,0 0 0,0 0-1,-1 0 1,1-1-1,0 1 1,-1 0-1,1 0 1,0 0-1,0 0 1,-1 0 0,1 0-1,0 0 1,-1 0-1,1 0 1,0 1-1,-1-1 1,1 0 0,0 0-1,0 0 1,-1 0-1,1 0 1,0 0-1,0 1 1,-1-1 0,1 0-1,0 0 1,0 0-1,-1 1 1,1-1-1,0 0 1,0 0 0,0 1-1,-1-1 1,1 0-1,0 0 1,0 1-1,0-1 1,0 0-1,-10 28 31,9-24-28,-10 42 88,1 1 1,3 1-1,1 0 0,3-1 0,1 1 0,3 0 0,2 0 0,2 0 1,10 39-92,-11-79 199,3-11 0,7-23 125,-9 16-246,16-29 104,2 1 1,1 1-1,9-9-182,-23 33-6,1 0 0,1 1 0,-1 0 0,2 1 0,0 0 0,0 1 0,1 1 0,0 0-1,0 0 1,7-1 6,-16 8-6,1-1 0,0 1-1,0 1 1,0-1-1,0 1 1,1 0 0,-1 0-1,0 1 1,0 0-1,1 0 1,-1 1 0,0-1-1,0 1 1,0 1-1,0-1 1,0 1 0,0 0-1,0 0 1,0 1-1,-1 0 1,1 0 0,-1 0-1,1 1 7,11 9-157,0 2 0,-1 0 1,-1 1-1,0 1 0,11 16 157,7 8-645,9 6-256,1-1 382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7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0 782 4993,'13'-6'177,"0"-2"0,0 1 0,0-2 0,-1 0 0,-1 0-1,0-1 1,0 0 0,1-3-177,-5 5-68,0-1-1,-1 0 1,-1-1-1,1 1 1,-1-1-1,-1 0 1,0 0-1,0-1 1,-1 1-1,0-1 1,0-5 68,12-84 799,0-90-799,-9-97-485,-6 287 493,0 0 0,0 0 1,0 0-1,0 0 0,0 1 0,0-1 0,0 0 0,0 0 0,0 0 0,0 0 0,0 0 1,0 0-1,-1 0 0,1 0 0,0 0 0,0 1 0,0-1 0,0 0 0,0 0 0,0 0 1,0 0-1,0 0 0,0 0 0,0 0 0,0 0 0,0 0 0,-1 0 0,1 0 0,0 0 1,0 0-1,0 0 0,0 0 0,0 0 0,0 0 0,0 0 0,0 0 0,-1 0 0,1 0 1,0 0-1,0 0 0,0 0 0,0 0 0,0 0 0,0 0 0,0 0 0,0 0 0,0 0 1,-1 0-1,1 0 0,0 0 0,0 0 0,0 0 0,0 0 0,0 0 0,0 0 0,0 0 0,0 0 1,0-1-1,0 1 0,0 0 0,0 0 0,-1 0-8,-5 11 171,-1 11-47,1 0 0,0 1 0,2 0 0,0 0 0,2 0 1,0 0-1,2 1 0,1 11-124,3 6 194,1-1 0,1 1 0,3-2 0,7 22-194,78 233 859,-89-279-834,1-1 0,0 1 0,1-2-1,1 1 1,3 4-25,-8-14 1,0 0 1,0 0-1,0 0 0,1 0 1,0-1-1,0 0 0,0 1 0,0-1 1,0-1-1,0 1 0,1 0 0,-1-1 1,1 0-1,0 0 0,0-1 0,-1 1 1,1-1-1,1 0-1,5-1 0,-1-1 1,0 0-1,1 0 0,-1-1 0,0 0 1,0-1-1,0 0 0,-1-1 0,1 0 1,8-5-1,34-15-116,0-2 0,-1-2 0,-2-2 1,-1-3-1,13-13 116,-48 34-69,0 0 0,0-1 0,-1-1 0,-1 0 0,4-6 69,-11 15 3,0-1 1,-1 1-1,0-1 0,0 0 0,-1 0 0,1 0 1,-1 0-1,-1 0 0,1 0 0,-1-1 0,0 1 1,0 0-1,-1-1 0,0 1 0,0-1 0,-1-1-3,1 6 20,-1-1-1,1 1 0,-1 0 0,0-1 1,1 1-1,-1 0 0,0-1 0,-1 1 1,1 0-1,0 0 0,-1 0 0,1 0 0,-1 0 1,0 0-1,1 0 0,-1 1 0,0-1 1,0 1-1,0-1 0,-1 1-19,0-1 28,-1 1 1,1-1-1,-1 1 1,0 0-1,0 0 1,1 1-1,-1-1 0,0 1 1,0 0-1,0 0 1,0 0-1,-1 1-28,-6 0 48,-1 1-1,1 1 0,-1 0 0,1 1 1,0 0-1,0 0 0,0 1 1,-1 2-48,-9 6 38,0 0 1,1 2-1,1 0 0,0 1 1,2 1-1,-1 1 1,2 0-1,0 1 0,2 1 1,-8 13-39,21-31 4,-1 0 0,1 0 0,0 0 0,0 1 0,0-1 0,0 0 0,1 1 0,-1-1 0,1 0 0,-1 1 0,1-1 0,0 1 0,0-1 0,0 0 0,0 1 0,0-1 0,0 1 0,1-1 0,-1 1 0,1 0-4,1-1 3,-1 0 0,0 0 0,0 0-1,1-1 1,-1 1 0,1 0 0,0-1 0,-1 1-1,1-1 1,0 0 0,0 0 0,0 1-1,0-1 1,0 0 0,0-1 0,0 1 0,0 0-1,1-1-2,8 3 8,0-1 0,0 0 0,0-1 0,1-1 0,-1 0 1,0 0-1,11-2-8,-9 0 2,1 0 1,-1-1 0,0-1 0,-1 0 0,1 0 0,-1-1-1,1-1 1,-2 0 0,1-1 0,6-5-3,-13 9-15,0-1 0,-1 0-1,0 0 1,1 0 0,-1 0 0,-1-1-1,1 0 1,-1 0 0,0 0 0,0 0-1,0 0 1,-1 0 0,0-1 0,0 1-1,0-1 1,0 0 0,-1 0 0,0 1-1,-1-1 1,1 0 0,-1 0 0,0 0-1,0 0 1,-2-6 15,-4-10-72,6 22 73,-1-1 0,1 1 0,0 0-1,0 0 1,0 0 0,0 0 0,0-1-1,-1 1 1,1 0 0,0 0 0,0 0-1,0 0 1,0-1 0,-1 1 0,1 0-1,0 0 1,0 0 0,0 0 0,-1 0 0,1 0-1,0 0 1,0 0 0,0 0 0,-1 0-1,1 0 1,0 0 0,0 0 0,-1 0-1,1 0 1,0 0 0,0 0 0,0 0-1,-1 0 1,1 0 0,0 0 0,0 0 0,-1 0-1,1 0 1,0 1 0,0-1 0,0 0-1,0 0 1,-1 0 0,1 0-1,-2 4 8,-1-1 0,1 1 1,0-1-1,0 1 0,0 0 0,1 0 1,-1 0-1,1 0 0,0 0-8,-1 2 0,0-1 0,1 1 0,0-1 0,0 1 0,0-1 0,1 1 0,0 0 0,0-1 0,0 1 1,1 0-1,-1-1 0,1 1 0,1-1 0,-1 1 0,1-1 0,0 1 0,0-1 0,1 0 0,-1 0 0,1 0 0,0 0 0,1-1 0,-1 1 0,1-1 0,0 0 0,0 0 0,0 0 0,1-1 0,-1 1 0,1-1 0,0 0 0,0 0 0,0 0 0,5 1 5,-1 0-1,1 0 1,0-1-1,0-1 1,0 0-1,0 0 1,0 0-1,1-1 1,-1-1-1,1 0 0,-1-1 1,0 1-1,0-2 1,7-1-5,-6 1 4,0-1 0,0 0 1,0-1-1,-1 0 0,0-1 1,0 0-1,0 0 0,0-1 1,-1 0-1,0-1 0,0 0 1,-1-1-1,4-3-4,-10 8 0,1 0 1,-1 0-1,0 0 0,0 0 1,0 0-1,0 0 0,0-1 0,-1 1 1,0-1-1,0 1 0,0-1 0,0 0 1,0 1-1,-1-1 0,1 0 0,-1 0 1,0 1-1,0-1 0,-1 0 1,1 0-1,-1 1 0,0-1 0,0 0 1,0 1-1,0-1 0,0 1 0,-3-4 0,-1-2 8,-1 0-1,0 0 1,0 0-1,-1 1 1,0 0-1,-1 0 1,0 1-1,0 0 1,-1 0-8,6 4 26,0 1 1,-1-1-1,0 1 1,0 0 0,1 0-1,-1 1 1,0-1-1,0 1 1,0 0-1,-1 0 1,1 0-1,0 1 1,0-1-1,-2 1-26,4 0 9,1 0 0,-1 0 0,1 1-1,-1-1 1,1 0 0,0 1-1,-1-1 1,1 1 0,-1-1 0,1 1-1,0 0 1,-1 0 0,1-1-1,0 1 1,0 0 0,0 0 0,0 0-1,0 0 1,0 0 0,0 1-1,0-1 1,0 0 0,0 0 0,1 1-1,-1-1 1,0 0 0,1 1-1,-1-1 1,1 0 0,0 1 0,-1-1-1,1 1 1,0-1 0,0 1-1,0-1 1,0 1 0,0-1 0,0 1-1,0-1 1,1 1-9,-1-1 1,0 0 0,0 0 0,0 0 0,0 0 1,1 0-1,-1 0 0,0 0 0,1 0 0,-1 0 0,1-1 0,-1 1 0,1 0 0,-1 0 1,1 0-1,0-1 0,-1 1 0,1 0 0,0-1 0,0 1 0,-1 0 0,1-1 0,0 1 1,0-1-1,0 0 0,0 1 0,0-1 0,-1 0 0,1 1 0,0-1 0,0 0 0,0 0 1,0 0-1,0 0 0,0 0 0,0 0-1,6 1-1,1-2 1,-1 1-1,0-1 1,0 0-1,3-1 1,153-34 18,-72 15-61,1 3 0,36 0 43,-124 17-10,1 1 0,-1 0 1,1 0-1,-1 0 0,1 1 0,-1-1 1,1 1-1,-1 0 0,1 1 10,-4-2-2,0 1 1,0-1-1,0 1 0,0-1 1,-1 1-1,1-1 0,0 1 0,0 0 1,-1-1-1,1 1 0,0 0 1,-1-1-1,1 1 0,-1 0 1,1 0-1,-1 0 0,1 0 1,-1 0-1,1 0 0,-1 0 0,0-1 1,0 1-1,1 0 0,-1 0 1,0 0-1,0 0 0,0 0 1,0 0-1,0 0 0,0 0 0,-1 0 1,1 0-1,0 0 0,0 0 1,-1 0-1,1 0 0,-1 1 2,-3 8 20,-1 1 0,0-1 1,0 0-1,-1-1 0,-3 4-20,4-7 27,0 2 0,1-1 0,-1 0 1,1 1-1,1 0 0,0 0 0,0 0 0,0 0 1,0 7-28,2-12 2,1-1 1,0 1 0,0-1-1,1 1 1,-1-1 0,0 1-1,1-1 1,0 1 0,-1-1-1,1 0 1,0 1 0,0-1-1,0 0 1,1 0-1,-1 1 1,0-1 0,1 0-1,-1 0 1,1 0 0,0-1-1,0 1 1,0 0 0,0-1-1,0 1 1,0-1 0,0 0-1,0 1 1,1-1 0,-1 0-1,0-1 1,1 1 0,-1 0-1,2 0-2,8 2-8,0-1 0,0 1 0,0-2 1,1 0-1,-1 0 0,5-1 8,7-2-39,0-1-1,-1 0 1,1-2 0,-1 0 0,0-2 0,0-1-1,-1 0 1,9-6 39,15-9-248,-1-2 0,-2-2 0,17-15 248,16-25-319,-114 101 587,-1-2-1,-2-2 1,-1-2-1,-17 7-267,59-34 2,0-1 0,-1 0 0,1 0 1,0 0-1,-1 1 0,1-1 0,0 0 0,-1 0 0,1 0 1,0 0-1,-1 0 0,1 0 0,0 0 0,-1 0 0,1 0 1,0 0-1,-1 0 0,1 0 0,0 0 0,-1 0 0,1 0 1,0 0-1,-1 0 0,1 0 0,0 0 0,-1 0 0,1-1 1,0 1-1,-1 0 0,1 0 0,0 0 0,0-1 0,-1 1 1,1 0-1,0 0 0,0-1 0,-1 1 0,1 0 0,0 0 0,0-1 1,0 1-1,0 0 0,-1-1 0,1 1 0,0 0 0,0-1 1,0 1-1,0 0 0,0-1 0,0 1 0,0 0 0,0-1 1,0 1-1,0 0 0,0-1 0,0 1 0,0 0 0,0-1 1,0 1-1,0 0 0,1-1 0,-1 1-2,6-29-3,-4 23-5,2-13-16,2 0 1,0 0 0,1 0 0,1 1 0,0 0-1,8-9 24,-14 22 1,1 1 0,0-1 0,0 1 0,1-1-1,0 1 1,-1 0 0,1 1 0,1-1 0,-1 1-1,0 0 1,1 0 0,0 0 0,-1 0-1,1 1 1,0 0 0,0 0 0,1 0 0,-1 1-1,0-1 1,1 1 0,-1 0 0,0 1 0,1 0-1,-1 0 1,1 0 0,-1 0-1,1 1 3,-1 1 0,1-1 1,-1 1-1,0 0 0,0 1 1,0-1-1,0 1 0,0 0 0,-1 0 1,1 1-1,-1-1 0,0 1 0,0 0 1,0 0-1,0 0 0,-1 1 0,0-1 1,0 1-1,0 0 0,0 1-3,8 15 28,-1-1 0,-2 2-1,0-1 1,0 6-28,1 3 40,-2 1-1,-1 0 1,-1 0-1,-2 1 1,-2-1-1,0 1 1,-4 28-40,-1-23 0,-2 0 0,-1-1 0,-2 0 0,-1 0 0,-2-1 0,-8 15 0,12-33 0,0 0-1,-1-1 1,-1-1-1,0 1 0,-3 2 1,10-14 4,-1 0-1,1 0 0,-1 0 0,1-1 0,-1 1 0,0-1 1,0 0-1,-1 0 0,1-1 0,-1 1 0,1-1 0,-1 0 1,0 0-1,0 0 0,0-1 0,0 1 0,0-1 1,0-1-1,-5 1-3,7-1 2,0-1 0,0 1 0,0-1 0,0 0-1,0 0 1,0 0 0,0-1 0,0 1 0,1-1 0,-1 1 0,1-1 0,-1 0 0,1 0 0,-1 0 0,1 0 0,0-1 0,0 1 0,0-1 0,0 1 0,1-1 0,-1 0-1,1 1 1,-1-1 0,1 0 0,0 0 0,0 0 0,0-1-2,-3-9-1,0-1-1,1 0 0,1 0 0,0 0 1,0-6 1,2 8-4,0 1 1,0 0-1,1-1 1,1 1-1,0 0 1,0 0-1,1 0 1,1 0-1,-1 0 0,6-9 4,-2 7 0,1 0 0,0 0 0,0 1-1,2-1 1,0 2 0,0 0 0,1 0-1,1 0 1,19-15 2,0 2 0,2 2 0,0 1 0,30-13-2,39-14-242,5 3 242,-45 19-165,15-11 165,-54 25-50,-1-1 0,-1-1 0,0-1 1,15-14 49,-30 23-14,0-1 0,0 1 1,0-1-1,-1 0 0,-1-1 1,1 1-1,-1-1 0,0 0 1,-1 0-1,1 0 0,-2 0 1,2-5 13,-3 10 2,-1 0 0,1 1 1,-1-1-1,0 0 0,0 0 1,0 1-1,0-1 1,0 0-1,0 0 0,-1 1 1,0-1-1,0-2-2,0 4 9,1-1 1,-1 1-1,0 0 1,1 0-1,-1 0 1,0-1-1,0 1 1,0 0-1,0 0 0,0 0 1,0 0-1,0 0 1,-1 1-1,1-1 1,0 0-1,0 0 0,-1 1 1,1-1-10,-3 0 28,1 1 0,-1-1 0,0 1 0,1-1 0,-1 1 1,1 0-1,-1 1 0,0-1 0,1 1 0,-1-1 0,1 1 0,-1 0 0,1 0 0,0 1 0,-1-1 1,1 1-1,0-1 0,-1 2-28,-5 3 35,0 1 0,0 0 0,1 0-1,0 1 1,0 0 0,1 0 0,0 1 0,0 0 0,1 0 0,0 1 0,1 0 0,0 0 0,0 0 0,1 0 0,-2 11-35,4-17-1,1 0-1,-1 0 1,1 1 0,0-1 0,0 0-1,0 0 1,1 1 0,-1-1 0,1 0-1,0 1 1,1-1 0,-1 0 0,1 0 0,-1 1-1,1-1 1,1 0 0,-1 0 0,1 0-1,-1 0 1,1 0 0,0 0 0,0 0-1,1-1 1,-1 1 0,1-1 0,0 1-1,0-1 1,1 0 1,5 6-13,0 0 0,1-1 0,0-1 0,1 0 0,0 0 0,6 2 13,14 6 220,29 9-220,65 19 72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29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8 669 5897,'-3'-24'864,"0"-1"1,1-4-865,3 27 13,-1 1 0,0-1 1,0 1-1,1-1 1,-1 1-1,1 0 1,-1-1-1,1 1 1,-1 0-1,1-1 0,0 1 1,0 0-1,0 0 1,0 0-1,0 0 1,0 0-1,0 0 0,0 0 1,0 0-1,0 0 1,1 0-1,-1 0 1,0 1-1,0-1 0,1 0 1,-1 1-1,1 0 1,-1-1-1,0 1 1,1 0-1,-1-1 0,1 1 1,-1 0-1,1 0 1,-1 0-1,1 1-13,5-2 30,2-1-29,0 1 0,0 0 0,-1 0 0,1 1 0,0 0 0,0 1 1,1 0-2,-6 0 9,1 0 0,0 0 1,0 1-1,-1-1 0,1 1 1,-1 0-1,1 1 1,-1-1-1,0 1 0,0 0 1,0 0-1,0 0 0,1 2-9,11 12 88,-1 0-1,-1 0 0,-1 1 1,7 13-88,-15-22 28,1 0 1,-2 0 0,1 1-1,-2 0 1,1 0 0,-1 0-1,-1 0 1,1 0 0,-2 1 0,1 8-29,-2-18 30,0 1 0,0-1 0,0 0 0,0 0 1,0 0-1,-1 0 0,1 0 0,0 0 0,-1 0 1,1 0-1,-1-1 0,1 1 0,-1 0 0,1 0 1,-1 0-1,0 0 0,1 0 0,-1-1 0,0 1 1,1 0-1,-1-1 0,0 1 0,0 0 0,0-1 1,0 1-1,0-1-30,1 0 31,-1 0 1,1 0 0,-1 0-1,1 1 1,0-1 0,-1 0-1,1 0 1,-1 0-1,1 0 1,-1 0 0,1-1-1,-1 1 1,1 0 0,0 0-1,-1 0 1,1 0 0,-1 0-1,1-1 1,0 1-1,-1 0 1,1 0 0,-1-1-1,1 1 1,0 0-32,-1-1 37,0 0 0,0-1-1,1 1 1,-1 0 0,0 0 0,1 0 0,-1 0 0,1 0-1,0-1 1,-1 1 0,1 0 0,0 0 0,0-2-37,-2-7-7,2-1 1,0 0 0,0 0 0,1 0-1,0 1 1,1-1 0,0 0 0,1 1-1,0 0 1,2-4 6,-1 5-16,0 1 0,1-1 0,0 1 0,1 0 0,-1 0-1,1 0 1,1 1 0,0 0 0,0 0 0,0 1 0,1 0 0,0 0 0,0 1 0,0 0 0,1 0 0,-1 1 16,-1 0-7,-1 1 1,1 0 0,-1 1 0,1 0-1,0 0 1,0 0 0,0 1 0,0 0 0,0 0-1,0 0 1,0 1 0,0 0 0,0 1-1,4 0 7,-1 1-6,0 1-1,0 0 1,0 0-1,0 1 1,-1 0-1,0 1 1,0-1-1,0 2 1,6 4 6,-2 0-6,0 1-1,-1 0 1,-1 0-1,0 2 1,0-1-1,-1 1 1,-1 1 0,0 0-1,-1 0 1,0 0-1,-1 1 1,3 11 6,-9-24 2,8 35-7,-9-36 10,0 1 1,1-1-1,-1 0 0,0 1 1,0-1-1,0 0 1,0 1-1,0-1 0,-1 0 1,1 1-1,0-1 1,-1 0-1,1 0 0,-1 1 1,1-1-1,-1 0 1,1 0-1,-1 0 0,0 0 1,0 0-1,1 1 1,-1-1-1,0-1 1,0 1-1,-1 1-5,2-2 5,0 0 0,0 0 0,-1 1 1,1-1-1,0 0 0,0 0 0,-1 0 0,1 0 0,0 1 0,0-1 1,-1 0-1,1 0 0,0 0 0,0 0 0,-1 0 0,1 0 1,0 0-1,0 0 0,-1 0 0,1 0 0,0 0 0,-1 0 0,1 0 1,0 0-1,0 0 0,-1 0 0,1 0 0,0 0 0,0 0 1,-1 0-1,1-1 0,0 1 0,0 0 0,-1 0 0,1 0 0,0 0 1,0 0-1,0-1 0,-1 1 0,1 0 0,0 0 0,0-1 1,0 1-1,0 0 0,-1 0 0,1-1 0,0 1 0,0 0 1,0 0-1,0-1 0,0 1 0,0 0 0,0 0 0,0-1 0,0 1 1,0 0-1,0 0 0,0-1 0,0 1 0,0 0 0,0-1 1,0 1-1,0 0 0,0 0-5,5-24 57,2 6-83,0 1 1,2-1 0,0 1 0,0 1-1,2-1 1,7-7 25,-13 16-14,3-3-22,1 0 0,0 1 0,0 0 0,1 1 0,0 0 0,0 0 0,1 1 0,2-1 36,-6 5-23,0 0 0,0 1 0,0 0 0,1 0 0,-1 0 0,1 1 0,-1 0 0,1 1 0,0-1 0,0 2 0,0-1 0,0 1 1,2 0 22,-5 0-5,-1 1 1,0 0 0,0 0-1,0 0 1,0 0 0,0 0 0,-1 1-1,1 0 1,0 0 0,-1 0 0,1 0-1,-1 0 1,0 1 0,1-1 0,-1 1-1,0 0 1,-1 0 0,1 0 0,0 0-1,-1 1 5,6 9-10,-1 0-1,0 0 0,-1 1 1,0-1-1,-1 2 11,10 24-8,-10-27 10,1 0 1,0 0-1,1 0 1,0-1-1,6 6-2,-10-13 0,0-1 1,0-1-1,0 1 1,0 0-1,0-1 0,0 1 1,1-1-1,-1 0 1,1 0-1,0-1 0,0 1 1,-1-1-1,1 0 0,0 0 1,0 0-1,0 0 1,0-1-1,0 1 0,1-1 1,0 0-1,7-1-6,0-1 1,-1 1 0,1-2-1,-1 0 1,0 0 0,0-1-1,7-4 6,11-6-88,0-1-1,2-4 89,-16 10-160,-1-2-1,0 1 1,0-2 0,-1 0-1,10-12 161,-18 19-99,0-1 0,-1 0 1,1 0-1,-1 0 0,-1 0 0,1-1 0,-1 0 0,0 0 1,0 0-1,-1 0 0,0 0 0,0 0 0,-1 0 0,1-7 99,-2 14 4,0-1-1,0 1 1,0-1-1,0 1 1,0-1-1,0 0 1,0 1-1,0-1 0,0 1 1,0-1-1,0 1 1,0-1-1,-1 1 1,1-1-1,0 1 1,0-1-1,-1 1 1,1-1-1,0 1 1,0 0-1,-1-1 0,1 1 1,-1-1-1,1 1 1,0 0-1,-1-1 1,1 1-1,-1 0 1,1 0-1,-1-1 1,1 1-1,-1 0 1,1 0-1,-1 0 1,1-1-1,-1 1 0,1 0 1,-1 0-1,1 0 1,-1 0-1,1 0 1,-1 0-1,1 0 1,-1 0-1,0 0 1,1 0-1,-1 1 1,1-1-1,-1 0 0,1 0 1,-1 0-1,1 1 1,0-1-1,-1 0 1,1 1-1,-1-1 1,1 0-1,-1 1-3,-26 18 355,19-10-224,-1 0 0,1 1 0,1 0-1,0 1 1,0 0 0,1 0-1,-3 7-130,7-14 29,1 0 0,-1 0 0,1 0-1,0 0 1,-1 0 0,2 0-1,-1 0 1,0 1 0,1-1-1,0 0 1,0 0 0,0 1-1,1-1 1,-1 0 0,1 0 0,0 0-1,0 0 1,1 0 0,-1 0-1,1 0 1,0 0 0,0 0-1,0-1 1,0 1 0,2 0-29,3 3 23,0-1-1,0 0 1,1 0 0,0 0 0,1-1 0,-1-1 0,1 1-1,0-1 1,0-1 0,0 0 0,0 0 0,1-1-1,-1 0 1,1 0 0,0-1 0,-1 0 0,6-1-23,1 0 20,0 0 1,-1-2 0,1 1-1,0-2 1,-1 0 0,1-1 0,-1 0-1,0-2 1,0 1 0,7-5-21,-15 6 6,0-1 1,1 1-1,-2-1 1,1 0-1,0-1 1,-1 1 0,0-1-1,-1-1 1,1 1-1,-1-1 1,0 0-1,0-2-6,-2 5 2,-1 0-1,-1 0 0,1-1 0,-1 1 0,0-1 0,0 1 0,0-1 1,0 1-1,-1-1 0,0 1 0,0-1 0,0 0 0,0 1 1,-1-1-1,0 1 0,0-1 0,0 1 0,0-1 0,-1 1 0,1 0 1,-1-1-1,-1 1 0,0-1-1,-6-10 1,0 1 0,-2 1 0,1-1 0,-2 2 0,-3-4-1,7 9 2,0-1 1,0 1-1,-1 1 0,0 0 1,-1 0-1,1 0 1,-1 1-1,-7-2-2,13 6-2,0 0-1,0 0 1,0 1 0,0-1-1,0 1 1,0 0 0,0 0 0,-1 1-1,1-1 1,0 1 0,0 0-1,1 0 1,-1 0 0,0 0 0,0 1-1,0 0 1,1 0 0,-1 0-1,1 0 1,-1 0 0,1 1-1,0-1 1,0 1 0,0 0 2,0-1-46,1 1 1,0 0 0,-1-1-1,1 1 1,0 0 0,0 0-1,0 0 1,1 0-1,-1 1 1,1-1 0,0 0-1,0 1 1,0-1 0,0 0-1,1 1 1,-1-1-1,1 1 1,0 0 0,0-1-1,0 1 1,0-1 0,1 1-1,-1-1 1,1 1-1,0-1 1,0 0 0,1 3 45,0-2-143,0 0 1,1 0-1,-1-1 0,1 1 1,0-1-1,0 0 1,0 1-1,0-1 0,0 0 1,1-1-1,-1 1 1,1-1-1,1 1 143,2 1-281,1 0 1,0-1-1,-1 0 0,1-1 0,0 0 1,0 0-1,3 0 281,4 0-382,0-1 1,0 0 0,0-2-1,0 1 1,-1-2 0,1 0-1,0 0 1,2-2 381,-4 0-72,0-1 0,0 0 0,-1 0 0,1-1 0,-1-1 0,-1 0 0,1-1 0,-1 0 0,-1 0 0,1-2 72,5-6 953,-1 0-1,0-1 1,-2-1 0,0 0 0,9-18-953,-18 28 476,-2 4-167,0 1-1,0-1 1,0 1 0,1 0 0,-1-1 0,3-1-309,-4 4 53,0 0 0,0 0 0,0 1 0,0-1 0,0 1 0,0-1 0,0 1 1,0-1-1,0 1 0,0 0 0,0-1 0,0 1 0,0 0 0,0 0 0,0 0 0,0 0 0,1 0 0,-1 0 0,0 0 0,0 0 0,0 0 0,0 0 0,0 1 0,0-1 0,0 0 0,0 1 0,0-1 0,1 1-53,5 3 60,0 1 0,0-1 0,-1 2 0,1-1 0,-1 0 1,-1 1-1,1 0 0,-1 1 0,0-1 0,2 5-60,5 7 34,-1 1 0,-1 0 0,4 12-34,-4-5 16,-2 1 1,0-1-1,-2 1 1,-1 1 0,-1-1-1,-1 1 1,-1 15-17,-3-43 4,1 0 1,-1 0 0,0 0-1,1-1 1,-1 1 0,1 0-1,-1 0 1,1 0-1,-1-1 1,1 1 0,-1 0-1,1-1 1,-1 1 0,1 0-1,-1-1 1,1 1 0,-1-1-1,1 1 1,-1-1-1,1 1 1,0-1 0,-1 1-1,1-1 1,0 1 0,0-1-1,-1 1 1,1-1 0,0 1-1,0-1 1,0 0-1,0 1 1,0-1 0,0 1-1,0-1 1,0 0 0,0 1-1,0-1 1,0 1 0,0-1-1,0 0 1,0 1-1,1-1 1,-1 1 0,0-1-5,2-11-2,1 0 1,1 0 0,0 0-1,0 0 1,1 1-1,1-1 1,2-3 1,4-8-4,-6 11-7,1 0 0,1 0-1,0 0 1,0 1-1,1 1 1,0-1 0,1 1-1,1 1 1,-1 0-1,1 0 1,3 0 11,-6 4-16,0 0 0,0 1 1,0 0-1,0 1 0,1-1 0,-1 2 1,1-1-1,0 1 0,0 1 0,0-1 1,0 2-1,0-1 0,0 1 0,0 0 1,0 1-1,6 1 16,-10 0-6,1 0-1,0 0 1,0 0 0,0 1 0,-1-1-1,0 1 1,1 1 0,-1-1 0,0 1-1,-1 0 1,1 0 0,-1 0-1,1 1 1,-1-1 0,-1 1 0,1 0-1,-1 1 1,0-1 0,0 0-1,1 2 7,6 16-7,0 1 1,-2 0-1,-1 1 0,1 6 7,-6-25 0,-2-3 1,1 1 0,0-1 0,0 0 0,1 1 0,-1-1 0,1 0 0,0 0 0,-1 0 0,1 0 0,1 0 0,-1 0 0,0 0 0,1-1 0,-1 1 0,2 0-1,-2-2 0,0 0 1,0 0-1,1 0 0,-1-1 1,0 1-1,0 0 1,1-1-1,-1 0 1,0 1-1,0-1 1,1 0-1,-1 0 1,0 0-1,1-1 1,-1 1-1,0 0 1,0-1-1,0 0 0,1 1 1,-1-1-1,0 0 1,0 0-1,0 0 1,0 0-1,1-1 0,114-73 16,-68 42-176,1 2-1,1 3 161,59-27-1316,-109 54 1280,0 1 0,0-1 0,0 1 0,0-1 1,0 1-1,0-1 0,0 0 0,0 0 0,0 1 1,-1-1-1,1 0 0,0 0 0,-1 0 0,1 0 1,0 0-1,-1 0 0,1 0 0,-1 0 0,0 0 1,1 0-1,-1 0 0,0 0 0,1 0 0,-1-1 1,0 1 35,0-1-62,-1 0 1,1 0 0,-1 1 0,1-1 0,-1 0 0,1 1 0,-1-1-1,0 1 1,0-1 0,0 1 0,0-1 0,0 1 0,0 0-1,0-1 1,-1 0 61,-2-1-57,0-1-1,0 1 1,0 0-1,0 0 1,-1 1 0,1-1-1,-1 1 1,0 0-1,1 0 1,-1 1-1,0-1 1,0 1 57,2 1 43,0 0 0,0 0 0,0 0 0,0 0 0,0 1 0,1-1 0,-1 1 0,0 0 0,0 0 0,1 0 0,-1 0 0,0 1 0,1-1 0,-1 0 1,1 1-1,0 0 0,-1 0 0,1 0 0,0 0 0,0 0 0,0 0 0,0 0 0,1 1 0,-1-1 0,1 0 0,-1 1 0,1 0 0,-1 2-43,-4 8 209,1 1-1,0 1 0,0-1 1,2 1-1,0 0-208,0-3 106,1 0 0,1 0-1,0 0 1,0 0 0,1 1 0,1-1 0,0 0 0,0 0 0,1 0-1,1 2-105,-1-9 19,0 0 0,0 0-1,0 0 1,0-1-1,1 1 1,0-1-1,0 1 1,0-1-1,0 0 1,1 0-1,-1 0 1,1-1-1,0 1 1,0-1-1,1 0 1,-1 0-1,1 0 1,-1-1-1,1 1 1,0-1-1,0-1 1,0 1-1,0 0 1,4-1-19,-1 1 16,-1-1-1,1 0 1,0 0-1,0-1 1,0 0 0,0 0-1,0-1 1,0 0-1,-1-1 1,1 1 0,0-2-1,-1 1 1,5-3-16,0 0 14,-2-1-1,1 0 1,0-1-1,-1-1 1,-1 1 0,1-1-1,-1-1 1,2-3-14,14-17 20,-2-2 0,-1-1 0,-1 0 0,-2-2 0,1-5-20,-17 32 1,3-5-4,1 0-1,0 0 0,1 0 0,6-7 4,-12 17-2,0 0-1,0 0 0,1 0 1,-1 0-1,0 1 1,1-1-1,-1 0 1,1 1-1,-1 0 0,1-1 1,0 1 2,-1 1-2,-1-1-1,1 1 1,-1 0 0,1 0 0,-1 0 0,1 0 0,0 0-1,-1 0 1,1 0 0,-1 0 0,1 1 0,-1-1-1,1 1 1,-1-1 0,0 1 0,1-1 0,-1 1 0,1 0-1,-1 0 1,0 0 0,1 0 2,3 3-3,0 1 0,0 0 0,-1 0-1,1 0 1,-1 1 0,0 0 0,-1-1 0,1 1 0,-1 1 0,0-1 0,-1 0 0,2 5 3,3 14-7,-1 1 0,2 18 7,-4-24-4,2 21 25,-1 0 0,-2 0 0,-2 1-21,2-43 339,3-10 59,2-6-396,1 0 0,1 0-1,1 1 1,8-10-2,1-1-17,-8 10-17,0 1 0,1 0-1,1 0 1,0 1 0,1 1 0,1 0 0,5-2 34,-17 13-14,-1 1 0,0 0 0,1 0 0,-1 0 0,1 0 0,0 0 0,0 1 0,0 0 0,-1 0 0,1 0 0,0 0 0,1 1 0,-1-1 0,0 1 0,0 0 14,-1 0-6,0 1-1,0 0 1,0-1 0,0 1 0,0 0 0,0 1 0,0-1-1,-1 0 1,1 1 0,0-1 0,-1 1 0,1 0 0,-1 0 0,0 0-1,1 0 1,-1 1 0,0-1 0,0 0 0,-1 1 0,1 0 6,8 13 3,-2 0 0,0 1 0,3 9-3,-5-9-4,0-1 0,2-1 0,0 1-1,0-2 1,2 1 0,1 1 4,-8-13 5,0 0 0,-1 0 0,1 0 0,0 0 0,1-1 0,-1 1 0,0-1 0,1 0 0,-1 0-1,1 0 1,0-1 0,0 1 0,-1-1 0,1 0 0,0 0 0,0-1 0,0 1 0,0-1 0,0 1 0,1-1 0,-1 0-1,0-1 1,0 1 0,0-1 0,0 0 0,0 0 0,2-1-5,4-1 14,-1-1 1,0 0-1,0 0 0,-1-1 1,1 0-1,-1 0 1,0-1-1,0 0 0,-1-1 1,0 0-1,0 0 0,0 0 1,-1-1-1,0 0 1,5-9-15,-5 6 1,0 0-1,-1-1 1,0 0 0,0 0 0,-1 0 0,-1-1 0,0 0 0,-1 1 0,0-1 0,-1 0 0,-1 0 0,0 0-1,-4-32-9,-2 0 0,-2 1 0,-1 0 0,-4-3 9,-7-33-27,10 34 26,-1-4 2,-14-41-1,24 88-2,-1-1 0,1 0 0,-1 1-1,0-1 1,0 1 0,0 0 0,-1 0 0,-1-3 2,4 6-1,-1 0 0,1-1 0,-1 1 0,1-1 1,-1 1-1,1 0 0,-1-1 0,1 1 0,-1 0 0,1-1 1,-1 1-1,1 0 0,-1 0 0,0-1 0,1 1 0,-1 0 1,1 0-1,-1 0 0,0 0 0,1 0 0,-1 0 0,1 0 0,-1 0 1,0 0-1,1 0 0,-1 0 0,1 1 0,-1-1 0,0 0 1,1 0-1,-1 1 0,1-1 0,-1 0 0,1 1 0,-1-1 1,1 0-1,-1 1 0,1-1 0,-1 1 0,1-1 0,0 1 1,-1-1-1,1 1 0,0-1 0,-1 1 0,1-1 0,0 1 1,0-1-1,-1 1 0,1-1 0,0 1 1,-3 8-2,-1-1 0,2 0 0,-1 1 0,1 0 0,0-1 0,1 1 0,0 0 0,1 0-1,0 0 1,0 0 0,0 0 2,3 16 5,0-1 0,1 1 0,4 9-5,41 139 149,9 36 70,-46-157-214,-1-14-74,-3 1 0,-1 0 0,-2 1 0,0 22 69,-5-58-128,1-3 63,-1-1-1,0 1 1,0 0 0,0 0-1,0 0 1,0 0 0,0-1-1,0 1 1,0 0 0,0 0-1,-1 0 1,1 0 0,0-1-1,0 1 1,-1 0 0,1 0-1,0-1 1,-1 1 0,1 0-1,-1-1 1,1 1 0,-1 0-1,1-1 1,-1 1 0,0 0 65,-12 0-595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0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8 212 8458,'-3'-33'587,"1"22"-356,1 0 0,0 0 0,1 0 0,0 0 0,0 0 0,1 0 0,2-6-231,-2 14 39,-1 1 1,1 0-1,0-1 1,1 1-1,-1 0 1,0 0-1,0-1 0,1 1 1,0 0-1,-1 0 1,1 1-1,0-1 0,0 0 1,1 0-40,0 0 20,1 0 1,-1 0-1,1 1 0,-1-1 1,1 1-1,0 0 0,-1 0 1,1 0-1,0 1 1,-1-1-1,1 1 0,2 0-20,90 0-107,-40 0-313,1-1 1,-1-3-1,0-3 1,2-2 419,-34 2-384,-19 5 246,1 0-1,-1 0 0,0 1 1,1 0-1,-1 0 0,0 0 1,1 1-1,-1-1 1,1 1-1,-1 1 0,4 0 139,-9-1-6,1 0-1,-1 0 0,1 1 0,-1-1 1,1 0-1,-1 1 0,0-1 0,1 0 0,-1 1 1,0-1-1,1 0 0,-1 1 0,0-1 1,0 1-1,1-1 0,-1 1 0,0-1 1,0 1-1,0-1 0,0 1 0,1-1 1,-1 1-1,0-1 0,0 1 0,0-1 1,0 1-1,0-1 0,0 1 0,0-1 1,-1 1-1,1-1 0,0 1 0,0-1 1,0 1-1,0-1 0,-1 1 0,1-1 0,0 1 1,0-1-1,-1 0 0,1 1 0,0-1 1,-1 1-1,1-1 0,0 0 0,-1 1 1,1-1-1,-1 0 7,-19 21 46,19-21-44,-7 8 181,0 0-1,0 0 0,1 1 1,0 0-1,1 0 1,0 1-1,0-1 0,1 1 1,0 1-1,0 2-182,2-7 68,1-1 1,1 1-1,-1-1 1,1 1-1,0 0 0,0 0 1,1 0-1,0 0 0,0-1 1,0 1-1,1 0 1,-1 0-1,2 0 0,-1-1 1,0 1-1,1 0 0,0-1 1,1 1-1,-1-1 1,3 3-69,0-1 8,1 0 0,0-1 0,0 0 0,0 0 0,1 0 0,-1-1 0,1 0 0,1-1 0,-1 1 0,1-1 0,0-1 0,0 0 0,0 0 0,0 0 0,4 0-8,-7-2-10,0 0 1,1 0 0,-1-1 0,0 1 0,0-1 0,1-1 0,-1 1 0,0-1 0,0 0 0,0 0 0,0 0 0,0-1 9,-1 1-21,-1-1 1,1 1-1,-1-1 1,0 0-1,0 0 1,0-1-1,0 1 1,0-1-1,0 1 1,-1-1-1,1 0 1,-1 0-1,0 0 1,0 0-1,0 0 1,0-1-1,0-1 21,1-3-50,-1 0-1,0 0 0,-1 0 0,0 0 1,0 0-1,-1-1 0,0 1 1,0 0-1,-1 0 0,0-1 51,0-1-20,0 0-1,1 0 1,1-1-1,-1 1 1,2-3 20,-2 13 0,0 0 0,0 0 0,0 0 1,0 0-1,1 0 0,-1 0 0,0 0 1,0 0-1,0 0 0,0-1 0,0 1 1,0 0-1,0 0 0,0 0 0,1 0 0,-1 0 1,0 0-1,0 0 0,0 0 0,0 0 1,0 0-1,0 0 0,0 0 0,1 1 1,-1-1-1,0 0 0,0 0 0,0 0 0,0 0 1,0 0-1,0 0 0,0 0 0,0 0 1,1 0-1,-1 0 0,0 0 0,0 0 1,0 0-1,0 1 0,0-1 0,0 0 0,0 0 1,0 0-1,0 0 0,0 0 0,0 0 1,0 0-1,0 0 0,0 1 0,0-1 1,0 0-1,0 0 0,0 0 0,0 0 0,0 0 1,0 0-1,0 0 0,0 1 0,0-1 1,0 0-1,5 10 2,-1 3-8,30 82 672,27 51-666,-39-99 76,-22-46-73,0-1 0,0 1 1,0-1-1,1 1 0,-1-1 0,0 0 1,0 1-1,1-1 0,-1 0 1,0 1-1,1-1 0,-1 0 0,0 1 1,1-1-1,-1 0 0,1 1 0,-1-1 1,0 0-1,1 0 0,-1 0 0,1 0 1,-1 1-1,1-1 0,-1 0 0,1 0 1,-1 0-1,1 0 0,-1 0 0,1 0 1,-1 0-1,1 0 0,-1 0 1,0 0-1,1 0 0,-1-1 0,1 1 1,-1 0-1,1 0 0,-1 0 0,1-1 1,-1 1-1,0 0 0,1 0 0,-1-1 1,0 1-1,1 0-3,19-21 169,-19 21-167,2-5 25,21-23 15,0 1 0,2 1 0,8-5-42,-26 24-35,0 0 0,1 1 0,0 0 0,0 1 0,0 0 0,0 0 1,1 1-1,0 1 0,0-1 0,0 1 0,0 1 0,1 0 0,-1 1 0,1-1 35,-9 2-8,0 0 0,0 0-1,0 0 1,-1 0 0,1 0 0,0 1-1,0-1 1,0 1 0,-1-1-1,1 1 1,0-1 0,-1 1 0,1 0-1,0 0 1,-1 0 0,1 0-1,-1 0 1,2 1 8,-2 0-3,0-1-1,0 1 0,0 0 1,0-1-1,0 1 1,-1 0-1,1 0 0,-1 0 1,1 0-1,-1-1 1,0 1-1,1 0 0,-1 0 1,0 0-1,0 0 1,0 0-1,-1 0 0,1 0 1,-1 0 3,-3 17-5,-1 0 1,-1-1-1,-1 0 1,-1 0-1,0-1 1,-5 6 4,-14 33 11,26-55-3,1 0-1,-1 0 1,1 0 0,-1 1 0,1-1 0,0 0 0,-1 0-1,1 0 1,0 0 0,0 1 0,0-1 0,0 0-1,0 0 1,0 1-8,6-1 116,8-9-24,111-86-130,-54 39-661,37-19 699,-104 71-17,1 0 0,-1 1 0,1 0 0,0 0 0,0 0 0,0 0 1,0 1-1,2-1 17,-6 2-4,0 0 1,1 0-1,-1 0 1,0 0-1,0 0 0,0 0 1,0 0-1,0 0 1,1 1-1,-1-1 1,0 0-1,0 1 1,0-1-1,0 1 1,0-1-1,0 1 1,0-1-1,0 1 1,0 0-1,0-1 0,0 1 1,0 0-1,-1 0 1,1 0-1,0 0 1,0 0-1,-1 0 1,1 0-1,-1 0 1,1 0-1,-1 0 1,1 0-1,-1 0 1,0 0-1,1 1 4,15 62-1408,3-19 876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6:28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4301 908 11693,'56'26'-107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5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7 4593,'-17'-7'1760,"13"14"-1248,6 6-263,-6 10 87,4 3 64,0 6 96,2 2-80,11-2-208,0-7-56,16-8-72,8-2-24,-1-15-104,4-4-152,-1-15-592,-7-7-320,0-6 647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5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0 6585,'-7'14'338,"0"0"-1,1 1 0,0-1 0,1 1 1,1 0-1,0 0 0,1 0 0,-1 11-337,1 7 8,2 0-1,0 0 1,4 17-8,-1-22 22,2 0 0,1-1 0,1 1 0,1-1 0,2 3-22,-5-18 2,1-1-1,-1 0 0,2 0 1,0 0-1,0-1 1,1 0-1,0 0 1,0-1-1,1 1 1,1-2-1,-1 1 1,2-1-1,0 0-1,-7-5 6,0-1 0,0 0 0,1 0-1,-1 0 1,1 0 0,-1 0-1,1-1 1,0 0 0,0 1 0,0-1-1,-1-1 1,1 1 0,0 0 0,0-1-1,0 0 1,0 0 0,0 0 0,0-1-1,0 1 1,0-1 0,0 0 0,0 0-1,-1 0 1,1-1 0,0 1-1,-1-1 1,1 0 0,-1 0 0,0 0-1,1-1-5,16-13 27,-2-1-1,0-1 0,-1-1 1,-1 0-1,-1-1 0,0-1-26,29-48-282,4-14 282,-44 75-40,1 0 1,0 0-1,1 0 0,0 1 0,6-7 40,-11 13-5,0 0 0,0 0 0,0 0 0,0 0 1,1 0-1,-1 0 0,0 0 0,0 0 0,1 1 0,-1-1 0,1 0 0,-1 1 0,0-1 0,1 1 0,-1 0 1,1-1-1,-1 1 0,1 0 0,-1 0 0,1 0 0,-1 0 0,1 0 0,-1 0 0,1 1 0,-1-1 0,1 0 1,-1 1-1,1-1 0,-1 1 0,0-1 0,1 1 0,-1 0 0,0 0 0,1 0 0,-1-1 0,0 1 0,0 0 1,0 1-1,0-1 5,3 3-7,0 1 1,-1-1 0,0 1 0,0 0 0,0 0-1,-1 0 1,1 1 0,-1-1 0,0 1 0,-1-1-1,1 1 1,-1 0 6,3 17 15,-2 1 1,1 9-16,-1-1 36,1 2 17,-3-15 2,2 0 0,0 0 0,1 0 0,1 0 0,1 0 0,0-1 0,2 2-55,-6-19 11,-1 0 0,1 0-1,-1 0 1,0-1-1,1 1 1,0 0 0,-1 0-1,1 0 1,-1-1-1,1 1 1,0 0-1,-1-1 1,1 1 0,0 0-1,0-1 1,0 1-1,0-1 1,-1 0 0,1 1-1,0-1 1,0 0-1,0 1 1,0-1 0,0 0-1,0 0 1,0 0-1,0 0 1,0 0 0,0 0-1,0 0 1,0 0-1,0 0 1,0 0 0,0 0-1,0-1 1,0 1-1,-1 0 1,1-1 0,0 1-1,0-1 1,0 1-11,6-4 60,-1-1 1,1 1 0,-1-1-1,0 0 1,2-3-61,1 0 64,107-102 307,-33 31-354,10-2-17,-88 77-1,-1 1-1,-1-1-1,1 1 1,0 0 0,0 0-1,1 1 1,-1-1 0,1 1-1,-1 0 1,1 0-1,0 0 1,0 1 0,4-1 2,-8 2-1,0 0 0,0 0 0,0 0 1,0 0-1,1 1 0,-1-1 0,0 0 1,0 1-1,0-1 0,0 1 0,0-1 1,0 1-1,0-1 0,0 1 0,0 0 0,0-1 1,-1 1-1,1 0 0,0 0 0,0 0 1,0 0-1,-1-1 0,1 1 0,-1 0 1,1 0 0,10 27-5,-11-27 5,8 33-47,3 27 47,-6-32-131,1 0 1,6 19 130,1-14-125,10 19 125,-23-52-1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7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211 271 4281,'-16'30'1293,"-2"-2"0,-4 5-1293,5-8 46,1 0 1,-10 22-47,-7 26 889,3 2 0,-2 16-889,61-172 1592,30-54-1592,24-66-212,-75 179 171,8-25-115,2 1 0,1 0 0,26-41 156,-43 84-2,-1 0-1,1 0 1,-1 1 0,1-1 0,0 1 0,0-1-1,0 1 1,0 0 0,1 0 0,-1 0 0,1 0-1,-1 0 1,1 0 2,-1 2 1,0 0 0,0 0 0,-1 0 0,1 1 0,0-1 0,0 1 1,-1-1-1,1 1 0,0-1 0,-1 1 0,1 0 0,-1 0 0,1 0 0,-1 0 0,1 0 0,-1 0 0,1 0 0,-1 0 0,0 1 0,0-1 0,1 1-1,11 9 30,-1 1 0,0 0 0,-1 1-1,-1 0 1,1 1 0,-2 0 0,0 0 0,-1 1-1,0 0 1,-2 1 0,1 0 0,-2 0 0,0 0-1,2 15-29,-1 20 271,-3 0-1,-2 0 0,-2 14-270,1 56 132,12 38-461,-12-154 191,0-6-1022,-2-15 723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7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0 128 8178,'30'-8'2736,"34"1"-2824,17-3-192,30-12-168,-7-8-136,-10 9-256,-11 2-16,-25 8-161,-14 11-151,-12 2 832</inkml:trace>
  <inkml:trace contextRef="#ctx0" brushRef="#br0" timeOffset="1">812 73 7706,'181'47'2648,"-136"-45"-2432,19 0-192,17-2-40,-2 0-32,0-15-376,-3 0-480,7-8-1673,1 6 1641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8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103 138 7994,'-10'129'2660,"9"-89"-2691,-2-1 1,-1 1-1,-2-1 1,-2 0-1,-9 25 31,-25 71 398,35-109-283,4-18-65,2-8 67,2-19 107,7-23-184,3 0 1,1 1-1,2 1 1,2 0-1,4-5-40,24-64-175,-21 44 32,-3 6-209,28-56 352,-44 109-15,-1-1 0,1 1 0,0 0 0,0 0 1,0 0-1,1 0 0,0 1 0,0-1 0,1 1 0,3-2 15,-6 5-7,0 0-1,0 0 1,1 1-1,-1 0 1,0 0 0,0 0-1,1 0 1,-1 0-1,1 0 1,-1 1-1,1 0 1,-1 0-1,1 0 1,-1 0 0,1 0-1,-1 1 1,0-1-1,1 1 1,-1 0-1,1 0 1,-1 0-1,0 1 1,1 0 7,11 5-20,-1 1 0,0 0 0,-1 2 0,0-1 0,0 1 0,-1 1 0,0 1 1,1 2 19,-4-4-4,0 0 1,-1 1 0,0 1-1,0-1 1,-1 1 0,-1 1-1,0-1 1,-1 1 0,3 9 3,-7-16-5,1 1 0,-2-1 1,1 1-1,-1-1 1,0 0-1,0 1 1,0-1-1,-1 1 1,0-1-1,-1 0 1,1 0-1,-1 0 0,-1 0 1,1 0-1,-1 0 1,0 0-1,0-1 1,0 1-1,-1-1 1,0 0-1,0 0 0,0 0 1,-1-1-1,0 1 5,-5 5 8,-1-1-1,-1-1 0,1 0 1,-1 0-1,-1-1 0,1-1 1,-1 0-1,0-1 0,-1 0 1,-5 1-8,12-5 22,1 1 1,0-2 0,-1 1-1,1-1 1,0 0 0,-4 0-23,10 0 2,0 0 1,-1 0 0,1 0-1,0 0 1,-1 0 0,1 0 0,0 0-1,0 0 1,-1 0 0,1-1-1,0 1 1,0 0 0,-1 0 0,1 0-1,0 0 1,0 0 0,-1 0-1,1-1 1,0 1 0,0 0 0,0 0-1,-1 0 1,1-1 0,0 1-1,0 0 1,0 0 0,0-1 0,-1 1-1,1 0 1,0 0 0,0-1-1,0 1 1,0 0 0,0 0 0,0-1-1,0 1 1,0 0 0,0-1-1,0 1 1,0 0 0,0 0 0,0-1-1,0 1 1,0 0 0,0-1 0,0 1-1,0 0 1,0 0 0,1-1-1,-1 1 1,0 0 0,0 0 0,0 0-1,0-1 1,1 1 0,-1 0-1,0 0 1,0 0 0,0-1 0,1 1-1,-1 0 1,0 0 0,0 0-3,13-13 11,-2 7-15,0 0 0,0 1-1,0 0 1,1 1-1,0 1 1,0-1 0,0 2-1,0 0 1,0 0 0,9 1 4,-11 0 0,0 1 1,0 0 0,0 1-1,0 0 1,-1 1 0,1 0-1,0 0 1,-1 1 0,0 0 0,1 1-1,-1 0 1,0 0 0,2 3-1,-7-5 3,-1 1 1,0-1-1,1 1 1,-1 0-1,0 0 1,0 0 0,-1 1-1,1-1 1,-1 1-1,1 0 1,-1-1-1,-1 1 1,1 0-1,0 0 1,-1 0 0,0 0-1,0 0 1,0 1-1,0-1 1,0 4-4,-1-2 5,-1-1 0,1 1 1,-1-1-1,0 1 0,0-1 1,-1 0-1,1 0 0,-1 1 1,0-1-1,-1 0 0,1-1 0,-1 1 1,0 0-1,0-1 0,-1 1 1,1-1-6,-9 8-21,1 0 0,-1 0 0,-1-1 1,0-1-1,-1 0 0,1-1 1,-2 0-1,1-1 0,-2-1 0,1 0 1,0-2-1,-1 1 0,-6 0 21,18-5-141,1-1 1,-1 1-1,1-1 0,-1 0 0,0 0 0,1 0 0,-1 0 1,1-1-1,-1 1 0,-2-2 141,3 1-95,0-1 0,-1 1 1,1-1-1,0 0 0,1 0 0,-1 0 0,0-1 1,-2-1 94,5 4-2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06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0 143 5489,'138'-75'2383,"-134"73"-2232,0 0 1,-1 0-1,1-1 0,-1 1 0,1-1 0,-1 0 0,0 0 0,-1 0 0,1-1 0,0 1 1,-1-1-1,1-1-151,-2 4 77,0-1 1,0 1-1,0-1 1,-1 1-1,1 0 1,1 0-1,-1-1 1,0 1-1,0 0 1,0 0-1,2-1-77,-1 1 74,1-1 0,-1 1 0,1-1-1,-1 1 1,1 0 0,0 0 0,0 0-1,-1 0 1,1 0 0,0 1 0,0 0-1,0-1 1,0 1 0,0 0 0,0 0-1,0 1 1,0-1 0,0 0 0,0 1-74,2 1 50,0 0 0,0 0 1,0 0-1,-1 0 0,1 1 1,-1 0-1,0 0 1,0 0-1,0 1 0,2 1-50,6 8 18,-1 1 1,0-1-1,-1 1 0,-1 1 0,0 0 0,0 2-18,-5-8 4,0 0-1,0 1 1,-1-1 0,0 1-1,0 0 1,-1 0-1,-1 0 1,0 0 0,0 0-1,-1 0 1,0 0 0,-1 0-1,0 0 1,0 0-1,-1 0 1,-1-1 0,1 1-1,-2 0-3,-1 7 18,2-5 15,2-17 903,3-12-888,1-1-1,0 1 1,1 0-1,1 0 1,1 0-1,0 1 0,6-10-47,-8 17 18,5-10-7,0-1 0,1 2 0,1-1 0,3-1-11,-9 13 0,0 0 0,0 1 0,1 0 1,0 0-1,1 0 0,-1 1 1,1 0-1,0 0 0,0 1 0,7-4 0,-12 7-1,0 0-1,0 0 0,0 1 0,0-1 0,0 0 0,0 1 1,0-1-1,0 1 0,1 0 0,-1 0 0,0 0 0,0 0 1,0 0-1,0 0 0,1 0 0,-1 1 0,0-1 0,0 1 1,0 0-1,0 0 0,0-1 0,0 1 0,1 1 2,-1 0-2,1 1-1,0-1 1,-1 1 0,1 0-1,-1 0 1,0 0-1,0 0 1,0 0-1,0 0 1,0 0-1,-1 1 1,0-1 0,1 1 2,3 14-4,-1-1 0,0 1 0,-2 0 0,0 1 0,0 0 4,-2-6 0,1-3 0,-1 0 0,2 0 0,-1 0 0,1-1 0,1 1 0,0 2 0,-2-10 0,0 1 0,0-1 0,0 0 0,1 0 0,-1 0 0,1 0 0,-1 0 0,1 0 0,0 0 0,0 0 0,-1 0 0,1-1 0,0 1 0,1-1 0,-1 0 0,0 1 0,0-1 0,0 0 0,1 0 0,-1-1 0,1 1 0,-1 0 0,1-1 0,-1 1 0,1-1 0,1 0 0,5 0 1,-1 0 0,0-1 1,1 0-1,-1-1 0,0 0 0,0 0 0,0 0 1,0-1-1,0-1 0,0 1 0,-1-1 0,5-3-1,4-3 6,0-2-1,-1 1 1,0-2-1,-1 0 0,0-1-5,-6 5 7,0 0 0,0 0-1,-1-1 1,0 0 0,-1-1-1,0 1 1,0-1 0,-1 0-1,-1-1 1,0 1 0,2-9-7,-5 5 26,-1 15-25,0 0-1,0 0 1,0 0-1,0 0 1,-1 0-1,1-1 1,0 1-1,0 0 1,0 0-1,0 0 1,0 0-1,0 0 1,0 0 0,0 0-1,0 0 1,0 0-1,-1 0 1,1 0-1,0 0 1,0 0-1,0 0 1,0 0-1,0 0 1,0 0-1,0 0 1,-1 0-1,1 0 1,0 0-1,0 0 1,0 0-1,0 0 1,0 0 0,0 0-1,0 0 1,0 0-1,-1 0 1,1 0-1,0 0 1,0 0-1,0 0 1,0 0-1,0 0 1,0 1-1,0-1 1,0 0-1,0 0 1,0 0-1,0 0 1,0 0 0,0 0-1,-1 0 1,1 0-1,0 0 1,0 1-1,0-1 0,-16 24 37,11-16-40,-4 6 5,1 0 0,0 1 0,1 0-1,1 0 1,1 0 0,-3 12-2,6-21 1,1 0-1,0 1 1,0-1-1,0 0 1,1 1-1,0-1 1,0 0-1,1 1 1,0-1-1,0 0 1,0 1-1,1-1 1,0 0-1,0 0 1,0 0-1,1-1 1,0 1-1,2 3 0,-2-6-2,0 1 1,0-1-1,1 0 1,-1 0-1,1 0 1,-1-1-1,1 1 1,0-1-1,0 0 1,0 0-1,1 0 1,-1-1-1,0 0 1,0 1-1,1-1 1,-1-1-1,1 1 0,-1-1 1,1 0-1,-1 0 1,1 0-1,1 0 2,10-2-36,1 0-1,-1-1 0,-1-1 0,1 0 1,9-4 36,-11 3-289,-1 0 0,0-1 0,-1 0 0,1-1-1,-1 0 1,0-1 0,-1-1 0,0 1 0,0-2 0,-1 0 0,5-7 289,15-20-1028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9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86 6473,'17'-86'2385,"-17"97"-1881,0 6-368,0 9-136,2-1-8,6-6 16,-1 1 0,10-14 8,2-2-16,9-4 0,4-4-8,4-7-128,0-1-128,-8-8-688,-7 1-385,-15-11 793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39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99 330 3345,'-2'0'139,"0"-1"-1,1 0 1,-1 1 0,0-1 0,1 1-1,-1 0 1,0-1 0,0 1 0,0 0 0,1 0-1,-1 0 1,0 0 0,0 1 0,1-1 0,-1 0-1,0 1 1,0-1 0,1 1 0,-1 0 0,0-1-1,1 1 1,-1 0 0,1 0 0,-1 0-139,-1 2 148,0 0-1,1 0 1,-1 0 0,1 1-1,-1-1 1,1 1 0,0-1-1,1 1 1,-1 0 0,0-1-1,1 2-147,-7 19 144,2 1 1,1 0-1,0-1 0,2 2 0,1-1 0,1 0 0,1 0 0,2 15-144,0-31 11,-1 0-1,1 0 1,1 0 0,-1 0 0,1 0 0,1-1 0,0 1-1,0-1 1,1 0 0,0 0 0,0 0 0,0-1 0,1 0 0,1 0-1,-1 0 1,1-1 0,3 3-11,-5-6 7,-1 0 0,1 0 0,0 0-1,-1 0 1,1-1 0,0 0 0,0 0 0,1 0 0,-1-1-1,0 0 1,1 0 0,-1 0 0,1-1 0,-1 1 0,0-1-1,1 0 1,-1-1 0,1 0 0,-1 1 0,0-2 0,1 1-1,-1-1 1,0 1 0,0-2 0,0 1 0,0 0 0,0-1-1,-1 0 1,1 0 0,0-1-7,1-1 7,0 0 0,0 0-1,-1-1 1,1 0 0,-1 0-1,-1 0 1,1-1 0,1-4-7,6-10-29,-2-2 0,0-2 29,-3 8-60,0 1-1,1 0 1,0 0 0,8-9 60,-14 22-16,1 0-1,-1 0 1,1 0 0,0 0 0,0 0 0,0 1 0,1-1 0,-1 1 0,0 0-1,1 0 1,0 0 0,1 0 16,-3 1-6,0 0-1,0 1 1,1-1 0,-1 1-1,0 0 1,0 0-1,0 0 1,0 0 0,1 0-1,-1 0 1,0 1 0,0-1-1,0 1 1,0-1-1,0 1 1,0 0 0,0 0-1,0 0 1,0 0 0,0 0-1,0 0 1,-1 1-1,1-1 1,0 1 6,7 8-13,0 0 0,-1 1 0,0 0 0,-1 0 0,0 1 0,0 0 0,-2 0 0,0 1 0,0 0 0,-1 0 13,2 3 3,1 0 1,0 0-1,1 0 0,0-1 1,10 12-4,-17-29 39,1 1 0,0-1 1,-1 0-1,0 0 0,1 0 0,-1 0 1,0 0-1,0 0 0,0 0 1,0 0-1,-1-1 0,1 0-39,3-5-21,7-15-37,2 1-1,0 0 0,2 1 1,0 1 58,0-1-76,-3 5-105,1 0 0,0 1 0,14-12 181,-20 20-85,1 1-1,0 0 0,0 1 1,0 0-1,1 0 1,0 1-1,5-2 86,-11 5-13,0 0 0,-1 0 1,1 0-1,0 0 0,0 0 0,0 1 0,0-1 0,0 1 1,0 0-1,0 0 0,0 0 0,0 1 0,0-1 0,0 1 1,0-1-1,0 1 0,0 0 0,0 0 0,0 0 0,-1 1 1,1-1-1,0 0 0,-1 1 0,1 0 0,-1 0 0,0 0 1,1 0-1,-1 0 0,0 1 13,6 7 45,-1 1-1,0-1 1,-1 2 0,0-1 0,-1 1 0,2 6-45,-1-3 82,0-1 1,1 0-1,1 0-82,-3-6 26,1 0 0,0 0 1,0-1-1,1 0 0,0 0 0,0 0 0,0-1 0,1 0 0,0-1 1,0 0-1,1 0 0,5 2-26,-7-4 17,-1-1-1,0 0 1,1-1 0,-1 0 0,1 0 0,-1 0 0,1-1-1,-1 1 1,1-2 0,0 1 0,-1-1 0,1 0 0,-1 0-1,1-1 1,-1 0 0,0 0 0,0 0 0,0-1 0,1-1-17,6-2 10,-1-1 1,0-1 0,0 0 0,-1-1 0,0 0 0,-1 0 0,0-1 0,-1-1 0,0 0 0,0 0 0,4-8-11,-3 2-10,-1 0 1,-1-1 0,0 0-1,-2 0 1,0-1 0,0 0 0,1-19 9,-2 2-11,-2-1 0,-2 1 0,-1-1 1,-2 0-1,-1 1 0,-2 0 1,-1-1-1,-9-24 11,12 51 39,1 0 32,-1 0-1,-1 0 1,-2-7-71,5 16 15,1 0 1,-1 0 0,1-1-1,-1 1 1,1 0-1,-1 0 1,0 0 0,1 0-1,-1 0 1,0 0-1,0 0 1,0 1 0,0-1-1,0 0 1,0 0 0,0 0-1,0 1 1,0-1-1,0 1 1,0-1 0,0 1-1,0-1 1,-1 1-1,1 0 1,0-1 0,0 1-1,0 0 1,-1 0-1,1 0 1,0 0 0,-1 0-16,0 1 17,-1 1 0,1-1 1,0 1-1,0-1 0,0 1 1,0-1-1,1 1 1,-1 0-1,0 0 0,1 0 1,-1 0-1,1 0 0,0 1 1,-1-1-1,1 0 0,0 0 1,1 1-1,-1-1 0,0 1 1,0 1-18,-2 4 26,-2 10-10,0-1 0,1 0 0,1 1 0,0 0 0,1 0 0,2 0 0,-1 0 0,3 16-16,1-4 33,2 1 1,0-1-1,2 0 1,9 23-34,39 86 196,0 1 161,-50-126-325,-2 0 1,0 0-1,0 0 0,-1 1 1,-1-1-1,0 7-32,-1-15-102,0 1 0,-1-1 0,1 0-1,-1 1 1,0-1 0,-1 0 0,0 1 0,0-1-1,0 0 1,0 0 0,-1 0 0,0-1-1,-1 1 1,1-1 0,-3 3 102,-7 1-1191,-6-8 478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40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0 148 5537,'5'1'330,"-1"-1"0,0 1 0,1 0 0,-1 0-1,0 1 1,0-1 0,0 1 0,0 0 0,0 0-1,0 0 1,-1 1 0,1-1 0,0 1-330,23 14 245,-6-5-236,2-2 1,-1 0-1,1-1 0,0-2 0,1 0 0,0-1 1,0-2-1,0 0 0,1-2 0,-1 0 1,1-2-10,27-5-76,-1-2 1,0-2-1,-1-2 1,42-16 75,-88 26-4,5-1-9,-1-1-1,0 0 1,0 0 0,0 0-1,0-1 1,0-1 0,1 0 13,-9 5 0,0 0 0,0 0 0,0 0 0,0-1 0,0 1 0,0 0-1,0 0 1,0 0 0,0 0 0,0 0 0,0 0 0,0-1 0,0 1 0,0 0 0,0 0 0,1 0 0,-1 0 0,0 0 0,0 0 0,0-1 0,-1 1 0,1 0 0,0 0 0,0 0 0,0 0 0,0 0 0,0 0 0,0-1 0,0 1 0,0 0 0,0 0-1,0 0 1,0 0 0,0 0 0,0 0 0,0 0 0,0-1 0,-1 1 0,1 0 0,0 0 0,0 0 0,0 0 0,0 0 0,0 0 0,0 0 0,-1 0 0,1 0 0,0 0 0,0 0 0,0 0 0,0 0 0,0 0 0,0 0 0,-1 0 0,1 0 0,0 0-1,0 0 1,0 0 0,0 0 0,0 0 0,0 0 0,-1 0 0,1 0 0,0 0 0,0 0 0,0 0 0,0 0 0,0 0 0,-13 0 7,7 0 23,-1 1 1,0 1 0,1-1-1,0 1 1,-1 0-1,1 0 1,0 1 0,0 0-1,0 0 1,0 1-1,1-1 1,0 1 0,-1 0-1,1 1 1,1-1 0,-1 1-1,1 0 1,-1 0-1,1 1 1,1-1 0,-1 1-1,1 0 1,0 0-1,0 0 1,-1 5-31,2-5 22,0-1-1,1 0 1,0 1 0,0-1-1,0 0 1,0 1 0,1 0 0,0-1-1,0 1 1,1-1 0,-1 1-1,1-1 1,0 0 0,1 1-1,-1-1 1,1 0 0,0 1-1,0-1 1,1 0 0,0-1 0,0 1-1,0 0 1,0-1 0,1 0-1,-1 0 1,1 0 0,0 0-1,0 0 1,1-1 0,-1 0-1,2 1-21,9 4 22,-1-1 0,1 0 0,0-1 0,1-1-1,-1 0 1,1-1 0,0-1 0,0 0 0,17 0-22,-9-2 7,0-1 1,0-1-1,0-1 1,0-1-1,0-1 1,10-4-8,-19 4 6,1-1 0,-1-1 1,0 0-1,-1-1 0,0-1 1,0 0-1,0-1 0,-1 0 1,0-1-1,-1-1 0,0 0 1,0-2-7,-8 8-5,0 0 0,0-1 0,-1 1 0,0-1 0,0 0 0,0 0 0,-1 0-1,0 0 1,0-1 0,0 1 0,-1 0 0,0-1 0,-1 0 0,1 1 0,-1-1 0,0 1 0,-1-1 0,1 1 0,-2-1 0,1 0 5,-4-14-22,-1 1 0,0-1-1,-2 1 1,0 0 0,-4-5 22,8 17-9,-22-43-25,23 47 32,0 0 0,1 0 0,-1 0 1,0 0-1,-1 0 0,1 1 1,-1 0-1,1-1 0,-3 0 2,6 4 0,0 0-1,-1 0 1,1 0 0,0 0-1,0 0 1,0 0 0,-1 0-1,1 0 1,0 0-1,0 0 1,0 0 0,-1 0-1,1 0 1,0 0 0,0 0-1,0 0 1,-1 0 0,1 0-1,0 0 1,0 0-1,0 0 1,-1 0 0,1 0-1,0 0 1,0 0 0,0 1-1,0-1 1,0 0 0,-1 0-1,1 0 1,0 0-1,0 0 1,0 1 0,0-1-1,0 0 1,0 0 0,0 0-1,-1 0 1,1 1 0,0-1-1,0 0 1,0 0-1,0 0 1,0 1 0,0-1-1,0 0 1,0 0 0,0 0-1,0 1 1,0-1 0,0 0-1,0 0 1,0 1 0,2 12 6,0-8-8,0-1 0,1 1 0,-1-1 1,1 0-1,0 1 0,1-1 0,-1-1 1,1 1-1,0 0 0,-1-1 0,2 0 0,-1 0 1,0 0-1,1 0 0,0-1 2,15 8-17,0-1 0,1 0 1,1-2 16,1 2-21,5 1 8,1 0 4,-2 0-1,1 2 1,-2 2 0,0 0 0,2 2 9,-21-11 0,0 1 1,0-1-1,-1 1 1,1 1-1,-1-1 1,0 1-1,-1 0 1,0 0-1,0 1 1,-1-1-1,1 1 0,-2 0 1,1 0-1,-1 1 1,0-1-1,-1 1 1,0-1-1,-1 1 1,1 4-1,-1 39 18,-1-37-10,0-1 1,1 0-1,0 1 1,1-1-1,1 0-8,-2-10 0,0 0-1,1 0 1,-1 0-1,1 0 1,0-1-1,-1 1 1,2-1 0,-1 1-1,0-1 1,1 0-1,0 0 1,-1 0-1,1 0 1,0-1-1,1 1 1,-1-1 0,0 1-1,1-1 1,2 1 0,3 1-2,1 0 1,-1-1 0,1 0-1,0-1 1,0 0-1,0 0 1,0-1 0,0-1-1,9 0 2,12-2-66,-1-1 1,20-5 65,3-3-229,-2-2 0,1-2 1,30-14 228,-51 17-143,-1-2 0,-1-2 0,0 0 0,-1-2 1,-1-1-1,12-12 143,-29 23-41,-1-1 0,-1 0 0,1 0 1,-2-1-1,1 0 0,-1-1 0,4-8 41,-9 14 12,0 1 0,0-1 0,0 1 0,0-1 0,-1 0 0,1 0 0,-1 0 0,-1 0 0,1 0 0,-1 0 0,0 0 0,0 0-1,0 0 1,0 0 0,-1 0 0,0 0 0,0 0 0,-1 0 0,1 1 0,-2-3-12,2 5 27,0 0 1,0-1-1,-1 1 0,1 0 1,-1-1-1,0 1 1,1 0-1,-1 0 0,0 0 1,0 1-1,0-1 0,-1 0 1,1 1-1,0-1 1,0 1-1,-1 0 0,1 0 1,-1 0-1,0 0 0,0 0-27,-1 0 37,-1 1 0,1-1-1,0 1 1,-1 0-1,1 1 1,0-1-1,-1 1 1,1 0 0,0 0-1,-1 0 1,1 0-1,0 1-36,-9 3 80,1 1 0,0 1 0,1 0-1,-1 0 1,1 1 0,1 0-1,-10 10-79,1 1 138,0 2 0,-15 21-138,28-35 9,1 1 0,0-1-1,1 1 1,0 0 0,0 0 0,1 1 0,0-1 0,0 1 0,1 0-1,-2 7-8,4-14 1,0 1-1,0-1 0,0 1 0,0-1 1,0 1-1,1-1 0,-1 1 1,1-1-1,0 1 0,-1-1 0,1 0 1,0 1-1,0-1 0,1 0 0,-1 0 1,0 0-1,1 0 0,-1 0 0,1 0 0,1 1 4,0 0-1,0-1 0,0 0 0,1 0 0,-1 0 0,1 0 0,-1 0 0,1 0 0,0-1 0,-1 0 0,3 1-3,5 0 9,0 0 0,0-1 0,0 0 0,0-1 0,0 0 0,1 0 0,-1-1 0,2-1-9,-2-1 2,0 0 0,0 0 0,0-1 0,-1-1 0,0 0 0,0 0 0,0-1 0,0 0 0,-1 0 0,0-1 0,0-1 0,-1 0 0,0 0-2,-2 3-6,-2 0 0,1-1 0,0 1 0,-1-1 0,0 0 1,-1 0-1,1-1 0,-1 1 0,0-1 0,-1 1 0,0-1 0,0 0 1,0 0-1,-1 0 0,0 0 0,0-1 0,-1 1 0,1 0 0,-2 0 1,1 0-1,-1-1 6,-4-2 22,-1 13-6,-4 20 18,8-14-31,-1 0 0,2 0 1,-1 1-1,1-1 0,1 1 0,0 0 1,0-1-1,1 1 0,0-1 1,0 1-1,2 0-3,-2-4-4,1 0 1,1-1-1,-1 1 1,1-1-1,0 1 1,0-1-1,0 0 0,1-1 1,0 1-1,0 0 1,0-1-1,0 0 1,1 0-1,0 0 0,0-1 1,0 0-1,0 0 1,3 2 3,6 1-97,-1-1 1,1-1-1,0 0 0,0-1 1,0 0-1,0-1 0,1-1 1,-1 0-1,1-1 1,-1-1-1,14-1 97,19-5-1386,0-2-1,43-14 1387,3-2-915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41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80 642 6281,'-1'-12'357,"0"6"-114,1 0 0,-1 0 0,0 1 0,0-1 0,-1 1 0,0-1 0,0 0-243,2 6 20,0 0 1,-1 0-1,1-1 0,0 1 0,0 0 0,0-1 0,-1 1 0,1 0 0,0 0 0,0 0 1,-1-1-1,1 1 0,0 0 0,-1 0 0,1 0 0,0 0 0,0 0 0,-1-1 0,1 1 1,0 0-1,-1 0 0,1 0 0,0 0 0,-1 0 0,1 0 0,0 0 0,-1 0 0,1 0 1,0 0-1,-1 0 0,1 0 0,0 1 0,-1-1 0,1 0 0,0 0 0,-1 0-20,-1 1 62,0 1 0,0-1 0,1 1 0,-1 0 0,0-1 0,1 1 0,-1 0 0,1 0 0,-1 2-62,-4 4 74,1 1 0,0 0 1,0 0-1,1 0 0,0 0 1,1 1-1,-1 4-74,3-10 5,0 1 0,0-1-1,0 1 1,1-1 0,0 1-1,0 0 1,0-1 0,0 1-1,1 0 1,0-1 0,-1 1-1,2-1 1,-1 1 0,1-1-1,-1 0 1,1 1 0,2 1-5,2 2 1,0 0 0,1-1 0,0 0 0,0-1 0,1 1 0,-1-1 1,1-1-1,1 1 0,-1-1 0,1-1 0,0 0 0,0 0 0,0-1 0,0 0 0,1 0 1,7 0-2,5 1 1,-1-1 0,1 0 0,1-2 0,-1-1 0,0-1 0,0-1 0,3-1-1,4-2-50,0-1-1,0-2 1,24-9 50,-37 11-38,-1-1 0,1 0 0,-2-1 0,1-1 1,-1 0-1,0-1 0,6-7 38,-15 12-3,0 0 1,-1-1-1,0 0 0,0 0 0,0 0 0,0 0 1,-1-1-1,0 1 0,0-1 0,-1 0 1,0 0-1,0 0 0,-1 0 0,0 0 0,0 0 1,0 0-1,-1-1 0,0 1 0,-1 0 1,1 0 2,-4-23-6,-1 1 1,-1 1 0,-1-1 0,-5-8 5,2 4-16,-21-82-33,3 11-50,-21-46 99,29 109 160,20 40-151,0 0 0,-1 1 0,1-1 0,0 1 0,-1-1 0,1 0 0,-1 1-1,1-1 1,-1 1 0,1-1 0,-1 1 0,1-1 0,-1 1 0,0-1 0,1 1 0,-1 0 0,0-1 0,1 1 0,-1 0-1,0 0 1,0 0 0,1-1 0,-1 1 0,0 0 0,0 0 0,1 0 0,-1 0 0,0 0 0,1 0 0,-1 0 0,0 1-1,0-1 1,1 0 0,-1 0 0,0 0 0,0 1 0,1-1 0,-1 0 0,1 1 0,-1-1 0,0 1 0,1-1 0,-1 1-1,1-1 1,-1 1 0,1-1 0,-1 1 0,1-1 0,-1 1 0,1 0 0,-1 0-9,-2 6 13,0 0 0,0 0-1,1 0 1,0 1 0,0-1 0,1 1 0,0-1 0,0 4-13,-2 65 14,5-41 12,1 0-1,2 0 1,2-1-1,1 1 0,1-1 1,8 16-26,7 12 106,4-1 1,33 55-107,-48-93 50,0 1 0,-1 0 0,-2 1 0,0 0 0,-2 1 0,1 4-50,-7-22-105,-1 0 0,0 0-1,0 0 1,-1 1 0,0-1 0,0 0 0,-1 0-1,0 0 1,0 0 0,-1 0 0,0 0 0,0 0 0,-1 0-1,0-1 1,0 1 0,-1-1 0,0 0 0,-1 0-1,1 0 1,-1-1 0,0 0 0,-1 1 105,-12 8-616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4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10 199 8282,'-4'-28'523,"2"20"-319,1-1 1,0 1-1,0-1 1,1 1 0,0-1-1,0 0 1,1 1-1,1-4-204,-1 10 35,-1 0 0,1 0 0,0 0 0,0 0 0,0 1-1,0-1 1,0 0 0,0 1 0,1-1 0,-1 1 0,0-1-1,1 1 1,-1 0 0,1-1 0,1 1-35,0-1 16,1 0 0,-1 1-1,1-1 1,0 1 0,-1 0 0,1 0 0,0 0 0,0 1 0,0 0-1,3-1-15,378-32-1541,-242 17 798,-122 14 676,0 1 1,1 0-1,6 2 67,-27-1 14,-1 0 0,1 0 1,0 0-1,-1 0 0,1 1 0,0-1 0,0 0 1,-1 0-1,1 0 0,-1 1 0,1-1 1,0 0-1,-1 1 0,1-1 0,-1 0 1,1 1-1,0-1 0,-1 1 0,1-1 1,-1 1-1,0-1 0,1 1 0,-1-1 0,1 1 1,-1 0-1,0-1 0,1 1-14,-1 1 28,0-1 0,0 1-1,0 0 1,1-1 0,-2 1-1,1-1 1,0 1 0,0-1 0,0 1-1,-1-1 1,1 0 0,-1 1-1,1-1-27,-4 8 140,0 0 1,-1-1-1,0 0 0,-1 2-140,4-6 60,-11 14 151,-15 27 209,26-41-387,-1 0 0,2 0 1,-1 0-1,0 1 0,1-1 0,0 1 1,0-1-1,0 1 0,1 3-33,0-7 2,0 1 1,0-1-1,0 1 1,1-1-1,-1 1 1,0-1-1,1 0 1,-1 1-1,1-1 1,0 0-1,0 1 1,-1-1-1,1 0 1,0 0-1,0 0 0,0 1 1,0-1-1,0 0 1,0 0-1,1-1 1,-1 1-1,0 0 1,0 0-1,1-1 1,-1 1-1,0 0 1,1-1-1,-1 1 1,1-1-1,-1 0 1,1 1-3,5 0-73,1 0 1,-1 0-1,0 0 1,1-1 0,6-1 72,-1 0-353,-1-1 0,1-1 0,-1 0 0,1-1 0,-1 0 0,3-3 353,37-13-744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42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0 7290,'-9'19'319,"0"1"0,2 0 0,0 1 0,1-1 0,1 1 0,1 5-319,-5 36 678,2 29-678,6-64 8,0 0 0,2 0 0,1 2-8,-1-20 4,0-1 1,1 1-1,0-1 1,0 0-1,1 1 1,0-1-1,0 0 1,1-1-1,0 1 1,0-1-1,4 6-4,-4-10 10,-1 0 0,0 0-1,1 0 1,-1-1 0,1 0-1,0 1 1,0-1-1,0 0 1,0-1 0,0 1-1,0-1 1,1 0-1,-1 0 1,0 0 0,1-1-1,-1 1 1,0-1-1,1 0 1,-1 0 0,1-1-1,-1 1 1,0-1-1,3-1-9,11-2 11,-1 0 0,-1-1 0,1-1 1,-1-1-1,5-3-11,1-1-28,-1-1 1,-1-1-1,0 0 1,0-2-1,-2 0 1,0-2-1,0 0 1,-2 0 0,0-2-1,-1 0 1,-1-1-1,-1 0 1,0-1-1,4-11 28,-70 118 493,52-85-489,-11 20 82,2 1 0,-5 12-86,13-29 11,0 1-1,0 0 0,0 0 1,1 0-1,0 0 1,0 0-1,0 0 0,1 0 1,0 0-1,1 0 1,-1 0-1,2 6-10,-2-10 3,1 0 1,0 0-1,0 1 1,0-1-1,0 0 1,0 0-1,0 0 1,1 0-1,-1 0 1,1 0-1,-1 0 1,1-1-1,0 1 1,-1-1-1,1 1 1,0-1-1,0 1 1,0-1-1,0 0 1,1 0-1,-1 0 1,0 0-1,0-1 1,1 1-1,-1 0 1,0-1-1,1 0 1,-1 1-1,0-1 1,1 0-1,-1 0 1,0-1-1,2 1-3,5-1 10,0-1 0,0 0 0,0 0 0,0 0 0,0-1 0,-1-1 0,0 0 0,2-1-10,15-8-2,-1-1 0,-1-2 1,0 0-1,1-3 2,-14 10-32,1-1-1,-1 0 1,-1 0 0,0-1-1,0 0 1,-1-1 0,-1 0 0,0 0-1,1-2 33,2-13-111,0-1 0,5-22 111,-13 47 68,-1 13-31,-1 15 6,-1-7-25,1 1 1,1-1 0,1 1-1,0-1 1,4 12-19,-5-25 13,1 1-1,0-1 1,0 0-1,1 1 1,-1-1-1,1 0 1,0-1-1,0 1 1,3 3-13,-3-6 12,-1 1 0,1-1 1,0 0-1,-1 0 0,1 0 1,0 0-1,0 0 0,1-1 0,-1 1 1,0-1-1,1 0 0,-1 0 0,0 0 1,1 0-1,-1-1 0,2 1-12,2-1 29,1-1 0,-1 0 0,1 0 0,-1-1 0,0 0 0,0 0 0,0-1 0,0 0 0,0 0 0,0 0 0,-1-1 1,4-2-30,11-6 37,51-29 47,-48 25-85,1 2 0,1 1 1,-1 1-1,13-3 1,-37 15-1,0-1 0,0 1 0,0-1 0,0 1 0,0 0 0,0 0 0,0-1 0,1 1-1,-1 0 1,0 0 0,0 0 0,0 0 0,0 0 0,0 0 0,1 1 0,-1-1 0,0 0 0,0 1 0,0-1 0,0 0 0,0 1 0,0-1-1,0 1 1,0 0 0,0-1 0,0 1 0,0 0 0,0 0 0,-1-1 0,1 1 0,0 0 0,0 0 0,-1 0 0,1 0 0,-1 0 0,1 0 0,-1 0 1,2 5-3,0 0 0,0 1 1,-1-1-1,0 0 1,-1 0-1,1 5 3,2 18-5,-3-26 5,1 0-1,1 1 1,-1-1-1,0 0 1,1 0-1,-1 0 1,1 0-1,0 0 1,0 0-1,0-1 1,0 1-1,1-1 1,-1 1 0,1-1-1,0 0 1,1 1 0,1 0-3,-1 0 0,1-1 0,0 0 0,0 0 0,0-1 1,0 1-1,0-1 0,0 0 0,1-1 0,1 1 3,10-1-15,1 0 0,0-2 1,0 0-1,-1 0 0,1-2 0,0 0 15,48-14-296,-1-2 0,43-21 296,-93 35-126,1-2 0,-1 0 0,-1 0 1,1-2-1,1-2 126,-12 10-51,0-1 0,-1 0 0,0 0 0,0 0 0,1-1 0,-2 1 0,1-1 0,0 1 0,-1-1 0,0 0 0,0 0 0,0 0 0,0 0 0,0-1 0,-1 1 0,0 0 0,0-1 0,0 1 0,-1-1 1,1 1-1,-1-2 51,0 5 13,0-1 1,0 1-1,0 0 1,0-1-1,0 1 1,-1-1-1,1 1 1,0 0-1,-1 0 1,1-1-1,-1 1 1,1 0-1,-1 0 1,1-1-1,-1 1 1,0 0 0,0 0-1,0 0 1,0 0-1,0 0 1,0 0-1,0 0 1,0 0-1,0 1 1,0-1-1,0 0 1,0 0-1,-1 1 1,1-1-1,0 1 1,0-1-1,-1 1 1,1 0-1,0 0 1,-1-1 0,1 1-1,0 0 1,-1 0-1,1 0 1,0 0-1,-1 1 1,1-1-1,-1 0 1,1 0-1,0 1 1,0-1-1,-1 1 1,1-1-1,0 1-13,-2 0 31,-1 0 0,1 1 0,0-1 0,1 1 0,-1 0 0,0 0 0,0 0 0,1 0 0,-1 0 0,1 0 0,0 1 0,-1-1 0,1 1 0,1-1 0,-1 1 0,0 0 0,0 0 0,1 0 0,0 0-1,0 0 1,-1 0 0,2 1 0,-1-1 0,0 0 0,1 0 0,-1 1 0,1-1 0,0 0 0,0 1 0,1-1 0,-1 0 0,1 1 0,0 2-31,1-1 14,1 1 1,0-1-1,0 0 1,0 0-1,0 0 1,1 0-1,0-1 1,0 1-1,0-1 1,3 2-15,8 6 73,2 0 0,8 5-73,-13-10-35,-1 1 0,0 0 0,0 0 0,-1 1 0,8 9 35,-17-18-22,-1 1 1,1-1-1,-1 1 0,1 0 1,-1-1-1,1 1 1,-1 0-1,0 0 0,1 0 1,-1-1-1,0 1 1,0 0-1,1 0 0,-1 0 1,0 0-1,0-1 0,0 1 1,0 0-1,0 0 1,0 0-1,0 0 0,0-1 1,-1 1-1,1 0 22,-17 22-296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7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361 80 3385,'-21'-79'1304,"-16"102"-712,-3 13-80,-3 31-24,-8 7-72,2 13-256,2 1-96,9 1-64,10-6 0,22-4-24,6 2-24,23-19-40,7-2-16,15-14-64,8-7-56,7-3-248,6 0-168,2-2 376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8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 3569,'1'2'111,"0"1"-1,-1 0 1,1-1 0,-1 1 0,0-1 0,0 1-1,0 0 1,0-1 0,0 1 0,-1-1 0,1 1 0,-1 0-1,1-1 1,-1 1-111,-2 18 49,2-18-45,-2 63 49,-3 0 1,-4-1-1,-8 28-53,16-82 20,-63 209 736,59-209-279,3-12 206,1-22-2,5 7-724,0 0 0,0 1 0,1 0 0,1-1 1,1 2-1,0-1 0,1 1 0,0 0 0,1 0 1,2 0 42,1-3-98,1 1 1,1 0 0,0 1 0,2 1 0,-1 0 0,2 0-1,13-8 98,-27 20-4,0 1-1,1-1 0,-1 1 1,0 0-1,1-1 0,-1 1 1,1 0-1,-1 0 0,1 1 1,0-1-1,-1 0 0,1 1 0,0 0 1,-1 0-1,1-1 0,0 2 1,0-1-1,-1 0 0,1 0 1,0 1-1,-1 0 0,1-1 1,-1 1-1,1 0 0,-1 0 0,1 1 5,1 0 0,-1 0 0,0 1-1,0 0 1,-1-1-1,1 1 1,-1 0-1,1 0 1,-1 1 0,0-1-1,0 0 1,0 1-1,0-1 1,-1 1-1,0 0 1,1 0 0,-1-1-1,0 3 1,2 12 62,-1 1 0,0 12-62,-2-22 17,0 1 0,1 0 0,0 0 1,0 0-1,1-1 0,1 1 0,0-1 1,0 1-1,0-1 0,1 0 1,4 5-18,-8-13 0,1 0 1,0 0 0,-1 0-1,1 0 1,0-1 0,0 1 0,0 0-1,0 0 1,0-1 0,-1 1 0,1-1-1,1 1 1,-1-1 0,0 1 0,0-1-1,0 1 1,0-1 0,0 0 0,0 0-1,0 0 1,0 1 0,1-1-1,0 0 0,0-1-3,1 1 0,-1-1-1,1 0 1,-1 0-1,1 0 1,-1 0 0,0 0-1,0 0 1,1 0-1,-1-1 1,0 1 3,8-8-59,0 1-1,-1-2 1,0 1-1,2-4 60,-8 9-36,12-13-103,33-40-434,-44 51 525,0 1 0,0-2 0,0 1 0,-1 0 0,0-1 0,0 1 0,-1-1 0,1-3 48,-3 3 397,-5 11-6,-5 11 194,6-4-494,0-1-1,1 0 1,1 1 0,0 0-1,0 0 1,1 0 0,0-1-1,1 1 1,1 0-1,-1 0 1,2 0 0,-1 0-1,1 0 1,3 6-91,-3-11-37,0 0 0,0 0-1,0 0 1,1-1 0,0 1 0,0-1 0,1 1 0,-1-1 0,1 0-1,0-1 1,1 1 0,-1-1 0,1 1 0,0-1 0,0-1 0,0 1-1,0-1 1,1 0 0,-1 0 0,1 0 0,0-1 0,0 0 0,0 0-1,0 0 1,6 0 37,-7-1-124,1-1-1,0 0 1,-1 0 0,1 0-1,0 0 1,-1-1-1,1 0 125,40-15-508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8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6737,'5'-4'1689,"12"23"-1841</inkml:trace>
  <inkml:trace contextRef="#ctx0" brushRef="#br0" timeOffset="1">505 331 7602,'-21'-4'2576,"2"16"-2112,8 18-2432,9-2 1288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136 352 6049,'42'-116'2163,"-37"109"-1375,-3 15-413,-2 28-246,0-22-75,5 88-719,13 80 665,-7-103-673,-4 1 0,-3 1-1,-6 48 674,-1-92 49,-1 0-1,-2 0 1,-3 3-49,6-28 96,0-1 1,-1 1 0,-1-1 0,0 0-1,0 0 1,-1-1 0,0 1 0,-1-1 0,0-1-1,-1 1 1,-4 3-97,8-10 65,-1 1 0,1 0 1,-1-1-1,0 0 0,0 0 0,0-1 0,-1 1 0,1-1 0,-1 0 1,-4 1-66,7-3 21,0 1 0,1 0 0,-1-1 0,0 0 1,0 1-1,0-1 0,1 0 0,-1-1 0,0 1 0,0 0 1,0-1-1,1 0 0,-1 1 0,0-1 0,1 0 1,-1 0-1,0-1 0,1 1 0,0-1 0,-1 1 0,1-1 1,-1 0-22,2 0 6,-1 1 0,1-1 1,0 1-1,0-1 1,0 0-1,0 0 0,0 1 1,0-1-1,1 0 1,-1 0-1,0 0 0,1 0 1,0 0-1,-1 0 1,1 0-1,0 0 1,0-1-7,6-35-8,-4 32 7,3-16-11,2 0 1,1 1 0,1 0 0,0 0 0,12-17 11,8-9 113,30-35-113,-39 58 56,1 1 0,1 1 0,9-6-56,-11 10-52,0-1-1,-1 0 0,-1-2 0,3-6 53,-6 4-106,-1-1-1,-1-1 0,-1 0 0,-1 0 1,-1-1-1,-1-1 0,-2 1 1,-1-1-1,0-1 0,-2-4 107,0-13-1,-2-2 0,-2 1-1,-2 0 1,-2 0 0,-7-29 1,8 45 196,2 22-20,0-1 1,0 0-1,-1 1 1,0-1-1,0 1 1,-3-5-177,3 17 313,2 85-269,3 0 1,16 84-45,-11-102-6,4 32-15,20 226-41,-32-321 68,0-9 8,2-12 13,27-56-167,27-44 140,-22 44-171,-1-1-29,-15 28 16,3 1 0,11-16 184,-32 56 2,1-1 0,0 1 0,0 0 0,-1-1 0,1 1 0,0 0 0,0 0 0,0-1 0,1 1 0,-1 0 0,0 0 0,0 0 0,1 1 0,-1-1 0,0 0 0,1 0 0,-1 1 0,1-1 0,-1 1 0,1-1 0,-1 1 0,2-1-2,-2 2 2,0-1-1,0 0 0,1 1 0,-1-1 0,0 1 0,0 0 1,0-1-1,0 1 0,0 0 0,0-1 0,0 1 0,0 0 1,0 0-1,0 0 0,0 0 0,0 0 0,0 0 0,-1 0 0,1 0 1,0 2-2,4 6 3,-1 1 0,0 0 0,-1 0 0,0 0 0,0 4-3,11 64 27,-12-57-37,2 0-1,0 0 1,1-1-1,1 1 0,6 12 11,-10-31-9,-1 1 0,0 0 0,1 0 1,0-1-1,-1 1 0,1-1 0,0 0 0,0 1 0,1-1 0,-1 0 0,0 0 0,1 0 0,-1-1 0,2 2 9,-2-3-6,0 1 0,0 0 0,-1-1 0,1 1 0,0-1 0,0 1 0,0-1 1,0 0-1,0 0 0,0 0 0,0 0 0,0 0 0,0-1 0,0 1 0,0-1 0,0 1 0,0-1 0,0 0 0,0 1 0,0-1 0,0 0 0,1-1 6,9-7-32,-1 0 0,0-1 0,0-1 0,-1 1-1,-1-2 1,0 1 0,0-1 0,-1-1 0,3-6 32,1 0-528,-2-1 0,0 0 0,-2-1 0,0 0 0,-1 0 0,1-11 528,-4-2-897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07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19 1688,'1'0'82,"-1"-1"0,0 0 0,0 1 0,0-1 0,0 0 0,-1 0-1,1 1 1,0-1 0,0 0 0,0 1 0,0-1 0,-1 0 0,1 1-1,0-1 1,-1 0 0,1 1 0,-1-1 0,1 1 0,0-1 0,-1 0-1,1 1 1,-1-1 0,0 1 0,1-1 0,-1 1 0,1 0 0,-1-1-1,0 1 1,1 0 0,-1-1 0,0 1 0,0 0-82,0 0 5,0 0 0,0 0 0,0 0 0,0 0 0,0 0 0,0 1 0,0-1 0,0 0 0,0 1 0,0-1 0,0 1 0,0-1 0,0 1 0,0-1 0,0 1 0,0 0 0,1-1 0,-1 1 0,0 0 0,0 0 0,1-1 0,-1 1 0,0 0 0,1 1-5,-6 7 8,2 0 0,-1 0 0,1 1 0,1 0 0,0 0 0,0 0 1,1 0-1,0 0 0,1 0 0,0 2-8,1-6 13,0 0 1,0 0-1,0 0 0,1 0 0,0 0 1,1 0-1,-1 0 0,1 1-13,3 10 43,6 35 59,-3 0-1,-2 1 0,-2 0 1,-4 50-102,0-100-31,0-2-28,0 0-1,-1 1 1,1-1-1,0 0 1,0 0-1,0 1 1,1-1-1,-1 0 1,0 0-1,0 0 1,1 1-1,-1-1 1,1 0 59,-1-3-355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0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9 7890,'-9'-4'3232,"9"-1"-2175,13 5-337,13 2-584,11 7-296,11 8-472,1 7-457,3 11-2047,0 10 2063</inkml:trace>
  <inkml:trace contextRef="#ctx0" brushRef="#br0" timeOffset="1">724 221 7994,'-22'2'3248,"-8"9"-2087,-11 17-737,-6 15-96,10 4-192,11 5-16,15-2 0,11-9-32,20-7 48,12-8 32,39-11-24,18-6 0,36-13-648,7-7-464,-18-8 584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3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9 360 6601,'-8'50'2561,"8"-22"-2541,1-1-1,1 1 1,2 10-20,21 184-177,-22-168 45,-2-1 1,-3 1 0,-2 7 131,-16 101-226,24-182 304,1 1-1,0-1 0,2 1 0,5-12-77,0-1-407,6-25 407,11-83-1411,-6-2 1,0-76 1410,7-48 738,-28 250-427,0 0 0,2 0 0,0 1-1,0 0 1,7-13-311,-9 23 53,0 1 0,0 0 0,0 0 0,1 0 0,0 1-1,0-1 1,0 1 0,0-1 0,0 1 0,1 0 0,-1 0 0,1 0-1,0 1 1,0-1 0,0 1 0,0 0 0,0 0 0,1 0 0,-1 1-1,0 0 1,4-1-53,3 1-109,0 0-1,1 1 1,-1 0-1,0 1 1,0 0 0,0 0-1,0 2 1,0-1-1,0 1 1,-1 1-1,1 0 1,-1 0-1,0 1 1,6 4 109,-10-5-86,0 0 1,-1 0-1,1 0 1,-1 1-1,0 0 0,-1 0 1,1 0-1,-1 0 1,0 1-1,0-1 0,1 4 86,-3-4 2,0-1 0,0 1-1,-1-1 1,1 1 0,-1 0-1,0 0 1,-1 0 0,1 0-1,-1 0 1,0-1 0,0 1-1,-1 0 1,1 0 0,-1 0-1,0 0 1,-1 4-2,-2 2 57,-1 1 1,0-1-1,-1 0 0,0 0 1,0 0-1,-1-1 0,0 0 1,-1 0-1,0-1 0,-1 0 1,0 0-1,0-1 0,-1 0 1,0-1-1,0 0 0,-1-1 0,0 0 1,-4 1-58,-27 11-124,-1-1-1,0-3 1,-1-2 0,-17 2 124,36-8-215,-18 5-60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30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401 0 3793,'-3'2'70,"0"0"0,0 0 0,0 1 1,0-1-1,0 1 0,0-1 0,1 1 0,-1 0 0,1 0 1,0 0-1,0 1 0,0-1 0,0 0 0,0 1 0,1-1 1,0 1-1,-1 0 0,1-1 0,1 1 0,-1 3-70,-2 12-11,2-1 0,0 1 0,2-1 0,0 2 11,-1 29 375,-1-15 259,0-1 0,2 1 1,2-1-1,1 2-634,1 5 364,-1 0-1,-3 0 0,-2 27-363,1-61 8,-1 0 0,1-1 0,-1 1 0,0 0 0,-1-1 0,0 1-8,2-5 5,0 0 0,-1 0 0,1 1 0,0-1 0,-1 0 0,0 0 1,1 0-1,-1 0 0,0 0 0,1 0 0,-1 0 0,0-1 0,0 1 0,0 0 0,1 0 0,-1-1 0,0 1 1,0 0-1,0-1 0,0 1 0,-1-1 0,1 1 0,0-1 0,0 0 0,0 1 0,0-1 0,0 0 1,-1 0-1,1 0 0,0 0 0,0 0 0,0 0 0,-1 0-5,-20-5 230,1-1 0,-17-8-230,3 2 280,14 5-204,0 2-1,-1 1 1,1 0-1,-1 2 1,0 0-1,1 1 1,-1 2-1,-1 0-75,22-1 1,0 0-1,1 0 1,-1 0-1,0-1 1,1 1-1,-1 0 1,0 0-1,1 0 1,-1 1-1,0-1 1,1 0-1,-1 0 0,0 0 1,1 0-1,-1 0 1,1 1-1,-1-1 1,0 0-1,1 1 1,-1-1-1,1 0 1,-1 1-1,1-1 1,-1 1-1,1-1 1,-1 1-1,1-1 1,0 1-1,-1-1 1,1 1-1,0-1 1,-1 1-1,1 0 0,0-1 1,-1 1-1,1-1 1,0 1-1,0 0 1,0-1-1,0 1 1,0 0-1,0 0 0,14-2 7,79-4 94,76-15-101,-65 3-2128,33-14 2128,-90 22-784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31.1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286 1 7274,'25'34'2480,"-5"32"-2264,-1 43-208,-2 12-24,-2 33 40,6 18-40,-8 24 16,-3 9 56,-7-24-72,-12-2 48,-29-22-40,-26 5-80,-58 15-2264,-74-11 1735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21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607 127 8846,'-3'-3'9,"-2"-1"3,1 1 0,-1-1 0,0 1 0,-2 0-12,4 2 38,0 0 0,-1 0-1,1 1 1,-1-1-1,1 1 1,0 0 0,-1 0-1,1 0 1,-1 1 0,1-1-1,0 1 1,-1 0 0,1-1-1,0 2 1,0-1 0,0 0-1,-1 1 1,1-1 0,1 1-1,-1 0 1,0 0-1,0 0 1,1 0 0,-1 1-38,2-2 8</inkml:trace>
  <inkml:trace contextRef="#ctx0" brushRef="#br0" timeOffset="-2.117">2129 92 10645,'-1'-2'10,"-2"-3"15,1 1-1,-5-5-24,7 9 8,-1-1 1,0 1 0,0-1 0,0 1 0,0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55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 1040,'0'-21'396,"0"-11"3862,6 63-2226,-3-12-2002,2 18 140,0 35-170,-2 9 122,0 84-6,2 149 354,2-83-205,-15-161-481,9-74-1487,-1 2 1276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56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0 2441,'-5'14'740,"-4"12"194,2 0 1,0 0-1,-3 28-934,6-24 230,1 1 0,2-1-1,2 1 1,0-1 0,2 1 0,3 9-230,6 39 257,-3 0 0,-3 0 0,-4 44-257,-2-118-76,0-1 1,0 1 0,0 0 0,0-1-1,-1 1 1,0-1 0,0 0-1,0 1 1,0-1 0,-1 0-1,1 1 1,-1-1 0,0 0-1,-1 0 1,-1 2 75,1-3-859,-3-4 363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39:56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1 160 2649,'7'7'2851,"167"177"-1115,-162-170-1668,1-1-1,0-1 0,1 0 1,0-1-1,1-1 0,0 0 1,2 1-68,-9-7 25,0-1 0,0 1-1,1-1 1,-1-1 0,1 1 0,-1-2 0,1 1 0,0-1 0,0 0 0,-1-1 0,1 0 0,0 0 0,0-1 0,0 0 0,8-3-25,25-8-52,-1-2 0,0-2 1,0-2-1,-2-1 0,0-2 1,-2-2-1,0-1 1,-2-2-1,-1-2 0,-1-1 1,17-19 51,4-10-965,-22 23-1048,13-11 2013,14 1-1015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1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363 449 1448,'-3'-2'44,"-1"0"-1,0-1 0,0 2 0,0-1 1,-1 0-1,1 1 0,0 0 0,0 0 1,-1 0-1,1 1 0,-1-1 0,1 1 1,0 0-1,-1 0 0,1 1 0,-1-1 1,1 1-1,0 0 0,-1 0 0,1 0 1,0 1-1,0 0 0,-1 0-43,-6 2 22,-1 1 1,1 0-1,0 1 0,0 0 1,1 0-1,0 1 0,0 1 0,0 0 1,1 0-1,-4 5-22,-105 132 307,115-142-306,1 0 0,-1 1 0,1-1 0,-1 1 0,1-1 0,0 1 0,1 0 1,-1-1-1,0 1 0,1 0 0,0 1-1,1-4 0,0 0 0,0 0 0,0 0 0,0 0 0,0 0 0,0 0 0,0 0 0,0 0 0,1 0 0,-1 1 0,0-1 0,1 0 0,-1 0 0,1-1 0,-1 1 0,1 0-1,-1 0 1,1 0 0,1 1 0,-1-1 0,1 1 0,-1-1 0,1 0 0,0 0 0,0 1 0,0-1 0,0 0 0,0-1-1,0 1 1,0 0 0,1 0 0,15 3 0,0-1 1,0-1-1,0 0 0,0-2 0,11 0 0,34 1 14,-40 1-13,0 1-1,0 1 1,5 2-1,-21-4-2,0 0 1,0 1-1,0-1 0,0 1 0,-1 0 0,1 1 0,-1 0 0,0 0 1,0 0-1,0 1 0,-1-1 0,2 3 2,-6-5-1,1-1 1,-1 1-1,0 0 1,0 0-1,1-1 1,-1 1-1,0 0 0,-1 0 1,1 0-1,0 0 1,-1 0-1,1 1 1,-1-1-1,1 0 0,-1 0 1,0 0-1,0 0 1,0 1-1,-1 0 1,1 1-1,-1-1 0,0 0 0,-1 1 0,1-1 0,0 0 0,-1 0 0,0 0 0,0 0 0,0 0 0,0 0 0,-1 1 1,-6 5 21,-1 0 0,0-1 1,0 0-1,0 0 0,-12 6-21,9-7 143,0 0 1,-1-1-1,-1 1-143,10-5 109,0-1 0,1 1 1,-1-1-1,0 0 0,0 0 0,0 0 0,1-1 0,-1 0 1,0 0-1,0 0 0,-2-1-109,7 1 14,-1 0 0,0 0 0,1 0 1,-1 0-1,1 0 0,-1 0 0,0 0 0,1-1 0,-1 1 1,0 0-1,1 0 0,-1-1 0,1 1 0,-1 0 0,1-1 0,-1 1 1,1 0-1,-1-1 0,1 1 0,-1-1 0,1 1 0,-1-1 0,1 1 1,0-1-1,-1 1 0,1-1 0,0 1 0,-1-1 0,1 0 1,0 1-1,0-1 0,0 1 0,-1-1 0,1 0 0,0 1 0,0-1 1,0 0-1,0 1 0,0-1 0,0 0 0,0 1 0,1-1 0,-1 0 1,0 1-1,0-1 0,0 1 0,1-1 0,-1 0 0,0 1 1,0-1-1,1 1 0,-1-1 0,1 1 0,-1-1 0,1 1-14,2-5 6,0 1-1,1 0 1,0 0-1,0 0 1,4-3-6,28-19-222,2 2 1,0 1 0,34-13 221,-32 17-94,-2-2-1,0-1 1,-2-2-1,4-5 95,-29 20-4,0-1 0,0 0 0,-1-1 0,-1 0 0,0 0 1,0-1-1,-2-1 0,1 1 0,-1-1 0,-1 0 0,0-1 0,-1 1 0,-1-1 0,2-7 4,-1-15-15,-1-1 0,-1 1 0,-2 0 0,-2-1 0,-3-12 15,2 3-78,-12-187 1033,15 220-312,3 25-394,4 29-277,-2 24 0,-4 1 1,-2 0-1,-6 25 28,1 3-6,4 30 5,1-32-5,-6 16 6,6-101 4,0-2 26,0 0 1,-1 0 0,0 1-1,0-1 1,0 0 0,0 0 0,-1 0-1,-2 5-30,4-10 40,0 0 1,-1 0-1,1 0 0,0-1 0,-1 1 0,1 0 0,0 0 0,-1 0 0,1-1 0,0 1 1,0 0-1,-1 0 0,1-1 0,0 1 0,0 0 0,-1 0 0,1-1 0,0 1 1,0 0-1,0-1 0,-1 1 0,1 0 0,0-1 0,0 1 0,0 0 0,0-1 0,0 1 1,0 0-1,0-1 0,0 1 0,0-1 0,0 1 0,0 0 0,0-1 0,0 1 1,0 0-1,0-1-40,6-13-7,0 0 1,1 0 0,1 1 0,0 0 0,0 0 0,1 1 0,1 0-1,8-8 7,-18 20 0,9-9-36,0-1 0,1 2-1,0-1 1,1 1-1,-1 1 1,1 0 0,5-2 36,-10 6-20,0 0 1,0 0-1,1 1 1,-1 0 0,1 0-1,-1 0 1,1 1-1,0 0 1,0 0 0,-1 1-1,1 0 1,0 0 0,2 1 19,-7-1-6,0 1 1,0-1 0,0 1 0,1 0 0,-1 0 0,0 0 0,0 0 0,0 0 0,0 0 0,0 1 0,0-1 0,-1 1 0,1-1 0,0 1 0,-1 0 0,1-1 0,-1 1 0,0 0 0,0 0 0,1 0 0,0 2 5,1 5-16,0 0-1,0 0 1,0 0 0,0 9 16,3 6-8,-5-21 7,1 7-1,1 0 1,1 0 0,-1-1-1,2 1 1,-1-1 0,4 4 1,-7-11 1,0-1 0,0 1 0,0-1 0,1 1 0,-1-1 0,0 1 1,1-1-1,0 0 0,-1 0 0,1 0 0,0 0 0,-1 0 0,1 0 1,0 0-1,0 0 0,0-1 0,0 1 0,0-1 0,-1 1 0,1-1 1,0 0-1,0 0 0,0 0 0,0 0 0,0 0 0,0 0 1,0-1-1,0 1 0,0 0 0,0-1 0,0 0 0,0 1 0,0-1 1,-1 0-1,1 0 0,1-1-1,5-3-2,0 0 0,-1-1-1,0 0 1,0-1 0,0 0 0,-1 0 0,0 0 0,0 0-1,2-4 3,2-4-188,-1-1 0,-1 1 0,0-1 0,3-10 188,-10 24-25,0 0 0,-1 0 0,1 0 0,0 0 1,-1 0-1,0-1 0,0 1 0,1 0 0,-1 0 1,0 0-1,-1 0 0,1 0 0,0 0 0,-1 0 1,0-2 24,0 7 17,-10 19 61,2-4 76,1 0 0,-2 9-154,9-22 21,-1 0 0,1 0 0,0-1 0,0 1 1,1 0-1,-1 0 0,1 0 0,0 0 0,1 0 1,-1 0-1,1 0 0,0 1-21,0-4 4,-1-1 0,1 1-1,-1-1 1,1 1 0,-1-1 0,1 1-1,0-1 1,-1 0 0,1 0 0,0 1-1,0-1 1,0 0 0,0 0 0,0 0-1,1 0 1,-1 0 0,0 0 0,0 0-1,1 0 1,-1-1 0,0 1 0,1 0-1,-1-1 1,1 1 0,-1-1-4,2 0 5,0 0 0,0 1 0,-1-2 0,1 1 0,0 0 0,0-1 0,0 1 0,-1-1 1,1 0-1,0 0 0,-1 0 0,1 0 0,0 0-5,5-4 6,1 1-1,-1-2 1,0 1 0,-1-1 0,0 0-1,0-1 1,5-5-6,-7 6-23,-1-1-1,1 0 1,-1 0 0,-1 0-1,1-1 1,-1 1-1,-1-1 1,1 0 0,-1 0-1,-1 0 1,0 0-1,0 0 1,0 0 0,-1 0-1,0 0 1,-1-8 23,0 8-62,0-1-1,-1 1 1,0-1-1,0 1 1,-1-1 0,0 1-1,-1 0 1,0 0 0,0 1-1,0-1 1,-1 1 0,0 0-1,-1 0 1,1 0-1,-5-3 63,9 9-21,0 0-1,0 0 0,0 0 0,0 1 0,0-1 0,0 0 0,0 1 0,0-1 0,0 0 0,0 1 0,0-1 0,-1 1 0,1 0 0,0-1 0,0 1 0,-1 0 0,1 0 1,0 0-1,0 0 0,-1 0 0,1 0 0,0 0 0,0 0 0,-1 0 0,1 1 0,0-1 0,0 0 0,-1 1 22,0 0-54,0 1 0,0-1 0,1 1-1,-1-1 1,0 1 0,1 0 0,-1 0 0,1 0 0,0 0-1,-1 0 1,1 0 0,0 0 0,0 0 0,0 0 0,1 1 54,-9 33-339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2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1 773 6193,'45'93'1934,"-35"-78"-1484,-3-15-286,-7 0-160,13-5-300,0-1 0,0-1 1,0 0-1,-1 0 1,0-1-1,-1-1 1,1 0-1,6-8 296,-15 14-65,1 0 1,-1-1-1,0 1 0,-1-1 0,1 1 0,0-1 1,-1 0-1,0 0 0,0 0 0,0-1 0,-1 1 1,0 0-1,1-1 0,-1 1 0,-1-1 0,1 1 1,-1-1-1,0 1 0,0-1 0,0 0 0,0 1 1,-1-1-1,0 1 0,0-1 0,0 1 0,0 0 1,-1-1-1,0 1 0,0-2 65,-3-1 103,1-1 0,-1 1 0,0-1 0,-1 2 0,0-1 0,0 0 0,0 1 0,-1 0 0,0 1 0,-4-3-103,8 6 39,0 0 0,0 0 0,0 1 0,0-1 0,0 1 0,0 0 1,0-1-1,-1 2 0,1-1 0,0 0 0,-1 1 0,1-1 0,-1 1 0,1 0 0,-1 0 0,1 0 0,0 1 1,-1-1-1,1 1 0,-1 0 0,1 0 0,0 0 0,0 0 0,0 1 0,0-1 0,0 1 0,0 0 0,-1 0-39,3-1 6,-1 0-1,1 0 0,0 0 1,-1 0-1,1 0 1,0 1-1,0-1 0,0 0 1,0 1-1,0-1 0,0 1 1,0-1-1,0 2-5,1-3 1,0 1-1,0-1 1,0 0 0,0 1 0,0-1-1,0 1 1,0-1 0,0 1-1,0-1 1,0 1 0,0-1-1,0 0 1,1 1 0,-1-1-1,0 1 1,0-1 0,0 0-1,1 1 1,-1-1 0,0 0 0,0 1-1,1-1 1,-1 0 0,0 1-1,1-1 1,-1 0 0,1 1-1,-1-1 1,0 0 0,1 0-1,-1 0 0,4 2 1,1-1 0,-1 0 0,0 0 1,1 0-1,-1 0 0,0-1 0,1 0 0,-1 0 0,1 0 0,2-1-1,63-8-89,-1-4 1,42-13 88,46-10-286,-148 34 268,-1 1-1,1 0 1,0 0-1,-1 1 1,1 0 0,0 0-1,3 2 19,-10-2 1,-1 0 1,1 1-1,0-1 0,0 1 0,0 0 1,0 0-1,-1-1 0,1 1 0,0 0 1,-1 0-1,1 1 0,-1-1 0,1 0 0,-1 0 1,1 1-1,-1-1 0,0 1 0,0-1 1,0 1-1,0 0 0,0-1 0,0 1 1,0 0-1,0 0 0,-1 0 0,1-1 1,-1 1-1,1 0 0,-1 0 0,0 0 1,0 0-1,0 0 0,0 0-1,0 8 59,-1 0 0,-1-1 0,0 1 0,0 0 0,-1-1 0,0 1 0,0-1 0,-4 7-59,3-9 25,1 1 1,0-1-1,0 1 1,0 0-1,1 0 0,1 0 1,-1 0-1,1 0 1,1 1-1,0-1 1,0 0-1,0 1-25,1-7 3,-1 0 0,1 0-1,-1-1 1,1 1 0,0-1-1,0 1 1,0-1 0,0 1 0,0-1-1,0 1 1,0-1 0,1 0-1,-1 1 1,0-1 0,1 0-1,-1 0 1,1 0 0,-1 0-1,1-1 1,-1 1 0,1 0-1,0 0 1,-1-1 0,1 1-1,0-1 1,0 0 0,-1 1-1,1-1 1,0 0 0,0 0-1,0 0 1,1-1-3,6 1 7,1-1 1,-1 0-1,0 0 1,0-1-1,9-3-7,-4-1-39,1 0 0,-1 0 0,-1-2 0,1 0 0,-1 0 0,-1-1 0,1-1 0,-1 0 0,-1 0 0,0-1 0,-1-1 0,8-9 39,-7 6-31,-1 0 1,0 0-1,-2-1 1,1 0-1,-2-1 1,0 0-1,-1 0 1,0 0-1,-2-1 1,3-17 30,-3-9-46,-2 0 1,-2-1-1,-4-31 46,-6-12 166,-9-32-166,15 102 115,4 11-4,-1 1 1,-1-1-1,0 1 1,1-1 0,-2 1-1,-2-6-111,5 12 14,0 0 0,0-1 1,0 1-1,0 0 0,0-1 0,0 1 0,-1 0 0,1-1 0,0 1 0,0 0 0,0 0 1,0-1-1,-1 1 0,1 0 0,0 0 0,0-1 0,-1 1 0,1 0 0,0 0 1,0 0-1,-1-1 0,1 1 0,0 0 0,0 0 0,-1 0 0,1 0 0,0 0 0,-1 0 1,1 0-1,0 0 0,-1 0 0,1 0 0,0 0 0,-1 0 0,1 0 0,0 0 1,-1 0-1,1 0 0,0 0 0,0 0 0,-1 0-14,-9 14 208,-3 26-204,12-37 9,-3 19-15,0 0 0,1 1 0,1-1 0,1 1 0,1 0 0,1-1 0,1 2 2,7 51 26,11 34-26,-9-53 14,0-3-22,0 3-34,-1 0 1,-3 1 0,-3 0-1,-1 12 42,-3-66-184,0 0 0,0-1 0,0 1-1,-1-1 1,1 1 0,0-1-1,-1 1 1,0-1 0,1 1 0,-1-1-1,0 1 1,-1-1 0,1 0 0,0 1-1,-1-1 1,1 0 0,-1 0 0,-1 1 184,-3 2-951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 4801,'100'-40'1112,"13"10"-1224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09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103 389 1520,'-8'10'1580,"7"-9"-1018,-1 0 0,1 0 1,0 0-1,0 0 0,-1-1 1,1 1-1,-1 0 0,1-1 0,0 1 1,-1-1-1,1 1 0,-1-1 1,1 0-1,-1 0 0,1 0 0,-1 0 1,-1 0-563,3 0 120,2-9 129,-1 6-242,11-35 97,5-33-104,-15 62-1,-1-1 0,0 0 1,-1 0-1,0 1 0,0-1 1,-1 0-1,-1 0 0,0 1 1,0-1-1,-1 1 0,0-1 1,-2-3 0,4 9 2,-1 0 0,0 0-1,0 1 1,0-1 0,0 1 0,-1-1 0,0 1 0,1 0 0,-1 0 0,0 0-1,0 0 1,-2-1-2,3 3 1,1 0-1,-1 0 1,0 0-1,0 0 0,0 0 1,0 0-1,0 1 1,0-1-1,0 1 0,0-1 1,0 1-1,0 0 0,0 0 1,0 0-1,0 0 1,0 0-1,0 0 0,0 0 1,0 1-1,0-1 1,0 1-1,0 0 0,0-1 1,-1 2-1,2-2-13,0 2 27,6-1-150,85-3 127,74-11 9,-154 12 2,15-2 2,-14 1-2,-1 0 0,1 1 1,-1 1-1,1 0 0,-1 0 1,1 1-1,0 0 0,-1 1 1,0 0-1,5 2-2,-12-3-1,-1 0-1,1 1 1,-1-1-1,0 1 0,1 0 1,-1-1-1,0 1 1,0 0-1,0 0 1,0 0-1,-1 0 1,1 1-1,-1-1 1,1 0-1,-1 1 1,0-1-1,1 1 1,-1 0-1,-1-1 0,1 1 1,0 0-1,-1 0 1,1-1-1,-1 1 1,0 0-1,0 0 1,0 2 1,-1 11-3,0 0 0,-1 0 0,-1 0 0,-3 10 3,-1 4 18,6-25-17,1 0-1,-1 0 0,1 0 1,-1 0-1,2 0 0,-1 0 0,0 0 1,1 0-1,0 0 0,0 0 0,1 0 1,-1 0-1,1 0 0,0-1 1,1 3-1,0-3-2,-1-1 1,1 1 0,0-1 0,0 0 0,1 0-1,-1 0 1,1 0 0,-1 0 0,1-1 0,0 1 0,0-1-1,0 0 1,0 0 0,0-1 0,1 1 0,-1-1-1,1 0 2,7 2 4,0-1-1,1-1 1,-1 0-1,0-1 1,0 0-1,0 0 1,1-2-1,-1 1 1,0-2-1,9-2-3,-7 1 4,0-1-1,0 0 1,-1-1-1,0-1 1,0 0-1,0 0 1,-1-1-1,10-9-3,-19 14 0,0 0 1,0 0-1,0 0 0,-1-1 1,1 1-1,-1-1 0,0 0 1,0 0-1,0 1 0,0-1 1,-1-1-1,1 1 0,-1 0 1,0 0-1,0 0 0,-1-1 0,0 1 1,1 0-1,-1-1 0,-1 1 1,1-1-1,-1-7-2,-1 0 0,-1 0 0,0 1 0,-1-1 0,0 1 0,0 0 0,-1-1 2,5 12 1,-2-4 1,0 0 0,0 0 0,-1 0 0,1 0 0,-1 1 0,-1-3-2,3 5 0,0 0 1,0 0 0,0 0-1,0 1 1,0-1-1,1 0 1,-2 1-1,1-1 1,0 1 0,0-1-1,0 1 1,0-1-1,0 1 1,0 0-1,0-1 1,-1 1-1,1 0 1,0 0 0,0 0-1,0 0 1,-1 0-1,1 0 1,0 0-1,0 1 1,0-1 0,0 0-1,-1 1 1,1-1-1,0 1 1,-1 0-1,-3 2 0,0 1 1,0-1-1,1 1 1,0 0-1,-1 1 1,1-1-1,1 1 0,-1 0 1,1 0-1,0 0 1,0 0-1,-1 3 0,-2 4 2,1 0 0,0 0 0,1 0 0,0 1-1,-1 5-1,4-10 1,0 1 0,0-1 0,0 0 0,1 1 0,0-1 0,1 0 0,0 1 0,0-1 0,1 0 0,0 0 0,0 0 0,1 0 0,0 0 0,0-1 0,1 1-1,0-2-4,0 0 1,0-1-1,0 1 1,1-1-1,0 0 1,0 0-1,0 0 1,0-1-1,1 0 1,0 0 0,0 0-1,0-1 1,0 0-1,1 0 1,-1 0-1,1-1 1,-1 0-1,3 0 4,11 2-1,0-2 0,0 0 0,0-1-1,0 0 1,0-2 0,0-1-1,0 0 1,0-1 0,0-2 0,1 0 1,7-3 6,-2-1 0,1-1 1,-1-1-1,-1-2 0,0 0 1,21-17-7,-33 22 3,-1-2-1,-1 0 1,1 0 0,-2-1 0,1-1-1,-2 0 1,0 0 0,0 0 0,-1-1-1,0-1 1,-1 1 0,0-3-3,-3 4 16,0 0 1,0 0-1,-1-1 0,-1 1 1,0-1-1,0 1 1,-1-1-1,-1 0 0,0 0 1,-1 1-1,-1-1 1,0 0-1,0 1 1,-2-4-17,4 14 11,-1 0 0,1 1 1,-1-1-1,1 1 1,-1-1-1,1 1 1,-1-1-1,0 1 1,0 0-1,0-1 1,0 1-1,0 0 0,0-1 1,0 1-1,0 0 1,0 0-12,0 1 5,1 0 0,-1 0 0,1-1 0,-1 1 0,1 0 1,-1 0-1,1 0 0,-1 0 0,1 0 0,-1 1 0,1-1 0,-1 0 0,1 0 1,0 0-1,-1 0 0,1 0 0,-1 1 0,1-1 0,-1 0 0,1 0 0,0 1 1,-1-1-1,1 0 0,-1 1 0,1-1 0,0 0 0,0 1 0,-1-1 0,1 1 1,0-1-1,-1 1-5,-1 3 12,-1 0-1,1 0 1,0 1 0,1-1 0,-1 1 0,1 0 0,-1-1 0,1 1 0,1 0-12,-1 6-5,0 0 0,1 1 0,0-1 0,1 0 0,1 0-1,0 0 1,0 0 0,1 0 0,0 0 0,1-1 0,0 0 0,1 1 0,5 6 5,10 15-51,1-1 0,1 0-1,14 11 52,-11-11-32,-22-29 30,-1 1 1,0 0 0,1 0-1,-2 0 1,1 0-1,0 1 1,0-1-1,-1 0 1,0 1 0,0-1-1,0 1 1,0-1-1,0 1 1,-1-1-1,1 1 1,-1 0 0,0-1-1,0 2 2,-1-1 0,0 0-1,-1-1 0,1 1 0,-1-1 1,1 1-1,-1-1 0,0 0 1,0 1-1,-1-1 0,1 0 1,-1 0-1,1 0 0,-1-1 1,0 1-1,0-1 0,0 0 1,-3 2 0,-16 11 0,0-1 0,-1 0 1,-1-2-1,-9 2 0,22-11-6,13-7-12,16-11-63,152-97-567,-33 24 282,-47 23 232,40-26 73,-113 82 148,-20 14 63,-26 21 9,10-11-109,0 0-17,1 0-1,1 1 0,0 1-32,14-13 4,-1-1 0,1 1 0,0 0-1,0 0 1,0 1 0,1-1 0,-1 1-1,1-1 1,0 1 0,0 0-1,1 0 1,0 0 0,-1 0 0,2 0-1,-1 0 1,0 2-4,2-5 2,-1 1 1,0-1-1,1 0 0,-1 0 1,1 0-1,0 0 0,-1 0 1,1 0-1,0 0 0,0 0 1,1 0-1,-1 0 0,0-1 1,1 1-1,-1 0 0,1-1 1,-1 1-1,1-1 0,0 1 1,-1-1-1,1 0 0,0 0 1,0 0-1,0 0 0,0 0 1,0 0-1,0-1 0,0 1 1,1 0-3,7 1 4,-1 0 1,1-1-1,0 0 1,0 0-1,0-1 1,1 0-5,13-1 1,0-2 1,0 0 0,-1-1-1,1-1 1,-1-2 0,0 0-1,-1-1 1,1-2 0,-2 0-1,1-1 1,-2-1-1,1-1 1,2-4-2,-18 14 3,0-1 0,0-1 0,-1 1 0,1-1 0,-1 1 0,0-1 0,-1 0 0,1-1 0,-1 1 0,0-1 0,0 1 0,-1-1 0,0 0 1,0 0-1,1-5-3,-2 6 5,0 0 1,-1 0 0,0 0-1,0-1 1,-1 1 0,1 0-1,-1 0 1,0 0 0,0 0-1,-1 0 1,1 1 0,-1-1-1,0 0 1,-1 1 0,1-1-1,-1 1 1,0 0 0,0-1-1,-3-1-5,-1-2 9,-1 0-1,0 1 0,0 0 0,0 1 0,-1 0 0,0 0 0,-1 1 0,1 0 0,-6-2-8,10 5-3,-1 0-1,1 0 1,-1 0-1,0 0 0,0 1 1,1 0-1,-1 0 1,0 1-1,0 0 0,0 0 1,0 0-1,0 1 1,0-1-1,0 1 0,0 1 1,1-1-1,-1 1 0,-1 1 4,0 1-69,0 1-1,1 0 1,-1 1-1,1 0 1,0 0-1,0 0 0,1 0 1,0 1-1,0 0 1,1 0-1,-1 2 70,-17 39-265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3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453 475 2577,'-19'-8'197,"9"3"-34,0 0-1,0 1 1,-1 0 0,-8-1-163,14 4 47,0 0-1,0 1 1,0 0 0,0 0-1,0 0 1,0 0 0,1 1-1,-1 0 1,0 0 0,0 0-1,1 1 1,-1 0 0,-1 0-47,-36 16 348,0 2 0,2 2 0,-12 10-348,41-25 94,0 0-1,1 1 0,0 0 0,1 1 0,0 0 0,0 1 0,1 0 0,1 0 0,-1 1 1,1 0-1,1 0 0,0 0 0,1 1 0,-1 4-93,4-12 15,1 0-1,0 0 1,0 0 0,1 1-1,-1-1 1,1 0 0,0 0-1,0 0 1,0 0-1,1 1 1,-1-1 0,1 0-1,0 0-14,0-2 4,0 0-1,-1 0 0,1-1 1,0 1-1,1 0 0,-1-1 1,0 1-1,0-1 1,1 1-1,-1-1 0,1 0 1,-1 1-1,1-1 0,-1 0 1,1 0-1,0 0 0,0 0 1,-1 0-1,1-1 0,0 1 1,0-1-1,0 1 0,0-1 1,0 1-1,0-1 0,0 0 1,0 0-1,2 0-3,6-1-4,0 0 1,1 0-1,-1-1 1,0 0-1,0-1 0,0 0 1,0-1-1,0 0 0,-1-1 1,0 1-1,0-2 1,5-3 3,9-7-83,-1-1 1,-1-1-1,0 0 1,4-7 82,-11 10-26,-1 0 0,0-1 0,-2 0 0,1-1 0,-2 0 0,0-1 0,-1 0 1,-1-1-1,-1 0 0,0 0 0,-1 0 0,-2-1 0,0 0 0,-1 0 0,0 0 0,-2 0 1,-1-14 25,-1-14-69,-2 0 0,-2-1 1,-2 1-1,-2 1 1,-5-10 68,13 54 215,0 4-64,0 10 7,2 19-87,3 18-9,2-1 0,3 1 0,1-2 0,16 41-62,12 51 42,-11-36-10,-26-97-26,0 0-1,1 0 0,0-1 0,0 1 0,0-1 1,1 1-1,-1-1 0,2 1-5,-3-4 2,-1 0 1,1 0-1,0-1 1,0 1-1,0 0 0,0 0 1,0-1-1,0 1 1,0 0-1,0-1 0,1 1 1,-1-1-1,0 0 1,0 1-1,0-1 1,0 0-1,1 0 0,-1 0 1,0 0-1,0 0 1,1 0-1,-1 0 1,0 0-1,0 0 0,0 0 1,1-1-1,-1 1 1,0 0-1,0-1 0,0 1 1,0-1-1,0 0 1,1 0-3,22-14-125,-1-1 1,0-1 0,-1-1 0,-1-2-1,-1 0 1,5-7 124,-7 8-588,-2-1-1,10-14 589,-22 28-78,0-1 0,0 0 1,0 0-1,0-1 0,-1 1 0,0-1 0,-1 1 1,0-1-1,0 0 0,0-2 78,2-13 833,-2 18 165,-4 16-372,-8 30-132,6-30-407,2-1 1,-1 0 0,1 1 0,1-1-1,0 1 1,0 10-88,2-3 85,1 0 1,3 16-86,-4-29-2,1 0 1,-1 0 0,1-1-1,-1 1 1,1 0-1,0-1 1,1 0-1,-1 1 1,1-1-1,0 0 1,0 0-1,0-1 1,2 2 1,-4-4-15,0 0 0,-1-1 0,1 1 0,0 0 1,0-1-1,0 1 0,0-1 0,0 1 0,1-1 0,-1 0 0,0 1 1,0-1-1,0 0 0,0 0 0,0 0 0,0 0 0,1 0 0,-1 0 1,0 0-1,0 0 0,0 0 0,0 0 0,0-1 0,0 1 0,0 0 1,1-1-1,-1 1 0,0-1 0,0 0 15,3-1-114,0-1 0,-1 0 0,1 0 1,-1 0-1,0 0 0,0-1 0,0 1 0,0-1 114,19-29-404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4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39 471 3761,'-11'8'1333,"9"-4"-1246,-1 1-1,1 0 0,0 0 1,0 0-1,0 0 0,0 0 1,0 4-87,0 0 27,-1 1 1,1 0 0,1 0-1,0 0 1,0 0 0,1-1 0,0 1-1,0 0 1,1 0 0,1 0-1,0 0 1,0 0 0,1-1 0,2 5-28,1 0-109,0 0 1,1 0-1,1-1 1,0 0-1,5 5 109,-10-14-76,0-1 0,0 0 0,0 0 0,1 0 0,0 0 0,-1 0 0,1-1 0,0 1 0,3 0 76,-5-2-42,1 0 0,-1 0 0,1 0 0,-1-1 0,1 1 0,-1-1 0,1 0 0,-1 0 0,1 0 0,-1 0 0,1 0 0,-1 0 0,1-1 0,-1 1 0,1-1 0,-1 0 0,3-1 42,1-1-8,0 0 0,0 0 0,0-1 0,-1 0 0,1 0 0,-1-1 0,0 0 0,0 0 0,0 0 0,-1 0 0,0-1 0,1-1 8,2-3 108,-1 0 1,-1-1-1,0 0 1,0 0-1,-1 0 1,2-10-109,2-33 353,-2 1-341,-5 49-25,0 0-1,0 0 1,1 0-1,-1 0 1,1 0 0,0 1-1,0-1 1,0 1-1,0-1 1,1 1-1,0 0 14,-3 2-2,1 0-1,0 0 0,-1 0 0,1 1 1,0-1-1,0 0 0,0 1 0,0-1 1,0 1-1,0-1 0,0 1 0,0 0 1,0-1-1,0 1 0,0 0 0,0-1 1,0 1-1,0 0 0,0 0 0,0 0 1,0 0-1,0 0 0,0 0 0,0 0 1,0 1-1,1-1 0,-1 0 0,0 1 1,0-1-1,0 0 0,0 1 0,-1-1 1,1 1-1,0 0 0,1 0 3,1 2 29,1 0-1,0 0 1,-1 1 0,0-1-1,0 1 1,0 0-1,1 2-28,10 16 236,-1 1 0,-1 0 0,-1 1 0,-1 0 0,-1 1 0,2 14-236,-7-24 20,0 1 0,-2 0 1,1 0-1,-2 0 0,0 0 1,-1 0-1,-1 0 0,-1 0 1,0 0-1,-1 0 0,-1 4-20,2-15 19,0 0 0,0 0 0,-1 0 0,1 0-1,-1 0 1,0-1 0,0 1 0,-1-1-1,1 0 1,-1 0 0,0 0 0,-4 2-19,7-4 13,0-1 0,-1 0 1,0 0-1,1 0 0,-1-1 1,0 1-1,1 0 0,-1-1 0,0 1 1,0-1-1,1 1 0,-1-1 1,0 0-1,0 0 0,0 1 1,0-1-1,1-1 0,-1 1 1,0 0-1,0 0 0,0-1 0,0 1 1,1-1-1,-1 0 0,0 1 1,1-1-1,-1 0 0,0 0 1,1 0-1,-1 0 0,1 0 0,-1 0 1,1-1-1,0 1 0,0 0 1,-1-1-1,1 1 0,-1-2-13,-1-3-26,0 1 1,0-1-1,0 0 0,1 0 0,-1 0 0,2 0 1,-1 0-1,1 0 0,-1 0 0,2-1 0,-1 1 1,1 0-1,0-1 0,0 1 0,1 0 0,0-1 1,0 1-1,1-4 26,-1 4-22,1 0-1,-1 0 1,1 1 0,1-1 0,-1 0-1,1 1 1,0 0 0,0 0 0,0 0-1,1 0 1,-1 0 0,1 1 0,0-1-1,1 1 1,-1 0 0,1 1-1,0-1 1,0 1 0,0 0 0,2-1 22,9-2 2,-1 2 0,1 0 0,1 0 1,-1 2-1,0 0 0,3 0-2,41 0 0,0 2 0,-53 0 0,40 1-11,-10 1 9,1-2 1,-1-1 0,0-3-1,9-2 2,-35 4-6,0 0-1,-1-1 0,1-1 0,-1 0 0,0 0 0,0-1 0,0 0 0,-1-1 1,1 0-1,-1 0 0,-1-1 0,1 0 0,-1-1 0,-1 0 0,1 0 0,2-6 7,-2 3-32,0-1 0,-1-1-1,-1 0 1,0 0 0,-1 0-1,0 0 1,-1-1 0,-1 0-1,0 0 1,-1 0 0,0 0-1,-1 0 1,-1-1 0,0-2 32,-4-30-72,-1 1 1,-3-1-1,-9-28 72,3 8-41,11 55 42,1-1 65,-1 1 0,0-1 1,-1 1-1,0 0 0,-5-9-66,9 20 19,-1 0-1,1 0 1,0 1-1,-1-1 1,1 0-1,-1 0 1,0 0-1,1 0 0,-1 1 1,0-1-1,1 0 1,-1 1-1,0-1 1,0 1-1,0-1 1,0 0-19,1 1 8,0 0 0,0 1 1,-1-1-1,1 0 1,0 0-1,-1 0 0,1 0 1,0 0-1,0 0 1,-1 0-1,1 1 0,0-1 1,0 0-1,-1 0 1,1 0-1,0 1 0,0-1 1,-1 0-1,1 0 1,0 1-1,0-1 0,0 0 1,0 0-1,0 1 1,-1-1-1,1 0 0,0 0 1,0 1-1,0-1 1,0 0-1,0 1 0,0-1-8,-4 39 284,6 157-142,2-149-95,2 0 1,1-1 0,5 12-48,37 131 112,-45-174-95,-2-1 0,1 1 1,-2 0-1,0-1 0,-1 1 1,0 0-1,-1 0 0,-1 0-17,1-9-83,1-1-1,-1 1 0,-1 0 1,1-1-1,-1 1 0,0-1 0,0 0 1,-1 0-1,0 0 0,0 0 1,0 0-1,0 0 0,-1-1 0,1 1 1,-1-1-1,0 0 0,-1 0 1,1-1-1,-1 1 0,1-1 1,-3 1 83,-27 10-586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4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1 282 4025,'8'-188'1592,"39"178"-1184,4-3-88,24-2-536,-1 0-280,-3-6-856,-3 2 824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5.0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48 2521,'28'-42'1216,"-28"42"-1206,0-1 0,0 1 0,0 0 1,1 0-1,-1 0 0,0 0 0,0 0 1,0 0-1,0 0 0,0 0 0,0-1 1,0 1-1,0 0 0,0 0 0,0 0 1,0 0-1,0 0 0,0 0 0,0-1 0,0 1 1,0 0-1,0 0 0,0 0 0,0 0 1,0 0-1,0 0 0,0 0 0,0-1 1,0 1-1,0 0 0,0 0 0,0 0 0,-1 0 1,1 0-1,0 0 0,0 0 0,0 0 1,0-1-1,0 1 0,0 0 0,0 0 1,0 0-1,0 0 0,-1 0 0,1 0 0,0 0 1,0 0-1,0 0 0,0 0 0,0 0 1,0 0-1,0 0 0,-1 0 0,1 0 1,0 0-1,0 0 0,0 0 0,0 0 0,0 0-10,-12 4 393,-11 12 59,12-6-369,0 0 0,1 1 0,0 0 0,1 0 0,0 1-1,1 0 1,0 1 0,1 0 0,1 0 0,0 1 0,0 0 0,2 0 0,0 0-1,0 0 1,1 1 0,1-1 0,0 1 0,2 0 0,-1 0 0,2 9-83,-1-20 3,1-1-1,-1 1 1,1-1 0,0 1 0,0-1-1,0 1 1,0-1 0,0 1 0,1-1-1,0 0 1,0 0 0,0 0 0,0 0-1,0 0 1,0 0 0,1-1 0,-1 1-1,1-1 1,0 1 0,0-1 0,0 0-1,0 0 1,0 0 0,0-1 0,0 1-1,4 0-2,-3-1-3,0 0 0,1-1 0,-1 1-1,1-1 1,-1 0 0,1 0-1,-1-1 1,0 1 0,1-1 0,-1 0-1,0 0 1,0 0 0,1-1-1,-1 1 1,0-1 0,0 0 0,0 0-1,-1-1 1,1 1 0,-1-1-1,3-1 4,-1-1-21,0 0-1,0 0 1,-1-1-1,1 1 0,-1-1 1,0 0-1,-1 0 0,1-1 1,-1 1-1,-1 0 1,1-1-1,-1 0 0,1-5 22,1-10-141,0 0-1,-2-1 1,0-13 141,-2 23-41,2-2 79,1 20 87,3 27 75,-5-27-211,6 38 99,-2-8 51,7 26-139,-9-51 16,0-1-1,0 1 1,1 0-1,0-1 0,1 0 1,0 0-1,0 0 0,3 1-15,-8-10 11,0 0 1,0 1-1,0-1 0,0 0 0,0 0 0,0 1 0,0-1 0,1 0 0,-1 0 0,0 1 0,0-1 0,0 0 0,1 0 0,-1 0 0,0 1 0,0-1 0,1 0 0,-1 0 0,0 0 0,0 0 0,1 0 1,-1 1-1,0-1 0,0 0 0,1 0 0,-1 0 0,0 0 0,1 0 0,-1 0 0,0 0 0,1 0 0,-1 0 0,0 0 0,0 0 0,1 0 0,-1 0-11,4-11 343,-1 1-57,3-6-336,0 0-1,1 1 0,0-1 0,4-3 51,3-7-85,-4 7-19,-4 7-15,0 0-1,1 0 1,7-9 119,-12 19-14,-1 0 1,1 0 0,-1 1 0,1-1 0,0 0 0,0 1 0,-1 0 0,1-1 0,0 1 0,1 0 0,-1 0 0,0 0-1,0 0 1,0 0 0,0 1 0,1-1 0,-1 1 0,0-1 0,1 1 0,-1 0 0,2 0 13,-2 0-5,-1 0 0,1 0 0,-1 0 0,1 1 0,-1-1 0,1 0 0,-1 1 0,0-1 0,1 1 0,-1 0 0,0-1 0,1 1 0,-1 0 0,0 0 0,0 0 0,1 0 0,-1 0 0,0 0 0,0 0 0,0 0 0,-1 1 0,1-1 0,0 0 0,0 1 0,0-1 0,-1 0 0,1 1 0,-1-1 0,1 1 0,-1-1 0,0 1 0,0-1 0,1 1 0,-1-1 0,0 1 0,0-1 0,-1 1 5,1 8-12,-1 0 0,0-1-1,0 1 1,-1-1 0,-2 5 12,2-5 2,-6 35-23,7-41-36,1 0 1,0 0 0,0 0-1,0 0 1,0 0 0,0 0-1,1 0 1,-1 0 0,1 0-1,0 0 1,0 0 0,0-1-1,0 2 57,0-4-29,-1 0-1,0 0 1,1 0 0,-1 0-1,0 0 1,1 0-1,-1 0 1,0 0-1,1 0 1,-1 0-1,0 0 1,1 0 0,-1 0-1,0 0 1,1 0-1,-1 0 1,0 0-1,1 0 1,-1 0 0,0-1-1,1 1 1,-1 0-1,0 0 1,1 0-1,-1-1 1,0 1 0,0 0-1,1 0 1,-1-1-1,0 1 1,0 0-1,0 0 1,1-1 0,-1 1-1,0 0 1,0-1 29,10-12-685,-9 13 593,11-20-770,1-4 332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5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 3257,'0'-2'1568,"-2"0"-504,2 2-680,0 0-40,6 13-240,5 6-104,25-13-160,60 48-128,-62-63-296,3-6-264,-12-6-632,-10-5 912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6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248 1 1288,'-29'10'339,"0"1"1,1 2-1,1 1 0,0 1 0,1 2 0,-2 2-339,21-15 106,3-1-33,0-1 1,0 1-1,0 0 1,0 0-1,0 0 0,1 1 1,0-1-1,-1 1 1,1 0-1,0 0 1,1 0-1,-2 2-73,4-5 2,0-1-1,1 1 0,-1-1 0,0 0 1,1 1-1,-1-1 0,1 0 0,-1 0 1,0 1-1,1-1 0,-1 0 1,1 0-1,-1 0 0,1 1 0,-1-1 1,1 0-1,-1 0 0,1 0 1,-1 0-1,1 0 0,-1 0 0,1 0 1,-1 0-1,1 0 0,-1 0 0,1 0 1,-1 0-1,1 0 0,-1-1 1,0 1-1,1 0-1,28-4-30,-22 3 27,21-3-18,8-1-7,2 1-1,8 2 29,-36 2-5,-1 0 0,1 1-1,-1 0 1,0 0 0,1 1 0,-1 0-1,0 1 1,0 0 0,0 0-1,-1 1 1,4 2 5,-7-3-3,-1 0 0,1 0 0,-1 0 1,0 1-1,0 0 0,0 0 0,0 0 0,-1 0 0,0 1 1,0-1-1,0 1 0,0 0 0,-1 0 0,0 0 0,0 0 1,0 0-1,0 0 0,-1 1 3,0 2 6,0 0 0,0 1 0,-1-1 0,0 0 0,0 0 1,-1 1-1,0-1 0,-1 0 0,0 0 0,0 0 0,-2 5-6,-1-1 35,0-1 0,-1 1 0,0-1 0,0 0 0,-1 0 0,-1-1 0,-6 7-35,9-10 48,-2-1 0,1 0 0,-1 0 0,0 0 0,0-1 0,-1 0 0,1 0 0,-1-1 0,0 0 0,-2 0-48,8-3 3,0 0 0,1 0-1,-1-1 1,0 1 0,1-1 0,-1 0-1,0 1 1,1-1 0,-1 0-1,0 0 1,0 0 0,1 0 0,-1 0-1,0-1 1,0 1 0,1 0-1,-1-1 1,0 1 0,1-1-1,-1 0 1,0 0 0,1 1 0,-1-1-1,1 0 1,0 0 0,-2-1-3,2 0-49,0 0 0,0 0 0,0 0 0,0 0 0,0 0 0,1 0-1,-1 0 1,0 0 0,1 0 0,0 0 0,-1 0 0,1 0 0,0 0 0,0-1 0,0 1 0,0 0 0,1 0 0,-1 0 0,1 0 0,-1 0 0,1 0 0,0-1 49,18-43-465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7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204 484 2809,'-5'0'225,"-1"0"1,1 0-1,-1 0 1,1 1 0,-1 0-1,1 0 1,-1 1-1,1-1 1,0 1-1,0 1 1,-1-1 0,2 1-1,-1-1 1,-3 4-226,-7 4 196,1 1 0,1 0 0,-12 12-196,20-17 13,-1 0 1,1 0 0,1 0-1,-1 1 1,1-1 0,0 1-1,1 0 1,-1 0-1,1 1 1,1-1 0,-1 1-1,1-1 1,1 1 0,0 0-1,0 0 1,0 0-14,1-2 1,0 0 0,0 0 0,1 0 0,0 0-1,0 0 1,0 0 0,1-1 0,0 1 0,0 0 0,1-1 0,-1 1 0,1-1 0,0 0 0,1 0 0,-1 0 0,1 0-1,0-1 1,0 0 0,0 1 0,1-1 0,0-1-1,-1 1 0,1-1 0,-1 0-1,1 0 1,0-1 0,0 1 0,0-1-1,0 0 1,0-1 0,0 1 0,1-1-1,-1 0 1,0 0 0,1-1 0,2 1 0,0-2-8,0 1 1,0-1-1,0-1 1,0 0 0,0 0-1,0 0 1,0-1-1,-1 0 1,1-1 7,18-10-20,-1-1-1,-1-1 1,0-1 0,19-20 20,-40 35 2,7-7-37,0 1 0,-1-1 0,-1-1 1,0 0-1,0 0 0,2-5 35,-8 12-33,0 1 0,0-1 0,0 0 0,-1 0 0,0 0 0,1-1 1,-1 1-1,-1 0 0,1 0 0,0-1 0,-1 1 0,1 0 0,-1-1 0,0 1 0,0-1 0,0 1 0,-1 0 0,1-1 0,-1 1 0,0 0 0,0 0 0,0-1 0,0 1 0,-1 0 0,1 0 0,-1 0 33,0 1 18,1 0 0,-1 0 0,1 0 0,-1 0 0,0 0 0,0 1 0,0-1 1,0 1-1,0 0 0,0-1 0,-1 1 0,1 0 0,0 0 0,-1 0 0,1 0 0,0 1 0,-1-1 0,1 1 0,-1 0 0,1-1 0,-1 1 0,1 0 0,-1 0 0,1 1 0,-1-1 0,1 0 0,-1 1 0,1 0 0,-1-1 1,1 1-1,0 0 0,-1 0-18,-5 3 77,0 0 1,1 0 0,0 0 0,-1 1 0,2 0-1,-1 0 1,0 1 0,1 0 0,0 0-78,-3 4 64,1 0 1,0 1 0,1 0-1,0 0 1,1 1 0,-2 5-65,5-10 10,0 0 1,0 0-1,1 0 1,1 0-1,-1 0 0,1 0 1,0 0-1,0 1 1,1-1-1,0 0 1,1 1-1,0 1-10,-1-7 3,0-1 0,0 1-1,1 0 1,-1 0 0,1 0 0,-1-1-1,1 1 1,0 0 0,0-1 0,0 1-1,0-1 1,0 1 0,0-1-1,0 1 1,0-1 0,1 0 0,-1 1-1,0-1 1,1 0 0,-1 0 0,1 0-1,-1 0 1,1 0-3,0-1 3,0 1 0,0-1 1,0 0-1,-1 0 0,1 0 0,0 0 1,0 0-1,0 0 0,0-1 0,-1 1 1,1-1-1,0 1 0,0-1 0,-1 0 1,1 1-1,-1-1 0,1 0 0,0 0 1,-1 0-1,0 0 0,1-1 0,-1 1 1,1-1-4,22-23-98,0-1 0,-2-1 0,-1-1 0,14-25 98,-23 33-308,0-1 1,-2 0 0,8-21 307,-17 79 161,-2-27-160,1 0-1,1 1 0,-1-1 1,2 0-1,-1 1 0,1-1 1,1 0-1,2 7 0,-3-14-2,-1 1 0,1-1 0,0 1 0,0-1 0,0 0 0,1 0 0,-1 0 0,1 0 0,-1 0 0,1-1 0,0 1 0,0-1 0,1 0 0,-1 0 0,0 0 0,1 0 0,-1 0 0,1-1 0,-1 1 1,1-1-1,0 0 0,0 0 0,-1-1 0,1 1 0,1-1 2,5 0-11,-1 0 0,1-1 1,-1 0-1,1-1 1,-1 0-1,1 0 0,-1-1 1,0 0-1,0-1 1,-1 0-1,1 0 0,-1-1 1,6-4 10,19-13-71,-1-2 0,17-17 71,-32 27-20,-1-1 0,0-1 0,-1 0 0,-1-1 0,4-5 20,-13 13-27,0 1 1,0 0 0,-1-1-1,0 0 1,-1 0-1,0 0 1,0 0 0,-1-1-1,0 1 1,-1-1 0,0 0-1,0 1 1,-1-8 26,-15-152-559,0 8 1283,13 148-163,-1 17-77,-4 24 49,5-21-529,-3 19 2,1 0 1,1 1-1,1-1 0,1 1 1,1 0-1,2-1 1,1 1-1,1-1 0,7 26-6,-1-13 13,7 25 51,2 32-64,-15-74 7,-2 1 1,-1 0 0,0 0 0,-2-1-1,-1 1 1,-1 5-8,1-13-163,0 0 0,-2 0 0,1 0 0,-2-1 0,0 1 1,-1-1-1,-4 8 163,9-20-93,0 0 0,0-1 1,-1 1-1,1 0 1,0-1-1,-1 0 0,1 1 1,-1-1-1,1 0 0,-1 0 1,0 1 92,0-1-56,1-1 0,-1 0 0,1 1 0,-1-1 0,1 0 1,0 0-1,-1 0 0,1 0 0,-1 0 0,1 0 0,-2-1 56,3 1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7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0 488 5313,'6'-1'319,"1"1"0,-1 0 0,0 0 0,0 0 0,1 1 0,-1 0 0,0 0 0,1 0-319,26 4 158,5 0-402,1-3-1,0-1 1,0-2-1,-1-1 1,4-3 244,-30 3-211,0-1 0,0 0-1,0-1 1,-1 0 0,1-1 0,-1 0 0,0-1 0,5-3 211,-9 4-96,-1 0 0,1-1 0,-1 1 0,0-1 1,-1 0-1,0-1 0,0 1 0,0-1 0,0 0 1,-1 0-1,-1-1 0,1 1 0,0-5 96,1-4-12,-1 0-1,0 0 0,-1-1 1,-1 0-1,-1 1 0,-1-1 1,0 0-1,-2-13 13,-3-10 172,-1 1 0,-2 1 0,-2-4-172,0 12 686,6 20-62,4 17 273,7 38-274,-1 39-623,0-2 83,-2-51-44,5 61 112,-3 7-151,-6-68 4,-1-1 1,-1 0 0,-2 0-1,-1 0 1,-3 11-5,5-34-11,1-1 0,-1 1 0,0 0 0,0-1 0,0 0 0,-1 0 0,-4 6 11,6-10-121,1 0 0,-1 0 0,0 0 0,0 0 0,0 0 0,0 0 0,0 0 0,0-1 0,0 1 0,-1-1 0,1 0 0,-1 1 0,1-1 0,-1 0 0,1-1 0,-1 1 0,0 0 0,1-1 0,-1 1 0,0-1 0,-1 0 121,-4-3-780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8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1 206 4049,'3'-32'1647,"6"-24"-1647,-9 55 33,0 0-1,0 1 1,0-1 0,1 0-1,-1 1 1,0-1 0,0 0 0,1 1-1,-1-1 1,1 0 0,-1 1-1,1-1 1,-1 1 0,1-1 0,-1 0-1,1 1 1,-1 0 0,1-1-1,0 1 1,-1-1 0,1 1 0,0 0-1,-1-1 1,1 1 0,0 0-1,0 0 1,-1-1 0,1 1 0,0 0-1,0 0 1,-1 0 0,1 0 0,0 0-33,22 7 298,-16-5-186,31 7 156,1-1 0,25 0-268,-46-6-77,1-2-1,0 0 1,0-1 0,0 0 0,-1-2 0,10-2 77,-21 3-91,-1 0 0,0-1 1,0 1-1,0-1 0,-1 0 0,1-1 1,-1 1-1,0-1 0,0 0 0,4-3 91,-8 5-30,1 0 0,0 1 0,0-1 0,-1 0 0,1 0 0,-1 0 0,0 0 0,1 0 0,-1 0 0,0-1 0,0 1 0,-1 0 0,1-1 0,0 1 0,-1 0 0,1-1 0,-1 1 0,0-1 0,0 1 0,0 0 0,0-1 0,0 1 0,-1-1 0,1 1 0,-1 0 0,1-1 0,-1 1 0,0 0 0,0-1 30,0 2 22,1 0 0,-1 0-1,0 0 1,0 0 0,1 0-1,-1 1 1,0-1 0,0 0 0,0 1-1,0-1 1,0 0 0,0 1-1,0-1 1,0 1 0,0-1 0,0 1-1,-1 0 1,1 0 0,0-1-1,0 1 1,0 0 0,0 0 0,-1 0-1,1 0 1,0 0 0,0 0-1,0 1 1,0-1 0,0 0 0,-1 1-1,1-1 1,0 0 0,-1 1-22,-1 1 76,-1-1 0,0 1 1,1 0-1,0 0 0,-1 0 0,1 0 1,0 0-1,0 1 0,-2 2-76,1 0 23,0-1 1,1 1-1,0 0 0,0 1 1,0-1-1,0 0 0,1 1 1,0-1-1,0 1 0,1 0 0,-1 0 1,1 0-1,0 0 0,1 0 1,0-1-1,0 1 0,0 0 1,1 0-1,-1 0 0,1 0 1,1 0-1,-1 0 0,1 0 0,0-1 1,0 1-1,1-1 0,0 0 1,0 1-1,0-1 0,0 0 1,1-1-1,0 1 0,0-1 1,0 1-1,0-1 0,1-1 0,0 1 1,0-1-1,0 1 0,2 0-23,2 1 4,1-1-1,0 1 1,0-2-1,0 1 1,0-2-1,1 1 1,-1-1-1,1-1 1,0 0-1,-1 0 1,1-1-1,4-1-3,-7 1 0,1-1-1,-1 0 1,0-1-1,0 0 1,0-1-1,0 1 1,0-1 0,-1-1-1,1 1 1,-1-1-1,0-1 1,0 1-1,0-1 1,-1-1-1,0 1 1,2-2 0,-6 5-8,0-1 0,0 1 0,0 0 1,0-1-1,0 1 0,-1-1 0,1 0 0,-1 1 0,0-1 1,0 0-1,0 0 0,0 0 0,0 0 0,0 0 0,-1 0 1,0 0-1,1 0 0,-1 0 0,0 0 0,-1 0 0,1 0 1,0 0-1,-1 0 0,0 0 0,1 0 0,-1 0 0,-1 0 1,1 0-1,0 0 0,-1 0 0,1 1 0,-3-3 8,-5-7-17,-2 0 0,1 0 1,-2 1-1,0 0 0,0 1 0,-2-1 17,-18-15 116,10 4 355,51 32-493,1 0 0,1-2 1,-1-1-1,1-2 0,0-1 0,10 0 22,12 2-97,23 6 97,-70-11-4,0 1 1,0-1-1,-1 1 0,1 0 1,0 0-1,-1 1 1,0 0-1,1 0 1,-1 0-1,1 1 4,-4-2 24,-1 0 1,1 0-1,0 0 0,-1 0 0,1 1 0,-1-1 1,1 0-1,-1 1 0,0-1 0,0 1 1,0-1-1,0 1 0,-1-1 0,1 1 0,-1 0 1,0-1-1,1 1 0,-1 0 0,0-1 0,-1 1 1,1 0-1,0-1 0,-1 1-24,-2 10 210,0 0-1,-2 0 0,1 0 1,-1 0-1,-4 4-209,-8 24 328,9-21-182,2 0-1,-5 20-145,10-35 4,0 1 0,0 0-1,1 0 1,-1 1-1,1-1 1,1 0 0,-1 0-1,1 0 1,0 0 0,0 0-1,1-1 1,1 6-4,-2-10-7,-1 0 0,1 1 0,0-1 1,0 0-1,-1 1 0,1-1 0,0 0 1,0 0-1,0 0 0,1 0 0,-1 0 1,0 0-1,0 0 0,0-1 0,1 1 0,-1 0 1,0-1-1,1 1 0,-1-1 0,1 1 1,0-1 6,1 1-39,1-1 1,-1 0 0,0 0 0,0 0 0,0 0 0,0-1 0,0 1 0,1-1 0,-1 0 0,1 0 38,6-3-249,0-1-1,0 0 0,0 0 0,-1-1 1,8-5 249,-4 1-517,0-1 0,0-1 1,-1 0-1,-1 0 0,6-8 517,-12 13-187,-1 1 0,1-1 0,-1 0 0,0 0 0,-1-1 0,1 1 0,-2-1 0,1 0 0,-1 0 0,0 0 0,-1 0 0,1-4 187,-2 11 39,0-1 0,0 1-1,0 0 1,0 0 0,0-1-1,0 1 1,0 0 0,0 0 0,-1 0-1,1 0 1,0-1 0,-1 1-1,1 0 1,-1 0 0,1 0 0,-1 0-1,0 0 1,1 0 0,-1 0-1,0 0-38,0 1 50,0-1 0,1 1 0,-1-1 0,0 1-1,0-1 1,0 1 0,0 0 0,1 0-1,-1-1 1,0 1 0,0 0 0,0 0 0,0 0-1,0 0 1,0 0 0,0 0 0,0 0 0,0 1-1,1-1 1,-2 0-50,-1 1 70,0 0 0,0 0 0,0 1-1,0-1 1,0 1 0,1 0 0,-1-1 0,0 1 0,1 0-1,-1 1 1,1-1 0,0 0 0,-1 2-70,1-2-67,1 0-1,0 0 1,-1 0 0,1 0 0,0 1-1,0-1 1,0 0 0,0 1 0,0-1-1,1 1 1,-1-1 0,1 1 0,0-1-1,0 1 1,0-1 0,0 3 67,10 16-475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8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 5425,'2'-2'1304,"8"6"-2368,12 22 688</inkml:trace>
  <inkml:trace contextRef="#ctx0" brushRef="#br0" timeOffset="1">0 565 4553,'15'-8'1560,"0"12"-1560,2 5-160,5-3-648,-5-4-600,-2-8 840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10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6473,'41'-20'3672,"-1"4"-3796,-21 9 389,-16 5-256,0 1-1,1-1 1,0 1 0,-1 0-1,1 0 1,0 1-1,-1-1 1,1 1 0,0 0-1,0 0 1,-1 0-1,1 0 1,0 1 0,0 0-1,3 0-8,-4 1 6,-1-1 0,1 0 0,0 1 0,-1 0 0,1 0-1,-1-1 1,1 1 0,-1 1 0,0-1 0,0 0 0,0 1 0,0-1-1,0 1 1,-1-1 0,2 2-6,1 7 35,1 0 0,-2 0 0,1 0 0,-2 0 0,1 1-1,-2-1 1,1 1 0,-1 5-35,0 6 96,0 0 0,-2 0 0,0 0 0,-2 0 0,-1 0 0,-2 6-96,0-17 180,4-13 171,4-11 483,4-16-782,1 1 0,2 0 1,1 1-1,1 0 0,5-8-52,-10 24 5,-1 0 0,2 0 0,-1 0 1,1 1-1,0 0 0,1 0 0,0 1 0,1 0 0,1 0-5,-7 5-2,1 1-1,0-1 1,-1 1-1,1 0 1,0 0-1,0 0 1,0 1 0,0-1-1,1 1 1,-1 0-1,4 0 3,-5 1-3,0 0 0,0 0 0,0 0-1,0 1 1,0-1 0,0 1 0,0 0-1,-1-1 1,1 2 0,0-1 0,0 0 0,-1 0-1,1 1 1,0-1 0,-1 1 0,0 0 0,1 0-1,0 1 4,5 6-6,0 1-1,-1 0 0,0 1 0,0 0 0,-1 0 1,-1 0-1,0 1 0,0-1 0,-1 1 0,1 7 7,0-4-5,0 1-1,1-1 0,1 0 1,0-1-1,8 11 6,-12-21-4,1 1-1,-1-1 1,1 0-1,0 0 1,1 0 0,-1-1-1,1 1 1,0-1-1,-1 0 1,2 0-1,-1-1 1,0 0 0,0 0-1,1 0 1,-1 0-1,1-1 1,-1 0-1,6 1 5,8-1 7,0 0 0,0-1 0,1-1 0,-1-1 0,0 0 0,0-2-1,-1 0 1,1-1 0,-1-1 0,0-1 0,0 0 0,-1-1 0,0-1 0,0-1-1,-1 0 1,0-1 0,-1-1 0,0-1 0,-1 0 0,0 0 0,-2-2-1,1 1 1,-2-2 0,0 0 0,0 0 0,-2-1 0,4-9-7,-9 18 37,-1 1 0,-1-1-1,1 0 1,-1 0 0,-1 0 0,1 0 0,-1 0 0,-1-4-37,1 10 14,-1 0 1,0-1-1,-1 1 1,1 0-1,0 0 0,-1 0 1,1 0-1,-1 0 1,1 0-1,-1 0 1,0 0-1,0 0 0,0 0 1,0 0-1,0 0 1,-1 1-1,1-1 0,0 0 1,-1 1-1,0-1 1,1 1-1,-1 0 0,0-1 1,1 1-1,-1 0 1,0 0-1,0 0 1,0 0-1,0 0 0,0 1 1,0-1-1,0 1 1,-2-1-15,-2 1 13,0-1 0,0 1 1,1 1-1,-1-1 1,0 1-1,0 0 1,1 1-1,-1-1 1,0 1-1,1 0 0,0 0 1,-1 1-1,1 0 1,0 0-1,-4 3-13,-14 10 6,1 1 0,-17 17-6,25-21 13,-22 18-8,-6 5 16,-3 7-21,34-31 2,0 0-1,1 0 1,1 1 0,0 0 0,1 0-1,-1 4-1,7-13 0,0-1-1,0 1 0,1 0 0,0 0 1,0 0-1,0 1 0,0-1 0,0 0 1,1 0-1,0 1 1,0-4-1,0 1 0,0 0 0,1 0 0,-1-1 0,1 1-1,-1 0 1,1-1 0,-1 1 0,1 0 0,0-1 0,0 1 0,0-1 0,0 1 0,0-1 0,0 0-1,0 1 1,1-1 0,-1 0 0,0 0 0,1 0 0,-1 0 0,1 0 0,-1 0 0,1 0 0,0 0 1,6 1-3,-1 1 0,1-1 1,-1 0-1,1-1 1,-1 0-1,1 0 0,0-1 1,0 0-1,-1 0 1,1-1-1,0 0 0,2-1 3,8-1 3,-1-1 0,1-1 0,-1-1 0,13-5-3,-21 7 4,0-1 0,0 0 0,0 0 1,0 0-1,-1-1 0,0 0 0,0-1 0,0 0 1,-1 0-1,0-1 0,-1 0 0,0 0 1,0 0-1,0-1 0,-1 0 0,-1 0 0,1 0 1,2-9-5,-3 7 3,-1 0 1,0 0-1,0 0 1,-1 0-1,0 0 1,-1-1 0,0 1-1,-1 0 1,-1-3-4,2 13 0,-1 0 0,0 0 0,0 1 1,0-1-1,0 0 0,-1 0 0,1 0 0,0 0 1,0 0-1,-1 0 0,1 0 0,0 0 0,-1 0 1,1 1-1,-1-1 0,1 0 0,-1 0 1,1 1-1,-1-1 0,1 0 0,-1 0 0,0 1 1,0-1-1,0 1 0,0 0 0,1 0 0,-1 0 0,0 0 0,0 0 0,1 0 0,-1 1 0,0-1 0,1 0 0,-1 0 0,0 1 0,0-1 0,1 1 1,-1-1-1,1 0 0,-1 1 0,0-1 0,1 1 0,-1-1 0,1 1 0,-1 0 0,1-1 0,-6 8-3,0-1 1,0 1-1,1 0 1,-1 2 2,-1 3-3,1 0 0,0 0 0,1 1 0,0 0 0,1 0 1,1 0-1,0 0 0,1 1 3,1-10-4,0 1 0,1-1 1,0 1-1,0 0 0,0-1 0,1 1 0,0-1 0,0 0 1,0 1-1,0-1 0,1 0 0,0 1 0,0-1 1,1 0-1,-1 0 0,1-1 0,0 1 0,0 0 0,1-1 1,-1 0-1,1 0 0,2 1 4,-3-2-3,1-1-1,0 0 1,-1 0-1,1 0 1,0-1 0,0 0-1,0 1 1,0-1-1,0-1 1,1 1 0,-1 0-1,0-1 1,0 0-1,0 0 1,1 0 0,-1-1-1,0 1 1,0-1-1,0 0 1,0 0 0,1-1 3,8-2 0,-1-1-1,-1 0 1,1-1 0,-1 0 0,0 0 0,3-4 0,-4 2 3,0 0 1,-1 0-1,0-1 0,-1 0 1,0 0-1,0-1 0,-1 0 1,0-1-1,0-1-3,10-21 9,-1-2 0,2-10-9,5-9-1,-23 53 0,-1 1 0,1 0 0,0 0 1,0-1-1,1 1 0,-1 0 0,0 0 0,0 0 1,0-1-1,0 1 0,0 0 0,0 0 1,0-1-1,0 1 0,0 0 0,0 0 1,1 0-1,-1-1 0,0 1 0,0 0 1,0 0-1,0 0 0,1 0 0,-1-1 0,0 1 1,0 0-1,0 0 0,0 0 0,1 0 1,-1 0-1,0 0 0,0 0 0,1 0 1,-1 0-1,0 0 0,0 0 0,1-1 0,-1 1 1,0 0-1,0 0 0,0 1 0,1-1 1,-1 0-1,0 0 0,0 0 0,1 0 1,-1 0-1,0 0 0,0 0 0,0 0 0,1 0 1,-1 0-1,0 1 0,0-1 0,0 0 1,1 0-1,-1 0 0,0 0 1,8 20-38,3 29-19,1 47 0,8 41-65,-16-125 112,2-11 15,8-17 28,-7 6-16,47-60 97,4 3-1,23-19-113,-81 86 0,8-7-4,0 0 0,0 0-1,0 1 1,1 0 0,0 0 0,1 0 4,-9 6-1,1-1-1,-1 0 1,1 0 0,0 1 0,-1-1 0,1 1 0,0-1 0,0 1 0,-1 0 0,1 0 0,0-1 0,0 1 0,-1 0 0,1 1 0,0-1 0,0 0 0,-1 1 0,1-1-1,0 0 1,0 1 0,-1 0 0,1-1 0,-1 1 0,1 0 0,-1 0 0,1 0 0,-1 0 0,1 0 0,-1 1 0,0-1 0,0 0 0,1 0 0,-1 1 0,0-1 0,0 1-1,0-1 1,-1 1 0,1-1 0,0 2 1,8 16-13,-1 1 0,-1 1-1,3 13 14,-4-13 5,0 0-1,2 0 1,4 7-5,-8-21-33,0 0-1,0-1 1,0 1 0,1-1 0,0 0-1,1 0 1,-1 0 0,1-1 0,0 0-1,0 0 1,4 2 33,-8-6-52,0 0 1,0 0-1,0 0 0,0 0 0,0-1 0,0 1 1,0-1-1,0 1 0,0-1 0,0 0 0,0 0 1,0 0-1,0 0 0,0 0 0,0 0 0,0-1 1,0 1-1,0-1 0,0 1 0,1-1 52,5-3-367,0 1 0,1-1 0,-2-1 0,3-1 367,5-3-700,66-38-3856,-36 16 3117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9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0 1320,'4'3'83,"-1"-1"0,1 0 0,-1 1-1,1-1 1,-1 1 0,0 0 0,0 0 0,0 1-1,0-1 1,-1 1 0,1-1 0,-1 1 0,0 0-1,0 0 1,0 0 0,-1 0 0,1 0-1,-1 0 1,0 0 0,0 0 0,0 1 0,-1-1-1,0 0 1,1 1 0,-2-1 0,1 2-83,-1 21 190,-1 0 1,-2 0-1,0 0 1,-2-1-1,-1 0 1,-1 0 0,-1 0-1,-1 0-190,-2-13 499,8-14 61,4-11 119,3 1-721,1 0 0,0 0 1,1 0-1,0 1 1,1-1-1,0 1 0,0 1 1,5-6 41,13-15-1620,27-27 1620,-47 53-79,57-55-1081,-54 53 1042,1 1 1,-1 0-1,1 0 0,-1 0 0,2 1 0,-1 1 0,0-1 1,3 0 117,-10 4 7,0-1 1,0 1-1,0 0 1,0-1 0,1 1-1,-1 0 1,0 0-1,0 0 1,0 0 0,0 0-1,1 0 1,-1 0-1,0 0 1,0 0 0,0 0-1,0 1 1,0-1-1,0 1 1,0-1 0,1 0-1,-1 1 1,0 0-1,0-1 1,-1 1 0,1 0-1,0-1 1,0 1 0,0 0-1,0 0 1,-1 0-1,1 0 1,0 0 0,-1 0-1,1 0 1,0 0-1,-1 0 1,1 1-8,1 4 121,-1 0 0,0 0 1,0 1-1,0-1 0,-1 0 0,0 5-121,0 2 77,10 90-224,-3-53-63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09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98 181 3561,'-1'3'1321,"-7"17"-1054,0 0 0,-2-1 1,0-1-1,-7 8-267,9-12 44,-10 9-49,17-23-2,1 1-1,0-1 1,0 0 0,0 0-1,-1 0 1,1 1-1,0-1 1,0 0 0,-1 0-1,1 0 1,0 0 0,-1 0-1,1 0 1,0 1-1,0-1 1,-1 0 0,1 0-1,0 0 1,-1 0 0,1 0-1,0 0 1,-1 0 0,1 0-1,0 0 1,0-1-1,-1 1 1,1 0 0,0 0-1,-1 0 1,1 0 0,0 0-1,0 0 1,-1-1-1,1 1 1,0 0 0,0 0-1,0 0 1,-1-1 7,0-1-76,0-1 1,0 0-1,0 0 1,0 0-1,1 0 1,-1 0-1,1 0 1,0 0-1,0 0 0,0-2 76,0-16-376,0 0 0,2 0 0,0 0 0,2 0 0,5-20 376,-5 29-98,0 0 0,0 1-1,1-1 1,0 1 0,1 1 0,0-1 0,1 1 0,0 0 0,1 0-1,8-8 99,-14 16-13,0 0-1,0 0 0,0 1 0,0-1 0,1 1 0,-1 0 1,0 0-1,1-1 0,-1 1 0,2 0 14,-3 1 19,0 0 0,-1 0 0,1 0 0,0 0-1,0 0 1,0 0 0,-1 0 0,1 0 0,0 1 0,0-1-1,-1 0 1,1 0 0,0 1 0,0-1 0,-1 0 0,1 1 0,0-1-1,-1 1 1,1-1 0,-1 1 0,1-1 0,0 1 0,-1 0 0,1-1-1,-1 1 1,0 0 0,1-1 0,-1 1 0,0 0 0,1-1 0,-1 1-1,0 0 1,1 0 0,-1-1 0,0 1 0,0 0 0,0 0 0,0 0-1,0-1 1,0 1 0,0 0 0,0 0-19,16 106 1823,9 52-257,-2 75-1566,-22-200 13,-1 1 0,-4 29-13,3-55 16,0 0-1,0-1 1,-1 1 0,-1 0 0,1-1-1,-2 1 1,1-1 0,-1 0-1,0 0 1,-1 0 0,1-1-1,-7 7-15,10-12 61,-1 0-1,-1 0 1,1 0-1,0-1 1,0 1-1,-1-1 1,1 1-1,-1-1 0,1 0 1,-1 0-1,1 0 1,-1 0-1,0-1 1,1 1-1,-1-1 1,0 1-1,0-1 1,0 0-1,1 0 0,-1 0 1,0-1-1,0 1 1,1-1-1,-1 1 1,0-1-1,1 0 1,-1 0-1,1 0 1,-1-1-1,1 1 0,-1 0 1,0-1-61,-1-1 79,-1 0 0,1 0 0,0 0 0,0-1 1,0 1-1,1-1 0,-1 0 0,1 0 0,0-1 0,0 1 0,0 0 1,1-1-1,-1 0 0,1 0 0,0 0 0,0-4-79,1 5 4,0-1 0,0 1 1,1-1-1,-1 1 0,1-1 0,0 1 0,1-1 0,-1 1 0,1-1 1,0 1-1,0 0 0,0-1 0,1 1 0,-1 0 0,1 0 1,0 0-1,0 0 0,1 0 0,-1 0 0,2-1-4,5-5-119,1 1-1,0-1 1,1 1-1,0 1 1,0 0 0,8-3 119,59-33-307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16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32 1968,'-3'-8'664,"3"7"-420,-1-1-1,0 0 0,0 0 0,1 0 0,-1 1 0,0-1 0,0 0 0,-1 1 0,1-1 0,0 1 0,0-1 0,-1 1 0,-1-1-243,-2 9 305,-17 45 30,5-1-192,3 1 0,2 1 0,-1 16-143,1 21 106,-5-1-1,-26 84-105,40-164-6,0 0 0,0-1-1,-1 1 1,0-1 0,0 0 0,-1 0-1,0 0 1,0-1 0,-1 1-1,-4 3 7,9-16-633,1 3 402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17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8 116 3137,'2'-6'197,"0"-1"1,1 1-1,0 0 1,0 1-1,0-1 1,0 1-1,1-1 1,0 1-1,0 0 1,1 0-1,-1 1 1,1-1-1,0 1 1,0 0 0,5-3-198,-2 3-30,0 0 0,0 0 1,0 1-1,0 0 1,1 0-1,0 1 1,-1 0-1,1 0 1,0 1-1,0 0 1,1 1 29,-7 0-28,0 0 1,-1 0 0,1 0-1,-1 0 1,1 0 0,-1 1 0,1-1-1,-1 1 1,1 0 0,-1-1 0,0 1-1,1 0 1,-1 1 0,0-1 0,0 0-1,0 1 1,1 0 27,-1-1-18,-1 1 0,0-1-1,0 1 1,0 0 0,0 0 0,0-1 0,0 1-1,0 0 1,-1 0 0,1 0 0,0 0 0,-1 0-1,0 0 1,1 0 0,-1 0 0,0 0 0,0 1 18,-1 6-33,0 0 1,-1 1-1,0-1 1,-1 0 0,0 0-1,0 0 1,0 0-1,-2 1 33,-14 25-2,-1-1-1,-1-1 0,-2 0 1,-2-2 2,-41 61 464,62-86-388,0 0 1,0 1-1,0-1 0,1 1 1,0 0-1,0 0 1,0 0-1,1 0 0,1 1 1,-1-1-1,1 0 1,0 1-1,1-1 0,-1 3-76,2-8 15,-1 0 0,0-1 0,1 1 0,-1 0 0,1 0 0,0 0 0,-1-1 0,1 1 0,0 0 0,0-1 0,0 1 0,0 0 0,1-1 0,-1 1 0,0-1 0,1 0 0,-1 0 0,1 1 0,-1-1 0,1 0 0,-1 0 0,1 0 0,0 0 0,-1-1 0,1 1 0,0 0 0,0-1 0,0 1 0,0-1 0,0 0-1,1 1-14,6-1 38,-1 1 0,1-1 0,-1 0 0,1-1-1,0 0 1,5-1-38,22-5 21,0-2 1,-1-2-1,0-1 1,0-1-1,-2-3 0,0 0 1,21-15-22,-51 29-4,0 0 0,0 0 0,0 0 0,0-1 0,0 1 1,0-1-1,-1 0 0,1 0 0,-1 0 0,0 0 1,0 0-1,0-1 0,0 1 0,-1 0 0,2-4 4,-3 5-3,0-1-1,1 1 1,-1 0-1,0-1 0,-1 1 1,1-1-1,0 1 0,-1 0 1,1-1-1,-1 1 1,0 0-1,0 0 0,0-1 1,0 1-1,0 0 0,0 0 1,0 0-1,-1 0 1,1 0-1,-1 0 0,0 1 1,1-1-1,-1 0 0,-1 0 4,-18-15 100,-1 2-1,0 0 1,-1 1-1,0 1 0,-2 1 1,-8-2-100,23 8 269,12 1-53,25-2-47,245-33-269,-257 37 95,1 2-1,-1 0 0,1 1 0,-1 0 1,16 3 5,-28-2-4,0-1 1,-1 1 0,1-1-1,0 1 1,0 0 0,0 0-1,0 0 1,-1 1 0,1-1-1,-1 1 1,1-1 0,-1 1-1,1 0 1,-1 0 0,0 0-1,0 0 1,0 1 0,0-1-1,0 0 1,-1 1 0,1-1-1,-1 1 1,1 0 0,-1-1-1,0 1 1,0 0 0,0 0-1,0 0 1,-1 0 0,1 0-1,-1 0 1,0 0 0,0 1 3,-1 31 72,-1 0 1,-2 0-1,-6 21-72,2-9 343,0 26-343,8-71 5,1 31 69,0-32-72,-1 0 1,0 0-1,0-1 0,0 1 1,1 0-1,-1 0 1,0 0-1,1 0 1,-1-1-1,1 1 1,-1 0-1,1 0 1,-1-1-1,1 1 1,0 0-1,-1-1 1,1 1-1,0-1 1,0 1-1,-1-1 1,1 1-1,0-1 0,0 1 1,0-1-1,-1 0 1,1 1-1,0-1 1,0 0-1,0 0 1,0 0-1,0 0 1,0 1-1,0-1 1,-1 0-1,2-1-2,3 0 8,-1 0-1,1 0 1,-1 0-1,1-1 0,-1 0 1,1 0-1,-1 0 1,0-1-1,0 1 1,2-3-8,39-33-85,-33 27 13,10-9-415,-1-1 1,14-18 486,-27 30-235,-1 0 0,-1-1 0,0 1 0,0-2 1,-1 1-1,0 0 0,-1-1 0,3-8 235,-6 15-82,-1-1 0,1 1 0,-1 0 0,0-1 0,0 1-1,0-1 1,-1-1 82,1 6 9,0-1 0,0 1 0,0-1 0,0 0 0,0 1-1,0-1 1,0 1 0,0-1 0,0 1 0,-1-1 0,1 1 0,0-1-1,0 1 1,-1-1 0,1 1 0,0-1 0,-1 1 0,1-1 0,0 1-1,-1-1 1,1 1 0,-1 0 0,1-1 0,0 1 0,-1 0 0,1-1-1,-1 1 1,1 0 0,-1 0 0,0-1 0,1 1 0,-1 0 0,1 0-1,-1 0 1,1 0 0,-1 0 0,1 0 0,-1 0 0,0 0 0,1 0-1,-1 0 1,1 0 0,-1 0 0,1 0 0,-1 0 0,1 1-1,-1-1 1,0 0 0,1 0 0,-1 1 0,1-1 0,0 0 0,-1 1-1,1-1 1,-1 0 0,1 1 0,-1-1 0,1 1-9,-5 2 105,1 1-1,0 1 1,0-1 0,0 0-1,1 1 1,-1 0 0,1 0-1,0 0 1,1 0 0,-1 1-1,1-1 1,-1 3-105,-1 3 97,1 0 0,0 0 0,1 0 1,0 0-1,1 0 0,0 2-97,1-8 21,0 1-1,0-1 1,1 1 0,0-1 0,0 1 0,0-1-1,1 0 1,-1 1 0,1-1 0,0 0-21,-1-3 5,0-1 1,0 1-1,0-1 1,0 1-1,0-1 1,0 1-1,1-1 1,-1 0-1,0 1 1,1-1-1,-1 0 1,1 0-1,-1 0 1,1 0-1,-1 0 1,1-1-1,0 1 1,0 0-1,-1-1 1,1 1-1,0-1 1,0 0 0,0 0-1,-1 1 1,1-1-1,0 0 1,0 0-1,0-1 1,0 1-1,-1 0 1,2-1-6,7-2 18,-1 0 0,0 0 0,0-1 0,0 0 0,-1-1-1,1 1 1,-1-2 0,0 1 0,0-2-18,6-5 21,0 0-1,0-1 0,-2 0 0,4-6-20,-10 11 5,0-1 0,0 0-1,-1 0 1,0 0-1,-1 0 1,0-1-1,0 0 1,2-10-5,-5 14-5,0-1 1,0 0-1,0 1 0,0-1 1,-1 1-1,0-1 1,-1 0-1,0 1 0,0-1 1,0 1-1,-1-1 1,1 1-1,-2-1 0,0-2 5,2 7-4,0 0 1,0 0-1,0 0 0,0 0 0,0 1 0,-1-1 0,1 0 0,0 1 0,-1-1 0,1 1 0,-1-1 0,0 1 1,1 0-1,-1 0 0,0 0 0,0 0 0,0 0 0,0 0 0,0 0 0,0 1 0,0-1 0,0 0 0,0 1 0,0 0 1,0 0-1,0-1 0,0 1 0,0 0 0,0 1 0,-1-1 0,1 0 0,0 1 0,0-1 0,-2 1 4,-1 1-13,0 0 0,1 1 0,-1-1-1,0 1 1,1 0 0,-1 0 0,1 0-1,0 1 1,0-1 0,0 1 0,1 0-1,-1 0 1,-1 3 13,2-3-117,0 0 0,0 0 0,1 1 0,-1-1-1,1 1 1,0 0 0,0-1 0,1 1 0,-1 0 0,1 0 0,0 0 0,1 0 0,-1 0 0,1 0-1,0 0 1,0 1 0,0-1 0,1 0 0,0 0 0,0 0 0,1 2 117,16 26-803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17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0 6089,'-25'2'2225,"-3"26"-1761,-2 4-344,5 11-112,-1 3 16,5 6 0,1-1 0,14 2-16,15-2-8,14-6-88,9-5-160,6-18-584,-8-1-505,6-21 809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18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1 423 6153,'45'-45'2126,"-44"45"-2098,-1 0 0,0-1 0,1 1-1,-1-1 1,1 1 0,-1 0 0,1 0 0,-1-1 0,1 1 0,-1 0-1,1 0 1,-1-1 0,1 1 0,-1 0 0,1 0 0,0 0-1,-1 0 1,1 0 0,-1 0 0,1 0 0,-1 0 0,1 0-1,-1 0 1,1 0 0,0 0 0,-1 1 0,1-1 0,-1 0-1,1 0 1,-1 1 0,1-1 0,-1 0 0,1 0 0,-1 1 0,0-1-1,1 1 1,-1-1 0,1 0 0,-1 1 0,0-1 0,1 1-1,-1 0-27,7 4 90,-3-3-84,1-1 1,-1 0-1,1 0 1,-1-1-1,1 1 1,0-1-1,-1 0 1,1 0-1,0 0 0,-1-1 1,1 0-1,-1 0 1,1 0-1,-1 0 1,1-1-1,-1 1 0,0-1 1,0 0-1,0-1 1,0 1-1,3-3-6,8-6 11,0 0 1,0-1-1,-1-1 0,9-11-11,-12 13 12,-1 0-1,0-1 1,-1 0-1,0-1 1,-1 0 0,6-14-12,-12 23-1,-1 1 0,1 0 1,-1-1-1,0 1 0,0-1 0,0 1 1,-1-1-1,1 1 0,-1-1 1,0 0-1,0 1 0,0-1 1,-1 0-1,1 1 0,-1-1 1,0 1-1,0-1 0,0 1 0,0-1 1,-1 1-1,1 0 0,-1-1 1,0 1-1,0 0 0,0 0 1,0 1-1,-1-1 0,1 0 0,-1 1 1,1-1-1,-3-1 1,2 2-8,-1-1 0,1 1 0,0 0 0,0 0 0,-1 0 0,1 1 0,-1-1 0,0 1 0,1 0 0,-1 0 0,0 0 0,0 1 0,0-1 0,-2 1 8,3 0-3,0 0-1,0 1 1,0-1-1,0 1 1,0 0-1,1-1 1,-1 2-1,0-1 1,0 0 0,1 0-1,-1 1 1,1 0-1,-1-1 1,1 1-1,-1 0 1,1 0 0,0 0-1,0 0 1,0 1 3,-4 6 3,0-1 1,0 1 0,1 0-1,0 1 1,1-1 0,0 1-1,1 0 1,0 0 0,0 0 0,1 0-1,0 1 1,1-1 0,0 1-4,0 3 7,1 0 1,0 0-1,1 0 1,0 0-1,2 0 1,-1 0 0,2 0-1,0-1 1,2 6-8,-3-12 2,0 0 0,0 0-1,1 0 1,0-1 0,0 0 0,1 0 0,0 0 0,0 0 0,0 0 0,1-1 0,-1 0-1,1 0 1,1-1 0,-1 0 0,0 0 0,1 0 0,0-1 0,0 0 0,0 0 0,0-1-1,1 0 1,-1 0 0,1 0 0,-1-1 0,6 0-2,1-1 2,-1 0-1,1-1 1,-1 0 0,1-1 0,-1-1 0,0 0-1,0-1 1,0 0 0,0-1 0,0-1-1,-1 0 1,0 0 0,-1-1 0,4-3-2,19-15-52,-2-2 1,-1 0-1,-1-3 1,-1 0-1,19-27 52,-39 45-54,-1-1-1,0 1 1,-1-1-1,0-1 0,-1 1 1,0-1-1,-1-2 55,-3 9-24,0-1-1,0 1 0,0-1 1,-1 0-1,-1 1 1,1-1-1,-1 0 0,-1 0 1,1 1-1,-1-1 0,-1 0 1,1 1-1,-1-1 1,-1 0 24,3 7 5,-1 0-1,1 0 1,0 0 0,-1 0 0,1 0 0,-1 1 0,1-1 0,-1 0 0,1 0 0,-1 0 0,0 1 0,1-1 0,-1 0 0,0 1 0,0-1 0,1 1 0,-1-1 0,0 1 0,0-1 0,0 1 0,0-1-5,0 1 4,0 0 1,1 0-1,-1 0 1,1 0-1,-1 1 1,1-1-1,-1 0 1,1 0-1,-1 0 1,0 1 0,1-1-1,-1 0 1,1 0-1,0 1 1,-1-1-1,1 0 1,-1 1-1,1-1 1,-1 1-1,1-1 1,0 1-1,-1-1 1,1 0-1,0 1 1,-1-1-1,1 1 1,0 0-1,0-1 1,0 1-1,0-1 1,-1 1-1,1-1 1,0 1-5,-1 6 7,-1 0 1,1 1-1,0-1 1,1 0-1,0 0 1,0 0-1,1 1 1,0-1-1,0 0 0,1 4-7,6 18-33,10 27 33,-9-29 6,4 14-3,-2 0 1,-2 0-1,-2 1 1,-2 1-1,-1-1 1,-2 1-1,-2-1 1,-4 23-4,4-65 8,0 1 1,0 0 0,0 0 0,0 0 0,0-1 0,-1 1 0,1 0 0,0 0-1,0-1 1,-1 1 0,1 0 0,0-1 0,-1 1 0,1 0 0,-1-1-1,1 1 1,-1 0 0,1-1-9,-1 1 14,1-1 0,0 0-1,0 0 1,-1 0 0,1 0 0,0 0-1,-1 0 1,1 0 0,0 0 0,-1 0-1,1 0 1,0-1 0,0 1 0,-1 0-1,1 0 1,0 0 0,-1 0 0,1 0-1,0 0 1,0-1 0,-1 1 0,1 0-1,0 0 1,0 0 0,0-1 0,-1 1-1,1 0 1,0 0 0,0-1-14,-2-1 60,1 0 0,-1 0 0,1-1 0,0 1 0,0 0-1,0-1 1,0 1 0,0 0 0,1-1 0,-1-2-60,0-1 29,1 1-1,1-1 1,-1 0-1,1 0 1,0 0-1,0 1 1,1-1-1,-1 1 1,1-1-1,1 1 1,1-4-29,7-12-4,1 0 0,6-6 4,-13 20 4,35-50-307,2 1-1,44-43 304,-54 66-412,1 2 0,1 1 0,2 2 0,1 1-1,1 2 413,-20 14-128,-28 19 229,1 0 0,-1 1-1,2 0 1,-1 0 0,1 1-1,0 0 1,1 0 0,1 1 0,-1 0-1,2 1 1,-1-1 0,2 1-1,-1 0 1,2 0 0,0 0-1,0 1 1,1-1 0,0 1-1,1-1 1,1 2-101,0 10-43,0 0-1,-2-1 1,-1 1-1,-1 0 1,-4 15 43,-16 32-99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2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22 1416,'-22'-11'937,"-52"0"7,44 45-192,-6 5 8,-9 33-168,-8 16-120,4 16-280,12 2-136,18-20-160,17-16-112,17-23-224,11-13-144,27-17-264,0-8-64,3-14 584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3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6 456,'0'-1'62,"-1"1"0,0-1 0,0 1 0,1-1 0,-1 1 0,0-1 0,0 1 0,0 0 0,0 0 0,0-1 1,0 1-1,0 0 0,1 0 0,-1 0 0,0 0 0,0 0 0,0 0 0,0 0 0,0 0 0,0 0 0,0 1 0,0-1 0,0 0 0,0 1-62,-31 14 658,22-10-513,0 0 0,1 1 0,0 0 0,0 0 0,0 1 0,1 1 0,0-1 0,0 1 0,1 0-1,0 1 1,0 0 0,0 2-145,-2 6 220,1 1-1,0 0 0,2 0 0,0 0 1,-1 10-220,4-16 50,1 0 0,0 0 1,1 0-1,1 0 1,0 1-1,0-1 0,1 0 1,1 0-1,1 3-50,-3-12 8,1 0 1,0 1-1,0-1 0,1 0 0,-1 0 1,1 0-1,-1 0 0,1 0 1,0-1-1,0 1 0,0-1 0,1 1 1,-1-1-1,0 1 0,1-1 1,0 0-1,2 1-8,0 0 9,0-1 0,0 0 0,0 0 1,0-1-1,0 1 0,0-1 0,0 0 0,1-1 0,-1 1 1,4-1-10,12-1-33,-1-1 1,1 0 0,-1-2 0,1 0 0,2-3 32,-21 7-5,147-49-2332,-102 35 1668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3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396 505 1624,'2'-5'241,"0"-1"72,0 0 0,-1-1 0,0 1 0,0 0 0,0-4-313,-1 9 41,1 0 0,-1 0 0,0 1-1,0-1 1,0 0 0,-1 0 0,1 1 0,0-1 0,0 0 0,0 0-1,0 1 1,-1-1 0,1 0 0,0 0 0,-1 1 0,1-1 0,0 0-1,-1 1 1,1-1 0,-1 1 0,1-1 0,-1 0 0,0 1-1,1-1 1,-1 1 0,1 0 0,-1-1 0,0 1 0,1-1 0,-1 1-1,0 0 1,0 0 0,1-1 0,-1 1 0,0 0 0,0 0 0,1 0-1,-1 0 1,0 0 0,0 0 0,1 0 0,-1 0 0,0 0 0,0 0-1,0 0 1,1 0 0,-1 1 0,0-1 0,0 0-41,-14 6 131,1 0 0,-1 1 0,1 0 0,1 1 0,-1 1 0,1 0 1,-10 10-132,-14 8 133,7-7-24,-23 16 639,-28 27-748,75-57 63,-1 0 0,1 0 0,0 1 0,1 0 0,0 0 0,0 1-1,-2 4-62,5-9 10,1 0 0,-1 0 0,1 1 0,-1-1-1,1 0 1,0 0 0,1 1 0,-1-1 0,1 1-1,-1-1 1,1 0 0,0 1 0,0-1 0,0 1-1,1-1 1,-1 1 0,1-1 0,0 0 0,0 1-1,1 0-9,-1-3-1,0 1 0,0-1-1,0 1 1,1-1 0,-1 0-1,1 0 1,-1 0 0,1 0-1,-1 0 1,1 0 0,0 0-1,-1 0 1,1 0 0,0-1-1,0 1 1,-1-1 0,1 0-1,0 1 1,0-1 0,0 0-1,0 0 1,-1 0 0,1 0-1,0 0 1,0-1 0,0 1 1,3 0-3,14-2-12,1 0-1,-1-1 1,0-1 0,0-1 0,0-1-1,-1-1 1,0 0 0,0-1 0,-1-1-1,0-1 1,2-2 15,-9 5-74,0 0-1,-1 0 1,0-1 0,0-1-1,-1 0 1,0 0-1,6-10 75,-10 14-65,0-1-1,-1 1 0,0-1 0,0 0 0,-1 0 0,1 0 0,-1-1 1,-1 1-1,1 0 0,-1-1 0,0 1 0,-1-1 0,1 1 1,-1-1-1,-1-2 66,1 8-2,0 1 1,0 0-1,0 0 1,0 0-1,0 0 1,0-1 0,0 1-1,0 0 1,0 0-1,0 0 1,0-1-1,0 1 1,0 0-1,0 0 1,0 0 0,-1 0-1,1 0 1,0-1-1,0 1 1,0 0-1,0 0 1,0 0-1,0 0 1,-1 0 0,1 0-1,0-1 1,0 1-1,0 0 1,0 0-1,-1 0 1,1 0-1,0 0 1,0 0-1,0 0 1,0 0 0,-1 0-1,1 0 1,0 0-1,0 0 1,0 0-1,0 0 1,-1 0-1,1 0 1,0 0 0,0 0-1,0 0 1,-1 0-1,1 0 1,0 0-1,0 0 1,0 0-1,0 1 1,0-1 0,-1 0-1,1 0 1,0 0-1,0 0 1,0 0-1,0 0 1,0 1-1,0-1 1,-1 0 0,1 0-1,0 0 1,0 0-1,0 0 1,0 1-1,0-1 1,0 0 1,-9 17 37,2 14 28,1 1 1,-1 21-66,7-49 5,-1-1 0,1 1-1,0 0 1,0 0 0,1 0 0,-1-1 0,1 1 0,0 0 0,0-1 0,0 1 0,0 0 0,1-1 0,-1 0 0,1 1-1,0 0-4,-1-3 3,0 0-1,0 0 1,0 0-1,1 0 1,-1 0-1,0 0 0,0 0 1,1 0-1,-1 0 1,0 0-1,1-1 1,-1 1-1,1-1 1,-1 1-1,1-1 0,-1 1 1,1-1-1,-1 0 1,1 0-1,-1 0 1,1 0-1,-1 0 0,1 0 1,0 0-1,-1 0 1,1-1-1,-1 1 1,1-1-1,-1 1 0,1-1-2,3-1 8,1-1-1,-2 0 1,1 0-1,0 0 1,0 0-1,-1-1 1,0 0-1,0 0 1,0 0 0,3-4-8,31-47 34,-37 53-33,31-49 34,-3-1-1,13-33-34,-31 59 4,-2 0 0,0 0 0,-2-1 0,-1 0-1,-1 0 1,1-23-4,-2-16 61,-3-1-1,-6-54-60,6 121 2,-1 0 0,0 0 0,0 0 0,0 0 0,0 0 0,0 0 0,0 0 0,0 0 0,0 0 0,0 0 0,0 0 0,0-1 0,0 1 0,0 0 0,0 0 0,0 0 0,0 0 0,0 0 0,0 0 0,0 0 0,0 0 0,0 0 0,0-1 0,0 1 0,0 0 0,0 0 0,0 0 0,0 0 0,0 0 0,0 0 0,0 0 0,0 0 0,0 0 0,0 0 0,0-1 0,0 1 0,0 0 0,0 0 0,0 0 0,0 0 0,0 0 0,-1 0 0,1 0 0,0 0 0,0 0 0,0 0 0,0 0 0,0 0 0,0 0 0,0 0 0,0 0 0,0 0 0,0 0 0,-1 0 0,1 0 0,0 0 0,0 0 0,0 0 0,0 0 0,0 0 0,0 0 0,0 0 0,0 0 0,0 0 0,-1 0 0,1 0 0,0 0 0,0 0 0,0 0 0,0 0-2,-4 10 21,-5 24-79,8-28 66,-8 36 36,2 1 0,2 0 0,1 1-44,0 131 75,3-80-72,0-81-3,-1 53 0,3-1 0,2 1 0,4 2 0,-7-66-22,1 0 0,-1 0 0,1 0 0,0 0 0,0 0 0,0 0 0,0 0 0,0-1 1,1 1-1,-1 0 0,1 0 0,-1-1 0,1 1 0,0-1 0,0 0 0,1 1 22,0-1-87,-1-1 0,0 0 0,1 0-1,-1 0 1,1 0 0,-1 0 0,1 0-1,0-1 1,-1 1 0,1-1 0,0 0 0,0 0-1,-1 0 1,1 0 0,0 0 0,-1-1-1,1 1 1,1-1 87,29-9-552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5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150 376 4025,'-8'3'193,"0"0"1,0 0-1,0 1 0,0 0 1,0 1-1,1 0 0,0 0 1,0 0-1,0 1 0,0 0 1,1 0-1,0 1 0,1 0 1,-1 0-1,1 0 1,1 1-1,-1-1 0,1 1 1,1 0-1,-3 8-193,2-8 28,2 0-1,-1 1 1,1-1 0,0 0 0,0 1-1,1 0 1,0-1 0,1 1-1,0-1 1,0 1 0,1 0-1,0-1 1,1 1 0,0-1 0,0 0-1,0 1 1,1-1 0,1 0-1,-1 0 1,1-1 0,3 4-28,-5-7 0,1-1 1,0 0 0,0 0-1,1 0 1,-1 0-1,1 0 1,-1-1 0,1 1-1,0-1 1,0 0-1,0 0 1,0-1-1,0 1 1,0-1 0,1 0-1,-1 0 1,0 0-1,1-1 1,-1 1 0,1-1-1,-1 0 1,0-1-1,1 1 1,-1-1 0,1 1-1,-1-1 1,0-1-1,3 0 0,2-1 4,0 0-1,0-1 0,0 0 0,-1-1 0,0 0 0,1 0 1,-2-1-1,1 0 0,-1 0 0,0-1 0,0 0 0,5-7-3,-2 0-14,-1-1-1,-1 0 0,0 0 1,-1-1-1,0 0 0,-2 0 1,0-1-1,-1 0 0,0 0 1,-2 0-1,1-5 15,-5 9 26,3 26 7,4 12-24,2-1 0,5 13-9,-6-18 4,-5-14-3,1-1 0,0 1-1,0-1 1,0 1-1,0-1 1,1 0-1,-1 0 1,1 0-1,0 0 1,0-1 0,3 2-1,-5-3 1,1-1 0,0 1 0,0-1 0,0 0 0,0 0 0,0 0 0,0 0 0,0 0 0,1-1 0,-1 1 0,0 0 1,0-1-1,1 0 0,-1 0 0,0 1 0,1-1 0,0-1-1,2 0 4,0 0-1,0 0 1,-1-1 0,1 0-1,0 0 1,0 0 0,-1 0-1,1-1 1,-1 0 0,0 0-1,0 0 1,0-1 0,0 1-1,-1-1 1,1 0 0,-1 0-1,0 0-3,12-18-5,-2-1 0,0 0 0,-2-1 0,0 0 0,-2 0 0,2-11 5,25-57-1,4 11-21,-35 67-74,-1 0 0,-1 0 0,0 0 1,-1 0-1,-1-1 0,1-11 96,-2 15-46,1 0 0,-2-1 0,1 1 1,-2 0-1,1 0 0,-1 0 0,-1 0 0,-4-10 46,7 20 6,0 1-28,0 0 2,0 0 0,0 2 24,1 65 417,0-23-91,-2 1-1,-4 24-329,-1-13 321,3-1 0,3 37-321,1-66 37,2 1 0,0-1-1,2 0 1,1 0-1,1-1 1,7 17-37,-10-33 3,0 0 1,1 0-1,0 0 1,0 0-1,1-1 1,0 0-1,0 0 1,3 1-4,-6-6-2,0 0 0,0 0 1,1 0-1,-1-1 0,1 1 1,-1-1-1,1 0 0,0 0 1,0 0-1,0-1 0,0 0 1,0 1-1,0-1 1,1-1-1,-1 1 0,0 0 1,0-1-1,1 0 0,-1 0 1,3-1 1,1 0-1,1-1 0,-1-1 0,1 0 1,-1 0-1,0 0 0,0-1 0,3-2 1,55-37-57,-28 17 2,-9 7-16,-1-1-1,-1-2 0,-1 0 1,-1-2-1,20-24 72,-29 28-28,0-1 0,-2 0-1,0-1 1,-2 0 0,0-1 0,-2 0-1,0-1 1,0-6 28,-9 28 4,0 0-1,-1-1 1,1 1-1,-1-1 1,1 1-1,-1 0 1,0-1-1,0 1 1,0-3-4,0 4 3,0 1-1,0 0 1,0 0 0,0-1 0,-1 1 0,1 0-1,0-1 1,0 1 0,0 0 0,0 0 0,-1-1 0,1 1-1,0 0 1,0 0 0,0-1 0,-1 1 0,1 0-1,0 0 1,0 0 0,-1-1 0,1 1 0,0 0-1,-1 0 1,1 0 0,0 0 0,0 0 0,-1 0-1,1 0 1,0 0 0,-1-1 0,1 1 0,0 0 0,-1 0-1,1 0 1,0 1 0,-1-1 0,1 0 0,0 0-3,-4 1 18,0 1 1,0 0 0,0 0 0,1 0 0,-1 0 0,1 0 0,0 1-1,0 0 1,-2 1-19,-24 22 129,0 1-1,2 2 0,-21 28-128,37-42 10,1 1 0,0 0-1,1 0 1,1 0 0,0 1-1,1 1 1,1-1 0,1 1-1,0 5-9,4-20 0,0 0 0,0 1 0,1-1 0,0 0 0,0 0-1,0 0 1,0 1 0,0-1 0,0 0 0,1 0 0,0 0 0,-1 1-1,1-1 1,1 1 0,-2-4 0,1 1 0,-1 0-1,1 0 1,-1-1 0,1 1 0,0-1-1,-1 1 1,1 0 0,0-1-1,0 1 1,-1-1 0,1 1 0,0-1-1,0 0 1,0 1 0,0-1-1,-1 0 1,1 0 0,1 1 0,0-1-1,1 0 1,-1 0-1,1 0 1,-1-1 0,1 1-1,-1 0 1,0-1-1,1 0 1,-1 1-1,2-2 1,7-3-6,0-1 0,0 0 0,0-1 0,-1 0 0,0-1-1,-1 0 1,1 0 0,-2-1 0,1 0 0,-1-1 0,7-10 6,-4 4-115,-1 0 1,0-1-1,-1-1 0,0 0 1,-2 0-1,0-1 1,1-5 114,-6 15-146,-1 1 1,0-1 0,0 1-1,0-1 1,-1-1 145,-3 14-20,2-4 29,1 0 0,-1 1 0,1-1 1,-1 0-1,1 1 0,0-1 0,-1 0 1,1 1-1,-1-1 0,1 1 0,0-1 1,-1 1-1,1-1 0,0 1 0,0-1 1,-1 1-1,1-1 0,0 1 0,0-1 1,0 1-1,0-1 0,0 1 0,0 0 1,-1-1-1,1 1 0,0-1 0,1 1 1,-1 0-10,0 18 44,0 0 0,2 0 0,0 0 0,2 0 0,1 6-44,-3-20 8,-1 4-3,1-1 0,1 0 0,0 0 1,0 0-1,0-1 0,1 1 0,0-1 1,0 0-1,1 0 0,0 0 0,1 0 0,-1-1 1,1 0-1,7 5-5,-10-9 1,0 1 1,0-1-1,0-1 1,1 1-1,-1 0 0,1-1 1,0 0-1,-1 0 1,1 0-1,0 0 1,-1 0-1,1-1 0,0 0 1,0 1-1,0-2 1,0 1-1,-1 0 1,1-1-1,0 1 0,0-1 1,-1 0-1,1-1 1,-1 1-1,1-1 1,-1 1-1,1-1 0,-1 0 1,0 0-1,0 0 1,0-1-1,1 0-1,9-8 4,1-1 0,-2-1-1,1 0 1,-2-1 0,0 0-1,0-1 1,-2 0 0,7-14-4,-9 16 2,-1-1 0,0 1 0,-1-2 0,-1 1 0,0 0 0,-1-1 0,-1 0 0,0 0 0,-1 1 0,0-1 0,-1-1-2,-27-268 468,44 431 24,-12-22-556,-5 0-1,-6 0 1,-17 89 64,23-212-22,-1 5-200,0-1-1,0 1 1,0-1-1,-1 0 1,0 1-1,-1-1 1,0 2 222,-6 1-557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11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126 131 4801,'85'-106'2835,"-68"84"-571,-17 22-2222,0 0 1,0-1-1,0 1 0,-1 0 1,1 0-1,0 0 0,0 0 1,0 0-1,0 0 1,0 0-1,0 0 0,0 0 1,0 0-1,0 0 0,0 0 1,0 0-1,0 0 1,0 0-1,0 0 0,0 0 1,0 0-1,0 0 0,0-1 1,0 1-1,0 0 0,0 0 1,0 0-1,0 0 1,0 0-1,0 0 0,0 0 1,0 0-1,0 0 0,0 0 1,0 0-1,0 0 0,0 0 1,0-1-43,-13 13 937,-12 8-627,0 1 0,2 1-1,0 2 1,-18 25-310,31-36 29,1 0-1,1 1 1,0 0 0,1 0-1,0 1 1,1 0-1,1 1 1,0-1-1,1 1 1,1 0-1,0 2-28,3-15 0,-1 1 0,1 0 0,0-1 0,0 1 0,0-1 0,0 1 0,1 0-1,-1-1 1,1 1 0,0-1 0,0 1 0,0-1 0,1 0 0,-1 1 0,1-1 0,0 0 0,0 0-1,0 0 1,0 0 0,0 0 0,1-1 0,-1 1 0,1-1 0,2 3 0,0-2-22,1 0-1,-1-1 1,1 1 0,-1-1 0,1 0 0,0-1-1,0 1 1,0-1 0,0 0 0,0-1 0,0 1-1,0-1 1,0 0 0,5-1 22,9-2-137,0 0 0,0-2 1,0 0-1,-1-1 0,1-1 1,-2-1-1,1 0 0,-1-2 0,0 0 1,-1-1-1,0 0 0,-1-2 0,0 0 1,-1-1-1,-1 0 0,0-1 0,-1 0 1,0-2-1,9-16 137,-21 32 27,-1 1-1,0-1 1,1 1-1,-1-1 1,0 1-1,1-1 1,-1 0-1,0 1 1,0-1-1,0 1 1,1-1-1,-1 0 1,0 1-1,0-1 1,0 1-1,0-1 1,0 0-1,0 1 1,0-1-1,0 0-26,-9 0 828,-18 15 156,25-13-951,0 1 0,0 0 0,1-1 0,-1 1 0,0 0 0,1 0 0,-1 0 0,1 0 0,-1 0 0,1 0 0,0 1 0,0-1 0,0 0 0,0 0 0,0 2-33,1-3 5,0 1 0,0-1 0,0 0 0,0 0 0,1 0 0,-1 1 0,0-1 0,0 0 0,1 0 0,-1 0 0,1 0 0,-1 0 0,1 0-1,-1 1 1,1-1 0,0 0 0,-1-1 0,1 1 0,0 0 0,0 0 0,0 0 0,-1 0 0,1-1 0,0 1 0,0 0 0,0-1 0,1 1 0,-1-1 0,0 1 0,0-1 0,0 1 0,0-1 0,1 0-5,7 3 21,0-1 0,1 0-1,-1-1 1,0 0 0,1 0 0,-1-1 0,0 0 0,1-1 0,8-2-21,11-2 86,-1-1 0,17-7-86,-30 8 24,0 0-1,-1-1 1,1-1 0,-1 0 0,-1-1-1,6-5-23,-14 10 5,-1 0 0,1-1 0,-1 1 0,0-1 0,0 0 0,-1 0-1,1-1 1,-1 1 0,0-1 0,0 0 0,0 0 0,-1 0-1,0 0 1,0 0 0,0 0 0,0-1 0,-1 1 0,0 0-1,0-6-4,-1 10 2,0-1 0,0 1-1,0 0 1,0-1 0,0 1-1,0 0 1,-1-1 0,1 1-1,0 0 1,-1-1 0,1 1-1,-1 0 1,0 0-1,1 0 1,-1-1 0,0 1-1,0 0 1,0 0 0,1 0-1,-1 0 1,0 0 0,-1 0-1,1 0-1,-2 0 2,1-1 0,-1 1 1,0 0-1,0 0 0,0 0 0,0 0 0,0 0 0,0 1 0,0-1 0,-2 1-2,-6-1 4,1 2 0,-1-1 0,0 1 0,1 1 0,-1 0 0,0 0-4,-5 3-1,1 0 0,0 1-1,0 1 1,1 1 0,-1 0 0,2 0-1,-1 2 1,1-1 0,-9 10 1,7-4-4,0 0 0,1 0 1,1 1-1,0 1 0,1 0 1,1 1-1,-5 10 4,13-22-1,0-1-1,1 1 1,-1 0 0,1 1 0,1-1-1,-1 0 1,1 1 0,0-1 0,0 0-1,1 5 2,0-8 0,0 0-1,1-1 0,-1 1 1,1 0-1,0-1 0,0 1 1,0-1-1,0 1 0,0-1 1,1 0-1,-1 1 1,1-1-1,0 0 0,-1 0 1,1 0-1,0 0 0,0 0 1,0 0-1,1-1 0,-1 1 1,0-1-1,1 0 0,-1 1 1,0-1-1,1 0 0,1 0 1,9 3 6,0 0-1,0-1 0,0 0 0,1-1 0,-1-1 0,1 0 0,-1-1 0,1 0 0,-1-1 0,1-1 0,8-2-5,15-4 32,1-1 1,-2-3 0,19-8-33,-11 2 16,0-2 1,12-9-17,-38 19 3,0-1-1,0-1 0,-2-1 1,1 0-1,-2-1 1,6-7-3,-15 14 27,-1 1 0,0-1 0,-1 0 1,0 0-1,0-1 0,0 1 0,-1-1 0,0 0 1,-1 0-1,0 0 0,0 0 0,0 0 1,-1 0-1,-1 0 0,1-8-27,-1 13 29,0 0 0,0 0 0,-1 0 0,1 0-1,0 1 1,-1-1 0,0 0 0,0 0 0,0 1 0,0-1 0,-1-1-29,2 3 7,-1 1 0,1-1 0,-1 0 1,0 1-1,1-1 0,-1 1 0,1-1 0,-1 1 0,0-1 1,0 1-1,1-1 0,-1 1 0,0 0 0,0-1 1,1 1-1,-1 0 0,0 0 0,0-1 0,0 1 1,1 0-1,-1 0 0,0 0 0,0 0 0,0 0 0,0 0 1,1 0-1,-1 1 0,0-1 0,0 0 0,0 0 1,1 1-1,-1-1 0,0 0 0,0 1 0,1-1 0,-1 1 1,0-1-1,1 1 0,-1-1 0,0 1 0,1-1 1,-1 1-1,1 0-7,-6 3 5,1 1 1,0 0 0,1 1 0,-1-1-1,1 1 1,0 0 0,0 0 0,1 0-1,0 1 1,0-1 0,0 1 0,0 3-6,1-5-1,1 0 0,0 0 0,-1 1 1,2-1-1,-1 0 0,1 0 0,-1 1 1,1-1-1,1 0 0,-1 1 0,1-1 1,0 0-1,0 0 0,1 0 0,-1 0 1,1 0-1,1 2 1,2 1-6,1-1 0,-1 1 1,2-1-1,-1-1 1,6 6 5,19 20-34,-30-31 29,0 1 0,0-1 0,0 0-1,-1 1 1,1-1 0,0 1 0,0-1-1,-1 1 1,1-1 0,-1 1 0,0 0-1,1 1 6,-1-3-14,0 1-1,0 0 1,0-1-1,0 1 0,-1 0 1,1-1-1,0 1 1,0 0-1,0-1 1,-1 1-1,1 0 0,0-1 1,-1 1-1,1-1 1,-1 1-1,1-1 1,0 1-1,-1-1 0,1 1 1,-1 0 14,-3 1-94,1 0 1,-1-1 0,1 1-1,-1-1 1,0 0-1,0 0 1,1 0 0,-4 0 93,6 0-28,-51 11-395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5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0 226 4657,'2'-2'211,"-1"-1"0,0 1-1,1 0 1,-1 0 0,1 0 0,-1 0 0,1 0 0,0 0-1,0 1 1,0-1 0,0 1 0,0-1 0,0 1 0,1 0-1,-1 0 1,0 0 0,1 0 0,0 0-211,8-2 136,0 0 0,0 1 0,11-1-136,10-1 161,182-29 92,86-17-1764,-299 49 1498,8 0-360,0-2-1,0 1 1,0-1-1,0 0 1,4-4 373,-11 7-62,-1-1 1,0 0-1,0 1 1,0-1 0,1 0-1,-1 0 1,0 0-1,0 0 1,0 0-1,-1 0 1,1 0 0,0 0-1,0 0 1,0 0-1,-1 0 1,1-1-1,-1 1 1,1 0 0,-1 0-1,1-1 1,-1 1-1,0 0 1,0-1 0,1 1-1,-1-1 1,0 1-1,0 0 1,0-1-1,-1 1 1,1 0 0,0-1-1,0 1 1,-1 0-1,1-1 1,-1 1 0,1 0-1,-2-2 62,1 1 95,0 0-1,-1 0 0,1 0 1,-1 0-1,0 0 1,0 0-1,0 0 1,0 0-1,0 1 1,0-1-1,0 1 0,0-1 1,0 1-1,-1 0 1,1 0-1,-1 0 1,1 0-1,-1 0 1,1 1-1,-1-1 0,1 1 1,-1 0-1,0 0 1,1 0-1,-1 0 1,0 0-1,1 0 1,-1 1-1,1-1 0,-3 1-94,0 0 160,0 1 0,0-1 0,0 1 0,0-1 0,1 2-1,-1-1 1,1 0 0,-1 1 0,1 0 0,0 0-1,0 0 1,0 1 0,0-1 0,0 1 0,-1 2-160,2-1 51,-1 1 0,1 0 0,0 0 0,0 0 0,1 0 0,0 0 0,0 1 0,1-1 0,-1 0 0,1 1 0,1 0 0,-1-1 1,1 1-1,0-1 0,1 2-51,0 2 29,1 0 0,0 1 0,1-1 1,0 0-1,1 0 0,0-1 0,0 1 1,1-1-1,2 4-29,3 1-4,0 1 0,1-2 0,0 1 0,1-1-1,0-1 1,1 0 0,1-1 0,-1-1 0,2 0 0,0 0 0,8 3 4,-19-11-56,1 0 0,-1 0 0,1-1 0,-1 1 1,1-1-1,-1 0 0,1-1 0,0 1 0,0-1 0,0 1 0,-1-1 1,1-1-1,0 1 0,0-1 0,-1 0 0,1 0 0,1 0 56,1-2-188,0-1-1,0 1 0,-1-1 0,1 0 1,-1-1-1,0 1 0,0-1 1,0 0-1,-1-1 0,3-2 189,33-42-611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6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334 333 1856,'3'-1'213,"1"1"0,-1-1 0,1 1 0,-1-1 0,0 1 0,1 1 0,-1-1-1,1 0 1,0 1-213,-3-1 30,-1 0-1,1 0 1,-1 1 0,0-1-1,1 0 1,-1 0-1,0 0 1,1 1 0,-1-1-1,0 0 1,0 0-1,1 1 1,-1-1-1,0 0 1,0 1 0,1-1-1,-1 0 1,0 1-1,0-1 1,0 0 0,1 1-1,-1-1 1,0 0-1,0 1 1,0-1-1,0 1 1,0-1 0,0 0-1,0 1 1,0-1-30,0 2 36,-1 0 0,1 0 0,-1 0 0,0-1 0,1 1 1,-1 0-1,0-1 0,0 1 0,0-1 0,0 1 0,-1 0-36,-12 13 210,0-2 0,0 1 0,-1-2-1,-1 0 1,-13 7-210,-5 5 187,-32 25 462,2 2 0,-19 25-649,81-75 6,0 0 0,1 1 0,0-1 0,-1 1 0,1 0 0,0-1 0,0 1 0,-1 0 0,2-1 0,-1 1 0,0 0 0,0 0 0,0 1-6,1-2-1,0-1 1,0 0 0,0 1-1,0-1 1,1 1-1,-1-1 1,0 0-1,0 1 1,0-1-1,1 0 1,-1 1-1,0-1 1,0 0 0,1 1-1,-1-1 1,0 0-1,0 1 1,1-1-1,-1 0 1,0 0-1,1 1 1,-1-1 0,0 0-1,1 0 1,-1 0-1,1 0 1,-1 0-1,0 1 1,1-1-1,-1 0 1,1 0-1,-1 0 1,0 0 0,1 0-1,-1 0 1,1 0 0,6-1-8,0 1 0,-1-1 0,1 0 0,0 0 0,0-1 1,4-1 7,21-8 3,0-2 1,-1 0 0,0-2-1,-1-2 1,-1-1 0,-1 0-1,-1-3 1,10-9-4,-29 24 7,-1-1 0,-1 0 1,0 0-1,0 0 0,0-1 0,-1 0 0,0 0 1,0-1-1,-1 1 0,0-1 0,0 0 1,-1 0-1,-1 0 0,1 0 0,-1-1 0,-1 1 1,0-1-1,0 1 0,-1-1 0,0 0 0,-1 1 1,0-3-8,-7-28 181,-2 0 1,-1 1-1,-2 1 1,-7-11-182,-10-35 597,28 79-559,-6-14 337,2 18-158,-1 11-62,3-1-151,1 1 0,0 0 0,1 0 0,0 0 0,0 0 0,1 0 0,0 0-1,1 0 1,0 1 0,1-1 0,0 0 0,2 4-4,4 24-11,2 1 0,9 19 11,-16-49 0,22 78-650,-5 1 0,-3 1-1,3 72 651,-11-86-550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6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22 3689,'0'-15'1832,"2"8"-512,-2 7-519,0 0-73,-2 0-176,0 0-136,0 0-240,0 0-128,-1 11-40,1 8 8,0 5-16,2 50 32,4-55-40,3-2-56,-1-10-344,11-3-312,9-13-945,6-8 1017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6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 5793,'-4'2'173,"1"1"-1,0-1 0,0 1 1,0 0-1,0 0 0,0 1 1,1-1-1,-1 0 0,1 1 1,0 0-1,0-1 0,0 1 1,0 3-173,-1 0 86,1 0 1,1 1 0,-1 0 0,1-1 0,1 1 0,-1 0 0,1 2-87,2 15 55,1-2-1,1 1 1,1 0 0,3 9-55,-4-21 15,0 1 1,0-1-1,2-1 0,-1 1 1,5 7-16,-7-16-10,-1 1 0,0 0 1,1-1-1,0 1 0,0-1 0,0 0 0,0 0 0,0 0 1,0 0-1,1-1 0,0 1 0,-1-1 0,1 0 1,0 0-1,0 0 0,0-1 0,4 2 10,-7-3-14,0 0-1,0 0 1,0 0-1,0 0 0,0 0 1,0 0-1,1 0 1,-1 0-1,0 0 1,0-1-1,0 1 0,0 0 1,0-1-1,0 1 1,0-1-1,0 1 1,-1-1-1,1 0 0,0 1 1,0-1-1,0 0 15,1-1-50,0 0 0,0-1 0,0 1 0,-1-1 0,1 1 0,-1-1 0,0 1 0,1-3 50,3-8-261,-1-1 0,-1 1 0,1-9 261,-2 11-136,0 0 31,1-4 9,0 1 0,0 0 0,2-1 0,-1 2 0,6-11 96,-8 21-4,-1 0-1,1 1 0,-1-1 1,1 0-1,0 1 1,0-1-1,0 1 0,1 0 1,-1 0-1,0 0 1,1 0-1,-1 0 0,1 0 1,0 1-1,0-1 1,-1 1-1,1 0 1,0 0-1,0 0 0,0 0 1,0 0-1,0 1 1,1-1-1,-1 1 0,0 0 1,0 0-1,0 0 1,0 0-1,2 1 5,-1-1 5,0 1 1,0 0-1,0 0 0,0 1 0,0-1 0,0 1 1,0 0-1,-1 0 0,1 0 0,-1 0 1,1 1-1,-1-1 0,0 1 0,0 0 1,0 0-1,0 0 0,0 0 0,-1 1 1,1-1-1,-1 1 0,0 0 0,0-1 0,-1 1 1,1 0-1,-1 0 0,0 0 0,0 0 1,0 0-1,0 4-5,1 5 70,-1 0-1,0 0 1,-1 0 0,-1-1-1,0 1 1,-1 0 0,0 0-1,-1-1 1,-2 5-70,-12 21 439,2-23 141,15-14-546,-1-1 0,1 0 0,-1 0 0,1 0 0,-1 1 0,1-1 0,-1 0 0,0 0 0,1 0 0,-1 0 0,1 0 0,-1 0 0,1 0 0,-1 0 0,0 0 0,1 0 0,-1 0 0,1-1 0,-1 1 0,1 0 0,-1 0 0,1 0 0,-1-1 0,1 1 1,-1 0-1,1-1 0,-1 1 0,1-1 0,-1 1-34,0-1 35,0-1 0,0 1 0,0 0 0,0-1 0,1 1 0,-1-1 0,0 1 0,1-1 0,-1 1 0,1-1 0,0 0 0,-1 1 0,1-1 0,0 1 0,0-1 0,0 0 0,0 1 0,0-1 0,0 0 0,0 1 0,1-1 0,0 0-35,13-41 34,0 14-347,2 1 0,1 0 0,2 1 0,0 1 0,2 0 0,2-1 313,-21 25-63,0 0 1,0 0-1,0 1 0,-1-1 1,2 0-1,-1 1 0,0-1 1,0 1-1,0-1 0,1 1 1,-1 0-1,0 0 0,1 0 1,-1 1-1,1-1 0,1 0 63,-4 1-22,1 0-1,0 0 0,0 0 1,-1 1-1,1-1 0,0 0 0,0 0 1,-1 1-1,1-1 0,0 0 0,-1 1 1,1-1-1,0 0 0,-1 1 1,1-1-1,-1 1 0,1-1 0,0 1 1,-1 0-1,1-1 23,0 2-19,0 0 0,0 0 0,0 0 0,0 0 1,0 0-1,-1 0 0,1 0 0,-1 0 0,1 0 0,-1 2 19,8 96-361,-2-16-630,2-30 555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7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1 5569,'-11'11'2137,"3"10"-1289,-3 9-720,7 8 120,-1 9 120,-1 8 40,6 16-128,0 7-72,2 12-136,0-3-24,-2-4 8,-2-17-120,-11-23-272,1-9-328,-12-23-1192,5-5 1199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7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0 204 7402,'1'-8'216,"0"0"-1,0 1 1,1-1 0,0 0 0,0 1 0,1-1 0,0 1 0,1 0 0,-1 0 0,1 0 0,0 0 0,1 1 0,0 0 0,0 0 0,0 0 0,1 0 0,-1 1 0,1 0 0,3-2-216,1-1-45,2 0 0,-1 1 0,1 0-1,0 1 1,0 0 0,0 1 0,1 0 0,0 1 0,0 0 0,0 1 0,1 0 45,-9 3-34,0-1 0,0 1 1,-1 0-1,1 0 0,0 0 0,0 1 0,0-1 0,0 1 1,0 1-1,-1-1 0,1 1 34,-2-1-23,-1 0 1,0 0-1,0 1 0,0-1 1,1 0-1,-1 1 1,-1 0-1,1 0 0,0-1 1,0 1-1,-1 0 1,1 0-1,-1 1 0,0-1 1,1 0-1,-1 0 1,0 1-1,0-1 0,-1 1 1,1-1-1,0 2 23,1 6-31,-1 0 0,-1 0 0,0 0-1,0 0 1,-1 0 0,0 0 0,0 0 0,-1 0-1,-1 0 1,0-1 0,0 1 0,-1-1 0,0 1 31,-5 10-5,-1 1 0,-2-2 0,0 1-1,0-1 1,-6 4 5,9-12-84,0 0 0,0-1 0,-1 0 0,-1 0 0,0-1 0,0-1 0,0 1 0,-1-2 0,-1 0-1,1 0 1,-1-1 0,0-1 0,0 0 0,-1-1 0,0 0 0,-3 0 84,10-3-440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7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50 4865,'-19'5'466,"0"1"0,1 1 0,0 1-1,0 0 1,0 2 0,1 0 0,-12 10-466,22-15 53,0 1 0,1 0-1,0 0 1,0 0 0,0 1 0,1 0 0,0 1-1,0-1 1,1 1 0,0 0 0,0 0 0,1 0 0,0 0-1,0 0 1,1 1 0,0 0 0,1-1 0,-1 6-53,1-3 37,1 0 0,0 1 0,1-1 0,0 0 0,1 1 0,0-1 0,1 0 0,0 0 0,4 9-37,-5-16 1,-1 0 0,1 0 0,0 0-1,1 0 1,-1-1 0,1 1-1,-1-1 1,1 1 0,0-1-1,1 0 1,-1 0 0,0 0 0,1 0-1,0-1 1,-1 0 0,1 1-1,0-1 1,0-1 0,0 1-1,1-1 1,-1 1 0,0-1 0,1 0-1,-1-1 1,0 1 0,3-1-1,2 0-3,0-1 1,0-1-1,0 0 1,0 0-1,-1 0 1,1-1-1,-1-1 1,0 1-1,0-1 1,0-1-1,0 1 1,-1-1 0,1-1-1,-1 0 1,4-4 2,4-4-87,0-1 0,-1-1 0,-1 0 0,0-1 0,-1 0 0,2-7 87,-9 16-107,-1 0-1,-1-1 1,1 1 0,-1-1-1,-1 0 1,0 0-1,0 0 1,0 0 0,-1 0-1,-1-1 1,0 1 0,0 0-1,-1-5 108,-1-1-172,-1 0 0,-1 1 0,0-1 0,0 1 0,-2-1-1,0 2 1,-4-9 172,9 20-6,0 1 0,1-1 0,-1 1 0,0-1 0,1 1 0,-1-1 0,0 1 0,0 0 0,0-1 0,0 1 0,-1 0 0,1 0 0,0 0 0,0 0 0,-1 0 0,1 0 0,-1 0 0,1 0 0,0 1 0,-1-1 0,0 0 0,1 1-1,-1-1 1,-1 1 6,2 0-6,-1 1 0,1 0 0,0 0 0,-1-1 0,1 1 0,0 0-1,0 0 1,-1 0 0,1 1 0,0-1 0,0 0 0,0 0-1,0 0 1,1 1 0,-1-1 0,0 1 0,0-1 0,1 0 0,-1 1-1,1-1 1,0 1 0,-1 0 0,1-1 0,0 1 0,0 1 6,-6 36-66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8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1 326 5889,'1'-4'168,"1"0"0,-1 0 1,1 1-1,0-1 0,0 0 0,0 1 0,1-1 0,-1 1 0,1-1 0,0 1 0,0 0 0,0 0 1,0 0-1,0 1 0,1-1 0,-1 1 0,1 0 0,0 0 0,-1 0 0,1 0 0,2 0-168,8-2 68,1-1 0,-1 2 0,1 0-1,0 0 1,8 1-68,-4 0-12,0 1 0,0 1 0,0 0 0,0 1 0,-1 1 0,6 2 12,-19-3-14,0 1 0,1-1 0,-1 1-1,0 0 1,0 1 0,-1-1 0,1 1-1,0 0 1,-1 0 0,0 0 0,2 2 14,-4-2-12,1-1 0,-1 1 0,0 0 0,0 0 0,0 0 0,-1 0 0,1 0 0,-1 0 0,1 1 0,-1-1 0,0 1 0,0-1 0,-1 0 0,1 1 0,-1 0 0,0-1 0,0 1 0,0 1 12,-2 19-3,-2 1 1,-1-1-1,-1 1 1,0-1-1,-2-1 0,-5 9 3,-12 42 124,24-73-119,1 0 0,-1 1 0,1-1 0,0 0 0,-1 0 0,1 1 0,0-1 0,0 0 0,0 0 0,-1 1 0,2-1 0,-1 0 0,0 1 0,0-1 0,0 0 0,0 0 0,1 1 0,-1-1 0,1 0 0,-1 0 0,1 0 0,-1 0 0,1 1-5,1-1-7,0 0 0,0 0 0,0 0 0,0 0-1,0 0 1,0 0 0,0 0 0,1-1 0,-1 0-1,0 1 1,0-1 0,0 0 0,1 0 0,-1 0 7,8 0-179,-1 0 1,1 0-1,-1-1 1,1-1-1,-1 1 1,1-2-1,-1 1 1,0-1 0,0-1-1,0 1 1,0-2 178,12-7-368,-1-1-1,5-4 369</inkml:trace>
  <inkml:trace contextRef="#ctx0" brushRef="#br0" timeOffset="1">617 0 6281,'-19'13'2177,"-9"21"-1969,0 5-32,9 10 80,4 2-16,11 15-8,4 0-104,8 2-112,5-6 8,8-22-104,3-12-24,-7-22-480,6-8-448,7-28 648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8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1 5009,'-6'17'1744,"-7"8"-1512,6 9-63,-3 9 151,-1 4 0,0 13-48,1 3-96,-1-3-176,1 2-104,-1-17-432,0-11-393,7-22 569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28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139 237 6241,'1'-2'154,"-1"1"0,1-1 0,-1 1-1,1-1 1,0 1 0,-1-1 0,1 1 0,0 0-1,0-1 1,0 1 0,0 0 0,0-1 0,0 1-1,1 0 1,-1 0 0,0 0 0,0 0 0,1 0-1,-1 1 1,2-2-154,0 1 77,0 0 1,1 0-1,-1 0 0,1 0 1,-1 1-1,1-1 0,0 1 1,-1 0-1,4 0-77,1 0-50,1 1 0,-1 1-1,1-1 1,-1 1 0,0 1 0,0-1 0,0 2-1,2 0 51,-6-2-28,-1 0 0,-1-1 0,1 1-1,0 1 1,0-1 0,-1 0 0,1 1 0,-1-1-1,0 1 1,1 0 0,-1 0 0,0 0-1,-1 0 1,1 0 0,-1 0 0,1 1 28,0 2-44,-1 0 0,1-1 0,-1 1 0,0 0 0,-1 0 0,0 0-1,0 0 1,0 0 0,-1 2 44,-2 13-123,-2 0-1,0 0 0,-1-1 0,-8 17 124,14-36-2,-10 27-49,-1-2 1,-2 1 0,0-1-1,-2-1 1,0-1 0,-2 0-1,-1-1 1,-2 1 50,15-19-7,-1 1 1,1-1-1,-1 0 0,-1-1 1,1 1-1,-1-1 0,0 0 1,-3 1 6,7-4-51,1 0 0,-1 0 0,0-1 1,1 1-1,-1 0 0,0-1 1,0 0-1,0 0 0,0 0 0,1 0 1,-1 0-1,0 0 0,0-1 0,0 1 1,1-1-1,-1 0 0,0 0 0,1 0 1,-1 0-1,1-1 0,-1 1 1,1 0-1,0-1 0,-2-1 51,-24-26-447</inkml:trace>
  <inkml:trace contextRef="#ctx0" brushRef="#br0" timeOffset="1">404 0 3601,'64'52'1688,"2"18"-944,0 19-56,-13 5-95,-38 19-361,-22 17-104,-63 28-136,-39 10-312,-63 0 232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0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 1520,'-9'2'6800,"16"4"-4787,31 10-2694,-28-12 1357,51 18-370,-56-20-273,0-1-1,0 0 1,-1-1-1,1 1 1,0-1-1,0 0 0,0 0 1,0 0-1,0-1 1,-1 0-1,1 0 1,0 0-33,18-3 85,6 2 81,1-2 1,0-1-1,-1-2 1,10-3-167,-38 8-732,-6 2-2476,3 0 2150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43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175 582 1392,'-50'-25'699,"49"25"-669,0 0 0,1-1-1,-1 1 1,1 0 0,-1-1 0,1 1-1,-1 0 1,0 0 0,1 0 0,-1-1-1,0 1 1,1 0 0,-1 0-1,1 0 1,-1 0 0,0 0 0,1 0-1,-1 0 1,0 1 0,1-1 0,-1 0-1,0 0 1,1 0 0,-1 1 0,1-1-1,-1 0 1,0 0 0,1 1 0,-1-1-1,1 1 1,-1-1 0,1 0 0,-1 1-30,-4 16 358,4-13-194,-14 63 279,4 0-1,2 0 0,2 18-442,2 58 1026,8 2-1026,-2-115 0,0 44 2,-2-66-2,0 0 0,0-1 0,-1 1 0,1 0 0,-2 0 0,1-1 0,-1 1 1,0-1-1,2-6 9,1 0 0,-1 0 0,1 0 0,-1 0 0,1 0 1,-1-1-1,1 1 0,-1 0 0,0 0 0,1 0 0,-1-1 0,0 1 1,0-1-1,0 1 0,0 0-9,1-1 10,0 0-1,-1 0 1,1 0 0,0 0 0,-1 0 0,1 0-1,0 0 1,-1 0 0,1 0 0,0 0 0,0 0-1,-1-1 1,1 1 0,0 0 0,-1 0 0,1 0-1,0 0 1,0 0 0,-1-1 0,1 1 0,0 0-1,0 0 1,-1 0 0,1-1 0,0 1 0,0 0-1,0 0 1,-1-1 0,1 1 0,0 0 0,0 0-10,-2-4 57,1 1 0,0-1 1,-1 0-1,1 1 1,1-1-1,-1 0 0,0 1 1,1-3-58,-5-60 26,3-5-26,0 22 3,1-593 156,2 619-120,2-45 288,5-17-327,-5 65 58,0 1 0,2 0 1,0-1-1,1 2 1,1-1-1,6-9-58,-7 17-9,0 1 1,1 0-1,0 1 1,1 0-1,0 0 0,0 0 1,1 1-1,0 1 1,1-1-1,-1 1 1,1 1-1,2-1 9,0 0-63,1 1 0,0 0 0,0 1 0,0 1 0,0 0 0,1 1 0,0 0 0,-1 1 0,1 0-1,2 1 64,-11 1-17,-1 0 0,1 0 0,-1 0-1,1 1 1,0-1 0,-1 1 0,0 1-1,1-1 1,-1 0 0,1 1-1,-1 0 1,0 0 0,0 0 0,0 1-1,0-1 1,1 3 17,-1-1-5,-1-1-1,1 2 1,-1-1 0,0 0 0,0 0-1,-1 1 1,1 0 0,-1-1-1,0 1 1,-1 0 0,1 0-1,-1 0 1,0 0 0,1 5 5,0 11 9,0 1 0,-1-1 1,-1 1-1,-1 0 0,-1-1 0,-1 1 1,-1-1-1,-1 0 0,-6 16-9,7-23-6,-1-1-1,-1 1 1,0-1 0,0 0-1,-2-1 1,1 0 0,-2 0-1,0 0 1,0-1 0,-1-1-1,0 1 1,-1-2-1,0 1 1,0-1 0,-3 0 6,-9 3-564,-1-1 0,-1 0-1,-19 4 565,26-9-653,-1 3-59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45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382 773 1312,'51'-61'560,"-49"58"-518,0 1-1,-1-1 0,1 1 1,0-1-1,-1 0 0,0 0 1,0 0-1,1 0 0,-2 0 1,1 0-1,0 0 1,-1 0-1,1 0 0,-1 0 1,0 0-1,0-1 0,0 1 1,0 0-1,-1 0 0,1 0 1,-1 0-1,0 0 0,0 0 1,0 0-1,0 0 0,-1 0 1,1 0-1,-1 0 0,0 1-41,-3-6 219,0 1-1,-1 0 0,0 1 1,0-1-1,-1 1 1,0 1-1,0-1 0,-4-1-218,4 2 148,0 1-1,0 0 0,0 1 1,-1 0-1,1 0 0,-1 0 1,1 1-1,-1 0 0,0 1 1,0 0-1,0 0 0,0 0 1,0 1-1,0 1 0,0-1 1,0 1-1,0 1 0,-1 0-147,-3 1 49,0 1-1,1 0 1,0 1 0,0 0-1,0 1 1,0 0-1,1 1 1,0 0-1,0 0 1,1 1-1,-7 8-48,6-5-34,0 0 1,1 1-1,0 0 0,1 0 0,0 1 0,1 0 0,0 1 0,1-1 0,-3 13 34,6-17 10,0 0 0,1 1-1,0-1 1,1 1 0,0 0 0,1-1-1,0 1 1,0 0 0,1-1-1,0 1 1,1 0 0,0-1-1,0 1 1,3 5-10,-2-9 0,-1 0 1,1-1-1,0 1 0,0-1 0,0 0 1,1 0-1,0 0 0,0 0 0,0 0 1,1-1-1,-1 0 0,1 0 0,0 0 1,1 0-1,-1-1 0,0 0 0,6 2 0,-4-2 0,0-1 1,0-1-1,0 1 0,0-1 0,0 0 0,0-1 0,0 0 1,1 0-1,-1 0 0,0-1 0,0 0 0,0-1 0,0 1 1,0-1-1,2-2 0,1 1-5,-1-1 1,0 0 0,0 0-1,0-1 1,-1 0-1,1-1 1,-1 0 0,0 0-1,-1-1 1,0 0-1,0 0 1,0-1 0,-1 1-1,2-5 5,-1 0-7,0 0 0,-2 0 1,1-1-1,-1 1 0,-1-1 0,0-1 0,-1 1 0,0 0 0,-2-1 0,1 0 7,0-1 17,-2 15-17,0 0 0,0 0 0,0 0 1,0 0-1,0 0 0,0 0 0,0 0 1,1 0-1,-1 0 0,0 0 0,0 0 1,0 0-1,0 0 0,0 0 0,0 0 1,0 0-1,0 0 0,0 0 0,0 0 1,0 0-1,0 0 0,0 0 0,0 0 1,0 0-1,0 0 0,0 0 0,0 0 1,0 0-1,0 0 0,1 0 0,-1 0 1,0 0-1,0 0 0,0 0 0,0 0 1,0 0-1,0 0 0,0 0 0,0 0 1,0 0-1,0-1 0,0 1 0,0 0 1,0 0-1,0 0 0,3 27 11,-1 1-7,9 39 2,-11-62-6,1-1 0,0 0 0,0 1 0,1-1-1,-1 0 1,1 0 0,0 1 0,0-1 0,0-1-1,1 1 1,-1 0 0,1-1 0,0 1 0,0-1-1,1 1 1,-2-2 0,0-1 0,0 0-1,0 0 1,0 0-1,1 0 1,-1 0-1,0 0 1,0-1 0,1 1-1,-1-1 1,0 1-1,1-1 1,-1 0 0,1 0-1,-1 0 1,0 0-1,1-1 1,-1 1-1,0 0 1,1-1 0,-1 0-1,0 0 1,0 0-1,0 0 1,2-1 0,6-3-1,-1-1 0,0 0 1,0-1-1,0 1 0,-1-2 0,0 1 0,-1-1 1,0-1-1,0 1 0,0-1 0,-1 0 0,-1-1 1,0 1-1,0-1 0,1-3 1,-4 7 33,0 1 0,0-1 0,0 0 0,0 0 0,-1 0 1,0 0-1,0 0 0,-1 0 0,1-1 0,-1 1 0,-1 0 0,1 0 0,-1 0 0,0 0 0,-1 0 1,1 0-1,-1 0 0,-1 0 0,1 0 0,-1 1 0,0-1 0,0 1 0,0 0 0,-1 0 0,1 0 0,-2 0 1,-2-2-34,-37-19 753,44 25-776,0 1-61,0 0-37,4-2-79,99-19 156,-79 16 37,-16 4 3,51-8-40,-56 9 37,0 0 1,0 0-1,0 0 0,0 0 0,0 1 0,0-1 0,0 1 0,0 0 1,-1 0-1,1 0 0,0 0 0,0 0 0,-1 1 0,3 0 7,-4-1-4,0 1 0,0-1-1,0 0 1,0 0 0,0 1-1,-1-1 1,1 0 0,0 1 0,-1-1-1,1 1 1,-1-1 0,1 1-1,-1-1 1,1 1 0,-1-1 0,0 1-1,0 0 1,0-1 0,0 1-1,0-1 1,0 1 0,-1-1 0,1 1-1,0 0 1,-1-1 4,-14 43-27,12-36 23,-5 11 3,0 1 0,2 0 0,1 0 0,0 0 1,1 1-1,0 7 1,4-22-1,-1-1 1,1 0-1,0 1 1,1-1-1,-1 0 0,1 1 1,0-1-1,0 0 1,1 0-1,-1 0 1,1 0-1,0 0 0,1 0 1,-1 0-1,1-1 1,0 1-1,0-1 1,0 0-1,1 0 1,-1 0-1,1 0 0,0-1 1,0 1-1,1-1 1,-1 0-1,0 0 1,5 1 0,-1-1-10,0 0 0,-1 0 1,1-1-1,1-1 0,-1 0 1,0 0-1,0 0 0,0-1 1,1 0-1,-1 0 0,0-1 1,0 0-1,0-1 0,5-1 10,18-6-137,1-1-1,-2-2 1,2-2 137,-11 5-105,-4 3 30,5-3-25,1 0 1,-1-2-1,-1 0 1,0-1-1,0-1 1,-2-2-1,3-1 100,-17 11-1,-1 0-1,0-1 0,1 1 1,-2-1-1,1 0 0,-1 0 1,0 0-1,0 0 0,0 0 1,-1-1-1,0 1 0,-1-1 1,1 0-1,-1 1 0,0-1 1,-1 0-1,0 0 0,0-3 2,-2-17 4,0 0 0,-2 0 0,-1 0-1,-2 0-3,2 5-1,-7-33-24,-25-130 299,30 135-138,1-1-1,2-36-135,4 77-44,0-1-1,-1 1 0,-2-11 45,2 20 3,1-1 0,0 0-1,0 0 1,-1 1 0,1-1 0,-1 0 0,1 1-1,-1-1 1,0 1 0,0-1 0,0 0 0,0 1-1,0 0 1,0-1 0,0 1 0,0 0 0,-1-1-1,1 1 1,0 0 0,-1 0 0,1 0 0,-1 0-1,1 0 1,-1 1 0,1-1 0,-1 0 0,-1 0-3,2 1 7,0 0 1,-1 1-1,1-1 1,0 0 0,0 0-1,-1 1 1,1-1-1,0 1 1,0-1-1,0 1 1,0-1 0,0 1-1,-1 0 1,1 0-1,0-1 1,1 1 0,-1 0-1,0 0 1,0 0-1,0 0 1,0 0 0,1 0-1,-1 0-7,-14 27 48,14-26-45,-4 13 4,0 0-1,1 0 1,1 0-1,0 0 1,1 0-1,0 1 1,1-1-1,1 9-6,3 23 17,1 1-1,4 5-16,27 117 69,-15-84 108,-4 5-177,-11-60 59,-2 0-1,-1 0 1,-2 0 0,-1 1 0,-2 1-59,2-20-133,-1 0 1,-1 0-1,0-1 1,-1 1-1,0-1 1,-1 0-1,0 0 1,-1 0-1,0-1 1,-1 0-1,-1 0 1,1-1-1,-5 4 133,-13 12-580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45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51 344 5937,'-23'-64'2043,"-2"-12"-2043,25 74 42,-1 0-1,1 0 1,-1 0 0,1 0-1,0 1 1,0-1-1,0 0 1,0 0-1,0 0 1,0 0 0,0 0-1,1 0 1,-1 0-42,1 1 15,-1 1 1,0-1-1,1 0 0,-1 1 1,1-1-1,-1 1 1,1-1-1,0 1 1,-1 0-1,1-1 0,-1 1 1,1 0-1,0-1 1,-1 1-1,1 0 1,0-1-1,-1 1 0,1 0 1,0 0-16,38-10 25,1 1 0,18-1-25,13-2-390,-51 9 243,38-9-1050,1 3 0,32 0 1197,-87 9-58,-1 0 0,1 0-1,-1 0 1,1 0 0,0 0 0,-1 1-1,1 0 1,-1 0 0,1 0 0,-1 0-1,1 0 1,2 2 58,-4-2 43,0 1 0,0 0 0,-1 0 1,1 0-1,0 0 0,-1 0 0,1 0 0,-1 0 0,0 0 0,0 1 1,1-1-1,-2 0 0,1 1 0,0-1 0,0 1 0,-1-1 0,1 1 1,-1 1-44,4 31 879,-3-24-737,0-1 0,0 1 1,1 0-1,1-1 0,0 1 0,1 2-142,-3-10 2,1-1 1,-1 1-1,0-1 0,1 0 1,-1 1-1,1-1 0,0 0 1,0 0-1,0 0 0,0 0 0,0-1 1,0 1-1,1 0 0,-1-1 1,0 0-1,1 1 0,-1-1 1,1 0-1,0 0 0,-1 0 0,1-1 1,0 1-1,-1-1 0,1 1 1,0-1-1,2 0-2,1 0-29,1-1 1,-1 0-1,0 0 1,0-1-1,0 1 1,0-1-1,0-1 1,0 1-1,-1-1 1,1 0-1,-1 0 0,1-1 1,-1 1-1,0-1 1,0 0-1,-1-1 1,2-1 28,0 0-63,1-1 0,-1 0 0,-1-1 0,1 0 0,-1 0 0,0 0 0,-1 0 0,0-1 0,-1 1 0,0-1 0,1-3 63,-3 7-34,-1 1-1,1-1 0,-1 1 0,0-1 1,0 1-1,-1 0 0,1-1 0,-1 1 1,0-1-1,0 1 0,0 0 0,-1 0 1,0 0-1,-1-3 35,0 1-48,-1 0 1,1 0-1,-1 0 1,-1 1-1,1-1 0,-1 1 1,0 0-1,0 0 0,-4-1 48,4 2-29,1 1 0,-1 0-1,0 0 1,-1 0-1,1 1 1,-1-1 0,1 2-1,-1-1 1,1 0-1,-1 1 1,-1 0 29,3 1-10,1-1 1,-1 1-1,1 0 1,-1 1-1,1-1 1,-1 1-1,1-1 1,-1 1-1,1 0 1,-1 0-1,1 1 1,0-1-1,0 1 1,0-1-1,-1 1 1,2 0-1,-1 0 1,-1 1 9,0 0-12,1 1 1,-1 0-1,0 0 1,1 0-1,0 1 0,0 0 12,-14 30-33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46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 5273,'17'-13'548,"-12"8"-366,2 0 0,-1 0 1,0 1-1,1 0 0,0 0 1,0 0-1,0 1 1,0 0-1,1 1 0,2-1-182,5-1 40,7-2-174,1 1 0,0 1-1,0 0 1,18 1 134,-35 3-53,0 1 0,1-1 0,-1 1 0,0 0 0,0 1 0,0-1 0,0 1 0,0 0 0,0 1 53,-2-1-24,-1 0 0,0 0 0,1 0 1,-1 0-1,0 1 0,0 0 0,0-1 0,-1 1 0,1 0 0,-1 0 1,1 1-1,-1-1 0,0 0 0,1 4 24,1 3-12,0 0 1,-1 0-1,-1 0 0,0 0 0,0 0 1,-1 1-1,0-1 0,-1 1 0,0-1 1,-1 0-1,0 1 0,-1-1 0,0 3 12,-3 9 70,-1 0-1,-1-1 0,-1 0 0,0 0 0,-8 12-69,3-14 260,6-14 167,4-12 471,3 3-917,1-1 0,-1 0 0,1 0 1,0 0-1,0 1 0,1-1 0,-1 1 1,1-1-1,0 1 0,0-1 0,1 1 1,-1 0-1,1 0 0,3-3 19,8-11-136,1 1 0,0 0-1,1 2 1,1 0 0,1 0 0,17-9 136,-23 15-104,2 1 1,-1 1 0,1 1 0,0 0-1,10-3 104,-20 8-14,1 0 0,0 0 0,0 0 0,-1 0 0,1 1 0,0 0 0,0 0 0,0 0 0,2 1 14,-5 0-2,1-1 0,-1 1 1,1 0-1,-1 0 0,1 0 0,-1 0 1,0 1-1,1-1 0,-1 0 1,0 1-1,0 0 0,0-1 0,0 1 1,0 0-1,-1 0 0,1 0 0,0 2 2,5 8 17,0 0-1,-1 1 0,-1 0 1,0 1-1,-1 0-16,14 36 105,-13-41-75,-1 0 0,1 0 0,0 0-1,4 4-29,-7-11 5,-1 0 0,1 0-1,0 1 1,0-1-1,0-1 1,1 1 0,-1 0-1,0-1 1,1 1-1,-1-1 1,1 1 0,-1-1-1,1 0 1,0 0-1,-1-1 1,1 1 0,0 0-1,0-1 1,1 0-5,4 0 5,-1 0-1,1-1 1,0 0 0,-1-1 0,1 0 0,0 0 0,-1 0-1,0-1 1,0 0 0,0-1 0,0 0 0,0 0 0,-1 0-1,0-1 1,3-2-5,2-2-5,-1-1 0,0 0-1,0-1 1,-1 0-1,0 0 1,-1-1 0,-1 0-1,1-2 6,-7 13 9,-1 0 0,1 0 0,-1 1 0,1-1 0,-1 0 0,1 0-1,-1 0 1,0 0 0,1 0 0,-1 0 0,0 1 0,0-1 0,0 0 0,0 0 0,0 0 0,0 0 0,0 0 0,0 0-1,0 0 1,0 0 0,0 0 0,0 0 0,-1 0-9,1 1 16,-1 0 1,0 1-1,0-1 0,0 0 0,1 0 1,-1 0-1,0 1 0,0-1 0,1 0 1,-1 1-1,0-1 0,1 1 1,-1-1-1,0 1 0,1-1 0,-1 1 1,1-1-1,-1 1 0,1 0 0,-1-1 1,1 1-1,-1 0 0,1-1 0,0 1 1,-1 0-1,1 0 0,0-1-16,-7 11 96,1 1 0,0-1 0,1 1 0,0 0-1,1 0 1,0 0 0,1 1 0,0-1 0,1 1-1,1 0 1,0 0 0,1 5-96,-1-11-2,2 0 0,-1-1 0,1 1-1,0 0 1,0-1 0,1 1 0,0-1 0,0 1-1,1-1 1,-1 0 0,1 0 0,1 0 0,-1 0 0,1 0-1,0-1 1,0 0 0,1 0 0,0 0 0,-1 0 0,2-1-1,-1 1 1,0-1 0,1-1 0,2 2 2,-1-2-87,0 0-1,0 0 1,0-1 0,1 0 0,-1 0-1,1-1 1,0 0 0,-1 0 0,1-1-1,0 0 1,-1 0 0,2-1 87,2-1-125,-1-1 1,1 0 0,6-3 124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46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22 7410,'-2'-21'2568,"15"29"-2440,12 12-416,20 7-2032,6-3 1623</inkml:trace>
  <inkml:trace contextRef="#ctx0" brushRef="#br0" timeOffset="1">754 178 7130,'-12'19'2424,"-20"21"-2256,-11 9-136,-4 11-24,-4-2 16,11-7-40,18-4 24,29-9-80,22-8-112,35-28-416,11-9-448,27-22 656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1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17 1984,'0'0'78,"0"-1"0,0 0 0,0 1 0,0-1 0,0 1 0,0-1 0,0 0 0,0 1 0,0-1 0,0 1 0,-1-1 0,1 0 0,0 1 0,0-1 0,-1 1 0,1-1 0,0 1 0,-1-1 0,1 1-1,0-1 1,-1 1 0,1-1 0,-1 1 0,1 0 0,-1-1 0,1 1 0,-1 0 0,1-1 0,-1 1 0,1 0 0,-1-1 0,0 1 0,1 0 0,-1 0 0,1 0 0,-1 0 0,0 0 0,1 0 0,-1 0 0,1 0 0,-1 0-1,0 0 1,1 0-78,-39 10 494,36-9-436,-20 7 157,1 1 0,1 1 0,-1 1 0,2 1 0,-1 0 0,-9 10-215,-9 9 380,1 2 1,-7 9-381,36-32 40,0 0-1,0 0 0,1 1 1,0 0-1,1 0 1,0 1-1,1 0 1,0 1-1,1-1 1,-4 12-40,8-20 0,1-1 1,-1 0-1,0 1 0,1-1 1,0 1-1,-1-1 1,2 1-1,-1-1 0,0 1 1,1-1-1,-1 0 1,1 1-1,0-1 0,0 1 1,0-1-1,1 0 1,-1 0-1,1 0 0,0 0 1,-1 0-1,1 0 1,1 0-1,-1-1 0,0 1 1,1-1-1,-1 1 1,1-1-1,0 0 0,0 0 1,0 0-1,0-1 1,0 1-1,0-1 0,0 1 1,0-1-1,1 0 1,-1 0-1,1-1 0,-1 1 1,1-1-1,14 3-47,0-2 0,0 0-1,0-2 1,0 1 0,12-4 47,26-5-1039,7-4 1039,26-5-1835,-28 8 996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1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90 320 3169,'65'-38'1084,"-64"38"-1073,-1-1 0,0 1 1,0 0-1,1 0 0,-1 0 0,0-1 1,0 1-1,1 0 0,-1 0 0,0 0 1,0 0-1,1 0 0,-1-1 0,0 1 1,1 0-1,-1 0 0,0 0 0,0 0 1,1 0-1,-1 0 0,0 0 0,1 0 0,-1 0 1,0 0-1,1 0 0,-1 0 0,0 1 1,0-1-1,1 0 0,-1 0 0,0 0 1,0 0-1,1 0 0,-1 0 0,0 1 1,0-1-1,1 0 0,-1 0 0,0 0 1,0 1-1,0-1 0,1 0 0,-1 0 1,0 1-1,0-1 0,0 0 0,0 1 1,0-1-1,1 0 0,-1 0 0,0 1 1,0-1-1,0 0 0,0 1 0,0-1 0,0 0 1,0 1-1,0-1 0,0 0 0,0 1-11,-7 20 377,5-16-255,-37 131 1319,-42 90-749,61-178 48,20-48-706,0 1 0,0-1 0,-1 0 0,1 0 0,0 0 0,0 1 0,0-1 0,0 0 0,0 0 0,-1 0 0,1 1 0,0-1-1,0 0 1,0 0 0,-1 0 0,1 0 0,0 0 0,0 0 0,0 1 0,-1-1 0,1 0 0,0 0 0,0 0 0,-1 0 0,1 0 0,0 0 0,0 0 0,-1 0 0,1 0 0,0 0 0,0 0 0,0 0 0,-1 0-1,1 0 1,0 0-34,-1-1 32,1 1-1,-1 0 0,1-1 0,-1 1 0,1-1 0,-1 1 1,1-1-1,-1 1 0,1 0 0,0-1 0,-1 1 0,1-1 0,0 0 1,-1 1-1,1-1 0,0 1 0,0-1 0,0 1 0,-1-1 1,1 0-1,0 1 0,0-1-31,-1-9 2,0 1 0,0-1 0,1 0 1,0 0-1,1 0 0,0 1 0,0-1 0,2-2-2,20-89-116,17-37 116,-22 76-77,1-6-3,-7 20-2,3 1 0,9-19 82,-22 63 0,-1 0 0,0 0 0,1 0 0,0 0 0,0 1 0,0-1 0,0 1 0,1-1 0,-3 2 0,0 1 0,1 0 0,-1-1 0,0 1 0,1 0 0,-1 0 0,1-1 0,-1 1 0,0 0 0,1 0 0,-1 0 0,1 0 0,-1 0 0,1 0 0,-1-1 0,1 1 0,-1 0 0,0 0 0,1 0 0,-1 0 0,1 0 0,-1 1 0,1-1 0,0 0-1,-1 1 1,1-1 0,0 1-1,0-1 1,-1 1-1,1-1 1,-1 1-1,1 0 1,0-1-1,-1 1 1,1 0-1,-1 0 1,0-1-1,1 1 1,-1 0-1,0 0 1,1 0 0,5 18-11,-2 0 1,0 0-1,0 0 0,-2 1 1,0 9 10,6 42 1,-6-60 1,2 14 4,1 0 0,5 14-6,-8-34 1,0 1-1,0 0 0,1-1 0,-1 1 0,1-1 1,0 0-1,1 0 0,-1 0 0,1 0 0,0-1 1,0 0-1,1 1 0,1 0 0,-4-4-2,0 0 0,0 0 0,1 0 0,-1 0 0,0 0 0,1 0 0,-1-1 0,0 1 0,1-1 0,-1 0 0,1 0 0,-1 1 0,1-2 0,-1 1 0,0 0 0,1 0 0,-1-1 0,1 1 0,-1-1 0,0 0 0,1 0 0,-1 0 0,0 0 0,0 0 0,1-1 2,5-3-6,-1 0 1,0 0-1,0 0 0,-1-1 1,0 0-1,6-6 6,4-9-11,0 0 1,-2-1-1,0-1 0,-1 0 0,-1-1 1,-2-1-1,2-4 11,1-10-35,-2 0 0,-1-1-1,-2 0 1,0-15 35,-7 189 31,2-31-1106,5 0 0,15 65 1075,-17-134-522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3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158 124 3041,'0'0'1147,"0"0"-557,8 5-372,-3-3-313,0 0 0,0 0 1,0-1-1,1 1 1,-1-2-1,0 1 0,0 0 1,1-1-1,-1 0 0,1 0 1,-1-1-1,3 0 95,1 0-185,1-1-1,-1-1 1,0 1-1,1-2 1,0 0 185,-8 3-47,1-1 1,0 0 0,0 1 0,-1-1 0,1 0-1,-1-1 1,0 1 0,1 0 0,-1-1 0,0 1-1,0-1 1,-1 0 0,1 1 0,-1-1 0,1 0-1,-1 0 1,0 0 0,0 0 0,0-1 0,0 1-1,-1 0 1,1 0 0,-1 0 0,0-1-1,0 1 1,0 0 0,0 0 0,-1 0 0,1-1-1,-1 1 1,0 0 0,0 0 0,0 0 0,-1-3 46,1 5 30,1 0-1,-1 0 1,1 0 0,-1 1 0,0-1 0,1 0 0,-1 0 0,0 0 0,1 1 0,-1-1 0,0 0 0,0 1 0,0-1-1,0 0 1,0 1 0,0-1 0,0 1 0,0 0 0,0-1 0,0 1 0,0 0 0,0 0 0,0-1 0,0 1 0,0 0-1,0 0 1,0 0 0,0 0 0,0 0 0,0 1 0,0-1 0,0 0 0,0 0 0,0 1 0,0-1 0,0 0 0,0 1-1,0-1 1,0 1-30,-7 3 144,1 0-1,0 0 0,0 1 0,0 0 0,1 1-143,-1-1 106,-35 26 484,1 2-1,3 2 0,0 1 1,-17 23-590,52-54 40,-1 0-1,1 0 1,0 0 0,1 1 0,-1-1-1,1 1 1,0-1 0,0 1-1,1 0 1,-1 2-40,2-6 3,-1 0-1,1 0 0,0-1 1,0 1-1,0 0 1,0 0-1,0 0 1,0 0-1,1 0 0,-1 0 1,1 0-1,-1-1 1,1 1-1,0 0 1,0 0-1,-1-1 0,1 1 1,0 0-1,1-1 1,-1 1-1,0-1 1,0 1-1,1-1 0,-1 0 1,0 0-1,1 1 1,0-1-1,-1 0 1,1 0-1,0-1 0,-1 1 1,1 0-1,2 0-2,4 1-1,0 0 0,1-1-1,-1 0 1,1-1 0,-1 1 0,1-2-1,-1 1 1,1-1 0,-1-1-1,1 1 1,-1-1 0,0-1 0,0 0-1,1 0 2,5-3-49,1 0-1,-1-1 0,0-1 1,-1 0-1,0-1 1,0 0-1,4-5 50,3-8-203,0 0 0,-1-1 1,-2-1-1,0 0 0,-2-2 1,0 1-1,9-26 203,-22 46-38,1-2 20,0 1 1,1-1-1,-1 1 0,1 0 1,1 0-1,0 0 18,-5 5 8,1 0 0,0 0 0,0 0 0,0 1-1,-1-1 1,1 0 0,0 1 0,0-1 0,0 1 0,0-1 0,0 1 0,0-1 0,0 1 0,0 0-1,1-1 1,-1 1 0,0 0 0,0 0 0,0 0 0,0 0 0,0 0 0,0 0 0,0 0 0,1 0-1,-1 0 1,0 1 0,0-1 0,0 0 0,0 1 0,0-1 0,0 1 0,0-1 0,0 1 0,0 0-1,0-1 1,-1 1 0,1 0 0,0-1 0,0 1 0,0 1-8,5 4 52,0 1 0,-1 0 0,0 0 1,0 1-1,-1 0 0,0 0 0,0 0 0,-1 0 0,0 0 1,0 0-1,-1 1 0,0 0-52,5 25 95,-2 0 0,-1 15-95,0 33 712,21-128-766,2 2 0,1 1 0,34-38 54,-58 77 39,0-1 1,1 1 0,-1 0 0,1 0 0,0 0-1,0 1 1,0 0 0,0 0 0,5-2-40,-7 4 24,-1 0 0,1 1 1,-1-1-1,1 1 0,-1-1 1,1 1-1,0 0 0,-1 0 1,1 0-1,-1 1 0,1-1 1,0 0-1,-1 1 0,1 0 1,-1-1-1,1 1 0,-1 0 1,0 1-1,1-1 0,-1 0 0,0 0 1,0 1-1,1 0-24,9 9 93,0 1 1,0 0-1,-1 0 0,-1 2 1,0-1-1,0 3-93,1 0 53,0-1-1,1 0 1,1 0 0,8 7-53,-16-18-3,0 0 0,0 0 0,1-1-1,-1 1 1,1-1 0,0-1 0,-1 1 0,1-1 0,0 0 0,1 0 0,-1-1 0,0 1 0,0-2 0,1 1 0,-1-1 0,1 1 3,0-2-28,1 1-1,-1-1 1,1-1 0,-1 1 0,0-1 0,0 0 0,0-1 0,0 0 0,0 0 0,0 0 0,-1-1 0,1 0 0,-1 0-1,0-1 1,0 0 0,-1 0 0,1 0 0,0-2 28,1-1-88,0-1-1,-1 1 1,0-1-1,-1 0 1,0-1-1,0 1 1,-1-1-1,0 0 1,-1 0 0,0 0-1,0-1 1,-1-4 88,0 1-55,1-8 516,-3 22-455,0 0 0,0 0 1,0 0-1,0 0 0,0 0 0,0 0 1,0 0-1,0 0 0,0 0 1,0 0-1,0 0 0,0 0 1,0 0-1,0 0 0,0 0 1,0 0-1,0 0 0,0 0 1,-1 0-1,1 0 0,0 0 0,0 0 1,0 0-1,0 0 0,0 0 1,0 0-1,0 0 0,0 0 1,0 0-1,0 0 0,0 0 1,0 0-1,0 0 0,0 0 0,0 0 1,0 0-1,0 0 0,0 0 1,0 0-1,0 0 0,0 0 1,0-1-1,0 1 0,0 0 1,0 0-1,0 0 0,0 0 1,0 0-1,0 0 0,0 0-6,-6 13 240,3-5-186,-4 9 16,1 1-1,0 0 1,2 0 0,-1 7-70,4-20 2,0 0 1,1 0 0,0 0-1,0 0 1,0 0-1,0 0 1,1 0 0,0 0-1,0 0 1,1 0 0,-1-1-1,1 1 1,0 0 0,0-1-1,0 1 1,1-1 0,0 0-1,2 4-2,-2-6 1,0 1-1,0-1 1,0 1-1,0-1 0,1 0 1,-1 0-1,0 0 1,1-1-1,-1 1 1,1-1-1,0 0 0,0 0 1,-1 0-1,1-1 1,0 1-1,0-1 1,0 0-1,0 0 0,-1 0 1,1 0-1,0-1 1,0 0-1,0 0 1,-1 0-1,3-1 0,4-1 5,0 0 0,0-1 0,0 0-1,-1-1 1,0 0 0,0-1 0,0 0 0,5-5-5,-9 7 8,-1 0 1,0 0 0,0 0-1,0-1 1,-1 1 0,1-1-1,-1 0 1,0 0 0,0 0-1,-1-1-8,0 3 17,-1 0 1,0-1-1,-1 1 0,1 0 0,-1 0 0,1-1 1,-1 1-1,0 0 0,0-1 0,-1 1 0,1 0 1,-1-1-1,1 1 0,-1 0 0,0 0 0,0-1 0,-1 1 1,1-1-18,-6-7 167,0 0 0,0 0 0,-1 0 0,-1 1 0,0 0 0,0 1 0,-1 0 0,0 0 0,0 1 0,-1 0 0,0 1 0,-2-1-167,13 8 41,3 2-25,0-1 0,0 0 0,0 1 0,0-1 0,0-1 0,0 1 0,0 0 0,0-1 0,0 1-16,37 0-274,36-5 274,-42 2-95,1 1-1,26 4 96,-59-3 4,1 0-1,0 0 1,0 1-1,-1-1 1,1 1-1,0 0 1,-1-1-1,1 1 1,-1 1-1,1-1 1,-1 0-1,0 1 1,1-1-1,-1 1 1,0-1-1,0 1 1,0 0-1,0 0 1,0 0 0,-1 0-1,1 0 1,1 3-4,-2-2 17,0 1 0,0 0 0,0 0 0,0-1 0,-1 1 0,1 0 0,-1 0 0,0 0 0,0 0 0,0 0 0,-1 0 0,1-1 0,-1 1 0,0 0 0,-1 3-17,-49 127 355,50-131-353,0 0 1,0 1-1,0-1 0,1 0 0,-1 0 0,1 1 0,0-1 1,0 0-1,0 1 0,1-1 0,-1 0 0,1 1 1,1 1-3,-2-3-10,1 0 1,0 0-1,1 0 1,-1-1-1,0 1 1,0-1-1,1 1 1,-1-1-1,1 0 1,-1 1 0,1-1-1,0 0 1,0 0-1,-1 0 1,1 0-1,0 0 1,0 0-1,0-1 1,0 1-1,0-1 1,0 1-1,0-1 1,0 0-1,1 0 10,22 1-465,1-1 0,-1-1 0,0-2 0,16-3 465,54-9-653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3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118 185 6305,'1'1'52,"0"0"-1,0 1 1,-1-1-1,1 0 0,-1 1 1,1-1-1,-1 1 1,0-1-1,1 1 0,-1 0 1,0-1-1,0 1 1,0-1-1,0 1 0,0-1 1,-1 1-1,1-1 0,0 1 1,-1-1-1,1 1 1,-1-1-1,1 1 0,-1-1 1,0 0-1,0 1 1,1-1-1,-1 0 0,0 1 1,0-1-52,-1 1-83,0-1-1,0 1 1,0-1 0,-1 0 0,1 1-1,0-1 1,0 0 0,-1 0 0,1 0-1,0-1 1,-1 1 0,1 0 0,-1-1 0,1 0-1,-1 0 1,-1 0 83,2 1-21,1-1 19,1 0 0,0 0 0,-1 0 1,1-1-1,0 1 0,-1 0 0,1 0 1,0 0-1,0 0 0,-1 0 0,1 0 1,0 0-1,-1-1 0,1 1 0,0 0 1,-1 0-1,1 0 0,0-1 0,0 1 1,0 0-1,-1 0 0,1 0 0,0-1 1,0 1-1,0 0 0,-1-1 0,1 1 1,0 0-1,0-1 0,0 1 0,0 0 1,0-1-1,0 1 0,0 0 0,0 0 1,0-1-1,0 1 0,0-1 2,-8-36-27,7 31 18,0-5-13,-1 0 1,2 0-1,0 0 1,0 0-1,1 0 0,0 0 1,1 0-1,0 1 1,1-1-1,2-6 22,-2 10-21,0-1-16,0 1 1,1 0-1,-1-1 0,2 1 0,1-2 37,-6 8-1,1 0 0,-1 0 0,1 0 0,-1 1 0,1-1 0,0 0 0,0 1 1,-1-1-1,1 0 0,0 1 0,0-1 0,0 1 0,-1-1 0,1 1 0,0-1 0,0 1 0,0 0 0,0-1 0,0 1 0,0 0 0,0 0 0,0 0 0,0 0 0,0 0 0,0 0 0,0 0 0,0 0 0,0 0 0,0 0 0,0 0 0,0 1 0,0-1 0,0 0 1,-1 1-1,1-1 0,0 1 0,0-1 0,0 1 0,0-1 0,-1 1 0,1 0 0,0-1 0,0 1 0,-1 0 0,1 0 1,3 3 57,0 1 0,-1 0 0,1 0 0,-1 0 1,0 1-1,0-1 0,-1 1 0,2 5-57,13 51 478,-12-41-322,3 16-42,-2 1-1,-1-1 1,-2 1 0,-1 26-114,-5-3 17,-1 1 0,-8 30-17,7-67 6,0 1-1,-2-1 1,-5 13-6,8-28 6,0 1-1,-1-1 1,0-1 0,-1 1-1,0-1 1,0 0 0,-1 0 0,0-1-1,-5 5-5,10-11 12,0 0 1,-1 0-1,1 0 0,-1 0 0,0-1 1,1 1-1,-1-1 0,0 0 0,0 1 0,0-1 1,0 0-1,0-1 0,-1 1-12,3-1 22,-1 0 0,0 0-1,0 0 1,1 0 0,-1 0 0,0 0-1,0-1 1,1 1 0,-1-1-1,0 1 1,1-1 0,-1 0 0,0 0-1,1 0 1,-1 0 0,1 0 0,0 0-1,-1 0 1,1 0 0,0 0 0,-1-1-1,1 1 1,-1-1-22,0-3 59,-1 1 0,1 0 0,-1-1 0,1 1 0,1-1 0,-1 0 0,1 0 0,0 1 0,0-1 0,0 0 0,0 0 0,1 0 0,0-5-59,1-2 72,0 0 0,0 0 0,1-1 0,1 1 0,0-1-72,6-13-164,1 0 0,1 1 1,1 1-1,1 0 0,2 0 0,0 2 0,1 0 0,1 0 1,1 2-1,1 0 0,1 1 0,6-3 164,49-39-815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4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2 130 3593,'-1'-14'3054,"5"31"-2230,-4-16-813,0 1 0,1-1-1,-1 0 1,1 1 0,0-1 0,-1 0-1,1 1 1,0-1 0,0 0 0,0 0 0,-1 0-1,1 0 1,1 0 0,-1 0 0,0 0 0,0 0-1,0 0 1,0 0 0,1 0 0,-1-1-1,0 1 1,1-1 0,-1 1 0,0-1 0,1 1-11,19 8 69,49 27 85,-64-35-143,-1 1 1,1-1-1,0 0 0,0-1 0,-1 1 0,1-1 0,0 0 0,0-1 0,-1 0 0,1 1 1,0-2-1,0 1 0,-1-1 0,1 0 0,-1 0 0,0 0 0,0-1 0,5-2-11,3-1 7,-4 1 0,0-1 0,0 1-1,0-1 1,-1-1 0,0 0-1,0 0 1,-1 0 0,0-1 0,0 0-1,-1-1 1,0 1 0,-1-1 0,1 0-1,-2-1 1,1 1 0,-1-1 0,-1 0-1,0 0 1,0 0 0,-1-1-1,0-1-6,-3 128 275,11 89-51,0 3-185,-9-134-39,1-13 24,-6 42-24,4-101 14,0-1-1,0 1 1,-1 0 0,1 0 0,-1 0 0,1-1-1,-1 1 1,1 0 0,-1-1 0,0 1-1,0 0 1,0-1 0,0 1 0,0-1-1,0 0 1,-1 1 0,1-1 0,0 0 0,-1 0-1,1 0 1,-1 0 0,0 1-14,-1-1 34,0 0-1,0 0 1,0 0 0,0 0 0,0-1-1,0 1 1,0-1 0,0 0 0,0 0-1,0 0 1,0 0 0,0 0 0,0-1-34,-3 0 44,-1 0 0,1-1 1,0 1-1,0-2 1,1 1-1,-1 0 0,0-1 1,1 0-1,0-1 1,-1 1-1,1-1 0,0 0 1,0 0-45,1-2 5,0-1-1,0 1 1,1-1 0,-1 0-1,1 1 1,1-1 0,-1-1 0,1 1-1,1 0 1,-1-1 0,1 1-1,0-1 1,1 1 0,0-1-1,0-4-4,1-2-46,0-1-1,1 1 0,1 0 1,0 0-1,1 0 0,0 0 1,6-10 46,-4 10-152,2 0 1,0 0 0,0 1 0,1 0-1,1 1 1,0 0 0,1 0-1,0 1 1,11-8 151,-3 6-227,1 0 1,21-9 226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1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2481,'2'2'6255,"10"3"-4960,23 7-1357,-24-9 145,6 2 72,1-1 0,-1-1 0,1-1 0,18 1-155,2-1 86,1-2-1,0-1 1,-1-2 0,1-2 0,16-5-86,-15 1-1230,-39 8 180,-1 0 439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5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0 2529,'-45'49'1648,"-2"24"16,11 22-936,17 10-215,19 10-265,17-4-104,32 8-96,15 2-184,27-6-929,12-10 761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5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3585,'2'0'138,"1"1"0,-1-1 0,1 1 0,-1 0 0,1 0 0,-1 0 0,1 0 0,-1 0 0,0 0 0,0 1 0,1-1 0,-1 1 0,0 0 0,1 1-138,26 29 244,-18-16-112,-1 1-1,0 0 0,-1 0 1,-1 1-1,-1 0 0,-1 0 1,3 11-132,7 38 944,2 34-944,-9-50 313,3 18-67,-3 0 0,-3 1 0,-3 0 0,-3 0 0,-3 0 0,-7 32-246,5-71 12,-2 1-1,-1-1 1,-11 28-12,13-42-101,-1 0-1,-1-1 0,-1 0 1,0 0-1,-1-1 0,-1 0 1,-7 8 101,17-21-89,-1-1 1,0 1-1,1 0 1,-1 0 0,0-1-1,0 1 1,0-1-1,0 0 1,0 1-1,0-1 1,0 0-1,0 0 1,-1 0-1,1-1 1,0 1-1,0 0 1,-1-1 0,1 0-1,-1 1 1,1-1-1,-2 0 89,-19-8-599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0:56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5913,'30'-4'2033,"19"13"-1945,11 10-248,-9 13-328,-11 0-105,-33 8 17,-16 3 104,-21-9 488,-2 0 208,7-6 224,6-11 24,21 0-127,13-7-113,48-20-296,40-7-449,54-13 345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5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621 11 1952,'-13'-8'3433,"3"7"-3379,1 0-1,0 1 1,-1 0-1,1 1 1,0 0 0,-1 0-1,1 1 1,0 0-1,0 1 1,-6 3-54,4-3 60,-11 5 83,0 2 0,0 0-1,1 1 1,0 2 0,1 0-1,0 1 1,1 1 0,1 0 0,0 3-143,-17 13 58,2 2 0,2 2 0,1 1 0,0 2-58,29-37-3,1 0 0,-1 0 0,0-1 1,1 1-1,-1 0 0,1 0 0,-1 0 1,1 0-1,-1 0 0,1 0 0,-1 0 1,1 0-1,0 0 0,0 0 0,-1 0 1,1 1-1,0-1 0,0 0 1,0 0-1,0 0 0,0 0 0,1 0 1,-1 0-1,0 0 0,0 0 0,1 0 1,-1 1 2,1-1-6,0-1 1,0 1-1,0 0 1,0-1-1,0 1 1,0-1-1,0 1 1,0-1-1,0 1 1,1-1-1,-1 0 1,0 0-1,0 1 1,0-1 0,0 0-1,0 0 1,1 0-1,-1 0 1,0 0-1,0-1 1,0 1-1,0 0 1,0-1-1,0 1 1,1 0 5,13-4-37,14-4-24,1 1-1,-1 1 1,1 2 0,0 1-1,7 1 62,-29 2-11,1 1 0,-1 0-1,0 0 1,0 0-1,0 1 1,0 0 0,0 1-1,-1 0 1,1 0-1,-1 0 1,0 1 0,0 0-1,0 1 1,0 0-1,-1 0 1,1 0 0,-1 0-1,-1 1 1,1 0-1,-1 1 1,3 3 11,-4-2 7,1 0 0,-1 0 0,0 1 0,-1-1 0,0 1 0,-1 0 0,1 0 0,-2 0 0,1 0 0,-1 0 0,-1 0 0,0 1 0,0-1 0,0 0 0,-1 0 0,-1 0 0,0 0 0,0 0 0,-1 0 0,1 0 0,-2 0 0,0-1 0,0 0 0,0 0 0,-1 0 0,0 0 0,-1-1 0,1 0 0,-1 0 0,-1 0 0,0-1 0,-5 5-7,-5 0 170,-1 0 1,0-1-1,-1 0 0,0-2 1,-1 0-1,1-2 0,-14 4-170,-6-2 223,-1-1 0,1-1 0,-23-1-223,1-6-110,57 1-8,0 0 0,-1 0 0,1-1 0,0 0 0,0 0 0,0 0 0,0-1 0,0 1 0,0-1 0,0 0 0,0 0 0,0-1 118,4 3-28,0 0-1,0 0 1,0 0-1,-1 0 1,1 0 0,0-1-1,0 1 1,0 0-1,0 0 1,0 0 0,0-1-1,0 1 1,-1 0 0,1 0-1,0 0 1,0-1-1,0 1 1,0 0 0,0 0-1,0-1 1,0 1 0,0 0-1,0 0 1,0 0-1,0-1 1,0 1 0,0 0-1,0 0 1,1-1 0,-1 1-1,0 0 1,0 0-1,0 0 1,0-1 0,0 1-1,0 0 1,0 0 0,1 0-1,-1 0 1,0-1-1,0 1 1,0 0 0,1 0 28,11-9-738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5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44 3145,'-13'6'206,"1"0"1,0 1 0,1 0 0,0 1-1,0 1 1,0-1 0,1 2-1,1 0 1,-9 9-207,-1-2 946,19-17-911,0 0 1,-1 0 0,1 0-1,0 0 1,0 0 0,0 0-1,0 1 1,-1-1 0,1 0 0,0 0-1,0 0 1,0 0 0,0 0-1,0 0 1,-1 0 0,1 0-1,0 0 1,0 0 0,0 0-1,0 0 1,-1 0 0,1 0-1,0 0 1,0 0 0,0-1-1,0 1 1,-1 0 0,1 0 0,0 0-1,0 0 1,0 0 0,0 0-1,0 0 1,0 0 0,-1-1-1,1 1 1,0 0 0,0 0-1,0 0 1,0 0 0,0 0-1,0-1-35,3-14 519,1 6-519,0 0-1,1 0 0,0 1 1,1-1-1,-1 1 1,2 1-1,-1-1 0,1 1 1,0 0-1,0 0 0,1 1 1,3-2 0,-9 7-1,2-3 1,-1 1-1,1 0 1,0 1-1,0-1 1,0 1-1,1-1 1,-1 1-1,0 1 0,1-1 1,0 0-1,-1 1 1,1 0-1,0 0 1,-1 1-1,1-1 1,0 1-1,0 0 0,0 0 1,-1 1-1,1-1 1,0 1-1,0 0 1,3 2 0,3 2-38,0 1-1,-1 0 1,0 1 0,0 0 0,0 0-1,-1 1 1,8 8 38,29 23-791,-7-14-639,-3-7 580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6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 4689,'10'-4'1712,"22"-2"-1344,9-3-416,25-2-240,8-8-264,1 6-1024,0-6 1040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6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2449,'64'0'688,"17"11"-680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7.5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5193,'58'-53'1716,"-56"52"-1687,-1 0 0,0 0-1,1 0 1,-1 0-1,1 0 1,0 1-1,-1-1 1,1 1 0,0-1-1,-1 1 1,1-1-1,0 1 1,0 0-1,-1 0 1,1 0-1,0 0 1,0 0 0,-1 0-1,1 0 1,0 1-1,0-1 1,-1 1-1,1-1 1,-1 1 0,1-1-1,0 1 1,-1 0-1,2 1-28,3 1 13,-2-1-25,0 0 0,0 0 0,0 1 1,-1-1-1,1 1 0,0 0 0,-1 0 1,0 1-1,0-1 0,0 1 0,0-1 0,-1 1 1,1 0-1,-1 0 0,0 0 0,0 0 1,-1 1-1,1-1 0,0 3 12,2 10-29,-1 1-1,0 0 0,-1 0 1,-1 8 29,2 18-2,-2-38-1,-1-1 0,0 1 0,0 0 0,-1 0 0,0-1 0,0 1 0,0 1 3,0-5 25,1 0 0,-1 0 1,1 0-1,-1-1 0,0 1 0,0 0 0,0 0 0,0 0 1,0-1-1,0 1 0,0 0 0,-1-1 0,1 1 0,0-1 1,-1 1-1,0-1 0,1 0 0,-1 0 0,0 0 1,1 0-1,-1 0-25,-3-2 852,7-12-423,0 6-426,1 1-1,-1 0 1,1 0-1,1 0 1,-1 1-1,3-4-2,25-32 8,-11 16-2,-1-2 0,-2 0 1,6-11-7,-11 16-1,-2-1 1,0 0-1,-1 0 1,-1-1 0,-2 0-1,0 0 1,1-16 0,-10 25 14,-2 14-36,-3 9-34,-66 87 121,70-90-61,2 1 0,-1-1 0,1 1 0,0 0 0,0 0 0,0 0 0,1 0 0,0 1 0,0-1 0,1 0 0,0 0 0,0 1-1,0-1 1,1 0 0,0 0 0,0 0 0,0 0 0,1 0 0,0 0 0,0 0 0,1 1-4,2 5-29,-1-1-1,2 1 1,0-1 0,0 0-1,1-1 1,0 1 0,1-1-1,0-1 1,0 0 0,1 0-1,1 0 1,8 6 29,22 17-2213,-20-17 1345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7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 6073,'47'-21'2345,"-49"38"-1785,0 2-208,2 9-352,2 10-16,-4 2-8,2 5 0,-9 6 8,5 0-16,0 1 32,0-6-40,4-14-272,0-8-264,2-11-721,2-13-631,17-15 1200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8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0 153 4769,'0'-2'181,"1"0"0,-1 0 0,1 1 0,-1-1 0,1 0 0,0 0 0,0 0 0,-1 0 0,1 1 0,0-1 0,1 0 0,-1 1 0,0-1 0,0 1 0,1-1 1,-1 1-1,1 0 0,-1 0 0,1-1-181,1 1 75,-1 1 0,1-1 0,-1 1 0,1-1 0,-1 1 0,1 0 0,-1 0 1,1 0-1,-1 0 0,1 0 0,-1 0 0,1 1 0,-1-1 0,1 1 0,0 0-75,4 1-3,0 0 0,-1 0-1,1 0 1,-1 1 0,1 0-1,-1 0 1,0 0 0,0 1-1,0 0 1,-1 0 0,1 1-1,-1-1 1,0 1 0,0 1-1,-1-1 1,1 0 0,-1 1-1,0 0 1,-1 0 0,0 0-1,0 1 1,0-1 0,-1 1-1,1-1 1,-2 1 0,1 0-1,-1 0 1,0 0 0,0 0-1,-1 0 4,0 14-11,-1-1 0,-1 1 0,-1-1 0,-1 1 11,1-4 2,0 0 0,1 1-1,1-1 1,1 1-1,0 4-1,3-16 43,-1-19 133,-1 9-174,-1 0 0,1 0 0,0 0 1,0 0-1,0 0 0,1 0 0,0 0 0,-1 0 0,1 0 0,3-3-2,24-37-10,-14 24-6,-2 0 1,0-2-1,-1 1 0,-1-2 0,1-5 16,0-11-19,-1 0-1,-3-1 1,-1 0 0,2-41 19,-6 67 83,0 20-40,1 22-7,-14 45-2,7-57-25,1 0 0,0 0 0,0 0 0,2 0 0,0 1 1,1-1-1,1 6-9,2-3-32,1 0 0,1 0 0,0 0 0,1-1 1,1 0-1,1 0 0,1-1 0,1 2 32,6 10-1531,-1-15 938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1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26 110 4929,'-23'-79'2083,"21"59"-374,7 15-1321,-5 5-353,1 0 1,-1 0 0,0 0-1,0 0 1,0 0 0,1 0-1,-1 0 1,0 0-1,0 0 1,0 0 0,1-1-1,-1 1 1,0 0 0,0 0-1,0 0 1,0 0 0,1 0-1,-1-1 1,0 1 0,0 0-1,0 0 1,0 0 0,0-1-1,0 1 1,1 0-1,-1 0 1,0 0 0,0-1-1,0 1 1,0 0 0,0 0-1,0 0 1,0-1 0,0 1-1,0 0 1,0 0 0,0-1-36,24 4 977,-12 1-929,-1 1 0,0 0 0,0 0 0,-1 1 0,1 1 0,-1-1 0,-1 2 1,1 0-49,7 5 30,4 0 44,1 0 1,0-1-1,1-1 1,0-2-1,1 0 1,0-1-1,19 2-74,11 6 74,-45-14-67,-1 1 0,1-1 0,-1 2 0,0 0 0,0 0 0,0 0 0,5 5-7,-14-9 2,0 0 0,0 0 1,0 0-1,0 1 0,0-1 0,0 0 0,0 1 1,0-1-1,0 0 0,0 1 0,0 0 0,0-1 1,1 1-1,-1-1 0,0 1 0,0 0 0,1 0-2,-28 18 24,1 2 0,-5 6-24,-35 29 16,48-41-13,-19 14 26,1 1 1,2 3 0,-24 27-30,55-55-298,-1 1-1,1-1 1,1 1 0,-1 0-1,1 1 1,0-1-1,1 1 1,-1-1-1,1 1 1,0 0 298,1 14-927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8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6481,'56'-15'2240,"-53"14"-2216,-1 0 0,1 1 0,-1-1 0,1 1 0,-1-1 0,1 1 0,-1 0 0,1 0 0,-1 0 1,1 0-1,-1 1 0,1-1 0,-1 1 0,1-1 0,-1 1 0,1 0 0,-1 0 0,0 0 1,1 0-1,-1 0 0,0 1 0,0-1 0,0 0 0,0 1 0,0 0 0,0 0 0,-1-1 0,1 1 1,0 0-1,-1 0 0,0 1 0,1-1 0,-1 0 0,0 0 0,0 1 0,0-1 0,0 0 0,-1 1 1,1-1-1,-1 1 0,1-1 0,-1 1 0,0-1 0,0 1 0,0 0 0,0-1 0,0 1 1,-1-1-1,1 1 0,-1-1 0,0 0 0,0 1 0,0-1 0,0 1-24,-6 10-4,0-1-1,0 1 0,-1-2 1,-1 1-1,-4 3 5,-10 14 12,17-21-10,-1 1 19,0 1 0,0 0 0,2 0 0,-5 9-21,9-17 5,0 1-1,0-1 1,1 0 0,-1 0 0,1 0 0,0 0 0,-1 0 0,1 1-1,0-1 1,0 0 0,0 0 0,1 2-5,-1-3 2,1 0 0,-1 0 0,1 1 0,-1-1 0,1 0 0,-1 0 0,1 0 0,0 0 0,0 0 0,0 0 0,-1 0 0,1 0 0,0 0 0,0-1 0,0 1 0,0 0 0,1 0 0,-1-1 0,0 1 0,0-1 0,0 1 1,1-1-3,4 2-11,0 0 0,0-1 0,0 0 0,0 0 0,1 0 0,-1-1 0,0 0 0,1 0 0,2-1 11,60-11-336,-37 5 21,56-10-937,-4-2 512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09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2 3081,'-5'-1'127,"1"1"1,-1-1-1,1 1 0,-1 0 1,1 0-1,-1 1 1,0-1-1,1 1 1,0 0-1,-1 0 1,1 0-1,0 1 0,-1-1 1,1 1-1,0 0 1,-3 2-128,-10 7-24,0 0 1,1 1 0,-3 4 23,8-7 176,-2 0 103,1 2 0,0 0-1,0 0 1,2 1 0,-1 0 0,-6 12-279,14-20 37,0 1 1,1 0-1,0 0 1,0 0-1,0 0 1,0 0-1,1 0 1,0 0-1,0 1 1,0-1 0,1 0-1,-1 1 1,1-1-1,1 1 1,-1-1-1,1 0 1,0 1-1,0-1 1,1 0-1,-1 0 1,3 5-38,-1-4-1,0-1 1,0 1-1,0-1 0,1 0 1,0 0-1,0 0 1,0-1-1,0 1 0,1-1 1,0 0-1,0 0 0,0-1 1,0 0-1,1 1 1,0-2 0,14 8-68,1-2 1,0 0 0,13 2 67,-8-2-76,1 0 2,-10-3 54,1 0-1,-1 1 1,0 0 0,-1 2 0,1 0-1,-2 1 1,11 7 20,-24-15 8,0 1-1,-1-1 1,1 1-1,0-1 1,-1 1-1,1 0 1,-1 0-1,1 0 1,-1 0-1,0 0 0,0 0 1,0 0-1,0 0 1,0 0-1,0 1 1,-1-1-1,1 0 1,-1 0-1,0 1 1,1-1-1,-1 0 1,0 1-1,0-1 1,-1 1-1,1-1 1,0 0-1,-1 0 1,0 1-1,1-1 1,-1 0-1,0 0 1,0 1-1,0-1 1,0 0-1,0 0 1,-2 1-9,-2 4 26,-1-1 0,1 1 0,-1-2 0,0 1-1,-1-1 1,1 1 0,-1-2 0,0 1-1,-6 2-24,-5 2-112,-1 0 0,0-2 0,0 0 0,-1-1-1,1-1 1,-1-1 0,0 0 0,-1-2 0,-17 0 112,22-5-426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5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284 599 2889,'-13'-1'214,"1"1"1,-1 0 0,0 0 0,0 1 0,1 1 0,-1 0 0,1 1 0,-1 0-1,-10 5-214,18-6 54,-1 1 0,1 0 0,0 0 0,0 0 0,0 1 0,0 0 0,1 0 0,-1 0 0,1 0 0,0 1 0,0-1-1,-1 4-53,-5 7 120,1 1 0,1 0 0,-2 6-120,7-17 24,-6 16 41,1 0 1,1 1-1,1 0 0,-2 13-65,5-22 15,1-1 0,1 1 0,0-1 1,1 1-1,1 0 0,0 0 0,0-1 0,1 1 1,1 1-16,-2-10 4,0 0 0,0 0 0,1-1 0,-1 1 0,1-1 0,0 1 0,0-1 0,0 0-1,0 0 1,1 0 0,-1 0 0,1 0 0,0-1 0,0 1 0,0-1 0,0 1 0,0-1 0,0 0 0,3 1-4,-1-1 1,1 0-1,-1-1 0,1 0 1,0 0-1,-1 0 0,1 0 1,0-1-1,-1 0 0,1 0 1,0 0-1,0-1 0,2 0 0,5-2-66,1-1 0,-1 0 0,0 0-1,0-1 1,-1-1 0,1 0 0,-1-1-1,-1-1 1,1 1 0,8-10 66,-10 8-125,-1 0 0,-1-1 0,0-1 0,0 1 0,-1-1 0,0 0 0,-1-2 125,12-23-598,6-24 598,-9 22-55,10-16 55,-24 52 30,0-1 0,1 1 0,-1-1 0,1 1 0,-1 0 0,1-1 0,0 1 0,0 0 0,0 0 0,0 0 0,1 1 0,-1-1 0,2-1-30,-3 3 9,1-1 0,0 1 0,-1-1 0,1 1 0,0 0 1,-1 0-1,1 0 0,0 0 0,0 0 0,-1 0 0,1 0 0,0 0 0,-1 1 0,1-1 0,0 0 0,-1 1 0,1 0 0,-1-1 0,1 1 0,-1 0 0,1 0 0,1 1-9,2 1 1,-1 1 1,1 1-1,0-1 0,-1 1 0,0-1 1,0 1-1,-1 0 0,1 1 0,-1-1 1,0 1-1,0-1 0,-1 1 1,0 0-1,1 2-1,0 3 3,0 0 0,0 0 0,-2 0 0,1 0 0,-1 0 0,-1 0 0,0 9-3,-4 3 99,4-23-81,0 1 0,0-1 0,0 1 0,0-1 0,0 0 0,0 1 0,0-1 0,0 1 0,0-1 0,0 1 0,0-1 0,-1 0 0,1 1 1,0-1-1,0 0 0,0 1 0,-1-1 0,1 1 0,0-1 0,0 0 0,-1 0 0,1 1 0,0-1 0,-1 0 0,1 1 0,0-1 0,-1 0 1,1 0-1,0 0 0,-1 1 0,1-1 0,-1 0 0,1 0 0,0 0 0,-1 0 0,1 0 0,-1 0 0,1 0 0,-1 0 0,1 0 0,0 0 1,-1 0-1,1 0 0,-1 0 0,1 0 0,0 0 0,-1 0-18,1 0 8,0-1 25,-1 1 1,1-1-1,0 1 1,0-1-1,-1 1 1,1 0 0,0-1-1,0 1 1,0-1-1,0 1 1,0-1-1,0 0 1,-1 1-1,1-1 1,0 1 0,1-1-1,-1 1 1,0-1-1,0 1 1,0-1-1,0 1 1,0-1 0,0 1-1,1-1 1,-1 1-1,0-1 1,0 1-1,1 0 1,-1-1 0,0 1-1,1-1-33,20-62-397,2 1 1,14-22 396,-34 78-41,2-5-65,0-1-1,2 1 0,2-4 107,-8 13-9,1 0 1,-1 0-1,1 0 1,0 0-1,-1 0 1,1 0-1,0 0 1,0 1 0,0-1-1,1 1 1,-1-1-1,0 1 1,1 0-1,-1 0 1,1 0-1,-1 0 1,1 0-1,1 0 9,-2 1 8,0 0 1,-1 1-1,1-1 0,0 0 0,0 1 1,0-1-1,0 1 0,0 0 0,-1 0 0,1-1 1,0 1-1,-1 0 0,1 1 0,0-1 1,-1 0-1,1 0 0,-1 1 0,0-1 0,0 0 1,1 1-1,-1 0 0,0-1 0,0 1 1,0 0-1,0-1 0,-1 1 0,1 0 0,0 0 1,-1 1-9,4 7 45,-1-1 1,-1 1 0,1 1-1,-2-1 1,1 0-46,-1 13 51,-1 1 1,0-1-1,-2 0 1,-1 0-1,-1 2-51,-3 34 146,7-59-140,0 0 0,0 0 0,0 0 0,0 0 0,0 0 0,0 0 1,0 0-1,0 0 0,0-1 0,0 1 0,0 0 0,0 0 0,0 0 0,0 0 0,0 0 1,1 0-1,-1 0 0,0 0 0,0 0 0,0 0 0,0 0 0,0 0 0,0 0 1,0 0-1,0 0 0,0 0 0,0 0 0,1 0 0,-1 0 0,0 0 0,0 0 0,0 0 1,0 0-1,0 0 0,0 0 0,0 0 0,0 0 0,0 0 0,1 0 0,-1 0 1,0 0-1,0 0 0,0 0 0,0 0 0,0 0 0,0 0 0,0 0 0,0 0 1,0 0-1,0 1 0,0-1 0,0 0 0,1 0 0,-1 0 0,0 0 0,0 0 0,0 0 1,0 0-1,0 0 0,0 0 0,0 0 0,0 1 0,0-1 0,0 0 0,0 0 1,0 0-1,0 0 0,0 0 0,0 0 0,0 0-6,7-6 182,39-61 447,-26 37-619,15-18-10,-27 40-20,-1-1-1,1 2 1,0-1 0,0 1-1,1 0 1,0 1 0,6-3 20,-12 7-7,0 0 0,1 1 1,-1-1-1,1 1 0,-1 0 1,1 0-1,0 0 0,-1 0 1,1 1-1,0-1 0,0 1 1,-1 0-1,1 0 0,0 1 1,0-1-1,0 1 0,-1-1 1,4 2 6,2 2-6,0 0-1,0 1 1,-1 0 0,1 0 0,-1 1 0,1 1 6,1 0 3,-1 0-1,2 0 1,-1-1 0,5 1-3,-11-5 2,0-1-1,0 1 1,0-1 0,1 0 0,-1-1 0,0 1 0,0-1 0,0 1 0,1-1 0,-1-1 0,0 1 0,0-1 0,1 1 0,2-2-2,4-2-2,0-1 0,0 1 0,-1-2 0,0 0 0,0 0 0,0 0-1,-1-1 1,0-1 0,-1 0 0,1 0 0,-2 0 0,8-10 2,-2 0-108,0 0 0,-1-1 0,-1-1 1,-1 0-1,0 0 0,1-8 108,0-7-91,-1 0 0,-2 0 0,-1-1 0,-2 0 1,-1 0-1,-2 0 0,-2 0 0,-1-1 0,-2 1 1,-5-26 90,6 54 189,1-1-1,-2 0 1,1 1 0,-1 0 0,0 0 0,-1 0 0,-3-6-189,6 13 30,1 0-1,0 1 0,-1-1 1,1 0-1,-1 1 0,0-1 1,1 0-1,-1 1 0,0-1 1,1 1-1,-1-1 0,0 1 1,1 0-1,-1-1 0,0 1 1,0 0-1,1-1 0,-1 1 1,0 0-1,0 0 0,0 0 1,0 0-1,1-1 0,-1 1 1,0 0-1,0 1 0,0-1 0,0 0-29,-2 1 45,1 0-1,0 1 0,0-1 0,0 1 0,0 0 0,0-1 0,0 1 0,1 0 0,-1 0 0,0 0 0,1 0 0,0 1 0,-1-1 0,1 0 0,0 1-44,-8 15 25,2 0 0,0 1-1,0-1 1,2 1 0,0 0-1,2 1 1,0-1 0,1 1-1,1 0 1,0-1 0,2 1 0,1 2-25,3 27 35,2 0 1,3 0-1,2-1 1,6 14-36,-7-25-63,-2-1 0,-2 1 0,-1 1 0,-2-1 0,-1 1 0,-2-1 0,-2 1 0,-2 0 0,-1-1-1,-1 1 1,-5 11 63,9-45-96,0-2-28,1-1-1,0 1 1,0 0-1,-1 0 0,1-1 1,-1 1-1,0-1 1,1 1-1,-1-1 0,0 1 1,0-1-1,0 1 1,0-1-1,0 1 0,0-1 1,0 0-1,0 0 1,-1 0-1,1 0 0,0 0 1,-2 1 124,-13 1-1019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5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5417,'36'-5'1833,"20"3"-1985,8-2-297,10 2-479,1 4-456,-11 21 872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6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16 190 1400,'95'90'1073,"-90"-85"-830,1 0 1,0-1 0,0 1-1,0-1 1,0-1 0,1 1-1,4 1-243,-8-4 111,-1 0 0,1 0 0,0-1 1,0 1-1,0-1 0,0 1 0,-1-1 0,1 0 0,0 0 0,0 0 0,0-1 0,0 1 0,2-1-111,0-2 96,0 1 0,0-1 0,0 0 0,-1 0 0,1-1-1,-1 1 1,0-1 0,0 0 0,0 0 0,0 0 0,-1 0-1,0-1 1,0 0 0,2-3-96,0 1 31,-1-1-1,0 1 1,0-1-1,0 0 1,-1 0 0,-1-1-1,1 1 1,-1-1-1,-1 1 1,1-1-1,-2 0 1,1-3-31,-1 6 19,0 0 1,-1 1-1,0-1 1,0 1-1,0-1 1,-1 1-1,0-1 0,0 1 1,0 0-1,-1 0 1,1 0-1,-1 0 1,0 0-1,-1 0 1,1 1-1,-1 0 0,0-1 1,0 1-1,-2-1-19,-2-1 91,0 1-1,0 0 1,0 0 0,-1 1-1,1 0 1,-1 1-1,0-1 1,0 2-1,0-1 1,0 1 0,-1 1-1,1 0 1,-1 0-1,1 1 1,-1 0-1,1 0 1,0 1 0,-1 0-1,1 1 1,0 0-1,0 1 1,0 0-1,0 0-90,4-1 27,1 0-1,-1 1 1,1-1-1,0 1 1,0 0-1,0 0-26,3-3 0,0 1 0,1-1 1,-1 0-1,0 1 0,1 0 0,-1-1 0,1 1 1,-1-1-1,1 1 0,-1-1 0,1 1 0,-1 0 0,1 0 1,0-1-1,-1 1 0,1 0 0,0-1 0,-1 1 0,1 0 1,0 0-1,0 0 0,0-1 0,0 1 0,0 0 0,0 0 1,0 0-1,0-1 0,0 1 0,0 0 0,0 0 0,1 0 1,-1-1-1,0 1 0,0 0 0,1-1 0,-1 1 0,1 0 1,-1 0-1,1 0 0,0-1-5,0 1 0,0 0 1,-1 0-1,1-1 0,0 1 1,1-1-1,-1 1 0,0-1 1,0 1-1,0-1 0,0 0 1,0 1-1,0-1 0,1 0 1,-1 0-1,1 0 5,21 0-93,1-1 0,-1-1-1,0-1 1,0-1 0,14-5 93,8 0-170,79-12-304,-105 19 379,0 1 1,1 0-1,-1 2 1,1 0-1,6 2 95,-21-2-8,0 0 0,1 0 0,-1 1 0,0 0 0,0 0 0,0 0 0,-1 1 0,1-1 1,0 1-1,-1 0 0,0 0 0,0 1 0,0-1 0,0 1 0,1 2 8,0-1 21,-1 2 0,0-1 1,-1 0-1,1 1 0,-1-1 0,-1 1 1,1 0-1,-1 0 0,0 0 0,0 3-21,1 17 131,-1 0 0,-1 0 0,-1 0-1,-1 1 1,-3 11-131,2-19 48,-1 15 31,0-5-11,1 0-1,1 4-67,2-24 10,-1-1-1,2 1 1,-1 0-1,1 0 0,1-1 1,0 1-1,0-1 0,2 4-9,-3-9 2,-1-1 1,1 1-1,0-1 0,0 1 0,1-1 0,-1 0 0,1 0 0,-1 0 0,1 0 0,0 0 0,0-1 0,0 1 1,0-1-1,1 0 0,-1 0 0,1 0 0,-1 0 0,1-1 0,0 1 0,-1-1 0,1 0 0,0 0 0,0 0 1,0-1-1,0 1 0,0-1 0,0 0 0,2 0-2,4-2-16,0 0 1,0 0-1,0-1 0,0 0 1,-1 0-1,0-1 1,1-1-1,-1 1 0,-1-1 1,1-1-1,-1 0 16,37-29-533,-1-2 0,-2-1 0,-2-3 0,26-33 533,-39 42-614,0-2 0,13-24 614,-33 47-40,0-1 0,-1 0-1,-1 0 1,1-1 0,-2 1 0,0-1 0,0 0-1,-1 0 1,-1-1 0,0-3 40,-1 14 21,-1 0 0,0 0 1,0 0-1,0-1 0,-1 1 0,1 0 1,-1 0-1,1 0 0,-1 0 1,0 0-1,0 0 0,-1 0 0,1 0 1,-1 0-1,1 0 0,-1 1 0,0-1 1,-1-1-22,1 2 41,0 1 1,-1-1-1,1 0 1,-1 1-1,1 0 1,-1-1-1,1 1 0,-1 0 1,0 0-1,1 1 1,-1-1-1,0 0 1,0 1-1,0 0 1,0-1-1,-2 2-41,-5-1 107,0 1 1,0 1-1,0 0 0,1 0 0,-1 1 0,0 0 0,1 1 0,0 0 0,0 1 1,-5 3-108,0 1 103,0 1 0,0 1 0,1 1 0,1 0 1,0 0-1,0 1 0,1 1 0,1 0 0,0 0 1,1 1-1,-2 5-103,4-6 34,0 1 1,1-1-1,1 2 1,0-1-1,1 0 0,1 1 1,0 0-1,1 0 1,1 0-1,0 0 1,2 0-1,0 5-34,0-15 0,-1-1 0,2 1 0,-1-1 1,1 0-1,-1 1 0,2-1 0,-1 0 0,2 3 0,-3-6 0,0-1-1,0 1 0,0 0 0,1-1 0,-1 1 0,0-1 1,1 0-1,-1 1 0,1-1 0,-1 0 0,1 0 0,0 0 1,-1 0-1,1 0 0,0 0 0,0 0 0,-1-1 1,1 1-1,0-1 0,0 1 0,0-1 0,0 0 0,0 1 1,0-1-1,0 0 0,0-1 1,4 0-2,-1 0-1,1-1 1,-1 0-1,0 0 1,0 0 0,0-1-1,0 0 1,0 0-1,0 0 1,-1 0-1,4-4 4,4-4-6,0 0 0,-1 0 1,7-11 4,-6 6-7,-1 0-1,-1-1 1,0 0-1,-1-1 1,1-4 7,-5 11 26,-2 0 1,1 0 0,-1-1-1,-1 1 1,0 0 0,0-1-1,-2 0 1,1 1 0,-2-9-27,2 40 577,5 21-550,-3-31-41,0 0 1,1 0-1,0 0 0,1 0 1,0-1-1,1 0 0,0 0 1,0 0-1,1-1 0,0 0 1,0 0-1,1-1 1,0 0-1,8 6 14,-1-3-126,0-1 1,0-1-1,1 0 1,0-1-1,1-1 1,-1 0-1,1-1 1,15 2 125,8-1-388,22 0 388,-62-6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6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2264,'-19'95'673,"34"-88"-841,2-5 40,-2-2 48,4 2 80,-6-4 216,-1 0 24,3-7 16,-4 5-40,6 4-488,0-2-384,-8-2 399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7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0 393 1312,'0'0'370,"4"-2"-286,9-1-82,-7 1-2,0 1 0,0-1 0,0 0 0,0-1-1,0 0 1,-1 0 0,1 0 0,-1 0 0,4-4 0,20-17-3,-2-1 1,0-2-1,-2-1 0,0-1 3,-8 8 5,0 1 122,-1 0 0,7-13-127,-19 27 68,0 0 0,-1 0 0,0-1-1,-1 1 1,1-1 0,-1 1 0,0-1-1,-1 0 1,0 0 0,0 0 0,0-4-68,-1 9 11,0 0 0,0 0 0,0 0 0,0 1 0,-1-1 0,1 0 0,-1 0 1,1 1-1,-1-1 0,0 0 0,1 1 0,-1-1 0,0 0 0,0 1 0,0-1 1,0 1-1,-1 0 0,1-1 0,0 1 0,0 0 0,-2-1-11,1 0 27,-1 1 0,0-1 0,0 1 0,0 0 0,0-1 0,0 1 0,0 1 0,-1-1 0,1 0 0,0 1 0,-3 0-27,-3-1 163,1 2 0,-1-1 0,1 1 0,-1 0 0,1 1 0,-1 0-1,1 1 1,-7 2-163,12-4 82,0 1 0,-1-1 0,1 1-1,0 0 1,0 0 0,1 0 0,-1 1 0,0-1-1,1 1 1,-1 0 0,1-1 0,0 1 0,0 0-1,0 0 1,-1 2-82,3-3 8,-1 0 1,1-1-1,-1 1 0,1 0 1,0-1-1,-1 1 0,1 0 0,0 0 1,0-1-1,1 1 0,-1 0 1,0 0-1,0-1 0,1 1 0,-1 0 1,1-1-1,0 1 0,-1-1 1,1 1-1,0-1 0,0 1 0,0-1 1,0 1-1,0-1 0,0 0 1,0 1-1,1-1 0,-1 0 0,0 0 1,1 0-1,-1 0 0,1 0 1,0 0-9,9 6 14,1-1 1,1 0 0,-1-1 0,1 0 0,8 1-15,-4-1 16,-1 1 1,0 1 0,9 5-17,-17-8 4,-1 0 1,0 1 0,0 1 0,0-1-1,0 1 1,-1 0 0,0 0 0,0 1-1,-1 0 1,0 0 0,0 0 0,-1 1-1,0-1 1,0 1 0,0 0 0,-1 0-1,0 1 1,-1-1 0,0 1 0,0-1-1,-1 1 1,0 0 0,-1-1 0,0 1-1,0 7-4,-2-1 8,0 0 0,-1 0 0,-1 0-1,0-1 1,-1 1 0,-1-1 0,0 0-1,-1-1 1,0 1 0,-1-1 0,-1 1-8,-3 2 5,0 0 0,-1-2 0,0 1 0,-1-1 0,0-1 0,-2-1 0,1 0 0,-10 4-5,23-14-61,-1 0-1,1 0 1,-1-1 0,0 1 0,0-1 0,0 0 0,0 0 0,0 0 0,0 0-1,0-1 1,0 1 0,-3-1 61,-4-6-280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8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4 388 3249,'-3'-1'3358,"7"-1"-2602,14-1-893,56 9 218,-48-4-72,0 0 0,0-2 0,18-2-9,-35 1-5,1 0 0,0-1 0,-1-1 0,1 1 0,-1-1 0,0-1 1,0 0-1,0 0 0,0-1 0,-1 0 0,1-1 0,-1 1 1,-1-2-1,1 1 0,-1-1 0,0 0 0,0-1 5,9-12-23,-2 0-1,0-1 1,-1-1 0,-1 0-1,-1-1 1,1-3 23,-7 14-41,0-1 1,-1 0 0,0 0-1,0-7 41,-3 15-17,0-1-1,-1 1 1,1-1-1,-1 0 1,0 1-1,-1-1 1,0 1-1,1-1 0,-2 1 1,1 0-1,-1-1 1,0-1 17,2 7-2,0-1 0,-1 0 1,1 1-1,0-1 0,-1 0 1,1 1-1,0-1 0,-1 1 1,1-1-1,-1 0 0,1 1 1,-1-1-1,1 1 0,-1-1 1,0 1-1,1 0 1,-1-1-1,1 1 0,-1 0 1,0-1-1,1 1 2,-1 0 10,1 0 1,-1 0-1,0 0 1,1 0-1,-1 0 1,1 0-1,-1 1 0,1-1 1,-1 0-1,1 0 1,0 0-1,-1 1 1,1-1-1,-1 0 0,1 1 1,-1-1-1,1 0 1,0 1-1,-1-1 1,1 1-1,0-1 1,-1 1-11,-1 2 59,-1 1 0,1 0 0,0 0 1,1 0-1,-1 0 0,1 0 0,-2 3-59,-3 20 35,1 0 0,1 0 0,2 0 0,0 4-35,2-23 6,0 0 0,1 0 0,0 0-1,0 0 1,0 0 0,1 0 0,0-1 0,1 1 0,0-1-1,0 0 1,1 1 0,-1-1 0,2-1 0,0 2-6,-3-5-8,0-1 0,0 1 0,1-1 1,-1 1-1,1-1 0,0 0 0,0 0 1,0 0-1,0 0 0,0-1 1,0 1-1,0-1 0,0 0 0,1 0 1,-1 0-1,0 0 0,1 0 1,-1-1-1,1 1 0,-1-1 0,1 0 1,-1 0-1,1-1 0,-1 1 0,0-1 1,1 1-1,-1-1 0,1 0 1,2-2 7,3 0-233,0-1 1,0-1-1,0 0 1,-1 0-1,0 0 1,0-1-1,0 0 1,-1-1-1,6-6 233,9-16-540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9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0 6769,'-15'28'2193,"5"17"-2417,10 10-1096,6 0 887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9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0 832 3041,'12'-2'416,"0"-1"0,0-1 1,-1 0-1,1-1 0,-1 0 0,0-1 1,-1 0-1,1 0 0,0-2-416,24-18 165,28-27-165,-50 41 83,22-20-122,71-58-717,-89 78 488,1 0 0,0 0 0,0 2 0,1 0 0,7-1 268,-23 10-12,-1 0 0,0 0 0,0 0 0,1 1 1,-1-1-1,1 1 0,-1-1 0,0 1 0,1 0 0,-1 0 1,1 0-1,-1 0 0,1 1 0,-1-1 0,0 1 0,2 0 12,-3-1 10,0 1 0,1 0 0,-1 0 0,0 0 0,1 0-1,-1 0 1,0 0 0,0 0 0,0 0 0,0 0 0,0 1-1,0-1 1,0 0 0,0 1 0,-1-1 0,1 1 0,-1-1 0,1 2-10,1 4 60,-1 1 1,1 0 0,-2 0-1,1 0 1,-1-1 0,-1 1-1,1 0 1,-2 4-61,-43 246 443,43-248-416,0 5 286,4-13 177,10-19 165,-11 14-666,34-54 327,8-16-1321,3 2 1,16-14 1004,-56 77-85,1 0-1,1 1 0,-1-1 1,1 1-1,0 1 0,1 0 1,0 0-1,0 1 0,0 0 1,0 0-1,1 1 86,-7 3 22,1-1 1,-1 1-1,1 0 1,-1 1-1,1-1 1,0 1-1,-1 0 0,1 0 1,0 0-1,-1 0 1,1 0-1,-1 1 1,1 0-1,0-1 1,-1 1-1,1 1 0,-1-1 1,0 0-1,1 1 1,-1 0-1,0 0 1,0 0-1,0 0 1,0 0-1,-1 1 0,1-1 1,0 1-1,-1 0 1,0-1-1,0 1 1,0 0-1,2 3-22,1 5 116,1 1 1,-1-1-1,-1 1 0,0 1 1,0 2-117,0-2 52,-1-1 0,2 0 0,-1 0 0,2 0 0,6 10-52,-10-19 7,0 0 1,0 0 0,1 0 0,-1 0 0,1-1-1,0 1 1,0-1 0,0 0 0,0 0 0,0 0 0,1 0-1,-1 0 1,1-1 0,-1 0 0,1 1 0,-1-1 0,1 0-1,0-1 1,-1 1 0,1-1 0,0 0 0,1 0-8,3 0 15,1-1 0,-1 0 0,1-1 0,-1 0 0,0 0 0,0-1 0,0 0 1,0-1-1,0 0 0,-1 0 0,0 0 0,0-1 0,5-3-15,12-11 24,-1-1-1,-1-1 0,4-7-23,-4 5-48,-1-2 1,-1 0-1,-1-1 0,10-20 48,-22 34-18,0-1 0,-2 0 1,1 0-1,-1-1 1,-1 0-1,-1 0 0,0 0 1,0 0-1,-2 0 1,0-1-1,0-10 18,-3 2 111,0 0 0,-1 1 1,-1-1-1,-1 1 0,-2 0 0,0 1 0,-1-1 0,-1 1 1,-1 1-1,0 0 0,-4-4-111,13 23 37,0-1 0,0 1 0,0-1 0,0 1 0,0 0 0,-1-1 1,1 1-1,0 0 0,-1 0 0,1 0 0,-1 0 0,1 0 0,-1 0 0,1 0 0,-1 1 0,0-1 1,1 0-1,-1 1 0,0 0 0,1-1-37,-1 1 22,1 1 1,-1-1 0,1 1-1,-1-1 1,1 1-1,-1-1 1,1 1 0,0 0-1,-1 0 1,1 0-1,0 0 1,0 0 0,-1 0-1,1 0 1,0 0-1,0 0 1,0 0 0,1 1-1,-1-1 1,0 0-1,0 1 1,1-1 0,-1 0-1,0 2-22,-4 8 9,0 2-1,1-1 0,0 0 1,1 1-1,0 0 1,1 0-1,1-1 1,0 1-1,0 0 0,1 0 1,1 0-1,0 0 1,3 8-9,1 3 6,0 0 0,2-1 1,1 0-1,1 0 1,0-1-1,13 20-6,-6-14 55,-1 0 0,-1 0-1,-2 1 1,-1 1 0,-1 0-1,-1 1 1,-2 0 0,-2 0-1,1 10-54,-4-2-40,-1 1 0,-3 19 40,0-39-349,0-1 1,-1 1-1,-1 0 1,-1-1-1,-6 14 349,10-31-65,1 0-1,-1 0 0,0-1 1,0 1-1,-1 0 0,1 0 1,0-1-1,-1 1 0,-1 1 66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3.3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342 255 1680,'1'-2'447,"-1"0"-1,1 0 0,-1 0 0,0 0 0,1 0 0,-1 0 0,0 0 1,0 0-1,0 0 0,0 0 0,-1 0 0,1 1 0,-1-1 1,1 0-447,-1 0 112,1 1 1,-1 0-1,1 0 1,-1-1-1,0 1 1,1 0 0,-1 0-1,0 0 1,0 0-1,0 0 1,0 0-1,0 0 1,0 1 0,0-1-1,0 0 1,-1 0-1,1 1-112,-2-1 10,0 0 0,0 0 0,0 1 0,0-1 0,1 1 0,-1 0 0,0 0 0,0 0 0,0 1 0,0-1 0,0 1 0,0-1 0,0 1 0,1 0 0,-1 0 0,0 0 0,1 0 0,-1 1 0,1-1 0,-1 1 0,1-1-1,-2 2-9,3-2 4,-8 5 20,0 1 0,0-1 0,1 1 0,0 1-1,0-1 1,1 2 0,0-1 0,1 1 0,0 0 0,-5 8-24,-106 224 360,107-221-269,1 0 0,1 1 0,1 0 1,0 1-1,2 0 0,1 0 0,0 4-91,3-21 18,1-1 0,0 0 0,0 1 1,0-1-1,0 1 0,1-1 0,0 1 1,0-1-1,0 0 0,0 0 0,1 1 0,1 2-18,-1-4 15,0-1-1,-1 0 1,1 0-1,0 0 1,0 0-1,0 0 0,0 0 1,0-1-1,0 1 1,0-1-1,1 1 0,-1-1 1,1 0-1,-1 0 1,1 0-1,-1 0 1,1-1-1,0 1 0,-1-1 1,1 1-1,2-1-14,9 1 62,0-1 0,0-1-1,0 0 1,0-1 0,0-1-1,0 0 1,5-2-62,30-11 165,17-9-165,-40 15 23,8-4-9,11-2-6,-2-2 1,0-2-1,-1-2 1,9-8-9,-39 22 8,0-1 0,0-1 0,-1 0 0,0-1 1,-1 0-1,8-11-8,-12 13 12,0 0 0,-1 0 0,0 0 1,-1-1-1,0 0 0,0 1 0,-1-2 1,0 1-1,-1 0 0,1-5-12,-2-6 11,0 1 1,-1 0-1,-1 0 1,-1 0-1,-1 0 1,0 0-1,-2 1 1,-5-17-12,-2 3 1,-1 0 0,-1 1 1,-2 0-1,-10-15-1,22 41-2,1 1 1,-1-1-1,0 1 0,-1-1 0,1 1 0,-1 0 0,0 1 0,-1-1 0,1 1 0,-1 0 0,-3-1 2,6 3-91,1 1 0,-1 0 1,0 0-1,0 0 0,0 0 0,-1 1 0,1-1 0,0 1 0,0 0 0,0 0 0,0 0 0,0 0 0,-1 1 1,1-1-1,0 1 0,0 0 0,0 0 0,0 0 0,0 0 0,0 0 0,1 1 0,-1-1 0,0 1 0,1 0 1,-1 0 90,0 0-279,0 0 1,0 1 0,0-1 0,0 1 0,1 0 0,-1 0-1,0 2 279,-16 31-1122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0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6785,'36'-15'2321,"54"9"-2473,27-7-560,41-6 440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2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54 2385,'20'-53'1202,"-28"110"959,-12 26-1590,8-36-371,2 0 0,1 1 0,0 46-200,8-88 0,1 0 0,0 0 0,1-1 0,0 1 0,0 0 1,0-1-1,0 1 0,1 0 0,0-1 0,0 1 0,-1-4-7,0-1-1,0 1 0,1-1 1,-1 1-1,0-1 0,1 1 1,-1-1-1,0 1 1,1-1-1,0 0 0,-1 0 1,1 0-1,0 0 1,0 0-1,-1 0 0,1-1 1,0 1-1,0 0 0,0-1 1,0 0-1,0 1 1,0-1-1,0 0 0,0 0 1,0 0-1,0 0 1,0 0-1,0-1 0,0 1 1,0-1-1,0 1 8,8-3-95,0 0 0,0-1 0,-1 0 0,1-1 0,-1 0 0,0 0 1,-1-1-1,1 0 0,-1 0 0,0-1 0,2-3 95,18-18-660,-2-1 0,8-12 660,48-72-267,-81 114 316,0-1 0,-1 1 0,1 0 0,0-1 0,-1 1 1,1 0-1,-1 0 0,0-1 0,1 1 0,-1 0 0,0 0 0,1 0 0,-1 0 1,0 0-1,0-1 0,0 1 0,1 0 0,-1 1-49,4 32 585,-3-22-453,0-1 0,1 0 0,0 1-1,1-1 1,0 0 0,3 5-132,-5-13 9,1 0 1,0-1-1,-1 1 0,1 0 1,0-1-1,0 1 1,1-1-1,-1 0 0,0 1 1,1-1-1,0 0 0,-1-1 1,1 1-1,0 0 0,0-1 1,0 1-1,0-1 0,0 0 1,0 0-1,0 0 0,0-1 1,0 1-1,1-1 0,-1 0 1,1 0-10,3 1 10,0-1-1,1 0 1,-1-1 0,0 0 0,0 0-1,1-1 1,-1 0 0,0 0 0,-1 0-1,1-1 1,0 0 0,-1-1 0,1 1 0,-1-1-1,0 0 1,0-1 0,-1 1 0,1-2-10,3-2 12,-1-1 1,-1 0-1,1-1 1,-1 0-1,-1 0 1,0 0-1,-1-1 1,1 0 0,-2 0-1,2-4-12,0 4 91,-5 11-68,-1 0 0,1 0 0,-1 0 0,1 0 0,-1 0 0,0 1 0,1-1 0,-1 0 0,1 0-1,-1 1 1,0-1 0,1 0 0,-1 1 0,1-1 0,-1 0 0,0 1 0,0-1 0,1 0 0,-1 1 0,0-1 0,1 1 0,-1-1 0,0 0 0,0 1 0,0-1-1,0 1 1,0-1 0,1 1 0,-1-1 0,0 1 0,0-1 0,0 1 0,0-1 0,0 1-23,8 23 125,1 0 0,2 0 0,11 18-125,-18-36-24,-1 0 0,1 0 0,0-1 0,0 1 0,0-1 0,1 0 0,-1 0 0,1-1 0,1 1 0,-1-1 0,1 0 0,-1-1 0,1 1 0,0-1 0,0 0 0,1-1 0,-1 0 0,1 1 24,-2-2-129,0-1-1,1 1 1,-1-1-1,0 0 1,0 0-1,0 0 0,0-1 1,0 0-1,1 0 1,-1 0-1,0 0 0,-1-1 1,1 0-1,0 0 1,0 0-1,-1-1 1,1 1-1,-1-1 0,0 0 1,0-1-1,0 1 1,0-1 129,31-34-699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13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 4457,'-2'1'123,"0"0"0,0 0 0,1 1 0,-1-1 0,0 1 0,1-1 0,-1 1 0,1 0 0,-1-1 0,1 1-1,0 0 1,-1 0 0,1 0 0,0 0 0,1 0 0,-1 0 0,0 0 0,1 0 0,-1 1 0,1-1-123,-3 10 81,1 0 0,1 0-1,0 6-80,1-8 149,-4 62-140,3 1-1,4 0 1,2-1 0,11 43-9,-13-100-44,0 0 0,1 1 0,1-1 0,0-1 0,2 1 0,-1-1 0,2 0-1,-1 0 1,8 8 44,-12-19-18,0 1-1,0-1 0,0 0 0,0 0 0,1 0 1,-1-1-1,1 1 0,-1-1 0,1 0 0,0 0 1,0 0-1,0-1 0,0 1 0,1-1 0,-1 0 0,3 0 19,-2 0-11,1-1-1,0 0 0,0 0 0,0-1 0,0 0 1,-1 0-1,1 0 0,0-1 0,-1 1 0,1-1 0,1-1 12,10-6-5,1-1 0,-1-1 0,-1 0-1,0-1 1,-1-1 0,6-6 5,10-10 17,-2-2 1,-1-1 0,-1-1 0,-2-1-1,0-4-17,9-18-54,-3-2 0,21-57 54,-49 108-18,15-36-176,2 1 0,13-22 194,-24 55 149,-6 11 70,-5 15-15,-8 30-170,-14 71 79,-5-1 0,-11 16-113,20-78 8,-2-2 0,-7 9-8,20-45 5,0 0 1,-2 0-1,0-1 0,-1-1 1,0 0-1,-1 0 1,-1-1-1,-6 4-5,18-17 11,0 1 0,0-1-1,0 1 1,0-1 0,0 0 0,0 0-1,0 0 1,-1 0 0,1 0 0,0 0-1,-2-1-10,3 0 7,0 0-1,1 0 0,-1 0 0,1 0 0,-1 0 0,1 0 0,-1 0 0,1-1 0,-1 1 0,1 0 0,-1 0 0,1-1 0,-1 1 0,1 0 0,-1-1 0,1 1 0,-1 0 0,1-1 1,0 1-1,-1-1 0,1 1 0,0-1 0,-1 1 0,1-1 0,0 1 0,0-1 0,-1 1 0,1-1 0,0 1 0,0-1 0,0 1 0,0-1 0,0 0 0,0 1 0,0-1 0,0 1 1,0-1-1,0 1 0,0-1 0,0 0 0,0 1 0,0-1 0,0 0-6,1-7 29,1-1 0,0 1 1,0 0-1,0 0 0,1-1 1,0 2-1,1-1 0,-1 0 0,6-7-29,9-12 180,21-25-180,-32 43 48,9-11 6,2 0 1,0 2 0,1 0-1,1 1 1,0 1 0,1 1-1,1 0 1,1 2 0,0 1-1,0 1 1,1 0 0,7 0-55,-18 7-121,0-1 0,0-1 0,-1 0 0,1 0-1,-2-1 1,1-1 0,-1 0 0,0 0 0,-1-1 0,1-1 0,-2 0 0,0 0 0,0-1 0,0-1 121,8-12-152,-3 5 92,0-1 1,-2-1-1,0 1 0,5-18 60,-14 31 31,-2 3 4,0 1 0,0 0 0,0 0 0,1 1 0,-1-1 0,1 0 0,0 0 0,0 1 0,-1-1 0,2 1-35,-3 2 6,0 0-1,0 0 1,0-1-1,0 1 1,0 0-1,0 0 1,0 0-1,1 0 1,-1 0-1,0 0 1,0 0-1,0 0 1,0 0-1,0 0 1,1 0-1,-1 0 1,0 0-1,0 0 1,0 0-1,0 0 1,0 0-1,0 0 1,1 0-1,-1 0 1,0 0-1,0 0 1,0 0-1,0 0 1,0 0-1,1 0 1,-1 0-1,0 0 1,0 0-1,0 0 1,0 0-1,0 1 1,0-1-1,0 0 1,0 0-1,1 0 1,-1 0-1,0 0 1,0 0-1,0 0 1,0 1-1,0-1 1,0 0-1,0 0 1,0 0-1,0 0 1,0 0-1,0 0 1,0 1-1,0-1 1,0 0-6,2 11 107,-2-8-55,12 142 721,-7-62-535,2 102-62,-3-49-126,-2-124-35,2-9 42,11-18 66,-12 12-116,26-36 87,-1-1-1,-2-3-93,-4 7-10,1 2-1,2 0 1,10-10 10,-30 39-1,0 1 1,0-1 0,0 0-1,1 1 1,0 0-1,-1 1 1,1-1-1,0 1 1,2 0 0,-5 1-1,1 1 1,-1 0-1,1 0 0,0 1 1,-1-1-1,1 1 1,0-1-1,-1 1 0,1 0 1,0 1-1,0-1 0,-1 1 1,1-1-1,-1 1 0,1 0 1,0 0-1,1 2 1,4 1 0,-1 1 0,0 0 0,0 1 0,0 0 0,-1 0 0,1 0 0,3 6 0,47 58-76,-35-42-21,-2-3-270,20 19 367,-17-22-212,23 14 212,-46-36-1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1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335 53 1696,'6'-7'57,"-3"4"100,1-1-1,-1 0 1,0 0-1,0 0 1,0 0 0,-1 0-1,0-1 1,2-2-157,-4 7 22,0 0-1,0-1 1,0 1 0,0 0 0,0 0 0,-1-1-1,1 1 1,0 0 0,0-1 0,0 1 0,0 0-1,0 0 1,0-1 0,-1 1 0,1 0 0,0 0-1,0-1 1,0 1 0,-1 0 0,1 0 0,0 0-1,0-1 1,-1 1 0,1 0 0,0 0 0,-1 0-1,1 0 1,0 0 0,0-1 0,-1 1 0,1 0-1,0 0 1,-1 0 0,1 0 0,0 0 0,-1 0-1,1 0 1,0 0 0,-1 0 0,1 0 0,0 0-22,-34 6 838,1 4-585,0 1-1,1 1 0,0 2 0,1 1 1,1 2-1,1 1 0,-19 15-252,42-28 101,-1 0 1,1 1-1,0-1 0,1 2 1,0-1-1,0 0 0,-1 3-101,5-7 8,0-1-1,-1 1 1,1 0 0,1-1-1,-1 1 1,0 0-1,0 0 1,1-1 0,-1 1-1,1 0 1,-1 0-1,1 0 1,0 0-1,-1 0 1,1 0 0,1 0-1,-1 0 1,0 0-1,0 0 1,1 0-1,-1 0 1,1-1 0,-1 1-1,1 0 1,0 0-1,0 0 1,0-1 0,0 1-1,0 0 1,0-1-1,1 2-7,0-2 0,0 1 0,0-1 0,0 0-1,0 1 1,1-1 0,-1 0 0,0 0 0,1-1-1,-1 1 1,1 0 0,-1-1 0,1 1-1,-1-1 1,1 0 0,0 0 0,-1 0 0,1 0-1,1-1 1,10 1-1,51 2-6,-20-2-24,34 5 31,-65-3-7,0 0 1,-1 1-1,1 1 1,-1 0-1,1 1 0,-2 0 1,11 6 6,-18-8-4,-1-1 0,1 2 0,-1-1 0,0 0 0,0 1 0,-1 0 0,1 0 0,-1 0 0,1 0 0,-1 0 0,-1 1 0,1-1 0,-1 1 0,1 0 0,-1 0 0,-1 0 0,1 0 0,-1 0 0,0 0 0,0 1-1,0-1 1,-1 0 0,1 1 0,-1 0 4,-1 4-2,0-1-1,0 0 0,0 0 0,-1 0 0,-1 0 0,1 0 1,-1 0-1,-1 0 0,0-1 0,0 0 0,-1 0 0,0 0 1,-3 4 2,-9 7 4,0-1 0,-1 0 0,-1-1 0,-1-1 0,0-1 0,-2-1 0,1-1 0,-1-1 0,-1-1 0,-12 4-4,30-12 0,-4 1-3,0 0 0,-1-1-1,1 0 1,-1 0-1,0-1 4,8-2-16,-1 1-1,1-1 0,0 0 0,0 0 0,0 0 1,0 0-1,-1 0 0,1 0 0,0-1 0,0 1 1,0-1-1,0 1 0,0-1 0,0 0 0,0 0 1,0 0-1,0 0 0,0 0 0,0 0 0,1-1 1,-1 1-1,0-1 0,1 1 0,-1-1 0,0-1 17,-1-2-36,0-1 0,0 1 0,1-1 0,0 0 0,-1-4 36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1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98 2200,'-5'9'185,"-1"0"0,1 1 0,0 0-1,1 0 1,1 1 0,-2 3-185,2-2 22,-2-1-1,1 1 1,-1-1-1,-2 2-21,7-12 15,0-1 0,0 0 0,0 0 0,0 0 0,-1 1 0,1-1 0,0 0-1,0 0 1,0 1 0,0-1 0,0 0 0,0 0 0,-1 0 0,1 0 0,0 1-1,0-1 1,0 0 0,0 0 0,-1 0 0,1 0 0,0 0 0,0 0 0,0 1-1,-1-1 1,1 0 0,0 0 0,0 0 0,-1 0 0,1 0 0,0 0 0,0 0-1,-1 0 1,1 0 0,0 0 0,0 0 0,0 0 0,-1 0 0,1 0 0,0 0-1,0 0 1,-1-1 0,1 1 0,0 0 0,0 0 0,0 0 0,-1 0 0,1 0 0,0 0-1,0-1 1,0 1-15,-1-1 96,1 0 0,0 0 0,-1 0 0,1 0 0,0 0 0,0 0-1,0 0 1,0 0 0,0 0 0,0-1 0,0 1 0,0 0 0,1 0 0,-1 0 0,0 0-1,1 0 1,-1 0 0,1 0-96,12-39 34,3 1 1,1 0-1,11-15-34,-26 49-4,1 0 1,0 0 0,0 1-1,0-1 1,0 1-1,5-4 4,-8 8 0,1-1 0,-1 1 1,1-1-1,-1 1 0,1-1 0,-1 1 0,1 0 0,-1 0 0,1-1 1,0 1-1,-1 0 0,1 0 0,0 0 0,-1-1 0,1 1 0,0 0 0,-1 0 1,1 0-1,-1 0 0,1 0 0,0 0 0,-1 0 0,2 1 0,-1-1 3,0 1 0,0 0-1,0 0 1,0-1 0,-1 1-1,1 0 1,0 0 0,0 0-1,0 0 1,-1 0 0,1 0 0,-1 0-1,1 1 1,-1-1 0,1 0-1,-1 0 1,0 0 0,1 1-3,23 87 185,-20-66-392,2-1 0,0-1 0,1 1 0,1-1 0,1 0 0,1-1 0,1 0 0,2 2 207,30 28-631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2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8 5025,'0'-1'156,"0"1"0,0 0-1,0-1 1,0 1 0,0 0 0,0 0 0,0-1-1,0 1 1,0 0 0,0 0 0,0-1 0,0 1-1,0 0 1,0 0 0,1-1 0,-1 1 0,0 0-1,0 0 1,0-1 0,0 1 0,0 0 0,1 0-1,-1 0 1,0-1 0,0 1 0,0 0 0,1 0-1,-1 0 1,0 0 0,0 0 0,1-1 0,-1 1-1,0 0-155,12 1-724,-9 0 1061,59 12-322,-23-5 9,0-1-1,21-1-23,-25-3 37,1 2 0,-1 1 1,24 8-38,-47-10 20,1 0 0,-1 1 0,1 0 0,-2 1 0,1 0 1,-1 1-1,0 1 0,0-1 0,-1 2 0,0-1 0,6 7-20,-10-7 11,-1-1 1,0 0-1,0 1 0,-1 0 1,4 7-12,-7-11 3,1-1 1,-1 0-1,0 0 1,0 0-1,0 1 1,0-1-1,0 0 0,-1 1 1,0-1-1,0 1 1,0-1-1,0 1 1,0-1-1,0 0 1,-1 1-1,0 0-3,0-2 2,-1-1-1,1 0 1,0 1 0,-1-1-1,1 0 1,-1 0-1,1 0 1,-1 0-1,1 0 1,-1 0 0,0-1-1,1 1 1,-1-1-1,0 1 1,0-1-1,0 1 1,1-1 0,-1 0-1,0 0 1,0 0-1,0 0-1,-15 3 11,-57 20 41,1 3-1,-59 30-51,99-41-62,0 2 0,2 1 1,0 2-1,1 1 0,1 1 0,1 1 0,1 1 1,1 2-1,1 1 0,2 1 0,0 1 0,-8 17 62,20-26-1351,9-3 581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3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12 5401,'-3'-12'1972,"6"21"-913,5 25-762,-5-3-328,-2-1 0,-2 22 31,-1-31-19,2-1 0,0 1 0,1 0 0,1 0 1,1-1-1,6 19 19,-8-36-2,0 0 1,0 0-1,0-1 1,1 1-1,-1 0 1,1 0-1,0-1 0,-1 0 1,1 1-1,0-1 1,1 0-1,-1 0 1,0 0-1,1 0 1,-1 0-1,1 0 1,0-1-1,0 1 2,2 0-7,0 0 1,-1-1-1,1 0 0,0 0 0,0 0 1,0-1-1,0 1 0,0-1 0,0 0 1,0-1-1,0 1 7,11-3-86,0 0 0,0-1-1,0-1 1,-1 0 0,1-1 0,7-5 86,-4 1-180,0-1 0,0 0 0,-1-2 0,0 0 0,-1-1 0,-1-1 0,5-5 180,-11 8-46,0 1 1,0-2-1,-1 1 0,-1-1 0,0 0 0,0-1 0,-2 0 0,0 0 0,0-1 0,1-8 46,-6 22 17,-1-1-1,0 1 1,1-1 0,-1 1 0,0-1-1,0 1 1,0 0 0,0-1 0,0 1-1,0-1 1,-1 1 0,1-1-1,0 1 1,-1-1-17,1 1 18,-1 1 0,1-1 1,-1 0-1,1 1 0,0-1 0,-1 1 0,1-1 0,-1 1 0,1-1 0,-1 1 0,1 0 0,-1-1 0,0 1 1,1 0-1,-1-1 0,0 1 0,1 0 0,-1 0 0,1-1 0,-1 1 0,0 0-18,-1 0 42,0 0-1,-1 0 0,1 0 0,0 0 1,0 1-1,0-1 0,0 1 1,0-1-1,0 1 0,0 0 0,0 0 1,0 0-1,0 0 0,0 0 1,1 0-1,-2 1-41,-3 4 56,0 0 0,0 0 0,1 0-1,0 1 1,1 0 0,-1-1 0,1 2 0,1-1 0,-1 0 0,1 1 0,1 0-1,-1 0 1,1-1 0,1 1 0,-1 2-56,-3 23 151,2 0 0,1-1 0,2 5-151,0-27 25,2 112 172,-1 32-77,-3-125-105,0-1-1,-2 0 1,-2 0-1,-3 11-14,5-26-12,-1 2-59,1-1-1,1 1 1,0-1-1,1 1 1,0 7 71,2-22-32,0 1 0,0-1 0,0 0 0,0 1 1,0-1-1,0 1 0,0-1 0,0 0 0,0 1 0,0-1 1,0 1-1,0-1 0,0 1 0,0-1 0,0 0 1,1 1-1,-1-1 0,0 1 0,0-1 0,0 0 1,1 1-1,-1-1 0,0 0 0,0 1 0,1-1 1,-1 0-1,0 1 0,1-1 0,-1 0 0,0 0 1,1 0-1,-1 1 0,0-1 0,1 0 0,-1 0 1,1 0-1,-1 0 0,0 1 0,1-1 0,-1 0 0,1 0 1,-1 0-1,1 0 0,-1 0 0,0 0 0,1 0 1,-1 0-1,1 0 0,-1-1 0,0 1 0,1 0 1,-1 0-1,1 0 0,-1 0 0,0-1 0,1 1 1,-1 0-1,0 0 0,1-1 0,-1 1 32,23-14-663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3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129 178 6401,'-5'124'2409,"-30"161"-2440,32-268 130,-10 70 120,-4 0-1,-27 80-218,42-161 72,2-5-43,0 0 0,0 0 1,0 0-1,-1 0 0,1 0 1,0-1-1,-1 1 0,1 0 0,0 0 1,-1 0-1,1 0 0,-1 0 1,0-1-1,1 1 0,-1 0 0,0 0-29,-1-24 577,4-11-617,2-1-1,2 1 1,1 0 0,10-29 40,-8 29-114,35-142-1029,-8 26-2230,47-120 3373,-80 261 22,0 0 0,1 1 0,-1-1-1,2 1 1,-1 0 0,1 1 0,1-1 0,-1 1 0,1 0-1,5-4-21,-7 8 30,0 0-1,0 1 0,0 0 0,1 0 0,-1 0 0,1 0 1,-1 1-1,1-1 0,0 1 0,-1 1 0,1-1 0,0 0 0,0 1 1,-1 0-1,1 0 0,0 1 0,0-1 0,-1 1 0,4 1-29,3 0-17,1 0 0,-1 1 0,0 1 0,-1-1-1,1 2 1,-1 0 0,0 0 0,0 0 0,0 2-1,2 1 18,-7-4-4,0 0-1,0 1 1,-1-1-1,0 1 1,0 0-1,0 0 0,-1 0 1,0 0-1,0 1 1,0 0-1,0-1 1,-1 1-1,0 0 0,0 0 1,-1 0-1,0 0 1,0 1-1,0-1 1,-1 6 4,1-2 26,-2 0 1,0 0-1,0 0 1,-1 0-1,0-1 0,0 1 1,-1 0-1,0-1 1,-1 1-1,0-1 1,-5 6-27,2-4 60,0 0 0,-1 0 0,-1-1 0,0 0 0,0-1 0,-1 0 0,0 0 0,-3 1-60,-18 10-148,-1-1 0,0-2 0,-1-1 0,-1-2 1,-33 10 147,29-11-362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4.3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0 6113,'-1'0'63,"1"0"-1,0 0 1,0 0-1,0 0 1,0 0-1,0 0 1,0 0 0,-1 0-1,1 1 1,0-1-1,0 0 1,0 0-1,0 0 1,0 0-1,0 0 1,0 0-1,0 0 1,-1 0-1,1 0 1,0 1-1,0-1 1,0 0-1,0 0 1,0 0 0,0 0-1,0 0 1,0 0-1,0 1 1,0-1-1,0 0 1,0 0-1,0 0 1,0 0-1,0 0 1,0 0-1,0 1 1,0-1-1,0 0 1,0 0-1,0 0 1,0 0 0,0 0-1,0 0 1,0 1-1,0-1 1,0 0-63,0 2 132,1 45 72,0-20-207,-1 0-1,-1 0 0,-5 27 4,-43 159-7,36-160 10,8-37-7,0-1 0,-1 1 0,-1-1 0,0 0 4,6-12 4,-1 0 0,1-1-1,1 1 1,-1 0 0,0-1-1,1 1 1,-1 0 0,1 0-1,0-1 1,0 1 0,0 0-1,0 1-3,-1-5 3,0 0 0,0 0 0,0 0 0,0 0 0,0 0 0,-1 0 0,1 1 0,0-1 0,-1 0 0,1 1 0,0-1 0,-1 1 0,1 0 0,0-1 0,-1 1 0,1 0 0,-1 0-3,-29 5-40,20-2 37,-144 46-118,147-46 146,1 0 0,-1-1 0,0 0 0,0-1 1,0 1-1,-2-1-25,8-1 124,2-1-117,0 1 0,0 0 1,0 0-1,0-1 1,-1 1-1,1 0 0,0 0 1,0 0-1,0-1 0,0 1 1,0 0-1,0 0 1,0-1-1,0 1 0,1 0 1,-1 0-1,0-1 0,0 1 1,0 0-1,0 0 1,0 0-1,0-1 0,0 1 1,0 0-1,1 0 0,-1 0 1,0-1-1,0 1 1,0 0-1,1 0 0,-1 0 1,0 0-8,4-3 2,1 1 1,0-1-1,-1 1 1,1 1-1,0-1 1,1 1-3,10-5 3,51-14-11,2 3-1,29-2 9,-51 13 0,4 0-690,0-2 0,-1-2 0,47-16 690,-44 7-659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4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5561,'32'0'1913,"17"17"-1753,2 6-240,-12 15-184,-18 1-9,-32 8-7,-12 0 136,-9-11 432,4 0 113,9-10 111,6-1-64,13-6-240,11-6-112,34-7-128,14-6-272,39-8-1097,17-1 969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5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1 283 4169,'0'0'1896,"0"0"-665,0 0-412,2 1-221,30 7 141,-22-6-543,-1 0-1,1 1 1,-1 0-1,7 3-195,-15-5 15,0 0-1,0-1 1,0 1-1,0-1 1,0 1-1,0 0 1,0 0-1,0-1 1,-1 1-1,1 0 1,0 0-1,-1 0 1,1 0-1,0 0 1,-1 0-1,1 0 1,-1 0-1,1 1-14,11 21 107,7 0-43,-13-16-37,0 1-1,-1-1 1,1 1 0,-1 0 0,-1 0 0,0 0 0,3 9-27,-4-10 12,0 0 0,1 0 0,0-1 0,0 1 0,0-1 0,1 0 0,0 0 0,0-1 0,0 1 0,1-1-1,0-1 1,0 1 0,0-1 0,0 0 0,1 0 0,0 0 0,-1-1 0,2 0-12,4 1 6,1 0 0,-1-1 0,0-1 0,1 0 0,-1-1 0,1 0 0,0-1 0,-1 0 0,1-1 0,5-1-6,-5-1-19,1 0 0,-1-1 0,0 0-1,0-1 1,0-1 0,0 0 0,-1 0 0,10-8 19,-13 7-31,-1 0 0,0 0 1,0-1-1,-1 0 1,0 0-1,0-1 0,-1 0 1,5-8 30,-1 0-26,-2 0 0,0 0 0,-1 0 1,4-16 25,-10 26 7,1 0 0,-1 0 0,0-1 0,-1 1 0,1-1 0,-2 1 0,1 0 0,-1-1 0,-1-3-7,-3-11 181,0 0-1,-6-9-180,10 27 49,1 4-46,0 0-1,0 0 1,0 0 0,0 0 0,-1 0-1,1 0 1,0 0 0,0 0-1,0 0 1,0 0 0,0 0 0,0 0-1,0 0 1,0 0 0,0 0-1,0 0 1,0 0 0,-1 0 0,1 0-1,0 0 1,0 0 0,0 0-1,0 0 1,0 0 0,0 0 0,0 0-1,0 0 1,0 0 0,0 0-1,0 0 1,-1 0 0,1 0-1,0 0 1,0 0 0,0 0 0,0 0-1,0 0 1,0 0 0,0 0-1,0 0 1,0 0 0,0-1 0,0 1-1,0 0 1,0 0 0,0 0-1,0 0 1,0 0 0,0 0 0,0 0-1,0 0 1,0 0 0,0 0-1,0 0 1,0-1 0,0 1 0,0 0-3,-1 11 24,4 18-23,-2 0 0,0 0 0,-4 24-1,1 4-29,0-21 31,0-19 12,1 1 0,1-1 0,1 1 0,1-1 0,0 1-14,-2-16 1,1 0 0,-1 0-1,1 0 1,-1 1 0,1-1-1,0 0 1,0 0-1,0 0 1,0 0 0,1 0-1,-1-1 1,0 1 0,1 0-1,-1-1 1,1 1-1,0 0 1,-1-1 0,1 0-1,0 1 1,1-1-1,0 0 3,-1 0 0,1 0 0,0 0 0,0 0 1,0-1-1,0 0 0,0 1 0,0-1 0,0 0 0,0-1 0,0 1 1,0 0-1,0-1 0,-1 0-3,12-3 4,-1 0 1,0-1 0,0-1-1,0 0 1,-1-1-1,0-1-4,-2 2 0,0-1 0,-1-1-1,0 0 1,0 0 0,-1 0-1,0-1 1,0-1 0,-1 1-1,-1-1 1,1-1 0,-2 1-1,1-1 1,1-5 0,7-21 82,-2-1 0,-1-1 0,0-11-82,-8 29 210,-5 18-99,-4 7-64,3 0-50,0 0 0,1 0 0,-1 0 1,1 0-1,-1 1 0,1 0 0,1-1 0,-1 1 1,1 0-1,0 0 0,-1 2 3,-3 13-5,-5 14-2,3-1 0,1 1 0,-2 22 7,7-45-3,1 0 0,-1-1-1,2 1 1,0-1 0,0 1 0,1 5 3,-1-13 1,0 0 0,0-1 0,1 1-1,-1 0 1,0 0 0,1-1-1,0 1 1,-1-1 0,1 1-1,0-1 1,0 0 0,1 0 0,-1 0-1,0 0 1,1 0 0,-1 0-1,1-1 1,-1 1 0,1-1-1,0 0 1,0 0 0,0 0 0,-1 0-1,3 0 0,9 2-1,-1 0 0,1-2 1,0 0-1,0 0 0,-1-1 0,12-2 1,23-3-19,14-6 19,-35 6 4,16-3-4,0-2-1,-1-2 1,15-7 0,-36 11-1,-2 0 0,1-2 0,-1 0 0,-1-1 0,0-1 0,0-1 0,14-13 1,-25 19 0,-1 0 0,0 0 0,0-1 0,0 1 0,-1-2 0,-1 1 0,1 0 0,-1-1 0,0 0 0,-1 0 0,2-8 0,-3 10 21,-1-1-1,0 1 1,0-1 0,0 0-1,-1 1 1,0-1 0,-1 0-1,0 1 1,0-1 0,0 1 0,-1-1-1,0 1 1,-1 0 0,-1-5-21,2 9 21,1-1 0,-1 1 0,0 0 1,0 0-1,0 0 0,-1 1 0,1-1 1,-1 0-1,1 1 0,-1-1 0,0 1 1,0 0-1,0 0 0,0 0 0,0 1 1,-3-2-22,0 1 13,1 1 0,0-1 0,0 1 0,-1 1 0,1-1 0,0 1 0,-1 0 0,1 0 0,0 0 0,-5 1-13,-4 2 4,-1 1 0,1 0 0,0 1 0,0 0 0,1 1 0,-1 1 0,-9 6-4,6-2 1,0 0 0,1 1 0,1 1 0,0 0 0,0 1 0,0 3-1,9-11 2,1 0-1,1 0 1,-1 1-1,1-1 1,0 1-1,0 0 1,1 0-1,0 0 1,1 1 0,-1-1-1,1 1 1,1-1-1,-1 1 1,1 0-1,1 0 1,-1-1-1,1 4-1,1-8-1,-1 0 0,0 0-1,1-1 1,0 1 0,0 0 0,0 0-1,0 0 1,0-1 0,0 1-1,1-1 1,-1 1 0,1-1-1,0 1 1,0-1 0,0 0-1,0 0 1,0 0 0,0 0 0,1 0 1,1 1-3,0-1 0,1 1 0,-1-1 0,1 0 0,-1-1 0,1 1 1,-1-1-1,1 0 0,0 0 0,0-1 0,2 1 3,1-1-1,0 1 1,0-2-1,0 1 1,0-1-1,0 0 0,0-1 1,-1 0-1,1 0 0,-1-1 1,1 0-1,-1 0 0,0-1 1,0 1-1,4-4 1,3-4-22,-1-1 1,0-1-1,-1 0 1,0-1-1,-1 0 0,0 0 1,-1-1-1,-1-1 0,1-3 22,0-16-50,-29 106-322,12-46 369,3-11 2,1 1 1,0-1-1,1 1 0,0 11 1,1-22 1,1 0 0,0 0 0,0 0 0,1 1 1,-1-1-1,1 0 0,0 0 0,0 0 0,0 0 0,1 0 0,-1 0 0,1 0 0,0 0 0,0-1 0,0 1 0,1-1 0,0 1-1,-1-2 2,0 1 0,1-1 0,-1 0 0,1 0 0,0 0 0,0-1 0,-1 1 0,1-1 0,0 1 0,1-1 1,-1 0-1,0 0 0,0 0 0,0-1 0,0 1 0,1-1 0,-1 0 0,0 0 0,1 0 0,-1 0 0,0 0 0,2-1-2,9-2-3,-1 0 0,0-1 0,0-1 0,-1 0 0,0-1 0,1 0 0,-2 0 0,1-2 0,-1 1 1,0-1-1,-1-1 0,4-4 3,2-2 0,-1 0-1,-1-2 1,-1 1 0,0-2 0,-1 0 0,-1 0 0,5-11 0,-14 24 13,1 0 0,-1 0-1,-1-1 1,1 1 0,-1 0 0,1-1 0,-2 1-1,1-1 1,-1 1 0,1-2-13,-4 4 12,0-1 0,1 1 0,-1 0 0,0 0 0,-1 0 0,1 0 0,-1 0-12,-4-4 4,7 6-4,-1 0-1,0 0 1,0 0-1,1 1 1,-1-1-1,0 1 1,0-1 0,0 1-1,0-1 1,0 1-1,0 0 1,0 0-1,-1 0 1,-8 1 59,9 0-1,6 0 24,16 2-84,2-1-1,-1-1 0,0-1 0,4-2 3,87-14 26,-93 13-25,58-8 35,38 1-36,-111 10-3,-1 0 0,1 0 0,0 0 0,0 0 0,0 0 1,-1 1-1,1 0 0,0 0 0,-1 0 0,3 1 3,-5-2 0,-1 1 0,1-1-1,-1 0 1,1 1 0,0-1 0,-1 1 0,0-1 0,1 1 0,-1-1 0,1 1 0,-1-1 0,1 1 0,-1-1 0,0 1 0,0 0 0,1-1 0,-1 1 0,0-1-1,0 1 1,0 0 0,1 0 0,-1 0 1,0 1-1,-1-1 0,1 1 1,0-1-1,0 0 0,-1 1 1,1-1-1,-1 0 0,1 0 0,-1 1 1,0-1-1,1 0 0,-1 0 1,-1 1-1,-3 5 1,-1 0 0,0-1 1,-1 0-1,1 0 0,-6 3-1,-23 22-12,18-11 35,1 1-1,0 1 0,2 1 1,-12 23-23,24-42-5,0 0 1,1 0-1,-1 0 0,1 0 1,0 0-1,0 0 1,0 0-1,0 3 5,1-6-1,0 0 0,0 0 0,0 0 0,0 0 0,0 0 0,0 0 0,1 0 1,-1 0-1,0 0 0,0 0 0,1 0 0,-1 0 0,1-1 0,-1 1 0,1 0 0,-1 0 0,1 0 0,-1 0 0,1-1 0,0 1 0,-1 0 0,1 0 1,0-1-1,0 1 0,0-1 0,0 1 0,-1-1 0,1 1 0,0-1 0,0 1 0,0-1 0,0 0 0,0 0 0,0 1 0,0-1 1,9 1 14,0 0-1,0-1 0,-1 0 1,1 0-1,0-1 0,0 0 1,4-2-14,69-18 60,-66 16-50,9-2-5,0-1 0,-1-2-1,0-1 1,0 0 0,-1-2 0,-1-1-1,0-1 1,-1-1 0,0-1-1,-1-1 1,-1 0 0,-1-2 0,-1 0-1,-1-1 1,-1-1 0,0-1-1,4-10-4,54-114 36,-67 140-20,-6 15-9,-6 21 21,-61 292 64,60-297-88,4-18-3,1-1 0,0 0 0,0 1 0,0-1 0,0 1 0,1-1 0,0 1 0,0-1 0,1 2-1,-1-7 8,0 0-1,0 1 0,0-1 0,1 0 0,-1 1 1,0-1-1,0 0 0,0 0 0,1 1 0,-1-1 1,0 0-1,0 0 0,1 1 0,-1-1 0,0 0 1,0 0-1,1 0 0,-1 1 0,0-1 0,1 0 1,-1 0-1,0 0 0,1 0 0,-1 0 0,0 0 1,1 0-1,-1 0 0,0 0 0,1 0 0,-1 0 1,0 0-1,1 0 0,-1 0 0,0 0 1,1 0-1,-1 0 0,0 0 0,1 0 0,-1 0 1,0-1-8,16-6 330,40-27 131,-1-4 0,16-15-461,-32 21 20,3 2-1,0 1 1,2 3-1,28-12-19,-59 32-1,12-3-160,-34 13-250,0 0 1,0 1-1,0 0 0,1 0 1,0 1-1,0 0 1,-4 4 410,-8 7-88,-76 66-263,92-79 366,-1 0-1,1 0 1,1 1 0,-1-1-1,1 1 1,-1 0 0,1 0-1,1 1 1,-1-1 0,1 0 0,-1 4-15,2-6 55,0 0 0,1 0 0,-1 0 1,1 1-1,0-1 0,0 0 0,0 0 1,0 0-1,1 0 0,-1 1 1,1-1-1,0 0 0,0 0 0,0 0 1,0 0-1,1 0 0,-1-1 1,1 1-1,-1 0 0,1-1 0,0 1 1,1 0-56,3 3 103,0 1 0,1-2 1,0 1-1,0-1 0,0 0 1,1 0-1,0-1 1,-1 0-1,2 0 0,6 1-103,15 5 108,1-2 0,12 1-108,-12-3 52,31 5-240,2-3 0,11-3 188,-36-1-165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8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191 376 3617,'11'-138'1711,"-11"120"-660,0 18-1045,0 0 1,0 0-1,0 0 0,0 0 0,0 0 1,0 0-1,0 0 0,0 0 0,0 0 1,0 1-1,0-1 0,0 0 0,0 0 1,0 0-1,0 0 0,-1 0 0,1 0 1,0 0-1,0 0 0,0 0 0,0 0 1,0 0-1,0 0 0,0 0 0,0 1 1,0-1-1,0 0 0,0 0 0,0 0 1,0 0-1,0 0 0,0 0 0,0 0 1,0 0-1,-1 0 0,1 0 0,0 0 1,0 0-1,0 0 0,0 0 0,0 0 1,0 0-1,0 0 0,0 0 0,0 0 1,0 0-1,0 0 0,0 0 0,-1 0 1,1 0-1,0 0 0,0 0 0,0 0 1,0 0-1,0 0 0,0 0 0,0 0 1,0 0-1,0 0 0,0 0 0,0 0 1,0-1-1,0 1 0,0 0 0,-1 0 1,1 0-1,0 0-6,-6 19 234,6-18-164,-51 144 829,-33 57-899,73-177 10,8-17-3,2-6-2,0 1 0,0 0 0,0 0 0,0-1 0,0 1 0,-1 0 1,0-1-1,1 1 0,-1-1 0,0 0 0,0 0 0,0 0 1,-1 0-1,0 1-5,3-3 5,-1 1-1,1-1 1,0 0 0,-1 0 0,1 0-1,-1 0 1,1 0 0,0 0 0,-1 1 0,1-1-1,-1 0 1,1 0 0,0 0 0,-1 0 0,1 0-1,-1 0 1,1-1 0,0 1 0,-1 0 0,1 0-1,0 0 1,-1 0 0,1 0 0,-1-1-1,1 1 1,0 0 0,-1 0 0,1 0 0,0-1-1,0 1 1,-1 0 0,1-1 0,0 1 0,-1 0-1,1-1 1,0 1 0,0 0 0,0-1 0,0 1-1,-1 0 1,1-1 0,0 1 0,0 0-1,0-1-4,-3-21 32,2-2-115,2 0-1,1 0 1,1 0-1,0 0 0,2 0 1,1 1-1,3-6 84,26-103-811,-10 35-40,14-28 851,-37 121-10,1-5 3,0 1 0,0 0 0,1 0 0,0 0 0,1 0 0,2-3 7,-6 10 3,0 0 1,0 0-1,0-1 0,0 1 0,0 0 1,1 0-1,-1 0 0,0 0 0,1 1 1,-1-1-1,1 0 0,-1 0 0,1 1 1,-1-1-1,1 1 0,-1-1 0,1 1 1,-1 0-1,1 0 0,0 0 0,-1 0 1,1 0-1,0 0 0,-1 0 0,1 0 1,-1 1-1,1-1 0,-1 0 0,1 1 1,-1-1-1,1 1 0,-1 0 0,1 0 1,-1-1-1,1 1 0,-1 0 0,1 1-3,2 1 15,1 1-1,-1 0 0,0 0 1,0 0-1,0 0 0,0 1 1,-1 0-1,0-1 0,3 6-14,21 48 125,-23-47-101,14 36 61,-5-13-47,1-1-1,1 0 0,2-1 1,1-1-1,10 12-37,-21-34-1,-1-1 0,0 1 0,0 1 0,-1-1 0,0 1 1,-1 0-1,2 6 1,-5-12-59,0 0 0,-1 0 0,1 0 1,-1 0-1,1 0 0,-1 0 0,-1 1 0,1-1 1,0 0-1,-1 0 0,0 0 0,0 0 1,0 0-1,-1 0 0,1 0 0,-1-1 1,0 1-1,0 0 0,0-1 0,-3 3 59,-7 8-288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9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82 685 6009,'-29'-18'1954,"-20"-17"-1954,49 35 10,0 0 0,0 0-1,-1 0 1,1 0 0,0-1 0,0 1 0,0 0-1,-1 0 1,1 0 0,0 0 0,0-1 0,0 1-1,0 0 1,0 0 0,0 0 0,-1-1 0,1 1-1,0 0 1,0 0 0,0 0 0,0-1 0,0 1-1,0 0 1,0 0 0,0-1 0,0 1 0,0 0-1,0 0 1,0-1 0,0 1 0,0 0-1,0 0 1,0 0 0,0-1 0,0 1 0,1 0-1,-1 0 1,0-1 0,0 1 0,0 0 0,0 0-1,0 0 1,0 0 0,1-1 0,-1 1 0,0 0-1,0 0 1,0 0 0,1 0 0,-1 0 0,0-1-1,0 1 1,0 0 0,1 0 0,-1 0 0,0 0-1,0 0 1,1 0 0,-1 0 0,0 0 0,0 0-1,0 0 1,1 0 0,-1 0 0,0 0 0,0 0-1,1 0 1,-1 0 0,0 0-10,30-2 211,-8 2-131,89-15-1138,-2-5 1,73-24 1057,-148 35-555,0-1 0,-1-2 0,-1-1 0,0-1 0,0-3 555,-20 11-147,-1-1 0,0-1 0,-1 0 0,0 0-1,0-1 1,0 0 0,-2-1 0,1 0 0,-1 0 0,0-1 0,-1 0 0,0 0 0,-1-1 0,-1 0 0,1-1 147,-1 0 67,-1-1 1,0 1 0,-1-1 0,0 0 0,-1 0-1,-1 0 1,0 0 0,-1 0 0,0 0-1,-3-11-67,1 14 197,-1 0-1,1 0 1,-2 1-1,0-1 1,0 1-1,-1 0 0,0 0 1,-1 0-1,0 1 1,-1-1-1,0 2 1,0-1-1,-6-5-196,13 14 32,0 0 0,0 0 0,0-1 0,-1 1 0,1 0 0,0 0 0,0-1 0,0 1 0,-1 0 0,1 0 0,0 0 0,0-1 0,0 1 0,-1 0 0,1 0 0,0 0 0,0 0 0,-1-1 0,1 1 0,0 0 0,-1 0 0,1 0 0,0 0 0,0 0 0,-1 0 0,1 0 0,0 0 0,-1 0 0,1 0 0,0 0 0,-1 0 0,1 0 0,0 0 0,0 0 0,-1 0-32,-2 16 668,1 56 114,4 30-782,-1-71 167,5 452 817,-6-466-1019,1 53 88,0-62-219,0 0 0,0 0 0,0 0 0,1 0 0,1 0 0,1 6 166,3-8-1107,-1-5 423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29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 3569,'34'-22'1824,"30"3"-63,13 0-1881,19-9 55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30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68 802 3497,'-56'40'1160,"45"-34"-710,13-10-312,13-10-173,-14 13 61,12-12-106,-1 0 0,0-1 0,-1 0 0,-1 0 0,0-1 0,-1-1 0,0 0 0,3-10 80,-3 2-123,-1 0 1,-1 0 0,-1 0 0,-1-1 0,1-18 122,-2-28-347,-3 0 1,-4 1-1,-9-58 347,11 124-11,-2-31-6,2 15 171,-1-1 1,-1 1 0,-1 0-1,-1 0 1,-3-6-155,8 25 35,0 0 0,-1 0 0,1 0-1,0 0 1,-1 1 0,1-1 0,-1 0 0,1 0-1,-1 0 1,1 0 0,-1 0 0,1 1 0,-1-1 0,0 0-1,0 1 1,1-1 0,-1 0 0,0 1 0,0-1-1,0 1 1,0-1 0,0 1 0,0-1-35,0 1 28,0 0-1,0 0 1,0 1 0,0-1 0,0 0 0,0 0 0,1 1-1,-1-1 1,0 0 0,0 1 0,0-1 0,1 1-1,-1-1 1,0 1 0,0 0 0,1-1 0,-1 1-1,0 0 1,1-1 0,-1 1-28,-3 4 68,1 0-1,0 0 1,0 0-1,0 1 1,1-1-1,-1 1 1,0 4-68,-2 10 198,1 1 0,2-1 1,0 1-1,0 18-198,7 90 471,-1-72-328,7 91 45,3 51-127,-14-158-52,-1 0 1,-2-1-1,-7 35-9,8-67 35,2-6 10,0 0 1,-1 0 0,1-1-1,0 1 1,-1 0 0,0 0-1,1 0 1,-1-1-1,0 1 1,-1 0-46,-3-16 903,4 9-872,1-1 0,0 1 0,1-1 0,0 1 0,-1-1 0,2 1 0,-1 0 1,0-1-1,1 1 0,0 0 0,1 0 0,-1 0 0,1-1-31,8-11-125,0 0 1,13-14 124,2 0-247,2 1 0,1 1 0,1 2 1,1 1-1,7-2 247,-31 23-34,-1 1-1,0 0 1,1 0 0,0 1-1,0 0 1,5-2 34,-11 4 0,1 1 1,0-1-1,0 1 1,0 0-1,-1-1 1,1 1-1,0 0 0,0 0 1,0 0-1,0 1 1,-1-1-1,1 0 1,0 1-1,0-1 1,0 1-1,-1-1 1,1 1-1,0 0 0,-1 0 1,1 0-1,0 0 1,-1 0-1,0 0 1,1 0-1,-1 0 1,1 1-1,-1-1 1,1 1-1,2 5 43,0 0 1,-1 0-1,1 0 1,-1 0-1,0 1 0,-1-1 1,0 1-1,0 0 1,-1 0-1,0 0 1,0-1-1,-1 1 1,0 1-44,1 5 125,1-1 1,0 1-1,2 8-125,-3-20 3,-1-1-1,0 1 1,1-1-1,-1 1 0,1 0 1,0-1-1,0 0 1,-1 1-1,1-1 1,0 1-1,0-1 1,0 0-1,0 0 1,1 1-1,-1-1 1,0 0-1,0 0 1,1 0-1,-1 0 1,0 0-1,1-1 1,-1 1-1,1 0 1,-1-1-1,1 1 1,0-1-1,-1 0 0,1 1 1,0-1-1,-1 0 1,1 0-1,-1 0 1,1 0-1,0 0 1,-1 0-1,1 0 1,0-1-1,-1 1 1,1-1-1,-1 1 1,1-1-1,-1 0 1,2 0-3,5-3-44,-1 1 0,0-2 0,0 1 0,0-1 1,0 0-1,-1 0 0,1-1 0,-1 0 44,9-10-355,-2-1 1,1 0-1,-2-1 0,0 0 0,-2-1 1,6-11 354,-14 23-112,-1 6 108,-1-1 0,1 1 0,-1-1 0,1 1 0,0 0 0,-1 0 0,1-1 0,0 1 1,0 0-1,0 0 0,0 0 0,0 0 0,0 0 0,0 0 0,0 0 0,0 0 0,1 0 4,-2 1 8,1 0-1,-1 0 1,0-1 0,0 1 0,0 0 0,0 0-1,0 0 1,0 0 0,0 0 0,0 0 0,0 0-1,0 0 1,0 0 0,1 0 0,-1 0-1,0 0 1,0 0 0,0 0 0,0 0 0,0 0-1,0 0 1,0 0 0,0 0 0,0 0-1,1 0 1,-1 0 0,0 0 0,0 0 0,0 0-1,0 0 1,0 0 0,0 1 0,0-1 0,0 0-1,0 0 1,0 0 0,0 0 0,0 0-1,0 0 1,1 0 0,-1 0 0,0 0 0,0 0-1,0 0 1,0 0 0,0 1 0,0-1-1,0 0 1,0 0 0,0 0 0,0 0 0,0 0-1,0 0 1,0 0 0,0 0 0,0 0 0,0 0-1,0 1 1,0-1 0,0 0-8,-3 9 587,0 4 34,-1 25-342,1 0-1,2 6-278,0-37 20,1 1-1,1 0 0,0 0 0,0-1 0,0 1 1,1 0-1,0-1 0,0 1 0,1-1 0,0 0 0,0 0 1,1 0-1,0 0 0,2 2-19,-4-6-59,1 0 1,0 0-1,0 0 0,0 0 1,0-1-1,1 1 0,-1-1 1,1 0-1,0 0 1,-1 0-1,1 0 0,0-1 1,0 1-1,0-1 0,0 0 1,0-1-1,0 1 0,1 0 1,-1-1-1,0 0 0,0 0 1,0-1-1,0 1 0,4-1 59,30-9-480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30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2977,'12'17'1200,"12"0"-832,23-17-480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31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319 477 6057,'-18'45'1842,"12"-29"-2028,0 1-1,-2-1 1,-1 2 186,5-13-159,1 1-1,-1-1 1,1 0 0,-1-1 0,-1 1-1,1-1 1,-1 0 0,0 0-1,1 0 1,-2-1 0,0 1 159,-4 1-262,0 0 0,0-1 0,-1 0 0,1 0 1,-1-1-1,0-1 0,0 0 0,0 0 0,-2-1 262,9 0-24,0-1 0,0 0 0,0 0 0,0 0-1,0 0 1,0-1 0,0 0 0,1 0 0,-1 0 0,0 0 0,0 0-1,1-1 1,-1 1 0,0-1 0,1 0 0,0 0 0,-1-1 0,1 1-1,0-1 1,0 1 0,1-1 0,-1 0 0,0 0 0,1 0 0,0 0-1,0-1 1,0 1 0,0-1 24,-1-4 49,0 0-1,0 0 1,1 0-1,1-1 1,-1 1-1,1-1 0,1 0 1,0 1-1,0-1 1,0 1-1,1-1 1,0 1-1,1-1 1,0 1-1,0 0 1,1-1-1,2-3-48,-3 7 68,0 1 0,1-1 0,-1 1 0,1-1 0,0 1 0,0 0 0,1 0 0,-1 0-1,1 1 1,0-1 0,0 1 0,0 0 0,0 0 0,0 0 0,1 1 0,-1-1 0,1 1 0,0 0 0,0 1 0,-1-1 0,1 1 0,0 0 0,1 0-1,-1 0 1,0 1 0,0 0 0,0 0 0,0 0 0,4 1-68,-2 1 54,1-1 1,-1 2-1,0-1 0,0 1 0,0 0 1,0 1-1,0-1 0,-1 1 1,0 1-1,0-1 0,0 1 0,0 0 1,-1 0-1,1 1 0,-1 0 0,-1 0 1,1 0-1,-1 0 0,3 7-54,6 11 190,-1 0 0,-1 1-1,-1 0 1,6 25-190,-5-9 134,-2 1 1,-1 1 0,-3-1-1,-1 1 1,-2 10-135,-3 9 173,-2-1 1,-3 0-1,-6 20-173,9-65 67,0 0 0,-1 0-1,0 0 1,-1-1 0,-1 0 0,-1 0-1,-5 10-66,10-23 24,1 0 0,0 0 0,-1 0 0,1 0-1,-1 0 1,0 0 0,1-1 0,-1 1 0,0 0 0,0-1 0,0 0-1,0 0 1,-1 1 0,1-1 0,0 0 0,0-1 0,-2 1-24,3 0 21,-1-1 0,0 0 1,0 0-1,0 0 1,0 0-1,0-1 0,0 1 1,1-1-1,-1 1 1,0-1-1,0 1 1,0-1-1,1 0 0,-1 0 1,0 0-1,1 0 1,-2-1-22,-2-2 39,0-1 1,0 0 0,0-1 0,0 1-1,1-1 1,0 0 0,0 0 0,1 0-1,0-1 1,-2-3-40,-3-12-8,1 0 0,1 0 0,1-1 0,1 0 0,0 0 0,2 0 0,1 0 0,1 0 0,1-2 8,0 6-4,1-1-1,1 1 0,0 0 1,2 0-1,0 0 1,1 1-1,1 0 0,0 0 1,2 0-1,0 1 0,3-3 5,-2 7-11,1-1 0,1 1 0,10-8 11,-8 8-12,-1 0 1,-1-1-1,2-3 12,1-7-38,-1 0-1,0-1 0,-2 0 0,-1-1 0,4-16 39,1-7-151,-3-1-1,3-29 152,-10 35 12,-2 0 0,-2 0 0,-2 0 0,-2 0 0,-2 0 0,-3-5-12,6 32 152,1 12-20,3 9 241,1 12-372,0 0-1,-2 1 0,0-1 0,-1 1 0,0-1 0,-2 11 0,1 2-1,10 171-21,0 36 71,-14-188 315,4-50-353,0-1 1,1 1-1,-1-1 0,1 1 0,0-1 0,0 1 1,0-1-1,0 1 0,0 0 0,0-1 0,2-1-11,7-15 4,65-128-44,-72 141 39,0 0 1,1 1-1,0-1 0,0 1 0,1-1 1,-1 1-1,1 0 0,0 1 1,1-1 0,-4 3 0,0 1 0,0 0 0,0 0 0,1 0 0,-1 0 0,0 0 0,0 1 0,0-1 0,1 1 0,-1-1 0,0 1 0,0 0 0,1 0 0,-1 0 0,0 0 0,1 0 0,-1 0 0,0 1 0,1-1 0,-1 1 0,0 0 0,0-1 0,0 1 0,0 0 0,1 0 1,-1 1-1,-1-1 0,2 1 0,10 8-1,-1 1 0,0 1 0,0 0 0,-2 0 0,1 1 0,-2 1 0,0 0 0,2 3 1,4 7-203,2 0-1,7 6 204,-8-13-611,0-1 1,1-1-1,1-1 1,0 0-1,16 8 611,34 15-1123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33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152 412 3169,'0'1'86,"1"-1"-1,-1 1 1,0-1 0,1 0 0,-1 1 0,1-1 0,-1 1-1,0-1 1,1 0 0,-1 1 0,1-1 0,-1 0 0,1 1-1,-1-1 1,1 0 0,0 0 0,-1 1 0,1-1 0,-1 0 0,1 0-1,-1 0 1,1 0 0,0 0 0,-1 0 0,1 0 0,-1 0-1,1 0 1,-1 0 0,1 0 0,0 0 0,-1-1 0,1 1-1,-1 0 1,1 0 0,-1-1 0,1 1 0,-1 0 0,1-1-86,19-8-138,0-1 1,-1 0 0,0-2-1,12-10 138,-26 18-86,0 0 0,1 0 0,-1-1 0,-1 0-1,1 0 1,-1 0 0,0-1 0,0 1 0,-1-1-1,1 0 1,-1 0 0,-1-1 0,1 1 0,-1-2 86,-1 6-30,0-1 1,-1 1 0,1-1 0,-1 0-1,0 1 1,0-1 0,0 0 0,0 1-1,0-1 1,0 0 0,-1 1-1,0-1 1,1 1 0,-1-1 0,0 1-1,0-1 1,0 1 0,-1-1 0,1 1-1,-1 0 1,1 0 0,-1 0 0,1 0-1,-1 0 1,0 0 0,0 0-1,0 0 1,0 1 0,-1-1 0,1 1-1,0 0 1,-3-1 29,1 0 26,0 0 0,0 1 0,0 0 0,0 0 0,0 0 0,0 1 0,0-1 0,0 1 0,-1 0 0,1 0 0,0 1 0,0-1 0,0 1 0,0 0-1,0 0 1,0 0 0,0 0 0,0 1 0,0 0 0,0 0 0,1 0 0,-1 0 0,1 0-26,-10 6 223,2 1-1,-1 1 1,1-1-1,1 2 1,0-1 0,0 2-223,-6 8 406,1 1 1,0 0-1,2 1 1,0 1 0,-7 21-407,12-25 134,1 0 0,0 0 1,2 1-1,0 0 1,2 0-1,0 0 1,0 11-135,3-28 4,0 0 1,0 0 0,0 1 0,0-1 0,0 0-1,1 0 1,-1 1 0,1-1 0,0 0 0,0 0 0,0 0-1,1 0 1,-1 0 0,1 0 0,0 0 0,-1 0-1,1-1 1,0 1 0,1-1 0,-1 1 0,0-1 0,3 2-5,-1-2 0,0 0 1,0-1 0,0 1 0,0-1 0,0 0-1,0 0 1,1 0 0,-1 0 0,0-1-1,0 0 1,1 0 0,-1 0 0,0 0 0,1-1-1,-1 0 1,4 0-1,8-4 3,0 0 0,-1 0 0,1-1 0,-1-1 1,0-1-1,-1 0 0,0-1 0,0-1 0,-1 0 0,12-11-3,17-20-10,-2-1-1,14-22 11,-48 58-2,176-237-10,-168 229 22,-13 13-9,-1 1 0,1 0 0,-1 0 1,1 0-1,-1-1 0,1 1 0,-1 0 0,1 0 0,-1 0 0,1 0 1,-1 0-1,1 0 0,-1 0 0,1 0 0,0 0 0,-1 0 0,1 0 0,-1 0 1,1 0-1,-1 1 0,1-1 0,-1 0-1,2 2 5,0-1 0,0 1 0,-1 0 0,1 0 0,-1 0 0,0-1 0,1 1 0,-1 1-1,0-1 1,0 0 0,0 0 0,-1 0 0,1 1 0,0 1-5,6 20 47,-2 0 0,0 1 1,-2 0-1,-1 0 0,-1-1 0,-1 26-47,-4 0 39,-2-1-1,-1 0 1,-4 2-39,2-24 88,33-68-156,-2 2-66,2 1 0,14-14 134,-36 49 0,0 0 0,1 0 1,-1 0-1,1 0 0,0 1 0,-1-1 0,1 1 1,0 0-1,0 0 0,1 0 0,-1 0 0,0 0 1,1 1-1,-1-1 0,1 1 0,-1 0 0,1 0 1,0 1-1,-1-1 0,1 1 0,0-1 0,0 1 1,-1 0-1,1 1 0,0-1 0,-1 1 0,1-1 1,0 1-1,-1 0 0,1 0 0,-1 1 0,1-1 1,1 2-1,7 3-2,0-1 0,0-1 0,1 0 0,0-1 0,-1 0 0,11 1 2,-14-3-17,-1-1 0,0 0-1,0-1 1,1 1 0,-1-2-1,0 1 1,0-1 0,0 0 0,0-1-1,0 0 1,1-1 17,12-7-91,0 0-1,-1-2 1,0 0-1,-1-2 1,0 0 0,2-4 91,12-14-230,-1-1 1,18-27 229,-42 52-20,-1-1-1,0 0 0,0 0 1,-1-1-1,-1 0 0,3-7 21,-7 17 12,-1 0-1,0 1 1,1-1 0,-1 0-1,0 0 1,0 1-1,0-1 1,1 0-1,-1 0 1,0 0-1,0 1 1,0-1-1,0 0 1,0 0 0,0 0-1,-1 1 1,1-1-1,0 0-11,0 1 11,-1-1 0,1 1 0,0 0 0,-1 0 0,1 0 0,0 0 0,-1 0 1,1 0-1,0 0 0,-1 0 0,1 0 0,0 0 0,-1 0 0,1 0 0,0 0 0,-1 0 0,1 0 0,0 0 0,0 0 0,-1 0 0,1 0 0,0 1 0,-1-1 0,1 0 0,0 0 0,0 0 0,-1 0 0,1 1 0,0-1-11,-4 3 96,-1 0-1,1 0 0,1 0 1,-1 1-1,0-1 1,1 2-96,-12 13 194,1 1 1,1 0-1,0 1 1,2 0 0,-1 3-195,8-14 27,0-1 0,1 1 0,0 0 0,1 1 1,-1-1-1,2 0 0,-1 1 0,1-1 0,1 1 0,0-1 1,0 1-1,1-1 0,0 1 0,1 0-27,-1-5 1,0-1 0,1 1 0,0-1 0,0 1 1,0-1-1,1 0 0,-1 0 0,1 0 0,0 0 0,0 0 0,0-1 0,1 1 0,-1-1 0,1 0 0,0 0 0,0 0 0,0-1 0,0 1 1,0-1-1,0 0 0,1 0 0,-1 0 0,1-1 0,0 0 0,-1 0 0,1 0 0,0 0 0,0-1 0,0 1 0,0-1-1,4 0-5,1 0-1,-1-1 1,0 0-1,1 0 0,-1-1 1,0 0-1,0 0 0,0-1 1,0-1-1,-1 1 1,1-2-1,-1 1 0,0-1 1,0 0-1,2-2 6,0-2-18,-1-1 0,0 1-1,0-2 1,-1 0 0,0 0-1,-1 0 1,0-1 0,-1 0-1,0 0 1,-1 0 0,-1-1-1,2-7 19,-3 12-11,-1-1-1,0 1 0,-1-1 1,0 0-1,0 1 0,-1-1 1,0 0-1,-1 1 0,1-1 1,-2 0-1,1 1 0,-1-1 1,-1 1-1,1 0 0,-1-1 1,-1 1-1,0 1 0,0-1 1,-4-6 11,7 14 1,1 0 1,0-1-1,0 1 1,0 0-1,0 0 1,0 0-1,0-1 0,0 1 1,0 0-1,0 0 1,-1 0-1,1 0 1,0-1-1,0 1 1,0 0-1,0 0 1,-1 0-1,1 0 1,0 0-1,0-1 1,0 1-1,-1 0 0,1 0 1,0 0-1,0 0 1,0 0-1,-1 0 1,1 0-1,0 0 1,0 0-1,-1 0 1,1 0-1,0 0 1,0 0-1,0 0 0,-1 0 1,1 0-1,0 0 1,0 0-1,-1 0 1,1 0-1,0 1 1,0-1-1,0 0 1,-1 0-1,1 0 1,0 0-1,0 0 1,0 1-1,0-1 0,-1 0-1,-3 17 37,4-14-36,0 0 0,0 1 1,0-1-1,0 0 0,0 1 1,1-1-1,-1 1 0,1-1 0,0 0 1,0 0-1,1 1-1,1 0-1,0-2 0,0 1 1,0 0-1,0-1 0,0 1 0,1-1 0,-1 0 0,1 0 0,0 0 1,0 0-1,-1-1 0,1 0 0,0 0 0,0 0 0,4 1 1,14 1 7,0-1-1,13 0-6,0 0 16,-26-1-13,0 0 0,0 1 0,-1 0 0,1 0 0,-1 1 0,1 0 0,-1 0 0,0 1 0,0 0-3,-4-1 3,0 0 0,0 0 0,-1 0 0,1 0-1,-1 1 1,0-1 0,0 1 0,0 0-1,0 0 1,-1 0 0,1 0 0,-1 0 0,0 1-1,0-1 1,-1 1 0,0 0 0,1 1-3,3 19 37,-2 0 1,0 0 0,-2 11-38,0-10 25,1-1 0,1 0 0,3 9-25,-5-30-16,0 1 1,1-1-1,-1 0 0,1 0 1,0 1-1,0-1 0,0 0 1,1-1-1,-1 1 0,1 0 1,0-1-1,0 1 1,0-1-1,1 0 0,-1 0 1,4 2 15,-4-3-42,1-1 1,-1 1 0,0-1-1,0 0 1,1 0 0,-1 0-1,1-1 1,-1 1 0,0-1 0,1 0-1,-1 0 1,1 0 0,-1 0-1,1 0 1,-1-1 0,1 0-1,-1 1 1,1-1 0,-1-1 0,0 1-1,0 0 1,3-2 41,17-12-473,0 0 0,-1-1 0,0-2 0,-1 0 0,11-14 473,-6 7-350,-18 18 263,94-93-796,-82 78 1329,-1 0 0,-2-1 0,13-21-446,-18 29 1503,-22 37-322,-1-4-1074,0 0 0,-2-1 1,1-1-1,-2 0 0,0-1 0,-15 12-107,16-17 28,0 1 0,0-2 0,-1 0 1,-1 0-1,1-1 0,-1-1 0,-1-1 0,-15 5-28,27-9 18,1-1 0,-1-1 0,0 1-1,0 0 1,0-1 0,-1 0-1,1 0 1,0 0 0,0-1-1,0 1 1,0-1 0,-1-1-18,3 2 8,0-1 0,0 0 1,0 0-1,0 0 1,0 0-1,1 0 1,-1-1-1,0 1 1,1 0-1,-1-1 0,1 1 1,0-1-1,-1 0 1,1 0-1,0 1 1,0-1-1,0 0 1,0 0-1,1 0 0,-1 0 1,0 0-1,1 0 1,-1 0-1,1-2-8,-1-5-8,0-1-1,1 0 0,0 0 0,1 1 1,0-1-1,1 0 0,0 1 0,3-9 9,2-5-57,1 0 0,2 1 0,0-1 57,-7 17-8,0 0 0,0 0 0,1 1 0,0-1 0,0 1 0,0 0 0,1 0 0,-1 0 0,1 1-1,0-1 1,6-3 8,-7 6 2,0 0-1,0 0 0,0 1 0,0-1 0,0 1 0,1 0 0,-1 0 0,0 0 0,1 1 0,-1-1 0,0 1 0,1 0 0,-1 0 0,1 1 0,-1-1 0,0 1 0,1 0 1,0 1-2,3 1 4,0 0 1,1 1 0,-2 0 0,1 0 0,0 1 0,-1 0 0,0 0 0,0 1 0,0 0 0,-1 0-1,0 1 1,0-1 0,-1 1 0,0 1 0,0-1 0,0 1 0,1 5-5,8 15 34,-2 0 0,-1 1 0,-1 0 1,1 12-35,1 3 47,-3 1 1,-1 0-1,-3 1 1,-1 3-48,-3-18 17,-1 1 1,-2-1-1,-1 0 1,-2 0-1,-1 0 0,-4 10-17,0-6 14,-1 0-1,-9 14-13,13-35 12,0 0 0,0-1-1,-1 0 1,-1 0 0,0-1 0,-1 0 0,-3 2-12,10-11 10,0 0 0,0 0 1,0-1-1,0 0 0,0 1 1,-1-1-1,1 0 1,-1 0-1,0-1 0,1 1 1,-1-1-1,0 0 0,0 0 1,-2 0-11,3 0 12,0-1 0,-1 0 1,1-1-1,0 1 0,0-1 1,-1 1-1,1-1 0,0 0 1,0 0-1,0 0 0,0-1 1,0 1-1,0-1 0,0 0 1,0 0-1,1 0 0,-3-2-12,-1-1 14,1 0-1,-1-1 1,1 1-1,0-1 0,1 0 1,-1-1-1,1 1 0,1-1 1,-1 0-1,1 0 1,0 0-1,1-1 0,-1 1 1,1 0-1,1-1 1,0 0-1,0 1 0,0-1 1,1 0-1,0 1 0,1-1 1,-1 0-1,2 1 1,-1-1-1,1-1-13,3-9 10,1 0-1,0 1 0,1-1 1,1 2-1,0-1 1,2 1-1,-1 0 1,2 1-1,0 0 1,4-2-10,24-23-4,2 1 0,40-29 4,20-17-123,22-37-967,9-21 1090,-116 125-87,22-28-117,-27 31 161,1 0 0,1 1 0,0 1-1,4-3 44,-17 16 3,0 0 0,0-1 0,0 1-1,0 0 1,0 0 0,1 0 0,-1 0-1,0 0 1,0 0 0,0 0-1,0 0 1,0 0 0,0-1 0,0 1-1,1 0 1,-1 0 0,0 0 0,0 0-1,0 0 1,0 0 0,0 0-1,0 0 1,1 0 0,-1 0 0,0 0-1,0 0 1,0 0 0,0 0 0,0 0-1,1 0 1,-1 0 0,0 0-1,0 0 1,0 0 0,0 1 0,0-1-1,0 0 1,0 0 0,1 0 0,-1 0-1,0 0 1,0 0 0,0 0-1,0 0 1,0 0 0,0 0 0,0 1-1,0-1 1,0 0 0,0 0 0,1 0-1,-1 0 1,0 0-3,0 12 127,-4 18 67,-7 20 65,6-29-196,0 0 1,1 0 0,2 0-1,0 1 1,1-1-1,1 0 1,1 8-64,-1-26 1,1-1 1,-1 1-1,1-1 1,-1 1-1,1-1 1,0 0-1,0 1 0,0-1 1,0 0-1,0 1 1,1-1-1,-1 0 1,1 0-1,0 0 0,-1 0 1,1 0-1,0-1 1,0 1-1,0 0 1,0-1-1,0 0 0,1 1 1,-1-1-1,0 0 1,0 0-1,1 0 1,-1 0-1,1-1 0,-1 1 1,1-1-1,-1 1 1,1-1-1,2 0-1,4 0 2,0-1-1,0 0 1,1-1-1,-1 1 1,0-2 0,0 1-1,-1-2 1,1 1-1,1-1-1,23-13 5,0-1 0,-1-1 0,-1-2-1,-1-1 1,8-9-5,137-132-117,-170 158 108,103-105-241,-113 117 271,1 0-1,0 0 0,0 1 0,1-1 1,0 1-1,0 0 0,1 0 1,0 0-1,0 0 0,1 0 1,0 1-21,-4 39 72,0 18-72,5-55 10,-4 116 39,6 0 0,7 33-49,-9-159 1,2 13 2,-1-1 0,0 1 1,-1 0-1,-1 0 0,0 1-3,0-11 11,0 1-1,-1 0 1,1-1-1,-1 1 1,0-1-1,0 0 1,0 1-1,-1-1 1,1 0 0,-1 0-1,0-1 1,0 1-1,0 0 1,-1-1-1,1 0 1,-3 2-11,-1-1 57,0 0 1,0 0-1,0 0 0,0-1 1,-1 0-1,1 0 1,-1-1-1,0 0 1,0 0-1,0-1 0,0 0 1,-3-1-58,5 1 48,0-1 1,-1 0-1,1 0 0,0-1 1,0 0-1,0 0 0,0 0 1,0-1-1,0 0 1,0 0-1,0 0 0,0-1 1,1 0-1,0 0 0,-1 0 1,-2-3-49,6 4 0,0 0 1,0-1-1,0 1 1,0-1-1,0 1 1,1-1-1,-1 1 1,1-1-1,0 0 1,-1 0 0,1 0-1,0 0 1,1 0-1,-1 0 1,1 0-1,-1 0 1,1 0-1,0 0 1,0 0-1,0 0 1,0 0-1,1 0 1,-1 0-1,1 0 1,0 0-1,0 0 1,0 0 0,0 0-1,2-2 0,3-7-92,1 0 0,0 1 0,1 0 0,0 0 1,0 1-1,9-8 92,226-212-3701,-220 209 2817,15-12-6648,-10 13 7449,-3 4-40,17-16 123,-2-1 0,-2-2 0,-1-1 0,-1-2 0,-36 38 0,0-1 0,1 1 0,-1 0 0,0 0 0,0 0 0,1-1 0,-1 1 0,0 0 0,0-1 0,0 1 0,1 0 0,-1 0 0,0-1 0,0 1 0,0 0 0,0-1 0,0 1 0,1 0 0,-1-1 0,0 1 0,0 0 0,0-1 0,0 1 0,0 0 0,0-1 0,0 1 0,0-1 0,0 1 0,0 0 0,0-1 0,-1 1 0,1 0 0,0-1 0,0 1 0,0 0 0,0 0 0,-1-1 0,1 1 0,0 0 0,0-1 0,0 1 0,-1 0 0,1 0 0,0-1 0,0 1 0,-1 0 0,1 0 0,0 0 0,-1-1 0,1 1 0,0 0 0,-1 0 0,1 0 0,0 0 0,-1 0 0,1 0 0,0 0 0,-1 0 0,1 0 0,0 0 0,-1 0 0,1 0 0,0 0 0,-1 0 0,1 0 0,-9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3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1 144,'-1'1'147,"-1"0"-1,0 0 1,0 0-1,0 1 1,1-1-1,-1 1 1,1-1-1,-1 1 1,1 0-1,-1-1 1,1 1 0,0 0-1,0 0 1,0 0-1,0 0-146,-7 10 652,0-3-261,-2 2-83,0 0 0,-2-1 0,-4 3-308,-31 29 143,46-41-122,0 0 1,0 0 0,0 0 0,0 0 0,0 0 0,0 0-1,0-1 1,0 1 0,0 0 0,0-1 0,-1 1 0,1-1-1,0 1 1,0-1 0,0 1 0,-1-1 0,1 0 0,0 0-1,-1 1 1,1-1 0,0 0 0,-2-1-22,2 1 31,0-1 1,1 0-1,-1 1 1,0-1-1,0 0 0,1 0 1,-1 1-1,0-1 1,1 0-1,-1 0 1,1 0-1,-1 0 1,1 0-1,-1 0 0,1 0 1,-1-1-32,-5-9-37,3 3-109,3 8 131,0 0 0,0-1 1,0 1-1,0 0 0,0 0 0,0-1 0,0 1 0,0 0 0,0-1 0,0 1 0,0 0 0,0 0 0,0-1 0,0 1 0,-1 0 1,1 0-1,0-1 0,0 1 0,0 0 0,0 0 0,-1-1 0,1 1 0,0 0 0,0 0 0,0 0 0,-1-1 0,1 1 1,0 0-1,0 0 0,-1 0 0,1 0 0,0 0 0,0 0 0,-1 0 0,1-1 0,0 1 0,-1 0 0,1 0 0,0 0 0,0 0 1,-1 0-1,1 0 0,0 0 0,-1 0 0,1 1 0,0-1 0,0 0 0,-1 0 0,1 0 0,0 0 15,-2-2-1733,2 2 1321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4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319 186 1360,'-1'-1'104,"0"1"-1,-1-1 1,1 1-1,0 0 1,-1-1-1,1 1 0,0 0 1,-1 0-1,1 0 1,0 0-1,-1 0 1,1 0-1,0 1 1,-1-1-1,1 0 1,0 1-1,0-1 0,-1 1-103,-1 0 137,-1 0-65,0 0 0,0 0 0,0 1 0,0 0 0,0 0 0,1 0 0,-1 0 1,0 1-73,-22 16 280,6-3 320,0-2 1,-1 0-1,-7 1-600,22-11 141,-1-2 1,1 1-1,-1-1 0,0 0 0,0 0 0,1-1 1,-1 0-1,0 0 0,0 0 0,0-1 0,0 0 1,0-1-1,0 0 0,0 0 0,0 0 0,-5-2-141,11 2 12,0 1-1,-1-1 0,1 0 0,0 0 0,0 0 1,0 1-1,0-1 0,0 0 0,0 0 0,0 0 1,0-1-1,0 1 0,0 0 0,0 0 0,1 0 0,-1-1 1,0 1-1,1 0 0,0-1 0,-1 1 0,1 0 1,0-1-1,-1 1 0,1-1 0,0 1 0,0-1 1,0 1-1,0 0 0,1-2-11,-1-5 9,2 0 0,-1 0 1,1 0-1,3-6-9,5-21-6,-1 5-2,0 0 0,2 1-1,11-19 9,-20 45-2,0 0 0,0 0-1,0 0 1,0 0-1,1 0 1,-1 1 0,1-1-1,0 1 1,-1-1 0,1 1-1,0 0 1,2-1 2,-3 3-1,-1-1 0,0 1-1,1-1 1,-1 1 0,0-1-1,1 1 1,-1 0 0,1 0 0,-1 0-1,0 0 1,1 0 0,-1 0-1,1 0 1,-1 0 0,0 1-1,1-1 1,-1 0 0,1 1 0,-1-1-1,0 1 1,0 0 0,1-1-1,-1 1 1,0 0 0,0 0 0,0 0-1,0 0 1,0 0 0,0 0-1,0 0 1,0 0 0,0 0-1,0 1 2,7 11-3,-1 0-1,0 1 0,-1 0 1,-1 1-1,0 0 0,0-1 0,-2 1 1,2 13 3,4 14-1,0-8-1,46 212-38,-52-223 39,-1-1-1,-2 1 0,0-1 0,-1 1 0,-1-1 0,-2 0 1,0 0-1,-1 0 0,-1 0 0,-1-1 0,-1 1 0,-1-2 0,-10 18 2,16-33 7,0-1 0,0 1-1,0-1 1,-1 1-1,0-1 1,0 0-1,0-1 1,-1 1-7,4-2 18,-1-1 1,0 1 0,0-1-1,0 0 1,0 0 0,0 0-1,0 0 1,0 0 0,0-1-1,0 1 1,0 0 0,-1-1-1,1 0 1,0 0 0,0 1-1,-1-1 1,1 0 0,0-1-1,-2 1-18,0-1 43,-1-1 0,1 1 0,-1-1 0,1 0 0,0 0 0,0 0 0,0-1 0,0 1 0,0-1-1,0 0 1,1 0 0,-1-1 0,1 1 0,0-1 0,0 0-43,-1-2 21,0 1 0,1-1 0,0-1 0,0 1 0,1 0 0,0-1 1,0 1-1,0-1 0,0-6-21,0-3-17,1-1 1,1 1 0,0 0-1,2-1 1,-1 1 0,2 0-1,0 0 1,3-5 16,-3 10-60,1 0-1,0 0 1,0 1 0,2 0-1,-1 0 1,1 0-1,0 0 1,1 1 0,0 0-1,1 0 1,0 1-1,7-6 61,-2 3-399,2 1 0,-1 1 0,1 0 0,1 1 0,-1 0 0,1 2 0,1 0 0,0 0 399,38-10-968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5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202 157 4393,'21'-11'473,"8"-3"395,-29 14-864,0 0 1,0 0-1,-1 0 1,1 0 0,0 0-1,0 0 1,0 0 0,0 0-1,0 0 1,0 0-1,0 0 1,0 0 0,0 1-1,0-1 1,0 0 0,-1 0-1,1 0 1,0 0-1,0 0 1,0 0 0,0 0-1,0 0 1,0 0 0,0 0-1,0 0 1,0 0-1,0 0 1,0 1 0,0-1-1,0 0 1,0 0 0,0 0-1,0 0 1,0 0-1,0 0 1,0 0 0,0 0-1,0 0 1,0 1-1,0-1 1,0 0 0,0 0-1,0 0 1,0 0 0,0 0-1,0 0 1,0 0-1,0 0 1,0 0 0,0 0-1,0 0 1,0 0 0,0 1-1,1-1 1,-1 0-1,0 0 1,0 0 0,0 0-1,0 0 1,0 0 0,0 0-1,0 0 1,0 0-1,0 0 1,0 0 0,0 0-1,1 0-4,-17 16 173,-27 27-100,25-23-98,-2-1 0,-15 11 25,29-25 34,0-1 1,-1 0 0,1 0-1,-1 0 1,0-1 0,0 0-1,0 0 1,0-1 0,0 0-1,-1 0 1,-6 0-35,13-2 34,0 1 0,0-1 0,0 0 1,0 0-1,0 0 0,0 0 0,0 0 0,0-1 0,0 1 0,0 0 0,0 0 1,0-1-1,0 1 0,0 0 0,0-1 0,0 1 0,0-1 0,0 1 0,0-1 1,0 0-1,0 1 0,1-1 0,-1 0 0,0 0 0,0 0 0,1 1 0,-1-2-34,0 0 37,0 0-1,1-1 0,-1 1 1,0 0-1,1 0 1,0-1-1,0 1 0,0 0 1,0-1-1,0 1 0,0 0 1,1-3-37,1-7 23,1-1 0,1 0 0,0 1 0,3-4-23,-7 15-2,12-27-103,0 1 1,10-13 104,-16 30-29,0 0 0,2 0 0,-1 0 1,1 1-1,0 0 0,1 1 1,7-6 28,-14 12-2,1 1 0,-1-1 0,0 0 0,1 1 0,0 0 0,-1-1 0,1 1 0,0 0 0,0 0 0,-1 1 0,1-1 0,0 1 1,0-1-1,0 1 0,0 0 0,0 0 0,0 0 0,0 0 0,0 1 0,0-1 2,1 2-1,0-1 0,0 1-1,0 0 1,0 0 0,0 0 0,-1 0-1,1 1 1,-1 0 0,1 0 0,-1 0-1,0 0 1,0 0 0,1 3 1,6 6 3,-1 1-1,-1 1 1,0 0 0,-1 0 0,0 0-1,-1 2-2,12 34 37,0 10-37,-5-15 11,-2-10 5,12 36 5,-4 0 0,-2 7-21,-13-56 4,-1 0 0,-1-1 1,-1 1-1,-1 0 0,-1 0 0,-1-1 1,-1 1-1,-1 0 0,-2 5-4,5-21 26,-1-1 0,0 0 0,0 1 0,-1-1 0,0 0 0,0 0 0,0-1 0,0 1 0,-1-1 0,1 1 0,-1-1 0,0 0 0,-1 0 0,1-1 0,-1 1 0,1-1 0,-1 0 1,0 0-1,0-1 0,-1 0 0,1 0 0,-4 2-26,1-2 51,0-1 0,0 0 0,0 0 0,0 0 1,0-1-1,-1 0 0,1 0 0,0-1 0,0 0 0,0-1 1,0 0-1,1 0 0,-1 0 0,0-1 0,-4-3-51,6 3 1,1 0-1,0 0 0,1-1 0,-1 0 1,0 0-1,1 0 0,0 0 1,0-1-1,0 1 0,1-1 1,0 0-1,0 0 0,0-1 1,0 1-1,1 0 0,0-1 0,0 0 1,0 1-1,1-1 0,-1 0 1,2 0-1,-1 0 0,1 0 1,0 0-1,0 0 0,0 0 1,1-3-1,0 0-43,0 1 1,1-1-1,0 1 1,0 0-1,0 0 1,1 0 0,1 0-1,-1 1 1,1-1-1,0 1 1,1 0 0,0 0-1,0 0 1,0 1-1,1 0 1,0 0 0,0 0-1,1 1 1,2-2 42,8-2-370,0 0 0,1 2 1,0 0-1,0 1 0,1 1 0,-1 1 1,1 0-1,2 1 370,39-4-739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15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91 210 2072,'-6'-9'5825,"10"5"-3515,22 0-2905,4 2 1040,-16 0-360,0-1 1,0 0-1,0 0 1,0-2-1,0 1 1,-1-2-1,0 0 1,0 0-1,6-6-85,-16 10 23,-1 0-1,1 0 1,-1 0-1,1-1 0,-1 1 1,0-1-1,0 0 1,0 0-1,-1 1 0,1-1 1,-1 0-1,1-1 1,-1 1-1,0 0 0,0 0 1,0 0-1,-1-1 1,1 1-1,-1 0 0,0-1 1,0 1-1,0 0 1,0-1-1,0 1 0,-1 0 1,0-1-1,1 1 1,-1 0-1,-1 0 0,1 0 1,0-1-1,-1 1 1,1 1-1,-1-1 0,0 0 1,0 0-1,0 1 1,0-1-1,-1 1 0,1-1 1,-1 1-1,1 0 1,-1 0-1,0 0 0,0 1 1,0-1-1,0 1 0,0-1 1,0 1-1,0 0 1,0 0-1,-1 0 0,1 1 1,-2-1-23,-1 0 14,0 1 0,0-1 0,0 1-1,0 0 1,0 1 0,0 0 0,0 0 0,0 0 0,0 0 0,0 1 0,1 0 0,-3 1-14,-1 2 9,0-1 0,0 2 0,1-1 1,0 1-1,0 0 0,0 1 0,-2 3-9,-2 2 7,2 0 0,-1 1 0,2 0 1,-1 1-1,2 0 0,0 0 0,1 1 0,0 0 0,0 4-7,4-8 2,0-1 0,1 1 0,0 0 0,1 0 1,0 0-1,1 0 0,0 0 0,1 0 0,0 0 0,0 0 1,2 0-1,-1 0 0,1-1 0,1 1 0,-1-1 1,2 0-1,0 1-2,-1-4 1,0 0 0,0 0 0,1-1 0,-1 1 1,2-1-1,-1 0 0,0-1 0,1 1 0,0-1 1,1 0-1,-1-1 0,1 1 0,0-2 0,0 1 0,0 0 1,0-1-1,1-1 0,-1 1 0,1-1 0,0 0 0,0-1 1,-1 0-1,1 0 0,2-1-1,5 0-8,1-1-1,-1-1 1,1 0-1,-1-1 1,0 0 0,0-1-1,0-1 1,-1-1 0,12-5 8,-13 4-576,0 0 0,-1-1 0,1 0 0,-1-1 0,-1-1 0,6-5 576,7-10-1031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5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0 162 4737,'51'-53'1904,"-51"53"-1103,9 4-625,6 2-96,6-6-24,9 0 24,10-4-24,3-6-16,12-5-40,1-7-112,-7 1-216,-7 4-136,-16 8-281,-7 3-87,-13 6-104,-4-4-72,-8-7 672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5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61 204 2729,'-50'-153'1800,"40"116"-350,10 36-1391,0 0 0,0 1 1,0-1-1,0 0 0,0 1 1,0-1-1,0 0 1,0 1-1,0-1 0,0 0 1,0 1-1,0-1 0,0 0 1,1 1-1,-1-1 0,0 0 1,0 1-1,1-1 0,-1 1 1,0-1-60,2 1 49,-1 0 1,0 0-1,0 0 1,0 1-1,0-1 1,0 0-1,0 0 1,0 1-1,0-1 1,0 1-1,0-1 0,0 1 1,0-1-1,0 1 1,0 0-1,0-1 1,0 1-1,-1 0 1,1 0-1,0 0-49,3 2-72,11 9 86,-1 2 0,0 0-1,-1 0 1,-1 1 0,0 1 0,-1 0-1,1 2-13,9 18 24,-2 0-1,13 37-23,-29-65 0,26 70-2,-26-68 4,0 0-1,-1 0 0,0 0 0,-1 0 0,0 1 0,0 9-1,-1-19 9,-1 1-1,1 0 1,-1 0 0,1-1-1,-1 1 1,0 0 0,1-1-1,-1 1 1,0-1 0,0 1-1,0-1 1,0 1 0,0-1-1,-1 0 1,1 1 0,0-1-1,-1 0 1,1 0 0,-1 0-9,-32 18 186,18-11-131,1 0-54,6-4-167,2 0 1,-1 1 0,0-1-1,1 2 1,0-1 0,-2 3 165,8-3-931,11-3 361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6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88 5001,'-13'10'320,"0"1"-1,1 0 1,0 0 0,1 1-1,1 1 1,0 0 0,0 0-320,-39 47-189,43-54 248,0-1-1,-1 1 1,1-1-1,-1 0 0,0-1 1,0 0-1,-8 4-58,13-7 53,1-1 1,-1 1-1,0 0 0,0-1 0,0 1 1,0-1-1,1 0 0,-1 1 1,0-1-1,0 0 0,0 0 0,0 0 1,0-1-1,0 1 0,0 0 1,1-1-1,-1 1 0,0-1 1,0 0-1,1 1 0,-3-2-53,2 0 57,-1 0 1,1 0-1,0 0 0,0 0 0,0 0 0,0-1 1,0 1-1,0-1 0,1 1 0,-1-1 1,1 0-1,-1-2-57,-2-3 24,2 0-1,-1-1 1,1 1 0,1-1-1,-1 0 1,2 1 0,-1-1-1,1 0 1,0-1-24,2 0-24,-1-1 0,1 1 0,1 0 0,0-1 1,1 1-1,0 0 0,0 1 0,1-1 0,0 1 0,1 0 0,0 0 0,0 1 0,6-7 24,-10 13-1,0 0-1,0 0 0,0 0 0,1 1 1,-1-1-1,0 1 0,1-1 1,-1 1-1,0 0 0,1 0 0,0 0 1,-1 0-1,1 0 0,0 0 1,-1 1-1,1-1 0,0 1 0,0 0 1,-1 0-1,1 0 0,0 0 1,0 1-1,-1-1 0,1 1 1,0-1-1,-1 1 0,1 0 0,1 0 2,0 2-2,1-1 0,-1 1 0,1-1 0,-1 1-1,0 1 1,0-1 0,0 1 0,0-1 0,-1 1-1,0 0 1,1 0 0,-1 0 0,-1 1 0,3 4 2,3 8-5,-1 1 1,-1 0-1,-1 1 1,-1-1-1,0 1 1,0 17 4,1 31 25,-2 18-25,-3-79 2,0 13 1,1 29 22,-6 42-25,4-77 4,0-1-1,-2 1 1,1-1 0,-2 1 0,0-1 0,0 0 0,-1 0-1,0-1 1,-5 7-4,7-14 19,-1 1 0,0-1 0,0 0-1,0-1 1,0 1 0,-1-1 0,1 0-1,-1 0 1,0 0 0,0 0 0,0-1-1,0 0 1,-1 0 0,1-1 0,0 1 0,-1-1-1,1 0 1,-4 0-19,-4 0 67,-1 0-1,1-1 1,0 0 0,0-1-1,0-1 1,0 0-1,-3-1-66,14 3 26,-1-1 0,1 0 0,0 1 0,-1-1-1,1 0 1,0 0 0,0 0 0,0-1 0,0 1-1,0 0 1,0-1 0,-1-1-26,2 2 6,0 0-1,1 0 1,-1 0 0,0 0 0,1 0-1,0 0 1,-1 0 0,1 0 0,0-1-1,-1 1 1,1 0 0,0 0 0,0 0-1,0-1 1,0 1 0,0 0 0,0 0-1,0 0 1,1-1 0,-1 1 0,0 0-1,1 0 1,-1 0 0,1 0-1,-1 0 1,1-1-6,10-18-74,1 2 0,1 0-1,0 0 1,1 1-1,1 1 1,1 0 0,3-2 74,15-16-287,22-23-2116,18-10 2403,-3 7-883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6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268 123 4625,'1'-1'88,"-1"1"1,0-1-1,1 1 1,-1-1-1,0 1 1,1-1-1,-1 1 1,1-1-1,-1 1 1,1 0-1,-1-1 1,1 1-1,-1-1 1,1 1-1,-1 0 1,1 0-1,-1-1 1,1 1-1,0 0 1,-1 0-1,1 0 1,0 0-1,-1 0 1,1 0-1,-1 0 1,1 0-1,0 0 1,-1 0-1,1 0 1,0 0-1,-1 0 1,1 0-1,-1 0 1,1 1-89,0 0 39,-1 0 1,1 0-1,-1 0 1,0 1-1,1-1 1,-1 0-1,0 0 1,0 0-1,0 1 1,0-1-1,0 0 1,0 0-1,0 1 1,0-1-1,0 0 1,-1 0-1,1 0 1,0 1-1,-1-1-39,-1 5 0,-1-1-1,0 1 1,0-1-1,0 0 1,0 0-1,-1 0 1,0 0-1,0-1 1,0 1-1,0-1 1,-4 2 0,-10 9-2,0-1 0,-8 3 2,17-11 48,0-1 0,-1 0 0,1-1 0,-1 1 1,-1-2-1,1 0 0,0 0 0,-4 0-48,11-2 43,0-1-1,0 1 1,0-1-1,0 0 1,0 0 0,0 0-1,-1 0 1,1 0 0,0-1-1,0 1 1,0-1 0,0 0-1,0 0 1,0 0 0,0 0-1,1-1 1,-1 1 0,0-1-1,1 0 1,-1 0 0,1 0-1,-1 0 1,1 0 0,0 0-1,0 0 1,0-1 0,0 1-1,0-1 1,0-1-43,0 0 12,1 0 1,0 0-1,0 0 1,0 0-1,1 0 0,-1 0 1,1 0-1,0 0 1,0-1-1,0 1 0,1 0 1,-1 0-1,1 0 1,0 0-1,0 0 1,1 0-1,0-2-12,5-10-54,1 1 0,0 0-1,5-7 55,-13 22 0,6-10-28,0 1 0,1 0 1,0 0-1,0 1 0,1-1 0,0 2 1,0-1-1,1 1 0,9-5 28,-14 9-2,0 1 0,1-1 1,-1 2-1,1-1 0,0 0 0,0 1 0,0 0 0,-1 0 1,1 0-1,0 1 0,0-1 0,0 1 0,0 0 0,0 1 0,0-1 1,0 1-1,0 0 0,0 0 0,-1 1 0,1 0 0,0-1 1,-1 1-1,4 2 2,-1 0 1,0 1 0,0 0 0,-1 0 0,1 0 0,-1 1 0,0 0 1,-1 0-1,0 1 0,1-1 0,-2 1 0,1 0 0,-1 0 0,0 1 0,-1-1 0,0 1 1,1 3-2,5 18 4,-2 1 0,-1 0 0,2 28-4,1 3 10,1-5-2,-2 2 0,-3-1 1,-3 0-1,-2 1 0,-7 54-8,7-107 10,-1-1-1,0 1 1,0 0-1,-1 0 1,0-1-1,1 1 1,-2-1-1,1 0 1,0 1-1,-1-1 1,0 0-1,0 0 1,0-1-1,0 1 1,0 0-1,-1-1 1,0 0-1,0 0 1,0 0-1,0-1 1,0 1 0,0-1-1,-1 0 1,1 0-1,-1 0 1,0-1-1,1 1 1,-1-1-1,-2 0-9,-51 9 229,54-9-210,-1-1 0,1 0 0,-1 0-1,1 0 1,-1-1 0,1 1 0,0-1 0,-1 0-1,1-1 1,0 1 0,0-1 0,-1 0-19,4 2 7,0-1 0,0 0 0,0 0-1,0 1 1,0-1 0,0 0 0,0 0 0,0 0 0,0 0 0,0 0-1,1 0 1,-1-1 0,0 1 0,1 0 0,-1 0 0,1 0 0,-1-1 0,1 1-1,0 0 1,-1 0 0,1-1-7,0-2 9,0 1-1,0 0 1,0 0-1,1 0 1,-1 0-1,1 0 1,0-1-1,0 1 1,0-1-9,5-10 0,1 0 0,0 1 0,9-12 0,-12 20-9,39-61-1127,3 2 0,3 2 1,48-46 1135,-22 42-1041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49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373 564 712,'-17'-86'547,"16"83"-460,0 0 0,-1-1 0,1 1 0,-1 0 1,1 0-1,-1 0 0,0 1 0,0-1 0,0 0 0,-1 1 0,1-1 0,-1 1 0,1 0 1,-1 0-1,0 0 0,0 0 0,0 0 0,0 1 0,0-1 0,0 1 0,0 0 0,0 0 1,-1 0-1,-2-1-87,5 2 56,-7-2 135,0 1 0,-1-1 0,1 2 0,-1-1 0,1 1 1,0 0-1,-1 1 0,1 0 0,0 0 0,-1 1 0,1 0 0,0 1 0,0-1 0,0 2 0,-5 2-191,3-1 40,1 0 0,-1 1 0,1 0 0,-1 1 0,2 0-1,-1 0 1,1 1 0,0 0 0,1 0 0,0 1 0,-3 4-40,8-10-3,1-1 0,-1 1 0,1 0-1,-1 0 1,1-1 0,0 1 0,0 0 0,0 0 0,0 0 0,1 0 0,-1 0 0,1 0 0,0 0 0,0 0 0,0 0 0,0 0-1,0 0 1,1 0 0,-1 0 0,1 0 0,0 0 0,0 0 0,0 1 3,2 0-11,-1 0-1,1-1 1,0 1-1,0 0 1,0-1 0,0 0-1,1 0 1,-1 0 0,1 0-1,0 0 1,0-1 0,0 0-1,0 0 1,0 0-1,2 0 12,17 8-24,-12-6 18,0 0 0,-1 0 0,1 2-1,-1-1 1,-1 1 0,4 3 6,-10-7-1,-1 0 0,0 0 1,0 1-1,0-1 0,0 1 0,0-1 0,0 1 0,0 0 0,-1-1 1,0 1-1,1 0 0,-1 0 0,0 0 0,0 0 0,-1 0 0,1 0 1,-1 0-1,1 1 0,-1-1 0,0 0 0,0 0 0,-1 0 0,1 0 1,0 0-1,-2 3 1,-2 9 0,0 0 1,-2 0-1,0-1 1,0 0-1,-2 0 0,-2 4 0,-21 29 31,-3 3-31,19-31 12,6-6-10,-14 20 30,-1 0-1,-17 14-31,45-52-80,1 0 0,-1 0 0,-1 0-1,1 0 1,2-6 80,9-14-263,15-15-298,2 2-1,1 0 0,2 3 0,2 0 1,1 3-1,28-18 562,10-2-505,3 4 0,2 3 0,15-2 505,-60 29 289,0-1 0,-2-2 0,2-2-289,-36 23 30,0 0 0,0 0-1,0-1 1,0 1 0,1 0 0,-1 0 0,0 0 0,0 0-1,0 0 1,0 0 0,0 0 0,0 0 0,1 0-1,-1-1 1,0 1 0,0 0 0,0 0 0,0 0-1,0 0 1,0 0 0,0 0 0,0-1 0,1 1 0,-1 0-1,0 0 1,0 0 0,0 0 0,0-1 0,0 1-1,0 0 1,0 0 0,0 0 0,0 0 0,0-1-1,0 1 1,0 0 0,0 0 0,0 0 0,0 0 0,0-1-1,-1 1 1,1 0 0,0 0 0,0 0 0,0 0-1,0 0 1,0-1 0,0 1 0,0 0 0,0 0-30,-13 2 2450,7 1-2341,1-1-83,0 0 1,1 0-1,0 1 1,-1 0-1,1 0 0,0 0 1,0 1-1,1-1 1,-1 2-27,-9 7 18,0 0-2,-1 1-1,2 0 1,0 1 0,1 1-1,0 0 1,1 0 0,-2 5-16,4-3 12,1 0-1,0 0 1,1 0 0,1 1 0,1-1 0,0 2 0,1-1 0,1 0 0,1 0 0,1 18-12,1-26 5,0 0 0,0 0 1,1 0-1,1 0 0,-1 0 1,2-1-1,-1 1 0,1-1 1,3 5-6,-3-8 3,0 1 1,1-1 0,-1-1-1,1 1 1,0 0 0,1-1-1,-1 0 1,1-1 0,0 1-1,0-1 1,0 0 0,1 0-1,4 1-3,-6-3-1,0 0 0,1-1 0,-1 1 0,0-1 0,1 0-1,-1 0 1,1-1 0,-1 0 0,1 0 0,-1 0 0,1 0-1,4-2 2,0 0-12,1-1 0,-1 0 0,0-1 0,0 0-1,0 0 1,5-4 12,11-9-48,0 0 0,-1-2 0,0-1-1,0-3 49,22-20-103,32-41 103,-57 58-15,-1 0 0,-1-2 0,-2 0-1,3-8 16,-21 36 0,4-7 2,-1 0 1,0 1-1,-1-1 0,2-5-2,-3 10 2,-1 1-1,0 0 1,1-1-1,-1 1 1,0 0-1,0 0 1,0-1-1,0 1 0,0 0 1,0-1-1,0 1 1,0 0-1,0-1 1,-1 1-1,1 0 1,-1 0-1,1-1 1,-1 1-1,1 0 1,-1 0-1,0 0 1,1 0-1,-1-1 1,0 1-1,0 0 1,0 1-1,0-1 1,0 0-1,0 0 1,0 0-2,-3 0 14,1-1 0,0 1 0,-1 1-1,1-1 1,0 0 0,-1 1 0,1 0 0,-1 0 0,1 0 0,-1 0 0,1 0 0,-1 1 0,1 0 0,-1-1 0,1 1 0,0 0 0,0 1 0,-4 1-14,-6 3 47,0 0 0,0 1 0,-11 9-47,13-8 9,0 1 1,0 0-1,1 0 0,0 1 1,1 0-1,0 1 1,1 0-1,0 1 1,-1 2-10,5-8 6,1 1 0,-1-1 0,2 1 0,-1 0 0,1 0 0,0 0 0,0 0 0,1 0 1,0 0-1,0 1 0,1-1 0,-1 0 0,2 1 0,-1-1 0,1 0 0,0 0 0,1 1 0,0 2-6,-1-9 2,-1 0 0,1 0 0,-1 1 0,1-1-1,0 0 1,-1 0 0,1 1 0,0-1 0,0 0-1,0 0 1,0 0 0,0 0 0,0 0-1,0 0 1,0-1 0,0 1 0,1 0 0,-1 0-1,0-1 1,0 1 0,1-1 0,-1 1 0,0-1-1,1 0 1,-1 1 0,0-1 0,1 0-1,-1 0 1,1 0 0,-1 0 0,0 0 0,1 0-1,-1-1 1,1 1 0,-1 0 0,1-1-2,5-1 7,-1 0 0,1 0 0,-1-1 1,0 0-1,0 0 0,0-1 0,0 0-7,15-10 5,-1-2 0,0 0-1,-1-2 1,4-4-5,-13 11-85,0 0 0,-1-1 0,0 0 0,-1 0 0,0-1 0,-1 0 0,-1 0 0,0-2 85,-5 9-59,-7 14 46,-8 19 17,9-10 6,0 0 1,1 0 0,0 13-11,3-25 2,0-1 0,1 1-1,0-1 1,0 1 0,0-1 0,0 1-1,1 0 1,0-1 0,0 0 0,0 1 0,1-1-1,-1 1 1,1-1 0,0 0 0,0 0 0,0 0-1,1 1-1,-1-4 3,0 1-1,0 0 0,0-1 0,0 0 1,0 1-1,0-1 0,1 0 0,-1 0 1,0 0-1,1 0 0,-1-1 0,0 1 1,1-1-1,-1 1 0,1-1 0,-1 0 1,1 0-1,-1 0 0,1 0 0,-1 0 1,0 0-1,1-1 0,-1 0 1,1 1-1,-1-1 0,0 0 0,1 0-2,9-4 24,0 0 0,-1-1 0,1-1-1,6-4-23,20-15 34,-1-1 0,-1-2-1,12-15-33,-30 27 0,-1-1 0,-1-1 1,0-1-1,-2 0 0,0-1 0,-1-1 0,-1-1 0,-7 10 3,1 0 0,-2-1 1,0 0-1,-1 0 1,0 0-1,-1 0 0,-1 0 1,0-1-1,-1-3-3,-2-25 14,-1 0 0,-5-14-14,3 23-1,-20-131 201,19 103 477,6 56-401,1 8-24,3 31 42,2 137-226,-2-14-39,5-57-17,-2-26-6,-3 0 0,-5 55-6,0-111 9,-1 1 0,-1-1-1,-1 0 1,0 0 0,-4 10-9,4-18-174,0 0 0,0 0 0,-1 0-1,0-1 1,-1 1 0,0-1 0,0-1 0,0 1 0,-1-1 0,-5 4 174,11-10-83,0-1 0,0 1 1,0 0-1,0 0 0,0-1 1,0 1-1,0-1 0,0 1 1,0-1-1,0 1 0,0-1 1,0 0-1,-1 1 0,1-1 83,-21-5-656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0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0 496 4793,'41'-2'1704,"6"2"-1416,10 0-240,7-13-264,2-6-344,-6-6-752,-9-7-312,-13-4 928</inkml:trace>
  <inkml:trace contextRef="#ctx0" brushRef="#br0" timeOffset="1">448 273 1008,'38'-181'1032,"-36"170"-822,-1 0 0,0 0 0,0 1 0,-1-4-210,-1 11 189,1-1-1,-1 1 1,0 0-1,0 0 1,0 0-1,0 0 1,-1 0-1,1-1-188,1 4 20,0 0 7,0 0 1,0-1 0,0 1 0,0 0-1,0 0 1,0 0 0,0-1-1,-1 1 1,1 0 0,0 0 0,0 0-1,0-1 1,0 1 0,0 0-1,0 0 1,0 0 0,0 0 0,-1-1-1,1 1 1,0 0 0,0 0 0,0 0-1,0 0 1,0 0 0,-1 0-1,1 0 1,0-1 0,0 1 0,0 0-1,-1 0 1,1 0 0,0 0-1,0 0 1,0 0 0,-1 0 0,1 0-1,0 0 1,0 0 0,0 0 0,-1 0-1,1 0 1,0 0 0,0 0-28,-4 10 524,1 21-216,5 26-150,3 0-1,1 0 1,4-1 0,4 11-158,-9-35 26,-1-1-1,-2 2 1,-1-1 0,-1 0 0,-2 0 0,-2 0-1,0-1 1,-2 1 0,-7 19-26,-11 49-1078,21-93-15,-3-8 402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0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18 226 4073,'-8'-42'1468,"-1"-30"-1468,9 71 22,-1 0 0,1 1-1,0-1 1,0 0 0,0 0-1,0 0 1,0 1 0,0-1-1,1 0 1,-1 0 0,0 0-1,0 1 1,1-1 0,-1 0-1,0 0 1,1 1 0,-1-1-1,0 0 1,1 1 0,-1-1-1,1 0-21,12 2 283,-11-1-266,20 4 71,0 0-1,1-1 1,-1-2-1,1 0 1,2-2-88,117-10-12,-142 11 11,4 0-5,172-21-600,-129 14-381,-1-3 1,31-11 986,-70 20-86,-1-1 0,1-1 0,-1 1 0,0-1 0,0 0 0,0 0 0,0-1 0,-1 0 0,6-4 86,-10 3 766,-9 5-220,-12 8 268,9-1-664,1 0-1,-1 1 1,1 1 0,1 0-1,-1 0 1,1 1 0,1 0-1,0 0 1,1 1 0,0 0 0,0 0-1,1 1 1,-3 9-150,6-14 36,1 0 0,0 0-1,0 0 1,1 1 0,-1-1 0,2 0 0,-1 0 0,1 1-1,0-1 1,1 0 0,1 7-36,-1-9 10,1 1 0,-1 0 0,2-1 0,-1 0 0,0 1 0,1-1 0,0 0 0,1 0 0,-1 0 0,1-1 0,-1 1 0,2-1 0,-1 0 0,0 0 0,5 3-10,-4-3 3,0-1 1,1 1 0,-1-1 0,0 0 0,1-1-1,0 1 1,0-1 0,0 0 0,0-1 0,0 1-1,0-1 1,0 0 0,0-1 0,0 1 0,3-2-4,-1 1 1,-1-1 1,1-1 0,0 0-1,-1 0 1,1 0 0,-1-1-1,0 0 1,1 0 0,-2-1-1,1 0 1,1-1-2,6-6-24,0 0 0,-1 0 0,0-2 0,-1 1 0,0-2 0,-1 1 0,-1-2 1,0 1-1,-1-1 0,3-8 24,-8 15 16,0 0 1,0 0-1,-1-1 0,0 1 1,-1-1-1,0 0 1,0 0-1,-1 0 1,0 0-1,0 0 1,-1 0-1,0 0 0,-1 0 1,0-1-1,-2-7-16,3 17 7,0-1 0,0 1 0,0 0 0,0 0 0,0 0 0,0 0 0,0 0 0,0 0 0,0 0 0,0-1 0,0 1 0,0 0 0,0 0 0,0 0 0,0 0 0,0 0 0,0 0 0,0 0 0,0 0 0,0-1 0,0 1 0,0 0 0,0 0 0,0 0 0,0 0 0,0 0 0,1 0 0,-1 0 0,0 0 0,0 0 0,0 0 0,0 0 0,0 0-1,0 0 1,0 0 0,0 0 0,1 0 0,-1 0 0,0-1 0,0 1 0,0 0 0,0 0 0,0 0 0,0 1 0,0-1 0,1 0 0,-1 0 0,0 0 0,0 0-7,11 2 104,24 11-173,-19-7 98,37 15-28,-52-21 11,1 1 1,-1 0-1,1-1 0,-1 1 0,0 0 0,1 0 1,-1 0-1,0 0 0,0 0 0,1 0 0,-1 1 1,0-1-1,0 0 0,0 1 0,-1-1 1,1 0-1,0 1 0,0-1 0,-1 1 0,1-1 1,-1 1-1,1-1 0,-1 1 0,0 1-12,1 2 77,-1 0 0,-1 0-1,1 0 1,-1 0 0,0 0 0,-1 3-77,0 4 130,-4 23 203,3-23-278,0 0-1,2 1 0,-1-1 1,2 1-1,-1-1 0,2 1 1,0 4-55,-1-16 0,1 1-1,-1-1 1,0 0 0,1 0 0,-1 1-1,1-1 1,-1 0 0,1 0 0,0 1-1,-1-1 1,1 0 0,0 0 0,0 0 0,0 0-1,0 0 1,0 0 0,0 0 0,0-1-1,0 1 1,0 0 0,0 0 0,1-1-1,-1 1 1,0-1 0,0 1 0,1-1-1,-1 1 1,0-1 0,1 0 0,-1 0 0,0 0-1,1 0 1,-1 0 0,1 0 0,-1 0-1,0 0 1,1 0 0,-1-1 0,0 1-1,1-1 1,6-1-50,-1 0-1,1 0 0,-1-1 0,0-1 0,0 1 0,5-4 51,12-9-652,0 0-1,-2-2 1,0-1-1,-2 0 1,3-5 652,10-15-871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0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5897,'6'-7'2161,"15"24"-1897,5 0-656,6 26 216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1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0 193 1264,'22'71'794,"-22"-69"-661,1 1 0,0-1 0,0 1 0,1-1 0,-1 0 0,0 1 0,1-1 0,-1 0 1,1 0-1,0 0 0,0 0 0,1 1-133,-2-3 69,0 1 0,0 0 0,0-1 0,0 0 0,0 1 0,0-1 0,0 1 0,0-1 0,0 0 0,0 0 0,1 0 0,-1 1 0,0-1 0,0 0 0,0-1 0,0 1 0,0 0 0,1 0 0,-1 0-69,4-3 153,0 1-1,0 0 1,0-1-1,-1 0 0,0 0 1,1 0-1,-1-1 1,0 1-1,0-2-152,7-4-3,50-42-169,2 3 0,37-20 172,-62 45-314,-19 10 92,0 1 0,0 2 0,2-1 0,-1 2 1,9-2 221,-28 11 17,1-1-1,-1 1 1,1 0 0,0 0 0,-1-1 0,1 1 0,-1 0 0,1 0 0,0 1 0,-1-1 0,1 0-1,-1 0 1,1 1 0,-1-1 0,1 1 0,-1 0 0,1-1 0,-1 1 0,0 0 0,1 0 0,-1 0-1,0-1 1,1 2 0,-1-1 0,0 0 0,0 0 0,0 0 0,0 0 0,0 1 0,0-1 0,0 0-1,-1 1 1,1-1 0,0 1 0,-1-1 0,1 1 0,-1-1 0,1 2-17,1 7 164,0 0 0,0 0 0,-1 0-1,0 0 1,-1 7-164,-2 73 810,-8 45-810,6-85 16,2-35-13,1-1 0,1 1 0,1-1 1,0 1-1,1 3-3,-2-17 1,0-1 0,0 0 0,0 1 0,0-1 0,0 1 0,0-1 0,1 0-1,-1 1 1,0-1 0,0 0 0,0 1 0,0-1 0,1 0 0,-1 1 0,0-1 0,0 0 0,1 1 0,-1-1 0,0 0 0,1 0 0,-1 1 0,0-1 0,1 0 0,-1 0 0,0 0 0,1 1 0,-1-1 0,0 0 0,1 0 0,-1 0 0,1 0 0,-1 0-1,0 0 1,1 0 0,-1 0 0,0 0 0,1 0 0,-1 0-1,13-8 33,-2-10-83,-1 1-1,0-1 1,-2-1-1,0 1 1,3-13 50,1-1-193,-2 7 35,6-16-1262,18-30 1420,-29 60-307,1 1 0,1 0 0,0 0 0,0 1 0,1 0 0,0 0 0,0 0 0,10-6 307,-17 14-69,4-2-73,-1-1-1,1 1 0,-1 1 1,1-1-1,3-1 143,-7 4 5,0-1-1,1 1 1,-1 0 0,0 0-1,0-1 1,0 1-1,0 0 1,0 0 0,0 0-1,0 0 1,0 0 0,1 0-1,-1 0 1,0 0 0,0 1-1,0-1 1,0 0 0,0 1-1,0-1 1,0 0 0,0 1-1,0 0 1,0-1 0,0 1-1,0 0 1,0-1-1,-1 1 1,1 0 0,0 0-1,0-1 1,0 2-5,3 7 113,0 0 0,0 0-1,-1 0 1,0 0 0,0 1 0,0 7-113,3 9 98,5 16-87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1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55 2817,'-34'24'1384,"-11"10"-424,5 2-640,4-6-360,6-2-160,9-18-288,4-5-152,10-18-112,3-6-16,10-11 127,5-9 25,6-3 408</inkml:trace>
  <inkml:trace contextRef="#ctx0" brushRef="#br0" timeOffset="1">110 15 1080,'11'-4'174,"-7"2"-69,1 0 0,-1 1 1,0-1-1,1 1 0,0 0 0,-1 0 0,1 1 0,4-1-105,-7 1 51,-1 1-1,1-1 1,0 1 0,-1 0-1,1-1 1,-1 1 0,1 0-1,-1 0 1,1 0-1,-1 0 1,0 0 0,1 0-1,-1 0 1,0 1 0,0-1-1,0 0 1,0 1-1,0-1 1,0 1 0,0-1-1,0 1 1,-1-1 0,1 1-1,-1 0 1,1-1-1,0 2-50,30 92 1630,-4 1-1,4 41-1629,-14-40 86,-5 0-1,-3 2 1,-5-1-1,-4 8-85,-1-103 2,2 18 20,-2 1 0,-1-1 0,-1 1 0,-1-1 0,-2 8-22,5-27 51,-1 1-1,1 0 1,-1 0-1,1-1 0,-1 1 1,0-1-1,0 0 1,0 1-1,-1-1 1,1 0-1,0 0 1,-1 0-1,1-1 0,-1 1 1,0-1-1,0 1 1,1-1-1,-1 0 1,0 0-1,0 0 0,0 0 1,0 0-1,-2-1-50,-9 2 261,0 0 0,0-2 1,0 1-1,-7-2-261,17 0 48,-10 1 57,0-1 1,1-1 0,-1 0-1,1 0 1,-1-2-1,-2-1-105,11 4 18,1-1 0,0 0 0,0 0 0,0 0 0,0-1 0,0 1 0,0-1 0,1 0 0,-1 0 0,1 0 0,0-1 0,0 1 0,0-1 0,0 1 0,1-1 0,-1 0 0,1 0 0,0 0 0,0-1 0,-1-3-18,1-1-15,1 0-1,-1 0 1,1 0 0,1 0-1,0-1 1,0 1 0,1 0-1,0 0 1,1 0-1,0 0 1,0 0 0,2-3 15,7-20-504,2 1 0,11-21 504,-19 42-136,19-37-1351,22-32 1487,52-59-890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08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1 282 824,'1'-3'93,"1"-1"-1,-1 0 0,1 1 1,0-1-1,0 1 1,0 0-1,1-1 0,-1 1 1,1 0-1,0 0 0,0 1 1,0-1-1,0 1 1,1-1-93,51-31 880,-40 26-440,9-4 58,0 1-1,0 0 1,1 2 0,1 1-1,-1 1 1,1 2 0,1 0-1,4 1-497,46-2 376,1 4 0,8 4-376,4-1 35,-62-2-11,0 0 0,15-4-24,-34 4 4,-1 0 1,0-1-1,1 0 1,-1-1-1,0 0 1,0 0-1,-1-1 1,1 0 0,-1 0-1,4-3-4,-9 5 1,0-1 1,-1 1-1,1 0 0,-1-1 0,1 1 0,-1-1 1,0 1-1,0-1 0,0 0 0,0 1 1,-1-1-1,1 0 0,-1 0 0,0 1 1,0-1-1,0-1-1,0 2-4,0 1-1,0-1 1,0 0 0,0 1 0,0-1 0,-1 1-1,1-1 1,-1 0 0,1 1 0,-1-1 0,0 1-1,0-2 5,0 2-4,1 1-1,-1-1 0,1 1 1,-1-1-1,1 1 0,-1-1 0,0 1 1,1-1-1,-1 1 0,0 0 0,1-1 1,-1 1-1,0 0 0,0-1 1,1 1-1,-1 0 0,0 0 0,0 0 1,1 0-1,-1 0 0,0 0 1,0 0-1,1 0 0,-1 0 0,0 0 1,0 0 4,-2 1-9,0 0 0,1 1 0,-1-1 0,1 0 0,-1 1 0,1 0-1,-1-1 1,1 1 0,0 0 0,0 0 0,0 0 0,0 1 0,1-1 0,-1 0 0,-1 3 9,-2 3-12,0 0 0,1 0 0,0 1 0,-1 3 12,2-2-1,0 1-1,0 0 1,1-1 0,1 1 0,0 0 0,0 1 0,1 0 1,6 81 82,1-17 2,-3 88 15,-4-164-71,0 0 1,0 0-1,0 0 0,0 0 1,0 0-1,0 0 1,0-1-1,0 1 0,0 0 1,0 0-1,1 0 0,-1 0 1,0 0-1,0 0 0,0 0 1,0 0-1,0 0 0,0 0 1,0 0-1,0 0 0,0 0 1,0 0-1,0 0 0,0 0 1,1 0-1,-1 0 1,0 0-1,0 0 0,0 0 1,0 0-1,0 0 0,0 0 1,0 0-1,0 0 0,0 0 1,0 0-29,6-16 203,2-5-148,2-3-25,28-63 25,-36 82-52,1-1 1,0 1-1,0 1 0,1-1 0,-1 0 0,1 1 0,0 0 0,0 0 0,1 0 1,-1 0-1,1 1 0,0 0 0,2-2-3,-3 3-2,-1 1-1,0 0 1,0 0 0,1 0 0,-1 0 0,0 0-1,1 1 1,-1 0 0,0-1 0,1 1 0,-1 1-1,1-1 1,-1 0 0,1 1 0,-1 0 0,0-1-1,0 1 1,1 1 0,-1-1 0,0 0 0,0 1-1,3 1 3,8 7-2,-1 0-1,1 1 0,-2 0 1,2 3 2,-3-4 3,0 1 1,0-1 0,1-1 0,11 6-4,-18-12 2,0 0 0,0-1 0,0 0 0,1 0 0,-1-1 1,1 0-1,-1 1 0,1-2 0,-1 1 0,1-1 0,-1 1 0,1-2 0,-1 1 0,1-1 0,2 0-2,-6 1 3,30-6 30,1-1 1,12-6-34,-36 10 4,0 0 0,0-1 0,-1 0-1,1 0 1,-1-1 0,0 0 0,-1 0 0,1-1 0,-1 0 0,0 0-1,0-2-3,-5 6 5,0-1 0,1 0-1,-2 0 1,1 0 0,0-1-1,0 1 1,-1 0 0,0-1-1,0 1 1,0-1-1,0 1 1,0-1 0,-1 1-1,1-1 1,-1 0 0,0 1-1,0-1 1,-1 1-1,1-1 1,-1 0 0,0-2-5,0 5-46,1 1 17,0 0 6,0 6-11,0 23 14,-1-9 20,1 0 0,2 1 0,0-1 0,0 1 0,3 5 0,-3-20 2,-1 0 1,1-1-1,1 1 0,-1 0 1,1-1-1,-1 1 1,4 2-3,-5-6 2,0-1 0,0 0 0,0 1 1,0-1-1,1 0 0,-1 1 1,0-1-1,1 0 0,-1 0 0,1 0 1,0 0-1,-1-1 0,1 1 1,0 0-1,-1-1 0,1 1 1,0-1-1,0 1 0,0-1 0,-1 0 1,1 0-1,0 0 0,0 0 1,0 0-1,-1 0 0,1-1 0,1 1-2,8-4 10,0-1-1,0 0 0,-1 0 0,0-1 1,0 0-1,0-1 0,-1 0 0,0-1 1,-1 0-1,1 0 0,-1 0 0,-1-1 0,6-10-9,-7 11 6,-1-1-1,0 0 0,0-1 1,-1 1-1,0-2-5,-3 6 1,0 1 1,0-1 0,0 1 0,0-1-1,-1 1 1,0-1 0,0 0-1,0 1 1,0-1 0,-1 1-1,0-1 1,0-2-2,0 5-44,1 1-1,-1-1 1,0 1-1,1-1 1,-1 0-1,0 1 1,0 0-1,0-1 1,0 1-1,0-1 1,0 1-1,-1 0 1,1 0-1,0 0 1,-1 0 0,1 0-1,0 0 1,-1 0-1,1 0 1,-1 0-1,0 1 1,1-1-1,-1 1 1,0-1-1,1 1 1,-1-1-1,0 1 1,1 0-1,-1 0 1,0 0-1,0 0 1,1 0-1,-2 1 45,-1-1-142,0 1-1,0 0 0,0 0 0,1 0 0,-1 0 0,0 1 1,1-1-1,-1 1 0,1 0 0,0 0 0,-1 1 0,1-1 1,0 0-1,-1 2 143,-5 10-750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16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 6681,'48'-11'2521,"8"1"-1961,17-1-320,9-4-104,5-3-240,-3-3-840,-19 3 680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2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282 475 2545,'0'-1'63,"0"0"1,0 0 0,-1 0 0,1 1-1,-1-1 1,1 0 0,-1 0 0,1 0-1,-1 0 1,0 1 0,1-1 0,-1 0-1,0 0 1,1 1 0,-1-1 0,0 1-1,0-1 1,0 1 0,0-1 0,1 1-1,-1-1 1,0 1 0,0 0 0,0 0 0,0-1-1,0 1 1,0 0 0,0 0 0,0 0-1,-1 0-63,-2 1 133,1 1-1,-1 0 0,1 0 1,-1 0-1,1 1 0,0-1 1,0 1-1,-2 1-132,-24 23 168,0 1-1,3 1 1,0 1 0,1 1 0,3 1 0,-9 16-168,25-39 4,1 0 1,1 0 0,0 1-1,0-1 1,1 1-1,0 0 1,0 0 0,1 0-1,0 0 1,1 1-1,0 8-4,1-18-1,0 0 0,0 0 0,0 0 0,0 0 0,0-1 0,0 1-1,0 0 1,1 0 0,-1 0 0,0 0 0,0 0 0,1 0 0,-1 0-1,1-1 1,-1 1 0,0 0 0,1 0 0,0 0 0,-1-1 0,1 1-1,-1 0 1,1-1 0,0 1 0,0-1 0,-1 1 0,1 0 0,0-1-1,0 0 1,0 1 0,-1-1 0,1 1 0,0-1 0,0 0 0,0 0 0,0 0-1,0 1 1,0-1 0,0 0 0,0 0 0,0 0 0,0 0 1,3-1-5,0 0 1,0 0-1,0-1 1,0 1-1,0-1 1,-1 0-1,1 0 1,2-2 4,22-16-17,0-2 1,-2-1-1,-1-1 1,0-1-1,-2-1 1,9-15 16,-19 24-33,-2-1-1,-1 0 1,0 0-1,-1-1 1,-1 0-1,-1-1 1,0 0-1,-2 0 0,0 0 1,-1-1-1,-1 0 1,-1 1-1,-1-15 34,-2-31-294,-3 0 0,-3 1-1,-10-44 295,15 93 107,2 13-49,-1-1 0,1 1 0,0 0 0,-1 0 0,0 0 0,1 0 1,-1 0-1,0 0 0,-1 0 0,1 0 0,-1 0 0,1 0 0,-1 1 0,0-1 0,0 0-58,2 3 12,0 0 0,0 0 0,0 0 0,0 0-1,-1-1 1,1 1 0,0 0 0,0 0 0,0 0 0,0 0 0,0 0 0,0 0 0,-1 0 0,1 0 0,0 0 0,0 0 0,0 0 0,0 0 0,0 0 0,-1 0 0,1 0 0,0 0 0,0 0 0,0 0 0,0 0 0,0 0 0,-1 0 0,1 0 0,0 0 0,0 0 0,0 0 0,0 0 0,-1 0 0,1 0 0,0 0 0,0 0 0,0 0 0,0 0-1,0 0 1,0 0 0,0 1 0,-1-1 0,1 0 0,0 0 0,0 0 0,0 0 0,0 0 0,0 0 0,0 1 0,0-1 0,0 0 0,0 0 0,0 0 0,0 0 0,0 0 0,0 1 0,0-1 0,0 0 0,0 0 0,0 0 0,0 0 0,0 0 0,0 1 0,0-1 0,0 0-12,-1 15 120,1-11-37,-5 146 104,8-1-1,6 1 0,6-1 1,12 26-187,-26-171 0,1 9 8,0-1 0,2 0-1,-1 0 1,1-1 0,4 8-8,-7-18 1,-1 1 0,1-1 0,0 1 0,-1-1 0,1 1 0,0-1 0,0 0 0,0 1 0,0-1 0,0 0-1,1 0 1,-1 0 0,0 0 0,0 0 0,1 0 0,-1 0 0,1 0 0,-1-1 0,1 1 0,-1 0 0,1-1 0,-1 1 0,1-1 0,-1 0 0,1 0 0,0 1 0,-1-1-1,1 0 1,0 0 0,-1 0 0,1-1 0,0 1 0,-1 0 0,1-1 0,-1 1 0,1-1 0,-1 1 0,1-1 0,-1 0 0,1 1 0,-1-1 0,0 0 0,1 0-1,-1 0 1,0 0 0,1-1-1,19-17-113,0-1 0,-1-1 1,-1-1-1,-2 0 0,4-6 113,37-46-852,-29 41 166,1 2-1,1 2 1,23-17 686,-52 44 2,1 0 0,0 0 1,1 0-1,-1 0 0,0 0 1,0 1-1,1 0 0,1-1-2,-4 2 17,-1 0-1,1-1 0,0 1 1,0 0-1,0 0 1,0 0-1,-1 1 0,1-1 1,0 0-1,0 0 1,0 0-1,-1 0 0,1 1 1,0-1-1,0 0 1,-1 1-1,1-1 0,0 1 1,-1-1-1,1 1 1,0-1-1,-1 1 0,1-1 1,-1 1-1,1 0 1,-1-1-1,1 1 0,-1 0 1,1-1-1,-1 1 1,0 0-1,1 0 0,-1-1 1,0 1-1,0 0 1,1 0-1,-1 0 1,0-1-1,0 1 0,0 0 1,0 1-17,1 12 283,-1 0 1,0 0-1,0 0 1,-2 0-1,-2 12-283,2-10 148,0 0 0,0 1 0,2-1 0,0 1 0,1 2-148,0-14 10,-1-1 0,1 0 0,0 1 0,1-1 0,-1 0 0,1 0 0,-1 0 0,1 0 0,1 0 0,-1-1 0,0 1 0,1 0 0,0-1 0,0 0 0,0 0 0,0 0 0,0 0 0,1 0 0,-1-1 0,1 1 0,0-1-10,0 1 6,0-1 0,0 0 1,0 0-1,0-1 0,1 1 1,-1-1-1,0 0 0,1 0 0,-1-1 1,0 1-1,1-1 0,-1 0 0,1 0 1,-1 0-1,1-1 0,-1 0 0,1 0 1,1 0-7,0-1 8,0-1 0,0 0 0,0 0 0,0-1 0,0 1 0,0-1 0,-1 0 0,0-1 0,0 1 0,0-1 0,2-3-8,2-4 3,0 0 0,-1 0 0,0-1 0,-1 0 0,0 0 0,-1-1 0,0 0 0,-2 0 0,1 0 0,1-14-3,-4 15-14,-1 0-1,0 0 1,-1 0 0,0 1 0,-1-1 0,-1 0 0,0 0 0,-1 0-1,0 1 1,-1-1 0,0 1 0,-1 0 0,0 0 0,-1 0 0,0 1-1,-1 0 1,0 0 0,-1 1 0,0 0 0,-2-1 14,8 9-3,0 0 1,1 1-1,-1-1 0,0 1 0,1 0 1,-1 0-1,0-1 0,0 1 1,0 0-1,0 1 0,0-1 1,-1 0-1,1 1 0,0-1 1,0 1-1,0-1 0,-1 1 1,1 0-1,0 0 0,0 0 0,-1 0 3,0 1-6,1 0 0,-1 0-1,0 0 1,1 0 0,-1 0-1,1 1 1,-1-1 0,1 1 0,0 0-1,-1-1 1,1 1 0,0 0-1,0 0 1,-1 3 6,-2 1-56,1 0 0,0 0 0,0 0 0,1 1 0,0 0 0,0 0 0,0 0 0,1 0 0,0 0-1,0 0 1,1 1 0,0 1 56,1 0-61,1 1 0,0-1 0,0 0 0,1 1 61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3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0 122 5041,'48'-51'1974,"-35"44"-839,-8 12-826,-3-1-190,59 48-115,-43-39-103,-1 1 0,-1 1 0,11 12 99,-22-21-20,-1 0 0,1 1 0,-1-1 0,0 1 1,0 0-1,-1 0 0,0 1 0,0-1 0,-1 0 1,0 1-1,0 0 0,0 5 20,-1-6-6,-1 0 0,0 0 0,0 0 0,0 1 0,-1-1-1,0 0 1,-2 6 6,2-10 2,0-1-1,0 1 1,1 0-1,-2-1 1,1 1-1,0-1 1,0 1-1,-1-1 1,0 0-1,1 0 0,-1 1 1,0-1-1,0 0 1,0 0-1,0-1 1,-1 1-1,1 0 1,0-1-1,-1 1 1,1-1-1,-2 1-1,3-2 1,1 0 0,-1 0 0,0 1 0,1-1 0,-1 0 0,1 0 0,-1 0 0,0 0 0,1 0 1,-1 0-1,0 0 0,1 0 0,-1 0 0,1 0 0,-1 0 0,0 0 0,1 0 0,-1 0 0,0-1 0,1 1 0,-1 0 0,1-1 0,-1 1 0,1 0 0,-1-1 0,1 1 0,-1 0 0,1-1 0,-1 1 1,1-1-1,-1 1 0,1-1 0,0 1 0,-1-1 0,1 1 0,0-1 0,0 0 0,-1 1 0,1-1 0,0 1 0,0-1 0,0 0 0,-1 1 0,1-1 0,0 1 0,0-1 0,0 0 0,0 1 0,0-1 1,1 0-1,-1 1 0,0-1 0,0 0-1,8-37-64,-3 24-32,0 0-1,2 1 1,0 0 0,0 0 0,1 0-1,1 1 1,1-1 96,12-14-418,1 2-1,15-12 419,-26 25-66,1 1-1,1 1 1,0 0-1,0 1 1,1 0-1,0 1 1,0 1 0,7-2 66,-17 7 3,1 1 0,0-1 1,0 1-1,0 0 1,0 0-1,0 1 0,0 0 1,0 0-1,0 0 1,0 1-1,3 0-3,-5 1 9,0-1-1,0 0 1,1 1 0,-1 0-1,-1 0 1,1 0-1,0 1 1,0-1 0,-1 1-1,0 0 1,1 0 0,-1 0-1,0 0 1,-1 1-1,1-1 1,2 4-9,0 2 58,0 0-1,-1 1 1,0-1 0,-1 1-1,0-1 1,0 1 0,-1 0-1,-1 0 1,1 1 0,-2-1-1,1 0 1,-1 0 0,-1 0-1,0 1 1,0-1 0,-1 0 0,0 0-1,-1 0 1,0-1 0,-3 7-58,5-20 974,1 4-945,0-1 1,0 1-1,0-1 0,-1 1 0,1-1 0,0 1 1,0-1-1,0 1 0,0-1 0,0 0 0,0 1 1,0-1-1,0 1 0,0-1 0,1 1 0,-1-1 1,0 1-1,0-1 0,0 1 0,1-1 0,-1 1 1,0-1-1,1 1 0,-1-1 0,0 1 0,1-1 1,-1 1-30,30-38-266,106-108-1041,-105 106 721,-22 27 409,0 1 0,1 0 0,1 1-1,0 0 1,4-2 177,-15 12 10,1 1-1,0-1 1,0 1-1,0-1 1,0 1-1,0 0 1,0-1 0,0 1-1,-1 0 1,1-1-1,0 1 1,0 0 0,0 0-1,0 0 1,0 0-1,0 0 1,0 0 0,0 0-1,0 1 1,0-1-1,0 0 1,0 0 0,0 1-1,0-1 1,0 0-1,0 1 1,0-1-1,0 1 1,0 0 0,-1-1-1,1 1 1,0 0-1,0-1 1,-1 1 0,1 0-1,0 0 1,-1-1-1,1 1 1,-1 0 0,1 0-10,2 5 70,1-1 0,-1 1 0,-1 0 0,1 0 0,0 2-70,-2-5 29,9 27 618,5 31-647,-12-43 64,1-1 1,0 0 0,1 0 0,1 0 0,1-1 0,0 0 0,2 0-1,4 7-64,-10-20 2,-1 0 1,0 0-1,1 0 0,0 0 0,0-1 0,0 1 0,0-1 0,0 0 0,0 0 0,1 0 1,-1 0-1,1 0 0,0-1 0,-1 1 0,1-1 0,0 0 0,0 0 0,-1-1 0,1 1 1,0-1-1,0 0 0,0 0 0,0 0 0,0 0 0,0-1 0,0 0 0,-1 0 0,1 0 1,0 0-1,-1 0 0,1-1 0,0 1 0,-1-1 0,0 0 0,1 0 0,0-2-2,9-5-64,0 0 0,0-1 0,-1-1 0,-1 0 0,0-1 0,0 0 0,-1-1 0,-1 0 0,0 0-1,-1-1 1,0 0 0,-1-1 0,-1 0 0,0 0 0,-1 0 0,0-1 0,1-12 64,-6 18 345,-3 11 119,-4 19 75,4-5-412,1 0-1,0-1 1,1 1-1,1 0 1,0 0-1,1-1 1,3 16-127,-3-26 4,0 1 1,0 0-1,1-1 1,-1 1-1,1-1 0,0 1 1,0-1-1,1 0 1,0 0-1,-1 0 0,1 0 1,1 0-1,-1 0 1,0-1-1,1 0 0,0 0 1,0 0-1,0 0 1,0 0-1,0-1 0,0 0 1,1 0-1,-1 0 1,1 0-1,-1-1 0,1 0-4,2 1-54,-1-2 0,1 1 0,0-1 0,-1 0 0,1 0 0,0-1-1,-1 1 1,1-2 0,0 1 0,-1-1 0,0 0 0,1 0 0,-1-1 0,0 0 0,0 0-1,4-2 55,0-2-358,0 1 0,-1-1-1,1-1 1,-1 0 0,-1 0-1,0-1 1,0 0 0,5-7 358,14-34-970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4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97 138 3481,'-4'8'589,"0"0"-1,0 1 1,0-1 0,1 1 0,1 0 0,-1 0-1,0 8-588,-4 67 334,4-47-267,-40 345-2206,38-353 1861,1-10 92,1 0 0,0 0 0,2 1 0,0-1 0,2 1 0,0-1 0,1 1 186,-2-19 33,0 1 0,0 0 0,1-1 0,-1 1 0,1-1 0,-1 1 0,1 0 1,0-1-1,-1 1 0,1-1 0,0 0 0,0 1 0,0-1 0,0 0 1,0 1-1,0-1 0,1 0 0,-1 0 0,0 0 0,1 0 0,-1 0 0,0 0 1,1-1-1,-1 1 0,1 0 0,-1-1 0,1 1 0,0-1 0,-1 0 0,1 1 1,0-1-1,-1 0 0,1 0 0,0 0 0,0 0-33,5-1 142,-1 0-1,1 0 1,-1-1 0,0 0-1,0 0 1,0-1-1,0 1 1,6-4-142,57-35-71,-2-2-1,47-40 72,115-114-3032,-216 185 2883,-6 5 126,0 1 1,0-1 0,1 1 0,-1 1 0,1-1 0,1 1 0,5-2 22,-13 6 28,0 1 0,1-1 0,-1 1 0,0-1 0,0 1 0,1 0 0,-1 0 0,1-1 0,-1 1 0,0 0 0,1 0 1,-1 0-1,0 0 0,1 1 0,-1-1 0,0 0 0,1 0 0,-1 1 0,0-1 0,1 1 0,-1-1 0,0 1 0,0 0 0,0 0 0,0-1 1,1 1-1,-1 0 0,0 0 0,0 0 0,-1 0 0,1 0 0,0 0 0,0 0 0,0 0 0,-1 1 0,1-1 0,0 0 0,-1 0 0,1 1 1,-1-1-1,0 0 0,1 1 0,-1-1 0,0 0 0,0 1-28,2 8 237,-1-1-1,0 1 1,0 0 0,-1 0 0,-1 9-237,-3 45 779,-1 9 14,3 38-793,1-82-13,1-23 147,1-15 411,0-4-544,1 1 1,1 0 0,0 0-1,0 1 1,1-1 0,1 1 0,0 0-1,1-2-1,15-24-1570,16-23 1570,-31 52-152,7-12-233,0 0-1,2 2 0,0 0 1,1 0-1,0 1 0,16-10 386,-31 25 24,1 1-1,0 0 0,0-1 0,-1 1 0,1 0 1,0 0-1,0 0 0,0 0 0,0 1 0,0-1 1,0 1-1,0-1 0,1 1 0,-1-1 0,0 1 0,0 0 1,0 0-1,0 0 0,0 0 0,1 1 0,-1-1 1,0 1-1,0-1 0,0 1 0,0 0 0,0-1 0,0 1 1,0 0-1,0 0 0,-1 1 0,1-1 0,0 0 1,0 1-1,-1-1 0,1 1 0,-1-1-23,6 8 207,-1-1 0,0 1 0,-1 0 0,0 1 0,-1-1 0,4 9-207,0 2 101,0-3 36,1 3-48,1 1 0,1-1 1,1-1-1,2 2-89,-10-15 0,1-1 1,0 0 0,-1 0-1,1 0 1,1-1-1,-1 1 1,1-1 0,-1-1-1,1 1 1,1-1 0,-1 0-1,0 0 1,1-1-1,-1 0 1,7 2-1,0-2-4,0-1 0,1 0 0,-1-1 0,1 0 0,-1-1 0,1 0 0,-1-1 0,0-1 0,0 0 0,0-1 0,0 0 0,-1-1 0,1-1-1,-1 1 1,0-2 0,2-2 4,8-6-66,0 0-1,0-2 1,-2-1-1,0-1 0,-1 0 1,-1-1-1,10-17 67,-18 24-20,-1 0-1,0-1 1,-1-1 20,-6 10 31,1 0-1,-1 0 1,0 0 0,0-1-1,-1 1 1,0-1 0,0 1-1,0-1 1,0 0 0,-1-2-31,0 8 14,0-1 1,0 0-1,0 1 1,0-1-1,0 0 1,-1 1-1,1-1 1,0 0 0,0 1-1,0-1 1,-1 0-1,1 1 1,0-1-1,-1 1 1,1-1-1,-1 1 1,1-1 0,-1 1-1,1-1 1,-1 1-1,1-1 1,-1 1-1,1-1 1,-1 1-1,1 0 1,-1-1-1,0 1 1,1 0 0,-1 0-1,1 0 1,-1-1-1,0 1 1,1 0-1,-1 0 1,0 0-1,1 0 1,-1 0-1,0 0 1,1 0 0,-1 0-1,0 0 1,1 0-1,-2 1-14,-26 9 347,15-3-245,1 1 1,-1 0-1,2 1 1,-1 1-1,1 0 1,1 0-1,0 1 0,0 0 1,1 1-1,1 0 1,0 0-1,0 1 1,2 0-1,-1 1 1,2-1-1,-1 1 1,0 8-103,5-20 2,0 0 0,0 0 0,1 0 0,-1 0 0,1 0 0,-1 0 0,1 1 0,0-1 0,0 0 1,0 0-1,0 0 0,0 0 0,0 0 0,1 1 0,-1-1 0,1 0 0,-1 0 0,1 0 0,0 0 0,0 0 1,0 0-1,0 0 0,0-1 0,0 1 0,0 0 0,1 0 0,-1-1 0,1 1 0,-1-1 0,1 1 1,0-1-1,-1 0 0,1 0 0,0 0 0,0 0 0,0 0 0,0 0 0,0 0 0,0 0 0,0-1 0,0 1 1,1-1-3,1 1-4,1 0 0,-1 0 0,0 0 1,1-1-1,-1 1 0,0-1 0,1 0 1,-1-1-1,0 1 0,1-1 0,-1 0 0,0 0 1,4-1 3,0-1-27,-1-1 1,0 0-1,0 0 1,0 0-1,0-1 0,-1 0 1,3-3 26,6-3-68,-9 6 42,0 1-1,0-1 0,0 0 1,-1-1-1,2-1 27,-6 5-3,0 1 0,0 0 0,0-1 1,0 1-1,-1-1 0,1 1 0,0-1 0,-1 1 0,1-1 0,-1 1 0,0-1 0,1 0 0,-1 1 1,0-1-1,0 0 0,0 1 0,0-1 0,0 1 0,0-1 0,-1 0 0,1 1 0,0-1 0,-1 1 1,1-1-1,-1 0 0,0 1 3,1 0-2,0 1-1,0 0 1,0 0 0,-1 0-1,1 0 1,0 0 0,0-1 0,0 1-1,0 0 1,0 0 0,-1 0 0,1 0-1,0 0 1,0 0 0,0 0 0,0 0-1,-1 0 1,1 0 0,0 0 0,0 0-1,0 0 1,0 0 0,-1 0 0,1 0-1,0 0 1,0 0 0,0 0-1,0 0 1,-1 0 0,1 0 0,0 0-1,0 0 1,0 0 0,0 0 0,-1 0-1,1 0 1,0 0 0,0 0 0,0 1-1,0-1 1,0 0 0,-1 0 0,1 0-1,0 0 1,0 0 0,0 1-1,0-1 1,0 0 0,0 0 0,0 0-1,0 0 1,0 1 0,0-1 0,0 0-1,0 0 1,0 0 2,-4 15 13,2 0-1,0 1 1,1-1 0,0 0-1,2 0 1,0 8-13,0-18 7,-1 0 0,1-1-1,0 1 1,1 0 0,-1-1 0,1 1-1,0-1 1,0 0 0,0 0 0,0 1-1,1-2 1,0 1 0,0 0 0,0 0-1,0-1 1,1 0 0,-1 1 0,1-1-1,0-1 1,1 2-7,1 0 2,1 0-1,0-1 1,0 1-1,0-2 1,1 1-1,-1-1 1,0 0-1,1 0 1,0-1 0,-1 0-1,2-1-1,5 0-74,0-1-1,0 0 1,0-2-1,0 1 1,0-2-1,-1 0 1,1 0-1,-1-2 1,0 1-1,0-2 1,5-3 74,25-16-757,-1-3-1,17-16 758,-43 33-123,-1 0 0,-1-2 0,0 0 0,-1-1 0,0 0 0,-1 0 0,0-2 123,-6 7-5,0-1 0,-1 0 0,0 0 0,0 0-1,-1 0 1,-1 0 0,0-1 0,-1 0 0,0 0 0,0 0 0,-1 1-1,-1-6 6,-2-20-64,-1 1-1,-3-1 1,0 1-1,-6-13 65,-7-19 699,-25-54-699,43 117 185,-2 1 1,1-1 0,0 1 0,-1-1 0,0 1 0,0 0 0,-3-2-186,6 5 42,-1 1 0,1-1 0,-1 1 0,1-1-1,-1 1 1,1-1 0,-1 1 0,1 0 0,-1-1 0,0 1 0,1 0 0,-1 0 0,0-1 0,1 1 0,-1 0 0,0 0 0,1 0 0,-1 0 0,0 0 0,1 0 0,-1 0 0,0 0-42,0 0 17,0 1-1,0-1 1,0 1 0,1 0-1,-1-1 1,0 1 0,1 0-1,-1 0 1,0-1 0,1 1-1,-1 0 1,1 0 0,-1 0-1,1 0 1,-1 0 0,1 0-1,0 0 1,-1 0 0,1-1-1,0 2-16,-3 11 11,0 1-1,1-1 0,1 1 1,0-1-1,1 1 0,0-1 0,1 1 1,1-1-1,0 0 0,3 8-10,8 29 112,2-1 0,5 8-112,3 8 202,-10-25-25,-2 2 0,-2-1 0,-2 1 0,-1 1-177,-4-14 77,-1 0-1,-1 0 1,-1 0 0,-2 0-1,-1 0 1,-3 10-77,-23 74 38,25-96-181,-1-1-1,-1 0 0,0 0 0,-2 0 1,-3 5 143,12-20-43,0-1 0,-1 1 0,1-1 1,0 1-1,0-1 0,0 1 0,-1-1 1,1 1-1,0-1 0,-1 0 0,1 1 0,0-1 1,-1 1-1,1-1 0,-1 0 0,1 1 1,0-1-1,-1 0 0,1 0 0,-1 1 1,1-1-1,-1 0 0,1 0 0,-1 0 0,1 0 1,-1 1-1,1-1 0,-1 0 0,1 0 1,-1 0-1,0 0 0,1 0 0,-1 0 1,1 0-1,-1-1 0,1 1 0,-1 0 0,1 0 1,-1 0-1,1 0 0,-1-1 0,1 1 1,0 0-1,-1 0 0,1-1 0,-1 1 1,1 0-1,-1-1 0,1 1 0,0-1 0,-1 1 1,1 0-1,0-1 0,0 1 0,-1-1 1,1 1-1,0-1 43,-7-28-826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1:55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0 181 6609,'3'4'258,"-1"0"-1,1 0 0,0-1 0,0 1 0,0-1 0,1 0 1,-1 0-1,1 0 0,-1 0 0,1-1 0,0 0 0,0 1 1,0-1-1,1 0-257,12 4-139,-1 0-1,17 4 140,-12-5-189,0 0 0,-1-1 0,1-2 0,1 0 0,-1-1 0,0-1 0,0-1 0,0-1 0,0-1 0,0 0 0,0-2 0,-1-1 0,0 0 0,0-1 0,0-1 0,-1-1 0,0-1 0,-1-1 0,0 0 0,2-4 189,1-1-235,-1-1 1,16-17 234,-31 29-10,-1 0 0,1-1 0,-1 1 1,0-1-1,0 0 0,-1 0 0,0 0 0,0 0 1,0 0-1,-1-1 0,0 1 0,0-1 1,0-1 9,-2 7 9,0 1-1,0-1 1,0 0 0,0 0 0,0 1 0,0-1 0,0 0 0,0 0 0,0 0 0,0 1 0,0-1 0,-1 0 0,1 0 0,0 1 0,-1-1 0,1 0 0,0 1 0,-1-1 0,1 0 0,-1 1-9,1-1 11,0 1 0,-1 0 0,1 0 0,-1-1-1,1 1 1,-1 0 0,1 0 0,-1 0 0,1 0-1,-1 0 1,1 0 0,-1 0 0,1 0 0,-1 0 0,1 0-1,-1 0 1,1 0 0,-1 0 0,1 0 0,-1 0-1,1 0 1,-1 1-11,-2 0 59,0 0-1,1 1 0,-1-1 0,0 1 1,0 0-1,1 0 0,-3 2-58,-7 10 137,1 0 1,0 0-1,0 1 0,2 1 0,0 0 1,1 0-1,0 1 0,1-1 0,1 2 1,1-1-1,1 1 0,-3 14-137,7-27 16,-1-1 0,1 1 0,0-1-1,0 0 1,0 1 0,0-1 0,1 1 0,0-1 0,0 0-1,0 1 1,1-1 0,-1 0 0,1 0 0,0 0 0,0 0-1,0 0 1,2 1-16,-1-1-2,1 0-1,-1-1 0,1 1 1,0-1-1,0 0 0,0 0 1,0-1-1,1 1 0,-1-1 1,1 0-1,0 0 0,0 0 1,-1-1-1,1 1 0,4-1 3,59 5-392,13 0 186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09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3921,'58'62'128,"138"138"192,-192-172 200,-4 4 32,2 19 32,-12-2-88,1 9-232,3 6-104,-3 2-96,5-2-23,4-7-49,0-10-41,2-17-207,0-11-152,-4-13-384,2-6-176,2-15 600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0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3 218 3793,'19'-19'1456,"19"2"-1136,9-4-88,19-11-248,5-9-40,5 3-40,3 6-72,-17 15-336,-11 17-344,-23 25 520</inkml:trace>
  <inkml:trace contextRef="#ctx0" brushRef="#br0" timeOffset="1">1 998 2649,'47'-4'1432,"10"-5"-344,20-4-664,0-12-184,1-1-736,-7-4 384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0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1 170 4857,'22'-41'752,"2"0"0,14-15-752,-36 53 26,-1 1-1,1 0 0,0 0 1,0 0-1,0 0 0,1 0 1,-1 1-1,0-1 0,1 1 1,-1-1-1,1 1 0,-1 0 1,1 0-1,-1 0 0,1 0 1,0 1-1,0-1 0,-1 1 0,1-1 1,2 1-26,-1 1 13,1-1 1,0 1-1,-1 0 1,1 1-1,-1-1 1,1 1-1,-1 0 1,3 1-14,1 1 24,0 0-23,1 1 0,-1 0 0,-1 0 0,1 0 0,-1 1 0,0 1 0,0-1 0,-1 1 0,0 0 0,0 0 0,0 1 0,-1 0 0,0 0 0,-1 0 0,0 0 0,0 1 0,-1 0 0,1 3-1,2 7-59,-2 1 1,0-1-1,-1 1 0,-1 0 0,0 0 1,-2 0-1,0 0 0,-2 0 59,1-9-45,0-1-1,-1 1 1,-1-1-1,0 0 1,0 1 45,2-9 1,0 1-1,-1 0 1,1-1 0,0 0 0,-1 1 0,1-1-1,-1 0 1,0 0 0,-1 2-1,2-4 9,1 1 1,-1-1-1,1 1 1,-1-1-1,0 0 0,0 1 1,1-1-1,-1 0 1,0 1-1,0-1 1,1 0-1,-1 0 1,0 1-1,0-1 0,0 0 1,1 0-1,-1 0 1,0 0-1,0 0 1,0 0-1,1-1 0,-1 1 1,0 0-1,0 0 1,0-1-1,1 1 1,-1 0-1,0-1-9,0 0 22,0 0 1,-1 0-1,1 0 0,0 0 0,0 0 1,0 0-1,0 0 0,0-1 1,1 1-1,-1 0 0,0-1 0,1 1 1,-1-1-1,0 1 0,1-1 1,0 1-1,-1-1 0,1 1 0,0-1 1,0 1-1,0-1 0,0 0 1,0 1-1,0-2-22,7-41 180,-2 25-187,2 0 0,0 0 0,1 1 0,0 0 0,2 0 0,0 1 0,1 0 0,1 1 0,0 0 0,4-2 7,0 1-10,0 1-1,1 1 1,0 1 0,1 0 0,1 1-1,0 1 1,1 1 0,18-8 10,-31 16-1,-1 0 0,1 1 1,0 0-1,-1 0 0,1 0 0,0 1 1,0 0-1,0 0 0,0 1 0,0 0 1,1 0 0,-5 1 0,0 0 1,0-1 0,0 1 0,1 1-1,-1-1 1,0 0 0,-1 1 0,1 0 0,0-1-1,0 1 1,-1 0 0,1 0 0,-1 1-1,1-1 1,-1 1 0,0-1 0,0 1-1,0-1 1,-1 1 0,1 0 0,0 0-1,-1 0 1,1 3-1,9 22-1,-2 0-1,-1 3 2,2 2-392,9 23 392,-15-46-223,0-1 1,1-1 0,-1 1 0,2 0 0,-1-1 0,1 0 0,1-1 0,0 1 222,28 20-751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1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101 566 5857,'-8'6'155,"0"1"0,0-1 0,1 1 0,0 0 0,1 1 0,-1 0 0,1 0 1,1 0-1,-1 0 0,2 1 0,-1 0 0,1 0 0,0 1 0,1-1 0,0 1 0,1-1 0,-1 10-155,1-5-14,0-1 1,2 0 0,0 1-1,0-1 1,1 0 0,1 0-1,0 1 1,1-1 0,0 0-1,1-1 1,1 1-1,0-1 1,2 4 13,-5-11-3,1-1-1,-1 1 1,1-1 0,0 0-1,0 0 1,0 0-1,1 0 1,0 0 0,-1-1-1,1 0 1,0 0 0,1 0-1,-1 0 1,0 0-1,1-1 1,0 0 0,0 0 3,1 0-5,0-1 1,0 0-1,0 0 0,0-1 1,0 1-1,0-1 1,0-1-1,1 1 1,-1-1-1,0 0 0,0 0 1,-1-1-1,1 0 1,2-1 4,17-7-4,-1 0 0,-1-2 0,0-1 0,0-1 1,-1-1-1,8-8 4,1-3 11,-2-1-1,0-1 1,21-28-11,-33 33 5,-1-1 0,0 0-1,-2-1 1,-1-1 0,-1 0-1,-2 0 1,0-1 0,1-10-5,2-15-36,-2-2 0,-3 1 1,2-49 35,-8 61 39,-2-1 0,-2 0 0,-1 0 0,-3 0-39,6 40 21,0 0 0,0 0-1,-1 0 1,1 0 0,-1 0 0,0 0 0,1 0 0,-1 0 0,0 1 0,-1-2-21,2 3 4,0-1 0,0 1 0,0 0 0,-1 0 0,1 0 0,0 0 0,0 0 0,0 0 0,-1 0 0,1 0 0,0 0 0,0 0-1,0 0 1,-1 0 0,1 0 0,0 0 0,0 0 0,-1 0 0,1 0 0,0 0 0,0 0 0,0 0 0,-1 0 0,1 1 0,0-1 0,0 0 0,0 0 0,0 0 0,-1 0 0,1 0 0,0 0 0,0 1 0,0-1 0,0 0 0,0 0 0,-1 0 0,1 0 0,0 1 0,0-1 0,0 0 0,0 0 0,0 0 0,0 1 0,0-1 0,0 0 0,0 0-4,-3 6 23,1 0 0,0 1 0,0-1 0,1 0 0,-1 5-23,-4 41 15,2 0 0,3 1 1,3 33-16,6 6 71,15 63-71,14 127 235,-36-280-235,0 4 5,0 1-1,1 0 1,-1 0-1,2-1 1,0 2-5,-3-7 0,0 0 0,1-1 0,-1 1 0,1 0 0,-1-1 0,0 1 0,1 0 0,-1-1 0,1 1 0,0-1 0,-1 1 0,1-1 0,-1 1 0,1-1 0,0 1 0,-1-1 0,1 0 0,0 1 0,0-1 0,0 0-1,0 0 1,0 0-1,0 0 0,0 0 0,0-1 0,0 1 0,-1 0 0,1-1 0,0 1 0,0 0 0,0-1 1,-1 1-1,1-1 0,0 1 0,0-1 0,-1 1 0,1-1 0,0 0 0,-1 1 0,1-1 1,-1 0-1,1 0 1,16-21-215,-1-2 0,-1 0 0,10-23 215,10-14-462,-18 32 235,3 0 1,0 2 0,3-3 226,-22 29 8,-1 1 0,1-1 0,0 0 0,-1 0 1,1 1-1,0-1 0,0 0 0,0 1 0,-1-1 0,1 0 0,0 1 0,0-1 0,0 1 1,0 0-1,0-1 0,0 1 0,1-1-8,-2 2 8,0-1 0,1 0 0,-1 0 0,1 0 1,-1 1-1,0-1 0,0 0 0,1 0 0,-1 1 0,0-1 0,1 0 1,-1 1-1,0-1 0,0 0 0,0 1 0,1-1 0,-1 0 0,0 1 0,0-1 1,0 1-1,0-1 0,0 0 0,0 1 0,0-1 0,0 0 0,0 1 1,0-1-1,0 1 0,0-1-8,-3 44 479,1-32-392,1 4 22,-6 72 259,7-77-354,0 1 0,1-1 0,0 1 0,1-1-1,0 1 1,3 5-14,-5-15-1,1 0 0,-1 0 0,1 1 1,0-1-1,0 0 0,0 0 0,0 0 0,0 0 0,1 0 0,-1 0 0,0 0 0,1-1 0,-1 1 0,1 0 1,0-1-1,0 1 0,0-1 0,-1 0 0,1 1 0,0-1 0,1 0 0,-1 0 0,0-1 0,0 1 0,0 0 0,0-1 1,1 1-1,-1-1 0,0 0 0,1 1 0,-1-1 0,0 0 0,1-1 0,-1 1 0,0 0 0,0-1 0,1 1 1,-1-1-1,0 1 0,0-1 0,0 0 0,0 0 0,1-1 1,10-4-53,0-2 0,0 1-1,0-2 1,-1 0 0,11-10 53,30-28-668,-2-3 1,5-10 667,-49 53-101,-1-1 0,1 0 1,-1 0-1,-1 0 0,1-1 0,-1 1 1,-1-1-1,0-1 0,0 1 0,-1-1 1,1-3 100,-3-2 139,-7 20 320,-11 24 206,15-23-612,-1 0-1,1 0 1,1 0 0,-1 0 0,1 0 0,0 0 0,0 0 0,1 1 0,-1-1 0,2 0 0,-1 0 0,1 1 0,1 5-53,-1-8 5,0-1 1,0 1-1,1-1 1,-1 1-1,1-1 1,0 1-1,0-1 0,0 0 1,0 0-1,1 0 1,-1 0-1,1 0 1,0-1-1,0 1 1,0-1-1,0 0 1,0 1-1,1-2 0,-1 1 1,1 0-1,-1-1 1,4 2-6,1-1-17,0 0-1,-1-1 1,1 0 0,0 0 0,0-1 0,0 0-1,0 0 1,0-1 0,0 0 0,-1-1 0,1 1 0,0-2-1,-1 1 1,1-1 0,-1 0 0,5-2 17,5-4-102,0-1 0,-1 0 0,0-2 1,-1 1-1,0-2 0,2-3 102,-9 8-94,1-1-1,-1 0 1,-1-1 0,0 0-1,0 0 1,-1-1-1,3-6 95,-7 11-37,1 1-1,-1-1 0,0 1 1,0-1-1,-1 0 0,0 1 0,0-1 1,0 0-1,-1 0 0,0 0 1,0 0-1,-1 0 0,1 0 0,-1 0 1,0 1-1,-1-1 38,2 5 7,0 0 1,0 0-1,-1 0 1,1 0-1,0 0 1,-1 0-1,1 0 1,-1 1-1,1-1 1,-1 0-1,1 0 0,-1 1 1,0-1-1,1 0 1,-1 1-1,0-1 1,1 0-1,-1 1 1,-1-1-8,2 1 11,-1 0 1,1 0 0,-1 0-1,1 0 1,-1 0-1,1 0 1,-1 0 0,1 0-1,-1 0 1,1 1 0,-1-1-1,1 0 1,-1 0-1,1 1 1,-1-1 0,1 0-1,-1 0 1,1 1 0,-1-1-1,1 0 1,0 1 0,-1-1-1,1 1 1,0-1-12,-3 4 102,0 0 0,1 0 0,-1 0 0,1 0 0,0 1 1,-1 3-103,0 2 46,0 0 0,1 0 0,0 0 0,1 1 0,0-1 1,1 0-1,0 1 0,0-1 0,1 0 0,1 0 0,0 1 1,0-1-1,1 0 0,0 0 0,0-1 0,3 4-46,-2-1 4,-1 0 0,0 0 0,-1 0-1,0 0 1,-1 1 0,-1-1 0,0 0-1,0 1 1,-1-1 0,-1 0 0,0 1-1,-1-1 1,-1 3-4,1-4 34,0 0-1,-1 0 1,0-1 0,-1 1-1,0-1 1,-1-1 0,0 1-1,0-1 1,-1 0 0,0 0-1,-1-1 1,0 0 0,0 0-1,-5 2-33,9-7 86,0 0 0,-1 0 0,0 0 0,0-1-1,0 0 1,-4 2-86,8-4 5,1 0-1,0 0 0,0 0 1,0 0-1,0 0 1,0 0-1,0 0 0,0 0 1,-1 0-1,1 1 0,0-1 1,0 0-1,0 0 1,0 0-1,0 0 0,0 0 1,-1 0-1,1 0 1,0 0-1,0 0 0,0 0 1,0 0-1,0 0 0,0 0 1,-1 0-1,1 0 1,0 0-1,0-1 0,0 1 1,0 0-1,0 0 1,0 0-1,-1 0 0,1 0 1,0 0-1,0 0 0,0 0 1,0 0-1,0 0 1,0 0-1,0-1 0,0 1 1,0 0-1,0 0 1,-1 0-1,1 0 0,0 0 1,0 0-1,0-1 1,0 1-5,5-8 83,17-13-74,105-95-578,48-43-1293,-122 114 1753,2 3-1,25-12 110,-83 57 163,0 1-1,0-1 0,0 1 0,1-1 0,-1 1 1,1 0-1,0 0 0,0 0 0,0 2-162,-8 13 233,10-18-219,-9 14 81,0 1 1,2-1-1,0 1 0,0 0 0,1 3-95,5-15 5,0 1 1,0-1-1,0 1 1,1 0-1,0-1 1,0 1 0,0-1-1,0 1 1,1 0-1,0 0-5,0-2 2,0 0-1,0 0 0,0-1 1,0 1-1,0-1 0,1 1 1,-1-1-1,1 0 0,0 1 1,0-1-1,-1 0 0,1 0 1,1 0-1,-1 0 0,0-1 1,0 1-1,2 0-1,-2 0-13,1-1 0,-1 0 0,1 0 0,0 0 0,-1 0 0,1 0 0,0-1 0,-1 1 0,1-1 0,0 0 0,0 0 0,-1 0 0,1 0 0,0 0 0,0 0 0,1-1 13,2-1-74,-1 1 0,1-1 0,-1 0 0,1-1 0,-1 0 0,0 1 1,0-1-1,0-1 74,11-9-496,0 0 0,-1-2 0,0 1 0,1-4 496,-14 15-94,36-40-642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2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 3897,'-2'1'160,"0"0"-1,0 0 1,0 0 0,0 0 0,0 1-1,0-1 1,0 1 0,0 0 0,1-1 0,-1 1-1,1 0 1,-1 0 0,1 0 0,0 0-1,0 0 1,0 0 0,0 0 0,-1 2-160,-12 42 865,11-24-712,0 0 1,2 0-1,0 0 1,1 1-1,2-1 1,0 3-154,8 44 208,8 21-208,-15-73 6,1-1 1,0 1-1,2-1 0,-1 0 0,2 0 0,0-1 0,1 1 1,9 11-7,-16-26 1,0 1 1,0-1-1,0 1 1,0-1-1,1 0 1,-1 0-1,1 1 1,-1-1-1,1 0 1,-1 0-1,1 0 1,-1 0-1,1-1 1,0 1 0,-1 0-1,1-1 1,0 1-1,0-1 1,0 0-1,0 1 1,-1-1-1,1 0 1,0 0-1,0 0 1,0 0-1,0-1 1,-1 1-1,1 0 1,0-1-1,0 0 1,0 1 0,-1-1-1,2 0-1,5-4 15,0 0 1,-1 0-1,0-1 1,0 0-1,0 0 1,3-4-16,1-1 19,64-67 87,2-8-106,-42 46-12,-34 38 11,10-11-10,1 1 0,0 0 0,10-7 11,-19 17-2,-1 0 0,1 0 0,-1 0 0,1 0 0,0 1 1,0-1-1,0 1 0,0 0 0,0 0 0,0 0 0,0 0 0,0 1 0,0-1 0,0 1 0,0-1 0,1 1 0,-1 0 0,0 1 0,0-1 0,0 0 1,0 1-1,1 0 2,-1 0 2,-1 0 0,0 1 0,0-1 0,0 1 0,0-1 1,-1 1-1,1 0 0,0 0 0,-1-1 0,1 1 0,-1 0 0,0 0 1,1 1-1,-1-1 0,0 0 0,0 0 0,-1 0 0,1 1-2,12 49 96,-10-36-60,0 3 2,-2-10-29,1 1 1,0-1 0,0 0-1,1 1 1,0-1-10,-3-8 1,1 1 1,-1-1-1,1 0 1,0 1-1,-1-1 1,1 0-1,0 0 1,0 1-1,0-1 1,0 0 0,0 0-1,0 0 1,0 0-1,0 0 1,0-1-1,0 1 1,0 0-1,1 0 1,-1-1-1,0 1 1,1-1-1,-1 1 1,0-1-1,1 1 1,-1-1-1,0 0 1,1 0 0,-1 0-1,1 0 1,-1 0-1,1 0 1,-1 0-1,0 0 1,1-1-2,12-3 12,-1 0 0,0-2 0,0 1 1,-1-2-1,1 0 0,-1-1-12,31-15 23,-1 1-7,100-47 14,-116 58-22,2 1 1,-1 1-1,1 2 1,14-2-9,-23 6 2,-3 1 3,-1-1 1,1 0-1,-1-1 1,0-1-6,-14 5-1,0 0-1,-1 0 1,1-1 0,-1 1 0,1 0 0,0-1-1,-1 1 1,1 0 0,-1-1 0,1 1 0,-1-1 0,0 1-1,1-1 1,-1 1 0,1-1 0,-1 1 0,0-1-1,1 0 1,-1 1 0,0-1 0,0 1 0,0-1 0,1 0-1,-1 1 1,0-1 0,0 0 0,0 1 0,0-1-1,0 1 1,0-1 0,0 0 0,0 1 0,0-1 0,0 0-1,-1 1 1,1-1 0,0 1 0,0-1 0,-1 0 0,1 1-1,0-1 1,-1 1 0,1-1 0,0 1 0,-1-1-1,1 1 1,-1-1 0,1 1 0,-1-1 1,-25-25-22,24 24 24,-3-2 16,3 1 17,-1 1-1,1-1 1,-1 1 0,0 0 0,0-1-1,0 1 1,0 1 0,-1-1 0,1 0-1,0 1 1,-1-1 0,1 1 0,-1 0-1,-3 0-34,7 1 19,-1 1 0,0-1 0,1 1 0,-1 0 0,1-1-1,-1 1 1,1-1 0,-1 1 0,1 0 0,-1 0 0,1-1-1,0 1 1,-1 0 0,1-1 0,0 1 0,0 0 0,-1 0-1,1 0 1,0-1 0,0 1 0,0 0 0,0 0 0,0 0-1,0 0 1,0-1 0,0 1 0,1 0-19,1 27 121,1-19-121,-1 0 1,1-1-1,0 1 1,1-1-1,0 0 0,0 0 1,1 0-1,0 0 1,0-1-1,1 0 0,0 0 1,3 2-1,8 8-302,1-2-1,1 0 1,0-1 0,7 3 302,21 9-475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5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260 190 1656,'-46'-135'941,"45"134"-904,1-1 0,0 0 0,-1 1 0,0-1 0,1 0-1,-1 1 1,0-1 0,0 1 0,0-1 0,0 1 0,0 0 0,0-1 0,0 1 0,-1 0 0,1 0 0,0 0 0,-1 0 0,1 0 0,-1 0 0,1 0 0,-1 0-37,1 1 32,0 0-1,0 1 0,0-1 0,0 0 1,0 1-1,0-1 0,1 1 0,-1-1 0,0 1 1,0-1-1,0 1 0,1-1 0,-1 1 1,0 0-1,1 0 0,-1-1 0,0 1 1,1 0-1,-1 0-31,-4 4 173,-22 27 356,1 0 0,2 1 0,1 2 0,-13 27-529,31-53 28,0 0-1,1 0 1,0 0 0,1 1-1,0 0 1,0 0 0,1 0-1,0 0 1,0 7-28,2-12 3,0-1 1,0 1-1,1 0 0,-1 0 0,1 0 0,0-1 1,0 1-1,1 0 0,-1-1 0,1 0 0,0 1 1,0-1-1,0 0 0,1 0 0,0 0 1,0 0-1,0 0 0,0-1 0,0 1 0,4 2-3,0-1-4,-1 0 0,1-1 0,0 0 0,0 0 0,0 0 0,1-1 0,-1 0 0,1-1 0,0 0 0,-1 0 0,9 1 4,-4-2-16,1 0 0,-1-1 0,1-1 0,0 0 0,-1 0 0,1-1 0,5-2 16,6-3-24,-1-1 0,0-1-1,0-1 1,0-1 0,-1 0 0,-1-2 0,14-11 24,-33 22 4,-1 1 1,1-1-1,-1 0 1,0 0-1,1 1 1,-1-1-1,0 0 1,0 0-1,0 0 1,-1 0-1,1 0 1,0-1-1,-1 1 1,1 0-1,-1 0 1,0 0-1,0-1 1,0 1-1,0 0 1,0 0-1,0 0 1,-1-2-5,0-9 45,-2 1 0,0-1-1,-3-6-44,4 11 10,-1-2 99,0 0-1,1 0 1,0 0 0,1 0 0,0-8-109,1 17-1,0 1 0,1 0 0,-1-1 0,1 1 0,-1-1 0,1 1 1,-1 0-1,1 0 0,-1-1 0,1 1 0,-1 0 0,1 0 0,0 0 0,-1 0 0,1-1 0,-1 1 1,1 0-1,-1 0 0,1 0 0,0 0 0,-1 0 1,6-1-4,125-20-12,-122 20 12,0 0 0,0 0 0,0 1 0,0 0 0,1 0 0,-1 1 0,-1 0 0,1 1 0,0 0 0,0 0 0,5 3 4,-11-4 8,0 1 1,0 0 0,0 0 0,0 0 0,-1 0 0,1 0 0,-1 0 0,0 1 0,1-1 0,-1 1 0,0-1-1,0 1 1,-1 0 0,1 0 0,-1 0 0,1 0 0,-1 0 0,0 0 0,0 1 0,0-1 0,-1 0 0,1 0 0,-1 1-1,1-1 1,-1 0 0,0 1 0,-1-1 0,1 0 0,0 1 0,-1 0-9,-2 13 186,-1 0 1,-1 0-1,-6 15-186,4-11 190,1 0 0,-1 9-190,6-28 8,1 1 0,-1-1 1,1 1-1,0 0 0,0 0 1,0-1-1,0 1 0,1 0 1,-1-1-1,1 1 0,0 1-8,0-2 2,-1-1 0,1 0 1,0 1-1,0-1 0,0 0 0,0 0 0,0 1 0,0-1 1,0 0-1,0 0 0,1 0 0,-1 0 0,0-1 0,0 1 0,1 0 1,-1-1-1,1 1 0,-1 0 0,1-1 0,-1 0 0,1 1 0,0-1-2,15 3 5,-1-1 1,1-1-1,-1-1 0,1 0 0,0-1 0,-1-1 0,4-1-5,17-4-71,0-2 1,23-9 70,-42 12-86,0-1 1,-1-1-1,0-1 0,0-1 1,-1 0-1,0-1 0,0-1 1,-2 0-1,1-1 0,-2-1 1,0 0-1,3-4 86,-11 10-1,-7 7 23,-14 10 67,-25 20 141,35-22-166,0 0-1,0 0 1,1 0 0,-3 5-64,7-10 7,-1 0 0,1-1 0,0 1 1,0-1-1,0 1 0,1 0 0,-1 0 0,0 0 1,1-1-1,-1 1 0,1 0 0,-1 0 0,1 0 0,0 0 1,0 0-1,0 0 0,0 0 0,0 0 0,1 0 0,-1-1 1,0 1-1,1 0 0,0 1-7,0-2 2,1 0-1,-1 0 1,1 0-1,-1 0 1,1 0-1,-1 0 1,1-1 0,-1 1-1,1 0 1,0-1-1,-1 0 1,1 1-1,0-1 1,0 0 0,-1 0-1,1 0 1,0 0-1,-1 0 1,1 0-1,0-1 1,0 1 0,0-1-2,41-10-3,-41 10 3,18-6-18,-1-2-1,0 0 1,0-1 0,-1-1-1,0 0 1,-1-1 0,-1-1-1,5-5 19,-9 7-10,0-1 0,-1 0 0,0-1 0,-1 0 0,0 0 0,-2-1-1,1 0 1,-2-1 0,1 0 0,3-13 10,-8 17-6,0 1-1,-1-1 1,-1 0 0,0 1-1,0-1 1,-1-7 6,0 14-3,0 0 0,-1 0-1,1 1 1,-1-1 0,0 0 0,0 1 0,-1-1 0,1 1-1,-2-3 4,2 4 0,0 0 0,0 1 0,-1-1 0,1 1-1,0 0 1,0-1 0,-1 1 0,1 0-1,-1 0 1,0 0 0,1 0 0,-1 0 0,0 0-1,1 0 1,-1 0 0,0 1 0,0-1 0,1 1-1,-2-1 1,0 1 7,-1 0-1,1 0 0,-1 0 0,1 1 1,-1-1-1,1 1 0,-1 0 0,1 0 1,0 0-1,-1 0 0,1 1 1,0-1-1,0 1 0,0 0 0,0 0 1,0 0-1,-2 2-6,-7 6 36,1 1 0,0-1 0,-4 8-36,9-11-1,0 1 1,1 0-1,0 0 0,0 0 1,0 1-1,2 0 0,-1 0 0,-1 7 1,3-10-67,0 0 0,1 0-1,0 1 1,0-1 0,1 1-1,0-1 1,0 1-1,0-1 1,1 1 0,0-1-1,0 0 1,0 1-1,2 1 68,14 22-324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18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0 960,'0'0'794,"0"0"101,0 0-10,0 0-166,0 0-186,0 0-186,0 0-38,0 0 84,0 0 108,0 0 108,0 0 0,0 0-117,0 0-130,0 0-132,0 0-82,0 0-43,0 0 3,0 0 34,0 0 66,0 0 86,0 0 17,0 0-35,0 0-38,0 0-61,0 0 2,0 0 10,0 0-53,0 0-45,0 0-51,0 0-23,0 0-14,0 0-59,0 0-379,0 0-821,0 0 577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5.6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159 147 3521,'-4'-1'249,"-1"1"1,0-1 0,0 1 0,0 0-1,1 0 1,-1 1 0,0-1 0,0 1-1,0 0 1,1 1 0,-1-1-1,1 1 1,-1 0 0,-1 1-250,-1 0 136,1 1 1,0 0-1,0 0 1,0 0-1,0 1 1,1 0-1,0 0 1,0 1-1,-4 4-136,6-6 1,0 1-1,0-1 1,0 1 0,1 0-1,0 0 1,0 0-1,0 0 1,0 0 0,1 0-1,0 1 1,0-1 0,0 6-1,1-8-9,0 1 0,1 0 0,-1-1 0,1 1 1,-1 0-1,1-1 0,1 1 0,-1-1 1,0 1-1,1-1 0,0 0 0,-1 1 0,1-1 1,1 0-1,-1 0 0,0-1 0,1 1 1,-1 0-1,3 1 9,4 3-54,1-1 1,0 0 0,0 0 0,1-1 0,-1 0-1,1-1 1,0-1 0,8 3 53,-3-2-46,-1 2 0,1 0-1,12 7 47,-24-10-2,1 0 0,0 0-1,-1 0 1,1 1 0,-1 0-1,0 0 1,0 0 0,-1 0-1,1 1 1,-1-1 0,0 1-1,0 0 1,1 2 2,-2-2 2,0-1 0,0 1 0,-1 0 1,1 0-1,-1 0 0,0 0 0,-1 0 0,1 0 0,-1 0 0,0 0 0,0 0 1,-1 0-1,1 0 0,-1 0 0,-1 4-2,-1-2 18,1 0 0,-1 0 0,0-1 0,-1 1 0,0-1 0,0 0 0,0 0 0,-1 0 0,1-1 0,-3 2-18,-5 5 68,-1-2 0,0 0 0,0 0 1,-1-1-1,0-1 0,-1 0 0,0-1 0,0 0 0,-4 0-68,14-6 38,1 1 0,-1-1 0,0 0-1,0 0 1,0 0 0,-1-1-38,6 0 2,0 0-1,0 0 1,0 0 0,0 0-1,0 0 1,-1 0 0,1 0-1,0 0 1,0 0-1,0 0 1,0 0 0,0 0-1,0 0 1,-1 0 0,1 0-1,0 0 1,0 0 0,0 0-1,0 0 1,0 0 0,-1 0-1,1 0 1,0-1 0,0 1-1,0 0 1,0 0 0,0 0-1,0 0 1,0 0 0,0 0-1,0 0 1,0-1 0,-1 1-1,1 0 1,0 0 0,0 0-1,0 0 1,0 0-1,0-1 1,0 1 0,0 0-1,0 0 1,0 0 0,0 0-1,0 0 1,0-1 0,0 1-1,0 0 1,0 0-2,12-13 7,129-96-955,-8 8-355,-12-10-313,-5-5 0,12-24 1616,-27 30 1105,-82 89-178,-19 19-47,-5 3-548,-11 8 53,-5 6-64,0 1-1,1 1 0,0 1 1,2 1-1,0 1 0,1 0 0,-12 19-320,19-24 64,0 1-1,1 1 0,1-1 0,0 1 1,2 0-1,0 1 0,0 0 1,2 0-1,0 0 0,1 1 0,0 8-63,3-21 4,0-1 0,0 0 0,0 0-1,1 0 1,0 0 0,0 0-1,0 0 1,0 0 0,1-1 0,2 6-4,-3-8-1,1 1 0,0-1 0,0 1 0,0-1 0,0 1-1,0-1 1,0 0 0,1 0 0,-1 0 0,1 0 0,-1-1 0,1 1 0,0-1 0,0 1 0,-1-1 0,1 0 0,0 0 0,2 0 1,11 2 3,0-1 0,0 0 0,9-1-3,-4 0 3,0 1 0,16 3-3,-32-4-2,0 0 1,-1 1-1,1-1 1,0 1-1,-1 0 1,1 0 0,-1 1-1,1-1 1,-1 1-1,0 0 1,0 0 0,0 0-1,1 2 2,-4-3 0,0-1 0,0 1 0,0-1 0,1 1 0,-2 0 1,1-1-1,0 1 0,0 0 0,0 0 0,-1 0 0,1 0 0,-1-1 0,0 1 0,0 0 0,1 0 0,-1 0 0,0 0 0,0 0 0,-1 0 1,1 0-1,0 0 0,-1 0 0,1-1 0,-1 1 0,1 0 0,-1 0 0,0 0 0,0-1 0,0 1 0,0 0 0,-1 0 0,-4 6 10,0 0-1,-1 0 0,0-1 1,0 0-1,-5 3-9,10-8 0,-75 60 70,67-54-74,0-2 0,-1 1 1,0-1-1,0-1 1,0 0-1,-1-1 0,0 0 4,0-3-369,23-9-522,14-6 378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6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344 6 5321,'-2'-1'137,"0"0"0,0 0 0,-1 1-1,1-1 1,0 1 0,0-1 0,-1 1 0,1 0-1,0 0 1,-1 0 0,1 0 0,0 0 0,0 1-1,-1-1 1,1 1 0,0-1 0,0 1-1,-1 0 1,1 0 0,0 0 0,0 0 0,-1 1-137,-10 5 192,0 1 1,-13 9-193,24-14 86,-13 7-71,2 2-1,0-1 1,0 2 0,1 0 0,1 0 0,0 1-1,1 1 1,0 0 0,2 0 0,-5 10-15,8-15-6,1-1 0,1 1 0,-1-1 0,2 1 0,-1 0 0,1 0 0,1 0 0,0 0 0,0 0 0,1 1 0,0-1 0,1 0 0,0 0 0,1 0 0,0 0 0,1 0 0,0 0 1,0-1-1,1 2 6,9 16-12,-4-12 15,-1 1 0,-1 1 0,-1 0 0,-1 0-1,2 5-2,-6-18 4,-1 1 0,1-1 1,-1 0-1,1 0 0,-1 1 0,-1-1 0,1 0 0,0 1 0,-1-1 0,0 0 0,0 0 0,0 0 0,-1 0 0,0 0 0,1 0 0,-1 0 0,0 0 0,-1-1 0,1 1 0,-1-1 0,1 0 0,-1 1 1,0-1-1,-1 0-4,-2 3 7,0-1 1,-1-1-1,1 1 0,-1-1 1,0 0-1,0 0 1,0-1-1,-1 0 1,1 0-1,-1-1 1,1 0-1,-1 0 1,0-1-1,0 0 1,0 0-8,7-1-1,1 0 1,0 0-1,-1 0 1,1 0-1,0 0 1,-1 0 0,1 0-1,0 0 1,-1 0-1,1 0 1,0 0-1,-1 0 1,1 0-1,0 0 1,-1 0 0,1 0-1,0 0 1,-1-1-1,1 1 1,0 0-1,0 0 1,-1 0-1,1 0 1,0-1 0,-1 1-1,1 0 1,0 0-1,0-1 1,0 1-1,-1 0 1,1 0 0,0-1-1,0 1 1,0 0-1,0-1 1,0 1-1,-1 0 1,1-1-1,0 1 1,0 0 0,0-1-1,0 1 1,0 0-1,0-1 1,0 1-1,0 0 1,0-1-1,0 1 1,0 0 0,0-1-1,1 1 1,-1 0 0,1-3-5,0 1-1,1 0 1,-1 0 0,1 1 0,-1-1 0,1 0 0,0 0-1,0 1 1,0-1 5,26-19-21,1 2 0,0 1 0,2 1 0,4-1 21,131-53-73,-78 36-51,10-10 124,-84 37-6,24-11-11,-1-2 1,2-4 16,-30 19-3,0 0 0,0-1 0,-1 0 0,0-1 0,0 0 0,-1 0 0,0-1 0,0 0 0,-1 0 0,2-4 3,-7 11 0,0 0 0,0 0 0,0 0 1,0 0-1,0 0 0,-1-1 1,1 1-1,-1 0 0,1 0 0,-1-1 1,0 1-1,0 0 0,0 0 1,0-1-1,0 1 0,0 0 0,-1-1 1,1 1-1,-1 0 0,0-2 0,0 2 8,-1 1 0,1-1-1,0 0 1,-1 1 0,1-1-1,-1 1 1,1 0 0,-1-1-1,0 1 1,1 0 0,-1 0-1,0 0 1,0 0 0,0 0-1,0 1 1,0-1 0,0 0-1,-1 1-7,-3-2 33,-1 1 0,0 1 0,1-1 0,-1 1 0,0 0 0,1 1 0,-1 0 0,0 0 0,1 0 0,-1 0 0,1 1 0,-1 1 0,1-1-33,-4 4 45,1 0 0,-1 0-1,2 1 1,-1 0 0,1 0 0,0 1 0,0 0 0,1 0 0,0 1 0,1 0 0,0 0 0,0 1 0,-4 9-45,1 0 35,2 0 0,-1 1 1,2-1-1,1 1 0,0 1 0,2-1 0,0 2-35,2-15 1,0 1 0,1-1-1,0 1 1,0-1 0,1 1-1,0-1 1,1 1 0,0 4-1,0-9-16,-1 1 0,1 0 0,0-1 0,0 1 0,0-1 0,0 0 0,1 1 0,-1-1 0,1 0 1,0 0-1,0-1 0,0 1 0,0-1 0,0 1 0,0-1 0,3 1 16,4 2-123,0 0 0,1-1 0,-1-1 0,1 1 0,0-2 0,0 1 0,0-2 0,8 1 123,3-1-337,-1-1 1,0 0 0,0-2-1,1-1 337,0-1-305,0-1-1,13-5 306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6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79 551 5177,'-8'9'379,"1"0"-1,0 1 1,1 0 0,0 0-1,0 1 1,1-1-1,1 1 1,0 0 0,-1 3-379,-1 9 73,1-1 1,1 1 0,1 0-1,1 6-73,1-22 5,1 1-1,0-1 1,1 0 0,-1 1-1,1-1 1,1 0 0,-1 0-1,1 0 1,1 0-1,-1 0 1,1 0 0,2 4-5,-2-7-7,-1-1 1,1 1 0,0-1-1,0 1 1,0-1 0,0 0-1,0-1 1,1 1 0,0 0-1,-1-1 1,1 0 0,0 0-1,0 0 1,0 0 0,0-1 0,0 1-1,1-1 1,-1 0 0,0 0-1,1-1 1,2 1 6,11 0-18,0-1-1,-1-1 1,1 0 0,0-1-1,-1-1 1,0-1 0,1 0-1,-1-1 1,-1-1 0,1-1-1,10-5 19,-16 6 4,0-1 0,0 1 0,-1-2 0,0 0 0,0 0 0,0 0 0,-1-1 0,-1-1 0,0 0 0,0 0 0,0 0 0,-2-1 0,1 0 0,-1 0 0,-1-1 1,3-8-5,1-12-44,-2 0 0,-2 0 0,0 0 1,-1-25 43,0 6-196,9-80-817,8-105-1138,-20 226 2122,0-2 141,0-1-1,-1 1 0,0-1 1,-1 1-1,0-1 0,-2-3-111,3 16 22,0-1 0,0 1 0,-1-1 0,1 1 0,0-1 0,0 1 0,-1 0 0,1-1-1,0 1 1,0-1 0,-1 1 0,1 0 0,0-1 0,-1 1 0,1 0 0,-1-1 0,1 1 0,0 0 0,-1 0 0,1-1-1,-1 1 1,1 0 0,-1 0 0,1 0 0,-1-1 0,1 1 0,-1 0 0,1 0 0,-1 0 0,1 0 0,-1 0-1,1 0 1,-1 0 0,1 0 0,0 0 0,-1 1-22,-17 8 489,5 5-385,0 0 0,1 1 0,1 0 0,0 1 0,1 0 1,1 1-1,1 0 0,0 0 0,1 1 0,1 0 0,0 0 0,2 0 0,0 1 0,0 3-104,-1 17 70,1 1 0,3 0 0,0 0 0,3 0-1,1-1 1,5 14-70,8 21 11,-7-40-32,2 22 21,-10-47-184,0 0 1,0 0-1,-1 0 0,0 0 0,-1 0 1,0 0-1,-1 0 0,0 4 184,-11 14-1266,-5-5 522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6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1 213 5865,'10'-45'928,"2"0"-1,6-11-927,-17 54 27,-1 0-1,1-1 0,0 1 0,0 0 1,0 0-1,0 0 0,1 0 0,-1 1 1,1-1-1,-1 0 0,1 0 0,-1 1 1,1-1-1,0 1 0,0 0 1,0-1-1,0 1 0,0 0 0,0 0 1,0 0-1,0 0 0,0 0 0,0 1 1,1-1-1,-1 1 0,2-1-26,89-12-88,-1 4 0,2 3 0,66 7 88,-151-1-35,1 0-1,-1 1 1,0 0-1,1 1 0,-1 0 1,4 2 35,-11-3-8,0-1 1,0 1-1,0 0 0,0 1 0,1-1 1,-2 0-1,1 1 0,0-1 1,0 1-1,0-1 0,-1 1 1,1 0-1,-1 0 0,1 0 0,-1 0 1,0 0-1,1 0 0,-1 0 1,0 0-1,-1 0 0,1 1 0,0-1 1,-1 0-1,1 1 0,-1-1 1,1 3 7,-2 10 99,0 1 1,0 0 0,-2 0 0,1-1 0,-2 1-1,0-1 1,-2 3-100,-8 29 241,14-46-240,-5 21 119,1 0 0,-1 14-120,5-35-5,-1 1-1,1-1 1,0 1 0,0-1 0,0 0 0,0 1-1,1-1 1,-1 1 0,0-1 0,1 0 0,-1 1-1,0-1 1,1 0 0,0 1 0,-1-1 0,1 0-1,0 0 1,-1 0 0,1 0 0,0 1 0,0-1-1,0 0 1,0 0 0,0-1 0,0 1 0,1 0-1,-1 0 1,0 0 0,0-1 0,0 1 0,1-1-1,-1 1 1,0-1 0,1 1 0,-1-1 0,1 0-1,-1 0 1,0 1 0,1-1 0,1 0 5,3 0-136,0-1 0,0 1 0,0-1 0,-1 0 0,1-1 0,0 1 0,0-1 0,-1 0 0,5-3 136,0 0-348,0 0 0,-1-1 0,1-1 1,-1 0 347,42-39-826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7.3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4985,'-4'9'236,"1"1"-1,0 1 1,0-1-1,1 0 1,0 1-1,1-1 1,0 1-1,0 0 1,1-1-1,1 8-235,0 15 138,1 218-190,-2-238 43,-1 12-8,1 0 1,2 0-1,0 1 0,1-1 1,2 3 16,-4-25 16,0-1 1,0 1 0,0 0-1,0-1 1,0 1 0,0-1-1,1 1 1,-1-1 0,1 0 0,-1 1-1,1-1 1,0 0 0,0 0-1,1 0-16,-1 0 30,-1-1 0,1 0 0,0-1 0,-1 1 0,1 0 0,0 0 0,0-1 0,0 1 0,0-1 0,0 0 0,-1 1 0,1-1 0,0 0 0,0 0 0,0 0 0,1-1-30,3 0 57,-1 0 1,1-1-1,0 0 1,0 0-1,-1-1 1,1 1-1,-1-1 1,0 0-1,1-1 1,-2 1-1,3-3-57,17-14-144,-1-2 1,0-1-1,-2-1 0,-1-1 1,-1 0-1,-1-1 0,5-12 144,1-5-456,-3-1 1,-1 0-1,-2-1 1,4-22 455,-14 36 48,-7 22 87,-6 12 98,-4 11-195,2-1 0,0 1 0,0 0 0,1 0 0,1 0-1,1 1 1,0 0 0,1 0 0,0 0 0,1 1 0,0 14-38,2-19 31,0 0-1,0 0 1,1 0-1,1 0 0,0 0 1,0-1-1,1 1 1,0-1-1,1 1 0,0-1 1,1 0-1,0-1 1,1 1-1,-1-1 0,2 0 1,6 7-31,-11-13 5,0-1 0,0 0 0,0 0 0,0 0 1,0 0-1,0-1 0,1 1 0,-1-1 0,1 1 0,-1-1 1,1 0-1,0 0 0,-1 0 0,1 0 0,0 0 0,0-1 1,0 1-1,-1-1 0,1 0 0,0 0 0,0 0 0,0 0 0,0-1 1,0 1-1,-1-1 0,1 1 0,0-1 0,0 0 0,2-1-5,5-4 28,0 0-1,-1 0 0,0-1 0,0 0 0,0-1 0,6-8-27,3-1 36,11-11 4,-10 9-3,1 1 0,20-15-37,-35 29 23,1 1 0,-1-1 0,1 1 0,-1 0 0,1 0 0,0 1 0,0 0-1,0 0 1,1 0 0,-1 1 0,0 0 0,1 0 0,-1 1 0,3 0-23,-6 0 13,-1 0 0,1 1 1,-1-1-1,1 1 0,-1 0 0,1 0 1,-1-1-1,0 2 0,0-1 1,1 0-1,-1 0 0,0 1 0,0-1 1,0 1-1,0 0 0,-1-1 1,1 1-1,0 0 0,-1 0 0,1 0 1,-1 1-1,0-1 0,0 0 0,0 0 1,0 1-1,0-1 0,0 0 1,0 1-1,-1-1 0,1 3-13,1 9-15,0-1 0,-2 1-1,1 0 1,-1-1-1,-2 4 16,2-13-21,0 1-6,0 7-95,-1 1 0,-1-1-1,-2 9 123,1-10-56,-2 0-1,1-1 0,-1 1 1,-3 3 56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8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32 464,'13'-32'120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19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15 2040,'0'-15'960,"1"21"-65,1 28-448,-2 32-2,-7 39-445,0-16 258,-2 71 143,-13 337 1101,21-487-1461,1 116 433,1-105-392,2 0 0,0 0 0,0 0 0,7 16-82,-9-33 8,0-1 1,0 1-1,1-1 0,-1 0 1,1 1-1,0-1 0,0 0 0,0 0 1,0 0-1,1 0-8,-2-2 2,0-1 1,0 1-1,0 0 0,0 0 0,0-1 1,1 1-1,-1-1 0,0 1 0,0-1 0,0 1 1,1-1-1,-1 0 0,0 0 0,0 0 1,1 1-1,-1-1 0,0 0 0,1-1 1,-1 1-1,0 0 0,0 0 0,1 0 1,-1-1-1,0 1 0,0-1 0,0 1 1,1-1-1,-1 1 0,0-1 0,0 0 0,0 1 1,1-2-3,10-8 10,1 0 0,-1-1 0,-1 0 0,0-1 0,-1 0 0,7-10-10,12-20-200,11-23 200,-34 55-81,0-1 1,-1 0-1,0 1 0,-1-2 1,0 1-1,0 0 1,-1-1-1,-1 0 1,0 1-1,-1-1 0,0 0 1,-1 0-1,0 0 1,-1 0-1,0 0 1,-1 0-1,0 1 0,-1-1 1,0 1-1,-1-1 1,0 1-1,-1 0 0,0 1 1,-3-5 80,2 4 11,-1-1 0,-1 1-1,0 1 1,-1-1 0,0 1 0,0 1 0,-8-6-11,11 9 52,-1 1 1,0 1 0,-1-1 0,1 1 0,-1 0-1,0 1 1,1 0 0,-2 0 0,1 1 0,0 0 0,0 0-1,-5 0-52,12 2 11,-1 0 0,1 0 0,0-1-1,0 1 1,0 0 0,0 0-1,-1 0 1,1 1 0,0-1 0,0 0-1,0 0 1,0 0 0,0 1-1,0-1 1,0 1 0,-1-1 0,1 1-11,2-1 1,1 0 0,-1 0 1,0 0-1,1 0 0,-1-1 1,1 1-1,-1 0 0,0-1 1,0 1-1,1-1 1,-1 0-1,0 1 0,0-1 1,1 0-1,-1 0 0,0 0-1,96-62-10,-18 11-14,2 3-47,2 4 0,80-30 71,-158 73 3,27-8-16,-31 10 17,0 0 1,0 0 0,0 0 0,-1 0-1,1 0 1,0 0 0,0 0 0,0 0-1,0 1 1,0-1 0,-1 0-1,1 0 1,0 1 0,0-1 0,0 0-1,-1 1 1,1-1 0,0 1 0,-1-1-1,1 1 1,0 0 0,-1-1-1,1 1 1,0-1 0,-1 1 0,1 0-1,-1 0 1,0-1 0,1 1-1,-1 0 1,1 0 0,-1 0 0,0-1-1,0 1 1,1 0-5,-1 5 54,1 0 1,-1-1-1,1 1 0,-2-1 0,1 1 1,-1-1-1,1 1 0,-2-1 0,1 1 1,0-1-1,-2 3-54,-26 59 425,26-60-380,-19 39 156,2 2 1,3 0-1,-5 24-201,20-65 3,0 0 0,1 0 0,0 1 0,0-1 0,1 1 1,0-1-1,1 0 0,0 3-3,-1-9 0,0 1-1,0-1 1,1 0 0,-1 0 0,1 1 0,-1-1-1,1 0 1,-1 0 0,1 0 0,0 1 0,0-1-1,0 0 1,-1 0 0,1 0 0,0 0 0,0-1-1,0 1 1,0 0 0,1 0 0,0 0-1,-1-1 1,1 1-1,0-1 0,0 0 1,0 1-1,-1-1 0,1 0 1,0 0-1,0 0 1,0-1-1,-1 1 0,1 0 1,0-1-1,0 1 0,-1-1 1,1 1-1,0-1 0,0 0 1,10-5-31,0-1-1,-1 0 0,0 0 1,0-1-1,0-1 0,-1 0 0,-1 0 1,0-1-1,0 0 0,0 0 0,-2-1 1,1-1 31,10-16-204,0-2 0,-3 0 0,0-1 0,1-8 204,-9 21-109,0-1 0,-1 0 0,-1 0 0,0 0 0,-2 0 0,0-1 0,-2 1 0,0-1 109,-1 16-12,0 1 0,0 0 0,-1-1 0,0 1 0,1 0 0,-1-1 0,0 1 0,-1-2 12,1 5 0,1-1 0,0 1 0,0 0 0,0-1 0,-1 1 0,1 0 0,0-1 0,0 1 0,-1 0 0,1-1 0,0 1 0,-1 0 0,1 0 0,0-1 0,-1 1 0,1 0 0,0 0 0,-1 0 0,1 0 0,-1 0 0,1-1 0,0 1 0,-1 0 0,1 0 0,-1 0 0,0 0 5,1 1 0,-1-1 0,0 0 0,0 1 0,0-1 0,1 0 0,-1 1 0,0-1 0,1 1 0,-1-1 0,0 1 0,1 0 0,-1-1 0,1 1 0,-1 0 0,1-1 0,-1 2-5,-6 9 67,1 0-1,0 0 0,0 1 0,1 0 1,1 0-1,0 0 0,1 0 0,-2 10-66,1-1 94,2 0 1,0 0-1,1 1 0,2 18-94,-1-34 9,1 0-1,0 0 0,0 0 1,1 0-1,-1 0 1,1-1-1,1 1 0,-1-1 1,2 2-9,-4-6 1,1 0 1,0 0 0,-1 0-1,1 0 1,0 0 0,0 0 0,0 0-1,0-1 1,0 1 0,0 0-1,0 0 1,0-1 0,0 1-1,0-1 1,0 1 0,0-1-1,0 1 1,0-1 0,1 0-2,-1 0 2,1 0-1,-1 0 1,1 0 0,-1 0 0,0-1 0,1 1 0,-1-1 0,1 1 0,-1-1 0,0 1 0,1-1-1,-1 0 1,0 0 0,0 0 0,0 1 0,0-1 0,0 0 0,0 0 0,0-1 0,1 1-2,4-7 8,0 1 0,-1-1 1,0 0-1,0 0 0,-1-1 0,0 0 1,-1 1-1,1-2-8,22-79 12,-19 62-28,-2 8-44,-1 0 0,-1-1 0,-1 0 0,0 0 0,-1 1 0,-2-17 60,1 37-2,0-1-1,0 0 1,1 1-1,-1-1 1,0 0-1,0 0 1,1 1 0,-1-1-1,0 0 1,1 0-1,-1 1 1,0-1-1,1 0 1,-1 0-1,0 0 1,1 0-1,-1 0 1,1 0-1,-1 0 1,0 0 0,1 1-1,-1-1 1,1 0-1,-1-1 1,0 1-1,1 0 1,-1 0-1,0 0 1,1 0-1,-1 0 1,1 0-1,-1 0 1,0 0 0,1-1-1,-1 1 1,0 0-1,1 0 1,-1-1-1,0 1 1,0 0-1,1 0 1,-1-1-1,0 1 1,0 0 0,1-1-1,-1 1 1,0 0-1,0-1 1,0 1-1,1 0 1,-1-1-1,0 1 1,0 0-1,0-1 1,0 1-1,0-1 1,0 1 0,0 0-1,0-1 1,0 1-1,0-1 1,0 1-1,0 0 1,0-1-1,0 1 1,0 0-1,-1-1 1,1 1-1,0-1 3,26 26-14,-24-22 10,52 59 76,14 27-72,32 39-405,-67-93-47,1-5 186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1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0 620 3281,'1'-9'540,"-1"0"-1,1 1 1,1-1 0,0 0 0,0 0 0,1 1-1,0-1 1,0 1 0,2-2-540,25-42-2921,21-50 2921,-42 81-472,0-1 0,-2 0-1,-1-1 1,0 0 0,-2 0 0,0-10 472,-1 15 125,-2-1 1,0 0-1,-1 1 1,-1-1-1,-1 1 1,0-1-1,-5-12-125,-1 12 818,8 19-785,0 0 0,0-1 0,0 1-1,-1 0 1,1 0 0,0 0 0,0-1 0,0 1 0,0 0 0,-1 0 0,1 0 0,0 0 0,0-1 0,-1 1 0,1 0 0,0 0 0,0 0 0,-1 0 0,1 0 0,0 0 0,0 0 0,-1 0 0,1 0 0,0 0 0,0 0 0,-1 0 0,1 0 0,0 0 0,0 0 0,-1 0 0,1 0 0,0 0 0,0 0 0,-1 0-33,0 2 112,-1 0 0,1 0-1,-1 0 1,1 0 0,0 0 0,0 0 0,0 0 0,0 1 0,1-1-1,-1 0 1,0 1 0,1-1 0,-1 2-112,-5 31 390,1 0-1,1 1 0,2 31-389,8 111 356,1-10-281,-7-127-65,-3 120 11,1-132-12,-2 0 0,-1 0 1,0-1-1,-6 13-9,-5-2 100,4-27 131,12-12-221,-1 1 0,1-1 0,0 0 0,0 0 0,-1 0 0,1 0 0,0 0 0,-1 0 0,1 0 0,0 0 0,-1 0-1,1 0 1,0 0 0,-1 0 0,1-1 0,0 1 0,-1 0 0,1 0 0,0 0 0,-1 0 0,1 0 0,0-1 0,0 1 0,-1 0 0,1 0 0,0 0 0,-1-1-10,0 0 28,1-1 1,-1 1-1,0 0 1,0-1-1,1 1 1,-1-1-1,1 1 1,-1-1-1,1 0 1,-1 1-1,1-1 1,0 1-1,0-1 1,0-1-29,1-9 21,0-1-1,1 0 1,0 1-1,1-1 1,1 1-1,3-9-20,-1 3-35,17-51-238,2 1-1,4 1 1,7-7 273,-29 61-26,1-1-1,0 2 1,1-1 0,1 1-1,0 0 1,1 0 26,-8 9 6,-1 0-1,1 1 1,0-1 0,0 1 0,0 0-1,1 0 1,-1 0 0,0 0-1,1 0 1,-1 1 0,1 0 0,0-1-1,-1 2 1,1-1 0,0 0 0,0 1-1,0-1 1,-1 1 0,1 0 0,0 0-1,0 1 1,0-1 0,-1 1-1,1 0 1,2 0-6,0 2 21,-1 0 0,1 0 0,-1 0 0,1 1 1,-1-1-1,0 1 0,0 1 0,-1-1 0,1 1 0,1 2-21,39 55 137,-41-57-129,28 47 50,28 38-19,-49-76-37,0-2 0,0 1 0,1-1 0,1-1 0,5 4-2,-13-11-16,0-1 1,0 0-1,0-1 1,0 1-1,0-1 1,1 0-1,-1-1 1,1 1-1,0-1 1,-1 0-1,1 0 1,0-1-1,-1 1 1,1-1-1,0-1 1,0 1-1,-1-1 1,1 0-1,0 0 0,-1-1 1,1 0-1,-1 0 1,0 0-1,1 0 1,-1-1 15,13-7-143,-1 0 1,0-1-1,-1-1 1,0-1-1,-1 0 1,11-12 142,10-13-316,-2-1 1,-1-2-1,-3-1 1,-1-2-1,22-44 316,-48 81 21,1-1 0,-2 1 1,1-1-1,-1 0 0,0 1 0,-1-1 0,0 0 0,0 0 0,0 0 0,-1-5-21,0 11 35,0 0 0,-1 0 1,1 0-1,0-1 0,-1 1 0,1 0 1,-1 0-1,0 0 0,1 0 0,-1 0 1,0 0-1,0 0 0,-1 0 0,1 1 1,0-1-1,-1 0 0,1 0 1,-1 1-1,1-1 0,-1 1 0,0 0 1,1-1-1,-1 1 0,0 0 0,0 0 1,0 0-1,0 0 0,0 1 0,0-1 1,0 0-1,0 1 0,0-1 0,-1 1 1,1 0-1,0 0 0,0 0 0,-2 0-35,-4 1 58,0-1 0,0 2 1,0-1-1,-1 1 0,1 1 0,1 0 0,-1 0 0,0 0 0,1 1 0,0 0 0,-1 0 0,0 2-58,-12 8 110,1 1-1,0 1 1,-8 11-110,14-14 54,2 1 0,-1 0 0,2 0-1,0 1 1,0 1 0,1-1 0,1 2 0,-2 6-54,6-13 24,1 0 0,0 0-1,0 0 1,1 1 0,0-1 0,1 1-1,0-1 1,1 1 0,0 0 0,1-1 0,0 1-1,0-1 1,1 1 0,3 7-24,-4-16-1,-1 1 0,1-1 0,0 0 1,0 0-1,0 1 0,0-1 0,0 0 0,1 0 0,-1 0 0,1 0 1,-1 0-1,1-1 0,0 1 0,0 0 0,0-1 0,0 1 0,0-1 1,0 0-1,1 1 1,-1-1-3,0-1 1,0 1-1,1-1 0,-1 0 1,0 0-1,0 0 1,1 0-1,-1 0 1,0 0-1,1 0 1,-1-1-1,0 1 1,0-1-1,0 0 0,0 0 1,0 1-1,1-2 3,5-2-16,0-1-1,0 0 0,0-1 1,-1 0-1,0 0 0,0-1 0,0 1 1,3-6 16,1-2-78,-1 0 1,-1 0-1,0-1 1,-1 0 0,0-1-1,0-3 78,-4 10-35,-1-1 0,0 0 1,-1 0-1,0 0 0,0 0 0,-1 0 0,0 0 0,-1 0 0,0-1 0,-1 1 0,0-1 35,-2 5 77,0 11 2,-1 16 19,1-5-83,1 1 0,1-1 0,0 1 0,1 0 0,1-1 0,1 1 0,2 6-15,-4-18 1,1 0 0,0-1-1,1 1 1,-1-1 0,1 0-1,0 1 1,0-1 0,0 0-1,1 0 1,-1 0 0,1-1-1,0 1 1,0 0 0,0-1-1,1 0 1,-1 0 0,1 0-1,0 0 1,0-1 0,0 1-1,0-1 1,0 0 0,0 0-1,0 0 1,1-1 0,-1 0-1,1 0 1,2 1-1,1-2-2,1 1 1,-1-1 0,1-1-1,-1 0 1,1 0-1,-1 0 1,0-1 0,1 0-1,-1-1 1,0 0-1,0 0 1,-1-1-1,1 0 1,5-4 1,8-6-37,0-1 0,-1 0 0,-1-2 0,5-7 37,-18 19-20,-1 0 0,1-1 0,-1 0 0,-1 0 0,1 0 1,-1-1-1,0 1 0,-1-1 0,1 0 20,-4 5-3,1 0 0,0-1 0,-1 1 0,0 0 0,1 0 0,-1 0 0,0 0 0,0 0 0,0 0 0,-1-1 0,1 1 0,0 0 0,-1 0 0,0 0 0,1 0 0,-1 0 0,0 0 0,0 0 0,0 0 0,0 0 0,0 1 0,0-1 0,-1 0 0,1 0 0,-1 1 0,1-1 0,-1 1 0,1 0 0,-1-1 0,0 1 0,0 0 0,0 0 0,-1 0 3,-5-4 1,0 1 0,0 1-1,0 0 1,-1 0 0,1 0-1,-5 1 0,9 0 9,0 2 1,-1-1-1,1 0 0,0 1 0,-1 0 0,1 0 0,0 0 1,-1 1-1,1-1 0,0 1 0,0 0 0,-1 0 0,1 0 0,-1 1-9,5-2 2,-1 1 0,1-1 0,-1 0 0,1 0 0,-1 1 0,1-1 0,-1 0 0,1 1 0,-1-1 0,1 0 0,0 1 0,-1-1 0,1 1 0,-1-1 0,1 0 0,0 1 0,-1-1 0,1 1 0,0-1 0,0 1 0,0-1 0,-1 1 0,1 0 0,0-1 0,0 1-1,0-1 1,0 1 0,0-1 0,0 1 0,0-1 0,0 1 0,0 0 0,0-1 0,0 1 0,0-1 0,0 1 0,0-1 0,1 1 0,-1-1 0,0 1 0,0-1 0,1 1-2,0 0 0,0 1 0,0-1 0,1 0 0,-1 0-1,0 1 1,1-1 0,-1 0 0,1-1 0,-1 1 0,1 0 0,-1 0 0,1-1 0,0 1 0,16 3-4,0-1 1,0-1-1,0-1 1,0 0 0,0-1-1,0-1 1,0-1-1,6-2 4,-3 2-7,31-4-11,-25 2-8,0 1 0,1 1 1,-1 2-1,23 2 26,-47-2 0,0 1 0,0-1 0,0 0 0,0 1 0,0 0 0,0-1 0,-1 1 0,1 0 0,0 0 0,-1 1 0,1-1 0,0 1 0,-1-1 0,0 1 0,1 0 0,-1 0 0,0 0 0,0 0 0,0 0 0,0 0 0,0 0 0,-1 1 0,1-1 0,-1 1 0,1 0 0,-1-1 0,0 1 0,0 0 0,0-1 0,-1 1 0,1 0 0,0 0 0,-1 0 0,0 2 0,1 12 47,-2 0 0,0 0 0,0 0 0,-2 0 0,0-1 0,-2 4-47,1-5 30,1 0 1,0 0 0,1 0-1,1 0 1,0 0-1,1 0 1,1 0 0,1 8-31,-1-20-6,0 1 0,0-1 0,0 1 0,0-1 0,0 1 0,1-1 0,-1 0 0,1 0 0,0 0 1,0 0-1,0 0 0,1 0 0,-1 0 0,1-1 0,-1 1 0,1-1 0,0 0 0,0 0 0,0 0 1,0 0-1,0 0 0,0-1 0,1 1 0,-1-1 0,1 0 0,-1 0 0,1 0 0,-1-1 0,1 1 1,-1-1-1,1 0 0,-1 0 0,2 0 6,7-1-147,-1 0 0,1-1 0,0-1 0,-1 0-1,0 0 1,1-1 0,-1 0 0,-1-1 0,7-4 147,21-13-1454,34-27 1454,-27 18-504,190-130-366,-222 152 904,-5 4 23,0 0 0,0-1 0,-1 0 0,1 0 0,-1-1-1,0 0 1,3-5-57,-10 12 10,1-1 0,-1 1 0,1-1 0,-1 1 0,1-1 0,-1 0 0,1 1 0,-1-1 0,1 0 0,-1 1-1,0-1 1,1 0 0,-1 1 0,0-1 0,0 0 0,0 0 0,0 1 0,1-1 0,-1 0 0,0 0 0,0 1-1,0-1 1,0 0 0,-1 0 0,1 1 0,0-1 0,0 0 0,0 0 0,-1 1 0,1-1 0,0 0 0,-1 1-1,1-1 1,0 0 0,-1 1 0,1-1 0,-1 1 0,1-1 0,-1 1 0,1-1 0,-1 1 0,0-1 0,1 1 0,-1-1-1,0 1-9,-3-2 36,0 1-1,0-1 0,-1 1 0,1 0 0,0 1 0,-1-1 0,1 1 0,-3 0-35,-14 1 103,1 1-1,0 1 0,-1 0 1,2 2-1,-1 0 1,0 1-1,1 2 0,0 0 1,1 0-1,0 2 1,0 0-1,1 1 0,0 1 1,1 1-1,1 0 1,0 1-1,0 0 0,-10 16-102,17-19 40,1 1 0,0 0-1,1 0 1,0 1 0,1-1-1,1 1 1,0 1 0,0-1-1,0 8-39,3-15 6,0 0 0,1 0-1,0 0 1,0 0 0,1 0 0,-1 0-1,1 0 1,0 0 0,1 0-1,1 4-5,-1-7 2,-1 1-1,1-1 0,0 1 1,0-1-1,1 0 0,-1 0 0,0 0 1,1 0-1,0-1 0,0 1 1,0-1-1,0 0 0,0 1 1,0-1-1,0-1 0,1 1 0,2 1-1,-1-2 1,-1 1 0,1-1 0,1 0 0,-1 0 1,0 0-1,0-1 0,0 0 0,0 0 0,0 0 0,1-1 0,-1 1 0,0-1 0,0 0 0,0-1 0,0 1 0,-1-1 0,1 0 0,0 0 0,-1-1 0,3-1-1,4-3 2,1-1-1,-1 0 1,-1-1-1,0 0 1,0 0 0,-1-1-1,2-3-1,9-12 1,-2-1 0,-1 0 0,0-2 0,-2 0 0,-2 0-1,0-1 1,2-13-1,-8 20 3,-1-1-1,0 1 1,-2-1 0,-1 0-1,-1 0 1,0-1 0,-2 1-1,-1 0 1,-1-1-1,-2-8-2,-2 0 24,-1 1-1,-2-1 1,-1 2-1,-1-1 1,-2 2-1,-1-1 1,-1 2-1,-3-2-23,4 12 153,13 18-142,1 0 0,0-1 0,-1 1 0,1 0 0,-1 0 0,1-1 0,-1 1 0,1 0 0,0 0 0,-1-1 0,1 1 0,-1 0 0,1 0 0,-1 0 0,1 0 0,-1 0 0,1 0 0,-1 0 0,1 0 0,-1 0 0,1 0 0,-1 0 0,0 0-11,0 1 20,0 1-1,-1-1 1,1 1-1,0 0 1,0-1-1,-1 1 1,1 0-1,1 0 1,-1 0 0,0-1-1,0 1 1,1 0-1,-1 0 1,1 0-1,0 0 1,-1 0-1,1 1 1,0-1-20,-2 17 13,0 0 0,1 0 1,1 0-1,1 0 0,1 0 1,0 0-1,1-1 0,1 1 0,1-1 1,3 7-14,16 38 10,2-1 1,13 19-11,14 30-141,8 41-193,-3 4 135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2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2417,'0'-2'1088,"0"0"-456,0 2-216,0 0-240,14 40-8,12 56-104,-11-55-24,-2-20-104,8-13-64,9-16-152,-7-15-136,3-12-312,-5-1-208,-4-6 575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3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50 564 4073,'-4'4'230,"0"-1"1,0 1-1,1 0 0,-1 1 1,1-1-1,0 0 1,0 1-1,0 0 0,1 0 1,0 0-1,0 0 1,0 0-1,0 0 0,1 0 1,0 2-231,-2 12 100,1 0 0,1 0 0,0 15-100,1-34 5,2 35 28,1-1 1,1 0-1,2-1 1,1 1 0,5 10-34,-10-35-2,1 0 1,1-1-1,-1 1 0,1-1 1,1 0-1,0 0 1,0 0-1,0-1 0,1 0 1,2 2 1,-7-8-1,0 0 0,0 1 0,0-1 1,1 0-1,-1 0 0,0-1 1,1 1-1,-1 0 0,1 0 0,-1-1 1,1 1-1,-1-1 0,1 1 0,0-1 1,-1 0-1,1 1 0,0-1 0,-1 0 1,1 0-1,0 0 0,-1 0 0,1-1 1,-1 1-1,1 0 0,0-1 1,-1 1-1,1-1 0,-1 1 0,1-1 1,-1 0-1,1 0 0,-1 1 0,1-1 1,-1 0-1,0-1 0,0 1 0,0 0 1,1 0-1,-1 0 0,0-1 0,0 1 1,7-9-4,-1 0-1,0 0 0,-1-1 0,0 0 0,1-4 5,0 2-1,22-48-156,2-13 157,-13 29-116,2 0 0,2 1 1,3 0 115,-21 38-36,0 0 0,0 0 1,0 1-1,1 0 0,0 0 1,0 0-1,0 0 36,-4 4-3,0 0-1,1 0 1,-1 1-1,0-1 1,1 0-1,-1 0 1,1 1-1,-1-1 1,1 1 0,-1 0-1,1-1 1,-1 1-1,1 0 1,-1 0-1,1 0 1,-1 0 0,1 0-1,-1 0 1,1 0-1,0 0 1,-1 1-1,1-1 1,-1 1 0,1-1-1,-1 1 1,0 0-1,1-1 1,-1 1-1,0 0 1,1 0 0,-1 0 3,5 5 3,0 0 0,0 0 0,0 0 1,-1 1-1,0 0 0,0 0 1,-1 0-1,0 1 0,-1-1 1,1 1-1,-1 0 0,1 8-3,3 7 30,-1 2 0,-2-1 0,2 19-30,-2 12 961,-3 7-961,0-79 123,1 0 0,0 0 0,2 0 0,0 1 0,0-1 0,2 1 0,3-9-123,7-11-315,2 0 1,15-22 314,-32 57-6,4-7-54,-1 0 1,2 0-1,-1 1 0,1 0 1,4-4 59,-8 10-7,-1-1 1,1 1-1,0 0 0,-1-1 1,1 1-1,0 0 0,0 0 1,0 0-1,0 1 0,0-1 1,0 0-1,0 1 0,1-1 1,-1 1-1,0 0 1,0 0-1,0 0 0,0 0 1,1 0-1,-1 0 0,0 0 1,0 1-1,0-1 0,0 1 1,1 0 6,3 2-5,0 0-1,1 0 1,-1 0 0,-1 1 0,1 0 0,0 0 0,-1 1-1,2 2 6,40 44-34,-30-32 30,0 2 4,-6-8 3,0 1-1,1-2 0,4 3-2,-13-12 1,-1-1-1,1 0 1,0 0-1,0 0 1,0 0 0,0 0-1,0-1 1,0 1 0,0-1-1,1 0 1,-1 0 0,1 0-1,-1-1 1,0 1-1,1-1 1,-1 0 0,1 1-1,0-2 0,1 0 3,1 0 0,-1 0 0,0-1 0,0 0 0,0 0 0,0-1 0,0 0 0,-1 1 0,1-1 0,-1-1 0,3-1-3,4-5 8,-1 0 0,0 0-1,7-10-7,-2-1-26,-1 0 0,-1 0 0,0-1 0,-2-1 0,-1 0 0,0 0 0,-2-1 0,-1 0 0,3-18 26,-4 7-150,-1 0 0,-2-1 0,-2 1 0,-1-1 0,-1 0-1,-5-18 151,3 21 32,-2 0-1,-1 0 1,-2 1-1,-1 0 1,-2-1-32,4 23 345,0 12-111,-4 18 96,10-18-294,-7 21 39,1 0-1,1 0 1,2 1-1,0 0 1,1 0-1,1 0 1,2 6-75,0-26 8,-2 20 10,2 0-1,0 1 1,2-1 0,1 0 0,0 0-1,2 0 1,1-1 0,1 1 0,1-1 0,1-1-1,0 0 1,2 0-18,-2-4 54,-2-1 0,0 1 0,-1 1 0,0-1 0,-2 1 1,0 0-1,-1 0 0,-1 0 0,-1 0 0,-1 15-54,-3 21 110,-3 0 0,-2 0 0,-3 3-110,10-54-2,-3 19-170,-1 1 1,-2-1 0,-1 4 171,-2-11-398,10-16 366,0 0-1,0 0 1,-1 1 0,1-1-1,0 0 1,-1 0 0,1 0-1,0 1 1,0-1 0,-1 0 0,1 0-1,0 0 1,-1 0 0,1 0-1,0 0 1,-1 0 0,1 0-1,0 1 1,-1-1 0,1 0 0,0-1-1,-1 1 1,1 0 0,0 0-1,-1 0 1,1 0 0,0 0 0,0 0-1,-1 0 33,0-2-116,0 1-1,-1 0 1,1-1-1,0 0 1,0 1 0,0-1-1,1 0 1,-1 1-1,0-1 1,0 0-1,1 0 1,0 1 0,-1-1-1,1 0 1,0 0-1,0 0 1,0 0 116,-5-49-763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0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 3377,'-2'0'1232,"-1"0"-1416,1 0 104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3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13 204 3393,'0'0'44,"0"0"0,0 0 1,0-1-1,0 1 0,0 0 0,0 0 1,0 0-1,0 0 0,0-1 0,-1 1 1,1 0-1,0 0 0,0 0 1,0 0-1,0 0 0,0-1 0,0 1 1,0 0-1,0 0 0,0 0 0,0 0 1,-1 0-1,1-1 0,0 1 1,0 0-1,0 0 0,0 0 0,0 0 1,-1 0-1,1 0 0,0 0 1,0 0-1,0 0 0,0 0 0,0 0 1,-1 0-1,1 0 0,0 0 0,0 0 1,0 0-1,0 0 0,-1 0 1,1 0-1,0 0 0,0 0 0,0 0 1,0 0-1,-1 0 0,1 0 0,0 0 1,0 0-1,0 0 0,0 0 1,-1 0-1,1 0 0,0 0 0,0 1 1,0-1-1,0 0 0,0 0 0,0 0 1,0 0-1,-1 0 0,1 1 1,0-1-45,0 0 43,0 0 0,-1 1 0,1-1 0,0 0 1,-1 1-1,1-1 0,0 0 0,-1 1 0,1-1 1,0 0-1,0 1 0,0-1 0,-1 0 0,1 1 1,0-1-1,0 1 0,0-1 0,0 1 0,0-1 1,0 0-1,0 1 0,0-1 0,0 1 0,0-1 1,0 1-1,0-1 0,0 1 0,0-1-43,2 3 14,0-1 0,0 0 0,0 0 0,0-1 0,0 1-1,1 0 1,-1-1 0,0 1 0,1-1 0,-1 0 0,1 0 0,0 0 0,-1 0-1,1 0 1,0 0 0,-1-1 0,1 0 0,0 1 0,1-1-14,7 1 14,0-1-1,0 0 1,0-1 0,8-1-14,35-10 27,0-2-1,-2-2 1,47-22-27,-46 17 3,45-21 7,-114 50 207,1 2-1,0 0 0,1 1 0,0 0 1,1 1-1,-12 13-216,20-18 62,0 0-1,0 0 1,1 0-1,0 1 1,0-1-1,1 1 1,0 0 0,0 0-1,1 0 1,0 1-1,0-1 1,0 9-62,1-14 5,1 1 1,0-1-1,0 1 1,1 0-1,-1-1 0,1 1 1,-1-1-1,1 1 1,0-1-1,0 0 0,1 1 1,-1-1-1,1 0 1,0 0-1,-1 0 1,2 0-1,-1 0 0,0 0 1,0-1-1,1 1 1,-1-1-1,1 1 0,0-1 1,0 0-1,0 0 1,0 0-1,0-1 1,0 1-1,1-1 0,-1 1 1,3-1-6,5 2 7,1 0-1,0-2 1,0 1 0,-1-1 0,1-1-1,0 0 1,0-1 0,0 0 0,0-1-1,-1-1 1,1 1 0,1-2-7,19-6 13,-1-2 0,0-1 0,21-12-13,-36 17-3,-1 0 1,0-2 0,0 0-1,-1-1 1,0 0-1,-1-1 1,12-13 2,-22 22-1,0-1 0,0 0 0,0 1 1,0-2-1,-1 1 0,0 0 0,0 0 0,0-1 0,0 1 1,-1-1-1,1 1 0,-1-1 0,-1 1 0,1-1 0,0 0 1,-1 0-1,0 1 0,0-1 0,-1 0 0,1 0 0,-1 1 1,0-1-1,0 0 0,-1 1 0,1-1 0,-1 1 0,0 0 1,0-1-1,-1 1 0,1 0 0,-3-3 1,-2-2-5,0 0 0,0 0-1,-1 1 1,0 0 0,-4-2 5,10 8 6,-1 0 0,0-1 0,0 1 0,-1 0 0,1 0 1,0 1-1,-1-1 0,1 1 0,-1 0 0,1 0 0,-1 0 0,1 0 1,-1 0-1,0 1 0,0 0 0,1 0 0,-1 0 0,-1 0-6,4 0 4,0 0-1,0 1 1,0-1-1,-1 0 1,1 1-1,0-1 1,0 0-1,0 1 1,0-1-1,0 1 1,0 0-1,1-1 1,-1 1-1,0 0 0,0 0 1,0-1-1,0 1 1,1 0-1,-1 0 1,1 0-1,-1 0 1,0 0-1,1 0 1,-1 0-1,1 0 1,-1 1-4,1-1 1,0 1 1,0-1-1,0 0 0,0 1 1,1-1-1,-1 0 0,0 0 1,0 1-1,1-1 0,-1 0 1,1 0-1,-1 0 0,1 1 1,0-1-1,-1 0 0,1 0 1,0 0-1,0 0 0,0 0 1,-1 0-1,1 0 0,0-1 1,0 1-1,1 0 0,-1 0 1,0-1-2,4 3-5,0 0 1,0-1 0,0 0 0,1 0-1,-1 0 1,0-1 0,1 0 0,0 0 0,-1 0-1,1 0 1,2-1 4,65-3-32,-66 3 29,34-5-5,-13 2 18,0 1 0,1 1-10,-21 1 2,-1 0 0,1 1 0,-1 0 0,1 0 0,-1 1 0,0-1 0,0 2 0,0-1 0,6 4-2,-9-4 4,-1 0 1,0 0 0,0 0 0,-1 0-1,1 0 1,0 1 0,-1 0 0,0-1 0,1 1-1,-1 0 1,0 0 0,0 0 0,-1 0-1,1 1 1,-1-1 0,1 0 0,-1 1-1,0-1 1,0 1 0,-1-1 0,1 1 0,-1-1-1,0 1 1,0 2-5,0 10 57,-2 0 1,0 0-1,-1-1 0,0 1 1,-2 2-58,-5 24 95,9-35-83,0-1 0,0 0 0,0 1 0,1-1 0,0 1 0,0-1 1,2 6-13,-2-10 1,1 0 0,-1-1 0,1 1 0,0-1 0,0 1 0,-1-1 1,1 1-1,0-1 0,0 0 0,0 0 0,0 1 0,1-1 0,-1 0 1,0 0-1,0 0 0,1 0 0,-1 0 0,1 0 0,-1-1 0,1 1 1,-1 0-1,1-1 0,-1 1 0,1-1 0,0 1 0,-1-1 0,1 0 1,0 0-1,-1 0 0,1 0 0,0 0 0,-1 0 0,1 0-1,10-1-31,1 0-1,-1-1 1,0-1-1,0 1 1,0-2 0,0 0-1,9-4 32,22-12-890,16-11 890,-40 20-305,63-34-4650,2-6 4955,-51 28-1003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4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76 3209,'75'-76'3347,"-76"77"-3276,-3 1 183,-11 1-136,1 2-85,1 0 0,-1 1 0,1 0-1,0 1 1,1 0 0,0 1 0,0 1 0,-10 9-33,-4 2 80,-42 24 314,-1 3 326,61-41-597,0 1 0,1 1 0,0-1 1,0 1-1,1 0 0,-5 8-123,10-14 9,-1 0 0,1 0-1,0-1 1,1 1 0,-1 0-1,0 0 1,0 0-1,1 0 1,-1 0 0,1 0-1,0 0 1,-1 0 0,1 0-1,0 0 1,0 0 0,0 0-1,1 2-8,0-2 2,-1 0-1,1-1 1,0 1-1,0-1 1,0 1-1,0-1 0,1 1 1,-1-1-1,0 0 1,0 1-1,1-1 1,-1 0-1,1 0 1,-1 0-1,1 0 0,0 0 1,-1-1-1,1 1 1,0 0-1,-1-1 1,1 1-2,8 2 4,0-1 1,1 0 0,-1 0-1,0-1 1,1 0 0,-1-1 0,0 0-1,1-1 1,-1 0 0,0 0-1,1-1 1,7-3-5,3-2-3,0 0 0,0-1 0,-1-2 0,0 0 0,11-7 3,-22 11-14,0-1 1,1 0-1,-2 0 1,1 0-1,-1-1 1,-1 0-1,1-1 1,-1 0-1,3-6 14,-6 8-13,0 0-1,0 0 0,-1 0 1,-1 0-1,1-1 1,-1 1-1,0-1 0,-1 0 1,0 1-1,0-1 1,0 0-1,-1 0 1,0 1-1,-2-7 14,-5-8 41,7 21-37,0 1 0,0 0 0,0-1 0,-1 1 0,1 0 0,0-1 0,0 1 0,0 0 0,-1-1 0,1 1-1,0 0 1,-1-1 0,1 1 0,0 0 0,-1 0 0,1-1 0,0 1 0,-1 0 0,1 0 0,0 0 0,-1 0 0,1 0-1,0-1 1,-1 1 0,1 0 0,-1 0 0,1 0 0,0 0 0,-1 0 0,1 0 0,-1 0 0,1 0 0,0 0-1,-1 0 1,1 1 0,-1-1 0,1 0 0,0 0 0,-1 0 0,1 0 0,0 0 0,-1 1 0,1-1 0,0 0 0,-1 0-1,1 1 1,0-1 0,0 0 0,-1 1 0,1-1 0,0 0 0,0 1 0,-1-1 0,1 0 0,0 1 0,0-1 0,0 0-1,0 1 1,0-1 0,-1 1 0,1-1 0,0 0 0,0 1-4,-2 5 7,-1 0 1,1-1-1,0 1 1,0 1-1,1-1 1,-1 0-1,2 0 0,-1 0 1,1 1-1,-1-1 1,2 0-1,-1 1 1,1-1-1,0 0 0,0 0 1,1 0-1,-1 1 1,4 4-8,-2-3 0,1 1 1,0-1 0,0 1 0,1-1-1,0 0 1,1-1 0,0 0 0,0 1-1,0-2 1,1 1 0,0-1 0,5 4-1,-4-5-21,-1-1 1,1 0-1,0 0 0,0 0 1,0-1-1,1-1 1,-1 1-1,1-1 1,0 0-1,-1-1 1,1 0-1,0-1 0,0 0 1,0 0-1,5-1 21,2-2-304,0 0-1,0-1 0,-1 0 0,1-1 0,-1-1 0,0-1 0,-1 0 0,3-2 305,31-20-688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4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144 493 4673,'-1'-1'105,"1"1"-1,-1-1 1,0 1-1,0-1 1,1 1-1,-1 0 1,0-1-1,0 1 1,0 0 0,0 0-1,0 0 1,0-1-1,0 1 1,1 0-1,-1 0 1,0 0-1,0 1 1,0-1 0,0 0-1,0 0 1,0 0-1,0 1 1,1-1-1,-1 0 1,0 1 0,0-1-1,0 1 1,1-1-1,-1 1 1,0-1-1,1 1 1,-1-1-1,0 1 1,0 0-105,-2 4 1,0-1-1,0 1 1,0 0 0,1 0 0,-2 5-1,-5 8 126,-10 17-92,1 1 0,-9 31-34,22-52 45,0 0 1,1 1-1,1-1 1,0 1-1,1-1 1,1 1-1,1 0 1,0 11-46,1-21 14,-1-1-1,1 0 1,0 1-1,1-1 1,-1 0 0,1 1-1,0-1 1,0 0 0,1 0-1,-1 0 1,1-1 0,0 1-1,1-1 1,-1 1 0,1-1-1,-1 0 1,1-1 0,1 1-1,-1-1 1,0 1 0,1-1-1,0 0 1,-1-1-1,1 1 1,0-1 0,0 0-1,1 0 1,-1-1 0,2 1-14,7 0 1,1 1 1,-1-2 0,0 0 0,1-1-1,-1 0 1,1-1 0,-1-1 0,1 0 0,-1-1-1,11-4-1,7-3-44,-1-1 0,0-2-1,-1-1 1,0-1 0,17-13 44,-26 14-53,-1 0 0,-1-2 1,0 0-1,-1-1 0,-1-1 1,0 0-1,-2-2 0,0 0 53,-6 6-24,-2-1 0,1 1 0,-2-2 0,0 1 0,-1-1-1,0 1 1,-1-1 0,-1-1 0,-1 1 0,0 0-1,-1-1 1,-1-12 24,-3-28-404,-2 0-1,-12-53 405,16 106-22,-7-46-160,4 18 410,-2 0 1,-1 0 0,-1 1 0,-2 0-1,-4-7-228,14 37 48,0 0 0,0 1 0,-1-1 0,1 0 0,0 0 0,-1 1 0,1-1 0,-1 0 0,1 1 0,-1-1 0,1 1 0,-1-1 0,1 0 0,-1 1 0,0-1-1,1 1 1,-1 0 0,0-1 0,0 1-48,1 0 12,-1 0 0,1 0 0,0 0 0,-1 0 0,1 0 0,0 1 0,-1-1 0,1 0 0,0 0-1,0 0 1,-1 1 0,1-1 0,0 0 0,0 0 0,-1 1 0,1-1 0,0 0 0,0 1 0,0-1 0,-1 0 0,1 1-1,0-1 1,0 0 0,0 1 0,0-1 0,0 0 0,0 1-12,-5 27 29,6 67-2,5-1 1,10 55-28,-3-38 70,-2 54-70,-10-115-8,1-27-91,-1 1 0,-1-1 0,-2 1 0,0-1 0,-1 1 0,-6 18 99,8-39-161,0 0 1,-1 0 0,1 0-1,-1 0 1,0 0 0,1 0 0,-2 0-1,1 0 1,0 0 0,0-1-1,-1 0 1,0 1 0,1-1-1,-1 0 1,-3 2 160,-20 6-819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5.1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15 320 5281,'-6'-30'708,"2"0"0,1 0-1,2-20-707,1 48 41,0 0 0,0 1 0,0-1 0,1 0 0,-1 0 0,1 0 0,-1 0 0,1 1 0,0-1 0,0 0-1,0 1 1,0-1 0,0 0 0,0 1 0,0-1 0,0 1 0,1 0 0,-1-1 0,0 1 0,1 0 0,-1 0 0,1 0 0,0 0-1,-1 0 1,1 0 0,0 0 0,-1 1 0,1-1 0,0 0 0,0 1 0,0 0 0,1-1-41,100-26 422,74-23-433,-133 36-16,-20 4-141,1 2 0,0 1-1,0 1 1,1 1 0,0 1-1,7 1 169,-31 2-6,-1 1-1,1 0 0,0 0 1,-1 0-1,1 0 0,-1 0 0,1 1 1,0-1-1,-1 0 0,1 1 0,-1 0 1,1-1-1,0 1 0,-1 0 1,0-1-1,1 1 0,-1 0 0,1 0 1,-1 0-1,0 0 0,0 0 1,0 1-1,0-1 0,0 0 0,0 1 1,0-1-1,0 0 0,0 1 1,0-1-1,-1 1 0,1-1 0,-1 1 1,1 0-1,-1-1 0,1 1 1,-1-1-1,0 1 0,0 0 0,0-1 1,0 1-1,0 0 0,0-1 1,-1 1-1,1 0 0,0 0 7,-3 10 250,0-1 0,0 1 0,-1-1 0,0 0 0,-5 8-250,5-12 93,-15 32 447,-11 27 3,27-61-513,1 1 0,1 0 0,-1 0-1,1 0 1,0 0 0,1 0 0,-1 0 0,1 0 0,1 6-30,-1-9-3,0-1 0,1 0 0,-1 1 0,1-1 0,-1 0-1,1 1 1,0-1 0,0 0 0,0 0 0,0 0 0,1 0 0,-1 0 0,0 0 0,1 0 0,-1-1 0,1 1 0,0 0 0,0-1-1,0 1 1,-1-1 0,1 0 0,0 1 0,1-1 0,-1 0 3,3 1-56,0-1-1,0 0 1,0 0-1,0 0 0,0-1 1,0 0-1,0 0 1,0 0-1,0 0 1,0-1-1,2 0 57,11-3-620,-1 0-1,1-1 0,-1-2 0,0 1 0,7-5 621,-8 0-6776,-15 9 6818,1 1 1,-1-1-1,0 1 1,0-1 0,-1 0-1,1 1 1,0-1 0,-1 0 0,1 0 0,-1 1-1,1-1-42,5-19-374,6-14 374,-1-1 0,-2 0 0,4-32 0,-7-22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2:25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6473,'-2'9'306,"1"0"-1,0 1 1,0-1 0,1 1-1,0-1 1,1 0-1,0 1 1,2 7-306,0 7 135,6 111-285,-7-1 1,-10 95 149,7-220-4,0 1 2,1 1 1,-1-1 0,2 1 0,0 0-1,0-1 1,1 4 1,-1-13 3,-1 1-1,1 0 1,-1-1-1,1 1 1,0-1-1,-1 1 1,1-1-1,0 1 1,0-1-1,0 0 1,0 0-1,0 1 1,0-1-1,1 0 1,-1 0-1,0 0 1,1 0-1,-1 0 1,0 0-1,1-1 1,-1 1-1,1 0 1,0-1-1,-1 1 1,1-1-1,-1 1 1,1-1-1,0 0 0,-1 0 1,1 0-1,0 0 1,-1 0-1,1 0 1,0 0-1,-1 0 1,1-1-1,-1 1 1,1-1-1,0 1 1,0-2-3,6 0-13,-1-1 0,1-1 1,-1 0-1,0 0 0,0 0 1,-1 0-1,1-1 0,-1-1 1,0 1-1,-1-1 0,3-3 13,12-14-417,-1-1 0,5-11 417,-3 3-457,-2-2 0,-1 0 0,-1-1 0,-2 0 0,-2-1 0,0-5 457,-4 15 172,-9 26-163,0 1 0,0-1-1,0 0 1,0 0-1,0 0 1,0 0-1,0 0 1,0 0-1,0 1 1,0-1 0,0 0-1,0 0 1,0 0-1,0 0 1,0 0-1,0 0 1,1 1-1,-1-1 1,0 0 0,0 0-1,0 0 1,0 0-1,0 0 1,0 0-1,0 0 1,0 0-1,1 0 1,-1 0 0,0 0-1,0 1 1,0-1-1,0 0 1,0 0-1,0 0 1,1 0-1,-1 0 1,0 0 0,0 0-1,0 0 1,0 0-1,0 0 1,0 0-1,1 0 1,-1 0-1,0 0 1,0 0 0,0 0-1,0-1 1,0 1-1,0 0 1,1 0-1,-1 0 1,0 0-1,0 0 1,0 0 0,0 0-1,0 0 1,0 0-1,0 0 1,0 0-1,0-1 1,1 1-1,-1 0 1,0 0 0,0 0-1,0 0 1,0 0-9,3 13 228,-3 17 71,0 0 1,-2 3-300,0-2 212,1-1 0,3 15-212,-2-41 18,1 0 0,-1 0 1,1 0-1,0 0 0,0 0 0,0 0 0,1 0 1,-1-1-1,1 1 0,0 0 0,2 2-18,-3-5 16,0 0 0,0 0 0,0 0 0,0 0-1,1 0 1,-1 0 0,0-1 0,1 1-1,-1 0 1,0-1 0,1 1 0,-1-1 0,1 0-1,-1 1 1,1-1 0,-1 0 0,1 0 0,-1 0-1,1 0 1,-1 0 0,1 0 0,-1 0-1,1 0 1,-1-1 0,1 1 0,-1-1 0,0 1-1,1-1 1,-1 1 0,0-1 0,1 0 0,-1 0-1,0 0-15,31-17 235,0-2-1,26-22-234,25-16-78,-64 46 54,46-26-36,-60 36 60,-1 0 0,1 0 0,0 0 0,0 0 0,0 1 0,0 0-1,1 0 1,-1 1 0,0-1 0,0 1 0,0 0 0,2 0 0,-3 2-4,1 0 0,-1 0 0,1 0 0,-1 0 1,0 1-1,0-1 0,0 1 0,0 0 0,-1 0 1,1 1-1,-1-1 0,0 1 0,0 0 0,0 0 1,2 4 3,-1-3-58,0 0 0,0-1 0,0 1 0,0-1 0,1 0 0,-1 0 0,1 0 1,1 0 57,-5-3-21,0-1 1,0 1 0,0 0 0,0-1 0,0 1-1,1-1 1,-1 0 0,0 1 0,0-1 0,0 0 0,1 0-1,-1 0 1,0 0 0,0 0 0,1 0 0,-1 0-1,0 0 1,0 0 0,0-1 0,1 1 0,-1 0-1,0-1 1,0 1 0,0-1 0,0 1 0,0-1 0,0 0-1,0 1 1,0-1 0,0 0 0,0 0 0,0 0-1,0 0 1,0 1 0,-1-1 0,1 0 0,0-1-1,-1 1 1,1 0 0,-1 0 0,1 0 0,-1 0-1,1 0 1,-1-1 20,2-6-82,1 1 1,-2-1-1,1 0 0,-1 0 0,0-8 82,-2-46-824,-1 47 932,2 0 0,0 0 0,1-11-108,1 69 2282,0-5-2018,-4 142-1319,-1-165-6214,2-14 7290,0 0 0,0 0 0,0-1 0,0 1 0,0 0 0,0 0 0,0-1 0,0 1 1,0-1-1,-1 1 0,1-1 0,0 0 0,0 1 0,-1-1 0,1 0 0,0 0-21,-22 7-391,-117 33 391,-142 14 0,124-26 0,-71 19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25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466 15 1856,'-6'-3'178,"0"1"-1,0 0 1,0 0-1,0 0 0,0 1 1,0 0-1,0 0 1,-1 0-1,1 1 0,0 0 1,-1 1-1,1-1 1,0 1-1,0 0 0,0 0 1,0 1-1,-2 0-177,-15 7 473,-1 0 0,2 1 0,-15 9-473,31-16 68,-21 12 38,0 1 1,1 0 0,1 3-1,0 0 1,2 1 0,0 1 0,-11 15-107,30-31-1,0-1 1,1 1 0,0 0 0,0 0 0,0 1 0,0-1 0,1 1 0,0-1-1,0 1 1,0 2 0,2-7-1,0 1 0,-1 0 0,1-1 0,0 1-1,0-1 1,0 1 0,1-1 0,-1 1-1,0 0 1,1-1 0,-1 1 0,1-1 0,-1 0-1,1 1 1,0-1 0,-1 1 0,2 0 1,-1-1 0,1 1 0,-1-1 0,1 1 0,-1-1 0,1 0-1,0 0 1,0 0 0,0 0 0,0 0 0,0 0 0,0 0 0,0-1 0,0 1 0,0-1 0,0 1 0,1-1 0,18 2 39,0-1 0,0-1 0,0-1 1,2 0-40,29-2 79,21 2 78,29 6-157,-77-2 13,0 0 0,0 1 0,0 2 0,-1 0 1,20 9-14,-41-14-2,0 1 1,1 0-1,-1-1 1,0 1-1,0 1 1,0-1 0,0 0-1,0 1 1,0-1-1,-1 1 1,1 0 0,-1 0-1,0 0 1,0 0-1,0 0 1,1 3 1,-2-4-2,0 1 1,-1-1 0,1 1 0,0 0-1,-1 0 1,0-1 0,0 1-1,1 0 1,-2 0 0,1 0-1,0-1 1,-1 1 0,1 0-1,-1-1 1,0 1 0,0 0-1,0-1 1,0 1 0,0-1-1,0 1 1,-1-1 0,0 2 1,-5 4 9,1-1 1,-1 0-1,0 0 1,0 0-1,-1-1 0,0 0 1,-8 5-10,-13 6 54,-24 11-54,-63 24 34,96-45-27,0 0-1,-1-1 0,1-1 0,-1-1 0,0-1-6,16-2-28,1-1-1,0 0 1,0 0-1,0 0 1,-1 0 0,1-1-1,0 0 1,0 0-1,0 0 1,-2-1 28,4 1-60,0 0-1,0 0 1,1 0 0,-1 0-1,0 0 1,1 0-1,-1-1 1,1 1 0,0 0-1,-1-1 1,1 1-1,0-1 1,0 0 0,0 1-1,0-1 1,0 0 0,0 0-1,0 0 1,1 0-1,-1 1 1,1-1 0,-1-2 60,2-28-566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26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5097,'11'-7'1993,"4"7"-1513,4 11-32,7 8-384,3 2-16,14 9-24,0 6 0,1 1-8,-1 1-8,-5 2 24,-6-3 16,0-1-8,-6-4-8,-5-7-64,-2 1-200,-12-7-744,-7-6-1001,-13-7 1217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26.4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284 105 6161,'-45'-104'2185,"16"142"-1945,-6 26-96,-7 25-200,1 16-264,3 5-1073,6-7-711,11-20 1200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0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39 3873,'-2'-9'1888,"0"5"-808,0 2-231,2-5-401,0 5-224,0 0-168,0 0-40,0 0-8,0 0-80,0-1-424,0 1-272,0 0 439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0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26 4105,'0'-4'2000,"-2"0"-895,0 4-505,0-2-216,2 0-312,0 0-56,0-1-32,0 1-88,0 0-408,0 0-369,0 0 529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1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437 1 3681,'-11'0'468,"0"0"1,0 1-1,0 0 1,0 1 0,0 0-1,1 1 1,-1 0-1,1 0 1,-1 1-1,1 1 1,0 0-1,-3 2-468,-22 15 447,1 2-1,1 1 1,1 1-1,1 2 1,-27 32-447,51-51 28,-1 0 0,1 1 0,0 0 0,1 0 0,0 1 0,1 0 0,0 0 0,0 0 1,2 1-1,-1-1 0,1 1 0,1 0 0,0 0 0,1 0 0,0 0 0,1 0 0,0 0 0,2 7-28,-2-17 1,0 1-1,1 0 1,0-1-1,0 1 1,0 0-1,0-1 1,0 1-1,0-1 1,1 1-1,-1-1 1,1 0-1,0 0 0,-1 0 1,1 0-1,0 0 1,0 0-1,1 0 1,0 0-1,1 0 0,-1 0 0,1 0 0,0 0 0,0-1 1,0 0-1,0 0 0,0 0 0,1 0 0,-1-1 0,0 1 0,2-1 0,10-1-4,0 0 1,0-1-1,0-1 0,0 0 0,13-6 4,-9 3-62,0-1 1,0-1-1,-1-1 0,0-1 1,0 0-1,-1-2 1,-1 0-1,0-1 0,0 0 1,6-9 61,-18 16-40,0 0 0,0 0 0,0 0 0,-1-1 0,1-2 40,-4 8 2,0-1 0,0 1-1,-1 0 1,1-1 0,0 1-1,-1-1 1,1 1 0,-1-1 0,1 1-1,-1-1 1,0 0 0,0 1-1,0-1 1,0 1 0,0-1 0,0 0-1,0 1 1,0-1 0,0 1-1,-1-1 1,1 1 0,-1-1 0,1 1-1,-1-1 1,0 1 0,0-1-1,0 0-1,1 2 7,-1-1-1,0 1 0,1-1 1,-1 1-1,1 0 0,-1-1 1,1 1-1,-1 0 0,0 0 1,1 0-1,-1-1 0,0 1 1,1 0-1,-1 0 0,0 0 1,1 0-1,-1 0 0,0 0 1,1 0-1,-1 0 0,0 0 0,1 0 1,-1 1-1,0-1 0,1 0 1,-1 0-1,1 1 0,-1-1 1,0 0-1,1 1 0,-1-1 1,1 0-1,-1 1 0,1-1-6,-18 18 96,13-11-92,1 0-1,0-1 1,0 1-1,0 0 1,1 1-1,0-1 1,0 1 0,1 0-1,0-1 1,0 1-1,1 0 1,0 0-1,0 0 1,1 0-4,0-2 0,0-1 1,1 1-1,0-1 0,0 0 1,0 1-1,1-1 0,-1 0 1,1 0-1,0 0 1,1 0-1,-1 0 0,1-1 1,0 1-1,0-1 0,1 1 1,-1-1-1,1 0 0,0 0 1,0-1-1,0 1 0,4 1 0,2 1-1,0 0-1,0-1 0,1 0 0,0 0 0,0-1 0,0-1 0,0 0 0,1-1 0,-1 0 0,1 0 0,-1-1 0,1-1 0,0 0 0,-1-1 0,1 0 0,-1 0 0,1-1 0,-1-1 0,0 0 0,1-1 1,-2 0-1,2-1 2,5-2-1,0-1 1,-1-1 0,0-1 0,-1 0 0,0-1-1,0 0 1,-1-2 0,-1 1 0,0-2 0,-1 0 0,0 0-1,-1-1 1,5-10 0,-13 20 2,0-1-1,-1 1 1,1-1-1,-1 0 1,0 1-1,-1-1 1,0 0-1,0 0 1,0 0-1,0 0 1,-1 0-1,0 0 1,0-1-1,-1 1 1,0 0-1,0 0 1,0 1-1,-1-1 1,1 0-1,-3-3-1,2 4 3,0 1-1,-1-1 1,0 1 0,0 0-1,0 0 1,0 0-1,0 0 1,-1 0-1,0 1 1,0 0 0,0-1-1,0 2 1,0-1-1,0 0 1,-1 1 0,0 0-1,1 0 1,-1 0-1,0 0 1,0 1-1,0 0 1,0 0 0,0 0-1,-2 1-2,-1 0 7,0 0 0,0 0 0,0 1 0,0 0 0,0 1 0,1 0 0,-1 0 0,0 1 0,1 0 0,-7 3-7,10-4-117,1 0-1,0 0 1,-1 0 0,1 0-1,0 0 1,0 0-1,0 1 1,0 0 0,0 0-1,1-1 1,-1 2-1,1-1 1,0 0 0,0 0-1,0 1 1,0-1 0,1 1-1,-1-1 1,1 1-1,0 0 1,0-1 0,0 1-1,1 2 118,-2 25-965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3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33 2721,'-3'-10'831,"-6"-11"2061,8 20-2136,-3 24 82,-1 156-718,4-65-86,0-62-20,-12 229-1,12-268-8,-2-1-1,1-1 1,-2 1-1,-4 11-4,2-4 14,27-41 330,101-111-280,-117 128-66,0-1-1,0 1 1,1 0-1,0 1 1,0-1-1,0 1 1,0 1-1,1-1 1,-1 1-1,1 0 1,4-1 2,-6 3 1,1-1 0,-1 2 0,1-1 0,0 0 0,0 1 0,-1 0 0,1 1 0,0-1 0,0 1 0,-1 0 0,1 0 0,-1 1 0,1 0 0,-1 0 0,1 0-1,32 15-15,-22-9 12,2 0 0,-1-2 1,1 0-1,11 2 3,-23-6 2,0-1 0,1-1-1,-1 0 1,0 1 0,0-2-1,0 1 1,0-1 0,1 0 0,-1 0-1,0-1 1,0 1 0,-1-1-1,1-1 1,0 1 0,-1-1 0,3-1-2,-1-1 2,0 0 0,-1 0 0,1-1 0,-1 1 0,0-2 0,0 1 0,-1-1 0,0 1 0,0-1 0,-1-1 0,1 1 0,-2-1 0,1 0 0,-1 1 0,0-1 0,-1-1 0,0 1 0,0 0 0,0-1 0,-1 1 0,-1-1 0,0 1 0,0-1 0,-1-6-2,1 14 2,0 0 1,0-1 0,0 1-1,0-1 1,0 1 0,-1 0 0,1-1-1,-1 1 1,1 0 0,-1-1-1,1 1 1,-1 0 0,0-1 0,1 1-1,-1 0 1,0 0 0,0 0-1,0 0 1,0 0 0,0 0-1,0 0 1,0 0 0,0 0 0,-1 1-3,1 0 4,0 0 0,0 0 0,0 0 0,0 0 0,-1 1 0,1-1 0,0 0 0,0 1 0,0-1 0,0 1 0,0-1 0,0 1 0,0-1 0,0 1 0,0 0 0,0 0 0,0-1 0,1 1 0,-1 0 0,0 0 0,0 0 0,1 0 0,-1 0 0,1 0 0,-1 0 0,1 0 0,-1 0 0,1 1-4,-6 8 21,1 1-1,1 0 1,0-1-1,1 1 1,0 1 0,0-1-1,1 0 1,1 1 0,0-1-1,0 1 1,2 10-21,-1-17 2,0-1-1,1 1 1,-1 0 0,1-1-1,0 1 1,1 0-1,-1-1 1,1 0 0,0 1-1,0-1 1,0 0 0,1 0-1,0 0 1,-1 0 0,1 0-1,0-1 1,1 1 0,-1-1-1,1 0 1,-1 0-1,1 0 1,0 0 0,0-1-1,1 0 1,-1 0 0,0 0-1,1 0 1,-1 0 0,4 0-2,2-1 8,0 1 1,0-1-1,0-1 1,0 0 0,0 0-1,0-1 1,0-1 0,0 1-1,0-2 1,0 1-1,0-1 1,-1-1 0,0 0-1,0 0 1,0-1-1,0 0 1,0 0 0,-1-1-1,0 0 1,-1-1 0,1 1-1,4-7-8,-2 2 6,0 0-1,-1 0 0,0-1 1,-1 0-1,0-1 1,-1 1-1,0-2 0,-1 1 1,-1-1-1,0 0 1,-1 0-1,0 0 1,-1-1-1,-1 1 0,0-4-5,-2 7 3,-1 0-1,0 0 0,0 0 0,-1 1 0,0-1 0,-1 1 1,0-1-1,-1 1 0,0 0 0,-1 0 0,0 1 0,-4-6-2,5 7 1,-1 1-1,-1 0 0,0 0 1,1 0-1,-2 1 0,1-1 1,-1 2-1,0-1 0,0 1 1,-1 0-1,1 1 0,-1-1 0,0 1 1,-1 1-1,-3-2 0,10 4 0,-1 0 0,0 1-1,0-1 1,0 0 0,0 1 0,0 0 0,0-1 0,0 1-1,1 0 1,-1 1 0,0-1 0,0 0 0,0 1 0,0 0-1,0-1 1,0 1 0,1 0 0,-1 1 0,0-1-1,1 0 1,-1 1 0,1-1 0,-1 1 0,1 0 0,0 0-1,0 0 1,0 0 0,0 0 0,0 1 0,0-1-1,0 0 1,1 1 0,-1-1 0,1 1 0,-1 2 0,-1 3-6,0 1 0,1 0 0,0 0 0,0 0 0,1 0 0,0 0 0,1 0 0,0 0 1,0 1-1,1 5 6,2-1-163,0 0 1,0 0 0,1-1 0,1 1-1,0-1 1,1 0 0,1 0-1,0-1 1,0 0 0,1 0-1,1-1 1,0 0 0,8 7 162,-3-4-313,1-2 0,11 8 313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3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43 4745,'-1'-4'621,"-4"-9"1302,5 13-1897,0 0 0,0 0 1,0 0-1,0 0 0,0 0 0,0 1 0,0-1 1,0 0-1,0 0 0,0 0 0,0 0 1,0 0-1,0 0 0,0 1 0,0-1 0,0 0 1,0 0-1,0 0 0,0 0 0,0 0 1,0 0-1,0 0 0,0 0 0,0 1 1,-1-1-1,1 0 0,0 0 0,0 0 0,0 0 1,0 0-1,0 0 0,0 0 0,0 0 1,-1 0-1,1 0 0,0 0 0,0 0 0,0 0 1,0 0-1,0 0 0,0 0 0,-1 0 1,1 0-1,0 0 0,0 0 0,0 0 0,0 0 1,0 0-1,0 0 0,-1 0 0,1 0 1,0 0-1,0 0 0,0 0 0,0 0 0,0 0 1,0 0-1,0 0 0,-1 0 0,1 0 1,0-1-27,-4 26 92,1 0 0,2 0 1,0 0-1,2 17-92,-1-25 33,2 21 1,0-1 0,6 24-34,-5-45 1,1 0-1,0 0 1,1-1 0,1 1-1,0-1 1,1 0-1,1-1 0,-7-12 2,0 0-1,0 0 0,0 0 0,0 0 0,0 0 0,1-1 1,-1 1-1,1-1 0,-1 1 0,1-1 0,0 1 1,0-1-1,0 0 0,-1 0 0,1 0 0,0 0 0,0 0 1,0 0-1,0-1 0,1 1 0,-1 0-1,0-2 2,0 1 0,0 0 0,0 0 0,1-1 0,-1 1 0,0-1 0,0 1-1,0-1 1,0 0 0,0 0 0,0 0 0,-1 0 0,1 0 0,0-1 0,0 1 0,-1 0 0,2-1-2,5-7 9,-1 0 0,1 0 1,-1-1-1,-1 0 0,1 0 1,1-6-10,57-122-72,-65 137 69,1 0 1,-1 0 0,1 0-1,0 0 1,-1 0 0,1 0-1,0 0 1,0 0 0,0 0-1,0 0 1,0 0 0,0 1-1,0-1 1,0 0 2,-1 1-1,0 0 1,1 0-1,-1 0 0,0 0 1,1 0-1,-1 0 0,0 0 1,1 0-1,-1 0 1,0 0-1,1 0 0,-1 0 1,0 0-1,0 1 0,1-1 1,-1 0-1,0 0 0,1 0 1,-1 0-1,0 1 0,0-1 1,1 0-1,-1 0 0,0 0 1,0 1-1,0-1 1,1 0-1,-1 0 0,0 1 1,0-1-1,0 1 1,2 3-1,0 1 1,0 0-1,-1 0 0,1-1 0,-1 6 1,1-1 9,1 3-6,0-1 0,0-1 0,1 1 0,0 0 0,1-1 0,1 0 1,-1 0-1,1 0 0,7 8-3,-9-15 0,-1 1 0,0-1-1,1 0 1,-1 0 0,1 0 0,0-1 0,0 1 0,0-1 0,0 0 0,1 0 0,-1 0-1,1-1 1,-1 1 0,1-1 0,-1 0 0,1 0 0,0-1 0,-1 0 0,1 1 0,0-1-1,0-1 1,-1 1 0,1-1 0,0 0 0,3-1 0,-1 0 4,1-1 1,-1 0-1,0 0 0,0-1 1,0 0-1,0 0 0,-1 0 1,0-1-1,1 0 0,-2 0 1,1-1-1,-1 1 0,0-1 1,0 0-1,0-1 0,-1 1 1,0-1-1,0 0 0,-1 0 1,0 0-1,0-1 0,1-7-4,0 4 2,-2 0 0,1 0-1,-2-1 1,1 1 0,-2-1-1,1 1 1,-2-1 0,1 0-1,-2 1 1,0-1-1,0 1 1,-1 0 0,0 0-1,-1 0 1,-1-4-2,-4-3 66,-1-1-1,-1 2 1,0-1-1,-1 1 1,-3-2-66,7 12 193,8 12-53,11 14-78,-5-13-126,1 0 1,0-1-1,0 1 1,1-1-1,-1 0 1,1-1-1,0 0 0,0 0 1,0-1-1,3 1 64,13 6-175,69 29-173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4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3785,'2'-3'134,"-1"0"1,0 0-1,1 1 1,0-1-1,0 1 0,-1 0 1,1-1-1,1 1 1,-1 0-1,0 0 1,0 0-1,1 0 0,-1 1 1,1-1-1,0 1 1,-1-1-1,1 1 0,0 0 1,0 0-1,0 0 1,0 1-1,0-1 1,0 1-1,0-1 0,0 1 1,0 0-1,0 0 1,0 0-1,1 1-134,4 0 10,-1 0 0,0 0 0,0 1 0,0 0 0,0 0 0,0 1 0,-1 0 0,1 0 0,-1 0 0,0 1 0,0 0 0,2 1-10,1 3 3,-1 1 0,1 0 0,-1 1 0,-1 0-1,0 0 1,0 0 0,-1 1 0,-1 0 0,0 0 0,0 1 0,-1-1 0,0 1 0,-1 0-3,3 14 9,-1-1 0,-1 1 0,-1 0 0,-1 0 0,-2 17-9,0-35-2,-1 0 0,0-1 0,0 1-1,0 0 1,-3 5 2,3-11 22,0 0 0,1 1 0,-1-1 0,0 0-1,0 0 1,-1 0 0,1 0 0,0 0 0,-1 0-1,1 0 1,-1 0 0,0 0 0,0-1 0,1 1 0,-1-1-1,0 1 1,0-1 0,0 0 0,-1 0-22,3-1 13,0 1-1,0-1 1,0 0 0,0 0 0,-1 0-1,1 0 1,0 0 0,0 0 0,0 0 0,0 0-1,-1 0 1,1 0 0,0 0 0,0 0 0,0 0-1,0 0 1,-1 0 0,1 0 0,0 0-1,0 0 1,0 0 0,0 0 0,-1 0 0,1 0-1,0 0 1,0 0 0,0 0 0,0 0 0,-1 0-1,1 0 1,0 0 0,0 0 0,0 0-1,0-1 1,0 1 0,0 0 0,-1 0 0,1 0-1,0 0 1,0 0 0,0 0 0,0-1-1,0 1 1,0 0 0,0 0 0,0 0 0,0 0-1,0-1 1,0 1 0,0 0 0,-1 0 0,1 0-13,3-18 644,-2 14-626,-1 4-15,3-12 10,0 0-1,0 0 1,2 1-1,3-8-12,20-41 4,4-7 16,18-55-20,-33 76 1,9-27 21,15-72-22,-39 134-3,-2 11-5,-5 14-4,-2 5 27,1 0 1,0 0-1,1 1 0,2 0 0,0 0 1,0 6-16,3-17 2,-1 0 1,2 0 0,-1 1 0,1-1 0,1 0-1,0 0 1,0 0 0,0 0 0,1-1-1,1 1 1,-1-1 0,2 1 0,-1-1 0,1-1-1,0 2-2,-1-5 5,-1 0-1,1-1 1,-1 1-1,1-1 1,0 0-1,0 0 1,1 0-1,-1-1 1,1 1-1,-1-1 1,1 0-1,0 0 1,0-1-1,-1 1 0,6 0-4,6 0-52,-1-1 0,1 0-1,-1 0 1,8-2 52,-20 0-115,-1 1 0,1 0 0,-1 0 1,1 0-1,-1 0 0,1 1 0,-1-1 1,1 1-1,-1-1 0,1 1 0,-1 0 0,1 0 1,-1 0-1,0 0 0,0 0 0,2 1 115,8 14-670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4.6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1 117 5817,'217'-106'2161,"-176"95"-1713,8 11-208,6 0-400,5 9-656,-16 1 552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6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0 793 5801,'60'59'1739,"-59"-58"-1693,0 0 0,0 0 0,0 1 0,0-1 0,1 0 0,-1-1 0,0 1 0,0 0 1,1 0-1,-1 0 0,0-1 0,1 1 0,-1-1 0,1 1 0,-1-1 0,1 1 0,-1-1 0,1 0 0,-1 0 0,1 0 0,-1 0 0,1 0 0,-1 0 0,1 0 0,-1 0 0,1-1-46,0 0 43,0 0 1,0-1-1,0 1 0,0-1 0,0 0 1,0 1-1,-1-1 0,1 0 0,-1 0 1,1 0-1,0-2-43,4-5 158,7-11-67,0-1 0,-2 0-1,0-1 1,4-15-91,-1 6 8,1-5-2,-1-1 0,-1 0 1,-3-1-1,-1 0 0,-1 0 0,-2-5-6,-3 15-3,-2-1-1,-1 0 1,-1 0-1,-1 0 1,-2 1-1,-1-1 1,-1 1-1,-5-14 4,10 42 0,-3-18-6,-2 1-1,-1 0 0,0 0 1,-9-14 6,16 30-1,0 1 1,-1-1 0,1 0-1,-1 0 1,1 1-1,-1-1 1,1 0-1,-1 1 1,0-1 0,1 0-1,-1 1 1,0-1-1,0 1 1,1 0 0,-1-1-1,0 1 1,0-1-1,0 1 1,1 0 0,-1 0-1,0-1 1,0 1 0,0 1 0,0-1-1,1 0 1,-1 1 0,0-1 0,1 0 0,-1 1-1,0-1 1,1 1 0,-1-1 0,1 1 0,-1 0 0,1-1-1,-1 1 1,1 0 0,-1-1 0,1 1 0,0 0-1,-1-1 1,1 1 0,0 0 0,0 0 0,-1-1 0,1 1-1,0 1 1,-4 15 10,1 0-1,1 1 0,0 0 0,1 0 1,1-1-1,1 1 0,0 0 0,2 0 1,0-1-1,0 0 0,7 17-9,11 28 42,3-1 1,19 34-43,-43-94-1,74 148-4,20 45 0,-92-189 11,7 14 47,-6-17-24,-1-10-11,1-3-28,49-117-136,-10 30 2,-31 68 103,-7 18 33,0 0 0,1 1 0,0 0 0,1 0 0,1 0 1,-1 0-1,3-1 8,-1 5 19,-5 8 3,-5 18 7,2-16-29,-3 14 11,0 2 23,0 1 1,1 12-35,2-26 10,0 0 0,0 0-1,1 0 1,0 0-1,0 0 1,1 0 0,-1 0-1,1 0 1,0 0-1,3 3-9,-1-2 4,0 0-1,1-1 0,0 1 0,0-1 0,0-1 0,1 1 0,0-1 0,0 0 1,1 0-1,-1 0 0,1-1 0,0 0 0,0-1 0,0 1 0,1-2 0,-1 1 1,1 0-4,-3-2 1,-1 0 0,1 0 1,0 0-1,-1-1 0,1 1 1,0-1-1,0 0 0,-1-1 1,1 1-1,0-1 0,-1 0 1,1 0-1,0 0 0,-1-1 1,0 1-1,1-1 0,-1 0 1,0-1-1,0 1 0,0-1 1,0 0-1,0 1 0,-1-2 1,1 1-1,-1 0 0,0-1 1,0 1-1,2-5-1,2-3-8,0-1-1,-1 0 1,-1 0-1,0-1 1,0 1-1,-1-1 1,-1 0-1,0-1 1,-1-3 8,0 7-31,-1-1 0,-1 0 1,1 0-1,-2 0 0,0 0 0,0 0 1,-1 0-1,0 1 0,-1-1 0,0 1 0,-2-5 31,3 12-5,0-1 0,0 0-1,0 1 1,0-1 0,0 1 0,-1 0-1,1 0 1,-1 0 5,3 3 0,-1-1 0,1 1 0,0 0 0,0 0 0,-1 0 1,1-1-1,0 1 0,-1 0 0,1 0 0,0 0 0,0 0 0,-1 0 0,1-1 0,0 1 0,-1 0 0,1 0 0,0 0 1,-1 0-1,1 0 0,0 0 0,-1 0 0,1 0 0,0 0 0,-1 0 0,1 0 0,0 0 0,-1 1 0,1-1 1,0 0-1,-1 0 0,1 0 0,-1 1 1,1 0 1,-1 0 0,0 0 0,1 0-1,-1 0 1,1 0 0,-1 0 0,1 0-1,0 0 1,-1 0 0,1 0 0,0 0 0,0 0-1,0 1 1,0-1-2,-2 13 13,0 0-1,2 0 1,0 0 0,0 0-1,1 0 1,1 0 0,0-1-1,1 1 1,1 0 0,2 6-13,-2-11 3,0 0 0,1 0 1,0-1-1,0 1 0,1-1 1,0 0-1,0-1 0,0 0 0,1 0 1,1 0-1,-1-1 0,1 0 1,0 0-1,0-1 0,4 2-3,-7-4 1,0 0-1,0-1 1,0 0 0,0 0-1,0-1 1,1 1 0,-1-1 0,0 0-1,1-1 1,-1 1 0,0-1-1,1 0 1,-1 0 0,1-1-1,-1 0 1,0 0 0,5-1-1,-3-1 3,0 0 1,1 0 0,-1-1 0,0 0 0,-1 0-1,1-1 1,-1 0 0,0 0 0,0 0 0,0-1-1,3-4-3,2-2 4,0-1 1,-1 0-1,-1 0 0,0-1 0,0 0 0,-2-1 0,0 0 0,0 0 0,-2 0 0,0-1 0,0 0 0,-2 0 0,0 0 0,-1 0 1,0-1-1,-1 1 0,-1 0 0,-1-1-4,-27-185 13,28 196-14,-5-40 112,3 1 0,3-28-111,-1 73 5,0-1-1,-1 1 0,1 0 0,0-1 0,0 1 0,0 0 0,0-1 0,0 1 0,0-1 0,0 1 0,0 0 0,0-1 0,0 1 0,0 0 0,1-1 0,-1 1 0,0 0 0,0-1 0,0 1 0,0 0 1,0-1-1,1 1 0,-1 0 0,0-1 0,0 1 0,1 0 0,-1 0 0,0-1 0,0 1 0,1 0 0,-1 0 0,0-1 0,1 1 0,-1 0-4,7 10 69,0 10-56,0 0-1,-2 0 1,0 0-1,-2 1 1,1 8-13,0-1 1,9 70-21,-1 97 20,-13 101 22,-1-113 11,3-195-12,0 1 0,1-1 0,1 1 0,-1 0 0,3-4-21,0-3 11,14-47-32,4 0 0,2 2 0,2 1 0,23-35 21,-46 91-2,5-11-10,1 0 1,13-14 11,-20 27-2,0 1 0,0-1 0,0 1 0,1 0 1,-1 0-1,1 1 0,-1-1 0,1 1 0,0-1 0,0 1 1,0 0-1,1 1 0,-1-1 0,4 0 2,-5 2 0,0-1-1,0 1 0,0 1 1,0-1-1,0 0 0,0 1 1,0 0-1,0-1 0,-1 1 1,1 0-1,0 1 1,0-1-1,-1 0 0,1 1 1,-1-1-1,1 1 0,-1 0 1,0 0-1,1 0 0,-1 0 1,0 0-1,0 1 0,-1-1 1,2 1 0,6 10 2,0 0 0,-1 1 0,-1 0 0,1 2-2,-4-7 3,35 73 23,-20-39-1,2-1 0,22 33-25,-37-66 0,0 0 0,1-1 0,0 0 0,0 0 0,1-1 0,2 1 0,-7-5 0,0-1 0,0 1 0,1-1 0,-1 0 0,1 0 0,0 0 0,0-1 0,-1 0 0,1 1 0,0-1 0,0 0 0,0-1 0,0 1 0,0-1 0,0 0 0,1 0 0,-1 0 0,1 0 0,3-2 0,1-1-1,-1 0 1,0 0-1,0 0 1,0-1-1,0 0 0,-1 0 1,1-1-1,5-5 1,13-11-23,21-24 23,-38 37-5,22-22-26,-1-1-1,-2-2 1,8-13 31,-28 36-6,-1-1 1,0 0-1,-1 0 0,-1 0 0,1-1 1,-2 0-1,1 0 0,-2 0 1,0 0-1,0-1 0,-1 1 1,-1-1-1,1-6 6,-3 16 6,1 0 1,0 0 0,-1 0-1,1 1 1,-1-1-1,0 0 1,0 0-1,0 1 1,0-1-1,0 1 1,-1-1-1,1 1 1,-1-1 0,1 1-1,-1 0 1,0 0-1,0 0 1,0 0-1,0 0 1,-1 0-1,1 0 1,0 1 0,-1-1-1,1 1 1,-1 0-1,0 0 1,1 0-1,-1 0 1,0 0-1,0 0 1,1 1 0,-1 0-1,-2-1-6,-3 0 14,0 1-1,-1-1 1,1 1 0,0 1 0,0 0-1,0 0 1,0 0 0,0 1-1,0 1 1,0-1 0,-2 2-14,3-1 0,0 1 0,1 0 0,-1 1 0,1-1 0,0 1 0,0 0 0,1 1 1,-1-1-1,1 1 0,1 0 0,-1 1 0,1-1 0,0 1 0,0 0 0,1 0 1,-1 3-1,-1 0 4,2 1-1,0 0 1,0 0 0,1 0 0,0 0 0,1 1 0,0-1 0,1 0 0,0 1 0,2 9-4,-1-17-2,-1 1 0,1-1 0,0 0 0,1 0 0,-1 1 0,1-1 1,0 0-1,0-1 0,0 1 0,0 0 0,0 0 0,2 0 2,-2-2-1,-1 0 1,1-1-1,0 1 0,0-1 1,0 1-1,0-1 1,0 0-1,0 0 0,0 0 1,0 0-1,1 0 0,-1 0 1,0-1-1,0 1 1,1-1-1,-1 0 0,1 1 1,-1-1-1,0 0 0,1 0 1,-1-1-1,0 1 1,2-1 0,4-1 3,0 0-1,0-1 1,0 0 0,0-1 0,0 0 0,-1 0 0,0-1 0,0 0 0,0 0 0,0 0 0,-1-1 0,0 0 0,0 0 0,-1-1 0,2-1-3,-2 2 4,-1-1 0,1 0 0,-1 0 0,0 0 0,0 0 0,-1 0 0,0-1 0,-1 0 0,1 1 0,-1-1 0,-1 0 0,1 0 0,-2 0 0,1-1 0,-1 1 0,0-1-4,-1 4-33,-1 7 8,1 5 1,0-4 12,2 3 3,0 16 9,2 0 0,0 0 1,2-1-1,5 16 0,-9-33 0,4 14 2,1-1 0,0 0 0,1-1 0,1 0 0,1 0 0,3 3-2,-6-10 1,1 1-1,0-2 1,0 1-1,1-1 0,0 0 1,1-1-1,0 0 1,0 0-1,7 3 0,-10-7 0,0 0 0,1-1 0,-1 1 0,1-2 0,-1 1 0,1-1-1,0 0 1,0 0 0,0 0 0,-1-1 0,1-1 0,0 1 0,0-1-1,0 0 1,-1 0 0,1-1 0,0 0 0,-1 0 0,0 0 0,1-1 0,3-2 0,3-2-1,-1-1 1,1 1 0,-1-2-1,-1 0 1,0 0 0,0-1 0,-1-1-1,0 1 1,5-9 0,-2 1 8,-2 0 1,0 0-1,-1-1 0,-1-1 0,-1 1 1,0-2-1,-2 1 0,0-1 1,-1 0-1,-1 0 0,-2 0 1,0-1-1,0-13-8,-2 35 1,0 0 0,0 0 1,0 0-1,0 0 0,0 0 0,0 0 1,0 0-1,0 0 0,0 0 0,0 0 1,0 0-1,0 0 0,0 0 0,0 0 1,0 0-1,0 0 0,0 0 0,0 0 0,0 0 1,1 0-1,-1 0 0,0 0 0,0 0 1,0 0-1,0 0 0,0 0 0,0 0 1,0 0-1,0 0 0,0 0 0,0 0 1,0 0-1,0 0 0,0 0 0,0 0-1,5 13 0,3 20-24,2 10 20,14 37 4,-18-65 4,0-1-1,1 1 1,0-1-1,1-1 1,1 1-1,0-1 1,2 1-4,-9-11 0,0 0 1,1 0-1,-1-1 1,1 1-1,0 0 1,-1-1-1,1 0 1,0 0-1,1 0 1,-1 0-1,0-1 1,0 1-1,1-1 1,-1 1-1,1-1 1,-1 0-1,1-1 1,-1 1-1,1-1 1,0 1-1,-1-1 0,1 0 1,0-1-1,-1 1 1,1 0-1,0-1 1,-1 0-1,1 0 1,-1 0-1,1 0 1,-1-1-1,0 1 1,1-1-1,-1 0 1,0 0-1,0 0 1,0 0-1,-1-1 1,2 0-1,7-9 17,1 0-1,-2-1 1,0 0 0,-1-1 0,0 0 0,-1 0 0,0-1 0,-1 0 0,-1 0 0,-1-1 0,0 0 0,-1 0 0,1-8-17,-4 40 39,1 0 0,1 0 0,0 0-1,1 0 1,5 12-39,-3-13 14,1-1 1,0 0-1,1 0 0,0 0 0,1-1 0,0-1 0,1 0 0,1 0 0,0-1 0,0 0 1,1-1-1,1 0 0,6 4-14,-10-8 1,0-1 0,1 0 0,-1-1 0,1 0 1,0 0-1,1-1 0,-1 0 0,0-1 0,1 0 0,-1 0 1,1-1-1,0-1 0,-1 0 0,1 0 0,0-1 0,-1-1 1,1 1-1,-1-2 0,0 1 0,3-2-1,-1-1-46,-1 1 1,0-1-1,0-1 0,-1 0 1,0 0-1,0-1 0,0-1 1,5-5 45,-10 8-156,0 0 0,0 0 0,-1-1 0,0 1 0,0-1-1,0 0 1,-1 0 0,0-1 0,0 1 0,-1-1 0,1 0 0,-1 1 0,-1-1 0,1 0 0,-1-2 156,1-38-845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6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0 111 5889,'0'-15'2545,"9"-6"-1321,-3-5-480,11 5-304,0 2-168,7 10-192,10 9-88,-4 15-448,-5 6-664,-25 28 720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6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1 491 7778,'6'-7'322,"0"1"-1,0-1 1,1 1 0,0 0 0,0 1 0,0 0 0,0 0 0,1 1 0,0-1 0,0 2-1,7-3-321,14-4 36,1 2-1,26-4-35,-24 5 7,0-1-1,3-2-6,7-6-353,0-1 0,7-7 353,-34 16-251,0 0 0,-1-1 0,0-1 0,0 0-1,-1-1 1,0-1 0,3-4 251,-15 15-52,0 0-1,0 0 1,0-1 0,0 1 0,1 0-1,-2-1 1,1 1 0,0-1-1,0 1 1,0-1 0,-1 1 0,1-1-1,-1 0 1,1 1 0,-1-1-1,0 0 1,1 1 0,-1-1 0,0 0-1,0 0 53,-1 1-3,0 1-1,1-1 1,-1 0-1,0 0 1,0 0 0,0 1-1,0-1 1,0 0-1,0 1 1,0-1-1,0 1 1,0-1-1,0 1 1,0 0-1,0-1 1,0 1-1,0 0 1,0 0-1,-1 0 1,1 0-1,0 0 1,0 0-1,0 0 1,0 0-1,0 0 1,0 0-1,-1 1 1,1-1 3,-4 0 67,1 1 0,0-1 0,-1 1 0,1 0 0,0 0 0,0 0 0,0 0 0,0 1 0,0 0 0,0 0 0,0 0 0,0 0 0,1 0 0,-1 1 0,1 0 0,0 0 0,-1 0 0,2 0-1,-1 0 1,0 0 0,0 1 0,1 0 0,0-1 0,0 1 0,0 0 0,0 0 0,1 0 0,-1 0 0,1 0 0,0 1 0,0-1 0,1 0 0,-1 0 0,1 1 0,0-1 0,0 0 0,0 1 0,1-1 0,-1 0 0,1 1 0,0-1-67,1 5 24,0-1 1,1 1-1,-1-1 0,2 0 1,-1 0-1,1 0 1,0 0-1,1-1 0,0 1 1,0-1-1,1 0 0,5 5-24,-6-7 3,0 0-1,0-1 1,0 0-1,1 0 0,0-1 1,-1 0-1,1 0 1,0 0-1,1 0 1,-1-1-1,0 0 0,1 0 1,-1-1-1,1 0 1,-1 0-1,1-1 0,4 1-2,0-2 6,0 0 0,0-1 0,0 0 0,0-1 0,0 0 0,0-1 0,-1 0 0,1-1 0,-1 0 0,-1 0 0,1-1 0,-1 0 0,1-1 0,-2 0 0,1 0 0,-1-1 0,0 0 0,-1-1 0,0 0 0,5-8-6,-7 9-10,0 1-1,-1-1 1,0 0 0,0 0 0,-1-1-1,0 1 1,0-1 0,-1 0 0,0 1-1,-1-1 1,0 0 0,0 0 0,-1 0-1,0 0 1,-1 0 0,0 0 0,0 1 0,-1-1-1,0 0 1,0 0 0,-1 1 0,0 0-1,-1-1 1,0 1 0,0 1 0,-4-6 10,0 2-11,0 1-1,-1 0 1,0 0 0,0 1 0,-1 0 0,-1 1 0,-9-7 11,13 10-1,0 1 1,-1 0-1,1 0 0,-1 1 1,0 0-1,1 0 1,-1 1-1,-1 0 1,1 0-1,0 1 0,0 0 1,-1 0-1,0 1 1,7 0 0,-1 0 0,0 1 0,0-1 1,0 1-1,0-1 0,0 1 0,0 0 0,1 0 0,-1 0 0,0 0 0,1 1 0,-1-1 0,1 1 0,-1 0 0,1-1 0,0 1 0,-1 0 1,1 0-1,0 0 0,1 1 0,-1-1 0,0 0 0,1 1 0,-1 0 0,1-1 0,-1 1 0,1 0 0,0-1 0,1 1 0,-1 0 0,0 0 1,1 0-1,-1 0 0,1 0 0,0 0 0,0 0 0,0 4-15,0 1 1,0 0 0,1 0-1,1 0 1,-1-1 0,1 1 0,0 0-1,1-1 1,0 0 0,0 0-1,0 0 1,5 7 14,2-1-339,0-1 0,1-1 1,0 1-1,1-2 0,0 1 0,1-2 1,0 0-1,0 0 0,1-1 1,0-1-1,0 0 0,14 3 339,44 11-1247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39 6705,'-1'0'128,"0"-1"0,-1 0 0,1 1 0,0-1 0,-1 1 0,1 0 0,0-1 0,-1 1 0,1 0-1,0 0 1,-1 0 0,1 0 0,-1 0 0,1 0 0,0 0 0,-1 1 0,1-1 0,0 0 0,-1 1-1,1-1 1,0 1 0,-1-1 0,1 1-128,-1 1 54,0 0-1,1 0 1,-1 0-1,1 0 1,0 0-1,-1 0 1,1 0-1,0 0 1,0 0 0,0 1-1,1-1 1,-1 0-1,1 1 1,-1-1-1,1 1-53,-2 10 22,1 0 0,0-1 0,1 1 0,0 0 1,1 0-1,1 0 0,0 0 0,0-1 0,2 1 0,-1-1 0,2 0 0,-1 0 0,2 0-22,7 16 13,1-2 0,2 0 0,1-1 0,18 23-13,-29-41-2,0 1 1,1-1-1,0 0 1,0 0-1,0-1 1,1 0-1,6 4 2,-12-9-4,1 0 0,-1 1-1,0-2 1,1 1-1,-1 0 1,0 0-1,1-1 1,-1 1 0,1-1-1,-1 0 1,1 0-1,-1 0 1,1 0-1,-1 0 1,1-1-1,-1 1 1,1-1 0,-1 1-1,1-1 1,-1 0-1,0 0 1,1 0-1,-1 0 1,0 0 0,0-1-1,0 1 1,0-1-1,0 1 1,0-1-1,0 0 1,-1 0 4,8-8-36,0 0-1,-1 0 1,-1-1 0,0 0 0,0 0-1,-1-1 1,0 0 0,-1 0 0,-1 0-1,1-6 37,1-3-24,0-1-1,-2-1 0,-1 1 0,-1 0 0,-1-15 25,-1 35 16,1 0 0,-1 1 0,0-1 0,0 0 0,-1 1 0,1-1 0,0 0 0,-1 1 0,1-1 0,-1 1 0,1-1 0,-1 0 0,1 1 0,-2-1-16,2 3 10,-1-1 1,1 1 0,0 0 0,-1 0-1,1 0 1,0 0 0,0 0 0,-1 0-1,1 0 1,0 0 0,0 0 0,0 0-1,0 0 1,0 0 0,0 0 0,0 0-1,1 0 1,-1 0 0,0 0 0,1 0 0,-1 0-1,1 0-10,1 8 7,0 1 0,1-1 0,0 0 0,1 0 0,0 0 0,0 0 0,1-1 0,0 1 0,0-1 0,1 0 0,1-1 0,-1 0 0,1 0 0,0 0 0,0-1 0,1 0 0,0 0 0,0-1 0,0 0 0,1 0 0,5 1-7,1 1 3,-1-2 0,1 0 1,0-1-1,1 0 0,-1-1 0,1-1 0,-1 0 0,1-1 0,0-1 0,-1 0 0,1-1 0,0-1 0,4-1-3,-4-1-1,-1 0 1,1-1-1,-1 0 0,0-1 0,0-1 1,0 0-1,-1-1 0,-1-1 1,9-6 0,-18 12-3,0-1 1,0 0 0,0 0-1,-1 0 1,1 0 0,-1-1-1,0 1 1,0-1 0,-1 1-1,1-1 1,-1 0 0,0 0-1,0-4 3,-1 5-1,0-1 0,-1 0 0,1 0 0,-1 1 0,-1-1-1,1 0 1,-1 0 0,0 1 0,0-1 0,0 1 0,0-1 0,-1 1 0,0-1-1,0 1 1,0 0 0,0-1 0,-2-1 1,-5-6 24,0 1 0,0 0 1,-1 0-1,-1 1 0,1 0 0,-2 1 1,1 0-1,-1 1 0,-1 0 1,1 1-1,-1 0 0,0 1 0,-1 1 1,0 0-1,0 1 0,-11-2-24,7 4 134,18 2-128,-1 0 0,1 0 1,-1 0-1,1 0 0,-1 0 0,1 0 1,-1 0-1,1 0 0,-1 0 0,1 0 1,0 0-1,-1 0 0,1 0 0,-1 0 1,1 0-1,-1 1 0,1-1 0,0 0 1,-1 0-1,1 1 0,-1-1 0,1 0 1,0 0-1,-1 1 0,1-1 0,0 0 1,0 1-1,-1-1 0,1 1 0,0-1 1,0 0-1,-1 1 0,1-1-6,0 1 4,1-1-1,-1 1 1,0-1-1,0 0 1,1 1-1,-1-1 1,0 1-1,0-1 1,1 0-1,-1 1 1,1-1-1,-1 0 1,0 1-1,1-1 1,-1 0-1,1 0 1,-1 1-1,0-1 1,1 0-1,-1 0 1,1 0-1,-1 0 1,1 0-1,-1 0-3,15 5 13,0 0 1,1-2-1,-1 0 0,1-1 0,-1 0 1,1-1-1,1-1-13,45-1 50,10-3-50,-44 2 12,73-7 14,-36 2-13,1 3 0,0 3 0,11 3-13,-72-2 2,1 1-1,-1-1 1,1 1-1,-1 1 1,1-1-1,-1 1 1,0 0-1,0 0 0,0 0 1,1 1-2,-3-1 1,0 1 0,-1-1-1,1 1 1,-1-1 0,0 1 0,1 0 0,-1 0-1,0 0 1,-1 1 0,1-1 0,-1 0-1,1 1 1,-1-1 0,0 0 0,0 2-1,2 5-54,0 0 1,1 0-1,0 0 1,1-1 0,0 0-1,0 1 1,1-2-1,1 1 1,-1-1-1,1 0 1,0 0-1,7 5 54,-1-2-315,0-1-1,1 0 1,9 4 315,55 23-566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39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318 409 1368,'-22'-1'517,"0"0"-1,-1 1 1,1 1-1,-1 1 1,1 2-1,-14 3-516,27-5 100,1 1-1,-1 0 1,1 1 0,-1 0-1,1 0 1,0 1 0,1 0-1,-1 0 1,1 1 0,0 0-1,0 0 1,1 1 0,0 0-1,0 0 1,1 0 0,0 1-1,-2 3-99,4-7 12,1 1 0,0-1-1,0 1 1,0-1 0,0 1 0,1 0-1,0 0 1,0 0 0,0-1 0,1 1-1,-1 0 1,1 0 0,0 0-1,1 0 1,-1 0 0,1 0 0,0 0-1,0 0 1,2 3-12,-2-5 10,1 0-1,0 0 1,0 0 0,0-1 0,0 1-1,0 0 1,0-1 0,1 0-1,-1 1 1,1-1 0,0 0-1,-1 0 1,1 0 0,0-1 0,0 1-1,0-1 1,1 0 0,-1 0-1,0 0 1,0 0 0,1 0-1,-1 0 1,0-1 0,1 0 0,-1 0-1,1 0 1,-1 0 0,0 0-1,2-1-9,7-1 37,1 0 0,0-1-1,-1-1 1,0 0-1,0 0 1,0-1 0,10-6-37,1-2 51,0-1 1,0-1-1,5-6-51,-11 7 18,0 0-1,-1-1 0,-1-1 1,7-9-18,-17 19-9,-1 0 0,1 0 1,-2-1-1,1 1 1,-1-1-1,0 1 0,0-1 1,0 0-1,-1-1 0,-1 1 1,1 0-1,-1 0 0,0-1 1,-1 1-1,0-6 9,-4-18-53,-1 1 0,-2-1-1,-1 1 1,-6-11 53,1-4-27,-22-80 353,34 120-254,-7-19 173,7 24-235,1 0 0,0-1 0,0 1 0,0 0 0,0 0 0,-1-1 0,1 1 0,0 0 0,0 0 0,0-1 0,-1 1 0,1 0 0,0 0 0,-1 0 0,1-1 0,0 1 0,0 0 0,-1 0 0,1 0 0,0 0 0,-1 0 0,1 0 0,0 0 0,-1-1 0,1 1 0,0 0 0,-1 0 0,1 0 0,0 0 0,-1 0 0,1 1 0,0-1 0,-1 0 0,1 0 0,0 0 0,-1 0 0,1 0 0,0 0 0,0 0 0,-1 1 0,1-1 0,0 0 0,0 0 0,-1 0 0,1 1 0,0-1 0,0 0 0,-1 0 0,1 1 0,0-1 0,0 0 0,0 0 0,0 1 0,-1-1 0,1 0 0,0 1-10,-2 3 45,0 1 0,0 0 0,0-1 0,0 1 0,1 0 0,0 0 0,0 0 0,0 0 0,1 0 0,0 0 1,0 0-1,0 0 0,1 4-45,-1 9 56,7 212 306,0-58-235,-9 64-84,2 63-3,0-283-33,0 2-1,1-1-1,0 0 1,2 1-1,-1-1 1,2 0 0,1-1-1,4 13-5,-9-28 5,1 0-1,-1 0 0,1 0 0,0 0 0,-1-1 1,1 1-1,0 0 0,0 0 0,0 0 0,-1-1 1,1 1-1,0 0 0,0-1 0,0 1 0,0-1 1,0 1-1,0-1 0,0 1 0,0-1 1,1 0-1,-1 1 0,0-1 0,0 0 0,0 0 1,0 0-1,0 0 0,0 0 0,1 0 0,-1 0 1,0 0-1,0-1 0,0 1 0,0 0 0,0-1 1,0 1-1,0-1 0,0 1 0,0-1 0,0 1 1,0-1-1,0 0 0,0 0-4,8-4 43,-1-1 0,0 0 0,0 0-1,4-5-42,-11 10 4,15-15 13,-2 0 0,0-1 0,-1-1-1,0 0 1,-1-1 0,-2 0 0,0-1 0,-1 0-1,0 0 1,-2-1 0,-1 0 0,0 0-1,1-18-16,-5 25 6,0 0-1,-2 1 0,1-1 0,-2 1 1,0-1-1,-1 0 0,0 1 0,-1 0 1,0-1-1,-4-8-5,3 13 8,0 0-1,-1 0 1,0 1 0,0-1-1,-1 1 1,0 0 0,0 0-1,-1 1 1,0 0 0,0 0-1,-1 1 1,0 0-1,0 0 1,0 1 0,-5-2-8,-44-19 184,46 19-100,11 6-82,-1 1-1,1 0 1,0 0 0,0-1-1,0 1 1,0 0 0,0 0-1,0-1 1,0 1 0,1 0-1,-1 0 1,0-1 0,0 1-1,0 0 1,0 0 0,0 0-1,0-1 1,0 1 0,0 0-1,1 0 1,-1 0 0,0-1-1,0 1 1,0 0 0,0 0-1,1 0 1,-1 0 0,0-1-1,0 1 1,0 0 0,1 0-1,-1 0-1,30-12 45,-27 11-43,110-31-381,104-16 379,-108 30-156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3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59 553 1392,'5'-4'1287,"-3"3"-1167,17-9 231,0 0 0,-1-2-1,0 0 1,15-13-351,-25 18 42,0-1-1,0 1 1,-1-1 0,0 0-1,-1-1 1,0 0-1,0 0 1,-1 0 0,0-1-1,-1 1 1,0-1-1,0 0 1,-1-1 0,-1 1-1,1 0 1,-2-1-1,1 1 1,-2-1 0,1 0-1,-2-6-41,0-8-11,-2-1 0,-1 1 0,-1-1 0,-2 2 0,0-1 0,-1 1 0,-7-13 11,11 28 31,1 1 0,-2 0 0,1 0 0,-1 0 0,-1-1-31,5 8 15,1 1 0,0-1-1,-1 0 1,0 0 0,1 1 0,-1-1 0,1 0 0,-1 1 0,0-1 0,1 0 0,-1 1 0,0-1 0,0 1 0,1-1 0,-1 1 0,0-1-1,0 1 1,0 0 0,0-1 0,0 1 0,1 0 0,-1 0 0,0 0 0,0 0 0,0 0 0,0 0 0,0 0 0,0 0 0,0 0 0,0 0-1,0 0 1,0 0 0,1 1 0,-1-1 0,0 0 0,0 1 0,0-1 0,0 1 0,1-1 0,-1 1 0,0-1 0,0 1 0,1-1 0,-1 1-1,0 0 1,1-1 0,-1 1 0,1 0 0,-1 0 0,1 0 0,-1-1 0,1 1-15,-3 4 83,1-1 0,0 1 0,0 0 0,1-1-1,-1 1 1,1 0 0,0 0 0,0 0 0,1 3-83,-2 49 516,2-46-419,2 38 221,2 0-1,4 6-317,-2-17 34,-2 0 1,-1 0-1,-2 1 0,-3 8-34,0-19 20,-2-1 0,-1 1 0,-1-1 0,-4 10-20,7-27-34,-1-1 0,0 1 1,0-1-1,-1 0 0,0 0 0,-1-1 1,1 1-1,-2-1 0,1-1 1,-1 1-1,0-1 0,-1 0 0,-6 4 34,13-10-108,0 0 0,-1 0 0,1 0 0,0-1 0,-1 1 0,1 0 0,-1-1-1,1 1 1,-1-1 0,1 1 0,-1-1 0,1 0 0,-1 0 0,1 1 0,-1-1 0,0 0 0,0-1 108,-13-2-694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2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1 457 5633,'82'-27'1961,"-78"26"-1905,1 0 1,0-1 0,-1 2-1,1-1 1,0 0 0,0 1 0,0 0-1,0 0 1,-1 1 0,1-1-1,0 1 1,0 0 0,-1 0-1,1 0 1,0 1 0,-1 0-1,1 0 1,-1 0 0,0 0 0,0 1-1,0 0 1,0-1 0,0 2-1,0-1 1,-1 0 0,0 1-1,0-1 1,2 3-57,2 5 3,0 1-1,-1 0 1,0 0 0,-1 1-1,0-1 1,-1 1-1,0 0 1,1 13-3,-3-17 8,-1 1 1,0 0-1,-1 0 1,0 0-1,0 5-8,-1-13 18,1 1 0,0-1 0,-1 1-1,0-1 1,1 1 0,-1-1 0,0 1 0,0-1-1,0 0 1,-1 0 0,0 2-18,1-3 24,1-1 0,-1 1 0,0 0 1,0 0-1,0-1 0,0 1 0,0 0 0,0-1 0,0 1 0,0-1 1,0 1-1,0-1 0,0 0 0,0 1 0,0-1 0,0 0 0,-1 0 1,1 0-1,0 0 0,0 0 0,0 0 0,0 0 0,-1 0 0,1 0 0,0-1-24,0 1 32,-1 0 0,1 0-1,0-1 1,0 1 0,-1-1-1,1 1 1,0-1 0,0 0-1,0 1 1,0-1 0,0 0-1,0 0 1,0 0 0,0 1-1,0-1 1,0 0 0,0 0-1,0-1 1,1 1 0,-1 0-1,0 0 1,1-1-32,-2-1 44,1 0 0,1 0-1,-1 0 1,0 0 0,1 0 0,0 0 0,0-1 0,-1 1-1,2-2-43,0-7 81,1 0 0,0 1 0,1-1 0,3-8-81,-1 6 28,0 1 0,1 0 0,0-1-1,1 2 1,0-1 0,1 1 0,6-7-28,-8 13 2,-1 0 0,0 1 0,1-1 1,0 2-1,0-1 0,1 0 0,0 1 1,-1 1-1,1-1 0,0 1 0,1 0 0,-1 0 1,0 1-1,8-1-2,-5 1 1,0 0 0,0 1 0,0 1 0,0-1 1,0 2-1,0-1 0,0 1 0,0 1 0,9 2-1,-13-2 0,0 1 0,0-1 0,1 1 0,-2 0-1,1 0 1,0 1 0,-1 0 0,1 0 0,-1 0 0,0 1-1,-1 0 1,1 0 0,-1 0 0,0 0 0,1 1 0,20 36-23,-18-28-7,1-1 0,0 0 0,1-1 0,0 0 0,6 5 30,-12-14-9,0 0 1,1-1-1,-1 1 1,1-1-1,-1 1 0,1-1 1,0 0-1,0 0 1,0-1-1,0 1 1,0-1-1,0 0 1,0 0-1,0 0 1,1-1-1,-1 0 1,0 1-1,0-1 1,1-1-1,-1 1 1,3-1 8,1-1-1,1 0 0,-1-1 0,0 0 0,0-1 0,0 1 0,0-2 0,0 1 0,-1-1 0,0 0 0,0 0 0,5-6 1,-1 1 8,0-2 0,0 0-1,-1 0 1,0-1 0,-1 0 0,0-2-8,-2 2 67,-1-2 0,0 1 1,-1-1-1,0 0 0,-2 0 0,1 0 1,-2 0-1,0 0 0,0-13-67,-2-21 249,-1 1 0,-5-22-249,4 47 145,-1 0 0,-1 0 1,-1 1-1,0-1 0,-3-3-145,0 12 164,8 13-163,0 1 1,0 0 0,0 0 0,0 0 0,0 0 0,0 0-1,0 0 1,0 0 0,0 0 0,0 0 0,-1 0-1,1 0 1,0 0 0,0 0 0,0 0 0,0 0-1,0 0 1,0 0 0,0 0 0,0 0 0,-1 0 0,1 0-1,0 0 1,0 0 0,0 0 0,0 0 0,0 0-1,0 0 1,0 0 0,-1 0 0,1 0 0,0 0 0,0 0-1,0 0 1,0 0 0,0 0 0,0 0 0,0 0-1,0 0 1,0 0 0,0 0 0,-1 0 0,1 1 0,0-1-1,0 0 1,0 0 0,0 0 0,0 0 0,0 0-1,0 0 1,0 0 0,0 0 0,0 1 0,0-1-2,-5 27 33,5-25-37,-4 34 2,2 0-1,1 0 0,1 0 1,3 0-1,2 13 3,1-13 1,-2 1 1,-2-1-1,-1 1 0,-2 0 1,-3 17-2,-12 70 5,-14 166-13,31-222-19,-1-63 17,1 0 0,-1 0 0,1 0 0,1 0 0,-1 0 0,1 0 0,0 0 0,0 0 0,0-1 0,1 1 0,2 3 10,-4-7-6,0 0 0,0 0 0,0 0 1,0 0-1,0 0 0,0-1 0,0 1 1,1 0-1,-1 0 0,0-1 1,0 1-1,1-1 0,-1 1 0,0-1 1,1 0-1,-1 1 0,1-1 1,-1 0-1,0 0 0,1 0 0,-1 0 1,1 0-1,-1 0 0,0 0 1,1-1-1,-1 1 0,1 0 0,-1-1 1,0 1-1,1-1 0,-1 0 1,0 1-1,0-1 0,0 0 0,1 0 1,-1 0-1,0 1 0,0-2 6,7-5-23,1 0 0,-2 0 0,1-1 0,5-8 23,-10 11-5,17-20-18,-1 0 0,-1-2-1,-2-1 1,0 0 0,5-18 23,-12 25-3,-1-1 0,-1 0 0,-1 0-1,-1 0 1,0-1 0,-2 0 0,-1 0-1,-1-4 4,-1 18 1,0 0-1,-1 0 0,0 0 0,-1 0 0,0 0 0,0 1 0,-1-1 0,0 1 0,-1-1 0,0 1 1,-3-5-1,4 7 4,-1 1 0,0 0 0,0 0 0,0 0 0,-1 1 1,0-1-1,0 1 0,0 0 0,0 0 0,-1 1 1,1 0-1,-1 0 0,0 0 0,0 1 0,0-1 0,-3 1-4,-5-1 14,-1 0-1,0 1 0,1 1 0,-1 0 0,0 2 1,0-1-1,0 2 0,0 0 0,1 0 0,-10 4-13,83-3-97,22-14 30,44-14 67,29-4-54,-100 21 34,0 2 0,12 3 20,-51 6-5,-15-3 5,0 0 0,1 1 0,-1-1 0,0 0 0,0 0 0,0 0-1,0 1 1,0-1 0,0 0 0,0 0 0,1 1 0,-1-1 0,0 0 0,0 0-1,0 1 1,0-1 0,0 0 0,0 0 0,0 1 0,0-1 0,0 0-1,0 0 1,0 1 0,0-1 0,-1 0 0,1 0 0,0 1 0,0-1-1,0 0 1,0 0 0,0 0 0,0 1 0,-17 16-5,17-17 5,-18 14 3,0 0 11,0 2 0,-14 14-14,29-26 2,-1 0 0,1 0-1,0 0 1,0 0 0,0 0 0,1 1 0,-1-1-1,1 1 1,0 0 0,1-1 0,-1 1-1,1 0 1,0 0 0,0 0 0,0 3-2,1-5 0,0-1-1,0 1 1,1-1 0,-1 1 0,0 0-1,1-1 1,0 0 0,0 1 0,0-1 0,0 1-1,0-1 1,0 0 0,1 0 0,-1 0-1,1 0 1,-1 0 0,1 0 0,1 1 0,0 0-1,1 0 0,0-1 0,0 1-1,0-1 1,0 0 0,1 0 0,-1 0 0,1 0 0,2 0 1,8 2-72,0-2 1,0 1-1,0-2 0,0 0 1,10-1 71,-14-1-316,0 1 0,0-2 0,0 1 1,0-2-1,0 1 0,0-2 0,0 1 1,-1-1-1,1-1 0,-1 0 0,0 0 1,-1-1-1,6-4 316,24-23-1096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3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7 356 4105,'-7'-67'1723,"7"65"-1676,0 1 1,0 0 0,0 0-1,0 0 1,1 0-1,-1-1 1,0 1 0,0 0-1,1 0 1,-1 0-1,1 0 1,-1 0-1,1 0 1,-1 0 0,1 0-1,0 0 1,-1 0-1,1 0 1,0 0 0,0 0-1,0 1 1,-1-1-1,1 0 1,0 1-1,0-1 1,0 0 0,0 1-1,0-1 1,1 1-1,-1 0 1,0-1 0,0 1-1,1 0-47,5-3 189,29-13 93,0 2 1,1 1-1,36-7-282,-26 8 209,-2-2 1,12-7-210,-47 16-87,-1 1 0,0-1 0,0-1 0,-1 1 0,0-1 0,0-1 0,5-4 87,-11 9-31,1-1 0,-1 1-1,0-1 1,0 0 0,0 1 0,0-1-1,0 0 1,0 0 0,-1 0 0,1-1-1,-1 1 1,0 0 0,0-1 0,0 1 0,-1 0-1,1-1 1,-1 1 0,0-1 0,0 1-1,0-1 1,0 1 0,0-1 0,-2-2 31,-7-11-228,9 17 229,0 0 0,0-1 0,-1 1 0,1 0 0,0 0 0,-1-1 0,1 1 0,0 0 0,0 0 0,-1 0 0,1 0 0,-1-1 0,1 1 0,0 0 0,-1 0 0,1 0 0,0 0 0,-1 0 0,1 0 0,0 0 0,-1 0 0,1 0 0,-1 0 0,1 0 0,0 0 0,-1 0 0,1 0 0,0 1 0,-1-1 0,1 0 0,0 0 0,-1 0 0,1 0 0,0 1 0,-1-1 1,1 0-1,0 0 0,-1 1 0,1-1-1,-2 2 43,1 0 0,-1 0 1,1 0-1,0 0 1,0 0-1,0 0 1,0 0-1,0 0 1,0 0-1,0 1 0,0-1 1,1 0-1,0 1 1,-1-1-1,1 0 1,0 1-1,0-1 1,0 0-1,0 1 0,1 0-43,-2 7 65,0 129 70,1-87-96,-4 0 0,-6 35-39,10-85 2,-1 0-1,1 0 1,0-1-1,-1 1 1,1 0-1,-1 0 0,0-1 1,1 1-1,-1-1 1,0 1-1,-1 0-1,-1-3 26,4-10 16,1 0-25,1-1 0,0 2 0,1-1-1,0 0 1,1 1 0,0 0-1,1 0 1,0 0-17,12-16 58,0 1 0,8-7-58,-23 29 15,0 0 1,0 0-1,0 0 1,0 0-1,0 1 1,1-1-1,-1 1 1,1 0-1,-1-1 1,1 2-1,0-1 1,0 0-1,0 1 1,0 0-1,0 0 1,2 0-16,2 0 21,0 1 1,0 0-1,0 1 1,0 0-1,0 0 1,0 0 0,7 3-22,1 0 15,0 0 1,0-1 0,0-1 0,1-1 0,-1-1 0,11 0-16,-20-1 1,-1 1 0,0-1 0,1 0 0,-1-1 0,0 0 0,0 0 0,0 0 0,0-1 1,0 0-1,0 0 0,-1 0 0,1-1 0,-1 0 0,0 0 0,0 0 0,0 0 0,-1-1 0,0 0-1,0 0-6,0-1-1,0 0 1,-1 1-1,0-1 1,0-1-1,-1 1 1,1 0-1,-1-1 1,-1 1-1,1-3 7,-1 7-7,-1 1-1,0-1 1,0 0 0,0 0-1,0 1 1,0-1-1,0 0 1,0 0 0,0 1-1,-1-1 1,1 0-1,0 1 1,-1-1-1,0 0 1,1 1 0,-1-1-1,0 1 1,0-1-1,0 1 1,0-1-1,0 1 1,0 0 0,0-1-1,-1 1 1,1 0-1,0 0 1,-1 0-1,1 0 1,-1 0 0,1 0-1,-1 1 1,1-1-1,-1 0 1,0 1-1,1-1 1,-1 1 0,0 0-1,0-1 1,1 1-1,-1 0 1,-1 0 7,0 0 1,0 0 0,0 1 0,0-1-1,0 1 1,0-1 0,0 1 0,0 0 0,0 0 0,0 1 0,0-1-1,1 1 1,-1-1 0,0 1 0,1 0 0,-1 0 0,1 0 0,-1 1-1,0 0 7,-1 0 0,2 0 0,-1 0 0,0 1 1,1-1-1,-1 1 0,1 0 0,0-1 1,0 1-1,0 0 0,1 0 0,-1 2-7,1 0 6,1 1 0,0-1 0,0 0 1,0 1-1,1-1 0,-1 0 0,2 1 0,-1-1 0,1 0 0,0 0 0,0 0 0,0 0 0,1 0 0,0 0 0,0-1 0,1 0 1,-1 1-1,1-1 0,0 0 0,4 2-6,7 9-212,0-1 1,2-1 0,-1-1 0,2 0-1,10 5 212,43 23-454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4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190 120 6417,'-4'1'132,"0"0"1,0 1-1,0 0 0,0-1 0,0 2 0,0-1 0,1 0 0,-1 1 0,1-1 0,-1 1 0,1 0 0,0 1 1,0-1-1,0 0 0,1 1 0,-1-1 0,1 1 0,0 0 0,0 0 0,-1 3-132,-4 10 7,0 1 0,2 1-1,0-1 1,-1 7-7,-14 92 288,6 1 0,3 26-288,0-1 107,-11 32-107,20-160 17,1-11 6,1-1-1,-1 1 1,1-1 0,-1 0-1,0 1 1,0-1 0,0 0-1,-2 3-22,2-12 134,0 0 1,1 0-1,-1 0 0,2 0 0,-1 0 0,1-6-134,74-511 208,-74 513-214,7-63-113,2 0-1,4 0 1,8-18 119,-20 83-9,0 1 1,1-1-1,0 1 1,1 0-1,0 0 1,0 0 0,0 1-1,1-1 1,0 1-1,0 0 1,1 0-1,-1 1 1,1-1 0,1 1-1,5-4 9,-4 5 0,0 1-1,-1-1 0,2 1 1,-1 1-1,0-1 1,0 1-1,1 1 0,-1 0 1,1 0-1,0 0 1,-1 1-1,1 1 0,-1-1 1,2 1 0,-1 1-4,0 0 0,0 0 0,0 0 0,-1 1-1,1 0 1,-1 1 0,0 0 0,0 0 0,0 1 0,0 0 0,-1 0 0,0 1 0,0 0 0,2 3 4,-6-6-7,0 0 0,0 0 0,-1 0 0,1 1 0,-1-1 0,0 1 0,0-1 0,0 1 0,-1 0 0,1 0 0,-1 0 0,0 0 0,0 0 0,0 0 0,-1 0 0,1 0 0,-1 0 0,0 1 0,0-1 0,0 0 0,-1 0 0,0 0 0,0 0 1,0 0-1,0 0 0,0 0 0,-1 0 0,0 0 0,1 0 0,-1-1 0,-1 1 0,0 0 7,-4 5-8,0 0-1,-1 0 1,0-1 0,-1 0-1,0 0 1,0-1 0,-1 0-1,0-1 1,-8 4 8,-16 7 15,0-1-1,-13 2-13,28-11 2,0-1 1,-1 0 0,0-2-1,0 0 1,-10 0-4,22-5-47,14-5-226,11 0-479,0 0-1,0 1 0,11-2 753,37-8-819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5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379 252 4969,'-6'-2'249,"-1"0"0,1 0 0,0 1 0,-1-1 1,1 1-1,-1 1 0,1-1 0,-1 1 0,0 1 0,1-1 0,-1 1 0,1 0 0,-1 0 0,1 1 0,0 0 0,-1 0-249,-18 7 245,1 2-1,0 0 0,-10 7-244,12-6 214,6-3-166,0-1-1,1 2 1,0 0 0,1 1 0,0 0 0,-3 4-48,14-12 1,0 0 0,0 0 0,1 0 0,-1 0 0,1 1 0,0-1 0,-1 1 0,2 0 0,-1 0 0,0 0 0,1 0 0,0 0 0,-1 0 0,2 0 0,-1 0 0,0 0 0,1 1 0,0-1 0,0 0 0,0 0 0,1 1 0,-1-1 0,1 0 0,0 0 0,0 0 0,0 0 0,1 0 0,-1 0 0,2 1-1,-1 0-2,1-1 1,1 1-1,-1 0 1,1-1-1,0 0 1,0 0-1,0 0 1,0 0-1,1-1 1,-1 1-1,1-1 1,0 0-1,0-1 1,0 1-1,0-1 1,0 0-1,1 0 1,-1-1-1,1 0 1,-1 0-1,1 0 1,0 0-1,-1-1 1,1 0-1,0 0 1,-1-1-1,1 1 1,0-1-1,-1-1 1,1 1-1,1-1 2,7-4-32,1 0 1,-1 0-1,0-1 0,0-1 0,0-1 1,-1 0-1,-1 0 0,4-5 32,-7 6-83,0 0 1,-1-1-1,0 0 0,-1 0 0,0 0 0,0-1 0,-1 0 0,0-1 0,-1 1 0,0-1 1,1-6 82,-5 15-16,-1 1 1,1-1 0,-1 1-1,1-1 1,-1 1-1,0-1 1,0 1 0,0-1-1,0 1 1,0-1 0,0 0-1,-1 1 1,1-1 0,0 1-1,-1-1 1,0 1 15,1 0 4,0 0 1,-1 0-1,1 1 1,-1-1-1,0 1 1,1-1-1,-1 0 1,1 1-1,-1-1 1,0 1 0,1-1-1,-1 1 1,0 0-1,0-1 1,1 1-1,-1 0 1,0-1-1,0 1 1,0 0-1,1 0 1,-2 0-5,0 0 35,-1 0 1,1 0 0,0 0-1,-1 0 1,1 1 0,0-1-1,0 1 1,-1 0 0,1 0-1,0 0 1,0 0-1,0 0 1,0 0 0,0 0-1,0 1 1,0-1 0,0 0-1,-1 2-35,-1 2 24,-1 1 0,1-1-1,0 1 1,0 0-1,0-1 1,1 2-1,0-1 1,0 0 0,1 1-1,-1-1 1,2 1-1,-1 0 1,1 0-1,0-1 1,0 1 0,0 0-1,1 0 1,1 0-1,-1 0 1,1 0 0,0 0-1,0 0 1,1-1-1,0 1 1,0 0-1,1-1 1,0 0 0,0 1-1,0-1 1,1-1-1,0 1 1,0 0-1,0-1 1,1 0 0,0 0-1,0 0 1,0 0-1,0-1 1,1 0 0,0 0-1,0-1 1,0 1-1,0-1 1,0 0-1,1-1 1,0 0 0,1 1-24,3-1 1,1-1 0,-1 0 1,0 0-1,1-1 1,-1 0-1,0-1 1,0 0-1,1-1 0,-1-1 1,0 1-1,0-2 1,-1 1-1,10-6-1,-15 7 3,0 0 0,0-1-1,0 0 1,0 0 0,-1 0-1,1-1 1,-1 1 0,0-1-1,0 0 1,0 0 0,-1-1-1,0 1 1,1-1 0,-1 1-1,-1-1 1,1 0 0,-1 0-1,0-1 1,0 1 0,0 0-1,-1-1 1,0 1 0,0-1-1,0 1 1,-1-1 0,1 1-1,-1-1 1,-1-3-3,0-1 1,-1 1-1,0-1 1,-1 1 0,0 0-1,0 0 1,-1 0 0,0 1-1,-1-1 1,-3-4-1,-3-3 84,-1 0 0,-1 0 1,-1 1-1,-1 0-84,31 19 62,-10-4-59,39 6 6,25 0-9,-32-3 14,0 1 0,11 4-14,-44-7-1,-1 0 0,1 0 0,-1 0 1,1 1-1,-1 0 0,0 0 0,0 0 1,-3-1-1,0-1 0,0 1-1,-1-1 1,1 1 0,0-1 0,-1 1 0,1 0 0,-1-1 0,1 1 0,-1 0 0,1-1 0,-1 1 0,1 0 0,-1 0 0,1 0 0,-1-1 0,0 1 0,0 0 0,1 0-1,-1 0 1,0 0 0,0 0 0,0-1 0,0 1 0,0 0 0,0 0 0,0 0 0,0 0 0,0 0 0,-1-1 0,1 1 0,0 0 0,0 0 0,-1 0 0,1-1 0,-1 1-1,1 0 1,-1 0 0,1 0 1,-6 7-2,0-1-1,0 1 1,-1-1-1,0 0 1,-5 3 2,-25 27 4,30-28 1,1-1 0,0 1 0,1-1 0,-1 2 0,2-1 0,-1 1-1,1-1 1,0 4-5,3-10 1,0-1 0,1 1-1,-1 0 1,1 1-1,-1-1 1,1 0 0,0 0-1,0 0 1,0 0-1,1 0 1,-1 0 0,1 0-1,-1 0 1,1 0 0,0 0-1,0-1 1,1 1-1,-1 0 1,1 0 0,-1-1-1,1 1 1,0-1-1,0 1 1,0-1 0,0 0-1,0 0 1,0 0-1,1 0 1,-1 0 0,2 0-1,4 3 0,0-2 0,0 1 0,0-1 0,0 0 0,0-1 0,1 0 0,0 0 0,-1-1 0,1 0 0,0 0 1,-1-1-1,7-1 0,8 0 2,-1-2 1,1-1 0,0 0 0,3-3-3,-9 2-13,0 0 0,-1-1 0,0-1 0,0-1 0,0 0 0,-1-1 0,0 0 1,-1-1-1,0-1 0,-1-1 0,9-9 13,-12 10-15,0-1 0,-1 0-1,-1 0 1,0-1 0,-1 0 0,0 0 0,-1-1 0,0 0 0,-1 0 0,-1 0 0,0-1 0,-1 0-1,0 1 1,-1-3 15,0-10-10,-1 1 0,-1 0 0,-1-1 0,-1 1-1,-2 0 1,0 0 0,-2 0 0,-7-21 10,10 42 6,1 0 0,0 0 0,-1 0 0,0 1 0,0-1 1,-1 1-1,1 0 0,-4-3-6,7 6 1,-1 0 1,1 1 0,-1-1 0,1 1 0,-1-1-1,0 1 1,1-1 0,-1 1 0,0-1-1,1 1 1,-1 0 0,0-1 0,1 1 0,-1 0-1,0-1 1,0 1 0,1 0 0,-1 0-1,0 0 1,0 0 0,0 0 0,1 0-1,-1 0 1,0 0 0,0 0 0,0 0 0,1 0-1,-1 0 1,0 1 0,0-1 0,1 0-1,-1 1 1,0-1 0,0 0 0,1 1 0,-1-1-1,1 1 1,-1-1 0,0 1 0,1-1-1,-1 1 1,1 0 0,-1-1 0,1 1-1,-1 0 1,1-1 0,0 1 0,-1 0 0,1-1-1,0 1 1,-1 0 0,1 0 0,0-1-1,0 1 1,0 0 0,0 0-2,-4 11 4,1 1 1,0-1-1,1 1 1,0-1-1,1 1 1,1 0-1,0 0 0,1 5-4,3 20 9,2 1-1,3 3-8,2 14 17,-5-4 13,-3 0 0,-2 0-1,-2 0 1,-5 29-30,-1 55 17,7-117-17,0 11-102,-1 0-1,-2-1 1,0 1 0,-3 0 102,-2-4-528,8-25 468,-1 0-1,1 0 1,-1-1 0,1 1 0,-1 0 0,1 0 0,-1 0 0,0-1 0,1 1-1,-1 0 1,0-1 0,1 1 0,-1-1 0,0 1 0,0 0 0,0-1-1,1 0 1,-1 1 0,0-1 0,0 0 0,0 1 60,-1-1-50,1 0 0,0-1 0,0 1 0,0 0 1,-1 0-1,1-1 0,0 1 0,0-1 0,0 1 0,0-1 0,0 0 1,0 1-1,-1-2 50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5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7402,'19'-6'471,"0"1"0,0 1 0,0 1 0,0 0 0,0 1 0,8 2-471,28-5 90,-41 4-83,27-5-118,0 2 0,1 2 1,-1 1-1,41 6 111,-78-5-35,-1 1 1,0-1-1,0 1 0,0 0 1,1 0-1,-1 0 0,0 0 0,0 0 1,0 1-1,0-1 0,-1 1 1,1 0-1,0 0 0,0 1 35,-2-2-8,0 0 1,-1 1-1,1-1 0,-1 0 1,1 1-1,-1-1 0,0 1 1,1-1-1,-1 0 0,0 1 1,0-1-1,0 1 0,0-1 1,0 1-1,0-1 0,0 1 1,-1-1-1,1 0 0,-1 1 0,1-1 1,-1 1-1,1-1 0,-1 0 1,0 0-1,1 1 0,-1-1 1,0 0-1,0 0 0,0 0 1,0 0-1,0 0 8,-36 42 65,-8 10 235,41-48-247,1-1 1,0 1 0,0 0-1,1 0 1,0 0 0,0 1-1,0-1 1,0 0 0,1 1-1,-1 2-53,2-4 19,0-1-1,0 0 1,0 0-1,1 1 0,-1-1 1,1 0-1,0 0 0,0 0 1,0 0-1,0 0 0,0 0 1,1 0-1,-1 0 0,1 0 1,0 0-1,0-1 1,0 1-1,0-1 0,0 0 1,0 1-1,1-1 0,-1 0 1,1 0-1,0 0 0,0-1 1,0 1-1,-1-1 0,1 1 1,2-1-19,3 3 11,0-2 1,1 1 0,-1-1-1,1 0 1,-1 0-1,1-1 1,0 0-1,0-1 1,-1 0 0,7-1-12,0-1 1,0-2 0,0 1 0,-1-2 1,1 0-1,-1 0 0,0-2 0,0 1 1,8-7-2,-13 7-19,0 0 0,0 0 0,0-1 0,-1 0 0,0-1 0,0 0 0,-1 0 0,0 0 0,-1-1 0,1 0 0,-2-1 0,3-3 19,-6 7-12,0 0 0,0 0 0,-1 0 0,0-1 0,0 1 0,0 0-1,-1-1 1,0 1 0,0 0 0,-1 0 0,0-1 0,0 1 0,0 0 0,0 0-1,-1 0 1,0 0 0,-1 0 0,1 0 0,-1 0 0,0 1 0,-1 0 0,1-1-1,-5-3 13,2 1-1,-1 0 0,0 1-1,0-1 1,-1 2-1,0-1 1,0 1-1,0 0 1,-1 1 0,0 0-1,0 0 1,0 1-1,-1 0 1,1 1 0,-8-2 1,13 4 1,-1 1 0,0-1 0,0 1 1,1 0-1,-1 0 0,0 0 0,0 1 1,1-1-1,-1 1 0,0 0 0,1 1 1,-1-1-1,1 1 0,-1 0 0,1 0 1,-4 2-2,6-2-49,0-1 1,0 1 0,0 0 0,0 0 0,0 0-1,0 0 1,1 0 0,-1 0 0,1 1-1,-1-1 1,1 0 0,0 1 0,0-1-1,0 1 1,0 0 0,0-1 0,1 1-1,-1 0 1,1-1 0,0 1 0,0 0-1,0 0 1,0-1 0,0 1 0,0 0-1,1-1 1,-1 1 0,1 0 0,0-1 0,1 3 48,17 33-515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6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7162,'0'-1'116,"0"0"1,1 0-1,-1 0 1,1-1 0,-1 1-1,1 0 1,0 0 0,-1 0-1,1 0 1,0 0 0,0 0-1,0 0 1,0 0-1,0 0 1,0 1 0,0-1-1,0 0 1,0 1 0,0-1-1,0 0 1,1 1 0,-1-1-1,0 1 1,0 0 0,0-1-1,1 1-116,2 0 25,-1 0-1,1 0 1,-1 0-1,1 1 0,0-1 1,-1 1-1,0 0 1,1 0-1,1 1-24,-2 0 4,1-1 0,-1 1 0,0 0 0,0 0 0,0 0 0,0 1 0,0-1 0,-1 1 0,1 0 0,-1-1 0,1 1 0,-1 0 0,0 0 0,0 1 0,0-1 0,-1 0 0,1 1 0,0 2-4,2 5 1,-1 1 0,0-1 0,-1 1 0,0 0 1,0 2-2,0 6-8,-2 0 0,0 0 1,-1 0-1,-1 0 0,-1 3 8,1-11-7,-1 0 0,0 0 0,0-1 0,-1 1 0,-1-1 0,0 0 0,-1 0 0,-6 8 7,0-7 1,12-12 0,0 0-1,0 1 0,-1-1 1,1 0-1,0 0 1,0 0-1,-1 0 1,1 0-1,0 0 0,-1 0 1,1 0-1,0 0 1,0 0-1,-1 0 0,1 0 1,0 0-1,0 0 1,-1-1-1,1 1 1,0 0-1,-1 0 0,1 0 1,0 0-1,0 0 1,0-1-1,-1 1 0,1 0 1,0 0-1,0 0 1,-1-1-1,1 0 1,-1-1 0,0 0 1,0 1-1,1-1 0,-1 0 0,1 1 1,0-1-1,-1 0 0,1 0 1,0 0-1,0 1 0,0-1 1,0 0-2,1-9 2,1 0 1,0 0-1,1 0 1,0 1-1,0-1 1,1 1-1,1 0 1,0 0-1,3-4-2,10-17 0,2 1 0,7-6 0,-16 22 0,0 0 0,1 0 0,0 2 0,2-1 0,10-7 0,-19 16-1,0 1 1,0-1 0,1 1-1,-1 0 1,1 1-1,-1-1 1,1 1 0,0 0-1,0 1 1,0-1-1,0 1 1,0 0-1,1 1 1,-1 0 0,0 0-1,0 0 1,0 0-1,4 2 1,-6-1 1,0 0-1,0 1 1,0 0 0,0 0-1,-1 0 1,1 0-1,-1 1 1,1-1 0,-1 1-1,0 0 1,0 0-1,0 0 1,0 0-1,0 0 1,-1 1 0,0-1-1,0 1 1,0 0-1,0 0 1,0 0-1,6 14-57,-1 0 0,-1 1 0,3 16 57,-4-13-123,29 113-1797,-17-61 1170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7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388 547 6393,'0'-1'77,"0"-1"-1,1 1 1,-1-1-1,0 1 1,0-1-1,0 0 1,-1 1-1,1-1 1,0 1-1,-1-1 1,1 1-1,-1-1 1,1 1-1,-1-1 1,0 1-1,1 0 1,-1-1-1,0 1 1,0 0-1,0 0 1,0-1-1,0 1 1,0 0-1,0 0 1,-1 0-1,1 0 1,0 1-1,-1-1 1,1 0-1,0 0 1,-1 1-1,1-1 1,-1 1-1,1-1 1,-1 1-1,0 0-76,-9-4 38,-1 1 0,-1 1 0,1 0 0,0 1-1,-1 0 1,1 0 0,0 2 0,-1 0 0,1 0-1,0 1 1,0 0 0,0 1 0,0 1 0,0 0-1,0 0 1,1 1 0,0 1 0,0 0 0,0 0 0,1 1-1,0 0 1,1 1 0,-1 0 0,1 1 0,1 0-1,0 0 1,0 1 0,0 0 0,2 0 0,-1 0-1,1 1 1,1 0 0,0 1 0,0 0-38,3-7 0,1 0 1,0 0 0,0-1-1,1 1 1,-1 0-1,1 0 1,0 0-1,0 0 1,1 0-1,0-1 1,-1 1-1,1 0 1,1 0 0,-1-1-1,1 1 1,0-1-1,0 1 1,0-1-1,1 0 1,-1 1-1,1-2 1,0 1-1,0 0 1,1 0-1,-1-1 1,1 0 0,0 0-1,-1 0 1,1 0-1,1 0 1,-1-1-1,0 0 1,1 1-1,-1-2 1,1 1-1,-1-1 1,1 1 0,0-1-1,0 0 1,0-1-1,-1 1 1,1-1-1,0 0 1,0-1-1,0 1 1,0-1-1,0 0 1,-1 0 0,5-1-1,0-2 3,0 0 0,1 0 0,-1-1 0,-1 0 0,1-1 0,-1 0 0,0 0 1,0-1-1,-1 0 0,1 0 0,-2-1 0,1 0 0,-1 0 0,4-7-3,2-5 4,-1-1-1,0 0 1,-1 0-1,-2-1 1,6-20-4,-6 10 7,-2 1 0,-1-1 0,-1 1 0,-2-1 0,-1 0 0,-2-8-7,-5-42 29,-13-64-29,16 126-3,3 13 0,0 0 0,-1 0 0,-1 0 1,1 1-1,-1-1 0,0 0 0,0 1 1,-1-1-1,0 1 0,0 0 0,-1 0 1,-2-3 2,6 8-1,0 1 1,-1-1-1,1 1 1,0-1-1,-1 1 1,1-1-1,-1 1 1,1-1 0,-1 1-1,0 0 1,1-1-1,-1 1 1,1 0-1,-1 0 1,0-1-1,1 1 1,-1 0 0,1 0-1,-1 0 1,0 0-1,1 0 1,-1-1-1,0 1 1,1 1-1,-1-1 1,0 0-1,1 0 1,-1 0 0,0 0-1,1 0 1,-1 0-1,1 1 1,-1-1-1,0 0 1,1 1-1,-1-1 1,1 0 0,-1 1-1,1-1 1,-1 1-1,1-1 1,-1 1 0,-16 25-5,10-7 3,0 0 0,2 0 0,0 0 0,0 0 0,2 1 1,1 0-1,0 0 0,2 0 0,0 6 2,3 35 7,3-1 0,7 27-7,-2-20-1,47 241-33,-58-304 34,2 4 2,0 1-1,0-1 0,1 0 1,0 0-1,1 0 1,1 4-2,-4-12 0,-1 1 1,1 0-1,0 0 1,-1 0-1,1 0 1,0-1-1,-1 1 1,1 0 0,0-1-1,0 1 1,0-1-1,-1 1 1,1-1-1,0 1 1,0-1-1,0 1 1,0-1 0,0 0-1,0 0 1,0 0-1,0 1 1,1-1-1,-1-1 1,1 1 0,0-1 0,0 1 0,-1-1 0,1 0 1,0 1-1,0-1 0,-1 0 0,1 0 0,-1 0 0,1 0 1,-1-1-1,0 1 0,1 0 0,-1-1 0,0 1 0,1-1-1,13-17 4,-1 0 1,0-2-1,-1 1 0,3-10-4,43-94-24,-34 69-7,-11 26 8,-8 18 3,0-1 0,0 0 0,-2 0 0,1-1 0,-2 1 0,1-4 20,-4 16 0,0 1 0,0-1 0,-1 0 0,1 0 0,0 0 0,0 1 1,0-1-1,0 0 0,-1 0 0,1 0 0,0 0 0,0 1 0,0-1 0,-1 0 0,1 0 0,0 0 1,0 0-1,-1 0 0,1 0 0,0 0 0,0 0 0,-1 0 0,1 0 0,0 0 0,0 0 0,-1 0 1,1 0-1,0 0 0,-1 0 0,1 0 0,0 0 0,0 0 0,-1 0 0,1 0 0,0 0 0,0 0 1,0 0-1,-1-1 0,1 1 0,0 0 0,0 0 0,0 0 0,-1 0 0,1-1 0,0 1 0,0 0 1,0 0-1,0 0 0,-1-1 0,1 1 0,0 0 0,0 0 0,0-1 0,0 1 0,0 0 0,0 0 1,0-1-1,0 1 0,0 0 0,0 0 0,0-1 0,0 1 0,0 0 0,0-1 0,0 1 0,0 0 1,0 0-1,-6 5 28,-1 2 1,2-1 0,-1 1-1,1 0 1,0 0 0,0 0-1,1 1 1,-2 3-29,-4 8 50,2 1 0,1 0 1,-1 2-51,4-6 14,0 1 1,1 0 0,1-1 0,1 1-1,0 0 1,2 15-15,-1-24 4,0 1 0,2-1 0,-1 1 0,1-1 0,0 1 0,0-1 0,1 0 0,0 0 0,1 0 0,0-1 0,0 1 0,1-1 0,-1 0 0,3 1-4,-6-6 1,1-1 0,-1 1 0,1-1 0,-1 0 0,1 0 1,0 0-1,0 0 0,-1 0 0,1 0 0,0 0 0,0 0 0,0-1 1,0 1-1,0-1 0,0 1 0,0-1 0,0 0 0,0 0 0,0 0 1,0 0-1,0 0 0,0 0 0,0-1 0,0 1 0,0-1 1,0 1-1,0-1 0,0 0 0,0 0 0,0 0 0,0 0 0,-1 0 1,1 0-1,0 0 0,-1-1 0,2 0-1,7-7 6,1-1 0,-2 0-1,1 0 1,-1-1 0,0-2-6,-4 7 3,18-27 12,-2-1 0,-1-1-1,15-37-14,-14 27 5,2 1-1,6-5-4,-29 49 0,30-40-3,-29 38 1,0 1 0,1-1 0,-1 1 1,1-1-1,0 1 0,-1-1 0,1 1 1,0 0-1,0 0 0,-1 0 0,1 0 0,0 0 1,0 1-1,0-1 0,0 0 0,1 1 1,-1 0-1,0-1 0,2 1 2,-3 0 0,1 1-1,-1-1 1,0 1-1,0-1 1,1 1-1,-1-1 1,0 1-1,0 0 1,0-1-1,0 1 1,0 0-1,0 0 1,0 0-1,0 0 1,0 0-1,0 0 1,0 0 0,-1 0-1,1 0 1,0 1-1,-1-1 1,1 0-1,-1 1 1,10 35 7,-8-24-3,7 24 14,2 0 0,2 2-18,-6-22 2,0 0 1,1-1-1,0 0 1,2 0-1,5 7-2,-14-22 2,-1-1-1,0 1 1,1 0-1,0 0 1,-1-1-1,1 1 1,-1 0-1,1-1 1,0 1-1,-1 0 1,1-1-1,0 1 1,0-1-1,0 1 1,-1-1-1,1 0 1,0 1-1,0-1 1,0 0-1,0 1 1,0-1-1,0 0 1,0 0-1,0 0 1,-1 0-1,1 0 1,0 0-1,0 0 1,0 0-1,0 0 1,0-1-1,0 1 1,0 0-1,0-1 1,-1 1-1,1 0 1,0-1-1,0 1 1,0-1-1,-1 1 1,1-1-1,0 0 1,0 1-1,-1-1 1,1 0-1,-1 1 1,1-1-1,0 0-1,4-7 18,0 1 0,0-1-1,0 0 1,-1-1 0,0-1-18,4-5 18,4-7 2,22-43 33,2-13-53,-27 57 1,-1-2 0,0 1 0,-2-1-1,-1 0 1,1-17-1,-6 26-25,0 14 24,0-1 0,-1 1 1,1 0-1,0 0 1,0 0-1,0 0 0,0 0 1,0 0-1,0 0 0,0 0 1,-1 0-1,1 0 0,0 0 1,0 0-1,0 0 0,0 0 1,0 0-1,0 0 0,-1 0 1,1 0-1,0 0 0,0 0 1,0 0-1,0 0 1,0 0-1,0 0 0,-1 0 1,1 0-1,0 0 0,0 0 1,0 0-1,0 0 0,0 1 1,0-1-1,0 0 0,0 0 1,0 0-1,-1 0 0,1 0 1,0 0-1,0 0 0,0 0 1,0 0-1,0 1 1,0-1-1,0 0 0,0 0 1,0 0 0,-2 3-3,1-1 0,0 1 0,-1-1 0,1 1 0,0 0 0,0-1 0,1 1 0,-1 2 3,-1 19 0,1 0 0,1-1 0,2 1-1,0 0 1,1-1 0,2 0 0,3 9 0,3 27 12,-10-52-13,0 0 0,0-1 0,-1 1-1,0 0 1,-1 0 0,0-1 0,0 1 0,0 0 0,-1-1 0,0 1 0,0-1 0,0 0 0,-1 1 0,0-1 0,-2 2 1,-7 10-7,0 0-1,-2-2 1,0 1 0,-4 1 7,4-2 11,-1 0-1,2 1 0,-8 12-10,21-29 1,0 0-1,0 0 0,0 0 0,0 0 0,0 0 1,-1 0-1,1 0 0,0 0 0,0 1 0,0-1 0,0 0 1,0 0-1,0 0 0,0 0 0,0 0 0,-1 1 1,1-1-1,0 0 0,0 0 0,0 0 0,0 0 1,0 1-1,0-1 0,0 0 0,0 0 0,0 0 1,0 0-1,0 0 0,0 1 0,0-1 0,0 0 0,0 0 1,0 0-1,0 0 0,0 1 0,1-1 0,-1 0 1,0 0-1,0 0 0,0 0 0,0 0 0,0 1 1,0-1-1,0 0 0,0 0 0,1 0 0,6-6 6,19-31-46,2 2 0,29-31 40,-39 48-22,1 1 0,1 1 0,0 1 1,1 0-1,0 2 0,2 0 22,108-50-16,-141 77 89,1 0-1,1 1 1,-1 2-73,6-10 17,1 1 0,-1 0-1,2 0 1,-1 0 0,1 0 0,0 0 0,0 1 0,1-1 0,1 0 0,0 8-17,-1-12 0,1-1-1,-1 1 1,1-1 0,0 1 0,0-1 0,0 1-1,0-1 1,0 1 0,1-1 0,0 0 0,-1 0-1,1 0 1,0 0 0,1 0 0,-1 0 0,0 0-1,1-1 1,0 1 0,-1-1 0,1 0 0,0 0-1,0 0 1,0 0 0,1-1 0,1 2 0,-2-3-47,0 1 0,0-1-1,0 0 1,0 0 0,0 0 0,0 0 0,0-1 0,0 1 0,0-1 0,0 0 0,-1 0 0,1 0 0,0 0-1,0 0 1,-1 0 0,1-1 0,-1 1 0,1-1 0,-1 0 0,0 0 0,1 0 0,-1 0 0,1-2 47,3-2-369,0-1 0,-1 0 1,0 0-1,0 0 1,-1 0-1,0-1 0,3-7 369,4-26-803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7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21 6337,'-5'-17'2489,"5"13"-1761,0 15-368,0 14-400,0 12-152,-10 9-1288,-7 18 1024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8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1016 4761,'13'-16'1111,"0"0"-1,1 1 1,0 1 0,1 0-1,1 1 1,1 0-1111,39-25 589,11-4-589,15-10 447,-45 28-393,-2-1-1,-1-2 1,-2-2 0,1-2-54,-23 21-74,0-1 0,-1-1 1,0 1-1,-1-1 1,-1-1-1,0 0 0,0 0 1,-1 0-1,-1-1 1,0 1-1,-1-1 0,-1 0 1,0-1-1,0 0 74,-1-12-304,-1 0-1,-2-1 1,0 1 0,-2 0-1,-3-12 305,-3-7-478,-3 1-1,-12-32 479,23 73-10,-22-52-132,20 52 151,1 0 1,0 0-1,-1 0 0,0 1 1,0-1-1,0 1 0,0 0 1,0-1-1,-1 2 0,1-1 1,-1 0-1,-1 1-9,4 1 16,-1 0 1,0 0-1,0 0 1,1 0-1,-1 1 1,0-1-1,0 1 1,0-1-1,0 1 1,0 0-1,0 0 1,0 0-1,0 0 1,0 0-1,0 0 1,0 1-1,1-1 1,-1 0-1,0 1 1,0 0-1,-1 0-16,0 1 25,0-1 1,0 2-1,0-1 0,0 0 0,1 0 1,-1 1-1,1-1 0,-1 1 0,1 0 1,0 0-1,-1 2-25,-2 4 50,0 0 0,1 0-1,0 0 1,0 0 0,1 1 0,1 0 0,-1 0 0,1 5-50,1 1 65,0 1 0,2 0 1,0 0-1,0-1 0,2 1 0,3 13-65,9 24 263,11 22-263,7 27 110,-20-53-89,-1 0 0,-3 0 0,-2 0 0,-2 6-21,-4-33 5,2 124 40,-4-123-54,-1-1 0,-1 0-1,-1 0 1,-1 0 0,-3 5 9,6-21-25,0 0 0,-1 0 0,-1-1 0,1 1 1,-4 4 24,7-10-25,-1 1 1,-1-1 0,1 1 0,0-1 0,0 1 0,0-1 0,-1 0 0,1 0 0,-1 0 0,1 1 0,-1-1 0,1-1 0,-1 1 0,0 0 0,1 0 0,-1-1 0,0 1 0,0-1 0,1 1 0,-1-1 0,0 0 0,0 1 0,0-1 0,-1 0 24,2-1-44,0 1 0,1 0 0,-1 0 0,0-1 0,0 1 0,1-1 0,-1 1 0,0 0 0,1-1 0,-1 1 0,0-1 0,1 0 0,-1 1 0,1-1 0,-1 0 0,1 1 0,-1-1 0,1 0 0,0 1 0,-1-1 0,1 0 0,-1 0 44,-5-22-812,4 18 644,-8-49-478</inkml:trace>
  <inkml:trace contextRef="#ctx0" brushRef="#br0" timeOffset="1">422 570 4929,'0'-1'184,"0"-1"1,0 1-1,0 0 1,0-1-1,0 1 0,0-1 1,0 1-1,0-1 1,1 1-1,-1 0 0,1-1 1,-1 1-1,1 0 1,-1-1-1,1 1 0,0 0 1,-1 0-1,1-1 1,0 1-1,0 0 0,0 0-184,1 0 83,1 0-1,-1 1 1,0-1-1,0 1 1,0-1-1,0 1 1,1 0-1,-1 0 0,0 0 1,0 0-1,1 0 1,-1 0-1,0 1 1,0-1-1,2 1-82,40 7 193,-15-4-148,-1 1 0,1 2-1,-1 1 1,23 9-45,-48-15-1,1-1-1,0 1 1,-1 0-1,1 1 1,-1-1-1,1 1 1,-1-1-1,0 1 1,0 0 0,-1 0-1,1 0 1,0 0-1,-1 1 1,1 1 1,-2-2-1,1 0 0,-1 0 0,0 0 0,-1 1 1,1-1-1,0 0 0,-1 1 0,0-1 0,0 1 0,0-1 1,0 0-1,0 1 0,-1-1 0,0 0 0,1 1 0,-1-1 1,-1 2 0,-16 40 37,-5 12 22,22-53-55,-1 1 1,1 0-1,1 0 0,-1-1 0,1 1 0,-1 0 1,2 0-1,-1 0 0,0 0 0,2 3-4,-2-6-10,1 1 1,-1-1-1,1 0 0,0 0 0,0 0 0,0-1 0,0 1 1,1 0-1,-1 0 0,0 0 0,1-1 0,-1 1 0,1-1 1,-1 1-1,1-1 0,0 0 0,0 1 0,-1-1 0,1 0 0,0 0 1,0-1-1,0 1 0,1 0 10,1 0-141,0 0 0,1 0 0,-1-1 1,0 1-1,0-1 0,0 0 0,0 0 0,1 0 0,-1-1 1,0 0-1,0 0 0,1 0 141,36-15-700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8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6 7098,'-26'-6'2408,"11"19"-2376,9 8-128,6 7-1256,10 10 968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48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1 108 7746,'0'0'2394,"0"0"-1586,2 1-510,15 8-149,23 11 50,19 6-199,-52-24-28,1 1 0,-1-1-1,1-1 1,0 1 0,0-1-1,0-1 1,0 0 0,0 0-1,-1 0 1,1-1-1,0 0 1,0 0 0,0-1-1,-1 0 1,1-1 0,-1 1-1,1-2 1,-1 1 0,2-2 28,-5 2-86,1 1 0,-1-2 1,0 1-1,0 0 1,0-1-1,0 0 0,-1 1 1,1-2-1,-1 1 1,0 0-1,0-1 0,-1 1 1,1-1-1,-1 0 0,0 0 1,0 0-1,-1 0 1,1 0-1,-1 0 0,-1 0 1,1 0-1,0-1 1,-1 1-1,0 0 0,-1 0 1,0-5 85,1 8-8,0 1-1,0 0 1,0 0-1,-1 0 1,1 0 0,-1-1-1,1 1 1,-1 0 0,1 0-1,-1 0 1,1 0 0,-1 0-1,0 0 1,0 0 0,1 0-1,-1 1 1,0-1 0,0 0-1,0 0 1,0 1 0,0-1-1,0 0 1,0 1 0,0-1-1,0 1 1,0-1-1,-1 1 1,1 0 0,0-1-1,0 1 1,0 0 0,0 0-1,-1 0 1,1 0 0,0 0-1,0 0 1,0 0 0,-1 1-1,1-1 1,0 0 0,0 0-1,0 1 9,-6 1 85,1 0 0,-1 0 0,1 1 0,0-1 0,0 1 0,-5 4-85,3-1 71,0 0-1,0 1 1,1 0 0,0 0 0,0 0 0,1 1 0,0 0 0,0 1 0,1-1 0,0 1 0,0 0 0,1 0-1,1 0 1,-1 1 0,1 0 0,1-1 0,0 1 0,0 0 0,1 0 0,0 0 0,1 0 0,0 0 0,1 1-71,-1 0 15,1 0 1,0-1 0,1 1-1,1 0 1,-1-1 0,1 0-1,1 0 1,0 0 0,1 0-1,0 0 1,0-1 0,1 0-1,0 0 1,0 0 0,1-1 0,0 0-1,1 0 1,0-1 0,0 0-1,1 0 1,3 1-16,-6-4 5,-1-1 0,1-1 0,0 1 0,0-1 0,0 0 1,1 0-1,-1-1 0,0 0 0,1 0 0,-1-1 0,0 1 0,1-1 0,-1-1 0,3 1-5,0-2 3,-1 0-1,1 0 1,0 0-1,-1-1 1,1-1-1,-1 1 0,0-2 1,0 1-1,6-5-2,-3 1-13,0 0 0,-1-1-1,0 0 1,0-1 0,-1 0-1,0-1 1,-1 0 0,0 0-1,-1-1 1,0 0 0,-1 0-1,0 0 1,1-8 13,-2-1-11,-1 1 0,-1 0 0,-1-1 0,-1 1 0,-1-1 0,0 0 0,-2 1 1,0-1-1,-2 1 0,-2-9 11,6 28 8,0 0-1,0-1 1,0 1 0,0 0 0,-1 0 0,1 0 0,0-1 0,-1 1 0,1 0-1,0 0 1,-1 0 0,0 0 0,1 0 0,-1 0 0,0 0 0,1 0 0,-1 0 0,0 0-1,0 0 1,0 1 0,0-1 0,0 0-8,0 2 8,0-1-1,-1 1 1,1-1 0,0 1-1,0 0 1,0-1 0,0 1-1,0 0 1,0 0-1,0 0 1,0 0 0,0 0-1,0 0 1,0 0 0,1 0-1,-1 1 1,0-1-1,1 0 1,-1 0 0,1 1-1,-1-1 1,1 1-8,-8 16 18,0 0 0,2 1 0,0 0 0,1 0 0,-1 11-18,-10 105 27,3-17-21,7-77-61,-2 0 0,-1-1 1,-3 0-1,-1-1 0,-1 0 1,-18 32 54,5-30-71,-1 0 0,-24 26 71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3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7 8378,'-10'-7'3240,"16"7"-2567,9 3-241,11 1-920,-4 2 304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3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30 776 2625,'0'-1'102,"0"0"1,0 0-1,0 0 0,0 0 1,0 0-1,1 0 1,-1 1-1,0-1 1,0 0-1,1 0 1,-1 0-1,1 0 1,-1 0-1,1 1 1,-1-1-1,1 0 1,0 0-1,-1 1 1,1-1-1,0 0 1,-1 1-1,1-1 1,0 1-1,0-1 1,0 1-1,0-1 1,-1 1-1,1-1 1,0 1-1,0 0 0,1 0-102,0-1 46,0 0-1,0 0 0,0 0 0,-1 0 0,1-1 0,0 1 0,0 0 0,-1-1 0,1 1 0,0-1-45,22-36 417,26-35-118,-45 65-273,-1 0 0,-1 0 0,1 0 0,-1-1 0,0 0 0,-1 1 0,0-1 0,-1 0 0,1 0 0,-2 0 0,1 0 0,-1 0 0,-1 0 0,0-4-26,0-10 27,0-40 50,-4 0 1,-2 0-1,-3 0 0,-2 1 1,-13-33-78,22 84 71,2 8-37,0 0 0,1-1 0,-1 1 1,0 0-1,-1 0 0,1 0 0,0 0 1,-1 0-1,0 0 0,0 1 1,1-1-1,-2 1 0,1-1 0,0 1 1,0-1-1,-1 1 0,-1-1-34,3 3 15,0 0-1,0-1 1,0 1-1,0 0 1,0 0 0,0 0-1,-1 0 1,1 0-1,0 1 1,0-1-1,0 0 1,0 0 0,0 1-1,0-1 1,0 0-1,0 1 1,0-1-1,0 1 1,1 0 0,-1-1-1,0 1 1,0 0-1,0-1 1,1 1-1,-1 0 1,0 0 0,1 0-1,-1-1 1,0 1-1,1 0 1,0 0 0,-1 1-15,-16 33 59,10-12-49,1 0 0,1 0 0,1 0 0,1 0 0,0 13-10,3 119 27,0-148-24,4 123 84,5-1 0,14 54-87,-21-174 7,0 7 19,1-1 0,1 0 0,5 14-26,-8-26 5,0 0-1,0 0 1,0 0 0,1-1 0,-1 1 0,1 0 0,0-1 0,-1 0 0,1 1 0,0-1 0,0 0 0,1 0 0,-1 0-1,0 0 1,1 0 0,-1 0 0,1-1 0,0 1 0,-1-1 0,1 0 0,0 0 0,0 0 0,0 0-5,4 0-8,0-1 0,0 0 0,0-1 0,0 1 0,0-1 1,0 0-1,-1-1 0,1 0 0,0 0 0,4-3 8,11-4-507,-1-1 0,10-7 507,29-23-1589,-4-4 647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3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1 138 4705,'0'-7'180,"0"2"19,-1-1 0,1 1 0,0 0 0,1 0 0,0-1 0,-1 1 0,1 0 0,2-3-199,-2 5 71,1 1 0,-1-1 1,1 1-1,0-1 0,0 1 0,0 0 0,0 0 0,0 0 0,0 0 1,1 0-1,-1 0 0,0 1 0,1-1 0,0 1 0,-1 0 0,1 0 1,0 0-1,1-1-71,3 0 14,0 0 0,1 0 1,-1 0-1,0 1 1,1 0-1,0 0 0,-1 1 1,1 0-1,-1 0 0,5 1-14,-8 0 1,1 0 0,-1 0 0,0 0 0,0 0 0,0 1 0,0-1 0,-1 1-1,1 0 1,0 0 0,-1 0 0,1 1 0,-1-1 0,0 1 0,0 0 0,0 0 0,0 0-1,0 0 1,-1 0 0,1 1 0,-1 0-1,3 6 24,0 0 0,-2 1 0,1-1 0,-1 1 0,0 0 0,-1-1 0,-1 1 0,0 0-1,0 0 1,-1 0 0,0 0 0,-1 5-24,0-6 71,-1 1 1,1-1-1,-2 0 0,1 0 0,-1 0 0,-1-1 0,0 1 1,0-1-1,-1 0 0,0 0 0,0 0 0,-1-1 0,-3 4-71,9-13 5,0 1 0,0 0 1,0 0-1,0-1 0,0 1 0,0 0 0,0-1 0,0 1 0,0 0 0,0 0 0,0-1 0,0 1 1,-1 0-1,1-1 0,0 1 0,0 0 0,0 0 0,0-1 0,0 1 0,-1 0 0,1 0 0,0-1 0,0 1 1,0 0-1,-1 0 0,1 0 0,0-1 0,0 1 0,0 0 0,-1 0 0,1 0 0,0 0 0,-1 0 0,1 0 1,0 0-1,0-1 0,-1 1 0,1 0 0,0 0 0,-1 0 0,1 0 0,0 0 0,0 0 0,-1 0 0,1 0 1,0 0-1,-1 1 0,1-1 0,0 0 0,0 0 0,-1 0 0,1 0 0,0 0 0,0 0 0,-1 0 1,1 1-1,0-1 0,0 0 0,-1 0 0,1 0 0,0 1 0,0-1 0,0 0 0,-1 0 0,1 1 0,0-1 1,0 0-1,0 0 0,0 1 0,0-1-5,0-27 162,4-3-122,2 0-1,1 1 1,2 0 0,7-18-40,-9 29-13,1 1 1,0-1-1,2 1 0,0 1 1,0 0-1,2 0 1,9-10 12,-19 24 0,-1 1 0,1-1 0,-1 0-1,1 1 1,0-1 0,-1 1 0,1 0 0,0 0 0,0-1 0,0 1 0,0 0 0,0 0 0,0 1 0,0-1 0,0 0-1,1 1 1,-1-1 0,0 1 0,0 0 0,1 0 0,-1 0 0,0 0 0,0 0 0,1 0 0,-1 1 0,0-1 0,1 1 1,-1 1 0,1-1 0,-1 1 0,0-1 0,0 1 0,0 0 0,0 0 0,0 0 0,0 0 1,0 0-1,-1 0 0,1 1 0,-1-1 0,0 1 0,1-1 0,-1 1 0,0-1 0,-1 1 0,2 2-1,7 30 18,4 33-18,-8-33 11,3-1 0,3 10-11,-8-33-126,1-1 0,0-1 0,1 1 0,0 0 0,0-1 0,1 0 1,0 0-1,0-1 0,5 5 126,-8-10-136,0-1 0,0 1 0,0-1 0,0 1 0,0-1 0,0 0 0,0 0 0,1 0 136,28 5-637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343 111 4129,'2'-15'481,"1"-30"757,-3 43-1146,0-1 1,-1 0 0,1 0 0,-1 1 0,1-1 0,-1 0 0,0 1 0,0-1 0,0 0 0,0 1-1,-1 0 1,1-1 0,-1 1 0,0-1-93,1 2 34,-1 0 0,1-1 0,-1 1 0,1 0 0,-1 0 0,1 1-1,-1-1 1,0 0 0,0 1 0,1-1 0,-1 0 0,0 1 0,0 0 0,0 0 0,0-1 0,1 1-1,-1 0 1,0 0 0,0 1 0,0-1 0,0 0 0,0 1 0,1-1 0,-1 1 0,0-1 0,0 1-1,1 0 1,-1 0 0,0 0 0,1 0 0,-1 0 0,0 0-34,-9 6 48,0 1 0,1 0 0,0 0-1,-3 4-47,-18 20 103,1 3-1,1 0 1,2 2-1,2 1 1,-17 34-103,35-60 11,1 0 1,0 0-1,1 0 1,0 1-1,1-1 1,0 2-12,4-13 1,0 1 0,-1-1-1,1 0 1,0 0 0,0 1 0,0-1 0,0 0 0,0 0 0,1 1-1,-1-1 1,0 0 0,0 0 0,1 0 0,-1 1 0,1-1 0,-1 0-1,1 0 1,0 0 0,-1 0 0,1 0 0,0 0 0,0 0-1,-1 0 1,1 0 0,0 0 0,0-1 0,0 1 0,0 0 0,0 0-1,0-1 1,1 1 0,-1-1 0,0 1 0,0-1 0,0 0-1,0 1 1,1-1 0,-1 0 0,0 0-1,8 2 2,1-1 0,-1-1 0,0 0-1,0 0 1,4-1-2,7 0 10,12 1 0,-2-1 24,-1 1 1,29 5-35,-51-4 5,-1 0 0,1 0 1,0 1-1,0 0 1,-1 0-1,1 0 1,-1 1-1,1 0 0,-1 1 1,0-1-1,-1 1 1,1 0-1,-1 0 1,6 6-6,-9-8 1,-1 0 0,1 0 0,0 1 0,-1-1 0,1 1 0,-1-1 0,0 1 0,0-1 0,0 1 0,0 0 0,0-1 0,-1 1 0,1 0 0,-1 0 0,0 0 0,0 0 0,0-1 0,0 2-1,-1 1 2,0-1 0,0 1 0,0-1 0,-1 1 0,1-1 0,-1 1 0,0-1 1,-1 0-1,1 0 0,-2 2-2,-7 9 10,-1-1 1,-1 0 0,-1-1-1,1-1 1,-2 0-11,14-11 1,-12 10-12,4-2-7,0-1 1,-1 0 0,-1 0 0,1-1-1,-1 0 1,0-1 0,-1 0 0,1-1-1,-13 4 18,21-8-56,1-1-1,-1 0 1,1 1 0,-1-1-1,1 0 1,-1 0-1,1 0 1,-1-1 0,1 1-1,-2-1 57,-17-11-301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4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7530,'6'-17'2712,"-4"8"-2272,-2 7-288,0 0-96,0 0-240,13 0-176,2 2-736,-5 0-608,-7 0 1071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4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6369,'13'-19'2297,"4"15"-2009,-2 2-784,-4 10 304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8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0 440,'-15'32'472,"-11"55"216,24-57 24,2-6-63,0-5-81,4-11-152,3 3-80,-5-7-152,4-2-64,-8-2-736,2-2 472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8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74 2921,'16'-73'2128,"-20"85"-1787,1 0 0,0 1 1,1 0-1,0-1 0,1 1 0,1 0 1,0 0-342,7 92 645,-6-88-570,5 44 183,-3 24-258,-3-65 24,-2 0 0,0 0-1,-1 0 1,-1 0-1,0 0 1,-3 3-24,4-11-45,3-9-10,-1-1 0,1 1 0,-1 0 0,1 0 0,-1-1-1,0 1 1,0-1 0,0 1 0,-1-1 0,1 1 0,0-1 0,-1 0-1,0 0 1,1 0 0,-1 0 0,-2 2 55,2-4-1075,0 0 424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9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1 307 2529,'0'-45'1296,"17"11"-264,4 5-280,16 1-160,5-2-40,14-4-175,18 0-81,13-2-152,1 8-96,-9 19-272,-22 9-505,-29 26 481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3:59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0 458 5177,'32'-17'1961,"17"-4"-1505,9-5-160,6-2-192,0-4-424,-11 13 216</inkml:trace>
  <inkml:trace contextRef="#ctx0" brushRef="#br0" timeOffset="1">437 143 6041,'69'-43'1779,"17"-5"-1779,-83 46 37,-1 1 0,1 0 0,0 0 0,0 0 0,0 0 0,0 0 0,0 1 0,0-1 0,0 1 0,3 0-37,-5 0 7,0 0 0,0 0 0,0 1-1,0-1 1,0 0 0,0 1 0,0-1 0,0 1-1,0-1 1,0 1 0,-1 0 0,1-1 0,0 1-1,0 0 1,0 0 0,0 0-7,10 12 2,0 0 0,-1 0-1,0 1 1,-1 1 0,-1 0 0,0 0-1,-1 1-1,-2-4-5,0 0 1,-1 0-1,-1 0 0,0 1 0,0-1 0,-2 1 0,1-1 0,-1 1 0,-2 11 5,1-24 2,0 1 0,0-1 1,0 0-1,0 1 0,0-1 0,0 0 0,0 1 0,0-1 0,0 0 1,0 1-1,0-1 0,-1 0 0,1 1 0,0-1 0,0 0 0,0 1 1,-1-1-1,1 0 0,0 1 0,0-1 0,-1 0 0,1 0 1,0 0-1,-1 1 0,1-1 0,0 0 0,-1 0 0,1 0 0,0 1 1,-1-1-1,1 0 0,0 0 0,-1 0 0,1 0-2,0 0 6,-1 0-1,1 0 0,-1-1 1,1 1-1,0 0 0,-1 0 1,1-1-1,0 1 1,-1 0-1,1 0 0,0-1 1,0 1-1,-1 0 0,1-1 1,0 1-1,0 0 1,-1-1-1,1 1 0,0 0 1,0-1-1,0 1 1,0 0-1,0-1 0,0 1 1,-1-1-1,1 1 0,0 0 1,0-1-1,0 1 1,0-1-1,0 1 0,1-1 1,-1 1-1,0 0 1,0-1-7,9-36 39,-3 18-25,2-1 0,0 1 0,1 0-1,1 1 1,1 0 0,2-2-13,-7 11 1,12-15 13,21-23-14,-35 42 0,1 1 0,-1-1 0,1 1 0,1-1 0,-1 1 0,0 1 0,1-1 0,0 1 0,0 0 0,0 0 0,5-1 0,-10 4-1,1 0-1,-1 0 1,0 0 0,1-1-1,-1 1 1,1 0 0,-1 1 0,0-1-1,1 0 1,-1 0 0,0 1 0,1-1-1,-1 0 1,0 1 0,1 0-1,-1-1 1,0 1 0,0 0 0,0-1-1,1 1 1,-1 0 0,0 0 0,0 0-1,0 0 1,0 0 0,-1 0-1,1 0 1,0 0 0,0 1 0,-1-1-1,1 0 1,0 2 1,3 5-9,-1 1 0,-1 0 0,1 0 0,-1 0 0,-1 0 9,4 13-10,34 96 61,-24-76-51,-14-38 18,0-1-105,-1-1 0,1 1 0,0-1-1,0 1 1,0-1 0,0 1 0,0-1 0,0 0 0,1 0-1,-1 1 1,1-1 0,-1 0 0,1 0 0,0-1 0,0 1-1,0 0 1,0-1 0,0 1 0,0-1 0,1 1 0,-1-1-1,1 0 88,20 1-624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00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59 245 5081,'-1'-1'90,"0"0"0,0 1 0,0-1 0,0 0 0,0 1 0,0 0 0,-1-1 0,1 1 0,0 0 1,0-1-1,-1 1 0,1 0 0,0 0 0,0 0 0,-1 0 0,1 0 0,0 0 0,0 1 0,0-1 0,-1 0 0,1 1 0,0-1 0,0 0 0,0 1 0,0 0 0,0-1 0,-1 1 0,1 0 0,0-1 0,0 1 0,1 0 0,-1 0 1,0 0-1,0 0 0,0 0 0,1 0 0,-1 0 0,0 0 0,1 0 0,-1 0 0,1 0 0,-1 1 0,1-1 0,0 0 0,-1 1-90,-2 7 38,1 0 1,-1 1-1,2-1 0,-1 1 1,1 4-39,0-6 21,1 1 1,-1 0 0,1 0 0,1 0-1,0 0 1,0-1 0,1 1 0,0 0 0,0-1-1,4 8-21,-3-11 6,0 1 0,0-1 0,1 1 0,0-1 0,0 0 0,0-1 0,1 1 0,-1-1 0,1 0 0,0 0 0,0 0 0,1 0 0,-1-1-1,1 0 1,5 2-6,6 2 11,1-1 0,0 0 0,0-1-1,0-1 1,1-1 0,0 0 0,-1-2-1,1 0 1,0-1 0,0-1 0,0 0-1,-1-2 1,1 0 0,-1-1 0,14-5-11,-25 6 1,1-1 1,-1 0-1,0 0 1,0-1 0,0 1-1,-1-1 1,1-1-1,-1 0 1,0 1 0,-1-2-1,0 1 1,0-1-1,0 0 1,-1 0-1,0 0 1,0 0 0,0-1-1,0-2-1,0-2-15,-1 0 0,0-1 1,0 1-1,-1 0 0,-1-1 0,0 0 0,0 1 1,-2-1-1,1 0 0,-2 1 0,0-6 15,0 12-12,1 1 0,-1-1 1,0 0-1,0 0 0,0 1 0,-2-3 12,3 7-2,1 0 0,0 0 0,-1 0 0,1 0 0,-1 0 0,1 1 0,-1-1 0,0 0 0,1 0 0,-1 1 0,0-1 0,1 0 0,-1 1 0,0-1 0,0 1 0,0-1 0,1 1 0,-1-1 0,0 1 0,0-1 0,0 1 0,0 0 0,0 0 0,0-1 0,0 1 0,0 0 0,0 0 0,0 0 0,0 0 0,0 0 0,0 0 0,0 0 0,0 1 0,0-1 0,0 0 0,1 0 0,-1 1 0,0-1 0,-1 1 2,2-1-1,-1 1 1,0-1-1,1 0 1,-1 1-1,1-1 1,-1 1-1,0-1 1,1 1-1,-1-1 1,1 1-1,-1-1 1,1 1-1,0-1 1,-1 1-1,1 0 1,0-1-1,-1 1 1,1 0-1,0-1 1,0 1 0,-1 0-1,1 0 1,0-1-1,0 1 1,0 0-1,0 0 1,0-1-1,0 1 1,0 0-1,0-1 1,0 1-1,1 0 1,-1 0-1,0 0 1,1 0 1,-1 0-1,1 0 0,0 0 1,-1 0-1,1 0 0,0 0 1,0 0-1,0-1 0,0 1 1,0 0-1,0 0 1,0-1-1,0 1 0,0-1 1,0 1-1,0-1 0,0 1 1,0-1-1,1 0 0,0 1 0,8 0-4,1-1-1,0 0 0,0-1 1,0 0-1,0 0 0,-1-1 0,1-1 1,7-2 4,-6 1 0,1 1 0,0 1 1,0 0-1,0 1 0,4 0 0,-15 1 0,0 0-1,1 0 1,-1 0-1,0 1 1,0-1-1,0 1 1,0-1-1,-1 1 1,1 0-1,0 0 1,0 0-1,0 0 1,0 0-1,-1 0 0,1 0 1,-1 0-1,1 1 1,-1-1-1,2 2 1,-2-1-1,1 1 1,0 0-1,-1 0 0,1 0 0,-1 0 0,0 0 0,0 0 0,0 1 1,-1-1-1,1 0 0,0 2 1,-1 10 12,0 0 0,-1-1-1,0 1 1,-1-1 0,-1 3-12,1-8 23,-2 12 20,1-7 8,1 0-1,0 1 1,0-1-1,2 11-50,-1-22 8,1-1-1,0 1 1,1-1 0,-1 1-1,0-1 1,1 1 0,0-1-1,-1 1 1,1-1 0,0 1 0,0-1-1,1 0 1,-1 0 0,0 1-1,1-1 1,-1 0 0,1 0-1,0 0 1,-1-1 0,1 1-1,0 0 1,0-1 0,0 1-1,1-1 1,-1 1 0,0-1-1,0 0 1,2 0-8,5 2 10,0-1-1,0-1 1,1 0-1,-1 0 1,1 0-1,-1-1 1,1-1-1,-1 0 1,1 0-1,-1-1 1,0 0-1,1 0-9,25-9 14,-1-1 0,19-10-14,-45 18-2,91-43-250,60-42 252,-153 86-10,61-39-90,-61 37 90,0 0-1,0 0 1,-1 0-1,0-1 0,0 0 1,0 0-1,0 0 0,3-7 11,-8 12-1,1 0-1,0 0 1,-1 0-1,1 0 1,-1 0-1,0 0 1,1-1-1,-1 1 1,0 0-1,0 0 0,1 0 1,-1 0-1,0-1 1,0 1-1,0 0 1,0 0-1,-1 0 1,1 0-1,0-1 2,-1 1 0,1 1-1,-1-1 1,1 1-1,0-1 1,-1 1 0,1-1-1,-1 1 1,0-1-1,1 1 1,-1-1 0,1 1-1,-1 0 1,0-1-1,1 1 1,-1 0 0,0 0-1,1-1 1,-1 1-1,0 0 1,1 0 0,-1 0-1,0 0 1,0 0 0,-2 0 7,0 0 0,-1 0 1,1 1-1,-1-1 0,1 1 1,0 0-1,0 0 0,-1 0 1,1 0-1,0 0 0,0 1 1,-2 1-8,-7 5 46,0 2 1,0-1 0,1 2-1,0-1 1,1 2 0,0-1-1,1 1 1,-7 11-47,12-16 12,0-1-1,1 0 1,-1 1-1,2 0 1,-1 0-1,1 0 1,-1 0-1,2 0 1,-1 0-1,1 1 1,1-1-1,-1 0 1,1 1-1,0-1 1,1 0-1,-1 1 1,2-1-1,-1 0 1,2 3-12,-1-5 2,0 0 0,1 0 0,0 0 0,0-1-1,0 1 1,1-1 0,0 1 0,-1-1 0,1-1 0,1 1 0,-1 0 0,0-1 0,1 0 0,0 0 0,0 0-1,0-1 1,0 0 0,0 0 0,4 1-2,7 2 7,0-1-1,0 0 1,1-1 0,-1-1-1,1-1 1,0 0-7,8-1-28,0 0 1,0-2 0,0-1-1,-1-1 1,1 0-1,-1-2 1,0-1-1,-1-1 1,0-1 0,0-1-1,-1-2 1,0 1-1,-1-2 1,7-6 27,22-18-105,-1-3 0,20-22 105,-43 36 11,-1-1-1,-1-1 0,-1-1 1,15-27-11,-35 52 11,0-1 1,0 0 0,-1 0-1,1 0 1,-1-1 0,0 1-1,0 0 1,-1-1 0,0 0-1,0 1 1,0-5-12,-1 9 3,0 1-1,0-1 1,0 1 0,0-1 0,0 0 0,-1 1 0,1-1 0,0 1-1,0 0 1,-1-1 0,1 1 0,0-1 0,0 1 0,-1-1-1,1 1 1,-1 0 0,1-1 0,0 1 0,-1-1 0,1 1 0,-1 0-1,1 0 1,-1-1 0,1 1 0,-1 0 0,1 0 0,-1 0-1,1-1 1,-1 1 0,1 0 0,-1 0 0,0 0-3,-19 3 62,5 3-27,1 1-1,0 0 0,1 1 1,0 1-1,0 0 1,0 1-1,-9 9-34,-13 15 111,-28 35-111,34-35 48,2 2 0,1 0-48,17-21 24,0-1-1,1 1 0,1 1 0,0-1 0,1 1 0,-3 13-23,8-27 2,1 0 0,-1 1 1,1-1-1,0 0 0,-1 0 0,1 0 0,0 1 0,0-1 1,0 0-1,1 0 0,-1 0 0,1 0 0,-1 1 1,1-1-1,0 0 0,-1 0 0,1 0 0,0 0 1,0 0-3,1-1 1,-1 1 1,1-1-1,-1 0 1,1 1 0,-1-1-1,1 0 1,-1 0-1,1 0 1,0 0 0,0-1-1,-1 1 1,1 0 0,0-1-1,0 1 1,0-1-1,0 1 1,1-1-2,6 0 5,0 0-1,-1 0 1,1-1 0,0 0 0,0-1-1,-1 0 1,1 0 0,5-3-5,7-3-22,0-1 1,-1-1 0,0-1 0,0-1-1,-2-1 1,1 0 0,-2-1 0,0-1 0,0-1-1,-2 0 1,0-1 0,0-1 0,7-13 21,-10-3-72,-13 24 35,0 11 35,0-1 0,1 0 0,-1 0 1,0 1-1,0-1 0,1 1 0,-1-1 0,1 0 0,-1 1 0,0-1 0,1 1 0,-1 0 0,1-1 0,-1 1 1,1-1-1,-1 1 0,1 0 0,-1 0 2,-4 6 11,0 1 0,1 0 0,0 0 0,0 0 0,1 0 1,-1 1-1,2-1 0,-1 1 0,1 2-11,1-4 16,-1 0 0,1 0 0,1 0 0,-1 0 0,1 0 1,1 0-1,-1 0 0,1 1 0,0-1 0,1-1 0,0 1 0,0 2-16,1-5 5,-1 0 0,1 0 0,-1 0 0,1 0 0,0-1-1,1 1 1,-1-1 0,0 1 0,1-1 0,0 0 0,0-1 0,0 1-1,0-1 1,0 1 0,1-1 0,-1-1 0,0 1 0,1 0 0,0-1 0,0 0-5,9 2 6,1 0 1,0-1 0,0-1 0,-1-1 0,15 0-7,-15-1-5,-1 0 0,0-1 0,0 0 0,0-1-1,0-1 1,0 0 0,-1 0 0,0-2 0,0 1 0,0-1-1,0-1 1,-1 0 0,0-1 0,-1 0 0,0-1 0,0 0-1,-1 0 1,0-1 0,0 0 0,-1-1 0,-1 0-1,1 0 1,-2-1 0,0 1 0,4-11 5,-4 6-34,-1 0 1,0-1-1,-1 1 1,-1-1-1,0 0 1,-1-6 33,-2 14-5,1 1-1,-2-1 1,1 0-1,-1 1 1,0-1 0,-1 1-1,0-1 1,-1 1 0,1 0-1,-1 0 1,-1 0 0,0 0-1,-1-2 6,-3 1 28,4 10 21,4 1-42,0 1-1,0-1 1,0 0 0,0 0 0,0 0-1,0 0 1,1 0 0,-1 0 0,1 0-1,0 1-6,10 23 25,1 0-1,1-2 0,1 1 0,1-2 1,10 12-25,-9-15 4,-2 2 1,0-1-1,-1 2 1,-2 0 0,0 0-1,-1 1 1,-1 2-5,-7-21-1,-1 0 0,0-1 0,0 1 0,-1 0 1,1 0-1,-1 0 0,0 0 0,0-1 0,-1 1 1,1 0-1,-1 0 0,0-1 0,-1 1 0,1 0 0,-1-1 1,0 1-1,0-1 0,0 0 0,0 1 0,-1-1 1,0 0-1,0-1 0,0 1 0,0 0 0,-1-1 1,1 0-1,-1 0 0,0 0 0,0 0 0,0 0 1,0-1-1,0 0 0,-1 1 1,-10 5 0,-1 0-1,0-1 1,-7 1 0,18-6 5,1 0-1,0-1 1,-1 0 0,0 0-1,1-1 1,-1 1-1,1-1 1,-1 0-1,0 0 1,1 0 0,-1-1-1,0 1 1,1-1-1,-1 0 1,0-1-5,4 2 3,0 0 1,0-1-1,1 1 0,-1 0 0,0-1 1,0 1-1,1-1 0,-1 1 1,0-1-1,1 1 0,-1-1 0,0 1 1,1-1-1,-1 0 0,1 1 1,-1-1-1,1 0 0,-1 1 0,1-1 1,0 0-1,-1 0 0,1 0 1,0 1-1,0-1 0,-1 0 0,1 0 1,0 0-1,0 0 0,0 1 1,0-1-1,0 0 0,0 0 1,0 0-1,0 0 0,1 1 0,-1-1 1,0 0-1,1 0-3,0-2 12,1 0 0,-1 1 0,1-1 0,0 1 0,0-1 0,0 1 0,0 0 0,0 0 0,1 0 0,-1 0 0,3-1-12,36-22 104,1 2 0,44-17-104,2-1 34,216-101 0,-272 128-31,81-36 6,-92 40-8,-2-1 0,1-1 0,-2 0 0,5-5-1,-20 15 1,0-1-1,0 1 1,0-1-1,0 0 1,-1 0-1,1 0 1,-1 0-1,0 0 1,0 0-1,0-1 1,0 1-1,0-1 1,-1 1-1,0-1 1,0 0-1,0 0 1,0 1-1,0-1 1,-1 0-1,1 0 1,-1 0-1,0 0 1,-1 0-1,1 0 1,0 1-1,-1-1 1,0 0-1,0 0 1,0 0-1,-1 1 1,1-1-1,-1 1 1,0-1-1,0 1 1,0 0-1,0-1 1,-1 1-1,1 0 1,-1 1-1,0-1 1,1 0-1,-2 1 1,1-1-1,0 1 1,0 0-1,-1 0 1,1 0-1,-1 1 1,1-1-1,-1 1 1,0 0-1,-2-1 10,1 0 0,-1 0 1,0 1-1,0 0 1,0 0-1,1 1 0,-1-1 1,0 1-1,0 0 0,0 1 1,0 0-1,0 0 0,1 0 1,-1 0-1,0 1 0,1 0 1,-1 0-1,1 1 1,-1-1-1,1 1 0,0 0 1,0 1-1,1-1 0,-1 1 1,1 0-1,0 0 0,0 0 1,0 1-1,0 0 0,1-1 1,-1 1-1,1 0 0,1 1 1,-2 1-11,1 1 11,0 1 0,0-1 0,1 1-1,1-1 1,-1 1 0,1 0 0,1-1 0,-1 1 0,1 0 0,1 0 0,0 0 0,0-1 0,1 1 0,0-1-1,0 1 1,1-1 0,0 0 0,1 0 0,0 0 0,0 0 0,0 0 0,1-1 0,0 0 0,1 0 0,0 1-12,7 6-9,1-1 0,0 0-1,0-1 1,1-1 0,1 0-1,0-1 1,0 0 0,1-1-1,0-2 1,1 1 0,5 0 10,4 0-112,1-1-1,8 1 113,60 6-128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5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45 735 2465,'-41'47'1479,"37"-38"467,9-6-802,9-5-64,-14 2-950,20-4 339,-1-1-1,-1-1 1,1-1-1,-1 0 1,0-1-1,9-7-468,-13 8 111,0 0-81,1-2 0,-2 0-1,1-1 1,-1 0-1,0-1 1,-1 0-1,1-3-29,7-9 203,-1-1 0,0-1-1,5-12-202,-21 32 46,-1 1 0,1 0 1,-1-1-1,0 1 0,0-1 0,-1 0 0,0 0 0,0 0 0,0 1 0,0-6-46,-1 8 16,0 0-1,0-1 1,0 1-1,0 0 1,-1 0-1,1 0 1,-1-1-1,0 1 1,1 0-1,-1 0 1,0 0-1,0 0 1,0 0-1,-1 0 0,1 0 1,0 0-1,-1 1 1,1-1-1,-1 0 1,0 1-1,0-1 1,1 1-1,-1 0 1,0 0-1,-1-1-15,-4-1 15,-1 1-1,0 0 1,0 0 0,0 1-1,0-1 1,-1 2-1,1-1 1,0 1-1,0 1 1,0-1-1,-1 1 1,1 1-1,0 0 1,0 0-1,0 0 1,1 1 0,-1 0-1,1 0 1,-1 1-1,-3 3-14,10-6 0,0-1-1,1 1 1,-1-1-1,0 1 1,1-1-1,-1 1 1,1-1 0,-1 1-1,1 0 1,-1-1-1,1 1 1,-1 0-1,1-1 1,0 1 0,-1 0-1,1 0 1,0 0-1,-1-1 1,1 1-1,0 0 1,0 0-1,0 0 1,0 0-1,1-1 0,-1 1 0,0-1 0,1 1 0,-1-1 0,0 1 0,1-1 0,-1 1 0,1-1 0,-1 0 0,1 1 0,-1-1 0,1 0 0,-1 1 0,1-1 0,0 0 0,-1 1 0,1-1 0,-1 0 0,1 0 0,0 0-1,-1 0 2,9 2-12,-1-1 0,1 0 0,-1-1 0,3 1 12,-5-1-4,61-2-15,0-3 0,45-10 19,-30 4-68,41 1 68,-95 13-16,-28-3 15,1 0 0,-1 1-1,1-1 1,0 0 0,-1 0 0,1 1-1,-1-1 1,1 0 0,-1 1 0,1-1-1,-1 0 1,0 1 0,1-1 0,-1 1-1,1-1 1,-1 1 0,0-1 0,1 1-1,-1-1 1,0 1 0,0-1 0,1 1-1,-1 0 1,0-1 1,0 3-1,-1-1 0,0 1 0,1-1 0,-1 1 0,0-1 0,0 1 0,0-1 0,-1 0 0,1 1 0,0-1 1,-1 0-1,0 0 0,1 0 0,-1 0 0,0-1 0,0 1 0,0 0 1,-24 24 13,4-4-1,1 0 1,1 1-1,-7 13-12,22-29 2,0 0-1,1 0 0,0 1 1,1-1-1,-1 1 0,1 0 1,1 0-1,0 1 0,0-1 1,0 0-1,1 1 0,0-1 1,1 1-1,0 6-1,1-12-1,-1-1 1,0 1-1,1-1 0,0 1 1,-1-1-1,1 1 0,0-1 1,0 0-1,0 1 0,1-1 1,-1 0-1,1 0 0,-1 0 1,1 0-1,0 0 0,-1 0 1,1 0-1,0 0 0,0-1 1,0 1-1,1-1 0,-1 0 1,0 1-1,1-1 0,-1 0 1,0 0-1,1-1 0,-1 1 1,1 0-1,-1-1 0,1 1 1,0-1-1,-1 0 0,3 0 1,7 0-14,0 0 0,1-1 0,-1-1 0,0 0 0,0 0 0,9-4 14,-1-1-15,0-1 0,0 0 1,-1-2-1,0 0 0,0-2 0,-1 0 0,11-9 15,-2-2-4,0-1 0,-2-1 0,-1-1 0,7-10 4,-20 20 10,-1 0 0,8-16-10,-10 16 11,1 1 0,1 0 0,0 1 0,2-3-11,-8 13 7,-1 0 0,1 1 0,0 0-1,0-1 1,0 1 0,0 0 0,0 1-1,1-1 1,-1 1 0,1 0 0,0 0-1,0 0 1,-1 1 0,1 0 0,0 0-1,2 0-6,0 0 2,0 0 0,0 1 0,-1 0 0,1 0 0,0 1 0,-1 0 0,1 0-1,0 0 1,-1 1 0,1 0 0,-1 0 0,0 1 0,0 0 0,0 0 0,0 0-1,0 1 1,-1 0 0,1 0 0,-1 0 0,0 1 0,0 0 0,0 0-2,6 8-1,0-1 1,-1 2 0,0-1-1,-1 2 1,0-1 0,-1 2 0,-5-9-2,0 0 0,-1-1 0,0 1 1,0 0-1,-1 0 0,0 0 1,0 1-1,0-1 0,-1 0 0,0 0 1,-1 0-1,0 0 0,0 0 0,0 0 1,-2 3 1,-12 29 5,15-37 1,0-1-1,-1 0 0,1 0 1,-1 0-1,1 0 1,-1 0-1,0 0 0,1 0 1,-1 0-1,0 0 0,0 0 1,0 0-1,0 0 1,1 0-1,-1 0 0,-1-1 1,1 1-1,0 0 0,0-1 1,0 1-1,0-1 1,0 1-1,0-1 0,-1 0 1,1 1-1,0-1 0,0 0 1,-1 0-6,1 0 10,0-1 0,1 1 1,-1-1-1,0 1 0,1-1 1,-1 0-1,1 1 0,-1-1 0,1 0 1,-1 1-1,1-1 0,-1 0 1,1 0-1,0 0 0,-1 1 0,1-1 1,0 0-1,0 0 0,-1 0 1,1 0-1,0 1 0,0-1 0,0 0 1,0 0-1,0 0 0,1 0-10,1-27 112,-2 25-95,3-13-2,0-1 0,1 0 0,0 1-1,2 0 1,0 0 0,1 0 0,0 1 0,1 0 0,1 0 0,1 1-15,-4 5 6,0 1 0,1-1 0,0 2 0,1-1 0,0 1 0,0 0-1,0 1 1,1-1 0,0 2 0,0-1 0,0 1 0,1 1 0,0 0 0,0 0 0,0 1 0,5-1-6,-11 3-5,0 1 0,0-1 0,0 1 0,0 0 0,-1 0 0,1 0 0,0 0 0,0 1 0,0-1 0,0 1 0,-1 0 0,1 0 0,0 1 0,-1-1 0,1 1 0,-1 0 0,1 0 0,2 2 5,-2 0-17,1 0 0,-1 0 0,0 0 1,-1 1-1,1-1 0,-1 1 1,0 0-1,0 0 0,0 0 1,-1 0-1,0 1 0,1 0 17,0 4-23,0 1-1,0-1 0,-1 1 1,-1-1-1,0 1 1,0 0-1,-1 0 0,0-1 1,-1 1-1,0 0 1,-1-1-1,0 1 0,-2 6 24,3-16 1,1 0 0,0 0 0,-1 0 0,1 0 0,-1 0 0,0 0 0,1 0 0,-1 0 0,0 0-1,1 0 1,-1 0 0,0 0 0,0 0 0,0-1 0,0 1 0,0 0 0,0 0 0,0-1-1,0 1 1,0-1 0,0 1 0,0-1 0,-1 1-1,1-1 8,0 0 1,0 0-1,0-1 0,0 1 0,0 0 1,0 0-1,0-1 0,0 1 1,0-1-1,0 1 0,0 0 0,0-1 1,0 0-1,0 1 0,0-1 1,0 0-1,1 1 0,-1-1 0,0 0 1,0 0-1,1 0 0,-1 0 1,1 1-1,-1-1 0,1 0 1,-1-1-9,0-1 13,-1-1 0,1 1 0,0-1 0,0 0 1,0 0-1,1 0 0,0 1 0,-1-1 1,1 0-1,0 0 0,1 0 0,-1 0 1,1 0-1,0 1 0,0-1 0,0 0 1,0 1-1,1-1 0,-1 0 0,1 1 1,0 0-1,1-3-13,3-2 4,-1-1-1,1 1 1,0 0-1,1 0 1,-1 1-1,2 0 1,-1 0 0,4-2-4,-2 3-1,0 0 0,0 1 1,1 0-1,-1 0 0,1 1 0,0 0 1,0 1-1,1 0 0,-1 1 1,1 0-1,-1 0 0,1 1 1,5 1 0,-10 0-8,0 0 0,0 1-1,0 0 1,0 0 0,0 1 0,0-1 0,0 1 0,-1 1 0,1-1 0,-1 1 0,1 0 0,-1 0 0,0 0 0,0 1 0,-1 0-1,1 0 1,-1 0 0,0 1 0,0-1 0,0 1 0,0 0 0,-1 0 0,0 0 0,2 4 8,18 41-76,-14-30 25,1-1 0,0 1 0,8 9 51,-13-23-31,1 1 1,-1-1-1,1 0 1,0 0-1,0-1 0,1 1 1,0-1-1,0-1 1,0 1-1,0-1 0,4 1 31,-2-2-33,-1 0 0,1 0-1,0-1 1,0 0-1,0 0 1,0-1-1,0 0 1,1-1-1,-1 0 1,0 0 0,0-1-1,0 0 1,0-1-1,0 0 1,0 0-1,0-1 1,0 0 0,1-2 33,20-9-28,-1-1 0,-1-2 0,-1-1 0,13-11 28,-9 6-9,-20 16 15,9-7 49,0-1-1,7-9-54,-22 21 32,-1-1 0,0 0-1,-1-1 1,1 1 0,-1-1 0,1 0-1,-2 0 1,1 0 0,0 0 0,-1 0-1,0 0 1,0-1 0,0 0-32,-2 4 16,0-1 1,1 1-1,-1 0 1,0 0-1,0-1 1,-1 1-1,1 0 1,0 0-1,-1-1 1,1 1-1,-1 0 1,0 0-1,0 0 1,0 0-1,0 0 1,0 0 0,0 0-1,0 0 1,-1 0-1,1 1 1,-1-1-1,1 0 1,-1 1-1,0-1 1,1 1-1,-1 0 1,0-1-1,0 1 1,0 0-1,0 0 1,0 0-1,0 1 1,-1-1-1,1 0 1,-1 1-17,-4-2 18,-1 0 0,1 1 0,-1 0 0,1 0 0,-1 0 0,1 1 0,-1 1 0,1-1 0,-1 1 1,0 0-19,-5 3 8,0 0 1,0 1 0,0 0-1,0 0 1,1 2 0,-1 0-1,2 0 1,-1 1 0,1 0-1,0 1 1,1 0 0,0 1-1,0 0 1,1 1 0,1 0-1,-5 7-8,10-13 0,0 0 0,1 0 0,0 0-1,0 1 1,0-1 0,1 1 0,0-1-1,0 1 1,0-1 0,0 2 0,1-5-2,0 0 1,0-1-1,0 1 1,0 0-1,0-1 1,1 1-1,-1 0 1,0-1-1,1 1 1,-1 0-1,1-1 1,0 1-1,0-1 1,-1 1-1,1-1 1,0 1-1,0-1 1,0 0-1,0 1 1,1-1-1,-1 0 1,0 0-1,0 0 1,1 0-1,-1 0 1,1 0-1,-1 0 1,1 0-1,-1-1 1,1 1-1,-1-1 1,1 1-1,0-1 1,0 1 1,8 0-8,0-1 1,-1 1-1,1-1 0,0-1 1,0 0-1,0-1 1,-1 1-1,1-2 0,-1 1 1,1-2-1,2 0 8,10-6-19,1 0-1,-2-1 1,1-2 0,-1 0 19,30-25-33,-46 34 32,0-1 1,0 0 0,-1 1 0,0-1 0,0-1 0,0 1 0,0-1 0,0-1 0,-4 7 1,0-1-1,0 1 1,1 0-1,-1 0 1,0-1 0,0 1-1,0 0 1,0-1-1,0 1 1,0 0-1,0 0 1,0-1 0,0 1-1,0 0 1,0-1-1,0 1 1,0 0-1,0-1 1,0 1 0,0 0-1,0-1 1,0 1-1,0 0 1,0 0-1,-1-1 1,1 1-1,0 0 1,0 0 0,0-1-1,0 1 1,-1 0-1,1 0 1,0-1-1,0 1 1,-1 0 0,1 0-1,0 0 1,0-1-1,-1 1 1,1 0-1,0 0 1,-1 0 0,1 0-1,0 0 1,0 0-1,-1 0 1,1 0-1,0 0 1,-1 0 0,1 0-1,0 0 1,-1 0-1,1 0 1,0 0-1,-1 0 1,1 0-1,0 0 1,0 0 0,-1 0-1,-20 4 19,21-4-18,-6 2-2,0 1 1,1 0-1,-1 0 1,1 0-1,-1 0 1,1 1 0,0 0-1,1 0 1,-1 0-1,1 1 1,-1-1-1,1 1 1,1 0-1,-1 0 1,1 1 0,0-1-1,0 1 1,0 0-1,1-1 1,0 2 0,-2 1-10,2 0 0,-1 0 0,1 0 1,1 1-1,-1-1 0,2 0 0,-1 1 0,1-1 0,0 1 1,1-1-1,-1 0 0,2 1 0,-1-1 0,1 0 0,1 1 11,-1-3-10,1 0 1,-1 0-1,1-1 1,1 1 0,-1-1-1,1 0 1,0 0-1,0 0 1,0 0 0,0-1-1,1 1 1,0-1 0,0 0-1,0-1 1,1 1-1,-1-1 1,1 0 0,0-1-1,0 1 1,0-1 0,0 0-1,0 0 1,1-1 8,6 1-6,1-1 0,0 0 0,0-1 0,-1 0 0,1-1 0,0-1 0,-1 0 0,1-1 0,-1 0 0,9-4 6,35-13-47,0-3 1,-2-3-1,0-2 0,-2-2 0,19-16 47,-62 39-9,1-1 0,-2 0 0,1-1 0,-1 1 1,-1-2-1,1 1 0,-2-1 0,4-5 9,-7 8 6,0 0 0,-1 0 0,0 0 0,0 0 0,-1-1 0,0 1 0,0-1 0,0 0 0,-1 1 0,0-1 0,-1 0-1,0 0 1,0-5-6,-6-24 83,0 1-1,-3 0 1,0 0-1,-3 1 1,-1 1-1,-15-29-82,21 48 44,-1-1 0,0 1 0,-2 1 0,-5-7-44,12 17 10,1 1 1,-1-1-1,0 1 0,0 0 0,0 0 0,-1 0 0,1 1 1,-1-1-1,0 1 0,1 0 0,-1 0 0,0 0 0,0 0 1,-1 1-1,1-1 0,0 1 0,0 0 0,-1 1 1,0-1-11,3 1 0,1 0 0,-1 0 1,1 0-1,-1 1 0,1-1 1,0 0-1,-1 1 1,1-1-1,0 1 0,-1 0 1,1-1-1,0 1 1,0 0-1,-1 0 0,1 0 1,0 0-1,0 0 0,0 0 1,0 0-1,0 0 1,0 0-1,1 0 0,-1 1 1,0-1-1,0 0 0,1 1 1,-1-1-1,1 0 1,-1 1-1,1-1 0,0 1 1,0-1-1,-1 0 0,1 1 1,0-1-1,0 2 0,0 6-1,0 0 1,1 0-1,0-1 0,0 1 0,2 5 1,6 25 0,11 23 0,4 20-1,-8-18 3,-3 1 0,-3-1 0,-2 2 0,-4-1 0,-3 42-2,-7-26-11,2-33-184,2 23 195,0-34-223,1-28-105,1-1 0,-1 0 0,2 1 0,-1-1 0,1 0-1,1 4 329,-2-12-27,0 0 0,0 0 0,1 0 0,-1 0-1,0 0 1,0 0 0,0 0 0,0 0 0,0 0 0,0 0-1,0 0 1,0 0 0,0 0 0,1 0 0,-1 0-1,0 0 1,0 0 0,0 0 0,0 0 0,0 0-1,0 0 1,0 0 0,0 0 0,1 0 0,-1 0 0,0 0-1,0 0 1,0 0 0,0 0 0,0 0 0,0 0-1,0 0 1,0 0 0,0 0 0,0 0 0,1 1-1,-1-1 1,0 0 0,0 0 0,0 0 0,0 0 0,0 0-1,0 0 1,0 0 0,0 0 0,0 0 0,0 0-1,0 1 1,0-1 0,0 0 0,0 0 0,0 0 0,0 0-1,0 0 1,0 0 0,0 0 0,0 0 0,0 1-1,0-1 1,0 0 0,0 0 0,0 0 0,0 0-1,0 0 1,0 0 0,0 0 0,0 0 0,0 0 0,0 1-1,-1-1 28,2-14-1069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03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250 490 1264,'-14'-8'162,"0"1"0,-1 0-1,0 1 1,-1 0-162,13 6 36,1-1-1,0 1 0,-1 0 1,1 0-1,0 1 1,0-1-1,-1 0 1,1 1-1,0-1 1,-1 1-1,1 0 1,0 0-1,0 0 1,0 0-1,0 0 0,0 0 1,0 0-1,0 1 1,-1 0-36,-4 5 211,-1-1 1,1 2-1,-5 7-211,1-3 203,-2 3-6,0 1 0,1 0 0,-6 10-197,14-20 16,0 1-1,1 0 1,-1 0 0,1 0 0,1 0-1,-1 0 1,1 0 0,1 1-1,-1-1 1,1 8-16,1-13 26,0 1-1,0 0 0,1-1 1,0 1-1,-1-1 1,1 1-1,0-1 1,0 1-1,0-1 0,0 1 1,1-1-1,-1 0 1,1 0-1,-1 0 1,1 0-1,0 0 0,0 0 1,0 0-1,0 0 1,0-1-1,0 1 0,0-1 1,1 1-1,-1-1 1,0 0-1,1 0 1,-1 0-1,1 0 0,-1-1 1,1 1-1,0-1 1,-1 1-1,1-1-25,5 1 65,0 0-1,0 0 0,0-1 1,0 0-1,0-1 1,0 0-1,0 0 0,0 0 1,0-1-1,3-1-64,0-2 29,-1 0-1,0 0 0,-1-1 1,1 0-1,-1 0 0,0-1 1,-1 0-1,1-1 0,-1 0 1,-1-1-1,0 1 0,3-5-28,6-11 23,-1 0 0,-1-2 0,-1 1 0,1-7-23,-1 1 6,-2 0 0,-2 0 0,0-1 0,-2 0-1,-2-1 1,0-8-6,-3 19 58,-1-1-1,-1 1 1,-1-1-1,-1 0 1,-1 1-1,-1 0 1,0-1-1,-2 1 0,-5-9-57,9 24 113,1 5-73,1 1 1,0-1-1,-1 0 1,1 1-1,-1-1 1,0 1-1,1-1 1,-1 0 0,0 1-1,0 0 1,0-1-1,0 1 1,0 0-1,0-1 1,-1 1 0,1 0-1,0 0 1,-1 0-1,1 0 1,-1 0-1,1 0 1,-1 1-1,1-1 1,-2 0-41,2 1 27,0 0 0,0 1 0,0-1 0,0 0 0,0 1 0,0-1 0,0 1 0,0-1 0,0 1 0,0 0 0,0-1 0,1 1 0,-1 0 0,0 0 1,0 0-1,1-1 0,-1 1 0,1 0 0,-1 0 0,1 0 0,-1 0 0,1 0 0,-1 0 0,1 0 0,0 0 0,-1 0 0,1 0 0,0 0 0,0 0 0,0 0 0,0 1-27,-6 40 145,5 22 67,2 0 0,4 0 1,6 28-213,0 0 95,-3 15-31,-3-36-18,2-1 0,4 0 1,11 37-47,-22-106 0,0 0 0,0 0 0,1 0 1,-1 0-1,0 1 0,1-1 0,-1 0 0,0 0 1,1 0-1,-1 0 0,1 0 0,0-1 0,-1 1 1,1 0-1,0 0 0,-1 0 0,1 0 0,0-1 1,1 2-1,-1-3 3,-1 1 0,1 0 1,0-1-1,0 1 0,0-1 1,0 0-1,0 1 0,-1-1 1,1 1-1,0-1 0,0 0 1,-1 0-1,1 0 0,0 1 1,-1-1-1,1 0-3,11-13 37,9-6 22,0 0-15,-1-1 1,-1-1 0,9-14-45,-23 31 2,-2-1 0,1 0 0,0 0 1,-1 0-1,0-1 0,-1 1 0,0-1 1,0 1-1,0-1 0,0 0 1,-1 0-1,-1 0 0,1 1 0,-1-1 1,0 0-1,0 0 0,-1-3-2,0 6-1,0 0 0,0 0 0,-1 1 0,1-1 0,-1 0 0,0 0 0,0 1-1,0-1 1,0 1 0,-1 0 0,1-1 0,-1 1 0,0 0 0,0 0 0,0 1 0,0-1 0,-1 1 0,0-1 1,-3-1 34,-1 0 0,1 1 0,-1 0 1,1 0-1,-1 1 0,0 0 1,0 0-1,-4 0-34,21-4 111,249-95-432,-146 61 224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03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100 723 3305,'-4'-14'402,"1"-1"1,0 1 0,1-1 0,0 0-1,2 1 1,0-14-403,3-21 720,4-19-720,-2 26 268,16-95-173,-11 81-234,-2 0 0,-2-1 0,-3-24 139,-3 77 4,0 1 0,0-1 0,-1 1-1,1-1 1,-1 1 0,0-1 0,0 1 0,0 0 0,0-1 0,-1 1 0,1 0 0,-2-2-4,2 3 15,-1 1 1,1 0-1,0-1 0,-1 1 0,1 0 1,-1 0-1,1 0 0,-1 0 1,1 1-1,-1-1 0,0 0 0,1 1 1,-1-1-1,0 1 0,0-1 1,0 1-1,1 0 0,-1 0 0,0 0 1,0 0-1,0 0 0,1 0 1,-1 0-1,0 0 0,0 1-15,-2-1 71,0 1-1,-1-1 1,1 1-1,0 0 1,0 1-1,0-1 0,0 1 1,0 0-1,0 0 1,0 0-1,0 0 1,1 0-1,-1 1 1,1 0-1,0 0 1,-1 0-1,2 0 1,-1 0-1,0 1 1,0-1-1,1 1 1,0 0-1,0-1 1,0 1-1,0 0 1,1 0-1,-1 0 1,1 1-1,0-1 1,0 0-1,1 0 0,-1 1 1,1 3-71,2 27 158,2 0 1,1 1-1,2-2 0,10 31-158,3 16 51,-4-3-15,-9-34 2,3 0 0,1 0-1,17 39-37,-25-75 3,1 0-1,0 0 0,0-1 0,1 0 1,0 0-1,0 0 0,1 0 0,0-1 1,0 0-1,0 0 0,1 0 0,2 1-2,-4-4-18,0 0 0,1-1 0,-1 1 0,1-1 0,-1 0 0,1 0 0,0-1 0,-1 0 0,1 0 0,0 0 0,0-1 0,0 0 0,0 0 0,0 0 0,0-1-1,0 0 1,5-1 18,0-1-406,0-1 0,0 0 0,0 0 0,-1-1 0,0-1 0,7-4 406,-13 7-148,-1 0-1,1 0 1,-1-1 0,0 1 0,0-1-1,0-1 149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04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0 551 6641,'1'-4'191,"-1"1"0,1 0 0,0-1 0,0 1 0,0 0 0,0 0 0,1 0 0,-1 0 0,1 0 0,0 0 0,0 1 0,0-1 0,0 0-191,35-32-51,-28 27 167,83-66-41,12-1-75,-26 19-256,-2-3-1,10-15 257,-77 66-73,-1-1-1,0 0 1,-1 0-1,2-3 74,-7 10-18,0-1-1,-1 0 0,1 0 1,-1 0-1,0 1 0,0-1 0,0-1 1,0 1-1,0 0 0,-1 0 0,1 0 1,-1 0-1,0 0 0,0 0 1,0-1-1,0 1 0,-1 0 19,1 2 11,0-1 0,0 1-1,-1 0 1,1 0 0,0 0-1,-1 0 1,1 0 0,-1 0 0,1 0-1,-1-1 1,1 1 0,-1 1 0,0-1-1,0 0 1,1 0 0,-1 0 0,0 0-1,0 0 1,0 1 0,0-1-1,0 0 1,0 1 0,0-1 0,0 1-1,0-1 1,0 1 0,0 0 0,0-1-1,0 1 1,-1 0 0,1 0-1,0-1 1,0 1 0,0 0 0,-1 0-1,1 1 1,0-1 0,0 0 0,0 0-1,0 0 1,0 1 0,-1-1 0,1 1-11,-2 0 54,-1 0 1,1 1 0,0-1 0,0 1-1,0 0 1,0 0 0,0 0 0,1 0-1,-1 1 1,1-1 0,-1 1 0,1-1 0,0 1-1,-2 2-54,1 1 54,0 1-1,1-1 1,-1 1-1,1 0 0,1 0 1,-1 0-1,1 0 1,0 0-1,1 0 1,0 0-1,0 0 0,1 5-53,2 14 156,1 1-1,6 19-155,-6-32 27,7 33 53,5 22 41,4 38-121,-18-87 11,0 1-1,-1 0 1,-1-1 0,-1 1 0,-1 0 0,-1-1-1,-2 10-10,5-29 3,0 0-1,0-1 0,0 1 1,-1 0-1,1 0 1,0-1-1,0 1 0,-1 0 1,1 0-1,0-1 1,-1 1-1,1 0 1,0-1-1,-1 1 0,1 0 1,-1-1-1,0 1 1,1-1-1,-1 1 0,1-1 1,-1 1-1,0 0-2,0-2 2,1 1 0,0-1 0,-1 1 1,1-1-1,0 1 0,-1-1 0,1 1 0,0-1 0,0 1 0,-1-1 0,1 1 0,0-1 0,0 0 0,0 1 1,0-1-1,0 1 0,0-1 0,0 1 0,0-1 0,0 0 0,0 1 0,0-1 0,0 1 0,0-1 0,1 0 1,-1 1-1,0-1-2,4-21 17,1-1 0,1 2 0,1-1 0,1 1 0,9-19-17,-11 28 10,1 0 0,0 0-1,0 0 1,1 1 0,1 0-1,0 0 1,1 1 0,0 1 0,0-1-1,3 0-9,-8 6 3,-1 1 0,1 0 0,0 0 0,0 1 0,1-1 0,-1 1 0,1 0 0,-1 1 0,1-1 0,-1 1 0,1 0 0,0 0 0,0 1 0,-1 0 0,1 0 0,0 0 0,0 1 0,-1 0 0,1 0 0,0 0 0,-1 0 0,1 1 0,-1 0-1,0 1 1,1-1 0,-1 1 0,3 2-3,58 48 33,-48-37-32,-1-2 1,2 0-1,0-1 1,21 11-2,-33-21 0,0 0 0,0 0 0,0-1 1,1 0-1,-1 0 0,1-1 0,0 0 1,-1 0-1,1-1 0,0 0 1,-1 0-1,1-1 0,0 0 0,-1 0 1,1-1-1,-1 0 0,2 0 0,3-3 6,-1 0-1,0-1 0,-1 0 1,1 0-1,-1-1 1,0-1-1,-1 1 1,0-2-1,0 1 1,-1-1-1,1-1-5,10-13-2,-1-1 0,-1-1-1,12-24 3,-20 32-15,-1 0 1,0-1-1,-1 0 0,3-14 15,-9 27-7,1-1 0,-1 1 0,-1-1 0,1 1 1,-1-1-1,0 0 0,-1 1 0,0-4 7,1 6-2,-1 1-1,1 0 0,-1 0 1,0 0-1,0 0 0,1 0 1,-2 0-1,1 0 1,0 0-1,0 0 0,-1 0 1,1 0-1,-1 1 0,1-1 1,-1 1-1,0-1 1,1 1-1,-1 0 0,0-1 1,0 1 2,-1 0 0,1 0 1,-1 0-1,1 0 1,-1 0 0,1 0-1,-1 1 1,0-1 0,1 1-1,-1 0 1,0 0-1,1 0 1,-1 0 0,0 0-1,1 0 1,-1 1-1,1 0 1,-1-1 0,0 1-1,1 0 1,-1 0-1,1 0 1,0 0 0,-1 1-1,1-1 1,0 1-1,0-1 1,0 1 0,0 0-1,0 0 1,0 0 0,0 0-1,1 0 0,-6 7 19,1-1 0,0 1 1,0 0-1,1 0 0,0 1 0,1-1 0,-2 7-19,2-3 14,0 1 0,0 0-1,1-1 1,1 1 0,0 0 0,1 0 0,1 0 0,0 1-1,1-1 1,0 0 0,1 0 0,1-1 0,0 1 0,1 0-1,0-1 1,1 0 0,1 0 0,0 0 0,1-1-1,0 1 1,1-2 0,5 8-14,1-4-24,0 0 0,0-1 1,2 0-1,-1-1 0,2-1 0,0-1 0,11 6 24,1-2-95,1-1-1,0-1 0,1-2 1,13 3 95,12-1-180,15 1 180,-70-14-2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0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605 283 1304,'-1'-2'445,"0"-1"1,0 1-1,0-1 0,0 0 0,1 1 0,-1-1 0,1 0 0,0 1 0,-1-1 1,1 0-1,0 0 0,1 1 0,-1-1-445,0-1-422,2-51 384,-1 37-20,-1 0-1,-1 1 1,0-1-1,-1-3 59,1 16-25,1 1 0,-1 0 0,0 0 0,0-1-1,0 1 1,-1 0 0,0 0 0,1 0 0,-1 0 0,-1 1-1,1-1 1,0 0 0,-1 1 0,0 0 0,0 0-1,0 0 1,0 0 0,0 0 0,-1 0 0,1 1 0,-1-1-1,1 1 1,-1 0 0,-2 0 25,-1-1-3,1 2-1,-1-1 1,-1 1-1,1-1 1,0 2 0,0-1-1,0 1 1,0 0-1,-1 1 1,1 0-1,0 0 1,0 0 0,0 1-1,-2 1 4,-13 4 60,1 1 0,0 2-1,1 0 1,0 0 0,1 2-1,0 1 1,-1 1-60,-27 24 286,3 1 0,-4 7-286,32-31 83,0 2-1,1 0 1,1 0 0,1 2 0,0-1 0,-7 16-83,17-27 7,0-1 0,0 1-1,0 0 1,1 0 0,0 0 0,1 0 0,-1 1 0,1-1 0,1 0 0,-1 0-1,1 1 1,1-1 0,-1 0 0,1 1 0,0-1 0,1 0 0,0 0-1,0 0 1,0 0 0,1 0 0,0 0 0,3 3-7,1 2 2,1-1-1,0 0 1,0 0 0,1 0 0,1-1 0,0-1-1,0 0 1,1 0 0,0-1 0,1 0-1,1 0-1,-9-5-8,1-1 1,1 1-1,-1-1 0,0 0 0,1 0 0,-1-1 0,1 1 0,-1-1 0,1-1 1,-1 1-1,1-1 0,0 0 0,-1 0 0,1 0 0,0-1 0,-1 0 0,1 0 0,-1 0 1,1-1-1,-1 0 0,0 0 0,1 0 0,-1-1 0,0 0 0,0 0 0,-1 0 1,4-3 7,8-9-71,0 0 0,-1-2 0,-1 0 1,0 0-1,-1-1 0,-2-1 1,4-6 70,5-14-91,-1-1 0,-2 0 1,0-6 90,-9 14 196,-8 32-189,0 1 0,0-1 0,0 0 0,0 0 0,0 0 1,0 0-1,0 0 0,-1 0 0,1 0 0,0 0 0,0 0 0,0 0 1,0 0-1,0 0 0,0 0 0,0 0 0,0 0 0,0 0 0,0 0 1,0 0-1,0 0 0,0 0 0,0 0 0,0 0 0,0 0 0,0 0 1,0 0-1,0 0 0,-1 0 0,1 0 0,0 0 0,0 0 0,0 0 0,0 0 1,0 0-8,-5 16 154,2-5-117,0 0-1,1 0 1,0 1 0,1-1 0,0 1-1,1-1 1,1 1 0,0-1 0,0 1-1,2 4-36,-2-12 3,-1 0 0,1 0 0,1 0-1,-1 0 1,1-1 0,-1 1 0,1-1-1,0 1 1,0-1 0,1 0 0,-1 0 0,1 0-1,-1 0 1,1 0 0,0 0 0,0-1-1,0 1 1,1-1 0,-1 0 0,0 0-1,1 0 1,0 0 0,-1-1 0,1 0 0,0 1-1,0-1 1,-1-1 0,1 1 0,0 0-1,0-1 1,0 0 0,2 0-3,2-1 5,1 0 0,-1 0 0,0-1 0,0 0 0,0 0 0,0-1 0,0 0 0,0 0-1,-1-1 1,4-2-5,3-3 7,0 0 0,0-1 0,-1 0 0,9-10-7,-13 11 13,-1 0 0,0-1 0,-1 0 1,0 0-1,-1-1 0,3-5-13,29-71 86,-18 38-8,-9 20 31,-8 20-12,1 1 0,-1-1-1,1 1 1,1 0 0,0 0-1,5-7-96,-10 14 11,0 1 0,1-1-1,-1 1 1,1-1-1,-1 1 1,1 0-1,-1-1 1,1 1-1,-1-1 1,1 1-1,-1 0 1,1-1-1,-1 1 1,1 0-1,0 0 1,-1-1-1,1 1 1,0 0-1,-1 0 1,1 0-1,-1 0 1,1 0 0,0 0-1,-1 0 1,1 0-1,0 0 1,-1 0-1,1 0 1,0 0-1,-1 1-10,2-1 9,-1 1 0,1 0 0,-1 0 0,0 0 0,0 0 0,1 1 0,-1-1 0,0 0-1,0 0 1,0 1 0,0-1 0,0 1-9,4 6 9,-1 1 0,-1-1 0,1 1 0,0 2-9,10 47 69,-1-1-1,-3 1 0,-2 16-68,2 3 45,10 33-45,-19-108-4,-1 2 9,1-1 0,0 1-1,0 0 1,1 0 0,-1-1-1,1 1 1,0 0-5,-1-3 9,-1-1-1,1 1 0,-1-1 1,1 1-1,-1-1 1,1 0-1,-1 1 0,1-1 1,-1 0-1,1 1 1,0-1-1,-1 0 1,1 0-1,-1 0 0,1 1 1,0-1-1,-1 0 1,1 0-1,0 0 0,-1 0 1,1 0-1,0 0 1,-1 0-1,1 0 0,-1-1 1,1 1-1,0 0 1,-1 0-1,1 0 1,0-1-1,-1 1 0,1 0 1,-1-1-1,1 1 1,-1 0-1,1-1 0,-1 1 1,1-1-1,-1 1 1,1-1-1,-1 1 0,0-1 1,1 1-1,-1-1 1,0 0-9,28-26 141,-2-3 1,-1 0 0,-2-1-1,0-1 1,11-25-142,-2-3 5,-3-2 1,18-53-6,-38 86-4,-6 20-33,-1 1-1,1-1 1,1 1-1,0-1 1,0 1-1,5-7 38,-9 15-32,1 0 0,-1 0 0,1 0-1,-1 0 1,0 0 0,1 1-1,-1-1 1,1 0 0,-1 0-1,1 0 1,-1 1 0,0-1-1,1 0 1,-1 0 0,0 1-1,1-1 1,-1 0 0,0 1-1,1-1 1,-1 0 0,0 1-1,1-1 1,-1 1 0,0-1-1,0 1 1,0-1 0,1 0-1,-1 1 1,0-1 0,0 1-1,0-1 1,0 1 0,0-1 32,3 10-605,-1-1 0,-1 1 0,1-1 0,-1 4 605,1 26-712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1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83 2529,'53'-16'833,"7"-6"-833,-59 22 17,-1 0 0,1 0-1,0-1 1,-1 1 0,1 0 0,0-1 0,0 1-1,-1 0 1,1-1 0,-1 1 0,1-1 0,0 1-1,-1-1 1,1 1 0,-1-1 0,1 0-1,-1 1 1,1-1 0,-1 0 0,0 1 0,1-1-1,-1 0 1,0 1 0,0-1 0,1 0 0,-1 0-17,0 0 20,-1 0 1,1 0-1,0 0 1,-1 1-1,1-1 1,-1 0-1,1 0 1,-1 1-1,1-1 1,-1 0-1,1 1 1,-1-1-1,0 0 1,1 1-1,-1-1 1,0 1-1,0-1 1,0 1-21,-4-3 161,0 0 0,0 1 1,0 0-1,-1 0 0,-2-1-161,2 2 152,-1 1 0,1-1 0,0 1 0,-1 0-1,1 0 1,0 1 0,0-1 0,-1 2 0,1-1 0,0 1-1,0 0 1,-3 1-152,0 1 146,1 0 0,-1 1-1,1 0 1,0 1 0,0 0-1,1 0 1,-6 6-146,-8 11 214,1 1 1,1 1-1,1 1 1,-7 15-215,21-34 39,-4 5-8,1 0 0,1 0 0,0 1 1,1 0-1,0 1 0,1-1 1,0 1-32,3-11 1,0 1 0,1 0 0,-1-1 0,1 1 0,0 0 0,0-1 1,0 1-1,0 0 0,1-1 0,-1 1 0,1 0 0,0-1 0,0 1 0,0-1 1,1 0-1,-1 1 0,1-1 0,0 0 0,-1 0 0,2 0 0,-1 0 1,0 0-1,1 0 0,-1 0 0,1-1 0,0 0 0,0 1 0,-1-1 1,2 0-2,1 0-8,-1 0-1,0 0 1,1-1 0,-1 0 0,1 0 0,-1 0 0,1-1 0,-1 1 0,1-1 0,0 0 0,-1-1 0,1 1 0,-1-1 0,1 0 0,-1 0 0,1 0 0,-1 0 0,0-1 0,1 0 0,3-2 8,12-6-81,-1-1 0,1-1 0,12-11 81,-22 16-42,-2 1-13,0 0 1,0-1-1,-1 0 0,0-1 0,0 1 0,2-5 55,-7 10-16,0 0 0,0-1-1,-1 1 1,1-1-1,-1 1 1,0-1-1,0 0 1,0 1 0,0-1-1,0 0 1,0 0-1,-1 0 1,1 0 0,-1 0-1,0 0 1,0 0-1,0 0 1,0 0-1,-1 1 1,1-1 0,-1 0-1,0 0 1,0 0-1,0-1 17,-5-3 50,2 11 69,2 14-1,3-4-87,0 0 0,1 0 0,1-1 1,0 1-1,1-1 0,5 11-31,-8-20 9,1 1 0,0-1 0,1 1 0,-1-1 0,1 0 0,-1 0 0,1 0 1,1 0-1,-1 0 0,0-1 0,1 1 0,0-1 0,0 0 0,0 0 0,0 0 0,0-1 0,1 0 1,-1 1-1,1-2 0,-1 1 0,1 0 0,0-1 0,2 1-9,4-1 12,0 1-1,0-2 1,0 1-1,0-2 1,0 1-1,-1-2 1,1 1 0,0-1-1,5-3-11,2 1 10,-1-2-1,0-1 1,0 0 0,0-1-1,-1 0 1,0-2 0,-1 0-1,0-1 1,-1 0-10,-4 3 3,-1-1 0,0 1 0,-1-2 0,0 1 0,-1-1 0,0 0 0,0-1 0,-1 0 0,0 0 0,-1 0 0,-1 0 0,0-1 0,2-9-3,-1-10 102,-4 30-73,-1-1 0,0 1-1,0-1 1,0 1 0,0-1 0,0 1 0,0-1-1,0 1 1,0-1 0,-1 1 0,1-1 0,0 1-1,-1 0 1,0-1 0,1 1 0,-1-1 0,0 0-29,1 2 8,-1 0 1,1 0-1,0 0 1,0 0-1,-1 0 1,1 0-1,0 0 1,0 0-1,-1 0 1,1 0-1,0 0 1,0 0-1,0 1 1,-1-1-1,1 0 1,0 0 0,0 0-1,-1 0 1,1 0-1,0 0 1,0 1-1,0-1 1,0 0-1,-1 0 1,1 0-1,0 0 1,0 1-1,0-1 1,0 0-1,0 0 1,0 1-1,-1-1 1,1 0-1,0 0 1,0 0-1,0 1 1,0-1-1,0 0 1,0 0 0,0 1-1,0-1-8,-3 14 53,2-11-11,-7 30 77,3-18-79,1 0 0,1 1 0,1 0 0,0 0 0,0 11-40,2-23 4,0-1-1,0 0 1,1 0 0,-1 0 0,1 0 0,0 0-1,-1 1 1,2-1 0,-1 0 0,0-1 0,0 1 0,1 0-1,0 0 1,-1-1 0,1 1 0,0-1 0,0 1-1,1-1 1,-1 0 0,0 0 0,1 0 0,-1 0-1,1 0 1,0 0 0,0-1 0,-1 1 0,1-1 0,0 0-1,0 0 1,2 0-4,-1 1 8,1-1 0,0 0 0,0-1 0,0 1-1,0-1 1,0 0 0,0 0 0,0-1 0,-1 1 0,1-1 0,0 0 0,0-1-1,0 1 1,-1-1 0,1 0 0,-1 0 0,1 0-8,1-2-181,0 0 0,0 0 1,0 0-1,-1-1 0,1 0 1,-1 0-1,0-1 0,-1 1 1,1-1-1,-1 0 0,2-4 181,13-23-746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1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60 115 5201,'-15'-49'2609,"6"15"-305,-5 19-2032,3 3-208,7 7-64,-1 8-288,8 16-896,-3 13-857,-5 25 1177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2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1013 6641,'23'-4'787,"0"2"-1,0 0 1,1 1-1,15 2-786,-12 0-10,1-1 0,25-5 10,-36 3-23,0-1-1,0-1 0,-1-1 0,1 0 1,-1-1-1,-1-1 0,1-1 1,-1 0-1,0 0 0,-1-2 0,0 0 1,-1 0-1,0-2 0,0 1 0,-1-2 1,-1 1-1,0-2 0,-1 1 0,0-1 1,-1-1-1,0 0 0,-2 0 0,0-1 1,0 0-1,2-12 24,3-17-62,-3-2 0,-1 1-1,0-21 63,2-139-77,-9 179 78,0-11 11,1 16 113,-1-1 1,-1 1-1,-1-1 0,-1 1 1,-1 0-1,-4-15-125,6 35 60,1-1 0,-1 1 0,0-1-1,0 1 1,-1-1 0,1 1 0,0-1 0,-1 1-1,1 0 1,-1 0 0,0 0 0,0 0-1,0 0 1,0 0 0,0 0 0,-2 0-60,-3 19 145,-7 65-138,-3 79-7,-2 251 10,15-266-10,2-115-2,0-4 4,2 0-1,2 22-1,-2-43-3,1 1 0,0-1 0,0 0 0,1 0 0,0 1 0,0-1-1,0 0 1,1-1 0,0 1 0,0 0 0,0-1 0,1 1 0,0-1 0,0 0 3,0-2-7,0 0 0,0 0 0,0-1 0,0 1 0,0-1 0,1 0 0,-1 0 1,1 0-1,-1-1 0,1 1 0,0-1 0,0 0 0,0-1 0,0 1 0,-1-1 0,1 0 1,0 0-1,0-1 0,0 1 0,3-2 7,13-2-37,0-1-1,0 0 1,0-2 0,2-2 37,31-11-203,0-2 0,-2-3 0,-1-2 0,-1-2 0,24-20 203,-58 36-91,0 0-1,-2-1 1,0 0-1,0-1 1,-1 0-1,-1-1 1,1-5 91,-6 10 6,0 0 0,-1-1 0,0 0 0,-1-1 1,-1 1-1,0-1 0,0 0 0,-2 1 0,1-2 1,-2 1-1,1-3-6,-2 12 39,0 0 0,0 0 0,-1 0 0,1 0 0,-1 0 1,0 0-1,0 1 0,0-1 0,-1 0 0,1 1 0,-1-1 0,0 0 0,-1-1-39,2 4 19,0-1 0,-1 0 0,1 1 0,-1 0 0,1-1 0,-1 1 1,0 0-1,1-1 0,-1 1 0,0 0 0,0 0 0,0 1 0,0-1 0,0 0 0,0 0 0,0 1 0,0 0 0,0-1 0,0 1 0,0 0 0,0 0 0,0 0 0,0 0 0,0 0 0,-1 1-19,-5 0 24,0 1 0,0 1 0,1-1 0,0 1 0,-1 0 0,1 1-1,0 0 1,1 0 0,-1 1 0,1-1 0,-5 5-24,-10 11 70,0 1 1,-9 14-71,28-33 4,-17 21 21,1 0 1,1 1-1,1 0 0,2 2 0,0 0 0,2 0 0,0 1 1,-3 15-26,14-37 2,0 1 0,-1-1 0,2 1 1,-1-1-1,0 1 0,1 0 0,0-1 1,1 1-1,0 1-2,-1-5 0,0-1-1,1 1 1,-1 0 0,1-1 0,-1 1-1,1-1 1,0 1 0,-1-1 0,1 1 0,0-1-1,0 0 1,0 0 0,0 1 0,1-1-1,-1 0 1,0 0 0,0 0 0,1 0 0,-1 0-1,1 0 1,-1 0 0,0-1 0,1 1-1,0 0 1,-1-1 0,1 1 0,-1-1 0,1 0-1,0 0 1,-1 1 0,2-1 0,5 0-1,0-1 1,-1 0-1,1 0 1,0-1-1,-1 0 1,1 0-1,-1-1 1,0 1-1,1-2 1,-1 1-1,3-3 1,11-7-7,0 0-1,-1-1 1,0-2 7,-9 7-25,0 1 1,-1-2-1,-1 1 1,1-1 0,-2-1-1,1 0 1,-1 0-1,-1 0 1,0-1-1,-1 0 1,0-1-1,-1 1 1,0-1-1,-1 0 1,0 0-1,-1-1 1,0-2 24,-3 0-11,-2 18 30,-4 30 21,6-31-39,-3 39 14,1 1 1,3-1 0,1 7-16,-1-42 1,0 0 1,-1-1 0,2 1-1,-1-1 1,0 1 0,1-1-1,0 0 1,0 0 0,0 0-1,1 0 1,-1 0 0,1 0-1,1 0-1,-3-2 0,0-1 1,1 0-1,-1 0 0,1 0 0,-1 0 0,1 0 0,-1 0 0,1-1 1,-1 1-1,1 0 0,0-1 0,0 1 0,-1-1 0,1 0 0,0 1 1,0-1-1,-1 0 0,1 0 0,0 0 0,0 0 0,-1-1 0,1 1 1,0 0-1,0-1 0,-1 1 0,1-1 0,0 0 0,-1 0 0,1 1 1,-1-1-1,1 0 0,-1 0 0,1 0 0,-1-1 0,0 1 0,1 0 1,10-10 5,0-1 0,0 1 0,-1-2 0,0 0 0,-1 0 0,-1-1 0,0 0 1,-1 0-1,3-9-6,4-11 7,-2-1 0,-1 0 1,6-29-8,-1-13 67,-3 0-1,-4-2 1,-3 1 0,-4-1-1,-5-52-66,0 105 244,-12 87 220,-4 44-441,-3 101-23,8 108 17,13-295-17,-1 6 0,0 2-3,1 0 1,1-1-1,2 11 3,-3-36 0,1 0 0,-1 0-1,0 0 1,0 0-1,0 0 1,0 0 0,1 0-1,-1 0 1,0 0-1,1 0 1,-1 0 0,1 0-1,-1-1 1,1 1-1,0 0 1,-1 0 0,1 0-1,0-1 1,-1 1-1,1 0 1,0-1 0,0 1-1,0-1 1,-1 1-1,1-1 1,0 1 0,0-1-1,1 1 1,0-1-1,0 0-1,0 0 1,0-1-1,0 1 1,0 0-1,0 0 1,0-1-1,0 0 0,0 1 1,0-1-1,0 0 1,0 0-1,1 0 2,8-6-6,-1 0-1,0 0 0,0-1 0,1-2 7,-10 9 0,16-16-23,0 0 1,-1-2 0,-1 0 0,-1 0-1,0-2 1,-2 0 0,0 0-1,-2-1 1,0 0 0,-1-1-1,-1-3 23,-7 21 1,-4 8-13,-3 16 98,4 2-54,1 1 0,1-1 0,1 16-32,-1-36 1,0 1 0,1 0-1,-1-1 1,0 1 0,0-1 0,1 1-1,-1 0 1,1-1 0,-1 1 0,1-1-1,0 1 1,0-1 0,-1 1 0,1-1-1,0 0 1,0 1 0,1-1 0,-1 0 0,0 0-1,0 0 1,1 0 0,-1 0 0,0 0-1,1 0 1,-1 0 0,1-1 0,-1 1-1,1 0 1,-1-1 0,1 1 0,-1-1-1,1 0 1,0 1 0,-1-1 0,2 0-1,2 0 1,0-1 0,-1 1 0,1-1 1,0 0-1,0 0 0,-1-1 0,1 1 0,-1-1 1,0 0-1,4-2-1,6-5 5,-1-1 1,-1 0 0,1 0-1,-2-1 1,1-1-1,-1 0 1,-1-1 0,0 0-1,1-3-5,8-14-6,-1-1 1,-2-1-1,9-23 6,-11 19-75,-1-1-1,-3 0 0,-1 0 1,-1-1-1,-2 0 1,-2 0-1,-1 0 1,-3-1-1,0 1 0,-3-1 1,-1 1-1,-7-25 76,11 59 8,-1 0 0,0 0-1,0 0 1,0 0 0,0 1 0,-1-1-1,0 0 1,0 0 0,0 1 0,0-2-8,1 5 4,1 0-1,0 0 1,-1-1 0,1 1 0,0 0 0,-1 0 0,1 0 0,0 0 0,-1-1 0,1 1-1,0 0 1,-1 0 0,1 0 0,-1 0 0,1 0 0,0 0 0,-1 0 0,1 0 0,0 0 0,-1 0-1,1 0 1,-1 0 0,1 0 0,0 0 0,-1 1 0,1-1 0,0 0 0,-1 0 0,1 0-1,0 0 1,-1 1 0,1-1 0,0 0-4,-16 21 98,5 1-80,2-1-1,1 1 1,1 0-1,0 1 0,2 0 1,1 0-1,1 0 1,0 0-1,2 9-17,0 31 21,3 1 0,9 52-21,5-15 20,15 44-20,-20-97 5,-7-28-2,1 5-1,1-1 0,1 0-1,5 11-1,-11-35 1,-1 0 0,0 1 0,0-1 0,0 0 0,0 0 0,0 1 0,0-1 0,1 0 0,-1 0 0,0 1 0,0-1 0,0 0 0,1 0 0,-1 1 0,0-1 0,0 0 0,1 0 0,-1 0 0,0 0 0,0 0 0,1 1 0,-1-1 0,0 0 0,1 0 0,-1 0 0,0 0 0,1 0 0,-1 0 0,0 0 0,0 0 0,1 0 0,-1 0-1,1 0 0,10-7 24,9-20 3,-17 23-23,32-49 1,12-26-5,-7 11-6,-28 52-8,-12 16 13,0 0 1,0 0 0,1 0 0,-1 0 0,0 0-1,0 0 1,0 0 0,0 0 0,0 0 0,1 0-1,-1 0 1,0 0 0,0 0 0,0 0-1,0 0 1,0 0 0,1 0 0,-1 0 0,0 0-1,0 0 1,0 0 0,0 0 0,0 0 0,0 1-1,1-1 1,-1 0 0,0 0 0,0 0 0,0 0-1,0 0 1,0 0 0,0 0 0,0 1-1,0-1 1,0 0 0,1 0 0,-1 0 0,0 0-1,0 0 1,0 1 0,0-1 0,0 0 0,0 0-1,0 0 1,0 0 0,0 0 0,0 1 0,0-1-1,0 0 1,0 0 0,0 0 0,0 0 0,-4 38 18,4-38-18,-3 25 4,-1-6 33,1 1 1,2 0-1,0 0 0,0 0 1,3 9-38,-1-23-19,0 0-1,0 0 1,0 0 0,1-1 0,0 1 0,1 0 0,-1-1 0,1 1-1,0-1 1,0 0 0,0 0 0,1 0 0,0 0 0,0-1 0,0 0 0,1 1-1,-1-2 1,1 1 0,0 0 0,3 1 19,4 1-299,1 0 0,0 0-1,4 0 300,49 19-501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4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80 630 3113,'111'-155'1915,"-95"124"-1140,-15 31-711,-1-1-1,0 0 1,0 0 0,1 1-1,-1-1 1,0 0-1,0 0 1,0 1 0,0-1-1,0 0 1,0 0-1,0 1 1,0-1 0,0 0-1,0 0 1,0 1 0,-1-2-64,1 2 75,-1 0 1,1-1 0,0 1 0,-1 0-1,1 0 1,-1 0 0,1-1 0,0 1-1,-1 0 1,1 0 0,-1 0 0,1 0-1,-1 0 1,1 0 0,-1 0-1,1 0 1,-1 0 0,1 0 0,-1 0-1,1 0 1,-1 0 0,1 0 0,0 0-1,-1 0 1,1 0 0,-1 1 0,1-1-1,-1 0 1,1 0 0,0 1 0,-1-1-76,-1 3 72,0-1 1,0 0 0,0 1-1,0 0 1,1-1-1,-1 1 1,1 0 0,0 0-1,0 0 1,0 0 0,0 0-1,0 0 1,0 0-1,1 0 1,0 2-73,-1 0 47,-20 119 473,-2 84-520,-6 38 107,27-230-102,-4 24 27,-6 17-32,9-47 9,0 0-1,0 0 1,-1 0 0,-1 0 0,1 0 0,-2-1-1,-4 8-8,9-16 2,1-1-1,-1 1 0,1 0 0,-1 0 0,1-1 1,-1 1-1,1 0 0,-1-1 0,0 1 1,1-1-1,-1 1 0,0-1 0,1 1 1,-1-1-1,0 0 0,0 1 0,1-1 0,-1 0 1,0 1-1,0-1 0,0 0 0,0 0 1,1 0-1,-1 0 0,0 0 0,0 0-1,0 0 3,0-1-1,0 1 0,1-1 1,-1 1-1,0-1 0,0 0 1,1 1-1,-1-1 1,0 0-1,1 0 0,-1 1 1,0-1-1,1 0 0,-1 0 1,1 0-1,0 0 1,-1 0-1,1 0-2,-3-7 11,1 1 1,1-1-1,-1 1 1,1-1-1,0-2-11,0-18 25,1-1-1,2 1 1,5-27-25,20-86-7,-18 99-17,94-358-423,-94 372 403,1 0 0,1 1 0,1 1 0,11-18 44,-20 39-7,1 1 1,-1 0-1,1-1 0,0 1 0,0 1 1,0-1-1,1 1 0,-1-1 0,1 1 0,0 1 1,0-1-1,0 1 0,0 0 0,0 0 0,1 0 7,-2 0-7,0 1-1,-1 0 1,1 1-1,0-1 1,0 1-1,0-1 1,0 1-1,0 0 1,0 1-1,0-1 1,0 1-1,0-1 1,-1 1-1,1 0 1,0 1-1,0-1 1,-1 1-1,1-1 1,-1 1-1,1 1 8,-2-1-7,0 0 0,0 0-1,0 0 1,0 1 0,-1-1-1,1 0 1,-1 1 0,1-1-1,-1 1 1,0 0-1,0-1 1,0 1 0,-1 0-1,1 0 1,-1 0 0,1-1-1,-1 1 1,0 0 0,0 0-1,0 0 1,-1 0 0,1 0-1,-1 1 8,-1 8-28,-1 0-1,0 0 0,-1 0 0,-4 12 29,-6 6-7,0 0 0,-2-1 1,-1 0-1,-2-1 0,0-1 0,-2-1 0,-1-1 0,-1-1 0,-1 0 0,-1-2 1,-1-1-1,0-1 0,-18 9 7,34-23 123,17-7 79,5-2-210,31-8 47,-2-1-1,14-6-38,-51 16 2,16-6 1,1 0 0,-2-2 0,1-1 0,-2 0 1,1-1-1,-2-1 0,0-1 0,4-5-3,12-13-16,-2-1 1,-2-2 0,7-12 15,-18 23-45,-2 0 0,-1-1 0,0-1 1,-2-1-1,-1 0 0,-1 0 0,1-9 45,-8 20 2,0 1 0,-1-1-1,0 0 1,-2 0-1,0 0 1,0 0 0,-2 0-1,0 0 1,-1 0-1,0 0 1,-1 0 0,-1 0-1,-1 1 1,0-2-2,2 11 36,3 4-9,-1-1-1,0 1 0,1 0 0,-1 0 1,0 0-1,0 0 0,-1 0 0,1 0 0,0 0 1,-1 0-1,1 1 0,-1-1 0,1 0 0,-1 1 1,0-1-1,-1 0-26,2 2 9,1 0 0,-1 0 0,1 0 0,-1 0 0,1 0 0,-1 0 0,1 0 1,0 0-1,-1 0 0,1 0 0,-1 0 0,1 1 0,-1-1 0,1 0 0,0 0 0,-1 0 0,1 1 0,-1-1 0,1 0 0,0 0 1,-1 1-1,1-1 0,0 0 0,-1 1 0,1-1 0,0 1 0,0-1 0,-1 0 0,1 1 0,0-1 0,0 1 0,0-1 0,0 1 1,-1-1-1,1 0 0,0 1 0,0-1 0,0 1 0,0-1 0,0 1 0,0 0-9,-3 25 51,2-22-25,-4 97 110,4 13-136,-6 99 32,6-204-28,-3 40 8,-2 0-1,-12 46-11,15-82 7,-1 0 0,0 0 0,-1-1 0,0 0 1,-1 0-1,-1 0 0,1-1 0,-2 1 0,0-2 0,0 1 0,-1-1 0,0-1 0,-5 4-7,2-6 78,6-12-2,6 4-68,0-1-1,0 0 1,0 0 0,0 0-1,0 0 1,0 0 0,1 0-1,-1 0 1,1 0 0,0-1-8,4-10 10,1-1-1,1 1 1,0 1 0,1-1 0,0 1 0,1 1 0,4-5-10,20-20-12,20-16 12,-51 50 0,23-21-12,1 1 0,12-8 12,-32 25-4,1 1 1,0-1-1,0 2 0,0-1 0,0 1 0,0-1 0,1 2 0,-1-1 0,1 1 0,0 1 0,0-1 0,0 1 0,1 1 4,-6 0 1,0 0-1,0 0 0,-1 1 0,1 0 0,0-1 0,-1 1 0,1 0 0,-1 0 0,1 0 1,-1 1-1,0-1 0,1 1 0,-1-1 0,0 1 0,0 0 0,0-1 0,0 1 0,0 0 1,0 1-1,-1-1 0,1 0 0,-1 0 0,1 1 0,-1-1 0,0 1 0,0-1 0,0 1 0,0-1 1,0 3-1,2 9-1,0-1 0,-1 1 0,-1 0 1,0 0-1,-1 5 1,0-3-4,0 32-2,-1-37 6,0 0 1,1 0 0,0 0-1,1 0 1,0 0 0,1 0-1,0 0 1,1-1 0,0 1-1,3 4 0,-6-15 0,0 1 0,1 0 0,-1 0 0,1-1-1,-1 1 1,1 0 0,-1 0 0,1-1 0,0 1-1,-1-1 1,1 1 0,0-1 0,-1 1 0,1-1-1,0 1 1,0-1 0,0 1 0,-1-1 0,1 0-1,0 0 1,0 1 0,0-1 0,0 0 0,-1 0-1,1 0 1,0 0 0,0 0 0,0 0 0,0 0-1,0 0 1,0 0 0,-1-1 0,1 1 0,0 0-1,0 0 1,0-1 0,0 1 0,0-1 0,3-1-3,1-1 0,-1 0 0,1 0 0,-1 0 0,4-4 3,-6 5-2,21-20-75,-2 0 0,0-1-1,-1-1 1,-2-1 0,0 0-1,9-21 78,-3 1-363,-3-1-1,-1-1 0,9-36 364,-24 69-58,-1-1 0,-1-1-1,0 1 1,0-4 58,-3 16 24,1-1 0,-1 1 0,0 0 0,0 0 0,0 0 0,0-1 0,-1 1 0,1 0 0,-1 0 0,0 0-1,0 0 1,0 0 0,0 0 0,-1 0 0,1 0 0,-1 0 0,0 1 0,1-1 0,-1 1 0,0-1 0,-1 1 0,-1-3-24,3 5 23,0-1 1,-1 0-1,1 1 1,0-1-1,0 1 1,0-1-1,-1 1 1,1 0-1,0 0 1,0-1-1,-1 1 1,1 0-1,0 0 1,-1 0-1,1 0 1,0 1-1,0-1 1,-1 0-1,1 0 1,0 1-1,-1 0-23,-2 0 32,1 1-1,-1 0 0,1 0 1,0 0-1,0 0 0,0 0 0,0 1 1,0 0-32,-7 8 56,0-1 1,1 2-1,-5 8-56,-2 5 17,0 0-1,2 1 0,2 1 1,0 0-1,2 0 0,0 1 1,2 0-1,2 1 0,0 0 1,2 0-1,1 0 0,1 22-16,2-46 0,0 1-1,0 0 0,1 0 0,0 0 0,0 0 0,1 0 0,1 2 1,-3-7-1,0 0 0,1 0 0,-1 0-1,1-1 1,-1 1 0,1 0 0,-1 0 0,1-1-1,0 1 1,-1-1 0,1 1 0,0 0 0,-1-1-1,1 1 1,0-1 0,0 0 0,-1 1 0,1-1-1,0 1 1,0-1 0,0 0 1,0 0-3,1 0 0,-1 0 0,1 0-1,-1 0 1,1-1 0,-1 1 0,0 0 0,1-1-1,-1 1 1,0-1 0,1 1 0,-1-1 0,0 0 0,1 0-1,-1 1 1,0-1 0,1-1 3,13-10-49,-1-2 0,0 0 0,-1 0 0,0-1 0,-2-1 0,1 0 0,7-15 49,2-8-155,-1-2 0,14-39 155,-19 38 29,-12 51 167,-3 11-111,-1-11-76,-1 22 52,1 1 1,1 0-1,3 12-61,-3-36 7,1-1 1,0 0-1,1 1 0,0-1 0,0 0 1,0 0-1,1 0 0,0 0 0,0-1 1,1 1-1,0-1 0,0 0 0,0 0 1,1 0-1,0 0 0,0-1 0,3 2-7,-6-5-1,1 0 0,-1 0-1,1-1 1,0 1 0,0-1-1,0 0 1,0 0 0,0 0-1,0 0 1,0 0 0,0-1-1,1 1 1,-1-1 0,0 0-1,0 0 1,0 0-1,1 0 1,0-1 1,1 0-7,0 0 1,1-1-1,-1 0 0,0 0 0,0-1 0,0 1 1,0-1-1,-1 0 0,1 0 0,0-2 7,9-7-39,-1-1 0,0 0-1,-1-1 1,-1 0 0,0-1-1,-1-1 40,1-2-153,-1 0 0,-1-1 0,-1-1 0,0 1 0,-1-1 0,-1-1 153,9-42-1249,0-18 1249,-14 73-60,0 3 75,0 0-1,0 0 1,0 0-1,1 0 1,-1 0-1,1 0-14,-2 5 6,0 0-1,1 0 1,-1-1-1,0 1 1,0 0-1,0 0 1,0 0 0,0 0-1,0 0 1,0 0-1,1-1 1,-1 1-1,0 0 1,0 0-1,0 0 1,0 0-1,1 0 1,-1 0 0,0 0-1,0 0 1,0 0-1,0 0 1,1 0-1,-1 0 1,0 0-1,0 0 1,0 0-1,0 0 1,1 0-1,-1 0 1,0 0 0,0 0-1,0 0 1,0 0-1,1 0 1,-1 0-1,0 0 1,0 0-1,0 0 1,0 1-1,0-1 1,1 0 0,-1 0-1,0 0 1,0 0-1,0 0 1,0 0-1,0 1-5,10 17 258,4 19-135,-2-1 1,-1 2-1,-2 0 0,-2 0 0,-1 0 1,-2 1-1,-2 0 0,-1 18-123,-2-38 5,0 1 0,-2 0-1,0-1 1,-1 0-1,-1 0 1,0 0-1,-2 0 1,0-1 0,-1 0-1,-1 0 1,-1-1-1,0 0 1,-1-1-1,-1 0 1,-1-1 0,0-1-1,-9 9-4,12-15 4,0 1-1,0-2 1,-1 1-1,-1 0-3,9-6 9,0-1 0,0 1 0,-1-1 0,1 0 0,0 1 0,0-1 0,-1-1 0,1 1 0,0 0 0,-1-1 0,1 0 0,0 0 0,-1 0 0,1 0 0,-1 0 0,1-1 0,0 0 0,-2 0-9,3 1 14,1-1 0,-1 0 1,1 1-1,-1-1 0,1 0 0,0 0 0,0 0 0,-1 0 0,1 0 0,0-1 0,0 1 1,0 0-1,0 0 0,0-1 0,0 1 0,0-1 0,1 1 0,-1 0 0,0-1 0,1 0 0,-1 1 1,1-1-1,0 1 0,-1-1 0,1 0 0,0 1 0,0-2-14,0-2 49,0 1-1,1-1 1,-1 1 0,1-1-1,0 1 1,0-1 0,1 1-1,-1-1 1,2-1-49,2-4 67,1 1 0,-1-1 1,2 1-1,0 1 0,0-1 0,0 1 0,1 0 0,0 1 0,0 0 1,1 0-1,0 1 0,0 0 0,9-3-67,18-9 91,0 3-1,1 1 1,9-1-91,-6 1 23,29-9-3,5-1 70,65-32-90,-118 47-24,-1-2 0,0 0-1,-1-2 1,0 0 0,-1-1 0,0-1 0,-1 0-1,10-14 25,-22 23-38,-1 0-1,1 0 0,-1 0 0,-1-1 1,1 1-1,-1-1 0,-1 0 0,3-7 39,-4 12-12,-1 0-1,1 0 0,-1 0 1,1-1-1,-1 1 1,0 0-1,0-1 0,0 1 1,0 0-1,0 0 0,-1-1 1,1 1-1,-1 0 1,1 0-1,-1 0 0,0 0 1,0-1-1,0 1 0,0 0 1,0 0-1,0 1 1,0-1-1,-1 0 0,1 0 1,-1 1-1,0-1 0,1 1 1,-1-1-1,-1 0 13,0 0-5,0 0-1,1 1 1,-1-1 0,0 1-1,0 0 1,-1 0-1,1 0 1,0 0-1,0 1 1,0-1 0,-1 1-1,1-1 1,0 1-1,0 1 1,-1-1 0,1 0-1,0 1 1,-1-1 5,-1 2-1,0 0 1,1 0-1,-1 0 1,1 0-1,-1 0 1,1 1-1,0 0 1,0 0-1,0 0 1,1 1-1,-2 1 2,-4 5 7,0 0 1,1 0 0,1 1-1,0 1 1,0-1 0,1 1-1,1 0 1,-3 9-9,1 1 14,1 1 0,0-1 0,2 1 0,1 0 1,1 0-1,0 14-14,2-26-14,0-1 0,1 1 1,0-1-1,1 0 0,0 1 1,1-1-1,0 0 0,0 0 1,1 0-1,1-1 0,0 1 1,0-1-1,0 0 0,1-1 1,5 7 13,0-5-189,-1-1 0,1 0 0,1 0 0,-1-1 0,1-1 0,1 0 0,-1 0-1,3 0 190,51 16-561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5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232 139 5921,'-6'-6'198,"0"-1"-1,-1 1 1,1 1-1,-1-1 1,-1 1-1,1 0 1,-1 1-1,0 0 1,0 0-1,0 0 1,-1 1-1,1 1 1,-1-1-1,1 2 1,-1-1-1,0 1 1,0 0-1,0 1 1,0 0-1,1 0 0,-1 1 1,0 0-1,0 1 1,-1 0-198,8-2 2,1 1 0,-1-1 1,1 1-1,-1-1 0,1 1 1,0 0-1,-1-1 0,1 1 0,0 0 1,-1 0-1,1 0 0,0 0 1,0 0-1,0 0 0,0 0 0,0 0 1,0 1-1,0-1 0,1 0 0,-1 1 1,0-1-1,1 0 0,-1 1 1,1-1-1,-1 1 0,1-1 0,0 1 1,0-1-1,-1 1 0,1-1 1,0 1-1,0-1 0,1 1 0,-1-1 1,0 1-1,0-1 0,1 1-2,0 4-5,1 0 0,1 0 0,-1-1-1,1 1 1,0 0 0,0-1 0,0 0-1,1 0 1,0 1 5,72 84-76,-35-43 0,24 36 76,-54-66-4,-1 0-1,0 0 0,-1 0 0,-1 1 0,0 1 1,-2-1-1,2 9 5,-7-23 0,0 0 1,-1-1-1,1 1 0,-1 0 1,0 0-1,0 0 1,0 0-1,-1 0 0,0 0 1,1 0-1,-1 0 1,-1 0-1,1 0 0,0-1 1,-1 1-1,0 0 1,0-1-1,0 0 0,0 1 1,0-1-1,-1 0 1,0 0-1,1 0 0,-1 0 1,0-1-1,-1 1 1,1-1-1,0 0 0,-1 0 1,0 1-1,-6 2 6,1-1 1,-1 1 0,0-2-1,0 1 1,0-1 0,-1-1 0,1 0-1,-1 0 1,1-1 0,-8-1-7,14 0 4,0 0-1,-1 0 1,1-1 0,0 0 0,0 0 0,0 0 0,0 0 0,0 0 0,1-1 0,-1 0 0,-3-2-4,6 4 0,0-1-1,0 0 1,0 1 0,1-1 0,-1 0 0,0 0 0,0 0 0,1 0 0,-1 0 0,0 0 0,1 0-1,-1 0 1,1 0 0,-1 0 0,1 0 0,0 0 0,-1 0 0,1 0 0,0-1 0,0 1 0,0 0-1,0 0 1,0 0 0,0 0 0,0-1 0,0 1 0,0 0 0,1 0 0,-1 0 0,0 0 0,1 0-1,-1 0 1,1 0 0,-1 0 0,1 0 0,-1 0 0,1 0 0,0 0 0,0 0 0,-1 0-1,1 0 1,0 0 0,0 1 0,10-11-47,1 2 1,0 0-1,0 0 0,0 1 0,1 0 0,0 2 1,10-5 46,6-3-126,47-25-310,9-4-1220,-2-4 1656,-59 32-134,0-1 0,-2-2 0,1 0 0,-2-1 0,9-11 134,-28 28 91,-1 0 0,0 1 0,0-1 0,0 0 0,0 0-1,0 1 1,0-1 0,-1 0 0,1 0 0,0 0 0,-1-2-91,-2-2 1033,-8 11-300,6-1-656,0 0 0,0 1-1,1-1 1,-1 1 0,1 0 0,0 0 0,1 0-1,-1 0 1,0 2-77,-16 51 217,18-56-208,-6 28 96,1 0-1,1 0 0,2 0 0,0 5-104,2 121 292,3-95-216,-3 1 0,-8 42-76,8-92-1,-1 0 1,-1 0 0,0 0 0,-2 3 0,4-13 2,1-1 0,-1 1 0,1 0 1,-1 0-1,0-1 0,0 1 0,1-1 0,-1 1 0,0-1 0,0 1 0,-1-1 1,1 1-1,0-1 0,0 0 0,-1 0 0,1 0 0,-1 1 0,1-1 0,-1-1 1,1 1-1,-1 0 0,0 0 0,1-1 0,-1 1 0,0-1 0,0 1 0,1-1 1,-1 0-1,0 1 0,0-1 0,-1 0-2,1-1 4,-1 0 0,1 0 0,-1 0 0,1-1 0,0 1 0,-1-1 0,1 1 0,0-1 0,0 0 0,0 0 0,0 0 0,0 0 0,1 0 0,-1 0 0,0 0 0,1 0 0,0-1 0,0 1 1,-1-1-1,1 1 0,1-1 0,-1 1 0,0-1 0,1 0 0,-1 1 0,1-2-4,-3-11 15,1 0 1,1 0-1,0 0 1,1-3-16,1-7 14,1 0 1,2 0 0,0 0 0,1 0 0,4-7-15,44-122-29,-39 118-8,18-49-235,4 1-1,4 1 1,22-31 272,-53 100-53,0 1-1,1-1 0,1 2 1,0-1-1,0 2 0,1-1 1,10-5 53,-12 9-26,2 1-1,-1 1 1,1 0 0,0 0-1,0 1 1,0 0 0,1 2 0,0-1-1,4 0 27,-2 2-24,-1 0 0,1 0-1,0 1 1,-1 1 0,1 0-1,0 1 1,6 2 24,-17-2-19,0-1 1,0 1-1,0 0 1,0 0-1,0 0 1,0 1-1,-1 0 1,1-1-1,-1 1 1,1 0-1,-1 1 0,1-1 1,-1 0-1,0 1 1,0 0-1,-1 0 1,1 0-1,0 0 1,-1 0-1,0 1 1,0-1-1,0 1 0,0-1 1,0 1-1,-1 0 1,1 0-1,-1-1 1,0 1-1,0 2 19,-1-1-18,0-1-1,0 0 1,0 0 0,0 0-1,-1 0 1,1 0-1,-1 0 1,0 0-1,0 0 1,-1 0 0,1 0-1,-1 0 1,0 0-1,0-1 1,0 1 0,0-1-1,-3 3 19,-5 5-22,0 0-1,0-1 1,-2 0-1,-2 2 23,10-9-2,-62 46 101,-3-3 1,-60 30-100,44-27 261,81-47-241,-21 15 108,21-9-87,16-4-39,10-3-115,1-2 1,-1 0 0,0-2-1,1 0 1,-1-2 0,4-1 112,16-3-377,68-15-909,-4-5 533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5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63 3009,'-1'-3'227,"1"0"1,-1 0 0,0 1 0,0-1 0,0 0-1,0 0 1,0 1 0,0-1 0,-1 1 0,1-1-1,-1 1 1,0 0 0,0-1 0,1 1 0,-2 0-1,1 0 1,0 1 0,-2-2-228,1 1 201,-1-1-1,0 2 1,0-1 0,0 0-1,-1 1 1,1 0 0,0 0-1,0 0 1,-1 1 0,1-1-1,-4 1-200,-1 0 112,0 1 0,0-1-1,0 2 1,0-1-1,0 1 1,0 1 0,1 0-1,-1 0 1,1 1-1,0 0 1,0 0 0,-1 1-112,-2 3 26,0 1 1,1 1-1,0 0 1,0 1 0,1-1-1,0 2 1,1-1-1,1 1 1,-2 3-27,-5 12 9,1 0-1,1 1 1,-7 22-9,12-26 2,1-1 1,1 1-1,-2 20-2,6-35-1,0 0 0,1 0 1,0 0-1,0 0 0,1 0 0,0 0 1,1 0-1,0 0 0,1 0 0,-1-1 1,4 6 0,-5-11-2,1 0 0,-1 0-1,1-1 1,0 1 0,0 0 0,0-1 0,1 0 0,-1 1 0,0-1 0,1 0 0,-1 0 0,1-1 0,0 1 0,0 0 0,0-1 0,-1 0 0,1 1 0,1-1 0,-1 0-1,0-1 1,0 1 0,0-1 0,0 1 0,0-1 0,1 0 0,-1 0 0,0 0 0,0-1 0,1 1 0,-1-1 0,0 1 0,0-1 0,0 0 2,11-3-9,-1-1 1,0 0 0,0 0 0,0-2 0,-1 1-1,0-2 1,0 1 0,-1-2 0,0 1 0,0-2-1,-1 1 9,4-6-40,0 0 1,-1 0-1,-1-1 0,0-1 0,-1 0 0,-1 0 0,3-9 40,-6 11-16,0-1-1,-1 0 0,-1-1 1,-1 1-1,0-1 1,-1 0-1,-1 0 0,-1-1 1,0-14 16,-1 28 34,-1 0 0,1 1 0,-1-1 0,0 0 0,0 1 1,-1-1-1,1 1 0,0-1 0,-1 1 0,0 0 0,0 0 0,0-1-34,1 4 17,1-1 0,-1 0 0,1 1 0,-1-1-1,1 1 1,-1-1 0,0 1 0,1-1 0,-1 1-1,0-1 1,1 1 0,-1 0 0,0-1 0,0 1-1,1 0 1,-1 0 0,0 0 0,0-1 0,0 1-1,1 0 1,-1 0 0,0 0-17,0 1 17,-1-1 0,1 0 0,0 1 0,0-1 0,0 1-1,0 0 1,0-1 0,0 1 0,0 0 0,0 0 0,0 0 0,0 0 0,0 0 0,0 0 0,1 0-1,-1 0 1,0 0 0,1 0 0,-1 0-17,-5 11 28,0 0 0,1 0 0,0 1 0,1-1 0,0 1 0,1 0 0,1 0 0,-1 14-28,1-7 9,1 0 0,1 0 0,1 0 0,1 0 1,3 16-10,-3-27 7,0-1 1,1 1 0,0-1 0,0 1 0,1-1 0,0-1 0,0 1 0,1 0 0,0-1 0,0 0 0,1 0 0,0 0 0,0-1 0,2 1-8,-4-4-89,1 1 0,0-1 1,0 0-1,0 0 0,0 0 0,0-1 1,1 1-1,-1-1 0,1-1 0,-1 1 1,1-1-1,0 0 0,0 0 0,0-1 1,0 1-1,-1-2 0,1 1 0,0 0 1,0-1-1,0 0 0,4-2 89,28-10-540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5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 5305,'169'-28'4842,"5"0"-4569,-154 24-191,1 2 0,0 0 1,2 1-83,-14 1 93,-1 0 1,1 1 0,0 0-1,-1 0 1,1 1 0,-1 0-1,1 1 1,3 2-94,-10-5 21,-1 1 0,0 0 1,1 0-1,-1-1 0,0 1 0,0 0 1,1 0-1,-1 0 0,0 1 1,0-1-1,0 0 0,0 0 0,-1 1 1,1-1-1,0 0 0,0 1 1,-1-1-1,1 1 0,-1-1 0,1 1 1,-1-1-1,0 1 0,0-1 1,1 1-1,-1-1 0,0 1-21,-1 6 28,1-1 1,-1 0-1,-1 1 0,1-1 0,-2 2-28,-2 15 67,4-17-57,1 0 1,0 0-1,0 0 0,0 1 0,1-1 0,0 0 0,1-1 0,-1 1 1,1 0-1,1 0 0,0 2-10,-2-7-21,1 1 1,-1-1-1,1 1 1,-1-1-1,1 0 1,0 1-1,0-1 1,0 0-1,0 0 1,1 0-1,-1-1 1,0 1-1,1 0 1,-1-1-1,1 0 1,0 1-1,-1-1 1,1 0-1,0 0 1,0-1-1,0 1 1,0-1-1,-1 1 1,1-1-1,0 0 1,0 0-1,0 0 0,1-1 21,2 1-249,0-1-1,0-1 0,1 1 1,-1-1-1,-1 0 0,1 0 1,0-1-1,-1 0 0,6-3 250,29-20-777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4:36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9 6585,'0'0'93,"-1"-1"0,1 1-1,0-1 1,0 1-1,0-1 1,-1 1 0,1-1-1,0 1 1,-1 0 0,1-1-1,0 1 1,-1-1-1,1 1 1,-1 0 0,1-1-1,0 1 1,-1 0-1,1 0 1,-1-1 0,1 1-1,-1 0 1,1 0-1,-1 0 1,1-1 0,-1 1-1,1 0 1,-1 0 0,1 0-1,-1 0 1,0 0-1,1 0 1,-1 0 0,1 0-1,-1 0 1,1 0-1,-1 1 1,1-1-93,-2 1 100,0 1-1,0-1 1,0 1 0,1-1 0,-1 1-1,1 0 1,-1 0 0,1 0 0,0 0-1,-1 0 1,1 1-100,-20 32 214,-61 110 216,70-121-401,1 1 0,1 0 0,1 0-1,2 1 1,0 2-29,5-21 0,1 1 0,-1 0-1,2 0 1,-1-1-1,1 1 1,0 0 0,1 0-1,0 5 1,0-11-13,0 0-1,0 1 0,0-1 0,0 0 0,0 0 0,0 0 0,0 0 0,1 0 0,-1 0 1,1 0-1,-1-1 0,1 1 0,0 0 0,0-1 0,0 1 0,0-1 0,0 0 1,0 0-1,0 0 0,0 0 0,0 0 0,0 0 0,1 0 0,-1-1 0,0 1 0,1-1 1,-1 0-1,0 1 0,3-1 14,16 1-441,0-1 0,1-1 1,-1-1-1,0-1 1,0 0-1,0-2 0,14-5 441,-17 5-710,-1-1 0,0-1-1,0-1 1,0-1 0,-1 0-1,0-1 1,-1-1 0,14-11 710,-26 19 67,-1 1 1,0-1 0,0 0-1,0 0 1,0 0-1,0 0 1,0 0 0,-1 0-1,0 0 1,1 0 0,-1-1-1,0 1 1,-1-1 0,1 1-1,-1-1 1,1-2-68,-1 3 279,0 1 1,0-1-1,0 1 0,0-1 1,-1 1-1,1-1 0,-1 1 1,0 0-1,1-1 0,-1 1 1,0 0-1,-1 0 1,1-1-1,0 1 0,0 0 1,-1 0-1,1 0 0,-1 1 1,0-1-1,0 0 0,0 1 1,0-1-280,2 2 54,0 0 1,-1 0 0,1 1-1,0-1 1,0 0-1,-1 1 1,1-1 0,0 0-1,0 0 1,0 1 0,-1-1-1,1 0 1,0 1-1,0-1 1,0 0 0,0 1-1,0-1 1,0 1-1,0-1 1,0 0 0,0 1-1,0-1 1,0 0 0,0 1-1,0-1 1,0 1-1,0-1 1,0 0 0,0 1-1,0-1 1,0 0-1,0 1 1,1-1 0,-1 0-1,0 1 1,0-1 0,0 0-1,1 0 1,-1 1-1,0-1 1,0 0 0,1 1-55,12 0 9,1 1 1,-1-2 0,1 0 0,-1 0-1,1-2 1,-1 1 0,1-2-1,-1 0 1,0 0 0,0-1-10,-4 1 1,-1-1-1,0 1 1,0-1 0,0-1-1,0 1 1,0-1-1,-1-1 1,0 1 0,0-1-1,0 0 1,1-4-1,-4 6-15,0-1 0,0 1 1,-1-1-1,1 0 0,-1-1 0,0 1 1,-1 0-1,0-1 0,1 0 0,-2 1 0,1-1 1,-1 0-1,0 0 0,0 0 0,0 0 1,-1-1 14,0 4-9,0 0 1,0 1 0,-1-1 0,1 0 0,-1 0-1,0 0 1,0 0 0,0 0 0,0 0 0,0 1-1,-1-1 1,1 0 0,-1 1 0,0-1-1,1 1 1,-1 0 0,0 0 0,-1 0 0,1-1-1,0 2 1,-1-1 0,1 0 0,-1 0 0,1 1-1,-1 0 1,0-1 0,1 1 0,-1 0 0,-1 0 8,0 0 10,0 0 0,0 1 0,0-1 1,0 1-1,0 0 0,0 0 0,-1 0 1,1 1-1,0-1 0,0 1 0,0 0 1,0 0-1,0 0 0,1 1 0,-1 0 1,0-1-1,1 1 0,-1 0 0,1 1 1,-1-1-1,-2 3-10,1 1 19,0-1 1,0 1-1,0 0 0,1 1 0,0-1 1,0 1-1,1 0 0,0 0 1,0 0-1,0 0 0,1 0 1,0 0-1,1 1 0,-1-1 0,1 1 1,1 0-1,0-1 0,0 6-19,0-2 7,1 0 0,1 1 0,0-1 0,0 0 0,1 0-1,0 0 1,1-1 0,0 1 0,1-1 0,0 0 0,1 0-1,2 3-6,7 6-105,2 0 0,0-1 0,0-1 0,2-1 0,0 0 0,4 1 105,60 42-265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4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308 116 1184,'0'-80'791,"0"79"-720,0-1-1,-1 0 0,1 0 1,0 1-1,0-1 1,-1 0-1,1 1 1,-1-1-1,1 0 1,-1 1-1,0-1 1,1 1-1,-1-1 0,0 1 1,0-1-1,0 1 1,0 0-1,-1 0 1,1-1-1,-1 1-70,1 0 46,0 1 0,0-1-1,-1 1 1,1-1 0,0 1-1,-1 0 1,1 0 0,0 0-1,-1 0 1,1 0 0,0 0-1,-1 0 1,1 0 0,0 0-1,-1 0 1,1 1 0,0-1-1,-1 1 1,1-1-46,-7 4 67,2-1-1,-1 1 1,0 0-1,1 0 1,0 1 0,-4 3-67,-1 3-2,-1 1 1,2 0 0,0 1 0,0 0 0,1 1-1,1 0 1,0 0 0,1 1 0,0 0-1,1 0 1,1 0 0,1 1 0,-2 11 1,3-9 2,2 0 0,0 0 0,1 0 1,1 0-1,1 0 0,1 8-2,4 40 49,-2 86 182,-13 148-231,7-285 10,-1-1 1,-1 1-1,0-1 1,0 0-1,-4 6-10,5-15-48,0 0 0,0 0 0,0-1 1,-1 1-1,0-1 0,0 1 0,0-1 0,0 0 0,-1 0 1,1-1-1,-1 1 0,0-1 0,0 1 0,-1-1 0,1-1 1,-5 3 47,-20 5-255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5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0 180 3465,'26'-36'1232,"17"4"-1112,-1 6-88,16 3-176,-1-1-88,-3 7-248,-1 2-176,-8 9 432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5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42 338 1432,'-17'7'727,"15"-5"-397,-1-1 1,0 0 0,1 1 0,-1-1 0,0 0-1,0-1 1,0 1 0,0 0-331,3 4 552,2 23-95,2 1-1,3 11-456,-6-36 37,1 7 7,1 1 0,0-1 0,1 0 1,0 0-1,1-1 0,0 1 0,0-1 0,1 0 1,1-1-1,-1 1 0,2-1 0,-1-1 0,1 1 1,5 2-45,-8-6-98,1 0 0,0-1 1,1 0-1,-1-1 1,1 1-1,0-1 1,0 0-1,0-1 1,0 0-1,0 0 1,0 0-1,0-1 0,1 0 1,-1-1-1,1 0 1,-1 0-1,1 0 1,-1-1-1,0 0 1,1 0-1,4-2 98,28-12-396</inkml:trace>
  <inkml:trace contextRef="#ctx0" brushRef="#br0" timeOffset="1">79 86 5073,'8'-38'1872,"15"12"-1968,1 7-1304,4 17 904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6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39 3497,'-7'-17'1656,"3"6"-736,2 7-8,2 2-319,-2 0-41,2 2-160,0-2-96,0 2-176,0 0-80,0 0-192,10 0-320,18 0-1225,-13 2 1113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6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7066,'9'-17'2528,"3"13"-2216,1 6-104,9-2-264,5-2-200,7-7 168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6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 3953,'0'-2'1544,"-2"0"-1064,-1 0-320,3 2-176,0 2-8,7 47 8,8 59 8,-11-42 16,-2 5 16,-2 3 8,4 1-8,1-11-160,-5-3-184,0-16-480,-5-6-456,-1-10 776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7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2 248 6041,'0'-5'235,"0"0"-136,-1-1 1,1 1-1,0 0 1,0-1-1,1 1 1,0 0-1,0 0 1,0-1-1,0 1 1,1 0-1,0 0 1,0 0-1,0 1 1,1-1 0,-1 0-1,1 1 1,0 0-1,4-4-99,7-5-267,0 1 0,1 1-1,0 1 1,1 0 0,0 1 0,0 0 0,7-1 267,8-3-466,1 2 1,0 1 0,21-3 465,-32 8-67,1 2 0,0 0-1,0 1 1,0 1 0,0 2 0,10 1 67,-24-1-10,-1 0 0,1 0 0,-1 1 0,0 1 0,0-1 0,0 1 0,0 0 0,0 1 0,3 2 10,-6-4-10,-1 1 0,1 0 1,-1 0-1,1 0 1,-1 1-1,-1-1 1,1 1-1,0 0 0,-1 0 1,1 0-1,-1 0 1,0 0-1,-1 0 0,1 0 1,-1 1-1,1 1 10,-1 0-2,0 0 1,-1 0-1,1 0 0,-1 1 0,0-1 0,-1 0 1,0 0-1,0 1 0,0-1 0,0 0 0,-1 0 0,0 0 1,-1 0-1,1-1 0,-1 1 0,0-1 0,0 1 1,-1-1-1,0 0 0,0 0 0,0 0 0,0-1 0,-4 3 2,-9 8 14,0-1-1,-2 0 0,1-2 0,-2 0 0,-20 9-13,-32 13-603,-53 17 603,74-31-246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7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450 440 4017,'3'-9'176,"-2"4"-43,1 0 0,0 0 0,-1-1 0,0 1 0,0 0 0,-1-1 0,0-2-133,0 6 15,0 1 0,0 0-1,-1 0 1,1-1 0,-1 1 0,1 0 0,-1 0-1,1 0 1,-1 0 0,0 0 0,0 0 0,1 0-1,-1 0 1,0 0 0,0 0 0,0 0-1,0 0 1,0 0 0,0 1 0,0-1 0,0 1-1,-1-1 1,1 0 0,0 1 0,0 0-1,0-1 1,-1 1 0,1 0 0,0 0 0,-1-1-1,1 1 1,0 0-15,-20-3-13,0 0 1,1 1-1,-1 1 0,0 1 0,-9 2 13,20-1-7,1 1-1,-1 0 1,0 0 0,0 1-1,1 0 1,0 1 0,0 0-1,0 1 1,0-1 0,0 2-1,1-1 1,-2 3 7,-8 8-3,0 0-1,1 2 1,1 0 0,0 1-1,2 1 1,0 0-1,1 1 1,1 1-1,-8 20 4,16-32-17,1 0-1,0 0 0,0 1 0,1-1 0,0 1 0,1 0 0,0 5 18,1-12-11,0 0 0,1-1-1,-1 1 1,1-1 0,-1 1 0,1-1 0,0 1-1,1-1 1,-1 0 0,0 1 0,1-1 11,0-1-7,-1 0 0,0 0 0,1-1 1,-1 1-1,1-1 0,-1 1 0,1-1 1,-1 0-1,1 0 0,0 1 0,0-1 1,0 0-1,0-1 0,0 1 0,0 0 0,0 0 1,0-1-1,0 0 0,1 1 7,2-1-1,1-1 1,-1 1-1,0-1 1,1-1-1,-1 1 0,0-1 1,0 1-1,0-1 1,0-1-1,-1 1 0,1-1 1,0 0-1,0-1 1,20-15 24,-2 0 1,0-2-1,-2-1 0,0 0 0,4-9-24,-8 11 15,-1-1 0,-1 0-1,-1-2 1,-1 1 0,-1-2-1,0-2-14,-7 13 27,0 1 0,-1-1-1,-1 0 1,0 0-1,-1 0 1,0 0-1,-1 0 1,0-1-1,-1 1 1,-1 0 0,0-1-1,-3-12-26,-11-31 523,-3 0 0,-24-52-523,39 100 158,2 6-6,0 0 1,0-1-1,-1 1 0,1 0 1,-1 0-1,0 0 0,0 0 1,0 0-1,0 1 0,0-1 0,-2-1-152,10 22-49,25 48 13,-15-32 41,-1 1 1,9 33-6,-10-21-4,-3 0 1,-1 1-1,0 29 4,4 144-1374,-11-158 382,2-3-229,-4-53 1054,1 0 0,0-1 1,0 1-1,4 5 167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8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58 3065,'0'-3'71,"0"1"0,0 0 1,0 0-1,0 0 0,0 0 1,0-1-1,0 1 0,-1 0 0,1 0 1,-1 0-1,0 0 0,0 0 1,0 0-1,0 0 0,0 0 1,0 0-1,0 0 0,0 1 1,-2-2-72,1 1-9,0 0 1,0 1-1,-1-1 1,1 1-1,-1 0 1,1 0-1,-1-1 1,0 2 0,1-1-1,-1 0 1,0 0-1,0 1 1,0 0-1,1-1 1,-3 1 8,1 0 63,0 0 1,1 0-1,-1 0 1,0 1-1,0-1 0,0 1 1,1 0-1,-1 0 1,0 0-1,1 1 1,-1-1-1,1 1 0,0 0 1,-1 0-1,1 0 1,0 0-1,0 1 1,0-1-1,0 1 1,1 0-1,-1 0 0,1 0 1,0 0-1,0 0 1,0 0-1,0 1 1,0-1-1,1 0 0,-1 1 1,1 0-1,0-1 1,0 3-64,-3 11 159,1-1 1,1 1-1,0 0 1,1-1-1,1 1 0,1 0 1,0 0-160,7 50 135,8 30-135,5 45 32,-17-97 10,-2-1 0,-2 1 0,-2-1 0,-7 38-42,5-60-186,0 0 0,-2-1 0,0 1-1,-2-1 1,0 0 0,-1-1 0,-1 0-1,-1-1 1,-1 0 0,-8 11 186,-9 1-1466,0-5 597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6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0 6489,'-8'5'447,"0"0"0,0 1-1,1 0 1,-1 1 0,1-1-1,1 1 1,-1 1 0,1-1-1,1 1 1,-6 8-447,-4 12 39,1-1-1,-6 22-38,15-38 155,-5 16-103,0-1 1,2 2-1,1-1 0,1 1 1,2 0-1,-1 22-52,4-36 19,2 0 0,-1 1 0,2-1 1,0 0-1,0 0 0,4 10-19,-3-16 6,0 0-1,0 0 1,1-1 0,-1 1 0,2-1 0,-1 0 0,1 0 0,0 0-1,1-1 1,-1 1 0,4 1-6,-4-4 2,-1-1-1,1 0 1,-1-1-1,1 1 1,0-1-1,0 0 1,0 0-1,1 0 1,-1-1-1,0 0 1,1 0-1,-1 0 1,1 0 0,-1-1-1,0 0 1,1 0-1,-1-1 1,1 0-1,-1 0 1,1 0-1,-1 0 1,3-2-2,12-4 5,-1 0 1,0-1-1,0-1 1,-1-1 0,6-5-6,-2 0 3,-1-1 0,0-1 0,-1-1 0,12-14-3,11-16 460,11-18-460,-54 66 4,0 0 1,0 0 0,0 0 0,0 0 0,0 0-1,0 0 1,-1 0 0,1 0 0,0 0-1,0 0 1,0 0 0,0 0 0,0 0 0,0 0-1,0 0 1,0 0 0,-1 0 0,1 0-1,0 0 1,0 0 0,0 0 0,0-1 0,0 1-1,0 0 1,0 0 0,0 0 0,0 0-1,0 0 1,0 0 0,0 0 0,-1 0 0,1 0-1,0 0 1,0 0 0,0-1 0,0 1 0,0 0-1,0 0 1,0 0 0,0 0 0,0 0-1,0 0 1,0 0 0,0 0 0,0-1 0,0 1-1,0 0 1,0 0 0,0 0 0,0 0-1,0 0 1,0 0 0,0 0 0,1 0 0,-1 0-1,0-1 1,0 1 0,0 0 0,0 0-1,0 0 1,0 0 0,0 0 0,0 0 0,0 0-1,0 0 1,0 0 0,0 0 0,1 0 0,-1 0-1,0 0-4,-9 2 127,2 2-112,0 0-1,0 1 1,0 0 0,1 0 0,0 1-1,0 0 1,0 0 0,1 0-1,-1 0 1,2 1 0,-3 4-15,5-8-2,0 0 0,1 1 1,-1-1-1,1 1 0,0-1 0,-1 1 1,2 0-1,-1-1 0,0 1 0,1 0 1,0-1-1,0 3 2,0-3-3,0-1 0,1 0 1,0 1-1,-1-1 0,1 0 1,0 1-1,0-1 0,0 0 1,0 0-1,1 0 0,-1 0 0,0 0 1,1 0-1,0 0 0,-1 0 1,1-1-1,0 1 0,0 0 0,0-1 1,1 1 2,2 1-11,0 0 0,1 0 0,0 0 0,0-1 1,-1 1-1,1-1 0,1-1 0,-1 1 0,0-1 0,0 0 1,0-1-1,1 0 0,-1 1 0,0-2 0,1 1 0,-1-1 1,0 0-1,0 0 0,0-1 0,0 0 0,0 0 0,0 0 0,3-3 12,-1 1-17,-1 0 1,0 0-1,0-1 1,0 0 0,-1-1-1,1 1 1,-1-1-1,-1-1 1,1 1 0,-1-1-1,0 0 1,-1 0-1,1 0 1,-1 0 0,-1-1-1,1 0 1,0-6 15,8-37-7,-10 38 50,1 1 0,0-1-1,0 1 1,2 0 0,-1 0-1,1 1 1,5-8-43,-10 19 1,0-1 0,1 1 1,-1 0-1,0-1 0,1 1 0,-1 0 0,1-1 1,-1 1-1,1 0 0,-1 0 0,0-1 0,1 1 1,-1 0-1,1 0 0,-1 0 0,1-1 0,-1 1 1,1 0-1,-1 0 0,1 0 0,-1 0 0,1 0 1,0 0-1,-1 0 0,1 0 0,-1 0 0,1 1 1,-1-1-1,1 0 0,-1 0 0,1 0 0,-1 0 1,0 1-1,1-1 0,-1 0 0,1 1 0,-1-1 1,1 0-1,-1 1 0,0-1 0,1 0 0,-1 1-1,21 21-23,-16-15 21,8 7 6,-2 1 1,0-1-1,-1 2 0,0 0 0,-1 0 0,0 2-4,-6-11 2,0 1-1,-1 0 1,0-1-1,0 1 1,0 0-1,-1 0 1,0 0-1,-1 0 1,0 0 0,0 0-1,-1 0 1,0 0-1,0 0 1,-1 0-1,-1 2-1,2-5 5,0-2-3,1 1-1,-1-1 0,-1 0 1,1 1-1,0-1 1,-1 0-1,0 0 0,0 0 1,0 0-1,-1 2-1,3-6 12,-1 0 0,1 0-1,0 0 1,0 0 0,0 0 0,-1 0 0,1 0-1,0 0 1,0 0 0,1 0 0,-1 0 0,0 0-1,0 0 1,0 0 0,1 0 0,-1 0-1,0 0 1,1 0 0,0-1-12,3-11 12,2-1 1,-1 0-1,2 1 0,0 0 1,1 1-1,1-3-12,3-3 7,-4 4-2,0 1 1,1 1-1,0-1 0,1 1 0,0 1 0,1 0 0,0 0 0,1 1 0,0 1 0,4-3-5,-14 11 0,-1 0-1,1 0 1,-1 0-1,1 0 1,-1 0-1,1 1 1,0-1-1,-1 1 1,1-1-1,0 1 1,0-1-1,-1 1 1,1 0-1,0 0 1,0 0 0,-1 0-1,1 0 1,0 1-1,0-1 1,-1 0-1,1 1 1,1 0 0,-1 0 0,0 1 0,0-1-1,0 1 1,0-1 0,0 1 0,-1 0 0,1 0 0,-1-1 0,1 1 0,-1 0 0,0 1 0,0-1 0,0 0 0,0 0 0,0 1 0,3 10-46,0 1 1,-1 0 0,0 0 0,-1 0 0,0 4 45,-2-14-36,2 22-187,-1-17-140,-1 0 0,1 0-1,0 0 1,1 0-1,0 0 1,1 0 0,0 0-1,0-1 1,4 8 363,16 13-1016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8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0 171 5857,'64'-57'2009,"24"16"-2217,1 7-537,9-4 489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45:18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91 3433,'2'-12'352,"-1"0"0,0 0 0,-1 0 0,-1-3-352,1 14 36,0 0 0,-1-1 0,1 1 0,-1 0 0,1 0 0,-1 0 0,1 0 0,-1 0 0,0 0 0,1 0 0,-1 0 0,0 0 0,0 0 0,0 1 0,0-1 0,0 0 0,0 0 0,0 1 0,0-1 0,0 1 0,0-1 0,0 1 0,0-1-36,-26-4 371,25 5-351,-13-1-5,1 1 1,-1 0-1,0 1 0,0 1 0,0 1 1,1 0-1,-3 1-15,-8 4-18,1 0 0,0 2 0,-16 8 18,33-14-3,0 0-1,1 0 1,0 0 0,0 1-1,0 0 1,1 0-1,-1 0 1,1 1-1,0-1 1,1 1 0,-4 6 3,6-9-3,0 1 0,0 0 1,1-1-1,-1 1 1,1 0-1,0 0 0,0 0 1,0 0-1,1 0 1,-1 1-1,1-1 1,0 0-1,0 0 0,0 0 1,1 0-1,0 0 1,-1 1-1,1-1 0,1 0 1,-1-1-1,1 1 1,0 1 2,2 3-2,1-1-1,0 0 1,0 0 0,0-1 0,1 0 0,0 0 0,0 0 0,1 0 0,0-1 0,0 0-1,0-1 1,3 2 2,19 9 13,1-1 0,18 6-13,-32-14 6,-3 0-8,11 2 24,-2 1 0,0 2 0,0 0 0,-1 1 0,0 1 0,3 4-22,-20-14 10,-1 0 0,1 0 0,0 1 0,-1-1 1,0 1-1,1 0 0,-2 0 0,1 0 0,0 0 0,-1 1 0,0-1 0,0 1 0,0-1 0,0 1 0,-1 0 1,0 0-1,0 0 0,0 0 0,-1-1 0,1 1 0,-1 0 0,0 0 0,-1 0 0,1 0 0,-1 0 0,0 0 1,0 0-1,-1-1 0,1 1 0,-1 0 0,0-1 0,0 1 0,-2 2-10,-1 1 8,0 0 0,-1 0 0,0-1 1,0 1-1,-1-1 0,0-1 0,-5 6-8,-9 3-89,1 0 1,-14 7 88,-15 6-709,-10 2 709,-64 27-386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6:33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1 569 976,'0'0'771,"0"0"20,0 0-111,0 0-159,0 0-74,0-1 35,45-120 1647,-41 108-1974,-1 0 0,-1 0 0,0 0-1,-1-1 1,0 1 0,-1 0 0,-1-4-155,2-36 277,1 1-96,-2-1-1,-2 1 1,-3-7-181,2 17 165,3 36-145,0 6-13,0-1 0,1 0 0,-1 1 0,0-1 0,0 0 0,0 1 0,0-1 0,0 0 0,0 1 0,0-1 0,0 0 0,0 1 0,0-1 0,0 0 0,0 0 0,-1 1 0,1-1 0,0 1 0,0-1 0,-1 0 0,1 1 0,0-1 0,-1 1 0,1-1 0,-1 0 0,1 1 0,-1-1 0,1 1 1,-1-1-1,1 1 0,-1 0 0,1-1 0,-1 1-7,0 1-2,1 1 1,-1 0 0,1-1-1,0 1 1,0 0 0,0-1-1,0 1 1,0 0 0,0 0-1,0-1 1,0 2 1,4 32 71,-3 0 0,-1 18-71,-1 0 85,1-20-25,2 1 1,1 0-1,4 10-60,-4-28 27,1-1 1,0 0-1,1-1 0,0 1 1,1-1-1,1 0 0,1 0 1,3 4-28,9 13 34,-1 0 0,-1 2-34,-17-31-24,-1-1 0,1 0 0,0 0 1,0 0-1,-1 0 0,1 0 0,0 0 0,0 0 1,0-1-1,0 1 0,0 0 0,0 0 0,0-1 1,0 1-1,1-1 0,-1 1 0,0-1 0,0 1 1,0-1-1,1 0 0,-1 1 0,0-1 1,0 0-1,1 0 0,-1 0 0,0 0 0,0 0 1,1 0-1,-1-1 24,6 0-265,0 0 0,0-1 0,0 0 0,-1-1 0,2 0 265,6-3-411,9-2-399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6:33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148 146 3313,'-147'-29'1528,"147"19"-760,8 1-8,0 3-23,11-8-257,8 7-120,4-1-216,9-2 0,3 1-40,7-1-16,-2 2-32,-3-3-56,-3 5-472,-15 0-424,-9 4 535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6:36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1 845 1784,'1'1'258,"1"-1"-1,-1 1 0,1-1 0,0 1 1,-1-1-1,1 0 0,-1 0 0,1 0 0,0 0 1,-1 0-1,1 0 0,0 0 0,-1-1 1,1 1-1,-1 0 0,2-1-257,27-13 1079,-14 6-578,13-4-391,0-1-1,0-2 0,-2 0 1,1-2-1,-2-1 0,-1-2 1,13-12-110,-33 27 20,0-1 0,-1 0 0,0 1 1,-1-2-1,1 1 0,-1 0 0,0-1 0,0 1 1,-1-1-1,0 0 0,0 0 0,-1 0 1,0 0-1,0 0 0,-1 0 0,1 0 0,-2-2-20,1 5 17,0-1 0,0 1 0,-1 0 0,1 0 0,-1-1 0,0 1 0,-1 0 0,1 0 0,-1 0 0,0 0 0,0 0 0,0 1 0,0-1 0,-1 0 0,1 1 0,-1 0 0,0-1 0,0 1 0,0 1 0,0-1 0,-1 0 0,1 1 0,-1-1 0,0 1 0,1 0 0,-1 0 0,0 1 0,-3-2-17,-10 0 53,-1 0 1,1 1-1,-1 1 1,1 0-1,-1 1 1,0 1-1,-3 2-53,0-2 103,11-1 121,12-2 39,23-3-46,110-17-163,-38 4-33,-76 14-18,22-3 14,1 1 0,30 1-17,-73 5-3,1-1 0,-1 1-1,1 1 1,0-1 0,-1 0-1,1 0 1,0 1 0,-1-1-1,1 0 1,-1 1 0,1 0-1,-1-1 1,1 1 0,-1 0 0,2 1 3,-3-2-1,1 1 1,-1-1 0,0 1 0,1 0 0,-1-1 0,1 1 0,-1 0-1,0-1 1,0 1 0,1 0 0,-1 0 0,0-1 0,0 1 0,0 0 0,0 0-1,0-1 1,0 1 0,0 0 0,0 0 0,0-1 0,0 1 0,0 0-1,-1 0 1,-1 6 9,-1-1 0,0 1-1,0-1 1,-1 0-1,0 0 1,-2 4-9,-10 15 12,12-14-13,0 1 1,0 0 0,2 0-1,-1 0 1,1 0-1,1 0 1,0 1-1,1-1 1,0 0-1,2 3 1,-2-6 1,1 0-1,1-1 0,-1 1 1,2-1-1,-1 1 0,1-1 1,0 0-1,1 0 0,0 0 1,0 0-1,1-1 0,0 0 1,0 1-1,4 2 0,-4-6-4,0 0 0,1 0 0,0 0 0,-1 0 0,1-1 0,1 0 0,-1-1 0,0 1 0,1-1 0,-1 0 0,1-1 0,0 1 0,0-2 0,-1 1 0,2 0 4,11-1 6,-1 0 0,1-1 0,-1-1 0,19-3-6,-6-3-20,0-2 0,0 0 0,-1-2 0,0-2 0,-1 0 0,-1-2 0,0-1 0,3-4 20,-18 11-15,0 0 0,0-1 0,-1-1 0,-1 0 1,0 0-1,8-12 15,-14 16 7,0 0 0,0 0 0,-1 0 0,0 0 0,0 0 0,-1-1 0,0 0 0,-1 0 1,0 0-1,0 0 0,-1 0 0,1-8-7,-2 14 16,0-1 0,-1 1 1,1 0-1,-1-1 0,1 1 0,-1 0 0,0 0 1,0 0-1,0 0 0,-1-1 0,1 2 1,-1-1-1,0 0 0,1 0 0,-1 0 0,-1 1 1,1-1-1,0 1 0,0 0 0,-1-1 1,0 1-1,1 0 0,-1 1 0,0-1 1,0 0-1,0 1 0,0 0 0,0-1 0,0 1 1,0 0-1,-1 1 0,1-1 0,0 1 1,-2-1-17,-4 0 10,-1 0 1,0 1-1,0 0 0,0 0 1,0 1-1,0 1 1,0 0-1,0 0 1,0 0-1,1 2 1,-1-1-11,-1 2 1,-1 0 1,2 1 0,-1 1-1,1-1 1,0 1-1,0 1 1,1 0 0,0 0-1,0 1 1,-2 3-2,7-5 0,-1-1 1,1 0-1,0 1 0,0 0 1,0 0-1,1 0 1,0 0-1,1 1 0,0-1 1,0 1-1,0-1 1,1 1-1,0 0 1,1 0-1,0-1 0,0 8 0,1-12-1,-1 0-1,1 1 1,-1-1-1,1 0 0,0 0 1,0-1-1,0 1 1,1 0-1,-1 0 1,1 0-1,0-1 0,-1 1 1,1-1-1,0 1 1,0-1-1,1 0 1,1 2 1,0-1-4,1 0 1,0 0 0,0-1 0,-1 1 0,1-1 0,1 0-1,-1 0 1,0-1 0,0 1 0,1-1 3,5 0 4,-1 1 0,0-2 0,1 1 0,-1-1 0,0-1 1,1 0-1,-1 0 0,0-1 0,0-1 0,9-2-4,-12 2 2,0 0 0,0-1 0,-1 1 0,1-1 0,-1 0 0,0-1 0,0 0 0,0 0 0,-1 0 0,0 0 0,0-1 0,0-1-2,3-5 1,0 0 0,-1-1-1,-1 0 1,0 0 0,2-11-1,-7 23 8,3-9 21,-2 12-96,6 7 26,38 37 88,35 33-111,-79-79 66,0 1-1,0 0 1,0-1 0,0 1-1,0-1 1,0 1 0,0-1 0,0 0-1,0 0 1,0 0 0,0 0-1,0 0 1,0-1 0,0 1-1,0-1 1,0 1 0,0-1-1,0 0 1,0 1 0,0-1 0,0 0-1,0 0 1,-1 0 0,1-1-1,0 1 1,-1 0-2,0 0 25,-1 1-1,0 0-24,0 0 14,6-17-48,-3 10 23,16-42 27,-18 46-16,1 1 1,-1-1-1,1 1 1,-1 0 0,1-1-1,0 1 1,0 0-1,0 0 1,0 0-1,0 1 1,0-1-1,1 0 1,-1 1 0,1-1-1,-1 1 1,2-1-1,9-3-15,0 0 0,-1-1 0,0 0 0,7-6 15,9-4-4,-27 15 5,1 1 0,0-1 1,0 1-1,-1-1 1,1 1-1,0-1 0,0 1 1,0 0-1,0 0 1,-1 0-1,1 0 0,0 0 1,0 0-1,0 0 0,0 1 1,-1-1-1,1 1 1,0-1-1,0 1 0,-1 0 1,1 0-1,0 0 1,-1 0-1,1 0 0,-1 0 1,1 0-1,-1 0 1,0 1-1,1-1-1,1 4-3,1-1 0,-1 1 0,0-1 0,0 1-1,-1 0 1,0 0 0,1 3 3,7 20-4,-1 0 0,-1 1 0,-2-1 0,0 1 0,-3 0 0,0 1 0,-2 3 4,16-69 247,-15 30-246,30-53-9,-27 51 13,0 1 1,0 0-1,1 0 0,0 0 1,0 1-1,0 0 1,8-5-6,-12 9-2,1 0 0,0 1 0,-1-1 0,1 1 0,0 0 0,0 0 0,0 0 0,0 0 0,0 0 1,0 1-1,0-1 0,0 1 0,1 0 0,-1 0 0,0 0 0,0 1 0,0-1 0,0 1 0,0-1 0,0 1 0,0 0 1,0 0-1,0 0 0,0 1 0,1 0 2,8 5 1,-1 1 0,0 0-1,0 1 1,-1 0 0,5 5-1,12 10 2,-18-15-4,1-1-1,1-1 1,-1 0-1,1-1 0,0 0 1,1 0-1,-1-1 0,6 1 3,-12-5 1,0 1-1,1-1 1,-1-1-1,0 1 1,1-1-1,-1 0 0,1 0 1,-1 0-1,0-1 1,1 0-1,-1 0 1,0 0-1,0-1 0,0 0 1,0 0-1,0 0 1,0 0-1,0-1 1,-1 0-1,1 0 0,-1 0 0,0 0 4,0 0-1,-1-1 0,1 1 1,-1-1-1,0 0 0,0 0 0,0 0 1,0 0-1,-1-1 0,0 1 1,0-1-1,0 1 0,0-1 1,-1 0-1,0 1 0,0-1 0,0 0 1,0 0-1,-1 0 0,0 0 1,0 0-1,0 0 0,-1-3-3,-2-12 17,-1-1-1,-1 1 1,-1 0-1,-1 1 1,-1-2-17,1 1 28,3 7-89,10 22-140,8 15 86,26 27 96,26 38 72,-56-75-54,-2 0 0,1 1 0,-2 1 0,0-1 0,1 8 1,-7-19-3,0 0 0,0 0 0,0 0 0,-1 0 0,1 0 0,-1 0 0,0 0 0,0 0 0,-1 0-1,1 0 1,-1 0 0,0 0 0,0 0 0,0 0 0,0 0 0,-1 0 0,0 0 0,0-1 0,0 2 3,0-2 1,0-1 1,-1 1-1,1-1 1,0 1-1,-1-1 1,1 0-1,-1 0 0,0 0 1,0 0-1,0 0 1,1-1-1,-2 1 0,1-1 1,0 0-1,0 0 1,0 0-1,-1 0 1,1-1-1,0 1 0,-1-1 1,1 0-1,0 0 1,-3 0-2,5 0-3,-1-1 0,0 1 0,1 0 0,-1-1 0,1 1 0,-1-1 0,1 0 0,-1 1 0,1-1 0,-1 0 0,1 0 0,-1 0 0,1 0 0,0 0 0,0 0 0,-1-1 0,1 1 0,0 0 0,0-1 0,0 1 0,0 0 0,1-1 0,-1 1 0,0-1 0,1 1 0,-1-1 0,1 0 0,-1 1 0,1-1 0,0 0 0,0 1 0,-1-1 0,1 0 0,1-1 3,-1 3-5,0 0-1,0-1 0,0 1 1,0-1-1,1 1 0,-1-1 0,0 1 1,0 0-1,1-1 0,-1 1 1,0 0-1,1-1 0,-1 1 1,0 0-1,1 0 0,-1-1 1,1 1-1,-1 0 0,0 0 0,1-1 1,-1 1-1,1 0 0,-1 0 1,1 0-1,-1 0 0,0 0 1,1 0-1,0 0 6,17-2-94,-10 2 49,24-5 8,0-2 1,0 0 0,28-12 36,19-5 6,-61 19-9,-1 0 0,0-1 0,0-1 0,-1 0-1,1-2 1,-1 0 0,8-6 3,-16 9 9,0-1-1,0 0 0,-1 0 1,0 0-1,-1-1 0,1 0 0,-1 0 1,-1 0-1,0-1 0,0 0 1,-1 0-1,0 0 0,0-1 1,0-3-9,-1 0 41,0 0 0,-1-1 0,0 0 0,-1 1 0,-1-1 1,0 0-1,-1 0 0,-1-2-41,-5-28 190,-11-37-190,6 30 18,-6-37 46,-3-55-64,21 143 0,1 0-1,-1 0 1,0 0-1,0 0 1,0 0-1,0 0 1,0 0-1,0 0 1,0 0-1,0 0 1,0 0-1,0 0 1,0 0-1,0 0 1,0 0-1,0 0 1,0 0-1,0 0 1,0 0-1,0 0 1,0 0-1,1 0 1,-1 0-1,0 0 1,0 0-1,0 0 1,0 0-1,0 0 1,0 0-1,0 0 1,0 0 0,0 0-1,0 0 1,0 0-1,0 0 1,0 0-1,0 0 1,0 0-1,0 0 1,0-1-1,0 1 1,0 0-1,0 0 1,0 0 0,5 10-15,7 15-9,16 44-11,7 14 39,1 17-4,-27-71 7,-2 1 0,0 1 1,-2-1-1,-1 1 0,-1 12-7,-4 11 15,-1 0 0,-3 0-1,-3 6-14,-36 158 76,40-198-72,-8 32 19,-1 24-23,11-61 0,1 0 1,0 0 0,1 0 0,1 0 0,0 0 0,2 0-1,1 8 0,-3-20 1,-1 0 0,1 0 0,0 0 0,1-1 0,-1 1 0,1 0 0,-1 0-1,1-1 1,0 1 0,0-1 0,0 1 0,0-1 0,0 0 0,0 0 0,1 0 0,-1 0-1,1 0 1,0 0 0,2 1-1,-1-2 4,0 0-1,0 1 0,0-1 1,0-1-1,0 1 0,0-1 1,0 1-1,0-1 1,0-1-1,0 1 0,1 0 1,-1-1-1,0 0 0,3-1-3,4-1 7,-1 0 1,0-1-1,0 0 0,0-1 0,-1 0 0,1-1 0,-1 0 0,-1 0 0,1-1 0,-1 0 0,0 0 0,-1-1 1,1 0-1,-1 0 0,2-6-7,-2 4-12,-1-1-1,-1 1 1,0-1 0,0 0 0,-1-1 0,-1 1-1,0-1 1,0 0 0,-1 0 0,-1 0 0,0 0 0,0 0-1,-2-12 13,0 9-25,-1 1-1,0-1 0,-1 1 0,-1-1 0,0 1 1,-1 0-1,0 1 0,-1-1 0,-1 1 0,-2-3 26,3 7-10,0 0 0,-1 0 0,0 1-1,0 0 1,-1 0 0,0 0 0,0 1-1,-1 0 1,0 1 0,0 0 0,-1 0-1,0 1 1,1 1 0,-4-1 10,-2 0-3,0 0 0,0 2 0,-9-1 3,-22-6 38,31 4-16,15 6-22,0 0 0,0 0 1,0 0-1,0-1 0,0 1 0,0 0 1,0 0-1,0 0 0,0 0 1,0 0-1,0-1 0,0 1 0,0 0 1,0 0-1,0 0 0,0 0 1,0 0-1,0-1 0,0 1 0,0 0 1,0 0-1,0 0 0,0 0 1,0 0-1,0-1 0,0 1 0,0 0 1,0 0-1,1 0 0,-1 0 1,0 0-1,0 0 0,0 0 0,0-1 1,0 1-1,0 0 0,0 0 1,1 0-1,-1 0 0,0 0 0,0 0 1,0 0-1,0 0 0,0 0 1,1 0-1,29-9 12,-25 8-11,245-59 93,-164 35-106,76-33 12,-160 57-1,16-5 7,-2-1 0,1-1 0,-1 0 0,0-1 0,-1-1 0,0-1 0,9-7-6,-22 16 4,0 0-1,-1 0 1,1 0 0,0 0 0,-1 0-1,1 0 1,-1-1 0,0 1-1,0 0 1,0-1 0,0 1 0,0-1-1,0 1 1,-1-1 0,1 1-1,-1-1 1,0 0 0,0 1 0,0-1-1,0 0 1,0 1 0,0-1 0,-1 1-1,1-1 1,-1 1 0,0-1-1,0 1 1,0-1 0,0 1 0,0 0-1,-1-1 1,1 1 0,0 0-1,-1 0 1,0 0 0,0 0 0,1 0-1,-2 0-3,0-2 7,-1 1-1,1 1 1,0-1 0,-1 0-1,0 1 1,1 0-1,-1 0 1,0 0-1,0 0 1,-1 0-1,1 1 1,0 0-1,0 0 1,-1 0 0,1 0-1,0 1 1,-1 0-1,1 0 1,-1 0-1,1 0 1,0 1-1,-3 0-6,3 0 2,0 1 0,1 0 0,-1-1 0,0 1-1,1 1 1,-1-1 0,1 1 0,0-1-1,0 1 1,0 0 0,0 0 0,0 0 0,1 0-1,-1 1 1,1-1 0,0 1 0,0 0 0,0-1-1,0 1 1,1 0 0,0 0 0,0 0-1,0 0 1,0 0 0,0 0 0,1 5-2,-1 1 3,1 0 1,0 0 0,0 0-1,2 0 1,-1 1 0,1-1-1,0 0 1,1-1-1,0 1 1,4 6-4,-1-2-6,1-1 0,1 1 1,0-1-1,0-1 0,1 1 0,1-1 0,0-1 0,2 1 6,-5-6 2,-1 0 0,1-1 0,1 0 0,-1 0 0,1-1 0,0 0 0,0 0 0,0-1 0,0 0-1,0 0 1,1-1 0,0 0 0,-1 0 0,7 0-2,-1-2 10,1 0 0,-1-1 1,-1-1-1,1 0 0,0-1 0,0 0 0,-1-1 0,1 0 1,-1-1-1,-1-1 0,1 0 0,-1-1 0,0 0 1,0-1-1,-1 0 0,0-1 0,0 0 0,-1-1 0,0-1-10,3-2 59,-2 0 0,0-1-1,0 0 1,-1-1 0,-1-1 0,-1 1-1,0-1 1,-1-1 0,0 1-1,-2-1 1,0 0 0,0-1-1,-2 1 1,1-13-59,-4 28 12,0 0-1,1 0 1,-1 0 0,0 1-1,-1-1 1,1 0 0,0 0-1,-1 0 1,1 1-1,0-1 1,-1 0 0,0 1-1,0-1 1,1 0 0,-1 1-1,0-1 1,0 1 0,0-1-1,0 1 1,-1 0 0,1-1-1,0 1 1,-1 0-12,0-1 12,-1 1-1,0-1 1,1 1-1,-1 0 1,0 0-1,0 0 1,0 0 0,0 1-1,0-1 1,0 1-1,0 0 1,0 0 0,0 0-12,-9 0 12,0 1 1,0 1-1,0 0 0,0 1 1,1 0-1,-7 3-12,13-4-1,2-2 3,1 1 1,0 0-1,0-1 0,0 1 0,0 0 1,0 0-1,0 0 0,0 0 1,0 0-1,0 1 0,0-1 0,0 0 1,1 1-1,-1 0 0,1-1 0,-1 1 1,0 1-3,2-2-1,1 0 1,-1-1-1,1 1 0,-1-1 1,1 1-1,-1-1 1,1 1-1,0-1 1,-1 0-1,1 1 0,0-1 1,-1 0-1,1 1 1,0-1-1,-1 0 0,1 0 1,0 0-1,0 1 1,-1-1-1,1 0 1,0 0-1,0 0 0,-1 0 1,1 0-1,0-1 1,0 1 0,3 0-1,46 1 17,0-2 0,0-2 1,39-8-17,-19 2 28,26 2-28,-88 7 2,0 0 0,0 0-1,0 1 1,0 0 0,0 0 0,4 2-2,-11-3 0,0 1 1,0-1-1,-1 1 1,1 0-1,0-1 0,0 1 1,-1-1-1,1 1 1,0 0-1,-1-1 1,1 1-1,-1 0 0,1 0 1,-1 0-1,0-1 1,1 1-1,-1 0 1,0 0-1,1 0 0,-1 0 1,0 0-1,0 0 1,0 0-1,0 0 1,0 0-1,0-1 1,0 1-1,0 0 0,0 0 1,0 0-1,0 0 1,-1 0-1,1 0 1,0 0-1,-1 0 0,-14 35 2,13-31 2,-2 3 0,0 0 0,1 1 0,0-1 1,0 1-1,1-1 0,1 1 0,-1 0 0,1 0 0,1 0 0,-1 0 0,2 4-4,0-6 3,0-1-1,0 1 0,1-1 0,0 0 0,0 0 0,1 0 0,-1 0 0,1 0 0,0-1 0,1 1 0,0-1 0,0 0 1,0 0-1,0 0 0,1 0 0,3 2-2,3 2-88,1 0 0,0-1 0,1-1 0,0 0 0,0 0 0,0-1 0,1-1 0,0 0 0,0-1 0,0-1 1,1 0-1,-1-1 0,1 0 0,0-1 0,9-1 88,-14-1-122,0-1 1,0-1 0,0 0-1,9-3 122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9:30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75 8218,'-52'-52'2872,"25"29"-2920,17 23 248,39 30-536,19 9-904,39 4 776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9:31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340 248 9562,'-118'-129'3761,"17"46"-2577,28 48-1600,40 76-1312,18 17-865,53-2 1481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9:32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259 156 11963,'-139'-104'4336,"42"52"-3799,74 94-2506,23 16 1105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09:32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31 11827,'-66'-31'2736,"47"83"-3440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0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34 352,'0'0'66,"0"-1"-1,0 1 1,0-1-1,0 1 1,0 0-1,0-1 1,1 1-1,-1-1 1,0 1-1,0 0 1,0-1-1,0 1 1,1-1-1,-1 1 1,0 0-1,0-1 1,1 1-1,-1 0 1,0-1-1,1 1 1,-1 0-1,0 0 1,1-1-1,-1 1 1,0 0-1,1 0 1,-1-1-1,0 1 1,1 0-1,-1 0 1,1 0 0,-1 0-1,0 0 1,1 0-1,-1 0 1,1 0-1,-1 0 1,1 0-1,-1 0 1,0 0-1,1 0 1,0 0-66,29 6 102,-11-1 263,93 21 190,-93-22-482,17 5 4,-1-2 1,2-1-1,-1-2 1,36 0-78,56-13 293,75-17-293,-174 21 115,-1-2 0,25-10-115,30-6 110,-72 21-154,1 0 0,0 1-1,7 1 45,-20-2-875,-1 2 574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27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442 834 4961,'6'-4'321,"-1"0"0,0-1 0,0 0 0,0 0 0,0 0 0,-1 0 0,0-1 0,0 0-1,0 0 1,2-4-321,-5 7 122,0 0 0,1 0 0,-1 0 0,0 0 0,-1 0 0,1 0 0,0-1 0,-1 1 0,0 0 0,0 0 0,0 0 0,0-1 0,0 1 0,-1 0 0,1 0 0,-1 0 0,0 0 0,0 0 0,0 0 0,0 0 0,-1 0 0,1 0 0,-1 0 0,1 0 0,-2 0-122,0-1 102,-1 0 0,1 0 1,-1 1-1,0-1 0,-1 1 1,1 0-1,0 0 0,-1 0 1,0 1-1,1-1 0,-1 1 1,0 0-1,-2 0-102,-2 0 53,-1 0 0,1 0 0,0 1 0,-1 1 0,1-1 0,-1 1 0,-3 1-53,-15 3 2,0 1 1,0 1-1,1 1 1,-17 8-3,18-6 6,2 0 0,0 2 0,-6 3-6,23-10-1,0 0 0,0 1 0,0 0 0,1 0 0,0 0 0,0 1 0,0 0 0,0 0 0,1 0 0,0 1 0,1 0 0,-3 5 1,5-10-1,1 0 0,0 0 0,0 0-1,1 0 1,-1 1 0,0-1-1,1 0 1,-1 1 0,1-1 0,0 0-1,0 1 1,0-1 0,0 1-1,0-1 1,0 0 0,1 1 0,-1-1-1,1 0 1,0 1 0,0 0 1,1 0-3,-1 0 0,1-1 0,0 0 0,0 1 0,0-1 0,1 0 0,-1 0 0,0 0 0,1 0 0,-1-1 0,1 1 0,0-1 0,0 1 0,-1-1 0,1 0 0,3 1 3,8 2-19,0-1-1,0 0 1,1-1 0,-1-1 0,1 0-1,-1-1 1,1-1 0,-1 0-1,1 0 1,2-2 19,14-3-55,0-2 1,0-1-1,-1-1 0,6-4 55,-10 3 2,0 0 1,-1-2-1,0-2 0,-2 0 1,1-1-1,-2-1 0,16-16-2,-27 22 32,0-1-1,0 0 1,-2-1-1,1 0 1,-2-1-1,0 0 1,0 0-1,-2-1 1,1 1-1,-2-2 1,0 1-1,-1 0 1,0-1-1,0-8-31,3-64 302,-2-70-302,-3 57 799,5-17-799,-4 88 389,-5 30 59,-2 5-356,-3 12-110,-9 46 21,4 0 0,2 0 1,2 8-4,3-21-1,-15 144-6,2-21 55,-7-2-48,-3-34 13,10-57-16,4 1 0,-2 44 3,16-114 2,-1-3-5,0 0 0,1 1-1,0-1 1,2 6 3,-2-13-2,0 1 0,0 0 0,1-1 1,-1 1-1,1 0 0,-1-1 0,1 1 0,0-1 0,-1 1 0,1-1 0,0 1 0,0-1 1,0 0-1,0 1 0,0-1 0,1 0 0,-1 0 0,0 0 0,1 0 0,-1 0 0,0 0 1,1 0-1,-1 0 0,2 0 2,2 0-5,1 0-1,-1-1 1,1 1 0,-1-1 0,1 0 0,-1 0 0,0-1-1,1 0 1,-1 0 0,0 0 0,1-1 0,-1 1-1,0-1 1,0 0 0,0-1 0,4-2 5,4-2-21,-1-1-1,1 0 1,-2-1 0,1 0-1,7-9 22,-1-1-13,-1-2-1,-1 0 1,-1-1-1,-2 0 0,0-1 1,-1 0-1,-1-1 1,-1-1-1,-1 0 0,2-11 14,-8 26 15,-1 0-1,0 0 0,0 1 0,-1-1 0,-1 0 0,1-1 0,-1 1 0,-1 0 0,0 0 0,-1-4-14,0 8 21,0 0-1,0 0 1,-1 0-1,1 0 0,-1 0 1,0 1-1,-1-1 1,1 1-1,-1 0 1,0 0-1,-1 0 0,1 1 1,-1-1-1,0 1 1,0 0-1,0 1 1,-3-3-21,-15-5 70,0 0 1,0 1-1,-1 1 1,-13-2-71,-31-12 108,54 16-88,15 2-11,10 2 6,116-18-8,493-91-3392,-437 74 2414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1.5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0 1496,'-60'32'433,"0"2"0,3 3 0,0 2 0,3 3 0,-1 4-433,44-35 105,0 1 0,1-1 0,1 2 0,0 0 0,1 0 0,0 0 0,1 1 0,0 0 0,1 0 0,1 1 0,0 0-1,-1 10-103,1 0 106,1 1 1,1 1 0,1-1 0,2 0 0,0 0 0,2 0 0,2 4-108,-3-21 25,0 0 0,1 0 0,0-1 0,1 1 0,0 0 0,0-1 0,1 1 0,0-1 0,0 0 0,1 0 0,0-1 0,1 1 0,-1-1 0,1-1 0,1 1 0,-1-1 0,1 0 0,0 0 0,1-1 0,0 0 0,4 3-25,5 0 29,1 0 1,-1-2-1,1 0 0,0-1 0,1 0 0,-1-2 0,1 0 0,0-1 0,2-1-29,-9 0 14,-1-1-1,0-1 0,1 0 1,-1 0-1,0-1 1,0-1-1,0 1 0,0-2 1,-1 0-1,1 0 1,-1-1-1,0 0 0,0-1 1,-1 0-1,9-6-13,-14 7 8,0 1 0,-1 0-1,1-1 1,-1 0 0,0 0-1,0 0 1,0 0 0,-1 0 0,0-1-1,0 1 1,0-1 0,-1 1 0,0-1-1,0 0 1,0 1 0,-1-1-1,0 0 1,0 0 0,0 1 0,-1-1-1,0-3-7,-1-3 8,0 0 0,-1 0 0,0 0 0,-1 1 0,0-1 0,-1 1 0,0 0 0,-1 0-1,-4-6-7,6 12-6,0 0-1,-1 0 1,1 1-1,-1 0 1,0 0-1,0 0 1,0 1-1,-1-1 1,1 1-1,-1 0 1,0 1-1,1-1 1,-1 1-1,-1 1 1,1-1-1,0 1 1,0 0-1,0 0 1,-1 1-1,1-1 1,-2 2 6,-14-1-163,1 2 1,0 0-1,-1 2 1,1 0-1,-14 6 163,-28 10-1058,3 0 457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4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32 1216,'0'0'55,"0"-1"-1,1 0 0,-1 0 0,0 0 1,0 0-1,0 0 0,0 0 1,0 0-1,0 0 0,0 0 0,0 0 1,0 0-1,0 1 0,-1-1 0,1 0 1,0 0-1,-1 0 0,1 0 1,0 0-1,-1 0 0,1 1 0,-1-1 1,0 0-1,1 0 0,-1 1 1,1-1-1,-1 0 0,0 1 0,0-1 1,1 1-1,-1-1 0,0 1 1,0-1-1,0 1 0,0 0 0,0-1-54,-4 0 14,1 0 0,-1 0-1,1 1 1,-1-1 0,1 1 0,-1 0-1,1 1 1,-1-1 0,1 1-1,-1 0-13,-5 0 49,1 0 0,-1 1 0,1 1 0,0 0 0,-1 0 0,1 0 0,1 1 0,-1 1 0,1 0 0,-1 0 0,1 0 0,1 1 0,-5 4-49,-16 18 222,2 1 1,1 2 0,2 0-1,1 2 1,1 0 0,2 1-1,-5 14-222,-27 69 652,-20 76-652,48-128 50,4-11-41,3 1-1,2 1 1,3 0 0,2 1 0,3 0-1,2 0 1,3 0 0,2 0 0,5 26-9,-5-72 5,0 0 1,1-1-1,1 1 1,0-1 0,0 1-1,1-1 1,0 0-1,1 0 1,4 7-6,-5-11-52,0-1 0,1 0 0,-1-1 0,1 1 0,0-1 0,0 0 0,0 0 0,0 0 0,1-1 0,0 1 0,-1-1 0,1-1 0,0 1 0,1-1 0,-1 0 0,6 0 52,28 4-292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4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393 16 2641,'-3'-2'55,"0"0"0,0 0 0,-1 1 0,1-1 0,0 1 0,0 0 0,-1-1 0,1 2 0,-1-1 0,1 0 0,-1 1 0,0 0 0,1-1 0,-1 1 0,1 1 0,-1-1 0,1 1 0,-1-1 0,1 1 0,-1 0 1,1 0-1,-1 0 0,1 1 0,0-1 0,0 1 0,0 0 0,0 0 0,0 0 0,-1 1-55,-21 14-16,1 2 0,1 1-1,-13 14 17,31-29-6,0 1-1,0 0 1,0 0-1,1 0 0,-1 1 1,2-1-1,-1 1 0,1 0 1,0 0-1,0 0 0,1 1 1,0-1-1,0 1 0,1-1 1,0 1-1,0 6 7,1-10-1,1 1 0,0-1 0,0 0 0,1 0 1,-1 0-1,1-1 0,0 1 0,0 0 0,0-1 0,0 1 0,0-1 0,1 1 0,0-1 0,0 0 0,0 0 0,0-1 0,0 1 0,1 0 0,-1-1 0,1 1 1,14 8 13,0-1 0,1 0 0,10 3-13,-22-10 2,49 17 17,-39-15-18,-1 1-1,1 0 1,-1 2 0,6 3-1,-19-9-2,-1-1 0,0 1 0,1 0-1,-1 0 1,0 0 0,0 0 0,0 0 0,0 1-1,-1-1 1,1 0 0,0 1 0,-1-1 0,0 1 0,0 0-1,0-1 1,0 1 0,0 0 0,0 0 0,-1 0-1,1 0 1,-1-1 0,0 1 0,0 0 0,0 0-1,0 0 1,0 0 0,-1 0 0,1 0 0,-1-1-1,-1 4 3,-1 4 0,-1-1-1,0 1 0,-1-1 0,0 0 0,-1-1 0,1 1 0,-8 7 1,-2 1 15,0-1 0,-2-1-1,0 0 1,0-1 0,-2-1-1,1 0 1,-12 4-15,-7 2-4,0-1 1,-1-2-1,-28 7 4,60-21-44,0 0 1,0-1-1,0 1 0,0-1 1,-3 0 43,5-2-17,1 1 0,0 0 0,0-1 0,0 0 0,0 0 0,0 0 1,0 0-1,-2-1 17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5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0 3153,'0'0'1248,"0"0"-904,4 8-80,10 43-248,5 67-8,-13-29 16,2 4-16,-4 1 8,0 7 16,-8 7-32,-2 12-8,-7-1 32,-9-15-32,-6-19 8,-5-18 16,-9-22-192,-1-1-280,-6-21 304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6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93 251 1256,'-49'44'791,"47"-42"-601,0-1 1,0 1-1,0-1 0,0 0 1,-1 0-1,1 0 0,0 0 1,0 0-1,-1 0 0,1-1 1,0 1-1,-2-1-190,3 0 76,1 1 1,-1-1-1,1 0 0,0 0 1,-1 0-1,1 0 1,-1 0-1,1 0 0,-1 0 1,1-1-1,-1 1 0,1 0 1,-1 0-1,1 0 0,-1 0 1,1-1-1,0 1 1,-1 0-1,1 0 0,-1-1 1,1 1-1,0 0 0,-1-1 1,1 1-1,0 0 0,-1-1 1,1 1-1,0 0 1,0-1-1,-1 1 0,1-1 1,0 1-1,0 0 0,0-1 1,0 1-1,-1-1 0,1 1 1,0-1-1,0 1 1,0-1-77,0 0 22,0-1-1,1 1 1,-1 0 0,0-1 0,1 1 0,-1 0 0,1-1 0,-1 1 0,1 0 0,-1 0 0,1-1 0,0 1-22,4-7 59,-5 8-57,2-6 22,1 1 1,0 0-1,0 0 0,0 0 1,1 0-1,3-3-24,-1 1 17,4-5 9,0 1 0,1 0 0,0 0 0,0 2 0,1-1 1,0 1-1,1 1 0,13-7-26,-9 8 13,-1 0 0,1 0 1,1 2-1,-1 0 0,1 1 1,-1 1-1,1 1 0,8 0-13,-16 1-1,0 1 0,0 0 0,-1 1 1,1 0-1,0 0 0,0 1 0,-1 1 0,1 0 0,-1 0 0,1 0 0,-1 1 0,0 1 0,-1 0 1,1 0-1,-1 0 0,1 2 1,41 43 18,-39-37-15,2-1 0,-1 1 0,2-2-1,-1 0 1,14 8-3,-23-17 3,1 1 1,0-1-1,-1 0 0,1-1 0,0 1 0,0-1 0,0 0 0,0 0 0,0 0 1,0-1-1,1 0 0,-1 0 0,0 0 0,0-1 0,0 1 0,0-1 0,0 0 1,0-1-1,0 1 0,0-1 0,-1 0 0,2-1-3,10-5 25,0-1-1,-1-1 1,0 0-1,-1-1 1,8-9-25,66-67 72,-43 39-55,-36 39-37,1-1 10,0 0-1,1 1 0,5-5 11,-14 13-52,0 0 1,0-1-1,0 1 1,0 0-1,0 0 1,0 0-1,0 0 1,0 0-1,0 0 1,0 1-1,0-1 0,0 1 1,1 0-1,-1-1 1,0 1-1,0 0 1,1 0-1,-1 0 1,0 1-1,0-1 1,1 1-1,-1-1 1,1 1 51,9 12-409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7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351 115 1880,'0'-14'585,"1"0"1,1 0-1,0 0 0,1-2-585,2-12 519,-4 27-505,-1 1 0,0-1 0,0 1 0,0-1 0,0 1 0,0-1 0,0 1 0,0-1 1,0 1-1,0 0 0,0-1 0,0 1 0,0-1 0,-1 1 0,1-1 0,0 1 0,0-1 0,0 1 1,-1 0-1,1-1 0,0 1 0,0-1 0,-1 1 0,1 0 0,0-1 0,-1 1 0,1 0 0,0 0 0,-1-1 1,1 1-1,-1 0 0,1 0 0,0-1 0,-1 1 0,1 0 0,-1 0 0,1 0 0,-1 0 0,1 0 1,-1 0-1,1 0 0,0-1 0,-1 1 0,1 1 0,-1-1 0,1 0 0,-1 0 0,1 0 0,-1 0 1,1 0-15,-35 9 200,23-5-113,-24 7 310,0 2 1,-24 13-398,45-20 44,2 2 0,-1-1 0,1 2 1,0 0-1,1 0 0,0 1 0,0 1 0,1 0 1,1 1-1,0 0 0,0 0 0,1 1 1,0 1-45,8-13 2,0 1 0,0 0 0,0-1 0,0 1 1,1-1-1,-1 1 0,0 0 0,1 0 1,-1-1-1,1 1 0,0 0 0,0 0 0,-1 0 1,1-1-1,0 1 0,0 0 0,1 0 1,-1 0-1,0-1 0,1 1 0,-1 0 0,1 0 1,-1-1-1,1 1 0,0 0-2,1 0 3,0 0 1,0 0-1,1-1 0,-1 1 0,0 0 1,1-1-1,-1 0 0,1 1 1,-1-1-1,1 0 0,0-1 0,-1 1 1,1 0-1,0-1 0,0 1 1,2-1-4,41 4 10,1-1 0,13-3-10,47 2-7,-61 1-2,0 2 1,0 3-1,3 2 9,-33-7-5,-1 2 0,0 0 0,0 0 1,0 1-1,-1 1 0,0 1 0,0 0 0,-1 1 0,0 0 0,8 8 5,-17-14-1,-1 0 1,0 1-1,1-1 0,-1 1 1,0 0-1,-1 0 0,1 0 0,-1 0 1,0 1-1,0-1 0,0 1 1,-1-1-1,1 1 0,-1-1 0,0 1 1,0 0-1,-1 0 0,1 0 0,-1-1 1,0 1-1,-1 0 0,1 0 1,-1 0-1,0-1 0,0 1 0,0 0 1,-1-1-1,0 1 0,0-1 0,0 1 1,-1 1 0,-4 5-6,-1 0-1,0 0 1,0 0 0,-1-1 0,-1-1 0,1 0 0,-1 0-1,-1-1 1,0 0 0,-8 5 6,-6 0-65,-1 0 0,-1-2 0,0 0 0,0-2 0,-1-1 0,0-2 0,0 0 0,0-2 0,-1-1 0,0-1 0,0-2 0,1 0 0,-25-5 65,41 4-179,1-1 0,-1-1 0,0 0 0,1 0 0,0-1 0,0-1 1,0 0-1,-4-2 179,-19-21-507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8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 2000,'7'-5'340,"1"-1"0,-1 1 0,1 0-1,0 0 1,1 1 0,-1 0 0,1 1-1,0 0 1,0 0 0,0 1 0,0 0-1,7 0-339,-12 2 30,0 0-1,0 1 1,0-1 0,-1 1-1,1 0 1,0 0-1,0 0 1,-1 1 0,1-1-1,0 1 1,-1 0-1,0 0 1,1 0 0,-1 0-1,0 1 1,0 0-1,0-1 1,-1 1 0,1 0-1,0 0 1,1 4-30,3 0 20,5 7-6,-1 0 1,-1 0 0,0 1 0,-1 0-1,-1 0 1,0 1 0,-1 0-1,-1 1 1,0 0 0,1 8-15,3 25-23,-1 0-1,0 48 24,7 41-1035,-16-137 588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8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12 4809,'-14'-6'1784,"-1"2"-1648,-5 2 201,-47 36-297,41 9-233,-9 20-719,-6-6-696,-5-9 944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29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7 806 4961,'0'-21'2809,"13"-16"-3468,-4 17 830,0-3-206,-1 0 1,-2 0-1,0 0 1,-1-1-1,-1 0 1,-1-1 34,2-51 11,8-98 449,20-91-460,-26 217 217,-11 49-134,-5 7-66,-7 11-24,8-7 3,0 0-1,1 0 0,0 1 0,1 0 0,1 0 1,0 0-1,1 0 0,0 1 0,-1 12 5,-2 23-23,2 1 0,2 8 23,3-51-3,-22 363 66,20-350-44,2 0 1,0 0-1,1 1 0,2-1 0,0 0 1,0 0-1,2-1 0,1 1 0,4 10-19,-9-28 4,0-1 0,-1 0-1,1 0 1,0 0-1,-1 0 1,1 0 0,0 0-1,0-1 1,0 1 0,0 0-1,0 0 1,0-1-1,0 1 1,0 0 0,0-1-1,0 1 1,1-1-1,-1 0 1,0 1 0,0-1-1,0 0 1,1 0 0,-1 1-1,0-1 1,0 0-1,1 0 1,-1 0 0,0-1-1,0 1 1,1 0-1,-1 0 1,1-1-4,6-1 32,-1-1 0,0 1 0,0-1 0,7-4-32,-12 6 4,77-40 147,71-33-319,-122 62 47,4-2-160,0-1 0,0-1 0,-2-2 1,8-7 280,-40 27 58,1-1-1,-1 1 1,0 0 0,1 0-1,-1 0 1,1 0 0,0 0 0,-1 0-1,1 0 1,0 0 0,0 0-1,0 1 1,1-1-58,-7 13 86,-18 49 35,24-61-114,0-1 0,0 1 0,1-1 0,-1 1 0,1 0 0,0-1 0,-1 1 0,1 0 0,0-1 0,1 1 0,-1 0 0,0-1 0,1 1 0,-1-1 0,1 1 0,0 0 0,0-1 0,0 1 0,0-1 0,0 0 0,2 2-7,-1-2 6,0 0 0,1 1 0,-1-1 0,1 0-1,0 0 1,-1-1 0,1 1 0,0-1-1,0 1 1,0-1 0,0 0 0,0 0 0,1 0-1,-1 0 1,1-1-6,8 2 17,1-1 0,0-1-1,0 0 1,0 0 0,-1-1-1,1-1 1,9-2-17,-5 0 14,0-1 0,-1-1 0,0 0 0,0-1 0,0 0 0,-1-2 1,0 0-1,0 0 0,-1-1 0,-1-1 0,10-10-14,-19 17 6,-1 0 1,0-1-1,0 1 1,0 0-1,-1-1 1,0 0-1,0 0 1,0 0-1,0 0 1,-1 0-1,1 0 1,-2 0-1,1 0 0,0 0 1,-1 0-1,0-1 1,0 1-1,0 0 1,-1 0-1,0-1 1,0 1-1,0 0 1,-1 0-1,0 0 1,0 0-1,0 1 1,0-1-1,-1 0 1,1 1-1,-1 0 1,-1-1-1,1 1 1,0 0-1,-1 1 1,0-1-1,0 1 0,0-1 1,0 1-1,-1 1 1,1-1-1,-1 0 1,-4-1-7,3 2-50,-1 0 0,0 0 1,-1 1-1,1 0 0,0 0 0,0 0 1,0 1-1,-1 0 0,1 1 0,0-1 1,0 2-1,0-1 0,-1 1 1,2 0-1,-1 0 0,0 1 0,0-1 1,1 2-1,-1-1 0,1 1 0,0 0 1,0 0-1,0 1 0,1-1 0,0 1 1,0 1-1,-3 3 50,-12 20-458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30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191 347 1504,'-11'3'589,"0"-2"-1,0 0 0,0 0 0,-1-1 1,1 0-1,0-1 0,0 0 0,0-1 0,0 0 1,0-1-1,0 0 0,-5-3-588,13 5 11,1 1-1,0-1 0,0-1 1,-1 1-1,1 0 1,0 0-1,0-1 0,0 1 1,1-1-1,-1 0 1,0 0-1,1 1 0,-1-1 1,1 0-1,-1 0 0,1-1 1,0 1-1,-1-2-10,1 0 4,-1 0 0,1-1 0,0 1-1,1-1 1,-1 1 0,1-1 0,0 1 0,0-1-1,0 1 1,0-1-4,2-8 0,1 0-1,0 0 0,0 1 1,2-1-1,-1 1 1,5-8 0,-2 6 23,0 0 0,1 1 1,0 0-1,1 1 1,0 0-1,1 0 1,11-10-24,-15 17 15,0 1 1,0-1-1,1 1 0,0 0 1,-1 0-1,1 1 1,1 0-1,-1 0 0,0 0 1,1 1-1,-1 1 1,1-1-1,0 1 0,0 0 1,-1 1-1,7 0-15,-1 1 9,1 0-1,-1 1 0,0 1 1,1 0-1,-1 0 0,0 2 1,-1 0-1,1 0 0,-1 1 1,0 0-1,-1 1 0,1 1 1,-1 0-1,-1 0 0,1 1 1,-2 0-1,1 1 0,7 9-8,-4-1 3,0 0 0,-1 0 0,-1 1 0,0 1 0,-2 0 0,0 0 0,-2 1 0,0 0 0,-1 0 0,-1 1 0,0 7-3,0 20 26,-3 0 0,-2 0 0,-2 1-1,-4 9-25,-2 78 44,7-103-37,0 7-1,2 0-1,5 39-5,-3-68 16,-2-10-3,-4-5-11,-6 2-6,-47 3 16,38-1-1,1 0 0,-1-1 0,0-1-11,11 0 2,0 0 1,1 0-1,-1-1 1,1 0-1,0 0 1,-1 0-1,1-1 0,0 0 1,0 0-1,-1-1-2,1-2 2,-1 0-1,1 0 0,-1 0 0,2-1 1,-1 0-1,1 0 0,0 0 1,1-1-1,-1 0 0,2 0 0,-1 0 1,1 0-1,0 0 0,0-2-1,-3-13 2,0-1 1,1 0-1,2 0 0,-1-13-2,4 26 4,-1-1 0,2 1 0,0-1 0,0 1 0,1 0 0,0-1 1,1 1-1,2-6-4,-2 10 3,0 0 1,0 0 0,1 0 0,0 1 0,0-1 0,0 1 0,1 0-1,0 1 1,0-1 0,1 1 0,0 0 0,-1 0 0,7-3-4,5-2 5,1 0-1,0 1 1,0 1 0,1 1 0,5 0-5,103-26-175,-44 12-330,4-4-938,0 1 618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09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1 157 4689,'132'-37'1655,"-78"17"-726,-49 18-911,0 0-1,0 0 1,0 0 0,1 0-1,-1 1 1,0 0-1,1 0 1,-1 0 0,0 1-1,1-1 1,-1 2 0,1-1-1,-1 0 1,1 1 0,2 1-18,1 0 21,-1 2 1,1-1-1,-1 1 1,0 0-1,0 1 1,0 0-1,-1 0 1,0 1-1,0 0 0,0 0 1,3 4-22,6 8 51,-1 0 0,0 1 0,9 18-51,-10-10-1,-10-15 39,-4-12-33,0 0-1,0 0 0,-1 0 0,1 0 0,0 0 0,0 0 1,0 0-1,0 0 0,0 0 0,0 0 0,0 0 1,0 0-1,0 0 0,0 0 0,0 0 0,0 0 1,0 0-1,0 0 0,0 0 0,-1 0 0,1 0 0,0 0 1,0 0-1,0 0 0,0 0 0,0 0 0,0 0 1,0 0-1,0 0 0,0 0 0,0 0 0,0 0 0,0 0 1,0 0-1,0 0 0,0 0 0,-1 0 0,1 0 1,0 0-1,0 0 0,0 0 0,0 0 0,0 0 0,0 0 1,0 0-1,0 1 0,0-1 0,0 0 0,0 0 1,0 0-1,0 0-4,-1-2 8,0 1 1,1-1-1,-1 0 1,0 1-1,1-1 1,-1 0 0,1 0-1,0 1 1,-1-1-1,1 0 1,0 0-1,0 0 1,0 1-1,0-1 1,1 0-9,-1-4 17,-1-1-11,1 0 0,1 0-1,-1 0 1,1 0 0,0 0-1,1 1 1,0-1 0,0 0 0,2-5-6,1-1 5,-4 10-4,0 0 1,0 1-1,1-1 0,-1 1 0,0 0 0,1-1 0,0 1 0,-1 0 0,1 0 0,0 0 0,0 0 0,0 0 0,0 0 0,1 1 0,-1-1 0,0 1 0,1-1 0,-1 1 0,1 0 0,-1 0 0,1 0 0,0 0 0,-1 1 0,1-1 0,0 1 0,0 0 0,-1-1 0,1 1 0,0 0 0,0 1 0,-1-1 0,2 0-1,5 2-2,0-1 0,-1 1-1,1 1 1,0-1 0,-1 1 0,0 1-1,1 0 1,5 3 2,-5-1-9,1 0-1,-1 0 1,-1 1 0,1 0-1,-1 1 1,0 0 0,-1 0-1,0 1 1,0 0 0,-1 0-1,0 0 1,1 3 9,-7-12 7,0 1 1,0-1-1,0 0 0,0 0 0,0 0 1,0 0-1,0 0 0,0 0 0,0 0 1,0 1-1,0-1 0,0 0 0,0 0 1,0 0-1,0 0 0,0 0 0,0 0 1,0 0-1,-1 0 0,1 0 1,0 1-1,0-1 0,0 0 0,0 0 1,0 0-1,0 0 0,0 0 0,0 0 1,0 0-1,-1 0 0,1 0 0,0 0 1,0 0-1,0 0 0,0 0 0,0 0 1,0 0-1,0 0 0,-1 0 0,1 0 1,0 0-1,0 0 0,0 0 0,0 0 1,0 0-1,0 0 0,0 0 1,0 0-1,-1 0 0,1 0 0,0 0 1,0 0-1,0 0 0,0 0 0,0 0 1,0-1-1,0 1 0,0 0 0,0 0 1,0 0-1,-1 0 0,1 0 0,0 0 1,0 0-1,0 0 0,0-1-7,0 1 27,-1-1-1,0 1 1,1-1 0,-1 1-1,1-1 1,-1 0-1,1 1 1,-1-1-1,1 0 1,-1 0 0,1 1-1,0-1 1,-1 0-1,1 0 1,0 0 0,0 1-1,0-1 1,-1 0-1,1 0-26,0-8 21,-1 0 1,1 0-1,1 0 0,-1 0 0,2 0 0,-1 0 1,1 0-1,1 1 0,0-3-21,-3 11 1,1-4 8,1 1-1,-1-1 0,1 1 0,0 0 1,0-1-1,0 1 0,0 0 0,0 1 1,1-1-1,0 0 0,-1 1 0,1-1 1,0 1-1,0 0 0,0 0 0,0 0 1,1 0-1,-1 0 0,0 1 0,1 0 0,-1-1 1,1 1-1,0 0 0,0 1-8,3-2-5,1 1-1,0 0 1,-1 1-1,1 0 1,0 0-1,-1 1 1,1-1-1,0 2 1,-1-1-1,4 2 6,-5-1-3,1 1 1,-1 0-1,0 0 1,0 0-1,0 1 0,0 0 1,-1 0-1,1 1 0,-1-1 1,1 2 2,9 10-8,-2 1 1,8 11 7,19 23 4,-37-48 0,1 1 0,-1-1 1,1 0-1,-1-1 1,1 1-1,0-1 0,0 0 1,0 0-1,0 0 0,0 0 1,1 0-1,-1-1 1,0 0-1,4 0-4,0 0 9,-1 0-1,0-1 1,1 0-1,-1-1 1,1 1-1,-1-2 1,1 1-1,4-2-8,8-4 10,0-1 0,-1 0 0,0-1 0,0-1-1,14-11-9,-20 12-2,0 0-1,-1 0 0,9-10 3,-18 16 1,0 0 0,0 0 0,0-1-1,0 1 1,-1-1 0,1 0-1,-1 0 1,0 0 0,0 0 0,-1 0-1,1 0 1,-1-1 0,0 1-1,0 0 1,0-2-1,-1 5-1,0 0-1,0 1 1,0-1 0,0 0-1,0 1 1,0-1 0,0 0-1,0 0 1,0 1 0,-1-1-1,1 0 1,0 1 0,0-1-1,-1 0 1,1 1 0,0-1-1,-1 0 1,1 1 0,-1-1-1,1 1 1,-1-1 0,1 1-1,-1-1 1,1 1 0,-1-1-1,1 1 1,-1 0 0,0-1-1,1 1 1,-1 0 0,0-1-1,1 1 1,-1 0 0,0 0-1,0 0 1,1-1 0,-1 1-1,0 0 1,1 0 0,-1 0-1,0 0 1,0 0 0,1 1-1,-1-1 1,0 0 0,1 0-1,-2 1 2,-5 0-21,-1 1 0,0 0 0,1 1 0,-5 1 21,6-1-12,5-3 10,-19 7-15,0 2 1,0 0 0,1 1-1,-11 8 17,26-15 4,0-1-1,0 1 0,1 0 0,-1 0 1,1 0-1,-1 0 0,1 1 1,0-1-1,1 1 0,-1 0 0,0 0 1,1 0-1,0 0 0,0 0 1,0 1-1,1-1 0,0 0 0,-1 1 1,1 0-1,1-1 0,-1 1 0,1-1 1,0 1-1,0 4-3,0-7 1,1 0 0,0 0 0,-1 1 0,1-1 0,0 0 0,1 0 0,-1 0 0,0 0 0,0 0 0,1 0 0,-1 0 0,1-1 0,0 1 0,-1 0 0,1-1 0,0 1 0,0-1 0,0 0 0,0 0 0,0 0 0,0 0 0,0 0 0,1 0 0,-1 0 0,0-1 0,1 1 0,-1-1 0,0 0 0,1 1 0,-1-1 0,1 0-1,7 1 16,1-1 1,0 0-1,0-1 0,0 0 0,0-1 0,1 0-16,-3 0 7,-1 0 1,-1 0-1,1-1 0,0 0 1,-1 0-1,1-1 0,-1 0 0,0 0 1,0-1-1,0 0-7,-2 1 2,-1 0 1,0-1-1,0 1 1,0-1 0,0 0-1,-1 0 1,0 0-1,0 0 1,0 0-1,-1-1 1,0 1-1,0-1 1,0 0-1,0-1-2,3-24 69,-6 48-62,0-11-9,1 1 0,0-1 0,0 0 1,0 1-1,2 6 2,10 37 4,-12-48-4,1-1 0,0 0 0,-1 1 0,1-1 0,0 0 0,-1 1 0,1-1 0,0 0 0,0 0 0,0 0 0,0 0 0,0 0 0,1 0 1,-1 0-1,0 0 0,0 0 0,0-1 0,1 1 0,-1 0 0,1-1 0,-1 1 0,0-1 0,1 1 0,-1-1 0,1 0 0,-1 0 0,1 0 0,-1 0 0,1 0 0,-1 0 0,1 0 1,-1 0-1,1 0 0,0-1 0,6 1 0,5-2 2,1 1 0,0-2 0,-1 0 0,1 0 0,-1-2 0,0 1 0,0-2 0,5-2-2,11-7 8,-1-2 0,25-18-8,-44 29 8,-1-1-1,1 0 1,-1 0-1,0 0 1,-1-1-1,0-1 1,0 1-1,2-5-7,-7 9 19,0 1-1,0-1 1,-1 0-1,1 0 1,-1 0-1,0 0 0,0 0 1,0 0-1,-1 0 1,1 0-1,-1 0 1,0 0-1,0 0 1,0 0-1,-1 0 0,1 0 1,-1 0-1,0 0 1,0 0-1,-1 0 1,1 0-1,-1 0 1,0 0-19,2 4 5,0-1 1,0 1 0,0 0-1,-1-1 1,1 1 0,0-1 0,0 1-1,0 0 1,-1-1 0,1 1-1,0 0 1,0-1 0,-1 1 0,1 0-1,0 0 1,-1-1 0,1 1 0,0 0-1,-1 0 1,1-1 0,0 1-1,-1 0 1,1 0 0,-1 0 0,1 0-1,0-1 1,-1 1 0,1 0-1,-1 0 1,1 0 0,-1 0-6,-6 10 106,5-6-103,1-1-1,0 1 0,0 0 1,0 0-1,0 0 0,1 0 1,0 1-3,0-2-2,1 0 0,-1 0 0,1 0 0,0 0 0,0 0 1,1 0-1,-1 0 0,0 0 0,1-1 0,0 1 1,-1-1-1,1 1 0,0-1 0,0 0 0,1 1 0,-1-1 1,0 0-1,1-1 0,1 2 2,9 6 9,1-1 0,0-1 0,7 3-9,10 6 24,-23-12-24,8 5-6,-1 1 1,0 0-1,0 2 6,-11-9-9,-1 0 0,1 0 0,-1 0 0,0 1 0,0-1 0,0 1 0,0 0 0,-1 0 0,0 0 0,0 0 0,0 0 0,0 1 0,-1-1 0,1 2 9,-1-4-26,-1 1 1,0-1-1,0 1 1,0 0-1,0-1 1,-1 1-1,1-1 1,-1 1-1,0-1 0,1 1 1,-1-1-1,0 1 1,0-1-1,0 0 1,-1 1-1,1-1 1,-1 0-1,1 0 1,-1 0-1,-1 1 26,-3 3-299,1-1 1,-1 0-1,0 0 0,-1 0 0,1-1 1,-3 1 298,-20 10-740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81 2713,'-23'-63'1760,"23"62"-1666,-1 0-1,1 1 1,-1-1 0,1 1-1,0-1 1,-1 0 0,1 1-1,0-1 1,0 0-1,0 1 1,-1-1 0,1 0-1,0 0 1,0 1 0,0-1-1,0 0 1,0 1 0,0-1-1,0 0 1,0 0 0,1 1-1,-1-1 1,0 0 0,0 0-94,5 13 3306,-7 169-2032,-25 228 104,26-389-1326,0-15-47,0 0 0,0 0 0,1 0 1,0 0-1,0 0 0,1 0 0,-1 0 0,1 0 0,1 3-5,-1-3-1777,-1-5 1283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0:30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440 8 3625,'-1'-1'63,"0"0"-1,1 0 1,-1 1 0,0-1 0,0 1 0,0-1-1,0 1 1,0-1 0,1 1 0,-1 0 0,0-1-1,0 1 1,0 0 0,0 0 0,0-1 0,0 1-1,0 0 1,0 0 0,0 0 0,-1 1 0,1-1-1,0 0 1,0 0 0,0 0 0,0 1-63,-30 11 9,18-7 87,-50 20-96,-24 9-133,2 4 0,-3 6 133,83-41 11,-28 18 15,33-21-11,-1 0 0,0 1 0,1-1 0,-1 1 0,1-1 1,-1 0-1,0 1 0,1-1 0,-1 1 0,1 0 0,0-1 0,-1 1 1,1-1-1,-1 1 0,1 0 0,0-1 0,0 1 0,-1 0 0,1-1 1,0 1-1,0 0 0,0 0 0,0-1 0,0 1 0,0 0 0,0 0 0,0-1 1,0 1-1,0 0 0,0-1 0,0 1 0,0 0 0,1 0 0,-1-1 1,0 1-1,1 0 0,-1-1 0,0 1 0,1-1 0,-1 1 0,1 0 1,-1 0-16,8 4 153,0 0 1,-1-1 0,1 0 0,1 0-1,-1 0 1,1-1 0,-1 0 0,2-1-154,7 4 163,237 69 859,-94-29-933,31 18-89,-172-56 6,-1 0-1,11 7-5,-23-12 1,-1 1 0,1 0 0,-1 0 0,0 0 0,0 1 0,0-1 0,0 1 0,1 3-1,-5-6 1,0 0 0,0 0 1,0 1-1,0-1 0,0 0 1,-1 1-1,1-1 0,-1 1 0,0-1 1,1 1-1,-1-1 0,0 0 1,-1 1-1,1-1 0,0 1 0,-1-1 1,1 1-1,-1-1 0,0 0 1,0 1-1,0-1 0,0 0 1,0 0-1,0 0 0,-1 0 0,1 0 1,-1 0-1,1 0 0,-1 0 1,0 0-1,1-1 0,-1 1 0,0-1 1,-1 1-2,-8 6 2,-1 0 0,0-1 0,0-1 0,-1 0 0,0 0 0,0-1 0,-14 3-2,-13 2-289,-1-1 0,-9-2 289,9-1-1010,-42-2 1010,-72-8-587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28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1080,'4'0'176,"0"0"32,2 0 192,-6-6-64,0 4-111,0 0-113,0 0-168,0 0-89,0 0-287,0 0 272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29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48 1736,'-25'-40'5335,"25"40"-5319,0 0 0,0-1-1,1 1 1,-1-1 0,0 1 0,0-1 0,1 1 0,-1 0 0,0-1-1,0 1 1,1 0 0,-1-1 0,0 1 0,1 0 0,-1 0 0,1-1-1,-1 1 1,0 0 0,1 0 0,-1-1 0,1 1 0,-1 0 0,1 0 0,-1 0-1,0 0 1,1 0 0,-1 0 0,1 0 0,-1 0 0,1 0 0,-1 0-1,1 0 1,-1 0 0,1 0-16,0 0 37,32 0 168,-33 0-204,15 1 46,-1 1 0,1 0 0,-1 1 0,1 1 0,-1 0 0,9 5-47,11 2 179,0 0 0,0-3 0,1-1 1,5 0-180,6 1 420,44 13-420,-75-17 23,-1 2 0,0-1 0,0 2 0,-1 0 0,0 0 0,0 1 1,0 1-1,0 1-23,-1 0 22,-1 0 1,1 1 0,-2 0 0,0 1 0,0 0-1,-1 1 1,0-1 0,-1 2 0,-1-1-1,0 1 1,-1 0 0,-1 1 0,0 0-1,3 14-22,-1 7 22,-5-23-12,1 1 1,0 0 0,1-1-1,3 5-10,-7-17-19,1 0-1,0 0 0,-1 0 0,1 0 1,0 0-1,0 0 0,0 0 0,0 0 1,0 0-1,0 0 0,0-1 0,0 1 1,0 0-1,0-1 0,0 1 0,0-1 1,0 1-1,1-1 0,-1 0 0,0 1 1,0-1-1,1 0 0,-1 0 0,0 0 1,0 0-1,1 0 0,-1 0 0,0 0 0,0 0 1,1-1-1,-1 1 0,1-1 20,5 0-388,0-2 0,0 1 0,0-1-1,6-3 389,-13 5-10,31-15-1929,-5-3 795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0.2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20 2953,'-3'-4'170,"3"3"1,-1 0-1,1 0 1,-1 1 0,1-1-1,-1 0 1,0 0 0,1 0-1,-1 0 1,0 0 0,0 1-1,0-1 1,0 0 0,0 1-1,1-1 1,-1 1 0,0-1-1,0 1 1,0-1 0,-1 1-1,1 0 1,0-1 0,0 1-1,0 0 1,0 0 0,0 0 0,0 0-1,0 0 1,0 0 0,0 0-1,-1 0 1,1 0 0,0 1-1,0-1 1,0 0 0,-1 1-171,-1 0 72,-1 0-46,1 0 0,-1 0 0,1 0 0,0 1 0,0-1 0,-1 1 0,1 0 0,0 0 0,1 0 0,-1 0 0,0 0 0,1 1 0,-1-1 0,1 1 0,-2 2-26,-45 56 188,-30 52-188,19-27 23,-47 73-50,91-142-58,8-12-715,8-4 760,0-1 0,0 0 1,0 0-1,0 0 0,0 0 0,-1 0 0,1 0 0,0 0 0,0 0 0,0 0 1,0 0-1,0 0 0,0 0 0,0 0 0,0 0 0,0 0 0,0 0 1,-1 0-1,1 0 0,0-1 0,0 1 0,0 0 0,0 0 0,0 0 0,0 0 1,0 0-1,0 0 0,0 0 0,0 0 0,0 0 0,0 0 0,0 0 0,-1 0 1,1 0-1,0 0 0,0 0 0,0-1 0,0 1 0,0 0 0,0 0 1,0 0-1,0 0 0,0 0 0,0 0 0,0 0 0,0 0 0,0 0 0,0-1 1,0 1-1,0 0 0,0 0 0,0 0 0,0 0 0,0 0 0,0 0 0,0 0 1,0 0-1,0 0 0,0 0 0,1 0 0,-1-1 0,0 1 0,0 0 1,0 0-1,0 0 40,0-2-1066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2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67 1032,'-4'4'612,"0"1"-1,0 0 0,0 0 1,0 0-1,1 0 0,0 1-611,-2 1 342,4-6-34,0 0-1,-1 0 0,1-1 1,0 1-1,-1 0 1,1-1-1,-1 1 0,1-1 1,-1 1-1,1-1 0,-1 0 1,0 1-1,1-1 0,-1 0 1,1 0-1,-1 0 0,-1-1-307,1 1 121,4-5 33,38-24-106,-24 16-39,-6 4 5,1 1 1,0-1-1,0 2 1,1 0-1,0 0 0,0 1 1,13-5-15,-20 10-2,1 0 1,-1 0-1,1 0 1,-1 1-1,1 0 1,0 0 0,-1 0-1,1 1 1,-1 0-1,1 0 1,-1 0-1,1 1 1,2 0 1,9 5-3,1 1 0,-1 1 1,5 4 2,5 2 45,-23-13-47,0-1-1,0 1 0,0-1 0,0 0 0,0-1 1,0 1-1,0-1 0,1 1 0,-1-1 0,0 0 1,0-1-1,0 1 3,56-11-39,-27 4-50,143-20-4261,-138 23 3144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4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26 280 184,'-4'0'730,"-15"-1"4424,16-4-3003,11-5-1637,44-22-88,3 0-292,-48 29-106,0 0 1,0 0 0,0 1 0,0 0 0,0 0-1,1 1 1,-1 0 0,1 0 0,3 1-29,11-2 71,25-1 117,17 2-188,-37 1 54,1 0 0,-1-2 0,1-1 0,-1-1 0,24-7-54,56-26 498,28-8-275,-125 42-232,-1-1-1,-1 0 0,1 0 0,-1-1 1,1-1 9,34-16-659,-12 6-1393,-17 6 1403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4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6 211 2905,'0'0'64,"1"0"-1,-1 0 1,0 0 0,0 0 0,0-1 0,0 1 0,1 0 0,-1 0 0,0-1 0,0 1 0,0 0 0,0 0 0,0-1-1,1 1 1,-1 0 0,0 0 0,0-1 0,0 1 0,0 0 0,0-1 0,0 1 0,0 0 0,0 0 0,0-1-1,0 1 1,0 0 0,0-1 0,0 1 0,-1 0 0,1 0 0,0-1 0,0 1 0,0 0 0,0 0 0,0-1 0,0 1-1,-1 0 1,1 0 0,0 0 0,0-1 0,0 1 0,-1 0 0,1 0 0,0 0 0,0 0 0,-1-1 0,1 1 0,0 0-1,0 0 1,-1 0 0,1 0 0,0 0 0,0 0 0,-1 0 0,1 0 0,0 0 0,-1 0 0,1 0 0,0 0 0,0 0-1,-1 0 1,1 0 0,0 0 0,-1 0 0,1 0-64,21-17 822,-19 16-787,80-64 405,-75 60-404,0 0 0,1 1 0,0-1-1,0 2 1,0-1 0,0 1 0,0 0 0,1 1-1,-1 0 1,1 0 0,0 1 0,-1 0-1,9 0-35,3-1 93,12 1 5,0 1-1,0 1 1,0 2 0,3 2-98,-6-1 40,0-1 1,0-1 0,0-2 0,1-1 0,6-1-41,10-7-605,0-2 1,-1-2-1,38-16 605,-57 17-1619,-1-1 608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7.5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38 976,'0'-1'103,"0"0"0,-1 0 0,1 1-1,0-1 1,0 0 0,0 0 0,0 0 0,-1 0 0,1 0-1,0 0 1,-1 1 0,1-1 0,-1 0 0,1 0-1,-1 1 1,1-1 0,-1 0 0,1 1 0,-1-1 0,0 0-1,1 1 1,-1-1 0,0 1 0,0-1 0,1 1-1,-1-1 1,0 1 0,0 0 0,0-1 0,0 1-1,1 0 1,-1 0 0,0-1 0,0 1 0,0 0 0,-1 0-103,-2 0-22,0 0 0,1 1 0,-1-1 1,0 1-1,0 0 0,0 0 0,0 0 1,1 0-1,-1 1 0,1-1 0,-2 2 22,-45 25 91,44-24-43,0 0-1,0 1 1,0-1 0,0 1 0,1 1-1,0-1 1,-3 5-48,-4 3 95,4-2-47,0 0-1,0 0 0,1 1 1,0 0-1,1 0 0,0 0 0,1 1 1,1 0-1,0 0-47,-8 32 384,3 0 1,1 0-385,4-22 171,3-14-116,0 1 0,0-1 0,1 0 0,0 1 0,1-1 0,0 0 0,0 1 0,1-1 0,0 0 0,1 0 0,0 0 0,2 3-55,-4-8 31,1-1 0,0 1 0,0-1 1,0 1-1,0-1 0,1 0 0,-1 0 0,1 0 0,0-1 0,0 1 0,0-1 1,0 1-1,1-1 0,-1 0 0,0 0 0,1 0 0,0-1 0,-1 1 0,1-1 1,0 0-1,0 0 0,-1 0 0,1-1 0,0 1 0,0-1 0,0 0 0,0 0 0,0 0 1,0-1-1,3 0-31,5-1 89,0-1 1,0 0 0,1-1 0,-2-1-1,1 0 1,-1 0 0,1-1-1,-1-1 1,-1 0 0,0 0 0,0-1-1,0 0 1,-1-1 0,0 0 0,1-2-90,0-1 91,0-1 1,0-1 0,-1 0 0,-1 0-1,-1-1 1,0 0 0,0 0 0,-2-1-1,0 1 1,-1-1 0,1-7-92,0-5 93,-2 0 0,-1-1 0,-1-11-93,-2 25 49,0 1-1,0-1 1,-1 0 0,-1 1 0,-1-1 0,0 1 0,-3-5-49,7 17-60,-2 0-1,1-1 0,0 1 0,0 0 0,-1-1 1,1 1-1,-1 0 0,0 0 0,0 0 0,1 0 1,-1 1-1,0-1 0,-1 0 0,1 1 0,0 0 1,0-1-1,-1 1 0,1 0 0,-1 0 1,1 0-1,-1 1 0,1-1 0,-1 0 0,1 1 1,-1 0-1,0-1 0,1 1 0,-1 0 0,1 1 1,-1-1-1,0 0 0,1 1 0,-1-1 0,1 1 1,-1 0-1,1 0 0,-1 0 0,1 0 0,-1 0 1,1 1-1,0-1 0,0 1 0,0-1 1,0 1-1,0 0 0,0 0 0,0 0 0,0 1 61,-11 16-854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7.9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2857,'5'-4'611,"-1"0"-163,0-1-1,1 1 1,-1 0-1,1 1 1,0-1-1,4-1-447,-7 4 284,0 0-1,0 0 0,0-1 0,0 1 1,0-1-1,0 1 0,-1-1 0,1 0 1,-1 1-1,1-1 0,-1 0 0,1 0 1,-1 0-1,0 0 0,0 0 0,0 0 1,0-1-1,0 1 0,-1 0 1,1-2-284,-4 3 533,-7 1-1382,8-3-2754,2 1 2568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8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3465,'10'-2'399,"14"-5"265,-23 7-624,-1 0 0,1 0 0,-1-1 0,1 1 0,0 0 0,-1-1 0,1 1 0,-1 0 0,1-1 0,-1 1 1,0-1-1,1 1 0,-1-1 0,1 1 0,-1-1 0,0 1 0,1-1 0,-1 1 0,0-1 0,1 0 1,-1 1-1,0-1 0,0 1 0,0-1 0,0 0 0,0 1 0,0-1 0,0 0 0,0 1 0,0-1 1,0 0-41,0-2 182,-1 0 0,0 0 0,1 0 0,0 0 0,0 0 0,0 0 0,0 1 0,0-1 0,1 0 0,-1 0 0,1 0 0,0 0 0,0 0 0,0 0 0,0 1 0,0-1 0,1 0 0,-1 1 1,2-2-183,0 1 38,-1 1 1,1 0 0,-1 0 0,1 1-1,0-1 1,0 1 0,0-1 0,0 1 0,0 0-1,0 0 1,0 0 0,1 0 0,-1 1-1,0-1 1,0 1 0,1 0 0,1 0-39,1-1 13,-1 1 1,1 0-1,0 0 0,0 1 1,-1-1-1,1 1 0,0 0 1,-1 1-1,1-1 1,-1 1-1,1 0 0,-1 1 1,0-1-1,0 1 1,0 0-1,0 0 0,-1 1 1,1-1-1,-1 1 1,0 0-1,0 0 0,0 1 1,-1-1-1,1 1 0,-1 0 1,1 2-14,0 2 4,0 1 0,-1 0 0,0 0 0,0 0 0,-1 0 0,-1 1 0,0-1 0,0 0 0,-1 1 0,0-1 0,-1 1 0,0-1 0,-1 0-3,-3 20 35,-1 0 1,-2-1 0,-9 25-37,1-11 56,-15 27-56,23-55 3,0 0 0,-1 0-1,0-1 1,-1-1 0,-1 0 0,-3 3-3,12-14-2,0 0 1,0 0-1,-1 0 0,1 0 1,0-1-1,-1 1 0,1-1 1,-1 0-1,-1 1 2,3-2-3,0 1 0,0-1 0,1 0 0,-1 0 0,0 0 0,0 0 0,0 0 0,0 0 0,1 0 0,-1 0-1,0 0 1,0-1 0,0 1 0,0 0 0,1-1 0,-1 1 0,0 0 0,0-1 0,1 1 0,-1-1 0,0 1 0,1-1 0,-1 1 0,0-1 0,1 1 0,-1-1 0,1 0 0,-1 1-1,1-1 1,-1 0 0,1 0 0,0 1 0,-1-1 0,1-1 3,-1 2 4,1-1-1,0 1 1,0 0-1,0-1 1,0 1-1,-1-1 1,1 1-1,0 0 1,0-1-1,0 1 0,0-1 1,0 1-1,0 0 1,0-1-1,0 1 1,0-1-1,0 1 1,0-1-1,1 1 1,-1 0-1,0-1 1,0 1-1,0-1 1,0 1-1,1 0 1,-1-1-1,0 1 1,0 0-1,1-1 1,-1 1-4,14-7 23,-8 6-27,0 1 0,0-1 0,0 1 0,0 0 0,6 1 4,-6 0-4,2-1-3,-1 1 0,1 1 0,0-1 0,-1 1 0,0 1 1,1-1-1,-1 1 0,0 0 0,3 2 7,2 1-338,0-1 1,1 0 0,0-1 0,0 0 0,0-1 0,0-1 0,1 0 0,-1-1 0,11 0 337,-22-1-74,54 6-805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1:55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15 340 5505,'-13'-12'2644,"12"4"-824,3 7-1743,0-1-1,0 1 1,0-1 0,0 1-1,0 0 1,1 0-1,-1 0 1,0 0-1,1 0 1,-1 0 0,1 1-77,269-92 1063,224-51-254,-483 140-805,19-5-2,-1-1-1,0-2 1,-1-1 0,1-2-2,-30 14 1,0 0 0,1-1 0,-1 1 0,0-1 0,0 0 0,0 1 0,0-1 0,0 0 0,-1 1 0,1-1 0,0 0 0,0 0 0,0 0 0,-1 0 0,1 0 0,0 0-1,-2 1 1,1 0 0,0-1 0,-1 1 0,1 0 0,-1 0 0,1-1 0,0 1 0,-1 0 0,1 0 0,-1 0 0,1-1 0,-1 1 0,1 0 0,-1 0 0,1 0 0,-1 0 0,1 0 0,-1 0 1,1 0-1,0 0 0,-1 0 0,1 0 0,-1 1 0,1-1-1,-38 5 24,0 2-16,18-4 12,1 1 0,0 0 0,0 2 0,-11 5-20,28-11 2,0 1 0,1 0 0,-1 0 0,1 0 0,-1 0 0,1 0 0,0 0 0,-1 0 0,1 0 0,0 0 0,0 1 0,0-1 0,0 1 0,0-1 0,0 1 0,0-1 0,0 1 0,1-1 0,-1 1 0,1 0 0,-1-1-1,1 1 1,0 0 0,-1-1 0,1 1 0,0 0 0,0 0 0,0-1 0,0 1 0,1 0 0,-1 0 0,0-1 0,1 1 0,-1 0-2,4 9 8,-1-2 0,2 1 1,-1 0-1,1-1 0,4 5-8,4 10 36,-6-6-21,-1 0 0,-1 1-1,0-1 1,-2 1 0,0 0-1,-1 0 1,0 13-15,-2 30 91,-7 41-91,6-87 11,-26 233 158,17-166-119,8-64-29,0 0 0,1 0 0,3 19-21,-2-38 5,0 0 1,0 0 0,0-1-1,1 1 1,-1 0-1,0-1 1,0 1-1,0 0 1,1 0-1,-1 0 1,0-1-1,1 1 1,-1 0 0,0 0-1,0 0 1,1 0-1,-1 0 1,0-1-1,1 1 1,-1 0-1,0 0 1,1 0 0,-1 0-1,0 0 1,1 0-1,-1 0 1,0 0-1,1 0 1,-1 0-1,0 0 1,1 1-1,-1-1 1,0 0 0,1 0-1,-1 0 1,0 0-1,1 0 1,-1 1-1,0-1 1,0 0-1,1 0 1,-1 0 0,0 1-1,0-1 1,0 0-1,1 0 1,-1 1-1,0-1 1,0 0-1,0 1 1,1-1 0,-1 0-1,0 1 1,0-1-1,0 0 1,0 1-1,0-1 1,0 0-1,0 1 1,0-1-1,0 0 1,0 1 0,0-1-1,0 0 1,0 1-1,0-1 1,0 0-1,0 1-5,3-13 432,-1 6-413,1-1-1,0 1 1,0 0-1,0 0 1,0 0-1,3-2-18,25-35 26,-4 8-13,-2-2 0,-1-1-13,-10 15 2,0 0 0,15-15-2,-23 30-7,0 1 0,1 0 1,0 0-1,0 1 0,1 0 0,-1 0 0,1 0 1,1 1-1,3-1 7,-9 5-4,-1-1 1,1 2 0,0-1 0,0 0-1,-1 0 1,1 1 0,0 0 0,0-1-1,0 1 1,0 0 0,0 1-1,-1-1 1,1 0 0,0 1 0,0-1-1,0 1 1,-1 0 0,1 0-1,0 0 1,-1 1 0,1-1 0,-1 0-1,1 1 1,1 1 3,6 6-23,-1 0 0,0 0 0,0 0-1,-1 1 1,2 5 23,-4-7-10,1 0 0,-1 0 0,1 0 0,1-1 0,-1 0 0,5 3 10,-5-7-1,0 1 0,0-1 0,0 0 1,1-1-1,-1 0 0,1 0 0,0 0 0,0-1 0,-1 0 0,1-1 1,0 0-1,0 0 0,0-1 0,2 0 1,13-2-3,1-2 0,-1 0 0,0-2 0,1-1 3,2-2-1,0-1 0,-1-1 0,-1-1 0,0-2 0,-1 0 0,0-1 0,-2-2 0,0 0 0,-1-1 0,0-1 0,-2-1 0,16-22 1,-30 37-6,1-1 0,-1 0 0,0-1 0,-1 1 0,0-1 0,0 0-1,-1 1 1,0-1 0,1-8 6,-2 13-3,-1 0-1,0 0 1,0 0 0,0 0-1,-1 0 1,1 0-1,0 1 1,-1-1-1,0 0 1,0 0 0,0 0-1,0 1 1,0-1-1,-1 1 1,1-1-1,-1 1 1,1-1 0,-1 1-1,0 0 1,0 0-1,0 0 1,0 0-1,-1 0 1,1 0 0,0 0-1,-1 1 1,1-1-1,-2 0 4,0 0-1,0 0-1,0 1 0,0-1 0,0 1 0,-1 0 1,1 0-1,0 0 0,-1 0 0,1 1 0,0 0 1,-1 0-1,1 0 0,0 0 0,-1 1 0,1-1 0,-3 2 2,1 0-1,1 0 0,-1 0 0,1 1 0,0 0 0,0 0 0,0 0 0,1 0 0,-1 1-1,1 0 1,0 0 0,-3 3 1,-1 3 0,1 0-1,0 0 1,0 0 0,1 1-1,0 0 1,1 0 0,1 1-1,0-1 1,0 1-1,1 0 1,-1 7 0,3-11 0,0 1 0,0 0-1,1 0 1,0 0 0,0 0 0,1 0 0,0-1 0,1 1-1,0 0 1,0-1 0,1 1 0,0-1 0,1 0-1,0 0 1,0 0 0,0 0 0,1-1 0,1 0 0,-1 0-1,1 0 1,0 0 0,0-1 0,1 0 0,0-1 0,0 1-1,0-1 1,1-1 0,-1 1 0,1-1 0,5 1 0,5 2 2,1-1 0,0 0 0,0-2 0,0 0 0,1-1 0,18 0-2,-26-3 3,0 0 0,0 0 0,0-1 0,0-1 0,0 0-1,0 0 1,0-1 0,-1-1 0,1 0 0,-1 0 0,11-7-3,-15 6 0,0 0 0,0-1 1,0 0-1,-1-1 0,0 1 1,0-1-1,-1 0 0,1-1 1,-1 1-1,-1-1 0,0 0 1,0 0-1,0-1 0,-1 1 1,0-4-1,7-22 11,-3 0-1,0-1 1,-1-12-11,-1 9 17,-3 22-11,-1 3-1,1 0-1,1 0 0,0 1 1,1-2-5,-3 12-1,-1 0 0,1 0 0,0 0 1,-1 0-1,1 0 0,0 0 1,0 1-1,0-1 0,1 0 0,-1 1 1,0-1-1,1 1 0,-1-1 1,1 1-1,-1-1 0,1 1 0,0 0 1,-1 0-1,1 0 0,0 0 1,0 0-1,0 1 0,0-1 0,0 0 1,0 1-1,0-1 0,0 1 1,9 0 0,0 1 0,0 0-1,-1 1 1,1 0 0,-1 0-1,1 1 1,-1 1 0,0 0 0,0 0-1,0 1 1,0 0 0,-1 1-1,0 0 1,0 0 0,-1 1-1,0 0 1,4 4 0,-2 0-2,1 0 1,-1 1-1,-1 0 0,0 0 1,-1 1-1,0 0 0,-1 1 1,-1-1-1,0 1 0,-1 1 1,0-1-1,-1 2 2,-3-13 1,0 0-1,0 1 1,-1-1 0,1 1 0,-1-1-1,0 1 1,0 0 0,0-1 0,-1 3-1,1-6 1,0 0 0,0 0 1,0 1-1,0-1 1,0 0-1,0 0 0,0 0 1,0 0-1,0 0 0,0 1 1,0-1-1,0 0 1,0 0-1,0 0 0,0 0 1,-1 0-1,1 1 0,0-1 1,0 0-1,0 0 1,0 0-1,0 0 0,0 0 1,0 0-1,0 0 1,-1 0-1,1 1 0,0-1 1,0 0-1,0 0 0,0 0 1,0 0-1,0 0 1,-1 0-1,1 0 0,0 0 1,0 0-1,0 0 0,0 0 1,0 0-1,-1 0 1,1 0-1,0 0 0,0 0 1,0 0-1,0 0 0,0 0 1,-1 0-1,1 0 1,0 0-1,0 0 0,0 0 1,0 0-1,0-1 0,0 1 1,-1 0-1,1 0 1,0 0-1,0 0 0,0 0 1,0 0-1,0 0 1,0-1-1,0 1 0,0 0-1,-5-11 71,4-2-49,0 0 1,1 0-1,1 0 0,0-1 1,0 1-1,2 0 1,-1 0-1,2 1 1,0-1-1,0 1 1,1-1-1,4-5-22,-4 7 1,1 0 0,1 1 0,0-1 0,0 1 0,1 1 0,0 0 0,1 0 0,0 0 0,0 1 0,1 1 0,0-1 0,0 2 0,3-2-1,1 1 1,0 1-1,0 0 1,0 1 0,1 1 0,0 0-1,0 1 1,0 1 0,0 0-1,0 1 1,10 0-1,-14 1-3,-1 1 0,1-1 0,-1 2 0,0 0 0,1 0 0,-1 0 0,9 5 3,-13-5-10,-1 1 1,0-1-1,0 1 1,0 1 0,0-1-1,0 1 1,-1-1-1,0 1 1,0 1 0,0-1-1,0 0 1,-1 1-1,1 0 1,-1 0-1,1 3 10,2 7-126,-1-1 0,-1 0-1,0 1 1,-1 0 0,0 0-1,-1 14 127,2 1-195,10 59-145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9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42 3809,'-54'-22'1722,"49"23"-18,15 3 898,38 4-2390,0-1 1,46 0-213,-71-7-236,-1-2-1,1 0 0,-1-2 1,1 0-1,-1-1 0,0-2 1,8-3 236,0-3-476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39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32 2921,'0'-2'302,"0"0"0,0 0-1,0 0 1,0 1 0,0-1 0,-1 0 0,1 0 0,0 0 0,-1 1 0,0-1 0,1 0 0,-1 1 0,0-1-302,0 1 79,0 1-1,1-1 1,-1 0 0,0 1 0,0-1-1,0 1 1,1 0 0,-1-1-1,0 1 1,0-1 0,0 1 0,0 0-1,0 0 1,0 0 0,0 0-1,0 0 1,0-1 0,0 2 0,0-1-1,0 0 1,0 0 0,0 0-1,0 0 1,1 1 0,-1-1 0,0 0-1,0 1 1,0-1-79,-6 2 37,4-2-33,1 1 0,-1 0 1,0 0-1,1 0 0,-1 0 0,0 0 0,1 1 0,0-1 1,-1 1-1,1 0 0,0-1 0,0 1 0,0 0 0,0 0 1,0 1-1,0-1 0,0 1-4,2-3 0,-12 13 2,1 0-1,1 1 1,0 0 0,0 0-1,2 1 1,0 1 0,0-1-1,-2 11-1,-9 32 20,2 1 0,2 1-1,3 0 1,3 6-20,7-52-4,1 1 1,1-1-1,1 1 1,0-1-1,0 1 1,2-1-1,0 0 1,3 10 3,-5-20-1,1 1 1,-1-1 0,1 0-1,0 0 1,0 0 0,1 0-1,-1 0 1,1 0 0,0-1-1,0 1 1,0-1 0,1 0-1,-1 0 1,1 0 0,-1 0 0,1-1-1,0 1 1,0-1 0,0 0-1,0 0 1,1-1 0,-1 1-1,0-1 1,1 0 0,-1 0-1,1 0 1,-1-1 0,4 1 0,10-2 44,0 0 0,-1-2 0,1 0 1,-1 0-1,0-2 0,0 0 1,0-1-1,3-3-44,29-13 251,0-2 0,-1-4-251,-25 15 170,-1-1 0,0-1 0,19-17-170,-34 26 32,-1-1 1,1 1-1,-1-1 0,-1-1 1,1 1-1,-1-1 1,-1 0-1,1 0 0,-1 0 1,-1 0-1,0-1 0,0 0 1,0-1-33,0-4 46,-1-1 1,0 1 0,-1-1 0,-1 0-1,0 1 1,-1-1 0,0 0 0,-2 1-1,1-1 1,-2 1 0,0 0 0,-1 0-1,0 0 1,-1 1 0,-6-12-47,6 16-24,1 0 0,-1 0 0,-1 1 0,0-1-1,0 1 1,0 1 0,-1-1 0,-1 2 0,1-1 0,-1 1 0,0 0 0,0 1 0,-1 0 0,1 0 0,-1 1 0,0 0 0,0 1 0,-1 0 0,1 1 0,-1 0 0,-9-1 24,16 3-263,1 0 1,-1 0-1,0 0 1,1 0-1,-1 1 1,0-1-1,1 1 0,-1 0 1,1 0-1,-1 0 1,1 0-1,-1 1 1,1 0-1,-3 1 263,-3 3-1031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40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7714,'0'-4'2848,"4"0"-2336,2 4-168,-6 0-312,0 0 8,0 0 16,0 0-56,0 0 16,0 0-16,0 0-32,0 0-88,0 0-376,0 0-592,0 0 672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31:40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38 4169,'3'-25'2588,"-3"24"-2530,0 1-1,1 0 0,-1-1 1,0 1-1,0-1 1,0 1-1,0 0 0,0-1 1,0 1-1,0 0 1,0-1-1,0 1 0,0-1 1,-1 1-1,1 0 1,0-1-1,0 1 1,0 0-1,0-1 0,0 1 1,-1 0-1,1-1 1,0 1-1,0 0 0,-1 0 1,1-1-1,0 1 1,0 0-1,-1 0 0,1-1 1,0 1-1,-1 0 1,1 0-1,0 0 1,-1 0-1,1-1 0,0 1 1,-1 0-1,1 0 1,0 0-1,-1 0 0,1 0 1,-1 0-1,1 0 1,0 0-1,-1 0 0,1 0 1,0 0-1,-1 0 1,1 0-1,-1 0 1,1 1-1,0-1 0,-1 0 1,1 0-1,0 0 1,-1 0-1,1 1 0,0-1 1,0 0-1,-1 0 1,1 1-1,0-1 0,0 0 1,-1 0-1,1 1-57,-1 0 10,0 0-1,0 0 0,0 0 1,0 0-1,1 0 0,-1 0 1,0 0-1,1 1 0,-1-1 1,1 0-1,-1 0 0,1 1 1,-1-1-1,1 0 0,0 1 1,0-1-10,-11 28 18,-8 3-1,10-20-11,1 2 0,0-1 0,1 1 0,1 0 0,0 1 1,-1 6-7,0 1-1,2-1 1,0 1 0,2 0 0,0 1 0,1-1 0,2 0 0,0 1-1,1-1 1,2 4 0,0-26 11,-1 1-1,1-1 1,-1 0-1,1 0 1,-1-1-1,1 1 1,-1 0-1,1-1 1,-1 0-1,1 1 1,-1-1-1,0 0-10,4-1 6,20-2-1,-1 1-1,1 1 0,-1 1 0,1 1 1,21 4-5,-30-4 4,-1-1 0,1 0 0,-1-1 0,1-1 0,-1 0 0,0-1 0,0-1 0,0-1 0,-1 0 0,0-1 0,13-7-4,-24 11 5,0 0 0,0-1 1,0 1-1,0-1 0,0 0 1,-1 0-1,1 0 0,-1 0 1,0-1-1,-1 1 0,1-1 1,-1 0-1,0 0 1,0 0-1,0 0 0,-1 0 1,1 0-1,-1-4-5,1 0 44,-1 1 1,-1 0 0,0 0-1,0 0 1,0-1-1,-1 1 1,0 0 0,-1 0-1,0 0 1,0 0-1,-3-7-44,4 14 24,0-1-1,0 0 0,1 1 0,-1-1 0,0 0 0,0 1 0,-1-1 1,1 1-1,0 0 0,0-1 0,-1 1 0,1 0 0,-1 0 1,1 0-1,-1 0 0,0 0 0,1 0 0,-1 0 0,-1 0-23,2 1 7,0 0 0,-1-1 0,1 1 0,0 0-1,-1 1 1,1-1 0,0 0 0,0 0 0,-1 0-1,1 1 1,0-1 0,0 1 0,0-1 0,-1 1 0,1-1-1,0 1 1,0 0 0,0 0 0,0-1 0,0 1-1,0 0 1,0 0 0,0 0 0,1 0 0,-1 0 0,0 0-1,0 0 1,1 0 0,-1 1-7,-12 20 3,1 1 0,0 1-1,2 0 1,1 1 0,1 0 0,1 0 0,1 0 0,0 11-3,-5 48 26,2 79-26,8-149 0,-6 44-159,5-46-10,0 0-1,0 0 1,1 1 0,1-1 0,0 0-1,1 1 1,0-1 0,3 11 169,-4-21-115,1-1 1,-1 0-1,1 0 1,-1 1-1,1-1 1,0 0 0,-1 0-1,1 0 1,0 0-1,0 1 1,0-1 0,0 0-1,0-1 1,0 1-1,0 0 115,25 8-997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24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152 582 6681,'0'-1'56,"0"1"0,0-1 0,0 1 0,0-1 0,0 1 0,0 0 0,0-1 0,-1 1 0,1-1 0,0 1 0,0 0 0,-1-1 0,1 1 0,0 0 0,0-1 0,-1 1 0,1 0 0,0-1 0,-1 1 0,1 0 0,0 0 0,-1-1 0,1 1 0,-1 0 0,1 0 0,0 0 0,-1-1 0,1 1 0,-1 0 0,1 0 0,-1 0 0,1 0 0,0 0 0,-1 0 0,1 0 0,-1 0 0,1 0 0,-1 0 0,1 0 0,0 0 0,-1 1 0,1-1 0,-1 0 0,1 0 0,-1 0 0,1 1-56,-31 11-182,-29 29 206,58-40-22,1 0 0,-1-1 1,1 1-1,-1 0 0,0 0 0,1-1 0,-1 1 0,0-1 0,1 1 0,-1-1 0,0 0 0,0 0 0,1 0 1,-1 0-1,0 0-2,1 0 2,0 0 0,1 0 0,-1-1 0,0 1 0,0 0 0,1-1-1,-1 1 1,0-1 0,0 1 0,1-1 0,-1 1 0,1-1 0,-1 1 0,0-1 0,1 1 0,-1-1 0,1 0 0,-1 1 0,1-1 0,0 0 0,-1 0-2,0-1 7,0-1-1,0 0 0,1 0 1,-1 1-1,1-1 0,-1 0 1,1 0-1,0 0 0,0 1 1,0-1-1,1-2-6,1-1 1,-1 1 0,1 0 0,0-1-1,1 1 1,-1 0 0,1 0 0,0 1 0,0-1 0,1 1 0,-1-1 0,1 1 0,0 0-1,0 0 1,0 1 0,1-1 0,-1 1 0,1 0 0,0 0 0,0 1 0,0-1-1,0 1 1,1 0 0,1 0-1,-2 0 2,1 1-1,-1-1 1,0 1-1,0 0 1,0 1-1,1-1 1,-1 1-1,0 0 1,1 0-1,-1 1 1,0-1-1,1 1 0,-1 1 1,0-1-1,0 1 1,0-1-1,0 2 1,0-1-1,0 0 1,-1 1-1,1 0 1,-1 0-1,0 0 1,0 1-1,1 0-1,0 3 5,1 0 0,-1 1 0,-1 0 0,1 0 0,-1 0 0,-1 0 0,1 1 0,-2-1 0,1 1 0,-1 0 0,1 8-5,2 21 30,-2-1 0,-1 13-30,-2-32 8,1 39 14,-3-1 0,-2 0 1,-3-1-1,-2 1 0,-2-1 0,-3-1 0,-2 0 0,-6 8-22,16-49 5,2-2 15,3-8-15</inkml:trace>
  <inkml:trace contextRef="#ctx0" brushRef="#br0" timeOffset="1">121 1389 10031,'-2'1'22,"0"0"0,0-1 0,0 1 1,0-1-1,0 0 0,0 1 0,0-1 0,0 0 1,0 0-1,0-1 0,0 1 0,0 0 0,0-1 1,0 1-1,0-1 0,0 1 0,1-1 1,-1 0-1,0 0 0,0 0 0,0 0 0,1 0 1,-1 0-1,1-1 0,-1 1-22,-2-3 37,1 1-1,-1-1 1,1 1 0,0-1-1,0 0 1,1-1 0,-1 1-1,1 0 1,0-1-1,0 1 1,0-1 0,1 0-1,-1 0 1,1 0 0,0-1-37,0-3 12,1-1 0,0 1 0,1 0 1,0-1-1,0 1 0,1 0 0,0 0 1,0 0-1,1 0 0,1 0 0,-1 1 1,1-1-1,1 1 0,0-1-12,13-19 9,2 2-1,0 0 1,12-10-9,-7 9-69,-2-2 1,6-9 68,2-14-54,-1-1-1,-3-1 1,-3-2 0,-1 0 0,6-33 54,-17 41-43,-2 0-1,-2 0 1,-2 0 0,-3-3 43,1-193-283,-4 169 214,1 40 62,1 27 8,1 11-1,2 14 0,6 53 24,1 46-24,-7-58 18,2 0 0,3-1 0,3 2-18,12 25 2,-12-47 9,-2 0 0,-2 1-1,3 27-10,10-129 414,-17 46-400,2 0 0,0 1-1,1 0 1,0 0 0,2 1 0,0 0 0,1 0 0,0 1 0,13-12-14,-21 24-3,0 0 1,-1 1-1,1-1 0,1 1 0,-1 0 1,0 0-1,1 0 0,-1 0 0,0 1 1,1 0-1,0-1 0,-1 1 0,1 0 1,0 1-1,0-1 0,0 1 0,-1 0 1,1-1-1,0 2 0,0-1 0,1 0 3,0 2-5,0-1-1,0 1 0,0 0 1,0 0-1,-1 0 0,1 1 1,-1-1-1,1 1 0,-1 0 1,0 1-1,0-1 0,0 1 1,-1-1-1,1 1 0,1 2 6,39 59-84,-35-50-132,0-1 0,1 0-1,1 0 1,0-1 0,1 0 0,0-1 0,11 8 216,-6-9-271,0-1 0,13 5 271,-26-13-25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5:53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9 269 5817,'-3'13'374,"1"1"0,0 0 0,1 0 0,1 0 0,0 0 0,2 10-374,-1 5 154,1 32-159,3 0 0,2 0 0,3 0 0,17 55 5,-23-104-7,0 0-1,0 0 0,1 0 1,1-1-1,0 0 1,6 9 7,-10-17 1,1 0 1,-1 0-1,1 0 1,0 0-1,0-1 1,0 1-1,0-1 1,0 1-1,1-1 1,-1 0-1,1 0 1,-1-1-1,1 1 1,0-1-1,0 0 1,-1 0-1,1 0 1,0 0 0,0-1-1,0 1 1,0-1-1,3 0-1,2-2 15,1 0 0,-1 0 1,1 0-1,-1-1 0,0-1 0,0 0 0,0 0 0,0 0 1,-1-1-1,0-1 0,0 1 0,2-3-15,12-10 39,-1 0-1,-1-2 0,12-15-38,-4-1 22,-2 0 0,18-35-22,21-30 30,-62 97-27,0 0 1,-1 1 0,1 0-1,0-1 1,1 1-1,-1 0 1,1 1-1,-1-1 1,1 1 0,0-1-1,0 1 1,0 0-1,0 1 1,3-2-4,-4 2 2,-1 1-1,1 0 1,0 0-1,0 0 1,-1 0 0,1 0-1,0 0 1,0 1 0,-1-1-1,1 1 1,0 0 0,-1 0-1,1 0 1,-1 0-1,1 0 1,-1 1 0,0-1-1,1 1 1,-1-1 0,0 1-1,0 0 1,0 0 0,0 0-1,1 1-1,3 5 4,0 0 0,-1 0 0,0 0 0,0 1 0,-1-1 0,0 1 0,-1 0-1,0 0 1,2 9-4,3 18 31,3 35-31,-8-54 4,2 18 16,-1-1 1,-2 0 0,-1 1-1,-4 32-20,2-78 445,4-14-232,6-9-97,2 1 0,1 1 1,11-21-117,-13 34-44,0-1 1,2 2-1,0-1 1,1 2-1,1-1 1,7-5 43,-18 19-21,1 0 1,0 1 0,0-1 0,1 1-1,-1 0 1,1 1 0,-1-1 0,1 1-1,0 0 1,0 0 0,0 0 0,0 0-1,0 1 1,0 0 0,0 0 0,2 1 20,-2 0-22,-1 0 1,1 0-1,0 1 1,0 0 0,-1 0-1,1 0 1,-1 1-1,1-1 1,-1 1 0,0 0-1,1 1 1,-1-1-1,0 1 1,0-1-1,-1 1 1,1 0 0,3 4 21,8 10-48,0 1 1,-2 0 0,0 1 0,-1 0 0,7 15 47,-4-6-41,1-1 0,13 14 41,-19-28-56,1-1 0,0 0-1,1-1 1,1 0 0,-1-1-1,1 0 1,1-1 0,0 0-1,0-1 1,1-1 0,3 1 56,-8-5-55,-1 1-1,1-2 1,0 1 0,0-1 0,1-1 0,-1 0 0,0 0-1,0-1 1,1 0 0,-1-1 0,0 0 0,0-1 0,0 0-1,0 0 1,0-1 0,0-1 0,-1 1 0,5-4 55,2-2-60,1 0-1,-2-2 1,1 0 0,-1-1 0,-1 0-1,0-1 1,8-11 60,-14 14 56,0 1 1,-1-1-1,0-1 0,0 1 0,-1-1 0,0 0 0,-1 0 0,-1-1 0,0 0 1,0 0-1,-1 0 0,0-1-56,-3 9 60,1 0 1,-1 0-1,1 0 0,-1 0 0,0 0 1,-1 0-1,1 0 0,-1 0 1,0 0-1,0 0 0,0 0 1,0 0-1,-1 0 0,0 1 1,1-1-1,-3-3-60,1 5 34,1 0 0,0-1 0,-1 1 0,1 0 0,-1 1 0,0-1 0,1 0 0,-1 1-1,0-1 1,0 1 0,0 0 0,0 0 0,0 0 0,0 1 0,0-1 0,-1 1 0,1-1 0,0 1 0,0 0 0,0 0 0,-2 1-34,-2-1 26,-1 1 1,1 0-1,0 1 1,-1 0-1,1 0 1,0 0-1,0 1 1,0 0-1,1 0 1,-1 1 0,1 0-1,0 0 1,0 1-1,0-1 1,-3 4-27,-3 4 13,1 0 0,0 1 0,1 0 0,1 1 0,0 0 0,-4 9-13,9-17-18,2 0 0,-1 0 1,1 0-1,0 0 1,0 0-1,1 1 1,-1-1-1,1 0 0,1 1 1,-1-1-1,1 1 1,0-1-1,1 1 0,0 1 18,0-4-30,-1-1 0,1 0-1,1 1 1,-1-1 0,0 0-1,1 0 1,-1 0-1,1 0 1,0 0 0,0 0-1,0-1 1,1 1-1,-1-1 1,0 1 0,1-1-1,0 0 1,-1 0-1,1 0 1,0 0 0,0-1-1,0 1 1,1-1-1,-1 0 1,0 1 0,0-2-1,1 1 1,1 0 30,1 1-41,0-1-1,1-1 1,0 1 0,-1-1 0,1 0 0,-1 0 0,1-1-1,-1 0 1,1 0 0,-1-1 0,1 0 0,-1 0 0,0 0-1,0-1 1,0 1 0,0-2 0,-1 1 0,1-1-1,-1 1 1,0-1 0,0-1 0,0 1 0,0-1 0,-1 0-1,2-2 42,2-5 8,0 1-1,0-1 0,-1-1 0,-1 0 0,0 1 0,-1-2 0,-1 1 0,0-1 1,0 1-1,-2-1 0,1-5-7,1-14 146,-3-1 0,0 1 1,-3 0-1,0-1-146,-21-131 554,7 58-278,12 82-92,4 24-181,0 1 0,0 0 1,0-1-1,0 1 0,0 0 1,0-1-1,0 1 0,0 0 0,0 0 1,0-1-1,0 1 0,0 0 1,0-1-1,-1 1 0,1 0 0,0 0 1,0-1-1,0 1 0,0 0 1,-1 0-1,1-1 0,0 1 0,0 0 1,-1 0-1,1 0 0,0-1 0,0 1 1,-1 0-1,1 0 0,0 0 1,0 0-1,-1 0 0,1 0 0,0 0 1,-1-1-1,1 1 0,0 0 1,-1 0-1,1 0 0,0 0 0,0 0 1,-1 0-1,1 0 0,0 1 1,-1-1-1,1 0 0,0 0 0,0 0 1,-1 0-1,1 0 0,0 0 1,-1 0-1,1 1 0,0-1 0,0 0 1,-1 0-1,1 0 0,0 1 0,0-1 1,0 0-1,-1 0 0,1 1 1,0-1-1,0 0 0,0 0-3,-12 18 127,12-18-127,-7 14-8,1 0 1,0 1-1,1 0 1,1 0-1,1 0 0,0 1 1,1-1-1,0 1 1,1 0-1,1 0 8,1 28-46,1 0 0,9 43 46,0-15-52,16 47 52,-19-92-10,1 0 0,1 0 0,1-1-1,1 0 1,13 19 10,-22-40-12,1 1-1,0-1 1,0 0-1,1 0 0,-1 0 1,1-1-1,0 1 1,0-1-1,0 0 1,1-1-1,-1 1 1,1-1-1,0-1 0,0 1 1,0-1-1,1 0 1,-1 0-1,0 0 1,1-1-1,2 0 13,-1 0-59,1-1 0,0-1-1,0 0 1,0 0 0,-1 0 0,1-1 0,-1-1-1,1 1 1,-1-1 0,0-1 0,0 0-1,0 0 1,0 0 0,5-5 59,-4 2-131,0 1 0,-1-1 0,0 0 0,0-1 0,-1 0 0,0 0 0,0-1 0,-1 0 0,0 0 0,-1-1 0,0 1 0,1-4 131,-1 0-131,-1 0-1,0-1 0,-1 1 0,0 0 0,-1-1 1,-1 0-1,0 0 0,-1 1 0,-1-9 132,-4-51-105,5 101 609,2-1-1,4 14-503,-4-27 60,0-1 0,1 0 0,1 0 0,0-1 0,1 1 0,0-1 0,1 0 0,2 2-60,-1-4 19,0-1 1,1 0-1,1 0 1,-1 0-1,1-1 0,1-1 1,-1 1-1,1-1 1,1-1-1,-1 0 1,1-1-1,0 0 1,0 0-1,1-1 0,2 0-19,-6-2 8,0 0 0,0 0 0,0-1 0,0 0 0,0 0 0,1-1 0,-1 0 0,0-1 0,1 0 0,-1 0 0,0-1 0,0 0 0,0 0 0,0-1 0,-1 0 0,1 0 0,-1-1 0,1 0 0,-1 0 0,0-1 0,-1 0-1,4-3-7,-2 0-5,0 0 0,0-1 0,-1 0 0,-1-1 0,1 0 0,-2 1-1,1-2 1,-1 1 0,-1-1 0,0 0 0,0 0 0,-1 0-1,1-5 6,1-20 11,0 0 0,-3 0 0,-1-20-11,0 3 168,1 38-39,-2 15-127,0 0 0,0 0-1,0 0 1,0 0 0,0 0-1,0 0 1,0 0-1,0 0 1,0 0 0,0 0-1,0 0 1,0 0 0,0 0-1,0 0 1,1 0 0,-1 0-1,0 0 1,0 0 0,0 0-1,0 1 1,0-1-1,0 0 1,0 0 0,0 0-1,0 0 1,0 0 0,0 0-1,0 0 1,0 0 0,0 0-1,0 0 1,1 0 0,-1 0-1,0 0 1,0 0-1,0 0 1,0 0 0,0 0-1,0-1 1,0 1 0,0 0-1,0 0 1,0 0 0,0 0-1,0 0 1,0 0-1,0 0 1,0 0 0,0 0-1,0 0 1,0 0 0,0 0-1,1 0 1,-1 0 0,0 0-1,0 0 1,0 0 0,0 0-1,0 0 1,0 0-1,0-1 1,0 1 0,0 0-1,0 0 1,0 0-2,6 23 92,12 106 158,-5 1-1,-6 0 1,-6 0 0,-2-100-250</inkml:trace>
  <inkml:trace contextRef="#ctx0" brushRef="#br0" timeOffset="1">2645 1121 10141,'6'-55'-22,"24"-188"-400,-18 169 25,3 1-1,10-19 398,-21 77-72,-2 9 34,-1 0 0,1 0 0,-1 0 0,2 0 0,-1 1 0,0-1 0,1 1 0,0 0 0,1 0 0,-1 0 0,1 0 0,0 1 0,0-1 0,5-3 38,-7 6-48,1 1 0,-1-1 0,1 1 1,0 0-1,0 0 0,-1 0 0,1 0 0,0 0 1,0 1-1,0-1 0,0 1 0,0 0 0,0 0 1,0 0-1,0 0 0,0 0 0,-1 1 0,1 0 1,0-1-1,0 1 0,0 0 0,0 0 0,-1 0 1,1 1-1,0-1 0,-1 1 0,1-1 0,0 2 48,1 0-34,0 0-1,0 0 1,0 1-1,-1-1 0,1 1 1,-1 0-1,0 0 0,0 0 1,0 0-1,-1 1 1,0-1-1,0 1 0,0-1 1,0 1-1,0 0 0,0 4 35,-2-1-6,1 0 0,-1-1 1,-1 1-1,0 0 0,0 0 0,0 0 0,-1-1 0,0 1 0,0-1 0,-1 1 0,0-1 0,0 0 0,-1 0 0,0 0 0,0-1 0,-1 1 6,-14 18-19,-1 0-1,-1-2 0,-11 9 20,14-13 2,-3 1 11,-20 22 50,37-38-39,1 0 0,0 0 0,0 1 0,0-1 0,1 0 0,-1 1 0,1 0 0,0 0 0,0 0-24,2-4 6,0 0-1,0 0 0,0-1 0,0 1 1,0 0-1,0-1 0,0 1 0,1 0 1,-1-1-1,0 1 0,0 0 1,1-1-1,-1 1 0,0 0 0,1-1 1,-1 1-1,1-1 0,-1 1 0,1-1 1,-1 1-1,1-1 0,-1 1 0,1-1 1,-1 1-1,1-1 0,-1 0 0,1 1 1,0-1-1,-1 0 0,1 0 0,0 1 1,-1-1-1,1 0 0,0 0 0,-1 0 1,1 0-1,0 0-5,31 4 84,-3-5-54,0 0-1,0-2 1,0-2-1,0 0 1,-1-2 0,0-1-1,7-4-29,20-10 8,-1-1-1,-2-3 1,7-7-8,-33 18 7,-1-1 0,0-2 1,-1 0-1,3-6-7,-17 15 11,0-1 0,0-1 0,-1 0 0,-1 0 0,0 0 0,0-1 0,-1 0 0,-1-1 0,5-10-11,-10 20 16,0 0 0,0 0 0,0 0 1,-1 0-1,1 0 0,-1-1 0,0 1 0,0 0 1,0 0-1,0 0 0,0-1 0,-1 1 1,0 0-1,1 0 0,-1 0-16,0 2 9,1 0 0,0 1 0,0-1 1,-1 1-1,1-1 0,-1 1 0,1-1 0,0 1 0,-1-1 0,1 1 0,-1-1 0,0 1 0,1-1 0,-1 1 1,1 0-1,-1-1 0,1 1 0,-1 0 0,0 0 0,1-1 0,-1 1 0,0 0 0,1 0 0,-1 0 0,0 0-9,-1 0 19,0 0-1,1 0 0,-1 1 0,0-1 0,0 1 0,1 0 0,-1-1 0,1 1 0,-1 0 0,0 0 0,1 0 1,-1 0-1,1 0 0,-1 1-18,-10 8 31,1 1 1,0 1-1,1 0 1,0 0 0,1 1-1,0 0 1,1 0-1,1 1 1,0 0 0,1 0-1,0 1 1,2 0-1,-1 0 1,2 0 0,-2 10-32,4-14 2,0 0 0,0-1 1,1 1-1,1 0 0,0 0 0,0 0 1,1-1-1,0 1 0,1-1 1,3 8-3,-3-10 1,1-1 1,0 1-1,0-1 1,0 0-1,1 0 1,0-1 0,1 0-1,-1 0 1,1 0-1,0 0 1,1-1-1,-1 0 1,1 0-1,6 3-1,-5-4 11,-1-1 0,1 1 0,1-1 0,-1-1 0,0 1 0,1-2 0,-1 1 0,1-1 0,-1 0-1,1-1 1,0 0 0,0 0 0,-1-1 0,1 0 0,-1 0 0,1-1 0,-1 0 0,8-3-11,-5 0 17,0 1 0,-1-2 0,1 1 1,-1-1-1,0-1 0,0 0 0,-1-1 0,0 1 1,0-2-1,-1 1 0,0-1 0,0 0 1,2-5-18,12-25 31,-1 0 0,-2-1 0,-2-1 0,10-36-31,-20 57 9,-7 18-9,4-8 8,0 0-1,0 0 0,1 0 0,0 0 0,3-4-7,-7 13-1,0-1 1,0 1-1,-1 0 0,1 0 0,0 0 1,0 0-1,0 0 0,0 0 1,0 0-1,0 0 0,1 1 1,-1-1-1,0 0 0,0 1 1,1-1-1,-1 0 0,0 1 0,1 0 1,-1-1-1,0 1 0,1 0 1,-1 0-1,0 0 0,1-1 1,-1 2-1,1-1 0,-1 0 0,0 0 1,1 0-1,-1 1 0,0-1 1,1 0-1,-1 1 0,0-1 1,1 1-1,-1 0 0,0-1 0,0 1 1,0 0-1,0 0 0,1 0 1,-1 0-1,-1 0 0,2 0 1,2 4-6,0 0 0,-1-1 0,1 2 0,-1-1 0,0 0 1,0 1-1,-1-1 0,1 1 0,-1 0 0,-1-1 0,1 1 0,-1 0 0,0 0 0,0 1 6,2 22-9,-1 1-1,-1 11 10,0-15 1,1 17-3,-2 0 1,-2-1-1,-2 1 0,-2 2 2,-2-23 186,8-22-180,-1 0 1,1 0-1,0 0 1,0 0-1,0 0 1,0 0-1,0 0 1,0 0 0,0 0-1,0 0 1,0 0-1,0 0 1,0 0-1,0 0 1,0 0 0,0 0-1,0 0 1,0 0-1,0 0 1,0 0-1,0 0 1,0 0-1,0 0 1,0-1 0,0 1-1,0 0 1,0 0-1,0 0 1,0 0-1,0 0 1,0 0 0,0 0-1,-1 0 1,1 0-1,0 0 1,0 0-1,0 0 1,0 0 0,0 0-1,0 0 1,0 0-1,0 1 1,0-1-1,0 0 1,0 0-1,0 0 1,0 0 0,0 0-1,0 0 1,0 0-1,0 0-6,3-14 283,6-6-183,0-1-1,1 2 1,1-1-1,7-8-99,13-16-111,13-12 111,-29 37-53,1 1 1,1 1-1,1 1 0,10-8 53,-21 19-33,0-1-1,0 2 1,1-1 0,0 1-1,0 0 1,0 1-1,0 0 1,0 0-1,1 1 1,0 0-1,-1 0 1,1 1-1,7 0 34,-12 1-14,0 1-1,0-1 1,0 1-1,0 0 1,0 0-1,0 0 1,0 0-1,0 1 1,0 0-1,0 0 1,-1 0-1,1 0 1,-1 0-1,0 1 0,1-1 1,-1 1-1,0 0 1,-1 0-1,1 0 1,0 1-1,1 2 15,4 8-21,1 0-1,-2 0 1,0 1-1,3 14 22,-5-18-5,15 58-30,-17-55-28,0-1 1,0 0-1,2 0 1,0 0-1,0 0 1,1-1 0,0 1-1,1-2 1,7 9 62,-11-17-14,-1 0 0,2 0 0,-1 0 1,0-1-1,1 1 0,-1-1 0,1 0 0,0 0 1,-1 0-1,1-1 0,0 1 0,0-1 0,0 0 1,0 0-1,2 0 14,0-1-28,1 1-1,0-1 1,0 0 0,0-1-1,0 0 1,0 0 0,-1 0-1,1-1 1,0 0 28,7-3-38,0 0-1,0-1 1,-1-1-1,0 0 1,-1-1-1,1-1 1,-2 0-1,6-5 39,-3 2 45,-1-2-1,-1 1 1,0-2-1,-1 0 0,-1 0 1,0-1-1,-1 0 1,-1 0-1,0-1 0,-1-2-44,-3 9 30,-1-1 0,0 1-1,0 0 1,-1-1-1,-1 1 1,0-1-1,0 1 1,-1-1-1,-1 0 1,0 1 0,0-1-1,-1 1 1,0-1-1,-1 1 1,0 0-1,0 0 1,-1 0-1,-1-1-29,3 8 19,1-1-1,-1 1 0,1 0 1,-1 0-1,0 0 0,0 0 1,-1 1-1,1-1 0,0 0 1,-1 1-1,0 0 0,1 0 0,-1-1 1,0 2-1,0-1 0,0 0 1,-1 1-1,1-1 0,0 1 1,0 0-1,-1 0 0,1 0 0,-1 0 1,1 1-1,-1-1 0,1 1 1,-1 0-1,1 0 0,-4 1-18,-2 1 26,0 1-1,0 0 0,0 0 0,0 1 1,1 0-1,-1 0 0,1 1 1,0 0-1,1 1 0,-1 0 1,1 0-1,0 0 0,1 1 1,-1 0-1,-1 3-25,-4 5 10,1 1 0,0 1 0,1 0 1,1 0-1,1 1 0,0 0 0,1 1-10,0 1-35,1-1-1,1 2 1,0-1-1,2 1 1,0-1-1,1 1 1,1 20 35,1-38-23,1-1-1,-1 1 1,0-1-1,1 1 1,-1-1-1,1 1 1,0-1 0,0 1-1,0-1 1,0 0-1,0 1 1,0-1-1,1 0 1,-1 0-1,1 0 1,-1 0 0,1 0-1,0 0 1,0-1-1,1 2 24,0-2-22,-1 1 0,1-1 0,0 0 0,0 0 0,0 0 0,0 0 0,0-1 1,0 1-1,1-1 0,-1 1 0,0-1 0,0 0 0,0-1 0,2 1 22,6-2-27,-1 0 0,0-1 0,0 0 0,0 0 0,-1-1 0,1 0 0,-1-1 0,0 0 0,3-3 27,1-2 5,-1 0 0,0-1-1,-1-1 1,0 0 0,-1-1-1,0 0 1,-1 0 0,0-1 0,-1 0-1,-1 0 1,0-1 0,-1 0-1,-1-1 1,2-9-5,2-7 102,-2-1 0,-2 0 0,-1 0 1,-2 0-1,-1 0 0,-2-25-102,-32-294 404,25 238-228,4 97-36,-1 24-19,-3 33 15,7-38-134,-15 99-5,5 0 1,4 1-1,5-1 1,4 1 0,4-1-1,12 51 3,-18-152 0,5 34-9,9 26 9,-11-50-2,0 0 0,1 0-1,0 0 1,1-1 0,0 1 0,1-1 0,5 7 2,-9-13-1,0-1 0,0 0 0,0 0 0,0 0 0,0 0 0,1 0 0,-1 0 0,0-1 0,1 1 0,-1-1-1,1 1 1,0-1 0,0 0 0,-1 0 0,1 0 0,0-1 0,0 1 0,0-1 0,0 1 0,1-1 1,1 0-3,0-1 0,-1 0 0,1 0 0,0 0 0,-1 0 0,1-1 1,-1 1-1,1-1 0,-1-1 0,0 1 0,4-3 3,6-5-36,0-1 0,-1 0 0,-1-1 0,0-1 0,0 0 0,5-9 36,4-10-245,-1-1-1,-2-1 1,-2-1 0,10-28 245,-3 6-632,4 1 632,-14 37-42,-13 19 42,0 0 0,0 0 0,0 0 0,1 0 0,-1 0 0,0 0 0,0 0 0,0 0 0,0 0 0,1 0 0,-1 0 0,0 0 1,0 0-1,0 0 0,0 0 0,1 0 0,-1 0 0,0 0 0,0 0 0,0 0 0,0 0 0,1 0 0,-1 0 0,0 0 0,0 0 0,0 0 1,0 0-1,0 1 0,0-1 0,1 0 0,-1 0 0,0 0 0,0 0 0,0 0 0,0 0 0,0 1 0,0-1 0,0 0 0,0 0 0,0 0 1,0 0-1,0 1 0,1-1 0,-1 0 0,0 0 0,0 0 0,0 0 0,0 1 0,0-1 0,0 0 0,0 0 0,-1 0 0,2 40 68,-2-31-53,0 4 26,-1 20 54,1 0 1,2 0 0,1 0-1,6 29-95,-6-52 26,1 0-1,0-1 0,0 1 1,1-1-1,0 0 0,1 0 1,0 0-1,2 3-25,-2-7 25,-1 1 1,1-1-1,-1 0 1,2-1-1,-1 1 1,0-1-1,1 0 0,0 0 1,0-1-1,0 1 1,0-1-1,7 2-25,-8-3 26,-1-1 0,1 1-1,0-1 1,0 0 0,0 0-1,0-1 1,0 1 0,0-1-1,1 0 1,-1-1 0,0 1 0,0-1-1,0 0 1,0 0 0,-1-1-1,1 1 1,0-1 0,0 0-1,-1 0 1,1-1 0,-1 1-1,0-1 1,0 0 0,0 0 0,0-1-1,0 1 1,-1-1 0,1 0-1,-1 0 1,0 0 0,0 0-26,8-14 8,0 0 0,-2 0 0,0-1 0,-1-1 1,-1 1-1,4-20-8,2-13-27,-10 37 11,1-1 0,0 1 1,1 0-1,1 1 0,0-1 0,1-1 16,-6 15-3,0 0 1,-1 0-1,1-1 0,0 1 0,-1 0 0,1 0 0,0 0 0,0 0 0,0 0 0,0 0 0,0 0 0,0 0 0,1 0 0,-1 1 0,0-1 0,0 0 0,1 1 0,-1-1 1,0 1 2,0 0-4,0 0 0,0 0 0,-1 0 1,1 0-1,0 0 0,0 0 0,-1 1 1,1-1-1,0 0 0,-1 1 1,1-1-1,0 0 0,-1 1 0,1-1 1,0 1-1,-1-1 0,1 1 1,-1-1-1,1 1 0,-1-1 0,1 1 1,-1 0-1,1-1 0,-1 1 4,3 4-16,-1 0 0,1 0 1,-1 0-1,0 1 0,-1-1 0,1 0 0,-1 1 0,0 3 16,2 29-83,-2 21 83,-1-30-4,1 0 0,2-1 1,1 8 3,-4-35 5,0 0 0,0 0 0,1 0 0,-1-1 0,0 1 0,0 0 0,0 0 0,1 0 0,-1 0 1,0-1-1,1 1 0,-1 0 0,1 0 0,-1-1 0,1 1 0,-1 0 0,1-1 0,0 1 0,-1 0 0,1-1 1,0 1-1,-1-1 0,1 1 0,0-1 0,0 1 0,-1-1 0,1 0 0,0 1 0,0-1 0,0 0 0,0 0 1,-1 0-1,1 1 0,0-1 0,0 0 0,0 0 0,0 0 0,0 0 0,0-1 0,-1 1 0,1 0 0,0 0 1,0 0-1,0-1 0,0 1 0,-1 0 0,1-1 0,0 1 0,0-1 0,-1 1 0,1-1 0,0 1 0,0-1-5,7-5 53,0 0-1,0 0 0,-1-1 0,5-5-52,-6 6 4,25-25 49,-8 7-39,2 1 1,6-3-15,-30 25-1,1-1 0,0 1 1,-1 0-1,1 0 1,0 0-1,0 0 0,0 0 1,0 0-1,0 0 0,0 1 1,0-1-1,0 1 0,1-1 1,-1 1-1,0 0 0,0 0 1,0 0-1,0 0 1,1 0-1,-1 0 0,0 1 1,0-1-1,0 1 0,0 0 1,0-1-1,0 1 0,0 0 1,0 0-1,0 0 0,0 0 1,0 1-1,-1-1 0,1 0 1,-1 1-1,1-1 1,-1 1-1,1 0 0,0 0 1,5 9-5,1 0-1,-2 0 0,1 0 1,-2 1-1,0 0 0,0 0 6,1 2-1,-2-4 1,-1-2 5,1-1-1,-1 1 0,1-1 0,1 0 0,4 7-4,-7-13 1,-1 1 1,1 0-1,0-1 1,-1 1-1,1-1 1,0 0-1,0 1 0,0-1 1,0 0-1,0 0 1,0 0-1,1 0 1,-1-1-1,0 1 1,0-1-1,1 1 1,-1-1-1,0 0 0,1 0 1,-1 0-1,0 0 1,1 0-1,-1 0 1,0-1-2,8-1 12,0 0 0,0-2 1,-1 1-1,1-1 0,-1 0 1,0-1-1,0 0 0,0-1 1,-1 1-1,0-2 0,0 1 1,-1-1-1,0 0 0,0-1 1,0 0-1,-1 0 0,3-5-12,1-2-17,-1-1 0,-1 0 1,0 0-1,-1-1 0,-1 0 0,0 0 0,-2 0 0,0-1 0,1-12 17,9-160-357,-5 59 185,-7 104 150,0 0-1,-2 1 1,-1-1 0,-1 0 0,-6-23 22,-2 21-4,10 28 4,0 1 0,0 0 0,0 0 0,0-1 0,-1 1 1,1 0-1,0 0 0,0 0 0,-1 0 0,1-1 0,0 1 0,0 0 0,-1 0 0,1 0 0,0 0 0,-1 0 1,1 0-1,0 0 0,0 0 0,-1-1 0,1 1 0,0 0 0,-1 0 0,1 0 0,0 1 0,0-1 0,-1 0 1,1 0-1,0 0 0,-1 0 0,1 0 0,0 0 0,0 0 0,-1 0 0,1 1 0,0-1 0,0 0 0,-1 0 0,1 0 1,0 0-1,0 1 0,-1-1 0,1 0 0,0 0 0,0 1 0,0-1 0,0 0 0,-1 0 0,1 1 0,0-1 1,0 0-1,-8 18 12,4-3-8,0 1 0,2-1 0,0 1 0,1 0 0,0 0 0,1-1 0,1 1-1,1 2-3,1 10 5,2 0-1,1-1 0,1 0 0,4 7-4,17 43 4,-13-41-27,-2 0 0,-1 1 0,-2 0 0,-2 1 1,0 9 22,-7-42-124,-1 0 0,1 0 0,-1 0 0,0 1 0,0-1-1,-1 0 1,1 0 0,-1 0 0,-1 0 0,1 0 0,0-1 0,-1 1 0,-2 4 124,-21 16-590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5:53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1828 3110,'-3'12'41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11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 2457,'0'0'99,"0"-1"0,0 0 0,0 0 0,0 1 0,0-1 0,0 0 0,0 1 0,0-1 0,1 0 1,-1 1-1,0-1 0,1 0 0,-1 1 0,0-1 0,1 1 0,-1-1 0,1 0 0,-1 1 0,1-1 1,-1 1-1,1-1 0,-1 1 0,1 0 0,-1-1 0,1 1 0,0-1 0,-1 1 0,1 0 0,0 0 0,-1-1 1,1 1-1,0 0-99,33-2 725,1 0-213,11-4 234,31-10-746,-50 9 195,-1 2-1,1 1 1,0 2 0,0 0 0,22 2-195,-47 0 5,0 0 0,1 1 0,-1-1 1,0 1-1,1-1 0,-1 1 0,0 0 1,0 0-1,0 0 0,0 0 1,0 0-1,0 0 0,1 2-5,18 9 21,-21-13-75,0 1 0,0-1 0,1 1 0,-1-1 1,0 1-1,0-1 0,1 1 0,-1 0 0,0-1 0,0 1 0,1-1 0,-1 1 1,1 0-1,-1-1 0,0 1 0,1 0 0,-1-1 0,1 1 0,-1 0 1,1 0-1,-1-1 0,1 1 0,-1 0 0,1 0 0,-1 0 54,9-7-3977,-9 5 3300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3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293 217 2361,'-11'16'121,"-1"-1"-18,0 1 0,1 1 0,1 0 0,1 0 0,1 1 0,0 0 0,-2 10-103,-26 112 1562,-15 121-1562,41-200 185,-8 51 25,2-11-112,-12 33-98,16-101 36,3-22 129,9-11-151,0 0-1,0 0 1,-1 0-1,1 1 1,0-1-1,-1 0 1,1 0-1,0 0 1,0 0-1,-1 0 1,1 0-1,0 0 1,-1 0-1,1 0 1,0-1-1,0 1 1,-1 0-1,1 0 1,0 0-1,-1 0 1,1 0-1,0 0 1,0-1-1,-1 1 1,1 0-1,0 0 1,0 0-1,0-1 1,-1 1-1,1 0 1,0 0-1,0 0 1,0-1-1,0 1 1,-1 0-1,1-1 1,0 1-14,-2-5 63,0 1 0,0-1 1,1 0-1,-1 1 0,1-1 1,0 0-1,1 0 0,-1 0 1,1 0-1,0 0 0,0 0 1,0 0-1,1 0 0,0-1-63,12-84 159,4 2-1,22-67-158,-12 49 34,1-14-25,3-16 11,7 1 1,23-50-21,-60 183 2,5-14 27,0 1 1,1 0-1,0 1 0,1-1 1,0 1-1,10-10-29,-16 22 6,-1 0-1,1 0 1,0 0-1,0 0 1,0 1-1,0-1 1,0 1-1,0-1 1,0 1-1,0 0 1,1 0-1,-1 0 1,0 0-1,1 0 1,1 0-6,-3 1-1,1 0-1,-1 0 1,0 0 0,1 0 0,-1 1 0,0-1 0,0 0 0,0 1 0,1-1 0,-1 1-1,0-1 1,0 1 0,0 0 0,0-1 0,0 1 0,0 0 0,0 0 0,0 0 0,0 0-1,0 0 1,0 0 0,-1 0 0,1 0 0,0 0 0,-1 0 0,1 0 0,-1 0 0,1 1-1,-1-1 1,1 0 0,-1 1 1,8 26 52,-1 0-1,-2 0 1,0 0-1,-1 10-51,1 4 58,9 68 19,22 194-138,-31-168-1368,-5-75 851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3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0 290 8834,'32'-15'-40,"30"-21"-552,49-26-232,46-25-1025,33-3 1057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8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66 245 3081,'-47'-28'1371,"45"26"-1245,1 1 1,0 0-1,-1 0 1,1-1-1,0 1 1,0-1-1,0 1 1,-1-1-1,2 1 1,-1-1-1,0 0 1,0 1-1,0-1 1,1 0-1,-1 0 1,1 1 0,0-1-1,-1 0 1,1 0-1,0 0 1,0 0-1,0 0 1,0 1-1,0-1 1,1 0-1,-1-1-126,1 0 177,0 0-1,0 0 1,0 0 0,0 0-1,0 0 1,1 0 0,-1 0-1,1 1 1,0-1 0,-1 1-1,1-1 1,1 0-177,-1 2 29,-1 0-1,1-1 1,0 1 0,-1 0 0,1 0 0,0 0 0,0 0 0,0 1-1,0-1 1,0 0 0,0 1 0,0-1 0,0 1 0,0 0 0,0 0-1,0 0 1,0 0 0,1 0-29,2 1 13,-1-1 0,0 2 0,1-1 0,-1 0 0,0 1 0,0-1 1,0 1-1,3 3-13,4 1-14,-1 2 1,0 0-1,-1 0 0,0 0 1,6 8 13,-6-6 4,-1 0 1,-1 1 0,0 0-1,0 0 1,-1 1-1,-1-1 1,0 1 0,0 0-1,-1 1 1,-1-1-1,0 1 1,-1 0-5,0-3 20,-1 1-1,-1-1 1,0 1-1,0-1 1,-1 1-1,0-1 1,-1 1-1,0-1 1,-1 0-1,0 0 0,0 0 1,-1 0-1,0 0 1,-6 8-20,10-18 16,0 1-1,0-1 1,0 1-1,-1-1 1,1 0-1,0 1 1,0-1-1,0 1 1,-1-1 0,1 1-1,0-1 1,0 0-1,-1 1 1,1-1-1,0 0 1,-1 1 0,1-1-1,-1 0 1,1 0-1,0 1 1,-1-1-1,1 0 1,-1 0-1,1 0 1,0 0 0,-1 1-1,1-1 1,-1 0-1,1 0 1,-1 0-1,1 0 1,-1 0 0,1 0-1,-1 0 1,1 0-1,-1 0 1,1 0-1,0-1 1,-1 1-1,1 0 1,-1 0 0,1 0-16,-1-1 29,0-1 1,0 1 0,0 0 0,1-1 0,-1 1 0,0-1 0,1 1-1,-1-1 1,1 1 0,0-1 0,0 1 0,-1-1 0,1 1 0,0-1 0,0-1-30,-1-18 36,1 0 1,1-1 0,0 1 0,2 0 0,0-1 0,2 1 0,5-15-37,-7 24 21,1 0-1,0 0 0,1 0 1,0 0-1,1 1 0,1 0 1,0 0-1,0 0 0,7-7-20,-8 12-1,0 1-1,0-1 0,0 1 1,1 0-1,-1 1 1,1-1-1,0 1 0,1 1 1,-1-1-1,1 1 1,-1 1-1,1-1 0,0 1 1,0 1-1,0-1 1,1 1 1,6 0 1,1 0 1,0 1 0,-1 0 0,1 1 0,-1 1 0,1 1-1,-1 0 1,0 1 0,0 0 0,1 2-2,-10-3-2,1-1 1,-1 1 0,0 1-1,0-1 1,-1 1-1,1 0 1,-1 0-1,0 1 1,0-1 0,0 1-1,-1 0 1,1 1-1,-1-1 1,0 1-1,-1-1 1,0 1 0,0 1-1,0-1 1,0 0-1,-1 1 1,0-1-1,-1 1 1,1-1 0,-1 2 1,0 2-1,0 1 0,-1-1 1,0 0-1,-1 10 1,1-17 5,-1-1-1,1 1 1,-1 0-1,1 0 1,-1-1-1,0 1 1,0 0-1,0-1 1,0 1-1,-1-1 0,1 1 1,-1-1-1,1 0 1,-1 1-1,0-1 1,0 0-1,0 0 1,0 0-1,-2 1-4,3-2 9,0-1-1,1 1 1,-1-1-1,0 0 1,0 1-1,1-1 1,-1 0 0,0 0-1,0 1 1,1-1-1,-1 0 1,0 0-1,0 0 1,0 0-1,1 0 1,-1 0-1,0 0 1,0 0-1,0 0 1,1-1-1,-1 1 1,0 0-1,0 0 1,0-1 0,1 1-1,-2-1-8,1 0 14,0 0 1,0 0-1,0 0 0,0-1 0,0 1 0,1 0 1,-1-1-1,0 1 0,1 0 0,-1-1 1,0 1-1,1-1 0,-1-1-14,-1-7 52,1 0-1,0 0 1,0 0 0,1-4-52,0 8 8,0-3-2,-1 0 1,1 0-1,1-1 1,0 1-1,0 0 1,0 1-1,1-1 1,1 0-1,0 0 1,0 1-1,0 0 0,1-1 1,0 1-1,1 0-6,7-11 0,1 1-1,1 1 0,0 0 0,1 1 1,1 1-1,0 0 0,3 0 1,-13 10 0,0 1 0,1 0 0,-1 0-1,1 1 1,0 0 0,0 0 0,0 1 0,0 0 0,1 0 0,3 0 0,-6 1 0,-1 1 1,1 0-1,0 0 1,0 1-1,0-1 1,0 1-1,0 0 1,0 0-1,-1 1 1,1-1-1,-1 1 1,1 0-1,-1 0 1,1 1-1,-1-1 1,4 4-1,-1 0 0,0 0-1,-1 0 1,1 1 0,-1 0-1,0 0 1,-1 1 0,0-1 0,0 1-1,-1 0 1,0 1 0,2 3 0,4 16-15,-1 1-1,5 27 16,-8-29-7,1 0-1,1 0 1,3 2 7,-10-27-1,-1 0 0,1 0 0,0 0 0,0 0 0,0 0 0,1 0 0,-1 0 0,0-1 0,0 1 0,1 0 1,-1-1-1,1 1 0,0-1 0,-1 0 0,1 1 0,0-1 0,0 0 0,0 0 0,0 0 0,0 0 0,0-1 0,0 1 0,0-1 0,0 1 1,0-1-1,2 1 1,1-2-9,0 1 1,-1-1-1,1 0 1,-1 0-1,1 0 1,-1-1 0,0 0-1,0 0 1,1 0-1,-1 0 1,-1-1-1,2 0 9,59-43-135,-2-2 0,20-25 135,-51 46-12,-23 20 20,-1 1 0,0-2 1,0 1-1,-1-1 1,1 0-1,-2-1 0,1 0-8,-5 4 81,-7 7-38,-6 7 11,2-2-46,1 2-1,1-1 1,0 1 0,0 1 0,0-1 0,2 1 0,-1 0 0,1 1-1,0 0 1,1 0 0,-3 10-8,6-14 3,0 0-1,0 0 0,0 0 1,1 0-1,0 0 1,1 0-1,0 0 0,0 1 1,0-1-1,1 0 1,0 0-1,0 0 1,1 0-1,0 0 0,0 0 1,1 0-1,0-1 1,0 1-1,0-1 0,4 5-2,-5-7 1,1-1-1,0 0 0,-1 0 0,1 0 1,0 0-1,1 0 0,-1-1 0,0 0 1,1 1-1,-1-1 0,1-1 0,0 1 0,0 0 1,0-1-1,0 0 0,0 1 0,3-1 0,-1 0 1,1-1-1,-1 0 0,1 0 0,-1 0 0,1 0 1,-1-1-1,1 0 0,5-2 0,1-1 3,1-1 0,-2 0-1,1-1 1,-1-1 0,0 1 0,0-2 0,0 0-1,-1 0 1,4-5-3,-7 6 4,-1 0 0,0-1 0,-1 1-1,1-1 1,-2-1 0,1 1 0,-1-1 0,0 0 0,-1 0-1,0 0 1,-1-1 0,1 0-4,-3 4 2,0 0-1,0 0 1,0 0-1,-1 0 1,0-1 0,0 1-1,-1 0 1,1 0-1,-1 0 1,-1 0-1,1 0 1,-1 0 0,0 0-1,0 0 1,-1 0-1,0 1 1,0-1-1,0 1 1,-1 0-1,0-1-1,-2-1 8,0 1-1,0-1 0,0 1 1,0 1-1,-1-1 0,0 1 1,0 0-1,-1 1 0,-6-4-7,11 6-12,0 1 0,0 0 0,0-1-1,-1 1 1,1 0 0,0 1-1,0-1 1,-1 1 0,1-1 0,0 1-1,0 0 1,-1 0 0,1 0 0,0 1-1,-1-1 1,1 1 0,0 0-1,0 0 1,0 0 0,0 0 0,0 0-1,0 1 1,0-1 0,0 1 0,0 0-1,1 0 1,-2 1 12,0 0-95,1 0 0,0 1 0,0-1 0,1 1 0,-1 0 0,1-1 0,-1 1 0,1 1 95,1-3-121,0 0 0,1 0 1,-1 0-1,1 0 0,-1 0 1,1 0-1,0 0 0,0 0 1,0 0-1,0 0 0,0 1 1,0-1-1,1 0 0,-1 0 0,1 0 1,-1-1-1,1 1 0,1 2 121,13 25-921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3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5137,'-5'51'1792,"1"17"-1655,2 2-49,2 1-64,0-1 0,-4 0-8,2-10 32,-7-5-16,1-12-32,5-20-321,1 1-287,2-22-880,0-2 896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4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79 224 4545,'3'-11'270,"1"0"0,0 0 0,1 0 1,0 0-1,0 1 0,1 0 0,1 0 0,0 1 1,0-1-1,1 2 0,0-1 0,0 1 0,1 0 0,0 1 1,0 0-1,1 0 0,1 0-270,3-2 4,0 1 0,0 1-1,1 0 1,-1 1 0,2 0 0,-1 1 0,11-2-4,-21 6-10,0 0 0,-1 0 0,1 1 0,0-1 0,0 1 0,0 0 0,-1 0 0,1 1 0,0 0 0,0-1 1,-1 2-1,1-1 0,0 0 0,-1 1 0,0 0 0,1 0 0,-1 0 0,0 1 0,0-1 0,0 1 0,0 0 0,0 0 0,-1 0 0,1 1 0,-1-1 1,0 1-1,1 1 10,0 2-25,-1-1 1,1 0 0,-1 0 0,-1 1 0,1 0 0,-1 0 0,0-1 0,-1 1 0,0 0 0,0 1 0,0-1-1,-1 0 1,0 0 24,0 3-44,-1 1 0,-1-1 0,0 0 0,0 0-1,-1 0 1,0-1 0,-1 1 0,-4 6 44,0 1-64,-2-1-1,-1 0 1,0 0 0,0-1-1,-2-1 1,0 0 0,0-1-1,-1 0 1,-13 8 64,11-9 50,-1-2-1,0 0 1,0 0 0,-1-2 0,0 0-1,0-1 1,-9 2-50,25-8 50,-1-1 1,1 1-1,-1-1 0,0 0 1,1 1-1,-1-1 0,1 0 1,-1-1-1,1 1 0,-1 0 1,1-1-1,-1 1 1,1-1-1,-1 0 0,1 0 1,-1 0-51,2 0 19,0 0 1,0 1 0,1-1 0,-1 0 0,0 0 0,1 0 0,-1 0 0,0 0 0,1 0 0,-1 0 0,1 0 0,-1 0 0,1 0 0,0 0 0,-1 0 0,1 0 0,0 0 0,0-1 0,0 1 0,0 0 0,0 0 0,0 0 0,0 0 0,0 0 0,0 0 0,1-1 0,-1 1 0,0 0 0,1 0 0,-1 0 0,1 0-1,-1 0 1,1 0 0,-1 0 0,1 0-20,4-6 13,-1 0-1,1 0 1,0 0-1,0 1 0,1 0 1,0 0-1,0 1 1,0-1-1,1 1 0,0 1 1,0-1-1,0 1 1,0 1-1,2-1-12,8-4-3,0 1-1,0 1 1,1 1 0,0 0 0,16-1 3,-19 4-1,0 0 0,-1 1-1,1 1 1,0 1 0,0 0 0,0 0 0,2 2 1,-13-2-1,1 0-1,-1 0 1,0 0-1,1 1 0,-1 0 1,0 0-1,0 0 1,0 0-1,0 0 1,0 1-1,-1 0 1,1 0-1,-1 0 1,1 0-1,-1 0 1,0 1-1,0-1 1,-1 1-1,1 0 1,-1 0-1,0 0 1,0 0-1,0 0 1,1 5 1,-1-1-6,-1 0 1,0 1-1,0-1 1,-1 1 0,0-1-1,0 1 1,-1-1-1,0 1 1,-1-1-1,0 0 1,0 1 0,0-1-1,-1 0 1,-2 3 5,-8 15-60,0 0 0,-2-1 0,-14 17 60,4-6-258,-1-1 1,-2-2 0,-1-1 0,-2-1 0,-1-1-1,-1-2 1,-2-1 0,-29 17 257,-97 40-614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4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76 712,'-18'-57'391,"18"56"-363,0 0 0,-1 0 1,1 0-1,-1 0 0,1-1 0,-1 1 0,0 0 1,0 0-1,1 0 0,-1 0 0,0 0 1,0 1-1,0-1 0,-1-1-28,-8 2 308,10 0-203,-1 0 1,1 0-1,0 0 0,-1 0 1,1 0-1,-1 0 0,1 0 1,-1 0-1,1 0 1,-1 0-1,1 0 0,0 0 1,-1 0-1,1 0 0,-1 0 1,1 0-1,-1 0 0,1-1 1,0 1-1,-1 0 0,1 0 1,-1 0-1,1-1 0,0 1-105,1 5 266,11 52 48,-3-18-185,-3 0 0,0 5-129,-3-18 36,13 111 63,-6 1 0,-6 76-99,-6-180-589,-3-1 0,0 0 0,-9 29 589,13-60-486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5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4297,'-1'11'1650,"5"73"-1635,4 0 1,8 30-16,-2-24-181,-5-11 29,-3 1 0,-4-1 0,-6 47 152,4-108-57,0-15-39,1 0 0,-1 0 0,0 0 1,0 0-1,0 0 0,-1 0 0,1 0 1,-1 0-1,0 0 0,1 0 0,-1 0 1,0 0-1,-1 0 0,1-1 0,-1 1 1,1 0-1,-1-1 0,0 0 0,0 1 1,0-1 95,-10 7-552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5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1 121 4945,'7'-6'124,"2"1"0,-1 1-1,1-1 1,-1 1 0,1 1 0,0 0-1,0 0 1,1 1 0,-1 0 0,0 1-1,6-1-123,21-4-106,76-25-845,7-1-678,-99 28 1111,0 1 0,0 1 0,1 0 0,17 2 518,-34 0-48,1 0 0,-1 0-1,0 1 1,0 0 0,1 0-1,-1 0 1,0 0 0,0 1-1,0-1 1,0 1 0,0 0-1,-1 1 1,1-1 0,-1 0-1,1 2 49,-2-2 83,0 0-1,0 1 1,0-1 0,0 1-1,0-1 1,-1 1-1,0 0 1,1 0-1,-1 0 1,0 0-1,-1 0 1,1 0-1,0 0 1,-1 0-1,1 0 1,-1 0-1,0 0 1,0 0-1,-1 0 1,1 1 0,-1 1-83,-9 45 2282,7-39-2066,1 0 1,0 0-1,0 1 1,1-1-1,0 0 1,1 0-1,1 1 0,0-1 1,1 7-217,0-8 28,1 1 0,1-1 1,-1 1-1,2-1 0,-1 0 1,1 0-1,1-1 1,0 0-1,6 8-28,-7-11-70,0-1 0,0 1-1,1-1 1,0 0 0,0-1 0,1 1 0,-1-1 0,1 0 0,0-1 0,0 0-1,0 0 1,0 0 0,1-1 0,3 1 70,-10-3-96,0 1 1,1-1-1,-1 0 1,0 0-1,1 0 0,-1 0 1,0 0-1,1 0 1,-1 0-1,1 0 0,-1-1 1,0 1-1,0 0 1,1-1-1,-1 1 0,0-1 1,1 0-1,-1 1 1,0-1-1,0 0 0,0 0 1,0 1-1,0-1 1,0 0-1,1-1 96,14-21-733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5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39 4601,'-4'-10'2160,"15"-3"-775,8 9-2233,21-7 535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6.5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411 406 8042,'-7'0'231,"1"1"0,-1 0 1,1 0-1,-1 1 0,1-1 1,-1 1-1,1 1 1,0-1-1,0 1 0,0 0 1,0 1-1,-3 2-231,-11 9-652,1 0 1,-15 17 651,-12 10-1831,42-38 1561,-1-1 0,0 0 1,0 0-1,0 0 0,0-1 0,-1 1 0,1-1 0,0 0 0,-1-1 0,0 0 0,1 1 0,-1-2 0,0 1 0,0-1 0,1 0 1,-1 0-1,-5-1 270,7 0-31,0 1 0,0-1 0,0 0 0,1-1 1,-1 1-1,1-1 0,-1 0 0,1 0 1,0 0-1,-1 0 0,1 0 0,0-1 0,0 1 1,1-1-1,-1 0 0,0 0 0,1 0 0,0 0 1,0 0-1,0-1 0,0 1 0,0-1 1,1 1-1,-1-1 0,1 1 0,0-3 31,-1 0 149,1 0 0,0 1-1,0-1 1,1 0 0,0 0 0,0 0-1,0 0 1,0 0 0,1 1-1,0-1 1,1 0 0,-1 0 0,1 1-1,0-1 1,0 1 0,1 0-1,0-1 1,0 1 0,0 0 0,0 0-149,0 2 77,0-1 0,1 1 0,-1 0 1,0 0-1,1 0 0,0 1 0,-1-1 0,1 1 1,0 0-1,0 0 0,1 0 0,-1 1 1,0-1-1,1 1 0,-1 0 0,0 0 1,1 1-1,-1-1 0,1 1 0,-1 0 0,1 0 1,0 1-1,-1-1 0,0 1 0,1 0 1,1 0-78,3 2 13,-1 1 0,1 0 1,-1 0-1,0 0 1,0 1-1,0 0 1,-1 1-1,0-1 1,0 2-1,0-1 0,0 1 1,-1 0-1,-1 0 1,1 0-1,3 8-13,6 9 19,-2 0-1,-1 0 1,-1 1 0,5 20-19,-5-7 13,-1 1 0,-2 0 0,-2 0 0,-2 1 1,-1 0-1,-2-1 0,-2 1 0,-2 0 0,-1 2-13,2-29-1,-1 0-1,1 0 0,-2 0 0,0-1 1,-1 1-1,0-1 0,0 0 1,-2 0-1,1-1 0,-2 1 0,1-1 1,-1-1-1,-4 4 2,5-7 14,0-1 0,0 1 0,-1-1 0,1-1 0,-1 1 0,-1-1 0,1-1 0,-1 1 0,0-2 0,0 1 0,0-1 0,0 0 0,0-1 0,-1 0 0,1-1 0,-1 0 0,1 0 0,-7-1-14,10 0 10,0-1 0,0 0 0,0 0 0,0-1 0,0 1 0,1-1 0,-1 0 0,0-1 0,1 0 0,0 1 0,-1-2 0,1 1 0,0-1 0,1 1 0,-1-1 0,1-1 0,-1 1 1,1-1-1,1 1 0,-1-1 0,1 0 0,-1 0 0,1-3-10,-1 2 2,2 0 0,-1 0 0,1 0 0,-1-1 0,2 1 0,-1-1 0,1 0 0,0 1 0,0-1 1,1 0-1,0 0 0,0 0 0,1 1 0,0-1 0,0 0 0,0 1 0,1-1 0,0 1 0,0-1 0,1 1 0,1-3-2,3-2 11,-1 1-1,2-1 1,0 1-1,0 1 0,1-1 1,6-5-11,65-49 47,-50 41-42,25-25-5,-35 28-32,-2-2-1,0 0 0,-1-1 1,-1 0-1,-2-2 1,0 0-1,-1 0 1,-2-1-1,-1-1 1,-1 0-1,-1 0 1,2-15 32,-2-3 33,-2 0 0,-2 0 0,-2 0 0,-2 0 0,-2-1 0,-2 1 0,-6-21-33,3 34 252,0-9 1314,8 61-1520,2-1 0,0 0 0,1 0 0,2 4-46,5 29-28,27 186-466,-15-85-335,11 25 829,-27-158 15,-7-20-13,0 0-1,0 0 1,0 0-1,1 0 1,-1 0 0,0 0-1,0 0 1,0 0-1,0 1 1,0-1-1,0 0 1,0 0 0,0 0-1,0 0 1,0 0-1,1 0 1,-1 0-1,0 0 1,0 0 0,0 0-1,0 0 1,0 0-1,0 0 1,1 0-1,-1 0 1,0 0 0,0 0-1,0 0 1,0 0-1,0 0 1,0 0-1,0 0 1,1 0 0,-1 0-1,0 0 1,0 0-1,0 0 1,0 0-1,0 0 1,0 0 0,0 0-1,1 0 1,-1 0-1,0 0 1,0 0-1,0 0 1,0-1 0,0 1-1,0 0 1,0 0-1,0 0 1,0 0-1,0 0 1,0 0 0,1 0-1,-1-1 1,0 1-1,0 0-1,8-32 226,-3 9-195,8-14-79,1 0 0,3 2 0,0 0 0,3 1 0,9-13 48,-24 40-22,0 0-1,1 0 1,-1 0 0,1 0-1,1 1 1,-1 0 0,1 0 0,1 0 22,-5 5-11,-1-1 1,0 1 0,1 0-1,-1 0 1,1 0-1,0 0 1,-1 0 0,1 1-1,0-1 1,-1 1 0,1 0-1,0-1 1,-1 1 0,1 0-1,0 1 1,0-1 0,-1 0-1,1 1 1,0 0 0,-1 0-1,1-1 1,0 2 0,-1-1-1,0 0 1,1 0 0,-1 1-1,2 0 11,6 6-69,-1 1-1,0-1 1,0 2-1,-1-1 1,0 1-1,0 1 1,-1-1-1,-1 1 1,0 0-1,0 1 1,-1 0 69,7 11-146,27 53-78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7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72 265 4105,'-9'-9'270,"-21"-17"479,30 25-736,0 1-1,-1 0 0,1 0 0,0 0 1,-1-1-1,1 1 0,0 0 1,-1 0-1,1 0 0,0 0 0,-1 0 1,1-1-1,0 1 0,-1 0 0,1 0 1,-1 0-1,1 0 0,0 0 0,-1 0 1,1 0-1,-1 0 0,1 1 0,0-1 1,-1 0-1,1 0 0,-1 0-12,1 1 15,0 0 0,-1-1 0,1 1 0,0 0 1,-1-1-1,1 1 0,0 0 0,0 0 0,0-1 0,0 1 0,0 0 0,0 0 0,0 0 0,0-1 0,0 1 0,0 0 0,0 0 0,1-1 0,-1 1-15,12 55 267,2-1 0,3 3-267,9 30 194,-22-73-167,24 90 183,12 100-210,-35-172 7,-2-1-1,-2 1 0,0 0 0,-3 0 0,0-1 1,-3 1-1,0-1 0,-7 19-6,12-48 3,-1 0-1,0 0 1,0 0 0,-1 0-1,1 0 1,0-1 0,-1 1-1,0 0 1,1-1 0,-1 1-1,0-1 1,-1 1 0,0 0-3,2-2 1,1-1 1,-1 0 0,0 0 0,1 1 0,-1-1 0,0 0 0,1 0-1,-1 0 1,0 1 0,1-1 0,-1 0 0,0 0 0,1 0 0,-1 0-1,0 0 1,1 0 0,-1-1 0,0 1 0,1 0 0,-1 0 0,0 0-1,1-1 1,-1 1 0,0 0-2,-1-2 1,0 1 0,0 0 0,1-1-1,-1 0 1,0 1 0,1-1 0,-1 0 0,1 0 0,-1 0-1,1 0 1,0-1-1,-8-14-49,2-1 0,0-1-1,1 1 1,1-1 0,0-1 0,2 1 0,-1-14 49,1 17-31,-16-123-170,6-1 1,6 0-1,9-107 201,0 218 56,0 1 1,2 0-1,1 0 1,4-14-57,-7 35 28,1-1 0,0 1 0,0-1 0,1 1 0,-1 0 0,2 0 0,-1 1 0,1-1 0,0 1 0,0 0 0,1 0 0,-1 1 0,1 0 0,1 0 0,-1 0 0,1 0 0,5-2-28,6-1-42,-1 2-1,2-1 0,-1 2 1,1 1-1,0 0 0,0 1 1,0 1-1,0 1 0,0 0 1,0 2-1,0 0 0,0 1 1,16 4 42,-31-5-34,1 0 1,0 1-1,0 0 1,-1-1-1,1 2 1,-1-1 0,0 0-1,1 1 1,-1 0-1,-1 0 1,1 0-1,0 0 1,-1 1 0,1-1-1,-1 1 1,0 0-1,0 0 1,-1 0-1,1 1 1,-1-1 0,0 1-1,0-1 1,0 1-1,-1 0 1,1-1-1,-1 1 1,-1 0 0,1 0-1,0 0 1,-1 0-1,0 2 34,-1 6-55,0 1-1,0-1 1,-2 1-1,1-1 1,-2 0 0,0 1-1,0-2 1,-1 1-1,-1 0 1,-6 10 55,2-8 34,0 0 0,-1-1 0,0-1 0,-1 0 0,-1-1 0,0 0 0,0 0 0,-1-2 0,-1 0 0,1 0 0,-2-1 0,-2 0-34,-36 16 335,0-3 0,-56 15-335,57-19 97,204-61-840,-64 19-496,1-3 1239,90-47-1863,-95 36 1361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8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421 280 1792,'-2'-2'123,"0"0"-1,0 0 0,0 0 1,0 0-1,-1 1 1,1-1-1,-1 0 0,1 1 1,-1 0-1,1 0 0,-1 0 1,0 0-1,0 0 0,1 0 1,-1 0-1,0 1 0,0 0 1,0 0-1,0-1 1,0 1-1,1 1 0,-2-1-122,-6 1 213,0 0 0,-1 1 0,1 0 0,0 1 0,-8 3-213,-1 2 212,0 0 0,0 1 0,1 1 1,0 0-1,0 2 0,2 0 0,-11 9-212,16-10 44,0 0 0,0 0 0,1 1 0,0 1 0,1 0 0,0 0 0,1 1 0,1 0 0,0 0 0,-1 7-44,-2 6 4,2 0 0,1 1 0,1 0-4,4-16 0,0 0-1,1 0 0,1 0 0,0 0 1,0 0-1,1 0 0,1 0 0,1 4 1,-3-13-1,1 0 0,0 0 0,0 0 1,0 0-1,0 0 0,1 0 0,-1 0 0,1 0 0,0-1 0,0 1 0,0-1 0,0 1 0,0-1 0,0 0 0,1 1 0,-1-1 1,1-1-1,-1 1 0,1 0 0,0 0 0,0-1 0,0 0 0,0 0 0,0 1 0,0-2 0,0 1 0,0 0 0,0-1 1,2 1 0,1-1-12,0 0 0,0 0 1,0-1-1,0 0 0,0 0 1,0-1-1,0 1 0,0-1 1,-1 0-1,1-1 0,-1 1 1,1-1-1,-1 0 1,0-1-1,0 1 12,10-9-59,-1-1 1,0 0 0,0-1-1,-2 0 1,0-1 0,5-8 58,-10 13-2,0-1 1,-1-1-1,0 1 1,0-1 0,-2 0-1,1 0 1,-1 0 0,-1-1-1,0 0 1,-1-1 1,-2 1 451,-2 35-155,2-3-252,1-1 1,0 0 0,1 0 0,1 0-1,1 0 1,0-1 0,3 5-45,-4-15-3,-1-2-1,1 1 1,0 0 0,0 0 0,0-1 0,1 0-1,0 0 1,0 0 0,0 0 0,1 0 0,0-1-1,0 0 1,0 0 0,0 0 0,0-1 0,1 1-1,0-1 1,-1-1 0,1 1 0,0-1 0,1 0-1,1 0 4,0-1-10,0 0 1,0-1-1,0 0 0,0 0 0,0-1 0,0 0 0,0 0 0,0-1 0,0 0 0,-1-1 0,1 0 0,2-1 10,11-5-3,-1-1 0,0-1 0,14-10 3,-24 14 13,0 0 0,0-1 0,-1 0 0,0-1 0,0 0 0,5-7-13,-11 13 14,-1 0 0,0 0 0,0 0-1,-1 0 1,1 0 0,0-1 0,-1 1 0,0 0-1,0-1 1,0 1 0,0-1 0,-1 1 0,1-1-1,-1 1 1,0-1 0,0 1 0,0-1 0,-1 1-1,1-1 1,-1 0 0,0 1 0,0 0 0,0-1-1,0 1 1,-1-2-14,-1 0 21,0 1 1,-1 0-1,1 0 0,-1 0 0,0 0 1,0 0-1,0 1 0,0-1 0,-1 1 1,1 1-1,-1-1 0,0 0 0,0 1 1,0 0-1,0 0 0,0 1 0,-1-1 1,1 1-1,-1 0-21,-7-1 25,-1 0 0,0 0 0,-1 1 0,1 1 0,0 0 0,-12 3-25,23-3 3,-2 1 0,1-1 1,0 1-1,0 0 1,-1 0-1,1 0 1,0 0-1,0 1 1,0 0-1,-4 2-3,7-1-44,7-3 16,12-2-28,128-35-202,46-9 76,-181 44 173,1 0 0,-1 1 0,1 0 0,-1 0 1,0 1-1,3 1 9,-11 0-1,0-1 0,0 1 0,0-1 1,0 1-1,0 0 0,0 0 0,0 1 1,0-1-1,0 1 0,-1-1 0,1 1 1,-1 0-1,1 0 0,-1 0 0,0 0 1,1 0-1,-1 1 0,0-1 0,0 1 1,-1-1-1,1 1 0,-1 0 0,2 1 1,-1 3 7,1 1 0,-1-1 0,-1 0 0,1 1 0,-1-1 0,-1 1-1,1-1 1,-1 1 0,-1 6-7,-2 16 56,-6 26-56,2-15 9,4-19-4,1-1-1,1 1 0,1 15-4,0-35 0,0 1-1,1-1 0,-1 0 0,1 1 0,-1-1 1,1 0-1,0 0 0,0 1 0,0-1 0,0 0 1,0 0-1,1 0 0,-1 0 0,1-1 0,-1 1 0,1 0 1,0 0-1,-1-1 0,1 1 0,0-1 0,0 0 1,0 0-1,0 1 0,0-1 0,1 0 0,-1-1 1,0 1-1,0 0 0,1-1 0,-1 1 0,0-1 1,1 0-1,-1 0 0,1 0 1,8 1-4,0-1 0,0-1 0,0 0 0,0-1 0,0 0-1,0 0 1,-1-2 4,19-5-27,0-1-1,-2-2 0,19-10 28,79-50-60,-68 39 49,-20 12 19,7-4 132,30-23-140,-63 40 56,0-1 1,0 0 0,-1-1-1,0 0 1,-1-1 0,0 0-1,0 0 1,2-6-57,-7 10 45,0-1-1,0 0 1,-1 1-1,-1-1 1,1 0-1,-1 0 1,-1 0 0,1 0-1,-1-1 1,-1 1-1,1 0 1,-2-6-45,0 2 29,-1 0 1,0 0-1,-1 0 0,-1 0 1,1 1-1,-2-1 1,0 1-1,-1-1-29,-12-20 8,-2 1 0,-1 2 0,-1 0 0,-2 1 0,-5-3-8,23 23-2,-1 0 0,0 1 0,-1 0-1,0 0 1,0 0 0,0 1 0,-1 1 0,0-1 0,0 1 0,0 1 0,-2-1 2,9 5 0,0-1-1,1 1 1,-1 0 0,0 0 0,1 0-1,-1 0 1,0 0 0,1 0 0,-1 0-1,0 1 1,1-1 0,-1 1-1,0-1 1,1 1 0,-1-1 0,1 1-1,-1 0 1,1 0 0,-1 0-1,1 0 1,0 0 0,-1 0 0,1 0-1,0 0 1,0 1 0,0-1 0,0 0-1,0 1 1,0-1 0,0 1-1,1-1 1,-1 1 0,0-1 0,1 1-1,-1 0 1,1-1 0,-2 6-2,0-1 1,0 1-1,0-1 0,1 1 0,1 0 1,-1 0-1,1-1 0,0 3 2,2 5-5,0 1 0,1-1 1,0 0-1,1 0 0,1 0 0,0 0 1,1-1-1,2 2 5,16 29 28,23 31-28,-6-11 34,-7-7-53,-3 2 1,-2 1-1,-3 1 0,13 49 19,-37-102-170,0 0 0,-1-1-1,0 1 1,0 0 0,-1 1 170,0-6-197,0 0-1,0 0 1,0 0 0,0 0-1,-1-1 1,0 1 0,1 0-1,-1 0 1,0 0 0,0-1-1,-1 1 1,1 0 0,-2 1 197,-17 13-1078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8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1 161 7274,'9'-9'238,"0"1"0,0 0 1,1 0-1,0 1 0,1 0 1,0 1-1,0 0 1,0 1-1,0 0 0,1 1 1,2-1-239,25-5-282,1 1 1,28-2 281,-55 9 61,28-5-509,1 1 0,0 3 1,1 1-1,36 4 448,-75-2-55,0 0 1,-1 1-1,1 0 1,-1-1-1,1 1 1,-1 0-1,1 1 1,-1-1-1,0 0 1,1 1-1,-1 0 1,0 0-1,0 0 1,0 0-1,-1 0 1,1 1-1,0-1 0,-1 1 1,0 0-1,1 0 1,-1 0-1,0 0 1,0 0-1,-1 0 1,1 0-1,0 3 55,1 6 87,0 0 1,-1 1-1,0-1 0,-1 1 0,-1-1 0,0 13-87,2 34 856,-1-54-813,0 0 0,-1 0 0,2-1 0,-1 1 0,1 0 0,-1-1 0,1 1 0,0-1-1,1 0 1,-1 0 0,1 0 0,0 0 0,0 0 0,0 0 0,1-1 0,3 4-43,-4-5-3,1 1 0,1-1 0,-1 0-1,0 0 1,0-1 0,1 1 0,-1-1 0,1 0 0,-1 0 0,1 0 0,0-1 0,-1 0 0,1 0-1,-1 0 1,1 0 0,0-1 0,-1 1 0,2-2 3,10-1-138,-1-1 1,1-1-1,-1-1 1,0 0-1,-1-1 0,0 0 1,0-2-1,8-5 138,-11 6-113,0 0-1,0-1 1,-1-1-1,0 1 1,-1-1 0,0-1-1,0 0 1,-1 0-1,-1-1 1,2-3 113,-7 11 0,0 0 0,-1 0 1,1 1-1,-1-1 0,0 0 0,0 0 0,0 0 1,0-1-1,-1 1 0,1 0 0,-1 0 0,0 0 1,-1 0-1,1 0 0,-1 0 0,1 0 0,-1 0 1,-1 0-1,1 0 0,0 0 0,-1 0 1,0 0-1,0 1 0,0-1 0,0 1 0,-1-1 1,1 1-1,-1 0 0,0 0 0,0 0 0,0 0 1,-1 0-1,-4-2 62,0 0 1,0 0-1,-1 1 1,1 0 0,-1 1-1,0 0 1,0 0-1,0 1 1,-1 0-1,1 0 1,0 1 0,-1 1-1,1-1 1,-1 2-1,1-1 1,0 1 0,-5 1-63,7 0 51,0-1 0,0 1 1,0 0-1,0 1 0,0 0 1,0 0-1,1 0 1,0 1-1,0 0 0,-5 3-51,7-4-28,1 1-1,-1-1 1,1 1 0,0 0-1,0 0 1,0 0-1,1 0 1,-1 0-1,1 1 1,0-1 0,0 1-1,0-1 1,1 1-1,0 0 1,0 0 0,0 1 28,0-4-84,1 0 0,0 1 0,-1-1 1,1 0-1,0 1 0,1-1 1,-1 1-1,0-1 0,1 0 1,-1 1-1,1-1 0,0 1 84,1 0-76,0 0-1,0-1 1,0 1-1,0 0 1,1-1-1,-1 0 1,0 0-1,2 1 77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49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288 741 4801,'6'-6'704,"-3"3"-348,0 0 1,0-1-1,0 1 0,-1-1 1,1 1-1,1-4-356,-4 6 54,1 0 0,-1 0 0,0 0 0,0 0-1,1 0 1,-1 0 0,0 0 0,0 0 0,0 0 0,0 0 0,0 0-1,0 0 1,0 0 0,-1 0 0,1 0 0,0 0 0,0 0 0,-1 0-1,1 0 1,-1 0 0,1 0 0,-1 0 0,1 0 0,-1 0 0,0 0-1,1 1 1,-1-1 0,0 0 0,1 1 0,-1-1 0,-1 0-54,-1-2 142,0 0 0,-1 1 1,0 0-1,1-1 0,-1 1 1,0 1-1,0-1 0,0 0 1,0 1-1,0 0 1,-1 0-1,1 0 0,0 1 1,-1-1-1,-2 1-142,-2 1 120,-1 0 0,1 0 0,0 1 0,0 0 0,-1 1 0,2 0 0,-2 1-120,-2 1 19,0 0 0,0 0-1,1 1 1,0 1 0,0 0 0,0 0-1,1 1 1,0 1 0,-1 2-19,5-5 1,1 0 1,0 0 0,0 1-1,1 0 1,0 0-1,0 0 1,0 0-1,1 1 1,0 0-1,1-1 1,-1 1-1,2 0 1,-1 0-1,1 0 1,0 5-2,0-4 7,1 1 0,0-1 0,1 1 0,0 0 0,0-1 0,1 1 0,1 4-7,-2-12 1,0 1 1,0-1-1,0 0 1,0 0-1,0 0 0,0 0 1,0 0-1,0 0 0,1 0 1,-1 0-1,1 0 1,0-1-1,-1 1 0,1-1 1,0 1-1,0-1 1,0 0-1,0 0 0,0 1 1,0-2-1,1 1 0,-1 0 1,0 0-1,0-1 1,1 1-1,-1-1 0,0 1 1,1-1-1,-1 0 1,0 0-1,1 0 0,-1 0 1,1-1-2,6-1-2,1 0 0,-2-1 0,1 0 0,0-1 0,-1 0 0,1 0 0,-1-1 0,0 1 1,0-2-1,-1 1 0,0-1 0,0-1 0,0 1 0,1-3 2,17-19 34,0-2 0,16-27-34,-30 39 31,-1 0-1,-1 0 1,0-1 0,-1-1-1,-2 1 1,0-1 0,0 0-1,-2 0 1,-1-1 0,-1 0-1,0 1 1,-2-15-31,-2-35 77,-3 1 1,-3-1 0,-4 0-78,11 64-2,0 0 5,-2-15 28,0 1 1,-2-1 0,0 1-1,-6-14-31,10 33 7,1 0 0,-1 0 0,1 0-1,-1 0 1,1 0 0,-1 0 0,1 0 0,-1 0-1,0 0 1,0 0 0,1 1 0,-1-1 0,0 0-1,0 0 1,0 1 0,0-1 0,0 0-1,0 1 1,0-1 0,0 1 0,0-1 0,0 1-1,0 0-6,-1 0 5,1 0 1,0 0-1,0 0 0,0 1 0,0-1 0,0 0 0,0 1 0,0-1 0,0 1 0,0-1 0,0 1 0,0-1 0,0 1 0,1 0 0,-1 0 0,0-1 0,0 1 0,1 0 0,-2 0-5,-2 5 9,0 0 1,0 1-1,1-1 1,-1 1-1,1-1 0,-1 7-9,-5 17 7,2 1-1,0 0 1,3 0-1,0 0 1,2 23-7,2 38 22,7 34-22,-5-89-4,3 1 1,1-1 0,9 31 3,-12-55-2,2 0 0,-1 0 1,2-1-1,0 0 0,0 1 0,1-2 1,1 1-1,0-1 0,0 0 1,1-1-1,0 0 0,4 3 2,-8-10-5,-1 1-1,0-1 0,1 0 0,0-1 1,0 1-1,0-1 0,0 0 0,0 0 1,0 0-1,1-1 0,-1 0 1,0 0-1,6 1 6,-3-2-10,1 0 0,0-1 0,-1 0 0,1 0 0,0-1 0,-1 0 0,0 0 1,5-2 9,7-4-19,-1-2 0,0 0 0,0-1 0,-1 0 0,0-2 1,10-9 18,-13 10-6,-2-2 0,1 1 0,-1-2 1,-1 0-1,-1 0 0,0-1 0,-1 0 0,4-9 6,-9 14 3,0 0-1,0 0 0,-2 0 0,1 0 0,-1-1 0,-1 1 1,0-1-1,0 0 0,-1 0 0,-1 1 0,0-1 0,-1 0 0,0 0 1,-1-1-3,2 10 4,-1 1 0,1-1 0,-1 1 1,0-1-1,0 1 0,0-1 1,0 1-1,0-1 0,-1 1 1,1 0-1,-1 0 0,1 0 1,-1 0-1,0 0 0,0 0 1,0 0-1,0 0-4,0 2 2,1-1 0,0 1 0,-1-1 0,1 1 0,-1 0 0,1-1 0,-1 1 0,1 0 0,-1 0 0,1 0 0,-1 0 0,1 0 0,-1 1 0,1-1 0,-1 0 0,1 1 0,-1-1 0,1 1 0,0-1-1,-1 1 1,1 0 0,0 0 0,0 0 0,-1-1 0,1 1 0,0 0 0,0 0 0,0 0 0,0 1 0,0-1 0,0 0-2,-7 9 0,0-1 0,1 1-1,0 1 1,0-1 0,1 1-1,1 0 1,0 0 0,0 1-1,1 0 1,1 0 0,0 0-1,0 0 1,1 0 0,1 0 0,0 1-1,1-1 1,1 12 0,0-19 0,1 1 0,-1-1 0,1 0-1,0 0 1,1 0 0,-1-1 0,1 1 0,0 0 0,0-1 0,1 0 0,-1 0 0,1 0-1,0 0 1,0 0 0,0-1 0,1 0 0,-1 0 0,1 0 0,0 0 0,0-1-1,3 2 1,1 0-2,1 0 0,-1-1 0,1 0 0,0-1 0,0 0 0,0 0 0,0-1 0,0 0 0,0-1 0,0 0 0,2-1 2,2-1 1,-1-1 0,1-1 1,-1 0-1,0-1 0,0 0 1,-1-1-1,1 0 1,10-8-2,0-2 5,-1 0 1,-1-1-1,-1-1 1,1-3-6,-9 10 7,0-2 1,-2 1-1,1-1 1,-2-1-1,0 0 0,0 0 1,-2-1-1,1 0 1,-2-1-1,0 1 0,-1-1 1,-1 0-1,0 0 1,-1-1-1,-1 1 0,0-1 1,-1 0-1,-1 1 1,-1-1-1,-1-8-7,-4-17 55,-2-1-1,-1 1 1,-2 0 0,-3 1-1,0 0 1,-20-34-55,33 71 21,-1-1 1,0 2-1,0-1 1,0 0-1,-1 0 1,1 1-1,-1-1 1,0 1-1,0 0 0,0 0 1,0 0-1,-1 0 1,-2-1-22,6 3 4,-1 1 0,1 0 0,-1 0 0,1 0 0,-1 0 0,1 0-1,-1 0 1,1 0 0,-1 0 0,1 0 0,-1 0 0,1 0 0,-1 0 0,1 1 0,-1-1 0,1 0 0,-1 0 0,1 0 0,0 1 0,-1-1 0,1 0 0,-1 1 0,1-1 0,0 0 0,-1 1 0,1-1 0,0 0 0,-1 1 0,1-1 0,0 1 0,-1-1 0,1 1 0,0-1-4,-8 19 27,8-19-25,-3 13 0,1-1-1,0 0 1,1 1 0,0-1 0,1 1 0,0-1-1,1 0 1,0 1 0,3 11-2,7 22 0,2 0 0,1-1 0,-2-9-2,17 65 1,18 52 7,-36-121-6,2 0 1,1-1-1,11 15 0,-20-36-194,2-1 0,-1 0 0,1 0 1,0 0-1,1 0 0,0-1 0,0-1 1,1 0-1,0 0 0,0 0 0,1-1 0,0 0 1,0-1-1,0 0 0,1-1 0,-1 0 1,1-1-1,0 0 0,0 0 0,11 0 194,29 4-1084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19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5217,'7'1'239,"0"0"-1,0 0 1,1 1 0,-1 0-1,0 0 1,0 1 0,-1-1-1,1 1 1,-1 1 0,1 0 0,-1 0-1,0 0 1,0 0 0,-1 1-1,1 0 1,-1 0 0,0 1-1,0-1 1,2 6-239,6 6-42,-2 0-1,0 1 1,-1 1 0,-1-1-1,0 1 1,1 8 42,-1 1-118,-1 1 1,4 23 117,-10-42-24,0 1 0,-1 0 0,-1 0 0,1 0 0,-2 1 0,0-1 0,0 0 0,-1-1 0,0 2 24,1-11 20,1 0-1,0 0 0,0 0 0,0 0 1,-1 0-1,1 0 0,0-1 1,-1 1-1,1 0 0,-1 0 1,1 0-1,-1 0 0,1-1 0,-1 1 1,0 0-1,1-1 0,-1 1 1,0 0-1,0-1 0,1 1 1,-1-1-1,0 1 0,0-1 0,0 1 1,0-1-1,0 0 0,0 0 1,0 1-1,1-1 0,-1 0 1,0 0-1,0 0 0,0 0 0,-1 0-19,1 0 20,0 0-1,1-1 1,-1 1-1,0-1 1,0 1-1,1-1 0,-1 1 1,1-1-1,-1 1 1,0-1-1,1 0 1,-1 1-1,1-1 0,-1 0 1,1 0-1,0 1 1,-1-1-1,1 0 1,0 0-1,-1 0 0,1 1 1,0-1-1,0 0 1,0 0-1,0 0 1,-1 0-1,1 1 0,1-1 1,-1 0-1,0 0 1,0 0-1,0 0 1,0 1-1,1-1 0,-1 0 1,0 0-1,0 0-19,7-17 33,0-1-1,1 1 1,1 0-1,0 1 0,1 0 1,8-8-33,-2 1-10,0 2-1,2 0 1,1 1-1,16-14 11,-28 29-2,-1 0 0,1 0-1,0 1 1,0 0-1,1 0 1,0 1-1,0 0 1,0 0 0,0 1-1,0 0 1,1 1-1,-1 0 1,1 0 0,-1 0-1,1 1 1,0 1-1,5 0 3,-6 1-1,-1 0-1,1 1 1,-1 1-1,0-1 1,1 1-1,-1 0 1,0 1-1,-1-1 1,1 1-1,-1 1 1,0-1-1,0 1 1,0 1-1,3 2 2,8 11-231,0 0 0,-2 1-1,11 18 232,18 31-321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1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204 808 2064,'146'-53'755,"-137"50"-691,0 0 0,1 1 0,-1 0 0,1 1-1,-1 0 1,2 1-64,-9 0-49,0 0-1,-1 0 0,1 0 1,0 0-1,0 0 0,-1 0 1,1 0-1,0-1 0,0 1 1,-1-1-1,1 1 0,0-1 1,-1 0-1,1 0 0,-1 0 1,1 1-1,-1-1 0,1-1 0,-1 1 1,0 0-1,1 0 0,-1 0 1,0-1-1,0 1 0,0-1 1,0 1-1,0-1 0,0 1 1,0-2 49,1 0-144,0 0 119,0-1 0,0 0-1,0 0 1,0-1 0,0 1-1,-1 0 1,1-2 25,-2 5 23,0 0 0,0 0 0,0 0 0,0 0 0,0 1 0,0-1 0,0 0 0,-1 0 0,1 0 0,0 0 0,0 0 0,-1 0 0,1 0 0,0 0 0,-1 0 0,1 1 0,-1-1 0,1 0 0,-1 0 0,0 0 0,1 1 0,-1-1 0,0 0 0,1 1 0,-1-1 0,0 1 0,0-1 0,0 1 0,0-1 0,1 1 0,-1 0 0,0-1 0,0 1 0,0 0 0,0 0 0,0-1 0,0 1 0,0 0 0,0 0-23,-10-1 71,-1 0 1,1 1-1,-1 0 0,1 0 1,-1 1-1,1 1 0,0 0 1,0 1-1,0 0 0,-5 2-71,-28 11 768,-36 19-768,77-33 22,-20 8 86,1 1 1,0 1-1,1 1 0,1 1 1,-16 13-109,30-22 35,1 1 0,0 0 1,0-1-1,0 2 0,0-1 1,1 0-1,0 1 0,1 0 0,-2 4-35,3-6 37,0 0-1,1 0 1,0 0-1,0 1 1,0-1-1,1 0 0,0 0 1,0 1-1,0-1 1,1 0-1,-1 0 1,1 1-1,1-1 0,0 4-36,0-4 22,1-1-1,-1 1 0,0-1 1,1 0-1,0 0 0,0 0 1,0 0-1,0 0 0,1-1 1,0 1-1,-1-1 0,1 0 1,0 0-1,1-1 0,-1 1 0,0-1 1,4 1-22,7 4 40,0-1 0,0-1 0,1-1 0,14 2-40,3 0 41,1-1-1,0-2 0,0-2 0,-1 0 1,7-3-41,-31 1 20,-1-1 0,1 0 1,0 0-1,-1-1 1,1 0-1,-1 0 1,0-1-1,0 0 1,0-1-1,-1 1 0,0-2 1,0 1-1,0-1 1,0 0-1,-1 0 1,0-1-1,0 1 1,-1-2-1,0 1 0,0 0 1,0-1-1,2-7-20,7-17 231,-1 0 0,-2 0-1,-1-1 1,-2-1 0,0-10-231,0 0 278,-2-2 0,-2 1 0,-2 0 1,-2-1-1,-4-21-278,-6-16 124,-2 0 1,-14-38-125,21 96 9,-2 0 0,0 1 0,-2 1 0,-5-12-9,13 34 3,1-1 0,-1 1 1,1 0-1,-1-1 0,0 1 0,0 0 0,0-1 1,0 1-1,0 0 0,0 0 0,0 0 1,0 0-1,0 0 0,0 0 0,0 0 0,-1 0 1,1 1-1,0-1 0,-1 0 0,1 1 0,-1-1 1,1 1-1,-1-1-3,0 2 2,1-1 0,0 0-1,0 1 1,-1-1 0,1 1 0,0 0 0,0-1 0,0 1 0,0 0-1,-1 0 1,1-1 0,0 1 0,1 0 0,-1 0 0,0 0 0,0 0-1,0 1 1,0-1 0,1 0 0,-1 1-2,-5 9 1,0 1 0,2 0 0,-1 1 0,-1 9-1,-6 28-9,2 0 0,2 1 0,1 30 9,-1 157-23,8-235 23,-1 48-28,3 1 0,1-1 0,6 20 28,-6-54-7,1 0 0,1 0 1,0-1-1,2 0 0,4 9 7,-7-17 4,1 1 0,0-1-1,1 0 1,0 0 0,0-1-1,1 1 1,0-2 0,0 1-1,0-1 1,2 1-4,-3-3 11,0 0 0,0 0 0,0-1-1,1 0 1,0 0 0,-1-1 0,1 1 0,0-1 0,0-1 0,1 1 0,-1-1-1,0-1 1,0 1 0,2-1-11,0-1 5,0 0-1,1-1 0,-1 1 1,0-2-1,0 1 0,0-2 1,-1 1-1,1-1 1,-1 0-1,3-2-4,5-4-60,-1-1 1,0-1-1,0 0 1,-1-1-1,-1 0 0,0-2 1,-1 1-1,0-1 0,-1-1 1,4-9 59,-8 12-126,0 0 0,-1 0 0,-1 0-1,0-1 1,-1 0 0,-1 0 0,0 0 0,-1 0 0,1-10 126,-3 2 2,0 1 0,-2-1 0,0 1 0,-1-1 0,-1 1 0,-2-3-2,-1 6 444,7 18-433,0 0 1,-1 0-1,1 0 1,0 0-1,0 0 0,0 0 1,-1 1-1,1-1 1,0 0-1,0 0 1,0 0-1,-1 0 1,1 0-1,0 0 1,0 0-1,0 1 1,0-1-1,-1 0 1,1 0-1,0 0 1,0 0-1,0 1 1,0-1-1,0 0 1,0 0-1,0 0 1,0 1-1,-1-1 1,1 0-1,0 0 0,0 0 1,0 1-1,0-1 1,0 0-1,0 0 1,0 0-1,0 1 1,0-1-1,0 0 1,0 0-12,-3 40 239,3-15-240,1-1 1,1 0-1,1 0 1,1 0 0,2-1-1,0 1 1,1-1 0,5 8 0,-8-19-15,1-1 1,1 0-1,0 0 1,0-1-1,1 1 1,0-2-1,1 1 1,0-1-1,0 0 1,1 0-1,0-1 1,1 0-1,0-1 1,0 0-1,0-1 1,1 0-1,3 1 15,-7-5 0,0 1-1,1-1 1,-1-1-1,1 0 1,-1 0-1,1 0 1,-1-1-1,1 0 1,0 0 0,-1-1-1,1 0 1,-1 0-1,1-1 1,-1 0-1,0 0 1,0-1-1,0 0 1,0 0-1,0-1 1,-1 1-1,3-3 1,1-1 38,-1 0-1,-1 0 0,1 0 0,-1-1 0,-1-1 1,1 1-1,-2-1 0,1-1 0,-1 1 0,0-1 0,-1 0 1,0 0-1,-1-1 0,1-1-37,17-78 251,-17 66-193,1-1 1,1 1 0,1 0-1,0 1 1,4-4-59,-10 24 4,0-1 0,0 1-1,0 0 1,0 0 0,1 0 0,0 0 0,-1 0-1,1 0 1,0 1 0,0-1 0,0 1 0,1 0-1,0-1-3,-3 3 0,1-1 0,-1 1 0,0 0 0,1-1 0,-1 1-1,1 0 1,-1 0 0,1 0 0,-1 0 0,1 0 0,-1 0-1,1 0 1,-1 1 0,1-1 0,-1 0 0,0 1 0,1-1 0,-1 1-1,0 0 1,1-1 0,-1 1 0,0 0 0,0 0 0,1 0-1,-1 0 1,0 0 0,0 0 0,0 0 0,0 0 0,0 0 0,-1 0-1,1 1 1,0-1 0,0 2 0,13 21-3,-2 2 0,-1 0-1,-1 0 1,-1 1 0,-1 0 3,11 33 7,-11-38-7,-5-9 1,1 0 0,1 0 1,1-1-1,0 0 0,0 0 0,1 0 0,0-1 0,9 11-1,-15-21 2,0 0-1,0 0 1,0-1-1,0 1 1,0 0 0,0 0-1,0 0 1,0-1-1,0 1 1,1 0 0,-1-1-1,0 1 1,0-1-1,1 1 1,-1-1 0,0 0-1,1 0 1,-1 0-1,0 1 1,1-1 0,-1 0-1,0 0 1,1-1-1,-1 1 1,0 0 0,0 0-1,1-1 1,-1 1-1,0-1 1,0 1 0,1-1-1,-1 1 1,0-1-1,0 0 1,0 0 0,0 1-1,0-1 1,0 0-1,0 0 1,0 0 0,0 0-1,0-1-1,6-6 16,-1 0 1,-1 0-1,0-1 0,0 0 0,2-4-16,-3 5 4,18-37 24,-2-2 0,-2 0 0,-2 0 0,-2-2 0,-2-5-28,-10 42 3,-2 11-4,0-1 0,1 1 1,-1-1-1,0 1 0,1-1 1,-1 0-1,0 1 0,1-1 1,0 1-1,-1 0 0,1-1 1,0 1-1,0-1 0,0 1 1,0 0-1,0 0 1,-1 1-1,0-1 0,0 1 0,0 0 0,0 0 0,0 0 1,1 0-1,-1 0 0,0 0 0,0 0 0,0 0 0,0 0 0,0 0 0,1 0 0,-1 0 0,0 0 0,0 0 0,0 0 0,0 0 0,0 0 0,0 0 1,1 0-1,-1 0 0,0 0 0,0 0 0,0 0 0,0 0 0,0 0 0,1 0 0,-1 0 0,0 0 0,0 0 0,0 0 0,0 0 0,0 0 1,0 0-1,1 1 0,-1-1 0,0 0 0,0 0 0,0 0 0,0 0 0,0 0 0,0 0 0,0 0 0,0 1 0,0-1 0,0 0 0,0 0 0,0 0 1,0 0-1,0 0 0,0 1 0,0-1 0,1 0 0,-1 0 0,-1 0 0,1 0 0,0 0 0,0 1 1,1 16-36,-2 16 35,-1-2 1,2 0-1,1 0 1,1-1 0,3 10 0,2-4-11,9 29 11,-8-40 6,-1 1-1,-2 1 1,-1-1 0,-1 1 0,-1 2-6,-1-21-11,-2-1 0,1 1 0,-1-1 0,0 0 0,-1 1 0,0-1 0,0 0 0,-1 0 0,1 0 0,-1 0-1,-1 0 1,0-1 0,1 0 0,-2 1 0,1-1 0,-1-1 0,0 1 0,0-1 0,-1 0 0,-1 1 11,7-5-7,0-1 0,0 0-1,-1 1 1,1-1 0,0 0 0,0 0 0,-1 0-1,1 1 1,0-1 0,0 0 0,-1 0 0,1 0-1,0 1 1,-1-1 0,1 0 0,0 0 0,-1 0-1,1 0 1,0 0 0,-1 0 0,1 0-1,0 0 1,-1 0 0,1 0 0,0 0 0,-1 0-1,1 0 1,0 0 0,-1 0 0,1 0 0,0 0-1,0 0 1,-1 0 0,1-1 0,0 1 0,-1 0 7,-1-13-259,9-26-71,-7 39 327,4-20-64,2 1 0,0 0 0,1 1-1,1-1 1,1 1 0,10-15 67,-13 23 45,1 1-1,1-1 1,-1 1 0,1 1 0,1 0 0,-1 0 0,1 0 0,1 1-1,0 1 1,-1-1 0,2 2 0,6-4-45,11-2 54,0 1 0,1 1-1,25-4-53,-38 10-3,0 1-1,0 0 0,0 1 0,1 1 0,-1 0 0,0 1 1,16 4 3,-31-5 4,0 0 0,1 0 0,-1 0 1,0 0-1,0 1 0,1-1 1,-1 1-1,0-1 0,0 1 0,0-1 1,0 1-1,0 0 0,1-1 1,-1 1-1,0 0 0,0 0 0,-1 0 1,1 0-1,0 0 0,0 0 1,0 0-1,-1 0 0,1 0 0,0 0 1,-1 0-1,1 0 0,-1 1 1,1-1-1,-1 0-4,0 3 53,0 0 0,-1 0 0,1 0 1,-1 0-1,0 0 0,0 0 0,0-1 0,0 1 0,-1 0-53,-3 12 119,1-1 0,0 1-1,1 0 1,1-1-1,0 1 1,1 1-1,1-1 1,1 11-119,0-21-4,0-1 0,0 1-1,0 0 1,1-1 0,0 1 0,0-1 0,0 0 0,1 0-1,0 0 1,-1 0 0,5 4 4,-5-6-17,1 0 0,0 0 0,0-1 0,0 1 0,0-1 0,1 0 0,-1 0 0,1 0 0,-1 0 0,1 0 0,0-1 0,-1 0 0,1 0 0,0 0 0,0 0 0,0 0 0,0-1 0,0 0 17,2 1-93,-1-1 1,1 0 0,-1-1 0,0 1 0,1-1 0,-1 0 0,0-1 0,0 1 0,0-1 0,0 0 0,0 0-1,0 0 1,3-3 92,1-1-282,-1 0 1,1-1-1,-1-1 0,0 1 0,0-1 0,3-6 282,39-53-758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1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9 6841,'-19'-8'2505,"6"12"-2105,11 11-240,4 12-752,-2 5-640,10 28 768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1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1023 8042,'109'-71'3578,"-6"4"-3773,-32 15-1076,24-26 1271,-65 50-598,-1 0 0,-2-2 0,-1-1 0,5-9 598,-23 26-59,1 0 0,-2 0 0,0-1 0,0 0 0,-1 0 0,-1-1 0,-1 1 0,0-1 0,-1 0 0,-1-1 0,0 1 0,-2 0 0,1 0 0,-2-1 0,0 1 1,-1 0-1,-1 0 0,0 0 0,-1 0 0,-6-12 59,2 5 298,-1 1 0,0 0 1,-2 1-1,-1 0 1,-9-10-299,13 19 248,-1 1 1,0 1-1,0-1 1,-1 2-1,-1-1 1,1 1-1,-2 1 1,1 0-1,-1 1 1,-2-1-249,9 5 56,-1 1 1,1 0 0,0 0 0,-1 0 0,0 1 0,1 0-57,3 0 3,1 1 1,0 0-1,0 0 1,0 0-1,-1 0 0,1 0 1,0 0-1,-1 0 1,1 0-1,0 0 0,0 0 1,0 1-1,-1-1 1,1 1-1,0-1 0,0 1 1,0-1-1,0 1 1,0-1-1,0 1 0,0 0 1,0 0-1,0 0 1,0-1-1,0 1 0,0 0 1,0 0-1,1 0 1,-2 1-4,1 2-3,-1 0 0,0 0 1,1 1-1,0-1 1,0 0-1,0 0 0,1 1 1,-1-1-1,1 0 1,0 1-1,0-1 0,1 0 1,-1 1-1,1-1 0,0 0 1,0 1-1,0-1 1,1 0-1,0 0 0,-1 0 1,1 0-1,1-1 1,-1 1-1,0 0 0,1-1 1,3 4 2,20 21 37,-2 1 0,0 1 0,-2 2 0,-2 0 1,0 1-1,-3 1 0,0 1 0,-3 0 0,5 19-37,1 15-77,-4 1 0,-2 1-1,-4 0 1,-2 1 0,-4 0-1,-3 13 78,-1-83-69,0 1 0,0-1-1,-1 0 1,1 0 0,-1 0-1,1 0 1,-1 1-1,1-1 1,-1 0 0,0 0-1,0 0 1,0 0 0,0-1-1,-1 1 1,1 0 0,0 0-1,-1-1 1,1 1 0,-1-1-1,0 1 1,1-1-1,-1 1 1,0-1 0,0 0-1,0 0 1,0 0 0,0 0-1,0 0 1,0-1 0,0 1-1,-1 0 70,-2 0-285,-1-1 0,1 1 0,-1-1 0,1 0 0,0 0-1,-1-1 1,1 1 0,-1-1 0,1 0 0,0-1 0,0 1-1,-3-2 286,-26-17-933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2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91 523 2673,'-67'-162'1928,"46"122"-158,21 40-1718,0 0 1,0 0-1,-1-1 0,1 1 1,0 0-1,0-1 0,0 1 1,-1 0-1,1-1 1,0 1-1,0 0 0,0-1 1,0 1-1,0 0 0,0-1 1,0 1-1,0 0 1,0-1-1,0 1 0,0 0 1,0-1-1,0 1 0,0 0 1,0-1-1,0 1 1,0 0-1,0-1 0,0 1 1,1 0-53,0-2 71,0 1 0,0-1 0,0 1 1,0 0-1,0 0 0,0-1 1,1 1-1,-1 0 0,1 0 0,-1 0 1,0 1-1,1-1 0,0 0 0,-1 0 1,2 0-72,31-11 159,-21 8-116,49-15-228,1 2 1,1 4 0,0 2-1,40-1 185,-99 12-12,6-2-37,0 1 1,0 1-1,0 0 1,0 0-1,7 2 49,-15-1 8,0-1 0,0 1 0,-1 0 0,1 0 0,0 0-1,-1 0 1,1 1 0,-1-1 0,1 1 0,-1-1-1,0 1 1,1 0 0,-1 0 0,0 0 0,0 0 0,-1 0-1,1 1 1,0-1 0,-1 0 0,1 1 0,-1-1 0,0 1-1,1 1-7,1 8 148,0 0 0,-1 0 0,0 1 0,-1-1 0,0 0 0,-1 1 0,0-1 0,-2 7-148,1-3 132,1 1-1,0-1 0,1 0 1,1 0-1,1 4-131,-1-13 23,0 0 0,0 0 0,1 0 1,0 0-1,0-1 0,1 1 0,0-1 0,0 0 1,1 0-1,1 1-23,-5-4-34,1-1 0,0 0 0,0 0 0,1-1 0,-1 1 0,0 0 0,1-1 0,-1 1 1,1-1-1,-1 0 0,1 0 0,-1 0 0,1 0 0,0 0 0,0 0 0,0-1 0,-1 0 0,1 1 1,0-1-1,0 0 0,0 0 0,0-1 0,-1 1 0,1 0 0,0-1 0,0 0 0,0 0 0,2-1 34,27-17-1287,4-6 513</inkml:trace>
  <inkml:trace contextRef="#ctx0" brushRef="#br0" timeOffset="1">730 1 4273,'-4'0'2144,"6"0"-415,6 6-1601,-8-6-1120,0 0 663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2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0 422 6689,'32'-3'3922,"0"-1"-3659,-18 2-197,173-41-124,-159 35-334,-1-1 0,1-1 0,-2-2 0,0-1 0,13-8 392,-29 14-223,-1 0 0,1-1 0,-2 0 1,1 0-1,-1-1 0,0 0 0,-1 0 0,0-1 0,0 0 1,-1 0-1,4-9 223,-7 12 32,0 1 0,0-1 0,-1 0-1,0 0 1,0 0 0,-1 0 0,0 0 0,0 0 0,-1 0 0,0 0 0,0 0 0,0-1 0,-1 1 0,0 0 0,-1 0 0,1 0 0,-1 0 0,-1 0 0,-2-4-32,4 8 72,0 1 0,0-1 0,-1 1 0,1 0 0,-1 0 0,1 0 0,-1 0 0,0 0 0,0 0 0,0 0 0,0 0 0,-1 1 0,1-1 0,0 1 0,0-1 0,-1 1 0,1 0 0,-1 0 0,0 0 0,1 0 0,-1 1 0,1-1 0,-1 1 0,0-1 0,0 1 0,1 0 0,-1 0 0,0 0 0,1 1 0,-1-1 0,0 1 0,-1 0-72,-3 1 95,-1 0 1,1 1-1,0 0 1,0 1 0,0 0-1,1 0 1,-1 0-1,1 1 1,0 0-1,0 0 1,0 1-96,-5 6 27,0 1 1,1 0 0,1 0-1,0 1 1,1 0-1,0 1 1,1 0-1,1 0 1,1 0-1,0 1 1,0 0 0,2 0-1,0 0 1,1 0-1,1 1 1,0 8-28,0-10-10,2 0 0,0 0 0,0 0 1,1-1-1,1 1 0,1-1 0,0 1 0,1-1 0,0 0 1,1 0-1,1-1 0,0 0 0,1 0 0,0-1 0,1 0 1,0 0-1,1-1 0,3 3 10,-7-9-9,-1 0-1,1-1 1,-1 0-1,1 0 1,1-1 0,-1 0-1,0 0 1,1 0-1,-1-1 1,1 1 0,0-2-1,0 1 1,2-1 9,-3 0 0,-1-1 1,1 0-1,-1 0 0,1-1 1,-1 1-1,1-1 0,-1-1 1,0 1-1,1-1 0,-1 0 1,0 0-1,0 0 0,0-1 1,0 1-1,-1-1 1,1 0-1,1-2 0,4-4 6,0-1 0,-1 0 0,0 0 0,-1-1 0,0 0 0,-1 0 0,0-1 0,-1 0 0,0 0 0,-1 0 0,0-1-1,-1-1-5,3-11 8,-1 1-1,-1-1 0,-1 0 0,-1 0 0,-1 0 1,-1-4-8,-12-153 192,11 179-180,0 0 0,0 0 0,0 0 0,0 0-1,0 1 1,1-1 0,-1 0 0,1 0 0,0 1 0,0-1 0,0 0 0,0 1 0,0-1 0,1 1-12,-1 1 4,-1 0 0,1 1-1,0-1 1,0 0 0,0 1-1,0-1 1,0 1 0,0 0-1,0-1 1,0 1 0,0 0 0,0 0-1,0-1 1,0 1 0,0 0-1,0 0 1,0 0 0,0 0 0,0 0-1,0 0 1,0 1 0,0-1-1,0 0 1,0 1 0,0-1-1,0 0 1,0 1 0,0-1 0,0 1-1,0-1 1,0 1 0,0 0-1,-1-1 1,1 1-4,14 9 2,-1 1-1,0 0 1,-1 1-1,-1 0 1,0 1-1,0 0 1,1 4-2,15 22-4,-2 1 1,0 4 3,-12-22 4,-2 2-1,-1-1 1,-1 1-1,-1 0 1,-1 1-1,0 6-3,-5-21-16,-2-1 0,1 1 0,-1 0 0,-1 0 0,0-1 0,0 1 0,-1 0 0,0 0 0,-1-1 0,0 1 0,0 0-1,-1-1 1,0 0 0,-1 0 0,0 0 0,0 0 0,-1 0 0,-1 0 16,-3 3-80,-1 1 0,-1-2 1,1 0-1,-2 0 0,0-1 0,-1 1 80,-44 29-275,-12 4 275,69-44-1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4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467 841 2945,'17'-192'1140,"-16"183"-1052,0 1 1,-1 0-1,1-1 1,-2 1 0,1 0-1,-1-1 1,-1 1-1,0 0 1,0-2-89,-3-6 156,3 6-96,0 2-41,0 1 0,0-1 0,0 1-1,-1-1 1,0 1 0,-2-2-19,5 8-1,-1-1 0,0 1 0,0-1 0,-1 1 0,1 0 0,0-1 0,0 1 0,-1 0 0,1 0 0,-1 0-1,1 0 1,-1 0 0,1 0 0,-1 0 0,0 1 0,1-1 0,-1 1 0,0-1 0,1 1 0,-1-1 0,0 1 0,0 0 0,0 0 0,1 0 0,-1 0 0,0 0 0,0 0 0,1 1 0,-2-1 1,-3 2 31,0 0-1,0 0 1,0 0-1,0 1 1,1-1 0,-1 1-1,1 1 1,-1-1-1,-3 4-30,-44 44 533,-2 8 630,-41 60-1163,70-83 42,1 1-1,2 1 1,2 1 0,-3 11-42,20-40-17,1-5-6,1 0-1,-1 0 1,1 0 0,0 0-1,1 0 1,-1 1 0,1-1-1,0 0 1,1 1 0,-1-1-1,1 1 1,0-1 0,0 1-1,1-1 1,0 3 23,-1-7-12,0 0 1,1 0-1,-1 0 0,1 0 0,-1 0 0,1 0 1,-1 0-1,1-1 0,-1 1 0,1 0 1,0 0-1,-1-1 0,1 1 0,0 0 0,0-1 1,0 1-1,-1-1 0,1 1 0,0-1 1,0 0-1,0 1 0,0-1 0,0 0 0,0 1 12,1-1-17,1 0 0,-1 0 0,1 1 0,-1-2 0,1 1 0,-1 0 0,1 0 0,-1-1 0,0 0 0,2 0 17,5-2-44,1-1 0,-1 0 1,1-1-1,7-6 44,-4 3-12,-2-1 0,1-1 0,-1 1 1,-1-2-1,0 0 0,0 0 0,-1-1 0,0 0 0,-1 0 0,-1-1 0,5-11 12,2-8 107,-1-1 0,-2-1 0,-1 0 0,0-13-107,-9 43 71,0-1 0,0 1 0,0 0-1,1 0 1,-1 0 0,1 0-1,0 1 1,1-2-71,-3 5 11,0 0 0,0-1-1,0 1 1,1 0 0,-1 0-1,0-1 1,0 1 0,1 0 0,-1 0-1,0 0 1,0 0 0,1 0 0,-1-1-1,0 1 1,1 0 0,-1 0 0,0 0-1,1 0 1,-1 0 0,0 0 0,0 0-1,1 0 1,-1 0 0,0 0 0,1 0-1,-1 0 1,0 0 0,1 0 0,-1 0-1,0 0 1,0 1 0,1-1-1,-1 0 1,0 0-11,13 17 163,-3 6-135,-1 1-1,2 7-27,10 27-31,-9-28-17,-1 1-352,13 20 400,-20-43-108,0-1 0,1 1 0,0-1 0,1 0 0,-1 0 0,1 0 0,1-1 0,4 4 108,-10-9-14,0 0 0,0 0 0,1 0 0,-1 0 0,0 0 0,1 0 1,-1 0-1,1-1 0,-1 1 0,1-1 0,-1 1 0,1-1 0,0 1 0,-1-1 0,1 0 1,0 0-1,-1 0 0,1 0 0,0 0 0,-1 0 0,1 0 0,-1 0 0,1-1 0,0 1 14,0-1 21,-1-1 0,1 1-1,0 0 1,0-1-1,-1 1 1,1-1 0,-1 1-1,1-1 1,-1 0-1,1 1 1,-1-1 0,0 0-1,0 0 1,0 0-1,0-2-20,4-9 224,-1 0 0,0-1-1,-2 1 1,1-1 0,-1-2-224,-2 14 25,3-22 237,-2 10-85,1-1-1,0 0 0,1 0 1,1 1-1,1-2-176,-3 12 17,0 0 1,0 0-1,0 0 0,0 0 0,0 1 0,1-1 0,-1 1 1,1 0-1,0 0 0,0 0 0,1 0 0,-1 0 1,0 1-1,1-1 0,0 1 0,-1 0 0,1 0 0,0 0 1,4-1-18,4 0-2,-1 0 0,1 1 0,0 0 0,-1 1 1,1 0-1,0 1 0,0 1 0,8 0 2,19 5-91,36 10 91,-36-7-54,-10-2 25,-20-4 21,-1-1-1,1 0 1,0 0 0,0-1 0,0 0 0,0-1 0,0 1 0,0-2-1,0 1 1,0-1 0,0-1 0,0 0 8,75-24 0,-17 5 0,0 2 0,32-2 0,-76 17 9,41-7 69,-60 11-70,0-1 0,-1-1 1,1 1-1,0 0 0,-1-1 0,0 1 1,1-1-1,-1 0 0,0 0 1,0-1-1,0 1 0,0-1 0,-1 1 1,2-2-9,-4 4 9,0-1 0,1 1 0,-1 0 0,0-1 1,1 1-1,-1-1 0,0 1 0,0-1 1,0 1-1,1-1 0,-1 1 0,0-1 1,0 1-1,0-1 0,0 1 0,0-1 0,0 0 1,0 1-1,0-1 0,0 1 0,0-1 1,0 1-1,0-1 0,-1 1 0,1-1 1,0 1-1,0-1 0,0 1 0,-1-1 0,1 1 1,0-1-1,-1 1 0,1 0 0,0-1 1,-1 1-1,1-1 0,0 1 0,-1 0 1,1-1-1,-1 1 0,1 0 0,-1 0 0,1-1 1,-1 1-1,1 0 0,-1 0 0,1 0 1,-1 0-1,1-1 0,-1 1 0,1 0 1,-1 0-1,1 0 0,-1 0 0,0 0 0,1 0 1,-1 1-10,-32-2 194,24 3-174,0 0 1,0 0-1,0 1 0,0 0 1,0 0-1,1 1 0,-1 0 1,1 1-1,0 0 1,1 0-1,-1 1 0,1 0 1,0 0-1,0 1 1,-2 4-21,-1 0 1,1 1 0,0 1 0,1-1 1,1 1-1,0 1 0,1-1 1,0 1-1,1 1 0,0 3-1,3-13-9,1 0 0,0-1 1,1 1-1,-1-1 0,1 1 0,0 0 0,0 0 0,0-1 1,0 1-1,1 0 0,1 4 9,-1-7-6,-1 0 0,1 0 0,0 0 0,0-1 1,0 1-1,1 0 0,-1 0 0,0-1 0,1 1 0,-1 0 1,1-1-1,-1 1 0,1-1 0,0 0 0,0 0 0,-1 0 0,1 0 1,0 0-1,0 0 0,0 0 0,0 0 0,0-1 0,1 1 0,-1-1 1,0 1-1,1-1 6,3 0-3,-1 0-1,1 0 1,-1-1 0,1 1 0,-1-1-1,1 0 1,-1-1 0,0 1 0,0-1-1,1 0 1,-1-1 0,-1 1 0,1-1-1,0 0 1,-1 0 0,2-2 3,7-5 3,0-1 1,-1 0-1,0-1 1,-1-1-1,0 0-3,3-6 20,0-1 0,-1 0 0,-1 0-1,-1-1 1,-1-1 0,-1 1 0,0-2 0,-2 1 0,-1-1 0,0 0-1,-2-1 1,-1 1 0,-1-1 0,-1 0 0,0 1 0,-2-1 0,-1 0-1,-2-3-19,-19-95 248,-12-27-248,15 69 413,16 69-260,4 21-4,4 28 10,87 365-681,-67-309 339,-5-12-470,5-1 0,2-1-1,17 29 654,-34-90-255,1-1 1,0-1-1,1 0 0,1 0 0,2 0 255,-7-9-196,-1-1 0,1-1 0,0 1 0,0-1 1,1-1-1,0 1 0,0-1 0,0 0 0,1-1 1,0 0-1,3 1 196,6 0-408,0-1 1,12 1 407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5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413 325 6321,'-7'-7'155,"1"1"0,-1-1-1,0 1 1,-1 0 0,1 1 0,-1-1-1,0 2 1,-1-1 0,1 1-1,-1 0 1,1 1 0,-1 0-1,0 1 1,-1-1 0,1 2-1,0-1 1,0 1 0,-1 1 0,-2 0-155,-2-1-30,-1 2 0,0 0 0,1 1 0,-1 0 0,1 1 0,0 0 0,0 2 0,0-1 1,0 2-1,1 0 0,0 0 0,-3 3 30,11-5-11,-1-1-1,1 1 1,0 0 0,0 1-1,0-1 1,1 1 0,-1 0 0,1 0-1,0 0 1,0 2 11,3-5-5,0 0 1,0 0-1,0 1 0,0-1 1,1 0-1,-1 0 1,1 1-1,-1-1 0,1 0 1,0 1-1,0-1 0,0 1 1,0-1-1,1 0 0,-1 1 1,0-1-1,1 0 1,0 0-1,0 1 0,-1-1 1,1 0-1,0 0 0,1 0 1,-1 0-1,0 0 0,1 0 1,-1 0-1,1 0 0,-1-1 1,2 2 4,26 22 21,0-1 1,1-1 0,2-2-1,0-1 1,2-1-22,39 24 33,-68-40-31,19 13 8,0 0 1,-1 2 0,2 3-11,-20-17 0,0 1 1,0 0 0,0 0-1,-1 0 1,0 0 0,0 0-1,-1 1 1,1 0 0,-1 0-1,0 0 1,-1 0 0,0 0-1,1 1 1,-2-1 0,1 1-1,-1 2 0,-1-5-3,-1 0 0,1 1 1,-1-1-1,0 0 0,0 0 0,-1 0 0,1 0 0,-1-1 0,0 1 0,0 0 0,0-1 0,0 1 0,-1-1 1,1 0-1,-1 1 0,0-1 0,0-1 0,0 1 0,0 0 0,-1-1 0,1 0 0,-1 1 0,-1 0 3,-12 6-57,-1 0 0,0-1-1,0 0 1,-9 1 57,20-6-20,-19 6-129,0-2 1,-10 2 148,29-8-18,0 0 0,-1 0 0,1 0 1,0-1-1,-1 0 0,1-1 0,0 1 0,0-2 0,-1 1 1,1-1-1,-1 0 18,7 2 4,1 0 0,-1-1 0,0 1 0,0 0 0,1-1 0,-1 1 0,0 0 0,0-1 0,1 1 1,-1-1-1,1 1 0,-1-1 0,0 1 0,1-1 0,-1 0 0,1 1 0,-1-1 0,1 0-4,0 1 4,0 0-1,0-1 1,0 1-1,0 0 1,0-1-1,0 1 1,0-1-1,0 1 1,0 0-1,0-1 1,0 1-1,1 0 1,-1-1-1,0 1 1,0 0-1,0-1 1,0 1-1,1 0 1,-1 0-1,0-1 1,0 1-1,1 0 1,-1 0-1,0-1 1,1 1-1,-1 0 1,0 0-4,4-3 22,1 1 1,-1 0 0,0 0-1,0 1 1,1-1 0,3 0-23,198-38 84,-114 24-351,82-24 267,-83 9-146,-2-5 0,0-3-1,54-34 147,-127 64 8,11-6 61,0 0 0,5-6-69,-25 16 51,-1 0-1,1 0 1,-1-1 0,0 1 0,-1-2 0,0 1-1,1 0 1,-2-1 0,1 0 0,2-6-51,-6 12 25,0-1 1,-1 1-1,1-1 1,0 0-1,0 0 0,-1 1 1,1-1-1,-1 0 1,0 0-1,1 0 1,-1 0-1,0 0 0,0 0 1,0 1-1,-1-1 1,1 0-1,0 0 1,-1 0-1,1 0 1,-1 1-1,1-1 0,-1 0 1,0 0-1,0 1 1,0-1-1,0 0 1,0 1-1,0-1 0,0 1 1,-1 0-1,1-1 1,0 1-1,-1 0 1,1 0-1,-1 0 1,1 0-1,-1 0 0,0 0 1,0 0-1,1 0 1,-2 1-26,-6-4 89,0 2 1,0-1 0,0 1 0,-1 1-1,1 0 1,0 0 0,-9 1-90,3 1 47,1 0 0,-1 1 0,1 0 1,-1 1-1,1 1 0,0 0 0,0 1 0,0 1 0,1 0 1,0 1-1,0 0 0,0 1 0,-8 8-47,11-8 8,-1 0 0,2 1 0,-1 1 1,1 0-1,1 0 0,-1 1 0,2-1 0,0 2 0,0-1 0,1 1 0,0 0 0,1 1 0,1-1 1,0 1-1,-1 5-8,4-11-6,0-1 0,0 1 0,1-1 1,0 1-1,0-1 0,0 1 0,1-1 1,0 1-1,0-1 0,1 0 0,0 0 1,0 1-1,0-1 0,1 0 0,0-1 1,1 2 5,-2-4-8,0 1 1,1-1-1,-1 0 1,1 0 0,0-1-1,0 1 1,0-1-1,0 1 1,0-1-1,0 0 1,1 0 0,-1 0-1,1-1 1,0 1-1,0-1 1,-1 0 0,1 0-1,0 0 1,0 0-1,0-1 1,0 0 0,0 1-1,0-1 1,0-1-1,0 1 1,0-1 0,0 0 7,7-1-5,1-2 0,-1 1 0,-1-2 1,1 0-1,0 0 0,-1 0 1,0-2-1,0 1 0,-1-1 1,0 0-1,0-1 0,1-2 5,3-2 3,-1-1-1,0-1 0,-1 0 1,-1-1-1,0 0 0,-1 0 1,5-12-3,-10 17 9,0 0 0,-1 0 0,0 0 0,-1 0 0,1-5-9,-2 12 7,-1 0 1,0-1-1,1 1 0,-1 0 0,0-1 1,-1 1-1,1 0 0,0-1 0,-1 1 1,0 0-1,0 0 0,0 0 0,0-1 1,-1 1-1,1 0 0,-1 0 0,1 1 1,-2-2-8,3 3 2,0 1 0,-1 0 0,1-1 0,0 1 0,0 0 0,-1-1 1,1 1-1,0 0 0,-1 0 0,1-1 0,0 1 0,-1 0 0,1 0 0,0-1 1,-1 1-1,1 0 0,-1 0 0,1 0 0,0 0 0,-1 0 0,1-1 0,-1 1 1,1 0-1,-1 0 0,1 0 0,0 0 0,-1 0 0,1 0 0,-1 1 1,1-1-1,-1 0 0,1 0 0,0 0 0,-1 0 0,1 0 0,-1 1 0,1-1 1,0 0-1,-1 0 0,1 1-2,-1 0 2,-1 1 1,1-1 0,0 1-1,0 0 1,0 0-1,1-1 1,-1 1 0,0 0-1,1 0 1,-1 1-3,-7 47-5,8-35-8,1 1-1,0-1 1,1 1 0,1-1-1,1 1 1,0-1-1,0 0 1,2-1 0,0 1-1,0-1 1,2 0-1,0-1 1,0 0 0,1 0-1,0-1 1,2 0-1,-1 0 1,6 3 13,-1-1-24,0-1 0,1 0 0,0-1 0,1-1 0,1 0 1,0-2-1,0 0 0,1-1 0,0 0 0,0-2 0,1 0 0,-1-2 0,20 3 24,-25-6-7,1 0-1,-1-2 1,0 1 0,1-2-1,-1 0 1,0 0-1,0-2 1,0 1-1,0-2 1,-1 0 0,0 0-1,4-3 8,-10 4 11,1 0 0,-1-1 0,0 1-1,0-1 1,-1-1 0,1 1 0,-1-1-1,-1 0 1,1-1 0,-1 1 0,0-1 0,0 0-1,-1-1 1,0 1 0,0-1 0,-1 1-1,0-1 1,0 0 0,-1 0 0,0-1 0,0-1-11,0-9 72,-1 0 0,-1 0 0,-1 0 0,0 0 0,-5-18-72,-7-27 232,-6-6-232,-6-30 88,20 71-75,-10-44 13,-3 0 1,-2 1 0,-6-5-27,25 75 4,-19-40 107,19 40-96,0 0-1,0 1 1,0-1 0,0 1 0,-1-1-1,1 1 1,0-1 0,-1 1 0,1 0-1,-1-1 1,1 1 0,-1 0-1,0 0 1,0 0 0,1 0 0,-1 1-1,0-1 1,0 0 0,-1 0-15,2 2 4,-1-1 1,1 0 0,-1 0 0,1 1-1,-1-1 1,1 1 0,-1-1-1,1 1 1,0 0 0,-1 0-1,1-1 1,0 1 0,0 0-1,-1 0 1,1 0 0,0 0-1,0 0 1,0 1 0,0-1-1,1 0 1,-1 0 0,0 1 0,0-1-1,1 0 1,-1 1 0,1-1-1,-1 1 1,1-1 0,-1 1-5,-9 46-31,9-46 31,0 8-2,1 1-1,-1 0 0,2 0 1,-1 0-1,2-1 1,-1 1-1,1 0 1,1-1-1,0 1 1,1-1-1,2 6 3,9 15-6,1-1-1,2-1 0,1 1 7,3 3-24,-2 2-1,-1 0 25,-2 4 14,-2 0 0,-2 1 1,-1 1-1,-2 0 0,2 26-14,-4-2-311,-3 1-1,-2 0 1,-4 14 311,1-76-88,-2 21-685,2-25 665,0 1-1,0 0 0,0 0 1,0 0-1,0-1 1,0 1-1,0 0 1,-1 0-1,1 0 0,0-1 1,-1 1-1,1 0 1,0 0-1,-1-1 1,1 1-1,-1 0 1,1-1-1,-1 1 0,1-1 1,-1 1-1,0 0 109,-5-5-699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6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6 522 5913,'-1'0'123,"1"0"0,0-1 0,-1 1 0,1-1 0,-1 1 0,1-1-1,0 1 1,-1-1 0,1 1 0,0-1 0,0 0 0,-1 1 0,1-1 0,0 1 0,0-1-1,0 0 1,0 1 0,0-1 0,0 0 0,0 1 0,0-1 0,0 1 0,0-1 0,0 0 0,0 1-1,0-1 1,1 0-123,0 0 107,1 0-1,-1 0 1,1 0-1,0 0 0,0 1 1,-1-1-1,1 0 1,0 1-1,0 0 1,2-1-107,221-55 282,244-55-906,-451 105 623,-18 6 2,0 1 0,0-1 0,0 0 1,0 0-1,0 0 0,0 0 0,0 0 0,0-1 1,0 1-1,0 0 0,0 0 0,-1 0 0,1 0 1,0 0-1,0 0 0,0 0 0,0 0 0,0 0 1,0 0-1,0 0 0,0 0 0,0 0 0,0 0 1,0 0-1,0 0 0,0 0 0,0 0 0,0 0 1,0 0-1,0 0 0,-1-1 0,1 1 0,0 0 1,0 0-1,0 0 0,0 0 0,0 0 0,0 0 1,0 0-1,0 0 0,0 0 0,0 0 0,0 0 1,0 0-1,0-1 0,0 1 0,0 0 0,0 0 1,0 0-1,1 0 0,-1 0 0,0 0 0,0 0 1,0 0-1,0 0 0,0 0 0,0 0 0,0 0 1,0 0-1,0 0-1,-4-1 31,0 1 0,0 0-1,0 0 1,0 1 0,0-1 0,-4 2-31,2 0 19,0 0 0,0 0 0,0 0 0,0 1-1,1 0 1,-1 0 0,1 0 0,0 1 0,0-1 0,0 1-1,1 1 1,-1-1 0,1 1 0,0 0 0,0 0 0,0 0-1,1 0 1,0 0 0,0 1 0,-1 3-19,1-1 6,0 0 0,1 0-1,0 0 1,0 1 0,1-1 0,0 1 0,1-1 0,0 1-1,0-1 1,0 0 0,1 1 0,1-1 0,-1 1-1,1-1 1,2 4-6,2 2 4,0 0 0,1 0-1,0 0 1,1-1-1,1-1 1,0 1 0,0-1-1,1-1 1,1 0-1,0 0 1,5 3-4,-8-7-3,1-1 1,-1 1-1,1-2 0,0 1 1,0-1-1,1-1 1,-1 0-1,1 0 0,0-1 1,0 0-1,1 0 0,-1-1 1,0-1-1,1 0 0,-1 0 1,1-1-1,0-1 3,-5 1 0,1-1 1,-1 0-1,1-1 1,-1 0-1,0 0 1,0 0-1,0-1 1,0 0-1,0 0 1,-1 0-1,1-1 1,-1 1-1,0-1 1,0-1-1,0 1 1,-1-1-1,0 0 1,0 0-1,0 0 1,0 0-1,-1-1 1,0 0-1,0 1 0,0-1 1,2-6-1,2-14 17,0 0 0,-2 0 0,-1 0 1,0-1-1,-2-19-17,1 5 69,20 111-61,-20-57-14,2 1 0,0-1 0,0 1 0,2-2 0,-1 1 0,2-1 0,-1 0 0,5 5 6,-7-12-7,0 0 0,0 0 1,1 0-1,-1 0 1,1-1-1,0 0 0,0 0 1,0-1-1,1 1 1,-1-1-1,1-1 1,0 1-1,0-1 0,0 0 1,0-1-1,0 0 1,5 0 6,2 0-4,0-2 1,0 0-1,0 0 1,0-1 0,-1-1-1,1 0 1,-1-1-1,1-1 1,-1 0-1,0-1 1,-1 0 0,0-1-1,0 0 1,0-1-1,-1 0 1,7-7 3,-14 12 3,-1-1 0,1 0 0,-1 1 0,0-2-1,0 1 1,-1 0 0,1 0 0,-1-1 0,0 1 0,0-1 0,0 0 0,-1 1 0,0-1 0,0 0-1,0 0 1,0-3-3,-1 2 3,0-1 1,-1 1-1,1 0 0,-2 0 0,1 0 0,-1 0 1,1 0-1,-2 0 0,1 0 0,-1 0 0,-3-5-3,-4-4 10,-1 0-1,0 1 1,-1 0-1,0 0 1,-2 2-1,1-1 1,-2 2-1,-6-5-9,-33-17 26,46 28-24,9 4-14,16 3-28,-5 0 22,44 2-41,0-2 0,1-3-1,12-3 60,-12 0-46,1 3 0,48 6 46,-102-5-4,0 0 0,0 1 1,0 0-1,0 0 0,0 0 0,-1 0 0,1 0 0,0 1 0,0 0 0,-1-1 0,3 3 4,-5-3 0,0 0-1,0 1 0,0-1 0,0 0 1,0 1-1,0-1 0,0 1 0,0-1 0,-1 1 1,1 0-1,-1-1 0,1 1 0,-1-1 1,0 1-1,0 0 0,1-1 0,-1 1 1,0 0-1,-1-1 0,1 1 0,0 0 1,0-1-1,-1 1 0,1 0 0,-1-1 1,1 1 0,-4 10 5,0 0 0,-1-1 0,-1 1 1,1-1-1,-2 0 0,0-1 0,-5 7-5,-20 33 38,24-34-27,-1-1 0,2 2 0,0-1 0,1 1 0,1 0 1,-2 11-12,6-23 0,1 0 1,-1 0-1,1 0 1,0 0 0,0 0-1,1 0 1,-1 0-1,1 0 1,0 0 0,0 0-1,1 0 1,0-1-1,-1 1 1,2 0 0,-1-1-1,0 1 1,1-1-1,0 0 1,0 0 0,0 0-1,1 0 1,-1-1-1,1 1 1,0-1 0,2 2-1,0 0-4,1-1 0,0 1 0,1-1 0,-1-1 1,1 1-1,-1-1 0,1-1 0,0 1 0,0-1 1,1-1-1,-1 1 0,0-2 0,4 1 4,1-1-13,0-1 0,0 0 0,-1-1 1,1 0-1,-1-1 0,1-1 0,-1 0 0,5-2 13,14-9-25,-1-1 0,0-2 1,-1-1-1,-1-1 0,0-1 0,-1-2 25,-13 11 36,0-1-1,-1 0 1,0-1-1,-1 0 0,0-1 1,-2 0-1,3-6-35,-10 16 18,0-1-1,-1 0 1,1 1-1,-1-1 1,-1 0-1,1 0 1,-1 0-1,0-1 1,-1 1-1,1-5-17,-1 7 6,-1-1 0,1 1 0,-1-1 0,0 1 0,-1 0 0,1-1 0,-1 1 0,1 0 0,-1 0 0,-1 0 0,1 0 0,0 0-1,-1 1 1,0-1 0,-3-2-6,4 3 2,-1 0-1,0 1 0,0-1 1,0 1-1,0 0 0,0 0 1,0 0-1,0 1 1,-1-1-1,1 1 0,-1 0 1,1 0-1,-1 0 0,1 0 1,-1 0-1,-1 1-1,-1 0 1,-1 0 0,1 0 0,-1 1 0,1 0 0,0 0 0,-1 0 0,1 1 0,0 0 0,-1 1-1,-10 4 4,0 2 0,1 0 1,0 1-1,0 0 0,1 1 0,0 1-4,0 1 7,0 1 0,1 1-1,0 0 1,1 1 0,0 0 0,2 1-1,-5 9-6,9-15 2,2 1-1,-1 0 0,1 0 1,1 0-1,0 0 0,1 1 0,0 0 1,1-1-1,1 1 0,0 0 1,0 0-1,1 1-1,1-10-1,-1 0 0,1 0 0,-1 0 0,1-1 0,0 1 0,1 0 0,-1-1 0,1 1 0,-1-1 0,1 1 0,0-1 0,0 0 0,1 0 0,-1 0 0,1 0 0,-1 0 0,1 0 0,0-1 0,0 1 0,0-1 0,1 0 0,-1 0 0,0 0 0,1 0 0,-1-1 0,1 1 0,0-1 0,-1 0 0,1 0 0,0-1 1,0 1 0,6 1 0,1-1 0,-1 0 0,0-1 0,0 0 0,0-1 0,0 0 0,0 0 0,0-1 0,0-1 1,-1 1-1,5-3 0,0-1 2,0-1-1,-1 0 1,0-1 0,0-1 0,0 0 0,-1 0 0,-1-1 0,0-1 0,0 0 0,-1 0 0,0-1-1,-1-1 1,-1 1 0,5-10-2,-6 9 14,0 0 0,-2 0 0,1 0 0,-2-1 1,0 0-1,0 0 0,-1 0 0,-1 0 0,0-1 0,-1 1 0,-1 0 0,0-1 0,-1 1 0,-1-1 0,-2-7-14,2 13 80,1 16-18,3 19 5,0-5-80,1 0 0,2 0 0,0 0 1,1 0-1,1-1 0,1 0 0,1-1 0,0 1 0,2-2 0,0 1 0,8 7 13,-10-14-16,0 0 0,1-1 1,0-1-1,1 0 0,1 0 1,-1-1-1,1 0 0,1-1 1,0-1-1,0 0 0,0-1 0,1 0 1,0-1-1,0 0 0,0-1 1,0-1-1,5 0 16,-3 0 0,0-1-1,1-1 1,-1-1-1,1-1 1,-1 0-1,0 0 1,1-2 0,-1 0-1,0-1 1,-1-1-1,1 0 1,-1-1 0,0-1-1,0 0 1,-1-1-1,0-1 1,0 0-1,-1-1 1,2-2 0,1-3 9,-1-1 0,-1-1 0,0 0 0,-1 0 0,-1-2 0,-1 1 0,1-5-9,-6 12 20,-1 0 0,-1 0 0,1-1 0,-2 1 1,0-1-1,0 0 0,-1 0 0,0 0 0,-1 0 0,-1-1 0,0 1 0,-2-12-20,-6-25 96,-3-1 0,-6-13-96,2 19 31,-1 0 0,-3 1 0,-4-4-31,19 39 26,-1 1 0,1-1-1,-1 1 1,0 0-1,-1 0 1,0 0-1,-4-2-25,8 7 2,0 0 0,0 0 0,0 1 0,0 0 0,-1-1 0,1 1 0,-1 0 0,1 0 0,-1 0 0,1 0 0,-1 1-1,1-1 1,-1 1 0,0-1 0,1 1 0,-1 0 0,0 0 0,1 0 0,-1 0 0,0 1 0,1-1 0,-3 1-2,5-1-3,0 0 1,-1 0-1,1 0 0,0 1 1,0-1-1,-1 0 0,1 0 1,0 0-1,0 0 0,0 0 1,-1 0-1,1 0 0,0 1 1,0-1-1,0 0 0,-1 0 1,1 0-1,0 0 0,0 1 1,0-1-1,0 0 1,0 0-1,-1 0 0,1 1 1,0-1-1,0 0 0,0 0 1,0 0-1,0 1 0,0-1 1,0 0-1,0 0 0,0 1 1,0-1-1,0 0 0,0 0 1,0 1-1,0-1 0,0 0 1,0 0-1,0 1 1,0-1-1,0 0 0,0 0 1,0 0-1,1 1 0,-1-1 1,0 0-1,0 0 0,0 0 1,0 1-1,0-1 0,1 0 1,-1 0-1,0 0 0,0 0 1,0 1-1,1-1 0,-1 0 1,0 0-1,0 0 1,0 0-1,1 0 0,-1 0 3,17 11-85,-2-2 92,0 0 1,-1 1-1,0 0 1,0 1-1,-2 1 0,1 0 1,-1 0-1,-1 2 0,-1-1 1,1 1-1,-2 1 1,0 0-1,-1 0 0,-1 0 1,0 1-1,-1 0 0,0 1 1,-2 0-1,3 13-7,3 42 29,-3-1 0,-3 1 0,-4 12-29,0-13-567,3 0-1,4 0 1,5 19 567,-11-85-1592,-3-12-166,2-9 547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7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1 147 5921,'13'-11'561,"1"1"-1,0 0 0,1 1 1,0 0-1,0 1 0,0 1 1,1 1-1,1 0 0,4 0-560,35-9-354,1 3 0,3 2 354,-23 4 168,6-2-318,1 2 0,-1 1-1,1 3 1,19 2 150,-59 0-5,0 0 0,0 1 0,0-1 0,0 1-1,0 0 1,0 0 0,0 0 0,3 2 5,-6-2 5,0-1 1,-1 1-1,1 0 1,0-1 0,-1 1-1,1 0 1,0-1-1,-1 1 1,1 0 0,-1 0-1,1-1 1,-1 1-1,1 0 1,-1 0-1,0 0 1,1 0 0,-1 0-1,0 0 1,0 0-1,0 0 1,0-1-1,0 1 1,0 0 0,0 0-1,0 0 1,0 0-1,0 0 1,0 0 0,0 0-1,-1 0 1,1 0-1,0 0 1,-1-1-1,0 2-5,-28 63 503,20-47-409,1 0 0,0 0 0,2 0 0,-1 2-94,6-13 5,0-1 1,0 1 0,0-1-1,1 1 1,-1-1 0,2 1-1,-1-1 1,1 1 0,0-1-1,0 1 1,1-1 0,0 1-1,0-1 1,1 2-6,0-2-8,1 0 0,0 0-1,0 0 1,0-1 0,1 1 0,-1-1-1,2 0 1,-1 0 0,0-1 0,1 1-1,0-1 1,0-1 0,0 1 0,0-1-1,1 0 1,-1 0 0,1-1 0,0 0-1,0 0 1,0 0 0,0-1 0,4 0 8,0 1-120,-1-2 1,1 1-1,0-1 0,0 0 1,0-1-1,0-1 1,-1 1-1,1-2 1,-1 0-1,1 0 1,-1 0-1,0-2 0,0 1 1,6-5 119,-5 2-319,0-1-1,-1-1 1,0 1-1,-1-2 1,0 1 0,0-1-1,-1-1 1,3-5 319,21-38-838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2:50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1 794 5465,'11'13'709,"1"-2"-1,1 1 1,3 1-709,-15-13 38,-1 1 0,1-1-1,-1 0 1,1 1 0,-1-1 0,1 0 0,0 0 0,-1 0-1,1 0 1,-1 0 0,1 0 0,0 1 0,-1-1-1,1-1 1,0 1 0,-1 0 0,1 0 0,-1 0 0,1 0-1,0 0 1,-1 0 0,1-1 0,-1 1 0,1 0-1,-1-1 1,1 1 0,-1 0 0,1-1-38,13-14 695,-8 6-381,15-14-11,-1-2-1,-1 0 0,-2-1 0,0 0 1,-2-2-1,-1 0 0,-1 0 0,7-24-302,11-39 113,-3-2 0,-4 0-1,-4-2 1,1-39-113,-16 83 175,-5 51-166,-1 0 0,1 0 0,-1 0 0,1 0 1,-1 0-1,1 0 0,-1 0 0,0 0 0,1 1 0,-1-1 1,1 0-1,-1 0 0,1 0 0,-1 1 0,1-1 1,-1 0-1,1 1 0,-1-1 0,1 0 0,0 1 0,-1-1 1,1 1-1,0-1 0,-1 1 0,1-1 0,0 1 0,-1-1-9,-15 15 23,3 2-18,0 0 0,1 1 0,1 0 0,1 1 0,1 0 0,0 1 0,1 0 0,1 0-1,1 1 1,1-1 0,1 1 0,1 1-5,-5 42 8,3 0 0,2 0 0,5 24-8,-2-87 0,2 58 6,3 8-6,-3-50 3,1 0 1,0 0-1,1 0 0,1-1 0,1 1 0,2 2-3,-6-14 3,0-1-1,0 0 0,1 0 0,-1 1 0,1-2 0,0 1 0,0 0 0,1-1 0,-1 1 0,1-1 0,0 0 0,-1 0 0,3 0-2,-3-1 1,0-1-1,0 1 1,1-1-1,-1 0 1,1-1-1,-1 1 1,0 0-1,1-1 1,-1 0-1,1 0 1,0 0-1,-1 0 1,1 0-1,-1-1 1,0 1-1,1-1 1,-1 0-1,4-2 0,3-1 4,0 0-1,0-2 0,0 1 0,-1-1 0,0 0 0,0-1 0,0 0 0,-1-1 1,0 0-1,0 0 0,0-2-3,17-21 21,-3-2-1,10-18-20,-29 47 2,13-24 4,-1-1 0,-2 0 0,-1-1 0,-1 0 0,-1-1 0,-2 0 0,-2 0 0,2-15-6,-8 46 0,0 0 0,0-1 0,0 1 1,0 0-1,0-1 0,1 1 0,-1 0 0,0-1 1,0 1-1,0 0 0,0-1 0,0 1 0,0 0 1,0-1-1,0 1 0,0-1 0,0 1 0,0 0 1,-1-1-1,1 1 0,0 0 0,0-1 0,0 1 1,0 0-1,0-1 0,-1 1 0,1 0 0,0 0 1,0-1-1,-1 1 0,1 0 0,0-1 0,-1 1 0,-8 8 16,-9 19 23,6-3 9,0 1 0,-5 18-48,14-34 19,0 0-1,1 1 1,0 0 0,0-1-1,1 1 1,0 0 0,1 0 0,0 0-1,0 2-18,0-10 4,1 0 1,-1-1-1,0 1 0,1 0 0,-1 0 0,1-1 0,-1 1 0,1 0 1,0 0-1,0-1 0,0 1 0,0-1 0,0 1 0,0-1 0,0 1 1,0-1-1,1 0 0,-1 0 0,0 1 0,1-1 0,-1 0 1,1 0-1,0 0 0,0 0-4,1 0 5,0-1 1,0 1 0,1 0 0,-1-1-1,1 0 1,-1 1 0,0-1-1,1-1 1,-1 1 0,0 0-1,1-1 1,2 0-6,5-3 11,1 1 0,-1-2 0,0 0 0,0 0 0,0-1 1,-1 0-1,0-1-11,13-10 1,-1-2 1,-1-1-1,-1 0 1,-1-2-1,-1 0 1,0-1-1,-2-1 0,-1 0 1,6-16-2,-18 36-2,-1 0-3,1-1 1,-1 1-1,0 0 0,0-1 1,0 0-1,-1 1 1,0-1-1,0 0 0,0 0 1,0 0-1,-1 1 1,1-4 4,-12 25 5,3 3 5,1 1 0,1 0-1,1-1 1,1 2 0,1-1 0,0 6-10,3-23 2,0 0 0,0 0 1,0 0-1,0-1 1,1 1-1,-1 0 1,1 0-1,0 0 0,0 0 1,1-1-1,-1 1 1,1 0-1,-1-1 0,1 0 1,1 1-1,-1-1 1,1 1-3,-1-1 7,1-1 1,-1-1 0,0 1 0,1 0-1,0-1 1,-1 1 0,1-1-1,0 0 1,-1 1 0,1-2 0,0 1-1,0 0 1,0 0 0,0-1 0,0 0-1,0 1 1,0-1 0,0 0-1,0-1 1,0 1 0,0 0 0,0-1-1,2 0-7,12-4 59,1-1 0,-1 0 0,0-1 0,0-1 0,-1 0 0,0-2 0,10-7-59,0-2 38,-1-1 0,0-1 0,-1-1-1,-1-2-37,-14 14 5,0-1 0,0 0 0,-1-1 0,4-9-5,-9 17 10,-1 0 0,0 0 0,0 0 0,-1 0 0,1 0 0,-1 0-1,0 0 1,0-1 0,-1 1 0,1 0 0,-1-1 0,0 1 0,0 0 0,0-1 0,0 1 0,-1-1-1,0 1-9,1 3 12,0 0 0,-1 0 0,1 0 0,0 0-1,0 1 1,-1-1 0,1 0 0,-1 0 0,1 0-1,-1 0 1,1 1 0,-1-1 0,1 0-1,-1 1 1,0-1 0,0 0 0,1 1 0,-1-1-1,0 1 1,0-1 0,1 1 0,-1-1-1,0 1-11,0 0 8,0 0 0,0 0 0,1 0-1,-1 0 1,0 1 0,0-1 0,0 0-1,1 0 1,-1 1 0,0-1 0,0 0-1,1 1 1,-1-1 0,0 1 0,1-1 0,-1 1-1,0-1 1,1 1 0,-1 0 0,0 0-8,-4 6 18,-1 1 0,1 0 1,1 0-1,-3 5-18,3-6-9,-6 14 18,1-1 0,0 2 0,2-1 0,1 1 0,0 0-1,0 12-8,-3 35 21,1 34-21,6-55-3,-3 0 0,-1 0 0,-3-1 0,-5 14 3,12-53 2,-15 46 42,-9 17-44,21-56 3,-2-1 0,0 0 0,-1-1 0,0 1 0,-1-1-1,-1-1 1,-3 4-3,12-14 2,-1 0 1,0 0-1,0 0 0,0 0 0,-1 0 1,1-1-1,0 1 0,-1-1 0,1 1 0,-1-1 1,0 0-1,1 0 0,-1 0 0,0 0 0,1-1 1,-1 1-1,0-1 0,0 1 0,0-1 0,0 0 1,1 0-1,-1 0 0,0-1 0,0 1 0,0-1 1,1 1-1,-1-1 0,0 0 0,1 0 0,-1 0 1,-2-2-3,1 0 2,0 0 1,-1 0-1,1-1 1,1 1-1,-1-1 1,0 0 0,1-1-1,0 1 1,0 0-1,0-1 1,1 0-1,-1 1 1,1-1 0,0 0-1,0 0 1,1-1-1,0 1-2,-1-4 12,0 0-1,1 0 0,0 0 0,1 0 1,0 0-1,0 0 0,1 0 0,0 0 1,1 0-1,0 0 0,1-3-11,2-2-5,0 1 0,1 0 0,1 0 0,0 0 0,0 0 0,9-9 5,6-5-107,1 2 0,0 1 0,2 1 0,1 1 0,28-18 107,74-43 112,22-3-139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7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0 5569,'-5'3'171,"-1"0"1,1 0-1,-1 0 0,1 1 0,1 0 0,-1 0 0,0 0 1,1 1-1,0-1 0,0 1 0,0 0 0,1 0 1,-1 0-1,1 1 0,0-1 0,1 1 0,-1 0 1,1 0-1,1 0 0,-1 0 0,1 0 0,0 0-171,-3 16 117,2 0 0,0 0 0,2 0 0,0 0-1,4 17-116,0 2 61,3 1 0,1-2 1,2 1-1,2-1 0,3 5-61,-4-17-4,1 0 1,2-1 0,0 0 0,2-2 0,0 1-1,2-2 1,11 11 3,-22-27-4,0 0 0,1-1 1,0 0-1,0 0 0,0-1 0,1 0 0,0 0 0,0-1 0,1 0 1,5 1 3,-12-4 0,1-2 0,-1 1 0,1 0 1,-1-1-1,1 1 0,-1-1 1,1 0-1,0 0 0,-1 0 1,1-1-1,-1 1 0,1-1 1,-1 0-1,1 0 0,-1 0 1,1-1-1,-1 1 0,0-1 1,0 0-1,0 0 0,0 0 1,0 0-1,0 0 0,0 0 1,-1-1-1,3-2 0,2-5 4,1 1 0,-2-1 0,1-1 0,-1 1 1,-1-1-1,0 0 0,0-2-4,6-16 4,-2 0 1,0 0-1,-3-1 0,3-19-4,-2-15 11,-2-43-11,0-6 176,-3 96-57,-2 17-117,0 0 1,0 0 0,0 0 0,0 0-1,0 0 1,0 0 0,0 0-1,0 0 1,0 0 0,0 1 0,0-1-1,0 0 1,0 0 0,0 0 0,0 0-1,0 0 1,0 0 0,0 0-1,0 0 1,0 0 0,0 0 0,0 0-1,0 0 1,0 0 0,1 0 0,-1 0-1,0 0 1,0 0 0,0 0-1,0 0 1,0 0 0,0 0 0,0 0-1,0 0 1,0 1 0,0-1-1,0 0 1,0 0 0,0 0 0,0 0-1,1 0 1,-1-1 0,0 1 0,0 0-1,0 0 1,0 0 0,0 0-1,0 0 1,0 0 0,0 0 0,0 0-1,0 0-2,2 36 172,-2 12-186,2 0-1,3 1 1,5 24 14,-4-39-128,2-1 0,1 0 0,2-1 0,1 0 0,7 12 128,-16-38-47,0-1 0,0 1 0,1-1 0,-1 0 0,1 0 0,4 3 47,-7-7-5,0 0 0,0 0 1,0 0-1,0 0 1,1 0-1,-1 0 0,0 0 1,0-1-1,1 1 1,-1 0-1,0-1 0,1 0 1,-1 1-1,1-1 1,-1 0-1,1 1 0,-1-1 1,1 0-1,-1 0 1,0 0-1,1 0 0,-1-1 1,1 1-1,-1 0 1,1-1-1,-1 1 0,1-1 5,-2 1 3,1 0-1,0 0 0,-1-1 0,1 1 0,0-1 0,-1 1 0,1-1 0,-1 1 0,1-1 0,-1 1 0,1-1 0,-1 1 1,1-1-1,-1 1 0,0-1 0,1 0 0,-1 1 0,0-1 0,1 0 0,-1 1 0,0-1 0,0 0 0,0 0-2,2-9 20,0-1 0,-1 1-1,0-1 1,-1 0 0,-1 0 0,0-3-20,-10-73 80,3 39-20,6 31-28,-2-9 49,2 0-1,0 0 1,1 0-1,2 0 1,2-8-81,-3 30 9,1 0 1,0 0 0,0 0-1,0 0 1,0 1-1,1-1 1,0 0 0,0 0-1,1-2-9,-2 5 0,0 0 0,0 0 0,0 0 0,0 0-1,0 0 1,0 0 0,0 1 0,0-1 0,0 0 0,0 0-1,0 1 1,1-1 0,-1 1 0,0-1 0,0 1 0,1 0 0,-1-1-1,0 1 1,1 0 0,-1 0 0,0 0 0,1 0 0,-1 0-1,0 0 1,1 0 0,-1 0 0,0 1 0,1-1 0,-1 0 0,0 1-1,0-1 1,1 1 0,2 1-2,0 0-1,0 0 1,0 1 0,0 0-1,-1-1 1,1 1-1,-1 1 1,1-1 0,-1 0-1,0 1 1,2 3 2,26 46-12,-26-44 10,11 22-30,-1 1 0,-2 0-1,-1 1 1,-1 0 0,-2 1-1,-1 0 1,-2 1 0,-1 8 32,-4-35 8,-1-10 122,2-23 26,4-4-156,1 1 0,1 0-1,2 0 1,1 1 0,2-3 0,-6 16-9,1-1 1,1 2 0,0-1-1,0 1 1,1 0-1,1 1 1,0 0-1,3-1 9,-7 7-6,0 0-1,0 0 1,1 1-1,0 0 0,0 0 1,0 1-1,1 0 1,-1 0-1,1 1 0,0 0 1,0 1-1,0 0 1,5 0 6,-10 1-2,0 1 0,0 0 0,0 1 1,-1-1-1,1 1 0,0 0 0,0 0 1,-1 0-1,1 0 0,-1 1 0,1-1 1,-1 1-1,1 0 0,-1 0 0,0 0 1,0 0-1,0 1 0,0-1 0,0 1 1,-1 0-1,1 0 0,-1 0 0,0 0 1,0 0-1,0 0 0,0 2 2,7 11-33,-2 0 0,0 1 0,-1 0 0,0 0 0,-2 2 33,0-8-52,11 45-432,-1-2-1111,6 6 1595,13 21-756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9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20 499 7754,'-1'0'106,"0"1"1,0-1 0,0 0 0,1 0 0,-1 0-1,0 1 1,0-1 0,0 0 0,0 1 0,0-1-1,1 1 1,-1-1 0,0 1 0,1-1-1,-1 1 1,0-1 0,1 1 0,-1 0 0,0-1-1,1 1 1,-1 0 0,1 0 0,-1-1 0,1 1-1,0 0 1,-1 0-107,1 1 38,-1 0 0,1 0 0,0 0 0,0 0-1,0 0 1,0 0 0,0 0 0,1-1 0,-1 1 0,0 0 0,1 0 0,0 1-38,1 3-75,1-1 1,-1 1-1,1-1 1,0 0-1,1 0 1,-1 0-1,1-1 1,0 1-1,0 0 75,5 1-188,-1 0 0,1 0 0,0 0 1,1-1-1,-1-1 0,1 0 0,0 0 0,0-1 0,1 0 0,-1 0 0,0-1 0,1-1 0,0 0 0,-1 0 0,1-1 0,0-1 0,-1 1 1,7-3 187,1 1-111,0-2 1,0 0 0,0-1 0,-1 0-1,0-2 1,0 0 0,0-1 0,-1 0-1,0-2 1,6-4 110,-15 8 127,-1 1 1,0-1-1,0 0 0,0 0 0,0 0 0,-1-1 1,0 0-1,-1 0 0,1 0 0,0-4-127,-3 7 121,0-1-1,0 1 1,-1-1-1,0 0 1,0 1-1,0-1 1,0 0-1,-1 0 1,1 0-1,-1 0 1,-1 0-1,1 1 1,-1-1-1,0 0 1,0 0-1,0 0 1,-2-3-121,2 5 24,-1 0 0,1 0-1,-1 1 1,0-1 0,0 1 0,0-1 0,0 1 0,0 0-1,0-1 1,-1 1 0,1 1 0,-1-1 0,1 0-1,-1 1 1,0-1 0,0 1 0,1 0 0,-1-1 0,0 2-1,0-1 1,0 0 0,-1 0 0,1 1 0,0 0 0,0 0-1,0 0 1,0 0 0,0 0 0,0 0 0,-1 1-24,-7 0 4,1 1 1,-1 1-1,1 0 1,-1 0-1,1 0 1,0 2-1,1-1 1,-5 4-5,-5 3 3,0 2 0,1 0 0,1 1 1,0 1-1,1 0 0,1 1 0,0 1 0,-6 11-3,11-15-2,1 0-1,1 1 1,0 0-1,1 1 0,1 0 1,0 0-1,1 0 1,0 0-1,2 1 1,0 0-1,0 0 0,1 4 3,2-13-6,0-1 0,0 1 0,0-1-1,1 1 1,0 0 0,0-1-1,1 0 1,0 1 0,0-1-1,0 0 1,1 0 0,0 0 0,0 0-1,0 0 1,1-1 0,0 0-1,0 1 1,0-1 0,1-1-1,0 1 1,0-1 0,0 0 0,0 0-1,0 0 1,1-1 0,0 1-1,0-2 1,0 1 0,1 0 6,7 1-4,0 0 1,1-1 0,-1 0-1,1-1 1,-1-1-1,1 0 1,0-1-1,-1-1 1,1 0 0,-1-1-1,7-2 4,1-1 8,-1 0-1,0-2 1,0 0 0,-1-2-1,0 0 1,0-1 0,5-5-8,-6 2 15,0-2 0,-1 0 1,-1-1-1,-1 0 0,0-2 0,-1 0 1,-1 0-1,0-2 0,-2 1 1,0-2-1,1-4-15,-8 11 34,1 1 0,-2-1 0,0 0 1,-1 0-1,0-1 0,-1 1 0,0-1 0,-2 1 1,1-1-1,-2-7-34,-4-24 189,-2-1-1,-7-27-188,-2-4 104,-10-110 258,21 168-152,5 39 16,11 79-246,4-1-1,4 0 0,9 16 21,-6-20-4,-5 0-1,-4 2 1,-4 0 0,-4 0-1,-4 8 5,-3-53 2,0-34-1,1 0 0,1 1 0,0-1 0,1 0 0,1 0 0,4 15-1,-6-31 1,0 1-1,0 0 0,1 0 0,-1 0 0,0-1 0,1 1 0,-1 0 0,0 0 0,1-1 0,-1 1 0,1 0 0,-1 0 0,1-1 0,0 1 0,-1-1 0,1 1 1,0-1-1,0 1 0,-1-1 0,1 0 0,-1 0 0,0 0 0,1 0 0,-1 0 0,1 0 1,-1 0-1,1 0 0,-1 0 0,0 0 0,1 0 0,-1 0 0,1 0 0,-1-1 1,0 1-1,1 0 0,-1 0 0,0 0 0,1-1 0,-1 1 0,0 0 0,1-1 1,-1 1-1,0 0 0,1-1 0,1-2 2,1 0-1,-1-1 1,0 0 0,0 1-1,0-1 1,1-3-2,4-11-25,-1 0 0,-1-1 0,-1 0 1,0 1-1,-1-1 0,-1 0 0,-1-1 0,0 1 0,-2 0 0,0 0 0,-1 0 0,-1 0 0,-1 0 1,-1 0-1,-3-8 25,7 24 1,0-1-1,0 1 1,-1-1 0,0 1 0,1 0 0,-1 0 0,0-1 0,-1 1-1,1 0 1,0 1 0,-1-1 0,0 0 0,1 1 0,-3-2-1,4 4-3,1 0 0,0 0-1,0-1 1,0 1 0,0 0 0,-1 0 0,1 0 0,0 0 0,0-1 0,0 1 0,0 0 0,0 0-1,0 0 1,-1 0 0,1-1 0,0 1 0,0 0 0,0 0 0,0 0 0,0-1 0,0 1 0,0 0-1,0 0 1,0 0 0,0-1 0,0 1 0,0 0 0,0 0 0,0-1 0,0 1 0,0 0 0,0 0-1,0 0 1,1 0 0,-1-1 0,0 1 0,0 0 0,0 0 0,0 0 0,0-1 0,0 1 0,1 0-1,-1 0 1,0 0 0,0 0 0,0 0 0,0 0 0,1-1 0,-1 1 0,0 0 0,0 0 0,0 0-1,1 0 1,-1 0 0,0 0 0,0 0 0,0 0 0,1 0 0,-1 0 0,0 0 0,0 0 0,0 0-1,1 0 1,-1 0 0,0 0 3,31-13-46,0-2-1,-2-1 0,0-1 1,0-1-1,-2-2 0,0-1 1,16-18 46,-23 20 0,-1 0 0,-1-2 0,0 0 0,4-9 0,-15 18-2,0 0 0,0-1 0,-1 1 1,-1-1-1,0 0 0,-1 0 0,0-1 0,-1 1 1,1-10 1,-3 8 40,0 0 1,-1-1-1,0 1 1,-1 0-1,-1-1 1,0 1 0,-1 0-1,-1 0 1,-1 0-1,0 1 1,0-1 0,-1 1-1,-1 1 1,-5-8-41,10 19 23,1 0 0,-1-1 1,1 1-1,-1 0 0,0 0 1,0 1-1,0-1 0,0 0 1,-1 1-1,1-1 0,0 1 1,-1-1-1,1 1 1,0 0-1,-1 0 0,0 0 1,1 1-1,-1-1 0,1 1 1,-1-1-1,0 1 0,0 0 1,0 0-24,1 0 3,0 1 0,1-1 0,-1 1 0,0-1 0,0 1 0,1 0 0,-1 0 1,0 0-1,1 0 0,-1 0 0,1 0 0,-1 1 0,1-1 0,0 0 0,-1 1 0,1-1 1,0 1-1,0-1 0,0 1 0,0 0 0,0-1 0,1 1 0,-1 0 0,0 0 0,1-1 1,-1 1-1,1 0 0,0 0 0,-1 0 0,1 0 0,0 1-3,0 3-1,0 1 1,0 0-1,1 0 0,0 0 1,0 0-1,1 0 0,-1-1 1,2 1-1,-1 0 0,2 3 1,8 14-3,1 1-1,2 1 4,-2-4 0,20 35 0,69 130 9,-83-148-7,-3 0-1,-1 0 0,-2 2 0,-2 1-1,16 91-22,2 79 22,-26-193-2,-3-10-2,1 0 1,0-1-1,0 1 1,1 0-1,0-1 0,1 0 1,0 0-1,0 1 1,1-2-1,1 4 4,-4-10 0,-1-1 0,0 1-1,0 0 1,1-1 0,-1 1 0,0-1 0,1 1-1,-1-1 1,1 0 0,-1 1 0,1-1-1,-1 1 1,1-1 0,-1 0 0,1 1-1,-1-1 1,1 0 0,-1 1 0,1-1-1,-1 0 1,1 0 0,0 0 0,-1 0 0,1 1-1,-1-1 1,1 0 0,0 0 0,0-1 0,0 1 0,-1-1 0,1 1 0,-1-1 0,1 1 0,0-1 0,-1 1 1,1-1-1,-1 0 0,1 1 0,-1-1 0,1 0 0,-1 1 0,0-1 0,1 0 0,-1 0 0,0 0 0,0 1 0,9-41 8,-5-5-34,-3 1 0,-1-1 0,-3 1 0,-1-1 0,-3 1 0,-1 0 0,-2 1 0,-2 0 0,-6-8 26,12 33 18,4 11 4,-1 0 0,0 0 0,0 0 0,-1 0 0,1 0 0,-2 1 0,1-1 0,-6-5-22,9 12 4,1 0 0,-1 1 0,0-1 0,1 0 0,-1 1 0,0-1 0,1 0 0,-1 1-1,0-1 1,0 1 0,0-1 0,0 1 0,0-1 0,0 1 0,0 0 0,1-1 0,-1 1 0,0 0 0,0 0 0,0 0 0,0 0 0,0 0 0,0 0 0,0 0 0,0 0 0,0 0 0,0 0 0,0 1 0,0-1 0,0 0 0,0 1 0,0-1 0,0 0-4,1 1-2,-1 0-1,1-1 1,-1 1 0,1-1 0,0 1 0,-1 0 0,1 0 0,0-1 0,0 1 0,-1 0 0,1-1 0,0 1 0,0 0 0,0 0 0,0-1-1,0 1 1,0 0 0,0 0 0,0-1 0,0 1 0,1 0 0,-1 0 0,0-1 0,0 1 0,1 0 0,-1-1 0,0 1 0,1 0 0,-1-1 0,1 1-1,-1-1 1,0 1 0,1 0 0,0-1 0,-1 1 0,1-1 0,-1 0 0,1 1 0,0-1 0,0 1 2,3 2-15,-1-1 0,1 1 0,0-1 0,1 0 0,-1 0 0,0 0 0,1 0 0,-1-1 0,1 0 0,-1 0 0,1 0 0,1 0 15,5 0-19,0-1 0,-1 0-1,1 0 1,0-1 0,0 0 19,18-4-7,0-2 0,-1-1 0,0-1 0,-1-1 0,0-2 0,-1 0 0,0-2 0,0-1-1,-2-1 1,0-1 0,9-9 7,-27 20-1,0 0 0,-1 0-1,0 0 1,0 0 0,-1-1-1,0 0 1,0 0 0,0 0-1,-1 0 1,0-1 0,0 1-1,1-8 2,-4 12 0,1 1 0,-1-1-1,1 1 1,-1-1-1,0 0 1,0 1 0,0-1-1,0 0 1,0 1-1,-1-1 1,1 1 0,-1-1-1,0 1 1,0-1-1,0 1 1,0-1 0,0 1-1,0 0 1,-1 0-1,1 0 1,-1-1 0,1 1-1,-1 0 1,0 1-1,0-1 1,0 0 0,0 1-1,0-1 1,0 1-1,-1-1 1,1 1 0,0 0-1,-1 0 1,1 0-1,-1 0 1,1 1 0,-1-1-1,1 0 1,-1 1-1,-1 0 1,-4-1 5,0 0-1,0 0 1,0 1-1,-1 1 1,1-1-1,0 1 1,0 1-1,0-1 0,0 1 1,0 1-1,0 0 1,-7 3-5,5-1 4,1 0 0,0 1 1,-1 0-1,2 0 0,-1 1 0,1 0 1,0 0-1,0 1 0,-5 8-4,8-9-1,0 0 0,0 0-1,1 0 1,0 1 0,0 0 0,1 0-1,0 0 1,0 0 0,1 0 0,0 1-1,0-1 1,1 3 1,0-4-7,1-1 1,1 1-1,-1 0 0,1 0 1,0-1-1,0 1 0,1-1 0,0 1 1,0-1-1,0 0 0,1 0 1,0 1-1,0-2 0,1 1 0,0 0 1,2 2 6,4 4-45,1-1 0,0 0-1,0-1 1,1 0 0,0-1 0,1 0 0,10 5 45,-12-8-128,0-1-1,0 0 1,0 0 0,1-1-1,0 0 1,0-1-1,0-1 1,0 0 0,9 0 128,-18-1-102,-1-1 1,1 0-1,-1 0 0,1-1 1,-1 1-1,1 0 0,-1-1 1,0 1-1,1-1 1,-1 0-1,1 0 0,-1 0 1,0 0-1,0 0 1,0-1-1,0 1 0,0-1 1,0 1-1,0-1 1,0 1-1,0-2 102,10-22-641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29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39 387 5113,'-5'6'231,"1"1"0,-1 0 0,1 1-1,1-1 1,0 1 0,0 0 0,0 0 0,1 0-1,0 0 1,0 0 0,1 0 0,0 0 0,1 1-1,0-1 1,0 0 0,1 1 0,1 6-231,1 3 0,0 1 1,2-1-1,0 0 1,1 0 0,0-1-1,2 1 1,2 2-1,-4-9-44,0-1 0,0 0 0,1 0 1,0-1-1,1 1 0,0-2 0,0 1 0,1-1 1,0 0-1,0-1 0,1 0 0,0-1 1,0 0-1,1 0 0,0-1 0,0-1 0,0 0 1,0 0-1,1-1 0,0 0 0,-1-1 1,1-1-1,0 0 0,0 0 0,0-1 1,0-1-1,0 0 0,6-1 44,-6 0-49,-1 0-1,0-1 1,0 0 0,0-1 0,-1 0-1,1 0 1,-1-2 0,0 1 0,0-1-1,-1 0 1,1-1 0,-1 0 0,-1-1-1,0 0 1,0 0 0,0 0 0,-1-1-1,0 0 1,-1-1 0,0 0 0,0 0-1,-1 0 1,-1 0 0,0-1 0,0 0-1,-1 0 1,0 0 0,-1 0 0,1-9 49,-1-9 38,-1-1 0,-2 1 0,-1 0 0,-1 0 0,-2 0 0,-3-11-38,-15-50 308,-15-29-308,1 2 513,35 107-363,-8-21 399,10 30-524,0 0 1,-1 1-1,1-1 1,0 0-1,0 1 1,-1-1 0,1 0-1,0 1 1,-1-1-1,1 1 1,0-1-1,-1 1 1,1-1-1,-1 1 1,1-1 0,-1 1-1,1-1 1,-1 1-1,0-1 1,1 1-1,-1 0 1,1 0 0,-1-1-1,0 1 1,1 0-1,-1 0 1,0 0-1,1-1 1,-1 1-1,0 0 1,1 0 0,-1 0-26,0 1 4,1 0 1,-1 0-1,1-1 1,-1 1 0,1 0-1,-1 0 1,1 0-1,-1 0 1,1 0 0,0 0-1,0 0 1,-1 0-1,1 0 1,0 0-1,0 0 1,0 0 0,0-1-1,0 1 1,0 0-1,0 0 1,1 0 0,-1 0-1,0 0 1,0 0-1,1 0 1,-1 0 0,1 0-5,5 17-27,1 0-1,1 0 1,0-1 0,5 7 27,20 42-7,-21-35 37,-2 1-1,-1 1 1,-1 0 0,-2 0 0,-2 0 0,0 1-30,-2 27 144,-1 0-1,-8 51-143,3-34-238,5 63 238,-3-119-865,-1-19-4,-3-12-205,-2-10 262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30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0 280 6089,'3'-2'216,"0"1"1,1 0-1,-1 0 0,0 0 0,0 0 0,0 0 1,1 1-1,-1-1 0,0 1 0,1 0 0,-1 0 1,1 0-1,-1 0 0,0 1 0,2 0-216,9 0 226,16 0-297,-1-2 0,1-1 0,-1-1 0,0-1 0,11-4 71,-27 4-41,1 0 0,0-1 0,-1 0 0,0-1 0,0 0 0,-1-1 0,0-1 0,0 0 0,-1-1 0,0 0 0,0 0 0,1-4 41,-10 11 5,1 0-1,-1-1 0,0 0 1,0 1-1,0-1 0,-1 0 1,1 0-1,-1 0 0,0 0 1,1 0-1,-1 0 0,-1 0 1,1-1-1,0 1 0,-1 0 1,0-1-1,1 1 0,-1 0 1,-1-1-1,1 1 0,0 0 1,-1-1-5,0-1 29,-1-1 0,0 1 0,-1-1 0,1 1 0,-1 0 0,0 0 0,0 0 0,-1 0 0,1 1 0,-1-1 0,0 1 0,-1 0-29,1-1 79,-1 1-1,0 0 0,0 1 0,0-1 1,-1 1-1,0 0-78,5 2 16,1 1-1,-1 0 1,0-1-1,1 1 1,-1 0 0,0 0-1,0-1 1,1 1-1,-1 0 1,0 0 0,0 0-1,0 0 1,1 0-1,-1 0 1,0 0-1,0 0 1,1 0 0,-1 1-1,0-1 1,0 0-16,1 1 7,-1-1 1,1 1 0,-1 0-1,1-1 1,0 1-1,-1 0 1,1-1-1,0 1 1,-1 0 0,1-1-1,0 1 1,0 0-1,0 0 1,0-1-1,0 1 1,0 0 0,0 0-1,0 0 1,0-1-1,0 1 1,0 0-1,0 0 1,0-1 0,1 1-1,-1 0-7,3 9 4,0-1 0,1 0 0,0 0 0,1 0 1,0 0-1,0 0 0,0-1 0,1 0 0,6 5-4,12 20 13,4 8 0,19 41-13,-35-59-17,-2-1 0,-1 1 1,-1 1-1,-1-1 0,1 5 17,-6-16-55,0-1-1,-1 1 0,0-1 1,0 1-1,-1 0 0,-1-1 0,0 1 1,-1 0-1,0-1 0,-1 0 1,-1 5 55,0-7-113,0 1 1,-1-1-1,0 1 1,0-1 0,-1-1-1,0 1 1,-1-1-1,0 0 1,0-1 0,-1 0-1,0 0 1,0 0-1,0-1 1,-5 2 112,-27 14-355,-1-1 1,-38 13 354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0:32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1 806 2617,'7'-3'788,"13"-5"-717,-19 8 23,-1 0 1,1-1-1,0 1 0,-1 0 1,1-1-1,0 1 1,-1-1-1,1 1 1,-1-1-1,1 1 1,-1-1-1,1 1 0,-1-1 1,0 1-1,1-1 1,-1 0-1,1 1 1,-1-1-1,0 0 1,0 1-1,1-1 0,-1 0 1,0 0-95,2 0 79,-1 0 0,1 0 0,0 0 0,0 0-1,0 0 1,0 1 0,0-1 0,0 1 0,0-1 0,0 1 0,0 0 0,0 0 0,0 0 0,0 0 0,1 0-79,3-1 79,23-3-72,12-1-4,1 1-1,9 2-2,146 0 14,313-17 992,-309 7-923,150 11-83,-124 8 8,564 5 54,-425-37-43,-99 3-6,137 8 37,-311 9 113,490-37 650,-2-33-553,-138 3 97,314-5-357,-14 41 319,-483 23-306,270-19-17,459-2 322,-185 13-201,-617 9-87,436-20 102,151 40 33,-55 9-141,-278-9-21,383 6 4,-375-8-4,3 8-7,212 1 8,260 8 75,-58 4-122,-464-3 41,-180-7 3,80-10-1,-256-8-4,383-2-28,-269 9 309,112 20-277,-79-7 42,1-9-1,93-10-41,76-20-41,23-1 75,226 31 53,-383-4-112,-80-2 25,88 2-44,103-15 44,46 0-3,24-2 64,-360 7-70,751-84 74,-589 61 283,202 2-348,86-9-7,19-31 15,-320 31-12,19-3 0,92 12 131,-48 6-85,-201 10-21,1-3 1,-2-2-1,11-6-21,-50 16-133,-1 1 0,1 1 1,-1 1-1,1 0 0,0 2 1,0 0-1,-1 2 0,1 0 1,-1 1-1,2 2 133,12 5-1475,-6 3 595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13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340 546 752,'3'-1'220,"-1"-1"0,0 1 0,0 0 0,0 0 1,0-1-1,0 1 0,0-1 0,0 0 0,-1 1 0,1-1 0,1-2-220,-3 4 37,0-1-1,1 1 1,-1-1 0,0 1 0,0-1-1,1 1 1,-1-1 0,0 1 0,0-1-1,0 1 1,0-1 0,0 1-1,0-1 1,0 1 0,0-1 0,0 1-1,0-1 1,0 1 0,0-1-1,0 0 1,0 1 0,0-1 0,0 1-37,-1-1 12,0 0 1,1 0 0,-1 1-1,0-1 1,0 0 0,1 1-1,-1-1 1,0 1 0,0-1-1,0 1 1,0-1 0,0 1-1,0 0 1,0-1 0,0 1-1,1 0 1,-1 0 0,0 0-1,0 0-12,-15-2 56,1 2 0,0 0 0,0 1 0,-1 0 0,1 1 0,0 1 0,-9 3-56,9-2 85,1 1-1,0 1 1,0 0-1,0 1 1,1 0-1,0 1 1,1 0-1,0 1 0,-5 5-84,9-7 71,1 0-1,0 0 1,0 1-1,1 0 1,0 0-1,0 1 1,1-1-1,-2 5-70,4-7 31,-1 1-1,2 0 1,-1 0 0,1 0-1,0 0 1,0 0-1,1 0 1,-1 1 0,2-1-1,-1 0 1,1 1-1,0 0-30,1-3 7,1 0-1,-1 0 1,1 0-1,0 0 1,0 0-1,0-1 1,0 1-1,1 0 1,0-1-1,0 0 1,0 0-1,1 0 1,-1 0-1,1 0 1,0-1-1,0 1 1,0-1-1,1 0 1,-1 0-1,1-1 1,-1 1-1,3 0-6,-1-1 5,0 1 0,-1-1 0,1-1 1,0 1-1,0-1 0,0 0 0,0 0 0,0 0 0,0-1 0,1 0 0,-1 0 1,0-1-1,0 0 0,0 0 0,0 0 0,0-1 0,0 0 0,-1 0 0,3-1-5,5-4 9,0-1 0,0 0-1,-1-1 1,0-1-1,0 0 1,-1 0-1,-1-1 1,8-9-9,-13 13 1,0 0 1,0-1-1,0 1 0,-1-1 0,0 0 1,-1 0-1,0 0 0,0 0 1,-1 0-1,0-1 0,0 0 1,-1 1-1,0-1 0,0 0 0,-1-5-1,0 13-2,0 0-1,0 0 0,0 0 1,0 0-1,0 0 0,0 0 0,0 0 1,0 0-1,-1 0 0,1 0 0,0 1 1,-1-1-1,1 0 0,0 0 1,-1 0-1,1 0 0,-1 1 0,0-1 1,1 0-1,-1 0 0,1 1 1,-1-1-1,0 1 0,0-1 0,0 0 3,1 1-21,0 4 20,0-1 1,1 1-1,-1-1 0,1 1 0,0-1 0,0 1 1,0-1-1,1 0 0,-1 0 0,1 1 1,0-1-1,0 0 0,0 0 0,1 1 1,2 4 1,-2-3-1,0 0 0,0 0 1,0 0-1,1-1 1,-1 1-1,1-1 1,0 0-1,0 0 1,1 0-1,0-1 1,-1 1-1,1-1 1,0 0-1,0 0 0,1-1 1,-1 0-1,2 1 0,10 1 1,0-1-1,0-1 0,0-1 0,0 0 0,0-1 0,0-1 0,0-1 0,0 0 0,0-1 0,0-1 1,-1 0-1,0-1 0,12-6 0,-24 9 4,-1 1 0,0-1 0,0 0 0,0 0 0,0 0 0,-1 0-1,1-1 1,0 1 0,-1-1 0,0 0 0,0 1 0,0-1 0,0 0 0,0 0 0,0 0 0,-1-1 0,1 1 0,-1 0 0,0-1 0,0 0-4,2-8 15,-1-1 1,-1 0-1,0 1 0,0-1 1,-2-1-16,2-27 20,7-87 523,-7-1 1,-5 1 0,-7-19-544,13 162 288,5 39-329,-8 25 40,6 223 1,0-222-16,4-1 0,15 64 16,-21-131-5,0-1-1,0 1 0,1-1 1,0 0-1,7 10 6,-11-19-1,1 0 0,1 0 1,-1 0-1,0 0 0,0 0 0,1-1 0,-1 1 1,1 0-1,0-1 0,-1 1 0,1-1 0,0 0 1,0 1-1,0-1 0,0 0 0,0 0 1,0 0-1,0 0 0,0 0 0,0-1 0,1 1 1,-1-1-1,0 0 0,0 1 0,1-1 0,-1 0 1,0 0-1,0 0 0,1-1 0,-1 1 0,0 0 1,0-1-1,3 0 1,2-3-1,1 1 0,0-2 0,-1 1 1,0-1-1,0 0 0,0 0 0,0-1 0,-1 0 1,0 0-1,-1-1 0,5-5 1,1-3 4,-1-1 0,0-1 1,-1 1-1,6-17-4,-1-5 4,-1 0 1,-3-1 0,-1 0-1,-1-1 1,-3 0 0,-1-6-5,0-16 18,-4 0 0,-2 0 1,-6-35-19,6 84 14,-2-20 26,4 32-37,0 0 1,0-1 0,-1 1-1,1 0 1,0 0-1,-1 0 1,1 0-1,0 0 1,-1 0-1,0 0 1,1 0-1,-1 0 1,1 0-1,-1 0 1,0 1-1,0-1 1,1 0-1,-1 0 1,-1 0-4,-1 25 9,0 56-21,8 74 12,-3-127-4,1 0 1,2 0-1,1 0 1,0-1-1,2 0 0,2 0 1,6 13 3,-10-27-24,1 0 1,0-1-1,1 1 1,0-2-1,1 1 1,5 4 23,-10-11-136,1 1 0,0-1 0,0 0-1,0 0 1,1-1 0,-1 0 0,1 0 0,0 0 0,0 0 0,0-1 0,0 0 0,0 0 0,1-1 0,2 1 136,22-1-1500,2 1 661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14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0 544 4049,'1'0'68,"-1"0"1,0 0-1,1 0 0,-1 0 1,1 0-1,-1 0 1,1 0-1,-1 0 0,0 0 1,1 0-1,-1 0 1,1 0-1,-1 0 0,1 0 1,-1 0-1,0 1 1,1-1-1,-1 0 0,1 0 1,-1 0-1,0 1 0,1-1 1,-1 0-1,0 0 1,1 1-1,-1-1 0,0 0 1,1 1-1,-1-1 1,0 1-69,11 14 29,-8-10 117,16 29-34,-2 1 1,-1 0-1,-1 1 0,-2 1 1,-2 0-1,-1 0 1,-2 1-1,-2 1 0,-1-1 1,-2 1-1,-2 0 0,-2 25-112,-1-35 31,-1 33 97,-3 0 0,-4 9-128,5-58 850,1-22-302,1-26 225,4 5-556,1 0 1,2 0-1,5-20-217,28-93-19,-8 31 20,-4-4-41,-14 55 2,3 0 0,3 1 1,2 1-1,16-31 38,-27 75-21,-1 0 0,2 1 1,0 0-1,1 1 0,0 0 0,1 0 0,0 1 0,9-6 22,-12 11-47,0 0 1,1 1-1,0 0 1,0 1 0,1 0-1,0 0 1,-1 1 0,2 0-1,-1 1 1,0 0-1,1 1 1,-1 0 0,10-1 45,-15 3-24,0 0 0,-1 0 0,1 0-1,0 0 1,0 1 0,-1 0 0,1 0 0,0 0 0,-1 0 0,1 1 0,-1 0 0,1 0 0,-1 0 0,0 0 0,3 3 24,-4-3-18,0 1 0,-1 0 0,1 0 1,-1 0-1,1 0 0,-1 0 1,0 0-1,0 1 0,0-1 1,-1 1-1,1-1 0,-1 1 0,0 0 1,0 0-1,0-1 0,-1 1 1,1 0-1,-1 0 0,0 3 18,-1 7-29,0 0 0,0 0 0,-2 0 0,1-1 0,-2 1-1,0-1 1,0 0 0,-2 0 0,1 0 0,-2 0 0,-3 4 29,1-2 0,0-1 0,-1-1-1,0 0 1,-1-1 0,-1 0 0,0 0 0,0-1 0,-1-1 0,-7 5 0,-4-3 42,23-12-40,1 1 0,-1-1 0,0 0 0,1 1 0,-1-1 0,1 0 0,-1 1 0,0-1 0,1 0 0,-1 0 0,0 0 0,1 0 0,-1 1 0,0-1 0,0 0 0,1 0 1,-1-1-1,0 1 0,1 0 0,-1 0 0,0 0 0,1 0 0,-1 0 0,0-1 0,1 1 0,-1 0 0,0-1 0,1 1 0,-1 0 0,1-1 0,-1 1 0,1-1 0,-1 0-2,1 0-5,1-1 0,-1 0 0,1 0 0,0 1 0,0-1 0,0 0-1,0 1 1,0-1 0,0 1 0,0-1 0,0 1 0,0 0 0,1-1 0,-1 1 0,1 0-1,-1 0 1,1 0 0,0 0 5,32-22-250,0 1 0,2 2 1,0 2-1,34-12 250,-22 9-258,296-111-1165,-236 93 1324,-89 33 121,-16 5 3,1 1 0,-1-1 1,1-1-1,-1 1 0,0-1 0,1 1 0,-1-1 1,0 0-1,0 0 0,0 0 0,0 0 0,-1-1 1,1 1-1,1-3-25,0-4 446,-10 7 23,-20 7 125,24-4-584,-27 7 195,0 2 0,1 1 0,0 1 0,1 1 0,-22 15-205,34-19 36,1 1 1,1 1-1,0 0 1,0 1-1,1 0 1,0 1-1,1 0 1,1 1 0,0 0-1,1 1 1,0 1-37,1-2 13,1 0 1,1 1 0,0 0-1,1 0 1,1 0 0,0 1-1,0 1-13,4-13 1,-1 0 1,1 0-1,0 0 0,0 0 1,0 0-1,1 0 0,-1 0 1,1 0-1,0 0 0,0-1 1,0 1-1,1 0 0,-1 0 0,1-1 1,0 1-1,0-1 0,0 0 1,0 0-1,1 1 0,-1-1 1,1-1-1,0 1 0,0 0 1,0-1-1,0 1 0,0-1 0,1 0 1,-1 0-1,1 0 0,3 1-1,7 2 5,0 0 1,1-1-1,0 0 0,0-1 0,0-1 0,0-1 0,0 0 1,8 0-6,0-2 5,-1-1 1,0 0-1,0-2 1,0 0 0,10-5-6,-20 6-4,-1-1 0,-1-1 1,1 0-1,0 0 1,-1-1-1,0 0 0,-1-1 1,1 0-1,-1-1 1,7-7 3,-11 10-10,0-1 1,0-1-1,-1 1 1,1-1 0,-2 1-1,1-1 1,-1 0-1,1-1 1,-2 1-1,1 0 1,-1-1 0,-1 0-1,1 1 1,-1-1-1,0 0 1,-1-5 9,0 3-8,1 5 11,-1-1 1,0 0-1,0 0 0,-1 1 0,1-1 0,-1 0 1,0 1-1,-1-1 0,0 0 0,1 1 0,-2 0 1,0-2-4,3 6 3,0 1 0,-1 0 0,1-1 1,0 1-1,-1 0 0,1-1 1,0 1-1,-1 0 0,1 0 0,0 0 1,-1-1-1,1 1 0,-1 0 0,1 0 1,0 0-1,-1 0 0,1 0 1,-1 0-1,1-1 0,-1 1 0,1 0 1,-1 0-1,1 0 0,0 1 0,-1-1 1,1 0-1,-1 0 0,1 0 0,-1 0 1,1 0-1,0 0 0,-1 1 1,1-1-1,0 0 0,-1 0 0,1 1 1,-1-1-1,1 0 0,0 0 0,0 1 1,-1-1-1,1 0 0,0 1 1,-1-1-1,1 1 0,0-1 0,0 0 1,0 1-1,0-1 0,-1 1 0,1-1-3,-11 24 60,9-17-58,0 0 0,1 0 0,0 0 0,0 1-1,1-1 1,0 0 0,0 1 0,1-1-1,0 0 1,0 0 0,0 0 0,1 0 0,0 0-1,1 0 1,-1 0 0,1 0 0,2 2-2,-2-4 1,0 0 1,1 0 0,-1-1 0,1 1-1,-1-1 1,1 0 0,1 0-1,-1-1 1,0 1 0,1-1 0,0 0-1,0 0 1,0 0 0,0-1-1,0 0 1,1 0 0,-1 0 0,0-1-1,1 1 1,0-1 0,-1-1-1,4 1-1,7-1 8,0-1 0,0 0 0,0-1 0,0-1 0,0-1 0,0 0 0,-1-1 0,0-1 0,0 0 0,0-1 0,-1 0 0,0-2 0,0 1 0,12-11-8,-24 17 3,0 0 0,0 0 0,0 0 0,0-1 0,0 1-1,0 0 1,-1-1 0,1 1 0,-1-1 0,1 0-1,-1 0 1,0 1 0,0-1 0,-1 0 0,1 0 0,0 0-1,-1 0 1,0-1-3,0 0 3,0 0 0,-1 0 0,1 0 0,-1 0 0,0 0-1,0 0 1,-1 0 0,1 1 0,-1-1 0,0 0 0,0 1 0,-1-2-3,-8-9 34,0 0 0,-1 0 0,-1 2-1,0-1 1,-9-5-34,17 13 24,4 5-21,1 0 0,-1 0 1,1-1-1,-1 1 0,1 0 0,-1 0 0,1-1 0,0 1 1,-1-1-1,1 1 0,-1 0 0,1-1 0,0 1 0,-1-1 1,1 1-1,0-1 0,0 1 0,-1-1 0,1 1 0,0-1 1,0 1-1,0-1 0,0 1 0,-1-1-3,15 2 28,1 1-44,43 2 3,-25-2-14,0 2-1,23 5 28,-46-7-10,-1 0 0,0 1-1,1 0 1,-2 1 0,1 0-1,0 1 1,-1-1 0,1 2-1,-1-1 1,-1 1 0,3 2 10,-6-3-6,0 0 0,0 0 1,0 1-1,-1-1 0,0 1 1,0 0-1,0 0 0,-1 0 0,0 0 1,0 0-1,0 0 0,-1 1 1,0-1-1,0 5 6,1 7-1,-2 0 1,0 0-1,-1 0 0,-1 10 1,-2-6 4,2-12 1,1 0 0,0 0 0,0 0 0,1 1 0,1 6-5,-1-14 1,1 0 0,0 0-1,-1-1 1,1 1 0,0 0-1,0 0 1,1-1-1,-1 1 1,1 0 0,-1-1-1,1 1 1,0-1 0,0 0-1,0 0 1,0 1 0,0-1-1,0-1 1,1 1 0,-1 0-1,1 0 1,1 0-1,7 3 1,0 0 0,1-1 0,-1-1 0,1 1 1,0-2-1,0 0 0,0 0 0,0-1 0,1-1 1,2 0-2,10 0-10,1-2 0,-1-1 1,0-1-1,12-4 10,-19 3-26,0 0-1,1-2 1,-2 0-1,1-1 1,-1-1 0,-1-1-1,0 0 1,0-1-1,-1 0 1,0-2 0,13-13 26,-18 15-9,-1 0 0,1-1 1,-2 0-1,0-1 0,0 0 1,-1 0-1,0 0 0,-2-1 1,1 0-1,-2-1 1,0 1-1,0-1 0,-2 1 1,0-1-1,0-8 9,-2-2 9,-1 1 0,-1 0 0,-1 0 0,-2 0 0,0 0 0,-6-15-9,-4-7 197,-3 0 0,-19-35-197,30 68 134,1 1 0,-2-1 0,1 1 0,-2 1 0,1-1 0,-2 1 0,-4-4-134,14 15 1,0 0-1,0 0 1,0 0 0,0 0 0,-1 0 0,1 0 0,0-1 0,0 1 0,0 0-1,0 0 1,0 0 0,0 0 0,0 0 0,0 0 0,0 0 0,0 0-1,0 0 1,-1 0 0,1 0 0,0 0 0,0 0 0,0 0 0,0 0 0,0 0-1,0 0 1,0 0 0,0 0 0,-1 0 0,1 0 0,0 0 0,0 0 0,0 0-1,0 0 1,0 0 0,0 0 0,0 0 0,0 0 0,0 0 0,-1 0 0,1 0-1,0 0 1,0 0 0,0 0 0,0 0 0,0 0 0,0 0 0,0 0 0,0 0-1,0 1 1,0-1 0,0 0 0,0 0 0,-1 0 0,1 0 0,0 0 0,0 0-1,0 0 1,0 0 0,0 0 0,0 1-1,1 9-4,5 16-35,61 154 58,-38-69 12,5 50-31,-10-40-61,8 4 61,-12-68-125,-14-43-206,0 0-1,-2 0 1,0 0-1,0 1 332,-4-14-116,0 0 0,0 0-1,0 0 1,0 0-1,0 0 1,0 0 0,0 0-1,0 0 1,0-1-1,0 1 1,0 0 0,0 0-1,-1 0 1,1 0-1,0 0 1,-1 0 0,1 0-1,-1 0 1,1-1-1,-1 1 1,1 0 0,-1 0-1,0-1 1,1 1 0,-1 0-1,0-1 1,1 1-1,-1-1 1,-1 1 116,-12 11-1099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15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0 217 6577,'7'-5'183,"0"-1"0,0 1 0,0 0 0,1 1 0,-1-1 0,1 1 0,0 1 0,0 0 0,0 0 0,1 0-1,-1 1 1,7 0-183,16-3-406,1 2-1,26 1 407,-47 1 24,4 1-127,1 0-1,0 1 1,0 0-1,0 1 1,-1 1-1,6 2 104,-15-4-18,0 1 0,-1 1 0,1-1-1,-1 1 1,0 0 0,0 0-1,0 0 1,0 1 0,-1-1 0,1 1-1,-1 1 1,0-1 0,0 0 0,0 1-1,-1 0 1,1 0 0,-1 0 0,0 2 18,3 6 36,-1 1 1,-1 0 0,0 0-1,-1 0 1,0 1 0,-1-1-1,-1 5-36,6 33 322,-6-49-297,-1 0-1,1 0 1,-1 0-1,1 0 1,0 0-1,0 0 1,0 0-1,1 0 1,-1 0 0,1-1-1,-1 1 1,1-1-1,0 1 1,0-1-1,0 0 1,0 1-1,1-1 1,-1 0-1,0 0 1,1-1-1,0 1 1,-1 0-1,1-1 1,0 0-1,0 0 1,0 0-1,-1 0 1,1 0-1,0 0 1,1-1 0,-1 1-1,0-1 1,0 0-1,0 0 1,0 0-1,2-1-24,16-2 34,0-1-1,-1 0 1,1-2-1,-1-1 1,-1 0-1,1-2 1,-1 0-1,-1-1 1,0-1-1,0-1 1,-1 0-1,0-1 1,-1-1-1,-1 0 1,0-3-34,-4 5-9,-1 0 1,-1-1-1,0-1 1,-1 0-1,0 0 1,-1 0-1,-1-1 1,1-5 8,-4 13-9,0-1 1,-1 1 0,0-1-1,-1 0 1,0 0 0,0 0-1,0 1 1,-1-1-1,0 0 1,-1 0 0,0 0-1,0 0 1,-1 0-1,0 1 1,0-1 0,-1 1-1,-2-7 9,3 11-2,-1-1-1,0 1 0,1-1 1,-1 1-1,0 0 1,0 0-1,-1 0 1,1 1-1,-1-1 0,1 1 1,-1 0-1,0 0 1,0 0-1,0 0 1,0 1-1,0-1 0,0 1 1,0 0-1,-1 0 1,1 1-1,0-1 1,-1 1-1,1 0 0,0 0 1,-4 1 2,1 0 2,0-1 1,0 2 0,1-1-1,-1 1 1,0 0-1,0 1 1,1-1 0,-1 1-1,1 0 1,0 1-1,0 0 1,0 0 0,1 0-1,-1 1 1,-3 4-3,4-4-86,0 1 0,0 0 0,1 1-1,0-1 1,0 1 0,1 0 0,0 0 0,0 0 0,0 0 0,1 1 0,0-1 0,1 1 0,-1-1-1,2 1 1,-1-1 0,1 1 0,0 0 0,0 0 0,1-1 0,0 1 0,1-1 0,-1 1 0,2-1 0,-1 1-1,2 3 87,20 33-720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15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7082,'0'-2'189,"0"0"1,0 0-1,0 0 1,1 0 0,-1 0-1,1 0 1,-1 1-1,1-1 1,0 0 0,-1 0-1,1 0 1,0 1 0,0-1-1,1 0-189,-1 1 38,1 0-1,-1 0 0,0 0 1,1 0-1,-1 1 0,1-1 1,-1 1-1,1-1 0,-1 1 1,1-1-1,0 1 1,-1 0-1,1 0 0,-1 0 1,1 0-1,0 0 0,-1 0 1,1 0-1,-1 0 1,1 1-38,9 0 14,0 1 0,0 0 1,-1 1-1,1 0 1,-1 1-1,1 0 0,-1 0 1,-1 1-1,1 1 1,-1-1-1,1 2 0,-2-1 1,2 2-15,-1 1-21,0 0 0,0 1 1,-1 0-1,0 0 0,-1 1 1,0 0-1,0 0 1,-2 1-1,1-1 0,-1 1 1,0 4 20,7 29-345,-1 1 0,1 28 345,-4-31-329,-7-22 91,-1-16 207,0-10 250,7 1-87,-5 4-124,5-2 9,-1 0-1,1 0 1,-1 0-1,0-1 1,0 0-1,3-2-16,26-18 36,-19 12-15,-1 1-1,2 0 1,-1 1 0,1 1-1,0 1 1,11-3-21,-4 3 23,42-12 28,-1-4-1,24-12-50,-84 33 1,-1-1-1,1 0 1,-1 1-1,1-2 1,-1 1 0,0 0-1,0-1 1,0 0-1,-1 0 1,1 0-1,-1 0 1,0 0-1,0-1 1,-1 0 0,1 1-1,-1-1 1,0 0-1,0 0 1,-1 0-1,2-6 0,-2 4 4,0-1 0,-1 0 0,0 1 0,0-1 0,0 0 0,-1 1 0,0-1 0,-1 0 0,1 1 0,-2-1 0,1 1 0,-1 0 0,0 0 0,-2-2-4,-18-25 27,10 16 57,12 17-1,7 6 35,21 22-116,21 20-9,12 20 7,-45-49 3,-1 1 0,-1 1 0,0 0 0,-2 1 1,7 16-4,-12-22 0,0 0 1,-1 1-1,0 0 1,-2 0 0,0 0-1,0 0 1,-1 7-1,-2-18-18,0 0 0,0 0 0,0 0 0,-1 0 0,1 0 0,-1 0 1,0 0-1,-1-1 0,1 1 0,-1 0 0,0-1 0,0 1 0,-1-1 0,1 1 1,-1-1-1,0 0 0,0 0 0,0 0 0,-1-1 0,1 1 0,-1-1 0,0 0 1,0 0-1,0 0 0,-5 2 18,1-1-298,0 0 0,-1-1 0,1 0 0,-1-1 0,0 1 0,0-2 0,-4 1 298,-13 1-798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18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460 423 2753,'17'-36'259,"-1"5"-28,-1-2-1,-2 0 1,-2 0-1,2-9-230,-11 31-2,-1 1 0,0 0 0,0-1 0,-1 1 0,-1-1 0,0 1 0,0 0 0,-1-1-1,0 1 1,-1 0 0,0 0 0,0 1 0,-3-5 2,5 10 57,-1 0 0,0 0 0,0 0 1,-1 0-1,1 1 0,-1-1 0,0 0 0,0 1 0,0 0 0,0 0 0,0 0 0,-1 0 0,1 0 1,-1 1-1,0 0 0,0-1 0,0 1 0,0 1 0,0-1 0,0 1 0,-1-1 0,1 1 0,-1 0 1,1 1-1,0-1 0,-1 1 0,1 0 0,-1 0 0,1 0 0,-1 1 0,-3 0-57,-8 4 33,1-1 0,0 2 1,1 0-1,-1 1 0,1 0 0,1 2 0,-10 6-33,-24 19-21,-15 17 21,39-31-2,1 1 1,1 0-1,1 2 1,-1 3 1,12-15-4,0 1 1,1 1-1,1 0 1,0 0-1,1 0 1,0 1 0,1 0-1,1 0 1,-1 4 3,5-15-2,-1-1 0,1 1 0,-1-1 1,1 1-1,0 0 0,0-1 1,0 1-1,0 0 0,1-1 0,-1 1 1,1-1-1,-1 1 0,1-1 1,0 1-1,0-1 0,0 1 0,1 0 2,-1-1-2,1 0 0,0 0 1,0-1-1,0 1 0,0 0 0,1-1 0,-1 1 0,0-1 0,1 0 0,-1 0 0,1 0 0,-1 0 0,1 0 0,-1-1 0,1 1 0,-1-1 1,1 0-1,0 1 2,17 0-18,1 0 0,-1-1 1,0-1-1,1-1 0,16-3 18,0-3-200,1-1 0,21-9 200,-46 14-133,0-1 0,-1 0 0,0-1 0,0 0 0,-1-1 0,1 0-1,4-5 134,-12 8-77,1 0 0,-1-1 0,0 1 0,0-1 0,-1 1 0,1-1 0,-1 0 0,0 0 0,-1-1 0,1 1 0,-1-1 0,0 1 0,0-1 0,-1 0 0,0 1 0,0-1 0,0-4 77,-1 9-19,1-29 168,-6 23 417,-7 13 335,11-3-822,0-1 0,0 1 0,-1-1 0,2 1 0,-1 0 0,0-1 0,0 1 0,1 0 0,0 0 0,-1-1 0,1 1 0,0 0 0,1 0 0,-1 0 0,0-1 0,1 1 0,-1 0 0,2 1-79,-2 2 31,1 2 9,1 0 0,-1 0-1,1 0 1,2 6-40,-3-12 14,1 1 0,-1 0-1,0 0 1,1-1 0,0 1 0,-1-1 0,1 1-1,0-1 1,0 0 0,1 0 0,-1 0 0,0 0-1,1 0 1,-1 0 0,1-1 0,1 2-14,7 1 44,0 0 1,0-1 0,1 0-1,-1-1 1,0 0 0,1-1-1,0 0 1,-1-1 0,1 0-1,-1-1 1,1 0 0,-1-1-1,5-1-44,2-1 55,-1-1 0,1 0 0,0-1 0,-1-2 0,-1 1 0,1-2 0,14-10-55,-24 14 8,0 0-1,0 0 1,-1-1 0,1 0-1,-1 0 1,-1-1-1,1 1 1,3-7-8,-8 11 6,1-1 1,0 0-1,-1 0 1,0 0-1,0-1 1,0 1 0,0 0-1,0 0 1,-1-1-1,1 1 1,-1 0-1,0-1 1,0 1-1,0-1 1,-1 1-1,1 0 1,-1 0-1,1-1 1,-1 1-1,0 0 1,-1 0-1,1 0 1,-1-2-7,-8-10 50,0 1-1,-1 1 1,0 0 0,-1 0-1,0 1 1,-1 1 0,-12-9-50,-9-9 140,-8-5 276,119 38-157,-33 0-277,44 4-82,4 5 100,-64-8-27,0 1-1,-1 2 1,0 1 0,0 0-1,10 8 28,-29-13-7,0 0-1,0 1 0,0 0 1,-1 1-1,0 0 0,0 0 1,0 0-1,-1 1 0,0 0 1,0 0-1,-1 1 1,1-1-1,-2 1 0,1 0 1,-1 1-1,-1-1 0,1 1 1,-1 0-1,-1-1 0,0 1 1,0 1-1,0 7 8,0 1-3,-2-10 0,1-1 0,-1 1-1,2-1 1,-1 0-1,1 0 1,0 0-1,2 5 4,-3-10-1,0-1-1,0 0 1,0 1 0,0-1-1,1 1 1,-1-1-1,0 0 1,0 0 0,1 0-1,-1 0 1,1 0-1,-1 0 1,1 0 0,-1 0-1,1-1 1,0 1-1,-1-1 1,1 1 0,0-1-1,-1 1 1,1-1-1,0 0 1,0 0-1,0 0 1,-1 0 0,1 0-1,0 0 1,0-1-1,-1 1 1,1 0 0,0-1-1,-1 0 1,1 1-1,1-1 2,5-3-34,0 1 1,0-1-1,0 0 0,0 0 0,0-1 0,-1 0 0,4-4 34,47-43-365,-52 46 315,28-28-534,12-17 584,-38 41-45,0 0-1,0-1 1,-1 0 0,0-1-1,-1 1 1,0-1 0,2-9 45,-7 19 12,-1 0-1,1 0 1,-1 0 0,1 0 0,-1-1 0,0 1-1,0 0 1,0 0 0,0 0 0,0-1 0,0 1-1,0 0 1,-1 0 0,1 0 0,-1-1-12,0 2 19,0 0-1,1 0 1,-1 1 0,1-1 0,-1 0 0,0 1 0,0-1-1,1 1 1,-1-1 0,0 1 0,0-1 0,0 1 0,0 0-1,1-1 1,-1 1 0,0 0 0,0-1 0,0 1 0,0 0 0,0 0-1,0 0 1,0 0 0,0 0 0,0 0 0,0 0 0,0 0-1,1 1 1,-1-1 0,0 0 0,0 0 0,0 1 0,0-1-1,0 1 1,0 0-19,-3 0 40,1 1 0,0 0 0,0-1 0,0 1 1,0 1-1,0-1 0,0 0 0,0 1 0,1 0 0,0-1 0,-1 1 0,1 0 0,0 0 0,0 0 0,0 1 0,1-1 0,-1 0 0,1 1 0,0-1 0,-1 3-40,1 1 23,-1-1-1,1 1 0,0 0 1,0 0-1,1 0 0,0 0 1,0 0-1,0 0 0,1 0 1,1 3-23,0-4 5,-1 0 1,1 0-1,1 0 1,-1 0-1,1 0 1,0-1-1,0 1 1,1-1 0,-1 0-1,1 0 1,0 0-1,1-1 1,-1 1-1,2 0-5,1 1-14,1-1-1,0 0 0,1 0 0,-1-1 0,1 0 0,0 0 0,0-1 0,8 2 15,16 2-273,0-2-1,-1-2 1,2-1-1,29-1 274,-61-1-26,90-3-363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47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333 374 2120,'46'-47'1123,"-44"45"-998,-1 1-1,1-1 0,-1 1 0,1-1 1,-1 0-1,0 1 0,1-1 0,-1 0 1,0 0-1,0 0 0,-1 0 0,1 0-124,7-8 519,-3 5-287,9-7 347,1-2-1,-2 1 0,0-2 1,0 1-1,4-9-578,-15 19 32,1 0 1,-1 1-1,0-1 1,0 0-1,-1-1 1,1 1-1,-1 0 1,0 0-1,0-1 1,0 1-1,0 0 1,-1-1-1,0 1 1,0-1-1,0 1 1,0 0-1,-1-1 1,0 1-1,0 0 1,0-1-1,0 1 1,-1 0-1,1 0 1,-1 0-1,0 0 1,-2-2-33,2 2 14,-1 0-1,0 0 1,0 0 0,0 0 0,0 1-1,-1 0 1,1-1 0,-1 1 0,0 1-1,0-1 1,0 0 0,0 1 0,-1 0-1,1 0 1,-1 0 0,-2 0-14,0 0 17,0 1 1,1 0-1,-1 1 1,0 0 0,1 0-1,-1 0 1,0 1-1,1 0 1,-1 0-1,1 1 1,-2 0-18,-18 8 38,1 0 0,0 2 0,0 1 1,2 1-1,-11 7-38,18-10-4,-3 1 4,-8 4-12,1 1 0,-14 14 12,34-26 8,0 0 0,1 1 0,-1 0 0,1 0 0,0 0-1,1 0 1,-1 1 0,1 0 0,0 0 0,1 0 0,0 0 0,-1 4-8,3-8 6,0 0 1,1-1-1,-1 1 1,1 0-1,-1 0 0,1-1 1,0 1-1,0 0 1,0 0-1,1 0 1,-1 0-1,1-1 1,-1 1-1,1 0 1,1 2-7,-1-4 5,0 1 1,0 0-1,1 0 1,-1 0 0,1-1-1,-1 1 1,1-1 0,-1 1-1,1-1 1,0 0 0,0 1-1,-1-1 1,1 0 0,0 0-1,0 0 1,1 0-6,4 1 18,-1-1 0,1 0 0,-1 0 0,1 0 0,0 0 0,-1-1 0,1-1 0,0 1 0,-1-1 0,1 0 0,-1 0 0,2-1-18,12-4 39,-1-1 1,0-1 0,-1 0 0,0-2 0,-1 0 0,10-7-40,16-14 146,35-32-146,-58 41 105,-17 18-48,0 0 0,0 1 0,0-1 0,0 1 0,1 0-1,-1 0 1,1 0 0,1 0-57,-5 4 9,0-1 0,1 0 0,-1 0 0,1 1 0,-1-1 0,0 0 0,1 1 0,-1-1 0,0 0 0,0 1 0,1-1 0,-1 0 0,0 1 0,0-1 0,1 0 0,-1 1 0,0-1-1,0 1 1,0-1 0,0 1 0,0-1 0,0 0 0,1 1 0,-1-1 0,0 1 0,0-1 0,0 1 0,-1-1 0,1 1 0,0-1 0,0 0 0,0 1 0,0-1 0,0 1-9,-1 21 42,-10 50-56,-5 9 14,-10 58 6,-6 239 109,32-370-118,-1-4 2,1-1-1,-1 1 1,1-1-1,0 0 1,0 1-1,1-1 1,-1 1 0,1-1-1,0 0 1,-1 1-1,1-1 1,1 0-1,0 2 2,-2-4 3,0-1 0,0 0 0,0 1 0,0-1 0,0 0 0,1 0 0,-1 1 0,0-1-1,0 0 1,0 1 0,0-1 0,1 0 0,-1 0 0,0 1 0,0-1 0,1 0 0,-1 0 0,0 0 0,0 1 0,1-1 0,-1 0-1,0 0 1,1 0 0,-1 0 0,0 1 0,1-1 0,-1 0 0,0 0 0,1 0 0,-1 0 0,0 0 0,1 0 0,-1 0 0,0 0-1,1 0 1,-1 0 0,0 0 0,1 0 0,-1-1-3,6-11 523,-1 0-390,25-31-64,-20 29-58,26-33 37,24-46-48,-9 15-18,59-68 18,-58 81 1,-4-2 0,35-64-1,-70 107 7,-8 11 12,1 1 1,1 1 0,0-1-1,1 1 1,7-8-20,-16 43-153,-19 99 157,19-108 1,0 0 0,1 0 0,1 0 0,1 0 0,0 0 0,2 5-5,2 16 10,-4-20-11,1-1 0,0 0 0,1 0 1,1-1-1,0 1 0,4 5 1,-8-16-3,1-1 0,0 0 0,0 1 0,1-1 0,-1 0 0,1 0 0,0 0-1,-1-1 1,1 1 0,1-1 0,-1 1 0,2 0 3,-2-1-1,0-1-1,-1 0 1,1-1-1,0 1 1,0 0-1,-1-1 1,1 1-1,0-1 1,0 0 0,0 0-1,0 0 1,-1-1-1,1 1 1,0-1-1,0 1 1,0-1-1,-1 0 1,1 0-1,0 0 2,6-3 2,-1 0 0,0-1 1,0 0-1,0 0 0,0-1 0,-1 0 0,0-1 0,6-6-2,10-14 33,16-22-33,-22 25 4,6-6-2,-2-1 0,-1-1 0,-1-3-2,-12 23-1,-1-1 0,-1 0 1,0 0-1,-1 0 0,0 0 0,-1-1 0,0 0 0,-1 0 0,-1-8 1,-1 22 1,0 0 0,0-1-1,0 1 1,0 0 0,0 0-1,0 0 1,0 0 0,0 0-1,0 0 1,0 0 0,0 0 0,0-1-1,0 1 1,0 0 0,0 0-1,0 0 1,0 0 0,0 0-1,0 0 1,-1 0 0,1 0-1,0 0 1,0 0 0,0 0-1,0-1 1,0 1 0,0 0-1,0 0 1,0 0 0,-1 0 0,1 0-1,0 0 1,0 0 0,0 0-1,0 0 1,0 0 0,0 0-1,0 0 1,-1 0 0,1 0-1,0 0 1,0 0 0,0 0-1,0 0 1,0 1 0,0-1-1,0 0 1,-1 0 0,1 0 0,0 0-1,0 0 1,0 0 0,0 0-1,0 0 1,0 0 0,0 0-1,0 0 1,0 0 0,0 1-1,0-1 1,0 0 0,0 0-1,-1 0 1,1 0-1,-6 7 15,-2 4-11,0 0 0,1 1-1,1 0 1,0 1 0,0 0-1,1 0 1,1 0 0,0 0 0,1 0-1,1 1 1,0 0 0,0-1 0,1 5-4,1-10-2,0 0 0,1 0 0,0 0 0,0 0 1,1-1-1,0 1 0,0 0 0,0-1 0,1 1 0,1-1 1,-1 0-1,1 0 0,0 0 0,1-1 0,-1 1 0,1-1 1,1 0-1,-1 0 0,1-1 0,0 0 0,0 0 1,1 0-1,5 3 2,-1-3-5,0 1 0,1-1 0,-1-1 0,1 0 0,0-1 0,1 0 0,-1-1 1,0 0-1,1-1 0,0 0 5,24-1-23,-1-1 0,29-5 23,-34 2 5,0-2 0,0-1 0,0-1 0,-1-2 1,0-1-1,12-7-5,-4-1 9,0-2 1,-1-1 0,-2-2-1,17-15-9,-38 28 28,-1-1 0,0 0-1,-1 0 1,0-1 0,-1-1-1,6-10-27,-14 19 12,0 1 0,-1-1 0,0 1 0,0-1 0,0 0 0,-1 0 0,0 0 0,0 0 0,0 0 0,0 0-1,-1-2-11,0 3 6,0 1-1,0-1 0,-1 1 1,0 0-1,0-1 0,0 1 0,0 0 1,0 0-1,0 0 0,-1 0 0,0 0 1,0 0-1,0 0 0,0 0 1,0 0-1,0 1 0,-1-1 0,1 1-5,-3-2 15,1 0-1,-1 0 0,0 0 0,0 1 0,-1 0 0,1 0 1,-1 0-1,1 1 0,-1 0 0,0 0 0,0 0 0,0 1 1,0 0-1,0 0 0,0 0 0,0 1 0,0 0 0,0 0 1,0 1-1,-1 0 0,1 0 0,-1 0-14,-2 2 6,0-1-1,0 2 1,1-1-1,0 1 1,0 0-1,0 1 1,0 0 0,0 0-1,1 1 1,0 0-1,0 0 1,1 0-1,0 1 1,-5 6-6,3-1 1,0 0 0,1 1 0,1 0 0,0 0 0,1 0 0,0 1 0,1-1 0,1 1 0,0 0 0,0 0 0,2 0 0,0 1 0,0-1 0,2 0 0,0 8-1,-1-19-3,1 1 1,0 0 0,-1 0 0,1 0 0,1-1 0,-1 1-1,0 0 1,1-1 0,0 1 0,0-1 0,0 0-1,0 0 1,0 0 0,1 0 0,0 0 0,-1 0 0,1 0-1,2 1 3,-2-2-1,0-1 0,0 1 0,0-1 0,0 0 0,0 0 0,0 0 0,0 0 0,1 0 0,-1-1 0,0 1 0,1-1 0,-1 0 0,0 0 0,0 0 0,1-1-1,-1 1 1,0-1 0,0 1 0,1-1 0,-1 0 0,2-2 1,9-3 7,0-1 0,-1 0 0,0-1-1,0-1 1,-1 0 0,0-1 0,0 0 0,-2 0 0,1-1-1,-1-1 1,-1 0 0,0 0 0,0-1 0,-1 0 0,-1-1-1,0 0 1,-1-1-7,-4 10 5,0 1-1,-1 0 0,1 0 1,-1-1-1,0 1 0,0-1 1,-1 1-1,0-1 0,1 1 1,-1-1-1,-1 1 0,1-1 1,-1 1-1,0-1 1,0 0-5,1 5 0,0-1 0,0 1 1,0 0-1,0 0 1,0-1-1,0 1 1,-1 0-1,1 0 1,0-1-1,0 1 0,0 0 1,0 0-1,-1 0 1,1-1-1,0 1 1,0 0-1,0 0 1,-1 0-1,1-1 0,0 1 1,0 0-1,-1 0 1,1 0-1,0 0 1,0 0-1,-1 0 0,1 0 1,0 0-1,0 0 1,-1 0-1,1 0 1,0 0-1,0 0 1,-1 0-1,1 0 0,0 0 1,-1 0-1,1 0 1,0 0-1,0 0 1,-1 0-1,1 0 1,0 0-1,0 1 0,-1-1 1,1 0-1,0 0 1,0 0-1,0 0 1,-1 1-1,1-1 1,0 0-1,0 0 0,0 0 1,0 1-1,-1-1 1,1 0-1,0 0 1,0 1-1,0-1 1,0 0-1,-11 19 10,10-18-10,-7 17-3,1 0 1,0 1-1,1 0 0,1 1 0,1-1 1,0 8 2,2-15-2,1-1 0,0 1 1,1 0-1,0 1 0,1-2 1,0 1-1,1 0 0,1 0 1,0 0-1,0-1 0,2 4 2,-3-10 0,1 0-1,0 1 0,0-1 0,0-1 1,1 1-1,-1 0 0,1-1 1,0 0-1,1 1 0,-1-2 0,1 1 1,-1 0-1,1-1 0,0 0 1,0 0-1,1-1 0,-1 1 0,1-1 1,-1 0-1,1-1 0,0 1 1,-1-1-1,1 0 0,0 0 0,0-1 1,0 0-1,0 0 0,0 0 1,-1-1-1,3 0 1,20-5 2,1 0 0,-1-2 0,-1-1 1,1-1-3,111-50 17,-112 48-14,3 0 1,0-2 1,-1-2-1,0 0 0,-1-2 0,-1-1 1,13-12-5,-36 27 3,-1 1 1,1-1-1,-1 0 1,1-1-1,-1 1 1,-1 0 0,1-1-1,-1 0 1,1 1-1,-1-1 1,-1 0-1,1 0 1,-1 0 0,1-1-1,-2 1 1,1 0-1,0-2-3,-1 4 3,-1 0 0,1 0-1,0 0 1,-1 0 0,0 0-1,0 1 1,0-1 0,0 0-1,0 0 1,0 0 0,-1 1 0,1-1-1,-1 1 1,0-1 0,1 1-1,-1 0 1,-1 0 0,1 0-1,0 0 1,0 0 0,-1 0-1,1 0 1,-1 1 0,1-1-1,-1 1 1,0 0 0,0 0 0,0 0-1,1 0 1,-4 0-3,-5-2 10,0 2-1,0-1 1,0 2-1,0-1 1,0 1-1,0 1 1,-2 0-10,-20 4 38,-25 6-38,-14 8 22,63-16-20,0 1 0,-1-1-1,1 1 1,1 1 0,-1 0-1,-1 2-1,9-7 0,1 0 1,-1 0-1,1 1 0,-1-1 0,1 0 0,-1 1 1,1-1-1,-1 0 0,1 1 0,0-1 0,-1 1 0,1-1 1,0 0-1,-1 1 0,1-1 0,0 1 0,0-1 1,-1 1-1,1-1 0,0 1 0,0-1 0,0 1 0,0-1 1,0 1-1,-1 0 0,1-1 0,0 1 0,0-1 1,1 1-1,-1-1 0,0 1 0,0-1 0,0 1 0,0-1 1,0 1-1,0-1 0,1 1 0,-1-1 0,0 1 1,0-1-1,1 1 0,-1-1 0,0 1 0,1-1 0,-1 0 1,1 1-1,-1-1 0,0 0 0,1 1 0,-1-1 0,1 0 1,-1 1-1,1-1 0,-1 0 0,1 0 0,-1 0 1,1 1-1,-1-1 0,1 0 0,9 3 3,-1 0 0,0-1 0,1 0 0,-1 0 0,1-1 0,0-1 0,8 0-3,74-7 3,-62 4 0,81-13 17,94-27-20,-37 6 12,-161 36-12,1-1 0,-1 1 0,1 0 0,-1 1 0,1 0 0,0 0 0,-1 0 0,8 3 0,-14-3 0,-1 0 0,1 0 0,0 1-1,-1-1 1,1 1 0,-1-1 0,1 0 0,-1 1 0,1-1 0,-1 1 0,1-1 0,-1 1 0,0 0 0,1-1 0,-1 1 0,1-1 0,-1 1 0,0 0 0,0-1 0,0 1 0,1 0 0,-1-1 0,0 1 0,0 0 0,0-1 0,0 1-1,0 0 1,0-1 0,0 1 0,-5 21 8,-5 3 11,-1-1-1,-2 0 1,-7 10-19,2-4 35,-9 22-35,25-47 2,-19 51 14,20-53-16,0 1 1,1-1-1,-1 1 0,1-1 1,-1 0-1,1 1 1,0-1-1,0 1 0,1-1 1,-1 1-1,1-1 1,0 1-1,0-1 1,0 0-1,0 1 0,0-3 0,-1 0 0,1 0 1,0 0-1,-1 0 0,1 0 0,0 0 1,0 0-1,0-1 0,0 1 0,0 0 0,0 0 1,0-1-1,0 1 0,0-1 0,0 1 0,1-1 1,-1 1-1,0-1 0,0 0 0,0 1 1,1-1-1,-1 0 0,1 0 0,29-3 8,-14-1-4,-1-1 0,1-1 0,-1-1 0,0 0-1,12-8-3,-4 3 7,483-263 57,-424 218-62,-73 52-3,-8 5 1,-4 5 1,-145 236 137,141-232-139,1-1 1,-1 2 0,2-1-1,-1 0 1,1 1 0,1 0-1,0 0 1,0 1 0,3-10 0,-1 1-1,1-1 1,0 0-1,0 1 1,0-1-1,0 0 0,0 1 1,0-1-1,0 1 1,1-1-1,-1 0 1,0 1-1,1 0 1,-1-2 0,1 1 0,-1-1 0,0 1-1,1-1 1,-1 0 0,0 1 0,1-1-1,-1 0 1,0 1 0,1-1 0,-1 0-1,1 1 1,-1-1 0,1 0 0,-1 0-1,1 0 1,-1 1 0,1-1 0,-1 0-1,1 0 1,-1 0 0,1 0 0,-1 0-1,1 0 1,3-1 0,-1 1 0,1-1 0,-1 0 0,0 0-1,1 0 1,-1-1 0,0 1 0,0-1 0,1 0-1,0-1 1,32-23 16,-2 0-1,-1-3 0,-2 0 1,28-34-16,-55 58 2,12-13-5,0 0-1,5-11 4,-18 26-10,-1 0 1,0-1-1,0 1 0,0-1 0,0 0 0,0 1 1,-1-1-1,1 0 0,-1 0 0,0 0 1,0 0-1,-1 0 0,1 0 0,-1 0 1,0-1-1,0 1 0,-1-1 10,1 4-3,0 1 0,0 0 0,0-1 0,0 1 0,-1-1 0,1 1 0,0 0 0,0-1 1,-1 1-1,1-1 0,0 1 0,-1 0 0,1-1 0,0 1 0,-1 0 0,1-1 0,0 1 0,-1 0 0,1 0 0,-1 0 0,1-1 0,0 1 0,-1 0 0,1 0 0,-1 0 1,1 0-1,-1 0 0,1 0 0,-1 0 0,1 0 0,-1 0 0,1 0 0,-1 0 0,1 0 0,0 0 0,-1 0 0,1 0 0,-1 0 3,-17 8-44,2 3 38,1 0-1,1 1 1,0 1 0,1 0 0,0 1-1,1 0 1,0 1 0,1 1 0,1 0-1,0 0 7,8-11 2,-1-1-1,1 1 0,-1-1 0,1 1 1,1 0-1,-1-1 0,1 1 0,0 0 1,0 0-1,0 0 0,0 0 0,1 0 1,0 4-2,1-7 0,-1 0 1,1 1-1,0-1 0,0 0 1,0 1-1,0-1 1,0 0-1,0 0 1,1 0-1,-1 0 0,1 0 1,-1 0-1,1 0 1,0-1-1,0 1 1,0 0-1,0-1 0,0 0 1,0 1-1,0-1 1,0 0-1,0 0 1,1 0-1,-1 0 0,0-1 1,1 1-1,-1-1 1,1 1-1,-1-1 1,1 0-1,9 2 0,-1-1 0,1-1 1,0 0-1,0 0 0,0-1 1,0-1-1,0 0 1,-1 0-1,10-4 0,22-8 8,0-3-1,-2-1-7,-2 1 10,274-118 92,-285 123-74,0-1-1,-1-2 0,-1 0 1,24-19-28,-44 29 16,-1 1 0,0-1 0,0 0 0,0 0 0,-1-1 0,1 1 0,1-5-16,-5 8 10,0 1 0,0-1 0,0 0 0,0 0 0,-1 0 0,1 0 0,-1 1 0,1-1 0,-1 0 0,0 0 0,0 0 1,0 0-1,0 0 0,0 0 0,0 0 0,0 0 0,-1 0 0,1 0 0,-1 0 0,1 1 0,-1-1 0,0 0 0,1 0 0,-1 0 0,0 1 1,0-1-1,-1 0 0,1 1 0,-1-2-10,-1 1 14,1 0 0,-1 0 0,0 0 1,0 0-1,0 0 0,0 0 0,0 1 1,0 0-1,0-1 0,0 1 0,-1 0 1,1 1-1,0-1 0,-1 1 0,1-1 1,-1 1-1,1 0 0,0 0 0,-1 1 1,1-1-1,0 1 0,-1-1 0,1 1 1,0 0-1,-1 0 0,1 1 0,0-1-14,-3 1 5,1 1-1,0-1 0,-1 1 1,1 0-1,0 0 0,1 1 1,-1-1-1,0 1 0,1 0 1,0 1-1,0-1 0,0 1 1,1-1-1,0 1 0,-2 3-4,3-5-1,1 1 0,0-1 1,0 0-1,0 0 0,0 1 0,1-1 0,0 0 0,-1 1 0,1-1 0,0 0 0,0 1 1,1-1-1,-1 0 0,1 1 0,0-1 0,0 0 0,0 0 0,0 1 0,0-1 0,1 0 1,-1 0-1,1 0 0,0-1 0,0 1 0,0 0 0,0-1 1,8 10 1,1-2 0,0 1 0,0-2 1,1 1-1,5 1-1,-16-10 0,28 19 9,-7-5-7,0 1-1,-2 1 1,1 1-2,-16-13 1,0 0 0,0 0 0,-1 0 1,0 0-1,0 1 0,-1 0 0,1-1 0,-1 1 1,-1 1-1,1-1 0,-1 0 0,0 1 0,0-1 1,0 3-2,-2-6-2,0 1 0,1 0 0,-1-1 1,-1 1-1,1-1 0,-1 1 0,1-1 1,-1 1-1,0-1 0,0 0 0,0 1 1,-1-1-1,1 0 0,-1 0 0,0 0 1,0 0-1,0 0 0,0 0 2,-6 6-34,0-1 0,0-1-1,-1 1 1,0-1 0,-3 1 34,-17 12-196,0-3 0,-17 8 196,-88 36-231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18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1 1008,'-20'4'56,"-1"2"-184,-11 1 560,7-1 625,8 7 695,-1 2 24,8 10-816,3 7-391,14 4-441,12 5-56,17-5-40,7-8-16,8-3-136,-2-12-144,-9-9-281,-5-8-191,-10-21-720,-6-7 936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1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7706,'40'-29'2744,"26"18"-2504,11 5-184,34 1-816,10-3-560,7-3 792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2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281 445 5745,'-3'-1'84,"1"0"-1,-1 0 0,0 1 0,0-1 1,0 1-1,0-1 0,0 1 0,1 0 1,-1 0-1,0 0 0,0 1 1,0-1-1,0 1 0,0-1 0,1 1 1,-1 0-1,-2 1-83,-7 3-386,1 0 0,-1 1-1,-4 4 387,11-7 27,-12 8-28,0 0 0,1 1 0,1 1 1,0 0-1,1 1 0,0 1 0,-11 15 1,20-23 87,0 1 0,0 0 0,1 0 0,0 0 0,1 1 0,-1-1 0,2 1 1,-2 5-88,3-8 24,0 0 0,1-1 0,-1 1 0,1 0 0,0 0 0,1 0 1,0-1-1,-1 1 0,2 0 0,-1-1 0,1 1 0,0-1 1,2 6-25,-1-7 3,-1 1 1,1-1 0,0 0-1,0 0 1,0 0 0,1 0-1,-1-1 1,1 1 0,0-1-1,0 0 1,0 0 0,0 0-1,1-1 1,-1 0 0,1 1-1,-1-1 1,1-1 0,0 1-1,0-1 1,0 0 0,0 0-1,0 0 1,0-1 0,0 0-1,0 0 1,0 0 0,5-1-4,5-1 1,1 0 1,-1-1 0,1-1-1,-1 0 1,0-1-1,0-1 1,-1 0 0,4-3-2,9-7 3,-2 0 1,0-2-1,-1 0 1,0-2 0,-2 0-1,-1-2 1,19-23-4,-29 30 8,0-1 0,-1 0-1,-1 0 1,0-1 0,-2 0 0,0-1 0,0 0 0,-2 0 0,0-1-1,-1 1 1,0-6-8,2-37 106,-2 1 0,-4-53-106,0 22 278,0 40 153,-1 34-46,-2 26 119,-2 38-426,3-1 0,1 1 0,3 0 0,3 14-78,32 193 111,-14-115 48,29 337 346,-51-458-482,8 67 79,-7-75-95,0-1 1,0 0-1,1 0 0,0-1 1,1 1-1,0-1 0,5 8-7,-8-14 1,0 0 0,1 0 0,0 0-1,-1 0 1,1 0 0,0-1 0,0 1 0,0 0 0,0-1-1,0 0 1,0 1 0,0-1 0,1 0 0,-1 0-1,0 0 1,1-1 0,-1 1 0,1 0 0,-1-1-1,1 0 1,-1 1 0,1-1 0,-1 0 0,1 0-1,-1-1 1,1 1 0,-1 0 0,1-1 0,-1 0 0,1 1-1,-1-1 1,2-1-1,6-2-3,-1-1 0,0 0 0,0 0 0,-1-1-1,1 0 1,-1 0 0,4-6 3,-3 3-10,-1 0 1,0 0-1,0-1 0,-1 0 0,-1-1 1,0 0-1,0 0 0,-1 0 0,0 0 1,-1-1-1,0 0 0,-1 0 0,-1 0 0,1-4 10,0-11-5,-1 1 0,-1-1 0,-1 1 0,-2-1 0,0 1 1,-3-6 4,1 11 28,0 0 1,-2-1 0,0 1-1,-9-17-28,11 28 46,0 1 0,-1 1 1,0-1-1,0 0 0,-1 1 0,-1 0 0,1 1 0,-1-1 0,0 1 0,-1 1 0,-5-5-46,-2-2 179,32 13-142,11 3-113,178-2-1116,-40-6 761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05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709 0 992,'-75'19'1109,"47"-12"-1057,1 0-1,-19 1-51,36-7 68,1 1 1,0 1-1,-1 0 0,1 0 0,-7 5-68,-10 2 225,9-1-63,0 0 1,0 1-1,1 0 1,0 2-1,1-1 1,-13 14-163,-39 29 137,6-11-101,2 2-1,-53 53-35,110-96-1,0 0 0,1 0 0,-1 0 0,0 0 0,1 1 1,-1-1-1,1 1 0,0-1 0,0 1 0,0 0 0,0-1 0,0 1 1,0 1 0,1-3 0,0 0 0,0 0 0,0 0 0,0 0 0,0 1 0,1-1 0,-1 0 0,0 0 0,0 0 0,1 0 0,-1 0 0,1 0 0,-1 0 0,1 0 0,-1 0 0,1-1 0,-1 1 0,1 0 0,0 0 0,0 0 0,-1-1 0,1 1 0,0 0 0,0-1 0,0 1 0,0-1 0,0 1 0,0-1 0,0 1 0,0-1 0,0 1 0,0-1 0,0 0 0,0 0 0,0 0 0,0 0 0,1 1 0,19 1 22,1-1 0,-1-1 0,1 0-1,-1-2 1,1-1 0,10-2-22,27-3 11,-3 3-72,-1 3 0,1 2 1,0 2-1,52 10 61,-102-11-10,1 0 1,-1 1-1,0 0 1,0 0-1,0 0 1,0 1-1,0 0 1,-1 0-1,2 2 10,-5-5 12,-1 1-1,0 0 0,0 0 1,1 1-1,-1-1 1,0 0-1,0 0 1,0 0-1,0 1 1,-1-1-1,1 0 0,0 1 1,0-1-1,-1 1 1,1-1-1,-1 1 1,0-1-1,1 1 1,-1 0-1,0-1 0,0 1 1,0-1-1,0 1 1,0-1-1,0 1 1,0 0-1,-1-1 1,1 1-1,0-1 0,-1 1 1,0-1-1,1 1 1,-1-1-1,0 0 1,1 1-1,-1-1 1,0 0-1,0 1 0,0-1 1,-1 1-12,-6 7 188,0 0 1,-1-1 0,0 0-1,0-1 1,0 0-1,-6 3-188,-64 35 684,50-33-349,-23 8-335,22-9 404,-21 11-404,46-23 142,5 0-151,0 1 0,1-1 1,-1 1-1,0-1 0,0 1 0,1-1 0,-1 1 0,0-1 0,1 1 0,-1-1 0,1 1 0,-1 0 1,0-1-1,1 1 0,-1 0 0,1-1 0,-1 1 0,1 0 0,-1 0 0,1-1 0,-1 1 0,1 0 9,94-56-258,-58 33 123,0 1 1,1 2 0,18-5 134,312-137-828,-357 157 870,0 0 1,0 0 0,0 1-1,1 0 1,-1 1 0,6 0-43,-17 3 5,0 0 0,0 0 0,0 0 0,0-1 0,0 1 0,0 0 0,1 0 0,-1 0 0,0 0 0,0 0 0,0 0 0,0 0 0,0 0 0,0 0 0,1 0 0,-1 0 0,0 0 0,0 0 0,0 0 0,0 0 0,0 0 0,1 0 0,-1 0 0,0 0 0,0 0 0,0 0 0,0 0 0,0 0 0,1 0 0,-1 0 0,0 0 0,0 0 0,0 0 0,0 0-1,0 0 1,0 0 0,1 0 0,-1 0 0,0 1 0,0-1 0,0 0 0,0 0 0,0 0 0,0 0 0,0 0 0,0 0 0,0 0 0,0 1 0,1-1 0,-1 0 0,0 0 0,0 0 0,0 0 0,0 0 0,0 1 0,0-1 0,0 0 0,0 0 0,0 0 0,0 0 0,0 0 0,0 1-5,-8 6 319,2-2 549,-8 14-747,1 1-1,1 0 1,1 0 0,-2 8-121,7-18 28,5-7-28,0-1 0,0 0-1,0 1 1,0-1 0,0 0 0,0 1 0,0-1 0,1 1 0,-1-1-1,1 1 1,0-1 0,0 1 0,0 1 0,0-3 0,0 0 1,0-1-1,1 1 1,-1-1-1,0 1 1,1-1-1,-1 1 1,0-1-1,1 1 0,-1-1 1,1 0-1,-1 1 1,1-1-1,-1 0 1,0 1-1,1-1 1,0 0-1,-1 1 0,1-1 1,-1 0-1,1 0 1,-1 0-1,1 0 1,-1 1-1,1-1 1,0 0-1,-1 0 1,1 0-1,-1 0 0,1 0 1,-1 0-1,1-1 0,7 0 9,-1 0 0,0-1-1,0-1 1,0 1 0,-1-1-1,5-2-8,-9 4 4,32-15 12,-1-1 1,-1-1 0,0-2-1,-2-1 1,26-24-17,-55 44 2,1 0 0,-1 0 1,0 0-1,0 0 0,0-1 0,0 1 1,0 0-1,0-1 0,-1 1 1,1-1-1,0-1-2,-1 3 2,0 0-1,0-1 1,1 1-1,-1 0 1,0-1-1,0 1 1,-1 0-1,1-1 1,0 1-1,0 0 1,0-1-1,0 1 1,0 0-1,0-1 1,0 1-1,0 0 1,-1-1-1,1 1 1,0 0-1,0 0 1,0-1 0,-1 1-1,1 0 1,0 0-1,0-1 1,-1 1-1,1 0 1,0 0-1,0 0 1,-1-1-1,1 1 1,0 0-2,-3-1 5,0 1 1,0-1 0,0 1-1,0-1 1,1 1 0,-1 0-1,0 0 1,0 0-1,0 1 1,0-1 0,-2 1-6,-16 5-157,0 1 0,1 1 0,-1 1 0,2 0 0,-1 1 0,2 2 0,-12 8 157,-6 6-362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06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0 566 1504,'5'-2'300,"0"0"0,-1 0 0,1 0 0,-1-1-1,0 1 1,0-1 0,1 0 0,-2-1 0,1 1-1,0-1 1,-1 1 0,0-1 0,0 0 0,0 0-1,0-1 1,2-3-300,2-7 280,0 1 0,-1-2 0,-1 1 1,3-13-281,1-10 65,-2 0 1,-2 0 0,-1 0 0,-2-1 0,-1 1-1,-3-1 1,-1 1 0,-1-1 0,-4-6-66,2 21 197,3 19-48,4 15-46,37 301-166,8 290 70,-45-559-6,0 14 0,2-1 0,2 0 0,3 0 0,4 13-1,-10-62-1,0 1 0,0-1 0,1 0 0,-1 1 0,4 4 1,-5-10-1,0 1 0,0-1 1,0 0-1,0 1 0,0-1 0,0 0 1,0 0-1,1 0 0,-1 0 1,0 0-1,1 0 0,-1 0 0,1 0 1,-1 0-1,1-1 0,-1 1 0,1-1 1,-1 1-1,1-1 0,0 0 0,-1 1 1,1-1-1,0 0 0,-1 0 0,2 0 1,2-1 0,0 0 0,0 0 0,0-1-1,0 0 1,0 0 0,0 0-1,-1 0 1,1 0 0,-1-1-1,4-3 1,38-34 3,-35 29 2,0-1-1,-2-1 0,1 0 0,-1 0 0,-1-1 1,0 0-1,-1 0 0,-1 0 0,0-1 0,-1 0 1,-1-1-1,0 1 0,-1-1 0,1-11-4,-3 17 0,0 0 0,-1 0 1,0 0-1,-1 0 0,0 0 0,0 0 0,-1 1 0,0-1 0,-1 0 0,0 1 0,-1-1 1,0 1-1,0 0 0,-1 1 0,0-1 0,-1 1 0,0 0 0,0 0 0,0 0 0,-1 1 1,-1 0-1,1 1 0,-8-6 0,3 5-6,1 0 0,-1 1 1,0 1-1,-1 0 0,-12-4 6,5 3 3,18 5-2,0 0 0,0 0-1,0 1 1,0-1 0,0 0-1,1 0 1,-1-1 0,0 1-1,1 0 1,-2-1-1,3 1-2,0 1 1,-1-1-1,1 1 0,0-1 1,-1 1-1,1-1 1,0 1-1,-1-1 0,1 1 1,0-1-1,0 1 1,0-1-1,0 0 0,0 1 1,0-1-1,0 1 1,0-1-1,0 0 0,0 1 1,0-1-1,0 1 1,0-1-1,0 0 0,0 1 2,2-3-13,0 0 1,0 0-1,0 0 0,1 0 0,-1 1 0,1-1 0,-1 1 0,1-1 0,0 1 1,0 0-1,0 0 0,1 0 13,18-11-89,1 0 1,1 2-1,0 1 1,11-4 88,108-29-430,-62 20 159,94-33-294,179-49 163,-275 85 267,-110 36 439,13-7-235,0-1-1,1 2 1,0 0-1,1 2 0,0-1 1,0 2-1,1 0 0,1 1 1,1 0-1,0 1 1,-10 15-69,18-23 23,0 0 0,1 0 0,0 0 1,0 0-1,1 1 0,0-1 0,1 1 1,-1 0-1,1 0 0,1 0 1,-1 5-24,2-12 3,-1 1 0,1-1 0,0 0 1,0 1-1,0-1 0,1 1 0,-1-1 1,0 0-1,0 1 0,1-1 0,-1 0 0,1 1 1,-1-1-1,1 0 0,0 0 0,-1 0 1,1 1-1,0-1 0,0 0 0,0 0 1,0 0-1,0 0-3,1 0 5,0 1-1,0-1 1,0 0-1,0 0 1,0-1 0,0 1-1,0 0 1,0-1 0,1 1-1,-1-1 1,0 0 0,0 0-1,1 0-4,5 0 13,1 0 0,-1-1 0,1 0 0,-1-1 0,0 0 0,1 0 0,-1-1-13,6-2 14,-1 0 0,0-1 0,0 0-1,-1-1 1,0-1 0,5-3-14,-13 7 5,0 1 0,0 0-1,0-1 1,0 0 0,-1 0 0,1 0 0,-1-1-1,0 1 1,-1-1 0,1 1 0,-1-1 0,0 0 0,0 0-1,0 0 1,-1 0 0,0 0 0,0 0 0,1-5-5,-3-3 20,0 8-14,-1 8-22,2 2 18,0 0 0,0 0 0,1-1 0,0 1 0,0 0 0,0-1 0,0 1 0,1 0 0,0-1 0,0 0 0,0 1 0,0-1 0,1 0 0,1 2-2,-1 1 2,2 1 0,-1-1-1,1 0 1,0 0-1,0 0 1,1-1 0,0 1-1,0-1 1,1-1-1,-1 1 1,1-1 0,1-1-1,-1 1 1,0-1-1,7 2-1,7 1 6,1-1 0,0 0 0,1-2 0,-1-1 0,1-1 0,-1 0 0,1-2 0,21-2-6,-18-1 7,1 0 1,-1-2-1,-1-1 1,1-1-1,-1-1 1,0-1-1,11-7-7,-30 13 20,1 0 0,-1-1 1,0 1-1,0-1 0,-1-1 0,1 1 0,-1-1 0,0 0 0,0 0 0,-1 0 0,3-4-20,-5 6 29,-1 0 1,1-1-1,-1 1 1,0 0-1,1-1 1,-2 1-1,1-1 1,0 1-1,-1-1 1,1 1-1,-1-1 1,0 1-1,0-1 1,-1 1-1,1-1 1,-1 1-1,0-1 1,1 1-1,-2-1 1,1 1-1,0 0 1,-1 0-1,0-3-29,-4-3 40,0-1-1,-1 1 1,0 1-1,0-1 0,-1 1 1,0 0-1,0 1 1,-1 0-1,-1 0-39,-18-13 262,-2 1 0,-7-2-262,50 19 165,18 0-200,-1-1 0,0-1 0,17-6 35,-26 5-10,1 0 1,0 2 0,0 0 0,0 2-1,0 0 1,0 1 0,17 3 9,-34-2-3,1 0 1,-1 1 0,0-1-1,0 1 1,0 0-1,-1 0 1,1 0 0,0 1-1,-1 0 1,1-1 0,-1 2-1,0-1 1,0 0-1,0 1 1,0 0 0,1 2 2,-1 1-3,0 0 1,0 0 0,-1 0-1,1 1 1,-2-1 0,1 1-1,-1-1 1,0 1 0,-1 0-1,1 3 3,-1-4 2,0 0 0,0-1 0,1 1 0,0-1 0,0 0 0,1 0 0,3 6-2,-4-9-6,0 1-1,0-1 1,1-1-1,-1 1 0,1 0 1,0-1-1,0 1 0,0-1 1,0 0-1,0 0 1,0 0-1,1 0 0,-1 0 1,1-1-1,-1 0 0,1 1 7,21 3-290,1-1 0,-1 0 0,1-2-1,0-1 1,-1-1 0,11-2 290,118-8-640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3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80 184 1480,'-5'3'212,"0"1"0,0 0 0,0 0 0,0 0 1,1 1-1,0-1 0,0 1 0,0 0 0,0 0 0,1 1 0,0-1 0,0 1 0,0-1 0,1 2-212,2-5 77,0 0 0,0 0 0,0 0-1,0 0 1,0 0 0,1 0 0,-1 0 0,1 0 0,0 0 0,0 0 0,-1 0 0,1 0-1,0 0 1,0-1 0,1 1 0,-1 0 0,0-1 0,1 1 0,-1-1 0,1 1-1,-1-1 1,1 0 0,0 1 0,-1-1 0,1 0 0,0 0 0,0 0 0,0 0-77,8 4 182,0 0 1,0-1 0,1 0-1,9 2-182,0-1 31,0-1 0,-1-1 0,1-1-1,0-1 1,0-1 0,0 0 0,0-2 0,0 0 0,0-1-1,1-2-30,-11 3-1,1-1 0,-1 0 0,1 0 0,-1-1 0,0-1 0,-1 0 0,1 0 0,-1-1 0,0 0 0,0-1 0,-1 0 0,0 0 0,0-1 0,0 1 0,-1-2-1,-1 1 1,1-1 0,-1 0 0,0-3 1,-3 6-12,0-1 0,-1 1-1,0-1 1,0 0 0,-1 0-1,1 0 1,-2 0 0,1 0-1,-1 0 1,0 0 0,0 0-1,-1 0 1,0 0 0,-1-3 12,1 5-13,-1 0 0,1 0 1,-1 0-1,0 1 1,0-1-1,0 1 0,-1-1 1,0 1-1,0 0 0,0 0 1,0 0-1,0 0 0,-1 1 1,0-1-1,0 1 0,0 0 1,0 0-1,0 0 1,-1 1-1,-3-3 13,-3 2 4,0 0 0,0 0 1,0 0-1,0 2 0,0-1 0,-1 2 0,1-1 1,0 1-1,-1 1 0,1 0 0,0 1 1,-1 0-1,1 1 0,0 0 0,-3 2-4,1 0 31,0 0-1,0 0 1,0 2 0,1 0-1,0 0 1,1 1 0,-1 0-1,2 1 1,-1 0-1,1 1 1,0 0 0,-3 6-31,-2 8 24,0 0 0,2 1 0,1 1 0,0 0 0,2 0 0,2 1 0,0 0 0,1 1 0,2 0 0,1 0 0,1 0 0,2 16-24,0-36-1,1 0 1,0 0-1,1 0 1,0 0 0,0 0-1,1 0 1,0-1-1,0 1 1,1-1-1,0 1 1,4 5 0,-4-8-2,0 0-1,1 0 1,0-1 0,0 1 0,0-1 0,1 0-1,0 0 1,-1-1 0,1 1 0,0-1 0,1 0-1,-1-1 1,0 1 0,1-1 0,0 0 0,4 1 2,14 2-5,-1 0 1,1-2-1,0-1 0,0 0 1,1-2-1,-1-1 1,0-1-1,5-1 5,10-4-6,0 0 0,-1-3 1,0-1-1,27-13 6,-24 7-24,-2-3 0,0-1 0,-2-1 0,0-2-1,-2-2 1,5-6 24,-15 10-9,-1 0 0,-1-2 0,0-1 0,-2-1 0,-2 0 0,0-2-1,-1 0 1,3-10 9,-15 26 8,-1-1 0,0 1 0,-1-1-1,1-4-7,-4 12 8,0 1-1,0-1 1,-1 1 0,1-1-1,-1 1 1,0-1-1,-1 1 1,1-1-1,-1 1 1,0-1 0,0 1-1,0 0 1,-2-4-8,3 6 5,-1 1 1,0-1 0,0 1 0,1-1 0,-1 1-1,0 0 1,0 0 0,0-1 0,-1 1 0,1 0-1,0 0 1,0 0 0,0 0 0,-1 0-1,1 1 1,-1-1 0,1 0 0,0 1 0,-1-1-1,1 1 1,-1-1 0,-1 0-6,0 1 12,0 0-1,0 0 1,0 0-1,-1 1 1,1-1 0,0 1-1,0 0 1,0-1-1,0 1 1,0 1 0,-1 0-12,-8 4 33,0 1 1,1 0-1,0 1 1,0 0-1,-3 4-33,-18 19 33,1 1-1,1 2 0,2 0 0,2 2 0,1 1 1,2 1-1,-7 18-32,27-49 0,-17 40 5,19-46-7,0 1 1,1 0 0,-1 0 0,1 0-1,0 0 1,0-1 0,-1 1-1,1 0 1,0 0 0,1 0-1,-1 0 1,0 0 0,1 0-1,-1 0 1,1-1 0,-1 1-1,1 0 1,0 0 0,0-1-1,0 1 1,0 0 0,0 0 1,1-1 0,-1 0-1,1 0 1,0-1 0,0 1 0,-1 0-1,1-1 1,0 1 0,0-1 0,0 0-1,0 0 1,-1 1 0,1-1 0,0 0-1,0-1 1,0 1 0,0 0 0,0 0-1,0-1 1,-1 1 0,1-1 0,0 0 0,0 0-1,-1 1 1,2-2 0,4 0 0,16-7 6,-1 0-1,1-2 1,-2 0-1,0-1 1,0-2-1,-1 0 1,-1-1-1,0 0 0,-1-2 1,-1 0-1,0-1 1,12-19-6,-3-13 176,-29 55-160,0-1 1,0 1-1,0 0 1,1 0 0,0 0-1,0 0 1,0 0-1,0 1 1,1-1-1,0 3-16,-10 56 59,10-56-53,0 1 0,1-1-1,0 1 1,0-1 0,1 0 0,0 1 0,0-1-1,1 0 1,0 1-6,-1-6 0,1 1 0,0-1 0,0 1 0,0-1 0,0 1 0,0-1 0,0 0 0,1 0 0,0 0 0,-1 0 0,1-1 0,0 1 0,0-1 0,1 0 0,-1 0 0,0 0 0,1 0 0,-1 0 0,5 0 0,7 3-69,0 0 0,1-2 0,0 0 0,0 0 0,0-2 0,0 0 0,12-1 69,5-2-584,-1-1 0,1-1 0,10-4 584,36-12-722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4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33 459 5065,'-2'2'142,"0"0"0,0 0-1,0-1 1,0 1 0,0 1 0,0-1 0,0 0-1,1 0 1,-1 1 0,1-1 0,-1 1 0,1-1-1,0 1 1,0 0 0,0-1 0,1 1 0,-1 0-1,1 0-141,-2 10 113,0-1-1,1 1 1,1 7-113,0-11 127,0 4-115,0 1 1,1-1 0,1 0-1,0 0 1,0 1 0,2-1-1,-1-1 1,2 1 0,0-1-1,1 2-12,-4-8-6,1-1-1,0 0 1,1-1 0,-1 1-1,1 0 1,-1-1-1,1 0 1,1 0 0,-1 0-1,0-1 1,1 1 0,0-1-1,0 0 1,0 0-1,0-1 1,0 0 0,1 0-1,-1 0 1,1 0 0,0-1-1,-1 0 1,1 0-1,0 0 1,4-1 6,1 0-7,1-1 0,-1 0 0,0-1 0,1 0 0,-1-1-1,0-1 1,-1 1 0,1-2 0,0 1 0,-1-1 0,0-1 0,0 0 0,-1-1 0,0 1-1,0-2 1,0 1 0,-1-1 0,0-1 0,3-4 7,1-2 4,-1 0-1,0 0 1,-2-2-1,1 1 1,-2-1-1,0 0 1,-1 0-1,-1-1 1,-1 0-1,0-1 1,0-11-4,-2 7 22,-2-1 0,-1 1 0,0-1-1,-2 0 1,-1 1 0,-1 0 0,-2-8-22,-13-41 654,-20-44-654,10 30 744,29 79-76,7 15-516,9 17-170,2 10 21,-2 1 0,-1 1 0,-2 0 0,8 38-3,26 157 4,-39-181-2,45 232 6,-53-283-7,1 0-1,-1 0 0,0 0 1,0 0-1,0 0 1,0 0-1,0 0 1,0 0-1,0-1 0,1 1 1,-1 0-1,0 0 1,0 0-1,0 0 0,0 0 1,0 0-1,1 0 1,-1 0-1,0 0 0,0 0 1,0 0-1,0 0 1,0 0-1,1 0 1,-1 0-1,0 0 0,0 0 1,0 0-1,0 0 1,0 0-1,0 1 0,1-1 1,-1 0-1,0 0 1,0 0-1,0 0 0,0 0 1,0 0-1,0 0 1,0 0-1,1 0 1,-1 1-1,0-1 0,0 0 1,0 0-1,0 0 1,0 0-1,0 0 0,0 0 1,0 1-1,0-1 0,7-21 16,-4 14-11,17-56-54,4 1 0,2 2 0,3 1 0,36-56 49,-57 103-28,0 1 1,1 0 0,0 0 0,1 1 0,0 0 0,1 0 0,10-6 27,-17 14-19,0-1 1,0 1-1,1-1 0,0 1 1,-1 0-1,1 1 0,0-1 1,0 1-1,0 0 0,0 0 1,0 1 18,-1 0-24,-1 0 0,1 0 0,-1 0 1,1 1-1,-1 0 0,0-1 0,1 1 1,-1 1-1,0-1 0,0 0 0,0 1 1,0 0-1,0-1 0,0 1 0,0 0 0,0 0 1,0 2 23,4 3-50,-1 1 1,0 0 0,0 1 0,-1-1 0,0 1-1,-1 0 1,0 1 0,1 0 49,-2-2-17,22 54-70,-15-33-40,2 0 0,2-1 0,0 0 0,4 3 127,-14-25-112,1 1 0,0 0-1,0-1 1,0 0 0,1 0 0,0 0 0,0-1 0,1 0-1,0 0 1,0-1 0,0 0 0,0 0 0,0 0 0,1-1-1,0 0 1,-1-1 0,8 2 112,-8-3-150,0 0 1,0-1-1,0 0 0,1 0 1,-1-1-1,0 0 0,0 0 1,0 0-1,0-1 1,0 0-1,-1-1 0,1 1 1,-1-1-1,5-3 150,46-34-576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4.9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239 509 3545,'-1'-3'124,"-1"1"0,0 0 0,1 0 1,-1 0-1,0 0 0,0 0 0,0 0 0,0 0 1,0 1-1,0-1 0,-1 1 0,1-1 0,-1 1 1,1 0-1,-1 0 0,1 0 0,-1 1 1,1-1-1,-1 0 0,0 1 0,1 0 0,-1-1 1,0 1-1,0 0 0,1 1 0,-1-1 0,0 0 1,1 1-1,-1 0 0,0-1 0,1 1 0,-1 0 1,1 0-1,-2 1-124,-4 2 88,1 0 0,-1 0 1,1 1-1,0 0 0,0 0 1,1 1-1,-1 0 0,1 0 1,0 0-1,1 1 0,-1 0-88,-4 8 24,1 1 1,0-1-1,1 2 0,1-1 0,0 1 0,2 0 1,0 1-1,0-1 0,2 1 0,0 0 1,1 0-1,1 0 0,1 5-24,-1-20-1,1 1 1,0-1 0,1 1-1,-1-1 1,0 1-1,1-1 1,0 1-1,0-1 1,0 0-1,0 1 1,1-1-1,-1 0 1,1 0 0,0 0-1,0 0 1,0 0-1,0 0 1,0-1-1,1 1 1,-1-1-1,1 1 1,0-1-1,-1 0 1,1 0 0,0 0-1,0 0 1,1-1-1,-1 1 1,0-1-1,0 0 1,1 0-1,1 0 1,3 0 2,0 0-1,0 0 1,1-1-1,-1 0 1,0-1 0,0 0-1,1 0 1,-1-1-1,0 0 1,0 0-1,0-1 1,-1 0-1,3-1-1,14-10 1,0-1-1,0 0 1,-1-2-1,-2-1 1,1 0-1,-2-2 1,-1 0-1,1-3 0,-8 9-17,1 0 0,-2-1 0,0-1 0,-1 0 0,0 0 0,5-15 17,-14 27-7,0 0 0,0 0 0,0 0 1,-1 0-1,1 0 0,-1 0 0,0 0 1,0 0-1,-1 0 0,1 0 0,-1 0 1,0 0-1,0 1 0,0-1 1,0 0-1,-1 0 0,1 1 0,-1-1 1,0 1-1,0-1 0,-1 1 0,1 0 1,-1 0-1,1 0 0,-1 0 0,0 0 1,0 0-1,0 1 0,-1 0 0,1-1 1,-2 0 6,1 1-4,0-1 0,-1 1 0,1 0-1,-1 0 1,1 1 0,-1-1 0,1 1 0,-1 0 0,0 0 0,0 0 0,1 1 0,-1 0 0,0 0 0,0 0 0,0 0 0,0 1-1,1 0 1,-1 0 0,0 0 0,1 0 0,-1 1 0,0 0 0,1 0 0,0 0 0,-3 2 4,2 0-2,0-1 0,1 1 1,-1 0-1,1 1 0,0-1 0,0 1 1,0-1-1,1 1 0,0 1 1,0-1-1,0 0 0,1 1 0,-1-1 1,1 1-1,1 0 0,-1-1 0,1 1 1,0 0-1,0 0 0,0 0 0,1 0 1,0 0-1,1 3 2,0-1-26,0 0 0,1-1 0,0 1 0,1 0 1,0-1-1,0 1 0,0-1 0,1 0 0,0 0 0,1-1 0,-1 1 0,1-1 0,0 0 0,1 0 1,0-1-1,0 1 0,5 3 26,4 2-126,2 0 0,-1-1-1,1-1 1,0-1 0,1 0 0,0-1 0,1-1 0,-1 0 0,16 1 126,-21-4-65,0-2 0,0 0 0,0 0 1,0-1-1,0 0 0,0-2 0,0 1 0,0-1 1,0-1-1,0-1 0,-1 0 0,0 0 0,0-1 0,0 0 1,2-3 64,-2 1 3,0-1 0,-1 0 1,0-1-1,0 0 1,-1-1-1,0-1 1,-1 1-1,0-1 0,-1-1 1,0 1-1,-1-2 1,0 1-1,-1-1 0,0 0 1,3-11-4,-4 8 137,-1-1 0,-1 0-1,0 0 1,-1 0 0,-1 0 0,-1 0 0,0 0 0,-1 0 0,-1 0 0,-1 0-1,0 0 1,-6-16-137,-21-52 740,-4 0-1,-35-62-739,65 139 36,3 5 23,-1-1 0,0 1 1,0-1-1,0 1 0,0 0 1,-3-3-60,4 6 10,1-1 0,-1 1 1,1 0-1,-1-1 0,1 1 0,-1 0 1,1-1-1,-1 1 0,0 0 1,1 0-1,-1 0 0,0-1 1,1 1-1,-1 0 0,1 0 1,-1 0-1,0 0 0,1 0 1,-1 0-1,0 0 0,1 1 0,-1-1 1,0 0-1,1 0 0,-1 0 1,1 1-1,-1-1 0,0 0 1,1 1-1,-1-1 0,1 0 1,-1 1-1,1-1 0,-1 1 1,1-1-1,-1 1 0,1-1 1,0 1-1,-1 0-10,-2 2 13,0 1-1,0-1 1,1 1 0,-1 0-1,1 0 1,0 1 0,0-1 0,0 0-1,1 1 1,-1 0-13,-9 50 1,8-38 10,-2 22-10,1 1 0,2 0 0,2 0 0,2-1 0,1 1 0,2 0 0,7 25-1,6 9 1,4-1 0,2 0 0,19 36-1,-39-101-1,7 19-34,2-1 0,2 3 35,-12-23-13,1-1-1,-1 1 1,1-1-1,0 0 1,1 0-1,-1 0 1,1-1-1,0 1 0,0-1 1,0-1-1,0 1 1,1 0 13,-4-4-37,-1 1 1,0-1-1,0 1 1,0-1 0,0 1-1,1-1 1,-1 0-1,0 0 1,0 1-1,0-1 1,1 0 0,-1 0-1,0 0 1,0-1-1,1 1 1,-1 0-1,0 0 1,0-1-1,0 1 1,1 0 0,-1-1-1,1 0 37,-1 0-97,1 0-1,-1-1 1,1 1-1,-1-1 0,0 1 1,1-1-1,-1 1 1,0-1-1,0 0 1,0 1-1,0-1 1,-1 0-1,1 0 1,0-1 97,8-30-592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5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1 353 5857,'2'-2'350,"0"0"0,0 0-1,0 1 1,0-1 0,1 1-1,-1 0 1,0 0 0,1-1 0,-1 1-1,3 0-349,3-1 213,-1 1 0,1 0-1,-1 1 1,1 0 0,2 0-213,11-1 64,72-9-189,-1-4 0,0-4 0,19-10 125,-87 22-22,127-36-118,-124 33 115,-1-1 0,-1-1 1,0-1-1,12-8 25,-29 14-17,0 1 0,-1-1 0,1 0 0,-1-1 0,-1 0 0,1 0-1,2-5 18,-7 10-3,0 0-1,-1-1 0,1 1 0,0-1 0,-1 1 0,0-1 0,0 0 0,1 0 0,-2 0 0,1 0 1,0 1-1,-1-1 0,1 0 0,-1 0 0,0 0 0,0 0 0,0 0 0,0 0 0,0 0 0,-1 0 1,0 0-1,1 0 0,-2-3 4,1 5 5,0-1 0,0 0 1,-1 0-1,1 1 1,0-1-1,-1 1 0,1-1 1,-1 1-1,0 0 0,1-1 1,-1 1-1,0 0 0,0 0 1,1 0-1,-1 0 0,0 1 1,0-1-1,0 0 1,0 1-1,0-1 0,0 1 1,-1 0-1,1 0 0,0 0 1,0 0-1,0 0-5,-3 0 17,0 1 1,1-1-1,-1 1 1,0 0-1,1 0 0,-1 1 1,1 0-1,-1-1 1,1 1-1,0 1 0,-2 0-17,-2 3 15,0-1 0,1 1-1,0 1 1,0-1 0,1 1-1,-1 1 1,1-1 0,1 1-1,0 0 1,0 0 0,0 0-1,1 1 1,0 0-1,1 0 1,-1 4-15,0 2 12,1 1 0,1 1 0,0-1 0,1 0 0,1 0-1,0 1 1,1-1 0,3 13-12,5 23 23,4 36-7,6 91 24,-15-155-27,-4-24-11,0 0-1,1 0 0,-1 1 1,0-1-1,0 0 0,0 0 1,0 0-1,0 1 1,0-1-1,0 0 0,0 0 1,1 0-1,-1 1 0,0-1 1,0 0-1,0 0 0,0 0 1,1 0-1,-1 0 1,0 1-1,0-1 0,0 0 1,1 0-1,-1 0 0,0 0 1,0 0-1,0 0 0,1 0 1,-1 0-1,0 0 1,0 0-1,1 0 0,-1 0 1,0 0-1,0 0 0,0 0 1,1 0-1,-1 0 1,0 0-1,0 0 0,1 0 1,-1 0-1,0-1 0,0 1 1,0 0-1,0 0 0,1 0 1,-1 0-1,0 0 1,0 0-1,0-1 0,0 1 1,1 0-1,-1 0 0,0 0-1,9-14 48,-8 12-39,16-27 64,6-12 33,10-10-106,-25 40 7,1 0-1,0 0 0,0 1 1,1 0-1,0 1 1,8-6-7,-10 10 4,1 0-1,-1 1 1,1 0 0,0 1 0,-1 0 0,2 0 0,-1 1 0,0 0 0,0 1 0,1-1-1,3 2-3,24-1 23,1 1 0,11 4-23,-16-2 4,-10 0-2,1-2 1,-1 0-1,1-2 1,-1-1-1,0 0 1,9-4-3,-22 5 2,-1-1 0,1-1-1,-1 0 1,1 0 0,-1-1 0,0 0 0,-1 0 0,1-1-1,-1 0 1,0-1 0,-1 0 0,1 0 0,-2 0-1,1-1 1,5-8-2,-12 15 2,1 0-1,0 0 1,0 0-1,-1 0 1,1 0 0,-1 0-1,1 0 1,-1 0-1,0-1 1,1 1-1,-1 0 1,0 0-1,0 0 1,0-1-1,0 1 1,0 0-1,0 0 1,0-1-1,0 1 1,0 0-1,0 0 1,-1-1 0,1 1-1,-1 0 1,1 0-1,-1 0 1,1 0-1,-1 0 1,0 0-1,1 0 1,-1 0-1,0 0 1,0 0-1,0 0 1,0 0-1,0 0 1,-1 0-2,1 0 2,0 0-1,-1 0 1,1 1 0,-1-1-1,0 0 1,1 1 0,-1 0-1,1-1 1,-1 1 0,0 0-1,0-1 1,1 1 0,-1 0-1,0 0 1,1 1-1,-1-1 1,0 0 0,1 1-1,-1-1 1,1 0 0,-1 1-1,0 0 1,1-1 0,-1 1-1,1 0 1,-1 0 0,0 1-2,-1 1 0,1-1 0,-1 1 1,1 0-1,0 1 0,0-1 0,0 0 1,0 0-1,0 1 0,1-1 1,0 1-1,-1 0 0,1-1 0,0 2 0,-1 7 2,0 1 0,0 0 0,1 5-2,1-9 0,0-1 0,0 0 0,1 0 0,0 1 1,1-1-1,-1 0 0,2 0 0,-1 0 0,1 0 0,0-1 0,1 1 0,-1-1 0,2 0 0,-1 0 0,1 0 1,0 0-1,0-1 0,1 0 0,0 0 0,0-1 0,0 1 0,1-1 0,0 0 0,0-1 0,0 0 1,0 0-1,4 1 0,2 0 3,0 0 0,0 0 0,0-2 0,1 1 0,-1-2 0,1 0 0,0 0 0,0-1 0,0-1 0,0-1 0,0 0 0,-1 0 0,1-1 0,0-1 0,-1 0 0,0-1 0,1-1 0,-1 0 0,-1-1 1,1 0-1,-1-1 0,0 0 0,-1-1 0,0 0 0,0-1 0,0 0 0,-2-1 0,1 0 0,-1 0 0,0-1 0,-1 0 0,4-8-3,-9 14 1,0 0 0,-1-1 1,0 1-1,0-1 0,0 1 0,0-1 1,-1 0-1,0 0 0,0 1 0,-1-1 1,0 0-1,0 0 0,0 0 0,0 0 0,-1 0 1,0 1-1,-2-6-1,-3-6 6,0 0 1,-1 1-1,-1 0 1,-1 0-1,-2-1-6,-9-18 6,20 34-7,0 1 0,0 0-1,0 0 1,-1 0 0,1-1 0,0 1 0,0 0 0,0 0 0,0 0 0,-1-1 0,1 1 0,0 0 0,0 0 0,0-1-1,0 1 1,0 0 0,0 0 0,0-1 0,0 1 0,0 0 0,0 0 0,0-1 0,0 1 0,0 0 0,0-1-1,0 1 1,0 0 0,0 0 0,0-1 0,0 1 0,0 0 0,0 0 0,0-1 0,0 1 0,1 0 0,-1 0 0,0 0-1,0-1 1,0 1 0,0 0 0,1 0 0,-1 0 0,0-1 0,0 1 1,15 3-34,18 14-19,-23-12 52,0 1 1,0 0-1,-1 0 1,0 1-1,0 0 0,-1 1 1,0 0-1,0 0 0,-1 1 1,0 0-1,-1 0 0,0 1 1,0-1-1,-1 1 1,0 1-1,0-1 0,0 6 1,9 37 62,-9-31-25,1 0-1,1 0 0,8 17-36,-12-33-9,0 0-1,0 0 1,1 0-1,-1-1 0,2 0 1,-1 1-1,0-2 0,1 1 1,0 0-1,0-1 1,0 0-1,1 0 0,0 0 1,-1-1-1,2 1 10,2-1-148,1 1 0,-1-1 0,0-1-1,1 0 1,-1 0 0,1-1 0,-1 0 0,1 0 0,0-1-1,0-1 1,8 0 148,-1-3-290,1-1-1,15-5 291,-29 8-28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2:26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7418,'11'13'1856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49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13 116 872,'-1'-1'527,"0"0"0,0 0 0,0 0 0,0 0 0,0 0 0,0-1 0,0 1 0,1 0 0,-1 0 0,0-1 0,1 1 0,-1 0 0,1-1 0,-1 1 0,1-1 0,0 1 0,0-1-527,-1-12 1158,3 13-1117,-1 1 0,1-1 0,-1 0 1,1 1-1,0-1 0,-1 1 0,1-1 0,0 1 0,-1 0 0,1-1 0,0 1 1,0 0-1,0 0-41,2 0 77,90-9 393,-37 4-74,8-3-396,179-41 909,-215 48-833,-29 1-77,1 0 1,-1 0-1,0 0 1,1 0-1,-1 0 0,1 0 1,-1 1-1,1-1 0,-1 0 1,0 0-1,1 0 1,-1 1-1,1-1 0,-1 0 1,0 1-1,1-1 0,-1 0 1,0 1-1,0-1 1,1 0-1,-1 1 0,0-1 1,0 0-1,1 1 0,-1-1 1,0 1-1,0-1 0,0 1 1,0-1-1,0 0 1,1 1-1,-1-1 0,0 1 1,0-1-1,0 1 0,0-1 1,-1 1-1,1-1 1,0 1-1,0-1 0,0 0 1,0 1-1,0-1 0,0 1 1,-1-1-1,1 1 1,0-1-1,0 0 0,-1 1 1,1-1-1,0 0 0,0 1 1,-1-1-1,1 0 1,-1 1 0,-3 4-117,-1 1 1,0-1 0,0 0-1,-1 0 1,0-1 0,1 1-1,-1-1 1,-2 0 116,-28 23-2709,19-12 1709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31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174 310 5097,'-4'61'246,"0"4"134,-3 8-380,0-40 12,-1-1 0,-2-1 1,-1 1-1,-2 0-12,-5 15 24,17-43-14,-1 0-1,0 0 1,0 0 0,-1 0 0,1 0 0,-1 0-1,1-1 1,-1 1 0,0-1 0,-1 0-1,-2 3-9,5-6 10,0 1 0,0 0-1,0-1 1,0 1 0,0-1-1,0 1 1,0-1 0,0 1-1,0-1 1,0 0 0,0 1-1,-1-1 1,1 0 0,0 0-1,0 0 1,0 0 0,-1 0-1,1 0 1,0 0 0,0-1-1,0 1 1,0 0 0,-1-1-1,1 1 1,0 0 0,0-1-1,0 0 1,0 1 0,0-1-1,0 1 1,0-1 0,0 0-1,0 0 1,1 0 0,-1 0-1,0 1 1,0-1 0,1 0-1,-1 0 1,1 0 0,-1-1-1,0 0-9,-2-4 32,1 0 1,0 0-1,0 0 0,0-1 0,1 1 0,-1-1 0,2 1 0,-1-1 1,1 1-1,0-6-32,0 8 10,1-30 23,2 1 0,1 0-1,2 0 1,1 1-1,3-4-32,-3 8 9,48-207 50,-51 214-58,2 1 0,0 0 1,1 0-1,7-15-1,-10 28-8,0 0 1,0 0 0,0 0 0,1 1 0,0-1-1,0 1 1,1 0 0,0 1 0,0-1-1,0 1 1,0 0 0,1 1 0,6-4 7,-12 7-6,1 0 0,-1 1 0,1-1 0,-1 0 1,1 1-1,-1 0 0,1-1 0,0 1 0,-1 0 0,1 0 0,-1 0 1,1 0-1,0 0 0,-1 0 0,1 0 0,0 0 0,-1 1 0,1-1 1,-1 1-1,1-1 0,-1 1 0,1 0 0,1 0 6,-1 1 28,1 1 1,0-1-1,-1 0 0,1 1 0,-1 0 1,0-1-1,0 1 0,0 0 0,0 0 1,-1 0-1,1 2-28,4 9 185,0 1 1,-2 0-1,1 0 0,0 11-185,5 39 664,-1 35-664,5 33 249,35 147-334,-47-275-1096,-4-7 771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32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0 612 6657,'9'-3'565,"-1"1"0,1-1-1,-1 2 1,1-1-1,4 0-564,20-3 22,94-26-233,0-6 1,3-7 210,-121 41-12,3-1 5,0 0 0,0-1 0,0 0 0,-1-1 1,0 0-1,0-1 0,0 0 0,8-8 7,-17 13-3,-1 0 0,1 0 1,-1 0-1,0 0 0,0 0 0,0-1 1,0 1-1,0 0 0,0-1 0,-1 1 0,1-1 1,-1 1-1,0-1 0,0 1 0,0-1 1,0 1-1,0-1 0,0 1 0,-1-2 3,-1-8-10,-1 1-1,0-1 0,-4-8 11,1 5-8,-11-49 133,2-1 1,3-1 0,-1-40-126,14 128 28,-1 1-1,-1 0 1,-1-1 0,-3 12-28,-1 17 70,1 13 191,2 65-261,4-99 19,2 0-1,1 0 1,1 0 0,2-1 0,5 14-19,2-2 4,1-1 0,17 29-4,-25-54-6,1-1 1,1-1-1,0 0 1,1 0-1,0-1 1,1 0 0,0 0-1,13 9 6,6 0-154,-28-20 66,0-1 0,-1 1 0,1 0 0,0 0 0,0-1 0,-1 1 0,1-1 0,0 1 0,0-1 0,0 0 0,0 0 0,0 0 0,-1 0 0,1 0 0,0 0 0,1 0 88,-3 0-49,0-1-1,1 1 0,-1 0 0,0 0 0,1 0 1,-1 0-1,0-1 0,0 1 0,1 0 0,-1 0 0,0 0 1,1-1-1,-1 1 0,0 0 0,0-1 0,1 1 0,-1 0 1,0 0-1,0-1 0,0 1 0,0 0 0,0-1 1,1 1-1,-1-1 0,0 1 0,0 0 0,0-1 0,0 1 50,-1-19-816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32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83 256 7242,'-83'-125'2584,"90"116"-2280,37-1-256,22-3-120,26-11-32,10 1 8,-8 2-88,-13 4-128,-21 6-792,-7 9-377,-21 8 881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33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3 799 5793,'-1'-1'99,"1"0"0,0 0 0,0 0 0,-1 0 0,1 0 0,0 1 0,0-1 0,0 0 0,0 0-1,0 0 1,0 0 0,0 0 0,0 0 0,1 0 0,-1 0 0,0 0 0,1 0 0,-1 0 0,0 0 0,1 1 0,-1-1 0,1 0-1,0 0 1,-1 0-99,20-26-300,-12 17 440,11-18-143,-2 0-1,-1-1 1,-1 0-1,-1-2 1,6-19 3,-12 25-31,-1 0 1,-2 0-1,0 0 0,-1-1 0,-2 0 1,0 0-1,-2-15 31,-6-26-277,-2 1 1,-3 1-1,-6-12 277,16 73 32,0-4 96,-1 1-1,0 0 0,-1-1 0,0 1 1,-1-2-128,5 12 47,-1 0 1,0 0 0,0 0-1,0-1 1,0 1 0,-1 0-1,1 0 1,-1 0 0,0 1-48,-2 11 9,1 4 45,1 1 0,0 0 0,2-1 0,0 1 0,1-1-1,1 1 1,1-1 0,1 1-54,5 16 28,-2 1 0,-1-1 0,-2 1 0,-1 1 0,-2-1 0,-2 0 0,-2 14-28,-10 95 28,11-121 0,2-17 130,-1-15 230,4-11 38,0 9-363,12-29-4,3-1 0,6-8-59,-7 15-2,0-3-12,-6 11 1,1 0 0,5-4 13,-14 22-3,0 0 1,1 1-1,0-1 1,0 1-1,0 0 1,0 1-1,1-1 1,0 1-1,0 0 1,1 0 2,-5 3-1,-1 0-1,1 0 1,0 0 0,0 0-1,0 1 1,0-1 0,0 1 0,0-1-1,0 1 1,0 0 0,0-1 0,0 1-1,0 0 1,0 0 0,0 1 0,0-1-1,0 0 1,0 1 0,0-1-1,1 1 2,-1 0-1,-1 0-1,1 1 1,-1-1-1,1 0 1,-1 1-1,1-1 0,-1 1 1,0-1-1,0 1 1,0 0-1,0-1 0,0 1 1,0 0-1,0 0 1,-1 0-1,1-1 0,-1 1 1,1 0-1,-1 0 1,0 0-1,0 2 2,7 66 22,-6-48-11,1 1-1,1-1 1,1 1 0,1-1 0,1 0 0,7 17-11,-12-38 1,-1 0 0,1 1 0,-1-1 0,1 0 0,-1 0 0,1 0 0,-1 0 0,1 0 0,0 0 0,0 0 0,0 0 0,0 0 0,0 0 0,-1 0 0,2-1 0,-1 1 0,0 0 0,0-1 0,0 1 0,0 0 0,0-1 0,0 0 0,1 1 0,-1-1 0,0 0-1,0 1 1,1-1-1,0-1 5,0 1-1,0-1 0,-1 1 0,1-1 0,0 0 0,0 0 0,-1 0 0,1 0 0,-1 0 0,1-1 0,-1 1 0,1 0 0,-1-1 1,0 1-1,1-1 0,-1 1 0,0-1 0,1-1-4,24-36 28,-1-1 0,-2-2 1,-2 0-1,4-16-28,-22 73-2,0 0 1,0 0-1,2 0 2,18 41 1,-22-54-3,1 0 1,-1 0-1,1 0 0,-1 0 0,1 0 1,0 0-1,0 0 0,0 0 0,0-1 0,0 1 1,0-1-1,1 1 0,-1-1 0,0 0 1,1 0-1,-1 0 0,1 0 0,-1 0 0,1-1 1,0 1-1,-1-1 0,1 1 0,-1-1 1,3 0 1,2-1-78,0 1 0,0-1 1,0 0-1,0 0 0,0-1 0,-1 0 1,1 0-1,0-1 78,29-17-1247,-7 0 542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33.6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113 129 7362,'-102'-122'2688,"91"116"-2224,11 8-248,13 4-344,4-4-224,17 9-1408,0 2 1216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39.4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372 250 1832,'85'-166'1363,"-69"122"-384,-17 26 128,-1 10-464,2 7-589,0 1 1,0-1-1,0 0 1,0 1-1,0-1 1,0 1-1,0-1 1,0 1-1,-1-1 1,1 1-1,0-1 0,-1 0 1,1 1-1,0 0 1,-1-1-1,1 1 1,0-1-1,-1 1 1,1-1-1,-1 1 1,1 0-1,-1-1 0,1 1 1,-1 0-1,1-1 1,-1 1-1,1 0 1,-1 0-1,1 0 1,-1 0-1,1-1 1,-1 1-1,0 0 1,1 0-1,-1 0 0,1 0 1,-1 0-1,0 0 1,1 0-1,-1 0 1,1 1-55,-3-1 55,0 1 1,0-1 0,0 1-1,1 0 1,-1 0 0,0 1-1,1-1 1,-2 1-56,-10 8 110,0 1 0,1 0 1,1 1-1,-4 4-110,15-14 7,-12 11 38,-143 149 352,121-122-337,2 1-1,2 2 1,-7 14-60,28-41 5,1 2 0,0-1-1,2 1 1,-1 2-5,6-16 0,1 0-1,-1 0 1,1 0 0,0 0 0,1 1 0,-1-1 0,1 0 0,-1 0 0,1 0 0,1 1-1,-1-1 1,1 0 0,-1 0 0,1 0 0,0 0 0,0 0 0,1 0 0,-1 0 0,1 0 0,0 0-1,2 2 1,-1-3-2,0 0 0,0-1-1,0 0 1,1 1-1,-1-1 1,1-1 0,-1 1-1,1 0 1,0-1 0,0 0-1,0 0 1,0 0-1,0 0 1,0 0 0,0-1-1,0 0 1,0 0-1,0 0 1,0 0 0,0-1-1,3 0 3,15-3-18,0 0-1,0-2 0,9-4 19,-18 6-8,8-2 1,35-12-81,39-18 88,-79 30-7,-1-1-1,-1-1 1,1-1-1,-2 0 1,1-1-1,-1 0 1,-1-1-1,7-6 8,-10 9 1,-9 8 0,1 0-1,-1-1 1,1 1 0,0-1-1,-1 1 1,1-1 0,-1 1 0,1-1-1,-1 1 1,1-1 0,-1 1-1,1-1 1,-1 1 0,0-1 0,1 0-1,-1 1 1,0-1 0,0 0 0,1 1-1,-1-1 1,0 0-1,0 1 3,-1 0 0,1 0 0,0 0 0,0 0 0,0 0 0,-1 0 0,1 0 0,0 0 0,0 0 0,-1 0 0,1 0 0,0 0-1,0 0 1,-1 0 0,1 0 0,0 0 0,0 0 0,-1 0 0,1 0 0,0 0 0,0 0 0,0 0 0,-1 1 0,1-1 0,0 0 0,0 0 0,0 0 0,-1 0 0,1 0 0,0 1 0,0-1 0,0 0-3,-4 9-1,1 0 0,1 0 1,-1 0-1,2 0 1,-1 0-1,1 1 0,0-1 1,1 0-1,0 1 1,1-1-1,1 6 1,-2-13-1,1 1 0,-1-1 0,1 1 0,0-1 0,0 1 0,0-1 0,0 0 0,0 1 0,1-1 0,-1 0 0,1 0 0,-1 0 0,1 0 0,0 0 0,0-1 0,0 1 0,0 0 0,0-1 0,0 0 0,0 1 0,0-1 0,1 0 0,-1 0 0,0 0 0,3 0 1,-1 1-2,1-1 0,0-1 0,-1 1 0,1-1 1,0 1-1,-1-1 0,1 0 0,0-1 1,0 1-1,-1-1 0,1 0 0,0-1 2,7-2 0,0-1-1,0-1 1,-1 0-1,0 0 1,-1-1-1,1 0 1,-1-1-1,0-1 1,-4 4 2,1-1 0,-1 0 0,0-1 0,0 0-1,-1 0 1,0 0 0,0 0 0,-1-1 0,0 0 0,0 0-1,2-7-1,-5 11 3,-1-1 0,1 1-1,-1-1 1,0 1-1,0-1 1,-1 1-1,1 0 1,-1-1-1,0 1 1,0-1 0,0 1-1,-1 0 1,0 0-1,0 0 1,0 0-1,0 0 1,0 0 0,-1 1-1,0-1 1,1 1-1,-1-1 1,-1 1-1,1 0 1,-1 0-3,0-1 11,-1-1 0,0 1 1,-1 1-1,1-1 0,-1 1 0,1 0 0,-1 0 0,0 0 1,0 1-1,0 0 0,-1 0 0,1 1 0,0-1 1,-1 1-1,-5 0-11,8 2-36,1-1 1,0 1-1,0 0 1,-1 0 0,1 0-1,0 1 1,0-1-1,0 1 1,0-1-1,1 1 1,-1 0-1,0 0 1,1 0 0,-1 1-1,1-1 1,0 0-1,-1 1 1,1 0-1,0-1 1,1 1-1,-1 0 1,1 0 0,-1 0-1,1 0 1,0 0-1,0 1 1,0-1-1,0 0 1,1 0-1,-1 1 1,1-1 0,0 0-1,0 1 36,6 26-445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0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1 804 2545,'2'-32'6901,"14"-13"-7319,-10 30 967,-5 13-545,20-49 172,-2-1 0,-3-2 0,2-15-176,-11 19 91,-2 1 0,-1-39-91,-8-101 85,1 118-53,1 42-29,1 21-32,0 21-35,-3 47-8,2-40 71,1-1-1,0 1 0,3 16 2,9 34 30,15 51-30,1 0 5,-1 50-25,-14-81-3,5 1-1,9 23 24,-25-112-3,0 1 0,-1 0 1,1 0-1,1 0 0,-1-1 0,0 1 1,1-1-1,-1 1 0,1-1 0,0 1 1,1 0 2,-3-3-2,1 1 1,0-1 0,0 1-1,0-1 1,-1 0 0,1 1-1,0-1 1,0 0 0,0 0-1,0 1 1,0-1 0,0 0-1,0 0 1,-1 0-1,1 0 1,0 0 0,0-1-1,0 1 1,0 0 0,0 0-1,0-1 1,0 1 0,-1 0-1,1-1 1,0 1 0,0-1-1,0 1 1,-1-1 0,1 1-1,0-1 1,-1 1 0,1-1-1,0 0 2,6-5-2,0-1-1,-1 0 1,1 0 0,-1-1-1,2-4 3,6-6 0,3-7-8,0 0 0,-2-1-1,0-1 1,-2 0 0,-1-1 0,3-12 8,-1-6-61,-1 0 1,-3-1-1,3-30 61,-4-1-132,-2-35 132,-6 82 57,-2-1-1,-1 0 0,-1 0 1,-7-25-57,9 52 51,0 0 0,-1 0 1,1 0-1,-1 1 0,0-1 1,-1 0-1,1 1 0,-1-1 0,1 1 1,-1 0-1,-4-4-51,7 8 7,0 0-1,-1 0 1,1-1 0,0 1-1,0 0 1,-1 0 0,1 0-1,0-1 1,-1 1 0,1 0 0,0 0-1,-1 0 1,1 0 0,-1 0-1,1 0 1,0 0 0,-1 0-1,1 0 1,0 0 0,-1 0-1,1 0 1,0 0 0,-1 0 0,1 0-1,-1 0 1,1 0 0,0 0-1,-1 1 1,1-1 0,0 0-1,-1 0 1,1 0 0,0 1-1,0-1 1,-1 0 0,1 0-1,0 1 1,0-1 0,-1 0 0,1 0-1,0 1 1,0-1 0,0 0-1,-1 1 1,1-1 0,0 0-1,0 1 1,0-1 0,0 1-1,0-1 1,0 0 0,0 1 0,0-1-7,-7 27 41,6-22-34,-6 37-3,2 1 0,2 0 0,1 0 0,3 0 0,2 15-4,11 64 0,11 28 0,6 2 6,-30-147-10,0 0 0,0 0 0,1 0-1,0 0 1,0 0 0,1 2 4,-2-5-3,-1-1 0,1-1 1,0 1-1,-1 0 0,1 0 1,0 0-1,0 0 0,-1 0 0,1-1 1,0 1-1,0 0 0,0-1 1,0 1-1,0-1 0,0 1 1,0-1-1,0 1 0,0-1 0,0 0 1,1 1-1,-1-1 0,0 0 1,0 0-1,0 0 0,0 0 0,0 0 1,1 0-1,-1 0 0,0 0 1,0-1 2,7-1-19,1 0 0,-1-1 1,0 0-1,0-1 0,0 0 1,-1 0-1,4-3 19,51-39-212,-40 28 119,17-13-67,-8 6 33,1 1 0,2 1 127,-33 23-2,-1-1 0,0 1 0,1 0 1,-1 0-1,0-1 0,1 1 0,-1 0 0,1 0 0,-1-1 0,1 1 0,-1 0 0,1 0 0,-1 0 0,0 0 1,1 0-1,-1 0 0,1 0 0,-1 0 0,1 0 0,-1 0 0,1 0 0,-1 0 0,1 0 0,-1 0 0,1 0 1,-1 0-1,1 1 0,-1-1 0,0 0 0,1 0 0,-1 1 0,1-1 0,-1 0 0,0 0 0,1 1 2,0 0 1,-1 1-1,1-1 0,-1 0 0,1 1 0,-1-1 1,0 0-1,1 1 0,-1-1 0,0 1 0,0-1 1,0 1-1,0 0 0,-7 47 108,6-46-91,1 1-3,-4 12 32,1 0 1,1 0 0,0-1-1,2 1 1,-1 0 0,2 4-47,-1-17-2,1 0-1,-1 0 1,1-1 0,-1 1 0,1 0-1,0-1 1,0 1 0,0 0 0,0-1-1,0 1 1,1-1 0,-1 0 0,1 1-1,0-1 1,-1 0 0,1 0 0,0 0-1,0 0 1,0 0 0,1 0-1,-1-1 1,0 1 0,1-1 0,-1 0-1,1 1 1,-1-1 0,1 0 0,0-1-1,-1 1 1,1 0 0,0-1 0,0 1-1,-1-1 1,1 0 0,0 0 0,0 0-1,0-1 1,-1 1 0,2 0 2,7-2-149,0 0 0,1-1 0,-1 0 0,-1-1 1,1 0-1,0-1 0,-1 0 0,6-4 149,47-31-448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0.9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0 7017,'-7'6'191,"0"-1"0,0 2-1,1-1 1,0 1-1,0-1 1,1 2-1,0-1 1,0 1-1,1-1 1,0 1-1,0 0 1,1 1-1,0-1 1,0 1-1,1-1 1,0 1-1,0 5-190,-2 16-44,2 1 1,1-1-1,1 1 0,3 14 44,-1-17-10,1-1 0,0 0 0,3-1 0,0 1 0,1-1-1,2 0 1,5 9 10,-11-27-17,1 0 0,0 0 0,1 0 0,0-1 0,0 0-1,0 0 1,1 0 0,0-1 0,0 0 0,1 0-1,0 0 1,0-1 0,0 0 0,1 0 0,0-1 0,0 0-1,0-1 1,0 1 0,0-2 0,1 1 0,-1-1-1,1 0 1,0-1 0,3 1 17,1-1-13,1-1 0,-1 0 1,1-1-1,-1 0 0,0-1 0,0 0 0,0-1 1,0-1-1,0 0 0,-1-1 0,1 0 0,7-5 13,-11 5 3,-1-1-1,1 0 0,-1-1 1,0 0-1,0 0 0,-1-1 1,0 0-1,0 0 1,-1 0-1,0-1 0,-1 0 1,1 0-1,-2-1 0,1 1 1,-2-1-1,2-4-2,5-23 35,-2 0-1,1-13-34,-3 10 303,9-23-303,-12 57 130,2 13-36,-5-7-93,41 66 50,6 2-51,-6-10-32,20 41 32,-57-92-2,-1-1-1,0 0 1,-1 1-1,1-1 1,-1 1-1,-1-1 1,1 1-1,-1 0 1,0 0-1,0 5 3,-1-9 1,-1 1-1,1-1 0,-1 1 0,0-1 0,1 0 1,-2 1-1,1-1 0,0 0 0,-1 0 1,1 0-1,-1 0 0,0 0 0,0 0 0,0-1 1,0 1-1,0 0 0,-1-1 0,1 0 1,-1 1-1,0-1 0,0 0 0,0 0 0,-8 5 14,0-1 0,0 0 0,-1 0 0,0-1 0,0-1 0,-1 0 0,-2 0-14,44-13-144,0-1 0,26-13 144,-14 5-151,-12 6 39,205-92-2602,-194 84 2059,-1-2 0,-1-2-1,-1-1 1,20-19 655,-55 43 16,38-37 258,-38 35-102,1 0 0,0 0 0,-1 0 1,0 0-1,0-1 0,0 1 0,0-1 0,0 1 0,-1-1 0,0 0 0,1 0-172,-2 3 45,0 1 0,0 0 0,0 0 0,0-1 0,0 1 0,0 0 0,0 0 0,0-1 0,0 1 0,0 0 0,0 0 0,0-1 0,0 1 0,-1 0 0,1 0-1,0-1 1,0 1 0,0 0 0,0 0 0,0-1 0,0 1 0,-1 0 0,1 0 0,0 0 0,0 0 0,0-1 0,-1 1 0,1 0 0,0 0 0,0 0 0,-1 0 0,1 0 0,0 0-1,0-1 1,-1 1-45,-12 0 765,-14 7-27,20-3-695,1 0 0,0 0 1,0 0-1,1 1 0,-1 0 1,1 0-1,0 0 1,1 1-1,-1 0 0,1 0 1,0 0-1,0 0 0,1 1 1,0-1-1,0 1 0,0 0 1,1 1-44,1-4 2,-1 1 1,1 0 0,0 0 0,1 0-1,-1 0 1,1 0 0,0 0 0,1 0-1,-1 0 1,1 0 0,0 0 0,0 0-1,0 0 1,1 0 0,-1 0 0,1-1-1,1 1 1,-1-1 0,1 1 0,-1-1-1,1 0 1,0 0 0,1 0-1,-1 0 1,1 0-3,2 1 5,1 0-1,-1 0 1,1 0 0,0-1-1,0 0 1,1 0-1,-1-1 1,1 0-1,0 0 1,0-1 0,-1 0-1,2-1 1,-1 1-1,0-1 1,0-1-1,0 0 1,1 0-5,-3 0-113,1-1-1,-1 0 1,1 0 0,-1-1 0,1 1-1,-1-2 1,0 1 0,1-1 0,-2 1-1,1-2 1,0 1 0,0-1 0,-1 0-1,0 0 1,0 0 0,0-1 0,0 1-1,-1-1 1,0 0 0,0-1 0,1-1 113,16-31-1974,-5-6 815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1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11 5617,'-5'-2'298,"1"0"1,-1 0-1,0 1 0,0 0 0,0 0 0,0 0 0,0 1 0,0-1 1,0 1-1,-4 1-298,6-1 18,0 1-1,0 0 1,0 0 0,1 0 0,-1 0 0,0 1 0,1-1 0,-1 1-1,0-1 1,1 1 0,0 0 0,-1 0 0,1 0 0,0 0 0,0 0-1,0 1 1,1-1 0,-1 1 0,-1 1-18,-10 21 2,0-1 1,2 2-1,0-1 1,2 2-1,1 0-2,-6 26 7,2 2-1,2 3-6,5-26 4,2 0-1,1 0 0,2 0 0,1 0 1,4 20-4,-3-37-2,0-1 1,1 1 0,1-1-1,0 0 1,1 0-1,1-1 1,0 1 0,1-1-1,0 0 1,1-1 0,0 0-1,1 0 1,5 4 1,-9-11-4,0 1 1,1-2-1,0 1 1,0-1-1,1 1 0,-1-2 1,1 1-1,0-1 1,0 0-1,4 1 4,-6-2-2,-1-1 1,1 0-1,-1-1 0,1 1 1,0-1-1,0 0 0,-1 0 1,1 0-1,0-1 0,-1 0 1,1 1-1,0-2 0,-1 1 1,0 0-1,1-1 1,-1 0-1,3-2 2,3-1-3,-1-1 1,0-1-1,0 0 1,-1 0-1,0 0 1,0-1 0,-1-1-1,0 1 1,0-1-1,-1 0 1,0-1-1,4-8 3,3-12-25,-1 0 0,-2 0 0,4-22 25,11-31-55,-22 76 28,-1 0 0,1 0 0,1 1 0,-1-1 0,1 1 1,0-1-1,3-2 27,-6 8-6,0-1 0,0 1 0,0 0 0,0 0 0,1 0 1,-1 0-1,0 1 0,0-1 0,1 0 0,-1 0 0,0 1 0,1-1 1,-1 1-1,1-1 0,-1 1 0,1-1 0,-1 1 0,1 0 0,-1 0 1,1 0-1,-1 0 0,1 0 0,-1 0 0,1 0 0,-1 0 0,1 1 1,-1-1-1,0 1 0,1-1 0,-1 1 0,1-1 0,-1 1 0,0 0 1,1 0-1,-1 0 0,0-1 0,0 1 0,1 1 6,5 5-11,0 0 1,-1 0-1,0 1 1,0-1-1,-1 1 0,1 1 1,-2-1-1,4 8 11,3 10 17,-1 0-1,2 12-16,-2-3 21,-3 1 0,0 0 0,0 33-21,-5-60 195,2-24 546,0-2-734,1 0 0,0 1 0,1-1 0,1 1 0,5-7-7,-3 4 2,-1 4-5,0-1 0,1 2 0,1-1 0,0 1-1,1 0 1,1 1 0,1-1 3,-8 9-1,1 0 0,0 0 0,-1 1 1,1 0-1,1 0 0,-1 0 0,1 1 0,-1 0 0,1 0 0,0 0 1,0 1-1,0 0 0,1 1 0,-1-1 0,0 1 0,5 1 1,-9 0 0,1 0 0,-1 0-1,1 1 1,-1-1 0,0 1 0,1 0-1,-1 0 1,0 0 0,1 1-1,-1-1 1,0 1 0,0 0 0,0-1-1,-1 1 1,1 1 0,1 0 0,0 1-1,0 1-1,0-1 1,-1 1 0,1 0 0,-1 0 0,0 0 0,0 0-1,-1 1 1,1 2 1,1 4-2,0 0-1,-1 0 1,-1 1-1,0-1 1,0 1 0,-2 0-1,1-1 1,-2 13 2,-4-1-5,1-7 2,5-17 4,-1 0 0,0 0-1,0 0 1,0 0 0,0 0-1,0 0 1,0 0 0,0 0-1,0 0 1,0 0 0,0 0-1,1 0 1,-1 0 0,0 0-1,0 0 1,0 0 0,0 0 0,0 0-1,0 0 1,0 0 0,0 0-1,0 0 1,1 0 0,-1 0-1,0 0 1,0 0 0,0 0-1,0 0 1,0 0 0,0 0-1,0 1 1,0-1 0,0 0-1,0 0 1,0 0 0,0 0 0,0 0-1,0 0 1,1 0 0,-1 0-1,0 0 1,0 0 0,0 0-1,0 1 0,4-13-44,10-21-243,2 1-1,8-12 288,-16 30-144,-5 7-76,0 1 0,1 0 0,-1 0-1,1 0 1,0 0 0,1 1-1,-1 0 1,1 0 0,0 0 0,1 0-1,3-2 221,16-1-812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2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260 83 2000,'-78'0'1047,"77"0"-996,0 0 0,0 0 0,0-1 0,0 1 0,0 0-1,0 0 1,0-1 0,0 1 0,0-1 0,0 1 0,0-1 0,1 1-1,-1-1 1,0 1 0,0-1 0,0 0 0,1 1 0,-1-1 0,0 0-1,1 0 1,-1 0 0,0 1 0,1-1 0,0 0 0,-1 0 0,1 0 0,-1 0-1,1-1-50,-1-24 1117,1 18-678,0 6-338,-2-17 910,2 18-944,0 1-1,0-1 0,-1 1 0,1-1 0,0 1 0,-1-1 0,1 1 0,0-1 0,-1 1 0,1-1 0,-1 1 0,1-1 0,-1 1 0,1 0 0,-1-1 0,1 1 1,-1 0-1,1-1 0,-1 1 0,0 0 0,1 0 0,-1 0 0,1-1 0,-1 1 0,0 0 0,1 0 0,-1 0 0,1 0 0,-2 0-66,1 1 25,0 0-1,0 0 1,0 0 0,0 0-1,0 0 1,0 1-1,0-1 1,0 0 0,0 1-1,1-1 1,-1 0-1,0 1 1,1-1 0,-1 1-1,1-1 1,0 1-1,-1-1 1,1 1-25,-5 13 32,-1 0 0,0 0 1,-1 0-1,-1-1 0,0 0 0,-9 10-32,8-11 15,1 0 0,0 0 0,1 0 0,0 1 0,1 1 0,1-1 0,0 1 0,1 1-15,0-2 8,2 1 0,-1-1 0,2 1 0,0-1 0,1 1 0,0 0 0,1-1 0,1 1-8,-1-8 1,0 1 0,1-1 0,0 0 0,0 0 0,1-1 0,-1 1 0,1 0 0,1-1 0,-1 1 0,1-1 0,1 0 0,-1-1 0,1 1 0,0-1 0,0 0 0,5 4-1,-7-7 1,1 0 0,-1 0-1,1 0 1,0-1-1,-1 1 1,1-1 0,0 0-1,0 0 1,0-1-1,0 1 1,0-1 0,0 0-1,-1 0 1,1 0-1,0 0 1,0-1-1,0 0 1,0 0 0,0 0-1,0 0 1,-1 0-1,1-1 1,0 0 0,0 0-1,12-6 4,-1-1 1,0-1 0,0 0 0,10-10-5,-6 5 12,-1-1 0,-1-1 1,0 0-1,-2-1 0,0-1 0,10-17-12,-21 30 0,0 0 1,0-1-1,-1 0 0,0 0 0,0 0 0,0 0 0,-1-1 0,0 1 0,-1-1 0,0 1 1,0-1-1,0 0 0,-1 1 0,0-1 0,-1 0 0,0 1 0,0-1 0,0 1 0,-1-1 1,0 1-1,-1 0 0,-2-7 0,1 7 0,0 0 0,-1 1 0,0-1 0,0 1 0,0 0 1,-1 0-1,0 1 0,0 0 0,0 0 0,-3-2 0,7 6-1,1 0 1,-1 0-1,0 0 0,1 0 0,-1 0 1,0 0-1,0 0 0,0 0 1,0 1-1,0-1 0,0 1 0,0 0 1,0-1-1,0 1 0,0 0 1,0 0-1,0 0 0,0 0 0,0 1 1,0-1-1,0 1 0,0-1 1,0 1-1,0-1 0,0 1 1,1 0-1,-1 0 0,0 0 0,0 0 1,1 0-1,-1 1 0,1-1 1,-1 0-1,1 1 0,-1-1 0,1 1 1,0 0-1,0-1 0,0 1 1,0 0-1,0 0 0,0-1 0,0 1 1,-2 4-120,1 1 0,0-1 0,0 0-1,0 1 1,1-1 0,0 1-1,0-1 1,1 1 0,0-1 0,0 1 120,8 34-471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49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 4793,'73'-5'3096,"56"-5"-300,12-8-2796,-95 14 112,0 1 1,0 2-1,0 3 1,41 6-113,-71-7-198,-12 0 28,-4-1 66,0 0 0,0 0 0,1 0 0,-1 0 1,0 1-1,1-1 0,-1 0 0,0 0 0,1 0 1,-1 0-1,0 0 0,1 0 0,-1 0 1,1 0-1,-1 0 0,0 0 0,1 0 0,-1 0 1,0 0-1,1 0 0,-1 0 0,0-1 0,1 1 1,-1 0-1,0 0 0,0 0 0,1 0 1,-1-1-1,0 1 0,1 0 0,-1 0 0,0-1 1,0 1-1,1 0 0,-1 0 0,0-1 0,0 1 1,0 0-1,0-1 0,1 1 0,-1 0 1,0-1-1,0 1 0,0-1 104,0-1-1119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2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 7170,'0'-1'113,"1"1"0,-1 0 0,1-1 1,0 1-1,-1 0 0,1-1 1,-1 1-1,1 0 0,0 0 0,-1 0 1,1-1-1,0 1 0,0 0 1,-1 0-1,1 0 0,0 0 0,-1 0 1,1 1-1,0-1 0,-1 0 1,1 0-1,0 0 0,0 1-113,22 6-291,-13-4 417,-2 0-133,-1 0-1,1 0 1,-1 1 0,0-1-1,0 2 1,0-1 0,-1 1-1,1 0 1,-1 0 0,0 1-1,0 0 1,-1 0 0,0 0 0,0 1-1,3 5 8,-3-4 1,-1 0 0,0 0 0,0 0 0,-1 0 0,0 1 0,0-1-1,-1 1 1,0 0 0,-1 0 0,0 0 0,0 0 0,-1 0 0,0 0 0,-1 2-1,0-7 3,0-1 1,0 0-1,0 0 0,0 0 1,0 0-1,-1 0 1,1 0-1,-1 0 0,0-1 1,0 1-1,0 0 1,-1 0-4,2-3 10,1 1 1,-1 0-1,1 0 1,-1-1 0,0 1-1,1-1 1,-1 1-1,0-1 1,0 1-1,1-1 1,-1 1 0,0-1-1,0 0 1,0 1-1,1-1 1,-1 0-1,0 0 1,0 0-1,0 1 1,0-1 0,0 0-1,1 0 1,-1 0-1,0 0 1,0-1-1,0 1 1,0 0-1,0 0 1,1 0 0,-1-1-1,0 1 1,0 0-1,0-1 1,1 1-1,-1-1 1,0 1 0,0-1-1,1 1 1,-1-1-1,0 0 1,1 1-1,-1-1 1,1 0-1,-1 1 1,1-1 0,-1 0-1,1 0-10,-1-1 21,0 0 0,0 0 0,0 0 0,1 0 0,-1-1 0,1 1 0,-1 0 0,1-1 0,0 1 0,0 0 0,0-1 0,0 1 0,0 0-1,0 0 1,1-1 0,-1 1 0,1 0-21,14-43 70,-11 35-54,7-17-39,1 0 1,2 1-1,10-15 23,-20 33-13,1 0-1,1 0 1,0 1-1,0 0 1,0 0-1,1 0 1,0 1-1,0 0 1,1 1-1,-1-1 1,1 1-1,1 1 1,3-2 13,-9 5-4,1 0 1,-1 0-1,0 1 1,0-1-1,0 1 0,1 0 1,-1 0-1,0 0 1,0 0-1,1 1 1,-1 0-1,0-1 0,0 1 1,0 0-1,0 0 1,0 1-1,0-1 1,0 1-1,0-1 0,-1 1 1,1 0-1,0 0 1,-1 0-1,0 0 0,1 1 1,-1 0 3,9 9-56,-1 0 0,-1 1-1,0 0 1,6 14 56,-5-10-140,50 80-2301,-28-54 1572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4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5241,'2'2'440,"0"1"-1,0 0 0,1-1 1,-1 1-1,1-1 0,-1 0 1,1 0-1,2 1-439,37 15 43,-36-15-30,0 0 1,0-1 0,0 0 1,0 0-1,0 0 1,0 0-1,0-1 1,0 0-1,1-1 1,-1 1-1,0-1 0,1 0 1,-1-1-1,0 1 1,0-1-1,1-1 1,-1 1-1,0-1 1,0 0-1,1-1-14,17-9 79,1-2 0,-2-1-1,16-12-78,-32 22-14,0-1 0,-1 1 0,1-1 0,-2-1 0,1 1 0,-1-1 0,1 0 0,-2 0 1,1 0-1,-1-1 0,-1 0 0,1 0 0,2-8 14,-6 14-46,1 0 1,-1 0 0,1 0 0,-1 0-1,0 0 1,0 0 0,0 0 0,0 0-1,0 0 1,-1 0 0,1 0 0,0 0 0,-1 0-1,0 0 1,1 0 0,-1 0 0,0 0-1,0 0 1,0 0 0,0 0 0,0 1-1,-1-1 1,1 1 0,-1-1 0,1 1-1,-1-1 1,1 1 0,-1 0 0,0-1-1,1 1 1,-1 0 0,0 0 0,0 0-1,0 1 1,0-1 45,-4-1-109,1 0-1,-1 1 0,0 0 1,0 0-1,0 0 0,0 1 1,0 0-1,1 0 0,-1 0 1,0 1-1,0 0 0,-2 0 110,-5 3 39,1 1 0,-1 0 0,1 0 0,1 1-1,-1 1 1,1 0 0,0 0 0,1 1 0,-1 1 0,2 0-1,-1 0 1,-3 6-39,-2 2 264,0 1 1,2 1-1,0 0 0,1 1 0,1 1 0,-6 16-264,12-25 86,0 1-1,1-1 1,1 1-1,0-1 1,1 1-1,0 0 0,1 0 1,1 0-1,0 8-85,0-15 9,1 0 0,0-1 0,0 1 1,0-1-1,1 1 0,0-1 0,0 0 0,0 1 0,1-1 0,-1 0 0,1 0 0,0-1 0,1 1 0,-1-1 0,1 1 0,0-1 1,0 0-1,0-1 0,1 1 0,-1-1 0,1 0 0,0 0 0,0 0-9,6 2 5,0-1-1,0 0 1,0-1 0,0-1 0,0 1 0,1-2-1,-1 0 1,1 0 0,0-1 0,-1 0-1,1-1 1,-1 0 0,1-1 0,7-3-5,16-4 15,0-1 1,-1-2-1,33-16-15,-47 18 3,0-1-1,0 0 0,-1-1 1,0-1-1,-1-1 0,-1 0 0,2-4-2,-7 6 2,0-1-1,-1-1 0,0 0 1,-2 0-1,1-1 0,-2-1 1,0 1-1,-1-1 0,3-10-1,5-22 40,-3-1-1,-2-2-39,4-12 132,-14 59-105,1 0 1,0 0-1,1 1 0,-1-1 0,1 0 1,-1 1-1,2-2-27,-3 5 5,1-1-1,-1 1 1,0 0 0,0 0 0,0 0-1,1-1 1,-1 1 0,0 0-1,0 0 1,0 0 0,1-1-1,-1 1 1,0 0 0,0 0 0,1 0-1,-1 0 1,0 0 0,1 0-1,-1-1 1,0 1 0,0 0-1,1 0 1,-1 0 0,0 0 0,1 0-1,-1 0 1,0 0 0,1 0-1,-1 0-4,9 12 109,-1 15-68,-1-1 1,-1 2-1,-2-1 1,0 0-1,-2 1 0,-1 3-41,1-7 11,-1-1 0,-2 1 0,0-1-1,-1 1 1,-2-1 0,0 0 0,-1 0 0,-2-1-1,0 1 1,-2 0-11,1-12 50,5-17 73,3 3-105,0 1 0,1-1 0,-1 0 0,1 0 1,0 0-1,-1 0 0,1 0 0,0 0 0,1 0-18,6-10 11,1-1-1,0 2 0,1-1 1,0 2-1,1-1 0,1 1 1,0 1-1,0 0 0,1 1 1,0 0-1,0 1 0,1 0 1,0 1-1,2 0-10,40-15-13,1 3 0,0 2 1,12 0 12,72-23-72,-108 30 37,-24 8 17,0 0-1,0-1 0,0 0 1,0-1-1,-1 0 0,1 0 1,-1 0-1,0-1 0,5-6 19,-11 11-8,-1-1 0,0 0 0,0 0 0,-1 0 0,1 0 0,0 0 0,0 0 0,0 0 0,-1-1 0,1 1 0,0 0 0,-1 0-1,1-1 1,-1 1 0,0 0 0,1-1 0,-1 1 0,0 0 0,0-1 0,0 1 8,0 0-6,0 0 0,0 0 0,-1 0 1,1 0-1,-1 0 0,1 0 0,-1 0 0,1 0 0,-1 0 0,0 0 0,1 0 1,-1 0-1,0 1 0,0-1 0,1 0 0,-1 0 0,0 1 0,0-1 0,0 1 1,0-1 5,-2-1-4,-1 1 1,0-1 0,0 1 0,1 0 0,-1 0 0,0 0 0,0 0 0,0 0 0,0 1-1,0 0 1,0 0 0,-4 1 3,4-1 7,0 1 1,1 0-1,-1 0 0,1 0 0,-1 1 1,1-1-1,-1 1 0,1 0 0,0 0 0,0 0 1,0 1-1,0-1 0,0 1 0,-2 2-7,1 0 9,0 0 0,0 1 0,0-1-1,1 1 1,-1 0 0,2 0 0,-1 1-1,0 2-8,-1 1 7,2-1 0,0 1 0,0 0 0,1 0 0,0 0 0,0-1-1,1 1 1,1 0 0,-1 0 0,2 0 0,1 9-7,0-12 1,0 1 1,0-1-1,1 0 1,0 0-1,0 0 0,0-1 1,1 1-1,0-1 1,0 0-1,1-1 0,0 1 1,0-1-1,0 0 1,1 0-1,-1-1 1,1 0-1,0 0 0,5 1-1,0 1-3,0-2-1,1 1 0,0-2 0,-1 1 1,1-2-1,0 0 0,1 0 0,-1-1 1,0-1-1,12-1 4,-20 1-1,1-1-1,-1 0 1,1 0-1,-1-1 1,0 1 0,1-1-1,-1 0 1,0-1 0,0 1-1,0-1 1,0 0-1,-1 0 1,1 0 0,-1-1-1,0 0 1,0 0 0,0 0-1,-1 0 1,1 0 0,-1-1-1,0 0 1,0 1-1,0-1 1,-1 0 0,0-1-1,0 1 1,0 0 0,-1 0-1,1-1 1,-1 1-1,-1-1 1,1 0 0,-1 1-1,0-1 1,0 1 0,0-1-1,-1 1 1,0-1 0,0 0 1,-8-22 8,-1 0 0,-1 1 0,-2 0 0,0 0 0,-2 1 0,-4-5-8,-5-8 108,24 36 52,8 7-77,19 16-60,7 5-29,18 3-12,-28-15 8,0 0 0,1 3 10,-21-13 1,0 0-1,0 0 0,0 1 1,0-1-1,-1 1 1,1 0-1,-1 0 0,0 0 1,0 1-1,-1-1 1,1 1-1,-1-1 0,0 1 1,0 0-1,-1 0 1,1 0-1,-1 0 0,0 0 1,-1 0-1,1 0 0,-1 0 1,0 5-1,-1-1 10,0 1 0,-1-1 1,0 0-1,0 0 0,-1-1 1,0 1-1,-1 0 0,1-1 0,-2 0 1,1 0-1,-1 0 0,-1 0-10,6-8 1,-14 23 29,11-10-34,3-12 3,0-1 0,0 0 0,0 0 0,0 1 0,1-1 0,-1 0-1,0 1 1,0-1 0,0 0 0,0 1 0,0-1 0,1 0 0,-1 0 0,0 1 0,0-1 0,0 0-1,1 0 1,-1 0 0,0 1 0,0-1 0,1 0 0,-1 0 0,0 0 0,0 0 0,1 1 0,-1-1-1,0 0 1,1 0 0,-1 0 0,0 0 0,1 0 0,-1 0 0,0 0 0,1 0 1,4 0-27,0 0 0,1-1 0,-1 0 0,0 1 0,1-2 0,-1 1 0,0-1 0,0 0 0,0 0 0,0 0 0,3-3 27,55-34-424,-61 38 409,21-16-298,-1-1 0,-1-1 0,-1-1 0,0-1 0,13-18 313,21-36-1923,4-12 1923,24-34 843,-82 121-791,0 1 1,0-1-1,0 0 1,0 0-1,0 0 0,0 0 1,0 0-1,0 0 1,0 0-1,0 0 0,0 1 1,0-1-1,0 0 1,0 0-1,0 0 1,0 0-1,0 0 0,1 0 1,-1 0-1,0 0 1,0 0-1,0 0 0,0 0 1,0 1-1,0-1 1,0 0-1,0 0 0,0 0 1,0 0-1,1 0 1,-1 0-1,0 0 0,0 0 1,0 0-1,0 0 1,0 0-1,0 0 1,0 0-1,0 0 0,1 0 1,-1 0-1,0 0 1,0 0-1,0 0 0,0 0 1,0 0-1,0 0 1,0 0-1,0 0 0,1 0 1,-1 0-53,-3 21 631,-9 25-649,4-24 52,0-1-1,-2-1 1,0 0 0,-1 0-1,-1-1 1,-1 0-1,-1-1 1,0-1 0,-8 7-34,19-21 6,0-1 0,0 1 0,0-1 1,0 1-1,0-1 0,-1 0 0,1 0 1,-1 0-1,1-1 0,-1 1 0,-1-1-6,3-1 2,1 1 1,0-1-1,0 0 0,-1 0 0,1 0 0,0-1 0,-1 1 0,1 0 1,0 0-1,-1-1 0,1 1 0,0-1 0,0 1 0,0-1 0,-1 1 1,1-1-1,0 0 0,0 1 0,0-1 0,0 0 0,0 0 0,0 0 1,0 0-1,0 0 0,1 0 0,-1 0 0,0 0 0,1 0 0,-1-1 1,1 1-1,-1 0 0,1 0 0,-1-1 0,1 1-2,-3-8 1,1 0 0,0 0 1,0 0-1,1 0 0,0 0 0,1 0 0,0-1 1,1 1-1,-1 0 0,2 0 0,1-6-1,0-1 7,1 0-1,1 1 1,1 0-1,0-1 1,1 2-1,3-6-6,-7 15 1,1-1-1,-1 1 1,1 0-1,1 0 1,-1 1 0,1-1-1,0 1 1,0 0-1,0 0 1,0 0-1,1 1 1,-1 0 0,1 0-1,0 0 1,0 1-1,0 0 1,0 0-1,1 0 1,-1 1 0,0 0-1,1 0 1,-1 1-1,1 0 1,-1 0-1,1 0 1,-1 1 0,5 1-1,0 0-3,0 0 1,-1 1 0,1 0 0,-1 1 0,0 0 0,0 1 0,0 0-1,0 1 1,-1 0 0,0 0 0,0 1 0,-1 0 0,0 0 0,0 1 0,-1 0-1,1 2 3,4 7 3,-2 0-1,0 0 0,-1 1 0,-1 0 0,0 1 0,-2 0 1,0 0-1,-1 1 0,-1-1 0,-1 1 0,0 0 0,-1 17-2,-2-8 3,-1 0 0,-1 0 0,-1 0-1,-2 0 1,-1 0 0,-1-1 0,-1 0-1,-8 15-2,-11 18-1,-4-1-1,-2-2 0,-21 28 2,49-79-2,2-1-1,-1 1-1,0-1 0,0-1 0,0 1 1,-1 0-1,0-1 0,0 0 0,-1 0 0,1-1 1,-1 1-1,0-1 0,0 0 0,-1-1 4,6-2 1,-1 0 1,0 0-1,0-1 0,0 1 0,0-1 0,1 1 0,-1-1 0,0 0 0,0 0 0,0 0 0,0 0 0,0 0 0,0 0 0,0 0 0,0-1 0,1 1 0,-1-1 0,0 1 0,0-1 0,0 0 0,0 0-1,0-1 3,0 1-1,-1-1 0,1 0 0,0 0 0,1 0 1,-1 0-1,0 0 0,1-1 0,-1 1 1,1-1-1,-1 1 0,1-1 0,0-1-2,-2-5 5,0 0 0,1-1 1,0 1-1,0-1 0,1 0 0,1 1 0,-1-1 0,2-2-5,1-11 2,2 0 0,0 0 0,1 1 0,2-1 0,0 1 0,1 1 0,1 0 0,2 0 0,4-6-2,2-2 8,1 2 1,1 0-1,2 1 1,0 1-1,2 1 0,8-6-8,7 0-4,1 1-1,38-21 5,-43 30-98,-2-1 1,-1-2-1,0-1 1,-2-1-1,0-2 98,8-16-714,12-21 714,-38 49-111,-8 11 7,2-2 229,-6 15 266,1-3-315,-6 47 204,1 9-280,5-57 7,0 1 1,0 0 0,0 0 0,1-1 0,0 1 0,0 0-1,1-1 1,-1 1 0,1-1 0,0 1 0,1-1 0,-1 0-1,1 0 1,0 0 0,0 0 0,1 0 0,-1-1 0,1 1-1,0-1 1,0 0 0,1 0 0,-1-1 0,5 3-8,-3-3 7,-1 0 0,1 0 0,0-1 0,0 0 0,0 0 0,0 0 0,0-1 0,0 0 0,0 0 0,1-1 0,-1 0 0,0 0 0,1 0 0,-1-1 0,0 0 0,0 0 0,0 0 0,0-1 0,0 0 0,4-1-7,-2-1 4,0 0 0,-1 0 1,1-1-1,-1 0 0,0 0 0,0 0 1,0-1-1,-1 0 0,0-1 0,0 1 1,-1-1-1,1 0 0,-2-1 0,1 1 1,1-5-5,0 0 11,-1 0 1,-1-1 0,0 0 0,0 0-1,-1 0 1,-1 0 0,0 0-1,-1-1 1,-1-9-12,-16 50-3,-21 68-30,36-92 37,0 0 1,0 0-1,1 0 0,-1 0 0,1 0 1,-1 1-1,1-1 0,0 0 1,0 0-1,1 1 0,-1-1 0,1 0 1,-1 0-5,1-1-94,-1-1 1,1 1-1,0 0 0,-1-1 1,1 1-1,0-1 1,0 1-1,0-1 1,0 1-1,0-1 1,0 0-1,1 0 0,-1 0 1,0 1-1,1-1 1,-1 0-1,0 0 1,1 0 93,-2-1-48,0 0 0,1 0 0,-1 0 1,0 0-1,0 0 0,1 0 0,-1 0 1,0 0-1,0 0 0,0 0 0,1 1 1,-1-1-1,0 0 0,0 0 0,1 0 0,-1 0 1,0-1-1,0 1 0,1 0 0,-1 0 1,0 0-1,0 0 0,1 0 0,-1 0 1,0 0-1,0 0 0,0 0 0,1-1 0,-1 1 1,0 0-1,0 0 0,0 0 0,1-1 48,2-11-894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5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16 8090,'-11'-13'3104,"-2"11"-2031,24 6-977,10 7-96,5 2-344,8 2-193,-2 2-615,-6 4-800,3 9 1280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3:45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1 189 5937,'52'140'2782,"-37"-113"-1526,-4-19-354,1-5-882,0-1-1,-1 0 1,1-1 0,0 0-1,0-1 1,0 0-1,0-1 1,0 0 0,-1-1-1,1-1 1,8-2-20,14-5-151,0-2 0,-1-1 0,10-8 151,-9 5-65,-1-2 1,-2-1 0,6-5 64,-27 17-30,1-1-1,-1-1 1,-1 0 0,1 0-1,-2-1 1,1 0 0,-1 0-1,-1-1 1,0 0-1,4-9 31,-10 19-11,0-1 0,0 1-1,-1-1 1,1 1 0,-1-1-1,1 0 1,-1 1 0,0-1-1,1 0 1,-1 0 0,0 1-1,0-1 1,0 0 0,0 1-1,-1-1 1,1 0 0,-1-1 11,1 3-3,-1-1 0,1 0 0,-1 0 0,1 1 0,-1-1 1,1 0-1,-1 1 0,0-1 0,1 1 0,-1-1 0,0 1 0,0-1 0,1 1 1,-1-1-1,0 1 0,0 0 0,0 0 0,0-1 0,1 1 0,-1 0 1,0 0-1,0 0 0,-1 0 3,-3 0 16,0 0 0,0 1 0,1-1 0,-1 1 0,0 1 1,0-1-1,0 0 0,1 1 0,-1 0 0,1 0 0,-2 1-16,-7 6 75,0 0-1,1 1 0,-1 1 1,2-1-1,0 2 0,0 0 1,1 0-1,0 1 0,-7 13-74,8-11 55,0 1 0,1 0-1,0 1 1,2 0 0,0 0 0,0 1-1,2-1 1,-2 14-55,5-24 7,0 0 1,1 0-1,0 0 1,0 1-1,1-1 0,-1 0 1,1 0-1,1 0 0,0 0 1,0 0-1,0-1 0,1 1 1,-1 0-1,2-1 1,-1 0-1,1 0 0,0 0 1,0 0-1,1 0 0,-1-1 1,1 0-1,0 0 0,5 3-7,-1-2 7,0-1 0,0 0 0,0-1-1,0 1 1,1-2 0,-1 0-1,1 0 1,0 0 0,0-1 0,0-1-1,0 0 1,0 0 0,1-1-1,-1 0 1,0-1 0,0 0 0,0-1-1,0 0 1,4-1-7,-1-1 7,0-1-1,0 0 1,0-1-1,-1 0 1,0-1-1,0 0 1,0-1-1,-1 0 1,0-1-1,-1 0 0,0-1 1,0 0-1,8-12-6,-8 8 0,0-1-1,0 0 1,-2-1 0,1 0-1,-2 0 1,-1-1-1,0 0 1,0 0-1,-2 0 1,0-1-1,-2 1 1,1-1-1,-2 0 1,-1 0-1,0 0 1,-1 1-1,-1-1 1,0 0-1,-5-14 1,-17-53 155,18 73-71,3 12-1,-2 22 38,3-13-105,-3 34-20,2 1 0,2 1 0,2-1 1,2 0-1,5 19 4,-2-5-40,-2 0 0,-4 49 40,0-93-42,-1 0 1,-1 0-1,0 0 0,-1 0 0,0-1 0,-1 1 0,-1-1 0,0 0 1,-1 0-1,0 0 0,-1-1 0,0 0 0,-6 7 42,-9 3-65,0 0 0,-1-2 0,-6 4 65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0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71 1992,'-2'-2'857,"0"0"-505,0-1-136,0 1-96,0 0 64,2 0 208,0 0 48,0 0-24,0 0-80,0 0-192,4-3-80,17-5-40,3 1-40,57-8-208,-54 19-96,5-2-368,-4-2-248,-7-6 608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1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 2056,'8'-2'1281,"16"-2"-137,12-3-408,11 3-536,4 0-48,9 2-48,-9 0-56,-4 0-160,-5-1-144,-12 3-472,-6 0-296,-5 0 632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1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 3417,'0'-3'134,"1"-10"1263,-1 12-1377,1 1 1,-1 0-1,0-1 0,0 1 0,0 0 0,1 0 0,-1 0 0,0-1 1,0 1-1,1 0 0,-1 0 0,0 0 0,1-1 0,-1 1 0,0 0 1,0 0-1,1 0 0,-1 0 0,0 0 0,1 0 0,-1 0 0,0 0 1,1 0-1,-1 0 0,0 0 0,1 0 0,-1 0 0,0 0 0,1 0 1,-1 0-1,0 0 0,1 0 0,-1 0 0,0 1-20,2-1-62,-2 0-4,2 0 3,1 1 58,0 0 0,-1 0 0,1 0 0,-1 0 0,1 0 0,-1 0 0,0 1 0,1-1 0,-1 1 0,0-1 0,0 1 0,0 0 0,0 0 0,0 0 5,11 10-2,9 8 8,24 19 90,14 8-96,76 42 208,-10-8-116,-100-62-78,-2 1 0,0 0 1,14 17-15,-37-36 0,19 20 3,-1 0 1,-1 1 0,0 1 0,-2 1-1,5 10-3,-19-29 4,-1-1-1,1 1 0,-1 0 0,0 0 1,0 0-1,0 0 0,0 0 1,-1 0-1,0 0 0,0 1 1,-1-1-1,1 0 0,-1 0 0,0 0 1,0 0-1,-1-1 0,0 1 1,1 0-1,-2 0 0,1 0-3,-7 11 33,0 0 0,-1-1 0,-1 0 0,-11 13-33,-26 24-210,-2-1 1,-21 13 209,40-37-252,-58 52-59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2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352 110 1368,'-1'-83'660,"1"82"-630,0 0-1,0 0 0,0 0 0,0-1 0,0 1 1,-1 0-1,1 0 0,0 0 0,0 0 0,-1 0 0,1 0 1,-1 0-1,1 1 0,-1-1 0,1 0 0,-1 0 1,1 0-1,-1 0 0,0 0 0,0 1 0,1-1 0,-1 0 1,0 1-1,0-1 0,0 1 0,0-1 0,0 0 1,1 1-1,-2 0-29,0-1 44,0 1 0,0 0 0,0 0 0,-1 0 1,1 0-1,0 0 0,0 1 0,0-1 0,0 1 1,-1-1-45,-2 2 37,-3 0 23,0 0 0,0 1-1,0 0 1,0 0 0,1 1 0,0 0 0,-1 0-1,1 1 1,1 0 0,-1 0 0,1 1 0,0 0-1,0 0 1,1 0 0,-1 2-60,-12 16 163,2 0 0,1 1 0,-8 19-163,19-36 24,-22 44 155,2 0 1,-4 21-180,19-45 25,0 1 1,2 0-1,1 0 0,2 0 0,-1 16-25,5-39 1,0-1 1,0 0-1,0 1 1,1-1-1,-1 0 0,1 1 1,1-1-1,-1 0 0,1 0 1,0 1-2,-1-3 5,0-1 1,1 0-1,-1 0 1,1 0 0,0 0-1,-1 0 1,1-1 0,0 1-1,0 0 1,0-1 0,0 1-1,0-1 1,0 0-1,1 0 1,-1 0 0,0 0-1,1 0 1,-1 0 0,0-1-1,1 1 1,-1-1-1,2 1-5,7 0 30,0-1 0,1 1 0,-1-2 0,0 0 0,0 0 0,0-1 0,0 0 0,0-1 0,0 0 0,1-2-30,7-2-1,0-2-1,-1 0 0,0-1 0,0 0 0,1-4 2,6-5-288,-2-2 0,15-16 288,-36 35-19,8-3-107,-9 5 120,-1 0 0,0 0 0,0 0 0,0 0 0,1 0-1,-1 1 1,0-1 0,0 0 0,0 0 0,1 0 0,-1 1 0,0-1 0,0 0 0,0 0 0,0 1-1,0-1 1,0 0 0,1 0 0,-1 1 0,0-1 0,0 0 0,0 1 0,0-1 0,0 0 0,0 0-1,0 1 1,0-1 0,0 0 0,0 0 0,0 1 6,-5 68 119,5-52-83,2-1 1,3 16-37,-4-29 6,0 0-1,0 0 1,0 0 0,0 0 0,1-1-1,-1 1 1,1 0 0,0-1-1,0 1 1,0-1 0,0 0 0,0 1-1,0-1 1,1 0 0,-1 0-1,1-1 1,0 1 0,-1 0 0,1-1-1,0 0 1,0 1 0,0-1-1,0 0 1,0-1 0,0 1 0,1 0-6,5 0 17,0 0 0,0 0 0,0-1 1,0 0-1,1-1 0,-1 0 0,5-1-17,4-2 19,0-1-1,-1-1 1,0 0-1,0-1 1,-1-1-1,14-9-18,-18 10-2,1-2-1,-1 1 1,-1-1-1,1-1 1,-2 0-1,1-1 1,-1 0-1,3-6 3,-11 15-9,-1-1 0,1 0 0,0 0 1,-1 0-1,0 0 0,0 0 0,0 0 0,0-1 0,0 1 0,-1 0 0,1 0 0,-1-1 0,0 1 1,0 0-1,0-1 0,0 1 0,-1-1 9,0-1-14,0 0 1,-1 0-1,0 0 0,0 0 1,0 0-1,0 1 0,-1-1 1,0 1-1,0-1 1,-2-1 13,-3-3-20,-1 0-1,0 0 1,-1 0 0,0 1 0,0 1 0,0 0 0,-1 0 0,-6-2 20,11 6-2,0 1 0,0 0-1,-1 0 1,1 0 0,0 1-1,-1 0 1,1 0 0,-1 1 0,0 0-1,1 0 1,-1 0 0,-5 2 2,10-2-3,0 1 1,0-1-1,0 1 1,0 0 0,0-1-1,0 1 1,0 0-1,0 1 1,0-1-1,0 0 1,1 0 0,-1 1-1,0-1 1,1 1-1,-1-1 1,1 1-1,-1 0 3,1 0-10,0 1 0,0-1 0,1 0 0,-1 1-1,0-1 1,1 0 0,-1 1 0,1-1 0,0 1-1,0-1 1,0 1 0,0-1 0,0 1 0,0-1 0,1 0-1,-1 1 1,1-1 0,0 2 10,0-1-51,0 0 1,0 0-1,1-1 0,-1 1 1,1 0-1,-1-1 0,1 1 1,0-1-1,0 1 0,0-1 1,0 0-1,0 0 0,1 0 1,-1 0-1,1 0 0,-1-1 0,1 1 1,0-1-1,-1 1 0,1-1 1,0 0-1,0 0 0,1 0 51,46 7-418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3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1 610 1624,'0'0'74,"0"0"0,0-1-1,0 1 1,0-1-1,0 1 1,0 0 0,0-1-1,0 1 1,1 0-1,-1-1 1,0 1 0,0 0-1,0-1 1,1 1-1,-1 0 1,0 0 0,0-1-1,1 1 1,-1 0-1,0 0 1,1 0 0,-1-1-1,0 1 1,1 0-1,-1 0 1,0 0 0,1 0-1,-1-1 1,0 1 0,1 0-1,-1 0 1,0 0-1,1 0 1,-1 0 0,1 0-1,-1 0 1,0 0-1,1 0 1,-1 0 0,1 1-74,7 16 954,-7-14-1188,19 48 217,-8-19-1,-1 0 0,-1 1 0,0 10 18,-4-21-41,-3-13-10,-1 0 0,0 0 0,0 0 0,-1 0 0,0 3 51,-4-16 577,3 3-560,-1 0 1,1 1 0,-1-1-1,1 0 1,-1 0 0,1 1-1,0-1 1,-1 0-1,1 0 1,0 0 0,-1 1-1,1-1 1,0 0-1,0 0 1,0 0 0,0 0-1,0 0 1,0 0-18,1-15 24,1 0 0,0 0 1,1 1-1,1-1 0,1 1 0,5-13-24,-6 17-2,0 1 1,1 0-1,0 0 0,1 1 0,0-1 1,1 1-1,0 1 0,0-1 0,1 1 0,0 0 1,0 1-1,1 0 0,0 0 0,0 1 1,10-5 1,-16 9-6,0 1 0,0-1 0,0 1 1,0 0-1,0 0 0,0 0 0,0 0 0,0 1 1,0-1-1,0 1 0,1-1 0,-1 1 1,0 0-1,0 1 0,1-1 0,-1 0 1,0 1-1,0 0 0,0 0 0,0 0 0,1 0 6,0 1-15,-1 1 0,1-1 0,-1 1 0,0 0-1,1 0 1,-1 0 0,-1 0 0,1 0 0,0 1-1,-1-1 1,1 1 0,-1 0 0,0 0-1,0-1 1,0 3 15,15 39-108,-11-27 89,1-1 1,0 0-1,7 10 19,-13-25 4,0-1-1,0 1 0,0-1 1,0 1-1,0-1 1,1 0-1,-1 1 0,0-1 1,1 0-1,-1 0 1,1 0-1,-1 0 1,1 0-1,0 0 0,-1-1 1,1 1-1,0-1 1,-1 1-1,1-1 0,0 1 1,1-1-4,1 0 8,0 0 0,-1 0 1,1-1-1,-1 1 0,1-1 1,-1 0-1,1 0 0,-1 0 1,0-1-1,1 1 0,-1-1-8,8-4 19,-1 0-1,0-1 1,-1 0 0,0-1-1,0 0 1,4-4-19,-1-2 8,0 0-1,-1 0 1,0-1 0,-1 0 0,-1-1 0,0 0-1,-1-1 1,-1 1 0,-1-2 0,0 1-1,-1-1 1,-1 1 0,0-1 0,-2 0 0,0-1-1,-1 1 1,-1 0 0,-1-8-8,-12-57 119,-3 1 0,-7-11-119,-8-39 937,24 107-288,5 24-385,1 6-53,1 48-86,2 10-119,3-1 0,7 27-6,107 478-14,-113-540 17,-2 0 0,-1 9-3,-2-26-121,-1-1 1,0 1-1,-1 0 1,0 0-1,-1 0 1,0 0-1,-2 7 121,3-16-105,1 1-1,-1-1 1,1 0-1,-1 1 1,0-1-1,1 0 1,-1 0-1,0 0 1,0 1-1,0-1 1,0 0-1,0 0 1,0 0-1,0 0 1,0 0-1,0-1 1,0 1-1,-1 0 1,1 0 105,-15 1-615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4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2 197 5441,'-1'-1'77,"1"1"0,0-1 0,0 0 0,0 1 0,0-1 0,0 0 0,0 1 0,0-1 0,0 0 0,0 1 0,0-1 0,1 0 0,-1 1 0,0-1 0,0 0 0,1 1 0,-1-1 0,0 1 0,1-1 0,-1 0 0,1 1 0,-1-1 0,0 1 0,1-1 0,-1 1 0,1 0 0,0-1 0,-1 1 0,1-1 0,-1 1 0,1 0 0,0-1-77,27-2 628,-10 1-559,86-9-113,-12 0-1381,0 4 0,80 4 1425,-161 4-147,-1 0-1,0 0 1,0 1 0,1 0-1,-1 1 1,-1 0 0,1 1-1,9 4 148,-15-5-5,1-1-1,-1 1 1,0 0-1,-1 0 0,1 0 1,0 0-1,-1 1 0,0-1 1,0 1-1,0 0 1,0 0-1,0 0 0,-1 1 1,0-1-1,0 0 0,0 1 1,0 0-1,-1-1 1,0 1-1,0 0 6,2 10 206,-3-10-58,0-1 0,1 1 0,0-1 0,0 1 0,0-1 1,1 0-1,0 0 0,1 3-148,-3-7 29,0 0 0,0 0-1,0 0 1,0 0 0,0 0 0,0 1 0,1-1 0,-1 0-1,0 0 1,0 0 0,0 0 0,0 0 0,0 0 0,0 0-1,1 0 1,-1 0 0,0 0 0,0 0 0,0 0 0,0 0-1,0 0 1,1 0 0,-1 0 0,0 0 0,0 0 0,0 0-1,0 0 1,0 0 0,0 0 0,1-1 0,-1 1 0,0 0-1,0 0 1,0 0 0,0 0 0,0 0 0,0 0 0,0 0 0,1 0-1,-1 0 1,0-1 0,0 1 0,0 0 0,0 0 0,0 0-1,0 0 1,0 0 0,0 0 0,0-1 0,0 1 0,0 0-1,0 0 1,0 0 0,0 0 0,0 0 0,0-1 0,0 1-1,0 0 1,0 0 0,0 0 0,0 0 0,0 0 0,0 0-1,0-1 1,0 1 0,0 0 0,0 0-29,3-18 828,-2 8-921,5-22 124,-2-1-1,-1 0 1,-1-1-31,-2 28 6,1 0-1,-2 1 0,1-1 1,-1 1-1,0-1 1,0 1-1,0-1 1,-1 1-1,0-1 0,0 1 1,0 0-1,-1 0 1,0 0-1,0 1 0,0-1 1,0 0-1,-1 1 1,1 0-1,-1 0 1,0 0-1,-1 0 0,1 1 1,-1 0-1,1 0 1,-1 0-1,0 0 0,0 1 1,0 0-1,-1 0 1,1 0-1,0 0 1,-4 1-6,8 0 4,0 1-1,-1 0 1,1-1 0,0 1 0,-1 0 0,1 0 0,0 0 0,-1 0 0,1 0 0,0 0 0,-1 1 0,1-1 0,0 0 0,-1 1 0,1-1 0,0 1 0,0-1 0,-1 1 0,1-1 0,0 1 0,0 0 0,0 0 0,0 0 0,0 0 0,0 0 0,0 0 0,0 0 0,0 0 0,1 0 0,-1 0 0,0 0 0,1 0 0,-1 0 0,0 1-4,1 0 1,0-1 0,0 0 0,0 0 0,0 1 0,0-1 0,0 0 1,1 0-1,-1 0 0,0 1 0,1-1 0,-1 0 0,0 0 0,1 0 1,0 0-1,-1 0 0,1 0 0,0 0 0,-1 0 0,1 0 0,0 0 1,0 0-1,0 0 0,0 0 0,0-1 0,0 1 0,0 0 0,0-1 1,0 1-1,0-1 0,0 1 0,0-1 0,0 1 0,1-1 0,-1 0 1,0 0-1,0 1 0,1-1-1,18 2 10,-1 0 0,0-2 0,0 0 0,1-1 1,-1-1-1,12-3-10,-2 1-16,1 2 0,15 0 16,-41 2-5,-1 0 1,0 0-1,1 1 0,-1-1 0,1 1 1,-1-1-1,0 1 0,1 1 0,-1-1 0,0 0 1,0 1-1,0-1 0,0 1 0,0 0 0,1 1 5,-2-1-4,0 0-1,0 1 1,0-1-1,-1 1 0,1 0 1,0 0-1,-1-1 1,0 1-1,0 0 0,0 0 1,0 0-1,0 1 1,0-1-1,-1 0 0,0 0 1,1 2 4,0 30-7,-1-1 1,-2 1 6,0-10 1,2 0 0,0-1 0,2 1 0,2 14-1,-2-31 1,0 0 0,0 0 0,1 0-1,0 0 1,1 0 0,-1-1 0,1 0 0,1 0 0,-1 0 0,1 0-1,0 0 1,1-1 0,0 0 0,0 0 0,6 3-1,-6-4-1,1-1 1,1 0-1,-1 0 1,1-1-1,-1 0 0,1 0 1,0 0-1,0-1 1,1-1-1,-1 0 1,0 0-1,0 0 1,1-1-1,-1 0 0,0-1 1,0 1-1,1-2 1,-1 1-1,0-1 1,1-1 0,12-3-22,-1-1 1,1-1-1,-2 0 1,1-2-1,-1 0 1,17-13 21,-24 15-28,-1 0 0,0-1 0,-1 0 1,0-1-1,0 0 0,-1-1 0,0 1 0,-1-2 1,0 1-1,-1-1 0,0 0 0,-1-1 0,-1 0 1,0 0-1,0 0 0,-1 0 0,-1-1 0,0 1 1,-1-1-1,0-5 28,-1 3-23,0-30 117,-1 43-61,0 0-1,-1-1 1,1 1-1,-1 0 1,1-1-1,-1 1 1,0 0-1,0 0 0,0-1 1,-2 0-33,3 4 5,0-1-1,0 1 1,0 0 0,0 0 0,0 0-1,0-1 1,0 1 0,0 0 0,-1 0 0,1 0-1,0 0 1,0-1 0,0 1 0,0 0-1,0 0 1,-1 0 0,1 0 0,0 0-1,0 0 1,0-1 0,0 1 0,-1 0 0,1 0-1,0 0 1,0 0 0,0 0 0,-1 0-1,1 0 1,0 0 0,0 0 0,0 0-1,-1 0 1,1 0 0,0 0 0,0 0 0,0 0-1,-1 0 1,1 0 0,0 0 0,0 0-1,0 0 1,0 0 0,-1 1 0,1-1-1,0 0 1,0 0 0,0 0 0,0 0 0,-1 0-1,1 0 1,0 1 0,0-1 0,0 0-1,0 0-4,-7 14 139,6-10-114,-7 19-12,0 0 0,2 0 0,1 1 0,0-1 0,2 1-1,1 6-12,1-20-2,1 0 0,0-1 0,0 1-1,1 0 1,0-1 0,1 1 0,0 0 0,1-1-1,0 0 1,0 0 0,1 0 0,0 0-1,1 0 1,0-1 0,0 0 0,6 7 2,-9-13-8,0 1 0,0-1 1,0 0-1,1 0 0,-1 0 1,0 0-1,1-1 0,-1 1 1,1-1-1,0 0 0,0 1 1,-1-1-1,1 0 0,0 0 1,0-1-1,0 1 0,0-1 1,0 1-1,0-1 0,0 0 1,0 0-1,0 0 0,0-1 1,0 1-1,0-1 0,0 0 1,-1 1-1,1-1 0,2-1 8,0-1-142,0 0 0,0 0-1,-1 0 1,0 0 0,0-1 0,0 0-1,0 1 1,0-2 0,-1 1-1,1 0 1,-1-1 0,0 1 0,-1-1-1,1 0 1,1-4 142,11-37-1787,-2-11 731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3:50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0 5665,'-7'9'2740,"7"-9"-2681,-1 0 0,1 0 0,0 1 0,0-1 1,0 0-1,0 1 0,0-1 0,0 0 0,-1 0 0,1 1 1,0-1-1,0 0 0,0 1 0,0-1 0,0 0 0,0 1 1,0-1-1,0 0 0,0 1 0,1-1 0,-1 0 0,0 1 1,0-1-1,0 0 0,0 1 0,0-1 0,0 0 0,1 0 1,-1 1-1,0-1 0,0 0 0,0 0 0,1 1 0,-1-1 1,0 0-1,0 0 0,1 0 0,-1 1 0,0-1 0,0 0 1,1 0-1,-1 0 0,1 0-59,10 4 255,-5-2-168,-1-1 0,1 2-1,-1-1 1,1 1 0,-1 0 0,0 0 0,3 2-87,18 15 175,-16-12-66,1 0 0,0 0 1,0-1-1,1 0 0,8 3-109,-18-10 17,24 13 119,0 0-1,0 2 0,19 15-135,-42-28 5,0 1 0,-1-1 0,1 1 0,-1 0 0,0-1-1,1 1 1,-2 0 0,1 1 0,0-1 0,0 0 0,-1 0 0,0 1 0,0-1 0,0 1 0,0-1-1,0 1 1,-1 0 0,1-1 0,-1 1 0,0-1 0,0 1 0,-1 0 0,1-1 0,-1 1 0,1-1-1,-1 1 1,0-1 0,-1 1 0,1-1 0,-2 3-5,-5 12 46,-2 0 0,0-1-1,-1 0 1,0-1 0,-5 4-46,3-2 26,-87 123-481,-18 46 455,80-124-878,2-9 367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4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5233,'-2'0'1961,"0"17"-1745,12 11-753,5 18-1375,0 6 1192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5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1 992 2945,'15'-3'605,"-1"-1"1,1-1-1,-1-1 1,0 0 0,0-1-1,-1 0 1,0-1-1,4-3-605,-1 2 195,10-9-165,0-1 0,-1-1-1,-1-1 1,-1-1 0,-1-1-1,-1-1 1,-1-1 0,-1-1-1,-1-1 1,-1 0-1,-2-1 1,-1-1 0,5-16-30,-11 24-20,-1-1 0,-2 0 0,0 0 1,-1-1-1,-1 1 0,-1-1 0,-1 0 1,-2-8 19,0 14-5,-1 0 0,0 0 0,-1-1 0,-1 2-1,-1-1 1,0 0 0,-1 1 0,-1 0 0,0 0 0,-2 1 0,0-1 5,8 14 3,0 1 0,0 0 0,0-1 0,0 1-1,0 0 1,0 0 0,0 0 0,0 0 0,0 0-1,0 0 1,-1 0 0,0 0-3,2 1 2,-1 0-1,1 0 0,0 0 1,-1 0-1,1-1 1,0 1-1,-1 0 1,1 0-1,0 0 1,-1 1-1,1-1 1,-1 0-1,1 0 1,0 0-1,-1 0 1,1 0-1,0 0 1,-1 0-1,1 1 0,0-1 1,-1 0-1,1 0 1,0 0-1,-1 1 1,1-1-1,0 0 1,0 0-1,-1 1 1,1-1-1,0 1-1,-2 2 4,1 0 0,-1 1 0,1-1 1,0 1-1,0-1 0,0 1 0,0-1 0,1 1 0,0 2-4,-2 28 0,1-1-1,2 1 1,2 0 0,1-1 0,2 1-1,1-1 1,1-1 0,7 17 0,11 21 4,2-1 1,3-2 0,15 21-5,-38-74 1,6 11-5,1-1 0,2 3 4,-13-21-1,1 0 1,0 0 0,1-1-1,-1 1 1,1-1 0,0 0-1,0 0 1,1-1-1,5 3 1,-10-6 5,0 0-1,1 0 0,-1-1 0,0 1 0,0-1 0,1 1 0,-1-1 0,1 0 0,-1 0 0,0 0 0,1 0 1,-1-1-1,0 1 0,1-1 0,-1 1 0,0-1 0,0 0 0,1 0 0,-1 0 0,0 0 0,0 0 0,0 0 1,0 0-1,1-2-4,3-1 10,-1-1 0,1 0 1,-1-1-1,0 1 0,0-1 1,0 0-1,2-5-10,9-18-46,-1 0 0,-2-1 0,-1-1 0,1-8 46,2-4-479,19-36 479,-32 75-16,0 0-1,0 0 1,1 0-1,-1 1 0,1-1 1,0 1-1,0-1 1,0 1-1,1 0 0,-1 0 1,4-2 16,-4 3-2,-1 1-1,1 0 1,-1 0 0,1 0-1,0 0 1,-1 1 0,1-1 0,0 1-1,-1-1 1,1 1 0,0 0 0,0 0-1,-1 0 1,1 1 0,0-1-1,0 1 1,-1-1 0,1 1 0,0 0-1,-1 0 3,3 1-7,-1 0-1,1 1 1,-1-1 0,0 1-1,0 0 1,0 1-1,0-1 1,0 1-1,-1-1 1,0 1-1,1 0 1,-1 0 0,-1 0-1,1 1 1,-1-1-1,0 1 1,0-1-1,0 1 1,0 0 0,-1 0-1,0 0 1,0 0 7,4 18-34,-2-1 1,-1 1-1,0 0 1,-2 6 33,0-25-3,-1 57-11,-1-31-1,3 0 0,1 10 15,-2-37 0,0 0 0,1-1 0,-1 1 0,1 0 0,-1-1 0,1 1 0,0-1 0,0 1 0,1-1 0,-1 1 0,0-1 0,1 0 0,1 2 0,-1-2 5,-1-1 0,0 0 0,1 0-1,0 0 1,-1 0 0,1 0 0,0 0-1,-1-1 1,1 1 0,0 0 0,0-1-1,0 0 1,0 1 0,-1-1 0,1 0-1,0 0 1,0 0 0,0 0 0,0 0-1,0 0 1,1-1-5,8-2 24,-1 1-1,0-1 1,0-1 0,-1 0-1,1 0 1,-1-1 0,5-4-24,62-43 35,-75 51-36,43-33-229,-1-3-1,-2-2 1,-1-1-1,-2-2 1,-1-4 230,-28 34-90,-3 5 28,-1-1 0,2 1 0,-1 1 1,6-6 61,-12 12-1,0 0 1,0 0-1,1 0 1,-1 0-1,0-1 1,0 1-1,0 0 1,0 0 0,0 0-1,1 0 1,-1 0-1,0 0 1,0 0-1,0-1 1,0 1-1,1 0 1,-1 0 0,0 0-1,0 0 1,0 0-1,1 0 1,-1 0-1,0 0 1,0 0-1,0 0 1,1 0 0,-1 0-1,0 0 1,0 0-1,0 0 1,1 0-1,-1 0 1,0 0-1,0 1 1,0-1 0,0 0-1,1 0 1,-1 0-1,0 0 1,0 0-1,0 0 1,0 0-1,1 1 1,1 10 13,-6 21 72,-3 7 53,2-19-44,2 0-1,0 0 1,1 0 0,1 20-94,2-34 11,-1 0 0,1 0-1,0 0 1,0-1 0,1 1 0,0 0 0,0-1 0,0 1 0,0-1-1,1 0 1,0 0 0,0 0 0,1 0 0,-1 0 0,1-1 0,0 1-1,0-1 1,1 0 0,2 1-11,2 1 12,1 0 0,0-1 0,0 0 0,0-1 0,0 0 0,1 0 0,0-1 0,0-1 0,0 0 0,0 0 0,0-1 0,0-1 0,0 0 0,0 0 0,0-1 0,0 0 0,0-1 0,0 0 0,0-1 0,0 0 0,-1-1 0,0 0 0,1-1 0,-1 0 0,-1-1 0,1 0 0,-1 0 0,7-7-12,4-8 24,-1-1-1,-1-1 0,-1-1 1,-1 0-1,-1-1 1,-2-1-1,5-12-23,-10 22 65,-1-1-1,-1-1 1,0 1-1,-2-1 1,0 0 0,0 0-1,-2 0 1,0-1-1,-1 1 1,-1 0-1,-1-1 1,0 1-1,-2 0 1,0 0-1,-3-11-64,-83-311 262,86 328-261,-1 0 0,0 1-1,-5-8 0,9 19 1,0 0-1,0 0 1,0 1-1,0-1 1,0 0-1,0 0 1,0 0-1,0 0 1,0 0-1,0 1 1,0-1-1,0 0 1,0 0-1,0 0 1,-1 0-1,1 0 0,0 0 1,0 1-1,0-1 1,0 0-1,0 0 1,0 0-1,0 0 1,-1 0-1,1 0 1,0 0-1,0 0 1,0 0-1,0 0 1,0 0-1,-1 0 0,1 1 1,0-1-1,0 0 1,0 0-1,0 0 1,-1 0-1,1 0 1,0 0-1,0-1 1,0 1-1,0 0 1,0 0-1,-1 0 1,1 0-1,0 0 1,0 0-1,0 0 0,0 0 1,0 0-1,-1 0 1,1 0-1,0 0 1,0-1-1,0 1 1,0 0-1,-2 16 8,2 20-15,1-1 0,1 1 0,2-1 0,2 0 0,7 25 7,20 46-6,-5 2 0,5 51 6,-24-100-139,16 136 301,-21-149-1145,-2-1-1,-2 1 1,-4 13 983,2-28-864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5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0 158 6641,'13'-32'2393,"12"11"-2073,31 8-288,18 0-344,29-2-1584,5-2 1287</inkml:trace>
  <inkml:trace contextRef="#ctx0" brushRef="#br0" timeOffset="1">693 0 3561,'0'0'1824,"2"7"-488,0 8-839,0 6-345,2 11-128,5 4-8,10 2-16,15 1 8,4-9 0,1-5-64,3-14-393,-6-5-263,-4-19-736,0-6 840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5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15 5281,'-1'-2'211,"0"1"0,-1-1-1,1 1 1,-1 0 0,0-1-1,1 1 1,-1 0 0,0 0 0,0 0-1,0 0 1,0 0-211,1 1 36,0 0-1,0 0 1,0 1 0,0-1-1,0 0 1,0 0 0,1 0-1,-1 1 1,0-1-1,0 0 1,0 1 0,0-1-1,1 1 1,-1-1 0,0 1-1,1-1 1,-1 1 0,0 0-1,1-1 1,-1 1-1,0 0 1,1 0 0,-1-1-1,1 1 1,0 0 0,-1 0-1,1 0 1,-1-1 0,1 1-36,-8 16 10,1 0 1,1 0 0,0 0 0,-3 17-11,1-6-34,2-3-14,1 0 0,0 1 0,2-1 0,1 1 0,1 0 0,3 22 48,-1-31-15,1 0 0,1 1 1,0-1-1,1-1 0,1 1 0,1-1 0,0 1 0,1-2 1,1 1-1,6 8 15,-11-19-2,0-1 0,0 1 1,1 0-1,0-1 0,-1 0 1,2 1-1,-1-2 0,0 1 0,1 0 1,0-1-1,0 0 0,0 0 1,0 0-1,0-1 0,0 0 1,1 0-1,-1 0 0,1-1 1,0 1-1,-1-1 0,1-1 0,0 1 1,0-1-1,-1 0 0,1 0 1,0-1-1,0 0 0,-1 0 1,1 0-1,0 0 0,-1-1 0,1 0 1,4-3 1,3-1 2,1 0 1,-1-2 0,-1 1 0,1-2 0,-2 0-1,2-1-2,21-20-74,9-13 74,-20 18-232,-2 0-1,-1-2 1,-1 0-1,-2-1 1,0-1-1,1-7 233,-6 15-206,-12 21 205,0 0-1,0 0 0,0 0 1,0 0-1,0 0 0,0 1 1,0-1-1,0 0 0,0 0 0,0 0 1,0 0-1,0 0 0,0 0 1,0 0-1,0 0 0,0 0 1,0 1-1,0-1 0,0 0 1,0 0-1,0 0 0,0 0 0,0 0 1,0 0-1,0 0 0,0 0 1,0 0-1,0 0 0,0 1 1,0-1-1,1 0 0,-1 0 0,0 0 1,0 0-1,0 0 0,0 0 1,0 0-1,0 0 0,0 0 1,0 0-1,0 0 0,0 0 1,1 0-1,-1 0 0,0 0 0,0 0 1,0 0-1,0 0 0,0 0 1,0 0-1,0 0 0,0 0 1,0 0-1,1 0 0,-1 0 1,0 0-1,0 0 0,0 0 0,0 0 1,0 0-1,0 0 2,-8 40-4,2-19 23,2 2 0,0-1 0,2 0 0,0 0 0,2 8-19,0-19 3,0-1 0,1 1 0,0-1 0,1 0 1,0 0-1,1 0 0,0 0 0,0 0 1,1-1-1,1 1 0,-1-1 0,4 4-3,-6-10 3,0 0-1,1 0 0,-1 0 1,1-1-1,-1 1 0,1-1 0,0 0 1,0 0-1,0 0 0,0 0 1,1 0-1,-1-1 0,0 1 1,1-1-1,-1 0 0,1 0 0,-1 0 1,1 0-1,1-1-2,1 0 3,1 0 0,-1 0 0,0-1 0,1 0 0,-1 0 0,1 0 0,-1-1 0,0 0 0,0 0 0,4-3-3,6-3 7,0-1 0,-1-1 0,0 0 1,0-1-1,-1 0 0,-1-2 0,4-3-7,-8 6 4,0 1-1,-1-2 1,0 1-1,-1-1 1,0 0-1,-1 0 1,0-1-1,-1 0 0,0 0 1,0-4-4,-3 10-8,-1 0-1,0 0 1,0-1 0,-1 1-1,0-1 1,0 1 0,0 0-1,-1-1 1,1 1 0,-2 0 0,1-1-1,-1 1 1,0 0 0,0 0-1,-1 0 1,1 1 0,-1-1-1,-1 0 1,1 1 0,-1 0-1,-2-3 9,-1 1-76,1 0-1,-1 1 0,0 0 0,-1 0 1,0 1-1,1 0 0,-2 0 0,1 1 1,0 0-1,-1 0 0,0 1 0,-2-1 77,7 3-67,-1 0 0,1 1 0,0-1 0,0 1 0,0 0 0,0 0 0,-1 0 0,1 0 0,0 1-1,0-1 1,0 1 0,0 0 0,-1 1 67,2-1-79,0 0-1,1 1 0,-1 0 1,0-1-1,1 1 1,-1 0-1,1 0 0,0 1 1,-1-1-1,1 0 1,0 1-1,0-1 0,1 1 1,-1 0-1,1 0 1,-1-1-1,1 1 0,-1 3 80,1-2-68,0 0 0,0 0 0,0 1 0,1-1 0,0 0 0,0 0 0,0 1 68,0-5-6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6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5649,'3'-1'174,"-1"0"-1,1 0 0,-1 1 1,1-1-1,-1 0 0,1 1 1,0 0-1,-1 0 0,1 0 1,0 0-1,-1 0 0,1 0 1,0 0-1,-1 1 0,1 0 1,-1-1-1,1 1 0,1 1-173,1 0 64,-1 1 0,1 0-1,-1 0 1,0 0-1,0 0 1,0 1 0,0-1-1,0 1 1,1 3-64,4 4-141,-1 1 1,0 1-1,-1 0 1,0 0 0,-1 0-1,3 11 141,3 16-801,-2 1 0,-2 2 801,5 17-721,-15-75 1134,1 1 0,0-1 0,2 0 0,0 1 1,0-1-1,4-13-413,-2 11 20,1 0 0,0 0 0,1 1 0,1-1 0,1 1 0,7-14-20,-12 27 8,0 1 0,0-1 0,0 1-1,0 0 1,0-1 0,0 1 0,1 0 0,-1 0 0,1 1-1,-1-1 1,1 0 0,0 1 0,0 0 0,-1-1-1,1 1 1,0 0 0,0 0 0,0 1 0,0-1 0,1 1-1,-1 0 1,0-1 0,0 1 0,0 0 0,0 1-1,0-1 1,0 1 0,0-1 0,0 1 0,0 0 0,1 0-8,5 2 2,0 1 0,0 0 0,-1 0 0,0 1 0,1 0 0,-2 0 0,1 1 0,0-1 0,-1 2 0,0-1-2,4 7-130,-1 1 0,1 0 1,-2 0-1,0 1 0,-1 0 0,-1 1 1,6 15 129,16 54-360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8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1 598 1536,'9'0'92,"-5"0"50,0 0 0,0 0 0,1 0 0,-1-1 0,0 1 0,0-1 0,0 0 0,0 0 0,0-1 1,0 1-1,0-1 0,0 0 0,0 0 0,-1 0 0,1 0 0,-1-1 0,0 1 0,1-1 0,-1 0 0,2-3-142,-2 0 62,0 0 1,0 0-1,-1 0 0,1-1 0,-1 1 1,-1-1-1,0 0 0,1-3-62,3-13 19,1-15-26,-1 0 0,-2 0-1,-2 0 1,-2-18 7,1 17-19,0 17 20,-6-189 464,14 296-75,21 334-373,-21-19-11,-7-362-11,-4 21 5,2-47 15,1-11-9,0-1 1,0 1 0,0 0 0,0-1-1,-1 1 1,1 0 0,0 0 0,0-1 0,1 1-1,-1 0 1,0-1 0,0 1 0,0 0-1,0-1 1,0 1 0,1 0 0,-1-1 0,0 1-1,1 0 1,-1-1 0,0 1 0,1-1-1,-1 1 1,1-1 0,-1 1 0,1-1 0,-1 1-1,1-1 1,-1 1-7,2-1 12,-1 0 1,0 0-1,0 0 0,0-1 1,0 1-1,0 0 1,0 0-1,0 0 0,0-1 1,0 1-1,0 0 0,-1-1 1,1 1-1,0-1 0,0 1 1,0-1-1,0 0-12,8-6 89,-1 0 0,1-1 0,3-5-89,12-13-71,-3 0 0,0-2-1,-1 0 1,-2-1 0,-1-1-1,-1-1 1,-2 0 0,-1-1 0,8-33 71,-18 53-3,0-1 0,-1 1 0,-1-1 0,0 1 0,-1-1 0,0 0 0,-1 1 0,-1-1 1,0 1-1,0-1 0,-1 1 0,-5-12 3,6 17 43,-2 0-1,1 0 1,-1 1 0,0-1 0,0 1-1,-1-1 1,0 1 0,0 0 0,0 1-1,-1 0 1,1 0 0,-2 0-1,1 0 1,0 1 0,-1 0 0,0 0-1,0 1 1,0 0 0,0 0 0,0 1-1,-5-2-42,-25-2 74,35 6-74,0-1-1,0 1 1,0 0 0,0 0 0,0 1 0,0-1-1,0 0 1,0 1 0,0-1 0,0 1 0,0-1 0,0 1-1,0 0 1,1 0 0,-2 1 0,3-2 0,-1 0-1,1 0 1,0 0-1,0 0 1,0 0-1,0 1 0,0-1 1,0 0-1,0 0 1,0 0-1,0 0 1,0 1-1,0-1 1,0 0-1,-1 0 1,1 0-1,0 0 1,0 1-1,0-1 1,0 0-1,0 0 1,1 0-1,-1 0 1,0 1-1,0-1 1,0 0-1,0 0 1,0 0-1,0 0 0,0 0 1,0 1-1,0-1 1,0 0-1,0 0 1,0 0-1,1 0 1,-1 0-1,0 0 1,0 1-1,0-1 1,0 0-1,0 0 1,1 0-1,-1 0 1,0 0-1,0 0 1,0 0-1,0 0 1,0 0-1,1 0 1,-1 0-1,0 0 1,0 0 0,12 4 6,9-2-27,1 0 1,-1-2-1,1-1 0,0 0 1,6-3 20,41-1-251,-66 5 238,32-1-281,0 1-1,-1 2 0,15 3 295,-41-4-90,1 0-1,-1 1 1,1 0-1,-1 0 1,0 1-1,0 0 1,0 1 0,-1 0-1,1 0 1,-1 0-1,0 1 1,0 0-1,0 1 1,-1-1-1,0 1 1,4 5 90,-5-4-67,0 0-53,1 1 0,0-1 0,0 0 0,3 2 120,-9-8 14,1 0-1,0-1 0,0 1 0,-1 0 0,1 0 0,0-1 0,0 1 0,0-1 0,0 1 0,0 0 0,0-1 0,0 0 0,0 1 0,0-1 0,0 0 1,0 1-1,0-1 0,0 0 0,1 0 0,-1 0 0,0 0 0,0 0 0,0 0 0,0 0 0,0 0 0,0-1 0,0 1 0,0 0 0,0-1 0,0 1 1,0-1-1,0 1 0,0-1 0,0 1 0,0-1 0,1 0-13,2-3 122,-1 0 0,0 0 0,1 0 1,-1 0-1,-1-1 0,1 1 0,-1-1 1,1 0-1,-1 0 0,-1 0 0,1 0 0,-1 0 1,0 0-1,0 0 0,0 0 0,-1 0 0,0-1 1,0 1-1,0 0 0,0 0 0,-1 0 1,0-1-1,0 1 0,0 0 0,-1 0 0,-1-2-122,0-1 62,-1 0-1,0 1 0,0 0 1,-1 0-1,0 0 0,0 0 0,0 1 1,-1 0-1,0 0 0,0 0 1,-1 1-1,0 0 0,0 0 0,0 0 1,0 1-1,-5-1-61,2 0 50,-1 1 0,1 1-1,-1 0 1,0 0 0,0 1 0,0 0 0,-1 1-1,1 0 1,0 1 0,-1 1 0,1 0 0,-5 1-50,15-2 3,0 0 0,1 0 0,-1 0 0,0 0 1,1 0-1,-1 0 0,0 0 0,1 0 0,-1 0 1,0 0-1,1 1 0,-1-1 0,1 0 0,-1 1 1,0-1-1,1 0 0,-1 1 0,1-1 0,-1 0 1,1 1-1,-1-1 0,1 1 0,-1-1 0,1 1 1,-1 0-4,2 0 1,0-1 0,0 1 0,0-1 0,1 1 0,-1-1 0,0 1 0,0-1 0,0 0 0,0 0 0,0 1 0,1-1 0,-1 0 0,0 0 0,0 0 1,1 0-2,82 2-521,1-4 0,43-8 521,-31 2-1971,57 4 1971,-144 4-81,-1 0 1,1 1 0,0 1-1,-1-1 1,1 2-1,-1-1 1,0 1 0,5 3 80,-11-5-8,0 1 0,0-1 0,0 1 1,0 0-1,0 0 0,-1 1 1,1-1-1,-1 1 0,1-1 1,-1 1-1,0 0 0,0-1 0,0 1 1,-1 0-1,1 0 0,-1 1 1,1-1-1,-1 0 0,0 0 1,0 1-1,0-1 0,-1 1 0,1-1 1,-1 1 7,0 8 76,0 1 0,-1-1 0,0 0 1,-1 1-1,0-1 0,-1 0 0,-3 8-76,-7 31 323,12-46-307,0-1-1,1 0 1,-1 0 0,1 1 0,0-1 0,0 1-1,1-1 1,-1 0 0,1 0 0,0 1-1,0-1 1,0 0 0,1 0 0,-1 0 0,1 0-1,0 0 1,0 0 0,0-1 0,1 1-1,-1 0 1,1-1 0,0 0 0,0 0 0,0 0-1,1 0 1,-1 0 0,1-1 0,-1 1-1,1-1 1,0 0 0,0 0 0,0-1-1,0 1 1,0-1 0,1 1-16,4 0 15,1-1-1,-1 0 1,0 0 0,0-1-1,1 0 1,-1 0-1,0-1 1,1 0 0,-1-1-1,0 0 1,0-1 0,4-1-15,15-7-62,-1 0-1,-1-2 1,8-6 62,47-30-272,-72 43 236,0-1 0,0 0 0,-1-1 0,0 1 0,0-2 0,-1 1 0,1-3 36,-6 8 22,0-1 0,-1 1-1,1-1 1,-1 0 0,0 1-1,0-1 1,0 0 0,0 0 0,-1 0-1,0-2-21,1 5 18,-1 0-1,0 0 1,0 0-1,0 0 1,0 0-1,0 1 1,0-1-1,0 0 1,0 0-1,0 0 1,0 0-1,-1 0 1,1 1 0,0-1-1,-1 0 1,1 0-1,0 0 1,-1 1-1,1-1 1,-1 0-1,1 1 1,-1-1-1,0 0 1,1 1-1,-1-1 1,1 1-1,-1-1 1,0 1-1,0-1 1,1 1-1,-1-1 1,0 1-1,0 0 1,0-1-1,1 1 1,-1 0-1,0 0 1,0 0 0,0 0-1,0-1 1,1 1-1,-1 0 1,0 1-1,0-1 1,0 0-1,0 0-17,-3 1 28,1 0 0,-1 1-1,0-1 1,1 1 0,0 0 0,-1 0-1,1 0 1,0 1 0,0-1-1,0 1 1,-1 0-28,-28 34 18,27-31-23,1 1 1,0 0-1,0 0 0,0 0 1,1 0-1,0 1 1,1-1-1,0 1 0,-1 6 5,2-12-6,1 0-1,-1 1 0,1-1 0,0 1 1,0-1-1,0 1 0,0-1 1,0 0-1,0 1 0,1-1 1,-1 1-1,1-1 0,0 0 0,0 0 1,0 1-1,0-1 0,0 0 1,0 0-1,0 0 0,1 0 1,-1 0-1,1 0 0,0 0 0,-1-1 1,1 1-1,0-1 0,0 1 1,0-1-1,0 1 0,0-1 1,0 0-1,1 0 0,0 0 7,3 1-4,1-1 0,-1 0 0,0 0 0,1-1 0,-1 0 0,1 0 0,-1-1 0,0 1 0,1-1 0,-1 0 0,0-1 0,0 0 0,0 0 0,0 0 0,0-1 0,0 0 1,2-2 3,11-5 24,0-2 1,-1-1-1,0 0 1,7-8-25,-17 14 24,0-1-1,0 1 1,0-2 0,-1 1-1,0-1 1,-1 0 0,0 0 0,0-1-1,-1 0 1,0 0 0,-1 0-1,0 0 1,0-1 0,0-8-24,-3 17 7,-1 0 1,0 0-1,1-1 0,0 1 1,-1 0-1,1 0 0,0 0 1,0 0-1,0 0 0,0 0 0,1 0 1,-1 0-1,0 0 0,1 1 1,-1-1-1,1 0 0,0 1 1,0 0-1,-1-1 0,1 1-7,1 0 2,-1 1-1,0-1 1,0 1-1,0-1 0,1 1 1,-1 0-1,0 0 1,0 0-1,1 0 1,-1 1-1,0-1 0,0 0 1,0 1-1,1 0 1,-1-1-1,0 1 0,0 0 1,0 0-1,0 0 1,0 1-2,7 3-21,0 1 0,0 0 0,-1 1 0,0 0 0,0 0 0,-1 0 0,0 1 0,-1 0 0,1 1 1,-1-1-1,-1 1 0,0 0 0,2 6 21,0-2-74,-2 2 1,1-1-1,-2 0 0,0 1 0,-1 0 1,0 0-1,-1 0 0,-1 0 1,-1 3 73,-2-7-19,-3-12 188,4 0-120,0 0-1,1 0 0,-1-1 0,1 1 1,-1 0-1,1-1 0,-1 1 0,1-1 1,0 1-1,0 0 0,0-1 0,0 1 1,0-1-1,0 1 0,0-1 0,0 1 1,1-1-49,11-35 16,-4 20-42,0 2 0,1-1 1,1 1-1,10-12 26,-15 21-19,1-1 1,-1 1 0,1 1-1,0-1 1,0 1-1,1 0 1,0 0-1,0 1 1,0 0-1,0 0 1,1 1-1,-1 0 1,5-2 18,-9 5-9,-1-1 0,1 1 0,-1-1 0,1 1 1,0 0-1,-1 0 0,1 0 0,-1 0 0,1 0 0,0 1 0,-1-1 1,1 1-1,-1 0 0,1 0 0,-1 0 0,1 0 0,-1 0 0,0 0 1,0 1-1,1-1 0,-1 1 0,0-1 0,0 1 0,0 0 1,-1 0-1,1 0 0,0 0 0,-1 0 0,1 0 0,-1 0 0,0 1 1,0-1-1,0 0 0,0 1 0,0-1 0,0 1 0,0 0 9,2 9-36,0 0-1,-1 0 1,-1 0-1,0 0 1,0 1 0,-1-1-1,-1 3 37,1-15 11,0 1 0,0 0 1,-1-1-1,1 1 0,0 0 0,0 0 0,0-1 0,0 1 1,0 0-1,0 0 0,0-1 0,0 1 0,0 0 0,0-1 1,1 1-1,-1 0 0,0 0 0,0-1 0,1 1 0,-1 0 1,0-1-1,1 1 0,-1-1 0,1 1 0,-1 0 0,1-1 1,-1 1-12,17-12 440,-13 7-455,23-19 77,2 1 0,0 2 0,1 0 0,1 2 0,1 2 0,30-12-62,-58 26-22,1 1 0,-1-1-1,1 1 1,-1 0 0,1 1 0,0-1 0,-1 1-1,1 0 1,0 0 0,2 1 22,-5-1-29,0 0 0,-1 1-1,1-1 1,0 1 0,0 0 0,-1 0-1,1-1 1,-1 1 0,1 0 0,-1 0 0,1 0-1,-1 1 1,0-1 0,1 0 0,-1 0-1,0 1 1,0-1 0,0 1 0,0-1 0,0 1-1,0-1 1,0 1 0,-1 0 0,1-1 0,-1 1-1,1 0 1,-1 0 29,1 3-129,0 1-1,0-1 0,-1 0 1,1 1-1,-1-1 1,-1 4 129,-9 44-426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39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0 812 3777,'0'0'1399,"10"-1"-340,-7 1-1027,0-1 0,1 0 0,-1 0 0,0 0 0,0 0 0,1 0 0,-1-1 0,0 0-32,3-2 9,1-1 1,-2 0 0,1 0-1,-1-1 1,3-2-10,6-9 7,0 0 0,-1-1 0,-1-1 1,-1 0-1,0-1 0,-1 0 0,6-20-7,-5 6 16,-2-1 0,-2 0 0,-1 0-1,-1-1 1,-2 1 0,-2-1 0,-1 0-1,-2 1 1,-1-1 0,-2 1 0,-1-1-1,-2 2 1,-2-1 0,0 1-1,-13-23-15,14 44 314,9 13-305,-1 0 0,1 0 0,0 0 0,0 0 0,-1 0 0,1 0 0,0 0 0,0 0 0,-1 0 0,1 0 0,0 0 0,0 0 1,-1 0-1,1 0 0,0 0 0,0 0 0,-1 1 0,1-1 0,0 0 0,0 0 0,0 0 0,-1 0 0,1 0 0,0 1 0,0-1 0,0 0 0,-1 0 0,1 0 0,0 1 0,0-1 0,0 0 0,0 0-9,-8 24 278,-8 65-211,4 1 1,0 69-68,10-115 1,-2 9-1,-4 79-31,6 70 31,2-185-26,1-1 0,0 1 0,2-1 0,0 1 0,1-1 0,0 0-1,1 0 1,1-1 0,8 15 26,-13-27-6,1 1-1,0-1 1,0 0-1,0 0 1,1 0-1,-1-1 0,1 1 1,0 0-1,-1-1 1,1 0-1,0 1 1,0-1-1,1 0 1,-1-1-1,0 1 1,1-1-1,-1 1 0,1-1 7,2 0-2,1 1-1,-1-1 0,0-1 0,0 1 0,1-1 1,-1-1-1,0 1 0,1-1 0,-1 0 1,3-1 2,9-3-15,0-1 1,0-1 0,0 0 0,-1-1 0,0-1 0,11-9 14,-2 0-175,-1-1 1,-1-1 0,0-2-1,8-11 175,77-95-1069,-97 112 899,0-1 0,6-14 170,0 1-109,-18 30 108,0 0 0,0 0-1,0 0 1,0 0-1,0 0 1,0 0-1,0 0 1,0 0-1,0 0 1,0 1 0,0-1-1,0 0 1,0 0-1,0 0 1,0 0-1,0 0 1,1 0-1,-1 0 1,0 0-1,0 0 1,0 0 0,0 0-1,0 0 1,0 0-1,0 0 1,0 0-1,0 0 1,0 0-1,0 0 1,0 0 0,0 0-1,0 0 1,1 0-1,-1 0 1,0 0-1,0 0 1,0 0-1,0 0 1,0 0 0,0 0-1,0 0 1,0 0-1,0 0 1,0 0-1,0-1 1,0 1-1,0 0 1,0 0 0,0 0-1,0 0 1,0 0-1,0 0 1,0 0-1,1 0 1,-1 0-1,0 0 1,0 0 0,0 0-1,0 0 1,0 0-1,0 0 1,0 0-1,0-1 2,0 11-35,-5 14 44,-18 46 225,15-49-133,1 0 0,0 0-1,2 1 1,1 0-1,0 0 1,0 16-101,4-33 9,0 0 0,1 0 0,-1 0 0,1 0 0,0 0 0,0 0 0,2 2-9,-3-5 5,1-1 1,0 1-1,-1-1 0,1 0 0,0 1 0,0-1 0,0 0 1,0 0-1,0 0 0,0 0 0,0 0 0,0 0 0,0 0 0,0 0 1,0 0-1,1 0 0,-1-1 0,0 1 0,1-1 0,-1 1 1,1-1-1,-1 1 0,1-1 0,-1 0 0,0 1 0,1-1 0,-1 0 1,1 0-6,3-1 20,-1 1 0,1-1 0,-1 0 0,1-1 0,-1 1 0,0-1 1,0 1-1,1-1 0,-1-1 0,-1 1 0,1-1 0,3-1-20,42-39 130,-44 39-120,6-8-7,0 1 0,-1-1 0,0-1 0,-1 0 0,-1 0 0,1-1 0,-2 0-1,0 0 1,-1-1 0,-1 1 0,0-1 0,0-2-3,-2 5-15,-1 1-1,-1-1 1,0 1 0,0-1-1,-1 0 1,0 1 0,-1-1-1,-1 1 1,0-1 0,0 1-1,-1-1 1,-1 1-1,1 0 1,-2 0 0,0 1-1,-4-7 16,5 10-3,0 0 0,0 1 0,-1 0-1,0 0 1,-1 0 0,1 0 0,-1 1 0,0 0 3,4 4 2,0-1 0,0 1 0,0 0 1,0-1-1,0 1 0,0 0 1,0 0-1,-1 1 0,1-1 1,0 0-1,-1 1 0,1-1 0,0 1 1,-1 0-1,1 0 0,0 0 1,-1 0-1,1 0 0,-1 1 1,1-1-1,0 1 0,-1-1 0,1 1 1,0 0-1,0 0 0,-1 0 1,1 0-1,0 0-2,-2 3 5,-1-1-1,1 1 1,0 0-1,1 0 1,-1 0-1,1 0 1,-1 1-1,1-1 1,1 1-1,-1 0 1,1 0-1,-1 0 1,0 3-5,-2 8-127,0 0 0,1 1 1,-2 14 126,5-19-161,-1-1 0,2 1 1,-1-1-1,2 6 161,0-6-125,2 1 0,-1 0 0,5 9 125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0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76 5313,'-1'-1'76,"1"1"-1,-1-1 1,0 0-1,1 1 0,-1-1 1,0 1-1,1-1 1,-1 1-1,0-1 1,0 1-1,0-1 1,1 1-1,-1 0 1,0 0-1,0-1 1,0 1-1,0 0 0,0 0 1,1 0-1,-1 0 1,0 0-1,0 0 1,0 0-1,0 0 1,0 0-1,0 1 1,1-1-1,-1 0 1,0 0-1,0 1 1,0-1-1,0 1 0,1-1 1,-1 1-1,0-1 1,0 1-76,-1 1 39,-1 1 0,1-1 0,0 1-1,0-1 1,1 1 0,-1 0 0,0 0 0,1 0 0,0-1 0,0 1 0,-1 1-39,-3 16 20,0 0 0,0 0 1,2 0-1,1 1 0,0-1 1,2 21-21,0-25-81,2-1 0,-1 0 0,2 1 0,0-1 1,1 0-1,0 0 0,1-1 0,1 1 0,5 9 81,-6-16-103,-1-1-1,2 0 0,-1 0 1,1-1-1,0 0 0,0 0 1,1 0-1,0 0 0,0-1 0,0 0 1,0-1-1,1 0 0,2 1 104,-5-3-22,0 1-1,0-2 0,0 1 0,0-1 1,1 1-1,-1-1 0,1-1 0,-1 1 1,1-1-1,-1 0 0,0 0 0,1-1 1,-1 1-1,1-1 0,-1-1 0,0 1 1,0-1-1,1 1 0,-1-2 0,0 1 1,4-3 22,-2 0 23,-1-1 0,0 1 1,1-1-1,-2-1 1,1 1-1,-1-1 0,0 0 1,1-2-24,9-13 57,-4 9-8,0-1 0,-1 0 1,-1-1-1,-1 0 0,0-1 1,-1 1-1,0-1 0,-1-2-49,-2 33 559,0 13-535,-3-15-27,0-1-1,1 1 1,0-1-1,1 1 1,1-1-1,0 0 0,3 5 4,-6-13 4,1-1-1,0 1 1,0 0 0,1-1-1,-1 0 1,1 1-1,0-1 1,0 0-1,0 0 1,0-1-1,0 1 1,0-1-1,1 1 1,-1-1-1,1 0 1,0-1-1,0 1 1,0 0 0,0-1-1,0 0 1,0 0-1,0 0 1,0-1-1,1 1-3,4-1 16,-1 0 0,0-1 1,1 0-1,-1 0 0,0-1 0,0 0 0,0-1 0,0 1 0,0-1 0,0-1 0,-1 0 1,7-4-17,1-1 25,0-2 0,0 0 1,-1-1-1,-1 0 0,5-6-25,-8 7 14,-1 0 0,0-1 0,-1 0 0,0 0 0,-1-1 0,0 0 1,-1 0-1,0 0 0,-1-1 0,-1 0 0,0 0 0,1-12-14,-3 16 28,-1 0 0,-1 0 0,0 0 1,0 0-1,-1 0 0,0 0 0,0 0 0,-1 0 1,-1 0-1,0 0 0,0 1 0,-1 0 0,0-1 1,-1 1-1,0 1 0,0-1 0,0 1 0,-7-7-28,11 13 13,-1 0 0,0 0-1,0 0 1,0 0 0,-1 0-1,1 0 1,0 0 0,-1 1-1,1-1 1,-1 1 0,0 0-1,1-1 1,-4 1-13,5 1 2,0 0-1,0 0 1,-1 0-1,1 0 0,0 0 1,-1 0-1,1 1 1,0-1-1,0 0 1,-1 1-1,1-1 1,0 1-1,0 0 1,0-1-1,0 1 1,0 0-1,0 0 1,0 0-1,0 0 1,0-1-1,0 1 1,0 0-1,0 1 1,1-1-1,-1 0 1,0 0-1,1 0 1,-1 0-1,1 1 1,-1-1-1,1 0 0,-1 1-1,-2 9-140,1-1 0,-1 1-1,2 0 1,-1 0 0,2 0-1,-1-1 1,2 1-1,-1 0 1,1 0 0,1 0-1,0-1 1,1 1-1,0-1 1,0 1 0,5 7 140,27 54-770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0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0 208 5217,'2'-8'561,"9"-21"1384,-10 28-1915,-1 0 0,0 1 0,1-1 0,-1 1 0,0-1 0,1 0 0,-1 1 0,1-1 0,-1 1 0,1 0 0,0-1 0,-1 1 0,1-1 0,-1 1 0,1 0 0,0-1 0,-1 1 0,1 0 0,0 0 0,-1 0 0,1 0 0,0-1 0,-1 1 0,1 0 0,0 0 0,-1 0 0,1 0 0,0 0 0,-1 1 0,1-1 0,0 0 0,-1 0 0,1 0 0,0 0 0,-1 1 0,1-1 0,0 0 0,-1 1 0,1-1-30,10 7 10,0 1 0,-1 0 0,0 0 0,0 1 1,-1 1-1,0-1 0,3 6-10,16 22-48,11 21 48,9 13-25,-46-68 28,0 0-1,0 0 0,0-1 0,1 1 1,-1-1-1,1 1 0,0-1 1,-1 0-1,1 0 0,0 0 1,2 1-3,-3-3 6,-1 0 0,0 0 0,1 0 0,-1 1 0,0-1 0,1 0 0,-1-1 0,1 1 1,-1 0-1,0 0 0,1-1 0,-1 1 0,0 0 0,0-1 0,1 1 0,-1-1 0,0 0 1,0 1-1,0-1 0,1 0 0,-1 0 0,0 0 0,0 0 0,0 0 0,-1 0 0,1 0 1,0 0-1,0 0 0,0 0 0,-1 0 0,1-1-6,16-26 45,-2-1-1,0 0 1,-2-1-1,4-17-44,-6 19 11,4-8-37,1 0 0,1 1 0,3 0 0,5-5 26,-22 36-42,0 0-1,0-1 0,0 2 0,1-1 1,-1 0-1,1 1 0,0-1 0,1 1 1,0 0 42,-4 2-58,1 0 0,-1 0 1,1 1-1,0-1 0,-1 0 1,1 1-1,0 0 0,0-1 1,-1 1-1,1 0 0,0 0 0,-1 0 1,1 0-1,0 0 0,0 1 1,-1-1-1,1 0 0,0 1 1,-1-1-1,1 1 0,0 0 1,-1-1-1,1 1 0,-1 0 1,1 0-1,-1 0 0,0 0 1,1 0-1,-1 1 0,1-1 58,5 7-571,-1 0 0,0 0 0,0 1-1,0 0 1,3 8 571,1 1-638,21 34-311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1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276 591 3313,'2'-13'621,"0"0"1,-1 0 0,0 0 0,-1-1-1,0 1 1,-2-1-622,2 12 56,0-1-1,0 1 1,0 0 0,-1 0-1,1 0 1,-1 0 0,0 0-1,0 0 1,0 0-1,0 0 1,0 0 0,0 0-1,0 0 1,0 0 0,-1 1-1,1-1 1,-1 1 0,1-1-1,-1 1 1,0-1 0,1 1-1,-1 0 1,0 0-1,0 0 1,0 0 0,0 0-1,0 0 1,0 0 0,0 1-1,0-1 1,-1 1 0,1 0-1,0-1 1,0 1-1,0 0 1,0 0 0,-1 1-1,1-1 1,0 0 0,-1 1-56,-4 1 16,0 0 1,0 0 0,0 1-1,1-1 1,-1 2-1,1-1 1,0 1 0,0 0-1,0 0 1,0 1 0,1-1-1,-5 6-16,-4 4 2,1 1-1,1 1 1,0 0-1,-1 4-1,0 0 0,1 0 0,1 1 1,-4 14-1,12-27-3,0 0 1,0 1-1,1-1 1,0 1-1,1-1 1,0 1-1,0-1 1,1 1-1,0 0 1,0-1-1,2 6 3,-1-10-3,0-1 0,0 1 0,0-1-1,0 0 1,1 0 0,-1 0 0,1 0-1,0 0 1,0 0 0,0 0 0,1 0-1,-1-1 1,1 1 0,-1-1 0,1 0-1,0 0 1,0 0 0,0 0 0,0 0-1,0 0 1,0-1 0,0 0 0,1 1-1,-1-1 1,0 0 0,1-1 0,-1 1-1,1-1 1,-1 1 0,1-1 0,0 0 3,8 0-14,0 0 0,1-1 0,-1 0 1,0-1-1,1 0 0,-1-1 0,0-1 1,6-2 13,4-2-16,-1-1 0,0-2 0,0 0 0,-1-1 0,0-1 0,9-8 16,-23 16-3,0-1 0,0 1 0,-1-1 1,0 0-1,0-1 0,0 1 0,-1-1 1,0 0-1,2-6 3,-4 9 3,0-1 0,-1 1 0,0-1 0,0 0 0,0 0 0,0 0 0,-1 1 0,0-1 0,0 0 0,0 0 0,-1 0-1,0 0 1,0 1 0,0-1 0,0 0 0,-2-2-3,3 5 6,-1 1-1,0-1 0,1 1 0,-1 0 1,0 0-1,0-1 0,0 1 1,0 0-1,0 0 0,0 0 1,-1 0-1,1 0 0,0 0 0,0 0-5,0 1 2,1 0-1,-1 0 1,1-1-1,-1 1 1,1 0-1,-1 0 1,1 0-1,-1 0 1,1-1-1,-1 1 1,1 0-1,-1 0 1,1 0-1,-1 0 1,1 0-1,-1 0 0,1 1 1,-1-1-1,1 0 1,-1 0-1,1 0 1,-1 0-1,1 1 1,-1-1-1,1 0 1,0 0-1,-1 1 1,1-1-1,-1 0 1,1 1-1,0-1 1,-1 0-1,1 1 1,0-1-1,-1 1 0,1-1 1,0 0-1,-1 1 1,1-1-1,0 1 1,0-1-1,0 1-1,-3 5 0,1-1 0,0 1 0,0 0 0,0 0 0,1 0 0,0 1-1,0-1 1,1 0 0,0 0 0,0 0 0,0 1 0,1-1 0,0 0 0,0 0-1,0 0 1,1 0 0,0 0 0,0 0 0,1-1 0,-1 1 0,1 0 0,3 2 0,-1 0-2,0-1 1,1-1-1,0 1 1,0-1-1,0 0 1,1 0 0,0 0-1,0-1 1,0-1-1,1 1 1,0-1 0,0 0-1,0-1 1,0 0-1,7 2 2,-2-2-1,0-1-1,-1-1 0,1 0 1,0 0-1,0-2 1,0 1-1,-1-2 0,1 0 1,0 0-1,-1-1 1,0 0-1,0-1 0,0-1 1,0 0-1,0-1 0,-1 0 1,4-3 1,-4 3 3,-1-1 1,0 0-1,-1-1 0,0 0 1,0-1-1,0 0 0,-1 0 1,0-1-1,-1 0 1,0 0-1,-1 0 0,0-1 1,-1 0-1,0-1 1,0 1-1,-1-1 0,-1 0 1,0 0-4,2-22 35,-2-1 0,-1 0 0,-2 0 1,-2-18-36,-20-138 89,18 159-85,-1-7 1,4 24 3,-1-1 1,0 1-1,-1 0 1,-1 0-1,0 0 1,-1 0-1,-5-7-8,8 22 22,1 6-18,-1 11-12,2-16 8,-4 86-8,4 0 1,5 0-1,13 78 8,-6-60 3,11 77-1,-21-170-3,1 1 0,0-1 0,1 0-1,0 1 1,1-2 0,3 8 1,-6-15-1,1 0 1,-1 0 0,1 0 0,0-1 0,-1 0-1,2 1 1,-1-1 0,0 0 0,1 0-1,-1-1 1,1 1 0,0-1 0,0 0 0,0 0-1,0 0 1,0 0 0,0-1 0,0 1-1,4 0 1,1-1-4,0-1 0,-1 1-1,1-1 1,0-1-1,0 1 1,0-2-1,-1 1 1,1-1 0,-1 0-1,1-1 1,-1 0-1,6-3 5,7-4-38,-1-1-1,0-1 0,-1-1 0,9-7 39,2-4-140,0-2 1,-2-1-1,-1-1 0,-1-2 0,-1 0 0,-2-2 0,-1 0 1,-1-2-1,-2 0 0,-2-1 0,-1-1 0,-2 0 0,-1-2 1,1-10 139,-13 45 262,-2 4-78,-4 11 12,-7 24-73,1-1-104,1 1 0,2 0 1,-2 24-20,8-45 5,1-1 0,0 1 0,1 0 0,1-1 0,1 1 0,0-1 0,0 1 0,2-1 0,0 0 0,5 12-5,-7-21 9,0 0 1,1 0-1,-1 0 0,1-1 1,0 1-1,1-1 0,-1 0 0,1 0 1,0 0-1,0-1 0,0 1 1,0-1-1,1 0 0,-1 0 1,1 0-1,0-1 0,0 0 0,0 0 1,0 0-1,0 0 0,0-1 1,0 0-1,1 0 0,-1 0 1,0-1-1,1 1 0,-1-1 0,1-1 1,-1 1-1,0-1 0,1 0 1,-1 0-1,0-1 0,4 0-9,8-5 12,-1 0 0,1-1 0,-1 0 0,-1-2-1,0 1 1,0-2 0,-1 0 0,0-1 0,-1 0 0,0-1 0,-1-1-1,2-3-11,3-5 3,-1 0-1,-2 0 0,0-1 1,-1-1-1,-1 0 1,-2-1-1,8-25-2,-14 38 6,-1 1 0,0-1 0,0 0 0,-1 0 0,-1-1 0,0 1 0,-1 0 0,0 0 0,-1-1 0,-1-6-6,2 20 2,-1-1 0,1 0 0,0 1 0,0-1 0,0 0 1,0 1-1,0-1 0,-1 0 0,1 1 0,0-1 0,0 0 0,0 1 0,-1-1 0,1 0 0,0 1 1,-1-1-1,1 0 0,0 0 0,-1 1 0,1-1 0,0 0 0,-1 0 0,1 0 0,0 0 1,-1 1-1,1-1 0,0 0 0,-1 0 0,1 0 0,-1 0 0,1 0 0,0 0 0,-1 0 1,1 0-1,0 0 0,-1 0 0,1 0 0,-1 0 0,1-1 0,0 1 0,-1 0 0,1 0 0,0 0 1,-1 0-1,1-1 0,0 1 0,-1 0 0,1 0 0,0 0 0,-1-1 0,1 1 0,0 0 1,0-1-1,-1 1 0,1 0 0,0-1 0,0 1 0,0 0 0,-1-1 0,1 1 0,0 0 0,0-1 1,0 1-1,0-1 0,0 1 0,0 0 0,0-1 0,0 1 0,0-1-2,-5 12 14,1 1-1,1-1 1,0 0-1,1 1 1,0-1 0,0 1-1,1 6-13,0 7 2,1-1 0,1 1 1,2 5-3,-1-16 1,0 0 1,2-1 0,-1 1-1,2-1 1,-1 0 0,2 0-1,6 11-1,-8-17 3,0-1-1,0 1 0,1-1 0,0 0 1,0-1-1,0 1 0,1-1 0,0 0 1,0 0-1,0-1 0,1 1 0,-1-1 0,1-1 1,0 0-1,2 1-2,3 0 5,0-2 0,0 1 0,0-2 0,0 1 0,0-2 0,0 0 0,1 0 0,-1-1 0,0 0 0,0-1 0,0-1 0,0 0 0,-1 0 0,1-1 0,1-2-5,10-4 5,0 0 0,-1-2-1,-1 0 1,0-2 0,0 0-1,-2-2 1,1 0-5,-8 5 3,0 0 0,-1-1-1,-1-1 1,1 1 0,-2-2 0,0 1 0,0-1 0,-2-1-1,1-1-2,-4 7 1,-1 0 0,0 0 0,0 0-1,-1-1 1,-1 1 0,1-1 0,-1 1-1,-1-1 1,0 1 0,0-1 0,-1 1-1,0-1 1,-1 1 0,0-1 0,0 1-1,-2-3 0,-5-12 67,-1 0 0,-3-3-67,12 27 5,1-1 1,0 0-1,0 0 1,-1 0 0,1 1-1,0-1 1,-1 0-1,1 1 1,-1-1-1,1 0 1,-1 1 0,1-1-1,-1 0 1,1 1-1,-1-1 1,0 1-1,1-1 1,-1 1 0,0-1-1,1 1 1,-1 0-1,0-1 1,0 1-1,1 0 1,-1 0 0,0-1-1,0 1 1,0 0-1,0 0 1,1 0-1,-1 0 1,0 0 0,0 0-6,0 1 2,0 0 0,0-1 0,0 1 0,1 0 0,-1 0 0,0 0 0,0 0 0,1 0 0,-1 1 0,1-1 0,-1 0 0,1 0 0,-1 0 1,1 0-1,0 1 0,0-1 0,-1 0 0,1 0 0,0 0 0,0 1 0,0-1 0,0 1-2,1 6-2,-1 1-1,2-1 1,-1 0-1,1 1 0,0-1 1,0 0-1,1 0 1,1 0-1,-1 0 3,40 72 3,-33-62-2,2 4-12,5 5 23,-2 2 0,-1 0-1,-1 0 1,5 21-12,-15-42-17,-1 0 0,0 1 0,-1-1-1,0 0 1,0 1 0,0-1 0,-1 1 0,-1-1 0,0 0 0,0 1 0,0-1 0,-1 0 0,0 1 0,-1-1 0,0 0 0,0-1 0,0 1 0,-1 0 0,-1-1 0,0 2 17,-4 2-219,0-1 1,-1 1-1,0-1 0,-9 6 219,-59 43-461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18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1160 2585,'0'0'908,"0"0"-493,0 0-249,0 0-79,0 0 48,0 0 150,0 0 164,0 0 270,0 0 201,0 0 38,0 0-115,0 0-291,0 0-237,18-5 309,-15 3-567,0 0 0,0 0 0,-1 0 0,1-1 0,-1 1 1,0-1-1,1 1 0,-1-1 0,0 0 0,-1 0 0,1 1 0,0-2 0,-1 1 1,1-1-58,22-39 39,18-14-37,-39 53-2,0-1-1,-1 1 0,0 0 1,1-1-1,-2 0 1,1 1-1,0-1 0,-1 0 1,0 0-1,0 0 0,0-2 1,3-17 2,9-13 25,-6 18-2,-1-1 0,0 0 0,-1 0 0,-2-1 0,0 1 0,-1-3-25,6-73 250,-4 64-163,-2 1 0,-1-1 1,-1 0-1,-4-27-87,-1 31 86,2 14 11,1 1 0,0-1-1,1-5-96,1 18 28,0 1 10,0 0-36,0 0-2,0 0 0,-1-1 0,1 1 0,0 0 0,0 0 0,0-1 0,-1 1 0,1 0 0,0 0 1,0 0-1,-1 0 0,1-1 0,0 1 0,0 0 0,-1 0 0,1 0 0,0 0 0,0 0 0,-1 0 0,1 0 0,0 0 0,-1 0 0,1 0 0,0 0 0,-1 0 0,1 0 0,0 0 0,0 0 0,-1 0 0,1 0 0,0 0 0,0 0 0,-1 0 0,1 0 0,0 1 0,-1-1 0,1 0 0,0 0 0,0 0 0,0 0 0,-1 1 0,1-1 0,0 0 0,0 0 1,0 1-1,-1-1 0,1 0 0,-12 40 23,1 1 1,2 0-1,2 2-23,-1 3 8,-6 29-43,-2 5 46,4 0 0,-1 46-11,13-120-2,0 1 0,1-1 0,0 1 0,-1-1 0,2 1 0,-1-1-1,1 0 1,0 0 0,0 0 0,1 0 0,0 0 0,0 0 0,0-1 0,1 1 0,0-1 0,0 0 0,0 0 0,1 0 0,-1-1 0,2 1 2,17 20 26,-17-17-29,0-1 0,1 0 0,0-1 0,0 0 0,1 0 0,1 1 3,-6-6-2,0 1-1,0 0 1,0-1 0,1 0-1,-1 0 1,0 0 0,1 0-1,-1-1 1,1 1 0,0-1-1,-1 0 1,1 0 0,-1 0-1,1 0 1,-1-1 0,1 0-1,-1 1 1,1-1 0,0-1 2,19-7 19,1-2 0,-2-1 0,1-1 0,-2 0 0,3-4-19,-11 9 9,-4 2-15,23-14-5,-2-2-1,0-1 1,-1-1-1,2-5 12,-23 21 5,-1-1-1,1 0 0,-1-1 0,-1 0 0,0 0 0,0 0 0,-1-1-4,-2 5 8,-1-1 0,0 0 1,0 0-1,0 0 0,-1 0 0,0 0 0,0 0 0,-1 0 0,0 0 0,0 0 0,-2-7-8,2 11 2,-1-1-1,0 1 1,1 0-1,-2-1 0,1 1 1,0 0-1,-1 0 1,1 0-1,-1 0 0,0 0 1,0 0-1,0 1 1,0-1-1,-1 1 1,1-1-1,-1 1 0,1 0 1,-1 0-1,0 0 1,0 0-1,0 0 1,0 1-1,0-1 0,0 1 1,-1 0-1,1 0 1,0 0-1,0 0 0,-1 1 1,1-1-1,-1 1 1,1 0-1,-1 0 1,1 0-1,0 1 0,-1-1 1,1 1-1,-1 0 1,1 0-1,0 0 1,0 0-1,0 0 0,-1 1 1,1-1-1,0 1 1,-1 1-2,-16 12-10,1 1 0,0 1-1,1 0 1,-11 15 10,19-21-6,3-3 10,1 0-1,-1 1 1,2 0 0,-1 0-1,1 0 1,0 1 0,1-1-1,0 1 1,1 0 0,0 0 0,-1 10-4,3-15-4,0 0 0,0 1 0,1-1 0,0 1 0,0-1 0,0 1 0,1 0 0,0-1 0,0 0 0,0 1 1,0-1-1,1 0 0,0 1 0,0-1 0,1 0 0,-1-1 0,1 1 0,0 0 0,1-1 0,-1 1 0,1-1 1,-1 0-1,2 0 4,5 3-1,0 0 1,0 0 0,1-1-1,0-1 1,0 0 0,0 0-1,1-1 1,-1-1 0,1 0 0,0 0-1,0-1 1,0-1 0,0 0-1,1-1 1,-1 0 0,8-1 0,28-4-8,1-2 1,-1-2 0,26-10 7,-61 16-1,49-13-2,-1-3 0,0-3 0,3-4 3,-32 11 6,-1-1 0,-1-1 0,-1-2 0,0 0 0,-1-3 1,12-12-7,-35 30 2,0-1 1,0-1 0,0 1 0,-1-1 0,1-1-3,-4 5 4,1 0 0,-1 0 0,-1 0-1,1 0 1,0 0 0,0 0 0,-1 0 0,1 0 0,-1 0 0,0-1-1,1 1 1,-1 0 0,0 0 0,-1 0 0,1-1 0,0 1 0,-1 0-4,1 1 3,0-1 1,-1 1 0,1 0 0,-1 0 0,0 0 0,1 0 0,-1 0 0,0 0 0,0 0-1,0 0 1,0 0 0,0 0 0,0 1 0,0-1 0,0 0 0,0 0 0,0 1-1,0-1 1,0 1 0,0-1 0,-1 1 0,1 0 0,0-1 0,0 1 0,-1 0 0,1 0-4,-35-2 39,35 2-37,-13 1 3,0 1 1,0 0-1,1 1 0,-1 0 0,1 1 0,0 1 0,0 0 0,0 1 1,0 1-6,-28 16-18,1 2 0,0 2 18,25-16 9,2-2-8,1 0 0,0 0 0,1 1 0,0 1-1,-6 7 0,14-14 0,0 0 0,0 0 0,0 0-1,1 0 1,0 0 0,-1 1 0,2-1 0,-1 1-1,0-1 1,1 1 0,0 0 0,0-1 0,0 1-1,1 0 1,-1 0 0,1 0 0,1 0 0,-1-1-1,1 2 1,-1-3 0,1-1 0,0 1 0,0-1 0,0 0 0,0 1 0,0-1 0,1 0 1,-1 0-1,1 0 0,0 0 0,-1 0 0,1 0 0,0 0 0,0 0 0,0-1 0,0 1 0,0-1 0,1 1 0,-1-1 0,0 0 0,1 0 0,-1 0 0,1 0 0,-1 0 0,1-1 0,-1 1 0,1-1 0,1 0 0,9 2-2,0-1-1,0-1 1,0 0 0,1-1 0,0 0 2,-1-1 0,0-1-1,0 0 1,0-1 0,0 0 0,0-1 0,-1 0 0,0-1 0,0-1 0,-1 0 0,1 0 0,-2-1-1,3-2 1,-5 4 4,0-1-1,-1 0 1,0 0-1,-1-1 0,1 1 1,-1-1-1,-1-1 0,0 1 1,0-1-1,0 0 0,-1 0 1,0 0-1,-1-1 1,0 1-1,-1-1 0,0 0 1,0 0-4,-2 10 0,0-1 1,0 0 0,-1 0 0,1 0 0,0 1 0,0-1-1,0 0 1,-1 0 0,1 1 0,0-1 0,-1 0 0,1 0-1,-1 1 1,1-1 0,-1 1 0,1-1 0,-1 0 0,1 1 0,-1-1-1,1 1 1,-1-1 0,0 1 0,1-1 0,-1 1 0,0 0-1,0-1 1,1 1 0,-1 0 0,0 0 0,0-1 0,1 1-1,-1 0 1,0 0 0,0 0 0,0 0 0,1 0 0,-1 0-1,0 0 1,0 0 0,0 0 0,1 1 0,-1-1 0,0 0-1,-3 1-2,0-1 0,0 1 1,0 0-1,1 0 0,-1 0 1,0 0-1,1 1 0,-4 1 2,5-1-2,-1 0-1,0 0 0,1 1 1,-1-1-1,1 1 0,0 0 1,0 0-1,0 0 0,0 0 1,0 0-1,0 0 0,1 0 1,0 0-1,0 1 1,0-1-1,0 1 3,0-2-6,0 1 0,1 0 1,0-1-1,0 1 0,-1-1 0,2 1 0,-1-1 1,0 1-1,0 0 0,1-1 0,-1 1 0,1-1 1,0 1-1,0-1 0,0 0 0,0 1 0,0-1 1,1 0-1,-1 0 0,1 0 0,0 1 6,3 2-3,0 0 0,0-1 0,1 0 0,0 0 0,0 0-1,0 0 1,1-1 0,-1 0 0,1 0 0,0-1 0,-1 0 0,1 0 0,4 0 3,1 0-2,0-1 1,0 0-1,1 0 1,-1-1-1,0-1 1,0 0 0,7-2 1,-7-1 12,0 0 1,0 0 0,-1-1 0,1-1-1,-1 0 1,0 0 0,6-6-13,-1 2 41,0 0 1,0 1-1,6-1-41,88-39 97,17-8-91,-126 57 8,-1 0 0,1 0 0,-1-1 0,1 1 0,0-1 0,-1 1 0,1 0 0,-1-1 0,1 1 0,-1-1 0,1 0 0,-1 1 0,0-1 0,1 1 0,-1-1 0,0 0 0,1 1 0,-1-1 0,0 1 0,0-1 0,0 0 0,1 1 0,-1-1 0,0 0 0,0 0-14,4-10 60,-3 10-61,0 0-1,0 1 0,0-1 0,0 0 0,-1 0 1,1 0-1,0 0 0,-1 0 0,1 0 0,0 0 0,-1 0 1,0 0-1,1 0 0,-1 0 0,0-1 0,1 1 1,-1 0-1,0 0 0,0 0 0,0 0 0,0-1 0,0 1 2,0 0-16,0 1-1,0 0 20,0 0 5,-25 4-37,20-4 25,0 1-1,0-1 1,0 1-1,0 0 0,0 1 1,1-1-1,-1 1 0,0 0 1,1 0-1,-1 1 5,-53 29-8,50-27 6,0 1 1,0 1-1,0-1 1,1 1-1,0 0 1,0 1-1,1 0 0,0 0 1,1 0-1,-1 1 1,2 0-1,-2 3 2,0-2-6,4-6 6,-1 1 0,1 0 1,0 0-1,0 0 0,1 0 1,-1 0-1,1 0 0,0 0 1,1 0-1,-1 0 0,1 1 1,0-1-1,0 0 0,1 1 1,0 0-1,-1-3 1,1 0-1,0 0 1,0 0 0,1-1 0,-1 1 0,0-1-1,1 1 1,0-1 0,0 1 0,-1-1 0,1 0-1,1 1 1,-1-1 0,0-1 0,0 1 0,1 0-1,-1 0 1,1-1 0,0 1 0,-1-1 0,1 0-1,0 0 1,0 0 0,0 0 0,-1-1 0,1 1-1,3 0 0,2 0 1,0 0 0,1-1 0,-1 0 0,1 0 0,-1-1-1,1 1 1,-1-2 0,0 0 0,0 0 0,1 0 0,-1-1-1,-1 0 1,1 0 0,3-3-1,4-3 30,0-1 0,0 0 0,0-2-1,-2 1 1,1-2 0,2-4-30,-6 6 49,-1 0 0,0-1 0,-1 0 0,0-1 0,-1 0 0,-1 0 0,1-1-49,11-32 196,5-23-196,-21 62 4,19-67 20,-4-1 0,-3 0 0,-2-4-24,17-230 19,-26 273-10,-3 1 14,0 26 3,0 0 0,0 0 0,1 0 0,0 1 0,1-2-26,2-3 159,-6 26-55,-3 14-104,-5 23-2,2 0 0,2 1-1,2 18 3,7 178-9,11 4 9,-10-187 0,-4-52 0,1 0 0,1 1-1,0-1 1,1 0 0,0 0 0,1 0 0,0-1 0,1 1-1,3 5 1,-6-13 0,1 0 0,0 0 0,0 0 0,0-1 0,0 1 0,0-1 0,1 0 0,-1 0 0,1 0 0,0-1 0,0 1 0,0-1 1,0 0-1,0 0 0,1 0 0,-1 0 0,0-1 0,1 0 0,0 0 0,-1 0 0,1-1 0,-1 1 0,1-1 0,0 0 0,-1 0 0,5-1 0,3-1 1,0-1 1,0 0-1,0 0 1,0-1 0,0-1-1,-1 0 1,1 0 0,0-2-2,5-3 9,0-1 0,-1 0 0,-1-1 0,13-12-9,-23 18 2,1 0 1,-1 0-1,0 0 0,-1-1 0,0 0 1,0 0-1,0 0 0,-1 0 0,0-1 1,0 0-1,-1 1 0,0-1 1,0 0-1,0-5-2,-1 8 0,-1 1 0,0 0 0,0-1 0,0 1 0,-1 0 0,1-1 0,-1 1 0,0 0 0,0-1 0,-1 1 0,1 0 1,-1 0-1,0 0 0,0 0 0,0 0 0,0 1 0,-1-1 0,0 1 0,1-1 0,-1 1 0,-1 0 0,1 0 0,0 0 0,-1 1 0,1-1 0,-5-1 0,6 2 1,-1 1 0,0-1 0,0 1-1,0 0 1,0 0 0,0 0 0,0 0 0,-2 0-1,4 1 0,0 0 0,1 0 0,-1 0 0,0 1 0,0-1-1,1 0 1,-1 0 0,0 0 0,0 1 0,1-1 0,-1 0 0,0 1 0,1-1 0,-1 1 0,1-1 0,-1 1 0,0-1 0,1 1 0,-1-1 0,1 1 0,-1 0 0,1-1 0,0 1 0,-1 0 0,1-1 0,0 1 0,-1 0 0,1-1 0,0 1 0,0 0 0,-1 0 0,1-1 0,0 1 0,0 0 0,0 0 0,0 0 0,0-1 0,0 1 0,0 0 0,1 0 0,-1 4-2,0-1 1,1 1-1,-1 0 1,1 0 0,0 0-1,1 0 1,-1-1-1,1 1 1,0-1-1,0 1 1,1-1 0,2 4 1,7 11-8,2-1 0,6 5 8,2 4 1,-21-26-1,14 18-5,0 1 1,-2 1 0,0 0-1,-1 0 1,7 19 4,-17-35 0,0 1 0,0-1 0,0 1 0,-1-1 0,0 1 0,0-1 0,-1 1 0,0 0 0,0-1 0,0 1-1,0-1 1,-1 1 0,0 0 0,0-1 0,-1 1 0,0-1 0,1 0 0,-2 0 0,1 1 0,-1-1 0,1 0 0,-2-1 0,1 1 0,0-1 0,-1 1 0,0-1 0,-3 3 0,1-2-63,-1 1 1,0-1-1,0 0 1,0-1-1,-1 0 1,1 0-1,-9 2 63,12-4-134,0 0 0,-1-1 0,1 0 0,0 0 0,-1 0 0,1-1 0,-1 1 0,1-1 0,-1 0 0,1 0 0,-1-1 0,1 1 0,-1-1 0,1 0-1,-2-1 135,5 2-36,0-1 0,0 1 0,0-1-1,0 0 1,0 1 0,0-1-1,0 0 1,1 0 0,-1 1-1,0-1 1,1 0 0,-1 0-1,0-1 37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3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1 513 1824,'0'0'803,"0"0"-253,4 0-329,34 3 242,-26-1-101,0-1-1,1 0 0,-1-1 1,0 0-1,7-2-361,-9 1 76,-2 0-23,-1 0 0,1 0-1,0-1 1,-1 1-1,1-2 1,-1 1 0,0-1-1,1 0 1,-2-1 0,1 0-1,0 0 1,3-3-53,1-2 8,-1-1 1,0 0-1,0-1 0,-1 1 1,-1-2-1,0 1 0,-1-1 1,0-1-1,-1 1 0,0-1 1,-1 0-1,0 0 0,0-2-8,-3 7-13,0-1 0,0 1 0,0-1 0,-1 1-1,-1-1 1,1 1 0,-1-1 0,-1 1 0,1-1 0,-1 1-1,-1-1 1,0 1 0,0-1 0,-1 1 0,0 0 0,0 0 0,-1 1-1,1-1 1,-2 0 0,1 1 0,-6-5 13,8 9 8,0 1 0,0 0 1,0 0-1,0 1 0,0-1 0,-1 0 0,1 1 1,-1 0-1,1-1 0,-1 1 0,0 0 0,1 0 1,-1 0-1,0 1 0,0-1 0,1 1 0,-1-1 1,0 1-1,0 0 0,0 0 0,0 1 0,0-1 1,1 0-1,-1 1 0,0 0 0,0-1 0,1 1 0,-1 0 1,0 0-1,1 1 0,-1-1 0,1 1 0,-1-1 1,1 1-9,-8 5 25,0 0 1,1 0 0,0 1 0,0 0-1,1 1 1,0 0 0,-3 5-26,-8 13 26,0 0 0,-11 25-26,23-39 9,0 1-1,2 0 1,0 0 0,0 0 0,1 1-1,1 0 1,0 3-9,2-10 15,1 0 0,0 1-1,0-1 1,1 0 0,0 0 0,1 0-1,0 0 1,0 0 0,0-1-1,1 1 1,0-1 0,1 1 0,-1-1-1,2 0 1,-1 0 0,1 0 0,0-1-1,0 0 1,2 2-15,6 5 36,0-1 0,1 0 1,1-1-1,0-1 0,0 0 0,1-1 0,0-1 1,6 2-37,-14-7 15,0 1 0,0-2 0,1 1 0,-1-1 0,1-1 1,-1 1-1,1-1 0,0-1 0,-1 0 0,1 0 1,0-1-1,-1 1 0,7-3-15,-3 0 13,0-1 0,-1 0 0,1-1 1,-1 0-1,0-1 0,-1 0 0,1 0 1,-1-1-1,1-2-13,18-17 17,-1-1 0,-1-2 1,-2 0-1,-1-2 0,14-23-17,-5 6 8,-3-2 0,1-5-8,-17 27 5,-2-1-1,0 0 0,-2 0 1,5-22-5,-13 41 7,0 1 1,-1 0-1,0-1 1,0 1-1,-1-1 1,-1-4-8,1 12 6,0 1-1,0 0 1,0-1 0,0 1 0,-1 0 0,1-1 0,0 1-1,-1 0 1,1 0 0,-1-1 0,1 1 0,-1 0 0,0 0-1,1 0 1,-1 0 0,0-1 0,0 1 0,0 0 0,0 0-1,0 1 1,0-1 0,0 0 0,0 0 0,0 0 0,0 1-1,0-1 1,-1 1 0,1-1 0,0 1 0,0-1 0,-1 1-1,1 0 1,0-1 0,-1 1 0,1 0 0,0 0 0,-1 0-1,1 0 1,0 0 0,-1 0 0,1 1 0,0-1 0,-1 0-1,1 1 1,0-1 0,-1 1-6,-3 1 9,0 0 0,0 0 0,1 1 0,-1 0 0,1 0 0,-1 0 0,1 0 0,0 1 0,0-1 0,0 1 0,1 0 0,-1 0 1,1 1-1,0-1 0,0 1 0,1-1 0,-1 1 0,1 0 0,0 1-9,-1 2 2,0 0-1,1-1 1,0 1 0,0 0 0,0 0 0,1 1-1,1-1 1,0 0 0,0 0 0,0 0 0,1 0-1,0 3-1,1-5 4,0-1 0,0 1 0,0-1 0,1 1-1,0-1 1,0 0 0,0 0 0,0 0-1,1-1 1,0 1 0,0-1 0,0 0 0,0 0-1,1 0 1,0-1 0,0 1 0,0-1-1,0 0 1,0-1 0,5 2-4,14 6 12,0-2-1,0 0 1,1-2 0,7 0-12,-14-2 0,25 5 0,77 19-25,-105-23 5,1 0 0,-1 1 0,0 1 0,0 0 0,-1 1 0,2 1 20,-13-6-18,1-1 0,-1 0 0,0 1 0,1-1 0,-1 1 0,0 0 0,-1 0 1,1 0-1,-1 0 0,1 0 0,-1 1 0,0-1 0,0 1 0,0 0 0,-1 0 0,1-1 0,-1 1 0,0 0 1,0 0-1,-1 0 0,1 0 0,-1 0 0,0 0 0,0 0 0,0 1 0,0-1 0,-1 0 0,1 0 1,-1 0-1,0 0 0,0-1 0,-1 1 0,1 0 0,-3 3 18,-1 3-35,-2 0 0,1 0 0,-1-1 0,-1 1 0,0-1-1,0-1 1,0 0 0,-1 0 0,0-1 0,-1 0 0,-4 2 35,-20 11-473,-1-2 0,-1-2-1,0-1 1,-1-1 0,-14 1 473,1-4-764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4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206 503 2032,'9'-2'196,"-5"1"-94,-1 0-1,1 0 1,0 0-1,-1 0 1,1-1-1,-1 1 1,0-1-1,1 0-101,-3 1 25,-1 1-1,0 0 1,1-1-1,-1 1 1,0-1 0,1 1-1,-1 0 1,0-1-1,0 1 1,1-1-1,-1 1 1,0-1-1,0 1 1,0-1-1,1 1 1,-1-1-1,0 1 1,0-1 0,0 1-1,0-1 1,0 1-1,0-1 1,0 0-25,-1 0 61,1 0 1,-1-1 0,1 1-1,-1 0 1,0-1 0,1 1-1,-1 0 1,0 0 0,0 0 0,0 0-1,0 0 1,-1-1-62,-1-1 52,0 0-1,0 0 1,-1 0 0,1 1-1,-1 0 1,1-1 0,-1 1-1,0 1 1,0-1 0,0 0-1,0 1 1,0 0 0,0 0-1,-1 0 1,1 1 0,0-1-1,0 1 1,-1 0 0,1 0-1,0 1 1,0-1 0,-1 1 0,1 0-1,0 0 1,0 0 0,0 1-52,-4 1 82,1 0 1,-1 1-1,1 0 1,0 0 0,1 1-1,-1 0 1,1 0 0,0 1-1,0-1 1,0 1 0,1 1-1,0-1 1,-2 4-83,1 0 10,0 0 0,1 1 0,0 0 0,0 1 1,2-1-1,-1 1 0,1-1 0,1 1 0,0 1-10,1-5-4,0-1-1,0 1 1,1 0-1,0-1 1,1 1-1,0-1 0,0 1 1,0-1-1,1 1 1,0-1-1,1 0 1,-1 0-1,1 0 1,4 6 4,-5-10-9,-1-1-1,1 0 1,0 0 0,0 1-1,0-1 1,0 0 0,1 0 0,-1-1-1,0 1 1,1 0 0,-1-1 0,1 0-1,0 1 1,-1-1 0,1 0 0,0 0-1,0-1 1,0 1 0,-1-1 0,1 1-1,0-1 1,0 0 0,0 0 0,0 0-1,2-1 10,1 0-28,1 0 0,-1 0-1,0-1 1,0 0 0,0-1 0,0 1-1,0-1 1,-1 0 0,1-1-1,-1 1 1,3-4 28,11-9-62,0-2-1,-1 0 1,-1-2-1,-1 0 1,0 0 0,-2-1-1,3-7 63,0-2-7,-1-2 0,-1 0 0,-2-1 0,8-34 7,-15 46 71,-1 0 1,-2 0-1,0-1 1,-1 1 0,-1-1-1,-1 1 1,-1-1 0,-1 1-1,-1-1 1,0 1 0,-2 0-1,-1 0 1,0 0-1,-9-18-71,-7-7 1050,22 46-1041,0 0 0,0 0 0,0 0-1,0 0 1,0 0 0,0 0 0,0 0 0,0 0 0,0 0 0,0 0-1,0 0 1,0 0 0,0 0 0,0 0 0,0 1 0,0-1 0,0 0-1,0 0 1,0 0 0,0 0 0,0 0 0,-1 0 0,1 0 0,0 0-1,0 0 1,0 0 0,0 0 0,0 0 0,0 0 0,0 0-1,0 0 1,0 0 0,0 0 0,0 0 0,0 0 0,0 0 0,0 0-1,0 0 1,0 0 0,0 0 0,0 0 0,0 0 0,-1 0 0,1 0-1,0 0 1,0 0 0,0 0 0,0 0 0,0 0 0,0 0 0,0 0-1,0 0 1,0 0 0,0 0 0,0-1-9,0 11 118,2 15-135,37 197-12,-11 1-1,-8 12 30,-18-198 5,-2-12-2,2 1 1,1 0-1,1 0 0,1-1 1,2 2-4,-7-24-1,1-1 1,0 1-1,-1-1 0,1 1 1,0-1-1,1 0 1,-1 0-1,0 1 1,1-1-1,-1 0 0,1 0 1,-1 0-1,1-1 1,0 1-1,0 0 1,0-1-1,0 1 0,0-1 1,2 1 0,-1-1 1,0 0-1,1 0 1,-1-1 0,1 0-1,-1 1 1,1-1 0,-1 0 0,1-1-1,-1 1 1,1-1 0,-1 1 0,0-1-1,1 0 1,-1 0 0,0-1-1,18-5 0,0-1 0,-1-1 0,0-1 0,0-1 0,-1 0 0,-1-2 0,0 0 0,-1-1 0,0-1 0,-1 0 0,-1-1 0,12-16 0,-19 21-15,0 1 0,-1-2 0,0 1-1,-1-1 1,0 1 0,-1-2 0,-1 1 0,0-1 0,0 1-1,-1-1 1,-1 0 0,0 0 0,-1 0 0,0 0 0,-1-1-1,-1 1 1,0 0 0,0 0 0,-2 0 0,1 0 0,-2 0-1,-1-2 16,1 2 59,-1 2-1,-1-1 1,0 0-1,-1 1 1,0 1-1,-1-1 1,0 1-1,0 0 1,-1 1-1,-1 0 1,1 0-1,-1 1 1,-1 0-1,1 1 1,-2 0-1,1 1 1,0 0-1,-1 1 1,0 0-1,-1 0 1,1 2-1,-4-1-58,15 3 7,-1 1-1,0 0 0,1 0 1,-1-1-1,0 1 0,0 0 1,1 0-1,-1 1 0,0-1 0,0 0 1,1 1-1,-1-1 0,0 1 1,1-1-1,-1 1-6,1-1-2,1 0 0,0 0 0,0 1 1,0-1-1,0 0 0,0 0 0,0 0 0,0 0 0,0 0 0,0 1 0,0-1 1,0 0-1,0 0 0,0 0 0,0 0 0,0 1 0,0-1 0,0 0 0,0 0 1,0 0-1,0 0 0,0 0 0,0 1 0,0-1 0,0 0 0,0 0 0,0 0 1,0 0-1,0 0 0,0 1 0,1-1 0,-1 0 0,0 0 0,0 0 0,0 0 1,0 0-1,0 0 0,0 0 0,1 1 0,-1-1 0,0 0 0,0 0 1,0 0 1,17 7-143,0-4-51,1 0 0,-1-1-1,1-1 1,-1 0 0,1-2-1,1 0 195,-8 1-129,97-8-994,18-11 483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4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1 141 6777,'1'-2'146,"-1"1"0,1-1-1,0 1 1,0-1 0,0 1-1,1 0 1,-1-1-1,0 1 1,0 0 0,1 0-1,-1 0 1,1 0 0,-1 0-1,1 0 1,-1 0-1,2 0-145,-1 1 28,0 0 0,0 0 0,0 0 0,0 0 0,1 1 0,-1-1 0,0 1 0,0-1 0,-1 1-1,1 0 1,0 0 0,0 0 0,0 0 0,0 0 0,1 1-28,4 3-31,0 0 0,0 1 0,0-1 0,-1 2 0,1-1 1,-1 1-1,-1 0 0,0 0 0,0 1 0,0-1 0,-1 1 0,0 0 0,0 0 0,-1 1 0,0-1 0,1 7 31,4 20-144,-1-1-1,-2 1 1,0 23 144,-3-36-27,8 192-128,-9-202 235,0-24 59,1 0-97,10-51 53,3 1 1,2 0 0,13-23-96,78-181 50,-63 162 174,-48 115-159,0 0-1,1 0 1,0 0-1,1 0 1,0 1 0,1-1-1,0 0 1,1 7-65,1-2-10,-1 0 1,2 0-1,1 0 0,0-1 1,0 1-1,2-1 0,0 1 10,2-2-71,0 1-1,1-2 0,1 1 0,0-1 1,0-1-1,2 0 0,-1 0 0,1-1 0,1-1 1,0 0-1,3 1 72,88 54-336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5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86 3057,'-61'-37'1536,"78"29"-440,19 1-704,9-1-264,16-1-88,8 3-8,5 0-112,-1 1-160,-10 5-408,-9 5-208,-22 7-296,-5-1-129,-27 8 849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6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98 3793,'28'0'1432,"19"-2"-1032,16-6-264,29-12-48,6 1-216,-8-6-1040,-14 1 824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4:46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36 4193,'-6'-24'2028,"5"23"-1987,1 1-1,0 0 0,0-1 1,0 1-1,0 0 0,0-1 0,0 1 1,0 0-1,0-1 0,0 1 1,0 0-1,0-1 0,0 1 1,0 0-1,0-1 0,0 1 0,0 0 1,0-1-1,1 1 0,-1 0 1,0-1-1,0 1 0,0 0 1,1 0-1,-1-1 0,0 1 0,0 0 1,0 0-1,1-1 0,-1 1 1,0 0-1,0 0 0,1 0 0,-1 0 1,0-1-1,1 1 0,-1 0 1,0 0-1,1 0 0,-1 0 1,0 0-1,1 0 0,-1 0 0,0 0 1,1 0-1,-1 0 0,0 0 1,1 0-1,-1 0 0,0 0 1,1 0-1,-1 0 0,0 0 0,1 0 1,-1 1-41,25 5-140,-23-6 234,32 12-90,0 2 1,-2 1-1,0 1 0,0 2 0,-2 1 0,0 1 0,1 3-4,4 6-8,-1 1 1,-1 2 0,-2 1 0,-1 2-1,10 16 8,-34-43-3,-1 1 1,1-1-1,-1 1 0,-1 1 0,0-1 0,0 0 0,-1 1 0,0 0 0,-1 0 0,1 9 3,-2-6 4,0 1 0,-1 0 0,-1-1 1,0 1-1,-1-1 0,-1 0 0,-3 13-4,-7 12-291,-1-1-1,-2-1 0,-1-1 0,-2 0 0,-1-1 0,-2-1 0,-8 8 292,-16 21-732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0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2201 284 504,'81'-145'364,"-78"141"-341,1-8 94,-4 11 8,0 0 1,-1 0-1,1 0 0,-1 0 1,1 0-1,-1 1 0,1-1 1,-1 0-1,0 0 0,1 1 0,-1-1 1,0 1-1,0-1 0,1 0 1,-1 1-1,0-1 0,0 1 0,0 0 1,0-1-126,-108-56 904,88 49-814,0 1 1,0 1-1,-1 1 0,0 1 1,0 1-1,-12 0-90,-9-2 103,-18-1 252,-1 2-1,1 4 1,0 2-1,0 2 1,0 3-1,0 3 1,1 3-1,1 2 0,-15 8-354,-22 6 342,-26 9 177,-110 49-519,194-71 34,2 3-1,0 1 1,1 1-1,2 2 0,0 2 1,1 0-1,2 3 1,-5 5-34,-3 11 70,1 2-1,3 1 1,-22 40-70,-77 158 152,55-96-89,52-100-55,3 0 0,2 2 0,2 0 1,2 2-1,2 0 0,-1 25-8,-19 147 103,6 56-103,26-233 3,2 0 0,2-1 0,2 1 1,3-1-1,1 1 0,2-2 0,3 1 1,1-1-1,3-1 0,1-1 0,3 0 0,20 33-3,-7-18 14,183 301 38,-198-333-45,38 56 21,25 24-28,-59-81 4,1-1 1,1-1 0,1-1 0,1-1-1,28 18-4,-9-14 9,0-1-1,1-2 0,12 2-8,149 51 12,-119-46-10,2 1-8,28 3 6,-76-24 0,0-2 0,1-2-1,0-2 1,3-1 0,37-3 4,0-3 0,0-4 1,11-5-5,-42 3 2,0-2 0,-1-2 0,-1-3 0,0-2 0,24-13-2,78-49 15,105-76-15,-49 27-36,-169 106 18,-1-2 1,-2-2 0,9-9 17,-26 19-5,0-1-1,-2 0 1,0-2-1,-1 0 1,-2 0 0,10-18 5,-2-3 1,-3-1 0,-1-1 0,-2 0 0,-2-2 0,7-39-1,5-56-2,-3-36 2,0 6 29,2-7 144,1-127-173,-22 154 26,-7 1-1,-17-108-25,12 195 8,-3 1 0,-3 0 0,-2 1 0,-3 0 0,-2 2 0,-3 0 0,-29-48-8,41 85 15,-1 1 0,-1 0-1,-1 0 1,0 2 0,-2 0 0,0 1 0,-1 0 0,-1 1 0,0 2-1,-1 0 1,0 1 0,-1 0 0,-1 2 0,-19-7-15,-4 2-16,0 1 0,-1 3 0,-1 2 0,0 1 0,0 3 0,-35 0 16,-9 5-626,0 3 0,1 5 0,-9 4 626,-68 16-633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75 249 2801,'0'0'56,"0"0"0,0 0 0,0 0 0,0 0 1,0 0-1,0 0 0,0 0 0,0 0 1,0 0-1,0 0 0,0 0 0,0 0 0,0 0 1,0 0-1,0 0 0,0 0 0,0 0 0,-1 0 1,1 0-1,0 0 0,0 0 0,0 0 1,0 0-1,0 0 0,0 0 0,0 0 0,0 0 1,0 0-1,0 0 0,0 0 0,0 0 1,0 0-1,0 0 0,0 0 0,0 0 0,0-1 1,0 1-1,0 0 0,0 0 0,0 0 0,0 0 1,0 0-1,0 0 0,0 0 0,0 0 1,0 0-1,0 0 0,0 0-56,-4 11-109,-7 61 281,2 9-172,4-36 53,0 2-15,-2-1 1,-2-1 0,-11 37-39,16-63 147,13-46 119,60-230-207,-54 195-43,0 0 151,3 0 0,2 1 0,12-19-167,-30 73 59,2 1 0,-1 0 0,1 0 0,0 0 0,0 0 0,0 1 0,1 0 0,0 0 0,0 0 0,0 0 0,1 1 0,2-2-59,-5 4 11,1 0 0,-1 1 0,0-1-1,1 1 1,-1 0 0,0 0 0,1 0 0,0 1 0,-1-1 0,1 1 0,-1 0 0,1 0 0,0 0-1,-1 0 1,1 1 0,-1 0 0,1-1 0,-1 1 0,1 0 0,-1 1 0,0-1 0,1 1 0,-1-1-1,0 1 1,0 0-11,3 3 9,0-1 0,0 1 0,-1 0 0,1 0 0,-1 1 0,-1-1 0,1 1 0,-1 0 0,0 1 0,0-1 0,0 3-9,8 16 27,-1 1-1,2 8-26,-11-28 3,17 51-130,4 0 0,2-1 0,2-2 0,6 5 127,14 19-1446,-36-52 978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4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1 233 6585,'14'-26'2441,"38"1"-1945,18-1-528,73-21-664,33-4-464,27-6 704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2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2138 201 1296,'-3'-9'86,"2"1"47,-1-1 0,0 1-1,0-1 1,-1 1 0,0 0 0,-1 0-1,0 0 1,0 0 0,0 1 0,-1 0 0,-1 0-1,0-1-132,-1 2 111,0 0 0,0 0 0,0 1 0,-1 0 0,0 0-1,0 1 1,-1 0 0,1 0 0,-1 1 0,0 0-111,-23-7 208,1 3 1,-6-1-209,0 3 46,0 1-1,0 2 1,0 1-1,0 2 1,0 1-1,-6 4-45,-73 13 502,-30 12-502,131-28 84,-99 23 896,0 5-1,2 5 1,-33 19-980,115-41 33,1 1-1,0 1 1,1 2-1,1 0 1,1 2-1,0 1 1,-6 9-33,5-2 7,1 1-1,1 2 1,2 0 0,1 1-1,2 2 1,0 1-7,-96 197 4,-7 50-4,70-141 2,6 4-1,6 0 1,7 3 0,-4 66-2,22-93 15,5 0-1,6 1 1,4 0 0,10 47-15,-3-117 25,2-2 0,2 1 1,2-1-1,17 40-25,84 188 173,-99-248-153,18 42 72,3-2 0,4-2-1,29 39-91,-45-75 29,1-1 1,1-2-1,1 0 0,2-2 0,1-1 0,1-2 0,1 0 0,14 6-29,21 7 24,2-2-1,8-1-23,143 54 49,-204-83-45,48 19 23,0-4-1,2-2 0,1-3 0,0-3 1,0-3-1,64 1-26,-67-9 9,1-2 0,-1-4 1,0-2-1,0-3 0,-1-2 1,0-3-1,-1-3 0,42-20-9,78-42 55,-4-8 0,27-26-55,-162 88 5,0-2-1,-2-2 1,-1-1 0,-2-2 0,-1-2 0,-1-2-1,-3 0 1,-1-3 0,-1 0 0,20-39-5,8-28 8,4-19-8,-37 69 6,-3-1 0,-3-1 0,3-21-6,7-72 15,8-133-15,-29 214 1,34-336 213,-15-95-214,-26 424 170,-4-1-1,-3-1-169,2 50 90,-1 0 0,-1 1-1,-1 0 1,-2 1 0,-1-1-1,-12-23-89,6 23 33,-2 0-1,0 2 1,-2 0-1,0 1 1,-2 1-1,-1 1 1,-1 1-1,-1 1 1,-1 1-1,-1 2 1,0 0-1,-2 2 1,0 1-1,-11-3-32,-17-5-243,0 3 0,-1 3 0,-1 2 0,-34-4 243,-248-27-2521,318 45 2324,-193-20-717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0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173 182 1504,'38'-142'763,"-35"115"-339,-3 26-406,0 0 0,0 1 0,0-1 0,0 1 0,0-1 0,0 0 1,-1 1-1,1-1 0,0 1 0,0-1 0,-1 1 0,1-1 0,0 1 0,-1-1 0,1 1 1,0-1-1,-1 1 0,1-1 0,-1 1 0,1-1-18,-1 1 22,0 0 0,0 0 1,0 0-1,0 0 0,0-1 0,0 1 0,0 0 1,0 1-1,0-1 0,0 0 0,0 0 0,0 0 0,0 1 1,0-1-1,0 0 0,0 1 0,0-1 0,0 1-22,-3 1 3,-3 0 60,1 1-1,-1 0 0,1 1 1,0-1-1,0 1 1,0 1-1,1-1 0,-1 1 1,1 0-1,0 0 0,0 1 1,-2 3-63,-6 9 382,1 0-1,0 0 1,-4 12-382,6-11 300,1 1-1,1-1 1,1 1-1,0 1 1,2-1-1,-1 5-299,5-17 51,0 0-1,0-1 0,1 1 1,0 0-1,0 0 1,1-1-1,0 1 0,0 0 1,1-1-1,0 1 1,0-1-1,1 0 1,0 0-1,0 1 0,1-2 1,-1 1-1,2 0 1,2 3-51,-3-5 16,1 0 0,-1 0 0,1 0 0,0-1 1,0 0-1,1 0 0,0 0 0,-1 0 0,1-1 1,0 0-1,0 0 0,1-1 0,-1 0 0,1 0 1,1 0-17,-2-1-141,-1 0 1,1-1 0,-1 0 0,1 0 0,-1 0 0,0-1 0,1 0 0,-1 0 0,0 0 0,1 0-1,-1-1 1,0 0 0,0 0 0,0-1 0,-1 1 0,1-1 0,0 0 0,-1 0 0,3-3 140,17-18-770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19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0 657 5625,'0'0'2495,"0"0"-812,7 3-274,-4-2-1362,-1-1 0,1 1 0,-1 0 0,1-1-1,0 0 1,-1 1 0,1-1 0,-1 0 0,1 0 0,0-1 0,-1 1 0,1 0 0,-1-1-47,6-1 84,0-1 1,0 0-1,0-1 1,5-3-85,-3 2 32,0 0-1,-1-1 1,0 0 0,0 0 0,-1-1-1,0 0 1,0-1 0,0 0 0,-1 0-1,0-1 1,-1 0 0,0 0 0,0 0-1,-1-1 1,2-5-32,-1-4 39,-1 0 0,-1 0-1,-1 0 1,0 0 0,-2 0 0,0-11-39,-2-33 95,-5-18-95,5 70 5,-1-27 6,1 17-1,0-1 0,-2 1 0,0 0 0,-1 0 0,-1 0 0,-5-11-10,9 31 5,1 0 1,0 0-1,-1 0 0,1 0 1,-1 0-1,1 0 0,-1 0 1,0 0-1,1 0 0,-1 0 1,0 0-1,0 1 0,0-1 1,0 0-1,0 0 0,0 1 1,1-1-1,-1 1 0,-1-1 1,1 1-1,0-1 0,0 1 1,0-1-1,0 1 0,0 0 1,0 0-1,-1 0-5,2 0 12,7 29 21,0 3-23,5 25-16,-2 0 0,2 48 6,-8-27 29,-2 0 0,-4 0 0,-3 0 0,-7 23-29,4-62 8,-8 61 5,15-87-16,0-1 0,1 1 1,1-1-1,0 1 1,0 0-1,3 7 3,-4-18-1,1 0-1,-1 0 1,1 0-1,-1 0 1,1 0-1,0 0 1,0 0-1,0-1 1,0 1-1,0 0 1,0-1 0,1 1-1,-1 0 1,0-1-1,1 0 1,-1 1-1,1-1 1,0 0-1,-1 0 1,1 0-1,0 0 1,0 0 1,1 0-5,0 0 0,0-1 0,-1 1 0,1-1 0,0 0 0,0 0 0,0 0 0,0-1 0,0 1 0,-1 0 0,1-1 0,0 0 0,0 0 0,0 0 5,8-3-91,-1-1 0,0 0 1,0-1-1,-1 0 0,0-1 0,0 0 1,3-2 90,-4 1-421,-1 1 1,1-2 0,-1 1-1,0-1 1,-1 0 0,0 0-1,-1-1 1,0 0-1,0 0 1,2-8 420,0-19-1093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4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0 6465,'-185'2'2273,"178"24"-1945,-3 10-264,10 5-16,-2 8-16,-7 2-8,3-2-24,2-2-40,-3-1-56,3-12-264,0-2-240,1-15-456,3-8-305,3-13 841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5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44 5217,'-7'-6'1840,"9"2"-457,17-2-277,25-4-1002,-30 5-167,1 2-1,0 0 0,0 0 0,0 1 1,0 1-1,1 1 64,-12 0-91,0 0 0,0 1 0,0 0 0,0 0 0,0 0 0,0 0 0,0 0 0,0 1 0,0 0 1,-1 0-1,1 0 0,-1 0 0,1 0 0,-1 1 0,0-1 0,0 1 0,0 0 0,0 0 0,0 0 0,-1 0 0,0 1 0,1-1 0,-1 1 1,1 2 90,-1 0-142,1 0 1,-1 0-1,0 0 1,-1 0-1,0 1 1,0-1-1,0 0 1,-1 1-1,1-1 1,-2 1-1,1-1 1,-1 0-1,0 1 1,0-1 0,0 0-1,-1 1 1,0-1-1,-1 0 1,1 0-1,-1-1 1,0 1-1,-1-1 1,1 1-1,-1-1 1,-1 2 141,-2 1 19,1 0 0,-1-1 0,-1 1 0,1-1 0,-1-1-1,0 0 1,-1 0 0,0 0 0,0-1 0,0 0 0,0-1 0,-1 0 0,1-1 0,-1 0 0,-5 1-19,13-3 36,0-1 0,0 0 1,0 1-1,0-1 0,0 0 0,0 0 1,0 0-1,0 0 0,0-1 0,0 1 1,0 0-1,0-1 0,0 0 1,0 1-1,0-1 0,0 0 0,0 0-36,1 0 21,0 0 0,1 1 0,-1-1 0,0 0 0,0 0 0,1 0 0,-1 0 0,1 0 0,-1 0 0,1 0 0,-1 0 0,1 0 0,0 0 0,-1 0 0,1 0 0,0 0 0,0 0 0,0 0 0,0 0-1,0 0 1,0 0 0,0 0 0,0 0-21,1-3 24,0 0-1,0 0 0,0 1 0,0-1 1,1 1-1,-1-1 0,1 1 1,0 0-1,0-1 0,0 1 0,1 0 1,-1 0-1,1 0 0,-1 1 1,1-1-1,1 0-23,6-4 49,0 1 1,0 0-1,1 0 1,0 1-1,0 1 1,6-2-50,-11 3 26,0 2 0,0-1 0,1 1-1,-1 0 1,0 0 0,1 1 0,-1 0 0,0 0 0,1 0 0,-1 1 0,0 0-1,1 0 1,0 1-26,-4-1 7,0 0 0,-1 0 0,0 1 1,1-1-1,-1 0 0,0 1 0,1 0 0,-1-1 0,0 1 0,0 0 0,-1 0 0,1 0 0,0 0 0,-1 1 0,1-1 0,-1 0 0,1 1 1,-1-1-1,0 1 0,0-1 0,0 1 0,-1-1 0,1 2-7,0 2 1,0 0 0,-1 0-1,0 0 1,0 0 0,0 0 0,-1 0 0,0 0 0,0 0 0,-1 0-1,1 0 1,-2 3-1,-6 10-177,0 0 0,0-1 1,-2 0-1,0 0 0,-2-1 0,1-1 0,-2 0 0,0 0 0,-13 9 177,-31 24-620,-21 11 620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7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272 139 2152,'0'0'1,"0"-21"992,0-1 1,-3-14-994,3 34 82,0-1 0,-1 1 0,1-1 0,-1 0 0,1 1 0,-1-1 0,0 1 0,0 0 0,0-1 0,0 1 1,0-1-1,-1 1 0,1 0 0,-1 0 0,1 0 0,-1 0 0,0 0 0,0 0 0,0 1 0,0-1 0,0 0 0,0 1 1,0 0-1,0-1 0,-1 1 0,1 0 0,-1 0 0,1 0 0,-1 1 0,-2-2-82,2 2 34,0 0-1,-1 0 0,1 0 1,-1 0-1,1 1 0,-1-1 1,1 1-1,-1 0 1,1 0-1,0 0 0,0 1 1,-1-1-1,1 1 0,0-1 1,0 1-1,1 0 0,-1 0 1,0 0-1,-2 3-33,-11 13 55,0 1-1,1 1 1,1 0-1,1 1 0,1 0 1,1 1-1,1 0 1,0 1-1,2 0 1,1 1-1,1-1 1,-1 10-55,4-17 24,1-1 0,0 0 0,2 1 0,-1-1 0,2 1 0,0-1 0,1 0 0,1 1 0,0-1 0,1 0 0,0-1 1,2 1-1,-1-1 0,2 0 0,0 0 0,1-1 0,0 0 0,1 0 0,10 11-24,-11-15 9,0 0-1,1 0 1,1-1-1,-1-1 1,1 0-1,1 0 1,-1-1-1,1 0 1,0-1-1,1 0 1,6 2-9,-11-5 3,0-1 0,0 1 0,1-1 0,-1-1 0,0 1 0,1-1 0,-1 0 0,0-1 0,1 0 1,-1 0-1,0-1 0,0 1 0,0-2 0,0 1 0,0-1 0,0 0 0,-1 0 0,1-1 0,3-3-3,13-8 7,-1-1-1,0-2 0,-2 0 1,0-1-1,7-10-6,-20 22-2,-1-1 0,0-1-1,0 1 1,-1-1 0,0 0-1,-1 0 1,0 0 0,0-1-1,-1 0 1,0 1 0,-1-1-1,0 0 1,0 0 0,-1 0-1,-1-1 1,1-2 2,-3-6-10,-1 0 1,0 0-1,-2 0 0,0 1 1,0 0-1,-2 0 1,-1 0-1,0 1 0,-3-3 10,-1-2 27,-2 0-1,0 1 1,-2 1-1,0 1 0,-1 0 1,-14-11-27,25 25 29,0-1 0,-1 1 1,0 0-1,0 1 0,0 0 0,0 0 0,-1 0 1,0 1-1,0 0 0,0 0 0,0 1-29,3 1-8,0 1 0,1-1 0,-1 1 0,0 0 0,0 0 0,1 0 0,-1 1 0,0 0 0,1 0 0,-1 0-1,1 0 1,-1 1 0,1 0 0,-1 0 0,1 0 0,0 0 0,0 1 0,0-1 0,0 1 0,0 1 8,-1 0-109,0 1 0,0 0 0,0 0 1,1 1-1,-3 2 109,-14 31-316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8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591 35 1144,'-2'-3'96,"0"0"-1,0 1 1,0-1-1,0 1 1,-1 0-1,1 0 0,-1 0 1,1 0-1,-1 0 1,1 0-1,-1 1 1,0 0-1,0-1 1,0 1-1,0 0 1,0 0-1,0 0 0,0 1 1,-1-1-1,1 1 1,0 0-1,0 0 1,0 0-1,-1 0 1,1 0-1,0 1 1,0-1-1,-2 2-95,-12 2 12,0 1 0,0 0 0,1 2 0,-14 7-12,9-5 231,-30 17 356,1 2 0,2 3 1,0 1-1,-39 37-587,77-61 124,0 0 0,1 1 0,0 0 0,1 1 0,0-1 0,1 2 0,0-1 0,0 1 0,1 0-1,-3 9-123,5-12 20,2 1-1,-1-1 0,1 1 0,0 0 0,1 0 0,0 0 0,0 0 0,1 0 0,1 0 1,-1 0-1,1 0 0,1 0 0,-1 0 0,2-1 0,0 4-19,1-1 4,1 1 0,0-1 1,0 0-1,1 0 0,1 0 0,0-1 0,0 0 1,1 0-1,0-1 0,1 0 0,0-1 0,7 6-4,-9-8 2,1-1 0,-1-1 0,1 1 0,0-1-1,0-1 1,0 1 0,0-1 0,1-1 0,-1 0-1,1 0 1,0 0 0,-1-1 0,1-1 0,0 1-1,0-2 1,0 1 0,-1-1 0,5-1-2,6-2-13,0-2 1,0 0-1,-1-1 1,0-1 0,0 0-1,-1-2 1,14-8 12,-1-4-106,0 0 1,-2-2 0,20-20 105,-35 30-40,0-1 0,-1 0 0,0 0 0,-2-1 0,0-1 0,0 0 0,-2 0 0,3-7 40,-7 13 34,0-1 0,0 1-1,-2-1 1,1 1 0,-1-1-1,-1 0 1,0 0 0,-1 0 0,0 0-1,-1 1 1,0-1 0,-1 0-1,0 0 1,-2-3-34,2 10 43,0 1 0,0-1 1,-1 0-1,1 1 0,-1 0 0,0-1 0,-1 1 1,1 1-1,-1-1 0,1 0 0,-1 1 0,0 0 1,-1 0-1,1 0 0,0 0 0,-1 1 0,0-1 1,1 1-1,-1 0 0,0 1 0,0-1 0,0 1 1,0 0-1,0 0 0,-2 1-43,-6-2-75,1 1 0,0 0-1,-1 2 1,1-1 0,-1 1 0,1 1 0,0 0-1,0 1 1,0 0 0,-3 2 75,8-3-293,0 1 0,-1 1 0,2-1 0,-6 4 293,5-1-180,1-1 1,0 1 0,0 0-1,-1 3 180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18.9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183 135 3025,'-1'0'68,"1"-1"0,-1 1 1,1 0-1,0 0 0,-1 0 1,1-1-1,-1 1 0,1 0 0,-1 0 1,1 0-1,-1 0 0,1 0 1,-1 0-1,1 0 0,0 0 1,-1 0-1,1 0 0,-1 0 1,1 0-1,-1 0 0,1 0 1,-1 0-1,1 0 0,-1 0 1,1 1-1,0-1 0,-1 0 0,1 0 1,-1 1-1,1-1 0,-1 0-68,-31 21 192,18-10-150,6-6-21,0 1-1,0 0 1,1 1 0,0 0 0,1 0 0,-1 0-1,2 1 1,-1 0 0,1 0 0,-1 2-21,5-8 4,-10 16 109,2 1 0,0 0 0,-1 4-113,9-19 26,-1 0 0,1-1 0,0 1 1,0 0-1,0 0 0,0 0 0,1 0 0,0-1 0,-1 1 0,1 0 0,1 0 0,-1 0 1,1 0-1,-1 0 0,1 0 0,0-1 0,0 1 0,1 0 0,-1-1 0,2 3-26,-1-4 13,-1 0 0,1-1 0,0 1 0,0 0 0,0-1-1,0 1 1,0-1 0,0 0 0,1 0 0,-1 0 0,0 0-1,1 0 1,-1 0 0,0 0 0,1-1 0,-1 1 0,1-1-1,-1 0 1,1 0 0,-1 0 0,1 0 0,-1 0 0,1-1-1,-1 1 1,1-1 0,-1 1 0,2-2-13,4 0 33,0-1 0,0 0 0,0-1 0,-1 1 0,0-2 0,0 1 0,0-1 0,0 0-33,17-15 96,0-1 0,-1-2 0,15-20-96,-26 29 19,-1-1 1,0 0 0,-2-1-1,0 0 1,0-1 0,-2 1 0,3-8-20,-9 20 8,0 0 0,1-1 0,-2 0 0,1 1 0,0-1 0,-1 0 0,0 1 1,0-1-1,0 0 0,-1 1 0,0-1 0,1 1 0,-2-1 0,1 1 0,0-1 1,-1 1-1,0 0 0,0-1 0,0 1 0,-1 0 0,1 0 0,-1 1 0,0-1 0,0 0 1,0 1-1,0 0 0,-1 0 0,-1-1-8,0 0 22,0 1 0,0 0 0,-1 0 0,1 0-1,-1 0 1,0 1 0,0 0 0,0 0 0,0 1 0,0 0 0,0 0 0,0 0 0,-1 1 0,1 0 0,0 0-1,0 0 1,-1 1 0,1 0 0,0 0 0,-6 2-22,-2 2-103,1 1-1,-1 0 1,1 1-1,0 0 1,1 1-1,-1 1 1,-1 2 103,-33 32-377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0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139 142 2537,'48'-62'1113,"-46"60"-1018,0 0-1,-1 0 1,0 0-1,1 0 1,-1 0 0,0-1-1,0 1 1,0 0-1,-1-1 1,1 1-1,0-1 1,-1 1 0,1-1-1,-1 1 1,0-2-95,1-9 388,-1 13-334,5-20 616,-5 12 174,-6 11 810,3 1-1637,0-1-1,0 1 0,1 0 1,0 0-1,0 0 0,0 0 1,0 0-1,1 1-16,-21 39 21,-5-3-9,10-17-4,0 2-1,2 0 0,1 1 1,-1 6-8,8-16 2,-8 20 11,-6 22-13,18-49 1,1 1 0,0-1 0,0 1 0,1-1 0,0 1-1,1 0 1,0 0 0,1 1-1,-1-9-1,0 1-1,1-1 1,0 0 0,0 0-1,0 0 1,0 0-1,0 0 1,0 0-1,1 0 1,-1 0 0,1 0-1,0-1 1,0 1-1,0-1 1,0 1 0,1-1-1,-1 0 1,1 0-1,1 2 2,-1-3-1,1 1-1,-1-1 1,1 1-1,0-1 0,-1 0 1,1 0-1,0 0 1,0-1-1,-1 1 1,1-1-1,0 0 0,0 0 1,0-1-1,0 1 1,-1-1-1,4 0 2,7-3 7,-1 0 0,0-1 0,0 0 0,0-1 0,-1-1 0,0 0 0,0 0 0,5-5-7,-3 1 25,0-1-1,0 0 1,-1-1 0,-1 0 0,0-1-1,2-5-24,-10 13 15,-1 0 0,1-1 0,-2 1 0,1 0 0,-1-1 0,0 0 0,0 1 0,0-1 0,-1 0 0,0 0 0,-1 0 0,0 0 0,0 0 0,0 0 0,-1 0 0,0 0 0,0 1 0,-1-1 0,0 0 0,0 0 0,0 1 0,-1 0 0,0-1 0,-1 0-15,-3-7 18,-1 1 0,-1 0-1,0 0 1,0 1-1,-2 0 1,1 0 0,-1 1-1,-1 1 1,0 0-1,-3-1-17,11 8-4,-1 0 0,1 0 0,-1 0 0,0 1 0,0 0 0,0 0-1,0 0 1,0 1 0,0-1 0,0 1 0,0 1 0,-1-1 0,1 1-1,-4 0 5,5 0-62,0 1 0,0-1-1,1 1 1,-1 1 0,0-1-1,0 0 1,1 1 0,-1 0-1,0 0 1,1 0 0,0 0-1,-1 0 1,1 1 0,0-1-1,0 1 1,1 0-1,-1 0 1,-2 3 62,-21 32-465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0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165 160 3841,'-1'0'184,"0"0"0,0 0 0,0 0 0,0 1 0,0-1 0,0 0 1,0 1-1,0-1 0,0 0 0,0 1 0,1-1 0,-1 1 0,0 0 0,0-1 0,1 1 0,-1 0 1,0-1-1,1 1 0,-1 0 0,0 0 0,1-1 0,-1 1 0,1 1-184,-16 22 767,-2 14-784,2 0 1,1 1-1,2 1 1,2 0-1,1 0 0,3 1 1,1 1-1,1-1 1,3 10 16,1-42-24,1-2-3,-1 1 0,1-1 0,1 0 0,-1 0 1,1 0-1,0 0 0,1 0 0,0 0 0,1 5 27,-2-11-5,-1 0 1,0 0-1,1 0 0,-1 0 0,1 0 1,-1 0-1,1-1 0,-1 1 0,1 0 1,0 0-1,-1 0 0,1-1 0,0 1 1,0 0-1,0 0 0,0-1 0,-1 1 1,1-1-1,0 1 0,0-1 0,0 1 1,0-1-1,0 0 0,0 1 0,0-1 1,0 0-1,1 0 5,1 0-5,-1-1 1,0 1-1,0-1 0,0 1 0,0-1 1,1 0-1,-1 0 0,0 0 1,0 0-1,-1 0 0,1 0 0,0-1 1,1 0 4,9-9-8,-1 0 1,0-1-1,0 0 1,-1-1 7,-5 7-4,7-9 4,32-38-42,-2-1-1,-3-2 0,-2-2 1,6-18 42,-37 65-27,-1 0 0,-1 0 1,0 0-1,-1-1 0,0 0 1,-1 1-1,0-1 0,-1-2 27,-1 6-34,0 0-1,0 0 1,-1 1-1,0-1 1,0 0-1,-1 0 0,0 0 1,0 1-1,-1-1 1,0 1-1,-1 0 1,-2-5 34,0 3-19,1 1 1,-1 0-1,-1 0 1,0 0-1,0 1 1,0 0-1,-1 0 1,0 1-1,0 0 1,-1 1-1,1 0 1,-1 0-1,-1 0 1,-7-2 18,11 5 16,0 0 1,-1 1 0,1-1-1,-1 1 1,1 0-1,-1 1 1,1 0-1,-1 0 1,1 0 0,-1 1-1,0 0 1,1 0-1,0 0 1,-1 1 0,1 0-1,0 0 1,0 1-1,0 0 1,0 0 0,0 0-1,1 1 1,0 0-1,-2 1-16,-2 3-187,0 0 0,1 1 0,0 0 0,1 0 0,0 0-1,1 1 1,0 0 0,0 1 0,-2 5 187,-15 43-731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1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34 106 4273,'-1'0'148,"1"0"0,-1 1 1,0-1-1,0 0 0,1 1 0,-1-1 0,0 1 1,1-1-1,-1 1 0,0-1 0,1 1 0,-1-1 1,1 1-1,-1 0 0,1-1 0,-1 1 0,1 0 1,-1 0-1,1-1 0,0 1 0,-1 0 0,1 0-148,-8 19-162,8-20 215,-3 10-39,0-1-1,1 1 0,0-1 1,1 1-1,0 0 1,0 0-1,1 0 0,1 1-13,-1 6 12,0-11-37,0 0 0,1 0 0,-1 0 0,1 0 0,1 0 0,-1 0 0,1 0 1,0 0-1,0 0 0,1-1 0,0 1 0,0-1 0,0 0 0,1 0 0,-1 0 0,5 4 25,-7-8-22,0 0 0,0 1 0,0-1 0,1 0 0,-1 0 0,0 0 0,1 0 0,-1 0 0,1-1 0,-1 1-1,1 0 1,-1-1 0,1 1 0,-1-1 0,1 1 0,0-1 0,-1 0 0,1 1 0,0-1 0,-1 0 0,2 0 22,0-1-18,0 0 0,0 1 0,-1-1 0,1 0 0,0-1 0,-1 1-1,1 0 1,-1-1 0,1 1 0,-1-1 0,0 0 0,1 0 18,7-8-16,0 0 1,0-1-1,-1-1 0,6-10 16,-11 16-1,10-13 19,-2-1 0,0-1 0,-2 0 0,4-11-18,-10 24 5,-1-1 0,0 0 0,-1 0 0,0 0 0,0 0 0,-1 0 0,-1 0 0,1 0 0,-1 0 0,-1-1 0,0 1 0,0 0 0,-1-1-5,2 9-11,0-1-1,-1 0 0,1 1 0,-1-1 0,1 1 1,-1-1-1,0 1 0,1-1 0,-1 1 0,0 0 1,0-1-1,0 1 0,0 0 0,-1-1 0,1 1 1,0 0-1,0 0 0,-1 0 0,1 0 0,0 1 0,-1-1 1,1 0-1,-1 0 0,1 1 0,-1-1 0,0 1 1,1-1 11,-3 1-43,1 0 0,-1 0 0,1 0 0,-1 1 0,1-1 0,-1 1 0,1 0 0,0 0 0,-1 0 0,1 0 0,0 1 0,0-1 0,-3 2 43,-43 31-331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2.0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2 5561,'-2'0'119,"0"-1"-1,0 1 1,0 0 0,0 0-1,-1 0 1,1 0 0,0 0-1,0 1 1,0-1-1,0 1 1,1-1 0,-1 1-1,0 0 1,0-1 0,0 1-1,0 0 1,1 0-1,-1 1 1,0-1 0,1 0-1,-1 0 1,1 1-1,-1-1 1,1 1 0,0-1-1,0 1 1,-1 0 0,1 0-119,-5 8-16,1 0 0,1 0 0,-1 0 0,-2 11 16,6-19 39,-11 38-96,1 0 1,2 1 0,2 0-1,2 0 1,2 1 0,1 0-1,2 4 57,1-36-31,0 0 1,0 0-1,1 0 0,0-1 0,0 1 0,1 0 0,1-1 1,-1 0-1,1 1 0,3 2 31,-5-8-9,0-1 1,1 1-1,0 0 1,0-1-1,0 0 1,0 0-1,0 0 1,0 0-1,1 0 1,0-1-1,-1 1 1,1-1-1,0 0 1,0 0 0,0 0-1,0-1 1,1 1-1,-1-1 1,0 0-1,1-1 1,-1 1-1,1-1 1,-1 1-1,2-1 9,3-1-7,-1 0 0,0-1 0,0 0 0,0 0 0,0 0-1,0-1 1,-1-1 0,1 1 0,-1-1 0,0 0 0,0-1 0,2-1 7,16-14-5,-1 0 1,13-15 4,-25 23 1,11-9 18,-2-1 0,-1-2 1,0 1-1,3-9-19,-18 25 6,0-1 0,-1 0 0,0 0-1,0 0 1,0 0 0,-1-1 0,-1 0 0,1 1 0,-1-1-1,-1 0 1,0 0 0,0 0 0,-1 0 0,0-1 0,0 1-1,-2-6-5,0 4 8,0 0-1,-1 1 1,-1-1 0,0 1-1,0 0 1,-1 0-1,0 1 1,0-1-1,-1 1 1,-1 0-1,-3-4-7,6 9 4,0 0 0,0 1-1,0-1 1,0 1 0,0 0-1,-1 0 1,1 1 0,-1-1-1,0 1 1,0 0-1,0 0 1,0 1 0,0-1-1,0 1 1,0 0 0,0 0-1,-1 1 1,1 0 0,0 0-1,-1 0 1,1 1 0,0-1-1,0 1 1,-5 2-4,2-1-58,-1 2-1,1-1 1,0 1 0,1 0-1,-1 1 1,1-1-1,0 2 1,0-1 0,0 1-1,1 0 1,0 0 0,0 1-1,0 0 59,-30 47-310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2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127 108 5097,'-4'-5'185,"2"1"-1,-1 1-1,0-1 1,0 1 0,0 0 0,0 0-1,0 1 1,-1-1 0,-2-1-184,4 3 35,1 1 0,0 0 0,0 0 0,-1-1 0,1 1 0,0 0 0,-1 0 0,1 0 0,0 0 0,0 1 0,-1-1 0,1 0 0,0 0 0,0 1 0,-1-1 1,1 1-1,0-1 0,0 1 0,0 0 0,0-1 0,0 1 0,0 0 0,0 0 0,0 0 0,0 0 0,0 0 0,0 0 0,0 0 0,0 0 0,0 0-35,-5 8 49,0-1 1,0 1-1,1 0 0,0 0 1,0 1-1,1-1 1,1 1-1,-1 0 0,2 0 1,-1 1-1,1-1 0,0 10-49,0 10-105,1 0 0,1-1-1,4 30 106,-3-48-66,3 23-490,5 24 556,-7-47-152,1-1-1,1 1 1,-1-1 0,1 0-1,1 0 1,0 0 0,4 6 152,-8-14-36,1 0 0,-1 0 0,1 0 0,-1-1 0,1 1 0,-1 0 0,1-1 0,0 1 0,0-1 0,0 1 0,0-1 0,0 0 0,0 1 0,0-1 0,0-1 0,0 1 0,1 0 0,-1 0 0,0-1 0,1 1 0,-1-1 0,0 0 0,3 0 36,0 0-36,-1-1 0,1-1-1,0 1 1,-1-1-1,1 1 1,-1-1 0,1 0-1,-1-1 1,0 1-1,0-1 1,0 0-1,2-2 37,10-9-6,0 0-1,-2-1 0,0-1 0,0 0 0,-2-1 1,2-2 6,8-16 180,-1-1 0,10-26-180,-26 50 73,0-1-1,0-1 0,-1 1 0,-1-1 0,0 0 0,-1 0 0,0 0 1,-1 0-1,-1 0 0,0 0 0,-1 0 0,-1-5-72,1 13 7,0-1 0,-1 1 1,0-1-1,0 1 0,0 0 0,-1-1 0,0 1 1,0 0-1,0 1 0,-1-1 0,0 1 0,0-1 0,-1 1 1,1 0-1,-1 1 0,0-1 0,0 1 0,-1 0 0,1 0 1,-1 1-1,0-1 0,0 1 0,0 1 0,0-1 1,-1 1-1,-1 0-7,3 0-58,1 1 0,0 1 1,0-1-1,0 1 0,0-1 0,-1 1 1,1 0-1,0 1 0,0-1 1,0 1-1,-1 0 0,1 0 0,0 0 1,0 0-1,0 1 0,0 0 1,1-1-1,-1 1 0,0 1 0,1-1 1,-1 1-1,1-1 0,0 1 0,0 0 1,-2 2 57,-16 32-479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19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24 200 5217,'-3'-2'376,"1"-1"-1,-1 1 0,1-1 1,0 0-1,0 1 1,0-1-1,1 0 1,-1 0-1,1-1 1,0 1-1,-1 0 1,1-1-376,1 3 73,0 1 0,0-1-1,0 0 1,1 0 0,-1 0 0,0 0 0,0 0 0,0 0 0,1 0 0,-1 0 0,1 0 0,-1 0 0,1 0 0,-1 1 0,1-1 0,-1 0-1,1 0-72,2-2 101,-1 1 0,1 0 0,0 0 0,-1 0-1,1 0 1,0 0 0,3-1-101,28-10 110,1 0 0,0 2 0,1 2 0,12-1-110,-37 8 8,38-8-4,1 1 1,0 4-1,16 0-4,-45 4 5,0 2 0,-1 0 0,1 1 0,0 1 0,-1 0 0,0 2-1,1 1 1,-2 0 0,6 4-5,-19-8 3,0 2 0,0-1 0,0 1 0,-1-1 0,1 1 0,-1 1 0,0-1 0,-1 1 0,1 0 0,-1 0 0,1 2-3,2 3 9,-2 0 0,1 0 0,-2 0 0,1 1 0,2 9-9,-7-17 4,1 0-1,0 0 1,1-1 0,-1 1 0,0 0 0,1 0 0,0-1 0,-1 1 0,1-1-1,0 1 1,0-1 0,1 0 0,-1 0 0,0 0 0,1 0 0,-1 0 0,1 0 0,2 1-4,-2-2 3,1 0 0,0 0 0,-1-1 0,1 1 1,0-1-1,0 1 0,0-1 0,-1 0 0,1-1 1,0 1-1,0-1 0,0 1 0,-1-1 0,3-1-3,15-5 35,-1 0 1,0-2-1,-1 0 0,0-1 0,0-1 0,-1-1 1,-1 0-1,17-15-35,-28 22 9,0-1 1,0 1-1,-1-1 1,1 0 0,-1-1-1,-1 1 1,1-1-1,0-1-9,-4 6 5,0 0 0,0 0 0,-1 1-1,1-1 1,0 0 0,-1 0 0,0 0-1,1 0 1,-1 0 0,0 0 0,0 0-1,0 0 1,0 1 0,0-1 0,0 0-1,0 0 1,-1 0 0,1 0 0,-1 0 0,0 0-1,1 1 1,-1-1 0,0 0 0,0 0-1,0 1 1,0-1 0,0 1 0,-1-1-1,1 1 1,0-1 0,-1 1 0,1 0-1,-1-1 1,1 1 0,-1 0 0,0 0-1,1 0 1,-2 0-5,-7-3 7,0 0 0,0 1-1,-1 0 1,1 1 0,-1 0 0,1 1 0,-1 0-1,0 1 1,1 0 0,-1 0 0,-4 1-7,-15 1-137,0 0 0,1 2 0,0 2 0,-28 7 137,-22 18-220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2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1 200 5345,'0'0'1502,"0"0"-1165,2 5-410,10 25 24,-1 1 0,-1 1 0,-2-1 0,2 18 49,-8-37-55,0 0 1,1-1 0,1 1-1,0-1 1,0 0-1,1 0 1,1 0 0,5 8 54,-9-16-21,0-1 0,0 1 0,0 0 0,1-1 0,-1 0 0,1 0 0,-1 1 0,1-2 0,0 1 0,0 0 0,0 0 0,0-1 0,0 0 0,0 0 0,1 0 0,-1 0 0,0 0 0,1 0 0,-1-1 0,0 0 0,1 1 0,-1-1 0,1-1 0,-1 1 0,0 0 0,1-1 0,-1 0 0,0 0 0,1 0 0,-1 0 0,0 0 0,0 0 0,1-2 21,9-3-46,-1-1 0,0 0 0,0-1 0,-1-1 0,0 0 0,0-1 0,3-4 46,14-15-97,-2-2 1,1-3 96,-9 11-16,-2-1-1,0 0 1,-2-1 0,4-11 16,-14 27 15,0 0 1,-1 0-1,0 0 0,0 0 1,-1 0-1,-1-1 0,1 1 1,-2-1-1,1 1 0,-1-1 1,-1 1-1,1-1 0,-2 1 1,1-1-1,-2 0-15,2 6-1,0 1 1,0-1-1,-1 1 0,1-1 1,-1 1-1,0 0 0,0 0 1,0 0-1,-1 0 0,1 0 1,-1 0-1,0 1 0,1-1 1,-1 1-1,0-1 0,-1 1 1,1 0-1,0 1 0,0-1 1,-1 0-1,0 1 1,-1-1-45,-1 1-1,1 0 0,-1 0 1,1 0-1,-1 1 1,1 0-1,-1 0 0,0 0 1,1 0-1,-1 1 1,1 0-1,-1 1 1,1-1-1,-4 2 46,-8 4-104,1 1 1,0 1-1,-9 6 104,25-15-1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8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281 111 1072,'6'-29'349,"-4"20"-18,0-1 1,-1 1-1,0-1 0,-1-10-331,0 20 63,1-1 0,-1 0 1,0 0-1,0 0 0,0 0 0,-1 0 1,1 1-1,0-1 0,0 0 0,0 0 1,0 0-1,-1 0 0,1 1 0,0-1 1,-1 0-1,1 0 0,-1 0 0,1 1 0,-1-1 1,1 0-1,-1 1 0,0-1 0,1 1 1,-1-1-1,0 0 0,1 1 0,-1 0 1,0-1-1,0 1 0,1-1 0,-1 1 1,0 0-1,0-1 0,0 1 0,0 0 1,1 0-1,-2 0-63,-1 0 24,0 0 0,0 1 0,0 0 0,0-1 0,0 1 0,0 0 0,1 1 0,-1-1 0,0 0 0,0 1 0,1-1 0,-1 1 0,1 0 0,-2 1-24,-12 11 67,0 1 0,0 1 0,2 0-1,0 0 1,1 2 0,-6 10-67,4-2 129,1 1 0,1 0 0,2 1 1,0 0-1,1 5-129,-6 25 70,3 2 0,2 2-70,10-59-2,-2 20-62,0 0-1,0 18 65,3-37-18,0 1 1,0 0-1,0-1 0,1 1 0,0-1 0,-1 1 1,1-1-1,1 0 0,-1 1 0,1-1 0,0 0 1,0 0-1,0 0 0,0 0 0,1 0 0,2 3 18,-3-6-5,0 0 0,0 0 0,0 0 0,0 0 0,0 0 0,0 0 0,1-1 0,-1 1 0,0-1 0,0 0 0,1 0 0,-1 0 0,0 0 0,0 0-1,1 0 1,-1 0 0,0-1 0,0 1 0,0-1 0,1 0 0,-1 1 0,0-1 0,0 0 0,1-1 5,8-3-2,1-1 0,-1-1 1,9-6 1,10-8 7,-1-1 0,-1-2 1,-1-1-1,-1-1 0,7-12-7,-22 26 4,-2-1-1,1 0 0,-2-1 1,1 0-1,-2 0 0,0-1 1,-1 0-1,0 0 0,-2 0 1,1-1-1,-2 0 0,0 0 1,0-9-4,-3 15 16,0 0 1,-1 0 0,-1 1 0,1-1 0,-1 1 0,-1-1 0,0 1-1,0 0 1,-1 0 0,0 0 0,-1 0 0,-2-4-17,3 7-1,0 0 1,-1 0-1,1 0 1,-1 0-1,-1 1 1,1 0 0,-1 0-1,0 0 1,0 1-1,0-1 1,-1 2-1,1-1 1,-1 1-1,0 0 1,0 0-1,-3 0 1,6 2-118,0 0 0,0 0 0,0 1 0,0 0 0,1 0 0,-1 0 0,0 0 0,0 1 0,0-1 0,0 1 0,1 0 0,-1 0 0,0 1 0,1-1 118,-20 18-592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8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19 2104,'-2'-2'113,"0"0"0,-1 1 0,1 0 0,0 0 0,-1 0 0,1 0 0,-1 0 0,1 0 0,-1 0 0,0 1 0,1-1 0,-1 1 0,0 0 0,1 0 0,-1 0 0,0 0 0,0 0 0,1 1 0,-1-1 0,0 1 0,1 0 0,-1 0-1,1 0 1,-1 0 0,1 0 0,0 0 0,-1 1 0,1-1 0,0 1 0,-2 1-113,-18 15 79,0 2 0,-4 7-79,-9 7 5,9-9 251,0 1 0,2 1 0,1 1 0,-16 27-256,31-44 70,2 0-1,0 0 0,0 1 0,1-1 0,0 1 1,1 0-1,1 1 0,0-1 0,0 1 1,1 0-1,1-1 0,0 1 0,1 0 1,0 0-1,2 5-69,-1-13-1,0 0 1,0 1-1,1-1 0,0 0 1,0 0-1,0 0 1,1 0-1,0-1 0,0 1 1,0-1-1,0 0 0,0 0 1,1 0-1,0 0 0,0 0 1,0-1-1,1 0 1,-1 1-1,1-2 0,-1 1 1,1 0-1,0-1 0,0 0 1,0 0-1,0-1 0,0 1 1,1-1-1,4 0 1,2 1-3,1-1 0,0 0 1,-1-1-1,1 0 0,0-1 0,-1 0 0,1-1 0,-1-1 1,1 0-1,-1 0 0,0-2 0,1 0 3,22-13 25,0-1-1,-2-2 1,-1-2 0,0-1-1,-2-1 1,21-22-25,-43 39 44,0-1 0,0 0 0,0-1 0,-1 1 0,-1-1 0,0-1 0,3-4-44,-7 10 25,0-1 0,0 1 0,0-1 0,-1 1 0,1-1-1,-1 0 1,-1 1 0,1-1 0,-1 0 0,0 1 0,0-1 0,-1 0 0,0 0 0,0 1 0,0-1 0,-1-2-25,-5-8 15,0 0 1,-1 0-1,0 1 1,-2 0 0,1 1-1,-2 0 1,0 0-1,0 1 1,-2 1-1,1 0 1,-2 0 0,0 1-16,9 7-29,1 0 0,-1 1 0,-1 0 0,1 0 0,0 0 0,-1 1 0,1-1 0,-3 1 29,5 1-42,1 1 1,0-1-1,-1 1 1,1 0-1,-1 0 1,1 0-1,-1 0 0,1 0 1,-1 0-1,1 1 1,-1-1-1,1 1 1,0 0-1,-1 0 1,1 0-1,0 0 1,0 0-1,-1 0 1,1 1-1,0-1 0,0 1 1,0-1 41,-21 28-361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5 4825,'-8'-2'236,"0"1"1,-1 0-1,1 1 0,-1 0 0,1 0 1,-1 1-1,1 0 0,0 1 1,0 0-1,-1 0 0,1 0 0,-5 4-236,2-1 75,-1 0 0,2 2 0,-1-1 0,1 1 0,0 1 0,0 0 0,1 0 0,-4 6-75,1-2-8,2 1-1,0 0 1,0 1 0,1 0 0,1 1-1,0-1 1,1 2 0,0-1 0,2 1-1,0 0 1,0 0 0,2 0-1,-1 5 9,3-14 8,1 0-1,-1-1 0,1 1 0,0 0 1,0-1-1,1 1 0,0 0 0,0-1 1,1 1-1,0-1 0,0 1 0,0-1 1,1 0-1,0 0 0,0 0 0,1 0 1,-1-1-1,1 1 0,0-1 0,1 0 1,-1 0-1,1-1 0,0 1 0,1-1 1,-1 0-1,0 0 0,1-1 0,0 0 1,0 0-1,0 0 0,0 0 0,3-1-7,10 5 9,0-1 0,1-2 0,0 0 0,0 0 0,1-2 0,-1-1-1,0-1 1,17-1-9,-20 0 2,0-2 1,0 1-1,0-2 0,0 0 1,-1-2-1,0 1 0,0-2 0,0 0 1,-1-1-1,9-6-2,-18 10 10,-1 0 1,1 0-1,-1-1 0,0 0 1,0 0-1,-1 0 1,1-1-1,-1 1 0,0-1 1,-1 0-1,1 0 0,-1-1 1,0 1-1,-1-1 1,2-5-11,-2 3 17,0 0 1,-1 0 0,0 0-1,-1 0 1,0 0 0,0 0-1,-1 0 1,0 0 0,-1 1-1,0-1 1,-2-6-18,1 5-5,0 0 0,-1 0-1,-1 0 1,1 1 0,-2 0 0,1 0 0,-1 0 0,-1 0-1,1 1 1,-1 0 0,-1 1 0,1-1 0,-2 1 0,1 1-1,0 0 1,-1 0 0,0 0 0,-1 1 0,1 1 0,-10-4 5,11 6-121,-1 0 1,1 1-1,-1-1 1,0 2-1,1-1 1,-1 1-1,0 1 1,1-1 0,-1 2-1,0-1 1,1 1-1,-1 0 1,-6 3 120,-51 24-598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29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73 5433,'-10'6'241,"-1"2"0,1-1-1,1 1 1,0 1 0,0 0 0,1 0 0,0 1-1,0-1 1,1 2 0,0-1 0,1 1-1,0 2-240,-14 28-82,3 1-1,-8 29 83,17-50 117,-7 22-145,1 1 0,2 0 0,3 1 1,1 0-1,2 0 0,2 2 28,3-39-7,1 0-1,1-1 0,-1 1 1,1 0-1,0 0 1,1-1-1,0 1 1,0-1-1,1 0 1,1 4 7,-3-9-3,1 1 1,0-1 0,0 0-1,0 0 1,0 1-1,0-1 1,0 0 0,0 0-1,1-1 1,-1 1-1,1 0 1,-1-1-1,1 0 1,0 0 0,-1 1-1,1-1 1,0-1-1,0 1 1,0 0 0,0-1-1,0 0 1,0 1-1,0-1 1,0 0 0,0 0-1,0-1 1,0 1-1,1-1 3,10-2-1,0 0 0,0 0 0,-1-2 0,1 1 0,-1-2 0,0 0 0,5-3 1,25-17 26,20-16-26,-31 20 10,-1-2 1,-1-2-1,-1 0 0,-2-2 1,21-27-11,-34 37 3,-1 0 1,-1 0-1,-1-2 0,0 1 1,-2-1-1,0-1 1,-1 0-1,-1 0 1,-1 0-1,-1-1 0,-1-2-3,-1 1-5,-1 1 0,-1-1-1,-1 0 1,-1-6 5,0 19-7,-1 1 0,1-1 0,-1 1 0,-1 0 0,0 0 0,0 0 1,-1 0-1,0 0 0,0 1 0,-1-1 0,-1 0 7,4 6 0,0 0 0,-1 0 0,1 0 0,-1 0 0,0 1-1,0-1 1,0 1 0,0 0 0,0-1 0,0 2 0,0-1 0,-1 0 0,1 1 0,-1-1 0,1 1 0,-1 0-1,0 0 1,1 0 0,-1 1 0,0 0 0,0-1 0,0 1 0,1 0 0,-1 1 0,0-1 0,0 1 0,1-1-1,-1 1 1,0 0 0,0 1 0,-5 2-59,-1 0 0,1 0-1,0 1 1,1 1 0,-1-1-1,1 2 1,0-1 0,0 1-1,1 0 1,-5 7 59,-1 0-294,1 1 0,1 1 0,-2 5 294,-22 50-481,31-61 434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0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129 297 4513,'-1'-1'191,"0"0"0,-1 0-1,1 0 1,-1 0 0,1 1 0,-1-1 0,1 0 0,-1 1-1,0-1 1,1 1 0,-1-1 0,0 1 0,1 0 0,-1 0-1,0 0-190,-5-1 296,1 0-197,1 0-36,-1 0 1,0 0 0,1 1 0,-1 0-1,0 0 1,-2 0-64,6 1 12,1-1 1,-1 0-1,0 1 0,0-1 1,1 1-1,-1 0 0,0-1 1,1 1-1,-1 0 0,1 0 1,-1 0-1,1 0 0,-1 0 1,1 1-1,0-1 0,0 0 1,-1 1-1,1-1 0,0 0 1,0 1-1,0 0 0,1-1 1,-1 1-1,0-1 0,0 2-12,-3 15 9,0 1 0,2-1-1,0 1 1,0-1-1,2 1 1,1 0-1,0-1 1,1 1-1,1-1 1,2 4-9,-4-14-15,1 0 0,1 0-1,-1 0 1,2 0 0,-1-1 0,1 1 0,0-1 0,0 0 0,1 0-1,0 0 1,0-1 0,1 1 0,-1-1 0,1-1 0,1 1 0,0-1 15,-1-1-16,-1-1 0,1 0 1,-1-1-1,1 1 0,0-1 1,0 0-1,0-1 0,1 1 1,-1-1-1,0-1 0,1 1 1,-1-1-1,0 0 1,1 0-1,-1-1 0,0 0 1,0 0-1,0 0 0,1-1 1,-1 0-1,4-2 16,6-3-11,1 0 0,-1-2 0,-1 0 0,1 0-1,-2-2 1,1 1 0,-1-2 0,3-4 11,1-3 8,0 0 0,-2-1 0,0 0 0,-2-2 0,9-16-8,-7 8 46,-2 0-1,-1-1 1,-1 0 0,-2-1 0,-1 0 0,-1-1 0,-2 1 0,-2-1 0,0-10-46,-3 35 12,-1-1 0,0 1-1,-1-1 1,0 1 0,0 0-1,-1 0 1,-2-8-12,4 14-12,-1 1-1,1 0 1,-1 0-1,1 0 1,-1 0-1,1 0 1,-1 0-1,0 0 1,0 0-1,0 0 1,1 0-1,-1 0 1,0 1-1,0-1 1,0 0-1,0 0 1,0 1-1,0-1 1,-1 1-1,1-1 1,-1 1 12,0 0-39,0 0-1,0 0 1,0 0 0,0 0-1,0 1 1,0-1 0,0 1-1,0-1 1,0 1 0,0 0-1,0 0 1,0 0 0,1 0-1,-1 0 1,0 0 0,1 0-1,-1 0 1,0 1 39,-31 32-345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0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339 88 5209,'-2'1'243,"-1"0"1,0 1-1,1-1 1,-1 0-1,1 1 0,-1 0 1,1-1-1,0 1 0,0 0 1,-1 0-1,1 0 0,1 0 1,-1 1-1,0-1 0,1 0 1,-1 1-1,0 1-243,-3 6 109,1 0-1,1 0 1,0 0 0,-1 2-109,1 2 12,-17 66-712,-6 58 700,14-66-339,0-7-523,4 1 0,-1 59 862,10-87-281,-1-37 286,0-1 0,0 1 0,0-1 0,0 1 0,0-1 0,0 1 0,0-1 0,1 0 0,-1 1-1,0-1 1,0 1 0,0-1 0,0 1 0,1-1 0,-1 0 0,0 1 0,1-1 0,-1 0 0,0 1-1,1-1 1,-1 0 0,0 1 0,1-1 0,-1 0 0,0 0 0,1 1 0,-1-1 0,1 0 0,-1 0-1,1 0 1,-1 0 0,0 1-5,1-2 30,0 1-1,0-1 1,0 1-1,0 0 1,0-1-1,0 0 0,0 1 1,0-1-1,-1 0 1,1 1-1,0-1 1,-1 0-1,1 0 1,0 1-1,-1-1 1,1-1-30,20-29 1259,18-33-1259,-7 2 277,-3 0 1,9-31-278,-26 57 56,0 0 0,-3-1 0,-1 0-1,-1 0 1,-2-11-56,-4 37-30,0 0-1,-1 0 1,-1 0 0,0 1-1,-1-1 1,0 0-1,0 0 1,-1 0-1,0 1 1,-1 0-1,-1 0 1,1 0-1,-2 0 1,-1-3 30,3 8-37,-1-1 0,1 1 0,-1 0 0,0 0 0,0 0 0,-1 1 0,1 0 0,-1 0 1,0 0-1,0 1 0,-1 0 0,1 0 0,-1 0 0,1 1 0,-1 0 0,0 0 0,0 1 0,0 0 0,1 0 0,-1 1 0,0 0 0,-2 0 37,-5 1-244,0 1 0,0 0-1,0 2 1,0-1-1,0 2 1,1-1 0,0 2-1,0 0 1,0 1-1,1 0 1,-11 8 244,-53 45-863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1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46 235 4489,'-4'4'1627,"-5"18"-1382,1-1 0,1 1 0,1 0 0,1 1 1,-1 17-246,6-36-4,-1 0 0,1 0 1,0-1-1,1 1 0,-1 0 1,1 0-1,-1 0 0,1-1 1,0 1-1,0 0 0,1-1 1,-1 1-1,1-1 1,0 1-1,0-1 0,0 0 1,0 0-1,1 0 0,-1 0 1,1 0-1,0 0 0,-1-1 1,1 1-1,1-1 0,-1 0 1,0 0-1,0 0 1,1 0-1,-1-1 0,1 1 1,0-1-1,-1 0 0,1 0 1,1 0 3,6 1-60,0-1 1,0 1 0,0-2 0,0 0 0,0 0-1,0-1 1,0 0 0,0-1 0,0 0-1,7-3 60,-2-1-57,0 0-1,-1-2 0,0 0 1,0 0-1,0-2 0,-1 1 0,-1-2 1,0 0-1,0-1 0,-1 0 1,0-1-1,-1 0 0,-1 0 0,6-10 58,-9 11 71,1 0-1,-2-1 1,1 0-1,-2 0 1,0 0-1,0 0 0,-1-1 1,-1 0-1,0 0 1,-1 0-1,-1 0 1,0 0-1,-1-1 1,0 1-1,-1 0 0,-1 0 1,-2-10-71,3 18 108,-1 1 1,0 0 0,0 0-1,0 0 1,0 0 0,-1 1-1,0-1 1,0 1 0,0-1-1,-2 0-108,5 4 15,-1 0-1,0 0 0,0 0 1,0 0-1,0 1 0,0-1 1,0 0-1,-1 1 0,1-1 1,0 1-1,0-1 0,0 1 1,0 0-1,-1-1 0,1 1 1,0 0-1,0 0 0,-1 0 1,1 0-1,0 0 0,0 0 1,-1 0-1,1 0 0,0 0 1,0 1-1,-1-1 0,1 1 1,0-1-1,0 1 0,0-1 1,0 1-1,0-1 0,0 1 1,0 0-1,0 0 1,0 0-1,0-1 0,0 1 1,0 0-1,0 0 0,1 0 1,-1 0-1,0 1-14,-3 4-182,0 0 1,1 1 0,0-1-1,0 1 1,0-1 0,1 1-1,0 0 1,0 0 0,1 0-1,0 0 1,0 0-1,1 3 182,-4 44-900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1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106 352 6433,'-5'-1'269,"1"0"-1,0 0 1,-1 1-1,1-1 1,-1 1-1,1 0 0,-1 1 1,1-1-1,-1 1 1,1-1-1,0 1-268,1 0 18,1 0 0,-1 0 0,1 1-1,-1-1 1,1 0 0,0 1-1,0 0 1,0-1 0,0 1 0,0 0-1,0 0 1,0 0 0,1 0 0,-1 0-1,1 0 1,-1 1 0,1-1 0,0 0-1,-1 2-17,-1 5-40,1-1 0,0 0 0,0 1-1,0 0 1,1-1 0,0 1 0,1 0-1,0 0 1,0 0 0,1-1 0,0 1-1,1 0 1,1 2 40,-3-7-67,1 0-1,0-1 1,0 1 0,1-1-1,-1 1 1,1-1-1,-1 0 1,1 1-1,0-1 1,1 0 0,-1 0-1,0 0 1,1-1-1,-1 1 1,1 0 0,0-1-1,0 0 1,0 0-1,0 0 1,1 0-1,-1 0 1,0-1 0,1 1-1,-1-1 1,1 0-1,-1 0 1,1 0-1,0-1 1,0 1 0,-1-1-1,1 0 1,1 0 67,4-1-49,-1 0-1,0-1 1,1-1 0,-1 1 0,0-1-1,0-1 1,0 1 0,-1-1-1,1-1 1,-1 1 0,0-1 0,0 0-1,-1-1 1,1 0 0,-1-1 49,11-10 13,-1-1-1,0-1 1,-2-1 0,11-18-13,-7 7 98,0-2 1,-3 0 0,10-31-99,-17 42 91,-1-1 0,-2 0 0,0 0 0,-2 0-1,0-1 1,-1-12-91,-2 28 27,-3-30 101,3 36-127,0 1-1,-1-1 1,1 1-1,-1-1 1,0 1 0,1-1-1,-1 1 1,0 0 0,0 0-1,0-1 1,0 1 0,0 0-1,0 0 1,0 0-1,0 0 1,-1 0 0,1 0-1,0 0 1,-1 0 0,1 0-1,-2 0 0,2 1-7,0-1-1,-1 1 1,1 0-1,-1-1 1,1 1-1,-1 0 0,1 0 1,-1 0-1,1 0 1,-1 0-1,1 0 1,-1 0-1,1 0 1,-1 1-1,1-1 1,-1 1-1,1-1 1,0 1-1,-1-1 1,1 1 7,-5 4-16,0-1 1,0 1 0,1 0 0,0 1 0,-3 3 15,8-9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3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51 712,'0'-1'103,"-1"0"0,0 0-1,0 0 1,0 0 0,0 1-1,1-1 1,-1 0 0,0 1-1,0-1 1,0 1 0,-1-1-1,1 1 1,0-1 0,0 1-1,0 0 1,0-1 0,0 1 0,0 0-1,-1 0 1,1 0 0,0 0-1,0 0 1,-1 0-103,2 0 93,-1 0 0,1 0 0,0 0 1,0 0-1,-1 0 0,1 0 0,0 0 0,0 0 0,-1 0 0,1 0 1,0-1-1,0 1 0,-1 0 0,1 0 0,0 0 0,0 0 0,0-1 1,-1 1-1,1 0 0,0 0 0,0 0 0,0 0 0,0-1 0,0 1 1,-1 0-1,1 0 0,0-1 0,0 1 0,0 0 0,0 0 0,0-1 1,0 1-1,0 0 0,0 0 0,0-1 0,0 1 0,0 0 0,0 0 1,0-1-1,0 1 0,0 0 0,0 0 0,0-1 0,0 1 0,0 0 1,0 0-1,1-1 0,-1 1 0,0 0 0,0 0 0,0 0 0,0-1 1,0 1-1,1 0 0,-1 0 0,0 0 0,0-1-93,15-1 41,0 0 0,0 1-1,1 1 1,-1 0 0,14 2-41,-11 0 18,60-1 48,-1-4 0,63-10-66,-34 2 433,-63 10-297,0 2 0,0 1 0,-1 3 0,38 8-136,-38-4 22,19 9-22,-30-8 12,1-2 0,0-1-1,7-1-11,12-1 35,0-3-1,0-2 0,1-2 0,-1-3 0,34-7-34,-34 6 15,1 2 0,0 2 0,40 4-15,-27 0 12,0-3-1,11-3-11,49-9 17,1 6 1,33 6-18,92 22 37,18-21-22,-144-3-3,120 14-12,-189-4 13,0-2 0,0-3 1,0-2-1,50-7-13,-99 6 14,0-1 10,0 1 0,1 0 1,-1 1-1,0-1 0,1 2 1,-1-1-1,0 1 0,4 0-24,-10 0 16,-1-1-1,0 0-6,0 0 1,0 0 3,0 0-4,0 0 2,0 0 8,0 0-9,0 0-2,0 0 2,0 0 3,0 0-4,0 0-3,0 0-13,0 0-6,0 0 6,0 0 12,0 0 3,0 0-4,0 0-65,0 0-346,0 0-493,0 0 384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1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0 762 1672,'20'-25'896,"-14"18"-682,-1 1 1,0-1 0,0 0-1,-1-1 1,0 1 0,0-1-1,0-2-214,1-7 231,0-1 1,-2 0-1,0 0 0,-1-1 0,0-8-231,-2-30 622,-3-7-622,0 8 240,-8-305 2545,8 344-2099,1 12-301,1 7 169,2 12-549,0 0-1,0 0 1,1-1-1,4 11-4,-3-9 14,0 0-1,-1 0 1,0 0-1,-1 12-13,-8 214 211,2-165 300,-4 0 1,-15 62-512,14-92 88,6-32-75,0 0-1,1 1 1,1 0-1,0 0 1,1 0-1,1 0 1,1 12-13,-1-26-3,0 1 1,0-1-1,0 0 1,1 1-1,-1-1 1,1 0-1,-1 1 0,1-1 1,-1 0-1,1 0 1,0 1-1,-1-1 1,1 0-1,0 0 0,0 0 1,0 0-1,0 0 1,0 0-1,0 0 1,0 0-1,0-1 1,1 1-1,-1 0 0,0-1 1,0 1-1,1-1 1,-1 1-1,0-1 1,1 0-1,-1 1 0,0-1 1,1 0-1,-1 0 1,1 0-1,-1 0 1,0 0-1,1 0 1,-1 0-1,0-1 0,1 1 1,-1 0-1,0-1 1,1 1-1,-1-1 3,8-2-151,-1 0 0,0-1-1,0 1 1,0-2 0,0 1 0,1-3 151,59-44-3826,-35 21 2541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5.4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92 704,'75'-53'496,"-72"52"-398,-1-1 1,0 0-1,1 0 0,-1 0 0,0 0 1,0 0-1,-1 0 0,1-1 0,0 1-98,-1-11 2039,-2 8-94,1 4-1569,0 1-59,8 1-234,-1 0 0,1 0 0,-1 1 0,1 0 0,-1 0 0,0 1 0,0-1 0,0 2 0,2 0-83,25 11 195,9 3 27,-32-14-168,0 1 0,0-2 0,0 1-1,0-2 1,1 1 0,-1-1 0,6-1-54,40 3 167,1-4 0,-1-1-1,51-9-166,67-2 176,62 14-25,-92 2-83,114-14-68,-177 4 256,0 3 0,55 6-256,54 22 45,-96-21-29,1-4 0,13-5-16,-31 6 0,-54 0 5,0 0-1,22-3-4,108-8 24,135 9-24,-187-1 15,0-3 0,46-12-15,-122 14 0,1 1 0,0 2 0,-1 0 0,1 2 0,0 1 0,-1 1 0,25 7 0,-48-10 2,-1 0 0,1 0 0,0-1 0,0 1 0,0-1 0,0 1 0,0-1 0,0 0 0,0-1 0,0 1 0,0 0 0,0-1 0,-1 1 0,1-1 0,0 0 0,0 0 0,0 0-2,-2-4-1916,-1 5 1207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7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1536,'4'3'3957,"15"9"-3102,69 17 247,-59-21-994,88 24 357,101 14-465,-112-26 194,-1 4-1,19 11-193,50 21 36,3-7 0,93 9-36,-192-49 48,0-3 1,0-4-1,35-5-48,81 1 50,73 9 240,128-18-290,-194 4 65,89 12-65,34 1 51,-179-16-24,-54 2-22,98-5 14,260-14 9,-369 27-16,0 3 0,0 4 0,61 13-12,-97-13 0,0-3 1,0-1-1,0-2 1,0-2-1,0-2 1,12-3-1,-3 2 7,-1 2 1,1 3 0,-1 1-1,41 9-7,-80-10 3,-9-1-2,0 0 0,0 0 0,0-1 0,0 1 0,1-1 0,-1 0 0,0 0 0,-1-1-1,1 1 1,0-1 0,0 0 0,-1 0 0,1 0 0,-1-1 0,3-1-1,-4 2 4,1 0 0,0 0 0,0 0 1,0 0-1,0 1 0,0-1 0,0 1 0,1 0 0,-1 0 0,0 0 0,1 0 0,-1 0 1,1 1-1,-1 0 0,1 0 0,-1 0 0,3 0-4,-20-5 64,12 5-468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39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12 271 2000,'-1'0'103,"0"-1"0,0 1 0,1-1 0,-1 1 0,0-1 0,1 1 0,-1-1 0,1 1 0,-1-1 0,1 0 0,-1 1 0,1-1 0,-1 0 0,1 0 0,-1 1-1,1-1 1,0 0 0,0 0 0,-1 1 0,1-1 0,0 0 0,0 0 0,0 0-103,20 1 910,-15 1-1038,27 3 428,-1-2 0,21-1-300,-49-1 14,85-5 433,-27 1-287,9-1-69,0-3 0,34-8-91,-22 2 54,-44 10 99,0 2-1,0 2 1,0 2 0,15 2-153,66 3 245,-62-8-162,-1-2 0,1-2 1,-1-3-1,0-3 0,2-2-83,-11 3 330,0 2-1,34-1-329,-17 2 371,0-3-371,4-3 41,0 3 1,1 3 0,31 2-42,94 10 5,105-3 6,-136-17-11,89-21 0,-250 36 0,105-15 1,1 6 0,51 3-1,14 10 27,28 9-27,-178-13 3,0 0 0,0-1 0,0-2 0,0 0-1,0-2 1,12-3-3,-2 0 18,2 1-1,8 1-17,2 6-964,-44 0 623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43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372 159 1912,'20'-19'407,"0"-1"0,4-6-407,-24 25 12,0 1 0,1 0 0,-1-1 0,0 1 0,0-1 0,1 1 0,-1 0 0,0-1 0,0 1 0,0-1 0,1 1 0,-1-1 0,0 1 0,0-1 0,0 1 0,0-1 0,0 1 1,0-1-1,0 1 0,0 0 0,0-1 0,0 1 0,0-1 0,0 1 0,0-1 0,-1 1 0,1-1 0,0 1 0,0-1 0,0 1 0,-1 0 0,1-1 0,0 1 0,-1-1 0,1 1 0,0 0 0,-1-1 0,1 1 0,0 0 0,-1-1 0,1 1 0,-1 0 0,1 0 0,0 0 0,-1-1 0,1 1-12,-26-7 66,17 5-132,7 2 44,-4-2 60,0 0 0,-1-1 0,1 1-1,1-1 1,-1 0 0,0 0 0,1-1-1,-1 0 1,1 0 0,0 0-1,1-1 1,-2-1-38,5 5 96,0-1 0,0 1-1,-1-1 1,1 1 0,0-1-1,-1 1 1,1 0 0,-1 0 0,1-1-1,-1 1 1,0 0 0,1 1 0,-1-1-1,0 0 1,0 0 0,1 1-1,-1-1 1,0 1 0,0 0 0,0-1-1,-1 1-95,-1 0 46,1 1-1,0-1 0,0 1 0,0 0 1,0 0-1,0 0 0,0 0 0,0 0 1,0 1-1,0-1 0,0 1 0,0 1-45,-10 7-38,1 0-1,1 1 0,0 0 0,1 1 1,-1 0 38,7-6 73,0-1-74,-24 26-26,2 2 0,2 1 0,-2 7 27,22-33 17,1 1-1,0-1 0,0 0 0,1 1 1,1 0-1,-1 0 0,1-1 1,1 1-1,0 0 0,0 7-16,-2 34 73,-18 68-52,9-56 31,-1 28-52,11-68-2,0 0 0,1-1 0,2 1 0,0 0-1,1-1 1,2 4 2,0-5 125,-1 0-1,-1 0 0,0 0 1,-1 0-1,-2 20-124,0-35 23,-1 2 3,1 0 1,0 0-1,0 1 1,1-1-1,0 0 0,1 4-26,-2-9 5,1-1 0,0 1-1,-1-1 1,1 1 0,0-1-1,-1 1 1,1-1-1,0 0 1,0 1 0,0-1-1,0 0 1,1 1 0,-1-1-1,0 0 1,0 0 0,1 0-1,-1 0 1,1-1 0,-1 1-1,1 0 1,-1 0-1,1-1 1,-1 1 0,1-1-1,-1 0 1,1 1 0,0-1-1,-1 0 1,1 0 0,0 0-1,0 0-4,5 0 17,-1 1-1,1-2 1,-1 1 0,0-1-1,1 0 1,-1 0 0,0-1-1,1 0 1,-1 0-1,0 0 1,0-1 0,-1 0-1,1 0 1,-1 0-1,1-1 1,-1 0 0,0 0-1,0 0 1,-1-1 0,1 1-1,-1-1 1,0 0-1,0 0 1,0-3-17,34-45 23,-14 20-10,18-33-13,111-196 158,-140 241-115,-8 13 2,0 0 0,-1 0 0,0 0-1,-1-1 1,1 0 0,-2 1-1,1-1 1,0-6-45,-3 10 28,0 1 0,0 0 0,0-1 0,0 1 0,0 0 0,-1 0 1,0-1-1,0 1 0,0 0 0,-1 0 0,1 0 0,-1 0 0,0 0 0,0 0 0,0 1 0,-1-1 0,1 1 0,-1-1 0,-1 0-28,-13-12 93,-1 1 1,0 0-1,-1 2 0,0 0 0,-19-8-93,10 4-5,0-1 0,-6-6 5,11 5-452,2-2 0,-13-14 452,-20-21-2639,29 35 1632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44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0 154 3041,'47'-51'1079,"-21"22"-353,-22 26-684,0 0-1,0 1 0,1-1 1,-1 1-1,1 0 0,-1 0 1,1 0-1,1 1-41,15-7 164,-18 7-153,8-3 88,1-1 1,0 2 0,0 0-1,0 0 1,0 1-1,0 1 1,0 0-1,1 0 1,2 2-100,24 4 392,-1 2-1,1 2-391,-1 0 191,38 4-191,-33-10 14,-1-2 0,1-2-1,-1-1 1,3-3-14,165-31 182,-123 19 47,-68 14-125,-1 0 0,1 1-1,0 1 1,5 1-104,-16 1 15,-1-1 0,1 1 0,-1 0-1,0 1 1,0 0 0,1 0 0,-1 1-1,-1 0 1,1 0 0,0 0 0,5 4-15,1 10 28,-1-2 5,-11-14-33,-1-1 1,0 0-1,1 1 1,-1-1 0,1 0-1,-1 1 1,0-1-1,1 0 1,-1 0-1,1 0 1,-1 0-1,1 1 1,-1-1-1,1 0 1,-1 0 0,1 0-1,-1 0 1,0 0-1,1 0 1,-1 0-1,1 0 1,-1 0-1,1 0 1,-1 0-1,1-1 1,-1 1-1,1 0 1,-1 0 0,1 0-1,-1-1 0,1-1-300,0-1-1,0 0 1,-1 1 0,1-1 0,-1 0-1,0 1 1,1-1 0,-1 0-1,-1-2 301,1 4-152,0-1-471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6:58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2386 140 544,'0'-1'94,"0"-1"0,-1 1 1,1 0-1,0-1 0,-1 1 0,1-1 0,-1 1 0,0 0 1,0-1-1,1 1 0,-1 0 0,0 0 0,0-1 0,0 1 1,0 0-1,0 0 0,0 0 0,-1 0 0,1 1 0,0-1 1,0 0-1,-1 0 0,1 1 0,-2-1-94,-5-3 112,0 1 0,-1 0 0,1 1-1,-7-2-111,-2 0 100,11 2-60,0 1 1,0-1 0,0 1 0,0 0 0,0 1 0,0-1 0,0 1 0,0 1 0,0-1 0,0 1 0,0 0 0,-5 2-41,-98 29 693,56-15-51,-44 8-642,73-19 96,1 0 0,-1 2 0,1 0 0,-16 10-96,-87 50 439,80-42-387,-138 65 7,153-76 26,1 2 1,1 1 0,1 2 0,-3 3-86,-28 25 350,-17 20-350,51-42 88,0 1-1,2 1 0,-14 23-87,-56 95 423,-7 11-288,32-61-5,-5-4 0,-4-2 0,-40 32-130,89-93 36,0 3 1,2 0 0,1 1 0,2 2 0,2 0-1,0 1 1,-7 23-37,-48 110 87,-8 43-87,63-154 17,-54 156 94,48-122-53,3 2 1,3 10-59,14-58 24,2 0 0,2 0 0,2 1 0,2-1 0,3 21-24,10 98 90,-8-84 5,2 0-1,13 46-94,-7-69 33,2-1-1,14 28-32,-19-59 11,1 1-1,1-1 1,2-1-1,0 0 0,2-1 1,3 2-11,-16-21 2,235 292 62,-136-158-2,12 32-62,-100-148 8,18 31 24,3-1 0,2-2 0,5 2-32,35 31 194,4-4 0,17 8-194,-36-37 28,2-3-1,2-2 1,36 15-28,26 12 12,-2 6 0,31 31-12,-107-73 6,2-2 1,1-2-1,2-3 0,1-2 1,52 18-7,-15-17 36,1-4 0,1-4 0,8-4-36,167 39 36,-193-36-30,1-3 0,0-4 1,0-3-1,39-2-6,156-8-10,-206-4 8,0-3 0,0-3 0,4-4 2,105-33-105,85-38 105,-128 39-40,-90 31-19,0-1 0,-2-3 1,7-5 58,-26 11-28,-1-1 1,-1 0 0,-1-2-1,0 0 1,0-1 0,8-12 27,101-128-51,-3 3 35,-27 52 8,110-86 8,-152 138 0,25-30 0,-58 55 0,-2-2-1,0-1 0,-2 0 0,6-14 1,20-48-2,-3-1-1,12-50 3,25-54 0,-53 135 0,-2-2 0,-3 0-1,-3-2 1,-3 0 0,-3-1 0,3-40 0,-3-115 50,-10-68-50,-3 220 12,-1-43-6,-5 0 0,-5 0 0,-5 1 0,-4 0 0,-5 2 0,-25-60-6,-1 7 10,25 74 92,-3 1 1,-5 1 0,-23-41-103,30 77 44,-13-26 21,-5 0-65,29 51-2,-1 1-1,0 0 1,-2 1 0,-1 1-1,-1 1 3,-39-33-7,9 9 7,3-2-1,-15-20 1,-302-324 66,332 356-61,-3-3-12,-84-81-1,96 97 8,0 1 0,-2 2 0,0 0 0,-11-4 0,-77-35 36,-2 5 0,-2 5 0,-2 5 0,-2 5-1,-1 6 1,-1 5 0,-2 5 0,-110-2-36,127 20-31,-1 5 0,0 4-1,-51 13 32,25 4-339,1 6 0,-74 28 339,-17 21-227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0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1382 61 1144,'-15'-4'777,"1"0"0,-1 0 0,0 2 0,-15-1-777,1-1 201,4 2 42,-1 0 0,0 2 0,0 1 0,0 1 0,1 1 0,-1 1 1,1 2-1,0 0 0,1 2 0,-1 0 0,-11 8-243,-30 12 503,-29 18-503,71-33 20,1 2 1,1 0-1,0 1 0,1 2 0,-10 10-20,-1 4 89,1 2 1,2 1-1,2 1 1,1 2-1,2 0 1,1 2-1,3 0 1,1 2-1,2 0 1,1 2-90,-138 427 475,112-317-371,7 2 0,5 6-104,-1 6 182,16-74-65,4 1 0,4 0 0,4 22-117,-10 157 76,0-27 43,0-56 44,0-7-5,13-143-128,1 0-1,2 1 0,4 17-29,14 36 33,4-1 0,15 32-33,12 42 84,20 83 113,43 157 34,-100-352-213,3 0 1,3-1 0,1-1-1,4-1 1,1-2 0,3 0-1,20 25-18,-1-10 55,3-1 0,2-3-1,3-3 1,3-2 0,47 34-55,128 99 102,-210-171-99,1-1-1,0-1 0,1-2 0,1 0 0,1-2 0,0-1 0,17 4-2,-3-5 6,1-1-1,0-2 0,0-1 0,44-1-5,-22-3 17,0-4 0,24-4-17,-67 3 0,-1-1 1,1-2-1,-1 0 1,0-1-1,-1-1 1,0-1-1,0-1 1,17-10-1,42-33 84,19-20-84,-1 1 45,119-95 52,2-1-132,-116 92 69,-3-5 1,38-42-35,127-141 103,-35 34-71,-228 226-32,189-185 45,-137 129-27,-2-2 0,13-24-18,-30 36-16,42-61 47,43-83-31,-23 20 109,7 3 0,78-92-109,-143 212 11,-3-3-1,11-23-10,-33 50 3,-1 0-1,-1-1 1,-1-1 0,-2 0 0,-1 0 0,1-12-3,73-414 13,-66 364-14,-3 0 1,-4-12 0,-6 43 18,-4 0 0,-1 0 0,-9-46-18,5 65 1,-4-25-3,-12-44 2,16 88 7,-1-1-1,0 1 1,-2 1-1,-1 0 0,0 0 1,-13-18-7,-26-34 7,-34-50 5,-5 4 1,-50-48-13,90 120 12,-2 2-1,-1 3 1,-20-10-12,-68-56 14,100 74-14,-2-3 2,-31-19-2,55 43 0,0 2 0,-1 0 0,0 1 0,-1 1 1,0 0-1,-7 0 0,-79-17 10,0 4 1,-33 2-11,17 2-5,-86-24 5,128 22-8,0 4 0,-2 3 0,1 4 0,-1 3 0,0 4 1,-1 4-1,2 3 0,-1 3 0,-34 11 8,-1257 242-1743,950-181-668,217-47 1667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0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94 3553,'2'-1'85,"28"-17"896,-29 17-968,-1 1-1,0 0 1,0 0 0,0 0 0,1 0 0,-1 0 0,0-1 0,0 1-1,0 0 1,0 0 0,1 0 0,-1 0 0,0-1 0,0 1 0,0 0-1,0 0 1,0-1 0,0 1 0,0 0 0,0 0 0,1 0 0,-1-1-1,0 1 1,0 0 0,0 0 0,0-1 0,0 1 0,0 0 0,0 0-1,0-1 1,-1 1 0,1 0 0,0 0 0,0-1 0,0 1 0,0 0-1,0 0 1,0-1-13,-2 1 40,1-1-1,0 1 1,-1-1 0,1 1-1,0-1 1,-1 1-1,1 0 1,-1 0 0,1 0-1,-1 0 1,1 0 0,-2 0-40,-11 2 184,-1 1 0,1 0 0,0 1 0,0 0 0,1 1 0,-1 1 1,1 0-1,-2 3-184,2-3 116,-28 13 104,2 2 0,1 1 0,0 2 0,2 2 0,1 2 0,0 1-220,18-13 22,0 1-1,1 1 0,1 0 0,1 1 0,1 0 0,0 1 0,2 1 0,0 0 1,1 1-1,2-1 0,0 2 0,0 1-21,7-18 6,0 0 1,0 1-1,0-1 1,1 0-1,0 0 1,0 1-1,1-1 1,-1 0-1,1 0 1,1 0-1,-1 0 1,1 0-1,0 0 1,0 0-1,1 0 1,0-1-1,0 1 1,0-1-1,1 0 1,0 0-1,-1 0 1,2 0-1,-1-1 1,1 0-1,1 2-6,10 7 15,1-1-1,0 0 0,1-1 0,0-1 0,0 0 0,1-2 0,1 0-14,63 22 28,39 8-28,-114-36 1,1 1 1,0-1-1,0-1 0,0 0 0,0 0 1,0-1-1,0 0 0,1 0-1,-4-1 2,-1 0 1,0-1-1,1 1 0,-1-1 1,0 0-1,0 0 0,0-1 1,-1 1-1,1-1 0,0 0 1,-1-1-1,0 1 0,4-4-2,1-3 8,0 1-1,-1-1 0,0-1 0,0 0 1,-1 0-1,-1 0 0,0-1 0,0 0 1,-1 0-1,-1-1-7,7-24 30,-1 0 1,4-34-31,-4 9 26,-3-1 1,-1-41-27,-6 74-7,-1-1 1,-2 0 0,0 1 0,-3-1 0,0 1 0,-5-12 6,8 34-20,1 1 0,-1-1 0,-1 1 0,1 0 1,-1 0-1,0 0 0,-2 0 20,4 4-34,0 0 0,-1 1 0,0-1 0,1 1-1,-1 0 1,0-1 0,0 1 0,0 1 0,0-1 0,-1 0 0,1 1 0,0 0 0,-1 0 0,1 0 0,-1 0 0,-1 0 33,-6 0-62,1 0-1,-1 1 1,0 0-1,-1 1 64,5 0-20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2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354 163 4441,'-8'0'280,"-1"0"0,0 1 0,1 0 0,-1 0 1,1 1-1,-1 0 0,1 1 0,0 0 0,0 0 0,-2 2-280,-1 1 130,0 1 0,1 0 0,0 1 0,1 0 0,-1 1 0,-6 8-130,-4 8 214,2 1 0,1 0-1,1 2 1,1-1 0,-7 21-214,4-5 288,-3 16-288,7-21 68,10-25-53,-1 0 0,2 0 0,0 0 1,0 1-1,1-1 0,1 1 0,1-1 0,-1 1 0,3 9-15,-1-14 4,1 0 0,0 0 0,0 0 0,1 0 0,0-1 0,1 1 0,0-1 0,0 1 0,1-1 0,0-1 0,0 1 0,1-1 0,0 0 0,5 5-4,0-2 3,0 0 0,1-1 1,0 0-1,1-1 0,0-1 0,0 0 0,0 0 0,1-1 0,0-1 0,1 0 0,-1-2 0,1 1 0,-1-1 0,1-1 0,0-1 0,0 0 0,0-1 0,0-1 0,0 0 0,0-1 0,0 0 0,-1-1 0,1-1 0,-1 0 0,14-7-3,-3-1 7,1-2 0,-2-1 0,0-1-1,0 0 1,-2-2 0,0-1-1,-1-1 1,-1 0 0,-1-2 0,-1 0-1,-1-1 1,-1-1 0,-1 0-1,2-6-6,-6 9 9,-2 0 0,0-1 0,-1 0-1,0 0 1,-2-1 0,-1 0 0,-1 0-1,-1 0 1,-1-1 0,-1 1 0,-1 0-1,-1-1 1,-1 1 0,-1 0 0,-1-1-1,-1 2 1,-4-11-9,4 20-11,1 0-1,-2 0 1,0 1 0,0-1-1,-2 2 1,1-1-1,-1 1 1,-1 0 0,0 1-1,0-1 12,2 5-63,0 0 0,-1 0 0,0 1 0,1-1 1,-2 2-1,1-1 0,0 1 0,-1 1 0,0-1 0,0 2 0,0-1 0,0 1 0,0 0 0,-10 0 63,6 1-181,0 0 0,0 2 0,0-1 0,0 1-1,0 1 1,-9 2 181,3 3-150,0 0-1,0 1 0,1 0 1,-3 4 150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4.1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62 5321,'-32'69'2105,"-7"26"-2105,38-92 28,-8 18-11,2 1 1,0 0 0,2 1 0,0 0-1,2 0 1,0 0 0,1 0-1,2 0 1,0 0 0,2 4-18,-1-19 3,0-1-1,0 0 1,0 0-1,1 0 1,0 0 0,1 0-1,-1 0 1,1-1-1,1 1 1,-1-1 0,3 3-3,-2-4 4,-1-2-1,1 1 1,0 0 0,0-1 0,0 1 0,1-1 0,-1 0 0,1-1-1,0 1 1,-1-1 0,1 0 0,0 0 0,0 0 0,1-1 0,2 1-4,7 0 11,1 1 0,0-2 0,0 0 0,0-1 1,0-1-1,0 0 0,0-1 0,0-1 0,0 0 1,13-5-12,-15 3 5,0 0 1,0 0 0,-1-2 0,0 0 0,0 0 0,0-1 0,-1-1 0,0 0 0,-1 0 0,0-2 0,7-8-6,-5 1 53,0 0 0,-2 0 0,0-2 0,-1 1 1,-2-1-1,0-1 0,0 1 0,-2-1 0,-1-1 0,-1 1 0,0-1 0,-2 0 0,0 1 1,-2-1-1,0 0 0,-1 0 0,-2-2-53,2 16 51,-1-1 0,0 1 1,0 0-1,0 0 0,-1 0 1,-1 1-1,1-1 0,-1 1 0,-4-6-51,6 9-3,-1 1-1,1 0 1,-1 0-1,0 0 1,0 0-1,0 0 1,-1 1-1,1 0 1,-1-1-1,1 1 1,-1 0-1,0 1 1,0-1-1,1 1 1,-1 0-1,0-1 1,0 2-1,-1-1 1,1 0-1,0 1 1,-1 0 3,-8 1-162,1 0 1,-1 1-1,1 0 0,0 1 1,-5 2 161,-73 25-448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1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1 492 5081,'3'-3'500,"0"1"0,1-1 1,-1 0-1,1 1 0,0 0 0,0 0 0,1-1-500,54-15 835,-35 12-554,414-136 1041,-418 135-1281,-12 5-25,0-1-1,-1 0 0,1 0 0,-1 0 0,1-1 0,-1 0 0,0 0 1,-1 0-1,1-1 0,-1 0 0,0-1 0,0 0 0,0 0-15,-5 3 1,1 0 0,0-1-1,-1 1 1,0-1 0,0 0 0,0 1-1,0-1 1,0 0 0,-1 0-1,0 1 1,0-1 0,0 0-1,0 0 1,0 1 0,-1-1-1,0 0 1,0 0 0,0 1-1,0-1 1,-2-2-1,-3-10 19,0 1-1,-2 0 1,-8-14-19,8 16 21,-19-29 109,24 39-101,1 0 1,-1 0-1,1 0 1,-1 1-1,0-1 0,0 1 1,0 0-1,0-1 1,-1 2-1,1-1 1,-3-1-30,5 3 3,1 0 1,-1-1 0,0 1 0,0 0 0,0 0 0,1 0 0,-1 0 0,0 0 0,0 0 0,0 0 0,1 0-1,-1 0 1,0 0 0,0 0 0,0 1 0,1-1 0,-1 0 0,0 0 0,0 1 0,1-1 0,-1 1 0,0-1 0,1 0-1,-1 1 1,0 0 0,1-1-4,-2 2 11,1 0-1,0-1 1,-1 1-1,1 0 0,0 0 1,0 0-1,0 0 1,0 1-1,0-1 1,1 0-11,-3 7 28,1 1 1,1-1-1,0 0 1,-1 7-29,3 19 6,1 1 1,2-1-1,1 0 1,5 12-7,-3-12 8,-1-1 0,-2 1 0,-1 0 0,-2 32-8,-3-43 4,-1-1 0,-1 1 0,-1-1 0,-1 0 0,-1 0 0,-1 0 0,-1-1 0,-1 0 0,-10 16-4,13-26 46,9-14 127,13-18 163,-10 13-339,14-19 63,1 1-1,1 1 1,1 1-1,11-8-59,-24 22 3,1 1 1,0 1-1,1 0 0,-1 0 1,1 1-1,1 0 0,-1 1 1,1 0-1,0 1 0,0 0 0,1 1 1,6-1-4,-12 3 11,0 1 0,0 0-1,0 0 1,0 1 0,0 0 0,0 0 0,0 1 0,0 0-1,0 0 1,-1 0 0,1 1 0,0 1-11,11 6 23,0 1 1,0 1-1,5 5-23,-3-2 14,0-1 0,4 1-14,-17-12 2,0 1 0,0-1-1,0 0 1,0-1-1,1 1 1,-1-1 0,1-1-1,6 1-1,-8-2 0,1 0 1,-1-1-1,1 0 0,-1 0 1,0 0-1,0-1 0,1 0 1,-1 0-1,0 0 0,0-1 0,-1 0 1,1 0-1,-1-1 0,4-2 0,12-10 6,-1-1 0,-1 0 0,0-2-6,-8 8 4,3-2 1,0-1 1,9-14-6,-21 25-2,1-1-1,-1 1 1,0-1 0,1 1-1,-2-1 1,1 0 0,0 0-1,-1 0 1,0 0-1,0 0 1,0 0 0,0 0-1,-1 0 1,1 0 0,-1-4 2,0 8-3,0-1 1,0 1 0,0-1 0,0 1 0,0-1-1,-1 1 1,1-1 0,0 1 0,0-1 0,0 1 0,0-1-1,-1 1 1,1-1 0,0 1 0,-1 0 0,1-1 0,0 1-1,-1-1 1,1 1 0,0 0 0,-1-1 0,1 1 0,-1 0-1,1-1 1,-1 1 0,1 0 0,0 0 0,-1 0 0,1-1-1,-1 1 1,1 0 0,-1 0 0,1 0 0,-1 0-1,0 0 1,1 0 0,-1 0 0,1 0 0,-1 0 0,1 0-1,-1 0 1,1 0 0,-1 0 0,1 0 0,-1 1 2,-20 10-64,13-1 53,1-1 0,0 1 0,0 0 0,1 1 0,0 0 0,0 0 0,1 0 0,1 0-1,0 1 1,1 0 0,0-1 0,1 1 0,-1 11 11,2-16-37,0 1 1,1-1-1,0 0 0,0 0 0,1 1 0,0-1 1,0 0-1,1 0 0,0 0 0,0 0 0,0 0 1,1-1-1,0 1 0,1-1 0,-1 1 0,1-1 1,0 0-1,1 0 0,0-1 0,0 0 0,0 1 1,0-1 36,7 3-251,1-1 1,0 0 0,0 0-1,1-1 1,0-1 0,-1 0 0,2-1-1,-1-1 1,7 1 250,80 9-744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8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34 1032,'64'-20'532,"-47"12"-34,-16 8-490,-1 0 0,0 0 1,0-1-1,0 1 1,0 0-1,0 0 0,0 0 1,0 0-1,0-1 0,0 1 1,-1 0-1,1 0 1,0 0-1,0 0 0,0 0 1,0-1-1,0 1 0,0 0 1,0 0-1,0 0 1,0 0-1,0 0 0,0 0 1,0-1-1,-1 1 1,1 0-1,0 0 0,0 0 1,0 0-1,0 0 0,0 0 1,-1 0-1,1 0 1,0 0-1,0 0 0,0 0 1,0 0-1,0 0 1,-1 0-1,1 0 0,0 0 1,0 0-1,0 0 0,0 0 1,0 0-1,-1 0 1,1 0-9,-24-1 1634,15 4-1577,-1 1 1,1 1-1,0-1 0,0 2 0,0-1 0,1 1 0,0 0 0,0 1 1,0 0-1,-4 6-57,0-2 52,-6 7-9,1 1-1,0 0 0,2 1 0,0 0 1,1 2-1,1 0 0,1 0 1,2 1-1,0 0 0,-1 7-42,6-18 29,1 1 0,0-1 1,1 0-1,1 1 0,0 0 0,1-1 0,0 1 0,1 0 0,0 0 0,1 0 1,1-1-1,0 1 0,0 0 0,2-1 0,-1 0 0,1 0 0,1 0 1,0 0-1,1-1 0,3 5-29,6 8 62,0-1 0,2-1 1,0 0-1,2-1 0,0-1 0,1-1 1,1-1-1,1-1 0,8 5-62,-9-8 27,0 0 0,0-2-1,2 0 1,-1-1 0,2-2 0,5 2-27,-22-9 9,-1 0 0,1-1 0,0 1 0,-1-2 1,1 1-1,0-1 0,0 0 0,0 0 0,-1 0 0,1-1 0,0-1 1,-1 1-1,1-1 0,0 0 0,-1 0 0,0-1 0,0 0 0,1 0 1,-2 0-1,1-1 0,0 0 0,-1 0 0,0 0 0,1-1 0,-1-1-9,10-11 95,0-2 0,-2 1-1,0-2 1,-2 0-1,0 0 1,-1-1 0,-1 0-1,-1-1 1,0 0-1,-2 0 1,-1-1 0,-1 1-1,-1-1 1,0 0-1,-2 0 1,-1-3-95,-1 1 67,-2 0-1,0 0 1,-1 0-1,-2 1 1,-1 0-1,0 0 1,-2 0 0,-1 1-1,0 0 1,-2 1-1,-7-10-66,14 25-11,0 0-1,0 1 0,0 0 1,-1 0-1,0 0 0,0 1 1,0 0-1,-1 0 0,0 0 1,0 1-1,0 0 0,-1 0 1,1 1-1,-1 0 0,0 0 1,-5-1 11,1 2-102,1 1 1,-1 0-1,1 1 1,-1 0-1,1 0 1,-1 2-1,1-1 1,-1 1-1,1 1 1,0 0-1,-9 4 102,-12 6-426,-24 13 426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09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421 85 2601,'-1'-4'253,"1"1"0,-1 0 0,0-1 1,1 1-1,-2 0 0,1 0 0,0 0 1,-1 0-1,1 0 0,-1 0 0,0 0 1,0-1-254,-2 1 61,0 0 0,1 0 0,-1 1 1,-1-1-1,1 1 0,0-1 0,0 1 1,-1 1-1,1-1 0,-5 0-61,-1-2 41,5 2-26,0 0 1,0 0 0,0 0-1,0 1 1,0 0-1,-1 0 1,1 0-1,0 0 1,-1 1-1,1 0 1,-1 0 0,1 1-1,0 0 1,-1 0-1,1 0 1,0 0-1,-4 2-15,-6 5 14,0 0-1,0 1 1,1 0-1,0 2 1,1-1-1,0 2 0,1 0 1,0 0-1,1 1 1,0 0-1,-4 8-13,2-2 5,2 1-1,0 0 1,1 1-1,1 0 1,1 0-1,1 1 1,1 0-1,-2 10-4,6-18 23,1 1-1,0-1 1,1 0-1,1 0 0,0 1 1,1-1-1,1 0 1,0 0-1,0-1 0,2 3-22,6 14 55,1 0-1,1-1 0,2-1 1,1 1-55,-10-18 21,2 1-1,-1-2 1,1 1 0,1-1-1,0 0 1,1-1 0,-1 0-1,2 0 1,-1-1 0,1-1-1,0 1 1,1-2 0,0 0-1,0 0 1,0-1 0,1 0-1,-1-2 1,1 1 0,0-1-1,7 0-20,-7-1 72,1-1-1,-1-1 1,1 0-1,-1-1 1,0 0-1,0-1 1,1 0-1,-1-1 1,2-1-72,-7 0 37,1 1 0,-1-1 1,0 0-1,-1-1 0,1 1 1,-1-2-1,0 1 0,0-1 0,0 0 1,-1 0-1,0-1 0,0 0 1,-1 0-1,1-2-37,6-10 71,-2 0 1,0-1 0,-1 0-1,-1-1 1,-1 1-1,-1-2 1,0-2-72,3-17 98,-2-1 1,-2 0-1,-2-10-98,-2 19 57,-1 1 0,-2-1-1,-3-15-56,3 32 25,-1 1-1,-1 0 0,0 0 0,-1 0 0,-1 0 1,0 1-1,-1 0 0,-3-3-24,8 13-5,0 0-1,0 1 1,-1-1 0,1 1-1,-1 0 1,0 0-1,0 0 1,0 0 0,-1 0-1,1 1 1,-1 0 0,1-1-1,-1 1 1,0 0-1,0 1 1,1-1 0,-1 1-1,-1 0 1,1 0 0,0 0-1,0 0 1,0 1-1,0-1 1,-1 1 0,1 0-1,0 0 1,0 1 0,0 0-1,-1-1 1,-1 2 5,-17 6-526,1 1 1,0 1-1,1 1 0,-19 12 526,30-18-151,-85 50-667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1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521 299 2152,'23'-55'721,"-22"53"-743,0 0 0,0-1 0,0 1 0,-1-1 0,1 1 1,-1-1-1,0 1 0,0-1 0,0 1 0,0-1 0,0 1 0,0-1 1,-1 1-1,1-1 0,-1 1 0,0-1 0,0 1 0,0-1 0,0 1 1,0 0-1,0 0 0,-1-1 0,1 1 22,-3-5 149,2 4 23,0-1-1,0 1 1,0-1 0,-1 1-1,1 0 1,-1 0-1,0 0 1,0 0 0,0 0-1,0 1 1,0-1 0,-1 1-172,2 1 70,0 0 1,-1 0-1,1 0 1,-1 0 0,1 1-1,0-1 1,-1 1-1,1 0 1,-1-1 0,1 1-1,-1 0 1,1 1-1,-1-1 1,1 0 0,-1 1-1,1-1 1,-1 1-1,1 0 1,-1 0 0,1 0-71,-7 3 34,-1 1 1,2 0 0,-1 1 0,-8 6-35,-5 4-6,-46 29-23,9-8 142,3 3 0,-41 37-113,89-70 25,0 1 0,0 0-1,0 1 1,1 0 0,0 0-1,1 0 1,0 1 0,1 0-1,0 0 1,0 0 0,1 1-1,1 0 1,-1 0 0,2 0-1,0 0 1,0 0 0,1 0-1,0 1 1,1-1 0,0 0-1,1 1 1,0-1 0,1 0-1,0 2-24,4 13 32,0-1-1,2 0 0,1 0 0,1 0 1,1-1-1,1-1 0,1 0 0,1-1 0,0 0 1,17 17-32,-24-32 13,0 0 1,1 0 0,0 0-1,0-1 1,1 0 0,-1-1-1,1 0 1,1 0 0,-1-1-1,0 0 1,1 0 0,9 1-14,-11-3 14,1-1 1,-1 0 0,0 0-1,0-1 1,1 0-1,-1 0 1,0-1-1,0 0 1,1-1 0,-1 0-1,0 0 1,0 0-1,-1-1 1,1 0-1,-1-1 1,5-2-15,5-5 22,0-2 0,0 1 0,-1-2 0,-1 0 0,0-1-1,-1-1-21,29-36 57,7-14-57,-44 57 5,46-61 53,16-35-58,-55 83 12,-1-1 1,-1-1 0,0 0 0,-2-1-1,-1 1 1,-1-2 0,-1-1-13,-4 11 37,0 0 1,-2 0-1,0 0 0,0 0 0,-2 1 1,0-1-1,-1 0 0,0 1 1,-1-1-1,-1 1 0,0 0 0,-1 0 1,-1 1-1,0 0 0,-1 0 0,-1 1 1,0 0-1,-1 0 0,0 1 1,-9-8-38,13 13-15,0 1 0,-1 1 1,0-1-1,0 1 1,0 0-1,-1 1 1,1 0-1,-1 0 1,0 0-1,0 1 1,-1 0-1,1 1 1,-1 0-1,1 0 1,-1 1-1,0 0 1,1 1-1,-1-1 1,0 2-1,0-1 1,1 1-1,-1 1 1,0-1-1,1 2 1,0-1-1,-6 3 15,-11 5-591,1 0-1,-21 14 592,-59 37-699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1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5 3145,'-9'-2'192,"0"1"1,0 0-1,0 1 1,-1 0-1,1 0 1,0 1-1,0 0 1,-1 1-1,1 0 1,0 0-1,1 1 1,-1 0-1,0 0 1,1 1-1,0 1 1,0-1-1,-7 6-192,0 0 95,0 2 0,0 0 0,1 1 0,1 0 0,0 1-1,1 0 1,1 1 0,-6 9-95,-8 17 74,2 0 0,1 1-1,3 2 1,1 0 0,3 1 0,1 0-1,-7 47-73,19-81 4,0-1 0,1 1 0,1 0-1,0-1 1,0 1 0,1 0 0,0-1-1,1 1 1,1-1 0,-1 0 0,2 1-1,-1-1 1,1-1 0,1 1 0,0 0-1,0-1 1,1 0 0,0 0 0,0-1-1,1 0 1,2 2-4,9 8 31,1-2 0,0 0 0,2-1 0,-1-1 1,20 9-32,-5-5 53,0-1 1,1-2-1,15 2-53,-41-13 12,1-1 0,0 0 0,0-1 0,0-1 0,9 1-12,-15-2 5,0 0 1,0-1 0,0 1-1,0-1 1,0 0 0,0 0-1,0-1 1,0 0 0,0 0-1,-1 0 1,1 0 0,-1-1-1,3-1-5,7-7 32,0 0-1,0-2 0,-1 1 1,-1-2-1,0 0 0,5-8-31,11-18 239,17-36-239,-32 52 81,0-1 0,-3 0 0,0-1 0,-1 0 0,-1-1-1,-2 0 1,-1 0 0,2-22-81,-6 26 49,0 1 0,-1-1 0,-2 0 0,0 1 0,-1-1 1,-1 1-1,-2 0 0,0 0 0,-1 1 0,-8-17-49,13 33 14,0 0 0,-1-1 1,0 1-1,0 0 0,0 0 0,-1 1 0,0-1 1,0 1-1,0-1 0,0 1 0,-1 1 1,1-1-1,-4-1-14,5 3-6,-1 1 0,1 0 0,-1 0 0,1 0 0,-1 0 0,0 0 0,1 1 0,-1 0 0,0 0 0,1 0 0,-1 0 0,0 0 0,1 1 0,-1-1 0,1 1 1,-1 0-1,1 0 0,-1 1 0,1-1 0,0 1 0,-1 0 0,1-1 0,-2 3 6,-16 11-555,0 1-1,1 1 1,0 0 0,-8 12 555,-4 2-737,-58 56-385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3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0 2569,'-13'3'213,"0"0"-1,0 0 1,1 1 0,-1 1 0,1 0 0,0 0 0,0 1 0,1 1 0,0 0 0,0 1 0,0 0 0,1 1 0,-3 3-213,-6 7 28,0 1 0,2 1 0,1 0 0,0 2 0,2-1 0,-1 4-28,-9 23 22,1 1-1,3 1 1,2 1-1,2 1 1,3 0-1,2 1 1,2 2-22,7-42 8,1-1 1,0 1-1,0-1 0,2 1 1,0 0-1,0-1 0,3 13-8,-2-21 9,0 1 0,0 0-1,0-1 1,1 0 0,-1 1-1,1-1 1,1 0 0,-1-1-1,1 1 1,-1 0 0,1-1-1,1 0 1,-1 0 0,0 0 0,1-1-1,0 1 1,0-1 0,4 1-9,2 2 22,1-1 0,1-1 0,-1 0 0,1-1 0,-1 0 1,1-1-1,0 0 0,0-1 0,0-1 0,0 0 0,0 0 1,0-2-1,1 0-22,9-1 24,0-2-1,0-1 1,-1 0 0,0-2 0,0 0-1,17-11-23,-21 10 4,-2-1 0,0-1-1,0 0 1,-1-1 0,0-1-1,-1 0 1,0-1 0,-1-1-1,-1 0 1,0 0 0,-1-1-1,-1-2-3,-2 5 7,-1-1 0,-1 0 1,-1 0-1,0-1 0,0 1 0,-1-1 0,-1 0 0,-1-1 0,0 1 0,-1 0 1,-1 0-1,0-1 0,-1 1 0,0 0 0,-3-7-7,0 4 36,-1-1 1,-1 1-1,-1 1 0,0 0 0,-1 0 1,-1 0-1,-1 1 0,0 0 1,-1 1-1,-5-5-36,1 2 37,-1 1 1,-1 1-1,0 0 1,-1 1-1,-1 1 1,0 1-1,-1 1 1,-3-1-38,13 8 9,0 0 0,0 1 0,-1 0 0,1 1-1,-1 0 1,0 0 0,0 1 0,0 1 0,-8-1-9,11 2-33,0 1 0,0 0-1,0 0 1,0 0 0,1 1 0,-1 0-1,0 1 1,1-1 0,0 1 0,-1 1-1,1 0 1,1 0 0,-5 3 33,1-1-128,1 2 1,0 0-1,1 0 0,-1 0 1,1 1-1,0 2 128,-5 8-229,1 0-1,-8 20 230,19-37-9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3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355 153 4057,'-160'67'1304,"149"-62"-1246,1 0 0,-1 1 0,1 0 0,1 0 1,-1 1-1,1 0 0,0 1 0,1 0 0,0 0 0,0 1 0,0 2-58,3-5 19,-6 7-14,1 1 0,1 0 1,0 1-1,1-1 0,1 2 1,-3 8-6,7-18 0,1 1 0,-1 1 0,2-1 0,-1 0 0,1 0 0,0 1 0,0-1 0,1 1 0,0-1 1,0 1-1,1-1 0,0 0 0,0 1 0,1-1 0,2 6 0,-3-11 3,0 0-1,0 0 1,0 0-1,0-1 1,0 1-1,0 0 1,0-1 0,1 1-1,-1-1 1,1 1-1,-1-1 1,1 1 0,-1-1-1,1 0 1,0 0-1,0 0 1,0 0 0,-1 0-1,1-1 1,1 1-3,1 0 7,0 0 0,0-1 1,0 1-1,0-1 1,0 0-1,0 0 0,0-1 1,0 1-1,0-1 0,2 0-7,9-4 21,-1 0-1,0-1 1,0 0-1,0-1 1,5-3-21,19-14 18,-2-1-1,0-1 1,-1-2-1,-2-2 1,12-14-18,-34 32 17,0-1 1,-1-1-1,0 0 1,-1 0-1,-1-1 0,0 0 1,-1 0-1,0-1 0,-2 0-17,-2 8 40,-1 0 0,0-1-1,0 1 1,-1 0 0,0-1-1,-1 1 1,0-1-1,0 1 1,-1 0 0,0-1-1,0 1 1,-1 0-1,0-1 1,-1 1 0,1 0-1,-2 1 1,1-1 0,-4-5-40,5 10 13,0-1 0,0 1 1,-1-1-1,0 1 0,0 0 1,0 0-1,0 0 1,0 0-1,0 0 0,-1 1 1,1 0-1,-1-1 0,0 1 1,0 1-1,1-1 1,-1 0-1,0 1 0,-1 0 1,1 0-1,0 0 0,0 0 1,0 1-1,-1 0 1,1 0-1,0 0 0,0 0 1,-1 1-1,1-1 0,0 1 1,0 0-1,0 1 1,0-1-1,0 1 0,-1 0-13,-10 5-74,-1 2 0,1 0 0,0 0 0,1 2-1,0 0 1,1 0 0,0 1 0,0 2 74,-11 13-242,-11 19 242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15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1 120 2505,'40'-21'1390,"-46"34"-1202,6-14 1006,0-9 1465,1 189-2336,-1-169-320,1 0 0,0 0 0,0 0 0,1 0 0,1 0 0,0-1 1,0 1-1,4 7-3,6 9 12,2-1 1,6 9-13,7 10 13,-23-35 0,0 0 1,-1 1-1,0-1 1,-1 1-1,0 0 1,-1 0-1,0 0 1,0 0 0,-1 1-1,0-1 1,-1 0-1,0 1 1,-1-1-1,0 0 1,0 0-1,-1 0 1,0 0-1,-1 0 1,0 0-1,-1 0 1,-4 6-14,0 0 78,5-10-43,0-1 1,0 1-1,1 0 1,-1 0-1,1 0 1,1 0-1,-1 1 1,1-1-1,0 5-35,0-11 4,1 0 0,0 0-1,0 1 1,0-1 0,0 0-1,0 0 1,0 0 0,0 0-1,0 0 1,0 1 0,0-1-1,0 0 1,0 0-1,-1 0 1,1 0 0,0 1-1,0-1 1,0 0 0,1 0-1,-1 0 1,0 0 0,0 1-1,0-1 1,0 0 0,0 0-1,0 0 1,0 0 0,0 1-1,0-1 1,0 0 0,0 0-1,0 0 1,0 0 0,1 0-1,-1 0 1,0 1 0,0-1-1,0 0 1,0 0 0,0 0-1,1 0 1,-1 0 0,0 0-1,0 0 1,0 0 0,0 0-1,1 0 1,-1 0 0,0 0-1,0 0 1,0 0 0,0 0-1,1 0 1,-1 0 0,0 0-1,0 0 1,0 0 0,0 0-1,1 0-3,7-8 570,-5 4-509,0 0-38,0 0 0,-1 1 0,0-1 0,0 0 0,0 0 0,0 0-1,0 0 1,-1-1 0,0 1 0,0 0 0,0-1-23,4-12 25,-1 4-15,0 0-3,0 0 1,-1 0 0,-1 0-1,0 0 1,-1-1 0,0 1-1,-1-3-7,-10-193 15,10 201-13,0-58 4,-3 0 1,-4-6-7,5 53 3,-1-1 1,-1 1 0,-1 0 0,-1 0 0,-1 1 0,0 0 0,-1 0-1,-1 1 1,-5-7-4,14 24 1,0 0 0,0 0 0,0-1 0,0 1 0,0 0 0,0 0 0,0-1 0,0 1 0,0 0 0,0 0 0,0-1 0,-1 1 0,1 0 0,0 0 0,0 0 0,0-1 0,0 1 0,-1 0 0,1 0 0,0 0-1,0 0 1,0-1 0,-1 1 0,1 0 0,0 0 0,0 0 0,0 0 0,-1 0 0,1 0 0,0 0 0,0-1 0,-1 1 0,1 0 0,0 0 0,0 0 0,-1 0 0,1 0 0,0 0 0,-1 0-1,2 13 17,0 2-20,0 18-4,3 0-1,1 0 1,1 0 0,8 23 7,10 51-139,-21-92-24,-1 0 0,-1 0 1,-1 0-1,0 0 0,-1 1 0,0-1 0,-1 0 0,-4 11 163,-9 25-401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35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84 936,'8'-18'2299,"-7"18"-2246,-1-1 0,0 1 0,0-1 0,0 1 1,0 0-1,0-1 0,1 1 0,-1-1 1,0 1-1,0-1 0,0 1 0,0 0 0,0-1 1,0 1-1,0-1 0,0 1 0,-1-1 1,1 1-1,0 0 0,0-1 0,0 1 0,0-1 1,-1 1-1,1 0 0,0-1 0,0 1 1,-1-1-1,1 1 0,0 0 0,0 0 0,-1-1 1,1 1-1,0 0 0,-1-1 0,1 1 1,-1 0-1,1 0 0,0 0 0,-1-1 0,1 1 1,-1 0-1,1 0 0,0 0 0,-1 0 1,1 0-1,-1 0 0,1 0 0,-1 0-53,-5 0 78,0 1-1,0 1 1,0-1 0,1 1-1,-5 1-77,-12 7 189,0 1-1,1 0 1,0 2-1,1 0 1,1 1 0,0 1-1,1 1 1,-5 6-189,-1 2 223,2 2-1,0 1 1,2 0 0,-3 7-223,16-23 49,0 1-1,1 0 0,0 1 1,1-1-1,1 1 1,0 0-1,0 0 0,1 1 1,1-1-1,0 1 1,1-1-1,1 1-48,1-5 10,0 0 0,0 0 0,1 0 0,0 0 0,1 0 1,0-1-1,0 1 0,1-1 0,0 0 0,1 0 0,-1 0 0,3 1-10,-3-3 1,0 0 1,1-1-1,-1 0 1,1 0-1,0-1 0,0 1 1,1-1-1,-1 0 0,1 0 1,0-1-1,0 0 0,0 0 1,1 0-1,-1-1 0,0 0 1,7 1-2,0-2 5,0 0 0,0-1 0,0-1 0,0 0 0,0-1 0,0 0 1,0-1-1,-1 0 0,1-1 0,-1 0 0,6-4-5,5-3 18,1-1 0,-1-1-1,-1-1 1,-1-1 0,8-7-18,-14 10 41,0-1 1,-1-1-1,-1 0 0,0-1 1,-1 0-1,-1-1 0,-1 0 1,4-8-42,-8 13 48,-1-1 0,0 0 0,-1 0 1,0 0-1,-1 0 0,-1-1 0,0 1 0,-1-1 1,0 0-1,0 1 0,-2-1 0,1 0 1,-3-6-49,0 3 30,0 0 1,-1 0 0,-1 1-1,0-1 1,-2 1 0,1 1 0,-2-1-1,0 1 1,-1 0 0,-3-3-31,8 11-2,0 1 1,0 0 0,-1 0-1,0 0 1,0 0-1,0 1 1,-1 0 0,1 0-1,-1 0 1,0 1-1,0 0 1,-1 0 0,1 0-1,0 1 1,-1 0-1,0 0 1,1 1-1,-1-1 1,0 2 0,0-1-1,0 1 1,1 0-1,-1 0 1,0 1 0,-4 1 1,-7 2-189,0 2 0,1 0 0,0 1 0,0 1 0,0 0 0,1 1 0,-2 3 189,-51 35-527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37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19 2665,'0'-1'76,"0"1"0,0 0 1,0-1-1,0 1 0,0 0 1,0-1-1,0 1 1,0 0-1,-1-1 0,1 1 1,0 0-1,0-1 1,0 1-1,-1 0 0,1 0 1,0-1-1,0 1 0,-1 0 1,1 0-1,0-1 1,0 1-1,-1 0 0,1 0 1,0 0-1,-1 0 1,1-1-1,0 1 0,-1 0 1,1 0-1,0 0 1,-1 0-1,1 0 0,0 0 1,-1 0-1,1 0 0,0 0 1,-1 0-1,1 0 1,-1 0-77,-14 3 267,11-1-205,0 0 1,0 1-1,0-1 0,0 1 1,0 0-1,-3 3-62,2-2 36,-9 8 68,1 0 0,0 1 1,0 0-1,2 1 0,-1 0 1,2 1-1,0 0-104,-5 12 155,2 1 0,0 0-1,3 1 1,0 0 0,2 1 0,1 0 0,1 0 0,1 6-155,4-28 27,1 0 0,0 0 0,0 0 1,1 0-1,0 0 0,0 0 0,1 0 1,0-1-1,0 1 0,1 0 0,0-1 0,3 7-27,-2-9 21,-1 1 1,1-1-1,0 0 0,0 0 0,1-1 0,0 1 0,-1-1 0,1 0 0,1 0 0,-1-1 0,0 1 1,1-1-1,0 0 0,0-1 0,0 0 0,1 1-21,7 1 17,1-1 1,-1 0-1,1-1 1,0 0-1,0-1 0,0-1 1,0 0-1,0-1 1,-1-1-1,1 0 1,0-1-1,-1-1 0,1 0 1,10-5-18,-7 2 30,-1-2 1,0 1 0,0-2-1,-1 0 1,0-1-1,-1-1 1,0 0-1,-1-1 1,0-1-1,-1 0 1,4-7-31,-10 11 41,-1 0 0,0-1-1,-1 0 1,0 0 0,0 0 0,-1-1-1,-1 1 1,0-1 0,-1 0 0,0 0 0,0 0-1,-1-1 1,-1 1 0,0 0 0,-1 0-1,-1 0 1,1 0 0,-2 0 0,0-1-41,0 1 12,0 0 0,0 1 0,-1 0 0,-1 0 0,0 0 0,-1 1 0,0-1 0,0 1 0,-1 0 0,0 1 0,-1 0 0,0 0 0,0 1 0,-1 0 0,0 0 0,-1 1 0,0 0 0,0 1 0,-4-2-12,7 5-2,-1 0-1,0 0 1,0 1-1,0 0 1,0 1 0,0 0-1,0 0 1,0 1 0,0 0-1,0 0 1,-1 1-1,1 0 1,0 0 0,0 1-1,0 0 1,1 1 0,-1-1-1,0 2 1,-1 0 2,-4 2-144,1 1 0,-1 1 0,1 0 0,1 1 0,-1 0-1,2 1 1,-1 0 0,1 1 0,1 0 0,-3 4 144,4-3-166,0 1 1,1 0-1,0 0 166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336 183 4681,'-2'-2'206,"0"0"0,0 0 0,-1 0 0,1 0 0,-1 0 0,1 1 0,-1-1 0,1 1 0,-1-1 0,0 1 0,1 0 0,-1 0-1,0 0 1,0 0 0,0 1 0,-2-1-206,-1 1 90,1 0 0,0 0 0,0 1 0,0-1-1,0 1 1,0 0 0,0 0 0,0 1 0,-2 1-90,-8 4 14,1 0 0,0 1 0,0 1 0,1 0 0,-11 10-14,10-7 69,1 0-1,0 2 1,1-1-1,0 2 0,1 0 1,1 0-1,-7 14-68,10-17 20,1 1-1,1-1 1,0 1 0,1 0-1,0 1 1,1-1-1,0 1 1,1-1-1,1 1 1,0 10-20,2-19 1,-1 0 1,1 0-1,0 1 0,1-1 1,-1 0-1,1 0 1,0 0-1,0 0 0,1-1 1,-1 1-1,1-1 0,0 1 1,0-1-1,1 0 0,-1 0 1,1 0-1,0 0 1,0-1-1,0 0 0,0 0 1,1 0-1,0 0 0,-1-1 1,1 1-1,4 0-1,8 4 5,1-1-1,0 0 1,0-2-1,1 0 1,-1-1-1,16 1-4,-4-4 7,-1 0-1,0-1 1,1-2-1,-1-1 1,0-2 0,-1-1-1,1 0 1,-2-3-1,1 0 1,-1-1-1,0-2 1,-2-1-1,1-1 1,-2-1-1,0-1 1,-1-1-1,0-1 1,-2-1-1,2-4-6,-14 14 28,-1 0 0,0-1 0,0 0 0,-1 0 0,0-1 0,-1 0 0,-1 0 0,0 0 0,0-1 0,-2 0 0,1 0 0,-1 0 0,0-13-28,-2 15 32,-1 0 0,0 1 0,0-1 0,-1 1-1,-1-1 1,0 1 0,0-1 0,-1 1-1,-1 0 1,0 0 0,0 0 0,0 1 0,-1 0-1,-1-1 1,0 2 0,0-1 0,-5-4-32,6 6 14,-1 1 1,0 0 0,-1 1 0,1-1 0,-1 1 0,0 0-1,-1 1 1,1 0 0,-1 0 0,0 0 0,1 1-1,-2 0 1,1 1 0,0 0 0,-1 0 0,1 1 0,0 0-1,-1 0 1,0 1 0,1 0 0,-1 1 0,1 0-1,-1 0 1,1 1 0,0 0 0,-1 0 0,-1 1-15,-23 12-200,1 1 0,1 1 1,0 1-1,-19 17 200,30-22-123,-94 66-237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2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377 203 1504,'14'-12'189,"12"-12"963,-1-1 1,8-12-1153,-28 31-20,-2 2 90,0 1 0,-1-1 0,1 1 0,-1-1-1,1 0 1,-1 0 0,0 0 0,0-3-70,-1 6 76,-1-1-1,0 1 1,0 0-1,0 0 0,0-1 1,-1 1-1,1 0 1,0-1-1,0 1 1,-1 0-1,1 0 1,-1-1-1,1 1 1,-1 0-1,1 0 1,-1 0-1,0 0 1,0-1-1,1 1 1,-1 0-1,0 1 0,0-1 1,0 0-1,0 0 1,0 0-1,0 0 1,-1 1-1,1-1 1,0 1-1,0-1 1,0 1-1,-1-1-75,-11-4 191,1 0 1,-1 1-1,0 0 0,0 1 0,-1 0 0,1 1 0,-1 1 1,1 0-1,-1 1 0,1 1 0,-1 0 0,1 0 0,-1 1 1,1 1-1,-7 3-191,-1-1 127,1 2-1,0 0 1,1 1 0,0 1 0,0 1 0,1 0-1,0 2 1,1 0 0,-13 12-127,25-19 13,0 0-1,1 0 1,-1 1 0,1 0-1,0 0 1,0 0-1,1 0 1,-1 1-13,3-5 1,0 0 0,1-1 0,-1 1 0,0 0 0,0 0 0,1 0 1,-1 0-1,1 0 0,0 0 0,0 0 0,0 0 0,0 0 0,0 0 0,0 1 0,0-1 0,0 0 0,1 0 0,-1 0 0,1 0 0,0-1 0,0 1 1,-1 0-1,1 0 0,0 0 0,0 0 0,1-1 0,-1 1 0,0-1 0,1 1-1,6 4 5,0 0 0,0-1-1,0 0 1,0 0 0,1-1-1,0-1 1,0 1 0,4 0-5,23 5 22,21 3-22,-39-8-5,62 10 25,-31-6-17,-1 2 0,-1 2 0,18 7-3,-56-15 3,1-1-1,-1 2 1,-1-1-1,1 1 1,2 2-3,-9-6 1,0 1 1,0-1 0,0 1-1,0-1 1,-1 1 0,1-1-1,-1 1 1,1 0 0,-1 0-1,0 0 1,0 0 0,0 0-1,0 0 1,0 0 0,0 0-1,0 0 1,-1 1 0,1-1-1,-1 0 1,1 1 0,-1-1-1,0 0 1,0 0 0,0 1-1,0-1 1,-1 1-2,0 1 3,0 0 0,0 0-1,-1-1 1,0 1 0,0-1 0,0 0-1,0 1 1,0-1 0,-1 0 0,1 0-1,-1-1 1,0 1 0,0 0 0,0-1-1,0 0 1,0 1 0,-3 0-3,-9 5 11,0 0-1,-1-1 1,-7 2-11,17-7 1,-28 10 38,0-1 1,0-3-1,-1 0 0,0-2 1,-1-2-1,-34 0-39,55-4 21,-1 0 1,1-1-1,0-1 0,0-1 0,-10-3-21,19 5-10,0-1-1,0 0 1,0 0-1,1-1 1,-1 0 0,1 0-1,-1 0 1,1-1-1,0 1 1,0-1-1,1 0 1,-1-1-1,1 1 1,0-1-1,0 0 11,3 3-69,0 0-1,-1 0 1,1 0-1,0 0 0,0 0 1,1 0-1,-1 0 1,0 0-1,1 0 1,-1 0-1,1 0 0,0 0 1,0-1-1,0 1 1,0 0-1,0 0 0,0 0 1,0-1-1,1 1 1,-1 0-1,1 0 0,0 0 1,-1 0-1,1 0 1,0 0-1,0 0 0,1 0 70,21-27-761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38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341 236 4481,'-13'5'192,"1"0"1,0 1 0,0 1-1,0 0 1,1 0-1,0 1 1,0 1-1,1 0 1,0 0-1,1 1 1,0 0-1,0 1-192,-12 18 151,0 1 0,2 1 0,-14 30-151,4-3 524,3 1 0,-13 44-524,36-93 21,1 0-1,0 0 0,0 1 0,1-1 0,0 0 0,0 1 0,2-1 0,-1 1 0,1-1 0,1 0 0,0 1-20,-1-6 2,0-1 1,0 1-1,1-1 0,0 1 0,0-1 0,0 0 0,0 1 1,1-1-1,-1 0 0,1-1 0,0 1 0,1 0 0,-1-1 0,0 0 1,1 0-1,0 0 0,0 0 0,0 0 0,0-1 0,0 0 1,1 0-1,-1 0 0,0 0 0,1-1 0,1 1-2,3 0 11,0-1 0,-1-1 0,1 1-1,0-1 1,0-1 0,0 1 0,0-2 0,0 1 0,-1-1-1,1 0 1,7-4-11,13-5 45,-2-1 1,23-14-46,-17 8 26,-1-2 1,-1-1 0,16-15-27,-30 21 5,0 0 0,-2-1 1,1-1-1,-2 0 0,0-1 1,6-12-6,-9 11 10,-1-1 0,-1 0 1,0-1-1,-2 0 1,0 0-1,-2 0 1,0-1-1,-1 1 0,-2-1 1,0 0-1,-1 0 1,-1-1-1,-1 1 1,-1 0-1,-1 0 1,-1 1-1,-1-1 0,-1 1 1,0 0-1,-2 0 1,-1 1-1,0 0 1,-6-7-11,10 16 48,-2 2 1,1-1 0,-1 1-1,-1 0 1,1 0 0,-2 1 0,1 0-1,-1 0 1,0 1-49,2 2 47,0 1-1,0 0 1,0 0-1,0 1 1,-1 0 0,0 0-1,0 1 1,1 0-1,-1 0 1,0 1 0,-1 0-1,1 0 1,-4 1-47,-2 0 15,0 2-1,0-1 1,0 2 0,1 0-1,-1 1 1,1 0 0,-1 1-1,1 0 1,1 1 0,-1 0-1,1 1 1,-1 2-15,1-1-144,-1 2 0,1-1 0,0 2 0,1 0 0,0 0 1,1 1-1,0 0 0,1 0 0,1 1 0,-8 14 144,9-9-188,0 0 0,1 0 0,-3 14 188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39.1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295 114 5921,'-1'-3'262,"-1"0"-1,0 0 1,0 0-1,-1 0 1,1 0-1,-1 1 1,1-1-1,-1 1 1,0-1-1,0 1 1,-2-1-262,3 2 63,0 1 0,0-1 0,0 0 0,0 1 1,0-1-1,-1 1 0,1 0 0,0 0 1,0-1-1,-1 2 0,1-1 0,0 0 1,0 0-1,-1 1 0,1-1 0,0 1 0,0 0 1,0 0-1,0-1 0,-1 2-63,-7 3 18,0 1 0,1 0 0,0 1 0,0 0 0,0 0 0,1 1 0,0 0 0,1 1 0,-5 6-18,-3 6 20,1 0 0,0 1 0,-7 19-20,8-14 27,1 2 0,2 0 1,-5 21-28,11-35 4,1 0 0,0 0 1,2 1-1,-1-1 1,2 0-1,0 1 0,1-1 1,1 5-5,-1-16 0,0 0 0,0 0 0,0 0 0,0 0 0,0 0 0,1 0 1,-1 0-1,1-1 0,0 1 0,1-1 0,-1 1 0,0-1 0,1 0 0,0 0 0,0 0 0,0 0 1,0 0-1,0-1 0,2 2 0,-1-2 0,1 0 0,0 0 0,0-1 1,0 1-1,0-1 0,0 0 0,0 0 1,0-1-1,0 0 0,0 1 0,0-2 1,0 1-1,0 0 0,0-1 0,3-1 0,10-2-2,0-2-1,0 0 1,0-1 0,-1-1-1,0 0 1,0-1-1,-1-1 1,0-1-1,12-10 3,-1-2-1,-2 0 0,0-1 0,-2-2 1,0 0-1,-1-3 1,-11 13 2,0 0 0,-2-1 0,0 0 0,0 0 0,-2-1 1,0 0-1,-1 0 0,1-8-2,-5 17 0,0 0-1,-1 0 0,0 1 1,0-1-1,-1 0 1,0 0-1,-1 0 1,0 0-1,0 0 1,-1 1-1,0-1 1,0 0-1,-1 1 1,-1 0-1,1-1 1,-1 1-1,0 1 1,-6-8 0,7 11-6,1 0 1,-1 1 0,0-1-1,0 1 1,0 0 0,-1 0-1,1 0 1,-1 1 0,0-1-1,1 1 1,-1 0 0,0 0 0,-1 0-1,1 0 1,0 1 0,0 0-1,-1 0 1,1 0 0,-1 0-1,1 1 1,0-1 0,-1 1-1,1 0 1,-1 1 0,1-1-1,-1 1 1,1 0 0,-1 0 0,1 0-1,-2 1 6,-1 1-134,0 0 1,1 1-1,-1 0 0,1 0 0,-1 1 0,1-1 1,0 2-1,1-1 0,0 0 0,-1 1 0,2 0 1,-1 0-1,1 1 0,0-1 0,0 1 0,0 0 1,0 3 133,-12 44-696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41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3435 89 6153,'-4'-2'173,"1"1"0,-1 0 0,1 1-1,-1-1 1,1 1 0,-1-1 0,0 1-1,1 0 1,-1 0 0,0 1 0,1-1 0,-1 1-1,0-1 1,1 1 0,-1 0 0,1 1-1,0-1 1,-1 1 0,0 0-173,-10 5 33,1 1 0,1 0 0,0 0-1,-4 4-32,5-2 24,0 1 0,0 0 0,1 0 0,0 1 0,1 0 0,1 1 0,0 0 0,0 1 0,0 3-24,-3 6 44,2 0-1,1 1 1,1-1-1,1 2 1,0 7-44,4-20 9,0 1 1,1 0 0,1 10-10,0-19 3,0 0 0,1 0 1,-1 0-1,1 0 1,0 0-1,0 0 1,0 0-1,1 0 0,-1 0 1,1-1-1,0 1 1,0-1-1,2 3-3,-3-5 3,0 0 0,0 0 0,0 0 0,0 0 0,1 0 0,-1 0 0,0 0 0,1 0 0,-1-1 0,0 1-1,1-1 1,-1 1 0,1-1 0,-1 1 0,1-1 0,-1 0 0,1 0 0,-1 0 0,1 0 0,0 0 0,-1 0 0,1 0 0,-1 0 0,1 0 0,-1-1 0,1 1 0,-1-1-1,1 1 1,-1-1 0,0 0 0,2 0-3,4-3 17,0-1 0,1 1 0,-1-1 0,-1-1 0,6-4-17,14-15 51,0-2 0,-2 0 0,-1-1 0,13-21-51,-27 35 31,0 0 0,-1 0-1,-1-1 1,0 0 0,-1-1-1,0 1 1,-2-1 0,0 0-1,0-1 1,-2 1 0,1-12-31,-3 20 16,0 0 1,-1 0-1,0 0 1,0 0-1,-1 0 1,0 0-1,0 0 1,-1 1-1,-2-6-16,3 9 0,0 0 0,0 0 1,-1 0-1,0 0 0,0 0 0,0 1 0,0-1 0,-1 1 0,1 0 0,-1 0 1,0 0-1,0 1 0,0-1 0,0 1 0,0 0 0,0 0 0,-2 0 0,-3-1-29,-1 1-1,1 1 1,-1-1-1,0 2 1,1-1-1,-1 1 1,0 1-1,0 0 1,1 0-1,-1 1 0,1 0 1,-8 3 29,-11 4-743,0 1-1,-24 13 744,42-18-555,-56 27-6741,-1 6 5386,47-25 2130,-1-2 1,0-1-2,-2 0-219,-26 7 0,34-13 0,0 1 0,0 1 0,-3 2 0,-5 6 0,2 0 0,0 1 0,-14 14 0,21-17 0,-191 149 0,-132 112 0,278-219 0,-31 28 0,-4-4 0,-28 14 0,-20-4 0,-135 61 0,134-77 0,4 7 0,1 7 0,-251 197 0,217-155 0,93-67 0,3 3 0,3 3 0,-7 13 0,3-8 0,87-82-7,1 1-1,0 0 1,0 0-1,1 1 0,0 0 0,0 1 8,9-6 150,-1 0 2,0-1-1,-1-1 1,-1-1-1,0-1 1,7-10-152,126-136 3836,-145 157-3504,0-1 0,-1 0 0,1 0-1,-1-1 1,-1 0 0,1-2-332,-4 9 66,-1 0 1,0 1-1,0-1 1,0 0-1,1 0 1,-1 1-1,0-1 1,0 0-1,0 0 1,0 0-1,0 1 1,-1-1-1,1 0 1,0 0-1,0 0 1,0 1-1,-1-1 1,1 0-1,0 0 1,-1 1-1,1-1 1,-1 0-1,1 1 1,-1-1-1,1 1 1,-1-1-1,0 0-66,1 1 32,-1 0-1,1-1 0,-1 1 0,1 0 0,-1-1 0,1 1 0,-1 0 0,1 0 0,-1 0 0,1 0 0,-1 0 0,1-1 0,-1 1 0,0 0 0,1 0 0,-1 0 0,1 1 0,-1-1 0,1 0 1,-1 0-1,0 0 0,1 0 0,-1 0 0,1 1 0,-1-1 0,1 0 0,-1 0 0,1 1 0,-1-1-31,-16 12-120,14-11 173,-18 15 14,1 1-1,1 1 1,0 0-1,1 1 1,1 2 0,1-1-1,-11 21-66,16-24 25,2-1 1,0 1-1,1 1 0,1 0 0,1 0 0,0 0 0,1 1 0,2 0 1,-1 0-1,2 0 0,1 2-25,0-14-1,1 0 1,0-1-1,1 1 1,0 0 0,0-1-1,0 1 1,1-1-1,0 0 1,0 1-1,1-1 1,-1 0-1,1 0 1,2 3 0,-2-6-2,0 0 0,-1 0 0,1-1 0,1 1 0,-1 0 1,0-1-1,0 0 0,1 0 0,-1 0 0,1 0 0,0 0 0,0-1 0,-1 0 0,1 0 1,0 0-1,0 0 0,0 0 0,0-1 0,0 0 0,0 1 0,0-2 0,1 1 0,-1 0 2,11-2-13,-1-1 0,0 0 0,0-1 0,0 0 0,-1-1 0,1 0 0,-1-1 0,0-1 0,-1 0 0,1-1 0,-1 0 0,-1-1 0,3-2 13,11-12-50,0-1 0,-1-1 0,-1-1 1,-2-1-1,2-3 50,-12 13-11,1-1 1,-2 1-1,0-2 1,-2 0 0,0 0-1,0 0 1,-2-1-1,-1 0 1,1-4 10,-5 14 9,1 0 0,-1 1 0,-1-1 0,0 0-1,0 0 1,-1 1 0,0-1 0,-1 0 0,0 1 0,-1-1 0,0 1 0,0 0 0,-1 0-1,0 0 1,0 0 0,-1 1 0,0 0 0,-1 0 0,0 0 0,-3-3-9,6 8 11,-1-1 1,1 1 0,-1 0 0,0-1-1,0 2 1,0-1 0,-1 0 0,1 1-1,-1 0 1,1 0 0,-1 0 0,0 1-1,0-1 1,1 1 0,-1 0 0,0 1-1,0-1 1,-5 1-12,3 1-17,0-1-1,0 1 1,1 1 0,-1-1 0,0 1-1,1 1 1,0-1 0,-1 1 0,1 0-1,0 0 1,0 1 0,1 0-1,-4 2 18,-1 2-126,1 0-1,0 1 1,0 0-1,1 0 0,0 1 1,0 0 126,-13 24-7433,20-31 7325,0 0 1,0 0-1,0 0 1,1 0-1,-1 0 1,1 0-1,-1 0 1,1 0-1,0 0 1,0 0-1,0 0 1,1 0-1,-1 1 2,1-1-2,0 0 108,16 42 240,-14-39-339,6 12 99,1 0 0,1 0 0,0-2 0,8 10 0,-15-22 0,0 0 0,1 1 0,-1-2 0,1 1 0,0 0 0,0-1 0,0 0 0,1 0 0,-1-1 0,1 1 0,-1-1 0,7 1 0,25 12 0,24 19 0,-37-20 0,0 0 0,1-2 0,14 5 0,-5-7 0,1-1 0,0-2 0,0-1 0,0-2 0,1-2 0,0-1 0,4-1 0,36-4 0,0-4 0,54-12 0,-92 13 0,0-2 0,18-8 0,-42 12 0,0-1 0,0 0 0,-1-1 0,0 0 0,0-1 0,0-1 0,5-4 0,-16 10 0,0 1 0,0 0 0,0 0 0,0-1 0,0 1 0,-1-1 0,1 1 0,-1-1 0,1 0 0,-1 0 0,0 1 0,0-1 0,-1 0 0,1 0 0,0 0 0,-1-3 0,2-48 927,0-121 3192,-1 167-3786,-2 1-1,1 0 1,-1 0-1,0 0 1,-1 0-1,1 0 1,-3-5-333,3 10 104,0 1-1,0-1 1,0 1 0,0 0-1,-1-1 1,1 1 0,0 0-1,0-1 1,-1 1 0,1 0-1,-1 0 1,1 0 0,-1 0-1,0 1 1,0-1-104,0 0 94,0 0-52,0 0 0,0 0 0,0 0 0,-1 1 0,1 0 0,0-1-1,0 1 1,-1 0 0,1 0 0,0 0 0,0 0 0,-1 0 0,1 1 0,0-1-1,0 1 1,0-1 0,-1 1 0,1 0 0,0 0 0,0 0 0,0 0 0,-1 1-42,-7 4-28,1 1 1,0 0 0,0 0 0,-1 2 27,-5 4 86,-10 10-44,1 1 1,0 2-1,2 0 0,1 1 1,1 2-1,2 0 0,0 1 0,2 0 1,2 1-1,-7 20-42,19-42 3,-1 0-1,1 0 1,0 0 0,1 0 0,0 0-1,0 1 1,1-1 0,0 0 0,1 6-3,0-12 0,-1-1 0,0 0 1,1 1-1,-1-1 0,1 0 0,0 0 1,-1 0-1,1 1 0,0-1 1,1 0-1,-1 0 0,0 0 1,0 0-1,1-1 0,0 1 1,-1 0-1,1 0 0,0-1 0,-1 1 1,1-1-1,0 0 0,0 0 1,0 1-1,0-1 0,1 0 1,-1-1-1,0 1 0,0 0 1,1-1-1,-1 1 0,0-1 0,1 0 1,-1 1-1,0-1 0,1 0 1,-1-1-1,0 1 0,1 0 1,-1-1-1,0 1 0,0-1 0,11-2 6,0-1-1,0-1 0,-1 0 1,1-1-1,-1 0 0,-1-1 1,1 0-1,-1-1 1,0 0-1,-1-1-5,22-19 6,-1-1 1,15-19-7,-25 26-5,-2-2 1,-1 0 0,0 0-1,-2-2 1,-1 0-1,5-13 5,-16 30 0,0-1-1,-1 0 1,0 0 0,-1 0-1,0-1 1,-1 1 0,0 0-1,0-1 1,-1-3 0,-1 7 2,0 0 1,0-1-1,0 1 1,-1 0-1,0 0 1,-1 1-1,1-1 1,-1 0 0,-1 1-1,1 0 1,-1-1-1,0 1 1,-1 1-1,-1-2-2,5 4 2,-1 1 0,0 0 1,0 0-1,-1 0 0,1 0 0,0 1 0,-1-1 0,1 0 0,0 1 0,-1 0 0,0 0 0,1 0 0,-1 0 0,0 0 1,0 0-1,1 0 0,-1 1 0,0 0 0,0-1 0,0 1 0,0 0 0,-2 1-2,1 0-43,0 0 0,0 0 1,1 0-1,-1 1 0,0-1 0,1 1 0,-1 0 0,1 0 0,-1 1 0,1-1 1,0 0-1,0 1 0,0 0 0,1 0 0,-1 0 0,-1 2 43,0 0-135,1 0 1,-1 1-1,1-1 0,0 1 1,0 0-1,1 0 0,-1 0 1,1 0-1,1 0 0,-1 3 135,1-5-1209,1 0-1,0 0 1,0 0-1,0 0 0,0 0 1,0 0-1,1 0 1210,0-1 0,0 0 0,0-1 0,0 1 0,0-1 0,1 1 0,-1-1 0,1 1 0,-1-1 0,1 0 0,0 0 0,0 0 0,0 0 0,0 0 0,0 0 0,1-1 0,1 2 0,41 21 0,-41-23 0,20 8 0,0 0 0,1-2 0,0-1 0,0-1 0,0-1 0,1-2 0,13 0 0,28-1 0,0-4 0,22-5 0,2-2 0,-1-5 0,82-23 0,-129 25 0,-1-1 0,-1-2 0,0-1 0,-1-3 0,-1-1 0,-1-2 0,3-4 0,-18 10 0,-4 5 0,-1-2 0,-1 0 0,0-1 0,-1 0 0,3-6 0,-5-10 713,-10 21-375,0 1 46,-1 1 1,0-1-1,0-1 1,-1 1-1,0 0 1,0-2-385,-2 10 44,0 1 0,0-1 0,0 0 0,0 0 0,0 1 0,0-1 0,0 0 1,-1 1-1,1-1 0,0 0 0,0 1 0,0-1 0,-1 0 0,1 1 0,0-1 1,-1 0-1,1 1 0,0-1 0,-1 1 0,1-1 0,-1 1 0,1-1 0,-1 1 1,1-1-1,-1 1 0,0-1 0,1 1 0,-1 0 0,1-1 0,-2 1-44,0 0 89,-1 0-1,1 0 1,-1 0-1,1 0 1,-1 1-1,1-1 1,-1 1-1,1-1 1,-1 1-1,1 0 0,0 0 1,-1 0-1,1 1 1,-2 0-89,-20 12 303,1 1 0,0 1 0,1 1 0,1 1 0,1 0 0,0 2 0,2 0 0,0 1 0,1 1 0,1 1 0,-3 9-303,13-22 96,1 0 0,0 0 0,1 1 1,0 0-1,1 0 0,-1 5-96,3-12 21,1-1-1,-1 1 0,1-1 0,0 1 0,0-1 1,0 1-1,1-1 0,-1 0 0,1 1 0,0-1 1,0 1-21,0-2 9,0 0 0,0-1 0,0 1 0,0 0 1,0 0-1,0-1 0,1 1 0,-1-1 0,0 1 1,1-1-1,-1 0 0,1 0 0,0 1 0,-1-1 1,1 0-1,0 0 0,0-1 0,0 1 1,1 0-10,4 1 19,0-1 0,0 0 0,0 0 0,-1-1 1,1 0-1,0 0 0,0 0 0,0-1 1,0 0-1,0-1 0,0 1 0,-1-1 0,1-1 1,2 0-20,16-8 42,-1 0 1,0-2 0,4-4-43,7-5 60,-1-1 0,-1-2 1,-2-1-1,0-2 0,-2-1 0,4-7-60,-23 23 38,0 0 0,0-1 0,-2 0 0,1-1 0,-2 0 0,0 0-1,-1-1 1,1-4-38,-5 13 11,0 0 1,-1-1-1,1 1 0,-2-1 0,1 1 0,-1-1 0,0 1 1,-1-1-1,0 1-11,1 2 0,-1 1-1,0-1 1,-1 1 0,1 0 0,-1 0-1,0 0 1,0 0 0,0 0 0,-1 0 0,1 1-1,-1-1 1,0 1 0,0-1 0,0 1-1,-2-1 1,3 2-18,-1-1 1,0 1-1,0 0 0,0 1 0,-1-1 0,1 1 0,0-1 0,-1 1 0,1 0 0,0 0 0,-1 0 0,1 1 0,-1-1 0,0 1 0,1 0 0,-1 0 0,1 0 0,-1 0 0,0 1 0,-2 0 18,-7 3-115,1 0 0,0 0 0,0 1 0,0 1 0,-3 2 115,-3 1-652,-31 18 798,4 4-8413,32-22 7880,-131 86-1038,113-77 1470,-1-2-1,0-1 0,-32 10-44,53-21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48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18 1728,'-1'-18'2076,"-2"27"-1048,0 41-800,3-36-225,0-5-2,0-1-1,0 0 1,1 0 0,0 0-1,1 0 1,0 0 0,0 0-1,0-1 1,4 7-1,4 14 155,-2 0-1,0 1 1,1 15-155,0-2 183,-4-10-21,0 0 0,-2 12-162,-1-13 49,2 1 1,5 20-50,1-10 385,4 40-385,-13-69 58,0 0 1,0 0 0,-2-1 0,1 1 0,-2 0 0,1-1 0,-2 1 0,-2 8-59,5-19 33,-1-1 1,1 0-1,-1 1 0,1-1 1,-1 0-1,1 0 1,-1 0-1,0 1 0,1-1 1,-1 0-1,0 0 0,0 0 1,0 0-34,0-1 24,1 0 0,0 0 0,0 0 0,-1 0 0,1 0 0,0 0 0,-1 0 0,1 0 0,0 0 0,0 0 0,-1 0 0,1 0 0,0 0 0,0 0 0,-1 0 0,1 0 0,0 0 0,0 0 0,-1 0 0,1 0 0,0-1 0,0 1 0,-1 0 0,1 0 0,0 0 0,0 0 0,0-1 0,0 1 0,-1 0 0,1 0 0,0-1 0,0 1 0,0 0 0,0 0 0,0-1 0,0 1 0,-1 0-24,-1-6 83,0 1 0,0-1 0,1 1-1,-1-1 1,1 0 0,0-3-83,-23-250 37,-6-70-35,27 311 15,0-1 0,0 1 1,-2 1-1,0-1 1,-3-4-18,6 17 7,0 1 1,-1-1 0,1 0-1,-1 1 1,-1-1-1,1 1 1,0 0-1,-1 0 1,-2-2-8,4 4 3,0 1-1,-1-1 1,1 0 0,-1 1 0,1 0 0,-1-1-1,0 1 1,1 0 0,-1 1 0,0-1 0,0 0-1,0 1 1,0-1 0,0 1 0,1 0-1,-1 0 1,-3 1-3,6-1 3,-1 0-1,0 0 1,1 0 0,-1 1-1,0-1 1,1 0-1,-1 1 1,1-1-1,-1 0 1,0 1 0,1-1-1,-1 1 1,1-1-1,-1 1 1,1-1 0,-1 1-1,1-1 1,0 1-1,-1 0 1,1-1-1,0 1 1,-1-1 0,1 1-1,0 0 1,0-1-1,0 1 1,-1 0 0,1 0-4,-3 23 18,3-15-8,-3 19-4,2 0 1,1 0 0,1 0-1,2 8-5,20 113 17,-10-76 16,1 33-33,-13-67 3,0 0 1,-3 0-1,-1 0 1,-2 0-1,-8 32-3,9-55-51,-2 14 69,0 0 0,1 7-18,5-31-125,-1 1-1,1 0 0,0 0 0,0 0 0,1 0 0,0 0 0,0 0 0,1 0 0,0-1 0,0 1 0,0-1 0,2 2 126,11 14-570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50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2513,'0'-2'760,"0"0"-1200,2 0-377,4-3 449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51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1744,'0'-2'152,"0"1"-1,1 0 0,-1-1 1,1 1-1,-1 0 0,1 0 1,0-1-1,0 1 0,-1 0 1,1 0-1,0 0 0,0 0 1,0 0-1,0 0 0,0 0 1,0 0-1,0 1 0,1-1 1,-1 0-1,0 0 0,0 1 1,1-1-1,-1 1 0,1-1-151,39-11-580,-35 10 834,37-9-212,-12 3-15,0 2-1,21-2-26,-22 4 11,0 2 1,1 1-1,-1 1 0,1 2 0,12 3-11,40 6 137,0-3 1,1-4-1,34-5-137,227-25 780,-103 6-517,141-12-227,-288 29 100,-58 3-15,-1-1 0,9-4-121,26-2 56,17 2-56,24-2 13,2-8 119,-103 14-126,0-1 1,0 0-1,10-3-6,-10 2-6,-1 0 0,2 1 0,-1 0 0,1 1 6,76-1 4,-1 3 0,6 5-4,-42-4 11,-1-1 1,25-5-12,35 0 1,-34 8 312,-71-4-160,35-1 75,-38 0-184,1 1 0,0 0 0,-1-1 0,1 0 0,-1 1 0,1-1 0,-1 0 0,0 0 0,1 0 0,-1-1 0,0 1 0,0 0 0,1-1-44,-2 1-12,1 1-1,0 0 0,-1 0 0,1 0 0,0 0 0,0 0 0,-1 0 0,1 0 1,0 0-1,-1 1 0,1-1 0,0 1 13,2-1-236,10 3-80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59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114 191 1552,'-65'10'555,"63"-9"-369,0-1 0,1 0 0,-1 1 0,0-1 0,0 0 0,0 0-1,1 0 1,-1-1 0,0 1 0,0 0 0,1 0 0,-1-1 0,0 1 0,1-1 0,-1 0 0,0 0 0,1 1-1,-1-1 1,1 0 0,-1 0 0,1 0 0,0-1 0,-1 1 0,1 0 0,0 0 0,0-1 0,0 1-1,0-1 1,0 1 0,-1-2-186,2 3 28,0-1-1,0 1 1,-1-1-1,1 1 1,0-1 0,0 1-1,0-1 1,0 1-1,0-1 1,0 1-1,0-1 1,0 1-1,0-1 1,0 1-1,0 0 1,1-1 0,-1 1-1,0-1 1,0 1-1,0-1 1,1 1-1,-1 0 1,0-1-1,0 1 1,1-1-1,-1 1 1,0 0-1,1-1 1,-1 1 0,0 0-1,1-1 1,-1 1-1,0 0 1,1-1-28,17-6 21,-9 4-7,1 0 0,-1 0 1,0-1-1,0 0 0,0-1 1,0 0-1,-1-1 0,0 1 0,0-1 1,0-1-15,4-3 20,-1 1 1,2 1-1,-1 0 0,1 1 1,0 0-1,5-1-20,7-2 34,0 0 0,0 2 0,1 1 0,21-3-34,-32 7 4,0 2-1,0 0 1,0 1-1,0 1 0,0 0 1,0 1-1,0 0 1,-1 1-1,5 2-3,-14-3-3,-1-1 0,1 1 0,-1 0-1,0 0 1,0 1 0,0-1 0,0 1 0,0 0 0,0 0 0,-1 0-1,0 0 1,1 1 0,-1-1 0,2 4 3,-4-6-33,-4 1 15,-1-1 0,1 1 0,0-1 0,0 1 0,0 0 0,0 0 0,1 0 0,-1 0 1,0 1-1,1-1 0,-2 3 18,-17 15-53,-70 63-12,70-63 58,2 1 0,0 1 0,2 1-1,0 0 1,1 1 0,-3 9 7,11-17 1,1 0 0,0 0-1,1 0 1,1 0 0,0 1 0,2 0-1,-1 0 1,2 1 0,1-1-1,0 0 1,1 2-1,0-16-1,0 1 0,0-1-1,1 0 1,-1 0 0,1 0-1,-1 0 1,1 0 0,0 0-1,0 0 1,1 0 0,-1 0-1,1-1 1,-1 1 0,1 0-1,0-1 1,0 1 0,0-1-1,0 0 1,0 0 0,1 1-1,-1-2 1,2 2 1,1-6 12,51-8-831,-2-1 0,51-19 819,-57 16-1188,-6 5 473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7:59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2993,'32'-11'1456,"15"7"-632,2-1-272,13-7-400,2 3-96,0-6-104,2-2-64,-9 9-168,-5-11-280,-16 14 368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00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2465,'0'0'1180,"0"0"-285,0 0-238,0 0-29,0 0-12,0 0-96,0 0-169,0 0-161,0 0-137,0 0-16,1 4 27,4 28 18,-1 2-1,-1 26-81,-4-38 3,0-1 1,-4 14-4,-1 27 6,6 65-1209,1-118-34,5-4 502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00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 1408,'0'2'328,"0"10"-384,0-3-272,2 4 288,2-3 744,-4-1 361,0 4 311,0 2-88,0 4-536,0 6-320,-2 5-271,0 6-89,-4-2-72,-1 1-32,3-10-161,0 1-191,-5-5-1120,7-2 1008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3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26 248 6577,'-5'1'4212,"4"8"-2698,5 23-2044,0-8 982,-2-6-391,2 15 108,-1 1 0,-1 13-169,-3 19 191,-4 0 0,-2 0 0,-13 53-191,21-101 56,-1-13 224,-2-14 522,0 5-775,1-1 0,1 0 1,-1 1-1,1-1 0,-1 0 0,2-3-27,-2-15 28,2-191 33,9 89-92,5 1-1,10-23 32,-23 127-4,-2 18 4,0-1 0,0 0 0,0 1 0,1-1 0,-1 1 0,1-1 0,-1 1 0,1-1 0,0 1 0,0-1 0,1 0 0,5 24-105,0 11 95,2-1 0,4 6 10,-6-16 0,1 0 1,0-1-1,1 0 1,1 0-1,4 4 0,-8-14 0,0-1 0,1 0-1,1 0 1,-1-1 0,1 0 0,1 0-1,-1-1 1,2 0 0,-7-5-2,1 1 1,0-1-1,-1 0 0,1 0 0,0-1 0,0 1 1,1-1-1,-1 0 0,0 0 0,0 0 0,0-1 1,1 1-1,-1-1 0,0 0 0,4-1 2,-1 0-2,1 0 0,-1-1 1,1 0-1,-1 0 0,0-1 0,0 0 0,0 0 0,4-4 2,11-7 2,0-2 1,-2-1-1,0 0 0,11-13-2,-29 28 1,24-24-3,-1-1 0,-2-1 0,-1-1-1,-1-1 1,-2-1 0,-1-1 0,-1 0 0,2-10 2,-19 42-1,0 0 1,0 0-1,0 0 1,0 0-1,0 0 1,0 0-1,0 0 1,0 0-1,0 0 0,1 0 1,-1 0-1,0 0 1,0 0-1,0 0 1,0 0-1,0 0 1,0 0-1,0 0 1,0 0-1,0 0 1,0 0-1,0 0 1,0 0-1,0 0 1,0 0-1,0 0 1,0 0-1,0 0 1,0 0-1,0 0 0,0 0 1,0 0-1,0 0 1,1 0 0,-3 11-13,-3 18-3,3-19 12,-5 21 1,2 0 0,0 0-1,2 1 1,2 11 3,7 37 5,3 0-1,5 0 1,5 9-5,-18-81-266,2 0 0,-1 0-1,1 0 1,1 0-1,-1 0 1,1-1-1,0 0 1,1 1 0,0-2-1,0 1 1,1-1-1,-1 1 1,1-1-1,1-1 1,-1 1 0,1-1-1,0-1 1,5 4 266,20 10-1139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02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25 108 1360,'-3'-1'543,"1"0"0,0-1 0,-1 0-1,1 1 1,0-1 0,0 0 0,0 0-1,-1-1-542,2 2 30,1 1 0,0-1 0,-1 1 0,1-1 0,0 1 0,0-1 0,-1 1 0,1-1 0,0 1 0,0-1 0,0 1-1,0-1 1,0 1 0,0-1 0,-1 0 0,1 1 0,0-1 0,1 1 0,-1-1 0,0 1 0,0-1 0,0 1 0,0-1 0,0 0 0,0 1 0,1-1-1,-1 1 1,0-1 0,1 1 0,-1-1 0,0 1 0,1 0 0,-1-1 0,0 1 0,1-1 0,-1 1 0,1 0 0,-1-1 0,1 1 0,-1 0-1,1-1 1,-1 1 0,1 0 0,-1 0 0,1 0 0,-1-1 0,1 1 0,-1 0 0,1 0 0,0 0-30,118-55 271,-108 51-262,0 1 0,0 1 0,0 0 0,0 0 0,0 1 0,0 0 0,0 1 0,0 1 1,1-1-1,8 3-9,5 0 6,151 1 4,-99-4 187,59 9-197,-115-6 51,-1 1 0,1 1 0,-1 1-1,0 1 1,11 6-51,24 13 157,12 11-157,15 6 19,-56-30-13,223 104 16,-219-106-21,-2 2 0,0 1 0,0 2 0,-2 0 0,20 17-1,-32-22 1,-2 0 0,1 1-1,-1 1 1,-1 0 0,0 1-1,-1 0 1,-1 0 0,0 1-1,-1 0 1,-1 1-1,3 6 0,7 32 20,-3 0 0,-2 0 0,3 46-20,8 32 34,-19-111-22,3 10 18,-2 0 0,0 12-30,-3-35-225,1 10-578,-2-18 776,-1 0-1,0 1 0,0-1 0,0 0 0,0 1 1,0-1-1,0 0 0,0 1 0,0-1 1,0 0-1,0 1 0,0-1 0,0 0 1,0 1-1,0-1 0,0 0 0,0 1 0,0-1 1,0 0-1,-1 1 0,1-1 0,0 0 1,0 0-1,0 1 0,0-1 0,-1 0 0,1 0 1,0 1-1,0-1 0,-1 0 0,1 0 28,-2 0-648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03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42 5073,'-6'0'3149,"9"-1"-1957,45-3-1373,11-8 200,-6 1 26,31-3-45,-80 14-1,-1 0 1,1 0-1,-1 0 1,1 0 0,-1 1-1,0 0 1,1-1-1,-1 1 1,0 0 0,0 0-1,0 1 1,1-1-1,-1 1 1,0-1-1,1 2 1,-2-1 2,-1-1-1,1 0 0,-1 1 1,0-1-1,0 1 0,1-1 1,-1 1-1,0-1 0,0 1 1,0 0-1,-1 0 0,1-1 1,0 1-1,-1 0 0,1 0 1,-1 0-1,1 0 0,-1 0 0,0 0 1,0 0-1,0 0 0,0 0 1,0 0-1,-1 0 0,1 0 1,0-1-1,-1 2-1,-12 40 158,-2-1 0,-2-1 0,-18 30-158,7-12 106,-3 16-106,14-30 11,-6 16 35,2 0 1,-2 25-47,21-75 2,0 0 0,1 1-1,1-1 1,0 1 0,0-1-1,1 1 1,2 7-2,-2-13 1,0 0 0,1 1 0,0-1 0,0 0-1,0 0 1,1-1 0,-1 1 0,1 0 0,1-1 0,-1 0 0,1 1-1,0-1 1,0-1 0,3 3-1,-4-5-26,-1 0 0,0-1 0,1 0 0,-1 0 0,1 0 0,-1 0-1,1 0 1,-1 0 0,1-1 0,0 1 0,-1-1 0,1 0 0,0 1 0,0-1 0,-1 0 0,1-1-1,0 1 1,-1-1 0,1 1 0,0-1 0,-1 0 0,1 0 0,-1 0 0,1 0 0,-1 0-1,1 0 1,1-2 26,8-5-640,0 0 0,0-1 0,-1-1 0,7-6 640,-17 15-58,35-36-868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04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9 158 4985,'-9'-19'2313,"18"2"-1265,12 6-240,26-2-856,10-4-64,12 5-8,-5-5 40,-9 2 56,-4 4 16,-10 0 8,-3 3-160,-6 4-1088,2 1 903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04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1 2377,'44'73'1181,"-42"-69"-1073,0-1 1,-1 0-1,0 1 0,1-1 1,-1 1-1,-1-1 0,1 1 0,0-1 1,-1 1-1,0 0 0,0-1 1,0 1-1,-1 3-108,1 9 352,10 136 1330,1 9-394,-8-98-858,-1-33-335,-1 1 0,-1-1 0,-4 21-95,4-41-52,-1 1 330,0-11-268,1 1 0,0-1 1,0 0-1,-1 0 0,1 0 0,0 0 1,-1 0-1,1 0 0,0 0 0,0 0 1,-1 0-1,1 0 0,0 0 1,-1 0-1,1 0 0,0 0 0,0 0 1,-1 0-1,1 0 0,0 0 0,0-1 1,-1 1-1,1 0 0,0 0 0,0 0 1,-1 0-1,1 0 0,0-1 1,0 1-1,-1 0 0,1 0 0,0-1 1,0 1-1,0 0 0,0 0 0,0-1 1,-1 1-1,1 0 0,0 0 0,0-1-10,-2 1 1,1-1 0,-1 1-1,0-1 1,0 1-1,0 0 1,0 0 0,0 0-1,0 0 1,1 0 0,-1 0-1,0 0 1,0 1-1,0-1 1,0 1 0,1-1-1,-2 1 0,-4 1 1,-15 2 0,0 0 0,0 2 0,0 1 0,-6 3-1,-13 5 12,-59 21 484,92-32 74,15-4-297,20-4-172,113-26 74,14-3-102,-81 23-685,0 4-1,0 2 1,19 4 612,1 5-643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2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338 236 1608,'43'-177'1161,"-41"170"-879,-1-1 1,1 1-1,-1 0 1,-1-1-1,0-2-282,0 10 19,1-1 0,-1 1 0,0-1 0,0 1 0,0 0 1,0-1-1,0 1 0,0 0 0,0-1 0,0 1 0,0 0 0,-1-1 0,1 1 0,0-1 0,0 1 1,0 0-1,0-1 0,0 1 0,-1 0 0,1 0 0,0-1 0,0 1 0,-1 0 0,1-1 0,0 1 1,0 0-1,-1 0 0,1-1 0,0 1 0,-1 0 0,1 0 0,0 0 0,-1 0 0,1-1 0,0 1 1,-1 0-1,1 0 0,0 0 0,-1 0 0,1 0 0,-1 0 0,1 0-19,-4 2 56,1 0 0,0 0-1,0 0 1,0 1 0,0 0-1,0-1 1,0 1 0,0 0-1,-1 3-55,0-1 21,-34 36-23,-45 49-16,4 5 1,0 8 17,70-90 3,0 0 0,2 1 0,-1-1 0,2 2 0,-1-1 0,2 1 1,-4 15-4,8-25 6,0 0 0,0 0 0,1 1 0,-1-1 1,1 0-1,0 1 0,1-1 0,-1 0 1,1 1-1,0-1 0,1 0 0,-1 0 0,1 0 1,0 0-1,0 0 0,0 0 0,1-1 1,0 1-1,0-1 0,0 0 0,0 1 1,1-2-1,0 1 0,0 0 0,1 0-6,6 5 43,1-1 0,1-1 0,-1 0 1,1-1-1,1 0 0,-1-1 0,1-1 0,0 0 0,0 0 0,7-1-43,10 2 68,0-1 1,0-2-1,0-2 0,10-1-68,-32 1 7,-1-1-1,1 0 0,0-1 0,0 0 0,0 0 1,-1-1-1,0 0 0,1 0 0,-1-1 0,0 0 1,5-4-7,-9 5-2,0 0-1,0-1 1,-1 1 0,1-1 0,-1 1 0,0-1 0,0 0 0,0 0 0,0 0 0,-1-1-1,0 1 1,0-1 0,0 1 0,0-1 0,-1 0 0,0 0 0,0 0 0,0 1 0,0-1-1,-1 0 1,0-4 2,-1-2 13,0 1 0,0 0-1,-1 0 1,-1 0 0,0 1-1,0-1 1,-1 0-1,0 1 1,-1 0 0,0 0-1,0 0 1,-1 1 0,0 0-1,0 0 1,-1 0-1,0 1 1,-3-2-13,-6-5 54,1 1 1,-1 0-1,-1 2 0,0 0 1,-1 1-1,0 0 0,-1 2 1,-5-2-55,15 6-46,-1 0 1,0 1-1,0 1 1,-1 0 0,1 0-1,0 1 1,-1 0-1,1 0 1,-1 1-1,1 1 1,-9 1 45,9 1-45,1 1 0,-1-1-1,1 2 1,0-1 0,-1 2 45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3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389 158 2184,'-16'-22'345,"-1"1"0,0 0-1,-18-15-344,33 34 38,0 0 0,-1 1 0,1 0 0,0-1 0,-1 1 0,1 0 0,-1 0 0,1 0 0,-1 1 0,0-1 0,1 1 0,-1-1 1,0 1-1,1 0 0,-1 0 0,0 0 0,1 0 0,-1 1 0,-2-1-38,-2 2 106,-1 1 0,1 0 0,0 0 0,0 0 1,-4 3-107,1-1 114,-6 3 4,1 1-1,0 1 1,1 1-1,0 0 1,1 0-1,0 2 1,0-1-1,2 2 1,-1-1-1,2 2 1,0-1-1,0 3-117,5-9 35,1 0 1,1 0-1,0 1 0,0-1 1,0 1-1,1-1 0,0 1 1,1 0-1,0 0 0,0 0 1,1 4-36,1-6 11,0 0-1,0 0 1,0-1 0,1 1 0,0 0 0,0-1 0,1 1 0,0-1 0,0 0 0,1 1-1,-1-2 1,1 1 0,0 0 0,1-1 0,3 4-11,-1-2 13,0 0 0,0-1 0,1-1 0,-1 1 0,1-1 0,1 0 0,-1-1 0,0 0 0,1 0 0,0-1 0,0 0 0,0 0 0,0-1 0,1-1 0,-1 1 0,1-1 0,-1-1 0,0 0 0,1 0 0,-1-1-1,1 0 1,-1-1 0,0 0 0,0 0 0,1-1 0,-2 0 0,1-1 0,0 0 0,-1 0 0,0-1 0,0 0 0,0 0 0,2-2-13,6-6 4,-1-1 1,0 0-1,-1 0 0,-1-1 0,0-1 0,-1-1 1,7-12-5,-13 20 0,-1-1 0,0 0 0,0 0 1,-1-1-1,0 0 0,-1 1 1,0-1-1,-1 0 0,0 0 0,-1-1 1,0 1-1,-1 0 0,0-1 0,-1-4 0,-1 8 3,0-1-1,-1 0 0,0 1 0,0 0 0,-1-1 0,0 1 0,-1 1 0,1-1 0,-2 1 0,1-1 0,-1 1 0,0 1 0,0-1 0,-1 1 0,1 1 0,-2-1 0,1 1 0,0 0 0,-1 0 0,0 1 0,0 0 0,0 1 0,-2-1-2,6 3-65,-1 0 0,0 0-1,0 1 1,0-1 0,1 1 0,-1 0-1,0 0 1,0 0 0,0 1-1,0 0 1,0 0 0,1 0 0,-1 1-1,0-1 1,1 1 0,-1 0-1,1 0 1,0 1 0,-3 1 65,-46 33-511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3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358 116 5473,'-5'-4'212,"0"1"-1,-1 0 1,0 0-1,1 1 1,-1 0-1,0 0 1,0 0-1,0 1 1,0-1-1,0 1 1,0 1-1,-2-1-211,0 2 77,-1-1 0,1 1 1,0 1-1,-1 0 0,1 0 0,0 0 0,0 1 1,-7 4-78,1-1 6,0 2 0,0 0 1,1 0-1,0 1 0,1 1 1,0 0-1,0 1 0,1 0 1,1 1-1,0 0 0,-4 7-6,7-10 0,1 0-1,1 1 1,-1 0-1,2 1 0,-1-1 1,2 1-1,-1 0 0,1 0 1,1 0-1,0 0 1,0 0-1,1 0 0,1 1 1,0-1-1,1 0 1,0 4 0,0-8 0,1 0 0,0 0 0,1 0 0,-1-1 0,1 1 0,0-1 0,1 1 0,0-1 0,0 0 0,0-1 1,0 1-1,1-1 0,0 0 0,0 0 0,1 0 0,-1-1 0,1 1 0,0-1 0,0-1 0,1 1 1,-1-1-1,1 0 0,2 0 0,8 3 7,0 0 1,0-2-1,1 0 1,-1-1 0,1 0-1,0-2 1,0 0-1,15-2-7,-21 1 3,0-2 0,0 1-1,0-2 1,0 1 0,0-2 0,-1 0-1,0 0 1,1-1 0,-2 0-1,1-1 1,-1 0 0,1-1 0,-2 0-1,1 0 1,-1-1 0,0 0 0,-1-1-1,0 0 1,0-1 0,-1 1-1,0-1 1,3-7-3,-2 2 4,0-1-1,-1 0 1,-1 0 0,0 0-1,-1-1 1,-1 0 0,-1 0-1,0 0 1,-1 0 0,-1-7-4,-1 11 5,0 0 0,0-1 0,-2 1 0,1 0 0,-2 0 0,0 0 0,0 0 0,-1 0 0,-1 0 0,0 1 0,-1 0 0,0 0 0,-6-7-5,9 14-15,-1 0 0,0 1 0,0-1 0,0 1 0,0 0 0,-1 0 1,1 1-1,-1-1 0,0 1 0,0 0 0,0 0 0,-5-1 15,7 3-78,0 0-1,0 1 0,0-1 1,0 1-1,0-1 0,0 1 0,0 0 1,0 0-1,1 1 0,-1-1 1,0 0-1,0 1 0,0 0 1,0 0-1,0 0 0,1 0 0,-1 0 1,0 0-1,1 1 0,-1-1 1,1 1-1,-1 0 0,1 0 1,0 0-1,0 0 0,0 0 0,0 0 79,-30 40-824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4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385 34 6993,'-5'-1'164,"-1"0"0,1 0 0,-1 0 0,0 1 0,1-1 0,-1 1 0,1 0 0,-1 1 0,0 0 0,1 0 0,-1 0 0,1 0 0,0 1 0,-1 0 0,1 0 0,0 0 0,0 1-1,0 0 1,0 0 0,-3 3-164,-13 9-79,2 2 0,0 0 0,1 1 0,-2 3 79,5-5 165,6-7-166,-13 13-3,0 1-1,2 1 1,1 0 0,1 1-1,-12 24 5,27-46-1,1 1-1,0 0 1,1 0-1,-1 0 1,1 0-1,-1 0 1,1 0-1,0 1 1,1-1-1,-1 0 1,1 1-1,0-1 1,0 0-1,0 1 1,1-1-1,-1 0 1,1 0-1,0 1 1,0-1-1,1 0 1,-1 0-1,1 0 1,0 0-1,0 0 1,0-1-1,0 1 1,1 0-1,0-1 1,-1 0-1,1 0 1,0 0-1,2 2 2,7 4-11,0-1 0,0 0-1,1-1 1,0 0 0,0-1 0,1-1-1,0 0 1,0 0 0,0-2-1,0 0 1,0 0 0,1-1 0,8-1 11,-5 0-55,1 0 1,0-2 0,0 0 0,-1-2 0,1 0 0,-1-1-1,0 0 1,0-2 0,0 0 0,8-5 54,-8 2-56,-1-1 0,0-1-1,0 0 1,-1-1 0,-1-1 0,0-1-1,0 0 1,-2-1 0,5-6 56,-9 10-3,-1-1 0,0 0 0,0 0 0,-2-1 0,1 0 0,-2 0 0,0-1 1,0 1-1,-1-1 0,-1 0 0,0 0 0,-1-1 0,0-6 3,-2 13-5,0 1 0,-1-1 0,1 1 0,-1-1 0,-1 1 0,1 0 0,-1 0 0,-1-1 0,1 1 0,-1 1 0,-1-1 0,1 0 0,-1 1 0,0-1 0,-1 1 0,1 0 0,-1 1 0,0-1 0,-1 1 0,1 0 0,-1 0 0,0 1 0,0 0 0,-1 0 0,1 0 0,-1 0 0,0 1 0,0 1 0,0-1 0,0 1 0,0 0 0,0 1 0,-1-1 0,1 1 0,-1 1 0,1 0 0,-1 0 0,1 0 0,-1 1 0,1 0 0,0 0 0,-1 1 0,-5 2 5,-2 3-51,0 0 0,1 1 0,-12 8 51,20-12-8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4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307 61 6497,'-1'-13'970,"0"9"-808,1 0 1,0 0-1,-1 0 1,0 0-1,0 0 1,0 0-1,-1 0 1,1 1-1,-1-1 1,0 0-1,-1-1-162,-1 7-51,-20 11 37,1 2 0,1 0 0,1 2-1,0 0 1,1 1 0,1 1 0,0 1-1,-12 19 15,20-25 5,1 1 0,1 0 0,0 1 0,1 0 0,1 0 0,0 1 0,2-1 0,0 2 0,0-1 0,2 0 0,0 1 0,1 0 0,0 15-5,2-26-1,0 0 1,1 0-1,-1 0 0,1 0 1,1-1-1,-1 1 1,1 0-1,1-1 0,-1 1 1,1-1-1,0 0 0,0 0 1,1 0-1,0 0 1,0-1-1,3 4 1,-2-5-2,0 0 0,0 0 0,0-1 0,0 0 0,0 0 0,1 0 0,-1-1 0,1 0 1,0 0-1,-1 0 0,1 0 0,0-1 0,0 0 0,0-1 0,0 1 0,0-1 0,0 0 0,0-1 0,3 0 2,13-2-1,0-1-1,-1-1 1,1 0 0,-1-2-1,-1-1 1,1-1-1,-1 0 1,-1-2 0,0 0-1,0-1 1,-1-1-1,-1 0 1,0-2-1,-1 0 1,0 0 0,1-5 1,-12 14 1,0 0 1,0-1 0,0 0-1,-1 0 1,0 0-1,-1 0 1,0-1 0,0 1-1,0-1 1,-1 0 0,0 0-1,0 0 1,-1 0-1,0 0 1,-1 0 0,0-1-1,0 1 1,-1 0 0,0 0-1,0 0 1,0 0 0,-1 0-1,-1 0 1,1 0-1,-1 1 1,-1-1 0,1 1-1,-1 0 1,-1 0 0,1 0-1,-4-3-1,-4-5-15,-1 0-1,-1 1 1,0 1-1,-9-7 16,14 14-47,0-1 1,0 1-1,0 0 0,-1 1 0,0 0 1,0 1-1,0 0 0,-10-2 47,17 5-44,-1 0 0,0 1-1,1-1 1,-1 1-1,1 0 1,-1 0 0,0 0-1,1 0 1,-1 1 0,1 0-1,-1-1 1,-3 2 44,4 0-27,0 0 1,0 0-1,1 0 0,-1 0 1,0 1-1,1-1 0,0 1 1,-1-1-1,1 1 0,0 0 1,0 0 26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5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96 5377,'-8'1'163,"-1"0"-1,0 0 1,1 1-1,-1 0 0,0 0 1,1 1-1,0 0 1,0 1-1,0-1 1,0 2-1,1-1 1,-1 1-1,1 0 1,0 1-1,1 0 0,-1 0 1,1 0-1,0 1 1,1 0-1,-1 0 1,1 0-1,-1 4-162,-2 3 6,0-1-1,1 2 0,1-1 0,0 1 1,1 0-1,1 0 0,0 0 1,0 9-6,2-17-2,2 1 0,-1 0 0,1 0 1,0-1-1,0 1 0,1 0 0,0-1 1,0 1-1,1 0 0,0-1 0,1 0 0,-1 1 1,1-1-1,1 0 0,-1 0 0,1-1 1,1 1-1,0 0 2,-3-4-1,0-1-1,1 1 1,-1-1 0,1 1-1,0-1 1,0 0-1,0 0 1,0 0 0,0 0-1,0-1 1,1 1 0,-1-1-1,1 0 1,-1 0 0,1 0-1,1 0 2,0-1 0,0 1-1,1-1 0,-1-1 0,0 1 0,1-1 1,-1 0-1,0 0 0,0 0 0,1-1 0,1-1 1,10-4 0,-1-2 0,0 0 0,0-1 0,0-1 1,-2 0-1,2-2 0,12-10 8,0-1 0,-2-2 0,-1 0 0,-1-2 0,-1 0 0,-2-2 0,0-2-8,-17 26 12,0-1 1,-1 0-1,0 0 1,-1 0-1,1 0 0,-1-1 1,-1 1-1,1 0 1,-1-1-1,-1 1 1,1-1-1,-1 1 1,-1-1-1,0-5-12,0 7 10,0 1 0,-1 1 0,0-1 0,0 0 0,0 0 0,0 0 0,-1 1 0,0 0 0,0-1 0,0 1 0,0 0 0,-1 0-1,0 1 1,1-1 0,-1 1 0,-1 0 0,1 0 0,0 0 0,-1 0 0,-3-1-10,1 1-11,1 1-1,-1 0 1,1 0 0,-1 0-1,0 1 1,0 0 0,1 0-1,-1 1 1,0-1 0,0 2-1,0-1 1,0 1 0,0 0-1,-2 1 12,1 1-14,0 0 0,1 0-1,-1 1 1,1 0 0,-1 1 14,6-4-2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4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327 656 4185,'26'-26'680,"-6"6"526,-1 0-1,16-22-1205,-31 36 175,0 0-1,0 0 0,-1 0 0,0-1 1,0 1-1,-1-1 0,0 1 0,0-1 1,0 0-1,0-5-174,-2 10 67,0 1 0,0-1 0,0 0 0,0 1-1,0-1 1,-1 0 0,1 1 0,0-1 0,-1 0 0,1 1 0,-1-1 0,0 0-1,1 1 1,-1-1 0,0 1 0,0-1 0,0 1 0,-1-1-67,1 1 43,-1-1 1,0 1-1,0 0 0,0 0 1,0 0-1,0 0 0,1 1 1,-2-1-1,1 0 1,0 1-1,0 0 0,0-1 1,0 1-1,0 0 1,0 0-1,0 0 0,0 0 1,-2 1-44,-13 1 104,-1 0 0,1 2 0,1 0 0,-1 1 0,-6 3-104,-80 37 58,81-34-46,-3 0-9,1 2 0,1 0-1,-10 8-2,27-17 4,0 0 0,1 1 1,-1 0-1,1 0 0,0 0 0,0 0 0,1 1 0,-1 0 0,1 0 0,0 0 0,1 1 1,0-1-1,0 1 0,0 0 0,1 0-4,1-5-1,1 1 1,-1-1 0,1 1-1,0-1 1,0 0 0,0 1-1,0-1 1,1 1-1,-1-1 1,1 0 0,-1 1-1,1-1 1,0 0 0,0 1-1,0-1 1,0 0-1,0 0 1,1 0 0,-1 0-1,0 0 1,1 0-1,0 0 1,-1-1 0,1 1-1,0-1 1,0 1 0,0-1-1,0 1 1,0-1-1,0 0 1,0 0 0,1 0-1,0 0 1,9 4-8,1-1 1,-1 0-1,1-1 0,0-1 0,10 1 8,5 0 1,-1-2 1,0 0-1,1-2 1,-1-1-1,0-1 0,0-2 1,26-7-2,-37 8 6,0-1 1,-1-1-1,1 0 0,-1-1 0,-1-1 1,1 0-1,-1-1 0,-1-1 1,0 0-1,0 0 0,-1-2 1,0 1-1,8-12-6,-14 13 17,0 1 1,-1-1 0,0 0-1,-1 0 1,0 0 0,0 0-1,-1-1 1,-1 0 0,0 0-1,0 1 1,-1-6-18,1-20 152,-1 1 1,-5-33-153,-1 16 119,-3 0 0,-2 0 0,-2 1 0,-19-47-119,20 73 149,11 25-147,0 0 1,0 0-1,0 0 0,0-1 0,0 1 0,0 0 1,0 0-1,0 0 0,-1 0 0,1-1 1,0 1-1,0 0 0,0 0 0,0 0 1,0 0-1,0-1 0,-1 1 0,1 0 1,0 0-1,0 0 0,0 0 0,0 0 1,-1 0-1,1 0 0,0-1 0,0 1 0,0 0 1,0 0-1,-1 0 0,1 0 0,0 0 1,0 0-1,0 0 0,-1 0 0,1 0 1,0 0-1,0 0 0,0 0 0,-1 0 1,1 0-1,0 0 0,0 0 0,0 1 0,-1-1 1,1 0-1,0 0 0,0 0 0,0 0 1,0 0-1,-1 0 0,1 0 0,0 1 1,0-1-1,0 0 0,0 0 0,0 0 1,0 0-1,-1 1 0,1-1 0,0 0 0,0 0 1,0 0-1,0 0 0,0 1 0,0-1-2,-4 15 34,3 0-28,1 0 1,0 1-1,1-1 1,1 0-1,0 0 1,1 1-7,26 93-6,-15-57 6,18 72-24,8 78 24,-33-151 8,-2 1-1,-2-1 1,-3 1-1,-2 0 0,-4 22-7,-3-13 14,4 1-1,2 0-13,3-59-2,0 0-1,0 0 1,0 0-1,0 0 1,1 1-1,-1-1 1,1 0-1,0 0 1,0 0-1,0 0 1,0 0-1,1 1 3,-2-4 0,1 1-1,-1-1 0,1 1 0,-1-1 1,1 0-1,-1 1 0,0-1 0,1 0 0,-1 0 1,1 1-1,-1-1 0,1 0 0,0 0 1,-1 0-1,1 0 0,-1 1 0,1-1 1,-1 0-1,1 0 0,-1 0 0,1 0 1,0 0-1,-1 0 0,1-1 0,-1 1 1,3 0-1,-1-1 1,0 0-1,0 0 0,1 0 0,-1 0 0,0 0 1,0-1-1,0 1 0,1-2 1,28-25 8,0-1-1,-2-2 1,-1-1 0,18-29-8,-37 49-4,0 0 0,-1 0 0,-1-1 0,0 0 0,-1-1 0,0 1 0,-1-1 0,0-1 0,-1 1 0,1-14 4,-4 24-1,-1 1 0,0-1 0,0 1 1,0-1-1,-1 1 0,1-1 0,-1 1 1,0 0-1,0-1 0,0 1 0,0 0 1,-1-1-1,1 1 0,-1 0 0,0 0 1,0 0-1,0 0 1,-2-1 2,0 0 0,0 0 0,0 0 0,-1 1 0,1-1 0,-1 1 0,0 0 0,0 1 0,0-1 0,-2 0-2,-10-3 23,0 1 0,-1 1 0,0 0 0,1 1 0,-2 1 0,-1 0-23,18 2 2,1 0 0,0 0 0,-1 0 0,1 0 0,0 0 1,-1 0-1,1 0 0,0-1 0,-1 1 0,1 0 0,0-1 0,0 0 0,-1 1 0,1-1 0,0 0-2,2 0-3,1 0 1,0 0-1,-1 0 1,1 1-1,0-1 1,-1 0-1,1 0 0,0 1 1,0-1-1,0 1 1,0 0-1,-1 0 0,2-1 3,384-71-1611,-257 50 1147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5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369 202 2128,'-60'5'1075,"-39"10"-1075,94-14 66,0 0 0,0 1 0,0-1-1,1 1 1,-1 0 0,0 0 0,1 1-1,0-1 1,0 1 0,0 0 0,0 0-1,0 1 1,-2 2-66,-5 5 82,1 1-1,0 0 1,0 1-1,2 0 1,0 0-1,0 2-81,-13 27 97,-4 17-97,19-46 21,0 1 0,1 1 0,1-1 0,0 0 1,1 1-1,0 0 0,1 0 0,1 0 0,1 0 1,0 5-22,0-16 26,0-1 0,1 0 0,-1 0 1,1 1-1,0-1 0,0 0 0,0 0 1,0 0-1,1 0 0,-1 0 0,1 0 0,0 0 1,0 0-1,0-1 0,0 1 0,0-1 1,0 1-1,1-1 0,-1 0 0,1 0 0,0 0 1,0 0-1,2 1-26,1-1 41,-1 0 1,0 0-1,0-1 1,0 1-1,1-1 0,-1 0 1,1-1-1,-1 1 1,1-1-1,-1-1 0,1 1 1,-1 0-1,1-1 1,2-1-42,9-3 17,0-1 0,0 0 0,-1-1 0,0-1 0,0-1 0,-1 0 0,0-1 0,0 0 0,-1-2 0,-1 1 0,0-2 0,-1 0 0,0 0 0,-1-1 0,0 0 0,-1-1 0,-1 0 0,5-10-17,-4 5 10,-1 0 1,0-1-1,-2 1 1,0-2-1,-1 1 0,-1-1 1,-1 0-1,-1 0 1,-2 0-1,0 0 0,-1-1 1,0 1-1,-2 0 1,-4-18-11,3 26 35,-1 1 1,0-1-1,-1 1 1,-4-8-36,7 17 13,0 0-1,0 0 1,-1 0 0,1 0 0,-1 1 0,1 0-1,-1-1 1,0 1 0,0 0 0,-1 0 0,1 1-1,-1-1 1,1 1 0,-1-1 0,0 1-1,-3-1-12,5 2-6,0 1 0,0 0 0,0-1 0,0 1 0,0 0-1,0 0 1,0 1 0,0-1 0,0 0 0,0 0-1,0 1 1,0 0 0,0-1 0,0 1 0,0 0 0,0 0-1,1 0 1,-1 0 0,0 0 0,0 0 0,1 0-1,-1 1 1,1-1 0,0 1 0,-1-1 0,1 1-1,0-1 1,0 1 0,0 0 0,-1 1 6,-3 6-150,0-1 0,1 1 0,0 0 0,1 0 1,-2 6 149,-9 50-406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6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229 1 4473,'-12'3'137,"-1"1"0,1 0 0,0 1 0,1 1 0,-1-1 0,1 2 0,0 0 0,1 0 0,0 1 0,0 0 0,0 1 0,-5 7-137,6-7-12,1 0 1,1 0-1,0 1 0,0 0 0,1 0 0,0 1 1,1 0-1,0 0 0,0 0 0,2 1 0,-1-1 1,1 1-1,0 7 12,2-12 0,1 0-1,0 0 1,0 0 0,0 0 0,1 1 0,0-1-1,1 0 1,-1-1 0,1 1 0,1 0-1,-1 0 1,1-1 0,1 0 0,-1 1 0,3 3 0,0-3 8,0 1 0,1-1 0,0-1 0,0 1 0,0-1 0,1 0 0,0-1 0,0 0 1,0 0-1,9 3-8,0 0 16,2-2 1,-1 0-1,1-1 1,0-1 0,0 0-1,0-2 1,0 0-1,1-1 1,-1-1-1,0-1 1,4-1-17,-4-1 11,0 0 1,-1-2-1,0 0 0,0-1 0,-1-1 1,0 0-1,0-1 0,11-8-11,-19 10 31,0 0 0,0 0-1,-1-1 1,0 0-1,0 0 1,-1-1 0,0 0-1,0 0 1,-1 0-1,0-1 1,0 0 0,-1-1-1,0 1 1,-1-1-1,3-10-30,-5 15 36,-1 0 0,0 0 0,0 0-1,-1 0 1,0 0 0,1 0 0,-2 0-1,1 0 1,0 0 0,-1 0-1,0-1 1,0 2 0,-1-1 0,1 0-1,-1 0 1,0 0 0,-1 1 0,1-1-1,-1 1 1,0 0 0,0-1-1,0 1 1,0 1 0,-1-1 0,1 0-1,-1 1 1,0 0 0,0 0-1,-1 0 1,1 0-36,-10-5 8,0 0 1,-1 1-1,0 1 0,0 1 0,0 0 0,-1 0 1,0 2-1,1 0 0,-6 0-8,-3 1-193,0 1 1,0 1-1,0 1 0,-8 3 193,-69 12-384,72-10 309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7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7 544,'-2'-2'296,"0"0"-72,0 0 40,0 2 56,0 0-8,-1 0-16,1 0-143,0 0-73,0 4-80,0 6-32,2-7-40,0-1-9,0-2 33,0 0-8,0 0 40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8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18 2905,'1'-13'1787,"-1"9"-671,-3 9-381,-17 58-400,-2 22-335,14-52 41,-6 20-7,2 1 0,3 0-1,2 1 1,3 0 0,2 30-34,2-77 1,0 0-1,1 0 0,0 0 1,1 0-1,0-1 0,0 1 1,1 0-1,0-1 0,0 0 1,0 0-1,1 0 1,1 1-1,-2-4-9,0 0 1,0-1-1,0 1 1,1-1-1,-1 0 1,1 0 0,0 0-1,0 0 1,0-1-1,0 1 1,0-1 0,1 0-1,-1-1 1,1 1-1,-1-1 1,1 0-1,0 0 1,0 0 0,-1 0-1,4-1 9,10 0-90,0-1 0,0-1 0,0 0-1,0-1 1,-1-1 0,0-1 0,1 0 0,-2-2-1,1 1 1,-1-2 0,9-6 90,-19 10-15,0 0-1,-1-1 1,1 0-1,-1 0 1,0 0-1,-1-1 1,1 1 0,-1-1-1,0 0 1,-1 0-1,0-1 1,1 1 0,-2-1-1,1 0 1,-1 0-1,0 0 1,-1 0-1,1 0 1,-2 0 0,1 0-1,-1 0 1,0-5 15,-1-12-32,0 1 0,-2 0 1,-1-1-1,-1 1 0,-1 1 0,-4-11 32,-2-3 0,-2 1 0,-2 0 0,-1 1-1,-1 1 1,-21-29 0,36 57-59,-1 0 0,1 0 1,-1 0-1,0 1 0,0-1 0,0 1 0,-1 0 0,0 0 1,1 1-1,-1-1 0,-1 1 0,1 0 0,0 0 0,-1 1 0,0 0 1,-2-1 58,-30-1-403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9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0 5801,'-3'3'159,"1"-1"0,-1 1-1,1 0 1,0 0 0,0 0 0,0 1-1,0-1 1,1 0 0,-1 1 0,1-1-1,0 1 1,0-1 0,0 3-159,-4 12 125,-8 20-313,2 1 1,2 1-1,2 0 0,1 0 1,2 1-1,2 38 188,2-70-49,1 0 0,0 0 0,0 0 0,1 0 0,0-1 0,1 1 0,0 0 0,0-1 0,1 0 0,0 0 0,5 7 49,-5-9-7,0-1-1,0 1 1,1-1 0,0-1-1,0 1 1,1-1 0,-1 0-1,1 0 1,0 0 0,0-1-1,0 0 1,0 0-1,1 0 1,-1-1 0,7 2 7,-4-2-22,0 0 0,1-1 0,-1 0 0,0 0 1,0-1-1,0 0 0,0-1 0,1 0 0,-1 0 0,0-1 1,0 0-1,-1-1 0,9-3 22,-11 4-20,0-2-1,0 1 1,0 0 0,0-1 0,-1 0-1,1-1 1,-1 1 0,0-1 0,0 0-1,-1 0 1,1-1 0,-1 1 0,0-1-1,-1 0 1,0 0 0,1 0 0,-2-1 0,3-5 20,-2 0 1,0-1 0,-1 1 0,-1 0 0,0-1 1,-1 1-1,0-1 0,0 1 0,-2 0 1,1-1-1,-2 1 0,0 0 0,-3-9-1,-1 0-9,-1-1-1,-1 1 1,-1 0-1,-1 1 0,-1 0 1,-6-7 9,14 21-28,0 1-1,0-1 1,-1 1 0,0 1 0,0-1-1,-2-2 29,4 6-9,1 0 0,0-1 0,-1 1 0,1 0 0,-1 1-1,1-1 1,-1 0 0,1 1 0,-2-1 9,-3 0-15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19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166 164 3273,'-1'0'393,"0"-2"519,-6 9-294,-90 120-749,89-115 139,1 0 0,-1 0 1,2 1-1,0 0 0,1 0 0,0 0 0,1 1 0,0-1 0,-1 13-8,4-24 23,1 0 1,0 0-1,0 0 0,-1 0 0,1 0 0,0 0 0,1 0 0,-1 0 0,0 0 0,1 0 0,-1 0 0,1 0 0,-1 0 0,1 0 0,0-1 0,0 1 0,0 0 0,0 0 0,0-1 1,0 1-1,1 0-23,-1-1 19,2 1 0,-1 0 0,0-1 0,0 0 0,0 1 0,1-1 0,-1 0 0,0 0 0,1-1 0,-1 1 0,1 0 0,-1-1 0,1 0 0,1 1-19,8-1 23,0 0 0,0-1 1,0 0-1,0-1 0,0 0 0,5-2-23,0-1-27,-1 0 1,0-2-1,0 1 1,0-2-1,-1 0 0,-1-1 1,1-1-1,-1 0 1,-1-1-1,0 0 0,0-1 1,-1 0-1,-1-1 1,10-14 26,-13 16-71,0-2 0,-1 1 1,0-1-1,0 0 0,-2 0 1,0-1-1,0 0 0,-1 0 1,-1 0-1,0 0 0,-1 0 1,-1-1-1,0 1 0,-1-1 1,-1 1-1,0-1 0,-3-13 71,0 11-100,-1 0-1,-1 1 1,-2-4 100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0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0 2929,'-21'24'354,"1"1"0,1 0 0,1 2 0,1 0 1,-7 19-355,2 1 110,1 2 0,-11 46-110,27-79 51,0 1 1,1 0-1,1 1 1,0-1-1,1 9-51,2-23 16,0 0 0,0 0-1,0 1 1,0-1 0,0 0-1,1 1 1,0-1 0,-1 0-1,1 0 1,0 0 0,1 0-1,-1 0 1,0 0 0,1 0-1,0 0 1,0 0-1,0-1 1,0 1 0,0 0-1,0-1 1,1 0 0,-1 0-1,1 0 1,-1 0 0,1 0-1,0 0 1,0-1 0,0 1-1,0-1 1,0 0 0,1 1-16,5 0 13,0-1 1,0 1 0,1-1 0,-1-1 0,0 0 0,1 0-1,-1-1 1,0 0 0,1-1 0,-1 0 0,0 0 0,0-1 0,0 0-1,-1 0 1,1-1 0,-1-1 0,0 1 0,0-1 0,0 0 0,-1-1-1,1 0 1,0-1-14,3-3 33,-1 0-1,0-1 0,0 0 1,-1-1-1,-1 0 0,0 0 1,0-1-1,-1 0 1,-1 0-1,0 0 0,-1-1 1,0 0-1,2-14-32,-5 13 49,0 0 1,-1 1-1,0-1 1,-1 0-1,-1 0 1,-1 0-1,0 0 1,-1 1-1,0-1 0,-1 1 1,-1 0-1,0 0 1,-7-12-50,9 19 5,-1 1 0,0 0 0,0 1 1,0-1-1,-1 1 0,1-1 0,-2 1 1,1 1-1,0-1 0,-2 0-5,4 3-20,1 1 1,-1-1-1,0 1 1,0-1-1,0 1 1,0 0-1,0 0 0,0 0 1,0 1-1,0-1 1,0 1-1,0 0 1,0-1-1,-1 1 1,1 1-1,0-1 0,0 0 1,0 1-1,0 0 1,0 0-1,0 0 1,0 0-1,0 0 0,-1 1 20,-1 1-130,-1 1 0,1 0 0,0 0 0,0 0 0,1 1 0,-1-1 0,1 1 0,-3 4 130,-34 54-580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0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81 3865,'0'0'72,"0"0"-1,0 0 1,0-1 0,0 1 0,0 0-1,0 0 1,0 0 0,-1-1 0,1 1 0,0 0-1,0 0 1,0 0 0,0 0 0,-1-1-1,1 1 1,0 0 0,0 0 0,0 0 0,-1 0-1,1 0 1,0 0 0,0 0 0,-1 0-1,1 0 1,0-1 0,0 1 0,-1 0 0,1 0-1,0 0 1,0 0 0,-1 0 0,1 1-1,0-1 1,0 0 0,-1 0 0,1 0 0,0 0-1,0 0 1,0 0 0,-1 0 0,1 0-1,0 0 1,0 1-72,-14 3-350,12-3 570,0 0-210,-1 1-1,0-1 0,1 1 1,-1 0-1,1-1 0,0 1 1,-1 0-1,1 0 0,0 0 1,0 1-1,0-1 0,0 1-9,-12 15 33,1 1-1,1 0 1,0 1-33,10-15 5,-1 0 0,1 0 1,-1 0-1,2 0 0,-1 0 1,0 0-1,1 0 0,0 1 1,0-1-1,1 1 0,-1-1 0,1 0 1,0 1-1,1-1 0,-1 1 1,1-1-1,0 0 0,1 1 1,-1-1-1,1 0 0,0 0 0,0 0 1,1 0-1,-1 0 0,1-1 1,0 1-1,0-1 0,1 0 1,-1 0-1,1 0 0,0 0 0,3 2-5,2 0 4,0 1-1,0-2 1,0 1-1,0-1 0,1-1 1,0 0-1,0 0 0,0-1 1,1 0-1,-1-1 0,1 0 1,-1 0-1,1-1 1,0-1-1,5 0-3,6-3-2,-1 0 1,0-1-1,0-1 1,0-1-1,-1-1 1,0-1-1,0-1 1,-1-1-1,0 0 0,-1-1 1,0-1-1,-1-1 1,12-12 1,-25 22-1,-1 0-1,0-1 1,0 0 0,0 0-1,0 0 1,-1 0 0,1 0-1,-1-1 1,0 1 0,0-1-1,-1 0 1,0 1 0,0-1-1,0 0 1,0 0 0,0 1-1,-1-2 2,0 0-15,-1-1 0,0 1 0,0 1-1,0-1 1,-1 0 0,0 0 0,0 0-1,-1 1 1,1-1 0,-1 1 0,0 0-1,-2-3 16,-3-3-114,-1 1 0,0 0 0,0 0-1,-1 1 1,0 0 0,-1 1-1,1 0 1,-2 0 0,1 2-1,-1-1 1,-8-2 114,13 6-123,-1 0 0,0 0 0,0 1 0,0 0 1,0 0-1,0 1 0,0 0 0,-6 1 123,3 1-98,0 1 0,0 0 0,0 1 0,0 1 0,0-1 0,-1 3 98,12-6-4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1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353 196 3025,'-4'-2'230,"-1"0"1,1 1-1,-1-1 0,0 1 1,1 0-1,-1 1 1,0-1-1,0 1 1,0 0-1,1 0 1,-1 0-1,0 1 0,0 0 1,1-1-1,-1 2 1,0-1-1,1 1 1,-1-1-1,-2 3-230,-8 3 158,0 0 0,0 2 1,1 0-1,0 0 0,0 2-158,-2 1 46,0 1 0,1 0 0,1 1 1,0 0-1,1 2 0,1-1 0,0 1 1,1 1-1,1 0 0,0 1 0,2 0 1,-5 12-47,12-27 0,0 0 0,0 1 1,0-1-1,0 1 0,1-1 1,0 1-1,-1-1 0,1 1 0,0-1 1,1 1-1,-1-1 0,0 1 1,1-1-1,0 1 0,0 0 0,0-2 0,1 0-1,-1 0 1,0 0-1,0 0 0,1-1 1,-1 1-1,1 0 1,0-1-1,-1 0 0,1 1 1,0-1-1,0 0 0,0 0 1,0 0-1,0 0 1,0 0-1,0 0 0,0 0 1,1-1-1,-1 1 0,0-1 1,0 0-1,2 0 1,9 1-21,1-1 0,0-1 0,-1 0 0,1-1 0,-1 0 0,1-1 0,-1 0 0,0-2 0,1 0 21,89-33-1057,-2-4 0,-2-4 1,15-14 1056,-92 48-317,0-1-1,-1 0 1,15-13 317,-31 22-17,0 0 0,-1 0 0,1 0 0,-1-1 0,0 1 0,-1-1 0,1 0 0,-1 0 0,0-1 0,0 1 0,0-1 0,-1 1 0,0-1 1,0 0-1,0 0 0,-1 0 0,1-5 17,-2 4 44,-1 1 1,1 0-1,-1-1 1,0 1 0,-1 0-1,0 0 1,0 0 0,0 0-1,0 0 1,-1 0 0,0 1-1,0-1 1,-1 1-1,-3-5-44,0 2 145,1 0-1,-2 1 0,1-1 0,-1 2 0,0-1 0,0 1 0,-1 0 0,-5-3-144,8 6 57,0 0-1,0 1 0,0-1 1,0 1-1,0 1 1,0-1-1,0 1 1,-1 0-1,1 0 0,-1 1 1,1 0-1,0 0 1,-1 0-1,1 1 0,0 0 1,-1 0-1,1 1 1,0 0-1,0 0 1,0 0-1,0 1 0,0-1 1,1 2-1,-1-1 1,1 0-1,0 1 0,0 0 1,0 1-1,0-1 1,-1 3-57,-3 5-2,0 0 0,1 1 0,1 0 0,-2 3 2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1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341 133 6425,'-2'-4'331,"-1"-1"-1,1 1 1,0-1-1,-1 1 0,0 0 1,0 0-1,0 1 1,-3-3-331,5 5 52,-1 0 0,1 0-1,-1 0 1,0 0 0,1 0 0,-1 0 0,0 1 0,0-1 0,0 0 0,0 1 0,0 0 0,1-1 0,-1 1 0,0 0 0,0 0 0,0 0 0,0 0 0,0 0 0,0 1 0,0-1 0,0 1 0,0-1 0,1 1 0,-2 0-52,-11 6-17,1 1 1,0 0 0,0 1-1,1 0 1,0 1 0,0 0 0,2 1-1,-4 4 17,6-7-11,-17 18-49,1 1 0,-18 25 60,35-42-1,0 0-1,1 1 0,0-1 1,0 1-1,1 0 1,1 1-1,0-1 0,1 1 1,0 0-1,0 3 2,2-12-2,1 0-1,-1 0 0,1 0 1,0 0-1,0 0 1,1 0-1,-1 0 1,0 0-1,1 0 1,0 0-1,0 0 0,0 0 1,0 0-1,0-1 1,1 1-1,-1 0 1,1-1-1,-1 1 0,1-1 1,1 1 2,-1-1-3,1 1-1,0-1 1,0-1 0,0 1 0,0 0-1,0-1 1,0 0 0,0 1 0,1-1-1,-1-1 1,0 1 0,1 0 0,-1-1-1,0 1 1,2-1 3,8 0-4,0-1 0,0-1 1,0 1-1,0-2 0,-1 0 0,1 0 0,-1-1 0,9-5 4,10-6 2,-1-1 0,0-2 0,-1 0 0,-1-3 0,-1 0 0,0-1 0,-2-2 0,-1-1 0,7-10-2,-24 27 3,0-1 0,-1 1 0,-1-1 0,1 0 0,-2 0 1,1-1-1,-1 0 0,0 1 0,-1-1 0,0-3-3,-2 7-6,0 0 0,0 0-1,-1 0 1,0 0 0,0 0-1,0 0 1,-1 0-1,0 0 1,0 0 0,-1 1-1,1-1 1,-1 0 0,-1 1-1,1-1 1,-1 1 0,0 0-1,0 0 1,-1-2 6,2 4-38,0 0 0,-1 1-1,1-1 1,-1 0 0,1 1 0,-1-1-1,0 1 1,0 0 0,0 0-1,0 0 1,0 0 0,0 1 0,-1-1-1,1 1 1,0 0 0,-1 0 0,1 0-1,-1 0 1,0 1 0,-1-1 38,0 1-129,-1 1 1,1-1 0,0 1-1,-1 0 1,1 0-1,0 1 1,0-1-1,0 1 1,0 1 0,0-1-1,1 0 1,-1 1-1,1 0 1,-3 3 128,-6 4-246,0 2 1,1 0-1,-1 2 246,12-12-21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5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175 414 2753,'13'-22'982,"-2"-1"1,1-2-983,-12 23 118,1 1 0,-1-1 0,1 1-1,-1-1 1,0 1 0,0-1 0,0 1-1,0-1 1,0 1 0,0-1 0,0 1-1,-1-1 1,1 1 0,-1-1-118,-1-2 1171,1 6 426,4 10-1201,-1 0 1,-1 0-1,0 11-396,1 4 137,1 16 34,-2 1-1,-2-1 1,-2 0 0,-7 38-171,-25 73 392,-23 122 229,54-262-543,4-14-75,0 0 1,-1 0 0,1 0 0,0 0 0,0 1 0,0-1-1,0 0 1,-1 0 0,1 0 0,0 0 0,0 0-1,0 0 1,0 0 0,-1 0 0,1 0 0,0 0 0,0-1-1,0 1 1,0 0 0,0 0 0,-1 0 0,1 0-1,0 0 1,0 0 0,0 0 0,0 0 0,0 0-1,-1 0 1,1-1 0,0 1 0,0 0 0,0 0 0,0 0-1,0 0 1,0 0 0,0-1 0,0 1 0,0 0-1,0 0 1,-1 0 0,1 0 0,0 0 0,0-1-4,-10-28 305,7 20-288,-16-66 216,2 0 0,-2-51-233,14 86 12,3 0 0,1 0 0,2 1 0,2-1 0,1 0 0,2 1-1,3-2-11,5-20-17,4 1-1,2 1 0,2 1 0,5-3 18,-19 42-10,1 1 0,1 0 0,0 1 0,1 0 0,10-10 10,-17 22-2,0 1 1,0-1-1,0 1 1,1 1-1,0-1 0,0 0 1,0 1-1,0 0 1,1 1-1,-1-1 1,1 1-1,-1 0 0,1 0 1,0 1-1,0-1 1,0 1-1,0 1 1,0-1-1,0 1 0,6 0 2,-6 1-4,0-1 0,1 1-1,-1 0 1,0 1 0,0 0-1,1 0 1,-1 0 0,-1 1-1,1 0 1,0 0-1,-1 0 1,1 0 0,-1 1-1,0 0 1,4 5 4,-3-3-15,-1 0 0,0 1 0,0-1 0,-1 1 0,0 0 0,0 1 1,-1-1-1,0 1 0,0-1 0,-1 1 0,2 7 15,-2-4-24,0 1 0,-1 0 1,0 0-1,0 0 0,-2-1 0,1 1 1,-2 0-1,0 0 0,0 0 0,-1-1 1,0 0-1,-1 1 0,0-1 0,-1 0 1,0-1-1,-1 1 0,-2 3 24,0-4-2,-1 1 0,0-1 0,-1-1 0,0 0 0,-1 0 0,1-1 0,-2 0 0,1-1 0,-1 0 0,0-1 0,0 0 0,-1-1 0,0 0 0,0-1 0,-3 0 2,-10 1-110,0 0 0,1-2-1,-1-1 1,0-1 0,0-2 0,0 0-1,-11-3 111,3-2-724,33 6 671,0 0-1,1 0 0,-1 0 1,1-1-1,-1 1 1,1 0-1,-1 0 0,0-1 1,1 1-1,-1 0 0,1-1 1,0 1-1,-1-1 0,1 1 1,-1 0-1,1-1 1,0 1-1,-1-1 0,1 1 1,0-1-1,-1 1 0,1-2 54,0 2-50,0-1 0,0 1 1,1 0-1,-1-1 0,0 1 0,0-1 0,1 1 0,-1-1 0,0 1 0,1 0 0,-1-1 0,0 1 0,1 0 0,-1-1 0,1 1 0,-1 0 0,0-1 0,1 1 0,-1 0 0,1 0 0,-1 0 0,1-1 0,-1 1 0,1 0 0,-1 0 1,1 0-1,-1 0 0,1 0 0,-1 0 0,1 0 0,0 0 50,42-3-820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2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238 172 4633,'-5'-8'3538,"5"7"-3478,0 0 0,-1 0 0,1 0 0,0 1 0,0-1 0,-1 0 0,1 1 0,-1-1 0,1 0 0,-1 0 0,1 1 0,-1-1 0,1 1 0,-1-1 0,1 1 0,-1-1 0,1 1 0,-1-1 0,0 1 0,0-1 0,1 1 0,-1 0 0,0-1 0,1 1 0,-1 0 0,0 0 0,0-1 0,0 1 0,1 0 0,-1 0 0,0 0 0,0 0 1,0 0-61,-5 1-24,0 1 0,0-1 0,0 1 0,0 0 0,0 1 0,0-1 0,0 1 0,1 0 0,-1 1 0,1-1 0,-4 5 24,-3 2-10,1 1 1,0 1-1,-5 7 10,3-3-22,2-4 12,1 1-1,0 0 1,1 0 0,0 1 0,1 0 0,-1 4 10,7-14-4,1-1 1,-1 1 0,1 0 0,0-1 0,0 1-1,0 0 1,0 0 0,1 0 0,0-1-1,0 1 1,0 0 0,0 0 0,0 0-1,1 0 1,0 0 0,0-1 0,0 1-1,0 0 1,0 0 0,1-1 0,0 1 0,-1-1-1,1 0 1,3 3 3,-4-4-6,1 0 0,-1-1 0,1 1 1,-1-1-1,1 1 0,0-1 0,0 0 0,0 0 0,0 0 0,0 0 0,0 0 0,0 0 1,0-1-1,0 1 0,0-1 0,0 1 0,1-1 6,2 0-7,-1 1 0,0-2 0,1 1 0,-1 0 0,1-1 0,-1 0 0,0 0 0,4-1 7,7-5-12,1 0 0,-1 0 1,0-2-1,4-2 12,-18 10-1,25-16-11,0-1-1,-1-1 1,-1-1 0,-1-2 0,3-4 12,-15 14-18,0-1 1,-1 0 0,0 0-1,-1-1 1,0-1 0,-1 1-1,-1-1 1,-1-1 0,0 1-1,2-11 18,-6 20-7,-1 1 0,0-1 0,-1 0 0,1 0 0,-1 0 0,0 0 0,-1 0 0,1 0 0,-1 0 0,0 1 0,-1-1 0,0-1 7,1 4-13,0 0-1,-1 0 1,1 0-1,-1 0 0,0 1 1,0-1-1,0 1 0,0-1 1,0 1-1,-1 0 0,1 0 1,-1 0-1,1 0 1,-1 0-1,0 0 0,1 1 1,-1-1-1,0 1 0,0 0 1,0 0-1,0 0 1,-1 0-1,-1 0 14,-7 0-150,0 1 1,1 1-1,-1 0 0,0 0 0,1 1 1,0 0-1,-1 1 0,1 1 1,0 0-1,0 0 0,1 1 1,-4 2 149,-14 8-625,-24 19 625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2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184 174 4761,'-22'16'512,"0"0"-1,1 2 1,1 0 0,-12 15-512,24-25 42,2 0 1,-1 1 0,1-1-1,0 1 1,1 1 0,0-1 0,1 1-1,0-1 1,0 1 0,1 0-1,0 1 1,1-1 0,0 5-43,1-13 20,1 0 1,0 1-1,0-1 1,0 1-1,0-1 1,0 1-1,1-1 1,-1 0-1,1 1 0,0-1 1,-1 1-1,1-1 1,0 0-1,0 0 1,1 0-1,-1 0 1,0 0-1,1 0 1,-1 0-1,1 0 1,0 0-1,0 0 0,-1-1 1,1 1-1,0-1 1,0 0-1,0 1 1,1-1-1,-1 0 1,0 0-1,3 0-20,2 2 27,1-1-1,0-1 0,0 0 1,0 0-1,0 0 1,0-1-1,0 0 1,1-1-1,1 0-26,13-3-59,0-1 1,0-1-1,0-1 0,-1-1 1,0-1-1,0 0 0,-1-2 1,-1-1-1,1 0 0,-2-2 1,0 0-1,0-2 59,-12 11-41,-1-1 1,0 0-1,0 0 1,-1-1-1,0 0 0,0 0 1,-1 0-1,1 0 0,-2-1 1,1 1-1,1-7 41,-3 8-5,-1 1 0,0 0 0,-1 0 0,1 0 0,-1 0-1,0-1 1,0 1 0,0 0 0,-1 0 0,0 0 0,0 0 0,0 0 0,-1 0-1,0 0 1,0 0 0,0 0 0,0 1 0,-1-1 0,-2-2 5,-7-10-11,-1 2 1,-1 0 0,-1 0-1,0 1 1,-1 1 0,0 0-1,-1 2 1,-11-7 10,23 14-44,-1 0 0,0 1 0,-1 0 0,1-1 0,0 2 0,-1-1 0,0 1 0,0 0 0,1 1 0,-1-1 0,0 1 0,0 1 0,-7-1 44,9 2-44,-1 0 1,1 0-1,0 1 0,0 0 0,-4 1 44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3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151 243 5097,'-23'5'351,"11"-2"-140,1 0 0,-1 0 1,1 1-1,0 1 0,-1 0-211,9-3 41,-1 0 0,1 0 0,-1 0 0,1 1 0,0 0 1,0 0-1,0-1 0,0 2 0,0-1 0,1 0 0,0 1 0,-1-1 0,1 1 0,1-1 0,-1 1 1,-1 4-42,0-1 7,1 0 1,0 1 0,1-1-1,-1 1 1,1-1 0,1 1-1,-1-1 1,1 1 0,1 4-8,-1-9-2,1 0 0,0 0 1,-1 0-1,1 0 0,0 0 0,1 0 1,-1 0-1,0-1 0,1 1 1,-1-1-1,1 1 0,0-1 0,0 1 1,0-1-1,0 0 0,0 0 1,1 0-1,-1 0 0,1 0 0,-1-1 1,1 1-1,-1-1 0,1 0 1,2 1 1,3 1-3,1 0 1,-1-1 0,1 0 0,0-1 0,0 0 0,0 0 0,0-1 0,0 0 0,2-1 2,20-3 2,-2 0 0,4-3-2,-13 3-7,-8 1 8,17-2-117,-1-2-1,1 0 0,-1-2 1,1-2 116,-22 8-90,0 0 0,0-1 0,0 0 0,-1 0 1,1 0-1,-1-1 0,0 0 0,0 0 0,-1 0 1,1-1-1,-1 0 0,-1 0 0,1 0 0,-1-1 0,0 0 1,0 0-1,2-6 90,-1-3-137,0-1 0,-2 1 0,0-1 0,-1 1 1,0-1-1,-1 0 0,-2-13 137,1 19 68,-1 0 0,-1 0 0,1 0 0,-2 0 0,0 0 0,0 0 0,-1 1 0,0-1 0,0 1 0,-1 0 0,-1 1 0,0-2-68,4 9 54,0 0 0,1-1 0,-1 1 0,0 0 0,0 0 0,0 0 0,-1 1 0,1-1 0,0 0 0,-1 1-1,1-1 1,-1 1 0,1 0 0,-1 0 0,0 0 0,1 0 0,-1 0 0,0 1 0,-1-1-54,1 1 28,-1 1 1,1-1-1,0 1 1,-1-1 0,1 1-1,0 0 1,0 0-1,0 0 1,-1 1 0,1-1-1,0 1 1,1 0-1,-1-1 1,0 1-1,0 1 1,-1 1-29,-32 33-59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8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77 1840,'-31'-49'698,"30"48"-640,1 1 1,-1-1-1,1 0 0,-1 1 1,1-1-1,-1 0 1,1 1-1,-1-1 0,1 0 1,0 1-1,-1-1 1,1 0-1,0 0 0,-1 0 1,1 1-1,0-1 0,0 0 1,0 0-1,0 0 1,0 1-1,0-1 0,0 0 1,0 0-1,0 0 1,0 1-1,1-1 0,-1 0 1,0 0-1,1 0-58,0-3 2616,-9 44-2550,4-6-74,-14 82-304,0 103 312,21 157-496,-2-359 483,1-1 1,1 1-1,3 9 13,3 23 36,-9-46-68,0-1-1,0 0 1,-1 0 0,1 0 0,0 0 0,-1 1 0,0-1 0,1 0 0,-1 0-1,0 0 1,0 0 0,0 0 0,0 0 0,-1-1 0,1 1 0,-1 0 0,1-1 0,-1 1-1,1-1 1,-1 1 0,0-1 0,1 0 0,-1 1 0,0-1 0,-1 0 32,-20 12-339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29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0 164 1928,'5'-7'207,"0"1"-1,0 1 0,0-1 0,0 1 0,1 0 0,0 0 0,0 0 0,0 1 0,1 0 1,6-3-207,13-6 18,1 2 0,8-2-18,-18 7 60,42-14-70,21-4 10,-58 18 6,0 2-1,0 1 1,0 0 0,0 2 0,13 0-6,-29 2 5,-1-1-1,1 1 1,0 0-1,-1 0 1,1 0 0,0 1-1,-1 0 1,0 0 0,1 0-1,-1 1 1,2 1-5,-5-2 1,0-1 0,0 1 0,0-1 1,-1 1-1,1 0 0,0-1 0,-1 1 0,0 0 1,1 0-1,-1 0 0,0 0 0,0 1 0,0-1 0,0 0 1,-1 0-1,1 0 0,0 1 0,-1-1 0,0 0 1,1 1-1,-1-1 0,0 1 0,0-1 0,-1 0 0,1 1 1,0-1-1,-1 0 0,1 0 0,-1 1-1,-2 4 8,1 0-1,-1 0 1,0 0 0,-1-1-1,1 1 1,-1-1-1,-1 0 1,0 1-8,-43 45 71,35-39-49,-17 17-92,-1-1 1,-2-2 0,-1-1 0,0-2 0,-2-1 0,-2-2 69,3-2-240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0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392 536 1816,'3'-6'229,"2"-3"57,-1 0 0,0 0 0,-1-1-1,0 1 1,0-2-286,-2 9 10,-1 0 0,1 0 0,-1 0 0,0 0 0,0 0-1,0 0 1,0 0 0,0 0 0,0 0 0,0 1 0,-1-1 0,1 0-1,-1 0 1,1 0 0,-1 0 0,0 0 0,0 1 0,0-1-1,0 0 1,0 1 0,0-1 0,0 1 0,0-1 0,-1 1 0,1-1-1,-1 1 1,1 0 0,-2-1-10,-4-2 132,1 1 0,-1 0 1,0 1-1,0 0 0,0 0 0,0 0 0,0 1 0,-1 0 0,1 0 0,0 1 1,-1 0-1,1 0 0,0 1 0,-4 0-132,-4 2 319,1 0 0,-1 0 0,1 2 0,0 0 0,1 0 0,-12 7-319,10-4 32,0 1 0,1 1 1,0 0-1,1 1 1,0 1-1,1 0 1,0 0-1,1 1 0,-3 5-32,8-11-7,1 0-1,1 0 0,-1 1 1,1 0-1,0 0 0,1 0 1,0 0-1,0 1 0,1-1 1,0 1-1,0 0 0,1-1 0,0 1 1,1 0-1,0 0 0,0 0 1,1-1-1,2 9 8,-2-12-9,0 0 0,1-1 1,-1 1-1,1-1 0,0 1 0,0-1 0,1 0 1,0 1-1,-1-1 0,1-1 0,1 1 0,-1 0 1,0-1-1,1 0 0,0 1 0,0-1 0,0-1 1,0 1-1,0-1 0,0 1 0,1-1 0,-1-1 1,1 1-1,0 0 0,-1-1 0,1 0 0,0 0 1,0-1 8,3 1-9,0-1 1,1 0 0,-1 0 0,0-1-1,0 0 1,0 0 0,0-1-1,-1 0 1,1 0 0,0-1 0,-1 0-1,1 0 1,-1-1 0,0 0 0,0 0-1,2-3 9,4-4-8,-1 0 0,0-1 0,-1 0 0,0-1-1,-1 0 1,0-1 0,-1 0 0,-1-1 0,0 1 0,-1-2-1,0 1 1,-2-1 0,0 0 0,0 0 0,-2 0 0,1-7 8,-1 10 79,-2 15 12,-4 23-4,-2-5-85,0 1 0,2-1 1,0 1-1,1-1 0,1 1 1,1 0-1,2 14-2,-1-27 0,0 1-1,1-1 1,0 0 0,0 0 0,0 0-1,1-1 1,1 1 0,3 6 0,-5-12-1,0 1 0,0 0-1,0 0 1,0-1 0,1 1 0,-1-1 0,1 0-1,0 1 1,0-1 0,0-1 0,0 1 0,0 0 0,0-1-1,0 1 1,1-1 0,-1 0 0,0 0 0,1-1-1,-1 1 1,1-1 0,-1 1 0,2-1 1,5-1 2,0 1 0,0-2 0,0 0 0,0 0-1,0 0 1,-1-1 0,1-1 0,-1 0 0,0 0 0,0-1 0,0 0 0,0 0 0,-1-1 0,7-6-2,14-12 23,-2-2 1,0 0-1,8-13-23,-23 26 16,4-6 111,1 0 0,9-18-127,-22 32 43,-2 1 0,1-1 0,0 0 1,-1 1-1,0-1 0,0 0 1,0-1-1,-1 1 0,0 0 1,0 0-1,0-1 0,-1 1 1,1 0-1,-1-1 0,-1-2-43,1 6 21,-1 0-1,1-1 1,-1 1-1,1 0 1,-1 0 0,0 0-1,0 0 1,0 0-1,0 0 1,-1 0 0,1 0-1,0 0 1,-1 1-1,1-1 1,-1 0-1,0 1 1,1-1 0,-1 1-1,0 0 1,-1-1-21,-1 0 14,0 1 1,0-1 0,1 1-1,-1 0 1,0 0 0,0 0-1,0 1 1,0 0-1,0-1 1,-1 1 0,0 1-15,-6 0 6,0 0 0,1 1 0,-1 0-1,1 1 1,-1 1 0,1-1 0,0 2 0,-5 2-6,12-6-1,1 1 0,-1-1 0,1 1 0,0 0 0,-1 0 0,1 0 0,0 0 0,0 0 0,0 0 0,-1 2 1,3-3-1,0-1 0,0 0 1,0 0-1,-1 0 0,1 1 0,0-1 0,0 0 0,0 0 0,0 1 1,0-1-1,0 0 0,0 0 0,0 1 0,0-1 0,0 0 0,0 1 0,0-1 1,0 0-1,0 0 0,0 1 0,0-1 0,1 0 0,-1 0 0,0 0 0,0 1 1,0-1-1,0 0 0,0 0 0,0 1 0,1-1 0,-1 0 0,0 0 0,0 0 1,0 0-1,1 1 0,-1-1 0,0 0 1,21 2-39,22-8-101,1-1 0,31-11 140,10-1-139,-57 13 91,-4 0 15,-1 1 1,1 2-1,0 0 0,0 2 1,0 0-1,10 2 33,-30-1-2,-1 1 1,1 0-1,-1-1 0,0 1 0,1 0 1,-1 1-1,1-1 0,-1 1 0,0-1 1,0 1-1,0 0 0,0 0 0,0 0 0,2 3 2,-4-3 1,1 0-1,0 0 0,-1 0 0,0 1 1,1-1-1,-1 0 0,0 1 0,0-1 1,-1 1-1,1 0 0,0-1 0,-1 1 1,0-1-1,1 1 0,-1 2 0,-1 8 6,-1 0 0,0 0-1,-1 0 1,-1 0 0,0 0 0,0-1 0,-2 2-6,-10 35 12,14-38-13,0 0-1,1 0 1,0 0 0,1 0-1,0 1 1,1-1-1,0 0 1,1 0 0,1 4 1,-2-11-1,0 0 0,1 0 0,-1 0 0,1 0 0,-1 0 0,1-1 0,0 1 0,1 0 0,-1-1 0,1 0 0,-1 0 0,1 1 0,0-1 0,0-1 0,0 1 0,1 0 0,-1-1 0,1 0 0,-1 0 0,1 0 1,0 0-1,0 0 0,-1-1 0,1 0 0,1 0 0,-1 0 1,6 0-1,0 0 0,0-1 0,0 0 0,0 0 0,0-2 0,-1 1 0,1-1 0,0 0 0,-1-1 0,1 0 0,-1-1 0,0 0 1,2-1 0,9-6 12,-1 0 0,0 0 0,-1-2 1,-1-1-1,8-7-12,-10 6 118,0 0-1,-1-1 1,-1-1-1,-1 0 1,0-1 0,-1 0-1,5-13-117,2-10 330,-1-1-1,-2-1 0,-1-4-329,-8 25 29,-1-1 1,-1 0-1,-1 0 0,-1 0 0,-1 0 1,-1-1-1,-1 1 0,-1 0 0,-1 0 0,-1 0 1,-1 0-1,-6-15-29,10 34-5,-1-1 0,0 1-1,0 0 1,-1 0 0,0 0 0,1 0 0,-1 0-1,0 0 1,-1 1 0,1-1 0,-1 1-1,1 0 1,-1 0 0,0 0 0,0 1 0,0-1-1,-1 1 1,1 0 0,-1 0 0,0 0 5,4 2 2,-1-1-1,1 1 1,-1-1 0,1 0-1,0 0 1,-1 1 0,1-1-1,0 0 1,0 0 0,-1 0-1,1 0 1,0-1 0,0 1-1,0 0 1,0 0 0,0-1-1,1 1 1,-1 0 0,0-1 0,1 1-1,-1-1 1,0 1 0,1-2-2,0 3 13,1 18-14,12 71-25,2 25 22,-11-35 17,-4 0 0,-4 11-13,0 106-147,5-179 72,1 1-450,-2 0 1,0 1-1,-1-1 0,0 0 1,-2 1-1,0-1 0,-2 3 525,-4 0-1012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0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87 7330,'7'-6'274,"0"0"0,0 0 0,1 1 0,0 0 0,0 0 1,1 1-1,-1 0 0,1 0 0,0 1 0,0 0 1,6 0-275,17-4-309,1 2 0,24 0 309,-22 2 77,183-10-1328,-162 13 494,-1 2-1,51 9 758,-101-10-15,1 0 1,-1 0-1,0 0 1,0 0-1,0 1 1,0 0-1,-1 0 1,1 0-1,0 0 1,-1 1-1,0 0 1,1 0-1,-1 0 1,0 1 14,-2-1 41,1 0-1,-1 0 1,0 1 0,0-1 0,-1 1-1,1 0 1,-1-1 0,1 1-1,-1 0 1,0 0 0,-1-1 0,1 1-1,-1 0 1,0 0 0,0 0 0,0 0-1,0 1-40,-1 10 289,-1-1 0,-1 0-1,-2 9-288,1-8 177,1 0-1,1 0 0,0 3-176,2-9 29,0 0 1,0 0-1,1 0 0,0-1 0,0 1 0,1 0 0,0-1 1,1 1-1,0-1 0,1 2-29,-3-8-3,1 1-1,-1 0 1,1 0 0,0-1 0,0 1-1,0-1 1,0 1 0,0-1 0,0 0-1,1 0 1,-1 0 0,1 0 0,0-1-1,-1 1 1,1 0 0,0-1 0,0 0-1,0 0 1,0 0 0,0 0 0,0 0-1,0-1 1,1 1 0,-1-1 0,0 0-1,0 0 1,0 0 0,0 0 0,3-1 3,6-2-132,-1 0 0,1 0 0,-1-1 1,0 0-1,-1-1 0,1-1 0,-1 0 1,0 0-1,0 0 0,-1-1 0,7-7 132,-2 2-164,-1-1 0,-1 0 0,0-1 0,-1 0 0,-1 0 0,0-1 0,3-7 164,-10 17-9,-1 0 0,1 0 0,-1 0 0,-1-1 0,1 1-1,-1 0 1,0-1 0,0 0 0,0 1 0,-1-5 9,0 7 8,0 0 0,-1-1 0,1 1 0,-1 0 0,0 0 0,0 0 0,0 0 0,-1 0 0,1 0 0,-1 0 0,1 0 0,-1 1 0,0-1 0,0 0 0,0 1 0,0 0 0,-1-1 0,1 1 0,-1 0-8,-5-4 18,1 1 0,-1 0 0,0 1 0,-1 0-1,1 0 1,-1 1 0,0 0 0,1 0 0,-1 1 0,0 0 0,-1 0 0,1 1 0,-7 0-18,8 1-51,-1 0 1,1 1 0,-1 0 0,1 0 0,0 0 0,-1 1 0,1 0 0,0 1 0,0 0 0,0 0 0,0 1 0,1 0-1,0 0 1,-1 1 0,0 1 50,-30 30-1201,10 6 522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0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 7322,'4'-2'72,"1"-1"0,-1 2 1,1-1-1,-1 0 0,1 1 1,0 0-1,0 0 0,0 0 1,-1 0-1,1 1 0,0 0 1,0 0-1,0 0 1,0 1-1,0 0 0,0 0 1,-1 0-1,1 0 0,0 1 1,-1-1-1,1 1 0,-1 1 1,0-1-1,1 0 0,-1 1 1,0 0-1,0 1-72,4 2-273,-1 0-1,1 0 1,-1 1-1,-1 1 1,1-1-1,-1 1 1,-1 0-1,1 0 1,-1 1-1,-1 0 1,0 0-1,0 0 1,0 1 273,-1 2-246,-1-1 1,0 1-1,0 0 0,-1-1 0,-1 1 1,0 0-1,-1 3 246,-3 23 13,-6 23-13,4-27 1638,-1 32-1638,8-51 1135,6-27 192,4-8-1061,40-58-29,3 3 0,4 3 0,3 2 0,10-4-237,-66 69 3,0 0-1,1 0 0,-1 0 0,1 1 1,0 0-1,1 0 0,4-2-2,-9 6 0,-1-1-1,1 0 1,0 1-1,0 0 1,0-1 0,0 1-1,0 0 1,0 0-1,-1 0 1,1 0 0,0 0-1,0 1 1,0-1-1,0 0 1,0 1-1,-1 0 1,1-1 0,0 1-1,0 0 1,-1 0-1,1 0 1,0 0-1,-1 0 1,1 0 0,-1 0-1,0 1 1,1-1-1,-1 1 1,0-1-1,0 1 1,1-1 0,5 10-24,0-1 1,-1 1-1,0 0 0,0 1 1,-1-1-1,0 1 0,0 7 24,8 27-838,1 20 838,-1-5-735,14 46 113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2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475 757 1632,'-5'-1'86,"0"-1"-1,0 1 1,0 0-1,0 0 1,0 1-1,0 0 1,0 0-1,0 0 1,0 0 0,-2 1-86,-52 12-77,40-8 147,-19 4-4,5-2 185,0 1 0,1 1-1,1 2 1,-1 1 0,-25 15-251,50-23 83,1 1 1,0-1 0,0 1-1,0 0 1,0 0 0,1 1-1,0-1 1,0 1 0,0 1-1,1-1 1,0 0 0,0 1-1,0 2-83,2-5 28,0 0-1,1 0 1,0 1-1,0-1 0,0 1 1,0-1-1,0 1 1,1-1-1,0 1 1,0-1-1,0 1 0,1-1 1,-1 1-1,1-1 1,0 1-1,1-1 1,-1 1-1,1-1 1,-1 0-1,1 0 0,1 0 1,1 4-28,1-2 13,0-1 0,-1 1 1,2-1-1,-1 0 0,1-1 1,-1 1-1,1-1 0,0 0 0,1-1 1,-1 1-1,1-1 0,0 0 0,-1-1 1,1 0-1,0 0 0,1 0 1,-1-1-1,0 0 0,0 0 0,0-1 1,1 0-1,-1 0 0,6-2-13,2 1 49,0-2-1,0 0 1,0 0-1,-1-1 0,1-1 1,-1-1-1,0 0 1,0-1-1,-1 0 0,13-9-48,-6 0 77,-1-1 0,-1 0 0,0-2 0,-2 0 0,0-1 0,-1 0 0,-1-1 0,-1-1 0,-1 0 0,0-1 0,-2 0 0,-1-1 0,-1 0 0,-1 0 0,-1-1 0,-1 0 0,0-6-77,-3 7 152,-2 1 1,0-1 0,-1 1 0,-2-1 0,-3-13-153,-30-118 392,29 129-369,-61-249 91,67 271-112,-9-25 7,5 23-6,0 14-2,-2 26-7,0 0 1,3 0-1,0 15 6,-1 110-27,4-110 22,0 38 1,4 0 1,4 0 0,3-1 0,4 0 0,10 25 3,-20-95 0,1-1 0,1 1 0,0-1 0,1 0 1,0 0-1,9 13 0,-14-26 0,0 1 1,-1-1 0,1 0-1,0 0 1,1 0-1,-1 0 1,0 0 0,1 0-1,-1-1 1,1 1-1,-1-1 1,1 1 0,-1-1-1,1 0 1,0 0-1,0-1 1,0 1-1,0 0 1,0-1 0,-1 0-1,1 1 1,0-1-1,0-1 1,0 1 0,0 0-1,0-1 1,0 1-1,0-1 1,0 0-1,8-3 8,-1 0 1,1-1-1,-1-1 1,0 1-1,-1-2 1,9-6-9,40-35-105,-1-3-1,37-45 106,-77 79-109,3-5-75,57-61-755,-65 69 689,0-1 0,-1 0 1,-1-1-1,6-12 250,-16 27 2,1 0-1,-1 0 1,1 0 0,0 0-1,-1 0 1,0 0-1,1 0 1,-1 0 0,0-1-1,0 1 1,1 0 0,-1 0-1,0 0 1,0 0-1,0-1 1,-1 1 0,1 0-1,0 0 1,0-1-2,-1 1 5,1 1 0,-1-1 0,1 1 1,-1 0-1,1-1 0,-1 1 0,1 0 0,-1-1 0,1 1 0,-1 0 0,0-1 1,1 1-1,-1 0 0,1 0 0,-1 0 0,0 0 0,1 0 0,-1 0 1,0 0-1,1 0 0,-1 0 0,1 0 0,-1 0 0,0 0 0,1 0-5,-6 1 30,1 1 0,0-1-1,0 1 1,0 0 0,0 0-1,0 1 1,-1 0-30,-2 3 14,0 0 1,0 1-1,1 0 1,0 0-1,1 1 1,-1 0-1,1 0 1,1 0-1,0 0 0,0 1 1,0 0-1,1 0 1,1 1-1,-1-1 1,2 1-1,-1-1 1,1 1-1,0 7-14,1-10 11,1 0-1,-1 0 0,2 0 1,-1 0-1,1 0 0,0 0 1,0 0-1,1-1 1,0 1-1,0 0 0,1-1 1,1 4-11,-1-5 7,0-1 1,0 1-1,0 0 1,1-1-1,-1 0 0,1 0 1,1 0-1,-1 0 1,0-1-1,1 1 1,0-1-1,-1 0 1,1-1-1,1 1 0,-1-1 1,4 1-8,6 2 18,1-2 1,0 0 0,0 0-1,0-2 1,0 0-1,0 0 1,1-2 0,-1 0-1,0-1 1,0 0-1,15-6-18,-12 4 65,-1-2 0,1 0 0,-2-2 0,1 0 0,-1 0 0,0-2 0,-1 0 0,0-1 0,13-12-65,-17 13 138,-2-1 0,1 0 0,-1-1 0,-1 0-1,0 0 1,-1-1 0,-1 0 0,0-1 0,0 0-1,-1 0 1,-1 0 0,2-10-138,-7 23 4,1-3 9,1 0 1,-1-1-1,1 1 0,0 0 1,0 0-1,1-1-13,-3 4 1,1 0-1,-1 1 1,1-1 0,0 0 0,-1 1-1,1-1 1,0 0 0,-1 1-1,1-1 1,0 1 0,0-1-1,-1 1 1,1 0 0,0-1 0,0 1-1,0 0 1,0-1 0,0 1-1,0 0 1,-1 0 0,1 0 0,0 0-1,0 0 1,0 0 0,0 0-1,0 0 1,0 0 0,0 0 0,0 1-1,-1-1 1,1 0 0,0 0-1,0 1 1,0-1-1,2 2 0,0-1 0,0 1 0,-1 0-1,1 0 1,0 0 0,-1 0 0,1 0 0,-1 0 0,0 1-1,0-1 1,0 1 0,0 0 0,0 1 0,19 40-4,-5-6 2,-12-30 2,1 0-1,0 0 1,0 0-1,1-1 1,0 0-1,0 0 1,5 4 0,-8-9 0,-1 0 0,1 0 0,0 0 1,0-1-1,0 1 0,0-1 1,0 0-1,0 0 0,0 0 0,0 0 1,0-1-1,1 1 0,-1-1 0,0 0 1,0 0-1,1 0 0,-1 0 0,0 0 1,0-1-1,0 0 0,1 1 0,-1-1 1,0 0-1,1-1 0,11-4 9,0-1 0,0 0-1,-1-1 1,0-1 0,0 0 0,-1-1 0,0 0 0,-1-1 0,0-1 0,-1 0 0,0 0-1,-1-1 1,0-1 0,-1 1 0,0-3-9,-8 14-1,0 0 1,0 0-1,0 0 0,0 0 1,-1 0-1,1-1 0,-1 1 1,1 0-1,-1 0 0,0-1 1,0 1-1,0 0 0,0-2 1,0 3 0,0 1-1,0-1 1,-1 1 0,1-1-1,0 1 1,0-1-1,-1 1 1,1-1-1,0 1 1,0-1 0,-1 1-1,1 0 1,-1-1-1,1 1 1,0 0 0,-1-1-1,1 1 1,-1 0-1,1-1 1,-1 1 0,1 0-1,-1 0 1,0-1-1,-1 1 0,1 0 1,0 0-1,-1 0 0,1 0 0,-1 0 0,1 0 0,0 0 1,-1 0-1,1 1 0,0-1 0,-2 1 1,0-1-12,1 1 0,-1 0 0,1 0 0,-1 0-1,1 0 1,-1 1 0,1-1 0,0 1 0,0 0 0,-1-1-1,1 1 1,0 0 0,1 0 0,-1 0 0,0 0 0,0 1 0,1-1-1,-1 2 13,1-3-40,1-1 11,0 0 16,0 0-11,0 0-56,0 0-156,0 0-374,0 0-459,0 0-614,-2 0 673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3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76 6777,'-119'-58'2301,"118"57"-2239,0 0-1,0 1 1,0-1 0,0 1 0,1-1 0,-1 1-1,0-1 1,0 1 0,0-1 0,0 1-1,0 0 1,0 0 0,0-1 0,0 1 0,0 0-1,0 0 1,0 0 0,0 0 0,0 0-1,-1 0 1,1 0 0,0 1 0,0-1-62,5 11-447,-3-8 181,5 10 193,1-1-1,0 0 1,1 0-1,0-1 0,1 0 1,0 0-1,0-1 1,2 1 73,2 3-49,-7-8 41,12 14-13,0 0 0,-1 2 0,5 9 21,-17-23 8,-1 0-1,0 0 0,-1 1 0,0 0 1,0 0-1,0 0 0,-1 0 1,-1 0-1,0 0 0,1 8-7,-2-12 18,1 0 0,-1 0 0,0 1 0,0-1-1,-1 0 1,1 0 0,-1 0 0,0 0 0,-1 0 0,1 0 0,-1 0-1,0-1 1,0 1 0,0-1 0,-1 1 0,0 0-18,3-5 6,0 0 1,0 1-1,0-1 1,0 0-1,-1 1 1,1-1-1,0 0 1,0 1 0,0-1-1,-1 0 1,1 0-1,0 1 1,0-1-1,-1 0 1,1 0-1,0 1 1,-1-1-1,1 0 1,0 0-1,-1 0 1,1 0 0,0 1-1,-1-1 1,1 0-1,0 0 1,-1 0-1,1 0 1,0 0-1,-1 0 1,1 0-1,0 0 1,-1 0-1,1 0 1,0 0 0,-1 0-1,1 0 1,-1 0-1,1-1 1,0 1-1,-1 0 1,1 0-1,0 0 1,0 0-1,-1-1 1,1 1 0,0 0-1,-1 0 1,1-1-1,0 1 1,0 0-1,-1 0 1,1-1-1,0 1 1,0 0-1,0-1 1,0 1-1,-1 0 1,1-1 0,0 1-1,0 0 1,0-1-1,0 1-6,-3-25 203,5 12-171,0-1 0,0 1 1,1-1-1,1 1 0,0 0 1,1 0-1,5-9-32,12-23-12,13-17 12,-34 62 1,10-19-17,0 1 0,2 0 0,0 1 0,1 0 0,7-6 16,-15 18-11,0 0 0,0 0 0,0 0 1,0 1-1,1 0 0,0 0 0,0 0 1,0 1-1,0 0 0,0 0 0,1 1 1,0 0-1,-1 1 0,1-1 0,0 1 0,5 1 11,-8 0-7,0 1-1,-1-1 1,1 1-1,-1 0 0,1 1 1,-1-1-1,1 1 0,-1 0 1,0 0-1,0 0 0,0 1 1,0 0-1,0-1 0,0 1 1,-1 1-1,0-1 0,1 0 1,0 3 7,9 10-18,0 1 0,-2 0 0,8 15 18,2 4-5,-8-18 7,0 0-1,0-1 0,2 0 0,0-1 1,1-1-1,0-1 0,15 10-1,-25-19-1,0-1-1,1 0 1,0-1-1,0 1 1,0-1-1,0-1 1,0 1 0,1-1-1,-1-1 1,1 1-1,-1-1 1,1 0 0,0-1-1,-1 0 1,1 0-1,0-1 1,-1 0 0,1 0-1,-1-1 1,1 1-1,-1-2 1,0 1-1,4-3 2,13-8 3,-1-1-1,-1-1 0,0-1 0,-1-1 1,-1-1-1,0-1 0,-2 0 0,0-2 0,5-8-2,-19 24 13,1-1 0,-1 0 0,0-1-1,-1 1 1,1-1 0,-1 0 0,0 0-1,-1 0 1,0 0 0,0 0-1,0-3-12,-2 7 7,0 1 0,1-1 0,-2 1-1,1-1 1,0 1 0,0-1 0,-1 1-1,1-1 1,-1 1 0,0-1 0,0 1-1,0-1 1,0 1 0,0 0 0,0 0-1,-1 0 1,1 0 0,-1 0 0,0 0-1,1 0 1,-1 0 0,0 0 0,0 1-1,0-1 1,0 1 0,0-1 0,-1 1-1,1 0 1,0 0 0,-1 0 0,1 0-1,0 0 1,-1 1 0,0-1-7,-4 0 2,0-1-1,0 2 1,0-1 0,0 1-1,0 0 1,0 0 0,0 0-1,0 1 1,0 1 0,-2 0-2,6-2-1,1 1 0,-1 0 1,1 0-1,0 0 1,-1 0-1,1 0 1,0 0-1,0 1 1,-1-1-1,1 1 1,0 0-1,1 0 1,-2 1 0,2-2 0,0 1 0,0-1 0,0 1-1,0-1 1,1 1 0,-1-1 0,1 1 0,-1 0 0,1-1 0,0 1 0,0 0 0,0-1 0,0 1 0,0 0-1,0 0 1,0-1 0,0 1 0,1 0 0,-1-1 0,0 1 0,1-1 0,0 2 0,1 3-2,1 0 0,0-1 0,0 1 1,1-1-1,0 0 0,0 1 0,0-2 0,0 1 1,1 0-1,0-1 0,3 3 2,12 8-16,1-1 1,10 4 15,-6-2-11,4 1 3,11 8-11,18 15 19,-46-31-1,-1 1 0,0 0 0,0 1-1,-1 0 1,0 0 0,5 11 1,-12-18 1,-1 0 0,1 0-1,-1 1 1,0-1 0,-1 1 0,1-1 0,-1 1 0,0 0 0,0-1 0,-1 1 0,1 0-1,-1 0 1,0 0 0,0-1 0,0 1 0,-1 0 0,0 0 0,0 0 0,0-1-1,-1 1 1,1-1 0,-1 1 0,0-1 0,0 1 0,-1-1 0,1 0 0,-2 1-1,-1 2 12,0 0 1,-1-1 0,0 0-1,0 0 1,0-1-1,-1 1 1,1-2 0,-1 1-1,-1-1 1,1 0 0,0 0-1,-1 0 1,0-1 0,0-1-1,-1 1-12,8-3 4,0 1 1,0-1-1,0 0 0,0 0 0,0 0 0,0 0 0,0 0 1,0 0-1,0 0 0,0 0 0,0 0 0,0 0 1,0 0-1,0-1 0,0 1 0,0 0 0,0-1 1,0 1-1,1-1 0,-1 1 0,0-1 0,0 1 0,0-1 1,1 0-1,-1 1 0,0-1 0,1 0 0,-1 1 1,0-1-1,1 0 0,-1 0 0,1 0 0,-1 0 1,1 0-1,0 1 0,-1-1 0,1 0 0,0 0 0,-1 0 1,1 0-1,0-1-4,0-3 4,-1 1 1,1-1-1,0 0 1,0 1-1,0-1 0,1 1 1,1-5-5,1-3-36,1 1 0,1-1-1,0 1 1,1 0 0,0 0 0,1 0 0,0 1 0,0 0 0,1 0-1,1 1 1,-1 0 0,1 1 0,1 0 0,2-1 36,10-8-81,0 2 1,1 1-1,1 1 1,0 1-1,1 0 0,1 2 81,37-11-158,55-10 158,-45 13-15,21-10 15,-92 27 18,0 0-1,1 0 1,-1 1 0,0-1-1,0 0 1,1 1 0,-1 0-1,1-1 1,-1 1-1,1 0-17,-3 1 17,1-1 0,-1 1 0,1-1 0,-1 1-1,1-1 1,-1 1 0,1 0 0,-1-1-1,1 1 1,-1 0 0,0-1 0,1 1-1,-1 0 1,0 0 0,0-1 0,1 1-1,-1 0 1,0 0 0,0-1 0,0 1-1,0 0 1,0 0 0,0-1 0,0 2-17,2 8 5,1 0 0,1 0 1,0 0-1,0 0 0,1-1 1,1 1-1,-1-1 0,1 0 1,1-1-1,0 0 0,2 3-5,-5-7-4,0-1 0,0 1-1,0-1 1,0 1 0,1-1-1,0-1 1,-1 1-1,1 0 1,0-1 0,0 0-1,1 0 1,-1-1 0,0 0-1,1 0 1,-1 0-1,0 0 1,1-1 0,-1 0-1,1 0 1,-1 0 0,1-1-1,-1 0 1,1 0-1,-1 0 1,0 0 0,0-1-1,0 0 1,0 0 0,0-1-1,0 1 1,0-1-1,0-1 5,0 0-121,-1 0-1,1 0 0,-1-1 1,0 1-1,0-1 0,0 0 1,-1 0-1,0-1 0,0 1 1,0-1-1,0 1 0,-1-1 0,0 0 1,-1 0-1,1 0 0,0-3 122,-1-31-506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6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559 739 5065,'0'-9'221,"0"-1"0,-1 1 0,0 0 0,0 0 0,-1 0 0,0 0 0,0 1 0,-1-1 0,0 1 0,-1-1 0,0 1 0,0 0 0,-1 0 0,0 0 0,-1 1 0,1 0 0,-1 0 0,0 0 0,-1 1 0,-4-3-221,-5-4 180,0 1 0,-1 1 0,0 1 1,-1 0-1,-1 1 0,1 1 0,-1 1 0,-15-4-180,24 8 120,0 1-1,0 0 1,-1 0 0,1 1-1,0 1 1,0-1-1,-1 2 1,1-1 0,0 1-1,-2 1-119,5 0 46,-1 0 0,1 0 0,-1 1 0,1 0 0,0 1-1,0-1 1,0 1 0,1 0 0,-1 1 0,1 0 0,0 0 0,0 0 0,-2 4-46,-3 4 7,0 0 0,1 0 0,1 1 0,0 1 0,0 0 1,2 0-1,-4 9-7,8-14-2,-1 0 1,1 0-1,1 0 1,-1 0-1,2 1 1,0-1-1,0 1 1,1-1-1,0 1 1,0-1-1,2 1 1,1 9 1,-2-15-1,1 1-1,0-1 1,0 0 0,0 0 0,1 0 0,0 0 0,0 0 0,0-1 0,0 1-1,1-1 1,0 0 0,0 0 0,0 0 0,4 3 1,0-2 2,-1 0 0,1-1 0,0 0 1,1 0-1,-1-1 0,1 0 0,-1 0 0,1-1 0,0 0-2,12 1-1,0 0 0,0-2 0,0 0-1,-1-2 1,1 0 0,0-1-1,18-5 2,-18 3-27,-1-1-1,0-1 1,0-1 0,0-1-1,-1 0 1,0-1-1,0-2 1,-1 0-1,-1 0 1,11-10 27,-24 16-4,1 0 0,-1 0 0,0 0 0,0-1 0,0 1 0,-1-1 0,0 0 0,0 0 0,0 0 0,-1-1 0,0 1 0,0 0 0,0-1 1,-1 0-1,0 1 0,-1-1 0,1 0 0,-1 1 0,-1-1 0,1 0 0,-2-5 4,2 12 0,0-1 0,0 0 0,0 0 0,0 0 0,-1 0 0,1 0 0,0 0 0,-1 0 0,1 0 0,0 1 0,-1-1 0,1 0 0,-1 0 0,1 0 0,-1 1 0,0-1 0,1 0 0,-1 1 0,0-1-1,1 0 1,-1 1 0,0-1 0,0 1 0,0 0 1,0 0-1,0 0 0,1 0 1,-1 0-1,0 0 1,1 1-1,-1-1 0,0 0 1,0 1-1,1-1 0,-1 0 1,0 1-1,1-1 0,-1 1 1,1-1-1,-1 1 1,1-1-1,-1 1 0,1-1 1,-1 1-1,0 0 0,-3 6 2,-1 0 0,1 0 0,1 0 0,-4 8-2,3-5-3,0 1 1,1 0 0,0 0 0,1 0 0,0 0 0,0 0-1,1 1 1,1-1 0,0 1 0,0-1 2,1-5-3,0-1 0,0 0 0,0 1 0,1-1 0,-1 0 1,1 0-1,1 0 0,-1 0 0,1 0 0,0-1 0,0 1 0,0-1 0,0 1 0,1-1 1,0 0-1,0-1 0,0 1 0,0-1 0,1 1 0,-1-1 0,1 0 0,1 0 3,3 1 1,0 0-1,0 0 0,1-1 1,0 0-1,-1-1 0,1 0 1,0-1-1,0 1 1,0-2-1,0 0 0,1 0 1,-1-1-1,0 0 0,6-2 0,-8 2 6,0-1 0,0 0-1,0-1 1,-1 0-1,1 0 1,-1-1-1,0 0 1,0 0 0,0 0-1,0-1 1,-1 0-1,0-1 1,0 1-1,0-1 1,0 0 0,-1-1-1,0 1 1,0-2-6,-3 3 10,0 1 0,0-1-1,-1 1 1,0-1 0,0 1 0,0-1 0,0 0 0,-1 1 0,0-1 0,0 0 0,0 0 0,0 1 0,-1-1 0,1 0 0,-1 1 0,-1-1 0,1 0 0,-1 1 0,0 0-1,1-1 1,-2 1 0,-1-4-10,-5-7 40,-1 0-1,0 1 1,-1 0-1,-1 0 1,-3-3-40,10 13 5,-11-15 39,17 18-42,0 1 0,0 0 0,0 0-1,0 0 1,0 0 0,0-1 0,0 1-1,0 1 1,0-1 0,0 0 0,0 0-1,0 0 1,0 0 0,0 1 0,0-1-1,0 0 1,1 1-2,32 5 7,89 5 9,48 7 11,-168-18-27,4 1 1,0 0-1,0 1 1,-1-1 0,1 2-1,2 0 0,-8-3 0,0 1-1,0 0 1,1-1-1,-1 1 0,0-1 1,0 1-1,0 0 1,0 0-1,0 0 1,0 0-1,-1 0 1,1 0-1,0 0 1,0 0-1,-1 0 1,1 0-1,0 0 1,-1 0-1,1 0 1,-1 1-1,1-1 1,-1 0-1,0 0 0,0 0 1,1 1-1,-1-1 1,0 0-1,0 1 1,0-1-1,0 0 1,-1 1 0,0 4-2,-1-1 0,0 1 0,0-1 0,0 0 0,-1 0 0,0 0 0,0 0 0,-3 3 2,-31 37 0,29-36-2,-1 2 2,0 1 0,1-1 0,0 2-1,0-1 1,2 1 0,-3 6 0,7-15 0,0 1 0,1-1 1,0 1-1,0-1 0,0 1 0,1-1 0,-1 1 1,1 0-1,0-1 0,1 2 0,-1-3-1,1-1 0,-1 1 0,1 0 0,0-1 1,0 1-1,0 0 0,0-1 0,1 1 0,-1-1 0,1 0 0,-1 1 0,1-1 0,0 0 0,0 0 1,0 0-1,0 0 0,1 0 1,3 2-1,-1-1-1,1 0 1,0 0 0,0-1 0,0 0 0,0 0-1,0 0 1,1-1 0,-1 1 0,0-2 0,1 1 0,-1-1-1,1 0 1,2 0 1,18-2 3,0-1 0,21-6-3,-48 9 0,45-8 3,0-3-1,-1-2 0,33-14-2,-62 20 1,1 0 0,-1 0 0,-1-1 0,1-1 0,-1-1-1,-1 0 1,0-1 0,0 0 0,-1-1 0,-1 0 0,0-1-1,0 0 0,-5 3 0,-1-1 0,1 1 0,-2-1 0,0 0 0,0 0 0,-1 0 0,0-1 0,-1 1 0,0-1 0,0-9 0,0-21 17,-3 0 0,-2-17-17,0 13 12,2 15 2,-13-163 23,10 161-17,-2-1 1,-1 1 0,-2 1-1,-9-24-20,14 46 21,-1 0 0,1 1-1,-2-1 1,1 1 0,-3-3-21,7 11 5,0-1 0,0 1 0,0-1 1,-1 1-1,1-1 0,0 1 0,-1-1 1,1 1-1,0 0 0,-1 0 0,0 0 0,1 0 1,-1 0-1,0 0 0,1 0 0,-1 1 1,0-1-1,0 1 0,0-1 0,1 1 0,-1 0 1,0-1-1,0 1 0,0 0 0,0 0 1,0 0-1,0 1 0,1-1 0,-1 0 0,0 1 1,0-1-1,-1 1-5,2 0 1,-1 0 0,1 0 0,0 1 0,0-1 0,-1 0 0,1 0 0,0 1 0,0-1 0,0 1 0,0-1 0,0 1 0,1-1 0,-1 1 0,0-1 0,1 1 0,-1 0 0,1-1 1,0 1-1,-1 0 0,1 0-1,-1 4 0,1 0 0,-1 1 1,1-1-1,1 0 1,0 3-1,3 16 0,2 0 0,1-1 1,1 1-1,6 10 0,15 49 0,0 41 3,-6 2 0,-2 22-3,-11-77 2,-4-30-5,-1-15-13,-1 1 0,-1 0 0,-2 0 0,-1 18 16,-1-40-133,0-1 0,-1 1-1,1-1 1,-1 1 0,-1 3 133,-4 2-3305,5-12 2430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3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87 429 6353,'-2'0'127,"1"0"-1,0 0 1,0 1-1,0-1 0,0 0 1,0 1-1,0-1 0,0 0 1,0 1-1,0-1 1,0 1-1,0 0 0,0-1 1,0 1-1,1 0 1,-1-1-1,0 1 0,0 0 1,1 0-1,-1 0 1,0 0-1,1 0 0,-1 0 1,1-1-1,-1 2 0,1-1-126,-10 31 47,8-20 114,-11 35-80,3-16-189,2 2 0,1 0 0,1-1 0,-1 31 108,7-55-49,0 0-1,0 0 1,0 0-1,1-1 1,0 1-1,1 0 1,0-1-1,0 1 1,0-1-1,1 0 1,0 0-1,1 0 1,0 0-1,0 0 1,0-1-1,1 1 1,0-1-1,0 0 1,0-1-1,1 1 1,0-1-1,0 0 1,1 0 49,3 1-20,1-1 1,-1 0 0,1-1 0,0 0-1,1 0 1,-1-1 0,1-1-1,-1 0 1,1-1 0,0 0 0,-1 0-1,10-2 20,12-1 130,0-1 0,0-2 0,29-8-130,-33 6 153,0-2 0,0 0-1,0-2 1,-2-1-1,1-1 1,-2-2-1,6-4-152,-18 9 54,0 0-1,-1-1 1,0-1 0,0 0-1,-1-1 1,-1 0-1,0-1 1,-1 0-1,-1-1 1,0 0 0,-1 0-1,0-1 1,1-6-54,0-6 94,0-1 1,-2-1-1,-2 1 0,0-1 1,-2 0-1,-1 0 0,-2-4-94,-1-14 172,-2-1 0,-3 1 0,-10-45-172,14 80 13,-1-1-1,-1 1 1,0 0 0,-1 1-1,0-1 1,-1 1 0,0 0-1,-5-6-12,10 17 0,1 0 0,-1-1 0,0 1 0,0 0 0,0-1-1,0 1 1,0 0 0,-1 0 0,1 0 0,0 0 0,-1 0-1,1 0 1,0 0 0,-1 1 0,1-1 0,-1 0 0,1 1 0,-1-1-1,1 1 1,-1-1 0,0 1 0,1 0 0,-1 0 0,1 0-1,-1 0 1,0 0 0,1 0 0,-1 0 0,0 0 0,1 1-1,-1-1 1,1 1 0,-1-1 0,1 1 0,-1 0 0,1-1-1,-1 1 1,1 0 0,0 0 0,-1 0 0,1 1 0,-4 2-2,1 0 1,1 0-1,-1 1 0,0-1 1,1 1-1,0 0 1,0 0-1,1 0 1,-1 1-1,1-1 0,0 1 2,-4 17-2,0 0 0,2 1 0,1 0-1,0-1 1,2 1 0,1 0-1,1 0 1,1 0 0,4 20 2,3 0-4,1-1 1,2 0-1,2-1 1,18 37 3,25 37 7,-37-81 0,-2 1 1,-2 1-1,-1 0 0,-2 1 1,8 34-8,-14-30-210,-2-1 1,-1 1-1,-2 0 0,-2 0 1,-2 0-1,-2 8 210,4-46-226,-1 0 0,1 0 1,-1-1-1,0 1 0,0 0 0,0 0 0,-1 0 0,1 0 0,-1-1 0,0 1 0,0-1 1,0 1-1,0-1 0,-1 0 0,1 0 0,-2 1 226,-16 7-1335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4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7682,'4'-3'266,"-1"1"1,1 0 0,0 0-1,0 0 1,1 0 0,-1 1-1,0 0 1,1 0 0,-1 0-1,0 0 1,5 0-267,51 4-91,-36-1 209,49 3-804,-1 3 0,0 3 0,0 3 0,52 19 686,-119-31 93,-1-1 1,0 1 0,0-1-1,0 1 1,-1 0-1,1 1 1,0-1 0,-1 1-1,1 0 1,-1-1 0,2 3-94,-3-2 74,0 0 0,-1-1 0,1 1 0,-1 0 1,0 0-1,1 0 0,-1 0 0,0 0 0,-1 0 1,1 0-1,-1 1 0,1-1 0,-1 0 1,0 0-1,0 2-74,-1 25 184,0-16-118,0 1 1,2-1-1,-1 0 0,2 0 1,0 0-1,2 5-66,-4-16-38,1 0-1,0 0 1,0 0 0,1 0 0,-1-1-1,1 1 1,-1 0 0,1-1 0,0 1-1,0-1 1,0 0 0,0 0 0,0 0-1,1 0 1,-1 0 0,0 0-1,1 0 1,0-1 0,-1 1 0,1-1-1,0 0 1,0 0 0,0 0 0,0 0-1,0 0 1,0-1 0,0 1 0,0-1-1,0 0 1,0 0 0,2 0 38,-1 0-172,1-1 0,-1 1 0,0-1 0,1 0 0,-1 0 0,0 0 0,0-1 0,1 1 0,-1-1 0,0 0 0,-1 0 1,1-1-1,0 0 172,6-4-579,0-1 1,-1-1-1,0 0 1,1-1 578,24-33-895</inkml:trace>
  <inkml:trace contextRef="#ctx0" brushRef="#br0" timeOffset="1">640 1 1512,'-11'11'552,"11"14"-480,7-1-72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4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1 310 6761,'3'-1'214,"-1"-1"-1,1 1 0,-1 0 0,1 0 0,0 1 0,0-1 0,0 0 0,-1 1 0,1 0 0,0 0 0,0 0 0,0 0 0,0 0 0,0 0 1,0 1-1,-1-1 0,1 1 0,0 0 0,0 0 0,1 1-213,3 2-51,-1 0-1,0 1 1,0 0 0,-1 0-1,1 1 1,-1-1 0,1 3 51,-4-5-49,1-1 0,-1 1 0,1-1 0,0 0 0,0 0 0,0 0 0,0 0 0,0 0 0,0-1 0,0 1 0,1-1 0,-1 0 0,0 0 0,1 0 1,-1-1-1,3 1 49,0-1-30,1 0-1,-1 0 1,1 0 0,-1-1 0,1 0 0,-1-1 0,0 1 0,0-1 0,1 0 30,11-6-10,0-1 0,0 0 0,-1-1 1,0-1-1,8-7 10,-17 12-7,-1 0-1,0 0 1,0-1 0,0 1 0,-1-2 0,1 0 7,-6 5-8,1 1 0,0-1-1,-1 1 1,1-1 0,-1 0 0,0 1 0,0-1 0,0 0-1,0 0 1,-1 0 0,1 0 0,-1 0 0,1 0-1,-1 0 1,0 0 0,0 0 0,-1 0 0,1 0-1,0 1 1,-1-1 0,0-1 8,0 2-7,1 1-1,0 0 1,-1 0-1,1 0 1,-1 0 0,1 0-1,-1 0 1,0 0-1,0 0 1,1 0 0,-1 0-1,0 0 1,0 0-1,0 0 1,0 1 0,0-1-1,0 0 1,0 1 0,0-1-1,0 1 1,0-1-1,0 1 1,0-1 0,-1 1-1,1 0 1,0 0-1,0-1 1,0 1 0,-1 0-1,1 0 1,0 0-1,0 0 1,0 1 0,-1-1-1,1 0 1,0 0-1,-1 1 8,-2 0-13,0 1-1,0 0 1,0 0-1,1 0 0,-1 0 1,1 0-1,-1 1 1,1-1-1,0 1 1,-3 3 13,-3 4 10,1 1 0,1 1 0,0-1 0,0 1 0,1 0 1,0 0-1,1 1 0,1 0 0,0 0 0,1 0 1,-1 3-11,2-5 12,0 0 1,1 0 0,0 0 0,1 0 0,0 0 0,0 0-1,2 0 1,-1 0 0,1 0 0,1 0 0,0-1-1,0 1 1,4 6-13,-5-12 1,1-1 1,-1 0-1,1 0 0,0 0 0,0-1 0,1 1 1,-1-1-1,1 0 0,-1 1 0,1-2 0,0 1 1,0 0-1,1-1 0,-1 0 0,0 0 0,1 0 1,-1 0-1,1-1 0,0 0 0,-1 0 0,1 0 0,0 0 1,0-1-1,4 0-1,6 0 4,1-1 1,-1-1-1,0-1 1,0 0-1,0-1 1,0 0-1,6-4-4,18-7 26,-2-1 0,0-3-1,21-13-25,-34 17 44,-1-2 0,0 0 0,-1-1 0,-1-1-1,13-15-43,-29 27 39,1 0 0,-1 0 0,0 0 0,-1-1 0,0 0 0,0 0 0,-1 0 0,0 0 0,0-1 0,-1 1 0,0-1 0,-1 0 0,1 1 0,-2-1 0,1 0 0,-1-5-39,-3-15 211,0 1 0,-2 0 1,-1 0-1,-5-11-211,4 10 141,2 13-66,5 16-75,0 0 1,0 0 0,0 0-1,0 0 1,0 0-1,0 0 1,0 0-1,0 0 1,0 0-1,0 0 1,0 0 0,-1 0-1,1 0 1,0 0-1,0 1 1,0-1-1,0 0 1,0 0 0,0 0-1,0 0 1,0 0-1,0 0 1,0 0-1,0 0 1,0 0 0,0 0-1,-1 0 1,1 0-1,0-1 1,0 1-1,0 0 1,0 0-1,0 0 1,0 0 0,0 0-1,0 0 1,0 0-1,0 0 1,0 0-1,0 0 1,0 0 0,0 0-1,0 0 1,0 0-1,0 0 1,-1 0-1,1 0 1,0 0-1,0 0 1,0 0 0,0-1-1,0 1 1,0 0-1,0 0 1,0 0-1,0 0 1,0 0 0,0 0-1,0 0 1,0 0-1,0 0 1,0 0-1,0 0 1,0 0-1,-1 31 5,5 23-26,8 35 21,-6-54-26,-2 0 1,0 1-1,-3-1 0,-1 1 1,-2-1-1,-1 3 26,-4-9-177,0-1-1,-2 0 0,-2 0 1,0-1-1,-2 0 0,-1-1 0,-1-1 1,-8 11 177,-76 108-579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7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230 433 4001,'-44'60'1313,"34"-40"-675,12-11-598,-1-3 51,-1-5 94,0-1 207,0 0 382,0 0 176,1-6 1011,70-145-1818,-69 146-143,0-1 0,0 0 0,0 0 0,-1 0 0,0 0 1,0 0-1,0-1 0,-1 1 0,0 0 0,0 0 0,-1 0 1,1-1-1,-2 1 0,1 0 0,0 0 0,-1 0 0,0 0 0,-1 1 1,1-1-1,-1 1 0,0-1 0,-4-3 0,0 0 1,0 1 1,-1 0-1,0 0 0,0 1 0,-1 0 1,0 1-1,0 0 0,-1 0 0,0 1 1,0 0-1,-2 1-1,5 1-1,0 0 1,0 1-1,-1 0 0,1 0 0,-1 1 1,1 0-1,-1 0 0,-2 1 1,7 0-2,0 0 0,0 0 0,0 0 0,0 1 0,0-1 0,1 1 0,-1 0 0,0 0-1,0 0 1,1 0 0,-1 0 0,0 0 0,1 1 0,-1-1 0,1 1 0,0 0-1,-1 0 1,1 0 0,0 0 0,0 0 0,0 0 0,0 1 2,2-3-1,0 0-1,0 0 1,0 1 0,0-1 0,0 0-1,0 0 1,0 0 0,0 0-1,0 0 1,0 0 0,0 1 0,0-1-1,0 0 1,0 0 0,0 0 0,0 0-1,0 1 1,0-1 0,0 0-1,0 0 1,0 0 0,0 0 0,0 0-1,0 0 1,0 1 0,0-1 0,0 0-1,0 0 1,0 0 0,0 0-1,1 0 1,-1 0 0,0 0 0,0 1-1,0-1 1,0 0 0,0 0 0,0 0-1,1 0 1,-1 0 0,0 0-1,0 0 1,0 0 0,0 0 0,0 0-1,0 0 1,1 0 0,-1 0 0,0 0-1,0 0 1,0 0 0,0 0-1,1 0 2,13 1-30,21-7-3,13-11 0,0-2 0,34-19 33,-34 14-19,1 3 0,38-11 19,-86 32 0,10-4-2,0 1 0,1 1 0,0 0 0,-1 0 1,2 1 1,-10 1-1,0 0-1,0 0 1,-1 0 0,1 0 0,0 1 0,-1-1 0,1 1 0,0 0 0,-1 0 0,1 0 0,-1 0 0,1 0 0,-1 0 0,1 1 0,-1-1 0,0 1 0,0-1 0,0 1 0,0 0 0,0 0 0,0 0 0,0 0 0,-1 0 0,2 2 1,0 2-4,-1 0 0,1 0 0,-1 0 0,-1 0 0,1 0 0,-1 1 0,0-1 0,0 0 0,-1 1 0,1-1 0,-2 2 4,0 17-4,-2 0 1,-2 8 3,-2 17 12,6-40-10,1 1-1,0-1 1,0 1 0,1-1 0,0 1 0,1-1 0,0 0-1,1 1 1,0-1 0,3 5-2,-3-8 0,0-1 1,1 1-1,0-1 1,0 0-1,1 0 1,-1 0-1,1-1 1,1 0-1,-1 0 1,1 0-1,0 0 1,0-1-1,0 0 1,0 0-1,4 0 0,4 3 1,0-2 0,0 0 0,1 0 0,-1-2 0,1 0 0,0 0 0,0-2 0,0 1-1,0-2 1,0 0 0,0-1 0,0-1 0,0 0 0,0-1 0,0 0 0,0-1 0,11-5-1,5-4-33,0-2 0,-1 0 0,-1-2 0,0-1 0,-2-2 0,0 0 0,11-13 33,-23 20-38,0-1-1,-2 0 1,0-1-1,0-1 1,-2 0-1,1-1 39,-8 11-9,-1 0 0,0 0-1,-1-1 1,1 1-1,-1 0 1,0-1 0,-1 1-1,0-1 1,1-1 9,-2 4-1,0 0 0,0 0 1,0 0-1,-1 0 0,1 0 0,-1 0 0,0 1 1,0-1-1,-1 0 0,1 1 0,-1-1 1,1 0-1,-1 1 0,0 0 0,0-1 0,-1 0 1,1 3 2,1-1-1,0 0 1,-1 1 0,1-1-1,-1 1 1,1-1-1,-1 1 1,0 0-1,1-1 1,-1 1-1,0 0 1,0 0-1,0 0 1,0 1-1,0-1 1,0 0-1,0 1 1,0-1-1,0 1 1,0 0 0,0-1-1,0 1 1,-2 0-2,1 1 3,-1 0 0,1 0 0,0 0 0,-1 0 0,1 1 0,0-1 0,-1 1 0,1 0 0,0 0 1,0 0-1,1 0 0,-1 1 0,0 0-3,-10 10 8,1 1 0,0 0 0,1 1 0,1 0 0,0 1-8,-3 7-1,1-1 0,0 2-1,2 0 1,1 0-1,0 1 1,2 0 0,-3 25 1,7-37-1,1 1 0,1 0 0,0 0 1,1 0-1,1 0 0,0 0 0,0 0 0,2-1 1,0 1-1,0-1 0,1 1 0,1-1 1,0 0-1,1-1 0,3 5 1,-5-11-2,0 0 0,0 0 1,1 0-1,0-1 0,0 1 0,0-2 0,1 1 0,0 0 1,0-1-1,0 0 0,0 0 0,1-1 0,3 2 2,0-2-2,-1 0-1,1 0 0,0-1 0,-1 0 0,1-1 1,0 0-1,0-1 0,0 0 0,3 0 3,16-4-3,0-1-1,0-1 0,-1-1 1,0-2-1,-1-1 0,13-6 4,46-24 0,-2-4 0,-2-3-1,-3-3 1,49-43 0,-99 71 4,-2-2 0,0-1 0,9-13-4,-26 28 21,-1-1 1,0-1 0,-1 0-1,0 0 1,-1-1 0,-1 0-1,0 0 1,0 0 0,1-8-22,-7 19 10,1 0-1,0 0 1,-1 0 0,1 0-1,-1 0 1,0 0 0,0 0 0,0 0-1,0 0 1,0 0 0,0 0-1,0 0 1,-1 0 0,1 0 0,-1 0-1,1 0 1,-1 0 0,0 0 0,0 0-1,-1-1-9,1 2 7,0 0 0,-1 0 0,1 0 0,0 0 0,-1 0 0,1 0 0,-1 1 0,1-1 0,-1 0 0,1 1 0,-1-1 0,0 1 0,1 0 0,-1 0 0,1 0 0,-1-1 0,0 2 0,1-1 0,-1 0 0,0 0-7,-10 2 20,1 1 0,-1 0 0,1 0-1,0 1 1,0 1 0,-8 4-20,-83 47 34,2 6-1,-23 22-33,109-74-2,0-1 0,0 1 0,1 1-1,-9 7 3,20-15-1,-1-1 0,1 1-1,0 0 1,0-1-1,0 1 1,0 0-1,0 0 1,1 0-1,-1 1 1,1-1-1,0 0 1,0 0 0,0 1-1,0-1 1,0 1-1,1-1 1,0 1-1,-1-1 1,2 2 1,-1-3-1,0 0 0,1 0 0,0 0 0,-1 0 0,1 0 0,0 0 0,0 0 0,0 0 0,1-1 0,-1 1 0,0 0 0,0-1 0,1 1 0,-1-1-1,1 1 1,0-1 0,-1 0 0,1 0 0,0 0 0,0 0 0,0 0 0,-1 0 0,1 0 0,0 0 0,0-1 0,0 1 0,1-1 0,-1 0 0,0 1 0,1-1 1,7 1-3,0 0 0,0-1 0,0-1 1,0 1-1,0-1 0,2-1 3,25-6-2,-1-2 0,0-1 0,-1-2-1,0-1 1,-1-2 0,-1-1 0,0-2 0,-2-1 0,0-1 0,-1-2 0,-1-1 0,12-15 2,-36 34 8,0 0 1,0 0-1,-1 0 1,0-1-1,0 1 1,0-1-1,0 0 1,-1-1-1,0 1 1,-1 0-1,1-1 1,-1 0-1,1-5-8,-3 7 110,-3 10-23,-4 15 0,-2 13-68,5-16-15,0 0-1,1 0 0,0 1 1,1 4-4,2-18-12,0 1 0,0 0 1,0 0-1,1 0 0,0-1 1,0 1-1,0 0 1,0-1-1,1 1 0,0-1 1,0 1-1,0-1 0,1 0 1,-1 0-1,1 0 1,0 0-1,2 3 12,2-2-152,0 1 0,0-1 0,0 0 0,0 0 0,1-1 1,0 0-1,0-1 0,0 1 0,0-2 0,1 1 0,-1-1 0,1 0 0,0-1 0,-1 0 1,1 0-1,0-1 0,0 0 0,-1-1 0,3 0 152,40-7-634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7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150 558 5121,'-12'7'281,"1"0"0,1 0-1,-1 1 1,1 1 0,0 0 0,1 0-1,0 1 1,0 0 0,1 1-1,1 0 1,0 0-281,2-3 8,0 0 0,1 1-1,0-1 1,0 1 0,1 0-1,0 0 1,1 0 0,0 1-1,0-1 1,1 0 0,0 1-1,1-1 1,0 1 0,0-1-1,2 8-7,-1-13-4,0 0 0,0 0 0,1 1-1,-1-1 1,1-1 0,0 1-1,0 0 1,1 0 0,-1-1-1,1 1 1,-1-1 0,1 0 0,0 0-1,1 0 1,-1 0 0,0 0-1,1-1 1,-1 1 0,1-1-1,0 0 1,0 0 0,0-1 0,0 1-1,0-1 1,3 1 4,5 1-13,0-1-1,0-1 1,0 1 0,0-2 0,1 0 0,-1 0-1,0-1 1,8-2 13,2-1-5,0-1-1,-1-1 1,0-1-1,-1-1 0,1-1 1,-1 0-1,-1-2 1,0 0-1,-1-1 1,6-5 5,-11 7 85,0-1-1,-1 0 1,0-1-1,-1 0 1,0-1 0,-1 0-1,-1-1 1,0 0 0,0-1-1,-2 1 1,0-1-1,0-1 1,-2 1 0,1-5-85,1-10 196,-2 0 1,-2 0-1,0 0 0,-3-22-196,-2-21 188,-7-25-188,-17-85 16,14 113 36,10 138 50,11 159-88,10 3-14,-10-123 18,-8-102-18,3 49 5,3 0 0,5 13-5,-8-56 131,-2-20 243,1-3-285,1-3-81,1 0 0,1 1 0,0 0 0,1 0 0,1 1 0,0 0 0,1 0 0,0 1 0,1 0 0,0 1 0,1 0 0,0 0 0,1 1 0,9-6-8,-17 13-6,0 1 0,0-1 1,0 1-1,1-1 0,-1 1 1,1 0-1,0 1 0,0-1 1,-1 1-1,1 0 1,0 0-1,0 1 0,0 0 1,3-1 5,-5 2-3,1 0 0,-1 0 0,0 0 0,0 0 0,0 0 0,0 0 0,0 1 1,0-1-1,0 1 0,0 0 0,-1 0 0,1 0 0,-1 0 0,1 1 0,-1-1 0,0 1 1,0-1-1,0 1 0,0 0 0,-1 0 0,1 0 0,-1 0 0,1 0 3,6 16-95,-1 1-1,0-1 1,-2 2-1,0-1 1,-1 5 95,11 61-171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8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445 5 1176,'-7'-1'169,"0"-1"0,0 2 0,1-1 0,-1 1 0,-1 0 1,2 0-1,-1 1 0,0 0 0,0 0 0,0 1 0,0 0 0,0 0-169,-17 7 559,1 1 0,-16 9-559,23-11 203,-2 1 15,-20 10 609,0 2 0,-19 14-827,48-29 92,0 1 1,1-1 0,0 1-1,0 1 1,1 0 0,0 0-1,0 0 1,0 1 0,1 0-1,1 0 1,0 0 0,-4 8-93,8-14 6,0 0 1,0 0 0,0-1-1,0 1 1,1 0 0,-1 0 0,1 0-1,0 0 1,0 0 0,0 0-1,0 0 1,0 0 0,0 0-1,1 0 1,0-1 0,-1 1 0,1 0-1,0 0 1,0 0 0,1-1-1,-1 1 1,1-1 0,-1 1 0,1-1-1,0 1 1,0-1 0,0 0-1,0 0 1,0 0 0,0 0-1,1 0 1,-1-1 0,1 1 0,-1-1-1,1 1 1,1 0-7,5 2 13,0-1 0,1 0-1,-1-1 1,0 0 0,1 0 0,-1-1 0,1 0-1,0 0 1,-1-1 0,6-1-13,6-2 5,0 0 0,1-1 0,-1-2 0,-1 0 1,1-1-1,-1-1 0,0-1 0,8-5-5,-12 5-25,-1 0 1,0-1-1,0-1 1,-1 0-1,0-1 1,-1-1-1,-1 0 1,0-1-1,-1 0 1,3-4 24,-10 10 62,1 1 0,-1-1-1,0 0 1,-1 0 0,0 0 0,0 0 0,-1 0-1,0-1 1,0 1 0,-1-1 0,0 0-1,0-8-61,-1 16 63,-1 0 0,1 0 0,0-1 0,0 1 0,0 0 0,-1 0 0,1 0-1,0 0 1,-1-1 0,1 1 0,-1 0 0,1 0 0,-1 0 0,0 0-1,0 0 1,1 0 0,-2 0-63,2 1 18,0 0 0,-1 0 0,1 0 0,0-1 0,-1 1 0,1 0-1,0 0 1,-1 0 0,1 0 0,0 0 0,-1 0 0,1 0 0,0 0 0,-1 0 0,1 0-1,0 0 1,-1 0 0,1 1 0,0-1 0,-1 0 0,1 0 0,0 0 0,-1 0-1,1 0 1,0 1 0,0-1 0,-1 0 0,1 0 0,0 1 0,0-1 0,-1 0 0,1 0-1,0 1 1,0-1 0,0 0 0,-1 1 0,1-1 0,0 0 0,0 1 0,0-1 0,0 0-1,0 1 1,0-1 0,0 0 0,0 1 0,0-1 0,0 0 0,0 1 0,0-1 0,0 0-18,-3 8 7,1 0 1,1 1 0,-1-1 0,1 0 0,1 0 0,0 0-1,0 1 1,0-1 0,1 0 0,0 0 0,1 0 0,0 1 0,0-2-1,1 1 1,0 0 0,0 0 0,1-1 0,0 0 0,0 0-1,1 0-7,2 2-104,0 0 0,0-1 0,1 0 0,1 0 0,-1-1 0,1 0 0,0-1 0,1 0 0,0 0 0,0-1 0,0 0-1,0-1 1,1 0 0,7 2 104,60 9-421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8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32 425 7402,'4'1'160,"0"0"1,0 1 0,0-1 0,0 1 0,0 0-1,0 0 1,-1 0 0,1 1 0,-1-1 0,1 1 0,-1 0-1,0 0 1,0 0 0,0 0 0,-1 1 0,1-1-1,-1 1 1,1-1 0,0 3-161,3 7-19,0-1 0,-1 1 0,-1 0-1,0 0 1,0 0 0,-1 1 19,1 13 25,0-1-1,-2 1 0,-1 0 0,-3 25-24,-15 109 68,10-111-45,-75 439 109,64-390-105,13-74-13,2-14 3,0-1-1,1 0 1,1 1-1,0-1 1,1 1-1,0-1 1,0 1 0,1 4-17,-1-23 145,0 0 0,0 1 0,1-1 0,0 0 0,0 1 0,0-1 0,2-3-145,2-9 166,99-661 48,-88 516-437,10-98-203,-13 177 48,22-81 378,-25 131-91,11-27 91,-17 53-7,0 0-1,1 1 0,0 0 1,0 0-1,1 0 0,0 1 1,7-7 7,-11 12-8,1 1 0,0-1 0,0 1 0,1 0 1,-1 0-1,0 0 0,1 0 0,-1 1 0,1-1 1,0 1-1,-1 0 0,1 0 0,0 1 0,0-1 0,-1 1 1,1-1-1,0 1 0,0 0 0,0 1 0,0-1 1,-1 1-1,1-1 0,0 1 0,-1 1 0,1-1 0,0 0 1,-1 1-1,1-1 0,-1 1 0,0 0 8,9 5-41,-1 0-1,-1 0 1,0 1-1,0 1 1,0 0-1,-1 0 0,0 0 1,1 3 41,3 5-52,0 1 1,0 1 0,-2-1-1,-1 2 1,0 0-1,-1 0 1,1 7 51,-7-20-6,-1 1 0,0 0 0,0 0-1,-1 0 1,0 0 0,0 0 0,-1 0 0,0 0 0,0 0 0,-1 0 0,0 0 0,0 0 0,-1 0-1,0 0 1,-1 0 0,1-1 0,-2 1 0,1-1 0,-1 1 0,0-1 0,-2 1 6,-5 6 3,-1-1 1,0 0-1,-2-1 1,1 0-1,-1-1 1,-1 0-1,0-1 0,-3 0-3,-35 18 156,-43 16-156,94-43 4,-78 30 101,40-15-20,-1 1-1,0 2-84,34-14-106,14-5-178,24-11-623,29-11-532,20-9 566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39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97 3657,'11'-9'716,"16"-13"2290,-27 22-2984,0 0 0,0 0 1,0 1-1,0-1 0,0 0 0,0 0 0,0 0 0,0 0 0,0 0 0,0 0 0,0 0 0,0 0 0,0 0 0,0 0 1,0 1-1,0-1 0,0 0 0,0 0 0,0 0 0,0 0 0,1 0 0,-1 0 0,0 0 0,0 0 0,0 0 0,0 0 1,0 0-1,0 0 0,0 0 0,0 0 0,0 0 0,0 1 0,0-1 0,1 0 0,-1 0 0,0 0 0,0 0 0,0 0 1,0 0-1,0 0 0,0 0 0,0 0 0,0 0 0,0 0 0,1 0 0,-1 0 0,0 0 0,0-1 0,0 1 0,0 0 1,0 0-1,0 0 0,0 0 0,0 0 0,0 0 0,0 0 0,0 0 0,1 0 0,-1 0 0,0 0 0,0 0 0,0 0 1,0 0-1,0 0 0,0-1-22,-11 20 830,-54 68-90,39-56-696,2 1 0,2 1-1,0 1 1,3 1 0,-4 11-44,22-44-2,0 0 0,-1 1 1,1-1-1,1 1 0,-1 0 1,0-1-1,1 1 0,-1 0 1,1-1-1,0 1 0,0 0 1,0 0-1,0-1 0,1 1 1,-1 0-1,1-1 0,-1 1 1,1 0-1,0-1 0,0 1 1,0-1-1,0 1 0,1-1 0,-1 0 1,1 1-1,-1-1 0,1 0 1,0 0-1,0 0 0,0 0 1,0 0-1,0-1 0,0 1 1,2 0 1,2 1-14,-1-1 1,1 1-1,-1-1 1,1-1-1,0 1 0,0-1 1,0 0-1,0 0 1,0-1-1,0 0 1,0 0-1,0 0 1,0-1-1,-1 0 1,5-1 13,13-5-36,0-2 0,0 0 0,0-2 0,-1-1 0,-1 0 1,0-2-1,8-7 36,-15 11 5,1-1 0,-2-1 0,1 0 0,-2-1 0,1 0 0,6-12-5,-12 15 20,0 0 0,-1 0-1,0-1 1,-1 0 0,0-1 0,-1 1 0,0-1 0,-1 0 0,-1 0 0,1-4-20,0-5 64,-1 1-1,-1-16-63,-2 29 11,1 0-1,-1 0 0,0 0 0,0 0 0,-1 0 0,0 1 1,0-1-1,0 0 0,-3-2-10,5 8 1,0 0-1,-1 0 1,1 0 0,-1 1-1,1-1 1,-1 0 0,1 1 0,-1-1-1,1 0 1,-1 1 0,1-1 0,-1 1-1,0-1 1,0 1 0,1-1-1,-1 1 1,0-1 0,0 1 0,1 0-1,-1-1 1,0 1 0,0 0-1,0 0 1,0-1 0,1 1 0,-1 0-1,0 0 1,0 0 0,0 0-1,0 0 1,0 1 0,1-1 0,-1 0-1,0 0 1,0 0 0,0 1-1,0-1 1,1 0 0,-1 1 0,0-1-1,0 1 1,1-1 0,-1 1-1,-3 2-2,1 0 1,0 0-1,0 0 1,0 0-1,0 0 1,0 1-1,1-1 1,-1 1-1,1 1 2,-9 15 3,2 0 0,1 1 0,0-1-1,2 2 1,0-1 0,1 1 0,2 0 0,0 0-1,1 0 1,1 4-3,1-21-1,0-1 0,1 1 0,-1-1 0,1 1 0,0-1-1,1 1 1,-1-1 0,1 0 0,-1 0 0,1 0 0,0 0 0,1 0-1,-1 0 1,1 0 0,-1-1 0,1 1 0,0-1 0,1 0 0,-1 0 0,1 0-1,-1 0 1,1-1 0,0 1 0,0-1 0,0 0 0,0 0 0,0-1-1,0 1 1,0-1 0,1 0 0,-1 0 0,1 0 0,-1 0 0,4-1 1,7 1-4,0-1 1,1-1-1,-1 0 1,0-1 0,0-1-1,0 0 1,0-1-1,0 0 1,11-6 3,2-3 42,0-2 0,-1 0 0,0-2 0,-1-1 0,-1-1 0,-1-1 0,0-2-1,-2 0 1,-1-1 0,0-1 0,8-16-42,-19 30 141,-9 10-138,-1 0-1,0 0 1,0 0-1,0 0 1,0 0-1,0 0 1,0 0-1,1 0 1,-1 0-1,0 0 1,0 0-1,0 0 1,0 0-1,0 0 1,0 0-1,1 0 1,-1 0-1,0 1 1,0-1-1,0 0 1,0 0-1,0 0 1,0 0-1,0 0 0,0 0 1,1 0-1,-1 0 1,0 0-1,0 0 1,0 1-1,0-1 1,0 0-1,0 0 1,0 0-1,0 0 1,0 0-1,0 0 1,0 0-1,0 1 1,0-1-1,0 0 1,0 0-1,0 0 1,0 0-1,0 0 1,0 0-3,-2 23 59,-5-1-54,0 0 1,-2-1-1,-1 2-5,2-4 1,0 0-1,1 0 1,1 0 0,-1 8-1,6-24-9,1 0 0,-1 0 0,1 0 0,-1 1 1,1-1-1,0 0 0,0 0 0,1 0 0,-1 1 0,0-1 1,1 0-1,0 0 0,0 0 0,0 0 0,0 0 0,1 0 0,-1 0 1,1 0-1,-1 0 0,1-1 0,0 1 0,0 0 0,0-1 1,1 0-1,-1 1 0,1-1 0,-1 0 0,1 0 0,-1-1 1,1 1-1,0-1 0,0 1 0,0-1 0,0 0 0,0 0 1,0 0-1,0 0 0,1-1 0,-1 1 0,0-1 0,0 0 1,1 0-1,1 0 9,0 0-121,0 0 0,0-1 0,1 0 0,-1 0 0,0 0 0,0-1 0,0 0 0,0 0 0,0 0 0,-1 0 0,5-3 121,3-3-572,-1-1 0,0 0-1,-1 0 1,1-2 572,33-35-1023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0.0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23 127 7354,'-6'22'413,"1"0"0,1 0 0,0 0 0,2 0 0,1 0 1,1 1-1,1 6-413,-1-2 131,0 6-112,0 39 18,7 51-37,-5-102-5,1 0 0,1 0 0,1-1 0,1 0 0,1 0 0,1 0 0,0-1 0,3 3 5,-7-15-2,0-1 0,0 0 0,1 0 1,-1 0-1,1-1 0,1 1 0,-1-1 1,1 0-1,0-1 0,0 0 0,0 1 0,0-2 1,1 1-1,0-1 0,0 0 0,0-1 0,0 1 1,0-1-1,0-1 0,1 1 0,-1-1 0,0-1 1,1 1-1,-1-1 0,1-1 0,6 0 2,2-1 15,1-1 0,-1-1-1,0-1 1,-1 0 0,1-1-1,-1 0 1,0-2 0,-1 1-1,1-2 1,-2 0 0,9-7-15,42-42 99,-51 43-80,2 2 1,0-1 0,0 2 0,1 0 0,0 1 0,11-4-20,-26 14-1,0 0 0,0 1-1,0-1 1,1 1 0,-1-1 0,0 1-1,1 0 1,-1 0 0,0-1 0,1 1-1,-1 0 1,0 0 0,1 0-1,-1 0 1,0 1 0,1-1 0,-1 0-1,0 0 1,0 1 0,1-1 0,-1 1-1,0-1 1,0 1 0,1 0-1,0 0 2,0 1-3,0 0 0,0 0 0,0 1-1,0-1 1,-1 0 0,1 1-1,-1 0 1,1-1 0,-1 1 0,0 0-1,0-1 1,0 1 3,2 9-8,0 0 0,-1-1 0,0 1-1,-1 0 1,0 11 8,-1-4 2,-2 0 1,0 1-1,-3 11-2,4-23 4,-1 0 1,0 0-1,-1-1 0,0 1 1,0-1-1,0 1 1,-1-1-1,0 0 1,-1-1-1,-1 3-4,1-5 45,8-10 7,10-16 20,41-48-78,4 3-1,3 3 0,44-36 7,-94 88-33,0 2 0,1 0 0,1 0 0,0 1 1,0 0-1,0 1 0,12-4 33,-22 10-8,0 1 1,-1 0 0,1 0-1,0 1 1,-1-1 0,1 0-1,0 1 1,0 0-1,0 0 1,-1 0 0,1 0-1,0 0 1,0 0 0,0 1-1,-1-1 1,1 1 0,0 0-1,0 0 8,0 1-3,0 0 0,0 0 0,0 0 0,-1 1 0,1-1 0,-1 1-1,1 0 1,-1-1 0,0 1 0,0 0 0,-1 0 0,1 0 0,-1 0 0,2 3 3,6 19 6,0 1 0,-2 0 0,0 1-6,15 53 36,-16-62-32,1-1 0,0 0 0,1 0 0,1 0 0,8 10-4,-13-23 1,-1 0 0,0 0 0,1 0 0,0 0 0,0-1 0,0 1 0,0-1 0,1 0 0,-1 0 0,4 1-1,-5-3 2,0 0 0,1 0 1,-1 0-1,1 0 0,-1-1 1,1 1-1,-1-1 0,1 0 1,-1 0-1,1 0 0,-1 0 1,1-1-1,-1 1 1,0-1-1,1 0 0,-1 0 1,1-1-3,7-3 12,-1 0 0,0-1 0,0 0 0,0-1-1,-1 0 1,0 0 0,0-1 0,-1 0 0,0-1 0,0 0 0,-1 0 0,0-1 0,-1 0 0,5-9-12,2-6 24,-1 0-1,-1-1 0,-2 0 0,0 0 1,3-23-24,-3 3 67,-2 0 0,-2-1 0,-2 0 0,-3-40-67,-2 51 39,-2 0-1,-1 1 1,-2-1 0,-1 1-1,-2 0 1,-7-16-39,16 48 1,0 1 1,0 0 0,0-1 0,0 1-1,0 0 1,0 0 0,-1 0-1,1 0 1,-1 0 0,-1-1-2,3 3 0,0-1 0,0 1 0,-1 0 0,1 0 0,0 0 0,0 0 0,-1 0 0,1 0 0,0 0 0,-1 0 0,1 0 0,0 0 1,0 0-1,-1 0 0,1 0 0,0 0 0,0 0 0,-1 0 0,1 0 0,0 0 0,0 1 0,-1-1 0,1 0 0,0 0 0,0 0 0,-1 0 0,1 0 0,0 1 0,0-1 0,0 0 0,-1 0 1,1 0-1,0 1 0,0-1 0,0 0 0,0 0 0,0 1 0,-1-1 0,1 0 0,0 0 0,0 1 0,0-1 0,0 0 0,0 0 0,0 1 0,-2 5-2,1 0 0,0 0-1,0 1 1,0-1-1,1 0 1,0 4 2,2 36-3,3 0 1,1 0-1,3-1 3,6 48-5,-5-11 20,-3 0 0,-4 1 0,-4 0-1,-3 0 1,-5 7-15,9-89-4,-2 19-17,-2 0 0,0-1-1,-3 5 22,6-19-100,-1 0-1,0-1 0,0 1 1,0 0-1,-1-1 0,0 0 1,0 1-1,0-1 0,0 0 1,-1 0-1,1-1 0,-1 1 0,0-1 1,-2 2 100,-21 9-479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0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8730,'127'-60'3073,"42"24"-2665,37 13-1353,16-1 689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6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78 224 7402,'-67'-98'2656,"57"78"-1896,10 20-747,0-1 1,0 1-1,0 0 1,0-1-1,0 1 1,0 0-1,0 0 1,0-1-1,0 1 1,0 0-1,0 0 0,0 0 1,0-1-1,1 1 1,-1 0-1,0 0 1,0-1-1,0 1 1,0 0-1,0 0 1,1 0-1,-1-1 1,0 1-1,0 0 1,0 0-1,1 0 1,-1 0-1,0 0 1,0 0-1,1-1 0,-1 1 1,0 0-1,1 0-13,30-11 380,0 1 0,30-5-380,0-1-30,-34 9 9,24-8-1,32-3 22,-68 15 13,1 1-1,-1 1 0,0 1 1,1 0-1,-1 0 1,0 2-1,12 2-12,-24-3 7,1-1 0,-1 1 0,1 0 0,-1 0 0,0 1 0,0-1 0,0 1 0,0-1 0,0 1 0,0 0 0,0 0 0,0 1 0,-1-1 0,1 0 0,0 2-7,-1-1 9,-1 0-1,1-1 0,-1 1 1,0 0-1,0 0 1,0 0-1,0 0 0,0 0 1,-1 0-1,0 1 1,1-1-1,-1 0 0,0 0 1,0 0-1,-1 0 1,1 0-1,-1 1-8,-12 46 114,9-38-92,0 0 0,1 0-1,0 0 1,1 1 0,1-1 0,-1 6-22,2-15-4,1-1 0,-1 1 0,0-1 0,1 1 1,-1-1-1,1 1 0,0-1 0,0 1 0,0-1 0,0 0 0,0 1 1,0-1-1,1 0 0,-1 0 0,1 0 0,-1 0 0,1 0 0,0-1 1,0 1-1,0 0 0,0-1 0,0 1 0,0-1 0,0 0 0,1 1 0,-1-1 1,0 0-1,1-1 0,-1 1 0,1 0 0,-1-1 0,2 1 4,2 0-134,-1-1-1,1 1 0,-1-1 0,0 0 0,1 0 1,-1-1-1,1 0 0,-1 0 0,1 0 0,-1 0 1,0-1-1,0 0 0,0 0 0,0 0 1,0-1 134,29-15-590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1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63 501 5409,'-8'20'333,"1"0"-1,1 0 0,1 0 1,0 0-1,2 1 0,0 0 1,1 12-333,-2 8 170,-2 8-151,-7 63 12,13-98-30,0 0 1,0 0-1,1 0 1,1-1-1,0 1 0,3 8-1,-4-19 3,-1-1-1,1 0 1,0 0-1,0 1 1,0-1-1,0 0 0,0 0 1,0 0-1,0 0 1,1 0-1,-1 0 1,1-1-1,0 1 1,-1 0-1,1-1 0,0 1 1,0-1-1,0 0 1,0 0-1,0 1 1,2-1-3,-1 0 6,0-1 1,0 1 0,0-1-1,0 0 1,1 0 0,-1 0-1,0 0 1,0 0 0,0-1-1,0 1 1,0-1 0,0 0-1,0 0 1,2-1-7,7-4 11,0 0 0,0-1-1,0-1 1,-1 0 0,0 0 0,7-7-11,-2-2-158,-1 1 1,0-2 0,-1 0 0,-1-1-1,-1 0 1,-1-1 0,0 0 0,4-15 157,1-6-504,-2 1 0,-1-2 1,-3 1-1,-1-3 504,-5 10 189,-7 35 64,-2 8 52,-19 54 612,12-28-735,2 0 0,1 1 0,1 0 0,3 1-1,0-1 1,2 16-182,3-48 4,0 1 0,0-1 0,1 0 0,-1 0 0,1 0 0,0 1 0,0-1-1,1 0 1,-1 0 0,1-1 0,0 1 0,0 0 0,0 0 0,0-1 0,1 1 0,1 1-4,-2-3 2,0-1 1,1 1 0,-1 0 0,1-1-1,-1 0 1,1 1 0,0-1 0,-1 0-1,1 0 1,0-1 0,0 1-1,0-1 1,0 1 0,0-1 0,0 0-1,-1 0 1,1 0 0,0 0 0,0-1-1,0 1 1,0-1 0,0 0 0,2 0-3,6-3 9,0 0 0,-1-1 0,1 0 0,-1-1 0,0 0 0,0 0 0,-1-1 0,0 0 0,0-1 0,0 0 0,-1 0 0,0-1 0,1-3-9,2-3-20,0 0 0,-1-1 1,-1 0-1,0 0 0,-2-1 1,0 0-1,0-1 1,-1-3 19,0-3-68,-2 1 0,-1-1 1,0 0-1,-2-19 68,-6-93 47,4 124 2,2 16-4,0 1 1,0-1-1,0 1 1,0-1-1,1 0 0,0 2-45,6 17 27,-2-4-13,1 1 1,1-1-1,0 0 1,1-1 0,1 0-1,1 0 1,8 9-15,-13-19 6,1 0 1,0-1-1,0 0 1,0 0-1,1-1 0,0 0 1,1 0-1,-1-1 1,1 0-1,0 0 1,0-1-1,1 0 1,-1-1-1,1 0 1,0-1-1,5 1-6,-6-1 29,1-1 0,0-1 0,0 1 0,-1-2 0,1 1 0,0-2 0,0 1 0,-1-1 0,1-1 0,-1 1 0,0-2 0,0 1 0,7-5-29,-4 2 52,0-2-1,-1 0 1,0 0 0,0-1 0,-1 0 0,0-1-1,-1 0 1,0 0 0,2-5-52,5-8 54,-2-1 0,0 0 1,-1-1-1,-2-1 0,-1 0 0,0-1 1,-2 1-1,-2-2 0,2-9-54,-5 15 21,-1 0-1,-1 0 1,-1-1 0,-1 1 0,-1-1-1,-2-10-20,-9-31 335,-12-34-335,24 94 14,-4-8 36,5 12-50,0 0 1,0 0-1,0 0 1,0-1-1,-1 1 1,1 0-1,0 0 1,0 0-1,0 0 1,0 0-1,0 0 1,0 0-1,0 0 1,0 0-1,0 0 1,0 0-1,0 0 1,-1 0-1,1 0 1,0 0-1,0 0 1,0 0-1,0 0 1,0 0-1,0 0 1,0 0-1,0 0 1,0 0-1,-1 0 1,1 0-1,0 0 1,0 0 0,0 0-1,0 0 1,0 0-1,0 0 1,0 0-1,0 0 1,0 0-1,0 1 1,0-1-1,-1 0 1,1 0-1,0 0 1,0 0-1,0 0 1,0 0-1,0 0 1,0 0-1,0 0 1,0 0-1,0 0 1,0 1-1,0-1 0,-6 26 23,-35 281 150,25-184-113,1 17-11,6-45-36,-4 0 1,-11 27-14,14-85 21,5-26 166,5-18 9,6-18 26,17-37-154,4 2 0,2 1-1,3 1 1,12-13-68,-33 52-9,2 1 1,0 1-1,1-1 1,0 2-1,2 0 0,4-3 9,-15 15 1,0 0 0,1 0 0,-1 1 0,1 0 0,0 0-1,0 0 1,1 0 0,-1 1 0,0 0 0,4 0-1,-5 1 1,-1 1 1,1-1 0,-1 1-1,1 1 1,-1-1 0,1 0-1,-1 1 1,1 0-1,-1 0 1,1 1 0,-1-1-1,0 1 1,0 0-1,0 0 1,0 0 0,2 2-2,1 1 3,0 0 1,0 1 0,0 0 0,-1 0-1,0 1 1,-1 0 0,1 0 0,2 5-4,7 14 26,12 26-26,-20-36 0,1-1-1,0 1 0,1-1 1,1-1-1,0 0 0,1 0 1,10 9 0,-18-20-2,1 0 1,-1 0-1,1-1 0,0 1 1,0-1-1,0 0 1,0 0-1,0-1 1,1 1-1,-1-1 1,0 0-1,1 0 0,-1 0 1,1-1-1,2 1 2,0-1 1,1-1 1,-1 0-1,0 0 0,0 0 0,0-1 0,0 0 0,-1-1 1,1 1-1,3-3-1,8-5 5,-1 0-1,0-1 1,0-1 0,-1-1 0,-1-1 0,8-8-5,-14 12-16,1 0 1,-1-1-1,-1 0 1,0-1-1,0 0 1,-2 0 0,1 0-1,-1-1 1,-1 0-1,0 0 1,-1-1-1,-1 1 1,0-1-1,-1 0 1,0 0-1,-1 0 1,0-12 15,-1 26 0,-1-14-123,-1 21-2,-3 15 81,-7 24 13,2 0-1,2 0 1,2 6 31,4-34 3,1-1 0,1 1 0,1-1 0,0 0-1,1 1 1,1-1 0,0 0 0,2 0 0,0 0 0,2 2-3,-5-14 1,0-1-1,0 0 1,0 0 0,0-1 0,1 1 0,0 0 0,0-1 0,0 1 0,0-1 0,0 0 0,1 0 0,-1 0 0,1-1 0,0 1 0,1-1-1,-3-1 0,0 0 1,1 0 0,-1 0-1,1-1 1,-1 0 0,0 1-1,1-1 1,-1 0-1,1 0 1,-1 0 0,1 0-1,-1-1 1,1 1 0,-1-1-1,0 1 1,1-1 0,-1 0-1,0 0 1,0 0-1,1 0 1,-1 0 0,0-1-1,0 1 1,0-1 0,-1 1-1,1-1 1,0 0 0,0 0-1,10-11 10,-1 0-1,0 0 1,-1-2 0,0 1 0,3-9-10,40-83 26,-34 64-23,4-10 2,-17 34-5,2 1 1,0 0-1,1 0 0,1 1 1,0 0-1,2 0 0,-11 14-1,0 0 1,1 1-1,0-1 0,-1 0 1,1 1-1,0-1 1,0 1-1,0-1 0,0 1 1,0 0-1,0 0 0,0 0 1,0 0-1,3 0 1,-4 1-1,0 0-1,0 0 1,1 0 0,-1 0-1,0 1 1,1-1-1,-1 0 1,0 1 0,0-1-1,0 1 1,0 0-1,1-1 1,-1 1 0,0 0-1,0 0 1,0 0-1,0 0 1,-1-1 0,1 1-1,0 0 1,0 1-1,0-1 1,-1 0 0,1 0-1,-1 0 1,1 0-1,-1 0 1,1 1 0,-1 0 1,4 8 2,-1 0 1,0 0 0,0 0-1,-1 0 1,-1 0 0,0 1-1,0 4-2,-2 79 66,0-56-36,-1 45 65,5-71 47,1-14 75,4-17 99,-7 17-314,9-23 74,2 0 0,0 0 0,2 2 0,0-1 0,1 2-1,2 0 1,9-9-76,-21 26-1,19-19 0,-23 23-3,0 0 1,1 0 0,-1 0 0,0 0-1,1 0 1,-1 1 0,1-1 0,-1 0-1,1 1 1,-1-1 0,1 1 0,-1-1-1,1 1 1,-1 0 0,1 0-1,0 0 1,-1 0 0,2 0 3,-2 0-6,0 1 1,0-1-1,0 1 1,0-1-1,0 1 1,-1-1-1,1 1 0,0 0 1,0-1-1,0 1 1,0 0-1,-1 0 1,1 0-1,0-1 1,-1 1-1,1 0 0,-1 0 1,1 0-1,-1 0 1,1 0-1,-1 0 1,0 0-1,0 0 1,1 1 5,1 11-101,-1 0 0,0-1 0,-1 1 1,0 0-1,-1 0 0,0 0 1,-1-1-1,-1 1 0,0-1 1,-3 7 100,-33 100-350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3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73 3889,'-56'-54'1467,"55"52"-1398,0 1-1,-1-1 1,1 1 0,0 0 0,-1 0 0,1 0 0,-1 0 0,0 0-1,1 0 1,-1 0 0,0 0 0,1 1 0,-1-1 0,0 1-1,0-1-68,-6-1 477,7 2-115,1 0 127,0 0 73,0 0 21,5 2-30,21 10-224,0 1-184,1-1-1,1-2 0,-1-1 1,1 0-1,11 0-144,-11-4 27,1-1-1,0-1 1,1-1 0,-1-2 0,0-1 0,0-1-1,0-2 1,0 0 0,0-2 0,-1-2 0,0 0-1,7-4-26,-8 3 53,-21 8-36,1-1 0,0 0 0,-1-1 0,0 1 0,1-1 0,-1 0 0,0-1 0,0 1 0,2-4-17,-7 7 0,-2 0 20,-1 0-2,-1 7-4,-43 141 59,-49 105-73,71-199 5,-2-1 0,-2-2 0,-2-1 0,-3-1-1,-2-2 1,-14 15-5,35-47 8,-1 0 0,0-1-1,-16 12-7,25-22 4,1-1 0,-1 1-1,0-1 1,0 0 0,0 0-1,0-1 1,0 1 0,-1-2 0,1 1-1,-1-1 1,0 0 0,1 0-1,-1 0 1,0-1-4,5 0 3,0 0 0,0 0 0,-1-1 0,1 1-1,0 0 1,0-1 0,0 0 0,0 1 0,0-1 0,-1 0 0,2 0 0,-1 0-1,0 0 1,0-1 0,0 1 0,0 0 0,1-1 0,-1 1 0,1-1-1,-1 0 1,1 1 0,-1-1 0,1 0 0,0 0 0,0 0 0,0 0 0,0 0-1,0 0 1,1 0 0,-1 0 0,1 0 0,-1-1 0,1 1 0,0 0 0,-1-1-3,1-2 2,0 0-1,0 0 1,1 0 0,0 0 0,-1 0 0,1 0 0,1 1 0,-1-1 0,1 0 0,0 1 0,0-1 0,0 1 0,1 0 0,-1 0 0,1 0 0,1-2-2,3-1-1,1 0 0,0 0 0,0 1 0,0 0 1,1 0-1,-1 1 0,1 0 0,1 1 0,-1 0 0,1 0 0,-1 1 0,1 0 0,0 1 0,0 0 1,0 1-1,4-1 1,1 1 0,1 1 1,-1 0-1,0 1 1,0 0-1,0 2 1,0-1-1,0 2 1,-1 0-1,1 1 1,11 5-1,1 3-17,6 3 6,2-2 0,19 6 11,-41-16 2,-1-1 0,1-1 0,0 0 0,0-1 0,0 0 0,0-1 0,0 0 0,0-1-1,3-1-1,24-7-505,0-2-1,0-1 0,-1-3 1,-1-1-1,28-16 506,-34 15-832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4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62 5713,'97'-53'2162,"-95"52"-2046,0 0-1,0 0 1,0 0-1,0 0 1,0 0-1,0 0 1,0 1-1,0-1 1,1 1 0,-1 0-1,1 0-115,-2 0 14,-1 0-1,1 0 1,-1 0 0,1 0-1,-1 0 1,1 0 0,-1 0-1,0 1 1,1-1-1,-1 0 1,1 0 0,-1 1-1,0-1 1,1 0 0,-1 0-1,0 1 1,1-1 0,-1 0-1,0 1 1,0-1-1,1 1 1,-1-1 0,0 0-1,0 1 1,1-1 0,-1 1-1,0-1 1,0 0 0,0 1-14,0 2-12,0 0 0,0 1 1,0-1-1,0 0 1,-1 0-1,1 0 1,-1 0-1,0 0 0,0 1 12,0 0 88,-11 35-14,7-25 25,1 1 1,1-1 0,-1 6-100,-2 24 222,2 0-1,2 0 1,2 0 0,2 0-1,2 2-221,29 227 132,-33-270-131,1 1-1,-1-1 0,0 0 1,0 0-1,0 1 0,0-1 0,0 0 1,-1 0-1,1 0 0,-1 1 1,0-1-1,0 0 0,0 0 1,0 0-1,-1 0 0,1-1 0,-1 1 1,0 1-1,-22-14 78,-56-22-53,54 21-14,1 1 0,-2 1 0,-6 0-11,9 4 12,1 1 0,-1 1 0,-1 1 0,1 1 1,0 2-1,0 0 0,0 1 0,0 2 0,-19 5-12,40-7 97,9 0-55,17 1-10,28-3 26,1-2 0,0-3 0,-1-2 0,10-4-58,-26 5 16,388-83-1459,-362 73-575,-9 5 841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6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0 196 5129,'0'0'2069,"12"2"359,-6-1-2386,0-1-1,0 0 0,0 0 1,0 0-1,0 0 1,0-1-1,0 0 1,0 0-1,-1-1 1,4-1-42,-5 2 12,186-58 632,-106 29-485,1 5 0,1 2 0,1 5 0,1 3 0,0 5-1,10 2-158,-88 8 1,-3-1-1,-1 1 0,1-1 1,-1 1-1,1 1 1,-1-1-1,1 1 0,-1 0 1,0 1-1,1-1 0,4 3 0,-10-3 1,-1-1 0,1 1 0,-1-1 0,0 1 0,1-1 0,-1 1 0,1-1-1,-1 1 1,0-1 0,0 1 0,1-1 0,-1 1 0,0 0 0,0-1-1,0 1 1,0 0 0,1-1 0,-1 1 0,0-1 0,0 1 0,0 0 0,-1-1-1,1 1 1,0 0 0,0-1 0,0 1 0,0-1 0,-1 1 0,1 0-1,0-1 1,0 1 0,-1-1 0,1 1 0,0-1 0,-1 1-1,-17 24 38,13-19-24,-176 203 176,128-141-121,-13 27-69,47-64 10,1 1 0,2 1 0,0 0 0,-4 20-10,17-46-1,1 0 0,0 1 1,0-1-1,1 1 0,0 0 1,0-1-1,1 1 0,0 7 1,1-12 0,-1-1 0,1 0 0,-1 1 0,1-1 0,0 0-1,0 1 1,0-1 0,0 0 0,0 0 0,0 0 0,1 0 0,-1 0 0,1 0-1,-1 0 1,1 0 0,0-1 0,0 1 0,-1 0 0,1-1 0,0 0 0,1 1-1,-1-1 1,0 0 0,0 0 0,0 0 0,1-1 0,-1 1 0,0-1 0,1 1 0,7 1-10,1-1 1,-1 0 0,0 0 0,1-1 0,-1 0-1,1-1 1,-1 0 0,0-1 0,1 0 9,24-7-250,33-13 250,-17 5-197,-31 11-385,0-1 1,0-1-1,0-1 0,5-4 582,19-14-880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7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0 239 6929,'24'-22'2553,"16"7"-2025,9 7-344,19-7-176,7 0-16,25-6-32,4-5 16,3-1-16,-7-5 8,-34 8-288,-15 1-664,-15 12 664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7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 6593,'3'-4'2409,"3"6"-1929,2 4-360,-8-6-120,0 0 8,0 0 0,5 11-8,1 15 24,3 8 16,10 61 16,-21-43 16,-5 5-24,-3 1-24,-5-3-40,2-4-160,0-15-920,7-8-1281,12-28 1489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8:48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0 8218,'7'30'2760,"-7"19"-2696,-7 11-72,-18 14-248,-5 1-112,2 2-448,7-9-248,13-15 688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9:25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698 50 1152,'76'-44'476,"-63"39"-271,-10 6-94,-8 6-27,5-7-58,-8 6-13,0 0 0,-1-1-1,1-1 1,-1 1 0,-3 0-13,-33 18 165,-145 89 611,103-63-412,-25 10 277,-25 15 276,102-54-565,-2-1 0,-30 11-352,63-29 35,3 0-26,0-1 0,0 0 0,0 0 0,1 0 0,-1 0 0,0 1 0,1-1 0,-1 0-1,0 1 1,1-1 0,-1 0 0,0 1 0,1-1 0,-1 1 0,0-1 0,1 1 0,-1-1 0,1 1 0,-1 0 0,1-1 0,0 1 0,-1 0 0,1-1 0,-1 1 0,1 0 0,0 0-9,0-1 32,0 0 3,2 1 14,15 6 32,-12-5-71,-1-1 0,0 0 0,0 1 0,0 0 0,0 0 0,0 0 0,4 3-10,25 21 48,-1 2 0,-2 1 0,8 9-48,-21-20 9,0-1 0,2-1 0,0-1-1,1 0 1,5 2-9,-11-9 12,1 0-1,0-1 1,0 0-1,0-1 1,1-1-1,0 0 1,0-2-1,7 2-11,93 4 54,-59-5-15,19 5-39,-61-7 8,0 2-1,0 0 0,10 4-7,-19-6-119,-1 0 0,1 1-1,-1 0 1,0 0 0,0 0 0,0 0 0,0 1 0,-1 0 0,1 0 0,3 4 119,-1 7-1008,-6-2 401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1:59:26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10 188 2633,'-1'-2'70,"0"0"0,0-1 0,-1 1 0,2 0 0,-1-1 0,0 1 0,0-1 0,1 1 0,-1-1 0,1 1 0,0-1 1,0 1-1,0-1 0,0 1 0,0-1 0,1 1 0,-1-1 0,1 1 0,-1-1 0,1 1 0,0 0 0,0-1 0,0 1 1,0 0-1,1-1 0,-1 1 0,0 0 0,1 0 0,0 0 0,1-1-70,7-8 349,0 1 1,1 1-1,1 0 0,-1 0 0,3 0-349,-6 3 38,2-1-28,0 0 1,1 1-1,0 1 1,0-1 0,0 2-1,1-1 1,11-2-11,-19 6 3,0 0 1,0 1-1,0-1 1,1 1 0,-1 0-1,0 0 1,0 0-1,1 1 1,-1-1 0,0 1-1,0 0 1,0 0-1,0 0 1,0 1 0,0 0-1,0-1 1,-1 1-1,1 1 1,0-1-1,-1 0 1,0 1 0,1 0-1,-1 0 1,2 2-4,10 15 15,0 0-1,5 12-14,-7-12 21,0 0-1,13 14-20,-20-28 2,0 0 0,0 0 0,0-1 0,0 0 0,1 0 0,0-1 0,0 1 0,0-1 0,0-1 0,2 1-2,1-1-25,0 0 0,1 0 0,-1-1 0,0-1 0,0 0-1,1 0 1,-1-1 0,1 0 0,5-2 25,19-3-247,0-1 0,5-3 247,38-7-374,-48 14-44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27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59 920,'53'-58'564,"-28"109"1705,-15-32-2171,-5-9-36,0 0 0,0 0-1,-2 0 1,1 1 0,-1-1 0,-1 1 0,2 7-62,4 43 476,1 46-476,-9-84 16,0-1-1,-1 0 1,-2 0-1,0 0 1,-1 0-1,-4 10-15,0-7 10,3-14-189,2 1 1,-1 0-1,2 0 1,-1 6 178,2-8-260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0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2785,'0'0'186,"0"-1"1,0 1-1,0-1 1,0 1 0,0-1-1,0 1 1,0 0-1,1-1 1,-1 1 0,0-1-1,0 1 1,0-1-1,1 1 1,-1 0 0,0-1-1,1 1 1,-1-1 0,0 1-1,1 0 1,-1-1-1,1 1 1,-1 0 0,0 0-1,1-1 1,-1 1-187,16-4 1140,-12 4-1101,0 0 0,-1 1 0,1-1-1,0 1 1,-1-1 0,1 1 0,3 1-39,-6-1 10,1-1 0,-1 1 1,0 0-1,1 0 0,-1 0 1,0 0-1,0-1 0,0 2 0,1-1 1,-1 0-1,0 0 0,-1 0 0,1 0 1,0 1-1,0-1 0,0 0 1,-1 1-1,1 0-10,9 13 23,1 1-9,-6-11-12,-1 1 1,0-1-1,-1 0 0,1 1 0,-1 0 1,-1 0-1,1 0 0,-1 0 0,0 0 1,0 0-1,0 1 0,-1-1 0,0 0 1,0 1-1,-1 2-2,-1 11 13,-1-1 0,-1 1 0,-6 18-13,5-20-36,0 1 1,1 0-1,0 18 36,3-36-64,0 0-1,0 0 1,-1 0 0,1 0 0,0-1-1,0 1 1,0 0 0,0 0 0,1 0-1,-1 0 1,0-1 0,0 1 0,0 0-1,1 0 1,-1 0 0,0-1 0,1 1-1,-1 0 1,1 0 0,-1-1 0,1 1-1,-1 0 1,1-1 0,-1 1-1,1-1 1,0 1 0,-1-1 0,1 1-1,0-1 1,-1 1 0,1-1 0,0 0-1,0 1 1,0-1 0,-1 0 0,1 0-1,0 1 1,0-1 0,0 0 0,-1 0-1,1 0 1,0 0 0,0 0 0,0 0-1,0 0 1,-1 0 0,1-1 0,0 1-1,0 0 65,21-12-1028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6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7058,'-5'6'2464,"14"25"-2752,2 3-944,4 16 752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28.3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71 254 2000,'-71'-59'865,"82"50"-441,10-4-176,18-4-112,10-4 0,15-2-40,4-3 24,8 0 48,1 1-24,-13 6 8,-9 6-24,-10 13-136,-9-2-136,-14 6-824,-5 7 680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28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2 213 3513,'-2'0'1304,"13"-6"-1024,14-5-64,24-14-104,19-3-24,24-10-48,-5 2-40,-8 8-88,-15 2-168,-25 18-344,-10 1-168,-12 7 448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29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 3681,'23'-76'1163,"-23"75"-1146,0 0 0,0 0 1,0 1-1,1-1 0,-1 0 1,0 0-1,0 1 0,1-1 1,-1 0-1,0 1 0,1-1 1,-1 0-1,1 1 0,-1-1 1,1 1-1,-1-1 1,1 1-1,-1-1 0,1 1 1,0-1-1,-1 1 0,1-1 1,0 1-1,-1 0 0,2-1-17,7 7 33,-6-3 2,6 4-45,-1 0 0,0 0 0,0 1 0,0 1 0,-1-1 0,0 1 0,0 0 0,-1 1 0,-1 0-1,0-1 1,0 2 0,-1-1 0,0 1 0,0-1 0,-1 1 0,-1 0 0,0 0 0,0 0 0,-2 0 0,1 5 10,0-6-15,0-8 19,-1 1 1,1-1 0,-1 1 0,0-1 0,0 1 0,0 0 0,0-1 0,0 1 0,-1-1 0,1 1 0,-1-1 0,1 1 0,-1-1 0,0 1-1,-1 0-4,-2-3 543,3-10-357,6-9-242,1-1 0,1 1 1,1 0-1,1 1 1,0 0-1,2 0 1,4-6 55,-15 24-1,5-7 13,-1-1 1,2 1-1,-1 0 0,1 0 0,0 1 1,0 0-1,1 0 0,-1 0 0,1 1 1,1 0-1,-1 1 0,1-1 0,0 1 1,0 1-1,3-2-12,-5 4 12,-1-1 0,1 1 1,-1 1-1,1-1 0,0 1 0,-1 0 1,1 0-1,-1 1 0,1-1 0,0 1 1,-1 1-1,1-1 0,-1 1 0,0 0 1,1 0-1,-1 0 0,0 1 1,0 0-1,-1 0 0,1 0 0,-1 0 1,2 2-13,51 46 6,-28-24-128,26 18 122,-45-38-260,0 0 1,1-1-1,-1 0 1,1-1-1,0 0 1,1-1-1,10 3 260,16 0-605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31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240 932 4441,'-2'-1'69,"0"-1"1,0 1-1,-1-1 1,1 1-1,0-1 1,0 1-1,-1 0 0,1 0 1,0 0-1,-1 1 1,1-1-1,-1 0 1,0 1-1,1 0 0,-1-1 1,1 1-1,-1 0 1,1 1-1,-1-1 0,0 0 1,1 1-1,-1-1 1,1 1-1,-1 0 1,1 0-1,0 0 0,-1 0 1,0 1-70,-12 5-94,1 0 1,0 1-1,0 1 0,-1 2 94,9-7 58,-26 16-140,22-14 64,-1 1 0,1 0 1,1 0-1,-6 5 18,15-12 1,0 0 0,-1 1 0,1-1 0,0 0 0,0 0 0,0 0 0,-1 0 0,1 1 0,0-1 0,0 0 0,0 0 0,0 1 0,0-1 0,-1 0 0,1 0 0,0 1 0,0-1 0,0 0 0,0 0 0,0 1 0,0-1 0,0 0 0,0 1 0,0-1 0,0 0 0,0 0 0,0 1 1,0-1-1,0 0 0,0 1 0,0-1 0,0 0 0,1 0 0,-1 1 0,0-1 0,0 0 0,0 0 0,0 1 0,0-1 0,1 0 0,-1 0 0,0 0 0,0 1 0,0-1 0,1 0 0,-1 0 0,0 0 0,0 0 0,1 0-1,3 6 75,-4-6-15,15 1 49,-7 1-91,9 0-6,1-2 0,0 0 0,0 0 0,-1-2 0,12-2-12,-21 3 4,0 0 0,-1-1 1,1 0-1,-1-1 0,0 1 0,0-1 1,0-1-1,0 1 0,0-1 0,-1 0 1,1-1-1,-1 1 0,0-1 1,-1-1-1,1 1 0,-1-1 0,0 0 1,-1 0-1,2-3-4,-4 5 4,0 0 0,-1-1 0,1 0 1,-1 1-1,0-1 0,0 0 0,-1 0 0,0 1 0,0-1 0,0 0 0,0 0 1,-1 0-1,1 1 0,-2-4-4,-3-10 20,0 0-1,-1 0 1,-2-2-20,4 10 6,-49-139-54,4-18 48,22 76-54,21 69 71,4 14 22,1 1 0,-1-1 1,-1 1-1,0-1 0,0 1 1,0 0-1,-1 0 1,0 0-1,0 1 0,0-1 1,-6-4-40,10 11 3,1 0 1,-1 0-1,0 0 1,0 0 0,0 1-1,0-1 1,0 0-1,0 0 1,0 0-1,0 0 1,0 0 0,0 0-1,0 0 1,0 0-1,0 1 1,-1-1-1,1 0 1,0 0 0,0 0-1,0 0 1,0 0-1,0 0 1,0 0-1,0 0 1,0 0-1,0 0 1,0 1 0,0-1-1,0 0 1,0 0-1,0 0 1,0 0-1,-1 0 1,1 0 0,0 0-1,0 0 1,0 0-1,0 0 1,0 0-1,0 0 1,0 0-1,0 0 1,0 0 0,-1 0-1,1 0 1,0 0-1,0 0 1,0 0-1,0 0 1,0 0 0,0 0-1,0 0 1,0 0-1,-1 0 1,1 0-1,0 0 1,0 0-1,0 0 1,0 0 0,0 0-1,0 0-3,0 15 59,1 0-1,0 0 1,4 14-59,-5-24 3,12 76-18,0 8 19,4-1 1,20 64-5,-28-127-16,0 0 1,2-1-1,0 0 0,2 0 0,1-1 1,1-1-1,0 0 0,2-1 1,0-1-1,2 0 0,12 11 16,-20-23-17,1 0-1,0-1 0,0 1 1,0-2-1,1 0 0,0 0 1,0-2-1,0 1 0,1-1 1,-1-1-1,1 0 0,0-1 1,0 0-1,0-1 1,6-1 17,3 0-39,0-2 1,0 0 0,-1-1-1,1-2 1,-1 0 0,0-1 0,0-1-1,15-8 39,-24 9-62,0 0-1,-1-1 0,0 0 1,0-1-1,-1 0 0,0-1 0,0 0 1,-1-1-1,1-1 63,-3 3-103,0 0 0,-1-1-1,-1 1 1,0-1 0,0 0 0,0-1-1,-1 1 1,0-1 0,-1 0 0,0 0 0,-1 0-1,0-1 104,-1 9-4,-1-1 0,0 0 0,1 0 1,-1 0-1,0 0 0,-1 1 0,1-1 0,0 0 0,-1 0 0,0 0 0,1 1 0,-1-1 0,0 0 0,0 1 0,-1-1 0,1 0 0,0 1 0,-1 0 0,0-1 0,1 1 0,-1 0 0,0 0 1,0 0-1,0 0 0,-1 0 4,3 2 10,0-1 1,-1 1 0,1 0-1,0-1 1,-1 1 0,1 0-1,0 0 1,-1 0 0,1-1-1,-1 1 1,1 0 0,0 0-1,-1 0 1,1 0 0,-1-1-1,1 1 1,0 0 0,-1 0-1,1 0 1,-1 0 0,1 0 0,-1 0-1,1 0 1,0 0 0,-1 1-1,1-1 1,-1 0 0,1 0-1,0 0 1,-1 0 0,1 0-1,-1 1 1,1-1 0,0 0-1,-1 0 1,1 1 0,0-1-1,-1 0 1,1 1 0,0-1-1,0 0 1,-1 1 0,1-1-1,0 1-10,-7 17 219,7-18-210,-4 13 50,1 1 0,1-1 0,0 0 0,1 1 0,1 4-59,0-12 9,1 1 0,0-1-1,0 1 1,0-1 0,1 0 0,0 1-1,0-1 1,1 0 0,-1 0 0,1 0-1,1-1 1,1 3-9,-1-1 7,1 0-1,0 0 1,1-1 0,0 1-1,0-1 1,0 0-1,1-1 1,0 0-1,0 0 1,0 0 0,0-1-1,1 0 1,0 0-1,0-1 1,0 0-1,0-1 1,0 1 0,1-2-1,-1 1 1,1-1-1,-1 0 1,1-1-1,-1 0 1,1 0 0,-1-1-1,1 0 1,-1-1-1,1 0 1,1-1-7,4-1 7,0-2-1,-1 0 1,0 0 0,0-1 0,-1-1-1,0 0 1,0-1 0,-1 0 0,0-1-1,-1 0 1,0-1 0,-1 0 0,0 0-1,0-1 1,-1 0 0,-1 0-1,0-1 1,-1 0 0,5-14-7,-6 10 82,-4 13-7,0-1-1,1 0 0,-1 1 0,1-1 1,0 1-1,0-1 0,1 1 1,-1 0-1,4-3-74,-6 7 13,0 0 0,1-1 1,-1 1-1,0 0 0,1 0 0,-1 0 1,0 0-1,1 0 0,-1 0 0,0 0 1,1 0-1,-1 0 0,1 0 0,-1 0 1,0 0-1,1 0 0,-1 0 0,0 0 1,1 1-1,-1-1 0,0 0 0,1 0 1,-1 0-1,0 0 0,0 1 0,1-1 1,-1 0-1,0 0 0,0 1 0,1-1 1,-1 0-1,0 0 0,0 1 0,1-1 1,-1 0-1,0 1 0,0-1 0,0 0 1,0 1-1,0-1 0,0 0 0,1 1-13,9 19 67,-8-15-63,21 43 28,-13-29-23,-1 0 1,-1 1-1,-1 1 0,0-1 0,-2 1 1,2 12-10,3 21 8,-2 1 0,-2 0 0,-3 1 1,-3-1-1,-4 36-8,4-91 3,-5 27-17,-1-16 76,6-11-53,-1 0 0,1 1-1,0-1 1,-1 0 0,1 0-1,0 0 1,-1 0 0,1 0-1,0 0 1,-1 0 0,1 0-1,0 0 1,-1 0 0,1 0-1,0 0 1,0 0 0,-1 0-1,1 0 1,0 0 0,-1 0-1,1 0 1,0-1 0,-1 1-1,1 0 1,0 0 0,0 0-1,-1 0 1,1-1 0,0 1-1,0 0 1,-1 0 0,1-1-1,0 1 1,0 0 0,0 0-9,-1-1 19,0-1 0,0 1 0,0 0 0,1 0 0,-1 0 0,1-1 0,-1 1 0,1 0-1,-1-1 1,1 1 0,0 0 0,-1-1 0,1 1 0,0-1-19,-2-10 48,-6-20-34,2-1 1,1-1-1,1 1 0,2-1 1,2 1-1,1-1 0,2-7-14,4-36-103,9-33 103,-9 74-39,2 0 0,1 0 0,2 1 0,3-3 39,-9 25-5,0 0 0,1 1 0,1-1 0,0 1 0,0 1 0,1 0 0,2-2 5,-5 7 1,0 1 1,0-1-1,1 1 0,0 0 0,0 0 1,0 1-1,1 0 0,-1 0 1,1 1-1,0 0 0,0 0 0,5 0-1,-4 0-47,1 2 0,-1-1 0,1 1 0,-1 1-1,1 0 1,0 0 0,-1 1 0,4 1 47,-10-2-63,0 1 0,0 0 1,0 0-1,0 0 0,0 0 0,0 0 1,0 0-1,-1 1 0,1 0 1,-1-1-1,1 1 0,-1 0 0,1 0 1,-1 0-1,0 1 0,0-1 1,0 0-1,0 1 0,-1-1 0,1 1 1,-1 0-1,1 0 0,-1-1 0,0 1 1,0 0-1,0 0 0,-1 0 1,1 2 62,0-1-38,-1 1 1,0-1-1,0 0 0,0 0 1,0 0-1,-1 1 1,0-1-1,1 0 1,-2 0-1,1 0 1,0 0-1,-1 0 1,0 0-1,0 0 0,0-1 1,0 1-1,0 0 1,-1-1-1,0 0 1,0 0-1,0 0 1,0 0-1,0 0 1,0 0-1,-3 1 38,-10 6 40,-1 0 0,0-1-1,-1 0 1,0-2 0,-2 1-40,0 0 39,0-1 78,-18 8 83,37-14-181,-1-1 1,1 1-1,-1 0 0,1 0 1,-1 0-1,1 0 0,0 0 1,-1 1-1,1-1 0,0 0 0,0 0 1,0 1-1,0-1 0,0 1 1,0-1-1,1 1 0,-1-1 1,0 2-20,1-3 9,0 1 1,0 0-1,0 0 1,-1 0 0,1-1-1,0 1 1,1 0-1,-1 0 1,0-1 0,0 1-1,0 0 1,0 0 0,1 0-1,-1-1 1,0 1-1,1 0 1,-1-1 0,0 1-1,1 0 1,-1-1-1,1 1 1,-1 0 0,1-1-1,-1 1 1,1 0-10,2 0 16,-1 1-1,0-1 1,0 0 0,0 0-1,1 0 1,-1 0 0,1 0-1,-1 0 1,1-1-16,9 2 57,0 0 0,0-1 0,6 0-57,-14-1 21,27 1-2,0-2 0,0-1-1,0-1 1,0-2 0,0-1 0,-1-1 0,0-2-1,-1-1 1,0-1 0,0-2 0,-1-1-1,10-7-18,-28 15-24,-1 0 0,-1-1 0,1 0 0,-1-1-1,0 0 1,-1 0 0,5-6 24,-9 9-10,0 1 1,0-1-1,0 1 0,-1-1 1,0 0-1,0 0 0,0 0 1,0 0-1,-1-1 0,0 1 1,0 0-1,-1 0 0,1-1 1,-1 1-1,0-1 0,-1-2 10,1 7-3,0-1 1,0 1-1,0-1 0,0 1 0,-1-1 0,1 1 0,-1 0 0,1-1 1,-1 1-1,1 0 0,-1-1 0,0 1 0,0 0 0,1 0 0,-1-1 0,0 1 1,0 0-1,0 0 0,0 0 0,-1 0 0,1 0 0,-1 0 3,0 1-1,1-1-1,-1 1 1,0 0-1,0 0 1,0 0-1,0 0 1,1 0-1,-1 0 1,0 1-1,0-1 1,0 0-1,1 1 1,-1 0-1,0-1 1,1 1-1,-1 0 1,0 0-1,1 0 1,-1 0-1,0 1 2,-9 5 20,0 1 0,0 1 0,1 0 0,1 1 0,-1 0 0,1 0 0,1 1 0,0 0 0,1 0 0,-3 7-20,4-8 19,1 1 0,0 0 0,1 0-1,0 0 1,0 1 0,2 0 0,-1-1-1,1 1 1,1 0 0,0 0 0,1 0-1,1 3-18,-1-10 4,1 0-1,-1 0 1,1 1-1,1-1 1,-1 0-1,1 0 1,0 0-1,0 0 0,0 0 1,1-1-1,0 1 1,0-1-1,0 1 1,0-1-1,1 0 0,2 2-3,-1-1 2,1-2-1,-1 1 0,1-1 0,-1 0 1,1 0-1,0 0 0,0-1 0,0 0 0,1 0 1,-1 0-1,0-1 0,4 0-1,4 1 2,0-2 0,1 0 0,-1 0 0,0-2 0,0 0 1,0 0-1,0-1 0,-1-1 0,1 0 0,-1-1 0,0 0 0,2-3-2,8-4 8,-1-1 0,-1-2 0,-1 0 0,0-1 0,0-1 0,1-4-8,16-20 17,-1-1-1,8-16-16,-42 56 0,2-4 8,1 0-1,-1 1 1,1 0 0,5-4-8,-9 8 2,0-1 1,1 2 0,-1-1-1,0 0 1,0 0 0,1 0-1,-1 1 1,1-1 0,-1 0-1,1 1 1,-1-1 0,1 1 0,-1 0-1,1 0 1,-1-1 0,1 1-1,-1 0 1,1 0 0,-1 0-1,1 1 1,-1-1 0,1 0-1,-1 1 1,1-1 0,-1 0-1,1 1-2,3 2 2,0 1-1,-1-1 1,0 1-1,0 0 1,0 0-1,0 0 0,-1 0 1,1 1-1,-1-1 1,0 1-1,-1 0 1,1 0-1,-1 0 1,0 0-1,0 0 0,0 4-1,4 10 2,-1 0 0,-2 0-1,0 1 1,0 3-2,-2-11 8,1 0-1,-1 1 1,-1 0-1,1-1 0,-2 1 0,0 0 0,0-1 0,-2 6-7,3-14 144,6-8-32,10-11 33,-13 12-124,60-63-94,44-60 73,-107 125-2,26-26-26,-25 26 25,0 0 0,0 0 0,0 1 0,0-1 0,0 0 0,0 1 0,1-1 0,-1 1 0,0-1-1,0 1 1,1-1 0,-1 1 0,0 0 0,1 0 0,-1 0 0,1 0 0,-1 0 0,0 0 0,1 0 0,-1 0 0,0 0 0,1 1-1,-1-1 1,0 1 0,0-1 0,1 1 3,4 3-6,-1 0 0,0 0-1,0 1 1,0 0 0,0 0 0,-1 0-1,0 0 1,0 1 0,0 0 6,14 17 0,-6-8-115,1 0 0,1-1-1,0-1 1,1 0 0,0-1-1,1-1 1,10 6 115,-17-12-116,0-1 1,0 0-1,0-1 1,0 0-1,0 0 1,1-1-1,-1 0 0,1-1 1,-1 0-1,1-1 1,0 1-1,-1-2 0,1 0 1,-1 0-1,1 0 1,5-3 115,18-4-87,-1-2 0,-1-2 1,1-1-1,-2-1 0,0-1 1,-1-2-1,20-15 87,-38 24 109,-1 0 1,0 0-1,-1-2 0,3-2-109,-10 10 54,-1 1 0,1-1 0,-1 0 0,0 0 0,1 1 0,-1-1 0,0 0 0,0 0 0,0 0 0,0 0 0,0-1 0,-1 1 0,1 0 0,-1 0 0,1 0 0,-1 0 0,0-1 0,0 1 0,0 0 0,0 0 0,0-1 0,-1 1 0,1 0 0,0 0 0,-1-1 0,0 1 0,0 0-54,0 0 66,0 0 0,-1 1 0,1-1-1,-1 1 1,1-1 0,-1 1 0,0 0 0,0-1 0,0 1 0,1 0 0,-1 0-1,0 0 1,0 0 0,0 1 0,-1-1 0,1 1 0,0-1 0,0 1-1,0 0 1,-2-1-66,-48 2 405,43 0-316,-10 0-59,1 1 1,0 1-1,0 1 1,0 1-1,0 0 1,-5 3-31,12-3 2,1 0 0,0 0-1,0 1 1,0 0 0,0 1 0,1 0 0,0 0 0,1 1 0,-1 0-1,-4 7-1,12-13 0,-1 0 0,0 0 0,1 0 0,0 0 0,-1 0-1,1 1 1,0-1 0,0 0 0,0 1 0,1-1 0,-1 1 0,1-1-1,-1 1 1,1 0 0,0-1 0,0 1 0,0-1 0,0 1-1,0-1 1,1 2 0,0-1 0,0 0-1,0 0 0,0-1 0,1 1 0,-1 0 1,1-1-1,0 1 0,0-1 0,0 0 0,0 0 1,0 0-1,0 0 0,1 0 0,-1 0 0,1 0 1,-1-1-1,1 1 0,1 0 1,11 4-10,0 1 0,0-2 1,1 0-1,-1-1 0,1 0 0,1-1 0,-1-1 1,0-1-1,0 0 0,2-1 10,1-1-5,1 0 1,-1-1-1,0-1 0,0-1 0,0 0 1,0-1-1,-1-2 0,7-2 5,-19 6 1,0-1 1,1 1-1,-1-1 1,-1 0-1,1 0 1,-1-1-1,1 0 0,-1 0 1,0 0-1,-1-1 1,0 1-1,0-1 1,2-2-2,-1-2 27,-1 0 1,1 0-1,-2 0 1,1 0 0,-1 0-1,-1-1 1,0 0 0,0-3-28,0-19 115,-2 1 1,0 0-1,-3 0 1,0 0-1,-5-15-115,-8-35 135,-3 1-1,-3 1 1,-4 1-1,-19-35-134,38 96 40,-21-40 145,26 54-144,-1 0 0,1 1-1,-1-1 1,0 1-1,1 0 1,-2-1-1,1 1 1,0 1-1,-1-1 1,1 0 0,-1 1-1,-1-1-40,5 3 7,-1-1 0,1 1 0,0 0 0,-1 0 0,1 0 0,0 0 0,-1-1 0,1 1 0,0 0 0,-1 0 0,1 0 0,0 0 0,-1 0 0,1 0 0,-1 0 0,1 0 0,0 0 0,-1 0 0,1 0 0,0 0 0,-1 0 0,1 1 0,0-1 0,-1 0 0,1 0 0,0 0 0,-1 0 0,1 1 0,0-1 0,-1 0 0,1 0 0,0 1 0,0-1 0,-1 0 0,1 0 0,0 1 0,0-1 0,0 0 0,-1 1 0,1-1 0,0 0 0,0 1-7,-3 16 57,3-12-37,-1 18-15,1 0-1,2 0 1,0 0 0,1-1 0,1 1-1,6 13-4,4 29-7,79 380-92,-79-383 28,3 0-1,4 0 72,-12-37-42,1 0 0,1-1 0,2-1 0,0 0-1,1 0 1,4 2 42,-13-19-14,0 0 0,-1-1-1,2 0 1,-1 0-1,1 0 1,0-1 0,4 3 14,-8-5-6,1-1 1,-1 0 0,1 0 0,0 0 0,-1 0-1,1 0 1,0 0 0,0-1 0,0 1-1,0-1 1,0 0 0,0 0 0,-1 0-1,1 0 1,0 0 0,0-1 0,0 1-1,0-1 1,0 0 0,0 0 5,6-4-27,1 0 1,-1 0-1,0-1 1,-1 0-1,1 0 0,-1-1 1,0 0-1,-1-1 1,0 0-1,0 0 0,-1 0 1,0-1-1,0 0 1,-1 0-1,0-1 0,-1 1 1,0-1-1,2-7 27,0-2-30,0 0 0,-2 0 0,0 0 0,-1-1 0,-1 1 0,-1-1 0,-1 1 0,0-1 0,-3-13 30,3 31 10,0 0 1,0 0-1,0 1 1,-1-1-1,1 0 1,-1 0-1,1 0 1,-1 0-1,0 0 1,1 1-1,-1-1 1,0 0-1,-1-1-10,1 3 4,1 1 0,-1-1 0,1 0-1,0 0 1,-1 0 0,1 1-1,-1-1 1,1 0 0,0 1-1,-1-1 1,1 0 0,-1 1 0,1-1-1,0 0 1,-1 1 0,1-1-1,0 1 1,0-1 0,-1 0 0,1 1-1,0-1 1,0 1 0,0-1-1,0 1 1,0-1 0,-1 1 0,1-1-1,0 1 1,0 0-4,-12 53 58,12-53-62,-2 9-4,1 0 0,0 0 0,0 0 0,1 0 0,0 0-1,1 0 1,1 0 0,-1 0 0,1 0 0,1 0 0,3 9 8,-4-15-13,0 0 0,0 0 0,1 0 0,-1 0 0,1-1 0,0 1 0,0-1 0,0 1 0,0-1-1,1 0 1,-1 0 0,1 0 0,0-1 0,0 1 0,0-1 0,0 0 0,0 0 0,0-1 0,1 1 0,-1-1 0,1 0 0,-1 0 0,1 0 0,-1-1 0,1 1 0,-1-1 0,4 0 13,3-1-6,1 0 1,-1-1-1,1 0 0,-1 0 1,0-1-1,0-1 1,0 0-1,0 0 0,0-1 1,-1 0-1,0-1 1,0 0-1,5-6 6,15-12-5,-1-2 0,-1-1 0,11-15 5,-36 39-1,1-1 1,0 0 0,0 1 0,0-1-1,1 1 1,-1 0 0,1 1-1,-1-1 1,1 1 0,0 0-1,0 0 1,0 0 0,5 0 0,-6 1-1,0 1 0,-1 0 1,1 0-1,0 0 0,0 0 1,-1 1-1,1-1 0,0 1 1,0 0-1,-1 0 0,1 1 1,-1-1-1,1 1 0,-1-1 1,0 1-1,0 0 0,1 1 1,-1-1-1,-1 0 0,3 3 1,9 9-3,0 2-1,-2-1 0,0 2 0,0 0 1,-2 0-1,9 19 4,-17-30 3,0 1 0,0-1 0,-1 0 0,1 1 0,-2 0 0,1-1 0,-1 1 0,0 1-3,0-8 2,0 0 0,0 1-1,0-1 1,0 0 0,0 0 0,0 0 0,0 0 0,0 1 0,0-1-1,0 0 1,1 0 0,-1 0 0,0 0 0,0 0 0,0 1 0,0-1 0,0 0-1,0 0 1,0 0 0,0 0 0,0 0 0,1 1 0,-1-1 0,0 0-1,0 0 1,0 0 0,0 0 0,0 0 0,1 0 0,-1 0 0,0 0 0,0 0-1,0 0 1,0 0 0,1 0 0,-1 0 0,0 0 0,0 0 0,0 0-1,0 0 1,1 0 0,-1 0 0,0 0 0,0 0 0,0 0 0,0 0 0,1 0-1,-1 0 1,0 0 0,0 0 0,0 0 0,0 0 0,0 0 0,1 0-1,-1-1 1,0 1 0,0 0 0,0 0 0,0 0 0,0 0 0,0 0 0,0 0-1,1-1 1,-1 1 0,0 0 0,0 0 0,0 0-2,11-14 148,18-52-54,12-41-94,-28 72 9,-13 33-10,0 0 1,1 1-1,-1-1 0,1 1 1,-1-1-1,1 1 1,0-1-1,0 1 0,-1-1 1,1 1-1,0 0 0,0-1 1,1 1-1,-1 0 1,0 0-1,0 0 0,1 0 1,-1 0-1,0 0 0,1 0 1,-1 0 0,0 1-1,0 0 0,-1 0 1,1 0-1,-1 1 0,1-1 0,-1 0 0,1 0 1,0 0-1,-1 0 0,1 1 0,-1-1 0,1 0 1,-1 1-1,1-1 0,-1 0 0,0 1 1,1-1-1,-1 0 0,1 1 0,-1-1 0,1 1 1,10 19-17,-3 2 10,-1 0-1,0 6 8,-4-15-71,0 0 1,0 0-1,2-1 0,-1 1 0,2-1 0,-1 0 1,2-1-1,0 1 0,4 4 71,-8-13-144,-1 0 0,1-1 0,0 1 0,0-1 0,1 0 0,-1 0 0,0 0 0,1 0 0,-1-1 0,1 1 0,0-1 0,-1 0 0,1 0 0,0-1 1,0 1-1,0-1 0,0 1 0,-1-1 0,1 0 0,0-1 0,0 1 0,2-1 144,35-3-767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31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1 223 5913,'44'-116'1867,"-42"116"-1357,2 6-256,7 19-308,13 25-777,-19-43 566,1-1 1,0 1-1,1-1 1,0 0-1,0-1 1,0 0-1,0 0 1,1 0-1,0-1 1,0-1-1,0 1 1,0-1-1,2 0 265,13 4-378,0-1 0,0-1 0,0-1-1,8-1 379,-22-2 83,23 2 1683,0-1 1,8-2-1767,-31 0 220,-1-1 0,1 0 0,-1 0 0,1-1 1,-1 0-1,0 0 0,1-1 0,-1 0 0,0-1 0,4-2-220,2-3-17,0-1-1,-1-1 0,-1 0 0,1 0 0,-2-1 0,1-1 0,-2 0 0,0 0 0,0-1 0,-1-1 0,-1 1 0,-1-1 0,0-1 0,-1 1 0,2-8 18,-1-9-67,-7 31 67,0 1 0,0-1-1,0 1 1,0-1 0,0 1-1,0-1 1,0 0 0,0 1-1,0-1 1,-1 1 0,1-1-1,0 1 1,0-1 0,-1 1-1,1-1 1,0 1-1,0-1 1,-1 1 0,1-1-1,-1 1 1,1 0 0,0-1-1,-1 1 1,1-1 0,-1 1-1,1 0 1,-1-1 0,1 1-1,-1 0 1,1 0 0,-1 0-1,1-1 1,-1 1-1,0 0 1,1 0 0,-1 0-1,1 0 1,-1 0 0,1 0-1,-1 0 1,0 0 0,1 0-1,-1 0 1,1 0 0,-1 0-1,1 1 1,-1-1 0,1 0-1,-1 0 1,0 1 0,1-1-1,-1 0 1,1 0-1,0 1 1,-1-1 0,1 1-1,-1-1 1,-4 5 8,0 0 0,0 0 0,0 0-1,1 0 1,0 0 0,0 1-1,0 0 1,0 0 0,1 1-8,1-4 4,-4 7 10,1 1 0,0-1 0,0 1-1,2 0 1,-1 1 0,1-1 0,-1 8-14,3-14-5,1 0 0,-1 0 0,1-1 0,0 1 0,0 0 0,0-1 0,1 1 0,0 0-1,0-1 1,0 1 0,0 0 0,1-1 0,0 0 0,0 1 0,0-1 0,0 0 0,0 0 0,1 0 0,0 0 0,0-1-1,0 1 6,5 2-77,0 0 0,0 0 0,0-1 0,1 0 0,-1-1 0,7 2 77,74 31-248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34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1078 2929,'-1'0'603,"-5"-1"708,7-13-1314,23-69 95,-11 41 47,-1 1 0,-2-5-139,-1-9 215,-2-1-1,-3 0 1,-2 0-1,-2 0 1,-3 0-1,-5-22-214,4 35 184,1 19 376,0-1-1,-4-10-559,4 30 217,2 16-276,0 23 48,3 0 0,1 0 1,1-1-1,6 22 11,32 138-8,7 39 37,-37-158-61,-4-1-1,-1 16 33,-8-87 2,1 0 0,0 0 1,0-1-1,0 1 0,0 0 0,1 0 0,-1 0 0,0 0 0,1-1 1,-1 1-1,1 0 0,0 0-2,7-16 106,-1-4-95,17-30-64,2 1 1,2 1 0,2 2-1,27-30 53,-50 66-4,0 0 0,1 0 0,0 1 0,0 0 0,0 0-1,1 1 1,0 0 0,1 1 0,-1 0 0,1 0 0,6-1 4,-11 4-2,-1 1-1,1 0 1,0 0 0,-1 1 0,1-1 0,0 1 0,0 0 0,-1 0 0,1 1 0,0-1 0,-1 1 0,1 0-1,0 0 1,-1 1 0,1-1 0,-1 1 0,0 0 0,1 0 0,-1 1 0,0-1 0,0 1 0,-1 0 0,1 0-1,-1 0 1,1 0 0,2 4 2,3 5-2,0 1-1,0 0 0,-1 1 0,-1 0 1,0 0-1,0 3 3,-1-2 2,1-1 1,1 1-1,0-1 1,1 0-1,4 4-2,-10-14 1,0-1 0,0 1 0,1-1-1,-1 0 1,1 0 0,0 0-1,0-1 1,0 1 0,0-1 0,0 0-1,1 0 1,-1-1 0,0 1 0,1-1-1,0 0 1,-1 0 0,1 0 0,-1-1-1,1 0 1,0 0 0,-1 0 0,1 0-1,0-1 1,-1 0 0,1 1-1,0-2 1,-1 1 0,0-1 0,3 0-1,6-5-43,0-1 1,-1 0 0,0 0 0,0-1 0,-1-1 0,-1 1 0,1-2-1,-2 0 1,3-3 42,1-3-102,0 0 1,-2-1-1,0 0 0,-1 0 0,7-21 102,-15 35 8,0-1 0,0 1-1,-1-1 1,0 0 0,0 0-1,0 1 1,-1-1 0,0 0-1,1 0 1,-2 0-1,1-1-7,0 5 5,0 1 0,0-1 0,0 0 0,-1 1 0,1-1 0,0 1 0,0-1 0,0 1 0,-1-1 0,1 1 0,0-1 0,0 1 0,-1-1 0,1 1 0,-1 0 0,1-1 0,0 1 0,-1-1 0,1 1 0,-1 0 0,1-1 0,-1 1 0,1 0 0,-1 0 0,1-1 0,-1 1 0,1 0 0,-1 0 0,1 0 0,-1 0 0,1-1 0,-1 1 0,0 0 0,1 0 0,-1 0 0,1 0 0,-1 1 0,1-1 0,-1 0 0,0 0 0,1 0 0,-1 0 0,1 0 0,-1 1 0,1-1 0,-1 0 0,1 0 0,-1 1 0,1-1 0,0 1 0,-1-1 0,1 0 0,-1 1-5,-2 1 26,-1 1-1,1 0 1,0-1 0,0 1 0,0 1-1,-2 1-25,-4 10 28,0-1 0,1 2 1,1-1-1,0 1 0,1 0 0,1 0 0,0 1 0,1-1 0,1 1 1,1 0-1,0 8-28,1-19 3,1 0 1,0 0 0,0-1 0,1 1 0,0 0 0,0 0 0,0 0-1,1-1-3,-2-2 2,1-1 0,0 0-1,0 0 1,0 0 0,1 0 0,-1 0-1,0 0 1,1-1 0,-1 1-1,1 0 1,0-1 0,-1 1-1,1-1 1,0 1 0,0-1-1,0 0 1,0 0 0,0 0 0,0 0-1,1 0 1,-1-1 0,2 2-2,3-1 4,1 0 0,-1-1 0,1 0 0,0 0 0,-1 0 0,1-1 0,-1 0 0,0 0 0,1-1 0,-1 0 0,0 0 0,0-1 1,0 0-1,0 0 0,0-1 0,-1 0 0,0 0 0,4-3-4,7-6-4,-1 0 0,0-1 0,-1-1 0,-1 0 0,-1-1 0,2-2 4,-8 8-5,0 0 0,-1 0 0,0 0 0,-1-1 0,0 0 0,0 0 0,-1-1 0,-1 1 0,0-1 1,-1 1-1,0-1 0,0-7 5,-1 13-2,-1 1 0,-1-1 0,1 0 1,-1 1-1,0-1 0,0 1 0,0-1 1,-1 1-1,0 0 0,0 0 0,0 0 1,-1 0-1,0 0 0,0 0 0,0 0 1,0 1-1,-1 0 0,0-1 0,1 2 1,-2-1-1,1 0 0,0 1 0,-1-1 1,0 1-1,1 1 0,-1-1 0,-3-1 2,6 3 0,0 0-1,0 0 1,0 0-1,-1 0 0,1 1 1,0-1-1,0 1 1,-1-1-1,1 1 0,0 0 1,-1 0-1,1 0 1,0 0-1,-1 0 0,1 0 1,0 1-1,-1-1 1,1 1-1,0 0 0,0-1 1,-1 1-1,1 0 1,0 0-1,0 1 0,0-1 1,0 0-1,0 1 1,1-1-1,-1 1 0,0-1 1,1 1-1,-1 0 1,1 0-1,-1 0 0,1 0 1,0 0-1,-1 1 1,-1 4-4,0 0 0,0 1 0,0 0 0,1 0 1,0-1-1,0 1 0,1 1 0,0-1 0,0 0 0,1 3 4,0-3-25,0 0 0,1 0 0,0 1 1,1-1-1,0 0 0,0 0 0,0 0 0,1 0 0,0-1 0,1 1 1,0-1-1,0 0 0,0 0 0,1 0 0,0 0 0,1-1 1,-1 0-1,1 0 0,0-1 0,7 5 25,-3-3-72,1 0 0,-1-1-1,1-1 1,0 0 0,1 0 0,-1-1-1,1-1 1,0 0 0,0-1 0,0 0-1,0 0 1,0-1 0,0-1 0,2 0 72,2-1-31,0-1 0,0 0 1,0-2-1,0 1 0,-1-2 1,1 0-1,-1-1 0,0 0 0,-1-2 1,0 1-1,0-2 0,7-5 31,-11 7 66,0-1 0,0 0-1,-1-1 1,-1 0-1,1 0 1,-2-1 0,1 0-1,-1 0 1,-1-1-1,1 0 1,-2 0 0,0 0-1,0-1 1,-1 0 0,-1 0-1,2-8-65,0-14 245,-2 0 0,-2 0 0,-1-18-245,-12-104 152,10 124-129,-23-357 623,23 372-384,2 17-258,0 0-1,0 0 1,0 0 0,0 0 0,0 0 0,0 0 0,0 0-1,0 0 1,0 0 0,0 0 0,0 0 0,0 0 0,0 0-1,0 0 1,-1 0 0,1 0 0,0 0 0,0 0 0,0 0 0,0 0-1,0 0 1,0 0 0,0 0 0,0 0 0,0 0 0,0 0-1,0 0 1,0 0 0,0 0 0,0 0 0,0 0 0,-1 0 0,1 0-1,0 0 1,0 0 0,0 0 0,0 0 0,0 0 0,0 0-1,0 0 1,0 0 0,0 0 0,0 0 0,0 0 0,0 0 0,0 0-1,0 0 1,0-1 0,0 1 0,0 0 0,0 0 0,0 0-1,0 0 1,0 0 0,0 0 0,0 0 0,0 0 0,0 0-1,0 0-2,-7 24 216,5-16-244,-37 132 65,22-88-53,3 2 0,2-1 1,-5 53 14,15-66-78,1-1 1,2 1 0,2-1 0,1 1 0,2-1-1,2 0 1,2-1 0,1 0 0,2-1-1,17 36 78,-24-61-92,1 1 0,0-1 0,1 0-1,0-1 1,1 0 0,0 0-1,1-1 1,2 3 92,-7-9-35,-1-1-1,1 1 1,0-1 0,0 0-1,0-1 1,0 1-1,1-1 1,-1 0 0,1 0-1,-1 0 1,1-1-1,0 0 1,-1 0 0,1 0-1,0-1 1,0 0-1,0 0 1,-1-1 0,1 1-1,0-1 1,2-1 35,10-4-6,1 0-1,-1-2 1,0 0 0,-1-1-1,0 0 1,7-7 6,14-7 18,52-28 133,-3-5 0,-2-3 0,-3-4 0,6-11-151,-84 71 50,-1 0-1,1 0 1,-1 0 0,0 0-1,0 0 1,0-1 0,-1 0-1,1 1 1,-1-1 0,1 0 0,-1 0-1,-1-1 1,1 1 0,-1 0-1,1-3-49,-1 5 22,-1 1-1,0 0 0,0-1 0,0 1 0,-1 0 0,1-1 0,0 1 0,0 0 0,-1 0 1,1-1-1,-1 1 0,1 0 0,-1 0 0,1 0 0,-1 0 0,0-1 0,1 1 0,-1 0 1,0 0-1,0 0 0,0 1 0,0-1 0,0 0 0,0 0 0,0 0 0,0 1 0,0-1 1,-1 0-1,1 1 0,0-1 0,0 1 0,-1 0 0,1-1-21,-5 0 43,0-1-1,0 1 1,0 0-1,0 0 1,0 1 0,-6 0-43,-8 2 22,0 0 1,1 1-1,-1 1 1,1 1-1,0 0 1,0 2-1,0 0 1,1 1-1,0 1 1,-11 8-23,15-8 3,0 0 0,1 0 0,0 1 0,1 1 0,0 0 0,1 1 0,0 0 1,1 1-1,0 0 0,1 1 0,0-1 0,1 2 0,-1 2-3,6-9-3,0 1 0,0-1-1,1 1 1,0-1 0,1 1 0,0 0-1,0 0 1,1 7 3,0-13-2,0-1-1,0 1 1,0-1-1,1 1 1,-1-1-1,1 1 1,0-1-1,-1 1 1,1-1-1,0 0 1,1 1-1,-1-1 1,0 0-1,1 0 1,-1 0 0,1 0-1,0 0 1,-1 0-1,1 0 1,0 0-1,0-1 1,0 1-1,0-1 1,1 0-1,-1 1 1,0-1-1,1 0 1,-1 0-1,0-1 1,3 1 2,5 1-6,1 0 1,0-1-1,0-1 0,-1 0 1,1-1-1,0 0 0,0 0 0,-1-1 1,1 0-1,-1-1 0,2-1 6,13-5 2,-1 0-1,-1-2 0,0 0 1,4-4-2,-9 4 3,-1-1 1,0 0 0,0-1 0,-1-1 0,-1 0 0,0-2 0,-1 1 0,0-2-4,-5 5 2,-1-1 1,0 0 0,-1 0 0,0-1-1,-1 0 1,-1 0 0,0 0 0,0 0-1,-2-1 1,0 0 0,1-11-3,-3 5 5,-1 0 0,-1 0 0,0 0-1,-4-18-4,-22-82 27,14 66-13,-30-133 383,36 171-257,4 12-51,2 9 89,1 8-162,3 161 61,1-131-83,1 0 1,2-1-1,4 11 6,14 36-211,3-2 1,31 65 210,-53-136-47,2 0-1,0 0 1,0 0 0,1-1 0,4 3 47,-11-14-7,0 0 0,0 0 0,1-1 1,-1 1-1,1-1 0,0 0 1,0 1-1,0-1 0,0-1 0,0 1 1,0 0-1,1-1 0,-1 1 1,0-1-1,1 0 0,-1 0 0,1 0 1,0-1-1,-1 1 0,1-1 1,-1 0-1,1 0 0,0 0 0,-1-1 1,1 1-1,2-1 7,1-2-3,0 1 1,0-1-1,-1-1 1,1 1-1,-1-1 1,1 0-1,-1 0 0,-1-1 1,1 0-1,-1 0 1,1-1 2,12-14 4,-1-1-1,7-10-3,-16 20 1,17-28 68,-1 0 0,-1-2 0,-3 0 0,-1-1 0,-3-1 0,-1-1 0,6-30-69,-21 79 21,0 0 1,1 0 0,0 0-1,0 0 1,0 0-1,0-1 1,1 1 0,0 0-1,0 0-21,4 12 18,-1-3-21,13 38-54,21 40 57,-20-56-74,-7-12-78,0 0-1,7 23 153,-17-39-74,0-1 0,0 1 0,0-1 0,-1 1 1,0 0-1,-1 0 0,0 0 0,0-1 0,-1 1 0,1 0 0,-2 0 0,1 1 74,-2-1-177,-1 1-1,1 0 0,-2-1 1,1 0-1,-1 0 1,-3 4 177,-42 55-601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0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34 500 824,'-12'56'1102,"5"-24"-663,1 0-1,-1 21-438,6-33 203,0 0 1,1 0-1,1 0 0,1 0 0,1 0 0,1 0 1,1-1-1,0 0 0,1 0 0,1 0 0,7 11-203,-12-26 11,0 0 0,1 0-1,0 0 1,0 0-1,0 0 1,0-1-1,1 1 1,0-1-1,-1 0 1,1 0 0,4 2-11,-6-4 6,0 0 0,1 0 0,-1 0 0,0-1 0,1 1 0,-1-1 0,1 1 0,-1-1 0,1 0 0,-1 0 0,1 0 0,-1 0 0,1 0 0,-1 0 0,1-1 0,-1 1 0,0-1 1,1 0-1,-1 0 0,0 0 0,1 0 0,-1 0 0,0 0 0,1-1-6,5-4 14,-1 0 0,1 0 0,-1-1 0,0 0 1,0 0-1,-1-1 0,6-8-14,6-12-185,11-22 185,-7 2-190,-16 32 110,2 1 1,-1 0-1,4-4 80,-11 19-3,0 0 1,0-1-1,1 1 1,-1 0-1,0-1 1,0 1-1,0 0 0,0 0 1,0-1-1,1 1 1,-1 0-1,0 0 1,0-1-1,0 1 0,1 0 1,-1 0-1,0 0 1,0 0-1,1-1 1,-1 1-1,0 0 0,0 0 1,1 0-1,-1 0 1,0 0-1,0 0 1,1 0-1,-1-1 0,0 1 1,1 0-1,-1 0 1,0 0-1,1 0 1,-1 0-1,0 1 0,0-1 1,1 0-1,-1 0 1,0 0-1,1 0 0,-1 0 1,0 0-1,0 0 1,1 0-1,-1 1 1,0-1-1,0 0 0,1 0 1,-1 0-1,0 1 1,0-1-1,0 0 1,1 0-1,-1 1 0,0-1 1,0 0-1,0 0 1,0 1-1,0-1 1,1 0-1,-1 0 0,0 1 1,0-1 2,9 31-18,-2-6 65,18 35-11,-25-57-33,1-1 0,0 0 0,0 0 0,0 0 0,1 0 0,-1 0 0,0 0 0,1 0 1,-1 0-1,1-1 0,0 1 0,-1 0 0,1-1 0,1 1-3,-2-1 3,0-1 0,0 0-1,0 0 1,-1 1 0,1-1 0,0 0 0,0 0 0,0 0-1,0 0 1,0 0 0,0 0 0,0 0 0,0 0-1,0 0 1,0 0 0,0-1 0,0 1 0,-1 0 0,1-1-1,0 1 1,0 0 0,0-1 0,0 0-3,4-3 13,0 0 1,-1-1-1,1 1 0,-1-1 1,0 0-1,0-1 0,-1 1 1,1-1-14,2-3 6,12-19 26,-2 0-1,9-22-31,-14 26 4,1 0 1,2 1-1,0 0 0,3-1-4,-14 20-3,1 0 0,0 0 0,0 1 0,0-1 0,0 1 0,2-1 3,-5 3-2,-1 1-1,1-1 1,0 1-1,-1-1 0,1 1 1,0-1-1,-1 1 1,1 0-1,0-1 0,0 1 1,0 0-1,-1 0 1,1 0-1,0-1 0,0 1 1,0 0-1,-1 0 1,1 0-1,0 0 1,0 0-1,0 1 0,0-1 1,-1 0-1,1 0 1,0 0-1,0 1 0,0-1 1,-1 0-1,1 1 1,0-1-1,-1 1 0,1-1 1,0 1-1,-1-1 1,1 1-1,0-1 0,-1 1 1,1 0-1,-1-1 1,1 2 2,2 6-8,0 0 0,0 1 1,-1-1-1,0 1 0,0 0 1,-1 0-1,-1 0 0,1 0 1,-1 0-1,-1 0 0,0 1 8,1 4 111,0 0 1,0-1-1,1 1 0,1 2-111,-1-21 170,0 1-1,-1-1 1,2 0 0,-1 1 0,0-1 0,1 1 0,0-1 0,0 1-1,0 0 1,1 0 0,0-2-170,11-14 0,2 1 0,0 0-1,1 0 1,1 2 0,3-2 0,-16 15-10,0 0 0,0 0 0,1 0 0,-1 0 0,1 1 0,0 0-1,0 0 1,1 0 0,-1 1 0,0 0 0,1 0 0,0 1 10,-4 0-12,0 1-1,0 0 0,0 0 1,0 0-1,0 0 0,0 0 1,0 1-1,-1 0 0,1-1 1,0 1-1,0 0 0,-1 0 1,1 0-1,0 1 1,-1-1-1,1 1 0,-1-1 1,0 1-1,1 0 0,-1 0 1,0 0-1,0 0 0,0 0 1,0 0-1,-1 1 0,1-1 1,-1 1-1,2 2 13,18 37-54,-8-16 48,0-1 0,11 15 6,-19-34-5,-1 0 0,1 0 0,0 0-1,0 0 1,1-1 0,0 0 0,0 0 0,0-1 0,1 1 0,-1-1-1,8 2 6,-11-4-5,1-1 0,0 1-1,-1-1 1,1 0-1,0-1 1,0 1 0,0-1-1,0 0 1,0 1-1,-1-2 1,1 1-1,0 0 1,0-1 0,0 0-1,0 0 1,1 0 5,0-1-9,0-1 0,0 0 1,0 1-1,0-2 1,0 1-1,-1 0 0,1-1 1,-1 0-1,0 0 0,2-2 9,5-9-18,0 0-1,-1-1 1,-1 0-1,0 0 1,-1-1-1,2-8 19,-2 4 0,-1-1-1,-2 0 0,0-1 0,-1 1 0,-1-1 0,-2 1 1,0-1-1,-1 0 0,-1 0 0,-3-14 1,-9-37 211,-2 1 0,-15-40-211,25 96 66,2 6-7,2 6-6,0 1 0,0-1 0,-1 1 0,1-1 0,-1 1 0,0 0 0,-1-1 0,1 1 0,-1 0 0,-2-3-53,4 11 96,2 6-84,22 86-11,-5 1 1,2 64-2,-2 195-169,-17-322-444,-2 1 0,-1-1 0,-7 31 613,4-34-576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0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0 107 5105,'10'-8'387,"1"1"0,0 0 0,0 0 1,0 2-1,1-1 0,12-3-387,17-4-294,17-3 294,-45 13 64,9-3-104,-5 1-15,0 1 1,0 0-1,0 1 1,1 1-1,-1 1 1,1 1 54,-14 0-28,0 0 0,1 0 0,-1 1 0,0 0 0,1 0 0,-1 0 0,0 1-1,0-1 1,0 1 0,0 0 0,0 0 0,0 1 0,-1-1 0,1 1 0,-1-1 0,0 1 0,1 0 0,-1 1 0,0-1 0,-1 0 0,1 1 0,-1-1-1,1 1 1,-1 0 0,0 0 0,0 1 28,3 8-47,-1-1-1,0 1 1,-1 0-1,-1 0 0,0 0 1,1 12 47,-2 20 366,-2 17-366,1-57 39,0-2-14,-1 0-1,1 0 0,0-1 0,1 1 1,-1 0-1,0 0 0,1-1 1,0 1-1,-1 0 0,1-1 0,0 1 1,0-1-1,1 1 0,-1-1 0,0 1 1,1-1-1,0 0 0,0 2-24,1-3 11,-1 1 0,0-1 0,0 1 0,1-1 0,-1 0 0,1 0 0,-1 0 0,1 0 0,0-1 0,-1 1 0,1-1 0,0 1 0,-1-1 0,1 0 0,0 0 0,-1 0 0,1-1 0,0 1 0,1-1-11,13-2-161,-1 0 0,1-2 0,-1 0 0,1 0 1,4-4 160,41-22-366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1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4345,'-12'12'376,"1"16"-640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1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0 948 4881,'74'-30'2335,"-53"23"-2258,-1-1 0,-1-1 0,1 0 0,-2-2 1,11-7-78,-12 5-13,0-1 1,-1-1 0,-1-1 0,0 0-1,-2-1 1,1-1 0,-2 0 0,0-2 12,6-12-208,-1-1 1,-2 0 0,-1-1 0,3-17 207,-11 28-100,0-1 1,-2 0 0,-1 0 0,0 0-1,-2 0 1,-1 0 0,-1-1-1,-1 1 1,-1 0 0,-1 0 0,-7-22 99,-13-39-133,6 21 1656,1-3-1523,15 113 775,6 22-770,3 0 0,3 0 0,12 40-5,-11-54-8,2 6-145,3 0-1,2-1 1,21 43 153,-15-54-722,8-11 310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7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129 551 5793,'0'0'63,"0"-1"0,0 1 0,0-1 1,0 1-1,0 0 0,0-1 0,0 1 0,0-1 0,0 1 0,-1-1 0,1 1 0,0-1 0,0 1 0,0-1 1,-1 1-1,1 0 0,0-1 0,0 1 0,-1-1 0,1 1 0,0 0 0,-1-1 0,1 1 0,-1 0 0,1 0 0,0-1 1,-1 1-1,1 0 0,-1 0 0,1 0 0,-1-1 0,1 1 0,-1 0 0,1 0 0,-1 0 0,1 0 0,0 0 0,-1 0 1,1 0-1,-1 0 0,1 0 0,-1 0 0,1 0 0,-1 0 0,1 0 0,-1 1 0,1-1 0,-1 0 0,1 0 0,-1 0 1,1 1-1,0-1 0,-1 0 0,1 0 0,0 1 0,-1-1 0,1 0 0,0 1 0,-1-1 0,1 1 0,0-1 1,-1 0-1,1 1-63,-26 34 492,20-26-423,-5 8-41,0 1-1,1 0 1,1 1 0,1 0 0,0 0 0,1 2-28,4-11 16,1-1 1,0 1 0,0 0-1,1 0 1,0 1 0,0-1 0,1 0-1,1 0 1,0 0 0,0 0 0,1 0-1,0 0 1,2 3-17,-2-8 8,-1-1-1,1 1 1,1 0-1,-1-1 1,1 0-1,0 0 1,-1 0 0,2 0-1,-1 0 1,0 0-1,1-1 1,0 0-1,0 0 1,0 0 0,0 0-1,0 0 1,2 0-8,1 0 11,0-1 1,0 0 0,0 0-1,0 0 1,0-1 0,0 0 0,1 0-1,-1-1 1,0 1 0,1-2-1,1 1-11,5-2 18,1-1-1,0 0 0,-1 0 1,0-2-1,1 0 0,-2 0 1,1-2-1,-1 1 0,0-2 1,0 0-1,4-3-17,-4 0 21,-1-1-1,0 0 1,-1 0 0,0-1-1,-1-1 1,-1 0 0,0 0-1,-1-1 1,0 0 0,-1 0-1,-1-1 1,0 1 0,-1-2-1,-1 1 1,1-11-21,3-30 151,-2 0 1,-3 0-1,-5-55-151,2 85 43,-6-129 194,3 124-46,-1 0 1,-1 0 0,-7-20-192,12 50 20,-1 1-1,1-1 0,0 1 1,-1-1-1,1 1 1,-1-1-1,0 1 1,0 0-1,1-1 1,-1 1-1,0 0 0,0 0 1,0 0-1,0 0 1,0 0-1,0 0 1,-1 0-1,1 0 1,-1 0-20,1 0 8,0 1 1,0 0-1,0 0 1,1 0-1,-1 0 1,0 0-1,0 0 1,0 0-1,0 0 1,0 0-1,0 1 1,0-1-1,0 0 1,0 1 0,0-1-1,0 0 1,1 1-1,-1-1 1,0 1-1,0-1 1,1 1-1,-1 0-8,-4 3 11,0 1 0,1-1 0,0 1 0,0 0 0,0 1 0,1-1 0,-3 6-11,-2 8 2,0 1 0,1 0 0,1 0 1,2 0-1,-1 1 0,2 0 0,1 0 1,1 1-3,-2 46 18,7 57-18,10 62 14,-7-141-11,1 1 0,2-2 1,2 2-4,-8-36-4,0 1 1,0-1 0,1 0 0,0-1 0,1 1 0,1-1 0,4 6 3,-7-11-4,-1-1-1,1 0 0,0 0 1,1 0-1,-1 0 1,1-1-1,0 1 1,-1-1-1,1-1 0,1 1 1,-1-1-1,0 0 1,1 0-1,-1 0 0,1-1 1,4 1 4,2-1-13,0 0 1,0-2-1,0 1 0,0-1 1,0-1-1,0 0 0,-1-1 1,1-1-1,3-1 13,13-5-47,0-2 1,-1-1-1,3-3 47,-18 9-6,0-1-1,0 0 0,0-1 1,-1 0-1,0-1 0,-1 0 1,0 0-1,-1-1 0,0-1 1,-1 1-1,0-2 0,0 1 1,-2-1-1,1 0 0,-2 0 1,0-1-1,0 1 0,-1-1 1,-1 0-1,-1 0 0,0-1 1,0-5 6,-2 18 6,1-1 0,-1 1 0,0-1 0,-1 1 0,1 0 0,0-1 0,-1 1 0,1 0 0,-1-1 0,0 1 0,0 0 0,0-1-6,1 2 3,-1 1-1,1-1 0,0 1 1,-1 0-1,1-1 1,-1 1-1,1 0 1,0-1-1,-1 1 0,1 0 1,-1 0-1,1 0 1,-1-1-1,1 1 0,-1 0 1,1 0-1,-1 0 1,1 0-1,-1 0 1,1 0-1,-1 0 0,1 0 1,-1 0-1,1 0 1,-1 0-1,1 0 1,-1 0-1,1 0 0,-1 0 1,1 0-1,0 1 1,-1-1-3,-3 2 7,0 1 0,1-1 0,0 1 1,-1 0-1,1 0 0,0 0 0,0 0 0,1 1 1,-1-1-1,1 1 0,-1 0-7,-2 4-1,1-1-1,0 1 1,0 0-1,1-1 1,-1 2-1,2-1 1,-1 0-1,1 1 1,1-1-1,0 1 1,0-1-1,0 1 1,1-1-1,0 1 1,1 0-1,0-1 1,0 1-1,1-1 1,0 1-1,1-1 1,0 0-1,0 0 1,0 0-1,3 2 2,1 1-27,1 0 0,1 0 0,0-1 0,1 0 0,0-1 0,0 0 0,1-1 0,1 1 27,7 4-329,1-1-1,0-1 1,0-1-1,11 3 330,30 9-500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3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2 1952,'-2'-1'99,"-1"1"0,1 0 0,-1 0 0,1 0 0,-1 0 0,1 0 0,-1 0-1,1 1 1,-1-1 0,1 1 0,-1 0 0,1 0 0,0 0 0,-1 0 0,0 1-99,-2 1 90,0 0 0,0 1 1,0-1-1,1 1 0,0 0 0,0 1 1,-1-1-91,-3 8 126,-1-1 0,1 1 0,1 0 0,0 1 0,-2 6-126,0 4 189,1 0 1,1 0-1,1 1 0,1-1 0,1 1 0,0 13-189,3-20 66,0 0-1,1 1 1,1-1 0,1 0-1,1 0 1,0 0 0,1-1-1,0 1 1,5 8-66,-5-17 34,0-1 1,1 1-1,-1-1 1,1 0-1,1-1 0,0 1 1,0-1-1,0 0 1,0-1-1,1 1 0,0-1 1,0-1-1,1 1 0,6 2-34,-10-6 11,0 1-1,-1-1 1,1-1-1,0 1 0,0 0 1,0-1-1,0 0 0,0 0 1,0 0-1,0 0 0,0-1 1,-1 0-1,1 0 0,0 0 1,0 0-11,12-4 32,-1-1 1,15-8-33,-23 11 1,35-17-4,-2-2 0,29-22 3,-50 31 4,0-1 0,-1-2 0,-1 1 0,0-2 0,-2 0 1,4-6-5,-15 18 6,-1 0 0,1 0 1,-1 0-1,0-1 1,1-4-7,-4 9 6,1 0 0,-1 0 0,1 0 0,-1 0 0,0 0 0,1 0 1,-1 0-1,0-1 0,0 1 0,0 0 0,0 0 0,0 0 0,0 0 0,0 0 0,-1-1 0,1 1 0,0 0 0,0 0 1,-1 0-1,1 0 0,-1 0 0,1 0 0,-1 0 0,0 0 0,1 0 0,-1 0 0,0 0 0,1 0 0,-1 1 0,0-1 1,0 0-1,0 0 0,0 1 0,0-1 0,0 0-6,-3 0 25,1 0-1,-1-1 1,0 1 0,0 1-1,0-1 1,0 0 0,0 1-1,1 0 1,-1 0 0,-3 0-25,-43 6 250,33-3-143,-47 13 330,17-4 236,286-63-556,-114 21-95,2 6-1,16 4-21,-139 19-3,0 1 1,0 0 0,0-1-1,1 2 1,-1-1-1,0 0 1,0 1 0,0 0-1,0 0 1,0 0 0,0 0-1,0 0 1,1 2 2,-4-2-1,1 0 0,-1 0 0,0 1 0,0-1 0,1 1 0,-1-1 0,0 1 0,0-1 0,0 1 0,-1 0 0,1-1 0,0 1 0,-1 0 0,1-1 0,-1 1 0,1 0 0,-1 0 0,0 0 0,0 0 0,0-1 0,0 1 0,0 0 0,0 0 0,0 0 0,-1 0 0,1-1 0,-1 1 0,0 0 1,-2 12 17,-2-2 1,0 1-1,0 0 1,-1-1-1,-1 0 1,-2 3-18,-23 47 123,29-56-107,1 1 0,0 0 0,0-1 0,1 1 0,0 0 0,0 0 0,0 0 0,1 6-16,0-11 2,0 0-1,1 0 1,-1 0 0,0 0-1,1 0 1,0 0 0,0 0-1,-1 0 1,1 0 0,0 0-1,0 0 1,1 0 0,-1-1-1,0 1 1,1 0 0,-1-1 0,1 1-1,-1-1 1,1 0 0,0 1-1,-1-1 1,1 0 0,0 0-1,0 0 1,0 0 0,0-1-1,0 1 1,0 0 0,0-1-1,0 1 1,0-1 0,2 0-2,6 1 9,0 0 1,1-1-1,-1 0 1,0 0-1,0-2 1,4 0-10,2-1-9,0 0 0,1-2 1,-1 0-1,-1-1 0,1 0 0,-1-1 1,0-1-1,-1-1 0,0 0 0,0 0 1,7-8 8,-20 15-8,1 1 1,0-1 0,-1 0-1,0 1 1,1-1 0,-1 0 0,0 0-1,0 0 1,0 0 0,0 0-1,-1 0 1,1-1 0,0 1-1,-1 0 1,0 0 0,1 0-1,-1-1 1,0 1 0,0-1 7,0 2-1,-1-1 0,1 1 0,0 0 0,-1 0 0,1 0 0,-1 0 0,1 0 0,-1-1 0,1 1 0,-1 0 0,0 0-1,0 0 1,1 1 0,-1-1 0,0 0 0,0 0 0,0 0 0,0 1 0,0-1 0,0 0 0,0 1 0,0-1 0,0 1 0,-1-1 0,1 1 0,0-1 0,0 1 0,0 0 0,0 0 0,-1 0 0,1 0 0,0 0 0,0 0 0,-1 0 0,1 0 1,-1 0-1,0 1 0,0-1 0,0 1 0,1 0 0,-1 0 0,0-1 0,0 1 0,1 0 0,-1 0 0,1 1 0,-1-1 0,1 0 0,0 0 0,-1 1 0,1-1 0,0 1 1,0-1-1,0 1 0,0-1 0,0 1 0,0 0 0,0 0 0,1-1 0,-1 1 0,1 0 0,-1 0 0,1 0 0,0 0 0,0-1 0,-1 1 0,1 0 0,1 0 0,-1 0 0,0 0 0,0 0 0,1 0 0,-1-1 0,1 1 0,-1 0 0,1 0 0,0-1 0,0 1 0,0 0 0,0 0 1,2 0-5,0 0-1,0 0 1,0 0-1,0 0 1,1 0-1,-1-1 1,1 1 0,-1-1-1,1 0 1,-1 0-1,1 0 1,0-1-1,-1 1 1,1-1-1,0 0 6,11 1-14,1-1-1,-1-1 1,3 0 14,-9 0-2,0-1 1,0 1-1,0-2 1,-1 1-1,1-1 0,-1-1 1,0 1-1,0-1 1,0-1-1,0 1 0,-1-2 1,0 1-1,0-1 1,0 0-1,4-4 2,-10 8-1,0 0 1,0 0 0,0 1-1,0-1 1,0 0-1,-1 0 1,1 0-1,0 0 1,-1 0-1,0 0 1,1 0-1,-1 0 1,0 0-1,0 0 1,0 0-1,0 0 1,-1 0-1,1 0 1,0 0-1,-1 1 1,1-1-1,-1 0 1,0 0-1,0 0 1,0 0-1,0 1 1,0-1-1,0 0 1,0 1-1,0-1 1,-1 1-1,1-1 1,0 1-1,-2-1 1,-3-5-3,-1 1-1,-1 0 0,1 1 1,-1 0-1,0 0 0,-6-3 4,7 5 5,-1 0 0,1 0 0,-1 1 0,0-1-1,0 2 1,0-1 0,0 1 0,0 0 0,0 1-1,0 0 1,0 0 0,0 1 0,-1 0 0,-4 2-5,8-2-54,0 0 0,0 1 0,0 0 0,0 0 0,0 0 0,0 1 0,0-1 0,1 1 0,0 0 0,-1 1 0,1-1 1,0 1-1,1-1 0,-1 1 0,1 0 0,-1 1 0,1-1 0,0 1 0,1-1 0,-1 1 0,1 0 0,0 1 54,-3 14-378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4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17 7082,'-8'-4'116,"1"2"1,0-1 0,-1 1 0,0 0 0,0 1 0,1 0 0,-1 0 0,0 1 0,0 0 0,0 0 0,0 1 0,0 0 0,1 0 0,-1 1 0,0 0 0,1 0 0,-1 1 0,1 0 0,0 0 0,0 1 0,0-1 0,0 2 0,1-1 0,-1 1 0,-3 4-117,7-6-22,-1 0-1,1 1 0,0-1 1,0 1-1,1 0 1,-1 0-1,1 0 0,0 0 1,0 0-1,0 0 1,1 1-1,-1-1 0,1 1 1,0-1-1,0 3 23,1-3-40,0-1-1,0 1 0,1 0 0,-1 0 1,1-1-1,0 1 0,0 0 1,0-1-1,0 1 0,0 0 1,1-1-1,0 0 0,0 1 0,0-1 1,0 0-1,0 0 0,1 0 1,-1 0-1,3 1 41,10 9-202,1 0 0,0-1 0,1-1 0,11 5 202,-14-9-74,-1 0-1,-1 2 1,1-1 0,-1 1 0,-1 1 0,1 0 0,-2 1 0,0 0 0,3 3 74,-12-12-1,0 0-1,1-1 1,-1 1 0,0 0 0,0 0-1,0 0 1,0 0 0,-1 0 0,1 0-1,0 0 1,-1 0 0,1 0-1,-1 0 1,0 0 0,0 0 0,0 0-1,0 1 1,0-1 0,0 0 0,0 0-1,-1 0 1,1 0 0,-1 0 0,0 0-1,1 0 1,-1 0 0,0 0-1,0 0 1,0 0 0,-1-1 0,1 1-1,0 0 1,-1-1 0,1 1 0,-1-1-1,1 1 1,-1-1 0,0 0 0,0 1 1,-6 4 71,0 0 1,-1-1-1,1 0 1,-1-1-1,0 0 1,-1 0-1,-8 2-71,-10 2 921,-30 4-921,45-12 283,12-4-313,8-2-663,17-5-252,26-2 356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4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0 5737,'-5'1'208,"-1"0"0,0 1-1,1 0 1,0 0 0,-1 0 0,1 0-1,0 1 1,0 0 0,0 0-1,1 1 1,-1-1 0,1 1 0,0 0-1,0 0 1,-1 2-208,-1 1 21,0 1 1,1 0-1,0 0 0,1 0 0,0 1 1,0-1-1,1 1 0,-3 9-21,6-16-1,-1 0-1,1 0 1,0 0 0,0 1-1,0-1 1,0 0 0,0 0-1,0 0 1,1 0-1,-1 0 1,0 0 0,1 1-1,0-1 1,0 0-1,-1 0 1,1 0 0,0-1-1,1 1 1,-1 0-1,0 0 1,0-1 0,1 1-1,-1 0 1,2 0 1,5 5-17,0-1 0,0 0 0,1 0 0,7 4 17,-7-5-9,29 16-49,-16-10-29,-1 1-1,12 10 88,-29-19-14,0 0 1,0 0-1,0 1 1,0 0-1,-1-1 0,1 1 1,-1 0-1,0 1 1,0-1-1,-1 0 1,1 1-1,-1 0 0,0-1 1,0 3 13,-1-5-4,-1 1 1,1-1-1,-1 1 1,0-1 0,0 1-1,0-1 1,0 0-1,0 1 1,-1-1-1,1 1 1,-1-1-1,0 0 1,1 1-1,-1-1 1,0 0-1,-1 2 4,-1 0-1,0 1 0,0-1 0,0 0 0,-1-1-1,1 1 1,-1 0 0,0-1 0,-1 1 1,-4 3 24,-1-1 1,0 0-1,-1 0 0,1-1 1,-1-1-1,-9 4-24,15-7 7,1 0-1,0-1 1,-1 1-1,1-1 1,-1 1-1,1-1 1,-2-1-7,6 2-28,-1-1 1,1 0-1,-1 0 0,0 0 0,1 0 1,-1-1-1,1 1 0,-1 0 0,1 0 1,-1 0-1,0 0 0,1-1 0,-1 1 1,1 0-1,-1 0 0,1-1 1,-1 1-1,1 0 0,0-1 0,-1 1 1,1-1-1,-1 1 0,1 0 0,0-1 1,-1 1-1,1-1 0,0 1 0,-1-1 1,1 1-1,0-1 0,0 1 1,0-1-1,-1 0 0,1 1 0,0-1 1,0 1-1,0-1 0,0 1 0,0-1 1,0 0-1,0 1 0,0-1 0,0 1 1,0-1-1,1 1 0,-1-1 1,0 0-1,0 1 0,0-1 0,1 1 1,-1-1-1,0 1 0,1-1 0,-1 1 1,0 0-1,1-1 0,0 0 28,15-19-595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4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407 0 7234,'-4'1'223,"-1"-1"1,0 1 0,1 0 0,-1 1 0,1-1 0,-1 1 0,1 0 0,-1 0 0,1 0-1,0 1 1,-1 0-224,-38 34-343,21-17 313,-62 50-819,-4-4 849,78-59-18,-40 34-25,46-38 41,1 1 1,-1-1 0,1 1 0,0 0 0,1 0 0,-1 0 0,1 1 0,0-1 0,0 0 0,0 1-1,-1 3 2,3-6-1,0 1-1,0-1 1,0 0-1,0 0 1,0 1-1,1-1 0,-1 0 1,1 0-1,-1 0 1,1 1-1,0-1 0,0 0 1,0 0-1,0 0 1,0 0-1,0 0 1,0-1-1,1 1 0,-1 0 1,1 0-1,0-1 1,-1 1-1,1-1 0,0 0 1,0 1-1,0-1 1,1 1 1,10 5-14,0 0 1,0-1 0,0 0 0,1-1 13,-7-2-3,20 7-5,-2-1 7,0 2 0,6 3 1,-18-2 1,-13-12 0,1 0 1,-1 1-1,0-1 1,0 1-1,0-1 1,0 0-1,0 1 1,0-1-1,1 0 1,-1 1-1,0-1 1,0 1-1,0-1 0,0 1 1,-1-1-1,1 0 1,0 1-1,0-1 1,0 0-1,0 1 1,0-1-1,0 1 1,-1-1-1,1 0 1,0 1-2,-2 0 10,1 1 1,-1-1 0,0 0 0,1 1 0,-1-1 0,0 0 0,0 0 0,0 0-1,0-1 1,0 1 0,0 0 0,0-1 0,0 0 0,-2 1-11,-32 4 88,-1-1 0,1-2 0,0-1 0,-3-2-88,36 1 3,1 0-1,0 0 1,0 0 0,-1-1-1,1 1 1,0-1 0,0 1-1,-1-1 1,1 0 0,0 1 0,0-1-1,0 0 1,0-1-3,2 2 0,0 0 1,-1-1-1,1 1 0,0-1 1,0 1-1,0 0 1,0-1-1,0 1 0,0-1 1,0 1-1,0 0 0,0-1 1,1 1-1,-1 0 1,0-1-1,0 1 0,0-1 1,0 1-1,0 0 0,1-1 1,-1 1-1,0 0 1,0-1-1,1 1 0,-1 0 1,0 0-1,0-1 1,1 1-1,-1 0 0,0 0 1,1-1-1,-1 1 0,0 0 1,1 0-1,-1 0 1,1 0-1,-1 0 0,1-1 0,6-2-7,1-1 0,-1 1 0,1 0 0,0 0 0,0 1 0,1 0 7,98-16-98,74-16 26,-151 26 73,1-1 0,-2-1 0,1-2 0,21-12-1,-46 21 1,0 1 0,0-1 0,-1 0-1,1 0 1,-1-1 0,2-2-1,-5 5-2,0 0 0,0 0 0,0 0 0,0 0 0,-1 0 1,1-1-1,0 1 0,-1 0 0,1 0 0,-1-1 0,1 1 0,-1 0 0,0-1 0,1 1 0,-1-1 0,0 1 1,0 0-1,0-1 0,0 1 0,0-1 0,-1 1 0,1 0 0,0-1 0,-1 1 0,1 0 0,-1-1 0,1 1 0,-1 0 1,1-1 1,-1 0 0,0 0 1,0 0-1,0 0 1,0 1 0,-1-1-1,1 0 1,0 0 0,-1 1-1,1-1 1,-1 1 0,0-1-1,1 1 1,-1 0 0,0 0-1,0-1 1,0 1-1,0 0 1,0 1 0,0-1-1,0 0 1,0 1 0,0-1-1,0 1 1,0-1-1,0 2 7,-1-1-1,1 0 1,0 1-1,0-1 1,0 1-1,0 0 1,0-1 0,0 1-1,1 0 1,-1 0-1,0 1 1,0-1 0,0 0-1,1 0 1,-1 1-1,1-1 1,-1 1-1,1 0 1,0-1 0,0 1-1,-1 0 1,1 0-1,0 0 1,0 1-7,-2 4 4,0 0 1,1 0-1,0 0 1,1 0-1,-1 0 0,1 0 1,0 1-1,1-1 1,0 0-1,0 1 1,1-1-1,0 0 1,0 0-1,0 0 0,1 0 1,0 0-1,1 0 1,1 4-5,-1-4-127,0 0 0,1 0 0,0 0 0,0-1 0,0 1 0,0-1 0,1 0 0,0 0 0,1-1 1,-1 1-1,1-1 0,0-1 0,0 1 0,1-1 0,0 0 0,-1 0 0,4 1 127,24 4-671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5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2953,'36'-34'1448,"-49"72"-104,7 0-1424,10 5-136,18-13-168,7-11-72,12-6 0,2-7 16,10-6-232,4-8-257,9-12 585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5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76 1808,'-2'-18'492,"1"13"-229,0-1-1,0 1 1,0 0-1,0 0 1,-1 0-1,1 0 1,-2-2-263,2 6 45,1 0 0,-1 0 0,0 0 1,0 0-1,1 0 0,-1 1 1,0-1-1,0 0 0,0 0 1,0 1-1,0-1 0,0 0 1,0 1-1,0-1 0,-1 1 1,1-1-1,0 1 0,0 0 1,0-1-1,0 1 0,-1 0 1,1 0-1,0 0 0,0 0 1,0 0-1,-1 0 0,1 0 1,0 1-1,0-1 0,0 0 1,-1 0-1,1 1 0,-1 0-45,-5 2 19,0 0 0,-1 0 0,2 1 0,-1 0 0,0 0 0,1 0 0,0 1 0,0 0 0,0 1 0,0-1 0,1 1 0,0 0 0,0 0 0,1 1 0,0-1 0,0 1 0,0 0 0,1 0-1,0 0 1,0 1 0,1-1 0,0 1 0,0 0 0,1-1 0,0 1 0,0 0 0,1 0 0,0 0 0,0-1 0,1 1 0,0 0 0,2 7-19,7 11 34,0-1 1,1 0-1,2-1 0,0-1 1,3 2-35,5 10 149,13 30-149,-17-24 132,-1 1 0,6 27-132,-18-52-22,0 0-1,-1 1 1,-1-1-1,0 1 1,-1 0 0,-1-1-1,-3 17 23,-6-1-669,-3-5 303</inkml:trace>
  <inkml:trace contextRef="#ctx0" brushRef="#br0" timeOffset="1">33 645 7602,'15'-164'2179,"-8"135"-1816,-6 28-363,-1 1 1,0-1-1,1 1 1,-1 0-1,0-1 1,1 1-1,-1 0 1,1-1 0,-1 1-1,0 0 1,1 0-1,-1-1 1,1 1-1,-1 0 1,1 0-1,-1 0 1,1 0-1,-1-1 1,1 1-1,-1 0 1,1 0 0,-1 0-1,46-6-306,-1-2 1,0-2-1,0-3 1,16-7 305,-43 13-13,0 1 0,0 1-1,0 1 1,2 0 13,-17 3-3,1 0 0,0 1 1,0-1-1,-1 1 0,1 0 0,0 0 0,0 0 0,0 1 0,-1-1 0,1 1 1,0 0-1,-1 0 0,1 0 0,0 1 0,-1-1 0,1 1 0,-1 0 0,0 0 1,0 0-1,0 0 0,0 0 0,3 3 3,-4-1-7,0-1 0,0 1 0,-1 0 0,1 0 0,-1 0 0,0 0 0,0 0 0,0 0 0,0 0 0,-1 0 0,1 1 0,-1-1 0,0 0 0,-1 0 0,1 0 0,-1 2 7,-1 10-18,-2 0 0,0 1 1,-2 3 17,3-9-40,-2 5 70,0 0 0,1 0 0,-1 12-30,5-25-20,-1 0 0,1-1 0,0 1 0,0 0 1,0 0-1,0-1 0,0 1 0,0 0 1,1-1-1,-1 1 0,1 0 0,0-1 1,0 1-1,0-1 0,0 1 0,0-1 1,0 1-1,1-1 0,-1 0 0,1 0 0,0 0 1,0 0-1,0 0 0,0 0 0,0 0 20,10 1-644,4-4 266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06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1 7026,'-19'48'1242,"3"1"1,-10 51-1243,17-57-407,2 1 1,2 0 0,3 1 0,1-1 0,4 37 406,-3-74-54,1 0 0,0 0-1,1 0 1,-1 0 0,1 0 0,1 0-1,-1-1 1,1 1 0,0-1 0,1 1-1,0 0 55,-2-5-28,0 0-1,0 0 0,0 1 1,0-1-1,0-1 0,0 1 1,1 0-1,-1 0 0,1-1 1,-1 1-1,1-1 0,0 0 1,-1 0-1,1 0 0,0 0 1,0 0-1,0-1 0,-1 1 1,1-1-1,0 0 0,0 0 1,0 0-1,0 0 0,0 0 1,0-1-1,0 1 0,1-1 29,3-2-94,-1 1 0,1-1 0,0 0 0,-1-1 0,0 1 0,1-1 0,-1 0 0,-1-1 0,1 0 0,-1 0 0,0 0 0,0 0 0,0-1 0,-1 0 0,0 0 0,2-3 94,6-11-82,-1 0 0,0-1 0,-2-1 0,4-11 82,9-37 136,-14 39 325,2 0 1,9-15-462,-19 45 33,1-1 1,-1 1-1,1 0 1,-1-1-1,1 1 1,0-1-1,0 1 1,0 0-1,0 0 1,0-1-1,0 1 1,0 0-1,0 0 1,1 0-1,-1 0 1,0 0-1,0 1 1,1-1-1,-1 0 1,1 0-1,-1 1 1,1-1-1,0 1-33,0 0 21,0 0-1,0 1 0,0-1 1,-1 1-1,1-1 1,0 1-1,-1 0 0,1 0 1,0 0-1,-1 0 1,1 0-1,-1 0 1,1 0-1,-1 1 0,0-1 1,1 0-1,-1 1 1,0-1-1,0 1 0,0-1 1,0 2-21,7 9 26,-1 1 0,0 0 1,-1 0-1,-1 0 0,0 1 0,-1 0 1,0 0-1,-2 0 0,2 8-26,0 14 102,-1-1 0,-2 1 1,-1 11-103,-2-17 122,0-1 0,-5 19-122,10-56 195,1 1 0,0-1 1,0 0-1,1 1 1,-1 0-1,1 0 1,1 1-1,0-1 1,3-2-196,22-26-133,1 2 0,2 1 0,25-18 133,-21 27-239,-37 23 221,0-1-1,0 0 1,0 1-1,0-1 1,0 1 0,1 0-1,-1-1 1,0 1-1,0 0 1,0 0-1,1 0 1,-1 0 0,0 0-1,0 0 1,1 0-1,-1 0 1,0 0-1,0 0 1,0 1 0,0-1-1,1 1 1,-1-1-1,0 1 1,0-1 0,0 1-1,0-1 1,1 2 18,-1 0-21,0 0 0,0 0 1,0 1-1,0-1 0,-1 1 1,1-1-1,-1 1 0,1-1 1,-1 1-1,0-1 0,0 1 1,0 0 20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59 175 2056,'-48'-67'1002,"47"65"-928,-1 0 1,1 0-1,0 0 0,0 0 0,0 0 1,0 0-1,1 0 0,-1 0 0,1 0 1,-1 0-1,1-1 0,0 1 0,-1 0 1,1 0-1,0 0 0,1-3-74,-1 4 46,0 0-1,1 0 0,0-1 1,-1 1-1,1 0 1,-1 0-1,1 0 0,0 0 1,0 0-1,0 0 0,0 0 1,-1 0-1,1 0 1,1 0-1,-1 1 0,0-1 1,0 0-1,0 1 1,0-1-1,1 0-45,1 0 50,1 0 1,0 0 0,-1 0-1,1 0 1,0 1-1,0-1 1,0 1-1,-1 0 1,1 0-1,0 0 1,0 1-1,0-1 1,0 1-1,0 0-50,2 2 13,0 0-1,0 0 0,-1 1 0,1 0 1,-1 0-1,0 0 0,0 0 1,0 1-1,-1 0 0,1 0 1,-1 0-1,0 0 0,-1 1 0,1 0 1,0 2-13,7 14 26,-1 0 0,-1 1 0,3 12-26,-4-9 7,-2 0-1,0 0 1,-2 1 0,-1-1-1,-1 1 1,-1 0 0,-1 0-7,-1-22 32,1 0 0,-1-1 0,0 1 0,0 0 1,-1-1-1,1 1 0,-2 1-32,3-6 25,0 1-1,-1 0 1,1-1 0,0 1 0,-1-1-1,1 1 1,-1 0 0,1-1 0,-1 1-1,1-1 1,-1 1 0,1-1 0,-1 1-1,0-1 1,1 0 0,-1 1-1,0-1 1,1 0 0,-1 0 0,0 1-25,0-1 37,0 0 0,0-1 1,0 1-1,1 0 0,-1 0 0,0 0 1,0-1-1,0 1 0,1 0 1,-1-1-1,0 1 0,0-1 0,1 1 1,-1-1-1,0 0 0,1 1 1,-1-1-1,0 1 0,1-1 0,-1 0 1,0 0-38,-1-2 31,0-1-1,0 1 1,1 0 0,-1 0 0,1-1 0,0 1 0,-1-1 0,1 0 0,1 1 0,-1-1 0,1 1 0,-1-1 0,1 0 0,0 0-1,1-2-30,-1-5-4,2 1-1,0-1 0,0 1 0,1 0 1,1-4 4,4-5-20,0 1 1,1 0-1,1 1 0,0 0 1,1 0-1,1 1 1,1 1-1,0 0 0,1 1 1,1 0-1,0 1 0,1 1 1,0 0-1,1 1 1,0 1-1,1 0 0,0 2 1,0 0-1,1 1 1,0 0 19,-13 5-3,1 0 0,-1 0 0,1 1 0,-1 0-1,1 0 1,0 0 0,0 1 0,4 0 3,-9 0-3,0 1 1,0-1-1,0 1 0,0-1 0,0 1 0,0 0 0,0-1 0,0 1 0,0 0 0,-1 0 0,1 1 1,0-1-1,0 0 0,-1 1 0,1-1 0,-1 1 0,1-1 0,-1 1 0,0 0 0,0-1 0,0 1 0,0 0 1,0 0-1,0 0 0,0 0 0,0 0 0,0 1 3,1 9-18,0-1 0,0 1 0,-1 0 0,0 0-1,-1 3 19,2 23-26,-1-17 15,1 5 9,1 0 0,4 10 2,-6-31 3,0 1-1,1 0 1,-1-1 0,1 1-1,1-1 1,-1 1 0,1-1-1,0 0 1,0 0 0,1 0-1,-1-1 1,1 1 0,1-1-3,-4-3-1,0 0 0,0 0 0,0-1 0,0 1 1,0 0-1,0-1 0,1 1 0,-1-1 1,0 1-1,0-1 0,1 0 0,-1 1 0,0-1 1,1 0-1,-1 0 0,0 0 0,1 0 0,-1 0 1,0 0-1,1-1 0,-1 1 0,0 0 0,0-1 1,1 1-1,-1-1 0,1 0 1,3-1-15,0-1 0,-1 0 1,1 0-1,-1 0 0,3-3 15,-5 3-11,26-23-227,-1-2 0,7-10 238,22-24-417,-42 50 236,-14 13 179,0-1 0,0 0 0,0 0 0,0 0 1,0 0-1,0 0 0,0 1 0,0-1 0,0 0 0,0 0 0,0 0 0,0 0 0,0 1 0,0-1 0,1 0 0,-1 0 0,0 0 0,0 0 0,0 0 0,0 1 0,0-1 0,0 0 0,0 0 0,0 0 0,0 0 0,1 0 0,-1 0 0,0 0 0,0 0 0,0 1 0,0-1 0,0 0 0,0 0 0,1 0 0,-1 0 0,0 0 0,0 0 0,0 0 0,0 0 0,0 0 1,1 0-1,-1 0 0,0 0 0,0 0 0,0 0 0,0 0 0,1 0 0,-1 0 0,0 0 0,0 0 0,0 0 0,0 0 0,0 0 0,1 0 0,-1 0 0,0-1 0,0 1 0,0 0 2,-7 21 135,2 1 0,0-1-1,1 1 1,-1 18-135,5-32 28,-2 2-6,2 1 1,0-1-1,0 0 1,1 1-1,0-1 1,0 1-1,1-1 0,1 0 1,0 0-1,0 0 1,1 0-1,0-1 1,2 2-23,-4-8 5,0 1 0,0-1 1,1 0-1,-1 0 0,1 0 1,0 0-1,0 0 0,0-1 0,0 1 1,0-1-1,0 0 0,1 0 1,-1 0-1,1 0 0,0-1 1,-1 1-1,1-1 0,0 0 0,0 0 1,0-1-1,0 1 0,0-1 1,0 0-1,0 0 0,0 0 0,0 0 1,0-1-1,0 1 0,0-1 1,-1 0-1,1 0 0,0-1 1,3-1-6,5-2 9,0-1 0,0-1 1,-1 0-1,0 0 1,0-1-1,-1 0 0,0-1 1,0-1-1,-1 1 1,7-11-10,-3 3 9,0 0 1,-1-1 0,-1-1 0,-1 0 0,-1-1 0,3-8-10,-9 19 13,0 1 0,0-1 0,-1 0-1,0 0 1,-1 0 0,0 0 0,0 0 0,-1 0 0,0 0 0,-1-1 0,0 1 0,0 0 0,-1 0-1,0 1 1,-1-1 0,0 0 0,0 1 0,-1-1 0,0 1 0,0 0 0,-1 0 0,0 1-1,0-1 1,-1 1 0,0 0 0,0 1 0,-1-1 0,0 1 0,0 1 0,0-1 0,-1 1-1,0 0 1,0 1 0,0 0 0,0 0 0,-1 1 0,0 0 0,1 1 0,-3-1-13,6 2-29,1-1 1,-1 1-1,0 1 1,0-1-1,0 1 1,0 0-1,0 0 0,0 0 1,0 0-1,0 1 1,1 0-1,-1 0 1,0 1-1,0-1 1,1 1-1,-1 0 1,1 0-1,-1 0 1,1 1-1,0 0 1,0-1-1,0 2 1,0-1-1,1 0 1,-1 1-1,1-1 1,0 1-1,0 0 0,0 0 1,0 1-1,1-1 1,0 0-1,0 1 1,0-1-1,0 1 1,1 1 28,-1 4-142,0 1 0,1 0 0,0 9 142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5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177 476 1448,'35'-59'770,"-34"59"-751,-1-1 1,1 1 0,-1-1 0,0 1-1,0-1 1,1 1 0,-1-1-1,0 1 1,0-1 0,1 0-1,-1 1 1,0-1 0,0 1-1,0-1 1,0 1 0,0-1-1,0 0 1,0 1 0,0-1-1,0 1 1,0-1 0,0 0-1,0 1 1,-1-1 0,1 1-1,0-1 1,0 1 0,0-1-1,-1 1 1,1-1 0,0 1-1,-1-1 1,1 1 0,-1-1 0,1 1-1,0-1 1,-1 1 0,1 0-1,-1-1 1,1 1 0,-1 0-1,1 0 1,-1-1 0,1 1-1,-1 0 1,1 0 0,-1-1-1,0 1 1,1 0 0,-1 0-1,1 0 1,-1 0-20,-28 3 766,28-3-736,-9 2 92,1 1-1,-1 0 1,1 1 0,0 0 0,0 1 0,1 0-1,-1 0 1,1 1 0,0 0 0,0 0 0,1 1-1,0 0 1,0 0 0,-5 8-122,7-8 20,0-1 0,0 1 1,1 0-1,0 1 0,1-1 0,0 1 0,0 0 0,0 0 1,1 0-1,0 0 0,1 0 0,0 0 0,0 0 1,1 0-1,-1 1 0,2-1 0,-1 0 0,2 5-20,-2-12 1,1 0 0,-1 0-1,0 0 1,0 0 0,1 0 0,-1 0-1,1-1 1,-1 1 0,1 0 0,-1 0-1,1 0 1,-1 0 0,1 0-1,0-1 1,-1 1 0,1 0 0,0-1-1,0 1 1,0 0 0,-1-1 0,1 1-1,0-1 1,0 1 0,0-1-1,0 0 1,0 1 0,0-1-1,2 0-1,0 1-1,0-1 1,0 0-1,-1 0 1,1-1-1,0 1 1,0 0 0,0-1-1,-1 0 1,3 0 1,8-4-46,0-1 1,-1 0 0,0-1-1,1 0 46,11-10-151,0 0 0,-1-2 0,-1 0-1,0-1 1,-2-2 0,0 0 0,-2-1-1,0-1 1,-2 0 0,7-15 151,-17 28 0,-1 0 0,0-1 1,-1 0-1,0 0 0,-1 0 0,0 0 0,-1 0 1,0-1-1,-1 1 0,-1-1 0,0-12 0,-2 3 187,-2-1-1,0 0 1,-1 1-1,-1-1 1,-9-18-187,-5-17 1467,20 58-1456,0 0 0,0 0 0,0-1 0,0 1 0,0 0 0,0 0 0,0 0 0,0-1-1,0 1 1,0 0 0,-1 0 0,1 0 0,0 0 0,0-1 0,0 1 0,0 0 0,0 0 0,0 0 0,0 0 0,0-1 0,0 1 0,-1 0 0,1 0 0,0 0 0,0 0 0,0 0 0,0 0 0,-1 0 0,1-1 0,0 1 0,0 0 0,0 0 0,0 0 0,-1 0 0,1 0 0,0 0 0,0 0-1,0 0 1,-1 0 0,1 0 0,0 0 0,0 0 0,0 0 0,0 0 0,-1 0 0,1 0 0,0 0 0,0 0 0,0 0 0,-1 1 0,1-1 0,0 0 0,0 0 0,0 0 0,0 0 0,0 0 0,-1 0 0,1 0 0,0 1 0,0-1-11,-4 14 295,-14 130-175,4 55-120,11-162 15,3-36-15,-15 270-53,13 113 53,3-360-8,-1-13-2,0-1 0,1 1-1,0-1 1,1 1 0,0-1-1,2 6 11,-4-16-1,1 1 0,-1-1 0,0 1 0,1-1 0,-1 1-1,0-1 1,1 0 0,-1 1 0,0-1 0,1 1 0,-1-1-1,1 0 1,-1 1 0,1-1 0,-1 0 0,1 0 0,-1 1 0,1-1-1,-1 0 1,1 0 0,0 0 0,-1 0 0,1 1 0,-1-1-1,1 0 1,-1 0 0,1 0 0,0 0 0,-1 0 0,1-1 0,-1 1-1,1 0 1,0 0 0,-1 0 0,1 0 0,-1-1 0,1 1-1,-1 0 1,1 0 0,-1-1 0,1 1 0,-1-1 1,26-16 18,-22 14-16,8-7 3,0-1-1,-1 0 0,0 0 0,0-1 1,-2 0-1,1-1 0,-1 0 0,-1-1 1,-1 0-1,0 0 0,-1-1 0,4-11-4,-7 18 3,-1 0 0,0-1 0,0 1 0,-1-1 1,0 1-1,0-1 0,-1 1 0,0-1 0,-1 0 0,0 1 0,0-1 0,-1 1 0,0 0 0,0-1 0,-1 1 0,0 0 0,-1 0 0,1 1 0,-2-1 0,1 1 0,-1-1 0,0 2 0,0-1 0,-3-2-3,-8-6-2,5 5 12,1-1 0,0 1 0,1-2 0,-6-8-10,13 18 4,1 0 0,-1 0-1,1-1 1,0 1 0,-1-1 0,1 1 0,1-1 0,-1 1 0,0-1 0,0 0 0,1 0 0,0 1-1,-1-1 1,1 0 0,0 1 0,0-1 0,1 0 0,-1 0 0,1 1 0,-1-1 0,1 0 0,0 1-1,0-1 1,0 1 0,0-1 0,0 1 0,1-1-4,3-4-15,0 1 0,1 0 0,0 0 0,0 1 0,0 0 0,0 0 0,1 0 0,0 1 1,0 0-1,7-3 15,11-4-298,2 1 1,12-2 297,-31 9-83,93-24-876,12 7 403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6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0 204 2729,'4'15'3131,"12"23"-3405,-12-28 527,6 12-208,-2-6-8,-1 1 1,0 0-1,-1 1 0,-1-1 1,0 1-1,-2 1 0,0-1 1,0 10-38,-1 20 34,2 136 126,-5-141-131,-2 0 1,-2-1-1,-4 12-29,7-42-3,1-8 16,1 0 0,-1 0 1,0 0-1,0 0 0,0 0 1,-1-1-1,0 1 0,0 1-13,-3-6 1163,4 0-1112,0 0 0,1 1 0,-1-1 0,1 0 0,0 1 0,-1-1 0,1 0 0,-1 0 0,1 0-1,0 0 1,0 1 0,-1-1 0,1 0 0,0 0 0,0 0 0,0-1-51,-5-105 172,4-4-172,1 60 35,2-32-11,3-1 0,3 1 0,5 0 0,10-34-24,-21 112-1,1-13 3,2 0 0,1 0 0,0 1 1,6-11-3,-10 23 0,1 0 0,0 1 0,0-1 0,0 1 0,1 0 0,-1 0 0,1 0 0,0 0 0,0 1 0,1-1 0,-1 1 0,1 0 1,-1 0-1,1 1 0,0 0 0,0-1 0,4 0 0,6-1-6,0 1 0,1 0 0,-1 1 0,1 0 0,0 2 1,0 0-1,0 0 0,12 3 6,-19-2-22,0 0 1,0 1-1,0 0 1,0 1-1,-1 0 1,1 0-1,-1 1 1,0 0-1,0 0 1,0 1-1,0 0 1,-1 0-1,0 1 1,0 0-1,4 5 22,-8-7-43,0 0 0,0 0 0,-1 1 0,1 0 0,-1-1 0,0 1 0,0 0 0,-1 0 0,0 0 0,0 0 0,0 0 0,0 0 0,-1 0 0,1 0 0,-1 1 0,-1-1 0,0 3 43,0-1-48,0 0-1,-1 0 0,1-1 1,-2 1-1,1-1 1,-1 0-1,0 0 0,0 0 1,0 0-1,-1 0 1,0 0-1,0-1 1,-1 0 48,-4 4-44,0 0 1,-1 0 0,0-1 0,0-1-1,-1 0 1,0 0 0,0-1 0,-1 0-1,-9 2 44,3-2-12,0 0-1,0-2 0,0-1 0,-1 0 1,1-1-1,-13 0 13,23-2-12,5 1-7,1-1-1,-1 0 0,0 0 0,1 0 1,-1 0-1,0 0 0,1 0 0,-1-1 0,1 1 1,-1-1-1,1 0 0,-1 0 0,1 0 1,-1 0-1,1 0 0,-2-1 20,4 1-16,0 1 0,-1 0 0,1 0-1,0 0 1,0-1 0,-1 1 0,1 0 0,0 0-1,0-1 1,0 1 0,-1 0 0,1-1 0,0 1 0,0 0-1,0-1 1,0 1 0,0 0 0,0 0 0,0-1 0,0 1-1,0 0 1,0-1 0,0 1 0,0 0 0,0-1 0,0 1-1,0 0 1,0-1 0,0 1 0,0 0 0,0-1 0,0 1 16,12-14-302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9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99 726 4633,'4'-21'2875,"-4"21"-2788,0-1 1,0 1-1,0-1 0,0 1 1,0-1-1,0 1 0,0-1 1,0 1-1,0-1 1,0 1-1,0-1 0,-1 1 1,1-1-1,0 1 0,0-1 1,-1 1-1,1-1 1,0 1-1,-1 0 0,1-1 1,0 1-1,-1 0 1,1-1-1,0 1 0,-1 0 1,1-1-1,-1 1 0,1 0 1,-1 0-1,1 0 1,-1-1-1,1 1 0,-1 0 1,1 0-1,-1 0 0,1 0 1,-1 0-1,1 0 1,-1 0-1,1 0 0,-1 0-87,1 0 195,0 2-164,-1 1 0,1-1 1,0 0-1,0 1 0,0-1 0,0 0 0,1 1 0,-1-1 0,1 1-31,2 17 84,2 63 397,-4 0 0,-4 20-481,-1-29 168,-6 69-4,6-117-150,-1 0 0,-1 0 0,-1 0 0,-5 10-14,6-17 4,4-12-3,0-1 1,0 0-1,0 0 1,-1 0-1,0 0 1,0-1-1,0 1 1,-1 0-2,4-6 1,-1 0 1,1 0 0,0 0-1,0 0 1,0 0-1,0 1 1,-1-1 0,1 0-1,0 0 1,0 0 0,0 0-1,-1 0 1,1 0-1,0 0 1,0 0 0,0 0-1,-1 0 1,1 0-1,0 0 1,0 0 0,0 0-1,0 0 1,-1 0 0,1 0-1,0-1 1,0 1-1,0 0 1,-1 0 0,1 0-1,0 0 1,0 0-1,0 0 1,0 0 0,0-1-1,-1 1 1,1 0-1,0 0 1,0 0 0,0 0-1,0-1 1,0 1 0,0 0-1,0 0 1,0 0-1,-1 0 1,1-1 0,0 1-1,0 0 1,0 0-1,0 0 1,0-1 0,0 1-1,0 0 1,0 0 0,0 0-1,0-1 1,1 1-2,-5-17 69,4 13-54,-5-42 74,3-1-1,2-40-88,1 64 6,1-24 7,3 0 1,1 0 0,10-32-14,42-132-1,-52 188-2,27-83-93,15-28 96,-42 120-15,1-1 0,0 2 0,1-1 1,0 1-1,1 0 0,0 1 0,5-5 15,-11 14-6,1 0 1,-1 0-1,0 1 0,1-1 0,-1 1 1,1-1-1,0 1 0,0 0 0,0 1 0,0-1 1,0 1-1,2-1 6,-3 2-4,0-1 0,0 1 0,1 0 0,-1 0 0,0 1 0,0-1 0,0 0 0,1 1 0,-1 0 0,0 0 0,0 0 0,0 0 0,0 0 0,0 1-1,-1-1 1,1 1 0,2 2 4,0-2-8,-1 1-1,0 0 0,-1 1 1,1-1-1,-1 1 0,1-1 0,-1 1 1,0 0-1,0 0 0,-1 1 0,1-1 1,-1 1-1,0-1 0,0 1 0,-1-1 1,1 1-1,0 3 9,-1-1-19,-1 0-1,0 1 1,0-1 0,0 0-1,-1 0 1,0 0-1,0 0 1,-1 0 0,0 0-1,0 0 1,-2 2 19,-8 16-39,0-1 0,-2 0-1,-1-1 1,-1 0 0,-17 17 39,-9 7 16,24-29-14,1 1 1,-6 11-3,21-29-7,1 1 0,0 0 0,0-1 0,-1 1-1,1 0 1,0 0 0,1 0 0,-1 0-1,0 0 1,1 0 0,-1 0 0,1 0 0,-1 0-1,1 0 1,0 0 0,0 0 0,0 0 0,0 1-1,0-1 1,0 0 0,1 0 0,-1 0 0,1 0-1,0 0 1,-1 0 0,1 0 0,0 0 0,0 0-1,0-1 1,0 1 0,1 0 0,-1-1-1,0 1 1,1 0 0,-1-1 0,1 0 0,-1 1-1,1-1 1,0 0 0,0 0 0,0 0 0,1 1 7,5 2-21,1 0 0,0-1 1,0 0-1,0 0 0,0-1 1,0 0-1,1-1 0,-1 0 0,1 0 1,-1-1-1,1 0 0,-1-1 1,1 0-1,2-1 21,11-2 0,1-1 0,-1-2 0,-1 0 0,0-1 0,6-4 0,-10 3 1,-1 0-1,0-1 0,-1 0 1,0-1-1,0-1 1,-1-1-1,-1 0 0,7-9 0,-4 2 16,-1 0 0,-1-2 0,-1 0 0,-1 0 0,10-24-16,3-19 54,-4 0 1,-2-2 0,-3-1 0,1-23-55,-18 90 0,8-34 57,-2-1 0,-1 0 1,-2 0-1,-1-29-57,-3 60 27,1 0-1,-1 0 1,0 1-1,0-1 1,0 0-1,-2-1-26,3 5 6,0 0-1,0 1 1,0-1 0,-1 0-1,1 1 1,0-1-1,-1 0 1,1 1 0,0-1-1,-1 1 1,1-1 0,-1 0-1,1 1 1,-1-1 0,1 1-1,-1 0 1,1-1-1,-1 1 1,0-1 0,1 1-1,-1 0 1,0-1 0,1 1-1,-1 0 1,0 0-1,1 0 1,-1-1 0,0 1-1,0 0 1,1 0 0,-1 0-1,0 0 1,1 0 0,-1 0-1,0 1 1,0-1-1,1 0 1,-1 0 0,0 0-1,1 1 1,-1-1 0,0 0-1,1 1 1,-1-1 0,1 0-1,-1 1 1,0-1-1,1 1-5,-6 4 4,1 0-1,0 0 1,0 0-1,0 1 0,1-1 1,0 1-1,0 0 1,1 1-1,-1-1 1,1 0-1,1 1 0,-1 0 1,1 0-1,0 0 1,0 3-4,-1 6 0,1 0 1,0 0 0,1 0 0,0 0 0,2 0-1,1 9 0,12 84 63,-3-31 21,-3 0 1,-4 0-1,-3 6-84,-2-42 44,-3-1-1,-8 35-43,10-63 7,-2 0 0,1 0-1,-2-1 1,0 1 0,0-1-1,-1 0 1,-1 0 0,0-1-1,0 0 1,-8 8-7,2 1 1,8-11 15,5-9-15,0 0 0,0 0 0,0 0 0,0 0 0,0 0 0,0 0 0,1 0-1,-1 0 1,0 0 0,0 0 0,0 0 0,0 0 0,0 0 0,0 0 0,0 0 0,0 0-1,0 0 1,0 0 0,0 0 0,0 0 0,0 0 0,0 0 0,0 0 0,0 0 0,1 0-1,-1 0 1,0 0 0,0 0 0,0 0 0,0 0 0,0 0 0,0 0 0,0 0-1,0 0 1,0 0 0,0 0 0,0 0 0,0 0 0,0 0 0,0 0 0,0 1 0,0-1-1,0 0 1,0 0 0,0 0 0,0 0 0,0 0 0,0 0 0,0 0 0,0 0 0,0 0-1,0 0 1,0 0 0,0 0 0,0 0 0,0 0 0,0 0-1,24-25 97,197-195-101,-206 205-2,28-28-76,2 2 1,19-13 81,-62 52-5,1 0 0,-1 0 0,1 1 0,0-1 0,-1 1 1,1 0-1,0-1 0,0 1 0,0 1 0,0-1 0,0 0 5,-2 1-2,-1 0 0,1 0 0,0 0 1,-1 0-1,1 0 0,0 0 0,-1 0 0,1 1 0,0-1 0,-1 0 0,1 0 1,0 1-1,-1-1 0,1 0 0,-1 1 0,1-1 0,-1 0 0,1 1 0,-1-1 1,1 1-1,-1-1 0,1 1 0,-1-1 0,1 1 0,-1-1 0,0 1 0,1 0 1,-1-1 1,1 4-5,0 0 0,0 0 0,-1 0 1,1 0-1,-1 0 0,0 0 1,0 0-1,-1 0 0,1 1 1,-1-1-1,0 0 0,0 1 5,-16 52-12,9-34 19,2 1-1,-2 9-6,7-26 3,0 0-1,0-1 0,1 1 1,0-1-1,0 1 0,1 0 0,0-1 1,0 1-1,0-1 0,3 7-2,-3-10-1,1 1-1,-1 0 1,1-1-1,0 0 1,0 1-1,1-1 1,-1 0-1,0 0 1,1 0-1,0 0 1,0-1-1,0 1 1,0-1-1,0 0 1,0 1-1,1-1 1,-1-1-1,1 1 1,-1-1-1,1 1 1,0-1-1,0 0 1,0 0-1,-1 0 1,1-1 0,4 1 1,1-1-3,-1-1 0,1 1 1,-1-1-1,1-1 1,-1 1-1,1-1 1,-1-1-1,0 0 1,0 0-1,0 0 0,5-4 3,0-1-20,-1-1-1,-1 1 0,1-2 1,-2 0-1,1 0 0,-1-1 1,-1 0-1,0 0 0,0-1 0,-1-1 1,-1 1-1,0-1 0,-1-1 1,0 1-1,-1-1 0,-1 0 1,0 0-1,0 0 0,-2-1 0,0 1 1,-1-1-1,0 1 0,-1-5 21,0 17 0,0 0 0,0 1-1,0-1 1,0 0 0,-1 0-1,1 1 1,-1-1 0,1 0-1,-1 0 1,0 1 0,0-1-1,1 1 1,-1-1 0,0 1-1,0-1 1,-1 0 0,1 1 0,0 1 0,0 0 0,0-1-1,0 1 1,0 0 0,0 0 0,0 0 0,0-1 0,0 1-1,0 0 1,0 0 0,0 0 0,0 1 0,0-1-1,0 0 1,0 0 0,0 0 0,0 1 0,0-1 0,0 1-1,0-1 1,0 1 0,0-1 0,1 1 0,-1-1 0,0 1-1,0 0 1,0-1 0,1 1 0,-1 0 0,0 0 0,-4 4-1,1 1 0,-1-1 1,1 1-1,0 0 1,1 0-1,0 0 0,0 0 1,0 0-1,1 1 0,-1 0 1,1-1-1,1 1 0,0 0 1,0 0-1,0 0 0,1 0 1,0 0-1,0 0 0,0 0 1,1-1-1,0 1 1,1 0-1,0 1 1,-1-2 0,1-1 0,0 0 0,0 0 0,0 0 0,0 0 0,1 0 0,0 0 0,0-1 0,0 1 0,1-1 0,-1 0 0,1 0 0,3 3 0,-4-5 1,1 0-1,0 1 1,-1-1 0,1-1 0,0 1 0,0 0 0,0-1 0,0 0 0,0 0 0,0 0 0,0 0 0,0-1 0,1 1 0,-1-1 0,0 0 0,0-1 0,0 1-1,1-1 1,0 0-1,8-2 6,1-1 0,-1-1 0,0 0 0,0 0 0,-1-2-1,1 1 1,-1-2 0,8-5-6,-4 0 15,1 0-1,-2-1 1,0 0 0,0-2-1,5-8-14,-12 12 6,0 0 0,0-1 0,-1 0 0,-1 0 0,-1-1 0,0 0 0,0 0 0,-1 0 0,-1 0 0,-1-1 0,0 1 0,0-4-6,-4 4 36,2 14-35,-1 1 0,1-1 0,-1 0 0,0 0 0,1 1 0,-1-1 0,1 1 0,-1-1 0,1 0 0,0 1 0,-1-1 0,1 1 0,-1-1 0,1 1 0,0-1 0,-1 1 0,1-1 0,0 1 0,0 0 0,-1-1 0,1 1 0,0-1 0,0 1 0,0 0-1,-17 39-2,3 1 0,1 1 0,2-1 0,-5 43 2,8-40 26,-31 170 46,-18 85-50,55-290-18,0 0-1,-1 1 0,0-1 0,-1-1 1,0 1-1,0 0 0,-1-1 0,0 0 1,0 0-1,-1-1 0,-3 4-3,4-6 0,0-1 1,0 0-1,0-1 0,0 1 0,0-1 1,-1 0-1,0 0 0,1-1 0,-1 0 1,0 0-1,0 0 0,-1 0 0,1-1 1,0 0-1,0-1 0,-1 1 0,-4-1 0,5-1 9,0 1-1,0-1 0,0 0 1,0 0-1,0-1 0,0 0 1,0 0-1,0 0 0,1-1 1,-1 0-1,1 0 0,-1 0 0,1 0 1,0-1-1,1 0 0,-1 0 1,1-1-1,0 1 0,0-1 1,0 0-1,0 0 0,1 0 1,0-1-1,0 1 0,-1-4-8,2 5 10,0-1-1,0 0 1,1 0-1,-1 0 1,1 0 0,1 0-1,-1-1 1,1 1-1,0 0 1,0 0-1,0 0 1,0-1 0,1 1-1,0 0 1,0 0-1,1 0 1,0 0-1,-1 0 1,2 0 0,-1 1-1,0-1 1,1 1-1,0-1 1,0 1-1,0 0 1,1 0 0,-1 0-1,1 1 1,0-1-1,2-1-9,37-23-3,1 1 0,1 2 0,2 2 0,17-5 3,50-25 6,-69 29-12,-1-2 0,-1-2 0,34-29 6,-54 38-2,0-2-1,-1-1 1,-2 0-1,0-2 1,-1 0 0,15-26 2,-28 40-2,-1 1 0,0-1 0,-1 0 0,0-1 1,0 1-1,-1-1 0,-1 1 0,2-10 2,-4 17 0,1 0-1,-1 0 1,0 0-1,0-1 1,0 1-1,-1 0 0,1 0 1,-1 0-1,0 0 1,0 0-1,0 0 1,0 0-1,0 0 1,-1 0-1,1 0 1,-1 0-1,0 1 0,0-1 1,0 1-1,0-1 1,0 1-1,-1 0 1,1 0-1,-1 0 1,1 0-1,-1 0 1,0 1-1,0-1 0,1 1 1,-3-1 0,2 0 0,1 1 0,-1 0 0,1 0 0,-1 0 0,0 1 0,1-1 0,-1 0 0,0 1 0,1 0 0,-1 0 0,0 0 0,0 0 1,1 0-1,-1 0 0,0 1 0,1-1 0,-1 1 0,0 0 0,1 0 0,-1 0 0,1 0 0,-1 0 0,1 0 0,-1 1 0,1-1 0,0 1 0,0 0 0,0 0 0,0-1 0,0 1 0,0 1 0,1-1 1,-1 0-1,1 0 0,-1 1 0,1-1 0,0 0 0,0 1 0,0 0 0,0-1 0,0 1 0,0-1 0,1 1 0,0 0 0,-1 0 0,1-1 0,0 1 0,0 0 0,0 0 0,1-1 0,-1 1 0,1 0 0,-1-1 1,2 2-1,6 23 2,1 0 0,2-1 1,0 0-1,2 0 1,2 1-3,6 11 18,12 35-18,-29-60-4,1-1 0,-2 1 0,0 0 1,0 0-1,-1 0 0,-1 1 0,0-1 1,-1 1 3,0-8-1,-1-1 1,0 1 0,0 0 0,0 0 0,-1-1 0,1 1 0,-1-1 0,-1 1 0,1-1-1,-1 0 1,0 0 0,0 0 0,-1 0 0,1-1 0,-1 1 0,0-1 0,0 0 0,-1 0 0,1-1-1,-1 1 1,0-1 0,1 0 0,-2 0 0,1 0 0,-2 0 0,-36 14 8,43-17-8,0 0 1,0 0-1,0 0 1,0 0-1,1 0 1,-1 0-1,0 0 1,0 0-1,0 0 1,0 1-1,0-1 1,0 0-1,0 0 0,0 0 1,1 0-1,-1 0 1,0 0-1,0 0 1,0 1-1,0-1 1,0 0-1,0 0 1,0 0-1,0 0 1,0 0-1,0 0 1,0 1-1,0-1 0,0 0 1,0 0-1,0 0 1,0 0-1,0 0 1,0 0-1,0 1 1,0-1-1,0 0 1,0 0-1,0 0 1,0 0-1,0 0 1,0 0-2,18-4 5,3-7-10,1 0 1,-2-2 0,7-5 5,23-15-15,-1 4-72,0-3 1,-2-1-1,23-23 87,-70 56 2,0 0 1,1 0 0,-1 0-1,0-1 1,1 1-1,-1 0 1,0 0-1,1 0 1,-1-1 0,0 1-1,1 0 1,-1 0-1,0-1 1,0 1-1,1 0 1,-1-1 0,0 1-1,0 0 1,0-1-1,0 1 1,1 0-1,-1-1 1,0 1-1,0-1 1,0 1 0,0 0-1,0-1 1,0 1-1,0-1 1,0 1-1,0 0-2,-18 5 160,14-3-159,-1 0 1,1 0 0,0 1-1,0 0 1,1-1 0,-1 1 0,-2 3-2,-10 9 0,1 1 0,1 1 1,-2 3-1,12-15 0,1 0 1,0 0-1,1 0 0,-1 1 1,1-1-1,0 1 0,0-1 1,1 1-1,-1 0 0,1 0 1,1-1-1,-1 1 0,1 0 1,0 0-1,0 0 1,1 0-1,0 0 0,0 0 1,1 5-1,-1-7-16,0-1 1,0 1 0,1 0 0,-1 0-1,1 0 1,0-1 0,0 1 0,0-1 0,0 1-1,1-1 1,-1 0 0,1 0 0,0 0-1,0 0 1,0-1 0,0 1 0,0-1-1,1 0 1,-1 1 0,1-2 0,0 1 0,-1 0-1,1-1 1,0 1 0,0-1 0,0 0-1,0-1 16,0 1-236,0-1 0,1 1 0,-1-1 0,0-1 0,1 1 0,-1 0 0,0-1 0,0 0 0,1 0 0,-1 0 0,0-1 0,0 1 0,0-1 0,0 0 0,-1 0 0,1 0 0,0-1 236,22-19-1072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7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380 409 2985,'-47'0'1841,"0"3"0,-8 3-1841,33-3 262,0 1 1,0 1-1,1 1 1,0 1-1,-13 7-262,27-11 33,1 0 0,0 0 0,0 1 0,0 0 0,0 0 0,1 1 0,-1-1-1,1 1 1,0 1 0,1-1 0,-1 1 0,1-1 0,0 1 0,-1 3-33,4-6-2,-1 1 1,1-1-1,0 1 1,0-1-1,0 1 0,0 0 1,1-1-1,0 1 1,0 0-1,0-1 0,0 1 1,0 0-1,0 0 0,1-1 1,0 1-1,0 0 1,0-1-1,0 1 0,1-1 1,-1 0-1,1 1 1,0-1-1,0 0 0,0 0 1,0 0-1,1 0 0,1 1 2,3 4-22,1-1 1,1 0-1,-1-1 0,1 0 0,0 0 0,1-1 0,-1 0 0,1 0 0,0-1 0,0 0 0,1-1 0,-1-1 0,1 1 0,3-1 22,-2 0-81,0-1-1,0 0 1,0 0-1,0-1 1,0-1 0,0 0-1,-1-1 1,1 0-1,0-1 1,0 0 0,-1-1-1,10-4 82,-17 6-48,-1 1 1,0-1-1,0-1 0,0 1 1,0 0-1,0-1 0,0 1 1,0-1-1,-1 0 0,0 0 1,1 0-1,-1 0 0,0-1 0,-1 1 1,1 0-1,0-1 0,0-2 48,-2 4-12,1 0-1,-1 0 1,1-1-1,-1 1 0,0 0 1,0 0-1,0-1 0,0 1 1,-1 0-1,1 0 1,-1-1-1,1 1 0,-1 0 1,0 0-1,0 0 0,0 0 1,0-1-1,0 1 1,0 1-1,0-1 0,-1 0 1,1 0-1,-1 0 0,1 1 1,-1-1-1,0 1 1,0-1-1,-1 0 13,2 1 25,-1 0 0,1 0-1,-1 0 1,1 0 0,-1 1 0,1-1 0,-1 0 0,0 1-1,1-1 1,-1 1 0,0 0 0,1 0 0,-1-1-1,0 1 1,1 0 0,-1 0 0,0 1 0,0-1 0,1 0-1,-1 0 1,0 1 0,1-1 0,-1 1 0,1 0-1,-1-1 1,1 1 0,-1 0 0,1 0 0,-1 0 0,1 0-1,0 0 1,-1 0 0,1 0 0,0 1 0,0-1 0,0 0-1,0 1 1,-1 0-25,0 1 12,1 0 0,-1 0 1,1-1-1,-1 1 0,1 0 0,0 1 0,0-1 0,0 0 0,0 0 0,1 0 0,-1 0 1,1 1-1,0-1 0,0 0 0,0 1 0,0-1 0,1 0 0,-1 0 0,1 1 1,0 0-13,1 0 11,0 1 1,0-1-1,0 1 1,1-1 0,0 0-1,0 0 1,0 0 0,0 0-1,0-1 1,1 1 0,0-1-1,0 0 1,0 0 0,0 0-1,0-1 1,1 1-12,1 0 9,0-1 1,1 0-1,-1 0 0,1 0 0,-1-1 1,1 0-1,-1 0 0,1 0 1,0-1-1,-1 0 0,3-1-9,2 0 8,0-1-1,0 0 0,-1 0 1,1-1-1,-1-1 0,0 1 1,0-2-1,0 1 1,-1-2-1,1 1 0,-1-1 1,-1 0-1,1-1 1,6-6-8,-13 10 5,1 0 0,-1 1-1,0-1 1,1 0 0,-1 0 0,-1-1 0,1 1 0,0 0 0,-1-1 0,0 1 0,1-1 0,-1 1 0,-1-1 0,1 0 0,0 1 0,-1-1 0,0 0 0,0 1 0,0-1 0,0 0 0,-1 1 0,1-1 0,-1 0-5,-1-2 18,0 1 1,0 0 0,-1 0 0,1 0 0,-1 0 0,0 0-1,0 0 1,-1 1 0,1-1 0,-1 1 0,0 0-1,0 0 1,-1 1 0,-3-3-19,-42-26 368,45 30-276,0-1-1,0 1 0,0 0 0,0 0 1,-1 1-1,1 0 0,0 0 0,-1 0 1,-1 0-92,9 3 173,15 0-250,206 11-341,-221-13 414,10 0-88,-1 2 0,1-1 0,0 2 0,11 2 92,-21-4-16,0 0-1,0-1 0,0 1 0,0 0 0,0 0 0,0 0 0,0 0 0,0 0 0,0 1 1,0-1-1,0 1 0,-1-1 0,1 1 0,-1 0 0,1-1 0,-1 1 0,0 0 0,1 0 1,-1 0-1,0 0 0,0 0 0,-1 0 0,1 0 0,0 1 0,-1-1 0,1 0 0,-1 0 1,0 1-1,1-1 17,-2 7-16,-1-1 1,1 1 0,-2-1-1,1 0 1,-1 0 0,0 0-1,0 0 1,-1 0 0,-4 5 15,2-2 0,1 1-1,0-1 1,0 1 0,1 1 0,3-8-7,-1 0-1,1 0 1,1 0-1,-1 0 1,1 0-1,0 0 1,0 0-1,0 0 1,1 0-1,0 0 1,0 0-1,0 0 1,0 0-1,1 0 1,0 0 0,0-1-1,0 1 1,1-1-1,0 1 1,-1-1-1,2 0 1,-1 0-1,0 0 1,1 0-1,-1-1 1,1 0-1,0 1 1,0-1-1,1-1 1,-1 1-1,1-1 1,-1 1 0,1-1-1,0-1 1,-1 1-1,1-1 1,0 1-1,0-1 1,0-1-1,0 1 1,1-1-1,-1 0 1,0 0-1,0 0 1,2-1 7,10-3-164,-1 0 1,1-1 0,-1-1-1,-1 0 1,1-1-1,-1-1 1,10-6 163,10-9-518,-1-1 1,17-17 517,-36 28-74,0-1 1,0 0-1,-2-1 0,0 0 1,0-1-1,-2-1 1,9-15 73,-15 21 33,1-1 1,-1 1 0,-1-1 0,0 0 0,-1-1 0,-1 1 0,1-1 0,-2 1 0,0-1-1,0 0 1,-1 1 0,-1-1 0,-1-3-34,-5-28 340,-2 1 0,-3 0 0,-1 0 0,-1 1-1,-3 1 1,-6-8-340,19 40 185,-19-31 760,22 38-906,0 1 0,0 0 0,0-1 0,0 1 0,0 0 0,0 0 0,0 0 0,-1 0 0,1 0 0,0 0 0,-1 0 0,1 0 0,-1 0 0,1 1 0,-1-1 0,1 1 0,-1-1 0,1 1 1,-1-1-1,0 1 0,1 0 0,-1 0-39,1 0 5,1 0 0,-1 0 0,1 0 0,-1 0 1,1 0-1,-1 0 0,1 1 0,-1-1 0,1 0 0,-1 0 1,1 1-1,-1-1 0,1 0 0,-1 0 0,1 1 1,0-1-1,-1 1 0,1-1 0,0 0 0,-1 1 0,1-1 1,0 1-1,-1-1 0,1 1 0,0-1 0,0 1-5,-4 9 5,0-1 0,1 1 0,1 1 0,0-1 0,0 0 0,1 0 0,0 1 0,1 3-5,0 15-9,1 1 0,3 13 9,3-8-4,1 0 1,2-1-1,1 0 0,4 5 4,1 4-9,-2 0-1,0 12 10,-3 12-509,-2 1 1,-4 0-1,-3 0 0,-3 1 0,-6 42 509,4-76-586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7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1 148 6193,'4'-4'183,"1"1"0,-1-1 0,1 1 0,0 0 0,0 1-1,0-1 1,0 1 0,1 0 0,-1 0 0,1 1 0,0-1-183,67-9-814,-50 8 854,-9 1-126,4-1 6,0 1 0,0 1 0,0 0 0,0 1-1,12 3 81,-26-3-16,1 1 0,-1 0-1,0 0 1,0 0 0,0 0 0,0 1-1,0 0 1,0-1 0,-1 2-1,1-1 1,0 0 0,-1 1-1,0-1 1,1 1 0,-1 0-1,0 0 1,-1 1 0,1-1-1,-1 0 1,1 1 0,-1 0-1,0-1 1,0 1 0,0 0-1,-1 0 1,1 2 16,5 21-85,-4-18 75,-1 0 0,1 0 0,0 0 1,1 0-1,5 8 10,-7-14 2,0 0 0,0 0 0,0-1 0,1 1 0,-1-1 0,1 1 0,-1-1 1,1 0-1,0 0 0,0 0 0,0-1 0,0 1 0,0-1 0,1 0 0,-1 0 0,0 0 0,1 0 0,-1 0 0,0-1-2,6 1 4,-1 0-1,0-1 0,0 0 1,0-1-1,0 0 0,0 0 1,0 0-1,0-1 0,0-1 1,0 1-1,0-1 0,-1-1 0,0 1 1,0-1-1,1-1-3,-1 1 3,0-1 1,0 0-1,0 0 0,0-1 1,-1 0-1,0 0 0,-1 0 1,1-1-1,-1 0 0,0 0 0,-1 0 1,0-1-1,0 1 0,1-4-3,-4 7 0,0 0 0,0 0-1,-1 0 1,1 0 0,-1 0-1,0 0 1,0 0 0,-1 0 0,1 0-1,-1 0 1,0 0 0,0 0-1,0 0 1,0 0 0,-1 1-1,1-1 1,-1 0 0,0 1-1,0-1 1,-1 1 0,1 0-1,-1 0 1,1 0 0,-1 0-1,-2-1 1,-5-5-4,0 0 0,0 1 0,-1 0 0,0 1-1,-1 0 1,0 1 0,-2-1 4,11 6 0,0-1 0,-1 1 0,1 0 0,-1 0 0,1 0 0,-1 0 0,0 1 0,1 0 0,-1-1 1,0 1-1,0 1 0,-2-1 0,4 0-9,1 1-1,0-1 1,-1 1 0,1-1 0,0 1 0,-1 0 0,1-1 0,0 1 0,0 0 0,-1 0-1,1 0 1,0 0 0,0 0 0,0 0 0,0 0 0,1 0 0,-1 0 0,0 1 0,0-1 0,1 0-1,-1 1 1,0-1 0,1 0 0,0 1 0,-1-1 0,1 0 0,0 1 0,-1-1 0,1 1 0,0-1-1,0 1 1,0-1 9,1 5-159,-1 0 0,1-1 0,0 1 1,1 0-1,-1-1 0,1 0 0,0 1 0,1-1 0,-1 0 0,1 0 0,0 1 159,23 25-620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8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2449,'21'-22'1534,"-15"15"-950,1 0 1,-1 0-1,2 1 1,-1 0-1,1 0 1,1 0-585,-6 5 47,-1 0-1,0 0 1,0 0 0,0 0 0,0 1 0,1-1 0,-1 1-1,0-1 1,0 1 0,1 0 0,-1 0 0,0 0-1,1 0 1,-1 0 0,0 0 0,0 1 0,1-1 0,-1 1-1,0 0 1,0 0 0,0 0 0,1 0 0,-1 0-1,0 0 1,-1 0 0,1 1 0,1 0-47,2 2 8,0 0 1,0 1 0,-1-1-1,1 1 1,-1 1-1,0-1 1,0 0-1,-1 1 1,0 0 0,0 0-1,0 0 1,-1 0-1,0 0 1,0 1-1,0-1 1,-1 1-1,0-1 1,0 1 0,-1 1-9,0-8-146,-1 1 0,0-1 0,1 0 0,-1 0 0,0 0 0,1 0 0,-1 0 0,0 0 0,0 0 0,1 0 1,-1 0-1,0-1 0,1 1 0,-1 0 0,0 0 0,1-1 0,-1 1 146,-1-2-843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8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38 220 6393,'-11'-16'935,"2"1"0,-7-14-935,16 29 14,-1-1-1,1 1 0,0 0 1,0-1-1,0 1 1,0-1-1,0 1 1,0 0-1,0-1 1,0 1-1,0-1 1,0 1-1,0 0 1,0-1-1,0 1 1,0-1-1,0 1 0,0 0 1,0-1-1,1 1 1,-1-1-1,0 1 1,0 0-1,0-1 1,1 1-1,-1 0 1,0-1-1,0 1 1,1 0-1,-1-1 0,0 1 1,1 0-1,-1 0 1,1-1-14,17-3 83,19 7-190,-31-1 101,0 0 1,-1 0 0,1 1-1,-1-1 1,0 1 0,0 0-1,0 1 1,0-1-1,-1 1 1,1 0 0,-1 0-1,0 1 1,0-1 0,-1 1-1,1-1 1,-1 1 0,2 4 5,8 14-22,-2 1 0,0 0-1,2 12 23,-5-17-29,15 52-127,-21-64 120,0-1 0,-1 1 1,0 0-1,0 0 0,-1 0 1,0 0-1,0 0 0,-1 0 0,0 3 36,-4 1-88,0-15 40,2-23 35,4 14-15,0 0 0,2 0 0,0 0 0,0 1 0,1-1-1,0 1 1,1 0 0,1 0 0,5-9 28,0 4-49,0 0 0,0 1 0,2 0-1,0 1 1,15-13 49,-20 20-2,0 1-1,1 0 1,0 1-1,1 0 1,-1 0-1,1 1 1,0 0-1,1 1 1,-1 0-1,8-2 3,-10 5 8,0-1-1,0 1 0,0 1 0,0-1 0,0 1 0,0 1 0,1-1 0,-1 1 0,0 1 0,0 0 1,-1 0-1,1 0 0,0 1 0,6 3-7,6 5 51,0 1 1,13 11-52,-16-11 22,1-1 1,0 0 0,16 6-23,-33-16 2,1 0 1,0-1 0,-1 1 0,1-1-1,0 0 1,0 1 0,-1-1-1,1 0 1,0 0 0,-1 0 0,1 0-1,0 0 1,0-1 0,-1 1-1,1-1 1,0 1 0,-1-1 0,1 1-1,0-1 1,-1 0 0,1 0-3,1-1-8,0 0 0,-1 0 0,1-1 0,0 1 0,-1-1 0,0 1 0,0-1 0,1 0 0,-2 0 0,2-2 8,1-2-59,-1 1 1,0-1-1,0 0 1,-1-1-1,0 1 1,0 0-1,-1-1 1,0 1-1,0 0 1,-1-2 58,-8-54-409,5 52 468,1 0 1,0-1-1,1 0 1,1 1-1,0-1 0,1-10-59,0 22 346,2 8-213,1 13-61,2 20 37,10 32-109,-7-40 36,-3 1 0,0-1 1,-2 8-37,-3-24-97,0 0 1,-2 0-1,0 0 1,0 0-1,-2-1 1,0 1-1,-1 0 1,-1-1-1,-5 12 97,-15 17-292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9.2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563 112 4201,'-64'-111'1592,"54"115"-1136,-1-2-136,-4 17 104,-2 9 33,-9 8-1,-6 5-88,-6 4-216,0-1-40,-5-3-80,-2-1 0,-6 1-80,-2-5-144,6-6-408,2-7-289,18-12 521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0:59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5905,'-3'0'2081,"-1"4"-1593,15 14-592,10-1-8,22 2 96,10 4 16,9 11 0,6 0 24,-8 13-16,-5-2 8,-8 6-384,-7 2-424,14-6 503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18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12 130 1112,'-1'-1'266,"0"1"-1,0-1 1,0 0 0,0 0-1,0 0 1,1 0 0,-1 0-1,0 0 1,1 0-1,-1 0 1,1 0 0,-1-1-1,1 1 1,-1 0 0,1-1-266,0 1 55,0 0 0,1 1 0,-1-1 0,0 0 0,1 1 0,-1-1 0,1 1 0,-1-1 0,1 1 0,-1-1 0,1 1-1,-1-1 1,1 1 0,0 0 0,-1-1 0,1 1 0,0 0 0,-1-1 0,1 1 0,0 0 0,-1 0 0,1 0 0,0 0 0,-1-1 0,1 1 0,0 0 0,0 0-55,26-5 216,0 1 0,0 0 0,1 3 0,-1 0 0,6 1-216,-2 1 179,-5-3-93,-1-1-1,0-1 1,1-1-1,-2-1 0,1-2 1,23-9-86,25-8 61,-16 15 202,-7 2-3065,-50 8 2176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18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0 4305,'-18'7'371,"0"0"0,0 1 0,1 1 0,1 0 0,-1 2 0,-7 6-371,17-11 86,1-1-1,-1 1 1,2 1 0,-1-1 0,1 1 0,0 0 0,0 1 0,1-1 0,0 1 0,0-1-1,0 1 1,1 1 0,1-1 0,-1 0 0,0 8-86,1 0 79,0 0-1,2 0 1,0 0-1,0 1 1,1-1 0,1 0-1,1 0 1,3 9-79,-4-16 9,0-1 0,1 1 0,0-1 0,1 0 0,-1 0 0,1-1 0,1 1 0,0-1-1,0 0 1,0 0 0,1 0 0,0-1 0,0 0 0,1 0 0,-1 0 0,6 2-9,-8-5 2,0-1 0,1-1 0,-1 1 0,0-1 0,1 1 0,-1-1 0,1-1 0,-1 1-1,1-1 1,-1 1 0,1-1 0,0 0 0,-1-1 0,1 1 0,-1-1 0,1 0 0,1-1-2,1 0 6,0-1 1,0 1-1,-1-1 1,1-1-1,-1 1 1,0-1-1,0 0 1,-1 0-1,1-1 1,-1 0-1,2-2-6,-3 3 1,0 0-1,-1 0 1,0-1-1,1 0 1,-1 0 0,-1 0-1,1 0 1,-1 0-1,0-1 1,0 1-1,0-1 1,-1 1 0,1-5-1,-2 6-8,0 1 0,0-1 0,0 0 0,0 0 0,-1 0 0,1 0 0,-1 0 0,0 0 0,0 1 0,-1-1 0,1 0 0,-1 1 0,0-1 0,0 1 0,0 0 0,0 0 0,0-1 0,-1 1 0,0 1 0,-2-3 8,2 2-4,0 0 0,0 1 0,-1 0-1,1 0 1,-1 0 0,0 0 0,1 1 0,-1-1 0,0 1-1,0 0 1,0 0 0,0 1 0,0-1 0,0 1 0,0 0-1,0 0 1,0 0 0,0 0 0,0 1 0,0-1-1,0 1 1,0 0 0,-3 2 4,3-2-57,-1 1-1,1-1 1,0 1-1,0 0 1,0 1-1,0-1 1,1 1-1,-1-1 1,1 1-1,-1 0 1,1 1-1,0-1 1,0 1 0,0-1-1,1 1 1,-1 0-1,1 0 1,0 0-1,0 0 1,0 0-1,1 0 58,-2 22-439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19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0 234 2937,'0'0'1093,"0"0"-229,0 0-15,0 0 84,0 0-77,0 0-341,0 0-214,7-4-70,-2 0-219,1 1 1,-1-1-1,0 0 0,0-1 0,0 1 0,-1-1 1,1 0-1,-1-1 0,0 1-12,2-2 1,49-55 22,-50 57-11,-1 0 0,1 1 1,0-1-1,0 1 0,1 0 1,-1 0-1,1 1 1,0-1-1,0 1 0,0 0 1,1 1-1,-1 0 0,0 0 1,1 0-1,0 1 1,-1 0-1,1 0 0,0 0 1,0 1-1,-1 0 1,2 1-13,11 2 55,-1 1 0,0 1 0,0 1 0,-1 0 0,0 1 1,10 6-56,-9-4 13,1-1 0,-1-1 0,1 0 1,18 2-14,-29-7 6,0-1 0,0 0-1,0-1 1,0 0 0,0 0 0,0 0 0,-1-1 0,1-1 0,0 1 0,0-1 0,-1 0 0,1-1 0,-1 0 0,1 0-1,-1-1 1,0 0 0,0 0 0,-1-1 0,0 1 0,1-1 0,-1-1 0,-1 1 0,1-1 0,-1 0 0,0-1-6,-3 5 2,-1-1 1,0 1-1,0 0 1,0-1-1,0 0 1,-1 1 0,1-1-1,-1 0 1,1 1-1,-1-1 1,0 0-1,0 1 1,0-1-1,0 0 1,-1-1-3,1 3-33,0-1 0,-1 0 0,1 1-1,-1-1 1,1 0 0,-1 1 0,1-1 0,-1 1 0,0-1-1,0 1 1,0-1 0,0 1 0,0 0 0,0-1 0,0 1-1,-1 0 1,1 0 0,0 0 0,-1 0 0,1 0 0,0 0 0,-1 0-1,1 0 1,-1 1 33,2 0-68,0 0 0,-1 0-1,1 0 1,0 0 0,0 0 0,0 0-1,-1 0 1,1 0 0,0 0 0,0 0-1,0 0 1,-1 0 0,1 0-1,0 0 1,0 0 0,0 0 0,0 0-1,-1 0 1,1 1 0,0-1 0,0 0-1,0 0 1,0 0 0,0 0-1,0 0 1,-1 1 0,1-1 0,0 0-1,0 0 1,0 0 0,0 0 0,0 1-1,0-1 1,0 0 0,0 0 0,0 0-1,0 1 69,0-1-250,-1 1-672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19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533 21 5145,'0'-2'173,"-2"-13"1849,2 15-1983,0 0-1,0 0 1,0-1-1,-1 1 1,1 0-1,0 0 1,0 0-1,0-1 1,0 1-1,-1 0 0,1 0 1,0 0-1,0 0 1,0-1-1,-1 1 1,1 0-1,0 0 1,0 0-1,-1 0 1,1 0-1,0 0 1,0 0-1,-1 0 1,1-1-1,0 1 1,-1 0-1,1 0 1,0 0-1,0 0 1,-1 1-1,1-1 1,0 0-1,0 0 1,-1 0-1,1 0 1,0 0-1,0 0 1,-1 0-1,1 0 1,0 0-1,0 1 1,-1-1-1,1 0 1,0 0-1,0 0 1,0 0-1,-1 1 0,1-1 1,0 0-39,-1 1 40,0 0 0,0-1 0,0 1 0,1 0 0,-1 0 0,0 0-1,0 0 1,1 0 0,-1-1 0,1 1 0,-1 1 0,1-1 0,-1 0 0,1 0 0,-1 0 0,1 0 0,0 0 0,0 1-40,-4 9 121,-88 230 398,81-210-501,-4 9 23,-1-1 0,-2-1 0,-12 20-41,23-49 4,0 0-1,0 0 1,0-1-1,-1 0 1,-1-1-1,1 0 0,-1 0 1,0-1-1,-1 0 1,1 0-1,-1-1 1,-1 0-1,1-1 1,0 0-1,-1-1 0,0 0 1,0-1-1,0 0 1,0 0-1,0-2 1,0 1-1,0-1 1,0-1-1,-7-1-3,14 2 2,1 0-1,0-1 1,0 0-1,-1 1 1,1-1 0,0-1-1,0 1 1,0 0 0,0-1-1,0 1 1,0-1-1,1 0 1,-1 0 0,1 0-1,-1-1 1,1 1-1,-1 0 1,1-1 0,0 0-1,-1-2-1,1 1 1,-1-1 0,1 1 0,1-1-1,-1 0 1,1 0 0,0 0 0,0 0 0,0 0-1,1 0 1,-1 0 0,1 0 0,1 0 0,-1-2-1,1-1-3,0 1 1,0-1 0,0 1 0,1-1 0,0 1 0,1 0 0,-1 0-1,1 0 1,1 0 0,-1 1 0,1-1 0,0 1 0,1 0-1,0 0 1,0 0 0,0 1 0,0 0 0,1 0 0,0 0-1,0 1 1,0-1 0,1 1 0,-1 1 0,1-1 0,0 1-1,0 1 1,0-1 0,0 1 0,8-1 2,-1 0-2,0 1 1,0 0-1,0 1 0,0 1 0,1 0 1,-1 1-1,10 2 2,-17-2 1,0 1 0,0 0 0,-1 0 0,1 0-1,0 1 1,-1 0 0,0 1 0,0-1 0,0 1 0,0 0 0,0 1 0,-1-1 0,0 1 0,0 0 0,0 1 0,1 1-1,12 18-20,-8-11 29,-1-2 0,1 1 1,1-1-1,1 0-9,-8-9-27,-1 0 0,1 0 0,0 0 0,0 0 0,0-1 0,1 0 0,-1 0 0,1 0 0,-1 0 0,1-1 0,-1 1 0,1-1 0,0 0 0,0-1 0,2 1 27,5-1-558,0-1 0,-1 0 0,1 0 0,0-1 0,-1-1 1,1 0-1,8-3 558,14-7-1178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9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7938,'0'-13'2840,"7"13"-2440,1 9-264,5 6-320,0 5 0,-6 14-448,-3 12-536,-4 12-320,0 4-505,11 3 1,4-9 391,13-17 945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20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182 110 4041,'50'-63'1934,"-48"61"-1726,0 0-1,-1-1 1,1 1 0,-1-1 0,1 0 0,-1 1 0,0-1 0,0 0 0,0 0 0,0-2-208,-1 4 48,0 1 0,0-1 1,0 0-1,0 1 0,0-1 1,0 1-1,0-1 0,0 1 1,0-1-1,0 1 0,0-1 1,0 1-1,-1-1 0,1 1 1,0-1-1,-1 1 0,1-1 1,0 1-1,0-1 0,-1 1 1,1 0-1,-1-1 0,1 1 1,0 0-1,-1-1 0,1 1 1,-1 0-1,1-1 0,-1 1 1,1 0-1,-1 0-48,-1-1 50,-1 1 0,1 0 0,0 0 0,-1 0 0,1 0 0,-1 0 1,1 0-1,0 1 0,-1-1 0,1 1 0,0-1 0,-1 1 0,1 0 0,0 0 0,0 0 0,0 0 1,-1 1-51,-9 6 8,0 0 1,0 1 0,1 1-1,0 0 1,1 0 0,0 1-1,1 1 1,0-1 0,1 1-1,-4 8-8,10-18-2,1 0 0,0 0 0,0 1 0,1-1 0,-1 0 0,0 0 0,1 1 1,-1-1-1,1 0 0,0 1 0,-1-1 0,1 0 0,0 1 0,1-1 0,-1 0 0,0 1 0,1-1 0,-1 0 0,2 2 2,-1-1-3,1 0-1,-1 0 1,1-1-1,0 1 1,0-1 0,0 0-1,0 1 1,0-1 0,1 0-1,-1 0 1,1 0-1,0-1 1,0 2 3,11 4-10,1-1 0,-1 0 0,1-1 0,-1-1 1,10 1 9,-12-2 2,-8-1-3,20 3-6,-1 2-1,12 6 8,-29-11-7,0 1-1,0 0 1,0 1 0,-1-1 0,1 1-1,-1 0 1,0 0 0,0 1 0,0-1-1,-1 1 1,3 3 7,-6-7-3,0 1-1,0-1 0,0 1 0,0 0 1,0-1-1,-1 1 0,1-1 1,0 1-1,-1 0 0,0 0 1,1-1-1,-1 1 0,0 0 1,0 0-1,0 0 0,0-1 0,0 1 1,0 0-1,0 0 0,-1 0 1,0 1 3,0 0-3,0-1 0,-1 1 0,1 0 0,-1-1 0,0 1 0,0-1 1,0 0-1,0 1 0,0-1 0,0 0 0,-1 0 0,0 0 3,-7 5-1,0-1 0,-1-1 0,0 0 0,0 0 0,0-1 0,-1 0 0,-45 12-400,-39 5 401,21-5-1518,31-4 812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20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3 141 4585,'-2'-8'2168,"11"1"-831,10-5-761,30-1-448,19-2 8,41-6 32,31-1 0,20 5-32,10-2-40,-6 13-16,-14 6 0,1 4-48,-4 5-48,-15-1-352,-13-2-272,-29-6-688,-16-2-913,-14 2 1465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21.1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2 262 6377,'0'-6'2190,"-1"12"-1737,1 19-527,17 88 235,1 0-79,-12-40-40,-4 0 0,-5 45-42,3-99 12,0-1 1,3 12-13,-4-17 31,-6-17 15,5 1-38,1 1 0,-1 0 0,1-1 0,0 0 0,-1 1-1,1-1 1,1 0 0,-1 1 0,0-1-8,-2-39 20,1 0 0,3 0 0,1-2-20,1-36-4,-3-16-63,2-88-171,1 151 191,0 1 0,3-1 0,0 1 0,7-16 47,-10 36-2,2 1 0,-1-1 0,1 1 0,1 0 0,0 0 0,7-8 2,-12 16 0,1 1 0,0 0-1,0-1 1,0 1 0,0 0-1,0 0 1,0 0 0,1 1-1,-1-1 1,1 0 0,-1 1-1,1 0 1,0-1 0,0 1-1,-1 0 1,1 1 0,0-1-1,0 0 1,0 1 0,0-1 0,0 1-1,0 0 1,0 0 0,0 0-1,0 1 1,-1-1 0,1 1-1,0-1 1,0 1 0,0 0-1,0 0 1,2 2-2,-1-1 1,0 1-1,0 0 0,0 0 0,0 0 1,0 1-1,-1-1 0,1 1 0,-1 0 0,0 0 1,0 0-1,-1 0 0,1 1 0,-1-1 1,0 1-1,0-1 0,0 1 0,0 3 2,4 11-11,-2-1 0,0 1-1,-1 0 1,-1 7 11,-1-12-13,0-1-1,-1 1 1,-1-1-1,0 1 1,-1-1 0,0 2 13,0-8-6,1-1 0,-1 1 1,-1-1-1,1 0 0,-1 0 0,0 0 1,-1 0-1,1 0 0,-1 0 0,0-1 1,-1 0-1,1 0 0,-2 1 6,-5 2-106,0 0 0,0-1-1,0 0 1,-1-1 0,0 0 0,0-1-1,0 0 1,-1-1 0,0 0 0,1-1 0,-1-1-1,-2 0 107,-33 5-414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21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0 3297,'20'63'2373,"-13"-39"-1942,0 0 1,-2 0-1,1 8-431,9 64 866,-5 1-1,-3-1 1,-5 35-866,-3-122 45,-2 49 167,2-54-197,0 1 0,1-1 0,-2 0 0,1 1 0,0-1 0,-1 0-1,0 0 1,0 0 0,0 0 0,0 0 0,-2 0-15,2-2 13,-1 0-1,0-1 1,1 1-1,-1-1 1,0 0-1,0 0 0,0 0 1,0 0-1,-1 0 1,1-1-1,0 1 1,0-1-1,0 0 1,-3 0-13,-3 0 7,-15 3 5,6-2-12,1 1-1,0 1 0,0 1 0,-12 4 1,12-2-8,15-5 36,-1 0 0,0 1 0,1-2 0,-1 1 0,0 0 0,0 0 0,0-1 0,-1 0-28,4 0 75,0 0-9,5 1 8,2-1-47,31 4 44,0-2 0,1-2 0,-1-1 1,33-6-72,16-2 9,-54 7-388,0-2-1,0-1 1,0-1-1,3-3 380,1-4-573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22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76 6801,'0'-4'229,"0"1"0,0-1-1,1 0 1,-1 0 0,1 0-1,0 0 1,0 1 0,0-1-1,1 0 1,-1 1 0,1-1-1,0 1 1,1-3-229,-1 4 28,0 0-1,0 1 1,-1-1-1,1 0 1,1 1-1,-1-1 1,0 1-1,0-1 1,0 1-1,1 0 1,-1 0-1,1 0 1,-1 0-1,1 1 1,-1-1-1,1 1 1,-1-1-1,1 1 1,0 0-1,-1 0 1,1 0-28,-1 0 0,0 1 1,0-1 0,1 0 0,-1 1 0,0 0 0,0-1 0,0 1 0,0 0 0,0 0 0,0 0 0,0 0 0,-1 0 0,1 0 0,0 1 0,-1-1 0,1 1 0,0-1 0,-1 1 0,0 0 0,1-1 0,-1 1-1,0 0 1,0 0 0,0 0 0,0 0 0,0 0 0,-1 0 0,1 0 0,-1 0 0,1 1-1,2 9 1,-1-1 1,-1 0-1,0 1 0,0-1 0,-1 5-1,-1 10-1,-2 0 0,0-1-1,-2 0 1,-1 0 0,-1 0-1,-9 22 2,15-44 0,-9 35 1,10-37-1,0 0-1,-1 1 1,1-1 0,0 0 0,0 0-1,0 0 1,0 0 0,0 1 0,1-1-1,-1 0 1,0 0 0,0 0-1,1 0 1,-1 0 0,1 1 0,-1-1-1,1 0 1,-1 0 0,1 0 0,0 0-1,-1 0 1,1-1 0,0 1-1,0 0 1,0 0 0,0 0 0,0-1-1,0 1 1,0 0 0,0-1 0,0 1-1,0-1 1,9 2-30,1-1-1,-1 0 1,1-1-1,-1-1 1,1 1-1,-1-2 1,0 1-1,9-3 31,171-40-1468,-79 13 956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3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560 32 840,'2'-2'210,"-1"1"0,0 0 0,0 0-1,1-1 1,-1 1 0,0-1 0,0 1 0,-1-1-1,1 1 1,0-1 0,0 1 0,-1-1 0,1 0-1,-1 1 1,1-1 0,-1 0 0,0 0 0,0 1-1,0-2-209,-5 4 1061,-24 49-304,15-28-586,-2-1 0,0 0 1,-1-1-1,-1-1 0,0-1 0,-15 10-171,-9 1 160,-1-3 0,-1-1 0,-1-2 0,-19 5-160,-3 3 107,50-23-93,8-5-12,0 0-1,1 1 1,0 1 0,0-1 0,0 1 0,0 1 0,1-1 0,0 1-1,-5 6-1,11-10 2,1-1 0,-1 1 0,1 0 0,0-1 0,-1 1-1,1 0 1,0-1 0,0 1 0,0 0 0,1-1-1,-1 1 1,0 0 0,1-1 0,-1 1 0,1-1 0,-1 1-1,1-1 1,0 1 0,-1-1 0,1 1 0,0-1-1,0 0 1,0 1 0,0-1 0,0 0 0,1 0-1,-1 0 1,0 1 0,1-2 0,-1 1 0,0 0 0,1 0-1,-1 0 1,1-1 0,-1 1 0,1 0-2,21 7 75,0 2 1,13 7-76,-23-10 19,0 0 1,0-2-1,0 1 0,1-2 1,0 0-1,0 0 1,0-2-1,0 1 0,3-2-19,-7 0 13,67 5 63,0 2 0,-1 5 1,60 17-77,-106-24-1,-24-6-53,0 1-1,0 0 1,-1 0 0,1 1-1,-1 0 1,1 0 0,-1 0-1,0 0 1,4 3 54,-8-5-44,-1 0 0,0 0-1,0 0 1,0 0 0,0 1-1,1-1 1,-1 0 0,0 0-1,0 0 1,0 0 0,0 0-1,0 0 1,0 0 0,1 1-1,-1-1 1,0 0 0,0 0-1,0 0 1,0 0 0,0 1-1,0-1 1,0 0 0,0 0-1,0 0 1,0 0 0,0 1-1,0-1 1,0 0 0,0 0-1,0 0 1,0 0 0,0 1-1,0-1 1,0 0 0,0 0-1,0 0 1,0 1 0,0-1 44,-2 0-626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34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45 1376,'-2'0'985,"0"0"207,0 0 72,2 0-160,0 0-216,8 0-367,41 0-89,85-12-136,-40-3-40,8 2-160,-6 9-48,-19 8-136,-22 7-240,-10 1-600,-7 3-601,-3-2 921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0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249 177 1224,'-1'-1'78,"0"0"-1,-1 0 0,1 0 1,-1 0-1,1 0 0,-1 0 1,1 0-1,-1 1 1,1-1-1,-1 1 0,0-1 1,1 1-1,-1 0 0,0-1 1,1 1-1,-2 0-77,-1 0 49,0 0 0,0 1 0,0-1 0,0 1 0,-1 0 0,1 0 0,0 1 0,-2 0-49,-2 1 74,1 0 10,-1 0 1,1 0-1,0 1 1,0 0-1,1 0 1,-1 0-1,1 1 0,0 0 1,0 0-1,1 1 1,-3 2-85,-8 10 391,1 1 0,1 0 1,-9 17-392,19-29 56,1-1 1,0 0-1,0 1 1,0 0-1,1-1 1,0 1-1,0 0 0,0 0 1,1 0-1,1 0 1,-1 1-1,1-1 1,0 0-1,1 6-56,0-10 18,0-1 0,0 1 0,0 0 0,0-1 0,0 1 0,1-1 0,-1 0 0,1 1 0,0-1 0,-1 0 0,1 0 0,0 0 1,1 0-1,-1 0 0,0-1 0,0 1 0,1-1 0,-1 1 0,1-1 0,-1 0 0,1 0 0,-1 0 0,1 0 0,0 0 0,0-1 0,-1 1 0,2-1-18,7 2 25,0-1 1,0-1 0,0 0-1,-1 0 1,1-1-1,7-1-25,36-9 36,0-3 0,-1-1 0,32-16-36,-74 27 6,0 0 0,-1-1 0,1-1-1,-1 0 1,0 0 0,0-1 0,-1 0-1,7-7-5,-12 11 3,-1-1-1,0 0 1,0 0 0,0 0-1,-1 0 1,1-1-1,-1 1 1,0-1-1,0 1 1,-1-1 0,1 0-1,-1 0 1,0 0-1,0 0 1,-1 0 0,1 0-1,-1 0 1,0 0-1,-1 1 1,1-1-1,-1-4-2,-3-6 4,0-1-1,-1 1 0,-1-1 0,0 2 0,-1-1 0,-1 1 0,0 0 1,-1 0-1,0 1 0,-1 0 0,-1 1 0,0 0 0,-1 1 0,-2-2-3,9 9 2,0 0-1,0 0 1,0 0-1,-1 1 0,0 0 1,1 0-1,-1 1 0,0-1 1,0 1-1,0 1 0,-1-1 1,1 1-1,0 0 1,-1 0-1,1 1 0,-1 0 1,0 0-2,2 0-17,0 1 1,-1 0 0,1 0-1,0 1 1,-1-1 0,1 1 0,0 1-1,0-1 1,0 0 0,1 1-1,-1 0 1,1 0 0,-1 1-1,1-1 1,0 1 0,0 0 0,1 0-1,-1 0 1,1 1 0,-1 0 16,-1 4-130,0-1 1,1 1 0,0 0-1,0 0 1,1 1 0,0-1-1,0 1 1,1 0-1,0 4 130,1 44-373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0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5761,'1'22'450,"2"0"0,0 1 0,1-1 0,3 5-450,7 42-13,5 100 53,-19-165-38,0-3 82,1-35 161,4 15-237,0 1 0,1 0 0,1 0 0,0 0 0,2 1 0,0-1-8,-1 2 4,6-12 26,1 1 0,13-16-30,-22 35-65,0-1 0,1 1 0,0 0 0,1 1-1,0 0 1,0 0 0,0 1 0,7-4 65,9-2-597,-3 9 237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1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8 229 6097,'0'39'1951,"1"-38"-1920,-1-1 0,1 1 0,-1-1 0,1 1 0,-1-1 0,1 0 0,-1 1 0,1-1 0,-1 1 0,1-1 0,0 0 0,-1 1 0,1-1 0,0 0 0,-1 0 0,1 0 0,0 0 0,-1 1 0,1-1-1,0 0 1,0 0 0,-1 0 0,1 0 0,0-1 0,-1 1 0,1 0 0,0 0 0,-1 0 0,1 0-31,25-6 29,-22 5 7,16-3 6,1-2 1,-1 0-1,13-8-42,-24 11-39,-1-1-1,0 0 1,0-1 0,0 0 0,-1 0-1,0-1 1,0 0 0,0 0 0,3-5 39,-9 10-36,1 0 0,-1 0 0,0 0 0,0 0 0,0 0 0,-1-1 0,1 1 0,0 0 0,0-1 0,-1 1 0,1-1 0,0 1 0,-1-1 0,0 1 0,1-1 0,-1 1 0,0-1 0,0 0 0,0 1 0,0-1 0,0 1 0,0-1 0,0 1 0,-1-1 0,1 1 0,0-1 0,-1 1 0,1-1 0,-1 1 0,0-1 0,1 1 0,-1-1 0,0 1 0,0 0 0,0 0 0,0-1 0,0 1 0,0 0 0,0 0 0,-1 0 0,0 0 36,-1-1-47,0 0 0,-1 0-1,1 1 1,-1-1 0,1 1 0,-1 0-1,1 0 1,-1 0 0,0 1-1,1-1 1,-1 1 0,0 0 0,1 0-1,-1 0 1,0 1 0,0-1-1,-1 2 48,-4 1 51,1 0-1,-1 1 1,1 0-1,0 0 0,0 1 1,0 0-1,1 1 1,0 0-1,0 0 1,-4 4-51,3-1 159,-1 0 1,1 1 0,1 0 0,-1 0 0,2 1 0,0-1-1,-3 8-159,7-15 27,1 1-1,0 0 0,-1-1 0,1 1 0,1 0 0,-1 0 1,0 0-1,1-1 0,0 1 0,0 0 0,0 0 1,1 0-1,-1 0 0,1 0 0,0 0 0,0-1 0,0 1 1,0 0-1,1-1 0,-1 1 0,1-1 0,0 1 1,0-1-1,1 0 0,-1 0 0,1 0 0,-1 0 0,1 0 1,3 2-27,1 1 9,1-1 0,-1 0 1,1 0-1,0-1 1,1 0-1,-1-1 1,1 1-1,0-1 0,0-1 1,0 0-1,0 0 1,5 0-10,12-1 13,0 0 1,0-2 0,-1-1-1,1 0 1,3-3-14,14-3 16,1-3 1,20-8-17,-49 14-5,-1 0 1,0 0 0,0-2-1,-1 0 1,0 0-1,0-1 1,6-5 4,-16 10-6,0 0 0,0 0 1,0 0-1,0 0 0,0 0 0,-1-1 1,0 1-1,1-1 0,-1 0 1,-1 1-1,1-1 0,0 0 1,-1 0-1,0 0 0,0 0 1,0-1-1,0 1 0,-1 0 0,0 0 1,1-1-1,-2 1 0,1 0 1,0 0-1,-1 0 0,0-1 1,0 1-1,0 0 0,-2-3 6,-7-18-19,-2 1 0,-1 0-1,0 1 1,-2 1 0,-15-18 19,19 25 52,-1-3 100,12 17-149,0 1 0,0 0 0,0 0 0,0 0 0,0 0 0,0 0 0,0 0 0,0 0 0,0 0 0,0 0 0,-1 0 0,1-1 0,0 1 0,0 0 0,0 0 0,0 0 0,0 0 0,0 0-1,0 0 1,0 0 0,0-1 0,0 1 0,0 0 0,0 0 0,0 0 0,0 0 0,0 0 0,0 0 0,0 0 0,1 0 0,-1-1 0,0 1 0,0 0 0,0 0 0,0 0 0,0 0 0,0 0 0,0 0 0,0 0 0,0 0 0,0 0 0,0 0-1,0-1 1,1 1 0,-1 0 0,0 0 0,0 0 0,0 0 0,0 0 0,0 0 0,0 0 0,0 0 0,0 0 0,1 0 0,-1 0 0,0 0 0,0 0 0,0 0 0,0 0 0,0 0-3,10 1 23,-7 0-2,221 50-51,-218-50 30,50 11 0,10 6 0,-50-14-4,-1 2 0,0 0 0,0 1 0,-1 0 0,0 1 0,9 6 4,-19-11-1,-1 0 0,1 0 0,0 0 0,-1 1-1,0 0 1,0-1 0,0 1 0,0 0 0,-1 0-1,1 0 1,-1 1 0,0-1 0,0 1 0,-1-1-1,1 1 1,-1-1 0,1 5 1,-2-2 6,0-1 1,0 0-1,0 0 0,-1 1 0,1-1 1,-2 0-1,1 0 0,-1 0 1,0 0-1,0 0 0,0 0 0,-1 0 1,0-1-7,1-2 4,0 0 1,1 0 0,0 0-1,-1 0 1,1 0-1,0 1 1,1-1 0,-1 0-1,0 0 1,1 1 0,0-1-1,0 0 1,0 4-5,1-6-1,-1 1 1,1 0-1,0-1 0,0 1 0,0 0 1,0-1-1,0 1 0,0-1 1,0 1-1,0-1 0,0 0 0,1 0 1,-1 1-1,1-1 0,-1 0 1,1 0-1,-1 0 0,1 0 1,0-1-1,-1 1 0,1 0 0,0-1 1,0 1-1,0-1 0,-1 0 1,17 5-226,0-2-1,1 0 0,-1-1 0,0-1 0,1-1 1,11-1 226,12 0-576,43 1-58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29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99 4601,'115'-68'1976,"-112"67"-1866,-1-1 0,1 1 0,-1-1 0,0 0 0,0 0 0,0 1-1,0-1 1,0-1 0,1-1-110,-3 4 20,0 0 0,0 0 1,0 0-1,0 0 0,0-1 0,0 1 0,0 0 0,0 0 0,0 0 1,0 0-1,0-1 0,0 1 0,-1 0 0,1 0 0,0 0 0,0 0 0,0-1 1,0 1-1,0 0 0,0 0 0,0 0 0,-1 0 0,1 0 0,0 0 1,0 0-1,0-1 0,0 1 0,-1 0 0,1 0 0,0 0 0,0 0 0,0 0 1,0 0-1,-1 0 0,1 0 0,0 0 0,0 0 0,0 0 0,-1 0 1,1 0-1,0 0 0,0 0 0,0 0 0,0 0 0,-1 0 0,1 0 1,0 0-1,0 1 0,0-1 0,0 0 0,-1 0 0,1 0 0,0 0 0,0 0 1,0 0-1,0 0 0,0 1-20,-7 2 113,0 0 0,0 0 0,0 1 0,1 0 1,0 1-1,-1-1 0,2 1 0,-1 0 0,1 1 0,-1 1-113,-6 5 194,1 1-1,0 1 1,2 0 0,-3 4-194,5-6 97,1 1 0,1-1 0,0 1 0,0 0 0,1 1 1,1-1-1,0 1 0,1-1 0,1 1 0,-1 9-97,2-16 13,0 0 0,1 0-1,0 0 1,0 0 0,0-1 0,1 1-1,0 0 1,0-1 0,0 1-1,1-1 1,0 0 0,1 0-1,-1 0 1,1 0 0,0 0-1,0-1 1,1 0 0,0 0-1,0 0 1,0 0 0,0-1 0,3 2-13,8 3-1,1 0 0,0-1 0,1 0 0,0-1 0,0-2 0,0 1 0,0-2 0,1-1 0,0 0 1,7 0-3,1-1 1,0-1 0,0-2-1,-1 0 1,1-2 0,3-1 2,-23 3 12,0 0-1,0-1 1,0 0-1,0 0 1,-1 0 0,1-1-1,-1 0 1,0 0 0,0 0-1,0-1 1,0 0 0,-1 0-1,1-1 1,-1 0 0,0 0-1,0 0 1,-1 0 0,0-1-1,1 1 1,-2-1 0,1 0-1,-1 0 1,0-1 0,0 1-1,-1-1 1,0 1 0,1-4-12,1-13 121,-1 0 0,-1 0 1,-1 0-1,-1-1 0,-2-11-121,-2-11 103,-3 0 0,-4-10-103,0 20 26,11 35-23,-1-1 0,1 1-1,-1 0 1,0 0 0,0-1 0,1 1 0,-1 0-1,0 0 1,0 0 0,0 0 0,0 0 0,0 0-1,-1 0 1,1 0 0,0 0 0,0 1 0,-1-1 0,1 0-1,0 1 1,-1-1 0,1 1 0,-1-1-3,1 1 1,1 0 0,-1 0 0,1 0 1,-1 0-1,0 1 0,1-1 0,-1 0 0,1 0 1,-1 0-1,0 0 0,1 1 0,-1-1 0,1 0 0,-1 1 1,1-1-1,-1 0 0,1 1 0,-1-1 0,1 1 1,-1-1-1,1 0 0,-1 1 0,1-1 0,0 1 1,-1-1-1,1 1 0,0 0 0,0-1 0,-1 1 1,1-1-1,0 1 0,0 0-1,-5 24 12,5-17-9,-16 191 145,8 53-148,4-171-1,3-71 6,-1 0 0,0-1 0,0 1 0,-1-1 1,0 0-1,-1 0 0,0 1-5,3-8-10,0 0 1,0-1 0,0 1-1,0-1 1,-1 0-1,1 1 1,0-1-1,-1 0 1,1 0 0,-1 1-1,0-1 1,1 0-1,-1-1 1,0 1 0,1 0-1,-1 0 1,0-1-1,0 1 1,0-1-1,1 0 1,-2 1 9,-2-1-278,0 0 0,0 0 1,0 0-1,-1 0 0,1-1 0,-3 0 278,-4-3-632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1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495 611 5769,'-9'-4'247,"0"1"0,0 0 0,0 1 0,-1 0 0,1 1 0,0-1 0,-1 2 1,1-1-1,-1 2 0,1-1 0,-1 1 0,1 0 0,-3 2-247,-22 5 29,1 1 0,1 2 0,-2 1-29,11-3 195,-1 0-141,1 0-1,0 2 0,1 1 0,-2 2-53,16-9 2,0 1 1,0-1-1,0 2 0,1-1 0,0 1 1,1 0-1,0 0 0,0 1 0,0 0 0,1 0 1,-4 8-3,8-15-3,0 0 1,0 1-1,1-1 1,-1 1-1,1-1 1,-1 1-1,1-1 1,0 1-1,-1-1 1,1 1-1,0-1 1,0 1-1,0-1 1,0 1-1,0 0 0,1-1 1,-1 1-1,0-1 1,1 1-1,-1-1 1,1 1-1,0-1 1,-1 0-1,1 1 1,0-1-1,0 0 1,0 1-1,0-1 1,0 0-1,0 0 1,0 0-1,0 0 1,0 0-1,0 0 1,1 0-1,-1 0 1,1 0-1,-1-1 1,0 1-1,1-1 1,-1 1-1,1-1 1,-1 1-1,2-1 3,7 3-25,1-1 0,-1 0 0,1-1 0,0 0 0,9-1 25,-6 0-40,0-1 1,-1-1 0,1 0 0,-1 0 0,0-2-1,12-3 40,-18 4-55,0 1 0,0-1 0,-1-1 0,1 0 0,-1 1 0,0-2-1,0 1 1,0-1 0,0 0 0,-1 0 0,0-1 0,0 1-1,2-4 56,-1 0-96,0 0 0,-1-1 0,0 1-1,-1-1 1,1 0 0,-2 0-1,0 0 1,0-1 0,-1 1 0,0-1 96,-2 10 4,0 1 0,1 0 1,-1-1-1,0 1 0,0 0 1,0 0-1,0-1 0,0 1 1,0 0-1,0-1 0,0 1 1,0 0-1,0-1 0,0 1 1,0 0-1,0 0 0,0-1 1,0 1-1,0 0 1,0-1-1,-1 1 0,1 0 1,0 0-1,0-1 0,0 1 1,0 0-1,-1 0 0,1-1 1,0 1-1,0 0 0,0 0 1,-1 0-1,1-1 0,0 1 1,0 0-1,-1 0 0,1 0 1,0 0-1,-1 0 0,1-1 1,0 1-1,0 0 0,-1 0 1,1 0-1,0 0 1,-1 0-1,1 0 0,0 0 1,-1 0-1,1 0 0,0 0 1,0 0-1,-1 0 0,1 0 1,0 1-1,-1-1 0,1 0-4,-1 0 21,0 1 1,0 0-1,0-1 0,0 1 0,0 0 0,0-1 0,1 1 0,-1 0 1,0 0-1,1 0 0,-1 0 0,0 0 0,1 0 0,-1 0 0,1 0 0,-1 0 1,1 0-1,-1 0-21,-2 11 17,0 0 1,1 0-1,0 0 1,1 0-1,0 0 1,1 0-1,0 5-17,1-13 0,-1-1-1,0 1 1,1-1-1,0 0 0,0 1 1,0-1-1,0 0 1,0 0-1,1 1 0,-1-1 1,1 0-1,0-1 1,0 1-1,0 0 0,0 0 1,0-1-1,1 1 1,-1-1-1,1 0 0,0 0 1,0 0-1,-1 0 1,1 0-1,0-1 0,1 1 1,-1-1 0,5 2-28,-1-1 0,1 0 0,0 0 0,0 0 0,0-1 0,0-1 0,0 1 1,0-1-1,5-1 28,-5 1-4,0-1 1,1 0-1,-1-1 0,0 0 1,1 0-1,-1 0 1,0-1-1,-1 0 1,1-1-1,0 0 0,-1 0 1,0-1-1,0 1 1,0-2-1,-1 1 1,0-1-1,0 0 0,0 0 1,-1 0-1,1-1 1,-2 0-1,1 0 1,-1 0-1,0-1 0,0 0 1,-1 1-1,0-1 1,-1 0-1,1-1 1,-2 1-1,2-7 4,1-34 231,-1 0 0,-4-32-231,0 1 169,3-262 1383,-3 339-1247,-1 7-243,-4 15-78,-10 55 18,4 1 0,3 0-1,3 1 1,3 0 0,5 27-2,-1-80 0,0 0 0,1 0 0,2 0 0,0 0 0,7 21 0,-9-39-3,0-1 0,0 1-1,0 0 1,0 0 0,1-1-1,0 1 1,0-1 0,0 0-1,0 0 1,1 0 0,0 0-1,0 0 1,0-1 0,0 0 0,0 0-1,1 0 1,-1 0 0,1-1-1,0 0 1,0 0 0,0 0-1,0 0 1,0-1 0,0 0-1,0 0 1,0 0 0,5 0 3,3-1-3,0-1 0,0 0 0,0-1 1,-1 0-1,1-1 0,-1 0 0,1-1 0,1-1 3,24-11 7,32-18-7,-52 24 2,0 0 0,-1-1 0,0 0 0,-1-2 0,0 0 0,-1-1 0,-1 0 1,0-1-1,-1 0 0,-1-2 0,0 1 0,-1-1 0,-1-1 0,0 0 0,-2 0 0,6-19-2,-1-6 57,-3-1 1,-1-1-1,-2 0 0,-3 0 0,-1 0 0,-2 0 0,-2-1 1,-7-37-58,7 77 46,-3-24 232,4 30-266,0-1 1,0 0-1,-1 1 1,1-1 0,0 0-1,0 1 1,0-1-1,0 1 1,-1-1 0,1 0-1,0 1 1,-1-1-1,1 1 1,0-1-1,-1 1 1,1-1 0,-1 1-1,1-1 1,-1 1-1,1-1 1,-1 1 0,1 0-1,-1-1 1,1 1-1,-1 0 1,0-1 0,1 1-1,-1 0 1,1 0-1,-1 0 1,0 0-1,0-1-12,0 2 3,0 0 0,0 0 0,0-1-1,0 1 1,0 0 0,0 0 0,1 0-1,-1 0 1,0 0 0,0 0 0,1 0-1,-1 1 1,1-1 0,-1 0-1,1 0 1,-1 0 0,1 1 0,0-1-1,-1 1-2,-1 3 3,-2 8-6,0 1 0,1-1 0,1 0 0,0 1 0,0-1-1,2 1 1,0 0 0,1 12 3,3 19 1,3 0-1,2 2 0,6 28 16,3-1-1,13 26-15,-19-67-278,1 0 0,2-1-1,2 0 1,1-2-1,1 0 1,8 8 278,13 13-520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2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4 782 3569,'-4'-10'4304,"11"-7"-3160,-4 11-1147,23-44 83,-18 36-79,0 0 0,-1-1 1,-1-1-1,0 1 0,-1-1 0,-1 0 0,1-3-1,1-15-93,-2-1 1,-1 0-1,-2 1 0,-2-28 93,-17-136-761,16 185 706,-2-26-36,3 22 175,-1 0-1,0 0 0,-2-1 0,0 2 0,-1-1 0,-2-4-83,3 49 239,4-13-243,1 0 1,1 0-1,1 0 0,0 0 1,1-1-1,2 6 4,11 26 36,10 14-36,-8-16 77,6 21-77,2 30 527,-5 2 0,5 59-527,-27-155 3,1 4 12,0 4 17,0 1 0,1-1 0,1 0 0,0 0 0,3 8-32,-5-15-2,0 0 0,1 0 0,-1 0 0,0 0 0,0 0 0,1 0 0,-1 0 0,1-1 0,0 1 0,-1-1 0,1 1 0,0-1 0,0 0 0,0 0 0,0 0 0,0 0 0,0 0 0,0 0 0,0 0 0,1-1 0,-1 1 0,0-1 0,0 1 0,1-1 0,-1 0 0,0 0 0,2 0 2,8-1-198,1-1 0,0-1 0,-1 1 0,3-3 198,29-9-285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3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11 167 6753,'-11'-15'2409,"22"4"-2081,23-4-216,30-8-128,23-3-208,26-4-840,7 3-1097,1 7 1345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4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54 377 6041,'186'-98'3790,"-179"95"-3740,0-1 0,-1 0-1,0-1 1,0 0 0,0 0-1,0 0 1,-1-1-1,4-4-49,-8 8 5,1 0-1,-1-1 0,1 1 0,-1-1 1,0 1-1,0-1 0,0 0 0,0 1 1,-1-1-1,1 0 0,-1 1 0,0-1 1,1 0-1,-1 0 0,0 1 0,-1-1 1,1 0-1,0 0 0,-1 1 0,0-1 0,1 0 1,-1 1-1,0-1 0,-1-1-4,-2-2-5,0 0 0,0 0 0,0 1 0,0 0 0,-1 0 0,0 0 0,0 0-1,-1 1 1,1 0 0,-1 0 0,0 0 0,0 1 0,0 0 0,0 0 0,0 1 0,-1-1 0,1 1-1,-1 1 1,-2-1 5,-15-3 80,-1 1 0,0 1 0,1 1 0,-18 1-80,34 1 45,3 0 3,0 0 0,0 0-1,0 1 1,0-1-1,0 1 1,0 0 0,-1 1-48,6-2 1,0 0 1,0 0 0,0-1 0,0 1-1,-1 0 1,1 0 0,0 0 0,0 0-1,0 0 1,0 0 0,0 0 0,-1 1-1,1-1 1,0 0 0,0 0 0,0 0-1,0 0 1,0 0 0,0 0 0,-1 0-1,1 0 1,0 0 0,0 0 0,0 0-1,0 0 1,0 0 0,0 1 0,0-1-1,0 0 1,0 0 0,-1 0 0,1 0-1,0 0 1,0 0 0,0 1 0,0-1-1,0 0 1,0 0 0,0 0 0,0 0-1,0 0 1,0 0 0,0 1 0,0-1 0,0 0-1,0 0 1,0 0 0,0 0 0,0 0-1,0 1 1,0-1 0,0 0 0,0 0-1,0 0 1,1 0 0,-1 0 0,0 0-1,0 0 1,0 1-2,11 3 17,17 1-36,15-4-44,0-1 0,0-3-1,26-4 64,17-2-138,-86 9 137,53-5-113,0 2-1,0 3 1,33 5 114,-81-5-5,1 1-1,-1 0 1,0 1-1,0-1 1,0 1 0,0 0-1,0 0 1,0 0 0,0 1-1,-1 0 1,3 1 5,-6-3-1,1 1 0,-1-1 0,0 1-1,1-1 1,-1 1 0,0 0 0,0-1 0,0 1 0,0 0 0,0 0 0,0 0 0,-1 0 0,1 0 0,-1 0-1,1 0 1,-1 0 0,0 0 0,1 0 0,-1 0 0,0 0 0,-1 0 0,1 0 0,0 0 0,0 0 0,-1 0-1,1 0 1,-1 0 0,0 0 0,0 1 1,-5 10 13,0-1 0,-1 0 0,-1-1 0,1 1 0,-2-1-13,2-3 12,1 0-1,1 0 0,-1 0 0,1 1 0,1-1 0,0 1 0,0 0 0,1 0 0,0 1 0,0-1 0,0 7-11,3-13 0,0 0 1,0 0-1,0 0 1,0 0 0,1 0-1,0 0 1,0 0-1,-1 0 1,2 0-1,-1 0 1,0 0-1,0 0 1,1-1-1,0 1 1,0-1-1,-1 1 1,1-1-1,1 1 1,-1-1-1,0 0 1,0 0 0,1 0-1,-1 0 1,1-1-1,0 1 1,0-1-1,-1 1 1,3 0-1,7 2-1,1 1 0,-1-1 0,1-1 0,-1 0 0,1-1 0,7 0 1,15 1-29,1-2-1,-1-2 0,1-1 1,-1-2-1,0-1 1,-1-2-1,27-9 30,7-6-368,-1-3-1,-1-2 1,24-17 368,-61 29-204,-1-1-1,0-1 1,12-12 204,-32 23-14,0 0 0,-1 0 0,0-1 0,0 0 0,0-1 0,-1 1-1,0-1 1,-1 0 0,0-1 0,0 1 0,-1-1 0,0 0 0,2-8 14,-5 15 20,0-1 0,-1 0 0,1 0 1,-1 1-1,0-1 0,1 0 0,-1 0 0,-1 0 0,1 1 1,0-1-1,-1 0 0,1 0 0,-1 1 0,0-1 0,0 0 1,0 1-1,0-1 0,-1 1 0,1-1 0,-1 1 1,1 0-1,-1 0 0,0-1 0,0 1 0,0 0 0,0 1 1,0-1-1,0 0 0,-1 1 0,1-1 0,0 1 1,-1-1-1,1 1 0,-1 0 0,0 0 0,1 1 0,-1-1 1,-1 0-21,-4 0 56,1 0 1,-1 0-1,0 1 1,0 0-1,0 1 1,0-1-1,0 2 1,0-1-1,1 1 1,-1 0-1,1 0 1,-1 1-1,1 0 1,0 1-1,0 0 1,-1 0-57,-11 8 70,1 0 0,0 1-1,1 1 1,0 1 0,-2 4-70,4-3 18,0 1 0,2 0 0,0 0 0,-7 14-18,13-19 3,1-1 0,0 1 0,1 0 0,1 0 0,0 1 0,0-1 0,1 1 0,0 6-3,2-17 0,1 1 0,0 0-1,0-1 1,0 1 0,0 0 0,1-1-1,-1 1 1,1-1 0,-1 1 0,1 0-1,0-1 1,0 1 0,0-1 0,0 0-1,1 1 1,-1-1 0,1 0 0,-1 0-1,1 0 1,0 0 0,0 0 0,-1 0-1,1 0 1,1 0 0,-1-1-1,0 1 1,0-1 0,1 0 0,-1 0-1,1 0 1,-1 0 0,1 0 0,0 0 0,3 1-6,0-1 1,0 0-1,0 0 1,0-1 0,0 1-1,1-1 1,-1-1 0,0 1-1,0-1 1,0 0-1,0 0 1,0-1 0,5-2 5,3-2-37,0-1 1,-1-1 0,0-1 0,0 0 0,-1 0 0,0-1 0,-1 0 0,0-1 0,6-8 36,5-9-84,-2 0-1,-1-1 1,11-21 84,-28 47 12,-3 11-18,-3 27 0,4-30 7,0 11-2,0-1 1,1 0-1,0 0 1,2 4 0,-2-13 1,1-1 0,-1 1 0,1-1 0,0 0 0,0 1 0,1-1 0,-1 0 0,1 0 0,0-1 0,1 1 0,-1 0 0,1-1 0,0 0-1,0 0 1,1 0-1,1 0 1,-1 0 0,1-1 0,-1 0 0,1 0 0,0-1 0,0 0 0,1 0 0,-1 0 0,0-1 0,0 1 0,1-2 0,5 1-1,-7 0 2,0-1 1,0 0-1,0-1 1,0 1-1,0-1 1,0 0-1,0 0 0,0-1 1,0 1-1,-1-1 1,1 0-1,0-1 1,-1 1-1,0-1 1,1 1-1,1-3-2,12-13 50,-1-1-1,14-19-49,-21 24 50,1 1 0,0 0 0,0 0 0,1 1 0,1 1 1,0 0-1,10-5-50,-19 14 15,0 0-1,0 1 1,0-1 0,0 1 0,1 0 0,-1 0 0,0 1 0,2-1-15,-3 1 3,1 0-1,-1-1 1,0 1-1,0-1 0,1 0 1,-1 0-1,0 0 1,0 0-1,0-1 1,2-1-3,-4 1 13,-1 2-4,0 0-1,0 0-2,0 0-9,0 0 10,0 0 6,0 0-1,0 0 7,0 0-7,0 0 2,0 0-2,0 0-16,-2-6-3918,0 6 3107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4.8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53 318 4617,'-48'-13'2072,"48"13"-2048,-1 0-1,1 0 1,0 0-1,0 0 0,0 0 1,-1 0-1,1-1 0,0 1 1,0 0-1,0 0 1,-1 0-1,1 0 0,0-1 1,0 1-1,0 0 1,0 0-1,0 0 0,-1-1 1,1 1-1,0 0 0,0 0 1,0 0-1,0-1 1,0 1-1,0 0 0,0 0 1,0-1-1,0 1 1,0 0-1,0 0 0,0-1 1,0 1-1,0 0 0,0 0 1,0-1-1,0 1 1,0 0-1,0 0 0,0-1 1,1 1-1,-1 0 0,0 0 1,0 0-1,0-1 1,0 1-1,0 0 0,1 0 1,-1 0-1,0 0 1,0-1-1,0 1 0,1 0 1,-1 0-1,0 0 0,0 0 1,0 0-1,1 0 1,-1 0-1,0 0 0,0 0 1,1-1-1,-1 1 1,0 0-1,0 0 0,1 0-23,19-8 418,-18 7-375,30-11 27,-16 5-73,0 2 1,0-1-1,1 2 1,-1 0-1,1 1 1,4 0 2,-8 2-1,0 1 1,-1 0-1,1 1 0,0 0 1,-1 1-1,1 1 1,7 2 0,-17-4-1,0 0 0,0 0 0,0 1 0,1-1 0,-1 1 0,-1-1 0,1 1 0,0 0 0,0 1 0,-1-1 0,1 0 0,-1 1 0,0-1 0,1 1 0,-1 0 0,0-1 0,-1 1 0,1 0 0,-1 0 0,1 1 0,-1-1 0,0 0 0,0 0 0,0 1 0,0-1 0,-1 0 0,1 1 1,-1-1-1,0 3 1,-7 40 7,5-37 0,0 1-1,0-1 1,1 1 0,1-1 0,0 6-7,0-13 6,0 0 0,0 0 0,1 0 0,-1 0 0,1 1 1,-1-1-1,1 0 0,0 0 0,0 0 0,0 0 0,0-1 0,0 1 0,0 0 0,1 0 0,-1-1 0,1 1 0,-1 0 0,1-1 0,-1 0 1,1 1-1,0-1 0,0 0 0,0 0 0,0 0 0,1 0-6,-2 0 32,0-1 1,1 1-1,-1-1 1,1 0-1,-1 0 1,1 0-1,-1 0 1,1 0-1,-1 0 1,0 0-1,1 0 1,-1 0-1,1-1 1,-1 1-1,1-1 1,-1 1 0,0-1-1,1 0 1,-1 1-1,0-1 1,0 0-1,0 0 1,1 0-1,-1 0 1,0 0-1,0 0 1,0 0-1,0 0 1,0-1-33,5-5 102,-1-1 1,1 0 0,-1 0 0,1-3-103,-1 2 4,24-44 16,-2-2 1,1-8-21,-27 61-1,1-4-1,0 0 0,1 0 0,0 0 1,0 0-1,1 0 0,3-4 2,-5 8-1,-1 1 1,1 0 0,0-1 0,-1 1 0,1 0-1,0 0 1,0 0 0,0 0 0,0 0-1,0 0 1,0 1 0,0-1 0,0 0 0,0 1-1,0 0 1,0 0 0,0-1 0,1 1-1,-1 0 1,0 1 0,0-1 0,0 0 0,1 1 0,4 1 0,0-1 1,0 2-1,0-1 1,0 1-1,0 0 1,-1 0 0,0 1-1,2 1 0,50 39-12,-10-7 1,-34-28 10,1 0 1,1-1-1,-1 0 0,1-1 1,1-1-1,-1-1 1,1 0-1,0-1 0,0-1 1,1 0-1,5-1 1,-13-2 4,0 0 0,1 0-1,-1-1 1,0 0 0,1-1 0,-1 0 0,0 0-1,0-1 1,0-1 0,-1 0 0,1 0 0,-1-1-1,0 0 1,0 0 0,0-1 0,-1 0 0,0-1-1,0 0 1,4-6-4,-5 5-5,0-1-1,-1 0 1,0 0 0,0 0-1,-1-1 1,-1 0 0,0 0-1,0 0 1,2-10 5,1-11-84,-1-1 1,0-19 83,-5 37-29,0 11 20,-1-1 0,1 1 0,-1 0-1,0 0 1,0-1 0,-1 1 0,1 0-1,-1 0 1,1-1 0,-2-2 9,1 5-1,1 0 1,-1 1-1,0-1 0,0 0 1,1 0-1,-1 0 0,0 1 1,0-1-1,0 0 0,0 1 0,0-1 1,0 1-1,0-1 0,0 1 1,0-1-1,0 1 0,0 0 1,0-1-1,0 1 0,0 0 1,0 0-1,0 0 0,0 0 1,0 0-1,0 0 0,0 0 1,0 0-1,-1 1 0,1-1 1,0 0-1,0 1 0,0-1 0,0 0 1,-8 4 22,0 0-1,1 0 0,-1 0 0,1 1 0,0 0 0,0 1 0,0 0 0,1 0 0,0 0 0,0 1 0,1 0 0,0 1 0,0-1 0,0 1 1,-3 7-22,8-13-1,0 1 1,0-1 0,0 0-1,1 0 1,-1 0 0,1 1-1,-1-1 1,1 0 0,0 0-1,0 1 1,0-1 0,0 0-1,0 1 1,0-1 0,1 0-1,-1 1 1,1-1 0,0 2 0,1 0-1,0-1 0,0 1 0,1 0 0,-1-1 0,1 1 0,-1-1 0,1 0 0,0 0 0,1 0 0,-1 0 1,12 8-5,0 0 1,0-2-1,1 1 1,11 3 4,-14-7-1,2 2-6,19 9-33,18 13 40,-43-23-6,1-1 0,-1 1 0,-1 1 0,1 0 1,-1 0-1,-1 0 0,3 4 6,-9-10-3,1 0 1,-1 0 0,0 0-1,0 0 1,0 1-1,0-1 1,0 0 0,0 0-1,-1 1 1,1-1-1,-1 1 1,1-1-1,-1 0 1,0 1 0,0 0 2,0-1-1,-1-1 0,1 1 1,0-1-1,-1 1 1,1-1-1,-1 1 0,0-1 1,1 1-1,-1-1 1,0 0-1,0 0 0,0 1 1,0-1-1,0 0 1,0 0-1,0 0 0,0 0 1,-1 0-1,1 0 1,0 0-1,-1-1 0,1 1 1,0 0-1,-1-1 1,-10 5-33,0-2 1,0 0-1,0 0 0,-1-1 0,1 0 0,0-1 1,-1-1-1,1 0 0,-1 0 0,1-2 1,-1 1-1,-10-4 33,21 5-95,0-1-1,-1 0 1,1 1 0,0-1 0,0 0 0,0 0-1,0 0 1,0 0 0,0-1 0,0 1 0,-1-1 95,3 1-87,-1 0 1,1 0 0,0 0 0,-1 0 0,1 1 0,0-1 0,0 0-1,0 0 1,0 0 0,0 0 0,0 0 0,0 0 0,0 0-1,0 0 1,0 1 0,0-1 0,1 0 0,-1 0 0,0 0 0,1 0-1,-1 0 1,0 1 0,1-1 0,-1 0 0,1 0 0,0 1-1,-1-1 1,1 0 0,-1 1 0,1-1 0,0 0 0,0 1 0,-1-1 86,24-25-1094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5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16 369 4137,'-1'-3'481,"-2"-15"1831,3 18-2266,0 0 1,0 0-1,0-1 0,0 1 0,0 0 0,-1 0 0,1-1 1,0 1-1,0 0 0,0 0 0,0-1 0,0 1 1,0 0-1,-1 0 0,1 0 0,0 0 0,0-1 0,0 1 1,-1 0-1,1 0 0,0 0 0,0 0 0,0 0 1,-1-1-1,1 1 0,0 0 0,0 0 0,-1 0 0,1 0 1,0 0-1,0 0 0,-1 0 0,1 0 0,0 0 1,0 0-1,-1 0 0,1 0 0,0 0 0,0 0 0,-1 0 1,1 0-1,0 0 0,0 1 0,-1-1 0,1 0 1,0 0-1,0 0 0,0 0 0,-1 0 0,1 0 0,0 1 1,0-1-1,0 0 0,0 0 0,-1 0 0,1 1 1,0-1-1,0 0-46,0 9 17,1 16-17,0-1 0,3 0 0,0 1 0,3 8 0,-4-23 1,0 1 0,1-1 0,0 0 0,1 0 0,0-1 0,1 1 0,-1-1 0,2 0 0,-1-1 0,1 1 0,1-1 0,0-1 0,0 1 0,0-1 0,1 0-1,7 3 0,-1 0 1,2-1 0,-1 0 0,1-1 0,1-1-1,-1-1 1,15 3-1,-31-8 5,1-1 1,-1 1-1,0-1 1,0 0-1,0 0 1,0 1-1,1-1 0,-1 0 1,0 0-1,0 0 1,0 0-1,1-1 0,-1 1 1,0 0-1,0 0 1,0-1-1,0 1 1,0-1-1,1 1 0,-1-1 1,0 1-1,0-1 1,0 1-1,1-2-5,-1 0 23,1 0 1,-1-1-1,0 1 0,0 0 1,0-1-1,0 1 0,0-1 1,0 1-1,0-3-23,2-7 27,4-8 5,0 1-1,2-1 1,0 2 0,1 0 0,6-9-32,-12 20 12,1 1 1,0-1 0,1 1 0,-1 0 0,1 1-1,1-1 1,-1 1 0,1 0 0,-1 1 0,2-1-1,-1 1 1,0 1 0,1 0 0,-1 0 0,3-1-13,83-17 118,-62 16-110,-1-2 0,0-1 0,0-1 0,-1-2 0,6-4-8,-30 13 1,1-2 0,-1 1 0,0-1 0,0 0-1,0 0 1,-1 0 0,1 0 0,-1-1 0,4-4-1,-7 7 7,1 0 0,-1-1 1,0 1-1,1 0 1,-1 0-1,0-1 0,0 1 1,-1 0-1,1-1 1,0 1-1,-1-1 0,0 1 1,1-1-1,-1 1 0,0-1 1,0 1-1,-1-1 1,1 1-1,0-1 0,-1 1 1,1-1-1,-1 1 1,0-1-1,0 1 0,0-1-7,0 2 10,1 0 0,-1 0 0,1 0 0,-1-1 0,0 1 0,1 0-1,-1 1 1,0-1 0,0 0 0,0 0 0,0 0 0,0 0 0,1 1 0,-1-1 0,-1 0-1,1 1 1,0-1 0,0 1 0,0-1 0,0 1 0,0-1 0,0 1 0,-1 0 0,0 0-10,1 0 10,-1 0 0,0 0 0,1 1 0,-1-1 0,1 1 1,-1 0-1,0-1 0,1 1 0,-1 0 0,1 0 0,0 0 0,-1 0 1,1 0-1,0 0 0,-1 1-10,-4 4 16,1 0 0,0 1 1,1-1-1,-1 1 0,1 0 0,-3 7-16,3-3 4,0 1-1,0-1 1,1 1-1,1 0 1,0 0-1,0 0 1,1 0-1,1 0 1,0 0-1,1 7-3,-1-13 0,1 0-1,0 0 1,0 0-1,1-1 1,0 1-1,0 0 0,0-1 1,0 1-1,1-1 1,0 0-1,0 0 1,1 0-1,-1 0 0,1 0 1,0-1-1,0 1 1,1-1-1,-1-1 0,1 1 1,0 0-1,0-1 1,2 1 0,7 2 3,0 0 0,1-1 0,0 0 1,0-2-1,1 1 0,-1-2 0,1 0 1,11-1-4,-5 0 13,0-2 1,0 0 0,0-2 0,0 0-1,20-7-13,-35 8 4,-1 0-1,1 0 0,-1-1 0,0 1 0,1-2 0,-1 1 0,0-1 1,-1 0-1,1 0 0,-1 0 0,0-1 0,3-2-3,-5 3 2,-1 0 0,1 0 0,-1 0 0,0 0 0,1 0 0,-2 0 0,1-1 0,0 1 0,-1-1 0,0 1 0,0-1 0,-1 0 0,1 1 0,-1-1 0,0 0 0,0 1 0,0-1 0,-1 0 0,0 1-2,-2-16 11,-1 0 0,-2 1 0,0 0-1,-1 0 1,-2-3-11,-16-30 22,-6-6-22,-10 1 196,64 63-97,31 6-62,52 5-37,3-1 14,-103-15-15,21 4 2,-1 1-1,1 1 1,-1 1 0,10 6-1,-29-11-3,1 1 0,-1 0 0,0 0 0,-1 0 0,1 1 0,-1 0 0,0 0 0,0 1 0,0 0 0,-1 0 0,0 0 0,0 1 0,-1-1 0,1 1 0,-2 0 0,1 1 0,1 2 3,31 119 6,-35-127-5,0 0 0,0-1 0,0 1 0,0 0 0,0 0 0,0-1 0,0 1 0,0-1 0,1 1 0,-1-1 0,0 1 0,1-1 0,-1 0 0,1 0 0,0 1 0,-1-1 0,1 0 0,2 0-1,0 1 0,0-1 0,0 0 0,1 0-1,-1 0 1,0-1 0,1 1 0,-1-1-1,4 0 1,6-1-4,1-1 0,-1 0 0,0-1 0,12-5 4,-11 3-17,0 0 0,-1-2 0,0 0 0,0 0 0,-1-1 0,0-1-1,0 0 1,-1-1 0,-1 0 0,1-1 0,-2-1 0,1 1 0,-2-2 0,1 1 0,-2-1 0,0-1-1,0 1 1,5-15 17,0-5-24,-1-1 0,-2 0 0,-1-1-1,-2 0 1,-1 0 0,-2 0 0,0-26 24,-3 59 165,-1 5-68,3 14-41,2 30-62,9 255 7,-8-98-17,-4-183 25,0 18 13,-2-37-21,0 0 0,0 0 0,0 1 0,-1-1 0,1 0 0,-1 0 0,1 0 0,-1 0 0,0 0 0,0 0 0,0 0 0,0 0 0,0-1 0,-1 2-1,1-2 1,1-1 0,0 1-1,-1 0 1,1-1-1,-1 1 1,0-1 0,1 1-1,-1-1 1,1 1-1,-1-1 1,0 1 0,1-1-1,-1 0 1,0 1-1,1-1 1,-1 0 0,0 0-1,0 1 1,1-1-1,-1 0 1,0 0 0,0 0-1,0 0 1,1 0-1,-1 0 1,0 0 0,0 0-1,1 0 1,-1-1-1,0 1 1,0 0 0,1 0-1,-1-1 1,0 1-1,1 0 1,-1-1 0,0 1-1,1-1 1,-1 1-1,0-1 1,1 1 0,-1-1-1,1 1 1,-1-1-1,1 0 1,-1 1 0,1-1-1,0 0 1,-1 1-1,1-1 1,0 0 0,-1 1-1,1-1 1,0 0-1,0 0 1,0 1 0,0-1-1,0 0 1,0 0-1,0 0 1,0 1 0,0-1-1,0 0 1,0 0-1,0 1 1,0-1 0,1 0-1,-1 0 1,0 1-1,2-5 9,1 0 0,0 0 0,-1 1 0,1 0 0,1-1 0,-1 1 0,1 0 0,-1 1 0,1-1 1,0 1-1,1-1 0,-1 1 0,5-2-9,-7 3 3,16-9 15,1 0-1,0 1 0,0 2 1,1 0-1,16-4-17,-23 7 5,139-43 38,-78 26-44,-1-2-1,-2-4 1,42-24 1,-88 40 6,-1-2 0,-1 0 0,0-2 0,-1-1 0,0 0 0,9-13-6,-27 26 2,14-17 4,-17 20-5,0 0-1,-1-1 0,1 1 0,-1 0 0,1 0 0,-1 0 0,0 0 0,1 0 0,-1 0 0,0-1 1,0 1-1,0 0 0,0 0 0,0 0 0,0-1 0,0 1 0,0 0 0,0 0 0,0 0 1,-1-1-1,1 1 0,-1 0 0,1 1 0,0-1 1,-1 0-1,1 1 0,-1-1 0,1 0 1,-1 1-1,1-1 0,-1 1 1,1-1-1,-1 1 0,0-1 0,1 1 1,-1 0-1,0-1 0,1 1 1,-1 0-1,0-1 0,1 1 0,-1 0 1,0 0-1,0 0 0,0-1 0,-22 4 20,17 0-12,0-1 0,0 1 0,0 0 0,0 1 0,0-1 0,-1 2-8,-1 2 7,0 0-1,1 1 0,0-1 0,0 1 1,1 1-1,0 0 0,0-1 1,1 2-1,0-1 0,0 1 0,1-1 1,1 1-1,0 0 0,0 0 1,1 1-1,0-1 0,1 1 1,0 0-7,0-1-6,1-1 1,1 0 0,-1 0 0,1 0 0,1 0 0,0 0 0,0-1-1,1 1 1,0 0 0,0-1 0,1 0 0,0 1 0,1-2 0,-1 1-1,2 0 1,-1-1 0,1 0 0,0 0 0,0-1 0,1 0 0,5 4 5,19 11-286,1-2 0,1-2 0,27 11 286,-34-16-160,71 32-223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6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48 4825,'0'-1'26,"2"-3"151,-1 0 1,0 0-1,0 0 0,0 0 1,-1-1-1,1 1 0,-1 0 1,0-2-178,0 6 19,-1 0 0,1-1 1,0 1-1,0-1 0,0 1 0,0 0 1,0-1-1,-1 1 0,1 0 1,0-1-1,0 1 0,-1 0 0,1-1 1,0 1-1,-1 0 0,1 0 1,0-1-1,-1 1 0,1 0 0,0 0 1,-1-1-1,1 1 0,0 0 0,-1 0 1,1 0-1,-1 0 0,1 0 1,-1 0-20,-20 4 321,-10 10-227,1 1 0,1 2 0,0 0 0,-10 11-94,35-26 17,0 1 1,1-1-1,0 1 1,-1 0-1,1 0 0,1 0 1,-1 1-1,0-1 1,1 1-1,-1-1 1,1 1-1,0 0 0,-1 2-17,3-3 8,-1 0 0,1-1 0,0 1-1,0 0 1,0 0 0,0 0 0,1-1 0,-1 1-1,1 0 1,-1-1 0,1 1 0,0 0-1,0-1 1,0 1 0,0-1 0,1 1 0,-1-1-1,1 0 1,-1 1 0,1-1 0,0 0-1,1 1-7,17 20 29,2-1 0,0-1 0,1-1 0,20 12-29,106 65 33,-61-42-16,-81-51-17,21 17-1,-27-20 2,0 0 0,0 0-1,0 0 1,0 0 0,0 0 0,0 0 0,0 1-1,0-1 1,-1 0 0,1 1 0,-1-1-1,1 0 1,-1 1 0,1-1 0,-1 1-1,0-1 1,0 1 0,1-1 0,-1 1-1,0-1 0,0 0 2,-1 0 0,1 0-1,0 0 1,-1-1-1,1 1 1,0 0 0,-1 0-1,1-1 1,-1 1-1,1 0 1,-1 0-1,1-1 1,-1 1 0,0-1-1,1 1 1,-1 0-1,0-1 1,1 1 0,-1-1-1,0 0 1,0 1-1,1-1 1,-1 0 0,0 1-1,0-1 1,0 0-2,-35 11 162,-1-2 1,0-2-1,-1-1 0,-25 0-162,57-5 32,-26-1 287,20-4-40,11 4-267,1-1 1,0 1 0,0 0 0,0-1-1,-1 1 1,1 0 0,0-1 0,0 1-1,0 0 1,0-1 0,0 1-1,0 0 1,0-1 0,0 1 0,0 0-1,0-1 1,0 1 0,0 0 0,0-1-1,0 1 1,0 0 0,0-1-1,0 1 1,0 0 0,0-1 0,1 1-1,-1 0 1,0-1 0,0 1 0,0 0-1,1 0 1,-1-1 0,0 1-13,3-3 28,0-1 0,1 1 0,-1 0 1,1 0-1,-1 1 0,1-1 0,0 1 1,0-1-1,0 1 0,0 1 0,0-1 1,1 0-1,3 0-28,14-6 33,48-22-8,67-27-928,-2-6 0,29-24 903,-111 54-413,-27 16 278,0 1-1,1 1 1,1 1-1,0 2 1,4-1 135,-32 13 5,0 0 0,0 0 1,0 0-1,0 0 0,0 0 1,0 0-1,1 0 0,-1 0 1,0 0-1,0 0 0,0 0 1,0 0-1,0 0 0,0-1 1,1 1-1,-1 0 0,0 0 1,0 1-1,0-1 0,0 0 1,0 0-1,0 0 0,1 0 1,-1 0-1,0 0 0,0 0 1,0 0-1,0 0 0,0 0 1,0 0-1,0 0 0,1 0 1,-1 0-1,0 0 0,0 0 1,0 1-1,0-1 0,0 0 1,0 0-1,0 0 0,0 0 1,0 0-1,0 0 0,0 0 1,0 1-1,0-1 0,0 0 1,0 0-1,1 0 0,-1 0 1,0 0-1,0 0 0,0 1 1,0-1-1,0 0 0,-1 0 1,1 0-1,0 0 0,0 0 1,0 0-1,0 0 0,0 1 1,0-1-1,0 0 0,0 0 1,0 0-1,0 0 0,0 0 1,0 0-7,-5 10 243,-21 28 570,11-17-455,1 1-1,1 0 1,-1 4-357,11-19 31,0-1 0,0 1 0,1 0 0,0 0 0,1 0 0,-1 0 0,1 0 0,1 0 0,-1 0 0,1 0 0,0 0 0,1 1 0,0 3-31,0-8 9,0 1 0,0 0 0,0-1 1,1 1-1,-1-1 0,1 1 1,0-1-1,0 0 0,0 0 1,0 0-1,1 0 0,-1 0 1,1 0-1,0-1 0,1 2-9,1-1 15,0 1-1,0-1 1,1 0 0,-1 0-1,1-1 1,0 0-1,0 0 1,0 0-1,0-1-14,12 3 11,-1-2-1,1-1 1,0 0-1,0-1 1,0-1-1,1 0-10,-12 0-135,1 1 0,-1-1 0,0 0 0,0-1 0,0 0 0,0 0 0,0 0 0,0-1 0,3-2 135,-8 4-43,0-1 1,-1 0-1,0 1 1,1-1-1,-1 0 1,0 0-1,0 0 1,0 0-1,0 0 0,0 0 1,0-1 42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7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9226,'0'-23'3353,"17"23"-2945,9 6-320,25 7-608,4 2-256,-4 2-2225,-15 6 2041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7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5505,'173'-2'2926,"-134"2"30,36 3-2956,-56 0 35,-1 1-1,1 0 0,7 4-34,-21-7-29,1 0 0,-1 1 0,0 0-1,0 0 1,0 1 0,0 0-1,-1-1 1,1 2 0,0-1 29,-4-2-16,0 0 0,0 0 1,0 0-1,-1 0 1,1 0-1,0 1 0,0-1 1,-1 0-1,1 0 0,-1 1 1,1-1-1,-1 0 0,0 1 1,1-1-1,-1 0 1,0 2 15,0-1-22,0 1 1,0-1 0,-1 1 0,1-1 0,-1 0-1,0 1 1,0-1 0,0 0 0,0 1 0,0-1-1,0 0 1,-1 2 21,-11 13-78,-1 0 0,0-1 0,-1-1 0,0 0 0,-3 1 78,-45 46-55,43-39 54,1 1 0,1 0 1,-6 12 0,19-27 1,0-1 0,1 1 0,0 0 0,0 0 1,1 0-1,0 0 0,1 0 0,0 1 0,0 0 1,1-1-1,0 1 0,1 6-1,1-12-1,-1-1 0,1 0 0,0 1 0,0-1 1,1 0-1,-1 0 0,1 0 0,-1 0 0,1 0 0,0 0 0,0 0 1,0 0-1,1-1 0,-1 1 0,0-1 0,1 0 0,0 1 0,0-1 1,-1 0-1,1-1 0,0 1 0,1-1 0,-1 1 0,0-1 0,0 0 1,2 1 0,12 3-99,1-1 0,0 0 0,0-1 0,10 0 99,-21-2-74,69 5-693,-1-5 331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8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1 162 8130,'0'-1'141,"1"-1"1,0 1-1,0 0 1,0-1-1,0 1 1,0 0-1,0 0 1,0 0-1,0 0 1,0 0-1,1 0 1,-1 0-1,0 0 1,1 0-1,-1 1 1,1-1-1,-1 0 1,0 1-1,1 0 1,-1-1-1,2 1-141,3-1 37,0 1-1,0 0 1,0 0-1,0 1 0,2 0-36,8 0 205,164 13-1707,0-9 0,134-14 1502,-173-1-1947,-105 12 1291,-36-2 646,0 0 0,1 0 0,-1 0 0,0 0 0,1 0 0,-1 0 0,0 0 0,0 0 0,1 0 0,-1 0 0,0 0 0,1 0 0,-1 0 0,0 0 0,0 0 0,1 1 0,-1-1 0,0 0 0,0 0 0,1 0 0,-1 0 0,0 0 0,0 1 0,1-1 0,-1 0 0,0 0-1,0 0 1,0 1 0,0-1 0,1 0 0,-1 0 0,0 1 0,0-1 0,0 0 0,0 0 0,0 1 0,0-1 0,0 0 0,0 1 0,0-1 0,0 0 0,0 0 0,0 1 0,0-1 0,0 0 0,0 1 0,0-1 0,0 0 0,0 0 0,0 1 0,0-1 0,0 0 0,0 1 0,0-1 0,-1 0 0,1 0 10,-13 11-218,-16 4 375,-20 12 1452,47-25-1456,-1 0 1,1-1-1,0 1 1,0 0-1,0 0 1,0 0-1,0 0 1,0 0-1,1 1 0,-1-1 1,1 1-1,0-1 1,-1 1-1,1-1 1,0 1-1,0 2-153,1-4 28,0 0-1,0 0 0,0 1 0,0-1 0,0 0 0,0 0 1,0 0-1,0 1 0,1-1 0,-1 0 0,0 0 0,1 0 1,-1 0-1,1 0 0,-1 0 0,1 0 0,0 0 1,-1 0-1,1 0 0,0 0 0,0 0 0,0 0 0,0 0 1,-1 0-1,1-1 0,0 1 0,0 0 0,1-1-27,2 2 28,0 0 0,0 0 0,0-1 0,0 1 0,1-1 0,-1 0 0,4 0-28,13 1 77,0-1 0,0-1 1,0-1-1,0-1 1,16-4-78,-4 0 72,0-2-1,-1-1 1,9-5-72,-27 9 15,0-1-1,-1 0 0,0-1 0,0-1 0,0 0 1,-1-1-1,1-1-14,-10 7 3,1-1 1,-1 1-1,0-1 1,0 0-1,0 1 1,0-2-1,0 1 1,-1 0-1,0 0 1,1-5-4,-2 6 2,0 0 0,0 0 0,-1 0-1,1-1 1,-1 1 0,0 0 0,0 0 0,0-1 0,-1 1 0,1 0 0,-1 0 0,0-1 0,0 1 0,0 0 0,0 0 0,-2-3-2,0 0 2,0 1 1,-1 0-1,0-1 1,-1 1 0,1 1-1,-1-1 1,0 1-1,0 0 1,0 0-1,-1 0 1,1 0 0,-1 1-1,0 0 1,0 1-1,0-1 1,0 1 0,0 0-1,-6-1-2,-2 0 8,0 0 1,0 1-1,-1 1 1,1 0-1,0 1 0,-1 1 1,1 0-1,-5 1-8,9 0 10,0 0-1,0 1 1,0 0 0,1 1 0,0 0-1,-1 0 1,1 1 0,1 0 0,-1 1-1,1 0 1,0 0 0,-5 5-10,7-5 3,1 0-1,0 0 1,0 0 0,0 1 0,1-1 0,0 1 0,0 0 0,0 0 0,1 1-1,1-1 1,-1 1 0,1 0 0,0-1 0,1 1 0,0 0 0,0 5-3,1-2-23,1 1 0,0-1 0,1 1 1,0-1-1,1 0 0,0 0 0,1 0 0,0 0 1,1 0-1,0-1 0,1 0 0,6 9 23,6 6-52,2-1 1,0-1 51,-19-22-1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30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6513,'11'-7'1625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48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106 374 1528,'-26'11'314,"-21"12"-371,44-21 38,0-1-1,1 1 0,-1 0 1,1 0-1,0 1 0,-1-1 0,1 0 1,0 1-1,0-1 0,1 1 1,-1 0-1,0 0 0,1 0 1,-1 0 19,2-1 3,0 0 1,0 0 0,-1 0-1,1 1 1,1-1 0,-1 0-1,0 0 1,0 0-1,1 0 1,-1 0 0,1 0-1,0 0 1,-1-1 0,1 1-1,0 0 1,0 0 0,0 0-1,1-1 1,-1 1 0,0-1-1,1 1 1,-1-1-1,1 1 1,-1-1 0,1 0-1,0 1-3,3 2 30,1 1-1,0-1 0,0 0 1,1-1-1,-1 1 0,7 1-29,-3-2 23,-1-1-1,1 0 0,0-1 1,0 0-1,-1 0 0,1-1 1,0 0-1,0-1 0,0 0 1,-1-1-1,1 0 0,-1-1 0,1 1 1,-1-2-1,0 1 0,1-2-22,7-3 113,-2 0-1,1-1 0,-1-1 0,0 0 0,-1-1 0,-1 0 0,0-1 0,7-9-112,-11 11 186,-2-1-1,1 0 1,-1-1-1,-1 0 1,0 0-1,-1 0 1,0-1 0,-1 1-1,-1-1 1,1 0-1,-2-4-185,4-20 630,-2 0 0,-2-1-1,-1-11-629,-1 32 428,0 1-1,-1 0 0,-1 0 1,-3-12-428,5 28 16,0 0 1,0-1-1,0 1 1,0 0-1,0-1 1,0 1-1,0 0 1,0 0-1,0-1 1,-1 1 0,1 0-1,0 0 1,0-1-1,0 1 1,0 0-1,-1 0 1,1-1-1,0 1 1,0 0-1,0 0 1,-1 0-1,1-1 1,0 1-1,0 0 1,-1 0-1,1 0 1,0 0-1,0 0 1,-1-1-1,1 1 1,0 0-1,-1 0 1,1 0-1,0 0 1,0 0-1,-1 0 1,1 0-1,0 0 1,-1 0-1,1 0-16,-9 11 351,1 11-305,1 0 0,0 1 0,2 0 0,-2 22-46,1 1-6,3-1 1,2 9 5,2-29-3,1 0 1,1 0-1,1-1 0,7 24 3,36 95-29,-6-22 37,-31-87-12,1-2 0,4 6 4,-15-38-1,0 0-1,0 0 1,0 1 0,0-1-1,0 0 1,0 0 0,0 0-1,0 1 1,0-1 0,0 0-1,1 0 1,-1 0 0,0 0-1,0 1 1,0-1 0,0 0-1,0 0 1,1 0 0,-1 0-1,0 0 1,0 1 0,0-1-1,0 0 1,1 0 0,-1 0-1,0 0 1,0 0 0,0 0-1,1 0 1,-1 0 0,0 0-1,0 0 1,0 0 0,1 0-1,-1 0 1,0 0 0,0 0-1,0 0 1,1 0 0,-1 0-1,0 0 1,0 0-1,0 0 1,1 0 0,-1 0-1,0 0 1,0 0 0,0 0-1,0-1 1,1 1 0,-1 0 1,10-15-86,9-35-104,-15 37 129,12-31-139,-2 0 0,-1-5 200,-10 35-5,-1 1 1,0-1 0,0 0-1,-2 1 1,0-1 0,0 0 0,-1 0-1,-1 1 1,-1-8 4,2 18 26,-1-1 0,1 0 1,0 0-1,-1 1 0,0-1 1,0 1-1,0-1 0,0 1 0,-1 0 1,1 0-1,-1 0 0,0 0 0,0 0 1,0 1-1,0-1 0,0 1 1,0 0-1,-2-1-26,-2 0 82,0 0 1,0 0-1,-1 1 0,1 0 1,0 0-1,-1 0 1,0 1-1,-5 0-82,5 2 74,11 1-61,14 2-53,88-4-1651,5-5 1691,-28 1-1542,28 0 471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1:50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28 405 7250,'0'0'77,"0"-1"0,0 1-1,-1-1 1,1 1 0,0-1 0,-1 1 0,1-1 0,0 1 0,-1-1 0,1 1 0,0-1 0,-1 1 0,1-1 0,-1 1 0,1 0 0,-1-1 0,1 1 0,-1 0 0,1 0 0,-1-1 0,1 1 0,-1 0 0,1 0 0,-1 0 0,0-1-77,1 2 17,-1-1-1,1 0 1,-1 1 0,1-1-1,0 1 1,-1-1-1,1 1 1,-1-1 0,1 1-1,0-1 1,0 1-1,-1-1 1,1 1 0,0-1-1,0 1 1,-1-1-1,1 1 1,0-1 0,0 1-1,0 0-16,-5 43-903,5-33 1067,-3 11-142,1 1 0,1-1 0,2 1 0,0-1 0,1 1 0,1-1 0,1 0 0,3 6-22,-2-11 44,7 24 82,6 40-126,-16-68 37,-1 0 1,0 0-1,0 0 0,-2 0 0,1 0 1,-2 0-1,0 0 0,-2 8-37,4-20 15,0-1-1,-1 1 1,1-1-1,0 1 1,-1-1-1,1 1 1,-1-1-1,1 1 1,0-1-1,-1 1 1,1-1-1,-1 1 1,1-1-1,-1 0 1,0 1-1,1-1 1,-1 0-1,1 1 1,-2-1-15,2 0 13,0 0 0,0 0 0,0 0 0,-1 0 1,1 0-1,0 0 0,0 0 0,-1 0 1,1 0-1,0 0 0,0 0 0,0 0 1,-1 0-1,1 0 0,0 0 0,0 0 0,-1 0 1,1 0-1,0 0 0,0 0 0,0 0 1,-1-1-1,1 1 0,0 0 0,0 0 1,0 0-1,0 0 0,-1 0 0,1-1 0,0 1 1,0 0-1,0 0 0,0 0 0,0-1 1,0 1-1,-1 0 0,1 0 0,0 0 1,0-1-1,0 1 0,0 0 0,0 0 0,0-1 1,0 1-1,0 0 0,0 0 0,0 0 1,0-1-1,0 1 0,0 0 0,0 0 1,0-1-1,1 1 0,-1 0 0,0 0-13,1-7 13,0 1 0,0 0 0,1 0 0,-1 0 0,2 0 0,-1 0 0,1 0 0,0 0 0,0 0 0,0 1 0,1 0 0,4-5-13,1 0 1,1 2 0,-1-1 0,2 1 0,9-6-1,-12 8 8,14-7-7,0 1-1,0 1 1,1 1 0,1 0-1,0 2 1,0 1-1,1 1 1,0 1 0,22-2-1,-24 4 1,0 0 1,1 1 0,-1 2 0,1 0 0,5 2-2,-22-1-1,0 0 0,0 0 0,0 1 0,-1-1 0,1 2 0,-1-1 0,1 1 0,-1 0 0,0 0-1,0 1 1,0-1 0,0 2 0,-1-1 0,0 0 0,0 1 0,0 0 0,0 0 0,-1 1 0,4 4 1,12 24-10,-11-17 9,1-1 0,1 0 0,0-1 0,3 3 1,-10-14-2,0 0 1,0 0-1,1 0 0,-1-1 0,1 1 1,0-1-1,0 0 0,0-1 1,0 1-1,0-1 0,1 0 0,-1 0 1,1-1-1,-1 1 0,1-1 1,0-1 1,7 1-17,-1-1 1,0-1 0,1 0-1,-1-1 1,0 0 0,0-1-1,0 0 1,0-1 0,-1 0 16,22-9-168,-1-1 0,16-12 168,-27 15-186,-2-1 0,1 0 0,-2-2 0,0-1 0,0 0 0,-2-1 0,0 0 0,5-8 186,-15 16-54,0 1 0,-1-1 0,0-1 0,0 1 0,-1-1 1,0 0-1,-1 0 0,1 0 0,-2-1 0,1 1 0,-1-1 0,-1 1 0,0-1 0,0 0 0,-1 1 1,0-1-1,-1 0 0,0 1 0,0-1 0,-3-8 54,2 12 72,0 1 0,0-1 0,0 0 0,-1 1 0,0 0 0,0-1 0,0 1 0,0 0 0,-1 0 0,0 1 0,-4-5-72,5 7 65,0-1 0,-1 1 1,1-1-1,-1 1 0,1 0 0,-1 1 0,0-1 1,1 1-1,-1-1 0,0 1 0,0 0 0,0 0 1,0 1-1,0-1 0,0 1 0,0 0 0,0 0 1,-4 1-66,-1 1 50,0 0 0,0 0 0,1 1 0,-1 0 0,1 0 0,0 1 0,0 0 0,0 1 0,0 0 0,1 0 0,-1 0 0,-3 5-50,-13 13 85,0 1 0,-15 20-85,38-42 3,-14 16 21,0 1 0,1 1 0,-2 5-24,12-18 0,0 0 1,1 1 0,0-1 0,0 1 0,0 0 0,1-1 0,0 1 0,0 0 0,1 0 0,0 0 0,1 3-1,0-8 1,0 0 0,0 0 0,1 0 0,-1 0 0,1 0 0,0 0 0,0 0 0,0 0 0,0-1 0,0 1 0,1 0 0,-1-1 0,1 1 1,-1-1-1,1 1 0,0-1 0,0 0 0,0 0 0,1 0-1,0 1 3,1-1 1,0 1-1,-1-1 0,1 0 1,0 0-1,0-1 1,1 1-1,-1-1 0,0 0 1,0 0-1,1-1 1,0 1-4,5 0 3,-1-1 1,0 0 0,1-1 0,-1 0 0,0 0 0,0-1 0,0 0 0,0-1 0,0 0 0,0 0 0,-1-1 0,1 0-4,1-2-7,0 0 0,-1-1 0,0 0 1,0-1-1,0 0 0,-1 0 0,-1-1 1,1 0-1,3-7 7,-1 0-11,-1 0 0,0-1 1,-2 0-1,0-1 0,2-9 11,-5 12 67,-6 18 21,-10 25 15,9-22-120,0 1 16,0 1 1,0-1-1,0 0 0,1 1 0,1-1 0,-1 1 0,1 0 0,0 0 0,1 0 1,0-1-1,0 1 0,1 0 0,0 0 0,0-1 0,1 1 0,0 0 1,0-1-1,0 0 0,1 1 0,1-1 0,-1 0 0,1 0 0,0-1 1,1 1-1,-1-1 0,1 0 0,1 0 0,-1-1 0,1 1 0,0-1 0,0-1 1,0 1-1,1-1 0,1 1 1,3 2-9,1-1-1,0 0 1,0-1 0,1 0 0,0-1 0,-1 0-1,1-1 1,1-1 0,-1 0 0,0-1 0,0 0-1,1-1 1,-1 0 0,12-2 9,-7-1-17,0-1 1,0 0-1,-1-2 0,1 0 0,-1 0 1,-1-2-1,1 0 0,-1-1 1,-1 0-1,10-9 17,-8 6-3,-1-2 0,0 0 0,-1 0 0,-1-2 0,0 1 0,6-12 3,-12 15 29,-1 0 1,0 0-1,-1-1 0,0 0 1,-1 0-1,0 0 1,-1-1-1,-1 0 1,3-13-30,-6 11 230,0 16-227,0 0 0,0 0 1,0 0-1,0-1 0,-1 1 0,1 0 0,0 0 0,0 0 0,0 0 0,0 0 1,0 0-1,0 0 0,0-1 0,0 1 0,0 0 0,0 0 0,0 0 0,-1 0 0,1 0 1,0 0-1,0 0 0,0 0 0,0 0 0,0 0 0,0 0 0,0 0 0,-1 0 0,1 0 1,0 0-1,0 0 0,0 0 0,0 0 0,0 0 0,0 0 0,-1 0 0,1 0 1,0 0-1,0 0 0,0 0 0,0 0 0,0 0 0,0 0 0,0 0 0,-1 0 0,1 0 1,0 0-1,0 0 0,0 0 0,0 0-3,-17 19 132,9-8-123,-6 5-4,-10 11 9,1 1-1,-7 14-13,25-35 1,0 1 0,0 0 0,1 0 0,0 1 0,1-1 0,0 1 0,0 0 0,1 0 0,0 0 0,0 0 0,1 0 0,0 0-1,1-7-5,0 0 0,0 0 1,1 0-1,-1 0 0,0 0 0,1 0 1,-1-1-1,1 1 0,0 0 1,-1 0-1,1 0 0,0-1 1,0 1-1,0 0 0,0-1 0,1 1 1,-1-1-1,0 0 0,1 1 1,-1-1-1,1 0 0,-1 0 0,1 1 1,-1-1-1,1-1 0,0 1 1,0 0-1,-1 0 0,1-1 1,0 1-1,1 0 5,0-1-3,0 1-1,0-1 1,0 0 0,-1 0-1,1 0 1,0 0 0,0 0-1,0-1 1,0 1 0,0-1-1,0 0 1,-1 1 0,1-1-1,0-1 1,-1 1 0,1 0 0,-1-1-1,1 1 1,-1-1 0,3-2 3,2-4 8,1-1 0,-1 0 0,-1-1 0,1 1 0,-2-1 0,1 0 0,-2-1 0,1 1 0,1-9-8,7-23 6,6-39-6,21-112 14,6-114-14,-45 297 9,0-1 20,1 0 0,-2-1 0,0 1 0,0 0 1,-1-1-1,0 1 0,-1-4-29,1 14 5,1 1 0,0-1 0,0 0 0,0 0 0,0 1 0,0-1 0,0 0 0,-1 0 0,1 1 0,0-1 0,-1 0 0,1 1 0,0-1 0,-1 1 0,1-1 0,-1 0-1,1 1 1,-1-1 0,1 1 0,-1-1 0,0 1 0,1-1 0,-1 1 0,0 0 0,1-1 0,-1 1 0,0 0 0,1 0 0,-1-1 0,0 1 0,1 0 0,-1 0 0,0 0 0,0 0 0,1 0 0,-1 0 0,0 0 0,0 0 0,1 0 0,-1 0 0,0 0 0,0 0 0,1 1 0,-1-1 0,0 0 0,1 0 0,-1 1-1,0-1 1,1 1 0,-1-1 0,1 1 0,-1-1 0,0 1-5,-2 1 8,0 1 0,1 0 1,-1 0-1,1 0 0,-1 0 0,1 0 0,0 0 0,0 1 0,0-1 0,0 2-8,-5 16-3,1 0-1,1 0 0,1 1 1,0 0-1,2 0 1,1 0-1,0 0 1,2 0-1,0 0 1,2 0-1,0 0 0,1-1 1,2 1-1,0-1 1,1 0-1,2 1 4,-2-3-3,2 0 0,0-1 0,1 0 0,1 0-1,0-1 1,1 0 0,1-1 0,1-1 0,0 0 0,1-1-1,0 0 1,1-1 0,1-1 0,0-1 0,1 0 0,0-1-1,8 2 4,-24-11 4,0 0-1,1-1 0,-1 1 0,0-1 0,0 1 1,1-1-1,-1 0 0,0 0 0,0 0 0,1 0 1,-1 0-1,0 0 0,1-1 0,-1 1 0,0-1 1,0 0-1,0 0 0,0 1 0,0-1 0,0-1 1,0 1-1,0 0 0,0 0 0,0-1 0,0 1 1,0-2-4,5-4 2,0-1 0,-1 1 1,0-1-1,-1-1 1,3-4-3,0-1-4,42-68-20,25-39 15,-65 108-1,-6 12-30,-6 30-3,-3 16 28,-1 41 15,6-77-1,1 0-1,-1-1 1,2 1-1,-1 0 1,1-1-1,1 1 1,0-1-1,3 8 2,-5-12-1,1-1-1,-1 0 1,1 0-1,0 0 1,0 0-1,0 0 1,1-1 0,-1 1-1,0-1 1,1 1-1,0-1 1,-1 0-1,1 0 1,0 0-1,0 0 1,0-1-1,1 1 1,-1-1-1,0 0 1,3 1 1,-2-2 0,-1 1 1,1-1-1,-1-1 1,1 1-1,-1 0 0,0-1 1,1 0-1,-1 1 1,1-2-1,-1 1 1,0 0-1,0-1 0,41-21 46,-25 12-36,-2 2-31,-1 0-1,0-2 1,0 0 0,-1 0-1,7-9 22,-20 20-37,-5 6 19,-6 10-4,6-11 21,-29 52 0,30-53 2,0 0 0,0 0-1,1 0 1,-1 0 0,1 1-1,0-1 1,1 0-1,-1 1 1,1-1 0,0 1-1,0-1 1,0 1 0,0 0-1,1-4 0,-1 0 0,1 0 1,-1 0-1,1 0 1,-1-1-1,1 1 0,-1 0 1,1 0-1,-1 0 0,1-1 1,0 1-1,0 0 0,-1-1 1,1 1-1,0-1 0,0 1 1,0-1-1,0 1 1,0-1-1,0 1 0,0-1 1,0 0-1,0 0 0,0 1 1,0-1-1,-1 0 0,2 0 1,-1 0-1,0 0 1,0 0-1,0 0 0,0 0 1,0-1-1,5 0 5,0 0 1,0 0-1,0 0 1,0-1 0,1-1-6,4-1 2,0-1 0,0 0 0,-1-1 0,0 0 0,0 0 1,-1-1-1,1 0 0,-1-1 0,-1 0 0,0 0 0,0-1 0,-1 0 1,0-1-1,0 1 0,-1-1 0,0-1 0,-1 1 0,0-1 0,-1 0 1,0 0-1,-1 0 0,0-1 0,1-4-2,-15 50-152,6-20 137,0 1 0,1-1 0,0 4 15,3-10-66,0 1 0,0 0 1,1 0-1,0 0 0,0 0 1,1 0-1,1-1 0,0 2 66,-2-8-39,1 0 0,-1 0 0,1-1 0,0 1 0,0 0 0,0 0 0,0-1 0,0 1 0,0-1 0,0 1 0,0-1 0,1 1 0,-1-1 0,1 0 0,-1 0 0,1 0 0,0 1 39,0-1-48,0-1-1,0 1 1,1 0-1,-1-1 1,0 1-1,1-1 1,-1 0-1,0 0 1,1 0 0,-1 0-1,0 0 1,1-1-1,-1 1 1,0 0-1,0-1 1,1 0-1,1 0 49,14-6-397,0-1 0,-1-1 0,1 0 0,10-9 397,64-48-363,-88 63 414,-1 0 77,1 0 0,0 1 0,-1 0 0,1-1 0,0 1 0,0 0 0,0 1 0,1-1 0,-1 1 0,0 0-1,1 0 1,-1 0 0,3 0-128,-5 2 45,1-1 0,0 0-1,-1 1 1,1-1 0,-1 1-1,1 0 1,-1 0 0,0 0 0,1 0-1,-1 0 1,0 1 0,0-1-1,0 1 1,0-1 0,0 1-1,0 0 1,0 0 0,0 0-1,-1 0 1,1 0 0,-1 0-1,1 0 1,0 3-45,2 4 13,0 0 0,0 1 0,-1-1 0,0 1-1,-1 0 1,0 0 0,-1 0 0,0 0 0,0 0 0,-1 0 0,-1 1-1,1-1 1,-2 0 0,1 0 0,-1 0 0,-1 0 0,-1 2-13,-19 44-103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18:55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723 1 1008,'-123'39'2750,"106"-35"-2365,1 2 1,0 0-1,0 1 0,-6 4-385,13-5 98,0 0 0,0 1-1,0 0 1,1 0 0,1 1-1,-7 7-97,-10 14 206,2 2 0,0 1 0,-7 17-206,-51 107 543,45-86-326,-15 34 175,3 2 1,-22 81-393,52-129 53,2 0-1,2 1 1,3 1 0,3 0 0,2 0-1,3 11-52,3-40-3,1 0 0,1-1 0,2 1 0,1-1 0,1 0 0,2 0 0,1-1 0,1 0 0,6 9 3,-6-17-160,0-1 1,1-1-1,1 0 0,1-1 1,1 0-1,0-1 0,1-1 1,1 0-1,1-1 1,0-1-1,1-1 0,18 10 160,-11-10-305,1-2-1,24 8 306,-50-19-1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18:56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0 1568,'-3'3'2480,"1"0"514,3-3-1801,12 0-1133,-9 2-3,0 0-1,0 0 0,0 0 1,0 0-1,0 1 1,-1-1-1,1 1 1,-1 0-1,0 0 1,1 0-1,-2 0 0,1 1 1,0-1-1,-1 1 1,1 0-1,-1 0-56,15 19 173,2-2-77,-10-11-38,0 1-1,0 0 1,-1 0 0,-1 1 0,0 0 0,2 4-58,50 106 176,-4 2 0,-6 3 0,-6 1 0,-6 2 0,2 34-176,0 40 63,-9 2 0,-9 11-63,-19-170 1,-2 0 1,-2 0 0,-2-1 0,-2 1 0,-2-1 0,-2 0-1,-2-1 1,-2-1 0,-2 0 0,-2 0 0,-3 1-2,-1-1-555,-2-1 1,-2-1 0,-1-1-1,-3-1 1,-1-2 0,-16 15 554,-2-10-961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09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80 1456,'4'-24'451,"-2"14"335,-1-1 0,0 1 0,0 0 1,-1-3-787,0 12 895,0 1-5,0 0-64,0 0-123,0 0-186,0 0-153,-5 6 183,-11 25-301,1 2 1,-6 23-247,10-29 83,-13 41 109,2 2 1,4 0-1,3 1 0,2 1 0,4 8-192,-1 43 183,6 1 0,9 62-183,-4-159 19,1 0-1,2 1 1,0-1 0,2-1-1,3 9-18,-5-24 1,0-1-1,0 1 1,1-1 0,0-1-1,1 1 1,0-1-1,1 0 1,0 0 0,0-1-1,0 0 1,1 0-1,1 0 1,-1-1 0,6 2-1,-6-3-164,0-1 1,1 0 0,-1-1 0,1 0-1,0 0 1,0-1 0,1 0 0,-1-1-1,1 0 1,-1 0 0,1-1 0,0 0-1,-1-1 1,1 0 0,1-1 163,22-4-724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09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2873,'0'1'184,"1"0"0,-1 0 1,1 0-1,-1 0 1,1 0-1,-1 0 0,1 0 1,-1 0-1,0 0 1,0 0-1,0 0 1,1 0-1,-1 0 0,0 0 1,0 0-1,0 0 1,-1 0-1,1 0 0,0 1-184,0 0 276,1 16 344,0 0 0,2-1 0,1 4-620,-1-3 153,0 1-1,-1-1 1,-1 5-153,-11 151 446,4-103-379,3-1 0,5 25-67,5-29-1075,-9-61-1868,0-5 1980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0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3 213 5593,'-1'-22'1429,"4"-63"1104,-2 76-2448,0 1 0,0 0 0,1 0 0,0 0 0,1 0 0,-1 1 0,2-1 1,2-5-86,-5 11 8,1 0 1,-1 0-1,1 0 1,0 0-1,-1 0 1,1 1 0,0-1-1,0 1 1,0 0-1,0-1 1,0 1-1,0 0 1,1 0 0,-1 0-1,0 0 1,0 1-1,1-1 1,1 0-9,4 0 1,1 0 0,0 1 0,0 0 0,3 0-1,3 0 10,7 1-24,1 0 0,0 1 0,-1 1 1,17 5 13,-30-6-17,-1 1 0,1 0 1,-1 0-1,0 1 0,0 0 1,3 3 16,-7-5-8,-1 1 1,1 0-1,-1-1 1,0 1 0,0 0-1,0 1 1,-1-1 0,1 0-1,-1 1 1,0 0 0,1-1-1,-2 1 1,2 1 7,-3-2-2,1 0 0,0 0 1,-1 0-1,0 0 0,1 0 0,-1 0 1,0 0-1,0 0 0,-1 0 0,1 0 1,-1 0-1,0-1 0,1 1 0,-1 0 1,0 0-1,-1 0 0,1-1 0,0 1 1,-1 0-1,0-1 0,1 0 2,-7 9-6,0-1-1,0 0 1,-1-1-1,-2 2 7,7-8 0,-20 18-72,-2-2-1,0-1 0,0-1 1,-2-1-1,0-1 1,0-2-1,-23 7 73,16-7-777,9-7 334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1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185 655 3017,'47'-66'1299,"-45"64"-1177,0-1 1,-1 0 0,1 1 0,-1-1 0,0 0 0,0 0 0,0 0-1,0 0 1,-1 0 0,1 0 0,-1-1 0,0 1 0,0 0 0,0 0-1,0 0 1,-1-1-123,1-14 794,1 12-481,0-1 0,-1 0 0,0 0 0,-1 1 0,1-1 0,-1 0 0,0 1 0,-1-4-313,1 8 26,0 1-1,0-1 1,1 0 0,-1 0-1,0 1 1,0-1 0,0 1-1,-1-1 1,1 1 0,0-1 0,0 1-1,-1 0 1,1 0 0,-1 0-1,1-1 1,-1 2 0,0-1-1,1 0 1,-1 0 0,0 0-1,0 1 1,0-1 0,1 1-1,-1-1 1,0 1 0,0 0-1,0 0 1,0 0 0,0 0 0,0 0-1,1 0 1,-1 0-26,-5 1 6,1 1 1,-1-1-1,1 1 0,0 1 1,-1-1-1,1 1 1,0 0-1,1 0 0,-1 1 1,1 0-1,-1 0 0,1 0 1,0 0-1,1 1 1,-1 0-1,1 0 0,-2 3-6,-7 8 9,2 1-1,0 0 0,1 1 0,0 0 0,1 2-8,4-9 11,1 0-1,0 0 1,1 0-1,0 1 0,1 0 1,0-1-1,0 1 1,1 0-1,1 0 1,0 0-1,2 10-10,-2-20 3,1 0-1,-1 0 1,0 0-1,1-1 1,-1 1 0,1 0-1,0 0 1,0 0 0,0 0-1,0-1 1,0 1 0,0 0-1,0-1 1,1 1-1,-1-1 1,0 1 0,1-1-1,-1 0 1,1 0 0,0 0-1,-1 1 1,1-1 0,0-1-1,0 1 1,-1 0 0,1 0-1,0-1 1,0 1-1,0-1 1,0 0 0,0 1-1,0-1 1,0 0 0,0 0-1,0 0 1,0 0 0,0-1-1,0 1 1,0 0-1,0-1 1,0 0-3,5-1 10,-1 0-1,0 0 1,0 0-1,0-1 1,0 0-1,0 0 1,0-1-1,-1 0 1,0 0 0,0 0-1,0 0 1,0-1-10,3-5 29,-1 0 1,0 0 0,-1 0 0,0-1 0,-1 0 0,0-1-1,-1 1 1,0-1 0,0 0 0,-2 0 0,1 0-1,-2 0 1,1 0 0,-1-7-30,-1 13 552,-1 21-452,-2 37-144,3-42 47,-1 3-5,1 1 1,0-1-1,1 0 1,1 0-1,0 0 1,0 0-1,1 0 1,3 5 1,-5-16 0,0 0 0,0 1 0,0-1 0,0 0 0,1 0 0,-1 0-1,1 0 1,0 0 0,-1-1 0,1 1 0,0 0 0,0-1 0,0 1 0,0-1 0,0 0 0,0 0 0,0 1 0,1-1 0,0 0 0,0 0-3,1-1 0,0 1 0,0-1 0,0 1 1,-1-1-1,1 0 0,0-1 0,0 1 0,0-1 0,0 1 1,2-2 2,9-3-5,1-1 0,-1-1 0,0 0 0,0-1 1,3-3 4,-15 9 4,3-1 3,0-1 0,-1 1 0,0-1 0,0 0 0,0-1 0,0 1 0,1-3-7,-4 5 12,-1 0 0,1 0 0,-1-1 0,0 1 0,0 0 0,0 0 1,0-1-1,-1 1 0,1 0 0,0-1 0,-1 1 0,0-1 0,1 1 0,-1-1 0,0 1 0,0-1 0,-1 1 0,1 0 1,0-1-1,-1-1-12,-4-12 139,0-1 0,0 0 0,-2 1 0,0 0 0,-1 1 0,0 0 0,-5-6-139,16 18-11,1 1 1,-1 0-1,1 0 1,0 0-1,0 0 0,0 0 1,0 1-1,0 0 0,4-1 11,7-4-8,8-3 12,-8 3 0,0 0 0,1 1 0,-1 1 0,14-2-4,-21 4 1,9-1-5,1 1 1,-1 1-1,14 0 4,-27 1-1,0 0 1,-1 0-1,1 0 0,0 1 0,0 0 1,-1 0-1,1 0 0,0 0 0,-1 0 1,1 1-1,-1 0 0,0-1 1,1 1-1,-1 1 0,0-1 0,0 0 1,0 1-1,-1-1 0,4 4 1,-5-4 0,0 0 0,-1 0-1,1 1 1,0-1 0,-1 0-1,1 0 1,-1 1 0,1-1-1,-1 0 1,0 1 0,0-1 0,0 0-1,-1 1 1,1-1 0,0 0-1,-1 1 1,0-1 0,1 0-1,-1 1 2,-20 45-11,15-34 8,-3 5 6,2 1 0,0 0 0,1 0 0,-1 9-4,6-24-1,0 1 0,0 0 0,0-1 0,1 1 0,0 0-1,1 0 1,-1-1 0,1 1 0,0 0 0,0-1 0,1 1 0,-1-1-1,1 1 1,1-1 0,-1 0 0,1 0 0,0 0 0,1 2 1,-1-4-3,0 0-1,0-1 1,0 1 0,0-1 0,1 0 0,-1 1-1,1-1 1,-1-1 0,1 1 0,0 0 0,0-1 0,0 0-1,0 0 1,0 0 0,0-1 0,0 1 0,0-1-1,0 0 1,0 0 0,0 0 0,0 0 0,3-2 3,5 1-1,-1-1 0,0-1 0,0 0 0,-1-1-1,1 0 1,-1 0 0,8-5 1,1-3-3,-1 0 1,0-2-1,0 0 0,-2-1 0,1 0 0,-2-2 0,0 1 0,-1-2 0,-1 0 0,-1-1 0,8-16 3,-10 16 1,-1 0 1,0-1-1,-2 0 1,0 0-1,-2-1 1,0 0-1,-1 0 1,-1-1-1,-1 1 1,-1 0-1,-1-1 1,-2-7-2,-1-5 9,-3 0-1,0 1 1,-12-32-9,13 49 7,-1 0-1,0 1 1,-2-1-1,1 1 1,-2 1-1,0 0 1,-1 0 0,0 1-1,-1 0-6,10 11 2,0 1 1,-1 0-1,1-1 0,-1 1 0,1 0 1,0 0-1,-1 0 0,0 0 0,1 0 1,-1 0-1,0 1 0,1-1 0,-1 0 1,0 1-1,0-1 0,0 1 0,1 0 1,-1 0-1,0-1 0,0 1 0,0 0 1,0 1-1,-1-1-2,2 1 1,-1-1 0,1 1 1,0 0-1,0-1 0,0 1 0,0 0 1,-1 0-1,1 0 0,1 0 0,-1 0 1,0 0-1,0 0 0,0 0 0,0 0 1,1 1-1,-1-1 0,1 0 0,-1 0 1,1 1-1,-1-1 0,1 0 0,0 1 1,-1-1-1,1 0 0,0 1 0,0-1 1,0 1-1,0-1 0,0 0 1,1 1-1,-1-1-1,4 30-5,1 0 1,1-1 0,2 0-1,2 2 5,1 8-2,6 38 2,-5 27 43,-2 87-43,-6-75-45,9 36 45,-3-83-212,-10-70 191,0 1 0,0-1 0,0 1 0,0-1 0,0 0 0,1 1 0,-1-1 0,0 1 0,0-1 0,1 1 0,-1-1 0,0 0 0,1 1 0,-1-1 0,0 1 0,1-1 0,-1 0 0,0 0 0,1 1 0,-1-1 0,1 0 0,-1 0 0,1 1 0,-1-1 0,0 0 0,1 0 0,-1 0 0,1 0 0,-1 0 0,1 1 0,-1-1 0,1 0 0,-1 0 0,1 0 0,-1 0 0,1-1 0,-1 1 0,1 0 0,-1 0 0,1 0 0,-1 0 0,1 0 0,-1-1 0,1 1 0,-1 0 0,0 0 0,1-1 0,-1 1 0,1 0 0,-1-1 0,0 1 0,1 0 0,-1-1 0,0 1 21,21-21-1374,-7-3 783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2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55 376 6497,'-46'-117'2497,"44"113"-2343,1 0 1,-1 0 0,1 0-1,0 0 1,1 0-1,-1 0 1,1 0-1,0-1 1,-1 1-1,2 0 1,-1-2-155,1 4 57,0 0 0,-1 0 0,1 0 0,0 0 1,0 0-1,1 0 0,-1 0 0,0 0 0,1 1 0,-1-1 0,1 0 1,0 0-58,6-6 62,3-4-37,0 0 0,1 1-1,1 1 1,-1 0-1,2 1 1,-1 0-1,1 1 1,0 0-1,1 1 1,0 1-1,4-1-24,3 0-22,1 1 0,0 1 0,-1 1 0,1 1-1,1 1 1,-1 1 0,13 2 22,-34-1-12,0-1 0,0 1 0,0 1 0,0-1-1,0 0 1,0 0 0,0 1 0,0-1 0,0 1 0,0 0 0,0 0-1,0-1 1,-1 1 0,1 0 0,0 1 0,-1-1 0,1 0 0,0 0-1,-1 1 1,1-1 0,-1 1 0,0-1 0,0 1 0,1 0 0,-1-1 12,0 2-5,-1 0 1,1-1 0,-1 1-1,0-1 1,1 1 0,-1 0-1,0-1 1,-1 1 0,1 0-1,0-1 1,-1 1 0,1-1 0,-1 1-1,0-1 1,0 1 0,0-1-1,0 1 1,0-1 0,-1 0 4,-4 11 7,-1 1 1,2-1 0,0 1 0,0 0 0,2 1-1,0-1 1,-1 6-8,4-16 1,-1 1-1,1-1 1,0 0 0,0 1-1,1-1 1,-1 0 0,1 0-1,0 1 1,0-1 0,0 0-1,1 0 1,-1 0 0,1 0-1,0 0 1,0 0 0,1-1-1,-1 1 1,1-1 0,0 0-1,0 1 1,0-1-1,0 0 1,0-1 0,0 1-1,1 0 1,0-1 0,0 0-1,1 1 3,0-1 0,0 0 0,1 0 0,-1-1 0,0 0 1,1 0-1,-1 0 0,1 0 0,0-1 0,-1 0 0,1 0 0,-1 0 0,1-1 1,-1 0-1,1 0 0,-1 0 0,1-1 0,-1 0 0,0 0 0,0 0 1,0-1-1,0 0 0,0 1 0,0-2 0,0 1-3,2-3 13,0 1 1,0-1-1,0 0 0,-1 0 0,0-1 1,0 0-1,-1 0 0,0 0 1,0-1-1,0 0 0,-1 0 0,0 0 1,-1 0-1,0-1 0,1-4-13,-2 7 4,-1 0 0,0 0 0,0 0 0,0 0 0,-1-1 0,0 1 0,0 0 1,0 0-1,-1-1 0,0 1 0,0 0 0,-1 0 0,0 0 0,0 0 0,0 0 0,-1 0 0,0 1 0,0-1 0,0 1 0,-1 0 0,1 0 0,-1 0 0,-1 0 0,1 1 0,-1-1 0,1 1 0,-2-1-4,-2-1 7,1 0-1,-1 1 0,0 0 0,0 0 1,-9-3-7,16 7-109,-1 0 0,-1 0 1,1 0-1,0 1 1,0-1-1,0 1 1,0-1-1,0 1 0,0 0 1,0 0-1,-1 0 1,1 0-1,0 1 0,0-1 1,0 0-1,0 1 1,0 0-1,0-1 0,0 1 1,0 0-1,0 0 1,0 0-1,0 0 0,0 0 1,0 1-1,1-1 1,-1 0-1,1 1 0,-2 0 109,-11 19-1054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2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90 7306,'167'-55'2347,"-135"44"-1887,-28 9-399,1 0 0,0 0 0,-1 1 0,1 0 0,0 0 0,0 0 0,0 0 0,0 1 1,0 0-1,2 0-61,-5 0 5,0 0 1,1 1 0,-1-1-1,0 1 1,0-1-1,0 1 1,0 0 0,0 0-1,0 0 1,0 0 0,0 0-1,0 1 1,0-1-1,0 0 1,-1 1 0,1 0-1,-1-1 1,1 1 0,-1 0-1,0 0 1,1 0 0,-1-1-1,0 1 1,0 1-1,0-1 1,-1 0 0,1 0-1,0 0-5,1 8-19,1-1-1,-1 1 0,-1-1 0,0 1 0,0 7 20,0 28-52,-1 0 0,-2 0-1,-3 0 1,-4 16 52,28-121 1183,1 1 0,23-42-1183,-38 88 38,2 0 0,0 1 1,0-1-1,1 1 0,1 1 1,3-4-39,-8 10 3,0 1 1,0 0-1,1 0 0,0 0 1,-1 0-1,1 1 1,1 0-1,-1 0 1,0 0-1,1 1 1,-1 0-1,1 0 1,0 0-1,0 1 1,0-1-1,0 1-3,-3 1 0,-1 0-1,0 0 1,1 1-1,-1-1 1,1 0-1,-1 1 1,0 0-1,1-1 1,-1 1-1,0 0 1,0 0-1,0 0 1,1 1-1,-1-1 1,0 0-1,-1 1 0,1 0 1,0-1-1,0 1 1,-1 0-1,1 0 1,-1 0-1,1 0 1,-1 0-1,0 0 1,0 0-1,0 0 1,1 2 0,2 7-16,0-1 1,-1 1-1,0-1 1,-1 1-1,1 7 16,3 37-689,-2 32 689,-1-32-3474,4 23 3474,-3-55-831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5:52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1472 1428 10301,'-27'-4'461,"-27"-8"-461,50 11 40,1 0-1,-1 0 1,0-1-1,1 0 0,0 1 1,0 0-11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2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65 5601,'-2'-4'2377,"0"-2"-1361,0-5-304,2 11-344,0 0-80,0 0-120,21-12-80,-1 1-48,57-9-152,-50 20-624,-2 2-720,6 4 872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3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91 7034,'1'0'104,"0"0"1,1 0 0,-1 0-1,0 1 1,0-1 0,0 1 0,0-1-1,0 1 1,0-1 0,0 1 0,0-1-1,0 1 1,0 0 0,-1 0 0,1-1-1,0 1 1,0 0 0,-1 0 0,1 0-1,0 0 1,-1 0 0,1 0 0,-1 0-1,1 0 1,-1 0 0,1 0 0,-1 0-1,0 0 1,0 0 0,0 0 0,1 1-105,2 38-40,-4 44 245,-3 0 0,-4-1 0,-4 0 0,-14 48-205,17-94 24,2-7-11,-1-1-1,-7 17-12,15-46 9,0 1-1,0-1 0,-1 1 0,1-1 0,0 1 1,0-1-1,-1 1 0,1-1 0,0 0 0,-1 1 1,1-1-1,0 0 0,-1 1 0,1-1 1,-1 0-1,1 1 0,-1-1 0,1 0 0,-1 0 1,1 1-1,-1-1 0,1 0 0,-1 0 0,1 0 1,-1 0-9,1 0 18,-1 0-1,1 0 1,0-1 0,-1 1 0,1 0 0,-1-1 0,1 1 0,-1 0-1,1-1 1,0 1 0,-1 0 0,1-1 0,0 1 0,-1 0 0,1-1 0,0 1-1,0-1 1,-1 1 0,1-1 0,0 1 0,0-1 0,0 1 0,-1-1-1,1 1 1,0-1 0,0 1 0,0-1 0,0 1 0,0-1 0,0 1-1,0-1 1,0 1 0,1-1-18,-2-39 85,1 1 1,4-10-86,0-20 29,-2 25-19,0-14-5,2-1 0,3 1 0,9-34-5,-11 75-2,0-1 0,0 1 0,2 0 0,0 1 0,1-1 0,1 1-1,0 1 1,1 0 0,0 0 0,2 1 0,0 0 0,0 1 0,13-10 2,-23 21-2,0 0 0,1 0 1,-1 0-1,1 1 0,0-1 1,0 1-1,-1-1 0,1 1 1,0 0-1,0 0 0,0 0 1,1 0-1,-1 1 0,0-1 1,0 1-1,0 0 0,0 0 1,0 0-1,1 0 0,-1 1 1,1-1 1,-2 1-1,1 0 0,-1 1 0,0-1 0,1 0 0,-1 1 0,0-1 0,0 1 0,0 0 0,0 0 0,0-1 0,0 1 0,0 1 0,-1-1 0,1 0 0,-1 0 0,0 1 1,1-1-1,-1 0 0,0 1 0,0-1 0,-1 1 0,1 0 0,0-1 0,-1 1 0,0 0 1,1 7-4,0-1 1,-1 1-1,0 0 0,0-1 1,-2 1-1,1-1 0,-1 1 1,0-1-1,-1 0 0,0 1 0,0-1 1,-1-1-1,0 1 0,-1 0 4,-2 4-4,-1 0-1,0-1 0,-1 0 0,-1 0 0,1-1 0,-2 0 0,1-1 0,-12 8 5,17-14-69,0-1 0,0 1 0,-1-1 0,1 0 0,-1 0 0,0-1-1,0 0 1,0 0 0,0 0 0,-1 0 0,1-1 0,0 0 0,-1-1 0,1 1 0,0-1-1,-1-1 1,0 1 69,7 0-50,-1 0 1,1-1-1,-1 1 0,0 0 0,1 0 0,-1 0 1,1-1-1,-1 1 0,1 0 0,-1 0 0,1-1 1,-1 1-1,1-1 0,-1 1 0,1 0 0,-1-1 1,1 1-1,0-1 0,-1 1 0,1-1 0,0 1 1,-1-1-1,1 1 50,0-21-647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4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336 528 4025,'0'-4'272,"0"0"0,1 1 1,-1-1-1,-1 0 0,1 1 0,0-1 0,-1 0 1,0 1-1,0-1 0,-1 0-272,2 2 62,-1 0 0,0 1 0,0-1-1,0 1 1,-1-1 0,1 1 0,0 0-1,0 0 1,-1-1 0,1 1 0,-1 0 0,1 0-1,-1 0 1,1 0 0,-1 1 0,0-1 0,1 0-1,-1 1 1,0-1 0,0 1 0,1 0 0,-1-1-1,-1 1-61,-4 0 82,0 0 0,0 0 0,0 1 0,0 0 0,0 0-1,0 1 1,0-1 0,0 2 0,1-1 0,-1 1 0,1 0-1,-1 0 1,-1 2-82,-10 5 219,1 2 0,0 0 0,-14 14-219,12-9 109,0 1 1,2 1-1,-4 5-109,17-19 23,-1 1-1,1 0 0,1 0 1,-1 0-1,1 0 0,0 1 1,0-1-1,1 1 0,-1 0 1,2 0-1,-1 0 0,1 0 1,-1 6-23,2-10 10,0-1 1,0 1 0,1 0-1,-1-1 1,0 1 0,1-1 0,0 1-1,-1-1 1,1 1 0,0-1-1,0 1 1,1-1 0,-1 0-1,0 1 1,1-1 0,-1 0 0,1 0-1,0 0 1,0 0 0,0 0-1,0-1 1,0 1 0,0-1 0,0 1-1,0-1 1,1 0 0,-1 0-1,1 0 1,-1 0 0,1 0 0,-1 0-1,1-1 1,-1 1 0,3-1-11,7 2 23,1-1 1,0-1-1,0-1 1,0 1-1,-1-2 1,7-1-24,-7 1 4,0-1 1,-1 0-1,1 0 1,-1-1-1,0-1 1,0 0-1,9-5-4,-15 7 6,-1 0-1,1 0 1,-1 0-1,0-1 0,0 1 1,0-1-1,-1 0 1,1 0-1,-1-1 1,0 1-1,0 0 1,0-1-1,-1 0 1,1 0-1,-1 0 0,-1 0 1,1 0-1,0-2-5,-2 6 5,1 0 0,-1 0-1,0 0 1,0 0 0,1 0 0,-1 0-1,0 0 1,0 0 0,0 0-1,0-1 1,0 1 0,0 0-1,-1 0 1,1 0 0,0 0 0,0 0-1,-1 0 1,1 0 0,-1 0-1,1 0 1,-1 1 0,1-1-1,-1 0 1,1 0 0,-1 0-1,0 0 1,0 1 0,1-1 0,-1 0-1,0 1 1,0-1 0,0 0-1,0 1 1,0-1 0,0 1-1,1 0 1,-1-1 0,0 1 0,-1 0-5,0-1 5,0 1 0,0 0 0,0 1 1,0-1-1,0 0 0,0 0 0,0 1 1,1-1-1,-1 1 0,0 0 0,0-1 0,0 1 1,0 0-1,1 0 0,-1 0 0,0 1 1,1-1-1,-1 0 0,1 0 0,-1 2-5,-2 1 0,1 1 0,-1 0 0,1 0 0,1 0 0,-1 0 0,1 0 0,0 1 0,0-1-1,0 1 1,1-1 0,0 1 0,0 0 0,0-1 0,1 1 0,0 0 0,0 0 0,0-1 0,1 1-1,0 0 1,1 4 0,-1-5 0,0 0-1,1 0 0,0 0 0,-1-1 1,1 1-1,1-1 0,-1 1 0,1-1 1,-1 0-1,1 0 0,1 0 0,-1 0 1,0-1-1,1 1 0,0-1 0,0 0 1,0 0-1,0 0 0,0-1 0,1 1 1,-1-1-1,1 0 0,-1 0 0,5 0 1,2 0-4,0 0-1,0-1 1,1-1 0,-1 0-1,0 0 1,0-1-1,0-1 1,1 1-1,-2-2 1,1 0-1,10-4 5,-8 3 30,0-2 1,-1 0-1,1 0 0,-1-2 0,0 1 0,-1-1 1,0-1-1,0 0 0,3-4-30,-12 11 31,0 1 1,-1-1-1,1 0 0,0 0 0,-1 0 1,1 0-1,-1 0 0,0 0 0,0 0 0,0 0 1,0 0-1,0-1 0,0 1 0,0 0 1,-1-1-1,1 1 0,-1 0 0,0-1 1,1 1-1,-1-1 0,0 1 0,-1-1 0,1 1 1,0 0-1,-1-1 0,1 1 0,-1-1 1,0 1-1,0 0 0,0 0 0,0-1 1,0 1-1,-2-2-31,-2-2 55,-1-1 1,0 1-1,0 1 1,0-1-1,-1 1 0,0 0 1,0 0-1,-1 1 1,-1-1-56,2 2 8,0-1 0,-1 1 1,0 0-1,1 0 0,-1 1 1,0 0-1,0 1 0,0 0 0,0 0 1,-1 0-1,1 1 0,0 1 1,0-1-1,-1 1-8,9-1 0,0 0 0,0 1 0,0-1 0,1 0 0,-1 0 0,0 0 0,0 0 0,0 0 0,0 0 0,0 0 0,0 1 0,1-1 0,-1 0 0,0 0 0,0 0 0,0 0 0,0 0 0,0 1 0,0-1 0,0 0 0,0 0 0,0 0 0,0 0 0,0 1 0,0-1 0,0 0 0,0 0 0,0 0 0,0 0 1,0 1-1,0-1 0,0 0 0,0 0 0,0 0 0,0 0 0,0 1 0,0-1 0,0 0 0,0 0 0,-1 0 0,1 0 0,0 0 0,0 1 0,0-1 0,0 0 0,0 0 0,0 0 0,-1 0 0,1 0 0,0 0 0,0 0 0,0 1 0,0-1 0,0 0 0,-1 0 0,1 0 0,0 0 0,0 0 0,0 0 0,0 0 0,-1 0 0,1 0 0,0 0 0,0 0 0,0 0 0,0 0 0,19 6-21,2-5 11,0-1 1,0 0-1,-1-2 1,16-3 9,40-3-13,64 5-12,-139 3 18,1-1-1,-1 1 1,0 0 0,1 0 0,-1 0 0,0 0 0,1 1-1,-1-1 1,1 0 0,-1 0 0,0 1 0,1-1-1,-1 1 1,0-1 0,0 1 0,1 0 0,-1 0 0,0-1-1,0 1 1,0 0 0,0 0 0,0 0 0,0 0 7,-1 1-10,1-1 0,-1 1 0,0 0 0,1-1 1,-1 1-1,0 0 0,0 0 0,-1-1 0,1 1 0,0 0 1,0-1-1,-1 1 0,1 0 0,-1-1 0,0 1 1,1-1-1,-2 2 10,-19 44-31,15-37 25,1 1-1,0-1 1,1 1 0,0 0 0,0 1-1,2-1 1,-3 12 6,5-22 0,0 1 0,0-1 0,0 1 0,0 0 0,0-1 0,0 1 0,1 0 0,-1-1 0,0 1 0,1 0 0,-1-1 0,1 1 0,0-1 0,-1 1 0,1-1 0,0 0 1,0 1-1,0-1 0,0 0 0,0 1 0,0-1 0,0 0 0,1 0 0,-1 0 0,0 0 0,1 0 0,-1 0 0,1 0 0,-1-1 0,1 1 0,1 0-1,0 0 1,0-1-1,0 1 0,0-1 0,0 0 1,0 0-1,0 0 0,0 0 1,0 0-1,0-1 0,0 1 1,0-1-1,0 0 0,0 0 1,0 0 0,21-10-32,-1-1 0,3-2 32,30-16-30,-38 22 34,1-2-1,-2 0 0,1-1 0,-1-1 0,3-4-3,-13 10 3,-1 0-1,0 0 1,0-1-1,0 0 1,-1 0-1,0 0 1,0-1-1,-1 1 1,0-1-1,-1 0 0,1-1 1,-2 1-1,2-5-2,2-18 25,-1 1-1,-1-1 0,-2 1 0,-1-24-24,-14-121-7,6 96 0,-7-74 28,14 152-20,0 1-1,0-1 1,0 0-1,0 0 0,0 0 1,0 0-1,-1 0 1,1 0-1,0 1 0,-1-1 1,1 0-1,-1 0 1,1 0-1,0 1 0,-1-1 1,0 0-1,1 1 0,-1 0-1,1-1 1,0 1 0,-1 0 0,1 0 0,0 0 0,-1 0-1,1 0 1,0 0 0,-1 0 0,1 0 0,0 0-1,0 0 1,-1 1 0,1-1 0,0 0 0,-1 0-1,1 0 1,0 0 0,0 0 0,-1 0 0,1 1-1,0-1 1,0 0 0,-1 0 0,1 0 0,0 1 0,0-1-1,-1 0 1,-15 25-26,10-12 24,0 0 1,1 0-1,1 0 0,0 0 0,1 1 1,0 0-1,1 0 0,0 0 0,2 0 1,-1 0-1,2 0 0,0 0 0,2 11 2,8 44-42,11 79 171,-4 19-129,-15-117-127,-3 0-1,-1 0 1,-3-1 0,-2 1 0,-5 17 127,9-58-228,2-6-39,-1 0 0,1 0 0,-1 0 0,0-1 0,0 1 1,0 0-1,-1 0 0,0 2 267,-1-2-927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5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0 188 8066,'3'-5'157,"0"-2"28,1 0 0,0 0-1,0 0 1,1 1-1,0-1 1,0 1-1,1 0 1,-1 1-1,1-1 1,0 1-1,1 0 1,-1 1 0,1-1-1,0 1 1,3 0-185,110-48 139,-100 45-138,-1 1 0,1 1 1,0 0-1,0 2 0,9-1-1,-24 4 4,0-1 0,0 1-1,0 0 1,-1 1 0,1-1 0,0 1 0,2 1-4,-6-2-5,1 1 0,-1-1 0,0 1 0,0-1 0,0 1 1,0 0-1,0-1 0,0 1 0,0 0 0,-1 0 0,1 0 0,0 0 1,0 0-1,-1 0 0,1 0 0,0 0 0,-1 0 0,1 0 0,-1 0 1,0 0-1,1 1 0,-1-1 0,0 0 0,1 0 0,-1 0 0,0 1 0,0-1 1,0 0-1,0 0 0,0 0 0,-1 2 5,-1 10-43,-2 0-1,1-1 1,-1 1-1,-1-1 1,0 0 0,-4 5 43,-3 10-8,9-20 14,0 1-1,1 0 1,0-1 0,0 1-1,0 2-5,2-8 2,0-1-1,0 1 1,0 0-1,0-1 1,0 1-1,0-1 1,1 1-1,-1 0 1,0-1-1,1 1 1,-1-1-1,1 2-1,0-3 1,-1 1-1,1-1 0,-1 1 1,1 0-1,-1-1 0,1 1 1,-1-1-1,1 1 0,0-1 1,-1 0-1,1 1 0,0-1 1,-1 0-1,1 1 0,0-1 1,-1 0-1,1 0 0,0 1 0,0-1 1,-1 0-1,1 0 0,0 0 1,0 0-1,-1 0 0,1 0 1,0 0-1,8-2 1,0 0 0,-1 0 1,1 0-1,-1-1 1,1-1-1,-1 1 1,0-1-1,0 0 0,0-1 1,-1 0-1,0 0 1,0-1-1,0 0 0,-1 0 1,0-1-1,0 0 1,4-6-2,-7 10 1,-1 0 0,0 0 0,0 0 0,-1 0 0,1-1 0,-1 1 0,1 0 0,-1-1 0,0 0 0,-1 1 0,1-1 0,-1 1 0,1-1 0,-1 0 0,0 1 0,0-1 0,-1 0 0,1 1 0,-1-1 0,0 0 0,1 1 0,-2-1 0,1 1 0,0 0 0,-1-1 0,1 1 0,-1 0 0,0 0 0,0 0 0,-1 0 0,1 0 0,-1 0 0,1 1 0,-3-2-1,1-1-16,-1 1 1,-1 1-1,1-1 0,0 1 1,-1 0-1,1 0 0,-1 1 1,0-1-1,0 1 1,0 1-1,0-1 0,-1 1 1,1 0-1,0 0 0,0 1 1,-1 0-1,1 0 0,0 0 1,-1 1-1,0 0 16,-3 2-297,1 0 0,-1 1-1,0 0 1,1 1 0,0-1 0,-1 3 297,-18 11-720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5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 8130,'1'-1'166,"0"0"0,0 0 0,0-1 1,0 1-1,0 0 0,0 0 0,0 0 0,1 0 0,-1 0 1,0 0-1,1 0 0,-1 1 0,0-1 0,1 0 1,-1 1-1,1-1 0,-1 1 0,1-1 0,-1 1 1,1 0-1,0 0 0,-1 0 0,1 0 0,0 0-166,0 1-2,-1-1 0,1 2 0,-1-1 0,0 0 1,1 0-1,-1 0 0,0 1 0,0-1 0,0 0 0,0 1 0,0-1 0,0 1 0,0-1 0,0 1 0,0 0 0,-1-1 0,1 1 0,-1 0 0,0-1 0,1 1 0,-1 0 0,0 0 0,0 0 2,2 14-49,-1-1-1,-1 0 0,0 1 1,-1-1-1,-1 3 50,0 1-119,1 0 0,1 0 0,0 6 119,0-18-2,-1-11 318,-2-13 30,3 2-257,1-1 0,0 0-1,1 1 1,2-7-89,0 2 53,-3 12-40,1 0 1,0 0-1,0 0 1,1 0-1,0 0 0,1 1 1,2-5-14,-5 11-3,0 0 1,-1 0-1,1 0 0,0 0 1,0 0-1,-1 0 0,1 0 1,0 0-1,0 0 1,0 1-1,0-1 0,0 0 1,1 1-1,-1-1 0,0 1 1,0-1-1,0 1 0,0 0 1,1-1-1,-1 1 3,1 0-7,-1 0 0,1 1 0,-1-1 0,1 1 0,-1-1 0,1 1 0,-1-1 0,0 1 0,1 0 0,-1 0 0,0 0 0,0 0 0,0 0 0,1 0 1,-1 0-1,0 0 0,0 0 0,-1 0 0,1 1 0,0-1 0,0 0 7,4 8-174,-1-1 1,0 1-1,-1 0 1,0 0-1,0 0 1,-1 0 0,0 1-1,0-1 1,-1 1-1,-1-1 1,0 6 173,5 29-2803,0-16 1652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6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64 163 2977,'19'-79'1511,"-18"73"-1132,0 1 0,0-1 0,-1 0 1,0 1-1,0-1 0,0 0 0,0 1 1,-1-1-380,0 3 177,1 1 0,-1 0 0,1 0 0,-1 0 0,0 0 0,0 0 0,0 0 0,0 0 0,0 0 0,-1 0 1,1 0-1,0 0 0,-1 1 0,-1-2-177,2 3 32,1-1 0,-1 1 0,1 0 0,-1 0 1,1 0-1,-1-1 0,1 1 0,-1 0 0,1 0 0,-1 0 1,1 0-1,-1 0 0,1 0 0,-1 0 0,1 0 1,-1 1-1,1-1 0,-1 0 0,1 0 0,-1 0 0,1 0 1,-1 1-1,1-1 0,0 0 0,-1 0 0,1 1 0,-1-1 1,1 0-1,0 1 0,-1-1 0,1 0 0,-1 1 0,1-1 1,0 1-1,0-1 0,-1 1 0,1-1 0,0 1 0,0-1 1,0 1-1,-1-1 0,1 1 0,0-1-32,-10 27-134,8-24 208,-10 34-29,-8 39-45,18-72 7,1 0 0,0 1 0,0 0 0,1-1 0,0 1 0,-1-1 0,2 1 0,-1 0 0,0-1 0,1 1 0,0-1 0,0 1 0,0-1 0,1 1 0,-1-1 0,1 0 0,0 0 0,0 1 0,1-1 0,-1-1 0,1 1 0,0 0 0,0-1 0,0 1 0,1 0-7,0-2 9,-1 0-1,1 0 1,0 0 0,-1 0-1,1 0 1,0-1 0,0 0-1,0 0 1,0 0 0,0 0-1,0-1 1,1 1 0,-1-1 0,0 0-1,0 0 1,0-1 0,0 1-1,0-1 1,0 0 0,0 0-1,0 0 1,0-1 0,0 1-1,0-1 1,0-1-9,10-4-387,-1-1 0,-1 0 0,1-1 0,-1-1 0,-1 0 0,0 0 0,0-1 0,-1-1 0,-1 1 0,8-13 387,2-4-1010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7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4 5537,'-11'-2'2913,"9"0"-569,-2 4-1824,4 0-111,0-2-498,0 2-119,0 1-504,0-1-872,0 0 1056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7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0 575 6209,'8'-2'428,"0"0"0,-1 0-1,0 0 1,1-1 0,-1-1 0,0 1-1,-1-1 1,1 0 0,-1-1-1,1 1 1,3-5-428,7-8 38,-1 0 0,0-2 0,1-2-38,15-18 149,-26 33-154,0 0-1,0 0 1,1 0 0,7-3 5,-12 7-1,1 0 1,-1 1-1,1-1 1,0 1-1,0-1 1,-1 1-1,1 0 1,0 0-1,0 1 0,0-1 1,0 1-1,0-1 1,0 1-1,0 0 1,3 0 0,-4 1-4,0 0 0,0 0 1,0 0-1,0 1 0,-1-1 0,1 0 1,0 1-1,-1-1 0,0 1 1,1 0-1,-1-1 0,0 1 0,1 0 1,-1 0-1,0 0 0,-1 0 1,1 0-1,0 0 0,0 0 0,-1 0 1,1 0-1,-1 0 0,0 0 1,0 1-1,0 0 4,2 13-24,-1 1 0,0 0 0,-1 1 24,-1-6-18,0 56 5,5-86 303,1 0 0,1 0 0,1 1 0,1 0 1,5-9-291,-7 16 29,-1 1 0,1 0 0,1 0 0,0 1 0,0 0 0,0 0 0,1 0 0,5-2-29,-8 6 1,0 0-1,0 1 1,1-1 0,-1 1 0,1 1 0,0-1 0,0 1 0,0 0 0,0 0 0,0 1 0,0 0 0,0 0 0,7 0-1,-12 1-3,1 0 1,0 0-1,-1 0 0,1 1 1,0-1-1,-1 1 1,1-1-1,0 1 1,-1-1-1,1 1 1,-1 0-1,1 0 0,-1 0 1,1 0-1,-1 0 1,0 0-1,0 0 1,1 0-1,-1 1 1,0-1-1,0 0 0,0 1 1,0-1-1,0 1 1,-1-1-1,1 1 1,0-1-1,-1 1 3,3 6-12,-1 0 0,0 0-1,-1 0 1,0 0 0,0 4 12,0-2-6,1 2-24,0 8-37,1 0-1,1 0 1,3 8 67,-6-24-13,0 0 1,0 0 0,0 0-1,1-1 1,-1 1-1,1 0 1,0-1 0,1 0-1,-1 1 1,0-1-1,1 0 1,0 0 0,-1-1-1,1 1 1,0 0-1,1-1 1,-1 0 0,0 0-1,1 0 1,0 0 12,0-1-9,0 0 1,0 0-1,0-1 0,1 0 1,-1 0-1,0 0 1,0 0-1,1-1 0,-1 0 1,0 1-1,0-2 0,0 1 1,0 0-1,0-1 1,0 0-1,0 0 0,0 0 1,2-2 8,7-4-13,-1-1-1,0 0 1,0-1 0,7-8 13,-5 3 35,-1 0 0,0 0 0,-1-2 0,0 1 1,-2-1-1,7-14-35,-13 23 41,0 0 0,-1-1 1,0 0-1,0 0 0,-1 0 0,0 0 0,-1 0 1,1 0-1,-2-1 0,0 1 0,0 0 1,0 0-1,-1-1 0,-1 1 0,-1-7-41,-8-15 101,-2 0 0,0 0 0,-3 1 0,0 1-1,-15-19-100,27 42 19,3 3-12,-1 0 1,0 0-1,1 1 0,-1-1 0,0 1 0,0-1 0,-1 1 0,1 0 0,0-1 0,-1 1 0,1 0 0,-1 1 0,0-1 0,0 0 0,1 1 1,-3-1-8,5 2 0,0 0 0,0 0 0,-1 0 0,1 0 0,0 0 0,-1-1 0,1 1 0,0 0 0,0 0 0,-1 0 1,1 0-1,0 0 0,0 0 0,-1 0 0,1 1 0,0-1 0,-1 0 0,1 0 0,0 0 0,0 0 1,-1 0-1,1 0 0,0 0 0,0 0 0,-1 1 0,1-1 0,0 0 0,0 0 0,0 0 0,-1 1 0,1-1 1,0 0-1,0 0 0,0 0 0,0 1 0,0-1 0,-1 0 0,1 0 0,0 1 0,0-1 0,0 0 1,0 1-1,0-1 0,0 0 0,0 0 0,0 1 0,0-1 0,0 0 0,0 0 0,0 1 0,0-1 0,0 0 1,0 1-1,0-1 0,0 0 0,6 19 7,4 4-15,0 0 1,3 1 7,-4-8 3,-2 0 0,0 0 0,0 0 0,-2 1 0,0 2-3,5 20 16,-3 1 1,-1 0 0,0 30-17,-2 124-706,-4-167 376,4-21-3131,-4-6 2556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7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0 131 7258,'11'-87'2624,"24"74"-2296,2-1-64,-1 5-248,-5 1-104,0 10-256,0 2-552,-6 5-880,-2 1-505,-3 2 1281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8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1 107 3673,'2'1'443,"0"0"0,0 0 0,1 0 0,-1-1 0,0 1 0,0-1 0,1 1 0,-1-1-1,0 0 1,2 0-443,0 0 492,7 1-320,1-2 1,-1 0-1,0 0 1,0-1-1,0 0 1,0 0-1,0-2 1,0 1-1,6-4-172,-7 3 99,0-1 0,-1 0 0,1-1 0,-1 0 0,0 0-1,5-6-98,-4 4 115,-9 7-104,0 1-1,0-1 1,-1 0-1,1 1 1,0-1-1,0 0 1,-1 0-1,1 0 1,0 1-1,-1-1 1,1 0-1,-1 0 0,1 0 1,-1 0-1,0 0 1,1 0-1,-1 0-10,0 0 6,0 1-1,0-1 1,0 1-1,0-1 1,0 1 0,0-1-1,-1 1 1,1-1-1,0 1 1,0-1-1,0 1 1,-1-1-1,1 1 1,0-1-1,-1 1 1,1 0-1,0-1 1,-1 1-1,1-1 1,0 1-1,-1 0 1,1-1-1,-1 1-5,-2-2 14,1 1-1,-1 0 0,0 0 0,0 0 0,0 0 0,0 0 0,0 1 0,0-1 0,0 1 0,-1 0-13,-3-1 4,1 1 0,0 1 0,0-1-1,-1 1 1,1 0 0,0 0 0,0 1 0,0 0-1,0 0 1,0 0 0,1 1 0,-1-1-1,0 2 1,1-1 0,0 0 0,0 1-1,0 0 1,0 0 0,1 1 0,0-1 0,-1 2-4,0 1 4,0 0 0,1 0 0,0 1 0,0 0 0,1-1 0,0 1 1,0 0-1,1 1 0,0-1 0,1 0 0,-1 1 0,2-1 0,-1 1 1,1-1-1,1 6-4,-1-9 7,0 0 1,1 0-1,0 0 1,0 0-1,0 0 0,1-1 1,0 1-1,0 0 1,0-1-1,0 1 1,1-1-1,0 0 0,0 1 1,0-1-1,0-1 1,0 1-1,1 0 1,0-1-1,0 0 0,0 0 1,0 0-1,0 0 1,0-1-1,1 1 1,2 0-8,2 0 33,-1 0 0,0-1 0,1 0 0,-1 0 1,1-1-1,-1 0 0,1-1 0,0 1 1,0-2-1,-1 1 0,1-1 0,-1-1 0,1 1 1,4-3-34,8-3 134,-1 0 0,0-1 0,18-11-134,-29 14 75,0 0 0,0-1 0,-1 0-1,1-1 1,-1 0 0,0 0 0,-1-1 0,6-8-75,-11 12 34,0 1 0,0 0-1,-1-1 1,1 1 0,-1-1 0,0 0-1,0 0 1,-1 1 0,1-1-1,-1 0 1,0 0 0,0 0 0,0 1-1,0-1 1,-1 0 0,1 0 0,-1 1-1,0-1 1,0 0 0,0 1-1,-1-1 1,1 1 0,-1-1 0,0 1-1,-1-1-33,0-2 31,-1 0 0,0 0 0,0 0 0,-1 0 0,0 1 0,0 0-1,0 0 1,-1 0 0,0 1 0,1-1 0,-2 1 0,-5-2-31,12 5 0,-1 1 1,1 0-1,0 0 1,0 0 0,-1-1-1,1 1 1,0 0-1,-1 0 1,1 0-1,-1 0 1,1 0 0,0 0-1,-1 0 1,1 0-1,0 0 1,-1 0 0,1 0-1,0 0 1,-1 0-1,1 0 1,0 0-1,-1 0 1,1 0 0,0 1-1,-1-1 1,1 0-1,0 0 1,-1 0-1,1 1 1,0-1 0,-1 0-1,1 0 1,0 0-1,0 1 1,-1-1-1,1 0 0,0 1-1,0-1 0,0 0 0,0 0 0,0 1 0,0-1 0,0 0 0,0 0 0,0 1-1,0-1 1,0 0 0,0 0 0,0 0 0,0 1 0,0-1 0,0 0 0,1 0 0,-1 1-1,0-1 1,0 0 0,0 0 0,0 0 0,0 1 0,1-1 0,-1 0 0,0 0 0,0 0-1,0 0 1,0 0 0,1 1 0,-1-1 0,0 0 0,0 0 0,1 0 0,-1 0-1,0 0 1,0 0 0,0 0 0,1 0 0,-1 0 0,0 0 0,0 0 0,1 0 0,-1 0-1,0 0 1,1 0 1,21 1-6,1-2 0,0 0-1,0-2 1,11-3 6,55-5-13,-69 9 9,-4 0-1,0 1 0,0 0 0,-1 1 0,1 1 0,0 0 0,0 1 0,13 4 5,-27-6-5,0 1-1,0-1 1,0 1 0,0 0 0,0 0-1,0 0 1,0 0 0,0 0 0,0 0-1,0 1 1,0-1 0,0 0-1,-1 1 1,1 0 0,-1-1 0,1 1-1,-1 0 1,0 0 0,0 0-1,1 0 1,-1 0 0,-1 0 0,1 0-1,0 0 1,0 0 0,-1 0 0,1 0-1,-1 1 1,0-1 0,0 0-1,1 0 1,-2 1 5,0 8-13,0-1 0,-1 0 0,-1 1 0,0-1-1,0 0 1,-4 5 13,-7 32-3,14-46 3,-1 0 0,1 0 0,0 0-1,0 1 1,0-1 0,0 0 0,0 0 0,0 1-1,0-1 1,1 0 0,-1 0 0,0 0 0,1 1-1,-1-1 1,1 0 0,-1 0 0,1 0 0,0 0-1,-1 0 1,1 0 0,0 0 0,0 0-1,-1 0 1,1 0 0,0-1 0,0 1 0,0 0-1,0 0 1,0-1 0,0 1 0,0-1 0,1 1-1,-1-1 1,0 1 0,0-1 0,0 0 0,1 1-1,-1-1 1,0 0 0,0 0 0,0 0-1,1 0 1,-1 0 0,0 0 0,7 0 3,0-1 0,0 1 0,0-1 0,-1-1-1,1 0 1,4-1-3,33-13 7,-1-3-1,-1-1 0,29-19-6,-65 34-3,-2 3 7,0-1 0,-1 0 0,1 0 0,-1 0 0,0 0 1,0-1-1,0 1 0,0-1 0,1-3-4,-4 6 7,0-1 1,0 1-1,-1-1 0,1 0 1,0 1-1,-1-1 1,1 0-1,-1 1 1,0-1-1,1 0 1,-1 0-1,0 1 1,0-1-1,0 0 1,0 0-1,-1 0 0,1 1 1,0-1-1,-1 0 1,1 0-1,-1 1 1,0-1-1,1 0 1,-1 1-1,0-1 1,0 1-1,0-1 0,0 1 1,0 0-1,-1-1-7,0-1 20,0 0-1,-1 0 1,1 0-1,-1 1 1,0-1 0,0 1-1,0 0 1,0-1-1,0 1 1,0 1-1,0-1 1,-1 0-1,1 1 1,-1 0-1,1 0 1,-1 0-1,0 0 1,0 0-20,1 1 4,0 0 0,0 0-1,0 1 1,0-1 0,0 1 0,0 0 0,1-1 0,-1 1 0,0 0-1,0 1 1,1-1 0,-1 0 0,0 1 0,1 0 0,0-1-1,-1 1 1,1 0 0,0 0 0,0 1 0,0-1 0,0 0-1,-1 3-3,-4 4-7,1 1-1,0 0 1,0 1-1,1-1 1,0 1-1,1 0 0,0 1 1,1-1-1,1 1 1,-1-1-1,2 1 0,0 0 1,0-1-1,1 1 1,0 0-1,2 5 8,-2-14-14,1 0-1,-1-1 1,1 1-1,0 0 1,0-1 0,0 1-1,0-1 1,1 1-1,-1-1 1,1 1-1,-1-1 1,1 0 0,0 0-1,0 0 1,0 0-1,0 0 1,0 0 0,1 0-1,-1-1 1,2 2 14,0-2-16,0 1-1,0-1 1,0 0 0,0-1 0,0 1 0,0 0 0,0-1 0,0 0-1,0 0 1,0 0 0,0-1 0,0 1 0,1-2 16,9-1-26,0-1 0,0-1 0,-1 0 1,0-1-1,0 0 0,0-1 0,5-5 26,-10 6-10,0 1 0,-1-1 0,0-1 0,0 1 0,0-1 0,-1-1 0,4-5 10,-7 9-2,-1 0-1,1 0 1,-1-1 0,0 0 0,0 1 0,0-1 0,-1 0 0,1 0-1,-1 1 1,0-1 0,-1 0 0,1 0 0,-1 0 0,0 0 0,0-2 2,0 6 1,-1 0 0,1-1 0,0 1 1,0 0-1,0 0 0,0 0 0,-1-1 0,1 1 1,-1 0-1,1 0 0,-1 0 0,1 0 1,-1 0-1,0 0 0,1 0 0,-1 0 0,0 0 1,0 0-2,0 0 1,0 1 0,1 0 0,-1 0 0,1 0 0,-1-1 1,0 1-1,1 0 0,-1 0 0,0 0 0,1 0 0,-1 0 0,1 0 1,-1 0-1,0 1 0,1-1 0,-1 0 0,0 0 0,1 0 0,-1 1 1,1-1-1,-1 0 0,1 0 0,-1 1 0,0-1-1,-2 3 3,-1 0-1,1 0 1,-1 0-1,1 1 0,0-1 1,0 1-1,1 0 1,-2 1-3,1 2 2,0-1 1,0 1-1,0 0 1,1 0-1,0 0 1,0 0-1,1 0 1,0 0-1,0 1 1,1-1-1,0 0 1,0 1-1,0-1 1,1 0-1,2 8-2,-2-12-58,0 1 1,0 0-1,0-1 0,0 1 0,1-1 0,-1 1 0,1-1 0,0 0 0,0 0 0,1 1 0,-1-1 0,0-1 0,1 1 0,0 0 0,0-1 0,0 1 0,0-1 0,0 0 0,0 0 0,0 0 0,1 0 0,-1-1 1,1 0-1,0 1 0,-1-1 0,1 0 0,0-1 0,-1 1 0,1-1 0,0 1 0,3-1 58,3-1-687,0 0 0,0-1 0,0 0 1,-1-1-1,1 0 0,5-2 687,24-8-1330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58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1879 12455,'1'-8'19,"2"-3"5,1 1 1,0-1-1,0 1 0,1 0 1,1 0-1</inkml:trace>
  <inkml:trace contextRef="#ctx0" brushRef="#br0" timeOffset="-1">1475 1635 12060,'-1'2'0,"-2"2"0,1 0 1,-1-1-1,-2 3 0,5-6 1,-1 0 0,1 0 0,0 0 0,-1 0 0,1 0 0,0 0 0,0 0 0,-1 0-1,1 0 1,0 0 0,0 0 0,-1 0 0,1-1 0,0 1 0,0 0 0,-1 0 0,1 0 0,0 0 0,0-1-1,0 1 1,-1 0 0,1 0 0,0-1 0,0 1 0,0 0 0,0 0 0,0-1 0,-1 1 0,1 0 0,0 0-1,0-1 1,0 1 0,0 0 0,0-1 0,0 1 0,0 0 0,0 0 0,0-1 0,0 1 0,0 0 0,0-1-1,-2-10 2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9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1 495 6457,'18'-20'835,"1"0"1419,-19 24-1283,-8 16-476,6-15-485,0-1 0,1 0 1,-1 0-1,1 0 1,0 1-1,0-1 0,0 0 1,1 1-1,-1-1 0,1 1 1,0-1-1,1 1 0,-1-1 1,1 1-1,0-1 1,0 0-1,0 1 0,0-1 1,1 0-1,0 0 0,0 0 1,0 0-1,0 0 1,1 0-1,-1 0 0,3 2-10,0-1-2,0 0 0,1-1-1,-1 1 1,1-1 0,0 0 0,0 0-1,0-1 1,0 0 0,1 0 0,0 0-1,-1-1 1,1 0 0,0 0 0,0-1-1,0 0 1,3 0 2,-2 0 3,0-1 0,0-1 1,0 1-1,0-1 0,0-1 0,0 1 0,0-2 1,-1 1-1,1-1 0,-1 0 0,1 0 0,-1-1 1,0 0-1,-1 0 0,1-1 0,-1 1 0,1-2 1,3-4-4,-3 4 57,-1-1 1,0 0-1,-1-1 1,1 0-1,-1 1 1,-1-2 0,0 1-1,0 0 1,0-1-1,-1 0 1,0 0 0,-1 0-1,0 0 1,-1 0-1,0 0 1,0-4-58,-2-32 149,-3 0-1,-2 0 1,-2 0-1,-1 0 1,-3-1-149,-11-55 70,19 81-53,4 14-2,-1-1 0,-1 0 0,1 1 0,-1-1 0,0 1 0,-1 0 0,-1-4-15,4 10 0,0 0 1,0 0 0,0 0-1,0 0 1,0 0 0,0 0-1,-1-1 1,1 1-1,0 0 1,0 0 0,0 0-1,0 0 1,0 0 0,0 0-1,0 0 1,-1 0-1,1 0 1,0 0 0,0 0-1,0 0 1,0 0 0,0-1-1,-1 1 1,1 0-1,0 0 1,0 0 0,0 0-1,0 0 1,0 0 0,-1 1-1,1-1 1,0 0-1,0 0 1,0 0 0,0 0-1,0 0 1,0 0 0,-1 0-1,1 0 1,0 0-1,0 0 1,0 0 0,0 0-1,0 0 1,0 1 0,0-1-1,0 0 1,-1 0-1,1 0 1,0 0 0,0 0-1,0 0 1,0 0 0,0 1-1,0-1 1,0 0-1,0 0 1,0 0 0,0 0-1,0 0 1,0 1 0,0-1-1,0 0 1,0 0-1,0 0 1,0 0 0,0 1-1,-3 14-48,3-7 52,0 10 1,0-1 0,1 0 0,0 1 0,2-1 0,0 0 0,1 0 0,1-1 0,2 6-5,20 54 13,18 33-13,17 44 7,-48-117-84,-9-25-328,0-1-1,-1 1 1,1 9 405,-3-15-2599,-4-10 1668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19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35 178 5977,'-33'-72'2453,"33"71"-2377,0 0 0,-1 0 0,1 0 1,0 0-1,-1-1 0,1 1 0,0 0 0,0 0 1,0 0-1,0-1 0,0 1 0,1 0 0,-1 0 1,0 0-1,1-1 0,-1 1 0,0 0 0,1 0 1,-1 0-1,1 0 0,0 0 0,-1 0 0,1 0 1,0 0-1,0 0 0,-1 0 0,1 0-76,2-1 102,0 0 1,0 0-1,-1 1 0,1-1 0,0 1 0,0-1 0,2 0-102,-1 1 124,31-13 329,0 1-1,23-4-452,-39 12 85,0 1 0,0 1 0,1 1 0,-1 1 0,16 1-85,-32 0 1,1 0 0,0 0 0,-1 1 0,1-1-1,-1 1 1,1 0 0,-1 0 0,0 1 0,1-1 0,-1 1 0,0-1 0,0 1-1,0 0 1,0 0 0,0 1 0,2 1-1,-3-1-7,0-1 0,0 1 0,-1-1 0,1 1-1,-1 0 1,0 0 0,0 0 0,0-1 0,0 1 0,0 0 0,-1 0 0,1 0-1,-1 0 1,0 0 0,0 0 0,0 1 0,0-1 0,0 0 0,-1 2 7,-8 27-10,6-23 11,0 1-1,0 1 1,1-1-1,1 0 1,-1 2-1,2-11 0,0 1 1,0 0-1,0 0 1,0-1 0,0 1-1,0 0 1,1-1-1,-1 1 1,0-1-1,1 1 1,-1 0 0,1-1-1,0 1 1,0-1-1,-1 1 1,1-1-1,0 0 1,0 1 0,0-1-1,1 0 1,-1 1-1,0-1 1,0 0-1,1 0 1,-1 0-1,1 0 1,-1-1 0,0 1-1,1 0 1,0 0-1,0 0 0,6 0-7,0 0 0,-1 0 0,1-1 0,0 1 0,-1-2 0,1 1-1,0-1 1,0 0 0,-1-1 0,1 0 0,-1 0 0,0 0 7,17-4-171,-17 4-89,-1 1-1,1-1 1,0 0-1,-1 0 1,0-1-1,1 0 1,-1 0-1,0-1 1,0 0-1,-1 0 1,1 0-1,2-3 261,5-13-897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20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 6689,'-10'26'3774,"2"-1"-3396,-5 10-316,1 0 0,1 2 1,3-1-1,0 1 0,3 0 0,1 1 1,1-1-1,3 1 0,1 4-62,-1-37-1,0-1-1,0 1 1,1 0-1,0 0 1,0-1-1,0 1 1,0 0-1,1-1 1,0 1 0,0-1-1,0 0 1,0 1-1,1-1 1,0 0-1,1 2 2,-1-4 3,1 1 0,-1-1 0,0 1-1,1-1 1,-1 0 0,1 0 0,0-1-1,0 1 1,-1-1 0,1 0 0,0 0 0,0 0-1,0 0 1,0-1 0,1 1 0,-1-1-1,3-1-2,1 1 5,0-1 0,1-1 0,-2 0 0,1 0 0,0 0 0,0-1 0,-1 0 0,1 0 0,-1-1-1,0 0 1,0-1-5,12-7 9,-1-1 0,-1 0-1,9-10-8,-18 15 6,0 0-1,-1-1 0,0 1 1,0-1-1,-1-1 0,0 0 1,-1 1-1,0-2 0,-1 1 1,0 0-1,0-1 0,1-8-5,-4 28 36,1 5-41,-1 0 1,2-1-1,1 5 5,16 34 20,-19-50-21,0 0 1,0-1 0,1 1-1,-1 0 1,1-1 0,-1 1-1,1-1 1,0 1 0,0-1-1,-1 0 1,1 0-1,0 0 1,0 0 0,0 0-1,0 0 1,1 0 0,-1-1-1,0 1 1,0-1-1,0 1 1,0-1 0,1 0-1,-1 0 1,0 0 0,0 0-1,0-1 1,1 1 0,-1 0-1,0-1 1,0 0-1,0 1 1,0-1 0,0 0-1,0 0 1,0 0 0,0 0-1,0 0 1,0-1-1,-1 1 1,2-1 0,9-11 28,-1 0-1,0-1 1,0 0 0,-2 0-1,1-1 1,-2-1-1,6-12-27,21-37 246,-34 62-234,0 1-1,1 0 1,0-1 0,-1 1 0,1 0 0,0 0-1,0 0 1,0 0 0,0 0 0,0 1 0,1-1-1,-1 1 1,0-1 0,1 1 0,2-1-12,-3 2 1,0-1 1,1 1 0,-1 0 0,1 0-1,-1 0 1,1 0 0,-1 1 0,0-1 0,1 1-1,-1-1 1,0 1 0,1 0 0,-1 0-1,0 0 1,0 0 0,0 0 0,2 2-2,6 4 0,0-1 0,0 2 0,-1 0 0,0 0 0,-1 0 0,0 1 0,0 1 0,0 0 0,13 21-74,17 32 74,-23-35-134,2-1 0,0 0 0,4 1 134,-11-20 32,-9-8-21,0-1 0,-1 1 0,1-1 0,0 1 0,-1-1 0,1 1 0,-1-1 0,1 1 0,0-1 0,-1 0-1,1 1 1,-1-1 0,0 0 0,1 1 0,-1-1 0,0 0 0,1 0 0,-1 0-11,91-188 793,-70 144-634,-17 35-135,1 1-1,0 0 1,1 1-1,-1-1 1,4-2-24,-8 10 1,0 0 0,0-1 0,0 1 0,0 0 0,0 0 0,0 0 0,0-1 0,1 1 0,-1 0 0,0 1 0,1-1 0,-1 0 0,1 0 0,-1 1 0,1-1 0,-1 0 0,1 1 0,0 0 0,-1-1 0,1 1 0,0 0 0,-1 0 0,1 0 0,0 0 0,-1 0 0,1 0 0,-1 0 0,1 1 0,0-1 0,-1 1 0,1-1 0,-1 1 0,1-1 0,-1 1 0,2 1-1,-1 0-3,1 0-1,-1 0 0,0 0 1,0 1-1,0-1 0,0 1 1,-1 0-1,1-1 0,-1 1 1,1 0-1,-1 0 0,0 0 0,0 0 1,0 0-1,0 2 4,5 52-126,-5-42 65,1 26-132,-2-25-200,1 0 1,0 0 0,1 0-1,1 0 1,0 0 0,2 3 392,-1-11-197,0 0 0,0-1 0,1 1 0,2 2 197,-7-10-2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22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296 393 1456,'0'0'1074,"0"0"29,0 0-126,0-4 948,0 1-1791,0 0 0,-1 0 1,1 1-1,-1-1 0,0 0 1,0 0-1,0 1 0,0-1 1,-1 1-1,1-1 0,-1 1 1,1-1-1,-1 1 0,0 0 1,0 0-1,0-1 0,0 2 1,0-1-1,0 0 0,-1 0 1,1 1-1,-1-1 0,1 1 1,-1 0-1,0-1 0,1 1 1,-1 1-1,0-1 0,-2 0-134,-8-3-30,0 2 1,0 0-1,-1 0 0,1 1 0,-1 0 30,13 1 33,-7 1-45,1-1 0,0 1 0,0 0 0,0 1 0,0 0-1,0 0 1,0 0 0,1 1 0,-1 0 0,1 0 0,0 0 0,-1 1-1,-4 4 13,4-3-39,1-1-23,1 0 1,-1 0-1,1 1 1,0 0-1,0 0 1,1 0-1,-2 3 62,5-7-15,0 0 0,0 0 0,0 0 0,0 0 0,0 0 0,1 0 0,-1 0 0,1 1 0,-1-1 0,1 0 0,-1 1 0,1-1-1,-1 0 1,1 1 0,0-1 0,0 0 0,0 1 0,0-1 0,0 1 0,0-1 0,0 0 0,1 1 0,-1-1 0,0 0 0,1 1-1,-1-1 1,1 0 0,-1 0 0,1 1 0,0-1 0,-1 0 0,1 0 0,0 0 0,0 0 0,0 0 0,0 0 0,0 0 15,2 2-4,0-1 0,0 0 0,0 0 0,0 0 0,0 0 0,1 0 0,-1-1 0,0 1 0,1-1 0,0 0 0,-1 0 0,1 0 0,0-1 0,-1 1 0,1-1 0,0 0 0,2 0 4,2 0 38,0-1 1,0 1 0,0-1 0,0-1 0,0 0 0,0 0 0,-1 0 0,1-1 0,-1 0-1,1-1 1,-1 1 0,0-1 0,0-1 0,-1 1 0,1-1 0,-1-1 0,0 1-1,0-1 1,-1 0 0,0 0 0,0 0 0,0-1 0,-1 0 0,4-7-39,-3 4 100,1-1 0,-2 0 1,1 0-1,-2 0 1,1-1-1,-2 1 0,1-1 1,-2 0-1,1 0 1,-2 1-1,1-1 0,-2 0 1,0 0-1,0 0 0,-1 0 1,-2-8-101,-2 2 89,0 1 1,-2-1-1,1 2 1,-2-1 0,0 1-1,-1 0 1,-7-6-90,16 21 1,1-1 0,-1 1 1,0 0-1,0 0 0,0 0 1,1 0-1,-1 0 1,0 0-1,-1 1 0,1-1 1,0 0-1,0 0 0,0 1 1,0-1-1,0 1 1,-1-1-1,1 1 0,0-1 1,-1 1-1,1 0 0,0 0 1,-1 0-1,1-1 0,0 1 1,-1 0-1,0 1-1,0 0 0,0 0-1,0 0 1,0 0 0,1 0-1,-1 1 1,1-1 0,-1 1-1,1-1 1,-1 1 0,1 0-1,0-1 1,0 1-1,-1 0 1,1 0 0,1 0-1,-1 0 1,0 0 0,-3 7-8,0 0 0,1 0 0,0 1 1,1-1-1,0 1 0,0-1 0,1 1 0,0-1 0,1 1 0,0 0 1,1-1-1,0 1 0,0-1 0,1 1 0,0-1 0,1 1 0,0-1 0,0 0 1,1 0-1,0 0 0,1-1 0,0 0 0,0 1 0,1-2 0,0 1 1,0-1-1,1 0 0,1 1 8,15 14-115,1-1 1,1-2-1,1-1 0,25 14 115,-38-24-100,0 0-1,-1 1 1,9 8 100,-20-17-6,-1 0 1,1 0-1,0 0 0,-1 0 1,1 0-1,-1-1 1,1 1-1,0 0 1,-1 0-1,1 0 0,-1-1 1,1 1-1,0 0 1,-1 0-1,1-1 0,-1 1 1,1-1-1,-1 1 1,1 0-1,-1-1 1,1 1-1,-1-1 0,0 1 1,1-1-1,-1 1 1,0-1-1,1 1 1,-1-1-1,0 0 0,0 1 1,1-1-1,-1 1 1,0-1 5,15-28-217,-12 22 251,31-44-13,-26 40-9,-7 10-8,-1 1 1,0 0-1,0-1 0,0 1 0,0 0 0,1-1 0,-1 1 0,0 0 0,0-1 0,1 1 0,-1 0 1,0-1-1,1 1 0,-1 0 0,0 0 0,1 0 0,-1-1 0,0 1 0,1 0 0,-1 0 0,1 0 1,-1 0-1,0 0 0,1-1 0,-1 1 0,1 0 0,-1 0 0,0 0 0,1 0-4,3 10 68,-3 22-25,-1-28-39,0 2-81,-1-5 35,1 0 0,0 0 0,0 0 0,0 0-1,0 0 1,0 0 0,0 0 0,0 0 0,0 0 0,0 0 0,1 0 0,-1 0-1,0 0 1,1 0 0,-1 0 0,0 0 0,1-1 0,-1 1 0,1 0 0,-1 0-1,1 0 1,0-1 0,-1 1 0,1 0 0,0-1 0,0 1 0,-1 0-1,1-1 43,22 8-509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23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0 260 5985,'3'4'311,"6"13"315,1 0-1,1 0 1,0-1 0,10 11-626,-17-24-11,-1 1 0,0-1 0,1 0 0,-1 0 0,1 0 0,0 0 0,0-1 0,0 0 0,0 0 0,1 0 0,-1 0 1,1 0-1,-1-1 0,1 0 0,-1 0 0,1 0 0,0-1 0,-1 1 0,1-1 0,0 0 0,0 0 0,0-1 11,-1 0 15,-1 0 0,1-1-1,-1 1 1,1-1 0,-1 1 0,0-1 0,0 0 0,0 0 0,0-1 0,0 1 0,0 0-1,-1-1 1,1 0 0,-1 0 0,0 0 0,0 0 0,0 0 0,0 0 0,0 0 0,-1-1-1,1 1 1,-1-1 0,0 1 0,0-1 0,0-1-15,2-4 127,-2 0 0,1-1 0,-1 1 0,0 0 0,-1-1 0,0 1 0,0 0 0,-1-1 0,-2-6-127,-2-5 190,-1-4 67,13 44-257,1 5-23,56 179-174,-62-173-132,-2-30 326,0 1 0,0-1 0,1 1 0,-1-1-1,0 0 1,0 1 0,0-1 0,0 1 0,0-1 0,0 1 0,-1-1 0,1 1 0,0-1 0,0 1-1,0-1 1,0 1 0,0-1 0,-1 0 0,1 1 0,0-1 0,0 1 0,-1-1 0,1 0 0,0 1 0,-1-1-1,1 0 1,0 1 0,-1-1 0,1 0 0,0 0 0,-1 1 0,1-1 0,-1 0 0,1 0 0,-1 1-1,1-1 1,0 0 0,-1 0 0,1 0 0,-1 0 0,1 0 0,-1 0 0,1 0 0,-1 0 0,1 0 0,-1 0-1,1 0 1,-1 0 0,1 0 0,0 0 0,-1-1 0,1 1 0,-1 0 0,1 0 0,-1 0 0,1-1-1,0 1 1,-1 0 0,1 0 0,-1-1 0,1 1 3,-11-16 246,11 15-243,0 1 0,-1-1 0,1 1 0,0-1 0,-1 1-1,1-1 1,0 1 0,0-1 0,0 1 0,-1-1 0,1 1 0,0-1 0,0 1-1,0-1 1,0 1 0,0-1 0,0 0 0,0 1 0,0-1 0,0 1 0,0-1-1,0 1 1,1-1 0,-1 1 0,0-1 0,0 0 0,0 1 0,1-1 0,-1 1-1,0 0 1,1-1 0,-1 1 0,0-1 0,1 1 0,-1-1-3,12-4 24,-1 0 0,0-1 1,0-1-1,0 0 0,7-6-24,-8 5 18,1 0 0,0 1 0,1 0 0,11-5-18,-18 10 32,0 0 0,0-1-1,0 1 1,-1-1 0,1 0 0,-1-1-1,0 1 1,0-1 0,0 0-1,0 0 1,0 0 0,-1 0 0,0-1-1,0 1 1,0-1 0,0 0-1,-1 0 1,0 0 0,0 0 0,0 0-1,-1 0 1,0-1 0,1-1-32,-1-2 48,0 0 1,0 0-1,0 0 1,-1 0-1,-1 0 0,0 0 1,0 0-1,0 0 1,-1 1-1,-1-1 1,1 0-1,-1 1 1,-1-1-1,0 1 1,0 0-1,0 0 0,-1 1 1,-1-1-49,-1-4 71,2 3-20,0 0 0,-1 1 0,0 0 0,0 0 0,-1 0 0,0 1 0,0 0 0,-4-3-51,10 10 1,1 0 0,0-1-1,-1 1 1,1 0 0,0 0 0,-1 0 0,1 0 0,0 0 0,-1 1 0,1-1 0,0 0 0,0 0 0,-1 0 0,1 0 0,0 0 0,-1 0 0,1 0-1,0 0 1,0 1 0,-1-1 0,1 0 0,0 0 0,0 0 0,-1 1 0,1-1 0,0 0 0,0 0 0,0 1 0,-1-1 0,1 0 0,0 0 0,0 1-1,0-1 1,0 0 0,0 1 0,0-1 0,-1 0 0,1 1 0,0-1 0,0 0 0,0 1 0,0-1 0,0 0 0,0 1 0,0-1 0,0 0-1,-2 21-5,2-18 7,0 9 3,-1 0 0,2 0 0,0-1 0,0 1 0,1 0 0,0 0 1,1-1-1,1 0 0,0 1 0,0-1 0,5 7-5,5 8 1,2 0 0,1-1 0,1 0 0,1-1-1,-19-24-1,32 45 33,-30-43-65,-1 1 1,0-1 0,1 1 0,-1 0 0,0-1 0,0 1-1,0 0 1,-1 0 0,1 0 0,-1 0 0,0-1-1,0 1 1,0 0 0,0 0 0,0 0 0,0 0 0,-1 1 32,1-4-152,0 0 1,0 1-1,0-1 1,-1 0 0,1 0-1,0 1 1,0-1-1,0 0 1,-1 0-1,1 1 1,0-1 0,0 0-1,-1 0 1,1 0-1,0 0 1,0 1 0,-1-1-1,1 0 1,0 0-1,-1 0 1,1 0 0,0 0-1,-1 0 1,1 0-1,0 0 1,-1 0-1,1 0 1,0 0 0,0 0-1,-1 0 152,-1 0-1131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23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49 133 6209,'-48'-81'2777,"52"77"-1345,6 4-832,3 0-224,10 0-248,4 7-40,2-7-64,2 0-96,6-9-688,3-7-1048,-5-13 1128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0:24.2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63 7434,'-27'-62'2864,"34"72"-1912,3 7-487,13 10-201,6 12-32,21 11-8,8 4 0,10 22 112,3-1 64,-19 10-112,-13 0-32,-27 4-144,-18 13-96,-35 8-64,-24 6-56,-49 0-432,-18-12 136,-12-23 176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30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1365 905 8719,'14'159'0,"-14"-157"1,3 43 6,-3 44-7,0-85-1,-4 19-12</inkml:trace>
  <inkml:trace contextRef="#ctx0" brushRef="#br0" timeOffset="-3.474">1342 1227 8819,'-1'-1'5,"1"0"-1,-1 0 0,1 0 1,-1 0-1,1 0 0,0-1 1,-1 1-1,1 0 0,0 0 1,0 0-1,0 0 0,0-1-4,-2-2 12,-7-30 25,2 0 0,1 0 0,1-1 0,2-2-37,-1-92 17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27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72 888 5318,'3'-20'-50,"4"-15"-37,-1 0 1,-2 0 0,-2 0-1,-1-25 87,-15-164 759,-21-91-759,33 303 170,1 1 122,0 0 0,0 0 0,-2 0 0,1 0 0,-1 1 0,-1-1 0,0 1 0,0 0 0,-5-7-292,9 17 11,0 0-1,0-1 1,0 1 0,0 0-1,0 0 1,0 0 0,0 0-1,0-1 1,0 1 0,-1 0-1,1 0 1,0 0 0,0 0-1,0 0 1,0 0 0,0-1-1,0 1 1,-1 0 0,1 0-1,0 0 1,0 0 0,0 0-1,0 0 1,-1 0 0,1 0-1,0 0 1,0 0 0,0 0-1,0 0 1,-1 0 0,1 0-1,0 0 1,0 0 0,0 0-1,0 0 1,-1 0 0,1 0-1,0 0 1,0 0 0,0 0-1,0 0 1,-1 0 0,1 0-1,0 0 1,0 0-11,-4 10 131,3 18-112,3 3-18,2 1 1,1-1-1,1 0 1,2 0 0,10 24-2,10 41 53,6 56 16,-14-55-3,4-2-1,33 82-65,-51-162 2,-3-9-1</inkml:trace>
  <inkml:trace contextRef="#ctx0" brushRef="#br0" timeOffset="-1">366 888 5580,'3'-8'-171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35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1 836 912,'11'0'235,"-8"0"-142,-1 1 0,1-1 0,0 0 0,0 0 0,-1 0 0,1 0 0,0-1 0,0 1 0,-1-1 0,1 0 0,0 1 0,-1-1 0,1 0 0,-1-1 0,1 1 0,-1 0 0,0-1 0,0 1 0,1-1 0,-1 0 0,0 0 0,0 0 0,0 0 0,-1 0 0,1 0 0,0-1-93,36-50 773,7-16-773,-35 53 42,-1-1-1,-1-1 1,0 0-1,-1 0 1,-1 0-1,-1-1 1,0-3-42,1-2 19,2-12-4,-1 1 0,-1-1 0,0-32-15,-5 49 45,-1 1-1,-1-1 1,-1 0-1,-1 1 1,0-1-1,-1 1 1,-1 0-1,-2-4-44,6 20 26,0 0-1,0 0 1,1 0 0,-1 0 0,-1 0-1,1 0 1,0 0 0,0 1-1,-1-1 1,1 1 0,-1-1 0,1 0-26,0 2 13,0 0 1,1-1 0,-1 1 0,1 0-1,-1 0 1,1-1 0,-1 1 0,0 0 0,1 0-1,-1 0 1,0 0 0,1 0 0,-1 0-1,0 0 1,1 0 0,-1 0 0,1 0 0,-1 0-1,0 0 1,1 0 0,-1 0 0,0 1-1,1-1 1,-1 0 0,0 1-14,-1 1 26,-1 0-1,0 0 1,1 1-1,-1 0 1,1-1 0,0 1-1,0 0 1,0 0-1,0 0 1,1 0 0,-1 0-1,0 4-25,-17 40 78,3 0 0,1 2 0,3 0 0,-5 39-78,8-18 35,3 0-1,3 0 0,3 12-34,2-24 2,8 45-2,-7-84-6,0-1 0,2 1 0,0-1 0,1-1 0,0 1 0,2-1 0,4 9 6,-9-22-5,-1 1 0,1-1-1,0 0 1,0 0 0,1-1 0,-1 1 0,1 0-1,1 0 6,-3-2-3,0-1 0,0 0-1,0 0 1,0 0 0,0 0-1,0-1 1,1 1 0,-1 0 0,0-1-1,0 0 1,1 1 0,-1-1-1,0 0 1,0 0 0,1 0-1,-1 0 1,0-1 0,0 1-1,1-1 1,0 0 3,7-2-40,0-2 0,0 1 1,-1-1-1,0 0 0,0-1 0,0 0 0,-1-1 0,0 1 1,5-6 39,9-10-350,-1-1 0,13-20 350,12-23-930,-4-1 0,29-66 930,-26 48-300,-41 79 298,-1 0 52,1 0 0,-1 0 0,0 0 0,-1 0 1,0-1-1,0 1 0,0-1 0,0-1-50,-3 8 12,1 1 1,0-1 0,0 0-1,0 0 1,-1 0 0,1 0-1,0 1 1,0-1 0,0 0-1,-1 0 1,1 0 0,0 0-1,0 0 1,-1 0-1,1 0 1,0 0 0,0 0-1,-1 1 1,1-1 0,0 0-1,-1 0 1,1 0 0,0 0-1,0-1 1,-1 1 0,1 0-1,0 0 1,0 0 0,-1 0-1,1 0 1,0 0-1,0 0 1,-1 0 0,1 0-1,0-1 1,0 1 0,0 0-1,-1 0 1,1 0 0,0-1-1,0 1 1,0 0 0,0 0-1,-1 0 1,1-1 0,0 1-1,0 0 1,0 0-1,0-1 1,0 1 0,0 0-1,0 0 1,0-1 0,0 1-1,0 0 1,0 0 0,0-1-1,0 1 1,0 0 0,0 0-1,0-1 1,0 1 0,0 0-1,0-1-12,-22 23 475,19-19-422,-9 11 96,0 1-1,2 0 0,-1 0 1,2 1-1,0 1 1,-5 13-149,9-19 37,1 0 1,0 1 0,1-1 0,0 1 0,1 0 0,0-1 0,1 1 0,0 0 0,1 0-1,0 0 1,2 3-38,-2-11 4,1-1-1,-1 0 1,1 0-1,0 1 0,0-1 1,1 0-1,-1 0 1,1 0-1,-1 0 1,1 0-1,0 0 1,0-1-1,0 1 0,1 0 1,-1-1-1,1 0 1,-1 0-1,1 0 1,0 0-1,0 0 1,-1 0-1,1 0 0,1-1 1,-1 0-1,0 0 1,0 0-1,0 0 1,1 0-1,-1 0 0,0-1 1,1 0-1,-1 1 1,1-1-1,-1-1 1,0 1-1,1 0 1,-1-1-1,2 0-3,5-2 6,1 0 1,-1-1-1,0 0 1,-1 0-1,1-1 0,-1 0 1,0-1-1,0 0 1,0-1-1,-1 1 0,0-2 1,0 1-1,5-8-6,5-6-58,-1-1-1,-1-1 1,-2 0-1,10-20 59,-8 11-331,-1-1-1,6-21 332,-17 42-118,0 0-1,-1-1 0,0 0 1,-1 1-1,-1-1 0,0 0 1,-1 0-1,0-7 119,0 18 7,0 1 1,0-1-1,-1 1 0,1-1 1,0 1-1,0-1 0,-1 1 1,1-1-1,-1 1 0,1 0 1,-1-1-1,0 1 0,0 0 1,1-1-1,-1 1 1,0 0-1,0 0 0,0 0 1,0 0-1,0 0 0,-1 0 1,1 0-1,0 0 0,0 0 1,-1 1-1,1-1 0,0 0 1,-1 1-1,1-1 0,-1 1 1,1 0-1,-1-1-7,-1 1 49,1 0-1,-1 0 1,1 0-1,-1 1 1,1-1-1,0 1 1,-1-1-1,1 1 1,0 0-1,0 0 1,-1 0-1,1 0 1,0 0-1,0 1 1,0-1-1,0 1 1,0-1-1,-1 2-48,-3 4 98,1 0-1,0 0 1,0 0 0,0 1-1,1 0 1,0 0-1,1 0 1,0 0 0,0 0-1,0 1 1,1 2-98,0-4 20,1 1 0,-1 0 1,2-1-1,-1 1 0,1 0 1,0-1-1,1 1 0,0 0 1,0 0-1,0-1 0,1 1 1,0-1-1,1 2-20,-2-7 2,1 1 1,-1 0 0,1-1-1,-1 1 1,1-1 0,0 0 0,0 0-1,0 1 1,0-1 0,0 0-1,0-1 1,0 1 0,1 0-1,-1-1 1,1 1 0,0-1-1,-1 0 1,1 0 0,0 0-1,-1 0 1,1 0 0,0-1-1,0 1 1,0-1 0,0 0-1,0 0 1,0 0 0,0 0-1,-1 0 1,1 0 0,0-1-3,6-1 4,0 0 0,-1 0 1,1-1-1,-1 0 1,0-1-1,0 0 0,0 0 1,0-1-1,-1 0 1,1 0-5,9-9-3,0 0 0,0-1 1,-1 0-1,-1-2 0,-1 1 1,-1-2-1,0 0 0,-1-1 1,5-11 2,-9 4-33,-8 26 34,0-1 0,0 1 0,0-1 0,0 1 0,0-1 1,0 1-1,0-1 0,0 1 0,0-1 0,0 1 0,0-1 0,0 1 0,0 0 0,0-1 0,0 1 0,-1-1 0,1 1 0,0-1 0,0 1 0,0 0 0,-1-1 0,1 1 1,0-1-1,-1 1 0,1 0 0,0-1 0,-1 1 0,1 0 0,0 0 0,-1-1 0,1 1 0,-1 0 0,1 0 0,0-1 0,-1 1 0,1 0 0,-1 0 0,1 0 0,-1 0 0,1 0 1,-1 0-1,1 0 0,-1 0 0,1 0 0,-1 0 0,1 0 0,0 0 0,-1 0 0,1 0 0,-1 0 0,1 0 0,-1 1-1,-1 0 16,0 0 0,0 0 0,0 0-1,0 0 1,0 0 0,0 1 0,0-1 0,0 1 0,1 0-1,-1-1 1,1 1 0,-1 0 0,1 0 0,-1 0 0,1 0-1,0 0 1,0 0 0,-1 2-16,-13 43 217,9-20-141,2 0 1,0 0 0,2 0 0,1 1 0,1 3-77,13 141 119,-10-136-106,10 92 25,16 226 20,-29-344-56,1-2-1,-1 0-1,0 0 1,0-1 0,-1 1-1,0 0 1,-1 4-1,1-10-1,1 0 1,-1-1 0,0 1 0,0 0 0,1-1 0,-1 1 0,0-1-1,0 1 1,-1-1 0,1 0 0,0 1 0,0-1 0,-1 0-1,1 0 1,0 0 0,-1 0 0,0 0 0,1 0 0,-1-1 0,1 1-1,-1 0 1,0-1 0,1 1 0,-1-1 0,0 1 0,0-1 0,1 0-1,-1 0 1,0 0 0,0 0 0,-3 0 3,0 0-1,0 0 1,0-1 0,0 1-1,1-1 1,-1 0 0,0-1-1,1 1 1,-1-1 0,0 0 0,1 0-1,0 0 1,0-1 0,-1 1-1,1-1 1,1 0 0,-1 0-1,0-1 1,1 1 0,0-1-1,0 0 1,0 0 0,0 0-1,-1-2-2,0-1-1,1 1 0,0-1-1,1 0 1,-1 0 0,1 0 0,1 0-1,-1-1 1,1 1 0,1 0 0,-1-1-1,1 1 1,0 0 0,1-1 0,0 1-1,0 0 1,1-4 1,4-7-27,0 1-1,0 0 1,2 1-1,0 0 1,1 0-1,6-8 28,22-28-294,11-9 294,-42 53-30,21-24-327,1 0 1,2 2 0,1 1-1,1 2 1,5-1 356,-9 6-448,16-9 114,1 4-3933,5 2 3330,15-4 937,-36 17 10,-1 0-1,0-3 1,0 0 0,-1-1 0,-1-2-1,12-11-9,-22 13 0,-2 1 0,0-2 0,0 0 0,-1-2 0,-3 4 0,2 0 0,0 0 0,0 1 0,2 1 0,0 0 0,1 0 0,8-2 0,0 0 0,1 2 0,1 1 0,1 1 0,21-6 0,-32 10 0,1 0 0,-1-1 0,0 0 0,-1-2 0,0 0 0,-1 0 0,1-2 0,3-2 0,1 1 0,0 1 0,17-9 0,-33 20 0,-1 0 0,1 0 0,0 0 0,0 0 0,0 0 0,0 1 0,0-1 0,0 0 0,0 1 0,0 0 0,0-1 0,0 1 0,0 0 0,0 0 0,0 0 0,0 0 0,1 0 0,-1 1 0,0-1 0,0 1 0,0-1 0,0 1 0,0 0 0,-1 0 0,1 0 0,0 0 0,0 0 0,0 0 0,-1 0 0,1 1 0,-1-1 0,1 1 0,-1-1 0,1 1 0,-1-1 0,0 1 0,0 0 0,0 0 0,0 0 0,0 0 0,0-1 0,0 1 0,-1 1 0,4 3 422,-1 1-1,0 0 1,0 0-1,-1 0 1,1 7-422,4 11 1321,-3-12-839,-3-10-348,1 1 0,-1 0 0,0 0 0,0-1 0,-1 1 0,1 0-1,-1 0 1,0 1-134,0-4 21,0 0 0,-1 1-1,1-1 1,0 0-1,-1 0 1,1 0 0,-1 0-1,1 0 1,-1 0-1,0 0 1,0-1-1,1 1 1,-1 0 0,0 0-1,0 0 1,0-1-1,0 1 1,0 0-1,0-1 1,0 1 0,0-1-1,0 1 1,0-1-1,0 0 1,0 1 0,0-1-1,0 0 1,0 0-1,0 1 1,-1-1-21,-36 10 278,26-5-260,0-2 1,0 0-1,0 0 1,-1-2-1,-10 2-18,20-3 29,-1 0 1,1-1-1,0 1 0,0-1 1,0 1-1,0-1 0,-1 0 1,1 0-1,0 0 0,1-1 1,-1 1-1,0-1 0,0 1 0,1-1 1,-1 0-1,0 0 0,1 0 1,0-1-1,0 1 0,0 0 1,0-1-1,0 0 0,0 1 0,-1-3-29,1-1 66,-1 1 0,1-1-1,1 0 1,-1 1-1,1-1 1,0 0-1,0 0 1,1 0 0,0 0-1,0 0 1,0 0-1,1 0 1,0 1-1,0-1 1,0 0 0,1 0-1,-1 1 1,2-1-1,0-1-65,3-7 36,0 0 1,1 1-1,1 0 0,1 0 0,0 0 0,0 1 0,2 0-36,-8 8 3,0 1 0,0 0 0,1-1 0,-1 1 0,1 0 0,0 1 0,0-1 0,0 1 0,0-1-1,1 1 1,-1 1 0,1-1 0,-1 0 0,1 1 0,-1 0 0,1 0 0,0 1 0,-1-1 0,1 1 0,3 0-3,-3 1 0,0 0 1,0 0 0,0 1 0,0-1-1,0 1 1,0 1 0,0-1 0,0 0-1,-1 1 1,0 0 0,1 0 0,-1 1 0,0-1-1,0 1 1,-1 0 0,1 0 0,-1 0-1,2 3 0,6 10 5,0 1 0,-2 1 0,0-1-1,-1 2 1,-1-1 0,-1 1 0,-1 0-1,3 19-4,2 29 17,-2 0-1,-4 2-16,7 389 29,-10-445-28,-1 0-1,-1 0 0,-1 0 0,0 0 0,-1 0 0,0 0 1,-1 0-1,-3 5 0,6-15 0,-1-1-1,1 0 1,-1 0 0,0 1-1,0-1 1,0 0 0,-1-1 0,1 1-1,-1 0 1,0-1 0,1 1 0,-1-1-1,0 0 1,0 0 0,-1 0 0,1 0 0,-2 0-1,0-1 1,0 1 0,0-1-1,0 0 1,0 0 0,0 0-1,0-1 1,0 0-1,-1 0 1,1 0 0,-3-1 0,1 0-1,0 0 1,-1-1-1,1 0 0,0 0 1,0 0-1,0-1 0,0 0 1,0-1-1,1 1 1,-1-1-1,1-1 0,0 1 1,-4-5 0,2 1-4,0-1 0,1 1 0,0-1 0,0-1 0,1 0 0,0 1 0,1-2 0,-3-6 4,-2-11-16,1 0 0,2 0 0,0-1 1,2 0-1,1 0 0,1-17 16,2 27-9,0 1 1,1 0-1,2 0 1,-1 0-1,2 0 0,1-4 9,-2 14-3,1 1-1,-1 0 0,1 0 0,1 0 0,-1 0 0,1 0 1,0 0-1,0 1 0,1 0 0,0 0 0,0 0 0,1 1 0,-1 0 1,1 0-1,6-4 4,4-1-91,0 1 1,1 0 0,0 1 0,0 1-1,1 1 1,0 0 0,0 2-1,0 0 91,39-6-3852,54-1 3852,-44 5-3189,19-5 3189,-64 7-66,0-2 0,-1 0 0,1-1 0,-1-1 0,17-9 66,96-61 0,-96 52 980,18-13 3277,1-5-4257,-39 24 1415,-18 20-1397,1 0 0,-1-1 0,0 1 0,0 0 0,0 0 0,0 0 0,0 0 1,0 0-1,1-1 0,-1 1 0,0 0 0,0 0 0,0 0 0,0 0 0,0-1 0,0 1 0,0 0 0,0 0 0,0 0 0,0 0 0,0-1 0,0 1 0,0 0 0,0 0 0,0 0 0,0-1 0,0 1 0,0 0 0,0 0 0,0 0 0,0 0 0,0-1 0,0 1 0,0 0 0,-1 0 0,1 0 0,0 0 0,0-1 0,0 1 0,0 0 0,0 0 0,0 0 0,-1 0 0,1 0 0,0 0 0,0 0-18,-1-1 29,0 2 0,-1-1 0,1 0 0,0 0-1,0 0 1,0 1 0,-1-1 0,1 0 0,0 1-1,0-1 1,0 1 0,0-1 0,0 1 0,0 0-1,0-1 1,0 1 0,0 0-29,-6 7-76,0 1 0,0 0 0,1 0-1,0 0 1,0 3 76,-23 33-631,16-29 286,0-1 1,0-1-1,-2 0 1,0 0-1,-10 6 345,19-16 37,0 0-1,0 0 1,0-1-1,0 0 1,-1 0-1,0 0 0,1-1 1,-1 0-1,0 0 1,0 0-1,0-1 1,0 0-1,-1-1 1,1 0-1,0 0 0,0 0 1,-2-1-37,7 1 51,-1-1 0,1 1 0,0-1 0,-1 1 0,1-1 0,0 0 0,-1 0-1,1 0 1,0 0 0,0 0 0,0 0 0,0-1 0,0 1 0,0-1 0,0 1 0,0-1 0,1 0 0,-1 0 0,1 0 0,-1 0 0,1 0 0,0 0 0,-1 0 0,1 0 0,0 0 0,0-1-1,1 1 1,-1 0 0,1-1 0,-1 1 0,1-1 0,0 1 0,-1-1 0,1 1 0,0 0 0,1-1 0,-1 1 0,0-1 0,1-1-51,2-8 4,0 0 1,1 0 0,1 0-1,0 0 1,0 1-1,1 0 1,1-1-5,3-5-30,1 0 0,1 1 1,0 1-1,1-1 0,1 2 0,14-12 30,-25 23-2,1 0 0,1 0 0,-1 1 0,0-1 0,0 1 0,1 0 0,1-1 2,-4 3 0,0-1-1,0 1 1,0-1 0,-1 1-1,1 0 1,0 0 0,0-1-1,0 1 1,0 1 0,-1-1-1,1 0 1,0 0 0,0 1-1,0-1 1,-1 1 0,1-1-1,0 1 1,0 0 0,-1 0-1,1-1 1,0 2 0,2 1 0,0 1 0,0 1-1,0-1 1,-1 0 0,0 1 0,0 0 0,0-1 0,0 1-1,1 3 1,19 52 2,12 54 29,-6 1 0,-5 1 0,4 66-31,-23-147 1,-1 1-1,-1-1 1,-3 1-1,-3 31 0,2-56 2,0-1 0,-1 0-1,0 0 1,-1-1 0,0 1 0,-1 0 0,0-1-1,-1 0 1,1 0 0,-2 0 0,1 0 0,-1-1 0,-1 0-1,1 0 1,-1-1 0,-1 0 0,1 0 0,-1-1-1,-1 1-1,0-2 8,-1 1-1,0-1 1,0-1 0,-1 0-1,0-1 1,1 1-1,-1-2 1,0 0-1,0 0 1,0-1-1,-1 0 1,1-1-1,-5-1-7,10 1 9,0-1 0,0 0-1,0 0 1,0-1 0,0 1-1,0-1 1,1-1 0,-1 1 0,1-1-1,-1 0 1,-3-3-9,5 3 7,1 0 1,0 0 0,0 0-1,0 0 1,0 0-1,1-1 1,-1 1 0,1-1-1,0 0 1,0 0-1,0 0 1,1 0 0,-1 0-1,1 0 1,0 0-1,0-1 1,0-2-8,0-8 6,0 0 1,1-1-1,1 1 0,0 0 1,1 0-1,1 0 0,0 0 1,1 1-1,1-1 0,0 1-6,7-17-54,2 1-1,1 1 1,1 1-1,5-6 55,-3 8-119,0 1 0,1 0-1,2 2 1,5-5 119,8-2-704,0 2-1,13-6 705,-46 33-37,48-32-4809,-18 14 4244,1 2 1,6-2 601,-7 6 0,-14 6 0,0 0 0,-1-1 0,0-1 0,0 0 0,7-7 0,-13 7 0,-1 0 0,0-1 0,-1 1 0,0-2 0,0 1 0,-1-1 0,-1 0 0,2-5 0,12-26 0,9-31 0,-7 17 0,26-47 0,-44 92 0,0-1 0,-1 1 0,0-1 0,1-8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22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6 3337,'-7'-6'1792,"-5"14"-480,-4 10-503,-10 4-489,5 1-96,3 5-24,12 1 32,12-3-48,14 0-24,13-11-48,8-1-32,13-4-24,-7-6-128,6-6-560,-2-10-344,-9-13-1041,-1-7 1193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05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7 3575,'-5'-5'183,"5"5"-168,-1 0 0,1-1-1,0 1 1,-1 0 0,1 0-1,-1 0 1,1 0 0,0 0 0,-1 0-1,1 0 1,-1 0 0,1 0-1,0 0 1,-1 0 0,1 0-1,-1 0 1,1 0 0,0 0-1,-1 0 1,1 1 0,-1-1-1,1 0 1,0 0 0,-1 0-15,0 2 43,0-1 1,-1 1 0</inkml:trace>
  <inkml:trace contextRef="#ctx0" brushRef="#br0" timeOffset="-1">2806 1109 6964,'0'1'1,"0"-1"-1,0 0 0,0 0 0,0 0 0,0 0 0,0 0 0,-1 0 0,1 0 0,0 0 0,0 0 0,0 0 0,0 0 0,0 0 1,0 0-1,-1 0 0,1 0 0,0 0 0,0 0 0,0 0 0,0 0 0,0 0 0,-1 0 0,1 0 0,0 0 0,0 0 0,0 0 0,0 0 0,0 0 0,0 0 0,-1 0 0,1 0 0,0 0 0,0 0 0,0 0 0,0 0 0,0-1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0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62 157 1288,'-59'-148'1205,"57"139"58,10 24-753,0 9-389,0 0-1,-1 1 0,-2 0 1,0 0-1,-1 12-120,-2-27 29,5 64 130,-3 0 0,-4 20-159,0-28 27,0 27-8,0-6-70,4 11 51,-3-91-108,0 1 0,0-1 0,1 0-1,0 0 1,2 6 108,-4-13-26,0 0-1,0 1 1,0-1 0,0 0-1,0 0 1,0 1 0,0-1-1,0 0 1,0 0 0,0 1-1,0-1 1,0 0 0,1 0-1,-1 0 1,0 1 0,0-1-1,0 0 1,0 0 0,0 0-1,1 1 1,-1-1 0,0 0-1,0 0 1,0 0 0,0 0-1,1 0 1,-1 1 0,0-1-1,0 0 1,0 0-1,1 0 1,-1 0 0,0 0-1,0 0 1,1 0 0,-1 0-1,0 0 1,0 0 0,1 0-1,-1 0 1,0 0 0,0 0-1,1 0 1,-1 0 0,0 0-1,0 0 1,0 0 0,1 0-1,-1 0 1,0-1 0,0 1-1,0 0 1,1 0 0,-1 0-1,0 0 1,0 0 26,7-9-457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0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6305,'-2'45'2121,"0"16"-2049,2 35-304,6 11-192,5 6-208,4 0-73,-13-24 209,-2-8 168,0-23 224,-2-14 64,6-14 32,2-6 8,1-12-24,1-1-272,-6-5 216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1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1 486 6297,'12'-14'241,"2"1"-1,0 1 0,0 0 0,1 1 0,1 1 1,0 0-1,0 1 0,1 0 0,0 2 1,6-2-241,39-12-272,1 2 0,17-1 272,-69 18 24,44-11-427,0 2 0,0 3 0,51-1 403,-94 9-142,0 0 0,0 1 0,0 1-1,0 0 1,0 0 0,0 1 0,-1 0 0,10 5 142,-14-5-88,-1 0 0,0 1 0,0 0 0,0 0 0,0 0 0,0 1 0,-1 0-1,0 0 1,0 0 0,0 1 0,-1 0 0,0 0 0,0 0 0,2 5 88,-1-1-68,-1 0 0,0 0 0,0 1 0,-1 0 0,0 0 1,-1 0-1,-1 0 0,0 0 0,0 5 68,-1 18 185,-2-1 0,-4 17-185,0 9 658,6-55-606,-1-1-1,1 1 0,0-1 0,0 0 1,1 1-1,-1-1 0,1 1 1,-1-1-1,1 0 0,0 0 0,0 1 1,1-1-1,-1 0 0,1 0 0,-1 0 1,1 0-1,0 0 0,0-1 0,3 3-51,-3-3 27,1 1 0,1-1 0,-1 0 0,0-1-1,0 1 1,1 0 0,-1-1 0,1 0 0,-1 0-1,1 0 1,0 0 0,-1-1 0,1 1 0,0-1-1,0 0 1,-1 0 0,1 0 0,2-1-27,18-2 40,0-2-1,0 0 1,-1-2 0,1 0 0,11-6-40,112-55-840,-139 64 730,22-11-1088,25-18 1198,-31 16-717,18-18 717</inkml:trace>
  <inkml:trace contextRef="#ctx0" brushRef="#br0" timeOffset="1">947 36 5257,'4'-21'2065,"9"6"-1497,16 15-896,14 2-737,12 11 633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1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252 493 5641,'0'-2'162,"0"1"-1,-1 0 1,1 0 0,-1 0-1,1 0 1,-1 0-1,1 0 1,-1 0-1,0 0 1,0 0 0,1 0-1,-1 0 1,0 0-1,0 0 1,0 1-1,0-1 1,0 0 0,0 1-1,-1-1-161,2 1 62,-1 0 1,0 0-1,1 0 0,-1 0 0,0 0 1,0 0-1,1 0 0,-1 0 0,0 1 1,0-1-1,1 0 0,-1 0 0,0 1 1,1-1-1,-1 0 0,0 1 0,1-1 1,-1 1-1,1-1 0,-1 1 0,1-1 1,-1 1-1,1 0-62,-5 5 4,0 1-1,0 0 1,1 0 0,0 0 0,-1 3-4,2-3-139,-10 20-349,8-14-184,-1 0 1,0-1-1,-1 1 1,-1-2-1,-1 3 672,8-12-144,-1 0 0,1-1 0,-1 1 1,1 0-1,-1-1 0,0 1 0,1-1 0,-1 1 1,0-1-1,0 0 0,0 0 0,0 0 0,0 0 1,0 0-1,-1 0 0,1-1 0,0 1 0,0-1 1,0 1-1,-1-1 0,1 0 0,0 0 0,-1 0 0,1 0 1,0 0-1,0 0 0,-1-1 0,1 1 0,0-1 1,0 0-1,0 0 0,-1 0 144,-1-1-74,1 0 0,0 0 0,0-1 0,-1 1 0,2-1 0,-1 0 0,0 0 0,0 0 0,1 0 0,0-1 0,0 1 0,0-1 0,0 1 0,0-1 0,1 0 0,-1 1 0,1-2 74,-4-12 196,1 0-1,0 0 1,1-6-196,2 19 19,-3-22 529,2-1 0,0 1-1,2 0 1,1-1 0,3-20-548,-3 44 110,-1-1 0,1 1 0,0 0 0,0-1 0,0 1 0,1 0 1,-1 0-1,1 0 0,0 0-110,-2 2 25,0 1 0,1-1 1,-1 1-1,1-1 1,-1 1-1,1-1 0,-1 1 1,1-1-1,-1 1 1,1 0-1,-1-1 0,1 1 1,-1 0-1,1 0 1,-1-1-1,1 1 0,0 0 1,-1 0-1,1 0 1,0 0-1,-1 0 0,1 0-25,0 0 34,0 0-1,1 1 1,-1-1-1,0 1 1,0-1 0,0 1-1,0-1 1,0 1-1,0 0 1,0-1-1,0 1 1,-1 0-1,1 0 1,0 0-1,0 0 1,-1 0-1,1 0-33,7 10 36,-1 0 0,-1 1 0,0-1 0,-1 1 0,0 0 1,2 10-37,20 85 20,-18-68 2,17 76 4,7 92-26,-26-145 20,-3 0 0,-3 0-1,-3 1 1,-3 10-20,-1-46 340,1-21 137,-2-15 197,0-10-494,1-1 0,1 1 0,1-1 0,0 0 0,1 0 0,2 0 0,0-1 0,1 1 0,1-6-180,6-41 150,2 1 0,6-12-150,7-45 171,18-227-591,-15 117-321,-24 229 731,2-26-51,1-28 61,-5 54 33,7 16 3,10 27-50,49 126-6,-55-138 17,119 344-2,-113-325 18,-16-47-11,0 1 0,0 0 0,0 0 0,0 0-1,0 0 1,0-1 0,0 1 0,0 0 0,0 0 0,0 0-1,0 0 1,1 0 0,-1-1 0,0 1 0,0 0 0,0 0 0,0 0-1,0 0 1,0 0 0,1 0 0,-1 0 0,0 0 0,0-1 0,0 1-1,0 0 1,0 0 0,1 0 0,-1 0 0,0 0 0,0 0-1,0 0 1,0 0 0,1 0 0,-1 0 0,0 0 0,0 0 0,0 0-1,0 0 1,1 0 0,-1 0 0,0 0 0,0 0 0,0 0-1,0 1 1,1-1 0,-1 0 0,0 0 0,0 0 0,0 0 0,0 0-1,0 0 1,0 0 0,0 1 0,1-1 0,-1 0 0,0 0 0,0 0-2,7-30 43,2 1 1,1 0-1,1 0 1,1 1-1,10-15-43,-13 28 1,0 0-1,1 1 1,0 0 0,1 1-1,1 0 1,0 1 0,0 0-1,2 1 1,-1 0 0,12-6-1,-21 14-3,1 0 1,0 0 0,-1 1 0,1 0 0,0 0 0,0 0-1,0 0 1,1 1 0,-1 0 0,0 0 0,1 0 0,-1 1-1,0-1 1,1 1 0,-1 1 0,0-1 0,1 1 0,-1 0-1,0 0 1,0 0 0,1 1 0,-1 0 0,0 0 0,3 2 2,1 2-5,0 1 1,-1-1-1,0 1 1,0 0 0,-1 1-1,0 0 1,0 0-1,-1 1 1,3 5 4,11 18-88,-3 1 1,1 4 87,2 6-178,-2-9-84,0 5-778,3-1 0,1 0 0,20 23 1040,-4-16-981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3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0 660 4609,'3'-7'978,"-3"6"-847,0 0-1,0 1 1,1-1 0,-1 1-1,0-1 1,0 0 0,0 1-1,1-1 1,-1 1-1,0-1 1,1 1 0,-1-1-1,0 1 1,1-1-1,-1 1 1,1 0 0,-1-1-1,0 1 1,1-1-1,-1 1 1,1 0 0,-1-1-131,2 2 57,-1 0 0,0 0 0,0 1 0,0-1 0,0 0 0,0 0 0,0 0 0,0 1 0,0-1 0,0 1 0,-1-1 0,1 0 0,0 1-57,8 17 6,-1 1 0,0 0 0,-2 0 0,0 0 1,-1 1-1,-1 0 0,-1 1-6,5 52-13,-2 28 13,-4-49 2,9 338 9,-13-384 63,-2-10 37,-3-18 102,0-22-121,2-1-1,1 1 1,3-1-1,3-26-91,-1 2-3,0-63-478,11-48 481,-7 127-187,3 0 0,3 0 0,1 1 0,16-39 187,-25 82-16,1 0 0,-1 0 1,1 0-1,0 1 0,1-1 1,0 1-1,0 0 0,1 1 1,0-1-1,0 1 1,0 0-1,6-4 16,-8 8-29,-1 0-1,1 0 1,0 0 0,0 0 0,0 0-1,1 1 1,-1 0 0,0 0 0,0 0-1,1 0 1,-1 1 0,1 0 0,-1 0-1,0 0 1,1 0 0,-1 0 0,0 1-1,1 0 1,-1 0 0,0 0 0,0 1 0,0-1-1,0 1 1,3 2 29,-2-2-52,0 1 0,0 0-1,-1 0 1,1 1 0,-1-1 0,0 1-1,0 0 1,0 0 0,-1 0 0,1 1-1,-1-1 1,0 1 0,2 3 52,-2 0-52,0 0-1,0 0 1,0 0 0,-1 0 0,0 0-1,-1 0 1,0 1 0,0 6 52,-1 2-45,0 1 0,-2-1 0,0 0 0,-1 1 0,-1-1 1,0-1-1,-2 1 0,-4 12 45,-1-7-14,0 0-1,-1-1 1,-1 0 0,-2-1 0,-7 9 14,-6 4 97,-2-1-1,-22 17-96,47-44 48,0-1-1,0 1 0,1 0 0,-1 1 1,1-1-1,1 1 0,-1 0-47,4-6 4,0 1-1,-1-1 0,1 1 1,0 0-1,0-1 1,0 1-1,0-1 1,0 1-1,0 0 0,0-1 1,0 1-1,0-1 1,0 1-1,0 0 1,0-1-1,1 1 0,-1-1 1,0 1-1,0-1 1,1 1-1,-1-1 0,0 1 1,1-1-1,-1 1 1,0-1-1,1 1 1,-1-1-1,1 1 0,-1-1 1,1 0-1,-1 1 1,1-1-1,-1 0 1,1 1-1,-1-1 0,1 0 1,-1 0-1,1 0 1,0 1-1,-1-1 1,1 0-1,-1 0 0,1 0 1,0 0-4,8 1-2,0-1 1,1 0-1,-1 0 1,0-1-1,0 0 1,0-1-1,0 1 1,6-4 1,49-12-176,-1-2 1,-1-4-1,-1-2 0,0-3 176,48-29-809,71-49 809,-162 95-4,20-13-70,28-24 74,-56 40 57,0 0 0,-1-2 1,0 1-1,0-1 0,-1 0 0,0-1 0,-1 0 1,1-2-58,-6 3 419,-8 10-89,-13 11 6,-5 7-127,1 1 1,1 1-1,0 1 0,2 1 0,-9 12-209,16-17 53,1-1 0,1 1-1,1 1 1,0 0-1,1 1 1,1 0 0,1 0-1,-2 9-52,7-20 8,1-1-1,-1 0 0,1 1 1,1-1-1,-1 1 1,1 0-1,1-1 1,1 8-8,-2-11 1,1 0 0,1 0 0,-1 0 0,0 0 0,1-1 0,0 1 0,0-1 0,0 1 0,0-1 0,1 1 0,-1-1 0,1 0 0,0 0 0,0-1 0,0 1 0,0 0 0,2 0-1,2 1 3,0 1 0,1-1-1,-1-1 1,1 1-1,0-1 1,1-1-1,-1 1 1,0-1-1,1-1 1,-1 0-1,1 0 1,-1 0-1,1-1 1,-1-1-1,1 1 1,-1-1-1,1-1 1,-1 0-1,1 0 1,4-2-3,-4 1 2,0-1 0,0 0 0,-1-1 0,1 1 0,-1-1 0,0-1 0,-1 0 0,1 0 0,-1 0 0,0-1 0,-1 0 0,0-1 0,0 1 0,0-1 0,-1 0 0,0 0 0,-1-1 0,2-2-2,-2 1-10,-1 0-1,0 0 1,0 0-1,-1 0 1,0 0-1,0-1 1,-1 1-1,-1-1 1,0 1-1,0-1 1,-1 1-1,0 0 1,-1-1-1,-1 1 1,1 0-1,-4-8 11,-10-4 1,16 21 2,0 1-1,-1 0 0,1-1 0,0 1 1,-1 0-1,1-1 0,-1 1 0,1 0 1,-1-1-1,1 1 0,-1 0 0,1 0 1,-1 0-1,1-1 0,-1 1 0,1 0 1,-1 0-1,1 0 0,-1 0 0,1 0 1,-1 0-1,1 0 0,-1 0 0,1 0 1,-1 0-1,1 0 0,-1 1 0,0-1 1,1 0-1,-1 0 0,1 0 0,0 1 1,-1-1-1,1 0 0,-1 1 0,1-1 1,-1 0-1,1 1 0,0-1 0,-1 0 1,1 1-1,0-1 0,-1 1 0,1-1 1,0 1-1,0-1 0,-1 1 0,1-1 1,0 1-1,0-1 0,0 1-2,-4 8 11,0 1-1,1-1 1,1 1-1,0-1 1,0 1-1,1 0 1,0 0-1,1 0 1,0 0 0,0 0-1,2 7-10,0-2 0,0 0-1,2 0 0,-1 0 1,2 0-1,0-1 1,1 0-1,3 6 1,-4-12 1,-1 0-1,1-1 1,1 1-1,0-1 1,0 0-1,0 0 0,1-1 1,0 0-1,0 0 1,1 0-1,-1-1 1,1 0-1,3 1 0,1-1-1,0 0 0,0-1 1,0 0-1,0-1 0,1-1 0,-1 1 0,1-2 0,0 0 0,3 0 1,5-2 1,0 0-1,-1-1 1,1-1 0,-1-1-1,0-1 1,0-1-1,-1-1 1,1 0 0,-1-1-1,-1-1 1,0-1 0,0-1-1,-10 6 0,-1 0 1,0-1-1,0 1 1,-1-2 0,1 1-1,-1-1 1,3-4-1,-7 8 1,0 0 1,0 0 0,0-1-1,-1 1 1,1-1 0,-1 1-1,0-1 1,0 1 0,0-1-1,0 0 1,0 1 0,-1-1-1,0 0 1,0 0 0,0 1 0,0-1-1,-1 0 1,1 0 0,-1-1-2,-2-3 6,0 1 1,0-1-1,-1 1 1,0 0 0,0 0-1,-1 1 1,0-1 0,0 1-1,-3-3-6,-10-9 36,-1 0-1,-8-5-35,-60-39 534,95 66-528,0 0 0,0 0 1,0-1-1,1 0 1,0 0-1,-1-1 0,1-1 1,0 1-1,0-1 1,7 0-7,45 2-126,38-4 126,-43 0-103,-1 3 0,8 2 103,-57-4-11,0 1-1,0 0 1,-1 0 0,1 1 0,0 0 0,-1 0 0,1 0 0,-1 0 0,2 2 11,-5-3-4,0 1 0,0-1 0,-1 1-1,1 0 1,-1-1 0,1 1 0,-1 0 0,1 0 0,-1 0 0,0 0 0,0 0 0,0 0 0,0 0 0,0 0 0,-1 1 0,1-1 0,-1 0 0,1 0-1,-1 1 1,0-1 0,0 0 0,0 2 4,-1 17-11,0 0-1,-2 1 0,-1-1 1,0 0-1,-2 1 12,0 0-1,2-1 0,0 2 1,1-1-1,1 9 1,1-28-2,1 0 1,0 0-1,1-1 0,-1 1 0,0 0 1,1-1-1,0 1 0,-1 0 1,1-1-1,0 1 0,0-1 1,0 1-1,1-1 0,-1 0 0,1 1 1,-1-1-1,1 0 0,0 0 1,0 0-1,0 0 0,0 0 1,2 1 1,-1-1-2,1-1-1,0 1 1,0-1 0,0 1 0,0-1 0,0 0 0,0-1 0,0 1 0,0-1 0,0 0 0,0 0 0,0 0 0,0 0 0,0-1 0,2 0 2,9-2-9,1-1 0,0 0 0,-1-2 0,0 0 0,0 0 0,0-2 0,-1 1 0,0-2 1,-1 0-1,4-4 9,6-5-25,-2-1-1,0-1 1,-1 0 0,0-2 0,4-9 25,-13 17 3,-1 0 0,-1 0-1,0-1 1,-1-1 0,-1 0-1,0 0 1,-1 0 0,-1-1-1,0 1 1,-2-1 0,0 0-1,0-1 1,-2 1 0,0-9-3,-2-2 34,-2-1 1,-1 1 0,-1 0 0,-8-23-35,-39-107 39,31 100-48,-1-6 37,-5-13 619,-5-4-647,31 77 64,-1 1 0,0-1 0,0 1 0,0-1 0,0 1 1,-1 0-1,0 0 0,0-1-64,3 3 15,-1 1 0,1 0 0,-1-1 1,0 1-1,1 0 0,-1-1 0,1 1 0,-1 0 0,1-1 1,-1 1-1,0 0 0,1 0 0,-1 0 0,0 0 1,1 0-1,-1-1 0,1 1 0,-1 0 0,0 0 0,1 1 1,-1-1-1,0 0-15,0 0 15,0 1 0,0 0 0,0-1 0,0 1 0,0 0 1,0-1-1,0 1 0,0 0 0,1 0 0,-1 0 0,0 0 0,0 0 0,1 0 1,-1 0-1,1 0 0,-1 0 0,1 1-15,-5 10 8,0 1 1,1 0-1,1 0 1,0 0-1,1 1 0,0-1 1,1 1-1,1-1 1,0 0-1,1 1 1,2 10-9,2 10-14,2 0 1,1 0 0,2 0 0,3 3 13,15 39-6,-7-23 2,-3 0 1,-2 1 0,-2 1 0,3 37 3,-11-32-165,-3 1-1,-3 0 1,-4 23 165,-1-41-3598,-6 25 3598,11-63-779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3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74 364 7082,'-67'-164'2275,"66"160"-2206,-1 1 0,1-1 0,1 0 0,-1 1 0,0-1 0,1 0 0,0 0 0,0 0-69,0 3 12,0 0 1,0 1-1,0-1 0,0 1 1,1-1-1,-1 0 0,0 1 1,0-1-1,1 1 0,-1-1 0,0 0 1,1 1-1,-1-1 0,1 1 1,-1-1-1,1 1 0,-1 0 1,1-1-1,-1 1 0,1-1 1,0 1-13,10-6 49,1 0 1,-1 0 0,1 2 0,0-1-1,3 1-49,11-5-43,-13 5 12,83-29-821,18-1 852,-86 27-182,0 1 1,0 2 0,1 0-1,0 2 1,-1 1 0,15 2 181,-39-1-18,0 1 1,0-1 0,0 1-1,0 0 1,0 0 0,0 0-1,0 0 1,0 1 0,-1-1-1,1 1 1,0 0 0,-1 0-1,1 1 1,-1-1 0,0 1 17,-1-1-2,0 1 0,0-1 1,0 1-1,-1-1 0,1 1 0,-1 0 1,0 0-1,0 0 0,0 0 1,0-1-1,-1 1 0,1 0 1,-1 0-1,1 1 0,-1-1 1,0 0-1,0 0 0,-1 0 1,1 0 1,-3 25 111,-2-1 0,-4 14-111,2-11 137,1 0 0,2 4-137,3-26 24,0 1 0,1 0 0,1 0 0,-1 0-1,2 0 1,-1 0 0,1 0 0,0 0 0,1 1-24,0-5 3,-1-1 1,0 1 0,1-1 0,0 1-1,0-1 1,1 0 0,-1-1 0,1 1 0,-1 0-1,1-1 1,0 0 0,1 0 0,-1 0 0,0 0-1,1-1 1,0 0 0,-1 0 0,1 0-1,0 0 1,0-1 0,3 1-4,1 0 2,0 0 0,0-1 0,0 0 0,0-1 0,0 0 0,0 0 0,1-1 0,-1 0 0,0 0 0,0-1 0,5-2-2,-4 0-29,1-1-1,-1 0 1,0-1-1,-1 0 1,1 0-1,-1-1 1,0 0 0,-1 0-1,0-1 1,0 0-1,6-10 30,-9 12-50,0 0-1,-1 0 1,0 0-1,-1-1 0,1 0 1,-1 1-1,0-1 0,-1 0 1,0-1-1,0 1 0,-1 0 1,1-1-1,-2 1 1,1 0-1,-1-1 0,0 1 1,0-1-1,-2-3 51,-1-1-94,-1 1 1,0 0-1,-1 0 0,0 0 0,-1 0 1,0 1-1,-1 0 0,0 0 1,0 1-1,-1-1 0,-9-6 94,7 5 2,-1 1 0,-1 1 0,0 0 0,0 1 0,0 0 0,-1 0 0,-1 2 0,1-1-1,-9-1-1,15 6 89,-1 0-1,1 1 1,-1 0-1,0 0 0,1 1 1,-1 0-1,1 0 0,-3 1-88,8-1 16,1 0 0,-1 0 0,1 0-1,-1 0 1,1 1 0,-1-1 0,1 0-1,-1 1 1,1-1 0,-1 1 0,1 0-1,-1-1 1,1 1 0,0 0 0,-1 0-1,1 0 1,0 0 0,0 0 0,0 0-1,0 0 1,0 1 0,0-1 0,0 0-1,0 0 1,0 1 0,1-1 0,-1 1-1,0-1 1,1 1 0,0-1 0,-1 1-1,1-1 1,0 1 0,-1-1-1,1 1 1,0-1 0,0 1 0,0-1-1,1 1 1,-1 0 0,0-1 0,1 1-16,0 1 0,0 0 0,0 0 0,0 0 0,1-1 1,-1 1-1,1-1 0,0 1 0,0-1 0,0 0 0,0 1 1,0-1-1,0 0 0,0 0 0,1-1 0,-1 1 0,1 0 1,0-1-1,-1 0 0,1 1 0,0-1 0,0 0 0,0 0 1,0-1-1,0 1 0,0-1 0,0 1 0,1-1 0,10 1-2,-1 0 0,0-1 0,1 0 0,-1-1 0,12-2 2,14-5 28,24-9-28,-27 7 69,1 1 0,9 0-69,-35 7 31,0 1 1,0 1 0,1 0-1,-1 0 1,0 1 0,0 0 0,0 1-1,0 0 1,7 3-32,-11-2 16,-1 1-1,1-1 1,-1 1-1,0 0 1,0 1-1,-1-1 1,1 1-1,-1 0 0,0 1 1,0-1-1,-1 1 1,1 0-1,-1 0 1,-1 0-1,1 1 1,-1-1-1,0 2-15,9 20 29,-2 0-1,0 1 1,1 13-29,-11-39 3,13 59 23,-8-37-65,0-1 0,6 16 39,-11-40-1,0 0-1,0 1 0,0-1 1,0 0-1,0 0 1,0 1-1,0-1 0,0 0 1,0 1-1,0-1 1,0 0-1,0 0 1,0 1-1,1-1 0,-1 0 1,0 1-1,0-1 1,0 0-1,0 0 0,0 1 1,1-1-1,-1 0 1,0 0-1,0 0 0,1 1 1,-1-1-1,0 0 1,0 0-1,1 0 0,-1 0 1,0 1-1,0-1 1,1 0-1,-1 0 1,0 0-1,0 0 0,1 0 1,-1 0-1,0 0 1,1 0-1,-1 0 0,0 0 1,1 0-1,-1 0 1,0 0 1,7-17-11,1-10 41,10-34 15,11-23-45,-22 66 1,0 1 0,2 0 1,0 1-1,1 0 0,0 0 0,13-13-1,-20 26 1,0 0 0,0 0 0,0 0 0,0 0 0,0 1 0,1-1-1,-1 1 1,1 0 0,0 0 0,0 0 0,0 0 0,0 1 0,0-1 0,0 1 0,0 0-1,0 0 1,1 1 0,-1-1 0,0 1 0,0 0 0,1 0 0,-1 1 0,0-1 0,0 1-1,1 0 1,-1 0 0,0 0 0,0 0 0,0 1 0,0 0 0,0 0 0,-1 0 0,1 0-1,-1 1 0,12 7-30,-1 0 0,0 2 0,-1 0 0,0 0 0,-1 1 0,0 0 0,5 10 30,68 99-1572,-48-58 994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4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362 711 6897,'1'-13'983,"0"7"-605,0 0 0,-1 0 0,0 0 0,0 0 0,-1 0 0,0-3-378,0 8 18,1-1 0,0 1 1,-1 0-1,1-1 0,-1 1 1,0 0-1,1 0 0,-1-1 1,0 1-1,0 0 0,0 0 1,0 0-1,0 0 1,0 0-1,0 0 0,0 0 1,0 1-1,0-1 0,0 0 1,-1 1-1,1-1 0,0 0 1,-1 1-1,1 0 1,0-1-1,-1 1 0,1 0 1,0-1-1,-1 1 0,1 0-18,-4 0-30,1 0-1,0 0 0,0 1 0,0-1 0,0 1 1,0 0-1,0 0 0,0 0 0,0 1 0,0-1 1,-2 2 30,-39 26-307,32-20 232,-13 8 12,0 1 0,1 2-1,1 1 1,1 0 0,1 2 0,1 1-1,-6 9 64,23-27-3,1-1 0,-1 1 0,1 0-1,0 0 1,1 0 0,-1 0 0,1 1-1,-1 4 4,2-8-2,1 0-1,0 0 1,0 0-1,0-1 1,0 1-1,0 0 0,1 0 1,-1 0-1,1-1 1,0 1-1,-1 0 1,1 0-1,1-1 0,-1 1 1,0-1-1,1 1 1,-1-1-1,1 0 1,0 1-1,-1-1 0,3 1 3,2 3-5,1 0 0,0-1 0,0 0 0,1-1 0,-1 0 0,1 0 0,0 0 0,0-1 0,1 0 0,-1-1 0,0 0 0,1 0 0,-1-1 0,1 0 0,0 0 0,2-1 5,7 0-1,0-1 0,-1 0 0,1-1 0,0-1 0,-1-1 1,0 0-1,11-5 1,-8 1 1,-1-1 0,0-1 0,-1 0 0,0-1 0,-1-2 0,0 1 1,-1-2-1,-1 0 0,0-1 0,0-1 0,9-14-1,-9 10 19,-2 0-1,0 0 1,-1-2 0,-1 1-1,-1-1 1,-2-1 0,0 0-1,-1 0 1,-1 0-1,0-6-18,-1-10 45,-2 0-1,-2-1 0,-1 1 0,-3-15-44,-24-155 102,10 92 70,10 71 55,3 37-37,1 11-66,-3 14 34,-1 15-112,2 0 1,1 0-1,1 19-46,1 103-12,2-128 17,3 81-35,13 83 30,-9-137-6,3 0 0,2-2-1,2 1 1,14 31 6,-24-70-4,2 1 0,0-1 1,0 0-1,1-1 0,0 0 0,9 10 4,-14-18-2,1 0 1,0 0-1,1 0 1,-1 0 0,0-1-1,1 1 1,-1-1-1,1 0 1,0 0 0,0 0-1,0-1 1,0 1-1,0-1 1,0 0 0,0 0-1,1 0 1,-1-1-1,0 1 1,1-1-1,-1 0 1,0 0 0,4-1 1,3-2 3,1 0 0,-1-1 1,0 0-1,0 0 0,-1-1 1,1-1-1,-1 0 0,0 0 1,0-1-1,-1 0 0,3-3-3,15-15 1,-1-1 0,22-27-1,-25 26 0,-2-1 1,0-1-1,-2-1 0,-2 0 0,0-1 0,-3-1 0,0-1 0,-2 0 1,3-17-1,-13 72 77,-2 23-110,-2-3 31,2 1 0,2-1 0,3 12 2,-3-42-1,0 1 0,0-1-1,1 0 1,1 0 0,0 0 0,1-1 0,0 1 0,0-1 0,1 0 0,1-1 0,0 0 0,0 0 0,6 6 1,-10-13-2,0 0 1,0-1 0,0 1 0,0-1 0,1 0-1,-1 0 1,1 0 0,-1 0 0,1 0-1,0-1 1,0 1 0,0-1 0,0 0-1,0-1 1,0 1 0,0-1 0,3 1 1,-1-2-2,0 1 0,-1-1-1,1 0 1,0-1 0,-1 1 0,1-1 0,-1 0 0,0-1-1,0 1 1,0-1 0,4-3 2,3-3-4,0 0 1,0-1-1,-1-1 1,0 0-1,-1-1 0,0 0 1,-1 0-1,0-1 0,-1 0 4,6-16 4,-1-1 0,-1 0-1,-2-1 1,-1 0 0,2-15-4,10-35 27,-20 80-27,0-5 10,1 0 1,0 0-1,0 0 1,1 0-1,-1 1 0,4-4-10,-6 8 2,1 1 1,-1-1-1,0 1 0,1-1 0,-1 1 0,1-1 0,-1 1 1,1 0-1,-1-1 0,1 1 0,0 0 0,-1-1 0,1 1 1,-1 0-1,1 0 0,0 0 0,-1-1 0,1 1 0,0 0 0,-1 0 1,1 0-1,0 0 0,-1 0-2,2 1 3,-1-1 0,0 1 1,1-1-1,-1 1 0,0-1 0,1 1 0,-1 0 1,0 0-1,0 0 0,0 0 0,0 0 1,0 0-1,0 0 0,1 1-3,11 14-12,-1 2 0,-1-1 0,8 17 12,-11-18-3,1 0 0,1-1 0,1 0 1,0 0-1,9 8 3,-16-19-3,0 0 0,1-1 0,-1 1 0,1-1 0,0 0 0,0 0 0,0-1 0,0 0 0,0 0 0,1 0 0,-1 0 0,1-1 0,-1 0 0,1 0 0,0 0 0,-1-1 1,1 0-1,0 0 0,-1 0 0,4-1 3,2-1-28,0-1-1,0 0 1,0-1 0,0 0 0,-1 0 0,0-1 0,0-1 0,0 1 0,-1-2 0,1 1-1,-2-1 1,1-1 0,-1 0 0,0 0 0,0 0 0,-1-1 0,0 0 0,-1 0 0,0-1-1,0 0 1,-1 0 0,-1-1 0,0 1 0,0-1 0,-1 0 0,1-4 28,-2 44-390,-22 90-2938,14-88 2430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5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103 289 6585,'-87'-77'2120,"71"57"-1437,16 19-677,0 1-1,0 0 1,0 0-1,0 0 1,0-1-1,0 1 0,0 0 1,0 0-1,0 0 1,0 0-1,0-1 0,0 1 1,0 0-1,0 0 1,0 0-1,1 0 1,-1-1-1,0 1 0,0 0 1,0 0-1,0 0 1,0 0-1,0 0 0,0 0 1,1-1-1,-1 1 1,0 0-1,0 0 1,0 0-1,0 0 0,0 0 1,1 0-1,-1 0 1,0 0-1,0 0 1,0 0-1,1 0 0,-1 0 1,0 0-1,0 0 1,0 0-1,0 0 0,1 0 1,-1 0-1,0 0 1,0 0-1,0 0 1,0 0-1,1 0 0,-1 0 1,0 0-1,0 0-5,24 8 68,-2 6-79,-1 1 0,0 1 0,-1 1-1,-1 1 1,-1 1 0,0 0 0,-2 1 0,4 6 11,-12-14-2,0 0 0,-1 1 0,0 0 0,-1 0 0,0 0-1,-1 1 1,-1 0 0,0 0 0,-1 0 0,-1 0 0,0 0 0,0 1 0,-2-1 0,0 1 0,-1 7 2,0-17 6,0 0 0,0-1 1,-1 1-1,0 0 0,1-1 0,-2 1 0,1-1 0,0 0 1,-1 0-1,0 0 0,0 0 0,0 0 0,-1-1 0,1 1 0,-1-1 1,0 0-1,0 0 0,0 0 0,0 0 0,0-1 0,-1 0 1,1 0-1,-1 0 0,1 0 0,-1-1 0,0 0 0,0 0 1,0 0-1,0 0-6,4-1 7,0 0 0,0 0-1,0 0 1,1 0 0,-1 0 0,0 0 0,0-1 0,1 1 0,-1 0 0,0 0 0,0 0 0,1-1-1,-1 1 1,0 0 0,0-1 0,1 1 0,-1-1 0,1 1 0,-1-1 0,0 1 0,1-1-1,-1 1 1,1-1 0,-1 0 0,1 1 0,-1-1 0,1 0 0,0 1 0,-1-1 0,1 0 0,0 1-1,-1-1 1,1 0 0,0 0 0,0 0 0,0 1 0,0-1 0,0 0-7,0-3 15,0 1 1,0 0-1,1-1 0,0 1 1,-1 0-1,1 0 1,0 0-1,1-2-15,4-8 19,1 0 0,0 1 0,1 0-1,0 0 1,9-9-19,-4 5-2,62-76-193,36-31 195,-100 112-13,0 0 0,0 1-1,1 0 1,0 1 0,1 0-1,8-4 14,-17 11 2,-1 1-1,0-1 1,1 1-1,-1-1 1,1 1 0,0 0-1,-1 1 1,1-1-1,0 0 1,0 1 0,-1 0-1,1 0 1,0 0-1,0 1 1,0-1-1,-1 1 1,1 0 0,0 0-1,-1 0 1,1 0-1,-1 0 1,1 1 0,-1 0-1,0 0 1,1 0-1,-1 0 1,0 0-1,0 1-1,7 8 3,0 1-1,-1-1 0,0 2 0,-1-1 0,0 1 0,-1 0 0,0 1 0,-1 0 0,0 2-2,29 56 3,-31-64-2,1 0-1,1-1 1,-1 1 0,1-1 0,1-1-1,-1 1 1,6 3-1,-9-8-1,1 1 0,0-1-1,0 1 1,0-1 0,0 0-1,0-1 1,1 1 0,-1-1 0,1 0-1,-1 0 1,1 0 0,-1 0-1,1-1 1,0 0 0,-1 0 0,1 0-1,-1 0 1,1-1 0,-1 0 0,3-1 1,7-2-1,-1 0 0,0-2 1,0 1-1,0-2 0,-1 0 1,1-1 0,30-20-66,-2-3 0,-1-1 1,-1-2-1,-2-2 0,-1-1 0,-2-2 1,21-32 65,-43 54-41,0 0 1,-2-1 0,3-4 40,-11 17 2,1-1 0,-1 0 0,0 0 0,0 0 1,0 0-1,-1 0 0,0 0 0,0 0 0,-1 0 1,0-1-1,0 1 0,0-2-2,0 7 6,0 0 0,0-1 0,-1 1 0,1 0 0,0-1 0,0 1 0,-1 0 0,1 0 0,-1 0 1,1-1-1,-1 1 0,1 0 0,-1 0 0,0 0 0,1 0 0,-1 0 0,0 0 0,0 0 0,0 0 0,0 0 0,0 0 0,0 0 0,0 1 0,0-1 0,0 0 0,-1 0-6,0 1 8,0 0 0,0 0 0,0 0 0,0 0 0,0 0 0,0 0 0,0 1 0,1-1 0,-1 1 0,0-1 0,0 1 0,0 0 0,0 0 0,1 0 0,-1 0 0,0 0-8,-9 7 28,0 0 0,0 0-1,1 2 1,-7 7-28,5-5 3,1 1-1,0 0 1,2 0-1,-1 1 1,2 1-1,0 0 1,0 0-1,2 0 1,0 1-1,-3 9-2,7-18 0,1 0-1,-1-1 1,1 1 0,0 0 0,1 0-1,0 0 1,0 0 0,0 0-1,1-1 1,0 1 0,0 0 0,1 0-1,0-1 1,0 1 0,0-1-1,1 1 1,0-1 0,1 0 0,-1 0-1,1-1 1,0 1 0,0-1-1,1 1 1,-1-1 0,1-1-1,5 4 1,7 5-2,1-2 0,0-1 0,0 0-1,6 1 3,-4-2 0,0 2-1,0 0 1,7 6 0,-23-14 1,0 0 1,-1 0 0,1 0-1,-1 1 1,0-1 0,0 1-1,2 3-1,-4-6 3,0 1-1,0-1 1,-1 0-1,1 1 1,-1-1-1,1 1 1,-1-1-1,0 0 1,1 1-1,-1-1 1,0 1-1,0-1 1,0 1-1,0-1 1,0 1-1,0-1 1,-1 1-1,1-1 1,0 1-1,-1-1 1,1 1-1,-1-1 1,1 0-1,-1 1 0,0-1 1,0 0-1,0 1-2,-5 6 23,-1-1 0,0 0 0,0 0 0,-1 0 0,0-1 0,0 0 0,-6 3-23,-65 33 116,65-35-104,-6 3 8,-23 11 15,0-1 0,-37 11-35,62-30-15,18-1 14,0 0 0,0 0 0,0 0 1,0-1-1,0 1 0,0 0 0,-1 0 0,1-1 0,0 1 0,0 0 0,0 0 1,0-1-1,0 1 0,0 0 0,0 0 0,0 0 0,0-1 0,0 1 0,0 0 0,0 0 1,0-1-1,0 1 0,0 0 0,0 0 0,1-1 0,-1 1 0,0 0 0,0 0 1,0 0-1,0-1 0,0 1 0,0 0 0,1 0 0,-1 0 0,0-1 0,0 1 1,21-22-49,6 0 10,0 2-1,2 0 1,0 2 0,3 0 39,50-31-68,205-150-111,-283 196 177,28-21 6,19-10-4,-42 28 9,0 1 0,1 0 0,0 1 0,0 0 0,0 0 0,1 1 0,-1 1-1,2-1-8,-12 3 1,1 0-1,-1 0 1,0 0-1,0 0 1,1-1-1,-1 1 0,0 0 1,0 0-1,1 0 1,-1 0-1,0 0 1,0 0-1,1 0 0,-1 0 1,0 0-1,0 0 1,1 0-1,-1 0 0,0 0 1,1 0-1,-1 0 1,0 0-1,0 0 1,1 0-1,-1 0 0,0 1 1,0-1-1,1 0 1,-1 0-1,0 0 1,0 0-1,0 1 0,1-1 1,-1 0-1,0 0 1,0 0-1,0 1 1,0-1-1,1 0 0,-1 0 1,0 0-1,0 1 1,0-1-1,0 0 0,0 0 1,0 1-1,0-1 1,0 0-1,0 1 1,0-1-1,0 0 0,0 0 1,0 1-1,0-1 1,0 0-1,0 0 1,0 1-1,0-1 0,0 0 1,0 0-1,0 1 1,0-1-1,0 0 1,-1 0-1,1 1 0,0-1 1,0 0-1,0 0 1,0 1-1,-1-1 0,-16 21 59,10-13-16,0 3-17,0 1 0,0-1-1,1 1 1,1 0-1,0 0 1,1 1-1,0-1 1,1 1-1,0 0 1,1 0 0,1 0-1,-1 3-25,2-10 1,0 0-1,1-1 1,-1 1-1,1 0 1,0 0-1,0-1 1,1 1-1,0 0 1,0-1 0,0 0-1,1 1 1,-1-1-1,1 0 0,0-2-2,0 1-1,0-1 1,0 0-1,0 0 1,1 0-1,-1 0 0,1 0 1,0-1-1,-1 0 1,1 1-1,0-2 1,1 1-1,-1 0 1,0-1-1,0 0 1,1 0-1,-1 0 1,2 0 2,5 0-93,0 0 1,0 0 0,-1-1 0,1-1 0,0 0-1,-1 0 1,1-1 0,-1-1 0,1 0 0,-1 0 0,0-1-1,7-3 93,-9 3-246,-1 0 0,0 0 0,0-1-1,0 0 1,-1 0 0,0 0 0,0-1-1,0 0 1,0 0 0,-1-1-1,0 1 1,0-1 0,-1 0 0,0-1-1,0 1 1,1-5 246,13-48-1104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6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44 270 4153,'-3'4'192,"-1"-1"0,1 1 0,0 0-1,0 0 1,1 0 0,-1 0 0,1 1 0,0-1 0,0 0 0,0 1 0,1 0 0,-1-1-1,1 1 1,0 0-192,-2 16 0,1-1 0,0 19 0,1-25 134,0 51-121,2-1 0,8 49-13,-5-79-71,2 1 0,2-1-1,1 0 1,1 0 0,15 30 71,-20-53-24,1 0 0,0 0 0,1-1 0,0 0 0,0 0 0,1 0 0,5 4 24,-7-9 6,0 0 0,0 0 1,0 0-1,1-1 0,-1 0 1,1 0-1,0-1 0,1 0 1,-1 0-1,0-1 0,1 0 1,3 1-7,4-1 52,-1-1 1,1 0 0,-1-1 0,1 0 0,-1-1-1,1-1 1,4-1-53,18-5 147,0-2 1,6-4-148,-10 3 63,0-2 0,-1-2-1,0 0 1,20-15-63,-33 18 14,-1-1 0,-1-1-1,0-1 1,0 0 0,-2-1 0,0-1 0,-1 0-1,0-1-13,4-9 15,-2 0-1,-1-2 1,-1 0 0,-1 0-1,-2-1 1,-1-1-1,-1 1 1,-2-2 0,1-9-15,-3 0 10,-1 0 1,-2 0-1,-2 0 1,-2 0-1,-1 0 1,-9-38-11,8 58 190,-1 1-1,-1-1 1,-1 2 0,0-1-1,-3-3-189,9 21 51,-1-1 0,1 1 0,0 0-1,-1 0 1,1 0 0,-1 0 0,0 0 0,0 0-1,0 0 1,0 0 0,0 1 0,0-1 0,-1 0-51,2 2 25,0 0 0,0-1 0,0 1 0,0 0 0,0-1 0,0 1 0,0 0 0,0 0 0,-1 0 0,1 0 1,0 0-1,0 0 0,0 0 0,0 0 0,0 1 0,0-1 0,0 0 0,0 1 0,0-1 0,0 1 0,-1-1-25,-1 3 20,0-1 0,0 1-1,0-1 1,1 1 0,-1 0 0,1 0-1,0 0 1,-1 0 0,1 0 0,1 1-1,-1-1 1,0 1 0,1-1-1,0 1 1,-1 2-20,-6 27 1,2-1-1,0 2 1,3-1 0,0 0-1,2 1 1,2 0 0,1-1-1,3 8 0,11 63-1,30 99 1,-33-151-480,-2 1 1,-3 0-1,-2 1 0,-2 0 0,-3 32 480,-3-71-645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24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53 654 3809,'-26'-26'1874,"25"26"-1834,1-1 1,-1 1-1,1-1 1,-1 1-1,1 0 1,-1-1-1,1 1 1,-1 0 0,0 0-1,1-1 1,-1 1-1,1 0 1,-1 0-1,0 0 1,1 0 0,-1 0-1,1 0 1,-1 0-1,0 0 1,1 0-1,-1 0 1,0 0-1,1 0 1,-1 0 0,1 0-1,-1 1 1,1-1-1,-1 0 1,0 0-1,1 1 1,-1-1 0,1 0-1,-1 1 1,1-1-1,-1 1 1,1-1-1,0 0 1,-1 1-1,1-1 1,-1 1 0,1-1-1,0 1 1,-1 0-1,1-1 1,0 1-1,0-1 1,0 1 0,-1 0-1,1-1 1,0 1-1,0-1 1,0 1-1,0 0-40,-1 7 45,1 1 1,-1-1-1,2 1 0,-1-1 0,1 1 0,1-1 0,-1 0 0,4 9-45,-3-5 13,9 31-28,1 0 0,3-1 0,1-1 0,2 0 0,1-2 0,3 0 0,1-1 0,2-1 0,1-1 0,2-2 0,1-1 0,2-1 0,3 1 15,-33-32-4,1 0 1,-1 1-1,1-1 1,-1 0-1,1 0 0,0 0 1,0 0-1,0 0 1,-1 0-1,3 0 4,-3-1 1,-1 0-1,1 0 0,-1 0 1,1 0-1,-1 0 1,1 0-1,-1 0 1,1 0-1,-1 0 1,1 0-1,-1-1 1,1 1-1,-1 0 0,1 0 1,-1 0-1,0-1 1,1 1-1,-1 0 1,1-1-1,-1 1 1,0 0-1,1-1 1,-1 1-1,0 0 0,1-1 1,-1 1-1,2-4 8,0 0 1,-1 0-1,0 0 1,0 0-1,0 0 1,0-1-1,0 1 0,-1-3-8,1-1 6,4-30 29,4-23 3,4-14-38,-9 59-3,1-1-1,0 1 1,1 0 0,0 1 0,1-1 0,9-12 3,-15 26-1,0 0 0,0 0 0,1 0 0,-1 1 0,1-1 0,-1 0 0,1 0 0,0 1 0,0-1 0,0 1 0,0 0-1,0 0 1,0-1 0,0 1 0,0 0 0,0 1 0,0-1 0,2 0 1,-2 1-1,0 0-1,0 0 1,0 0-1,0 0 1,0 0-1,0 1 1,0-1-1,0 1 1,0-1-1,0 1 1,0 0-1,0 0 1,0 0-1,-1 0 1,1 0-1,0 0 1,0 1 1,4 4-5,1 0 1,-1 0-1,-1 1 1,1-1-1,-1 2 1,0-1-1,-1 0 1,4 9 4,4 11-8,-2 1 0,0 1 0,-1 4 8,-4-13 7,0 1 1,2-1-1,1 0 0,0-1 0,2 0 1,4 8-8,-12-26 18,-1 1 0,0-1 0,0 1 0,0-1 1,1 1-1,-1-1 0,0 0 0,1 1 0,0-1 0,-1 0 1,1 0-1,0 0-18,-1-1 20,-1 0 0,1 1 0,-1-1 0,1 0 0,0 0 0,-1 0 0,1 0 0,0 0 0,-1 0 0,1 0 0,0 0 0,-1 0 0,1 0 0,0-1 0,-1 1 0,1 0 0,-1 0 0,1 0 0,0-1 0,-1 1 0,1 0 0,-1-1 0,1 1-20,2-4 84,0 1 0,0-1 0,-1 1 0,1-1 0,-1 0 0,0 0 1,0 0-1,0 0 0,0-1-84,25-65 609,9-40-609,-13 39-200,19-41 200,-36 98-30,12-25-53,-16 37 71,-1 1 0,0-1 1,0 1-1,1-1 0,-1 1 0,1-1 0,0 1 1,-1-1-1,1 1 0,0 0 0,-1 0 0,1 0 1,0 0-1,0 1 0,0-1 0,0 0 1,0 1-1,1-1 12,-2 1-11,1 0 1,-1 0 0,1 0 0,-1 0-1,1 0 1,-1 0 0,1 0-1,0 0 1,-1 1 0,1-1-1,-1 1 1,1-1 0,-1 1 0,0-1-1,1 1 1,-1 0 0,0 0-1,1 0 1,-1 0 0,0 0 0,0 0-1,1 1 11,2 3-24,-1-1-1,0 1 0,0 0 0,0 0 1,-1 0-1,1 2 25,20 51-170,4 20 170,17 47 31,-35-104-27,1-1-1,1 0 0,0 0 1,11 12-4,-18-26 1,0 0-1,1-1 1,0 0 0,0 0 0,0 0 0,1-1 0,-1 0 0,1 0 0,0 0 0,1 0-1,-1-1 1,0 0 0,1-1 0,0 1 0,0-1 0,0-1-1,0 1 8,1-2 1,-1 1-1,1-1 0,-1 0 1,1-1-1,-1 0 1,1 0-1,-1-1 0,1 1 1,-1-2-1,0 1 1,0-1-1,0 0 0,0 0 1,0-2-9,13-7 18,0-2-1,-1 0 1,-1-1 0,0-1 0,-1 0 0,-1-2 0,0 0 0,6-11-18,3-6 9,-1-1 0,-2-1-1,-2-2 1,4-12-9,-10 17 7,-1-1-1,-1 0 1,-3-1-1,2-14-6,-7 27 3,-1 0 0,-1 0 0,-1 0-1,-1-1 1,-2 1 0,0 0 0,-3-13-3,-3 3-4,-1 0 1,-2 1 0,-9-21 3,-48-89 22,4 10 312,38 69 60,25 62-367,0 0-1,1-1 1,-1 1 0,0-1-1,1 1 1,-1 0 0,0 0-1,0-1 1,0 1 0,0 0-1,-1 0 1,1 0 0,0 0-1,0 0 1,-1 0-27,1 1 13,0 0 0,1 0-1,-1 1 1,1-1 0,-1 0 0,0 0 0,1 1 0,-1-1-1,0 0 1,1 1 0,-1-1 0,1 1 0,-1-1 0,1 1-1,-1-1 1,1 1 0,0-1 0,-1 1 0,1-1 0,-1 1-1,1 0 1,0-1 0,0 1 0,-1 0 0,1-1 0,0 1-1,0 0 1,0-1 0,0 1 0,0 0 0,0-1 0,0 2-13,-5 17 38,1 2 0,2-1 0,0 0-1,1 1 1,0-1 0,4 19-38,3 24 3,11 44-3,116 496 97,-91-420-27,-5 8-3,-9 1 1,-5 52-68,-20-205 6,2-1 1,1 0 0,2 0-1,4 7-6,-10-38 4,12 30 10,-13-35-13,0 0-1,1-1 1,-1 1 0,0-1-1,0 1 1,1-1 0,-1 1-1,1-1 1,-1 0 0,1 1-1,-1-1 1,1 0 0,0 0-1,0 0 1,-1-1-1,3 2 0,-3-2 1,0 0 0,0 0 0,1 0-1,-1 0 1,0 0 0,0 0-1,1 0 1,-1 0 0,0-1 0,0 1-1,0 0 1,0-1 0,1 1-1,-1-1 1,0 1 0,0-1 0,0 0-1,0 1 1,0-1 0,0 0 0,0 0-1,-1 0 1,1 0 0,0 1-1,0-1 1,-1 0 0,1-1 0,0 1-1,20-36-22,-18 30 11,8-17-140,-1-1-1,-2 0 1,0 0-1,-2-1 0,0 0 1,-2 0-1,-1 0 1,-1-1-1,-1 1 0,-2-7 152,-1 0-207,-2 1-1,0 0 1,-3 0-1,0 0 0,-2 1 1,-2 0-1,0 0 1,-5-5 207,5 17 201,-1 0 0,0 0 0,-1 1 0,-1 1 1,-1 0-1,0 1 0,-1 1 0,-1 1 0,0 0 0,-1 1 0,-1 0 1,-2 0-202,20 13 11,1 0 1,-1 0-1,1 0 1,0 0-1,-1 0 1,1 0-1,0 0 1,0 0-1,-1-1 1,1 1-1,0 0 1,-1 0-1,1 0 1,0 0-1,0-1 1,-1 1-1,1 0 1,0 0-1,0-1 1,-1 1-1,1 0 1,0 0-1,0-1 1,0 1-1,-1 0 1,1-1-1,0 1 1,0 0-1,0-1 1,0 1-1,0 0 1,0-1 0,0 1-1,0 0 1,0-1-1,0 1 1,0 0-1,0-1 1,0 1-1,0 0 1,0-1-1,0 1 1,0 0-1,0-1 1,1 1-1,-1 0 1,0-1-1,0 1 1,0 0-1,0 0 1,1-1-1,-1 1 1,0 0-1,0 0 1,1-1-1,-1 1 1,0 0-1,0 0 1,1 0-1,-1 0 1,0-1-1,1 1 1,-1 0-1,0 0 1,1 0-1,-1 0 1,0 0-1,1 0 1,-1 0-12,33-7 129,-25 6-97,26-6-51,-1-2 1,0 0 0,0-3 0,-1 0 0,-1-2 0,0-1-1,19-14 19,-24 12-62,-1 0-1,-2-1 0,1-2 0,-2 0 0,-1-1 1,-1-2-1,0 0 0,15-24 63,-26 31-42,0 0 1,-1-1-1,0 0 1,-1-1-1,-2 1 1,1-1-1,-2 0 1,0 0-1,-2-1 1,0 1-1,0-1 0,-2 1 1,0-1-1,-2 0 1,0 1-1,-1-1 1,0 1-1,-2 0 1,-5-16 41,-1 3 29,-1 0 0,-2 1 1,-1 1-1,-1 0 0,-1 1 1,-9-10-30,23 34 64,0 0 1,0 0-1,-1 1 1,1-1-1,-1 1 1,0-1-1,0 1 1,-3-2-65,6 5 14,0-1-1,0 1 1,0 0 0,0-1 0,0 1-1,0 0 1,0 0 0,0 0-1,0 0 1,0 0 0,-1 0 0,1 0-1,0 0 1,0 0 0,0 0-1,0 0 1,0 1 0,0-1 0,0 0-1,0 1 1,0-1 0,0 1-1,0-1 1,1 1 0,-1-1 0,0 1-1,0 0 1,0 0 0,1-1-1,-1 1 1,0 0 0,1 0 0,-1 0-1,0 0 1,1-1 0,-1 1-1,1 0 1,-1 1-14,-2 5 15,0 0 0,0 0 0,1 0 1,0 1-1,0-1 0,0 0 0,1 1 0,0-1 0,1 7-15,0 12 3,1 0 1,2 8-4,9 44 7,3 1 0,24 67-7,-32-121-1,88 280 25,-74-248-16,3-1 0,3-2-1,1 0 1,11 10-8,-29-49-4,0 0 0,1-1 0,1 0 1,0-1-1,13 10 4,-21-19-2,0 0 0,1-1 0,-1 0 0,1 0 0,0-1 0,0 1 0,0-1 0,1 0 0,-1 0 0,0 0 0,1-1 0,-1 0 0,1 0 0,-1-1 0,1 1 0,-1-1 0,1 0 0,0-1 0,-1 1 0,3-2 2,3-1-2,-1-1-1,0 0 1,0 0-1,-1-1 1,1-1-1,-1 0 0,-1 0 1,1-1-1,-1 1 1,0-2-1,0 1 1,-1-2 2,9-8-34,-2 0 0,0-1 0,-1-1 0,-1-1 0,2-5 34,2-7-125,-2-2 0,-1 0 0,-1 0 0,-2-1 0,-1-1 0,-2 0-1,-2 0 1,-1 0 0,-2 0 0,-2-10 125,-3-5-125,-4 32 115,7 19 11,0 0-1,0 0 1,0-1-1,0 1 1,0 0-1,0 0 1,0 0-1,-1-1 1,1 1-1,0 0 1,0 0 0,0 0-1,0-1 1,-1 1-1,1 0 1,0 0-1,0 0 1,0 0-1,-1 0 1,1 0-1,0-1 1,0 1 0,-1 0-1,1 0 1,0 0-1,0 0 1,-1 0-1,1 0 1,0 0-1,0 0 1,0 0-1,-1 0 1,1 0 0,0 0-1,0 0 1,-1 0-1,1 0 1,0 1-1,0-1 1,-1 0-1,1 0 1,0 0-1,0 0 1,0 0 0,-1 0-1,1 1 1,0-1-1,0 0 1,0 0-1,0 0 1,-1 1-1,1-1 1,0 0-1,0 0 1,0 0 0,0 1-1,0-1 1,0 0-1,0 0 1,0 1-1,0-1 1,-1 0-1,-2 8 19,1 1 1,-1-1 0,1 1-1,0-1 1,1 1-1,0 0 1,1 5-20,-1-3 15,-3 31 93,2 0 0,3 12-108,0-38 41,0-1-1,1 0 1,1 0-1,0 1 0,1-2 1,1 1-1,0 0 1,2 0-41,-5-10 13,1 0 1,0 0-1,0 0 0,0-1 1,1 1-1,0-1 0,-1 0 1,2 0-1,-1 0 1,0-1-1,1 1 0,-1-1 1,1 0-1,0 0 0,2 0-13,1 0 11,-1 0-1,1-1 1,0 0-1,0-1 1,-1 0-1,1 0 1,0 0-1,0-1 0,0 0 1,2-1-11,11-2 4,1-1 0,-1-1 0,0 0-1,-1-2 1,0-1 0,0 0 0,11-7-4,-11 5-29,-1-2 0,-1 0 0,0 0 1,0-2-1,-2 0 0,1-2 0,5-7 29,-14 14-20,1-1 0,-2 0-1,1-1 1,-2 1 0,1-1 0,-2-1 0,1 1 0,-1-1 0,-1 0-1,0 0 1,-1-1 0,0 1 0,-1-6 20,-1 13 2,-1 0 0,0 0 0,-1 0 0,1-1 0,-1 1 0,0 0 0,0 1 0,0-1 0,-1 0 0,0 0 0,0 0 0,0 1 0,-1-1-2,2 3 7,0 1 0,0-1 0,0 0 0,0 1 0,-1 0 0,1-1 0,0 1 0,-1 0 0,1 0 0,-1-1 0,1 1 0,-1 0 0,0 1 0,1-1 0,-1 0 0,0 0 0,0 1 0,1-1 0,-1 1 0,0 0 0,0-1 0,0 1 0,0 0 0,0 0 0,1 0 0,-1 0 0,0 0 0,0 1 0,0-1 0,0 1 0,0-1 0,1 1 0,-1-1 0,0 1 0,-1 1-7,-1 1 9,-1 0 1,0 0 0,1 1-1,0 0 1,0 0-1,0 0 1,1 0 0,-1 0-1,1 1 1,0 0 0,0 0-1,1 0 1,-1 0 0,1 0-1,0 0 1,1 0-1,-1 3-8,-3 10 6,1-1 0,1 0 0,0 1 0,2-1 1,0 2-8,0-9 1,1 0 0,0-1 1,1 1-1,0 0 1,1-1-1,0 1 0,1 0 1,0-1-1,0 0 1,0 0-1,2 0 0,-1 0 1,1-1-1,0 1 0,1-1 1,0-1-1,0 1 1,0-1-1,1 0 0,0 0 1,1-1-1,0 0 1,0 0-1,0-1 0,0 0 1,5 2-2,6 2 0,1-1 1,1-1-1,-1-1 1,1-1-1,0-1 1,1 0-1,-1-2 0,1 0 1,-1-1-1,1-2 1,-1 0-1,1-1 1,-1-1-1,0-1 1,20-7-1,-28 7-7,0-1 0,0 0 0,0-1 0,-1-1 0,0 0 0,0-1 0,0 0 0,-1 0 1,-1-1-1,1-1 0,3-5 7,-6 6-6,-1 0 1,-1-1-1,0 0 1,0 0-1,-1 0 0,0-1 1,-1 1-1,0-1 1,0-1-1,-2 1 1,1 0-1,-1-1 1,-1 1-1,0-12 6,-1-9 75,-2-1 0,-2 1 0,-6-32-75,10 64 2,-1 0-1,1-1 0,0 1 0,0 0 0,0 0 0,0-1 0,0 1 1,0 0-1,0 0 0,0 0 0,0-1 0,0 1 0,0 0 0,0 0 0,0-1 1,0 1-1,0 0 0,0 0 0,0 0 0,0-1 0,0 1 0,1 0 1,-1 0-1,0 0 0,0-1 0,0 1 0,0 0 0,0 0 0,0 0 1,1-1-1,-1 1 0,0 0 0,0 0 0,0 0 0,1 0 0,-1 0 1,0 0-1,0-1-1,11 4 12,15 15-20,-21-14 10,29 23 0,-2 1 0,0 2 1,-2 2-1,-2 0 0,-1 2 1,-1 1-1,-2 1 0,2 7-2,-1 8 2,-22-42-3,1 0 0,0 0 0,1 0-1,0-1 1,0 0 0,1 0 0,0 0-1,1 0 1,3 3 1,-9-11 1,-1 1 1,1-1-1,0 1 0,-1-1 1,1 1-1,0-1 0,-1 0 1,1 1-1,0-1 0,-1 0 1,1 1-1,0-1 0,0 0 1,-1 0-1,1 0 0,0 0 1,0 0-1,-1 0 0,1 0 1,0 0-1,0 0 0,0 0 1,-1 0-1,1-1 0,0 1 1,-1 0-1,1 0 0,0-1 1,0 1-1,-1-1 0,1 1 1,-1 0-1,1-1 0,0 1 1,0-1-2,15-23 56,-15 21-52,24-49 51,-2-1 1,8-30-56,13-35-25,-39 107 23,0 1-1,0-1 1,1 1-1,1 0 1,-1 1-1,8-9 3,-12 17-2,-1-1 0,1 0 0,-1 1 0,1-1 0,0 1 0,0-1 0,-1 1 0,1 0 0,0 0 0,1-1 0,-1 2 0,0-1 0,0 0 0,0 0 0,0 1-1,1-1 1,-1 1 0,0-1 0,1 1 0,-1 0 0,0 0 0,0 0 0,1 1 0,-1-1 0,0 0 0,1 1 0,-1-1 0,0 1 0,0 0 0,0 0 0,0 0 0,0 0 0,0 0 0,0 0 0,0 1 0,0-1 0,1 1 2,4 5-7,-1 0 1,1 0-1,-1 0 1,0 1-1,-1 0 1,0 0 0,3 6 6,30 67-4,-30-64 1,12 31-6,45 92 1,-54-118-66,1-2 0,1 0 0,1 0 0,1-1 0,4 3 74,-16-18-73,0-1 0,0 0-1,1 1 1,-1-1 0,1-1 0,0 1 0,0 0-1,0-1 1,0 0 0,0 0 0,1 0-1,-1 0 1,0-1 0,1 0 0,0 0 0,-1 0-1,1 0 1,2-1 73,0-1-173,-1 1 0,0-2-1,0 1 1,1-1 0,-1 0 0,0-1-1,-1 1 1,1-1 0,0 0 0,-1 0-1,1-1 1,-1 0 0,2-1 173,49-41-702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6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8 527 5545,'-7'-173'2445,"6"169"-2288,2 0 0,-1-1 0,0 1 0,1 0 0,0-1 1,1-3-158,-2 7 39,1 1 0,-1-1 1,1 0-1,-1 0 1,0 1-1,1-1 1,-1 1-1,1-1 1,0 0-1,-1 1 1,1-1-1,-1 1 1,1-1-1,0 1 0,-1 0 1,1-1-1,0 1-39,10-5 116,-1 2 0,0 0 0,1 0 0,-1 1 0,1 0 0,4 0-116,3-1 25,42-6-86,127-18-439,-146 23 276,0 2 1,0 2 0,25 4 223,-59-4-20,0 1-1,0 0 1,-1 0 0,1 1 0,-1 0 0,1 0 0,-1 1 0,1 0 20,-5-2 3,0 1 1,0-1-1,0 0 1,0 1-1,0-1 0,-1 1 1,1 0-1,-1-1 1,1 1-1,-1 0 0,0 0 1,1 0-1,-1 0 1,0 0-1,0 1 1,0-1-1,-1 0 0,1 0 1,-1 1-1,1-1 1,-1 0-1,0 1 1,0-1-1,0 3-3,0 4 76,-2 1 1,0 0-1,0 0 1,0-1-1,-1 1 1,-1-1-1,-2 5-76,1-1 139,0 0 0,1 0 0,-2 10-139,5-18 20,1-1 0,-1 1 0,1 0-1,0-1 1,0 1 0,1 0 0,-1-1 0,1 1-1,0-1 1,0 1 0,1-1 0,-1 1 0,2 0-20,-1 0-2,1 0 1,0 0-1,1-1 1,-1 1 0,1-1-1,0 0 1,0 0 0,0 0-1,1-1 1,-1 1-1,1-1 1,0 0 0,0 0-1,0-1 1,0 0 0,0 0-1,0 0 1,1 0-1,-1-1 1,1 0 0,-1 0-1,1 0 1,0-1 0,4 1 1,-1-1-177,0 0 1,0-1 0,0 0-1,0 0 1,-1-1 0,1 0-1,0-1 1,-1 0 0,0 0-1,1-1 1,-1 1 0,0-2-1,-1 1 1,1-1 0,5-6 176,27-30-1662,-2-16 667</inkml:trace>
  <inkml:trace contextRef="#ctx0" brushRef="#br0" timeOffset="1">469 1 6505,'-9'0'2281,"24"17"-1993,15 6-360,36 9-1272,4-4 976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6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0 227 8386,'1'5'360,"-1"0"0,1 0 1,0-1-1,0 1 0,1 0 1,-1 0-1,1-1 0,0 1 0,0-1 1,3 5-361,28 36-300,-26-37 248,0 0-1,0-1 1,1 0-1,0-1 1,0 0-1,1 0 1,-1-1-1,1 0 0,1 0 1,-1-1-1,0 0 1,1-1-1,2 1 53,1-1-110,1 0 1,0-1-1,0-1 0,0 0 0,0-1 0,0 0 0,-1-1 0,1-1 0,7-2 110,-6 1-63,0 0 1,0-2-1,0 0 1,-1 0-1,1-1 0,-1-1 1,-1-1-1,1 0 0,-1 0 1,-1-2-1,0 1 1,0-2-1,-1 1 0,0-2 1,-1 1-1,0-1 1,6-11 62,-12 15 6,0 1 0,0-1 0,-1 0 0,0 0 0,-1 0 0,0 0 0,0 0 0,-1-1 0,1 1 0,-2-4-6,1 8 19,-1-1-1,-1 1 1,1-1-1,-1 1 0,0 0 1,0-1-1,0 1 0,0 0 1,-1 0-1,1 0 0,-1 0 1,0 0-1,0 0 1,-1 0-1,1 1 0,-1-1 1,0 1-1,0 0 0,0 0 1,-2-2-19,3 4 19,0-1 0,-1 0 0,1 1 0,-1 0 1,1-1-1,-1 1 0,1 0 0,-1 0 0,0 0 1,0 1-1,1-1 0,-1 1 0,0 0 0,0-1 1,0 1-1,1 0 0,-1 1-19,-2-1 23,0 1 0,0 0 0,0 1 0,0-1 0,1 1 0,-1 0 0,0 0 0,1 0 0,-3 2-23,-3 4 23,-1 0 1,1 0 0,0 1-1,1 0 1,0 0 0,0 1-1,-1 3-23,3-3 6,1-1-1,0 1 1,1 0-1,0 0 0,0 1 1,1-1-1,0 1 1,1 0-1,1 0 0,-1 1 1,2-1-1,-1 3-5,2-5 1,0-1 1,0 0-1,1 0 0,0 1 1,1-1-1,-1 0 0,2 0 1,-1 0-1,1 0 0,0-1 0,1 1 1,-1-1-1,2 0 0,-1 0 1,1 0-1,0 0 0,2 1-1,3 2 0,0 0-1,1-1 1,0 0-1,0-1 1,0 0-1,1-1 1,1 0-1,-1-1 1,1-1-1,0 0 1,0 0-1,1-1 1,10 1 0,-8-2 4,-1-1 1,1-1-1,-1 0 1,1-1-1,-1-1 1,1 0 0,-1-1-1,1-1 1,-1-1-1,0 0 1,0 0-1,8-5-4,6-5 20,0-1 0,0-1-1,-1-1 1,-1-2 0,23-21-20,-30 23 6,-2-1 0,0 0 0,-1-1 0,-1-1-1,-1-1 1,-1 0 0,11-22-6,-19 30 5,-1 0 1,0 1-1,0-2 0,-2 1 0,1 0 1,-1-5-6,-2 10 35,0-1 1,-1 1 0,0 0-1,0-1 1,-1 1 0,0 0-1,0-1 1,-1 1 0,0 0-1,-3-7-35,-4-1 160,8 16-154,1 0 0,0-1 1,0 1-1,-1 0 0,1 0 0,-1-1 0,1 1 0,0 0 1,-1 0-1,1 0 0,0 0 0,-1 0 0,1 0 0,-1-1 1,1 1-1,0 0 0,-1 0 0,1 0 0,-1 0 0,1 0 1,0 0-1,-1 1 0,1-1 0,-1 0 0,1 0 0,0 0-6,-3 2 14,1-1-1,1 1 0,-1 0 1,0 0-1,0 0 0,1 0 1,-1 0-1,1 0 0,0 0 1,-1 1-1,1-1 0,0 1 1,0 1-14,-23 58 7,2 1 1,-7 40-8,7-21-97,-13 24 97,24-78-113,-1 0 1,-2-1-1,0-1 0,-2 0 0,-13 16 113,9-17-304,-2-2-1,0 0 1,-1-1 0,-9 5 304,-123 85-679,151-109 667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08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0 310 2609,'79'-62'970,"-76"59"-892,0 1 0,0 0-1,0-1 1,1 1-1,0 0 1,-1 1-1,1-1 1,3 0-78,-6 1 13,1 1 1,0 0-1,-1 0 0,1 0 1,-1 0-1,1 0 0,0 1 0,-1-1 1,1 0-1,-1 1 0,1-1 1,-1 1-14,14 2 52,189 26 710,-158-24-526,0-1 0,0-3 0,11-2-236,140-13 494,-52 3-273,156-10 94,113-5 41,-258 22 58,99 13-414,-8 10 139,362 25-48,4-34-44,-215-30-4,259-2 310,-3 47 15,-280-9-298,-323-14-61,820 13 40,-387-30-5,536-1 755,-683 30-665,326 2-136,76-59 19,119-2 155,-381 54-65,278-6 29,460-86-29,-629 21-71,-14 1-169,-420 51 230,144 9-97,-201 7-735,-1 4 0,-1 4-1,69 20 736,-109-20-613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2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525 279 1480,'54'-175'522,"-52"168"-480,0 0 0,-1 0 0,1 0 0,-2 0 1,1-4-43,-1 10 5,0 1 0,0-1 0,0 0 1,0 0-1,-1 0 0,1 0 1,0 1-1,-1-1 0,1 0 0,0 0 1,-1 1-1,1-1 0,-1 0 1,1 0-1,-1 1 0,1-1 0,-1 1 1,0-1-6,-3-5 22,2 3 43,0 1 1,0-1-1,-1 0 1,1 1-1,0-1 1,-1 1 0,1 0-1,-1 0 1,0 0-1,0 0 1,0 0-1,0 1 1,0-1-1,0 1 1,0 0-1,-1 0 1,1 0-1,0 0 1,-1 0-1,1 1 1,0 0-1,-1-1 1,1 1-1,-1 1 1,1-1-1,0 0 1,-1 1 0,1 0-1,0 0 1,-1 0-1,1 0 1,0 0-1,-3 2-65,-6 3 266,0 1 1,1 1-1,0-1 0,1 2 1,0 0-1,0 0 0,0 0 1,0 3-267,-31 39 417,3 1 1,2 1-1,2 2 0,-13 32-417,10-17 120,4 1 0,2 1 0,-1 14-120,21-52 3,2 0 1,1 1-1,1 0 1,2 0 0,1 1-1,3-1 1,0 1 0,2 0-4,0-27-2,0 0 0,0-1 0,1 1 1,0 0-1,1-1 0,0 1 1,0-1-1,0 0 0,5 7 2,-5-11-4,-1 0 0,1 0 0,0-1 0,0 1-1,1-1 1,-1 0 0,1 0 0,-1 0 0,1-1 0,0 1-1,0-1 1,0 0 0,0 0 0,1 0 0,-1 0-1,1-1 1,-1 0 0,1 0 0,2 0 4,3 0-91,0 0 1,0-1-1,0-1 0,1 1 1,-1-2-1,0 1 0,0-1 1,0-1-1,8-3 91,2-1-474,-1-2 0,1 0-1,-2-1 1,7-5 474,55-40-936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2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6657,'2'-1'82,"0"0"-1,0 0 0,0 1 0,0-1 0,0 0 0,0 1 1,0 0-1,0-1 0,0 1 0,0 0 0,0 0 0,1 0 1,-1 0-1,0 1 0,0-1 0,0 1 0,0-1 1,0 1-1,0 0 0,0-1 0,0 1 0,0 0 0,0 0 1,-1 0-1,1 1 0,0-1 0,-1 0 0,1 1 0,-1-1 1,1 1-82,5 6-76,0 1 0,0 0 1,-1 0-1,0 1 1,2 5 75,-5-8 84,6 10-104,-2 0 0,0 1 0,-1 0 0,0 0-1,-2 0 1,0 1 0,-1-1 0,-1 1 0,-1 0 0,0 0 0,-2 0-1,-1 7 21,-5 39 92,-4-1-1,-19 63-91,-3 19 215,27-112-84,2 0 0,0 24-131,4-42-579,1 0 0,0 0 0,1 0 0,1 0 1,0 0-1,5 12 579,-5-17-1023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3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1168 5137,'9'1'1699,"-7"-1"-1741,0 0-1,0 0 0,-1 0 1,1 0-1,0-1 1,0 1-1,-1-1 1,1 1-1,0-1 0,-1 0 1,1 1-1,-1-1 1,1 0-1,-1 0 1,1 0-1,-1 0 0,1 0 1,-1-1-1,0 1 1,0 0-1,1-2 43,29-45-467,-26 39 417,-4 8 45,17-29-93,-1-2 0,-2 0 0,-1-1 0,-2 0 0,6-25 98,-3-13-13,-4-1-1,-3 1 1,-2-20 13,-4-217 23,-2 263-39,-1-11 280,-1-1 0,-4 0-264,6 53 79,-1 0 0,0 0 0,0 0-1,0 1 1,0-1 0,0 0 0,-1 1-1,0-1 1,1 1 0,-3-3-79,4 6 18,0-1-1,-1 1 1,1 0-1,0-1 1,-1 1 0,1 0-1,0 0 1,-1-1-1,1 1 1,-1 0 0,1 0-1,-1 0 1,1-1-1,0 1 1,-1 0 0,1 0-1,-1 0 1,1 0 0,-1 0-1,1 0 1,-1 0-1,1 0 1,-1 0 0,1 0-1,-1 0 1,1 0-1,-1 0-17,0 1 25,0 0-1,-1 0 0,1 0 1,0 0-1,0 0 0,0 0 0,0 0 1,0 0-1,0 0 0,0 0 1,0 0-1,0 1 0,0-1-24,-4 9 55,0 0 0,0 0-1,1 1 1,1 0 0,0-1 0,0 1-1,1 0 1,0 4-55,0-4 30,-12 70 69,4 1 0,3 0 0,4 0 0,4 0 0,3 0 0,3 0 0,4 0 0,15 47-99,-1-29 34,20 46-34,-44-144 0,-1 1 1,1-1 0,0 0-1,0 0 1,1 1 0,-1-1-1,0 0 1,1 0 0,-1 0-1,1 0 1,1 1-1,-2-3 0,0 1 0,0-1 0,-1 0 0,1 0 0,0 1 1,0-1-1,-1 0 0,1 0 0,0 0 0,0 0 0,0 0 0,-1 0 0,1 0 1,0-1-1,0 1 0,-1 0 0,1 0 0,0 0 0,0-1 0,-1 1 1,1-1-1,0 1 0,-1 0 0,1-1 0,0 1 0,-1-1 0,1 1 0,-1-1 1,1 1-1,-1-1 0,1 0 0,-1 1 0,1-1 0,-1 0 0,0 1 1,1-1-1,-1 0 0,0 0 0,25-39-424,-2 0 0,14-36 424,6-12-657,121-202-379,-150 272 1263,-13 19-221,-1-1 1,0 0-1,0 0 1,0 0 0,1 0-1,-1 0 1,0 0 0,0 1-1,0-1 1,1 0-1,-1 0 1,0 0 0,0 1-1,0-1 1,0 0 0,1 0-1,-1 0 1,0 1-1,0-1 1,0 0 0,0 0-1,0 1 1,0-1 0,0 0-1,0 0 1,0 1-1,0-1 1,0 0 0,0 0-1,0 1 1,0-1 0,0 0-1,0 0 1,0 1-1,0-1 1,0 0 0,0 0-1,0 1 1,0-1-7,-8 47 286,7-43-295,-19 82 342,-12 64 245,27-123-483,2 0-1,2 0 1,0 1-1,2 13-94,0-34 10,-1 1-1,1 0 0,1-1 1,0 1-1,0-1 0,0 0 0,1 0 1,0 1-1,0-2 0,1 1 1,2 4-10,-3-7 3,0-1 0,0 0 0,0 0 0,1 0 0,-1 0 0,1 0 0,-1-1 0,1 1 0,0-1 0,0 0 1,0 0-1,0-1 0,1 1 0,-1-1 0,0 0 0,0 0 0,1-1 0,-1 1 0,1-1 0,1 0-3,1 0 4,1 0-1,0 0 0,-1-1 1,1-1-1,-1 1 0,1-1 1,-1 0-1,0-1 0,1 0 1,-1 0-1,1-1-3,4-3-15,-1 0 0,0-1 1,-1 0-1,0 0 0,0-1 1,3-4 14,9-13-133,-2 0 1,0-1-1,-2-1 1,13-25 132,-13 19-211,-1-1 0,-1-1 0,-2 0 0,5-25 211,-18 58 25,0-1 0,0 1 0,-1-1 0,1 1 0,-1-1 0,0 1 0,0-1 0,0 0 0,-1 1 0,1-1-25,0 4 5,0 0-1,0 1 1,0-1 0,0 0 0,0 0-1,0 0 1,0 0 0,0 0 0,0 0-1,0 0 1,0 0 0,0 0 0,0 1-1,0-1 1,0 0 0,0 0 0,0 0-1,0 0 1,0 0 0,0 0 0,0 0-1,0 0 1,0 0 0,-1 0 0,1 0-1,0 1 1,0-1 0,0 0 0,0 0-1,0 0 1,0 0 0,0 0 0,0 0-1,0 0 1,0 0 0,0 0 0,-1 0-1,1 0 1,0 0 0,0 0 0,0 0-1,0 0 1,0 0 0,0 0 0,0 0-1,0 0 1,0 0 0,0 0 0,-1 0-1,1 0 1,0 0 0,0 0 0,0 0-1,0 0 1,0 0 0,0 0 0,0 0-1,0 0 1,0 0 0,0 0 0,-1 0-1,1-1 1,0 1 0,0 0-5,-3 23 189,-4 53-52,2-24 27,1 33-164,4-70 10,0 0-1,2-1 1,0 1 0,0-1 0,1 1-1,1-1 1,6 13-10,-9-23 1,0-1 0,1 0 0,0 1 0,0-1 0,0 0 0,0 0 0,0 0 0,1 0 0,-1-1 0,1 1 0,-1-1 0,1 0 0,0 1 0,0-1 0,3 1-1,-4-2-4,1 0-1,0 0 1,0 0 0,0 0 0,0-1 0,0 1 0,0-1 0,0 0 0,0 0 0,0 0 0,0 0 0,0-1 0,0 1-1,0-1 1,2 0 4,1-1-22,0-1-1,0 1 1,0-1-1,-1-1 1,1 1-1,-1-1 1,1 0-1,-1 0 1,0 0-1,-1-1 1,1 0-1,-1 0 1,0 0-1,0 0 1,3-6 22,-2 0-15,0 0-1,0-1 1,-1 1 0,0-1-1,-1 0 1,-1 0 0,0 0-1,1-8 16,-4 9 176,-3 16 3,-5 20 28,3-4-141,2-1 1,0 1 0,1 2-67,2-13 14,0-1 1,1 1 0,0-1-1,1 1 1,0-1 0,0 0-1,1 1 1,1 0-15,-3-8 1,1 0-1,0 1 0,0-1 1,0 0-1,1 0 1,-1 0-1,0 0 1,1 0-1,-1 0 1,1-1-1,0 1 1,-1 0-1,1-1 1,0 1-1,0-1 1,0 0-1,0 1 1,0-1-1,0 0 1,1 0-1,-1-1 1,0 1-1,0 0 1,1-1-1,-1 1 0,0-1 1,1 0-1,-1 0 1,1 0-1,1 0 0,3-1-9,0 1-1,-1-2 1,1 1-1,0-1 1,-1 0-1,1 0 0,-1-1 1,0 1-1,1-2 1,2-1 9,11-9-84,-1-1-1,-1-1 1,0-1 0,-1 0 0,-1-1 0,-1-1-1,0 0 1,-2-1 0,0-1 0,-1 0 0,-1-1-1,-1 0 1,-1 0 0,-1-1 0,-1 0 0,1-10 84,-7 27-31,0-1 0,0 0 0,-1 0 0,0 0 0,0-1 0,-1 1-1,1 0 1,-2 1 0,1-1 0,-1 0 0,0 0 0,0 0 0,-1 1 0,1-1 0,-2 0 31,1 2-17,-1 0 0,1 0 1,0 1-1,-1-1 0,0 1 0,0 0 0,-1 0 0,1 1 1,-1-1-1,0 1 0,1 0 0,-1 0 0,-1 1 0,1-1 1,0 1-1,-1 0 0,1 1 0,-1-1 0,0 1 17,0 0 14,0 0 0,0 1 0,0 0 0,0 0 0,-1 0 0,1 1 0,0 0 0,0 0 0,0 1 0,1-1 0,-1 1 0,0 1 0,0-1-1,1 1 1,0 0 0,-1 0 0,1 0 0,0 1 0,1 0 0,-1 0 0,1 0 0,-4 4-14,0 1-56,1 0 0,0 1 0,0 0 0,1 0 1,0 1-1,1-1 0,0 1 0,0 0 0,1 1 0,1-1 0,-1 6 56,-1 37-304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3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6321,'4'1'150,"-1"1"1,1 0-1,-1 0 0,0 0 0,0 1 0,0-1 0,0 1 0,-1-1 0,1 1 0,-1 0 0,1 0 0,0 3-150,28 45 1019,-23-37-950,7 12-141,-2 0-1,0 0 1,-2 1 0,0 1 0,4 22 72,-4-6-338,-3 1 1,-1 0-1,-2 0 1,-3 3 337,-17-60 40,12 6-30,0 1-1,0-1 1,1 1-1,0-1 1,0 0-1,0 0 1,0 0 0,1 0-1,0 0 1,1 0-1,-1 0 1,1 0-1,0-1 1,1 1 0,-1 0-1,1 0 1,2-6-10,2-5 30,0-1 1,1 1-1,1 1 0,1-1 1,3-5-31,-4 10 31,0 1 1,1-1-1,0 1 1,1 1-1,0 0 0,1 0 1,0 1-1,0 0 1,1 0-1,0 1 1,1 1-1,4-3-31,-8 6 6,0 0 0,0 1-1,0 0 1,0 0 0,1 0-1,0 1 1,-1 1 0,1 0-1,0 0 1,-1 0 0,1 1-1,0 0 1,0 1 0,0 0-1,-1 1 1,1-1 0,0 2-1,-1-1 1,6 3-6,-4 0 1,1 1 0,-1 1 0,0-1-1,0 1 1,-1 1 0,0 0 0,0 0 0,-1 1 0,0 0 0,0 1-1,0 1 0,16 25-356,-1 2 0,7 17 356,-20-37-253,38 68-1037,1-10 518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4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6241,'40'-41'2185,"-50"75"-1889,1 18-304,-2 3-8,9 15 8,0 3 0,0 6 16,0-1 8,10-1 32,-1-2 16,-1-11-16,9-3 0,-9-14-72,-3-8-136,5-16-504,-8-8-320,-2-15-481,0-11 809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4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6825,'2'-7'516,"-1"1"-116,0 0 0,1 0-1,-1 1 1,1-1 0,1 0 0,0-1-400,-1 5 37,-1 0 0,1-1 0,0 1 0,0 0 0,0 0 0,0 0 0,0 0 0,0 0 0,1 1 0,-1-1 0,1 1 0,-1-1 0,1 1 0,0 0 0,-1 0 0,2 0-37,48-13-330,0 3 0,35-2 330,-45 6-159,-25 4 75,0 1 0,1 1 1,-1 0-1,1 1 0,-1 1 1,12 2 83,-24-2-27,1 0 1,-1 0 0,0 1 0,1 0-1,-1 0 1,0 0 0,0 1-1,0-1 1,0 1 0,-1 0 0,1 0-1,-1 1 1,0 0 0,0 0-1,0 0 1,0 0 0,-1 0 0,1 1-1,-1-1 1,0 1 0,-1 0-1,2 2 27,-1 3-23,0 0-1,0 0 1,-1 0-1,0 1 0,-1-1 1,0 0-1,-1 1 1,0-1-1,-1 1 0,0-1 1,0 1-1,-1-1 1,-1 0-1,0 1 0,0-1 1,-1-1-1,0 2 24,-9 18-13,-1-2 1,0 0-1,-3 0 0,0-2 0,-7 8 13,3-7 3,-1-1 1,-1 0-1,-17 12-3,28-26 7,0-1-1,-1-1 1,0 0-1,-1-1 1,1 0 0,-2-1-1,1-1 1,-11 3-7,-13-3-70,36-6 52,0 0-1,0 0 1,0 0 0,0 0-1,0 0 1,0-1-1,0 1 1,0-1 0,0 1-1,0-1 1,0 0-1,1 1 1,-1-1-1,0 0 1,1-1 0,-1 1 18,0-1-14,1 0 0,0 0 0,0 0 0,-1-1 1,2 1-1,-1 0 0,0-1 0,0 1 0,1-1 0,-1 1 1,1-2 13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4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524 510 5145,'-8'-3'264,"0"0"0,-1 0 0,0 1 0,1 0 0,-1 0 0,0 1 0,0 0 0,0 1 0,0 0 0,0 0-1,-6 1-263,2 1 60,0 1-1,0 1 0,0 0 0,0 0 0,1 1 1,-1 1-1,-4 3-59,-10 7-62,2 1 0,-1 2 0,2 0 0,1 2 0,0 0 0,-7 12 62,14-15-1,0 1 1,2 1-1,0 0 0,1 1 0,1 0 1,-6 16 0,13-27 2,1 1 0,1-1 0,-1 1 1,2 0-1,-1 0 0,2 0 0,-1 0 1,2 0-1,-1 0 0,1 0 0,1 0 1,0 0-1,1 0 0,0 0 0,2 6-2,-2-13 0,-1 1-1,1-1 0,0 0 0,0 0 0,0 0 0,0 0 0,1-1 1,0 1-1,0-1 0,0 1 0,0-1 0,0 0 0,1 0 0,-1 0 1,1-1-1,0 1 0,0-1 0,0 0 0,0 0 0,0 0 0,0-1 1,0 0-1,1 1 0,-1-1 0,1-1 0,-1 1 0,0-1 0,1 1 1,-1-1-1,1-1 0,-1 1 0,4-1 1,9-2-12,1 0 1,-1-1-1,0-1 0,0-1 0,0 0 1,-1-1-1,9-6 12,6-3-16,0-2 1,-1-1-1,-2-2 1,0 0-1,-1-2 1,-1-1-1,6-9 16,-19 19 4,-1-1 1,0 0-1,-1 0 0,-1-2 0,-1 1 1,0-1-1,-1 0 0,-1-1 0,0 0 1,-2 0-1,0-1 0,-1 1 0,-1-1 1,0-8-5,-1-15-63,-3 1 0,-1-1 0,-4-14 63,-25-122-276,24 137 335,1 10 24,3 8 247,-1 1-1,-1 0 0,-1 1 1,-1-1-1,-1 1 0,-6-11-329,8 26 459,2 8-224,1 15-48,6 21-166,2 0 1,2 0-1,1-1 1,13 35-22,-1 1 11,14 58-28,72 293-393,-97-385 172,13 48-363,-19-76 265,1 0 1,1-1-1,0 0 1,0 0-1,1 0 1,6 7 335,-11-15-124,1 0 0,-1 0 0,1 0 0,-1-1 0,1 1 0,0 0 0,0-1 0,-1 0 0,1 1 0,0-1 0,1 0 0,-1 0 0,0 0 0,0 0 0,0 0 0,1 0 124,1-1-121,0 0-1,0 0 0,0-1 0,0 0 0,0 1 0,0-1 0,0 0 0,0-1 0,2 0 122,-6 2-8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0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95 3073,'14'-20'1275,"-12"16"-1143,1 1 1,0-1-1,-1 0 0,1 0 0,-1 0 0,0 0 0,1-4-132,-3 7 12,0 0 0,0-1-1,0 1 1,0 0 0,0 0-1,0-1 1,0 1-1,0 0 1,0 0 0,-1-1-1,1 1 1,-1 0 0,1 0-1,-1 0 1,1-1 0,-1 1-1,1 0 1,-1 0 0,0 0-1,0 0 1,1 0-1,-1 0 1,0 0 0,0 1-1,0-1 1,0 0 0,0 0-1,0 1 1,0-1 0,-1 0-12,0 0 38,-1 0 0,1 0 1,0 0-1,-1 1 1,1-1-1,-1 0 1,1 1-1,-1 0 0,1 0 1,-1-1-1,1 1 1,-1 1-1,1-1 0,-1 0 1,1 1-1,-1-1 1,1 1-1,-1 0 1,1 0-1,0 0 0,-1 0 1,1 0-1,0 0 1,0 1-1,0-1 1,0 1-1,0-1 0,0 1 1,0 0-39,-8 7 41,0 0 1,1 1-1,1 0 1,-7 9-42,2-1 78,0 0 1,1 1-1,1 0 0,1 1 1,-5 15-79,14-34 17,0 1-1,1-1 1,-1 1 0,1-1-1,0 1 1,-1 0 0,1-1-1,0 1 1,0-1 0,0 1 0,0-1-1,0 1 1,0-1 0,1 1-1,-1 0 1,0-1 0,1 1 0,-1-1-1,1 0 1,0 1 0,-1-1-1,1 1 1,0-1 0,0 0-1,0 1 1,0-1 0,0 0 0,0 0-1,0 0 1,1 1-17,1-1 15,-1 0-1,0 0 1,0-1 0,0 1 0,1 0-1,-1-1 1,0 1 0,1-1 0,-1 0 0,0 0-1,1 0 1,-1 0 0,0 0 0,1 0-1,-1-1 1,0 1 0,1-1 0,-1 0-1,2 0-14,10-6 8,0 0 0,-1-1 0,0 0 0,0-1 0,-1-1 0,0 0 0,-1 0 0,0-1 0,-1-1 0,0 0-1,-1 0 1,0-1 0,-1 0 0,0 0 0,1-4-8,1 1 5,-8 17 2,-2 7 5,-19 50 380,9 2-310,9-56-69,1 0 1,-1 0-1,1 0 1,0 0 0,1 1-1,-1-1 1,1 2-14,-1-5 12,1 1 1,-1-1-1,1 1 1,-1-1 0,1 0-1,-1 0 1,1 1-1,0-1 1,0 0-1,0 0 1,0 0 0,0 0-1,0 0 1,0 0-1,0 0-12,2 1 24,0-1-1,-1 0 0,1 0 1,0 0-1,0 0 1,0-1-1,0 1 1,0-1-1,0 0 0,0 0 1,0 0-1,0 0 1,0 0-1,0-1 0,2 0-23,11-2 36,0-1 0,-1 0 0,1-1 0,-1-1-1,0 0 1,-1-2 0,0 1 0,0-2 0,0 0 0,-1 0-1,-1-1 1,1-1 0,-2 0 0,0-1 0,10-12-36,-25 29 86,0-1 0,0 1 0,1 0 0,0 1 0,0-1 0,0 1 1,-1 3-87,-1 1 2,1 0 0,1 1 0,-2 7-2,5-17 1,0 1 0,0-1 0,0 1 0,0-1 0,0 0 0,1 1 0,-1-1 0,0 1 0,1-1 0,-1 0 0,0 1 0,1-1 0,0 0 0,-1 0 0,1 1 0,0-1 1,0 0-1,0 0 0,0 0 0,0 0 0,0 0 0,0 0 0,0 0 0,0 0 0,0 0 0,0-1 0,1 1-1,3 2 12,0-1 0,1 1 1,-1-1-1,0-1 0,4 1-12,-7-1 5,9 2-108,0-1 0,1-1 1,-1 0-1,0 0 0,1-1 0,-1 0 1,0-1-1,1 0 0,-1-1 1,0 0-1,0-1 0,3-2 103,10-4-445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25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0 5033,'0'5'588,"-1"-1"0,0 1-1,0-1 1,-1 1 0,1-1 0,-1 1 0,-1 1-588,-7 17 962,-13 52-543,4 0-1,3 2 0,3 0 1,3 13-419,8-73 4,1-1 0,1 1 0,1-1 0,0 1 0,1-1 0,2 8-4,-3-19-19,0-1 1,0 0-1,0 0 1,0 1-1,1-1 0,0 0 1,0 0-1,0 0 1,0-1-1,1 1 1,-1 0-1,1-1 0,0 0 1,0 0-1,0 1 1,1-2-1,-1 1 1,1 0-1,-1-1 1,1 0-1,0 1 0,0-1 1,0-1-1,0 1 1,4 0 18,-3-1-83,0-1 0,1 0 1,-1 0-1,0 0 0,0 0 1,1-1-1,-1 0 0,0 0 1,0-1-1,0 1 0,0-1 1,0 0-1,-1-1 0,1 1 1,0-1-1,3-2 83,10-9-676,1 0 0,-2-1 1,4-5 675,-19 19-67,40-40-2473,-1-1 0,20-30 2540,-43 48-104,-1 0 0,7-16 104,-15 22 1125,0 0-1,-1-1 1,-1 0 0,0-3-1125,-4 9 2448,-5 17-702,-4 24-914,6-24-825,0 1 0,1-1 1,-1 1-1,1-1 0,-1 1 0,1-1 1,1 1-1,-1-1 0,1 0 0,-1 0 1,1 0-1,0 0 0,1 0 0,-1 0 0,1 0 1,0-1-1,0 1 0,0-1 0,0 0 1,0 0-1,1 0 0,-1 0 0,1 0 1,0-1-1,0 0 0,0 0 0,0 0 0,0 0 1,0-1-1,1 1 0,-1-1 0,1 0 1,3 0-8,5 1 3,0-1 0,-1-1 0,1 0 0,0-1 0,0 0 1,-1-1-1,1 0 0,-1-1 0,1 0 0,5-4-3,-3 2 0,0-2 0,0 0-1,-1 0 1,0-2 0,-1 0 0,0 0-1,0-1 1,1-2 0,-8 6-9,0 0 0,0-1-1,-1 1 1,1-1 0,-2 0 0,1 0-1,-1-1 1,0 1 0,1-4 9,-3 7-6,-1-1 0,0 1-1,0 0 1,0-1 0,0 1 0,-1-1 0,1 1-1,-1-1 1,0 1 0,-1 0 0,1-1 0,-1 1-1,0-1 1,0 1 0,0 0 0,-1-1-1,1 1 1,-2-2 6,0 1 1,0 0-1,-1 0 0,1 0 1,-1 1-1,0-1 0,-1 1 0,1 0 1,-1 0-1,0 1 0,0-1 1,0 1-1,0 0 0,0 0 1,-1 1-1,1 0 0,-1 0 1,0 0-1,0 0 0,1 1 1,-4 0-1,1-1 16,-1 1 1,1 1 0,-1-1 0,0 2-1,1-1 1,-1 1 0,0 0 0,1 1-1,-1 0 1,1 0 0,0 1 0,0 0-1,-7 3-16,7-1 17,0 0-1,0 0 0,1 1 0,0 0 1,0 1-1,0-1 0,1 1 1,0 1-1,0-1 0,1 1 0,0 0 1,0 0-1,1 1 0,-3 6-16,4-9-2,1 1-1,0-1 0,1 0 1,-1 1-1,1-1 1,0 1-1,1-1 0,0 1 1,0 0-1,0-1 1,1 1-1,0-1 0,0 1 1,1-1-1,0 1 1,0-1-1,0 0 0,1 0 1,-1 0-1,2 0 1,3 5 2,1-1-5,0 0 0,2-1 0,-1 1 0,1-2 0,0 0 0,1 0 0,-1-1 0,6 2 5,11 7 89,2-2 1,0-1 0,4 0-90,32 8 115,27 4-115,-91-25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5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1 7210,'-13'1'482,"0"1"1,-1 1-1,1 1 1,0 0 0,0 0-1,-11 6-482,13-4 12,1 0-1,0 0 0,1 1 0,-1 0 1,1 1-1,1 0 0,0 0 1,0 1-1,0 0 0,1 0 1,0 1-1,-2 5-11,2-1-7,0 0 0,1 1 0,0 0 0,1 0 1,1 0-1,0 1 0,1-1 0,1 1 0,0 10 7,1-6-41,1 0 0,1 0 0,0 1 0,2-1 0,0 0 0,2-1-1,2 8 42,8 13-192,19 39 192,-20-52-16,-2 1-1,0 1 1,-3 0 0,4 16 16,-11-35 0,0 1 0,-1-1 0,-1 0 0,1 1 0,-2-1 0,1 1 0,-2-1 1,1 0-1,-1 0 0,-1 1 0,0-1 0,0-1 0,-1 1 0,0 0 0,-3 4 0,-3 3 9,-1-1-1,0 0 0,-1-1 1,-13 12-9,17-18-239,-1 0 1,0-1-1,0 0 1,-1-1 0,0 0-1,-1-1 1,1 0 0,-4 1 238,-11 2-664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5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1 150 7258,'38'-13'2552,"37"0"-2296,16-4-272,29-15-616,12-8-584,-2 6 752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6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1 4057,'-11'10'1992,"-23"22"-255,-10 2-1481,-12 17-424,1 1-176,10 5-881,0 1 785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7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394 825 4985,'33'-71'1651,"-24"43"-1835,-2-1-1,-1 1 1,-1-1-1,0-6 185,5-120-132,-8 94 89,1 4 50,-5-54-7,0 88 100,-1 1 0,-1-1 0,0 1 0,-2 0 1,-1 0-1,-3-6-100,8 23 75,0 0 1,-1 0-1,1 0 1,-1 0-1,0 0 1,-1 0 0,1 1-1,-4-3-75,6 6 29,-1-1-1,1 1 0,-1 0 1,0 0-1,1 0 1,-1 0-1,0 0 0,0 0 1,0 1-1,0-1 1,1 1-1,-1-1 0,0 1 1,0 0-1,0-1 1,0 1-1,0 0 0,0 0 1,0 1-1,0-1 1,0 0-1,0 1 0,0-1 1,0 1-1,0-1 1,0 1-29,-12 5 17,1 1 1,0 0-1,0 0 1,1 2-1,0-1 1,1 2-1,0-1 1,0 1-1,1 1 1,0 0-1,1 1 1,0-1-1,1 2 1,0-1-1,1 1 1,0 1-18,0 6 66,1 0 1,0 1-1,2 0 1,0-1 0,1 4-67,-6 109 340,6-80-248,-12 102 89,-6-1 0,-30 100-181,31-162-1727,-5 73 1727,26-192-1462,-1-1 1,-2-4 1461,0-3-849,0-30-60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7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23 665 2793,'-20'-68'3136,"19"67"-3066,1 0 0,0 0 0,-1 1 0,1-1 0,0 0 0,0 0 1,-1 0-1,1 0 0,0 1 0,0-1 0,0 0 0,0 0 0,0 0 0,0 0 0,0 0 0,1 1 0,-1-1 0,0 0 0,0 0 0,1 0 0,-1 0-70,19-6 665,-15 6-666,32-10 6,-1-2 0,0-1-1,-1-2 1,-1-2 0,16-11-5,-12 9 4,60-36 8,28-24-12,-85 51 11,-2-2 0,0-1-1,-2-1 1,10-15-11,-23 22 25,-9 12 5,0-1-1,-1-1 1,-1-1 0,0 1-1,-1-2 1,-1 0-30,-20 50 482,1 0 0,2 0-1,-4 33-481,1 16 242,4 1-1,3 26-241,9 168 42,-2-142-17,0-17-54,1-99-55,-5-17 81,0-1 0,0 0 0,0 0 0,0 0 0,1 1 0,-1-1 0,0 0 0,0 0 0,0 0 0,1 0 0,-1 0 0,0 1 0,0-1 0,0 0 0,1 0-1,-1 0 1,0 0 0,0 0 0,1 0 0,-1 0 0,0 0 0,0 0 0,1 0 0,-1 0 0,0 0 0,0 0 0,1 0 0,-1 0 0,0 0 0,0 0 0,1 0 0,-1 0 0,0-1 0,0 1 0,1 0 3,2-2-19,-1-1 0,1 1-1,-1-1 1,1 1 0,-1-1 0,0 0-1,2-2 20,69-113-212,-45 70 227,2 1 0,9-7-15,-33 45 31,1 1 0,0 0 0,0 1 0,1 0 0,0 0 0,4-3-31,-9 8 11,0 1 1,0-1 0,0 1-1,-1-1 1,1 1-1,0 0 1,1 0 0,-1 1-1,0-1 1,0 1-1,0-1 1,0 1-1,1 0 1,-1 0 0,0 0-1,0 1 1,0-1-1,1 1 1,-1-1 0,0 1-1,0 0 1,0 0-1,0 1 1,0-1-12,11 9 14,0-1 0,0 2 0,-1 0 0,0 1 0,-1 0 0,9 11-14,27 27 16,-32-36-20,1-1 0,0 0 0,0-1 0,1 0 0,1-2 0,0 0 0,10 3 4,-21-10-13,0 0-1,0-1 1,0 1-1,1-1 1,-1-1-1,1 0 1,-1 0-1,1-1 1,-1 0-1,1 0 1,0-1-1,-1 0 1,0 0-1,1-1 1,-1 0-1,0-1 1,0 0-1,0 0 1,0-1-1,2-1 14,4-5-25,-1 0 0,0 0 0,-1-1 0,0-1 0,-1 0-1,0 0 1,-1-1 0,-1-1 0,5-7 25,0-3-32,-2 0 0,0 0 1,-2-1-1,0-1 0,1-8 32,-7 18-3,0 0 0,-1 1 0,-1-1 0,0-1 0,-1 1-1,-1-15 4,-1 29 7,1 0 0,0 0 0,-1 0-1,1 0 1,-1 0 0,0 0-1,1 0 1,-1 0 0,0 0 0,-1 0-7,2 2 2,0-1 1,-1 1 0,1 0 0,0-1 0,-1 1 0,1 0-1,0 0 1,-1-1 0,1 1 0,-1 0 0,1 0 0,-1 0-1,1-1 1,0 1 0,-1 0 0,1 0 0,-1 0 0,1 0-1,-1 0 1,1 0 0,-1 0 0,1 0 0,0 0 0,-1 0-1,1 0 1,-1 0 0,1 1 0,-1-1 0,1 0 0,-1 0-1,1 0 1,0 0 0,-1 1 0,1-1 0,0 0 0,-1 1-1,1-1 1,0 0 0,-1 0 0,1 1 0,0-1-1,-1 1 1,1-1 0,0 0 0,0 1 0,-1 0-3,-5 7 24,0 0 0,0 1 0,1 0 1,0 0-1,1 1 0,0-1 0,1 1 1,-2 5-25,-7 29 81,-1 16-81,11-47 10,-3 11 5,1-1 0,1 1 0,2 0 0,0 0 0,1 0 0,2-1 0,0 1 0,4 11-15,-5-26-47,1-1-1,1 1 1,0-1-1,0 0 0,0 0 1,1 0-1,1 0 1,-1 0-1,1-1 1,0 0-1,1 0 0,-1-1 1,2 1-1,-1-1 1,1 0-1,-1-1 1,1 0-1,1 0 0,-1 0 1,1-1-1,0 0 1,0-1-1,0 1 1,8 1 47,1-2-340,2 1-1,-1-2 1,0-1 0,14 0 340,94-2-819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8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55 886 7370,'-37'29'1589,"37"-29"-1611,-1 0 0,1 1-1,0-1 1,-1 0 0,1 1 0,-1-1-1,1 0 1,-1 0 0,1 0 0,-1 1-1,1-1 1,-1 0 0,1 0 0,-1 0-1,1 0 1,-1 0 0,1 0 0,-1 0-1,1 0 1,-1 0 0,1 0 0,-1 0-1,1 0 1,-1 0 0,1-1 0,-1 1-1,1 0 1,-1 0 22,1-1-20,-1 0-1,1 0 1,-1 1-1,1-1 0,0 0 1,0 1-1,-1-1 1,1 0-1,0 0 1,0 0-1,0 1 1,0-1-1,0 0 1,0 0-1,0 0 0,0 1 1,0-1 20,9-40-193,66-145 579,0 0 32,-40 77-315,-5-2 1,-4 0 0,-6-3-104,-19 111 1,-1 0 1,1-1 0,-1 1-1,0 0 1,0-1 0,-1 1-1,1 0 1,-1-1 0,0-1-2,1 4 1,0 0 1,-1 1 0,1-1-1,0 1 1,0 0 0,-1-1 0,1 1-1,0-1 1,-1 1 0,1-1-1,-1 1 1,1 0 0,0-1 0,-1 1-1,1 0 1,-1-1 0,1 1-1,-1 0 1,1 0 0,-1-1 0,1 1-1,-1 0 1,0 0-2,0 0 4,0 0-1,0 0 1,0 0-1,-1 0 1,1 0-1,0 1 1,0-1 0,0 1-1,0-1 1,0 0-1,0 1 1,0 0-1,0-1 1,0 1 0,-1 0-4,-8 7 22,0-1 0,0 2 0,1-1 0,0 1 1,1 1-1,0-1 0,1 1 0,-1 1 0,2 0 1,0-1-1,0 2 0,1-1 0,0 1 0,1 0 1,1 0-1,-1 0 0,2 0 0,0 1 0,0-1 1,1 6-23,0 17 66,2 1 1,1 0-1,2-1 1,1 1-1,2-1 0,8 23-66,75 370 350,-62-279-313,-27-143-42,0 0 0,0-1 0,1 1 0,-1-1 0,1 0 0,1 1 1,-1-1-1,2 2 5,-4-6-3,0-1 1,1 0-1,-1 1 1,1-1-1,-1 1 1,1-1 0,-1 0-1,1 1 1,-1-1-1,1 0 1,-1 1 0,1-1-1,-1 0 1,1 0-1,0 1 1,-1-1-1,1 0 1,-1 0 0,1 0-1,0 0 1,-1 0-1,1 0 1,0 0 0,-1 0-1,1 0 1,-1 0-1,1-1 3,2 0-7,-1 0 0,0 0-1,1 0 1,-1-1 0,0 1-1,0-1 1,0 0 0,0 1-1,-1-1 1,1 0 0,0-1 7,30-37-161,-1-1 0,-2-2 0,-3-1 0,-1-1 0,-2-1 0,-2-1 0,6-24 161,-17 38 222,-9 26-5,-7 18 1,-8 27-138,1 0-1,2 0 1,2 1-1,1 0 1,0 18-80,8-52 7,0 1 0,0-1 0,0 1 0,0-1 0,1 1 0,0-1 0,0 0 0,0 0 0,1 1 0,0-1 0,1 3-7,-1-5-1,-1 0 0,1-1 0,-1 0 0,1 1 0,0-1-1,0 0 1,0 0 0,0 0 0,1 0 0,-1 0 0,0-1-1,1 1 1,-1-1 0,1 1 0,0-1 0,-1 0 0,1 0 0,0 0-1,0 0 1,0-1 0,2 1 1,2 0-42,0-1 1,1 0-1,-1-1 1,0 0-1,1 0 0,-1 0 1,0-1-1,0 0 0,0 0 1,0-1-1,0 0 0,-1 0 1,3-2 41,4-2-262,-1-1 0,0 0 1,0-1-1,-1 0 1,-1-1-1,5-6 262,27-38-617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8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7690,'-5'32'1444,"1"1"1,0 32-1445,4-32-6,1-1 0,2 0 0,1 1 0,2-2 0,1 1 0,1 0 0,2-1 1,6 11 5,-10-29-46,0 1 1,2-1 0,-1-1-1,2 0 1,0 0 0,0 0 0,1-1-1,0 0 1,1-1 0,1-1-1,3 4 46,-9-10-19,0 1-1,0 0 1,0-1-1,0 0 0,1-1 1,-1 0-1,1 1 0,-1-2 1,1 1-1,0-1 0,2 0 20,-3-1-5,-1 0 0,1 0 0,-1-1 0,0 0-1,1 0 1,-1 0 0,0-1 0,0 1 0,0-1-1,0 0 1,0-1 0,0 1 0,0-1 0,-1 0-1,3-2 6,1-2-14,0 0 0,-1-1 0,0 1 0,0-1 0,-1-1 0,0 1-1,0-1 1,0-3 14,11-21-223,9-25 223,-9 19-90,-6 13 23,3-6 73,0 1 0,2 0 0,2 1 0,13-18-6,-29 46 11,0-1 0,-1 1-1,1 0 1,0 0 0,0 0 0,1 0 0,-1 0 0,0 0-1,1 0 1,-1 1 0,1-1 0,-1 1 0,1 0 0,0 0-1,-1 0 1,1 0 0,0 0 0,0 1 0,0-1 0,0 1-1,0 0 1,0 0 0,0 0 0,2 0-11,-2 1 7,1 1 1,-1-1-1,1 1 1,-1 0-1,0 0 1,0 0-1,0 0 1,0 0-1,0 1 1,0-1-1,-1 1 1,1 0-1,-1 0 1,1 0-1,-1 0 1,0 1-1,-1-1 1,2 3-8,9 21 24,-2 2 0,-1-1 0,-1 1 0,4 26-24,-9-40 6,3 19 29,1 24-35,-4-26 44,7 30-44,-10-59 3,1-1-1,0 1 1,-1-1-1,1 0 0,0 1 1,0-1-1,0 0 1,0 1-1,1-1 1,-1 0-1,1 0 1,-1 0-1,1 0 1,0 0-3,-1-2 2,-1 0-1,0 0 1,0 0 0,1 1 0,-1-1 0,0 0 0,1 0-1,-1 0 1,0 0 0,0 0 0,1 0 0,-1 0 0,0 0-1,1 0 1,-1-1 0,0 1 0,0 0 0,1 0 0,-1 0-1,0 0 1,0 0 0,1 0 0,-1-1 0,0 1 0,0 0-1,1 0 1,-1 0 0,0 0 0,0-1 0,0 1 0,1 0-1,-1 0 1,0-1 0,0 1 0,0 0 0,0 0 0,0-1-2,7-10 39,-7 9-26,8-16 30,-1-1 0,-1 0 0,-1 0 0,0-3-43,8-31 20,-9 41-21,41-129-49,-37 119 37,2 1 0,0-1 0,1 1 0,1 1 0,3-3 13,-13 20-1,0 1 0,-1 0 0,1 0-1,0 0 1,0-1 0,0 2 0,0-1 0,0 0 0,1 0 0,-1 1 0,0-1 0,1 1-1,0 0 1,-1 0 0,1 0 0,0 0 0,0 0 1,-1 1-1,0 0 0,0 0 0,1 0 0,-1 0 0,0 1 0,0-1 0,0 1 0,-1 0 0,1-1 0,0 1 0,0 0 0,0 0 0,0 0 0,-1 1 0,1-1 0,0 0 0,-1 0 0,1 1 0,-1-1 0,0 1 0,1 0-1,-1 0 2,7 8 1,0 0-1,-1 1 0,-1 0 1,0 1-1,0-1 0,-1 1 0,1 5 0,7 27 54,4 22-54,-8-29 38,1-1 1,5 9-39,-13-40 1,0 1 0,0-1 0,1 0 0,0 0 0,0 0 0,1-1 0,0 1 0,-1-1 0,1 0 0,1 1-1,-3-4 0,-1 1 0,1-1 1,0 0-1,0 0 0,0 0 1,0 0-1,0 0 0,0 0 1,0-1-1,0 1 0,0 0 0,0-1 1,0 0-1,0 0 0,0 1 1,0-1-1,1 0 0,-1-1 1,0 1-1,0 0 0,0-1 0,0 1 1,0-1-1,0 1 0,0-1 1,0 0-1,0 0 0,1-1 0,10-7 4,0 0 0,0-2 0,-1 1 0,-1-2 1,0 1-1,0-2 0,-1 1 0,2-5-4,8-9 10,151-178 25,-159 189-31,14-15 2,-24 28-5,0 1 1,-1-1-1,1 1 0,0 0 1,0 0-1,0-1 0,0 1 1,0 1-1,1-1 1,-1 0-1,0 0 0,0 1 1,1-1-1,-1 1 0,0 0-1,-1 0 2,0 0-1,0 0 1,0 0-1,0 0 1,0 0-1,0 0 1,0 1-1,0-1 1,0 0-1,0 0 1,0 1-1,0-1 1,-1 1 0,1-1-1,0 1 1,0-1-1,0 1 1,-1 0-1,1-1 1,0 1-1,0 0 1,-1 0-1,1-1 1,-1 1-1,1 0 1,-1 0-1,1 0-1,6 28 33,-6-24-27,17 162 165,-17-159-168,1-1 0,0 1 0,0-1 0,1 1-1,0-1 1,0 0 0,0 0 0,5 6-3,-7-11 1,0 0 0,0-1 0,1 1 0,-1 0 0,1-1-1,-1 1 1,1-1 0,-1 1 0,1-1 0,0 0 0,0 0 0,0 1-1,0-1 1,-1-1 0,1 1 0,1 0 0,-1 0 0,0-1 0,0 1 0,0-1-1,0 0 1,0 1 0,0-1 0,1 0 0,-1 0 0,0-1 0,0 1 0,0 0-1,0-1 1,0 1 0,0-1 0,1 0 0,-1 0-1,5-2 6,0-1 1,0-1-1,-1 1 1,1-1-1,-1 0 1,0 0-1,-1-1 1,5-5-7,39-53 11,-40 50-10,17-21 12,-2-2 0,-1-1 0,-2-1 0,12-33-13,-27 59 11,-6 13-11,0 0 0,0 0 0,0 0 0,0 1 0,0-1 0,0 0 0,0 0 0,0 0 0,0 0 0,0 0 0,0 0 0,0 0 0,0 0 0,0 0 0,0 0 0,1 0 0,-1 0 0,0 0 0,0 0 0,0 0 0,0 0 0,0 0 0,0 0 0,0 0 0,0 0 0,0 0 0,0 0 1,0 0-1,0 0 0,0 0 0,0 0 0,0 0 0,0 0 0,0 0 0,1 0 0,-1 0 0,0 0 0,0 0 0,0 0 0,0 0 0,0 0 0,0 0 0,0 0 0,0 0 0,0 0 0,0 0 0,0 0 0,0 0 0,0 0 0,0 0 0,0 0 0,0 0 0,0 0 0,0 0 0,0 0 0,0 0 0,0 0 0,0 0 0,1-1 0,-1 1 0,0 0 0,0 0 1,0 0-1,0 0 0,0 0 0,-1 25 6,1-17 0,-3 24 23,-1 56 39,4-77-64,1-1 0,0 0 0,0 1 0,1-1-1,0 1 1,4 9-4,-4-17-38,0 0-1,-1 1 0,1-1 0,0 0 1,1 0-1,-1 0 0,0 0 1,1-1-1,0 1 0,-1 0 0,1-1 1,0 0-1,0 0 0,1 0 1,-1 0-1,0 0 0,1-1 1,-1 0-1,1 1 0,-1-1 0,1 0 1,0-1-1,-1 1 0,1-1 1,0 1-1,-1-1 0,1 0 0,0-1 1,0 1-1,-1-1 0,1 1 1,0-1-1,-1 0 0,1 0 0,-1-1 1,1 1-1,2-2 39,0-2-331,1 0-1,-1-1 1,0 1 0,0-1-1,-1 0 1,0 0 0,0-1-1,0 0 1,-1 0 0,0 0-1,2-5 332,20-54-1220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9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1 610 7362,'1'55'774,"2"-1"1,3 0 0,2 0 0,6 17-775,-5-35-127,2 1-1,1-2 1,2 0 0,1 0 0,2-1 0,11 14 127,-21-37-48,0 0 0,1-1 0,0-1 0,0 1 0,1-1 0,0-1 0,1 0 0,0 0 0,1-1-1,-1 0 1,1 0 0,0-2 0,1 1 0,0-1 0,3 0 48,4 0-25,0 0-1,0-2 1,0 0-1,1-1 0,-1-2 1,1 1-1,-1-2 1,0-1-1,10-2 26,-16 3 0,1-2 0,-1 1 0,-1-2 0,1 1 0,0-2 0,-1 0 0,0 0 0,0-1 0,-1-1-1,1 0 1,-1 0 0,-1-1 0,1-1 0,-2 0 0,1 0 0,-1 0 0,0-2 0,6-10 0,-2 0-16,-2-1 0,-1-1 0,-1 0 1,-1 0-1,5-23 16,2-20-161,2-36 161,-7 11-581,-2-86 581,-12-89-998,1 134 788,3 131 213,0-28 366,-1 0-1,-1 1 0,-2-1 1,-4-17-369,8 45 19,0 1 0,0-1 0,0 1 0,0 0 0,0-1 0,0 1 0,0-1 1,0 1-1,0 0 0,0-1 0,-1 1 0,1 0 0,0-1 0,0 1 0,0 0 0,-1-1 0,1 1 1,0 0-1,0-1 0,-1 1 0,1 0 0,0-1 0,-1 1 0,1 0 0,0 0 0,-1 0 0,1-1 1,0 1-1,-1 0 0,1 0 0,0 0 0,-1 0 0,1 0 0,0 0 0,-1 0 0,1 0 0,-1-1 1,1 1-1,0 1 0,-1-1 0,1 0 0,-1 0 0,1 0 0,0 0 0,-1 0 0,1 0 0,-1 0 1,1 0-1,0 1 0,-1-1 0,1 0 0,0 0 0,-1 0 0,1 1 0,0-1 0,-1 0-19,-4 4 82,0 1-1,0-1 0,0 1 1,0 0-1,1 0 1,-1 1-1,1-1 0,1 1 1,-1 0-1,1 0 0,-1 1-81,-8 20-19,0 1 0,2 1 19,0 0 45,-1 1-41,1 1 0,1-1 1,2 2-1,-1 11-4,6-25 1,1-1 1,1 1-1,0 0 1,1 0 0,1-1-1,0 1 1,2-1-1,3 14-1,12 21-7,20 41 7,-19-48 16,-2 1-1,8 32-15,-4 18 18,-4 1 0,-4 0 0,-2 39-18,-11-123-220,0 1 1,-2-1-1,1 1 1,-2 4 219,2-18-34,0 1 0,0-1 0,0 1 0,0-1 0,0 1 0,0-1 0,-1 0 0,1 1 0,0-1 0,0 1 0,0-1 1,0 1-1,-1-1 0,1 0 0,0 1 0,0-1 0,-1 0 0,1 1 0,0-1 0,0 0 0,-1 1 0,1-1 0,0 0 0,-1 0 0,1 1 0,-1-1 34,-10-5-533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9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0 154 7882,'17'-24'2696,"32"11"-2696,32-10-424,64-22-912,38-4 840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7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339 603 4073,'-11'1'139,"0"0"-1,0 0 1,-1 1 0,1 1-1,0 0 1,1 0 0,-1 1-1,0 0 1,1 1 0,0 1 0,0-1-1,1 1 1,-1 1 0,0 1-139,-9 8-13,1 1-1,0 0 1,1 1 0,1 1 0,-13 21 13,19-25 21,0 1-1,1 0 0,1 0 0,1 1 1,-1 4-21,5-15 5,1 0-1,0 0 1,1 0 0,0 0 0,-1 1 0,2-1 0,-1 0 0,1 1 0,0-1 0,1 0 0,-1 1 0,1-1 0,0 0-1,1 1 1,0-1 0,0 2-5,0-5 1,-1-1 1,0 1-1,1-1 0,0 1 0,-1-1 0,1 1 1,0-1-1,1 0 0,-1 0 0,0 0 0,0 0 1,1-1-1,-1 1 0,1 0 0,0-1 0,-1 0 0,1 0 1,0 0-1,0 0 0,0 0 0,-1 0 0,1-1 1,0 1-1,0-1 0,0 0 0,0 0 0,0 0 1,1 0-2,4-1 4,0-1 0,0 1 0,0-1 1,-1-1-1,1 1 0,-1-1 0,1-1 1,-1 1-1,0-1 0,2-2-4,4-3 0,0-1 1,-1 0-1,0 0 0,0-2 0,-1 1 0,-1-1 0,0-1 0,0 0 0,-2 0 0,1-1 0,-1-2 0,2-5 23,-2 0-1,0 0 1,-1-1-1,-2 0 1,0 0-1,-1 0 0,0-10-22,-1-13 37,-2 0-1,-2 0 0,-3-18-36,-22-126-145,21 158 133,-1-12 198,-2 0 0,-2 1 0,-2 0 0,-10-22-186,9 42 423,13 21-394,-1 1 1,1-1-1,-1 1 1,1-1-1,-1 1 1,1-1-1,-1 1 0,1-1 1,-1 1-1,0 0 1,1-1-1,-1 1 1,0 0-1,1 0 1,-1-1-1,0 1 0,1 0 1,-1 0-1,0 0 1,0 0-30,0 0 27,1 0 0,-1 0 0,0 1 0,0-1 1,1 0-1,-1 1 0,0-1 0,0 0 0,1 1 0,-1-1 1,1 1-1,-1-1 0,0 1 0,1-1 0,-1 1 1,1 0-1,-1-1 0,1 1 0,-1 0-27,-10 26 206,3 3-179,2 1 0,1 0 0,2 0 0,0 22-27,2 5-6,3 1 0,4 7 6,8 36-209,6-2 1,3 0-1,5-1 1,28 61 208,-47-132-121,-4-14 19,0 0 1,1 0-1,1 1 102,-5-12-47,0 1-1,0-1 1,0 0-1,1 0 1,-1 0-1,1 0 1,0 0-1,0 0 1,0-1 0,0 1-1,0-1 1,1 0-1,1 1 48,-4-3-25,1 1 0,-1 0 0,1-1 0,-1 1 0,1-1 0,-1 0 0,1 0 0,-1 1 0,1-1 0,-1 0 0,1 0 0,0 0 1,-1-1-1,1 1 0,-1 0 0,1-1 0,-1 1 0,1 0 0,-1-1 0,1 0 0,-1 0 25,27-21-367,-26 21 350,25-27-557,-2-1 0,0-1 0,11-20 574,0 1-640,23-28 91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31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1 701 1224,'4'286'1307,"4"88"-884,-4-319-102,2 0 1,5 15-322,-11-67 127,1 0 0,0 1 0,0-1-1,0 0 1,0 1 0,0-1 0,1 0 0,1 3-127,-3-6 28,0 0 0,1 0 0,-1 0 0,0 1 1,0-1-1,1 0 0,-1 0 0,0 0 0,0 0 0,1 0 0,-1 0 0,0 0 0,0 0 1,1 0-1,-1 0 0,0 0 0,0 0 0,1 0 0,-1 0 0,0 0 0,0 0 0,0 0 1,1 0-1,-1 0 0,0 0 0,0 0 0,1-1 0,-1 1 0,0 0 0,0 0 0,0 0 1,1 0-1,-1-1 0,0 1 0,0 0 0,0 0 0,0 0 0,1-1 0,-1 1 0,0 0 1,0 0-1,0 0 0,0-1 0,0 1 0,0 0 0,0 0 0,0-1 0,0 1 0,0 0 1,1 0-1,-1-1 0,-1 1-28,4-10 401,0 1 0,-1-1 0,0 0 0,0-8-401,5-102 180,-5 0 0,-5 0 1,-5 1-1,-7-6-180,12 97 5,-26-255 52,26 223 8,3 0 0,2 0 1,7-40-66,-7 86 18,0-1 0,2 1 0,-1-1 0,2 1 0,-1 1 0,2-1 1,0 1-1,1 0 0,0 0 0,1 0 0,0 1 0,1 1 0,1-1 1,-1 1-1,2 1 0,-1 0 0,2 1 0,-1-1 0,1 2 0,1 0 1,-1 1-1,1 0 0,14-5-18,-6 4-29,1 1 0,0 0 0,0 2 0,1 1-1,13-1 30,-25 4-28,0 1 0,0 0-1,0 0 1,0 2-1,0-1 1,0 1 28,-5 0-23,-1-1 0,0 1 0,0 0 0,1 0 0,-1 1 0,0-1 0,-1 1 0,1 0 0,-1 0-1,1 1 1,2 2 23,-4-2-16,0-1 0,0 1 0,-1 0 0,0 0 0,0 0 0,0 0 0,0 1-1,0-1 1,-1 0 0,0 1 0,0-1 0,0 1 0,0 0 0,-1-1 0,0 4 16,1 2-14,-2 0 0,1 0 0,-1 0 1,-1 0-1,0-1 0,-3 9 14,-1-1-2,-1-1 0,0 0 0,-2-1 0,0 0 0,0 0 0,-2-1-1,1 0 1,-6 4 2,-7 7 2,-2 0 1,-1-2-1,-20 14-2,29-25-19,0 0 0,0-1 1,-6 2 18,18-11-42,0 1 1,1-1-1,-1 0 1,0-1 0,0 1-1,0-1 1,0 0-1,0 0 1,0-1-1,0 0 1,0 1 0,-1-2-1,1 1 1,0-1-1,-3 0 42,6 0-22,0 0 0,0 0 0,0 0 0,0 0 0,0 0 0,0 0 0,0-1 0,0 1 0,0-1 0,1 0 0,-1 0 22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7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94 2320,'0'2'100,"-1"0"0,1 0 0,0 0-1,-1-1 1,1 1 0,-1 0 0,0-1-1,1 1 1,-1 0 0,0-1 0,0 1-1,0-1 1,0 1 0,-1 0-100,-17 29 527,2 1 0,-14 32-527,25-51 46,1 1 1,1 0-1,0 0 0,1 0 1,0 1-1,1-1 1,1 1-1,0 10-46,1-22 1,0 1 0,1-1 0,-1 1 0,1 0 0,-1-1 0,1 1 0,0-1 0,1 1 0,-1-1 0,1 0 0,-1 0 0,1 1 0,0-1 0,0 0 0,0 0 0,1 0-1,0-1 1,-1 0 0,1 0 1,-1 0-1,1-1 1,-1 1-1,1-1 0,0 0 1,0 1-1,0-2 1,-1 1-1,1 0 0,0 0 1,0-1-1,0 0 1,3 1-2,4-2-8,1 0 0,-1 0 0,0-1 0,0 0 0,0 0 0,0-2 0,-1 1 1,1-1-1,-1 0 0,4-3 8,16-10-89,-1-1 0,-1-2 1,-1 0-1,0-2 0,-2-1 1,20-23 88,-36 37-6,-1 0 1,0-1 0,0 0 0,-1 0-1,-1 0 1,1-1 0,-1 0 0,-1 0-1,3-10 6,-6 16 10,0 1 0,-1-1-1,1 0 1,-1 0 0,1 0-1,-2 0 1,1 0-1,0 0 1,-1 0 0,0 1-1,0-1 1,0 0 0,-1 1-1,0-1 1,0 0 0,0 1-1,0 0 1,-1 0 0,1-1-1,-1 1 1,0 1-1,-1-1 1,1 0 0,-2-1-10,0 1 29,0 0 1,0 1 0,0-1 0,0 1-1,-1 0 1,1 0 0,-1 1-1,0 0 1,0 0 0,1 0 0,-2 1-1,1-1 1,-5 1-30,1 0 62,1 1 0,-1 0 0,1 1 0,-1 0 0,1 0 0,-1 1 0,1 0 0,-9 4-62,7-2-18,1 0 1,0 1-1,0 0 0,0 0 1,0 1-1,1 1 0,0-1 1,0 1-1,1 1 0,0 0 1,0 0-1,1 1 0,0-1 1,1 1-1,-5 8 18,8-11-46,1 1-1,0-1 1,0 1 0,0-1-1,0 3 47,2-7-8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7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7434,'0'2'2380,"2"5"-2269,0 1-1,1-1 1,0 1 0,0-1-1,0 0 1,1 0 0,0 0-1,4 5-110,-7-12 6,26 41-256,-15-26 80,-1 2 1,-1 0-1,-1 0 1,0 1-1,-1 0 1,3 11 169,-6-14-68,-2 0 0,0 1 0,0 0 0,-1-1-1,-1 1 1,-1 0 0,-1 0 0,0 0 0,0-1 0,-2 1 0,0 0 0,-1-1-1,-3 7 69,7-20 4,-1 0-1,0 0 0,0 0 0,-1 0 0,1 0 0,0 0 0,-1-1 0,1 1 0,-1-1 0,-1 2-3,3-2 4,-1-1 0,1 0 0,-1 0 1,0 1-1,1-1 0,-1 0 0,1 0 1,-1 0-1,0 1 0,1-1 0,-1 0 0,1 0 1,-1 0-1,0 0 0,1 0 0,-1 0 1,0-1-1,1 1 0,-1 0 0,1 0 0,-1 0 1,0 0-1,1-1 0,-1 1 0,1 0 1,-1-1-1,1 1 0,-1 0 0,1-1 1,-1 1-1,1-1 0,-1 1 0,1-1 0,0 1 1,-1-1-1,1 1 0,0-1 0,-1 1 1,1-1-1,0 1 0,0-1 0,-1 0 1,1 1-5,-3-8 21,0 1 1,1 0-1,0-1 1,0 1-1,0-1 1,1 0-1,0 0 1,1 1-1,-1-1 1,2 0-1,-1 0 1,1-3-22,2-8 3,0 0 0,1 0 0,1 1 0,4-13-3,-3 17-8,0 1 1,0 0-1,2 0 0,-1 0 0,2 1 0,-1 0 1,2 1-1,0 0 0,0 1 0,1-1 0,2 0 8,-6 5-2,0 1-1,0 0 0,1 0 1,0 1-1,0 0 0,0 0 0,0 0 1,1 1-1,-1 1 0,1-1 1,0 2-1,-1-1 0,1 1 0,0 0 1,0 1-1,0 0 0,0 0 1,0 1-1,0 0 3,-4 0-3,0 1 1,0-1-1,0 0 0,0 1 1,-1 0-1,1 0 0,-1 1 1,1-1-1,-1 1 0,0 0 1,0 0-1,0 0 0,-1 1 1,1-1-1,2 4 3,-2 0-2,0-1-1,0 0 1,0 1-1,-1 0 1,0 0 0,-1 0-1,1 0 1,-2 0-1,1 0 1,-1 1 2,2 16-2,-1 1 1,-1-1-1,-2 1 1,0-1-1,-5 23 2,-17 81 31,23-120 108,3-10 7,6-17 96,-3 6-175,12-22-40,2 0 0,2 1 0,1 2-1,2 0 1,1 1-27,-3 6-37,0 0 0,2 2 0,0 1 0,2 2 0,0 0 0,7-2 37,-31 20-3,-1 1-1,1-1 0,0 0 1,0 1-1,0 0 0,0 0 1,0 0-1,1 0 0,-1 0 1,0 1-1,0-1 0,0 1 1,1 0-1,-1 0 0,0 0 1,0 0-1,2 1 4,-3 0 1,0 0 0,0 0-1,0 0 1,0 1 0,0-1 0,-1 0 0,1 1 0,-1-1 0,1 1-1,-1 0 1,1-1 0,-1 1 0,0 0 0,0 0 0,0 0 0,0 0 0,0 0-1,0 0 1,-1 0 0,1 0 0,-1 0 0,1 0 0,-1 1 0,0-1-1,0 0 1,0 1-1,2 20 19,-2-1 0,0 1-1,-2 5-18,0-9 5,2-1 0,-1 1 0,2-1 0,1 1-1,2 12-4,-3-28-2,-1 0-1,1 0 0,0 0 0,0-1 0,0 1 0,0 0 1,0-1-1,1 1 0,-1-1 0,1 0 0,0 1 0,-1-1 1,1 0-1,0 0 0,0 0 0,0 0 0,1 0 0,0 0 3,-1-1-3,0-1 0,0 1-1,0 0 1,0-1 0,1 1 0,-1-1-1,0 0 1,1 1 0,-1-1-1,0 0 1,0 0 0,1-1-1,-1 1 1,0 0 0,0-1 0,1 0-1,1 0 4,5-3-4,0 0 0,-1-1 0,1 0 0,-1 0 0,0-1 0,0 0 0,-1-1-1,0 1 1,2-3 4,32-38 35,-2-1 1,-2-2-1,29-53-35,-62 96 74,-1 2 1,1-1 0,1 0-1,-1 1 1,2-2-75,-6 7 5,0 0 0,0 0 0,1 0 0,-1 0 0,0 0 0,0 0 0,0 0 0,0 0 0,0-1 0,1 1 0,-1 0 0,0 0 0,0 0 0,0 0 0,0 0 0,0 0 0,1 0 0,-1 0 0,0 1 0,0-1 0,0 0 0,0 0 0,0 0 0,1 0 0,-1 0 0,0 0 0,0 0 0,0 0 0,0 0 0,0 0 0,0 0 0,0 0-1,1 0 1,-1 1 0,0-1 0,0 0 0,0 0 0,0 0 0,0 0 0,0 0 0,0 0 0,0 1 0,0-1 0,0 0 0,0 0 0,0 0 0,0 0 0,0 0 0,0 1 0,0-1 0,0 0-5,3 10 62,-3-7-29,3 10-48,0 1-1,1-1 0,1 0 0,0 0 1,0-1-1,1 0 0,3 4 16,-6-11-89,1-1 0,-1 0-1,1 1 1,-1-1 0,1-1 0,0 1-1,1-1 1,-1 1 0,1-1 0,-1 0-1,1-1 1,0 1 0,0-1 0,0 0 0,1 0-1,-1-1 1,0 1 0,1-1 0,-1-1-1,1 1 90,4 0-363,-1-1-1,1 0 0,0-1 0,6-1 364,46-10-864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9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25 531 4681,'-8'36'1073,"1"1"0,2-1 0,2 1 0,1 21-1073,2-44-132,1 0 0,1 0 0,0 0-1,0 0 1,2 0 0,-1 0-1,2-1 1,0 1 0,1-1-1,0 0 1,0-1 0,2 0 0,2 3 132,-2-4-272,1-1 1,1 0 0,0 0-1,0-1 1,1-1 0,0 0 0,0 0-1,1-1 1,0 0 0,1-1 0,-1-1-1,1 0 1,0 0 0,0-1 0,1-1-1,12 2 272,-14-4-30,-1 0 0,1 0 0,0-1 0,-1-1-1,1 1 1,-1-2 0,1 0 0,-1 0 0,1-1 0,-1-1-1,0 0 1,-1 0 0,1-1 0,-1 0 0,1-1 0,-2 0-1,1-1 1,-1 0 0,0 0 0,0-1 30,3-4 223,-2 0-1,0-1 1,0 0 0,-1-1 0,-1 0 0,4-8-223,9-25 847,6-20-847,-14 32 183,1 2 0,1-1-1,8-7-182,-21 36 80,1 1 0,0-1 0,0 1 0,1 0 0,-1 0 0,1 1 0,0-1-1,0 1 1,0-1 0,0 1 0,1 0 0,1 0-80,-4 2 44,0 0 0,0 1 1,0-1-1,1 1 0,-1 0 0,0 0 1,0-1-1,0 2 0,0-1 0,0 0 1,0 0-1,0 1 0,0-1 0,0 1 0,0-1 1,0 1-1,0 0 0,0 0 0,0 0 1,0 0-1,-1 0 0,1 0 0,0 0 0,-1 1 1,1-1-1,-1 1 0,1-1 0,-1 1 1,0 0-1,0-1 0,1 1 0,-1 1-44,13 20 135,0 0 0,-2 1-1,-1 1 1,-1 0 0,1 5-135,-2-6 44,10 28-21,-2 0 1,-2 1-1,-3 0 1,-2 1-1,-2 5-23,-7-65 88,0 1-1,0-1 1,1 1-1,-1-1 1,1 1-1,1 0 1,-1-1-88,24-49 30,-25 53-26,22-42-90,1 2 0,3 0 0,1 2 0,2 1 0,2 2 0,34-32 86,-64 66-1,10-9-3,0 0-1,1 1 1,0 1 0,1 0-1,1-1 5,-12 10 5,0-1 0,-1 0 0,1 1 0,0-1 0,0 1 0,0 0-1,0 0 1,0 0 0,1 1 0,-1-1 0,0 1 0,0-1 0,0 1 0,1 0-1,-1 0 1,0 1 0,0-1 0,1 1 0,-1-1 0,0 1 0,0 0-1,0 0 1,0 1 0,0-1 0,0 0 0,0 1 0,-1 0 0,1 0-1,0 0-4,6 6 28,-1 1-1,-1 0 1,1 0-1,-1 1 1,-1 0-1,0 0 1,2 4-28,11 27 104,4 13-104,-5-10 6,-10-24-62,2 0 0,0 0 1,1-1-1,1-1 0,1 1 0,2-1 56,-11-12-28,0-2 0,1 1-1,0 0 1,0-1 0,0 0 0,0 0 0,1-1 0,-1 1-1,1-1 1,0 0 0,0-1 0,0 1 0,1-1 0,-1 0-1,0-1 1,1 0 0,-1 0 0,1 0 0,-1-1 0,1 0 0,0 0-1,2-1 29,5-1-26,0-2-1,0 0 0,0 0 1,0-1-1,-1-1 0,0 0 1,1-2 26,32-18-62,12-12 62,-35 23-5,10-7 2,20-13 56,32-27-53,-71 50 56,-1 1 0,0-2-1,-1 0 1,0 0 0,-1-1 0,-1 0-1,0-1 1,2-4-56,-10 15 37,0 0 0,-1 0 0,1-1 0,-1 1 0,1 0 0,-1 0 0,0-1 0,-1 1 0,1-1 0,-1 1 1,0 0-1,0-1 0,0 1 0,-2-5-37,2 6 30,-1 0 1,0 1 0,-1-1-1,1 0 1,0 1 0,-1-1-1,1 1 1,-1-1 0,0 1-1,0 0 1,0 0 0,0 0-1,0 0 1,-1 0 0,1 0 0,0 1-1,-1-1 1,0 1 0,1-1-1,-1 1 1,0 0 0,1 0-1,-2 0-30,-6-2 43,0 1 0,0 1 1,0-1-1,-1 2 0,1-1 0,0 1 0,0 1 0,0 0 0,0 0 0,0 1 0,0 0 0,0 1 0,0 0 0,0 1 0,1 0 1,0 0-1,0 1 0,0 0 0,-3 3-43,-9 6 22,1 1-1,1 0 1,1 2 0,0 0 0,1 1-1,0 1 1,-6 11-22,16-20 2,0 1 0,0 0 0,1 0-1,0 0 1,1 1 0,0 0 0,-1 3-2,5-12-1,1-1-1,-1 1 1,1-1 0,-1 0 0,1 1-1,0-1 1,-1 1 0,1-1 0,1 1-1,-1-1 1,0 1 0,1-1 0,-1 0-1,1 1 1,-1-1 0,1 1 0,0-1-1,0 0 1,0 0 0,1 0 0,-1 1-1,0-1 1,1 0 0,-1-1 0,1 1-1,0 0 1,0 0 0,0-1 0,0 1-1,0-1 1,0 1 0,0-1 0,0 0-1,0 0 1,1 0 0,-1 0 0,0-1-1,1 1 1,-1 0 0,1-1 1,8 2-16,0 0-1,1-1 1,-1 0 0,1-1 0,-1 0 0,1-1-1,-1 0 1,1-1 0,-1 0 0,0-1 0,0 0-1,4-3 17,15-5-80,-1-1 0,-1-2 0,25-16 80,-38 21-14,0-1-1,-1 0 1,0-2-1,-1 1 1,0-1-1,2-5 15,-12 15 1,-1-1-1,-1 0 1,1 0-1,0 0 0,-1 0 1,1 0-1,-1 0 1,0-1-1,0 1 0,0 0 1,-1-1-1,1 1 1,-1-1-1,0 1 1,0 0-1,0-1 0,0 1 1,0-1-1,-1 1 1,0 0-1,0-4 0,0 5 4,0 1 0,0-1-1,1 0 1,-1 1 0,0-1 0,0 1-1,-1-1 1,1 1 0,0-1 0,0 1-1,-1 0 1,1-1 0,-1 1 0,1 0 0,-1 0-1,0 0 1,1 0 0,-1 1 0,0-1-1,1 0 1,-1 1 0,0-1 0,0 1-1,0-1 1,0 1 0,1 0 0,-1 0 0,0 0-1,0 0 1,0 0 0,0 0 0,0 1-1,0-1 1,1 1 0,-1-1 0,0 1-1,-1 0-3,-2 1 8,0 1 0,1-1 1,-1 1-1,1 0 0,-1 0 0,1 0 0,0 1 0,0 0 0,0 0 0,1 0 0,-1 0 0,1 0 0,0 0 0,0 1 0,1 0 0,-1-1 0,1 1 0,-1 3-8,0 0-1,0 0 0,1 1 0,0-1 0,0 0 0,1 1 1,0-1-1,0 1 0,1-1 0,0 1 0,1 0 0,1 4 1,0-4-4,1 1-1,1 0 1,-1-1-1,2 1 1,-1-1-1,1 0 1,1 0 0,-1-1-1,1 0 1,1 0-1,0 0 1,0-1-1,0 0 1,1 0-1,4 2 5,4 3-28,0-2-1,0 0 0,1 0 0,0-2 1,1 0-1,0-1 0,16 4 29,-24-9-32,1 1 0,0-1 1,-1-1-1,1 0 0,0 0 0,0-1 0,0-1 0,0 0 0,0 0 1,-1-1-1,1 0 0,0-1 0,-1 0 0,0-1 0,1 0 0,-2-1 1,3-1 31,5-3-10,-1 0 0,1-2 0,-2 0 1,0-1-1,0 0 0,-1-1 0,-1-1 1,0 0-1,-1-1 0,0 0 0,-1-1 1,-1 0-1,-1-1 0,0 0 0,-1 0 0,-1-1 1,0 0-1,-2 0 0,0-1 0,-1 1 1,-1-1-1,1-16 10,-2-76 84,-4-1 0,-11-48-84,9 110 17,2 29 11,-2-31 528,-8-36-556,12 84 62,-1 0 0,-1-1-1,1 1 1,0 0-1,-1 0 1,0 0 0,0 1-1,-1-2-61,3 4 11,-1 1 0,1-1-1,-1 1 1,1-1 0,-1 1-1,1-1 1,0 1 0,-1 0-1,0-1 1,1 1 0,-1 0-1,1-1 1,-1 1 0,1 0-1,-1 0 1,0-1 0,1 1-1,-1 0 1,1 0 0,-1 0 0,0 0-1,1 0 1,-1 0 0,0 0-1,1 0 1,-1 0 0,0 0-1,1 0 1,-1 1 0,1-1-1,-1 0 1,0 0 0,1 1-1,-1-1 1,1 0 0,-1 1-1,1-1 1,-1 0 0,1 1 0,-1-1-1,1 1 1,-1-1 0,1 1-1,0-1 1,-1 1 0,1-1-1,0 1 1,-1-1 0,1 1-1,0 0-10,-6 7 10,1 1 1,0-1-1,1 1 0,0 0 0,0 0 0,1 1 0,0-1 1,1 1-1,-1 4-10,-1 15 10,0-1 0,2 22-10,2-24-2,1 1-1,2 0 0,1-1 1,6 26 2,37 106-7,-27-95 13,-2 1 0,-1 9-6,-8-24-124,-1-10-464,-1 2 0,-2-1 1,-2 1-1,-1 15 588,-4-41-796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29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1 231 6281,'17'-7'4652,"13"8"-3646,-13 1-933,70 1-617,-1-4 0,1-3 0,-1-5-1,0-3 1,28-9 544,-85 13-433,0 0-1,-1-2 1,-1-1-1,1-1 434,-16 7-109,-1-1 0,0-1 0,-1 1 1,1-2-1,-1 1 0,-1-1 0,0-1 0,0 0 0,0 0 0,0-2 109,-8 9 20,0 1-1,0 0 1,0 0 0,0-1-1,-1 1 1,1-1 0,0 1-1,-1-1 1,1 1 0,-1-1-1,0 1 1,1-1 0,-1 1-1,0-1 1,0 0 0,0 1-1,0-2-19,0 2 28,-1 1 0,1-1 0,0 0 0,-1 0 0,1 0 0,-1 0 0,1 0 0,-1 0 0,0 0 0,1 1 0,-1-1 0,0 0-1,1 0 1,-1 1 0,0-1 0,0 1 0,0-1 0,1 1 0,-1-1 0,-1 0-28,0 0 52,-1 0 0,0 1-1,0-1 1,1 0 0,-1 1 0,0-1 0,0 1-1,0 0 1,0 0 0,1 0 0,-1 1 0,0-1 0,0 0-1,0 1 1,0 0 0,1 0 0,-1 0-52,-5 3 74,1 0 1,0 1-1,0 0 0,1 0 1,0 0-1,-1 1 1,2 0-1,-1 0 0,1 1 1,0-1-1,0 1 1,1 0-1,-2 3-74,-1 3 48,1 0 0,0 1 0,1 0 0,0 0 0,1 0 0,1 0 0,-1 3-48,3-9-3,0 1 0,1 0 0,-1 0 0,2 0 0,-1 0-1,1 0 1,1 0 0,0 0 0,0-1 0,0 1 0,1-1 0,0 1 0,1-1 0,0 0 0,0 0 0,1-1 0,0 1 0,1-1 0,-1 0 0,1 0 0,0-1 0,1 0 0,0 0 0,0 0 0,0-1 0,0 0 0,1 0 0,0-1 0,3 1 3,10 4-147,1-1 0,-1-1 0,1 0 0,0-2 0,1-1 0,7 0 147,68 3-317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0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528 483 5857,'-2'-2'199,"1"0"0,-1 1 0,0-1 0,0 1 0,0 0 0,0-1 0,0 1-1,0 0 1,0 0 0,-1 0 0,1 1 0,0-1 0,0 0 0,-1 1 0,1 0 0,0-1 0,-1 1-1,1 0 1,0 0 0,-1 0 0,1 1 0,-1-1 0,1 0 0,0 1 0,-1 0-199,-7 2 100,0 1 1,0 0 0,1 0-1,-1 1 1,0 1-101,-27 18-143,1 2 0,1 1 0,1 2 0,2 1 0,-7 11 143,-45 40-269,63-63 227,10-9 29,0 1 0,0 0-1,1 0 1,1 1 0,0 0-1,0 1 1,1 0 0,-1 2 13,8-12-2,0 0 0,0 0 0,0 0 0,1 0 0,-1 0 0,1 1 0,-1-1 0,1 0 0,-1 0 0,1 0 0,0 1 0,0-1 0,0 0 0,1 2 2,-1-3-2,1 1 0,-1-1 0,1 0 0,0 0 0,-1 0 0,1 0 1,0 1-1,0-1 0,0 0 0,-1-1 0,1 1 0,0 0 0,0 0 0,0 0 0,1 0 0,-1-1 1,0 1-1,0-1 0,0 1 0,1-1 0,-1 1 0,0-1 0,0 1 0,1-1 0,-1 0 0,1 0 2,10 2-19,0-1 0,1-1-1,-1 0 1,0-1-1,0 0 1,1-1 0,-1 0-1,0-1 1,-1 0-1,1-1 1,3-2 19,12-5-112,0-1-1,0-2 1,-2-1 0,3-2 112,-10 5-84,-1-1 0,0 0 1,-1-1-1,0-1 0,-1-1 1,2-3 83,-11 11-43,0 0 1,-1 0-1,1 0 0,-2-1 1,1 0-1,-1 0 0,-1 0 1,1 0-1,-1 0 0,-1-1 1,0 0-1,0 1 0,-1-1 1,0-5 42,-1 12 6,0-1 0,0 1-1,-1 0 1,1 0 0,-1-1 0,1 1 0,-1 0 0,0 0 0,0 0-6,1 3 4,-1-1 0,1 1 0,0 0 1,0 0-1,0 0 0,0-1 0,0 1 0,0 0 1,-1 0-1,1 0 0,0 0 0,0-1 1,0 1-1,-1 0 0,1 0 0,0 0 1,0 0-1,0 0 0,-1 0 0,1 0 0,0 0 1,0-1-1,0 1 0,-1 0 0,1 0 1,0 0-1,0 0 0,-1 0 0,1 0 0,0 0 1,0 0-1,0 0 0,-1 1 0,1-1 1,0 0-1,-1 0-4,-9 13 204,4-4-186,1 2-1,1-1 1,0 0-1,1 1 1,0 0 0,0 0-1,1 0 1,0 0-1,1 0 1,1 0-1,0 0 1,0 1 0,1-1-1,0 0 1,1 0-1,0 0 1,1 0-1,0-1 1,4 9-18,-3-9-10,0-1 1,1 0-1,0 0 1,0 0 0,1 0-1,0-1 1,1 0-1,0 0 1,0-1-1,1 0 1,-1 0-1,2 0 1,-1-1-1,1-1 1,0 1-1,0-2 1,0 1-1,1-1 1,-1 0-1,1-1 1,6 1 9,-2-1-24,0-1 0,0 0 0,1-1 1,-1-1-1,0-1 0,0 0 0,0 0 0,0-1 1,0-1-1,0-1 0,-1 0 0,2-1 24,-4 1-29,0-1 0,0 0 1,-1-1-1,0 0 0,0-1 0,-1 0 0,1-1 0,-2 1 1,1-2-1,-1 1 0,0-1 0,-1 0 0,0-1 0,4-7 29,-2 0 42,-2 0-1,1-1 0,-2 0 1,0 0-1,-1 0 1,-1-1-1,-1 0 0,0-4-41,2-40 337,-3-51-337,-2 64 6,1-29 10,-2-142 253,1 211-148,-1 0 0,0 1 0,0-1 0,-1 0 0,-1 1 0,0-1 0,-4-8-121,7 16 29,-1 0 1,0 0-1,0 0 0,-1 0 0,1 0 0,0 0 0,-1 1 0,1-1 0,-1 0 0,1 1 0,-1-1 1,0 1-1,0 0 0,1 0 0,-1-1 0,0 1 0,0 0 0,0 0 0,0 1 0,-1-1 1,1 0-1,0 1 0,0-1 0,0 1 0,-1 0 0,1 0 0,0 0 0,0 0 0,0 0 1,-1 0-1,1 1 0,0-1 0,0 1 0,0-1 0,-1 1-29,0 0 0,0 0 1,0 0-1,1 1 0,-1-1 0,0 1 0,0-1 1,1 1-1,-1 0 0,1 0 0,-1 0 1,1 0-1,0 0 0,0 1 0,0-1 1,0 1-1,1-1 0,-1 1 0,0 0 1,1 0-1,0 0 0,0 0 0,0 0 1,0 0-1,0 0 0,-1 9-11,0 0 1,1 1-1,0-1 1,1 1-1,1 5 11,0-10 2,0 12 1,1-1 0,2 1 0,0-1-1,4 12-2,4 16 9,-7-26-9,61 304 28,-62-300-75,4 21-202,-2 0 0,-2 0 1,-2 0-1,-3 20 249,-2-45-995,0-10 414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0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0 161 8954,'19'-32'3169,"35"19"-2953,27-6-456,68-9-985,34-4-1231,24-4 1584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1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1 818 8346,'15'-12'666,"0"1"0,1 1 0,0 0 1,9-4-667,37-22-982,-51 28 632,-1 1 1,1-2 0,-2 1-1,1-1 1,-1-1-1,-1 0 1,1 0 0,-2-1-1,0 1 1,0-2-1,-1 1 1,0-1 0,-1 0-1,0 0 1,-1-1 349,1-9-639,-1 0-1,-2 0 1,0 0 0,-1-20 639,-10-92-100,4 74 575,-12-156 4441,13 197-3586,4 18-1311,0 1 0,0 0-1,-1 0 1,1 0 0,0 0 0,0 0 0,0 0 0,0 0-1,0 0 1,0 0 0,-1 0 0,1 0 0,0 0-1,0 0 1,0 0 0,0 0 0,0 0 0,-1 0 0,1 0-1,0 0 1,0 0 0,0 0 0,0 0 0,0 0 0,-1 0-1,1 0 1,0 0 0,0 0 0,0 0 0,0 0 0,0 0-1,0 0 1,-1 0 0,1 1 0,0-1 0,0 0-1,0 0 1,0 0 0,0 0 0,0 0 0,0 0 0,0 0-1,0 1 1,0-1 0,-1 0 0,1 0 0,0 0 0,0 0-1,0 0 1,0 1 0,0-1 0,0 0 0,0 0 0,0 0-20,-11 38 766,6-8-758,0 0 0,3-1 0,0 1 0,2 0 1,1 1-1,1-1 0,2-1 0,1 1 0,3 6-7,37 129-6,7-1 0,31 56 6,-78-206-18,1-1 0,0 1 0,0-2 0,2 1 0,-1-1 0,4 4 18,-9-14-12,0 0-1,0 0 1,0-1-1,0 1 1,0-1 0,0 1-1,0-1 1,1 0-1,-1 0 1,0 0 0,1 0-1,-1 0 1,1-1-1,-1 1 1,1-1 0,-1 1-1,1-1 1,-1 0-1,1 0 1,-1 0 0,1-1 12,6 0-68,-1 0 1,1-1 0,-1-1-1,0 1 1,2-2 67,-9 4-9,23-11-234,0 0 0,-1-1 0,0-1 0,-1-1 0,-1-1 0,0-1 0,8-9 243,2-4-161,-1-2 1,-1 0 0,-2-2-1,3-8 161,-12 16 580,-16 17 146,-8 13-125,-12 22-520,1 1-1,2 1 1,1 1-1,1 0 1,1 1-1,-2 12-80,13-38-3,0 0 1,0 0-1,0 0 0,1 1 0,0-1 1,-1 0-1,2 0 0,-1 0 1,1 0-1,0 1 3,-1-3-3,1 0 0,0 0 0,0 0 0,1-1-1,-1 1 1,1 0 0,-1-1 0,1 0 0,0 1 0,0-1 0,0 0 0,0 0 0,0 0 0,0 0 0,0 0 0,1 0 0,-1-1-1,1 1 4,3 1-10,0 0 0,0-1-1,1 0 1,-1 0 0,0-1-1,1 1 1,-1-1 0,1-1-1,-1 1 1,5-1 10,3-1-21,-1 0 1,0 0 0,0-1-1,11-3 21,-16 2-4,-1 1-1,1-1 1,-1 0 0,1 0-1,-1-1 1,0 0 0,-1 0-1,1-1 1,-1 0 0,0 0-1,0-1 1,0 1 0,-1-1-1,1-1 5,0-2-2,0 1 0,-1-1 0,0-1 0,0 1-1,-1-1 1,0 1 0,-1-1 0,0 0-1,-1-1 1,1-1 2,-1-6 3,0 1 0,-2-1 0,1 1-1,-2-1 1,-1 1 0,0-1 0,-1 1 0,0 0-1,-2 0 1,0 0 0,-1 0 0,-6-11-3,8 20 19,0 1 1,0-1-1,0 1 1,-1 1-1,0-1 0,0 1 1,-1 0-1,0 0 1,-1-1-20,3 4 14,1 1 1,-1 0 0,0-1-1,0 2 1,0-1 0,0 0-1,0 1 1,0-1 0,0 1-1,-1 0 1,1 1 0,0-1-1,-1 1 1,1 0 0,0 0-1,-1 0 1,-2 1-15,-1 0 14,0 1 0,0 0-1,0 1 1,1-1 0,-1 1 0,1 1 0,-1 0 0,1 0 0,1 0-1,-1 1 1,0 0-14,-2 2-32,0 1-1,1-1 1,0 2-1,0-1 1,1 1 0,0 0-1,-1 5 33,4-9-72,2 0-1,-1 1 0,0-1 1,1 1-1,0 0 1,1 0-1,-1 0 0,1 0 1,0 0-1,1 0 1,-1 0-1,1 5 73,0-7-93,1 0 1,0 0-1,-1 0 0,1 0 1,1 0-1,-1 0 0,0 0 1,1 0-1,0 0 0,0-1 1,0 1-1,1 0 0,-1-1 1,1 0-1,0 0 0,-1 0 1,1 0-1,3 2 93,5 3-275,1-1 0,0 0 0,0-1 0,1 0 0,-1-1 0,1-1-1,1 0 1,-1 0 0,0-1 0,11 0 275,-4 0-274,0-2-1,0 0 1,1-1 0,-1-1-1,0-1 1,0-1-1,0 0 275,-6-1-112,0-1-1,0 0 1,-1-1 0,0 0-1,0-1 1,-1 0-1,0-1 1,0-1 0,-1 1-1,11-11 113,-1-3 227,0 0 1,-1-2-1,-1 0 1,8-15-228,-24 34 352,1 0 0,-1 0 0,0-1 0,0 1 0,0-1 1,-1 0-1,0 0 0,0 0 0,0 0 0,-1 0 1,0 0-1,0-1 0,-1 0-352,0 7 31,0 0 0,0 0 0,0-1 1,0 1-1,0 0 0,1 0 0,-1 0 0,0 0 1,0 0-1,0 0 0,0 0 0,0-1 0,0 1 1,0 0-1,-1 0 0,1 0 0,0 0 0,0 0 1,0 0-1,0 0 0,0-1 0,0 1 0,0 0 0,0 0 1,0 0-1,0 0 0,0 0 0,0 0 0,0 0 1,0 0-1,-1 0 0,1-1 0,0 1 0,0 0 1,0 0-1,0 0 0,0 0 0,0 0 0,0 0 1,0 0-1,-1 0 0,1 0 0,0 0 0,0 0 1,0 0-1,0 0 0,0 0 0,0 0 0,0 0 0,-1 0 1,1 0-1,0 0 0,0 0 0,0 0 0,0 0 1,0 0-1,0 0 0,0 0 0,-1 0 0,1 0-31,-7 9 711,-7 17-343,8-8-349,2 0 0,0 0 0,1 0 0,0 1 0,2-1 1,0 1-1,1-1 0,1 1 0,1-1 0,0 1 0,1-1 0,6 17-19,-6-25-4,0-1-1,1 1 0,1 0 0,0-1 1,0 0-1,0 0 0,1-1 0,1 0 1,-1 0-1,8 7 5,-8-9-7,1-1 0,-1 0 0,1-1-1,0 0 1,0 0 0,1 0 0,-1-1 0,1 0 0,0 0 0,-1-1 0,1 0 0,0-1 0,0 0 0,9 1 7,-7-2-8,0 0 1,0 0-1,0-1 1,0 0-1,-1-1 1,1 0-1,0 0 1,0-1-1,-1 0 1,0-1 0,0 0-1,0-1 1,0 0-1,0 0 1,-1-1-1,0 0 1,0 0-1,-1-1 1,0 0 0,2-2 7,13-19-28,-1 0 0,-1-1 1,-2-1-1,-1-1 1,1-5 27,32-55 9,-30 65 75,-14 22-18,-6 17-13,-3 8-45,1 0 0,1 1 1,0-1-1,2 1 0,1 0-8,-2-14 0,1 2-3,-1-1 0,2 1 0,0-1 0,0 1 0,0-1 0,1 0 0,1 1 0,-1-2 0,2 1 0,-1 0 0,1-1 0,0 0 0,1 0 0,0 0 0,0-1 0,1 0 0,0 0 0,0 0 0,0-1 0,1 0 0,0-1 0,0 0 0,1 0 0,-1-1 0,1 0 0,0 0 0,0-1 0,0 0 0,1 0 0,-1-1 0,1-1 0,-1 0 0,1 0 0,0 0 0,-1-2 0,10 0 3,-2-1-9,0-1 0,0-1 0,-1 0-1,1-1 1,-1-1 0,0-1 0,-1 0-1,0-1 1,0 0 0,0-2 0,-1 1 0,-1-2-1,0 0 1,0 0 0,8-11 9,-11 10-7,0 0 0,0-1 0,-2 0 0,1-1 0,-2 1 0,0-2 0,-1 1 0,0-1 0,-1 0 0,0 0 0,-2 0 0,1-1 0,-2 0 0,0 1 0,-1-1 0,-1 0 0,0-1 7,-1 9 10,-5-54 90,5 58-81,0 0-1,1 1 1,-1-1-1,-1 1 1,1-1-1,-1 1 1,1-1-1,-1 1 1,0 0-1,0-1 1,0 1-1,-1 0 1,1 1-1,-2-3-18,3 4 7,-1 1 0,1-1-1,0 0 1,0 1 0,0-1-1,0 1 1,-1 0 0,1-1-1,0 1 1,0 0 0,0 0-1,-1 0 1,1-1 0,0 1-1,-1 1 1,1-1 0,0 0-1,0 0 1,-1 0 0,1 1-1,0-1 1,0 0 0,0 1 0,-1 0-1,1-1 1,0 1 0,0-1-1,0 1 1,0 0 0,0 0-1,0 0 1,0 0 0,0-1-1,0 2-6,-3 3-8,0-1 0,0 1 0,0 0 0,1 0 0,0 0 0,0 1 0,0 0 8,1 0-103,-1 0 0,1 0 0,0 0-1,0 0 1,1 1 0,-1-1 0,1 0 0,1 1 0,-1-1 0,1 1 0,1 0 0,-1-1 0,2 6 103,1-4-101,0-1-1,0 0 1,0 0 0,1 0 0,3 3 101,-7-10-1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31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 2369,'0'0'909,"14"-6"802,-2 5-1446,0-1-1,0 2 1,0 0 0,0 0-1,0 2 1,0-1 0,0 1-1,0 1 1,9 3-265,-17-5 40,0 1 0,-1 0 1,1 0-1,0 0 0,-1 0 0,1 1 0,-1 0 1,0-1-1,0 1 0,0 0 0,0 1 1,-1-1-1,1 0 0,-1 1 0,1 1-40,3 6 93,-2-1 0,1 1 1,-1 0-1,1 6-93,-4-12 25,6 23 24,-1-1-1,-1 1 0,-1 0 0,-2 0 0,-1 1 0,-1-1 1,-1 0-1,-2 1 0,-3 12-48,5-34 62,-1 0 1,0 0-1,-1-1 1,0 1-1,0-1 1,0 1-63,-1 1 702,17-31-260,1 0 0,1 1-1,16-19-441,59-60-137,-89 100 143,60-63-73,-13 14 16,-1-2 1,31-47 50,-56 60 97,-22 39-92,0-1 0,1 1 0,-1-1 0,0 1-1,0 0 1,1-1 0,-1 1 0,0-1-1,0 1 1,0-1 0,0 1 0,1-1 0,-1 1-1,0-1 1,0 1 0,0-1 0,0 1 0,0-1-1,0 1 1,-1-1 0,1 1 0,0-1 0,0 1-1,0-1 1,0 1 0,0 0 0,-1-1 0,1 1-1,0-1 1,-1 1 0,1-1 0,0 1 0,0 0-1,-1-1 1,1 1 0,-1 0 0,1-1-1,0 1 1,-1 0 0,1 0 0,-1-1 0,1 1-5,-21 1 136,8 2-108,0 1 0,0 0 0,1 1 1,-1 0-1,1 1 0,1 0 0,-1 1 1,-9 7-29,14-8-3,-1 0 1,1 0-1,0 0 1,1 1 0,-1 0-1,1 0 1,1 1-1,-1-1 1,1 1 0,1 0-1,-1 1 1,1-1-1,0 4 3,2-7-5,1 0-1,0 0 0,1 1 1,-1-1-1,1 0 0,0 0 0,0 0 1,1 0-1,-1 0 0,1 0 0,0 0 1,1 0-1,-1 0 0,1 0 1,0 0-1,0 0 0,1-1 0,-1 1 1,1-1-1,0 0 0,3 4 6,5 4-25,0 0 0,1-1 0,0 0 0,1-1 0,0-1 0,7 4 25,10 6-139,0-2 1,1-1 0,29 10 138,-40-19-382,1 0 0,1-1 0,-1-1 0,1-2 0,0 0-1,16 0 384,45-4-864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0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1140 7482,'37'-67'2010,"27"-37"-2010,5-6-851,11-28-1834,24-69 2685,-82 158-205,-2-2 1,-2 0-1,-3 0 1,-1-2-1,-4 1 1,0-12 204,-5-12 1084,-5 71-904,0-1-1,0 0 0,0 1 1,-1-1-1,0 1 1,0-1-1,-1 1 1,1-1-1,-3-3-179,4 9 36,-1-1-1,1 0 1,-1 1-1,0-1 1,1 1-1,-1-1 1,0 1-1,0-1 1,1 1-1,-1-1 1,0 1-1,0 0 1,0-1-1,0 1 1,1 0-1,-1 0 1,0-1-1,0 1 1,0 0-1,0 0 1,0 0-1,0 0 1,1 0-1,-1 0 1,0 1-1,0-1 1,0 0-1,0 0 1,0 1-1,1-1 0,-1 0 1,0 1-1,0-1 1,1 1-1,-1-1 1,0 1-1,0-1 1,1 1-1,-1 0-35,-5 3 104,1 0 1,0 0-1,0 1 0,0 0 0,0 1-104,-9 11 20,2 1 1,0 0-1,0 1 0,2 1 1,1 0-1,0 0 1,1 1-1,-2 14-20,-3 14 58,2 0 0,3 0 0,0 19-58,2 3 175,4 0-1,5 59-174,2-80 26,1-1 0,3 1-1,1-2 1,8 18-26,-14-52 1,1-1-1,0 1 1,0-1 0,2 0-1,0 0 1,0-1 0,1 0-1,2 2 1,-9-12-2,1 0 0,0 0 1,0 0-1,0 0 1,1-1-1,-1 1 1,0-1-1,1 1 0,-1-1 1,1 0-1,-1 0 1,1 0-1,-1 0 1,1 0-1,0 0 1,0-1-1,-1 1 0,1-1 1,0 0-1,0 0 1,-1 0-1,1 0 1,0-1-1,0 1 1,-1-1-1,1 1 0,0-1 1,-1 0-1,1 0 1,0 0-1,-1-1 1,1 1-1,-1 0 1,0-1-1,2-1 1,7-5-8,0-2 1,0 1-1,-1-1 0,-1-1 1,1 1-1,6-12 8,40-64-235,-3-2 1,4-19 234,70-115-642,-110 194 600,-11 17 89,1 0 0,0 1 0,1 0 0,3-4-47,-4 9 175,-4 7-49,-7 15 58,-22 50 111,5-12 105,-14 56-400,31-95 16,0 0-1,2 0 0,0 1 1,1-1-1,0 0 0,1 1 1,1-1-1,1 1 1,1 3-16,-2-16 0,0 0 0,0 0 0,0 0 0,0 0 0,1 0 1,0 0-1,0 0 0,0-1 0,0 1 0,1-1 0,-1 0 1,1 1-1,0-1 0,0 0 0,0-1 0,0 1 0,1 0 0,0-1 0,-1 0 0,0-1 1,1 1-1,-1-1 0,1 0 0,0 0 0,-1 0 0,1-1 0,0 1 0,0-1 0,-1 0 0,1 0 0,0 0 0,0 0 0,-1-1 0,1 0 0,0 0 0,-1 0 1,4-1-1,14-8-1,0 0 0,-1-2 0,-1 0 0,0-1 0,0-1 0,9-11 1,90-76-388,34-44 388,-138 132-56,0-2 0,-1 0 0,0-1 0,-1 0 0,-1 0 0,-1-1 0,5-12 56,-13 25-8,0-1 0,-1 1 0,1-1 0,-1 0 0,0 0 0,0 1-1,-1-1 1,1 0 0,-1 0 0,-1-2 8,1 5 10,0 1-1,0-1 0,0 1 0,-1 0 1,1-1-1,-1 1 0,1-1 1,-1 1-1,0 0 0,0-1 1,1 1-1,-1 0 0,0 0 1,0 0-1,0 0 0,0 0 1,0 0-1,0 0 0,-1 0 1,1 0-1,0 0 0,0 0 1,-1 1-1,1-1 0,0 0 1,-1 1-1,1 0 0,-1-1 1,1 1-1,-1 0 0,1-1 0,0 1 1,-1 0-1,1 0 0,-2 0-9,-2 1 36,0 0 0,-1 0 0,1 0 0,0 0 0,0 1 0,0 0-1,0 0 1,0 0 0,0 0 0,0 1 0,1 0 0,-1 0-1,1 1 1,0-1 0,0 1 0,0-1 0,-3 5-36,-1 2 23,0 0 0,0 0 0,1 0 0,0 1 0,1 0 0,1 0 0,-2 3-23,4-6 2,0 0 1,1 0-1,0 1 0,0-1 0,1 1 0,0-1 0,1 1 0,0-1 0,0 1 1,0-1-1,1 1 0,1-1 0,-1 1 0,1-1 0,1 0 0,0 0 0,0 0 1,0 0-1,1 0 0,0-1 0,1 0 0,-1 0 0,1 0 0,1 0 1,0-1-1,-1 0 0,2 0 0,4 4-2,-1-2-95,1 0-1,0 0 1,1-1-1,-1 0 1,2-1 0,-1 0-1,1-1 1,-1 0 0,1-1-1,1-1 1,-1 0-1,0-1 1,1 0 0,-1-1-1,1-1 1,0 0 0,11-2 95,-12 0-342,0-1 1,1 0 0,-1-1 0,0-1 0,-1 0 0,1 0 0,-1-1-1,0-1 1,0 0 0,8-8 341,47-36-1204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1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0 6689,'-5'2'244,"1"0"-1,0 0 1,0 0 0,0 1-1,0 0 1,0-1-1,1 1 1,-1 1-1,1-1 1,0 0-1,-1 1 1,2-1-1,-1 1 1,0 0-1,1 0 1,0 0-1,-1 2-243,-4 8-3,1 1 0,1 1-1,0-1 1,-1 7 3,1 2-3,0 0 1,2 1-1,1-1 1,1 1-1,1 0 1,1-1 0,1 1-1,1-1 1,1 1-1,2-1 1,0 0-1,6 13 3,-8-27-27,0-1-1,1 0 0,0 0 0,1 0 1,0 0-1,0-1 0,1 0 1,0 0 27,-3-4-28,1 0 1,-1 0-1,1 0 1,-1-1-1,1 0 1,0 0-1,0 0 1,0-1 0,1 1-1,-1-1 1,0-1-1,1 1 1,0-1-1,-1 0 1,2 0 27,2-1-42,-1 0 0,0 0 0,1-1 1,-1-1-1,0 1 0,0-1 0,0-1 0,0 0 0,0 0 1,-1 0-1,1-1 0,1-1 42,9-5-125,-1-2 0,-1 0 0,0 0 0,8-9 125,-1-1-176,0-2-1,-2 0 1,0-2-1,-2 0 1,-1-1-1,5-11 177,-21 34 40,0 0 0,1 0 0,-2 0-1,1 0 1,0 0 0,-1-1 0,0 1-1,0 0 1,0-1 0,0 1 0,-1-1-1,0 1 1,0-1 0,0 1 0,0-1-40,0 5 16,0-1 0,0 1 0,0 0 0,0-1 1,0 1-1,0 0 0,0-1 0,0 1 1,0-1-1,-1 1 0,1 0 0,0-1 0,0 1 1,0 0-1,0-1 0,-1 1 0,1 0 1,0-1-1,0 1 0,0 0 0,-1 0 0,1-1 1,0 1-1,-1 0 0,1 0 0,0 0 1,0-1-1,-1 1 0,1 0 0,0 0 1,-1 0-1,1 0 0,-1 0 0,1-1 0,0 1 1,-1 0-1,1 0 0,0 0 0,-1 0 1,1 0-1,0 0 0,-1 0 0,1 0 0,-1 1 1,1-1-1,0 0 0,-1 0 0,1 0 1,0 0-1,-1 0 0,1 1 0,0-1 0,-1 0 1,1 0-1,0 0 0,0 1 0,-1-1 1,1 0-1,0 0 0,0 1 0,-1-1 0,1 0 1,0 1-1,0-1 0,0 0 0,0 1 1,-1-1-17,-12 25 325,10-11-313,0 0 0,0 0 1,1 0-1,1 1 0,1-1 0,0 1 1,1-1-1,0 0 0,1 0 1,0 1-1,2-1 0,-1-1 0,2 1 1,0 0-1,3 4-12,-4-10-6,1 0-1,0-1 1,0 1 0,1-1 0,0-1-1,0 1 1,1-1 0,0 0-1,0 0 1,0-1 0,1 0 0,3 2 6,-5-4-9,0 0 0,0-1 0,0 0 0,0 0 0,0 0 0,1-1 0,-1 0 0,1 0 0,-1 0 1,1-1-1,-1 0 0,1 0 0,-1-1 0,0 0 0,1 0 0,-1 0 0,6-3 9,1-1-20,-1 0-1,1-2 0,-1 1 1,0-2-1,-1 0 0,0 0 1,0-1-1,0 0 0,-1-1 1,4-5 20,4-7-65,0 0 0,-1-1 1,-2-1-1,8-16 65,-18 31-16,-1 0 0,0 0-1,0 0 1,-1-1 0,0 1 0,0-1 0,-1 0 0,-1 0 0,0 0 0,0-10 16,-1 13-2,-1 0 0,0 0 0,0 0 0,-1 0 0,0 0 0,0 0 0,-1 0 0,0 1 0,0-1 0,0 1 0,-1-1 0,0 1 0,0 1 0,-1-1 0,-2-2 2,0-1 27,-1 1 1,0 0-1,0 1 1,-1 0-1,-5-4-27,12 10 12,1 0 0,-1 0-1,0 0 1,0 0-1,0 0 1,0 0 0,0 0-1,0 1 1,0-1 0,0 1-1,0-1 1,0 1-1,0 0 1,-1 0 0,1 0-1,0 0 1,0 0 0,0 1-1,0-1 1,0 1 0,0-1-1,0 1 1,0 0-1,0-1 1,0 1 0,0 0-1,0 0 1,0 1 0,1-1-1,-1 0 1,0 1-1,1-1-11,-3 4-76,0-1 0,0 1-1,0 0 1,1 1 0,0-1-1,0 1 1,0-1 0,1 1-1,0 0 1,0 0 0,0 0-1,1 0 1,0 0 0,0 0-1,1 0 1,-1 2 76,1 1-328,0 0 0,1-1 1,-1 1-1,2 0 0,-1-1 0,1 1 0,1 0 0,-1-1 0,1 0 1,1 0-1,0 1 328,20 24-1003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32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565 659 5425,'1'-4'79,"-1"0"-1,1 0 0,-1 0 1,1 0-1,-1 0 1,0 0-1,-1 0 0,1 0 1,-1 0-1,1 0 1,-1 0-1,-1 0 0,1 1 1,0-1-1,-1 0 1,0 0-1,0 1 0,0 0 1,0-1-1,0 1 1,-1 0-1,0 0 1,1 0-1,-1 0 0,0 0 1,0 1-1,-1 0 1,1-1-1,-3 0-78,-3-3-18,0 1 1,0 0-1,0 1 0,-1 0 0,1 1 1,-1-1-1,0 2 0,0 0 0,0 0 1,0 0-1,-1 1 0,-2 1 18,-1 0 30,0 1 0,1 1 0,-1 0-1,1 0 1,-1 2 0,1 0 0,0 0-1,-12 6-29,8-1 75,1 0-1,-1 0 1,1 2-1,1 0 1,0 1-1,1 0 1,0 2-1,0-1 1,2 1-1,0 1 1,0 0-1,2 1 1,-6 11-75,7-10 31,0 0 0,2 1 0,0 0 1,1 0-1,1 1 0,1-1 0,0 1 1,1 0-1,1 1 0,1-1 1,1 5-32,0-20 0,1 0 1,-1 0 0,0-1-1,1 1 1,0 0 0,0 0-1,0 0 1,1-1 0,-1 1-1,1 0 1,0-1 0,0 0-1,0 1 1,2 2-1,-3-5 1,0 0-1,1 0 1,-1 0 0,0 0 0,1-1-1,-1 1 1,0 0 0,1-1 0,-1 1-1,1-1 1,-1 1 0,1-1-1,-1 0 1,1 1 0,-1-1 0,1 0-1,2 0 2,-1 0 1,0-1-1,0 1 1,1-1-1,-1 0 1,0 0 0,0 0-1,0 0 1,0 0-1,1-2-2,11-5 13,-1-1 0,0 0 0,0-1 0,-1-1 0,6-7-13,60-65 33,-64 67-35,2-3-12,15-15-115,-1-1-1,-2-1 1,-2-2-1,14-26 130,-40 62-14,0 1 0,0 0 0,-1-1 0,1 1 0,0-1 0,-1 1 0,1-1 0,-1 1 0,0-1 0,0 1 0,1-1 0,-1 0 14,0 2-3,-1 0 0,1-1 0,0 1 0,0 0 0,0 0 0,0 0 0,0-1 0,0 1 0,-1 0 0,1 0 0,0 0 0,0-1 0,0 1 0,0 0 0,-1 0 0,1 0 0,0 0 0,0 0 0,0 0 0,-1 0 0,1-1 0,0 1 0,0 0 0,-1 0 0,1 0 0,0 0 0,0 0 0,0 0 0,-1 0 0,1 0 0,0 0 0,0 0 0,-1 0 0,1 0 0,0 0 0,0 0 0,-1 1 0,1-1 0,0 0 0,0 0 0,0 0 3,-4 1 5,1 1-1,0-1 1,0 1-1,0 0 1,1 0-1,-1 0 1,0 0-1,1 0 0,-2 2-4,-3 6 49,0-1 0,0 1 0,1 0-1,1 0 1,0 1 0,0 0-1,1 0 1,0 0 0,1 0 0,0 0-1,1 1 1,0 0 0,1-1 0,0 1-1,1 0 1,1 5-49,0-8 26,0 1-1,0 0 1,1-1 0,0 1-1,1-1 1,0 1 0,1-1-1,0 0 1,2 4-26,-3-7 7,1-1 0,0 1 0,0-1 0,0 0 0,1 0 0,0 0 0,0-1 1,0 1-1,0-1 0,1 0 0,-1-1 0,1 1 0,0-1 0,0 0-7,5 0 5,-1 1-1,0-2 1,1 1-1,0-1 0,-1-1 1,1 0-1,0-1 1,0 0-1,0 0 1,1-1-5,6-1 10,0-1 1,0 0-1,-1-2 1,1 0-1,11-6-10,-13 4 8,0 0 0,-1-2-1,0 0 1,0-1 0,-1 0-1,-1-1 1,0-1 0,11-12-8,-16 16-2,0-1 1,-1 0-1,-1 0 1,1-1-1,-2 0 0,1 0 1,-1 0-1,-1-1 1,0 1-1,0-1 1,-1 0-1,-1 0 1,0-1-1,0-1 2,-1 9 0,-1 0 1,0 0-1,0 1 0,0-1 0,-1 0 0,0 0 0,1 1 0,-1-1 0,0 0 0,-1 1 0,1-1 0,-1 1 1,1-1-1,-1 1 0,0 0 0,0 0 0,-1 0 0,1 0 0,-1 0 0,1 0 0,-1 1 0,0-1 0,0 1 1,0 0-1,0 0 0,0 0 0,-1 0 0,1 0 0,-1 1 0,1-1 0,-1 1 0,-3-1 0,-7-1 66,-1 0 0,1 1 0,-1 1 0,1 0 0,-1 1 0,0 0-1,-12 3-65,-34 6 544,55-8-354,7-1-33,31-6-46,26-8-81,-32 7-19,1 2 0,0 0 0,0 1 0,1 2 0,7 1-11,-29 1-1,-1 0-1,1 1 1,0 0-1,-1 0 0,1 0 1,-1 1-1,1 0 1,-1 0-1,0 0 0,3 2 2,-5-2-1,0 0-1,0 1 0,0-1 0,0 0 0,-1 1 0,1 0 0,-1-1 0,0 1 0,0 0 1,0 0-1,0 0 0,-1 1 0,1-1 0,-1 0 0,0 1 0,0-1 0,1 3 2,1 7-6,-1 1 0,-1 0 0,0 0 0,-1-1 0,0 1 0,-1 2 6,-13 85-36,1-8 30,12-81 5,1-1 1,-1 1-1,2-1 0,-1 0 1,2 1-1,-1-1 1,2 0-1,-1 0 0,4 6 1,-5-13-1,1 0-1,0-1 1,0 0-1,1 1 0,-1-1 1,1 0-1,-1 0 0,1 0 1,0 0-1,0-1 1,0 1-1,0-1 0,1 0 1,-1 0-1,1 0 1,-1 0-1,1-1 0,0 1 1,0-1-1,-1 0 1,1 0-1,0 0 0,0-1 1,0 0-1,0 1 1,0-1-1,0 0 0,0-1 1,1 1 1,12-2-59,0 0 1,-1-1 0,1-1-1,-1-1 1,0 0-1,0-1 1,12-6 58,11-8-334,-1-1 0,17-14 334,-8 2-421,0-2-1,-3-2 0,15-17 422,-31 26-190,-1-2-1,-1-1 1,-2-1 0,-1-1 0,5-12 190,-20 31-26,-1 0 1,0-1-1,-1 0 1,-1 0-1,3-8 26,-7 14 22,1 0-1,-1 0 0,0 0 1,-1 1-1,0-1 0,0 0 0,-1 0 1,0 0-1,-1 0 0,-1-5-21,-5-9 124,0 0 0,-2 0 0,-1 0 0,0 2-1,-1-1 1,-3-1-124,-16-20 428,0 1 0,-15-11-428,33 38 108,-1-3 67,-2 1 0,0 1 1,0 0-1,-2 1 0,0 1 0,-16-10-175,33 24 13,0-1 1,0 0-1,-1 0 0,1 1 0,0-1 0,0 1 0,-1-1 1,1 1-1,0 0 0,-1-1 0,1 1 0,0 0 0,-1 0-13,2 0 3,0 0 0,-1 0 0,1 1-1,0-1 1,0 0 0,0 0 0,-1 0-1,1 0 1,0 1 0,0-1 0,0 0-1,0 0 1,0 1 0,0-1 0,-1 0-1,1 0 1,0 0 0,0 1 0,0-1-1,0 0 1,0 0 0,0 1 0,0-1-1,0 0 1,0 0 0,0 1 0,0-1-1,0 0 1,0 0 0,0 1 0,0-1-1,0 0 1,1 0 0,-1 0 0,0 1-1,0-1 1,0 0 0,0 0-3,19 32 28,16 20-2,-2 1 0,-3 2-1,-2 1 1,-2 2 0,-3 0-1,-2 1 1,-3 1 0,2 25-26,1 50-113,-5 1 1,-7 0-1,-6 69 113,-3-192-90,0 3-397,0 1 0,-1-1 0,-1 0-1,-3 16 488,5-30-159,-1 0 0,1-1 0,-1 1 1,1 0-1,-1-1 0,0 1 0,1-1 0,-1 1 0,0-1 0,0 1 0,0-1 0,-1 1 159,1-1-84,0 0 0,0-1 0,-1 1 0,1-1-1,0 0 1,0 1 0,0-1 0,-1 0 0,1 0 0,0 0 0,0 0-1,-1 0 1,0 0 84,2 0-1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1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0 534 4553,'160'-121'2432,"-151"115"-2023,-2-1 0,1 0 0,-1 0 0,0-1 0,1-1-409,-7 8 69,0 0 0,-1 0 1,1 0-1,0 1 0,0-1 0,0 0 0,0 0 0,0 1 1,0-1-1,0 0 0,0 1 0,0-1 0,0 1 1,0-1-1,1 1 0,-1 0-69,2-1 43,0 0-1,0 0 1,0 1 0,0 0 0,0-1 0,1 1 0,-1 1-1,0-1 1,0 0 0,0 1 0,0-1 0,0 1-1,0 0 1,0 0 0,0 0-43,44 22 30,-40-19-7,5 4-17,0-1 1,-1 1-1,0 1 1,-1 0 0,1 1-1,-2 0 1,0 0-1,0 1 1,-1 0-1,0 1 1,-1 0 0,0 0-1,-1 0 1,0 1-1,-1 0 1,-1 0-1,1 5-6,0 2 2,-1 0 0,-1 0 0,-1 0 0,0 0 0,-2 1-1,0-1 1,-2 0 0,0 0 0,-1 0 0,-1 0 0,-4 12-2,6-25 4,-7 20 7,8-26-10,1 1-1,-1-1 1,1 0 0,-1 0-1,0-1 1,1 1-1,-1 0 1,0 0-1,0 0 1,1 0-1,-1 0 1,0-1-1,0 1 1,0 0-1,0-1 1,0 1-1,0-1 1,0 1-1,0-1 1,0 0-1,0 1 0,0-1 0,1 0 1,-1 0-1,1 0 0,-1 0 0,1 0 0,0 0 0,-1-1 1,1 1-1,-1 0 0,1 0 0,-1 0 0,1 0 0,0-1 0,-1 1 1,1 0-1,-1 0 0,1-1 0,0 1 0,-1 0 0,1 0 0,0-1 1,-1 1-1,1-1 0,0 1 0,0 0 0,0-1 0,-1 1 0,1 0 1,0-1-1,0 1 0,0-1 0,0 1 0,-1-1 0,1 1 1,0-1-1,0 1 0,-1-9-18,0 0 1,1 0-1,0 0 1,0 0-1,1 0 1,0 0-1,1 0 1,0 0-1,0 1 1,4-9 17,7-19-90,1 0 0,3 1-1,0 0 1,20-26 90,-1 8-51,1 1 0,31-28 51,-67 77 4,3-1 15,0 0 0,0 0 0,0 0 0,0 0 0,1 1 0,3-3-19,-7 6 6,0-1 0,0 1 0,0-1 0,1 1 0,-1-1 0,0 1-1,0 0 1,1-1 0,-1 1 0,0 0 0,0 0 0,1 0 0,-1 0-1,0 0 1,0 0 0,1 0 0,-1 1 0,0-1 0,0 0 0,1 1-1,-1-1 1,0 1 0,0-1 0,0 1 0,0 0 0,0-1 0,0 1-1,0 0 1,0 0 0,0 0 0,0-1 0,0 1 0,0 0 0,-1 0-6,7 8 16,0 0-1,-1 1 1,0 0 0,-1-1 0,0 2 0,0-1 0,-1 0 0,0 5-16,6 21 64,4 34-64,-11-48 5,0-1 1,2 0-1,1 0 1,0 0-1,2-1 1,0 0-1,5 7-5,-12-25 0,0 0 0,1 0 0,-1 0 0,1 1 0,-1-1 0,1-1 0,0 1 0,0 0 0,-1 0 1,1-1-1,1 1 0,-1-1 0,0 1 0,0-1 0,0 0 0,1 0 0,-1 0 0,0 0 0,1 0 0,-1-1 0,2 1 0,0-1 0,-1-1-1,1 1 1,-1-1-1,1 0 0,-1 0 1,1 0-1,-1 0 1,0-1-1,1 1 1,-1-1-1,0 0 1,0 0-1,0 0 1,-1 0-1,1-1 1,0 1-1,0-1 1,60-61-20,-2-3 0,2-9 20,4-4-16,-57 68 33,66-80-16,-64 76 163,0-1 1,-2 0 0,0-1-1,4-11-164,-22 49 218,1 0 1,1 0-1,1 1 0,-1 14-218,4-25-4,1 0 0,0 0 0,1 1 0,0-1 0,1 1 0,0-1 0,1 0-1,0 0 1,0 0 0,4 9 4,-3-11-1,1 0 0,1 0 0,-1 0-1,1-1 1,1 1 0,-1-1 0,1 0 0,0-1-1,1 0 1,0 0 0,0 0 0,0-1 0,1 1-1,-1-2 1,1 1 0,0-1 0,1-1-1,-1 1 1,1-1 0,2 0 1,2 0-20,0 0 0,0-2 0,0 1 1,0-1-1,1-1 0,-1 0 0,0-1 0,0-1 0,0 0 0,0 0 0,0-2 0,0 1 1,11-6 19,11-7-86,-1-2 0,0-2 0,-1-1 0,-1-1 1,-1-1-1,-2-2 0,0-1 0,-1-2 0,8-11 86,-28 29-16,1 0 0,-2-1 0,1 0 0,-1 0 0,-1-1-1,0 0 1,-1 0 0,0 0 0,0 0 0,-2-1 0,1 0-1,-2 0 1,0 0 0,0 0 0,-1 0 0,-1 0 0,-1-11 16,0 11 59,0 1 0,-2-1 0,1 0 0,-2 1 0,0 0 0,0 0 0,-1 0 0,-1-2-59,5 12 21,0 1 0,0 0 1,1 0-1,-1 0 0,0-1 0,0 1 1,0 0-1,0 0 0,0 0 0,0 0 1,0 1-1,-1-1 0,1 0 0,0 0 1,-1 1-1,1-1-21,0 1 11,0 0 1,1 0-1,-1 0 0,0 0 1,1 0-1,-1 0 1,0 0-1,1 1 0,-1-1 1,0 0-1,1 0 1,-1 1-1,0-1 0,1 1 1,-1-1-1,1 0 1,-1 1-1,0-1 0,1 1 1,-1-1-1,1 1 1,0-1-1,-1 1 0,1 0 1,-1-1-1,1 1 1,0-1-1,-1 1 0,1 0 1,0-1-1,0 1 1,0 0-1,-1 0-11,-2 9 39,0 1 0,0 0 0,1 0 0,1 0 0,0 0 0,0 0 1,1 0-1,0 5-39,2 15 23,2 1 1,4 14-24,1-9 12,2 0 0,2-1 1,1-1-1,11 19-12,-3-7-71,-3 1 1,1 7 70,-17-47-23,-1 0 0,-1 0 0,1 0 0,-1 0 0,-1 0 0,0 0 0,0 0 0,0 0-1,-1 0 1,-1 7 23,-1-4-21,0 0-1,-1-1 1,-1 1-1,1-1 1,-2 0-1,1 0 1,-3 3 21,-19 24-140,-20 22 140,47-59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6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72 324 2088,'-52'-59'878,"50"57"-809,0 1 0,1-1 0,-1 0 0,0 0 0,1 0 0,0 0 0,-1 0 0,1 0 1,0 0-1,0-1 0,0 1 0,0 0 0,1-1 0,-1 1 0,0-1-69,2 1 99,-1 1-1,1-1 1,-1 0-1,1 1 1,0-1 0,0 1-1,0-1 1,-1 1 0,1 0-1,1-1 1,-1 1-1,0 0 1,0 0 0,0 0-1,2-1-98,1-2 234,-1 1-122,0 0 1,0 0-1,0 1 1,1-1-1,-1 1 1,1 0-1,0 0 1,-1 0 0,1 1-1,0-1 1,0 1-1,0 0 1,0 0-1,0 0 1,1 0-1,-1 1 1,0 0 0,0 0-113,1 0 23,0 1 0,0 0 0,0 0 0,0 0 1,0 0-1,0 1 0,0 0 0,-1 0 0,1 0 0,-1 1 1,1 0-1,-1-1 0,0 2 0,0-1 0,1 1-23,4 5 22,-1 0 0,1 0 0,-2 1 0,1 0 0,-1 0 0,-1 1 0,1 0-1,-2 0 1,3 9-22,-2-3 10,0 1-1,-1 0 0,-2 0 1,0 0-1,0 1 0,-2 4-9,0 17 7,-3 0 0,-1 0 0,-2 0-1,-1 0 1,-9 26-7,10-49 8,1 0-1,-2-1 1,-6 14-8,8-23 41,0 0 0,0 0 0,0-1 1,-1 0-1,0 1 0,0-2 0,0 1 0,-1-1 1,-1 1-42,7-6 14,0 1 0,0-1 0,0 0 0,-1 0 0,1 1 0,0-1 1,0 0-1,-1 0 0,1 0 0,0 1 0,-1-1 0,1 0 1,0 0-1,0 0 0,-1 0 0,1 0 0,0 1 0,-1-1 1,1 0-1,0 0 0,-1 0 0,1 0 0,0 0 0,-1 0 1,1 0-1,0 0 0,-1 0 0,1 0 0,0-1 0,-1 1 0,1 0-14,-1-10 205,9-16-48,8-10-109,1 1 1,3 0-1,0 2 1,23-28-49,108-122-56,-7 9-26,-132 158 67,9-11-26,-1 0 1,-1-1-1,-2-1 1,0-1-1,8-26 41,-14 20-18,-10 35 19,-1 1 0,0-1 0,0 1 0,0-1 0,0 1 0,0-1 0,0 1 0,0-1 0,0 1-1,0-1 1,0 1 0,0-1 0,0 1 0,0-1 0,0 1 0,-1-1 0,1 1 0,0 0 0,0-1 0,0 1 0,-1-1 0,1 1 0,0 0 0,-1-1 0,1 1 0,0-1 0,-1 1 0,1 0 0,0 0 0,-1-1 0,1 1 0,-1 0 0,1 0 0,-1-1-1,0 1 3,0 0 0,0 0-1,0 0 1,0 0 0,0 0 0,0 0-1,0 0 1,0 0 0,0 1 0,0-1-1,0 0 1,0 1 0,0-1 0,-1 1-3,-5 3 15,0 1 0,0 0 0,0 1 0,0 0 0,1 0 0,0 0 0,0 0 0,0 1 0,1 0 0,0 1 0,0 0-15,-13 23 81,1 1-1,0 3-80,9-18 33,1 1-1,1-1 1,0 1-1,1 0 1,-1 16-33,4-23 6,1-1 1,1 0 0,0 0 0,0 0-1,1 0 1,0 1 0,1-1-1,0 0 1,1-1 0,0 1-1,3 7-6,5 4 6,1 0-1,0-1 0,10 10-5,14 25 3,-13-15-5,-4-7-64,20 26 66,-38-57-76,1 0-1,0 0 1,-1 0 0,1 0-1,0 0 1,0 0 0,0 0-1,1 0 1,-1-1 0,0 1-1,0-1 1,1 0 0,-1 0-1,1 0 1,0 0 0,-1 0-1,1 0 1,-1-1 0,1 1-1,0-1 1,2 0 76,29-7-497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8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389 167 3673,'15'13'541,"-1"1"1,13 15-542,-26-28 12,-1 0 1,1 0-1,-1-1 1,1 1-1,-1 0 1,0 0-1,1 0 1,-1 0-1,0 0 0,1 0 1,-1 0-1,0 0 1,0 0-1,0 0 1,0 0-1,0 0 1,0 0-1,0 0 1,0 0-1,0 0 1,-1-1-1,1 1 1,0 0-1,-1 0 1,1 0-1,-1 0-12,-15 17 13,10-12-8,0 0 74,1 0-1,-1 0 0,0-1 0,-1 0 0,1 0 0,-1 0 0,0-1 0,0 0 0,0-1 0,-1 1 1,0-1-1,1-1 0,-1 1 0,0-1 0,0-1 0,-2 1-78,-8 1 256,1-1 0,-1-1 0,0 0 1,0-1-1,-5-2-256,18 2 15,1-1 1,-1 0-1,0 0 1,1-1-1,-1 0 1,1 1-1,0-1 1,-1-1-1,1 1 1,-2-2-16,4 2 2,0 0 1,-1 0-1,1 0 1,0 0-1,0-1 1,0 1-1,1-1 0,-1 1 1,1-1-1,-1 0 1,1 1-1,0-1 1,0 0-1,0 0 1,0 0-1,1 0 1,-1-1-3,0-6 2,1 0 1,-1 0-1,2 1 1,0-1-1,0 0 1,0 0 0,1 0-1,1 1 1,0-1-1,0 0-2,4-7-4,0-1 0,2 1 0,-1 1 0,11-13 4,-15 23 2,0 0-1,1 1 1,0 0 0,0 0-1,0 0 1,1 0 0,0 1-1,-1 0 1,2 0 0,-1 1 0,0 0-1,1 0 1,-1 0 0,1 1-1,0 0 1,0 0 0,0 1-1,0-1 1,0 2 0,0-1-1,0 1 1,0 0 0,0 0-1,1 1 1,-1 0 0,0 1-1,0-1 1,-1 1 0,1 0-1,0 1 1,-1 0 0,1 0 0,-1 0-1,0 1 1,0 0 0,0 0-1,0 1 1,-1-1 0,0 1-1,0 0 1,0 1 0,4 5-2,1 6 16,0 0 1,-2 1-1,0 1 1,0-1-1,-2 1 1,-1 0-1,0 1 1,-1-1-1,0 8-16,0 14 23,-1 0-1,-2 0 1,-1 0-1,-4 8-22,-17 117 29,-7-2 0,-22 57-29,43-188 7,2-9 10,-1 0-1,0 0 0,-2-1 0,-1 0 1,-1 0-1,0-1 0,-6 6-16,12-23 60,0 1 1,-1-1-1,0 0 1,0 0-1,0 0 0,-1-1 1,1 0-1,-1 0 0,0 0 1,0-1-1,0 0 1,-1 0-1,1 0 0,-1-1 1,0 0-1,0 0 0,0-1 1,1 0-1,-1 0 0,0-1 1,0 0-1,-3 0-60,-1 0 49,0-1 0,0 0-1,0-1 1,1 0 0,-1-1-1,1 0 1,0-1 0,0 0-1,0 0 1,0-1 0,1-1-1,0 1 1,0-2 0,-2-1-49,6 4 6,1-1 1,0 0-1,0-1 1,0 1-1,0-1 1,1 1-1,0-1 1,0 0 0,0 0-1,1-1 1,0 1-1,1 0 1,-1-1-1,1 1 1,0-1-1,1 0 1,-1 1-1,1-3-6,1-12-3,0-1 0,1 0 0,1 1 0,1-1 1,1 1 2,3-9-37,1 0 1,1 0 0,2 1-1,1 0 1,1 1-1,2 1 1,14-19 36,-15 25-65,1 1-1,1 1 1,0 0 0,2 1-1,0 1 1,1 1-1,1 1 1,0 0 0,15-6 65,3 2-446,1 2 0,1 1 0,15-2 446,19-3-445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8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0 7266,'-17'13'157,"0"0"1,1 1 0,0 0 0,1 1 0,1 1 0,1 1 0,0 0 0,1 1 0,0 0 0,2 0 0,0 1 0,2 1 0,-3 8-158,-14 42-193,4 2 1,3 0-1,2 13 193,11-61 113,-16 80-126,-1 52 13,18-121 1,3 0 1,1 0-1,1-1 0,2 1 0,1 0 1,7 20-2,-1-19 0,1-1 0,3-1 0,0 0 0,2-1 1,2-1-1,1 0 0,14 17 0,-23-36-4,0 0 0,0-1 0,1 0 0,1-1 0,0 0 0,0-1 0,1 0 0,5 2 4,-14-10-58,-1 0-1,1 1 1,0-2 0,0 1 0,0 0 0,0-1-1,0 1 1,1-1 0,-1-1 0,0 1 0,0 0-1,1-1 1,-1 0 0,1 0 0,-1 0 0,0-1-1,1 1 1,-1-1 0,0 0 0,0 0 0,0-1 0,0 1-1,0-1 1,0 0 0,0 0 0,0 0 0,0-1-1,-1 1 1,0-1 0,1 0 0,-1 0 0,0 0-1,0-1 59,4-5-151,1-1 0,-2 0-1,0 0 1,1-3 151,-7 13-3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8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1 265 8066,'22'-23'2304,"21"-16"-2304,-43 39 9,1 0 0,-1-1 0,0 1 0,1-1 0,-1 1 0,0 0 0,1-1 0,-1 1 0,1 0 0,-1-1 0,0 1 0,1 0 0,-1 0 0,1 0 0,-1-1 0,1 1 0,-1 0 0,1 0 0,-1 0 0,1 0 0,-1 0 0,1 0 0,-1 0 0,1 0 0,-1 0 0,1 0 0,-1 0 0,1 0 0,-1 0 0,1 0 0,-1 0 0,1 1 0,-1-1 0,1 0 0,-1 0 0,1 1 0,-1-1 0,0 0 0,1 1 0,-1-1 0,0 0 0,1 1 0,-1-1 0,0 0 0,1 1 0,-1-1 0,0 1 0,1-1 0,-1 1 0,0-1 0,0 1 0,0-1 0,1 1-9,-1-1-1,18 30-266,2-2-1,9 10 268,-8-11-197,-1 1-1,4 9 198,-18-26-21,0 0 1,-1 1-1,0 0 1,-1 0-1,0 0 1,-1 0-1,-1 0 0,1 4 21,0 14-10,6 33 36,-8-60 20,3-20 95,90-225-104,-43 87-53,-40 118 16,-2-1 0,-2 0 0,-1-7 0,-5 43 4,-1 0 0,0-1-1,1 1 1,-1 0-1,0 0 1,0 0-1,-1-1 1,1 1-1,0 0 1,-1 0-1,0-2-3,0 5 3,0 0-1,0 0 1,-1 0-1,1 1 0,0-1 1,1 0-1,-1 1 1,0-1-1,0 1 1,1-1-1,-1 1 0,0 0 1,1-1-1,0 1 1,-1-1-1,1 1 0,0 0-2,-15 41-3,-2 8-2,2 0 1,2 5 4,10-41 0,0 0 0,1 0 0,1 0 0,1 1 0,0-1 0,1 0 0,0 0 0,2 0 0,2 10 0,-3-19-65,0 0 0,0 0 0,1-1 0,0 1 0,0-1 0,0 0 0,1 1 0,-1-1 0,1-1 0,1 1 0,-1-1 0,1 0 0,-1 0 0,1 0 0,1 0 0,-1-1 0,0 0 0,1 0 0,-1 0 0,1-1 0,0 0 0,1 0 65,27 7-459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9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58 4585,'113'-58'1456,"-92"58"-1680,0 11-208,-10-1 48,0 10 288,-18 9 664,-8 5 240,-6 15 329,-3 7-105,3 10-368,0 8-208,2 5-328,-3 2-96,7-4-200,3-15-248,5-15-688,3-18-817,15-18 1201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49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94 408 4241,'-1'75'2969,"-1"-42"-2955,-2-1 0,0 1 0,-3-1 0,-2 5-14,-11 50 392,3 1 0,5 1 0,-1 63-392,12-128 84,0-21 25,1-5 27,-2-30 421,2 10-464,-1-8-17,2 0 0,2-1 1,0 1-1,5-11-76,31-120-57,-13 60 27,-12 44-21,35-168-185,-40 170 306,-2 0 1,-2 0-1,-3-5-70,-2 44 66,1 11-36,-1 0 1,0 0 0,0 1-1,-1-1 1,1 0 0,-1 1-1,0-1 1,-1 0 0,0 0-31,-12 59 73,5-17-76,0 1 3,2 0 0,1 5 0,4-32-2,2-1 1,-1 1 0,2 0 0,-1-1-1,1 1 1,1 0 0,0-1 0,0 0-1,1 1 1,1 0 1,2 3-12,1 1-1,8 11 13,-13-22-1,0-1-1,0 0 0,0 0 1,1 0-1,-1 0 0,1 0 1,0 0-1,0 0 0,0-1 1,0 0-1,0 0 0,1 0 1,-1 0-1,2 1 2,-2-3 0,-1 1 0,1-1 1,-1 0-1,1 0 0,-1 0 0,1 0 0,-1 0 0,1-1 1,-1 1-1,1-1 0,-1 0 0,1 1 0,-1-1 0,0 0 1,1-1-1,-1 1 0,0 0 0,0 0 0,0-1 0,0 0 1,0 1-1,4-4 3,0-1 0,0 1 1,-1-1-1,0 0 1,0 0-1,1-3-3,6-10 4,-1-1-1,-1-1 0,-1 0 1,0 0-1,-1-5-3,30-115-92,-12 38-32,-15 67 102,-11 36 22,0 0 0,0 0 1,0 0-1,0 0 1,0 0-1,0 0 0,0 1 1,0-1-1,0 0 0,0 0 1,0 0-1,0 0 0,0 0 1,0 0-1,0 0 0,0 0 1,0 0-1,1 0 1,-1 0-1,0 0 0,0 0 1,0 0-1,0 0 0,0 0 1,0 0-1,0 0 0,0 0 1,0 0-1,0 0 0,0 0 1,0 0-1,0 0 1,0 0-1,0-1 0,1 1 1,-1 0-1,0 0 0,0 0 1,0 0-1,1 14 12,-2 22 3,-8 47-7,2-33-3,2-1 0,3 16-5,2-51-2,0-1 0,1 1 0,1-1 0,1 1 1,-1-1-1,2 0 0,0 0 0,1 0 0,0-1 0,4 8 2,-5-13-207,0-1 0,0 1 1,1-1-1,-1 0 0,1-1 0,0 1 1,1-1-1,-1 0 0,1 0 1,0-1-1,5 3 207,3-2-658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0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24 7650,'0'-1'76,"0"1"1,-1-1 0,1 1 0,0-1-1,0 1 1,-1-1 0,1 0 0,0 1-1,0-1 1,0 0 0,0 1 0,-1-1 0,1 1-1,0-1 1,0 0 0,0 1 0,0-1-1,1 0 1,-1 1 0,0-1 0,0 0-1,0 1 1,0-1 0,1 1 0,-1-1-1,0 1 1,1-1 0,-1 0 0,0 1 0,1-1-78,20-1-454,-20 2 419,22-1-650,-13 0 439,-1 1 0,0-1 0,0 2 0,0-1 1,0 2-1,0-1 0,0 1 0,-1 0 0,9 4 247,-16-6-1,0 0 1,-1 1-1,1-1 0,-1 0 0,1 1 0,0-1 0,-1 1 0,1-1 0,-1 1 0,1-1 0,-1 1 0,1 0 1,-1-1-1,0 1 0,1 0 0,-1-1 0,0 1 0,0 0 0,1-1 0,-1 1 0,0 0 0,0 0 0,0-1 1,0 1-1,0 0 0,0-1 0,0 1 0,0 0 0,0 0 0,0-1 0,0 1 0,0 0 0,-1 0 0,1-1 1,-14 26 316,11-22-291,-26 35 646,-9 9-671,17-25 60,2 2 1,0 0 0,2 1-1,-11 22-60,27-46-1,-10 29 5,11-30-5,0-1 0,0 1 0,0-1 0,-1 1 1,1 0-1,0-1 0,0 1 0,0-1 0,0 1 0,1-1 0,-1 1 0,0 0 0,0-1 0,0 1 1,0-1-1,1 1 0,-1-1 0,0 1 0,0-1 0,1 1 0,-1-1 0,0 1 0,1-1 0,-1 0 1,0 1-1,1-1 0,-1 1 0,1-1 0,-1 0 0,1 1 0,-1-1 0,1 0 0,-1 0 1,1 1-1,-1-1 0,1 0 0,-1 0 0,1 0 0,0 0 0,-1 0 0,1 0 0,-1 0 0,1 0 1,-1 0-1,1 0 0,0 0 0,-1 0 0,1 0 0,-1 0 0,1 0 0,-1-1 0,1 1 0,-1 0 1,1 0-1,-1-1 1,23-6-269,0 0 0,19-11 269,-42 18-1,70-31-189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0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0 6537,'13'30'2217,"10"26"-2161,3 8-32,14 36 0,-1 10 8,-16 33 112,-4 4 72,-25-6 112,-9-5 24,-23-19-72,-18 1-64,-27 7-152,-11 1-184,-4-17-1024,9-14 800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2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468 27 3617,'2'-12'927,"-1"-2"416,-10 29 125,-19 46-754,-2-2 0,-9 8-714,9-14 272,-2 2-112,-65 111 14,70-126-163,-1-1-1,-32 34-10,56-69 0,-27 26 3,29-28 0,1-1-1,-1 0 1,0 0-1,0 0 1,0 0-1,0 0 1,1 0-1,-1 0 1,0 0-1,-1-1 1,1 1-1,0-1 1,0 0-1,0 0 1,0 1-1,0-1 1,0 0-1,-1-1-2,2 1 1,0 0-1,0-1 1,0 1-1,0-1 1,0 1 0,0-1-1,0 0 1,0 1 0,0-1-1,1 0 1,-1 1-1,0-1 1,1 0 0,-1 0-1,0 0 1,1 0-1,-1 0 1,1 1 0,-1-1-1,1 0 1,0 0-1,-1 0 1,1 0 0,0 0-1,0-1 1,0 1 0,-1 0-1,1 0 1,0 0-1,1 0 1,-1 0 0,0 0-1,0-4-24,1 0 0,-1 0 0,1 0 1,0 0-1,1 0 0,0-1 24,4-8-105,1 0-1,1 0 0,0 1 1,1 0-1,0 0 1,1 1-1,7-7 106,15-13-528,34-27 528,-64 57 6,0 0-1,0 0 0,1 1 0,-1-1 0,0 1 0,1-1 1,-1 1-1,1 0 0,0 0 0,-1 0 0,1 0 1,0 0-1,0 1 0,-1 0 0,1-1 0,0 1 0,0 0 1,0 0-1,0 0 0,-1 1 0,1-1 0,0 1 0,2 0-5,0 1 6,0 0-1,0 1 0,-1 0 0,1 0 0,-1 0 0,1 0 0,-1 1 0,0 0 0,0 0 0,-1 0 0,3 3-5,3 6 14,1 1 0,-2 0 0,2 6-14,-3-7 4,-1-1 0,2 0 1,0 0-1,0-1 0,6 6-4,-11-14 0,0 0-1,0 0 0,0-1 0,1 1 1,-1-1-1,1 0 0,-1 0 0,1 0 0,0 0 1,0-1-1,0 0 0,0 1 0,0-1 1,0-1-1,0 1 0,1-1 0,-1 1 1,0-1-1,0-1 0,3 1 1,9-3-1,0 0-1,-1-1 0,1 0 1,-1-1-1,0-1 1,-1-1-1,1 0 1,0-1 1,32-21-106,28-22 106,-62 43-21,-4 1 2,20-15-32,-28 22 50,1-1 1,-1 0-1,0 0 1,0-1-1,0 1 0,-1 0 1,1 0-1,0 0 1,0-1-1,-1 1 1,1 0-1,0-1 0,-1 1 1,0 0-1,1-1 1,-1 1-1,0-1 1,1 1-1,-1-1 1,-1 1 4,1 0 0,0 0 0,-1 1-1,1-1 1,-1 0 0,1 1 0,-1-1 0,0 1-1,1-1 1,-1 1 0,0-1 0,1 1 0,-1-1 0,0 1-1,1 0 1,-1-1 0,0 1 0,0 0 0,1 0-1,-1-1 1,0 1 0,0 0 0,0 0 0,1 0 0,-1 0-1,0 0 1,0 0 0,0 0 0,1 0 0,-2 1-4,-30 2 97,28-2-81,-12 1 40,1 1 1,-1 1-1,1 1 0,-3 1-56,14-5 16,0 1-1,-1 0 1,1 0-1,0 0 1,0 0-1,0 1 0,0-1 1,1 1-1,-1 0 1,1 1-1,-1-1 1,1 0-1,0 1 0,1 0 1,-1 0-1,-2 3-15,5-5 1,0-1-1,-1 1 1,1-1 0,0 1-1,0-1 1,0 1-1,-1-1 1,2 1-1,-1-1 1,0 1 0,0-1-1,0 0 1,1 1-1,-1-1 1,1 1 0,-1-1-1,1 1 1,0-1-1,-1 0 1,1 0-1,0 1 1,0-1 0,0 0-1,0 0 1,0 0-1,0 0 1,0 0-1,0 0 1,0 0 0,1 0-1,-1 0 1,0-1-1,2 2 0,6 2-4,0 1-1,1-1 1,-1 0-1,7 1 5,-10-3 1,10 3-3,21 7 10,-1 2-1,32 16-7,-60-26 1,0 0 0,-1 1 0,1 0 0,-1 0 0,0 1 1,0 0-1,0 0 0,-1 0 0,0 1 0,0 0 0,-1 0 0,0 1 0,0-1 0,-1 1 0,0 0-1,-2-3 0,-1 1 1,0-1-1,0 0 1,0 0-1,0 1 1,-1-1-1,0 1 0,-1-1 1,1 0-1,-1 1 1,0-1-1,0 0 1,0 1-1,-3 3 0,0 3 6,-1-1 1,0 0-1,-1 0 0,0 0 0,-6 7-6,-3 0 22,-1 0 1,0-1-1,-1-1 0,-1-1 0,-1-1 0,0 0 0,0-1 0,-1-1 0,-1-1 1,-12 4-23,32-14-16,-11 2 9,12-3 0,-1 0-1,1 0 0,0 0 1,0 0-1,-1 0 0,1 0 1,0 0-1,0 0 0,0 0 1,-1 0-1,1-1 0,0 1 1,0 0-1,0 0 0,-1 0 0,1 0 1,0 0-1,0-1 0,0 1 1,0 0-1,-1 0 0,1 0 1,0-1-1,0 1 0,0 0 1,0 0-1,0-1 0,0 1 1,0 0-1,0 0 0,0 0 1,0-1-1,0 1 0,0 0 1,0 0-1,0-1 0,0 1 1,0 0-1,0 0 0,0-1 1,0 1-1,0 0 0,0 0 1,0-1-1,0 1 0,0 0 1,0 0-1,1 0 0,-1-1 1,0 1-1,0 0 0,0 0 8,12-33-173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33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7586,'14'-1'804,"-1"2"1,1 0 0,0 0 0,1 2-805,23 5 501,28 11-501,10 2 15,7-4-636,1-4-1,18-2 622,-93-11-89,0 1 1,0 0-1,-1 1 0,1 0 1,0 0-1,1 2 89,-7-3 4,-1 0 0,1 0 0,-1 1 0,0-1 0,0 1 0,0 0 0,0-1 0,0 1 0,0 0 0,0 0 0,0 0 0,-1 0 0,1 0 0,-1 1 0,1-1 0,-1 0 0,0 1 0,0-1 0,0 1 0,-1 0 0,1-1 0,0 1-4,0 9 96,1-1 1,-2 0-1,0 0 1,0 0-1,-2 9-96,1-8 93,0-1 0,1 1 0,0 0 0,1-1 0,1 5-93,-1-13 12,-1-1-1,1 1 1,0-1 0,0 1-1,0-1 1,1 1 0,-1-1-1,0 0 1,1 1 0,-1-1-1,1 0 1,0 0 0,0 0 0,0-1-1,0 1 1,0 0 0,0-1-1,1 1 1,-1-1 0,0 0-1,1 0 1,-1 0 0,1 0-1,-1 0 1,1 0 0,0-1-1,-1 1 1,1-1 0,-1 0-1,1 0 1,0 0 0,1 0-12,7 0-46,0-1 0,1 0 0,-1-1 0,0 0 0,0-1 0,0 0 0,4-2 46,5-2-536,0-2-1,-1-1 1,1 0-1,-2-1 1,13-11 536,32-30-974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3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0 3217,'-22'26'1480,"-12"20"-672,4 1-200,5 11-288,6-5-128,23-2-88,7-2 8,16-4 97,7 8 15,0 0-32,-4-1-24,0-10-96,2-8-40,-9-12-160,3-14-240,-3-4-1409,5-8 1201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3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77 132 7810,'0'-1'52,"0"1"1,0 0-1,0 0 1,0 0-1,0 0 1,0 0-1,-1 0 1,1 0-1,0 0 1,0 0-1,0 0 1,0 0-1,0 0 1,0 0-1,-1 0 1,1 0-1,0 0 1,0 0-1,0 0 1,0 0-1,0 0 1,0 0-1,-1 0 1,1 0-1,0 0 1,0 0-1,0 0 1,0 0-1,0 1 1,0-1-1,0 0 1,-1 0-1,1 0 1,0 0-1,0 0 1,0 0-1,0 0 1,0 0-1,0 0 1,0 1-1,0-1 1,0 0-1,0 0 1,0 0-53,-3 10 805,1 20-1060,2-21 450,-5 60-383,-12 62 188,-28 147 44,50-306-68,1 1 0,1 0 0,2 0 0,2-2 24,11-36-101,38-147-628,-44 143 399,-2 0 0,-3-8 330,-10 60 64,1 4 236,-3 24 6,-1 27-266,0-14-35,1 1 1,1 0 0,2 2-6,-1-17-2,0-1 0,1 0 0,0 0 0,1 0 0,0-1 1,0 1-1,1-1 0,0 1 0,1-1 0,1 2 2,0-1 0,0-1-1,0 0 0,0-1 0,1 1 0,5 3 1,-9-9 0,-1 1 0,1-1 0,0 0 0,0-1-1,1 1 1,-1 0 0,0-1 0,0 0 0,1 0 0,-1 0 0,1 0-1,-1 0 1,1-1 0,-1 1 0,1-1 0,0 0 0,2-1 0,6-1-12,0 0-1,0-1 1,0-1 0,0 0 0,-1-1-1,0 0 1,0-1 0,8-5 12,0-2-62,0 0 1,-1-1-1,0-1 1,3-5 61,-11 9-73,0-1-1,0 0 1,-2-1 0,1 1 0,-2-2 0,1 1 0,-2-1 0,0 0 0,-1 0 0,0-1 0,1-6 73,-29 63 610,18-30-600,-1 1 0,2-1 0,0 1 1,0 1-1,2-1 0,-2 11-10,3-18 1,1-1 1,0 0-1,0 1 1,1-1-1,0 0 0,-1 1 1,2-1-1,-1 0 1,1 0-1,-1 0 1,1 0-1,1 0 1,-1 0-1,1-1 1,0 1-1,0-1 1,0 1-1,1 0-1,15 13-460,-13-12 71,-1 0 0,1 0 1,-1 0-1,0 0 0,-1 1 0,2 2 389,-6-9-808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4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3 7786,'1'0'126,"0"-1"-1,0 1 1,0 0 0,0-1 0,0 1 0,0 0 0,0 0 0,0 0 0,0 0 0,0 0-1,0 0 1,0 0 0,0 0 0,0 0 0,0 1 0,0-1 0,0 0 0,0 1 0,0-1-1,0 0 1,0 1 0,0 0-126,22 15-650,-17-12 731,3 2-280,-1 0 0,0 1-1,0-1 1,0 2 0,-1-1 0,3 6 199,-8-11-40,0 1 1,-1-1 0,1 1 0,-1-1-1,0 1 1,0 0 0,0 0 0,0 0-1,0 0 1,-1-1 0,1 1 0,-1 0-1,0 0 1,0 0 0,0 0 0,0 0 0,0 0-1,-1 0 1,1 0 0,-1 0 0,0 0-1,0 0 1,0-1 0,0 1 0,-1 1 39,-2 3 1,-1 0 1,0-1-1,0 1 1,-1-1 0,1 0-1,-1-1 1,-1 0 0,0 1-2,-22 20 103,22-19-61,0 1 0,0 0 0,0 0 0,1 0 0,1 1 1,-1 0-1,1 0 0,1 0 0,0 1 0,-1 2-42,5-11 4,0-1 0,0 1 1,-1 0-1,1-1 0,0 1 0,0-1 0,0 1 1,0-1-1,0 1 0,0 0 0,0-1 0,0 1 0,0-1 1,0 1-1,0-1 0,1 1 0,-1 0 0,0-1 0,0 1 1,1-1-1,-1 1 0,0-1 0,0 1 0,1-1 1,-1 1-1,1-1 0,-1 0 0,0 1 0,1-1 0,-1 1 1,1-1-1,-1 0 0,1 0 0,-1 1 0,1-1 1,-1 0-1,1 1-4,25 1 115,9-5-339,-1-2 0,0-1 1,8-3 223,-30 6-183,56-12-234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4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397 0 4681,'17'0'2345,"-13"26"-129,-2 12-2056,-6 22-176,-5 8 16,3 17 0,-1 5 0,12 6 8,-1-3-16,-4-12 0,-2 0 0,-22-10 8,-3-3 0,-22 2-208,-9-4-224,-16-2-632,-10-6-545,-1-7 993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4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26 427 4273,'-6'-5'453,"-12"-13"1095,17 18-1536,1-1-1,0 1 1,0-1-1,0 1 1,0-1-1,-1 1 1,1-1-1,0 1 0,0-1 1,0 1-1,0-1 1,0 1-1,0-1 1,0 0-1,0 1 1,1-1-1,-1 1 1,0-1-1,0 1 1,0-1-1,1 1 0,-1-1 1,0 1-1,0-1 1,1 1-1,-1-1 1,0 1-1,1 0 1,-1-1-1,1 1 1,-1-1-1,1 1 0,-1 0 1,0 0-1,1-1 1,-1 1-1,1 0 1,-1 0-1,1-1 1,0 1-1,-1 0-11,12-5 36,-1 1 0,1 0 0,0 1 0,0 0 0,1 1-1,-1 0 1,0 1 0,1 1 0,6 0-36,10-1 112,115-14 641,56-16-753,9-2 68,411-43-25,273-38-87,-722 88 4,143-20-51,-211 35 6,101 2 85,-182 9-23,-1 1 0,1 1 0,18 5 23,-38-7-15,0 0 0,0 1 0,0 0 1,0-1-1,0 1 0,-1 0 1,1 0-1,0 0 0,0 0 0,0 0 1,-1 0-1,1 1 0,-1-1 0,1 0 1,-1 1-1,1-1 0,-1 1 1,0 0-1,0 0 15,0-1-48,-1 0-1,0 0 1,0 0 0,0 0 0,1 0 0,-1 0 0,-1 0-1,1 0 1,0 0 0,0 1 0,0-1 0,0 0 0,-1 0-1,1 0 1,-1 0 0,1 0 0,0 0 0,-1 0 0,0 0-1,1-1 1,-1 1 0,0 0 0,1 0 0,-1 0 0,0 0-1,0-1 1,0 1 0,1 0 0,-1-1 0,0 1 0,0-1-1,0 1 1,0-1 0,0 1 0,-1-1 48,-35 18-683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6.5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14 4161,'0'0'63,"0"0"0,0-1 1,0 1-1,0-1 0,0 1 1,0-1-1,-1 1 0,1 0 1,0-1-1,0 1 0,0-1 1,0 1-1,1-1 0,-1 1 0,0 0 1,0-1-1,0 1 0,0-1 1,0 1-1,0-1 0,1 1 1,-1 0-1,0-1 0,0 1 0,1 0 1,-1-1-1,0 1 0,1 0 1,-1-1-1,0 1 0,1 0 1,-1 0-1,0-1 0,1 1 1,-1 0-1,1 0-63,11 11 803,10 30-547,-13-10 78,-1 1-1,-1 0 1,-2 0-1,-2 0 1,0 24-334,-2 51 1007,-6 7-1007,4-102 23,-23 240 279,2-32-204,20-178-90,2-27-8,0 1 0,-2-1 0,0 1 0,0-1 0,-2 0 0,-1 4 0,5-18-3,0-1 1,0 1-1,0-1 0,0 1 1,0-1-1,-1 1 0,1-1 1,0 1-1,0-1 0,0 0 1,-1 1-1,1-1 0,0 1 1,0-1-1,-1 0 0,1 1 1,0-1-1,-1 0 0,1 0 1,-1 1-1,1-1 0,0 0 1,-1 0-1,1 1 1,-1-1-1,1 0 3,-7-8-402,-1-19-717,0-5 562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6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59 6481,'2'-3'170,"1"0"-1,-1-1 1,1 1 0,0 0-1,0 1 1,0-1-1,0 0 1,0 1-1,1-1 1,-1 1-1,1 0 1,0 1-1,-1-1 1,1 0-1,0 1 1,4-1-170,10-3-82,0 2 1,1 0-1,4 0 82,-14 2 68,3 0-95,1 0-1,-1 0 1,1 1 0,-1 1 0,0 0 0,1 1 0,6 2 27,-15-3-8,0 0 1,-1 0-1,1 0 1,0 1-1,-1 0 1,0-1-1,1 1 1,-1 1-1,0-1 1,0 0-1,0 1 1,0-1-1,-1 1 1,1 0-1,-1 0 0,1 0 1,-1 0-1,0 1 1,0-1-1,-1 0 1,1 1-1,-1 0 1,1-1-1,-1 1 1,0 0-1,0 3 8,0 1-3,-1 0 1,0 0-1,0 0 0,-1 0 0,0 0 1,-1 0-1,0 0 0,0-1 0,0 1 1,-1-1-1,0 1 0,0-1 0,-1 0 1,0 0-1,-1 0 0,1-1 0,-1 1 0,0-1 1,-4 3 2,-13 14-26,-1-1 0,-2-1 0,0-2 0,-5 3 26,17-13-81,1 0 0,-1-1 0,-1-1 0,1 0 0,-1-1 0,-1 0 0,1-1 0,-5 0 81,-7-2-553,7-11 240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7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7 1888,'2'-2'71,"3"-1"2184,-12 1 1915,2 10-3573,-4 7-524,1 1-1,0 0 1,1 0 0,1 1 0,1 0 0,0 0 0,1 0 0,1 0 0,1 1 0,0 8-73,0 0 28,-2 23 64,-1-1 0,-3 0 1,-4 11-93,9-47 21,0 1 1,-1-1 0,-1 0 0,0 0 0,-1-1 0,0 1 0,-1-1 0,0 0-1,-1-1 1,0 0 0,0 0 0,-1-1 0,0 0 0,-5 3-22,12-11 7,-1 1 1,1-1-1,0-1 1,-1 1-1,1 0 0,-1 0 1,1-1-1,-1 0 1,1 1-1,-1-1 1,1 0-1,-1 0 0,1-1 1,-1 1-1,1 0 1,-1-1-1,1 1 0,-1-1-7,-29-3-17,-7 4 62,-1 1 0,0 2 0,-26 6-45,48-6 64,13-3-28,0 0 0,0 1 0,0 0 0,0 0 0,0 0 0,0 1 0,1-1 0,-1 1 0,-3 2-36,7-3 14,6 6 78,1-6-38,49-6-29,-1-2-1,0-3 1,9-4-25,287-47-2388,-294 54 1632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2:59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69 141 3465,'-17'-27'1734,"-13"-25"-425,30 51-1292,-1 1-1,0-1 1,1 0 0,0 1-1,-1-1 1,1 0 0,-1 0-1,1 1 1,0-1 0,0 0-1,-1 0 1,1 1 0,0-1-1,0 0 1,0 0 0,0 0-1,0 0 1,0 1 0,0-1-1,0 0 1,0 0 0,0 0-1,1 1 1,-1-1 0,0 0-1,0 0 1,1 1 0,-1-1-1,0 0 1,1 0 0,-1 1-1,1-1 1,-1 0 0,1 1-1,0-1 1,-1 1-1,1-1 1,-1 1 0,1-1-1,0 1 1,-1-1 0,1 1-1,0 0 1,0-1 0,-1 1-1,1 0 1,0 0-17,4-3 24,4-2 39,1 1 1,0 0-1,0 1 1,0 0-1,1 0 1,-1 1-1,1 1 1,-1 0-1,1 0 1,0 1-1,-1 0 1,1 1-1,8 1-63,-17-2 11,0 0 1,0 1-1,0-1 0,0 1 0,0-1 0,0 1 0,0-1 0,0 1 0,-1 0 0,1 0 0,0 0 0,-1 0 1,1 0-1,0 1 0,-1-1 0,0 0 0,1 1 0,-1-1 0,0 1 0,1-1 0,-1 1 0,0 0 0,0-1 0,0 1 1,-1 0-1,1 0 0,0 0 0,-1 0 0,1 0 0,-1 0 0,0-1 0,1 1 0,-1 0 0,0 0 0,0 0 1,0 0-1,-1 2-11,0 4 28,-1 0 1,0 0-1,0-1 1,-1 1-1,0-1 1,-1 1 0,1-1-1,-5 6-28,-23 32 369,-27 31-369,29-40 271,1 2-1,-11 23-270,36-57 20,1 0 1,0 0 0,0 0-1,0 0 1,0 0 0,1 1 0,0-1-1,0 1 1,0-1 0,0 1-1,1-1 1,0 1-21,0-3 4,0-1 1,0 0-1,0 0 0,1 0 1,-1 0-1,1 0 0,-1 0 1,1 0-1,-1 0 0,1 0 1,-1 0-1,1 0 0,0 0 1,0 0-1,-1 0 0,1-1 1,0 1-1,0 0 0,0-1 1,0 1-5,1 0 2,1 1 0,0-1 0,0 0 0,-1 0 0,1-1 0,0 1 0,0 0 0,0-1 0,0 0 0,0 0 0,1 0-2,32-1-157,0-1-1,0-3 0,0 0 1,-1-3-1,0-1 1,11-5 157,63-24-387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0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473 4 2617,'-1'-1'98,"1"1"0,-1-1 1,0 1-1,0 0 1,0 0-1,0-1 0,0 1 1,0 0-1,1 0 1,-1 0-1,0 0 0,0 0 1,0 0-1,0 0 1,0 0-1,0 0 0,0 0 1,0 1-1,0-1 1,0 0-99,-4 1 264,-11 3-75,1 0 0,0 1 1,0 1-1,0 0 0,0 1 0,1 0 0,-4 4-189,6-3 156,0 1 0,1 1-1,0 0 1,1 0-1,0 1 1,0 0-1,-5 10-155,-24 26 702,6-16-309,-1-2 0,-1-1 0,-29 16-393,35-20 104,28-23-80,1-1 58,14 6 232,22 17-122,-10-3-127,-14-10-29,1 0 0,0-1 1,0 0-1,1-1 0,0-1 0,7 2-36,33 13-315,2-2 0,0-2 1,44 6 314,-85-22-863,-3-3 371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33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8 6753,'-21'-8'2601,"9"24"-1961,12 12-560,25 13-976,19 12-736,17 4 983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0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55 105 4841,'-34'17'2043,"32"-16"-2014,1-1-1,0 1 0,0-1 1,0 1-1,0 0 1,0-1-1,0 1 0,0 0 1,0 0-1,0 0 1,0 0-1,0 0 1,0 0-1,0 0 0,1 0 1,-1 0-1,1 1 1,-1-1-1,1 0 0,-1 0 1,1 0-1,-1 1 1,1-1-1,0 0 1,0 1-1,0-1-28,0 0 37,1-1-1,-1 1 1,0-1 0,1 1-1,-1-1 1,1 0 0,-1 1-1,1-1 1,-1 0 0,1 0-1,0 1 1,-1-1 0,1 0-1,-1 0 1,1 0 0,0 0-1,-1 0 1,1 0 0,-1 0-1,1 0 1,0 0 0,-1 0-1,1 0 1,-1 0 0,1 0-1,0 0 1,-1 0 0,1-1-1,-1 1 1,1 0 0,-1 0-1,1-1 1,0 1-37,23-11 600,-24 11-591,84-46 736,18-9-638,-85 46-115,1 2 0,-1 1 0,1 0 0,19-3 8,-34 8-1,1 1-1,-1-1 1,1 1-1,-1-1 1,1 1-1,-1 0 1,1 1-1,0-1 1,-1 0-1,1 1 1,-1 0 0,1 0-1,-1 0 1,0 0-1,1 1 1,-1-1-1,0 1 1,0 0-1,0 0 1,0 0-1,1 1 2,3 5 0,-1-1 0,0 1 0,0 1-1,-1-1 1,0 1 0,4 8 0,-8-15 2,5 10 5,0-1 0,1-1 0,0 1 0,1-1 0,4 4-7,-8-10 2,1 0 0,-1 0 0,1 0 0,0 0 0,0-1 0,0 1-1,1-1 1,-1-1 0,1 1 0,-1-1 0,1 0 0,2 1-2,6-1-47,-1-1 0,1 0 0,-1-1 0,1 0 0,-1-1 1,1 0-1,-1-1 0,0-1 0,1 0 0,-1-1 0,-1-1 0,1 1 0,-1-2 0,0 0 0,0-1 0,0 0 0,-1 0 0,0-1 0,0-1 0,0-1 47,11-19-365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0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0 3737,'-4'2'155,"0"1"0,0-1 0,0 1 0,0 0-1,1 0 1,-1 0 0,1 0 0,0 1 0,0-1 0,0 1 0,0 0 0,1 0 0,0 0 0,-1 0 0,0 3-155,-4 10-15,1 0 0,1 1 0,-1 5 15,3-14 133,-6 35 178,1 0 0,1 1 0,2 13-311,1 134 757,3-106-648,1-83-108,0 9-16,0 0 0,-1 0 0,0 0 0,-1 0-1,0 0 1,-1 0 0,0 0 0,-2 1 15,-6 4-455,11-17 409,0 1 0,0-1 0,-1 0 0,1 1 0,0-1 0,-1 0 0,1 1 0,-1-1 0,1 0 0,0 0 0,-1 1 0,1-1 0,-1 0 0,1 0 1,0 0-1,-1 0 0,1 0 0,-1 1 0,1-1 0,-1 0 0,1 0 0,-1 0 0,1 0 0,-1 0 0,1 0 0,-1-1 0,1 1 0,-1 0 1,1 0-1,0 0 0,-1 0 0,1 0 0,-1-1 0,1 1 0,0 0 0,-1 0 0,1-1 0,-1 1 0,1 0 46,-5-11-636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1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5 6121,'8'-5'2673,"-5"18"-1153,1 8-1216,2 16-288,1 5-24,-7 9 0,-5 9 0,-10-2-8,3-1 16,-5 5 24,4 0 0,-8 4-24,-1-9-128,-1-36-456,10-10-472,2 2 632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1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0 181 7722,'49'-17'2640,"30"9"-3072,28 5-744,40-1 712</inkml:trace>
  <inkml:trace contextRef="#ctx0" brushRef="#br0" timeOffset="1">938 0 5737,'36'4'2145,"-51"24"-1465,-4 13-672,2 8-8,4 6 0,0 0-16,3 13 16,-1-6 0,0 13 48,1-1 16,-1-3-8,1-1 0,3-17-48,-1-6-80,1-21-376,-1-9-296,1-11-897,-1-6 993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2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98 7506,'7'-8'249,"1"1"1,-1-1-1,1 1 1,1 1-1,-1-1 1,1 2-1,0-1 1,1 1 0,-1 0-1,1 1 1,0 0-1,0 1 1,0 0-1,3 0-249,12-2-192,1 0-1,0 2 1,0 1-1,1 1 1,1 1 192,-23 0-24,0 0 0,0 1 0,-1-1 0,1 1 0,0 0 0,-1 0 0,1 0 0,-1 1 0,1 0 0,-1 0 0,0 0 0,0 0 0,3 2 24,-5-2-7,0 0 0,1 1 1,-1-1-1,0 0 0,-1 1 0,1-1 1,0 1-1,-1 0 0,0-1 1,1 1-1,-1 0 0,0 0 0,0 0 1,-1 0-1,1 0 0,-1 0 0,1 0 1,-1 0-1,0 0 0,0 0 0,0 1 7,-1 5-1,-1 0 0,0 0 0,0 0 0,-1-1 0,0 1 0,0-1-1,-1 0 1,0 1 0,0-2 0,-1 1 0,0 0 0,0-1 0,-1 0-1,-1 1 2,-16 17-8,-1-2-1,-1 0 0,-6 3 9,-5 5-4,-31 23-1,58-47 7,0-1 1,0-1 0,-1 0 0,0 0 0,0-1 0,-7 3-3,-2-6 14,19-1-14,-1 0 0,1 0 0,0 0 1,-1 0-1,1 0 0,0-1 1,-1 1-1,1 0 0,-1 0 0,1-1 1,0 1-1,-1 0 0,1 0 0,0-1 1,0 1-1,-1 0 0,1-1 1,0 1-1,0 0 0,-1-1 0,1 1 1,0 0-1,0-1 0,0 1 0,0-1 0,0 0 0,0-1 0,0 1 0,0-1 0,1 1 0,-1-1 0,0 1 0,1 0 0,-1-1-1,1 1 1,0 0 0,-1 0 0,1-1 0,0 1 0,0 0 0,0 0 0,0 0 0,0 0 0,0 0-1,0 0 1,1-1 0,0 0 2,1 0-1,-1 0 0,1 0 0,0 0 0,-1 1 0,1-1 0,0 1 0,0-1 1,0 1-1,0 0 0,0 0 0,0 1 0,0-1 0,0 0 0,1 1 1,-1 0-1,0 0 0,0 0 0,1 0 0,-1 0 0,0 1 0,0 0 0,0-1 1,0 1-1,0 0 0,0 1 0,0-1 0,0 0 0,0 1-1,2 1 12,-1 0-1,1 1 1,-1-1-1,0 1 1,0 0-1,0 0 1,-1 1-1,1-1 1,-1 1-1,0-1 1,-1 1-1,1 0 1,-1 0-1,0 0 0,0 1 1,0-1-1,-1 1-11,6 31 52,-1 0-1,0 23-51,-2-13-233,5 15 233,8 3-111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3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82 3113,'47'-71'1519,"-38"60"409,-5 11-1455,-3 6-307,0-5 146,0 3-132,0 23 29,-2 1-1,0-1 1,-1 0 0,-6 21-209,3-28 109,0 0 1,-2-1-1,0 0 0,-1-1 1,-1 0-1,-7 10-109,10-16 33,-119 203 545,114-201-604,11-14 34,0 0-1,0 0 0,0 0 1,0 1-1,0-1 1,0 0-1,0 0 1,0 0-1,0 0 1,0 0-1,-1 0 1,1 0-1,0 0 1,0 1-1,0-1 0,0 0 1,0 0-1,0 0 1,0 0-1,-1 0 1,1 0-1,0 0 1,0 0-1,0 0 1,0 0-1,0 0 1,0 0-1,-1 0 0,1 0 1,0 0-1,0 0 1,0 0-1,0 0 1,0 0-1,0 0 1,-1 0-1,1 0 1,0 0-1,0 0 1,0 0-1,0-1 0,0 1 1,0 0-1,0 0 1,0 0-1,-1 0 1,1 0-8,0-2 38,0 0 1,0-1 0,0 1-1,1 0 1,-1 0-1,0 0 1,1 0 0,-1 0-1,1 0 1,0 0-1,0 0 1,0 0-39,5-13-10,1 0 1,1 0-1,0 1 1,1 0-1,0 0 1,1 1-1,7-6 10,-4 3-18,5-5-47,1 2 1,1 0 0,0 1 0,1 2 0,1 0 0,0 1-1,1 1 1,1 1 0,22-9 64,-45 22-1,8-5-19,0 1 0,1 0-1,-1 1 1,1 0 0,-1 0 0,8 0 20,-15 3 0,-1 0 0,1 0 0,0 0 0,0 0 0,0 0 0,0 0-1,-1 1 1,1-1 0,0 0 0,0 1 0,-1 0 0,1-1 0,0 1 0,-1 0 0,1 0 0,-1 0 0,1 0 0,-1 0 0,1 0 0,-1 0 0,0 1 0,0-1 0,1 0 0,-1 1 0,0-1 0,0 1 0,0-1 0,-1 1 0,1 0-1,0-1 1,-1 1 0,1 0 0,-1 0 0,1-1 0,-1 1 0,0 0 0,1 0 0,-1 0 0,0 0 0,0 7 46,0-1 1,0 0-1,-1 0 1,0 0-1,0 1 0,-1-1 1,-2 7-47,-3 18 125,5-25-108,-16 113 192,16-100-217,1 1 0,1 0 0,0 0 0,4 13 8,-2-23-69,-1-9-33,0 1-1,-1-1 0,1 0 1,-1 0-1,0 1 1,0-1-1,0 0 1,0 0-1,-1 1 0,0 2 103,1-6-36,0 0 1,0 1-1,0-1 0,-1 0 0,1 1 0,0-1 0,0 0 0,0 1 0,0-1 1,-1 0-1,1 1 0,0-1 0,0 0 0,-1 0 0,1 1 0,0-1 0,0 0 1,-1 0-1,1 1 0,0-1 0,-1 0 0,1 0 0,0 0 0,-1 0 0,1 0 0,0 1 1,-1-1-1,1 0 0,0 0 0,-1 0 0,0 0 36,-19-6-661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4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11 3817,'17'-11'1736,"2"11"-536,9 9-1640,4 10-160,-13 6 104,-13 7 272,-29 13 632,-13 4 136,-9 13 184,-2-2-15,9-14-281,12-1-104,20-17-176,14-9-80,35-8-32,15-9-144,29-13-1112,9-10 879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5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0 3241,'-10'5'1128,"-1"5"-984,2 7-160,-1-2 24,1 9 128,-1 3 336,1 5 112,-6 13 144,-4 2-47,-11 13-281,-6 1-120,-11 10-288,-6 3-232,4 9-769,4-4 657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8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16 3625,'-2'-2'209,"0"0"0,-1 0 0,0 0 0,1 1 0,-1-1 0,0 1 0,0 0 0,-3-1-209,5 1 28,0 1 0,0 0 1,0 0-1,-1 0 0,1 0 1,0 0-1,0 1 0,0-1 0,0 0 1,-1 0-1,1 1 0,0-1 1,0 1-1,0-1 0,0 1 1,0-1-1,0 1 0,0 0 1,0 0-1,0-1 0,1 1 1,-1 0-1,0 0 0,0 0 1,1 0-1,-1 0 0,0 0-28,-14 21 15,2 1 0,0 1 0,1 0 1,2 0-1,0 1 0,2 0 0,1 1 0,0 0 0,2 0 0,2 0 0,0 1 0,1 0 0,2-1 0,1 1 0,0-1 0,3 1 0,3 13-15,-5-30 6,0-1 0,1 0-1,1 0 1,0 0-1,0 0 1,4 5-6,-8-13 1,1 1 1,0-1-1,0 1 1,0-1-1,0 1 0,1-1 1,-1 1-1,0-1 1,0 0-1,1 0 0,-1 0 1,1 0-1,-1 0 1,1 0-1,0 0 0,-1 0 1,1-1-1,0 1 1,-1 0-1,1-1 0,0 0 1,0 1-1,0-1 1,-1 0-1,1 0 0,0 0 1,0 0-1,0 0 1,-1 0-1,1-1 0,0 1 1,0-1-1,0 1 1,-1-1-1,1 0 0,0 1 1,0-2-2,5-2-3,0-1-1,0 0 1,0-1 0,-1 1 0,0-1 0,0-1 0,2-2 3,37-53-278,-10 13-50,-24 34 226,-8 10 63,1 0 0,0-1 0,1 1 0,-1 1 0,1-1 0,-1 1 0,1-1 0,1 1 0,-1 1-1,2-1 40,-7 3 0,1 1-1,-1 0 1,1 0-1,-1 0 0,1 0 1,-1 0-1,1 0 1,-1 0-1,1 0 0,-1 0 1,1 0-1,-1 0 0,1 1 1,-1-1-1,1 0 1,-1 0-1,1 0 0,-1 1 1,1-1-1,-1 0 1,0 0-1,1 1 0,-1-1 1,1 0-1,-1 1 0,0-1 1,1 1-1,-1-1 1,0 0-1,1 1 0,-1-1 1,0 1-1,0-1 1,0 1-1,1-1 0,-1 1 1,0-1-1,0 1 1,5 20 114,-4-19-91,2 24 283,0 1 1,-2 10-307,0-12 202,1 0 0,3 20-202,-4-45 9,-1 0 0,0 1 0,0-1 0,0 0 0,0 0 0,0 0 0,0 0 0,1 0 0,-1 0-1,0 0 1,0 0 0,0 0 0,0 0 0,0 0 0,1 0 0,-1 0 0,0 0 0,0 0 0,0 0 0,0 0-1,0 0 1,1 0 0,-1 0 0,0 0 0,0 0 0,0 0 0,0 0 0,0 0 0,1 0 0,-1 0 0,0 0-1,0 0 1,0-1 0,0 1 0,0 0 0,0 0 0,1 0 0,-1 0 0,0 0 0,0 0 0,0 0 0,0-1-1,0 1 1,0 0 0,0 0 0,0 0 0,0 0 0,0 0 0,0-1 0,0 1 0,0 0 0,0 0-9,12-16 233,8-17-8,5-14-319,21-28 94,-32 55-219,1 0 0,0 1-1,2 0 1,12-10 219,-29 28 1,1 1-1,0-1 1,-1 0 0,1 0-1,-1 1 1,1-1 0,0 1-1,0-1 1,-1 1-1,1-1 1,0 1 0,0-1-1,0 1 1,-1-1 0,1 1-1,0 0 1,0 0 0,0-1-1,0 1 1,0 0 0,0 0-1,0 0 1,-1 0-1,1 0 1,0 0 0,0 0-1,0 0 1,0 1 0,0-1-1,0 0 1,0 1 0,-1-1-1,1 0 1,0 1-1,0-1 1,0 1 0,-1-1-1,1 1 1,0-1 0,0 1-1,-1 0 1,1-1 0,-1 1-1,1 0 1,-1 0 0,1-1-1,-1 1 1,1 0-1,-1 0 1,1 0 0,-1 0-1,3 8 66,0-1-1,0 1 1,-1 0 0,0 0 0,0 4-66,1 4 57,1 1 15,0 4 4,2-1-1,0 0 1,6 12-76,-10-28-9,0 0 1,1 0-1,-1 0 0,1-1 0,0 1 1,0-1-1,1 0 0,-1 0 0,1 0 1,0 0-1,0 0 0,0-1 0,0 0 1,1 0-1,-1 0 0,1-1 0,1 1 9,-3-2-49,0 0 0,0 0-1,0-1 1,0 1 0,0-1-1,0 0 1,0 0 0,0 0-1,0 0 1,1 0 0,-1-1-1,0 0 1,0 1 0,0-1-1,-1 0 1,1 0 0,0-1-1,0 1 1,0-1 0,-1 1-1,1-1 1,-1 0 49,35-29-415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09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5 438 6241,'-3'26'323,"2"1"-1,1-1 0,1 0 1,1 1-1,1-1 0,1 0 1,7 20-323,-7-33-81,0 0 1,2 0 0,-1 0 0,2 0 0,0-1-1,0 0 1,2 1 80,-3-6-43,0 0 0,0 0 0,1 0 0,0-1 1,0 0-1,0 0 0,1 0 0,0-1 0,0-1 0,8 4 43,-8-5-32,0 0 0,0-1 1,0-1-1,1 1 0,-1-1 0,0-1 0,1 1 1,-1-2-1,0 1 0,1-1 0,-1 0 1,0-1-1,0 0 0,0 0 0,0 0 0,0-1 1,0-1-1,5-2 32,12-7-21,-1-2 0,0 0 0,-1-1 0,20-19 21,-20 15-2,-1-1 1,-1 0-1,-1-2 0,13-18 2,-22 24-15,0 0 1,-1-1-1,0-1 0,-2 0 0,0 0 0,-1 0 0,2-11 15,-1-7-220,-2-1-1,-2 0 1,-1 0 0,-1 0-1,-3 0 1,-1 0 0,-1 0-1,-3 0 1,-6-24 220,1 35 542,10 27-520,1-1 0,0 1-1,0-1 1,0 1 0,0 0 0,-1-1-1,1 1 1,0 0 0,-1-1 0,1 1-1,0 0 1,0-1 0,-1 1 0,1 0-1,0 0 1,-1-1 0,1 1 0,-1 0-1,1 0 1,0 0 0,-1 0 0,1-1-1,-1 1 1,1 0 0,0 0 0,-1 0-1,1 0 1,-1 0 0,1 0 0,-1 0-1,1 0 1,0 0 0,-1 0 0,1 0-1,-1 1 1,1-1 0,-1 0 0,1 0-1,0 0 1,-1 0 0,1 1 0,0-1-1,-1 0 1,1 0 0,0 1 0,-1-1-1,1 0 1,0 1 0,-1-1 0,1 0-22,-4 8 154,1 0-1,0 0 1,0-1 0,0 2 0,1-1 0,0 0 0,1 0 0,-1 7-154,-2 8 113,-16 112 105,5 4-218,1-1 74,-10 20-74,16-116-67,-2 0-1,-2-1 1,-2-1 0,-1 0 0,-19 32 67,30-64-43,-11 17-109,14-25 143,0 1 1,1-1-1,-1 1 1,0-1-1,1 1 1,-1-1-1,0 1 1,1-1-1,-1 0 1,0 1-1,0-1 0,1 0 1,-1 1-1,0-1 1,0 0-1,0 0 1,0 0-1,1 0 1,-1 0-1,0 0 1,0 0-1,0 0 1,0 0-1,1-1 1,-1 1-1,0 0 1,0 0-1,1-1 1,-1 1-1,0-1 9,-1 0-39,0-1-1,0 0 0,0 1 1,1-1-1,-1 0 1,0 0-1,1 0 0,0-1 1,-1 1-1,1 0 0,0-1 1,0 1-1,0 0 1,0-1-1,1 1 0,-1-1 1,1 1-1,0-1 1,-1 1-1,1-1 0,0 0 1,0 0 39,-1-8-188,0-4-13,1 0 0,0 0-1,1 0 1,0 0-1,1 0 1,1 0 0,1 1-1,0-1 1,0 1-1,2 0 1,0 0-1,5-9 202,6-9-38,2 1 0,1 1 0,1 1-1,18-18 39,-27 32 222,1 2 0,0 0 0,1 0 0,0 1 0,1 1 0,2-1-222,-10 8 74,0 0-1,1 0 1,-1 1 0,1 0-1,0 0 1,0 1 0,0 0-1,1 0 1,-1 1 0,0 0 0,1 1-1,-1 0 1,1 0 0,2 1-74,5 1 14,0 1 0,13 5-14,-18-4 7,0-1 1,1-1-1,-1 0 0,0 0 1,9-1-8,-15-1 1,-1-1 0,1 1 0,-1-1-1,1 0 1,-1 0 0,0 0 0,0-1 0,0 0 0,1 0 0,-1 0 0,-1 0 0,1 0 0,0-1 0,-1 0 0,1 1 0,-1-1 0,2-2-1,8-9-38,-1-1 0,0-1 0,-1 0 0,-1 0 0,0-1 0,-1-1 0,-1 1 0,2-9 38,12-38-376,10-52 376,-18 62-70,-1 9 66,-12 44 7,-1 0 1,1 0-1,-1 0 0,1 0 0,-1 0 0,1 0 0,-1 0 0,1 1 0,0-1 0,0 0 0,0 0 0,-1 0 0,1 1 0,0-1 0,0 0-3,0 1 4,-1 0-1,1 0 1,-1 0 0,0 1 0,1-1-1,-1 0 1,1 0 0,-1 0 0,0 0-1,1 0 1,-1 1 0,0-1-1,1 0 1,-1 0 0,0 0 0,1 1-1,-1-1 1,0 0 0,1 1 0,-1-1-1,0 0 1,0 1 0,0-1 0,1 0-1,-1 1 1,0-1 0,0 0 0,0 1-1,0-1 1,0 1 0,1-1 0,-1 0-1,0 1 1,0-1 0,0 1-1,0-1 1,0 0 0,0 1 0,0-1-1,-1 1 1,1-1-4,2 31 192,-1 0 0,-1 0 0,-2-1 0,-3 14-192,0 5 166,-7 58 110,-4-2 1,-27 92-277,40-176 176,3-21-169,0 1 0,0-1 0,0 0 0,0 0 0,0 0 0,0 0 0,0 0 0,0 1 0,0-1 0,1 0 0,-1 0 0,0 0 0,0 0 0,0 0 1,0 0-1,0 0 0,0 0 0,0 1 0,0-1 0,1 0 0,-1 0 0,0 0 0,0 0 0,0 0 0,0 0 0,0 0 0,0 0 0,1 0 0,-1 0 0,0 0 0,0 0 0,0 0 0,0 0 0,0 0 0,1 0 0,-1 0 0,0 0 0,0 0 0,0 0 0,0 0 0,0 0 0,1 0 0,-1 0 0,0 0 0,0 0 0,0 0 0,0-1 0,0 1 0,0 0 0,0 0 0,1 0 0,-1 0 0,0 0 1,0 0-1,0 0 0,0 0-7,23-27 768,-16 19-700,19-24-24,2 2 1,1 2-1,1 0 1,1 2 0,11-6-45,-37 28-12,0 1 0,0 0 0,0 0 0,1 1 1,-1 0-1,0 0 0,1 0 0,0 0 0,0 1 12,-3 0-9,-1 1-1,0 0 0,0 0 1,1 0-1,-1 0 0,0 0 1,1 1-1,-1-1 0,0 1 1,0-1-1,0 1 0,0 0 1,0 0-1,0 0 0,0 0 1,0 0-1,0 1 0,0-1 1,0 1-1,0-1 0,-1 1 1,2 0 9,9 14-270,0-1 1,-1 1-1,7 15 270,7 9-624,8 9 228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34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107 673 6617,'-1'-1'110,"0"0"0,0 0-1,0 0 1,0 0 0,-1 1-1,1-1 1,0 0 0,-1 1-1,1-1 1,0 1 0,-1-1-1,1 1 1,-1 0 0,1 0-1,-1-1 1,1 1 0,-1 0-1,1 0 1,-1 0 0,1 1-1,0-1 1,-1 0-110,-1 1 57,1 0 0,0 0 1,0 0-1,1 0 0,-1 1 1,0-1-1,0 0 0,1 1 0,-1-1 1,0 1-1,1 0 0,0-1 0,-2 3-57,-3 6 24,1 0 0,0 0-1,0 0 1,1 1 0,-2 7-24,1-2 32,1 1 1,1-1-1,0 1 0,1-1 1,1 1-1,0 0 0,1 0 1,1 0-1,1-1 1,0 1-1,1 0 0,1-1 1,5 13-33,-5-19 11,0 0 0,0 0 1,1 0-1,1 0 0,0-1 1,0 0-1,1 0 0,0-1 1,0 0-1,1 0 0,0-1 1,0 1-1,1-2 0,0 1 1,0-1-1,0-1 0,1 0 1,0 0-1,0-1 0,0 0 1,6 1-12,0-1 2,-1-1 0,1-1 1,0 0-1,0-1 1,0 0-1,0-2 0,0 0 1,0 0-1,0-2 0,-1 0 1,1 0-1,-1-2 1,1 0-1,-2-1 0,1 0 1,0-1-1,-1-1 1,-1 0-1,11-8-2,-5 2-5,-1-2 0,0 0 1,-1-1-1,0-1 0,-2-1 0,0 0 0,-1-1 1,-1 0-1,-1-1 0,-1 0 0,-1-1 1,7-21 4,-7 10-19,-1 0 0,-2-1 0,-2 0 0,-1 0 1,-1 0-1,-2-33 19,-7-43-204,-11-51 204,10 100-41,-2-20 129,-9-25-88,7 69 220,11 36-212,-1 1 0,1-1 1,0 1-1,0-1 0,0 1 0,0-1 0,0 1 0,0-1 0,-1 1 0,1 0 1,0-1-1,0 1 0,-1-1 0,1 1 0,0 0 0,-1-1 0,1 1 0,0 0 0,-1-1 1,1 1-1,0 0 0,-1 0 0,1-1 0,-1 1 0,1 0 0,-1 0 0,1 0 0,0-1 1,-1 1-1,1 0 0,-1 0 0,0 0-8,1 1 12,-1 0 0,0-1-1,1 1 1,-1 0 0,1 0 0,-1-1 0,1 1 0,-1 0 0,1 0-1,-1 0 1,1 0 0,0 0 0,0 0 0,-1 0 0,1 1-12,-2 10 29,0 0 0,1 1 0,0-1 0,1 0 0,1 1-29,-1 18 27,-1 47 145,4 0 0,12 66-172,-7-93 68,2 0 1,3-1 0,1 0 0,17 36-69,-22-65 4,1 0 1,1-1 0,1 0 0,1 0 0,0-1 0,1-1-1,2 0 1,-1-1 0,2-1 0,14 11-5,-20-19 4,1 0 1,-1 0-1,1-1 0,0-1 0,1 0 1,0-1-1,0 0 0,0-1 0,0-1 1,1 0-1,-1-1 0,1 0 0,0-1 1,-1 0-1,1-1 0,0-1 1,0 0-1,4-2-4,-3 0-43,0-1 0,-1 0 0,1-1 0,-1-1-1,-1 0 1,1-1 0,-1-1 0,0 0 0,0 0 0,-1-2 0,0 1 0,-1-2 0,0 1 0,-1-1 0,0-1 0,-1 0 0,0 0-1,-1-1 1,0 0 0,-1-1 0,0 1 0,-1-1 0,-1-1 0,0 1 0,-1-1 0,-1 0 0,0 0 0,-1 0 0,-1 0 0,0-11 43,-4 10-81,3 16 81,0-1-1,0 1 1,0 0-1,0 0 1,0 0 0,0 0-1,-1 0 1,1 0-1,0 0 1,0 0-1,0 0 1,0 0 0,0 0-1,-1 0 1,1 0-1,0 0 1,0 0-1,0 0 1,0 0 0,0 0-1,-1 0 1,1 0-1,0 0 1,0 0-1,0 1 1,0-1 0,0 0-1,0 0 1,-1 0-1,1 0 1,0 0-1,0 0 1,0 0 0,0 0-1,0 0 1,0 1-1,0-1 1,0 0-1,0 0 1,0 0-1,-1 0 1,1 0 0,0 1-1,0-1 1,0 0-1,0 0 1,0 0-1,0 0 1,-11 32 64,8-20-39,0 1 1,1-1-1,1 1 0,0 0 0,0-1 0,1 1 0,1 0 1,0-1-1,1 1 0,0 0 0,1-1 0,0 0 0,1 0 1,1 0-1,3 7-25,3 3-199,0-2 1,2 1-1,0-1 1,1-1-1,1-1 1,1 0 0,0 0-1,2-2 1,0 0-1,1-1 199,11 5-784,24 11 784,-54-31-1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0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327 141 2425,'-21'30'462,"1"1"1,2 1-1,1 0 1,2 1-1,1 1 1,-4 18-463,-16 62 1054,-2 41-1054,21-91 270,-14 58 738,-42 105-1008,60-200 206,6-17 312,2-10 1025,3-11-1343,1-1 0,0 0 0,1 1 0,0-1-200,-1 7 35,71-311-2,-62 276-40,36-140-421,63-154 428,-97 304-55,2 0 0,2-4 55,-5 22-94,-11 13 88,0-1-1,1 0 1,-1 1-1,0-1 1,0 0-1,1 1 0,-1-1 1,0 0-1,0 1 1,0-1-1,1 1 1,-1-1-1,0 1 1,0-1-1,0 0 1,0 1-1,0-1 1,0 1-1,0-1 1,0 1-1,0-1 0,0 1 1,0-1-1,0 0 1,0 1-1,0-1 1,0 1-1,-1-1 1,1 1-1,0-1 1,0 0-1,0 1 1,-1-1-1,1 0 7,-17 76-119,9-50 146,2 1 0,1 0 0,1 0 1,1 0-1,2 0 0,1 21-27,0-43 2,1 0 0,0 0 1,0 0-1,1 0 0,-1 0 0,1 0 0,0 0 1,0 0-1,1 0 0,-1-1 0,3 3-2,-4-6 1,0 1 0,0-1 0,1 1 0,-1-1 0,1 0 0,-1 1 0,1-1 0,0 0 0,-1 0 0,1 0 0,0 0 0,0-1 0,0 1 0,-1 0 0,1-1 0,0 1 0,0-1 0,0 0 0,0 0 0,0 0 0,0 0 0,0 0 0,0 0 0,0 0 0,0 0 0,0-1 0,0 1 0,0-1 0,0 1 0,-1-1 0,3-1-1,5-3 6,0 0 1,0 0-1,0-1 1,-1 0-1,0-1 0,6-5-6,46-51 40,-41 42-32,24-26 7,30-44-15,-60 73 1,-1-1 0,-1 0 1,-1 0-1,-1-1 1,0 0-1,-2 0 0,1-6-1,-4 18 39,-1 12 2,-1 18 4,-1 64-19,-2-34 18,3 0 0,5 27-44,-5-64-14,1-1 0,0 1-1,1-1 1,0 0 0,2 0-1,-1 0 1,2-1 0,-1 0-1,2 0 1,0-1 0,2 2 14,7 3-486,-17-17 443,0 1 0,1-1 0,-1 0 0,1 1 1,-1-1-1,1 0 0,-1 0 0,1 1 1,-1-1-1,1 0 0,0 0 0,-1 0 1,1 0-1,-1 0 0,1 0 0,-1 0 1,1 0-1,0 0 0,-1 0 0,1 0 1,-1 0-1,1 0 0,-1 0 0,1 0 1,-1-1-1,1 1 0,-1 0 0,1 0 1,-1-1-1,1 1 0,-1 0 0,1-1 1,-1 1-1,1-1 0,-1 1 0,0 0 1,1-1-1,-1 1 0,0-1 0,1 1 43,6-19-602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0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7370,'13'-34'2672,"4"34"-2352,4 6-256,9 11-304,-7 13 16,-21 19 112,-8 13 48,-11 10 32,-4 3 32,8-13 0,4-11 0,9-17 8,13-8-24,15-18-56,12-8-176,12-19-840,7-17-1097,5-18 1361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1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16 244 4577,'-5'44'1991,"5"-43"-1956,0-1 0,0 0-1,0 1 1,-1-1 0,1 0 0,0 1 0,0-1-1,0 0 1,0 1 0,0-1 0,-1 0 0,1 1-1,0-1 1,0 0 0,-1 0 0,1 1-1,0-1 1,0 0 0,-1 0 0,1 1 0,0-1-1,-1 0 1,1 0 0,0 0 0,-1 0 0,1 0-1,0 0 1,-1 1 0,1-1-35,0 0 27,-1 0-1,1 0 1,0-1-1,0 1 1,0 0-1,0 0 1,-1 0-1,1 0 1,0 0 0,0 0-1,0 0 1,0 0-1,0-1 1,-1 1-1,1 0 1,0 0 0,0 0-1,0 0 1,0 0-1,0-1 1,0 1-1,0 0 1,0 0 0,0 0-1,0 0 1,-1-1-1,1 1 1,0 0-1,0 0 1,0 0 0,0-1-1,0 1 1,0 0-1,0 0 1,0 0-1,1 0 1,-1-1 0,0 1-1,0 0 1,0 0-1,0 0 1,0 0-1,0-1 1,0 1 0,0 0-27,6-10 120,0 0 0,0 0 1,1 1-1,1 0 1,-1 0-1,8-6-120,-3 3-1,12-13-127,1 2 1,1 0-1,1 2 0,1 1 1,0 1-1,2 1 1,27-12 127,-48 26-13,0 0 1,0 0 0,0 1-1,1 0 1,-1 1 0,1 0-1,-1 1 1,1-1 0,0 2-1,0-1 1,-1 2 0,1-1-1,0 1 1,-1 1 0,1 0-1,0 0 1,-1 1 0,0 0-1,0 0 1,0 1 0,3 2 12,2 3 72,-1 1-1,1 1 1,-2 0 0,1 1 0,-2 0 0,2 3-72,-4-4 76,0-1 0,0 0 0,1-1 0,0 0 0,1-1 1,0 0-1,0 0 0,1-1 0,0-1 0,4 2-76,-10-6 14,1 1 0,0-1 1,0-1-1,0 0 0,0 0 0,0 0 0,0 0 1,0-1-1,1-1 0,-1 1 0,0-1 0,0 0 1,0-1-1,0 1 0,-1-2 0,1 1 0,0-1 1,-1 0-1,1 0 0,4-3-14,-11 6 1,9-5-303,-1 0 0,0 0 0,0-1 0,0 0 0,0-1 0,-1 1 0,0-2 0,5-6 302,-9 5-762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1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24 203 4065,'-17'0'2024,"11"0"-743,6-4-505,21-2-640,11-11-56,26-5-24,12-5 8,32-5 0,11 6-8,4 0-128,-8 9-280,-28 7-953,-15-5 865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1 3417,'-13'95'981,"-6"36"2691,0 117-3672,25-101 1227,-1-83-692,-4 36-535,-2-78 21,-1 0 0,-1 0 0,-1-1 0,-1 1 0,-1-1 0,-4 11-21,9-29 16,0 0-1,-1-1 1,1 1-1,-1 0 1,1 0-1,-1-1 1,0 1-1,0-1 1,0 1 0,0-1-1,0 0 1,-1 0-1,-2 2-15,4-3 14,0-1 0,0 0-1,0 1 1,-1-1 0,1 0-1,0 1 1,0-1 0,-1 0-1,1 0 1,0 0 0,0 0 0,-1 0-1,1-1 1,0 1 0,0 0-1,-1 0 1,1-1 0,0 1-1,0-1 1,0 1 0,0-1 0,0 0-1,0 1 1,0-1 0,0 0-1,0 0 1,0 1 0,0-1-1,0 0 1,0 0 0,0 0 0,1 0-1,-1 0 1,0-1 0,0 0-14,-3-6 26,-1 0 0,1 0 0,0-1 0,1 1 1,0-1-1,0 0 0,1 0 0,0 0 1,0-1-1,1 1 0,1-2-26,-2-16-5,2 1 1,2 0-1,1-12 5,12-47-219,4 1-1,3 1 1,21-49 219,-35 109-40,-1 0-3,4-10-9,1 1 0,1 0 52,-9 23 2,0 0 0,1 1 0,0 0 0,1 0 0,0 0 0,0 1 0,0 0 0,1 0 0,4-3-2,-7 7 4,0 1-1,1-1 1,-1 1-1,1 0 0,0 0 1,0 0-1,0 1 0,0 0 1,0 0-1,0 0 1,0 1-1,0-1 0,0 1 1,0 0-1,0 1 0,0-1 1,0 1-1,1 0-3,3 1-4,0 0 1,0 1-1,0 0 0,0 0 0,-1 1 0,0 0 1,1 1-1,-2 0 0,4 2 4,-3-1-1,-1 2-1,0-1 0,0 1 1,-1 0-1,0 0 1,0 1-1,-1-1 0,0 2 1,0-1-1,-1 0 1,-1 1-1,1 0 0,-2-1 1,1 1-1,-1 1 1,0 2 1,-1-3-1,1 0 1,-2 1 0,1-1 0,-2 1 0,1-1 0,-1 0-1,-1 1 1,0-1 0,0 0 0,-1 0 0,0 0 0,-1 0 0,0-1-1,-1 1 1,0-1 0,-2 2 0,-1 0 14,-2 0 1,0-1-1,0 0 0,0 0 1,-2-1-1,1 0 0,-1-1 0,0-1 1,-6 3-15,7-4-96,0-1 0,-1 0 0,1-1-1,-1 0 1,1-1 0,-1 0 0,0-1 0,0-1 0,-1 0 0,1 0 0,0-1 96,1-1-396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2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1 3329,'-5'8'307,"0"0"1,1 1-1,0 0 1,1-1-1,-1 1 1,2 0-1,-1 1 1,2-1-1,-1 0 1,0 9-308,-2 11 532,-22 133 1883,5 23-2415,21-180 18,0 7 23,-2 1-1,1-1 0,-1 0 0,-1 0 0,-1 0-40,3-9 9,0 0-1,0 0 1,-1 0-1,1 0 1,-1 0-1,0 0 1,0 0-1,0 0 0,-1-1 1,1 1-1,0-1 1,-1 1-1,0-1 1,1 0-1,-1 0 1,0 0-1,0-1 0,0 1 1,-1-1-1,1 1-8,-11 2 40,-1 0 0,1-1 0,-1 0-1,-3-1-39,-41 8 71,38-4-78,20-6 6,1 0 33,0 0 42,18 0 201,28 0-205,0-3 0,0-1 0,-1-3 0,7-2-70,58-11 0,-18 4-1297,68-22 1297,-123 25-1866,-5-4 776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3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 2697,'24'0'656,"-1"8"-1032,3 7 0,-14 11 448,-9 4 320,-16 8 432,-6 7 136,-3-3-88,-1 5-40,8-6-183,9-5-113,1-6-224,14-11-72,16-13-136,10-3-48,41-18-96,16-11-344,31-8 264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5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88 3225,'51'-85'1200,"-51"83"-960,-4 6-184,4 13 0,-11 13 104,-1 30 152,-6 21 64,-20 17-88,2 6-248,-17-6-1288,-9-8 904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6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154 353 6329,'-11'65'1078,"3"0"0,2 25-1078,1-19 124,1-10-121,-3-1 0,-3 1 0,-2-2 0,-3 0 1,-13 32-4,21-68 4,6-19 18,0 0-1,-1 1 0,1-1 1,-1 0-1,0 0 1,0 0-1,0 0 0,0 0 1,-1 0-1,0 0-21,3-4 9,0 1-1,-1-1 1,1 0-1,0 0 0,0 0 1,0 0-1,0 0 1,0 0-1,-1 0 1,1 0-1,0 0 1,0 0-1,0 0 0,-1 0 1,1 0-1,0 0 1,0 1-1,0-2 1,-1 1-1,1 0 1,0 0-1,0 0 0,0 0 1,0 0-1,-1 0 1,1 0-1,0 0 1,0 0-1,0 0 1,0 0-1,-1 0 0,1 0 1,0-1-1,0 1 1,0 0-1,0 0 1,0 0-1,-1 0 1,1 0-9,-5-11 196,-1-14 5,5 6-201,1 0-1,1 1 1,0-1 0,2 0-1,0 0 1,3-6 0,5-32-57,17-159-162,26-136-191,-43 300 246,14-37 164,-19 73-1,0 0 0,1 0 0,0 1 0,1 0 0,1 0 0,1 1 0,3-3 1,-11 13 4,1 1-1,0 0 1,-1 0 0,1 1-1,1-1 1,-1 1 0,0-1-1,1 1 1,-1 0-1,1 0 1,0 0 0,0 1-1,-1 0 1,1-1 0,0 1-1,0 0 1,0 1-1,0-1 1,0 1 0,1 0-1,-1 0 1,0 0 0,0 0-1,0 1 1,0 0-1,0 0 1,0 0 0,0 0-1,0 0 1,-1 1 0,1 0-1,2 1-3,2 1-2,0 1-1,-1 0 1,0 1 0,0-1-1,0 2 1,0-1-1,-1 0 1,0 1 0,-1 0-1,1 1 1,-2-1 0,1 1-1,-1 0 1,1 3 2,-1-1-5,-1 1 0,0 0 0,-1-1 0,0 1 0,-1 0 1,0 0-1,-1 0 0,0 0 0,0 0 0,-2 0 0,1 0 0,-1 0 0,-1-1 1,0 1-1,0-1 0,-1 1 0,-1 1 5,-6 11-1,-1 1 0,-1-2 0,-2 1 1,0-2-1,-1 0 0,-12 13 1,8-13 5,-1 0 0,-1-2 1,-9 6-6,24-19 3,-1 0 1,0 0 0,-1-1 0,1-1-1,-1 1 1,0-1 0,0-1 0,-1 0 0,1 0-1,-1 0 1,-3-1-4,12-1 2,-1-1 0,1 0 0,0 0-1,0 0 1,-1 0 0,1 0 0,0 0-1,0 0 1,-1 0 0,1 0 0,0-1-1,0 1 1,0-1 0,-1 1 0,1-1-1,0 1 1,0-1 0,0 1 0,0-1 0,0 0-1,0 0 1,0 1 0,0-1 0,0 0-1,1 0 1,-1 0 0,0 0 0,0 0-1,1 0 1,-1 0 0,1 0 0,-1-1-1,1 1 1,-1 0 0,1 0 0,0 0 0,-1 0-1,1-1 1,0 1 0,0 0 0,0 0-1,0-1 1,0 1 0,0 0 0,0 0-1,1-1-1,-1-3 2,1 0 0,1 0 0,-1 0 0,1 0 0,-1 0 1,1 1-1,1-1 0,-1 0 0,1 1 0,0-1-2,1-1-1,1 0 1,0 0-1,1 1 1,-1 0 0,1 0-1,0 0 1,0 1-1,0 0 1,1 0 0,-1 0-1,1 1 1,3-1 0,-7 3 3,1 0 0,-1 0 0,1 0 0,0 0 0,-1 1 0,1-1 0,0 1 0,-1 0 0,1 0 0,0 1 0,-1-1 0,1 1 0,0 0 0,-1-1 0,1 2 0,-1-1 0,0 0 0,1 1 0,-1-1 0,0 1 0,0 0 0,0 0 0,0 0 0,0 1 0,0-1 0,0 1-3,5 7 13,1 0 0,-2 0 0,1 0 0,-1 1 0,-1 1-1,0-1 1,-1 1 0,0 0 0,1 4-13,7 28 30,-1 1 1,-3 1-31,-2-9-23,2 0 0,2-1 0,2 2 23,-10-31-46,0 1 1,0-1-1,1 0 1,1 0-1,-1 0 1,1-1-1,2 3 46,-5-6-61,1-1 0,-1 0 0,1 0 0,-1 0 0,1 0 0,0-1 0,-1 1 0,1 0-1,0-1 1,0 0 0,0 0 0,1 0 0,-1 0 0,0 0 0,0-1 0,0 0 0,0 1 0,1-1 0,-1 0 0,1-1 61,3 0-226,1 0 0,-1-1 1,0 0-1,0 0 1,0 0-1,-1-1 1,1 0-1,-1-1 1,1 0-1,4-3 226,9-8-951,-1-1-1,10-10 952,26-29-866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6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165 132 3257,'43'-113'1828,"-39"94"-1005,-8 22-151,-9 19-371,1 1 0,1 1 1,0 0-1,2 0 0,-2 13-301,-6 12 246,-1 1 242,-10 48-488,22-73 26,2 0 0,1-1-1,1 1 1,1 1 0,1 4-26,2-7 12,-1-12 5,0 1-1,-1-1 0,0 0 1,-1 0-1,-2 12-16,2-22 49,0 1-1,0 0 0,0-1 0,0 1 1,0-1-1,0 1 0,-1-1 1,1 1-1,0-1 0,-1 0 0,1 1 1,-1-1-1,1 0 0,-1 0 1,0 0-1,1-1 0,-1 1 0,0 0 1,0 0-1,0-1 0,1 1 1,-1-1-1,0 0 0,0 0 0,0 1 1,0-1-1,0-1 0,0 1 1,0 0-1,0 0 0,0-1 0,1 1 1,-1-1-1,0 1-48,1 0 7,1 0 1,0-1 0,-1 1-1,1 0 1,0 0-1,0 0 1,-1 0-1,1 0 1,0-1-1,0 1 1,-1 0-1,1 0 1,0-1 0,0 1-1,0 0 1,-1 0-1,1 0 1,0-1-1,0 1 1,0 0-1,0-1 1,0 1-1,0 0 1,-1 0-1,1-1 1,0 1 0,0 0-1,0-1 1,0 1-1,0 0 1,0-1-1,0 1 1,0 0-1,0-1-7,7-11 97,16-11-39,2 6-58,1 1 0,0 1 0,0 2 0,15-5 0,15-4-67,45-11 67,-96 32-3,-1-1 1,1 1-1,0 0 1,0 1-1,0-1 1,0 1-1,0 0 1,0 0-1,0 0 1,2 1 2,-5-1-2,0 1 1,0 0 0,0 0 0,0 0 0,0 0-1,0 0 1,0 0 0,-1 1 0,1-1-1,0 0 1,-1 1 0,1 0 0,-1-1 0,0 1-1,1 0 1,-1-1 0,0 1 0,0 0 0,0 0-1,0 0 1,-1 0 0,1 0 0,0 2 1,1 5 1,1 0 0,-2 1 0,0-1 0,0 1 0,0-1 0,-1 1-1,-1-1 1,-1 7-1,-3 20 16,-7 23-16,1-8 2,7-32-7,2-7-1,0 0 0,0 1 0,1-1-1,1 0 1,0 3 6,0-14-26,0 0 0,0-1 1,0 1-1,0 0 0,0-1 0,0 1 1,0 0-1,1-1 0,-1 1 0,0 0 0,0-1 1,1 1-1,-1 0 0,0-1 0,1 1 1,-1-1-1,1 1 0,-1 0 0,1-1 26,-1 0-39,1 1-1,-1-1 0,0 0 1,1 0-1,-1 0 0,0 0 1,1 0-1,-1 0 0,0 0 1,1 0-1,-1 0 0,0 0 1,1 0-1,-1 0 0,0 0 1,1 0-1,-1 0 0,0 0 1,1-1-1,-1 1 1,0 0-1,1 0 0,-1 0 1,0-1-1,1 1 0,-1 0 1,0 0-1,0 0 0,0-1 1,1 1-1,-1 0 40,1-3-532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0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0 850 2593,'43'-69'1377,"-43"69"-1340,0-1 0,0 1 0,0 0 0,0-1 0,0 1 0,0-1-1,1 1 1,-1 0 0,0-1 0,0 1 0,0 0 0,1 0 0,-1-1 0,0 1 0,0 0 0,1-1-1,-1 1 1,0 0 0,1 0 0,-1 0 0,0-1 0,1 1 0,-1 0 0,0 0 0,1 0 0,-1 0 0,0 0-1,1-1 1,-1 1 0,1 0 0,-1 0 0,0 0 0,1 0 0,-1 0 0,1 0 0,-1 1 0,0-1-1,1 0 1,-1 0 0,0 0 0,1 0 0,-1 0 0,0 0 0,1 1 0,-1-1 0,0 0 0,1 0-1,-1 0 1,0 1 0,1-1 0,-1 0 0,0 1 0,0-1-37,12 21-98,-9-15 274,7 15-78,-1 0 1,-1 1-1,-1 1 1,0-1-1,-2 1 0,1 12-98,4 41 99,-3 26-99,-5-67 16,14 278 44,-14 24-60,-4-310 22,1-57 658,15-85-471,-5-1-1,-5-19-208,-4 118 1,0-98-113,13-93 112,-9 174-27,1 1 1,2 0 0,1 1 0,2-1 0,1 2-1,1-1 1,2 1 0,11-17 26,-18 36-2,1 0 0,0 1 0,1 0 1,0 1-1,1 0 0,0 0 0,0 1 0,9-5 2,-10 8-3,0 0 0,1 1-1,0 0 1,0 1 0,0 0 0,1 1-1,0 0 1,-1 0 0,1 1 0,0 1-1,2 0 4,0 0-97,0 0 0,-1 1-1,1 1 1,0 0 0,0 1-1,-1 0 1,1 1-1,0 1 98,-9-3-36,0 0-1,-1 1 1,1-1-1,-1 1 0,1-1 1,-1 1-1,0 1 0,0-1 1,0 0-1,0 1 1,0-1-1,0 1 0,-1 0 1,1 0-1,-1 0 0,0 0 1,0 0-1,0 1 1,0-1-1,0 1 0,-1-1 1,0 1-1,0-1 0,0 1 1,0 0-1,0 0 1,-1 0-1,1 2 37,-2 0-7,1-1 0,-1 1-1,0-1 1,0 1 0,-1-1 0,0 0 0,0 0-1,0 1 1,0-1 0,-1-1 0,0 1 0,0 0-1,0-1 1,0 1 0,-1-1 0,0 0 0,-2 2 7,-9 8 1,-1-1 1,0 0-1,-1-2 1,-2 2-2,-9 3 14,1-1 0,-2-1 1,0-1-1,-9 2-14,17-8 86,0-1-1,0-1 1,0-1-1,0-1 1,-1-1 0,-11 0-86,16-4 357,22-3-46,29-5-76,248-58-73,-119 27-143,-122 31-9,-1-1 1,0-3-1,0-1 1,-2-1-1,0-3 1,-1-1-1,4-4-10,-27 15-10,0-1 1,0-1-1,-1 0 1,-1-1-1,0-1 0,0 1 1,-1-2-1,-1 0 0,0 0 1,-1 0-1,0-1 1,-2-1-1,0 0 0,0 0 1,-1 0-1,-1 0 0,-1-1 1,2-12 9,-2-20-18,-2 1 1,-3 0-1,-1 0 1,-2 0-1,-3 0 1,-1 0-1,-15-43 18,8 40 478,15 50-457,-1 0 1,1 0-1,0 0 1,0 0-1,-1 1 1,1-1 0,-1 0-1,1 0 1,0 1-1,-1-1 1,1 0-1,-1 0 1,0 1 0,1-1-1,-1 1 1,1-1-1,-1 0 1,0 1-1,0-1 1,1 1-1,-1 0 1,0-1 0,0 1-1,0 0 1,1-1-1,-1 1 1,0 0-1,0 0 1,0 0 0,0 0-1,0-1 1,1 1-1,-1 0 1,0 1-1,0-1 1,0 0 0,0 0-1,0 0 1,1 0-1,-1 1 1,0-1-1,0 0 1,0 1-22,-2 1 34,0 0-1,1 0 1,-1 1 0,0-1 0,1 1-1,0-1 1,0 1 0,0 0 0,-1 2-34,-3 4 5,1 1 0,0 1 1,1-1-1,0 1 1,1-1-1,0 1 0,1 0 1,0 1-6,-3 26-6,0 30 6,5-61 3,-5 352 6,4-172-10,1-161-2,1 85-2,0-95 1,1 0 1,1 0-1,0 1 1,1-2-1,3 9 4,-6-20-5,1-1 0,-1 1 0,1-1 0,0 0 0,0 0 0,0 0 0,0 0-1,1 0 1,-1 0 5,-1-2-4,0 0-1,0-1 1,0 1-1,0 0 1,0 0-1,0-1 1,0 1-1,0-1 1,1 1-1,-1-1 1,0 0-1,0 1 1,0-1-1,0 0 1,1 0 0,-1 1-1,0-1 1,0 0-1,1-1 1,-1 1-1,0 0 1,0 0-1,0 0 1,1-1-1,-1 1 1,0 0-1,0-1 1,0 1-1,1-1 5,12-9-142,0-1 0,-1 0 0,0 0 0,-1-1 0,0-1 0,9-12 142,5-5-252,5-5-45,18-18-386,40-35 683,-86 85-6,0 1 1,0 0-1,0 0 1,0 0-1,0 0 1,0 0 0,1 0-1,-1 1 1,0 0-1,1-1 1,0 1-1,2 0 6,-4 1-1,-1 0 0,0 0 0,1 0 0,-1 1 0,0-1 0,1 0 0,-1 1 0,0-1 0,1 1 0,-1-1 0,0 1 0,0-1 0,1 1 0,-1 0-1,0 0 1,0 0 0,0 0 0,0-1 0,0 1 0,0 1 0,0-1 0,0 0 0,-1 0 0,1 0 0,0 0 0,-1 1 0,1-1 0,-1 0 0,1 0 0,-1 1 0,1-1-1,-1 1 1,0-1 0,0 1 1,2 10 63,0 0-1,-2 0 1,1 1-1,-1-1 1,-1 1-1,-2 10-62,1-4 117,1-1 1,0 1-1,2 3-117,-1-17 15,1 0 0,-1 0 1,1 0-1,0 0 1,1-1-1,-1 1 1,1 0-1,0-1 1,0 1-1,1-1 0,-1 0 1,1 0-1,3 4-15,-5-7 8,0 0-1,0 1 1,1-1-1,-1 0 0,1 0 1,-1 0-1,1 0 1,-1 0-1,1 0 1,0 0-1,-1-1 0,1 1 1,0 0-1,0-1 1,-1 0-1,1 1 1,0-1-1,0 0 1,1 0-8,0 0 17,0 0 0,1-1 0,-1 0 1,0 1-1,1-1 0,-1-1 0,0 1 1,0 0-1,0-1 0,2 0-17,8-7 72,-1 0-1,0 0 1,0-1-1,6-8-71,-13 13 16,41-40 27,37-47-43,-68 73-158,0-2 1,-1 1-1,-1-2 1,-1 0-1,-1-1 1,2-6 157,-15 38 72,1 1 1,-1-1 0,2 1 0,-1 0-1,1-1 1,1 1 0,1 8-73,-1-13 5,0 0 1,0 0-1,0 0 0,1-1 0,-1 1 1,1 0-1,0-1 0,1 0 1,-1 1-1,1-1 0,0 0 0,0 0 1,0-1-1,0 1 0,1-1 1,-1 1-1,1-1 0,0 0 1,0 0-1,0-1 0,0 1 0,5 1-5,-2-2 7,-1 0-1,1 0 0,0 0 0,0-1 1,0 0-1,0 0 0,0-1 0,0 0 0,0 0 1,0-1-1,0 0 0,0 0 0,0 0 1,-1-1-1,1 0 0,0-1-6,3-1 32,0 0 0,0-1 0,-1-1 1,0 1-1,0-2 0,0 1 0,0-1 0,-1-1 0,0 1 0,-1-1 1,0-1-1,0 1 0,-1-1 0,0 0 0,0-1 0,-1 1 0,0-1 1,-1 0-1,0-1 0,1-7-32,-2 5 66,-3 11-35,0 0-1,1-1 1,-1 1 0,1 0 0,-1 0-1,1 0 1,0 0 0,0 0-1,0 0 1,0 0 0,0 0 0,1-1-31,-2 3 8,0 0 0,0 0 0,1 0 1,-1-1-1,0 1 0,0 0 1,0 0-1,0 0 0,1 0 1,-1 0-1,0 0 0,0 0 1,0 0-1,0 0 0,1 0 1,-1 0-1,0 0 0,0 0 0,0 0 1,1 0-1,-1 0 0,0 0 1,0 0-1,0 0 0,0 0 1,1 0-1,-1 0 0,0 0 1,0 1-1,0-1 0,0 0 1,1 0-1,-1 0 0,0 0 0,0 0 1,0 0-1,0 1 0,0-1 1,0 0-1,0 0 0,1 0 1,-1 0-9,7 12 145,5 17-39,4 32-70,-2 1-1,-3 1 1,2 53-36,0 189-5,-13-276 3,1 62-18,-1-17-23,3 1 0,8 34 43,-9-99-3,-1-4 1,0 0 1,0 0 0,0 0 0,-1 0-1,0 0 1,0 0 0,-1 0 0,1 0 0,-1 0-1,0 0 1,-2 3 1,2-7 6,0 0-1,1-1 1,-1 0-1,-1 1 1,1-1-1,0 1 1,0-1 0,0 0-1,-1 0 1,1 0-1,0 0 1,-1 0-1,1 0 1,-1 0 0,0 0-1,1 0 1,-1-1-1,0 1 1,1-1-1,-1 1 1,0-1-1,1 0 1,-1 0 0,0 0-1,0 0 1,1 0-1,-2 0-5,-6 0 57,-1-1 0,0 0 0,1-1-1,-8-2-56,-31-11 305,0-2-1,1-3 1,-17-10-305,35 17 131,18 7-78,0 2 14,1-1 0,0 0 0,0-1 1,0 0-1,-6-6-67,14 11 7,1 0-1,-1 0 1,1-1 0,-1 1-1,1-1 1,0 1 0,0-1 0,0 1-1,0-1 1,0 0 0,0 0-1,0 1 1,0-1 0,1 0 0,-1 0-1,1 0 1,-1 0 0,1 0-1,0 0 1,0 0 0,0 0 0,0 1-1,0-1 1,0 0 0,0 0-1,1 0 1,-1 0 0,1 0-1,-1 0 1,1 0 0,0 1 0,0-1-1,0 0 1,0 0 0,1 0-7,10-15-18,2 2 0,0 0-1,1 1 1,1 0 0,3-2 18,-6 5-25,88-78-358,-3-4 0,-5-4 1,5-15 382,212-287-1017,-291 374 1008,-11 15 32,0 1 0,-1-2 0,-1 1 0,1-1 0,1-6-23,-13 19 33,-1 0 1,1 1 0,-1 0 0,1 0 0,0 0-1,0 1-33,-11 7 8,-38 32-6,48-38-4,1 0 0,-1 0 1,2 1-1,-1 0 0,0 0 0,1 0 1,-3 6 1,6-10-1,1 0 0,-1 1 0,0-1 0,1 0 0,-1 1 0,1-1 0,0 1 0,0-1 0,0 0 0,0 1 0,0-1 0,1 1 0,-1-1 0,1 0 0,-1 1 0,1-1 0,0 0 0,0 1 0,0-1 0,0 0 0,0 0 0,1 0 0,0 1 1,5 6 0,0 0 1,1-1 0,0 1-1,5 2 0,-9-7 1,24 21 4,7 7-26,21 24 21,-45-43 1,-1 0-1,0 1 1,0 0-1,-2 0 1,0 1 0,4 10-1,-8-15 2,0 0 1,-1 0 0,0 0 0,-1 1 0,0-1 0,-1 1-1,0-1 1,0 1 0,-1 3-3,-2-5 24,-1-9 91,-1-14 97,4 5-193,0 1 1,1-1-1,0 1 1,1-1-1,0 1 1,0-1 0,1 1-1,0 0 1,0 0-1,1 1 1,0-1-1,0 1 1,1-1-1,3-2-19,11-14-112,1 0-1,1 2 0,9-6 113,-21 19-22,85-74-363,-55 51 245,-17 16 101,-22 15 41,0 1 0,1 0 0,-1-1 0,0 1 1,1 0-1,-1 0 0,0 0 0,1-1 0,-1 1 0,1 0 0,-1 0 0,0 0 1,1 0-1,-1 0 0,1 0 0,-1-1 0,1 1 0,-1 0 0,0 0 0,1 0 1,-1 1-1,1-1 0,-1 0 0,0 0 0,1 0 0,-1 0 0,1 0 0,-1 0 0,0 0 1,1 1-1,-1-1 0,0 0 0,1 0 0,-1 1 0,0-1 0,1 0 0,-1 0 1,0 1-1,1-1 0,-1 0 0,0 1 0,0-1 0,1 1 0,-1-1 0,0 0 1,0 1-1,0-1 0,0 0 0,0 1 0,1-1-2,0 19 167,-4 8 148,0-7-193,1 0-1,1 0 1,1 0-1,1 1 1,1-1-1,1 7-121,-2-23 2,0 1-1,0-1 1,1 0-1,-1 0 0,1 1 1,0-1-1,0 0 0,1-1 1,-1 1-1,1 0 1,-1-1-1,1 1 0,1-1 1,-1 0-1,0 0 1,1 0-1,-1-1 0,1 1 1,0-1-1,0 0 0,0 0 1,0 0-1,0 0 1,0-1-1,0 1 0,1-1 1,-1-1-1,1 1 1,-1 0-1,0-1 0,1 0-1,6 0-160,-1 0-1,1 0 0,0-2 0,-1 1 1,1-1-1,-1-1 0,0 0 0,1 0 1,-1-1-1,-1 0 0,1-1 0,-1 0 1,1 0-1,-2-1 0,1 0 0,0-1 1,-1 0-1,-1 0 0,6-7 161,22-29-879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6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6425,'0'-13'2569,"7"7"-1761,16-1-384,20 1-344,16-2-56,29-7 0,10-2-8,21 0-24,-13 4-112,-25 11-712,-29 4-608,-42 17 856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7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 6417,'79'-28'2657,"12"11"-1297,39 2-2056,3 7 504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8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108 826 4241,'-66'98'1940,"65"-96"-1846,-1 0 1,1-1-1,0 1 0,-1 0 0,0-1 0,1 1 0,-1-1 1,0 1-1,0-1 0,1 0 0,-1 0 0,0 0 0,0 0 1,-1 0-1,1 0 0,0 0 0,0-1 0,-1 1-94,3-1 19,0 0-1,-1 0 1,1 0-1,0 0 1,0 0-1,-1 0 1,1 0-1,0 0 1,0 0 0,-1 0-1,1 0 1,0 0-1,0 0 1,0 0-1,-1 0 1,1 0-1,0 1 1,0-1-1,0 0 1,-1 0-1,1 0 1,0 0 0,0 0-1,0 1 1,-1-1-1,1 0 1,0 0-1,0 0 1,0 1-1,0-1 1,0 0-1,0 0 1,0 1-1,0-1 1,0 0 0,-1 0-1,1 1 1,0-1-1,0 0-18,11-13 1328,12-14-1259,20-17-69,-24 25 6,0-2 1,-1 0-1,14-21-6,-23 28-14,0-1 0,-1 0-1,0-1 1,-1 1-1,-1-1 1,-1-1-1,0 1 1,-1-1-1,-1 0 1,1-8 14,-3 14-19,0 0 0,-1 0 0,0 0 0,-1 0-1,0 1 1,-1-1 0,0 0 0,0 0 0,-1 1 0,-1 0 0,0-1 0,0 1 0,-1 1 0,0-1 0,-1 1 0,-4-6 19,7 12 5,0-1 0,-1 1-1,1-1 1,-1 1 0,0 0 0,0 1 0,-1-1 0,1 1-1,0 0 1,-1 0 0,1 0 0,-1 0 0,0 1-1,0 0 1,1 0 0,-4 0-5,5 0 13,-1 1 0,1 0-1,-1 0 1,0 0 0,1 0 0,-1 0-1,1 1 1,-1 0 0,1-1 0,-1 2-1,1-1 1,-1 0 0,1 0-1,0 1 1,0 0 0,0 0 0,0 0-1,0 0 1,0 0 0,0 1 0,1-1-1,-1 1-12,3-3 2,-1 1-1,1-1 0,0 0 0,0 1 1,-1-1-1,1 0 0,0 1 1,0-1-1,0 0 0,0 1 0,-1-1 1,1 1-1,0-1 0,0 0 0,0 1 1,0-1-1,0 1 0,0-1 0,0 0 1,0 1-1,0-1 0,0 1 0,0-1 1,1 0-1,-1 1 0,0-1 0,0 0 1,0 1-1,0-1 0,0 1 1,1-1-1,-1 0 0,0 1 0,0-1 1,1 0-1,-1 1-1,1-1 1,0 1 0,0 0 0,0-1 0,0 1 0,0-1 0,0 1 0,1-1 0,-1 1 0,0-1 0,0 0 0,0 1 0,1-1 0,-1 0-1,0 0 1,0 0-1,27-1 0,0-2 0,-1 0-1,1-2 1,-1-1 0,3-2 0,11-2-1,41-9 3,1 4-1,1 4 1,30 2-2,-98 8 2,-1 1 0,1 1 0,0 0 0,-1 1-1,0 1 1,1 0 0,-1 1 0,2 1-2,-12-3 1,0 0-1,0 1 0,-1-1 1,1 1-1,-1 0 1,1 0-1,-1 0 1,0 1-1,0-1 0,-1 1 1,1 0-1,-1 0 1,0 0-1,0 1 1,0-1-1,0 1 0,-1 0 1,0-1-1,0 1 1,0 0-1,-1 0 1,1 0-1,-1 1 0,0 3 0,0 3 1,0 1-1,-1-1 0,-1 0 1,0 1-1,0-1 0,-1 0 0,-1 0 1,0 0-1,-1 1 0,-9 24 23,-2-1 1,-6 8-24,8-17 38,1 1 0,1 0 1,-7 28-39,17-52 3,0-1 0,0 0 0,1 1 0,-1-1 0,1 0 0,0 1 0,0-1 0,0 0 0,0 1 0,1-1 0,-1 0 0,1 1 0,0-1 1,0 0-1,0 0 0,1 0 0,-1 0 0,1 0 0,-1 0 0,1 0 0,1 1-3,0-1 2,0 0 1,1 0-1,-1-1 0,1 1 1,0-1-1,0 0 0,-1 0 1,1 0-1,1-1 0,-1 1 0,0-1 1,0 0-1,1 0 0,2 0-2,12 1-11,1-2 0,0 0 0,-1 0 0,1-2 0,-1-1 0,14-3 11,14-4-169,0-3 1,44-18 168,-67 22-67,-1-2 0,-1 0 1,1-2-1,-2 0 0,0-1 1,10-10 66,-25 18-16,-1 1 1,0 0-1,0-1 0,0 0 1,-1 0-1,0-1 1,0 1-1,0-1 1,-1 0-1,0 0 0,-1 0 1,1 0-1,-2 0 1,1-1-1,-1 1 0,0 0 1,0-1-1,-1 1 1,1-1-1,-2 0 1,0-2 15,0 4-5,0 1 1,0-1 0,0 1 0,-1-1-1,0 1 1,0 0 0,0 0-1,-1 0 1,0 0 0,0 0 0,0 0-1,-1 1 1,1 0 0,-1 0 0,0 0-1,0 0 1,-1 0 0,1 1-1,-1 0 1,1 0 0,-1 0 0,0 0-1,0 1 1,-1 0 0,1 0-1,0 0 1,-1 1 0,-4-1 4,3 1 14,-1 0 1,0 1-1,0 0 0,1 0 1,-1 1-1,0 0 1,0 0-1,1 1 0,-1 0 1,1 0-1,0 1 1,0 0-1,0 0 0,0 1 1,0 0-1,0 0 0,1 1 1,0-1-1,0 1 1,0 1-1,-2 3-14,-8 7 29,2 1-1,0 0 1,1 1-1,1 1 1,0 0-1,-8 20-28,14-26 14,0 2 0,0-1 0,-1 7-14,6-16 3,0-1 1,0 0-1,1 1 1,-1-1 0,1 1-1,0-1 1,0 1-1,0-1 1,1 1 0,0-1-1,0 1 1,0-1-1,1 2-3,-1-3 2,1-1 0,0 1 0,-1-1-1,1 1 1,0-1 0,1 0-1,-1 0 1,0 0 0,1 0 0,-1 0-1,1 0 1,0 0 0,-1-1 0,1 0-1,0 1 1,0-1 0,0 0-1,0 0 1,0-1 0,0 1 0,0-1-1,0 1 1,0-1 0,1 0-1,-1 0-1,15 0 11,0 0-1,-1-1 1,16-3-11,-31 3 0,27-3-7,-1-2 0,0-2 0,-1 0 0,0-2-1,0-1 1,-1 0 0,9-8 7,-16 9-101,-1-1 1,0-2-1,-1 1 0,0-2 0,-1 0 1,-1-1-1,0-1 0,-1 0 0,-1-1 1,1-2 100,-13 17-18,0 1 1,0-1 0,1 0 0,-1 0 0,-1 1 0,1-1 0,0 0 0,0 0-1,-1 0 1,1 0 0,-1-1 17,-1 3 0,0 1 0,1-1 0,-1 0 0,0 1 0,0-1-1,0 1 1,1-1 0,-1 1 0,0-1 0,0 1 0,1-1 0,-1 1 0,1 0 0,-1-1 0,0 1-1,1 0 1,-1 0 0,1-1 0,-1 1 0,1 0 0,0 0 0,-1 0 0,-11 16 38,-3 1 1,1 1-1,2 0 1,0 1 0,1 0 0,0 0 0,-5 20-39,14-36 2,1-1 0,1 0 1,-1 1-1,0-1 1,1 0-1,0 1 1,0-1-1,0 1 1,0-1-1,0 1 0,1-1 1,-1 0-1,1 1 1,0-1-1,0 0 1,0 0-1,1 0 1,-1 1-1,1-1 1,0-1-1,0 1 0,0 0 1,0 0-1,0-1 1,0 1-1,1-1 1,-1 0-1,1 1 1,0-1-1,0 0 1,-1-1-1,1 1 0,1 0 1,-1-1-1,0 0 1,0 0-1,1 0-2,12 5-2,1-1 0,0-1 0,0 0 1,1-2-1,-1 0 0,1 0 0,13-2 2,6-2-24,1-1 0,-2-1 0,10-4 24,-9-1-22,1-2-1,-1-1 1,-1-1 0,0-2 0,-1-2-1,-1-1 1,0-2 0,-2-1-1,0-2 1,19-18 22,-37 28 22,0 0 0,-1-1 0,7-9-22,-15 17 23,-1 0 1,0 0-1,-1-1 0,1 1 1,-1-1-1,0 0 1,-1 1-1,1-1 1,-1-1-1,0-3-23,-2 10 11,1 0 0,-1-1 0,0 1 1,0-1-1,0 1 0,0-1 0,0 1 0,0-1 0,0 1 0,0-1 0,0 1 0,-1 0 0,1-1 0,0 1 0,-1-1 1,0 1-1,1 0 0,-1-1 0,0 1 0,0 0 0,1 0 0,-1-1 0,0 1 0,-1 0-11,0 0 11,1 0 1,-1 0-1,0 1 0,1-1 0,-1 1 0,0-1 1,0 1-1,0 0 0,1-1 0,-1 1 0,0 0 0,0 0 1,0 1-1,0-1 0,1 0 0,-1 0 0,0 1-11,-9 2 35,0 0-1,0 1 0,0 1 0,1 0 0,-9 6-34,-12 7 12,0 2-1,2 1 1,1 1-1,1 1 1,0 2-1,-21 26-11,43-44 3,0 1 0,0-1-1,0 1 1,1 0 0,0 0-1,1 0 1,0 0-1,0 1 1,0-1 0,0 6-3,3-11-1,-1 0 1,1-1 0,0 1 0,0-1-1,0 1 1,0 0 0,0-1-1,1 1 1,-1-1 0,1 1 0,0 0-1,0-1 1,0 0 0,0 1-1,0-1 1,0 1 0,0-1 0,1 0-1,-1 0 1,1 0 0,0 0 0,0 0-1,0 0 1,0 0 0,0-1-1,0 1 1,0-1 0,0 1 0,1-1-1,-1 0 1,0 0 0,1 0-1,-1 0 1,1-1 0,-1 1 0,1 0-1,2-1 1,0 1 1,1 0 0,0 0-1,0-1 1,0 0-1,0 0 1,-1 0 0,1-1-1,0 0 1,0 0-1,-1-1 1,1 1-1,-1-1 1,5-3-1,-1 1 0,0-1 0,-1 0 0,0-1 0,0 0 0,0 0 0,-1 0 0,0-1 0,1-2 0,5-6-10,0-2 0,-1 0 0,-1 0 0,-1-1 1,0 0-1,-2-1 0,7-17 10,-5 3-19,-2-1 1,0 1-1,-3-1 0,0-3 19,7-140-110,-6 63-50,2 40 36,-4 43 228,-1 0 1,-1-31-105,-2 61 18,0 1 0,0-1 1,0 0-1,0 0 0,0 0 1,0 1-1,0-1 0,-1 0 0,1 0 1,0 0-1,0 1 0,-1-1 0,1 0 1,-1 0-1,1 1 0,0-1 0,-1 0-18,0 1 11,1 0-1,0 0 1,-1-1-1,1 1 1,0 0-1,-1 0 1,1 0-1,0 0 1,-1 0-1,1 0 1,0 0-1,-1 0 1,1 0-1,0 0 0,-1 0 1,1 1-1,0-1 1,-1 0-1,1 0 1,0 0-1,-1 0 1,1 0-1,0 1 1,0-1-1,-1 0 1,1 0-1,0 1 1,0-1-11,-21 25 276,12-9-270,1 0 0,1 0 0,0 0-1,2 1 1,0 0 0,0 0 0,2 1 0,0-1-1,1 2-5,-2 21 1,3 1-1,1-1 0,3 21 0,0-31 3,2-1 0,0 0 0,2-1-1,1 1 1,12 26-3,-12-36 2,1 0 1,0-1-1,2 0 0,0 0 1,1-1-1,1-1 0,0 0 0,16 14-2,-27-28 2,23 18-10,-25-20 9,1 1-1,-1-1 1,1 0-1,-1 1 1,1-1 0,0 0-1,-1 1 1,1-1-1,-1 0 1,1 0 0,-1 0-1,1 1 1,0-1-1,-1 0 1,1 0-1,0 0 1,-1 0 0,1 0-1,0 0 1,-1 0-1,1 0 1,-1-1-1,1 1 1,0 0 0,-1 0-1,1 0 1,-1-1-1,1 1 1,-1 0 0,1-1-1,0 1 1,-1 0-1,1-1 1,-1 1-1,0-1 1,1 1 0,-1 0-1,1-1 1,-1 1-1,0-1 1,1 0 0,-1 1-1,0-1 0,15-35 2,0 2 0,2 0-1,2 0 1,3-1-2,-11 18-20,0 2 1,1 0 0,1 0-1,0 1 1,1 0 0,8-6 19,-21 19-1,0 0 1,1 1 0,-1-1-1,0 0 1,0 0-1,0 1 1,1-1 0,-1 1-1,0-1 1,0 1 0,1-1-1,-1 1 1,0 0-1,1 0 1,-1 0 0,1 0-1,-1 0 1,1 0 0,-1 0 0,0 0 1,0 1 0,0-1-1,0 1 1,0-1-1,0 1 1,-1-1 0,1 1-1,0-1 1,0 1 0,0 0-1,-1 0 1,1-1-1,0 1 1,-1 0 0,1 0-1,-1 0 1,1 0-1,-1 0 0,3 5 10,-1 1-1,1 0 0,-2 0 0,1 0 1,-1 1-1,0 1-9,-1-9 0,2 22 46,0 0 0,-2 1 0,-1 0-46,0-4 36,1 1 0,1 0-1,1-1 1,1 9-36,-2-24 0,0 0-1,0 0 0,0 0 1,1 0-1,-1-1 0,1 1 1,0 0-1,0-1 0,0 1 1,1-1-1,-1 0 1,1 1-1,0-1 0,0 0 1,0-1-1,0 1 0,0-1 1,1 1-1,-1-1 0,1 0 1,-1 0-1,1 0 0,0-1 1,0 1-1,1-1 1,-3-1-45,0 0 0,0 0-1,0 0 1,0 0 0,0 0-1,0-1 1,0 1 0,0-1-1,0 1 1,0-1 0,0 0-1,0 0 1,0 0 0,0 0-1,-1 0 1,1 0 0,0-1-1,-1 1 1,1 0 0,-1-1-1,1 1 1,0-2 45,5-6-706,0 0 1,0 0-1,3-8 706,-4 9-464,21-37-615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9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5817,'-4'11'2321,"4"13"-1241,8 27-1504,3 4-480,2 15 552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19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0 464 7426,'8'-5'411,"0"1"0,0-1 0,0 1 0,0 1 0,1 0 0,-1 0 0,1 1 0,6-2-411,20-5 159,16-7-282,-1-1 0,-1-3 1,-1-2-1,21-14 123,-53 27-157,0-2 0,-1 1 0,0-2 0,-1 0 0,0-1 0,-1 0 0,0-1 0,-1 0 0,-1-1 0,0 0 0,-1-1 0,-1 0 0,0-1 0,2-8 157,-9 20-33,0 1 1,0-1-1,0 1 0,-1-1 0,0 0 0,0 0 0,0 0 0,-1 0 0,1 1 0,-1-1 0,0 0 0,-1 0 0,1 0 0,-1 0 1,0 0-1,-1-4 33,2 8 9,-1 1 0,1-1 0,-1 0 0,1 0 0,-1 1 0,1-1 0,-1 0 0,1 1 0,-1-1 0,0 0-1,1 1 1,-1-1 0,0 1 0,0-1 0,1 1 0,-1-1 0,0 1 0,0 0 0,0-1 0,0 1 0,1 0 0,-1 0 0,0 0 0,0 0 0,0-1 0,0 1-9,-1 1 24,0-1 0,0 0-1,-1 1 1,1-1 0,0 1-1,0 0 1,0 0 0,0 0-1,0 0 1,0 0 0,0 0-24,-5 4 81,0 0 1,1 0-1,0 1 1,0 0-1,0 0 1,1 0-82,-6 9 67,0 0 1,2 0-1,0 1 1,0 0-1,2 0 1,0 1 0,1 0-1,0 0 1,2 1-1,0 0 1,1-1-1,-1 15-67,4-27 11,0 0-1,0 0 0,0 1 0,1-1 1,0 0-1,0 0 0,0 0 0,0 0 0,1 0 1,0 0-1,0 0 0,0-1 0,1 1 1,0-1-1,0 1 0,0-1 0,3 3-10,-1-2 10,0 0-1,1-1 1,-1 0-1,1 0 0,0 0 1,1-1-1,-1 0 1,0 0-1,1 0 0,0-1 1,0 0-1,0 0-9,11 1 12,1 0 0,0-1 1,-1-1-1,1-1 0,-1-1 0,1 0 0,0-1 0,-1-1 0,9-3-12,-13 2-22,0-1-1,0 0 0,-1-1 0,0 0 0,0-1 0,-1-1 0,0 0 0,0 0 0,-1-1 1,0-1-1,0 0 0,-1 0 0,0-1 0,-1 0 0,-1-1 0,0 0 0,0 0 1,-1-1-1,3-9 23,-6 15-27,12-26-204,1 0-1,12-15 232,-19 38-82,-2 13 21,3 21-11,-7-11 53,31 82-4,-29-84 28,-6-12 3,1 1 1,-1 0 0,1-1 0,-1 1-1,0-1 1,1 1 0,-1 0 0,0-1-1,0 1 1,1-1 0,-1 1 0,0-1-1,0 1 1,0-1 0,1 1 0,-1-1-1,0 1 1,0-1 0,0 1 0,0-1-1,0 1 1,0-1 0,0 0 0,0 1-9,2-12-4,1 1 1,0 0 0,1 0 0,0 0 0,1 0 0,0 0 0,2-3 3,6-10-17,-9 15 14,0 0-1,1 0 1,0 0 0,0 0-1,0 1 1,1 0 0,1 1-1,-1-1 1,1 1 0,1 0 3,-8 7 2,0 0 0,0-1-1,0 1 1,1 0 0,-1 0 0,0 0 0,0 0 0,0 0 0,1-1 0,-1 1 0,0 0 0,0 0 0,1 0 0,-1 0 0,0 0 0,0 0 0,1 0 0,-1 0 0,0 0 0,0 0 0,1 0 0,-1 0 0,0 0 0,0 0 0,1 0 0,-1 0 0,0 0 0,0 0 0,1 0 0,-1 1 0,0-1 0,0 0 0,1 0 0,-1 0 0,0 0 0,0 0 0,0 1 0,1-1 0,-1 0 0,0 0 0,0 0 0,0 1 0,0-1 0,0 0 0,1 0 0,-1 0 0,0 1 0,0-1 0,0 0 0,0 0 0,0 1-1,0-1 1,0 0 0,0 0 0,0 1 0,0-1 0,0 0 0,0 0 0,0 1 0,0-1 0,0 0 0,0 0 0,0 1 0,0-1-2,2 31 109,0-1 0,-3 1 0,0-1 0,-4 17-109,5-42 14,-2 12 3,0 0 0,-1 0 0,-1-1 1,0 0-1,-1 0 0,-1 0 0,0 0 1,-2-1-1,1 0 0,-2 0 0,0-1 1,-1 0-1,0-1 0,-6 5-17,15-16-35,0-1 0,0 0 0,0 0 0,0 0 0,0-1 0,-1 1 0,1 0 0,0 0 0,0-1 0,-1 1 0,1-1 0,-2 1 35,3-1-23,-1 0-1,1 0 0,-1 0 0,1 1 1,-1-1-1,1-1 0,-1 1 1,1 0-1,-1 0 0,1 0 1,0 0-1,-1 0 0,1 0 0,-1 0 1,1-1-1,-1 1 0,1 0 1,-1 0-1,1-1 0,0 1 1,-1 0-1,1 0 0,0-1 0,-1 1 1,1 0-1,0-1 0,-1 1 1,1-1-1,0 1 0,0 0 1,-1-1-1,1 1 0,0-1 0,0 0 24,0-13-486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20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274 506 5465,'1'-11'550,"-1"7"-387,0 0 0,0 1 0,0-1 0,0 0 0,0 0 0,-1 1 0,0-1 0,0 0 0,0 1 0,0-1 0,0 1 0,-1-1 0,0 0-163,2 4 5,-1-1 1,1 0-1,-1 1 1,1-1-1,-1 1 1,0-1 0,1 0-1,-1 1 1,0 0-1,0-1 1,1 1-1,-1-1 1,0 1-1,0 0 1,0-1-1,1 1 1,-1 0 0,0 0-1,0 0 1,0 0-1,0 0 1,0 0-1,0 0 1,1 0-1,-1 0 1,0 0-1,0 0 1,0 1-1,0-1 1,0 0-6,-29 15-266,23-11 230,-10 6-15,1 0 0,0 1 0,1 1 0,1 1 0,-1 0 0,2 0 0,0 2 0,-5 7 51,10-11 38,0 1 1,1 0-1,0 0 0,1 1 0,0 0 0,1 0 0,0 0 0,1 1 0,1 0 0,0-1 0,1 1 0,0 2-38,2-12-6,-1-1 1,1 1-1,0 0 1,0-1-1,1 1 0,-1 0 1,1-1-1,-1 1 1,1-1-1,0 1 1,1-1-1,-1 1 0,1-1 1,-1 0-1,1 1 1,0-1-1,0 0 0,0 0 1,1-1-1,-1 1 1,1 0-1,0-1 0,-1 1 1,1-1-1,0 0 1,0 0-1,1 0 0,-1 0 1,0-1-1,1 1 1,2 0 5,7 1-132,0 0 1,0-1-1,0 0 1,1-2-1,-1 1 1,0-1 0,0-1-1,1-1 1,-1 1-1,0-2 1,0 0-1,4-2 132,2-1-254,1-1 1,-1-1-1,-1-1 0,1 0 0,-1-2 0,-1 0 1,11-9 253,-7 1-68,-1 0 0,-1-1 0,0-1 0,-2-1 0,0 0 0,-2-2 0,-1 1 1,0-2-1,-2 0 0,-1 0 0,1-6 68,18-58 338,-4-1 1,8-58-339,-30 131 2,3-17 1019,-2-1 1,0-10-1022,-5 28 1261,0 17-1240,0 0 0,-1 0 0,1 0 0,0 0 0,0-1 0,0 1 0,0 0 1,0 0-1,0 0 0,0 0 0,0 0 0,0 0 0,0 0 0,-1 0 0,1 0 0,0 0 0,0 0 1,0 0-1,0 0 0,0 0 0,0 0 0,0 0 0,0 0 0,-1 0 0,1 0 0,0 0 1,0 0-1,0 0 0,0 0 0,0 0 0,0 0 0,0 0 0,0 0 0,-1 0 0,1 0 0,0 0 1,0 0-1,0 0 0,0 0 0,0 0 0,0 0 0,0 0 0,0 0 0,0 0 0,-1 1 1,1-1-1,0 0 0,0 0 0,0 0 0,0 0 0,0 0 0,0 0 0,0 0 0,0 0 0,0 1 1,0-1-1,0 0-21,-12 24 770,-1 17-691,1 1 0,2 1 0,1 0 0,2 4-79,-12 174 91,18-215-84,-5 140 104,-9 90 53,9-188-124,-2 0-1,-2 0 1,-15 40-40,-12 11 54,17-49-20,-7 30-34,27-78-1,-1 0 0,1 0 0,-1 0 0,1 0 0,0 0 0,0 0 0,-1 1 0,2-1 0,-1 0 0,0 1 1,0-3-1,0 1 0,0-1 0,1 1 0,-1-1 0,0 1 0,0-1 0,1 0 0,-1 1 0,0-1 0,0 1 0,1-1 0,-1 0 0,0 1 0,1-1 0,-1 0 0,0 1 0,1-1 0,-1 0-1,1 0 1,-1 1 0,0-1 0,1 0 0,-1 0 0,1 0 0,-1 0 0,1 0 0,-1 0 0,1 1 1,3-2-6,-1 1-1,1-1 0,0 0 1,0 0-1,-1 0 0,1 0 1,0-1-1,-1 1 0,0-1 1,1 0-1,-1 0 7,27-15-42,-1-1 1,0-1-1,18-17 42,-38 28-7,1 0 0,-1 0-1,-1-1 1,0 0 0,0-1-1,-1 0 1,0 0 0,-1 0 0,0-1-1,-1 0 1,0 0 0,1-5 7,-4 11-3,-1 0-1,0 0 1,-1 0 0,1 0-1,-1 0 1,0 0 0,0 0 0,0 0-1,-1 1 1,0-1 0,0 0 0,0 0-1,-1 0 1,1 1 0,-1-1-1,0 0 1,0 1 0,-1 0 0,0 0-1,1-1 1,-1 2 0,-1-1 0,1 0-1,0 0 1,-2 0 3,-11-9 26,0 1 0,-1 0 0,-1 1 1,0 1-1,-11-5-26,-20-11 203,44 23-176,1 1 0,0-1-1,0 0 1,1 0 0,-1 0 0,1 0 0,-1-1 0,1 1-1,0-1-26,2 3 8,0 0 0,1 0 0,-1 0-1,1 0 1,0-1 0,-1 1 0,1 0 0,0 0-1,-1 0 1,1 0 0,0 0 0,0 0 0,0 0-1,0-1 1,0 1 0,0 0 0,1 0-1,-1-1-7,1 0 9,0 0 0,0 0 0,0 1 0,0-1 0,0 0 0,0 0 0,1 1 0,-1-1 0,1 0 0,-1 1 0,1 0-1,0-1 1,1 0-9,13-9-9,0 1-1,1 1 0,0 0 0,18-5 10,80-24-353,-50 17-25,70-24-552,5 2 374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21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 1152,'-2'-2'288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21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463 16 4201,'-1'-1'81,"0"0"1,1 0 0,-1 0-1,0 0 1,0 0-1,0 0 1,0 0 0,1 0-1,-1 0 1,0 1-1,-1-1 1,1 0-1,0 1 1,0-1 0,0 0-1,0 1 1,0 0-1,-1-1 1,1 1-1,0 0 1,0 0 0,-1-1-1,1 1 1,0 0-1,-1 0-81,0 1 63,0 0 0,0 0 0,0-1 0,0 1 0,0 0 0,0 0 0,0 1 0,1-1-1,-1 0 1,0 1 0,1-1 0,-1 1 0,1-1 0,-1 2-63,-6 8 87,0 1 0,1 0 0,0 1 1,-3 8-88,-8 23 110,1 1 1,3 0-1,1 1 1,-1 19-111,-24 192 236,33-215-214,3-13 10,-2 0 1,-1 0-1,-1 0 1,-1-1-1,-10 23-32,6-25 4,-2-1-1,-1 0 0,0-1 0,-2-1 0,-1-1 0,0 0 1,-2-1-1,-10 8-3,28-27-59,-1 0 0,0-1 0,0 1 0,0-1 0,0 0 0,0 0 0,0 0 0,0 0 0,0 0 0,0 0 0,-1 0 0,1-1 0,-1 1 59,2-1-81,0 0 0,0 0 0,0 0 0,0 0 0,0-1 0,1 1 0,-1 0 0,0 0-1,0-1 1,0 1 0,0-1 0,0 1 0,0-1 0,1 1 0,-1-1 0,0 1 0,0-1 0,1 0 0,-1 1-1,0-1 1,1 0 0,-1 0 0,1 0 0,-1 1 0,1-1 0,-1 0 0,1 0 0,0 0 0,-1 0-1,1 0 82,-7-21-773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22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0 534 6241,'93'-128'2177,"-90"124"-2075,0 1 0,0 0 0,0 0 0,0 0 0,1 0 0,2-1-102,11-1 347,27 2-486,0-3 1,0-1-1,0-2 1,-1-2-1,-1-2 1,0-2-1,38-19 139,-64 25-178,0-1 0,-1 0 0,0-1 0,-1 0 0,0-1 0,-1-1 0,-1 0 0,0-1 1,0 0-1,-1-1 0,-1 0 0,-1-1 0,0 0 0,-1-1 0,-1 1 0,3-11 178,-9 25-10,0 0-1,-1-1 1,0 1 0,1 0-1,-1 0 1,0 0 0,0 0 0,0 0-1,0 0 1,0-1 0,-1 1-1,1-1 11,0 2 7,-1 1 0,1-1-1,0 0 1,-1 1 0,1-1-1,0 0 1,-1 1 0,1-1-1,-1 1 1,1-1 0,-1 1 0,1-1-1,-1 1 1,1 0 0,-1-1-1,1 1 1,-1-1 0,0 1-1,1 0 1,-1 0 0,1-1-1,-1 1 1,0 0 0,0 0-1,1 0-6,-3 0 34,1 0-1,0 0 1,0 1 0,-1-1-1,1 1 1,0-1-1,-1 1 1,1 0-1,0 0 1,0 0 0,0 0-1,0 0 1,0 1-1,0-1 1,0 0-1,1 1 1,-1 0 0,0-1-1,1 1 1,-1 0-34,-7 9 192,1 1 0,0 0 0,0 0 0,2 0 0,-5 10-192,-25 71 804,22-56-543,-24 74 199,16-42-218,-7 6-242,20-53 15,-2-1 0,0 0 0,-1-1 0,-1-1 0,-7 9-15,0-6 60,20-22-56,0 0 1,-1 0 0,1 1 0,0-1 0,0 0-1,0 0 1,0 0 0,-1 1 0,1-1 0,0 0 0,0 0-1,0 0 1,-1 0 0,1 1 0,0-1 0,0 0-1,-1 0 1,1 0 0,0 0 0,0 0 0,-1 0-1,1 0 1,0 0 0,0 0 0,-1 0 0,1 0-1,0 0 1,-1 0 0,1 0 0,0 0 0,0 0 0,-1 0-1,1 0 1,0 0 0,0 0 0,-1 0 0,1-1-1,0 1 1,0 0 0,0 0 0,-1 0 0,1 0-1,0-1 1,0 1 0,0 0 0,-1 0-5,1-14 197,3 3-150,1 1-1,0-1 0,0 1 0,1 0 1,0 1-1,1-1 0,0 1 0,0 0 0,1 1 1,0 0-1,4-3-46,0-1 31,1 2 1,0-1-1,0 1 0,1 1 1,1 1-1,0-1 1,11-4-32,-13 9 31,1-1 0,-1 1 1,1 1-1,-1 0 1,1 1-1,0 0 0,0 1 1,0 0-1,1 1 1,9 2-32,-3 1 12,1 0 1,-1 2 0,0 0 0,0 2 0,-1 0-1,9 5-12,-12-5 5,0-1 0,0 0 0,1-1 0,0-1 0,0-1-1,0 0 1,17 0-5,-22-3 0,0 0 0,-1-1 0,1-1 0,0 0-1,-1 0 1,0-1 0,1 0 0,-1-1 0,0-1 0,-1 1-1,1-2 1,2-1 0,7-5-26,-1-1 0,-1-1 0,0-1 0,8-8 26,-18 15-31,0-1 0,0 0 0,0-1 0,-1 0 0,-1 0 0,0 0 0,0-1 0,-1 0 1,1-3 30,-5 10-19,0 0 1,0 1 0,0-1-1,0 0 1,-1 0 0,1 0-1,-1 0 1,0 0 0,0 0-1,-1 1 1,1-1-1,-2-3 19,2 7-1,0 0-1,0-1 1,0 1-1,0 0 1,0-1-1,0 1 1,-1 0-1,1 0 1,0-1-1,0 1 1,0 0-1,-1 0 0,1-1 1,0 1-1,0 0 1,0 0-1,-1 0 1,1-1-1,0 1 1,-1 0-1,1 0 1,0 0-1,0 0 0,-1 0 1,1 0-1,0 0 1,-1-1-1,1 1 1,0 0-1,-1 0 1,1 0-1,0 0 1,-1 0-1,1 0 1,0 1-1,-1-1 0,1 0 1,0 0-1,-1 0 1,1 0-1,0 0 1,0 0 1,-12 11-4,6-2 8,0 0-1,0 0 0,2 1 0,-1-1 1,1 1-1,0 1 0,1-1 0,1 0 0,-1 1 1,1 5-4,1-10-33,0-1 0,1 1 1,0-1-1,0 1 0,0 0 1,1-1-1,-1 1 0,2-1 1,-1 1-1,0-1 0,1 0 1,0 1-1,0-1 1,1 0-1,0 0 0,-1 0 1,2-1-1,-1 1 0,0-1 1,1 0-1,2 3 33,2-2-260,-1 0-1,1 0 1,0 0-1,0-1 1,0 0-1,1-1 1,-1 0-1,1 0 1,0-1-1,7 1 261,52 4-880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3:24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349 109 3681,'0'-7'321,"1"-48"1781,0 51-1860,-1 0 0,1 0 1,-1 0-1,1 0 1,0 0-1,1 0 0,-1 1 1,1-1-1,0 0 0,0 1 1,0-2-243,1 6 924,-3 7-628,-3 12-203,-4 0-37,-1 1 0,0-1 0,-5 6-56,-11 29 90,-2 16 13,3 0 1,1 9-104,-27 147 61,4-23-16,38-172-36,-3 0-1,0-1 1,-7 10-9,12-30 7,0 0-1,-1-1 1,0 0 0,-1 0-1,0 0 1,0-1-1,-1 0 1,-1 0 0,1-1-1,-7 5-6,15-13 3,0 0 0,0 0 0,-1 1-1,1-1 1,0 0 0,0 0 0,0 0-1,-1 1 1,1-1 0,0 0 0,0 0-1,0 0 1,-1 0 0,1 1 0,0-1-1,-1 0 1,1 0 0,0 0 0,0 0-1,-1 0 1,1 0 0,0 0 0,0 0 0,-1 0-1,1 0 1,0 0 0,-1 0 0,1 0-1,0 0 1,0 0 0,-1 0 0,1 0-1,0 0 1,0 0 0,-1-1 0,1 1-1,0 0 1,0 0 0,-1 0 0,1 0-1,0-1 1,0 1 0,-1 0 0,1 0-1,0 0 1,0-1 0,0 1 0,0 0 0,-1 0-1,1-1 1,0 1 0,0 0 0,0 0-1,0-1 1,0 1 0,0 0 0,0 0-1,0-1 1,0 1 0,0 0 0,0-1-1,0 1-2,2-19 109,2 8-112,1 0 0,1 1 0,0-1 0,0 1 0,1 0 0,1 1 0,-1 0 0,1 0 0,8-6 3,4-7-27,148-172-213,-165 190 236,4-5-5,0 0 0,1 1 0,1-1-1,0 1 1,6-4 9,-14 11 0,1 0-1,-1 0 0,1 0 1,0 0-1,-1 0 0,1 0 1,0 0-1,0 1 0,0-1 1,0 0-1,0 1 0,0 0 1,-1-1-1,1 1 0,0 0 1,0 0-1,0 0 0,0 1 1,0-1-1,0 0 0,0 1 1,0-1-1,0 1 0,0-1 1,0 1-1,-1 0 0,1 0 1,0 0-1,-1 0 0,1 0 1,0 0-1,-1 1 0,1-1 1,-1 0-1,0 1 0,1 0 1,2 3 1,-1 1-1,1 0 1,-1-1-1,0 2 1,-1-1-1,1 0 0,-1 0 1,0 1-1,-1-1 1,0 1-1,0 0 1,0-1-1,-1 1 1,0 0-1,0 0 0,-1 24 33,-2 0 0,-5 23-33,3-19 33,2-16-23,1 1 0,0-1 0,2 1 0,0-1 0,1 1 0,2 3-10,-3-21-1,0 0-1,1 0 1,-1-1 0,1 1 0,-1 0 0,1 0 0,0 0 0,0 0 0,0-1 0,0 1 0,0 0-1,0-1 1,1 1 0,-1-1 0,0 1 0,1-1 0,-1 0 0,1 0 0,0 1 0,-1-1-1,1 0 1,0 0 0,0-1 0,-1 1 0,1 0 0,0-1 0,0 1 0,0-1 0,0 1 0,0-1-1,0 0 1,2 0 1,4 0-8,1 0-1,0-1 1,0 0-1,0-1 1,0 0-1,7-3 9,25-9-120,-1-2-1,0-2 1,-1-2 0,-1-1-1,-1-2 1,-1-1 0,-1-3-1,-1 0 1,10-13 120,-23 19-186,-1-1 0,-1-1-1,-1-1 1,12-20 186,-23 33-2,0 0 1,-1 0-1,-1 0 0,0-1 0,-1 0 1,0 0-1,0-1 0,-1 1 1,-1-1-1,0 1 0,-1-1 1,-1-1 1,1 12 24,-2-1 1,1 0 0,0 0 0,-1 1 0,1-1 0,-1 0 0,0 1 0,1-1 0,-1 1 0,-1-1 0,1 1 0,0-1 0,-1 1 0,0-1-25,1 2 18,0 0-1,0 0 1,0 0 0,0 0 0,0 0 0,-1 1 0,1-1 0,0 0 0,-1 1 0,1-1 0,0 1-1,-1-1 1,1 1 0,-1 0 0,1-1 0,-1 1 0,1 0 0,-1 0 0,0 0-18,-4 1 31,0 0 0,0 1 0,0-1 1,0 1-1,0 0 0,0 1 0,0 0 1,1 0-1,-1 0 0,-2 2-31,-36 27 83,1 1-1,2 3 1,-15 18-83,42-41 23,0 0 1,1 2-1,1-1 0,0 1 0,1 1 1,1 0-1,1 1 0,0 0 1,-5 13-24,13-27 1,0 1 0,0-1 0,1 0 0,-1 1 1,0-1-1,1 1 0,0-1 0,0 1 0,0-1 1,0 1-1,1-1 0,-1 1 0,1-1 1,0 0-1,1 3-1,-1-4 0,0 0 1,0 0 0,0 0-1,1-1 1,-1 1 0,1 0-1,-1 0 1,1-1 0,-1 1-1,1-1 1,0 0 0,0 1-1,0-1 1,0 0 0,0 0-1,0 0 1,0-1 0,0 1-1,0 0 1,1-1 0,-1 1-1,0-1 1,1 0-1,9 2 6,-1-2-1,0 0 1,1 0 0,-1-1 0,0 0-1,0-1 1,0 0 0,0-1 0,0-1-1,0 1 1,-1-1 0,1-1-1,-1 0 1,0-1 0,-1 0 0,1 0-1,6-7-5,-6 5 1,-1-1-1,0 0 1,0 0-1,-1-1 1,0 0 0,-1-1-1,0 0 1,-1 0-1,0 0 1,-1-1-1,0 1 1,-1-1-1,0 0 1,-1-1-1,1-9 0,-1-3-2,-2-1 0,-1-3 2,-52 159 162,50-121-161,-1 0 0,1 0 0,1 0 0,0 0 0,0 0 1,0 1-1,1-1 0,1 0 0,0 0 0,0 1 0,0-1 0,2 3-1,0-6-2,-1 1 0,1-1 0,0 0 0,0 0 0,0-1 0,1 1 0,0-1 0,0 1 0,1-1 0,-1-1 0,1 1 0,0-1 0,1 1-1,-1-1 1,1-1 0,-1 1 0,4 0 2,-2 0-3,0-1 0,1 0-1,-1 0 1,1-1 0,0 0-1,0 0 1,0-1 0,0 0-1,0 0 1,0-1 0,0 0-1,0 0 1,0-1 0,0 0-1,0-1 1,0 0 0,0 0-1,-1 0 1,1-1 0,6-4 3,13-7-62,-2-1 0,1-1 1,-2-1-1,22-21 62,-37 32-24,13-13-34,-1-1 0,0 0 1,-2-1-1,3-6 58,-11 13-10,-1 0 1,-1 0-1,0-1 1,-1 0-1,-1-1 1,0 0-1,2-9 10,-5 2 54,-4 22-53,0 1 0,0 0 1,0 0-1,1-1 0,-2 1 0,1 0 0,0 0 1,0-1-1,0 1 0,0 0 0,0 0 1,0-1-1,0 1 0,0 0 0,0 0 1,0 0-1,0-1 0,0 1 0,-1 0 0,1 0 1,0 0-1,0-1 0,0 1 0,0 0 1,-1 0-1,1 0 0,0 0 0,0 0 1,0-1-1,-1 1 0,1 0 0,0 0 0,0 0 1,0 0-1,-1 0 0,1 0 0,0 0 1,0 0-1,-1 0 0,1 0 0,0 0 1,0 0-1,-1 0 0,1 0 0,0 0 0,0 0 1,-1 0-1,1 0 0,0 0 0,0 0 1,0 0-1,-1 0-1,-7 3 10,-1 0 0,1 0 0,0 0 0,0 1 0,1 0 0,-1 0 1,1 1-1,0 0 0,0 1 0,-1 1-10,-20 18 63,-20 22-63,35-33 0,0 1-1,1 1 1,0 0 0,-6 12 0,15-22 0,-1 1-1,1-1 1,0 1 0,1 0 0,-1 0 0,1 0-1,1 0 1,-1 0 0,1 0 0,1 1-1,-1-1 1,1 0 0,0 1 0,1-1 0,0-3-1,0 0 1,0 0 0,1 0-1,0-1 1,-1 1-1,1 0 1,1-1-1,-1 0 1,0 1-1,1-1 1,0 0 0,-1 0-1,1-1 1,0 1-1,1 0 1,-1-1-1,0 0 1,1 0-1,-1 0 1,1 0 0,1 0 0,3 2-2,1-1 0,-1 0 0,1 0 0,0-1 0,0 0 0,0-1 0,0 0 0,6 0 2,-8-1-2,-1 0 1,0 0 0,0-1 0,0 0 0,0 0 0,0-1 0,0 0 0,0 0 0,0 0 0,-1-1 0,1 0 0,-1 0 0,0 0 0,0 0 0,0-1 0,0 0 0,0 0 0,-1 0 0,0-1 0,0 0 0,0 0 0,0 0 0,-1 0 0,0 0 0,0-1 0,0 1 0,0-4 1,7-16-1,-2-2 0,-1 1 0,-1-1 0,-2 0 0,1-20 1,-2 24 2,7-52 3,5-48-316,25-91 311,-8 109-259,-18 61 314,-1 0 0,-2-3-55,-11 45 40,1-1-1,-1 0 1,0 1-1,1-1 1,-1 0-1,0 1 1,-1-1-1,1 0 1,0 0-1,-1 1 1,0-1-1,0 0-39,1 2 17,0 1 0,0 0 0,-1-1 0,1 1 0,0-1 0,-1 1 0,1-1-1,0 1 1,-1 0 0,1-1 0,-1 1 0,1 0 0,0-1 0,-1 1 0,1 0 0,-1 0 0,1-1 0,-1 1 0,1 0 0,-1 0 0,1 0 0,-1 0-1,0 0-16,0 0 24,-1 0-1,1 0 0,-1 0 1,1 1-1,-1-1 1,1 0-1,-1 1 0,1 0 1,0-1-1,-1 1 0,1 0 1,0 0-1,-1-1-23,-6 7 13,0 0 1,0 0-1,1 0 1,-1 1-1,2 0 1,-1 0-1,1 1 1,-4 7-14,-3 6-2,2 0 0,0 1 1,-1 5 1,6-11-1,0 1 0,2 0 1,0-1-1,0 2 0,2-1 1,1 0-1,0 0 0,1 1 0,1-1 1,0 0-1,2 1 0,0-1 1,3 9 0,0-7 0,1-1 1,1 0 0,0 0-1,2 0 1,0-1 0,0-1 0,2 0-1,0 0 1,1-1 0,1-1-1,14 13 0,-17-19-1,0 0-1,1-1 0,-1 0 0,2-1 0,-1 0 0,1-1 0,0 0 1,0-1-1,0-1 0,3 0 2,-10-2-1,0-1 0,-1 0 1,1-1-1,0 0 0,0 0 1,0 0-1,0 0 0,0-1 0,0 0 1,-1 0-1,6-2 1,-7 1-1,0 1 0,-1-1 0,1 0 0,0-1 1,-1 1-1,0 0 0,1-1 0,-1 0 0,0 0 0,0 0 0,-1 0 0,1-1 1,-1 1-1,1 0 0,-1-1 0,0 0 0,1-3 1,1-4-5,0 0 0,-1 0 0,0 0-1,-1-1 1,0 1 0,-1 0 0,0-1 0,-1 0-1,-1-1 6,-1-30-34,-8-36 34,3 31-38,3 27 28,3 15 22,0-1-1,0 1 1,0 0 0,1-1 0,0 1-1,0-6-11,1 12 4,0-1-1,0 1 0,0-1 0,0 1 0,0-1 0,0 1 1,0 0-1,0-1 0,1 1 0,-1 0 0,0 0 0,0 0 1,0 0-1,0 0 0,0 0 0,0 0 0,0 1 0,1-1 1,-1 0-1,0 0 0,1 1-3,107 18-43,-103-18 44,-1 0-1,1 0 0,-1 1 1,0-1-1,1 1 0,-1 0 1,0 1-1,0-1 0,-1 1 0,1 0 1,2 2-1,-5-3-1,-1 0 1,1 0-1,-1 0 1,1 0-1,-1 0 0,0 1 1,0-1-1,0 1 1,0-1-1,0 1 1,0-1-1,-1 1 1,1 0-1,-1-1 1,0 1-1,0-1 1,0 1-1,0 0 0,0-1 1,0 1-1,-1 0 1,-3 18 20,-2 0 0,0 0-1,-1 0 1,0-1 0,-2-1-1,-1 1 1,-9 14-20,7-15 24,2 1 1,0 0-1,1 0 0,2 1 1,0 0-1,1 0 0,-1 9-24,6-25 5,1 0 0,-1-1 0,1 1-1,0 0 1,1 0 0,-1 0 0,1 0-1,0-1 1,0 1 0,0 0 0,2 3-5,-2-6 2,1 0 0,-1 1 1,0-2-1,1 1 0,-1 0 1,1 0-1,0 0 0,-1-1 1,1 1-1,0-1 0,0 1 0,0-1 1,0 0-1,0 0 0,0 0 1,1 0-1,-1 0 0,0 0 1,1-1-1,-1 1 0,0-1 1,1 1-1,-1-1 0,1 0-2,7 0-2,1 0 0,0-1 0,-1-1-1,1 1 1,-1-2 0,1 1-1,-1-2 1,0 1 0,0-1-1,-1-1 1,1 1 0,-1-2-1,0 1 1,3-3 2,5-5-25,0 0 0,-1-1 0,-1 0 0,0-1 0,0-1 0,8-13 25,-15 18-26,0-1 0,0 0 0,-1 0 0,-1-1 0,0 1 0,0-2 0,-2 1 0,1 0 0,-2-1 0,0 0 0,0 0 0,-2 0 0,1-5 26,-2 14-2,0 0 0,-1 0 0,0 0 0,0 1-1,0-1 1,0 0 0,0 1 0,-1-1 0,0 0-1,-1 0 3,3 3 4,-1 1-1,0 0 1,0 0-1,0 0 1,1 0-1,-1-1 1,0 1-1,0 0 1,-1 1-1,1-1 1,0 0-1,0 0 1,0 0-1,0 1 1,-1-1-1,1 0 1,0 1-1,-1-1 1,1 1-1,-1 0 1,1-1-1,0 1 1,-1 0-1,1 0 1,-1 0-1,1 0 1,-1 0-1,1 0 1,0 0-1,-1 1 1,1-1-1,-1 0 1,1 1-1,0-1 1,0 1-1,-1 0-3,-3 1 11,1 1 0,1 0 1,-1-1-1,0 2 0,1-1 0,-1 0 0,1 1 0,0-1 0,-1 2-11,-27 40 62,22-29-54,1 0 1,1 0-1,0 1 0,1 0 1,0 0-1,-2 18-8,6-27 0,1 0 0,1 1-1,-1-1 1,1 0 0,1 0-1,0 0 1,1 8 0,-1-11-2,0-1 0,1 1 1,0-1-1,-1 0 0,2 1 0,-1-1 0,0 0 0,1 0 0,-1 0 0,1-1 0,0 1 1,1-1-1,3 4 2,-1-2 0,1 0-1,-1-1 1,1 0 0,1 0 0,-1 0 0,1-1-1,-1 0 1,1-1 0,0 0 0,0 0 0,0 0 0,0-1-1,0 0 1,0-1 0,1 0 0,-1 0 0,0-1-1,0 0 1,0 0 0,0-1 0,0 0 0,0 0 0,0-1-1,-1 0 1,3-2 0,0 1 1,-1-1 0,0 0 0,0 0 0,0-1 0,-1-1 0,0 1 0,0-1 0,-1-1 0,0 1 0,0-1 0,-1 0 0,1-1 0,-2 0 0,0 0 0,0 0 0,0 0 0,-1-1 0,-1 0 0,3-9-1,-2-6 7,-2 1-1,-1-1 1,-1 1-1,-1-1 0,-1 1 1,-1 0-1,-4-13-6,-4-56 14,11 92-14,0 1 0,-1 0 0,1 0-1,0-1 1,0 1 0,0 0 0,0 0 0,1 0 0,-1-1-1,0 1 1,0 0 0,0 0 0,0 0 0,0-1-1,0 1 1,0 0 0,0 0 0,0 0 0,0-1 0,1 1-1,-1 0 1,0 0 0,0 0 0,0 0 0,0 0 0,0-1-1,1 1 1,-1 0 0,0 0 0,0 0 0,0 0 0,1 0-1,-1 0 1,0 0 0,0 0 0,0 0 0,1 0-1,-1 0 1,0 0 0,0 0 0,0 0 0,1 0 0,-1 0-1,0 0 1,0 0 0,0 0 0,1 0 0,-1 0 0,0 0-1,0 0 1,0 0 0,1 0 0,-1 0 0,0 0 0,0 0-1,0 1 1,1-1 0,-1 0 0,0 0 0,0 0 0,0 0-1,0 1 1,0-1 0,0 0 0,1 0 0,-1 0-1,0 0 1,0 1 0,0-1 0,19 16-19,-14-11 15,51 42-16,-33-30 11,-1 2 1,-1 0-1,-1 1 0,14 18 9,-30-33 1,1 1 0,-1 0 0,-1 0 0,1 1 0,-1-1 0,0 1 0,-1-1 0,1 1 0,-1 0 0,-1 0 0,1 0 0,-1 0 0,0 0 1,-1 0-1,0 1 0,0-1 0,0 0 0,-1 0 0,0 0 0,-2 7-1,0-4 1,0-1 0,-1 1 0,0-1 0,0 0 0,-1 0 0,0-1 1,-1 1-1,1-1 0,-2 0 0,-2 3-1,-7 4 26,-1-1 1,0 0 0,0-1-1,-6 2-26,78-59 107,-18 14-87,143-115-46,-140 116 10,-40 28 15,1 1 0,0-1 0,0 1 0,0-1 0,0 1 0,0-1 0,0 1 0,0 0 0,-1-1 0,1 1 0,0 0 0,0 0 0,0 0 0,0 0 0,0 0 0,0 0 0,0 0 0,0 0 0,0 0 0,0 0 0,0 1 0,0-1 0,0 0 1,0 1-2,0 0 1,-1 0-1,1 0 0,0-1 1,-1 1-1,1 0 1,-1 0-1,1 0 0,-1 0 1,1 0-1,-1 0 0,0 0 1,0 0-1,1 0 1,-1 0-1,0 0 0,0 0 1,0 0-1,0 0 1,0 0-1,-1 1 2,1 7-3,-2-1 0,1 1 0,-1-1 0,-1 1 0,-1 3 3,-26 61-8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0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10202,'2'12'152,"7"12"-152,-1 11 8,18 30-1120,2 0-1185,5 4 1449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37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122 118 1232,'-14'-87'606,"8"59"633,4 25-397,2 6-8,1 34 61,2 11-696,-2 1-1,-2 0 1,-3 11-199,-21 129 59,-20 57-59,42-232-364,-1 0 1,0 0-1,-1 0 1,-6 12 363,8-23-448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38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1 238 2697,'1'-2'21,"1"0"0,0 0 0,-1 0 0,1 0 0,0 0 0,0 1 0,0-1 0,0 1 0,1-1 0,-1 1 0,0 0 0,0 0 0,1 0 0,-1 0 0,1 0 0,-1 1 0,1-1-21,14-5-119,440-186 69,-437 181-23,-20 11 92,0 0-1,1-1 0,-1 1 0,0 0 1,0 0-1,0-1 0,1 1 0,-1 0 1,0 0-1,0 0 0,1 0 1,-1-1-1,0 1 0,0 0 0,1 0 1,-1 0-1,0 0 0,0 0 1,1 0-1,-1 0 0,0 0 0,1 0 1,-1 0-1,0 0 0,1 0 1,-1 0-1,0 0 0,0 0 0,1 0 1,-1 0-1,0 0 0,1 0 0,-1 0 1,0 0-19,2 22 748,5 68 107,-4-51-612,-1 0 0,-2 3-243,-11 217 238,5-153-210,6-99-26,0 4 3,0 0 0,-1-1 0,0 1 0,-1 0 0,0-1 0,-1 1 0,0-1 0,-3 7-5,6-17 1,-1 0 1,1 0 0,0 0 0,0 0 0,0 0 0,0 0 0,0 0 0,0 0 0,-1 0 0,1 0-1,0 0 1,0 0 0,0 0 0,0 0 0,0 0 0,0 0 0,0 0 0,-1 0 0,1 0-1,0 0 1,0 0 0,0-1 0,0 1 0,0 0 0,0 0 0,0 0 0,0 0 0,0 0-1,-1 0 1,1 0 0,0 0 0,0 0 0,0-1 0,0 1 0,0 0 0,0 0 0,0 0 0,0 0-1,0 0 1,0 0 0,0-1 0,0 1 0,0 0 0,0 0 0,0 0 0,0 0 0,0 0-1,0 0 1,0 0 0,0-1 0,0 1 0,0 0 0,0 0 0,0 0 0,0 0 0,0 0-1,0 0 1,1 0 0,-1-1 0,0 1 0,0 0-2,0-13 67,7-12-90,1 0 0,2 1-1,0 0 1,1 1 0,2 0-1,0 0 1,1 2 0,17-21 23,-27 38 28,0-1 0,0 1 0,0-1 0,1 1 0,-1 0 0,1 1 0,0-1 0,0 1 0,2-1-28,-5 3 17,1 0-1,-1 0 0,0 1 0,0-1 1,1 1-1,-1-1 0,0 1 0,1 0 1,-1 0-1,0 0 0,0 0 0,1 0 1,-1 1-1,0-1 0,1 1 0,-1-1 1,0 1-1,0 0 0,0 0 0,0 0 1,0 0-1,0 0 0,0 0 0,2 2-16,27 22 101,-20-16-84,-1-1 1,2 1-1,-1-2 0,1 0 1,0 0-1,1-1-17,-9-4 2,0-1 0,0 0 0,1 0 0,-1 0 0,0 0 0,1-1 0,-1 1 1,0-1-1,1 0 0,-1-1 0,0 1 0,1-1 0,-1 0 0,0 0 0,0 0 0,1 0 0,-1-1 0,0 0 0,0 0 0,-1 0 0,3-1-2,8-7 5,0 0-1,-1-1 0,0-1 0,-1 0 1,0 0-1,3-7-4,4-5 3,-1-2-1,-1 0 1,0-4-3,-17 30 0,11-22-10,-9 10-4,-2 12 13,0 0 1,0-1-1,0 1 0,0 0 1,0 0-1,0 0 0,0-1 1,0 1-1,0 0 0,-1 0 1,1 0-1,0 0 0,0-1 1,0 1-1,0 0 0,0 0 1,-1 0-1,1 0 0,0 0 1,0 0-1,0 0 0,0 0 1,-1-1-1,1 1 0,0 0 1,0 0-1,0 0 0,0 0 1,-1 0-1,1 0 0,0 0 0,0 0 1,0 0-1,-1 0 0,1 0 1,0 0-1,0 0 0,0 0 1,-1 0-1,1 0 0,0 1 1,0-1-1,0 0 0,-1 0 1,-2 1 18,0 1 0,0 0-1,-1 0 1,1 0-1,0 0 1,1 1 0,-1-1-1,0 1 1,1 0-1,-1 0 1,1 0-1,0 0 1,0 0 0,0 0-1,0 0 1,-1 4-18,-2 5 93,0 1 1,0-1-1,1 1 0,0 3-93,2-8 23,0 0 0,1 0 0,0 0 0,0 0 0,1 0 0,0 0 0,1 0 0,-1 0 0,2 0 0,-1 0 0,1 0 0,0 0 0,1 0-23,0-2-31,-1-1-1,1 1 1,1-1-1,-1 0 0,1 0 1,0 0-1,0-1 1,0 1-1,1-1 1,0 0-1,-1 0 0,2 0 1,-1-1-1,0 0 1,1 0-1,-1 0 0,1-1 1,0 0 31,12 5-410,0-2 1,1-1 0,17 3 409,73 5-694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39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45 3433,'32'-45'1232,"-45"65"-1016,-4 1-144,9 7-24,-1 6 0,3 0 32,6 2 56,0-6 32,8-5 8,11 1-40,-2-5-48,9-4-40,-3-4 0,5-9-48,4-4-128,-2-10-624,-2-10-688,-7-9 872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39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 6161,'-3'0'172,"-1"1"0,0 0 0,0 0 0,0 1 0,0-1 0,1 1 0,-1 0 0,1 0-1,-1 0 1,0 1-172,-2 1 20,-1 1-1,1 0 0,0 1 0,0-1 0,0 1 0,1 1 1,0-1-1,0 1 0,1-1 0,0 1 0,0 1 1,0-1-1,1 0 0,0 1 0,1 0 0,-1 0 1,2-1-1,-1 5-19,-1 17-85,1 1-1,1-1 1,2 1 0,2-1 0,0 1 0,2-1-1,1 0 1,4 8 85,-8-28-40,0-1 0,1 0 0,1 0 0,-1 0 1,4 4 39,-6-11-3,-1 0 0,1 0-1,0 1 1,-1-1 0,1 0 0,0 0 0,0 0 0,0 0 0,0 0 0,0-1 0,0 1 0,0 0 0,0 0 0,0-1 0,0 1 0,1-1 0,-1 1 0,0-1 0,0 1 0,1-1 0,-1 0 0,0 1 0,0-1 0,1 0 0,-1 0 0,0 0 0,1 0 0,-1 0 0,0 0 0,1-1 0,-1 1 0,0 0 0,1-1 0,-1 1 0,0 0 0,0-1 0,0 0 0,0 1 0,2-2 3,15-12-1,0-2-1,-1 0 1,0-1 0,-2-1 0,14-19 1,6-6-49,-2 4-28,-4 4-121,2 1 1,25-21 197,-55 54-2,0-1 0,1 1 0,0-1 0,-1 1 0,1 0 0,0 0 0,0 0 0,0 0-1,0 0 1,-1 0 0,1 0 0,1 0 0,-1 1 0,0-1 0,0 1 0,0 0 0,0-1 0,0 1 0,0 0 0,0 0 0,1 1-1,-1-1 1,0 0 0,0 1 0,0-1 0,0 1 0,0-1 0,0 1 0,0 0 0,0 0 0,0 0 0,-1 0 0,1 1 0,0-1 0,0 0-1,-1 1 1,1-1 0,-1 1 0,1-1 2,3 5 8,-1 1-1,1 0 1,-1-1-1,0 1 0,-1 0 1,0 1-1,0-1 1,0 1-1,-1-1 0,0 2-7,9 50 64,-2 1 0,-1 42-64,-6-115 116,0-1 0,1 1 0,0 0 0,1 0 0,4-9-116,35-85-169,-33 84 88,2 1-1,0-1 0,6-6 82,-15 24-10,1 0-1,0 0 1,0 0-1,0 1 1,0-1-1,1 1 1,0 0-1,0 1 1,0-1-1,0 1 1,0 0-1,1 0 0,-1 0 1,1 1-1,0 0 1,1-1 10,-3 3-3,0 0 0,0 0 1,0 0-1,0 0 0,0 0 1,0 1-1,0-1 0,-1 1 1,1 0-1,0 1 0,0-1 0,-1 1 1,1-1-1,0 1 0,-1 0 1,0 0-1,1 1 0,-1-1 1,0 1-1,0 0 0,2 2 3,8 9-16,-1 1 0,0 0 0,-1 1 0,0 2 16,6 7-70,-4-6 6,-5-7-189,0 1 1,1-1-1,1-1 0,0 0 1,0 0-1,1-1 1,8 6 252,15-2-531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1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46 238 5521,'-4'4'58,"-1"1"-1,1 0 1,1-1-1,-1 1 1,0 1-1,1-1 1,0 0 0,1 1-1,-1 0 1,1 0-1,0-1 1,0 1-1,1 0 1,-1 1-1,2-1 1,-1 0-1,1 0 1,-1 0-1,2 1 1,-1-1 0,1 0-1,0 0 1,0 0-1,0 0 1,1 0-1,0 0 1,0 0-1,1-1 1,0 1-1,0-1 1,0 1-1,0-1 1,1 0 0,0 0-1,0-1 1,1 1-1,-1-1 1,1 0-1,0 0 1,0 0-1,2 1-57,-2-2-8,1-1 0,-1 1-1,1-1 1,-1 0 0,1 0 0,0-1-1,-1 0 1,1 0 0,0 0-1,0-1 1,0 0 0,0 0-1,1 0 9,3-1-10,-1-1-1,1 0 0,0 0 0,0-1 0,-1 0 0,0-1 0,6-3 11,9-6-21,0-2 1,-1 0 0,-1-1-1,-1-2 1,5-4 20,-12 9-12,-1 2-10,-1 0 0,0 0 0,-1-1 0,0 0 0,-1-1 0,0-1 22,-9 14-3,-1-1 1,1 0 0,-1 0 0,1 0-1,-1 0 1,0 1 0,1-1 0,-1 0-1,0 0 1,1 0 0,-1 0 0,0 0-1,0 0 1,0 0 0,0 0 0,0 0-1,0 0 1,0 0 0,0 0 0,0 1-1,0-1 1,-1 0 0,1 0 0,0 0-1,-1 0 1,1 0 0,-1 0 0,1 0-1,-1 1 1,1-1 0,-1 0 0,1 0-1,-1 1 1,0-1 0,1 0 0,-1 1-1,0-1 1,0 1 0,1-1 0,-1 1-1,0-1 1,0 1 0,0-1 0,0 1-1,0 0 1,0 0 0,0-1 0,0 1-1,1 0 1,-2 0 2,-5-1 66,1 0 0,-1 0 0,0 0 0,1 1 1,-1 0-1,-2 1-66,-13 3 326,7-1 243,30-10-255,-15 7-313,112-44 215,20-1-216,-96 34 2,1 2 1,0 2-1,1 1 0,-1 2 0,33 1-2,-59 3 2,0 0 0,-1 1-1,1 1 1,0-1-1,0 2 1,-1 0 0,0 0-1,1 0 1,4 4-2,-10-5 1,-1 1 0,1 0 0,0 1 0,-1-1 0,1 1 0,-1 0 0,0 0 0,0 0 0,-1 1 0,1-1 0,-1 1 0,0 0 0,0 0-1,0 0 1,-1 0 0,0 1 0,0-1 0,0 4-1,6 23 26,2 26-26,-5-27 28,8 28-28,-12-58-1,-1 1 0,0 0 1,1-1-1,0 1 0,-1 0 1,1-1-1,0 1 0,0-1 0,0 1 1,0-1-1,0 1 0,0-1 1,0 0-1,0 0 0,1 1 1,-1-1-1,0 0 0,1 0 1,-1 0-1,1 0 0,-1-1 1,1 1-1,0 0 0,-1-1 1,1 1-1,0-1 0,-1 1 1,1-1-1,0 0 0,-1 0 0,1 0 1,0 0-1,0 0 0,-1 0 1,1 0-1,0 0 0,0-1 1,-1 1-1,1-1 1,8-2-12,0-1 0,-1 0 0,1 0 0,-1-1 1,-1 0-1,2-2 12,-8 6-2,126-86-328,-55 36 82,-67 47 229,24-16-73,-1 0 1,-1-2-1,-1-1 1,23-26 91,-50 49 3,0 0 0,1 0 1,-1 0-1,0 0 0,0 0 1,0 0-1,0 0 0,0 0 1,1 0-1,-1 0 0,0 0 1,0 0-1,0-1 0,0 1 0,0 0 1,0 0-1,0 0 0,1 0 1,-1 0-1,0 0 0,0 0 1,0-1-1,0 1 0,0 0 1,0 0-1,0 0 0,0 0 1,0 0-1,0-1 0,0 1 1,0 0-1,0 0 0,0 0 1,0 0-1,0 0 0,0-1 0,0 1 1,0 0-1,0 0 0,0 0 1,0 0-1,0 0 0,0-1 1,0 1-1,0 0 0,0 0 1,0 0-1,0 0 0,0 0 1,-1-1-1,1 1 0,0 0 1,0 0-1,0 0 0,0 0 0,0 0 1,0 0-4,-8 2 121,-26 17 282,0 2 0,-10 11-403,24-18 80,0 2 0,2 1 1,0 0-1,1 1 0,-10 13-80,21-24 9,0 1-1,1 0 1,0 0-1,0 1 0,1 0 1,0-1-1,0 1 1,1 1-1,0-1 1,1 0-1,0 1 1,0-1-1,1 1 1,0 0-1,1 8-8,0-14-1,1 0 0,-1 0 1,1 0-1,0-1 0,1 1 0,-1 0 0,0 0 0,1-1 0,0 1 1,0-1-1,0 1 0,0-1 0,1 0 0,-1 0 0,1 0 0,0 0 1,0-1-1,0 1 0,0-1 0,0 1 0,0-1 0,1 0 0,-1 0 1,1-1-1,0 1 0,-1-1 0,3 1 1,6 1-4,0 0-1,0-1 1,0-1-1,0 0 1,0 0-1,0-2 1,0 1-1,12-3 5,38-7-28,-1-3-1,0-3 1,53-21 28,23-17-129,16-14 129,-56 20-35,51-35 35,-131 73 0,-1-1 0,-1-1 0,0 0 0,8-10 0,-19 19 0,-1-1 0,1 0 0,-1 0 0,0 0 0,1 0 0,-2-1 0,1 1 0,-1-1 0,1 0 0,-1 1 0,0-1 0,-1 0 0,1 0 0,-1-1 0,0 1 0,-1 0 0,1 0 0,-1-2 0,0 5 1,0 0 0,-1 0 1,1 0-1,-1 0 0,1 1 0,-1-1 1,0 0-1,1 0 0,-1 1 0,0-1 1,0 1-1,0-1 0,0 1 0,-1-1 1,1 1-1,0 0 0,-1-1 0,1 1 0,-1 0 1,1 0-1,-1 0 0,1 0 0,-1 0 1,0 0-1,0 1 0,1-1 0,-1 1 1,0-1-1,0 1 0,0-1 0,0 1 0,1 0 1,-1 0-1,0 0 0,0 0 0,-1 0-1,-5 1 11,0 0-1,1 0 0,-1 0 1,0 1-1,1 0 0,0 1 0,0 0 1,-4 1-11,-10 8 24,0 0 1,1 1-1,1 1 1,0 1-1,0 1 1,2 0-1,0 2 0,-9 12-24,12-14 16,2 1 0,1 0 0,0 1 0,1 0-1,0 1 1,2-1 0,0 2 0,2-1-1,0 1 1,0 5-16,4-15-5,0 0 0,1 1 0,0-1 0,1 10 5,0-18-1,0 0-1,0 1 1,1-1-1,-1 0 1,0 0-1,1 1 1,0-1-1,-1 0 1,1 0-1,0 0 1,0 0-1,0 0 1,1 0-1,-1 0 1,0 0-1,1 0 1,-1-1-1,1 1 1,0 0-1,-1-1 1,1 1-1,0-1 1,0 0-1,0 0 1,1 1 1,2-1-3,-1 0 0,1 0 1,-1 0-1,1-1 0,-1 0 0,1 0 1,-1 0-1,1 0 0,0-1 0,-1 0 1,1 0-1,-1 0 0,0 0 0,1-1 1,-1 0-1,0 1 0,0-2 0,0 1 1,0 0-1,3-3 3,12-9-1,-1 0 1,0-1-1,8-10 1,-23 23-1,32-34-49,-1-1 0,-2-1-1,-1-2 1,10-20 50,-38 56-5,-1 0-1,0 1 1,1-1-1,-2-1 1,1 1-1,0 0 1,-1 0 0,0-1-1,0 1 1,0 0-1,-1-1 1,1-1 5,-1 6 0,0 0 0,-1 0 0,1 0 0,0-1-1,0 1 1,0 0 0,0 0 0,0 0 0,0 0 0,0-1 0,0 1 0,0 0 0,0 0 0,-1 0 0,1 0 0,0 0 0,0 0 0,0-1 0,0 1 0,0 0 0,-1 0 0,1 0 0,0 0 0,0 0 0,0 0-1,0 0 1,-1 0 0,1 0 0,0 0 0,0 0 0,0 0 0,0 0 0,-1 0 0,1 0 0,0 0 0,0 0 0,0 0 0,0 0 0,-1 0 0,1 0 0,0 0 0,0 0 0,0 0 0,0 0 0,-1 0-1,1 0 1,0 0 0,0 1 0,0-1 0,0 0 0,0 0 0,-1 0 0,1 0 0,0 0 0,-9 8 7,5-4-1,0 1 1,0 1-1,0-1 1,1 0 0,0 1-1,0 0 1,1-1-1,-1 1 1,1 0 0,0 1-1,1-1 1,0 0-1,0 0 1,0 1 0,0-1-1,1 0 1,0 1-1,1-1 1,0 1-1,0-1 1,1 6-7,0-5 0,0 1 0,1-1 0,0 0 0,0-1 1,0 1-1,1-1 0,0 1 0,0-1 0,1 0 0,-1 0 0,1-1 0,1 1 0,-1-1 0,1 0 0,0-1 1,0 0-1,0 0 0,6 3 0,-3-3-2,1-1-1,0 1 1,0-2 0,1 0 0,-1 0 0,0 0-1,1-1 1,-1-1 0,1 0 0,-1-1-1,1 0 1,-1 0 0,0-1 0,1 0 0,-1-1-1,5-2 3,22-8-12,0-2-1,-2-2 0,25-15 13,-42 22-13,-1 0-1,0-1 1,-1-1-1,0 0 1,-1-1 0,0-1-1,-1 0 1,0-1-1,7-12 14,-20 26-4,-1-1 1,1 1-1,0 0 1,0-1-1,0 1 1,0 0-1,0 0 0,0 0 1,1 0-1,-1 0 1,0 0-1,1 0 4,-1 1 0,-1 0-1,0 0 1,1 0 0,-1 0-1,0 0 1,0 0 0,1 0 0,-1 0-1,0 0 1,0 0 0,1 0-1,-1 1 1,0-1 0,0 0-1,0 0 1,1 0 0,-1 0 0,0 0-1,0 1 1,0-1 0,0 0-1,1 0 1,-1 1 0,0-1-1,0 0 1,0 0 0,0 0 0,0 1-1,0-1 1,1 0 0,-1 0-1,0 1 1,0-1 0,0 0-1,0 0 1,0 1 0,0-1-1,0 0 1,0 1 0,-1 39 50,0-29-18,-1 33 54,-7 218 72,11-217-157,0-29 0,-2 1 0,0 0 0,-2 13-1,2-30 0,0 0 1,0 0-1,0 0 1,0 0-1,0 0 1,-1 0-1,1 0 0,0 0 1,0 0-1,0 0 1,0 0-1,0 0 1,0 0-1,0 0 1,0 0-1,0 0 1,0 0-1,0 0 1,0 0-1,0 0 0,0 1 1,0-1-1,0 0 1,0 0-1,0 0 1,-1 0-1,1 0 1,0 0-1,0 0 1,0 0-1,0 0 1,0 0-1,0 0 1,0 0-1,0 0 0,0 0 0,-2-11 11,-1-19 4,1 0-7,1 13-5,0 0-1,0-1 0,2 1 0,0 0 0,1-3-2,-1 15 0,0 0 0,1 0 0,0 0 0,-1 0 0,1 0 0,1 0 0,-1 0 0,1 1 0,0-1 0,0 1 0,0 0 0,1 0 0,-1 0 0,1 0 0,0 1 0,0-1 0,0 1 0,1 0 0,0-1 0,43-20-8,0 1-1,1 3 1,39-10 8,55-23-30,-117 42 24,0-2 0,-1-1-1,0-1 1,4-5 6,-23 16 1,-1 0-1,0-1 1,0 0-1,0 0 1,0 0-1,-1 0 1,0-1-1,1-1 0,-4 6 3,-1 0 0,1 0-1,-1 0 1,1 0-1,-1 0 1,1-1 0,-1 1-1,0 0 1,1 0-1,-1 0 1,0 0-1,0 0 1,0 0 0,0-1-1,0 1 1,0 0-1,0 0 1,0 0-1,0 0 1,-1 0 0,1 0-1,0-1 1,-1 1-1,1 0 1,-1 0 0,1 0-1,-1 0 1,1 0-1,-1 0 1,0 1-1,0-1 1,1 0 0,-1 0-1,0 0 1,0 1-1,0-1 1,0 0-1,0 1 1,0-1 0,0 1-1,0-1 1,0 1-1,0-1 1,0 1-1,0 0 1,0 0 0,-1-1-1,1 1 1,-1 0-3,-3-1 11,1 0 1,-1 1-1,0 0 0,0-1 1,0 1-1,0 1 0,1-1 1,-1 1-1,0 0 1,0 0-1,1 0 0,-1 1 1,0-1-1,1 1 0,0 0 1,-1 1-1,1-1 0,0 1 1,0 0-1,0 0 1,1 0-1,-1 0 0,1 1 1,-1-1-1,1 1 0,0 0 1,0 2-12,0-2 3,0 0 0,0 0 0,1 1 0,0 0 0,0-1 0,0 1 0,0 0 0,1 0 0,0 0 0,0 0 0,0 0 0,1 0 0,0 0 0,0 0 0,0 0 0,0 0 0,1 0 0,0 0 0,0 0 0,0 0 0,1 0 0,-1 0 0,1 0 0,1-1 0,-1 1 0,1 0-3,4 4-51,0-1 1,0-1-1,1 1 0,0-1 0,0 0 0,1-1 1,0 0-1,0-1 0,0 1 0,1-2 0,9 4 51,18 9-690,20 4 690,48 12-403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2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337 673 3977,'30'-19'1393,"26"-22"-1393,-55 41 16,-1 0 0,1-1 0,-1 1-1,1-1 1,-1 1 0,1-1-1,-1 1 1,1-1 0,-1 1 0,1-1-1,-1 1 1,0-1 0,1 1-1,-1-1 1,0 0 0,0 1 0,1-1-1,-1 0 1,0 1 0,0-1-1,0 0 1,0 1 0,0-1 0,0 0-1,0 1 1,0-1 0,0 0-1,0 1 1,0-1 0,0 0 0,-1 1-1,1-1 1,0 0 0,0 1-1,-1-1 1,1 1 0,0-1-16,-19-12 228,13 10-157,0-1-63,1 0 1,-1 1 0,0 0-1,0 0 1,0 1-1,0 0 1,0 0 0,0 0-1,-1 1 1,1 0 0,-1 0-1,1 0 1,-1 1-1,1 0 1,-1 0 0,1 1-1,-4 0-8,-9 2 81,1 0 0,-1 1 0,1 1-1,0 1 1,0 0 0,1 1 0,0 1-1,0 1 1,-1 2-81,9-7 26,2 1 0,-1 1 0,0-1 0,1 1 0,0 1 0,1-1 0,-1 1 0,1 0 1,1 1-1,-1-1 0,1 1 0,0 0 0,1 1 0,0-1 0,1 1 0,-1 0 0,1 0 0,1 0 0,0 1-26,1-7-9,1 1 1,-1-1-1,1 0 1,0 0-1,0 0 1,1 0-1,-1 0 1,0 0-1,1 0 0,0 0 1,0 0-1,0 0 1,0 0-1,0 0 1,1 0-1,-1-1 1,1 1-1,0-1 1,0 1-1,2 1 9,-2-2-11,0 0 1,1 0-1,-1-1 0,1 1 1,0-1-1,0 0 0,-1 0 1,1 0-1,0 0 0,0 0 1,0-1-1,0 1 0,0-1 1,0 0-1,0 0 0,0 0 1,0 0-1,0 0 1,0-1-1,0 1 0,0-1 1,1 0 10,16-5-22,0-1-1,-1-1 1,0-1 0,0 0 0,-1-2 0,2-1 22,17-13-20,-1-1 1,12-14 19,-32 25 11,0 0 1,-1-1-1,-1 0 1,0-1-1,-1-1 1,-1 0-1,-1-1 1,-1 0 0,0-1-1,-1 0 1,-1 0-1,-1-1 1,-1 0-1,-1 0 1,-1-1-1,-1 1 1,-1-1 0,0-18-12,-1 0 278,-2-1 0,-2 0 0,-1 1 1,-3 0-1,-1 0 0,-2-2-278,4 28 537,5 14-528,1 0 0,0 0 0,0 0 0,0-1 0,0 1 0,0 0 0,0 0 0,0 0 0,-1 0-1,1 0 1,0 0 0,0 0 0,0 0 0,0 0 0,0 0 0,0 0 0,-1 0 0,1 0 0,0 0 0,0 0 0,0 0 0,0 0-1,0 0 1,0 0 0,-1 0 0,1 0 0,0 0 0,0 1 0,0-1 0,0 0 0,0 0 0,0 0 0,0 0 0,0 0 0,-1 0-1,1 0 1,0 0 0,0 0 0,0 1 0,0-1 0,0 0 0,0 0 0,0 0 0,0 0 0,0 0 0,0 0 0,0 0-1,0 1 1,0-1 0,0 0-9,-6 32 331,5 51-291,3 0 1,10 55-41,2 24 2,18 610 59,-32-754-61,0-7-8,1 1 0,0-1-1,1 0 1,0 0 0,1 2 8,-3-12-4,0 0 1,0-1 0,1 1 0,-1 0 0,0 0 0,0 0 0,1-1 0,-1 1-1,1 0 1,-1 0 0,1-1 0,-1 1 0,1 0 0,-1-1 0,1 1 0,0-1-1,-1 1 1,1 0 0,0-1 0,0 0 0,-1 1 0,1-1 0,0 1 0,0-1-1,-1 0 1,1 0 0,0 1 0,0-1 0,0 0 0,0 0 3,1 0-6,-1-1 0,1 1 1,0-1-1,0 1 0,-1-1 0,1 0 1,-1 1-1,1-1 0,-1 0 1,1 0-1,-1 0 0,1-1 0,-1 1 1,0 0-1,0 0 0,1-1 6,13-14-41,0-1 0,-1-1 0,-1 0 0,-1-1 0,0-1 0,-2 0 0,0 0 0,-1-1 0,-1 0 0,-1 0 0,-1-1-1,-1 0 1,-1 0 0,1-22 41,-4 34 18,-1 0 0,-1 0 0,0 0 0,0 0 0,-1 0 0,0 0 0,-1 0 0,0 1 0,-1-1 0,0 1 0,0 0 0,-1 0 0,0 0 0,-1 1 0,0-1 0,0 1 0,0 1 0,-1-1 0,-1 1 0,1 0 0,-1 1 0,0 0 0,0 0 0,-7-3-18,-10-5 137,-17-12 181,41 26-313,1 0 0,-1-1 0,1 1 0,-1 0 0,0-1 0,1 1 0,-1-1 0,1 1 0,-1-1 1,1 1-1,0-1 0,-1 1 0,1-1 0,0 0 0,-1 1 0,1-1 0,0 1 0,-1-1 0,1 0 0,0 1 0,0-1 0,0 0 0,0 1 0,0-1 0,0 0 0,0 0 0,0 1 0,0-1 0,0 0 0,0 1 0,0-1 0,0 0 0,0 1 0,1-1 0,-1 0 0,0 1 0,1-1 0,-1 1 0,0-1 0,1 0 0,-1 1 0,1-1 0,-1 1 0,1-1 1,-1 1-1,1-1 0,-1 1 0,1 0 0,-1-1 0,2 1-5,4-5-3,2 1 0,-1 0 0,0 1 0,8-3 3,-9 3-8,205-76-489,-55 24 318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4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73 814 2769,'-1'0'22,"0"0"0,1 0 0,-1 0 0,1 0 0,-1 0 0,0 0 0,1 0 0,-1 0 0,1 0 0,-1-1 0,0 1 0,1 0 0,-1 0 0,1-1 0,-1 1 0,1 0 0,-1-1 1,1 1-1,-1 0 0,1-1 0,-1 1 0,1-1 0,0 1 0,-1-1 0,1 1 0,0-1 0,-1 1 0,1-1 0,0 1 0,0-1 0,-1 0 0,1 1 0,0-1 0,0 1 0,0-1-22,1-31-456,0 25 547,7-43-175,8-22 84,-3 15 528,5-51-528,-14 51 224,-3-1 0,-3 1-1,-2 0 1,-2 0-1,-3 0 1,-3-3-224,11 58 30,-11-40 392,11 40-377,0 0 0,0 0 0,1 1 0,-1-1 0,0 0-1,-1 1 1,1-1 0,0 1 0,0-1 0,-1 1-1,1-1 1,-1 1 0,1 0 0,-1 0 0,1 0-1,-1 0 1,0 0 0,-1-1-45,3 2 16,-1 0-1,0 0 1,1 0 0,-1 0 0,1 0-1,-1 0 1,1 0 0,-1 0 0,0 0-1,1 0 1,-1 0 0,1 0 0,-1 0-1,1 0 1,-1 0 0,1 1 0,-1-1-1,1 0 1,-1 0 0,1 1 0,-1-1-1,1 0 1,-1 1 0,1-1 0,-1 1-1,1-1 1,0 0 0,-1 1 0,1-1-1,0 1 1,-1-1 0,1 1 0,0-1-1,-1 1 1,1-1-16,-6 24 195,5-19-168,-9 66-7,3 1 0,3 0 0,3 0 0,3 0-1,3 0 1,6 13-20,-6-37-46,-1-9 112,2 0 0,5 16-66,-8-44-80,0-1 1,1 1 0,0-1 0,0 1-1,1-1 1,1-1 0,0 1 0,0-1 0,1 0-1,4 5 80,5-2-706,-2-10 272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4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11 629 5553,'-5'-37'539,"1"0"0,2 0 0,3-20-539,-1 54 10,0 0 1,1 1 0,-1-1 0,1 0 0,0 0 0,0 1-1,0-1 1,0 1 0,0-1 0,0 1 0,1-1 0,0 1 0,-1 0-1,1 0 1,0-1 0,0 1 0,0 1 0,0-1 0,0 0-1,1 0 1,-1 1 0,0-1 0,1 1 0,-1 0 0,3-1-11,-5 2-1,92-47-437,-8 5-1175,50-35 1613,-111 62-127,-1-1 0,0 0 1,-2-2-1,0 0 0,-1-2 0,0 0 0,12-20 127,-11 3 150,-19 36-104,0-1-1,-1 1 1,1-1 0,-1 0 0,1 1 0,-1-1 0,0 1-1,1-1 1,-1 0 0,0 1 0,0-1 0,0 0 0,0 1-1,-1-1 1,1 0 0,0 1 0,-1-1 0,1 0 0,-1 1-1,1-1 1,-1 0-46,0 2 13,1 0-1,0 0 0,0 0 1,0 0-1,0-1 1,0 1-1,-1 0 1,1 0-1,0 0 0,0 0 1,0 0-1,0 0 1,0 0-1,-1 0 1,1 0-1,0 0 0,0 0 1,0 0-1,0 0 1,-1 0-1,1 0 1,0 0-1,0 0 0,0 0 1,0 0-1,-1 0 1,1 0-1,0 0 1,0 1-1,0-1 0,0 0 1,0 0-1,-1 0 1,1 0-1,0 0 1,0 0-1,0 0 0,0 0 1,0 1-1,0-1 1,0 0-1,-1 0 1,1 0-1,0 0 0,0 1 1,0-1-1,0 0-12,-3 4 102,1 1-1,-1 0 0,1 0 1,0 0-1,1 0 0,-1 0 1,0 5-102,-3 9 117,-24 99 290,6 2 0,-2 61-407,-11 34 74,35-215-73,-1 43-11,7-26 2,-4-17 8,-1 1 0,0-1 0,1 0 0,-1 1 0,0-1 0,1 0 0,-1 0 0,1 1 0,-1-1 0,0 0 0,1 0 0,-1 0 0,1 0 0,-1 0 0,1 0-1,-1 0 1,1 1 0,-1-1 0,1 0 0,-1-1 0,0 1 0,1 0 0,-1 0 0,1 0 0,-1 0 0,1 0 0,-1 0 0,1 0 0,-1-1 0,0 1 0,1 0 0,0-1 0,8-5 6,0 0 0,0 0 1,0-1-1,0-1 1,-1 0-1,-1 0 0,6-6-6,24-26 28,-32 37-29,17-19 39,2 2-1,1 1 0,16-10-37,-33 24 19,-1 1 0,1 0-1,0 0 1,0 1 0,0 0 0,1 0 0,-1 1-1,1 0 1,-1 1 0,1 0 0,0 0 0,-1 0 0,1 1-1,0 1 1,5 0-19,43 12 24,-38-8-48,1-1 0,-1 0 0,20 0 24,-31-4-17,0 0-1,-1-1 1,1 0-1,0 0 1,-1-1 0,1 0-1,-1 0 1,1 0-1,-1-1 1,0 0-1,0-1 1,2-1 17,10-7-83,-1 0 0,-1-1 1,0-1-1,11-12 83,-19 17-34,0-1-1,-1 1 1,-1-1-1,0-1 1,0 1-1,-1-1 0,0-1 1,4-10 34,-8 15-10,0 0 0,0 0 0,-1 0 0,0 0 0,0 0 0,-1-1 10,1 7 0,-1 0 0,0-1 1,0 1-1,0 0 0,0 0 1,0 0-1,0-1 0,0 1 1,-1 0-1,1 0 0,0-1 1,-1 1-1,1 0 0,-1 0 0,1 0 1,-1 0-1,1 0 0,-1 0 1,0 0-1,1 0 0,-1 0 1,0 0-1,0 0 0,0 0 1,0 0-1,0 1 0,0-1 0,0 0 1,0 1-1,0-1 0,0 1 1,0-1-1,-1 1 0,1-1 1,-1 1-1,1 0 3,-1 0 0,1 0 0,-1 0 0,1 0 0,-1 1 0,1-1 0,-1 0 1,1 1-1,-1-1 0,1 1 0,-1-1 0,1 1 0,0 0 0,-1 0 1,1 0-1,0 0 0,-1 0 0,1 0 0,0 0-3,-20 25 64,15-16-38,-7 7 19,1 2 0,0-1 1,2 2-1,0-1 0,2 1 0,-5 16-45,10-28 4,1-1 0,0 1 0,1 0 0,-1 0 0,1-1 0,1 1 0,0 0 0,0 0 0,0 0 0,1 0 0,0 0 0,1 0 0,0-1 0,0 1 0,1 0 0,-1-1 0,2 0 0,-1 0 0,1 0 0,2 3-4,2 0-63,1 0 0,0-1 1,0 0-1,1 0 0,1-1 0,-1 0 1,1-1-1,1 0 0,10 5 63,2-1-373,1-1 0,0-1 0,0-1 0,13 1 373,83 12-760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6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186 539 6265,'-7'20'858,"1"0"-1,1 0 0,1 0 0,-1 16-857,0 1 44,-133 759-459,133-768 427,2 0-1,-1 17-11,3-28 66,0-19 127,-1-31 31,6-35-116,3 0 0,15-65-108,-2 15 0,4-60-90,15-96-281,-23 187 199,3 0-1,6-1 173,-21 72 4,1 1-1,0 0 0,1 0 0,1 0 1,1 1-1,0 0 0,0 1 0,1 0 1,2-1-4,-9 12 3,0 0 0,0 0-1,0 0 1,0 1 0,1-1 0,-1 0 0,1 1 0,-1 0 0,1-1 0,0 1 0,-1 0 0,1 0 0,0 1 0,0-1 0,0 1 0,0-1-1,-1 1 1,1 0 0,0 0 0,0 0 0,0 0 0,0 1 0,0-1 0,0 1 0,1 0-3,0 0-1,-1 1 0,1 0 0,0 0 0,-1 0 0,1 0 0,-1 0 0,0 1 0,0-1 0,0 1 1,0 0-1,0 0 0,-1 0 0,1 0 0,-1 1 0,0-1 0,0 1 0,1 1 1,2 7-3,-1 0 0,0 0 0,-1 0 0,-1 1 1,0-1-1,0 1 0,-1-1 0,-1 1 0,0 0 0,-1-1 0,0 1 0,-1 0 1,-1 4 2,-2 3 0,0-1 0,-1 0 0,-1 0 0,0-1 0,-1 0 1,-2 0-1,0-1 0,-4 5 0,1-6 0,0 0 0,0-1 0,-2-1 0,0-1 0,-1 0 0,0-1 0,0 0 0,-2-2 0,1 0 0,-9 3 0,23-12 0,-2 2 0,0-1-1,0 1 1,1 0 0,-1 0 0,-2 3 0,6-6-1,1 1 1,-1-1-1,1 0 0,0 1 1,-1-1-1,1 1 1,0-1-1,0 0 1,-1 1-1,1-1 1,0 1-1,0-1 1,0 1-1,0-1 1,0 1-1,-1-1 1,1 0-1,0 1 1,0-1-1,0 1 1,0-1-1,0 1 1,0-1-1,1 1 1,-1 0-2,1 0 1,-1 0-1,1-1 0,-1 1 0,1 0 1,0-1-1,-1 1 0,1 0 0,0-1 0,0 1 1,-1-1-1,1 1 0,0-1 0,0 1 1,0-1-1,0 0 0,1 1 2,10 2-59,1 1 1,0-2-1,-1 0 0,1-1 0,0 0 1,1-1-1,-1 0 0,0-1 0,6-1 59,-15 1-23,73-8-485,0-4-1,0-3 1,-1-3 0,-1-4-1,-2-3 1,0-3 0,5-6 508,-59 26-3,0 0 1,0-2 0,-1 0 0,0-1-1,-1 0 1,-1-2 0,4-3 2,-16 13 34,-1 0 1,0 0-1,0 0 1,0 0-1,-1-1 1,0 1 0,1-1-1,-2 0 1,1 1-1,0-1 1,-1 0-1,0 0 1,0 0-1,0 0 1,-1 0-1,0-3-34,0 6 41,0 0 0,0-1 1,-1 1-1,0 0 0,1-1 0,-1 1 0,0 0 0,0 0 0,0 0 0,0 0 0,0 0 0,-1 0 0,1 0 0,-1 0 0,1 0 0,-1 0 0,1 1 0,-1-1 1,0 1-1,0-1 0,0 1 0,0 0 0,0 0 0,0 0 0,0 0 0,-1 0 0,1 0 0,0 0 0,-1 1 0,1-1 0,0 1 0,-1 0 0,1 0 0,0 0 1,-2 0-42,-9 0 124,0 1 1,0 0 0,1 1-1,-1 0 1,1 1 0,0 1-1,-1 0 1,2 0 0,-1 1 0,0 1-1,1 0 1,0 0 0,-2 3-125,-6 4 120,1 1 0,0 0 0,1 1 0,0 1 0,2 0 0,0 2 0,-2 3-120,-2 5 104,2 0 0,1 2 0,-3 7-104,14-26 10,1 0 0,0 0 0,1 1 0,0-1 0,1 1 0,0 0 0,0 0 0,1 0 0,0 0 0,1 0 0,0 0 0,0 2-10,1-8 1,-1-1 0,1 0-1,0 0 1,0 0 0,0 0-1,0 0 1,1 0 0,-1 0-1,1 0 1,0-1 0,0 1-1,0 0 1,0-1 0,0 0-1,0 1 1,1-1 0,-1 0-1,1 0 1,-1 0 0,1-1-1,0 1 1,0-1 0,0 1-1,0-1 1,0 0 0,0 0-1,0 0 1,2 0-1,5 0-1,0 1 1,0-2-1,0 1 0,0-1 1,0-1-1,0 0 0,0 0 1,7-3 0,7-2-2,-1-1 1,0-1 0,0-1-1,-1-1 1,0-1 0,0-1-1,-2 0 1,1-2 0,-1-1 1,-11 7-7,1 0 1,-2-1-1,1 0 1,-1 0-1,-1 0 1,0-1-1,0-1 0,-1 1 1,0-1-1,-1 0 7,-2 5-2,-1 1 0,0-1 0,0 0 0,0 0 0,-1 0 0,0 0 0,0 0 0,-1 0 0,1-1 0,-1 1 0,-1 0 0,1 0 0,-1 0-1,0 0 1,-1 0 0,1 0 0,-1 0 0,0 0 0,-1 0 0,0-1 2,3 6 3,-1 0 0,1 1 0,0-1-1,-1 0 1,1 0 0,-1 0 0,1 0 0,-1 1-1,0-1 1,1 0 0,-1 1 0,0-1 0,1 0-1,-1 1 1,0-1 0,0 1 0,0-1 0,1 1 0,-1-1-1,0 1 1,0 0 0,0-1 0,0 1 0,0 0-1,-1 0-2,1 0 4,0 0 0,0 1 0,0-1 0,0 1 0,0-1 0,0 1 0,0-1-1,1 1 1,-1 0 0,0 0 0,0-1 0,0 1 0,1 0 0,-1 0 0,0 0 0,1 0-1,-1 0 1,0 0-4,-3 9 18,0-1-1,0 1 0,0-1 0,0 6-17,1-3 4,0 0-1,0 0 0,1 0 0,0 1 0,1-1 0,1 0 0,0 1 0,1-1 0,1 6-3,-1-12-1,1 1 0,-1-1 1,2 1-1,-1-1 0,1 0 1,0 0-1,0 0 0,0-1 0,1 1 1,0-1-1,0 0 0,1 0 1,-1 0-1,1 0 0,0-1 1,0 0-1,1 0 0,1 1 1,2 0-2,0 0-1,0-1 0,1 0 1,0-1-1,-1 0 1,1 0-1,0-1 1,0 0-1,1-1 0,-1 0 1,0-1-1,0 0 1,1-1-1,-1 0 1,0 0-1,0-1 0,0 0 1,0-1-1,9-3 3,-9 2 3,1 0-1,-1-1 0,0 0 1,-1 0-1,1-1 1,-1 0-1,0-1 1,0 0-1,-1 0 0,0-1 1,-1 0-1,1 0 1,-1-1-1,-1 0 1,0 0-1,0 0 0,-1-1 1,2-4-3,-6 10 11,0 0-1,0 0 1,0 0 0,0-1-1,0 1 1,-1 0 0,0-1 0,0 1-1,0 0 1,-1 0 0,1-1-1,-1 1 1,0 0 0,0 0 0,-1 0-1,1-1 1,-1 1 0,0 1 0,0-1-1,0 0 1,-2-2-11,1 2 34,-1-1 0,1 1 1,-1 1-1,1-1 0,-1 0 0,0 1 1,-1 0-1,1 0 0,0 0 0,-1 0 0,0 1 1,0 0-1,1 0 0,-1 0 0,0 0 0,-1 1 1,0 0-35,-15 1 146,21 0-146,-1 0 1,1 0 0,0 0-1,-1 0 1,1 1 0,-1-1-1,1 0 1,0 0 0,-1 0 0,1 0-1,0 0 1,-1 0 0,1 1-1,0-1 1,-1 0 0,1 0-1,0 0 1,-1 1 0,1-1-1,0 0 1,0 0 0,-1 1-1,1-1 1,0 0 0,0 1-1,0-1 1,-1 0 0,1 1-1,0-1 1,0 0 0,0 1 0,0-1-1,0 1 1,0-1 0,0 0-1,-1 1 1,1-1 0,0 0-1,0 1 1,1-1 0,-1 1-1,0-1 1,0 0 0,0 1-1,1 0-2,-1-1 0,1 1 0,0 0 0,0 0 0,0-1 0,0 1 0,0-1 0,0 1 0,0-1 0,0 1 0,0-1 0,0 0 0,0 1 0,0-1 0,0 0 0,0 0 0,1 0 0,-1 0 0,0 0 0,0 0 1,0 0-1,0 0 0,0 0 0,0 0 0,0-1 0,0 1 2,37-9-21,-34 8 19,66-21-22,-50 14 12,0 1 1,0 1-1,1 1 1,0 1-1,0 0 1,0 2-1,9 0 12,-27 2-2,-1 0 1,0 0-1,1 0 0,-1 0 1,1 1-1,-1-1 1,0 1-1,1 0 0,-1-1 1,0 1-1,0 0 0,1 0 1,-1 1-1,0-1 1,0 0-1,0 1 0,0-1 1,-1 1-1,1 0 0,0-1 1,-1 1-1,1 1 2,-1-1-1,1 1-1,-1 0 1,-1-1-1,1 1 1,0 0-1,-1 0 1,1 0-1,-1 0 1,0 0-1,0 0 0,0 0 1,0 0-1,-1-1 1,1 1-1,-1 3 2,-4 10-4,-1-1 0,0 1 0,0-1 0,-2 0 0,-6 9 4,-4 7 0,1-4 0,2 0 1,-2 7-1,14-27-1,0 0 0,0 0 0,1 0 0,0 0 0,1 0 0,-1 0 1,1 1-1,1-1 0,-1 0 0,1 1 0,1 5 1,0-10-1,-1-1-1,1 1 1,0-1-1,-1 0 1,1 1 0,0-1-1,1 0 1,-1 0 0,0 0-1,1 0 1,-1 0-1,1 0 1,-1 0 0,1 0-1,0 0 1,0-1 0,0 1-1,0-1 1,0 1-1,0-1 1,1 0 0,-1 0-1,0 0 1,1 0 0,-1 0-1,1-1 2,5 2-4,1 0-1,0-1 0,0 0 1,0 0-1,-1-1 1,1 0-1,7-2 5,32-6-68,-1-2 1,0-2 0,-1-2-1,0-2 1,41-22 67,-51 22-96,-2-2 1,0-1 0,-1-1 0,0-2 0,22-21 95,-42 32-13,-1 0 0,0-1-1,-1-1 1,-1 0 0,0 0 0,0-1 0,-2 0-1,1 0 1,-2-1 0,0 0 0,-1-1 0,0 1-1,-2-1 1,1 0 0,-2-2 13,0-9-17,-1-1 0,-1 1-1,-2-1 1,0 0 0,-3-6 17,-5-24-266,-16-54 266,18 82-56,-2-1 1,-2 2-1,-12-25 56,20 46 70,0 1-1,-1 0 1,0 0-1,-1 0 1,0 1 0,0 0-1,0 0 1,-1 0-1,0 0 1,0 1 0,0 0-1,0 0 1,-1 0-1,0 1 1,0 0 0,0 1-1,-3-1-69,9 3 9,1 1-1,-1 0 0,0 0 1,1-1-1,-1 1 1,0 0-1,1 0 0,-1 0 1,0 0-1,0 0 1,1 0-1,-1 0 0,0 0 1,0 0-1,1 0 1,-1 1-1,0-1 0,1 0 1,-1 0-1,0 1 1,1-1-1,-1 0 0,0 1 1,1-1-1,-1 1 1,0-1-1,1 0 0,-1 1 1,1 0-1,-1-1 1,1 1-1,0-1 0,-1 1 1,1 0-1,-1-1 1,1 1-1,0 0 0,0-1-8,-5 28 41,5-26-37,1 29 11,0 0 0,2 0 0,6 29-15,27 93 0,-15-69-1,-3 2 1,-7 11 1,-4 2 0,-5 75-1,-1-152-355,0 0 0,1 0 0,1 0 0,1 0 0,5 13 355,-4-24-1170,4-9 497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6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1 246 7330,'0'-3'160,"0"1"1,1 0-1,0 0 1,-1 0-1,1 0 1,0-1 0,0 1-1,0 0 1,0 0-1,0 1 1,1-1-1,-1 0 1,1 0-1,-1 1 1,1-1 0,0 1-1,-1-1 1,1 1-1,1-1-160,4-2 75,1 0 1,0 1-1,0 0 0,9-2-75,-11 3 73,59-18-310,0 4-1,1 2 0,1 3 0,23 1 238,-76 9-112,0 0 0,0 1 0,-1 1 0,1 0 0,0 1 1,9 3 111,-20-5-17,0 1 1,0 0-1,0 0 1,0 1 0,0-1-1,0 0 1,-1 1 0,1 0-1,-1-1 1,1 1 0,-1 0-1,0 0 1,1 1 0,-1-1-1,0 0 1,0 1-1,-1-1 1,1 1 0,0 0-1,-1-1 1,0 1 0,0 0-1,0 0 1,0 0 0,0 0-1,0 0 1,-1 0 0,1 0-1,-1 0 1,0 1 0,0 0 16,-1 7 30,0-1 1,-1 1-1,0-1 1,-1 1-1,-3 6-30,2-3 127,0 1 0,-2 14-127,5-24 19,1-1-1,-1 0 1,1 1-1,0-1 1,1 0-1,-1 0 0,1 1 1,0-1-1,0 0 1,0 0-1,1 0 1,0 2-19,-1-4 3,1 0 0,-1 0 0,1 1 1,0-1-1,-1 0 0,1-1 0,0 1 0,0 0 1,0-1-1,1 1 0,-1-1 0,0 1 1,1-1-1,-1 0 0,0 0 0,1 0 0,-1-1 1,1 1-1,0 0 0,-1-1 0,1 0 1,2 1-4,8-1-1,0 1 0,1-2 0,-1 0 1,2-1 0,-14 2 0,21-3-23,-1-1 1,0-1 0,0-1-1,-1-1 1,0 0-1,0-2 1,-1 0 0,0-2-1,0 0 1,-1 0 0,4-6 22,-12 9-19,0-1 1,-1 0 0,0 0 0,0-1-1,-1 0 1,0-1 0,-1 0 0,0 0-1,0-2 19,-3 5-7,-1-1 1,0 1-1,0-1 0,-1 0 0,0 0 0,0 0 0,-1 0 0,0 0 0,-1 0 0,0 0 0,0 0 0,-1 0 1,-1-5 6,1 9-1,0 0 0,0 1 0,0-1 0,-1 1 0,1-1 1,-1 1-1,0 0 0,-1 0 0,1 0 0,-1 0 0,1 0 0,-4-3 1,4 5 2,-1 0-1,1 0 0,0 1 0,-1-1 0,0 0 1,1 1-1,-1 0 0,0 0 0,0 0 0,0 0 0,0 0 1,1 0-1,-1 1 0,0-1 0,0 1 0,0 0 1,-1 0-1,1 0 0,0 0 0,0 1 0,-1-1-1,-6 2 6,1 1-1,0 0 0,-1 0 1,1 1-1,0 0 0,0 1 1,1 0-1,-2 1-5,-4 3-58,0 2 1,0 0-1,1 0 0,-2 4 58,11-11-95,1-1-1,0 1 0,0 0 1,0 0-1,0 1 1,1-1-1,0 0 1,0 1-1,0 0 0,-1 3 96,2-6-93,1 0 0,0 0-1,0 0 1,-1-1 0,1 1-1,0 0 1,0 0 0,1 0-1,-1-1 1,0 1-1,0 0 1,1 0 0,-1-1-1,1 1 1,0 0 0,0-1-1,-1 1 1,1 0-1,0-1 1,0 1 0,0-1-1,1 0 1,-1 1 0,0-1-1,0 0 1,1 1-1,-1-1 1,1 0 0,-1 0-1,1 0 1,0 0 93,4 1-206,-1 0-1,1 0 1,-1 0-1,1-1 1,4 1 206,-8-2-52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0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0 5913,'-2'0'182,"0"0"0,0 0-1,0 0 1,0 1 0,0-1-1,0 0 1,0 1-1,0-1 1,0 1 0,0 0-1,0 0 1,0-1 0,0 1-1,0 1 1,1-1 0,-1 0-1,0 0 1,1 1 0,-1-1-1,1 0 1,0 1 0,-1 0-1,1-1 1,0 1-1,-1 1-181,-2 5 151,0 0-1,1 0 0,0 0 0,1 1 1,-2 4-151,2-6-6,-6 24-109,1 0 0,1 0 0,2 0 0,1 1 0,2 0 1,1-1-1,1 1 0,3 13 115,-3-37-92,1 1-1,0-1 1,0 0 0,1 0-1,0 0 1,0 0 0,1 0 0,0-1-1,1 2 93,-3-5-35,1-1-1,0 1 0,0-1 0,0 1 1,1-1-1,-1 0 0,1-1 1,0 1-1,-1-1 0,1 1 0,0-1 1,1 0-1,-1-1 0,0 1 1,0-1-1,1 0 0,4 1 36,1-1 3,1 0 1,-1-1-1,1 0 0,-1-1 1,1 0-1,-1-1 0,1 0 0,-1 0 1,0-1-1,0-1 0,0 1 0,2-3-3,23-11 233,-1-1-1,22-17-232,-50 31 30,13-9 32,-1 0 1,0-2-1,-1 0 1,-1-1-1,0-1 1,-1 0-1,-1-1 1,8-13-63,-7 6 23,0-1 0,-2 0-1,-1-1 1,-1-1 0,-1 0 0,2-10-23,-9 55 154,0 18-89,-1 26 79,3 6-144,-3-47 18,2 0 0,0 0-1,1 0 1,1-1 0,3 7-18,5 5-11,-8-19 26,-1 0 0,0 1 0,-1 0 0,2 9-15,-5-18-63,0 1-1,-1-1 1,0 1 0,0 0 0,0-1 0,0 1-1,-1-1 1,0 1 0,0-1 0,0 0-1,0 1 1,-1-1 0,1 0 0,-1 0 0,0 0-1,-1 0 64,-15 23-381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6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 3489,'145'-52'1919,"-112"40"-378,-24 12-1252,0 1-1,0 0 1,0 0-1,0 1 1,0 0-1,0 1 1,-1 0-1,5 1-288,-1 1 133,0-1-114,0 1 0,0 0-1,0 1 1,-1 1 0,0 0 0,0 0 0,-1 1-1,0 0 1,0 1 0,0 0 0,-2 1 0,1 0-1,5 9-18,-9-12 1,-1-1 0,0 1 1,-1 0-1,1 1 0,-1-1 0,-1 1 0,1-1 0,-2 1 0,1 0 0,-1 0 0,0-1 0,0 1 0,-1 0 1,0 0-1,0 0 0,-1 0 0,0 0 0,-1 0 0,0 0 0,0-1 0,0 1 0,-1-1 0,0 1-1,-2 2 2,0-1 1,-1 1-1,1-1 0,-2-1 0,1 1 0,-8 6-2,10-11 8,0 0 1,0 0-1,-1-1 0,1 1 1,-1-1-1,0 0 1,0 0-1,0-1 0,0 1 1,-1-1-1,1 0 0,-1-1 1,-2 1-9,7-1 11,0-1 0,-1 0 0,1 0 1,0 1-1,-1-1 0,1 0 0,-1 0 0,1 0 0,0 0 1,-1-1-1,1 1 0,-1 0 0,1 0 0,0-1 1,-1 1-1,1-1 0,0 1 0,0-1 0,-1 0 1,1 0-1,0 1 0,0-1 0,0 0 0,0 0 1,0 0-1,0 0 0,0 0 0,0 0 0,0 0 0,1-1 1,-1 1-1,0 0 0,1 0 0,-1-1 0,1 1 1,-1 0-1,1-1 0,0 1 0,-1 0 0,1-1-11,0-3 24,0 0-1,0 0 1,0 0-1,1 0 0,-1 0 1,1 0-1,0 0 0,1 1 1,-1-1-1,1 0 1,0 1-1,1-2-23,11-18 10,2-1-1,1 2 1,0 0-1,2 2 1,0 0 0,2 1-1,0 0 1,1 2-1,1 1 1,25-15-10,-37 26 1,1 0-1,-1 1 1,1 0-1,0 0 1,1 1-1,-1 1 1,11-2-1,-16 5-1,1-1 0,0 1 0,0 0 0,0 0 0,0 1 0,0 0 0,-1 1 0,1-1 0,0 2 0,-1-1 0,1 1 0,5 3 1,-2 0-4,0 0 0,-1 1 0,0 0-1,-1 1 1,1 0 0,-1 0 0,-1 1 0,0 0 0,1 2 4,14 21-260,-1 0 0,3 10 260,1 2-565,19 26 140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7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313 771 4593,'-3'-22'592,"-1"0"0,0 0 0,-9-20-592,13 41 26,0 0-1,-1 1 1,0-1 0,1 0-1,-1 0 1,1 0-1,-1 1 1,0-1-1,0 0 1,1 1-1,-1-1 1,0 0-1,0 1 1,0-1-1,0 1 1,0-1 0,0 1-1,0 0 1,0-1-1,0 1 1,0 0-1,0 0 1,0 0-1,0 0 1,0 0-1,0 0 1,0 0 0,0 0-1,0 0 1,0 0-1,0 0 1,0 1-1,0-1 1,0 0-1,0 1-25,-5 1 94,0 1 0,0 0 0,1 0 0,-1 1 0,-1 1-94,2-2 69,-16 12-90,0 1 0,1 1 0,1 0 0,1 2 1,0 0-1,2 1 0,0 1 0,1 0 0,1 1 1,-4 10 20,17-31-6,-3 7-28,1 1-1,-1-1 0,2 1 1,-2 4 34,4-11-4,-1-1 1,1 0-1,-1 0 0,1 0 1,0 0-1,0 1 1,0-1-1,0 0 1,0 0-1,0 0 1,0 1-1,0-1 1,0 0-1,0 0 1,1 0-1,-1 1 1,1-1-1,-1 0 0,1 0 1,-1 0-1,1 0 1,-1 0-1,1 0 1,0 0-1,0 0 1,-1 0-1,1 0 1,0-1-1,0 1 1,0 0-1,0 0 1,0-1-1,0 1 0,0-1 1,0 1-1,0-1 1,1 1 3,5 0-2,1 0 1,-1-1-1,1 0 0,-1 0 1,1 0-1,-1-1 0,1 0 1,-1-1-1,0 0 0,1 0 1,-1 0 1,19-7 22,-1-2 1,11-5-23,-17 5 39,0 0-1,0 0 1,-1-2 0,-1 0 0,0-2 0,-1 1 0,0-2 0,-1 0 0,-1-1 0,-1-1 0,0 0 0,-1 0 0,-1-1 0,-1-1 0,-1 0 0,0 0 0,-2-1 0,0 0 0,3-20-39,7-59 143,-5 0 1,-3-1-1,-5-23-143,-3 94 195,-2 0-1,0 0 0,-3-6-194,4 33 80,-1-1 0,0 1 0,0 0 0,0 0-1,0 0 1,0 0 0,-2-3-80,-4 2 366,-2 14-122,4 5-222,1-1 0,0 1 0,1 0 0,0 0 0,1 0 0,1 11-22,-2 9 13,-12 116-41,5 64 28,10-156-36,3-1 0,2 1 0,3-1 0,3 0 0,6 18 36,-15-70-7,0 0 1,0-1 0,0 1-1,1 0 1,1 2 6,-3-7-2,-1 0 0,0-1 0,1 1 1,0 0-1,-1 0 0,1 0 0,-1-1 0,1 1 1,0 0-1,0-1 0,-1 1 0,1 0 0,0-1 1,0 1-1,0-1 0,0 1 0,0-1 0,0 0 1,0 1-1,-1-1 0,1 0 0,0 0 0,0 0 1,0 1-1,0-1 0,0 0 0,0 0 0,0-1 1,0 1-1,0 0 0,0 0 0,0 0 0,0-1 1,0 1-1,0 0 0,0-1 0,0 1 2,14-9-19,0-1-1,-1 0 1,0-1-1,-1 0 1,0-1 19,65-68-138,-64 64 109,7-7 5,-1-1 0,-2 0 0,0-2 0,-2 0 0,-1 0 0,-1-2 0,4-12 24,-12 21 104,-11 42-35,-14 78 9,-9 60-18,27-150-61,0-1 0,0 1 0,2 0 1,-1 0-1,1 0 0,1-1 0,0 1 0,1 0 1,0-1-1,3 8 1,-4-13-7,0-1 1,0 1 0,0-1-1,1 0 1,0 0-1,0 0 1,0 0-1,0 0 1,1-1-1,-1 0 1,1 1-1,0-1 1,0-1-1,0 1 1,0 0 0,0-1-1,1 0 1,-1 0-1,1 0 1,0-1-1,-1 1 1,1-1-1,0 0 1,0-1-1,0 1 7,-1-1-3,0 0-1,1 0 1,-1-1-1,0 1 1,0-1-1,0 0 1,0 0-1,0 0 0,0 0 1,0-1-1,0 0 1,0 0-1,-1 0 1,3-2 3,5-4-3,0-1 1,0 0 0,6-9 2,-9 11 2,3-4-2,-1 0 0,1-1-1,-2 0 1,0 0 0,0-1 0,-1 0 0,-1 0 0,0-1 0,-1 0 0,0-1-1,0-5 1,4-22 17,-3-1 0,-1-1 0,0-32-17,-1 7 133,-1 39 15,-4 30-144,0 0 0,0-1 0,0 1 0,1 0 0,-1 0 0,0-1 0,0 1 0,0 0 0,0 0 0,0-1 0,0 1 0,0 0 0,0 0 0,0 0-1,1-1 1,-1 1 0,0 0 0,0 0 0,0 0 0,0 0 0,1-1 0,-1 1 0,0 0 0,0 0 0,0 0 0,1 0 0,-1 0 0,0 0 0,0-1-1,0 1 1,1 0 0,-1 0 0,0 0 0,0 0 0,1 0 0,-1 0 0,0 0 0,0 0 0,1 0 0,-1 0 0,0 0 0,0 0-4,10 10 67,8 22-38,-17-31-25,33 73 2,-10-21-23,13 19 17,-15-41-25,-21-29 24,0-1-1,1 1 1,-1-1 0,1 0-1,-1 1 1,1-1-1,0 0 1,-1 0-1,1 0 1,0 0-1,0 0 1,0-1-1,0 1 1,0 0 0,0-1 1,-1 0 1,-1 0 1,0 0 0,0 0-1,1-1 1,-1 1 0,0 0-1,0 0 1,0 0 0,1-1-1,-1 1 1,0 0 0,0 0-1,0 0 1,0-1 0,0 1-1,0 0 1,1 0 0,-1-1-1,0 1 1,0 0 0,0 0-1,0-1 1,0 1 0,0 0-1,0 0 1,0-1 0,0 1-1,0 0 1,0-1 0,0 1-1,0 0 1,0 0 0,-1-1-1,1 1 1,0 0 0,0 0-1,0 0 1,0-1 0,0 1-1,0 0 1,-1 0 0,1-1-2,-7-19 44,3 6-38,1 7-51,-3-6-542,6 9-3637,-2 4 3245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8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72 358 5721,'-15'-9'710,"1"-1"0,1 0 0,-9-9-710,21 18 38,0 0 1,1-1-1,-1 1 1,0 0-1,1 0 1,-1 0-1,1-1 1,-1 1-1,1 0 1,0 0-1,-1-1 1,1 1-1,0 0 1,0-1-1,0 1 1,0 0-1,0-1 1,0 1-1,0 0 1,1-1-1,-1 1 1,0 0-1,1 0 1,-1-1-1,1 1 1,0 0-1,-1 0 1,1 0-1,0 0 1,0-1-1,-1 1 1,1 0-1,0 0 0,0 1 1,0-1-1,0 0-38,4-4 51,0 1 0,0 0 0,0 0-1,1 0 1,-1 1 0,4-1-51,-3 1 5,0 0 1,1 0-1,0 1 1,0 0 0,0 0-1,-1 1 1,2 0-1,-1 0 1,0 1-1,0-1 1,0 2 0,0-1-1,0 1-5,-3 0 0,0-1-1,0 1 1,-1 0 0,1 1-1,0-1 1,-1 1-1,1 0 1,-1-1-1,1 1 1,-1 1 0,0-1-1,0 1 1,0-1-1,0 1 1,-1 0 0,1 0-1,-1 0 1,1 0-1,-1 0 1,0 1 0,0-1-1,0 1 1,-1-1-1,1 2 1,1 6 2,0-1-1,-1 1 0,0 0 0,0 0 0,-1 0 0,-1 0 0,0 0 1,0 0-1,-1 0 0,-1 0 0,0-1 0,-2 8-1,-1-2 6,0-1 0,0 0 0,-2 0 0,0 0 0,-1-1 0,0 0 0,-1 0 0,-3 3-6,-9 2 120,21-19-112,0 1-1,0-1 0,0 0 0,-1 0 0,1 0 1,0 0-1,0 0 0,0 1 0,-1-1 0,1 0 1,0 0-1,0 0 0,-1 0 0,1 0 0,0 0 1,0 0-1,-1 0 0,1 0 0,0 0 0,-1 0 1,1 0-1,0 0 0,0 0 0,-1 0 0,1 0 1,0 0-1,0-1 0,-1 1 0,1 0 0,0 0 1,0 0-8,0-14 208,5 2-180,0 0 0,1 0 1,0 0-1,1 1 0,0 0 0,1 0 1,0 1-1,8-8-28,-3 2-1,-9 11-2,34-41-78,1 2 0,32-27 81,-60 60-11,1 2 0,-1-1 0,2 1 0,-1 1 0,1 0 0,1 1 0,-1 0 0,1 1 0,1 1 0,-1 0 0,1 1 0,-1 1 0,5-1 11,-15 4 0,1 0 0,0 0-1,-1 0 1,1 1 0,0 0-1,-1 0 1,1 0 0,-1 0-1,0 1 1,1-1 0,-1 1-1,0 0 1,0 0 0,0 1-1,0 0 1,0-1 0,-1 1-1,1 0 1,-1 1 0,1-1-1,-1 0 1,-1 1 0,1 0-1,0 0 1,-1 0 0,0 0 0,1 1 0,6 14-3,0 1 1,-1 1 0,-2-1 0,0 1 0,0 5 2,-3-16-1,4 21-4,-5-15 4,2-1 1,0 1-1,1-1 1,1 0 0,2 5 0,-6-17-2,0 0 1,-1 0 0,1 0 0,0 0 0,1 0 0,-1 0 0,0-1-1,1 1 1,0-1 0,0 1 0,-1-1 0,1 0 0,0 0 0,1 0 0,-1-1-1,0 1 1,0-1 0,1 0 0,-1 0 0,1 0 0,-1 0 0,1 0-1,-1-1 1,1 0 0,2 0 1,4 0 0,1-1-1,-1-1 1,1 0 0,-1 0-1,0-1 1,0-1 0,0 1-1,0-2 1,-1 1 0,7-5 0,6-5 7,0-1 0,-1 0-1,15-15-6,-20 15 4,-1 0-1,0-1 1,-1-1-1,-1 0 0,0-1 1,-2 0-1,0-1 0,-1-1 1,-1 1-1,0-1 1,-2-1-1,0 0 0,-2 0 1,0 0-1,-1 0 0,-1-1 1,-1-12-4,-1 28 17,-1-1 1,0 0 0,0 0-1,-1 0 1,0 1-1,0-1 1,0 1-1,-1-1 1,0 1-1,0-1 1,-1 1 0,-1-2-18,4 8 5,0-1 0,0 1 0,-1-1 1,1 1-1,-1-1 0,1 1 0,0-1 1,-1 1-1,1-1 0,-1 1 0,1 0 1,-1-1-1,1 1 0,-1 0 1,1 0-1,-1-1 0,0 1 0,1 0 1,-1 0-1,1 0 0,-1 0 0,0-1 1,1 1-1,-1 0 0,1 0 0,-1 0 1,0 0-1,1 0 0,-1 1-5,0-1 10,-1 1-1,1-1 0,0 1 1,0 0-1,0-1 1,0 1-1,0 0 0,1 0 1,-1 0-1,0 0 0,0-1 1,1 1-1,-1 0 1,0 0-1,1 1-9,-5 7 10,1 1-1,0 0 1,0 1 0,1-1-1,1 0 1,0 1 0,0 0 0,1-1-1,0 1 1,1 1-10,0 15 12,1 0-1,1-1 1,4 18-12,-3-31-2,0 0 0,1 0-1,0-1 1,1 0 0,0 0 0,1 0 0,0 0 0,1-1-1,1 0 1,3 4 2,6 4-5,0-1-1,1 0 1,0-2-1,2 0 1,1 0 5,-10-9-5,-9-5 4,1-1-1,-1 1 0,0-1 0,0 1 1,0 0-1,0 0 0,0-1 1,0 1-1,0 1 0,-1-1 0,1 0 1,-1 0-1,1 1 2,-2-2-2,0 0 1,0-1-1,0 1 0,-1 0 1,1-1-1,0 1 1,0 0-1,-1-1 0,1 1 1,0-1-1,-1 1 1,1 0-1,-1-1 0,1 1 1,-1-1-1,1 1 0,-1-1 1,1 0-1,-1 1 1,1-1-1,-1 1 0,0-1 1,1 0-1,-1 0 0,1 1 1,-1-1-1,0 0 1,1 0-1,-1 0 2,-29 12-19,23-9 14,-45 15 24,-41 9-19,150-54-105,157-56-326,159-71-1,-207 75 492,-151 76 22,-15 4-77,1-1-1,-1 0 0,0 0 1,1 0-1,-1 1 1,0-1-1,0 0 0,0 0 1,1 1-1,-1-1 0,0 0 1,0 0-1,0 1 1,1-1-1,-1 0 0,0 1 1,0-1-1,0 0 0,0 1 1,0-1-1,0 0 1,0 1-1,0-1 0,0 0 1,0 1-1,0-1-4,-5 24 180,5-23-176,-8 16 172,0 0 0,-9 13-176,11-20 23,0-1 1,1 1 0,0 0-1,1 1 1,0-1-1,0 1 1,1 0-1,1 0 1,-1 5-24,3-15 0,0 1 1,0 0-1,0 0 0,1 0 0,-1 0 1,1 0-1,-1 0 0,1-1 0,0 1 1,0 0-1,0-1 0,0 1 1,0 0-1,0-1 0,0 1 0,0-1 1,1 0-1,-1 1 0,0-1 1,1 0-1,-1 0 0,1 0 0,0 0 1,-1 0-1,1 0 0,0 0 0,0 0 0,5 1 0,-1 1-1,0-1 0,1-1 0,-1 1 0,1-1 0,-1 0 0,3-1 1,4 0-140,-1-1-1,1-1 0,-1 0 1,0-1-1,0 0 1,0 0-1,0-2 0,0 1 1,-1-1-1,0-1 1,0 0-1,0-1 0,-1 0 1,7-6 140,19-19-528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19 3417,'-4'-13'2032,"4"7"-159,9 12-1377,3 7-472,-1 21-792,0 15-601,-13 24 833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9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1024 3073,'16'0'686,"-1"0"0,0-1 0,1-1 1,-1 0-1,0-1 0,8-3-686,24-9 1307,18-9-1307,-61 22 29,52-20 160,-1-3 0,-2-1 0,0-3 1,27-22-190,-57 35 1,-2 0 1,0-2 0,-1 0 0,-1-1-1,-1-2 1,-1 1 0,0-2 0,-2 0-1,0-1 1,-2-1 0,5-10-2,-7 6-3,0-1 0,-2 0 0,-1 0 1,-2-1-1,0 0 0,-2 0 0,-1 0 0,-2-1 0,-1 1 1,-1-1-1,-2 1 0,-1 0 0,-1 0 0,-2 0 0,-5-15 3,9 38 78,1 0-1,-1 0 1,0 0-1,-1 1 1,1-1-1,-1 1 1,-4-4-78,7 9 16,1 0 0,-1 0 0,0 0 0,0 0 0,0 0 0,-1 0 0,1 0 1,0 0-1,0 1 0,0-1 0,-1 0 0,1 1 0,0-1 0,-1 1 0,1 0 0,0-1 1,-1 1-1,1 0 0,-1 0 0,1-1 0,0 1 0,-1 1 0,1-1 0,-1 0 0,1 0 1,0 0-1,-1 1 0,1-1 0,0 1 0,-1-1 0,1 1 0,0-1 0,-1 1 0,1 0 0,0-1 1,0 1-1,0 0 0,0 0 0,0 0 0,0 0 0,0 0 0,0 0-16,-4 5 6,0 0 1,1 0-1,-1 1 0,1-1 0,1 1 1,-1 0-1,1 0 0,1 0 0,-1 0 1,1 0-1,0 1 0,1-1 0,0 1 1,0 3-7,-1 14 1,1 0 1,1-1-1,3 26-1,20 97 2,-7-54 8,-9-43 3,7 36 43,1 83-56,-15-143-1,0 0 0,-2 0 0,0 1 0,-2-2 0,-1 1 0,-1 0 0,-1-1 1,-7 16 0,12-36-36,-1 0 1,1 0 0,0 0 0,-1-1 0,0 0 0,-2 2 35,5-5-54,0-1-1,-1 1 1,0 0 0,1-1 0,-1 1 0,1-1 0,-1 1 0,0-1 0,1 1 0,-1-1 0,0 0 0,1 1 0,-1-1 0,0 0 0,0 1 0,1-1 0,-1 0 0,0 0 0,0 0 0,0 0 0,1 0 0,-1 0 0,0 0 0,0 0 0,1 0 0,-1 0 0,0 0 0,0 0 0,0-1 0,1 1-1,-1 0 1,0 0 0,0-1 0,1 1 0,-1-1 0,0 1 0,1-1 0,-1 1 0,1-1 0,-1 1 0,0-1 0,1 0 54,-15-18-641</inkml:trace>
  <inkml:trace contextRef="#ctx0" brushRef="#br0" timeOffset="1">576 647 5305,'0'-3'183,"1"1"0,0 0 0,-1 0 0,1-1 0,0 1 0,0 0-1,1 0 1,-1 0 0,0 0 0,1 0 0,-1 1 0,1-1 0,0 0 0,-1 1 0,1-1-1,0 1 1,0-1 0,0 1 0,0 0 0,2-1-183,6-2 168,0 0 0,0 1 0,1 0 0,2-1-168,4 0 54,-17 4-54,109-30-13,1 4 0,39 0 13,-143 25-5,0 0 0,0 1 0,0 0 0,0 0-1,0 0 1,0 1 0,0-1 0,0 2 5,-5-2-1,0 1 1,1-1 0,-1 1 0,0-1 0,0 1-1,0 0 1,0-1 0,0 1 0,0 0-1,0 0 1,0 0 0,-1 0 0,1 0 0,0 0-1,0 0 1,-1 0 0,1 0 0,0 0-1,-1 0 1,0 0 0,1 1 0,-1-1 0,1 0-1,-1 0 1,0 0 0,0 1 0,0-1-1,0 0 1,0 1 0,0-1 0,0 0 0,0 0-1,-1 0 1,1 2 0,-2 6 15,0 0 0,-1 1 0,0-1-1,-1 0 1,0 0 0,0-1 0,-4 5-15,-1 5 41,-11 20 55,2-5 171,-9 24-267,23-47 31,1 0 1,-1 0-1,2 0 1,-1 1 0,2-1-1,-1 0 1,1 1-1,1 3-31,0-12 5,0 1 0,1 0-1,-1 0 1,1 0 0,-1 0 0,1 0-1,0 0 1,0-1 0,0 1 0,1 0-1,-1-1 1,0 1 0,1-1 0,0 1-1,0-1 1,0 0 0,0 1 0,0-1-1,0 0 1,0-1 0,1 1 0,-1 0-1,1-1 1,-1 1 0,1-1 0,0 0-1,-1 0 1,2 1-5,6 1-6,0-1 1,0 0-1,1 0 0,-1-1 1,1 0-1,-1 0 1,6-2 5,7 1-336,0-2 1,0 0-1,0-2 1,0 0-1,0-1 1,-1-2-1,0 0 1,0-2-1,-1 0 1,0-1 0,-1-1-1,0-1 1,16-13 335,-18 9-609,0-2 0,8-10 609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49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13 5777,'-32'-13'2449,"17"15"-1561,11 7-296,21 6-624,13 0-376,19 12-840,-2 1-1049,8 13 1409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50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1 428 6065,'0'0'169,"0"-1"-1,0 0 1,1 1 0,-1-1-1,0 0 1,1 1-1,-1-1 1,0 0-1,1 1 1,-1-1-1,1 1 1,-1-1 0,1 1-1,-1-1 1,1 1-1,-1-1 1,1 1-1,-1-1 1,1 1-1,0 0 1,-1-1-1,1 1 1,0 0 0,-1 0-1,1-1 1,0 1-1,-1 0 1,1 0-1,0 0 1,0 0-1,0 0-168,33-2-231,-17 1 564,10-2-457,-1-1 1,1-1 0,-1-2 0,0 0-1,-1-2 1,1-1 0,11-7 123,-24 10-155,0 0 1,0-1 0,-1-1-1,0 0 1,-1-1 0,8-8 154,-12 11-76,-1 0 0,-1 0 1,1-1-1,-1 0 0,-1 0 1,1 0-1,-1 0 0,-1-1 0,0 0 1,0 0-1,0-1 76,-2 6-9,0-1 1,0 0-1,-1 0 0,0 0 1,0 0-1,0 0 1,0 0-1,-1 0 0,0 0 1,0 0-1,0 0 1,0 1-1,-1-1 0,0 0 1,0 1-1,0-1 1,-1 1-1,1 0 0,-2-2 9,1 3 21,1 0 0,-1 1 0,0-1-1,0 1 1,0 0 0,0-1 0,0 1-1,0 1 1,0-1 0,-1 0 0,1 1-1,-1 0 1,1-1 0,-1 1 0,0 1-1,1-1 1,-1 1 0,0-1 0,0 1-1,1 0 1,-1 0 0,0 1 0,0-1-1,1 1 1,-1 0 0,-1 0-21,-5 3 38,0-1 1,1 2-1,0-1 1,0 1-1,0 1 0,0 0 1,1 0-1,0 1 1,0-1-1,1 2 1,-1-1-1,2 1 0,-1 0 1,1 1-1,0-1 1,1 1-1,-1 3-38,-4 7 17,0 1 0,1 1 1,2 0-1,0 0 0,1 1 0,1-1 0,-2 15-17,6-20 2,-1 0 0,2 0-1,0 0 1,1-1 0,0 1 0,2 0-2,-2-8 1,1-1 0,0 1 1,0-1-1,0 0 1,1 0-1,1 0 1,-1 0-1,1 0 1,0-1-1,0 0 1,1 0-1,0 0 1,3 4-2,0-4 4,-1 0 0,1 0 1,0-1-1,1 0 0,-1 0 1,1-1-1,0 0 0,0-1 0,6 2-4,1-1 7,0 0 0,1-1-1,-1-1 1,1-1 0,9 0-7,6-2 5,0-2 0,-1-1 1,1-1-1,-1-2 0,22-8-5,-23 6 8,1-2 0,-2-1 0,1-1 0,-2-2-1,0 0 1,0-2 0,6-7-8,-23 15 5,0 0-1,-1-1 1,0 0 0,0 0 0,-1-1-1,0 0 1,-1-1 0,-1 0-1,0 0 1,0-1 0,-1 0 0,-1 0-1,0 0 1,-1-1 0,-1 1-1,0-1 1,1-7-5,-3-4 30,-1 0-1,-1 0 0,-1 0 1,-2 0-1,-1-7-29,4 31 3,-1-14 105,-1 1 1,-1 0-1,0 0 1,-1 0-1,-3-5-108,8 18 24,-1-1-1,0 1 0,1 0 1,-1 0-1,0-1 1,0 1-1,0 0 0,0 0 1,0 0-1,0 0 0,0 0 1,0 0-1,0 1-23,1-1 10,-1 1-1,1 0 1,-1 0 0,1 0-1,-1 0 1,1-1-1,-1 1 1,1 0 0,-1 0-1,1 0 1,-1 0-1,0 0 1,1 0 0,-1 0-1,1 0 1,-1 1-1,1-1 1,-1 0 0,1 0-1,-1 0 1,1 0 0,-1 1-10,-1 0 10,0 1 1,1-1 0,-1 1 0,1 0 0,-1-1 0,1 1 0,-1 0-1,1 0 1,0 0 0,0 0 0,0 0 0,0 1-11,-3 7 4,1-1-1,0 0 1,1 1 0,0-1-1,1 1 1,0 0 0,1-1-1,0 8-3,1 7 8,1 0-1,6 24-7,2-9 5,1-1 0,8 17-5,-8-26-4,-1-1 0,-2 2 0,-1-1 0,-1 1 0,-1 2 4,-5-27-3,1-1-1,-1 0 0,0 1 0,0-1 0,-1 0 0,1 1 0,-1-1 0,0 0 0,0 0 0,-1 0 0,1 1 0,-1-1 0,0-1 0,0 1 0,0 0 0,0 0 0,-1-1 0,0 1 0,0-1 1,1 0-1,-2 0 0,1 0 0,0 0 0,-1-1 0,-1 2 4,-13 7-137,-2-1 0,1 0 0,-14 3 137,-90 35-211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53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595 691 1984,'-3'-10'323,"-1"1"0,0-1 0,-1 1 0,1 0-1,-2 0 1,1 1 0,-7-7-323,8 11 68,0-1 0,0 1 0,-1 1 0,1-1 0,-1 1 1,0 0-1,0 0 0,-1 0 0,1 1 0,0-1 0,-1 1 0,0 1 0,1-1 0,-4 0-68,-11-1 65,1 1 1,-1 1-1,0 0 0,0 2 1,0 0-1,0 1 0,0 1 1,1 1-1,-1 1 0,1 0 0,0 2 1,-7 4-66,11-5 53,0 1 1,1 0-1,0 2 1,0 0-1,1 0 1,0 1-1,1 0 1,0 1-1,1 1 0,0 0 1,1 1-1,0-1 1,1 2-1,0 0 1,-3 8-54,9-16 21,0 1 1,1-1-1,0 1 0,0 0 1,0-1-1,1 1 1,0 0-1,0 0 0,1 0 1,0 0-1,0 0 0,1 5-21,0-8 11,0 1 0,0-1 0,0 0 0,1 0 0,0 0 0,-1 0 0,1 0 0,1-1 0,-1 1-1,0-1 1,1 1 0,0-1 0,0 0 0,0 0 0,0 0 0,0 0 0,1 0 0,-1-1 0,1 0 0,3 2-11,3 1 12,1-1 1,-1 0-1,1-1 1,0 0-1,0 0 1,0-1-1,0-1 1,1 0-1,-1 0 1,0-1 0,11-2-13,8-1 28,0-2 1,0-1 0,23-9-29,-31 9 5,-1-2 1,0-1-1,0-1 1,-1 0-1,-1-1 1,0-2-1,0 0 1,13-12-6,-28 22 5,0 0 1,0-1 0,0 0 0,-1 1 0,1-1 0,-1-1-1,0 1 1,0 0 0,0-1 0,-1 1 0,1-1 0,-1 0-1,-1 0 1,1 0 0,0 0 0,-1 0 0,0 0-1,0 0 1,-1-3-6,0 8 4,0-1 0,0 0-1,0 1 1,0-1 0,0 1-1,0-1 1,0 0 0,0 1-1,0-1 1,-1 0 0,1 1-1,0-1 1,0 1 0,-1-1-1,1 0 1,0 1 0,-1-1-1,1 1 1,-1-1 0,1 1-1,-1-1 1,1 1 0,-1 0-1,1-1 1,-1 1 0,1-1-1,-1 1 1,0 0 0,1 0-1,-1-1 1,1 1 0,-1 0-1,0 0 1,0 0-4,0 0 6,0 0-1,0 0 1,0 0 0,0 0-1,0 0 1,0 0 0,0 1-1,0-1 1,0 1-1,0-1 1,0 0 0,0 1-1,0-1 1,1 1 0,-1 0-1,0-1 1,0 1 0,0 0-1,1 0 1,-1-1-1,0 1 1,1 0 0,-1 0-1,0 0-5,-2 4 5,0 1-1,1-1 1,-1 1-1,1 0 1,0 0-1,1 0 1,-1-1-1,1 1 1,0 1-1,1-1 1,-1 0-1,1 0 1,1 0 0,-1 0-1,1 0 1,0 0-1,0 0 1,1 0-1,-1 0 1,1 0-1,1-1 1,-1 1-1,1-1 1,0 1-5,2 2 0,0 0 1,1 0 0,-1 0-1,2-1 1,-1 0 0,1 0-1,0-1 1,0 1 0,1-2 0,0 1-1,0-1 1,0 0 0,1-1-1,-1 0 1,3 1-1,-1-2 3,0 0 0,0-1-1,0 0 1,0 0 0,0-1 0,0 0 0,1-1-1,-1 0 1,0-1 0,0 0 0,1 0-1,-1-1 1,0-1 0,0 0 0,-1 0 0,1-1-1,-1 0 1,1 0 0,-1-1 0,-1-1-1,1 1 1,-1-1 0,0-1 0,0 1 0,-1-2-1,1 1 1,-2-1 0,1 0 0,-1 0-1,0-1 1,-1 1 0,0-1 0,0-1 0,-1 1-1,1-6-2,10-33 15,-3-2-1,-3 0 1,2-19-15,9-56 8,27-57 13,3-19 391,-47 186-218,-1 0 0,0 0 0,-1 0 0,-1 0 0,0-9-194,-1 23 27,1 0-1,0 0 0,0 0 1,0 1-1,0-1 0,0 0 1,-1 0-1,1 0 0,0 1 1,0-1-1,-1 0 0,1 0 1,-1 1-1,1-1 0,-1 0 1,1 1-1,-1-1-26,1 1 7,0 0 0,-1 0 0,1 0 0,0 0 0,-1-1 0,1 1 0,0 0 0,-1 0 0,1 0 0,0 0 0,0 0 0,-1 0 0,1 1 0,0-1 0,-1 0 0,1 0 0,0 0 0,0 0 0,-1 0 0,1 0 0,0 0-1,-1 1 1,1-1 0,0 0 0,0 0 0,0 0 0,-1 0 0,1 1-7,-13 18 44,7-4-45,0 1-1,1 0 0,1 0 1,1 0-1,0 0 1,1 1-1,0-1 1,2 1-1,0 0 1,1-1-1,0 1 0,2-1 1,0 0-1,0 1 1,2-1-1,0-1 1,1 2 1,6 12 21,-1 1 0,-1 1 1,-1 0-1,-2 0 1,-2 1-1,0-1 1,-2 1-1,-2 2-21,-1-18-151,0 0-1,-2 0 1,0 1-1,0-1 1,-2-1 0,0 1-1,-1 0 1,0-1-1,-1 0 1,-1 0-1,-1-1 1,0 0 0,0 0-1,-1 0 1,-1-1-1,-8 7 152,-16 15-790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53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7346,'38'-21'2504,"35"12"-2728,27-1-672,51 8 560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54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70 940 5737,'-8'4'362,"0"-1"0,0 0 0,0 0 0,-1-1 0,-4 1-362,12-2 15,0-2 0,1 1 0,-1 0 0,1 0 0,-1 0 0,0 0 0,1 0 0,-1 0 0,0-1 0,1 1 0,-1 0 0,1 0 1,-1-1-1,1 1 0,-1-1 0,1 1 0,-1 0 0,1-1 0,-1 1 0,1-1 0,-1 1 0,1-1 0,0 1 0,-1-1 0,1 1 0,0-1 0,-1 0 0,1 1 0,0-1 0,0 0 0,0 1 0,0-1 0,-1 1 0,1-1 0,0 0 1,0 1-1,0-1 0,0 0 0,0 1 0,1-1 0,-1 0 0,0 1-15,7-33 95,-6 28-61,26-83-40,-10 33-101,-3 0 0,4-28 107,-6-8 33,-4 0 0,-3 0 0,-5-1 0,-4 0-1,-4-5-32,7 87 55,0 4 33,1-1-1,-1 1 0,-1-1 1,1 1-1,-1 0 1,0 0-1,-1-3-87,3 8 6,0 1-1,-1 0 0,1 0 1,0 0-1,0 0 0,0-1 1,0 1-1,0 0 0,0 0 1,-1 0-1,1 0 0,0 0 1,0 0-1,0-1 0,0 1 0,-1 0 1,1 0-1,0 0 0,0 0 1,0 0-1,0 0 0,-1 0 1,1 0-1,0 0 0,0 0 1,0 0-1,-1 0 0,1 0 1,0 0-1,0 0 0,0 0 1,-1 0-1,1 0 0,0 0 1,0 0-1,0 0 0,-1 0 1,1 0-1,0 0 0,0 1 1,0-1-1,0 0 0,-1 0 1,1 0-1,0 0 0,0 0 1,0 0-1,0 1 0,0-1 1,0 0-1,-1 0 0,1 0 1,0 0-1,0 1 0,0-1 1,0 0-1,0 0 0,0 0 1,0 1-1,0-1 0,0 0-5,-6 16 114,0 8-100,1 1 0,1-1 1,2 0-1,0 8-14,2 105-9,1-100 13,17 274-14,0-8 4,-18-267 8,1 21 5,3-1-1,6 31-6,-9-79-6,1 1 0,0-2 0,0 1 1,1 0-1,2 5 6,-4-11-3,-1-1 0,1 0-1,-1 0 1,1 1 0,0-1 0,-1 0 0,1 0 0,0 0 0,0 0 0,0 0-1,0 0 1,0 0 0,0 0 0,0 0 0,0-1 0,0 1 0,1 0 0,-1-1-1,0 1 1,0-1 0,1 1 0,-1-1 0,0 1 0,1-1 0,-1 0 0,0 0-1,1 0 1,-1 0 0,0 0 0,1 0 0,-1 0 0,1 0 0,-1 0 0,0-1-1,1 1 1,-1-1 0,0 1 0,0-1 0,1 0 3,7-5-18,0 0 0,-1-1 1,0-1-1,0 1 0,0-1 0,-1-1 0,0 1 1,-1-2 17,-1 4-10,50-64-76,75-90-160,-100 127 194,125-137-188,-155 170 240,0 0 0,0-1 0,0 1 0,0 0 0,0 0 0,0 0 0,0 0 0,0-1 0,0 1 0,0 0 0,0 0 0,0 0 0,1 0 0,-1 0 0,0-1 0,0 1 0,0 0 0,0 0 0,0 0 0,0 0 0,1 0 0,-1 0 0,0 0 0,0 0 0,0 0 0,0-1 0,1 1 0,-1 0 0,0 0 0,0 0 0,0 0 0,0 0 0,1 0 0,-1 0 0,0 0 0,0 0 0,0 0 0,0 0 0,1 0 0,-1 0 0,0 0 0,0 0 0,0 1 0,0-1 0,0 0 0,1 0 0,-1 0 0,0 0 0,0 0 0,-3 12 2,-15 29 6,11-25-1,0 0 3,1 1 0,1 0-1,0 1 1,1-1 0,1 1-1,1 0 1,0 14-10,2-29 1,0 0 1,0 0-1,0 0 0,0 0 0,0 0 0,1 0 1,0 0-1,-1-1 0,1 1 0,0 0 0,1 0 1,-1-1-1,0 1 0,1-1 0,-1 1 0,1-1 1,0 0-1,0 1 0,0-1 0,0 0 0,0 0 1,0 0-1,0-1 0,1 1-1,0 0 3,0-1-1,0 0 1,0-1-1,1 1 1,-1 0-1,0-1 1,0 0-1,0 0 1,1 0-1,-1 0 1,0 0-1,0-1 1,0 1-1,1-1 1,-1 0-1,0 0 1,0 0-1,0 0 1,0 0-1,0-1 1,-1 0-1,2 0-2,7-5 9,0-1-1,0 0 1,-1-1 0,-1 0-1,1-1 1,-1 0-1,-1 0 1,4-6-9,2-5 13,0-1-1,-1 0 1,9-24-13,-18 38 9,-1-1 1,0 0-1,-1 0 1,0-1-1,0 1 1,-1 0-1,0-1 1,-1 1-1,0-1 0,-1 1 1,1-1-1,-2-3-9,0 7 19,1 0 0,-1 0 0,1 0 0,-2 0 0,1 0 0,-1 0 0,0 1 0,0-1 0,0 1 0,-1 0 0,0 0 0,0 0 0,0 0 0,-1 1 0,1 0 0,-1 0 0,0 0 0,-3-2-19,6 5 14,0 0 1,0 0 0,0 0-1,0 0 1,0 0 0,0 0 0,0 0-1,0 1 1,0-1 0,0 1-1,0 0 1,0-1 0,0 1 0,0 0-1,0 0 1,-1 0 0,1 1-1,0-1 1,0 0 0,0 1 0,0-1-1,0 1 1,0 0 0,-2 0-15,2 1 8,0 0 0,0 0 0,0 0 1,1 0-1,-1 0 0,0 0 0,1 0 0,0 0 1,-1 0-1,1 1 0,0-1 0,0 1 1,0-1-1,0 1 0,1-1 0,-1 1 0,1-1 1,-1 1-1,1 0 0,0 0-8,0 3-79,0 1 0,1-1-1,0 1 1,0-1 0,0 1 0,1-1-1,0 0 1,0 0 0,0 0 0,1 0-1,0 0 1,0 0 0,0-1 0,1 0-1,0 1 1,0-1 0,0-1 0,1 1-1,2 1 80,0 0-124,1-2-1,0 1 1,0-1-1,4 1 125,-11-4-4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7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1 985 4577,'0'-6'282,"0"1"1,0-1-1,1 1 1,0-1-1,0 1 0,0 0 1,1-1-1,0 1 1,1-1-283,3-5 56,0-1 1,1 1 0,4-3-57,-11 13 7,13-18-126,-1-1 1,-2-1-1,0 0 0,-1 0 0,-1 0 1,-1-1-1,2-12 119,7-42-380,3-45 380,-16 94 71,50-450 2305,-61 489-2169,-16 84-261,3 1 0,-2 54 54,-9 203 119,32-348-117,-10 193 113,10-143-51,3 0-1,5 30-63,-7-80 9,0 2-2,0 0 0,1-1 0,0 1 1,0-1-1,3 7-7,-5-13 4,1 0 0,-1 0 0,1 0 1,-1 0-1,1 0 0,-1 0 0,1 0 0,0 0 0,0 0 1,-1 0-1,1-1 0,0 1 0,0 0 0,0-1 0,0 1 1,0 0-1,0-1 0,0 1 0,0-1 0,0 0 0,0 1 1,0-1-1,0 0 0,0 0 0,0 1 0,0-1 0,0 0 1,0 0-1,0 0 0,1 0 0,-1-1 0,0 1 0,0 0 1,0 0-1,0-1 0,0 1 0,0 0 0,0-1 0,0 1 0,0-1 1,0 1-1,0-1 0,0 0-4,10-6 30,-1-1 0,0 0 1,0 0-1,0-1 0,-1-1 0,-1 0 0,0 0 1,2-3-31,14-22-6,18-35 6,0-14-161,-3-1-1,-4-2 1,7-39 161,-35 107-20,-3 8 15,0-1 0,-1 1 0,0-1 0,-1 0 0,0-1 1,-1-1 4,0 14 0,-1-1 1,0 1 0,0-1 0,0 0 0,0 1 0,0-1-1,0 1 1,0-1 0,0 0 0,0 1 0,0-1 0,0 1-1,0-1 1,0 1 0,-1-1 0,1 0 0,0 1 0,0-1-1,0 1 1,-1-1 0,1 1 0,0-1 0,-1 1 0,1-1-1,-1 1 1,1 0 0,0-1 0,-1 1 0,1-1-1,-1 2 1,0-1 0,0 0 1,0 0-1,1 0 0,-1 1 1,0-1-1,0 0 0,1 1 1,-1-1-1,0 1 0,1-1 0,-1 1 1,1-1-1,-1 1 0,0 0 1,1-1-1,-1 1 0,1 0-1,-4 4 1,0 0 0,0 1 1,0-1-1,1 1 0,0 1-1,2-5-1,0 1 1,0-1 0,0 1-1,0-1 1,1 1-1,-1 0 1,1-1-1,0 1 1,0-1-1,0 1 1,0 2 0,1-4-1,-1 0-1,0 0 1,1 0 0,-1 1 0,1-1 0,0 0 0,-1 0-1,1 0 1,0 0 0,0 0 0,-1 0 0,1 0-1,0 0 1,0-1 0,0 1 0,0 0 0,0 0-1,0-1 1,0 1 0,0-1 0,1 1 0,-1-1-1,0 1 1,0-1 0,0 0 0,2 1 1,5 0-23,1 1 0,0-2 0,0 1 0,-1-1 0,1 0 0,0-1-1,0 0 1,0-1 23,72-17-312,-55 12 191,22-5-73,0-3-1,-1-3 0,-1-1 0,0-2 0,-2-2 0,0-2 0,18-15 195,-47 27 109,-21 13 178,-28 19 73,4 4-203,1 2 0,1 1-1,1 1 1,1 1 0,1 1 0,2 2-1,1 0 1,-1 7-157,12-20 46,1 2-1,0-1 1,1 1 0,1 4-46,5-15 9,0 0 1,1 0-1,0 0 1,0 1-1,1-1 1,1 0-1,0 1 0,0-1 1,1 0-1,1 9-9,-2-15 1,1 0 0,0 0 0,-1 0 0,1 0 0,1 0 0,-1 0 0,0 0 0,1 0 0,-1-1 0,1 1 0,0 0 0,0-1 0,0 0-1,0 1 1,0-1 0,1 0 0,-1 0 0,1 0 0,-1 0 0,1 0 0,0-1 0,0 0 0,0 1 0,0-1 0,0 0 0,0 0 0,0 0 0,0-1 0,0 1-1,0-1 1,1 0-1,4 1 1,0-2-1,0 1 0,0-1 1,0 0-1,-1-1 1,1 0-1,0 0 0,-1-1 1,1 0-1,-1 0 0,0-1 1,2-1-1,8-6-20,0-1 1,-1 0 0,0-2 0,-1 0-1,-1 0 1,0-1 0,-1-1 0,0-1-1,3-7 20,3-5-39,-1-2-1,-2 0 1,-2-1-1,0-1 1,-2-2 39,-8 23 19,0 1 0,-1-1 0,0 0 0,-1 0 0,-1 0 1,1-7-20,-2 18 9,0 0 0,0 0 1,0 0-1,0 0 1,0 0-1,-1 0 0,1 0 1,0 0-1,0 0 1,-1 0-1,1 1 1,0-1-1,-1 0 0,1 0 1,-1 0-1,1 1 1,-1-2-10,0 2 5,1 0-1,0 0 1,-1 0 0,1 0 0,0-1 0,-1 1 0,1 0 0,-1 0 0,1 0 0,0 0 0,-1 0 0,1 0 0,-1 0 0,1 0 0,0 0 0,-1 0 0,1 0-1,-1 0 1,1 0 0,0 1 0,-1-1 0,1 0 0,-1 0 0,1 0 0,0 1 0,-1-1-5,-1 2 17,-1-1-1,1 1 1,-1 1-1,1-1 1,-1 0 0,1 1-1,0-1 1,0 1-17,-4 7 8,-1 0 0,1 1 0,1 0 0,0 0 0,1 1 0,0-1 0,1 1 0,0 0 0,0 0 0,2 0 0,-1 0 0,2 1 0,-1-1 0,2 0 0,0 6-8,1-4 0,0 0-1,1 1 1,0-1-1,1-1 1,0 1-1,2-1 1,-1 1-1,2-2 1,-1 1-1,2-1 0,0 0 1,0 0-1,2 0 1,-6-7-1,-1 0 0,1-1 0,1 0 0,-1 0 0,1 0 0,-1 0 0,1-1 0,0 0-1,0 0 1,1 0 0,-1 0 0,1-1 0,-1 0 0,1 0 0,0-1 0,0 1 0,0-1 0,-1-1-1,1 1 1,0-1 0,0 0 0,0 0 0,0-1 0,0 1 0,0-1 0,0-1 0,0 1-1,-1-1 1,3-1 1,10-5-1,0-1 0,-1-1 0,0-1 0,0 0 0,-2-1 0,1-1 0,-1-1 0,0-1 1,10-11 6,-1-2 0,-1 0-1,-2-1 1,0-3-6,-13 19 7,0 0 0,-1 0 0,-1-1 0,0 0-1,-1 0 1,-1 0 0,2-12-7,-4 16 9,-1-1 0,0 1-1,0-1 1,-2 1 0,1-1 0,-1 0-1,-1 1 1,0-1 0,0 1-1,-1 0 1,0 0-9,-2-5 41,-1 2 0,0-1 0,-1 1 0,-3-4-41,1 7 82,4 13-13,4 18-19,5-4-57,1 0-1,0-1 1,1 0-1,1 0 1,3 3 7,11 28-9,-7-11 10,-1 1-1,-1 0 1,-3 0 0,0 1 0,-3 0-1,-1 1 1,-2-1 0,-2 1-1,-2 24 0,0-53-2,0 1-1,-1-1 0,0 0 1,-1 1-1,0-1 0,0 0 1,-1-1-1,-3 6 3,5-11 17,-1 0 0,1 0 0,-1-1 0,0 1 1,0 0-1,0-1 0,-1 0 0,1 0 0,-1 0 0,0 0 0,1 0 1,-1-1-1,0 1 0,-1-1 0,1 0 0,0-1 0,-1 1 0,1-1 1,-3 1-18,7-2 4,0 0 1,0 0 0,0 0 0,-1 1 0,1-1 0,0 0 0,0 0-1,0 0 1,0 0 0,0 0 0,-1 0 0,1 0 0,0 0 0,0 0 0,0 0-1,0 0 1,-1 0 0,1 0 0,0 0 0,0 0 0,0 0 0,0 0-1,-1 0 1,1 0 0,0 0 0,0 0 0,0 0 0,0 0 0,-1 0 0,1 0-1,0 0 1,0 0 0,0 0 0,0 0 0,0 0 0,-1 0 0,1-1 0,0 1-1,0 0 1,0 0 0,0 0 0,0 0 0,0 0 0,0 0 0,-1-1-1,1 1 1,0 0 0,0 0 0,0 0 0,0 0 0,0-1 0,0 1 0,0 0-1,0 0 1,0 0 0,0 0 0,0-1 0,0 1 0,0 0 0,0 0-1,0 0 1,0 0 0,0-1-5,11-11 154,40-30 77,33-17-231,32-26-134,12-23-164,81-61-112,-201 163 419,-3 1 21,1 1 0,1 0 0,-1 0 0,0 1 0,5-2-30,-10 5 2,-1 0 0,0 0 0,0 0 0,0 0 1,0 0-1,0 0 0,0 0 0,0 0 0,0 0 1,1 0-1,-1 0 0,0 0 0,0 0 0,0 0 1,0 0-1,0 0 0,0 0 0,0 0 0,0 0 1,0 0-1,1 0 0,-1 0 0,0 0 0,0 0 1,0 0-1,0 0 0,0 0 0,0 0 0,0 0 1,0 1-1,0-1 0,0 0 0,0 0 0,0 0 1,1 0-1,-1 0 0,0 0 0,0 0 0,0 0 1,0 0-1,0 1 0,0-1 0,0 0 0,0 0 1,0 0-1,0 0 0,0 0 0,0 0 0,0 0 1,0 0-1,0 1 0,0-1 0,0 0 1,0 0-1,-1 0 0,1 0-2,-2 11 63,-7 13 28,4-14-70,1 0 1,0 0-1,1 1 1,1-1-1,-1 1 1,2 0-1,-1-1 1,2 1-1,-1 0 1,2 5-22,-1-11 2,1 0 0,-1 0 0,2-1 0,-1 1 0,0 0 0,1 0 0,0-1 0,0 1 0,0-1 0,1 1 0,-1-1 0,1 0 0,0 0 0,1 0 0,-1 0 0,0-1 0,1 1 0,0-1 0,0 0 0,0 0 0,0 0 0,1-1 0,3 2-2,-2-1-20,0 0 0,0-1 0,1 1 0,-1-1 0,1-1 0,-1 0 0,1 0 0,0 0 0,-1 0 0,1-1 0,0 0 0,-1-1 0,1 0 0,0 0 0,-1 0 0,1 0 0,4-3 20,-3 1-189,-1 0 1,0-1-1,0 0 1,-1 0-1,1-1 0,-1 0 1,0 0-1,0 0 1,-1-1-1,1 0 0,-1 0 1,0 0-1,-1-1 1,4-5 188,16-35-844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55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23 3929,'-1'-1'101,"0"1"0,-1-1 1,1 0-1,0 1 0,0-1 1,-1 1-1,1 0 0,0-1 1,-1 1-1,1 0 0,0 0 0,-1 0 1,1 0-1,0 0 0,-1 0 1,1 0-1,0 0 0,-1 0 1,1 1-1,0-1 0,-1 1 1,1-1-1,0 1 0,0-1 0,-1 1 1,1 0-1,0-1 0,0 1 1,0 0-1,0 0 0,0 0 1,0 0-1,0 0 0,0 0 0,1 0 1,-1 0-1,0 0 0,0 1 1,1-1-102,-5 6 127,1 0 0,0 1 0,1-1 0,-1 1 0,1 0 0,0 2-127,-2 7 48,1 0 0,0 1-1,1 0 1,1 0 0,1 0 0,1 0 0,0 0 0,1 0 0,1 0 0,1 1-48,-1-10 0,0-1 0,0 1 1,1-1-1,0 1 0,0-1 1,1 0-1,0 0 0,1 0 1,0-1-1,0 1 0,0-1 0,1-1 1,0 1-1,1-1 0,-1 0 1,1 0-1,0-1 0,0 0 1,1 0-1,0-1 0,1 1 0,1-1-2,0 0-1,1 0 0,-1-1 1,1-1-1,0 0 0,0 0 1,0-1-1,0-1 0,0 0 1,0 0-1,0-1 0,0 0 1,0-1-1,0 0 0,0-1 1,-1-1-1,1 1 0,-1-1 1,0-1-1,3-2 3,-1 1 2,0-1 0,0-1 0,-1 0 0,0-1 0,-1 0 0,0-1 0,0 0 0,-1 0 0,0-1-1,-1-1 1,0 1 0,-1-1 0,0 0 0,-1-1 0,4-10-2,-10 22-1,0 1 0,0-1 0,0 1 1,0 0-1,0-1 0,1 1 0,-1-1 0,0 1 0,0-1 0,0 1 0,1 0 0,-1-1 0,0 1 0,1 0 0,-1-1 0,0 1 0,0 0 0,1-1 0,-1 1 0,1 0 0,-1 0 1,0-1-1,1 1 0,-1 0 0,1 0 0,-1 0 0,0-1 0,1 1 0,-1 0 0,1 0 0,-1 0 0,1 0 0,-1 0 1,1 0-2,0 1-1,0-1 1,0 1 0,0-1-1,0 1 1,0 0 0,0-1-1,0 1 1,-1 0 0,1 0-1,0 0 1,0-1 0,-1 1-1,1 1 3,21 38-38,-19-34 40,1 2-2,0 0 0,0-1 0,1 1-1,0-1 1,1-1 0,-1 1 0,1-1-1,0 0 1,1 0 0,1 1 0,-3-4-2,1 1 1,0-1-1,0 0 0,0-1 1,0 1-1,0-1 0,0 0 1,1-1-1,-1 0 1,0 0-1,1 0 0,-1-1 1,1 1-1,0-2 2,7 0-2,1-1 1,-1 0-1,0-1 0,-1-1 1,1 0-1,-1-1 0,1 0 1,-1-1-1,-1 0 1,7-6 1,-3 3 2,-1-1 0,-1-1 0,0-1 0,0 0 1,-1 0-1,-1-2 0,0 1 0,1-4-2,-9 12 1,-1 0 0,1 0 0,-1 0-1,-1 0 1,1 0 0,-1-1 0,0 1 0,0-1-1,0 1 1,-1-1 0,0 0 0,0 0 0,0 0-1,-1 0 1,0 1 0,0-1 0,0 0-1,-1 0 1,0 0 0,0 0 0,-1 0 0,1 1-1,-1-1 1,0 1 0,-1-1 0,0 1 0,0 0-1,-3-4 26,-2 0 0,1 0 0,-1 1 0,0 0 0,-1 1 0,0 0 0,0 0 0,-1 1 0,0 0 0,0 0 0,-3 0-26,12 5 10,0 1-1,1-1 1,-1 1-1,0-1 1,0 1-1,0 0 1,0-1-1,0 1 1,0 0-1,0 0 1,0 0-1,0 0 1,0 0-1,0 0 1,0 0-1,0 0 1,0 0-1,0 0 1,0 0-1,0 0 1,0 1-1,0-1 1,0 0-1,0 1 1,0 0-10,0 0 4,1-1 1,-1 1 0,1 0 0,-1 0 0,1 0-1,0 0 1,-1 0 0,1 1 0,0-1 0,0 0-1,0 0 1,-1 0 0,1 0 0,0 0 0,1 0 0,-1 0-1,0 0 1,0 0 0,0 1-5,2 6-82,1 1 0,-1-1 0,1 1 0,1-1 0,2 4 82,-1-3-168,0 0 1,0-1-1,1 0 0,1 2 168,38 33-397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5:55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6553,'1'-2'74,"0"0"-1,0 0 0,0 0 0,0 0 0,0 0 0,1 1 1,-1-1-1,1 1 0,-1-1 0,1 1 0,0-1 1,0 1-1,-1 0 0,1 0 0,0 0 0,0 0 0,0 0 1,0 0-1,0 1 0,1-1 0,-1 1 0,0-1 0,0 1 1,0 0-1,0 0 0,1 0 0,-1 0 0,0 0 1,0 0-1,0 0 0,1 1 0,-1-1 0,0 1 0,0 0 1,0 0-1,0 0 0,0 0 0,0 0 0,0 0-73,2 2 0,0-1 0,0 1-1,0 0 1,0 0-1,-1 0 1,1 1 0,-1 0-1,0-1 1,0 1-1,0 0 1,-1 0 0,1 1-1,-1-1 1,0 0-1,0 1 1,-1-1 0,1 1-1,0 3 1,1 7-1,0 1-1,-1 0 1,0-1-1,-2 1 1,1 2 1,-4 38-7,-9 51 7,2-22 7,10-84-6,0-1 0,0 1 0,-1 0 0,1 0 0,0 0 0,0 0 0,0 0 0,0 0 0,0 0 0,0-1 0,0 1 0,1 0 0,-1 0 0,0 0 0,0 0 0,1 0 0,-1 0 0,0-1 0,1 1 0,-1 0-1,1-2 7,0 1 0,0-1 0,0 1 0,0-1 0,-1 0 0,1 1-1,0-1 1,-1 0 0,1 0 0,0 0 0,-1 0 0,1 1 0,-1-1 0,1 0-1,-1 0 1,1-1-7,31-54 196,77-144-5,-86 153-149,-3 0 0,-1-1-1,2-16-41,-13 21 276,-8 42-271,0 1 0,0 0 0,0 0 0,0 0 0,0 0 0,0-1 0,0 1 0,0 0 0,0 0 0,1 0 0,-1-1 0,0 1 0,0 0 0,0 0 0,0 0 0,-1-1 0,1 1 0,0 0 0,0 0 0,0 0 0,0 0 0,0-1 0,0 1 0,0 0 0,0 0 0,0 0 0,0 0 0,0-1 0,-1 1 0,1 0 0,0 0 0,0 0 0,0 0 0,0 0 0,0 0 0,-1-1 0,1 1 0,0 0 0,0 0 0,0 0 0,0 0 0,-1 0 0,1 0 0,0 0 0,0 0-5,-11 16 201,2 1-167,1 0 0,0 1 0,2 0 0,0 0 0,1 0 0,1 1 0,1 0 0,0 7-34,2-18-12,1 0 0,0 1 0,1-1 0,0 1 0,0-1 0,1 0-1,0 1 1,0-1 0,2 3 12,-2-6-23,1 0-1,0 0 0,0 0 0,0 0 1,0-1-1,1 1 0,-1-1 0,1 0 0,0 0 1,1 0-1,-1 0 0,1-1 0,-1 0 1,4 2 23,7 1-195,-1 0 1,1-1-1,1 0 1,-1-1-1,0-1 1,1-1-1,0 0 1,0-1-1,6 0 195,-13-1-94,102 7-611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6:28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2032,'11'11'248,"-11"-9"9,15 19 287,-28-8-64,9 6-104,8 9-88,0-5-136,7 1-40,0-7-16,1-7-32,5-1 8,3-7 32,3-8 16,7-9-120,2-7-560,-4-5-624,-1-3 688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6:29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29 5329,'-2'-28'1953,"6"28"-2418,5 11-359,10 4 408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6:29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0 434 4433,'33'-36'1012,"2"1"1,0 2-1,31-20-1012,17-18-629,-71 61 291,-1 0-1,-1-1 1,0 0-1,-1-1 0,8-11 339,-15 20-69,-1 1 0,1-1-1,-1 0 1,1 1-1,-1-1 1,0 0 0,0 0-1,0 0 1,0 0 0,-1-1-1,1 1 1,-1 0 0,0 0-1,0 0 1,0 0-1,0 0 1,0-1 0,-1 1-1,1 0 1,-1 0 0,0 0-1,0 0 1,0 0 0,-1 0-1,1 1 1,-1-1-1,1 0 1,-1 1 0,0-1-1,0 1 1,0-1 69,-2-1 48,-1 1 1,1-1-1,-1 1 1,1 0-1,-1 0 1,0 1-1,0 0 1,0 0-1,0 0 1,-1 0-1,1 1 1,0 0-1,-1 0 0,-1 0-48,4 0 29,1 1-1,-1 0 1,0 0-1,1 0 0,-1 0 1,1 0-1,-1 1 1,1-1-1,-1 1 0,1-1 1,-1 1-1,1 0 1,0 0-1,-1 0 0,1 0 1,0 1-1,0-1 0,0 0 1,0 1-1,0 0 1,0-1-1,0 1 0,1 0 1,-1 0-1,0 0 1,1 0-1,0 0 0,-1 0 1,1 1-1,0-1 1,0 0-1,0 1-28,1-2 1,0 0-1,0 0 1,-1 0-1,1 0 1,0 0 0,0 0-1,0-1 1,0 1-1,0 0 1,0 0-1,1 0 1,-1 0 0,0 0-1,0 0 1,1 0-1,-1 0 1,0 0 0,1-1-1,-1 1 1,1 0-1,-1 0 1,1-1 0,0 1-1,-1 0 1,1 0-1,0-1 1,-1 1-1,1-1 1,0 1 0,0-1-1,0 1 0,29 11-13,-25-11 17,47 14 26,25 8 100,23 12-130,-77-26 18,-1 1 0,0 1 0,-1 1 0,0 1 0,-1 1 0,9 9-18,-23-19-1,0 2-1,-1-1 1,0 1 0,0 0-1,0 0 1,-1 0-1,0 0 1,0 1-1,0 0 1,-1 0-1,0 0 1,0 0-1,-1 1 1,0-1-1,0 0 1,-1 1-1,0 0 1,0-1 0,-1 1-1,0 0 1,0-1-1,-1 1 1,0-1-1,0 1 1,-1 0-1,0-1 1,0 0-1,-1 1 1,0-1-1,0 0 1,-1-1 0,0 1-1,0-1 1,0 1-1,-1-1 1,0 0-1,0-1 1,0 1-1,-1-1 1,0 0-1,-5 3 2,7-5-56,-1 0-1,1 0 1,-1-1 0,0 0-1,0 0 1,-5 1 56,6-2-33,-1 0-1,1-1 1,-1 0 0,1 0 0,-1 0 0,-1 0 33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6:32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1 260 6201,'0'-2'213,"1"1"-1,-1 0 1,1 0-1,0 0 1,-1 0-1,1 0 1,0 0-1,0 0 1,-1 0-1,1 1 0,0-1 1,0 0-1,0 0 1,0 1-1,1-1-212,30-10 170,-21 8 53,27-8-168,38-12-227,1 4 1,10 2 171,-76 16-35,-1-1 1,0 2-1,0-1 1,1 2 0,6 0 34,-13-1-6,-1 1 0,0 0 0,0-1 1,1 1-1,-1 0 0,0 1 0,0-1 1,0 0-1,0 1 0,-1 0 0,1 0 1,0 0-1,-1 0 0,1 0 0,-1 0 1,1 1-1,-1-1 0,0 1 0,0 1 6,4 7 0,-2 0 0,1 0 0,-2 0-1,1 1 1,-2-1 0,1 1 0,-2 0-1,1 6 1,0-2 13,0 0 0,2 0 0,0 0 0,2 6-13,-3-17 4,-1 1 0,1-1 0,0 1 0,0-1 0,0 0 0,1-1 1,0 1-1,0 0 0,0-1 0,1 0 0,-1 0 0,5 2-4,-7-4 2,1 0-1,0 0 0,1-1 0,-1 1 0,0-1 1,0 0-1,1 0 0,-1 0 0,0-1 0,1 1 1,-1-1-1,1 0 0,-1 0 0,0 0 0,1 0 1,-1-1-1,1 1 0,-1-1 0,0 0 0,1 0 1,-1 0-1,0 0 0,1-1-1,4-2 3,0-1 0,-1 0-1,0 0 1,0-1 0,0 0 0,-1 0-1,0 0 1,0-1 0,-1 0 0,0 0-1,0 0 1,0-1 0,-1 0 0,1-2-3,2-6 5,0 0 0,-1-1 0,-1 0 0,0 0 0,-1 0 0,0-13-5,-3 17-1,0 0-1,-1-1 1,0 1-1,-1 0 0,-1 0 1,0 0-1,-1 0 1,0 0-1,-1 1 1,-1-1-1,0 1 0,0 0 1,-1 1-1,-1-1 1,0 1-1,-3-3 2,10 13-6,-1 0 0,0 0 0,0 0 0,1 0 1,-1 0-1,0 0 0,0 0 0,0 0 0,0 1 0,-1-1 0,1 0 0,0 0 0,0 1 1,0-1-1,0 1 0,-1-1 0,1 1 0,0 0 0,-1-1 0,1 1 0,0 0 0,-1 0 1,1 0-1,0 0 0,-1 0 0,1 0 0,0 0 0,0 1 0,-1-1 0,1 0 0,0 1 1,-1-1-1,1 1 0,0-1 0,0 1 0,0 0 0,0-1 0,0 1 0,0 0 0,-1 0 1,2 0-1,-1 0 0,0 0 0,0 0 0,0 0 0,0 0 0,1 0 0,-1 1 6,-6 7-192,1 1-1,0 1 0,1-1 1,0 1-1,-1 3 193,4-8-140,-22 56-334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06:33.5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8 832 5449,'0'-7'246,"-1"-1"-1,2 1 1,-1 0-1,0-1 0,1 1 1,1 0-1,-1 0 1,1-1-1,1 1 1,-1 1-1,1-1 1,0 0-1,4-5-245,7-21 149,4-18-250,-2-1 1,-2-1 0,-3 0 0,1-17 100,-2-18-197,-4 0 0,-3-22 197,-3 103-4,0-7 40,0 0-1,-1 0 1,0 0-1,-1 0 1,0 0-1,-2-3-35,4 16 12,0 0 0,0 0 0,-1 0 0,1 0 0,0 0 0,-1 1 0,1-1 0,0 0 0,-1 0 0,1 0 0,-1 0 0,1 1 0,-1-1 0,1 0 0,-1 0 0,0 1 0,1-1 0,-1 1 0,0-1 0,0 0 0,0 1 0,1-1 0,-1 1 0,0 0 0,0-1 0,0 1 0,0 0 0,0-1 0,0 1 0,1 0 0,-1 0 0,0 0 0,0 0 0,0 0 0,0 0 0,0 0 0,0 0 0,0 0 0,0 1 0,0-1 0,0 0 0,0 0 0,1 1 0,-1-1 0,0 1 0,0-1 0,0 1 0,0-1 0,1 1 0,-1-1 0,0 1 0,1 0 0,-1-1 0,0 1 0,1 0-12,-6 4 38,1 1 0,0 0 1,0 1-1,0-1 0,1 1 1,-1 1-39,-4 10 18,1 0 1,1 1-1,1 0 0,0 0 1,1 0-1,2 1 1,0 0-1,1-1 1,0 1-1,2 0 1,1 12-19,3 13 36,1 0 1,3 0-1,1 0 1,9 22-37,-7-32 18,1 0 0,1-1 0,3-1 0,0 0-1,10 13-17,-18-34 3,0 0 0,1 0-1,0 0 1,0-1-1,1-1 1,1 0-1,0 0 1,0-1 0,1 0-1,0-1 1,1 0-1,-1-1 1,2-1-1,11 5-2,-22-10-9,0 0 0,1 0-1,-1 0 1,1 0 0,-1-1-1,1 1 1,-1-1 0,1 0-1,0 0 1,-1 0 0,1-1 0,-1 1-1,1-1 1,-1 0 0,1 0-1,-1 0 1,0 0 0,1 0-1,-1-1 1,0 0 0,0 0-1,0 0 1,0 0 0,0 0-1,-1 0 1,1-1 0,1-1 9,2-4-149,0-1 0,-1 0-1,0 0 1,0 0 0,-1-1 0,0 1 0,-1-1 0,3-9 149,34-153-2134,-20 84 2538,7-13-404,-26 97 160,0-1 1,1 1-1,0 0 0,0 0 0,0-1 0,0 1 0,1 0-160,-3 3 25,1 1 0,-1 0 0,0-1 0,1 1 0,-1 0 0,0 0 0,1-1-1,-1 1 1,0 0 0,1 0 0,-1-1 0,0 1 0,1 0 0,-1 0 0,1 0 0,-1 0 0,0 0 0,1 0-1,-1 0 1,1 0 0,-1 0 0,1 0 0,-1 0 0,0 0 0,1 0-25,11 10 369,2 13-166,-1 1 0,2 7-203,-9-17 18,1-1-1,0 1 1,1-2 0,0 1-1,1-1 1,0 0-1,1 0 1,9 7-18,-14-15 4,-1 0 1,1-1-1,0 0 1,0 0 0,0 0-1,1 0 1,-1-1 0,1 0-1,-1 0 1,1-1 0,0 0-1,0 0 1,0 0-1,0 0 1,-1-1 0,1 0-1,0 0 1,0-1 0,0 1-1,0-1 1,0-1-1,4-1-4,-3 1 7,-1-1-1,0 0 1,1-1-1,-1 1 1,-1-1-1,1 0 1,0 0-1,-1-1 1,0 0-1,0 0 1,-1 0-1,1-1 1,-1 1-1,0-1 1,-1 0-1,1 0 1,-1 0-1,0-1 1,0-1-7,-1 1 3,1 0-1,-1 0 1,-1-1 0,1 1 0,-1-1-1,-1 1 1,1-1 0,-1 1 0,-1-1-1,1 1 1,-1-1 0,-1 1-1,1-1 1,-1 1 0,-1 0 0,1 0-1,-1 0 1,0 0 0,-1 0 0,0 0-1,0 1 1,0 0-3,3 4 8,0 1-1,0 0 1,0-1-1,0 1 1,0 0-1,0 0 1,0 0-1,-1 0 1,1 0-1,0 0 1,-1 0-1,1 0 1,0 1 0,-1-1-1,1 0 1,-1 1-1,1-1 1,-1 1-1,1 0 1,-1 0-1,-1-1-7,2 2 9,0-1 0,-1 0 0,1 1 0,-1-1 0,1 1 0,0 0 0,-1-1-1,1 1 1,0 0 0,0 0 0,0 0 0,0 0 0,-1 0 0,1 0 0,1 0 0,-1 0-1,0 0 1,0 0 0,0 1-9,-3 5 37,0 1-1,0 0 0,1 0 1,0 0-1,0 0 0,1 0 0,-1 5-36,1 0-25,-1 0-1,2 0 0,0 0 0,0-1 0,1 1 1,1 0-1,0 0 0,1 0 0,0 0 0,1 0 0,1-1 1,0 0-1,0 0 0,1 0 0,1 0 0,0 0 0,0-1 1,1 0-1,1-1 0,0 0 0,0 0 0,9 8 26,-2-6-395,-1-1-1,2 0 0,-1-2 0,4 2 396,74 35-879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1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75 1160,'-2'0'608,"-1"0"-96,1 0-39,2-2 7,0 0-32,17-3-56,22-3-24,63-13-72,-51 8-56,2 0-80,-4 2-48,-17 11-72,-2 5 0,-15 1-48,-2 3-104,-5-5-416,-3 4-328,-10-1 504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1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3369,'11'-15'1376,"-1"15"-960,12-2-72,16-2-344,11-3 8,9 5-56,-5-4-104,0 8-304,0 0-216,1 0-456,1-2 664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2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1304,'21'31'457,"1"-1"0,2-1-1,1-1 1,2-1-1,14 11-456,-17-18 142,2-1-1,0-1 0,1-1 0,0-1 0,1-2 0,1 0 1,20 5-142,2-3 35,-27-9-14,0 1-1,0 1 1,-1 1-1,2 2-20,-22-11 7,-1 0 0,0 0 0,1 1 0,-1-1 0,0 1 0,0 0 0,0 0 0,0 0 0,0 0 0,0 0 0,0 0-1,-1 0 1,1 1 0,-1-1 0,1 1 0,-1-1 0,0 1 0,0-1 0,0 1 0,0 0 0,-1-1 0,1 1 0,-1 0 0,0 0 0,0-1 0,0 1 0,0 0 0,0 0 0,0-1 0,-1 1 0,1 0 0,-1 0 0,0-1 0,0 1-1,0 0 1,0-1 0,-2 3-7,-10 18 211,-2-1-1,-1 0 0,0-1 0,-20 19-210,-6 9 293,10-11-154,3 1-1,1 1 1,-18 35-139,45-73 2,-1 3-47,-1 0 0,1 0 0,0 1 1,1-1-1,-2 5 45,3-10-37,0 1 0,-1 0 1,1 0-1,0 0 1,0 0-1,0 0 1,0 0-1,0 0 0,0-1 1,0 1-1,0 0 1,1 0-1,-1 0 1,0 0-1,0 0 1,1 0-1,-1-1 0,1 1 1,-1 0-1,1 0 1,-1-1-1,1 1 1,-1 0-1,1-1 0,-1 1 1,1 0-1,0-1 1,-1 1-1,1-1 1,0 1-1,0-1 0,0 1 1,-1-1-1,1 0 1,0 1-1,0-1 1,0 0-1,0 0 0,-1 0 1,1 1-1,1-1 37,45-2-585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7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22 6153,'-5'-21'2465,"-1"21"-1729,-2 5-264,-2 15-448,2 8-96,8 1-632,4 3-792,16-3 952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1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6121,'0'-13'2321,"4"22"-1793,6 5-432,-1 8-1056,3 1-633,4 3 921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7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 3753,'-28'17'1360,"8"19"-1232,4 7-328,15 12-600,-3 11-384,-2 12 720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5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 1248,'0'-1'58,"0"-1"0,0 1 0,0 0 0,0-1 0,1 1 0,-1 0-1,0-1 1,1 1 0,-1 0 0,1 0 0,-1 0 0,1-1 0,-1 1 0,1 0 0,0 0-1,0 0 1,0 0 0,-1 0 0,1 0 0,0 0 0,0 1 0,0-1 0,0 0 0,1 0-1,-1 1 1,0-1-58,3-1 37,0 1-1,-1 0 0,1 0 1,0 0-1,0 1 0,0-1 1,0 1-1,0 0 0,0 0 1,3 1-37,-7-1 3,6 0 27,0 0-1,0 0 1,0 1 0,0 0-1,0 0 1,0 0-1,0 1 1,-1 0 0,1 0-1,-1 1 1,1-1-1,-1 1 1,0 0-1,0 1 1,0-1 0,-1 1-1,1 0 1,-1 0-30,6 7 52,-2 0 0,1 1 1,-2 0-1,0 1 0,0-1 1,-1 1-1,0 1 0,-2-1 1,4 12-53,-6-17 12,0 0 0,0 1 0,-1-1 0,0 1 0,-1-1 0,0 1 0,0-1 0,-1 1 0,0-1 1,0 1-1,-1-1 0,0 0 0,0 0 0,-1 0 0,-1 0 0,-3 8-12,4-12 61,0 0 1,-1-1-1,1 1 1,-1-1-1,0 1 0,0-1 1,-3 1-62,6-3 46,0 0 0,-1 0 1,1 0-1,-1-1 1,0 1-1,1 0 0,-1-1 1,1 1-1,-1-1 0,0 0 1,0 0-47,2 0 26,-1 0 1,1 0-1,-1 0 0,1 0 1,-1 0-1,1 0 1,-1 0-1,1 0 1,-1-1-1,1 1 0,-1 0 1,1 0-1,-1-1 1,1 1-1,-1 0 1,1-1-1,0 1 1,-1 0-1,1-1 0,0 1 1,-1-1-1,1 1 1,0 0-1,0-1 1,-1 1-1,1-1 0,0 1 1,0-1-1,0 1 1,0-1-1,-1 1 1,1-1-27,0 0 7,0 0 0,0 0 0,0 0 1,0-1-1,1 1 0,-1 0 1,0 0-1,0 0 0,1 0 0,-1 0 1,0 0-1,1 0 0,-1 0 1,1 0-1,0 0 0,-1 1 0,1-1 1,0 0-1,-1 0 0,1 0-7,4-6-33,2-3-48,1-1 1,0 1-1,5-4 81,42-44-913,33-25 913,-57 56-260,-12 8 110,2 1-1,0 0 1,0 2-1,2 1 1,18-9 150,-41 23-1,1 1 1,-1 0 0,1-1 0,-1 1-1,1 0 1,-1 0 0,1 0 0,0-1-1,-1 1 1,1 0 0,0 0 0,-1 0-1,1 0 1,-1 0 0,1 0 0,0 0-1,-1 0 1,1 1 0,0-1 0,-1 0-1,1 0 1,-1 0 0,1 1 0,-1-1-1,1 0 1,-1 0 0,1 1 0,0-1 0,-1 1 0,1 0 3,0 0 0,-1 0 0,1 0 1,0 0-1,-1 1 0,1-1 0,-1 0 1,0 0-1,1 1 0,-1-1 0,0 0 1,0 1-1,0 0-3,-3 39 213,-2-17 4,2-14-33,1 0 1,1 0-1,-1 10-184,2-17 30,0 0 0,0 0-1,1 1 1,-1-1-1,1 0 1,0 0-1,0 0 1,0 1-1,0-1 1,0 0-1,1-1 1,-1 1-1,1 0 1,1 1-30,2 2 24,0 0 0,1-1 0,0 1 0,0-1 0,0 0 0,1-1 0,0 1 0,0-1 0,0-1-1,0 1 1,1-1 0,-1-1 0,1 1 0,5 0-24,4 1 21,2-1-1,-1-1 0,0 0 1,1-2-1,16-1-20,-20 0-34,0-1 0,1-1 0,-1-1 0,0 0 0,-1-1 0,1 0 0,-1-1-1,0-1 1,3-2 34,-7 4-122,0-2-1,0 0 0,0 0 0,-1 0 0,0-1 1,0-1-1,-1 1 0,0-1 0,-1-1 0,0 0 1,0 0-1,-1 0 123,-4 6-70,0 0 0,-1-1 1,1 1-1,-1 0 0,0-1 0,0 1 1,-1-1-1,1 1 0,-1-2 70,0 5 0,0 0 0,0 0-1,0 0 1,0 1 0,0-1 0,-1 0 0,1 0 0,0 0-1,0 1 1,-1-1 0,1 0 0,0 0 0,-1 1-1,1-1 1,-1 0 0,1 1 0,-1-1 0,1 0-1,-1 1 1,1-1 0,-1 1 0,0-1 27,0 1-1,0 0 1,0-1 0,0 1 0,0 0-1,0 0 1,0 0 0,0 0-1,0 0 1,0 0 0,0 0 0,0 1-1,0-1 1,0 0 0,0 1 0,0-1-1,0 0 1,0 1 0,0-1-1,0 1 1,0-1 0,0 1-27,-2 2 88,-1-1 0,1 1 1,0 0-1,0 0 0,0 0 1,1 0-1,-1 1 0,1-1 0,0 1 1,0-1-1,0 1 0,0 0 1,0 0-1,1 0 0,0 0 0,0 0 1,0 0-1,0 0 0,0 2-88,1-1 23,-1 0 0,1 0 1,-1 0-1,1 0 0,1 0 0,-1 0 0,1 0 0,-1 0 0,2 0 0,-1-1 0,0 1 1,1 0-1,0-1 0,0 1 0,0-1 0,2 3-23,0-3 4,0 0 0,0-1-1,0 0 1,1 1 0,-1-1 0,1-1 0,0 1 0,0-1 0,-1 0-1,2 0 1,-1 0 0,0-1 0,0 1 0,0-1 0,1-1-1,-1 1 1,1-1 0,-1 0 0,0 0 0,1 0 0,0-1-4,3 0-24,0 0 1,0 0 0,-1-1-1,1 0 1,-1-1 0,1 0 0,-1 0-1,0-1 1,0 0 0,0 0 0,-1-1-1,5-3 24,-10 6-25,1 0 0,-1 0 0,0-1-1,1 1 1,-1 0 0,0-1 0,-1 0-1,1 1 1,0-1 0,-1 0 0,0 0-1,1 0 1,-1 0 0,0 0 0,0 0 0,-1-1-1,1 1 1,-1 0 0,0-3 25,0 1-30,-1 0 0,1 0 0,-1 1 1,-1-1-1,1 0 0,-1 1 0,0-1 0,0 1 1,0 0-1,0-1 0,-1 1 0,-1-1 30,-7-10-64,-1 1 0,-1 1 1,-1 0-1,1 0 0,-2 2 0,-5-4 64,16 12-11,-6-5 3,-1 0 1,-1 1 0,1 1-1,-1-1 1,-9-2 7,19 8 5,0 0 1,0 1-1,0-1 0,0 0 0,0 1 1,0 0-1,0-1 0,0 1 0,0 0 1,0 0-1,0 0 0,0 0 0,-1 1 1,1-1-1,0 0 0,0 1 0,0-1 1,0 1-1,0 0 0,0 0 1,0 0-1,1 0 0,-1 0 0,0 0 1,0 0-1,1 1 0,-1-1 0,1 1 1,-1-1-1,1 1 0,0 0 0,-1-1 1,1 1-1,0 0 0,0 0 1,0 0-1,0 0 0,0 0-5,-7 27-1,12 1-22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5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5241,'134'-55'1711,"-132"54"-1673,0-1 0,1 1 1,-1 0-1,1 0 0,-1 1 0,1-1 0,-1 0 0,1 1 0,-1 0 0,1-1 1,0 1-1,-1 0 0,1 0 0,0 1 0,-1-1 0,1 1 0,0-1-38,26 13 64,-1 1 0,-1 1 0,0 1 0,-1 1-64,-16-10-32,-1 0-1,-1 0 0,1 1 0,-1 0 1,0 0-1,-1 1 0,0 0 0,0 0 0,-1 1 1,3 5 32,-6-10-36,0 1 0,-1 0 0,1 0 0,-1 0 0,0 0-1,-1 1 1,0-1 0,0 0 0,0 1 0,0-1 0,-1 1 0,0-1 0,-1 0 0,1 1 0,-1-1 0,-1 0 0,1 1 0,-1-1 0,-1 3 36,2-7-9,0 0-1,-1 0 1,1 0 0,0-1-1,-1 1 1,1 0-1,-1-1 1,0 1 0,1-1-1,-1 0 1,0 1-1,0-1 1,0 0 0,0 0-1,0 0 1,0 0-1,0-1 1,0 1 0,-2 0 9,3-1 0,0 0 1,0 0 0,0 0-1,0 0 1,0 0 0,0 0-1,0 0 1,0 0 0,0 0-1,0 0 1,0-1 0,0 1-1,0 0 1,0-1 0,1 1-1,-1-1 1,0 1 0,0-1-1,0 1 1,0-1 0,1 1-1,-1-1 1,0 0 0,1 1-1,-1-1 1,0 0 0,1 0-1,-1 0 1,1 1 0,0-1-1,-1 0 1,1 0-1,-1 0 1,1 0 0,0 0-1,0 0 1,0 0 0,-1 0-1,1 0 1,0 0 0,0 0-1,0 0 1,0 0 0,1 0-1,-1 1 1,0-2-1,1-7 7,1 1 1,-1 0-1,1-1 0,1 1 1,-1 0-1,1 0 0,1 1 1,1-4-8,39-63 1,-24 43-2,7-12-8,3 2 0,28-31 9,-54 67 12,0 0-1,1 0 0,-1 0 0,1 1 1,0 0-1,0 0 0,1 0 1,-1 1-1,5-3-11,-9 5 4,0 1 1,0 0-1,0-1 1,0 1-1,0 0 0,0 0 1,0 0-1,1 0 1,-1 0-1,0 0 1,0 0-1,0 0 1,0 0-1,0 0 0,0 0 1,0 1-1,0-1 1,0 0-1,0 1 1,0-1-1,0 1 0,0-1 1,0 1-1,0-1 1,0 1-5,1 1 6,0 1 1,0-1-1,0 0 0,0 1 1,-1-1-1,1 1 1,-1-1-1,1 1 0,0 2-6,3 8 23,-1 1-1,0-1 1,1 13-23,4 44 49,-6-35-171,7 22 122,-8-46-237,1-1 0,0 1 0,1-1 0,0 0 0,0 0 1,1 0-1,3 3 237,19 20-599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6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0 735 3097,'0'-2'106,"1"0"1,-1 1-1,1-1 1,0 1-1,0-1 1,-1 1 0,1-1-1,0 1 1,0-1-1,0 1 1,0 0-1,0 0 1,1-1-1,-1 1 1,0 0-1,1 0-106,8-9 124,-2 0-91,2-2-19,-1 0 1,0-1-1,-1 0 0,0 0 1,-1 0-1,0-1 0,3-13-14,-4 5 9,-1 0-1,-1 0 0,-1-1 0,-1 1 0,-1-4-8,-3-115 13,0 109 56,-1 1 0,-1-1 1,-2 1-1,-2 0 1,0 1-1,-2 0 0,-7-15-69,15 41 93,0 0-1,0 1 1,0-1 0,0 1-1,0-1 1,-1 1-1,-2-2-92,5 5 16,0-1 0,0 1 0,-1 0 0,1-1 0,-1 1 0,1 0 1,0 0-1,-1 0 0,1-1 0,-1 1 0,1 0 0,0 0 0,-1 0 0,1 0 0,-1 0 0,1 0 0,-1 0 0,1 0 0,0 0 0,-1 0 0,1 0 0,-1 0 0,1 0 0,-1 0-16,0 1 12,0-1 0,1 1 0,-1-1 0,0 1 0,1 0 0,-1-1 0,0 1 0,1 0 0,-1 0 0,1-1 0,-1 1 0,1 0 0,-1 0 0,1 0 0,0 0-1,-1 0-11,-3 12 3,0 0 0,1 1 0,0-1 0,1 1 0,0-1 0,1 1 0,1 0 0,0-1 0,1 1 0,0 0 0,1-1 0,3 10-3,8 26 17,2 0 0,17 38-17,-4-14 34,11 53 16,14 81-50,-52-201 5,1 1 1,-1 0-1,2-1 1,-1 1 0,1-1-1,0 1-5,-3-7 2,0 0 0,1 1-1,-1-1 1,1 0 0,-1 1 0,0-1-1,1 0 1,-1 0 0,0 1 0,1-1 0,-1 0-1,1 0 1,-1 0 0,1 0 0,-1 0-1,1 0 1,-1 1 0,1-1 0,-1 0-1,0 0 1,1 0 0,-1 0 0,1-1-1,-1 1 1,1 0 0,-1 0 0,1 0-1,-1 0 1,1 0 0,-1-1 0,0 1-1,1 0 1,-1 0 0,1-1 0,-1 1 0,0 0-1,1-1 1,-1 1 0,0 0 0,0-1-1,1 1 1,-1 0 0,0-1 0,0 1-1,1-1 1,-1 1-2,1-2 9,26-27-97,-2-1 1,-1-2 0,-2 0 0,12-25 87,-24 40-48,-1 0 0,-1-1 0,3-9 48,-11 20 79,-5 10 20,0 7-25,0 0 0,1 1 0,0-1 1,1 1-1,0 0 0,1 0 0,0 0 0,0 0 1,1 1-1,1-1 0,1 11-74,-1-18 8,1 1 0,0-1 0,0 0 0,0-1 0,1 1 1,-1 0-1,1 0 0,0-1 0,0 1 0,1-1 0,-1 1 0,1-1 0,-1 0 0,1 0 0,0 0 0,2 1-8,0 0 14,1 1-1,0-2 1,1 1-1,-1-1 1,1 0-1,-1 0 1,1-1-1,0 0 1,3 1-14,2-1-108,-1 0 1,0 0-1,0-1 1,1-1-1,-1 0 1,0 0-1,1-1 1,-1-1-1,0 0 1,0 0 0,0-1-1,3-2 108,19-13-1354,-7-1 525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1:57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1 5121,'-10'15'300,"1"0"-1,0 1 1,1 0-1,1 1 1,1 0-1,0 0 1,1 4-300,-8 36-393,-2 33 393,11-65 78,-4 23-173,3-28 25,1 1-1,1-1 0,1 1 0,1 0 0,1 0 0,1 0 0,1 5 71,-2-24-6,1 0-1,-1-1 1,1 1 0,-1 0-1,1 0 1,-1 0 0,1-1-1,0 1 1,0 0 0,0-1-1,0 1 1,0 0 0,0-1-1,1 0 1,-1 1 0,0-1-1,1 0 1,-1 1 0,1-1-1,0 0 1,-1 0 0,1 0-1,0-1 1,-1 1 0,1 0-1,0-1 1,0 1 0,0-1-1,-1 1 1,1-1 0,0 0-1,0 0 1,0 0 0,1 0 6,3 0-4,0-1 0,1 0 0,-1 0 0,0-1 1,0 0-1,0 0 0,0-1 0,0 1 0,0-1 1,-1 0 3,10-6 2,-1-1 1,-1 0 0,0-1 0,0 0-1,6-7-2,55-69 21,-6 8-23,-46 55 13,0 2 0,1 1 0,1 0 0,1 2 1,23-13-12,-44 29 9,0 1 0,0 0 0,-1 0 0,2 1 1,-1-1-1,0 1 0,0 0 0,0 0 1,4 0-10,-6 1 7,0 0 0,0 0 0,0 1 0,-1-1 0,1 1 1,0-1-1,-1 1 0,1-1 0,0 1 0,-1 0 0,1 0 1,-1 0-1,1 0 0,-1 0 0,1 0 0,-1 0 0,0 1 1,0-1-1,1 0 0,-1 1 0,0-1 0,0 1 1,0-1-1,-1 1 0,1 0 0,0 0-7,5 12 66,0 1 0,-1 0 0,-1 0 0,0 0-1,-1 1 1,-1-1 0,0 1 0,-1-1 0,-1 15-66,-3 29 151,-2-1 0,-3 0-151,6-47-1,-5 16 159,6-26 133,3-16-54,7-22-163,2 1-1,2 0 0,1 1 1,2-1-74,-3 6 9,2-3-23,1 1 0,1 1-1,7-6 15,-20 31 9,0 0-1,1 0 1,-1 0-1,1 1 1,0 0-1,1 0 1,-1 0-1,3 0-8,-6 3 8,0 1 0,0 0 0,0 0 0,0 0 0,0 1 0,1-1 0,-1 0 0,0 1 0,0 0 0,1-1 0,-1 1 0,0 0 0,0 0 0,1 0 0,-1 0 0,0 1 0,1-1 0,-1 1 0,0-1 0,0 1-1,0 0 1,0 0 0,1 0 0,-1 0 0,0 0 0,-1 0 0,2 1-8,6 5 37,-1 0-1,0 0 0,-1 1 1,0 0-1,0 0 1,5 8-37,35 59 116,-39-61-101,5 9 6,1-1 0,1-1 1,0 0-1,2-1 0,12 10-21,-22-23 4,1 0-1,1 0 1,-1-1-1,1-1 1,0 0-1,0 0 1,1 0-1,-1-1 1,1-1-1,0 0 0,0 0 1,1-1-1,-1 0 1,0-1-1,4 1-3,4-2-5,1-1 0,0 0 0,-1-1 0,1-1 0,-1 0 0,1-2-1,-1 0 1,-1-1 0,1-1 0,2-2 5,1-1-48,0-2-1,-1 0 1,0-1 0,-1-1-1,0-1 1,-1 0 0,13-16 48,-19 17-30,-1 0 0,0-1 0,-1-1 0,-1 1 0,-1-2 0,0 1 0,-1-1 0,0 0 0,-2-1 0,0 1 0,-1-1 0,-1 0 0,0 0 0,-1-11 30,-3-8 0,2 36 2,-1 1 0,0-1 0,-1 1 0,1-1 0,0 1 0,0-1 0,0 1-1,0-1 1,0 1 0,0-1 0,-1 1 0,1-1 0,0 1 0,0-1 0,-1 1 0,1 0 0,0-1 0,-1 1 0,1 0 0,0-1 0,-1 1 0,1 0 0,-1-1 0,1 1 0,0 0 0,-1 0 0,1-1 0,-1 1-2,0 0 3,1 0 1,-1 1 0,1-1-1,-1 0 1,0 0-1,1 1 1,-1-1-1,1 0 1,-1 1 0,1-1-1,-1 0 1,1 1-1,-1-1 1,1 1-1,0-1 1,-1 1 0,1-1-1,-1 1 1,1-1-1,0 1 1,0 0 0,-1-1-1,1 1-3,-8 16 29,1 1-1,1 1 0,0-1 1,1 1-1,1 0 1,1 0-1,1 0 0,0 0 1,2 0-1,0 1 1,1-1-1,1 0 1,3 11-29,-4-23 2,1-1 0,0 0 0,0 1 0,0-1 0,1-1 0,0 1 0,0 0 0,1-1 0,0 1 0,0-1 0,0 0 0,0 0 0,1 0 0,4 3-2,-2-3-2,1 0-1,-1-1 0,1 0 0,-1 0 0,1-1 0,0 0 1,1 0-1,-1-1 0,0 0 0,5 0 3,11 1-58,1-2 0,0 0 0,-1-2-1,1-1 1,0-1 0,-1 0 0,11-5 58,23-7-287,0-2 1,-2-3 0,0-3-1,24-14 287,-59 26-55,0-1 0,0-1-1,-1 0 1,-1-2 0,4-3 55,-17 13 22,-1 0 1,1-1-1,-1 1 0,0-1 1,0 0-1,-1-1 0,0 1 1,0-1-1,0 0 1,-1 0-1,0 0 0,0 0 1,-1 0-1,0-1 0,0 1 1,-1-1-1,1-2-22,-2 8 22,0 0-1,0 1 1,0-1 0,0 0-1,0 0 1,0 0-1,0 1 1,0-1-1,-1 0 1,1 0 0,-1 1-1,1-1 1,-1 0-1,0 0 1,0 1-1,0-1 1,0 1 0,0-1-1,0 1 1,0-1-1,0 1 1,0 0-1,-1 0 1,1-1 0,0 1-1,-1 0 1,0 0-1,1 0 1,-1 1-1,1-1 1,-1 0 0,0 0-1,1 1 1,-1-1-1,0 1 1,0 0 0,0-1-1,1 1 1,-1 0-1,0 0 1,-1 0-22,-5 1 46,0 0-1,0 0 1,0 1 0,0 0 0,1 0-1,-1 1 1,0 0 0,1 0-1,-1 1-45,-18 12 33,1 0 0,0 1 0,1 2-1,1 1 1,1 0 0,1 2 0,0 0-1,2 1 1,1 1 0,1 1 0,-2 6-33,14-23 2,0 0 0,1 1 0,1-1 1,-1 1-1,0 6-2,3-12 1,0 0 0,1-1-1,-1 1 1,1 0 0,0 0 0,-1-1 0,1 1 0,1 0 0,-1 0-1,0 0 1,1-1 0,0 1 0,-1 0 0,1 0 0,0-1 0,0 1-1,1-1 1,-1 1 0,0-1 0,1 1 0,0 0-1,1 0-1,1 0-1,-1 0 1,1-1 0,0 1 0,0-1-1,0 0 1,0 0 0,0 0 0,0 0-1,1-1 1,-1 0 0,0 0 0,1 0-1,-1 0 1,1-1 1,10 2-22,1-1 1,0-1-1,14-2 22,-4 0-49,1-2-1,0-1 1,-1-1-1,0-1 1,12-6 49,-25 9-22,0-2-1,-1 1 1,0-2-1,0 0 1,0 0 0,-1-1-1,0 0 1,-1-1-1,0-1 1,0 1-1,5-8 23,-12 12 2,1 0 0,-1 0-1,0 0 1,-1 0-1,1 0 1,-1-1-1,1-3-1,-3 9 2,0 0-1,-1 0 0,1 1 1,0-1-1,0 0 0,0 0 1,-1 0-1,1 0 1,0 0-1,0 0 0,0 0 1,-1 0-1,1 1 1,0-1-1,0 0 0,-1 0 1,1 0-1,0 0 0,0 0 1,-1 0-1,1 0 1,0 0-1,0-1 0,-1 1 1,1 0-1,0 0 1,0 0-1,-1 0 0,1 0 1,0 0-1,0 0 1,0-1-1,-1 1 0,1 0 1,0 0-1,0 0 0,0 0 1,0-1-1,-1 1 1,1 0-1,0 0 0,0 0 1,0-1-1,0 1 1,0 0-1,0 0 0,0-1 1,-1 1-1,1 0 0,0 0 1,0 0-1,0-1 1,0 1-1,0 0 0,0 0 1,0-1-1,0 1 1,0 0-1,1 0 0,-1-1 1,0 1-1,0 0 0,0 0 1,0-1-1,0 1-1,-17 13 72,12-7-58,1-1 0,0 1 0,0 0 1,0 0-1,1 0 0,0 1 1,0-1-1,0 1 0,1-1 1,0 1-1,1 0 0,-1 2-14,1-5 5,1 1 0,0-1-1,0 1 1,0-1-1,0 0 1,1 1 0,0-1-1,0 0 1,0 1-1,0-1 1,0 0 0,1 0-1,0 0 1,0 0 0,0 0-1,0 0 1,1-1-1,0 1 1,-1-1 0,4 3-5,2 1 4,0-1 0,0 0-1,1 0 1,0-1 0,0 0 0,0 0 0,0-1 0,1 0 0,0-1 0,0 0 0,0-1 0,0 0 0,0 0 0,1-1 0,-1-1 0,0 1 0,7-2-4,9-1-27,-1 0-1,1-2 1,-1-1-1,0-1 1,-1-1-1,15-7 28,-25 9-52,-1 0 0,1-1 0,-1-1 0,0-1 0,10-7 52,-20 13-13,0-1 0,0 1 0,-1-1-1,1 0 1,-1 0 0,1 0 0,-1 0 0,0 0 0,0 0 0,-1-1-1,2-2 14,-2 4-5,-1-1-1,1 1 0,-1-1 0,1 1 0,-1-1 0,0 1 0,0-1 0,0 1 0,0-1 0,-1 1 0,1-1 0,-1 1 0,0-1 0,1 1 0,-1 0 1,0-1-1,0 1 0,0 0 0,-1 0 6,-6-10-2,0 0-1,-1 0 1,-1 1 0,0 1 0,0 0-1,-6-4 3,-16-13 168,-22-12-168,27 24 164,17 11-55,7 5 49,20 7-84,14-1-58,1-3 1,-1 0 0,1-2 0,0-2 0,7-1-17,57 2 8,-85 0-7,18 0 0,0 2 0,20 4-1,-42-5 3,1 0 1,-1 0-1,1 0 1,-1 1-1,0 0 0,0 1 1,-1-1-1,1 1 0,-1 1 1,1-1-1,-1 1 1,2 2-4,-6-4 5,1 0 1,-1 0-1,0 0 1,0 0-1,0 0 1,0 1-1,-1-1 1,1 0-1,-1 1 1,0-1 0,0 1-1,0 0 1,-1-1-1,1 3-5,0 6 35,-1 0 0,-1 1 1,-1 8-36,1-10 21,0-1 0,1 1 0,0-1 0,1 0 0,0 5-21,0-9-1,1-1 1,-1 0 0,1 0 0,0 0 0,0 0-1,1 0 1,-1 0 0,1-1 0,0 1 0,0-1-1,4 3 1,1 2-35,1-1-1,0 0 1,1-1-1,0 0 1,2 0 35,88 50-111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00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215 110 1088,'-8'-28'184,"-1"0"-1,-7-12-183,16 39 4,0 1 0,0-1 0,-1 0 0,1 0 0,0 1 1,-1-1-1,1 0 0,0 1 0,-1-1 0,1 1 0,-1-1 0,1 0 0,-1 1 0,0-1 0,1 1 1,-1-1-1,0 1 0,1 0 0,-1-1 0,0 1 0,1 0 0,-1-1 0,0 1 0,0 0 0,1 0 0,-1 0 1,0 0-1,0-1 0,1 1 0,-1 0 0,0 0 0,0 0 0,1 1 0,-1-1 0,0 0 0,0 0 1,0 0-5,-1 2 5,-1-1 1,1 1 0,0 0 0,0-1 0,-1 1 0,1 0 0,1 0 0,-2 2-6,-1 0 12,-12 14 110,0 0 0,1 2 0,1 0 0,1 1 1,1 0-1,0 2-122,6-10 96,0 0-1,1 1 1,0-1-1,1 1 1,1 0 0,0 0-1,1 1 1,0-1 0,1 0-1,1 14-95,0-25 28,1-1-1,-1 1 0,1-1 0,-1 1 0,1-1 0,0 1 0,0-1 0,0 0 1,0 1-1,0-1 0,1 0 0,-1 0 0,1 0 0,-1 0 0,1 0 1,0 0-1,-1 0 0,1-1 0,0 1 0,0-1 0,1 1 0,-1-1 0,0 0 1,0 0-1,1 0 0,-1 0 0,0 0 0,1 0 0,1 0-27,5 0 73,1 1-1,0-1 1,-1-1 0,1 1-1,0-2 1,0 1-1,0-1-72,35-6 130,0-1 0,5-4-130,13-3 28,8 1-51,145-33-934,-206 41 456,-25 9 1205,12-1-652,-1 0 0,1 0 0,-1 0 0,1 1 1,0-1-1,0 1 0,0 0 0,0 0 0,1 0 0,-1 0 0,1 0 1,-1 1-1,1-1 0,0 1 0,1 0 0,-1-1 0,1 1 0,-1 0 1,1 0-53,0-2 4,1 0 0,-1 0 1,1 0-1,-1 0 1,1 0-1,0 0 1,0 0-1,0 0 1,0 0-1,0 0 1,0 0-1,0 0 1,1 0-1,-1 0 1,1 0-1,0 0 1,-1 0-1,1-1 1,0 1-1,0 0 1,0 0-1,0-1 0,0 1 1,1 0-1,-1-1 1,0 1-1,1-1 1,-1 0-1,1 1 1,0-1-1,-1 0 1,1 0-1,0 0 1,0 0-1,-1 0 1,1-1-1,1 1-4,17 4 32,-1-1 0,1 0-1,0-2 1,0 0 0,0-2 0,0 0-1,0-1 1,2-1-32,6-2-54,0 0 0,0-2-1,0-2 1,-1 0 0,11-6 54,-29 10-76,0 0 1,0 0-1,0-1 1,0 0-1,-1-1 1,0 0-1,0 0 76,-6 4-38,0 0 0,1 0 0,-2 0 0,1-1-1,0 1 1,0 0 0,-1-1 0,1 1 0,-1-1 0,0 0 0,0 1 0,0-1 0,0 0-1,0 0 1,0 1 0,-1-1 0,1 0 0,-1 0 0,0 0 0,0 0 0,0 0-1,0 0 1,-1 1 0,1-1 0,-1-1 38,-2-4-88,0 0 0,0 1 1,-1 0-1,0 0 0,0 0 0,-1 0 0,0 0 0,0 1 1,0 0-1,-1 0 88,-4-4-39,0 0 1,-1 1-1,-1 0 1,1 1-1,-5-2 39,11 7 63,0 0-1,0 1 1,0 0 0,0 0-1,-1 0 1,1 0-1,-1 1 1,1 0-1,-1 0 1,0 1 0,1-1-1,-1 1 1,0 0-1,1 1 1,-1-1 0,1 1-1,-1 1 1,0-1-1,1 1 1,0-1-1,-2 2-62,-1 1 32,-1 1 0,1 0 0,0 0-1,0 1 1,1 0 0,0 0-1,0 1 1,0 0 0,1 0 0,0 0-1,-5 9-31,-10 20-57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00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226 561 1392,'3'-3'367,"67"-75"-1123,-48 55 906,-2 0-1,0-1 0,2-7-149,-19 26 62,1 1 0,-2-1 0,1 0 0,0 0 0,-1 0 0,0 0 0,0-1 0,-1 1 0,1 0 0,-1-1 0,-1 1 0,1-2-62,-1 3 61,0 1-1,0-1 1,-1 1 0,1-1-1,-1 1 1,0-1 0,0 1-1,0-1 1,0 1 0,-1 0 0,1 0-1,-1-1 1,0 1 0,0 0-1,0 1 1,-1-1 0,1 0-1,0 1 1,-1-1 0,-1 0-61,-2-1 104,0 0 0,-1 0 0,0 0 0,1 1 0,-1 0 0,0 0 0,-1 1 0,1 0 0,0 0 0,-1 1 1,1 0-1,-1 0 0,1 1 0,-1 0 0,1 0 0,-1 0 0,1 1 0,-2 1-104,-22 3 441,0 2-1,0 1 1,-18 8-441,47-15 25,-27 10 790,-24 13-815,50-23 31,-8 7 205,20-6-129,25-6-43,65-16-33,0-3 1,-2-6 0,-1-3 0,-2-4-1,40-25-31,-105 47-2,-20 8 0,1 1 0,0 0 0,0 1 0,0 0-1,1 1 1,0 0 0,1 0 2,-11 3-1,-1 0 0,1-1-1,0 1 1,0 0 0,0 0 0,0 0 0,0 0-1,0 0 1,0 0 0,0 0 0,-1 0 0,1 0 0,0 1-1,0-1 1,0 0 0,0 0 0,0 1 0,-1-1-1,1 1 1,0-1 0,0 0 0,-1 1 0,1 0-1,0-1 1,-1 1 0,1-1 0,0 1 0,-1 0-1,1 0 1,-1-1 0,1 1 0,-1 0 0,1 0-1,-1-1 1,0 1 0,1 0 0,-1 0 0,0 0-1,0 0 1,0 0 0,0 0 0,1-1 0,-1 1 0,0 0-1,-1 0 1,1 0 0,0 0 0,0 0 0,0 0 1,-2 7-8,1-1-1,-1 0 1,0-1 0,-1 1 0,0 0 0,0 0 8,-15 27-16,-1-1 0,-11 12 16,-26 44 26,54-86-21,-1 1 1,2 0 0,-1 0-1,0 0 1,1 0-1,-1 0 1,1 1 0,0-1-1,1 0 1,-1 1 0,1-1-1,0 4-5,0-6 3,0-1 0,1 0 0,-1 0 0,0 1 0,1-1 0,0 0 0,-1 0 0,1 0 0,-1 1 0,1-1 0,0 0 0,0 0-1,0 0 1,0 0 0,0-1 0,0 1 0,0 1-3,2-1 4,-1 1 1,1-1-1,0 0 0,-1 0 0,1 0 1,0 0-1,0-1 0,-1 1 0,1-1 1,0 0-1,1 1-4,25 0 17,0-2 1,0 0 0,0-2 0,0-1-1,1-2-17,145-38-18,-148 37 4,17-6-54,-1-1 1,32-16 67,-69 26-44,-7 1-5,-11 2-53,-27 4-55,1 2 0,-6 4 157,14-3 39,0-2 1,0 0 0,0-2-1,-14-1-39,44-1 4,0 0 0,-1 0-1,1 0 1,0 0 0,0 0-1,0 0 1,-1 0 0,1 0-1,0 0 1,0 0 0,0 0-1,-1 0 1,1 0 0,0 0-1,0 0 1,0 0 0,-1 0-1,1 0 1,0 0 0,0 0-1,0 0 1,-1 0 0,1 0-1,0 0 1,0 0 0,0 0-1,0-1 1,-1 1 0,1 0-1,0 0 1,0 0 0,0 0-1,0-1 1,0 1 0,0 0-1,-1 0 1,1 0 0,0 0-1,0-1 1,0 1 0,0 0-1,0 0 1,0 0 0,0-1-1,0 1 1,0 0 0,0 0-1,0 0 1,0-1-1,0 1 1,0 0 0,0 0-1,0 0 1,0-1 0,0 1-1,0 0 1,0 0 0,0 0-1,0-1 1,1 1 0,-1 0-1,0 0 1,0 0-4,12-10 115,16-3-62,1 1 1,0 1-1,1 2 0,0 1 1,1 1-54,-3 0 3,36-10 8,1 4-1,0 2 0,30 0-10,-90 11 1,0-1 1,0 2-1,0-1 0,0 1 1,0-1-1,-1 1 0,1 1 1,0-1-1,0 1 0,-1 0 1,2 0-2,-4-1 1,1 1 0,-1 0 1,1 0-1,-1 0 0,1 0 0,-1 0 1,0 0-1,0 1 0,0-1 0,0 1 1,-1 0-1,1-1 0,0 3-1,2 5 4,-1 1 0,0 0 0,-1 0 0,0 0-1,-1 0 1,0 0 0,-1 0 0,-1 2-4,2 3 5,0 0-1,0 1 1,2 0-5,-3-15 0,0-1 0,1 0 0,-1 0 0,1 0 1,-1 1-1,1-1 0,-1 0 0,1 0 0,0 0 0,-1 0 0,1 0 0,0 0 0,0 0 0,0 0 1,-1 0-1,1-1 0,0 1 0,0 0 0,1-1 0,-1 1 0,0 0 0,0-1 0,0 1 0,0-1 0,0 0 1,1 1-1,-1-1 0,0 0 0,0 0 0,1 1 0,-1-1 0,5 0 0,0-1 0,1 1 0,-1-1 0,0 0 0,0 0 0,5-3 0,33-9-52,-1-2 1,-1-2-1,0-2 1,34-21 51,-51 26-61,-1-2 1,-1-1-1,0 0 1,-1-2 0,-1 0-1,-1-2 1,-1 0-1,5-9 61,-15 18-27,-1 0-1,-1-1 1,1-1 27,-7 10-6,1 0 1,0 0 0,-1 1 0,0-1-1,0 0 1,0-1 0,0 1 0,0 0 0,-1 0-1,0 0 1,0-3 5,0 6 2,0 0-1,-1 0 0,1 0 0,0 0 1,-1 0-1,1 0 0,-1 0 0,1 0 1,-1 1-1,1-1 0,-1 0 1,0 0-1,1 0 0,-1 0 0,0 1 1,0-1-1,1 0 0,-1 1 0,0-1 1,0 1-1,0-1 0,0 1 0,0-1 1,0 1-1,0-1 0,0 1 1,0 0-1,0 0 0,0 0 0,0-1-1,-3 1 10,-1 0 0,1 0-1,0 0 1,0 0-1,0 0 1,0 1 0,-4 1-10,-9 3 51,0 1 1,0 0 0,1 2 0,0 0 0,1 1 0,0 0-1,0 1 1,-12 11-52,1 1 94,2 0-1,0 2 0,1 1 1,-4 8-94,19-22 28,0-1 1,0 2-1,1-1 1,0 1-1,-2 7-28,8-17 3,0 0-1,0 0 1,1 1-1,-1-1 1,0 1 0,1-1-1,-1 1 1,1-1-1,0 0 1,0 1 0,0-1-1,0 1 1,0-1-1,1 1 1,-1-1 0,1 1-1,0-1 1,-1 0-1,1 1 1,0-1 0,0 0-1,0 1 1,1-1-1,-1 0 1,1 0 0,-1 0-1,1 0 1,0-1-1,-1 1 1,1 0 0,1 0-3,3 2-4,-1-1 1,1 1-1,0-1 1,1-1 0,-1 1-1,0-1 1,1 0 0,-1 0-1,2-1 4,63 7-174,-63-7 142,55 1-695,0-3 0,-1-2 0,2-3 727,75-11-862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01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21 619 6729,'7'-20'1949,"-12"40"-1343,-11 49-567,13-53-74,1 0 0,1 0 0,0 0 0,2 0 1,0 0-1,2 11 35,-3-22-46,1 1 1,1-1-1,-1 1 1,1-1-1,0 1 1,0-1-1,0 0 1,1 0-1,-1 0 1,1 0 0,1-1-1,-1 1 1,1-1-1,-1 1 1,1-1-1,1-1 1,-1 1-1,0 0 1,1-1 0,0 0-1,0 0 46,6 2-84,1-1 1,-1-1-1,1 1 0,0-2 0,0 0 1,0 0-1,0-1 0,0-1 1,1 0-1,10-1 84,6-3-114,1 0 0,-1-2 0,28-9 114,-45 12-10,-1-1-1,1-1 1,-1 0-1,0 0 0,0-1 1,-1 0-1,0-1 1,1-1 10,-6 4 1,0 0 1,-1-1 0,1 0-1,-1 0 1,0 0-1,-1 0 1,1-1 0,-1 1-1,0-1 1,-1 0-1,1 0 1,-1 0 0,0 0-1,-1 0 1,0 0-1,1-6-1,8-95 59,-5-14-59,7-78 36,23-61 390,-35 255-363,1-1 1,-1 1 0,0-1-1,0 1 1,0-1 0,-1 1-1,0-1 1,0 1-64,0 4 20,1-1-1,-1 1 1,1 0-1,-1 0 1,0 0 0,1 0-1,-1 0 1,0 0-1,0 0 1,0 0 0,0 0-1,0 0 1,0 0 0,0 1-1,0-1 1,0 0-1,0 1 1,0-1 0,0 1-1,-1-1 1,1 1 0,0-1-1,0 1 1,-1 0-1,1 0 1,0-1 0,0 1-1,-1 0 1,1 0 0,0 1-1,-2-1-19,-4 1 20,0 0 0,0 0 0,1 1 0,-1 0 0,0 0-1,1 1 1,-1 0 0,1 0 0,0 0 0,0 1 0,-6 4-20,-2 3-2,0 0 0,0 2 0,2-1 0,-2 3 2,8-9 2,0 1 0,0 0 0,1 1 0,0 0 0,0-1 0,1 1 0,-1 1 0,2-1 0,-1 1 0,2-1 0,-1 1 0,1 0 0,0 0 0,1 0 0,0 0 0,0 1-1,1-1 1,0 0 0,1 0 0,0 0 0,0 0 0,1 0 0,0 0 0,1 0 0,0 0 0,0-1 0,1 1 0,0-1 0,1 1-2,54 93 80,-32-59 28,-3 1 1,10 24-109,-27-51 15,-1 0 0,-1 0-1,0 1 1,-1 0 0,-1 0 0,-1 0 0,0 0 0,-2 18-15,0-17-562,-2 1 0,0-1-1,-4 13 563,4-26-1871,-2-2 787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01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0 142 6433,'0'-20'637,"1"0"-1,1 1 0,2-15-636,-3 32 19,-1 1 1,1 0-1,-1-1 1,1 1-1,0 0 1,0 0-1,-1 0 1,1 0-1,0 0 1,0-1-1,0 1 1,0 1-1,0-1 1,0 0-1,0 0 1,0 0-1,1 0 1,-1 1-1,0-1 1,0 1-1,1-1 1,-1 1-1,0-1 1,1 1-20,35-3-52,-17 3 28,50-7-159,7-2-69,0 4 0,37 4 252,-104 1-7,0 1 1,0 0-1,0 1 1,0 0-1,5 2 7,-12-3 0,-1 0 0,1 0-1,0 1 1,0-1 0,-1 1 0,1-1 0,-1 1 0,1 0-1,-1 0 1,0 0 0,0 1 0,0-1 0,0 0 0,0 1-1,0-1 1,0 1 0,0 2 0,1 0 7,0 1 1,0 0-1,-1 1 1,0-1-1,0 0 1,0 1-1,-1-1 1,0 1-1,0-1 1,-1 1-1,0 0 0,0 2-7,0-9 9,0 1 0,0 0 0,0-1 0,0 1-1,0 0 1,0-1 0,0 1 0,1 0 0,-1-1-1,0 1 1,0-1 0,1 1 0,-1 0 0,0-1-1,1 1 1,-1-1 0,0 1 0,1-1 0,-1 1-1,1-1 1,-1 1 0,1-1 0,-1 0 0,1 1-1,0-1-8,20 8 128,29-3-19,-42-5-91,7 1-175,1 0 0,-1-2-1,1 0 1,0 0 0,-1-2 0,0 0-1,1 0 1,-1-2 0,-1 0 0,1 0-1,3-3 158,12-11-588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02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0 6593,'-6'5'191,"-1"-1"-1,1 0 1,0 1-1,0 0 0,1 1 1,0-1-1,0 1 1,0 0-1,0 1 0,1-1 1,0 1-1,-2 6-190,-4 3 65,-13 24-122,2 1-1,1 1 0,-6 24 58,17-39-171,1 0 0,1 1 0,1 0-1,2 0 1,1 0 0,0 11 171,3-29-102,0-1-1,1 0 1,0 0 0,0 0-1,1 0 1,0 0-1,1-1 1,-1 1 0,2-1-1,-1 1 1,1-1 0,5 8 102,-4-10 22,-1-1 1,1 1 0,0-1-1,1 1 1,-1-1 0,1-1-1,0 1 1,0-1 0,1 0-1,-1-1 1,1 0 0,0 0-1,0 0 1,0 0 0,0-1-1,1 0-22,-2-1 75,0 0 0,-1 0 0,1 0-1,0 0 1,0-1 0,0 0 0,-1 0-1,1-1 1,0 0 0,0 0 0,-1 0-1,6-2-74,-1-1 35,-1 0 0,0-1 0,0-1-1,0 1 1,-1-1 0,0-1 0,0 0-35,27-25-35,-2-2 0,-1-1 0,14-21 35,-13 15-39,-26 34 42,-1 0 1,1 0 0,1 0 0,7-5-4,-14 11 3,1-1 0,0 1 0,0 0 0,-1 1 0,1-1 0,0 0 1,0 0-1,0 1 0,0-1 0,0 1 0,0 0 0,0-1 0,0 1-3,-1 0 2,0 1 0,0-1 0,0 0 0,0 0-1,0 1 1,0-1 0,0 0 0,0 1 0,0-1-1,-1 1 1,1 0 0,0-1 0,0 1 0,0-1-1,-1 1 1,1 0 0,0 0 0,-1 0 0,1-1 0,-1 1-1,1 0 1,-1 0 0,1 0 0,-1 0 0,0 0-1,1 0-1,2 12 22,0 0 1,-1 0-1,0 1 0,-1-1 0,0 0 0,-1 1 0,-1-1 0,0 0 0,-2 4-22,1 5 41,1 0 0,1 0 0,1 1-41,-1-22 2,0 1 1,0 0-1,0 0 0,0 0 1,1 0-1,-1 0 0,1 0 1,-1-1-1,1 1 1,0 0-1,0 0 0,0-1 1,0 1-1,0 0 0,0-1 1,0 1-1,0-1 1,1 0-1,-1 1 0,1-1 1,-1 0-1,1 0 0,-1 0 1,1 0-1,0 0 1,0 0-3,1 0 5,0 0 0,0-1 1,0 0-1,0 0 0,0 0 0,0 0 1,0 0-1,0 0 0,0-1 1,0 1-1,-1-1 0,1 0 1,0 0-1,0 0 0,0-1 0,-1 1 1,1-1-6,7-3 8,-1-1 0,0-1 1,0 0-1,0 0 0,-1-1 1,0 0-1,-1 0 0,0 0 0,0-1 1,-1 0-1,0-1 0,0 0 1,-1 0-1,-1 0 0,1 0 0,-2 0 1,1-1-1,-1-1-8,1-5-3,-1-1 0,0 0 0,-1 0 0,-1 0 0,0 0 1,-1 0-1,-2 0 0,0 0 0,0 0 0,-5-13 3,3 15-8,0 1 0,-1 0 1,-1 1-1,-1-1 0,-4-7 8,10 21-1,1 0 0,-1 0 1,1 0-1,-1 0 0,1 0 0,-1 0 0,0 1 1,0-1-1,1 0 0,-1 0 0,0 1 0,0-1 0,0 0 1,0 1-1,0-1 0,0 1 0,0-1 0,0 1 0,0-1 1,0 1-1,0 0 0,0 0 0,0-1 0,0 1 0,0 0 1,0 0-1,0 0 0,0 0 0,-1 0 0,1 0 0,0 1 1,0-1-1,0 0 0,0 0 0,0 1 0,0-1 0,0 1 1,0-1-1,0 1 0,0-1 0,0 1 0,0 0 0,0 0 1,-4 3-10,1 1-1,0-1 1,0 1-1,0 0 1,1 0-1,-3 5 11,-7 14-341,1-1-1,2 1 0,0 1 0,1 0 1,2 0-1,1 0 0,0 3 342,1 39-775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02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1 254 4273,'7'-14'778,"-2"6"-293,0-1 0,0 1 1,1 0-1,0 1 0,1-1-485,-6 6 39,1 1 0,-1-1 0,1 1 0,-1 0 0,1 0 0,0 0 1,-1-1-1,1 2 0,0-1 0,0 0 0,0 0 0,0 0 0,0 1 0,0-1 0,0 1 0,0 0 0,0 0 0,0-1 0,0 1 0,0 0 0,0 1 0,0-1 0,0 0 0,0 1 0,0-1 0,0 1-39,3 1 11,1 1 0,-1 0 0,0 0 0,-1 0 0,1 1 0,-1-1-1,1 1 1,-1 0 0,0 0 0,-1 1 0,1-1 0,-1 1-1,1 0 1,-2 0 0,3 4-11,1 3 7,-1 0 0,0 1 0,0 0 0,-1 0 0,-1 0 0,1 6-7,-2 0 4,-1 1 0,0-1 0,-2 0 0,0 0 0,-1 1 0,-1-1 0,-1 0 0,0-1 0,-2 1 0,0-1 1,-1 0-1,-1 0 0,0-1 0,-4 5-4,2-2 13,9-15 52,7-10-28,8-11 7,195-259 45,-204 269-87,0 0 0,0 0 0,0 1 0,0 0 0,1 0 0,0 0 0,0 1 0,1-1 0,4-1-2,-8 5 1,1-1 0,-1 1 0,0 0 0,1 1 0,-1-1 1,1 1-1,-1-1 0,1 1 0,0 0 0,-1 0 0,1 1 0,-1-1 0,1 1 0,-1-1 0,1 1 1,-1 0-1,0 1 0,1-1 0,-1 1 0,1 0-1,4 2 1,1 0 0,-1 0 0,0-1 0,1 0 0,0 0 0,0-1 1,4 1-2,-10-3-2,1 0 1,0 0 0,0-1 0,0 1 0,-1-1 0,1 0 0,0 0 0,-1 0 0,1 0 0,-1-1 0,1 1 0,-1-1 0,0 0 0,1 0 0,-1 0 0,0 0 0,0-1 0,-1 1 0,3-3 1,5-5-10,-1 0-1,-1-1 1,1 0-1,-2 0 1,1-1 0,-2 0-1,0 0 1,0-1-1,3-9 11,-6 11-2,0 0 0,0-1-1,-1 1 1,0 0-1,-1-1 1,0 1 0,-1-1-1,0 1 1,-1-1-1,0 1 1,-3-9 2,-5-4 65,8 24-60,1-1 0,0 1 0,-1-1 0,1 1 0,0-1 0,-1 1 0,1 0 0,-1-1 0,1 1 0,-1-1 0,1 1 0,-1 0 0,1 0 0,-1-1 1,1 1-1,-1 0 0,1 0 0,-1 0 0,0-1 0,1 1 0,-1 0 0,1 0 0,-1 0-5,-1 1 7,0 0 1,1 0-1,-1 0 1,0 0-1,1 0 1,-1 1-1,1-1 1,0 0-1,-1 1 1,1-1-1,0 1 1,0-1-1,0 1 1,0 0 0,0-1-1,0 1 1,0 0-1,1 0 1,-1 0-1,1 0 1,-1 0-8,-15 48 24,1 0-1,3 1 1,0 12-24,-3 9-159,-6 13 159,14-60-162,-2-2 0,0 1 0,-2-1 0,0-1 0,-7 10 162,-49 61-349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7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1 396 2545,'10'2'788,"0"-1"0,0 0 0,1 0 0,-1-1 0,1 0 0,-1-1 1,0-1-1,8-1-788,-2-1 456,0-1 0,0 0-1,-1-1 1,0-1 0,4-3-456,12-8 137,0-2 0,-2-1-1,0-1 1,17-19-137,-26 22-58,-1-1 1,0 0-1,-2-2 1,2-3 57,-10 11-176,0 1 0,-2-2 0,1 1 0,-2-1 0,0 0 0,0 0 0,1-13 176,14 72-42,-7-16 40,10 18-14,-3 2 0,-1 0 0,4 22 16,-16-38 11,-2 1 0,-1-1-1,0 20-10,-4-37 2,-1 0-1,-1-1 1,0 1-1,-1 0 1,0-1-1,-1 1 1,-1-1-1,0 0 1,-2 3-2,3-11-81,0 0 1,-1 0 0,0 0 0,1 0 0,-2 0-1,1-1 1,-1 0 0,0 0 0,0 0 0,0 0-1,0-1 1,-1 0 0,0 0 0,0-1 0,0 1 0,-6 1 80,-6-2-435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7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1015 3457,'-1'0'114,"0"-1"0,0 1 0,0-1-1,0 1 1,0-1 0,0 0 0,0 1 0,0-1 0,0 0 0,0 0 0,1 0 0,-1 0 0,0 1 0,1-1 0,-1 0 0,0 0 0,1-1 0,-1 1-1,1 0 1,0 0 0,-1 0 0,1 0 0,0 0-114,0-4-12,0 0 0,0 0 0,1 0 0,-1 0 0,1 0 0,1 0 12,0-4 83,22-89-48,-9 43 27,-2-2 0,5-53-62,-16 62 64,-2-1 0,-3 1 1,-1 0-1,-6-16-64,-12-49 564,-11-22-564,30 123 75,-1-5 144,-1 0 0,-6-12-219,10 25 70,-1 0 1,0 1-1,0-1 0,0 1 0,0-1 0,-1 1 1,0 0-1,1 0 0,-1 0 0,0 0 0,0 0 1,-1 0-1,-2-1-70,6 4 10,-1 0-1,1-1 1,0 1 0,-1 0 0,1-1 0,-1 1-1,1 0 1,-1-1 0,1 1 0,-1 0 0,1 0-1,-1 0 1,0 0 0,1-1 0,-1 1 0,1 0-1,-1 0 1,1 0 0,-1 0 0,0 0 0,1 0-1,-1 1 1,1-1 0,-1 0 0,1 0 0,-1 0-1,1 0 1,-1 1 0,1-1 0,-1 0 0,1 1-1,-1-1 1,1 0 0,-1 1 0,1-1 0,0 0-1,-1 1 1,1-1 0,-1 1 0,1-1 0,0 1-1,0-1 1,-1 1 0,1-1 0,0 1-10,-1 3 11,0-1 1,0 1 0,0 0 0,1 0-1,0 0 1,0 0 0,0 1-12,2 66 11,3 0 0,9 40-11,37 142 23,-38-185-25,-3 0-1,-2 1 1,-4 16 2,-3 207 85,-3-136-24,3-5-11,-1-147-52,0 1-1,0-1 1,1 0-1,0 0 1,0 0-1,0 0 1,0-1-1,1 1 1,0 2 2,-1-5-6,0-1 0,-1 1 1,1 0-1,-1-1 0,1 1 0,0 0 1,-1-1-1,1 1 0,0-1 0,0 1 1,0-1-1,-1 0 0,1 1 0,0-1 1,0 0-1,0 1 0,0-1 0,0 0 1,-1 0-1,1 0 0,0 0 1,0 0-1,0 0 0,0 0 0,0 0 1,0 0-1,0 0 0,0-1 0,-1 1 1,1 0-1,0 0 0,0-1 0,0 1 1,0-1-1,-1 1 0,1-1 0,0 1 1,-1-1-1,1 1 0,0-2 6,7-4-141,0-1 0,0 0 0,-1 0 0,0 0 0,-1-1 0,0-1 0,0 1 0,0-2 141,8-9-359,40-63-960,7-27 535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7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1 390 4169,'0'-8'157,"0"0"-1,1 0 1,-1 0-1,2 0 1,-1 0 0,1 0-1,1 1 1,-1-1 0,1 1-1,0-1 1,1 1 0,0 0-1,0 0 1,1 1 0,-1-1-1,1 1 1,1 0 0,0 0-157,15-13 26,0 0 0,2 1 1,0 1-1,11-4-26,-31 18 26,36-21 35,1 1 0,28-11-61,-43 23 39,0 1 0,0 2 0,1 1-1,0 0 1,8 1-39,-25 5 12,0 0 1,-1 0-1,1 1 0,0 0 0,0 1 0,0 0 0,-1 0 1,1 1-1,0 0 0,-1 0 0,1 1-12,-3 0 18,0 0-1,0 0 0,0 0 0,-1 1 1,1 0-1,-1 0 0,0 1 1,0-1-1,-1 1 0,1 0 0,-1 1 1,0-1-1,0 1 0,2 4-17,5 13 118,-1 0-1,-1 0 0,-1 1 0,0 4-117,-1-3 126,1 0-1,1-1 1,10 18-126,-14-32 25,1-1-1,0 0 1,1 0 0,0 0-1,0-1 1,1 0 0,0 0-1,0-1 1,1 0 0,0 0 0,6 3-25,-10-8 8,0 1 0,0-1 0,0 0 1,0 0-1,0 0 0,1-1 1,-1 0-1,0 0 0,1 0 1,0-1-1,-1 0 0,1 0 0,-1 0 1,1 0-1,-1-1 0,1 0 1,-1 0-1,0-1 0,1 0 0,-1 0 1,0 0-1,0 0 0,0-1 1,1 0-9,6-6 15,0 0-1,-1 0 1,0-1 0,0 0 0,-1-1 0,0-1 0,-1 0 0,8-12-15,-4 3 31,-1 0 1,-1-1-1,-1 0 0,-1 0 1,1-5-32,-8 19 24,0 1 0,-1 0 1,0-1-1,0 1 0,0 0 0,-1-1 1,0 1-1,0-1 0,-1 1 1,0-1-1,0 1 0,-1 0 0,0-1 1,-2-4-25,2 7 17,-1 0 1,0 0-1,1 0 0,-2 0 1,1 1-1,0-1 1,-1 1-1,0 0 0,0 0 1,0 0-1,-1 0 1,1 1-1,-1 0 0,0 0 1,0 0-1,0 0 1,0 1-1,0 0 0,-3-1-17,-1 1 4,-1 0-1,1 1 0,-1 0 0,1 1 0,-1 0 1,0 0-1,1 1 0,-1 0 0,1 1 0,-1 0 1,1 0-1,0 1 0,0 0 0,0 1 0,-3 1-3,-7 5-94,0 0 0,0 1 0,1 1 0,0 0 0,1 2 0,-3 3 94,3 0-122,2 0-1,-8 11 123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8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19 3865,'-8'-19'1921,"12"24"-1019,15 32-642,-11-18-206,-1 1 0,-1 0 0,0 0 0,-2 1-1,2 14-53,0 20 594,-2 33-594,-6 60 662,-14 76-662,4-63 65,9-109-96,-3 37-698,4 51 729,6-122-930,-3-16-322,-3-12-481,-5-22 863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8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3 249 5185,'-1'-9'256,"0"-1"0,1 1 0,-1 0 0,2-1-1,-1 1 1,1 0 0,2-5-256,-2 8 37,1 1-1,0-1 1,1 0-1,-1 1 1,1 0 0,0-1-1,1 1 1,-1 0-1,1 1 1,0-1-1,0 1 1,3-3-37,6-4-4,0 0 0,2 1 0,-1 1 0,1 0-1,0 1 1,1 0 0,0 2 0,0 0 0,1 0 0,-1 2 0,1 0 0,0 1 0,0 0 0,18 1 4,-29 2-18,1 0 0,0 1 0,-1-1 0,1 2 0,-1-1 1,1 1-1,-1 0 0,0 0 0,1 0 0,-1 1 1,0 0-1,-1 1 0,1-1 0,-1 1 0,1 0 1,-1 0 17,1 2-23,0 1 0,-1-1 0,0 1 0,0 0 0,0 0 0,-1 1 1,0-1-1,-1 1 0,0 0 0,0 0 0,1 4 23,2 13-46,-2 0-1,0 1 1,-2 0-1,-1 0 1,-1 0 0,-1 0-1,-3 15 47,0-9-21,-1-1 0,-1 0 0,-2 0 0,-2-1-1,0 0 1,-11 20 21,13-32-15,-1-1 1,-1-1-1,0 1 0,-2-2 0,1 0 1,-2 0-1,0-1 0,-1 0 0,0-1 0,-1-1 1,-10 6 14,24-17-1,-26 13-413,26-13 352,-1-1 0,1 0-1,0 1 1,-1-1 0,1 0-1,0 0 1,0 0 0,-1 0-1,1 0 1,0-1 0,-1 1-1,1 0 1,0 0 0,0-1-1,0 1 1,-1-1 0,1 1 0,0-1-1,0 0 1,0 1 0,-1-1 62,-14-17-691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9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492 726 5985,'-6'-4'120,"0"0"-1,0 1 1,0-1-1,-1 1 0,1 1 1,-1 0-1,0 0 1,1 0-1,-1 0 0,0 1 1,0 1-1,0-1 1,0 1-1,-1 0 0,1 0 1,0 1-1,0 0 1,1 1-1,-1-1 1,0 1-1,-2 1-119,-17 7-37,0 1 0,1 1 0,0 1-1,-20 15 38,25-16-1,0 2 0,1 1 0,0 0 0,2 2 0,0 0 0,-10 12 1,21-22 1,0 1-1,1-1 0,-1 1 1,2 0-1,-1 1 1,1-1-1,0 1 1,1 0-1,0-1 0,1 1 1,0 1-1,0-1 1,0 0-1,2 0 1,-1 1-1,1-1 0,0 1 1,2 5-1,-2-11 3,1-1 0,0 0 0,0 1 0,0-1 0,1 0 0,-1 1 0,1-1 0,-1 0 0,1 0 0,0 0 0,1 0 0,-1-1 0,0 1 0,1-1 0,-1 1 0,1-1 0,0 0 0,0 0 0,0 0 0,0 0 0,0-1 0,0 1 0,1-1 0,-1 1 0,0-1 0,1 0 0,0 0-3,6 0 11,0 1 1,0-1-1,0-1 0,0 0 0,0 0 1,-1-1-1,1 0 0,0-1 0,5-1-11,1-2 10,0-1 0,0 0-1,0 0 1,-1-2 0,0 0-1,0-1 1,-1 0 0,-1-1-1,1-1 1,-1 0-1,-1-1 1,0 0 0,-1-1-1,0 0 1,-1-1 0,-1 0-1,4-7-9,-1-1 5,0-1 0,-1-1 0,-2 0 0,0 0 0,-2-1 0,-1 0 0,0 0 0,-2-1 0,-1 1 0,-1-1 0,-1-10-5,-3-7 5,-2 1 0,-2 0 0,-5-17-5,-34-124 8,45 181-8,-20-64 36,-2 1 0,-4-1-36,22 57 17,-14-29 57,17 36-60,0 0 0,-1 0 0,1 0 0,-1 0 0,0 0 0,1 0 1,-1 0-1,0 1 0,0-1 0,0 1 0,0 0 0,0-1 1,-3 0-15,5 2 6,-1 0 0,0 0 0,1-1 0,-1 1 0,0 0 1,1 0-1,-1 0 0,0 0 0,1 0 0,-1 0 0,0 0 1,1 0-1,-1 0 0,0 0 0,1 1 0,-1-1 0,0 0 1,1 0-1,-1 1 0,0-1 0,1 0 0,-1 1 0,1-1 1,-1 1-1,1-1 0,-1 0 0,1 1 0,-1-1 0,1 1 1,-1-1-1,1 1 0,0 0 0,-1-1 0,1 1-6,-9 24 81,7-11-63,0 1 0,2 0 0,-1-1 0,2 1 0,0 0 0,1-1-1,0 1-17,2 16 13,8 67 1,4 0 0,4-2 0,5 0 1,4-1-1,3-2 0,16 24-14,-30-77-67,2-1 0,11 15 67,-25-44-86,1 0-1,0 0 1,0-1 0,1 0-1,1-1 1,-1 1-1,1-2 1,1 1 0,-1-1-1,1 0 1,4 1 86,-10-6-129,0 0 0,0-1 0,0 1 0,0-1 0,1 0 0,-1 0-1,0 0 1,1-1 0,-1 0 0,1 1 0,-1-1 0,0-1 0,1 1 0,-1-1 0,1 0 0,-1 0 0,1 0 129,39-21-687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9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374 84 3697,'-2'-6'244,"0"0"1,-1 0 0,0 0-1,1 1 1,-2-1 0,1 1-1,-1 0 1,0 0 0,0 0-1,-3-3-244,4 6 85,0 0-1,-1-1 1,1 1-1,-1 0 0,1 1 1,-1-1-1,0 1 0,0 0 1,0 0-1,1 0 0,-1 0 1,0 0-1,0 1 1,0 0-1,0 0 0,0 0 1,-2 1-85,-5-1 52,1 1 0,0 1 0,0 0 1,0 0-1,1 1 0,-1 0 1,1 1-1,-1 0 0,1 1 1,0 0-1,1 0 0,-1 0 0,1 2 1,0-1-1,0 1 0,-1 2-52,0 1 15,0 1-1,0 0 0,1 1 0,1 0 1,0 0-1,1 1 0,0-1 0,1 2 1,0-1-1,1 0 0,-1 10-14,-1 5 30,2-1 0,1 1 1,1 0-1,1 0 0,2 0 0,3 23-30,-2-33 17,1 0 1,1 0-1,0-1 0,2 0 1,0 0-1,1 0 1,0-1-1,1 0 0,1 0 1,1-1-1,3 4-17,33 36 44,-26-34-15,-2 1-1,-1 1 0,10 17-28,-22-32 5,-1 1-1,0 0 0,0-1 0,-1 1 0,0 0 1,0 1-1,-1-1 0,-1 0 0,0 1 1,0-1-1,0 1 0,-1-1 0,-1 3-4,-2 5 9,0 0 0,-1 0-1,0-1 1,-2 1-1,0-1 1,-1 0 0,0-1-1,-1 0 1,-4 4-9,-1 2-203,-2 0 1,0-1-1,-1-1 1,-1 0-1,-1-1 1,-1-1 202,14-12-227,-1-1 0,0 1 1,-1-1-1,1 0 0,-1 0 0,0-1 227,3-1-117,-1-1 0,0 0 0,0 0 0,0 0 0,0 0 0,0-1 0,0 0 117,5 0-1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19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1 320 6233,'37'-6'576,"1"2"0,0 1-1,0 2 1,8 2-576,38-1 78,-38-2-351,-1-2-1,0-1 1,33-10 273,-55 9-470,0-1 1,0-1-1,-1-1 0,0-1 1,0-1-1,-1-1 0,18-13 470,-16 8-661,0-1 0,-2-2 0,9-10 661,-19 19 304,-2 0 1,0-1-1,0 0 1,-1-1-1,-1 0 1,0 0-1,3-9-304,-22 42 696,0-1-1,-2 0 0,-1 0 1,-14 14-696,-1 1 17,2 1 0,-11 19-17,37-50 16,-1-1 0,1 1 0,0 0 0,0 0 0,1-1 0,-1 2 0,1-1 0,-1 0 0,1 0 0,1 0 0,-1 1 1,1-1-1,-1 0 0,1 0 0,0 1 0,1-1 0,-1 0 0,1 1 0,0-1 0,0 0 0,0 0 0,0 0 0,1 0 1,0 0-1,0 0 0,0 0 0,0 0 0,0-1 0,1 1 0,0-1 0,0 0 0,0 0 0,0 0 0,3 3-16,45 33 101,-36-28-87,0 0-1,-1 1 0,0 1 1,0 0-1,3 6-13,-14-15-2,0 0 0,0 1 0,0-1 0,0 1 0,-1 0 0,0-1 0,0 1 0,0 0 0,-1 0 0,0 1 0,0-1 0,0 0 0,0 0 0,-1 0 0,0 1 0,0-1 0,0 0 0,-1 1 0,0-1 0,0 0 0,-1 2 2,-3 6-52,0 1 0,-2-1 0,1 0 0,-2-1 0,0 0 0,0 0 0,-1 0 0,-4 3 52,-45 45-164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3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116 483 1216,'-1'-15'81,"2"10"79,-1 0-1,0-1 1,0 1-1,0 0 1,-1 0-1,1 0 1,-2 0-1,1 0 1,0 0-1,-1 0 1,0 0-1,0 0 0,0 1 1,-1-1-1,1 1 1,-4-4-160,6 9 44,-1-1 0,1 1 1,-1 0-1,1 0 0,0 0 0,0 0 0,-1 0 1,1 0-1,0 0 0,0 0 0,0 0 1,0 0-1,0-1 0,0 1 0,0 0 1,1 0-1,-1 0 0,0 1-44,0-2 7,6 206 379,0 63-210,-6-218-143,-2-1 0,-2 3-33,3-41 1,0-8-6,1 1-1,0-1 1,-1 0-1,0 0 1,0 1-1,0-1 1,-1 0-1,-1 3 6,0-19-32,-13-93-462,3-26 494,-5-45-422,2 106 381,11 53 207,1 0 0,1 0 0,0 0 0,0-13-166,3 28 28,0 0 0,0 0 0,0 1 0,0-1 0,0 0 0,0 0 0,0 0 0,1 0 0,-1 1 0,1-1 0,-1 0 0,1 0 0,0 1 0,0-1 0,-1 0 0,1 1 0,0-1 0,1 1 0,-1-1 0,0 1 0,0 0 0,1-1 0,-1 1 0,1 0 0,-1 0 0,1 0 0,-1 0 0,1 0 0,0 0 0,-1 0 0,1 1 0,0-1 0,-1 1 0,1-1 0,0 1 0,0 0 0,0 0 0,0-1 0,0 1 0,-1 0 0,1 1 0,0-1 0,0 0 0,0 1-28,9 0 23,-1 2 0,0-1-1,0 2 1,0-1-1,0 1 1,0 1 0,2 1-23,26 16 55,20 17-55,31 18 23,-75-49-19,21 13 8,1-2 0,1-2 0,1-1 0,11 2-12,-37-15 7,0 0-1,1 0 0,0-1 0,-1-1 0,1 0 0,0-1 0,3-1-6,-8 1 6,0-1 0,0-1-1,0 0 1,-1 0-1,1 0 1,-1-1-1,1 0 1,-1-1-1,0 1 1,0-1-1,-1-1 1,2 0-6,-3 1 2,1-1 0,-1 0 0,0 0 0,0 0 0,0-1 0,-1 1 0,0-1 0,0 0 0,-1-1 0,1 1 0,-1-1 0,0 1-1,0-4-1,0-1-8,-1 0 0,0 0-1,0 0 1,-1 0-1,0-1 1,-1 1-1,-1-1 1,0 0 8,-4-25-123,-3 0 0,-1 0 0,-1 1 0,-10-22 123,17 50-38,-6-16-18,-13-38-324,-4-3 380,18 48 111,0 0 1,-1 1 0,-1 0 0,0 0 0,-1 2-1,-2-3-111,13 18 9,0-1 0,0 0 0,0 0 0,0 0 0,0 1 0,0-1 0,0 0 0,0 0-1,0 0 1,0 1 0,0-1 0,0 0 0,0 0 0,0 0 0,0 1 0,0-1 0,0 0 0,-1 0-1,1 0 1,0 0 0,0 1 0,0-1 0,0 0 0,0 0 0,0 0 0,0 0 0,-1 0 0,1 1-1,0-1 1,0 0 0,0 0 0,0 0 0,-1 0 0,1 0 0,0 0 0,0 0 0,0 0 0,-1 0 0,1 0-1,0 1 1,0-1 0,0 0 0,-1 0 0,1 0 0,0 0 0,0 0 0,0 0 0,0-1 0,-1 1-1,1 0 1,0 0 0,0 0 0,0 0 0,-1 0 0,1 0 0,0 0 0,0 0 0,0 0 0,0 0-1,-1-1 1,1 1 0,0 0 0,0 0 0,0 0 0,0 0-9,1 20 39,-1-18-15,9 60-17,3-1 0,3-1 0,6 10-7,-6-21 2,3 0-1,2-1 1,14 23-2,-18-42 7,2 0 0,1 0 0,1-2 0,1-1 0,20 20-7,-40-44-11,1 0 0,0 0-1,0-1 1,0 1 0,0 0 0,1-1 0,-1 1-1,0-1 1,1 0 0,-1 0 0,1 1-1,-1-2 1,1 1 0,-1 0 0,1 0-1,0-1 1,-1 0 0,1 1 0,0-1 0,-1 0-1,1 0 1,1-1 11,-1 0-60,1 0 0,-1 0 0,0-1 0,0 1 0,0-1 0,0 0 0,0 0 0,-1 0 0,1 0 0,-1 0 0,1-1 0,-1 1 0,0-1 0,0 0 0,0 1 0,1-3 60,11-18-630,-1 0 0,-2-1 0,2-5 630,-1 1 306,15-23-306,-24 64 909,-3-5-785,-1 1 0,1-1 0,-2 1 0,1-1 0,-2 5-124,-4 30 286,6-26-213,0 0 0,2 0 0,0 1 1,1 1-74,-2-12 9,2-1 0,-1 0 0,1 0 0,0 1 0,0-1 1,0-1-1,1 1 0,0 0 0,0 0 0,1-1 1,0 0-1,2 3-9,-4-6-1,-1 0 1,1-1 0,0 1 0,0-1-1,-1 0 1,1 1 0,0-1 0,1 0-1,-1 0 1,0 0 0,0 0 0,0-1-1,0 1 1,1-1 0,-1 1 0,0-1-1,1 0 1,-1 0 0,0 0 0,1 0-1,-1 0 1,0 0 0,1-1 0,-1 1-1,0-1 1,0 0 0,1 1 0,-1-1-1,0 0 1,2-1 0,3-3-33,1 1 0,-1-1-1,0 0 1,-1-1 0,1 0 0,-1 0 0,4-5 33,-1 1-69,-1 0 1,0-1 0,-1 0-1,0 0 1,-1 0 0,0-1-1,-1 0 1,0-1 0,-1 1-1,-1-1 1,0 0 0,0-2 68,-2 9-59,0-1-1,0 0 1,-1 0 0,-1 0 0,1 1 0,-1-1 0,0 0 0,0 0-1,-1 1 1,0-1 0,0 1 0,0 0 0,-1-1 0,0 1 0,0 0 0,-1 0-1,0 1 1,0-1 0,0 1 0,-1 0 0,1 0 0,-1 0 0,0 1-1,-3-2 60,6 4-23,-1 0-1,0 0 0,1 0 0,-1 1 0,0-1 0,0 1 0,-1-1 0,1 1 0,0 0 0,0 0 0,-1 1 0,1-1 0,0 1 0,-1-1 0,1 1 0,0 0 0,-1 0 0,1 1 0,-2-1 24,2 2 3,-1-1 0,1 0 0,0 1 0,-1-1 0,1 1 0,0 0 0,0 0 0,0 0 0,0 1 0,0-1 0,1 1 0,-1 0 0,1-1 0,0 1 0,-1 0 0,1 0 0,1 1 0,-1-1-3,-1 1-9,1 0 0,0 0 0,0 0 0,0 1 0,1-1 0,-1 1 0,1 2 9,0 0-7,1 0-1,0 0 0,1 0 0,-1 1 1,2 1 7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3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5905,'115'-66'1658,"-114"65"-1648,1 0-1,0 0 1,-1 0 0,1 0 0,0 1-1,0-1 1,-1 0 0,1 1 0,0-1-1,0 1 1,0 0 0,0 0 0,0 0-1,0 0 1,0 0 0,-1 0 0,1 0 0,0 0-1,0 1 1,0-1 0,0 1 0,0 0-1,-1-1 1,1 1 0,0 0 0,-1 0-1,1 0 1,0 0 0,-1 0 0,1 1-1,-1-1 1,0 0 0,1 1-10,7 6 2,11 6-192,-1 0 0,-1 2 1,0 0-1,-1 1 0,-1 1 0,-1 0 0,12 19 190,-18-24-118,-1 1 0,-1 0 0,0 1-1,-1-1 1,0 2 0,-1-1 0,-1 0 0,0 1-1,-2 0 1,1 0 0,-2 0 0,0 6 118,-1-22 9,0 1 1,0-1 0,0 0 0,1 0-1,-1 0 1,0 0 0,0 1-1,0-1 1,0 0 0,0 0-1,0 0 1,0 1 0,0-1 0,0 0-1,0 0 1,0 0 0,0 1-1,0-1 1,0 0 0,0 0-1,0 0 1,0 1 0,0-1 0,0 0-1,-1 0 1,1 0 0,0 1-1,0-1 1,0 0 0,0 0-1,0 0 1,0 0 0,0 0 0,-1 1-1,1-1 1,0 0 0,0 0-1,0 0 1,0 0 0,-1 0-1,1 0 1,0 0 0,0 0 0,0 1-1,-1-1 1,1 0 0,0 0-1,0 0 1,0 0 0,-1 0-10,1-1 58,0 0 0,0 0 0,0 1 0,0-1 0,-1 0 0,1 0 1,0 0-1,0 0 0,0 1 0,1-1 0,-1 0 0,0 0 0,0 0 0,0 1 0,1-1 1,-1 0-1,0 0 0,1 0-58,4-13-8,1 1-1,0 0 1,1 0 0,0 1 0,1-1-1,1 2 1,1-3 8,0 1-8,11-12-21,0 0 0,10-6 29,-15 15 2,-8 8 29,0 0 0,0 1-1,1 1 1,0-1 0,1 1-1,-1 1 1,5-2-31,-12 6 12,0 0 0,0 0 1,0 0-1,0 1 0,0-1 0,0 1 0,0-1 0,1 1 0,-1 0 0,0 0 1,0 0-1,1 0 0,-1 0 0,0 0 0,0 0 0,0 1 0,1-1 1,-1 1-1,0 0 0,0 0 0,0 0 0,0 0 0,0 0 0,0 0 1,-1 0-1,1 1 0,0-1 0,0 0 0,-1 1 0,1 0 0,-1-1 0,1 1 1,0 1-13,3 6 19,1 0 1,-1 1 0,-1 0 0,0 0 0,0 0-1,0 3-19,-2-5 0,44 151-1287,-19-99 836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4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76 881 1296,'7'-146'201,"-3"61"-399,-3-3 198,-25-323 1215,22 389-938,1 2 300,-1 1 1,-3-17-578,4 33 119,0 0 0,1 0 0,-1-1 0,-1 1 0,1 0 0,0 0 0,-1 0 0,1 0 0,-1 0 0,0 0 0,0 0 0,0 1 0,0-1 0,-1 1 0,1-1 0,-1 1 0,-2-2-119,5 4 8,0 0 0,0 0 0,0 0-1,0 0 1,-1 0 0,1 0 0,0 0-1,0 0 1,0 0 0,0 0 0,-1 0-1,1 0 1,0 0 0,0-1 0,0 1 0,0 0-1,-1 1 1,1-1 0,0 0 0,0 0-1,0 0 1,0 0 0,-1 0 0,1 0-1,0 0 1,0 0 0,0 0 0,0 0-1,-1 0 1,1 0 0,0 0 0,0 1 0,0-1-1,0 0 1,0 0 0,0 0 0,0 0-1,-1 0 1,1 1 0,0-1 0,0 0-1,0 0 1,0 0 0,0 0 0,0 1-8,-3 3 22,1 1 1,0 0-1,0 0 1,1 0 0,0 0-1,-1 0 1,2 0-1,-1 0 1,0 1 0,1-1-1,0 0 1,0 0-1,1 2-22,8 75 15,-9-80-10,10 56 13,3 0 1,2-1-1,3-1 1,8 16-19,-11-34 20,3-1 0,0-1 0,3-1 0,1 0 1,1-2-1,19 21-20,-35-48 4,-1 1 0,1-1 0,0 0 1,0 0-1,0-1 0,1 0 0,0 0 0,0 0 0,0-1-4,-5-3 0,0 0 0,0 0 0,0 0 0,0 0-1,1 0 1,-1 0 0,0-1 0,0 0 0,0 0-1,1 1 1,-1-2 0,0 1 0,0 0 0,1-1-1,-1 1 1,0-1 0,0 0 0,0 0-1,0-1 1,0 1 0,0 0 0,0-1 0,-1 0-1,1 1 1,0-1 0,-1 0 0,1-1 0,13-14-71,0-1 0,-1 0 1,-1-1-1,11-21 71,8-17-91,0-10 91,-16 25 286,-14 41-79,-1 9-94,0 13-13,-1-19-85,0 15 14,0 0 1,2 0-1,0 0 1,1-1-1,1 1 1,6 14-30,-9-26-16,1 1 0,0-1 1,0 0-1,0 0 0,0 0 0,1 0 0,0-1 1,0 0-1,0 0 0,1 0 0,-1 0 0,1 0 0,0-1 1,0 0-1,0 0 0,0 0 0,1-1 0,-1 0 0,1 0 1,0 0-1,4 0 16,0 1-215,0-2 0,0 1 0,0-1 0,0-1 0,0 0 0,0 0 0,0-1-1,0 0 1,0-1 0,0 0 0,0-1 0,5-2 215,22-15-661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48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1067 2176,'17'-6'310,"1"-2"0,-2 0 0,1-1-1,11-9-309,-5 3 159,-7 4-113,0 0 0,0-1 0,-1 0 0,-1-1 0,0-1 0,-1-1 0,0 1 0,-2-2 1,1 0-1,1-5-46,-2 0-3,0-2 0,-2 0 0,0 0 1,-2 0-1,0-1 0,-2 0 1,2-16 2,10-125 311,-6-1 0,-8-15-311,-2 96 847,-2 47 196,-3 26-179,-2 15-206,-4 15-328,7-8-314,1 0-1,-1 0 0,2 1 0,0-1 1,0 3-16,-1 11 18,-13 127 608,6 92-626,9-178 111,-17 650 963,-11-381-1016,26-322-56,1 1 0,0 0 0,1 0 0,0-1 0,1 1 0,2 9-2,-3-21-2,0 0 1,0 0-1,1 0 1,-1 0 0,0 0-1,1 0 1,-1 0-1,1 0 1,-1 0-1,1 0 1,0 0 0,-1 0-1,1 0 1,0 0-1,0-1 1,-1 1 0,1 0-1,0-1 1,0 1-1,0 0 1,0-1 0,0 1-1,0-1 1,1 1 1,0-1-2,0 0 0,0 0 0,0 1 0,0-2 1,-1 1-1,1 0 0,0 0 0,0 0 0,0-1 0,0 1 1,0-1-1,0 0 0,0 0 2,6-3-6,0 0-1,0 0 1,-1-1-1,0 0 1,0-1 0,0 0 6,14-14-56,-1-1 0,-1-1 0,-1-1 0,-1-1 0,-1 0 0,-1-1 0,8-19 56,3-12-180,-3 0 0,-2-2 1,-1-9 179,-9 30-98,-2 0 0,-1 0 0,-2-1 0,-1-10 98,-4 42 10,-1 0 0,0 0 1,0 1-1,0-1 1,-1 0-1,0 1 1,0-1-1,0 0 1,-1 1-1,0-1 1,0 1-1,-1-1-10,1 3 22,0 0 1,0 0-1,0 1 1,-1-1-1,0 1 0,1 0 1,-1 0-1,0 0 1,0 0-1,0 0 0,0 0 1,0 1-1,-1 0 1,1-1-1,0 1 0,-1 0 1,1 1-1,-1-1 1,1 1-1,-3-1-22,-18 0 61,0 0 0,0 1 0,0 2 1,0 0-1,1 2 0,-1 0 0,-4 3-61,13-1 1,31-9-70,98-43-529,16-14 598,67-27-481,-152 69 423,1 3 0,0 2 0,22-3 58,-56 14 19,-1-1 0,0 2 1,1-1-1,-1 1 1,1 1-1,0 0 0,-1 1 1,1 0-1,4 2-19,-15-3 5,0 0 0,0 1 0,0-1 0,0 1-1,0-1 1,0 1 0,0-1 0,0 1 0,0 0 0,0 0 0,0-1-1,-1 1 1,1 0 0,0 0 0,0 0 0,-1 0 0,1 0-1,-1-1 1,1 1 0,-1 0 0,1 1 0,-1-1 0,1 0 0,-1 0-1,0 0 1,0 0 0,1 0 0,-1 0 0,0 0 0,0 0-1,0 1 1,0-1 0,-1 0 0,1 0 0,0 0 0,0 0 0,-1 0-1,1 0 1,0 0 0,-1 0 0,1 0 0,-1 1-5,-3 5 19,1 0 1,-1 0 0,-1 0-1,1 0 1,-1-1 0,-1 1-20,-18 20 131,-25 20-131,24-25 82,2 2 0,1 0 0,-6 9-82,23-26 10,-1 1 0,1 0 0,1 0 0,0 0 0,0 1 0,0-1 0,1 1 1,0 0-1,1 0 0,0 0 0,1 0 0,-1 0 0,1 8-10,1-14 0,0 0 1,0 0-1,0 0 1,1 0-1,-1 0 1,0-1-1,1 1 1,0 0-1,0 0 1,0 0-1,0 0 1,0-1 0,1 1-1,-1-1 1,1 1-1,0-1 1,-1 1-1,1-1 1,0 0-1,2 2 0,-1-3 2,0 1 0,0 0-1,0-1 1,0 0 0,0 0-1,0 0 1,1 0 0,-1 0 0,0 0-1,1-1 1,-1 0 0,1 1-1,-1-1 1,0-1 0,3 1-2,8-2 7,-1-1 1,1 0-1,-1-1 1,0-1-1,0 0 1,0 0-1,0-1 1,-1-1-8,16-9 12,-2-1 0,0-1 1,0-1-1,-2-1 0,8-9-12,-22 19-11,-1 0 0,0-1 0,0 0 1,-1 0-1,-1-1 0,0 0 0,0 0 0,-1-1 0,-1 0 0,0 0 0,-1 0 1,0 0-1,0-8 11,-1-4-37,-1 0 0,-2 1 0,0-1 1,-2 0-1,-1 1 0,-1-1 0,-5-20 37,7 38 15,1 3-3,0 0 0,-1-1 0,1 1 0,-1 0 0,0 0 0,0-2-12,1 6 6,1-1-1,-1 0 1,1 1 0,-1-1-1,1 1 1,-1-1-1,1 1 1,-1-1 0,1 1-1,-1 0 1,0-1-1,1 1 1,-1-1 0,0 1-1,1 0 1,-1 0-1,0-1 1,1 1 0,-1 0-1,0 0 1,0 0-1,1 0 1,-1 0 0,0 0-1,1 0 1,-1 0-1,0 0 1,0 0 0,1 0-1,-1 1 1,0-1-1,1 0 1,-1 0 0,0 1-1,1-1 1,-1 1 0,0-1-1,1 0 1,-1 1-6,-4 3 22,-1 1 1,1 0-1,0 1 1,1-1 0,-1 1-1,1 0 1,0 0-1,1 0 1,0 0 0,0 1-1,0-1 1,-1 5-23,0-2 7,-8 17 2,2 0-1,1 1 0,1 0 0,1 1 0,1-1 0,1 4-8,4-21 1,1 0 0,0 0 0,0 0 0,1 0 0,0 0 0,1 0 0,0 0 0,3 7-1,-3-11 0,0 0 0,1 0 0,0 0 0,0-1 0,1 1 0,-1-1 0,1 0 0,1 0 0,-1 0 0,0-1 0,1 0-1,0 1 1,0-2 0,2 2 0,-1-1 2,1-1-1,-1 0 1,0 0-1,1-1 1,0 1-1,0-2 1,-1 1-1,1-1 1,0 0-1,0 0 1,1-1-1,-1 0 1,0 0-1,0 0 1,0-1-1,6-2-1,9-2 9,1-1 0,-1-2 0,0 0 0,9-6-9,5-2 114,-2-1 0,32-22-114,-53 30 89,0 0-1,-1 0 1,-1-2-1,1 1 1,-2-2 0,1 1-1,-2-1 1,9-14-89,-14 19 40,-1 0 0,1 0-1,-2 0 1,1-1 0,-1 0 0,0 1 0,0-1 0,-1 0 0,0 0 0,-1 0 0,1 0 0,-2 0 0,1 0 0,-1 0 0,0 0-1,-1 1 1,0-1 0,0 0 0,0 1 0,-1-1 0,0 1 0,-1 0 0,-3-5-40,4 5 7,-1 2 0,-1-1 1,1 0-1,-1 1 0,1 0 0,-1 0 0,-1 0 1,1 0-1,-1 1 0,0 0 0,0 0 0,0 1 1,0 0-1,-1 0 0,0 0 0,1 1 0,-1 0 1,0 0-1,0 0 0,0 1 0,0 0 0,0 1 1,0 0-1,0 0 0,0 0 0,-6 1-7,9 0 7,1 1-1,-1-1 1,0 1-1,1-1 1,-1 1-1,1 0 1,-1 0-1,1 0 1,0 1-1,0-1 1,0 1-1,0 0 1,-1 1-7,3-3 1,1 0 0,-1 0 0,0 0 0,0-1 0,1 1 0,-1 0 0,1 0 0,-1 0 0,1 0 0,-1 0 0,1 0 0,-1 0 0,1 0 0,0 0 0,-1 0 0,1 0 0,0 1 0,0-1 0,0 0 0,0 0 0,0 0 0,0 0 0,0 0 0,1 0 0,-1 0 0,0 0 0,1 0 0,-1 0 0,0 1 0,1-1 0,-1-1 0,1 1 0,0 0-1,-1 0 1,1 0 0,0 0 0,-1 0 0,1 0 0,0-1 0,0 1 0,0 0 0,0-1 0,0 1 0,0-1 0,0 1 0,0-1 0,0 1 0,0-1-1,7 3-8,0-1 0,0-1 0,1 0 0,-1 0 0,0 0 0,0-1 1,1 0-1,-1-1 0,4 0 8,4 0-14,133-13-91,-75 6 65,0 3 1,9 3 39,-78 2 1,0 0 0,-1 0 1,1 1-1,0-1 0,0 1 0,0 0 1,0 1-1,0-1 0,-1 1 0,1 0 0,-1 0 1,2 1-2,-4-1 3,0-1 0,-1 1 0,1 0 0,-1-1 0,0 1 0,1 0 0,-1 0 0,0 0 0,0 0 0,0 0-1,-1 0 1,1 0 0,0 0 0,-1 0 0,1 1 0,-1-1 0,0 0 0,1 0 0,-1 0 0,0 1 0,-1-1 0,1 0 0,0 0 0,-1 1 0,1-1-3,-4 19 34,-2 0 0,-3 11-34,3-14 29,1 0-1,1 0 1,0 0-1,1 9-28,3-22-4,-1 1 0,1-1 0,1 0-1,-1 1 1,1-1 0,0 1-1,0-1 1,1 0 0,0 0 0,0 0-1,0 0 1,0 0 0,1 0-1,0 0 1,0-1 0,0 1 0,1 0 4,2 1-56,0 0 0,0-1 0,0 0 0,1 0 0,0 0 0,0-1 0,0 0 0,5 2 56,6 1-197,0 0 1,0-1-1,10 2 197,24 2-391,15 1 391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5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9 101 3817,'-2'6'314,"0"-1"1,1 0 0,0 1-1,0-1 1,0 1-1,1-1 1,-1 1 0,1-1-1,1 1 1,-1 0-315,11 56-182,-7-47 324,6 33-146,3-1 0,14 33 4,-20-60-75,2-1 0,1 0 0,0-1 0,1 0 1,1 0-1,1-1 0,8 9 75,-18-24-16,0 1 1,-1 0-1,1-1 0,0 1 1,0-1-1,0 0 1,1 0-1,-1 0 1,0-1-1,1 1 1,-1-1-1,4 1 16,-5-1-4,0-1 0,0 0 0,0 0 0,1 0-1,-1 0 1,0 0 0,0 0 0,0-1 0,0 1 0,1-1 0,-1 1 0,0-1-1,0 0 1,0 0 0,0 0 0,0 0 0,0 0 0,-1-1 0,1 1 0,0 0-1,-1-1 1,2 0 4,16-19 5,0 0 1,8-14-6,-10 14 13,0 0 1,14-12-14,-24 26 5,0 1-1,1 0 1,0 1-1,-1 0 1,2 0-1,-1 1 1,0 0-1,1 0 1,7-2-5,-14 6 8,0-1-1,1 0 1,-1 1-1,0 0 1,0-1-1,1 1 1,-1 0 0,0 0-1,1 1 1,-1-1-1,0 0 1,0 1 0,1-1-1,-1 1 1,0 0-1,0 0 1,0 0-1,0 0 1,0 0 0,1 1-8,1 1 14,-1 0 0,0 0 0,0 0 0,0 0 0,0 0 0,-1 1 0,1 0 0,-1-1 1,0 1-1,1 3-14,3 7 32,-2 0 1,1 0 0,-2 0 0,0 1 0,0-1-1,-2 2-32,1 14 32,-1 0 0,-1 0 0,-2 0-1,-1 0 1,-4 15-32,0-18 40,7-27-36,0 0 1,0 0-1,1 0 0,-1 0 1,0 1-1,0-1 0,0 0 0,0 0 1,0 0-1,0 0 0,0 1 1,-1-1-1,1 0 0,0 0 0,0 0 1,0 0-1,0 1 0,0-1 1,0 0-1,0 0 0,0 0 0,0 0 1,0 0-1,0 1 0,-1-1 1,1 0-1,0 0 0,0 0 0,0 0 1,0 0-1,0 0 0,-1 0 1,1 0-1,0 1 0,0-1 0,0 0 1,0 0-1,0 0 0,-1 0 1,1 0-1,0 0 0,0 0 0,0 0 1,0 0-1,-1 0 0,1 0 1,0 0-1,0 0 0,0 0 0,-1 0-4,1-12 210,7-17-138,1 1 0,1 0-1,11-25-71,44-80-404,-35 76 316,-11 21 120,2 0 0,1 2 0,8-10-32,-25 39 38,-1 0 0,1 1 0,0 0 0,0 0 0,0 0 0,0 0 0,1 0 0,0 1 0,1-1-38,-5 3 13,0 1 0,0-1-1,0 1 1,0 0-1,1-1 1,-1 1 0,0 0-1,0 0 1,0 0 0,0 0-1,0 0 1,0 0-1,1 0 1,-1 0 0,0 1-1,0-1 1,0 0-1,0 1 1,0-1 0,0 1-13,1 0 16,0 0 1,0 1-1,0-1 0,0 1 1,0 0-1,-1 0 1,1-1-1,-1 1 0,1 0 1,-1 0-1,0 1 1,0-1-1,1 1-16,12 29 88,0 2-1,4 19-87,-9-23 16,1 0 0,2-1 0,15 26-16,-21-45-1,0 0 1,1-1-1,0 0 1,1 0-1,-1-1 1,2 0-1,-1 0 1,1-1 0,1 0-1,-1 0 1,1-1-1,0 0 1,10 3 0,-11-5-2,1-1-1,0 0 1,0-1 0,-1 0 0,1-1 0,0 0 0,0 0 0,1-1 0,-1 0-1,0-1 1,0 0 0,0-1 0,-1 0 0,1-1 0,0 0 0,1-1 2,6-3-6,-1-1 0,0-1 0,0-1 0,-1 0 1,0-1-1,-1 0 0,0-1 0,-1-1 0,0 0 1,-1-1-1,-1 0 0,1-2 6,19-30-24,-1-1 0,-2-2 0,4-15 24,80-178 75,-103 215 45,-17 47 80,-2 15-168,0 0-1,3 0 0,1 0 1,1 1-1,2 0 1,2 0-1,1 0 0,1 1 1,3 1-32,-2-26 0,0 0-1,1 0 1,1 0 0,-1 0-1,2 0 1,3 5 0,-6-12-5,1 0 1,0 0 0,0 0-1,1-1 1,-1 1-1,1-1 1,0 0 0,0 0-1,1 0 1,-1 0-1,1-1 1,0 0 0,0 0-1,0 0 1,2 1 4,2-1-11,-1-1 0,0 0 0,0 0 0,1-1 0,-1 0 1,1-1-1,-1 0 0,1 0 0,0 0 0,-1-1 0,0-1 0,4 0 11,15-5-31,1-1-1,-1-1 0,2-3 32,23-9-27,-2-2-1,0-2 0,2-5 28,-28 15-2,-1-1 0,0-1 1,-1-1-1,-1-1 0,-1-1 0,-1 0 0,0-2 2,-11 10 7,0 1-1,0-1 1,-1-1-1,4-9-6,-8 15 14,0 0 0,-1 0 0,0 0 0,0 0 0,-1 0 0,0 0-1,0 0 1,-1 0 0,0-7-14,0 12 5,0 1 0,0 0 1,0 0-1,0 0 0,0 0 0,-1 0 0,1-1 0,0 1 0,-1 0 1,1 0-1,-1 0 0,1 0 0,-1 0 0,0 0 0,1 0 0,-1 0 1,0 1-1,0-1 0,0 0 0,0 0 0,1 1 0,-1-1 1,0 0-1,0 1 0,0-1 0,0 1 0,-1-1 0,1 1 0,0-1 1,0 1-1,0 0 0,0 0 0,0-1 0,-1 1-5,-2 0 13,-1 0-1,1 0 1,-1 1-1,1-1 0,-1 1 1,1 0-1,-1 0 1,1 1-13,-29 9 42,0 1 1,2 2-1,0 1 0,0 1 1,-22 18-43,32-20 17,1 1 0,1 1 0,0 0 0,1 2 0,1 0 0,1 1 0,1 1 0,-6 9-17,15-20 3,0 1 0,1-1 0,1 1 0,-1 0 0,1 0 0,-2 10-3,5-17-1,1 0-1,0 0 1,-1-1 0,1 1 0,0 0 0,0 0 0,0-1-1,1 1 1,-1 0 0,1 0 0,-1-1 0,1 1 0,0-1-1,0 1 1,0-1 0,1 1 0,-1-1 0,0 1 0,1-1-1,0 0 1,-1 0 0,1 0 0,0 0 0,0 0 0,0 0-1,0 0 1,1-1 0,-1 1 0,1-1 1,8 5-3,1 0 0,0-1 0,0 0 1,0-1-1,0-1 0,1 0 0,-1-1 0,1 0 0,11 0 3,18 0-2,0-3-1,14-2 3,-38 2-1,-1-1-1,0 0 0,0-2 0,3-1 2,-13 3-5,0 0 0,-1-1-1,1 0 1,-1 0-1,1-1 1,-1 0-1,0 0 1,0 0-1,-1-1 1,1 0 0,1-2 5,-7 7-3,11-11-26,-11 11 28,1 0 0,-1 0 1,0-1-1,1 1 0,-1 0 0,0 0 1,1 0-1,-1 0 0,0 0 0,0 0 1,1 0-1,-1 0 0,0 0 1,1 0-1,-1 0 0,0 0 0,1 0 1,-1 0-1,0 0 0,1 0 1,-1 0-1,0 1 0,0-1 0,1 0 1,-1 0-1,0 0 0,1 0 1,-1 0-1,0 1 0,0-1 0,1 0 1,-1 0-1,0 1 0,0-1 1,0 0-1,0 0 0,1 1 0,-1-1 1,0 0-1,0 1 0,0-1 1,0 0-1,0 0 0,0 1 0,0-1 1,0 0-1,0 1 0,1-1 1,-1 0-1,-1 1 0,1-1 0,0 0 1,0 1-1,0-1 0,0 0 1,0 1 0,0 1 1,0 0 0,1 0 0,-1 0 1,0 0-1,1 0 0,-1-1 0,1 1 1,0 0-1,0 0 0,0 0 0,0-1 1,0 2-2,1-2 1,0 1 0,0-1-1,0 0 1,0 1 0,0-1 0,0 0 0,1 0 0,-1-1 0,0 1 0,1 0 0,-1-1 0,1 1-1,9 2 1,-1-1 0,0 0-1,1 0 1,0-2 0,-1 1-1,1-1 1,0-1 0,-1 0-1,1 0 1,4-3-1,-10 2-1,1 0 0,-1-1 1,0 0-1,0 0 0,-1 0 0,1-1 1,0 0-1,-1 0 0,0 0 1,0-1-1,4-4 1,-1-1-5,0 0 0,0-1 0,-1 0 1,0 0-1,-1-2 5,-4 9-2,0 0 1,0-1-1,0 0 1,-1 0-1,0 1 0,1-1 1,-2 0-1,1 0 1,-1 0-1,0 0 1,0 0-1,0 0 0,-1 0 1,1 0-1,-2-2 2,0 0-2,0 0-1,-1 0 0,1 1 1,-2-1-1,1 1 1,-1 0-1,0 0 0,0 0 1,0 1-1,-3-3 3,0 0 32,0 1 0,-1 0 0,-1 0 1,1 1-1,-1 0 0,0 0 0,0 1 0,0 0 0,-1 1 0,0 0 1,0 0-1,0 1 0,0 0 0,-4 1-32,56 5 23,1-2 0,0-1-23,-4-1 11,1 3 0,30 4-11,-37 1 6,0 1 1,-1 2-1,0 2 0,0 0 1,-1 2-1,-1 2 1,0 0-1,-1 2 0,14 13-6,34 22-108,17 2 43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6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45 2216,'0'-1'22,"-4"-31"2249,4 32-2190,0-1 0,-1 0 0,1 1 0,0-1 0,0 0 0,-1 1 0,1-1-1,-1 0 1,1 1 0,0-1 0,-1 0 0,1 1 0,-1-1 0,1 1 0,-1-1-1,0 1 1,1 0 0,-1-1 0,0 1-81,0-1 51,0 1-1,1 0 1,-1 0-1,0 0 1,0 0-1,0 1 1,1-1-1,-1 0 1,0 0-1,0 0 1,1 1-1,-1-1 1,0 0-1,0 1 1,1-1 0,-1 1-1,0-1 1,1 0-1,-1 1 1,0 0-1,1-1 1,-1 1-1,1 0-50,-39 40 155,17-15-100,1 1 1,2 0-1,1 1 1,1 2-1,-9 21-55,25-49 3,-82 193 132,63-140-115,3 1 1,-6 35-21,21-85 1,1 0 0,0 0 0,0 1 0,1-1 0,-1 0 0,1 1 0,1-1 0,0 0-1,-1 1 1,2-1 0,0 4-1,0-7 1,-1 0-1,0 0 0,1 0 0,0-1 0,0 1 0,0-1 1,0 1-1,0-1 0,0 0 0,1 0 0,-1 1 1,1-2-1,0 1 0,-1 0 0,1-1 0,0 1 0,0-1 1,0 0-1,0 0 0,0 0 0,0 0 0,0 0 0,1-1 1,-1 1-1,13 0-9,0 0 1,0-1-1,-1 0 1,1-1 0,0-1-1,-1-1 1,1 0-1,-1-1 1,0 0-1,0-2 1,0 1 0,-1-2-1,0 0 1,2-2 8,28-16-57,-1-3 0,-2-2 1,28-25 56,-50 40-60,0-2 1,-1 0 0,-1-1 0,-1 0-1,-1-2 1,0 0 0,1-4 59,-16 24-2,14-29-145,-14 29 143,0-1 0,0 1 0,1-1 0,-1 1 1,0-1-1,0 1 0,0-1 0,1 0 0,-1 1 1,0-1-1,0 1 0,0-1 0,0 1 0,0-1 0,0 1 1,0-1-1,0 0 0,-1 1 0,1-1 0,0 1 1,0-1-1,0 1 0,-1-1 0,1 1 0,0-1 0,0 1 1,-1-1-1,1 1 0,0-1 0,-1 1 0,1 0 1,-1-1-1,1 1 0,0 0 0,-1-1 0,1 1 0,-1 0 1,1-1-1,-1 1 0,1 0 0,-1 0 0,0 0 1,1-1-1,-1 1 0,1 0 0,-1 0 0,1 0 0,-1 0 1,1 0-1,-1 0 4,-3 1 7,0-1 0,1 1 0,0 0 0,-1 0 0,1 0 0,-1 0 1,1 1-1,0 0 0,0-1 0,0 1 0,0 0 0,0 0 0,0 1 0,1-1 1,-1 0-1,1 1 0,-1 0 0,0 2-7,-3 3 42,0-1 0,1 1 0,0 0 0,1 1 0,0-1 0,-2 7-42,3-6 28,0-1-1,1 1 1,0-1 0,0 1 0,1 0 0,0 0-1,1 4-27,0-10 5,0 0 0,0 0-1,1 0 1,-1 0 0,1-1-1,0 1 1,0 0-1,0 0 1,0 0 0,0-1-1,1 1 1,-1-1 0,1 1-1,0-1 1,0 1 0,-1-1-1,2 0 1,-1 0 0,0 0-1,0 0 1,1 0 0,-1-1-1,1 1 1,-1-1 0,1 1-5,7 2 8,0 0 1,0 0-1,1-1 1,-1-1-1,1 0 1,0 0-1,0-1 1,0 0-1,0-1-8,16 0 9,0-2 1,0-1-1,2-1-9,-7 0-1,0-1 0,0-1 1,-1-1-1,0-1 0,0-1 1,-1-1-1,0 0 0,-1-2 1,0 0-1,0-1 0,6-7 1,-12 8-3,0 1 0,-1-2-1,-1 0 1,1 0 0,-2-1-1,0 0 1,-1-1 0,-1 0-1,0-1 1,-1 1 0,0-1-1,-1-1 1,-1 1 0,-1-1-1,0-2 4,-3 10 1,0 1-1,0-1 0,-1 1 1,0-1-1,-1 0 0,0 1 1,0-1-1,-1 1 0,0 0 1,0-1-1,-1 1 0,0 0 1,0 0-1,-1 0 0,1 3 9,0 0 1,-1 0-1,1 1 1,-1-1-1,0 1 0,0-1 1,0 1-1,-1 1 1,1-1-1,-1 1 1,0-1-1,0 1 1,0 1-1,-1-1 0,1 1 1,-1 0-1,1 0 1,-1 0-1,0 1 1,1 0-1,-2 0-9,0 0 18,1 1 1,-1 0-1,0 0 0,1 0 1,-1 1-1,1 0 0,-1 1 1,1-1-1,-1 1 0,1 0 1,0 1-1,0-1 0,0 1 1,-1 1-19,4-2-9,0 0 0,-1 0 1,1 1-1,0-1 0,0 1 1,1 0-1,-1 0 0,0 0 1,1 0-1,0 0 0,0 0 1,0 1-1,0-1 0,0 1 1,1 0-1,-1-1 0,1 1 1,0 0-1,0 0 0,1 0 1,-1 0-1,1 0 0,0 3 9,1 3-146,0 1-1,0-1 0,1 0 0,1-1 1,0 1-1,0 0 0,3 3 147,5 13-830,2-1 0,3 2 830,24 35-732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7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1 550 4353,'32'38'1916,"32"29"-1916,-63-65 56,1-1-1,-1 0 0,1 0 1,0 0-1,-1 0 0,1 0 0,0 0 1,-1 0-1,1 0 0,0 0 1,0-1-1,0 1 0,0-1-55,13-5 578,-15 5-550,89-56 1793,-2-5-1821,-51 33 34,-1-1 1,-1-2-1,17-20-34,-42 40 1,0 0-1,0-1 1,-1 0-1,0 0 1,-1 0-1,0-1 1,-1 0-1,-1-1 0,-3 9 0,-1 1 1,1-1-1,-1 1 0,0-1 0,0 1 1,-1-1-1,0 0 0,1 1 0,-2-1 1,1 0-1,0 1 0,-1-1 1,0 0-1,0 1 0,0-1 0,-1 1 1,0-1-1,1 1 0,-1 0 0,-1 0 1,1 0-1,-1 0 0,0 0 0,1 0 1,-5-2-1,1 0-1,-2 0 0,1 1 0,-1 0 0,1 1 0,-1-1 0,0 1 0,-1 1 0,1 0 0,-1 0 1,0 0-1,1 1 0,-1 1 0,-8-1 1,-9-1 10,1 2 1,-1 1 0,1 1-1,-8 2-10,15-1 40,0 0-1,1 1 1,-1 1-1,0 0 1,1 1-1,0 1 0,-4 3-39,11-2 94,18-8-51,18-5-21,105-36 12,93-26-14,-170 54-15,0 3 0,0 3 0,13 0-5,-47 6 2,-14 1-2,0 0 1,1 1-1,-1-1 0,0 1 1,0 0-1,0 1 1,0-1-1,0 1 0,0 0 1,0 1-1,0 0 0,-1 0 1,1 0-1,1 1 0,-5-1 0,1 0-1,-1 0 1,0 1-1,0-1 1,0 0-1,-1 1 0,1 0 1,-1-1-1,1 1 1,-1 0-1,0 0 1,0 0-1,0 0 1,0 0-1,0 0 1,-1 0-1,1 0 1,-1 0-1,0 0 1,0 3 0,0 12 0,-1 1 0,-1-1-1,0 2 1,1-10-2,-2 9 9,-1 14 1,0 29-8,4-52 0,1 0 0,0 0 0,0 0 0,1 0 0,0 0 1,1 0-1,0 0 0,1 1 0,-3-8 0,0-1 0,0 0 0,1 1 0,-1-1 0,1 0-1,-1 0 1,1 0 0,0 0 0,0 0 0,0 0 0,0-1 0,0 1 0,0-1 0,0 1 0,0-1 0,1 0 0,-1 0 0,1 0 0,-1 0 0,1 0 0,-1 0 0,1-1-1,-1 1 1,1-1 0,0 0 0,-1 0 0,1 0 0,0 0 0,-1 0 0,1 0 0,0-1 0,9-1 1,-1-1 0,0 0-1,0 0 1,0-2 0,-1 1-1,10-6 0,14-10 10,0-1 0,-2-2 0,0-1 0,-1-2-1,-2-1 1,7-9-10,-33 33 1,2-2 1,1-1 0,-1 0-1,0 0 1,2-5-2,-6 10 1,0 0 0,-1-1 0,1 1-1,0 0 1,-1 0 0,1 0 0,-1-1 0,1 1-1,-1 0 1,0 0 0,1-1 0,-1 1 0,0 0 0,0-1-1,0 1 1,0 0 0,0-1 0,0 1 0,-1 0-1,1-1 1,0 1 0,-1 0 0,1 0 0,-1-1 0,1 1-1,-1 0 1,0 0 0,1 0 0,-1 0 0,0-1-1,0 1 1,-3-2 1,-1 0 1,0 0 0,0 0 0,0 0 0,0 1 0,0-1 0,-1 1 0,1 1 0,0-1 0,-1 1 0,0 0 0,1 0-1,-1 1 1,0-1-3,-17 0 47,1 1 0,-21 2-47,19-1 51,22-1-19,5 0-2,42-6-3,-3 1-27,46-5 4,5 3-4,-67 6 6,0 2 1,0 0-1,0 2 1,0 0-1,22 7-6,-37-6 1,0-1 1,-1 2-1,1-1 0,-1 1 0,0 1 0,-1 0 1,1 0-1,-1 1 0,0 0 0,-1 1 0,0 0 1,0 0-1,0 1 0,-1 0 0,-1 0 0,1 1 1,-1-1-1,-1 1 0,2 4-1,8 18 8,-9-17-4,2 0 1,-1-1-1,2 0 0,7 9-4,-16-22 0,1 0-1,-1 0 0,1-1 1,0 1-1,-1 0 0,1 0 1,0-1-1,-1 1 0,1-1 1,0 1-1,0-1 0,0 1 1,0-1-1,-1 1 0,1-1 1,0 0-1,0 1 0,0-1 1,0 0-1,0 0 0,0 0 1,0 0-1,0 0 0,0 0 1,0 0-1,0 0 0,0 0 1,0 0-1,0-1 1,0 1-1,-1 0 0,1 0 1,0-1-1,0 1 0,0-1 1,0 1-1,0-1 1,2-2-3,1 0-1,-1 0 1,0-1-1,0 1 1,0-1 0,0 1-1,0-2 4,19-28-24,18-24-31,-2-2-1,-2-1 1,5-19 55,-40 77 5,-1 0 1,1 0-1,0 1 1,0-1-1,-1 0 1,1 0-1,-1 0 1,0 0-1,0 0 1,1 0-1,-1 0 1,-1 0-1,1 0 1,0 0-6,0 2 4,0-1 0,-1 1 0,1-1 0,0 1 1,0-1-1,-1 1 0,1 0 0,0-1 0,-1 1 1,1-1-1,0 1 0,-1 0 0,1-1 1,0 1-1,-1 0 0,1 0 0,-1-1 0,1 1 1,-1 0-1,1 0 0,-1 0 0,1 0 1,-1 0-1,1-1 0,-1 1 0,1 0 0,-1 0 1,1 0-1,-1 0 0,1 0 0,-1 1-4,-2-1 18,-1 1 0,1 0 1,0 0-1,-1 1 0,1-1 0,0 1 0,0-1 0,0 1 0,0 0 0,0 0 0,1 0 0,-1 1 0,-1 1-18,-6 7 30,0 1 0,1 1-1,1 0 1,0 0 0,1 0-1,0 1 1,1 0 0,0 0-1,1 1 1,-2 11-30,3-7 13,0 0 1,2 0-1,0 0 1,1 0-1,1 0 1,0 1-1,2-1 0,2 11-13,-2-21-6,0 0 0,0 0 0,1 0 0,0 0 0,0-1 0,1 1 0,0-1-1,1 0 1,0 0 0,0 0 0,1-1 0,-1 0 0,2 0 0,-1 0 0,1-1 0,0 0-1,0 0 1,1-1 0,0 0 0,0 0 0,0-1 0,0 0 0,1 0 0,2 0 6,5 0-81,-1 0 1,1-2-1,0 0 1,0 0-1,1-1 1,-1-1 0,0-1-1,0-1 1,0 0-1,0 0 1,3-3 80,16-4-509,-1-1-1,0-2 1,-1-1 0,19-11 509,-30 11-561,0 0 0,0-1 0,1-3 561,52-44-1006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8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46 667 4585,'-2'-1'169,"0"1"-1,1 0 1,-1-1-1,0 1 1,0 0-1,1 0 1,-1 0-1,0 1 1,1-1-1,-1 0 1,0 1-1,1-1 1,-1 1-1,1-1 1,-1 1-1,1 0 1,-1-1-1,1 1 1,-1 0-1,1 0 1,0 0 0,-1 0-1,1 1 1,-1 0-169,1 0 42,0 1 0,0 0 1,0 0-1,1 0 1,-1 0-1,1 0 1,-1 0-1,1 0 0,0 0 1,0 0-1,1 0 1,-1-1-1,0 1 1,1 0-1,0 1-42,3 17 8,2-1 0,0 0 0,1 0 1,2 0-1,-1-1 0,2 0 0,1-1 0,3 4-8,5 6-14,1-2-1,1-1 0,1 0 1,22 18 14,-32-32-7,0-1 0,1 0 0,0-1 0,1 0 0,0-1 0,0 0 0,12 4 7,-19-10-2,0 0 0,0 0 0,0 0 0,0-1 0,0 0 0,1-1 0,-1 1 0,0-1 0,1-1 0,-1 1 0,0-1 0,0-1 0,0 1 0,0-1 0,0 0 1,0-1-1,0 0 0,0 0 2,12-8 3,-1 0 0,0-1 0,-1-1 0,0 0 1,-1-2-1,-1 0 0,13-16-3,9-13 12,-3-2 0,10-20-12,-24 34 8,-1-1-1,-2 0 1,6-19-8,-15 31 3,-1-1 1,-1 0-1,-1 0 0,0 0 1,-2-1-1,0-13-3,-2-6-33,-2 0 0,-1 0 0,-2 0 1,-2 0-1,-2 1 0,-2 0 0,-2 0 0,-6-13 33,14 43 38,0 1 1,-1 1-1,1-1 0,-2 1 0,1 0 0,-2 0 1,1 0-1,-1 1 0,0 0 0,-1 0 0,1 1 1,-2 0-1,1 0 0,-7-3-38,14 9 9,0 0-1,-1 0 1,1 1 0,-1-1-1,0 0 1,1 0 0,-1 1-1,1-1 1,-1 1 0,0 0-1,1-1 1,-1 1 0,0 0-1,0 0 1,1 0-1,-1 0 1,0 0 0,1 0-1,-1 1 1,0-1 0,0 1-1,-1 0-8,2 0 4,-1 0 0,0 0 0,1 1 0,-1-1 0,1 1 0,0-1 0,0 1 0,-1 0 0,1 0 0,0-1 0,0 1 0,0 0 0,1 0 0,-1 0 0,0 0 0,1 0 0,-1 0-1,1 0 1,0 1-4,-2 7-3,2 1 0,-1-1 0,1 1 0,1-1 0,0 0 0,0 1 0,1-1 0,0 0 0,1 0 0,0 0 0,1 0 0,0-1 0,4 7 3,11 19 10,1-2 0,2-1 0,3 2-10,5 8 52,15 23-39,-4 3 1,-2 2-1,-3 1 0,-3 2 1,-4 1-1,-3 1 0,-3 3-13,-18-60-202,-1 1 0,0 0 0,-2 3 202,-1-16-210,-1-1 0,0 0 0,0 1 0,-1-1 0,0 1-1,0-1 1,0 0 0,0 0 0,-1 0 0,0 1 0,0-1 0,0-1-1,-1 2 211,-17 21-1092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8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6977,'5'-6'227,"1"0"-1,-1 1 0,1 0 0,0 0 0,1 0 0,-1 1 0,1-1 0,0 2 0,0-1 0,0 1 0,1 0 0,-1 1 0,6-2-226,19-4-151,0 2 0,26-1 151,-22 2 145,74-10-584,1 4 0,62 5 439,-172 6-4,4 0-8,0 0-1,1 0 1,-1 1 0,0 0 0,0 0 0,2 0 12,-6 0 11,0-1 1,1 1-1,-1 0 0,0-1 0,1 1 0,-1 0 0,0 0 0,0 0 0,0 0 0,0 0 0,0 0 1,0 0-1,0 0 0,0 0 0,0 0 0,-1 1 0,1-1 0,0 0 0,-1 1 0,1-1 1,-1 0-1,1 1 0,-1-1 0,0 1 0,0 0-11,2 15 194,-2-1 0,0 1 0,-1 0 0,-2 11-194,0-13 62,2 1 1,0-1 0,1 1 0,0-1 0,3 16-63,-2-25-1,1 0 0,-1-1 0,1 1 1,0-1-1,0 0 0,1 1 1,0-1-1,0 0 0,0 0 1,0-1-1,1 1 0,0-1 1,0 1-1,0-1 0,0 0 1,1-1-1,-1 1 0,1-1 1,0 0-1,0 0 0,0 0 0,1-1 1,-1 0-1,1 0 0,-1 0 1,1-1-1,0 0 0,-1 0 1,1 0-1,0-1 0,0 1 1,0-2-1,-1 1 0,1 0 1,0-1-1,0 0 0,-1-1 1,1 1-1,0-1 1,7-3-215,1-1-1,-1 0 1,0-1 0,-1-1-1,1 0 1,-1 0 0,-1-1 0,0-1-1,0 0 1,-1 0 0,0-1 0,5-8 215,24-35-849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2:58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 6881,'-9'36'513,"2"0"-1,2 0 0,1 1 0,2 0 0,2 24-512,-1 10 160,-4 181-159,8-176-70,3 0 0,6 20 69,-11-91-5,3 19-34,1-1-1,2 7 40,-4-23-11,-1 0-1,1 0 1,0-1 0,0 0 0,0 1-1,1-1 1,0-1 0,1 1-1,3 4 12,-6-8-2,0 0 0,0-1 0,0 1 0,0 0 0,0-1 0,1 1 0,-1-1 0,0 0 0,1 1 0,-1-1 0,1-1 0,-1 1 0,1 0 0,0-1-1,-1 1 1,1-1 0,0 1 0,0-1 0,-1 0 0,1-1 0,0 1 0,-1 0 0,1-1 0,0 1 0,-1-1 0,1 0 0,0 0 2,4-2 4,1-1-1,0 0 1,-1-1 0,0 1 0,0-1-1,0-1 1,-1 1 0,4-5-4,21-22 26,-2-2-1,-1 0 1,-1-2 0,3-10-26,91-161 11,-97 163-26,44-86 145,-83 161-75,0 1 0,2 1 0,2 0 0,1 1-55,6-18 1,1-1 0,0 1 0,2 0 0,0 0 0,0 0 0,2-1-1,0 1 1,0 0 0,4 12-1,-4-23-2,0-1-1,0 0 0,0 0 0,0 0 1,1 0-1,0-1 0,0 1 0,0 0 0,0-1 1,0 1-1,1-1 0,-1 0 0,1 1 1,0-1-1,0 0 0,0-1 0,0 1 1,1-1-1,-1 1 0,1-1 0,1 1 3,-1-2-3,1 0-1,0 0 1,-1 0-1,1 0 1,0-1-1,0 0 1,-1 0-1,1 0 1,0 0-1,0-1 1,-1 0-1,1 0 1,-1 0-1,1 0 1,-1-1-1,1 0 1,-1 0-1,4-2 4,3-2-30,0 0 1,0-1-1,-1 0 0,0-1 1,0 0-1,0-1 0,-1 0 0,-1 0 1,0-1-1,0 0 0,4-7 30,-9 11-45,1-1 1,0 0-1,-1 0 0,0 0 0,-1 0 0,0 0 0,0 0 0,0-1 0,-1 1 1,0-1-1,-1 1 0,1-1 0,-1 1 0,-1-1 0,0 1 0,0-1 0,0 1 1,-1-1-1,0 1 0,-1-2 45,-2-4-73,-1-1 1,-1 1 0,0 0-1,-1 1 1,0-1 0,-1 2-1,-1-1 1,0 1-1,0 1 1,-1 0 0,-8-6 72,18 15 23,0 1 0,0-1 0,0 0 0,0 1 0,-1-1 1,1 1-1,0-1 0,-1 1 0,1 0 0,0-1 0,-1 1 1,1 0-1,0 0 0,-1 0-23,-4 4 174,10 6-68,0-6-105,0 0 1,0 0-1,0-1 1,1 0-1,-1 0 0,1 0 1,-1 0-1,1 0 1,0-1-1,0 0 1,0 0-1,1-1 0,-1 1 1,0-1-1,5 0-1,14 3 1,1-2-1,21 0 0,15-5 14,19 0 67,-72 4-52,0-1 0,0 1 1,0 1-1,-1-1 0,1 1 0,-1 0 0,1 1 0,3 2-29,-8-4 18,0 1-1,0 0 0,0 0 0,0 1 0,0-1 0,0 1 0,0-1 0,-1 1 0,1 0 0,-1 0 0,0 0 0,0 0 0,0 1 0,1 1-17,-1 1 21,1 1 0,-1-1 0,-1 0 0,1 1 0,-1-1 0,0 1 0,-1-1 0,1 2-21,-2 14 52,0 1 0,-2-1 0,0 0 0,-4 10-52,5-25 12,-1 10 44,-12 51 420,1 25-476,18-117 119,0 0 0,2 0-1,1 1 1,0 0-1,9-15-118,10-19-182,21-31 182,-23 45-98,14-15 98,-29 44-6,2 1 0,-1 1 0,2-1 0,0 2 0,11-10 6,-21 19 2,1 0 0,-1 0-1,1 0 1,-1 1 0,1-1 0,-1 1-1,1-1 1,0 1 0,0 0 0,0 0 0,0 0-1,0 0 1,0 1 0,0-1 0,0 1-1,0 0 1,0 0 0,0 0 0,0 0-1,0 0 1,0 1 0,0-1 0,0 1-1,1 0-1,2 2-1,0 1 0,0 0-1,-1 0 1,1 1-1,-1-1 1,0 1-1,0 0 1,-1 1 0,1-1-1,0 3 2,86 116-984,-40-45 608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0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50 381 2937,'-44'16'874,"44"-16"-868,0 1 0,-1-1 0,1 0 0,0 0 0,-1 0-1,1 1 1,0-1 0,-1 0 0,1 0 0,0 1-1,0-1 1,-1 0 0,1 0 0,0 1 0,0-1-1,0 0 1,-1 1 0,1-1 0,0 1 0,0-1-1,0 0 1,0 1 0,0-1 0,0 0 0,0 1-1,-1-1 1,1 1 0,0-1 0,0 0 0,1 1 0,-1-1-1,0 0 1,0 1 0,0-1 0,0 1 0,0-1-1,0 0 1,0 1 0,1-1 0,-1 0 0,0 1-1,0-1 1,0 0 0,1 1 0,-1-1 0,0 0-1,1 0-5,13 11 8,-7-8 1,1 0 1,-1 0 0,0-1 0,1 0-1,0-1 1,-1 1 0,1-1 0,0-1-1,0 0 1,0 0 0,-1 0 0,1-1-1,0 0 1,0-1 0,-1 0 0,7-2-10,16-6 71,0-2 1,-1 0-1,14-10-71,-15 7 122,0-1-1,0-1 1,-2-2-1,0-1 1,-1 0-1,-1-2 1,-2-1-1,4-5-121,-20 20 48,0 0-1,-1-1 0,0 1 1,-1-1-1,0 1 0,0-1 1,-1-1-1,0 1 0,0-4-47,-2 9 34,0 0-1,-1 1 0,1-1 0,-1 0 1,0 0-1,0 0 0,0 1 1,0-1-1,-1 0 0,0 1 0,1-1 1,-1 0-1,-1 1 0,1-1 0,0 1 1,-1-1-1,0 1 0,0 0 0,0-1 1,0 1-1,0 0 0,-1 1 0,1-1 1,-4-2-34,3 3 44,0 0 0,0 1 0,0-1 1,0 1-1,0 0 0,0 0 0,-1 0 0,1 0 1,0 1-1,-1-1 0,1 1 0,0 0 1,-1 0-1,1 0 0,-1 0 0,1 1 0,0-1 1,-1 1-1,0 0-44,-2 0 22,1 1 1,0 0-1,0 0 1,0 0-1,0 0 0,0 1 1,1 0-1,-1 0 1,1 0-1,0 0 1,-3 3-23,6-5 0,0 0 0,1 0 0,-1 0 0,0 0 0,1 0 0,-1 0 0,0 0 0,1 0 0,-1 0 0,1 0 1,0 1-1,-1-1 0,1 0 0,0 0 0,0 1 0,0-1 0,0 0 0,0 0 0,0 1 0,0-1 0,0 0 1,0 0-1,1 0 0,-1 1 0,0-1 0,1 0 0,-1 0 0,1 0 0,0 0 0,-1 0 0,1 0 0,0 1 0,0-1 0,3 4 0,0-1-1,0 1 1,0-1-1,1 0 1,4 3 0,-9-7 0,99 69 7,-68-50 1,-1 2-1,-1 1 1,-1 1-1,0 1 1,4 9-8,-19-18 1,-1 1 0,0 0 0,-1 1-1,-1 0 1,-1 1 0,-1 0 0,2 5-1,-7-13 0,1 0 0,-1 0 0,-1 0 1,0 0-1,0 1 0,-1-1 0,-1 0 0,1 1 0,-2-1 0,1 1 1,-1-1-1,-1 0 0,0 1 0,-3 6 0,3-12-44,0 0 0,0 0 0,-1-1 1,1 1-1,-1-1 0,0 0 0,-1 0 0,1 0 0,-1 0 0,1 0 1,-1-1-1,-1 1 0,-1 0 44,4-2-44,-1 0-1,0-1 1,0 1 0,1-1-1,-1 0 1,0 0 0,0 0 0,0 0-1,0 0 1,-1-1 0,1 0-1,0 1 1,0-1 0,0 0 0,0 0-1,0-1 1,-1 1 0,1-1 0,0 1-1,0-1 1,0 0 0,-2-1 44,-23-17-542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1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1 654 4945,'0'0'78,"0"0"-1,0-1 1,0 1-1,0 0 1,0-1-1,0 1 1,0-1 0,0 1-1,0 0 1,1-1-1,-1 1 1,0 0-1,0-1 1,0 1 0,0 0-1,1-1 1,-1 1-1,0 0 1,0 0-1,1-1 1,-1 1 0,0 0-1,1 0 1,-1-1-1,0 1 1,1 0-1,-1 0 1,0 0 0,1 0-1,-1-1 1,0 1-1,1 0 1,-1 0-1,0 0 1,1 0 0,-1 0-1,1 0 1,-1 0-1,0 0 1,1 0-1,-1 0 1,0 0 0,1 0-1,-1 0 1,0 0-1,1 1 1,-1-1-1,0 0 1,1 0 0,-1 0-1,0 1 1,1-1-1,-1 0 1,0 0-78,31 17-487,-15-8 718,37 20-293,48 35 62,-84-52-6,-1 1 1,0 1-1,-1 0 0,0 1 1,-1 0-1,-1 1 1,9 14 5,-18-22-4,0-1 0,0 1 0,0 0 0,-1 0 0,0 1 1,-1-1-1,0 1 4,-1-5-1,0-1 0,-1 1 0,1-1 0,-1 1 0,0 0 0,0-1 0,0 1 0,-1-1 0,1 1 0,-1 0 0,0-1 1,0 1-1,0-1 0,-1 0 0,1 1 0,-1-1 0,-1 2 1,3-4 1,0 0 0,-1-1 1,1 1-1,-1 0 0,1-1 1,-1 1-1,1-1 0,-1 1 0,0-1 1,1 1-1,-1-1 0,1 1 1,-1-1-1,0 1 0,0-1 1,1 0-1,-1 1 0,0-1 0,0 0 1,1 0-1,-1 0 0,0 0 1,0 1-1,0-1 0,1 0 0,-1 0 1,0 0-1,0-1 0,0 1 1,1 0-1,-1 0 0,0 0 0,0-1 1,1 1-1,-1 0 0,0-1 1,0 1-1,1 0 0,-1-1 0,0 1 1,1-1-1,-1 1 0,1-1 1,-1 0-2,-1-1 4,0 0 1,1 0 0,-1 0 0,0 0 0,1 0 0,0-1 0,-1 1 0,1-1-1,0 1 1,0-1 0,1 0 0,-1 1 0,0-4-5,1-3 1,0 0 0,1 0 0,0-1-1,0 1 1,1 0 0,0 0 0,1 0 0,0 0 0,0 1 0,1-1 0,0 1 0,1 0 0,-1 0 0,2 0-1,4-6 0,4-4-10,1 0 0,1 2 0,0-1 0,1 2 0,19-14 10,-20 18-10,0 0 0,1 1 1,1 1-1,7-3 10,-20 9-1,0 1 0,0 0 0,1 1-1,-1-1 1,0 1 0,0 0 0,1 0 0,-1 1 0,0 0 0,1-1 0,-1 2 0,1-1-1,-1 1 1,0 0 0,1 0 0,-1 0 0,0 1 0,1 0 1,-2 0 2,0 1-1,-1-1 1,1 1 0,-1 0 0,1 0-1,-1 1 1,0-1 0,0 1 0,-1-1-1,1 1 1,-1 0 0,0 0 0,0 0-1,0 0 1,0 1 0,-1-1-2,5 15 4,0 0 1,-2 0-1,0 4-4,0-4 3,4 29 1,-4-22-1,0-1-1,2 0 0,1-1 1,1 1-1,6 11-2,-13-33 0,0-1 0,0 0 0,0 0 0,0 0 0,1 1 0,-1-1 0,1-1 0,0 1 1,-1 0-1,1 0 0,0 0 0,0-1 0,0 1 0,0-1 0,0 0 0,1 0 0,-1 0 0,0 0 0,1 0 0,-1 0 0,0 0 1,1-1-1,1 1 0,0-1 0,-1-1 0,1 1 0,-1 0 0,1-1 0,-1 0 0,1 0 1,-1 0-1,0 0 0,1 0 0,-1-1 0,0 0 0,0 1 0,1-2 0,9-6-3,0-1 1,0-1-1,-1 0 0,-1-1 0,0 0 1,1-3 2,4-4-14,-1-2 1,-1 0 0,-1 0-1,-1-2 1,-1 1 0,-1-1-1,4-13 14,-19 49 85,2 1 1,-1-1-1,2 1 0,0 0 0,1 0 0,0 0 0,1 7-85,0-14-3,1 0 0,0 0-1,0 0 1,1 0 0,-1 0-1,2 0 1,-1 0 0,1 0-1,0-1 1,0 0 0,1 1-1,-1-1 1,2 0 0,-1-1-1,1 1 1,2 1 3,-1-1-4,1 0 0,-1-1 0,1 0 0,1 0 0,-1-1 0,1 0 0,0 0 0,0-1 0,0 0 0,0 0 0,1-1 0,6 2 4,-3-3-15,1 0 0,-1 0 1,0-1-1,1 0 0,-1-1 0,1-1 0,-1 0 1,9-3 14,-6 1-64,0-1 1,0 0-1,0-1 1,-1-1 0,0 0-1,-1-1 1,0-1 0,0 0-1,0 0 1,-1-1 0,-1-1-1,0 0 1,0-1-1,3-5 64,-10 12-30,-1 0 0,0 0 0,0 0 0,0 0 0,-1 0 0,1-1-1,-1 1 1,0-1 0,-1 0 0,1 1 0,-1-1 0,-1 0-1,1 0 1,-1 0 0,0 0 0,0 0 0,0 0 0,-1 0 0,0 0-1,0 1 1,-1-1 0,0 0 0,0 1 0,0-1 0,0 1 0,-1 0-1,0-1 1,-2-2 30,-12-15 28,0 0-1,-2 1 0,0 0 1,-2 2-1,0 0 0,-10-5-27,26 20 52,-1 2-1,1-1 0,-1 0 1,0 1-1,1 0 0,-1 0 1,-1 1-1,1 0 0,0 0 1,-1 0-1,1 1 0,-5-1-51,8 2 22,-1 0 0,0 0-1,0 1 1,1-1 0,-1 1 0,0 0-1,1 0 1,-1 0 0,1 0-1,-1 1 1,1-1 0,0 1-1,-1 0 1,1 0 0,0 0 0,0 1-1,0-1 1,1 1 0,-1-1-1,0 1 1,1 0 0,-1 1-22,0 0 0,0 1 1,0-1-1,1 1 1,0 0-1,-1-1 1,2 1 0,-1 0-1,0 0 1,1 0-1,0 0 1,0 1-1,1-1 1,-1 0-1,1 0 1,0 1-1,1-1 1,-1 0-1,1 0 1,0 0-1,0 0 1,1 1-1,-1-2 1,1 1 0,0 0-1,2 1 0,2 6-21,0-1 0,1 0 0,0 0-1,1-1 1,1 0 0,-1-1 0,2 1 0,-1-2-1,10 8 22,14 6-114,0-2-1,2-1 1,0-2-1,1-1 1,1-2-1,0-1 1,0-2-1,14 1 115,-34-8-74,0-1 0,1-1 0,-1 0 0,1-1-1,-1-1 1,1-1 0,0-1 0,15-3 74,-27 4-1,-1 0 0,0 0 0,0-1 0,0 0 0,0 0 1,0 0-1,-1 0 0,1-1 0,-1 0 0,0 0 0,1 0 0,-1-1 0,0 1 0,-1-1 1,1 0-1,-1 0 0,0 0 0,0-1 0,0 1 0,0-1 0,-1 0 0,0 1 0,0-1 0,0 0 1,0 0-1,-1 0 0,0-1 0,0 1 0,0 0 0,-1-5 1,0-14 62,-2 1 0,0-1 0,-2 0 1,-1 1-1,-2-8-62,-4-19 48,-15-110-850,-2-130 802,25 253 39,3 36-37,-2-29 278,-1-1 1,-1 1 0,-2 0-1,-7-21-280,12 49 78,1-1 0,-1 0-1,-1 1 1,1-1-1,0 1 1,0 0 0,-1-1-1,0 1 1,1 0 0,-1 0-1,0 0 1,0 0 0,0 0-1,-2-1-77,3 2 20,0 1-1,0 0 1,1-1-1,-1 1 1,0 0-1,0 0 1,1 0-1,-1-1 1,0 1-1,0 0 1,0 0-1,1 0 1,-1 0-1,0 0 1,0 0-1,0 1 1,1-1-1,-1 0 1,0 0-1,0 1 1,1-1-20,-2 1 16,0 0 0,1 0 1,-1 0-1,1 0 0,0 1 1,-1-1-1,1 0 0,0 1 0,0-1 1,0 1-1,0-1 0,0 1 1,0 0-17,-5 10 13,1 0 0,0 0 1,1 0-1,0 1 1,1 0-1,-2 12-13,1 7 1,1 2 0,2 4-1,1 1-2,2-1 0,2 0 0,1 0 0,2 0 0,1 0 0,11 26 2,6 5-9,3-1-1,3-2 1,6 4 9,-26-49-77,0 1 0,-2 0 0,0 0 0,-2 1 0,0-1 0,-2 2 0,0-1 0,-1 9 77,-5-4-767,-6-8 301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1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7602,'4'-153'2496,"50"148"-2944,29-3-504,51-7-1577,22 0 1577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2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170 597 6937,'-3'0'155,"-1"1"-1,1 0 1,0 0-1,0 0 1,0 0-1,0 0 1,0 0-1,0 1 1,0 0-1,0 0 1,1-1-1,-1 1 1,1 1-1,-1-1 1,1 0-1,0 1 1,-1 0-155,-6 9-48,1-1 1,1 1 0,-4 8 47,4-7 125,-7 13-143,1 1 0,1 0-1,2 0 1,-3 11 18,9-25-24,1-1 1,1 1-1,-1 0 0,2 0 1,0 1-1,1-1 1,0 0-1,1 0 1,0 0-1,3 12 24,-2-20-4,-1 1 0,1-1 0,1 0 0,-1 1 0,1-1-1,0 0 1,0-1 0,0 1 0,1 0 0,-1-1 0,1 0 0,0 0 0,1 0 0,-1 0 0,1-1-1,-1 0 1,1 0 0,0 0 0,0 0 0,1-1 0,-1 0 0,0 0 0,1 0 0,0-1 0,-1 1 0,1-2-1,3 1 5,6 1 1,-1-2 0,0 0-1,1 0 1,-1-2 0,0 1-1,0-2 1,0 0 0,0-1-1,0 0 1,9-5-1,-3 0-53,0-2 0,-1 0-1,0-1 1,-1-1 0,0 0 0,-1-2 0,0 0 0,10-13 53,-7 5-60,0-1 0,-2-1 0,-1-1 0,-1 0-1,13-29 61,-37 72 224,2 0-1,0 1 1,0-1-1,2 1 0,-1 7-223,3-18 0,1-1 0,1 1 0,-1-1-1,1 1 1,0 0 0,0-1 0,1 1-1,0-1 1,0 1 0,1-1 0,0 1-1,0-1 1,0 0 0,1 0 0,0 0-1,0 0 1,0 0 0,1 0 0,2 1 0,1 0 1,1 0 0,0 0 1,1-1-1,-1 0 1,1-1-1,1 0 0,-1 0 1,1-1-1,-1 0 0,1-1 1,0 0-1,0 0 0,1-1 1,-1-1-1,0 0 1,1 0-1,-1-1 0,11-1-1,4-1-19,1-1 0,-1-1 0,1-1 0,-2-1 1,1-1-1,-1-2 0,6-2 19,-28 10-5,20-8-108,0-1 0,0-1 0,-1-1 0,9-7 113,-26 16-49,0 0 0,1-1 0,-1 1-1,0-1 1,0 0 0,-1 0 0,1 0-1,-1 0 1,0-1 0,0 1-1,0-1 1,-1 0 0,1 0 0,-1 0-1,-1 0 1,1 0 0,-1 0-1,1 0 1,-2-1 0,1 1 0,0 0-1,-1-5 50,-1 3-3,0 1-1,-1-1 1,1 0-1,-1 1 1,-1-1-1,1 1 1,-1-1-1,0 1 1,-1 0-1,1 0 0,-1 1 1,-1-1-1,1 1 1,-1 0-1,1 0 1,-1 0-1,-1 1 1,-1-2 3,4 4 51,0-1 0,-1 1 0,1 0 0,-1 0 1,1 0-1,-1 1 0,0-1 0,0 1 0,0 0 1,1 0-1,-1 0 0,0 1 0,0-1 0,0 1 0,0 0 1,-1 0-1,1 0 0,0 1 0,0 0 0,1-1 1,-1 1-1,0 0 0,0 1 0,0-1 0,1 1 0,-1 0 1,0 0-1,1 0 0,0 0 0,-1 0 0,0 2-51,3-3 8,-1 0 0,0 1-1,0-1 1,1 1-1,-1-1 1,0 1 0,1 0-1,0 0 1,-1-1 0,1 1-1,0 0 1,0 0 0,0 0-1,0 0 1,0 1-1,1-1 1,-1 0 0,1 0-1,-1 0 1,1 1 0,0-1-1,0 0 1,0 0-1,0 1 1,0-1 0,0 0-1,1 0 1,-1 1 0,1-1-1,-1 0 1,1 0-1,0 0 1,0 0 0,1 1-8,1 2 2,0-1 0,1 0 1,0 0-1,0 0 1,0-1-1,0 1 0,0-1 1,1 0-1,0 0 0,-1-1 1,1 0-1,0 1 0,0-1 1,0-1-1,2 1-2,23 6 7,1-2 0,0-1 0,0-1-1,0-2 1,12-1-7,3-2 6,0-2-1,1-1 1,16-6-6,-33 4-45,1-1 1,-1-2 0,-1-1-1,0-1 1,0-1-1,-1-2 1,23-15 44,-43 24-32,-1 0 0,0 0-1,0-1 1,-1 0 0,0-1 0,0 1-1,0-1 1,-1 0 0,0 0 0,0-1 32,-3 3-23,1 0 1,-1 0 0,0 0-1,-1-1 1,1 1 0,-1-1-1,0 1 1,0-1 0,-1 0-1,1 1 1,-1-1 0,-1 1-1,1-1 1,-1 0 0,-1-3 22,0-2-12,-2 1 1,1 0 0,-1 0 0,-1 0-1,0 1 1,0-1 0,-1 1 0,0 0-1,-3-3 12,6 8 19,1 1-1,-1 0 1,0 0-1,0 0 1,0 0-1,-1 0 1,1 0-1,-1 1 1,1 0-1,-1-1 1,0 1-1,0 1 1,0-1-1,0 0 1,0 1-1,0 0 1,0 0-1,-1 0 1,1 1-1,0 0 1,0-1-1,-1 1 1,1 1-1,-3-1-18,1 2 27,0 0 0,1 1 0,0-1 0,-1 1-1,1 0 1,0 0 0,0 0 0,1 1 0,-1 0 0,1 0-1,0 0 1,0 0 0,0 1 0,0 0 0,0 1-27,-7 11 54,0 0 0,1 1 1,-6 18-55,9-21 10,2 1-1,-1 0 1,2 1 0,0-1 0,1 1 0,1 0 0,0 0 0,1 15-10,1-22-1,1 0-1,0-1 1,0 1 0,1 0 0,1-1 0,-1 1-1,1-1 1,1 0 0,0 0 0,0 0 0,1 0-1,0-1 1,0 1 0,1-1 0,0-1 0,1 1 1,2 2-2,1-1 1,0 0-1,1-1 0,0 0 1,1-1-1,-1 0 1,1-1-1,0 0 0,1 0 1,0-2-1,0 1 1,0-2-1,0 0 0,0 0 1,1-1-1,8-1 2,-1 0-2,0-2 0,0-1 0,-1 0 0,1-1 0,-1-2 0,0 0-1,0-1 1,0-1 0,-1 0 0,10-7 2,-4 2 9,-2 0 0,1-2 0,-2-1-1,0-1 1,-1 0 0,14-15-9,-23 18 4,0-1 0,-1 0-1,0 0 1,-2-1 0,1 0 0,-2-1-1,0 0 1,-1 0 0,0-1 0,3-16-4,51-248-292,-46 202 170,-4 27 40,-2 13 78,-2-1-1,-1 1 0,-1-29 5,-5 64 33,0 0 1,-1 0-1,1 0 0,-1 0 0,0 0 0,0 0 0,-2-4-33,3 8 7,0-1-1,0 1 0,-1-1 0,1 0 0,0 1 0,0-1 0,-1 1 0,1-1 0,0 1 0,-1-1 0,1 1 0,-1 0 0,1-1 0,0 1 0,-1-1 0,1 1 0,-1 0 0,1-1 0,-1 1 0,1 0 0,-1-1 0,1 1 0,-1 0 0,0 0 0,1 0 0,-1-1 1,1 1-1,-1 0 0,0 0 0,1 0 0,-1 0 0,1 0 0,-1 0 0,0 0 0,1 0 0,-1 1 0,1-1 0,-1 0 0,1 0 0,-1 0 0,0 1 0,1-1 0,-1 0 0,1 0 0,-1 1 0,1-1 0,-1 1 0,1-1 0,0 0 0,-1 1 0,0 0-6,-1 1-1,0 1 0,0 0 0,0 0 0,0 0 0,1 0-1,-1 1 1,1-1 0,0 0 0,0 1 0,0-1 0,0 1 0,0-1-1,1 3 2,-2 6-4,1 1-1,1 0 0,0 6 5,5 22 10,2 0-1,1-1 1,2 0 0,10 24-10,4 14 28,13 69 31,26 89 23,-58-222-77,0 0-1,0 0 0,2 0 1,0-1-1,0 1 1,1-2-1,1 1 1,0-1-1,5 4-4,-12-14 0,0 0 0,0 0 0,-1 0 0,2 0 0,-1-1 0,0 1 0,0-1 0,0 0 0,1 1 0,-1-1 0,1 0 0,-1-1 0,1 1 0,-1 0 0,1-1 0,-1 1 0,1-1 0,0 0 0,-1 0 0,1 0 0,-1 0 0,1 0 0,0 0 0,-1-1 0,1 1 0,-1-1 0,1 0 0,-1 0 0,1 0 0,-1 0 0,1 0 0,0-2 0,19-11-2,-1-1 0,-1-1 0,0-2 0,-1 0 0,-1 0 0,-1-2 0,0 0 0,-2-1-1,6-11 3,-7 8-11,-1-1-1,-2-1 0,0 0 0,-2 0 0,-1-1 1,-1 0-1,3-26 12,2-34-324,0-74 324,-10 120-14,-1-1 1,-2 1 0,-2 0-1,-2-5 14,4 41 34,0 0 0,0 0 0,-1 1-1,0-1 1,0 1 0,0-1 0,0 1-1,-1 0 1,1 0 0,-1 0 0,0 0-1,-1 1 1,1-1 0,0 1-1,-1 0 1,0 0 0,0 0 0,0 0-1,0 1 1,0-1 0,-1 1 0,1 0-1,-1 0 1,1 1 0,-1-1 0,-1 1-34,1 0 13,1 1-1,0-1 1,0 1 0,0 0 0,-1 0 0,1 0 0,0 1 0,0 0 0,0 0-1,0 0 1,0 0 0,0 0 0,0 1 0,0 0 0,0 0 0,0 0 0,1 0 0,-1 0-1,1 1 1,0 0 0,0-1 0,0 1 0,0 0 0,0 1 0,0-1 0,1 0 0,0 1-1,0 0 1,-2 3-13,-1 4 2,1 1 0,0 0 1,1 0-1,0 0 0,1 1 0,0-1 0,1 1 0,0-1 0,1 1 0,1-1 0,1 6-2,1 7 4,1-1 0,1 0 0,1 0 0,1 0 0,7 14-4,2-3 4,1-1 0,1-1 0,2 0 1,2-2-1,25 29-4,5-1-117,2-3 0,27 20 117,18 10-82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2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56 806 4713,'-5'3'142,"1"0"0,-1 1 0,1-1 0,0 1-1,0 0 1,0 0 0,0 0 0,1 0 0,0 1 0,-3 4-142,4-5 32,1 1-1,-1 0 1,1 0 0,0 0 0,0 0 0,0 0-1,1 0 1,0 0 0,0 1 0,0-1 0,1 0-1,0 2-31,5 31 54,1 0-1,2-1 0,2 0 1,1 0-1,2-1 0,1-1 1,19 32-54,-27-57 44,0 1 0,1-1 0,0 0 0,0 0 0,1-1 0,0 0 0,1-1 0,-1 0 0,2 0 0,-1-1 0,6 2-44,-11-6 48,0-1 0,1 1 0,0-1 0,-1 0 0,1 0 0,0-1 0,0 1 0,0-1 0,0-1 0,0 1 0,0-1 1,0 0-1,1-1 0,-1 1 0,0-1 0,0 0 0,0-1 0,-1 1 0,1-1 0,0 0 0,-1-1 0,1 0 0,-1 1 0,1-2-48,11-8 0,0-2 0,0 0 0,-2 0 0,1-2-1,-2 0 1,0 0 0,-1-2 0,-1 0-1,-1 0 1,0-1 0,3-10 0,-9 18-12,11-19-18,-15 29 29,-1-1-1,1 1 1,0 0 0,-1 0-1,1 0 1,0 0-1,0 0 1,0 0-1,0 1 1,0-1-1,0 0 1,0 0-1,1 1 1,-1-1 0,0 1-1,0-1 1,0 1-1,1-1 1,-1 1-1,0 0 1,1 0 1,-2 0-1,1 0 1,0 0 0,0 1-1,0-1 1,0 0 0,-1 1-1,1-1 1,0 1 0,0-1-1,0 1 1,-1-1 0,1 1-1,0 0 1,-1-1 0,1 1-1,-1 0 1,1-1 0,-1 1-1,1 0 1,-1 0 0,1 0-1,-1-1 1,0 2 0,11 25 4,-5-10 2,5 7 12,25 45 3,-33-63-16,1 0 0,0 0 0,1 0 0,-1-1 0,1 0-1,0 0 1,0 0 0,1-1 0,2 3-5,-6-7 1,-1 1 0,0 0 0,1 0 0,-1 0 0,1-1 0,-1 1 0,1-1 0,0 1 0,-1-1 0,1 0 0,-1 0 0,1 1 0,0-1 0,-1 0 0,1 0 0,0-1 0,-1 1 0,1 0 0,-1 0 0,1-1 0,-1 1 0,1-1 0,0 0 0,-1 1 0,0-1 0,1 0 0,-1 0 0,1 0 0,-1 0 0,0 0 0,0 0 0,0 0 0,1 0 0,-1-1 0,0 1 0,-1 0 0,2-1-1,4-7 9,0-1-1,-1 0 1,0 0 0,-1-1 0,2-4-9,0-1 25,15-37 24,0 0-19,2 0 0,21-32-30,-41 80-4,0 0 1,1 0-1,-1 0 1,1 1-1,0 0 1,0-1-1,4-1 4,-7 5-2,0 1 1,-1-1-1,1 0 0,0 1 0,0-1 1,0 1-1,0-1 0,0 1 0,0-1 1,0 1-1,0 0 0,0-1 0,1 1 1,-1 0-1,0 0 0,0 0 0,0 0 1,0 0-1,0 0 0,0 0 0,0 1 1,0-1-1,1 0 0,-1 0 0,0 1 1,0-1-1,0 1 0,0-1 0,0 1 1,0-1-1,-1 1 0,1 0 0,0-1 1,0 1-1,0 0 0,-1 0 0,1 0 1,0 0-1,-1-1 0,1 2 2,3 4-7,-1 1-1,1 0 1,-2 0-1,1 0 1,-1 0-1,0 0 1,0 0-1,-1 1 1,0 0 7,2 7-6,56 272 170,-57-282 103,1-8 0,3-15 165,-4 11-335,8-30-22,2 0 0,2 1-1,1 0 1,2 1 0,1 1 0,18-23-75,-31 50-33,1 0 1,0 0-1,0 0 0,1 1 0,-1 0 1,6-3 32,-10 7-14,1 1 0,-1-1 0,1 1 0,0-1 0,-1 1 0,1 0 0,0 0 0,0 0 0,0 1 0,0-1 1,0 1-1,0-1 0,-1 1 0,1 0 0,0 0 0,0 0 0,0 1 0,0-1 0,0 1 0,0-1 0,0 1 0,1 0 14,1 2-12,0 0-1,0 0 0,0 0 0,0 1 0,0 0 0,0 0 0,-1 0 0,0 0 0,0 1 0,1 1 13,36 54-39,-23-33 33,-16-23 5,40 57-7,8 6 8,-35-49-1,1 0 1,1-1-1,0-1 0,1 0 1,13 7 0,-24-18-1,1 0 0,0-1-1,1 0 1,-1 0 0,1-1 0,0 0 0,-1 0 0,1-1 0,1 0 0,-1 0 0,0-1 0,0-1 0,6 0 1,-4 0-4,0-2 0,0 1 1,0-1-1,0-1 1,0 0-1,0-1 1,-1 0-1,1-1 0,-1 0 1,0 0-1,0-1 4,11-8-5,0-1 0,-1 0-1,-1-1 1,0-2-1,-2 0 1,0 0-1,-1-2 1,6-9 5,-14 18 9,-1 0-1,0 0 1,-1-1-1,0 0 1,-1 0-1,-1 0 1,0 0-1,0-1 1,-1 0-1,-1 0 1,0 0-1,-1 0 1,0 0-1,-1 0 1,0 0-1,-1 0 1,-1-3-9,1 11 16,0 0 1,-1-1-1,0 1 1,1 0-1,-2 0 1,1 0-1,0 0 1,-1 1-1,-2-3-16,3 4 15,1 1-1,-1 1 0,0-1 1,0 0-1,0 0 0,0 1 1,0-1-1,-1 1 0,1 0 0,0 0 1,-1-1-1,1 2 0,-1-1 1,1 0-1,-1 0 0,1 1 1,-1-1-1,1 1 0,-1 0 0,-2 0-14,-1 0 20,-1 1 0,0 1 0,1-1 0,-1 1 0,1 0 0,-1 0 0,1 1-1,0 0 1,0 0 0,0 0 0,1 1 0,-1 0 0,1 0 0,-3 3-20,-4 3 10,1 1 1,1 0 0,0 1 0,0 0 0,-7 12-11,8-9 6,2-1 1,0 2-1,0-1 1,1 1-1,1-1 1,1 1-1,0 1 1,0 8-7,2-13-2,1 1 0,0-1 0,1 1 0,1-1 0,0 1 0,0-1 0,1 0 0,1 1 0,0-1 0,1 0 0,2 6 2,-3-13-13,0 1 0,0-1 0,0 1-1,1-1 1,0 0 0,0 0 0,1 0 0,-1-1-1,1 0 1,0 0 0,0 0 0,0 0 0,1-1 0,-1 0-1,1 0 1,0 0 0,-1-1 0,1 1 0,1-2-1,-1 1 1,0-1 0,0 0 0,1 0 0,-1 0-1,0-1 1,6 0 13,7-1-15,0-1-1,0 0 0,0-2 1,-1 0-1,1-1 0,-1 0 1,0-2-1,8-4 16,-12 5-3,-1-2 1,0 0-1,-1 0 0,1-1 1,-2 0-1,1-1 0,-1-1 0,-1 1 1,0-2-1,0 0 0,-1 0 1,-1 0-1,0-1 0,-1 0 0,0-1 1,-1 0-1,-1 0 0,3-10 3,2-9 6,-3-1 0,0 0-1,-3 0 1,0 0-1,-2 0 1,-2-1 0,-3-25-6,-1 30 9,0 1 0,-2 1 0,-1-1 0,-1 1 0,-2 0 0,-1 1 0,-7-12-9,-26-45 175,-36-50-175,22 38 267,33 58-11,25 37-251,-1 1 0,1 0 1,0-1-1,-1 1 0,1 0 0,0 0 0,-1 0 0,1-1 0,0 1 0,-1 0 0,1 0 0,0 0 1,-1 0-1,1-1 0,0 1 0,-1 0 0,1 0 0,-1 0 0,1 0 0,0 0 0,-1 0 0,1 0 1,-1 0-1,1 0 0,0 0 0,-1 1 0,1-1 0,-1 0 0,1 0 0,0 0 0,-1 0 0,1 1 1,0-1-1,-1 0 0,1 0 0,0 0 0,-1 1 0,1-1 0,0 0 0,0 1 0,-1-1 0,1 0 0,0 1 1,0-1-1,0 0 0,-1 1 0,1-1 0,0 0 0,0 1 0,0-1 0,0 1 0,0-1 0,0 0 1,0 1-6,-7 24 103,4 6-100,1-1 0,1 1 0,2 0-1,1 0 1,1-1 0,7 27-3,0-15-5,2 0 0,2-1 0,2-1 0,16 31 5,195 369 20,-218-422-16,7 11 8,16 23-12,-26-43-7,0-1 1,0 0 0,1-1 0,1 1 0,-1-1 0,1-1-1,7 5 7,-13-9 0,0-1 0,1 1 0,-1-1-1,0 0 1,0 0 0,1 0-1,-1 0 1,0 0 0,1-1 0,-1 1-1,1-1 1,-1 0 0,1 1 0,-1-1-1,1 0 1,-1-1 0,2 1 0,-1-1 2,-1 0-1,1 0 1,0 0 0,-1-1 0,1 1-1,-1-1 1,0 1 0,1-1 0,-1 0 0,0 0-1,0 0 1,0 0 0,0 0 0,-1 0 0,1-1-1,0 0-1,7-12-7,-1 0 0,0 0 1,-1-1-1,0 0 0,-2 0 0,0-1 0,1-8 7,2-12-198,-2 0 0,0-36 198,-3 45-110,-2 1 0,-1-1 0,-1 0-1,-2 1 1,-1-1 0,-4-17 110,0 26 12,8 18-9,0 1 0,0 0 0,0 0 0,-1-1-1,1 1 1,0 0 0,0 0 0,0-1 0,0 1 0,-1 0 0,1 0 0,0 0-1,0 0 1,-1-1 0,1 1 0,0 0 0,0 0 0,-1 0 0,1 0 0,0 0-1,0-1 1,-1 1 0,1 0 0,0 0 0,0 0 0,-1 0 0,1 0 0,0 0 0,-1 0-1,1 0 1,0 0 0,0 0-3,-2 2 13,1 0-1,0 0 1,0 0-1,0-1 1,0 1-1,0 0 1,0 0-1,0 1 0,1-1 1,-1 0-1,1 0 1,0 0-1,0 0 1,-1 0-1,1 1 1,1-1-13,-4 32 36,1 1 1,2 0 0,2-1-1,6 35-36,-4-45 20,1-1 0,1 1-1,0-1 1,2-1 0,1 1-1,1-1 1,10 16-20,-15-30 2,1 1 1,1-1 0,0 0-1,0 0 1,0-1-1,1 0 1,0 0-1,0-1 1,1 0 0,0-1-1,0 1 1,8 2-3,-3-2 2,0-1 0,0-1-1,1 0 1,0-1 0,-1 0 0,1-1 0,0-1 0,12-1-2,-8 0 3,0-1 0,-1-1 1,1-1-1,-1-1 0,0 0 0,0-1 0,0-1 1,0-1-1,-1-1 0,-1 0 0,1-1 0,-1 0 0,-1-2 1,11-8-4,-19 12 1,-1 0 1,0 0-1,0 0 1,0-1-1,-1 0 1,0 0 0,-1 0-1,1-1 1,-2 1-1,1-1 1,-1 0-1,-1 0 1,0 0-1,0 0 1,0-1 0,-1 1-1,-1-1 1,0 1-1,0 0 1,-1-1-1,0 1 1,0-1-1,-1 1 1,0 0 0,-1 0-1,0 0 1,-1 0-1,0 1 1,0-1-1,-2-1-1,-3-5 10,0 1-1,-1 0 0,-1 1 1,0 0-1,0 1 1,-2 0-1,1 1 0,-2 0-9,3 3 20,-1 0-1,1 0 0,-1 1 0,0 1 0,-1 0 1,0 1-1,0 0 0,0 1 0,-13-3-19,22 6 10,0 1-1,0 0 0,0 0 1,-1 0-1,1 0 1,0 0-1,0 1 0,0 0 1,-1 0-1,1 0 1,-1 0-10,4 0 0,0-1 1,0 1 0,0-1 0,0 0 0,0 1 0,0 0 0,0-1 0,1 1 0,-1 0 0,0-1 0,0 1 0,1 0 0,-1 0-1,0-1 1,1 1 0,-1 0 0,0 0 0,1 0 0,-1 0 0,1 0 0,0 0 0,-1 0 0,1 0 0,0 0 0,0 0-1,-1 0 1,1 0 0,0 0 0,0 0 0,0 1 0,0-1 0,1 0 0,-1 0 0,0 0 0,0 0 0,1 0 0,-1 0 0,0 0-1,1 0 1,-1 0-1,1 1-1,1 0 0,-1 1-1,1-1 1,-1 0 0,1 0 0,0 0-1,-1 0 1,1-1 0,0 1-1,0 0 1,0-1 0,1 1-1,-1-1 1,0 0 0,2 1 1,39 12-48,-40-13 45,31 7-74,1-2 1,26 0 76,-35-4-59,-1 1 0,0 1 0,0 1 0,-1 1 0,23 9 59,-40-12-7,-1-1 1,0 2 0,1-1 0,-2 1 0,1-1-1,0 2 1,-1-1 0,0 1 0,0-1 0,0 2-1,0-1 1,-1 0 0,0 1 0,0 0 0,0 0-1,-1 0 1,0 0 0,0 0 0,-1 1 0,1-1-1,-2 1 1,1 0 0,0 7 6,1 6 27,-2 1 0,0-1 0,-2 1 0,-1 12-27,0-15 20,1 1 1,1-1-1,0 1 0,2-1 0,1 11-20,-2-27 1,-1 0 0,1 0 0,-1 0 0,1-1 0,0 1 0,0 0 0,0 0 0,0 0 0,0-1 0,0 1 0,0 0-1,1-1 1,-1 1 0,0-1 0,1 0 0,0 1 0,-1-1 0,1 0 0,0 0 0,-1 0 0,1 0 0,0 0 0,0 0 0,0-1 0,0 1-1,0-1 1,0 1 0,0-1 0,0 0-1,5 1-2,-1-1 0,1 0 0,0-1-1,-1 0 1,1 0 0,0 0 0,-1-1 0,1 0 2,27-9-140,-1-2 1,0-1 0,-1-2-1,0 0 1,-2-3 0,0 0 0,0-3 139,16-14-397,-2-1 0,-1-3 0,32-38 397,-49 48-170,-1-2 0,-1 0-1,12-23 171,-30 44 3,1 0 0,-2-1 0,0 0 0,0 0 0,-1 0 0,0 0 0,-1-1 0,0 1 0,-1-1 0,-1 0 0,0 1 0,-1-13-3,0 22 37,0-1 0,-1 1 0,1 0 0,-1 0 1,0 0-1,0 0 0,0 0 0,0 0 0,0 0 0,-1 0 0,1 0 0,-1 0 0,0 1 1,0-1-1,0 1 0,0-1 0,0 1 0,-1 0 0,1 0 0,-1 0 0,1 0 0,-1 0 1,0 0-1,0 1 0,1 0 0,-1-1 0,0 1 0,0 0 0,-1 0 0,1 1 0,0-1 1,0 1-1,0-1 0,-3 1-37,2 0 33,-1 0 0,1 1 0,0-1 0,-1 1 0,1 0 0,-1 0 0,1 1 0,0-1 0,0 1 0,0 0 0,0 0 0,0 0 1,0 1-1,0-1 0,1 1 0,-1 0 0,1 0 0,0 0 0,0 1 0,0-1 0,0 1 0,1-1 0,-1 1 0,1 1-33,0 0 8,0-1-1,0 1 0,1-1 1,0 1-1,0 0 0,0-1 1,1 1-1,0 0 1,-1 0-1,2 0 0,-1-1 1,1 1-1,-1 0 1,1 0-1,0-1 0,1 1 1,-1-1-1,1 1 0,0-1 1,1 2-8,7 12 8,0-1 0,1 0 0,1-1 0,5 5-8,-15-18 0,59 71 12,-20-26-1,-2 2 0,-2 2 1,11 24-12,-43-67 5,-1 0 0,0 0 1,0 1-1,-1 0 0,0 0 1,-1 0-1,0 0 0,-1 0 1,0 3-6,0-10 1,-1 0 1,0 0-1,0 0 1,0 0 0,-1-1-1,1 1 1,-1 0-1,0 0 1,1 0 0,-1-1-1,0 1 1,0 0-1,-1-1 1,1 1 0,-1-1-1,1 1 1,-1-1-1,0 0 1,0 0 0,0 0-1,0 0 1,0 0-1,0 0 1,-1 0 0,1-1-1,0 1 1,-1-1-1,0 1 1,1-1 0,-1 0-1,0 0 1,1-1-1,-1 1 1,0 0 0,0-1-2,2 0 1,0 1-1,0-1 1,1 0 0,-1 1 0,0-1 0,0 0 0,0 0 0,0 0 0,0 0 0,0 0 0,0 0 0,0 0 0,0 0 0,1-1 0,-1 1 0,0 0 0,0 0 0,0-1 0,0 1 0,0-1 0,1 1 0,-1 0 0,0-1 0,0 0 0,1 1-1,-1-1 1,0 1 0,1-1 0,-1 0 0,1 1 0,-1-1 0,0 0 0,1 0 0,0 0 0,-1 1 0,1-1 0,-1 0 0,1 0 0,0 0 0,0 0 0,0 0 0,-1 0 0,1 1 0,0-1 0,0 0 0,0 0 0,0 0 0,1 0 0,-1 0 0,0 0-1,0 0 0,1-5 6,1 0-1,-1 0 1,1 0-1,0 0 0,0 0 1,1 1-1,1-3-5,8-11-5,0 2 0,1 0 0,1 0 0,1 1 0,0 1 0,14-11 5,30-21 25,19-9-25,-47 34 28,63-46 0,3-9-28,-64 48 9,-1-2 0,-1 0 0,-2-3 0,11-15-9,-32 36 2,1 1 0,-2-1 0,0 0 0,0-1 0,-2 0 0,1 0 0,-2 0 0,0-1 0,0 1 0,-2-1 0,0 0 0,0 0 0,-1 0 0,-1 0 0,-1 0 0,0 0 0,-1 0 0,0 0 0,-2 1 0,-2-11-2,-13-30 25,-2 0-1,-2 2 1,-2 0 0,-25-35-25,14 34 115,34 51-101,0 1 0,0-1 0,-1 1 0,1-1 0,-1 1 0,1 0 0,-1 0 0,0 0 0,0 0 0,0 0 0,0 1 0,0-1 0,0 1 0,0 0 0,-1-1-14,3 2 9,-1 1 1,0-1-1,1 0 1,-1 0-1,0 1 1,1-1-1,-1 1 1,1 0-1,-1-1 1,1 1-1,-1 0 0,1 0 1,0 0-1,-1 0 1,1 0-1,0 0 1,0 0-1,0 0 1,-1 0-1,1 1 0,0-1 1,0 1-10,-3 4 28,0 0-1,0 1 1,1-1 0,-3 8-28,-3 9 4,1 1 0,1 1 0,1 0 1,2-1-1,0 2 0,2-1 0,0 0 1,2 0-1,1 1 0,4 20-4,2-2 5,2 0 1,1-1-1,3 0 1,2-1-1,17 36-5,2-5-36,15 36 88,-1 10-52,-36-84-84,-1 2-1,-1-1 1,-3 1-1,-1 0 0,1 19 85,-7-47-106,0-1 0,0 0 0,0 1 0,-1-1 0,0 1 0,-2 5 106,2-11-76,0 0 0,0-1 0,0 1 0,0-1 0,0 1 0,-1-1 0,1 0 0,-1 1 0,1-1 0,-1 0-1,0 0 1,0 0 0,0 0 0,0-1 0,0 1 0,0 0 0,-1-1 0,1 1 0,-1-1 0,1 0 0,-1 0 0,-1 1 76,-2-1-113,1 0 0,-1-1 1,1 1-1,-1-1 1,-4 0 112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5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30 928 2809,'-6'-10'1065,"0"-1"512,4 12-1086,1 8-412,-6 136 203,3-98-170,1 0 0,3 0 1,1 0-1,7 30-112,-6-64 8,1-1 0,0 0 0,1 0 0,0 0 0,1-1 0,1 1 0,0-1 0,0 0 0,5 6-8,-8-13 1,0 0 1,0 0 0,1-1 0,-1 1 0,1-1-1,0 0 1,0 0 0,0 0 0,0-1-1,0 1 1,1-1 0,-1 0 0,1 0 0,-1-1-1,1 1 1,0-1 0,-1 0 0,1 0-1,0 0 1,0-1 0,0 0 0,0 0 0,0 0-1,0-1 1,4 0-2,0-2-7,1 0-1,-1 0 0,0-1 1,0 0-1,0-1 1,0 0-1,-1 0 0,0-1 1,2-1 7,14-12-113,-1-2-1,6-8 114,-7 6-146,-1 0-1,-1-2 1,12-20 146,-25 35-24,-1-1 0,0 1 0,-1-1 1,0-1-1,-1 1 0,0-1 0,0 0 1,-2 0-1,1 0 0,0-12 24,-5 7 107,2 17-102,0 0-1,0 0 1,0-1 0,0 1 0,0 0 0,0 0 0,0 0 0,0 0 0,0 0 0,0-1 0,0 1 0,0 0-1,0 0 1,-1 0 0,1 0 0,0 0 0,0 0 0,0-1 0,0 1 0,0 0 0,0 0 0,-1 0 0,1 0-1,0 0 1,0 0 0,0 0 0,0 0 0,0 0 0,0 0 0,-1 0 0,1 0 0,0 0 0,0 0 0,0 0-1,0 0 1,-1 0 0,1 0 0,0 0 0,0 0 0,0 0 0,0 0 0,0 0 0,-1 0-5,0 1 20,0 0 1,0 0-1,0 1 0,0-1 1,1 0-1,-1 1 1,0-1-1,1 1 1,-1-1-1,1 0 0,-1 1 1,1-1-1,-1 1 1,1 0-1,0 0-20,-2 7 23,1 1-1,1-1 1,0 1-1,0-1 1,0 1-1,1-1 1,1 1-1,0-1 1,0 0-1,0 0 1,1 0-1,1 0 1,1 4-23,-2-8 6,0 1 0,1-1 0,-1 0 0,1 0 0,0 0 0,1 0 0,-1-1 0,1 0 0,0 0 0,0 0 0,0 0-1,0-1 1,0 0 0,1 0 0,0 0 0,0-1 0,-1 0 0,1 0 0,1 0 0,4 0-6,-6-1 4,0 0 0,1-1 0,-1 1 1,0-1-1,0 0 0,0-1 0,0 0 0,0 1 0,0-1 0,0-1 0,0 1 0,0-1 1,0 0-1,0 0 0,-1 0 0,1-1 0,2-2-4,-1 0 2,0 0 0,0 0 0,-1-1 0,0 0 0,0 0 0,-1 0 0,1 0 0,-2-1 0,1 0 0,-1 0 0,3-6-2,9-30-6,6-27 6,-11 33-2,-8 33 1,-1-1-1,1 0 1,0 1 0,0-1-1,0 1 1,1 0-1,-1 0 1,1 0 0,2-2 1,-4 5-1,0 0-1,0 0 1,0 0 0,0 0 0,1 0 0,-1 0 0,0 0 0,1 1 0,-1-1 0,0 1 0,1-1 0,-1 1 0,0-1-1,1 1 1,-1 0 0,1 0 0,-1-1 0,1 1 0,-1 0 0,1 0 0,-1 0 0,1 1 0,-1-1 0,1 0 0,-1 1-1,0-1 1,1 1 0,-1-1 0,0 1 0,1-1 0,-1 1 0,0 0 0,0 0 0,1 0 1,3 3-1,0 0 1,0 1-1,-1-1 0,0 1 1,1 0-1,-2 0 0,1 0 1,-1 1-1,1 0 1,28 58 7,-19-36 1,-7-16 0,1 4 6,1 0 0,1-1 0,0 1 0,1-2 0,0 1 1,1-2-1,8 8-14,-19-21 14,0 0 1,0 0-1,0 0 1,1 1 0,-1-1-1,0 0 1,0 0-1,0 0 1,1 0-1,-1 0 1,0 1-1,0-1 1,1 0-1,-1 0 1,0 0 0,0 0-1,0 0 1,1 0-1,-1 0 1,0 0-1,0 0 1,1 0-1,-1 0 1,0 0-1,0 0 1,1 0 0,-1 0-1,0 0 1,0 0-1,1-1 1,-1 1-1,0 0 1,0 0-1,0 0 1,1 0-1,-1 0 1,0-1 0,0 1-1,0 0 1,1 0-1,-1 0 1,0 0-1,0-1 1,0 1-1,0 0 1,0 0-1,0 0 1,0-1 0,1 1-1,-1 0 1,0 0-1,0-1 1,0 1-1,0 0 1,0-1-15,3-17 345,-2 12-223,10-45 221,1 0 0,6-9-343,-14 47-2,1 0-1,0 1 1,1-1 0,1 1 0,-1 1 0,2-1 0,0 1 0,0 0 0,1 1 0,0 0 0,2-1 2,-8 8-1,0 1 1,1 0 0,-1-1 0,0 1 0,1 0 0,-1 1 0,1-1 0,0 1-1,-1-1 1,1 1 0,0 0 0,0 0 0,0 1 0,0-1 0,0 1 0,0 0-1,0 0 1,-1 0 0,1 1 0,0-1 0,0 1 0,0 0 0,0 0 0,0 0-1,-1 1 1,1-1 0,-1 1 0,1 0 0,-1 0 0,1 0 0,1 2 0,24 19-12,-2 1 1,24 27 11,-18-18 0,-14-14-4,0-1 1,1-1-1,1-1 1,9 5 3,-23-17-18,0 0 0,1 0 1,-1-1-1,1 0 0,0 0 0,0-1 1,0 0-1,0 0 0,0-1 0,0 0 1,0 0-1,0-1 0,1 0 1,-1 0-1,7-2 18,0-2-81,-1 0 0,0-1 1,-1 0-1,1-1 0,-1-1 0,0 0 1,-1-1-1,0 0 0,0-1 0,-1 0 0,0-1 1,2-2 80,24-27-263,-2-1 1,20-30 262,-47 59 0,13-16 7,-1 3 173,-2-1-1,0-1 1,-2 0-1,-1-1 0,0-3-179,-14 29 42,0-1-1,-1 0 0,1 0 1,0 0-1,-1 0 0,0 0 1,1 0-1,-1 0 0,0 0 1,0-1-1,0 1 0,0-1-41,0 3 18,0-1 1,-1 1-1,1-1 0,0 1 1,0-1-1,-1 1 0,1-1 1,0 1-1,0-1 0,-1 1 0,1 0 1,0-1-1,-1 1 0,1-1 1,-1 1-1,1 0 0,-1-1 0,1 1 1,0 0-1,-1 0 0,1-1 1,-1 1-1,0 0 0,1 0 1,-1 0-1,1 0 0,-1-1 0,1 1-18,-4 0 30,1 1 0,0-1 0,-1 1 0,1-1 1,0 1-1,0 0 0,0 0 0,-1 1 0,1-1 0,1 1 0,-1-1 0,0 1 0,0 0 0,0 0-30,-18 14 11,1 2 1,0-1-1,1 2 1,1 1-1,-14 19-11,0 4 4,3 2 0,-12 26-4,29-50-2,1 2 0,1 0 1,-2 10 1,9-26-2,1 0 0,0 0 1,1 0-1,-1 0 1,1 1-1,1-1 0,-1 0 1,1 1-1,1-1 0,0 1 1,0-1-1,0 0 0,2 5 2,-2-9-4,0 0-1,1 0 0,0 0 0,-1 0 0,1 0 0,0 0 0,0 0 0,1 0 1,-1-1-1,1 0 0,-1 1 0,1-1 0,0 0 0,0 0 0,2 1 5,0 0-8,1-1 0,0 1 0,0-1-1,0-1 1,0 1 0,0-1 0,1 0 0,3 0 8,4 0-9,-1-1 0,1-1 0,-1 0 0,0-1 0,0 0 1,1-1-1,-2 0 0,5-3 9,-1 0-10,0-1 1,0 0-1,-1-1 0,0-1 1,-1-1-1,1 0 0,-2-1 1,10-9 9,-15 12-14,-1 1 1,0-2-1,-1 1 1,1-1-1,-2 1 1,1-2-1,-1 1 1,-1-1-1,1 1 1,-2-1-1,1 0 1,-2-1-1,1 1 0,-1 0 1,-1-3 13,0-4-14,-1 0 0,0 0 0,-2 0 0,0 0 0,-1 1 0,-1-1 0,0 0 1,-4-7 13,-12-29-133,-24-44 133,28 64-57,-163-333 307,171 348 275,15 25-402,-5-4-168,-1-1-11,2 4-1,60 96 47,-61-99 9,-1-1 0,1 1 0,0 0 0,-1 0 0,1 0 0,-1 0 0,0 0 0,0 0 0,-1 1 0,1-1 0,0 0 0,-1 0 0,0 1 0,0 1 1,0-4 0,0-1 3,0 0 1,-1 0 0,1 0 0,0 1 0,0-1-1,-1 0 1,1 0 0,0 0 0,0 0-1,-1 0 1,1 0 0,0 0 0,-1 0-1,1 0 1,0 0 0,0 0 0,-1 0-1,1 0 1,0-1 0,0 1 0,-1 0 0,1 0-1,0 0 1,0 0 0,-1 0 0,1 0-1,0-1 1,0 1 0,-1 0 0,1 0-1,0 0 1,0-1 0,0 1 0,0 0-1,-1 0 1,1-1 0,0 1 0,0 0 0,0 0-4,-10-9 51,9 7-48,0 0-1,0 0 1,0 1-1,0-1 1,1 0-1,-1 0 1,0 0-1,1 0 1,0 0 0,-1-1-1,1 1 1,0 0-1,0 0 1,0 0-1,1 0 1,-1 0-1,0-1-2,1-7 164,-1 10-160,0 0-12,0 0 7,0 0-15,2 5 6,16 31 10,-1 0 0,-2 2 0,-2 0 0,0 4 0,6 15 10,2-1-1,2-1 1,3-1-1,19 28-9,-29-56 2,1-1 0,1-1 0,1-1 0,0 0 1,2-2-1,1 0 0,1-2 0,0 0 0,2-2 0,2 1-2,-23-15 0,40 23 13,34 14-13,-63-34-4,-1 0 0,0-1 0,1 0 0,0-2 0,0 0 0,0 0 0,14 0 4,-24-4-1,0 1 1,0-1-1,1 0 0,-1 0 0,0 0 0,0-1 0,0 0 0,0 0 0,0 0 0,-1 0 0,1-1 0,-1 0 0,1 0 0,0-1 1,5-4 5,0-1-1,-1 0 1,0 0-1,0-1 1,2-5-5,5-8 3,-1-2 0,-1 0 1,-1 0-1,-1-1 0,-2-1 1,0 0-1,-2 0 0,-1-1 1,-1 0-1,-2 0 0,0-1 1,-2-12-4,-4 0 30,2 40-28,0 1-1,-1-1 0,1 0 0,0 1 0,0-1 0,0 0 0,0 1 1,-1-1-1,1 0 0,0 1 0,-1-1 0,1 0 0,0 1 1,-1-1-1,1 1 0,-1-1 0,1 1 0,-1-1 0,1 1 0,-1-1 1,1 1-1,-1 0 0,0-1 0,1 1 0,-1 0 0,1-1 0,-1 1 1,0 0-1,1 0 0,-1-1 0,0 1 0,0 0 0,1 0 0,-1 0 1,0 0-1,1 0 0,-1 0 0,0 0 0,1 0 0,-1 0 0,0 1 1,1-1-1,-1 0 0,0 0 0,1 1 0,-1-1 0,0 0 1,1 1-1,-1-1 0,1 0 0,-1 1 0,0-1 0,1 1 0,-1-1 1,1 1-1,0-1 0,-1 2-1,-12 11 8,1 1-1,0 0 1,1 1 0,1 0 0,0 1 0,1 0 0,1 0-1,-2 8-7,0-3 6,1 1 0,2 0 0,0 1 0,-2 17-6,7-28 1,0 0 1,1 0-1,0 0 0,1-1 0,1 1 0,-1 0 0,2 0 0,0 0 0,0 0 0,2 2-1,-2-9-2,0 0-1,0 0 1,1 0-1,0 0 1,0 0-1,0-1 1,0 0-1,1 1 1,-1-1-1,1 0 1,0 0-1,0-1 1,1 1-1,-1-1 1,1 0-1,0 0 1,0-1-1,0 1 1,0-1-1,0 0 1,0-1-1,1 1 1,-1-1-1,0 0 1,5 0 2,10 1-17,-1-1 1,1-1-1,0-1 1,0 0-1,-1-2 1,14-3 16,14-3-37,-1-2 1,0-2-1,-1-2 1,0-3 0,-1-1-1,12-9 37,-50 25 0,-1 0-1,1-1 1,-1 0 0,0 0-1,0 0 1,0-1 0,-1 1-1,0-1 1,0 0 0,0-1-1,2-3 1,-5 6 1,1 1-1,-1-1 1,-1 1-1,1-1 0,0 0 1,-1 1-1,1-1 1,-1 0-1,0 1 1,0-1-1,0 0 0,0 1 1,0-1-1,-1 0 1,1 0-1,-1 1 1,0-1-1,1 1 1,-1-1-1,0 1 0,-1-1 1,1 1-1,0 0 1,-1-1-1,1 1 1,-1 0-1,-1-1 0,-1-2 5,-1 0 0,0 1-1,0 0 1,0-1 0,0 2 0,-1-1 0,0 1 0,1-1-1,-1 2 1,-1-1 0,1 1 0,-2-1-5,-13-3 61,-1 1 0,0 2 0,0 0-61,-37-7 286,58 8-158,9-1-74,21-4-64,1-1 3,7-2 2,14-6-17,0 3 0,1 2 0,0 2 0,14 2 22,-61 6-3,0 1-1,0 0 1,-1 0 0,1 1-1,0-1 1,0 1 0,-1 0-1,1 0 1,0 1 0,-1 0 0,1-1-1,2 3 4,-4-2-1,-1 0 0,0 0-1,1 0 1,-1 0 0,0 1 0,0-1-1,-1 1 1,1-1 0,0 1-1,-1-1 1,1 1 0,-1 0 0,0 0-1,0 0 1,0 0 0,0 0-1,-1 0 1,1 1 1,1 13-3,-1 0-1,-1 0 1,-1 0-1,0 0 0,-1 0 1,-3 11 3,2-13 0,1 0 1,0 0-1,1 1 1,1-1-1,0 1 1,1-1-1,0 0 1,2 2-1,-2-14-1,-1 0 1,1-1-1,0 1 1,0-1-1,0 1 1,1-1-1,-1 1 1,0-1-1,1 0 1,0 0-1,0 0 0,-1 0 1,1 0-1,0 0 1,0 0-1,1-1 1,-1 1-1,0-1 1,1 1-1,-1-1 1,1 0-1,-1 0 1,1 0-1,-1 0 0,1 0 1,0-1-1,-1 1 1,1-1-1,1 0 1,5 1 0,0-1 0,1-1 0,-1 0 0,0 0 0,0-1 0,0 0 0,0-1 0,8-2 0,36-17-38,0-2-1,-2-2 1,-1-2 0,-1-3 0,-2-1-1,-1-3 1,-1-2 0,-2-1 0,15-21 38,-44 46-4,-2-1 0,1 0 0,-2-1 0,0 0 1,0 0-1,-2-2 0,0 1 0,-1-1 0,1-5 4,-7 18 1,-1 0-1,0 0 1,0 0-1,0-1 1,0 1 0,-1-1-1,0 1 1,0 0-1,0-1 1,0 1 0,-1 0-1,0-1 1,0 1-1,0 0 1,0-2-1,-1 4 3,1-1 1,-1 0-1,0 1 0,0-1 1,0 1-1,0 0 1,0-1-1,0 1 0,-1 0 1,1 0-1,-1 1 1,1-1-1,-1 0 0,0 1 1,0 0-1,0-1 1,0 1-1,0 0 0,0 1 1,0-1-1,-3 0-3,-10-1 18,1 1 1,-1 1-1,0 0 0,0 1 0,0 0 0,0 2 1,0 0-1,1 0 0,-1 2 0,1 0 1,0 1-1,1 0 0,-1 1 0,1 0 1,0 2-19,11-8 2,1 1 0,0 0 1,-1-1-1,1 1 0,0 0 1,0 0-1,0 0 1,0 1-1,0-1 0,0 0 1,1 1-1,-1-1 1,1 1-1,0-1 0,0 1 1,0 0-1,0 0 1,0-1-1,0 4-2,1-3 1,0 0 0,0 0 0,1 0-1,-1 1 1,1-1 0,0 0 0,0 0 0,0 0 0,0 0 0,0 0 0,1-1-1,-1 1 1,1 0 0,0-1 0,1 2-1,8 9-2,1-1-1,0 0 1,1-1 0,1-1-1,-1 0 1,2 0 2,-14-9 0,77 51 1,-28-20 9,-1 2-1,-2 3 1,40 39-10,-78-67 0,-1 0 0,0 1 0,0 0 0,-1 1 0,0-1 0,-1 1 0,3 8 0,-7-15 0,0 1 0,-1-1 0,1 0 0,-1 1 0,0-1 0,-1 0 0,1 1-1,-1 0 1,0-1 0,0 1 0,0-1 0,0 1 0,-1-1 0,0 1 0,0-1 0,0 0 0,0 1 0,-1-1 0,0 0 0,0 0 0,0 0 0,-1 2 0,-2 0 1,0 0 0,0-1 0,0 0 0,-1 0 0,1 0 0,-1 0 0,0-1-1,-1 0 1,1-1 0,-1 1 0,0-1 0,0 0 0,0-1 0,0 0 0,0 0 0,-2 0-1,2-1 0,0 1 1,0-2-1,0 1 0,0-1 0,0 0 1,0 0-1,0-1 0,0 0 1,0 0-1,0-1 0,0 0 0,0 0 1,1 0-1,-1-1 0,1 0 1,0 0-1,-1-1 0,6 3 0,1 1 1,-1 0 0,1 0-1,-1-1 1,1 1-1,-1 0 1,1-1-1,-1 1 1,1 0-1,0-1 1,-1 1-1,1-1 1,-1 1-1,1-1 1,0 1 0,0-1-1,-1 1 1,1-1-1,0 1 1,0-1-1,0 0 1,-1 1-1,1-1 1,0 1-1,0-1 1,0 1-1,0-1 1,0 0 0,0 1-1,0-1 1,0 1-1,0-1 1,1 0-1,-1 1 1,0-1-1,0 1 1,0-1-1,1 1 1,-1-1 0,0 1-1,1-1 1,-1 1-1,0-1 1,1 1-1,-1-1 1,0 1-1,1 0 1,-1-1-1,1 1 1,-1 0-1,1-1 1,-1 1 0,1 0-1,6-5 2,-1 2 1,1-1-1,0 1 1,4-2-3,-6 3 1,190-69 3,-82 31-17,22-15 13,-101 39-3,0-1 1,-1-2-1,-1-1 1,-1-2 0,27-23 2,-39 28 2,-1-1 0,0 0 1,-2-2-1,0 0 1,-1 0-1,-1-2 1,-1 0-1,7-16-2,-15 26 3,0 0-1,-1 0 1,0-1-1,-1 0 1,-1 0-1,0 0 0,0 0 1,-1 0-1,-1-1 1,0 1-1,-1 0 1,-1 0-1,0 0 1,0 0-1,-1 0 0,-1 0 1,-3-6-3,-6-11 6,-1 2 0,-1-1 0,-1 2-1,-14-17-5,-83-98 43,42 56 82,31 34 18,15 17 250,-2 2 0,-24-23-393,51 56 6,0-1-1,0 1 1,-1 0 0,1-1-1,0 1 1,0 0-1,-1-1 1,1 1 0,0 0-1,0-1 1,-1 1-1,1 0 1,0 0 0,0 0-1,-1-1 1,1 1 0,0 0-1,-1 0 1,1 0-1,-1 0 1,1 0 0,0-1-1,-1 1 1,1 0-1,0 0 1,-1 0 0,1 0-1,0 0 1,-1 0-1,1 0 1,-1 0 0,1 0-1,0 1 1,-1-1-1,1 0 1,0 0 0,-1 0-1,1 0 1,0 0 0,-1 1-1,1-1 1,0 0-1,-1 0 1,1 1 0,0-1-1,0 0 1,-1 1-6,-2 18 80,4 5-79,1 0 0,1-1-1,1 1 1,1-1 0,2 0-1,0-1 1,9 20-1,18 33 12,31 48-12,-29-60 5,-4 2 0,9 28-5,-8 11-4,-5 1 0,-4 1 0,6 77 4,-27-166-40,0 2-15,-1 0 0,0 1 0,-2 0 55,0-15-79,0-1 0,0 0 0,-1 0 0,1 1 0,-1-1 1,0 0-1,0 0 0,-1 0 0,1 0 0,-1 0 0,0 0 0,0 0 0,0 0 0,-1-1 1,-1 3 78,3-5-81,0 0 0,0 0 0,0 0 0,0 0 0,0 0 0,0 0 0,0 0 0,0 0 0,-1 0 0,1-1 0,0 1 1,0-1-1,-1 1 0,1-1 0,0 1 0,-1-1 0,1 0 0,0 1 0,-1-1 0,1 0 0,-1 0 0,1 0 0,0 0 0,-1 0 1,1-1-1,0 1 0,-1 0 0,1-1 81,-19-6-776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6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1 961 6521,'-1'-5'261,"1"0"0,1 0 0,-1 0 0,1 0 0,0 0 0,0 1 0,0-1 0,0 0 0,1 1 0,0-1 0,0 1 0,1-3-261,1 3 41,-1 0 1,1 0 0,0 0 0,0 0-1,0 1 1,0-1 0,1 1-1,0 0 1,-1 1 0,1-1-1,1 0-41,28-12 19,1 1-1,0 1 0,1 2 0,25-4-18,16 1-97,56-3 97,-125 16-4,22-2-20,0 1-1,1 1 1,-1 1-1,0 2 1,1 1 24,-23-1-7,1-1 0,-1 2 0,0-1 0,0 1 0,0 0 0,0 1 0,-1 0 0,1 0 1,1 2 6,-4-3-3,-1 1 0,0 0 1,0 0-1,0 0 1,0 0-1,-1 1 0,0-1 1,0 1-1,0 0 1,0 0-1,-1 0 0,0 0 1,0 0-1,2 6 3,-1 6-2,0 1-1,-2 0 1,1 0 0,-2 0-1,-1 0 1,0 0 0,-3 10 2,-1 41 5,5-62-1,0 0 0,0-1-1,1 1 1,-1 0 0,2-1-1,-1 1 1,1-1 0,0 0-1,0 1 1,3 4-4,-4-8 2,1-1 0,0 1 0,0 0 0,1-1 0,-1 1 0,0-1 0,1 1 0,-1-1 0,1 0 0,0 0 0,0-1 0,0 1 0,0 0 1,0-1-1,0 0 0,0 0 0,1 0 0,-1 0 0,0 0 0,1 0 0,-1-1 0,1 0-2,7 1 5,1-1 0,0 0-1,-1-1 1,1 0 0,-1-1 0,1-1 0,-1 1 0,4-3-5,24-9-20,27-13 20,-52 20-9,49-20-261,-2-4-1,-1-2 0,-2-2 1,2-6 270,-51 35-90,0-1 0,-1 0 1,-1 0-1,1-1 1,-1 0-1,0 0 1,-1 0-1,3-5 90,-8 10-19,1 0 0,-1 1 0,0-1-1,0 0 1,0 0 0,-1 0 0,1 0-1,-1 0 1,1 0 0,-1 0 0,0 0 0,0 0-1,0 0 1,-1 0 0,1 0 0,-1 0 0,1 1-1,-1-1 1,0 0 0,0 0 0,0 0-1,-1 1 1,1-1 0,-1 0 0,1 1 0,-1-1-1,0 1 1,0 0 0,-1-2 19,-8-6 26,1 1 0,-1 0 0,-1 1 0,1 0 0,-1 0 0,-1 2 0,1-1 0,-1 2 0,0-1 0,-1 2 0,1 0 1,-1 0-1,0 2 0,-4-1-26,-7-1 192,0 2 0,0 0 0,-1 2 0,1 1 0,0 1 1,0 1-1,-19 5-192,30-4 91,1-1-1,-1 2 1,0 0 0,1 1 0,0 0 0,0 1 0,1 0-1,0 1 1,-9 8-91,17-13 13,0 1-1,0-1 1,0 1-1,1 0 1,0 0 0,-1 1-1,2-1 1,-1 0-1,0 1 1,1 0-1,0 0 1,0 0-1,1 0 1,-1 0-1,1 0 1,0 0-1,0 0 1,1 0 0,-1 1-1,1-1 1,0 0-1,1 0 1,-1 1-1,1-1 1,0 0-1,1 0 1,1 5-13,-1-5-1,0 0 0,0 0-1,1-1 1,-1 1 0,1 0 0,0-1 0,1 0 0,-1 0-1,1 0 1,0 0 0,0 0 0,0-1 0,1 1 1,3 1-9,0 0 1,1 0-1,-1-1 0,1 0 1,0 0-1,0-1 1,4 0 8,10 2-53,1 0 1,-1-2-1,1-1 1,0-1-1,19-2 54,4-2-181,0-2 0,0-2 0,-1-3 1,-1-1-1,1-2 0,16-9 180,-29 9-148,0-1 0,-1-3 0,-1 0 0,-1-2 0,0-1 0,-2-1-1,0-2 1,19-20 148,-36 32 16,-8 9 18,-1 0 0,1 0 0,-1 0 0,1-1 0,-1 1 0,0-1 0,0 1-1,0-1 1,-1 0 0,1 0 0,-1 0 0,1 0 0,-1 0 0,0 0 0,0 0 0,0 0-34,-1 2 19,0 1 0,0-1-1,0 1 1,-1-1 0,1 1-1,0-1 1,0 1 0,0-1-1,-1 1 1,1-1 0,0 1-1,-1-1 1,1 1 0,0 0-1,-1-1 1,1 1 0,0-1-1,-1 1 1,1 0 0,-1-1 0,1 1-1,-1 0 1,1 0 0,-1-1-1,1 1 1,-1 0 0,1 0-1,-1 0 1,1 0 0,-1 0-1,1 0 1,-1-1 0,1 1-1,-1 1 1,0-1 0,1 0 0,-1 0-1,1 0-18,-24 3 329,21-2-244,-4 1-30,-1 0 1,1 1-1,0 0 0,0 0 0,0 1 0,0 0 0,1 0 0,0 1 0,-1-1 1,2 1-1,-1 1 0,0-1 0,1 1 0,0 0 0,1 0 0,-1 1 0,1-1 1,0 1-1,1 0 0,0 0 0,0 0 0,-2 6-55,1 2 18,0-1-1,0 1 1,1-1 0,1 1-1,0 0 1,2 0 0,-1 0-1,2 0 1,0 0 0,0 0-1,3 7-17,-2-15 2,-1 0-1,1 0 1,1 0-1,0 0 1,0-1-1,0 1 1,0-1-1,1 0 1,0 0 0,1 0-1,-1 0 1,1-1-1,4 4-1,-4-6-1,-1 1 1,1-1-1,0 0 0,0 0 1,1-1-1,-1 1 0,0-1 1,1 0-1,0-1 0,-1 1 0,1-1 1,0 0-1,-1-1 0,1 1 1,0-1-1,0-1 0,4 1 1,5-2-12,1-1 0,-1-1-1,0 0 1,0 0-1,0-2 1,-1 0-1,0 0 1,0-2 0,9-5 12,-6 1-43,0 0 0,0-1 0,-1 0 1,-1-2-1,0 0 0,11-15 43,-19 21-19,-1 0 0,0 0 0,-1-1 0,0 0 0,0 0 0,-1-1 1,0 1-1,-1-1 0,0-3 19,-2 10 0,0 1 0,0-1 0,-1 0 0,1 1 0,-1-1 0,0 0 0,0 1 0,-1-1 0,1 1 0,-1-1 0,1 0 0,-1 1 0,0-1 0,-1 1 0,1 0 0,-1-1 0,1 1 0,-1 0 0,0 0 0,0 0 0,0 0 0,-1 0 0,1 0 0,-1 1 0,1-1 0,-1 1 0,0 0 0,0 0 0,-1-1 0,-4 0 8,0-1 0,0 2-1,0-1 1,0 1 0,-1 1 0,1-1 0,-1 1 0,1 1 0,-1-1 0,1 2 0,-1-1 0,1 1 0,-8 2-8,9-2 7,0 0 0,0 1 0,0 0-1,0 0 1,0 0 0,1 1 0,-1 0-1,1 1 1,0-1 0,0 1 0,0 0 0,0 1-1,1-1 1,0 1 0,0 1 0,-4 3-7,8-7-1,-1 1 1,1-1 0,-1 0-1,1 1 1,0-1 0,0 1-1,0-1 1,0 1 0,0-1 0,1 1-1,-1 0 1,1-1 0,0 1-1,0 0 1,0-1 0,0 1-1,0 0 1,0 0 0,1-1-1,-1 1 1,1 0 0,0-1 0,0 1-1,0-1 1,0 1 0,0-1-1,1 0 1,-1 1 0,1-1-1,0 1 1,2 2-22,1-1 1,0 0-1,0 0 0,0 0 0,0 0 0,0-1 0,1 0 0,-1 0 0,1 0 0,0-1 0,0 0 1,6 1 21,14 3-182,0-2 1,1-1 0,0 0 0,0-3 0,0 0 0,-1-1 0,6-3 181,58-8-1464,37-13 1464,-30 3-1101,9-7 1101,-64 15-61,0-1 0,-1-2 0,25-16 61,-27 9 435,-38 24-410,-1 0-1,1 0 1,-1-1 0,1 1 0,-1 0-1,1 0 1,-1-1 0,1 1 0,-1-1 0,0 1-1,1 0 1,-1-1 0,0 1 0,1-1 0,-1 1-1,0-1 1,1 1 0,-1-1 0,0 1-1,0-1 1,1 1 0,-1-1 0,0 1 0,0-1-1,0 1 1,0-1 0,0 0 0,0 1 0,0-1-1,0 1 1,0-1 0,0 1 0,0-1-1,0 1 1,-1-1 0,1 0 0,0 1 0,0-1-1,0 1 1,-1-1 0,1 1 0,0 0 0,-1-1-1,1 1 1,0-1 0,-1 1 0,1-1-1,-1 1 1,1 0 0,-1-1 0,1 1 0,0 0-1,-1-1 1,1 1 0,-1 0 0,0 0 0,1 0-1,-1-1 1,1 1 0,-1 0 0,1 0-1,-1 0 1,1 0 0,-1 0 0,0 0-25,-19-2 252,0 1-1,-1 1 1,1 1 0,0 0 0,0 2-1,0 0 1,0 1 0,0 2 0,-2 0-252,9-1 38,0 0 0,0 1 1,0 0-1,1 0 0,0 2 1,0 0-1,1 0 0,0 1 1,0 0-1,1 1 0,0 0 1,1 0-1,-6 9-38,11-13 3,-1 1 0,1 0 0,0 0 1,1 0-1,0 0 0,0 0 0,1 1 0,0-1 0,0 1 0,0 0 0,1 0 1,0-1-1,1 1 0,0 0 0,0 0 0,1 0 0,0 0 0,0-1 0,1 1 1,0 0-1,0-1 0,0 1 0,1-1 0,3 6-3,-1-4-7,1 0 0,0-1 1,0 1-1,1-1 0,0-1 0,0 1 0,1-1 1,0 0-1,0-1 0,0 0 0,1 0 0,0-1 0,0 0 1,1-1-1,-1 0 0,1 0 0,0-1 0,0 0 1,0-1-1,1 0 7,-3 0-13,0-1-1,0-1 1,0 1 0,0-1 0,0-1 0,0 1 0,0-1 0,0-1 0,0 0 0,0 0-1,0 0 1,0-1 0,-1 0 0,0-1 0,1 1 0,-1-1 0,-1-1 0,1 1-1,0-1 1,-1-1 0,0 1 0,-1-1 0,1 0 0,-1 0 0,0-1 0,1-1 13,2-5-11,0-2 1,0 1 0,-1-1 0,-1 0 0,-1 0 0,0 0-1,-1-1 1,-1 0 0,1-3 10,-2-4-1,0 0-1,-2 0 1,0 0 0,-2 0-1,0 0 1,-2-2 1,-10-35 14,-2 0 0,-3 1 0,-2 0 0,-13-21-14,-113-279 574,138 334-441,6 14-28,-1 1 0,0-1 0,-1 1 0,0 0 1,0 0-1,-1 1 0,0-1 0,-4-2-105,10 12 8,0-1-1,0 1 1,-1-1 0,1 1-1,0 0 1,0-1 0,0 1-1,-1 0 1,1-1 0,0 1-1,-1 0 1,1 0-1,0-1 1,-1 1 0,1 0-1,0 0 1,-1 0 0,1-1-1,0 1 1,-1 0 0,1 0-1,-1 0 1,1 0 0,0 0-1,-1 0 1,1 0 0,-1 0-1,1 0 1,-1 0 0,1 0-1,0 0 1,-1 0 0,1 0-1,-1 0 1,1 0 0,0 0-1,-1 0 1,1 1-1,0-1 1,-1 0 0,1 0-1,0 0 1,-1 1 0,1-1-1,0 0 1,-1 1 0,1-1-1,0 0 1,0 0 0,-1 1-8,-1 4 19,0 0 0,0 0 0,1-1 0,0 1 0,-1 1 0,2-1-1,-1 0 1,1 0 0,-1 5-19,5 60 59,4-7-51,4 0 0,3-2 0,2 0 0,24 57-8,21 30-452,34 54 452,3-21-567,18-5 233,-117-175 333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09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55 2521,'-11'0'3172,"14"0"-1234,19 0-1185,154-8-170,-61 9-377,-65 0 99,-1-1 0,0-3 1,26-5-306,-5-3 83,-3 1-1,15-7-82,-140 19-3842,53-2 2687,1 0 547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0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11 169 2016,'-6'-19'630,"5"15"-578,0 0-32,0 0 1,0 0-1,1 1 1,-1-1-1,1 0 1,0 0 0,0-1-21,0 4 3,1 0 0,-1 0 0,0-1 0,1 1 0,-1 0 0,1 0 0,-1 0 0,1-1 0,-1 1 0,1 0 0,0 0 0,-1 0 1,1 0-1,0 0 0,0 0 0,0 0 0,0 1 0,0-1 0,0 0 0,0 0 0,0 1 0,0-1 0,0 1 0,1-1 0,-1 1 1,0-1-1,1 1-3,17-4 339,-1 1 0,1 1 0,0 1 0,0 1 1,0 0-1,0 1 0,0 1 0,1 1-339,62 4 1106,-27-9-687,0-2 0,-1-3-1,0-2 1,51-15-419,-72 15 26,98-20 100,-109 26-181,-1 0-1,0 2 1,1 0 0,-1 1 0,4 2 55,-23-2-92,0 0 0,0 0 0,1 1 1,-1-1-1,0 1 0,0-1 0,0 1 0,0 0 0,0 0 0,0 0 0,0 0 0,0 0 1,0 0-1,2 2 92,-4-3-44,0 1 1,0-1 0,0 0 0,1 0 0,-1 1-1,0-1 1,0 0 0,0 1 0,0-1 0,0 0-1,0 1 1,0-1 0,0 0 0,0 1 0,0-1 0,0 0-1,0 1 1,0-1 0,0 0 0,0 1 0,0-1-1,0 0 1,0 1 0,0-1 0,0 0 0,-1 1-1,1-1 1,0 0 0,0 1 0,0-1 0,-1 0 43,-16 12-1410,-12 0 655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0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1 177 4305,'0'1'45,"0"-1"0,0 0 0,0 0 1,0 1-1,0-1 0,0 0 0,0 0 0,0 1 1,0-1-1,0 0 0,0 0 0,0 1 0,0-1 0,0 0 1,0 0-1,0 0 0,0 1 0,1-1 0,-1 0 0,0 0 1,0 1-1,0-1 0,0 0 0,1 0 0,-1 0 1,0 0-1,0 0 0,1 1 0,-1-1 0,0 0 0,0 0 1,0 0-1,1 0 0,-1 0 0,0 0 0,0 0 0,1 0 1,-1 0-1,0 0 0,0 0 0,1 0 0,-1 0 1,0 0-1,0 0 0,1 0 0,-1 0 0,0 0 0,0 0-45,19-1 156,-1-1 0,0 0 0,9-4-156,59-10 323,38-9 81,1 6-1,59 2-403,-171 17-2,0 0 0,0 2 0,0-1 0,-1 2 0,1 0 0,2 1 2,16 4-191,-30-8 160,0-1 0,0 1 0,0 0 0,1 0-1,-1 0 1,0-1 0,0 1 0,0-1 0,0 1-1,0 0 1,-1-1 0,1 0 0,0 1 0,0-1-1,0 0 1,0 1 0,0-1 0,-1 0 0,1 0 0,0 0-1,-1 1 1,1-1 0,-1 0 0,1 0 0,-1 0-1,1 0 1,-1 0 0,0 0 0,1 0 0,-1 0-1,0-1 32,4-5-161,11-27-507,5-20 285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1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20 6161,'-1'-1'97,"1"0"0,-1 1 0,1-1 0,0 0 0,0 1-1,-1-1 1,1 0 0,0 1 0,0-1 0,0 0 0,0 1 0,0-1-1,0 0 1,0 1 0,0-1 0,0 0 0,0 1 0,0-1-1,1 0 1,-1 1 0,0-1 0,0 0 0,1 1 0,-1-1 0,0 1-1,1-1 1,-1 0 0,0 1 0,1-1-97,1 1 65,0 1 0,-1-1 0,1 0 0,0 1 0,0-1 0,-1 1 0,1-1 0,0 1 0,-1 0 0,1 0 0,0 0-65,4 2-126,82 32 98,-45-19 32,-1 2 0,-1 2 0,36 23-4,-59-31 2,0 1 0,-2 1 1,0 0-1,0 2 0,5 7-2,-12-12 1,0 1 0,0 0 0,-2 0 0,1 1 0,-1 0 0,-1 0 0,-1 1 0,3 8-1,-2 1 0,0-1 0,-2 1 0,-1 0 0,0 0 0,-2 10 0,-1-21 2,0 0 0,-1-1 0,-1 1 0,0 0 0,-1-1 0,0 1 0,0-1 1,-1 0-1,-1 0 0,0 0 0,-5 6-2,-15 19 36,-2-1 1,-1-1 0,-2-1-1,-5 2-36,-3 3 14,3 1-1,-21 30-13,55-68-9,-14 26-225,14-26 145,1 0 1,-1 0-1,1 0 1,-1 0-1,1 0 1,0 1-1,0-1 1,-1 0 0,1 0-1,0 0 1,0 1-1,0-1 1,0 0-1,0 0 1,1 0-1,-1 1 1,0-1-1,1 0 1,-1 0-1,0 0 1,1 0-1,-1 0 1,1 0-1,0 0 1,-1 1 88,18 9-814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2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1 887 3249,'7'13'502,"1"0"403,-7-13-874,-1-1 0,0 1 0,1 0 0,-1-1 0,0 1 0,1-1 0,-1 1 0,0 0 0,0-1 0,1 1 0,-1-1 0,0 1 0,0-1 0,0 1 0,0-1 0,0 1 0,0 0 0,1-1 0,-1 1 0,0-1 0,0 1 0,-1-1 0,1 1 0,0-1 0,0 1 0,0-1 0,0 1 0,0-1 0,0 1 1,-1-1-32,2-7 146,0-1 1,0 1 0,0-1 0,1 1 0,1-1 0,-1 1 0,2-2-147,28-58 239,-13 28-134,4-13-60,-3-1 0,-2 0-1,-3-1 1,1-18-45,-9 38-25,-2-1-1,-2 0 0,-1 0 1,-2 0-1,-1 0 0,-2 0 1,-3-12 25,4 35 47,-1 1 0,0 0 0,-1 0 0,-5-11-47,8 21 27,-1-1-1,0 0 0,1 0 0,-1 1 1,0-1-1,0 1 0,0-1 0,-1 1 1,1 0-1,-1-1-26,2 3 20,0-1-1,-1 0 1,1 0-1,-1 1 1,1-1-1,0 1 1,-1-1 0,1 1-1,-1-1 1,1 1-1,-1 0 1,0 0 0,1 0-1,-1 0 1,1 0-1,-1 0 1,1 0-1,-1 0 1,1 1 0,-2 0-20,1 0 9,0 0 1,0 0 0,0 0-1,0 0 1,0 1 0,0-1 0,0 1-1,1-1 1,-1 1 0,0 0-1,1-1 1,-1 1 0,1 0-1,0 0 1,0 0 0,0 0 0,0 1-1,0-1 1,0 0 0,0 0-1,0 3-9,-2 8 7,1 0-1,0 0 0,0 8-6,0-7 16,1 1-5,0 0 0,2 1 0,-1-1-1,2 0 1,0 0 0,3 11-11,7 20 105,10 22-105,-9-31 84,-2-1 0,5 34-84,12 145 178,13 75-36,-41-287-139,1-1 0,-1 1 0,1-1 0,0 1 1,0-1-1,0 1 0,0-1 0,0 0 0,2 2-3,-3-3 2,1-1-1,0 1 1,-1-1 0,1 1-1,0-1 1,-1 1-1,1-1 1,0 0-1,-1 0 1,1 1 0,0-1-1,0 0 1,0 0-1,-1 0 1,1 0-1,0 0 1,0 0 0,-1 0-1,1 0 1,0 0-1,0 0 1,0 0-1,-1 0 1,1-1 0,0 1-1,-1 0 1,1-1-1,0 1 1,0 0-1,-1-1 1,1 1 0,-1-1-1,1 1 1,0-1-1,-1 1 1,1-1 0,0 0-2,12-12-8,0 0 0,0-1 0,-2-1 0,0 0 0,0 0 0,-1-1 0,6-14 8,2-1-82,108-166-1793,28-18 1875,-150 209 33,1 0 0,-1-1 0,0 1 0,-1-1 0,1-1-33,-4 8 7,0-1 1,0 1-1,0-1 1,1 1-1,-1-1 1,0 0-1,0 1 1,0-1-1,0 1 1,0-1-1,0 1 1,0-1-1,0 0 0,0 1 1,0-1-1,0 1 1,0-1-1,-1 1 1,1-1-1,0 1 1,0-1-1,-1 1 1,1-1-8,-1 0 8,0 1 1,1-1 0,-1 1-1,0 0 1,0 0 0,0-1-1,0 1 1,1 0-1,-1 0 1,0 0 0,0 0-1,0 0 1,0 0 0,0 0-1,1 0 1,-1 0 0,0 0-1,0 1 1,0-1 0,0 0-9,-10 3 52,1 1 1,-1 0-1,1 1 1,1-1 0,-1 2-1,1-1 1,0 2 0,0-1-1,0 1-52,-7 7 133,1 0 0,0 1 0,1 1 0,-4 6-133,7-7 117,0 0 1,1 1-1,1 1 0,1 0 0,0 0 0,-2 9-117,6-14 39,1 0-1,0 0 1,1 1-1,0-1 1,0 1-1,2-1 1,-1 1-1,2 0 1,0-1-1,0 1-38,0-7 3,0-1 0,1 0 0,0 0-1,-1 0 1,2 0 0,-1 0 0,0-1-1,1 1 1,0 0 0,0-1 0,0 0-1,1 0 1,0 0 0,-1 0 0,1-1-1,1 1 1,-1-1 0,0 0 0,1 0 0,-1-1-1,1 1 1,0-1 0,0 0 0,0 0-1,0-1 1,5 1-3,11 3 1,1-2-1,-1 0 1,0-1-1,1-2 1,0 0-1,2-1 0,16-2-23,1-1 0,-1-2 0,1-1 0,-2-2 0,1-2 0,-1-2 0,-1-2-1,-1-1 1,0-1 0,14-11 23,16-15-45,-2-2-1,-3-2 0,-1-4 1,45-49 45,-97 91 29,-1 0 0,0-1 1,-1 1-1,0-1 0,-1-1 1,0 0-1,4-9-29,-9 18 16,-1 1 0,1-1 0,-1 1 0,1-1 0,-1 1 0,0-1 0,0 1 0,1-1 1,-1 1-1,0-1 0,0 1 0,-1-1 0,1 0 0,0 1 0,0-1 0,-1 1 0,1-1 0,-1 1 0,1-1 0,-1 1 0,0 0 0,0-1 0,1 1 1,-1 0-1,0-1 0,0 1 0,0 0 0,0 0 0,-1 0 0,1 0 0,0 0 0,0 0 0,-1 0 0,1 0 0,0 1 0,-1-1 0,1 0 0,-1 1 0,1-1 1,-1 1-1,1 0-16,-8-2 59,1 0 0,-1 0 1,1 1-1,-1 1 0,0 0 1,-6 0-60,-3 1 12,1 2 0,-1-1 0,1 2 0,0 0 0,0 1 0,0 1 0,1 1 0,0 0 0,0 1 0,1 1 0,0 0 0,0 1 0,1 0 0,1 1 0,-13 13-12,15-13 5,1 1 1,0 0 0,0 1-1,1-1 1,1 2-1,0-1 1,1 1 0,1 0-1,0 1 1,1 0 0,0 0-1,1 0 1,1 0 0,0 0-1,1 1 1,1-1 0,0 1-1,2 4-5,-1-13-1,1 0 0,0 0-1,0 0 1,1-1 0,0 1 0,0 0-1,0-1 1,1 1 0,0-1 0,1 0-1,3 6 2,-5-9-1,0 0 1,0-1-1,1 1 0,0 0 0,-1-1 1,1 0-1,0 0 0,0 0 0,0 0 0,0 0 1,0 0-1,1-1 0,-1 1 0,0-1 0,1 0 1,-1 0-1,1-1 0,-1 1 0,1-1 1,0 1-1,-1-1 0,1 0 0,2-1 1,5-1-10,0 0-1,-1-1 0,1 0 0,-1-1 1,0 0-1,0-1 0,0 0 0,0 0 1,-1-1-1,0 0 0,3-3 11,20-18-113,-1-1-1,8-10 114,-33 32-16,32-33-174,-2-2 1,13-21 189,-48 61-5,1-1-1,-1 1 1,0-1-1,0 0 1,0 0-1,0 0 1,0 0-1,-1 0 1,1 0-1,0 0 1,-1 0-1,0 0 1,1 0-1,-1-1 6,0 2-1,0 1 1,0 0-1,0 0 1,0 0-1,0 0 1,0 0-1,0-1 0,0 1 1,0 0-1,0 0 1,-1 0-1,1 0 0,0 0 1,0 0-1,0 0 1,0-1-1,0 1 1,0 0-1,0 0 0,-1 0 1,1 0-1,0 0 1,0 0-1,0 0 0,0 0 1,0 0-1,0 0 1,-1 0-1,1 0 1,0 0-1,0 0 0,0 0 1,0 0-1,0 0 1,-1 0-1,1 0 0,0 0 1,0 0-1,0 0 1,0 0-1,0 0 1,-1 0-1,1 0 0,0 0 1,0 0-1,0 0 1,0 0-1,0 0 1,-13 12-11,9-6 15,0 1 0,0-1 0,0 1 0,1 0 0,0 0 0,0 0 0,1 1 0,-1-1 0,2 1 0,-1-1 0,1 1 0,0-1 0,1 1 0,0 0 0,1 6-4,-1-8 3,1-1 0,0 1-1,0-1 1,1 0 0,-1 1-1,1-1 1,0 0 0,1 0 0,-1 0-1,1 0 1,0-1 0,0 1 0,1-1-1,0 0 1,-1 1 0,1-2-1,0 1 1,1 0 0,-1-1 0,1 0-1,-1 0 1,4 1-3,5 2 1,0-1-1,1-1 0,-1 0 1,1-1-1,-1 0 1,1-2-1,0 1 0,0-1 1,0-1-1,0-1 1,9-1-1,10-2-6,-1-2 0,0 0 0,-1-3 0,17-6 6,13-9-97,-1-3-1,-1-3 0,-1-2 0,-3-3 0,0-2 1,47-42 97,-90 69 2,-7 6 13,0 1-1,0-1 0,-1 0 1,0 0-1,0 0 1,0 0-1,0-1 1,-1 0-1,1 0 1,-1 0-1,-1 0 1,2-2-15,-4 6 10,0 0 0,0 0 1,0 0-1,0 0 0,0 0 1,0 0-1,0 0 1,0 0-1,0 0 0,0 0 1,-1 0-1,1 0 0,0 0 1,-1 0-1,1 0 0,-1 0 1,1 0-1,-1 0 1,0 0-1,1 0 0,-1 1 1,0-1-1,1 0 0,-1 0 1,0 1-1,0-1 0,0 1 1,0-1-1,0 0 0,1 1 1,-1 0-1,0-1 1,0 1-1,0-1 0,0 1 1,-1 0-1,1 0 0,0 0-10,-9-3 65,1 1 1,-1 1-1,1 0 0,-3 0-65,7 0 27,-14 0 32,0 1-1,0 0 1,0 1-1,0 2 1,0-1-1,0 2 1,1 1-1,-7 2-58,18-4 13,0 0 0,0 0-1,0 0 1,0 1 0,1 0-1,-1 1 1,1-1 0,0 1-1,1 1 1,-3 1-13,5-3 2,-1 1 1,1-1-1,1 1 1,-1-1-1,0 1 1,1 0-1,0 0 1,0 0-1,1 0 1,0 0-1,-1 0 1,2 1-1,-1-1 1,0 0-1,1 5-2,1 0-4,0-1 0,0 0 0,1 0 0,0 0 0,0 0 0,1 0 0,1 0 0,-1-1 0,1 1 0,1-1 0,0 0-1,0 0 1,0-1 0,1 1 0,0-1 0,0-1 0,1 1 0,0-1 0,0 0 0,3 1 4,-7-5-6,-1 0 1,0-1-1,1 0 1,-1 1 0,1-1-1,0 0 1,-1 0-1,1-1 1,0 1-1,0-1 1,0 1-1,-1-1 1,1 0-1,0 0 1,0 0-1,0 0 1,0 0-1,-1-1 1,1 1-1,0-1 1,0 0-1,-1 0 1,1 0-1,0 0 1,-1-1-1,1 1 1,-1 0-1,0-1 1,1 0 0,-1 0-1,0 0 1,0 0-1,0 0 6,6-7-1,1 0-1,-2-1 1,0 0-1,0-1 1,-1 0 0,5-11 1,0-3 0,-1 0 0,-1 0 0,-2-1 0,0 0 0,-2 0 0,-1-1 0,0-8 0,1-47-14,-6-59 14,0 78-4,1 61 5,-1-39 146,-4-25-147,1 51 106,0 22-9,-3 32-32,4-6-64,2 1 1,1 0-1,1 0 0,2 0 0,1-1 0,6 17-1,-6-33-1,1 0 0,0 0 0,2-1 0,0 1 0,0-1-1,2-1 1,0 0 0,1 0 0,0-1 0,1 0 0,1 0-1,0-2 1,6 5 1,-1-2-2,1-1 1,1-2-1,0 1 0,1-2 0,0-1 0,1 0 0,19 5 2,-28-11-1,1-1 1,-1 0-1,1-1 0,0 0 0,0-1 0,10-1 1,-15 0 0,0 0 0,0-1 0,0-1 0,0 1-1,-1-1 1,1-1 0,-1 0 0,1 0 0,-1 0-1,0-1 1,1 0 0,-2 0-1,0-1 1,0 0-1,0 0 0,-1-1 0,0 1 0,0-1 0,0 0 1,-1 0-1,1-1 0,-2 0 0,1 1 0,-1-1 0,0 0 0,0-1 1,-1 1-1,0 0 0,1-8 1,-1 3-2,0 0 1,-1 0-1,-1 0 0,0 0 1,0 0-1,-2 0 1,1 0-1,-1 0 0,-1 0 1,-4-11 1,-5-7 21,-1 1 0,-2 1 1,-6-9-22,14 27 54,7 11-1,7 16-22,62 104-17,19 54-14,-80-156-1,0 0 1,-1 0-1,0 0 1,-2 1-1,0 0 1,0 9 0,-4-24-11,-1 1 0,0-1 0,0 1 0,0-1 1,0 0-1,-1 1 0,0-1 0,0 0 0,0 0 1,-1 1-1,1-1 0,-1 0 0,-1 0 0,1-1 0,-1 1 1,0 0-1,0-1 0,0 0 0,0 1 0,-1-1 1,0-1-1,1 1 0,-2 0 0,1-1 0,0 0 1,-3 1 10,0 0-125,0 0 0,0 0 0,-1-1 1,0-1-1,-1 1 125,6-2-102,0 0 0,1 0 0,-1-1 0,0 1 0,0-1 0,0 0 0,0 0 0,0 0 0,0 0 0,0-1 0,0 1 0,0-1 0,0 1 0,0-1 0,-1-1 102,1 0-83,-1-1 0,1 1 0,0-1 0,0 0 0,0 0 1,1 0-1,-2-1 83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3.3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84 934 4921,'2'-3'263,"0"0"1,0 0-1,0 0 1,0 1-1,0-1 0,1 1 1,-1-1-1,1 1 1,-1 0-1,1 0-263,13-12 244,8-10 11,-2-1 1,12-20-256,-26 34 58,-1 0 0,-1 0 0,0-1 0,-1 0 0,0 0 0,0 0 0,-2-1 0,3-9-58,-3-2 31,0 0 1,-2 0-1,-1-1 0,-1 1 1,-1 0-1,-2-10-31,-10-42-37,-9-23 37,10 43-6,3 11 10,3 9 54,-10-27-58,13 52 56,-1 0 0,1 0-1,-2 0 1,1 1 0,-2 0 0,1 0-1,-5-4-55,8 10 49,0 1-1,-1-1 1,0 1-1,0 0 1,0 0-1,0 0 1,0 0-1,0 1 1,-1-1-1,1 1 1,-1 1-1,-1-2-48,4 3 11,0-1-1,0 1 1,0-1-1,0 1 1,-1 0-1,1 0 1,0 0 0,0 0-1,0 0 1,0 0-1,0 1 1,0-1-1,0 1 1,0-1-1,0 1 1,0 0-1,0 0 1,0 0-1,0 0 1,1 0-1,-1 0 1,0 0-1,1 1 1,-1-1-1,1 1 1,-1-1-1,1 1 1,0-1-1,-1 1 1,1 1-11,-1 0 5,0 1-1,0 0 1,1 0 0,0 0 0,0 0 0,0 0 0,0 0-1,0 1 1,1-1 0,0 0 0,0 1-5,3 50 16,-2-45-13,8 48 29,3 1 0,3-2 0,2 0 0,3 3-32,11 36 55,9 41 65,-7-18 173,20 39-293,-49-149 5,0 2 4,1 1-1,0-1 1,1 0 0,4 7-9,-9-16-1,1 0 1,-1-1 0,1 1 0,-1 0 0,1 0-1,-1 0 1,1-1 0,0 1 0,0-1 0,0 0 0,0 1-1,0-1 1,0 0 0,0 0 0,0 0 0,0-1-1,1 1 1,-1 0 0,0-1 0,1 1 0,-1-1-1,0 0 1,1 0 0,-1 0 0,0 0 0,2 0 0,0-1-34,-1 0 0,1-1 0,0 1 0,-1-1 0,0 0 0,1 0 0,-1 0 0,0 0 0,0 0 0,0-1 0,0 1 0,0-1 0,0 0 0,-1 0 34,8-10-603,0 1 0,6-14 603,-6 11-431,27-40-354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3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91 6793,'0'0'59,"-1"0"0,1-1 0,0 1 0,-1 0 0,1-1 0,0 1 0,-1 0 0,1-1 0,0 1 0,-1 0 0,1-1 0,0 1 0,0-1 0,0 1 0,-1-1 0,1 1 0,0-1 0,0 1 0,0 0 0,0-1 0,0 1 0,0-1 0,0 1 0,0-1 0,0 1 0,0-1 0,0 1 0,0-1 0,0 1 0,0-1 0,0 1 0,1-1 0,-1 1 0,0 0 0,0-1 0,1 1 0,-1-1 0,0 1 0,0 0 0,1-1 0,-1 1 0,0 0 0,1-1 0,-1 1 0,1 0 0,-1-1 0,0 1 0,1 0 0,-1 0-1,1 0 1,-1-1 0,1 1 0,-1 0 0,0 0 0,1 0-59,38-6 392,-27 4-295,19-1-73,292-38-418,-298 36 351,-1 0-27,1 1 1,-1 2-1,0 0 1,9 1 69,-27 1-9,0 1 1,-1-1 0,1 1-1,0 0 1,-1 0 0,1 1 0,-1 0-1,0-1 1,1 2 0,-1-1-1,0 1 1,0 0 0,0 0 0,-1 0-1,1 1 1,-1-1 0,0 1-1,0 0 1,0 0 0,2 4 8,4 8 11,-1 1 0,0-1 1,-1 2-12,-4-6 10,2-1 0,-1 0 0,1 0 1,1-1-1,0 1 0,0-2 0,8 9-10,-11-15 8,0-1-1,0 1 1,1 0-1,-1-1 1,0 0-1,1 0 1,0 0-1,0-1 1,-1 0-1,1 0 0,0 0 1,0 0-1,0-1 1,0 1-1,0-1 1,0-1-1,0 1 1,0-1-1,0 0 1,0 0-1,0 0-7,15-4 35,1-1-1,-1-1 0,-1-1 1,4-2-35,-16 7 10,1-1 0,-1 0 0,0-1 0,0 1 0,0-1 1,2-3-11,-7 7 3,-1 0 0,0 0 0,0-1 1,1 1-1,-1 0 0,0-1 0,0 1 0,0 0 1,0-1-1,0 1 0,-1-1 0,1 0 1,0 1-1,-1-1 0,1 0 0,-1 1 1,0-1-1,1 0 0,-1 0 0,0 1 0,0-1 1,0 0-1,0 0 0,-1 1 0,1-1 1,0 0-1,-1 1 0,1-1 0,-1 0 1,0 1-1,1-1 0,-1 0 0,0 1 1,0-1-4,-3-3 6,0 1 1,0 0 0,0 0 0,0 0 0,-1 1 0,1 0 0,-1-1 0,0 2 0,0-1 0,0 0 0,-1 1 0,1 0 0,-4-1-7,-4-1-1,-1 1 0,0 0 0,0 0 0,-1 2 0,-1-1 1,7 2-20,-1 0 0,1 0 0,0 1 0,-1 0 0,-4 1 20,7 0-11,1 0 1,0 1-1,-1 0 0,1 0 1,-2 2 10,-2 0-10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8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331 712 1464,'44'-59'961,"-43"58"-911,0 0 1,-1 0-1,1 0 1,-1 1 0,1-1-1,-1 0 1,1 0 0,-1 0-1,1 0 1,-1 0 0,0 0-1,0 0 1,0 0 0,1 0-1,-1 0 1,0 0 0,0 0-1,0 0 1,0-1-1,-1 1 1,1 0-51,-8-7 257,6 7-135,-1 0-83,0 0-1,1 0 1,-1 0-1,0 0 0,0 0 1,1 0-1,-1 1 0,0 0 1,0-1-1,0 1 0,0 0 1,0 0-1,0 1 0,0-1 1,1 1-1,-1-1 0,0 1 1,0 0-1,-2 1-38,-10 3 182,0 1 0,-13 8-182,26-13 20,-26 13 239,1 1 0,1 1 1,1 2-1,-9 8-259,22-15 82,0-1-1,1 2 1,0-1 0,1 2-1,0-1 1,1 1 0,0 1-1,2 0 1,-3 5-82,8-16 6,1 0 1,-1 1-1,1-1 0,0 1 1,0-1-1,0 1 0,1-1 0,-1 1 1,1-1-1,0 1 0,0 0 1,0-1-1,0 1 0,0 0 0,1-1 1,0 1-1,0 1-6,1-2 3,0 0 0,-1 0 0,1-1-1,0 1 1,0-1 0,1 1 0,-1-1 0,0 0 0,1 0 0,0 0-1,-1 0 1,1 0 0,0-1 0,0 1 0,0-1 0,0 0 0,0 0-1,0 0 1,0 0 0,2 0-3,26 5 21,0-1 0,0-2 0,1-1-21,12 1 31,17 5-31,-49-5 4,1-1 0,-1 2 0,1 0 0,-1 0 1,0 1-1,9 6-4,-17-9 0,-1 0 1,0 0-1,0 0 0,-1 0 1,1 1-1,0-1 0,-1 1 1,1 0-1,-1 0 0,0 0 1,0 0-1,0 0 0,-1 0 1,1 0-1,-1 1 0,1-1 1,-1 1-1,0-1 0,0 1 1,-1-1-1,1 1 0,-1 0 1,0-1-1,0 1 0,0 0 1,0-1-1,-1 2 0,-1 6 1,0 1-1,-1 0 1,-1-1-1,0 0 1,0 0-1,-1 0 1,-1-1-1,0 1 0,-11 18 5,-1 0-1,-1-2 1,-9 8-5,14-19 2,0 0 1,-1-1-1,-1-1 0,0-1 1,-17 11-3,30-22 0,0-1 1,0 1 0,0-1 0,0 1 0,0-1 0,0 0 0,0 0 0,0-1-1,-1 1 1,1 0 0,-1-1-1,3 0 1,0 0-1,0 0 0,1-1 1,-1 1-1,0 0 0,0 0 1,0-1-1,0 1 0,0 0 1,1-1-1,-1 1 1,0-1-1,0 1 0,1-1 1,-1 1-1,0-1 0,1 0 1,-1 1-1,1-1 0,-1 0 1,1 1-1,-1-1 1,1 0-1,-1 0 0,1 1 1,0-1-1,-1 0 0,1 0 1,0 0-1,0 0 0,-1 0 1,1 1-1,0-1 1,0 0-1,0 0 0,0 0 1,0 0-1,1 0 0,-1 0 1,0 0-1,0 1 0,0-1 1,1 0-1,1-9 2,0 1 0,1 0 1,0 0-1,1 0 0,0 0 0,0 1 1,1 0-1,0-1 0,0 2 0,1-1 1,0 0-1,0 1 0,2 0-2,17-18-4,1 0-1,1 2 1,1 2 4,2-1-4,1 2 1,1 0-1,1 3 1,1 1 3,137-54-5,-8 4-91,-151 61 68,-8 4-91,-13 0 305,8 1-161,0 6 107,3 5-87,1 1 1,0-1-1,1 1 0,0-1 0,1-1 0,0 1 1,1-1-1,0 1 0,1-1-45,-2-2 20,-1-1 0,1-1 1,0 1-1,1 0 0,0-1 0,0 0 0,0-1 1,1 1-1,0-1 0,0-1 0,0 1 0,0-1 1,1 0-1,0-1 0,-1 0 0,1 0 0,1 0 1,-1-1-1,0-1 0,4 1-20,-7-2 5,0 0-1,-1 0 0,1 0 1,0-1-1,-1 0 1,1 0-1,-1 0 1,1-1-1,-1 1 1,1-1-1,-1 0 1,0 0-1,0-1 1,0 1-1,0-1 1,-1 0-1,1 0 1,-1 0-1,0-1 0,1 1 1,-1-1-1,0-1-4,9-11-37,0-1 0,-2-1 0,0 0-1,3-9 38,1-3-144,-1-1 0,3-16 144,-20 58 71,-2 11 7,0 1 0,0 8-78,5-23 2,1 1 0,-1-1 0,1 1 0,1-1 0,-1 1 0,2-1 0,-1 0 0,2 4-2,0-3 3,0-1-1,0 0 1,1 0-1,0 0 1,0 0 0,1-1-1,0 0 1,0 0-1,1 0 1,0 0 0,0-1-1,1 0 1,0 0-1,0-1 1,0 0 0,0 0-1,1-1 1,0 0-1,0 0 1,0-1 0,0 0-1,1 0 1,2 0-3,5 1 6,1-1 1,0 0-1,0-2 1,-1 0-1,1 0 0,0-2 1,0 0-1,0-1 1,0 0-1,0-2 1,14-4-7,-11 1 5,0 0 1,-1-2-1,0 0 1,0-1-1,-1-1 1,0 0 0,0-2-1,-2 0 1,7-8-6,-12 12 4,-2-1 1,0-1-1,0 0 0,-1 0 1,0-1-1,-1 0 1,0 0-1,-1-1 1,0 0-1,-1 0 0,-1 0 1,0-1-1,0 1 1,0-14-5,-1-13 14,-3 0-1,-1 0 1,-2 0 0,-1 0 0,-7-22-14,2-1-4,-56-432 112,55 449 538,10 45-619,-1 0 1,1 1-1,0-1 1,0 0-1,-1 1 0,1-1 1,0 0-1,-1 1 1,1-1-1,0 1 1,-1-1-1,1 1 0,-1-1 1,1 1-1,-1-1 1,0 1-1,1-1 0,-1 1-27,0 0 18,1 0-1,-1 0 1,1 0-1,-1 1 1,1-1-1,-1 0 1,1 0-1,0 1 1,-1-1-1,1 0 1,-1 1-1,1-1 1,0 1-1,-1-1 1,1 0-1,0 1 0,-1-1 1,1 1-1,0-1 1,0 1-1,-1-1 1,1 1-1,0-1 1,0 1-1,0-1 1,0 1-1,0 0-17,-2 6 31,0 0 0,0 1 0,1-1 0,1 0 1,-1 1-1,1-1 0,0 1 0,1 5-31,0 11 6,4 61-31,9 50 25,-1-19-14,23 356-38,-34-452 40,-2-7-9,1 0 1,0 0-1,1 0 0,1 0 0,0-1 0,1 1 0,0-1 0,1 0 0,0 1 21,-4-12-8,0 1-1,0-1 0,0 1 1,1-1-1,-1 0 1,0 1-1,0-1 0,1 0 1,-1 0-1,1 0 1,-1 0-1,1 0 0,-1 0 1,1-1-1,0 1 1,-1 0-1,1-1 0,0 1 1,-1-1-1,1 0 1,0 1-1,0-1 0,0 0 1,-1 0-1,1 0 1,0-1-1,0 1 0,0 0 1,-1 0-1,1-1 1,0 0-1,-1 1 1,1-1-1,1 0 9,8-4-60,1 0 1,-1-1-1,0-1 1,8-6 59,-9 7-39,53-34-161,-21 15 83,-2-2 0,0-1 0,-3-2 0,12-13 117,-45 39-5,0 0 1,0 0-1,0-1 1,-1 1-1,1-1 1,-1 0-1,-1 0 1,1 0 0,1-4 4,-4 9-1,0 0 1,0 0 0,0-1 0,0 1 0,0 0 0,0 0 0,0-1-1,0 1 1,0 0 0,0 0 0,0 0 0,0-1 0,0 1 0,0 0-1,0 0 1,0-1 0,0 1 0,0 0 0,0 0 0,-1 0 0,1-1-1,0 1 1,0 0 0,0 0 0,0 0 0,0-1 0,0 1 0,-1 0-1,1 0 1,0 0 0,0 0 0,0 0 0,-1-1 0,1 1 0,0 0-1,0 0 1,0 0 0,-1 0 0,1 0 0,0 0 0,0 0 0,-1 0 0,-12 2-1,-12 7-2,19-5-1,-39 21 0,42-23 5,0 0-1,0 0 0,0 0 0,0 1 0,0 0 0,0-1 0,1 1 0,-1 0 0,1 0 0,0 1 1,-1 2-1,2-6-1,1 1 0,0-1 1,0 1-1,0-1 1,0 1-1,0-1 1,0 1-1,0 0 0,0-1 1,0 1-1,0-1 1,0 1-1,0-1 1,0 1-1,0-1 1,0 1-1,0-1 0,1 1 1,-1-1-1,0 1 1,0-1-1,1 1 1,-1-1-1,0 1 1,1-1-1,-1 1 0,1-1 1,-1 0-1,0 1 1,1-1-1,-1 0 1,1 1-1,-1-1 1,1 0-1,-1 0 0,1 1 1,-1-1-1,1 0 1,-1 0-1,1 0 1,-1 0-1,1 0 0,0 0 1,-1 0-1,1 0 1,-1 0-1,1 0 1,31 0-18,-12-3 22,0-2-1,0 0 1,0-1-1,-1-1 1,0-1-1,16-9-3,13-10 18,40-29-18,-79 50 3,-1 1 4,-12 3 21,4 2-28,0 0 0,-1 0 0,1 0 0,0 0 1,0 0-1,-1 0 0,1 0 0,0 1 1,0-1-1,0 0 0,-1 0 0,1 0 0,0 0 1,0 1-1,0-1 0,0 0 0,-1 0 1,1 0-1,0 1 0,0-1 0,0 0 1,0 0-1,0 1 0,0-1 0,0 0 0,-1 0 1,1 1-1,0-1 0,0 0 0,0 0 1,0 1-1,0-1 0,0 0 0,0 1 1,-2 6 0,1 1 0,-1-1 1,1 1-1,1 0 0,0-1 1,0 1-1,0 0 0,1-1 1,0 1-1,0-1 0,1 1 1,0-1-1,1 4-1,0-7 0,-1 0 0,1 0 0,0-1 0,0 1 0,0-1 0,0 1 0,1-1 0,-1 0 0,1 0 0,0-1 0,0 1 0,0-1 1,0 1-1,0-2 0,1 1 0,9 6 2,29 14 13,14 8 15,-52-26-26,0-1 0,0 0 0,-1 1 0,1 0 0,-1 0 0,0 0 0,0 1 0,-1-1 0,2 3-4,-4-4 1,1 0 1,-1 0 0,0 0-1,0 1 1,0-1-1,0 0 1,-1 1-1,1-1 1,-1 1 0,0-1-1,0 1 1,0-1-1,0 1 1,-1-1 0,1 0-1,-1 1 1,0-1-1,0 0 1,0 1-1,0-1 1,-1 0 0,0 0-1,1 0 1,-1 0-1,0 0-1,-5 7 12,0-1-1,0 0 1,-1 0-1,0-1 0,-1 0 1,-6 5-12,5-5 13,0 1 0,-1-2 0,0 0 0,0 0 0,-1-1 0,0 0 0,0-1 0,-2 0-13,13-5-1,0 1 1,0-1-1,0 1 1,0-1-1,0 0 1,0 0 0,0 0-1,0 0 1,-1 0-1,1 0 1,0 0-1,0 0 1,0 0-1,0 0 1,0 0-1,0-1 1,0 1-1,0 0 1,0-1-1,0 1 1,0-1-1,0 1 1,0-1-1,0 0 1,0 1-1,0-1 1,0 0-1,1 0 1,-1 0-1,0 1 1,0-1-1,1 0 1,-1 0-1,1 0 1,-1 0-1,1 0 1,-1 0-1,1 0 1,0 0-1,-1 0 1,1 0-1,0-1 1,-1-3-34,1-1-1,0 0 0,0 1 0,0-1 1,1 1-1,0-1 0,0 1 0,0-2 35,0 4-24,5-22-218,0 1 0,2 0 1,8-19 241,-13 37-10,-1 1 1,1-1-1,0 0 1,1 1-1,-1 0 1,1-1-1,0 1 1,1 1-1,-1-1 1,1 1-1,0 0 1,0 0-1,0 0 1,1 0-1,-1 1 1,1 0-1,0 1 1,0-1 9,12-2 13,-1 1 1,1 1-1,8 0-13,-12 2 4,1-1 0,0-1 0,-1 0 0,0-1 0,0 0 0,7-4-4,5-4-3,-1-1 1,0-2-1,-1 0 0,-1-2 0,0 0 1,19-20 2,-28 23 1,-1-1 0,-1 0 0,0-1 0,-1 0 0,-1-1 0,0 0 0,-1 0 0,-1-1 1,-1-1-1,4-12-1,-4 1-1,-1 1 0,-1-1 0,-1 0 0,-2-1 0,-1 1 0,-2 0 1,0-1-1,-3 1 0,0 0 0,-2 1 0,-1-1 0,-1 1 0,-1 0 1,-2 1-1,-1 0 0,-1 1 0,-9-13 1,18 34 82,1 0 1,-1 0-1,-1 1 0,1-1 1,-1 1-1,0 0 0,0 0 0,0 1 1,-1 0-1,0 0 0,0 0 1,0 0-1,0 1 0,0 0 1,-1 1-1,1-1 0,-1 1 0,0 0 1,0 1-1,1-1 0,-5 1-82,11 1 0,0 0-1,0 0 0,-1 0 0,1 0 0,0-1 0,0 1 0,-1 0 1,1 0-1,0 0 0,-1 0 0,1 0 0,0 0 0,0 0 0,-1 0 0,1 0 1,0 0-1,-1 0 0,1 0 0,0 0 0,0 1 0,-1-1 0,1 0 1,0 0-1,0 0 0,-1 0 0,1 0 0,0 1 0,0-1 0,-1 0 1,1 0-1,0 0 0,0 1 0,0-1 0,-1 0 0,1 0 0,0 1 1,0-1-1,0 0 0,0 0 0,0 1 0,0-1 0,-1 0 0,1 0 1,0 1-1,0-1 0,0 0 0,0 1 0,0-1 0,0 0 0,0 1 1,12 16-50,23 16-22,-21-21 77,-1 0 0,0 1 0,-1 1 0,0 0 0,-1 1 0,0 0 0,-2 1 0,0 0 0,0 0 0,-2 1-1,0 0 1,-1 1 0,-1-1 0,1 8-5,5 29 33,-3 1 1,-3-1-1,-1 19-33,-7 163 56,-3-127-424,-11 47 368,17-156 2,-6 28-827,-1-23-437,-4-13-483,1-4 817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3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1 693 7186,'146'9'2952,"99"3"-2900,-115-14-440,30-7 388,-116 5-414,-1-3-1,0-1 1,0-2 0,-1-2 0,20-9 414,-50 16-150,0 0 0,0 0 0,-1-1-1,0-1 1,0 0 0,-1 0 0,10-9 150,-19 15 10,0 0 1,0-1-1,0 1 1,0 0-1,0 0 0,0 0 1,0-1-1,-1 1 1,1 0-1,0-1 0,-1 1 1,1-1-1,-1 1 1,1-1-1,-1 1 0,0-1 1,0 1-1,0-1 1,0 1-1,0-2-10,0 2 28,0 0-1,-1 0 1,1 0 0,-1 0 0,0 0-1,1 0 1,-1 0 0,0 0-1,1 0 1,-1 0 0,0 0 0,0 0-1,0 1 1,0-1 0,0 0-1,0 1 1,0-1 0,0 1-1,0-1 1,0 1-28,-5-3 143,0 1 0,0 1 0,0-1-1,0 1 1,0 0 0,0 0 0,0 1 0,-7 0-143,3 1 86,0 1 1,0 0 0,-1 0 0,1 1 0,1 0 0,-1 1 0,0 0 0,1 1 0,0 0 0,0 0 0,0 1 0,1 0 0,0 0 0,0 1 0,0 0 0,1 1 0,0 0 0,-4 6-87,2-2 25,0 1 1,1 0-1,0 0 0,1 1 0,1-1 0,0 2 0,1-1 0,1 1 0,0 0 0,1 0 0,0 0 1,1 7-26,1-5 13,0 0 0,2 0 0,0 0 0,1 0 1,1 0-1,0 0 0,1-1 0,6 14-13,-8-23-3,1-1 0,0 1 0,0-1 0,1 0 0,-1 0-1,1 0 1,1 0 0,-1-1 0,1 0 0,0 0-1,0 0 1,0 0 0,1-1 0,0 0 0,0 0 0,0 0-1,0-1 1,1 0 0,-1 0 0,1-1 0,0 1 0,4-1 3,1 0-31,1 0 0,-1-1 0,1-1 0,0 0 0,-1-1 0,1 0 0,-1-1 0,1-1 0,-1 0 0,0 0 0,0-1 0,0-1 0,-1 0 0,1 0 0,-1-1 0,-1-1 0,1 0 0,-1 0 0,0-1 0,3-3 31,-2 1-26,-1 0 1,0-1-1,-1 0 0,0-1 0,0 1 1,-1-2-1,-1 1 0,0-1 0,0 0 0,-2-1 1,0 0-1,0 1 0,-1-2 0,-1 1 1,0 0-1,-1-1 0,0-5 26,-4-46 35,1 61-10,1-1 1,-1 1-1,0-1 0,-1 1 1,1 0-1,-1 0 0,0 0 1,-1 0-1,1 0 0,-3-3-25,5 8 5,-1-1-1,1 1 1,0-1-1,0 1 1,-1 0-1,1-1 1,0 1 0,-1 0-1,1 0 1,-1-1-1,1 1 1,0 0-1,-1 0 1,1-1-1,-1 1 1,1 0-1,-1 0 1,1 0 0,-1 0-1,1 0 1,0 0-1,-1 0 1,1 0-1,-1 0 1,1 0-1,-1 0 1,1 0 0,-1 0-1,1 0 1,-1 0-1,1 0 1,-1 1-1,1-1 1,0 0-1,-1 0 1,1 0 0,-1 1-5,-10 12 98,9-7-95,1 0 1,-1 1 0,1-1-1,0 0 1,1 0-1,-1 0 1,1 1 0,1-1-1,-1 0 1,1 0-1,0 1 1,0-1 0,2 4-4,4 12 2,0-1 1,2-1-1,4 8-2,-3-7 2,2 0 0,0 0 0,1-1 0,15 16-2,-23-30-1,0 0 0,0 0 0,1-1 0,-1 0 0,2 0 0,-1 0 0,0-1 0,1 0 0,0 0-1,0-1 1,0 1 0,0-1 0,1-1 0,-1 0 0,1 0 0,7 1 1,-11-3 0,0 0 1,-1-1-1,1 1 0,0-1 0,0 0 1,-1 0-1,1 0 0,-1 0 0,1-1 1,-1 1-1,1-1 0,-1 0 0,0 0 1,0 0-1,0 0 0,0-1 0,0 1 1,0-1-1,-1 0 0,1 0 0,-1 0 1,1-2-1,7-10 5,0 0 1,-1-1 0,-1-1-1,1-3-5,-4 7 4,8-14-4,4-12-5,2 1-1,11-14 6,-25 43-3,1 0 1,0 1 0,1 0-1,0 0 1,0 0-1,1 1 1,-1 0 0,2 1-1,-1 0 1,1 0 0,0 0-1,1 1 3,-8 4-1,0-1 0,0 1 0,0 1 0,0-1 0,0 0 0,1 0 1,-1 1-1,0 0 0,0-1 0,1 1 0,-1 0 0,0 0 0,0 0 0,1 0 0,-1 0 0,0 1 0,0-1 0,1 1 0,-1 0 0,0-1 0,0 1 0,0 0 0,0 0 0,0 0 1,0 0-1,0 1 0,0-1 0,0 1 0,-1-1 0,1 1 0,0-1 0,-1 1 0,0 0 0,1 0 0,-1 0 0,0 0 0,0 0 0,0 0 0,0 0 0,0 0 0,0 1 1,3 9-4,-1-1 0,0 1 0,0 0 0,-1 0 0,-1 0 0,0 0 0,-1 1 4,0 13 2,-2 0 0,-1 0 0,-1 0 0,-4 14-2,-7 49 100,17-81 247,4-14-167,9-17-24,-12 19-114,26-44 41,3 2 0,2 1 0,4-3-83,-24 33-31,0 1 1,0 0 0,1 0-1,1 2 1,0 0 0,1 1-1,1 0 1,-1 2-1,1 0 1,6-2 30,-18 9-6,-1 0 1,1 1-1,0-1 1,0 1-1,-1 0 1,1 1-1,0-1 1,0 1-1,0 0 6,-3 0-2,0 1-1,0-1 1,-1 1-1,1 0 1,-1 0-1,1 0 1,0 0-1,-1 0 1,0 1-1,1-1 1,-1 1-1,0-1 1,0 1-1,1 0 0,-1 0 1,-1 0-1,1 0 1,0 0-1,0 0 1,0 2 2,7 12-4,-1 1 0,-1 0 1,-1 0-1,0 1 0,0 5 4,6 17 16,-5-20-29,0 0 1,1-1-1,1 1 0,1-1 0,7 10 13,-15-25-14,1-1 1,-1 1-1,1 0 0,1 0 0,-1-1 1,0 0-1,1 0 0,-1 0 0,1 0 1,0 0-1,0-1 0,0 0 0,1 1 0,-1-2 1,0 1-1,1 0 0,-1-1 0,1 0 1,0 0-1,-1 0 0,1-1 0,0 1 1,0-1-1,-1-1 0,1 1 0,0 0 1,-1-1-1,3 0 14,3-3-22,0 1 0,0-1 0,0-1 0,0 0 0,-1 0 0,0-1 0,0-1 0,0 1 0,-1-1 0,0 0 0,3-5 22,12-12-23,-2-1 0,-1-2 0,1-1 23,-18 22-1,12-14-10,-2-1-1,4-8 12,-14 23 3,0-1-1,0 1 1,-1-1-1,0 0 0,0 0 1,-1 0-1,1 0 0,-1 0 1,-1 0-1,1-2-2,-1 6 8,0 1 0,0 0 0,-1 0 0,1 0-1,0 0 1,-1 0 0,1 0 0,-1 0 0,0-1 0,0 2 0,0-1 0,0 0-1,0 0 1,0 0 0,0 0 0,0 1 0,-1-1 0,1 0 0,-1 1 0,1-1-1,-1 1 1,0 0 0,0 0 0,1-1 0,-1 1 0,0 0 0,0 0 0,0 1-1,0-1 1,0 0 0,0 1 0,0-1 0,-1 1-8,-4-1 29,1 1 0,-1 0 0,0 0 0,1 0 0,-1 1 0,1 0 0,-1 0 0,1 0 0,0 1 0,-5 2-29,0 1 22,0 0 1,1 1-1,0 0 1,0 0 0,1 1-1,0 1 1,0 0 0,0 0-1,1 0 1,1 1-1,-1 0 1,1 1 0,1-1-1,0 1 1,0 1 0,1-1-1,-1 4-22,-1 3-3,1 0 1,0 0-1,2 1 0,0-1 0,0 1 0,2 0 0,0 0 0,2 1 0,0-1 1,1 14 2,-1-29-7,1 0 0,-1 1 0,0-1 1,1 0-1,0 1 0,0-1 0,0 0 0,0 1 1,1-1-1,-1 0 0,1 0 0,-1 0 0,1 0 1,0-1-1,0 1 0,1 0 0,-1-1 1,0 0-1,1 1 0,0-1 7,0 0-6,0-1-1,1 0 1,-1 0 0,0 0-1,0 0 1,0 0 0,1-1-1,-1 1 1,0-1 0,0 0 0,1 0-1,-1 0 1,0-1 0,0 1-1,1-1 1,-1 0 0,1 0 6,10-4-20,0 0 1,0-2 0,-1 1 0,0-2 0,0 0 0,0 0 0,-1-1 0,2-3 19,6-6-36,0 0 0,-2-2 1,0 0-1,-1-1 0,-1 0 0,-1-2 1,-1 0-1,-1 0 0,4-14 36,-8 16-3,-1 0 0,-2 0 0,0 0 0,-1-1 0,-1 1-1,-1-1 1,-1 0 0,-1-1 0,-1 1 0,0 0-1,-5-18 4,-3-6 10,-2 0-1,-2 1 1,-8-14-10,-54-126 147,69 172-124,-27-54 168,30 65-176,1-1 1,0 1-1,0 0 1,-1 0-1,0 0 0,1 0 1,-1 0-1,0 1 1,0-1-1,0 0 1,0 1-1,0-1 0,0 1 1,-2-1-16,3 2 6,0 0-1,1-1 1,-1 1 0,0 0-1,0 0 1,0 0 0,0 0-1,0 0 1,0 0 0,0 0-1,0 1 1,1-1 0,-1 0-1,0 0 1,0 1 0,0-1 0,0 1-1,1-1 1,-1 1 0,0-1-1,0 1 1,1-1 0,-1 1-1,0-1 1,1 1 0,-1 0-6,-2 3 3,1 0 1,-1 0 0,1 0 0,-1 1 0,2-1 0,-1 1-1,0-1 1,1 1 0,0 0 0,0 0 0,0 0-1,0 2-3,1 10 1,0 1-1,1-1 1,0 1-1,1-1 1,2 0-1,-1 0 1,2 0-1,0-1 1,1 1-1,1-1 1,3 5-1,20 35 5,2-2 0,22 27-5,-28-43-5,39 68-3,-5 2-1,-5 3 1,22 68 8,-68-157-10,-3-6-9,1-1 0,0 1 0,0-1-1,2-1 1,7 11 19,-15-24-4,0 1 1,0-1-1,0 0 0,0 1 0,0-1 0,0 0 0,0 0 0,0 0 1,0 0-1,0 0 0,1 0 0,-1 0 0,0 0 0,1-1 1,-1 1-1,0-1 0,1 1 0,-1-1 0,1 1 0,-1-1 0,1 0 1,0 1-1,-1-1 0,1 0 0,-1 0 0,1 0 0,-1 0 0,1-1 1,-1 1-1,1 0 0,-1-1 0,1 1 0,-1-1 0,1 1 0,-1-1 1,0 0-1,1 1 0,-1-1 0,0 0 0,1 0 0,-1 0 1,0 0-1,0 0 0,0 0 0,0 0 0,0-1 0,0 1 4,6-8-16,-1 1-1,0-1 1,-1 0-1,0-1 1,-1 1-1,3-8 17,13-43-211,-3-1-1,-2 0 0,5-56 212,11-48 310,-26 158 35,-1 13-214,3 15-86,4 41 30,-9-38-47,2-1 1,1 0 0,1 0-1,1 0 1,1-1-1,0 0 1,11 18-29,-12-29 7,0 0 0,0-1 0,1 0 1,0-1-1,0 1 0,7 4-7,-12-11-3,0-1 0,0 0 0,0 0 1,0 0-1,0 0 0,1 0 0,-1-1 0,1 1 0,-1-1 1,1 0-1,-1 0 0,1-1 0,0 1 0,-1-1 0,1 1 0,0-1 1,0 0-1,-1-1 0,1 1 0,0-1 0,-1 1 0,1-1 0,-1 0 1,3-1 2,1-1-62,0-1 0,-1 1 0,0-1-1,1-1 1,-1 1 0,0-1 0,-1 0 0,1 0 0,-1-1 0,3-4 62,3-4-372,-1 0 0,-1-1-1,0 0 1,0-4 372,22-49-732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9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1120 5649,'-110'-146'2319,"94"117"-1535,16 29-764,0 0 0,0-1 0,0 1 0,0 0-1,0-1 1,0 1 0,0 0 0,0-1 0,0 1 0,0 0 0,0-1 0,0 1-1,0 0 1,0-1 0,0 1 0,0 0 0,1-1 0,-1 1 0,0 0 0,0-1 0,0 1-1,0 0 1,1 0 0,-1-1 0,0 1 0,0 0 0,1 0 0,-1-1-20,3-2 63,0 1 1,1-1-1,-1 1 1,1 0-1,-1 0 1,1 0-1,0 0 1,0 1-1,-1-1 1,1 1-1,0 0 1,0 0-1,1 0-63,17-4 52,194-51-363,3 10-1,58 1 312,-276 45-1,28-4-84,0 1 1,0 1 0,27 2 84,-50 0-61,-1 1-1,0-1 1,0 1 0,1 0 0,-1 1 0,0-1 0,0 1 0,0 0-1,-1 0 1,1 1 0,0-1 0,-1 1 0,1 1 61,-4-4-10,-1 0 1,0 0-1,0 0 1,0 0-1,0 0 1,1 0-1,-1 0 1,0 1-1,0-1 0,0 0 1,0 0-1,0 0 1,1 0-1,-1 0 1,0 0-1,0 1 1,0-1-1,0 0 1,0 0-1,0 0 1,0 0-1,0 0 1,0 1-1,1-1 0,-1 0 1,0 0-1,0 0 1,0 1-1,0-1 1,0 0-1,0 0 1,0 0-1,0 0 1,0 1-1,0-1 1,0 0-1,0 0 1,-1 0-1,1 0 0,0 1 1,0-1-1,0 0 1,0 0-1,0 0 1,0 0-1,0 1 1,0-1-1,0 0 1,-1 0-1,1 0 1,0 0-1,0 0 1,0 0-1,0 0 0,0 1 1,-1-1-1,1 0 1,0 0 9,-14 3-66,4-1 742,7-1-647,0 1-1,1 0 1,-1 0-1,0 0 1,1 0-1,-1 1 1,1-1 0,0 1-1,0-1 1,0 1-1,0 0 1,-1 0-29,-18 25 73,-104 122 115,120-143-177,-12 14 11,1 0 0,0 1-1,2 0 1,1 1-1,-2 7-21,12-23 2,1-1 0,0 1 0,0-1 0,0 1 0,1 0 0,0 0 0,0-1 0,1 1 0,0 0 0,1 4-2,-1-7 0,1 1 0,0-1 0,0 1-1,1-1 1,-1 0 0,1 0 0,0 0 0,0 0 0,1 0-1,-1 0 1,1 0 0,0-1 0,0 1 0,0-1 0,0 0-1,1 0 1,-1 0 0,1 0-1,0 0 0,1 0 0,-1 0 0,1-1 0,0 1 0,-1-1 1,1 0-1,0-1 0,0 1 0,0-1 0,0 0 0,1-1 0,-1 1 0,0-1 0,0 0 0,0 0 0,1 0 0,-1-1 0,0 0 0,0 0 0,0 0 0,0-1 0,0 1 0,3-3 1,-2 2-7,0-1-1,0-1 1,0 1 0,-1-1 0,0 0-1,0 0 1,0-1 0,0 1 0,0-1-1,-1 0 1,0 0 0,0-1 0,0 1-1,-1-1 1,0 0 0,0 0-1,0 0 1,-1 0 0,1-4 7,3-17 2,-2 1 0,0-1 0,-2 0 0,-1 1 0,-1-1 0,-3-16-2,-2 20 275,5 23-270,0 0 0,0 0 0,0-1 0,0 1 0,0 0 0,-1 0 0,1 0 0,0 0 0,0 0 0,0 0 0,0 0 0,0 0 0,-1 0 0,1-1 0,0 1 0,0 0 0,0 0 0,0 0 0,0 0 0,-1 0 0,1 0 0,0 0 0,0 0 0,0 0 0,0 0 0,0 0-1,-1 0 1,1 0 0,0 0 0,0 0 0,0 0 0,0 1 0,0-1 0,-1 0 0,1 0 0,0 0 0,0 0 0,0 0 0,0 0 0,0 0 0,0 0 0,-1 0 0,1 1 0,0-1 0,0 0 0,0 0 0,0 0 0,0 0 0,0 0 0,0 1 0,0-1 0,0 0 0,0 0 0,0 0 0,0 0-1,0 0 1,0 1-5,-2 3 36,0 0 0,1 1 0,-1-1 0,1 1 0,1 0 0,-1-1-1,0 4-35,1 2 4,0 0-1,0 0 0,1 0 0,0 0 1,1 0-1,0 0 0,1 0 0,0-1 1,0 1-1,1-1 0,0 1 0,1-1 1,0 0-4,0-2-3,-1-1 0,1 1 0,1-1 0,-1 0 1,1-1-1,0 1 0,0-1 0,0 0 0,1-1 1,0 1-1,0-1 0,0-1 0,0 1 0,1-1 1,-1 0-1,1-1 0,0 0 3,7 2 0,0-2 1,0 1-1,1-2 0,-1 0 0,1-1 0,-1 0 1,1-2-1,-1 1 0,7-3 0,-14 2 2,0 0 0,0 0-1,-1-1 1,1 0 0,-1-1 0,0 1 0,1-1 0,-2-1-1,1 1 1,0-1 0,-1 0 0,0-1 0,0 1 0,-1-1-1,0-1 1,0 1 0,0-1 0,3-5-2,3-12 4,-1 1 1,-2-2 0,0 1-1,4-23-4,-6 19 5,2-1-1,2 1 1,6-14-5,-15 39-1,1 0 1,-1 0-1,1 0 1,0 0-1,0 0 0,0 0 1,0 1-1,0-1 1,1 1-1,2-3 1,-4 5 0,0-1 0,0 1-1,0-1 1,1 1 0,-1 0 0,0-1-1,1 1 1,-1 0 0,0 0-1,0 0 1,1 0 0,-1 0 0,0 0-1,1 0 1,-1 1 0,0-1-1,0 0 1,1 1 0,-1-1 0,0 1-1,0-1 1,0 1 0,0 0-1,0-1 1,0 1 0,0 0 0,0 0-1,0 0 1,0 0 0,0 0-1,0 0 1,0 0 0,12 15-3,-1 0 0,0 0-1,-2 1 1,0 0 0,0 1-1,-2 1 1,3 7 3,11 23 0,50 111 23,-64-146-7,-7-15-15,-1 1 0,1 0-1,0-1 1,-1 1-1,1 0 1,-1-1-1,1 1 1,-1-1-1,1 1 1,-1-1 0,1 0-1,-1 1 1,1-1-1,-1 1 1,0-1-1,1 0 1,-1 1-1,0-1 1,0 0 0,1 1-1,-1-1 1,0 0-1,0 1 1,0-1-1,0 0 1,0 0-1,12-33-10,1 1 0,16-28 10,-22 47-3,4-9-3,1 0 1,1 1-1,1 1 0,1 0 0,0 0 0,9-6 6,-21 24-2,-1 1 0,1-1 0,-1 1 0,1 0-1,0 0 1,0 0 0,0 0 0,0 1 0,1-1 2,-3 1-2,1 1 0,-1-1 0,0 1 0,1 0 0,-1 0 1,0 0-1,1 0 0,-1 0 0,0 0 0,1 0 0,-1 0 0,0 0 1,1 0-1,-1 1 0,0-1 0,1 1 0,-1-1 2,3 3-4,-1-1-1,1 1 0,-1 0 1,0 0-1,0 0 1,0 1-1,0-1 0,0 1 1,-1-1-1,0 1 0,1 0 1,0 4 4,26 49-23,-14-26 16,1-1 0,1-1-1,9 10 8,-20-30-8,1 0-1,1-1 1,-1 0-1,1-1 1,1 0-1,-1 0 1,1-1-1,0 0 1,1 0-1,0-1 1,-1 0-1,8 2 9,-1-3-8,-1 0 0,1-1-1,0 0 1,0-1 0,0-1 0,0-1-1,0 0 1,16-3 8,-1-1-9,-1-1-1,0-2 1,-1-1-1,8-4 10,-22 7 0,0 0 1,-1-2-1,0 0 1,0 0-1,-1-1 1,0-1-1,0 0 0,-1-1 1,8-8-1,-14 11 0,1 0 0,-1-1 1,-1 0-1,0 0 0,0 0 1,0-1-1,-1 0 1,-1 1-1,1-2 0,-1 1 1,-1 0-1,0-1 0,0 1 1,-1-1-1,0 1 0,0-6 0,-2-15 8,-1 1 0,-1 0 0,-1 0 0,-1 0 0,-3-3-8,-46-143 86,23 83-42,-80-320 87,108 400-113,2 6-3,-12-37 130,12 40-126,0 0 0,0 1 1,0-1-1,0 1 0,-1-1 1,1 1-1,-1-1 0,0 1 1,0 0-1,0 0 0,-1-1-19,3 2 4,-1 1 0,1 0 1,0-1-1,-1 1 0,1 0 0,-1-1 0,1 1 0,-1 0 0,0 0 1,1 0-1,-1-1 0,1 1 0,-1 0 0,1 0 0,-1 0 0,0 0 1,1 0-1,-1 0 0,1 0 0,-1 0 0,1 0 0,-1 0 0,0 0 1,1 1-1,-1-1 0,1 0 0,-1 0 0,1 0 0,-1 1 0,1-1 1,-1 0-1,1 1 0,-1-1 0,1 0 0,-1 1 0,1-1 0,0 1 1,-1-1-1,1 1 0,0-1 0,-1 1 0,1-1 0,0 1 0,-1-1 1,1 1-1,0-1 0,0 1 0,0-1 0,0 1 0,0 0 0,0-1 1,-1 1-1,1-1-4,-1 4 1,1 0 1,-1 0 0,0 0 0,1 0 0,0 0-1,0 0 1,0 2-2,2 6-2,0 0-1,1 0 1,1 0-1,0 0 0,0-1 1,1 0-1,1 0 1,0 0-1,0-1 1,3 3 2,15 19-14,1-2 0,17 16 14,-17-21-7,-1 2 0,-2 1 0,10 15 7,-12-7 4,-1 1 0,-2 0-1,-2 1 1,-1 1 0,-2 0 0,6 36-4,5 53 21,0 67-21,-19-164 2,2 45 9,4 33-1123,-4-95 141,2-11 387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9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10 141 5281,'-3'-9'555,"2"6"-187,0 0-1,0-1 0,0 1 1,0-1-1,0 1 0,1-1 0,0 1 1,0-4-368,0 5 67,0 1 0,1 0 0,-1-1 0,1 1 0,-1 0 0,1 0 0,0-1 0,-1 1 0,1 0 0,0 0 0,0 0 0,0 0 1,-1 0-1,1 0 0,1 0 0,-1 0 0,0 0 0,0 1 0,0-1 0,0 0 0,0 1 0,1-1 0,-1 1 0,0-1 0,1 1 0,-1 0 0,0-1 1,1 1-1,-1 0-67,31-5 44,0 1 0,5 1-44,24-3-98,104-15-353,-20 2-590,9 6 1041,-80 13-181,-67 1 169,0 0 0,-1 0 1,1 0-1,0 1 0,-1 0 1,1 0-1,-1 1 0,4 2 12,-8-4 4,1 1 1,-1 0-1,1 0 0,-1 0 0,0 0 0,0 1 0,0-1 0,0 1 1,-1-1-1,1 1 0,0-1 0,-1 1 0,0 0 0,0 0 0,0 0 1,0 0-1,0 0 0,-1 0 0,1 0 0,-1 0 0,0 0 1,1 0-1,-2 0 0,1 2-4,-1 7 43,0 1-1,-2-1 1,1 0 0,-1 0 0,-1 2-43,-24 61 249,18-49-148,1 0 1,1 0-1,1 3-101,6-26 8,0 1 0,1-1-1,0 1 1,-1-1 0,1 1 0,1 0-1,-1-1 1,0 1 0,1-1 0,0 3-8,0-4 3,0 0 0,0 0 1,0 0-1,0-1 1,0 1-1,0 0 1,0-1-1,0 1 1,0-1-1,1 1 1,-1-1-1,1 0 1,-1 0-1,1 0 1,0 1-4,5 1 3,-1 0 0,1-1-1,1 0 1,-1 0 0,0 0 0,0-1 0,1 0 0,-1-1 0,5 1-3,20 0-392,1-1 1,-1-1-1,0-2 1,0-1-1,0-1 0,0-2 1,-1-1-1,0-2 0,19-8 392,-36 10-325,0 0 0,-1 0-1,9-8 326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19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7322,'2'5'2560,"23"27"-2384,16 8-432,33 20-1184,14-1 968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0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454 624 6609,'0'-2'72,"-1"0"-1,1-1 1,-1 1-1,0 0 1,0 1-1,0-1 1,0 0-1,0 0 0,0 0 1,-1 1-1,1-1 1,-1 0-1,1 1 1,-1-1-1,1 1 1,-1 0-1,0-1 0,0 1 1,0 0-1,-1-1-71,0 2 106,0-1 1,0 0-1,-1 1 0,1-1 0,0 1 0,0 0 1,0 0-1,0 0 0,0 1 0,0-1 0,0 1 0,0 0 1,-2 0-107,-8 4 242,0 0 0,1 1 0,-1 0 0,1 1 0,1 1 1,-7 4-243,-12 12-32,1 2 1,1 0-1,1 2 1,1 1-1,2 1 1,1 1-1,1 1 1,-6 15 31,18-31-30,1 2 1,1-1-1,0 1 0,-5 18 30,12-32-6,0 1 0,0-1-1,1 1 1,-1-1-1,1 0 1,0 1 0,0-1-1,1 1 1,-1-1-1,1 1 1,0 1 6,0-4-4,0 1 0,0-1 0,0 0 0,0 0 0,1 0 0,-1 0 0,1 0 0,-1 0 0,1 0 0,0 0 0,-1 0 0,1-1 0,0 1 0,0-1 0,0 0 0,0 1 0,1-1 0,-1 0 0,0 0 1,1 0-1,-1 0 4,5 0-23,0 1 1,-1-1-1,1 0 1,0 0-1,0-1 1,-1 0-1,1 0 1,0-1-1,0 1 1,-1-2-1,1 1 1,0-1-1,-1 0 1,1 0-1,-1-1 1,0 1 0,0-1-1,0-1 1,0 1-1,2-3 23,6-4-73,-1 0 1,0-1-1,-1-1 0,0 0 0,-1 0 0,0-1 1,6-10 72,-10 12-13,0 0 0,0 0 1,-1 0-1,0 0 1,-1-1-1,0 0 1,-1 0-1,-1-1 0,0 1 1,0-1-1,-2 1 1,1-1-1,-1 0 0,-1 0 1,0 1-1,-1-1 1,-1 0-1,-1-5 13,3 17 8,0 0-1,0-1 1,0 1-1,0 0 1,-1 0 0,1 0-1,0 0 1,-1-1-1,1 1 1,-1 0 0,1 0-1,-1 0 1,1 0-1,-1 0 1,0 0 0,0 0-1,1 0 1,-1 0-1,0 1 1,0-1 0,0 0-1,0 0 1,0 1-1,0-1 1,0 1 0,-1-1-8,1 1 6,0 0 1,1 0 0,-1 0-1,1 1 1,-1-1-1,0 0 1,1 1 0,-1-1-1,1 0 1,-1 1 0,1-1-1,-1 1 1,1-1 0,-1 1-1,1-1 1,-1 1 0,1-1-1,0 1 1,-1 0-7,-9 23 84,4-1-72,0-1 0,2 1 0,1 0 0,0 0 0,2 0 0,1 0-1,2 15-11,-2-28-1,1 0 1,1-1-1,0 1 0,0 0 0,1-1 0,0 1 0,1-1 0,0 0 0,1 0 0,-1 0 0,2-1 0,-1 0 0,1 0 0,0 0 0,1-1 0,0 1 0,0-2 0,1 1 0,4 2 1,0-1-1,2-1-1,-1-1 1,1 0-1,0 0 1,0-2-1,1 1 1,11 0 1,8 1-9,1-2 0,28 0 9,-41-3-23,1-1 0,-1-1 0,1-1-1,-1-2 1,0 0 0,9-3 23,-23 5-21,0-1 1,0 0-1,0-1 1,0 1-1,0-1 0,-1-1 1,1 0-1,-1 0 1,-1 0-1,1-1 0,-1 0 1,0 0-1,0 0 1,0-1-1,-1 0 1,0 0-1,3-6 21,-1-3-19,-1 1 0,0-1-1,-2 0 1,1-1 0,-2 1 0,0-1 0,-1 1-1,-1-1 1,0-8 19,-2-31 27,-3 0 0,-3-10-27,1 15 19,-41-409 385,46 446-353,-2-11 170,0 0 0,-1 1 0,-2-1 0,-8-22-221,13 44 38,0 0-1,0 0 1,-1 0 0,0 0 0,1 0-1,-1 0 1,0 1 0,0-1 0,-1 0-1,1 1 1,-1 0 0,1-1 0,-1 1-1,0 0 1,1 0 0,-4 0-38,4 1 8,0 0 1,0 1-1,0-1 1,0 1-1,0 0 1,0 0-1,0 0 1,0 0-1,0 0 1,0 0-1,-1 0 0,1 1 1,0-1-1,0 1 1,0 0-1,0-1 1,0 1-1,0 0 1,1 0-1,-1 0 1,0 0-1,0 1 1,1-1-1,-1 0 1,1 1-1,-2 1-8,-4 4 1,1 1 1,0 0-1,0 0 1,1 0-1,0 1 1,1 0-1,-1 0 0,2 0 1,-1 0-1,1 1 1,1-1-1,0 1 0,0-1 1,1 1-1,0 8-1,0 0-2,1-1 1,0 0-1,2 0 0,0 0 0,1 0 0,0 0 1,2-1-1,5 16 2,45 96-13,-19-45-28,2 18 41,19 91-309,-26-79 20,16 33 51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1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71 5489,'-2'-6'373,"-13"-25"1120,15 30-1443,-1 0 1,1 0-1,-1 0 0,0 0 1,0 1-1,1-1 0,-1 0 0,0 0 1,0 0-1,0 1 0,0-1 1,0 0-1,0 1 0,0-1 1,0 1-1,0-1 0,0 1 0,0-1 1,0 1-1,0 0 0,0-1 1,-1 1-1,1 0 0,0 0 1,0 0-51,0 1 17,0 0 0,0-1 0,0 1 0,0 0 0,0 0 0,1 0 0,-1 0 0,0 0 0,1 0 0,-1 0 0,1 0 1,-1 0-1,1 1 0,0-1 0,-1 0 0,1 0 0,0 0 0,0 0 0,0 1 0,0-1-17,-1 5 49,-8 32 21,3 0-1,1 1 0,2 0 0,2 0 1,3 32-70,0-40 11,2 0 0,1 0 1,1-1-1,2 1 0,1-2 0,1 1 1,7 12-12,-10-28 1,0-1 1,1 0 0,1 0 0,0-1-1,0 0 1,1-1 0,1 0 0,0 0-1,0-1 1,1-1 0,4 3-2,-10-8 1,0 0 1,1 0 0,-1-1-1,1 0 1,0 0-1,0-1 1,0 1-1,0-2 1,0 1-1,0-1 1,1 0-1,-1 0 1,0-1-1,1 0 1,-1 0 0,0-1-1,1 0 1,-1 0-1,0-1 1,0 0-1,0 0 1,0-1-1,6-3-1,-3 1-4,-1-2 0,-1 1 0,1-1 0,-1 0 0,-1-1 0,1 0 0,-1 0 0,0-1 0,-1 0 0,0 0 0,-1-1 0,0 1 0,0-1 0,2-7 4,6-18-85,-1-1 0,-2 1 1,3-25 84,1-23-55,-4-1-1,-3 0 1,-5-58 55,-2 151 435,0 77-207,4-40-212,3-1-1,1 0 1,5 10-16,-6-32 4,0 0 0,2-1 1,0 0-1,1 0 0,1-1 0,2-1 0,2 4-4,-10-18 0,-1 0 1,1 0-1,0-1 1,0 0-1,1 0 0,-1 0 1,1-1-1,0 0 1,0 0-1,3 1 0,-7-4 1,0 0-1,1 0 1,-1-1 0,0 1-1,1 0 1,-1-1 0,1 0-1,-1 1 1,1-1 0,-1 0-1,1 0 1,-1 0 0,1-1-1,-1 1 1,1-1 0,-1 1-1,1-1 1,-1 0 0,0 0-1,1 0 1,-1 0 0,0 0-1,0-1 1,0 1 0,0-1-1,0 1 1,0-1 0,0 0-1,0 1 1,0-3-1,5-3 7,-1-1 0,-1 0 0,0-1 0,0 1-1,0-1 1,-1 0 0,1-3-7,19-68 32,-16 48-23,4-12-8,-7 22-8,1 0 0,0 0 0,2 1 0,1 0 0,8-14 7,-15 31-2,1 0-1,0 0 1,0 0 0,0 1 0,0-1 0,0 1-1,1 0 1,-1 0 0,1 0 2,-2 2-1,-1 0 0,1 0 0,0 0 0,-1 0-1,1 0 1,0 1 0,0-1 0,0 1 0,0-1 0,-1 1 0,1 0 0,0 0 0,0-1-1,0 1 1,0 1 0,0-1 0,0 0 0,0 0 0,0 1 0,-1-1 0,1 1 0,0-1-1,1 2 2,4 2-3,-1 1 0,0 0 0,-1 0 0,1 0 0,-1 0-1,0 1 1,0 0 0,-1 0 0,1 2 3,2 1-2,30 45 18,-3 2-1,16 35-15,31 53 29,-80-142-27,0-1 0,-1 1 0,1-1 0,0 1 0,0-1 0,0 0 0,0 1 0,0-1 0,0 0 0,1 0 0,-1 0 0,0 0 0,1 0 0,0 1-2,-1-3 6,0 0 0,0 0-1,0 0 1,-1 0 0,1 0 0,0 0-1,-1 0 1,1-1 0,-1 1-1,0 0 1,1 0 0,-1-1 0,0 1-1,0 0 1,1-1 0,-1 1-6,29-108 273,31-72-273,-56 171 0,11-30 7,10-18-7,-20 49 0,0 0 0,0 0 0,1 0 0,0 0 1,1 1-1,0 0 0,0 0 0,4-3 0,-10 10-1,1 0 0,-1-1 0,1 1 0,-1 0 0,1 0 0,0 0 0,-1 0 0,1 0 0,0 0 1,0 1-1,-1-1 0,1 0 0,0 1 0,0 0 0,0-1 0,0 1 0,0 0 0,0 0 0,0 0 0,0 0 0,0 0 0,-1 1 0,1-1 0,0 0 0,0 1 0,0 0 0,0-1 0,-1 1 0,1 0 0,0 0 0,0 0 0,-1 0 0,1 0 0,-1 0 0,1 1 0,0 0 1,4 5-6,0 1 0,0 0 0,-1 0 0,0 0 0,0 0 1,2 8 5,-6-15-1,31 68-7,-9-17 13,20 31-5,-33-68 0,-1 0 0,2 0 0,0-1 0,1 0 0,0-1 0,1-1-1,5 4 1,-11-11-6,0 0 0,0 0 0,0-1 0,1 0-1,0-1 1,0 1 0,0-1 0,0-1-1,0 1 1,0-2 0,1 1 0,-1-1-1,1 0 1,-1-1 0,1 0 0,-1 0-1,1-1 1,-1 0 0,1 0 0,-1-1-1,0 0 1,8-3 6,1-2-33,0-1 0,0-1 0,-1 0 0,0-1 0,-1-1 0,1-1 33,18-16-101,-2-1-1,1-4 102,-31 31-4,24-24-136,21-29 140,-41 47-4,0 0-1,0-1 1,-1 0 0,0 0-1,-1 0 1,0-1 0,0 0-1,-1 1 1,1-5 4,-4 12 4,0 1 0,1 0-1,-1 0 1,0 0 0,0 0 0,0-1 0,0 1 0,0 0-1,0 0 1,0 0 0,-1 0 0,1-1 0,0 1-1,-1 0 1,1 0 0,0 0 0,-1 0 0,0 0 0,1 0-1,-1 0 1,1 0 0,-1 0 0,0 0 0,0 0-4,-2-1 23,0 0 1,1 1 0,-1-1-1,0 1 1,0 0 0,0 0-1,0 0 1,0 0-24,-1 0 24,1 0 0,0 0 0,0 0 1,0-1-1,0 1 0,0-1 0,0 0 0,0 0-24,2 2 4,1-1 0,-1 0-1,0-1 1,0 1 0,0 0 0,1 0 0,-1 0-1,0 0 1,1-1 0,-1 1 0,1 0 0,-1 0-1,1-1 1,0 1 0,0 0 0,-1-1 0,1 1-1,0-1 1,0 1 0,0 0 0,1-1 0,-1 1-1,0-1-3,9-34-11,-3 20 9,-7 16 3,-2-1 4,-2 9 4,4-7-9,-2 6 4,0 1-1,-1-1 0,0 0 0,-4 5-3,-16 19 9,13-17-3,0 0 0,1 1 0,1 0 0,0 0-1,1 1 1,-4 11-6,4-7 7,2 0 0,0 0 0,2 1 0,0-1-1,1 1 1,1 0 0,1 17-7,1-27 2,0 0-1,1-1 0,1 1 1,0 0-1,0-1 1,1 1-1,0-1 1,1 0-1,1 0 0,-1 0 1,1-1-1,1 1 1,0-1-1,0-1 0,1 1 1,1 0-2,11 10 3,1-1 1,1-1-1,1-1 1,1-1-1,0-1 1,0-1-1,2-1 1,-1-1-1,2-1 1,-1-2 0,1 0-4,-16-5-84,1 0 0,-1-1 0,1-1 1,0 1-1,-1-2 0,1 1 1,0-1-1,-1-1 0,1 0 0,0-1 1,-1 0-1,0 0 0,6-3 84,-6 0-121,1-1-1,-1 0 1,6-5 121,-15 10-9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2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97 876 5409,'-3'0'153,"0"1"-1,0 0 1,0 0-1,0 1 1,0-1 0,0 0-1,0 1 1,0 0-1,0 0 1,-1 1-153,-4 3 65,1 0-1,0 1 1,0 0 0,0 0 0,-3 5-65,8-9 4,0-1 0,1 1 1,-1-1-1,1 1 0,-1 0 1,1-1-1,0 1 1,0 0-1,0 0 0,0 0 1,1 0-1,-1 0 0,1 0 1,0 0-1,-1 0 0,1 0 1,1 0-1,-1 0 0,0 0 1,1 0-1,0 0 0,-1 0 1,1 0-1,2 2-4,-2-2 20,0-1-1,1 0 1,-1 1-1,1-1 1,0 0 0,-1 0-1,1 0 1,0 0 0,1-1-1,-1 1 1,0 0-1,0-1 1,1 0 0,-1 1-1,0-1 1,2 0-20,1 1 39,0-1 0,1 0 1,-1 0-1,0 0 0,0 0 0,1-1 0,-1 0 0,3 0-39,7-2 76,0 0 0,0-1 0,0-1 0,-1 0 0,11-4-76,1-3 30,0-1 1,0-1 0,-1-1 0,-1-1-1,22-18-30,-34 24-25,0-1 0,-1 0 0,0-1 0,-1-1 0,0 1 0,-1-2 0,0 1 0,-1-1 0,0-1 0,-1 1 0,5-14 25,-11 22-37,1 1-1,-1 0 1,0-1-1,0 1 0,0-1 1,-1 1-1,1-1 0,-1 0 1,-1 1-1,1-1 1,0 1-1,-1-1 0,0 1 1,0-1-1,0 1 0,-1-1 1,0 1-1,1 0 1,-1 0-1,-1 0 0,1 0 1,-1 0-1,-1-3 38,-1 3 6,0-1 0,0 1 0,0 0 0,0 0 0,-1 0-1,1 1 1,-1 0 0,0 0 0,0 0 0,0 1 0,0 0 0,-1 0 0,1 1 0,0 0 0,-1 0 0,0 0-6,0 0 63,0 1 0,0-1 0,0 1-1,0 1 1,0 0 0,0 0 0,0 0 0,1 1 0,-1-1 0,0 2 0,1-1 0,-1 1 0,1 0 0,0 0 0,-2 2-63,1 0 68,-1 1-1,2 0 1,-1 0 0,1 1-1,0-1 1,0 2-1,1-1 1,0 0 0,0 1-1,1 0 1,-1 1-68,-2 7 66,1 1 0,0 0 0,1 0 0,1 1 0,0-1 0,2 1 0,0 0 0,1 0 0,0 0-1,2 0 1,2 16-66,-1-21 19,0 0-1,1 0 0,1 0 0,0 0 0,1-1 0,0 1 0,1-1 1,0 0-1,1-1 0,6 8-18,-6-10 5,0-1 1,0 0-1,1 0 0,0-1 1,1 0-1,0 0 0,0-1 1,0 0-1,1-1 0,0 0 1,0 0-1,0-1 0,6 1-5,5 1-2,0-1 0,1-1 0,0 0 0,-1-2 0,1-1 0,0 0 0,0-2 0,0 0-1,0-2 1,13-3 2,-23 4-42,-1-1-1,0 0 0,0-1 0,0 0 1,0-1-1,-1 0 0,0 0 0,0-1 0,0-1 1,0 0-1,-1 0 0,-1-1 0,1 0 1,-1 0-1,-1-1 0,1 0 0,-1 0 1,-1-1-1,0 0 0,4-9 43,-4 5-59,-2 1 0,0 0 0,-1-1 0,0 0 0,-1 0 0,0 0 0,-1 0 1,-1 0-1,0 0 0,-1 0 0,0 0 0,-3-8 59,-6-23 299,-1 1 0,-3 1-1,-5-10-298,19 53 16,0 0-1,0-1 0,0 1 0,0-1 1,0 1-1,0-1 0,1 1 0,-1 0 1,0-1-1,0 1 0,0-1 0,1 1 1,-1 0-1,0-1 0,1 1 1,-1-1-1,0 1 0,0 0 0,1 0 1,-1-1-1,1 1 0,-1 0 0,0 0 1,1-1-1,-1 1 0,1 0 0,-1 0 1,0 0-1,1 0 0,-1-1 0,1 1 1,-1 0-1,1 0 0,-1 0 0,1 0 1,-1 0-1,1 0 0,-1 0 0,0 0 1,1 1-1,0-1-15,30-1-21,-19 1 50,14-2-29,0 2 0,0 0 0,0 2 0,0 1 0,0 1 0,24 7 0,-41-9-3,-1 1 1,1 1-1,-1-1 1,1 1-1,-1 1 1,0 0-1,-1 0 1,1 0-1,-1 1 1,0 0-1,0 0 0,-1 1 1,0 0-1,0 0 1,0 1-1,-1-1 1,-1 1-1,1 0 1,-1 1-1,0-1 0,2 8 3,1 13 3,-2 0-1,0 1 1,-2 0-1,-1-1 0,-2 1 1,-1 5-3,3 63 25,-2-91-22,1 0 0,0 0-1,0 0 1,0 0-1,1 0 1,0 0 0,0-1-1,3 4-2,-4-8 0,0 0 1,0 0-1,1 0 0,-1 0 0,1 0 1,0 0-1,0-1 0,-1 1 0,1-1 1,0 1-1,0-1 0,0 0 0,1 0 1,-1 0-1,0 0 0,0 0 0,1 0 1,-1 0-1,0-1 0,1 1 0,-1-1 1,1 0-1,-1 0 0,1 0 0,9 0 3,-1-2 1,1 1-1,-1-1 0,1-1 0,-1 0 0,0-1 1,0 0-1,0-1 0,-1 0 0,8-4-3,17-10 4,-2-1 0,0-2 0,-1-1 0,-1-2-1,-2-1 1,0-1 0,9-12-4,-8 4-12,-2 0 0,-1-1 0,-2-2 0,-1-1 0,-2 0 0,4-16 12,-19 37-4,-1 1 0,-1-1-1,-1 1 1,0-1 0,-2 0 0,0-1 0,-1 1 0,0 0-1,-2-1 1,0 1 0,-1 0 0,-1-3 4,-10-39 36,-2 1 1,-21-55-37,19 64 86,6 15-4,7 18 27,-1-1-1,-1 1 1,-1 0-1,0 1 1,-1-1-1,-1 1 1,-10-12-109,19 27 5,0 1 0,0-1 0,-1 1 0,1-1-1,0 1 1,-1-1 0,1 1 0,0-1 0,-1 1 0,1-1 0,-1 1 0,1 0 0,-1-1 0,1 1 0,-1 0 0,1-1 0,-1 1 0,1 0 0,-1 0 0,1-1 0,-1 1 0,0 0 0,1 0 0,-1 0 0,1 0 0,-1 0 0,0 0 0,1 0 0,-1 0 0,1 0 0,-1 0-1,0 0 1,1 0 0,-1 0 0,1 0 0,-1 1 0,1-1 0,-1 0 0,0 0 0,1 1 0,-1-1 0,1 0 0,-1 1 0,1-1 0,0 0 0,-1 1 0,1-1 0,-1 1 0,1-1 0,0 1 0,-1-1 0,1 1-5,-2 2 3,0 1 1,1 0 0,0-1-1,-1 1 1,1 0 0,0 3-4,-4 21 14,1 0 1,1 0-1,1 1 1,2-1-1,3 29-14,-1-37 9,1 0 1,2-1-1,0 1 0,1-1 1,0 1-1,2-2 0,0 1 0,10 14-9,46 69-1,-30-51 1,-3 2 0,-1 2 0,-2 5 0,-11-20 13,-1 1-1,5 29-12,-18-59-60,0 2-1,-1-1 1,-1 0-1,0 0 1,0 1-1,-2-1 1,1 0-1,-1 1 1,-1-1-1,0 0 1,-4 11 60,4-18-121,0 1 0,0-1 0,0 0-1,-1 0 1,0-1 0,-3 5 121,4-6-60,-1 0-1,0-1 0,0 1 1,-1-1-1,1 1 1,0-1-1,-4 1 61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3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 7170,'8'-5'228,"-1"0"1,1 1-1,1 0 1,-1 0-1,0 1 1,1 0 0,-1 0-1,1 1 1,0 0-1,0 1 1,0 0 0,6 0-229,31-5 108,105-20-36,101-3-72,-189 25-541,1 3 0,0 3 1,-1 2-1,1 4 1,24 7 540,-85-15-149,1 1 1,-1 0 0,0 0 0,1 0 0,-1 1-1,0-1 1,2 2 148,-5-3-8,0 0 0,0 0 0,0 0 0,1 0 0,-1 0 0,0 1 0,0-1 0,0 0 0,0 0 0,0 0-1,0 0 1,0 0 0,1 0 0,-1 0 0,0 1 0,0-1 0,0 0 0,0 0 0,0 0 0,0 0 0,0 0 0,0 0 0,0 1 0,0-1 0,0 0 0,0 0 0,0 0-1,0 0 1,0 0 0,0 1 0,0-1 0,0 0 0,0 0 0,0 0 0,0 0 0,0 0 0,0 1 0,0-1 0,0 0 0,0 0 0,-1 0 0,1 0 8,-12 4 235,-12 0 831,7-2-549,0 0 0,0 2 0,1 0 0,0 1-1,-14 6-516,13-3 58,2 2-1,-1 0 0,1 1 0,1 0 0,0 1 0,1 1 0,0 0 0,1 1 0,0 0 0,1 1 0,1 0 0,0 0 0,1 1 0,1 1 0,1 0 0,0 0 1,1 0-1,1 1 0,-2 9-57,5-17 2,0 0-1,1 0 1,0 0 0,1 0 0,0 1 0,1-1 0,0 0-1,0 0 1,3 6-2,-3-12-2,0 0 0,0 0-1,1 0 1,0 0 0,0-1-1,0 1 1,0-1 0,1 1-1,-1-1 1,1 0 0,0 0 0,0 0-1,0 0 1,0 0 0,0-1-1,1 1 1,-1-1 0,1 0-1,0 0 1,0 0 0,-1-1 0,1 1-1,0-1 1,2 1 2,3 0-26,-1-1 0,0 1 0,1-2 0,0 1 0,-1-1 0,1 0 0,-1-1 0,1 1 0,-1-2 0,1 1 0,-1-1 0,0-1 0,0 0 0,3-1 26,-1-1-61,0 0 0,0-1 0,0-1 0,-1 1 0,0-1 0,-1-1 0,0 0 0,0 0 0,0 0 1,1-3 60,3-6-48,-1-1 1,0 1 0,-2-2 0,0 1 0,0-2 0,-2 1-1,-1-1 1,0 0 0,-1 0 0,-1 0 0,0-17 47,-3 35 15,-1 1 0,0-1 1,0 1-1,0-1 0,0 0 0,0 1 1,0-1-1,0 0 0,-1 1 1,1-1-1,-1 0 0,1 1 1,-1-1-1,1 1-15,-1 1 9,1-1 1,0 1-1,0 0 1,-1 0-1,1 0 0,0 0 1,-1 0-1,1 0 1,0 0-1,-1 0 1,1 0-1,0 0 1,-1 0-1,1 0 0,0 0 1,-1 0-1,1 0 1,0 0-1,-1 0 1,1 0-1,0 0 0,0 0 1,-1 0-1,1 1 1,0-1-1,-1 0 1,1 0-1,0 0 0,0 1 1,-1-1-1,1 0 1,0 0-1,0 1 1,0-1-1,-1 0 0,1 0 1,0 1-10,-3 2 42,0 1 0,1 0 0,-1 0 0,1 0 0,0 0 0,0 1 0,0-1 0,-1 3-42,2 0 7,-1 0 1,1 0 0,1 0 0,-1 0 0,1 0-1,0 0 1,1 0 0,0-1 0,0 1 0,0 0 0,1 0-1,0 0 1,0-1 0,0 1 0,1-1 0,0 0 0,1 0-1,-1 0 1,1 0 0,0 0 0,1-1 0,-1 0-1,1 0 1,4 4-8,-1-2 6,1-1-1,-1 1 0,1-1 0,0-1 1,1 0-1,-1 0 0,1-1 0,0 0 1,0-1-1,1 0 0,-1 0 0,1-1 1,-1-1-1,1 1 0,10-2-5,-1-1-2,0-1 0,0-1 0,-1-2 1,1 1-1,-1-2 0,0-1 0,-1 0 0,14-8 2,3-3-31,-1-2 1,-1-1 0,30-25 30,-53 38-6,-2 3 1,-1 0 1,1-1 0,-2 0 0,1 0 0,-1-1 0,0 1 0,0-1 0,-1-1 0,1 1 0,-2-1 0,4-6 4,-8 13 7,0 1 1,1-1 0,-1 0-1,0 0 1,1 0-1,-1 0 1,0 0-1,0 0 1,0 0-1,0 0 1,0 1-1,0-1 1,0 0 0,0 0-1,0 0 1,-1 0-1,1 0 1,0 0-1,0 0 1,-1 1-1,1-1 1,-1 0-1,1 0 1,-1 0 0,1 1-1,-1-1 1,1 0-1,-1 0 1,0 1-1,1-1 1,-1 1-1,0-1 1,1 1-1,-1-1 1,0 1 0,0-1-1,0 1 1,0-1-1,0 1-7,-1-1 19,0 1 0,0-1 0,0 1 0,0 0 0,0 0 0,0 0 0,0 0 0,0 0 0,0 0 0,0 0 0,0 1 0,0-1 0,0 1 0,0-1 0,0 1 0,0 0 0,0 0-19,-3 2 12,0 1 0,1-1 0,0 1 0,0-1 0,0 1 0,0 1-1,1-1 1,-1 0 0,1 1 0,0 0 0,0 0 0,1 0 0,0 0-1,-1 0 1,2 0 0,-1 1 0,1-1 0,-1 1 0,1 2-12,0-2 3,1 0 1,-1 0 0,1 0 0,0 0-1,1 0 1,-1 0 0,1 0-1,1 0 1,-1 0 0,1 0-1,0 0 1,0-1 0,0 1 0,1-1-1,0 1 1,0-1 0,1 0-1,0 1-3,3 2-42,1 0-1,0-1 0,1 0 0,-1 0 1,2 0-1,-1-1 0,0-1 0,1 0 1,0 0-1,0-1 0,1 0 1,-1 0-1,1-2 0,0 1 0,0-1 1,-1-1-1,2 0 0,-1 0 0,0-1 1,9-1 42,-15 0-121,-1 1 0,1-1 0,0-1-1,0 1 1,0-1 0,-1 0 0,1 0 0,0-1 121,0 0-92,0-1 0,-1 0 0,1 0-1,-1 0 1,0-1 0,2-2 92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3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1 7226,'-8'6'377,"-1"0"0,2 1 0,-1-1 0,1 2 1,0-1-1,0 1 0,1 0 0,-4 7-377,4-4 20,1-1 0,0 1 0,1 0 0,0 0 0,1 0 0,0 0 0,1 1 1,0-1-1,0 1 0,2-1 0,-1 1 0,1 0-20,2 13 12,0 1 0,2-1 0,1 0 0,1-1 0,1 1 0,1-1 0,1 0 0,5 8-12,-2-7 7,1 0-1,2 0 0,1-1 1,0-1-1,2 0 1,0-2-1,8 6-6,-13-14-3,0-2 0,0 0 0,1 0-1,1-1 1,-1-1 0,10 3 3,-19-9-4,0-1 0,1 0 0,0 0 0,-1-1 0,1 1 0,0-1 1,0-1-1,-1 1 0,5-1 4,-6 0-5,0-1 0,0 1 0,-1-1 0,1 0 0,0 0 0,-1 0 0,1 0 0,-1-1 0,1 0 0,-1 0 0,0 1 0,0-2 0,0 1 0,0 0 0,2-3 5,3-4-27,0-1 0,0 0 1,-1 0-1,-1-1 1,1 0-1,-2 0 0,0 0 1,0-1-1,-1 0 27,0 2-24,27-72-161,-17 42 106,2 0-1,2 0 0,1 2 1,10-13 79,-26 47 5,-1 1 0,1-1 1,0 0-1,0 1 0,1-1 1,-1 1-1,1 0 0,0 0 0,-1 0 1,1 1-1,1-1 0,-1 1 1,0 0-1,0 0 0,5-1-5,-5 2 10,-1 1 1,1 0-1,-1-1 0,1 1 0,-1 1 0,0-1 0,1 0 0,-1 1 1,1 0-1,-1-1 0,0 1 0,1 1 0,-1-1 0,0 0 0,0 1 1,0 0-1,0-1 0,0 1 0,0 0 0,0 1 0,-1-1 0,2 2-10,3 3 35,-1 0-1,1 0 1,-1 1-1,0 0 1,-1 1-1,0-1 1,0 1-1,-1 0 1,1 4-35,5 16 136,-1 1 1,1 11-137,-5-15 69,2-2 0,0 1 0,10 19-69,-9-32 7,1-12 9,8-22 23,-11 12-30,27-36 48,2 1 0,7-5-57,-25 32 5,1 0 0,1 1-1,0 0 1,1 2 0,1 0 0,4 0-5,-19 11 0,0 1 0,1 0 1,-1 0-1,1 0 1,0 1-1,-1 0 1,1 0-1,0 1 0,2 0 0,-6 1 0,1 0 0,-1 0-1,0 0 1,0 0 0,0 1 0,0 0-1,0-1 1,0 1 0,0 0-1,-1 1 1,1-1 0,0 0 0,0 1-1,-1 0 1,1-1 0,-1 1-1,0 0 1,1 0 0,-1 0 0,0 1-1,0-1 1,0 1 0,9 13-2,0 0 1,-1 1-1,-1 1 0,1 4 2,18 33 10,-21-41-7,1-1 1,1-1 0,0 0 0,0 0-1,2 0 1,-1-1 0,1-1-1,1 0 1,0 0-4,-7-7 2,1 1 0,-1-1 0,1 0 0,0 0 0,0-1-1,0 0 1,0 0 0,0 0 0,1-1 0,-1 0 0,1 0 0,-1 0 0,0-1-1,1 0 1,-1-1 0,1 1 0,-1-1 0,1 0 0,-1-1 0,0 1 0,0-1-1,4-2-1,9-5-20,-1 0-1,1-2 0,-1 0 1,-1-1-1,0-1 0,-1 0 1,-1-1-1,0-1 0,0 0 1,-2-2-1,0 1 0,-1-1 1,0-1-1,-2 0 0,0-1 1,2-5 20,-9 15-29,-1 1 0,1-1 1,-1 0-1,1-6 29,-3 11 12,0 0-1,1 1 1,-1-1 0,-1 1-1,1-1 1,0 0 0,-1 1-1,0-1 1,0 1 0,0-1-1,0 1 1,-1-3-12,2 6 10,-1-1 0,1 1 0,0 0 0,0 0 0,0-1-1,0 1 1,0 0 0,-1-1 0,1 1 0,0 0 0,0 0 0,-1 0 0,1-1 0,0 1 0,0 0-1,-1 0 1,1 0 0,0-1 0,0 1 0,-1 0 0,1 0 0,0 0 0,-1 0 0,1 0 0,0 0 0,-1 0-1,1 0 1,0 0 0,0 0 0,-1 0 0,1 0 0,0 0 0,-1 0 0,1 0 0,0 0 0,-1 0-1,1 0 1,0 0 0,-1 0 0,1 0 0,0 1 0,0-1 0,-1 0 0,1 0-10,-13 17 265,-5 24 20,16-33-267,0 1 1,0 0-1,1 0 1,0-1 0,1 1-1,0 0 1,0 0 0,1 0-1,0 0 1,0 0 0,1-1-1,0 1 1,1 0-1,0-1 1,1 2-19,1 0 27,0 1 1,1-1-1,0 0 1,1 0-1,0-1 1,1 0-1,0 0 0,0-1 1,1 0-1,0 0 1,2 1-28,-1-3-38,-1 1 0,2-1 0,-1-1 1,1 0-1,-1 0 0,1-1 0,1 0 1,-1-1-1,0 0 0,1-1 0,2 0 38,-5-1-124,0-1-1,0 0 0,0 0 0,0-1 0,-1 0 1,1-1-1,0 0 0,-1 0 0,1-1 1,-1 0-1,1 0 0,-1-1 0,-1 0 1,1-1-1,2-1 125,-4 2-316,0-1-1,0 1 1,-1-1 0,0-1-1,1 1 1,1-4 316,-2 1-272,-1 1-1,0-1 1,0 0 0,3-8 272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4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0 8474,'-43'9'2968,"18"31"-2575,10 26-538,9 2-119,8 7-288,2 6-352,7 13-784,-3 10 1056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4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1450 4361,'19'-5'696,"0"-1"-1,-1-1 1,0-1 0,0-1-1,-1 0 1,0-1 0,0-1-1,-1 0 1,7-8-696,23-22 484,-2-2 0,12-17-484,188-216 409,-217 242-428,-1-1 1,15-25 18,-31 43-44,-1-1-1,-1 0 1,0 0-1,-1-1 1,-1 0-1,-1 0 0,0-4 45,0-11-199,-2 0-1,-1 0 0,-1-1 0,-2 1 0,-2 0 1,-2-10 199,-2 1-311,-2 2 1,-2-1-1,-1 1 1,-15-30 310,19 52-29,0 0 0,-2 0 0,-1 1 0,-1-1 29,7 12 70,0 1 1,-1-1-1,1 1 1,-2 0 0,1 0-1,-1 1 1,1 0-1,-1 0 1,-1 0-1,-4-1-70,9 4 56,1 1-1,-1 0 1,1 0-1,-1 0 0,0 0 1,1 0-1,-1 1 0,0-1 1,0 1-1,-2 0-55,4 0 13,-1 0-1,1 1 1,0-1-1,0 0 1,0 1 0,0-1-1,0 1 1,0-1-1,0 1 1,0 0-1,0-1 1,0 1 0,1 0-1,-1 0 1,0 0-1,0-1 1,1 1-1,-1 0 1,0 0-1,1 0 1,-1 0 0,1 0-1,-1 0 1,1 0-1,0 0 1,-1 1-1,1-1 1,0 0-13,-2 9 18,0 0-1,1-1 1,0 1 0,0 0-1,1 0 1,1 0 0,0-1-1,1 10-17,6 20 84,9 25-84,-11-41 18,56 181 27,14 51 15,-61-192-50,-2 1 0,-4 0-1,-1 8-9,-1 305-338,-7-363 162,0-9-54,1-1 0,-1 1 0,-1 0 1,1-1-1,-1 1 0,0 0 0,0-1 1,0 1-1,0-1 0,-1 0 0,-1 5 230,-6 0-1071</inkml:trace>
  <inkml:trace contextRef="#ctx0" brushRef="#br0" timeOffset="1">512 730 7538,'40'-11'939,"1"2"0,0 2-1,8 1-938,121-6-236,-132 11 167,0 1 0,19 3 69,-43-1-48,0 0 0,0 0 0,0 1 0,-1 1 0,0 0 0,1 1 1,-2 1-1,2 0 48,-11-4-19,1 1 1,0 0-1,0-1 1,-1 1-1,0 0 0,1 1 1,-1-1-1,0 1 1,-1-1-1,1 1 1,-1 0-1,1 0 1,-1 0-1,0 0 0,-1 0 1,1 1-1,-1-1 1,0 0-1,0 1 1,0-1-1,0 1 1,-1-1-1,0 1 0,0 3 19,-1 11 121,-1 0 0,-1 0 0,-1-1 0,-1 1 0,-2 5-121,-3 16 497,9-35-430,0-1-1,0 1 1,0-1 0,1 1 0,0-1-1,0 1 1,0-1 0,0 1 0,1-1-1,0 1 1,0-1 0,0 1-1,2 3-66,-2-6 17,1 1-1,-1-1 0,1 0 0,0 0 1,0 1-1,0-1 0,0 0 0,0 0 0,1-1 1,-1 1-1,0 0 0,1-1 0,0 0 0,-1 1 1,1-1-1,0 0 0,-1 0 0,1-1 0,0 1 1,0 0-1,0-1 0,0 0-16,6 1-31,1 0 0,-1-1-1,0 0 1,1 0 0,-1-1 0,0-1-1,1 1 1,-1-2 0,8-2 31,5-3-430,0-1 1,0-1-1,7-6 430,49-28-633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4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1 4865,'-10'7'481,"0"2"0,1-1-1,0 1 1,1 1 0,0-1 0,0 2-1,1-1 1,0 1 0,1 0 0,-2 6-481,3-6 109,1 1 0,1-1 0,0 1 0,1 0 0,0-1 0,0 1 1,2 0-1,-1 0 0,1 0 0,1 0 0,1 3-109,0 0-17,2 1 1,0-1-1,0 0 0,2-1 1,-1 1-1,2-1 1,0 0-1,1-1 0,0 0 1,1 0-1,0 0 0,1-2 1,1 1-1,0-1 0,0 0 1,1-1-1,0-1 1,1 0-1,0 0 0,0-1 1,1-1-1,0 0 0,1-1 1,-1-1-1,1 0 0,0-1 1,0-1-1,0 0 1,1-1-1,-1 0 0,1-2 1,0 0-1,-1 0 0,1-1 1,-1-1-1,0-1 0,1 0 1,1-2 16,-8 2-31,0 0-1,0-1 1,-1 0 0,1-1 0,-1 0-1,0 0 1,0-1 0,-1 1 0,0-2-1,0 1 1,0-1 0,-1 0 0,0-1-1,3-4 32,-1-1-18,0-1 0,-1 0 0,-1 0 0,-1-1 0,0 1-1,0-1 1,-2 0 0,2-9 18,1-8-15,5-36 93,-11 68-76,0 0 1,0-1 0,0 1 0,0 0-1,0 0 1,0-1 0,0 1-1,0 0 1,0-1 0,0 1 0,0 0-1,0 0 1,0-1 0,1 1-1,-1 0 1,0-1 0,0 1 0,0 0-1,0 0 1,0-1 0,1 1-1,-1 0 1,0 0 0,0 0 0,0-1-1,1 1 1,-1 0 0,0 0-1,0 0 1,1 0 0,-1-1 0,0 1-1,0 0 1,1 0 0,-1 0-1,0 0 1,1 0 0,-1 0 0,0 0-1,0 0 1,1 0 0,-1 0-1,0 0 1,1 0 0,-1 0-1,0 0 1,0 0 0,1 0 0,-1 0-1,0 0 1,1 0 0,-1 0-1,0 1 1,1-1-3,13 10 51,-12-8-48,14 13-2,0 1 1,-1 0-1,0 1 1,-2 1-1,0 1 1,2 4-2,10 20 12,-2 2 0,3 13-12,-13-28 6,8 31-6,-18-49 25,0 0 0,0 0 0,-1 0 0,-1 1 0,0-1 0,-1 10-25,-2-15 300,-1-14-51,-2-20 62,4 1-306,2 0-1,0-1 1,2 1-1,1 0 1,1 0 0,1 0-1,1 0 1,1 1-1,2 1 1,10-21-5,-17 40-17,0-1 0,1 1-1,-1 0 1,1 0 0,1 0 0,-1 1 0,1-1 0,0 1 0,0 0 0,0 0 0,0 1 0,1 0 0,-1 0 0,4-1 17,-5 2-4,-1 1 1,0 0-1,1 0 1,-1 0-1,1 1 1,0-1-1,-1 1 1,1 0-1,-1 0 1,1 0-1,0 1 1,-1-1-1,1 1 1,-1 0-1,1 0 1,-1 0-1,0 0 1,1 1-1,-1-1 1,0 1-1,0 0 1,0 0-1,0 0 1,0 0-1,0 0 1,-1 1-1,1 0 4,14 16-9,-2 1-1,0 1 1,-1 0-1,-2 1 0,5 11 10,1 1-261,22 29 261,-27-46-246,0 0 1,1-1-1,1-1 0,1 0 0,8 6 246,-18-17-150,-1 1-1,1-1 0,0 0 0,0-1 1,1 0-1,-1 1 0,1-2 0,-1 1 1,1-1-1,0 0 0,0-1 0,0 1 1,0-1-1,0-1 0,0 1 0,0-1 0,0 0 1,2-1 150,-2-1-147,-1 0 0,1-1 1,0 1-1,-1-1 0,0 0 1,0-1-1,0 0 0,0 0 1,0 0-1,-1-1 0,2-1 147,10-11-463,0-1-1,8-11 464,-13 13-68,0 0 1,-1-1-1,0-1 0,-2 1 1,0-2-1,5-14 68,-10 21 651,0-1-1,-1 0 1,-1 0 0,0 0 0,0 0-1,-1-10-650,-1 22 48,0 1 0,0 0 0,0 0 0,0-1 0,0 1 0,1 0 0,-1-1-1,0 1 1,0 0 0,0 0 0,0-1 0,0 1 0,0 0 0,0 0 0,0-1 0,-1 1 0,1 0-1,0 0 1,0-1 0,0 1 0,0 0 0,0 0 0,0-1 0,0 1 0,-1 0 0,1 0-1,0-1 1,0 1 0,0 0 0,0 0 0,-1 0 0,1-1 0,0 1 0,0 0 0,-1 0 0,1 0-1,0 0 1,0 0 0,-1 0 0,1-1 0,0 1 0,0 0 0,-1 0 0,1 0 0,0 0 0,0 0-1,-1 0 1,1 0 0,0 0 0,0 0 0,-1 0 0,1 0 0,0 0 0,-1 1 0,1-1-1,0 0 1,0 0 0,-1 0 0,1 0 0,0 0 0,0 0 0,0 1 0,-1-1 0,1 0 0,0 0-1,0 0 1,0 1 0,-1-1-48,-15 16 400,15-14-289,-152 166 303,136-153-357,17-15-55,0 0 1,0 0-1,0 0 0,0 0 1,0 1-1,-1-1 1,1 0-1,0 0 0,0 0 1,0 0-1,0 0 1,0 0-1,0 0 0,-1 0 1,1 0-1,0 0 1,0 1-1,0-1 0,0 0 1,-1 0-1,1 0 1,0 0-1,0 0 0,0 0 1,0 0-1,0 0 1,-1 0-1,1 0 0,0-1 1,0 1-1,0 0 1,0 0-1,-1 0 0,1 0 1,0 0-1,0 0 0,0 0 1,0 0-1,0 0 1,0 0-1,-1 0 0,1-1 1,0 1-1,0 0 1,0 0-1,0 0 0,0 0 1,0 0-1,0 0 1,0-1-1,0 1 0,0 0-2,0-6 41,1 0 0,0 0 0,0 1 0,1-1 0,0 0 0,2-3-41,13-39-170,3 1 0,21-37 170,-28 59-101,2 1 0,1 1 0,0 0 0,2 1-1,1 1 1,6-5 101,-23 24-6,-1 0-1,1 1 0,0-1 0,0 1 0,0-1 0,0 1 1,0 0-1,1 0 0,-1 0 0,0 0 0,0 0 0,1 1 1,1-1 6,-3 1 0,0 0 1,1 0 0,-1 0-1,0 1 1,0-1 0,1 0 0,-1 1-1,0-1 1,0 1 0,1 0 0,-1-1-1,0 1 1,0 0 0,0-1-1,0 1 1,0 0 0,0 0 0,0 0-1,0 0 1,0 0 0,-1 0-1,1 1 1,0-1 0,-1 0 0,1 0-1,-1 0 1,1 1-1,8 18 29,-1 1 1,-1 0-1,-1 1 1,-1-1-1,0 6-29,0-5 9,12 66 64,-4 2 0,-2 41-73,-1 176 46,-9-254-49,1 14 23,-3-1 0,-8 50-20,7-108 5,2-2 6,0 0 0,-1 0 0,0 0 0,0 0 0,-1 0 0,1-1-1,-1 1 1,-1 0 0,1-1 0,-1 0 0,0 1 0,0-1 0,-1 1-11,2-5 15,1 1 1,0-1-1,-1 0 0,1 0 1,0 0-1,-1 0 0,1-1 0,-1 1 1,0 0-1,1 0 0,-1-1 1,0 1-1,1-1 0,-1 0 0,0 0 1,1 1-1,-1-1 0,0 0 1,0 0-1,1 0-15,-3-1 33,0 0 1,0 0-1,0 0 0,0 0 1,0 0-1,0-1 1,1 0-1,-1 1 1,0-2-34,-6-3 102,0-1 1,1 0-1,0-1 1,0 0-1,-5-7-102,5 6 50,1-1-1,1 0 1,0-1 0,0 0-1,1 0 1,0 0 0,1-1-1,1 0 1,-1 0-1,2 0 1,0 0 0,-1-11-50,2 7-50,1 0 0,1 0-1,0 0 1,1-1 0,1 1 0,1 0 0,0 1 0,1-1 0,1 0 0,2-3 50,12-30-888,15-23 888,39-65-525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5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 7914,'-34'13'2728,"6"12"-2544,41 9-344,13 2-152,8 1-1024,15 12 928</inkml:trace>
  <inkml:trace contextRef="#ctx0" brushRef="#br0" timeOffset="1">475 423 8418,'15'-2'2848,"24"2"-2672,5-5-184,27-14 0,12 0-24,8-13-216,1 0-200,-19-4-760,-18-9-320,-25 5 920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5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260 215 3065,'-9'-4'280,"0"0"1,-1 1 0,0 0-1,0 1 1,0 0-1,0 1 1,0 0 0,0 0-1,0 1 1,0 1 0,0 0-1,0 0 1,0 1-1,-2 0-280,6 0 129,0-1-1,1 2 0,-1-1 0,1 0 0,-1 1 0,1 0 0,0 0 0,0 1 0,0 0 0,1 0 0,-1 0 0,1 0 0,0 0 0,0 1 0,0 0 0,1 0 0,-1 0 0,1 0 0,1 0 0,-2 4-128,1-2 71,0-1 1,1 1-1,0 0 0,1 0 1,-1 0-1,1 0 0,1 0 1,-1 0-1,1 0 0,1 1 1,-1-1-1,1 0 1,0 0-1,1 0 0,-1 0 1,2 2-72,3 3 54,0 0 1,0 0-1,1-1 1,0 0 0,1 0-1,1-1 1,-1 0 0,8 6-55,0-1 31,0-1 1,1 0 0,1-2 0,18 11-32,-26-17 0,-1-1 1,1 0 0,0-1 0,1 0-1,-1 0 1,1-1 0,-1-1 0,1 0-1,0 0 1,0-1 0,0 0 0,0-1-1,0-1 1,0 1 0,-1-2-1,1 1 1,0-1 0,0-1 0,-1 0-1,11-5 0,0-2-81,-1-1 0,0-1 1,0-1-1,-1 0 0,0-2 0,-2 0 0,0-1 0,0-1 0,-2-1 0,0 0 0,-1 0 0,-1-2 0,0 0 0,3-8 81,-11 15-144,0-1 0,0 1 0,-2 0 0,1-1 1,-2 0-1,0 0 0,0 0 0,-1 0 0,-1 0 0,-1 0 0,0-6 144,-5-25-14,-1 1 0,-11-32 14,17 71 57,-5-15 504,6 20-551,0 0-1,0 0 0,0 0 0,0 0 0,0 0 0,0 1 1,0-1-1,0 0 0,0 0 0,0 0 0,0 0 0,-1 0 1,1 0-1,0 0 0,0 0 0,0 0 0,0 0 0,0 0 1,0 0-1,0 0 0,0 0 0,0 0 0,0 0 0,0 0 0,0 0 1,-1 0-1,1 0 0,0 0 0,0 0 0,0 0 0,0 0 1,0 0-1,0 0 0,0 0 0,0 0 0,0 0 0,0 0 1,0 0-1,0 0 0,-1 0 0,1 0 0,0 0 0,0 0 1,0 0-1,0 0 0,0 0 0,0 0 0,0 0 0,0 0 0,0 0 1,0-1-1,0 1 0,0 0 0,0 0 0,0 0 0,0 0 1,0 0-1,0 0 0,0 0 0,0 0 0,0 0 0,0 0-9,1 29 370,11 19-324,3 0 0,1-1 0,10 15-46,-5-10-7,-2 1 0,6 31 7,-18-52-111,-2-1 1,-1 1-1,-1 0 0,-2 0 1,-2 14 110,-2-15-223,-8 29 223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5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 5401,'22'-45'2105,"-31"62"-1265,5 4-344,8 7-40,5 0-8,1 3-160,10-1-120,3-4-128,7-5-40,6-17-480,5-4-552,3-21 640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6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 7322,'-11'38'877,"2"0"1,1 0 0,1 6-878,3-5 31,2 0 0,2 0 0,1 1 0,2-1 0,2 0-1,1 0 1,2-1 0,6 14-31,-9-34 14,1 1-1,1-1 0,1-1 1,0 1-1,1-1 0,1-1 1,5 7-14,-12-19 1,0 1 1,1-1-1,-1 1 1,1-1-1,0 0 1,1-1-1,-1 1 1,1-1-1,-1 0 1,1 0-1,0 0 1,0-1 0,0 1-1,1-1 1,-1-1-1,0 1 1,1-1-1,-1 0 1,1 0-1,0 0 1,-1-1-1,1 0 1,-1 0-1,1 0 1,0-1 0,4-1-2,-2 0-17,-1 0 1,1-1 0,-1 0-1,1 0 1,-1-1 0,0 0-1,0 0 1,-1-1 0,1 0-1,3-4 17,0-1-89,0 0 1,-1-1-1,0 0 0,-1 0 1,0-1-1,-1 0 89,11-23-486,-2 0 0,-1-1 0,10-37 486,8-38-573,11-33 1160,-43 140-504,0 1 0,0-1 0,0 1 0,1-1 0,0 1 0,-1 0 0,1 0 0,0 0 0,1 0 0,-1 0 0,0 0 0,1 1 0,1-2-83,-3 3 25,-1 1-1,1 0 1,0-1 0,0 1-1,-1 0 1,1 0 0,0 0-1,-1 0 1,1-1 0,0 1-1,0 0 1,-1 0 0,1 0-1,0 1 1,0-1 0,-1 0-1,1 0 1,0 0 0,0 0-1,-1 1 1,2-1-25,0 2 26,0-1 0,0 0 1,0 1-1,0-1 0,-1 1 0,1 0 0,0 0 1,-1 0-1,2 1-26,18 29 145,-2 1 1,-1 1 0,-1 1-1,2 10-145,12 26 151,-3-11-42,1 4 32,23 35-141,-51-98-1,14 19 23,-6-19 8,-1-14 12,21-55 61,-8 15-58,2 1 0,27-43-45,-49 93 0,4-5 12,-1-1 0,2 1 0,-1 0 0,1 0 0,-1 1 0,2-1-12,-5 6 6,0-1 0,-1 1 0,1 0 0,0 0 0,0 0 0,0 0 0,0 0 0,0 0 1,0 0-1,0 1 0,0-1 0,0 1 0,0-1 0,0 1 0,1 0 0,-1 0 0,0 0 1,0 0-1,0 0 0,0 0 0,1 1 0,-1-1 0,0 1 0,0 0 0,0-1 0,0 1 0,1 1-6,3 1 7,-1 1 0,1 0-1,-1 0 1,0 0-1,0 1 1,0 0 0,-1 0-1,1 0 1,-1 0-1,-1 1 1,1-1-1,-1 1 1,2 3-7,7 18-141,-1 0-1,5 17 142,-1-1-249,18 37 27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7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27 729 4993,'-4'-6'2086,"4"5"-2093,-1 0-1,1 1 0,-1-1 1,1 0-1,-1 1 0,1-1 1,0 0-1,0 1 1,-1-1-1,1 0 0,0 1 1,0-1-1,0 0 0,0 0 1,-1 0-1,1 1 0,0-1 1,0 0-1,1 0 0,-1 1 1,0-2 7,7-63-521,4-5 521,7-66 11,-17 119 2,23-316 679,-24 328-676,1-4 11,-1-1-1,-1 1 1,0-1 0,0 0-1,-1-2-26,2 12-1,0-1 1,0 0-1,-1 0 0,1 0 0,0 0 1,-1 0-1,1 0 0,0 0 0,-1 0 1,1 1-1,-1-1 0,1 0 0,-1 0 1,0 1-1,1-1 0,-1 0 0,0 1 1,1-1-1,-1 0 0,0 1 0,0-1 1,0 1-1,1 0 0,-1-1 0,0 1 1,0 0-1,0-1 0,0 1 0,0 0 1,0 0-1,0 0 0,0 0 0,0-1 1,0 2-1,0-1 0,0 0 0,1 0 1,-1 0-1,0 0 0,0 0 0,0 1 1,0-1-1,0 0 0,0 1 0,0-1 1,1 1-1,-1-1 0,0 1 0,0 0 1,1-1-1,-1 1 0,0 0 1,-2 1 8,0 0 0,0 1 0,0-1 1,1 1-1,-1 0 0,1 0 0,0 0 0,-1 0 0,1 0 0,1 0 0,-1 0 0,0 1 0,1-1 0,0 1 0,0 0 0,0-1 1,0 1-1,0 0 0,1-1 0,-1 1 0,1 3-8,0 10 174,1 1 1,1 0 0,0-1-1,2 5-174,0 5 202,19 109 706,-13-81-793,20 106 74,-20-118-140,1-1-1,10 21-48,-15-48 2,1-2 0,1 1 0,0-1 0,1 0-1,0-1 1,1 0 0,1 0 0,0-1 0,0 0-1,1-1 1,0-1 0,1 0 0,0 0 0,1-1-1,-1-1 1,1 0 0,3-1-2,-10-3-40,0 0 1,0 0-1,0-1 1,1 0-1,-1-1 0,1 0 1,7 1 39,-11-2-106,0 0 0,0-1 0,0 1 0,0-1 0,0 0 0,0 0 0,0 0-1,0-1 1,0 1 0,0-1 0,-1 0 0,1 0 0,-1-1 0,2 0 106,24-20-638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7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1 448 7850,'6'-5'202,"-1"-1"0,2 1 0,-1 1 0,0-1 0,1 1 0,0 0 1,0 1-1,0 0 0,0 0 0,1 0 0,-1 1 0,1 0 0,2 0-202,4-2 5,160-47-2784,161-71 2779,-304 108-512,0 0 0,-2-2 0,1-2 0,-2 0-1,-1-2 1,0-1 0,1-3 512,-24 20 33,1 0 0,-1-1 0,0 0 0,0 1-1,0-1 1,-1 0 0,0-1 0,0 1 0,0 0 0,0-1 0,-1-1-33,-2 7 34,0 0 0,0-1 0,1 1 0,-1-1-1,0 1 1,0-1 0,0 1 0,0-1 0,0 1 0,0-1 0,-1 1 0,1-1 0,0 1 0,0 0 0,0-1 0,0 1 0,0-1 0,-1 1 0,1-1 0,0 1 0,0 0 0,-1-1 0,1 1 0,0 0 0,-1-1 0,1 1 0,0 0 0,-1-1 0,1 1 0,-1 0 0,1 0 0,0-1 0,-1 1 0,1 0 0,-1 0 0,1 0 0,-1 0 0,1 0-1,0-1 1,-1 1 0,1 0 0,-1 0 0,1 0 0,-1 0 0,1 0 0,-1 0 0,1 1 0,-1-1 0,1 0 0,-1 0 0,1 0 0,0 0 0,-1 0 0,1 1 0,-1-1-34,-3 2 112,0 0 0,0 1-1,1 0 1,-1-1 0,1 1 0,0 0-1,-1 1 1,1-1 0,1 0 0,-1 1-1,0 0 1,1 0 0,0-1 0,0 1-1,0 1 1,0-1 0,1 0 0,-1 0-1,1 2-111,-5 15 291,1 0-1,1 0 0,0 14-290,-1 20 293,3 0 1,3 0-1,5 42-293,7 7 170,16 54-170,-27-145 2,-2-11-3,1 1 0,-1-1 0,0 1-1,1-1 1,0 1 0,-1-1 0,1 1-1,0-1 1,0 0 0,0 1 0,1-1-1,-1 0 1,1 0 0,-1 0 0,2 1 1,-3-3-3,1 0 1,0 1 0,0-1 0,-1 0 0,1 0 0,0 0-1,0 0 1,-1 0 0,1 0 0,0 0 0,0 0 0,-1 0-1,1-1 1,0 1 0,0 0 0,-1 0 0,1-1 0,0 1-1,-1 0 1,1-1 0,0 1 0,-1 0 0,1-1-1,0 1 1,-1-1 0,1 0 0,-1 1 0,1-1 2,22-21-5,-17 15 7,5-5 37,2 0 1,-1 1 0,1 1 0,1 0-1,-1 1 1,2 0 0,-1 1-1,1 0 1,1 2 0,8-3-40,86-17 68,-65 17-51,1-3 0,7-4-17,-38 11 4,0-1-1,-1-1 0,0 0 0,0-1 0,0-1 1,-1 0-1,0-1 0,4-4-3,-2-3-9,1 0-1,-2 0 1,-1-2 0,0 0-1,-1 0 1,-1-1 0,-1-1-1,0 0 1,-2 0 0,-1-1-1,0 0 1,-2 0 0,0 0-1,-1-1 1,-1-10 9,-4-9 18,1 42-17,0 0 0,0 0-1,0-1 1,0 1 0,0 0 0,0 0-1,0 0 1,0-1 0,0 1 0,0 0-1,0 0 1,0-1 0,0 1 0,0 0 0,0 0-1,-1 0 1,1-1 0,0 1 0,0 0-1,0 0 1,0 0 0,0 0 0,0-1-1,-1 1 1,1 0 0,0 0 0,0 0-1,0 0 1,0 0 0,-1 0 0,1-1-1,0 1 1,0 0 0,0 0 0,-1 0-1,1 0 1,0 0 0,0 0 0,0 0-1,-1 0 1,1 0-1,-8 17 36,-2 23-20,1 1 0,3-1 0,1 1-1,2 1 1,1-1 0,5 36-16,-2-61-17,0 0 1,1-1-1,1 1 0,0 0 0,1-1 1,1 0-1,1 0 0,0 0 1,1-1-1,0 0 0,1 0 0,1-1 1,0 0-1,0 0 0,2-1 1,0 0-1,4 3 17,1-2-220,1-1 0,0 0-1,1-2 1,0 0 0,1-1 0,0 0-1,0-2 1,11 3 220,10 0-637,24 2 637,-64-12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9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32 504 8066,'-2'3'198,"-1"-1"-1,1 0 1,-1 1 0,1 0 0,0-1 0,0 1-1,0 0 1,0 0 0,0 0 0,1 0 0,-1 1 0,1-1-1,0 0 1,0 1 0,0-1 0,1 0 0,-1 2-198,0 7-36,0 0 0,1 0 0,1 0 0,0 2 36,-1-10 71,7 44-68,2-1 0,1 0 0,3-1-1,19 44-2,11 42 9,-33-94 12,-1-1-1,-2 1 1,-2 0 0,-1 1 0,-2-1 0,-2 1-1,-1-1 1,-2 1 0,-2-1 0,-7 28-21,5-35 11,3-9-6,-1 0 0,-1 0 1,0-1-1,-2 0 0,-1 0 0,-4 7-5,13-28 1,0 1-1,0-1 1,0 0-1,0 0 0,-1 1 1,1-1-1,0 0 0,0 1 1,0-1-1,0 0 1,0 0-1,-1 1 0,1-1 1,0 0-1,0 0 0,0 0 1,-1 1-1,1-1 1,0 0-1,0 0 0,-1 0 1,1 0-1,0 0 0,0 1 1,-1-1-1,1 0 0,0 0 1,0 0-1,-1 0 1,1 0-1,0 0 0,-1 0 1,1 0-1,0 0 0,-1 0 1,1 0-1,0 0 1,0 0-1,-1 0 0,1 0 1,0 0-1,-1-1 0,1 1 1,0 0-1,0 0 0,-1 0 1,1 0-1,0-1 1,0 1-1,0 0 0,-1 0 1,1 0-1,0-1 0,0 1 1,0 0-1,-1 0 1,1-1-1,0 1 0,0 0 1,0 0-1,0-1 0,0 1 1,0 0-1,0 0 0,0-1 0,-6-23 32,4-22-10,1 0-1,3-1 0,2 1 0,8-38-21,47-188-28,-57 265 26,1-6-2,84-324-429,-42 185-130,16-25 563,-47 144-39,13-26 39,-24 55 11,-1-1 0,1 1 0,0 0-1,0 0 1,0 1 0,0-1 0,1 1-11,-3 2 2,0 0 0,0 0 0,1 0 0,-1 0 1,0 0-1,1 0 0,-1 1 0,1-1 0,-1 0 0,1 1 0,-1-1 0,1 1 1,-1 0-1,1 0 0,0-1-2,0 2-9,0-1-1,0 1 1,0-1 0,0 1 0,0 0 0,0 0-1,0 0 1,0 0 0,0 0 0,-1 0 0,1 0-1,0 1 1,-1-1 0,1 1 0,-1-1 0,1 1-1,-1-1 1,1 1 0,-1 0 0,0 0 0,0 0-1,0 0 1,0 0 0,0 0 9,1 2-20,0 1 0,0-1 0,-1 1 0,1 0 0,-1 0 0,0-1 0,-1 1 0,1 0 0,-1 0 0,0 0 0,0 0-1,0 0 1,0 0 0,-1 0 0,0-1 0,0 1 0,-2 4 20,-4 8-36,0-1-1,-1 1 0,0-1 0,-5 4 37,4-4-24,-32 53 62,3 3 0,3 1 1,-11 41-39,41-101 35,2 0 1,0 0 0,0 0 0,1 2-36,1-12 6,1 1 1,0-1 0,0 0 0,0 1 0,0-1 0,0 1 0,1-1 0,-1 0 0,1 1 0,0-1 0,0 0 0,1 0 0,-1 0 0,0 0 0,1 0 0,0 0 0,0 0 0,0 0-7,1 0 2,1 0 1,-1-1-1,0 1 1,1-1 0,0 0-1,-1 0 1,1-1 0,0 1-1,0-1 1,0 1-1,3-1-2,5 2 10,0-1 0,1 0 0,7-1-10,0-1 6,0-2-1,0 0 0,0-1 1,0 0-1,-1-2 0,0-1 1,0 0-1,0-1 0,0-1 1,-1-1-1,-1 0 0,0-1 1,0-2-1,-1 1 0,0-2 1,-1 0-1,0-1 0,3-4-5,5-11-15,-1 0 0,-2-1-1,-1-1 1,11-24 15,-23 43-6,-2-1 0,1 1 0,-1-2 0,-1 1 1,0 0-1,-1-1 0,-1 0 0,0 0 0,-1 1 0,0-5 6,-1 14 7,0 1 0,0-1-1,0 0 1,-1 1-1,0-1 1,1 1 0,-1-1-1,0 1 1,-1-1 0,1 1-1,-1 0 1,1-1 0,-1 1-1,0 0 1,0 0 0,-1 0-1,1 1 1,-1-1 0,1 0-1,-1 1 1,0 0-1,0 0 1,0-1 0,0 2-1,0-1 1,0 0 0,0 1-1,-1-1 1,1 1 0,-1 0-1,1 0 1,-3 0-7,-2 0 19,1 1-1,-1-1 1,0 2-1,1-1 1,-1 1 0,1 0-1,0 1 1,-1-1 0,1 1-1,0 1 1,0 0-1,0 0 1,0 0 0,-5 4-19,-27 21 67,37-27-65,0 1 1,0-1-1,0 1 1,1 0 0,-1 0-1,1 0 1,-1 0-1,1 0 1,-1 0-1,1 0 1,0 0-1,0 1 1,0-1 0,0 0-1,1 1 1,-1 0-3,1-2 0,0-1 1,0 0-1,0 1 0,0-1 1,1 0-1,-1 1 1,0-1-1,0 0 1,1 1-1,-1-1 1,0 0-1,0 1 0,1-1 1,-1 0-1,0 0 1,1 0-1,-1 1 1,0-1-1,1 0 1,-1 0-1,0 0 0,1 0 1,-1 1-1,1-1 1,-1 0-1,0 0 1,1 0-1,-1 0 1,1 0-1,-1 0 0,0 0 1,1 0-1,-1 0 1,1-1-1,-1 1 0,22-2 2,-19 1-1,55-10 31,17-9-32,-38 9 0,0 2 0,1 1 0,1 3 0,-1 0 0,1 3 0,-33 2 2,1 0 0,0 0-1,-1 1 1,1 0 0,-1 0-1,1 0 1,-1 1 0,0 0-1,1 1 1,-1-1 0,3 3-2,-5-2 2,-1-1 1,1 1-1,-1 0 1,0 0-1,1 1 1,-2-1-1,1 1 1,0-1-1,-1 1 1,1 0 0,-1 0-1,0 0 1,-1 0-1,1 0 1,-1 1-1,1-1 1,-1 0-1,0 3-2,3 26 40,-1 0 0,-1 0 0,-2 1 0,-2 13-40,0-13 50,1 0 0,3 0-1,0 0 1,4 12-50,-4-38 4,0 0 0,1 0-1,0 0 1,0 0 0,0-1-1,1 1 1,1-1 0,-1 0 0,1 0-1,0 0 1,1-1 0,0 0-1,0 0 1,0 0 0,0-1 0,1 0-1,0 0 1,0-1 0,0 0-1,1 0 1,-1 0 0,1-1 0,1 0-4,8 2 2,1 0 1,0 0-1,1-2 1,-1 0-1,1-1 1,-1-1-1,1-1 1,0-1-1,15-2-2,-12-1-14,-1-1 0,0 0-1,0-1 1,0-2 0,-1 0 0,0-1-1,0-1 1,-1-1 0,-1-1-1,0 0 1,-1-1 0,0-1 0,-1-1-1,0 0 1,-1-1 0,-1-1 0,-1 0-1,0-1 1,-1 0 0,1-5 14,-8 13-32,0-1 0,-1 0 0,0-1 0,-1 1 0,0-1 0,-1 0 0,0-2 32,-1 8-8,-1 0-1,1 1 1,-2-1-1,1 0 1,-1 0-1,1 0 0,-1 0 1,-1 1-1,1-1 1,-1 0-1,0 1 0,-1 0 1,1-1-1,-1 1 1,-1-1 8,3 4 2,0 0 0,-1 0 1,1 0-1,-1 1 1,1-1-1,-1 0 0,0 1 1,0-1-1,1 1 1,-1 0-1,0-1 0,-1 1 1,1 0-1,0 0 1,0 0-1,0 1 0,-1-1 1,1 0-1,0 1 1,0-1-1,-1 1 0,0 0-2,-1 0 12,0 1 0,0 0-1,0-1 1,0 1-1,0 1 1,1-1-1,-1 1 1,0-1-1,1 1 1,-1 0-1,1 0 1,-3 2-12,-5 5 39,0 1 1,0 0-1,1 1 1,0 0-1,0 0 1,-6 13-40,-3 5 64,2 0 1,1 2-1,-5 15-64,16-35 3,0 1 1,1 0-1,1 1 0,0-1 0,1 0 0,0 1 0,1 0 0,0-1 1,1 1-1,0 0 0,1 0-3,0-9-2,0 1-1,0-1 1,1 1 0,-1-1 0,1 0-1,0 0 1,0 0 0,1 0 0,-1 0-1,1 0 1,0 0 0,-1-1 0,2 1-1,-1-1 1,0 0 0,1 0 0,0 0-1,-1-1 1,1 1 0,0-1 0,0 0-1,1 0 1,-1 0 0,2 0 2,8 3-30,0-2-1,0 1 1,0-2 0,0 0 0,0-1 0,1 0-1,6-1 31,50-4-478,0-3-1,-1-4 1,0-2-1,-1-3 1,-1-4-1,19-9 479,-54 17-456,-1-2-1,-1-1 1,-1-1-1,0-2 1,-1-1-1,-1-1 1,8-9 456,-17 13-72,-2 0 1,0-1 0,-1-1-1,-1-1 1,-1 0 0,0-1-1,-1-1 1,-2 0 0,0-1-1,6-18 72,-15 34 194,0 0 0,0 0-1,0 0 1,-1 0 0,0 0-1,0-1 1,-1 1 0,0-1-1,0 1 1,-1-5-194,1 9 81,-1 0-1,1 0 1,-1-1 0,0 1 0,0 0-1,0 0 1,0 0 0,0 0 0,0 0-1,0 0 1,-1 0 0,1 0 0,-1 1-1,0-1 1,1 1 0,-1-1 0,0 1-1,0-1 1,0 1 0,0 0 0,0 0-1,0 0 1,0 0 0,0 0 0,0 1-1,-1-1 1,1 1-81,-5-2 92,0 2 0,-1-1 0,1 1 0,0 0 0,0 1 1,0-1-1,0 1 0,0 1 0,0-1 0,0 1 0,0 1 0,0-1 0,1 1 0,-1 0 0,-5 4-92,-15 9 71,1 1 1,1 2-1,-1 2-71,13-11 60,-31 24 7,1 3 0,-6 10-67,36-35 4,1 2 1,1 0 0,1 0-1,-1 1 1,2 0-1,0 0 1,1 1-1,1 1 1,0 1-5,4-11 1,1 1 0,0 0 1,1-1-1,-1 1 0,2 0 0,-1 0 0,1 0 1,0 0-1,1 0 0,0 3-1,0-6 1,0-1 0,0 1 0,1 0 0,0-1 0,-1 1 0,2-1 0,-1 0 0,0 1 0,1-1 0,0 0 0,0-1-1,0 1 1,0 0 0,1-1 0,0 0 0,-1 0 0,1 0 0,2 1-1,9 5 4,1-2-1,-1 0 1,1 0-1,1-2 0,-1 0 1,1 0-1,15 1-3,-10-3 2,0 0-1,1-2 0,-1 0 1,1-2-1,21-2-1,-33 1-9,-1 0 0,1-1-1,-1 0 1,0 0 0,1-1 0,-2 0 0,1-1-1,0 0 1,-1-1 0,0 0 0,0 0 0,-1-1-1,1 0 1,-2 0 0,1-1 0,-1 0 0,0 0-1,0-1 1,-1 0 0,-1 0 0,1-1 0,-2 0-1,4-8 10,1-7-15,-1-1-1,-2 0 0,0-1 0,-2 1 0,-1-1 0,-1 0 0,-1 0 0,-1 0 0,-2-1 16,-8-88-30,-4 0 0,-6 2 0,-12-32 30,24 114 144,-1 1 0,-1 1 1,-14-28-145,23 56 27,0-1 0,0 1 0,0 0 1,-1 0-1,1-1 0,-1 1 0,1 0 0,-1 0 1,0 0-1,0 1 0,0-1 0,0 0 0,0 1 0,0-1 1,0 1-1,-2-1-27,4 2 8,-1 0 0,1 0 1,-1 0-1,1 0 0,-1 0 0,1 0 0,-1 0 1,1 0-1,-1 0 0,1 0 0,-1 0 1,1 1-1,0-1 0,-1 0 0,1 0 0,-1 0 1,1 1-1,-1-1 0,1 0 0,0 1 1,-1-1-1,1 0 0,0 1 0,-1-1 1,1 0-1,-1 1-8,0 1 5,0 0 1,0 0 0,1 0-1,-1 0 1,0 0 0,1 0-1,-1 0 1,1 0 0,-1 0-1,1 0-5,-3 34-2,1 1 1,2-1-1,2 1 0,1-1 0,2 1 0,8 34 2,15 35-5,29 71 5,18 21 3,-61-168-2,1 0 0,2 0 0,0-2 0,2 0 0,6 5-1,-18-25-2,0 0 0,0-1 0,1 1 0,0-2 0,0 1 0,1-1 0,0-1 0,0 1 0,0-1 0,0-1 0,10 3 2,-12-4-6,0-2 1,0 1-1,1-1 0,-1 0 1,0-1-1,1 1 0,-1-2 1,0 1-1,1-1 0,-1 0 1,0 0-1,0-1 0,0 0 0,0 0 1,0-1-1,6-3 6,3-2-19,-1 0 0,1-1 0,-2-1-1,0-1 1,0 0 0,-1-1 0,0 0 0,-1-1-1,0 0 1,-1-1 0,-1 0 0,0-1 0,7-15 19,-5 5-45,-1 0-1,-2-1 1,0-1 0,-2 1 0,-1-2 0,1-15 45,-6 28 206,-6 22 37,-6 28-116,10-22-126,1 1-1,0-1 1,0 1 0,2-1-1,-1 1 1,2-1 0,0 0-1,0 0 1,2 0 0,-1 0-1,2-1 1,-1 0 0,2 0-1,-1 0 1,2-1 0,0 0-1,0 0 1,1-1 0,0 0-1,0 0 1,1-1 0,1-1-1,0 0 1,0 0 0,0-1-1,1 0 1,0-1 0,0 0-1,1-1 1,8 2-1,-17-6-32,-1 1 0,0-2-1,1 1 1,-1 0 0,0-1 0,1 1 0,-1-1-1,1 0 1,-1 0 0,1 0 0,-1-1-1,1 1 1,-1-1 0,3-1 32,-4 1-97,-1 0 0,1-1 1,0 1-1,-1-1 0,1 1 0,-1-1 0,1 0 0,-1 0 1,0 0-1,0 0 0,0 0 0,0 0 0,0 0 1,0 0-1,0 0 0,-1 0 0,1 0 0,-1-1 0,1 1 1,-1 0-1,0 0 0,0-1 0,0-1 97,4-48-761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9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9 5529,'-5'-8'2681,"1"14"-1113,0 9-656,17 17-936,4 4-280,6 5-1200,15 5 1024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29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178 580 7026,'-1'-1'159,"-1"0"1,0 0-1,1 0 1,-1 0 0,0 0-1,0 0 1,0 0 0,1 1-1,-1-1 1,0 1 0,0-1-1,0 1 1,0 0-1,0 0 1,0 0 0,0 0-1,0 0 1,0 0 0,0 1-1,0-1 1,0 0 0,1 1-1,-2 0-159,0 0 69,0 1-1,0 0 1,0 0-1,0 1 1,0-1-1,0 0 1,1 1 0,-1 0-1,1 0 1,0-1-1,0 1 1,-1 1-69,-6 12-101,1 1 1,0 0 0,1 0-1,-3 14 101,8-27 100,-10 30-149,2 1 0,1-1 0,1 2 0,2-1 0,2 1-1,1 0 1,2 5 49,1-35-3,0 0 0,1 1 0,0-1 0,0 1 0,1-1 0,0 0 0,0 0 0,1 0 0,-1 0 0,1 0 0,0-1 0,1 1 0,-1-1 0,1 0 0,2 2 3,0-1-4,1 1 0,1-1 0,-1 0 0,1-1 0,0 0-1,0 0 1,0 0 0,1-1 0,7 2 4,12 3-11,0-2 0,0-1-1,1-1 1,-1-1 0,1-2 0,10-1 11,-14 0-36,0-2 1,0-1-1,0-1 0,8-3 36,-17 3-45,-1-1-1,0-1 0,1 0 0,-2-1 1,1-1-1,-1 0 0,6-4 46,-7 1-48,-1 0 1,0 0-1,-1-1 0,0 0 1,0-1-1,-1-1 0,8-12 48,1-7-71,-1 0-1,13-31 72,-12 17-95,-2-2 1,-2 0 0,-2-1 0,6-47 94,-10 32-302,-3 0 1,-3-1-1,-4-39 302,0 70 219,-3-1 0,0 1 1,-5-15-220,5 36 216,1-1 0,-2 1 1,0 0-1,0 0 0,-1 1 1,-1 0-1,0 0 0,-1 0 1,-7-8-217,14 18 23,-1 0 1,1 1 0,-1-1-1,1 1 1,-1-1 0,0 1-1,1 0 1,-1-1 0,0 1-1,0 0 1,0 0 0,0 0-1,0 1 1,0-1 0,-1 0-24,2 1 3,0 0 1,0 0 0,0 1 0,0-1-1,0 0 1,0 1 0,0-1-1,0 0 1,0 1 0,0-1 0,0 1-1,0 0 1,0-1 0,0 1 0,0 0-1,1-1 1,-1 1 0,0 0-1,1 0 1,-1 0 0,0 0 0,1 0-1,-1 0 1,1 0 0,0 0 0,-1 0-1,1 0 1,0 0 0,-1 0-1,1 0-3,-2 7-4,0-1 0,1 0 0,-1 0 0,2 1 0,-1-1 0,1 0 0,0 1-1,0-1 1,1 0 0,0 1 0,0-1 0,3 7 4,4 12 3,2 0 1,10 21-4,-9-21 14,21 45 13,-3-6 62,-2 2 1,9 40-90,5 70 110,4 81-110,-34-190-17,-3 8-578,-8-74 553,-1 11-670,1-12 668,0-1-1,0 0 1,-1 1 0,1-1-1,0 0 1,-1 1 0,1-1 0,0 0-1,0 0 1,-1 0 0,1 1-1,0-1 1,-1 0 0,1 0-1,0 0 1,-1 0 0,1 0 0,-1 1-1,1-1 1,0 0 0,-1 0-1,1 0 1,-1 0 0,1 0-1,0 0 1,-1 0 0,1 0 0,0-1-1,-1 1 45,-13-1-649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30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 8506,'0'-2'150,"0"0"1,1 0 0,-1 0-1,0 0 1,1 0-1,-1 0 1,1 0-1,0 0 1,0 0 0,-1 0-1,1 0 1,0 0-1,1 0 1,-1 1-1,0-1 1,0 0 0,1 1-1,-1-1 1,1 1-1,0 0 1,-1-1 0,1 1-1,0 0 1,0 0-1,1-1-150,6-1 90,1 0 0,-1 1 0,1 0 0,-1 0 0,10 1-90,-14 0 35,234-17-1207,108 11 1172,-272 6-306,-58 1 234,35 0-559,43 5 631,-59 1-140,-36-5 140,1-1 1,-1 0-1,1 0 0,0 0 0,-1 0 0,1 1 0,-1-1 0,0 0 1,1 1-1,-1-1 0,1 0 0,-1 1 0,1-1 0,-1 0 1,0 1-1,1-1 0,-1 1 0,0-1 0,1 1 0,-1-1 0,0 1 1,0-1-1,1 1 0,-1-1 0,0 1 0,0-1 0,0 1 1,0-1-1,0 1 0,0-1 0,0 1 0,0-1 0,0 1 0,0 0 1,0-1-1,-9 20 100,7-18-83,-24 39 236,3-6 85,1 1 1,-5 17-339,21-41 47,1 1 0,0 0 0,1 0 0,0 0 0,2 0 0,-1 1 0,2-1 0,-1 1 1,2 9-48,0-14 8,1 0 1,0 0 0,1-1 0,0 1 0,0 0 0,1-1 0,0 1 0,0-1 0,1 0-1,0 0 1,1 0 0,-1 0 0,2-1 0,-1 0 0,1 0 0,0 0 0,7 5-9,-5-5-23,1 0 0,0-1-1,1 0 1,0-1 0,0 0 0,0 0 0,0-1 0,1 0 0,0-1 0,-1 0 0,1-1 0,0 0 0,1-1 0,3 0 23,2 0-131,0-2 1,0 0-1,0-1 1,0-1 0,-1-1-1,1 0 1,7-3 130,5-4-591,0-1 1,0-2-1,16-10 591,-30 15-343,1 0 0,-2-2 0,1 1 0,-2-2 0,1 0 343,1-5-315,-1 0 0,-1-1-1,8-13 316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20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1184 2449,'68'-98'460,"-63"92"-570,-1 0 1,0-1 0,0 1 0,-1-1 0,0 0-1,3-7 110,-5 9-134,-1 1 0,1 0-1,-1-1 1,0 1-1,0-1 1,-1 1 0,0-5 134,1 7-33,-1-2 73,0 0 0,-1 0 0,1 0 0,-1 0-1,0 0 1,0 0 0,0 1 0,0-1 0,-1 1 0,1-1-1,-1 1 1,0 0 0,0 0 0,0 0 0,0 1 0,-1-1-1,1 1 1,-4-2-40,-2-2 442,0 1 0,0 1 0,-1 0 1,1 0-1,-1 1 0,0 0 0,-5 0-442,5 1 190,-1 1 0,0 1 0,0 0 0,0 0 0,1 1 0,-1 0 0,0 1 1,1 1-1,-1-1 0,1 1 0,0 1 0,0 0 0,0 1 0,1 0 0,-1 0 0,1 1 0,0 0 0,1 1 1,-4 2-191,2 0 4,1 0 1,0 1 0,0 0 0,1 0-1,0 0 1,0 1 0,1 1 0,1-1 0,0 1-1,1 0 1,0 0 0,1 1 0,0 0-1,1-1 1,-1 10-5,3-18 1,1-1 0,-1 1 0,1-1 1,0 1-1,0-1 0,0 1 0,1-1 0,-1 1 0,1-1 0,0 1 0,0-1 0,0 1 0,0-1 1,0 0-1,1 0 0,0 0 0,0 0 0,-1 0 0,2 0-1,-1-1 1,0 0 0,1-1-1,-1 1 1,0-1 0,1 1 0,-1-1 0,1 0-1,0 0 1,-1-1 0,1 1 0,0 0 0,0-1-1,0 0 1,-1 1 0,1-1 0,0 0 0,0-1-1,0 1 1,-1 0 0,1-1 0,0 0 0,0 1-1,-1-1 1,3-1-1,14-5 9,0-1 0,0 0 0,-1-1 0,0-1-1,5-5-8,88-65 11,-70 49-26,-32 24-7,1 0 1,0 1-1,0 0 0,2 0 22,-10 5-29,1 0 0,0 0 0,0 0 0,0 0 1,0 0-1,0 0 0,1 1 0,-1-1 0,0 1 0,0 0 0,0 0 0,0 0 0,0 1 0,1-1 0,-1 1 0,0 0 0,0 0 29,-1-1-18,-1 1 0,0 0 0,1-1 0,-1 1 0,0 0 0,0 0 0,0 0 0,0 0 0,0 0 0,0 0 0,0 0 0,0 0 0,0 0 0,0 0 0,0 1 0,-1-1 0,1 0 0,-1 1 0,1-1 0,-1 0 0,1 1 0,-1-1 18,2 34-109,-1-5 110,-1-29 4,1 0-1,-1 0 1,1 0-1,0-1 1,-1 1 0,1 0-1,0 0 1,-1-1-1,1 1 1,0-1-1,0 1 1,0 0-1,0-1 1,-1 1-1,1-1 1,0 0-1,0 1 1,0-1-1,0 0 1,0 1 0,0-1-1,0 0 1,0 0-1,0 0 1,0 0-1,0 0 1,0 0-1,0 0 1,0 0-1,0-1 1,0 1-1,0 0 1,0-1-1,0 1-4,39-12 121,-39 11-114,22-9 17,-1-1 1,-1-2 0,0 0-1,6-5-24,0-1-38,25-12 38,-50 29-3,0 1 0,1 0 0,-1 0 0,0-1 0,1 1 0,-1 1 0,1-1 0,-1 0 0,1 1 0,-1-1 0,1 1 1,-1 0-1,1 0 0,0 0 0,-1 0 0,1 0 0,-1 0 0,1 1 0,-1-1 0,1 1 0,-1 0 0,1 0 0,-1 0 0,3 1 3,-3 0-3,0 1 0,1-1 0,-1 1 0,0 0 0,0 0 0,0-1 0,-1 1 0,1 0 1,-1 1-1,0-1 0,0 0 0,0 0 0,0 0 0,0 1 0,-1-1 0,1 0 0,-1 1 0,0 1 3,1 49 70,2-54 152,4-8-77,5-11 53,-1 1-128,0 0 1,1 0 0,1 2 0,0 0 0,2 0-71,-7 8-12,0 0 1,0 1-1,1 0 0,0 0 0,0 1 0,1 0 0,0 1 0,0 0 0,0 1 1,6-2 11,-12 5-9,0-1 1,1 2-1,-1-1 1,1 0-1,-1 1 1,1 0 0,-1 0-1,1 0 1,-1 1-1,1-1 1,-1 1 0,1 0-1,-1 0 1,0 1-1,0-1 1,4 3 8,3 2-8,0 1-1,0 1 1,-1-1 0,0 2 0,0 0 8,-2-2-3,0 0 1,1 0 0,0 0 0,0-1-1,1-1 1,1 1 2,7 2-3,1-1 1,0-1-1,0-1 0,1-1 0,-1 0 0,1-1 1,17-1 2,-25-2-9,-1 0 1,0-1 0,0-1 0,1 0 0,-1 0-1,0-1 1,-1-1 0,1 1 0,0-2-1,-1 0 1,0 0 0,0-1 0,-1 0-1,2-1 9,36-29-73,-2 1 13,2 2 0,1 2 0,16-6 60,-46 31 44,-18 6-40,0 0 0,0 0 0,0 0 1,0 0-1,1 0 0,-1 0 0,0 0 0,0 0 0,0 0 1,0 1-1,0-1 0,1 0 0,-1 0 0,0 0 0,0 0 1,0 0-1,0 0 0,0 0 0,0 0 0,0 1 0,0-1 1,1 0-1,-1 0 0,0 0 0,0 0 0,0 0 0,0 1 1,0-1-1,0 0 0,0 0 0,0 0 0,0 0 0,0 0 1,0 1-1,0-1 0,0 0 0,0 0 0,0 0 0,0 0 1,0 1-1,0-1 0,0 0 0,0 0 0,-1 0 0,1 0 1,0 0-1,0 0 0,0 1 0,0-1-4,-18 24 402,3-9-294,-1-2 1,-1 0-1,0-1 1,-12 6-109,7-4 31,0 1 0,-16 14-31,32-23 12,0 0 0,0 0 0,1 0 0,0 0 0,0 1 0,1 0 0,0 0 0,0 0 0,0 0 0,1 1 0,0 0-12,2-4 2,0 0 0,0 0 1,1 0-1,-1-1 0,1 1 1,0 0-1,0 0 0,1 0 1,-1 0-1,1 0 0,0 0 1,0-1-1,0 1 1,0 0-1,1-1 0,-1 1 1,1-1-1,0 1 0,0-1 1,0 0-1,1 0 0,-1 0 1,1 0-1,0 0 0,1 0-2,1 3 1,1-1 0,0 0 0,1-1 0,-1 0 0,1 0 0,0 0 0,0-1-1,0 0 1,0 0 0,1-1 0,-1 0 0,4 1-1,-1-2-2,0-1 0,0 0 1,0 0-1,0-1 0,0-1 0,0 0 0,0 0 1,0-1-1,0 0 0,-1 0 0,0-1 0,1 0 1,-1-1-1,-1 0 0,1-1 0,7-5 2,7-8 4,-1 0 1,0-1-1,-1-1 0,-2-1 0,4-5-4,-8 8 1,-1-1 0,0 0 0,-2 0 0,0-2 0,-2 1-1,0-2 1,-1 1 0,-2-1 0,0 0 0,-1-1 0,-2 0 0,0 1 0,-1-2 0,-2 1-1,0 0 0,-5-38 5,-2 0-1,-4 1 0,-1 0 0,-4 0 1,-11-28-5,11 43 19,-1 1 1,7 24-11</inkml:trace>
  <inkml:trace contextRef="#ctx0" brushRef="#br0" timeOffset="1">1925 143 10457,'2'15'6,"5"27"-6,29 102 2,-30-125-2,27 91-11,6-1-1,4-3 1,4-1 0,39 57 11,-64-122-8,72 126-1406,37 41 1414,-52-104-460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30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0 7218,'-9'0'363,"1"0"1,-1 1-1,1 0 1,-1 0 0,1 1-1,0 0 1,0 1-1,-5 1-363,9-2 62,-1 1 0,1-1-1,0 1 1,0 0 0,0 0-1,0 0 1,1 0 0,-1 0 0,1 1-1,0 0 1,0 0 0,0 0-1,0 0 1,1 0 0,-2 3-62,0 4 20,1-1 1,0 1 0,0 0-1,1-1 1,0 1-1,1 0 1,0 0 0,1 0-1,0 0 1,0 1 0,2 2-21,2 15 3,1 0 1,2-1-1,8 22-3,6 12 0,4-2 0,2-1 1,2-1-1,3-1 0,3-2 0,1-1 0,7 2 0,-33-43 0,1-1 1,0 0-1,0-1 0,2 0 0,-1-1 0,1 0 0,7 2 0,-14-8 0,0-1-1,1 0 1,0 0-1,-1 0 1,1-1-1,0 0 1,1-1 0,-1 0-1,0 0 1,0 0-1,0-1 1,1 0-1,-1 0 1,0-1 0,0 0-1,1 0 1,3-2 0,4-2-8,0-1-1,-1 0 1,0-1 0,0-1 0,-1 0 0,0-1 0,0-1-1,-1 0 1,0 0 0,-1-1 0,0 0 0,-1-1 0,6-10 8,6-8-15,-1-2 1,-2-1 0,-2 0 0,0-1-1,0-6 15,40-121 163,-53 155-53,-3 13-52,-3 23-34,2-25-27,-3 30-5,2-1-1,1 0 1,2 1-1,2-1 1,1 0-1,1 0 1,2-1-1,5 14 9,-9-36-4,1 0 0,-1 0 0,2-1 0,2 4 4,-6-10-1,1 0-1,-1-1 1,1 1 0,0-1 0,1 0 0,-1 1 0,0-2 0,1 1 0,0 0 0,0-1 0,0 1 0,0-1 0,0 0 1,-3-2 0,1 1 1,-1-1 0,1 1-1,-1-1 1,0 0 0,1 0-1,-1 1 1,1-1-1,-1 0 1,1 0 0,-1-1-1,1 1 1,-1 0 0,1 0-1,-1-1 1,0 1 0,1-1-1,-1 1 1,1-1-1,-1 0 1,0 1 0,0-1-1,1 0 1,-1 0 0,0 0-1,0 0 1,0 0-1,0 0 1,0 0 0,0 0-1,0 0 1,0-1 0,-1 1-1,1 0 1,0-1 0,-1 1-1,1 0 1,-1-1-1,5-9 5,-1-1-1,-1 1 1,0-1 0,1-10-5,0 4-1,5-25 16,4-16 5,15-40-20,-22 83-1,-1 1 0,2 0 1,0 0-1,1 0 1,1 1-1,0 0 0,1 0 1,6-6 0,-13 18-1,-1-1-1,1 1 1,-1-1 0,1 1-1,0 0 1,-1 0 0,1 1 0,0-1-1,1 0 1,-1 1 0,0 0-1,0 0 1,1 0 0,-1 0 0,1 0 1,-1 1-2,-1 0 1,1 0 0,0 0-1,0 1 1,-1-1 0,1 1-1,0-1 1,-1 1 0,1 0 0,0 0-1,-1 0 1,1 1 0,-1-1-1,0 0 1,1 1 0,-1 0-1,0-1 1,0 1 0,2 2 1,5 6-6,-1 0 0,0 0 0,0 1 0,-1 0 0,0 1 0,-1 0 0,1 3 6,11 27-1,3 19 1,22 92 3,-23-78-2,7 14-1,-24-82 0,-2-3 1,0 0 0,1 0 0,0 0 0,0 0 0,0 0 0,0 0 0,1 0-1,-2-3 0,-1 0 1,1 0-1,0-1 1,-1 1-1,1 0 1,0-1-1,0 1 1,0-1-1,0 1 1,0-1-1,-1 0 1,1 1-1,0-1 0,0 0 1,0 1-1,0-1 1,0 0-1,0 0 1,0 0-1,0 0 1,0 0-1,0 0 1,0 0-1,0 0 1,0-1-1,0 1 1,0 0-1,0-1 0,0 1 1,0 0-1,0-1 1,0 1-1,0-1 1,0 0-1,13-8 4,0-1 1,-1-1-1,0 0 1,0 0-1,-1-2 1,-1 1-1,10-15-4,11-18 23,21-40-23,1-18 13,-34 62 42,1 0 0,13-14-55,-11 27 83,-22 27-78,0 0 0,-1 0 0,1 1 0,0-1 0,0 0 0,0 1-1,0-1 1,0 1 0,0-1 0,0 1 0,0-1 0,0 1 0,0 0 0,0 0 0,0-1 0,0 1 0,0 0 0,0 0 0,0 0 0,0 0 0,0 0 0,0 0 0,1 0 0,-1 1 0,0-1 0,0 0 0,0 1 0,0-1-5,0 1 3,0 0 1,0 0-1,0 0 1,0 0-1,0 0 1,0 0-1,0 0 1,0 0-1,-1 0 1,1 0-1,0 1 1,-1-1-1,1 0 1,-1 1-1,1-1 1,-1 0-1,0 1 1,0-1-1,1 1-3,2 17-75,-1 0-1,0 0 1,-2 1 0,0-1-1,-1 0 1,-3 18 75,-5 5-182,-9 24 182,18-65-1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5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232 194 3209,'-4'0'174,"1"0"1,-1 0-1,0 0 1,1 0-1,-1 1 1,1 0-1,-1 0 1,1 0-1,-1 0 1,1 0-1,0 1 1,0 0-1,-1-1 1,1 1-1,0 0 1,1 1-1,-1-1 1,0 0-1,1 1 1,-1 0-1,1-1 1,0 1-1,-2 3-174,-7 10 15,0 1 0,2 0 0,0 0 0,0 2-15,4-7 166,-14 30-95,1 0 0,3 1-1,1 1 1,2 1 0,2 0-1,-1 26-70,10-60 5,0 0-1,1-1 0,0 1 1,1 0-1,0 0 0,1-1 1,0 1-1,0-1 0,1 1 0,1-1 1,1 3-5,-2-7-1,0-1 0,0 1 0,1-1 0,-1 0 0,1 0 0,0 0 0,0 0 1,1-1-1,0 0 0,-1 0 0,1 0 0,1 0 0,-1-1 0,0 0 0,1 0 0,0-1 0,-1 1 0,1-1 1,0 0-1,0-1 1,8 2 1,-1-1-1,0-1 1,1 0 0,-1-1 0,1-1 0,-1 0 0,0-1 0,1 0 0,-1-1 0,0 0-1,-1-1 1,1 0 0,7-5-1,1 0 41,-1-2 0,0 0 0,0-1 0,-1-1-1,-1-1 1,0 0 0,10-12-41,-13 9 35,0-1-1,-2 0 1,0 0 0,0-2-1,-2 0 1,-1 0 0,0-1-1,-1 0 1,-2 0 0,0-1-1,-1 0 1,-1-1-1,0-11-34,-1 3 29,-1-1 0,-2 1 0,-1-1 0,-2 1-1,-1-1 1,-1 1 0,-2 0 0,-1 0 0,-5-12-29,9 31 6,-2 0 1,1 0 0,-1 0 0,-1 1 0,0 0 0,-1 0-1,0 1 1,-6-7-7,13 16-4,-1 0 0,-1 0-1,1 0 1,0 0 0,0 0 0,0 0-1,0 0 1,-1 0 0,1 1-1,0-1 1,-1 0 0,1 1 0,-1-1-1,1 1 1,-1-1 0,1 1-1,0 0 1,-1 0 0,0-1 0,1 1-1,-1 0 1,1 0 0,-1 1-1,1-1 1,-1 0 0,1 0 0,-1 1-1,1-1 1,0 1 0,-1-1-1,1 1 1,-1 0 0,1 0 4,-3 2-55,0 0 1,0 1 0,1-1-1,-1 1 1,1 0 0,0 0-1,0 0 1,-2 4 54,-1 2-150,0 0 0,1 1 0,0 0 0,-1 4 150,-17 72-361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6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7 125 5689,'-1'0'100,"1"0"1,0 0-1,-1 0 0,1 0 0,0-1 0,0 1 0,-1 0 0,1 0 1,0 0-1,-1 0 0,1 0 0,0-1 0,0 1 0,0 0 1,-1 0-1,1 0 0,0-1 0,0 1 0,0 0 0,-1 0 1,1-1-1,0 1 0,0 0 0,0 0 0,0-1 0,0 1 0,-1 0 1,1 0-1,0-1 0,0 1 0,0 0 0,0-1 0,0 1 1,0 0-1,0-1 0,0 1 0,0 0 0,0 0 0,0-1 0,1 1 1,-1 0-1,0-1-100,4-13-582,-4 12 842,1 0-263,0 0-1,0-1 1,1 1 0,-1 0 0,0 0-1,1 0 1,0 0 0,-1 1-1,1-1 1,0 0 0,0 1 0,0-1-1,0 1 1,0-1 0,0 1-1,0 0 1,1 0 0,-1 0 0,2 0 3,18-11-30,56-31-78,-74 41 95,1 1 1,-1-1-1,0 1 1,1-1-1,-1 1 1,0 1-1,1-1 0,-1 1 1,1 0-1,0 0 1,-1 0-1,1 0 1,-1 1-1,1 0 0,-1 0 1,0 0-1,1 0 1,-1 1-1,0-1 1,0 1-1,0 0 0,0 1 1,0-1-1,0 1 1,-1 0-1,3 1 13,1 4-9,1-1-1,-1 1 0,-1 1 1,1-1-1,-2 1 0,1 1 1,-1-1-1,0 1 1,2 7 9,-1-1 8,1 0 0,0-1 0,1 0 0,1-1 0,0 0 0,1 0 0,7 7-8,-10-14 0,0 0-1,1 0 1,0 0 0,1-1 0,0 0 0,-1-1 0,2 0 0,-1 0 0,0-1 0,1 0-1,0-1 1,10 2 0,-5-2-140,0-1 0,0-1 0,0 0 0,0-1 0,0-1 0,0 0 0,0-1 0,0-1 0,0 0 0,-1-1 0,10-4 140,47-16-514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6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0 6153,'-38'20'2041,"4"14"-2041,6 13-16,9 6 32,8 9 104,5-1 64,6 5 8,6-2-32,11-6-56,9-1-32,14-14-32,7-3-16,13-18-8,0-7-8,3-13-160,1-9-328,5-10-1009,-3-4 953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6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15 6825,'-17'2'2393,"0"15"-2065,13 13-288,4 8-24,13 18 0,0 1 0,1 13-8,8-1 8,-3 3 0,4-2-16,-12-6-344,-9-2-400,-6-13-985,-5-4 1033</inkml:trace>
  <inkml:trace contextRef="#ctx0" brushRef="#br0" timeOffset="1">80 66 5849,'-1'-2'93,"1"-1"-1,0 1 1,0-1 0,0 1-1,0 0 1,0-1-1,1 1 1,-1-1-1,1 1 1,-1 0-1,1-1 1,0 1 0,0 0-1,0 0 1,0 0-1,1 0 1,-1 0-1,0 0 1,1 0 0,-1 0-1,1 0 1,0 1-1,0-1 1,0 1-1,-1-1 1,1 1 0,1 0-1,-1-1 1,0 1-1,0 0 1,0 1-1,1-1 1,-1 0 0,0 1-1,1-1 1,-1 1-1,0-1 1,1 1-1,1 0-92,9-1 2,0 1-1,-1 0 0,1 1 1,0 1-1,-1 0 1,1 0-1,-1 1 0,1 1 1,9 4-2,0 1 0,-1 0 1,0 2-1,0 1 1,16 12-1,-27-17-1,-1 1 1,0 0-1,-1 0 0,0 1 1,0 0-1,-1 0 0,0 1 0,0 0 1,-1 0-1,-1 1 0,0-1 1,0 1-1,-1 0 0,0 1 0,-1-1 1,0 0-1,-1 1 0,0 1 1,-1 0-1,0 1 0,-1 0 0,-1-1 0,0 1 0,0 0 0,-1-1 0,-1 1-1,0-1 1,-1 0 0,-1 0 0,0 0 0,-1 0 0,0-1 0,-1 0 0,-4 6 1,-7 5-119,-1-1 0,-1-2 0,0 1 0,-2-2 0,0-1 0,-13 7 119,-12 13-273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8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11 3177,'-1'-1'100,"1"1"0,-1-1 0,0 0 0,1 0 0,-1 1 1,0-1-1,1 1 0,-1-1 0,0 0 0,0 1 0,0-1 0,1 1 1,-1 0-1,0-1 0,0 1 0,0 0 0,0-1 0,0 1 0,0 0 1,0 0-1,0 0 0,1 0 0,-2 0-100,0 0 132,-1 0 0,0 0-1,0 1 1,0-1 0,1 1 0,-1 0 0,0 0 0,-1 1-132,-5 2 222,0 1 0,1 0 1,0 0-1,-7 7-222,5-3 81,0 1 1,0 1-1,2 0 0,-1 0 0,1 1 1,1 0-1,0 0 0,1 1 0,0 0 0,1 0 1,0 0-1,1 1 0,1-1 0,-1 6-81,-1 11 69,1 0-1,1 0 1,2 0 0,1 0-1,1 1 1,3 7-69,-3-23 15,2-1 1,0 0 0,0-1 0,2 1 0,-1 0-1,2-1 1,0 0 0,0 0 0,1-1 0,1 0-1,0 0 1,8 8-16,-8-11 5,1 0 0,0-1-1,0 0 1,1-1 0,0 0-1,0 0 1,0-1 0,1-1-1,0 0 1,0 0 0,0-1 0,1 0-1,0-1 1,-1-1 0,7 1-5,-6-1 1,1-2 0,0 1 0,-1-2 0,1 1 0,0-2 1,-1 0-1,1 0 0,-1-1 0,1-1 0,-1 0 0,0-1 1,-1 0-1,1-1 0,-1 0 0,0 0 0,-1-2 0,1 1 0,-1-1 1,3-4-2,-2 1 3,1-1 0,-2 0 1,1 0-1,-2-1 0,0 0 1,0-1-1,-2 0 0,1-1 1,-2 1-1,0-1 0,-1-1 1,0 1-1,-1-1 0,-1 1 1,0-5-4,-1 1 38,-1-1 1,0 0 0,-2 1 0,-2-16-39,3 29 37,-1 0 0,0-1 0,-1 1 1,1 0-1,-1 0 0,0 0 0,-1 0 1,0 1-1,0-1 0,0 1 0,0-1 1,-1 1-1,0 0 0,0 0 0,0 1 0,-2-2-37,2 4 37,1 0 0,-1 0 0,0 0 0,0 0 0,1 1 0,-1 0 0,0 0 0,0 0 0,0 0 0,0 0 0,0 1 0,0 0 0,-1 0 0,1 0 0,-4 1-37,6-1 7,0 0 1,-1 0-1,1 1 0,0-1 0,0 1 0,0-1 0,0 1 0,0 0 1,-1 0-1,1 0 0,1 0 0,-1 0 0,0 1 0,0-1 0,0 0 1,1 1-1,-1 0 0,0-1 0,1 1 0,0 0 0,-1-1 0,1 1 1,0 0-1,0 0 0,0 0 0,0 0 0,0 1 0,1-1-7,-1-1 1,1 0-1,0 0 0,0 0 0,0 0 0,0 0 1,0 0-1,0-1 0,1 1 0,-1 0 1,0 0-1,0 0 0,1 0 0,-1 0 0,0 0 1,1 0-1,-1-1 0,1 1 0,-1 0 1,1 0-1,0 0 0,-1-1 0,1 1 1,0 0-1,-1-1 0,1 1 0,0-1 0,0 1 1,0-1-1,0 1 0,-1-1 0,1 0 1,0 1-1,0-1 0,0 0 0,0 1 0,4 0 0,0 0 0,-1 0 0,1 0 0,0-1 0,0 1 0,2-1 0,29-3-4,0-1-1,-1-2 0,0-2 1,25-8 4,26-5-6,-84 20 6,21-4 2,0 1-1,-1 0 1,2 2 0,-1 0-1,1 2-1,-21 0 1,-1 0-1,1 0 0,0 0 1,0 0-1,0 1 0,0 0 1,-1-1-1,1 1 1,0 0-1,0 0 0,-1 0 1,1 0-1,-1 1 0,1-1 1,-1 1-1,0 0 0,0-1 1,1 1-1,-1 0 0,0 0 1,0 1-1,-1-1 1,1 0-1,0 1 0,-1-1 1,0 1-1,1-1 0,-1 1 1,0-1-1,0 1 0,-1 0 1,1 0-1,0-1 0,-1 1 1,0 0-1,1 0 1,-1 0-1,0 0 0,-1 0 1,1-1-1,-1 2 0,-2 16 4,0-1 0,-2 1 1,-1-1-1,0-1 0,-1 1 0,-1-1 1,-6 10-5,0 1 21,2 1 1,0 2-22,11-28 3,-1 0 0,1 0 0,0 0-1,0 0 1,1 0 0,-1 0 0,1 0-1,0 0 1,0 0 0,1 0 0,-1 0 0,1 1-1,-1-1 1,1 0 0,1-1 0,-1 1-1,1 0 1,1 3-3,-1-4 2,1 1 0,0-1 0,0 0 0,0 0 0,0 0 0,1 0 0,-1 0 0,1-1 0,0 0 0,0 0 0,0 0 0,0 0 0,0 0 0,0-1 0,0 0 0,1 0 0,-1 0-2,13 2-2,-1 0 0,1-1-1,-1-1 1,1-1-1,0 0 1,-1-2 0,1 1-1,-1-2 1,1 0-1,-1-1 1,0-1 0,-1-1-1,1 0 1,-1 0-1,3-3 3,11-7-95,-1-1 0,-1-1 0,0-1 0,-1-1 0,-2-2 0,0 0 0,5-8 95,-21 23-34,0-2 0,-1 1 1,0-1-1,0 0 0,-1 0 0,0-1 1,-1 0-1,0 0 0,0 0 0,0-2 34,-5 10 0,1 0 0,0 0 0,-1 0 0,1 0 0,-1 0 0,0 0 0,0 0 0,0 0 0,0 0 0,0 0 0,0 0 0,0 1 0,0-1 0,-1 0 0,1 0 0,-1 0 0,0 0 0,1 0 0,-1 0 0,0 1 0,0-1 0,0 0 0,0 1 0,-1-1 0,1 1 0,0-1 0,-1 1 0,1-1 0,-1 1 0,1 0 0,-1 0 0,0 0 0,1 0 0,-1 0 0,0 0 0,0 0-1,0 1 1,1-1 0,-1 1 0,0-1 0,0 1 0,0 0 0,0-1 0,0 1 0,0 0 0,0 0 0,0 1 0,0-1 0,0 0 0,0 1 0,-1 0 0,-6 1 26,1 0 0,-1 1 0,1 1 0,0-1 0,0 1 0,1 1 0,-1-1 0,1 1 0,0 1 0,0-1 0,1 1 0,-1 1 0,1-1 0,1 1 0,-1 0 0,1 0-1,0 0 1,1 1-26,0-3 12,1 1-1,0 0 0,0 0 0,0 0 0,1 0 1,-1 0-1,2 1 0,-1-1 0,1 1 0,0-1 1,0 1-1,0-1 0,1 1 0,0 0 0,1-1 1,0 1-1,0 0 0,0-1 0,0 0 0,1 1 1,0-1-1,1 0 0,-1 0 0,2 1-11,-1-2 2,1-1 0,0 1-1,0-1 1,1 0 0,-1 0 0,1 0-1,0-1 1,0 0 0,0 0 0,0 0-1,0 0 1,1-1 0,-1 0-1,1 0 1,0 0 0,0-1 0,0 0-1,2 0-1,10 1 6,0 0 0,1-1 1,-1-1-1,1-1 0,6-1-6,-2-1 0,0-1 0,0-1 1,0-1-1,-1 0 0,0-2 0,0-1 1,-1 0-1,0-2 0,-1 0 1,0-2-1,0 0 0,-2-1 1,18-16-1,-30 24-1,0 0 1,-1-1 0,0 1-1,0-1 1,0 0 0,-1-1-1,0 1 1,0-1 0,-1 0-1,2-6 1,-3 9 0,-1 0 0,0 0 0,-1 0 0,1 0 0,-1-1 1,0 1-1,0 0 0,-1 0 0,1 0 0,-1 0 0,0 0 0,-1 0 0,1 0 0,-1 0 0,0 0 0,0 0 0,0 1 0,-2-3 0,-2 0 1,1 0 1,-2 0-1,1 0 0,-1 1 1,0 0-1,0 0 1,0 1-1,-1 0 0,0 0 1,0 0-1,0 1 0,-1 1 1,1-1-1,-1 2 1,0-1-1,0 1-1,-1-1 5,-1 1 1,1 0-1,-1 1 1,1 0-1,-1 0 1,1 1-1,-1 1 1,0 0-1,1 0 1,-1 1-1,1 0 1,0 1-1,-10 4-5,15-5 4,0 0 0,1 1 0,-1 0 0,1 0-1,0 0 1,0 1 0,0-1 0,0 1 0,0 0 0,1 0-1,0 0 1,-2 3-4,4-4-5,-1 0-1,1-1 0,-1 1 1,1 0-1,0 0 1,0 0-1,1 0 0,-1 0 1,0 1-1,1-1 1,0 0-1,0 0 0,0 0 1,0 0-1,0 0 1,1 0-1,-1 1 0,1-1 1,0 0-1,0 0 1,0 0-1,1 0 6,1 3-83,1-1 0,-1 1 0,1-1 1,0 0-1,1-1 0,-1 1 0,1-1 0,0 0 0,0 0 1,0 0-1,1-1 0,0 1 0,-1-1 0,1-1 0,0 1 1,0-1-1,1 0 83,9 3-421,1-1 0,-1 0 0,0-1 1,1-1-1,0-1 0,3 0 421,58-5-1055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8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102 162 5721,'0'-3'271,"0"0"0,-1-1-1,0 1 1,0 0 0,0 0-1,0 0 1,0 0 0,-1 0-1,1 0 1,-1 0 0,0 1 0,0-1-1,0 1 1,0-1 0,0 0-271,0 2 71,1 0 1,-1-1 0,0 1-1,1 0 1,-1 0 0,0 0 0,0 0-1,0 0 1,0 0 0,0 0-1,0 1 1,0-1 0,0 1 0,0-1-1,0 1 1,0 0 0,0 0-1,0 0 1,0 0 0,0 0 0,0 0-1,0 1 1,0-1 0,0 1-1,-1 0-71,1-1 9,1 1 0,-1 0 0,0 0 0,1 0 0,-1 0 0,0 0 0,1 0 0,-1 0 0,1 1 0,0-1 0,-1 0 0,1 1 0,0 0 0,0-1 0,0 1 0,0 0 0,0-1 0,0 1 0,0 0 0,1 0 0,-1 0 0,1-1 0,-1 1 0,1 0 0,0 0 0,-1 0 0,1 0 0,0 0 0,0 0 0,1 0 0,-1 0 0,0 0 0,1 0-9,1 9-4,0 0-1,1 0 1,1 0 0,0-1-1,2 4 5,11 20-23,2 0 0,2-1-1,1-1 1,1-1 0,9 7 23,3 6-192,27 44 192,-59-83-14,0 0 0,0 1 0,0-1 0,-1 0 0,0 1 0,0 0 0,-1-1 0,1 1 0,-1 0 0,0 0 0,-1 2 14,0-5-2,0 0 0,0 1 0,-1-1-1,0 0 1,1 0 0,-1 0 0,0 0 0,-1-1-1,1 1 1,0 0 0,-1 0 0,0-1 0,1 1-1,-1-1 1,0 1 0,0-1 0,-1 0 0,1 0-1,0 0 1,-1 0 0,-2 2 2,-1 0 6,0-1-1,-1 1 1,1-1-1,-1 0 1,0 0-1,0-1 0,0 0 1,-1 0-1,-6 0-5,10-2 5,0 1 0,0-1-1,1 0 1,-1 0 0,0 0-1,0 0 1,0-1 0,0 0-1,0 0 1,0 0-1,0 0 1,1 0 0,-1-1-1,0 0 1,1 0 0,0 0-1,-1 0 1,1 0-1,0-1-4,1 1 2,0 1 1,0-1-1,1 0 0,0 0 0,-1-1 0,1 1 0,0 0 0,0 0 0,0-1 0,0 1 0,0 0 0,1-1 0,-1 1 0,1-1 0,-1 1 0,1-1 0,0 1 0,0-1 0,0 1 0,0-1 0,1 1 0,0-3-2,1-4 1,1 1-1,-1-1 0,2 1 1,0 0-1,0-1 0,1-1 0,18-27-89,2 0 0,1 1-1,2 2 1,1 0 0,1 2-1,2 2 1,27-20 89,0 5-220,3 2 0,1 3 1,2 3-1,13-3 220,-17 9-59,51-23 58,-134 64 201,-39 16 666,-31 20-866,74-36 65,0 1 0,1 1 0,0 0 0,1 1-1,1 1 1,0 1 0,-2 3-65,13-13 12,0 0 0,0 0 1,1 0-1,0 1 0,0-1 0,0 1 0,1-1 0,0 1 1,0 0-1,-1 4-12,3-6 3,-1 0 0,1 0-1,0 0 1,0 0 0,0 0 0,0 1 0,1-1 0,0 0 0,0 0 0,0 0 0,0-1 0,0 1-1,1 0 1,0 0 0,0-1 0,2 4-3,2 2 3,1-1-1,0 0 1,1-1 0,0 0-1,0 0 1,1 0 0,-1-1-1,1-1 1,5 3-3,22 11 14,30 11-14,-6-6 0,62 28-9,-100-41 4,0 1-1,-2 1 0,1 1 1,7 7 5,-20-14-1,0 1 1,0-1 0,-1 1-1,7 8 1,-12-13 0,-1-1 0,1 0 0,-1 0 0,0 1 0,1-1 0,-1 0 0,0 1 0,0 0 0,-1-1 0,1 1 0,0-1 0,-1 1 0,0 0 0,1 0 0,-1-1-1,0 1 1,0 0 0,-1-1 0,1 1 0,-1 0 0,1-1 0,-1 1 0,0 0 0,-2 3 2,-1-1-1,1 1 1,-1-1-1,0 0 0,-1 0 1,1-1-1,-1 1 1,0-1-1,0 0 1,0 0-1,-1 0 1,0-1-1,1 0 1,-2 0-2,-7 4-3,-1 0 1,-1-1-1,0-1 1,1 0-1,-2-1 3,11-3-27,0 0-1,-1 0 1,1-1-1,0 0 1,0 0-1,0 0 0,0-1 1,-6-1 27,11 2-54,0 0-1,-1 0 1,1-1 0,0 1-1,0-1 1,0 1 0,0-1-1,-1 1 1,1-1-1,0 0 1,0 0 0,0 1-1,0-1 1,0 0 0,1 0-1,-1 0 1,0 0 0,0 0-1,1 0 1,-1 0 0,0 0-1,1-1 1,-1 1 0,1 0-1,-1 0 1,1 0 0,0-1-1,0 1 1,-1 0-1,1-1 1,0 1 0,0 0-1,0 0 1,0-1 0,0 1-1,1 0 1,-1 0 0,0-1-1,1 1 1,-1 0 0,1 0-1,-1 0 1,1-1 0,-1 1-1,1 0 55,19-33-801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9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514 17 6185,'-21'-5'583,"1"1"-1,-1 1 1,0 0-1,0 2 1,0 1 0,0 0-1,-16 3-582,-17 4 243,1 3 0,-21 8-243,70-17 16,-10 2 38,-1 0 0,1 2-1,0 0 1,0 0 0,1 1 0,0 1 0,-9 5-54,20-11 5,0 1 0,0 0-1,0 0 1,0-1-1,0 1 1,1 0-1,-1 0 1,1 1 0,-1-1-1,1 0 1,0 0-1,-1 1 1,1-1 0,0 1-1,1-1 1,-1 1-1,0-1 1,1 1-1,-1 1-4,1 1 3,0-1 0,1 0 0,-1 0-1,1 0 1,0 0 0,0 0-1,0 0 1,1 0 0,-1 0-1,1 0 1,2 2-3,5 8 4,1 0 0,0-1 0,1 0 1,0-1-1,11 9-4,30 22 6,1-2 0,2-3 1,9 2-7,70 51-10,-127-87 2,-1 0 0,-1 1 0,1 0-1,-1 0 1,0 1 0,0-1 0,0 1 0,1 2 8,-6-7-4,1 0 1,0 0-1,-1 1 1,0-1-1,1 0 1,-1 1-1,1-1 1,-1 0-1,0 1 0,0-1 1,0 0-1,0 1 1,0-1-1,0 1 1,0-1-1,0 0 1,-1 1-1,1-1 4,-1 1-3,0 0 0,0 0-1,-1 0 1,1 0-1,0 0 1,-1-1-1,1 1 1,-1 0 0,1-1-1,-1 0 1,0 1-1,1-1 1,-1 0-1,0 0 1,0 0 3,-13 8 3,-1-2 1,0 0-1,0-1 0,-1 0 0,1-2 0,-1 0 1,0 0-1,0-2 0,0 0 0,-1-1 1,1-1-1,0 0 0,-1-2 0,-13-2-3,28 4 3,1-1-1,-1 0 0,0 0 1,1 0-1,-1 0 0,1 0 1,-1 0-1,1-1 1,0 1-1,-1-1 0,1 0-2,1 2 1,1-1-1,0 1 1,0 0-1,-1-1 1,1 1-1,0 0 1,0-1-1,-1 1 1,1-1 0,0 1-1,0 0 1,0-1-1,0 1 1,0-1-1,0 1 1,0-1-1,0 1 1,0 0-1,0-1 1,0 1-1,0-1 1,0 1-1,0-1 1,0 1-1,0 0 1,0-1 0,0 0-1,1 0 0,0 0 1,0 0 0,0 0-1,0 0 1,0 0 0,0-1-1,1 2 1,-1-1 0,0 0 0,0 0-1,1 0 1,-1 1 0,1-1-1,29-12 8,0 1 0,1 2 1,22-5-9,-31 9 3,54-14 22,202-60 1,-224 61-30,-1-2 0,-1-3-1,46-29 5,-85 45-17,0-1-1,-1 0 0,0-1 0,-1-1 1,0 0-1,5-7 18,-15 16-7,0-1 0,0 0 1,0 0-1,0 0 0,0 0 0,-1 0 1,1 0-1,-1-1 0,0 1 0,0-2 7,0 3-4,-1 0 0,0 1 0,0-1 0,0 0 0,0 1 0,0-1 0,0 0 0,0 1 0,-1-1 0,1 0 0,-1 1 0,1-1 0,-1 1 0,0-1 0,1 0 0,-2 0 4,0 0-2,0 0 1,0 0 0,0 0 0,0 0 0,0 0 0,-1 1 0,1-1-1,-1 1 1,1 0 0,-1-1 0,0 1 0,1 1 0,-1-1-1,0 0 1,0 0 0,0 1 0,0 0 0,0-1 0,1 1-1,-1 0 1,0 1 0,0-1 0,0 0 1,-7 2 11,0 0 0,0 0 0,0 1 1,1 0-1,-1 0 0,1 1 0,0 1 0,0 0 0,0 0 0,1 0 1,0 1-1,-4 4-11,-4 3 42,0 2 1,1 0 0,0 1-1,2 0 1,-5 8-43,10-14 28,1 1 0,1 0 0,0 1 1,0-1-1,2 1 0,-1 1 0,-2 10-28,6-18 5,0 0-1,0 1 1,0-1-1,1 0 1,0 1-1,0-1 1,0 0-1,1 1 0,-1-1 1,1 0-1,1 0 1,-1 0-1,1 0 1,0 0-1,0 0 1,0 0-1,1 0 1,-1-1-1,1 1 0,1 0-4,4 3-8,0-1-1,0 1 0,1-1 1,0-1-1,0 1 0,1-2 0,0 1 1,0-1-1,0-1 0,1 0 0,-1 0 1,1-1-1,0 0 0,4-1 9,19 4-186,0-1 1,1-2-1,-1-2 0,3-1 186,-2 0-663,0-2 0,0-1 1,-1-2-1,1-1 0,10-5 663,-16 1-557,-1-2 0,11-6 557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3:59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223 462 5553,'-12'-1'411,"0"-1"0,0 2-1,0 0 1,0 1 0,0 0 0,0 0-1,0 1 1,0 1 0,1 0 0,-1 1-1,-4 2-410,11-4 41,0 1-1,0-1 1,1 1-1,-1 0 1,1 1-1,0-1 1,0 1 0,0 0-1,0 0 1,1 0-1,-1 0 1,1 0-1,0 1 1,0 0-1,1 0 1,0 0-1,-1 0 1,1 0-1,1 0 1,-1 0-1,1 0 1,0 1-1,0-1 1,1 1 0,0-1-1,0 2-40,0 7 11,0-1 1,1 1-1,1 0 0,1 0 1,0-1-1,0 0 0,2 1 0,-1-1 1,2-1-1,0 1 0,0-1 1,1 0-1,0 0 0,1-1 1,1 0-1,0 0 0,0-1 1,1 0-1,0-1 0,1 0 0,8 5-11,0-2 1,1-1 0,0-1 0,1-1 0,0-1 0,0-1 0,1-1 0,0-1 0,0 0 0,5-1-1,9-1-18,1 0 1,-1-3-1,0-1 1,0-1 0,14-4 17,-34 3-19,0 0 0,-1-1 1,1 0-1,-1-1 0,-1-1 1,7-3 18,-12 5-12,-1-1 1,0-1 0,0 1-1,0-1 1,0 0-1,-1-1 1,0 0 0,-1 0-1,0-1 1,0 1-1,1-4 12,2-3-7,-2-1 0,0 0-1,-1 0 1,-1-1-1,0 0 1,-1 0 0,0 0-1,-2 0 1,1-11 7,1-31-16,-3 0 0,-3-4 16,2 57-3,-3-59-9,-3 0-1,-2 1 1,-3 0 0,-18-58 12,23 105 142,1 1 0,-2 0 0,-7-11-142,2 1 371,6 19-205,3 7-98,2 7 36,3 7-98,1 0 1,1 0-1,0 0 1,0 0-1,4 5-6,1 4 2,0 0-3,2-1 0,0 0 0,2 0 0,3 4 1,18 31-6,1 12 16,-3 2 0,-4 1 0,4 20-10,-16-38-180,-2 2 1,-3-1-1,-3 2 0,2 40 180,-10-90-480,0 1-1,-1-1 1,0 1-1,0-1 1,-1 1-1,-2 6 481,-1 5-953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0.0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2 141 7738,'0'-1'117,"0"-1"0,-1 1 0,1-1 0,0 1 0,0 0 0,-1-1 0,1 1 0,0-1 1,0 1-1,1-1 0,-1 1 0,0 0 0,0-1 0,1 1 0,-1-1 0,1 1 0,-1 0 1,1-1-1,0 1 0,-1 0 0,1 0 0,0-1 0,0 1 0,0 0 0,1-1-117,3-1 64,-1 0-1,1 0 1,1 1-1,-1-1 0,0 1 1,6-1-64,-10 2 3,54-18-15,2 2-1,0 2 1,1 3-1,0 3 1,0 2 0,1 3-1,16 2 13,-72 2-6,11 0-22,-1 1-1,1 0 1,0 0 0,6 3 28,-17-3-3,-1-1 0,0 1 0,0-1 0,1 1 0,-1 0 0,0 0 0,0 0 0,0 0 0,0 0 0,0 1 0,0-1 0,0 0 0,-1 1 0,1 0 0,0-1 0,-1 1 0,1 0 0,-1 0 0,0 0 0,0 0 0,1 0 0,-1 0 0,0 0 0,-1 0 0,1 0 0,0 1 0,0 1 3,-1 7 7,-1 0 0,0 0 0,0 0 0,-1 0 0,-1 0 1,0-1-1,0 1 0,-1-1 0,0 0 0,-1 0 0,-1 1-7,0 1 38,1 1 1,0 0-1,0 0 1,1 0-1,1 1 1,1-1-1,-1 1-38,3-10 12,0-1 1,0 1-1,0-1 0,1 1 1,-1-1-1,1 1 1,0-1-1,0 1 0,0-1 1,0 0-1,1 1 0,-1-1 1,1 0-1,0 0 0,0 0 1,2 2-13,-1-1 8,1 0 1,0-1 0,0 0-1,0 0 1,0 0-1,0 0 1,1-1 0,-1 0-1,1 1 1,-1-2 0,2 1-9,7 2-5,1 0 0,0-2 0,1 0 0,-1 0 0,0-1 1,0-1-1,13-1 5,-4-2-207,0 0 0,-1-2 1,0-1-1,0 0 0,0-2 1,-1 0-1,0-1 0,-1-2 0,14-8 207,-8 1-601,20-18 601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7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387 821 6081,'-2'-2'104,"1"1"0,0 0 0,0 0 0,-1 1 0,1-1 0,-1 0 0,1 0 0,-1 1 0,1-1 0,-1 1 0,1-1 0,-1 1 0,1-1 0,-1 1 0,1 0 0,-1 0 0,0 0 0,1 0 0,-1 0 0,0 0 0,1 0 0,-2 1-104,-41 11-496,25-7 646,-11 3-11,0 1 0,1 2 0,0 0 0,-10 7-139,29-13 92,0 1 0,0 0 0,1 0 0,0 1 0,0 0 0,0 1 0,1 0 0,0 0 0,1 1 0,0 0 0,0 0 0,1 1 0,-3 5-92,7-11 10,0 0 0,0 1-1,0-1 1,1 0 0,0 1-1,0-1 1,0 1-1,1-1 1,-1 1 0,1-1-1,0 1 1,0-1 0,1 1-1,-1-1 1,1 1-1,0-1 1,0 1 0,1-1-1,-1 0 1,1 0 0,0 0-1,0 0 1,1 0-1,-1 0 1,1 0 0,-1-1-1,3 3-9,0-1-1,0-1 0,0 1 0,1-1 0,0 0 0,0 0 0,0 0 0,0-1 0,0 0 0,1 0 0,-1-1 0,1 1 0,0-2 0,0 1 0,0-1 0,0 0 0,0 0 0,6-1 1,3-1-4,-1 0-1,0-2 1,1 0-1,-1 0 1,0-2-1,-1 1 1,1-2-1,-1 0 1,0-1-1,10-7 5,9-6-42,-2-2-1,0-1 1,24-23 42,-37 29-12,0-1 0,-1-1 0,-1-1 0,-1 0 0,-1-1 0,0 0 0,-2-1 0,-1-1 0,0 0 0,-2 0 0,0-1 0,-2 0 0,-1 0 0,0-1 0,-2 0 0,-1 0 0,-1 0 0,-1-1 12,-2-19-97,-1 1 0,-2 0-1,-3-1 1,-1 2 0,-2-1 0,-2 1 0,-1 1-1,-3 1 1,-1 0 0,-7-9 97,15 34 77,-1 0 0,-7-10-77,14 22 40,0 0-1,-1 0 0,1 1 0,-1-1 0,1 1 0,-1 0 0,0 0 0,0 0 0,-1 0 0,0 0-39,3 3 19,1-1 0,0 1 0,-1-1 0,1 1 0,0 0 0,-1 0 0,1 0 0,-1 0 0,1 0 0,0 0 0,-1 0 0,1 0 0,0 0 0,-1 1-1,1-1 1,0 1 0,-1-1 0,1 1 0,0-1 0,0 1 0,-1 0 0,1-1 0,0 1 0,0 0 0,0 0 0,0 0-19,-2 2 30,1 0 1,-1 0 0,1 0-1,0 0 1,-1 0 0,1 0-1,1 1 1,-1-1-1,0 1-30,-1 7 16,-1-1 0,2 1 0,-1 0 0,2 0 0,-1 0 0,1 0 0,1 1 0,1 9-16,2 18 63,9 37-63,7 25 42,5-1-1,4-1 1,16 28-42,-23-71 0,3-2 0,3-1 0,1-1 0,3-2 0,2 0 1,21 21-1,-51-67 0,17 20 14,1-1-1,9 7-13,-23-24 3,0 0 0,0-1 0,0 0 0,1 0 1,-1 0-1,1-1 0,0-1 0,0 1 0,1-1 0,4 1-3,-8-4-3,-1 1 0,1-1-1,0 0 1,-1 0 0,1-1 0,-1 1 0,1-1-1,0 0 1,-1 0 0,0-1 0,1 1-1,-1-1 1,0 0 0,0 0 0,1 0-1,-2-1 1,1 0 0,0 1 0,-1-1-1,1 0 1,-1-1 0,0 1 0,3-4 3,9-11-87,-1-1 1,-1-1-1,-1 0 1,2-5 86,-11 20-29,39-74-943,-4-1 1,3-21 971,-30 70 76,-19 53 921,-1 0-770,2 1 1,-2 8-228,6-16 76,0 1 0,2-1 0,0 1 0,0 0 0,1-1 0,2 8-76,-1-15 16,0-1 1,1 1-1,0-1 0,0 0 1,0 0-1,1 0 0,0 0 0,1 0 1,-1 0-1,1-1 0,1 1 1,-1-1-1,1 0 0,3 3-16,1-2 4,0 0-1,1 0 1,-1-1-1,1 0 1,0-1 0,1 0-1,-1 0 1,1-1-1,0-1 1,0 0-1,0 0 1,1-1-1,-1-1 1,3 1-4,12-1 5,-1 0 0,1-1 0,0-2 0,0-1 0,22-5-5,-18 2-24,-1-1 0,0-2-1,-1 0 1,0-2 0,-1-2 0,0 0 0,0-1 0,-2-2 0,0-1-1,3-3 25,-21 13-29,0 0-1,0 0 0,0 0 1,-1-1-1,0 0 0,0 0 1,-1-1-1,0 1 0,-1-1 1,0 0-1,1-3 30,-1-2-54,0-1 0,-1 1 0,-1-1-1,0 0 1,-1-1 0,0 1 0,-2-2 54,-3-57 151,-4 0-1,-3 0 1,-5-5-151,31 135 401,2 0-1,14 26-400,-7-19-23,-3 2-1,0 8 24,-16-53-14,-1 1 0,-1-1 0,-1 1 1,-1 0-1,-1 0 0,-1 0 0,0 0 0,-2-1 1,0 1 13,1-11-46,0 0 0,-1 0 0,0 0 1,-1 0-1,0-1 0,-1 0 0,0 0 1,0 0-1,-1 0 0,0-1 0,0 0 1,-1 0-1,-5 5 46,10-12-44,1 0 1,0 0 0,-1 0 0,1-1-1,-1 1 1,1 0 0,-1 0-1,1-1 1,-1 1 0,0-1 0,0 0 43,2 0-39,-1 0 0,1 0 1,-1 0-1,1 0 0,-1 0 1,1 0-1,-1 0 0,1-1 0,-1 1 1,1 0-1,-1 0 0,1 0 1,0-1-1,-1 1 0,1 0 1,-1-1-1,1 1 0,0 0 1,-1-1-1,1 1 0,0-1 1,0 1-1,-1 0 0,1-1 1,0 1-1,0-1 0,-1 1 1,1-1-1,0 1 0,0-1 1,0 1-1,0-1 0,0 1 1,0-1-1,0 1 0,0-1 1,0 1-1,0-1 0,0 1 1,0-1 38,2-31-741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0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0 6945,'-6'2'378,"0"-1"0,0 1 0,0 0-1,0 0 1,0 0 0,0 1-1,-4 3-377,7-4 37,0 1-1,0-1 1,1 1-1,-1-1 1,1 1-1,0 0 1,0 0 0,0 0-1,0 1 1,0-1-1,1 0 1,-1 1-1,1-1 1,0 1-37,-3 11 98,0 1 0,1-1 1,1 1-1,1-1 0,0 1 0,1 14-98,-1 16 159,-1 11-81,2 0 0,3 0 0,3 4-78,-4-42 11,1 0 1,2 0 0,-1 0-1,2-1 1,1 0-1,0 0 1,1 0 0,1-1-1,1 0 1,0-1-1,1 0-11,-5-8-3,1 0-1,0-1 0,0 0 0,1 0 0,0-1 0,0 0 0,0 0 0,1-1 1,0 0-1,0 0 0,0-1 0,3 0 4,-7-2-4,1 0-1,0-1 1,-1 0 0,1 0-1,0 0 1,0-1-1,0 0 1,0 0 0,0-1-1,-1 1 1,1-1-1,0-1 1,0 1 0,-1-1-1,1 0 1,-1 0 0,1 0-1,-1-1 1,0 0-1,0 0 1,0 0 0,0-1 4,2-2-34,0-1 1,0 0 0,0 0-1,-1-1 1,0 0-1,0 0 1,-1 0 0,0-1-1,1-4 34,4-9-138,-1-1 1,-1-1-1,1-6 138,-1 4-119,-2-1 0,-1 0-1,-1 0 1,-2-1 0,0 1 0,-2-1-1,-3-23 120,3 50 12,0 1-1,1-1 1,-1 1-1,0-1 1,-1 0-1,1 1 1,0-1-1,0 0 0,0 1 1,0-1-1,0 1 1,-1-1-1,1 0 1,0 1-1,0-1 1,-1 1-1,1-1 1,-1 1-1,1-1 1,0 1-1,-1-1 0,1 1 1,-1-1-1,1 1-11,-1 1 24,0 0-1,1-1 0,-1 1 0,1 0 1,0 0-1,-1 0 0,1 0 0,0 0 0,0 0 1,-1 0-1,1 0 0,0 0 0,0 1 1,0-1-1,0 0 0,0 0-23,0 15 58,1-1 0,0 0 0,1 0 1,0 0-1,1 0 0,1 0 0,0-1 0,2 1 0,-1-1 0,5 8-58,-5-14 11,-1 1-1,1-1 1,1 0-1,-1 0 0,1-1 1,1 0-1,0 0 1,0 0-1,0-1 1,0 0-1,1 0 1,0-1-1,0 0 1,1 0-1,-1-1 1,1 0-1,4 0-10,-5-1 5,0-1 1,1 0-1,0-1 1,-1 1-1,1-2 0,0 1 1,-1-2-1,1 1 1,0-1-1,-1 0 0,1-1 1,0 0-1,6-2-5,-9 2 6,0-1 0,0 0-1,0 0 1,-1-1 0,1 0 0,-1 0-1,0 0 1,0 0 0,0-1 0,0 0-1,-1 0 1,0 0 0,0 0-1,0-1 1,-1 0 0,1 1 0,-2-1-1,3-4-5,1-12 9,0 0-1,-1-1 1,-1 0-1,-1 0 1,-1 0-1,-1-11-8,-1 30 0,0-2 8,0 0-1,0 1 0,1-1 0,0 0 0,0 1 0,1-3-7,-1 7 5,-1-1-1,1 1 1,0-1-1,-1 1 1,1 0-1,0-1 1,0 1-1,0 0 1,0 0-1,0 0 1,0 0 0,0-1-1,0 1 1,1 1-1,-1-1 1,0 0-1,1 0 1,-1 0-1,0 1 1,1-1-1,-1 1 1,1-1-1,-1 1 1,1-1-1,-1 1 1,1 0-1,0 0-4,5-1 23,0 1 1,-1 1-1,1-1 0,0 1 0,-1 0 0,1 0 0,0 1 0,-1 0 0,0 0 0,1 0 0,-1 1 0,5 3-23,-2 0 35,0 0 0,0 0 0,-1 1 0,0 1 0,0-1 0,-1 1 0,5 6-35,6 11 45,-1 1 1,-1 1-1,-2 0 0,0 1 1,0 7-46,-3-11 6,-2-1 1,-1 1 0,-1 1-1,-1 0 1,3 23-7,-9-60 16,1 0 0,1 0 0,0 0 0,1 0 0,0 0 0,0 1 0,1-1 0,4-5-16,1-5-2,2 0 0,0 0 0,2 1 0,3-4 2,-13 21-2,1-1 1,-1 1-1,1 0 1,0 0-1,0 1 1,1-1-1,-1 1 0,1 0 1,-1 0-1,1 0 1,0 1-1,0 0 1,0 0-1,1 0 1,-1 0-1,0 1 0,1 0 1,-1 0-1,3 0 2,-1 1-4,0 0 0,-1 0 1,1 1-1,0 0 0,0 0 0,-1 1 0,1 0 0,-1 0 0,1 0 0,-1 1 0,0 0 1,0 0-1,0 1 0,0-1 0,1 2 4,38 32 5,-35-27-4,0-1-1,1-1 1,0 1 0,0-2 0,1 0 0,0 0-1,0-1 1,1 0 0,9 2-1,-10-5 1,1-1 0,-1-1 0,0 0 0,1 0 0,-1-1 1,1-1-1,-1 0 0,0-1 0,0 0 0,1-1 0,-1 0 0,4-3-1,0 0 3,0-1 0,0 0 0,-1-1 0,-1-1 0,1 0-1,-1-1 1,-1 0 0,0-1 0,3-4-3,-7 5-3,0 1 1,0-2-1,-1 1 0,-1-1 1,1-1-1,-2 1 1,0-1-1,0 0 0,-1-1 1,0 1-1,1-9 3,-4 11-9,0 1-1,-1-1 1,0 0-1,-1 1 1,0-1 0,0 0-1,-1 0 1,0 1 0,-1-1-1,0 1 1,-1-1-1,0 1 1,0 0 0,-1 0-1,0 0 1,-3-4 9,5 9 9,-1 1-1,1 0 1,0 0 0,-1 1 0,0-1-1,0 0 1,1 1 0,-2 0-1,1-1 1,-2 0-9,4 3 6,1-1 0,-1 1 0,0-1 0,1 1 0,-1 0 0,0-1 0,1 1 0,-1 0 0,0 0 0,0 0 0,1-1 0,-1 1 0,0 0 0,0 0 0,0 0 0,1 0 0,-1 0 0,0 1 0,0-1 0,1 0 0,-1 0 0,0 0 0,0 1 0,1-1 0,-1 0 0,0 1 0,0-1-1,1 0 1,-1 1 0,1-1 0,-1 1 0,0-1 0,1 1 0,-1 0 0,1-1 0,-1 1 0,1-1 0,-1 1 0,1 0 0,0-1 0,-1 1 0,1 0 0,0 0 0,0-1 0,-1 1 0,1 0 0,0 0 0,0-1 0,0 1 0,0 0 0,0 0-6,0 4 15,0 0 1,0 0-1,1 0 0,0 0 0,0 0 1,0-1-1,0 1 0,1 0 0,0-1 1,0 1-1,0-1 0,1 1 0,-1-1 1,2 1-16,-2-1 7,31 51 116,9 7-123,-7-10-207,11 25 207,-37-59-159,0 0 1,-1 0 0,-1 0-1,-1 1 1,-1 0-1,2 13 159,-5-11-135,0 0 0,-2 0 0,-1 5 135,1-23-11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2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348 695 3897,'17'-26'1547,"12"-25"-1547,-27 49 63,-1 0 0,0 0 0,-1-1 0,1 1 0,0 0 0,-1-1 0,1 1 0,-1 0 0,1-1 0,-1 1 0,0-1 0,0 1-1,-1 0 1,1-1 0,0 1 0,-1 0 0,1-1 0,-1 1 0,0 0 0,0-1 0,0 1 0,0 0 0,0 0 0,0 0 0,-1 0 0,1 0 0,0 0 0,-1 0 0,0 1 0,0-1 0,1 0 0,-1 1 0,0-1 0,0 1 0,0 0 0,0 0 0,-1 0 0,1 0 0,0 0 0,0 0 0,-2 0-63,-4 1 47,0 0 1,-1 0-1,1 1 1,0 0 0,0 0-1,0 1 1,0 0-1,0 1 1,0-1 0,1 2-1,-1-1 1,1 1-1,-5 3-47,-8 5 83,1 2 0,0 0 0,0 1-1,0 2-82,2-1 36,1 0 0,0 1 0,1 1 0,2 0 0,-1 1 0,2 1 0,1 0 0,0 0 0,0 6-36,9-21 3,0 0 0,0 0-1,0 0 1,1 1 0,0-1 0,0 1-1,1-1 1,-1 1 0,1-1-1,0 1 1,1-1 0,-1 1 0,1-1-1,0 0 1,1 1 0,-1-1-1,1 0 1,0 0 0,0 0 0,1 0-1,-1 0 1,1 0 0,0-1-1,1 1 1,-1-1 0,1 0 0,0 0-1,0 0 1,0-1 0,3 3-3,5 2 6,-1-1 1,1 0-1,0-1 1,1 0 0,-1-1-1,1-1 1,0 0-1,1 0 1,-1-1-1,0-1 1,1 0 0,0-1-1,-1-1 1,1 0-1,0-1 1,-1 0-1,4-2-6,-6 2-37,0-1-1,-1-1 0,1 0 0,-1-1 0,0 1 1,0-2-1,0 0 0,-1 0 0,0-1 0,0 0 0,0 0 1,0-1-1,-1 0 0,-1 0 0,1-1 0,-1-1 1,0 1-1,-1-1 0,0 0 0,0 0 0,-1-1 1,0 1 37,1-6-154,-1 1 0,0-1 1,-1 0-1,-1 0 1,2-12 153,-4 20-19,-1-1 0,1 0 0,-1 1 0,-1-1 0,1 0-1,-1 1 1,-1-1 0,1 0 0,-1 1 0,-1 0 0,1-1 0,-3-1 19,5 7 16,0 1-1,-1 0 1,1 0-1,-1 1 0,0-1 1,1 0-1,-1 0 1,0 0-1,1 0 0,-1 0 1,0 1-1,0-1 1,0 0-1,0 1 0,0-1 1,0 0-1,0 1 1,0-1-1,0 1 0,0 0 1,0-1-1,0 1 1,0 0-1,0 0 0,0 0 1,0-1-1,0 1 1,0 0-1,0 0 0,-1 1-15,0-1 28,0 1-1,0 0 0,0 0 1,0 0-1,1 0 0,-1 0 1,0 0-1,1 1 0,-1-1 0,1 0 1,-1 1-1,1-1 0,0 1 1,0 0-1,0-1 0,0 1 1,0 0-1,-1 0-27,-3 8 34,1 0 0,0 0 0,0 1 1,1-1-1,0 1 0,1-1 0,0 1 0,1 0 1,0 0-1,1 0 0,0 0 0,1 0 0,1 7-34,-1-10 7,1 0-1,0 0 1,1 0-1,-1 0 1,1 0-1,1-1 1,0 1-1,0-1 1,0 0-1,1 0 1,0-1-1,0 1 1,1-1-1,-1 0 1,2-1-1,-1 1 1,0-1-1,8 4-6,0-1 7,1-1 0,-1-1-1,2 0 1,-1 0-1,0-2 1,1 0 0,0-1-1,0 0 1,0-2-1,1 0 1,-1 0 0,0-1-1,0-2 1,3 0-7,6-1-1,-1-1 0,1-2 0,-1-1 0,0 0 0,0-2 0,-1-1 1,0 0-1,17-13 1,-27 15-1,-1-1 1,0 0 0,0-1 0,-1-1 0,0 0 0,-1 0 0,0-1-1,-1 0 1,-1-1 0,0 0 0,0 0 0,-1-1 0,-1 0-1,0 0 1,-1-1 0,-1 1 0,0-1 0,-1 0 0,0-8 0,1-13 3,-2 0 1,-1 0 0,-2-1 0,-1 1 0,-2 0 0,-2 1 0,-7-27-4,8 38 62,-2 0-1,0 0 1,-2 1 0,0 1 0,-2-1 0,0 1 0,-1 1 0,-1 0-1,-2 1 1,0 1 0,0 0 0,-2 1 0,-12-10-62,0 4 788,-21-12-788,22 17 105,27 18-121,-3-2-162,4 11 32,9 22 132,2-1 0,5 9 14,18 47-4,10 57 34,13 86-30,4 14 23,-40-170-38,4-2 1,11 20 14,-27-74-103,-4-6-528,-14-13-846,-12-7 716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2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8186,'34'-25'2784,"47"6"-2624,36 2-128,36-9-288,12 1-168,-18 5-2112,-24 10 1768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5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1 211 3065,'3'11'1445,"4"2"-1304,1-1 0,0 1 0,1-2 0,0 1 0,1-1 0,1 0-141,16 20 501,108 144 913,-86-108-1346,-46-70-22,-1 0 1,0-1-1,0 1 0,0 0 1,-1-1-1,1 0 0,-1 1 1,1-2-47,6-19 52,2 0 0,1 1 0,0 1 0,15-22-52,-18 32 40,1 1 0,0 0 1,1 0-1,0 1 0,0 0 1,1 1-1,0 0 0,1 0 0,9-4-40,6 0 37,0 2 0,0 0 0,1 2 0,0 1-1,17-2-36,-40 8-15,1 1-1,-1-1 0,0-1 0,1 1 0,-1-1 0,0 0 0,-1 0 0,1 0 0,0-1 0,-1 0 0,0 0 0,0 0 0,3-4 16,7-10-147,-1 0 0,-2 0 0,2-3 147,16-27-348,-22 40 305,-3 3 38,0-1-1,0 1 1,-1 0-1,0-1 1,0 0 0,0 0-1,0 0 1,-1 0-1,0-3 6,-2 9 4,0 0 1,0 0-1,0 0 0,0 0 0,0 1 0,-1-1 1,1 0-1,0 0 0,0 0 0,0 0 0,-1 0 1,1 0-1,0 0 0,0 0 0,0 0 0,0 0 1,-1 0-1,1 0 0,0 0 0,0 0 0,0 0 0,-1 0 1,1 0-1,0 0 0,0 0 0,0 0 0,-1 0 1,1 0-1,0 0 0,0-1 0,0 1 0,0 0 1,0 0-1,-1 0 0,1 0 0,0 0 0,0 0 1,0-1-1,0 1 0,0 0 0,0 0 0,-1 0 1,1 0-1,0-1 0,0 1 0,0 0 0,0 0 0,0 0 1,0-1-1,0 1 0,0 0 0,0 0 0,0 0 1,0-1-1,0 1 0,0 0 0,0 0-4,-15 16 137,5-3-69,-15 18 126,2 1-1,-2 6-193,19-28 18,0-1 0,2 1 0,-1 1-1,1-1 1,0 0 0,1 1 0,1 0-1,-1 0 1,1 11-18,1-19 0,1 0 1,0 1-1,0-1 1,1 0-1,-1 0 0,1 1 1,-1-1-1,1 0 0,0 0 1,0 0-1,1 0 0,-1 0 1,0 0-1,1 0 0,0-1 1,0 1-1,0 0 1,0 0-1,1-1-1,1 1 1,-1 0-1,0-1 1,1 1-1,0-1 1,-1 0-1,1 0 1,0-1-1,0 1 1,0-1-1,0 0 1,3 1 0,6-1 2,0 1 0,0-2 0,0 1 1,-1-2-1,1 0 0,0 0 1,0-1-1,7-3-2,16-4 18,-1-2 0,14-6-18,-34 10 4,1 0 1,-1-1 0,-1 0-1,0-1 1,0-1 0,5-5-5,-16 13 2,0 0-1,-1-1 1,0 1 0,1-1-1,-1 0 1,0 0 0,0 0-1,-1 0 1,1 0 0,-1 0-1,1 0 1,-1 0 0,0-1 0,0 1-1,0-1 1,-1 1 0,1 0-1,-1-1 1,0 1 0,0-1-1,0 1 1,0-1 0,-1 1-1,1-1 1,-1 1 0,0-1 0,0 1-1,0 0 1,-1 0 0,1-1-1,-1 1 1,-1-3-2,0 2 36,0 0 0,0 0-1,0 0 1,-1 0 0,1 1 0,-1-1 0,0 1-1,0 0 1,0 0 0,0 0 0,0 1-1,-1-1 1,1 1 0,-1 0 0,0 0 0,1 1-1,-1-1 1,0 1 0,0 0 0,0 1 0,0-1-1,-5 1-35,5 0 63,-1 1-1,1 0 1,-1 0-1,1 0 1,-1 0 0,1 1-1,0 0 1,-1 0-1,0 1-62,6-2 1,-1-1 0,1 0-1,0 0 1,0 0 0,0 0 0,0 0-1,0 0 1,0 0 0,0 0 0,0 0-1,-1 0 1,1 1 0,0-1 0,0 0-1,0 0 1,0 0 0,0 0 0,0 0-1,0 0 1,0 1 0,0-1 0,0 0-1,0 0 1,0 0 0,0 0 0,0 0-1,0 1 1,0-1 0,0 0 0,0 0-1,0 0 1,0 0 0,0 0 0,0 0-1,0 1 1,0-1 0,0 0 0,0 0-1,0 0 1,1 0 0,-1 0 0,0 0-1,0 0 1,0 1 0,0-1 0,0 0-1,0 0 1,0 0 0,0 0 0,1 0-1,-1 0 1,0 0 0,0 0 0,0 0-1,0 0 1,0 0 0,0 0 0,1 0-1,-1 0 1,0 0-1,11 4 0,18-2 8,0-2 0,0-1 0,0-1 0,0-2 0,0 0 0,6-4-8,33-4 14,-13 3-3,0 2 0,0 3 1,1 2-1,41 4-11,-89-1 1,0-1-1,-1 2 1,1-1-1,0 1 1,-1 0-1,1 1 1,-1 0-1,3 1 0,-7-2 0,-1 0 0,1-1 0,-1 1 0,1 0 1,-1 1-1,0-1 0,0 0 0,0 1 0,0-1 0,0 1 0,0-1 0,-1 1 0,1 0 0,-1 0 0,0 0 0,0 0 0,0 0 0,0 0 0,-1 0 0,1 0 0,-1 0 0,1 2 0,-2 14 7,0 0-1,-1 0 0,0 1 0,-2-1 1,0-1-1,-2 1 0,-4 12-6,-13 55 24,20-76-22,1 0-1,1 0 0,0 0 0,0 1 0,1-1 1,1 0-1,0 1 0,0-1 0,1 1-1,-2-9 0,1-1 0,-1 0 0,1 0 0,0 1 1,-1-1-1,1 0 0,0 0 0,0 0 0,0 0 0,-1 0 0,1 0 0,1 0 0,-1 0 0,0 0 0,0 0 0,0-1 0,0 1 1,0 0-1,1-1 0,-1 1 0,0-1 0,1 1 0,1-1 1,0 1 0,0-1 0,0 0 0,0 0 1,0 0-1,0 0 0,0 0 0,0-1 0,3 0-1,6-2 8,0-1-1,-1 0 1,0-1 0,0 0-1,0-1 1,9-6-8,62-48 29,-55 38-24,-16 14-5,107-83-172,42-47 172,-127 105-97,-25 20-1,-17 16 47,-17 14 29,9-3 42,0 0-1,0 2 1,2 0-1,-14 18-19,24-28 9,0 0-1,1 1 1,0-1 0,0 1-1,1 0 1,-1 0 0,2 0-1,-1 0 1,1 0-1,0 1 1,0-1 0,1 1-1,0 0 1,0-1 0,1 1-1,0 0-8,0-6 1,1 0 1,-1 0-1,1 1 1,-1-1-1,1 0 0,0 0 1,0 0-1,0-1 0,0 1 1,0 0-1,0 0 0,0 0 1,1-1-1,-1 1 0,0 0 1,1-1-1,0 0 0,-1 1 1,1-1-1,0 0 0,0 0 1,0 0-1,-1 0 0,1 0 1,0 0-1,0 0 0,1-1 1,-1 1-1,0-1 1,0 0-2,7 2 5,-1-2 0,0 1 0,1-1 0,-1-1 0,0 1 0,1-1 0,0-1-5,22-5 15,1-1 0,-2-2 0,1-1 0,11-7-15,-4 2 11,-2-2-1,0-1 0,-1-1 1,-1-3-1,-1 0 1,8-10-11,-32 25 8,0-1 1,-1-1 0,0 0-1,-1 0 1,0 0-1,-1-1 1,1-1-9,-6 10 3,-1 0 0,1 1 0,0-1 0,-1 1 0,0-1 0,1 0 0,-1 1 1,0-1-1,0 0 0,0 1 0,0-1 0,0-1-3,0 2 1,0 1 1,0 0-1,0 0 1,0-1-1,0 1 1,0 0-1,-1-1 1,1 1-1,0 0 1,0 0-1,0-1 1,0 1-1,0 0 1,-1 0-1,1 0 1,0-1-1,0 1 1,0 0-1,-1 0 0,1 0 1,0 0-1,0-1 1,-1 1-1,1 0 1,0 0-1,0 0 1,-1 0-1,1 0 1,0 0-1,0 0 1,-1 0-1,1 0 1,0 0-1,-1 0 1,1 0-1,0 0 1,0 0-1,-1 0 1,1 0-1,0 0 0,0 0 1,-1 0-1,1 0 1,0 0-1,0 0 1,-1 0-1,1 1 1,0-1-1,0 0 1,-1 0-1,1 0 1,0 1-1,0-1 1,0 0-1,-1 0 1,1 0-1,0 1 1,0-1-2,-6 5 23,1 1 1,0 0-1,0 0 1,1 1-1,-1-1 1,1 1-1,1 0 1,-1 0-1,1 0 1,-2 8-24,-4 14 87,1 1 1,0 6-88,3-5 44,1 0 0,1 1 0,2 29-44,9 95 18,-1-55-16,-4-42-9,-2-1-1,-3 1 1,-5 19 7,6-72-9,0 0 1,0 1-1,0-1 1,-1 0 0,0 0-1,0 0 1,0 0 0,-1 0-1,0-1 1,0 1-1,-1-1 1,1 0 0,-3 2 8,2-3-6,0-1 1,-1 1 0,1-1 0,-1 0 0,0-1-1,1 1 1,-1-1 0,-1 0 0,1-1 0,0 1 0,0-1-1,-1 0 1,1 0 0,0 0 0,-1-1 0,1 0 5,-19 2 17,1-2 1,-1 0 0,1-2 0,-1 0 0,1-2 0,0 0-1,0-2 1,-8-3-18,29 8 8,0 1-1,-1-1 0,1 0 0,0 0 0,0 0 1,0 0-1,-1-1 0,1 1 0,0 0 0,1-1 1,-1 0-1,0 1 0,0-1 0,1 0 0,-1 0 1,1 0-1,-1 0 0,1 0 0,0 0 1,0 0-1,0-1 0,0 1 0,0 0 0,1-1 1,-1 1-1,1 0 0,-1-1 0,1 1 0,0-1 1,0 1-1,0-2-7,2-2 5,-1 0 0,1 0 0,0 1 1,1-1-1,0 1 0,0-1 0,0 1 0,0 0 0,1 0 1,0 0-1,0 1 0,0-1 0,2-1-5,31-27-94,1 2 1,40-25 93,-53 39-58,335-217-2640,-248 173 1866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6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1 866 6585,'5'-10'-417,"-1"-1"-1,-1 0 0,1 0 0,-2 0 0,1 0 1,0-10 417,1-69-466,-3 54 731,-1-23 649,-5-24-914,0-18 298,3 4 315,3 0 0,5 0-1,5-2-612,-8 80 779,-3 17-431,0 5-35,-5 31 457,2-17-747,-6 61 60,3 0 1,4 1 0,3 0-1,10 71-83,14 141 114,-3-21-26,-20-260-3,2-14 67,3-22 118,-6 21-250,8-27 36,0 1 1,2 0 0,2 1-1,1 1 1,15-25-57,-16 32 21,1 1 0,1 1 0,1 1 0,1 0 0,0 1-1,2 0 1,0 2 0,1 0-21,-16 13-2,-1 1 0,1 0 0,0-1 0,0 1 0,0 1 0,0-1 0,1 0 0,-1 1 0,0 0 1,1 0-1,-1 0 0,1 1 0,-1 0 0,4-1 2,-5 2-2,0-1 0,0 1 0,0-1 0,0 1 1,0 0-1,0 0 0,0 0 0,0 0 0,0 1 1,-1-1-1,1 1 0,0 0 0,-1 0 0,1 0 1,-1 0-1,0 0 0,0 0 0,0 1 1,0-1-1,0 1 0,0 0 2,6 12 0,-1-1 0,-1 2 0,0-1 0,-1 1-1,0 0 1,-2 0 0,2 13 0,-2-9 9,2 0-1,0 0 1,1-1-1,6 15-8,-8-28 2,-1 1-1,0-1 1,1 0-1,1 0 1,-1 0-1,1 0 0,0-1 1,0 0-1,0 0 1,6 4-2,-8-7 0,0 0-1,1 0 1,-1-1 0,0 1 0,1-1-1,0 0 1,-1 0 0,1 0 0,-1 0-1,1-1 1,0 1 0,0-1 0,-1 0 0,1 0-1,0 0 1,-1-1 0,1 1 0,0-1-1,-1 0 1,1 0 0,-1 0 0,3-2 0,11-5 1,-1-1 0,0 0 0,-1-1 1,0-1-1,0 0 0,12-13-1,6-9 0,-1-1-1,2-7 1,-30 37-1,36-50-31,-37 50 30,-1-1 0,1 1 0,-1-1 0,0 1 0,0-1 0,-1 0 0,1 0-1,-1 0 1,0 0 0,0 0 0,-1-2 2,-3-2 10,-4 13 15,-8 17 22,10-8-37,-1 0 0,2 0 0,0 0 1,0 1-1,1-1 0,1 1 0,0 0 0,1 0 1,0 0-1,2 12-10,-1-20-4,1-1 1,-1 1-1,1 0 1,1-1-1,-1 1 0,1-1 1,0 0-1,0 0 1,0 0-1,1 0 0,0 0 1,0 0-1,0 0 1,1-1-1,-1 0 0,1 1 1,0-1-1,0-1 1,1 1-1,-1-1 0,1 1 1,0-1-1,0-1 1,0 1-1,0-1 1,0 0-1,5 2 4,-5-3-67,-1 0 0,1 0 0,-1 0 0,1-1 0,0 1 0,-1-1 0,1 0 0,0-1 0,-1 1 0,1-1 0,-1 0 0,1 0 0,-1 0 0,1-1 0,-1 0-1,0 1 1,0-2 0,1 1 0,-2 0 0,1-1 0,0 0 0,0 1 0,2-4 67,-3 1-96,1 0 0,-1 0-1,0 0 1,-1 0 0,3-5 96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6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8010,'8'-6'2800,"33"25"-2616,10 7-328,24 6-1032,6-3 784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7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225 680 8690,'-4'2'2887,"-6"14"-2592,9-16-270,-10 20-102,5-7-233,-2 0-1,1-1 1,-2 0-1,1 0 1,-5 3 310,10-12-92,1-1 0,-1 1 0,0-1 1,0 1-1,-1-1 0,1 0 0,0 0 0,-1 0 0,1-1 0,-1 1 1,0-1-1,1 0 0,-1 0 0,0 0 0,0-1 0,1 1 0,-1-1 1,0 0-1,0 0 0,0 0 0,0 0 0,-1-1 92,2 0-23,0 1 0,1-1 1,-1 0-1,0 0 0,1 0 0,-1-1 0,1 1 0,-1-1 1,1 1-1,0-1 0,0 0 0,-1 0 0,1 0 0,0 0 0,1 0 1,-1 0-1,-1-2 23,0-1 14,0 0 1,1 0-1,-1 0 1,1 0-1,0-1 1,1 1 0,-1-1-1,1 1 1,0-3-15,0 2 42,0-1 0,1 0 0,-1 1 0,2-1 0,-1 0 0,1 0 0,0 1 0,0-1 1,0 1-1,1-1 0,0 1 0,1-1 0,-1 1 0,1 0 0,0 0 0,1 0-42,-2 4 29,0 0 0,0 0-1,0 0 1,0 0 0,0 1-1,0-1 1,0 1 0,1-1-1,-1 1 1,0 0 0,1 0-1,-1 0 1,1 0 0,-1 1 0,1-1-1,0 1 1,-1-1 0,1 1-1,-1 0 1,1 0 0,0 0-1,-1 0 1,1 1 0,0-1-1,-1 1 1,1-1 0,-1 1-1,1 0 1,-1 0 0,1 0 0,1 2-29,4 1 50,0 0 1,-1 1 0,1 0 0,-1 1 0,0 0 0,0 0 0,-1 0-1,5 6-50,3 6 48,-2 0-1,0 1 1,-1 0-1,-1 1 0,-1 0 1,0 1-1,1 9-47,4 15 36,-3 1-1,6 46-35,-10-40 8,-3 1-1,-1 0 1,-3 1 0,-4 15-8,0-32 11,-1 1 0,-2-1 1,-1-1-1,-2 1 1,-2-2-1,-7 14-11,16-41 2,-1 0 1,0-1 0,0 1-1,-1-1 1,0 1-1,0-1 1,-6 4-3,10-10 6,0 1 1,0-1-1,0 0 1,-1 0-1,1 0 1,-1 0-1,1 0 1,-1 0-1,1 0 1,-1-1 0,1 1-1,-1-1 1,0 1-1,1-1 1,-1 1-1,0-1 1,1 0-1,-1 0 1,0 0-1,0 0 1,1 0-1,-1 0 1,0 0-1,1-1 1,-1 1-1,0 0 1,1-1-1,-1 0 1,1 1-1,-1-1 1,0 0-1,1 0 1,0 0-1,-1 0 1,1 0-1,0 0 1,-1 0-1,1 0 1,-1-2-7,-4-5 27,0 0 0,0 0 0,1 0-1,0-1 1,0 0 0,1 0 0,1 0 0,-1-1 0,1 1 0,1-1 0,0 0-1,0 0 1,1 0 0,0-2-27,-1-19 5,1 0 0,2-1 0,1 1 0,1 0-5,2-7-2,2 0 0,1 1 0,2 0 0,2 0-1,1 2 1,2-1 0,1 2 0,2 0 0,1 1 0,2 0 0,1 2 0,1 1 2,58-63-82,-34 41-130,12-21 212,-46 54-68,0 0-1,0-2 0,-2 1 0,-1-2 0,8-21 69,-7 7-102,-2 0 0,-1-1-1,-2 0 1,1-29 102,-4 11 59,-3 0 1,-6-48-60,6 95 82,-1-1 0,0 0 1,0 1-1,-1-1 0,0 1 1,-1-1-1,1 1 1,-2 0-1,-2-5-82,6 12 6,0 1 0,0 0 0,0 0 0,0-1 0,0 1 0,-1 0 0,1 0 0,0-1 0,0 1 0,0 0 0,0 0 0,-1 0 0,1-1 0,0 1 0,0 0 1,0 0-1,-1 0 0,1 0 0,0-1 0,0 1 0,-1 0 0,1 0 0,0 0 0,0 0 0,-1 0 0,1 0 0,0 0 0,0 0 0,-1 0 0,1 0 0,0 0 0,0 0 0,-1 0 0,1 0 0,0 0 0,-1 0 0,1 0 0,0 0 0,0 0 0,-1 0 0,1 0 0,0 0 0,0 0 0,-1 1 0,1-1 1,0 0-1,0 0 0,0 0 0,-1 0 0,1 1 0,0-1 0,0 0 0,0 0 0,0 0 0,-1 1 0,1-1 0,0 0 0,0 0 0,0 1 0,0-1 0,0 0-6,-5 21 143,3 15-129,1 1 0,2 0 1,2-1-1,1 1 0,2-1 1,2 0-1,4 10-14,6 8-7,3-2 1,2-1-1,2-1 1,8 9 6,-7-10 10,-15-29-12,0 1 0,-2 1 1,-1-1-1,0 1 0,-2 1 1,0 0-1,0 7 2,-6-9-4,0-21 5,0 1-1,0-1 1,0 0-1,0 0 0,0 0 1,0 0-1,-1 0 0,1 1 1,0-1-1,0 0 1,0 0-1,0 0 0,0 0 1,0 0-1,0 1 0,0-1 1,0 0-1,0 0 1,-1 0-1,1 0 0,0 0 1,0 0-1,0 0 0,0 1 1,0-1-1,0 0 1,-1 0-1,1 0 0,0 0 1,0 0-1,0 0 0,0 0 1,-1 0-1,1 0 1,0 0-1,0 0 0,0 0 1,0 0-1,0 0 0,-1 0 1,1 0-1,0 0 1,0 0-1,0 0 0,0 0 1,-1 0-1,1 0 0,0 0 1,0 0-1,-1-2 3,-1 0 0,1 0 0,0 0 0,-1 0-1,1 0 1,0 0 0,0 0 0,1 0 0,-1 0 0,0 0 0,1 0 0,-1 0 0,1-1 0,0 0-3,-3-13 0,2 0 0,0 0 1,1 0-1,1 0 0,0 0 1,1 1-1,1-1 0,0 0 1,1 1-1,1 0 0,0 0 0,1 0 1,7-12-1,-11 24 0,-1 1 0,1-1-1,0 0 1,0 1 0,1-1 0,-1 1 0,0 0 0,1-1 0,0 1 0,-1 0-1,1 1 1,0-1 0,0 0 0,0 1 0,0 0 0,0-1 0,0 1 0,1 1-1,-1-1 1,0 0 0,1 1 0,-1-1 0,0 1 0,1 0 0,-1 0-1,3 1 1,0 0-1,0 0-1,0 1 0,0 0 1,-1 0-1,1 0 0,-1 1 1,1-1-1,-1 1 0,0 1 1,0-1-1,0 1 0,0 0 1,-1 0-1,3 3 2,17 21-144,-2 1 0,-1 1-1,-2 1 1,1 4 144,-4-5-706,2-1 1,2-1-1,0 0 1,14 12 705,2-9-692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4:09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68 257 4473,'-29'37'2009,"24"-32"-1820,0 1 1,0 0-1,0 1 0,1-1 0,0 1 1,0 0-1,0 0-189,4-6 34,0 0 0,-1-1-1,1 1 1,0 0 0,-1-1 0,1 1-1,0 0 1,0-1 0,0 1 0,-1 0 0,1-1-1,0 1 1,0 0 0,0 0 0,0-1-1,0 1 1,1 0 0,-1 0 0,0-1 0,0 1-1,0 0 1,1-1 0,-1 1 0,0 0-1,1-1 1,-1 1 0,0-1 0,1 1 0,-1 0-1,1-1 1,-1 1 0,1-1 0,0 1-34,0 0 40,1-1 1,0 1 0,0 0-1,0-1 1,0 1 0,0-1-1,0 0 1,0 0 0,0 0-1,0 0 1,0 0 0,0 0-1,0-1-40,9 0 88,0-2 0,0 1 0,0-1 0,9-4-88,1-3 15,0 0 0,0-1 0,-1-1 0,0-1 0,-1-1 0,14-13-15,-26 20-26,1 0 1,-1 0-1,0-1 0,-1 0 1,0 0-1,0 0 1,0-1-1,-1 0 0,-1 0 1,0 0-1,0-1 0,0 0 1,-1 1-1,-1-1 1,0 0-1,1-10 26,-3 16-4,0-1 0,0 0 0,-1 0-1,1 0 1,-1 0 0,0 1 0,-1-1 0,1 0 0,-1 1-1,0-1 1,0 1 0,0 0 0,-1-1 0,1 1 0,-1 0-1,-1-1 5,2 3 14,0 0 0,0 0 0,-1 0 0,1 1 0,0-1 0,-1 1-1,1-1 1,0 1 0,-1 0 0,0 0 0,1 0 0,-1 0 0,0 0-1,1 0 1,-1 1 0,0 0 0,0-1 0,0 1 0,1 0 0,-1 0-1,0 1 1,0-1 0,0 0 0,1 1 0,-1 0 0,0 0 0,1 0-1,-3 1-13,-6 3 56,1 0 0,0 1-1,0 1 1,0 0-1,1 0 1,0 1-1,0 0 1,1 0-1,0 1 1,-1 2-56,-5 8 78,0 0 1,2 1-1,0 1 1,-6 15-79,10-17 16,1-1 0,1 1 0,1 0 0,0 0-1,2 1 1,0-1 0,1 1 0,1 0 0,1 0 0,1 0-16,0-10 0,0 1 0,1-1 0,0 1-1,1-1 1,0 1 0,0-1 0,1 0 0,1-1 0,0 1 0,-2-4 0,1 0 1,0 0-1,1-1 0,-1 1 1,1-1-1,0 0 1,0-1-1,0 1 1,1-1-1,0 0 1,0 0-1,0-1 1,0 0-1,2 1 0,-2-2 1,0 0 1,0 0-1,0 0 1,0-1-1,1 0 1,-1 0-1,0-1 1,1 1-1,-1-2 1,0 1-1,1-1 1,-1 1-1,3-2-1,1-1 0,0 0-1,0-1 1,0 0 0,-1 0-1,1-1 1,-1 0-1,7-6 1,7-7-4,-1-1 0,0-1 0,-2-1 0,0-1 0,6-10 4,-5 2 22,-2 0 1,0-1-1,-2-1 0,-2-1 0,-1 0 1,-1-1-1,3-20-22,-10 42 322,-2 21-184,-2 29-86,-2-31-25,2 106-3,11 197 13,-9-291-24,-3-19-12,-1 1-1,0-1 1,0 0-1,0 0 1,0 1-1,1-1 1,-1 0-1,0 0 0,0 0 1,1 1-1,-1-1 1,0 0-1,0 0 1,1 0-1,-1 0 1,0 1-1,0-1 0,1 0 1,-1 0-1,0 0 1,1 0-1,-1 0 1,0 0-1,0 0 0,1 0 1,-1 0-1,0 0 1,1 0-1,-1 0 1,0 0-1,1 0 1,-1 0-1,3-2 3,1 0 0,-1-1 0,0 1 0,0-1 0,0 1 0,0-1 0,-1 0 0,3-2-3,48-56 27,-21 23-13,2 1 1,1 2-1,2 1 0,14-9-14,-38 36-11,-1 0-1,1 1 1,1 0 0,-1 1-1,1 1 1,0 0 0,0 1-1,0 0 1,0 1 0,9 0 11,0 0-123,1-2 0,22-7 123,-41 9-16,-1 1 0,1-1 0,0-1 0,-1 1-1,1 0 1,-1-1 0,0 0 0,0 0 0,0 0-1,0-1 1,-1 1 0,1-1 0,-1 0-1,0 0 1,0 0 0,0 0 0,-1-1 0,1 1-1,-1-1 17,-2 5 3,0-1 0,1 1-1,-1 0 1,0-1 0,0 1-1,0 0 1,0-1 0,0 1-1,0-1 1,0 1 0,0 0-1,0-1 1,0 1 0,0-1-1,0 1 1,0-1 0,0 1-1,0 0 1,0-1 0,0 1-1,-1 0 1,1-1 0,0 1-1,0 0 1,0-1 0,-1 1-1,1-1-2,-9 4 95,6-1-74,1 0 0,-1 0 0,1 0 0,-1 1 0,1-1 0,0 1 0,-1 1-21,-3 6 14,1 1-1,0 0 1,1 0 0,0 1 0,1-1 0,0 1 0,1 0-1,1-1 1,-1 1 0,2 0 0,0 0 0,0 0-1,1 0 1,0 0 0,1 0 0,1-1 0,1 7-14,-1-9-3,0 0 0,0 0 0,1 0 0,0-1 0,0 1 0,1-1 0,0 0 0,0 0 0,1-1 0,0 0 0,1 0 0,-1 0 0,1 0 0,1-1 0,-1-1 0,1 1 0,0-1 0,0 0 0,1-1 0,-1 0 0,1 0 0,4 0 3,-7-2-3,-1-1 0,1 0 0,0-1-1,1 1 1,-1-1 0,0 0 0,0 0 0,0-1-1,0 0 1,0 0 0,0-1 0,-1 1 0,1-1-1,0 0 1,-1-1 0,1 1 0,-1-1-1,0 0 1,0-1 0,0 1 0,0-1 0,0 0-1,-1 0 1,0-1 0,0 1 0,2-3 3,0-1-8,0 0-1,-1 0 1,0 0 0,0-1-1,-1 0 1,0 0 0,0 0-1,-1 0 1,0 0 0,-1-1 0,0 0-1,-1 1 1,0-1 0,0 0-1,-1 0 1,0-1 8,-2-2-9,-1 0-1,0-1 0,0 1 1,-1 1-1,-1-1 1,0 1-1,-1-1 1,-1 2-1,0-1 0,-5-7 10,-4-2 29,0 1 0,-1 1 0,-1 0 0,0 1 0,-2 0-29,15 14 38,4 3-29,0 0 1,1 0-1,-1 0 1,0 0 0,0 0-1,0 0 1,0 1-1,0-1 1,0 0-1,0 0 1,0 1-1,0-1 1,-1 1 0,1-1-1,0 1 1,0 0-1,0-1 1,-1 1-1,1 0 1,0 0-1,0 0 1,-1 0 0,1 0-1,-1 0-9,1 0 3,1 0-1,0 1 1,-1-1 0,1 1-1,0-1 1,0 0-1,-1 1 1,1-1 0,0 1-1,0-1 1,0 0-1,0 1 1,0-1 0,0 1-1,-1-1 1,1 1-1,0-1 1,0 1 0,0-1-1,0 0 1,0 1-1,1-1 1,-1 1 0,0-1-1,0 1 1,0-1 0,0 1-1,0-1 1,1 0-1,-1 1 1,0-1 0,0 0-1,1 1 1,-1-1-1,0 1 1,1-1-3,12 15-11,-6-9 4,1 0 1,-1-1 0,1 0-1,0-1 1,0 0-1,0 0 1,1 0-1,-1-1 1,1-1 0,0 1-1,0-1 7,25 4-40,1-1 0,8-1 40,-14-1-16,8 0-16,6 1-15,17 5 47,-49-7-5,1 1 0,-1 0 0,0 1 0,0 0 0,0 0 1,0 1-1,4 4 5,-14-8-1,1 0 0,-1 0 1,1 0-1,-1 0 0,0 0 1,0 1-1,0-1 1,1 0-1,-1 1 0,0-1 1,-1 1-1,1-1 0,0 1 1,0-1-1,-1 1 0,1 0 1,-1-1-1,1 1 0,-1 0 1,0-1-1,0 1 0,0 0 1,0 0 0,0 5 2,-1 0 1,0-1 0,0 1 0,-1-1-1,-1 4-2,-2 10 27,5-20-27,0 1 0,-1 0 1,1 0-1,0-1 0,0 1 0,0 0 0,0-1 0,0 1 1,0 0-1,0 0 0,0-1 0,0 1 0,0 0 0,1-1 1,-1 1-1,0 0 0,0-1 0,1 1 0,-1 0 0,0-1 1,1 1-1,-1-1 0,1 1 0,-1 0 0,1-1 0,-1 1 1,1-1-1,-1 1 0,1-1 0,-1 0 0,1 1 0,-1-1 1,1 1-1,0-1 0,-1 0 0,1 0 0,0 1 1,0-1-1,-1 0 0,1 0 0,0 0 0,-1 0 0,1 0 1,0 0-1,0 0 0,-1 0 0,5 0-3,0 0 0,0-1 0,1 1 0,-2-1 0,1 0-1,3-2 4,9-3-8,0-1-1,-1-1 0,0-1 0,0 0 0,-1-1 0,10-8 9,-6 4-11,1 0 1,1 2-1,14-7 11,-35 19 1,0 0 0,0 1 0,0-1 0,0 0 0,0 0 0,0 1 0,0-1 0,0 0 0,-1 0 0,1 1 0,0-1 0,0 0 0,0 0 0,0 1 0,0-1 0,0 0 0,1 0 0,-1 1 0,0-1 0,0 0 0,0 0 0,0 1-1,0-1 1,0 0 0,0 0 0,0 0 0,1 1 0,-1-1 0,0 0 0,0 0 0,0 0 0,0 1 0,1-1 0,-1 0 0,0 0 0,0 0 0,0 0 0,1 1 0,-1-1 0,0 0 0,0 0 0,1 0 0,-1 0 0,0 0 0,0 0 0,1 0 0,-1 0 0,0 0 0,0 0 0,1 0 0,-1 0 0,0 0 0,0 0 0,1 0 0,-1 0 0,0 0 0,0 0 0,1 0 0,-1 0 0,0-1-1,0 1 1,0 0-1,-14 25 111,12-22-93,-81 140 263,79-137-278,-4 7 34,7-24 13,1-6-26,-1-8-37,2 0 0,0 0-1,2 0 1,1 1 0,1-1-1,1 1 1,1 0 0,1 0-1,3-3 14,3-10-36,-10 24 13,0 1 1,1 0 0,0 1 0,1-1 0,1 1 0,3-5 22,-9 15-1,-1 0 0,1 0 0,0 0-1,0 0 1,-1 0 0,1 1 0,0-1 0,0 0 0,0 1 0,0-1 0,0 1 0,0-1 0,0 1-1,0-1 1,0 1 0,0-1 0,0 1 0,0 0 0,0 0 0,1 0 1,-1 0-1,0 0 0,0 0 0,0 1 0,0-1 0,-1 0 0,1 1 0,0-1 0,0 1 0,0-1 0,-1 1-1,1-1 1,0 1 0,-1 0 0,1-1 0,-1 1 0,1 0 0,-1 0 0,1-1 0,-1 1 0,1 0 1,2 6-4,0 0-1,0 0 1,-1 0-1,0 0 1,1 4 4,-3-8-1,11 52 12,-2 0 0,-3 1-1,-1 14-10,-4 171 44,-1-184-39,0 42 2,-1 49 27,-10 56-34,10-194-1,-1 0 0,0 1 0,0-2 0,-1 1 1,0 0-1,-1-1 0,0 1 0,-1 0 1,4-7 1,-1 0-1,0-1 1,1 1 0,-1 0 0,0-1 0,0 0-1,0 1 1,-1-1 0,1 0 0,-1 0-1,1 0 1,-1 0 0,1-1 0,-1 1 0,0-1-1,0 0 1,0 1 0,0-1 0,0 0 0,0-1-1,0 1 1,0-1 0,0 1 0,-1-1-1,1 0 1,0 0-1,-1-1 12,1 1 0,0-1 0,0 0 0,-1 0 0,1-1 0,0 1 1,0 0-1,0-1 0,0 0 0,1 0 0,-1 0 0,0 0 0,1 0 0,-1-1 0,1 1 0,0-1 0,0 1 0,0-1 0,0 0 0,0 0 0,1 0-12,-6-9 61,2 1 0,-1-1 0,2-1-1,-4-10-60,2-1 31,2-1 0,0 1 0,1-1 0,2 0 0,0 0 1,2 0-1,0 0 0,2 1 0,1-1 0,1 1 0,3-10-31,5-12-76,1 1 0,3 0 1,1 1-1,2 1 0,2 1 0,2 1 1,1 0-1,3 2 0,30-33 76,28-16-613,97-75 613,-172 153 40,-2 4 190,-16 18-48,1-2-125,-3 5-10,1 0 1,1 0-1,0 0 0,1 1 0,1 0 1,1 0-1,-1 8-47,4-19 3,0-1 0,0 0-1,1 1 1,0-1 0,0 1 0,0-1 0,0 1-1,1-1 1,0 0 0,0 1 0,0-1-1,0 0 1,1 0 0,-1 1 0,1-1 0,0-1-1,1 1 1,-1 0 0,1 0 0,-1-1 0,1 1-1,0-1 1,0 0 0,1 0 0,-1 0 0,1 0-1,-1-1 1,1 1 0,0-1 0,0 0 0,0 0-3,8 2 6,-1 0 0,0-1 0,1 0 0,-1-1 1,1 0-1,0-1 0,0 0 0,0-1 0,-1-1 1,1 1-1,6-3-6,6-1 19,-1 0 0,0-2 0,-1-1-1,1-1 1,7-4-19,-15 5 11,0 0 0,-1-2 0,0 0 0,0 0 0,-1-2 0,0 1 0,-1-2 0,6-6-11,-9 8-1,-1 0 0,0 0-1,-1-1 1,0 1 0,-1-2 0,0 1 0,-1-1 0,0 0 0,-1 0 0,0 0 0,0-4 1,-3 12 4,-1 0-1,1 0 0,-1 0 0,0 0 1,-1 1-1,1-1 0,-1 0 1,0-2-4,1 6 4,0-1 0,0 0 0,0 1 0,0-1 0,-1 0 1,1 0-1,0 1 0,0-1 0,-1 0 0,1 1 1,-1-1-1,1 1 0,0-1 0,-1 0 0,1 1 0,-1-1 1,1 1-1,-1-1 0,1 1 0,-1 0 0,0-1 0,1 1 1,-1-1-1,0 1 0,1 0 0,-1 0 0,0-1 1,1 1-1,-1 0 0,0 0 0,1 0 0,-1 0 0,0 0 1,0 0-1,1 0 0,-1 0 0,0 0 0,1 0 0,-1 0 1,0 0-1,0 0 0,1 1 0,-1-1 0,0 0 1,1 1-1,-1-1 0,0 0 0,1 1-4,-6 2 16,1 1 0,0 0 0,1 0 0,-1 0-1,1 0 1,-1 1 0,1-1 0,1 1 0,-1 0 0,0 2-16,-32 59 36,30-54-35,-19 39 3,3 1 0,2 0-1,2 2 1,3 0 0,2 1 0,3 0 0,1 1-1,4 0 1,2 0 0,2 0 0,2 1-1,5 11-3,-6-67 2,1 0-1,-1 0 0,0 0 0,0 0 0,0 0 1,0 0-1,1 0 0,-1 0 0,0 0 0,-1 0 1,1 0-1,0 0 0,0 0 0,0 0 0,-1 0 0,1 0 1,0 0-1,-1 0 0,1 0 0,-1 0 0,1 0 1,-1 0-1,1 0 0,-1-1 0,0 1 0,1 0 1,-1 0-2,-1-1 4,1-1 0,0 1 1,0 0-1,-1-1 1,1 1-1,0-1 0,0 0 1,0 1-1,0-1 1,0 0-1,0 0 0,0 1 1,0-1-1,0 0 1,0 0-1,0 0 0,0 0 1,1 0-1,-1 0 1,0-1-1,1 1 0,-1 0 1,0-1-5,-5-10 10,0 0 1,1 0-1,0-1 1,1 0-1,0 1 1,1-1-1,0-1 1,1 1-1,1 0 1,0-1-1,1 1 1,0 0-1,1-1 1,2-6-11,1-4-29,1 1 1,1 0 0,0 0 0,2 1 0,1 0-1,1 0 1,11-19 28,54-75-73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2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2 347 2481,'0'0'1213,"0"0"-214,0 0-100,0 0-28,0 0-68,0 0-127,0 0-151,0 0-217,0 0-114,0 0-120,6-1-32,27-4-22,0-2-1,13-5-19,-33 8 10,16-4 207,0-1-1,26-12-216,-46 17 56,0-1 0,0 0 0,0-1 0,0 0 0,-1 0 0,0 0 0,-1-1 0,1-1 0,2-3-56,-8 9 36,-1 0-1,1-1 1,-1 1-1,1 0 1,-1-1-1,0 1 1,0-1-1,0 0 1,-1 1-1,1-1 1,0 1-1,-1-1 0,0 0 1,1 0-1,-1 1 1,0-1-1,-1 0 1,1 0-36,-1-2 49,0 0 0,-1 0 1,1-1-1,-1 1 1,0 0-1,0 1 0,-1-1 1,0 0-1,0 0-49,-6-8 76,-1 1 0,0 1 0,0 0-1,-1 0 1,-1 1 0,0 0-76,0-1 34,7 7-33,1 1 1,-1-1 0,0 1-1,0-1 1,0 1-1,-5-2-1,9 5-1,-1-1 1,1 1-1,-1 0 0,1-1 0,-1 1 0,1 0 0,-1 0 1,1 0-1,-1 0 0,1 0 0,-1 0 0,1 1 0,0-1 0,-1 1 1,1-1-1,-1 1 0,1-1 0,0 1 0,-1-1 0,1 1 1,0 0-1,-1 0 0,1 0 0,0 0 0,0 0 0,0 0 0,0 0 1,0 0-1,0 1 1,-9 10 4,1 1 0,0 0 0,1 1 0,0 0 0,1 0 0,0 3-4,-14 36-6,2 7 6,-13 32-1,31-91 1,-5 14 6,0 0 0,2 0 0,-1 0 0,2 1 0,-1 4-6,3-16 4,1 0 1,0 0-1,0 0 1,0-1-1,0 1 1,0 0-1,1 0 1,0-1-1,0 1 1,0 0-1,0-1 1,1 1-1,-1-1 1,1 1-1,0-1 1,0 0-1,0 0 1,0 0-1,0 0 1,1 0-1,0 0 1,-1-1-1,1 1 1,3 1-5,7 5 32,1-1 1,1-1-1,-1 0 1,1-1-1,0-1 1,0 0-1,1-1 1,-1 0 0,1-2-1,11 1-32,-8-1-399,0-2 0,1 0 0,-1-1 0,0-1 0,0 0 0,0-2 1,-1 0-1,15-6 399,15-8-979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3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1 236 3137,'12'-49'1991,"-12"48"-1888,1 0 0,-1 1 0,1-1 0,-1 0 0,1 0 0,-1 0 0,1 0 0,-1 1 0,1-1 0,0 0 0,0 1 0,-1-1 0,1 0 0,0 1 0,0-1 0,0 1 0,0-1 0,-1 1 0,1 0 0,0-1 0,0 1 0,0 0 0,0 0 0,0-1 0,0 1 0,0 0 0,0 0 0,0 0 0,0 0 0,0 0 0,1 1-103,25 7 857,-22-5-821,0 1 0,0 0 0,0 0 1,-1 0-1,0 0 0,1 1 0,-2 0 0,1 0 1,0 0-1,-1 0 0,0 0 0,0 1 0,-1-1 0,1 1 1,-1 0-1,0 0 0,-1 0-36,4 14 21,0-1 0,-2 1 0,0-1 0,-1 14-21,-2-17 12,0 0 1,-1 0-1,-3 9-12,0 7 8,6-24 26,-3-7 274,-2-1 214,3-17-90,2-1-382,0 0-1,2 0 0,0 1 1,0-1-1,2 1 0,0 0 1,1 0-1,3-4-49,-1 0 60,1 1 0,1 0 0,1 0-1,0 1 1,1 1 0,3-1-60,3-9 63,-21 31-63,1 0 1,0-1 0,-1 1-1,1 0 1,0 0 0,0 0-1,1 0 1,-1 0 0,1 0-1,-1 0 1,1 0 0,0 1-1,-3 20 2,-2-4 2,1-4-2,1-1 0,0 1 0,1 0 0,1 0 0,0 15-2,2-28-1,0 1 1,0 0 0,0 0 0,0 0 0,1-1 0,-1 1-1,1-1 1,0 1 0,0-1 0,0 0 0,0 0 0,1 0 0,-1 0-1,1 0 1,0 0 0,0-1 0,0 1 0,0-1 0,0 0-1,1 0 1,-1 0 0,1 0 0,-1 0 0,1-1 0,0 0 0,2 1 0,7 2-1,0-1 0,1 0 1,0-1-1,-1-1 0,1 0 1,12-1 0,-2-2-1,0 0 1,0-2-1,-1-1 1,1-1 0,-1-1-1,-1 0 1,1-2-1,-1-1 1,-1-1-1,0 0 1,-1-2 0,0 0-1,17-15 1,-26 18 4,-1 0 0,0-1-1,-1 0 1,0-1 0,0 0-1,-1 0 1,-1 0 0,0-1-1,-1 0 1,0-1 0,-1 1-1,-1-1 1,0 0 0,-1-1 0,0 1-1,-1 0 1,-1-3-4,-1 15 6,1-12 69,-3 11-37,-1 9-22,2-1-17,0 0 0,0 0 0,0 0 0,1 0 0,0 0 0,0 0 1,0 0-1,1 0 0,-1 0 0,1 0 0,1 1 1,0 10 0,1 5 0,0-1 0,2 0 0,0 1 0,8 15 0,6 24-3,-3 0 0,2 24 3,-11-54-7,-4-14 10,0-1 0,-1 1 1,0 0-1,-2 0 0,0 0 1,-1 0-1,0 0 0,-1 0 0,-1-1 1,0 1-1,-4 6-3,-4-6 39,11-16-38,0 0-1,-1 1 0,1-1 1,0 0-1,0 0 0,0 0 1,0 0-1,0 0 1,0 0-1,0 1 0,-1-1 1,1 0-1,0 0 0,0 0 1,0 0-1,0 0 1,0 0-1,-1 0 0,1 0 1,0 0-1,0 0 1,0 0-1,0 0 0,-1 0 1,1 0-1,0 0 0,0 0 1,0 0-1,0 0 1,0 0-1,-1 0 0,1 0 1,0 0-1,0 0 0,0 0 1,0 0-1,-1 0 1,1 0-1,0 0 0,0 0 1,0 0-1,0 0 1,0-1-1,0 1 0,-1 0 1,1 0-1,0 0 0,0 0 1,0 0-1,0 0 1,0-1-1,0 1 0,0 0 1,0 0-1,0 0 1,0 0-1,0-1 0,-1 1 1,1 0-1,0 0 0,0 0 1,0 0-1,0-1 1,0 1-1,0 0 0,-1-1 78,1 1-71,-1 0 1,1 0-1,0 0 1,-1 0-1,1 0 0,0 0 1,0 0-1,-1 0 0,1 0 1,0 0-1,0 0 0,-1 0 1,1 0-1,0 0 0,-1 0 1,1 0-1,0-1 0,0 1 1,-1 0-1,1 0 0,0 0 1,0 0-1,0-1 1,-1 1-1,1 0 0,0 0 1,0-1-1,0 1 0,0 0 1,-1 0-1,1-1 0,0 1 1,0 0-1,0 0 0,0-1 1,0 1-8,-8-18 28,0 0 1,2 0 0,0-1-1,1 0 1,1 0-1,0 0 1,1-5-29,0-18 21,0 0 0,5-40-21,0 61-3,1 0-1,0 0 1,2 1-1,1 0 1,0 0-1,6-11 4,3-3-10,2 0 0,1 2-1,6-8 11,-19 33-8,0 1 0,1-1 0,-1 1 0,1 0-1,1 0 1,-1 0 0,1 1 0,0 0 0,1 0-1,-1 1 1,1 0 0,3-1 8,-8 4-4,-1 0 0,1 0 1,0 0-1,0 0 0,0 0 0,0 0 1,0 1-1,0 0 0,0 0 0,0-1 0,0 2 1,0-1-1,0 0 0,0 1 0,0-1 1,0 1-1,0 0 0,0 0 0,0 0 0,0 0 1,0 1-1,-1-1 0,1 1 0,-1-1 1,1 1-1,-1 0 0,1 0 0,-1 0 0,0 1 1,0-1-1,0 0 0,0 1 0,-1-1 0,1 1 1,0 1 3,1 3-8,0 0 0,0 1 0,-1-1 0,0 1 0,0-1 0,-1 1 0,0 0 0,0-1 0,-1 1 0,0 0 0,-1 0 0,1-1 0,-1 1 0,-1 0 0,1-1 0,-1 1 0,-1-1 0,0 1 0,0-1 0,0 0 0,0 0 0,-1-1 0,-1 1 0,1-1 0,-1 0 0,0 0 0,0 0 0,-2 1 8,-2 1-88,-1 0 0,1-1 0,-2 0 1,1 0-1,-1-1 0,0 0 0,0-1 1,-1 0-1,0-1 0,-3 1 88,14-5-81,0 0 0,0 0-1,0 0 1,0 1 0,0-1-1,1 0 1,-1 0 0,0 0 0,0-1-1,0 1 1,0 0 0,0 0-1,0 0 1,1-1 0,-1 1 0,0 0-1,0-1 1,0 1 0,0-1 81,3-6-511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8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123 130 7226,'-18'26'891,"2"0"0,0 1 0,2 0 0,-10 28-891,16-36 70,2 1 0,0 1-1,1-1 1,2 1-1,0 0 1,1 0-1,0 8-69,2-21-8,0 0 0,1 0-1,0-1 1,0 1 0,1-1 0,0 1 0,0-1-1,1 1 1,0-1 0,0 0 0,0 0 0,1-1-1,0 1 1,1-1 0,-1 0 0,6 6 8,-3-6-37,1 1 1,-1-1 0,1 0 0,1-1-1,-1 1 1,1-2 0,0 1 0,0-1-1,0-1 1,1 0 0,-1 0 0,4 0 36,0 0-48,2-1 0,-1 0 0,0-1 0,0 0 0,0-1 0,1-1 1,-1 0-1,0-1 0,0-1 0,0 0 0,0-1 0,-1 0 0,1-1 0,-1-1 1,0 0-1,-1 0 0,13-9 48,-14 5 22,1 0 0,-1 0 0,-1-1 0,0-1 0,0 1 1,-1-2-1,-1 1 0,0-1 0,-1-1 0,0 1 0,-1-1 0,0 0 0,-1-1 1,-1 1-1,-1-1 0,0 0 0,0 0 0,-2 0 0,0 0 0,0 0 1,-2 0-1,0-1 0,0 1 0,-2 0 0,0 0 0,0 1 0,-1-1 0,-1 1 1,-1 0-1,0 0 0,-1 0 0,0 0-22,5 10 36,0 0 0,-1 0 0,0 0 0,1 0 0,-2 1 0,1-1 0,0 1 0,0-1-1,-1 1 1,0 0 0,0 1 0,0-1 0,0 1 0,0-1 0,0 1 0,0 1 0,-1-1 0,1 0 0,-1 1 0,0 0 0,1 0 0,-1 0 0,0 1 0,0 0-36,16 0 60,2 0-47,0 0 0,1-1 0,-1-1 0,6-1-13,116-29 80,-64 14 29,58-6-109,-80 18 40,1 2 0,-1 2-1,1 3 1,20 3-40,-55-2 6,0 0-1,-1 1 1,1 1 0,0 0 0,-1 1-1,10 5-5,-19-8 1,-1 1 0,0-1-1,0 1 1,0-1 0,0 1 0,0 1-1,0-1 1,-1 0 0,0 1-1,0 0 1,0-1 0,0 1 0,0 1-1,-1-1 1,1 0 0,-1 0-1,-1 1 1,1 0 0,0-1 0,-1 1-1,1 3 0,-1 2 4,-1 0 0,0 0 0,0 0 1,-1 0-1,0 0 0,-1 0 0,0 0 0,-1 0 0,0 0 0,0-1 0,-1 0 0,-2 6-4,-12 18 67,-1 0-1,-19 23-66,-14 25 129,50-78-125,0 0 0,1 0-1,-1 0 1,1 1 0,0-1 0,0 1 0,0-1-1,0 1 1,1-1 0,-1 1 0,1-1 0,0 1-1,0 0-3,0-2 1,1 0 0,-1 0 0,1 0-1,-1-1 1,1 1 0,0 0 0,0 0 0,0-1-1,0 1 1,0 0 0,0-1 0,0 1-1,0-1 1,0 0 0,1 1 0,-1-1-1,1 0 1,0 1-1,5 1-8,-1 1 1,1-1-1,1 0 1,-1-1-1,0 0 0,1 0 1,-1-1-1,1 1 0,-1-2 1,8 1 7,11 0-100,-1-2 0,1 0 0,-1-2 0,1 0 0,-1-2 0,0-1 0,21-8 100,-11 1-278,0-1-1,-1-2 0,0-2 1,-1-1-1,0-2 279,-19 12-225,-1-1 0,0-1 0,0 0 1,8-10 224,-16 16-66,-1 0 0,0 1 0,-1-2 0,1 1 0,-1 0 0,0-1 0,-1 1 0,1-1 0,-1 0-1,0 0 1,0 0 0,-1 0 0,1-5 66,-2 10 9,0 0 0,0-1 0,0 1 0,0-1 0,0 1 0,0 0 0,0-1 0,0 1 0,-1 0 0,1-1 0,0 1 0,-1 0 0,1-1 0,-1 1 0,1 0 0,-1 0 0,0 0 0,0-1 0,0 1 0,1 0 0,-1 0 0,0 0 0,0 0 0,0 1 0,0-1 0,-1 0 0,1 0 0,0 0 0,-1 1-9,1-1 47,-1 0 0,0 1-1,0 0 1,0-1 0,0 1 0,0 0 0,1 0 0,-1 0 0,0 0 0,0 0-1,0 0 1,0 1 0,0-1 0,0 1 0,1-1 0,-1 1 0,0 0 0,0-1-1,0 2-46,-2 0 66,-1 1-1,1 0 0,0 0 0,0 1 0,0-1 0,0 1 0,0 0 1,1 0-1,0 0 0,0 0 0,0 1 0,0-1 0,1 1 1,-1 0-1,1 0 0,1 0 0,-1 0 0,1 0 0,-1 0 1,1 0-1,1 0 0,-1 1 0,1-1 0,0 1-65,0 0 11,1 0-1,-1 0 0,1 0 0,1 0 1,-1 0-1,1 0 0,0-1 1,0 1-1,1-1 0,-1 0 1,1 1-1,0-1 0,1 0 1,-1-1-1,1 1 0,0 0 1,0-1-1,1 0 0,-1 0 0,1-1 1,3 3-11,4 1-5,0 0 0,1-1 0,1-1 1,-1 0-1,1-1 0,-1 0 0,6 0 5,27 4-602,26 0 602,-66-7-62,84 5-1245,-6 1 542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4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24 230 5201,'52'13'1804,"-30"-4"675,-22-9-2441,1 1 0,0-1-1,0 0 1,-1 1 0,1-1-1,0 0 1,0 0 0,0 0-1,0 1 1,-1-1 0,1 0 0,0 0-1,0 0 1,0 0 0,0-1-1,-1 1 1,1 0 0,0 0-1,0 0 1,0-1 0,-1 1 0,1 0-1,0-1 1,0 1-38,17-5 97,0-1-1,-1 0 1,0-1 0,16-10-97,-25 13 28,5-3 17,0 0 1,-1 0-1,0-1 1,0-1 0,-1 0-1,1-3-45,-6 6 33,0-1 1,0 1-1,-1-1 0,0-1 0,0 1 0,-1-1 0,0 0 1,0 0-1,1-5-33,-4 11 8,-1 1 1,1-1-1,0 0 1,-1 0 0,1 0-1,-1 0 1,1 0-1,-1 0 1,0 0 0,0 0-1,0 0 1,0 0-1,0 0 1,-1 0-1,1 0 1,0 0 0,-1 1-1,0-1 1,1 0-1,-1 0 1,0 0-1,0 0 1,0 1 0,0-1-1,0 0 1,0 1-1,-1-1 1,1 1-1,0 0 1,-1-1 0,1 1-1,-1 0 1,0 0-1,1 0 1,-1 0-1,0 0 1,0 0 0,0 0-1,1 1 1,-1-1-1,0 0 1,0 1 0,0 0-1,0 0 1,0-1-9,-6 0 11,0 0 0,0 1 0,0 0 0,-1 0 0,1 1 0,0-1 0,1 2 0,-1-1 0,0 1 0,-5 2-11,-5 5 0,0 1 0,1 0 0,0 1 0,0 1 0,1 0 0,1 2 0,0-1 0,1 2 0,1 0 0,0 1 0,-8 12 0,16-20 4,0 1 1,0 0-1,1-1 1,0 2 0,1-1-1,0 0 1,0 1-1,1 0 1,0-1-1,1 1 1,-1 8-5,2-15 0,0 1 1,0-1 0,0 1-1,1-1 1,-1 1 0,1 0 0,0-1-1,0 0 1,0 1 0,0-1-1,1 0 1,-1 1 0,1-1-1,0 0 1,0 0 0,0 0-1,0-1 1,1 1 0,-1 0 0,1-1-1,0 1 1,-1-1 0,1 0-1,0 0 1,0 0 0,0-1-1,1 1 1,-1-1 0,0 1 0,1-1-1,-1 0 1,4 0-1,19 4 35,0-1-1,0-1 1,0-2 0,0 0 0,0-2-1,20-3-34,-3-3-761,-1-1 0,0-2 0,33-13 761,-18 3-787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5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150 498 6681,'-2'0'175,"1"0"-1,-1-1 0,1 1 0,-1 0 1,1 0-1,-1 1 0,1-1 1,-1 0-1,1 0 0,-1 1 0,1-1 1,-1 1-1,1-1 0,-1 1 0,1 0 1,0 0-1,-2 0-174,-22 19-280,20-16 471,-4 3-167,0 1-1,1 1 0,0-1 0,1 1 0,0 0 0,0 1 1,1 0-1,1 0 0,-1 0 0,2 1 0,-1 0 1,1 0-1,-1 8-23,4-16 11,1-1 0,0 0 1,0 1-1,0-1 0,0 1 1,0-1-1,0 0 0,1 1 1,-1-1-1,1 1 0,0-1 1,-1 0-1,1 0 0,0 1 1,0-1-1,1 0 0,0 1-11,1 2 19,0-1 0,1-1-1,0 1 1,-1-1 0,1 1 0,0-1-1,1 0 1,2 1-19,4 3 30,1-2 0,0 1 0,0-1 0,0-1-1,1-1 1,7 2-30,5 0 33,0 0 0,0-2 0,0-1-1,1-1 1,15-2-33,-34-1 6,0 1-1,0-1 1,0-1-1,-1 1 1,1-1 0,-1 0-1,0 0 1,0-1-1,0 0 1,0 0-1,0-1 1,2-2-6,11-11 23,0-2 0,10-13-23,-22 25 3,9-13 18,-1-1-1,0-1 0,-2 0 0,-1-1 1,0 0-1,-2-1 0,5-19-20,0-7 26,-2-1-1,-3-1 1,1-18-26,-8 46 13,-1 0 0,-2-1-1,0-5-12,-1 20 34,0 0 0,-1 0 0,0 0 1,0 1-1,-1-1 0,-1 1 0,0-1 0,-3-5-34,5 13 25,-1 1 0,1-1 0,-1 1 0,0-1 0,1 1 0,-1 0 0,-1 0 1,1 0-1,0 0 0,0 0 0,-1 1 0,1 0 0,-1 0 0,1 0 0,-1 0 0,1 0 0,-1 0-25,2 1 52,3 28 244,2 1 0,1-1 0,7 26-296,-7-36 77,31 123 129,3 24-123,-20-77-47,-7-38-21,-2 1-1,-2 0 1,-1 37-15,-3-43-54,-1-37-147,-1 0 0,-1 0 0,0 1 0,0-1 0,0 0-1,-1 0 1,0 1 0,-1-1 0,-1 7 201,-1-8-986,-1-7 446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6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61 761 7074,'-18'-30'1183,"2"-1"1,-8-20-1184,24 50 32,-1-1 1,1 1-1,-1 0 1,1 0-1,0-1 1,0 1-1,-1-1 1,1 1-1,0 0 1,0-1-1,0 1 1,1 0-1,-1-1 1,0 1-1,0 0 1,1-1-1,-1 1 1,1 0-1,-1-1 1,1 1-1,0 0 1,-1 0-1,1 0 1,0 0-1,0 0 1,0 0-1,0 0 0,0 0-31,2-2 45,0 1 1,0 1 0,0-1 0,1 0 0,-1 1-1,0 0 1,1-1 0,1 1-47,2-1 104,16-5-22,0 1 1,0 1-1,0 0 1,0 2-1,1 1 1,-1 1-1,1 1 1,20 3-83,25 7 65,1 2 1,19 9-66,-25-7 17,-44-9-13,1-1 0,-1-1 0,1-2 0,0 0 0,0 0 0,0-2 0,18-3-4,-31 3 3,-1-1 0,0 0 1,1-1-1,-1 1 0,0-1 0,0 0 1,-1-1-1,1 0 0,-1 0 0,4-3-3,-6 3 5,1 0 0,-1 0-1,-1-1 1,1 1 0,-1-1 0,1 0 0,-1 0-1,-1 0 1,1 0 0,-1-1 0,0 1-1,0 0 1,0-1 0,0-5-5,-1 8 4,-1 0 0,0 0 0,1 0 1,-1 0-1,0 0 0,0 0 0,-1 0 0,1 0 1,-1 0-1,1 0 0,-1 0 0,0 1 0,0-1 1,0 0-1,0 0 0,-1 1 0,1-1 0,-3-2-4,3 4 1,0-1-1,-1 1 1,1 0 0,-1 0-1,0 0 1,1 0-1,-1 0 1,0 0 0,0 0-1,1 0 1,-1 1-1,0-1 1,0 1 0,0-1-1,0 1 1,0 0-1,0 0 1,0 0 0,0 0-1,0 0 1,0 0-1,0 0 1,0 1 0,0-1-1,1 1 1,-1-1-1,0 1 1,0 0 0,0 0-1,0 0 0,-11 6-1,1 0 1,0 0-1,1 2 0,0-1 0,0 1 1,1 1-1,0 0 0,-3 4 1,-4 6 2,1 0 1,2 1-1,0 0 0,-4 9-2,9-12-7,0 1-1,1-1 1,-3 14 7,9-25-3,0 0 0,1 0 0,0 0 1,0 0-1,0 0 0,1 0 0,0 0 0,0 0 0,1 0 1,0 0-1,0 0 0,1 1 3,-1-5-2,0 0 1,0 0 0,1 0-1,-1-1 1,1 1-1,0 0 1,0-1 0,0 1-1,0-1 1,0 0-1,1 0 1,-1 0 0,1 0-1,-1 0 1,1 0-1,0 0 1,-1-1 0,1 0-1,0 1 1,0-1-1,0 0 1,0 0 0,1 0 1,10 1 0,-1 0 1,0 0 0,1-2 0,11 0-1,28-3 2,-1-2 1,0-3 0,38-11-3,-30 7-34,-33 6 16,59-11-146,-1-3 0,14-9 164,-74 20 16,0-1 1,-1 0-1,0-2 1,-1-1-1,0-1 0,-1 0 1,-1-2-1,0-1 0,6-7-16,-20 18 44,-1-1 0,0 1 0,0-2 1,0 1-1,-1 0 0,0-1 0,0 0 0,-1 0 0,0 0 0,0-1 0,0-2-44,-4 10 4,0 1 0,0-1 0,0 1 1,0-1-1,1 1 0,-1-1 1,0 0-1,0 1 0,0-1 0,0 1 1,0-1-1,-1 1 0,1-1 1,0 1-1,0-1 0,0 1 1,0-1-1,-1 1 0,1-1 0,0 1 1,0 0-1,-1-1 0,1 1 1,0-1-1,-1 1 0,1 0 0,0-1 1,-1 1-1,1-1 0,0 1 1,-1 0-1,1 0 0,-1-1 1,0 1-5,-1-1 4,0 1 1,1 0-1,-1-1 1,0 1 0,0 0-1,0 0 1,0 0-1,0 0 1,0 1 0,-1-1-5,-46 15 4,19-1 0,1 0 0,0 2 0,1 1 0,0 2 0,2 0 0,0 2 0,-1 3-4,20-18-11,1 1 0,0 0 0,1 0 0,-1 0 1,1 1-1,1-1 0,-1 1 0,1 1 1,0 0 10,3-6-10,0-1 0,0 1 1,0 0-1,1 0 1,-1 0-1,1 0 1,0 0-1,-1-1 1,1 1-1,1 0 1,-1 0-1,0 0 1,1 0-1,-1 0 1,1 0-1,0 0 1,0-1-1,0 1 1,0 0-1,1-1 0,-1 1 1,1-1-1,-1 1 1,1-1-1,0 0 1,0 1-1,0-1 1,0 0-1,1 0 10,-1-1-5,1 1 0,0-1 0,0 1 0,-1-1 0,1 0 0,0-1 0,0 1 0,0 0 0,0-1-1,0 1 1,0-1 0,0 0 0,0 0 0,0 0 0,1-1 0,-1 1 0,0-1 0,-1 1 0,1-1 0,1-1 5,5 0 2,-1-1 0,0 0 0,0-1 0,0 0 0,0 0 0,5-4-2,0-2 53,-1-1 0,0 1 0,0-2 0,-1 0 0,0 0 0,-1-1 0,-1-1 0,0 1 0,0-1 0,4-12-53,-5 6 69,0-1 1,-1 1-1,-1-1 1,-1 0-1,-1-1 1,-1 1-1,1-22-69,-3-48 335,-4-1 0,-3 1 1,-13-55-336,16 117 149,0 5 34,-1 51-153,1 12-24,2-1 0,2 1 1,1-1-1,2 1 0,2-1 0,1 0 0,2 0 0,2-1-6,-1-8-101,0 0-1,2-1 1,2 0 0,0-1 0,2-1 0,0 0 0,2-1 0,1-1 0,1-1-1,11 9 102,43 34-358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8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0 688 2745,'50'-54'1405,"-45"48"-1102,1-1 1,-2 0-1,1 0 0,-1 0 1,0 0-1,-1-1 0,1 0 0,-1 0 1,-1 0-1,0 0 0,0 0 0,0-7-303,4-13 399,2-10-104,-1-1 0,-3 0-1,-1-1 1,-2 1-1,-1-1 1,-2 1-1,-2 0 1,-2 0 0,-7-24-295,12 60 12,-12-43 138,12 43-140,0 0 0,0 1 1,0-1-1,0 1 0,-1-1 0,1 1 0,-1 0 0,0-1 0,1 1 0,-1 0 0,0 0 1,0 0-1,-1 0 0,-1-1-10,4 3 29,0 0 1,0 0-1,-1 0 1,1 0-1,0-1 0,0 1 1,-1 0-1,1 0 1,0 0-1,-1 0 1,1 0-1,0 0 1,-1 0-1,1 0 0,0 0 1,0 0-1,-1 0 1,1 0-1,0 0 1,-1 0-1,1 0 1,0 1-1,-1-1 0,1 0 1,0 0-1,0 0 1,-1 0-1,1 0 1,0 1-1,0-1 1,-1 0-1,1 0 1,0 1-1,0-1 0,0 0 1,0 0-1,-1 1 1,1-1-1,0 0 1,0 0-1,0 1 1,0-1-1,0 0 0,0 1 1,0-1-1,0 0 1,-1 0-1,1 1 1,0-1-1,0 0 1,0 1-1,1-1 0,-1 0-29,0 21-267,0-16 395,1 18-129,1 0 0,1-1-1,1 1 1,2 7 1,5 17-11,-2 13 42,-2 1-1,-2 26-30,-2-20 9,11 53-9,-12-106 4,1 0 0,1-1 0,1 0 0,0 1 0,0-2 0,1 1 1,1 1-5,-2-7-41,-1 0 1,1 0-1,1 0 0,-1-1 1,1 1-1,0-1 1,0-1-1,1 1 1,0-1-1,0 0 1,0-1-1,3 2 41,-5-4-244,0 0-1,1-1 0,-1 1 1,1-1-1,-1 0 1,1-1-1,0 1 0,-1-1 1,1 0-1,0-1 1,-1 1-1,4-2 245,15-6-576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48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 6689,'5'-6'204,"1"0"-1,-1 1 1,1 0-1,0 0 1,0 1-1,0 0 1,1 0-1,-1 0 1,1 1-1,0 0 0,0 0 1,0 0-1,0 1 1,1 0-1,-1 1 1,1 0-204,35-10 257,-22 5-193,0 1 1,0 1 0,0 1 0,5 0-65,109 1 69,-43 1-946,91-13 877,-175 13-281,0 0 1,0 0-1,0 0 1,-1 1 0,1 0-1,0 1 1,0 0-1,0 0 1,0 0-1,-1 1 1,8 3 280,9 2-887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1:50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267 523 3633,'54'8'1203,"-45"-10"-648,-10-3-368,-11-3 450,-6 6 2608,-8-9-2784,2-1-201,-34-11-136,55 22-120,0 1 0,0 0 0,1-1 0,-1 1 0,0 0 0,0 0 1,0 1-1,0-1 0,0 0 0,1 1 0,-1 0 0,0 0 0,1 0 0,-1 0 0,0 0 1,1 0-1,-1 1 0,1-1 0,0 1 0,-1 0-4,-4 4 8,1 0-1,0 0 1,0 0 0,1 1 0,-3 3-8,5-6 0,-10 15 5,0 0-1,1 1 0,1 1 1,-5 13-5,11-22 2,0 0 0,1 1 0,0-1 0,1 1 0,1 0 0,0 0 0,1 0 0,0 11-2,0-22-3,1 0 1,0 0 0,0 0 0,1 0-1,-1 1 1,0-1 0,1 0 0,-1 0-1,1 0 1,0 0 0,-1 0 0,1 0 0,0-1-1,0 1 1,0 0 0,1 0 0,-1-1-1,0 1 1,1 0 0,-1-1 0,1 0-1,-1 1 1,1-1 0,0 0 0,0 0 0,-1 1-1,1-1 1,0-1 0,0 1 0,0 0-1,0 0 1,0-1 0,0 1 0,0-1-1,0 0 1,0 0 0,0 0 0,1 1-1,-1-2 1,0 1 0,0 0 0,0 0 0,0-1 2,10-1-1,0-1 1,0 0-1,0-1 1,-1 0-1,0-1 1,11-6 0,7-4 3,0-2-1,17-13-2,-36 23 24,-1-1 0,1 0 0,-1 0 0,-1-1-1,1 0 1,-1-1 0,-1 0 0,5-8-24,-10 13 35,1 1 1,-1-1-1,0 0 1,-1 0-1,1 0 0,-1 0 1,0 0-1,0-1 1,-1 1-1,1 0 0,-1 0 1,0-1-1,-1 1 1,1 0-1,-1 0 1,0-1-1,0 1 0,-2-2-35,3 6 7,0 1 0,0-1-1,0 1 1,-1-1-1,1 1 1,0-1 0,-1 1-1,1-1 1,0 1-1,-1-1 1,1 1-1,0 0 1,-1-1 0,1 1-1,-1-1 1,1 1-1,-1 0 1,1 0 0,-1-1-1,1 1 1,-1 0-1,1 0 1,-1 0 0,0-1-1,1 1 1,-1 0-1,1 0 1,-1 0-1,1 0 1,-1 0-7,-1 1 9,0-1-1,1 0 1,-1 1-1,1 0 1,-1-1 0,0 1-1,1 0 1,0 0-1,-1 0 1,1 0 0,-1 1-9,-3 2 8,0 0 1,1 1 0,0 0-1,0 0 1,0 0-1,0 1-8,-2 5-2,0 1 0,1 0-1,0 0 1,1 0 0,1 1-1,0-1 1,1 1 0,0 0-1,0 0 1,2 0 0,0 9 2,0-14-5,0 0 1,1-1-1,0 1 1,0 0-1,1 0 1,0-1-1,1 1 1,0-1 0,0 0-1,0 1 1,1-2-1,0 1 1,0 0-1,0-1 1,1 1-1,0-1 1,1-1-1,-1 1 1,6 3 4,-5-5-5,1-1 0,-1 0 0,1 0 0,0 0 0,0-1 0,0 0 0,1 0 0,-1-1 1,0 0-1,1 0 0,-1-1 0,1 0 0,-1 0 0,1-1 0,-1 1 0,7-3 5,-2 1 6,0-1-1,-1 0 1,1-1 0,-1 0-1,0-1 1,0 0-1,-1 0 1,1-2 0,-1 1-1,2-3-5,-6 3 12,0 0-1,-1 0 1,0 0-1,0-1 0,0 0 1,-1 0-1,0 0 1,-1 0-1,1-1 1,-2 1-1,1-1 1,-1 0-1,0 0 1,0 0-1,-1 0-11,3-23 230,-1-1 0,-2 1 0,-1-6-230,0 29 66,0-39 378,0 47-441,0-1 0,0 1-1,0 0 1,0 0 0,0-1-1,0 1 1,0 0 0,0 0-1,0 0 1,0-1 0,0 1-1,1 0 1,-1 0-1,0-1 1,0 1 0,0 0-1,0 0 1,0 0 0,0-1-1,0 1 1,1 0 0,-1 0-1,0 0 1,0 0 0,0-1-1,0 1 1,1 0 0,-1 0-1,0 0 1,0 0-1,1 0 1,-1 0 0,0 0-1,0-1 1,0 1 0,1 0-3,9 3 17,12 12-52,-19-13 40,13 11 4,0 0 1,-1 1-1,-1 1 1,10 13-10,48 67-95,-70-93 83,43 67-296,-41-62 242,0 1 0,0 0 0,-1 0-1,0 1 1,0-1 0,0 0 0,0 9 66,-5-8 11,-1-18 467,3-21-246,1-1 0,2 0-1,1-5-231,-3 29 29,1-1 1,0 1-1,0 0 1,0 0-1,1 0 0,0 0 1,0 0-1,1 0 0,0 1 1,0 0-1,1 0 0,-1 0 1,1 0-1,5-3-29,-8 6-5,1 1 0,-1 0 0,1 0 0,0 1 0,0-1 0,0 0 0,0 1 0,0 0 0,0-1 0,0 1 0,0 1 0,1-1 0,-1 0-1,0 1 1,0 0 0,1-1 0,-1 1 0,0 0 0,1 1 0,-1-1 0,0 1 0,0-1 0,1 1 0,-1 0 0,0 0 0,0 1 0,0-1 0,0 0 0,0 1 0,0 0 0,0 0 5,7 5-54,-1 1 0,0-1 0,-1 2 1,0-1-1,0 1 0,-1 0 0,0 0 0,-1 1 0,0 0 0,0 1 1,0 2 53,1 3-95,0 1 0,-2-1 1,0 1-1,-1 0 0,-1 1 1,0-1-1,-1 4 95,-1-13-34,-1-8 38,0 0 0,0 0-1,0 0 1,0 0 0,0 0 0,1 0-1,-1 1 1,0-1 0,0 0 0,0 0-1,0 0 1,0 0 0,0 0 0,0 1 0,0-1-1,0 0 1,0 0 0,0 0 0,0 0-1,0 0 1,0 1 0,0-1 0,0 0-1,0 0 1,0 0 0,0 0 0,0 0-1,0 0 1,0 1 0,-1-1 0,1 0 0,0 0-1,0 0 1,0 0 0,0 0 0,0 0-1,0 0 1,0 1 0,0-1 0,-1 0-1,1 0 1,0 0 0,0 0 0,0 0-1,0 0 1,0 0 0,0 0 0,-1 0 0,1 0-1,0 0 1,0 0 0,0 0 0,0 0-1,0 0 1,-1 0 0,1 0 0,0 0-1,0 0 1,0 0 0,0 0-4,-2-20 231,1-24-112,0 31-101,1 0 0,1 0 0,0 1 0,0-1 0,2 0 0,-1 0 0,3-4-18,1-6 19,1 1 0,1-1 0,2 2 0,0-1-1,3-2-18,-9 15-4,1 1-1,0 0 1,1 0-1,0 1 0,0 0 1,1 0-1,0 0 0,0 1 1,1 0-1,-1 0 0,1 1 1,0 0-1,1 0 0,0 1 5,-6 2-4,-1 1-1,1 0 0,0 1 0,0-1 1,1 0-1,-1 1 0,0 0 0,0 0 1,0 0-1,0 0 0,0 0 0,0 0 0,0 1 1,0 0-1,0-1 0,0 1 0,0 0 1,0 1-1,0-1 0,0 0 0,0 1 1,-1-1-1,1 1 0,-1 0 0,1 0 1,-1 0-1,0 0 0,0 1 0,0-1 1,0 1-1,1 0 5,5 10-33,0 1 1,0-1-1,-1 1 0,-1 1 1,4 10 32,-4-9-39,9 25-39,-10-22 43,2-1-1,0-1 1,1 1-1,4 4 36,-9-18-2,-1 0-1,1 0 1,0 0-1,0-1 1,0 1-1,0-1 0,1 0 1,-1 0-1,1 0 1,0 0-1,0 0 1,0-1-1,0 0 1,1 0-1,-1 0 1,0 0-1,1-1 1,-1 0-1,3 1 3,3-2 2,0 1 1,0-1-1,0-1 1,0 0-1,0 0 1,0-1-1,0 0 1,0-1-1,-1 0 0,1 0 1,-1-1-1,7-4-2,17-10 9,-1-1 0,21-17-9,-46 32 6,12-10 6,0-1 0,0 0-1,-1-1 1,-1-1 0,-1 0 0,-1-2-1,0 0 1,-1 0 0,4-10-12,-17 28 4,-1 0 0,1 0 0,0 0 0,-1 0 0,1 0 0,-1-1 0,1 1 0,-1 0 0,0 0 0,0 0 0,1 0 1,-1-1-1,0 1 0,0 0 0,0 0 0,0 0 0,0 0 0,-1-1 0,1 1 0,0 0 0,0 0 0,-1 0 0,1 0 0,-1-2-4,0 3 3,0-1-1,1 1 0,-1-1 0,0 1 1,0 0-1,1-1 0,-1 1 0,0 0 1,0-1-1,0 1 0,0 0 0,0 0 1,0 0-1,1-1 0,-1 1 0,0 0 0,0 1 1,0-1-1,0 0 0,0 0 0,0 0 1,0 0-1,1 1 0,-1-1 0,0 0 1,0 1-1,0-1 0,1 1 0,-1-1 1,0 1-1,0-1 0,1 1-2,-10 5 1,1 0 0,1 1 0,-1 0-1,1 0 1,1 1 0,-1 0 0,1 1 0,-1 2-1,-13 18-10,-14 28 10,26-40-20,0 1-1,1 0 1,1 0 0,-1 6 20,5-17-22,1 1 0,0 0 0,1 0 0,0 0 0,0-1 0,1 1 0,0 0 0,0 0 0,1 0 1,0 0-1,1 6 22,0-11-13,-1 0 0,0 0 0,1 0 1,0 0-1,0 0 0,0 0 0,0-1 0,0 1 1,1-1-1,-1 1 0,1-1 0,-1 0 0,1 0 1,0 0-1,0 0 0,0-1 0,0 1 1,0-1-1,0 0 0,1 0 0,-1 0 0,2 1 13,11 1-29,0 0 0,0-1 0,1 0-1,1-1 30,-10-1-8,101 1-287,1-4 0,-1-5 1,63-15 294,-112 13-150,0-2 1,9-6 149,-40 10 66,-1-2 0,-1-1 0,1-1-1,-2-2 1,10-7-66,-29 17 77,0-1-1,0 1 0,-1-2 0,0 1 1,0-1-1,0 0 0,0 0 0,-1-1 0,0 0 1,2-4-77,-5 7 42,0 0 0,-1 0 1,1 0-1,-1-1 1,0 1-1,0 0 0,0 0 1,0-1-1,-1 1 0,0-1 1,0 1-1,0 0 0,-1-1 1,1 1-1,-1-1 1,0 1-1,0 0 0,0 0 1,-1-1-1,-1-1-42,2 3 13,-1 0 0,1-1 0,-1 1 1,0 0-1,0 0 0,0 0 0,-1 0 0,1 1 0,-1-1 0,1 1 1,-1-1-1,0 1 0,0 0 0,0 0 0,0 0 0,-1 0 0,1 1 1,-2-1-14,0 0 7,-1 1 1,1 0 0,-1 0 0,0 0 0,1 1 0,-1 0 0,0 0 0,1 0 0,-1 1 0,0 0 0,-1 0-8,-9 4-11,1-1 1,0 2 0,0 0 0,0 1 0,1 0 0,0 1 0,0 1 0,0 0 10,-3 4-37,1 0 1,0 1-1,1 1 0,0 0 1,-7 10 36,18-20-15,0 0 1,1 0-1,-1 0 1,1 1-1,0-1 1,0 1-1,1 0 1,-1 0-1,1 0 1,1 0-1,-1 0 1,1 1-1,0-1 0,0 0 1,1 1-1,0-1 1,0 0-1,0 1 1,1-1-1,1 2 15,-2-5-8,1 0-1,0 0 1,0 0-1,0-1 0,0 1 1,1 0-1,-1-1 1,1 1-1,0-1 1,-1 1-1,1-1 0,0 0 1,0 0-1,1 0 1,-1 0-1,0 0 0,1 0 1,-1 0-1,1-1 1,0 1-1,-1-1 1,1 0-1,0 0 0,0 0 1,0 0-1,0-1 1,0 1-1,-1-1 1,1 1-1,0-1 0,0 0 1,0 0-1,0-1 1,0 1-1,3-1 9,4-1 17,0-1-1,0 0 1,0 0 0,0-1-1,-1 0 1,1-1-1,-1 0 1,0 0 0,7-7-17,-1 0 57,-1 0 1,-1-1 0,0 0-1,0-1 1,-2-1 0,0 0-1,0 0 1,-2-1-1,0 0 1,0-1 0,-2 0-1,0 0 1,-1-1 0,-1 0-1,2-13-57,-1 0 78,-3 0-1,0-1 1,-2 1-1,-1-1 1,-2 1-1,-1-1 0,-2 1 1,-7-27-78,10 47 17,-62-242 577,56 238-506,8 15-86,0 0-1,-1 0 1,1 0 0,0-1-1,0 1 1,0 0 0,-1 0-1,1 0 1,0 0 0,0 0-1,0 0 1,-1 0-1,1 0 1,0 0 0,0 0-1,-1 0 1,1 0 0,0 0-1,0 0 1,0 0 0,-1 0-1,1 0 1,0 0 0,0 0-1,-1 0 1,1 0 0,0 0-1,0 0 1,0 0 0,-1 0-1,1 1 1,0-1 0,0 0-1,-1 0-1,-12 22 22,13-20-24,-9 20-2,1 1 1,1 0 0,1 0-1,2 1 1,0 0 0,1 0-1,1 0 1,2 0 0,1 17 3,5 28 12,3 0 0,14 54-12,1-33-60,27 69 60,-24-81-1026,-3 1 0,4 39 1026,-20-55-569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4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1 720 3057,'2'-16'487,"-1"13"-314,-1-1 0,1 1 0,-1 0 0,0-1 0,0 1 0,0-1 0,0 1 0,0 0 0,-1-1 0,0 0-173,1 0 73,0 1 0,1-1-1,0 1 1,-1 0-1,1-1 1,0 1-1,0 0 1,1 0-1,-1 0 1,1 0 0,0 0-1,-1 0 1,2-1-73,3-8 83,5-13 383,-1 0 0,-1-1 0,-2 0 0,-1 0 0,0 0 0,-2-1 0,0-23-466,-2-29 776,-4 0 0,-4-1-776,6 68-7,-5-36 259,-1-30 1051,6 77-1141,-2 19-24,16 62-137,-8-49 3,-1 0-1,-1 11-3,0 97 20,-8 60-20,0-59 4,4-98-1,1 1 0,4 16-3,-3-41 1,2-1 0,0 0 1,0 1-1,2-2 0,0 1 0,1-1 0,1 2-1,69 114-44,-77-131 38,1-1-1,-1 1 0,0-1 0,0 1 0,1-1 0,-1 1 1,0-1-1,1 1 0,-1-1 0,0 1 0,1-1 0,-1 0 0,1 1 1,-1-1-1,1 0 0,-1 1 0,1-1 0,-1 0 0,1 1 1,-1-1-1,1 0 0,-1 0 0,1 0 0,0 0 0,-1 1 1,1-1-1,-1 0 0,1 0 0,0 0 7,0-1-17,0 0 0,1 0 1,-1 1-1,0-1 0,0 0 0,1 0 0,-1 0 1,0-1-1,0 1 0,0 0 0,0 0 0,0-1 17,48-58 23,-29 36-21,-2 0-1,14-24-1,-22 34 5,-2 0 1,0-1 0,-1-1 0,0 1-1,-1-1 1,-1 0 0,2-12-6,-5 22 14,-1 0 0,-1 0-1,1 1 1,-1-1 0,0 0 0,0 0-1,-1 0 1,1 1 0,-1-1 0,-1 0-1,1 1 1,-1-1 0,0 1 0,0-1 0,-1 1-1,1 0 1,-1 0 0,0 0 0,-1 0-1,1 0 1,-1 1 0,0 0 0,0 0-1,-2-2-13,-6-2 24,0 0-1,-1 0 1,0 1-1,0 1 0,-4-1-23,1 0 34,1 0-1,0-1 1,-13-10-34,24 15 22,0 0 0,0 0-1,0-1 1,1 1 0,-1-1 0,1 0 0,0-1 0,0 1 0,0 0 0,1-1-1,0 1 1,-1-1 0,2 0 0,-1 0 0,0 0-22,2 4 8,-1-1 0,1 0-1,-1 0 1,1 1 0,0-1 0,-1 0 0,1 0 0,0 0-1,0 0 1,0 1 0,1-1 0,-1 0 0,0 0 0,1 0 0,-1 1-1,1-1 1,-1 0 0,1 1 0,0-1 0,0 0 0,0 1-1,0-1 1,0 1 0,0-1 0,0 1 0,0 0 0,1-1-1,-1 1 1,0 0 0,1 0 0,0-1-8,5-1 4,0 0 0,0 1 0,0-1 0,1 1 0,-1 1 0,0-1 0,2 1-4,20-5 10,45-12 10,-29 7-28,1-1-1,-2-3 1,25-11 8,-65 24 5,0 0 1,0 0-1,0 0 1,0-1-1,0 1 1,-1-1-1,1 0 1,-1 0-1,3-3-5,-6 6 1,0 0 0,0 0-1,0-1 1,0 1 0,0 0 0,0 0-1,0 0 1,0 0 0,0 0-1,0 0 1,0-1 0,0 1 0,0 0-1,0 0 1,0 0 0,0 0-1,0 0 1,0 0 0,0 0 0,0-1-1,0 1 1,0 0 0,0 0-1,-1 0 1,1 0 0,0 0 0,0 0-1,0 0 1,0 0 0,0 0-1,0 0 1,0 0 0,0-1 0,-1 1-1,1 0 1,0 0 0,0 0-1,0 0 1,0 0 0,0 0 0,0 0-1,-1 0 1,1 0 0,0 0-1,0 0 1,0 0 0,0 0 0,0 0-1,0 0 1,-1 1 0,1-1 0,0 0-1,0 0 1,0 0 0,0 0-1,0 0 1,0 0 0,0 0 0,-1 0-1,1 0 1,0 0 0,0 0-1,0 1 1,0-1 0,0 0 0,0 0-1,0 0 1,0 0-1,-1 0 2,1 1 0,-1-1 0,0 0 0,1 1 0,-1-1 0,0 0-1,1 1 1,-1-1 0,1 1 0,-1-1 0,1 1 0,-1-1 0,1 1 0,-1-1 0,1 1 0,0 0 0,-1-1 0,1 1 0,-1 0-2,0 9 0,0 1 0,0-1 0,1 0 0,0 1 0,1-1 0,0 0 0,0 0 0,3 7 0,0 6-2,-1 4 2,-3-13 0,2-1 1,-1 1 0,2 0 0,0 0-1,1-1 1,0 1 0,1-1 0,1 2-1,-5-13-1,1 0 1,-1 0-1,0 0 1,0 0 0,1 0-1,-1-1 1,1 1-1,-1-1 1,1 1 0,0-1-1,0 0 1,0 1-1,-1-1 1,1 0 0,0 0-1,0 0 1,1 0-1,-1-1 1,0 1 0,0-1-1,0 1 1,2-1-1,-1 0 0,1 0 0,-1 0-1,1-1 1,-1 1 0,0-1 0,1 0-1,-1 0 1,0 0 0,1 0 0,-1-1 0,2 0 1,5-4-1,-1 0 0,0 0 0,0-1 1,0 0-1,-1-1 0,0 0 1,6-9 0,-4 3 10,-2-1 1,0 0-1,0 0 1,-2-1-1,0 0 1,-1 0-1,2-10-10,10-27 25,-16 39-9,-1 23-56,3 15 22,2-1 0,6 21 18,-7-28-10,-2-8-9,0 0 0,1-1 0,0 0 0,0 1 0,1-1 1,0-1-1,0 1 0,1 0 0,-1-1 0,1 0 0,1 0 0,-1 0 1,1-1 18,-2-2-11,-1-1 1,1 1 0,-1-1 0,1 0 0,0 0 0,0 0 0,0 0 0,0-1-1,0 0 1,0 0 0,1 0 0,-1 0 0,0 0 0,1-1 0,-1 0-1,0 0 1,1 0 0,-1-1 0,0 1 0,0-1 0,1 0 0,-1-1 10,16-4 2,-1-2 1,0 0 0,-1-2 0,0 0 0,0-1 0,-1 0 0,-1-1 0,0-1 0,-1-1 0,0-1 0,-1 0 0,0 0-1,-2-1 1,0-1 0,0 0 0,1-7-3,-10 19 13,-1 0 0,-1 0 1,1 0-1,-1 0 0,0 0 0,0 0 0,-1-1 0,1 1 0,-1 0 0,0-5-13,0 9 9,0-1 0,0 0 0,-1 0 0,1 0-1,0 1 1,0-1 0,-1 0 0,1 1-1,-1-1 1,0 0 0,0 1 0,1-1 0,-1 0-1,0 1 1,0-1 0,0 1 0,-1 0-1,1-1 1,0 1 0,0 0 0,-1 0 0,1 0-1,-1 0 1,1 0 0,-1 0 0,1 0-1,-1 0 1,0 0 0,1 1 0,-1-1 0,0 1-1,0-1-8,2 1 0,-1 0 0,1 0 0,0 0-1,-1 0 1,1 0 0,0 0 0,-1 0-1,1 0 1,0 0 0,-1 0 0,1 1 0,0-1-1,-1 0 1,1 0 0,0 0 0,-1 0-1,1 0 1,0 1 0,0-1 0,-1 0-1,1 0 1,0 1 0,0-1 0,-1 0 0,1 0-1,0 1 1,0-1 0,-1 0 0,1 0-1,0 1 1,0-1 0,0 0 0,0 1-1,0-1 1,0 0 0,0 1 0,0-1 0,-1 0-1,1 1 1,0-1 0,0 0 0,0 1-1,1-1 1,-1 0 0,0 1 0,0-1-1,0 0 1,0 1 0,0-1 0,0 0 0,0 1-1,1-1 1,-1 0 0,0 1 0,0-1 0,9 20-36,-8-19 40,22 33-53,0-8 12,-9-12-26,-2 1 0,1 0 0,-2 1 0,7 11 63,-11-15-56,1 0 0,-2 0 0,0 0 1,0 1-1,-1 0 0,-1 0 1,0 0-1,-1 1 0,0-1 1,-1 1-1,0 0 0,-1 0 0,-1 6 56,0-18 1,-1 1-1,1 0 0,-1 0 1,0-1-1,1 1 0,-1 0 0,-1-1 1,1 1-1,0-1 0,0 1 0,-1-1 1,1 0-1,-1 1 0,0-1 1,0 0-1,0 0 0,0 0 0,0-1 1,0 1-1,-1 0 0,1-1 0,0 1 1,-1-1-1,1 0 0,-1 0 1,0 0-1,1 0 0,-1 0 0,-1-1 0,-3 0 9,0-4-14,6 3-16,1 1-2,6-1-17,0-2 34,0 1 0,0-1-1,0 0 1,0 0-1,2-2 7,33-23-11,-1 1-16,16-7 27,-21 14 66,0-2 1,-2-1-1,0-1 1,-1-2-1,-2-1 0,19-22-66,-42 39 419,-12 14-161,-13 16-144,14-13-114,1 0 0,-1 1 0,1-1-1,1 1 1,-1-1 0,1 1 0,1 0-1,0 0 1,0 0 0,0 5 0,1-9 0,0 2-1,0-1 1,0 0 0,1 1 0,0-1 0,0 0-1,0 1 1,1-1 0,-1 0 0,1 0 0,1 0-1,-1 0 1,1-1 0,0 1 0,1 1 0,2 5 4,-3-6-2,0 0 0,0 0-1,0-1 1,1 1 0,-1-1 0,1 0 0,0 0 0,1-1-1,-1 1 1,0-1 0,5 3-2,-6-5-22,0 1 0,-1-1 0,1 0 0,0-1 0,0 1 0,0 0-1,0-1 1,0 1 0,0-1 0,0 0 0,0 0 0,0 0 0,0-1 0,-1 1 0,1-1 0,0 1-1,0-1 1,0 0 0,0 0 0,-1 0 0,1-1 0,0 1 0,0-1 22,3-2-313,1 0 1,-1 0-1,0-1 0,0 0 1,-1 0-1,0-1 1,1 1-1,-2-1 0,1 0 1,1-4 312,11-20-987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4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6681,'2'79'1772,"1"-31"-4084,2 1 0,2-1 0,8 24 2312,-5-37-151,8 21 151,-16-50 235,1 1 0,0-1 0,0 0-1,1 0 1,0 0 0,0 0 0,0 0 0,0-1 0,1 0 0,0 0 0,0 0 0,1-1 0,-1 1 0,1-1 0,0-1 0,0 1 0,0-1 0,0 0 0,1 0 0,-1-1 0,1 0 0,0 0 0,0 0 0,0-1 0,0 0 0,0 0 0,0-1 0,0 0 0,0 0 0,0-1-1,0 0 1,0 0 0,-1-1 0,1 1 0,0-2 0,-1 1 0,1-1 0,1 0-235,11-8 123,-1 0-1,0-1 0,0 0 1,-2-2-1,1 0 0,-2-1 1,0 0-1,-1-1 0,0-1 1,-1 0-1,-1-1 1,3-7-123,-11 20 26,-1 7 5,-1 18 32,-4 29 9,-1-16-73,0-5-3,1 0 1,2 20 3,0-41-1,0-1 1,1 1-1,0-1 1,1 0-1,-1 1 1,1-1-1,0 0 1,0 0-1,1 0 1,0 0-1,0-1 1,1 1-1,-1-1 1,1 1 0,-3-5 0,1 1 0,-1-1 0,0 0 0,1 1 0,-1-1 0,1 0-1,0 0 1,-1 0 0,1 0 0,0 0 0,-1 0 0,1-1 0,0 1 0,0 0 0,0-1 0,0 0 0,0 1 0,0-1 0,0 0 0,-1 0 0,3 0 0,-1-1 4,1 0 1,-1 1-1,0-1 1,0-1-1,1 1 1,-1 0-1,0-1 1,-1 0 0,1 0-1,0 0 1,0 0-1,0 0-4,4-5 46,0 0-1,0 0 1,-1 0-1,0-1 1,-1 0-1,1 0 1,-1-1-1,1-4-45,-1 3 82,-1 0 0,-1 0 0,0-1 0,0 1 0,-1-1 0,0 0 0,0-10-82,-2 15 19,0 0-1,-1 0 1,1 0-1,-1 0 0,-1 0 1,1 0-1,-1 1 0,0-1 1,0 0-1,0 1 0,-1 0 1,0-1-1,0 1 0,0 0 1,-2 0-19,-5-8-47,-1 1 0,0 0 0,-1 1 0,0 0 0,-1 1 1,0 1-1,-13-8 47,25 17-32,0-1 0,1 1-1,-1 0 1,0 0 0,1 0 0,-1-1 0,0 1 0,1 0 0,-1 0 0,0 0 0,0 0-1,1 0 1,-1 0 0,0 0 0,1 1 0,-1-1 0,0 0 0,1 0 0,-1 0 0,0 1-1,1-1 1,-1 0 0,0 1 0,1-1 0,-1 0 0,1 1 0,-1-1 0,1 1 0,-1-1-1,1 1 1,-1-1 0,1 1 32,-1 1-190,0 0-1,0-1 1,0 1-1,0 0 1,0-1-1,0 1 1,1 0-1,-1 0 0,1 0 1,-1 0-1,1 0 191,0 20-1017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4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 5497,'167'-39'5372,"-163"38"-5302,1 0-1,-1 1 1,1 0-1,-1-1 1,1 2 0,-1-1-1,1 1 1,-1-1 0,0 1-1,1 0 1,-1 1-1,0-1 1,1 1 0,-1 0-1,0 0 1,0 0 0,-1 0-1,1 1 1,0 0-1,-1 0 1,1 0 0,-1 0-1,0 0 1,0 0 0,0 1-1,-1 0 1,1-1-1,-1 2-69,5 7-22,0 0 0,-1 1 0,0-1-1,-1 1 1,-1 1 0,0-1-1,-1 1 1,1 8 22,5 78-101,-8-108 256,1 0 0,0 0 0,0 0 0,1 0-1,0 1 1,0-1 0,4-5-155,1-4 192,2-6-61,1 1 0,0 0 0,2 1 0,1 1 0,8-11-131,-16 24 4,1 0 0,-1 0 0,1 1 0,0 0-1,0 0 1,1 1 0,0 0 0,0 0 0,0 0 0,0 1 0,1 1 0,0-1 0,0 1 0,0 1 0,0 0-1,1 0-3,-6 1-5,0 1-1,0 0 1,0 0-1,0 1 0,0-1 1,-1 1-1,1 0 1,0 0-1,0 0 0,-1 0 1,1 1-1,-1-1 1,1 1-1,-1 0 0,1 0 1,-1 0-1,0 1 1,0-1-1,0 1 0,-1 0 1,1 0-1,0 0 6,8 11-186,-1-1-1,-1 2 0,0-1 1,4 11 186,1 1-566,17 22-1023,7 6 667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5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79 158 6057,'-61'-127'2394,"60"124"-2063,0 0 0,0 0 0,-1 0 0,1 0 0,-1 0 0,0 0-1,0 0 1,0 1 0,-1-2-331,3 17 842,1-6-888,0 27 89,1-1-1,2 1 0,1-1 1,7 25-43,-2-14 67,-2 0 1,-3 0 0,0 18-68,-5-34 9,0 1-1,-2 0 1,-1-1 0,-1 0-1,-8 26-8,11-52-61,1-1 6,0-1 0,0 1 1,0 0-1,0 0 1,-1 0-1,1-1 0,0 1 1,0 0-1,-1-1 1,1 1-1,0 0 0,-1 0 1,1-1-1,-1 1 1,1-1-1,-1 1 0,1 0 1,-1-1-1,0 1 1,1-1-1,-1 0 0,0 1 1,1-1 54,-2 0-306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8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42 9258,'-27'-41'3257,"23"43"-3345,19 23-464,3 25 327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6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34 238 5625,'-13'-35'2326,"-6"-31"-2326,18 63 94,1 0 1,-1 0-1,1 0 1,0-1-1,0 1 0,1 0 1,-1 0-1,1 0 0,-1-1 1,1 1-1,0 0 0,0 0 1,1 0-1,-1 0 1,0 1-1,1-1 0,0 0 1,0 0-1,0 1 0,0-1 1,0 1-1,0 0 1,2-2-95,6-7 222,-6 6-200,0 1 1,0-1 0,1 1 0,0 0 0,0 0 0,0 0-1,0 0 1,1 1 0,-1 0 0,1 0 0,0 1 0,0-1-1,0 1 1,0 1 0,2-1-23,-5 1 0,0 1 0,0 0 0,0 0 0,0 0 0,0 0 0,0 0 0,0 1 0,0-1 1,0 1-1,-1 0 0,1 0 0,0 0 0,0 0 0,-1 0 0,1 0 0,0 1 0,-1 0 0,0-1 0,1 1 0,-1 0 0,0 0 0,0 0 0,0 0 0,0 1 0,0-1 0,0 1 0,-1-1 0,1 1 0,-1-1 0,0 1 1,0 0-1,0 0 0,0 1 0,2 1-8,-1 1 1,0 0-1,-1 0 1,0 0-1,0 0 1,0 1-1,0-1 1,-1 6 7,-1-9-8,1 0 0,-1 0 1,1 0-1,-1 0 1,0 0-1,0 0 0,-1 0 1,1 0-1,-1 0 1,1 0-1,-1-1 0,0 1 1,0-1-1,0 1 0,0-1 1,0 0-1,-3 3 8,-44 29-44,39-28 44,-1 1 1,1 0-1,0 1 1,1 0-1,0 0 0,0 1 1,-5 8-1,13-16-1,0 1 0,0 0-1,0 0 1,1 0 0,-1 0 0,1 0 0,-1 0 0,1-1 0,0 1-1,-1 0 1,1 0 0,0 0 0,1 0 0,-1 0 0,0 0-1,0 0 1,1 0 0,-1 0 0,1 0 0,0 0 0,0 0 0,-1 0-1,1-1 1,1 1 1,-1 1-2,1 0 0,0 0-1,0 0 1,0 0 0,0-1 0,1 1-1,-1-1 1,1 1 0,0-1-1,0 0 1,-1 0 0,1 0 0,1 0 2,7 1 7,0 1 0,0-1 0,0-1 0,0 0 0,1-1 0,-1 0 0,1-1 0,7 0-7,-1-1 58,0-1 1,0-1 0,0-1-1,-1 0 1,10-4-59,28-12 335,2-3-335,-2 0 173,-46 20-133,-2 1 2,-1-1 0,-1 1 0,1-1 0,0 0 0,-1 0 0,3-2-42,-7 4 18,0 0 1,1 0-1,-1 0 1,0-1-1,0 1 0,-1 0 1,1 0-1,0-1 1,0 1-1,-1 0 1,1-1-1,0 1 1,-1-1-1,0 1 0,1 0 1,-1-1-1,0 1 1,0-1-1,1 0 1,-1 1-1,0-1 1,-1 1-1,1-1 0,0 1 1,0-1-1,-1 1 1,1 0-1,-1-2-18,-1-2 29,0 0-1,-1 0 1,1 0-1,-1 0 1,0 0-1,-1 1 1,1-1-1,-1 1 1,0 0 0,0 0-1,0 0 1,0 1-1,-1 0 1,0 0-1,1 0 1,-1 0-1,0 0 1,0 1-1,-1 0 1,1 0-1,0 1 1,-1-1-1,-1 1-28,-3-2 39,12 0-8,21 1-5,-11 1-34,7-1 11,4 0 6,1 0-1,-1 2 0,15 2-8,-27-1 5,66 9 25,-71-9-29,-1 0 0,1 0 0,-1 1 0,0 0 0,0 0 0,0 0 0,0 1 0,0 0 0,0 0 0,-1 0 0,1 0 0,-1 1-1,-2-1 0,0-1 0,0 1 0,-1 0 1,1-1-1,-1 1 0,1 0 0,-1 0 0,0 0 0,0 0 0,0 0 0,-1 1 0,1-1 1,-1 0-1,0 0 0,0 0 0,0 1 0,0-1 0,-1 3 0,-1 7-1,0 1 0,-1-1 0,-5 10 1,5-13 0,-17 51-2,12-40-2,1 1 0,0-1 0,2 1-1,1 0 1,0 3 4,4-24 0,-1 0 0,1 1 1,0-1-1,0 0 0,0 0 0,-1 1 0,1-1 0,1 0 1,-1 1-1,0-1 0,0 0 0,0 0 0,1 1 0,-1-1 1,1 0-1,-1 0 0,1 1 0,-1-1 0,1 0 0,0 0 1,-1 0-1,1 0 0,0 0 0,0 0 0,0 0 0,0 0 1,0 0-1,0-1 0,0 1 0,0 0 0,2-1-1,1 1 0,-1-1 0,0 0 1,0 0-1,1 0 0,-1-1 0,0 1 0,0-1 0,0 1 0,0-1 1,1 0-1,1-2 1,20-6-11,0-1 0,-1-2 0,-1-1 0,12-7 11,10-10 48,31-28-48,-69 52 3,-2 3 10,-1 0 0,0-1 0,0 0 0,0 0 0,0 0 0,-1 0 0,2-2-13,-6 6 3,1 0-1,0 0 0,0 0 0,0 0 0,0 0 0,0 0 0,0 0 0,0 0 0,0 0 0,0 0 1,0 0-1,0 0 0,-1 0 0,1 0 0,0-1 0,0 1 0,0 0 0,0 0 0,0 0 0,0 0 1,0 0-1,0 0 0,0 0 0,0 0 0,0 0 0,0 0 0,0 0 0,0 0 0,-1 0 0,1 0 1,0 0-1,0 0 0,0-1 0,0 1 0,0 0 0,0 0 0,0 0 0,0 0 0,0 0 0,0 0 1,0 0-1,0 0 0,0 0 0,0 0 0,0-1 0,0 1 0,0 0 0,0 0 0,0 0 0,0 0 1,0 0-1,0 0 0,0 0 0,1 0 0,-1 0 0,0 0 0,0 0-2,-11 10 90,-2 14-90,1 1 0,1 0 1,1 0-1,-4 18 0,13-37 0,-1-1 0,1 1 0,1 0 0,-1 0 0,1 0 0,0 0 0,1-1 0,-1 1 0,1 0 0,0 0 0,0 0 0,1-1 0,0 1 0,0-1 0,0 1 0,1-1 0,0 0 0,0 0 0,1 2 0,-2-4-2,1 0 0,-1 0 1,1 0-1,0 0 0,0-1 1,0 1-1,0-1 0,1 0 0,-1 1 1,0-2-1,1 1 0,0 0 0,-1-1 1,1 1-1,0-1 0,0 0 0,0 0 1,0-1-1,0 1 0,0-1 0,0 0 1,0 0-1,0 0 0,0-1 1,0 1-1,0-1 2,7-2 2,0-1 0,0 0 1,0-1-1,-1 0 0,1-1 0,-1 0 1,-1 0-1,1-1 0,-1 0 0,3-4-2,6-6 36,-1 0-1,0-2 0,-2 0 1,5-7-36,-16 19 22,1 1 0,-1-1 0,-1 0 0,0 0 0,0 0 0,0 0 0,0 0 0,-1-1 0,0-2-22,-2 6 7,1 0 1,-1 0-1,0 0 1,0 0-1,0 0 1,-1 0 0,1 1-1,-1-1 1,0 0-1,0 0 1,0 0-1,-1 1 1,1-1-1,-1 1 1,0-1 0,0 1-1,0 0 1,-1-1-1,1 1-7,-7-6 12,0 0-1,-1 0 0,1 1 1,-2 0-1,1 1 0,-1 0 1,-5-2-12,8 4-24,-1 1 1,0 0 0,0 1 0,0 0 0,0 0 0,-1 1 0,1 0-1,-1 0 1,1 1 0,-5 0 23,10 2-55,-1-1-1,1 1 0,0 0 1,0 0-1,0 0 0,0 0 1,0 1-1,0 0 1,0 0-1,1 0 0,-1 0 1,0 1-1,1-1 0,0 1 1,0 0-1,0 0 1,0 0-1,0 0 0,0 1 1,1-1-1,-1 1 1,0 2 55,-2 2-315,1 1 1,1-1 0,0 0-1,0 1 1,0 0 0,1 0 0,1 0-1,-1 0 1,1 0 0,1 7 314,7 40-944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7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7 6001,'0'0'149,"0"0"-1,0-1 0,0 1 0,0 0 0,0 0 1,0-1-1,0 1 0,-1 0 0,1 0 1,0-1-1,0 1 0,0 0 0,0 0 1,0-1-1,0 1 0,-1 0 0,1 0 1,0-1-1,0 1 0,0 0 0,0 0 1,-1 0-1,1-1 0,0 1 0,0 0 0,-1 0 1,1 0-1,0 0 0,0 0 0,-1 0 1,1-1-1,0 1 0,0 0 0,-1 0 1,1 0-149,-14 2 1841,-16 14-1460,20-9-378,1 1-1,0 0 0,1 1 1,0 0-1,0 0 1,1 0-1,0 1 0,1 1 1,0-1-1,0 1 0,1 0 1,1 0-1,0 0 1,0 1-1,1-1 0,1 1 1,0 0-1,0 0 1,1 6-3,-2 10-3,2 1 0,1-1 0,4 26 3,-3-42-11,1-1-1,0 0 0,1 1 1,0-1-1,1 0 1,0 0-1,1-1 0,0 1 1,1-1-1,0 0 1,1 0 11,-4-6-44,1 1 0,0-1 0,0 0 1,1 0-1,-1-1 0,1 1 0,0-1 1,0 0-1,0 0 0,0-1 1,1 1-1,-1-1 0,1 0 0,-1-1 1,1 1-1,0-1 0,-1 0 1,1-1-1,5 1 44,2-2-229,-1 1 0,1-1 0,0-1 0,0-1-1,0 1 1,-1-2 0,0 0 0,8-4 229,45-22-528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18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7 498 6705,'0'0'104,"0"0"0,0 0-1,-1 0 1,1 0-1,0 0 1,0 0-1,0 0 1,0 0 0,-1 0-1,1 0 1,0 0-1,0 0 1,0 0-1,-1 0 1,1 0-1,0 0 1,0 0 0,0 0-1,0 0 1,-1 0-1,1 0 1,0 0-1,0 0 1,0 0 0,0 0-1,-1 0 1,1 0-1,0 0 1,0 1-1,0-1 1,0 0 0,0 0-1,-1 0 1,1 0-1,0 0 1,0 0-1,0 1 1,0-1-1,0 0 1,0 0 0,0 0-1,0 0 1,0 1-1,0-1 1,-1 0-1,1 0 1,0 0 0,0 1-104,2-1 5,-1 0 1,0 0 0,0 0 0,1 0-1,-1 0 1,0 0 0,0 0 0,1 0-1,-1 0 1,0-1 0,0 1 0,0 0-1,1-1 1,0 0-6,51-18 436,36-19-436,-75 31 38,26-11 116,-2-2 1,2-3-155,-25 13 38,1-1 1,-2 0-1,0-1 1,0-1-1,5-7-38,-16 17 5,-1 0 1,1 0-1,-1 0 0,0-1 1,0 0-1,0 1 1,0-1-1,-1 0 0,1 0 1,-1 0-1,0 0 0,0-1-5,-1 4 3,0-1 0,0 0-1,0 1 1,0-1-1,0 1 1,0-1-1,0 1 1,-1-1 0,1 0-1,-1 1 1,1-1-1,-1 1 1,1-1-1,-1 1 1,0 0 0,0-1-1,0 1 1,0 0-1,0-1 1,0 1-1,0 0 1,0 0 0,0 0-1,-1 0 1,1 0-1,0 0 1,-1 0-1,1 1 1,0-1 0,-1 0-1,1 1 1,-2-1-3,-3 0 1,0-1 0,0 2 0,0-1 0,0 1 0,0 0 0,0 0 1,0 0-1,0 1 0,1 0 0,-1 0 0,0 0 0,0 1 0,1 0 0,-1 0 1,1 1-1,-1 0-1,-11 5 0,1 1 1,-1 0-1,2 2 1,-11 7-1,8-2 1,0-1 0,1 2 0,0 1 0,2 0 1,0 1-1,-9 15-1,18-24 0,0 0 0,0 0 0,1 1 0,1 0 0,0 0 0,0 0 0,1 0 0,0 1 0,1-1 0,0 1-1,1 0 1,0-1 0,1 1 0,1 6 0,-1-12-1,1-1 0,0 0 0,0 1 0,1-1 0,-1 0 0,1 0 0,0 0 0,1 0 0,-1 0 0,1 0 0,0-1 0,0 1 0,0-1 0,1 0 0,0 0 0,0 0 0,0 0 0,0-1 0,0 0 0,1 1 0,-1-2 0,1 1 0,0 0 0,0-1 0,0 0-1,0 0 1,0-1 0,0 1 0,1-1 0,-1 0 0,5 0 1,6 0-1,0 0-1,0-2 1,0 1-1,-1-2 1,1 0 0,0-1-1,0-1 1,-1 0-1,0-1 1,6-3 1,1-3 39,0 0 0,0-1 1,-1-2-1,-1 0 0,0-1 0,-1-1 1,0-1-1,-1 0 0,-2-1 0,4-6-39,4-7 56,-1-1-1,-1-1 0,-2 0 0,-2-2 1,-1-1-1,1-6-55,-12 28 4,-2 6 1,-1 1 0,0-1 1,0 0-1,-1 0 1,0 0-1,-1 0 0,1 0 1,-1 0-1,-1-4-5,0 12 1,0 0-1,0 0 1,0 0 0,0 0 0,0-1-1,-1 1 1,1 0 0,0 0 0,0 0-1,0 0 1,0-1 0,-1 1 0,1 0-1,0 0 1,0 0 0,0 0 0,0 0-1,-1 0 1,1 0 0,0 0 0,0 0-1,0 0 1,-1-1 0,1 1 0,0 0-1,0 0 1,0 0 0,-1 0 0,1 0-1,0 0 1,0 1 0,0-1 0,-1 0-1,1 0 1,0 0 0,0 0 0,0 0-1,-1 0 1,1 0 0,0 0 0,0 0-1,0 0 1,0 1 0,-1-1 0,1 0-1,0 0 1,0 0 0,0 0 0,0 1-1,0-1 1,0 0 0,-1 0 0,1 0-1,0 0 1,0 1 0,0-1 0,0 0-1,-11 12 12,-1 2-8,2 0 1,0 1-1,1 0 1,0 1-1,1 0 1,1 1-1,0-1 1,2 1-1,-2 8-4,4-17 1,1 1 0,1 0 0,-1 0 0,1 0 0,1 0 0,0 0-1,0 0 1,1 0 0,0 0 0,0 0 0,1 0 0,0 0 0,1 0 0,0-1-1,0 1 1,1-1 0,0 0 0,1 0 0,2 4-1,9 6-10,1 0-1,1-1 1,0-2-1,8 5 11,-11-9-24,-1 1 0,0 0 0,-1 1 0,0 0 0,0 1-1,-2 1 1,0 0 0,2 3 24,-11-14-7,-1 0 0,1 0-1,-1 0 1,0 0-1,0 0 1,0 0 0,0 0-1,-1 0 1,1 0 0,-1 0-1,0 1 1,-1-1 0,0 4 7,1-6-3,-1 1 1,1-1-1,-1 0 1,0 1-1,0-1 1,0 0-1,0 1 1,0-1-1,0 0 0,-1 0 1,1 0-1,-1 0 1,0-1-1,1 1 1,-1 0-1,0 0 1,0-1-1,0 0 1,0 1-1,0-1 1,0 0-1,-1 0 1,1 0-1,-1 0 3,3 0 1,0-1 1,-1 0-1,1 0 0,-1 0 0,1 0 1,-1 0-1,1 1 0,0-1 0,-1 0 1,1 0-1,-1 0 0,1 0 0,0 0 1,-1 0-1,1 0 0,-1 0 0,1 0 1,-1-1-1,1 1 0,0 0 0,-1 0 0,1 0 1,-1 0-1,1-1 0,0 1 0,-1 0 1,1 0-1,0-1 0,-1 1 0,1 0 1,0 0-1,-1-1 0,1 1 0,0 0 1,0-1-1,-1 1 0,1-1 0,0 1 1,0 0-1,0-1 0,0 1 0,-1-1 1,1 1-1,0 0 0,0-1-1,1-18 54,1 7-32,1 0 1,1 1 0,0-1 0,1 1-1,0 0 1,0 0 0,6-7-23,10-14 73,20-23-73,32-30 31,4 4-1,41-33-30,-72 71 21,-29 27-18,0-1 0,-1 0-1,-1-1 1,0-1 0,-1 0-1,5-12-2,-17 20 110,-10 22-54,2 4-55,1 0 0,1 0 0,1 0 0,0 1 0,0 0 1,2-1-1,0 13-1,1-23 0,1 1 0,0-1 0,0 1 0,1-1 1,0 1-1,0-1 0,0 0 0,0 0 0,1 0 0,0 0 1,2 3-1,3 3 2,0-1 0,1-1 0,9 9-2,-7-7 0,0-1 0,-1 2 0,-1 0 0,0 0 0,0 0 0,-1 1 0,-1 0-1,0 1 1,2 8 0,-7-17 1,0 0 0,0 1-1,-1-1 1,0 1 0,0 0 0,0-1-1,-1 1 1,0-1 0,0 1-1,0 0 1,-1-1 0,1 1-1,-1-1 1,-1 1 0,1-1-1,-1 1 1,0-1 0,0 0-1,-1 0 1,0 0 0,1 0-1,-2 0 1,1-1 0,0 1-1,-1-1 1,-4 4-1,3-3 1,0-1 0,0 1 0,-1-1 0,1 0 0,-1-1 0,0 1 0,-3 0-1,8-3 1,0-1 1,-1 1-1,1-1 0,0 0 0,0 1 1,0-1-1,-1 0 0,1 0 1,0 0-1,0 0 0,-1 0 0,1 0 1,0 0-1,0 0 0,-1 0 0,1-1 1,0 1-1,0 0 0,0-1 0,0 1 1,-1-1-1,1 1 0,0-1 0,0 0 1,0 0-1,0 1 0,0-1 1,0 0-1,0 0 0,1 0 0,-1 0 1,0 0-1,0 0 0,1 0 0,-1 0 1,1 0-1,-1 0 0,1 0 0,-1-1 1,1 1-1,0 0 0,-1 0 0,1 0 1,0-1-1,0 1-1,-1-3 3,0-1 0,0 0 0,0 1 0,1-1 0,-1 1 0,1-1 0,1 0 0,-1 1 0,1-1 0,-1 0 0,1 1 0,1-1 0,-1 1 0,1 0 0,-1-1 0,1 1 0,0 0 0,1 0 0,-1 0 0,1 0 0,0 0 1,0 1-1,0-1 0,0 1 0,0 0 0,3-2-3,10-7 1,1 1 1,0 1 0,1 0-1,0 1 1,14-4-2,-7 2 1,91-36 21,-67 29 4,-2-1-1,42-25-25,-81 39 16,0 0 0,0-1 0,-1 1 0,0-1 0,0-1 0,-1 1 0,1-1 0,-1 0 0,2-5-16,-5 7 28,0 1 1,-1-1-1,1 0 0,-1 0 0,-1 0 1,1 0-1,0-1 0,-1 1 1,0 0-1,-1-1 0,1 1 0,-1-1 1,0 1-1,0 0 0,0-1 0,-2-4-27,2 9 3,0 0 0,-1 0 0,1 0 1,0 1-1,-1-1 0,1 0 1,0 0-1,-1 0 0,1 1 0,-1-1 1,0 0-1,1 1 0,-1-1 1,1 0-1,-1 1 0,0-1 0,0 1 1,1-1-1,-1 1 0,0-1 1,0 1-1,1-1 0,-1 1 1,0 0-1,0 0 0,0-1 0,0 1 1,0 0-1,0 0 0,1 0 1,-1 0-1,0 0 0,0 0 0,0 0 1,0 0-1,0 0 0,0 1 1,0-1-1,1 0 0,-1 1 1,0-1-1,0 0 0,0 1 0,0-1-4,-4 3 4,0-1 0,0 0-1,0 1 1,0 0 0,0 0-1,-2 3-3,-1 1 1,1 1-1,0 0 0,0 0 1,1 1-1,0 0 0,0 0 1,1 1-1,0-1 0,-3 10 0,1 0-2,1 0-1,1 0 1,0 0 0,-1 19 2,5-27-3,1-1-1,0 1 1,0-1 0,1 1 0,0-1 0,1 0 0,1 1 0,-1-1 0,1 0 0,1 0 0,0-1 0,0 1 0,1-1 0,0 1 0,4 2 3,-6-7 0,1 0 0,0 0 0,0-1 0,0 1 0,1-1 0,-1 0 0,1 0 1,0-1-1,0 0 0,1 1 0,-1-2 0,1 1 0,-1 0 0,1-1 0,0 0 0,0-1 0,0 1 0,0-1 0,0 0 0,0-1 0,0 0 0,0 0 0,0 0 0,1 0 0,-1-1 1,4-1-1,6-2 5,1-2 1,-2 0 0,1 0 0,-1-2 0,0 0 0,0 0 0,-1-2 0,0 1-1,0-2 1,-1 0 0,6-7-6,8-10 28,-1-2-1,-1 0 1,-1-1-1,9-19-27,-17 24 18,-1-2 0,-1 1 1,-1-2-1,-2 0 0,-1 0 0,-1-1 0,-2 0 0,-1-1 0,-1 1 0,-1-1 1,-2 0-1,-2-10-18,-10 107 77,12-36-72,1 0 0,1 0 0,2 0 0,0-1 0,2 0 0,5 9-5,1 9 0,7 42 0,-18-73-18,-1 0 1,-1-1-1,0 1 0,-1 0 1,-1 0-1,-1 0 1,-2 12 17,-4 0-389,-1 0 0,-2-1 0,-7 15 389,12-30-146,-23 52-331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2:27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 3033,'-52'45'760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29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130 144 4991,'-1'1'45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3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5 119 2609,'-3'-22'788,"2"0"0,0 0-1,2-5-787,-1 2 704,6 111 271,12 269-905,-14-247-48,0 75 29,-5-140 28,-2 0 0,-2 1 0,-4 8-79,5-32 72,0-1 0,1 1 0,2 0 0,0 0 0,1 0 0,0 0 0,2 2-72,4-6 41,2-3-6,-8-12-4,0-1 1,9-7 220,14 1-209,0 2 0,-1 0 0,1 1 0,8 1-43,-22 2 8,17-1-3,0 1 0,-1 1 1,1 2-1,3 1-5,-12-1-1,1-1 1,-1 0-1,1-1 0,-1-1 0,1-1 1,-1-1-1,8-1 1,-6-2 0,0-1 0,0-1-1,0-1 1,-1 0 0,0-2 0,-1 0 0,0-1 0,-1 0 0,0-1 0,0-1 0,-1-1 0,-1 0-1,7-10 1,-18 21-1,-1 0 0,1 0 0,-1-1 0,0 0 0,0 1 0,0-1 0,-1 0 0,1 0 0,-1 0-1,0 0 1,1-2 1,-16 52 180,10-29-179,1 0-1,1 0 0,0 0 0,2 0 0,0 0 1,0 0-1,4 17 0,-1-21-5,0-1 1,1 0 0,1 0 0,0-1-1,0 1 1,1-1 0,0 0-1,1 0 1,1-1 0,0 0 0,0 0-1,5 4 5,-9-10-1,0 0 0,1-1 1,-1 1-1,1-1 0,0 0 0,-1 0 0,1 0 0,0-1 0,1 1 0,-1-1 0,0-1 0,1 1 0,-1-1 0,1 0 0,-1 0 0,1-1 0,0 1 0,-1-1 0,1 0 1,0-1-1,-1 1 0,1-1 0,-1-1 0,1 1 0,-1-1 0,0 1 0,1-2 0,-1 1 0,1-1 1,3-2 8,0-1 1,0 0-1,-1-1 0,0 1 0,0-1 0,-1-1 1,0 0-1,0 0 0,-1 0 0,0-1 0,0 0 1,-1 0-1,0 0 0,-1-1 0,0 1 1,0-1-1,-1 0 0,0 0 0,0-5-8,0 0 11,-1-1 0,-1 1 0,0-1 0,-1 0 0,0 1 0,-2-1-1,0 1 1,0-1 0,-2 1 0,1 0 0,-2 0 0,-5-11-11,2 7 30,-1 0-1,-1 0 1,-12-15-30,19 29 25,0 1 0,0-1-1,-1 1 1,1 0 0,-1 0 0,0 1 0,0-1-1,0 1 1,-1 0 0,1 0 0,-1 0 0,0 0-1,0 1 1,0 0 0,0 0 0,0 0 0,-3 0-25,5 2-1,1 0 1,-1 0 0,1 0 0,-1 0 0,0 1-1,1-1 1,-1 1 0,1 0 0,0-1-1,-1 1 1,1 0 0,0 1 0,-1-1 0,1 0-1,0 1 1,0-1 0,0 1 0,0-1 0,0 1-1,0 0 1,1 0 0,-1 0 0,0 0-1,1 0 1,0 0 0,-1 1 0,1-1 0,0 0-1,0 1 1,1-1 0,-1 1 0,0-1 0,1 1 0,-3 6-233,1 0 0,1 0 0,-1-1 0,2 1 0,-1 0 0,1 0 0,0 1 0,2 4 233,9 35-745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4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25 5473,'-7'-5'687,"-23"-14"1339,30 19-2019,-1 0 1,1-1-1,0 1 0,0 0 1,-1 0-1,1 0 0,0 0 1,0 0-1,-1 0 1,1 0-1,0 0 0,0 0 1,-1 0-1,1 0 1,0 0-1,-1 0 0,1 0 1,0 0-1,0 0 1,-1 1-1,1-1 0,0 0 1,0 0-1,-1 0 1,1 0-1,0 0 0,0 1 1,0-1-1,-1 0 1,1 0-1,0 0 0,0 1 1,0-1-1,0 0 0,-1 0 1,1 0-1,0 1 1,0-1-1,0 0 0,0 0 1,0 1-1,0-1 1,0 0-1,0 1 0,0-1 1,0 0-1,0 0 1,0 1-1,0-1 0,0 0 1,0 0-1,0 1 1,0-1-1,0 0 0,0 1 1,0-1-1,0 0 1,0 0-1,0 0 0,1 1 1,-1-1-1,0 0 0,0 0 1,0 1-1,0-1 1,1 0-8,8 22-103,15 16-511,-14-23 277,-1 1-1,0 0 0,-1 0 0,-1 0 0,0 1 1,4 16 337,-7-3-100,0-1 1,-2 18 99,-1-29 21,-1 1-1,2-1 1,1 0 0,0 0-1,1 0 1,1 0 0,1 0-1,0 0-20,-4-14 8,0-1-1,0 1 1,0-1 0,0 1-1,1-1 1,-1 0-1,1 0 1,0 0-1,0 0 1,0-1 0,0 1-1,0-1 1,1 0-1,-1 1 1,1-2-1,-1 1 1,1 0 0,0-1-1,0 0 1,0 0-1,0 0 1,0 0-8,2 0 18,0-1 0,0 0-1,0 0 1,0-1 0,0 0 0,0 0 0,0 0-1,0-1 1,-1 0 0,1 0 0,0 0 0,-1-1 0,1 1-1,4-4-17,7-6 42,-1 0-1,0-1 0,-1-1 1,-1 0-1,0-1 1,0 0-1,4-9-41,6-9 78,-2-2-1,-1-1 1,0-6-78,-21 42 2,3-6 148,1-1 0,-1 1 1,1 0-1,0 1 1,2-4-151,-5 9 18,-1 0 1,0-1-1,1 1 1,-1 0 0,0 0-1,1 0 1,-1 0 0,1 0-1,-1 0 1,0 0-1,1 0 1,-1 0 0,1 0-1,-1 0 1,0 0 0,1 0-1,-1 1 1,1-1-1,-1 0 1,0 0 0,1 0-1,-1 0 1,0 1-1,1-1 1,-1 0 0,0 0-1,0 1 1,1-1 0,-1 0-1,0 1 1,1-1-1,-1 0 1,0 1 0,0-1-1,0 0 1,0 1 0,1-1-1,-1 0 1,0 1-1,0-1 1,0 0 0,0 1-1,0-1-18,10 21 77,-9-18-38,12 30-2,1-2 0,2 1 0,1-2 0,14 18-37,-24-38-9,1 0 0,0-1 1,1-1-1,-1 1 0,2-1 1,-1-1-1,2 1 9,-5-4-11,0-1 0,0 0 0,1 0 0,-1 0 0,1 0 0,0-1 0,-1 0 0,1-1 0,0 0 0,0 0 0,0 0-1,4-1 12,-4 0-5,0-1 0,1 0-1,-1-1 1,0 1-1,0-1 1,1-1 0,-2 0-1,1 0 1,0 0-1,-1 0 1,1-1 0,-1 0-1,0-1 1,0 1-1,-1-1 1,1-1-1,-1 1 1,0-1 0,-1 1-1,1-1 1,-1-1-1,2-3 6,1-2 6,-1 1 0,0-1 0,-1 0 0,0-1 0,-1 1 0,-1-1 0,0 0 0,0 0 0,-1 0 0,-1 0 0,0 0-1,-1-6-5,-2 8-13,0 0 0,0 0 0,-1 0 0,0 1 0,-1-1 0,0 1 0,-1 0 0,0 0 0,0 1 0,-1-1-1,0 1 1,-1 0 0,0 1 0,-1 0 0,1 0 0,-1 0 0,-1 1 0,0 0 0,0 1 0,0 0 0,0 0-1,-3 1 14,9 3-36,0 1 0,-1-1 0,1 1-1,-1 0 1,1 0 0,-1 1-1,1-1 1,-1 1 0,-1 0 36,5 0-27,-1 0 0,0 0 0,1 0 0,-1 0 0,0 0 1,1 0-1,-1 0 0,1 0 0,-1 0 0,0 1 0,1-1 0,-1 0 0,0 0 0,1 1 1,-1-1-1,1 0 0,-1 1 0,1-1 0,-1 1 0,1-1 0,-1 1 0,1-1 0,0 1 1,-1-1-1,1 1 0,0-1 0,-1 1 0,1 0 0,0-1 0,0 1 0,-1-1 0,1 1 1,0 0-1,0-1 0,0 1 0,0 0 0,0-1 0,0 1 0,0 0 0,0-1 0,0 1 1,0 0-1,0-1 0,0 1 0,1-1 0,-1 1 0,0 0 0,0-1 0,1 1 0,-1 0 27,17 25-556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4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 5129,'-1'1'119,"-1"0"1,1 0-1,0 0 0,0 0 0,0 1 1,0-1-1,0 0 0,0 1 0,1-1 1,-1 1-1,0-1 0,1 1 1,-1 0-1,1-1 0,-1 1 0,1-1 1,0 1-1,0 0 0,0 1-119,-3 34 0,4 7-8,3 0 0,2 0 0,2-1 0,9 31 8,-7-33-7,24 101-3,20 95 15,-42-168 10,-2 1-1,-2 32-14,-8-96 1,1 9-3,0 0 0,-1-1-1,-1 1 1,-1 0 0,0-1 0,-2 7 2,4-19-4,-1-1-1,1 0 1,-1 0-1,1 0 1,-1 1-1,1-1 1,-1 0-1,1 0 1,-1 0-1,0 0 1,0 0-1,0 0 1,1 0-1,-2 0 5,2-1-10,0 0 0,-1 0 0,1 0 0,0 1-1,-1-1 1,1 0 0,-1 0 0,1 0 0,0 0 0,-1 0-1,1 0 1,-1 0 0,1 0 0,-1 0 0,1 0 0,0 0-1,-1 0 1,1 0 0,-1 0 0,1 0 0,-1-1 0,1 1 0,0 0-1,-1 0 1,1 0 0,-1-1 10,-1-1-70,1 1-1,-1-1 1,0 0-1,0 0 1,1 0-1,0 0 1,-1 0 0,1-1-1,0 1 1,0 0-1,0-1 1,0 1-1,0-1 71,-10-40-967,1-15 370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5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101 416 2521,'-37'-61'2211,"19"32"-297,1-1 0,-6-18-1914,22 45 41,0-1 0,0 0 0,0 0 0,0 0 0,1 1 0,-1-1-1,1 0 1,0 0 0,0 0 0,1 0 0,-1 0 0,1 0 0,0 0-1,0 0 1,0 1 0,0-1 0,1 0 0,0 1 0,0-1 0,0 1-1,0 0 1,0-1 0,0 1 0,1 0 0,0 0 0,-1 1 0,2-2-42,11-9-54,0 0-1,1 1 0,0 1 0,17-9 56,-22 14 1,14-10-127,1 2-1,17-6 127,-32 16-28,-1 0-1,1 0 1,0 2-1,0-1 0,0 1 1,1 1-1,-1 0 0,5 1 29,-11 0-18,-1 0 0,1 1 0,0-1 0,0 1 0,0 0 0,0 1 0,-1-1 0,1 1 0,-1 0 0,1 0 0,-1 0 0,0 1 0,0 0 0,0 0 0,0 0 0,0 0-1,0 0 1,-1 1 0,0 0 0,0-1 0,0 1 0,0 0 0,0 1 0,-1-1 0,0 0 0,0 1 0,0-1 0,0 1 0,-1 0 0,0 0 0,0-1 0,0 2 18,1 9-91,0 0 0,-1 1 1,-1 0-1,0-1 0,-1 1 0,-1-1 1,0 0-1,-1 1 0,-1-1 0,-1 3 91,-8 21-287,-2 0-1,-1-1 1,-7 9 287,6-16-137,0 0 0,-2-1 0,-2-1 1,-8 8 136,15-20-135,-1-2 0,-1 1 0,0-2 0,0 0 0,-2-1 0,0-1 0,-15 8 135,-6-3-295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5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13 6393,'-3'-2'357,"1"1"-147,-1-1 0,1 1 1,-1 0-1,1 0 0,-1 0 0,0 0 0,1 0 0,-1 0 1,0 1-1,1 0 0,-1-1-210,11 5 12,0 1 0,0-1-1,-1 1 1,0 1 0,2 1-12,6 4-62,-1-1-6,0 0 1,-1 2-1,0-1 0,-1 2 0,7 9 68,-12-13-8,-1 0-1,0 0 0,0 1 0,-1 0 1,0 0-1,-1 0 0,0 1 1,-1 0-1,2 8 9,3 35 4,-2 1 1,-2 51-5,0-6 6,4 66-1,-8-159-9,0 0 0,0 0 0,0 0 0,-1 0 0,0 0 0,-2 3 4,3-9-1,0 0-1,0 0 1,0 0-1,-1 0 1,1 0-1,-1 0 1,1 0-1,-1 0 1,1 0-1,-1 0 1,0 0-1,1 0 1,-1-1-1,0 1 1,0 0-1,1 0 1,-1-1-1,0 1 1,0 0-1,0-1 1,0 1-1,0-1 1,0 1-1,0-1 1,0 0-1,0 1 1,0-1-1,0 0 1,0 0-1,-1 0 1,1 1-1,0-1 1,0 0-1,0-1 1,0 1-1,0 0 1,0 0-1,0 0 1,0-1-1,0 1 1,0 0-1,-1-1 2,-8-4 4,0 0 0,1 0-1,-8-6-3,8 5 28,0 0-1,-1 1 0,0 0 0,-6-3-27,4 5 36,0 0 1,1 0-1,-1 1 0,0 0 0,-1 1 1,1 1-1,0 0 0,0 0 0,0 1 1,0 1-1,0 0 0,0 1 0,0 0 1,1 0-1,-1 1 0,1 1 0,0 0 1,0 1-1,1 0 0,0 0 0,0 1 1,-9 8-37,18-14 4,0 0 1,-1 0 0,1 0 0,0 0-1,0 0 1,0 0 0,0 0-1,0 1 1,1-1 0,-1 0-1,0 0 1,1 1 0,-1-1 0,0 0-1,1 2-4,0-3 1,0 1 0,0-1-1,0 0 1,0 1 0,0-1-1,0 1 1,1-1 0,-1 0-1,0 1 1,0-1 0,1 0-1,-1 1 1,0-1 0,0 0-1,1 1 1,-1-1 0,0 0-1,1 0 1,-1 1 0,0-1-1,1 0 1,-1 0 0,1 1-1,-1-1 1,0 0 0,1 0-1,-1 0 1,1 0 0,-1 0 0,0 0-1,1 0 1,-1 0-1,6 1-2,-1-1 0,1 0 1,-1 0-1,1-1 0,-1 1 0,1-1 1,3-1 1,54-16 12,-1-2-1,38-19-11,116-61 8,-89 40-106,-101 48-284,1 1 0,0 1-1,0 2 1,0 0 0,3 2 382,33-4-770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1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1 338 5073,'54'-30'5038,"33"-11"-5038,-25 12 235,8-8-235,-51 27 11,-2-2 1,1 0 0,-2-1 0,1-1 0,11-13-12,-5-2-18,-21 28 16,-1-1-1,0 0 1,0 1 0,-1-1-1,1 1 1,0-1 0,0 0-1,-1 0 1,1 0 0,-1 1-1,0-1 1,1 0 0,-1 0-1,0 0 1,0 0 0,0 1 0,-1-3 2,1 4-3,0-1 1,-1 0 0,1 1 0,-1-1 0,1 1 0,-1-1 0,1 1 0,-1-1 0,0 1 0,1-1-1,-1 1 1,0 0 0,1-1 0,-1 1 0,0 0 0,1 0 0,-1-1 0,0 1 0,0 0-1,1 0 1,-1 0 0,0 0 0,0 0 0,1 0 0,-1 0 0,0 0 0,0 0 0,1 0 0,-1 0-1,0 1 1,0-1 2,-24 8-12,7-2-5,11-3 7,0-1 0,1 1 0,-1 0 0,0 0 0,1 0 0,0 1 0,0 0 0,0 1 0,0-1 0,-1 3 10,6-6-1,0 0 1,1 0 0,-1 0-1,1 0 1,-1 0 0,1 0-1,-1 0 1,1 1-1,0-1 1,-1 0 0,1 0-1,0 0 1,0 1 0,0-1-1,0 0 1,0 0-1,0 0 1,0 1 0,1-1-1,-1 0 1,0 0 0,0 0-1,1 0 1,-1 1-1,1-1 1,-1 0 0,1 0-1,0 0 1,-1 0 0,1 0-1,0 0 1,0 0-1,0-1 1,0 1 0,0 0 0,4 4-1,0-2 1,0 1 0,0-1 0,1 1-1,-1-1 1,2 0 0,-6-3 1,19 9 6,-1 1 0,0 1 0,-1 0 0,0 1-1,9 9-6,-24-18-1,1 0 0,-1 0-1,0 0 1,0 1-1,0-1 1,0 1-1,-1 0 1,1-1-1,-1 1 1,0 0-1,0 0 1,-1 1-1,1-1 1,-1 0-1,0 1 1,0-1-1,0 1 1,-1-1-1,1 1 1,-1-1-1,0 1 1,0-1-1,-1 1 1,1-1-1,-1 1 1,0-1-1,-1 0 1,1 1-1,-2 2 2,2-4 1,-1-1 0,1 0 0,-1 1-1,1-1 1,-1 0 0,0 0 0,0 0 0,0-1 0,0 1-1,0 0 1,-1-1 0,1 1 0,0-1 0,-1 0-1,0 1 0,2-2 2,0 1-1,0-1 1,0 0-1,0 1 0,0-1 1,0 0-1,0 0 0,0 0 1,0 1-1,0-1 0,0 0 1,0 0-1,0-1 0,0 1 1,0 0-1,0 0 1,0 0-1,0-1 0,0 1 1,0-1-1,0 1 0,0 0 1,0-1-1,0 0 0,0 1 1,1-1-1,-1 1 1,0-1-1,0 0 0,1 0 1,-1 0-1,0 1 0,1-1 1,-1 0-1,1 0 0,-1 0 1,1 0-1,-1 0 0,1 0 1,0 0-2,-2-3-1,1-1 0,1 1 1,-1 0-1,1 0 0,0-1 1,-1 1-1,2 0 0,-1 0 0,1-1 1,-1 1-1,1 0 0,0 0 1,1 0-1,-1 0 0,1 0 0,-1 0 1,1 0-1,1-1 1,4-6-5,0 0-1,0 0 1,1 1-1,0 0 1,8-6 5,10-7-6,2 0 0,1 2 0,0 1 0,30-14 6,-18 11-17,-2-2 0,13-12 17,-43 26-5,-12 6-18,-22 0-14,24 5 37,-3 0 2,0-1-1,0 2 1,0-1-1,0 0 1,0 1-1,0 0 1,0 0-1,0 0 1,1 0-1,-1 1 1,0-1-1,1 1 1,-1 0-1,1 0 1,-1 1-1,1-1 1,-1 2-2,2-3-1,1 1 0,0-1 1,-1 1-1,1-1 0,0 1 1,0-1-1,0 1 0,0 0 1,0 0-1,1 0 0,-1-1 1,0 1-1,1 0 0,0 0 1,-1 0-1,1 0 0,0 0 1,0 0-1,0 0 0,0 0 1,0 0-1,0 0 0,1 0 1,-1 0-1,1 0 0,-1-1 1,1 1-1,0 0 0,0 0 0,0 0 1,0-1-1,0 1 0,0 0 1,0-1-1,0 1 0,1 0 1,8 8 14,0 0-1,0-1 1,1 0-1,0 0 1,9 4-14,-12-8 4,0 0 0,0 1 1,0 0-1,-1 0 1,0 1-1,0-1 0,0 1 1,-1 1-1,0 0 1,-1-1-1,1 2 1,1 5-5,-6-13 0,-1 0 0,1 0 0,-1 0 0,1 0 1,-1 0-1,0 1 0,1-1 0,-1 0 1,0 0-1,0 0 0,0 0 0,0 1 0,0-1 1,0 0-1,-1 0 0,1 0 0,0 0 1,0 1-1,-1-1 0,1 0 0,-1 0 0,1 0 1,-1 0-1,1 0 0,-1 0 0,0 0 1,0 0-1,1 0 0,-1 0 0,0-1 0,0 1 1,0 0-1,0 0 0,0-1 0,0 1 1,0-1-1,0 1 0,0-1 0,0 1 0,0-1 1,-1 1-1,1-1 0,0 0 0,0 0 0,-1 1-35,0-1 0,0 0-1,0 1 1,0-1 0,-1 0-1,1 0 1,0-1 0,0 1-1,0 0 1,0-1 0,0 1-1,0-1 1,0 1 0,0-1-1,0 0 1,1 0 0,-1 0-1,0 0 1,0 0 0,1 0-1,-1-1 1,1 1 0,-1-1-1,1 1 1,-1-1 35,1 0-247,-1-1-1,1 0 1,0 0 0,0 1-1,1-1 1,-1 0 0,0 0-1,1 0 1,0 0 0,0 0-1,-1 1 1,2-1 0,-1 0 0,0 0-1,1 0 1,-1 0 0,1 0-1,0 0 1,0 1 0,0-2 247,15-20-1151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9:59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1022 5449,'67'41'1695,"-63"-39"-1652,-1-1 0,0 0 0,1 0 0,0 0 0,-1 0 1,1 0-1,-1-1 0,1 1 0,0-1 0,0 0 0,-1 0 0,1-1 0,0 1 0,-1-1 0,1 1 0,0-1 0,0-1-43,10-1 62,10-2-42,0-1 0,0-1-1,-1-1 1,0-1 0,0-1 0,-1-1 0,0-1 0,-1-1 0,0-1 0,-2-1 0,1 0 0,-2-2 0,0 0 0,-1-1 0,-1 0-1,14-22-19,-10 8 47,-1-2-1,-2 0 1,-1 0-1,-2-2 0,-1 0 1,-2 0-1,-1-4-46,7-39 87,-3 0 0,1-68-87,-11 85 118,-5-54-118,-4 68 226,5 47-214,0 0 0,0 0-1,0 1 1,0-1 0,0 0-1,-1 0 1,1 1-1,0-1 1,-1 0 0,1 0-1,0 1 1,-1-1 0,1 1-1,-1-1 1,1 0 0,-1 1-1,1-1 1,-1 1 0,0-1-1,1 1 1,-1-1 0,0 1-1,1 0-11,-1 0 10,1 0 0,-1 0 0,0 0 0,1 0 0,-1 0 0,0 0 0,1 0 0,-1 0 0,1 1 0,-1-1 1,0 0-1,1 0 0,-1 1 0,1-1 0,-1 0 0,1 1 0,-1-1 0,1 1 0,-1-1 0,1 0 0,-1 1-10,-18 26 157,9-3-145,0 0-1,2 1 1,1 0-1,1 1 1,1-1 0,1 1-1,1 0 1,2 0-1,0 0-11,2 37-2,3 0 1,2 0-1,5 11 2,9 37 32,5 2-32,-15-74 11,2-1 1,1 0 0,2-1 0,14 24-12,-26-55 2,1-1 0,-1 1 1,1-1-1,-1 0 0,2 0 0,-1 0 1,0-1-1,4 3-2,-5-5 0,0 0 0,0 0 0,0 0 0,0-1 1,1 0-1,-1 0 0,0 1 0,0-2 0,1 1 0,-1 0 0,1-1 0,-1 1 0,1-1 1,-1 0-1,0 0 0,4-1 0,2-1 2,1 0 0,0-1 0,-1 0 0,1 0 1,-1-1-1,0 0 0,0-1 0,-1 0 0,1 0 1,5-6-3,2-1-19,-1-1 1,-1 0 0,0-1 0,-1 0-1,1-3 19,-4 3-48,0 0-1,-1 0 0,-1-1 0,0 0 0,-1-1 1,-1 0-1,0 0 0,-1 0 0,-1-1 0,2-14 49,-3-4 39,0-1 0,-2 1-1,-2-1 1,-3-21-39,4 57 6,0 0 1,0 0-1,0 0 0,0 0 0,0 0 0,0 0 1,0 0-1,1 0 0,-1 0 0,0 0 1,0 0-1,0 0 0,0 0 0,0 0 1,0 0-1,1 0 0,-1 0 0,0 0 1,0 0-1,0 0 0,0 0 0,0 0 0,0 0 1,0-1-1,1 1 0,-1 0 0,0 0 1,0 0-1,0 0 0,0 0 0,0 0 1,0 0-1,0 0 0,0 0 0,0 0 1,0-1-1,0 1 0,0 0 0,1 0 1,-1 0-1,0 0 0,0 0 0,0 0 0,0 0 1,0-1-1,0 1 0,0 0 0,0 0 1,0 0-1,0 0 0,0 0 0,0 0 1,0-1-1,0 1 0,0 0 0,0 0 1,-1 0-1,1 0 0,0 0 0,0 0 0,0 0 1,0-1-1,0 1-6,11 14 59,11 10-56,-15-18-2,1-1 1,0 0-1,0 0 1,0-1-1,1 0 1,-1 0-1,1-1 1,0-1-1,0 1 1,6 0-2,13 1-3,1-2 0,23 0 3,-29-2-22,1 1 0,-1 1 0,1 1 0,11 3 22,-32-5-3,0 0-1,-1-1 1,1 1 0,-1 0-1,1 1 1,-1-1-1,1 0 1,-1 1 0,0-1-1,1 1 1,-1 0-1,0 0 1,0-1 0,0 2-1,-1-1 1,1 0-1,0 0 1,-1 0 0,0 1-1,1-1 1,-1 1-1,0-1 1,1 3 3,-1 4 33,1 0 1,-1-1 0,0 1-1,-1 0 1,0 0-1,-1 6-33,0-5 57,1 0-1,1 1 1,-1-1 0,2 3-57,-1-9-3,0 0 0,0-1 0,0 1 1,0 0-1,1-1 0,-1 1 1,1-1-1,0 0 0,0 0 1,1 0-1,-1 0 0,1 0 1,-1 0-1,1 0 0,0-1 1,0 1-1,0-1 0,1 1 3,2 0-106,0 0-1,0-1 0,0 1 1,0-1-1,0 0 0,1-1 1,-1 0-1,1 0 0,-1 0 1,3-1 106,44 0-427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7.3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4201,'1'32'744,"2"0"0,1 0 0,7 28-744,29 91-326,-20-83 471,20 85-264,-2 25 119,-28-120 1,-3 0 0,-2 1-1,-3 0 1,-4 42-1,1-98 2,1 5 7,0 0 0,-1 0-1,0 0 1,-1 0 0,1 0 0,-2 0 0,1-1 0,-1 1-1,-3 6-8,5-15 19,0 1 0,0-1 0,1 0 0,-1 0 0,1 0-1,-1 0 1,1 0 0,-1 0 0,1 0 0,0 0 0,-1 0 0,1 0-1,0 0 1,0-1 0,0 1-19,-13-83 390,0-65-390,3 24-55,9 112 63,-80-745 596,81 755-508,-1-1-1,0 1 1,1 0 0,0-1 0,0 1 0,0-1-1,0 1 1,0 0 0,1-1 0,-1 1-1,1 0 1,0 0 0,1-3-96,-1 6 18,-1-1 1,1 1-1,-1-1 0,1 1 0,-1-1 1,1 1-1,0-1 0,-1 1 1,1 0-1,0-1 0,-1 1 1,1 0-1,0 0 0,-1-1 0,1 1 1,0 0-1,-1 0 0,1 0 1,0 0-1,0 0-18,25 5-133,-12 0-151,0 0 1,-1 1 0,0 1 0,0 0 0,-1 1 0,0 0 0,0 0 0,-1 2 0,0-1 0,-1 2 0,0-1 0,0 1 0,-1 1-1,-1 0 1,1 1 283,-2-1-173,0-1 0,-1 1 0,-1 1 0,0-1 0,0 1 0,-1 0 0,-1 0-1,0 0 1,-1 1 0,-1-1 0,0 0 0,0 1 0,-1-1 0,-1 1 0,0-1-1,-3 7 174,-3 7 150,-1-2 0,-2 1 0,0-1-1,-2 0 1,-5 5-150,-18 42 1409,32-66-1146,1 1 0,-1-1-1,1 0 1,0 1 0,1-1-1,0 1 1,0 0 0,0-1-1,1 5-262,0-9 51,0 0 0,1 0 0,-1 0 0,1 0 0,-1 0 0,1 0 0,0 0 0,0 0 0,-1 0 0,2 0 0,-1 0 0,0 0 0,0-1 0,0 1 0,1-1 0,-1 1 0,1-1 1,-1 1-1,1-1 0,0 0 0,0 1 0,-1-1 0,1 0 0,0 0 0,0 0 0,0-1 0,0 1 0,0 0 0,2-1-51,5 2 27,0-1-1,0 0 1,0-1 0,0 1 0,0-2 0,0 0 0,0 0 0,0 0 0,0-1-1,0-1 1,0 1 0,-1-1 0,1-1 0,0 0-27,17-8-41,0-2-1,-1 0 1,16-13 41,-32 20-51,0 1 0,0-2 0,-1 1 0,0-1 1,0-1-1,-1 1 0,0-1 0,3-6 51,-9 13-21,0 0 0,1-1 1,-1 1-1,-1 0 0,1-1 0,0 1 0,0-1 0,-1 1 1,0-1-1,1 0 0,-1 1 0,0-1 0,0 1 0,0-1 1,-1 0-1,1 1 0,-1-1 0,1 1 0,-1-1 1,0 1-1,0 0 0,0-1 0,0 1 0,0 0 0,-1-1 1,1 1-1,-1 0 0,1 0 0,-1 0 0,0 0 0,0 1 1,0-1-1,0 0 0,0 1 21,-5-5-52,-1 1 0,1 1 0,-1 0 0,0 0 0,0 0 0,0 1 0,-1 0 0,1 0 0,-3 1 52,-2-1 61,0 2 0,0 0 0,0 0-1,0 1 1,0 1 0,0 0 0,1 1 0,-1 0 0,0 1 0,1 1 0,-1 0 0,1 0 0,-8 5-61,19-7 619,10-4-491,20-6-142,52-19 22,113-35 4,-143 49-13,1 1 0,41-2 1,-79 12-8,1 1 1,-1 0-1,0 1 0,0 1 1,9 1 7,-19-1-4,0 0 0,0 0 1,0 0-1,0 0 0,-1 1 1,1 0-1,0-1 1,-1 2-1,1-1 0,-1 0 1,0 1-1,1-1 0,-1 1 1,0 0-1,-1 0 1,1 0-1,0 0 0,-1 1 1,0-1-1,0 1 4,3 6-15,-1 0 1,0 0-1,-1 0 1,0 0-1,-1 0 1,0 1-1,0-1 0,-1 1 1,-1 0-1,1-1 1,-2 6 14,-3 25-61,-1-1 0,-5 16 61,7-42-14,-5 28-23,3-28 15,2 1 0,0 1 0,1-1-1,0 0 1,1 1 0,1-1 0,0 1-1,2 8 23,-1-22-5,-1 0-1,1 0 0,-1 1 1,1-1-1,0 0 1,0 0-1,0 0 0,0-1 1,0 1-1,0 0 1,1 0-1,-1 0 0,1-1 1,-1 1-1,1-1 0,0 1 1,-1-1-1,1 0 1,0 1-1,0-1 0,0 0 1,0 0-1,0-1 1,0 1-1,0 0 0,0-1 1,0 1-1,0-1 0,1 1 1,-1-1-1,0 0 1,0 0-1,0 0 0,1 0 1,-1-1-1,1 1 6,6-2 7,0 0 0,0 0 0,0-1 0,0 0 0,0 0 0,-1-1 0,1 0 0,1-2-7,22-15 52,0-2 1,-2-1 0,0-1 0,-2-2 0,0-1 0,-3-1-1,0-1 1,10-18-53,-25 35 67,-7 10-22,0 0 1,-1-1 0,0 1 0,1 0-1,-1-1 1,-1 1 0,1-1-1,0 0 1,-1 1 0,0-1-1,0 0 1,0 0-46,-1 4 10,0-1 0,0 1-1,0 0 1,0 0 0,0 0 0,0-1 0,0 1-1,0 0 1,0 0 0,0 0 0,0-1-1,0 1 1,0 0 0,0 0 0,0 0 0,-1-1-1,1 1 1,0 0 0,0 0 0,0 0-1,0 0 1,0-1 0,-1 1 0,1 0-1,0 0 1,0 0 0,0 0 0,0 0 0,-1 0-1,1-1 1,0 1 0,0 0 0,0 0-1,-1 0 1,1 0 0,0 0 0,0 0 0,0 0-1,-1 0 1,1 0 0,0 0 0,0 0-1,0 0 1,-1 0 0,1 0 0,0 0 0,0 0-1,0 0 1,-1 1 0,1-1 0,0 0-1,0 0 1,0 0 0,-1 0 0,1 0-1,0 0 1,0 0 0,0 1 0,0-1 0,-1 0-1,1 0 1,0 0-10,-14 10 230,14-10-227,-12 10 75,1 0-1,1 1 1,0 0 0,1 1-1,0 0 1,-7 12-78,12-17 0,-1 1 0,1 0 0,0 1 0,1-1 0,-1 0 0,2 1 0,-1 0 0,1 0 0,1-1 0,0 1-1,0 0 1,0 1 0,1-8-6,1 0-1,-1 0 1,0 0-1,0 0 1,1 1 0,-1-1-1,1 0 1,0 0-1,0 0 1,-1 0-1,1 0 1,1 0-1,-1 0 1,0-1-1,0 1 1,1 0-1,-1-1 1,1 1-1,-1-1 1,1 1-1,0-1 1,-1 0-1,1 1 1,0-1-1,0 0 1,0 0-1,0 0 1,0-1-1,0 1 1,0 0 0,0-1-1,1 0 1,-1 1-1,1-1 7,5 0-21,0 1-1,0-2 1,0 1 0,0-1 0,0-1-1,0 1 1,0-1 0,0-1-1,1 0 22,23-10-13,-1-2 0,-1-1-1,-1-2 1,0 0 0,-1-2-1,-1-1 1,-1-2 0,22-23 13,-36 33-3,-1 0 1,0-1 0,-1 0 0,0-1-1,-1 0 1,-1 0 0,2-7 2,-8 17-7,0 1 1,0-1-1,0 0 0,-1-1 1,0 1-1,0 0 0,0 0 1,-1 0-1,0-1 0,0 1 0,0 0 1,0-1-1,-1 1 0,0 0 1,0 0-1,0 0 0,-1 0 1,0 0-1,0 0 0,0 0 1,0 0-1,-1 1 0,0-1 1,0 1-1,-1-2 7,-1 1-10,0 1 1,0 0-1,0 0 0,0 0 1,0 1-1,-1-1 0,0 1 1,1 1-1,-1-1 0,0 1 1,0 0-1,-1 0 0,1 1 1,0 0-1,0 0 1,-1 0-1,1 1 0,-1 0 1,-3 0 9,1 1 2,-1 0 0,1 0 0,-1 1 0,1 1 0,0-1 0,0 1 0,0 1 0,1-1 0,-1 2 0,1-1 0,0 1 0,0 0 0,0 1-2,-2 2 16,1 1 0,0 0 0,0 0 0,1 1 0,-7 10-16,12-15-63,0 0-1,0 0 1,0 0-1,1 0 1,0 0-1,0 1 1,0-1-1,1 1 1,-1-1-1,1 1 1,1-1-1,-1 1 1,1 0-1,0 1 64,0-5-65,0 1-1,1-1 0,-1 0 0,1 1 1,-1-1-1,1 0 0,0 0 0,0 1 1,0-1-1,0 0 0,0 0 0,1 0 0,-1 0 1,1 0-1,-1-1 0,2 2 66,1 0-92,1 0-1,-1-1 1,1 1 0,0-1-1,0 0 1,0 0-1,5 0 93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7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0 6353,'-58'49'2577,"7"11"-1697,17 8-504,13 6-152,25-10-240,15-6-160,26-11-424,12-17-424,20-11-569,2-9-319,6-10 1176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8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0 541 4145,'125'-21'2390,"-107"17"-1667,-6 4 994,-9 2-974,4 0-701,-1 1 1,1-1-1,0-1 0,0 1 0,0-1 1,0 0-1,0-1 0,0 1 0,0-1 1,0-1-1,0 0 0,0 0 0,0 0 1,-1 0-1,1-1 0,0-1-42,16-4-6,-1-2 0,0-1 0,-1 0-1,0-2 1,-1 0 0,8-7 6,-14 9-16,0-1 0,-1 0 1,0-1-1,-1-1 0,0 0 1,-1 0-1,-1-1 0,0-1 1,0-2 15,-7 12-5,0 0 0,-1 0 1,0 0-1,0 0 0,-1 0 1,0-1-1,1 1 0,-2-1 1,1 1-1,-1-1 1,0-4 4,0 6-2,-1 1 1,1-1-1,-1 1 1,0-1-1,0 1 1,0 0-1,-1-1 1,1 1-1,-1 0 1,0 0-1,0 0 1,0 0 0,0 0-1,-1 1 1,1-1-1,-1 1 1,1-1-1,-1 1 1,0 0 1,-3-2 11,0 0 0,-1 0 0,1 1 0,-1 0 0,0 0 0,1 0 0,-1 1 0,-1 0 0,1 1 0,0-1 0,0 2 0,0-1 0,-1 1 0,1 0 0,0 0 0,-1 1 0,1 0 0,0 0 0,0 0 0,0 1 0,0 1 0,0-1 0,0 1 0,1 0 0,-1 0 0,1 1 0,0 0 0,-3 3-11,1 1 20,0 0 0,1 1 1,0 0-1,1 0 0,0 1 0,0 0 1,1 0-1,1 0 0,-1 1 1,2-1-1,-1 1 0,1 0 0,1 0 1,0 1-21,0 2 2,0-1 0,1 1 0,0 0 0,1 0 1,1-1-1,0 1 0,1 0 0,1-1 1,0 0-1,0 1 0,4 7-2,-4-14-14,1-1 0,-1 1 0,1-1 0,0 1 0,1-1-1,-1 0 1,1-1 0,1 1 0,-1-1 0,1 0 0,0 0 0,0-1 0,0 0 0,0 0 0,1 0 0,0-1-1,-1 0 1,1 0 0,1-1 0,-1 0 0,0 0 0,0 0 0,3-1 14,10 1-30,0 0 0,0-2 0,0 0 0,0-1 0,0-1 0,-1-1 0,1-1 1,-1 0-1,1-2 0,7-3 30,12-6-14,-1-2 1,-1-1-1,0-2 0,18-13 14,-34 19-1,0 0 0,-1-1 0,0-1 0,-1-1 0,-1-1-1,14-18 2,-28 31 3,0 0-1,0 0 1,-1 0-1,0-1 0,0 1 1,-1-1-1,0 0 0,1 1 1,-2-1-1,1 0 0,-1 0 1,0-1-1,0 1 1,-1 0-1,1 0 0,-2 0 1,1-1-1,0 1 0,-1 0 1,-1 0-1,1 0 1,-1 0-1,0 0 0,0 0 1,0 1-1,-1-1 0,0 0 1,0 1-1,0 0 1,-4-4-3,-8-9 25,0 2 0,-1 0 1,-1 1-1,0 0 0,-1 2 1,-1 0-1,0 1 0,-4-1-25,20 11 8,-2-1 19,0 0 0,0 1 0,-1-1 0,1 1 1,-6-1-28,10 2 5,1 1 0,-1 0 0,0 0 0,0 0 0,1 0 0,-1 0 0,0 0 0,0 0 0,1 0 0,-1 0 0,0 0 1,0 1-1,1-1 0,-1 0 0,0 0 0,0 1 0,1-1 0,-1 0 0,1 1 0,-1-1-5,0 1 6,0 0 0,1 0-1,-1 0 1,1 0 0,-1 0-1,1 0 1,0-1 0,-1 1-1,1 0 1,0 0 0,0 0-1,0 0 1,0 0 0,0 0 0,0 0-1,0 1 1,0-1 0,0 0-1,0 0 1,0 0-6,2 9 1,1 0 0,0 1 0,1-1 1,0 0-1,0-1 0,1 1 0,0-1 0,1 0 1,0 0-1,0 0 0,4 2-1,15 19-55,1-2 0,20 15 55,52 39-172,-61-54 84,-2 2 1,-1 1 0,-2 1-1,8 12 88,-35-37-8,0 0-1,0 0 0,-1 0 1,0 0-1,-1 1 0,1 0 1,-1 0-1,-1 0 1,0 0-1,0 0 0,1 5 9,-3-9 0,0 0-1,0 0 0,0 0 0,0 0 1,0 0-1,-1 0 0,0 0 1,0 0-1,0-1 0,0 1 0,-1 0 1,1-1-1,-1 1 0,0-1 1,0 1-1,0-1 0,0 0 0,-1 0 1,1 0-1,-1 0 0,0 0 1,0-1-1,0 1 0,-2 0 1,0 1 2,1-1-1,-1-1 0,0 1 1,-1-1-1,1 0 1,0 0-1,-1 0 0,1-1 1,-1 1-1,1-1 1,-1-1-1,0 1 0,-2-1-1,7 0 1,-1 0-1,1 0 1,0-1-1,0 1 1,-1 0-1,1-1 0,0 1 1,0-1-1,0 1 1,0-1-1,-1 1 1,1-1-1,0 0 0,0 1 1,0-1-1,0 0 1,1 0-1,-1 0 1,0 0-1,0 0 1,0 0-1,1 0 0,-1 0 1,0 0-1,1-2-1,-1 0 0,1 0 0,-1 1 0,1-1 1,0 0-1,0 0 0,0 0 0,0 0 0,1 0 0,-1 1 1,1-1-1,-1 0 0,1 0 0,0 1 0,1-3 1,9-20-45,1 2 1,11-19 44,-1 3-55,139-245-498,-117 212 421,38-42 132,-51 70 174,-24 32-25,-7 12-145,0 0-1,0 0 0,0 0 0,0 0 0,0 0 0,0 0 0,0 0 0,0 0 1,-1 0-1,1-1 0,0 1 0,0 0 0,0 0 0,0 0 0,0 0 0,0 0 1,0 0-1,0 0 0,0 0 0,0 0 0,0 0 0,0 0 0,0 0 1,0 0-1,0-1 0,-1 1 0,1 0 0,0 0 0,0 0 0,0 0 0,0 0 1,0 0-1,0 0 0,0 0 0,0 0 0,0 0 0,-1 0 0,1 0 0,0 0 1,0 0-1,0 0 0,0 0 0,0 0 0,0 0 0,0 0 0,0 0 0,0 0 1,-1 0-1,1 0 0,0 1 0,0-1 0,0 0 0,0 0 0,0 0 0,0 0-3,-21 14 230,14-7-217,0 0 0,1 0 1,0 0-1,0 1 0,1 0 0,0 0 0,0 0 1,1 1-1,0-1 0,1 1 0,0 0 0,0 0 1,1 0-1,0 1 0,0-1 0,1 3-13,0-5 0,1 1-1,0 0 0,1-1 1,-1 1-1,2-1 1,-1 1-1,1-1 1,0 1-1,0-1 1,1 0-1,0 0 1,0 0-1,1 0 0,0-1 1,0 0-1,1 1 1,-1-1-1,1-1 1,1 1-1,3 3 1,14 8-10,1 0 1,0-1-1,2-2 0,18 9 10,-19-11-5,0 1 1,0 2-1,-1 0 1,19 18 4,-39-29 1,1 0-1,-1 1 1,0-1 0,0 1-1,0 0 1,-1 0 0,0 0-1,0 1 1,0-1 0,-1 1 0,0 0-1,0-1 1,1 4-1,-2-5-2,-1 0 0,1 0 0,-1 1-1,0-1 1,0 0 0,-1 0 0,1 0 0,-1 0-1,0 0 1,0 1 0,0-1 0,0-1 0,-1 1 0,0 0-1,0 0 1,0 0 0,0-1 0,0 1 0,-3 1 2,-3 5-36,-1 0 1,-1-1 0,0 0-1,0-1 1,-7 5 35,12-10-17,0 1 0,1-1 0,-1-1 0,0 1 0,-1-1 0,1 0 0,0 0 0,-1 0 0,1-1 0,-1 0 0,1 0 0,-1 0 0,-4-1 17,9 0-1,1 0 0,-1 0 0,0 0 0,1 0-1,-1 0 1,1 0 0,-1-1 0,0 1-1,1 0 1,-1-1 0,1 1 0,-1 0 0,0-1-1,1 1 1,-1 0 0,1-1 0,-1 1-1,1-1 1,0 1 0,-1-1 0,1 1 0,-1-1-1,1 0 1,0 1 0,0-1 0,-1 1-1,1-1 1,0 0 0,0 1 0,0-1 1,1-21 2,2 11-4,0 1 1,1 0 0,1 1 0,0-1 0,0 1-1,1 0 1,0 0 0,0 0 0,1 1 0,1 0-1,3-3 2,15-14-22,1 2 0,28-19 22,23-8 26,63-30-26,-56 33 50,32-26-50,-112 70 1,-1 1-1,0-1 0,1-1 1,-1 1-1,-1 0 1,1-1-1,0 0 0,-1 0 1,0 0-1,0 0 0,2-5 0,-4 9 2,-1-1-1,0 1 1,0 0-1,0-1 1,0 1-1,0-1 1,0 1 0,0-1-1,0 1 1,0-1-1,0 1 1,0-1-1,0 1 1,0-1-1,0 1 1,0 0-1,0-1 1,0 1-1,-1-1 1,1 1-1,0-1 1,0 1-1,-1 0 1,1-1-1,0 1 1,0 0-1,-1-1 1,1 1-1,-1 0 1,1-1-1,0 1 1,-1 0-1,1-1 1,0 1-1,-1 0 1,1 0-1,-1 0 1,1 0-1,-1-1 1,1 1 0,-1 0-1,1 0 1,-1 0-1,1 0 1,0 0-1,-1 0 1,1 0-1,-1 0 1,1 0-1,-1 0 1,1 0-1,-1 1 1,1-1-1,-1 0 1,1 0-2,-26 6 88,20-4-56,0 1-1,0 0 0,0 1 1,1-1-1,-1 1 0,1 0 0,0 1 1,0-1-1,1 1 0,-1 0 0,1 0 1,0 0-1,-2 4-31,-2 6 67,0 0 0,0 0 0,1 0 0,-2 11-67,4-13 15,1 0 1,1 1-1,0-1 0,1 1 0,0-1 1,1 1-1,1 0 0,0 0-15,0-5 2,1-1 1,1 0-1,-1 0 0,1 0 1,1 0-1,-1 0 0,2 0 1,-1-1-1,1 1 1,0-1-1,0 0 0,1 0 1,0 0-1,1 1-2,1 0-6,1-1-1,-1 1 1,1-1-1,0-1 1,1 1 0,0-1-1,0-1 1,0 0 0,0 0-1,1-1 1,0 0 0,0-1-1,0 0 1,0 0 0,0-1-1,1 0 1,-1-1-1,2 0 7,-2-1-3,0-1-1,-1 0 0,1 0 0,0 0 0,-1-2 1,1 1-1,-1-1 0,0 0 0,0-1 0,0 0 1,0-1-1,-1 1 0,0-2 0,0 1 0,0-1 1,0 0-1,-1-1 0,0 0 0,5-7 4,-3 2 2,0-1-1,-1 1 0,-1-1 0,0-1 1,-1 1-1,0-1 0,-1 0 1,0 0-1,-2-1 0,1 0 1,-2 1-1,0-1 0,-1 0 0,0 0 1,-1 0-1,-1 0 0,-1-3-1,-1-11 44,-2 1-1,-1 0 1,-1 0-1,-1 1 0,-2 0 1,-1 0-1,-1 1 1,-8-13-44,11 26 133,9 13-131,0 0 1,0 0 0,0 0-1,0 0 1,0 0-1,0 0 1,0 0 0,0 0-1,0 0 1,0 0 0,0 0-1,0 0 1,0 0 0,0 0-1,0 0 1,0 1-1,0-1 1,0 0 0,0 0-1,0 0 1,0 0 0,0 0-1,0 0 1,0 0 0,0 0-1,0 0 1,0 0-1,0 0 1,0 0 0,0 0-1,-1 0 1,1 0 0,0 0-1,0 0 1,0 0 0,0 0-1,0 0 1,0 0-1,0 0 1,0 0 0,0 0-1,0 0 1,0 0 0,0 0-1,0 0 1,0 0 0,0 0-1,0 0 1,-1 0 0,1 0-1,0 0 1,0 0-1,0 0 1,0 0 0,0 0-1,0 0 1,0 0 0,0 0-1,0 0-2,7 23 118,5 7-112,1 0 0,1-2 0,2 1 0,15 19-6,82 98-70,-41-56-1,-64-80 49,-1 0 0,0 1 0,-1-1 0,0 1 0,0 0 0,2 9 22,-7-15-29,0-1 0,1 1-1,-2 0 1,1 0 0,-1-1 0,1 1 0,-1 0-1,0 0 1,-1 0 0,1 0 0,-1-1 0,0 1-1,-1 0 1,1-1 0,-1 1 0,0-1 0,0 1-1,0-1 1,-1 2 29,-6 6-232,0 1-1,-1-1 0,-1 0 0,-3 2 233,-58 55-525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09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324 4 5817,'-2'-1'90,"1"1"0,-1-1-1,0 1 1,1-1 0,-1 1 0,0 0-1,1-1 1,-1 1 0,0 0 0,0 0-1,1 0 1,-1 0 0,0 1 0,1-1-1,-1 0 1,0 1 0,1-1 0,-1 1-1,0-1 1,1 1 0,-1 0 0,1 0-1,-1 0 1,1 0 0,0 0 0,-1 0-1,1 0 1,0 0 0,0 1 0,0-1-1,0 0 1,0 1 0,0-1 0,0 1-1,0-1 1,0 1 0,0 0-90,-7 14 32,1 0-1,0 1 1,1 0 0,-3 15-32,-7 20-20,-47 128-125,8 2 0,-19 122 145,65-260-7,3 0 0,1 1 1,2-1-1,2 38 7,2-68-4,0-1 0,1 1 0,0 0 0,1-1 0,1 0 0,0 0 1,1 0-1,0 0 0,1 0 0,0-1 0,1 0 0,1-1 0,0 1 1,0-2-1,1 1 0,0-1 0,9 7 4,-3-6-25,0 0 1,0-1-1,1-1 1,0-1-1,1 0 1,0-1-1,0-1 1,0 0-1,1-1 0,0-1 1,3-1 24,1 1-210,0-2-1,1-1 1,-1 0 0,1-2-1,-1-1 1,1 0-1,-1-2 1,0 0 0,1-2 210,9-5-348,-2-1 0,18-10 348,-45 20-18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0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239 328 7218,'-4'-1'139,"1"1"0,0-1 0,-1 1 0,1-1 0,0 1 0,-1 0 0,1 0 0,0 1 0,-1-1 0,1 1 0,0 0 0,0-1 0,-1 1 0,1 1 0,0-1 0,0 0 0,0 1 0,0 0-139,-1 1 3,0 1 0,0-1 1,1 1-1,-1 0 1,1 0-1,0 0 0,0 1 1,0-1-1,1 1 0,-1 0 1,-1 5-4,-3 9-230,0 2 0,1-1 1,2 1-1,0 0 0,1 0 0,-1 20 230,3 1-1424,2 1 1,6 41 1423,-5-63-483,1 0 0,2 0 1,0 0-1,1 0 1,7 14 482,-8-25-41,0 1 0,1-1 0,0 0 0,0-1 1,1 1-1,0-1 0,1-1 0,0 1 0,0-1 0,1-1 1,3 3 40,0-3 327,0 1 0,0-2 1,13 6-328,19 10 1318,-42-22-1255,-1 1 0,0 0 0,1-1 1,-1 1-1,0 0 0,0 0 0,0 0 0,0 0 0,0 0 0,0 0 1,0 0-1,0 1 0,0 0-63,-1-1 17,0-1 1,0 1-1,0 0 1,0-1 0,0 1-1,0 0 1,-1 0-1,1-1 1,0 1-1,0-1 1,-1 1-1,1 0 1,-1-1-1,1 1 1,0-1-1,-1 1 1,1 0-1,-1-1 1,0 1 0,1-1-1,-1 0 1,1 1-1,-1-1 1,0 1-1,1-1 1,-1 0-1,1 0 1,-1 1-1,0-1 1,0 0-1,0 0-17,-40 18-38,-2-3 1,1-1-1,-2-2 0,0-2 0,-6-1 38,36-6-37,9-2 41,1 0-1,-1 0 0,0 0 0,0-1 0,0 0 0,0 0 0,1 0 0,-1 0 0,-1-1-3,5 1 6,1 0 0,-1 0 1,1-1-1,0 1 0,-1 0 0,1 0 1,-1 0-1,1 0 0,-1-1 1,1 1-1,0 0 0,-1 0 1,1-1-1,0 1 0,-1 0 1,1-1-1,0 1 0,-1 0 0,1-1 1,0 1-1,0 0 0,-1-1 1,1 1-1,0-1 0,0 1 1,0 0-1,-1-1 0,1 1 0,0-1 1,0 1-1,0-1-6,6-15 147,22-14 29,7 4-184,1 1 0,1 2-1,17-7 9,-13 6-67,-6 4 14,105-57-147,-119 67 207,0 1-1,0 1 0,1 1 1,0 1-1,18-2-6,-35 7 15,0 0 0,0 1 0,-1-1 0,1 1 1,0 0-1,5 1-15,-10 0 2,1-1 0,-1 0 0,1 1 0,-1-1 0,0 0 0,1 1 0,-1-1 0,0 0 0,1 1 0,-1-1 0,0 0 0,1 1 1,-1-1-1,0 1 0,0-1 0,0 1 0,1-1 0,-1 1 0,0-1 0,0 1 0,0-1 0,0 1 0,0-1 0,0 1 0,0-1 0,0 1 0,0-1 0,0 1 1,0-1-1,0 1 0,0-1 0,-1 1 0,1-1 0,0 0 0,0 1 0,0-1 0,-1 1 0,1-1 0,0 1 0,-1-1 0,1 0 0,0 1 0,-1-1 0,1 0 1,-1 1-3,-17 22 24,-57 49 12,50-51 5,2 2 1,0 0-1,-14 20-41,36-41 5,-1 0 0,1-1 0,0 1-1,0 0 1,-1 0 0,1 0 0,0 0 0,1 0 0,-1 0 0,0 0-1,1 0 1,-1 0 0,1 1 0,-1-1 0,1 0 0,0 0-1,0 1-4,0-2 4,1 0-1,-1 0 1,1-1-1,-1 1 1,1 0-1,-1 0 1,1 0-1,-1-1 1,1 1-1,0 0 1,0-1-1,-1 1 1,1-1-1,0 1 1,0 0-1,0-1 1,-1 0-1,1 1 1,0-1-1,0 0 1,0 1-1,0-1 1,0 0-1,0 0 1,0 0-1,0 1-3,11-1 30,0 1 0,0-2 0,0 0-1,0 0 1,8-2-30,-16 2 5,40-7 34,-1-2 0,0-1 0,0-3-1,-1-1 1,13-9-39,-28 12-27,-1-2 0,0-1 0,-1-1 0,0-1 0,-2-1 0,0-1 0,-1-2 0,12-13 27,-22 19-16,-1 1 0,-1-1 0,0-1-1,-1 1 1,0-2 0,1-6 16,-8 17 4,0 1 0,0-1-1,-1 1 1,1-1 0,-2 0 0,1 0 0,0 0 0,-1 1 0,0-1 0,-1-1-4,1 4 8,-1 0-1,0 0 1,1 0-1,-1 1 1,0-1-1,-1 0 1,1 0-1,0 1 1,-1-1-1,1 1 1,-1 0-1,0-1 1,0 1-1,0 0 1,0 0-1,0 0 1,-1 0-1,1 0 1,0 1 0,-1-1-8,-2 0 17,0-1 1,0 1 0,0 0 0,0 0-1,-1 1 1,1 0 0,0 0 0,-1 0-1,1 0 1,-1 1 0,0 0 0,1 0-1,-1 0 1,1 1 0,-1 0 0,-3 1-18,-9 3 49,1 0 0,-1 2 0,1 0 0,-10 6-49,-14 8 32,0 2 0,2 1 0,0 3 0,2 1 0,-26 25-32,58-48-7,-4 3-13,0 1 0,1 0 0,1 0 1,-2 3 19,7-9-15,0-1-1,1 1 1,0-1 0,-1 1 0,1 0 0,0 0 0,0 0 0,0-1 0,1 1 0,-1 0 0,1 0 0,0 0 0,-1 0 0,1 0 0,1 0 0,-1 0 0,0 0 0,1 0 0,0 1 15,-1-2-17,1 0 0,0 1 0,0-1 0,0 0 0,1 1 0,-1-1 0,0 0 0,1 0 0,0 0 0,-1 0 1,1-1-1,0 1 0,0 0 0,0-1 0,0 1 0,0-1 0,0 1 0,1-1 0,-1 0 0,2 0 17,4 2-41,0 0-1,1-1 1,0 0 0,-1-1-1,5 0 42,19 2-39,1-2 0,-1-1 0,0-2 1,1-1-1,-1-1 0,23-7 39,-31 5 6,-1 0 0,1-2 0,-2-1 0,1-1 0,-1 0 0,-1-2 0,0-1 0,0 0 0,4-6-6,-16 12 28,0-1-1,-1 0 1,0-1-1,0 0 1,-1 0 0,0-1-1,-1 0 1,0 0-1,0 0 1,-1-1-1,-1 0 1,0 0-1,0 0 1,-1 0-1,-1-1 1,0 1-1,0-1 1,-1 1-1,0-12-27,-7-148 499,1 84-207,4-4-292,4 23 432,3 0 0,12-52-432,-10 96 461,-8 24-447,0 0-1,1 0 0,-1-1 1,0 1-1,0 0 0,0 0 1,0-1-1,1 1 1,-1 0-1,0 0 0,0 0 1,0 0-1,1 0 1,-1-1-1,0 1 0,0 0 1,1 0-1,-1 0 1,0 0-1,0 0 0,1 0 1,-1 0-1,0 0 1,0 0-1,1 0 0,-1 0 1,0 0-1,1 0 1,-1 0-1,0 0 0,0 0 1,1 0-1,-1 0 0,0 0 1,0 0-1,1 1 1,-1-1-1,0 0 0,0 0-13,2 2 49,1 1 0,-2-1-1,1 1 1,0 0-1,0 0 1,-1 0-1,0 0 1,1 0 0,0 2-49,7 24 54,0 0 1,-2 1 0,-1 0 0,1 18-55,5 125 29,-10-135-8,6 756 38,-9-727-65,1-42 2,-1 40 20,4 11-16,-1-57 2,0 0 0,1 0 1,1-1-1,1 1 0,1-1 1,2 5-3,-6-19-1,0 1 0,0-1 0,0 0 0,1 0 0,-1 0 0,1 0 1,0 0-1,1 0 0,-1 0 1,-1-3-1,-1 0 0,1 0 0,-1 0 1,1 0-1,0 0 0,-1 0 0,1-1 0,0 1 0,0 0 1,0-1-1,-1 0 0,1 1 0,0-1 0,0 0 0,0 0 1,0 0-1,0 0 0,-1 0 0,1 0 0,0-1 0,0 1 1,0-1-1,0 1 0,-1-1 0,1 0 0,1 0 1,5-3-3,1-1 0,-1 0-1,1 0 1,-1-1 0,-1 0-1,1-1 1,-1 0 0,5-6 3,11-14-164,15-26 164,-34 49-15,10-16-83,-1 0 1,-1-1-1,0-1 1,-2 0-1,0 0 0,-2-1 1,5-20 97,-10 34-23,-2 0 0,1 0 1,-1 0-1,-1 0 0,1-1 1,-2 1-1,1 0 0,-1 0 0,0 0 1,-1 0-1,0 0 0,-1 1 0,0-1 1,0 0-1,-1 1 0,0 0 1,0 0-1,-1 0 0,0 0 0,0 1 1,-1 0-1,-3-3 23,-8-6 125,-2 1-1,0 0 1,-1 1-1,0 1 1,-1 1 0,0 1-1,-1 1 1,0 1 0,-1 0-1,1 2 1,-17-3-125,23 4 125,38 0-202,55-11-98,0-3 1,-1-3 0,28-16 174,-50 17-37,-1-3 1,-1-3-1,-2-1 1,-1-3-1,-1-2 37,-24 16-8,-1 0 0,-1-2-1,-1 0 1,8-12 8,-26 28-2,0 1 1,-1-1-1,1 0 0,-1 0 0,1 1 1,-1-2-1,-1 1 0,1 0 0,0 0 1,-1-1-1,0 1 0,0-1 0,-1 1 1,1-2 1,-1 0-5,-1 0 0,1 0 0,-1 0 0,-1 1 0,1-1 0,-1 0 0,0 0-1,0 1 1,-1-1 0,-2-3 5,-98-165-10,93 155 41,-3-5 221,-10-27-252,20 44 54,1 0 0,-1 0 0,2-1 0,-1 1 1,1-1-1,0 1 0,0-1 0,1 0 1,0-3-55,1 10 3,-1-1 1,0 1 0,0 0 0,0 0 0,1 0 0,-1-1-1,1 1 1,-1 0 0,1 0 0,-1 0 0,1 0 0,0 0-1,0 0 1,-1 0 0,1 0 0,0 0 0,0 0 0,0 0-1,0 1 1,0-1 0,0 0 0,0 1 0,0-1 0,0 0-1,0 1 1,1 0 0,-1-1 0,0 1 0,0 0 0,0-1-1,1 1 1,-1 0 0,0 0 0,0 0 0,1 0 0,-1 0-1,0 0 1,0 0 0,1 1 0,-1-1 0,0 1-4,4-1-10,-1 1 1,1 1-1,-1-1 1,1 1-1,-1 0 0,0 0 1,0 0-1,0 0 1,0 1-1,-1-1 1,4 3 9,-2 1-12,-1 0 0,1 0 0,-1 0 0,0 1 1,0 0-1,-1-1 0,0 1 0,0 0 1,-1 1-1,1-1 0,-2 0 0,1 1 0,-1-1 1,0 1 11,2 24-41,-1 0 0,-3 24 41,1-38-9,-3 121-34,-1-7-30,5 1 1,10 37 72,1-84-364,-4-36-3493,1 35 3857,-9-62-1154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1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1 218 7282,'49'-25'2656,"38"1"-2184,26-6-312,64-10-336,12-5-1232,10-8 1000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3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 3025,'132'-64'1296,"-128"58"-840,1 2-104,1 4-344,-6 0-32,0 0 0,0 2 40,0 40 112,0 50 40,-6-56 16,1-2-40,8-10-72,3-5-40,13-15 0,7-4-8,12-8-88,3-9-208,-3-20 184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3.4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5457,'5'24'1841,"7"37"-1801,3 20-120,4 28-441,-8 4-431,2-4 576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3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1185 2873,'50'-99'2195,"-17"31"-868,8-5-1327,-29 53 185,1 1-1,0 0 1,2 1-1,0 1 1,13-11-185,-24 24 41,-1 1 1,1 0-1,1 0 1,-1 0-1,0 0 1,1 1-1,-1-1 1,1 1-1,0 0 1,0 1-1,-1-1 1,2 1-42,-3 1 13,0-1 1,0 1-1,0 0 1,0 1 0,0-1-1,-1 0 1,1 1-1,0 0 1,0-1 0,-1 1-1,1 0 1,0 1-1,-1-1 1,1 0 0,-1 1-1,1-1 1,-1 1-1,0 0 1,0 0 0,0 0-1,0 0 1,0 0-1,1 1-13,5 8 6,-1 0 0,0 0 0,0 1-1,-1 0 1,-1 0 0,0 0-1,-1 0 1,0 1 0,0 4-6,4 17-94,-2 1 0,1 33 94,-5-28-292,-3 0-1,0 0 0,-3 0 0,-5 19 293,12-65 85,0-1-1,0 1 0,1 0 0,-1 0 1,2-1-85,7-11 96,36-61-15,3 1 0,4 3 0,28-27-81,-79 96 30,1 1 1,0-1-1,1 1 0,-1 0 1,1 0-1,0 1 1,0 0-1,0 0 1,1 0-1,0 1 1,-1 0-1,3-1-30,-8 4 14,1 0-1,0-1 1,-1 1 0,1 0 0,0 0-1,-1 0 1,1 0 0,-1 0-1,1 1 1,0-1 0,-1 0 0,1 1-1,-1-1 1,1 1 0,-1 0-1,1-1 1,-1 1 0,1 0-1,-1 0 1,0 0 0,0 0 0,1 0-1,-1 0 1,0 0 0,0 0-1,0 1 1,1 0-14,2 5 31,1 0 0,-2 1 0,1-1 0,-1 1 0,1 2-31,0 0 27,17 45 34,-6-13-157,20 36 96,-29-67-77,0 0-1,1 0 1,0 0-1,1-1 1,0-1-1,0 1 1,1-1-1,10 8 78,-14-14-27,0 0 0,0 0-1,0 0 1,1 0-1,-1-1 1,1 0 0,0 0-1,-1-1 1,1 1-1,0-1 1,0 0 0,0-1-1,0 1 1,0-1 0,0-1-1,0 1 1,-1-1-1,1 0 1,0 0 0,0-1-1,0 1 1,-1-1-1,1-1 1,-1 1 0,3-2 27,11-7 2,0 0 1,-1-2-1,0 0 1,0 0-1,-2-2 1,5-5-3,7-7 30,-1-2 0,-2-1 0,-1-1 0,-1 0 0,-1-2 0,1-7-30,-11 17 38,0-1 0,-2-1 0,-1 0 1,-1 0-1,-1 0 0,-1-1 0,-2 0 1,0-1-1,-1-18-38,-3-1 56,-2 1 1,-3-1-1,-1 1 0,-12-41-56,-14-31 797,-12-19-797,38 118 424,0 1 1,-2 0-1,-8-14-424,16 30 28,0 0 0,-1 1 0,1-1 0,-1 0-1,1 0 1,-1 1 0,1-1 0,-1 0 0,0 0 0,1 1 0,-1-1-1,0 1 1,1-1 0,-1 1 0,0-1 0,0 1 0,1-1 0,-1 1-1,0 0-27,0 0 7,1 0-1,0 0 0,-1 0 1,1 0-1,0 1 0,-1-1 1,1 0-1,0 0 0,-1 1 0,1-1 1,0 0-1,-1 0 0,1 1 1,0-1-1,0 0 0,-1 1 1,1-1-1,0 1 0,0-1 0,0 0 1,-1 1-1,1-1 0,0 1 1,0-1-1,0 0 0,0 1 1,0-1-7,-5 40-39,5-34 68,0 18-35,0 0 1,2 0 0,1 0 0,5 22 5,29 96-64,1 1 5,-26-70 90,-3 0 0,-3 0 0,-3 0 1,-4 7-32,-24 292-1973,22-341 1473,3-21-25,0-8 287,0 0 0,0 0 0,0 0-1,0 0 1,0 0 0,-1 0 0,1 0 0,-1 0 0,1 0-1,-1 0 1,0-1 0,0 2 238,-5-6-944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4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1 241 7274,'13'1'957,"1"0"1,-1 1 0,9 2-958,30 4-86,0-5-228,1-1 1,0-4 0,-1-1 0,1-3-1,16-5 314,-35 4-453,-1-1 1,0-1-1,-1-3 0,0 0 0,-1-2 0,-1-1 1,0-2-1,24-17 453,-48 30-35,-2 2 56,0-1-1,-1 1 1,1-1-1,-1 0 1,0 0-1,0 0 0,0 0 1,0 0-1,0-1 1,-1 0-1,1 1 1,-1-1-1,0 0 1,0-1-21,-1 5 32,-1-1-1,0 1 1,0-1 0,0 0 0,0 1 0,1-1 0,-1 1 0,0-1-1,0 1 1,0-1 0,0 0 0,0 1 0,0-1 0,-1 1 0,1-1-1,0 1 1,0-1 0,0 1 0,0-1 0,-1 0 0,1 1 0,0-1-1,-1 1 1,1 0 0,0-1 0,-1 1 0,1-1 0,0 1 0,-1-1-1,1 1 1,-1-1-32,0 1 80,-1-1-1,1 1 1,-1-1-1,1 1 1,-1 0-1,1-1 1,-1 1-1,1 0 1,-1 0-1,1 0 0,-1 0 1,-1 0-80,-1 1 147,0 0-1,0-1 1,0 1-1,0 0 1,0 1 0,0-1-1,0 1 1,0 0-1,-2 1-146,3 0 51,1-1-1,-1 1 1,1 0-1,0 0 0,0 0 1,0 0-1,0 0 1,0 0-1,1 0 0,-1 1 1,1-1-1,0 0 1,0 1-1,0-1 0,0 4-50,0 8 63,0-1 0,1 1-1,0 6-62,0-18 10,1 19-5,1 0 1,1 0-1,1-1 0,0 1 1,2-1-1,0 0 0,2 0 1,0-1-1,1 0 1,3 2-6,-5-9-11,1-1 1,1 0 0,0 0 0,0-1 0,1 0 0,1-1 0,0 0 0,0-1 0,1 0 0,0-1 0,0 0 0,1-1 0,0 0 0,1-1 0,12 4 10,1-2-38,-1-1 0,1-1 0,0-2 0,0-1 1,0-1-1,0-1 0,1-1 0,5-2 38,-11 0-12,0-1 0,0-1 1,0-1-1,-1-1 0,1-1 0,-2 0 0,1-2 0,-1 0 0,0-1 0,6-6 12,-16 9 4,-1 1 0,0-2-1,0 1 1,-1-2-1,0 1 1,0-1 0,-1 0-1,0 0 1,0-1 0,2-7-4,-5 10 19,-1-1 1,0 0-1,0 1 1,-1-1-1,0-1 1,0 1-1,-1 0 1,0 0-1,0 0 1,-1-1 0,-1 1-1,1 0 1,-1-1-1,0 1 1,-2-5-20,-2-3 91,0 1 0,-1 0 1,-1 0-1,0 0 0,-1 1 0,0 0 1,-1 0-1,-1 1 0,0 1 1,-1-1-1,0 2 0,-1 0 1,-10-8-92,-7 3 317,14 13-103,14 3-206,1 0 0,0 0-1,-1 0 1,1 0-1,0 1 1,-1-1-1,1 0 1,0 0 0,-1 0-1,1 0 1,0 1-1,-1-1 1,1 0 0,0 0-1,0 1 1,-1-1-1,1 0 1,0 0 0,0 1-1,0-1 1,-1 0-1,1 1 1,0-1 0,0 0-1,0 1 1,0-1-1,0 0 1,0 1 0,0-1-1,-1 0 1,1 1-1,0-1 1,0 0-1,0 1 1,1-1-8,-1 2 1,0 0-1,1 0 1,0 0-1,-1 0 1,1-1-1,0 1 1,0 0-1,0-1 1,0 1-1,0 0 1,0-1 0,0 0-1,1 1 1,-1-1-1,0 0 1,1 1-1,-1-1 1,1 0-1,0 0 1,-1 0-1,1 0 1,0-1-1,0 1 1,0 0-1,7 3-25,-1-1 0,1 0 0,0-1 0,4 1 25,6 0-59,1-1 0,-1 0 0,0-2 0,1 0-1,4-2 60,32-4-244,7-5 244,-28 5-68,17-3-25,10-3-20,1 3 0,0 3 0,31 2 113,-87 4-5,2 0-3,0 0 1,0 1-1,0 0 1,0 0 0,0 1 7,-7-1-2,0-1 0,0 1 1,0 0-1,0 0 0,0 0 1,-1 0-1,1 0 1,0 0-1,0 0 0,-1 0 1,1 1-1,-1-1 0,1 1 1,-1-1-1,0 1 1,1-1-1,-1 1 0,0 0 1,0 0-1,0-1 0,0 1 1,-1 0-1,2 2 2,-2-1-1,1 1 1,-1-1-1,1 0 0,-1 1 0,0-1 0,-1 1 1,1-1-1,0 0 0,-1 1 0,0-1 1,0 0-1,0 1 0,0-1 0,0 0 1,-2 3 0,-4 5 0,0 1 0,0-1 0,-5 5 0,9-12 0,-39 49 5,20-27-2,1 1 0,1 1 0,2 1 0,1 0 0,0 3-3,15-28 0,0 0 0,1 0 0,-1 0 0,1 1 0,0-1 0,0 0 0,0 1 0,1-1 0,0 1 0,-1-1 0,1 1 0,1-1-1,-1 1 1,1-1 0,0 1 0,0-1 0,0 0 0,1 2 0,0-2 0,0-1 1,1 1-1,-1-1 1,1 0-1,0 0 0,0 0 1,0 0-1,0 0 0,1-1 1,-1 1-1,1-1 1,-1 0-1,1 0 0,0 0 1,0-1-1,0 1 0,0-1 1,2 0-1,20 5 7,-1-1-1,1-1 1,0-1 0,0-2 0,0 0-1,0-2 1,0-1 0,0-1 0,-1-1-1,1-1 1,-1-1 0,5-4-7,22-7-20,0-3 0,-1-3 0,-2-1 0,0-3 0,12-10 20,-8 2-79,37-30 79,-74 52-8,-1 0-1,-1-1 1,0-1-1,-1 0 1,0-1-1,-1 0 0,4-10 9,-13 22 1,-1-1 0,1 0-1,-1 1 1,-1-1 0,1 0-1,0-1 1,-1 1-1,0 0 1,0 0 0,-1 0-1,0-1 1,0 1-1,0 0 1,0-1 0,-1 1-1,0 0 1,0 0 0,0 0-1,-2-5 0,1 5 12,-1 0-1,1 1 1,-1 0-1,0-1 0,-1 1 1,1 0-1,0 0 1,-1 1-1,0-1 1,0 1-1,0 0 1,-1 0-1,1 0 1,-1 1-1,1-1 0,-1 1 1,0 0-1,0 0 1,-3 0-12,-1-1 49,-1 1 0,0 0 1,0 1-1,0 0 0,-1 0 0,1 1 1,0 1-1,0-1 0,-7 3-49,11-2 24,0 0 0,0 1 0,1 0 0,-1 0 0,0 0 1,1 0-1,-1 1 0,1 0 0,0 1 0,0-1 0,0 1 0,0 0 0,1 0 0,-1 0 0,1 1 0,0-1 0,0 2-24,-1 2 8,1 1 0,0 0 1,0 0-1,0 0 0,1 0 0,1 0 0,0 1 1,0-1-1,0 1 0,2 0 0,-1 7-8,1-1-1,0 0 0,2 0-1,-1-1 1,2 1 0,0 0 0,6 13 1,-6-18-30,0-1 1,1 0 0,1-1 0,0 1-1,0-1 1,1 0 0,0 0-1,0 0 1,1-1 0,0 0 0,0-1-1,1 1 1,0-1 0,1-1-1,0 1 1,0-2 0,0 1 0,0-1-1,1-1 1,0 1 0,0-2-1,0 1 1,0-1 0,2-1 29,4 1-91,0-1-1,-1-1 1,1 0 0,0-1 0,1-1 91,-8 0-50,1 0 0,-1-1 0,0 0 1,0 0-1,0-1 0,0 0 0,0 0 0,-1-1 1,1-1 49,-6 4-20,0-1 1,0 0 0,0 0-1,0-1 1,-1 1 0,1-1-1,-1 1 1,1-1 0,-1 0 0,0 0-1,0 0 1,0 0 0,-1 0-1,1 0 1,-1 0 0,0-1-1,1-1 20,-1-1-19,0 1 0,0-1 0,-1 0 0,0 1 0,0-1 0,0 0 0,-1 1 0,0-1 0,0 0 0,-1-2 19,-4-11 150,-2 0-1,0 1 1,0-1-1,-2 2 1,-7-11-150,9 17 409,7 17-82,11 24-69,1-10-289,0-1 0,0-1 0,2 1-1,0-2 1,2 0 0,-1 0 0,2-2 0,6 5 31,4 2-512,0-2 0,1-1-1,1-1 1,1-1 0,9 3 512,-30-16-299,0-1 0,0 0 0,0 0 0,0-1 0,0 0 1,0 0-1,1-1 0,-1 0 0,0 0 0,1-1 0,0 0 299,35-9-817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00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23 6593,'-11'15'276,"1"1"0,1 1 0,1-1 0,0 1 0,1 1-1,1 0 1,1-1 0,0 2 0,2-1 0,0 0 0,1 1-1,0 0-275,1 10 20,0 0-1,2 0 0,1 0 0,1 0 1,2 0-1,1-1 0,3 9-19,-6-27-34,0 0-1,1 0 0,0 0 1,1 0-1,0 0 1,1-1-1,0 0 1,5 6 34,-6-10-35,-1 0-1,1-1 1,0 0 0,0 0 0,0-1 0,0 1-1,1-1 1,-1 0 0,1-1 0,0 1 0,0-1 0,0 0-1,0-1 1,0 1 0,1-1 35,4 0-30,1 0 1,-1-1-1,0 0 1,0-1-1,0 0 1,0-1-1,0 0 1,0 0-1,0-2 1,0 1-1,-1-1 1,0-1-1,0 0 1,0 0-1,0-1 1,-1 0-1,0-1 1,7-6 29,2-3 2,-1 0 0,-1-1 0,0-1 1,-1-1-1,-1 0 0,-1-1 0,-1 0 1,4-11-3,18-43 65,-2-5-65,17-39 128,-45 109-112,-2 3-1,0 0-1,1 1 1,-1-1 0,1 1 0,0 0-1,1 0 1,-1 0 0,1 0 0,0 1 0,0-1-1,1 1 1,-1 0 0,4-2-15,-7 6 2,0-1 0,0 1 0,0-1 0,0 1 1,0-1-1,0 1 0,0 0 0,1-1 0,-1 1 0,0 0 0,0 0 1,0 0-1,0 0 0,0 0 0,0 0 0,0 0 0,1 0 0,-1 1 0,0-1 1,0 0-1,0 1 0,0-1 0,0 1 0,0-1 0,0 1 0,0-1 1,0 1-1,0 0 0,-1-1 0,1 1 0,0 0 0,0 0 0,0 0 0,-1 0 1,1-1-1,-1 1 0,1 0 0,-1 0 0,1 0 0,-1 0 0,1 1-2,2 5 4,0 0 0,-1 0-1,0 0 1,0 0 0,-1 1-1,0 4-3,2 38 11,-2-1 0,-3 1 0,-2-1 0,-9 45-11,-4 42 111,18-115-21,-1-21-83,1 1 0,-1-1 0,0 0-1,0 1 1,0-1 0,0 0-1,0 1 1,1-1 0,-1 0 0,0 1-1,0-1 1,0 0 0,1 0-1,-1 1 1,0-1 0,1 0 0,-1 0-1,0 0 1,0 1 0,1-1-1,-1 0 1,0 0 0,1 0 0,-1 0-1,0 0 1,1 0 0,-1 1-1,0-1-6,2-1 23,0 1-1,0-1 1,0 0-1,0 0 0,0 1 1,0-1-1,0 0 1,-1-1-1,1 1 1,0 0-1,-1 0 0,1-1 1,-1 1-1,0-1-22,23-21 98,-2-1-1,-1 0 1,7-13-98,25-30-158,-49 63 134,50-59-1768,36-30 1792,-72 76-451,0 1 1,1 2 0,0 0-1,1 0 1,1 2-1,0 1 1,18-8 450,-32 16-121,1 1 1,0 0-1,-1 0 0,1 0 1,0 1-1,0 0 0,-1 1 1,6 0 120,-11 0 12,0 0 1,0 0 0,0 0-1,1 1 1,-1-1 0,0 1-1,0 0 1,0-1 0,0 1-1,0 0 1,0 0 0,-1 0-1,1 0 1,0 1 0,0-1-1,-1 0 1,1 1 0,-1-1-1,1 1 1,-1 0-1,0-1 1,1 1 0,-1 0-1,0 0 1,0 0 0,0 0-1,-1 0 1,1 0 0,0 0-1,0 2-12,1 9 245,-1 0 0,0 0 0,-1 0 0,-1 0 0,0 0 0,0 0-1,-2 4-244,-3 34 657,5-37-568,0 0 0,1-1 0,0 1 0,1 0-1,1 0 1,0-1 0,1 1 0,0-1-1,5 12-88,-7-23 5,-1 0 0,1-1 0,0 1-1,0 0 1,0-1 0,0 1 0,0-1 0,0 1-1,0-1 1,1 0 0,-1 1 0,0-1-1,1 0 1,-1 0 0,1 0 0,-1 0-1,1 0 1,0 0 0,1 0-5,-2-1 5,1 0 0,0 1 1,-1-1-1,1 0 0,-1-1 0,1 1 1,-1 0-1,1 0 0,-1-1 0,1 1 1,-1-1-1,1 1 0,-1-1 0,1 0 1,-1 1-1,1-1 0,-1 0 0,1 0-5,2-3 13,1 0-1,-1 0 0,0 0 1,-1 0-1,1-1 1,-1 0-1,1 1 1,-1-1-1,-1 0 0,1-1 1,0 0-13,-2 3 5,0 1 1,0-1 0,0 0-1,-1 0 1,1 1 0,0-1-1,-1 0 1,0 0 0,0 0-1,0 0 1,0 0 0,0 0-1,-1 1 1,1-1 0,-1 0-1,0 0 1,0 0-1,0 1 1,0-1 0,-1-1-6,0 1 5,0 1 0,0-1 1,0 1-1,-1 0 1,1 0-1,-1 0 0,1 0 1,-1 1-1,0-1 0,0 1 1,0-1-1,0 1 0,0 0 1,0 0-1,0 0 0,0 1 1,0-1-1,-3 1-5,-9-1 12,0 0-1,1 2 0,-11 1-11,16-1 2,-1 0-1,1 0 1,-1-1-1,1 0 1,0-1-1,-1 0 1,1 0-1,-1-1 1,1 0-1,0-1 1,0 0-2,7 2-8,0 0 1,1 0-1,-1 0 0,1 0 1,-1 0-1,1-1 0,-1 1 1,1 0-1,0-1 0,-1 1 1,1-1-1,0 0 1,0 1-1,0-1 0,1 0 1,-1 0-1,0 0 0,0-1 8,0-1-35,1 0-1,-1 0 0,1 0 0,0 1 1,0-1-1,0 0 0,1 0 1,-1 0-1,2-2 36,1-5-115,0 1 0,0 0 1,2 1-1,-1-1 0,1 1 1,0 0-1,2-1 115,5-7-122,0 1 0,1 1 0,1 0 0,1 1 0,0 0 0,1 1 122,-10 8 40,0 0 0,0 1 0,1 0 0,-1 0 0,1 0 0,0 1 0,0 0 0,1 0 0,-1 1 0,0 0 0,1 0 0,0 1 0,-1 0 0,1 0 0,0 1 0,-1 0 0,6 1-40,-9 0 48,0-1 0,-1 2 0,1-1 0,-1 0 0,1 1 0,-1-1 0,1 1 0,-1 0 0,0 0 1,0 1-1,0-1 0,0 1 0,0-1 0,-1 1 0,1 0 0,-1 0 0,0 0 0,0 0 0,2 3-48,2 7 114,0 0 1,0 1 0,-2 0-1,1 0 1,-2 0-115,13 51 257,-4 1 1,3 51-258,-1 140 160,-15-100-89,-7 0 0,-23 126-71,15-198 115,14-76-56,0 0 1,-1-1-1,0 0 0,-1 0 0,0 0 1,0 0-1,-1 1-59,4-7 34,0-1 1,0 0-1,0 1 1,0-1-1,0 0 1,0 0 0,0 0-1,-1 0 1,1 0-1,0 0 1,-1 0-1,1 0 1,0-1-1,-1 1 1,1 0-1,-1-1 1,1 1 0,-1-1-1,1 1 1,-1-1-1,0 0 1,1 0-1,-1 0 1,1 0-1,-1 0 1,0 0-1,1 0 1,-1-1-1,1 1 1,-1 0 0,1-1-1,-1 1 1,1-1-1,-1 0 1,1 1-1,-2-2-34,-2-1 101,0-1 0,0 0 1,0 0-1,0 0 0,0-1 0,1 1 0,-4-6-101,-2-5 67,0-1-1,1 0 1,1 0 0,0-1-1,2 0 1,-1 0 0,2-1-1,-1-8-66,-1-3-136,1 1 0,2-2-1,1 1 1,1 0 0,2-1-1,0 1 1,2 0 0,2 0 0,0 0-1,2 0 1,1 0 0,2 1-1,0 0 1,2 1 0,1 0-1,1 1 1,1 0 0,2 1-1,5-6 137,1 3-327,1 2-1,7-5 328,-30 31-2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5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53 553 4473,'0'0'125,"0"-1"1,0 0 0,0 1-1,-1-1 1,1 1-1,0-1 1,0 0-1,-1 1 1,1-1-1,0 1 1,-1-1-1,1 1 1,-1-1-1,1 1 1,0-1-1,-1 1 1,1-1-1,-1 1 1,0 0-1,1-1 1,-1 1-1,1 0 1,-1-1-1,1 1 1,-1 0-1,0 0 1,0-1-126,1 2 68,-1-1 1,0 1 0,1-1-1,-1 1 1,0-1-1,1 1 1,-1-1-1,1 1 1,-1-1-1,1 1 1,-1 0-1,1-1 1,-1 1-1,1 0 1,-1-1-1,1 1 1,0 0-1,-1 0-68,-11 44 354,12-45-349,-7 38-34,2 1 0,1 0 0,1 0 0,4 30 29,-1-54-85,1 0 0,1 1-1,1-1 1,0 0 0,1 0 0,0-1-1,1 1 1,1-1 0,0 0 0,1-1-1,1 1 1,0-1 0,8 9 85,-12-17-22,1 0 1,0 0-1,0 0 1,1 0-1,-1-1 1,1 0-1,0 0 1,0-1-1,0 0 1,1 0-1,-1 0 1,1-1-1,-1 0 1,1 0-1,0 0 1,0-1-1,0 0 1,0-1-1,0 1 0,0-1 1,0-1-1,0 1 1,3-2 21,3-1 24,-1 0 0,0-1 0,0 0 0,0-1 1,-1 0-1,0-1 0,0 0 0,0-1 0,-1 0 0,0-1 0,0 0 0,6-7-24,8-11 83,-1 0-1,-1-2 1,-2 0-1,-1-2 1,-1 0-1,-2-1 0,8-20-82,7-25 71,-3-2 0,10-53-71,9-65-154,-39 151 298,-1 0-1,-3 0 0,-1-20-143,-3 53 136,1 8-59,-1 0-1,0 0 1,0 0-1,0-1 1,-1 1-1,1 0 1,-1 0-1,0 0 1,0 0-1,0 0 1,-1 0-1,1 1 1,-1-1-1,0 0-76,2 4 13,0 0 0,-1-1-1,1 1 1,0 0 0,0 0-1,0 0 1,0-1 0,0 1 0,0 0-1,0 0 1,-1 0 0,1 0-1,0-1 1,0 1 0,0 0 0,0 0-1,-1 0 1,1 0 0,0 0-1,0 0 1,0 0 0,-1 0 0,1 0-1,0-1 1,0 1 0,0 0-1,-1 0 1,1 0 0,0 0 0,0 0-1,-1 0 1,1 0 0,0 0-1,0 0 1,0 1 0,-1-1-1,1 0 1,0 0 0,0 0 0,0 0-1,-1 0 1,1 0 0,0 0-1,0 0 1,0 1-13,-6 11 191,0 21-165,6-31 0,-4 37-23,2 0-1,1 1 0,2-1 1,1 0-1,3 0 1,1 0-1,7 23-2,-6-36 0,23 86 3,3 48-3,-27-123-1,-2 0 1,-2 0-1,-1 0 0,-2 0 1,-1 0-1,-4 18 1,-34 120-129,25-110-273,13-56 113,1-5-19,0 0 1,1 0 0,-1 1 0,-1-1 0,1 0-1,-1 0 1,1 0 0,-1 0 0,0-1-1,0 1 1,-1 0 0,1-1 0,-1 1 307,-2-3-1258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5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7 175 6849,'-7'-14'2252,"9"6"-957,1 7-1225,-1 0-1,1 0 0,0 0 0,-1 1 0,1-1 1,0 0-1,0 1 0,-1 0 0,2 0-69,-1 0-17,88-12-639,0-4 0,-1-4 0,2-5 656,-20 2-773,-23 7-70,0 2 0,31-5 843,-77 19 22,-1-1 0,1 1 0,-1 0 0,1-1 0,0 1 0,-1 1 0,1-1 0,-1 0 0,1 0-1,-1 1 1,1 0 0,0 0-22,-2-1 20,0 0-1,-1 1 1,1-1-1,-1 0 1,0 1-1,1-1 0,-1 1 1,1-1-1,-1 1 1,0-1-1,1 1 1,-1-1-1,0 1 0,1-1 1,-1 1-1,0-1 1,0 1-1,1 0 0,-1-1 1,0 1-1,0-1 1,0 1-1,0 0 1,0-1-1,0 1 0,0-1 1,0 1-1,0 0 1,0-1-1,-1 1-19,-1 6 187,-1 0 0,1-1 0,-2 1 0,1-1 0,-1 0 1,0 0-1,-2 2-187,-5 8 255,-1 4-50,0 0 1,1 0-1,1 1 1,2 0-1,0 1 0,0 0 1,1 4-206,6-19 11,-1 0 0,2-1 0,-1 1 0,0 0 1,1 0-1,1 0 0,-1 0 0,1 0 0,0-1 0,0 1 1,1 0-1,0-1 0,0 1 0,1-1 0,0 1 1,0-1-1,0 0 0,1 0 0,0-1 0,0 1 0,0-1 1,1 0-1,0 0 0,0 0 0,0-1 0,4 4-11,2-2-73,-1 1 0,1-2 0,0 1 0,1-1-1,-1-1 1,1 0 0,0-1 0,0 0 0,0-1 0,0 0 0,8-1 73,5 1-490,-1-2 0,1-1 0,-1-1 0,0-1 0,10-4 490,50-17-923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6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0 6865,'-1'0'111,"0"0"-1,1 0 0,-1 0 0,0 0 0,1 1 1,-1-1-1,0 0 0,1 0 0,-1 0 0,1 1 1,-1-1-1,0 0 0,1 1 0,-1-1 0,1 1 1,-1-1-1,1 0 0,-1 1 0,1-1 0,-1 1 1,1 0-1,0-1 0,-1 1 0,1-1 0,0 1 1,-1-1-1,1 1 0,0 0 0,0-1 0,-1 1-110,-2 24-9,3-17 180,-6 178-305,3-67-198,0-63 158,-1 99-290,5-130 404,1 0 1,1 0 0,1-1 0,2 1 0,1 2 59,-5-21 4,0 1 1,0-1-1,1 1 1,0-1 0,0 0-1,1 0 1,0 0 0,0-1-1,0 1 1,5 4-5,-5-7 19,0 0 0,0 0 0,0-1 0,0 1 0,0-1 0,0 0 0,1 0 0,-1 0 0,1-1 0,-1 1 0,1-1 0,-1 0 0,1-1 0,0 1 0,0-1 0,0 0-19,10 0 19,1-1-1,-1-1 0,-1 0 1,1-1-1,0 0 1,-1-2-1,1 0 0,-1 0 1,0-1-1,-1-1 1,0 0-1,0-1 0,0 0 1,-1-1-1,0-1 1,9-9-19,1-3-46,0-2 0,-2 0 1,0-2-1,-2 0 0,0-1 1,-2-1-1,3-11 46,26-56 296,-36 79 99,-9 15-391,0 1 0,0 0 1,1 0-1,-1 0 0,0 0 1,0 0-1,0 0 1,0 0-1,0 0 0,0 0 1,0 0-1,0 0 0,0 0 1,0 0-1,0 0 1,0 0-1,1 0 0,-1-1 1,0 1-1,0 0 0,0 0 1,0 0-1,0 0 0,0 0 1,0 0-1,0 0 1,0 0-1,1 0 0,-1 0 1,0 0-1,0 1 0,0-1 1,0 0-1,0 0 0,0 0 1,0 0-1,0 0 1,0 0-1,0 0 0,0 0 1,1 0-1,-1 0 0,0 0 1,0 0-1,0 0 0,0 0 1,0 0-1,0 0 1,0 1-1,0-1 0,0 0 1,0 0-1,0 0 0,0 0 1,0 0-1,0 0 1,0 0-1,0 0 0,0 0 1,0 0-1,0 1 0,0-1 1,0 0-1,0 0 0,0 0 1,0 0-1,0 0 1,0 0-1,0 0-4,-2 33 313,1-11-320,-1 32-28,0 33-753,5 37 788,-2-118-63,-1 0 0,1 0 0,1 0-1,-1-1 1,1 1 0,0 0 0,0-1 0,0 1 0,1-1 0,1 3 63,-3-7-8,-1-1 1,1 1-1,0 0 1,-1 0-1,1 0 1,0-1-1,0 1 1,0 0-1,0-1 0,-1 1 1,1 0-1,0-1 1,0 0-1,0 1 1,0-1-1,0 1 1,1-1-1,-1 0 1,0 0-1,0 0 0,1 0 8,0 0 9,0 0 1,0-1-1,0 1 0,-1-1 0,1 0 0,0 0 0,0 0 0,-1 0 0,1 0 0,0 0 0,-1 0 0,1 0 0,-1-1 0,0 1 1,1-1-1,0-1-9,5-5 55,0-1 0,-1-1 1,0 1-1,0-1 0,-1 0 1,-1-1-1,3-7-55,5-21 181,4-22-181,0 0 92,-11 45-71,-3 5-6,1 0 1,0 0-1,1 0 1,0 1-1,1 0 1,0-1-1,1 2 1,0-1-1,1 1 1,5-7-16,-11 15 2,0 0 0,0 0-1,0 0 1,1 0 0,-1 0 0,0 0 0,1 0 0,-1 0 0,1 0 0,-1 1-1,1-1 1,-1 1 0,1-1 0,-1 1 0,1 0 0,0-1 0,0 1-2,-1 0 2,0 0 0,0 1-1,0-1 1,0 0 0,0 1 0,0-1 0,0 0 0,0 1 0,0-1 0,-1 1 0,1 0-1,0-1 1,0 1 0,0 0 0,0-1 0,-1 1 0,1 0 0,0 0 0,0 0-2,1 4 1,1-1 0,-1 1 1,0-1-1,0 1 0,-1 0 1,1 0-1,-1-1 0,0 1 1,0 4-2,3 46-205,-3 27 205,-2-73 142,2-29-186,1 0 0,1 0 0,1-7 44,-1 15-81,-1 1 1,0-1-1,-1 0 0,0 0 0,-1-1 1,-1 1-1,0 0 0,0 0 0,-2-4 81,3 15-8,-1 0 0,1 0 0,0-1 0,-1 1 0,1 0-1,0 0 1,-1 0 0,0 0 0,1 0 0,-1 0 0,0 0 0,1 0-1,-1 0 1,0 0 0,0 0 0,0 0 0,0 1 0,0-1-1,0 0 1,0 1 0,0-1 0,0 1 0,0-1 0,0 1 0,0-1-1,-1 1 1,1 0 0,0-1 0,0 1 0,0 0 0,-1 0 0,1 0-1,0 0 1,0 0 0,0 0 0,-1 0 0,1 1 0,0-1 0,0 0-1,0 1 1,0-1 0,-1 1 8,-7 3-30,0-1 0,0 2 0,0-1 0,1 1 1,-2 2 29,2-2-114,-49 36-1381,56-40 1519,-1-1 1,1 1-1,0 0 0,0-1 1,0 1-1,0 0 1,0 0-1,0 0 0,0 0 1,0 0-1,0 0 0,1 0 1,-1 0-1,0 0 1,1 1-1,-1-1 0,0 0 1,1 0-1,0 1 1,-1 0-25,-7 18 113,-87 180 473,91-190-580,0 1 0,0 0-1,1 0 1,0 1 0,1-1 0,0 0 0,1 1 0,0-1 0,1 1 0,0 0 0,1 1-6,-1-9-21,1 0 1,-1 0-1,1 0 0,0 0 1,1 0-1,-1-1 0,0 1 1,1 0-1,0-1 1,0 1-1,0-1 0,1 1 1,-1-1-1,1 0 1,-1 0-1,1 0 0,0 0 1,0-1-1,0 1 0,1-1 1,-1 0-1,1 0 1,-1 0-1,1 0 0,0 0 1,-1-1-1,1 0 0,0 0 1,0 0-1,0 0 1,0-1-1,3 1 21,4-1-194,1 0-1,-1 0 1,0-2-1,0 1 1,0-1 0,0-1-1,0 0 1,0 0 0,7-4 194,10-6-801,-1 0 0,0-2 0,-1-1 801,-16 10-212,-1 0 0,0-1 0,0 0 0,0-1-1,-1 0 1,0 0 0,-1-1 0,0 0 0,0 0-1,-1-1 1,1-1 212,-3 4 67,-1 0 0,0-1-1,-1 1 1,1-1 0,-2 1-1,1-1 1,-1 0 0,0 1 0,0-1-1,-1 0 1,0 0 0,-1 0-1,0 1 1,0-1 0,0 0-1,-3-4-66,2 4 285,-1 1-1,0-1 1,-1 1-1,0 0 0,0 0 1,0 1-1,-1-1 0,0 1 1,0 0-1,-1 0 1,0 0-1,0 1 0,0 0 1,0 0-1,-5-2-284,7 4 124,-1 1 1,1-1-1,-1 1 1,0 0-1,0 0 1,0 0-1,0 1 1,0 0-1,0 0 1,0 0-1,0 0 1,-1 1-1,1 0 1,0 0-1,0 0 1,0 1 0,-1 0-1,1 0 1,0 0-1,0 0 1,0 1-1,0 0 1,1 0-1,-1 0-124,1 1-84,8-4-34,8-1-333,-3 0 420,0 0-1,0 0 1,0-1 0,0-1 0,-1 1 0,1-2 0,-1 1 0,0-1 0,-1 0 0,1 0 0,-1-1 0,4-4 31,15-10-65,-12 10 18,1 1-1,0 0 0,9-3 48,-16 9 18,-1 0 0,1 1 0,0 0 0,0 0 0,1 1 0,6-1-18,-13 2 13,-1 0 0,1 0 0,0 0-1,0 0 1,0 1 0,0-1 0,0 0-1,-1 1 1,1 0 0,0-1 0,0 1-1,-1 0 1,1 0 0,0 0 0,-1 0-1,1 0 1,-1 0 0,1 0 0,-1 1-1,0-1 1,1 0 0,-1 1 0,0-1-1,0 1 1,0 0 0,0-1 0,0 1-1,0 0 1,-1-1 0,1 1-1,0 1-11,2 7 43,-1 0 0,0 0 0,0 1 0,-1-1 0,0 4-44,-1-10 10,2 74 254,-4 37-264,0-9 51,2-102-45,2 27-7,-1-30 2,-1-1 1,0 1-1,0-1 0,0 1 1,1-1-1,-1 0 1,0 1-1,1-1 1,-1 1-1,0-1 1,1 1-1,-1-1 1,0 0-1,1 1 1,-1-1-1,1 0 1,-1 0-1,1 1 1,-1-1-1,1 0 1,-1 0-1,1 1 0,-1-1 1,1 0-1,-1 0 1,1 0-1,-1 0 1,1 0-1,-1 0 1,1 0-1,-1 0 1,1 0-1,0 0 1,-1 0-1,1 0 1,-1-1-1,1 1 1,-1 0-1,1 0 1,-1 0-1,1-1 1,-1 1-1,0 0 0,1-1 1,-1 1-1,1 0 1,-1-1-1,0 1 1,1 0-1,-1-1-1,28-20 49,-2-1 0,-1-1 1,0-2-1,-2 0 0,19-27-49,26-46 6,-14 18-7,-52 77 1,1-1 0,0 1 1,0 0-1,0 0 0,0 0 0,3-2 0,-6 5 1,0 0-1,0 0 0,1 0 0,-1-1 1,0 1-1,0 0 0,1 0 0,-1 0 1,0 0-1,1 0 0,-1-1 1,0 1-1,0 0 0,1 0 0,-1 0 1,0 0-1,1 0 0,-1 0 0,0 0 1,1 0-1,-1 0 0,0 0 0,1 0 1,-1 0-1,0 1 0,0-1 0,1 0 1,-1 0-1,0 0 0,1 0 1,-1 0-1,0 1 0,0-1 0,1 0 1,-1 0-1,0 0 0,0 1 0,0-1 1,1 0-1,-1 0 0,0 1 0,4 13 22,-3-11-16,0 12 27,1 0-1,-2 0 1,0 1-1,-1-1 1,-1 2-33,0-5 3,1 0-1,0-1 1,1 1 0,1 0 0,-1 0 0,2 0 0,0-1 0,0 1 0,1 0 0,3 8-3,-5-18-8,0 0-1,0 0 1,1 0 0,-1 0-1,0 0 1,1 0-1,-1 0 1,1 0 0,0-1-1,-1 1 1,1-1 0,0 1-1,0-1 1,0 0-1,0 0 1,0 1 0,1-2-1,-1 1 1,0 0 0,0 0-1,1-1 1,-1 1-1,0-1 1,1 1 0,-1-1-1,1 0 1,-1 0 0,0 0-1,1-1 1,-1 1-1,1 0 1,-1-1 0,0 0-1,2 0 9,3-2-16,1 0-1,0 0 1,-1-1-1,1 0 1,-1 0-1,0-1 1,0 0-1,-1 0 1,5-5 16,3-3-7,-2-1 1,0-1-1,0 0 1,-1 0-1,-1-1 1,-1 0-1,0-1 1,-1 0 0,-1-1-1,0 1 1,-1-1-1,1-13 7,-3 9 108,0 0 1,-2-1-1,-1 1 0,-1-1 0,0 1 0,-2-1 0,-1 1 1,-1 0-1,0 0 0,-5-10-108,5 18 379,4 14-372,0 0-1,0 0 1,0 0-1,0 1 1,0-1-1,0 0 1,0 0 0,0 0-1,0 0 1,0 0-1,0 0 1,0 0-1,0 0 1,-1 0-1,1 0 1,0 0 0,0 0-1,0 0 1,0 0-1,0 0 1,0 0-1,0 0 1,0 0 0,0 0-1,0 0 1,0 1-1,0-1 1,0 0-1,0 0 1,0 0-1,0 0 1,0 0 0,0 0-1,0 0 1,0 0-1,0 0 1,0 0-1,-1 0 1,1 0 0,0 0-1,0 0 1,0 0-1,0 0 1,0 0-1,0 0 1,0 0-1,0 0 1,0 0 0,0 0-1,0 0 1,0 0-1,0 0 1,0 0-1,0 0 1,0 0 0,0-1-1,0 1-6,0 29 416,0-26-417,6 48-83,1-2 0,3 1 0,2-1-1,1 0 1,3-2 0,3 1 0,1-2 0,2-1 0,7 9 84,-18-37-51,-6-9 32,0 0 0,-1 1 0,1-1 0,-2 1 0,1 0 0,1 7 19,-5-15-2,1 1 0,-1 0 0,0 0 0,0 0 0,0 1 0,0-1 0,0 0 0,-1 0-1,1 0 1,0-1 0,-1 1 0,0 0 0,1 0 0,-1 0 0,0 0 0,0 0 0,0-1 0,0 1 0,0 0-1,-1-1 1,1 1 0,0-1 0,-1 1 0,1-1 0,-1 0 0,1 0 0,-1 1 0,0-1 0,0 0 0,1 0-1,-1-1 1,0 1 0,-1 0 2,-2 2-184,-1-1 0,0 1-1,0-1 1,0 0 0,-1-1-1,1 1 1,0-1 0,-1-1-1,1 1 1,-1-1 184,-6-2-689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17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 7202,'21'13'2920,"13"25"-1392,5 24-1463,-3 40-33,-13 21 8,-35 54-329,-25 17-239,-48 13-1400,-15-15 1240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20.3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137 838 1472,'-98'-34'1926,"74"23"-866,23 10-989,0 1-1,0-1 1,0 1 0,0-1 0,0 0 0,0 1 0,1-1-1,-1 0 1,0 0 0,0 0 0,1 1 0,-1-1 0,1 0-1,-1 0 1,0 0 0,1 0 0,0 0 0,-1 0 0,1 0-1,0 0 1,-1-1-71,1 2 48,0 0-5,0 0 85,0 0 75,16 2 238,-7 0-357,24 3 58,-1 0-62,0-2 0,0-1 0,0-1 0,0-2-80,779-2 1276,-525 8-1227,235 8-14,623 46-26,-200 8 7,269-29-44,-423-41 39,-282 29-11,-64-1-16,372-11-4,1-34 15,11 3-17,-410 6-32,-210 3-5,441-39-63,-196 16 112,-39 3 22,-364 24-17,885-59 10,-793 62 5,525-10 20,-228-21-23,55 0 88,604-37 48,-900 49-114,195-14 8,-311 31-24,275-18 62,-67 3-41,24 13-34,-275 4 0,345-14 16,-40 0-1,130-11 1,-263 17 16,84 11-32,-126 2-8,-29-9 0,135-22 8,-75 6 15,-118 14-11,96-9 82,0-8-86,28-3 52,1 10 0,10 8-52,131-9 20,-269 9 50,27-9-70,40-6 154,267-4 31,-382 26-180,32-4 124,0-2 0,2-4-129,82-11 521,367-34 36,-333 31-509,-80 10-1,9 1-33,1 4 1,84 5-15,-160 6 0,98 3 32,0-6-1,25-8-31,-117 6-1,1 3 0,0 1 1,0 2-1,0 1 0,-1 3 1,25 6 0,-24-5 12,-1-2 0,1-2 1,0-2-1,37-4-12,-19 1 85,52 4-85,-49 5-25,-27-2 52,0-1-1,-1-2 1,1-2 0,0-1-1,10-3-26,240-51 148,-230 50-158,-68-9-633,10 13 448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35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9274,'13'-3'3233,"8"10"-2969,22 6-664,12-3-393,-2-1-1031,-8-3-112,-23 3 167,-16-1 257,-21 5 1064,-15 6 208,-15 7-480,1 10 552</inkml:trace>
  <inkml:trace contextRef="#ctx0" brushRef="#br0" timeOffset="1">77 542 6457,'6'0'2737,"-2"2"-1433,3 6-704,-7-8-416,0 0-328,-2 0-1712,0 0 1296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1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560 523 408,'21'-20'53,"-12"12"-18,0-1 1,0 0-1,-1 0 1,0-1-1,0 0 1,-2-1-1,4-4-35,0-5 349,-1 1 0,0-2-1,-1 1 1,-1-1-1,-1 0 1,-1-1 0,-1 1-1,-1-4-348,-2 14 133,-1 0 1,0 0-1,0 0 0,-1 0 0,-1 0 0,0 0 1,0 1-1,-1-1 0,-1 0 0,0 1 0,0 0 0,-1 0 1,0 0-1,-1 1 0,0-1 0,-6-7-133,9 13 77,-1 0 0,1 1 0,-1-1 1,0 0-1,0 1 0,0 0 0,0 0 0,-1 0 0,1 1 0,-1-1 0,0 1 0,0 0 0,0 1 1,0-1-1,0 1 0,0 0 0,-1 0-77,-1 0 45,1 1 1,0 0 0,0 1-1,-1-1 1,1 1 0,0 0-1,0 1 1,0 0 0,0 0-1,0 0 1,1 0 0,-1 1-1,1 0 1,-2 1-46,-16 12 71,1 0 1,1 1-1,1 1 0,1 1 1,0 1-1,-8 11-71,-17 26 355,-31 54-355,43-61 75,3 2 0,2 0 1,2 2-1,2 1 0,3 1 0,2 1 1,-8 50-76,21-85 5,2 1 0,1 0 0,0 1 0,2-1 0,0 0 1,2 0-1,4 20-5,-5-34 1,1-1 0,0 0 1,1 0-1,0 0 0,0 0 0,1-1 1,0 1-1,0-1 0,0 0 0,1 0 1,0 0-1,1-1 0,-1 0 1,1 0-1,1 0 0,-1-1 0,1 1 1,0-2-1,0 1 0,0-1 0,1 0 1,-1 0-1,2-1-1,2 1 1,0-1 1,0-1-1,1 0 0,-1-1 1,0 0-1,1 0 0,-1-1 1,1-1-1,-1 0 0,0 0 1,1-1-1,-1-1 0,0 0 1,0 0-1,-1-1 0,1-1 1,-1 0-1,0 0 0,7-5-1,8-6-1,-1-1 0,-1-2-1,0 0 1,-2-1 0,0-1-1,-1-1 1,0-3 1,1-1 1,-2-1-1,-1-1 1,0 0 0,-3-2 0,0 0-1,7-22 0,-15 30-9,0 0-1,-2-1 0,0 1 0,-1-1 0,-1 0 1,-2 0-1,0 0 0,-1 0 0,-2 0 1,0-4 9,-7-20-137,-1 1 1,-15-42 136,-39-86-106,47 128 183,8 22 1,8 18-32,-1 0 0,0 0 0,0 0 0,-1 1-1,0-1 1,0 0 0,0 1 0,-1 0-1,0 0 1,-3-4-46,7 9 6,0 0-1,-1-1 0,1 1 0,0-1 0,-1 1 1,1 0-1,0-1 0,-1 1 0,1 0 1,-1 0-1,1-1 0,-1 1 0,1 0 1,-1 0-1,1 0 0,-1 0 0,1-1 1,-1 1-1,1 0 0,-1 0 0,1 0 1,-1 0-1,1 0 0,-1 0 0,1 0 0,-1 0 1,1 1-1,-1-1 0,1 0 0,-1 0 1,1 0-1,-1 0 0,1 1 0,0-1 1,-1 0-1,1 1 0,-1-1 0,1 0 1,-1 1-1,1-1 0,0 0 0,-1 1-5,-9 21-44,9-19 34,-11 37-881,2 0 1,2 1-1,-3 33 891,8-47-484,-10 76-508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1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1 107 7306,'31'-22'695,"-15"10"-363,1 1-1,1 0 1,0 1-1,1 1 1,-1 1-1,19-6-331,-28 12 3,-1 0 0,1 0 0,0 1 0,0 0 0,-1 0 0,1 1 0,0 0 0,0 1 0,2 0-3,-6 0-15,-1 0 1,1 0-1,-1 0 0,1 1 1,-1 0-1,1 0 0,-1 0 1,0 0-1,0 1 0,0-1 1,0 1-1,-1 0 0,1 0 0,-1 1 1,0-1-1,0 1 0,0 0 1,1 1 14,2 6-38,0 1 1,-2-1 0,1 1-1,-1 0 1,-1 0-1,0 1 1,-1-1 0,0 1-1,-1-1 1,0 1-1,-1 0 1,0-1 0,-3 13 37,-3 21-77,-2-1 1,-1 0 0,-5 6 76,-1 1-33,5-21 13,2 0 1,-2 19 19,9-46 1,0 0-1,1 1 1,0-1 0,0 0-1,0 1 1,0-1 0,0 0-1,1 1 1,0-1 0,0 0 0,0 0-1,1 1 1,-1-1 0,1 0-1,0 0 1,0-1 0,2 4-1,-1-4 3,1 0 1,-1 0 0,1 0-1,-1 0 1,1 0-1,0-1 1,0 0 0,0 0-1,1 0 1,-1 0-1,0-1 1,1 0-1,-1 1 1,1-2 0,-1 1-1,2 0-3,18 2 14,0-2-1,0 0 0,-1-1 1,1-1-1,19-4-13,21-7-304,31-11 304,-42 9-994,0-3 0,-2-1 0,36-20 994,-42 13-1095,6-6 1095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1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48 6201,'6'-5'97,"1"0"-1,-1 0 0,1 1 0,0 0 0,0 0 1,0 0-1,0 1 0,0 0 0,1 1 0,0 0 1,-1 0-1,1 0 0,0 1 0,0 0 0,0 1 1,0 0-1,0 0 0,0 1 0,0-1 1,0 2-1,7 1-96,-13-2-24,-1-1 1,1 1 0,-1-1 0,1 1-1,-1-1 1,1 1 0,-1 0-1,0 0 1,1 0 0,-1 0 0,0 0-1,0 0 1,1 0 0,-1 0-1,0 1 1,0-1 0,0 0-1,0 1 1,-1-1 0,1 0 0,0 1-1,-1-1 1,1 1 0,-1-1-1,1 1 1,-1 0 0,0-1 0,1 1-1,-1 0 1,0-1 0,0 1-1,0-1 1,0 2 23,-2 6-76,1-1 0,-1 0 0,-1 0-1,1 0 1,-1 0 0,-4 7 76,-32 63-135,-5 1 135,9-17 165,3 1 0,0 7-165,28-63 30,1 1 0,0 0 0,1 0 0,0 0 0,0 0 0,0 0 0,1 0 0,1 0 0,-1 1 1,1-1-1,1 6-30,0-13 5,-1 0-1,1 1 1,-1-1 0,1 0 0,0 0 0,-1 0 0,1 0 0,0 0 0,0 1 0,0-2 0,0 1 0,0 0-1,0 0 1,0 0 0,0 0 0,0-1 0,0 1 0,0 0 0,1-1 0,-1 1 0,0-1 0,1 1 0,-1-1-5,4 1 7,-1 0 1,1 0-1,-1-1 1,1 0 0,0 1-1,1-2-7,11 0-53,0-2-1,-1 0 1,1 0-1,-1-2 1,1 0-1,8-5 54,15-7-1423,37-23 1423,19-20-719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2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570 156 4609,'145'-119'2200,"-118"93"-1126,-22 16-76,-6 10-969,1 0 0,-1 0 1,1 0-1,-1 0 0,1 0 0,-1 0 0,1 0 1,-1 0-1,1 0 0,-1 1 0,1-1 0,0 0 1,-1 0-1,1 0 0,-1 1 0,1-1 0,-1 0 1,1 1-1,0-1 0,-1 0 0,1 1 0,0-1 1,-1 0-1,1 1 0,0-1 0,0 1 1,-1-1-1,1 1 0,0-1 0,0 0 0,0 1 1,0-1-1,-1 1-29,1 0 0,-2 4 2,0 0-1,0 1 1,0-1 0,-1 0-1,0-1 1,0 1-1,0 0 1,-3 1-2,-51 59 11,-4-3-1,-1-3 1,-7 0-11,-110 81 109,-34 12-109,199-141 26,10-8-1,0 1-1,0-1 1,0 0 0,-1-1-1,1 1 1,-1-1 0,1 0-1,-1 0 1,0 0 0,-3 0-25,8-2 29,0 0 7,1 0-33,1 0 0,-1-1-1,1 1 1,-1 0 0,0 0 0,1 0 0,-1 0 0,1 0 0,-1 1 0,1-1-1,-1 0 1,1 1-3,3-1 6,8 2 1,0 0 1,0 1-1,0 1 0,0 0 1,0 0-1,-1 1 1,0 1-1,3 1-7,-13-6 1,16 10 9,0 0 1,-1 1-1,-1 1 1,0 0-1,-1 1 1,0 1-1,-1 0 1,3 5-11,40 41 4,-30-38-202,0 0-1,1-2 1,2-2 0,0 0-1,1-2 1,0-1-1,1-2 1,1-1 0,1-2-1,-1-1 1,2-1 0,-1-2-1,1-1 1,0-2 0,32-1 198,-39-5-422,0-1-1,10-2 423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04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271 560 5633,'-30'12'3220,"-8"1"-1559,37-13-1622,0 0 0,1 0 1,-1 1-1,0-1 0,1 0 0,-1 0 0,0 0 0,1 0 0,-1 0 0,0 0 0,1 0 0,-1 0 1,0 0-1,1-1 0,-1 1 0,0 0 0,1 0 0,-1 0 0,0-1 0,1 1 0,-1-1-39,1 1 17,-1 0-1,1-1 0,0 1 0,0-1 0,0 1 0,-1 0 0,1-1 0,0 1 1,0-1-1,0 1 0,0-1 0,0 1 0,0-1 0,0 1 0,0-1 0,0 1 1,0-1-1,0 1 0,0 0 0,0-1 0,1 1 0,-1-1-16,12-24 14,-10 23-28,4-9-25,-1 1 0,0-1-1,-1-1 1,0 1 0,-1-1-1,0 1 1,-1-1 0,0 0-1,-1 0 1,0 0-1,-1 0 1,0 0 0,-1 0-1,0 0 1,-1 0 0,-1 0-1,1 0 1,-2 1-1,0-1 1,0 1 0,-3-4 39,-5-8-1,0 1 1,-2 0 0,0 1-1,-1 0 1,-2 2 0,0 0 0,0 0-1,-2 2 1,-10-8 0,1 8 35,14 10 55,16 9-91,1-1 0,0 1-1,0-1 1,-1 1-1,1-1 1,0 0 0,1 0-1,-1 0 1,0-1 0,0 1-1,0-1 1,0 1 0,0-1-1,2 0 2,10 1-25,28 1-116,-1-2 0,0-2 0,0-1 0,18-6 141,6 1-305,13 2 305,-69 6-11,0 0 0,0 1 1,0 0-1,0 0 0,0 1 0,0 0 1,0 1-1,7 3 11,-12-3 4,1-1-1,-2 1 1,1-1 0,0 2-1,0-1 1,-1 0 0,0 1-1,1 0 1,-2 0 0,1 0 0,0 0-1,-1 1 1,0-1 0,0 1-1,0 0 1,1 4-4,4 12 41,-2 1 0,-1 1 0,-1-1 0,0 1 0,-2 0-1,0 16-40,2 24 83,-1-38-57,1 0 0,0 0-1,2-1 1,1 0 0,1 0-1,3 4-25,-8-20 1,1 0-1,0 0 1,0-1-1,1 1 0,0-1 1,1 0-1,-1 0 0,1-1 1,0 0-1,1 0 1,0 0-1,0-1 0,0 0 1,0 0-1,1-1 0,0 0 1,0 0-1,0 0 1,3-1-1,1 1-6,1-2 1,-1 0 0,1 0 0,0-1-1,0-1 1,0 0 0,0 0 0,-1-2-1,10-1 6,-3-1-23,0-1-1,-1-1 1,1 0 0,-1-2-1,0 0 1,2-3 23,9-5-66,-1-2 0,-2-1 1,1-2-1,-2 0 1,-1-2-1,-1 0 1,9-13 65,-8 5-87,-1-1 0,-1 0 1,-1-2-1,-1-5 87,-9 18-32,0-2 0,-2 0 1,-1 0-1,-1-1 0,-1 1 0,3-25 32,-9 45 15,1 0 0,-1 0 0,0 0 0,0 0 0,0 0 0,0 0 0,0 1-1,0-1 1,-1 0 0,1 0 0,-1 0 0,0 0 0,0 1 0,0-1 0,0 0-1,-1 1 1,1-1 0,-1 1 0,0-1 0,1 1 0,-1 0 0,0 0 0,0 0 0,-1-1-15,0 1 24,0 1 0,0 0 0,0 0 1,-1 0-1,1 0 0,0 0 1,0 0-1,-1 1 0,1 0 0,0 0 1,0 0-1,-1 0 0,1 0 0,0 0 1,-1 1-1,1 0 0,0 0 1,0 0-1,0 0 0,-3 1-24,-8 5 53,-1 0-1,2 1 1,-1 0-1,1 1 0,0 0 1,1 1-1,0 1 1,1 0-1,0 0 1,-7 11-53,5-5 60,0 0-1,1 1 1,1 1 0,1 0 0,1 1-1,0 0 1,-3 13-60,9-22 13,0 0 0,1-1 0,0 1 0,1 0 0,0 0 0,1 0 0,0 0 0,2 5-13,-2-10 2,1 0 1,0 0-1,1 0 0,0 0 1,0 0-1,0-1 0,1 1 1,-1-1-1,1 1 0,0-1 0,1 0 1,0 0-1,-1 0 0,2-1 1,3 5-3,-2-5-4,0 0 1,0 0-1,0 0 0,0-1 1,1 1-1,0-2 1,-1 1-1,1-1 1,0 0-1,1 0 0,-1-1 1,0 0-1,0 0 1,0-1-1,1 0 1,-1 0-1,6-1 4,-3 0-15,-1-1 1,1 0-1,0-1 1,-1 1-1,0-2 0,0 1 1,0-1-1,0-1 0,0 0 1,-1 0-1,0 0 1,0-1-1,2-2 15,8-10-60,-1 0 0,-1-1 0,0-1 0,-1 0 1,9-20 59,-4 6-76,-3-2 0,0 0 0,2-13 76,-15 37-5,0 0 0,-1-1 0,0 0 0,0 1 0,-2-1 1,1 0-1,-2-2 5,0 13 6,0 1 1,0-1-1,0 0 1,0 0-1,0 1 1,-1-1-1,1 0 1,-1 0-1,1 1 1,-1-1-1,0 1 1,1-1-1,-1 0 1,0 1 0,0-1-7,0 2 5,1 0 0,-1-1 0,1 1 0,-1-1 0,1 1 1,-1 0-1,1 0 0,-1-1 0,0 1 0,1 0 0,-1 0 0,0 0 1,1-1-1,-1 1 0,1 0 0,-1 0 0,0 0 0,1 0 1,-1 0-1,0 0 0,1 0 0,-1 1 0,0-1 0,1 0 1,-1 0-1,0 0-5,-2 2 16,0 0-1,0-1 1,0 1 0,0 1 0,1-1-1,-1 0 1,0 0 0,1 1 0,0 0 0,-1-1-1,1 1 1,0 0 0,0 0-16,-5 10 12,1 1-1,0-1 1,1 1-1,0 0 1,1 1 0,0-1-1,1 1 1,1-1-1,1 1 1,0 3-12,0-2-3,1 0 0,1 0 1,0 0-1,1 0 0,1 0 0,0 0 0,2 0 0,-1-1 1,5 7 2,-7-16-7,1 1 0,1-2 1,-1 1-1,1 0 1,0-1-1,0 1 0,0-1 1,1 0-1,0 0 0,0-1 1,3 2 6,-5-3-6,1-1 0,0 0 1,0 0-1,1 0 0,-1-1 1,0 1-1,1-1 1,-1 0-1,0 0 0,1 0 1,-1-1-1,1 0 0,0 0 1,-1 0-1,1 0 0,-1-1 1,1 0-1,0 0 6,5-2-5,1 0-1,-1-1 1,0 0 0,0-1-1,-1 0 1,1 0 0,-1-1 0,0-1-1,-1 1 1,0-1 5,22-20 2,-2 0 1,3-6-3,11-15-35,18-26 35,-46 54-15,0 0-1,-2-1 1,0 0-1,-1-1 1,4-12 15,-11 21 7,-1 0 1,0 0-1,0 0 0,-1-1-7,1 2 17,1 11 18,9 25 16,13 54-53,-16-46 4,1 0 0,2-1 0,9 17-2,-17-40 3,-1-1-1,1 1 0,0-1 0,1 0 0,0 0 0,0 0 0,0-1 0,1 0 0,0 0 0,0 0 1,1-1-1,-1 0 0,1-1 0,0 0 0,4 1-2,-5-2 0,0-1 0,1-1-1,-1 0 1,1 0 0,0 0 0,-1-1-1,1 0 1,0 0 0,-1-1 0,1 0-1,-1 0 1,1-1 0,-1 0 0,1 0-1,-1-1 1,0 0 0,0 0 0,0-1 0,-1 0-1,5-3 1,4-3 4,0-1 0,-1-1 1,-1 0-1,0-1 0,0-1 0,-2 0 0,1 0 0,0-4-4,-3 5 29,-1 0-1,-1 0 1,-1 0-1,5-13-28,-9 21 36,0-1-1,-1 0 1,1 1 0,-1-1-1,0 0 1,-1 0 0,0 0-1,0 0 1,0 0 0,0 0-1,-1 1 1,0-1-1,-1-3-35,2 8 9,0 1 0,0-1 0,0 1 0,0-1 0,0 1 0,0 0 0,-1-1 0,1 1 0,0-1 0,0 1 0,0 0 0,0-1 0,0 1 0,-1 0 0,1-1 0,0 1 0,0 0 0,-1-1 0,1 1 0,0 0 0,-1-1 0,1 1 0,0 0 0,-1 0 0,1-1 0,0 1 0,-1 0 0,1 0 0,0 0 0,-1 0-9,-1 15 179,18 177-111,36 158-68,-21-165-2,59 303 14,-89-481-13,2 5 2,-2-7-3,1 0 0,-1 0 0,-1 1-1,1-1 1,-1 4 2,0-8 4,0 0 0,0 0-1,0 0 1,-1 0 0,1 0 0,0 0-1,0 0 1,-1 0 0,1 0 0,-1 0-1,1 0 1,-1-1 0,1 1 0,-1 0-1,1 0 1,-1 0 0,0-1 0,1 1-1,-1 0 1,0-1 0,0 1 0,0-1-1,1 1 1,-1-1 0,0 1 0,0-1-1,0 1 1,0-1 0,0 0 0,0 1-4,-5-1 27,0 0 0,1 0-1,-1 0 1,0 0 0,1-1 0,-1 0 0,1 0 0,-1-1 0,1 1 0,-1-1 0,1-1 0,0 1 0,0-1 0,-4-2-27,-2 0 43,-13-7 5,1-1 1,1-1-1,-1-2 1,2 0-1,0-1 1,2-1-1,0 0 1,0-2-1,-6-10-48,16 18-1,-1 0 1,1-1-1,1-1 1,1 1-1,0-1 0,0 0 1,2-1-1,-1 0 1,2 0-1,0 0 0,1 0 1,1-1-1,0 1 1,1-1-1,0 0 0,2-14 1,1 17-52,1 0 0,0 0 0,1 1 0,0-1 0,1 1 0,0 0 0,1 0 0,0 0 0,1 1 0,1 0 0,-1 0 0,8-6 52,9-8-251,1 0-1,1 2 1,1 1 0,16-9 251,128-80-474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3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425 438 5209,'42'-119'3229,"-51"147"-3221,-1 0 0,-1-1 0,-1 0 1,-2-1-1,0 0 0,-8 8-8,-34 45 12,-23 20-12,28-37 24,3 3 0,-7 16-24,40-57 9,1 1 1,1 1-1,1 0 1,1 1-1,1 1 0,0 4-9,10-24 55,7-22 164,-1 0-23,88-192-8,-33 81-174,-6-2 0,-3-7-14,-15 20 7,-13 39 135,2 2 0,3 0 0,5 1-142,-31 66 52,0 0 0,1 0 0,-1 1 0,2-1 0,-1 1 1,0 0-1,1 0 0,0 0 0,5-3-52,-8 7 13,1-1-1,-1 1 1,1-1 0,0 1 0,-1 0 0,1 0 0,0 0 0,0 0 0,0 1 0,0-1-1,0 1 1,0 0 0,0 0 0,0 0 0,-1 0 0,1 0 0,0 1 0,0-1 0,0 1-1,0 0 1,0 0 0,2 1-13,3 2 3,0 0 1,0 1-1,0 0 0,-1 1 0,0-1 0,0 2 0,-1-1 1,0 1-1,0-1 0,0 2 0,-1-1 0,0 1 1,0 0-4,7 12-1,-2 0 0,0 1 1,-1 1-1,3 12 1,-3-3-21,-1 1-1,-2 1 1,-1-1 0,0 31 21,-6 135 155,-1-112-264,7 63 109,-2-122-162,0 0 0,2 0 1,1 0-1,2-1 0,0 1 1,2-2-1,5 12 162,-10-29-200,-1 0-1,1 0 1,0 0 0,0-1-1,6 6 201,-5-7-144,1 0-1,1 0 0,-1 0 1,6 2 144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3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0 3545,'-32'21'1345,"5"-3"-1304,6-4 253,0 0 0,0 1 0,2 1 0,0 1 0,1 1 0,-3 5-294,6-2 176,1 0 0,1 1 0,1 0 0,1 1 0,1 1-1,2 0 1,0 0 0,1 0 0,1 1 0,2 0 0,0 1 0,2-1 0,0 0 0,2 1 0,1 5-176,0-19-1,0 0 1,1 0-1,0 0 0,1 0 1,0-1-1,3 6 1,-4-12-8,0-1 0,0 1 0,0-1 0,1 0 0,-1 0 0,1 0 0,0 0 0,1 0 0,-1-1 0,0 1 0,1-1 0,0 0 0,0 0 0,0 0 0,0 0 0,1-1 0,0 1 8,4 0-18,0-1-1,0 1 1,0-1 0,1-1 0,-1 0-1,0 0 1,1-1 0,-1 0 0,1-1-1,-1 0 1,0 0 0,0-1 0,1 0-1,2-2 19,7-2-13,0-1-1,-1 0 0,0-2 0,0 0 0,-1-1 0,6-5 14,-5 3 1,-2-1 0,1 0-1,-2-2 1,0 0 0,-1 0 0,0-1-1,-1-1 1,-1 0 0,-1-1-1,0-1 1,-1 1 0,-1-2 0,-1 1-1,-1-1 1,-1 0 0,0-1 0,-2 1-1,0-1 1,-1 0 0,-1 0-1,-1 0 1,-1 0 0,-1-1 0,-3-12-1,-11-47-5,13 73 24,-1 0-1,0 0 1,0 0 0,-1 0 0,0 1-1,0 0 1,-1-1 0,-1 0-19,6 7 4,-1 1 1,1-1-1,-1 0 0,1 1 0,-1-1 1,1 1-1,-1-1 0,1 1 1,-1-1-1,0 1 0,1-1 0,-1 1 1,0 0-1,1-1 0,-1 1 1,0 0-1,1 0 0,-1-1 1,0 1-1,0 0 0,1 0 0,-1 0 1,0 0-1,0 0 0,0 0 1,1 0-1,-1 0 0,0 0 1,0 0-1,1 1 0,-1-1 0,0 0 1,0 0-1,1 1 0,-1-1 1,0 0-1,1 1 0,-1-1 1,1 1-1,-1-1 0,0 1 0,1-1 1,-1 1-1,0 0-4,-3 4-65,0 0 1,1 0-1,-1 1 0,1-1 0,-1 4 65,2-7-64,-23 50-1255,-5 7 564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4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 7258,'1'-1'204,"0"-1"1,0 1 0,1-1 0,-1 1-1,1 0 1,-1-1 0,1 1 0,0 0-1,-1 0 1,1 0 0,0 0 0,0 1 0,0-1-1,-1 0 1,1 1 0,1-1-205,37-5-68,-24 5 251,4-2-224,0-1-134,1 2 0,-1 0 1,1 1-1,0 1 0,-1 1 0,19 4 175,-36-5-25,0 1-1,-1-1 1,1 1-1,0 0 1,0 0-1,-1 0 1,1 1-1,0-1 0,-1 1 1,0-1-1,1 1 1,-1 0-1,0 0 1,0 0-1,0 0 1,0 0-1,0 0 1,0 1-1,-1-1 0,1 1 1,-1-1-1,1 1 1,-1 0-1,0-1 1,0 1-1,0 0 1,-1 0-1,1 0 1,-1 0-1,1-1 1,-1 1-1,0 0 0,0 0 1,-1 0-1,1 0 1,0 0-1,-1 0 1,0 0-1,1 0 26,-5 13-9,0 0-1,-1 0 0,-1 0 1,-1 1 9,2-4 12,0 0 0,0 1 0,2 0 0,0-1 1,0 2-1,1 3-12,2-16 0,1 1 0,-1 0 0,1-1 0,0 1-1,0 0 1,1-1 0,-1 1 0,0 0 0,1-1 0,0 1 0,-1-1 0,1 1 0,0-1 0,0 1 0,1-1 0,-1 1 0,0-1 0,1 0-1,0 0 1,-1 0 0,1 0 0,0 0 0,0 0 0,0 0 0,0-1 0,0 1 0,1 0 0,-1-1 0,0 0 0,1 0 0,-1 0-1,1 0 1,-1 0 0,1 0 0,-1-1 0,1 1 0,0-1 0,9 2-127,-1-1-1,1 0 1,0-1-1,0 0 1,0-1-1,0-1 1,8-1 127,45-14-1083,6-5 432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4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1 7970,'-47'19'2704,"0"38"-2680,7 16-168,8 14-440,6 5-216,9-16-56,6-7 104,9-25 424,6-10 280,16-12 184,-1-7 24,28-11-160,8-6-456,20-13 311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4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26 7194,'-2'6'2656,"-9"28"-2112,3 17-352,1 28-264,-10 13-304,0 2-616,-4-7-96,-7-15 80,-6-16 231,4-18 641,15-4 104,3-17 32,12-4-264,6-11-1072,0-10 936</inkml:trace>
  <inkml:trace contextRef="#ctx0" brushRef="#br0" timeOffset="1">211 34 4225,'2'-5'361,"-2"3"7,1-1 1,-1 1 0,1-1 0,0 1 0,0-1-1,0 1 1,0 0 0,0 0 0,0-1-369,0 3 67,0-1 1,-1 1 0,1 0-1,0-1 1,-1 1-1,1 0 1,0-1 0,-1 1-1,1 0 1,0 0 0,0-1-1,-1 1 1,1 0-1,0 0 1,0 0 0,-1 0-1,1 0 1,0 0-1,0 0 1,0 0 0,-1 0-1,1 1 1,0-1 0,-1 0-1,1 0 1,0 1-1,0-1 1,-1 0 0,1 1-1,0-1 1,-1 1-68,15 6-13,-1 1 0,0 1 1,-1 0-1,0 1 0,0 0 1,-1 1-1,-1 1 0,0 0 1,0 0-1,-1 1 0,-1 0 1,0 1-1,-1 0 0,0 0 1,-1 1-1,-1 0 0,0 0 1,-1 0-1,-1 1 0,0 0 1,-1 0-1,-1 0 0,0 0 1,-1 1-1,-1-1 0,-1 0 1,0 0-1,-1 0 0,-1 0 1,0 0-1,-1 0 0,-3 6 13,-1-1-2,-2 0 0,1-1 0,-2 0 0,-1-1 0,0 0-1,-2-1 1,0 0 0,0-1 0,-2-1 0,-3 2 2,7-6-111,-1-2 0,0 0 1,-1 0-1,0-1 0,-1-1 1,1 0-1,-1-1 0,-1-1 1,0 0-1,1-1 0,-2-1 1,1-1-1,0 0 0,-2 0 111,-53-4-470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5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90 4273,'2'-5'268,"0"-1"0,0 1 0,0 0 1,1 1-1,0-1 0,0 0 0,0 1 0,0-1 0,1 1 1,0 0-1,-1 0 0,2 1 0,-1-1 0,2-1-268,-1 2 42,0 0-1,0 1 0,0 0 1,0-1-1,1 1 1,-1 1-1,1-1 0,-1 1 1,1 0-1,0 0 1,-1 1-1,1 0 0,0 0 1,-1 0-1,1 1 1,0-1-1,-1 1 0,1 1 1,-1-1-1,1 1 1,0 0-42,-2 0 3,-1-1 0,1 0 1,-1 1-1,1 0 1,-1 0-1,0 0 1,0 0-1,0 0 0,0 0 1,0 1-1,-1 0 1,1 0-1,-1-1 1,0 1-1,1 1 0,-1-1 1,-1 0-1,1 0 1,0 1-1,-1-1 1,0 1-1,1-1 0,-1 1 1,-1 0-1,1-1 1,-1 1-1,1 0 1,-1 0-1,0-1 0,0 1 1,-1 0-1,1 0 1,-1-1-1,0 1 1,0 0-4,-3 11 15,-1 1 0,0-1 0,-2 0 0,0-1 0,0 0 1,-3 3-16,-20 29 67,-7 7-67,7-13 44,-6 16-44,-3 17 11,36-65-11,-1 1 1,1 0-1,1-1 0,-1 1 0,1 0 0,1 0 0,0 3 0,0-9 0,1 0-1,0-1 1,1 1-1,-1 0 0,0 0 1,1-1-1,-1 1 1,1 0-1,0-1 1,0 1-1,0 0 1,0-1-1,1 1 0,-1-1 1,1 0-1,-1 0 1,1 1-1,0-1 1,0 0-1,0 0 0,0 0 1,0-1-1,0 1 1,1 0-1,-1-1 1,0 0-1,1 1 0,-1-1 1,1 0-1,0 0 1,-1 0-1,1-1 1,1 1 0,9 1-10,-1 0 0,1-1 0,0 0 1,-1-1-1,1-1 0,8-1 10,19-3-219,0-2-1,-1-2 1,21-8 219,113-44-1867,-60 16 1015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5:46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0 193 4729,'61'-63'3194,"-51"58"-2539,94-37-387,-57 21-232,0 3 1,1 1-1,20-2-36,-58 17 40,0 0-1,0 0 0,0 1 1,0 1-1,1 0 1,0 0-40,-7 1 18,0-1 1,0 1-1,1 0 1,-1 0-1,0 1 1,0-1 0,0 1-1,-1 0 1,1 0-1,0 0 1,-1 0-1,1 1 1,-1-1-1,0 1 1,2 2-19,8 9 61,-2 0 1,0 1-1,7 15-61,-8-15-1,0 0 0,0 0 0,10 8 1,-15-17-34,1-1 0,0 0 0,0 0-1,1 0 1,0-1 0,0 0 0,0 0 0,0 0 0,0-1 0,5 1 34,15 3-286,1-1-1,-1-1 1,1-2 0,0 0 0,0-2-1,1-1 287,104-6-591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0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864 1 2785,'-7'7'249,"-1"0"1,1 1-1,0 0 1,1 0-1,0 1 1,0 0-1,1 0 1,0 0-1,0 2-249,-11 25 281,-8 31-281,20-55 148,-23 71 202,9-21-222,-4-2-1,-2 0 1,-2-2 0,-13 19-128,13-35 12,-2-2-1,-2 0 1,-1-2-1,-2-2 1,-17 15-12,25-29 7,0-1 1,-2-1-1,0-1 1,-1-1-1,-1-2 0,-1-1 1,0-1-1,-13 3-7,34-13 15,1-2 0,0 1-1,-1-1 1,1-1 0,-1 0 0,0 0-1,1 0 1,-1-1 0,-1 0-15,8-1 15,-1 1 0,1-1 0,0 1 0,-1-1 0,1 0 1,-1 0-1,1 0 0,0 0 0,0 0 0,0 0 0,-1-1 1,1 1-1,1-1 0,-1 1 0,0-1 0,0 0 0,0 0 1,1 0-1,-1 0 0,1 0 0,0 0 0,0 0 0,-1 0 1,1-1-1,1 1 0,-1 0 0,0-1 0,0 1 0,1-1 1,0 1-1,-1-1 0,1 0-15,0-6 20,0-1 0,0 0 0,1 1 0,0-1 0,1 1 0,0-1 0,0 1 0,1 0 0,0 0 0,1 0 0,0 0 0,0 0 0,2 0-20,4-10-2,2 1 0,0 1 0,1 0-1,1 1 1,6-6 2,-15 17 7,1 0-1,0 0 1,0 1-1,0 0 1,0 0-1,1 0 1,-1 1-1,1 0 1,0 0-1,0 0 0,0 1 1,1 0-1,-1 1 1,0 0-1,1 0 1,-1 0-1,1 1 1,-1 0-1,0 1 1,1-1-1,-1 1 1,1 1-1,-1-1 1,0 1-1,0 1 1,0-1-1,0 1 1,0 1-1,-1-1 1,1 1-1,-1 0 1,0 0-1,0 1 0,0 0 1,2 3-7,7 8 9,-1 1 1,-1 1-1,0 0 1,-1 1-1,-1 0 1,5 13-10,26 44 12,-39-71-12,1-1 0,-1 1 0,1-1 0,0 1 0,0-1 0,0 0 0,1-1 0,-1 1 0,1-1 0,0 0 0,0 0 0,0 0 0,0-1 0,0 1 0,3-1 0,-1 0-1,0-1-1,0 0 1,0 0 0,0 0 0,0-1 0,0 0-1,1-1 1,-1 0 0,0 0 0,0 0 0,0-1 0,1 0 1,40-13-4,-1-1 1,38-19 3,-62 24-1,-1-1 0,-1-1-1,0-1 1,-1-1-1,0-1 1,13-13 1,-33 29 0,1-1 0,0 1 1,0-1-1,-1 1 0,1-1 1,0 0-1,-1 1 0,1-1 0,-1 0 1,1 1-1,-1-1 0,1 0 0,-1 0 1,0 0-1,1 1 0,-1-1 0,0 0 1,0 0-1,1 0 0,-1 0 0,0 0 1,0 0-1,0 1 0,0-1 1,0 0-1,0 0 0,0 0 0,-1 0 2,0 1-1,0-1 1,1 0-1,-1 1 1,0-1 0,0 1-1,0-1 1,0 1-1,0 0 1,1-1 0,-1 1-1,0 0 1,0 0-1,0-1 1,0 1 0,0 0-1,0 0 1,0 0-1,-1 0-1,-6 1 11,1-1 0,0 1-1,-1 0 1,1 0 0,0 1-1,-5 1-10,-6 6 18,1 0-1,-1 1 1,1 1 0,1 0-1,0 1 1,-14 14-18,28-24 1,1-1 0,-1 1 0,0-1 0,0 1 1,1 0-1,-1 0 0,1 0 0,0 0 0,0 0 1,-1 0-1,1 0 0,0 0 0,1 0 0,-1 0 1,0 1-1,1-1 0,-1 0 0,1 1-1,0-1 0,1 0-1,-1 0 1,1 0 0,0 0-1,-1 0 1,1 0 0,0-1 0,0 1-1,0 0 1,1-1 0,-1 1-1,0-1 1,1 1 0,-1-1-1,1 1 1,-1-1 0,1 0-1,0 0 1,-1 0 0,1 0-1,1 0 1,18 10-3,0-1-1,0-1 1,1-1-1,21 5 4,42 15 6,-69-21-7,1 0 0,-1 1 0,-1 1-1,1 1 1,-2 0 0,1 1 0,-1 1 1,-8-7-1,0 0 0,-1 1 0,0 0 1,0 0-1,0 1 0,-1-1 0,0 1 1,0 0-1,0 0 0,-1 0 0,0 1 1,-1-1-1,0 1 0,0-1 0,0 1 1,-1 0-1,0 4 1,-1-2 0,-1 1 0,0-1 0,-1 1-1,0-1 1,-1 1 0,0-1 0,-1 0 0,0 0 0,0-1 0,-1 1 0,0-1-1,-1 0 1,-5 7 0,-4 4 0,0-2 0,-1 0 1,-1-1-1,-1-1 0,-11 9 0,15-14-4,1-1 1,-1 0-1,0-1 1,-1-1 0,0 0-1,-1-1 1,0 0-1,0-1 1,-6 0 3,20-5-25,0-1-1,0 1 1,0-1-1,-1 0 1,1 0 0,0 0-1,0 0 1,-1 0-1,1 0 1,0-1 0,0 1-1,0-1 1,0 1-1,-1-1 1,1 0 0,0 0-1,-1-1 26,2 1-53,0 0 0,-1 0 0,1-1-1,0 1 1,0 0 0,0-1 0,0 1 0,0-1 0,1 1-1,-1-1 1,0 0 0,1 1 0,-1-1 0,1 0-1,0 1 1,-1-1 0,1 0 0,0 1 0,0-1 0,0 0-1,0 0 1,0 1 0,1-2 53,8-39-539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0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305 1 4561,'-6'0'185,"0"0"1,1 0-1,-1 1 1,1 0-1,0 1 1,-1-1-1,1 1 1,0 0-1,0 0 1,0 1-1,0-1 1,0 1-1,-1 1-185,-1 1 75,1 1 0,-1-1 0,1 2-1,0-1 1,1 1 0,0-1 0,0 1 0,-1 2-75,-7 14 16,2 1 0,0 0 1,2 1-1,0 0 0,0 7-16,-17 77 481,-6 67-481,19-100 123,-6 42 50,5 1 0,3 85-173,11-133 6,3 0 0,4 0 0,2 0 0,3-1 1,6 10-7,-13-60-3,1 0 0,1 0 1,1 0-1,0-1 1,2 0-1,3 5 3,-9-18-3,0 0-1,1 0 1,0 0-1,0-1 1,0 0 0,1 0-1,-1 0 1,1 0-1,0-1 1,1 0 0,-1 0-1,1-1 1,-1 0-1,1 0 1,0 0 0,0-1-1,1 0 1,-1-1-1,1 1 5,5-1-78,0 0 1,0-1-1,0 0 1,-1-1 0,1 0-1,0-1 1,4-2 76,10-3-396,-1-1 0,1-1 1,-1-2 395,60-32-566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1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89 311 7338,'-5'10'2019,"-16"54"-1731,-3 29-664,2 10 376,16-66-168,0 0 0,3 1 1,1 0-1,3 35 168,0-64-15,0 0 0,1 0 0,0 0 0,0 0 0,1 0 0,0 0 0,0-1 0,1 1 0,4 6 15,-7-13 6,1 1 1,0-1 0,0 1 0,0-1 0,0 0-1,1 0 1,-1 0 0,1 0 0,-1 0 0,1 0 0,-1-1-1,1 1 1,0-1 0,0 0 0,0 1 0,0-2 0,0 1-1,0 0 1,0 0 0,0-1 0,0 0 0,0 0 0,1 0-1,-1 0 1,0 0 0,0 0 0,0-1 0,0 1 0,2-2-7,1 0 22,0 0 0,1 0 0,-1 0 1,0-1-1,0 0 0,-1-1 0,1 1 1,-1-1-1,1-1-22,44-43 149,-50 48-148,26-28 32,-1-2 0,-1 0 0,-2-2-1,-1 0 1,-2-2 0,-1 0 0,-1-1-1,1-8-32,-8 13-4,-1 0 0,-1 0 1,-1-1-1,-2 0 0,-1 0 0,-2 0 0,0 0 0,-3-1 0,0 1 0,-3-9 4,2 21-26,-1 1 0,0 0 0,-1 0 0,-1 0 0,-1 0 0,-1 1 0,0 0 1,-1 0-1,-1 0 26,8 15-8,-1 0 1,0 0 0,1-1-1,-1 1 1,0 0 0,0 1-1,0-1 1,0 0-1,0 0 1,-1 1 0,1-1-1,0 1 1,-1 0 0,0 0 7,2 0-3,-1 1 0,0 0 0,1-1 0,-1 1 0,0 0 0,1 0 0,-1 0 0,0 0 0,1 0 0,-1 1 0,0-1 0,1 0 0,-1 1 0,0-1 0,1 1 0,-1 0 0,0 0 3,-4 3-6,1 0 0,-1 0 0,1 1-1,1-1 1,-1 1 0,1 0 0,0 1 0,0-1 0,0 1-1,1 0 1,-2 2 6,-11 25-164,1 0 1,1 1-1,2 0 0,1 5 164,-34 146-1575,15-46 803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1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96 3817,'-8'-3'272,"0"2"1,0-1 0,0 1-1,-1 0 1,1 0-1,0 1 1,-8 1-273,12 0 63,-1 0 0,0 0 1,1 1-1,-1-1 0,1 1 1,-1 1-1,1-1 0,0 0 0,0 1 1,0 0-1,0 0 0,1 0 0,-1 1 1,0 0-64,-11 12 117,1 0 0,1 1 0,1 1-1,1 0 1,0 0 0,-6 16-117,-10 30 496,-8 29-496,29-76 64,-7 20 83,2 0 0,1 1-1,2 0 1,1 0 0,-1 37-147,8-59 19,-1-1-1,2 0 1,0 0 0,1 0 0,0 0-1,1 0 1,1 0 0,0-1 0,1 0-1,1 1 1,0-2 0,1 1 0,0-1-1,1 0 1,1 0 0,8 8-19,-11-14 1,0-1 0,0 0 0,1-1 0,0 1 0,0-1 0,1 0 0,-1-1 0,1 0 0,0 0 0,0-1 1,1 0-1,-1 0 0,0-1 0,1 0 0,0-1 0,-1 0 0,1 0 0,0 0 0,0-1 0,0-1 0,-1 0 0,1 0 0,0 0 0,7-3-1,-1-1-1,0-1-1,-1 1 0,0-2 0,0 0 1,0-1-1,-1-1 0,0 1 0,-1-2 1,0 0-1,-1-1 0,0 0 1,0 0-1,-1-1 0,-1 0 0,0-1 1,0 0-1,3-9 2,-2 2 0,0-1 0,-1-1 1,-1 1-1,-1-2 0,-1 1 0,-1-1 1,-1 0-1,-1 0 0,-1 0 0,-1 0 1,-1-19-1,-5-11-24,-1 0 0,-3 1 0,-2 0 0,-2 1 0,-3 0 0,-2 1 0,-2 1 0,-4-4 24,20 44-7,-1 1 0,0 0 0,-1 0 0,1 0 0,-1 1 0,-1-1 0,-5-4 7,11 11-2,-1 0 0,1 0 0,0 0-1,-1 0 1,1 0 0,0 1 0,-1-1-1,1 0 1,-1 1 0,1-1 0,-1 1 0,1-1-1,-1 1 1,0 0 0,1-1 0,-1 1 0,1 0-1,-1 0 1,0 0 0,1 1 0,-1-1-1,1 0 1,-1 1 0,1-1 0,-1 0 0,0 1-1,1 0 1,0-1 0,-1 1 0,1 0 0,-1 0-1,1 0 1,0 0 0,0 0 0,-1 0-1,1 0 1,0 0 0,0 1 0,0-1 0,0 0-1,1 1 1,-2 0 2,-1 4-52,-1-1 1,1 1-1,0 0 0,0 0 1,1 1-1,0-1 0,0 1 1,0-1-1,0 5 52,0 11-346,0-1 0,1 9 346,1-15-118,-1 101-393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1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 3961,'-3'-3'4561,"3"2"-4542,0 1-1,0 0 1,0 0-1,0 0 1,0 0-1,0 0 1,-1-1-1,1 1 1,0 0 0,0 0-1,0 0 1,0-1-1,0 1 1,0 0-1,0 0 1,0 0-1,0-1 1,0 1 0,0 0-1,0 0 1,0 0-1,0 0 1,0-1-1,0 1 1,0 0-1,0 0 1,0 0 0,0-1-1,0 1 1,0 0-1,1 0 1,-1 0-1,0 0 1,0-1-1,0 1 1,0 0 0,0 0-1,0 0 1,1 0-1,-1 0 1,0-1-1,0 1 1,0 0-1,0 0 1,1 0 0,-1 0-1,0 0 1,0 0-19,16-2 2,-1 0 0,1 1 0,-1 1 0,1 1 0,-1 0 0,1 1 0,-1 1 0,13 3-2,-21-5 0,0 1 0,0 0-1,0 0 1,0 1 0,0 0 0,-1 0 0,1 0 0,-1 1 0,0 0 0,0 0 0,0 1 0,-1 0-1,1 0 1,-1 0 0,-1 0 0,1 1 0,-1 0 0,1 0 0,-2 0 0,1 0 0,-1 1 0,0 0 0,4 12 2,-2 1 0,0 0 0,-2 0 1,0 0-1,-1 1 0,-1 15-2,0-12 4,1 0 0,0 0 0,2-1-1,3 6-3,-7-27-2,0 0-1,1 0 0,0 1 0,-1-1 0,1 0 0,0 0 1,0 0-1,0 0 0,0 0 0,1-1 0,-1 1 0,0 0 1,1-1-1,-1 1 0,1 0 0,0-1 0,-1 0 1,1 1-1,0-1 0,0 0 0,0 0 0,0 0 0,0 0 1,0 0-1,0-1 0,0 1 0,0 0 0,0-1 1,1 0-1,-1 0 0,0 1 0,0-1 0,0 0 0,1-1 1,-1 1-1,1 0 3,6-3-96,0 0 0,0 0 0,0 0 0,-1-1 0,1 0 0,-1-1 0,0 0 0,2-2 96,58-46-1202,2-11 499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1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13 7154,'4'-13'2392,"3"15"-2392,10 20-296,2 1-136,-2 20 88,-11 8 80,-8 19 208,-13 11 16,-6 6 8,4 3 32,0-18-8,13-10 8,10-26 0,9-16-8,19-20-136,9-22-280,23-31-881,8-15 849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2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5561,'15'15'1945,"8"42"-1673,9 22-24,11 19 256,4 11 56,0 25 48,-3 28-88,-14 47-296,-8 8-64,-20 19-104,-11-8-56,-23-13-296,-15-8-352,-36-34-1200,-4-20 1168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2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5 466 4849,'-2'0'1190,"0"-1"-354,5-10-842,2 1 3,0 1 0,0-1 0,1 1 0,4-4 3,22-29-1,4-4 73,22-37-72,-46 62 179,0 2 0,2 0 0,0 0-1,2 2 1,-1 0 0,17-13-179,-29 27 38,2-1 0,-1 1-1,0 0 1,1 0 0,-1 1-1,1 0 1,0-1 0,0 2 0,0-1-1,0 0 1,0 1 0,0 0 0,0 0-1,0 1 1,1-1 0,-1 1-1,0 0 1,0 1 0,1-1 0,-1 1-1,0 0 1,0 0 0,0 1-1,0-1 1,0 1 0,0 0 0,0 1-1,-1-1 1,1 1 0,-1 0 0,0 0-1,1 0 1,0 2-38,15 14 70,0 1 1,-2 1-1,10 13-70,-9-9 55,2-1 0,1 0 0,13 9-55,-29-28 10,1 0-1,-1 0 0,1 0 0,1-1 1,-1 0-1,0 0 0,1-1 0,0 0 0,0 0 1,0-1-1,0 0 0,0 0 0,0-1 1,1 0-1,1 0-9,-1-2 9,-1 0 1,0 0 0,0-1-1,0 0 1,0-1-1,0 1 1,0-2 0,-1 1-1,1-1 1,-1 0-1,0 0 1,0-1 0,-1 0-1,1 0 1,-1-1 0,0 0-1,-1 0 1,1 0-1,3-6-9,5-7-32,0-2-1,-2 0 0,0 0 1,-1-1-1,-1 0 0,0-6 33,-6 17-210,0-1 0,0 0 0,-1-1 0,-1 1 0,0-1 0,-1-3 210,-1 16-31,1-1 0,-1 1 0,0 0 0,0-1 0,0 1 0,0-1 0,0 1 0,0-1 0,0 1 0,0-1 0,0 1 0,0-1 0,0 1 0,0-1 0,0 1 0,0-1 0,0 1-1,0 0 1,0-1 0,-1 1 0,1-1 0,0 1 0,0-1 0,-1 1 0,1 0 0,0-1 0,-1 1 0,1 0 0,0-1 0,-1 1 0,1 0 0,0-1 0,-1 1 0,1 0 0,-1 0 0,1-1 0,0 1 0,-1 0 0,1 0 0,-1 0 0,1 0 0,-1 0 0,1 0 0,-1-1 0,1 1 0,-1 0-1,1 0 1,-1 1 0,1-1 0,-1 0 0,1 0 0,-1 0 0,1 0 0,0 0 0,-1 0 0,1 1 0,-1-1 0,1 0 0,-1 0 0,1 1 0,0-1 0,-1 0 0,1 0 0,0 1 0,-1-1 0,1 0 0,0 1 0,-1-1 31,-33 31-1311,32-29 1254,-47 51-551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3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48 271 4857,'-2'-1'176,"0"1"0,0-1-1,0 1 1,1-1 0,-1 1 0,0 0-1,0 0 1,0 0 0,0 0 0,1 0-1,-1 1 1,0-1 0,0 0 0,-1 1-176,-15 2 834,18-3-798,0-1 0,0 1 0,0 0-1,0 0 1,0-1 0,-1 1 0,1 0-1,0-1 1,0 1 0,0 0-1,0-1 1,0 1 0,0 0 0,0 0-1,0-1 1,0 1 0,0 0 0,0-1-1,1 1 1,-1 0 0,0-1 0,0 1-1,0 0 1,0 0 0,0-1-1,0 1 1,1 0 0,-1 0 0,0-1-1,0 1 1,0 0 0,1 0 0,-1 0-1,0-1 1,0 1 0,1 0 0,-1 0-1,0 0 1,1 0-36,32-34 76,-24 25-69,19-18 18,0 1 0,2 1 1,30-18-26,-32 26 33,1 1 0,1 1 0,26-8-33,-40 17 23,1 1 0,0 0 0,0 1 0,1 1 0,-1 1 0,1 1 0,0 0-1,-1 1-22,-9 0 10,-1 1 0,0 0 0,0 1 0,0-1 0,-1 1 0,1 0 0,0 1 0,-1 0 0,1 0 0,-1 0 0,0 1 0,2 1-10,7 7 18,0 1 0,-1 0 0,11 14-18,-21-23-49,0 0 1,0 0-1,0 0 0,0-1 1,1 0-1,-1 0 1,1 0-1,0 0 0,0-1 1,0 0-1,0 0 0,0 0 1,1 0-1,-1-1 1,0 0-1,1 0 0,-1-1 1,1 1-1,-1-1 1,1-1-1,-1 1 0,3-1 49,6-1-342,0 0 1,0-1-1,7-2 342,57-24-616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3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323 178 3529,'-52'-71'1392,"52"71"-1362,-1-1 0,1 0 0,-1 1 1,0-1-1,1 0 0,-1 1 0,0-1 0,1 1 0,-1-1 0,0 1 0,0-1 1,0 1-1,1 0 0,-1-1 0,0 1 0,0 0-30,-8 5 372,9-5-366,-14 14 315,1 2-1,0 0 1,1 0-1,1 1 0,-9 17-320,-9 24 783,-3 14-783,15-34 177,-10 26 211,-10 35-388,31-79 12,1 0-1,1 0 0,0 0 0,1 0 0,2 1 1,0-1-1,1 8-11,0-22-2,1 0 1,0-1-1,0 1 0,0-1 1,1 1-1,0-1 0,0 1 1,0-1-1,1 0 0,-1 0 1,1 0-1,0-1 0,1 1 1,-1-1-1,1 1 0,0-1 1,0 0-1,0 0 0,1-1 1,-1 1-1,1-1 0,0 0 1,0-1-1,0 1 0,1 0 2,3 0-4,0 0 0,0 0 0,1-1 0,-1 0 0,1-1-1,-1 0 1,1-1 0,-1 1 0,1-2 0,-1 1 0,1-1-1,-1-1 1,1 0 0,-1 0 0,1-1 4,14-6-9,0-1-1,-1-1 1,0-1 0,-1-1-1,0-1 1,13-11 9,-3-1-15,-1-1 0,-1-1 0,23-29 15,-40 41-8,0-1 0,-1 0 0,-1-1 1,-1-1-1,0 1 0,-1-2 0,-2 1 1,1-1-1,-2 0 0,-1-1 1,2-16 7,-5 21-32,0-1 1,-1 0-1,-1 1 1,-1-1-1,0 0 1,-2 1 0,1-1-1,-2 1 1,0-1-1,-1 2 1,-1-1 0,0 0-1,-1 1 1,-1 0-1,-1 1 32,4 5-5,-1 0 0,0 1 0,-1 0-1,0 0 1,0 0 0,-1 1 0,0 0-1,0 1 1,-7-4 5,9 6 23,-1 0 1,0 1-1,0 0 0,0 0 0,0 1 0,0 0 1,-1 0-1,1 0 0,-1 1 0,1 1 0,-1-1 0,1 1 1,-1 0-1,0 1-23,-4 1 16,0 0 1,0 1 0,1 0-1,-1 1 1,1 0 0,-1 1-1,2 1 1,-1 0 0,0 0-1,1 1 1,0 0 0,1 0-1,-3 4-16,4-4-197,0 1 0,0 0 0,1 1-1,0-1 1,0 1 0,1 1 0,0-1 0,1 1-1,0 0 1,1 1 0,0-1 0,0 1-1,1 0 1,-1 7 197,1 42-996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4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0 5753,'-14'9'441,"0"1"-1,1 0 0,1 0 1,0 2-1,0-1 1,-6 10-441,-9 12-166,-20 36 166,28-38-8,2 2 1,1 0-1,2 1 1,1 0-1,1 1 1,3 0-1,0 2 8,-7 45 107,4 0 0,0 44-107,10-100 22,1 1 0,2 0 0,0 0 0,2-1 0,1 1 0,6 20-22,-7-36 5,0-1-1,0 0 1,2 0-1,-1 0 1,1 0-1,0-1 0,1 1 1,0-2-1,1 1 1,0-1-1,0 0 1,1 0-1,0 0 1,0-1-1,0-1 1,1 1-1,9 4-4,-10-8-41,0 1 0,0-1 0,1 0 0,-1-1 0,1 0 0,-1 0 0,1-1-1,0 0 1,0 0 0,0-1 0,-1 0 0,1-1 0,0 0 41,12-2-240,-1-2-1,0 0 0,-1 0 1,19-9 240,33-14-558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4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77 6849,'-10'11'744,"1"1"0,0 0 0,-5 10-744,-3 10-1119,-12 31 1119,25-54-115,0-1 0,-1 0 1,0-1-1,-1 1 1,1-1-1,-1 0 0,-1 0 1,-5 4 114,7-6-12,1-1 1,-2 0-1,1-1 0,0 1 1,-1-1-1,0 0 1,0 0-1,0-1 0,0 0 1,0 0-1,0 0 0,-2 0 12,8-2 2,-1 0-1,1 0 0,0 0 0,0 0 0,-1 0 0,1 0 0,0 0 0,-1 0 0,1 0 0,0 0 1,-1 0-1,1 0 0,0 0 0,-1 0 0,1 0 0,0 0 0,0-1 0,-1 1 0,1 0 0,0 0 0,0 0 1,-1 0-1,1-1 0,0 1 0,0 0 0,-1 0 0,1 0 0,0-1 0,0 1 0,0 0 0,-1 0 1,1-1-1,0 1 0,0 0 0,0 0 0,0-1 0,0 1 0,0 0 0,0-1 0,0 1 0,0 0 0,0-1 1,0 1-1,0 0 0,0-1 0,0 1-1,6-18 51,15-19 12,11-20 29,27-33-92,-48 75 115,1 0 0,0 0 0,1 1-1,1 1 1,0 0 0,1 1 0,15-10-115,-27 21 22,-2-1 4,1 1 1,0 0-1,0 0 0,0 0 0,0 0 0,0 0 0,0 1 0,0-1 0,2 0-26,-3 1 5,0 0 0,0 1-1,0-1 1,-1 0 0,1 0 0,0 1-1,0-1 1,-1 0 0,1 1-1,0-1 1,-1 1 0,1-1 0,0 1-1,-1-1 1,1 1 0,0-1 0,-1 1-1,1 0 1,-1-1 0,0 1-1,1 0 1,-1-1 0,1 1 0,-1 0-1,0 0 1,1-1 0,-1 1 0,0 0-1,0 0 1,0 0 0,0 0-5,3 12 27,-2 1 0,0 0 1,0-1-1,-2 1 0,1 0 1,-2-1-1,0 1 0,0-1 1,-2 2-28,-5 43 81,-1 44 7,4 0 1,6 38-89,0-132 2,1 1 0,0-1 0,1 0 0,0 3-2,-1-8-1,0-1 0,0 1 0,0-1 0,0 1 0,0-1 0,0 0 0,1 0 0,-1 1 0,1-1 0,-1 0 0,1 0 0,0 0 0,0-1 0,0 1 0,2 1 1,-4-3 0,0 0 0,0 0-1,0 0 1,0 0 0,1 1 0,-1-1-1,0 0 1,0 0 0,0 0 0,0 0-1,0 1 1,0-1 0,1 0-1,-1 0 1,0 0 0,0 0 0,0 1-1,0-1 1,0 0 0,0 0 0,0 0-1,0 1 1,0-1 0,0 0-1,0 0 1,0 0 0,0 1 0,0-1-1,0 0 1,0 0 0,0 0 0,0 0-1,0 1 1,0-1 0,-1 0-1,1 0 1,0 0 0,0 0 0,0 1-1,0-1 1,0 0 0,0 0 0,-1 0-1,1 0 1,0 0 0,0 1 0,0-1-1,0 0 1,-1 0 0,1 0-1,0 0 1,0 0 0,0 0 0,0 0-1,-1 0 1,1 0 0,0 0 0,-17 9 9,8-6-11,-42 25 12,35-19 7,-1 0-1,0-1 0,-1-1 1,0-1-1,0 0 0,-5 0-16,11-5 160,11-4 159,2 1-286,0 1-1,0-1 1,1 1 0,-1 0 0,1 0 0,-1-1 0,1 1-1,-1 0 1,1 0 0,1 0-33,20-11 74,1 2 1,0 0-1,1 2 0,0 1 1,19-4-75,-25 8-504,0 1 0,0 0 0,0 1 0,0 1 0,0 1 0,0 0 1,0 2-1,5 1 504,1 2-1034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05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 6129,'-21'23'2057,"8"20"-2001,13 10-112,15 2-16,8 9 24,16 19 152,3 17 112,14 18 144,8-1 32,-7-2-80,-3-13-96,-37-13-152,-17 1-16,-54-1-600,-27 3-664,-34-9 768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58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74 139 1496,'-66'-120'1238,"65"116"-1025,-4-8 88,3 10 398,2 6 742,11 71-1092,-4-1 1,-3 3-350,7 77 58,3 112-208,-14-265 71,0-1 0,0 1 1,0-1-1,0 1 1,0-1-1,0 1 1,0-1-1,0 1 0,0-1 1,-1 1-1,1-1 1,0 1-1,0-1 0,0 1 1,0-1-1,-1 1 1,1-1-1,0 0 1,0 1-1,-1-1 0,1 1 1,0-1-1,-1 0 1,1 1-1,-1-1 1,1 0-1,0 1 0,-1-1 1,1 0-1,-1 0 1,1 1-1,-1-1 0,1 0 1,-1 0-1,1 0 1,-1 0-1,1 0 1,-1 0-1,1 0 79,-2 0-594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2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35 7170,'-3'-16'2071,"5"11"-755,18 21-671,-15-11-763,43 37-380,-20-19-195,-2 1-1,0 1 1,-1 2-1,-2 0 1,7 12 693,-28-36-6,-1 0 1,0 0-1,1 0 1,-1 0-1,0 0 1,0 0-1,-1 0 1,1 3 5,-10-11 1331,6 1-1220,0-1 0,0 1-1,1-1 1,0 0 0,0 0 0,0 0 0,1 0 0,-1 0 0,1 0 0,0-1 0,1 1 0,-1 0-1,1 0 1,0-1 0,0 0-111,1-2 16,-1-1 0,2 1 0,-1 0 0,1 0 0,0 0 0,0 1 0,1-1 0,0 0 0,3-4-16,-1 6 1,-1-1-1,1 1 1,1 0 0,-1 0 0,1 1-1,0 0 1,0 0 0,1 0 0,-1 0 0,1 1-1,0 0 1,0 1 0,1 0 0,6-2-1,5-2-17,0 2 1,1 0-1,0 2 0,0 0 1,8 0 16,-18 3-22,1-1 0,0 1 0,0 1 0,0 0 1,0 1-1,7 1 22,-13-1-13,1 0-1,0 0 1,-1 0 0,0 1 0,1 0 0,-1 0-1,0 0 1,-1 0 0,1 1 0,0 0-1,-1 0 1,0 0 0,1 1 13,15 22-189,-1 0 0,-2 2 0,6 11 189,0 1-800,9 10 800,19 14-341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58.7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18 218 2513,'-4'-9'282,"1"0"1,0 0-1,1 0 1,0 0-1,0 0 1,1-3-283,1 9 16,0 0 1,0 0-1,0 0 0,1 0 0,-1 1 1,1-1-1,0 0 0,0 0 1,0 0-1,0 1 0,0-1 1,1 0-1,-1 1 0,1-1 0,-1 1 1,1 0-1,0-1 0,0 1 1,0 0-1,1 0 0,0-1-16,12-6-10,-1 0 0,1 1 0,0 0 0,1 1-1,0 1 1,0 0 0,8 0 10,6-4-17,-13 4 0,0 1 0,1 1 0,0 0 0,0 2-1,10-1 18,-21 3-6,1 0 0,-1 0 0,1 1 0,-1 0 0,0 0 0,0 1 0,1 0 0,-1 0 0,0 0 0,0 1 0,-1 0 0,1 1 0,-1 0 0,1 0 0,-1 0 6,8 8-3,-1 1-1,0 0 1,-1 0 0,-1 2-1,0-1 1,-1 1-1,0 1 1,-1 0 0,-1 0-1,-1 1 1,0-1 0,-1 2-1,2 9 4,2 16-3,-1 0-1,-2 0 1,-2 1-1,-2 0 1,-2 4 3,-1-25-16,1 25 74,-2 0-1,-7 43-57,6-78 49,0 0 0,-1 1 0,0-1 0,-2-1 0,1 1 0,-2 0 0,1-1 0,-2 0 0,1-1 0,-2 1 0,1-1 0,-7 5-49,7-7-54,-1-1 0,-1 0 0,1-1 1,-1 1-1,0-2 0,-1 0 0,0 0 1,0 0-1,0-1 0,-1-1 0,1 0 1,-1 0-1,-10 1 54,-14 1-340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59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8 3441,'-8'-7'1075,"8"7"-1066,0 0 1,-1 0-1,1 0 0,0-1 0,0 1 1,0 0-1,0 0 0,-1 0 0,1 0 1,0 0-1,0 0 0,0 0 1,-1 0-1,1 0 0,0 0 0,0 0 1,0 0-1,0 0 0,-1 1 0,1-1 1,0 0-1,0 0 0,0 0 0,0 0 1,-1 0-1,1 0 0,0 0 1,0 0-1,0 1 0,0-1 0,0 0 1,-1 0-1,1 0 0,0 0 0,0 0 1,0 1-1,0-1 0,0 0 0,0 0 1,0 0-1,0 0 0,0 1 1,0-1-1,0 0 0,0 0-9,-1 1-19,2 18 63,2 21 102,3 1-1,7 30-145,-8-47 68,-1-6-19,14 58 132,-16-68-163,1-1-1,0 1 1,1-1-1,-1 0 0,1 0 1,0-1-1,1 1 1,3 3-18,-7-9 3,0 1 1,1-1-1,-1 1 1,0-1 0,1 0-1,0 0 1,-1 1-1,1-1 1,0 0 0,-1-1-1,1 1 1,0 0-1,0 0 1,0-1 0,0 1-1,-1-1 1,1 0-1,0 1 1,0-1 0,0 0-1,0 0 1,0 0-1,0 0 1,0-1 0,0 1-1,0-1 1,0 1-1,0-1 1,0 1 0,-1-1-1,1 0 1,0 0-1,0 0 1,-1 0 0,1 0-1,-1 0 1,1-1-1,-1 1-3,8-7 21,0-1 0,-1 0 0,0 0 0,0-1 0,4-8-21,-7 11 7,23-37 18,-3-1 0,5-12-25,-7 10 75,3 1 0,5-3-75,-32 50 182,-8 14-116,0 1 0,1-1 0,-6 16-66,11-19 8,0 0 0,1 0 1,0 1-1,1-1 0,1 1 1,-1-1-1,2 1 0,0-1 0,0 0 1,4 12-9,-4-18 4,1 0-1,0-1 1,0 0 0,0 1 0,1-1 0,0 0 0,0 0 0,0 0 0,0-1 0,1 1-1,0-1 1,0 0 0,0 0 0,0 0 0,1 0 0,0-1 0,-1 0 0,1 0-1,0 0 1,1 0 0,-1-1 0,0 0 0,1 0 0,2 0-4,3 0 6,0 0 1,1-1 0,-1 0-1,0-1 1,1-1-1,-1 0 1,0 0 0,0-1-1,0 0 1,0-1 0,0 0-1,0-1 1,-1 0-1,1-1 1,-1 0 0,4-3-7,-4 2 9,0 0 0,-1-1 1,0 1-1,0-2 0,-1 1 1,0-2-1,0 1 0,-1-1 0,0 0 1,0 0-1,-1-1 0,0 0 1,-1 0-1,0 0 0,-1-1 0,2-4-9,-5 9 12,0 0 0,0 0 0,-1 0 0,1 0 0,-1 0 0,0-1-1,-1 1 1,0 0 0,0 0 0,0 0 0,0 0 0,-2-2-12,1 4 57,1 0 0,-1 0 0,1 0 0,-1 0 0,-1 1 1,1-1-1,0 1 0,-1-1 0,0 1 0,1 0 0,-1 0 0,-1 0 1,1 1-1,0-1 0,-1 1 0,1 0 0,-4-2-57,6 3 16,0 1 1,1 0-1,-1 0 0,1-1 0,-1 1 1,0 0-1,1 0 0,-1 0 1,0 0-1,1 0 0,-1 0 0,0 0 1,1 0-1,-1 0 0,0 0 1,1 0-1,-1 0 0,0 1 0,1-1 1,-1 0-1,1 0 0,-1 1 1,0-1-1,1 0 0,-1 1 0,1-1 1,-1 1-1,1-1 0,-1 0 1,1 1-1,-1-1 0,1 1 0,0-1 1,-1 1-1,1 0-16,-8 23 110,4-3-97,1 0-1,1 0 1,1 0-1,1 0 1,1 3-13,0-11-14,0 0 0,1 0 0,1-1 0,0 1 0,0-1 0,1 1 0,1-1 0,0 0 1,2 1 13,-2-5-67,1 0 0,-1-1 0,2 1 1,-1-1-1,1-1 0,0 1 0,0-1 1,1-1-1,0 1 0,0-1 1,4 1 66,-1 0-220,0-1 1,1 0 0,-1-1-1,1 0 1,0-1 0,0-1-1,1 0 1,5 0 219,38-3-563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6:59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94 834 2601,'-3'-1'76,"1"1"1,0-1 0,0 0 0,1 0 0,-1 0 0,0 0-1,0 0 1,0 0 0,1 0 0,-1-1 0,0 1 0,1-1-1,-1 1 1,1-1 0,-1 0-77,1-1 7,0 1 0,1-1 1,-1 0-1,1 0 0,-1 1 0,1-1 0,0 0 0,0 0 1,0 1-1,0-1 0,1 0 0,-1 0 0,1-1-7,11-51 41,1 1-1,13-27-40,-12 40 3,-2 0 1,-2-1-1,-1 0 0,-2 0 1,-2-8-4,-3 15-203,-2 0 1,-2 1 0,-1-1-1,-1 0 1,-2 1 0,-8-25 202,13 55 22,-1-1 0,1 1 1,-1 0-1,0 0 0,0 0 0,-1 0 1,1 0-1,-1 1 0,0-1 0,0 1 0,0-1 1,-2 0-23,4 3 38,-1 0 1,1 0 0,-1 0 0,1 0-1,-1 0 1,1 1 0,-1-1 0,0 1-1,1-1 1,-1 1 0,0 0 0,0-1-1,1 1 1,-1 0 0,0 0 0,1 0-1,-1 0 1,0 1 0,1-1 0,-1 0 0,0 1-1,1-1 1,-1 1 0,0 0 0,1-1-1,-1 1 1,1 0 0,-1 0 0,1 0-1,0 0 1,-1 0 0,1 0 0,-1 1-39,-4 4 103,1 0 0,0 0 1,0 0-1,0 0 1,1 1-1,0 0 1,0 0-1,1 0 1,0 0-1,0 1 1,0-1-1,1 1 1,0 0-1,1 0 0,0 0 1,0-1-1,1 4-103,-1 3 39,1 0-1,1 0 1,0-1 0,1 1-1,1 0 1,0-1-1,1 1 1,0-1-1,4 8-38,38 75 175,-19-41-5,-2 1 0,10 39-170,-18-28 155,2 27-155,-8-37 9,2 0 1,9 18-10,-22-73-21,0-1 1,0 0 0,0 0 0,1 0-1,-1 0 1,1 0 0,-1 0 0,1 0-1,-1 0 1,1 0 0,0 0 0,-1 0-1,1 0 1,0 0 0,0 0 0,0 0-1,-1-1 1,1 1 0,0 0 0,0-1 0,0 1-1,0-1 1,0 1 0,0-1 0,1 1-1,-1-1 1,0 0 0,0 1 0,0-1 20,1-1-99,0 1 0,0-1 1,-1 0-1,1 1 0,0-1 1,0 0-1,-1 0 0,1 0 0,-1-1 1,1 1-1,-1 0 0,1-1 1,-1 1-1,0 0 0,0-1 1,0 0-1,0 1 0,1-2 99,19-33-745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00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3 306 6321,'-1'-3'179,"1"0"-1,-1-1 0,1 1 1,0 0-1,0 0 0,0-1 1,0 1-1,1 0 0,-1 0 1,1-1-1,0 1 1,0 0-1,0 0 0,0 0 1,1 0-1,-1 0-178,3-2 77,1-1 0,-1 1 0,1 0 0,0 0 0,0 1 0,0-1 0,0 1 0,3-1-77,40-26-171,1 1-1,1 3 0,2 3 0,0 1 1,48-13 171,-77 29-128,-1 2 1,1 0 0,0 1 0,0 1-1,17 1 128,-37 2-5,0 0-1,0 0 0,0 0 0,-1 0 0,1 1 0,0-1 0,0 1 0,-1 0 0,1 0 0,0 0 0,-1 0 0,1 0 0,-1 1 0,1-1 0,-1 1 1,0-1-1,0 1 0,0 0 0,0 0 0,0 0 0,0 0 0,0 0 0,0 1 0,-1-1 0,1 0 0,-1 1 0,0-1 0,0 1 0,0 0 0,1 1 6,0 8 10,0-1-1,0 1 0,-2 0 0,1 0 0,-1 0 1,-2 8-10,2 21 33,0-34-27,1 1 0,0 0 0,0-1 0,1 1 0,0 0 0,0-1 0,1 0 0,3 8-6,-5-13 0,0 0 0,1 0 1,-1 0-1,1 0 0,0 0 1,-1-1-1,1 1 0,0 0 1,0-1-1,0 1 1,0-1-1,0 0 0,0 1 1,1-1-1,-1 0 0,0 0 1,1-1-1,-1 1 0,0 0 1,1-1-1,-1 1 0,1-1 1,-1 0-1,1 0 0,-1 0 1,1 0-1,-1-1 0,3 1 0,2-2 0,-1 1-1,0-1 0,1 0 0,-1-1 0,0 1 0,0-1 0,-1-1 0,1 1 0,0-1 0,-1 0 0,0 0 1,0 0-1,0-1 0,-1 1 0,3-5 1,8-10 2,-1 0 0,-1-2 0,6-13-2,-17 31 1,2-5 1,1 0 0,-1 0 1,-1 0-1,1-1 0,-1 1 0,-1-1 1,0 0-1,0 0 0,-1 0 0,1-4-2,-2 12 1,0-1 0,0 0 0,0 1 0,0-1 0,0 1 0,0-1 0,0 0-1,-1 1 1,1-1 0,-1 1 0,1-1 0,-1 0 0,1 1 0,-1-1 0,0 1-1,0 0 1,0-1 0,0 1 0,0 0 0,0-1 0,0 1 0,0 0 0,0 0 0,-1 0-1,1 0 1,0 0 0,-1 0 0,1 1 0,-1-1-1,-2 0-6,1 0 0,-1 0 0,0 1 0,0 0 0,0-1 0,0 2 0,1-1 0,-1 0 0,0 1 0,0-1 0,0 1 0,1 0 0,-3 1 6,-31 12-536,1 2-1,0 1 1,-6 6 536,-50 28-610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01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270 337 2921,'-4'0'145,"0"0"1,0 0-1,1 0 1,-1 0-1,0 1 1,0-1-1,0 1 1,0 0-1,1 1 1,-1-1 0,1 1-1,-1-1 1,1 1-1,-1 0 1,1 0-1,0 0 1,0 1-1,-3 2-145,-4 5 128,1 1 0,0 0 0,0 0 0,-4 9-128,3-5 189,-10 16-32,0 2 0,3 0 0,1 1 0,1 0 0,-5 21-157,13-32 25,0 0 0,2 1 0,0 0 0,2 0 0,1 0 1,1 1-1,0-1 0,2 1 0,1 0-25,-1-18 8,1 1-1,-1-1 1,1 1-1,0-1 0,1 0 1,0 0-1,0 0 1,0 0-1,1-1 1,1 1-8,-3-3 3,1-1 1,0 1 0,0-1 0,0 0 0,1 0 0,-1 0 0,1-1-1,0 1 1,-1-1 0,1 0 0,0 0 0,0 0 0,1 0 0,-1-1 0,0 0-1,0 0 1,2 0-4,3 1-10,1-1 1,0-1-1,0 1 0,0-2 0,0 1 0,0-2 0,0 1 0,-1-1 0,8-3 10,-1 0-94,-1-1-1,0 0 0,-1-1 1,1-1-1,10-8 95,-1-1-257,0-1 1,-2-2-1,-1 0 1,0-1-1,-1-1 0,6-11 257,-16 20-172,-1-1-1,0 0 0,2-6 173,-8 15-34,-1 0 1,0 0-1,0 0 1,0 0-1,-1 0 1,0-1 0,0 1-1,0 0 1,-1-1-1,0 1 1,0 0-1,0-2 34,0 6 11,0 0 1,0 0-1,-1 0 0,1 0 0,0 0 0,-1 0 0,1 0 1,-1 0-1,1 0 0,-1 0 0,0 0 0,1 0 0,-1 0 1,0 0-1,1 0 0,-1 0 0,0 1 0,0-1 0,0 0 0,0 1 1,0-1-1,0 1 0,0-1 0,0 1 0,0-1 0,0 1 1,0 0-1,0-1 0,0 1 0,0 0 0,-1 0 0,1 0 1,0 0-1,0 0 0,0 0 0,0 0 0,0 0 0,0 0 1,-1 1-1,1-1 0,0 0-11,-4 1 111,0 1 1,1-1-1,-1 1 1,0 0-1,1 0 1,-1 0-1,1 0 1,-3 3-112,-1 1 83,1 1 0,1-1 0,0 1-1,0 0 1,0 1 0,0 0 0,1 0 0,1 0 0,-1 0 0,1 1-1,1-1 1,0 1 0,-1 2-83,3-6 6,-1 0-1,1-1 0,0 1 1,0 0-1,0 0 1,1 1-1,0-1 0,0 0 1,0 0-1,1 0 1,-1 0-1,1 0 0,1 0 1,-1 0-1,0 0 1,1-1-1,0 1 0,0 0 1,1-1-1,-1 0 1,1 1-1,0-1 0,0 0 1,3 2-6,-3-3 3,0-1 0,0 0 1,0 0-1,0 0 0,0 0 0,0 0 1,1-1-1,-1 1 0,0-1 1,1 0-1,0 0 0,-1 0 0,1 0 1,-1-1-1,1 0 0,0 0 0,0 0 1,-1 0-1,1 0 0,0-1 1,-1 1-1,1-1 0,-1 0 0,1 0 1,-1 0-1,1-1 0,-1 0 0,0 1 1,1-2-4,5-2 3,0-1 1,0 0 0,-1 0 0,0-1 0,0 0 0,-1-1 0,0 0-1,-1 0 1,5-7-4,1-5 0,-2 0 1,0 0-1,-1-1 0,-1 0 0,1-9 0,15-37 15,-21 59-14,1 1-1,0-1 1,0 0-1,5-5 0,-8 11 0,0 0 0,1 1 0,-1-1 0,1 1 0,-1 0-1,1-1 1,-1 1 0,1 0 0,0 0 0,0 0 0,0 0 0,-1 0 0,0 1 1,0 0 0,0 0 0,0 0 0,-1 0 0,1-1-1,0 1 1,0 0 0,0 1 0,0-1 0,0 0 0,0 0-1,-1 0 1,1 0 0,0 1 0,0-1 0,0 0 0,0 1-1,-1-1 1,1 1 0,0-1 0,0 1 0,-1-1 0,1 1 0,0 0-1,1 1 8,0 1 0,0-1 1,-1 1-1,1-1 1,0 1-1,-1 0 1,0 0-1,0-1 1,0 1-1,0 0 1,0 2-9,7 38 91,-5-25-53,6 46 43,-5-32-64,1 0 0,2-1 0,6 19-17,-8-43 88,0-11 18,1-17 62,-5 18-156,8-29-48,2 1 0,1 0 0,1 0 0,1 1 0,2 1 0,1 1 0,1 0 0,5-3 36,-16 22-44,1 1 0,0 0 0,0 0 0,0 1 0,1 0 0,0 0 0,1 1 0,2-1 44,-9 5-8,0 0 1,0 1-1,1-1 1,-1 1-1,0 0 1,0 0-1,1 0 1,-1 1-1,1-1 0,-1 1 1,0 0-1,1-1 1,-1 2-1,1-1 1,-1 0-1,1 1 1,-1-1-1,0 1 0,1 0 1,-1 0-1,0 1 1,0-1-1,0 1 1,0-1-1,0 1 0,0 0 1,0 0-1,-1 0 1,2 2 7,1 1-10,0 1 0,0-1 0,-1 2 0,0-1 0,0 0 0,0 1 0,-1-1 0,2 6 10,17 60-66,0-1 5,-19-64 54,0 0-1,1-1 0,-1 1 0,1-1 0,1 0 0,-1 0 0,1 0 0,3 3 8,-5-7-1,0 1 0,0-1 0,1 1 0,-1-1-1,1 0 1,-1 0 0,1-1 0,0 1-1,0-1 1,0 0 0,0 0 0,0 0-1,0 0 1,0-1 0,0 0 0,0 0 0,0 0-1,0 0 1,0 0 0,0-1 0,0 0-1,0 0 1,0 0 0,2-1 1,5-2 2,0-1 0,-1 0 0,0 0-1,0-1 1,0 0 0,0-1 0,-1 0 0,3-3-2,6-7 18,0-1 1,-1-1-1,-1-1 0,0 0 1,-2-1-1,-1 0 0,0-1 1,-1-1-1,-2 0 1,0 0-1,-2-1 0,0 0 1,-2-1-1,-1 0 1,-1 0-1,0 0 0,-2 0 1,-1 0-1,-2-1-18,-1-19 52,-2 0-1,-2 1 1,-2 0-1,-2 0 1,-7-15-52,3 27 238,4 23-11,10 9-216,-1 0 0,1 0 0,-1 0 0,1 0 0,-1 0 0,1 0-1,-1 0 1,1 1 0,0-1 0,-1 0 0,1 0 0,-1 1 0,1-1 0,0 0 0,-1 1 0,1-1 0,0 0 0,-1 1 0,1-1 0,0 0-1,0 1 1,-1-1 0,1 1 0,0-1 0,0 0 0,0 1 0,-1-1 0,1 1 0,0-1 0,0 1 0,0-1-11,-3 10 21,1 0 1,0 0 0,0 0-1,1 0 1,0 0 0,1 0-1,0 0 1,1 2-22,1 14 11,1-1 1,6 22-12,10 24 34,7 8-34,-8-25 117,-2 0 0,6 46-117,-7 35 113,-7 0 0,-5 35-113,-1-13 15,13 58-15,-13-197 0,0 0-1,2 0 1,5 16 0,-9-34-1,0 1 1,0 0-1,0-1 1,0 1-1,0 0 0,1-1 1,-1 1-1,0 0 1,0-1-1,1 1 1,-1-1-1,1 1 1,-1-1-1,0 1 0,1-1 1,-1 1-1,1-1 1,-1 1-1,1-1 1,0 1-1,-1-1 0,1 0 1,-1 0-1,1 1 1,0-1-1,-1 0 1,1 0-1,0 1 0,-1-1 1,1 0-1,0 0 1,-1 0-1,1 0 1,0 0-1,-1 0 0,1 0 1,0 0-1,-1 0 1,1 0-1,0-1 1,-1 1-1,1 0 0,0-1 1,2 0-12,0-1-1,0 0 1,-1 0-1,1 0 1,-1-1-1,1 1 1,1-2 12,12-16-245,0 1 0,-1-2-1,-1 0 1,-1-1 0,-1 0 0,-1-1 0,7-22 245,-13 32-121,-1 0 0,0 0 0,-1-1 0,0 0 0,-1 0 0,-1 0 0,0 0 0,-1 0 0,0 0 0,-1 0 0,-1 1 0,0-1 0,-1 0 0,-4-12 121,5 20-17,-1 1 0,1-1 0,-1 1 0,0 0 0,0 0 0,-1 0 0,0 0 0,0 0 0,0 1-1,0 0 1,-1 0 0,1 0 0,-1 0 0,0 1 0,0 0 0,0 0 0,-1 0 0,1 0 0,-6-1 17,-6 0 48,1 0 1,-1 0-1,-1 2 0,1 0 0,0 1 0,-4 1-48,14 0 30,-28-4 359,34 4-372,0 0 1,0 0 0,0-1-1,0 1 1,0-1 0,0 1-1,1-1 1,-1 1 0,0-1-1,0 1 1,0-1 0,1 0 0,-1 1-1,0-1 1,1 0 0,-1 0-1,1 1 1,-1-1 0,1 0-1,-1 0 1,1 0 0,0 0-1,-1 0 1,1 0 0,0 0-1,0 0 1,-1 0 0,1 1-1,0-1 1,0 0 0,0 0-1,0-1-17,2-5 43,0 0 0,0 0 0,1 0 0,0 1 0,0-1 0,0 1 0,1-1 0,0 1 0,0 0 0,3-2-43,12-17 6,2 1 0,1 1 0,0 1 0,2 0 0,0 2 0,2 1 0,1 1-6,-3 2 1,0 2 0,1 0 0,1 2-1,1 1 1,-1 0 0,2 3 0,23-6-1,-43 12 10,1 1 0,0-1 0,-1 2 0,1-1 0,0 1 0,0 0 0,1 1-10,-8 0 12,0-1 0,0 0 1,-1 1-1,1-1 0,0 1 1,-1 0-1,1 0 0,0 0 1,-1 0-1,1 0 0,-1 0 0,0 0 1,1 0-1,-1 0 0,0 1 1,0-1-1,1 0 0,-1 1 0,0-1 1,0 1-1,-1-1 0,1 1 1,0 0-1,0-1 0,-1 1 1,1 0-1,-1 0 0,0-1 0,1 1 1,-1 0-1,0 0 0,0 0 1,0-1-1,0 3-12,-1 10 164,-1 0 0,0 0 0,-4 13-164,3-16 61,1 1-1,0 0 1,1 0 0,0 0 0,1 8-61,0-19-1,0 1 0,0-1 0,0 1 0,0 0 0,0-1 0,1 1 0,-1-1 0,1 0-1,-1 1 1,1-1 0,-1 1 0,1-1 0,0 0 0,0 1 0,-1-1 0,1 0 0,0 0 0,0 1 0,1-1 0,-1 0 0,0 0 0,0 0 0,0-1 0,1 1 0,-1 0-1,0 0 1,1-1 0,-1 1 0,1-1 0,-1 1 0,1-1 0,-1 1 0,1-1 0,-1 0 0,1 0 0,-1 0 0,1 0 0,-1 0 0,1 0 0,-1 0 0,2-1 1,6 0-125,0-1 0,0-1 0,0 1 0,0-2 0,0 1 0,4-4 125,44-24-1127,6-10 441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03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9 621 6681,'-3'14'191,"1"1"-1,0 0 1,1 0-1,0 0 0,1 0 1,1 0-1,1 0 1,0 0-1,1-1 0,0 1 1,1 0-1,1-1 1,3 6-191,0-1-213,0 0 0,2-1 1,0-1-1,1 0 0,1 0 1,0-1-1,2 0 1,-1-2-1,11 10 213,-16-18-122,-1 0 0,1-1 0,-1 0-1,1 0 1,1-1 0,-1 0 0,1 0 0,8 2 122,-13-5-15,-1 0 1,1 0 0,-1 0-1,1-1 1,0 1-1,-1-1 1,1 0 0,0 0-1,-1-1 1,1 1-1,0-1 1,-1 0 0,1 1-1,0-2 1,-1 1-1,0 0 1,1-1 0,-1 1-1,0-1 1,0 0-1,0 0 1,0 0 0,2-3 14,4-4 12,-1-1 0,0 0 1,0 0-1,-1-1 0,-1 0 1,2-5-13,31-72 46,-30 66-44,4-12 12,-3 8 38,1 1 1,2-2-53,-9 20 49,-1 1-1,1 0 1,1 0 0,-1 0-1,1 0 1,0 1 0,0-1-1,1 2 1,-1-1 0,2 0-49,-5 3 36,1 0 1,0 0-1,0 1 0,1-1 1,-1 1-1,0-1 1,0 1-1,1 0 1,-1 1-1,1-1 0,-1 1 1,0-1-1,1 1 1,-1 0-1,1 0 1,-1 0-1,1 1 0,-1-1 1,1 1-1,0 0-36,2 1 40,-1 1 0,0-1 0,0 1 0,0 0 0,0 0 0,-1 1 0,1-1 0,-1 1 0,0 0-1,0 0 1,3 5-40,4 5 50,-1 1-1,-1 1 1,0-1-1,-1 2 1,-1-1-1,0 1 0,2 10-49,-6-16 12,0 1 0,-1-1 0,-1 1 0,0 0-1,0 4-11,-1-11 6,0 0-1,0 0 0,-1 0 1,1 0-1,-1-1 0,0 1 1,-1 0-1,1 0 0,-1-1 1,0 1-1,0-1 0,0 0 0,-2 3-5,4-7 5,0 0-1,0 1 1,0-1-1,0 0 1,0 0-1,-1 1 1,1-1-1,0 0 1,0 0 0,0 1-1,0-1 1,-1 0-1,1 0 1,0 0-1,0 1 1,0-1-1,-1 0 1,1 0-1,0 0 1,0 0-1,-1 1 1,1-1-1,0 0 1,0 0-1,-1 0 1,1 0-1,0 0 1,0 0-1,-1 0 1,1 0-1,0 0 1,0 0-1,-1 0 1,1 0-1,0 0 1,-1 0-1,1 0 1,0 0-1,0 0-4,-2-12 124,5-18 9,3 12-120,1 0 0,0 0 0,1 1 0,1 0 0,1 0 0,0 1 1,2 0-1,-1 1 0,2 0 0,0 1 0,0 1 0,2 0 1,-1 1-1,2 0 0,12-7-13,-22 15 18,0 1 0,0 0 0,1 1 1,-1-1-1,0 1 0,1 1 0,-1-1 0,1 1 0,0 0 0,0 0 1,-1 1-1,1 0 0,0 0 0,5 2-18,-3 0 25,0 0 0,0 1-1,0 0 1,0 1 0,-1 0-1,1 0 1,-1 1 0,0 0 0,0 0-1,2 4-24,64 54 102,-37-30-56,15 9-46,-40-33-7,0-1 1,1 0 0,0-1-1,1 0 1,-1-1 0,10 2 6,-17-6-7,0-1-1,1 0 1,-1 0 0,1-1 0,-1 0-1,1 0 1,-1 0 0,1-1 0,-1 0 0,1 0-1,-1-1 1,0 0 0,1 0 0,-1 0 0,0-1-1,0 0 1,-1 0 0,1 0 0,-1-1 0,1 0-1,-1 0 1,0 0 0,1-3 7,6-4-113,-2 0 0,0-1 0,0-1 0,-1 1 0,0-1 0,-1-1 0,-1 0 0,0 0 0,2-6 113,-4 5-213,-1 0 0,0 0 0,-1 0 0,0-1 1,-1 0 212,-1 8-76,-1 0 1,0 0 0,0-1 0,0 1 0,-1 0 0,-1-1 0,1 1 0,-2 0 0,1 0 0,-1-1 75,3 8 6,-1 1 0,1-1-1,0 0 1,0 1 0,-1-1 0,1 0 0,0 1 0,-1-1 0,1 1 0,-1-1 0,1 0 0,-1 1-1,1-1 1,-1 1 0,1 0 0,-1-1 0,1 1 0,-1-1 0,0 1 0,1 0 0,-1-1-6,0 1 11,1 0 0,-1 1 0,1-1 1,-1 0-1,1 0 0,-1 0 0,1 0 1,-1 0-1,1 1 0,0-1 0,-1 0 0,1 0 1,-1 1-1,1-1 0,-1 0 0,1 1 1,0-1-1,-1 1 0,1-1 0,0 0 0,0 1 1,-1 0-12,-15 34 494,8-12-412,1 0-1,1 0 1,1 1-1,1-1 0,1 1 1,2 0-1,0 6-81,1-15 32,1 0-1,0-1 0,1 1 0,0 0 0,2-1 0,0 1 1,0-1-1,1 0 0,1 0 0,0-1 0,1 0 0,4 5-31,-8-13 0,0-1 0,0 1 0,1-1 0,-1 0 0,1 0-1,0-1 1,0 1 0,1-1 0,-1 0 0,1 0 0,-1 0-1,1-1 1,0 1 0,0-1 0,0 0 0,1-1 0,1 1 0,0-1-1,0 0 1,0-1-1,0 0 1,-1 0-1,1-1 1,0 0-1,0 0 1,0 0-1,0-1 1,-1 0-1,1-1 1,2 0 0,10-7-1,0-1 1,-1 0-1,0-1 0,-1-1 1,0 0-1,-1-2 1,0 0-1,2-4 1,-1 0-2,0-1 0,-2-1-1,0-1 1,8-15 2,-16 23 21,0 0-1,-1-1 1,0 0 0,-1 0-1,-1 0 1,0 0 0,-1-1-1,0-5-20,-3 7 79,0 10-14,1 0-1,-1-1 1,1 1-1,0 0 1,0 0-1,0 0 1,0-1-65,0 5 10,-1 0-1,0 0 1,0-1 0,0 1 0,1 0-1,-1 0 1,0 0 0,0 0 0,1 0-1,-1 0 1,0 0 0,1 0 0,-1 0-1,0 0 1,0 0 0,1 0-1,-1 0 1,0 0 0,0 0 0,1 0-1,-1 0 1,0 0 0,0 0 0,1 0-1,-1 0 1,0 1 0,0-1 0,1 0-1,-1 0 1,0 0 0,0 0 0,0 1-1,1-1 1,-1 0 0,0 0-1,0 0 1,0 1 0,0-1 0,1 0-1,-1 0 1,0 1 0,0-1 0,0 0-10,18 21 141,17 27-113,19 27-16,0 0 0,11 28-12,-40-65 1,-16-25 8,-7-13 3,-5-6 7,3 0-13,2-5-6,0 0 0,0 0 0,1 1 0,0-1 1,1 1-1,0 0 0,1 0 0,1-1 0,-1 1 0,0-1-3,2 0 0,-1 0 0,1 1 0,1 0 0,0 0 0,0 1-1,1 0 1,6-4 3,-8 7-3,0 1 0,0 0-1,0 0 1,1 1 0,0 0-1,0 0 1,0 1 0,0 0-1,1 1 1,-1-1 0,7 1 3,-11 1-3,1 1 1,-1 0 0,1 0 0,-1 0-1,1 1 1,-1-1 0,1 1 0,-1 0-1,1 1 1,-1-1 0,0 1 0,0 0-1,0 0 1,0 0 0,0 0 0,0 1-1,0-1 1,-1 1 0,1 0 0,-1 0-1,0 1 1,0-1 0,0 1 0,0-1-1,-1 1 1,1 0 0,-1 0 0,0 0-1,0 1 3,7 13-10,-4-7 5,1 0 0,0 0 0,0 0 1,1-1-1,1 0 0,4 5 5,-9-13-1,0 1-1,-1-1 1,1 0-1,0 0 1,1 0 0,-1 0-1,0 0 1,1-1 0,-1 0-1,0 1 1,1-1 0,0 0-1,-1-1 1,1 1 0,-1-1-1,1 0 1,0 1-1,0-2 1,-1 1 0,1 0-1,-1-1 1,1 1 0,0-1-1,1-1 2,17-5-2,0-1-1,-1-1 0,0-1 1,11-7 2,79-52 15,-96 59-14,-8 6 0,16-10-16,-1-1-1,-1-1 1,0-1 0,-1 0 0,-1-2 0,3-4 15,-11 5-22,-11 17 22,0 1-1,0 0 1,0-1-1,0 1 0,0 0 1,0-1-1,0 1 1,0-1-1,0 1 1,0 0-1,0-1 1,0 1-1,0 0 0,0-1 1,0 1-1,0 0 1,-1-1-1,1 1 1,0 0-1,0-1 1,0 1-1,0 0 1,-1-1-1,1 1 0,0 0 1,0 0-1,-1-1 1,0 1 0,-1-1 1,1 1-1,-1 0 0,1 0 0,-1 0 0,1-1 0,0 1 0,-1 1 0,1-1 1,-1 0-1,1 0 0,-1 0 0,1 1 0,0-1 0,-1 1 0,1-1 1,0 1-1,-2 0 0,-9 6 19,0 0 0,1 0 0,0 1 0,0 1 0,1 0 0,0 0 0,0 1 0,1 0 0,0 1 0,1 0 0,0 0 0,1 1 0,0 0 0,-1 5-19,6-12 9,0 0-1,0 1 0,0-1 0,1 1 0,-1-1 0,2 1 0,-1 0 0,0 0 1,1-1-1,0 1 0,1 0-8,-1-3 1,1 0 0,-1 0 0,1 0 1,0 0-1,0 0 0,0 0 0,0 0 0,1 0 1,-1 0-1,1 0 0,0-1 0,0 1 0,0-1 1,0 1-1,0-1 0,0 0 0,1 0 0,-1 0 1,1 0-1,1 1-1,4 1-1,0 0 0,1-1 0,0 1 0,0-2 0,0 1 0,0-1 0,0-1 0,0 1 0,0-2 0,1 1 0,-1-1 1,0-1-1,8 0 1,-5-1-1,0 0 1,0 0 0,1-1 0,-2-1-1,1 0 1,0 0 0,-1-2 0,0 1-1,0-1 1,2-2 0,0-3-18,0 0 1,-1 0-1,0-1 0,-1-1 1,-1 0-1,0 0 0,0-1 1,-1-1-1,-1 1 0,-1-1 1,0-1-1,4-14 18,-11 30 3,0 0 0,1-1 0,-1 1 0,0 0 0,0-1 0,0 1 0,0 0 0,0-1 0,0 1 0,0 0 1,1 0-1,-1-1 0,0 1 0,0 0 0,0-1 0,1 1 0,-1 0 0,0 0 0,0 0 0,1-1 0,-1 1 0,0 0 0,0 0 0,1 0 0,-1 0 0,0-1 0,1 1 0,-1 0 0,0 0 0,1 0 0,-1 0 1,0 0-1,1 0 0,-1 0 0,0 0 0,1 0-3,10 9 87,6 22 41,1 16-16,-3 0 0,-1 0 0,-1 8-112,-4-17 21,-8-40-20,-1-1 1,1 1 0,0-1 0,0 1 0,0 0 0,0-1 0,0 1 0,1 0 0,-1 0 0,1-2-2,3-4-2,11-19-15,1 0 0,1 1 0,2 1 1,0 1-1,1 0 0,2 2 0,0 0 0,13-8 17,-31 27-1,0 0 1,0 0-1,0 0 1,0 1-1,1-1 0,-1 1 1,1 0-1,0 1 0,-1 0 1,1 0-1,1 0 1,-4 0-1,0 1 0,0 0 1,1 1-1,-1-1 0,0 1 1,0-1-1,0 1 0,0 0 1,0 0-1,1 0 0,-2 0 0,1 1 1,0-1-1,0 1 0,0 0 1,-1 0-1,1 0 0,-1 0 1,1 0-1,0 2 1,8 9-3,-1 1-1,0 0 1,4 10 3,-7-12-2,0-1 0,1 1 0,0-1-1,0 0 1,1-1 0,8 6 2,-9-9-7,0-1 0,1 0 0,-1 0 0,1-1 0,1-1 0,-1 1 0,1-1 0,-1-1 0,1 0 0,0 0 0,3 0 7,-5-2-4,-1-1-1,1 1 0,-1-1 1,1 0-1,0-1 0,-1 0 1,1 0-1,-1-1 0,0 1 1,1-2-1,-1 1 0,0-1 1,0 0-1,0 0 0,4-4 5,4-3-1,0 0-1,-1-1 0,-1-1 1,1 0-1,-2-1 0,0-1 0,0 0 1,4-9 1,-8 12-7,-1 0 0,-1-1 0,0 0 0,-1 0 0,0-1 0,-1 0 0,0 1 0,-1-2 0,0 1 0,-1 0 0,0-12 7,-3-14-3,-3-1 0,0 2 0,-3-1 0,-4-13 3,-1-5 16,-37-201 78,48 249-78,-10-27 110,11 36-122,-1 0 0,1-1 0,0 1 1,0-1-1,-1 1 0,1 0 1,0-1-1,-1 1 0,1-1 1,-1 1-1,1 0 0,0 0 1,-1-1-1,1 1 0,-1 0 0,1 0 1,-1-1-1,1 1 0,-1 0 1,1 0-1,-1 0 0,1 0 1,-1 0-1,1 0 0,-1 0 0,1 0 1,-1 0-1,1 0 0,-1 0 1,1 0-1,-1 0 0,1 0 1,-1 0-1,1 0 0,0 1 0,-1-1 1,1 0-1,-1 0 0,1 1 1,-1-1-1,1 0 0,0 1 1,-1-1-1,1 0 0,0 1 0,-1-1 1,1 0-1,0 1 0,-1-1 1,1 1-1,0-1 0,0 1 1,-1-1-1,1 1-4,-4 5 10,0 0 1,0 0-1,0 0 1,1 1-1,0-1 1,0 1-1,1 0 1,0 0-1,0 0 1,0 0-1,1 0 0,0 0 1,1 1-1,-1-1 1,2 5-11,0 18-13,2 1 0,1 0 0,3 5 13,-1-2 7,14 95 8,-1-2 3,5-1 0,17 40-18,-40-161-70,18 45 207,-18-47-254,0-1-1,0 1 1,0-1-1,1 0 1,-1 1-1,1-1 1,-1 0 0,1 0-1,0 0 1,0-1-1,0 1 1,0 0-1,0-1 1,0 1-1,1-1 1,-1 0-1,1 1 1,-1-1 117,3-3-1399,1-7 581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03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11 271 5785,'-10'-156'2217,"80"120"-1665,13 0-608,28-7-24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3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0 1472,'-13'0'768,"-19"4"-119,-51 99-481,57-56-96,11-16-48,9-5 48,12-3 232,7 3 128,10 6 144,9 0 8,-6 11-192,-5 6-144,-2 14-152,-10 10-48,8 10-352,-2 2-368,-2-23 432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3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2 1600,'-3'-1'76,"1"1"-1,-1 0 1,0 0-1,1 0 1,-1 0-1,0 0 0,1 1 1,-1-1-1,1 1 1,-1 0-1,1-1 1,-1 1-1,1 0 0,-1 1 1,1-1-1,0 0 1,0 1-1,-1-1 1,1 1-1,0 0 1,0-1-1,1 1 0,-1 0 1,0 0-1,1 1 1,-1-1-1,1 0 1,-1 0-1,1 1 1,-1 1-76,-3 9 272,0 1 1,1-1 0,0 1 0,1 0 0,0 5-273,1-9 133,-22 155 967,-3 15-445,-5-33-290,3-17-87,4 19-278,20-112 7,2 2 0,1-1-1,3 0 1,0 0 0,3 0 0,2 6-7,-4-32 2,1 0 0,0 0 0,1 0-1,0 0 1,1-1 0,0 1 0,1-1 0,0-1-1,7 9-1,-9-14-3,0 0 1,0-1-1,0 1 0,1-1 0,0 0 0,0-1 0,0 1 0,0-1 0,0 0 0,1 0 0,-1-1 0,1 1 0,0-1 0,-1 0 0,1-1 0,0 0 0,0 0 1,1 0-1,-1 0 0,1-1 3,9 0-123,-1-1 0,1-1-1,-1-1 1,1 0 0,-1 0 0,0-2 0,8-3 123,50-28-311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4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0 513 2833,'7'-3'158,"0"0"1,1 1 0,-1 0 0,0 1 0,1-1-1,0 2 1,-1-1 0,1 1 0,-1 0 0,1 0-1,0 1 1,-1 0 0,5 1-159,3 2 79,-1 0 0,-1 0 0,1 2 0,-1-1 0,0 2 0,0 0 0,-1 0 0,3 3-79,-7-5 14,0 1 1,0 1-1,-1-1 0,1 1 0,-1 1 0,-1-1 0,0 1 0,0 0 0,0 1 0,-1-1 0,0 1 1,0 1-15,-4-8 0,0 0 1,0 0 0,-1 0 0,1 0 0,-1 0 0,1 0 0,-1 0 0,1 0 0,-1 0 0,0 0 0,0 0 0,0 0-1,0 0 1,0 0 0,-1 0 0,1 0 0,-1 1 0,1-1 0,-1 0 0,0-1 0,0 1 0,1 0 0,-2 0 0,1 0-1,0 0 1,0-1 0,0 1 0,-1 0 0,1-1 0,-1 0 0,0 1-1,-1 0 30,-1 0 1,1 0 0,-1 0-1,0-1 1,0 0-1,1 1 1,-1-1-1,0-1 1,0 1 0,0-1-1,0 1 1,0-1-1,0 0 1,0-1-1,-4 0-30,7 1 18,-1 0 0,1 0 0,0 0-1,-1 0 1,1-1 0,0 1 0,0 0 0,-1-1-1,1 1 1,0-1 0,0 0 0,0 1 0,-1-1-1,1 0 1,0 0 0,0 0 0,0 0 0,0 0-1,1 0 1,-1 0 0,0 0 0,0 0 0,0 0-1,1 0 1,-1 0 0,1-1 0,-1 1-1,1 0 1,-1 0 0,1-1 0,0 1 0,0 0-1,0-1 1,-1 1 0,1 0 0,0-1 0,1 1-1,-1 0 1,0-1 0,0 1 0,1 0 0,-1-1-1,0 1 1,1 0-18,1-6 10,0 0 0,1 0 0,-1 1 1,2 0-1,-1-1 0,1 1 0,3-5-10,6-5-59,1 0-1,1 0 1,0 1 0,1 1 0,1 1-1,0 0 1,1 1 0,0 1-1,1 1 1,0 1 0,1 0 0,-1 1-1,2 1 1,-1 1 0,1 1 0,12-1 59,-28 5-3,1 1 1,-1-1 0,1 1 0,0 1-1,-1-1 1,1 1 0,-1 0-1,1 0 1,-1 0 0,0 1 0,1 0-1,-1 0 1,4 2 2,-5-1 5,0 0 0,0 0 0,-1 0 0,1 0 0,-1 0 0,0 1 0,0 0 0,0-1-1,0 1 1,-1 0 0,1 0 0,-1 1 0,0-1 0,0 0 0,-1 1 0,1 1-5,1 9 32,0 0 0,-1 0 1,-1 0-1,0 0 0,-1 1 0,-1-1 0,0 3-32,-1-1 23,2 1 1,0-1-1,1 0 0,0 0 0,2 1-23,-3-15-3,0-2 4,0 0 0,0-1 1,0 1-1,0 0 0,0-1 1,0 1-1,0 0 0,0-1 0,1 1 1,-1-1-1,0 1 0,0 0 0,0-1 1,1 1-1,-1 0 0,0-1 1,1 1-1,-1-1 0,1 1 0,-1-1 1,0 1-1,1-1 0,-1 1 0,1-1 1,-1 0-1,1 1 0,-1-1 1,1 0-1,0 1 0,-1-1 0,1 0 1,-1 0-1,1 1 0,0-1 1,-1 0-1,1 0 0,0 0 0,-1 0 1,1 0-1,0 0 0,-1 0 0,1 0 1,0 0-1,-1 0 0,1 0 1,0 0-1,-1-1 0,1 1 0,-1 0 1,1 0-1,0-1 0,-1 1 0,1 0 1,-1-1-2,18-8-72,-1-1 1,0 0 0,0-1-1,-1-1 1,-1-1 0,11-11 71,-4 5-211,2-3-181,-1 0 1,-1-1-1,9-13 392,-22 21-79,-19 20 169,-22 23 230,20-14-94,0 0 1,1 1-1,-2 4-226,9-13 59,1 0-1,-1 0 1,1 0 0,1 1-1,-1-1 1,1 1-1,0 0 1,1 0 0,-1 6-59,1-11 4,1 0 0,0-1-1,0 1 1,0 0 0,1 0 0,-1-1 0,0 1 0,1 0 0,-1-1 0,1 1 0,-1 0 0,1-1 0,0 1 0,0-1 0,0 1 0,0-1 0,0 1-1,0-1 1,0 0 0,0 1 0,0-1 0,1 0 0,-1 0 0,0 0 0,1 0 0,-1 0 0,1 0 0,-1-1 0,1 1 0,0 0 0,-1-1 0,1 1 0,0-1-1,-1 1 1,1-1 0,0 0-4,6 1 7,0 0-1,0-1 0,-1 0 0,1-1 1,0 1-1,-1-1 0,8-2-6,4-2-64,0 0 0,0-1-1,-1-1 1,1 0 0,-2-2 0,1 0-1,-1-1 1,-1 0 0,0-2-1,0 0 1,13-13 64,-25 21-60,0-1 0,0 1-1,-1-1 1,0 1-1,0-1 1,0 0 0,0 0-1,-1 0 1,1 0 0,-1-1-1,-1 1 1,1-4 60,-1 7-30,-1 0 0,0-1-1,1 1 1,-1 0 0,-1-1 0,1 1-1,0 0 1,0-1 0,-1 1 0,0 0 0,1-1-1,-1 1 1,0 0 0,0 0 0,0 0-1,0 0 1,0 0 0,-1 0 0,1 0-1,-1 0 1,1 0 0,-1 1 0,0-1 0,1 1-1,-1-1 1,0 1 0,0 0 0,0-1-1,0 1 1,-2-1 30,-1 0-5,0 1 0,1-1 0,-1 1 0,0 0 0,0 0 0,0 0 0,0 1 0,0-1 0,0 1 0,0 0 0,0 1 0,0-1 0,-1 2 5,-2-1 76,1 1 1,-1 0-1,1 1 1,0-1-1,0 2 1,0-1-1,0 1 0,0 0 1,0 0-77,3 0 69,-1-1 0,1 1 0,0 0-1,0 0 1,0 0 0,0 0 0,1 0 0,0 1 0,0 0 0,0 0 0,0 0 0,1 1-69,0-2 19,1-1 0,0 1 1,0 0-1,1-1 1,-1 1-1,1 0 1,0 0-1,0-1 0,0 1 1,0 0-1,1 0 1,-1-1-1,1 1 1,0 0-1,0-1 0,0 1 1,1-1-1,1 3-19,-1-1 5,1-1-1,0 1 1,1-1-1,-1 0 0,1 0 1,0-1-1,-1 1 1,2-1-1,-1 0 1,0 0-1,1 0 0,-1 0 1,1-1-1,0 0 1,1 1-5,9 2 1,-1 0 0,1-1 0,1 0 0,7 0-1,5-1-20,-1-1 0,0-1 0,0-1 0,1-1 0,-1-2 0,3-1 20,11-4-76,-1-1 0,0-2 0,25-11 76,-48 16-34,0-2 1,0 1-1,0-2 1,-1 0 0,0-1-1,-1-1 1,12-10 33,-22 16-2,0 0 0,0 0 1,-1 0-1,0-1 0,0 1 1,0-1-1,0 0 0,-1 0 1,0 0-1,0-1 1,-1 1-1,0-1 0,0 0 1,-1 1-1,1-1 0,-1 0 1,-1 0-1,1 0 0,-1 0 1,-1 0-1,1 0 0,-1 0 1,0 0 1,-9-31 20,-1 1 1,-2 0-1,-1 0 0,-3-1-20,-5-15 158,-1-8-158,7 7 376,-11-30 1165,23 75-1017,4 11-237,7 17-292,8 9-29,-2 0-1,-1 1 1,-1 0 0,-1 1 0,1 15 34,-1 3-2,-3 1 0,-2 0 1,-1 4 1,0 43-34,5 0 1,12 48 33,-2-43-1952,-11-79 1338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2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1015 6809,'3'-8'562,"0"0"0,0-1 0,1 1 0,0 0 0,1 1 0,0-1 0,3-3-562,44-48 187,-25 29 4,-11 11-274,-1-1 0,0 0 1,-1-1-1,-2 0 0,0-1 0,-1 0 1,-1-1-1,-1-1 0,-1 1 0,-2-1 0,0-1 1,-1 1-1,-1-3 83,-1-13-66,-1-1 0,-2 1 0,-2-1 0,-2 1 0,-2-5 66,-5-16 91,-3 0 0,-21-58-91,17 76 283,18 42-273,0 1 1,-1-1 0,1 0 0,0 1 0,0-1 0,-1 0 0,1 1 0,0-1-1,-1 1 1,1-1 0,0 1 0,-1-1 0,1 1 0,-1-1 0,1 1 0,-1-1-1,1 1 1,-1 0 0,0-1 0,1 1 0,-1 0 0,1 0 0,-1-1 0,0 1 0,1 0-1,-1 0 1,0 0 0,1-1 0,-1 1 0,1 0 0,-1 0 0,0 0 0,1 0-1,-1 1 1,0-1 0,1 0 0,-1 0 0,0 0 0,1 0 0,-1 1 0,0-1-1,1 0 1,-1 0 0,1 1 0,-1-1 0,1 1 0,-1-1 0,1 0 0,-1 1 0,1-1-1,-1 1 1,1-1 0,-1 1-11,-1 3 28,-1 0 0,1-1-1,0 1 1,0 0 0,0 0-1,0 3-27,-3 12 10,1 0-1,0 1 0,2-1 1,0 1-1,1 0 0,1-1 1,1 1-1,1 0 0,3 14-9,7 26-16,2-1-1,13 27 17,-1-9 4,4-2 0,30 54-4,-48-103 0,-1 1-1,-1 0 1,-1 1 0,2 15 0,2 18-1278,0 32 1278,-6-45-1554,-3-14 632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 7098,'47'-9'2272,"15"9"-2800,36-12 360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5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0 4097,'0'0'1696,"2"17"-1048,-4 11-240,-4 53-328,4-49-32,10-6-8,5-1-15,6-3-9,11-1 32,8-11-120,5-1-217,-3-11-1015,-3-9 872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6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0 5257,'-7'20'441,"1"-1"0,1 1 0,0 0-1,2 0 1,0 0 0,1 8-441,0 21 21,3-1-1,2 4-20,-2-29-38,2 0 0,0 0 0,2 0 0,0-1-1,1 1 1,8 15 38,-11-32-33,0 1 0,0-1 0,1 0 0,0 1 0,1-2 0,-1 1 0,1 0 0,0-1 0,0 0-1,5 3 34,-6-5-16,1 0-1,-1 0 1,1-1-1,0 0 1,-1 0-1,1 0 1,0-1-1,0 0 1,0 0-1,0 0 1,1 0-1,-1-1 0,0 0 1,0 0-1,0 0 1,2-1 16,1 0-1,-1-1 0,1 0 1,-1 0-1,0-1 0,0 0 0,0 0 0,0-1 1,-1 0-1,1 0 0,-1-1 0,0 1 1,0-1-1,-1-1 0,1 1 0,-1-1 0,1-2 1,12-14-93,-2-2 0,0 0 0,8-18 93,6-17-210,-18 33 138,2 0 0,1 1 0,9-11 72,-21 32 18,0-1 0,0 1-1,1 0 1,0 1-1,0-1 1,0 1 0,0-1-1,1 1 1,3-2-18,-5 4 12,-1 0-1,0 1 1,0-1 0,1 0 0,-1 1 0,0 0 0,1-1 0,-1 1-1,0 0 1,1 0 0,-1 1 0,1-1 0,-1 0 0,0 1 0,1-1-1,-1 1 1,0 0 0,0 0 0,0 0 0,1 0 0,-1 0 0,0 0-1,0 0 1,-1 1 0,2 0-12,4 4 25,0 1 1,0-1-1,-1 2 0,0-1 1,0 1-1,-1 0 0,0 0 0,0 0 1,-1 1-1,0-1 0,0 4-25,9 23 106,-1 1 0,-1 8-106,-8-35 17,9 59 56,-10-51-52,1 0-1,1 0 0,0-1 1,5 12-21,-9-28 7,0 1-1,0-1 1,0 0 0,0 1 0,0-1 0,0 0 0,0 1 0,0-1 0,0 0 0,0 0 0,1 1 0,-1-1 0,0 0 0,0 1 0,0-1-1,0 0 1,1 0 0,-1 1 0,0-1 0,0 0 0,1 0 0,-1 1 0,0-1 0,0 0 0,1 0 0,-1 0 0,0 0 0,0 1 0,1-1 0,-1 0-1,0 0 1,1 0 0,-1 0 0,0 0 0,1 0 0,-1 0 0,0 0 0,1 0 0,-1 0 0,0 0 0,1 0 0,-1 0 0,0 0 0,1 0-1,-1 0 1,0 0 0,0-1 0,1 1 0,-1 0 0,0 0 0,1 0 0,-1 0 0,0-1 0,0 1 0,1 0 0,-1 0 0,0 0 0,0-1 0,0 1-1,1 0 1,-1 0 0,0-1 0,0 1 0,0 0-7,10-22 249,-9 20-221,42-96 265,-12 32-332,-12 22-4,2 0 0,2 2 0,13-17 43,-35 57 1,0 1-1,-1-1 1,1 1 0,0-1 0,0 1-1,0 0 1,0-1 0,1 1-1,-1 0 1,0 0 0,0 0-1,1 0 1,-1 0 0,1 0-1,-1 0 1,1 1 0,-1-1-1,1 0 1,-1 1 0,1-1-1,0 1 1,0-1-1,-1 2 1,-1-1 0,1 0 0,0 0 0,-1 1 0,1-1 0,0 1 0,-1-1-1,1 0 1,-1 1 0,1-1 0,-1 1 0,1-1 0,-1 1 0,1 0 0,-1-1 0,1 1 0,-1-1 0,0 1 0,1 0-1,7 26 18,24 182-549,-12-126 290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49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382 499 1552,'-4'-17'193,"3"10"-116,-1 1 0,1 0 0,-1-1 0,-1 1 0,1 0 0,-1 0 0,0 0-77,2 5 26,0 0 1,0 0 0,0-1 0,0 1 0,0 0-1,0 0 1,0 0 0,-1 1 0,1-1 0,0 0-1,-1 0 1,1 1 0,0-1 0,-1 0-1,1 1 1,-1 0 0,1-1 0,-1 1 0,1 0-1,-1 0 1,1-1 0,-1 1 0,1 0 0,-1 1-1,1-1 1,-1 0 0,1 0 0,-1 1-1,1-1 1,-1 1 0,0 0-27,-17 5 257,0 1 1,1 1-1,0 1 1,0 0-1,1 2 0,0 0 1,-6 5-258,-2 5 362,0 1 1,2 2-1,0 0 0,-1 4-362,18-20 50,-1 1 0,1 0 0,0 1 0,1-1 0,-2 6-50,5-11 5,1-1 0,-1 1 1,1 0-1,0 1 0,0-1 1,0 0-1,1 0 0,-1 0 1,1 1-1,0-1 0,0 0 1,0 0-1,1 1 0,0-1 1,0 1-6,0-3 2,0 0 0,0 0 0,0 0 0,0-1 1,1 1-1,-1 0 0,0-1 0,1 1 0,-1-1 1,1 0-1,0 0 0,-1 1 0,1-1 0,0 0 0,0 0 1,0 0-1,0-1 0,-1 1 0,1 0 0,0-1 0,1 1 1,-1-1-1,0 0 0,0 0 0,2 0-2,5 1 1,0-1 0,1 0 0,-1-1 0,0 0-1,4-1 0,4-2-45,0-1-1,0-1 0,-1 0 1,0-1-1,0-1 0,4-3 46,10-7-379,-1-1 0,18-16 379,-40 30-92,0-1 0,-1 1 0,0-1 0,0-1 0,0 1 0,-1-1 0,4-5 92,-29 43 344,4-9 146,2 2 0,-3 7-490,13-24 71,1 0 0,-1 0 0,2 1 0,-1-1 0,1 1 0,1 0 0,-1 0 0,1 0 0,1-1 0,-1 7-71,1-11 8,1 1 0,0-1 1,-1 0-1,1 0 0,0 0 0,0 0 0,0 0 1,1 0-1,-1 0 0,1 0 0,0 0 1,0-1-1,0 1 0,0-1 0,0 1 1,0-1-1,1 0 0,-1 0 0,1 0 0,0 0 1,-1 0-1,1-1 0,0 1 0,0-1 1,0 1-1,2-1-8,7 3 16,0 0 1,1-1-1,-1-1 0,1 0 1,0-1-1,2 0-16,5-1 7,1-1 0,-1 0-1,1-1 1,-1-2 0,0 0 0,0-1 0,0-1-1,-1-1 1,17-8-7,-27 11-66,1-1 0,-1 0-1,0-1 1,-1 0 0,0 0 0,0-1-1,0 0 1,-1-1 0,1 0 0,-2 0-1,1 0 1,4-9 66,-7 9-103,0 0 0,-1 0 1,1 0-1,-2-1 0,1 1 0,-1-1 0,0 0 0,-1 0 0,0 0 1,-1 0-1,0 0 0,0 0 0,0 0 0,-3-7 103,2 10-62,-9-41-163,10 45 255,-1 0-1,0 0 1,1-1 0,-1 1 0,0 0 0,-1 0 0,1 0 0,0 0 0,0 0 0,-1 1 0,1-1-1,-1 0 1,0 1 0,0-1 0,1 1 0,-1-1 0,0 1 0,-1-1-30,2 2 24,0 0 1,1 0 0,-1 0-1,0 0 1,0 0-1,0 0 1,0 0 0,0 0-1,0 0 1,0 0-1,0 0 1,0 0 0,0 1-1,0-1 1,0 0-1,0 1 1,0-1 0,1 1-1,-1-1 1,0 1-1,0-1 1,0 1-1,1 0 1,-1-1 0,0 1-1,1 0 1,-1 0-1,1-1 1,-1 1 0,1 0-1,-1 0 1,1 0-1,-1 0 1,1 0 0,0 0-1,-1-1 1,1 2-25,-10 38 341,8-31-315,1 0 0,0-1 0,0 1 1,1 0-1,1 0 0,-1 0 0,3 8-26,-3-14 0,1-1 0,0 1-1,0 0 1,0-1 0,0 1-1,0-1 1,1 1 0,-1-1-1,1 0 1,-1 0 0,1 0-1,0 0 1,0 0 0,0 0-1,0 0 1,0 0 0,0-1 0,1 1-1,-1-1 1,0 0 0,1 1-1,-1-1 1,1 0 0,0-1-1,-1 1 1,1 0 0,0-1-1,0 1 1,4 0-2,0-1 0,0 0 0,1 1-1,-1-2 1,0 1 0,0-1-1,0-1 1,0 1 0,0-1-1,0 0 1,0-1 0,-1 1 0,3-2 2,-5 2-2,-1 0 1,1-1-1,0 1 1,-1-1 0,0 1-1,1-1 1,-1 0 0,0 0-1,-1-1 1,1 1 0,-1-1-1,1 1 1,-1-1-1,0 0 1,0 1 0,0-1-1,-1 0 1,0 0 0,1-1-1,-1 1 1,-1 0-1,1 0 1,0-2 1,-1 5-6,0-1 1,0 1-1,-1-1 0,1 1 1,0-1-1,0 1 0,-1-1 0,1 1 1,-1 0-1,1-1 0,-1 1 0,1 0 1,-1-1-1,0 1 0,0 0 1,0 0-1,0-1 0,0 1 0,0 0 1,0 0-1,0 0 6,-1-1-1,-1 1 0,1-1 0,0 1 0,-1 0 1,0 0-1,1-1 0,-1 2 0,0-1 0,1 0 0,-1 0 0,0 1 0,0 0 1,2-6 75,2 6-89,-1 0 0,0-1 0,0 1 1,0 0-1,0-1 0,1 1 1,-1 0-1,0 0 0,0-1 0,0 1 1,0 0-1,0-1 0,0 1 1,0 0-1,0-1 0,0 1 1,0 0-1,0-1 0,0 1 0,0 0 1,-1 0-1,1-1 0,0 1 1,0 0-1,0-1 0,0 1 0,0 0 1,-1 0-1,1-1 0,0 1 1,0 0-1,0 0 0,-1-1 1,1 1-1,0 0 0,0 0 0,-1 0 1,1-1-1,0 1 0,-1 0 1,1 0-1,0 0 0,0 0 0,-1 0 1,1 0-1,0 0 0,-1 0 1,1 0-1,0 0 14,-2-1-4,0 1-1,0 0 1,0 0-1,0 1 1,1-1-1,-1 0 1,0 1-1,0-1 1,0 1-1,1-1 1,-1 1 0,0 0-1,1 0 1,-1-1-1,0 1 1,1 0-1,-1 1 1,1-1-1,0 0 1,-1 1 4,-2 3 45,1 1 0,0 0 0,0 0 0,0 0 0,1 0 0,-2 6-45,2-7 11,-2 6 26,0 1 1,1 0-1,0 0 0,0 1 1,1-1-1,1 1 0,0-1 1,1 8-38,0-17 4,0-1 0,1 0 0,-1 0 0,0 0 0,1 0 0,-1 0 0,1 0 0,0 0 0,0 0 0,0 0 0,0 0 0,0-1 0,0 1 0,0 0 0,0 0 0,1-1 0,-1 1 0,1-1 0,-1 1 0,1-1 0,0 0 0,-1 0 0,1 1 0,0-1 0,0-1 0,0 1 0,0 0 0,0 0 0,0-1 0,0 1 0,0-1 0,0 1 0,0-1-1,0 0 1,0 0 0,0 0 0,1 0-4,10-1-10,-1 0 0,1-2-1,-1 1 1,0-1 0,12-5 10,-10 4-36,22-8-52,-11 3-15,1 2 0,24-4 103,-47 10 2,-1 1-1,0-1 1,1 1-1,-1 0 1,0 0-1,1 0 1,-1 0-1,0 0 1,1 0-1,-1 1 1,0-1-1,1 1 0,-1 0 1,0 0-1,0 0 1,0 0-1,1 0 1,-1 0-1,0 0 1,-1 1-1,1-1 1,0 1-1,0-1 1,-1 1-1,1 0 1,-1-1-1,1 1 0,-1 0 1,0 0-1,1 0 1,-1 1-1,0-1 1,0 0-1,-1 0 1,1 0-1,0 1 1,-1 1-2,1 3 16,0 1 0,0-1 0,-1 0 0,0 1 0,-1-1 1,0 0-1,0 1 0,0-1 0,-1 0 0,0 0 0,-3 5-16,-6 12 23,-1-1 0,0-1-1,-2 0 1,-1 0 0,-1-2-1,-1 0 1,-7 6-23,22-23 3,-30 25 24,32-28-25,-1 1 1,1-1-1,-1 1 0,1-1 1,-1 1-1,0-1 0,1 1 1,-1-1-1,0 0 0,1 1 1,-1-1-1,0 0 0,1 0 1,-1 0-1,0 1 0,0-1 1,1 0-1,-1 0 0,0 0 1,0 0-1,1 0 0,-1 0 1,0-1-1,1 1 0,-1 0 1,0 0-1,0 0 0,1-1 1,-1 1-1,0 0 0,1-1 1,-1 1-1,0 0 0,1-1 1,-1 1-1,1-1 0,-1 1 1,1-1-1,-1 0 0,1 1 1,-1-1-1,1 1 0,0-1 1,-1 0-1,1 1 0,-1-1-2,0-4-10,0 1 0,-1-1-1,1 0 1,1 1 0,-1-1-1,1 0 1,0 1 0,0-1-1,0 0 1,1 1 0,-1-1-1,1 0 1,0 1 0,0-1-1,1 1 1,0-1-1,0 1 1,0 0 0,0 0-1,1-1 11,0-1-21,2 0 0,-1 0-1,1 0 1,0 0-1,0 1 1,1 0-1,-1 0 1,1 1 0,0-1-1,0 1 1,1 0-1,2-1 22,23-7-2,0 1 0,0 1-1,1 2 1,10-1 2,-14 3-80,1 0 1,-1-3-1,0 0 0,-1-2 0,9-5 80,-32 14 20,-1 0 0,1-1 0,-1 0 0,0 0 0,0 0 0,0 0 0,0-1 0,0 0 0,-1 0 0,0 0 0,0 0 0,0 0 0,0 0 0,-1-1 0,1 0 0,-1 1 0,0-1 0,-1 0 0,1 0 0,-1 0 0,0 0 0,0 0 0,-1 0 0,1 0 0,-1-1 0,0 1 0,0 0 0,-1 0 0,0 0 0,0 0 0,0 0 0,0 0 0,-1 0 0,0 0-20,0 1 1209,4 12-853,6 18-279,-3-17-73,0 1 0,0-1 0,1 0 0,0 0 0,1 0 0,0-1-1,5 4-3,-6-6 1,0-1 0,0-1-1,0 1 1,1-1 0,0-1-1,0 1 1,0-1 0,0 0-1,1-1 1,-1 1 0,3-1-1,-1 0 5,1 0-1,0-1 1,0 0 0,0-1-1,0 0 1,0 0 0,-1-1 0,1 0-1,0-1 1,0 0 0,3-2-5,-8 3 0,0-1 0,-1 0 0,1 0 0,-1 0 0,1-1 0,-1 0 0,0 0 0,0 0 0,0 0 0,0 0 0,0-1 1,-1 0-1,0 0 0,1 0 0,-2 0 0,1 0 0,0-1 0,-1 1 0,0-1 0,0 0 0,0 1 0,1-6 0,-2 2-4,1 0 0,-1 0-1,0 0 1,-1 0 0,0 0 0,-1 0-1,1 0 1,-1 0 0,-2-4 4,-2-8 107,-1 0 0,-1 1 0,0 0-107,6 60 571,8 30-391,4 0 1,12 40-181,-5-28 109,2 44-109,8 442 40,-28-565-39,1 6-5,-1-1-1,-1 0 0,1 1 1,-3 5 4,3-13 3,0 0 1,-1 0 0,0 0-1,1 0 1,-1-1 0,0 1-1,0 0 1,0 0-1,0-1 1,0 1 0,-1 0-1,1-1 1,0 1 0,-1-1-1,1 1 1,-1-1 0,0 0-1,1 0 1,-1 0-1,0 0 1,-1 1-4,-2 0 43,0 0 0,0-1-1,0 1 1,0-1 0,-1 0 0,1-1 0,0 1-1,0-1 1,-1 0 0,1 0 0,0-1-1,0 1 1,0-1 0,-1 0 0,1-1 0,-4-1-43,5 2 23,1-1 0,-1 0 1,0 0-1,1-1 0,0 1 1,-1-1-1,1 0 0,0 1 1,0-1-1,0-1 0,1 1 1,-1 0-1,1-1 1,0 1-1,0-1 0,0 0 1,0 0-1,1 1 0,-1-1 1,1 0-1,0-3-23,-2-6 5,1 0 0,1 0-1,0-1 1,1 1 0,1 0 0,0-6-5,15-81-57,-15 97 56,9-42-53,3 0 0,1 1 0,3 1 1,2-3 53,86-166-848,-101 205 796,13-24-244,1 1 1,2 0-1,22-25 296,-29 40-31,1 0 1,1 1-1,0 0 0,0 1 0,2 1 0,-1 0 0,10-4 31,-21 14 1,0 0 1,0 1-1,0 0 1,0-1-1,1 1 1,-1 1-1,0-1 1,1 1-1,-1 0 0,0 0 1,1 1-1,-1 0 1,0 0-1,0 0 1,0 0-1,3 2-1,6 1 3,-2 1 0,1 1 0,-1 0 0,0 0 1,9 7-4,12 13 46,0 1 1,-3 2 0,20 23-47,-32-33 9,-16-17-7,2 2 3,0 0 0,0 0 1,0 0-1,-1 1 0,0-1 0,0 1 1,0 0-1,1 2-5,-5-8 8,-1 0 0,1 1 0,0-1 0,0 0 0,0 0 0,0 0 0,1-1 0,-1 1 0,0 0 0,0 0 0,1 0 0,-1 0 0,0-1 0,1 1 0,-1 0 0,1-1 0,0 1-8,-3-11-4,0-1 1,2 1-1,-1 0 0,2-1 0,-1 1 1,2-1-1,0 1 0,1-6 4,-2 15-1,1-7-5,1 0-1,0 0 0,1 0 1,-1 0-1,2 0 1,-1 1-1,3-4 7,-4 9-2,1 0-1,-1-1 1,1 1 0,0 0-1,0 0 1,1 0 0,-1 1-1,1-1 1,-1 1 0,1 0 0,0 0-1,1 0 1,-1 0 0,1 0 2,-3 2 0,1 0 0,-1 0 0,1 1 0,-1-1 0,1 0 0,-1 1 0,1-1 0,-1 1 0,1 0 0,0 0 0,-1 0 0,1 0 0,-1 1 0,1-1 0,0 0 1,-1 1-1,2 0 0,0 1 0,0 0 0,0 0 0,0 0 0,0 1 1,-1-1-1,1 1 0,-1 0 0,1 0 0,-1 0 1,0 1-1,5 6 0,0 1 0,0 0 0,-1 0 0,-1 1 0,0 0 1,2 7-1,-2-3-3,-1 1 0,-1 0 0,1 7 3,9 37 49,-3-92 784,-5 19-830,1-1-1,0 1 1,1 0 0,0 1-1,1 0 1,0 0 0,0 0-1,4-1-2,-5 5 2,-4 2-3,0 1 0,1-1 1,0 1-1,0 0 0,0 1 1,0-1-1,0 1 0,1 0 1,0 1-1,-1-1 0,1 1 1,0 0-1,0 0 0,1 1 1,-1 0-1,0 0 0,0 0 1,3 1 0,-4 1-9,1-1 1,-1 1 0,1 0 0,-1 1 0,1 0 0,-1 0 0,1 0 0,-1 0 0,0 1 0,0 0 0,-1 0 0,1 0 0,0 0 0,-1 1 0,0 0 0,0 0-1,0 0 1,0 1 8,27 41-415,-26-36 8,1-1-1,0 1 0,1-1 1,6 6 407,-13-15-19,0 1 0,0-1 0,1 0-1,-1 1 1,0-1 0,1 0 0,-1 1 0,0-1 0,1 0 0,-1 0 0,1 1 0,-1-1 0,0 0 0,1 0 0,-1 0 0,1 1 0,-1-1 0,1 0 0,-1 0 0,0 0 0,1 0 0,-1 0 0,1 0-1,-1 0 1,1 0 0,-1 0 0,1 0 0,-1 0 0,1 0 0,-1 0 0,0-1 0,1 1 0,-1 0 0,1 0 0,-1 0 0,1-1 0,-1 1 0,0 0 0,1 0 0,-1-1 0,0 1 0,1 0 0,-1-1 0,0 1-1,1 0 1,-1-1 0,0 1 0,0-1 0,1 1 19,9-28-65,-7 17 49,-1 3 86,1 0 1,0 1-1,1-1 1,0 0 0,0 1-1,0 0 1,1 0-1,0 0 1,0 1-1,1 0 1,0 0 0,4-3-71,-9 8 39,1 0 1,-1 1 0,1-1 0,-1 1-1,0-1 1,1 1 0,-1 0 0,1-1 0,-1 1-1,1 0 1,-1 0 0,1 0 0,-1 0-1,1 1 1,-1-1 0,1 0 0,-1 1-1,1-1 1,-1 1 0,1-1 0,-1 1 0,0-1-1,1 1 1,-1 0 0,0 0 0,0 0-1,0 0 1,1 0 0,-1 0 0,0 0-40,5 5 105,0 0 0,0 1 0,-1 0 0,4 4-105,-7-8 15,8 13 67,0 1 0,-1 0 0,-1 1 0,0 0 0,-2 0 0,0 0 0,-1 1 0,1 6-82,2 19 67,-2 1 0,-2-1 0,-2 4-67,-1 53 64,-6 36-64,1-84 9,-3 1-1,-2-1 1,-8 20-9,14-61 0,3-10 1,0 1 0,-1-1 0,1 1 0,-1-1 0,1 1 0,-1-1 0,0 0 0,0 1 0,0-1-1,0 0 1,-1 0 0,1 0 0,0 0 0,-1 0 0,0 0 0,1 0 0,-1 0 0,0-1 0,0 1 0,0-1 0,-1 1-1,1-1 4,1-1 0,0 0 0,-1 0 0,1 0 0,0 0 0,-1 0 0,1-1 0,-1 1 0,1 0 0,0-1 0,-1 1 0,1-1 0,0 1 0,0-1 0,0 0 0,-1 1 0,1-1 0,0 0 0,0 0 0,0 0 0,0 0 0,0 0 0,0 0 0,0 0 0,1 0 0,-1 0 0,0 0 0,1-1-4,-4-3 21,0-1-1,1 0 1,0 0-1,0 0 1,-1-5-21,-2-8 23,2-1-1,0 1 1,1-1 0,1 1 0,1-20-23,2-31 0,4-4 0,-2 27-16,1-13-14,-1-5-174,2 0-1,4 1 1,11-44 204,-15 90-27,0 0-1,1 1 0,0 0 0,2 0 0,0 0 0,1 1 1,0 0-1,1 1 0,1 0 0,1 1 0,0 0 0,1 0 1,0 2-1,1 0 0,5-4 28,-9 10-35,1 1-1,-1 0 1,1 0 0,-1 1 0,1 0-1,0 1 1,1 0 0,-1 1-1,0 1 1,1-1 0,-1 2-1,1 0 1,-1 0 0,1 1-1,-1 0 1,1 1 0,3 1 35,-13-3-37,0 1-1,0-1 1,0 1 0,0-1-1,0 1 1,-1 0 0,1-1-1,0 1 1,0 0 0,-1 0-1,1 0 1,0 0 0,-1 1-1,1-1 1,-1 0 0,0 1-1,1 0 38,-1-1-18,-1 0 0,0 0-1,1 0 1,-1 0 0,0 0-1,0 0 1,0 0 0,1 0 0,-1 0-1,0 0 1,0 0 0,-1 0-1,1 0 1,0 0 0,0 0-1,0 0 1,-1 0 0,1 0-1,0 0 1,-1 0 0,1 0-1,-1-1 1,1 1 18,-5 6-22,0-1 1,0 1-1,-1-2 0,1 1 0,-1 0 0,0-1 1,-2 1 21,-22 16 72,0-1 0,-2-2 0,0-1 0,-1-1 0,-1-2-72,24-10 18,6-4-5,-1 1 1,1 0-1,0 0 1,0 0 0,0 1-1,0-1 1,0 1-1,0 0 1,-1 2-14,5-5 2,0 1 1,-1-1 0,1 0 0,0 0-1,0 1 1,-1-1 0,1 1 0,0-1-1,0 0 1,0 1 0,0-1-1,0 0 1,0 1 0,-1-1 0,1 1-1,0-1 1,0 0 0,0 1 0,0-1-1,0 0 1,1 1 0,-1-1-1,0 1 1,0-1 0,0 0 0,0 1-1,0-1 1,0 0 0,1 1 0,-1-1-1,0 0 1,0 1 0,0-1-1,1 0 1,-1 1 0,0-1 0,1 0-1,-1 0 1,0 1 0,1-1-1,-1 0-2,17 9 70,-15-9-58,21 8-17,0-2 0,0-1 1,1-1-1,0-1 0,0-1 0,0-1 0,0-1 1,-1-1-1,1-1 0,0-1 0,0-2 0,-1 0 0,21-8 5,-32 9-122,1 0 0,-1-2-1,0 1 1,-1-2 0,1 1-1,-1-2 1,-1 0 0,1 0-1,-1 0 1,3-5 122,-6 5-67,0-1-1,-1 1 1,0-1 0,0 0 0,-1-1-1,-1 1 1,1-1 0,-1 0 0,-1 0-1,0-1 1,0 1 0,-1-1 0,-1-2 67,2-13-42,-1-1 0,-2 0 1,-2-25 41,-14-83-34,10 98 7,-40-319 1761,46 355-1659,0-1 1,0 1-1,0 0 1,0-1-1,0 1 0,-1 0 1,1-1-1,0 1 1,-1 0-1,1-1 0,-1 1 1,1 0-1,-1 0 1,0-1-1,0 1 0,1 0 1,-1 0-1,0 0 0,0 0 1,-1-1-76,2 2 21,-1 0 0,1 0 0,0 0 0,0 0 0,-1 0 0,1 1 0,0-1 0,0 0 0,-1 0 0,1 0 0,0 0 0,0 0 0,-1 0-1,1 1 1,0-1 0,0 0 0,-1 0 0,1 0 0,0 1 0,0-1 0,0 0 0,0 0 0,-1 0 0,1 1 0,0-1 0,0 0 0,0 0 0,0 1 0,0-1 0,0 0-21,-4 18-5,3 5 8,1 0-1,1-1 1,1 1-1,1-1 0,1 1 1,6 17-3,13 34 0,13 25 0,-12-35 1,-4-8 12,-2 1 0,-3 1-1,-3 0 1,-1 12-13,-7-38-45,-2 0-1,-1 0 1,-1 0-1,-2 0 1,-2 0-1,0 0 1,-2-1-1,-8 21 46,11-39-137,-8 23-754,10-35 721,0 1 0,1 0 1,-1 0-1,0 0 0,0 0 0,-1-1 1,1 1-1,0 0 0,0-1 1,-1 1-1,1-1 0,-1 0 0,1 1 1,-1-1-1,0 0 170,-13 0-955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5:58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0 727 6977,'23'-8'859,"1"1"0,0 1 0,0 1 0,16 0-859,98-5-927,-65 7 718,67-3-790,-114 5 724,0 3 1,0 0 0,0 1-1,0 2 275,-23-5-19,0 0-1,-1 1 0,1-1 1,-1 1-1,1 0 1,0 0-1,-1 0 0,1 0 1,-1 0-1,0 1 1,1-1-1,-1 1 1,0-1-1,0 1 0,0 0 1,0 0-1,0 0 1,-1 0-1,1 0 0,0 0 1,-1 0-1,0 1 1,1 0 19,-1 1 18,0 1 1,-1 0 0,1-1-1,-1 1 1,0 0 0,-1-1-1,1 1 1,-1 0 0,0-1-1,-1 3-18,-1 12 143,3-18-133,-1 1 0,1 0 0,0-1 0,0 1 0,0 0 0,0 0 1,0-1-1,0 1 0,0 0 0,1-1 0,-1 1 0,0 0 0,1-1 0,0 1 0,-1 0 1,1-1-1,0 1 0,0-1 0,0 1 0,0-1 0,0 0 0,0 1-10,1 0 4,0-1 0,0 0 0,0 0 0,0 0 1,0 0-1,0 0 0,0-1 0,0 1 0,0-1 0,0 1 0,0-1 0,1 0 0,-1 0 0,0 0 0,2 0-4,6-1-64,1 0 0,0-1 0,-1 0 1,1-1-1,-1 0 0,6-3 64,17-8-1168,1-1 1,29-20 1167,-50 27-380,0 0-1,-1-1 1,0-1 0,0 0-1,-1 0 1,0-1 0,9-13 380,-20 23 0,1 0 1,0-1-1,0 1 1,-1 0-1,1-1 1,0 1-1,-1-1 1,0 1-1,1-1 1,-1 1-1,0-2 0,0 3 15,1-1 0,-1 1 0,0 0 0,0-1 0,0 1 0,-1-1 0,1 1 0,0-1 0,0 1 0,0 0 0,0-1 0,0 1 0,0 0 0,-1-1 0,1 1 0,0 0 0,0-1 0,0 1 0,-1 0 0,1-1 0,0 1 0,0 0 0,-1-1 0,1 1 0,0 0 0,-1 0 0,1-1 0,0 1 0,-1 0 0,1 0 0,-1 0 0,1 0 0,0 0 0,-1-1 0,1 1 0,-1 0-15,-3 0 140,0 1 0,0-1-1,-1 1 1,1 0 0,0 0-1,0 0 1,0 1 0,0-1-1,1 1 1,-1 0 0,0 0-1,1 1 1,-1-1-140,-49 37 1336,51-37-1290,-7 5 158,-1 2-1,2-1 0,-1 1 1,1 0-1,0 1 0,1 0 1,-3 6-204,9-14 26,-1 1 1,1 0-1,0 0 0,0 0 1,0 0-1,0 0 0,0 0 1,1 0-1,-1 0 0,1 0 1,0 0-1,0 0 1,0 0-1,1 3-26,0-3 7,-1-1 0,1 0 0,0 1 0,1-1 0,-1 0-1,0 1 1,1-1 0,-1 0 0,1 0 0,0 0 0,0 0 0,-1-1 0,1 1 0,0 0 0,1-1 0,-1 1 0,0-1-1,0 0 1,1 0 0,0 1-7,8 2 16,0-1-1,0 0 1,1 0-1,-1-1 1,0 0-1,1-1 1,0-1-1,-1 0 1,1 0-1,-1-1 1,4-1-16,36-5 53,46-14-53,-90 19 0,40-9 12,0-2 0,0-3 0,-1-1-1,-1-2 1,14-10-12,-50 24 8,-1 0 1,0-1-1,0 0 1,0 0-1,0-1 0,-1 0 1,0 0-1,5-7-8,-9 9 13,0 0 0,0 1 0,-1-1 0,1-1 0,-1 1 0,-1 0-1,1 0 1,-1-1 0,1 1 0,-2-1 0,1 1 0,-1-1 0,1 1 0,-2-1 0,1 1-1,-1-6-12,-7-22 57,0 1 0,-2 0 0,-2 1 0,-1 0 0,-10-18-57,-8-19 25,-4-22 366</inkml:trace>
  <inkml:trace contextRef="#ctx0" brushRef="#br0" timeOffset="1.434">1426 222 10477,'40'77'12,"24"69"-12,-44-94 3,-3 0 0,-2 1 0,-2 1 0,-3 0 0,-2 0 0,-2 1 0,-3 1-3,-1-27-43,-1-22-123,0 1 1,-1-1-1,1 1 1,-2-1 0,1 1-1,-1-1 1,0 1-1,0-1 1,-3 7 165,-3-9-1362,-5-6 523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0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96 7009,'5'-4'195,"1"1"0,-1 0 0,0 0 0,1 1 0,-1-1 0,1 1 0,0 0 0,0 1 0,0-1-1,0 1 1,0 0 0,0 1 0,0-1 0,0 1 0,1 1-195,9-2 92,334-34-1784,-121 10-1044,-176 20 1847,29 3 889,-80 2 46,0 0 1,0 0-1,0 0 1,-1 0-1,1 1 1,0-1-1,0 0 1,0 1-1,-1-1 1,1 1 0,0 0-1,-1 0 1,1 0-1,-1-1 1,1 1-1,0 1 1,-1-1-1,1 0-46,-1 0 54,-1 1-1,1-1 1,-1 0 0,1 0-1,-1 0 1,1 0-1,-1 1 1,1-1-1,-1 0 1,0 1 0,0-1-1,0 0 1,0 1-1,0-1 1,0 0-1,0 0 1,0 1 0,0-1-1,-1 1-53,-1 7 293,-2 0 0,1 0-1,-1-1 1,0 0 0,-1 1 0,-2 1-293,-2 5 269,5-8-136,0 0 0,1 1 1,-1 0-1,2-1 0,-1 1 1,1 0-1,-1 6-133,3-11 11,-1-1 0,1 1 1,1-1-1,-1 1 0,0 0 1,0-1-1,1 1 0,0-1 0,-1 1 1,1-1-1,0 1 0,0-1 1,0 0-1,1 1 0,-1-1 1,0 0-1,1 0 0,0 0 0,-1 0 1,1 0-1,0 0 0,0 0 1,0-1-1,0 1 0,0-1 0,1 1-11,5 2 10,0 1-1,0-1 0,1-1 0,-1 1 0,1-2 0,0 1 0,-1-1 1,1 0-1,1-1-9,21 2-51,0-1-1,2-2 52,-29 0-12,55 0-998,0-4 0,0-1 0,53-14 1010,-34 0-968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0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11 5641,'-8'-10'2729,"10"22"-809,10 18-1376,37 24-744,15 5-528,26-1 464</inkml:trace>
  <inkml:trace contextRef="#ctx0" brushRef="#br0" timeOffset="1">748 122 7970,'-53'19'2744,"4"35"-2496,9 20-160,20-4-168,18-6-64,15-17-136,11-11 0,27-10-56,8-7-80,35-12-832,13-7 832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2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0 747 4041,'0'-2'1001,"0"2"-945,0-1 0,0 1 0,0-1-1,0 0 1,1 1 0,-1-1 0,0 1 0,0-1 0,0 1 0,1-1 0,-1 0 0,0 1 0,1-1 0,-1 1 0,0-1 0,1 1 0,-1 0-1,1-1 1,-1 1 0,1-1 0,-1 1 0,1 0 0,-1-1 0,1 1-56,29-35 43,-22 25-37,2-2 9,-1 0-1,0-1 0,0-1 0,-1 0 0,-1 0 1,0 0-1,-1-1 0,-1 1 0,3-16-14,-2-4 34,-1 0 0,-2-1 0,-2 1 0,-1-1-1,-4-30-33,-9-42 283,-9-22-283,14 90 114,3 18 148,5 21-257,0 0-1,0 0 1,0 0 0,0 0 0,0-1 0,0 1 0,0 0 0,0 0 0,0 0 0,0 0 0,0 0 0,0 0-1,0 0 1,0-1 0,-1 1 0,1 0 0,0 0 0,0 0 0,0 0 0,0 0 0,0 0 0,0 0 0,0 0-1,0 0 1,0 0 0,0-1 0,-1 1 0,1 0 0,0 0 0,0 0 0,0 0 0,0 0 0,0 0 0,0 0-1,-1 0 1,1 0 0,0 0 0,0 0 0,0 0 0,0 0 0,0 0 0,0 0 0,0 0 0,-1 0 0,1 0-1,0 0 1,0 0 0,0 0 0,0 1 0,0-1 0,0 0 0,0 0 0,0 0 0,-1 0 0,1 0 0,0 0-1,0 0 1,0 0-5,-9 31 300,6-22-334,-3 24 29,1-1-1,1 1 1,2 0-1,2 0 1,0 1-1,3 0 6,4 33 0,2 1 0,11 29 0,40 126 0,0 6 0,-46-165-1,-4-12-2,3 0 0,1-2 0,12 24 3,-26-73 0,0-1-1,0 0 0,0 0 1,1 1-1,-1-1 1,0 0-1,0 0 0,0 1 1,0-1-1,0 0 0,1 0 1,-1 0-1,0 1 0,0-1 1,0 0-1,1 0 0,-1 0 1,0 0-1,0 1 1,0-1-1,1 0 0,-1 0 1,0 0-1,0 0 0,1 0 1,-1 0-1,0 0 0,0 0 1,1 0-1,-1 0 0,0 0 1,1 0-1,-1 0 1,0 0-1,0 0 0,1 0 1,-1 0-1,0 0 0,1 0 1,10-10-12,7-19-8,32-82-355,-4-3-1,-3-10 376,-35 100-49,-2 9 33,-1 0-1,-1-1 1,-1 1 0,0-1 0,0-10 16,-3 22 7,0 1 0,0 0 0,0-1 0,0 1 1,-1 0-1,0-1 0,1 1 0,-1 0 0,-1-1 0,1 1 0,0 0 0,-1 0 1,0-1-8,0 2 11,1 0 1,-1 0 0,0 1 0,0-1 0,1 1 0,-1-1 0,0 1 0,0 0 0,0 0-1,-1 0 1,1 0 0,0 0 0,0 0 0,0 1 0,-1-1 0,1 1 0,0-1 0,-1 1-1,1 0 1,-1 0 0,1 0-12,-22 2 52,0 0-1,0 2 1,1 1-1,0 1 1,0 0 0,-21 10-52,30-9-30,14-7 29,0 0 0,0 0-1,0 0 1,0 0 0,0 0 0,1 0 0,-1 0 0,0 0-1,0 0 1,0 0 0,0 0 0,0 0 0,0 0 0,0 0-1,0 0 1,0 0 0,0 0 0,0 0 0,0 0-1,0 0 1,0 0 0,0 0 0,0 0 0,0 0 0,0 0-1,0 0 1,0 0 0,0 0 0,0 0 0,0 0 0,0 0-1,0 1 1,0-1 0,0 0 0,0 0 0,0 0 0,0 0-1,0 0 1,0 0 0,0 0 0,0 0 0,0 0 0,0 0-1,0 0 1,0 0 0,0 0 0,0 0 0,0 0-1,0 0 1,0 0 0,0 0 0,0 1 0,0-1 1,25-6-82,44-21-490,18-13 572,54-22-707,-116 52 553,1 2 1,0 1-1,0 0 1,15 0 153,-36 6 4,0 1 0,0-1 0,-1 1 0,1 0 1,0 0-1,0 1 0,0-1 0,-1 1 0,1 0 0,0 0 1,-1 1-1,1-1 0,-1 1 0,1 0 0,-1 1 1,0-1-1,0 0 0,0 1 0,0 0 0,0 0 1,-1 0-1,1 1 0,-1-1 0,0 1 0,0 0 1,0 0-1,-1 0 0,1 0 0,-1 0 0,0 1 1,0-1-1,0 1 0,-1-1 0,0 1-4,17 54 862,-16-59 1053,-1-9-822,0-11-1053,-1-1-1,0 0 0,-2 0 1,-1 1-1,0-1 0,-5-14-39,5 27 0,1 1 0,-1 1-1,-1-1 1,0 0-1,1 1 1,-2-1-1,1 1 1,-1 1 0,0-1-1,0 0 1,-5-3 0,-5-3-4,-1 1 0,-1 0 0,-8-4 4,19 12 0,-4-4-3,-1 1-1,0 1 1,-1 0-1,0 1 4,9 3 0,-1-1-1,1 2 1,-1-1-1,1 0 1,-1 1-1,1-1 1,-1 1-1,0 0 1,1 1-1,-1-1 1,0 0 0,1 1-1,-1 0 1,1 0-1,-2 1 1,3-2 0,1 1 0,0-1 0,0 1 0,0 0 0,-1 0 0,1 0 0,0 0 0,0 0 0,0 0 0,0 0 0,1 0 0,-1 0 1,0 0-1,0 0 0,0 0 0,1 1 0,-1-1 0,1 0 0,-1 1 0,1-1 0,0 0 0,-1 1 0,1-1 0,0 0 0,0 1 0,0-1 0,0 1 0,0 1 0,0-1 1,1 1-1,-1-1 1,1 1-1,-1-1 0,1 1 1,0-1-1,0 1 1,0-1-1,0 0 1,1 1-1,-1-1 0,1 0 1,1 2-1,2 1 0,1-1 0,1 0 0,-1 0 0,0 0 0,1-1 0,0 0 0,-1 0 1,1 0-1,1-1 0,-1 0 0,0-1 0,0 1 0,5-1 0,33 2-1,0-2 0,0-1 0,-1-3 0,39-7 1,-31 3-2,0 2 0,0 3 1,25 3 1,-71-1-1,0 0 1,1 1-1,-1 0 0,0 0 1,0 1-1,-1 0 1,1 0-1,0 0 0,0 1 1,-4-1 1,1-1-1,-1 1 0,1 0 0,-1 1 1,0-1-1,0 0 0,0 1 1,0-1-1,0 1 0,0-1 0,-1 1 1,1 0-1,-1 0 0,0-1 1,0 1-1,0 0 0,0 0 0,0 1 1,0 1-1,0 8 1,0 0 0,-1 0 0,0 0 0,-1 1-1,-1 0 2,2 0 0,0 0-1,1 0 1,0 0 0,3 9-2,-4-20 0,1 0 0,0 0 0,0 0 0,1 0 1,-1 0-1,1 0 0,-1 0 0,1 0 0,0-1 0,0 1 1,0 0-1,0-1 0,0 0 0,1 0 0,-1 0 0,1 0 1,-1 0-1,1 0 0,0 0 0,0-1 0,0 0 0,0 1 1,0-1-1,0 0 0,0 0 0,0-1 0,6 2-3,1-1 0,-1-1 0,0 1 0,0-2 0,0 1 0,0-1 0,0 0 0,0-1 0,0 0 0,0-1 3,18-5-41,0-2-1,15-8 42,19-13-176,-2-3 0,-1-2 0,41-35 176,-62 42-142,-2-2 0,12-15 142,-44 43-4,-1 0 0,1 1 0,-1-1 0,1 0 1,-1-1-1,0 1 0,1-2 4,-3 5 0,0 0 1,0 0 0,0-1-1,0 1 1,0 0-1,0 0 1,1 0 0,-1-1-1,0 1 1,0 0-1,0 0 1,0 0 0,0-1-1,0 1 1,0 0-1,0 0 1,0-1 0,0 1-1,0 0 1,0 0-1,0-1 1,0 1 0,0 0-1,0 0 1,0 0-1,-1-1 1,1 1 0,0 0-1,0 0 1,0 0-1,0-1 1,0 1 0,0 0-1,-1 0 1,1 0-1,0-1 1,0 1 0,0 0-1,-1 0 1,1 0-1,0 0 1,0 0-1,0 0 1,-1 0 0,1-1-1,0 1 1,0 0-1,0 0 1,-1 0 0,1 0-1,0 0 1,0 0-1,-1 0 1,1 0 0,0 0-1,0 0 0,-7 3 23,0-1-1,1 1 1,0 0-1,0 0 1,0 1-1,0 0 1,0 0 0,1 0-1,-1 1 1,-3 5-23,-21 17 150,2 1 1,-21 27-151,37-39 35,0 0 1,0 2-1,2-1 0,0 1 1,1 1-1,-3 9-35,11-25 2,-1 1 0,1 0 0,0 0 0,0 0 0,0 0 0,1 0 0,-1 0 0,1 0 0,0 0 0,0 0 0,1 1 0,-1-1 0,1 0 0,0 0 0,0 0 0,0 1-2,1-3 0,0 1 0,-1 0 1,1 0-1,0-1 0,1 1 1,-1-1-1,0 1 0,1-1 0,-1 0 1,1 0-1,0 0 0,-1 0 1,1-1-1,0 1 0,0-1 1,0 0-1,1 1 0,-1-2 0,2 2 0,19 3-29,-1 0-1,1-2 0,-1-1 1,1-1-1,0 0 1,0-2-1,5-2 30,51-6-1446,34-11 1446,-15-2-1430,-15-3 559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3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1 893 6217,'0'0'105,"0"0"0,0 0-1,0 0 1,0 0-1,0 0 1,0 0 0,0 0-1,0 0 1,0 0-1,0 0 1,0 0 0,0 0-1,0 0 1,0 0-1,0-1 1,0 1 0,0 0-1,0 0 1,0 0-1,0 0 1,0 0 0,0 0-1,0 0 1,0 0 0,0 0-1,0 0 1,0 0-1,0 0 1,0 0 0,0-1-1,0 1 1,0 0-1,0 0 1,0 0-105,17-2 94,21-2-183,-11 0 63,0-1 1,0-1-1,-1-1 0,0-2 0,0-1 0,-1-1 0,0-1 0,-1-1 0,8-6 26,-19 10-131,-1-1 0,-1 0 0,1 0 0,6-10 131,-14 16-55,-1 0 1,0-1-1,0 1 1,0-1-1,-1 1 1,1-1-1,-1 0 1,0 0-1,-1 0 1,1 0-1,-1-1 1,0 1 0,0 0-1,0-3 55,-1 6-14,0 1-1,0-1 1,0 1 0,-1-1-1,1 0 1,0 1-1,0-1 1,-1 0 0,1 1-1,-1-1 1,0 1-1,1-1 1,-1 1 0,0 0-1,0-1 1,0 1-1,0 0 1,0-1 0,0 1-1,0 0 1,0 0-1,0 0 1,-1 0 0,1 0-1,0 0 1,-1 0-1,1 1 1,-1-1 0,1 0-1,-1 1 1,1-1-1,-3 0 15,-1 0-4,0 1-1,0-1 0,-1 1 0,1 0 1,0 0-1,0 1 0,-1-1 0,1 1 1,0 0-1,-3 1 5,-8 4 49,0 0 0,0 1 0,0 1 0,1 0 0,1 1 0,-1 1-1,1 0 1,1 1 0,0 1 0,1 0-49,-5 5 118,0 0 0,2 2 0,0-1 0,1 2 0,2 0 0,-1 1 0,1 3-118,8-15 33,0 0 0,0 1 1,1-1-1,0 1 0,1 0 0,0 0 0,1 0 1,0 0-1,0 0 0,1 0 0,1 1-33,-1-5 6,1 0-1,0 0 0,1 0 1,-1 0-1,1 0 0,0-1 1,1 1-1,-1-1 0,1 1 1,0-1-1,1 0 0,-1 0 1,1 0-1,0-1 0,0 1 1,1-1-1,-1 0 0,6 3-5,1 1-3,1-2-1,0 1 1,0-2 0,0 0-1,1 0 1,0-1-1,0-1 1,0 0-1,0 0 1,1-2-1,-1 0 1,1 0 0,7-1 3,14-2-108,0-1 0,0-2 0,0-1 0,22-7 108,-6-1-240,0-2 0,-2-2 0,0-2-1,-2-3 1,0-1 0,-1-3 0,-2-1 0,-1-2-1,3-6 241,-30 23 29,-1 0-1,-1-1 0,0 0 0,-1-1 1,-1-1-1,0 0 0,-1 0 0,-1-1 1,-1-1-1,0 1 0,2-10-28,-9 24 57,-1-1 0,0 1 0,0 0 0,0-1 0,-1 1 0,1-1 0,-1 0 0,0 1-1,0-1 1,0 1 0,0-1 0,-1 1 0,1-1 0,-1 1 0,0-1 0,0 1 0,0-1 0,-1 1 0,1 0-1,-1-1-56,1 3 33,0-1 0,0 1-1,0 0 1,-1 0 0,1 0-1,0 0 1,0 0-1,-1 0 1,1 1 0,-1-1-1,1 0 1,-1 1-1,1-1 1,-1 1 0,1-1-1,-1 1 1,1 0 0,-1-1-33,-1 1 31,-1 0 0,1 0 0,0 1 0,-1-1 0,1 1 0,0-1 0,0 1 0,-1 0 0,1 0 0,0 1 0,-2 0-31,-10 7 35,0 1-1,0 1 0,1 0 1,0 1-1,1 0 0,1 2 1,0-1-1,-3 5-34,-13 14 25,-41 40 13,-31 36-17,99-107-21,-7 8 0,1-1 0,0 2 0,1-1 0,0 1 0,-1 2 0,6-10 0,0 0-1,0 0 1,0 0-1,0 0 1,1 0-1,-1 1 0,1-1 1,-1 0-1,1 0 1,0 1-1,0-1 1,0 0-1,0 1 1,0-1-1,1 0 0,-1 0 1,1 1-1,-1-1 1,1 0-1,0 0 1,0 0-1,0 0 1,0 0-1,0 0 0,0 0 1,1 0-1,0 1 1,0-1 0,0 0-1,0-1 1,0 1-1,0-1 0,0 0 1,0 1-1,0-1 0,1 0 1,-1 0-1,0 0 1,0-1-1,1 1 0,-1-1 1,1 1-1,-1-1 1,1 0-1,-1 0 0,1 0 1,6 0-1,0-1-1,0 0 1,1-1-1,0 0 2,-9 2 0,15-4-3,0-1-1,0-1 1,-1 0 0,0-1-1,0 0 1,10-8 3,2-2-12,-2-2 0,0 0 0,2-5 12,-9 7-6,-1 0 0,-1-2 0,0 0 0,-1-1 0,-2 0 0,0-1 0,-1 0 0,-1-1 0,0-1 0,4-17 6,-7 13-3,-1 0-1,-1-1 1,-1 0-1,-1 0 1,-2 0 0,-1-1-1,-1 1 1,-2 0-1,-1-6 4,-5-19-111,-3 0 0,-1 1-1,-3 1 1,-21-48 111,31 87 54,0 1 0,0-1 0,-1 1 0,-1 1 0,1-1 1,-2 1-1,0 0-54,8 9 26,-1 1 0,0-1-1,1 0 1,-1 1 0,1-1 0,-1 0 0,0 1 0,0-1 0,1 1 0,-1-1 0,0 1 0,0 0 0,0-1 0,0 1 0,0 0 0,1 0-1,-1-1 1,0 1 0,0 0 0,0 0-26,0 0 14,0 0 0,1 1 0,-1-1-1,1 0 1,-1 0 0,1 1 0,-1-1 0,1 1-1,-1-1 1,1 0 0,-1 1 0,1-1 0,-1 1-1,1-1 1,0 1 0,-1-1 0,1 1 0,0-1 0,-1 1-1,1-1 1,0 1-14,-2 4 33,1 0 0,-1-1 0,1 1 0,0 0 0,0 4-33,1-8 0,-3 52 28,1 0 0,6 47-28,18 106-2,-9-116-2,3 0 1,9 13 3,-13-58-2,3-1 1,1-1 0,2 0-1,2-1 1,10 13 1,-26-49-1,0 1 0,1-1-1,-1 1 1,1-2 0,1 1-1,-1 0 1,1-1 0,2 2 1,-5-5-3,-1-1 0,1 1 0,-1-1 0,1 0 1,0 0-1,-1 0 0,1 0 0,0 0 0,0 0 1,0-1-1,0 0 0,0 1 0,0-1 1,0 0-1,0 0 0,-1-1 0,1 1 0,0 0 1,0-1-1,0 0 0,0 0 0,0 0 1,1 0 2,13-9-120,1 0 0,-2 0 0,1-2 0,-1 0 1,-1-1-1,13-13 120,2-1-311,29-26-597,-3-2 1,17-22 907,-60 57 437,-10 17 97,-6 14-110,2-9-397,-17 50 397,13-40-402,0-1 0,2 2 0,-1-1 0,1 0 0,0 8-22,2-11 8,0 0 0,0 0-1,2-1 1,-1 1 0,1 0-1,0-1 1,1 1 0,0 0-1,0-1 1,1 0-1,0 2-7,0-5 2,-1 0 0,1 0 0,0 0 0,1-1-1,-1 1 1,1-1 0,0 0 0,0 0 0,0 0-1,0-1 1,1 1 0,-1-1 0,1 0 0,0 0-1,0-1 1,0 1 0,6 1-2,-5-2 4,-1 0 0,1-1 0,0 0 0,1 0 0,-1 0 0,0 0 0,0-1 0,0 0 0,0-1 0,0 1 0,0-1 0,0 0 0,0-1 0,0 1 0,5-3-4,-2 0 5,-1 0-1,0 0 1,0-1 0,-1 0-1,1-1 1,-1 1 0,0-1-1,-1-1 1,0 1 0,3-5-5,0 1-19,-2-1 1,1 0-1,-1-1 1,-1 1-1,0-2 1,0 1-1,-2 0 1,1-1-1,-2 0 1,1 0-1,-2 0 1,0-1-1,0 1 1,-1-13 18,-3 5-10,-1 0 0,-1 0 0,-1 1 0,-1 0 0,-1 0 0,0 0 0,-2 1 0,0 0 0,-1 0 0,-9-11 10,19 29 9,0 0 1,-1 0-1,1 0 0,0 1 1,-1-1-1,1 0 0,-1 0 0,1 1 1,-1-1-1,0 0 0,1 1 1,-1-1-1,1 1 0,-1-1 1,0 1-1,0-1 0,1 1 0,-1-1 1,0 1-1,0 0 0,0-1 1,1 1-1,-1 0 0,0 0 1,0 0-1,0-1 0,0 1-9,0 1 11,1 0 0,-1 0-1,0-1 1,1 1 0,-1 0-1,1 0 1,-1 0 0,1 0-1,-1 0 1,1-1 0,-1 1 0,1 0-1,0 0 1,0 0 0,0 0-1,-1 0 1,1 0 0,0 0-1,0 1-10,0 8 25,-1 1 1,1 0-1,1 0 0,1 3-25,-1-7-5,0 0 0,1-1 1,0 1-1,1-1 0,-1 1 1,1-1-1,0 0 0,1 0 1,-1 0-1,1 0 0,1-1 1,-1 0-1,1 0 0,0 0 1,0 0-1,0-1 0,6 4 5,-1-1-18,1-1-1,0 0 1,1-1 0,-1 0-1,1-1 1,0 0-1,0-1 1,0-1-1,8 1 19,6 0-17,-13-2 15,1 1 0,0 0 0,-1 1-1,1 1 1,0 0 2,-11-3 2,-1 0-1,1 0 0,0 1 0,-1-1 0,1 0 0,-1 1 1,1 0-1,-1-1 0,0 1 0,0 0 0,0 0 0,0 1 1,0-1-1,0 0 0,0 1 0,-1-1 0,1 1 0,-1-1 1,0 1-1,0 0 0,0-1 0,0 1 0,0 0 1,-1 0-1,1 2-1,0 10 12,-2 0 1,0 0 0,0 0-1,-2-1 1,0 1 0,-2 4-13,1-1 14,1-1 0,0 1 1,1-1-1,1 3-14,2-24 6,0 0 0,0-1 0,0 1 0,1 0 0,0 0 0,0 0 0,0 0 0,0 0 0,1 1 0,0-2-6,5-8 7,2-4-5,20-34-86,25-32 84,-45 69-19,1 1 0,0 0 1,1 1-1,1 0 1,0 0-1,0 2 1,1-1-1,4-1 19,-12 9-5,1 0 1,-1 0-1,0 1 0,1-1 0,0 1 0,0 1 1,-1-1-1,1 1 0,2 0 5,-5 1-3,1 0 0,-1 0-1,0 0 1,0 1 0,0-1 0,1 1-1,-1 0 1,0 0 0,0 1-1,0-1 1,0 1 0,0 0 0,-1 0-1,1 0 1,2 2 3,0 1-5,-1 1 0,0-1 0,1 1 0,-2 0 0,1 0 0,-1 0 0,0 1 0,0 0 0,-1 0 0,0 0 0,0 0 0,0 0 1,-1 0-1,0 1 5,4 22-12,-1-1 0,-1 1 1,-1 2 11,5 40-7,-8-72 9,0 1-1,-1-1 0,1 1 0,0-1 1,0 1-1,0-1 0,0 1 0,0-1 1,0 1-1,1-1 0,-1 1 0,0-1 1,0 1-1,0-1 0,0 1 0,1-1 1,-1 0-1,0 1 0,0-1 1,1 1-1,-1-1 0,0 0 0,1 1 1,-1-1-1,0 0 0,1 1 0,-1-1 1,0 0-1,1 1 0,-1-1 0,1 0 1,-1 0-1,1 0 0,-1 1 0,1-1 1,-1 0-1,1 0 0,-1 0 0,0 0 1,1 0-1,-1 0 0,1 0 0,-1 0 1,1 0-1,-1 0 0,1 0 0,0 0-1,18-16 78,-15 12-72,27-29 24,-1 0 0,-2-2 0,-2-1 0,20-35-30,-36 53 4,0 1 15,1-1 0,1 2 0,6-8-19,-15 21 3,-1 0 0,0 0 0,1 1 0,0-1 0,0 1 0,0 0 0,0-1 0,0 1 0,0 1 0,0-1 0,1 0 0,-1 1 0,1-1 0,-1 1 0,1 0 0,-1 0 0,1 1 0,0-1 0,-1 1 0,5 0-3,-6 0 3,1 1 0,0-1 0,0 1 0,-1 0 0,1 0 0,0 0 0,-1 1 0,1-1 0,-1 0 0,1 1 0,-1 0-1,0 0 1,0-1 0,0 1 0,2 2-3,3 5-1,-1-1-1,0 1 1,4 7 1,2 3-17,28 39-919,3-2 0,11 8 936,0-3-640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4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6 753 6945,'29'-19'979,"0"2"0,1 0-1,0 2 1,13-3-979,-14 6 4,0-1 0,-2-1 1,1-2-1,-2-1 0,2-2-4,-23 15-5,0 0-1,0 0 1,0-1 0,-1 1 0,0-1-1,0 0 1,0 0 0,-1 0-1,1 0 1,-1-1 0,0 0 0,-1 1-1,1-1 1,-1 0 0,-1 0-1,1 0 1,-1 0 0,0-1 0,0 1-1,-1 0 1,1-1 0,-2 1-1,1 0 1,-1 0 0,0-1 0,0 1-1,-2-5 6,0 3-11,-1-1 0,0 1 1,0 0-1,-1 1 0,0-1 0,0 1 0,-1 0 0,0 0 0,0 1 0,-1-1 0,-5-2 11,-6-5-12,0 1-1,-2 1 0,1 0 1,-4 1 12,21 10-2,-26-14-8,0 2-1,-6 0 11,26 10 7,0 1 1,0-1-1,-1 2 0,1-1 1,-1 1-1,1 0 0,-1 1 1,1 0-1,-1 0 0,-2 1-7,9-1 2,0 1-1,1-1 1,-1 0-1,0 1 0,0-1 1,1 1-1,-1-1 1,1 1-1,-1 0 1,0-1-1,1 1 0,-1 0 1,1 0-1,0 0 1,-1 0-1,1 1 0,0-1 1,0 0-1,0 1 1,0-1-1,0 0 1,0 1-1,0-1 0,0 1 1,0 0-1,1-1 1,-1 1-1,0-1 1,1 1-2,0-1 0,0 0 0,0 0 0,0 0 0,0 0 0,1 0 0,-1 0 0,0 0 0,0-1 1,1 1-1,-1 0 0,1 0 0,-1 0 0,0 0 0,1-1 0,0 1 0,-1 0 1,1-1-1,-1 1 0,1 0 0,0-1 0,0 1 0,1 1-1,0-1-1,1 0 1,-1 0 0,0 0-1,0 0 1,1 0 0,-1-1 0,1 1-1,-1-1 1,1 1 0,-1-1-1,1 0 2,26 1 1,0-2 0,-1-1-1,22-4 0,91-21 16,-54 10 0,-53 10-11,-7 2-5,-1 0 1,15 1-1,-34 3-1,0 1 0,0 0 0,0 1 0,0 0 0,0 0 0,0 0 0,0 1-1,0 0 1,0 0 0,-1 1 0,5 2 1,-7-3-1,0 0 0,-1 1-1,1 0 1,-1 0 0,0 0 0,0 1-1,0-1 1,0 1 0,-1-1-1,1 1 1,-1 0 0,0 0 0,0 0-1,0 0 1,-1 0 0,1 1-1,-1 1 2,3 11-2,-1 0-1,-1 0 0,1 16 3,-3-26 2,1 48 11,-1-31-6,0 0-1,2 0 1,1 0 0,1 2-7,-3-21 0,1 1 0,-1 0 1,1-1-1,0 1 0,1-1 0,-1 0 0,1 0 0,0 0 1,0 0-1,0 0 0,1-1 0,0 1 0,0-1 0,0 0 0,0 0 1,1-1-1,0 1 0,3 1 0,-4-3-1,0 0 0,1 0 0,-1 0 0,1 0 0,0-1 0,-1 0 0,1 0 0,0-1 0,-1 1 0,1-1 0,1 0 1,8-1 2,0 0-1,0-1 1,2-1-2,-12 2 1,33-7-6,0-2 0,-1-2 0,0-1 0,30-16 5,-13 2-61,-1-3 0,35-26 61,-71 45-13,-1 0 1,0-1-1,-1-1 0,0 0 0,-1-1 0,-1-1 0,0 0 1,5-9 12,-15 21-2,2-3 1,-1 0 0,0 0 0,0 0 0,0-1 0,0 1 1,-3 4 2,1 1 0,-1-1-1,0 0 1,0 1 0,1-1 0,-1 1 0,0-1 0,0 0-1,-1 1 1,1-1 0,0 1 0,0-1 0,-1 1-1,1-1 1,-1 1 0,1-1 0,-1 1 0,0-1-1,0 1 1,0-1 0,1 1 0,-2-1-2,1 1 2,1 0 1,-1 1-1,0-1 0,0 0 1,0 0-1,0 0 0,0 1 1,0-1-1,0 0 1,0 1-1,0-1 0,0 1 1,0-1-1,0 1 0,0 0 1,0-1-1,-1 1 1,1 0-1,0 0 0,0 0 1,0 0-1,-1 0 0,1 0 1,0 0-1,-1 0-2,-3 1 10,1 1 1,-1 0-1,0 0 0,1 0 0,-1 0 1,1 1-11,3-3 0,-12 8 22,0 0 0,1 1-1,-1 1 1,2 0 0,-1 0 0,-1 3-22,-18 22 88,-11 18-88,29-37 23,1 1 0,1 1 0,0 0 0,1 1 1,-3 8-24,11-21 3,0-1 1,0 1-1,0 0 1,0 0 0,1 0-1,0 0 1,0 1 0,1-1-1,0 0 1,0 0-1,0 0 1,1 0 0,0 1-1,0-1 1,0 0 0,1 0-1,0-1 1,0 1-1,1 0 1,1 3-4,1-2 2,1 0-1,-1-1 1,1 0 0,0 0-1,0 0 1,1-1 0,0 0-1,0 0 1,0-1 0,1 0-1,-1 0 1,1 0 0,0-1-1,0 0 1,0-1 0,0 0-1,2 0-1,13 2 2,0 0-1,0-2 0,0-1 0,0 0 1,21-3-2,-7-3-27,-1-1 0,0-2 0,0-2 0,-1-1 0,0-1 0,29-16 27,47-27-260,38-29 260,-138 77-8,140-87-67,30-17 225,-162 101-101,-11 9-19,-7 6 34,-4 1-54,0 1 1,-1-1 0,0-1-1,0 1 1,-1-1 0,1 1 0,-1-1-1,0 0 1,-1-1 0,-3 3-11,-1 2 9,-27 21 7,0-1 0,-2-2 0,-1-1 0,-1-3 0,-1-1 0,-12 3-16,43-20 6,0-1 1,0 0-1,0-1 1,-1 0-1,-8 1-6,18-3 2,1-1 0,-1 0 0,0 0-1,0 1 1,1-1 0,-1 0-1,0-1 1,0 1 0,0 0-1,1 0 1,-1-1 0,0 1-1,1-1 1,-1 1 0,0-1-1,1 0 1,-1 0 0,1 0-1,-1 0 1,1 0 0,-1 0-1,1 0 1,0 0 0,-1-1-1,1 1 1,0 0 0,0-1 0,0 1-1,0-1 1,0 1 0,0-1-1,1 0 1,-1 1 0,0-1-1,1 0 1,-1 1 0,1-1-1,0 0 1,0 0 0,-1-1-2,2-6-3,-1 1 0,1-1 0,0 0 0,1 1 0,0-1 0,0 1 0,1-1 0,0 1 0,1 0 0,3-7 3,-1 2-6,15-33-58,2 1 1,2 2 0,1 0-1,9-7 64,-19 28-28,2 1 0,0 1 0,0 1 0,2 0 0,1 2 0,0 0 0,1 1 0,14-7 28,-27 18 1,-1 1-1,1 0 0,0 0 0,1 1 0,-1 0 1,1 1-1,-1 0 0,1 0 0,0 1 1,-1 0-1,4 1 0,-10 0 2,-1 0 0,0 0 0,0 1-1,1-1 1,-1 1 0,0 0 0,0 0 0,0 0 0,0 0 0,0 0-1,0 0 1,0 0 0,0 0 0,-1 1 0,1-1 0,0 1 0,0 0-2,1 2 2,0 1 1,0-1 0,-1 0-1,1 1 1,-1-1 0,0 1 0,0 1-3,7 28 11,0 0 1,-3 1 0,-1 0 0,1 33-12,0-6 5,21 346 55,-18-214-15,32 183-45,-29-320-3,-6-31 6,-1 0-1,-1 1 1,-2-1 0,0 13-3,-2-36 8,0-1 0,0 0 0,0 1 0,-1-1 0,1 0 0,-1 0 1,0 1-1,1-1 0,-1 0 0,0 0 0,0 0 0,0 0 0,-1 0 0,1 0 0,0 0 0,-1 0 0,1-1 0,-1 1 1,0 0-1,0 0-8,-1 0 19,0-1 1,0 1-1,-1 0 1,1-1-1,0 0 0,-1 0 1,1 0-1,-1 0 1,1 0-1,-1-1 1,1 0-1,-2 1-19,-7-1 39,1-1-1,-1 0 1,0-1 0,1 0-1,0 0 1,-1-2-1,-4-1-38,2 0 6,0-1-1,0 0 1,0-1-1,1-1 0,0 0 1,1-1-1,0 0 1,0-1-1,1 0 0,0-1 1,1 0-1,0 0 0,1-1 1,1-1-1,-1 1 1,2-1-1,0-1 0,0 0 1,1 0-1,1 0 1,1 0-1,0-1 0,0 0 1,2 0-1,0 0 0,0-8-5,2 3-5,1 0 0,1 0 0,0 1 0,2-1-1,0 1 1,2 0 0,5-15 5,0 7-24,1 2-1,1-1 0,1 2 1,1 0-1,5-4 25,17-18-169,2 1 0,3 2 1,1 2-1,44-33 169,-13 20-320,3 3 1,51-25 319,-91 55-3,-34 19 14,0 0-1,0 0 1,0 0-1,0 1 1,1-1-1,-1 1 1,1 0-1,-1 0 1,1 0-1,-1 0 1,1 1-11,-2 0 20,-1 1 0,1-1 0,-1 1 1,1 0-1,-1-1 0,0 1 1,1 0-1,-1 0 0,0 0 1,0 0-1,1 0 0,-1 0 0,0 0 1,0 0-1,0 1 0,0-1 1,-1 0-1,1 1 0,0-1 0,0 0 1,-1 1-1,1-1 0,-1 1 1,1-1-1,-1 2-20,4 7 72,2 4 3,0 0 0,0 0 0,2-1 0,8 13-75,-13-22 2,0 0-1,1 0 0,0 0 1,0 0-1,0-1 0,0 1 1,1-1-1,0 0 0,-1-1 1,1 1-1,0-1 0,0 0 0,0 0 1,0 0-1,1-1 0,0 0-1,5 1-35,-1 0-1,1-1 1,-1-1-1,1 0 1,-1 0-1,1-1 1,-1 0-1,1-1 1,7-2 35,-12 2-176,0 0 0,0 0 1,-1 0-1,1-1 1,-1 0-1,1 0 1,-1 0-1,0-1 0,0 0 1,0 0-1,-1 0 1,1 0-1,-1-1 0,0 1 1,-1-1-1,1 0 1,1-3 175,13-37-1001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3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2 606 5017,'-1'-2'185,"1"0"0,0 0 0,0 0 0,0 1 0,0-1 0,0 0 0,0 0 0,0 0 0,1 0 0,-1 1 0,1-1 0,-1 0 0,1 1 0,0-1 0,0 0 0,-1 1-1,1-1 1,0 1 0,1-1 0,-1 1 0,0-1 0,0 1 0,0 0 0,1 0 0,-1-1 0,1 1 0,-1 0 0,1 0 0,-1 1 0,1-1-185,8-4 10,0 1 0,0 1 0,0 0 0,0 0 0,3 0-10,9-2 181,33-9-292,17-4-1190,-1-3 0,51-24 1301,-103 38-277,-1-2 0,0 0 1,0-2-1,-1 1 0,0-2 0,-1 0 0,-1-1 1,0-1-1,0 0 0,-2-1 0,0-1 0,5-7 277,-11 10 25,-1 1 0,0-1 1,-1 1-1,0-2 0,-1 1 0,0 0 0,-2-1 0,1-2-25,-1 6 217,-1 1 0,0-1 1,-1 1-1,0-1 1,0 0-1,-1 1 0,0-1 1,-1 1-1,0-1 0,-1 1 1,-2-7-218,4 14 86,0 0 1,0 0 0,0 0 0,0 1 0,0-1-1,0 0 1,-1 1 0,1-1 0,-1 0 0,1 1-1,-1 0 1,1-1 0,-1 1 0,0 0 0,0 0-1,1 0 1,-1 0 0,-1 0-87,2 1 35,0 0 0,0 0-1,0 0 1,0 0 0,0 0 0,0 0 0,-1 0-1,1 0 1,0 0 0,0 1 0,0-1-1,0 0 1,0 1 0,0-1 0,0 1-1,0-1 1,0 1 0,0 0 0,0-1 0,0 1-1,1 0 1,-1 0 0,0-1 0,0 1-1,1 0 1,-1 0 0,0 0 0,1 0 0,-1 0-1,1 0 1,-1 1-35,-3 8 67,0 1-1,0-1 1,1 1 0,1 0-1,0 0 1,0 0 0,1 0-1,0 5-66,0-2 30,-7 141 306,7 44-336,1-16 79,-16 63-2,17-219-77,2-20 17,2-13 54,8-27 127,7-29-198,8-20 89,-7 32-71,1 0 0,5-3-18,-19 40 2,-1 0-1,2 0 1,0 1-1,0 0 0,1 1 1,0 0-1,1 0 1,1 1-1,-1 1 0,3-1-1,-9 7 2,0 0-1,0 1 1,1-1-1,-1 1 1,1 0-1,-1 1 1,1-1-1,0 1 1,0 0-1,0 1 1,0-1-1,-1 1 1,1 0-1,0 1 1,0 0-1,0-1 1,0 2-1,-1-1 1,1 1-1,0 0-1,14 6 11,0 1-1,0 1 1,0 1 0,14 11-11,37 20-25,-57-35 7,1-1-1,0 0 0,0-1 0,1-1 1,-1-1-1,1 0 0,0-1 0,3 0 19,-7-2-21,0 0 0,0-1 0,0 0 0,0-1 0,0 0 0,0-1 0,0 0 0,0-1 0,-1-1 0,0 1 0,3-3 21,0-1-32,-1-1-1,1 0 1,-2-1 0,1 0-1,-1-1 1,-1 0 0,0-1-1,0 0 1,-2-1 0,1 0-1,2-6 33,-5 7-24,-1 0-1,0 0 1,0 0-1,-2-1 1,1 0 0,-2 0-1,1 0 1,-2 0-1,0-1 1,0 1-1,-2-1 1,1 1 0,-3-10 24,2 15 0,-5-25-6,5 32 12,-1 0 0,1 0 0,0 0 0,0 0 0,-1 0 1,1 0-1,-1 0 0,1 0 0,-1 0 0,1 0 0,-1 0 1,0 1-1,1-1 0,-1 0 0,0 0 0,1 1 0,-1-1 0,0 0 1,0 1-1,0-1 0,0 1 0,0-1 0,0 1 0,0-1 1,-1 1-7,2 0 7,-1 0 1,0 0 0,0 0 0,0 0 0,1 1-1,-1-1 1,0 0 0,0 0 0,1 1-1,-1-1 1,0 1 0,0-1 0,1 1 0,-1-1-1,0 1 1,1-1 0,-1 1 0,1 0 0,-1-1-1,1 1 1,-1 0 0,1-1 0,0 1 0,-1 0-1,1 0-7,-7 11 68,0 1-1,1 0 0,1 1 1,0-1-1,1 1 0,1 0 1,0 0-1,1 1 0,0 3-66,-1 9 36,2 0 1,1-1 0,1 1 0,4 22-38,-1-29-144,0 0 1,1 0-1,1-1 1,1 0 0,0 0-1,2 0 1,0-1-1,1 0 1,4 4 143,1-3-181,2 0 0,0-2-1,9 8 182,-25-24-3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5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9 5273,'-3'-1'176,"1"0"0,-1-1 0,0 1 0,0 0 0,0 1 0,0-1 0,0 0 0,0 1 0,0-1 0,0 1 0,0 0-1,0 0 1,0 0 0,0 1 0,0-1 0,0 1 0,0-1 0,1 1 0,-1 0 0,0 0 0,0 1 0,0-1 0,1 0 0,-1 1 0,1 0 0,-1 0-176,-5 4 90,0 0 0,1 1 0,0 0 0,0 0 0,1 1 0,-1 0 0,-2 6-90,-6 11 11,2 0 0,0 1 1,2 0-1,1 1 0,1 0 0,2 0 0,0 1 0,2 0 0,1 0 0,1 0 0,2 1 1,1 12-12,0-25-2,1 0 1,1 0 0,0 0 0,2 0-1,0-1 1,0 1 0,5 8 1,-5-15-2,0 0 0,1 1 0,0-2 1,1 1-1,0 0 0,0-1 0,1 0 0,0-1 0,1 0 1,-1 0-1,1 0 0,2 0 2,4 1-2,0-1 1,1 0-1,0 0 0,0-2 1,1 0-1,-1-1 0,1 0 1,0-1-1,1-1 1,-1-1-1,0 0 0,0-1 1,11-1 1,-17 0-9,1-1 0,-1 0 0,0 0 1,0 0-1,0-2 0,0 1 1,0-1-1,-1-1 0,1 1 1,-1-2-1,0 1 0,-1-1 0,0-1 1,0 1-1,0-2 0,6-6 9,-4 2-10,-1 0 0,0-1-1,-1 0 1,0-1 0,-1 0-1,-1 0 1,0 0 0,-1-1-1,0 0 1,2-14 10,-6 25 5,3-13 53,-1 0 1,-1 0-1,0-1 1,-1-5-59,0 110 35,-1 4-30,1-81-2,0 0 0,1 0 0,0 0 1,1 0-1,0-1 0,0 1 0,3 4-3,-4-10-2,0 0 0,0 0-1,0 0 1,0-1 0,1 1 0,0-1-1,0 0 1,0 1 0,0-1 0,0-1-1,0 1 1,1 0 0,0-1 0,-1 0-1,1 0 1,0 0 0,0 0 0,0 0-1,0-1 1,0 0 0,1 0-1,-1 0 1,0 0 0,0-1 0,1 0-1,-1 1 1,0-2 0,1 1 0,-1 0-1,0-1 1,1 0 0,-1 0 0,0 0-1,0-1 1,0 1 0,0-1 0,0 0-1,0 0 1,-1 0 0,1-1-1,0 1 1,-1-1 0,1 0 2,5-6-15,0 0 0,-1-1 1,0 0-1,-1 0 0,0 0 0,0-1 0,-1 0 1,-1-1-1,0 1 0,3-10 15,5-22-18,-2 0-1,2-20 19,5-20-4,-16 76 4,0 0 1,0 0 0,0 0 0,1 1 0,0-1-1,0 1 1,1-1 0,0 1 0,0 0-1,-3 5 0,0 0 0,0 0 1,0 0-1,0 0 0,0 0 1,0 1-1,0-1 0,1 0 0,-1 1 1,0-1-1,0 1 0,0-1 1,1 1-1,-1-1 0,0 1 1,1 0-1,-1 0 0,0 0 0,2 0 0,-1 0 1,0 1 0,1-1-1,-1 1 1,1 0-1,-1 0 1,0 0 0,0 0-1,1 0 1,-1 0-1,0 1 1,0-1 0,0 1-1,0-1 1,0 2-1,9 8 0,-1 1 0,0 0 0,0 0 1,-2 1-1,0 1 0,0-1 0,1 6 0,16 36-6,1 10 6,-25-63 0,62 180 29,-63-181-27,0-1 0,0 0 0,0 1 0,0-1 0,1 0 0,-1 1 0,0-1 1,0 0-1,0 0 0,0 1 0,0-1 0,0 0 0,1 0 0,-1 1 0,0-1 0,0 0 0,0 0 0,1 1 0,-1-1 1,0 0-1,0 0 0,1 0 0,-1 0 0,0 1 0,0-1 0,1 0 0,-1 0 0,0 0 0,1 0 0,-1 0 0,0 0 0,0 0 1,1 0-1,-1 0 0,0 0 0,1 0 0,-1 0 0,0 0 0,1 0 0,-1 0 0,0 0 0,0 0 0,1 0 0,-1 0 1,0 0-1,1-1 0,-1 1 0,0 0 0,0 0 0,1 0 0,-1 0 0,0-1 0,0 1 0,0 0 0,1 0 0,-1-1 1,0 1-1,0 0 0,0-1-2,14-21 56,-8 13-31,157-267 76,-160 270-98,5-8 1,-5 7-2,1-1 1,0 1 0,0 0 0,1 1 0,0-1 0,0 1 0,1 0 0,-1 0 0,1 0 0,1 1 0,3-3-3,-8 7 0,0 0 1,0 0-1,-1 0 0,1 0 1,0 0-1,0 1 1,0-1-1,0 1 0,0-1 1,0 1-1,0 0 0,1 0 1,-1-1-1,0 2 1,0-1-1,0 0 0,0 0 1,0 1-1,0-1 1,0 1-1,1 0 0,-1 0 0,1 1-1,-1-1 1,1 1-1,-1 0 1,0 0 0,1 0-1,-1 0 1,0 0-1,-1 1 1,1-1 0,0 1-1,-1-1 1,2 3 0,2 6-11,-1 0 0,0 0 1,0 0-1,-1 0 0,-1 1 1,0-1-1,0 5 11,1 31-1222,-4 46 1222,0 18-2632,10-38 1366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7:55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0 6057,'47'11'2241,"4"27"-1825,-2 18-80,-13 31-144,-8 24-96,-24 38-48,-17 2-24,-32 2-24,-16-10-144,-37-13-616,-5 0-664,-16-2 855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03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11 2168,'0'-2'1001,"0"0"-513,0 0-128,0 0-208,0 0-16,0 2 72,0 0 72,-4 8 0,0 48-40,-105 67-456,52-44-736,14 0 640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04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544 290 3545,'-2'-3'134,"1"0"1,-1 0-1,0 1 0,0-1 1,-1 1-1,1-1 0,0 1 1,-1 0-1,0 0 1,1 0-1,-1 0 0,0 0 1,0 1-1,0-1 0,0 1 1,0 0-1,0 0 1,0 0-1,-1 0 0,1 1 1,0-1-1,-1 1 0,1 0 1,0 0-1,-1 0-134,-9 1 26,1 1 0,0 0 0,-1 1 0,1 0 1,1 1-1,-1 0 0,0 1 0,1 1 0,0 0 0,-7 5-26,-6 5 23,0 1 0,1 1-1,1 1 1,-3 5-23,2 0 47,0 2-1,2 0 1,1 2-1,2 0 1,0 1-1,-12 28-46,19-33 34,1 1-1,0 1 1,2-1-1,1 2 1,1-1-1,2 0 1,0 1-1,1 26-33,3-43 8,0 0-1,1 1 1,0-1-1,1 0 1,0 0 0,1 0-1,0 0 1,2 5-8,-2-10 3,0 1 1,0-1-1,0 1 1,1-1-1,0 0 1,0 0-1,0-1 1,0 1-1,1-1 1,0 0-1,0 0 0,0-1 1,0 1-1,5 1-3,1 0 4,0 0 1,1-1-1,-1-1 0,1 0 0,-1-1 0,1 0 0,0-1 0,0 0 0,2-1-4,28 0 13,38-6-13,-73 5 0,39-4-49,0-2 0,0-2 1,0-2-1,-1-3 1,33-14 48,-42 13-150,-1-3 1,0 0 0,-2-3 0,0 0 0,-1-2 0,-2-2 0,3-4 149,9-9-249,-2-2 0,7-13 249,-36 41-3,-1-1 1,-1-1 0,0 1-1,-1-1 1,0-1 0,-1 1-1,-1-1 1,0 0 0,-2-1-1,2-3 3,-6 16 23,1 0-1,0 0 0,-1 0 1,0 0-1,0 0 0,0 0 1,0 0-1,0 0 0,-1 0 1,1 0-1,-1 0 0,0 0 1,0 0-1,0 0 0,0 0 1,0 0-1,-2-2-22,1 3 29,1 0-1,-1 0 1,0 1 0,0-1 0,0 1-1,0-1 1,0 1 0,0-1-1,-1 1 1,1 0 0,0 0-1,-1 0 1,1 0 0,-1 1 0,1-1-1,-1 1 1,0-1-29,-6 1 56,-1-1 0,0 2 1,0-1-1,1 1 0,-1 0 0,1 1 0,-1 1 1,1-1-1,-1 1 0,1 1-56,-7 3 25,1 0 0,0 2 0,1 0 0,0 0-1,0 1 1,1 1 0,1 0 0,-1 1 0,2 0 0,0 1 0,-9 13-25,5-5 18,1 2 1,1-1 0,1 2-1,1 0 1,1 0-1,1 0 1,-1 12-19,9-33 1,-1 3 1,0 1 0,0 0 0,1 0 0,0 0 1,0 0-1,1 0 0,0 0 0,0 0 0,1 6-2,-1-12 0,1 0 1,-1 0-1,1 0 0,-1 0 1,1 0-1,-1 0 0,1 0 1,0 0-1,-1 0 0,1 0 1,0 0-1,0-1 0,0 1 1,0 0-1,0 0 0,0-1 1,0 1-1,0-1 0,0 1 1,0-1-1,0 1 0,0-1 1,0 1-1,0-1 0,0 0 1,1 0-1,-1 0 0,0 0 1,0 1-1,0-2 0,0 1 1,1 0-1,-1 0 0,5 0 4,0-1-1,-1 0 1,1-1 0,0 1 0,-1-1-1,6-2-3,15-9 14,0 0 0,-1-2 0,-1-1 0,20-16-14,17-19-74,9-13 74,-59 54-27,-5 5-10,0 0 1,0-1-1,-1 1 1,0-1-1,5-7 37,-17 35 0,-1 0 1,-1 0-1,-3 5 0,0-1 41,1 0 1,1 2-42,7-20 10,1 1 1,0 0 0,0 0-1,1 0 1,0 1-1,1-1 1,0 0-1,0 3-10,1-8 2,-1-1 0,1 0 0,-1 0 0,1 0 0,0 1 0,0-1-1,0 0 1,1 0 0,-1 0 0,1-1 0,-1 1 0,1 0 0,0 0-1,0-1 1,0 1 0,1-1 0,-1 0 0,1 0 0,-1 0 0,1 0-1,0 0 1,-1 0 0,1-1 0,0 1 0,0-1 0,0 0 0,0 0-1,1 0 1,-1 0 0,0-1 0,0 1 0,1-1 0,0 0-2,15 2 7,1-1-1,0 0 1,0-2 0,-1 0 0,1-2 0,0 0 0,1-1-7,9-4-19,0 0 1,-1-2 0,0-1-1,5-4 19,-17 7-54,0-1-1,0-1 0,4-4 55,-17 12-7,-1 0 0,0-1 1,0 1-1,0-1 0,0 0 0,0 0 0,-1 0 1,1 0-1,-1 0 0,0-1 0,0 1 0,0-1 1,0 1-1,0-1 0,-1 0 0,0 0 0,0 0 1,1-2 6,-2 4 9,-1 0 0,1 1 0,0-1 0,0 1 1,-1-1-1,1 1 0,-1-1 0,0 1 1,1 0-1,-1-1 0,0 1 0,0-1 0,0 1 1,0 0-1,0 0 0,0 0 0,0 0 0,0 0 1,0 0-1,-1 0 0,1 0 0,0 0 0,-1 0 1,1 0-1,0 1 0,-1-1 0,-1 0-9,-14-10 92,14 5-50,3 5-43,0 1-1,0-1 1,-1 0 0,1 0 0,0 1-1,-1-1 1,1 0 0,-1 1 0,1-1-1,-1 1 1,1-1 0,-1 1 0,1-1-1,-1 1 1,1-1 0,-1 1 0,0-1-1,1 1 1,-1-1 0,0 1-1,1 0 1,-1 0 0,0-1 0,0 1 1,-11-3-18,-1 1 0,1 0 1,-1 1-1,-6 1 18,18 0 68,-2-2 223,6-10-66,6-5-217,1 1 0,1-1 0,0 1 0,9-8-8,-8 9 4,-1 0-1,0 0 0,-1-1 1,-1 0-1,0-1 0,1-5-3,0-1-47,-1-1 0,-1 0-1,-1 0 1,-1-1 0,-1 0 0,-1 0 0,-2 0-1,0-1 1,-2 1 0,0 0 0,-2-1-1,-3-16 48,1 16-102,2 13 80,1 1 1,-2-1-1,0 1 1,0 0-1,-1 0 1,0 0-1,-1 1 1,-6-11 21,11 22 4,-1-1-1,1 0 1,-1 1 0,1-1 0,-1 0 0,1 1 0,-1-1-1,1 1 1,-1-1 0,0 1 0,1-1 0,-1 1 0,0-1-1,1 1 1,-1 0 0,0-1 0,0 1 0,1 0 0,-1 0-1,0 0 1,0-1 0,0 1 0,1 0 0,-1 0 0,0 0-1,0 0 1,0 0 0,1 0 0,-1 1-4,-1-1 13,0 1 0,0 0-1,0 0 1,1 0 0,-1 0 0,0 0 0,1 1-1,-1-1 1,1 0 0,-1 1 0,1-1 0,-1 1-13,-5 8 48,0-1 1,1 1 0,0 1 0,0 1-49,-2 5 1,1 0 1,1 0-1,0 0 1,1 1-1,1 0 0,1 0 1,1 0-1,0 0 1,1 0-1,1 0 1,1 1-1,1 7-1,41 231 81,-20-99-31,-3-24 106,-2 61-156,-17-184 8,1 29 54,4 20-62,-5-50 2,1 0 1,0 0-1,1 0 0,0 0 0,1-1 0,0 1 1,0-1-1,3 3-2,-6-9-15,1-1 0,-1 0 0,1 0 1,-1-1-1,1 1 0,0 0 0,0 0 0,0-1 1,0 0-1,0 1 0,0-1 0,0 0 0,0 0 1,0 0-1,1 0 0,-1 0 0,0 0 0,1-1 1,-1 1-1,1-1 0,-1 0 0,1 1 0,-1-1 1,1 0-1,-1-1 0,1 1 0,-1 0 0,0-1 0,1 1 1,-1-1-1,1 0 0,0-1 15,8-2-220,0-1-1,-1-1 1,0 0-1,0 0 1,0-1-1,0-2 221,40-28-588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05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92 581 5105,'-1'-1'74,"1"1"0,-1 0-1,1-1 1,-1 1 0,1 0 0,-1-1-1,1 1 1,-1 0 0,1 0 0,-1 0-1,1-1 1,-1 1 0,1 0 0,-1 0-1,0 0 1,1 0 0,-1 0 0,1 0 0,-1 0-1,1 0 1,-1 0 0,0 0 0,1 0-1,-1 0 1,1 1 0,-1-1 0,1 0-1,-1 0 1,1 1 0,-1-1 0,1 0-1,-1 0 1,1 1 0,-1-1 0,1 1-1,0-1 1,-1 0 0,1 1 0,-1-1 0,1 1-1,0-1 1,-1 1-74,-11 28 632,0 16-453,0 15-179,0-1 11,5-33-11,2 1 0,1 0 0,1 0 1,1 1-1,1 21 0,2-45-3,-1-1 0,1 1 0,-1 0 0,1-1 0,0 1 0,1-1 0,-1 1 1,1-1-1,-1 0 0,1 1 0,0-1 0,0 0 0,0 0 0,1 0 0,-1-1 0,1 1 0,2 1 3,-3-2-5,1 0 0,-1-1 0,1 1 1,0-1-1,0 0 0,0 0 0,0 0 0,0 0 0,0 0 0,0-1 0,0 1 0,0-1 0,0 0 0,0 0 0,0 0 0,1 0 0,-1-1 0,0 1 0,0-1 1,0 0-1,2-1 5,9-3-70,0-1 0,0-1 1,-1 0-1,0-1 0,0 0 1,-1-1-1,7-7 70,21-20-858,16-19 858,-42 41-133,50-55-552,-57 60 643,0 0 0,0-1 0,-1 1 0,0-2 0,0 1 0,1-7 42,-5 6 211,-7 11 87,-9 14 71,3 3-227,2 1 0,0 0 0,1 0 1,1 1-1,-3 12-142,8-27 7,1 0 1,0 0 0,0 0-1,1 0 1,-1 0 0,1 0-1,0 0 1,0 0 0,0 0-1,1 0 1,-1 0 0,1 0-1,0 0 1,0 0-1,1 0 1,-1-1 0,1 1-1,0 0 1,-1-1 0,2 1-1,-1-1 1,0 0 0,1 1-1,-1-1 1,1 0 0,0-1-1,0 1 1,0 0 0,1-1-1,-1 0 1,1 0 0,-1 0-1,1 0 1,0 0-1,-1-1 1,1 1 0,0-1-1,1 0-7,13 3-14,0-1-1,1 0 0,-1-2 1,0 0-1,1-1 0,-1-1 1,1 0-1,-1-2 0,0 0 1,0-1-1,0-1 0,0 0 1,-1-2-1,0 0 0,0 0 1,10-8 14,-16 7-43,0 1 0,0-1 1,-1-1-1,-1 0 0,0 0 0,0-1 1,0 0-1,-1-1 0,-1 0 0,0 0 1,-1-1-1,0 1 0,0-1 0,-1-1 1,-1 1-1,0-1 0,-1 1 0,0-1 1,-1 0-1,0 0 0,-1-1 1,-1-1 42,1-66 0,-9-56 0,3 81 0,2 0 0,3-1 0,2 1 0,8-36 0,-6 67 4,0 9 13,-1-1 1,-1 0 0,-1-6-18,-1 23 2,0 0 1,0-1-1,0 1 0,0-1 1,0 1-1,0 0 1,0-1-1,0 1 0,0 0 1,0-1-1,-1 1 1,1 0-1,0-1 0,0 1 1,0 0-1,0-1 1,-1 1-1,1 0 0,0 0 1,0-1-1,-1 1 1,1 0-1,0 0 0,-1-1 1,1 1-1,0 0 1,-1 0-1,1 0 0,0 0 1,-1-1-1,1 1 1,0 0-1,-1 0 0,1 0 1,0 0-1,-1 0 1,1 0-1,0 0 0,-1 0 1,1 0-1,-1 0 1,1 0-1,0 0 0,-1 0 1,1 0-1,0 1 1,-1-1-1,1 0-2,-17 7 26,13-4-24,-1 1 1,1-1-1,0 1 0,0 0 0,0 0 1,1 0-1,0 1 0,0-1 0,0 1 1,0 0-1,0 0 0,1 1-2,-5 10 22,1 1 0,0 0-1,2 2-21,-2 6 59,2 1 0,0-1 0,2 1-1,1 0 1,2 0 0,0 0 0,1 0 0,3 5-59,6 29 211,2 0 1,20 50-212,-19-68 96,2-1 1,14 23-97,-21-46 11,1 0 0,1-1 0,0 0 0,2-1 1,-1 0-1,13 10-11,-19-21-47,0 0 0,0 0 1,0-1-1,1 0 0,0-1 1,-1 1-1,1-1 0,1 0 1,-1-1-1,0 0 0,1 0 1,-1-1-1,1 1 0,-1-2 1,1 1-1,-1-1 0,1 0 1,7-1 46,13-4-332,-1 0-1,1-2 1,-1 0 0,14-8 332,2 1-244,-13 4 154,0-1 0,-2-1 0,1-1 0,-2-2 0,6-4 90,-16 8 134,0-2 1,-1 0 0,0 0-1,-1-2 1,-1 0 0,0 0-1,-1-1 1,3-7-135,-9 13 127,33-54 776,-36 57-764,-1 0 0,1-1 0,-1 0 0,-1 1 0,1-1 0,-1 0 0,0-7-139,-1 14 8,-1 1-1,0-1 0,0 0 1,0 1-1,0-1 0,0 1 1,1-1-1,-1 0 1,0 1-1,0-1 0,0 1 1,-1-1-1,1 1 0,0-1 1,0 0-1,0 1 1,0-1-1,0 1 0,-1-1 1,1 1-1,0-1 0,-1 1 1,1-1-1,0 1 1,-1-1-1,1 1 0,0-1 1,-1 1-1,1-1 0,-1 1 1,1 0-1,-1-1 1,1 1-1,-1 0 0,1-1 1,-1 1-1,1 0 1,-1 0-1,1 0 0,-1-1 1,0 1-1,1 0 0,-1 0 1,1 0-1,-1 0 1,0 0-1,1 0 0,-1 0 1,1 0-1,-1 0 0,0 1 1,1-1-1,-1 0-7,-3 1 18,0 1 0,-1 0 0,1 0 0,0 0 0,0 0-1,1 1 1,-4 2-18,-20 18 28,1 1-1,1 1 0,1 2-27,-21 21 14,17-20-3,-59 63 26,74-75-28,0 1 0,1 0 0,1 0 0,-8 16-9,17-30 0,1 0 0,0 0 0,-1 1-1,1-1 1,1 0 0,-1 0-1,0 1 1,1-1 0,0 1 0,0-1-1,0 0 1,0 1 0,0-2-1,0 0 0,1-1 0,-1 1 0,1 0 0,0-1 0,-1 1 1,1-1-1,0 1 0,0-1 0,0 1 0,0-1 0,0 0 0,0 1 0,0-1 0,0 0 0,1 0 0,-1 0 0,0 0 0,1 0 0,-1 0 0,1 0 1,-1-1-1,1 1 0,0 0 0,1 0 1,6 1-4,0 0 1,0-1 0,1 0-1,-1 0 1,0-1 0,1 0-1,-1-1 1,0 1 0,0-2-1,9-2 4,6-1-85,-1-2 0,-1-1-1,17-8 86,-27 10-124,0 0 0,0-1-1,-1 0 1,0-1 0,0 0-1,-1 0 1,0-2 0,-1 1-1,6-7 125,-11 11-62,0-1 0,0 1-1,0-1 1,-1 0 0,0 0-1,0 0 1,0-1 0,-1 1-1,0-1 1,0 1 0,0-1-1,-1 0 1,0 1 0,-1-1-1,1 0 1,-1 0 0,-1 0-1,1 1 1,-2-5 62,2 10 7,0 1-1,0-1 1,0 1-1,0-1 1,0 0-1,0 1 1,0-1 0,-1 1-1,1-1 1,0 0-1,0 1 1,-1-1-1,1 1 1,0-1 0,-1 1-1,1-1 1,0 1-1,-1-1 1,1 1-1,-1 0 1,1-1-1,-1 1 1,1-1 0,-1 1-1,1 0-6,-1 0 12,0 0-1,1 0 1,-1 0-1,1 1 1,-1-1-1,1 0 1,-1 0-1,1 1 1,-1-1-1,1 0 1,-1 1-1,1-1 1,-1 1-1,1-1 1,0 0-1,-1 1 1,1-1-1,-1 1 1,1-1-1,0 1-11,-17 33 252,13-24-232,1 1 1,-1-1 0,2 1-1,0-1 1,0 1 0,1 0 0,0 0-1,1 2-20,0-8 3,0 1 0,1-1-1,0 0 1,0 1 0,0-1 0,1 0-1,0 0 1,0 0 0,0 0 0,1 0-1,-1 0 1,1-1 0,0 1-1,1-1 1,-1 0 0,1 0 0,0 0-1,0 0-2,3 1 0,1 1-1,-1-1 0,1 0 0,0-1 1,0 0-1,1 0 0,-1-1 1,1 0-1,0-1 0,0 0 0,0 0 1,0 0-1,0-1 0,0-1 1,1 0-1,-1 0 0,0-1 0,0 0 1,0 0-1,3-2 1,7-1-50,0-1 0,-1-1 1,1 0-1,-1-2 0,0 0 0,-1-1 0,0-1 0,-1 0 1,4-4 49,-6 3-22,-1-1 0,0 0 1,0 0-1,-2-1 0,1-1 1,-2 0-1,0 0 0,-1-1 1,0 0-1,-1-1 0,5-13 22,-4 3 28,-1 0-1,-2 0 0,0 0 1,-2 0-1,-1-1 1,-1 0-1,-1-12-27,-2-28 148,-2 0 0,-4 1 0,-3-1 0,-2 1 0,-8-15-148,17 69 123,1 5-7,1 1 0,-1 0 0,0 0 0,0 0 1,-1 0-1,0 0 0,0 1 0,0-1 0,-1 1 0,0-1-116,4 6 25,-1-1-1,1 1 0,-1-1 1,1 1-1,0 0 0,-1-1 1,1 1-1,-1-1 0,1 1 1,-1 0-1,0-1 0,1 1 1,-1 0-1,1 0 0,-1-1 1,1 1-1,-1 0 0,0 0 1,1 0-1,-1 0 0,0 0 1,1 0-1,-1 0 0,1 0 1,-1 0-1,0 0 0,1 0 1,-1 0-1,0 0 0,1 1 1,-1-1-25,-1 1 22,0 0 1,1 0 0,-1 1 0,1-1-1,-1 1 1,1-1 0,0 1-1,-1-1 1,1 1 0,0-1 0,0 2-23,-4 5 7,1 1 1,0 0 0,0 0-1,-1 6-7,1 2-4,0 0-1,1 0 1,1 1-1,1-1 0,1 1 1,0 0-1,1-1 1,1 1-1,0-1 1,4 12 4,10 28 9,1 0 0,16 28-9,-4-7-1,80 212-23,-105-279-47,19 59-360,-21-63 91,-1-1-1,0 1 1,0-1-1,0 1 1,-1 0 0,0 0-1,0-1 1,-1 1-1,0 2 341,-6 6-947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06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1 107 7626,'5'-5'289,"1"1"-1,0-1 1,0 1 0,0 0 0,1 1 0,-1 0 0,1 0 0,0 0 0,0 1 0,1-1-289,14-1-153,-1 0 0,17-1 153,-5 1-35,84-13-853,92-11-1482,-194 26 2151,-7 1 76,0 0 1,0 0-1,1 1 0,-1 0 0,0 0 0,0 1 1,1 0-1,-1 0 0,0 1 0,4 2 143,-10-4 5,-1 1-1,1 0 1,0 0-1,-1 0 0,1 1 1,-1-1-1,1 0 1,-1 1-1,1-1 1,-1 1-1,0-1 1,0 1-1,0-1 1,0 1-1,0 0 0,0 0 1,0 0-1,0-1 1,-1 1-1,1 0 1,-1 0-1,1 0 1,-1 0-1,0 0 1,0 0-1,0 0 1,0 0-1,0 0 0,0 0-4,-1 10 210,-1-1 0,0 0 0,-1 0 0,-2 8-210,2-10 113,-4 15 206,0 0 94,0 0-1,2 1 1,0 0-1,2 2-412,2-26 20,1 0 0,0 1-1,0-1 1,0 0-1,1 0 1,-1 0-1,0 0 1,0 0-1,0 0 1,1 1-1,-1-1 1,1 0 0,-1 0-1,1 0 1,-1 0-1,1 0 1,0 0-1,-1-1 1,1 1-1,0 0 1,0 0-1,-1 0 1,1-1-1,1 1-19,0 0 18,0 0-1,0 0 0,0 0 0,0 0 0,0-1 1,0 1-1,1-1 0,-1 0 0,0 1 0,0-1 1,1 0-1,0 0-17,9-2-31,0 1 1,1-2-1,-1 0 1,6-2 30,-14 4-33,20-6-603,0-2 0,0 0 0,11-7 636,17-18-700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06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0 6337,'-11'26'437,"1"1"0,1-1 0,2 1 0,1 1 1,1-1-1,-1 22-437,1 19-241,4 0 1,3 6 240,-2-54-55,1 0-1,1 0 1,1 0 0,1 0 0,0-1-1,2 1 56,-4-14-3,0-1-1,0 0 1,0 0-1,1 0 1,0-1-1,0 1 1,0 0-1,0-1 1,1 0-1,0 0 1,0 0-1,0 0 1,0-1-1,0 0 1,1 1-1,-1-1 1,1-1-1,0 1 1,0-1 0,0 0-1,0 0 1,1 0-1,3 0 4,-2-1 3,1 1 0,0-2 1,0 1-1,0-1 0,0 0 0,0-1 0,0 1 0,-1-2 0,1 1 1,0-1-1,-1 0 0,1-1 0,-1 0 0,0 0 0,1 0 1,-2-1-1,1 0 0,0 0 0,-1-1 0,3-2-3,0-1-6,-1-1 0,0 1 1,-1-1-1,0-1 0,0 1 0,-1-1 0,0 0 0,-1-1 0,0 1 0,0-1 0,-1 0 1,-1 0-1,2-7 6,20-118 134,-25 134-123,0 1-1,0 0 0,0 0 1,1-1-1,-1 1 0,0 0 1,1 0-1,-1-1 1,1 1-1,0 0 0,-1 0 1,1 0-1,0 0 0,0 0 1,-1 0-1,1 0 0,0 0 1,0 0-1,0 0 0,0 0 1,1 0-11,-1 1 3,0 0 0,0 0 0,0 0 0,0 0 1,0 0-1,0 1 0,0-1 0,1 0 1,-1 0-1,0 1 0,0-1 0,0 1 0,0-1 1,0 1-1,0-1 0,0 1 0,0 0 0,-1-1 1,1 1-1,0 0 0,0 0 0,0 0 0,-1-1 1,1 1-1,0 0-3,66 80-19,-48-56 27,2 0-1,0-2 0,1 0 0,4 1-7,-12-13 1,1 0 0,1 0 0,3 0-1,-15-8 2,0-1-1,1 0 1,-1 0-1,0-1 1,1 1-1,0-1 1,-1 0-1,1 0 1,-1 0-1,1-1 1,0 0-1,0 1 1,-1-2-1,5 1-1,-7-1 8,0 0 0,1 0-1,-1 0 1,0 0 0,0-1-1,1 1 1,-1-1 0,0 1-1,-1-1 1,1 0 0,0 1-1,0-1 1,-1 0 0,1 0-1,-1 0 1,1-1 0,-1 1-1,0 0 1,0 0-1,0-1 1,0 0-8,4-9 41,-1-2 0,-1 1 1,2-8-42,-2 7 16,32-162 76,-34 172-92,0-3 11,1 1 1,-1-1-1,1 1 0,3-7-11,-5 13 3,1-1 0,-1 0 0,0 0-1,1 0 1,-1 1 0,1-1-1,-1 0 1,0 0 0,1 1 0,0-1-1,-1 1 1,1-1 0,-1 0-1,1 1 1,0-1 0,-1 1 0,1-1-1,0 1 1,0 0 0,-1-1 0,1 1-1,0 0 1,0-1 0,0 1-1,-1 0 1,1 0 0,0 0 0,0 0-1,0 0 1,0 0 0,0 0-1,-1 0 1,1 0 0,0 0 0,0 0-1,0 0 1,0 1 0,-1-1 0,1 0-1,0 1 1,0-1-3,3 4 10,0 0 0,0 0 1,-1 0-1,1 0 0,-1 1 0,0-1 1,0 1-1,0 0 0,-1 0 1,0 0-1,1 2-10,-2-6 0,26 67 46,-19-44-29,1-2 0,1 1 0,1-1 0,1-1-1,8 11-16,-16-27 1,0 0 0,0 0-1,1 0 1,0 0-1,0-1 1,0 0-1,0 0 1,1 0 0,-1 0-1,1-1 1,0 0-1,0-1 1,0 1-1,1-1 1,-1 0 0,1-1-1,-1 1 1,1-1-1,-1-1 1,1 1-1,0-1 1,3 0-1,-1-1 3,1 0 0,-1-1 0,1 0 0,-1 0 0,0-1 0,0 0 0,0-1 0,0 0 0,0 0 0,-1-1 0,0 0 0,0-1 0,0 1 0,-1-2 0,0 1 0,0-1 0,0 0 0,-1 0 0,0-1 0,-1 1 0,4-7-3,3-6 4,-2-1 0,0-1 1,-1 1-1,-1-2 0,0 1 1,-2-1-1,-1 0 0,0-7-4,-4 19 3,6-16 32,-6 27-35,-1-1 1,0 1-1,0 0 1,1 0 0,-1 0-1,0 0 1,1 0-1,-1 0 1,0 0 0,0 0-1,1 0 1,-1 0-1,0 0 1,1 0 0,-1 0-1,0 0 1,0 0-1,1 0 1,-1 1-1,0-1 1,0 0 0,1 0-1,-1 0 1,0 0-1,0 0 1,1 1 0,-1-1-1,0 0 1,0 0-1,0 0 1,0 1-1,1-1 1,-1 0 0,0 0-1,0 1 1,0-1-1,0 0 1,0 0 0,1 1-1,10 13 7,-9-10-4,7 5-3,0-1 0,0 0 0,1 0 0,0-1 0,0 0 0,1-1-1,0 0 1,6 2 0,-5-3 3,-1 1 0,0 0 0,0 1-1,-1 0 1,0 1 0,0 0 0,5 6-3,-13-12-1,-1 0 0,1 0-1,0 0 1,-1 0 0,1 1 0,-1-1 0,0 0 0,0 1 0,0-1 0,0 1 0,0 0 0,-1-1 0,1 1-1,-1-1 1,0 1 0,0 0 0,1-1 0,-2 1 0,1 0 0,0-1 0,0 1 0,-1 0 0,0-1 0,1 1 0,-1-1-1,0 1 1,0-1 0,-1 1 0,1-1 0,0 0 0,-1 1 0,1-1 0,-1 0 1,-7 8-45,0 0 1,0-1-1,-1 1 0,0-2 1,-1 0-1,1 0 45,0-1-87,-64 49-1799,47-37 1155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12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314 260 1792,'1'-1'42,"0"1"-1,1-1 0,-1 1 1,0-1-1,0 0 0,1 1 1,-1-1-1,0 0 0,0 0 1,0 0-1,0 0 0,0 0 1,0 0-1,0 0 0,-1 0 1,1 0-1,0 0 0,-1-1 1,1 1-1,0 0 0,-1-1 1,1 1-1,-1 0 0,0-1-41,1 1 7,5-13 29,-1 0-1,0-1 0,-1 1 1,0-1-1,-1 0 0,0-13-35,-3 24 56,0 0 0,0-1 0,-1 1 0,1 0 0,-1-1 1,0 1-1,-1 0 0,1 0 0,-1 0 0,0 0 0,0 0 0,0 1 0,0-1 0,0 0 0,-1 1 0,0 0 0,0-1 0,-2 0-56,3 1 85,-1 1 0,1-1-1,-1 1 1,0 0 0,0 0 0,0 1 0,0-1 0,-1 0-1,1 1 1,0 0 0,-1 0 0,1 0 0,-1 0-1,1 1 1,-1-1 0,1 1 0,-1 0 0,1 0 0,-1 0-1,1 0 1,-1 1-85,-4 1 77,1 0 0,0 1 0,0 0 0,0 1 1,0-1-1,1 1 0,-1 1 0,1-1 0,0 1 0,0 0 0,-4 6-77,-8 8 188,2 1 0,-14 20-188,-1 5 262,-4 12-262,25-40 20,2 0-1,0 0 1,1 1 0,0 0 0,0 5-20,7-21 1,-1 0 1,1 0 0,-1 0-1,1 0 1,0 0 0,-1 0-1,1 0 1,0 0 0,0 0-1,0 0 1,1 0 0,-1 0-1,0-1 1,1 1 0,0 0-1,-1 0 1,1 0 0,0 0-1,0 0 1,0-1 0,0 1-1,0 0 1,0-1 0,0 1-1,1-1 1,-1 0 0,0 1-1,1-1 1,-1 0 0,1 0-1,0 1 1,-1-1 0,1-1-1,0 1 1,0 0 0,0 0-1,0-1 1,-1 1 0,1-1-1,0 1 1,0-1 0,0 0-1,0 0 1,0 0 0,0 0-1,0 0 1,0 0 0,2-1-2,5-1 3,1 0 0,-1-1 0,0-1 1,0 1-1,0-1 0,-1-1 0,1 0 1,-1 0-1,0-1 0,0 1 0,1-3-3,13-12-63,0 0-1,-1-2 1,-1-1 63,-14 16-45,0 0 1,-1 0-1,-1 0 1,1-1-1,-1 0 1,0 0-1,-1 0 1,0 0-1,0-1 0,0-2 45,0 5-22,-2 7 14,-1 15 46,-5 11 100,2-10-60,0-1 1,2 1 0,-1-1-1,2 1 1,0-1 0,2 8-79,-1-20 5,-1 0 1,1 0 0,0-1 0,0 1 0,1 0 0,-1-1-1,1 0 1,0 1 0,0-1 0,0 0 0,0 0 0,0 0-1,1 0 1,-1 0 0,1 0 0,0-1 0,0 1 0,0-1-1,0 0 1,0 0 0,1 0 0,-1 0 0,1-1 0,-1 1-1,1-1 1,-1 0 0,1 0 0,0 0 0,0 0 0,2-1-6,12 2 5,0-1 0,0-1 1,0 0-1,1-2 1,-1 0-1,16-4-5,26-8-96,19-9 96,-73 21-10,11-3-51,-1-1-1,0 0 0,0-1 1,0-1-1,-1 0 0,0-1 1,1-2 61,-12 8-30,0 0 1,0 0 0,0-1 0,0 0 0,-1 0-1,0 0 1,0 0 0,0 0 0,0-1 0,-1 1-1,1-1 1,-1 1 0,0-1 0,0 0 0,-1 0-1,0 0 1,0 0 0,0 0 0,0-1 0,-1 1-1,0 0 1,0 0 0,0 0 0,-1 0 0,0-3 29,0 1 0,-1 1 0,0 0 1,0-1-1,-1 1 0,0 0 0,0 0 1,0 1-1,0-1 0,-1 1 1,0 0-1,0-1 0,-1 2 0,1-1 1,-2 0-1,-2-2 260,-1 0 0,0 1 0,0 0 1,-1 0-1,1 1 0,-1 0 0,-10-3-260,15 6 158,7 1-6,16 1 105,12-1-110,11-5-142,30-10-5,-43 9 2,-1 1 1,2 1-1,-1 2 0,0 0 0,17 2-2,-41 1 0,0 1 1,0-1 0,0 1-1,0 0 1,0 0-1,0 0 1,0 0-1,-1 1 1,1-1-1,0 1 1,-1 0-1,3 2 0,-4-2 0,1 0 0,-1 0 0,0 1 0,0-1 0,-1 0 0,1 1-1,0 0 1,-1-1 0,0 1 0,1 0 0,-1 0 0,0 0 0,-1 0-1,1 0 1,0 0 0,-1 0 0,1 1 0,-1 17 10,1 0 1,-2 0-1,-1 0 0,-1-1 1,0 1-1,-2 0-10,0 1 26,2-1 1,0 1 0,1 0-1,1 0 1,2 10-27,-1-29 2,0 0 0,1 0 0,-1 0 1,1 0-1,0 0 0,0 0 0,0-1 0,0 1 1,0 0-1,1-1 0,-1 1 0,1 0 1,0-1-1,-1 0 0,1 1 0,1-1 0,-1 0 1,0 0-1,0 0 0,1 0 0,-1-1 1,1 1-1,-1-1 0,1 1 0,0-1 0,0 0 1,-1 0-1,1 0 0,2 0-2,3 0 2,1 0-1,-1 0 1,0-1 0,0 0 0,1 0-1,-1-1 1,0 0 0,0 0-1,0-1 1,4-2-2,20-7-6,-1-1 0,0-1-1,-1-2 1,-1-1 0,-1-2 0,15-11 6,6-8-65,-3-1 0,-1-3 0,4-8 65,-39 40-23,-2 0 1,1-1-1,-1-1 1,-1 1-1,0-1 1,0 0-1,-1-1 1,4-10 22,-9 21 3,-1-1-1,1 0 1,-1 1-1,1-1 1,-1 0 0,0 1-1,1-1 1,-1 0 0,0 0-1,0 1 1,0-1-1,-1 0 1,1 0 0,0 1-1,0-1 1,-1 0 0,0 0-1,1 1 1,-1-1 0,0 1-1,0-2-2,0 2 8,0 0-1,-1 0 1,1-1 0,0 1-1,-1 0 1,1 0-1,-1 0 1,0 1-1,1-1 1,-1 0 0,0 1-1,1-1 1,-1 1-1,0-1 1,0 1 0,1 0-1,-2-1-7,-5 1 37,0 0 0,0 0 0,1 1 0,-1 0 0,0 1 0,1-1 0,-1 1 0,1 1 0,-1 0-37,-4 2 44,-1 1 1,2 1-1,-1 0 0,1 1 0,0 0 0,1 1 0,0 0 0,0 0 0,1 1 1,0 0-1,1 1 0,0 0 0,0 0 0,-2 8-44,6-13 4,1 1-1,-1 0 1,2 0 0,-1 1-1,1-1 1,0 0 0,0 1 0,1 0-1,0-1 1,0 1 0,1 0-1,0-1 1,0 1 0,1 0-1,0-1 1,1 1 0,-1-1-1,1 1 1,1-1 0,-1 0-1,1 1 1,1-1 0,-1-1-1,1 1 1,0-1 0,3 3-4,1 1-47,1-1 1,0-1 0,0 0-1,1 0 1,0 0-1,0-1 1,1-1 0,0 0-1,7 3 47,6 1-326,0-1 0,1-1-1,0-1 1,8 0 326,70 10-624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13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559 348 7210,'-5'-2'169,"1"0"1,-1-1 0,1 2 0,-1-1 0,0 1 0,0-1 0,0 1 0,0 1 0,0-1-1,0 1 1,0-1 0,0 2 0,0-1 0,0 0 0,-4 2-170,-15 2-397,1 1 0,-17 6 397,36-10 35,-26 8-62,0 1-1,0 1 1,1 1-1,1 2 1,0 1-1,1 1 1,-18 15 27,33-22 27,1 1 1,0 1-1,0 0 0,1 0 1,0 1-1,1 0 1,1 0-1,0 1 1,0 1-1,2-1 1,-1 1-1,2 0 1,0 1-1,0-1 1,2 1-1,-3 14-27,5-20-1,0-1 0,0 0 0,1 1 0,0-1 0,0 0-1,1 1 1,0-1 0,1 0 0,1 6 1,-2-11-3,1 0 0,-1 0 1,1 0-1,-1 0 0,1 0 0,0-1 0,0 1 0,0 0 0,0-1 1,0 0-1,1 0 0,-1 0 0,1 0 0,-1 0 0,1 0 0,0 0 1,0-1-1,0 1 0,0-1 0,0 0 0,0 0 0,0 0 1,0 0-1,0-1 0,1 1 0,0-1 3,5 0-11,-1 0 0,0-1 0,0 1 1,1-2-1,-1 1 0,0-1 0,0 0 0,0-1 0,-1 0 0,1 0 1,-1-1-1,1 0 0,-1 0 0,0-1 0,0 0 0,0-1 11,13-10-49,-1 0 0,-1-2 1,-1 0-1,12-17 49,-10 11-34,-2-1 1,0-1-1,-2 0 1,-1-1 0,9-25 33,-16 33 7,0 0 0,-2-1 0,0 0 0,-1 0 0,-1 0 0,-1-1 1,-1 1-1,-1-1 0,-1-2-7,-4-29 179,-3-1-1,-2 2 1,-2-1 0,-10-20-179,21 69 33,1 1 1,-1 0 0,0 0 0,0 0 0,0 0-1,0 0 1,0 0 0,0 0 0,0 0-1,-1 0 1,1 0 0,-1 1 0,1-1-1,-2 0-33,3 2 13,-1-1 0,1 1 0,-1 0 0,0 0-1,1 0 1,-1 0 0,0-1 0,1 1 0,-1 0-1,1 0 1,-1 0 0,0 0 0,1 1 0,-1-1 0,0 0-1,1 0 1,-1 0 0,1 0 0,-1 1 0,0-1-1,1 0 1,-1 1 0,1-1 0,-1 0 0,1 1-1,-1-1 1,1 0 0,-1 1 0,1-1 0,-1 1-13,-3 5 36,-1 0 0,1 0 0,1 0 0,-1 1 0,1 0 0,0-1 0,-2 7-36,-4 16 7,1 1 0,1 1 0,2-1 1,0 1-1,3 0 0,0 0 0,2 0 0,1 0 0,5 25-7,6 22-28,4-1 0,2 0 0,13 23 28,-22-69-114,2-1-1,10 19 115,-19-46-19,-1-1 1,0 1-1,0-1 0,1 1 0,0-1 1,-1 0-1,1 0 0,0 0 1,0 0-1,0 0 0,2 2 19,-2-4-12,-1 0 0,0 1 0,0-1-1,1 0 1,-1 1 0,0-1-1,1 0 1,-1 0 0,0 0 0,1 0-1,-1 0 1,0-1 0,0 1-1,1 0 1,-1-1 0,0 1 0,0-1-1,1 1 1,-1-1 0,0 1-1,0-1 1,0 0 0,0 1 0,0-1-1,0 0 1,0 0 0,0 0-1,1-1 13,16-17-266,0-1-1,-2-1 1,0 0-1,-1-1 1,1-4 266,0 1-371,155-251-2048,-174 290 4156,-7 21-1510,2 0 0,-3 27-227,11-50 10,0 0 0,1 0 0,0 0 0,1 0 0,0-1-1,1 1 1,1 0 0,-1-1 0,2 0 0,0 0 0,0 0 0,5 7-10,-7-13-5,0 0 1,1 0-1,-1-1 1,1 1 0,0-1-1,0 0 1,0 0 0,1 0-1,-1-1 1,1 0-1,0 0 1,0 0 0,0 0-1,0-1 1,1 0-1,-1 0 1,1 0 0,-1-1-1,1 1 1,0-1 0,-1-1-1,1 1 1,0-1-1,0 0 1,-1 0 0,1-1-1,2 0 5,-3 0-19,1-1-1,-1 1 1,0-1-1,1 0 1,-1-1-1,0 1 1,0-1 0,0 0-1,-1 0 1,1-1-1,-1 1 1,0-1-1,0 0 1,0 0-1,0-1 1,-1 1-1,1-1 1,-1 0-1,0 0 1,-1 0-1,1 0 1,-1 0-1,0 0 1,0-1-1,0-2 20,2-11-23,0 0 0,-1 0 0,-1 0 0,0 0 0,-2 0 0,-1-18 23,-5-20 23,3 40 111,1 0 0,1 0 0,1 0 0,0 0 0,1 0 0,1-2-134,-2 19 20,0-1 1,0 0 0,0 1-1,1-1 1,-1 0 0,0 1 0,1-1-1,-1 1 1,0-1 0,1 1-1,-1-1 1,1 0 0,-1 1-1,1 0 1,-1-1 0,1 1-1,-1-1 1,1 1 0,-1-1 0,1 1-1,-1 0 1,1 0 0,0-1-1,-1 1 1,1 0 0,0 0-1,-1 0 1,1-1 0,0 1-1,-1 0 1,1 0 0,0 0 0,-1 0-1,1 0 1,0 0 0,-1 1-1,1-1 1,0 0 0,-1 0-1,1 0 1,0 1 0,-1-1-1,1 0 1,0 1-21,34 17 103,-21-10-59,4 1-59,0 1 0,0 0 1,-1 1-1,-1 1 0,0 0 0,12 13 15,-23-20-20,1 1 1,-2 0-1,1 0 0,-1 1 1,0-1-1,0 1 1,-1 0-1,0 0 1,0 0-1,0 1 0,-1-1 1,0 1-1,-1-1 1,0 1-1,0 0 1,0-1-1,-1 1 0,0 0 1,-1 4 19,0-2-6,0 0-1,-1 0 1,0 0 0,-1 0-1,0-1 1,0 1 0,-1-1-1,0 0 1,-1 0 0,0 0-1,-1 0 7,0-5 352,17-21 101,24-23-477,1 1 0,33-27 24,-52 49-14,1 2 1,1 0-1,0 0 1,1 2-1,0 0 0,1 2 1,16-7 13,-34 17-1,1-1 0,-1 1 0,1 0 0,-1 0 0,1 0 0,-1 0 0,1 0 0,0 1 0,-1 0 0,4 0 1,-5 0 0,-1 0-1,0 1 1,1-1 0,-1 1 0,0-1 0,1 1 0,-1 0-1,0-1 1,0 1 0,0 0 0,0 0 0,1 0 0,-1 0-1,0 0 1,-1 0 0,1 0 0,0 0 0,0 0 0,0 1-1,-1-1 1,1 0 0,0 0 0,-1 1 0,0-1 0,1 0-1,-1 1 1,1 0 0,3 12 37,0 0-1,1 0 0,1-1 0,0 1 1,5 5-37,-8-14 10,0 0 0,1 0 1,0-1-1,0 1 0,0-1 1,0 0-1,1 0 0,-1-1 1,1 1-1,0-1 0,0 0 0,0 0 1,1-1-1,-1 1 0,2-1-10,0 0 4,1 0-1,0 0 0,0-1 1,0 0-1,0 0 0,0-1 1,0 0-1,0-1 0,0 0 1,0 0-1,0 0 1,0-1-1,0-1 0,0 1 1,-1-1-1,6-3-3,-1 0-5,0-1 0,0 0-1,-1-1 1,0-1 0,0 0 0,-1 0-1,0-1 1,-1 0 0,4-6 5,-8 9-13,0 0 1,-1-1-1,0 1 0,0-1 1,-1 0-1,0-1 0,0 1 1,-1 0-1,0-1 1,1-8 12,-2 13 14,-1 0 0,1 0 1,-1 0-1,0 0 1,0 0-1,0 0 0,-1 0 1,0 0-1,1 0 0,-1 1 1,-1-1-1,1 0 1,0 0-1,-1 1 0,0-1 1,0 1-1,0-1 1,0 1-1,-1 0 0,1 0 1,-1 0-1,0 0 1,0 0-1,0 1 0,0-1-14,2 2 16,0 1 0,0-1 0,-1 1-1,1-1 1,0 1 0,0-1 0,-1 1-1,1 0 1,0-1 0,-1 1 0,1 0-1,0 0 1,-1 0 0,1 0-1,-1 0 1,1 1 0,0-1 0,-1 0-1,1 0 1,0 1 0,0-1 0,-1 1-1,1-1 1,0 1 0,0 0 0,0 0-1,0-1 1,-1 1 0,1 0 0,0 0-1,1 0 1,-1 0 0,0 0-1,0 0 1,0 0 0,0 0 0,1 1-1,-1-1 1,1 0 0,-1 1-16,-3 5 67,1-1 0,1 0 0,-1 1 0,1-1 0,0 1 0,1 0 0,-1 5-67,1-2-36,1 0-1,0-1 0,0 1 0,1 0 1,0 0-1,1-1 0,0 1 0,0-1 1,1 0-1,1 1 0,0 0 37,3 2-40,0-1 0,1 1 0,0-1 0,2 0 40,-9-10-4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15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35 607 1488,'0'0'699,"0"0"-129,0 0-310,0 0-16,0 0 206,0 0 388,0 0 142,0 0 22,-2-9 459,2-9-1437,-1 1 0,2 0 0,0 0 0,4-15-24,0-6 7,12-86-4,-5 45-76,-4-7 73,-6 60-24,-2 0 0,-1 0 0,-1 1 1,-1-1-1,-3-8 24,3 28 28,1 10-5,-2 20 6,2-15-23,-23 171 32,-1 130-38,24 185 12,2-384-2,-5 8-10,5-117 0,-1 2-2,1 0 1,0 0-1,0 0 0,0 0 0,0 0 1,1 0-1,0 0 0,0 0 0,0 1 2,-1-5-1,0 0 0,1 0 0,-1 1 0,0-1 0,0 0 0,0 0 0,1 1 0,-1-1 0,0 0 0,0 0 0,1 0 0,-1 1 0,0-1 0,1 0 0,-1 0 0,0 0 0,0 0 0,1 0 0,-1 0 0,0 0 0,1 0 0,-1 0 0,0 0 0,1 0 0,-1 0 0,0 0 0,1 0 0,-1 0 0,0 0 0,0 0 0,1 0 0,-1 0 0,0 0 0,1 0 0,-1 0 0,0-1 0,0 1 0,1 0 0,-1 0 0,0 0 0,0-1 0,1 1 0,-1 0 0,0 0 0,0-1 0,0 1 0,1 0 1,15-16-6,-12 12 1,77-74-138,-29 30-261,-1-3 0,14-23 404,-59 67-32,0-2 0,0 1 0,-1-1 0,0 1 1,0-2-1,-1 1 0,0 0 0,-1-1 0,0 0 0,1-7 32,-4 13 1,1 0 0,-1 0 0,0 0 0,0-1-1,0 1 1,-1 0 0,0 0 0,1 0 0,-1 0 0,-1 0-1,1 0 1,-1 0 0,1 0 0,-1 0 0,0 0 0,-1 1-1,1-1 1,0 1 0,-1 0 0,0-1 0,0 1 0,0 1-1,0-1 1,-1 0 0,1 1 0,0-1 0,-1 1-1,-5-3 38,-1 0-1,1 0 1,-1 1 0,0 1 0,0-1 0,0 2-1,-6-2-37,-20-2 592,-20 0-592,23 3 364,32 3-350,1 0 1,-1 0-1,0 0 0,0 0 0,1 0 1,-1 0-1,0 0 0,1 0 0,-1 0 1,0-1-1,0 1 0,1 0 1,-1-1-1,0 1 0,1 0 0,-1-1 1,1 1-1,-1-1 0,1 1 1,-1-1-1,1 1 0,-1-1 0,1 1 1,-1-1-1,1 0 0,-1 1 0,1-1-14,0 0 14,0-1 0,0 1 0,1-1 0,-1 1-1,0 0 1,1-1 0,-1 1 0,1 0-1,0-1 1,-1 1 0,1 0 0,0 0 0,0 0-1,0-1 1,0 1 0,-1 0 0,2 0 0,-1 0-15,47-47-53,3 2-1,1 3 0,19-10 55,-39 28-9,9-7 2,-4 3-7,1 1 0,38-20 14,-73 46-3,-1 1-1,1-1 0,0 1 0,0 0 0,-1 0 0,1 0 1,0 0-1,0 0 0,0 1 0,3-1 4,-5 2-3,1-1 0,-1 0 0,0 1 0,0-1 0,0 1 1,0-1-1,0 1 0,0-1 0,-1 1 0,1 0 0,0 0 0,0-1 0,0 1 0,-1 0 0,1 0 0,0 0 0,-1 0 0,1 0 0,0 0 1,-1 0-1,0 0 0,1 0 0,-1 0 0,0 0 0,1 0 0,-1 0 0,0 0 0,0 0 0,0 1 0,0-1 0,0 0 0,0 0 3,1 15-14,0 0-1,-1 0 0,0-1 0,-2 1 0,-2 14 15,-22 82 2,11-46 24,9-39-18,1-6 8,1 0 0,-1 20-16,5-40 0,-1 0 0,1 0 0,0 0 0,0 0 1,0 0-1,0 0 0,0 0 0,0 0 0,0 0 1,1 0-1,-1-1 0,0 1 0,1 0 0,-1 0 0,0 0 1,1 0-1,-1 0 0,1 0 0,-1-1 0,1 1 0,-1 0 1,1 0-1,0-1 0,0 1 0,-1 0 0,1-1 1,0 1-1,0-1 0,-1 1 0,1-1 0,0 1 0,0-1 1,0 0-1,0 1 0,0-1 0,0 0 0,0 0 1,0 0-1,0 1 0,3-2 1,-1 1 0,1 0 1,-1-1-1,1 0 0,-1 1 1,1-1-1,-1-1 0,0 1 0,3-2-1,11-6 4,0 0-1,0-2 0,-1 0 1,0-1-1,2-3-3,18-19-2,18-21 2,-13 8-70,-2-1 0,-1-1 0,-3-3 0,13-29 70,-43 75-25,-1-1 0,0 0 0,-1-1 0,0 1 0,0-1 0,0 1 0,-1-1 0,0 0 0,-1 0 0,0 0 0,0 0 0,0 0 0,-1-3 25,0 10-5,0 0 1,0 1-1,-1-1 0,1 0 1,0 1-1,0-1 1,0 0-1,0 0 1,-1 1-1,1-1 1,0 0-1,-1 1 0,1-1 1,-1 0-1,1 1 1,0-1-1,-1 1 1,1-1-1,-1 1 1,0-1-1,1 1 0,-1-1 1,1 1-1,-1 0 1,0-1-1,1 1 1,-1 0-1,0-1 1,1 1-1,-1 0 5,-1 0-3,0 0 1,0 0-1,1 0 0,-1 0 1,0 1-1,1-1 0,-1 1 1,0-1-1,1 1 0,-1 0 1,1-1-1,-1 1 0,0 1 3,-5 2 4,0 1 1,0 0-1,1 0 0,0 1 0,0 0 0,-1 1-4,-12 19 34,1 1 1,1 1-1,2 0 1,1 1-1,0 0 0,3 2 1,0-1-1,2 1 1,2 0-1,-1 8-34,6-30 2,1 0 0,-1 0 1,2 0-1,-1 0 0,1 0 0,0 0 1,1 0-1,0 0 0,1 0 0,0 0 0,0-1 1,1 3-3,-2-10 0,0 1 0,0 0 1,0-1-1,0 1 0,0-1 1,1 1-1,-1-1 0,0 1 1,1-1-1,-1 0 0,1 0 1,-1 0-1,1 0 0,0 0 1,-1 0-1,1 0 0,0 0 0,0-1 1,0 1-1,-1-1 0,1 1 1,0-1-1,0 0 0,0 0 1,0 0-1,0 0 0,0 0 1,0 0-1,1-1 0,3 0 4,1 0-1,-1-1 1,0 0-1,0 0 1,0-1 0,0 1-1,4-4-3,5-4 8,-1-1 0,-1 0 0,0-1 0,-1 0 0,0-1 0,0-1 0,-2 1 0,0-2 0,0 1 0,-1-2 0,-1 1 0,-1-1 0,0 0 0,-1-1-8,-4 12 6,0 1-1,-1-1 1,0 1-1,0-1 0,0 0 1,-1 0-1,1 1 0,-1-1 1,0 0-1,-1 0 1,1 0-1,-1 1 0,0-1 1,0 0-1,0 1 1,-1-1-6,-1-2 13,0 1 0,-1 0 1,0 0-1,0 0 0,0 0 1,-1 1-1,0 0 1,0 0-1,0 0 0,-4-2-13,1 0 27,7 5-14,-1 0 1,1 1 0,-1-1 0,1 1-1,-1 0 1,0-1 0,0 1-1,0 0 1,0 0 0,0 0-1,0 0 1,0 0-14,26 4 13,1-1 1,-1-2-1,0 0 0,1-2 0,7-2-13,16 0 2,21-4-3,-46 5 1,1 0 1,0 1-1,0 1 0,0 1 1,0 2-1,0 0 0,9 3 0,-27-3 5,-1-1-1,0 1 1,0 0-1,-1 1 0,1-1 1,0 1-1,-1 0 0,1 0 1,-1 0-1,0 1 1,0 0-1,0 0 0,-1 0 1,1 0-1,-1 0 0,0 0 1,0 1-1,0 0 1,-1 0-1,0-1 0,0 1 1,0 1-1,0-1 0,-1 0 1,0 1-5,4 18 46,-2-1 0,0 1 0,-2 1 0,-1-1 1,-1 2-47,1 1 46,0-23-42,0 16 24,0-1 0,1 1 0,1-1 0,1 0 0,3 10-28,-4-23-30,-1 0 0,2-1 0,-1 1 0,1-1 1,0 0-1,0 0 0,0 0 0,0 0 0,1 0 0,0-1 0,0 0 1,1 0-1,-1 0 0,1 0 0,-1 0 0,1-1 0,0 0 1,1 0-1,-1 0 0,3 0 30,1 0-194,1 0 1,0 0 0,-1-1-1,1 0 1,0-1 0,7 0 193,76-2-665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3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262 693 4193,'-24'18'1511,"1"1"0,2 2 0,-14 15-1511,11-9 361,2 1 1,2 1-1,0 1 1,-11 25-362,24-41 26,0 0 0,1 0 1,1 1-1,0 0 1,1 0-1,1 0 1,0 2-27,3-12-14,-1 0 0,1 0 0,-1 0 1,1 0-1,1 0 0,-1 0 1,1-1-1,0 1 0,0 0 0,0 0 1,1-1-1,-1 1 0,1-1 0,0 1 1,1-1-1,-1 0 0,1 1 0,0-1 1,0-1-1,0 1 0,0 0 1,1-1-1,2 2 14,-2-2-34,0 0-1,0-1 1,0 1 0,0-1 0,1 0 0,-1 0 0,1-1-1,0 1 1,-1-1 0,1 0 0,0 0 0,0-1 0,0 1-1,0-1 1,4 0 34,-1-1-38,0-1 0,0 1-1,-1-1 1,1-1 0,0 1 0,-1-1-1,0-1 1,0 1 0,3-3 38,7-5-52,0-1-1,-1-1 1,0 0 0,-1-1-1,0-1 1,-2-1 0,1 0 52,4-9 10,-2 0-1,0-2 1,-2 0-1,-1 0 1,-1-1 0,-1-1-1,-1 0 1,-2 0-1,-1-1 1,-2 0 0,0 0-1,-2 0 1,-2 0 0,-1-21-10,-4-3 127,3 50-111,1 1 0,-1-1 0,0 1 0,0-1 0,0 1 0,-1 0 0,1-1 0,-1 1 0,0 0 1,1 0-1,-3-1-16,4 3 4,-1 1-1,1-1 1,0 1 0,-1 0 0,0-1 0,1 1 0,-1 0 0,1-1-1,-1 1 1,1 0 0,-1 0 0,0-1 0,1 1 0,-1 0 0,1 0-1,-1 0 1,0 0 0,1 0 0,-1 0 0,0 0 0,1 0 0,-1 0-1,0 0 1,1 1 0,-1-1 0,1 0 0,-1 0 0,0 0 0,1 1-1,-1-1 1,1 0 0,-1 1 0,1-1 0,-1 0 0,1 1 0,-1-1 0,1 1-1,-1-1 1,1 1-4,-3 2 14,1 0-1,-1 0 1,1 0-1,0 0 1,0 1-1,0-1 1,0 1-14,-5 14 12,1 0 0,0 0 1,2 1-1,0 0 0,1 0 0,1 0 0,0 4-12,1 15-19,1 0 0,2-1 0,2 12 19,-1-31-20,0-1-1,1 1 1,1 0-1,0-1 1,1 0-1,3 4 21,-6-14-9,0-1 0,1 0-1,-1 0 1,1 0 0,0-1-1,1 1 1,-1-1 0,1 0-1,0 0 1,1 0 0,-1-1-1,1 0 1,-1 0 0,1 0-1,1-1 1,-1 0 0,4 1 9,-1-1-4,1-1 1,-1-1 0,0 0 0,1 0-1,-1 0 1,1-1 0,-1-1-1,0 0 1,1 0 0,4-2 3,15-4 48,0-1 1,19-9-49,-17 6 59,-2-2 0,1-1 1,-2-2-1,0 0 0,-1-2 1,-1-1-1,-1-1 0,1-3-59,-6 5 77,-2-2 0,0 0 0,-1-1 1,-2-1-1,0 0 0,-1-1 0,-1-1 0,-1 0 0,8-24-77,-7 6 48,-2 0 0,-2 0 0,-2-1 0,-1 0-1,-2 0 1,-3-1 0,-1 1 0,-2 0 0,-2-1 0,-2 1 0,-2 1 0,-7-23-48,0 18 61,14 44-52,-1 0 0,1 0 0,-1 0 0,0 0 0,1 0 0,-1 0-1,0 1 1,-1-1 0,1 1 0,-3-3-9,5 5 3,-1 0 0,0-1 0,1 1 0,-1-1 0,0 1 0,1 0 0,-1 0 0,0-1 0,1 1 0,-1 0 0,0 0 0,0 0 0,1 0 1,-1 0-1,0 0 0,0 0 0,1 0 0,-1 0 0,0 0 0,0 0 0,1 0 0,-1 1 0,0-1 0,1 0 0,-1 0 0,0 1 0,1-1 0,-1 1 0,0-1 0,1 1 0,-1-1 0,0 1-3,-1 1 6,1 0 1,-1 0-1,0 0 1,0 0-1,1 1 0,-1-1 1,1 1-1,-1 1-6,-5 13 22,2 0 0,0 0-1,0 0 1,2 1-1,0-1 1,1 1-1,1 0 1,1 0-1,0 0 1,3 14-22,5 33 27,4-1 0,8 23-27,-2-6-2,5 32 11,70 299 65,-90-401-105,1 7 11,1-1-1,1 0 1,0 0-1,1 0 0,7 10 21,-13-24-74,1 0 0,0 0 0,0 0 0,0 0-1,0-1 1,1 1 0,-1-1 0,1 1 0,-1-1-1,1 0 1,0 0 0,0 0 0,0 0 0,0-1-1,0 1 1,1-1 0,-1 0 0,0 0 0,1 0-1,-1 0 1,1 0 0,-1-1 0,1 0 0,-1 0-1,1 0 1,-1 0 0,1 0 0,-1-1 0,0 1 0,1-1-1,0 0 75,5-2-444,0 0-1,0-1 1,0 0 0,3-2 444,41-27-997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17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3 672 6681,'16'-43'2125,"14"-23"-2125,-17 39-836,-1-1 1,-1 0-1,-2-1 1,2-9 835,-6 6-857,-1 0 1,-2 0-1,-1-1 1,-2 1 0,-1-6 856,-3-14 1458,-3 0 0,-9-33-1458,9 64 1323,7 21-1284,1-1-1,0 1 0,0 0 0,0 0 1,0 0-1,0-1 0,-1 1 1,1 0-1,0 0 0,0 0 0,0-1 1,-1 1-1,1 0 0,0 0 0,0 0 1,-1 0-1,1 0 0,0 0 1,0 0-1,-1 0 0,1-1 0,0 1 1,-1 0-1,1 0 0,0 0 0,0 0 1,-1 0-1,1 0 0,0 0 1,0 1-1,-1-1 0,1 0 0,0 0 1,-1 0-39,0 1 76,0 1 1,-1-1-1,1 1 1,0 0-1,0-1 1,0 1-1,0 0 1,0 0-1,0 0 1,1 0-1,-1 0 1,1 0-1,-1 0 1,1 0-77,-13 58 127,3 1 1,3 0 0,2 9-128,0 189 119,5-128 20,-6 84 41,-1 85 131,8-307-251,0-1-1,1 0 1,0 1 0,0 0-1,1-1 1,-1 1 0,3-3-60,5-15 46,62-154-437,38-60 391,-100 220 23,1-1 0,0 2 1,1-1-1,1 2 0,1-1 0,8-6-23,-20 22 5,0 0 1,0 0-1,0 0 1,0 0-1,1 1 1,-1-1-1,1 1 1,-1-1-1,1 1 1,-1 0-1,1 0 1,0 0-1,0 1 1,-1-1-1,1 1 1,0-1 0,0 1-1,0 0 1,0 0-1,-1 0 1,1 1-1,0-1 1,0 0-1,0 1 1,-1 0-1,1 0 1,0 0-1,-1 0 1,1 0-1,1 2-5,2 1 1,0 0 1,0 1-1,-1-1 0,0 1 0,0 1 0,0-1 1,-1 1-1,0 0 0,0 0 0,0 0 1,1 4-2,12 27 14,-2 2 0,0 3-14,-1-1 16,2-1 1,3 2-17,-13-30-1,0 0 1,2-1 0,-1 1 0,1-1 0,1-1 0,0 1 0,1-2 0,5 6 0,-8-10-3,-1-1 0,1 0 0,-1 0 0,1 0 0,0-1 0,0 0 1,1 0-1,-1-1 0,1 0 0,-1 0 0,1-1 0,-1 1 0,1-2 0,0 1 1,0-1-1,0-1 0,-1 1 0,1-1 0,0-1 0,-1 1 0,1-1 0,6-3 3,11-5-35,-1 0-1,0-2 1,-1-1 0,0 0-1,-1-2 1,3-3 35,29-24-96,-1-3 0,-3-2 0,-2-2 0,13-19 96,-38 42 8,-2-2 0,6-11-8,-21 30 29,-1 1-1,0-1 1,-1 0-1,0 0 1,-1-1-1,0 1 1,0-1-1,-1 0 0,0 0 1,0-5-29,-2 13 13,0 0 0,1 0-1,-1 0 1,0 0 0,0 0 0,0 0 0,-1 0 0,1-1-1,0 1 1,-1 0 0,0 0 0,1 0 0,-1 0 0,0 0-1,0 1 1,0-1 0,0 0 0,0 0 0,0 1 0,-1-1-1,1 0 1,-1 1 0,1-1 0,-1 1 0,1 0 0,-1-1-1,0 1 1,0 0 0,0 0 0,1 0 0,-1 0 0,0 1-1,0-1 1,0 0 0,0 1 0,-1 0 0,1-1 0,0 1-1,0 0 1,0 0-13,-6 0 21,0 1-1,0-1 1,0 2-1,0-1 1,0 1 0,1 0-1,-1 1 1,1 0-1,-1 0 1,-3 2-21,-11 8 9,0 1 1,1 1-1,1 1 1,0 0-1,1 2 1,0 0-1,2 1 1,0 1 0,-11 19-10,7-8 10,2 0 1,1 2-1,2 0 1,0 1 0,3 1-1,-5 19-10,15-43 0,0-1 0,1 1 0,0-1 1,1 1-1,0 0 0,1 0 0,1 6 0,-1-14-1,0-1 0,0 1 0,1 0 0,-1-1 0,1 1 0,0-1 0,0 1 0,0-1 0,0 1 0,0-1 0,0 0 0,1 0 0,-1 1 0,1-1 0,-1 0 0,1 0 0,0-1 0,0 1 0,0 0 0,0 0 0,0-1 0,1 1 0,-1-1 0,0 0 0,1 0 0,-1 0 0,0 0-1,1 0 1,0 0 0,-1-1 0,3 1 1,2-1-4,1 1 0,0-2 0,-1 1 0,1-1 0,-1 0 0,0-1 0,1 1 0,-1-1 0,0-1 0,0 0 0,0 0 0,0 0 4,19-10-56,-2-2 0,13-8 56,-9 3-77,-1 0-1,0-2 0,-2-1 0,-1-1 1,1-3 77,-14 15-33,-1-1 0,0 0 0,-1 0 0,0-1 0,-2 0-1,1-1 1,-2 0 0,1 0 0,-2 0 0,0-1 0,0-6 33,-5 20 4,1 0-1,-1 1 0,0-1 1,0 0-1,0 0 1,0 0-1,0 1 0,0-1 1,0 0-1,0 0 1,-1 0-1,1 1 0,-1-1 1,0 0-1,1 1 1,-1-1-1,0 1 0,0-1 1,-1-1-4,2 3 4,-1-1 1,0 1-1,0-1 0,0 1 1,1 0-1,-1-1 1,0 1-1,0 0 1,0-1-1,0 1 1,1 0-1,-1 0 0,0 0 1,0 0-1,0 0 1,0 0-1,0 0 1,0 0-1,1 1 1,-1-1-1,0 0 0,0 0 1,0 1-1,0-1 1,1 0-1,-1 1 1,0-1-1,0 1 1,1-1-1,-1 1 1,0-1-1,1 1 0,-1 0 1,1-1-1,-1 1-4,-6 5 17,1 1-1,1-1 0,-1 1 1,1 1-1,0-1 0,0 1 1,1-1-1,0 1 0,1 1 1,0-1-1,-2 6-16,1 2 10,0 1-1,1 0 1,0 0 0,1 0-1,1 10-9,1-19 2,0 1-1,0 0 1,1-1-1,0 1 1,0-1-1,1 1 0,0-1 1,1 0-1,0 0 1,0 0-1,1 0 1,0 0-1,0-1 1,1 1-1,0-1 1,0 0-1,0-1 0,1 1 1,0-1-1,0 0 1,1-1-1,0 0 1,1 1-2,4 1 0,-1-2 0,1 1 0,0-2 0,1 1 0,-1-2 0,1 1 1,-1-2-1,1 0 0,0 0 0,0-2 0,0 1 0,0-1 0,0-1 1,0-1-1,0 0 0,4-1 0,10-3-18,-1-2 1,0 0-1,0-2 1,-1 0 0,0-2-1,-1-1 1,8-6 17,22-17-68,-2-1 1,-2-3-1,-1-2 1,-2-3-1,-2-1 1,-3-2-1,-1-2 1,14-26 67,-55 76 0,5-7 45,0-1-1,-1 1 1,0-1 0,3-7-45,-7 14 12,1 0 0,0-1-1,-1 1 1,0 0 0,1 0 0,-1 0 0,0-1-1,1 1 1,-1 0 0,0 0 0,0-1 0,0 1-1,0 0 1,0 0 0,-1-1 0,1 1 0,0 0-1,0 0 1,-1-1 0,1 1 0,-1 0 0,1 0-1,-1 0 1,0 0 0,1 0 0,-1 0 0,0 0-1,0 0 1,0 0 0,1 0 0,-1 0 0,0 0-1,0 1 1,0-1 0,-1 0 0,1 1 0,0-1-12,-2 0 18,0 0 1,0 1 0,0-1-1,0 1 1,0 0 0,0 0 0,0 0-1,0 0 1,0 1 0,1-1-1,-1 1 1,0-1 0,-1 2-19,-42 16 125,10 2-111,2 2-1,0 1 1,2 2 0,0 1 0,0 3-14,18-15 4,0 0 1,2 0-1,0 1 1,0 1-1,2 0 0,0 0 1,-4 10-5,10-18 2,1 0 1,-1 0-1,1 1 0,1-1 1,-1 1-1,2 0 0,-1 0 1,1 0-1,0-1 0,1 1 1,0 0-1,1 0 0,-1 0 1,2 0-1,-1 0 0,1 0 1,1-1-3,-1-3-1,0-1 0,0 1 0,1-1 0,-1 0 1,1 0-1,0 0 0,1 0 0,-1 0 0,1-1 0,-1 0 1,1 1-1,0-1 0,0-1 0,0 1 0,1-1 0,-1 1 1,1-1-1,-1 0 0,1-1 0,0 1 0,-1-1 0,5 1 1,6 0-2,0 0 0,1 0 0,-1-2 0,1 0 0,-1 0 0,13-3 2,-6-1-2,0 0 0,0-2-1,0 0 1,-1-1 0,0-2 0,-1 0-1,0-1 1,0-1 0,-1-1-1,0 0 1,-1-2 0,-1 0 0,0-1-1,-1 0 1,0-2 0,1-3 2,-7 8-1,-1-1 0,-1 0-1,0-1 1,0 0 0,-1 0 0,-1 0 0,-1-1 0,0 0 0,0 0-1,1-14 2,-5 16 2,1-1 0,-2 1 0,0-1 0,-1 0 1,0 1-1,-1-1 0,0 1 0,-1-1 0,-1 1 0,0 0 0,0 0 0,-2 0 0,-2-4-2,-12-19 15,-1 1 0,-1 1-1,-2 1 1,-1 1 0,-2 1 0,-21-18-15,44 45 9,-2-2 15,1 1 0,-1 0 0,0 0 0,-1 0 0,-1 0-24,7 4 8,0 1 0,0-1-1,-1 0 1,1 1 0,0-1-1,-1 0 1,1 1 0,0 0 0,-1-1-1,1 1 1,-1 0 0,1 0-1,-1 0 1,1 0 0,-1 0 0,1 0-1,-1 0 1,1 0 0,0 1-1,-1-1 1,1 0 0,-1 1 0,1-1-1,0 1 1,-1 0 0,1-1-1,0 1 1,0 0 0,-1 0-1,1 0 1,0 0-8,-2 3 8,0 0-1,0 0 1,1 0-1,-1 0 1,1 1-1,0-1 1,0 1-1,0-1 1,1 1-1,0 0 1,0-1-1,0 3-7,-2 11 4,1 0 1,1 14-5,2-17 0,0 0 1,0-1-1,2 1 0,0 0 1,1-1-1,0 0 0,1 0 1,0 0-1,1 0 0,1-1 0,0 0 1,1 0-1,1-1 0,8 10 0,18 19 2,2-2-1,2-2 1,23 17-2,10 10 0,92 98 46,-163-162-46,-1 1 1,0-1-1,1 1 0,-1-1 1,0 0-1,1 0 1,-1 1-1,1-1 1,-1 0-1,0 0 1,1 1-1,-1-1 1,1 0-1,-1 0 1,1 0-1,-1 0 1,1 0-1,-1 0 1,1 1-1,-1-1 1,1-1-1,-1 1 1,1 0-1,-1 0 1,1 0-1,-1 0 1,1 0-1,-1 0 1,1-1-1,10-12 11,3-31 1,-12 33-13,18-75-3,-16 61-21,2-1 1,0 1-1,2 0 1,1 0-1,11-22 25,-19 46-1,0-1 1,0 1 0,0-1-1,1 1 1,-1-1-1,0 1 1,1 0-1,-1 0 1,1-1 0,-1 1-1,1 0 1,-1 1-1,1-1 1,0 0-1,0 0 1,-1 1-1,1-1 1,1 0 0,-2 1-2,0 0 0,0 0 0,-1 0 1,1 0-1,0 0 0,0 0 0,-1 1 0,1-1 0,0 0 0,0 0 1,-1 0-1,1 1 0,0-1 0,0 1 0,-1-1 0,1 0 1,0 1-1,-1-1 0,1 1 0,-1-1 0,1 1 0,-1 0 0,1-1 1,-1 1-1,1-1 0,-1 1 0,1 0 0,-1-1 0,0 1 0,1 0 1,-1 0-1,0-1 0,0 1 0,0 0 0,1 0 0,-1 0 1,0-1-1,0 1 0,0 0 0,0 0 0,0-1 0,0 1 0,-1 0 1,1 0 1,-2 151 5,-2-213-931,0 54-2476,1 5 2474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18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170 372 6065,'-16'42'1963,"10"-33"-1147,5-11-546,3-17-370,-1 13 172,5-37-62,-4 29-7,0-1 0,0 0 0,-1 1 0,-1-1 0,0 0 0,-2 0 0,1 1 0,-2-1 0,0 1 0,-2-6-3,0 2 12,-1 1 0,0 1-1,-1-1 1,-2-1-12,4 10 9,1 0 1,-1 0-1,-1 1 0,1 0 1,-1 0-1,0 0 0,-1 1 0,0 0 1,-1-1-10,7 6 3,-1 0 0,1 0 1,0 0-1,0 0 0,-1 1 1,1-1-1,0 0 0,-1 1 0,1-1 1,0 1-1,-1-1 0,1 1 1,-1 0-1,1-1 0,-1 1 1,1 0-1,-1 0 0,1 0 1,-1 0-1,1 1 0,-1-1 0,1 0 1,-1 1-1,1-1 0,-2 1-3,2 0 4,-1 0-1,1 1 0,-1-1 1,1 0-1,0 1 0,0-1 1,0 1-1,0-1 0,0 1 1,0 0-1,0-1 0,0 1 1,1 0-1,-1 0 0,1-1 1,-1 1-1,1 0 0,0 0 1,-1 0-1,1 1-3,0-1 0,0-1 0,0 1 1,0-1-1,0 1 0,0-1 0,0 1 1,1-1-1,-1 1 0,0-1 0,1 0 0,-1 1 1,1-1-1,0 0 0,-1 1 0,1-1 0,0 0 1,0 0-1,0 1 0,0-1 0,0 0 1,0 0-1,0 0 0,0 0 0,0 0 0,0-1 1,1 1-1,-1 0 0,1 0 0,3 1 1,0 0 1,0-1-1,0 0 1,-1 0-1,1 0 0,0 0 1,0-1-1,1 0 1,0 0-2,41-3 4,0-3 0,0-2-1,-1-1 1,19-9-4,24-3 3,-44 10 0,-16 4 1,1 0-1,0 2 1,0 1 0,0 2 0,4 1-4,-32 1-1,0 0 1,0 0-1,1 0 1,-1 0-1,0 1 1,0-1-1,0 1 1,0 0-1,0-1 1,0 1-1,2 1 1,-3-1 0,0-1 1,-1 1-1,1-1 0,0 1 0,-1 0 1,1-1-1,-1 1 0,1 0 0,-1 0 1,1-1-1,-1 1 0,1 0 0,-1 0 0,0 0 1,0-1-1,1 1 0,-1 0 0,0 0 1,0 0-1,0 0 0,0 0 0,0 4 9,-1 1 0,-1-1 0,1 0 0,0 0 0,-1 0 0,0 1 0,-1-2 0,1 1 0,-2 2-9,-32 59 156,11-21 36,3 1 0,-2 7-192,18-38 31,1 1-1,0-1 0,1 0 0,1 1 0,1 0 0,0 0 1,1 0-1,1 0 0,0 0-30,0-10 4,1-1 1,-1 0-1,1 0 0,0 0 0,1 0 1,-1 0-1,1 0 0,0 0 1,0 0-1,1-1 0,0 1 1,-1-1-1,1 0 0,1 1 1,2 1-5,-2-1 2,1-1 0,0-1 0,0 1 0,1-1 0,-1 0 0,1 0 0,-1 0 0,1-1 1,0 0-1,0 0 0,0 0 0,0-1 0,2 0-2,5 1 6,0 0 1,0-2-1,0 1 1,0-2-1,0 1 1,0-2-1,0 0 1,-1 0-1,1-1 1,-1-1-1,2-1-6,3-1 4,0-2-1,-1 0 1,0-1-1,-1-1 1,0 0-1,0-1 1,7-8-4,2-4-14,-1-2 0,-1 0 1,-1-1-1,-1-1 0,-2-1 1,0-1-1,-2 0 1,6-17 13,-21 42-3,2-1 0,0 0 0,-1-1 0,0 1 0,0-1 0,0 0 0,0 1 0,-1-1 0,0 0 0,-1 0 0,1 0 0,-1 0 0,0-3 3,0 8 0,0 1 1,0-1-1,0 1 1,0-1-1,0 0 1,0 1-1,-1-1 1,1 1-1,0-1 1,0 0-1,0 1 1,-1-1-1,1 1 0,0-1 1,0 1-1,-1-1 1,1 1-1,0-1 1,-1 1-1,1-1 1,-1 1-1,1 0 1,-1-1-1,1 1 1,-1 0-1,1-1 1,-1 1-1,1 0 0,-1-1 1,1 1-1,-1 0 1,0 0-1,1 0 1,-1 0-1,1-1 1,-1 1-1,0 0 1,1 0-1,-1 0 1,1 0-1,-1 1 1,0-1-1,1 0 0,-1 0 1,1 0-1,-1 0 1,0 1-1,-1 0 4,0 0 0,-1 1-1,1-1 1,0 1 0,0 0 0,0-1 0,0 1-1,1 0 1,-1 0 0,0 0 0,0 2-4,-6 10 19,0 1 0,1 1 0,1-1 1,0 1-1,1 0 0,-1 8-19,-4 21 68,-2 35-68,10-62 5,0 1 0,1-1 0,1 0 1,1 0-1,1 1-5,-2-14 0,1-1 1,-1 0-1,1 0 1,0 0 0,0 0-1,1 0 1,-1-1-1,1 1 1,0 0 0,0-1-1,0 1 1,0-1-1,1 1 1,0-1-1,-1 0 1,1 0 0,0 0-1,0-1 1,1 1-1,-1-1 1,0 1-1,1-1 1,0 0 0,2 0-1,-2 0-1,1-1 1,0 0 0,-1 0-1,1 0 1,0 0 0,0-1-1,0 0 1,0 0 0,-1 0-1,1-1 1,0 0 0,0 0-1,0 0 1,3-1 0,0-2 0,1 1 0,-1-1-1,0-1 1,0 1 0,-1-1-1,1-1 1,5-5 0,5-6 4,-1-1 0,-1 0-1,0-1 1,-2-1 0,7-12-4,-13 20 2,0-1 1,-1 0 0,-1 0 0,0-1 0,-1 0 0,0 0-1,-1 0 1,0-1 0,-1 1 0,-1-1 0,-1 0 0,0 0-1,-1 1 1,0-1 0,-1 0 0,-1 0 0,-2-9-3,2 11-3,-1-1 1,-1 1 0,-1 0 0,0 0 0,0 1-1,-7-13 3,12 25 0,0 0 0,0 0 0,-1 0 0,1 0 0,0 0 0,0-1 0,0 1 0,0 0 0,0 0 0,0 0 0,0 0 0,0 0 0,-1 0 0,1-1 0,0 1 0,0 0 0,0 0 0,0 0 0,0 0 0,-1 0 0,1 0 0,0 0 0,0 0 0,0 0 0,0 0 0,-1 0 1,1 0-1,0 0 0,0 0 0,0 0 0,0 0 0,-1 0 0,1 0 0,0 0 0,0 0 0,0 0 0,0 0 0,-1 0 0,1 0 0,0 0 0,0 0 0,0 0 0,0 0 0,0 1 0,-5 7 0,0 10-3,5-14-5,0-1 0,-1 0-1,1 1 1,0-1 0,1 0 0,-1 1 0,1-1 0,-1 0 0,1 1 0,0-1 0,0 0 0,0 0 0,1 0 0,-1 0 0,1 0 0,0 0 0,-1 0 0,1 0-1,1-1 1,-1 1 0,0-1 0,1 0 0,-1 1 0,1-1 0,-1 0 0,1 0 0,0-1 0,0 1 0,0-1 0,0 1 0,0-1 0,3 1 8,3 0-13,0 0 1,0 0-1,0-1 1,1 0-1,-1-1 1,1 0 0,-1 0-1,0-1 1,1 0-1,-1-1 1,4-1 12,3-1 9,1 0 1,0 1-1,0 0 0,0 2 1,16 0-10,-27 1 2,-1 1 1,1 0-1,-1 0 1,0 0-1,1 1 1,-1 0-1,0-1 1,0 2 0,0-1-1,0 1 1,-1 0-1,1 0 1,-1 0-1,1 0 1,-1 1-1,0 0 1,0 0-1,-1 0 1,1 0-1,0 3-2,5 7 8,0 0-1,-2 0 1,1 1-1,-2 0 1,2 8-8,21 81 2,-22-72 11,2-1-1,1 1 0,1-2 1,4 4-13,-15-34 4,0 1 1,0-1-1,0 1 1,1-1-1,-1 1 1,0-1-1,0 1 1,1-1-1,-1 0 1,0 1 0,1-1-1,-1 1 1,0-1-1,1 0 1,-1 1-1,1-1 1,-1 0-1,1 0 1,-1 1-1,1-1 1,-1 0 0,1 0-1,-1 0 1,1 1-1,-1-1 1,1 0-1,-1 0 1,1 0-1,0 0-4,0 0 9,0-1-1,0 1 1,0-1 0,0 1-1,0-1 1,0 1-1,-1-1 1,1 0-1,0 0 1,0 1-1,0-1 1,-1 0-1,1 0 1,0 0-9,22-42 172,-17 32-141,-1 2-26,0 0 0,0 0 0,1 1 0,1 0 0,-1 0 0,1 1 0,0-1 0,1 2 0,0-1 0,3-1-5,-6 5-1,0 0 0,1 0 0,-1 0 1,1 1-1,0 0 0,0 0 0,0 1 0,0 0 1,0 0-1,0 0 0,0 0 0,0 1 1,0 0-1,0 1 0,0-1 0,0 1 0,6 2 1,1 0-2,-1 1 0,0 1-1,9 5 3,-8-4-6,-1-1-1,1 0 0,5 0 7,-14-4-3,0 0 0,0 0-1,0-1 1,1 1 0,-1-1-1,0 0 1,1-1 0,-1 1 0,0-1-1,0 1 1,0-1 0,3-2 3,1 0-6,1-1 1,-2-1-1,1 1 1,0-1-1,-1-1 1,0 0-1,0 0 1,-1 0-1,1 0 1,-2-1-1,6-8 6,9-13-15,-1-1-1,5-14 16,-23 42 0,15-29-26,0-1 0,3-14 26,-15 35-11,-1 0 1,0 0-1,0 0 0,-1-1 0,-1 1 1,0-1-1,0 1 0,-1-1 1,-1-9 10,1 18 30,0 4-1,1 10 23,7 25 17,8 1-49,2-1 1,1-1 0,3-1 0,0 0-1,13 11-20,3 8 2,14 29-2,-47-75 0,-1 0 0,0-1 0,0 1 0,-1 1 1,0-1-1,-1 0 0,1 1 0,-2 0 0,1-1 0,-1 1 0,-1 0 0,1 2 0,-2-5-6,0 0-1,-1 0 1,1 0 0,-1-1-1,0 1 1,-1 0-1,0-1 1,1 1-1,-2-1 1,1 0-1,-1 0 1,1 0-1,-1-1 1,0 1-1,-1-1 1,1 0 0,-1 0-1,0-1 1,-1 2 6,-36 23-58,-26 13 58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19.4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440 622 1576,'0'-1'25,"0"-9"398,0-1 0,-1 1 0,0 0 0,0 0 1,-1 0-1,-1-2-423,2 10 78,1 0 1,-1 0 0,0 0-1,0 0 1,0 1 0,0-1 0,0 0-1,0 0 1,0 1 0,0-1 0,-1 1-1,1-1 1,-1 1 0,1-1-1,-1 1 1,0 0 0,1 0 0,-1 0-1,0 0 1,0 0 0,0 0-1,0 0 1,1 1 0,-1-1 0,0 1-1,0-1 1,0 1 0,-1 0 0,1 0-1,0 0 1,0 0 0,0 0-1,0 0 1,-1 1-79,-9 2 89,0 0 0,0 0 0,0 1-1,1 1 1,0 0 0,0 1 0,0 0 0,0 0-1,-6 7-88,-12 9 203,2 1-1,-19 21-202,27-24 78,0 1-1,2 1 0,0 1 1,1 0-1,2 1 0,0 0 1,-8 23-78,19-40 2,1 0 1,-1 1-1,1 0 1,0-1-1,1 1 1,0 0-1,0 0 1,1 0-1,0 0 1,0 0-1,1 0 0,1 7-2,-1-12 0,0 1 0,0-1-1,1 0 1,-1 0-1,1 0 1,0 0-1,0 0 1,0 0-1,0 0 1,0 0-1,1-1 1,-1 1-1,1-1 1,0 0-1,-1 0 1,1 0-1,0 0 1,0 0 0,1-1-1,-1 1 1,0-1-1,0 0 1,1 0-1,-1 0 1,1 0-1,-1-1 1,1 1-1,-1-1 1,2 0 0,6 1 0,0-1 0,0 0-1,-1-1 1,1 0 0,0 0 0,-1-1 0,1-1 0,-1 0 0,0 0 0,0-1-1,1-1 1,2-1 1,0-1 0,-1-1 0,0 0 0,-1-1 0,0 0 0,0 0 0,7-11-1,3-5 4,-1-1 0,-2 0 0,0-2 0,-2 0 0,-2-1 0,0-1 0,-1-3-4,-2 4 3,-2 0 0,-1 0-1,-2-1 1,0 0 0,-3-1 0,0 1 0,-2-1-1,-1 1 1,-2-12-3,-5-26 79,-3 1 1,-3 0-1,-14-40-79,10 49 351,4 36-2,13 21-340,0 1 0,-1 0 0,1 0 0,0-1 0,0 1 0,-1 0 0,1 0 0,0-1 0,0 1 0,-1 0 0,1 0-1,0 0 1,-1-1 0,1 1 0,0 0 0,-1 0 0,1 0 0,-1 0 0,1 0 0,0 0 0,-1 0 0,1 0 0,0 0-1,-1 0 1,1 0 0,0 0 0,-1 0 0,1 0 0,-1 0 0,1 0 0,0 0 0,-1 1 0,1-1 0,0 0 0,-1 0-1,1 0 1,0 1 0,0-1 0,-1 0 0,1 0 0,0 1 0,0-1 0,-1 0 0,1 0 0,0 1 0,0-1 0,0 0-1,-1 1 1,1-1 0,0 0 0,0 1 0,0-1-9,-6 17 50,1 0 0,1 0 0,0 0 0,0 6-50,1 5 0,0 0 1,2 1-1,1-1 0,1 0 0,2 1 1,1-1-1,1 0 0,1 0 0,1-1 1,2 0-1,2 5 0,36 97 10,-6 1 0,6 58-10,-42-168 6,-3-6-4,1 0-1,1 0 0,0 0 1,1-1-1,6 13-1,-10-24-1,0 0 0,0 0 1,1 0-1,-1 0 0,0 0 0,1-1 1,-1 1-1,1 0 0,-1-1 0,1 0 1,0 1-1,-1-1 0,1 0 0,0 1 1,0-1-1,0 0 0,0-1 0,0 1 1,0 0-1,0 0 0,1-1 0,-1 0 0,0 1 1,0-1-1,0 0 0,1 0 0,-1 0 1,0 0-1,0 0 0,0-1 0,1 1 1,-1-1-1,0 1 0,0-1 0,0 0 1,0 0-1,0 0 0,0 0 0,0 0 1,1-1 0,11-7-5,-1 0 0,0-1 0,0 0 0,-1-1 0,0-1 0,9-12 5,18-25-107,6-12 107,-4 4-92,20-26-49,23-44 141,-91 214 519,7-75-513,0-1 0,0 0 1,1 1-1,1-1 0,0 0 1,0 1-1,1-1 0,0 0 0,1-1 1,1 1-1,-1-1 0,2 1 1,-1-2-1,8 10-6,-9-13 1,1 0-1,0-1 1,0 1 0,1-1 0,0 0-1,-1 0 1,2-1 0,-1 0 0,0 0-1,1 0 1,0-1 0,0 0 0,0-1-1,0 1 1,0-1 0,1 0 0,-1-1-1,0 0 1,1 0 0,-1-1 0,1 0-1,0 0 1,1-1-1,-3 1-51,0-1-1,0-1 1,0 1-1,0-1 0,0 0 1,0 0-1,-1-1 1,1 0-1,-1 0 1,1 0-1,-1 0 1,0-1-1,0 0 1,2-3 51,1-1-292,-1 0 0,-1 0 0,0-1 0,0 0 0,0 0 0,-1 0 0,0-1 1,-1-1 291,15-43-841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0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0 6569,'-8'24'334,"1"0"-1,2 0 0,0 1 0,2-1 0,0 1 0,2 0 1,1 0-1,2 24-333,3-7-140,1-1 1,2 0-1,3 0 1,11 33 139,-15-56-78,0 0 0,1 0 0,0 0 0,2-1 1,0 0-1,1-1 0,13 15 78,-20-27-20,1 1 0,0-1 0,0 1-1,0-1 1,0 0 0,1-1 0,0 0 0,-1 0-1,1 0 1,1 0 0,3 0 20,-5-1-2,0-2 0,1 1-1,-1 0 1,0-1 0,0 0 0,0 0 0,1-1-1,-1 1 1,0-1 0,0 0 0,0-1 0,0 1 0,0-1-1,0 0 1,0 0 0,0-1 2,5-3 2,-1 0 1,0 0-1,-1-1 0,0 0 1,0 0-1,0-1 1,-1 0-1,0-1 0,-1 1 1,0-1-1,0 0 0,2-6-2,4-8 15,-2 0 0,0-1-1,-1 0 1,3-21-15,-6 22-3,-2-1-1,0 1 1,-2-1 0,-1 0 0,0 0 0,-3-4 3,2 15 120,-2-1 0,0 1 1,0 0-1,-1 0 0,-1 0 0,0 1 0,-1 0 0,0-1 0,-1 1 1,-1 1-1,-5-9-120,12 20 37,0-1 0,-1 1 0,1-1 1,-1 1-1,1-1 0,0 1 0,-1-1 0,1 1 1,-1-1-1,1 1 0,-1-1 0,0 1 0,1 0 1,-1-1-1,1 1 0,-1 0 0,1 0 1,-1 0-1,0-1 0,1 1 0,-1 0 0,0 0-37,1 3 331,9 2-376,20 4-5,1 0 0,-1-2 0,1-2-1,1 0 1,16-1 50,-13 0-33,-31-4 32,13 2-4,0 0 1,0 1-1,0 0 1,0 1-1,0 2 5,-12-5 0,-1 0 1,0 0-1,0 1 0,0-1 1,0 1-1,0 0 0,0 0 0,0 0 1,0 0-1,-1 1 0,0-1 1,1 1-1,-1 0 0,0-1 1,0 1-1,0 0 0,0 0 0,-1 0 1,1 0-1,-1 1 0,0-1 1,0 0-1,0 1 0,0-1 1,-1 0-1,1 2 0,-1 11 27,-1 0 0,-1 1 0,-1-1 1,0-1-1,-1 1 0,0 0 0,-4 5-27,0 4 67,1 1-1,-1 12-66,7-30 7,0 0 0,1 0 0,-1 0-1,2 0 1,-1 0 0,1 0-1,0 0 1,1 0 0,0 0 0,0 0-7,0-4 2,-1 1 0,1-1 0,0-1 0,0 1 1,0 0-1,1 0 0,-1-1 0,1 1 0,0-1 1,0 0-1,0 0 0,1 0 0,-1 0 1,1-1-1,3 3-2,-1-2 3,1 0 0,-1 0 0,1-1 1,0 0-1,0 0 0,-1-1 0,1 0 1,1 0-1,3 0-3,9-1 7,-1-1 1,1-1 0,0 0-1,-1-2 1,1 0 0,14-6-8,-4-1-22,-1-1-1,-1-1 1,0-2 0,-1-1 0,0-1 0,-2-1 0,0-1 0,1-3 22,24-24-167,-1-2-1,-3-2 1,4-9 167,-42 50-43,0 0 1,-1-1 0,0 0-1,0-1 1,-1 0 0,0 0-1,-1 0 1,1-4 42,-6 14 2,1 0 1,-1 0-1,0 0 0,0 0 0,0-1 0,0 1 1,0 0-1,0 0 0,0 0 0,0 0 1,0 0-1,0 0 0,-1 0 0,1 0 1,0 0-1,-1 0 0,1 0 0,-1 0 1,1 0-1,-1 0 0,1 0 0,-1 1 1,0-1-1,0 0 0,1 0 0,-1 0 1,0 1-1,0-1 0,0 0 0,0 1 1,1-1-1,-1 1 0,0-1 0,0 1 1,0 0-1,0-1 0,0 1 0,0 0 0,0 0 1,-1-1-1,1 1 0,0 0 0,0 0 1,0 0-1,0 1-2,-7-2 42,1 1 1,-1 1-1,1 0 1,-1 0-1,-3 1-42,-1 1 35,1 1 0,0 0-1,-1 0 1,2 1 0,-1 0-1,1 1 1,0 1 0,0-1-1,0 2 1,1-1 0,0 1-1,1 1 1,0-1 0,0 1-1,1 1 1,-6 9-35,8-11 4,0-1 1,1 1-1,0 1 0,1-1 1,-1 0-1,2 1 1,-1 0-1,1 0 0,1-1 1,-1 1-1,2 0 0,-1 1 1,1-1-1,0 0 1,1 0-1,0 0 0,1 0 1,0-1-1,0 1 1,1 0-1,0-1 0,3 6-4,-4-9-6,1 0-1,0-1 0,0 1 1,0-1-1,1 0 0,-1 0 1,1 0-1,0 0 0,0-1 1,0 0-1,1 1 0,-1-2 1,1 1-1,0 0 0,0-1 1,0 0-1,0 0 0,0 0 1,0-1-1,0 0 0,1 0 1,-1 0-1,4-1 7,11 1-144,0-1 1,0-1-1,-1-1 1,1-1-1,-1-1 0,2-1 144,61-16-3422,63-26 3422,-33 3-1156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0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49 680 5561,'-2'1'169,"1"-1"0,-1 1 0,0-1-1,0 1 1,0 0 0,1 0 0,-1-1 0,0 1 0,1 0-1,-1 1 1,1-1 0,-1 0 0,1 0 0,0 1-1,-1-1 1,1 1 0,0-1 0,0 1 0,0-1 0,0 1-1,0 0 1,0-1 0,1 1 0,-1 2-169,-2 5 41,0 0 0,2 0 0,-1 0 0,1 0 0,0 1-41,-1 12 9,0 1 0,2 0 1,1 0-1,1 0 0,1-1 0,0 1 0,7 19-9,-7-33-1,0 0-1,1 0 0,0-1 1,0 0-1,1 1 1,0-2-1,1 1 1,-1 0-1,5 3 2,-5-7-2,0 1-1,0 0 1,1-1-1,0 0 1,0-1 0,0 1-1,0-1 1,0 0-1,1 0 1,0-1 0,-1 0-1,1 0 1,5 0 2,1 0-2,0-1 0,1 0 1,-1-1-1,0 0 0,0-1 1,0-1-1,1 0 0,-1-1 1,8-3 1,-2 0-11,0-1 1,-1-1 0,-1-1 0,1 0-1,-1-2 1,4-3 10,10-10-24,0-2 0,-2-1 0,0-1 0,-3-2 1,0-1-1,4-8 24,-18 24-18,-2 0-1,0-1 1,0 0 0,-2 0 0,0-1 0,-1 0-1,0-1 1,-1 1 0,-2-1 0,1-1 0,0-16 18,-2-24-300,-2 1 0,-3-1 0,-2 0 0,-3 1 0,-3 0 1,-10-32 299,16 71 43,2 7 90,-1 0 0,0 0 0,0 1 0,-1 0 0,-1-1 0,0 1 0,0 1 0,-1-1 0,-4-4-133,9 13 59,0 0 0,0 1 0,-1-1 0,1 0 0,-1 1 1,0-1-1,1 1 0,-1-1 0,0 1 0,0 0 0,0 0 0,0 0 0,0 0 0,0 0 0,0 0 1,0 1-1,0-1 0,0 1 0,-2-1-59,2 1 21,0 1 0,-1-1-1,1 1 1,0 0 0,1 0 0,-1 0 0,0 0 0,0 0 0,0 0-1,0 0 1,1 1 0,-1-1 0,1 1 0,-1-1 0,1 1-1,-1 0 1,1-1 0,0 1 0,0 0 0,0 0 0,0 0 0,-1 1-21,-8 17 8,1 0 1,1 0-1,0 1 1,2 0 0,0 1-1,1-1 1,2 1 0,0 0-1,1 0 1,1 0 0,1 0-1,1 0 1,1 0 0,1 0-1,1-1 1,1 1-1,1-1 1,1 0 0,0 0-1,2-1 1,0 0 0,1 0-1,1-1 1,1 0 0,9 8-9,41 48 112,-18-23 52,18 31-164,-50-65 11,-1 0 1,-1 1-1,0 0 1,-1 1-1,-1 0 1,4 18-12,-8-20 14,0 0-1,-1 0 1,-1 0 0,0 1 0,-2-1-1,0 0 1,-1 2-14,0-9-75,-1-1-1,0 0 1,0 0 0,-1 0-1,0 0 1,-1-1-1,0 1 1,0-1-1,-1 0 1,-1 0 0,1 0-1,-1-1 1,-3 3 75,7-9-99,0 0 0,0 0 0,0 0 1,0 0-1,0 0 0,-1-1 0,1 1 0,0-1 0,-1 1 1,-1-1 98,1 0-75,0 0 0,0-1 0,0 1 0,0-1 0,-1 0 1,1 0-1,0 0 0,-1-1 75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1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1 576 7354,'12'-6'433,"0"0"0,0 1 0,1 1 0,0 0 1,-1 0-1,9 0-433,14 0-508,28-1 508,-7 2-327,58-9-1045,103-6-2261,-210 18 3773,0-1-1,1 1 1,-1 1 0,0-1-1,0 1 1,5 2-140,-9-2 146,1 0 1,-1 1-1,0-1 1,0 1-1,0 0 1,0 0-1,0 0 1,-1 0-1,1 0 0,-1 1 1,1-1-1,-1 1 1,2 1-147,-3-2 13,0 0 1,1-1-1,-1 1 0,1-1 1,-1 1-1,1-1 0,0 0 1,0 0-1,-1 0 0,1 0 1,0 0-1,0 0 0,0 0 1,0-1-1,0 1 0,0-1 1,0 1-1,0-1 0,3 0-13,-1 0 9,0 0-1,-1-1 0,1 1 0,0-1 0,0 0 0,0 0 0,0-1 1,0 1-1,-1-1 0,2 0-8,8-6 11,0-1 1,0 0 0,-1-1-1,11-10-11,-11 7 4,1 0 0,-2 0-1,0-1 1,0-1 0,-1 0-1,-1 0 1,-1-1 0,0 0-1,-1 0 1,0-1 0,-2 0-1,2-6-3,-4 10 45,-1 0 0,0-1 0,0 1 1,-2-1-1,1 1 0,-2-1 0,0 1 0,0-1 0,-1 1 0,-1 0 0,0 0 0,-1 0 0,-1 0 1,0 0-1,0 1 0,-4-6-45,7 14 65,-1 0-1,1 0 1,-1 0 0,0 1 0,0-1 0,0 1 0,-1-1 0,1 1 0,-1 0 0,0 0-1,0 1 1,0-1 0,0 1 0,0 0 0,0 0 0,-2 0-65,3 1 26,0 0 1,1 1-1,-1 0 1,0 0-1,0 0 0,1 0 1,-1 0-1,0 1 1,1-1-1,-1 1 0,0-1 1,1 1-1,-1 0 1,1 0-1,-1 0 0,1 1 1,-1-1-1,1 0 1,0 1-1,0 0 1,0-1-1,0 1 0,0 0 1,0 0-1,0 0 1,0 1-1,1-1 0,-1 1-26,-4 6 6,0 0-1,1 0 0,0 0 0,0 1 0,1 0 1,1 0-1,-1 0 0,2 0 0,-1 1 1,2-1-1,-1 1 0,1-1 0,1 1 0,0-1 1,0 1-1,1 0 0,1-1 0,0 5-5,3 3 27,0 1-1,1-1 1,0-1-1,2 1 1,0-1-1,1 0 1,1-1-1,0 0 0,13 14-26,55 68 477,53 91-477,-124-178 6,3 6-1,1 0 1,0-1-1,8 8-5,-18-22-4,1-1 0,0 1 0,0-1 0,0 0 0,0 1 0,0-1 0,0 0 0,0 0 0,0 0 0,0 0-1,0-1 1,1 1 0,-1-1 0,0 1 0,1-1 0,-1 0 0,0 0 0,1 0 0,-1 0 0,0 0 0,1 0 0,-1 0 0,0-1 0,0 0-1,1 1 1,-1-1 0,0 0 0,0 0 0,0 0 0,0 0 0,0 0 0,1-1 4,7-5-62,1-1 1,-1 0 0,-1 0-1,1-1 1,1-4 61,-5 8-51,0-1 13,23-24-921,24-33 959,-45 54-110,-1-1 1,0-1-1,-1 1 1,-1-1-1,1 0 1,-2-1-1,1 1 1,-2-1-1,1-2 110,-4 5 447,-3 27 36,3 0-465,1-1 1,0 1 0,1-1 0,1 1 0,0-1 0,2 3-19,-3-15 2,0 1 0,0-1 0,0 0-1,1 0 1,-1 0 0,1-1 0,0 1 0,0-1 0,1 1 0,0-1-1,-1 0 1,1 0 0,1-1 0,-1 1 0,0-1 0,1 0 0,0 0-1,0-1 1,0 1 0,0-1 0,0 0 0,0 0 0,0-1 0,1 1-1,-1-1 1,1-1 0,-1 1 0,1-1 0,-1 1 0,6-2-2,4 0 4,-1-1 0,1 0 0,-1-1 0,1 0 0,-1-2 1,0 1-1,-1-2 0,1 0 0,-1 0 0,7-6-4,-9 5 7,0 0-1,-1-1 1,0 0-1,0-1 1,-1 0-1,0 0 1,2-5-7,-8 10 10,0 0 0,0 0 0,-1 0 0,1 0 0,-1 0 0,0 0 1,0-1-1,-1 1 0,1-1 0,-1 0 0,0 1 0,0-1 0,-1 0 0,1 0 0,-1 0 0,0 1 0,0-1 0,-1 0 1,0 0-1,1 1 0,-2-2-10,2 6 19,0-1 1,0 0-1,0 1 1,0-1-1,-1 1 1,1-1-1,0 1 1,0-1-1,-1 0 1,1 1-1,0-1 1,-1 1-1,1 0 1,-1-1 0,1 1-1,0-1 1,-1 1-1,1-1 1,-1 1-1,1 0 1,-1-1-1,1 1 1,-1 0-1,0 0 1,1-1-1,-1 1 1,1 0-1,-1 0 1,0 0-20,0 0 25,0 0-1,0 0 1,0 1 0,-1-1 0,1 1-1,0-1 1,0 1 0,0-1 0,0 1 0,0-1-1,0 1 1,0 0 0,0 0 0,0 0-25,-27 32 190,26-32-197,-5 11 16,0 1-1,0-1 1,1 1 0,1 0-1,0 0 1,0 1-1,2-1 1,0 1 0,-1 8-9,-2 29 39,2 0 1,2 1-40,2-35 11,-1 20 6,-18 276 109,12-253-108,-2-1 0,-4 0 0,-1-1 0,-8 14-18,19-63 3,-1-1 1,1 1-1,-1-1 1,-1 0-1,1-1 1,-5 6-4,7-11 3,0 0 1,1 1-1,-1-1 1,0-1-1,-1 1 1,1 0-1,0 0 1,0-1-1,-1 1 1,1-1-1,-1 0 1,1 0-1,-1 0 1,0 0-1,1 0 1,-1 0-1,0-1 1,0 0-1,1 1 1,-1-1-1,0 0 1,0 0-1,-2-1-3,0 0 16,0 0-1,0-1 1,0 0-1,0 0 1,0 0 0,0 0-1,1-1 1,-1 0 0,1 0-1,0 0 1,0-1-1,0 1 1,0-1 0,0-1-16,-5-6 39,0 0 0,1-1 1,0 1-1,-5-12-39,7 13-10,2 0-1,-1 0 0,1-1 1,1 1-1,0-1 1,0 0-1,1 0 0,1 0 1,-1 0-1,2 0 0,0-1 1,0 1-1,1 0 1,0 0-1,1 0 0,0 0 1,1 0-1,0 0 1,1 1-1,1-3 11,15-28-55,2 2 0,10-12 55,-31 50-1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2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51 113 3873,'-51'-6'1744,"77"-3"-864,6-6-368,21-2-455,2-2-17,11-2-40,-2 8 0,-15 4-64,-15 5-145,-27 13-463,-12 1-376,-16 14 624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6537,'38'-2'2281,"22"4"-2065,4-2-184,4-5-528,0-3-504,-17-13 608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3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5 6449,'0'0'45,"0"0"0,0-1 0,0 1 0,0 0 0,0 0 0,0 0 0,0 0 0,0-1 0,0 1 0,0 0-1,0 0 1,0 0 0,0 0 0,0-1 0,-1 1 0,1 0 0,0 0 0,0 0 0,0 0 0,0 0 0,0-1-1,0 1 1,0 0 0,0 0 0,-1 0 0,1 0 0,0 0 0,0 0 0,0 0 0,0-1 0,0 1 0,-1 0-1,1 0 1,0 0 0,0 0 0,0 0 0,0 0 0,-1 0 0,1 0 0,0 0 0,0 0 0,0 0 0,0 0 0,-1 0-1,1 0 1,0 0 0,0 0 0,0 0 0,0 0 0,-1 0 0,1 0 0,0 0 0,0 1 0,0-1 0,0 0-45,-3 13 483,5 21-740,0-27 238,0-1 1,0 1-1,1-1 1,0 0-1,1 0 0,-1 0 1,1-1-1,0 1 1,1-1-1,-1 0 1,1 0-1,2 1 19,13 12-4,2-1 0,13 8 4,-3-2 10,1 2 11,0 1 0,-2 2 0,18 22-21,-37-37 5,0 1 0,-2 1 0,1 0 0,-2 1 0,0 0 1,-1 0-1,0 0 0,-2 1 0,4 14-5,-8-24 14,-1 1 0,0 0 0,0 1 1,-1-1-1,1 0 0,-2 0 0,1 0 0,-1 0 0,-1 0 1,0 0-1,0 0 0,0 0 0,-1-1 0,0 1 0,0-1 1,-1 0-1,0 0 0,-2 2-14,-10 15 100,-2-1 1,-1-1-1,-1 0 0,-10 7-100,16-15 31,-117 114-85,128-126-31,-23 26-205,26-28 225,-1 1 0,1-1 0,-1 1 0,1-1 0,-1 1 0,1 0 0,0-1 0,-1 1 0,1-1 0,0 1 0,-1 0 0,1 0 0,0-1 0,0 1 0,0 0 0,0-1 0,-1 1 0,1 0 0,0 0 0,0-1 0,0 1 0,1 0 0,-1 0 0,0-1 0,0 1 0,0 0 0,0-1 0,1 1 0,-1 0 0,0-1 0,1 1 0,-1 0 0,0-1 0,1 1 0,-1-1 0,1 1 0,-1 0 0,1-1 0,-1 0 0,1 1 0,0-1 0,-1 1 0,1-1 0,0 1 65,23 6-991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3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47 120 4729,'-8'-120'1920,"12"135"-1175,-4 9-409,-2 12-200,2 9 88,0 14 80,0 3 8,6 8-104,3 3-80,2-9-72,-1-3-16,-8-14-32,-4-15-16,-4-10-160,-3-10-144,-14-12-624,4-6-569,0-30 945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4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19 698 6489,'-15'-3'1849,"12"-1"-607,18-9-227,-1 3-1082,167-122-596,128-101-2293,-289 216 2818,-1-1 0,0 0 0,-1-1 0,10-16 138,-23 30 43,-1 0 1,-1-1-1,1 0 0,-1 0 1,0 0-1,0 0 0,-1 0 1,0 0-1,0-1 0,0 1 1,-1-1-1,0 1 1,0-1-1,-1 0 0,1 1 1,-2-1-1,1 0 0,-1 1 1,0-1-1,-1-5-43,0 8 98,1 0 0,-1 0 0,0 1 0,0-1 0,0 1 0,-1-1 0,1 1 0,-1 0 0,0 0 0,0 0 0,0 0-1,0 1 1,0-1 0,0 1 0,-4-2-98,5 3 47,1 0 0,-1 0 0,0 0 1,0 1-1,0-1 0,1 1 0,-1-1 0,0 1 0,0 0 0,0 0 0,0-1 0,0 1 0,0 1 0,0-1 0,0 0 0,0 0 0,0 1 0,0-1 0,1 1 0,-1 0 1,0-1-1,0 1 0,0 0 0,1 0 0,-1 0 0,0 0 0,1 0 0,-1 1 0,1-1 0,0 0 0,-1 1 0,1-1 0,-1 2-47,-2 4 48,-1 0 0,1 1 0,0 0 0,1 0 0,0 0 0,0 0 0,1 0 1,0 0-1,1 1 0,-1-1 0,1 4-48,-1 24 50,1-1 1,2 5-51,-1-31 17,27 349 136,-3-89-61,-24-262-82,2 15 47,1-20 23,1-10 67,4-7-70,1 0-1,0 1 1,1 0 0,1 0 0,0 1-1,1 0 1,10-7-77,-6 4 10,1 0 0,0 2 0,1 0 0,1 1 0,0 0 0,18-7-10,-29 16 1,-1 1 1,1 0-1,0 0 1,-1 0-1,1 1 0,0 1 1,0-1-1,1 1 1,-1 1-1,0-1 0,0 2 1,0-1-1,1 1 1,-1 0-1,0 0 1,0 1-1,0 1 0,-1-1 1,1 1-1,7 4-1,30 23 15,-32-21-14,-1 0 0,1-1 0,1 0 0,4 1-1,-14-7-2,0-1 1,-1 1-1,1-1 0,0 0 1,0 0-1,0-1 0,0 1 1,0-1-1,0 0 1,0 0-1,-1 0 0,1-1 1,0 1-1,0-1 0,0 0 1,0 0-1,0 0 1,2-2 1,3-1-11,-1-1 0,0 0 1,0-1-1,0 0 1,-1 0-1,0 0 1,0-1-1,3-4 11,9-13-68,17-26 68,-24 33-25,11-21-19,-1 0 0,1-7 44,29-51 12,-45 89-6,-3 12 4,-4 19 13,-1-19-16,0 25 11,-1-3-12,2 1 1,0 0-1,2-1 0,1 0 1,1 1-1,1 0-6,-3-22-5,-1-1 0,1 1 0,0-1 0,0 0 0,0 0 0,1 0 0,0 0 0,0 0 0,0 0 0,0-1 0,1 1 0,0-1 0,0 0 0,0 0 0,1-1-1,-1 1 1,1-1 0,0 0 0,0 0 0,0 0 0,0-1 0,0 0 0,0 0 0,1 0 0,-1-1 0,1 1 0,-1-1 0,1-1 0,0 1 0,-1-1-1,6 0 7,-5 0-5,1-1 1,-1 1-1,0-1 1,0 0-1,0-1 1,0 0 0,0 0-1,0 0 1,-1 0-1,1-1 1,-1 0 0,5-3 3,-2 0-2,-1 0 1,1-1 0,-1 0-1,0 0 1,-1 0 0,1-1-1,3-7 2,2-4 2,-2 0-1,0-1 0,-1-1 0,-1 0 1,0 0-1,3-22-1,-4 8 56,-2 0-1,-1-1 1,-2 1 0,-2-1 0,-1 0 0,-4-23-56,5 58 14,0 0 0,0 1 0,-1-1 1,1 0-1,0 0 0,0 0 1,0 0-1,0 0 0,0 1 0,0-1 1,1 0-1,-1 0 0,0 0 0,0 0 1,1 1-1,-1-1 0,0 0 1,1 0-1,-1 0-14,1 1 6,-1 0 1,1 0-1,-1 0 0,1 0 1,-1 0-1,0 0 1,1 0-1,-1 0 1,1 0-1,-1 0 0,0 0 1,1 0-1,-1 0 1,1 0-1,-1 0 1,1 0-1,-1 0 0,0 1 1,1-1-1,-1 0 1,0 0-1,1 1 0,-1-1 1,0 0-1,1 0 1,-1 1-7,27 28 130,-23-25-122,19 27 13,-2 0 1,-1 2 0,14 29-22,25 42-75,-48-87-1,1-1 0,0 0 0,1-1 0,15 13 76,-18-20-248,0 0 1,0 0-1,1-1 0,0-1 0,1 0 0,0 0 1,0-1-1,0-1 0,0 0 0,0-1 0,1 0 1,0-1-1,0 0 0,-1-1 0,1 0 0,6-2 248,-2 0-386,0-2 0,0 0 0,7-2 386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4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0 271 5457,'3'-1'253,"0"0"0,-1 1-1,1-1 1,0 1 0,0-1-1,0 1 1,0 0 0,-1 0-1,1 1 1,0-1 0,0 0-1,0 1 1,0 0 0,1 0-253,43 19 182,-24-10-42,42 18-123,-1 2 1,2 5-18,-37-18 5,0 2 0,-2 1 1,0 0-1,-1 3 0,8 8-5,11 19 25,-20-22-161,24 20 136,-49-47-21,1-1 0,-1 1 0,1-1 0,-1 1 0,1-1 0,-1 1 0,1-1 0,0 1 0,-1-1 0,1 0 0,0 1 0,0-1 0,-1 0 0,1 0 0,0 1 0,-1-1-1,1 0 1,0 0 0,0 0 0,0 0 0,-1 0 0,1 0 0,0 0 0,0 0 0,-1 0 0,1-1 0,0 1 0,0 0 0,-1 0 0,1-1 0,0 1 0,-1 0 0,1-1 0,0 1 0,-1-1 0,1 1 20,2-3-132,0-1 0,-1 1 0,0 0 0,1-1 0,-1 1-1,-1-1 1,1 0 133,4-7-335,17-33-966,4-10 497</inkml:trace>
  <inkml:trace contextRef="#ctx0" brushRef="#br0" timeOffset="1">739 0 5401,'-11'11'395,"1"0"-1,0 1 1,0 0 0,1 0-1,1 1 1,0 0 0,1 0-1,0 1 1,1 0-1,0 3-394,2-8 5,2 1-1,-1-1 0,2 0 1,-1 1-1,1 0 0,1-1 1,-1 1-1,2-1 0,-1 1 1,1 0-1,1-1 0,0 0 1,0 1-1,1-1 0,0 0 1,3 6-5,6 7 4,2 0 0,0-1 0,1 0 0,2-2 1,4 5-5,1 2 10,0 0 0,7 15-10,-16-18 17,-1 0 1,0 1-1,-2 1 0,-1 0 1,-1 0-1,-1 0 0,-1 4-17,6 38-507,-4-1-1,-1 11 508,-4-60-955,-3-17 926,0 1 0,0-1 0,0 0 0,0 0 0,1 0 0,-1 1 0,0-1 1,0 0-1,0 0 0,1 0 0,-1 1 0,0-1 0,0 0 0,1 0 0,-1 0 0,0 0 0,0 0 0,1 0 0,-1 0 1,0 1-1,1-1 0,-1 0 0,0 0 0,0 0 0,1 0 0,-1 0 0,0 0 0,1 0 0,-1 0 0,0-1 0,0 1 1,1 0-1,-1 0 0,0 0 0,0 0 0,1 0 0,-1 0 0,0 0 0,0-1 0,1 1 0,-1 0 0,0 0 0,0 0 1,0-1-1,1 1 0,-1 0 29,18-19-678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4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19 126 5393,'-5'21'1358,"0"0"-1,2 0 1,0 4-1358,1-8 12,1 0 0,1 1 1,1-1-1,0 0 0,1 0 0,1 0 1,1 0-1,0 0 0,1-1 1,7 16-13,-10-27-6,1-1 0,-1 1 0,1-1 0,0 1 0,0-1 0,0 0 0,1 0 0,-1 0 0,1-1 0,0 1 0,0-1 0,0 0 0,1 0 0,-1 0 0,1-1 1,0 1 5,0-2-13,-1 1 1,0-1 0,1 0-1,-1-1 1,1 1 0,-1-1 0,1 1-1,-1-1 1,1-1 0,-1 1 0,1-1-1,-1 1 1,1-1 0,-1-1-1,1 1 1,-1-1 0,0 1 0,2-2 12,2-1-78,1-1-1,-2 0 1,1 0 0,0-1 0,-1 0 0,0 0 0,-1-1 0,1 0 0,-1 0 0,0 0 0,-1-1 0,0 0 0,0 0-1,-1 0 1,0 0 0,0-1 0,-1 0 0,0 0 0,0 0 0,-1 0 0,-1 0 0,1 0 0,-1-1 0,-1 1 0,0 0-1,0-1 1,-1 1 0,0 0 0,-1-1 78,-8-24-170,-2 1 0,-1 0 0,-2 1 0,-1 1 0,-10-13 170,13 21 138,6 14 23,7 9-154,1 0 0,-1 0 0,0 0-1,0 0 1,0 0 0,0 1 0,0-1 0,0 0-1,0 0 1,0 0 0,0 0 0,0 0 0,0 1-1,0-1 1,0 0 0,0 0 0,0 0 0,0 0-1,0 1 1,0-1 0,0 0 0,0 0 0,-1 0-1,1 0 1,0 0 0,0 0 0,0 1 0,0-1-1,0 0 1,0 0 0,0 0 0,0 0 0,-1 0-1,1 0 1,0 0 0,0 0 0,0 1-1,0-1 1,0 0 0,0 0 0,-1 0 0,1 0-1,0 0 1,0 0 0,0 0 0,0 0 0,0 0-1,-1 0 1,1 0 0,0 0 0,0 0 0,0 0-1,0 0 1,-1 0 0,1 0 0,0 0 0,0 0-1,0 0 1,0 0 0,0-1 0,-1 1 0,1 0-1,0 0 1,0 0-7,6 3-36,19 3 11,0-2 1,0 0-1,0-1 0,0-2 0,0 0 1,1-2-1,21-4 25,-9 2-18,4-2 43,20 2-25,-51 3 30,0 1 0,-1-1 0,1 2 0,0-1 0,0 2 1,0-1-1,-1 2 0,1-1-30,-7-1 30,0 0 0,0 1 1,0-1-1,0 1 0,-1 0 1,1-1-1,-1 2 0,1-1 0,-1 0 1,0 1-1,0-1 0,-1 1 1,1 0-1,-1 0 0,0 0 0,0 0 1,0 0-1,0 1 0,-1-1 1,0 1-1,1 0-30,1 13 100,-1-1 0,0 1 0,-1 0-1,-2 16-99,1 2 114,4 169 281,-4-205-354,0 0 0,0 0-1,0 0 1,0 0 0,0 0 0,0 0 0,0 0-1,0 0 1,0 0 0,1 0 0,-1 0-1,0 0 1,0 0 0,0 0 0,0 0-1,0 0 1,0 0 0,0 0 0,0 0-41,2-18 443,1-27 69,-1 0-369,1 0 1,2 1-1,4-10-143,-5 37-7,0 0 0,1 0-1,0 1 1,2 0-1,0 0 1,0 0 0,2 1-1,0 0 1,8-10 7,-16 23-1,1 0 0,-1 0 1,1 1-1,-1-1 0,1 0 0,0 1 0,0-1 1,0 1-1,0 0 0,0-1 0,0 1 1,0 0-1,0 0 0,1 0 0,-1 1 0,0-1 1,0 0-1,1 1 0,-1 0 0,1-1 0,1 1 1,-1 1-2,0-1 0,0 1 0,0 0 0,-1 0 0,1 0 0,0 0 0,-1 1 0,1-1 0,0 1 1,-1 0-1,0-1 0,1 1 0,-1 0 0,0 0 0,1 2 2,4 5-7,1 0 0,-2 1 0,1-1 1,-2 2-1,1-1 0,-1 1 1,-1-1-1,1 5 7,9 28-20,33 96-643,-37-114 46,1-1-1,1-1 1,1 0-1,9 11 618,14 9-811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5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73 3497,'-2'0'1904,"-5"0"-344,5 0-799,0-2-257,0 0 72,0 0 112,0 0-56,0 0-320,2 0-128,0-1-184,49-12-104,66-8-816,-53 15-744,1-3 992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6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0 691 6913,'24'-9'646,"1"0"0,0 2 0,15-2-646,-38 9 14,-1-1 0,1 1 1,-1 0-1,1 1 0,-1-1 0,1 0 0,-1 0 0,1 1 0,-1-1 1,1 1-1,-1-1 0,0 1 0,1-1 0,-1 1 0,0 0 0,0 0 0,1 0 1,-1-1-1,0 1 0,0 0 0,0 1 0,0-1 0,0 0 0,0 0 0,-1 0 1,1 1-1,0 0-14,2 3-19,-1 0 0,0 0 1,-1 1-1,1-1 0,-1 0 0,0 2 19,1 2-3,4 33-28,-1 0 0,-2 0 1,-2 0-1,-3 23 31,1 1 361,4 24-361,9 33 390,11 33-390,-21-146 334,-4-15 288,-3-21-131,-1-24-476,-23-137 19,19 130-53,2 0-1,3-1 0,3 1 1,2-17 19,2 41-32,1 1 0,1 0 0,2-1 0,2 2 0,1-1-1,1 1 1,1 1 0,6-9 32,-13 30-7,1 0 0,0 1 0,0 0-1,1 0 1,0 1 0,0-1 0,1 1-1,0 0 1,0 1 0,5-4 7,-6 6-14,0 1 0,-1 0 0,2 0 0,-1 0 0,0 0 0,0 1 0,1 0 1,0 1-1,-1-1 0,1 1 0,0 0 0,-1 1 0,1 0 0,0 0 0,1 0 14,1 1-25,0 0 0,0 1 1,0 0-1,-1 0 0,1 1 0,-1 0 1,0 0-1,1 1 0,-1 0 1,-1 1-1,1 0 0,-1 0 0,0 0 1,1 2 24,-5-4-10,0 0 0,0 1 1,0-1-1,0 1 1,-1 0-1,1 0 0,-1 0 1,0 0-1,0 0 1,0 0-1,-1 0 1,1 1-1,-1-1 0,0 1 1,-1-1-1,1 1 1,-1-1-1,0 1 0,0-1 1,0 1-1,-1 0 1,1-1-1,-1 1 0,0-1 1,0 0-1,-1 1 1,0-1-1,-1 3 10,-1 1-1,0-1 1,-1 0-1,0 1 0,-1-1 0,1-1 0,-1 1 0,-1-1 1,1 0-1,-1-1 0,0 1 0,-1-1 0,1-1 0,-6 3 1,-14 7-6,0-1 0,-2-1 0,-8 1 6,14-5 47,0-1 1,0 0-1,0-2 1,0-1-1,-20 1-47,152-6-63,0-5-1,-1-4 0,23-9 64,-96 12-572,0-2-1,13-6 573,-35 11-297,-1-1-1,0 0 1,-1-1-1,1 0 1,-1-1 0,-1 0-1,10-8 298,-18 13-34,0 1 0,-1 0 0,1-1 0,-1 0 0,0 1 0,1-1 0,-1 0 0,0 0 0,0 0 0,0 1 0,0-1 0,-1 0 0,1 0 0,0 0 0,-1-1 0,1 1 0,-1 0 0,0 0 0,0 0 0,0 0 0,0 0 0,0 0 0,0-2 34,-1 1-8,0 0 0,-1-1 0,1 1 0,-1 0 0,1 0-1,-1 0 1,0 0 0,0 0 0,0 0 0,0 1-1,-1-1 1,1 1 0,-3-2 8,0 0 96,0-1 0,0 2 0,-1-1 0,1 1 0,-1-1 0,0 2-1,0-1 1,0 1 0,0-1 0,0 2 0,0-1 0,-1 1 0,1 0 0,-1 0 0,-2 1-96,4 0 74,0 1-1,1 0 1,-1 1-1,1-1 1,-1 1 0,1 0-1,0 0 1,0 0 0,0 1-1,0-1 1,0 1 0,0 0-1,1 0 1,-1 1 0,1-1-1,0 1 1,0-1 0,0 1-1,0 0 1,1 0-1,0 0 1,0 1 0,0-1-1,0 0 1,0 1 0,1 0-1,0-1-73,-1 5 19,0-1 0,1 0 0,0 0 0,0 1 0,1-1-1,0 1 1,0-1 0,1 1 0,0-1 0,0 0 0,1 0 0,1 1-1,-1-1 1,1 0 0,1 0-19,2 4 6,1-1-1,0-1 1,1 1-1,1-1 1,-1-1-1,1 1 1,1-2-1,0 1 1,0-1-1,1-1 1,-1 0-1,2 0 1,-1-1-1,1 0 1,3 0-6,4 2 3,1-1 0,1-1-1,-1-1 1,1-1 0,0 0 0,0-2-1,0 0 1,0-2 0,1 0-3,-8-1-10,0 0 1,1-1-1,-1-1 0,0 0 1,0-1-1,-1-1 1,12-5 9,-18 7-9,0 0 0,-1-1 0,1 0 0,-1 0-1,0 0 1,0-1 0,-1 0 0,0 0 0,1-1 0,-1 1 0,-1-1 0,1 0 0,-1-1 0,-1 1 0,3-5 9,-4 7-1,-1-1-1,0 1 1,0-1-1,0 0 1,-1 1-1,1-1 1,-1 0-1,0 1 0,0-1 1,-1 1-1,0-1 1,1 0-1,-1 1 1,-1-1-1,1 1 1,-1-1-1,0 1 0,0 0 1,0 0-1,0 0 1,-1 0-1,0 0 2,-9-13 95,-1 0 0,-1 1 1,0 1-1,-6-4-95,8 7 155,3 2 117,15 11-249,20 6-81,62 4-22,61-2 80,-100-7-16,-21-2 5,32 3-13,-56-2 18,1-1 0,-1 1 0,1 0-1,-1 1 1,0-1 0,0 1-1,0 0 1,0 0 0,0 0-1,0 0 1,1 2 6,-4-3-3,0 0 0,0 0 0,0 0 0,-1 0 0,1 0 0,0 1 0,-1-1 0,1 0 0,0 0 0,-1 1 0,0-1 0,1 1 0,-1-1-1,0 0 1,0 1 0,0-1 0,0 1 0,0-1 0,0 1 0,0-1 0,0 0 0,0 1 0,-1-1 0,1 1 0,-1-1 3,-15 42-11,7-22 13,6-11 1,0 0 1,1 0-1,0 0 1,1 0-1,0 0 1,1 0-1,0 0 1,1 1-1,1 6-3,-1-11 1,0 0 0,0 0 0,1-1-1,0 1 1,0-1 0,0 1 0,1-1 0,0 0 0,0 0-1,0 0 1,1 0 0,-1 0 0,1-1 0,0 0-1,0 0 1,1 0 0,2 1-1,-1 0 0,0-1 0,1-1 0,-1 1 1,1-1-1,0-1 0,0 1 0,0-1 0,1 0 0,-1-1 0,0 0 0,1 0 0,-1 0 0,5-1 0,-1-1 0,-1 0 0,1 0-1,0-1 1,-1-1-1,0 1 1,1-2-1,-1 0 1,0 0 0,1-1 0,3-3-3,0 0 1,0 0 0,-1-2-1,0 0 1,-1 0 0,0-1-1,0-1 1,-1 0 0,-1 0-1,0-1 1,-1-1-1,4-6 3,-8 9-1,0-1-1,0 0 1,-1 1-1,-1-1 1,0-1-1,0 1 1,-2 0-1,1-10 2,0-18-6,-3-1 0,-1-2 6,0 20-4,-2-96-84,2 43-11,-3 0 1,-3 1-1,-7-22 99,13 90 20,-11-41 116,12 45-106,-1 0-1,1 1 0,-1-1 0,1 0 1,-1 1-1,0 0 0,0-1 0,0 1 1,0 0-1,0 0 0,0 0 0,-1 0 1,1 0-1,-3 0-29,4 1 9,-1 0 1,0 0-1,0 1 1,0-1-1,0 1 1,0-1-1,0 1 1,0 0-1,0-1 1,0 1-1,1 0 1,-1 1-1,0-1 1,0 0-1,0 0 0,0 1 1,0-1-1,0 1 1,0 0-1,0-1 1,0 1-1,1 0 1,-1 0-1,0 0 1,1 0-1,-1 1 1,1-1-1,-1 0 1,1 1-1,0-1 1,-1 1-1,1-1 1,-1 2-10,-3 4 17,0 0 1,1 1 0,0-1 0,0 1 0,1 0-1,-1 0 1,1 2-18,1 0-1,-1 1 0,2 0 0,-1 1 0,2-1 0,-1 0 0,2 0 0,-1 0 0,1 0 0,1 0 0,0 0 0,1 0 0,0 0 0,3 7 1,10 21 2,1 0-1,2-2 1,3 1-2,-2-2 12,-7-10 12,14 21 67,-3 1 0,-2 1 0,-2 1 0,3 17-91,-6-1 20,-3 1 0,-3 0 0,-3 0-1,-3 1 1,-3 56-20,-2-116-40,-1-1-1,0 1 1,0 0-1,0-1 1,-2 2 40,3-7-40,0-1 0,-1 0 1,1 1-1,-1-1 0,1 1 0,-1-1 1,0 0-1,0 1 0,0-1 0,1 0 1,-1 0-1,0 1 0,-1-1 0,1 0 1,0 0-1,0 0 0,0 0 0,-1-1 1,1 1-1,0 0 0,-1 0 0,1-1 1,0 1-1,-1-1 0,1 1 0,-1-1 1,1 0-1,-1 1 0,-1-1 40,-24-7-416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8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0 872 7322,'83'-14'799,"0"4"-1,13 3-798,-23 2-1946,0-3-1,61-15 1947,-110 17-619,0-1-1,4-3 620,-21 8-92,-1-1 0,1 0 0,0-1 0,-1 0 0,0 0 0,0 0 0,0-1 0,0 0 0,-1 0 92,-4 5 7,0-1-1,-1 1 0,0-1 0,1 1 0,-1-1 1,1 1-1,-1 0 0,1-1 0,-1 1 0,0-1 1,1 0-1,-1 1 0,0-1 0,0 1 1,1-1-1,-1 1 0,0-1 0,0 0 0,0 1 1,0-1-1,0 1 0,0-1 0,0 0 1,0 1-1,0-1 0,0 0 0,0 1 0,0-1 1,0 1-1,-1-1-6,1 0 18,-1 0-1,0 1 1,0-1-1,0 1 1,1-1 0,-1 1-1,0-1 1,0 1 0,0-1-1,0 1 1,0 0 0,0-1-1,0 1 1,0 0 0,0 0-1,-1 0-17,-39 1 794,31 1-501,1 0-1,0 1 1,0 0-1,0 0 1,1 1-1,-1 0 0,1 0 1,0 1-1,0 0 1,-3 3-293,8-6 58,0 0 1,1 0-1,-1 1 0,1-1 1,0 1-1,-1 0 1,1-1-1,0 1 0,1 0 1,-1 0-1,0 0 1,1 0-1,0 0 1,0 1-1,0-1 0,0 0 1,0 1-1,1-1 1,-1 0-1,1 1 0,0-1 1,0 1-1,0-1 1,0 1-1,1-1 0,0 0 1,-1 1-1,1-1 1,2 3-59,1 2 34,0 0 0,1 0 0,0 0 1,1-1-1,-1 0 0,1 0 0,1 0 1,-1-1-1,1 0 0,4 3-34,2 1 28,1-1-1,0 0 1,1-1-1,-1 0 1,10 2-28,-15-6 2,0-1 0,0 0 0,0-1 0,1 0 0,-1-1 0,6 1-2,-13-2-9,0 0 0,1 0-1,-1 0 1,0 0 0,0 0 0,1-1-1,-1 1 1,0 0 0,0-1-1,0 0 1,0 1 0,0-1-1,1 0 1,-2 0 0,1-1-1,0 1 1,0 0 0,0 0-1,0-1 1,-1 1 0,1-1-1,-1 0 1,1 1 0,-1-1 0,0 0-1,1 0 1,-1 0 0,0 0-1,0 0 1,0-1 9,2-12-75,0-1 1,0 0-1,-2 1 1,0-1-1,-1-13 75,1-8-71,-2 22 85,1 15-13,0 0 1,0 0-1,0 1 0,0-1 0,0 0 0,0 0 0,0 0 0,0 0 0,0 0 0,0 0 0,0 0 0,0 0 0,0 0 0,0 0 0,0 0 1,0 0-1,0 0 0,0 0 0,0 0 0,0 0 0,0 0 0,0 0 0,-1 0 0,1 0 0,0 0 0,0 1 0,0-1 0,0 0 0,0 0 1,0 0-1,0 0 0,0 0 0,0 0 0,0 0 0,0 0 0,0 0 0,0 0 0,0 0 0,0 0 0,-1 0 0,1-1 0,0 1 0,0 0 1,0 0-1,0 0 0,0 0 0,0 0 0,0 0 0,0 0 0,0 0 0,0 0 0,0 0 0,0 0 0,0 0 0,0 0 0,0 0 0,0 0 1,0 0-1,0 0 0,0 0 0,0 0 0,0 0 0,-1 0 0,1-1 0,0 1 0,0 0 0,0 0 0,0 0 0,0 0 0,0 0-1,-6 22 82,5-11-64,0-1 0,1 1 0,0-1 0,1 0 0,0 1 1,1-1-1,0 0 0,0 0 0,1 0 0,1 0 0,0 0 1,0 0-1,1-1 0,0 0 0,0 0 0,1-1 0,0 1 0,1-1 1,0 0-1,0-1 0,6 5-18,-6-5 11,1-1 0,-1 0 0,1 0 1,0-1-1,1 0 0,-1 0 0,1-1 0,0 0 0,0 0 1,1-1-1,-1-1 0,1 1 0,-1-2 0,1 1 0,0-1 0,0-1 1,-1 1-1,1-2 0,0 1 0,0-2 0,-1 1 0,10-3-11,-13 1 4,1 1 1,-1-1-1,0 0 0,1-1 0,-1 1 0,-1-1 0,1 0 0,0-1 0,-1 0 0,0 1 0,0-2 1,-1 1-1,1 0 0,-1-1 0,0 0 0,-1 0 0,1 0 0,-1-1 0,2-4-4,-2 2 2,-1 1-1,1-1 0,-2 1 1,1-1-1,-1 0 1,0 0-1,-1 0 0,0 0 1,0 0-1,-1 1 0,-1-1 1,1 0-1,-1 0 1,0 1-1,-2-4-1,-23-50 28,24 56 7,0 1-1,0 1 1,0-1 0,0 0-1,-1 1 1,0-1 0,0 1-1,0 0 1,0 1 0,-3-3-35,11 12 281,-2-4-288,0-1 1,0 1 0,0-1-1,0 0 1,0 0 0,1 0-1,-1 0 1,0 0 0,0-1-1,2 1 7,116 22-42,-46-10-259,28 11 301,-100-23-18,0-1 0,0 1-1,1 0 1,-1 0-1,0 0 1,0 0-1,0 0 1,0 0-1,0 0 1,0 1-1,-1-1 1,1 1 0,0-1-1,-1 1 1,1 0 18,-1 0-12,-1-1 1,1 0 0,-1 1 0,1-1 0,-1 0 0,0 1-1,0-1 1,0 1 0,0-1 0,0 0 0,0 1 0,0-1-1,0 1 1,-1-1 0,1 0 0,0 1 0,-1-1 0,1 0-1,-1 1 1,1-1 0,-1 0 0,0 0 0,0 0-1,1 1 1,-2 0 11,-35 43 42,28-36-3,1 0 0,1 1 0,0-1 1,0 1-1,1 1 0,0-1 0,0 2-39,5-10 3,0 0-1,0 0 0,1-1 0,-1 1 1,1 0-1,-1 0 0,1 0 0,0 0 1,0 0-1,0 0 0,0 0 0,0 0 1,0 0-1,0 0 0,1 0 0,-1 0 1,1-1-1,-1 1 0,1 0 0,0 0 1,0 0-1,0 0-2,1 0 0,-1 0 0,1-1 1,0 1-1,0-1 0,0 0 1,-1 1-1,1-1 0,1 0 0,-1 0 1,0 0-1,0 0 0,0-1 0,0 1 1,1 0-1,-1-1 0,1 0 0,5 1-2,0 0 0,0-1 0,0 0 0,0 0-1,0-1 1,0 0 0,0-1 0,0 0 0,0 0-1,1-1 3,2-2-15,-1 0 0,0-1 0,0 0 0,0-1 0,-1 0 0,0-1-1,-1 1 1,1-2 0,-1 1 0,-1-1 0,0 0 0,0-1 0,-1 0 0,0 0-1,0 0 1,-1 0 0,-1-1 0,0 0 0,0 0 0,-1 0 0,-1-1-1,0 1 1,0-1 0,-1 1 0,0-1 0,-2-9 15,-9-169-10,1 16 27,2-16 647,2 207-201,3 17-451,3-1 1,0 0-1,2 1 1,2-1-1,7 26-12,7 14 8,4-1-1,4 4-7,-15-45 19,-2 1 1,-2 1-1,0 0 0,-3 0 1,0 0-1,-1 19-19,-4-30 5,0-1 0,2 0 0,1 0 0,0 0 0,7 20-5,-9-40 1,-1 1-1,1 0 0,-1 0 1,1 0-1,0-1 0,0 1 1,0 0-1,0-1 1,0 1-1,0-1 0,1 1 1,-1-1-1,0 0 0,1 1 1,-1-1-1,1 0 0,-1 0 1,1 0-1,0 0 1,0 0-1,0 0 0,0-1 0,0 0 0,-1 0 0,1 0 0,0 0 0,0 0 0,-1 0 0,1 0 0,0-1 0,0 1 1,-1-1-1,1 1 0,0-1 0,-1 0 0,1 1 0,-1-1 0,2-1 0,5-4-6,0 1 1,-1-2-1,0 1 1,-1-1-1,1 0 0,-1 0 1,0-2 5,1-1-13,0 0 0,0-1 0,-1 0 0,0-1 0,-1 1 0,-1-1 0,0 0 0,0 0 1,-1 0-1,-1-1 0,0 1 0,-1-1 0,0 1 0,0-1 0,-2 0 0,0 1 0,0-1 1,-1 1-1,0-1 0,-1 1 0,-1 0 0,0 0 0,-1 0 0,-5-9 13,-2-5 115,-2 1 0,-10-15-115,23 40 0,1 0 1,0 0 0,0-1-1,0 1 1,0 0 0,0 0 0,0 0-1,0-1 1,0 1 0,0 0-1,0 0 1,0-1 0,0 1 0,0 0-1,0 0 1,0-1 0,0 1-1,0 0 1,0 0 0,0-1-1,0 1 1,0 0 0,0 0 0,0-1-1,1 1 1,-1 0 0,0 0-1,0 0 1,0-1 0,0 1 0,0 0-1,1 0 1,-1 0 0,0 0-1,0-1 1,0 1 0,1 0 0,-1 0-1,0 0 1,0 0 0,1 0-1,-1 0 1,0 0 0,0 0 0,1 0-1,-1 0 1,0 0 0,0 0-1,1 0 1,-1 0 0,0 0 0,0 0-1,1 0 1,-1 0 0,0 0-1,0 0 1,1 0 0,-1 0-1,0 0 1,0 0 0,0 0 0,1 1-1,-1-1 0,74 0-162,150 0-22,-93 2-767,59-10 951,-179 6-76,-11-1 129,-18 0 170,3 3-151,0 1-1,0 1 1,0 1-1,0 0 1,0 0-1,1 2 1,-1-1-1,1 2 1,0 0-1,1 1 1,0 0 0,0 1-1,0 1 1,1 0-1,0 0 1,-1 3-72,11-10 1,-1 1 0,1-1 0,0 1 0,0 0 0,0-1 0,0 1 0,0 0 1,1 0-1,-1 0 0,1 1 0,0-1 0,0 0 0,0 0 0,0 1 0,1-1 1,-1 1-1,1-1 0,0 3-1,0-3 0,1-1 1,-1 1-1,1-1 1,0 0-1,0 1 1,0-1-1,0 0 1,0 0-1,0 0 1,1 0-1,-1 0 1,1 0-1,-1 0 1,1 0-1,0 0 1,0-1-1,0 1 1,0-1-1,0 1 1,0-1-1,0 0 1,0 0-1,1 0 1,-1 0-1,0 0 1,1 0-1,16 5-19,0-1 1,0-1-1,1-1 1,-1 0-1,1-1 1,-1-1-1,1-1 1,3-2 18,-20 2-13,0 0 0,-1-1 0,1 1 0,0-1 0,0 0-1,-1 0 1,1 0 0,0 0 0,-1 0 0,1-1 0,-1 1 0,0-1 0,1 0 0,-1 1 0,0-1 0,0 0 0,0 0 0,0-1 0,0 1-1,-1 0 1,1-1 0,-1 1 0,0-1 0,1 1 0,-1-1 0,0 0 0,0-1 13,0 0-8,0 0 0,0 0 0,-1 0 0,1-1 0,-1 1 0,0 0 0,0 0 0,0-1 0,-1 1 0,0 0 0,0 0 0,0-1 0,0 1 0,0 0 0,-1 0-1,0 1 1,-1-3 8,3 6 0,0-1 0,0 1-1,0 0 1,0 0-1,-1-1 1,1 1-1,0 0 1,0 0 0,0-1-1,0 1 1,0 0-1,-1 0 1,1 0-1,0-1 1,0 1-1,0 0 1,-1 0 0,1 0-1,0 0 1,0-1-1,-1 1 1,1 0-1,0 0 1,0 0 0,-1 0-1,1 0 1,0 0-1,-1 0 1,1 0-1,0 0 1,0 0-1,-1 0 1,1 0 0,0 0-1,-1 0 1,1 0-1,0 0 1,0 0-1,-1 0 1,1 0 0,0 1-1,0-1 1,-1 0-1,1 0 1,0 0-1,0 0 1,0 0-1,-1 1 1,1-1 0,0 0-1,0 0 1,0 1-1,-1-1 1,1 0-1,0 0 1,0 0 0,0 1-1,0-1 1,0 0-1,0 1 1,0-1-1,0 0 1,0 0 0,-7 18-22,6-10 20,-1 0 1,1-1-1,1 1 0,-1 0 1,1-1-1,1 1 0,0 0 1,0 0-1,0-1 1,1 1-1,0-1 0,0 1 1,1-1-1,0 0 0,0 0 1,1 0-1,0 0 0,0-1 1,0 0-1,1 1 0,0-2 1,0 1-1,1 0 0,0-1 1,0 0-1,0-1 0,0 1 1,1-1-1,-1 0 0,1-1 1,0 1-1,0-2 0,1 1 1,-1-1-1,1 0 0,-1 0 1,3 0 1,0-2-16,-1 1 0,1-1 1,0-1-1,0 0 0,-1 0 1,1-1-1,-1 0 0,1-1 1,-1 0-1,7-3 16,-10 3-13,0 0-1,0 0 0,-1 0 1,0-1-1,0 0 1,0 0-1,0 0 1,0 0-1,-1-1 1,0 0-1,0 0 1,0 0-1,0 0 0,-1-1 1,0 1-1,2-6 14,-1 0-20,-1 0-1,0 0 1,-1-1 0,-1 1-1,1-1 1,-2 1-1,1-1 1,-2-7 20,-3-21-39,-8-35 39,7 42-15,-65-414-672,60 391 580,-13-40 107,8 62 288,15 33-278,0 1 1,0 0-1,-1-1 1,1 1-1,0-1 1,-1 1 0,1 0-1,0-1 1,-1 1-1,1 0 1,-1-1-1,1 1 1,0 0 0,-1 0-1,1-1 1,-1 1-1,1 0 1,-1 0-1,1 0 1,-1 0-1,0 0-10,1 0 9,-1 0 0,1 0-1,-1 1 1,1-1 0,-1 0-1,1 1 1,0-1 0,-1 0-1,1 1 1,-1-1-1,1 1 1,0-1 0,-1 1-1,1-1 1,0 1 0,0-1-1,-1 1 1,1-1-1,0 1 1,0-1 0,0 1-1,0-1 1,0 1 0,-1-1-9,-2 15 5,0-1 0,0 1 0,2 0 0,0 0 0,0-1 0,1 1 0,1 0 1,1 0-1,2 11-5,7 27 117,3-1 1,3 3-118,-6-21 69,107 455 554,-117-486-620,4 22 39,-1 0-1,0 16-41,-3-30-115,-1-1 0,-1 1 0,0-1 0,0 1-1,-1-1 1,0 1 0,-2 4 115,-3 4-284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8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 8002,'32'-35'2848,"25"27"-2832,9-3-824,15 3-1760,-4 1 1599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28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27 124 3065,'6'3'181,"-3"-1"-1,1 0-1,0 0 1,-1 0-1,0 0 1,0 1-1,1 0 1,-1-1-1,1 3-179,-3-4 75,0 1-1,-1 0 0,1-1 1,0 1-1,-1-1 0,1 1 1,-1 0-1,1 0 0,-1-1 1,0 1-1,0 0 0,0 0 0,0-1 1,0 1-1,0 0 0,-1 0 1,1-1-1,0 1 0,-1 0 1,1-1-1,-1 1 0,0 1-74,-23 50 1121,13-30-741,1 0 1,-2 8-381,10-25 29,0 0 0,1 1 0,0-1-1,0 0 1,0 1 0,1-1 0,-1 0 0,2 1 0,-1-1 0,1 0-1,0 3-28,0-7 7,-1 0 0,1 0 0,0-1 0,-1 1 0,1 0 0,0 0 0,0 0 0,0-1 0,1 1 0,-1-1-1,0 1 1,1-1 0,-1 1 0,1-1 0,-1 0 0,1 0 0,-1 1 0,1-1 0,0 0 0,1 0-7,1 1 10,0-1 0,0 0 0,0 0 0,0 0 0,1-1 0,-1 1 1,0-1-1,0 0 0,0 0 0,2 0-10,1-1 2,0 0 1,0 0-1,0-1 0,-1 1 1,1-2-1,0 1 1,-1-1-1,1 0 0,-1 0 1,0 0-1,0-1 1,2-2-3,-5 3-17,1-1 0,-1 0 0,0 0 0,-1 0 0,1 0 0,-1 0 0,1-1 0,-1 1 0,-1-1 0,1 1 0,-1-1 0,1 0 0,-1 0 0,0-4 17,0-9-74,0 0 0,-1-1 0,-1-6 74,0 4-21,-2-71 1080,6-50-1059,-3 147 21,1 0 1,-1-1-1,1 1 0,-1 0 0,1 0 0,1-1 0,-1 1 1,1-1-1,0 1 0,0-1 0,0 0 0,0 0 0,1 0 1,1 2-22,8 11-14,1-1 0,12 12 14,-3-4 35,16 18 96,5 3-131,-41-43 7,1-4 560,-1-7-373,1-20-265,-2 17 122,2-14-43,4-45-8,-7 73 0,0 0 1,1 0-1,-1 0 0,1 0 0,0 0 0,-1 0 1,1 0-1,0 0 0,0-1 0,0 1 0,0 0 1,1 0-1,8 16 8,-2-3 1,-4-8 1,-1 1-1,1-1 1,-1 1-1,-1 0 1,1 0-1,-1 0 0,-1 0 1,0 0-1,0 1 1,0-1-1,-1 2-9,0 12 50,-1 0 7,1 0 0,2 0 1,0 1-1,1-2 0,3 9-57,21 55 70,-27-85-66,1 0 0,-1 0 0,0 0 0,0-1 0,0 1 0,0 0 0,0 0 0,0 0 0,0 0 0,0 0 0,0 0 0,0 0 0,0 0 0,1-1 0,-1 1 0,0 0 0,0 0 0,0 0 0,0 0 0,0 0 0,0 0 0,1 0 0,-1 0 0,0 0 0,0 0 0,0 0 0,0 0 0,0 0 0,0 0 0,1 0 0,-1 0 0,0 0 0,0 0-1,0 0 1,0 0 0,0 0 0,0 0 0,1 0 0,-1 0 0,0 0 0,0 0 0,0 0 0,0 0 0,0 0 0,0 1 0,1-1 0,-1 0 0,0 0 0,0 0 0,0 0 0,0 0 0,0 0 0,0 0 0,0 0 0,0 1 0,0-1 0,0 0 0,0 0 0,0 0 0,0 0 0,0 0 0,0 0 0,0 1 0,1-1 0,-1 0-4,5-17 181,-1 6-209,11-24 35,1 2 1,9-11-8,-20 35 1,5-8-8,0 0 1,2 1 0,0 0-1,0 1 1,1 0 0,9-6 6,-16 16-4,-1 0 0,1 1 0,0 0 0,0 0 0,0 0 0,1 1 1,-1-1-1,1 2 0,0-1 0,0 1 0,0 0 0,0 0 0,0 1 0,0 0 1,1 0-1,-1 1 0,4 0 4,-11 0-1,0 0 0,-1 0 0,1 0 0,0 1 0,-1-1-1,1 0 1,0 0 0,0 0 0,-1 0 0,1 1 0,0-1 0,0 0 0,-1 0 0,1 1 0,0-1 0,0 0 0,0 0 0,-1 1 0,1-1 0,0 0 0,0 0 0,0 1 0,0-1 0,0 0 0,0 1-1,0-1 1,0 0 0,0 1 0,0-1 0,0 0 0,0 1 0,0-1 0,0 0 0,0 1 0,0-1 0,0 0 0,0 1 0,0-1 0,0 0 0,0 0 0,0 1 0,1-1 0,-1 0 0,0 1 0,0-1-1,0 0 1,1 0 0,-1 1 0,0-1 0,0 0 0,1 0 0,-1 0 0,0 1 0,0-1 0,1 0 0,-1 0 0,0 0 0,1 0 0,-1 0 0,0 0 0,1 1 1,-1-2 0,0 0 1,0 0-1,0 1 1,0-1-1,0 0 1,0 0-1,0 1 1,0-1 0,1 0-1,-1 1 1,0-1-1,1 0 1,-1 1-1,0-1 1,1 0-1,-1 1 1,1-1-1,-1 1 1,1-1-1,-1 1 0,5-10 0,-3 5-3,1 1 0,-1-1 1,1 1-1,0 0 0,0 0 0,2-2 3,20-21-13,-17 19 9,-13 15 6,-10 12 3,1 1-1,0 0 1,2 1-1,-3 7-4,11-22-13,1 1 1,1 0-1,-1 0 0,1 0 0,0 0 0,1 0 1,-1 0-1,2 1 0,-1-1 0,1 0 1,0 1-1,0-1 0,1 1 0,0-1 0,0 0 1,2 6 12,2-4-18,-1 1 1,1-1 0,0 0-1,7 7 18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5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56 808 2721,'-7'-6'165,"0"-1"1,1 1-1,0-1 1,1 0-1,0 0 1,-1-2-166,4 5 102,0-1 0,0 1 0,0-1 0,1 0 0,-1 0 0,1 0 1,0 1-1,1-1 0,-1 0 0,1 0 0,0-5-102,1 4 330,-1 0 0,1 1-1,0-1 1,0 0 0,1 1 0,-1-1 0,2-2-330,-3 8 26,0 0 0,0-1 0,0 1 0,0 0 0,0 0 0,1-1 0,-1 1 0,0 0 0,0 0 0,0 0 0,0-1 0,0 1 0,1 0 0,-1 0 0,0 0 0,0-1 0,0 1 0,1 0 0,-1 0 0,0 0 0,0 0 0,0-1 0,1 1 0,-1 0 0,0 0 0,0 0 0,1 0 0,-1 0 0,0 0 0,1 0 0,-1 0 0,0 0 0,0 0 0,1 0 0,-1 0 0,0 0 0,0 0 0,1 0 0,-1 0 0,0 0 0,0 0 0,1 0 0,-1 0 0,0 1 0,0-1 0,1 0 0,-1 0 0,0 0 0,0 0 0,0 0 0,1 1 1,-1-1-1,0 0 0,0 0 0,0 1 0,0-1 0,1 0 0,-1 0 0,0 0 0,0 1 0,0-1 0,0 0-26,14 25 182,-10-17-92,12 28-36,0 0 0,-3 1-1,-1 1 1,4 29-54,1 21 43,2 52-43,-7-7 41,-5 55-41,-8-169 51,1-19-49,0 0 0,0 0 0,0 0 0,0 0 0,0 0 1,-1 0-1,1 0 0,0 0 0,0 0 0,0 0 0,0 0 0,0 0 0,0 0 0,0 0 0,0 0 1,0 0-1,-1 0 0,1 0 0,0 0 0,0 0 0,0 0 0,0 0 0,0 0 0,0 0 0,0 0 0,0 0 1,-1 0-1,1 0 0,0 0 0,0 0 0,0 0 0,0 0 0,0 0 0,0 0 0,0 0 0,0 0 0,0 0 1,0 0-1,-1-1 0,1 1 0,0 0 0,0 0 0,0 0 0,0 0 0,0 0 0,0 0 0,0 0 0,0 0 1,0 0-1,0-1 0,0 1 0,0 0 0,0 0 0,0 0 0,0 0 0,0 0 0,0 0 0,0 0 0,0 0 1,0-1-1,0 1 0,0 0 0,0 0 0,0 0 0,0 0 0,0 0 0,0 0 0,0 0 0,0 0-2,-9-41 280,-3-53-74,3-2 1,5-83-207,3 80 12,0 72-11,-2-125-206,11-91 205,-5 213-39,1 1-1,2-1 40,-4 20-11,1 1 1,0 0-1,0 0 1,1 0-1,0 0 0,0 1 1,4-4 10,-6 8-6,0 1 0,1 0-1,-1 0 1,1 1 0,0-1 0,0 1 0,0-1 0,0 1 0,0 0 0,0 0 0,1 0 0,-1 0-1,1 1 1,-1-1 0,1 1 0,0 0 0,-1 0 0,1 1 0,0-1 0,0 1 0,0-1 0,0 1-1,-1 0 1,1 1 0,0-1 0,0 1 0,0 0 0,-1 0 0,4 1 6,1 0-62,0 2-1,0-1 1,0 1 0,0 0 0,-1 1-1,0 0 1,0 0 0,0 0-1,0 1 1,-1 0 0,0 0 0,1 2 62,0 2-99,0 1 1,0-1 0,-1 1 0,-1 0-1,0 0 1,0 1 0,-1 0-1,-1-1 1,0 2 0,0-1 0,-1 0-1,-1 0 1,0 1 0,-1-1 0,0 0-1,-1 2 99,-1 4 9,0-1 0,-1 1-1,-1-1 1,-1 0-1,0 0 1,-1 0 0,-1-1-1,-1 1 1,0-2-1,-1 1 1,-1-1-9,-7 8 84,-1-1 1,0-1-1,-2 0 0,-1-1 1,0-2-1,-1 0 0,-1-1 1,-3 1-85,197-122 868,-6-13-589,-125 85-219,-2-1 1,-1-2-1,-2-2-60,-25 27-8,-2-1 1,1 1-1,-1-2 0,-1 1 1,0-1-1,-1 0 1,0 0-1,-1-1 0,3-11 8,-5 13-7,-1 0 0,-1-1-1,0 1 1,0 0-1,-1 0 1,0-1 0,-1 1-1,-1 0 1,1 0-1,-2 0 1,0 0 0,0-1 7,-11-24-24,0 0 0,-3 1 0,-4-6 24,3 7 45,1-1 1,2 0-1,0-5-45,2 6 119,7 21 32,6 14-144,0-1 0,0 0 1,0 0-1,0 0 1,0 0-1,0 0 0,0 0 1,0 0-1,-1 0 1,1 0-1,0 0 0,0 0 1,0 0-1,0 0 1,0 0-1,0 0 0,0 1 1,0-1-1,0 0 1,0 0-1,0 0 0,0 0 1,0 0-1,0 0 1,0 0-1,0 0 1,-1 0-1,1 0 0,0 0 1,0 0-1,0 0 1,0 0-1,0 0 0,0 0 1,0 0-1,0 0 1,0 0-1,0 0 0,0 0 1,0 0-1,-1 0 1,1 0-1,0 0 0,0 0 1,0 0-1,0-1 1,0 1-1,0 0 0,0 0 1,0 0-8,2 44 103,2-1 0,3 7-103,6 66-1,-2 403 16,-11-442-12,1-17 3,-1-59-5,0 1 0,0-1-1,0 0 1,0 1 0,0-1-1,0 1 1,1-1 0,-1 0-1,1 1 1,-1-1 0,1 0 0,-1 0-1,2 2 0,-2-3 1,0 0-1,1 0 1,-1 0-1,1 0 1,-1 0-1,0 0 1,1 1-1,-1-1 1,0 0-1,1 0 1,-1 0-1,1 0 1,-1 0-1,0 0 1,1-1-1,-1 1 1,1 0-1,-1 0 1,0 0-1,1 0 1,-1 0 0,0 0-1,1-1 1,-1 1-1,0 0 1,1 0-1,-1-1 1,0 1-1,1 0 1,-1 0-1,0-1 1,0 1-1,1 0 1,-1-1-1,0 1 1,0 0-1,0-1 0,5-6 9,0 0-1,0-1 1,-1 1-1,0-1 0,-1 0 1,2-4-9,9-19 16,10-19 30,2 1-1,2 2 1,10-10-46,-34 51 13,1 0 0,0 0 0,0 1 0,0 0 1,1 0-1,-1 0 0,6-3-13,-9 7 5,1 0 0,0-1 0,-1 1 0,1 0 0,0 0 0,-1 0 0,1 1 1,0-1-1,0 1 0,0-1 0,-1 1 0,1 0 0,0 0 0,0 1 0,0-1 1,0 0-1,0 1 0,-1 0 0,1-1 0,0 1 0,-1 0 0,2 1-5,12 8 9,0 0 0,0 1 0,-2 0-1,1 1 1,-1 1 0,7 9-9,-4-5-1,0 0 0,2-1 1,0-1-1,9 5 1,-22-16-4,1-1 0,-1 0 0,1 0 0,-1 0-1,1-1 1,0 0 0,0 0 0,0-1 0,0 1 0,0-2 0,0 1 0,0-1 0,0 0 0,0 0-1,1-1 1,-1 0 0,0-1 4,4-1-12,-1-1 1,1 0-1,-1-1 0,0 0 0,0-1 1,0 0-1,-1 0 0,0-1 0,0 0 0,0-1 1,-1 0-1,-1 0 0,1-1 0,-1 0 1,1-3 11,10-15-41,0-1 1,-2 0 0,-2-1 0,9-22 40,-10 17-33,0-1 1,-2-2 32,-8 26-7,-1 0 1,0 0-1,0 0 1,-1 0-1,-1-1 1,0 1-1,-1 0 1,-1-8 6,2 15-4,-1 0 1,0 0 0,-1 1 0,1-1 0,-1 1 0,1-1-1,-1 1 1,0 0 0,-3-4 3,5 7-1,-1-1 1,1 0-1,-1 1 1,1-1-1,-1 1 1,0-1-1,1 0 1,-1 1-1,0 0 1,0-1-1,1 1 0,-1-1 1,0 1-1,0 0 1,0-1-1,1 1 1,-1 0-1,0 0 1,0 0-1,0 0 1,0 0-1,0 0 0,1 0 1,-1 0-1,0 0 1,0 0-1,0 0 1,0 1-1,1-1 1,-1 0-1,0 1 1,0-1-1,0 0 0,1 1 1,-1-1-1,0 1 1,1-1-1,-1 1 1,0-1-1,1 1 1,-1 0-1,1-1 1,-1 1-1,1 0 0,-1-1 1,1 1-1,-1 0 1,1 0 0,-6 9 12,0 1 0,1 0-1,0 1 1,1-1 0,1 1 0,-1 0 0,2 0 0,0 1-12,-5 30 28,3 0 1,2 0 0,1 0-1,3 0 1,1 1 0,4 10-29,-5-36 2,1 0 0,1 0 1,1 0-1,0 0 0,1-1 1,1 0-1,1 0 1,0 0-1,6 7-2,-10-18-1,0-1 0,1 1 0,-1-1 0,1 0 0,0-1 1,0 1-1,1-1 0,-1 0 0,1 0 0,0-1 0,0 1 0,0-1 0,5 1 1,-6-2-1,0-1 1,0 0-1,1 0 0,-1 0 0,0 0 0,1-1 1,-1 0-1,1 0 0,-1-1 0,0 1 0,1-1 1,-1 0-1,0-1 0,1 1 0,-1-1 0,0 0 1,2-2 0,2-1-1,0-1 1,0 0 0,-1 0 0,0-1 0,0 0-1,0 0 1,2-4 0,10-13 0,-1-1 0,-1-1 0,18-32 4,-3-2-1,-3-1 1,9-30-4,8-15 31,-41 92-22,-2 5-1,0 0 1,1-1 0,0 2 0,0-1 0,1 1 0,0 0-9,-5 6 2,0 1 0,0 0 0,0 0 0,0 0 1,1 0-1,-1 0 0,0 0 0,1 0 0,-1 0 0,0 1 1,1-1-1,-1 0 0,1 1 0,-1-1 0,1 1 0,-1 0 0,1-1 1,0 1-1,-1 0 0,1 0 0,-1 0 0,1 0 0,-1 0 0,1 0 1,0 1-1,-1-1 0,1 0 0,-1 1 0,1-1 0,-1 1 1,1 0-1,-1 0 0,0-1 0,1 1 0,-1 0 0,0 0 0,0 0 1,1 1-3,10 8 13,-1 1 1,-1 0 0,0 0-1,0 1 1,-2 1 0,1 0-1,-1 0 1,0 3-14,15 30 67,13 39-67,-4 4 15,-14-37 20,14 27-35,-30-74 3,0-1-1,1 1 0,0-1 1,0 1-1,0-1 0,0 0 1,4 3-3,-7-6 0,1 0 1,0 0 0,0-1 0,0 1-1,0 0 1,0-1 0,0 1 0,0-1 0,0 0-1,0 1 1,0-1 0,0 0 0,0 1-1,0-1 1,0 0 0,1 0 0,-1 0-1,0 0 1,0 0 0,0 0 0,0 0 0,0-1-1,0 1 1,0 0 0,0 0 0,0-1-1,0 1 1,0-1 0,0 1 0,0-1 0,0 0-1,0 1 1,0-1 0,0 0 0,0 1-1,-1-1 1,1 0 0,0 0 0,0 0 0,-1 0-1,1 0 0,6-9 3,0 0 1,-1 0-1,0 0 0,-1 0 0,0-1 0,1-3-3,22-73 25,-21 65-21,3-12-2,2-8 3,17-36-5,-25 67 0,1 1 0,0 0 0,1 0-1,0 1 1,1 0 0,0 0 0,0 0 0,1 1 0,6-6 0,-12 12-1,1 0 0,-1 0 0,1 0 0,0 1 0,0-1 0,0 0 1,0 1-1,0 0 0,0 0 0,0 0 0,0 0 0,1 0 0,-1 1 0,0 0 1,0-1 0,0 2-2,-1-1 1,1 0 0,-1 1 0,0 0 0,1-1 0,-1 1-1,0 0 1,0 0 0,0 0 0,0 0 0,0 1 0,0-1-1,0 0 1,0 1 0,0 0 0,-1-1 0,1 1 0,0 0-1,-1 0 1,0 0 0,1 0 0,-1 1 1,7 9-2,-2 1 0,0 0 0,0 1 0,-1-1 0,0 1 0,-1 2 2,18 91-5,-8-32 18,-11-62-12,-1 0 1,2-1-1,0 1 0,0-1 1,1 0-1,1 0 0,0 0 1,4 4-2,-9-15 0,0 1 0,0-1 0,0 0 0,0 0 0,1 0-1,-1 1 1,0-1 0,1 0 0,-1-1 0,1 1 0,-1 0 0,1 0 0,0-1 0,-1 1 0,1-1 0,-1 1 0,1-1 0,0 0 0,0 1 0,-1-1 0,1 0 0,0 0 0,0-1 0,-1 1 0,1 0 0,0 0 0,-1-1 0,1 1 0,0-1 0,-1 1 0,1-1 0,-1 0 0,1 0 0,0 0 0,3-3-2,0 1 0,0-1 1,0 0-1,-1-1 0,0 1 0,1-1 1,-2 0-1,3-3 2,36-58-19,-4-2-1,30-69 20,-61 122-4,-3 7 3,-1 0 0,1 1 0,-1-1 0,-1-1 0,1-2 1,-11 59 38,3 0 1,1 1-1,3 1-38,1-34 11,0-1 0,1 1 0,1 0 0,1-1 0,0 0-1,1 0 1,0 0 0,2 0 0,-1 0 0,2-1 0,4 7-11,-8-16 0,0-1 1,0 1 0,1-1 0,0 0 0,-1 0-1,2 0 1,-1 0 0,0-1 0,1 1 0,-1-1-1,1 0 1,0-1 0,0 1 0,0-1-1,1 0 1,-1 0 0,0-1 0,1 0 0,-1 0-1,1 0 1,-1 0 0,1-1 0,4 0-1,-2-1 0,0 0 0,1 0 0,-1-1 0,0 0-1,0-1 1,0 0 0,-1 0 0,1-1 0,-1 1 0,0-2 0,0 1 0,0-1 0,0 0 0,-1 0 0,5-5 0,2-5-6,-1 0 0,0-1 0,0 0 0,-2 0 0,0-2-1,-1 1 1,-1-1 0,0 0 0,-1-2 6,0-2-12,0 0-1,-2 0 1,0 0 0,-2-1-1,0 0 1,-2 1 0,0-18 12,-2 33-5,1 0 0,-1 0 1,-1 0-1,1 0 0,-1 0 1,-1 0-1,1 0 0,-1 1 1,0-1-1,0 1 0,-1 0 1,0 0-1,0 0 1,-5-5 4,2 5-6,1-1 1,-1 1 0,0 1 0,-1 0-1,1 0 1,-1 0 0,0 1 0,0 0-1,0 0 1,-1 1 0,-1 0 5,-2-1-5,-1 1 0,1 1 0,-1 0 0,1 1 0,-1 0 0,0 1 0,1 0 0,-1 1 0,1 0 0,-1 1 0,1 1 0,-1 0 0,1 1 0,0 0 0,0 0 0,-9 6 5,14-6-81,0 1-1,-1 0 1,2 0 0,-1 0-1,0 1 1,1 0 0,0 0-1,1 1 1,0 0-1,0 0 1,0 0 0,0 0-1,1 1 1,1 0 0,-1-1-1,1 2 1,1-1 0,-1 0-1,1 0 1,1 1 0,0-1-1,0 1 1,0-1 0,1 5 81,10 62-759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6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2 154 7354,'0'0'49,"0"0"1,0 0 0,0 0 0,0 0 0,0 1-1,0-1 1,0 0 0,0 0 0,0 0 0,0 0-1,0 0 1,1 0 0,-1 0 0,0 0 0,0 0-1,0 0 1,0 0 0,0 1 0,0-1 0,0 0-1,0 0 1,0 0 0,0 0 0,0 0 0,0 0 0,0 0-1,0 0 1,0 0 0,0 0 0,-1 1 0,1-1-1,0 0 1,0 0 0,0 0 0,0 0 0,0 0-1,0 0 1,0 0 0,0 0 0,0 0 0,0 0-1,0 0 1,0 0 0,0 0 0,0 0 0,0 0-1,0 0 1,-1 1 0,1-1 0,0 0 0,0 0-1,0 0 1,0 0 0,0 0 0,0 0 0,0 0-1,0 0 1,0 0 0,0 0 0,-1 0 0,1 0-1,0 0-48,6 14 714,10 15-866,14 11-190,12 11 341,-16-21-220,-2 2 1,14 23 219,-9-6-114,-3 1 0,-1 2 114,-15-29-2,-1 0 0,-2 0 1,0 1-1,-1 0 0,2 22 2,-8-34 20,0-29 0,3-37-21,3-1 0,2 1 1,3 1-1,5-13 1,-9 39-4,1 1-1,1-1 1,1 1 0,13-21 4,-19 38 1,0 1 1,1 1 0,0-1-1,1 1 1,0 0-1,0 0 1,0 1-1,1-1 1,0 1 0,0 1-1,0-1 1,1 1-1,0 1 1,0 0 0,0 0-1,6-2-1,-9 4 1,-1 1 1,1 0-1,-1 0 0,1 1 0,0-1 0,-1 1 1,1 0-1,0 0 0,0 0 0,-1 1 0,1 0 1,0 0-1,-1 0 0,1 0 0,-1 1 0,1 0 1,-1-1-1,0 2 0,0-1 0,0 0 1,0 1-1,0 0 0,0 0 0,-1 0 0,1 0 1,-1 1-1,0 0 0,0-1 0,0 1 0,-1 0 1,1 0-1,-1 1-1,10 20 3,-1 0 1,-2 1-1,0 1 1,-2-1-1,-1 1 0,2 20-3,-4-26 4,4 30 10,0 39-14,-1-3 45,-7-88-41,0 1 1,1 0 0,-1 0-1,0 0 1,0 0 0,0 0-1,0 0 1,0 0 0,0 0-1,1 0 1,-1 0 0,0 0-1,0 0 1,0 0 0,0 0 0,0 0-1,0 0 1,1 0 0,-1 0-1,0 0 1,0 0 0,0 0-1,0 0 1,0 0 0,0 0-1,0 0 1,1 0 0,-1 0 0,0 0-1,0 0 1,0 0 0,0 1-1,0-1 1,0 0 0,0 0-1,0 0 1,1 0 0,-1 0-1,0 0 1,0 0 0,0 0-1,0 1 1,0-1 0,0 0 0,0 0-1,0 0 1,0 0 0,0 0-1,0 0 1,0 1 0,0-1-5,5-16 117,10-66 164,12-62-171,-20 116-109,2-1-1,0 1 1,13-25-1,-18 45-1,0 0-1,1 0 1,0 1-1,0-1 1,1 1-1,0 0 1,0 1-1,0-1 1,5-2 1,-9 7 0,0 0 1,1 1-1,-1 0 0,0-1 1,1 1-1,-1 0 0,1 0 1,0 0-1,-1 0 1,1 1-1,0-1 0,-1 1 1,1-1-1,0 1 0,0 0 1,0 0-1,-1 1 1,1-1-1,0 0 0,-1 1 1,1 0-1,0-1 0,-1 1 1,1 0-1,0 0 0,-1 1 1,0-1-1,1 0 1,-1 1-1,0 0 0,0-1 1,2 3-1,7 7 5,-1 0-1,0 0 1,-1 1 0,-1 0 0,0 1 0,0 0 0,-1 0-1,1 6-4,23 39 10,-23-44-13,2 0 0,-1 0 0,2-1 0,0 0 1,0 0-1,10 6 3,-17-16-1,-1 0 0,1 0 0,0 0 1,1-1-1,-1 1 0,0-1 1,1 0-1,-1-1 0,1 1 0,-1-1 1,1 0-1,0 0 0,-1 0 0,1-1 1,0 1-1,0-1 0,0 0 1,-1-1-1,1 1 0,0-1 0,0 0 1,-1 0-1,1-1 0,0 1 0,-1-1 1,1 0 0,5-4 0,1 0 1,-1-1-1,0 0 1,0-1 0,-1 0-1,0 0 1,-1-1-1,8-9 0,12-17 26,17-32-26,-26 38 10,-2 0-1,-1-1 0,0-4-9,-12 25-5,0-1 0,-1 1 0,0-1 0,0 0 0,-1 0 0,0 0 0,-1-1 0,0 1 0,-1 0 0,0-1 0,-1 1 0,0-3 5,1 11-3,-1 0 0,1 0 0,-1 0-1,0 0 1,1 0 0,-1 1 0,0-1-1,0 0 1,0 1 0,0-1 0,0 0-1,-1 1 1,1-1 0,0 1 0,-2-1 3,2 1-1,0 1 1,1 0-1,-1-1 0,0 1 1,0 0-1,0 0 1,0 0-1,1 0 1,-1-1-1,0 1 0,0 0 1,0 0-1,0 1 1,0-1-1,0 0 0,0 0 1,1 0-1,-1 1 1,0-1-1,0 0 1,0 1-1,1-1 0,-1 1 1,0-1-1,0 1 1,1-1-1,-1 1 0,0-1 1,1 1-1,-1 0 1,1-1-1,-1 1 1,1 0-1,-1-1 0,1 1 1,-1 0-1,1 0 1,0 0 0,-9 12 7,2 1 1,0 0 0,0 0-1,1 1 1,1-1 0,1 1-1,0 1 1,1-1 0,0 0-1,0 12-7,2-5 10,0-1-1,1 1 1,2-1-1,0 1 0,1-1 1,1 0-1,4 12-9,-3-16 4,1-1-1,1 0 1,0 0-1,1-1 1,1 0-1,0 0 0,2 0-3,-7-9 1,1 0 0,1-1 0,-1 1 0,1-1-1,0 0 1,0-1 0,6 4-1,-8-6 1,0 0 0,0 0 0,0 0 0,0-1 0,0 1-1,0-1 1,0 0 0,1-1 0,-1 1 0,0-1 0,1 0 0,-1 0 0,4 0-1,-3-1 2,0 0 0,0 0 0,0-1 1,-1 1-1,1-1 0,-1 0 0,1 0 0,-1-1 1,0 1-1,0-1 0,0 0 0,0 0 0,0 0 1,-1-1-1,1 1 0,2-4-2,4-7 9,0 0-1,-1-1 1,-1 0-1,1-3-8,-2 4 7,68-141 60,7-16-25,-81 170-42,4-10-2,1 1 1,0-1-1,1 2 0,0-1 1,8-8 1,-13 17 0,-1-1-1,1 0 1,0 1 0,-1 0 0,1-1-1,0 1 1,0 0 0,0 0 0,0 0-1,0 0 1,0 0 0,1 0 0,-1 1 0,0-1-1,0 1 1,0 0 0,1-1 0,-1 1-1,0 0 1,0 0 0,1 0 0,-1 1-1,0-1 1,0 1 0,1-1 0,-1 1-1,0-1 1,0 1 0,0 0 0,0 0 0,0 0-1,0 1 1,1 0 0,4 3 11,0 1-1,-1 0 1,0 0-1,0 1 1,0 0 0,-1 0-1,0 0 1,0 0-1,1 4-10,9 17 63,-2 1 0,0 2-63,54 163 140,-20-52-122,-44-134-19,-3-5 4,1 1-1,1 0 0,-1 0 1,0-1-1,1 1 0,0-1 1,0 1-1,0-1 1,0 1-1,1-1 0,-1 0 1,1 0-1,-1-1 0,1 1 1,0 0-1,4 1-2,-7-3 3,1-1 0,0 0 0,0 1-1,0-1 1,-1 0 0,1 0 0,0 1 0,0-1-1,0 0 1,-1 0 0,1 0 0,0 0 0,0 0 0,0 0-1,0 0 1,-1-1 0,1 1 0,0 0 0,0 0-1,0-1 1,-1 1 0,1 0 0,0-1 0,0 1-1,-1-1 1,1 0-3,15-18 55,-10 10-33,114-179 164,-64 96-184,23-24-2,-70 103-6,2 0 1,0 0 0,0 2 0,1-1 0,1 1 0,10-7 5,-21 17-1,0 0 1,0 0 0,-1 0-1,1 0 1,0 0-1,0 0 1,0 0-1,0 1 1,0-1 0,0 1-1,0-1 1,0 1-1,0 0 1,0 0-1,1 0 1,-1 0 0,0 0-1,0 0 1,0 1-1,0-1 1,0 1-1,0-1 1,0 1 0,0 0-1,0 0 1,0 0-1,-1 0 1,1 0-1,0 0 1,0 0 0,-1 1-1,1-1 1,-1 0-1,1 1 1,-1 0-1,0-1 1,0 1 0,0 0-1,1 0 1,-1 0 0,6 11-4,-1 0 0,0 0 0,-1 0 1,0 1-1,1 9 4,-5-19 0,17 63-23,-1-3-13,7 13 36,-17-59-5,0-1-1,1 0 1,0 0 0,2-1 0,0 0-1,7 9 6,-13-20 2,0 0-1,1-1 0,-1 1 0,1-1 1,0 0-1,0 0 0,0-1 1,0 0-1,1 1 0,-1-2 1,1 1-1,0-1 0,0 0 1,0 0-1,0 0 0,6 0-1,-3-1 3,0-1 0,0 0 0,-1-1 0,1 0 0,0 0 0,0-1 0,-1 0 0,1 0-1,-1-1 1,1 0 0,-1-1-3,22-11 10,-2-1 0,0-2 0,-1-1 0,0 0 0,16-19-10,8-7 8,-2-2 1,-3-2-1,-1-2 0,25-40-8,-60 77 6,0-1 0,-1-1 0,-1 1 0,0-1 0,-1-1 0,-1 1 0,2-9-6,-7 23 10,-1-1 1,1 1 0,0-1 0,-1 0 0,0 1 0,1-1 0,-1 0-1,0 1 1,0-1 0,-1 0 0,1 0 0,-1 1 0,1-1-1,-1 1 1,0-1 0,0 0 0,0-1-11,0 4 10,-1-1-1,1 0 1,0 0-1,0 0 1,0 0-1,0 1 1,-1-1-1,1 1 1,0-1-1,-1 1 1,1-1-1,0 1 1,-1 0-1,1 0 1,-1-1-1,1 1 1,0 0-1,-1 0 1,1 0-1,-1 1 1,1-1-1,0 0 1,-1 1-1,1-1 1,0 0-1,-1 1 1,1 0-1,0-1 1,-1 1-10,-7 3 42,0 1 1,-1 0 0,2 0 0,-1 0-1,1 1 1,0 1 0,0 0 0,-6 6-43,-2 2 43,-11 10 19,1 2 1,1 1-1,1 1 0,1 1 0,2 1 0,-13 26-62,29-48 9,0 0-1,1 0 1,1 1-1,0 0 1,0 0-1,1-1 0,0 2 1,0-1-1,1 0 1,1 0-1,0 0 0,0 1 1,1 4-9,0-12 0,-1 0 1,1 0 0,-1 0-1,1-1 1,0 1 0,0 0-1,1-1 1,-1 1 0,0 0-1,1-1 1,-1 0 0,1 1-1,0-1 1,0 0-1,0 0 1,0 0 0,0 0-1,1 0 1,-1 0 0,0-1-1,1 1 1,0-1 0,-1 0-1,1 1 1,0-1 0,-1-1-1,1 1 1,0 0-1,0-1 1,0 1 0,0-1-1,0 0 1,-1 0 0,1 0-1,0 0 1,0 0 0,0-1-1,0 1 1,0-1 0,0 0-1,8-2 2,0 0 1,0-1 0,-1-1 0,1 0 0,-1 0 0,0-1 0,0 0 0,-1 0 0,7-6-3,5-8 32,-1 0 0,0-1 1,-1-1-1,-2-1 0,0 0 1,-2-2-1,0 1 0,-2-2 1,0 0-1,-2 0 0,-1-1 1,-1-1-1,-1-3-32,-13 55 251,-7 27 46,2 0 1,2 3-298,6-38 13,1 0 0,1 0 0,1 0 0,0 1 0,0-1 0,2 0 0,0 0-1,5 15-12,-3-21-15,-1 1 0,1-1 0,1 0-1,-1 0 1,2-1 0,-1 0 0,1 0-1,1 0 1,0-1 0,0 0 0,0-1-1,1 0 1,0 0 0,10 5 15,0-1-92,1-1 1,0-1-1,1-1 0,0-1 1,0-1-1,1-1 1,6 1 91,136 17-311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7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85 117 2248,'-24'-35'823,"20"32"-614,1-2-1,-1 1 0,1 0 0,0-1 1,0 1-1,1-1 0,-1 0 0,1 0 1,0 0-1,1 0 0,-1 0 1,1-3-209,-4-10 2385,5 18-2350,0 0-1,-1 0 0,1 0 1,0-1-1,0 1 0,0 0 1,-1 0-1,1 0 0,0 0 1,0 0-1,0 0 0,-1 0 1,1 0-1,0 0 0,0 0 1,0 0-1,-1 0 0,1 0 0,0 0 1,0 0-1,0 0 0,-1 0 1,1 1-1,0-1 0,0 0 1,0 0-1,0 0 0,-1 0 1,1 0-1,0 0 0,0 1 1,0-1-1,0 0 0,0 0 1,-1 0-1,1 0 0,0 0 1,0 1-1,0-1 0,0 0 1,0 0-1,0 0 0,0 1-34,-2 2 71,0 0-1,1 1 1,-1-1 0,1 1-1,0 0 1,0-1-1,0 1 1,0 3-71,-1 26 16,1-1 1,1 1-1,2-1 1,1 1-1,2-1 1,1 0 0,2 0-1,0-1 1,3 0-1,11 26-16,-18-49-3,0 0 0,0-1-1,1 0 1,0 0 0,0 0 0,1-1-1,-1 1 1,1-1 0,1 0 0,3 2 3,-8-7-14,1 1 1,0-1-1,-1 1 0,1-1 1,0 0-1,0 0 1,0 0-1,0-1 1,0 1-1,0-1 1,0 1-1,0-1 1,0 0-1,0 0 1,0-1-1,0 1 0,0 0 1,0-1-1,0 0 1,0 0-1,0 0 1,0 0-1,-1 0 1,1 0-1,0-1 1,-1 0-1,1 1 1,-1-1-1,1 0 0,0-1 14,5-4-125,0-1 0,-1 0-1,0 0 1,0-1 0,-1 0-1,0 0 1,0 0 0,-1-1-1,4-9 126,1-6-656,-1-1 0,-1 0 0,1-11 656,9-56-938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6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0 912 8802,'7'-5'672,"-1"0"0,1 0-1,0 0 1,0 1 0,7-3-672,8-3 288,1 2-1,16-4-287,19-6-89,-43 12-81,-1 0-1,0-1 1,0 0 0,11-9 170,-19 12-105,0-1 0,0 0 1,0-1-1,-1 1 0,0-1 0,0 0 0,0 0 0,-1-1 1,0 1-1,0-1 0,0-1 105,1-4-115,-1 0 0,0 0 1,-1-1-1,-1 1 0,1-1 0,-2 0 1,0 1-1,-1-2 115,0-29-152,-5-31 152,4 66 12,-7-86 348,-5 0-1,-24-90-359,36 177 5,-10-27 5,10 33-10,1 0 1,-1 0 0,1 0-1,-1 0 1,1 0 0,-1 0-1,0 1 1,1-1 0,-1 0 0,0 0-1,0 0 1,1 1 0,-1-1-1,0 0 1,0 1 0,0-1 0,0 1-1,0-1 1,0 1 0,0 0-1,0-1 1,0 1 0,0 0-1,0 0 1,0 0 0,0-1 0,-1 1-1,1 1 1,0-1 0,0 0 1,0 1-1,0-1 0,0 0 1,0 1-1,0-1 0,0 1 1,0-1-1,0 1 0,1 0 1,-1-1-1,0 1 0,0 0 1,1 0-1,-1-1 0,0 1 1,1 0-1,-1 0 0,1 0 1,-1 0-1,1 0 0,0 0 1,-1 1-2,-4 12 19,0 1 0,1 0 1,0 0-1,1 0 1,1 0-1,1 1 1,0 2-20,0 31 113,4 34-113,4-17 93,2 1-1,7 16-92,36 131 150,-20-90-18,9 86-132,-37-187 18,-2 0-1,0 0 1,-2 20-18,-5-26 171,5-17-166,0 1 0,-1-1 1,1 0-1,0 0 0,0 0 1,0 0-1,-1 0 1,1 0-1,0 0 0,0 0 1,0 0-1,-1 0 0,1 0 1,0 0-1,0 0 1,-1 0-1,1 0 0,0 0 1,0 0-1,0 0 0,-1 0 1,1-1-1,0 1 1,0 0-1,0 0 0,-1 0 1,1 0-1,0 0 0,0-1 1,0 1-1,0 0 0,0 0 1,-1 0-1,1 0 1,0-1-1,0 1 0,0 0 1,0 0-6,-13-28 272,10 11-241,0 0-1,1 0 1,1 0 0,1 0 0,0 0-1,1-1 1,1 1 0,0 0 0,2 0-31,3-14-92,1 0 1,1 1-1,2 0 1,6-12 91,-12 33-44,-1 0 0,1 0 0,1 0 0,0 1 0,0 0 0,0 0 0,1 1 0,0 0 0,0 0 0,1 0 0,1 1 44,-6 3-10,1 1 0,0 0 0,0 0 0,0 0-1,0 0 1,0 1 0,0-1 0,0 1 0,1 0 0,-1 0 0,0 1 0,1-1 0,-1 1 0,1 0 0,-1 0 0,1 1 0,-1-1 0,0 1 0,1 0-1,-1 0 1,0 0 0,0 1 0,0-1 0,0 1 0,0 0 0,0 1 10,3 1 2,0 1 0,0 1 0,-1-1-1,0 1 1,0 0 0,0 0 0,-1 1 0,0 0 0,0 0 0,0 1-2,12 22 28,12 30-28,-2-5 21,-8-21-16,1-1 0,2-1 0,17 20-5,-28-39-14,1-1 0,0 0 0,1 0 0,0-1 0,0-1-1,1 0 1,1-1 0,0 0 0,8 2 14,-15-7-18,0-2 0,0 1 0,0-1 0,1 0 0,-1-1 0,1 1 0,-1-2 0,1 1 0,-1-1-1,1-1 1,-1 0 0,1 0 0,-1 0 0,0-1 0,1 0 0,-1-1 0,0 0 0,0 0 0,-1-1 0,1 0 0,-1 0 0,1-1 0,-1 0 0,-1 0 0,1 0 0,2-4 18,7-7-25,0-1 0,-2-1 1,0-1-1,0 0 0,-2 0 0,-1-1 1,0-1-1,-1 0 0,-2 0 1,0-1-1,0-3 25,4-20-41,-1 0-1,-2-1 1,-3-1-1,1-45 42,-6 78 66,0 1-1,-1 0 1,-1-1-1,-1 1 1,1 0-1,-2 0 1,-1-5-66,3 17 14,1 0 0,0 0 1,-1 0-1,1 0 0,-1 0 1,1 1-1,-1-1 0,1 0 0,-1 1 1,0-1-1,1 0 0,-1 1 0,0-1 1,0 0-1,1 1 0,-1-1 0,0 1 1,0 0-1,0-1 0,0 1 0,0 0 1,1-1-1,-1 1 0,0 0 1,0 0-1,0 0 0,0 0 0,-1 0-14,-1 0 32,0 0-1,0 1 0,0 0 0,0 0 1,0 0-1,1 0 0,-1 0 0,-1 1-31,-18 11 66,1 1-1,0 0 0,1 2 0,1 1 1,-11 11-66,1-1 45,6-6 9,1 1-1,1 1 0,1 0 0,1 2 1,-14 23-54,27-38 9,0 1 0,0 0 0,1 1 0,0-1 0,1 1 0,0 0 0,1 0 0,0 0 0,1 1 0,0-1 0,1 0 0,1 1 0,0 0 0,1-1 0,1 9-9,-1-15 0,0 0 0,1-1 0,0 1 0,0 0 0,1 0 0,-1-1 0,1 0 0,0 1 0,1-1 0,-1 0 0,1-1 0,0 1 0,0-1 0,1 1 1,-1-1-1,1-1 0,0 1 0,0 0 0,0-1 0,0 0 0,1-1 0,0 1 0,2 0 1,1 0-1,-1-1 1,1 0 0,0 0-1,0-1 1,0 0 0,0 0-1,0-1 1,0 0 0,0-1-1,0 0 1,-1-1 0,1 1 0,8-4-1,0-2-9,0 0 0,0-1 0,0-1 1,-1-1-1,0 0 0,-1-1 1,-1 0-1,1-2 0,-2 1 0,0-2 1,0 0-1,-1 0 0,6-13 9,0 1-26,-1 0 0,-2-2 0,-1 0 1,-1 0-1,-1-2 0,-2 1 0,6-27 26,-13 39-8,0 1-1,-1-1 1,-1 0 0,-1 0 0,-1-3 8,1 19 1,0 0 1,0-1 0,0 1 0,0 0 0,0 0-1,0 0 1,-1 0 0,1 0 0,0 0 0,-1 0 0,1 0-1,-1 0 1,1 0 0,-1 0 0,0-1-2,1 2 2,0 0-1,-1 0 1,1 0 0,0-1 0,-1 1-1,1 0 1,0 0 0,-1 0-1,1 0 1,0 0 0,-1 0 0,1 0-1,0 0 1,-1 0 0,1 0 0,0 0-1,-1 0 1,1 0 0,0 0-1,-1 0 1,1 0 0,0 0 0,-1 0-1,1 1 1,0-1 0,-1 0 0,1 0-1,0 0 1,0 0 0,-1 1-2,-1 1 9,-1 0-1,1 0 1,-1 1 0,1-1 0,0 1 0,0 0 0,-1 2-9,-5 8 2,2 0 0,0 0-1,0 0 1,1 1 0,1 0 0,1 0 0,0 1 0,0-1-1,1 0 1,1 1 0,1 6-2,0-10 1,0 1 0,1 0 0,0-1 0,1 1 0,1-1 0,0 1 0,0-1 0,1 0 0,0 0 0,1 0 0,1-1 0,-1 0 1,2 0-1,4 6-1,-9-13 1,0 0 0,1-1 0,-1 1 0,1-1 0,0 0 0,0 0 0,0 1 0,0-2 0,0 1 0,0 0 0,0-1 0,1 1 0,-1-1 0,1 0 0,-1 0 0,1-1 0,0 1-1,2-1 1,-1 1-1,0-2 1,0 1 0,0-1-1,0 0 1,0 0 0,0 0-1,0-1 1,0 1-1,0-1 1,1-1-1,10-6 1,0 0-1,0-2 1,-1 0-1,-1 0 1,0-2 0,0 0-1,30-30 31,-2-2 1,-2-1-1,26-42-31,-56 73 2,-4 6-1,0-1-1,1 1 1,1 0 0,-1 1 0,1 0-1,5-4 0,-11 11 0,0-1 0,0 1 0,-1 0 0,1 0-1,0 0 1,0 0 0,0 1 0,0-1 0,0 1 0,0-1-1,0 1 1,0-1 0,0 1 0,0 0 0,0 0 0,0 0-1,0 0 1,0 0 0,0 1 0,0-1 0,0 1 0,0-1-1,0 1 1,0 0 0,0 0 0,0-1 0,0 1 0,0 1 0,-1-1-1,1 0 1,0 0 0,-1 1 0,1-1 0,-1 1 0,1-1-1,-1 1 1,1 1 0,5 5 0,-1 1-1,0 0 1,0 0-1,-1 0 1,0 1-1,-1 0 1,2 5 0,20 77 51,-13-44-32,-5-18 2,71 226 21,-79-254-39,1 0 1,0 1 0,0-1 0,0 0 0,0 0-1,0 0 1,0 0 0,0 0 0,1 0 0,-1-1 0,1 1-1,-1 0 1,3 1-4,-4-3 5,0 0-1,1 0 1,-1 0 0,1 1-1,-1-1 1,0 0 0,1 0-1,-1 0 1,1 0-1,-1 0 1,1 0 0,-1 0-1,0 0 1,1 0 0,-1 0-1,1-1 1,-1 1-1,1 0 1,-1 0 0,0 0-1,1 0 1,-1-1-1,0 1 1,1 0-5,11-15 133,55-124 248,-49 96-534,1 1 0,3 2 1,1 0-1,2 1 0,6-5 153,-23 36-77,-1 0-1,1 0 1,0 0 0,1 1-1,0 1 1,6-4 77,-13 8-16,1 1 1,0-1-1,0 1 0,0 0 1,-1 0-1,1 0 0,1 0 1,-1 1-1,0-1 0,0 1 1,2 0 15,-3 0-2,-1 0 0,1 0 0,0 0 0,-1 1 0,1-1 0,0 1 0,-1 0 0,1-1-1,-1 1 1,1 0 0,-1 0 0,0 0 0,1 0 0,-1 0 0,0 0 0,1 0 0,-1 0 0,0 1 0,0-1 0,0 0 0,1 2 2,2 6 0,0 0 0,0 1 0,0-1-1,-1 1 1,-1-1 0,0 1-1,0 0 1,-1 0 0,1 9 0,4 28-10,-1-22 1,1 0-1,1-1 0,1 0 1,1 0-1,1 1 10,-4-14-7,0 0 0,0-1 0,1 1 0,0-2 0,0 1 0,1-1 0,1 0 0,-1 0 0,2-1 0,-1-1 0,8 6 7,-8-8-8,1 1 1,0-1-1,0-1 0,0 0 0,0 0 0,0-1 1,1 0-1,0-1 0,-1 0 0,1-1 1,0 0-1,0-1 0,0 0 0,0 0 0,0-1 1,-1-1-1,5-1 8,-1 0-6,0-2-1,0 0 1,-1 0 0,0-1 0,0-1 0,0 0-1,-1-1 1,0 0 0,0-1 0,-1 0 0,-1-1-1,10-10 7,-5 3-4,0 0 0,-2-1-1,0-1 1,5-9 4,-14 20 4,0 1 0,0-1 0,-1 0-1,0 0 1,0 0 0,-1 0 0,0-1 0,-1 1 0,0 0 0,0-1 0,-1 1 0,0-1 0,-1-5-4,1 11 10,0 0 1,-1 0-1,1 0 0,-1 0 1,0 0-1,0 0 1,0 1-1,0-1 1,-1 0-1,1 1 0,-1-1 1,0 1-1,1-1 1,-1 1-1,0 0 1,-1 0-1,1 0 0,0 0 1,0 0-1,-1 0 1,1 0-1,-1 1 1,0-1-1,1 1 0,-1 0 1,0 0-1,0 0 1,0 0-1,0 1 1,0-1-1,0 1-10,-4-1 29,0 1 0,0 0 0,0 0 0,1 1 0,-1 0 0,0 1 0,0-1 0,1 1 0,-1 0 0,1 1 0,-1 0 0,1 0 0,-4 2-29,-6 6 27,0 0-1,0 0 1,1 2 0,1 0-1,-13 14-26,18-17-3,0 1 0,1-1 0,1 2 0,-1-1 0,2 1 0,0 0 0,0 0 1,1 0-1,0 2 3,4-11-1,1-1 0,-1 0 0,1 0 0,-1 1 0,1-1 0,0 1 0,0-1 0,0 0 1,0 1-1,0-1 0,0 0 0,1 1 0,-1-1 0,1 0 0,0 1 0,0-1 1,0 0-1,0 0 0,0 0 0,0 0 0,1 1 1,0-1-2,0 0 1,0 0-1,1 0 0,-1 0 1,0-1-1,1 1 1,0-1-1,-1 1 0,1-1 1,0 0-1,-1 0 0,1-1 1,0 1-1,0 0 0,0-1 1,0 0-1,0 1 1,2-1 1,6-1-7,0 0 1,1 0 0,-1-1-1,0-1 1,0 0 0,0 0-1,-1-1 1,1 0 0,-1-1-1,0 0 1,0-1 0,-1 0-1,1-1 1,-1 1 0,3-5 6,7-5-35,-2-1 0,0-1 0,0 0 0,-2-1 0,0-1 0,8-16 35,-14 20-9,-1 1-1,-1-2 0,0 1 0,-1-1 0,-1 0 1,-1 0-1,0-1 0,-1 1 0,-1-8 10,0-8-2,-2 0 0,-1-1-1,-2 1 1,-4-18 2,-20-100 191,-26-78-191,48 211 114,0 0 0,-1 0 0,0 1 0,-2-1 1,-7-12-115,15 29 9,0 1 1,-1-1 0,1 1-1,0-1 1,0 1 0,-1 0-1,1-1 1,0 1 0,-1-1 0,1 1-1,0 0 1,-1-1 0,1 1-1,0 0 1,-1-1 0,1 1-1,-1 0 1,1-1 0,-1 1 0,1 0-1,-1 0 1,1 0 0,-1 0-1,1-1 1,-1 1 0,1 0-1,-1 0 1,1 0 0,-1 0-1,1 0 1,-1 0-10,1 1 10,-1-1 0,1 1 0,-1-1 0,1 1 0,-1 0 0,1-1 0,0 1 0,-1 0 0,1-1 0,0 1 0,0 0-1,-1-1 1,1 1 0,0 0 0,0-1 0,0 1 0,0 0 0,0 0 0,0 0-10,0 14 12,1 0 1,0 0-1,1 0 0,1 0 0,1 2-12,61 269-22,16 75-2743,-54-206 1673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7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 6729,'-5'4'156,"1"1"1,1-1-1,-1 1 0,1 0 0,-1 0 0,1 1 0,1-1 0,-1 1 0,1-1 0,0 1 0,0 0 0,1 0 0,-1 0 0,1 0 0,1 0 0,-1 0 0,1 1-156,0 16-10,1 0 0,1 0 1,4 21 9,17 67 58,5-2 1,5 2-59,-14-48-3,-19-60 3,4 12-5,0-1 0,1 1-1,0-1 1,1 0 0,1-1-1,0 0 1,1 0 0,4 4 5,-11-15 1,0 0-1,1 0 1,-1 0 0,1-1 0,-1 1 0,1 0-1,0-1 1,0 0 0,0 1 0,0-1 0,0 0 0,0 0-1,0 0 1,0 0 0,0 0 0,0-1 0,0 1 0,1-1-1,-1 1 1,0-1 0,1 0 0,-1 0 0,0 0-1,0 0 1,1 0-1,1-2 8,-1 1-1,1-1 0,-1 1 1,1-1-1,-1 0 1,0-1-1,1 1 0,-1 0 1,0-1-1,-1 0 1,1 0-1,0 0 0,-1 0 1,2-3-8,15-23 56,-2-1 1,-1-1-1,-1-1 1,-2 0 0,-1 0-1,-1-6-56,5-8 64,1 1-1,18-31-63,-33 71 10,1 1 0,0-1-1,0 1 1,0 0-1,0 0 1,1 0 0,0 0-1,0 0 1,0 1-1,0 0 1,4-3-10,-5 5 4,-1 0 1,0 0-1,1 0 1,-1 0-1,0 0 0,1 1 1,-1-1-1,1 1 1,-1 0-1,1 0 1,-1 0-1,1 0 0,-1 0 1,1 0-1,-1 1 1,1-1-1,-1 1 1,1 0-1,-1-1 0,1 1 1,-1 0-1,0 1 1,0-1-1,0 0 1,1 1-5,3 3 6,0-1 0,-1 1 1,0 0-1,0 1 0,-1-1 1,1 1-1,-1 0 0,0 0 1,-1 0-1,2 4-6,5 12 18,-1 0-1,3 13-17,8 34 35,-3 2 0,-3 3-35,0 1 32,-5-39-11,-9-36-19,0 0-1,0 0 1,0 0 0,0 1-1,0-1 1,0 0 0,0 0-1,0 1 1,0-1 0,0 0-1,0 0 1,0 1 0,0-1-1,0 0 1,0 0 0,0 1-1,0-1 1,0 0 0,0 0-1,1 1 1,-1-1 0,0 0-1,0 0 1,0 0 0,0 1-1,1-1 1,-1 0-1,0 0 1,0 0 0,0 0-1,1 0 1,-1 1 0,0-1-1,0 0 1,0 0 0,1 0-1,-1 0 1,0 0 0,0 0-1,1 0 1,-1 0 0,0 0-1,0 0 1,1 0-2,3-11 44,-3 9-38,32-116 163,-14 71-166,2 0-1,2 2 1,1 0 0,3 2-1,2 1 1,1 1 0,15-14-3,-34 43-3,-1 1 1,1-1-1,1 2 1,0 0-1,1 0 1,0 1-1,11-6 3,-22 14 0,1-1-1,-1 1 1,1 0 0,0 0-1,-1 0 1,1 1-1,0-1 1,0 1-1,-1-1 1,1 1 0,0 0-1,0 0 1,0 0-1,-1 0 1,1 0-1,0 1 1,0 0 0,-1-1-1,1 1 1,0 0-1,-1 0 1,1 0 0,-1 1-1,1-1 1,-1 1-1,0-1 1,1 1-1,-1 0 1,0 0 0,0 0-1,0 0 1,1 2 0,4 5-1,-1 2-1,0-1 1,0 1 0,-2-1 0,1 2 0,-1-1 0,1 5 1,32 123 14,-17-58-124,12 22 110,-24-80-84,2 0-1,0 0 1,2-1-1,0 0 1,1-1-1,9 9 85,-19-25-65,1 0 1,0 0-1,1-1 0,-1 1 0,1-1 1,0 0-1,0-1 0,0 1 0,0-1 1,1 0-1,-1 0 0,1-1 0,0 1 1,0-1-1,0-1 0,0 1 0,0-1 1,3 0 64,2-1-203,-1 0 0,1-1 1,-1 0-1,1-1 1,-1 0-1,1-1 0,-1 0 1,0-1-1,0 0 1,-1 0-1,3-3 203,40-21-903,3-5 903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8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18 7586,'-12'7'447,"1"1"1,0 0-1,1 1 1,0 0-1,0 1 1,1 0-1,-7 10-447,-6 12 7,1 1-1,0 4-6,10-17 147,-29 50 14,-27 70-161,57-115 13,0 1 0,2 0 0,1 1 0,1-1-1,1 2 1,1-1 0,1 15-13,3-31-1,0 0 0,1-1 0,0 1 0,1 0 0,0 0 0,1-1 0,0 1-1,1-1 1,0 0 0,1 0 0,0 0 0,0-1 0,6 9 1,-6-13 2,-1 1 0,1-1 0,1 0 0,-1 0-1,1 0 1,-1-1 0,1 0 0,0 0 0,1 0 0,-1-1 0,1 0 0,0 0-1,-1-1 1,1 0 0,0 0 0,0 0 0,1-1 0,-1 0 0,0-1 0,0 1-1,4-1-1,8-2 8,-1 0 0,1-1-1,-1-1 1,0-1 0,0 0 0,-1-2-1,1 0 1,13-8-8,16-10 16,-1-3 1,21-17-17,-28 18 13,0-3-1,-2-1 1,26-29-13,-51 47 5,0 0 0,-1 0 0,-1-1 0,-1 0 0,0-1 0,0 0 0,-2-1 0,0 0 0,0 0 0,-2 0-1,0-1 1,1-9-5,-3 3 2,-1-1 0,-2 0 0,0 0 0,-1 0 0,-2 1 0,0-1-1,-2 1 1,0-1 0,-1 1 0,-2 1 0,0 0 0,-2 0-1,-7-14-1,15 34 2,1-1-1,0 0 0,-1 1 0,0-1 0,0 1 0,0-1 0,0 1 0,0 0 0,0 0 0,0 0 0,-1 0 1,1 0-1,-1 0 0,1 1 0,-1-1 0,0 1 0,0 0 0,1 0 0,-2-1-1,2 2 2,0 0-1,1 0 0,-1 0 1,0 0-1,1 1 1,-1-1-1,0 0 0,1 1 1,-1-1-1,1 1 1,-1-1-1,1 1 0,-1 0 1,1 0-1,-1 0-1,-2 1 3,1 1-1,0 0 0,-1 0 0,1 0 0,0 0 1,0 1-1,-1 2-2,-6 9-38,1 1 1,1-1-1,1 2 1,0-1-1,1 1 1,0 0 0,-2 16 37,2-4-279,2-1 1,0 1 0,2 0 0,2 17 278,0-34-384,0-1 0,2 1 0,-1-1-1,1 1 1,1-1 0,0 0 0,1 0 0,0 0 0,1 0 0,0-1 0,0 0 0,1 0 0,1 0 0,-1-1 0,2 0-1,-1 0 1,1 0 0,9 6 384,-11-9-386,-8-8 3772,2 2-3308,-1 0 1,1 0-1,0 0 1,0 0-1,0 0 1,0-1 0,-1 1-1,1 0 1,0 0-1,0 0 1,0 0 0,0-1-1,0 1 1,-1 0-1,1 0 1,0 0-1,0-1 1,0 1 0,0 0-1,0 0 1,0 0-1,0-1 1,0 1 0,0 0-1,0 0 1,0 0-1,0-1 1,0 1-1,0 0 1,0 0 0,0-1-1,0 1 1,0 0-1,0 0 1,0 0 0,0-1-1,1 1 1,-1 0-1,0 0 1,0 0-1,0 0 1,0-1 0,0 1-1,0 0 1,1 0-1,-1 0 1,0 0 0,0 0-1,0-1 1,1 1-1,-1 0 1,0 0-1,0 0 1,0 0 0,1 0-1,-1 0 1,0 0-1,0 0 1,0 0 0,1 0-1,-1 0 1,0 0-1,0 0 1,0 0-1,1 0 1,-1 0-79,27-1 32,-1 1 0,1 2 1,4 1-33,-24-2 3,-1-1 0,1 1 0,0 0 0,-1 1 0,1 0 0,0 0 1,-1 0-1,0 1 0,0-1 0,0 1 0,0 1 0,0-1 0,0 1 0,-1 0 0,0 1 0,0-1 0,0 1 0,0 0 0,-1 0 1,0 1-1,0-1 0,1 3-3,5 11 5,-2 0 1,0 1-1,-1 0 1,-1 0-1,-1 0 1,0 2-6,2 8 19,1-1 0,2 3-19,-5-21 4,0 1 0,1-1 0,0 0 0,0-1-1,3 3-3,-7-9-5,1-1-1,0 1 0,1-1 0,-1 0 0,0 1 0,1-1 0,0-1 0,0 1 0,0-1 0,0 1 0,0-1 1,0 0-1,1-1 0,-1 1 0,3 0 6,2-1-61,1 0 1,0 0 0,0-1-1,-1-1 1,1 0-1,0 0 1,-1 0-1,1-1 1,-1-1 0,1 0-1,-1 0 61,25-10-649,-1-1 0,8-7 649,-34 18-119,101-55-1513,11-12 695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8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1 5705,'-62'0'2697,"-8"38"-745,2 15-1440,13 20-312,14 3-88,26-5-104,7-5 24,14 0-24,11-7-8,13-5 16,21-3 0,17-17-24,7-13 24,16-19-24,5-10-80,17-22-232,-2-6-184,-22-15 296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8:39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12 109 7746,'-3'16'641,"0"0"1,0-1-1,2 1 0,0 0 1,1 0-1,0 4-641,5 34-217,2 8 217,-3-35 239,40 399-84,-42-398-158,-2-6-4,2 0 0,1-1 0,1 5 7,-2-60-123,-10-126-488,-1-70 86,9 173 470,2-129-92,1 138 233,2 0 0,10-39-86,-14 81 29,0 1 0,0-1 0,1 1 0,0-1 0,0 1 0,1 0 0,0 0 0,0 0-29,-2 3 9,-1 1 1,1 0-1,0 0 1,0 0-1,0 0 1,1 1-1,-1-1 1,0 0-1,0 0 1,0 1 0,1-1-1,-1 0 1,0 1-1,1-1 1,-1 1-1,0 0 1,1 0-1,-1-1 1,0 1-1,1 0 1,-1 0-1,1 0 1,-1 0 0,0 0-1,1 1 1,-1-1-1,1 0 1,-1 1-1,0-1 1,1 1-1,-1-1 1,0 1-1,0 0 1,0-1 0,1 1-1,-1 0-9,20 14 19,0 0 0,-1 1-1,-1 1 1,-1 1 0,-1 1 0,3 4-19,-10-12 0,43 49 8,19 29-8,-53-62 14,-1 1 0,-1 1 0,-1 0 0,10 28-14,-22-46 9,0 0 0,-1 0-1,0 0 1,0 1 0,-2 0-1,1-1 1,-1 1 0,-1 0-1,0-1 1,-1 4-9,0-8 5,-1 1 0,1 0 0,-1-1 0,-1 1 0,1-1-1,-1 0 1,0 0 0,-1 0 0,0 0 0,0-1 0,0 1 0,-1-1 0,0 0 0,0-1-1,-5 5-4,-4 0-26,0 1-1,-1-2 0,0 0 1,0-1-1,-1-1 0,0 0 1,-1-1-1,1 0 0,-1-2 1,0 0-1,-6 0 27,7-2-24,0-1-1,0 0 1,0-1 24,15 0-2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4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134 282 792,'-6'-12'2095,"5"11"-2040,1 0-1,0 0 1,0 0-1,0 0 0,-1 0 1,1 0-1,0 0 0,-1 0 1,1 0-1,-1 1 0,1-1 1,-1 0-1,1 0 0,-1 1 1,0-1-1,1 0 0,-1 1 1,0-1-1,0 0 0,0 1 1,1-1-1,-1 1 1,0-1-1,0 1 0,-1-1-54,0 9 7,-4 43 48,2 0-1,3 0 1,2 10-55,3 51 85,5 0-1,11 42-84,-19-149-65,0 0 383,0-15 89,0 3-385,6-56 17,-4 42-37,-1 0-1,0 0 1,-2 0-1,-1 0 0,-2-19-1,-10-36-236,-3 1 0,-12-28 236,-2-9-121,14 52 490,-3 0 1,-4-4-370,21 56 178,7 11-101,10 17-75,14 25-149,6 17 147,-14-23-218,2 0 0,1-2 0,8 6 218,-25-33-70,1-1 0,1 0 1,-1-1-1,1 1 0,1-2 1,0 0-1,0 0 0,0 0 1,1-1-1,0-1 0,0 0 1,0 0-1,9 1 70,-15-4-18,-1-1 1,1 0-1,-1 0 0,1-1 0,-1 1 0,1-1 0,0 0 1,-1 0-1,1-1 0,0 1 0,-1-1 0,1 0 1,-1 0-1,1 0 0,-1-1 0,0 0 0,0 0 1,1 0-1,-1 0 0,-1-1 0,1 1 0,0-1 0,0 0 1,-1 0-1,0 0 0,0-1 0,0 1 0,2-4 18,3-3-11,-1-1 1,0-1-1,-1 1 0,0-1 0,-1 0 0,-1 0 0,0-1 0,0 1 0,1-10 11,2-22-3,-2 1 0,-2-13 3,6-44 83,-6 77-71,1-8 548,-4 31-550,0 0 0,0 0 0,0 0-1,0 0 1,0 0 0,0 0 0,0 0 0,0 0 0,0 0 0,1 0 0,-1 0 0,0 0-1,0 0 1,0 0 0,0 0 0,0 0 0,0 0 0,0 0 0,0 0 0,0 0-1,0 0 1,0 0 0,0 0 0,0 0 0,0 0 0,0 0 0,0 0 0,0-1 0,0 1-1,0 0-9,1 19 171,9 334 55,-10-337-215,1 3-5,0 0-1,2 0 1,0 0-1,1 0 1,1-1-1,1 1-5,-4-13 3,0-1 0,0 1-1,0-1 1,1 0 0,0 1 0,0-1-1,1-1 1,-1 1 0,1 0 0,0-1-1,1 0 1,-1 0 0,1 0 0,-1 0-1,1-1 1,0 0 0,0 0 0,1 0 0,-1-1-1,0 1 1,1-1-3,0-1 4,-1 0 0,1 0 0,0-1 0,-1 0 0,1 0 0,-1 0 0,1-1 0,0 0 0,-1 0 0,1 0 0,-1-1 0,0 1 0,2-2-4,14-5-16,-1-2 0,14-8 16,-17 9-25,6-3-38,0-1 1,-2-1 0,0-1-1,3-3 63,-14 5-161,-20 27 830,-39 95 24,46-102-668,0-1 1,1 1 0,0 0-1,1-1 1,-1 1 0,1 0-1,1 0 1,-1 0 0,1 2-26,0-7 5,0 0 0,1 0 0,-1 0 0,0 0 0,1 0 0,0 0 0,-1 0 0,1 0 1,0 0-1,0 0 0,0 0 0,0 0 0,1 0 0,-1-1 0,0 1 0,1 0 1,-1-1-1,1 1 0,-1-1 0,1 0 0,0 0 0,0 1 0,0-1 0,-1 0 1,1 0-1,2 0-5,1 0 5,1 1 1,-1-1 0,0-1 0,1 1-1,-1-1 1,1 0 0,-1 0 0,0-1-1,1 0 1,-1 1 0,0-2 0,1 1-1,-1-1 1,0 0 0,0 0 0,2-1-6,10-5-16,-1-1 0,0-1 0,0 0 0,2-3 16,-9 5-28,1 1 1,-1-1-1,0-1 1,-1 0 0,0 0-1,-1-1 1,0 0 0,2-4 27,-6 10-7,-1 0 1,0 0-1,0 0 1,0-1 0,-1 1-1,0-1 1,0 1 0,0-1-1,0 1 1,0-1 0,-1 1-1,0-1 1,0 0 0,-1 1-1,1-1 1,-1 0 0,0 1-1,0-1 1,0 1 0,-1 0-1,1-1 1,-3-3 6,3 6 0,0 0 1,-1 0-1,1 0 0,-1 0 1,1 0-1,-1 0 0,0 1 1,1-1-1,-1 1 0,0-1 1,0 1-1,0-1 0,-1 1 1,1 0-1,0 0 0,0 0 1,-1 0-1,1 1 0,-1-1 0,-1 0 12,0 1-1,0-1 0,0 1 1,0 0-1,0 0 1,0 1-1,0-1 0,0 1 1,0 0-1,0 0 0,-2 1-11,0 0 6,0 0-1,1 1 1,-1 0-1,0 0 0,1 0 1,0 0-1,0 1 0,0 0 1,0 0-1,0 1 0,1-1 1,0 1-1,0 0 1,0 0-1,-1 2-5,4-5-21,1 0 1,-1 0-1,0 0 0,0 0 1,1 0-1,-1 1 0,1-1 1,0 0-1,-1 0 0,1 0 1,0 0-1,0 3 21,1-2-20,0 1-1,1 0 1,-1-1-1,1 1 1,0 0 0,0-1-1,0 1 21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5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126 686 4473,'0'-1'41,"0"0"-1,0 0 1,0 0 0,0-1-1,0 1 1,-1 0 0,1 0-1,0 0 1,-1 0 0,1 0-1,0 1 1,-1-1 0,0 0-1,1 0 1,-1 0 0,1 0-1,-1 0 1,0 1-1,0-1 1,1 0 0,-1 0-1,0 1 1,0-1 0,0 1-1,0-1 1,0 1 0,0-1-1,0 1 1,0 0 0,0-1-1,0 1 1,0 0 0,0 0-1,0 0 1,0-1 0,0 1-1,0 0 1,0 1 0,0-1-1,0 0 1,0 0 0,0 0-1,0 1-40,-1-1-19,1 0-1,-1 0 1,1 0-1,0 0 0,-1 1 1,1-1-1,-1 1 0,1-1 1,0 1-1,0-1 1,-1 1-1,1 0 0,-1 0 20,-21 28-445,9-7 158,0 1-1,-1 5 288,13-24-59,1 0 0,-1 0 0,1 0 0,0 0 0,1 0-1,-1 0 1,1 0 0,0 1 0,0-1 0,0 0 0,0 0-1,1 0 1,-1 1 0,1-1 0,0 0 0,1 0 0,0 1 59,-2-3-6,1-1 0,-1 1 0,1 0 0,0-1 0,-1 1 0,1-1 0,0 0 0,0 1 0,0-1 0,0 0 0,1 1 0,-1-1 0,0 0 0,0 0 0,1 0 0,-1 0 0,0 0 0,1 0 0,-1-1 0,1 1 0,0 0 0,-1-1 0,1 1 0,-1-1 0,1 1 0,0-1 0,-1 0 0,1 0 0,0 0 0,-1 0 0,1 0 0,0 0 0,-1 0 0,1-1 0,1 1 6,6-4 95,0 0 0,-1-1 0,1 0 0,-1 0-1,0-1 1,-1 0 0,0 0 0,0-1 0,0 0-1,0 0 1,-1 0 0,3-7-95,1 0 29,-1-1 1,0 0-1,-2 0 0,1-1 1,-2 0-1,3-11-29,-2-4 59,-1-1 0,-1 1 0,-1-1 0,-3 1 0,0-1 0,-2 0 0,-1 0 0,-2 1 0,-3-11-59,-6-22 278,-3 0-1,-3 1 1,-3 1 0,-2 1-278,10 33 607,14 28-587,0 0 1,0-1 0,-1 1 0,1 0 0,0 0 0,0 0 0,0-1 0,0 1 0,0 0 0,0 0-1,0 0 1,-1 0 0,1-1 0,0 1 0,0 0 0,0 0 0,0 0 0,-1 0 0,1 0 0,0 0-1,0-1 1,0 1 0,0 0 0,-1 0 0,1 0 0,0 0 0,0 0 0,0 0 0,-1 0-1,1 0 1,0 0 0,0 0 0,-1 0 0,1 0 0,0 0 0,0 0 0,0 0 0,-1 0-21,-2 9 324,3 21-282,0-24 6,7 178-162,14 64 114,-14-180-227,2 0-1,3 0 1,18 52 227,-28-112-27,1 1 1,1-1 0,-1-1 0,1 1-1,1 0 1,-1-1 0,1 0 0,1 0-1,-1 0 1,3 1 26,-6-6-2,0-1 1,0 1-1,0 0 0,1-1 0,-1 1 0,0-1 0,1 0 1,0 0-1,-1 0 0,1 0 0,-1 0 0,1 0 1,0-1-1,0 1 0,-1-1 0,1 0 0,0 0 0,0 0 1,0 0-1,-1 0 0,1-1 0,0 1 0,0-1 1,-1 0-1,1 1 0,-1-2 0,1 1 0,-1 0 1,1 0-1,-1-1 0,2 0 2,7-6 0,0-1 1,0 0-1,-1-1 0,0 0 1,0 0-1,-1-1 0,-1 0 1,0-1-1,0 0 0,-1 0 1,2-7-1,3-7-96,-1-1 0,-1 0 0,-2-1 0,-1 0 0,0-1 96,-4 13-27,-1 0 0,0 0-1,0-5 28,-4 11 142,-3 15-23,-3 23 6,3-8-107,2 1 0,0 0 0,1 0 0,1 0 0,1 0 0,1 5-18,-1-21 0,1 1 0,-1-1-1,1 0 1,1 1 0,-1-1-1,1 0 1,0 0-1,0 0 1,0 0 0,1 0-1,0 0 1,0-1 0,0 1-1,0-1 1,1 0 0,0 0-1,0 0 1,0 0-1,0-1 1,0 0 0,1 0-1,-1 0 1,1 0 0,0-1-1,0 1 1,0-1 0,1 0 0,8 1-5,0 0 0,0 0 1,0-1-1,1-1 1,-1 0-1,0-1 1,1-1-1,-1 0 1,0-1-1,1 0 0,-1-1 1,0-1-1,-1 0 1,1-1-1,-1 0 1,0-1-1,0-1 1,6-4 4,-4 2-5,-1-1 0,1-1 0,-1 0 1,-1-1-1,0 0 0,-1-1 1,-1-1-1,0 0 0,0 0 0,-1-1 1,-1 0-1,-1-1 0,0 0 1,4-14 4,-5 8-1,-2-1 1,0 0 0,-1 0 0,-2 0 0,0 0 0,-2-1 0,0 1 0,-1 0 0,-2-1 0,-1-3 0,0 3 10,-2 0 1,0 0-1,-1 1 1,-2 0-1,0 0 0,-2 1 1,0 0-1,-1 1 1,-9-11-11,-11-5 285,31 35-246,-1 0 0,0 1 1,0-1-1,1 1 0,-1 0 0,0-1 1,0 1-1,-1 0 0,1 0 0,0 0 1,0 1-1,0-1 0,-1 0 0,1 1 1,0 0-1,-1-1 0,-1 1-39,3 0 10,0 0 0,0 1 0,0-1 0,0 0 1,1 0-1,-1 1 0,0-1 0,0 0 0,0 1 0,1-1 0,-1 1 0,0-1 0,0 1 0,1 0 0,-1-1 1,0 1-1,1 0 0,-1-1 0,1 1 0,-1 0 0,1-1 0,-1 1 0,1 0 0,-1 0 0,1 0 0,0 0 1,-1 0-1,1-1 0,0 1 0,0 0 0,0 1-10,0 29 3,1-27 6,1 11-11,1-1 0,1 1 0,0-1 0,0 0 0,2 0-1,0 0 3,45 83-22,-19-36 12,12 27-12,-5 2 1,-4 1-1,8 41 22,-37-107-50,-1 0 0,-1 0-1,-1 1 1,-1 0 0,-1 7 50,-3-26-89,0-7 7,2 0 79,0-1 1,0 1-1,0 0 1,-1-1-1,1 1 1,0 0-1,0-1 1,0 1-1,0 0 1,0-1-1,0 1 1,0 0-1,1-1 1,-1 1-1,0 0 1,0-1-1,0 1 1,0 0-1,0-1 1,0 1-1,1 0 1,-1 0-1,0-1 1,0 1-1,0 0 1,1 0-1,-1-1 1,0 1-1,0 0 1,1 0-1,-1 0 1,0-1-1,1 1 1,-1 0-1,0 0 1,1 0 2,9-5 38,-8 5-51,-1 0 1,1-1-1,0 1 0,-1-1 0,1 0 0,0 1 0,-1-1 0,1 0 1,-1 0-1,1 0 0,-1 0 0,0 0 0,1-1 0,-1 1 0,0 0 1,0 0-1,0-1 0,0 1 0,0-1 0,0 1 0,0-1 0,0 1 1,-1-1-1,1 0 0,-1 1 0,1-1 0,-1 0 0,1-1 13,-2 2 0,1 0 0,0 0 0,0 0 0,-1 0 0,1 0 0,0 0 0,-1 0 0,1 0 0,-1 0 0,0 0 0,1 0 0,-1 1 0,0-1 0,1 0 0,-1 0 0,0 0-1,0 0 1,0 1-32,0-1-1,0 0 1,0 0-1,0 0 0,0 0 1,1 0-1,-1 0 0,0 0 1,1 0-1,-1-1 1,0 1-1,1 0 0,0 0 1,-1-1-1,1 1 0,0 0 1,-1 0-1,1-1 33,0 1 26,0-1 0,-1 1 0,0 0 0,1 0-1,-1 0 1,1-1 0,-1 1 0,0 0 0,0 0 0,0 0 0,0 0-1,0 0 1,0 0 0,0 0-26,0 0 18,0 0 0,0 0 1,0 0-1,0 0 0,0 0 0,0 0 0,0 0 0,0-1 0,1 1 1,-1 0-1,1-1 0,-1 1 0,1 0 0,-1-2-18,1 3 20,0 0-13,0 0-12,0 0-6,0 0-9,0 0 4,0 0 7,2 25 22,-2-24-13,1 2-1,-1 0 0,1-1 1,0 1-1,-1 0 0,1-1 0,1 1 0,-1-1 0,1 3 1,28 22-8,29 21 0,-55-44 5,0-1 0,1 0 0,-1-1-1,1 1 1,-1-1 0,1 0 0,0 0-1,0 0 1,0-1 0,0 0 0,1 0 0,-1 0-1,0-1 1,0 1 0,1-1 0,-1 0-1,0-1 1,0 0 0,1 1 0,-1-1-1,0-1 1,0 1 0,4-3 3,7-3-53,-1 0-1,0-2 1,-1 0 0,0 0-1,0-1 1,0-2 53,-14 12-4,17-14-231,-1-1 1,-1-1 0,-1 0 0,0-1-1,-1 0 1,9-16 234,7-16-856,21-51 856,-34 62 109,-15 37-92,-1 1-1,0-1 1,0 1-1,1-1 1,-1 1-1,0-1 1,0 0-1,0 1 1,0-1 0,0 1-1,0-1 1,0 1-1,0-1 1,0 1-1,0-1 1,0 0-1,0 1 1,0-1 0,0 1-1,0-1 1,0 1-1,-1-1 1,1 1-1,0-1 1,-1 1-17,-10-1 288,-13 12 5,15-4-245,0 0 0,1 0-1,0 0 1,0 1 0,1 1 0,-1-1 0,-2 6-48,7-9 10,0-1 0,0 1 0,0 0 1,0 0-1,1 0 0,0 1 0,0-1 0,0 0 1,1 1-1,-1-1 0,1 1 0,1 0 1,-1-1-1,1 1 0,0 2-10,1-5 2,-1 0 0,1-1 0,0 1 0,0 0-1,0-1 1,0 1 0,1-1 0,-1 0 0,1 1 0,-1-1 0,1 0 0,0 0-1,0 0 1,0 0 0,0 0 0,0-1 0,0 1 0,1 0 0,-1-1-1,0 0 1,2 1-2,5 2 2,-1-1-1,1 0 1,0 0-1,1-1 1,3 1-2,97 11 21,-73-10-8,0 1 0,0 2 0,22 7-13,-53-12-2,-1 0 0,1 1 0,-1-1 0,0 1 1,0 0-1,0 0 0,0 1 0,0 0 0,-1-1 0,1 2 1,-1-1-1,0 0 0,0 1 0,0 0 2,-3-2-1,1-1 0,0 1-1,-1 0 1,0 0 0,1 0 0,-1 1 0,0-1-1,-1 0 1,1 0 0,0 0 0,-1 1-1,0-1 1,0 0 0,0 1 0,0-1 0,0 0-1,-1 0 1,1 1 0,-1-1 0,0 0-1,0 0 1,0 0 0,-1 0 0,1 0 0,-1 0-1,-1 2 2,-3 3-7,0 0-1,0 0 0,-1-1 1,0 0-1,-1 0 0,1-1 1,-1 0-1,-1 0 0,1-1 1,-2 1 7,-2 1-77,0-1 0,-1-1 0,0 0 0,0 0 0,-1-1 0,-12 2 77,22-6-80,0 1 0,0-1 0,-1 0 0,1 0 0,0 0 1,0 0-1,0-1 0,-1 0 80,-19-10-371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6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102 696 2657,'-3'-1'156,"0"-1"1,1 0-1,-1 0 1,0 0-1,1 0 1,-1-1-1,1 1 1,0-1-1,0 1 1,0-1-1,0 0 1,0 0-1,1 0 0,-1 0 1,1 0-1,0 0 1,0 0-1,0 0 1,0-1-1,0 1 1,1 0-1,-1-1 1,1 1-1,0 0 1,0-1-1,1-1-156,-1-36 74,-5-241-219,0 206 675,-4 0 1,-12-52-531,16 113 218,2 14 18,-2 21 118,3-10-318,-1 9-39,1 0 0,1 0-1,0 0 1,2 0 0,0 1-1,1-2 1,1 1 0,1 0-1,1 1 4,13 44-44,26 59 44,-18-52-7,71 229 11,-96-297-4,2 7-13,1 0-1,-1 0 1,2-1 0,-1 1 0,4 3 13,-7-11-32,0 0-1,1 0 1,-1 0-1,1 0 1,0 0-1,0 0 1,0 0-1,0 0 1,0-1-1,0 1 1,0-1-1,1 1 1,-1-1-1,0 0 1,1 0-1,-1 0 1,1 0-1,-1-1 1,1 1-1,0 0 1,-1-1-1,1 0 1,-1 0-1,2 0 33,5-1-289,1-1 0,-2-1 0,1 1-1,0-1 1,0-1 0,-1 0 0,5-3 289,26-14-707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6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1 211 5601,'0'-5'159,"1"0"-1,0-1 1,0 1-1,0 0 1,1-1-1,0 1 1,0 0-1,0 0 1,1 0-1,-1 1 1,1-1-1,0 1 1,1-1-1,-1 1 1,1 0-1,0 0 1,0 0-1,0 1 1,0 0-1,3-2-158,11-6-5,0 1 0,0 1 0,1 0 1,16-4 4,-29 10 29,28-9-168,0 1 1,0 1 0,1 2 0,0 1 0,0 2 0,1 1 0,8 2 138,-27 2-89,-1 1 1,0 1 0,1 0 0,-1 1 0,0 1-1,0 1 1,11 4 88,-16-4-25,-1 0 0,1 0 0,-1 1-1,-1 1 1,1 0 0,-1 0 0,0 0-1,-1 1 1,0 1 0,0-1 0,3 6 25,0 3 15,-1 0 0,0 1-1,-2 0 1,0 1 0,-1 0-15,2 1 30,0 1-1,0-1 1,10 13-30,-17-30 5,0 0 0,0 0 1,0 0-1,1-1 1,-1 1-1,1 0 1,0-1-1,-1 0 1,1 0-1,0 0 1,0 0-1,1 0 0,-1 0 1,0-1-1,0 0 1,1 1-1,-1-1 1,1 0-1,-1-1 1,1 1-1,0-1 1,-1 0-1,1 1 1,-1-1-1,1-1 0,0 1 1,-1-1-1,1 1 1,-1-1-1,1 0 1,-1 0-1,1-1 1,-1 1-1,0-1 1,0 1-1,0-1 0,1 0 1,-2 0-1,1-1 1,0 1-1,0-1 1,-1 1-1,2-3-5,1-2 1,-1 0 1,-1 0-1,1 0 0,-1-1 0,0 1 0,-1-1 1,0 0-1,0 0 0,-1 0 0,0 0 0,0 0 1,-1 0-1,0 0 0,0 0 0,-1-1-1,0 6-7,1-1-1,-1 1 0,0 0 1,0 0-1,0 0 0,0 0 1,0-1-1,-1 2 1,1-1-1,-1 0 0,0 0 1,0 0-1,0 1 0,0-1 1,0 1-1,-3-2 8,3 2-21,-1 1 0,0-1 0,0 1 0,0-1 0,-1 1 0,1 0 0,0 0 0,0 1 0,-1-1 0,1 1 0,0-1 0,-1 1-1,1 0 1,0 0 0,-1 1 0,1-1 0,0 1 0,-1 0 0,-1 0 21,-8 4-47,-1 0 1,1 0-1,1 1 0,-3 2 47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7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274 775 1880,'102'-140'966,"-99"135"-853,1-1-1,-1 1 1,0-1 0,0 0 0,-1 0-1,2-5-112,-4 9 69,1 0 0,-1 0-1,0 0 1,0 0 0,0 0-1,0 0 1,0-1 0,-1 1-1,1 0 1,-1-1-69,-1-7 291,1 6-196,1 0 0,-1 1 0,0-1 0,0 0 0,0 1 0,-1-1 0,1 1 0,-1 0 0,0-1 0,0 1 0,0 0 0,0 0 0,0 0 0,-1 0 0,1 0 0,-1 1 0,0-1 0,0 1 0,0 0 0,0 0 0,0 0 0,-1 0 0,1 0 0,0 1 0,-4-2-95,1 2 41,0 0-1,0 0 1,0 0 0,0 1 0,0 0-1,0 0 1,0 0 0,0 1 0,0 0-1,0 0 1,0 1 0,1-1 0,-1 1-1,0 1 1,1-1 0,-2 1-41,-9 7 17,0-1 0,1 2-1,0 0 1,1 1 0,0 1 0,1 0 0,0 0 0,-3 6-17,0 2-43,0 0 0,1 2 0,2 0 0,0 0 0,-4 14 43,15-32-37,0-1 1,0 1-1,1-1 0,-1 1 0,1 0 1,0 0-1,1-1 0,-1 1 1,1 4 36,0-7-19,1 1 0,-1-1 0,1 0 0,-1 0 1,1 0-1,0 0 0,0-1 0,0 1 0,0 0 1,0 0-1,0 0 0,0-1 0,1 1 0,-1 0 1,0-1-1,1 0 0,0 1 0,-1-1 0,1 0 1,0 0-1,0 1 0,-1-1 0,1-1 0,1 1 19,5 3-27,1-1 0,0-1 0,0 1 0,1-2 1,-1 1-1,0-1 0,0 0 0,1-1 0,-1 0 0,0-1 0,7-1 27,7-2-12,-1 0 1,1-1 0,-2-2 0,8-3 11,-13 5 1,0-2 0,-1 0 0,0-1 0,0-1 0,-1 0 0,0-1 0,0 0 0,-1-1 0,0-1 1,1-2-2,-8 7 2,-1 0 0,1 0 0,-1-1 0,-1 0 1,1 0-1,-1 0 0,-1 0 0,1-1 0,-1 1 1,-1-1-1,0 0 0,0 0 0,-1 0 0,0 0 1,0 0-1,-1 0 0,0 0 0,-1 0 0,0 0 1,0-1-3,-8-26-31,-2 1 0,-1 0 0,-1 1 0,-2 0 1,-4-4 30,-2-7-177,-90-194-332,107 231 572,3 5 37,-1-1-1,1 0 0,-1 1 1,0-1-1,0 1 0,0 0 1,-1 0-1,1-1 1,-1 2-1,0-1 0,0 0 1,0 0-100,2 3 14,1 0 1,0 0-1,0 0 1,-1 0-1,1 0 0,0 0 1,0 0-1,-1 0 1,1 0-1,0 0 1,-1 0-1,1 0 0,0 0 1,0 0-1,-1 0 1,1 0-1,0 0 1,0 0-1,-1 0 0,1 1 1,0-1-1,0 0 1,0 0-1,-1 0 1,1 1-1,0-1 1,0 0-1,0 0 0,-1 0 1,1 1-1,0-1 1,0 0-1,0 0 1,0 1-1,0-1 0,0 0 1,0 0-1,0 1 1,-1-1-1,1 0 1,0 0-1,0 1 0,0-1 1,0 0-1,0 1 1,0-1-1,1 0-14,-3 19 135,2-17-112,6 106 26,4 0-1,14 47-48,19 75 4,-32-185-4,2-1 0,2-1 0,2 0 0,4 3 0,-16-35-5,1 0-1,0-1 1,0 0-1,1 0 0,1-1 1,-1 0-1,2 0 1,-1-1-1,1 0 0,8 6 6,-11-10 1,0-1-1,0 0 0,0 0 0,1 0 1,-1-1-1,1 0 0,-1 0 1,1-1-1,0 0 0,0 0 0,-1 0 1,1-1-1,0 0 0,0 0 1,0-1-1,0 0 0,-1 0 0,1 0 1,1-2-1,8-2 2,-1-1 0,1 0 0,-1-2 0,0 1 1,-1-2-1,0 0 0,0-1 0,-1 0 0,0-1 1,-1-1-1,0 0 0,-1 0 0,0-1 0,-1-1 1,4-7-3,3-5-37,-2-1 1,-1 0 0,-1-1-1,-2-1 1,-1 0 0,-1 0 0,-1-1-1,-1-1 37,-4 14-29,-1 1-1,-1-1 0,0 1 1,-2-14 29,1 29 0,1 1 0,-1 0 0,0-1 0,0 1 0,0 0 0,0-1 0,0 1 0,0 0 0,0-1 0,0 1 0,0 0 0,0-1 0,0 1 1,0 0-1,-1-1 0,1 1 0,0 0 0,0-1 0,0 1 0,0 0 0,0-1 0,-1 1 0,1 0 0,0-1 0,0 1 0,-1 0 0,1 0 1,0 0-1,0-1 0,-1 1 0,1 0 0,0 0 0,-1 0 0,1-1 0,0 1 0,-1 0 0,-6 9 11,-3 15-21,1 0 1,1 0-1,1 1 1,2 0-1,0 0 1,0 16 9,4-33-2,1 0 1,-1-1 0,1 1 0,1 0 0,-1 0 0,1 0-1,1-1 1,-1 1 0,1-1 0,3 6 1,-4-10 0,0-1 0,0 0-1,0 1 1,1-1 0,-1 0 0,1 0 0,0 0 0,0 0-1,0 0 1,-1-1 0,2 1 0,-1 0 0,0-1-1,0 1 1,0-1 0,1 0 0,-1 0 0,1 0 0,-1 0-1,1 0 1,-1-1 0,1 1 0,-1-1 0,1 1 0,0-1-1,-1 0 1,1 0 0,0 0 0,-1-1 0,1 1 0,-1 0-1,1-1 1,0 0 0,4-1 5,0 0-1,0-1 0,0 0 1,-1 0-1,1 0 1,-1-1-1,1 0 0,-1-1 1,-1 1-1,1-1 1,-1 0-1,4-5-4,6-6 21,-1-1 1,-1-1 0,8-13-22,-4 0 15,-2 0 1,-1-1 0,-1-1-1,7-32-15,-19 64 0,-1 0 0,0-1-1,1 1 1,-1 0 0,1-1 0,-1 1-1,1 0 1,0 0 0,-1 0 0,1-1-1,0 1 1,0 0 0,0 0 0,0 0-1,1 0 1,6 3-19,0 14 1,-1 6 6,0 0-1,-2 1 1,-1 0 0,1 14 12,5 100 17,-9-100-14,0-16 1,-1 0 1,0 0-1,-3 3-4,3-19-1,-1 1 0,0-1 0,0 0 1,0 0-1,-1 0 0,1 0 0,-1 0 0,0 0 0,-1 0 0,0-1 0,1 1 1,-1-1-1,-1 0 0,-1 3 1,2-5-2,1 0 1,-1-1-1,0 1 1,0 0-1,-1-1 1,1 0-1,0 0 0,0 0 1,-1 0-1,1 0 1,0-1-1,-1 1 1,1-1-1,-1 0 0,1 0 1,0 0-1,-1 0 1,1-1-1,-1 0 1,1 1-1,-2-2 2,3 2-47,0-1-1,0 0 1,0 1-1,0-1 1,0 0-1,0 0 1,0 0 0,1 0-1,-1-1 1,0 1-1,1 0 1,-1-1-1,0 1 1,1-1 0,0 1-1,-1-1 1,1 0-1,0 0 1,0 1-1,0-1 1,0 0-1,0 0 1,1 0 0,-1 0-1,1 0 1,-1 0-1,1 0 1,0-1-1,-1 1 1,1 0 0,0 0-1,0 0 1,1 0-1,-1-1 48,0 1-104,1 1-1,-1-1 1,1 0-1,-1 0 1,1 0-1,0 0 0,0 1 1,0-1-1,0 0 1,0 1-1,0-1 1,0 1-1,1-1 105,29-20-773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8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5 5049,'-3'-1'105,"0"0"1,0 0-1,0 1 1,0-1-1,1 1 0,-1 0 1,0 0-1,0 0 1,0 0-1,0 1 0,0-1 1,0 1-1,0-1 1,0 1-1,0 0 0,1 0 1,-1 1-1,0-1 1,1 0-1,-1 1 0,1 0 1,-1-1-1,1 1 1,0 0-1,-1 0 0,1 0 1,0 1-1,1-1 1,-1 0-1,-1 3-105,-4 6 4,1 1-1,1-1 1,0 1 0,0 1 0,1-1-1,0 0 1,2 1 0,-1 0-1,1 0 1,1 0 0,0 0-1,1 0 1,1 0 0,0 0-1,0-1 1,1 1 0,2 2-4,-2-8-45,0 0-1,0 0 1,1 0 0,0-1 0,1 1 0,-1-1 0,1 0 0,1 0-1,-1-1 1,1 1 0,0-1 0,0 0 0,0 0 0,1 0 0,0-1-1,0 0 1,0 0 0,0 0 0,1-1 0,-1 0 0,1 0 0,0-1-1,0 0 1,0 0 0,0-1 0,0 1 0,2-1 45,3 0-55,0 0 0,0-1-1,0 0 1,0-1 0,0-1 0,-1 0 0,1 0 0,4-2 55,-9 2-11,-1 0 0,0 0 0,1 0-1,-1-1 1,0 0 0,0-1 0,-1 1 0,1-1 0,-1 0 0,0 0 0,1-1 0,-2 0 0,1 1 0,-1-2 0,2-1 11,-5 5-5,0 0-1,1 0 1,-1-1 0,-1 1 0,1 0-1,0-1 1,0 1 0,-1 0 0,0-1-1,1 1 1,-1-1 0,0 1-1,0-1 1,0 1 0,-1-1 0,1 1-1,0 0 1,-1-1 0,0 1 0,1 0-1,-1-1 1,0 1 0,-1-1 5,-3-5-36,0-1 1,0 2-1,-1-1 1,0 1 0,-3-3 35,-1-2-41,-16-16-35,15 17 251,1 0 0,1 0 0,0-1 0,0 0 0,1-1 0,-4-8-175,12 20 30,-1 1-1,1-1 1,0 0 0,0 0 0,-1 0 0,1 0-1,0 1 1,0-1 0,0 0 0,0 0 0,0 0-1,0 0 1,0 0 0,0 1 0,1-1 0,-1 0-1,0 0 1,0 0 0,1 0 0,-1 1 0,0-1-1,1 0 1,-1 0 0,1 1 0,-1-1 0,1 0-1,0 1 1,-1-1 0,1 0 0,-1 1 0,1-1-1,0 1 1,0-1 0,-1 1 0,1-1 0,0 1-1,0 0 1,0-1 0,-1 1 0,1 0 0,0 0-30,6-2 2,0 0 1,0 0 0,0 1-1,1 0 1,-1 1-3,2-1 62,11-2-69,1 1-1,0 2 0,-1 0 1,1 1-1,0 1 0,16 4 8,-30-5-2,0 1-1,0 0 0,0 0 0,-1 1 1,1-1-1,-1 2 0,0-1 0,1 1 1,-1 0-1,-1 0 0,1 0 0,-1 1 1,0 0-1,0 0 0,0 1 0,0-1 0,-1 1 1,0 0-1,-1 0 0,1 0 0,1 6 3,-1-3 6,-2 0 0,1 0 0,-1 0 0,0 1 0,-1-1 0,0 1 0,0-1 0,-1 1 0,-1 4-6,-2 13 43,-1 1 1,-5 14-44,2-10 17,7-30-14,-1 0 0,1-1 0,-1 1 0,1 0 0,0-1 0,0 1 0,0 0 0,0-1 0,0 1 1,0 0-1,1-1 0,-1 1 0,0 0 0,1-1 0,0 1-3,-1-1 3,1 0-1,0 0 1,0-1-1,0 1 1,1 0-1,-1-1 1,0 1 0,0-1-1,0 1 1,0-1-1,0 0 1,1 1-1,-1-1 1,0 0 0,0 0-1,1 0 1,-1 0-1,0 0 1,0 0-1,0 0 1,1 0 0,-1-1-1,1 1-2,22-4 36,0 0 1,-1-2-1,1-1 0,13-6-36,19-9 59,13-10-59,-57 26 17,22-11-41,30-19 24,-54 30 39,-1-1-1,0 0 0,0-1 0,0 0 0,-1 0 1,0-1-1,0 0 0,1-4-38,-14 53 504,-2-8-421,4-20-61,0 0 1,1 0-1,1 0 0,-1 0 0,2 0 0,0 8-22,0-17 1,1 1-1,0-1 0,0 1 1,0-1-1,0 1 1,0-1-1,1 0 1,-1 1-1,1-1 0,0 0 1,0 0-1,0 0 1,0-1-1,1 1 0,-1 0 1,1-1-1,0 1 1,0-1-1,-1 0 1,2 0-1,-1 0 0,0 0 1,0-1-1,0 1 1,1-1-1,0 1-44,1 0 1,0-1 0,0 1 0,0-1-1,0 0 1,0-1 0,0 1 0,0-1-1,0 0 1,1 0 0,-1 0-1,0-1 1,0 0 0,0 0 0,0 0-1,4-2 44,-2 0-252,0-1-1,-1 1 1,0-1-1,1 0 1,-1 0-1,-1-1 1,1 1-1,-1-1 1,0-1-1,0 1 1,3-5 252,20-30-926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2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1 181 3417,'105'-2'1663,"-94"3"-1181,-1 0 0,1 0 1,-1 1-1,0 0 0,5 2-482,-10-3 117,-1 1 0,1-1 0,0 0 0,0-1 0,0 1 0,0-1 0,4 0-117,1-1 44,0-1 0,0 0 0,0 0 0,0-1 1,-1 0-1,1-1 0,-1 0 0,0-1 0,0 0 0,0 0 0,-1-1 1,4-2-45,-9 5 0,1 0 1,-1 0-1,0 0 1,0 0 0,0 0-1,0-1 1,0 1-1,-1-1 1,0 1 0,0-1-1,0 0 1,0 0-1,0 0 1,-1 0 0,0-1-1,0 1 1,0 0-1,0-1 1,-1 1 0,1 0-1,-1-1 1,0 1 0,0 0-1,-1-1 1,0 1-1,1 0 1,-1-1 0,-2-3-1,3 6-1,-1 1 1,0-1-1,1 1 1,-1-1 0,0 1-1,0-1 1,0 1-1,0-1 1,0 1 0,0 0-1,0 0 1,-1 0 0,1-1-1,0 1 1,-1 0-1,1 0 1,0 1 0,-1-1-1,1 0 1,-1 0-1,0 1 1,1-1 0,-1 1-1,0-1 1,1 1-1,-1 0 1,0 0 0,1 0-1,-1 0 1,0 0 0,1 0-1,-1 0 1,0 0-1,1 1 1,-1-1 0,0 1-1,1-1 1,-1 1-1,1-1 1,-1 1 0,1 0-1,-1 0 1,1 0-1,-1 0 1,1 0 0,0 0-1,0 0 1,-1 1 0,-9 9 40,0 0 0,0 1 0,1 0-1,1 1 1,0 0 0,1 1 0,0 0 0,1 0 0,0 0 0,1 1 0,-2 11-40,7-23 16,1 0 0,-1 0 0,1 0 0,0 1 0,-1-1 0,2 0 0,-1 0 0,0 0 1,1 0-1,-1 0 0,1 0 0,0 0 0,0 0 0,0 0 0,0 0 0,1 0 0,-1-1 0,1 1 1,-1 0-1,1-1 0,0 1 0,0-1 0,1 0 0,-1 0 0,0 0 0,1 0 0,-1 0 0,1 0 1,-1 0-1,1-1 0,0 0 0,2 2-16,3 0 27,0 0 1,1-1 0,-1 0-1,1 0 1,-1-1-1,1 1 1,0-2 0,0 0-1,0 0 1,-1 0-1,5-2-27,8-2 12,0 0 0,0-2-1,0 0 1,-1-2 0,0 0 0,-1-1-1,0-1 1,12-9-12,-27 17 5,0-1 1,0 0-1,-1 0 0,1-1 1,-1 1-1,0-1 1,1 0-1,-2 0 1,1 0-1,0 0 0,-1 0 1,0 0-1,0-1 1,0 1-1,0-1 0,-1 0-5,0 2 14,-1 0-1,0 0 0,1 0 0,-1 0 0,-1 0 0,1 0 0,0 0 1,-1 0-1,1 0 0,-1 0 0,0 0 0,0 0 0,0 0 0,-1 1 1,1-1-1,0 0 0,-1 1 0,0-1 0,0 1 0,0 0 0,0-1 1,0 1-1,0 0 0,0 0 0,-1 1 0,1-1 0,-3-1-13,-3-2 1,0 0 0,0 1 0,-1 0-1,-8-2 0,15 4 0,-1 1 1,0 1-1,0-1 0,0 0 0,1 1 1,-1-1-1,0 1 0,0 0 0,0 0 0,0 0 1,0 0-1,0 0 0,0 1 0,0-1 0,0 1 1,1 0-1,-1 0 0,-2 1 0,5-2 2,0 0-1,1 0 1,-1 0-1,0 0 1,0 0-1,0 0 1,0 0-1,0 0 1,0 0 0,0 1-1,0-1 1,1 0-1,-1 0 1,0 0-1,0 0 1,0 0 0,0 0-1,0 0 1,0 1-1,0-1 1,0 0-1,0 0 1,0 0 0,0 0-1,0 0 1,0 0-1,0 1 1,0-1-1,0 0 1,0 0 0,0 0-1,0 0 1,0 0-1,0 0 1,0 1-1,0-1 1,0 0 0,0 0-1,0 0 1,0 0-1,0 0 1,0 0-1,0 1 1,-1-1 0,1 0-1,0 0 1,0 0-1,0 0 1,0 0-1,0 0 1,0 0-1,0 0 1,0 0 0,-1 0-1,1 0 1,0 0-1,0 1 1,0-1-1,0 0 1,0 0-2,17 0 56,-11-1-47,55-2 57,-14 0 46,40 3-112,-73 1 13,0 0 1,0 1-1,0 1 0,-1 0 1,1 1-1,-1 0 1,0 1-1,6 4-13,-17-8 0,1 0-1,-1 1 1,1-1-1,-1 1 1,0 0-1,0-1 1,1 1-1,-1 0 1,0 0 0,-1 1-1,1-1 1,0 0-1,-1 1 1,1-1-1,-1 1 1,0-1-1,0 1 1,0 0 0,0-1-1,0 1 1,0 2 0,-1 3 2,1 1-1,-1-1 1,-1 1 0,1-1 0,-2 0 0,0 4-2,1-4 2,0-6-4,1-1-1,0 1 1,0 0-1,0-1 1,0 1-1,0 0 1,0 0-1,0-1 1,0 1-1,1 0 1,-1-1-1,0 1 1,1 0 0,0-1-1,-1 1 1,1 0-1,0-1 1,0 1-1,0-1 1,0 0-1,0 1 1,0-1-1,0 0 1,0 0-1,1 1 1,-1-1 0,1 0-1,-1 0 1,0 0-1,1-1 1,0 1-1,-1 0 1,1-1-1,-1 1 1,1-1-1,0 1 1,0-1 2,8 2-165,1 0 1,0-1-1,0-1 0,-1 1 1,10-2 164,-6 0-374,28-1-861,-3-1 539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7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534 0 3385,'-19'18'1376,"-7"24"-568,-1 15-208,-11 10 24,-1 0 17,-9 0-241,-9-4-96,-8-6-152,-8-4-112,10-13-512,12-11-473,23-19 585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8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5945,'-2'11'2049,"0"10"-1777,8 30-408,3 15-224,-1 28-769,9 17-503,-12-1 960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09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0 902 2296,'5'0'368,"-1"0"-1,1 0 0,0 0 0,-1-1 0,1 1 1,0-1-1,-1 0 0,1-1 0,-1 1 0,0-1 1,1 0-1,-1 0 0,0 0 0,0 0 0,3-4-367,9-5 291,-1-2 0,0 0-1,3-5-290,-4 4 246,25-25-187,-2-1 1,-2-2-1,-2-1 0,-2-2 1,-1-1-1,-1-6-59,-9 14-57,-1-1 0,-3-1 1,-1 0-1,-2-1 0,-2-1 0,-1 0 1,2-38 56,-10 68-23,-1 0 1,-1-1 0,0 1 0,0 0 0,-2-1 0,1 1-1,-1 0 1,-3-5 22,5 16 6,0 0 1,0-1-1,0 1 0,-1 0 0,1 0 0,-1-1 0,1 1 0,-1 0 1,1 0-1,-1 0 0,0 0 0,1 0 0,-1 0 0,0 0 1,0 0-1,0 0 0,0 0 0,0 1 0,0-1 0,0 0 1,0 1-1,0-1 0,0 0 0,0 1 0,-1-1 0,1 1 0,0 0 1,0-1-1,0 1 0,-1 0 0,1 0 0,0 0 0,0 0 1,-1 0-1,1 0 0,0 0 0,0 0 0,-1 0 0,1 1 1,0-1-1,0 1 0,0-1 0,-1 1 0,1-1 0,0 1 1,0 0-8,-5 2 20,1 0-1,0 1 0,1 0 0,-1 0 0,1 1 0,0-1 1,0 1-1,0 0 0,-1 1-18,-3 7 2,1 0 0,0 0 0,1 0 1,0 1-1,1 0 0,1 0 0,0 0 0,1 1 0,-1 10-2,1-4 0,2 0-1,1 1 1,1-1-1,1 0 1,0 0-1,4 11 1,3 6 2,2 0-1,2-1 0,1 0 0,2-1 1,2 0-1,1-2 0,5 6-1,-12-21 1,2 0-1,0 0 1,1-2-1,1 0 1,0-1-1,16 12 0,-25-22-1,0-1-1,0 0 0,1 0 1,-1 0-1,1-1 0,1 0 0,-1-1 1,0 0-1,1 0 0,-1-1 0,1 0 1,0-1-1,0 0 0,0 0 0,0 0 1,0-2-1,0 1 0,7-2 2,-10 1-21,0-1-1,-1 1 1,1-1-1,-1-1 1,1 1 0,-1-1-1,0 0 1,0 0-1,0 0 1,0-1-1,-1 0 1,4-3 21,-2 0-86,0 0 1,0 0-1,-1-1 1,0 0 0,0 0-1,-1-1 1,3-5 85,3-14-281,-2 0-1,0-1 1,-2 0 0,1-15 281,-7 43-1,3-16 130,-1 0 1,-1 0-1,-1 0 1,0 0-1,-1-1 1,-2-3-130,0 11 339,0 10 1,-2 18 19,3-5-336,1-3-17,0 1 0,0-1 0,1 1 0,1-1 1,0 1-1,1 5-6,-2-14 1,1 0-1,0 1 1,-1-1-1,1 0 1,0 1 0,0-1-1,1 0 1,-1 0-1,0 0 1,1 0 0,-1 0-1,1 0 1,0 0-1,-1-1 1,1 1 0,0-1-1,0 1 1,0-1 0,0 1-1,1-1 1,-1 0-1,0 0 1,0 0 0,1-1-1,-1 1 1,1 0-1,-1-1 1,0 1 0,1-1-1,2 0 0,5 0 7,0-1-1,1 0 0,-1 0 1,0-1-1,0 0 0,0-1 1,0 0-1,0-1 0,-1 0 1,0-1-1,1 0 0,-2 0 1,9-6-7,-8 5 12,0-1 0,0 0 0,-1 0 0,0-1 0,-1 0 0,1 0 1,-2-1-1,1 0 0,-1 0 0,0-1 0,-1 1 0,0-1 0,0-3-12,-4 12 18,-1-1 0,1 0-1,-1 0 1,0 0-1,1 0 1,-1 0 0,0 0-1,0 0 1,0 0-1,0 0 1,-1 1 0,1-1-1,-1 0 1,1 0-1,-1 0 1,0 0-18,1 1 16,-1 0 0,1 0 0,-1 1 0,1-1 0,-1 0 0,0 1-1,1-1 1,-1 1 0,0-1 0,0 1 0,1-1 0,-1 1 0,0-1 0,0 1 0,0 0 0,1-1 0,-1 1 0,0 0 0,0 0-1,0 0 1,0-1 0,0 1 0,0 0 0,0 0 0,0 0 0,1 1 0,-1-1 0,0 0 0,0 0 0,0 0 0,0 1-1,0-1 1,0 0 0,1 1 0,-1-1 0,0 1-16,-3 1 29,0 0-1,1 0 1,-1 1-1,1-1 1,0 1 0,0 0-1,0 0 1,0 0-1,1 0 1,-1 1-1,1-1 1,0 1-1,0-1 1,0 1 0,0 0-1,0 0 1,1 0-1,0 0 1,0 0-1,0 1-28,-1 3 8,0 0 0,1 1-1,0-1 1,1 1 0,0-1-1,0 0 1,1 1 0,0-1-1,2 8-7,-1-8-17,1 1 0,1-1 0,-1 0 0,2 0 0,-1 0 0,1-1 0,0 1 0,0-1 0,1 0 0,0-1 0,0 1 0,1-1 0,-1 0 0,4 1 17,13 8-45,1 0 0,11 3 45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0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61 1304,'7'-22'617,"2"-3"702,-9 25-1135,0-1 0,0 0-1,0 1 1,0-1-1,0 0 1,0 1-1,0-1 1,0 0 0,0 1-1,0-1 1,0 1-1,-1-1 1,1 0 0,0 1-1,0-1 1,-1 1-1,1-1 1,0 1 0,-1-1-1,1 0-183,-9 0 218,-3 2-203,0 0 0,0 1 0,0 1 0,0 0 1,1 0-1,-1 1 0,1 1 0,0 0 0,0 0 1,-2 3-16,0 0 5,0 0 1,1 1 0,0 0 0,1 1 0,0 1 0,1-1 0,0 2-1,0-1 1,2 1 0,-6 9-6,13-19-1,-1 0-1,1 0 0,-1 0 1,1 1-1,0-1 1,0 1-1,0-1 0,0 1 1,0-1-1,0 1 1,1 0-1,-1-1 0,1 1 1,0 0-1,0 0 1,0-1-1,0 1 1,0 0-1,1 0 2,0-1-1,0 0-1,0 0 1,0-1 0,0 1-1,0 0 1,0-1 0,1 1 0,-1-1-1,1 1 1,-1-1 0,1 0-1,0 0 1,-1 1 0,1-1-1,0 0 1,0-1 0,0 1 0,0 0-1,0 0 1,0-1 0,0 1-1,0-1 1,0 0 0,0 0 0,2 0 1,19 2-10,0-1 1,0-1 0,5-2 9,57 1-114,-76 1 88,0 1 0,0 1 0,0-1 0,0 1 0,0 1 0,-1 0-1,9 4 27,-13-6-14,0 2 0,0-1-1,0 0 1,-1 1 0,1 0-1,-1 0 1,1 0 0,-1 0-1,0 0 1,0 1 0,-1-1-1,1 1 1,-1 0 0,0 0-1,1 0 1,-2 0 0,1 0 14,0 2-18,0 0 1,-1 1 0,0-1-1,0 0 1,-1 1 0,1-1-1,-1 0 1,-1 1 0,1-1-1,-1 0 1,-1 3 17,-1 5-13,-1 0-1,-1 0 1,0 0-1,-1-1 1,-1 0-1,0 0 1,0 0-1,-1-1 1,-1 0-1,-2 1 14,1-2 19,0-1 0,0 0 1,-1-1-1,0 0 0,-1-1 0,1 0 0,-2-1 1,1 0-1,-1-1 0,0-1 0,0 0 0,-1 0 0,-3-1-19,16-3 9,1-1 0,-1 0 0,0 1 0,1-1-1,-1 0 1,0 0 0,0 0 0,1 1 0,-1-1-1,0 0 1,0 0 0,1 0 0,-1 0-1,0 0 1,1-1 0,-1 1 0,0 0 0,0 0-1,1 0 1,-1-1 0,0 1 0,1 0 0,-1-1-1,0 1 1,1 0 0,-1-1 0,1 1 0,-1-1-9,1-1 10,0 0 1,1 0-1,-1 1 1,1-1 0,0 0-1,0 0 1,-1 0-1,1 1 1,0-1 0,0 1-1,1-2-10,8-12-140,0 1 0,1 1 0,1 0 1,0 0-1,0 1 0,6-3 140,8-6-719,1 1-1,28-15 720,-20 14-668,1 1 0,1 2-1,1 1 1,1 3-1,5-1 669,10-1-528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1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181 709 2689,'-34'36'1520,"-86"66"707,117-99-2162,0-1 1,0 1-1,1 0 0,-1 0 1,1-1-1,-1 2 0,1-1 1,0 0-1,0 1-65,2-3 9,-1 0 0,1 0 1,0 0-1,0 0 0,-1 0 0,1 0 0,0 0 0,0 0 1,0 0-1,0 0 0,0 1 0,0-1 0,0 0 0,1 0 1,-1 0-1,0 0 0,1 0 0,-1 0 0,1 0 0,-1 0 1,1 0-1,-1 0 0,1 0 0,-1 0 0,1-1 0,0 1 1,0 0-1,-1 0 0,1 0 0,0-1 0,1 1-9,4 3 13,1 0 0,-1 0-1,1-1 1,0 0-1,0-1 1,0 0 0,1 0-1,-1 0 1,0-1 0,1 0-1,-1 0 1,1-1 0,3 0-13,11 0-10,1-2 0,-1 0 0,0-1 1,2-2 9,-2 0-100,1-1 1,-1-1 0,-1-1 0,1-1 0,14-9 99,-25 12-75,-1 0 1,0-1 0,0 0 0,0-1 0,-1 0-1,0 0 1,-1-1 0,0 0 0,0-1 0,-1 1-1,4-7 75,-8 10-25,-1 0-1,1 0 0,-1-1 0,0 1 0,-1-1 1,1 1-1,-1-1 0,0 1 0,-1-1 0,0 0 1,0 0-1,0 1 0,-1-1 0,0 1 1,0-1-1,-1 0 0,1 1 0,-2 0 0,1-1 1,-1 1-1,1 0 0,-2 0 0,1 1 0,-1-2 26,-6-7 26,1 1-1,-2 0 0,0 1 0,0 0 0,-1 1 1,-1 0-1,0 0 0,0 2 0,-4-2-25,12 7 58,0 1 0,0 0 0,0 1-1,0 0 1,-1-1 0,1 2 0,-1-1 0,1 1-1,-1-1 1,0 1 0,0 1 0,0-1 0,-4 1-58,6 1 23,1-1 1,0 1 0,-1 0 0,1 0 0,0 0 0,0 1-1,0-1 1,0 1 0,0-1 0,0 1 0,1 0-1,-1 0 1,1 0 0,-1 0 0,1 1 0,-1-1-1,1 1 1,0 0 0,0-1 0,1 1 0,-1 0 0,1 0-1,-1 0 1,1 0-24,-2 5-3,0 0 1,1 0-1,0-1 0,0 1 0,1 1 0,0-1 0,0 0 1,1 0-1,0 0 0,0 0 0,1 0 0,0 1 0,1-1 1,1 5 2,0-3-56,1 1 1,0-1 0,0 1 0,1-2-1,0 1 1,1 0 0,0-1 0,0 0-1,1 0 1,8 7 55,-3-5-173,1 0-1,1-1 1,0 0 0,0-1-1,1-1 1,0 0-1,0-1 1,0-1 0,1-1-1,16 5 174,-17-7-117,0 0 0,0 0-1,0-1 1,0-1 0,0-1-1,0 0 1,1-1-1,-1 0 1,0-2 0,0 1-1,-1-2 1,8-2 117,-15 3 24,0 0 1,-1 0-1,1-1 1,-1 0-1,1 0 1,-1-1-1,-1 0 0,1 0 1,0 0-1,-1 0 1,0-1-1,-1 0 1,1 0-1,-1-1 0,0 1 1,-1-1-1,1 0 1,-1 1-1,-1-2 1,1 1-1,-1 0 0,0-4-24,7-34 366,-3 0 0,-1 0-1,-3 0 1,-2-28-366,1 10 63,5-56-356,17-94 293,-22 211 19,0-8 275,1 0 0,-1 0-1,0 0 1,-1 0 0,-1-6-294,-4 41 1191,-2 411-853,26 2-107,-12-262-85,-9 57-146,4-221 7,5-12 11,13-20 32,4-8-78,-3-1 0,0-1 0,-2-1 0,13-28 28,-28 49-47,1-1-1,-2 1 1,0-1-1,0 0 0,-1 0 1,0-1-1,-1 1 1,0-4 47,-1 8-35,0 0 1,-1 0-1,0 0 1,0 0-1,-1 0 1,0 0-1,0 0 1,-1 0-1,1 1 1,-1-1-1,-1 1 1,1 0-1,-5-5 35,1 2 9,-1 0 0,-1 1 0,1 0 0,-1 0 0,-1 1 0,1 0 0,-1 1-1,0 0 1,-1 1 0,1 0 0,-1 0 0,-4 0-9,19 1 187,12-2-126,4-2-22,161-81-9,-77 36-86,-54 28-140,-1-1 0,-1-3 0,-1-2 0,24-21 196,-61 43-59,1 0-1,-1-1 1,-1 0-1,0-1 1,0 0-1,0-3 60,-6 9-15,0 0-1,0 0 0,-1-1 0,1 1 1,-1-1-1,-1 1 0,1-1 1,-1 0-1,0 0 0,0 0 1,-1 0-1,1 0 0,-1 0 0,-1 0 1,1 0-1,-1 0 16,-2-5-7,0-1 0,-1 1 0,0 0 0,-1 1 0,0-1 0,0 1 0,-1 0 0,-5-6 7,-16-19 206,-19-21-206,14 18 286,8 8 111,13 15 137,-1 1 0,0 1 0,-8-7-534,16 19 523,3 8-389,6 11-129,13 35-14,3-1 1,6 8 8,-7-18-10,-3 0 1,-1 1 0,-2 1-1,-1 2 10,-4 3-2,-1 0 0,-3 0 0,-2 11 2,-2-32-15,-2 1 0,-1-1 0,-1 1-1,-2-1 1,-1 0 0,-3 10 15,7-32 31,2-4-124,-1 0-1,1 1 0,-1-1 0,0 0 1,1 0-1,-1 0 0,0 1 0,0-1 1,0 0-1,-1 0 0,1-1 0,0 1 1,-1 0-1,1 0 0,-1-1 0,0 1 1,0 0-1,1-1 0,-1 0 0,0 1 1,0-1-1,0 0 0,-1 0 94,-21 2-627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1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7146,'66'-27'2440,"0"10"-2440,38 2-1816,9 0 1288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4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59 199 2729,'-47'-71'1252,"46"69"-1148,-1-1 1,1 1 0,-1-1-1,1 1 1,0-1 0,0 0-1,0 1 1,1-1-1,-1 0 1,1 0 0,-1 0-1,1 0 1,0 1 0,0-1-1,0-1-104,1 2 53,-1 1 0,1 0 0,-1-1-1,1 1 1,-1 0 0,1 0 0,0-1 0,0 1-1,-1 0 1,1 0 0,0 0 0,0 0 0,0 0-1,0 0 1,1 0 0,-1 0 0,0 0 0,0 1-1,0-1 1,2 0-53,3-1 48,-1 0 0,1 0 0,0 1 0,0 0 0,0 1 1,0-1-1,0 1 0,0 0 0,0 0 0,4 2-48,-2-1-1,-1 1 1,0 0 0,-1 0-1,1 1 1,0 0-1,-1 0 1,1 0-1,-1 1 1,0 0-1,0 0 1,0 1-1,-1 0 1,0 0 0,0 0-1,0 0 1,0 1-1,-1 0 1,0 0-1,0 0 1,2 7 0,4 7-3,-1 0-1,-1 0 1,-1 1-1,-1 0 1,-1 0 0,1 10 3,-2-8-16,-1 0 1,-1 1 0,-1-1-1,-1 1 1,-3 14 15,2-26-7,-1 0 1,-1 0-1,0 0 1,0 0-1,-1 0 1,-1-1-1,0 0 1,0 0-1,-1 0 1,0 0-1,-7 7 7,11-16 16,-1 1-1,1 0 0,-1-1 0,0 1 0,0-1 1,0 0-1,-2 1-15,4-2 12,1-1 0,-1 1 0,1-1 0,-1 0 0,0 1 0,0-1 0,1 0 0,-1 0 0,0 0 0,1 1 0,-1-1 0,0 0 0,0 0 0,1 0 0,-1 0 1,0 0-1,0 0 0,1 0 0,-1-1 0,0 1 0,0 0 0,1 0 0,-1-1 0,0 1 0,1 0 0,-1-1 0,0 1 0,1 0 0,-1-1 0,1 1 0,-1-1 0,0 1 0,1-1 0,-1 1 0,1-1 0,-1 0 0,1 1 0,0-1 0,-1 0 0,1 1 1,0-1-1,-1 0 0,1 1-12,-2-6 55,0 0 0,0 0 0,1-1 0,-1 1 0,2 0 0,-1 0 0,1-1 0,-1 1 0,2 0 1,-1-2-56,3-14 53,0 0 1,3-7-54,-4 22 0,10-43-116,1 1 0,3 1 0,14-27 116,-18 49-88,0 0 0,2 1 1,1 1-1,1 0 0,1 1 0,1 1 1,2 0 87,-15 16-10,1 1 0,-1 1 0,1-1 0,0 1 0,0 0 0,0 0 0,6-3 10,-11 7 1,0-1 0,1 1 0,-1-1 0,0 1 0,1-1 0,-1 1 0,1 0 0,-1 0 0,1-1 0,-1 1 0,1 0 0,-1 0 0,1 1 0,-1-1 0,1 0 0,-1 0 0,0 1 0,1-1 0,-1 1 0,1-1 0,-1 1 0,0 0 0,1-1 0,-1 1 0,0 0 0,0 0 0,0 0 0,0 0 0,1 0 0,-1 0 0,-1 0 1,1 0-1,0 1 0,0-1 0,0 0 0,-1 0 0,1 2-1,3 4 4,-1 1 1,0 0 0,-1 0 0,0 0-1,0 0 1,-1 1 0,1 1-5,1 64 10,-1-19-17,0-31 3,1 1 1,1-1-1,4 11 4,-6-29 1,-1 0 0,1 0-1,0 0 1,1 0 0,0-1 0,0 1-1,0-1 1,0 1 0,1-1 0,0 0-1,0-1 1,0 1 0,1-1-1,-1 0 1,1 0 0,2 1-1,-5-4 0,1 1 1,-1-1-1,1 0 1,-1 0 0,1 0-1,0-1 1,0 1-1,0-1 1,-1 1-1,1-1 1,0 0-1,0 0 1,0 0-1,-1-1 1,1 1-1,0-1 0,3 0-1,0-1 0,-1 0-1,1 0 1,-1-1 0,1 1-1,-1-1 1,4-3 1,6-5-39,-1-1 0,0 0 1,-1-1-1,10-12 39,7-9-364,-1-2 0,-2-1 0,-2-1 0,-1-2-1,7-17 365,-28 51-10,-1 0-1,0 0 1,1 0-1,-2-1 1,1 1-1,-1 0 1,0-1-1,0 0 1,-1-5 10,-2 6 328,-2 9-92,2 0-136,-3 3-52,0 0-1,1 0 1,-1 1-1,2-1 1,-1 1-1,1 0 1,0 0 0,0 0-1,1 1 1,0-1-1,0 1 1,0-1 0,1 1-1,1 0 1,-1-1-1,1 1 1,1 0 0,-1-1-1,2 5-47,-1-5 7,0-1 0,1 1-1,0 0 1,0 0 0,1-1 0,0 1-1,0-1 1,0 0 0,1 0-1,0 0 1,0 0 0,1-1 0,-1 0-1,1 0 1,1 0 0,-1 0 0,0-1-1,1 0 1,0 0 0,0 0-1,4 1-6,-2-2-15,1 0 0,0-1 0,-1 0-1,1-1 1,0 1 0,0-2-1,0 1 1,0-1 0,0-1-1,-1 1 1,1-2 0,0 1 0,0-1-1,-1 0 1,1-1 0,-1 0-1,0-1 1,1 1 0,-2-1-1,4-3 16,-4 3-57,0 0 1,-1-1-1,0 0 0,1 0 0,-2-1 0,1 1 0,-1-2 0,0 1 0,0 0 0,3-7 57,-5 8-44,0 0 0,-1 0-1,0-1 1,0 1 0,0-1 0,-1 0 0,0 0 0,0 1 0,0-1-1,-1 0 1,0 0 0,0 0 0,0 0 0,-1 0 0,0-1 44,-1 1 3,0 1 1,0-1 0,0 1-1,-1-1 1,1 1-1,-1 0 1,-1 0 0,1 0-1,-1 1 1,1-1 0,-1 1-1,-1 0 1,1 0-1,-1 0 1,1 0 0,-2 0-4,0 0 46,-1 0 1,1 0 0,-1 0 0,0 1 0,0 0 0,0 1 0,0-1-1,0 1 1,-1 1 0,1-1 0,-1 1 0,-3 0-47,8 2 5,1-1 1,-1 1-1,1-1 1,-1 1-1,1 0 0,-1 0 1,1 0-1,-1 0 1,1 0-1,0 0 1,0 1-1,0-1 0,0 1 1,0 0-1,0-1 1,0 1-1,0 0 1,1 0-1,-1 0 0,1 0 1,-1 0-1,1 1 1,0-1-1,0 0 1,0 1-1,0-1 0,0 1 1,1-1-1,-1 2-5,-1 28-96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5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 6057,'0'-1'83,"0"1"0,0 0 0,-1-1 0,1 1 0,0-1 0,0 1 0,0 0 0,0-1 0,0 1 0,0-1 0,0 1 0,0 0 0,0-1 0,0 1 0,1-1 0,-1 1 0,0 0 0,0-1 0,0 1 0,0-1 0,0 1 0,1 0 0,-1-1 0,0 1 0,0 0 0,1 0-1,-1-1 1,0 1 0,1 0 0,-1-1 0,0 1 0,1 0 0,-1 0 0,0 0 0,1-1-83,15 12 757,-1 3-791,0 0-1,-1 1 1,-1 0 0,-1 1-1,0 1 1,-1 0-1,0 0 1,-2 1 0,0 1 34,-2-4-88,-1 1 0,-1 0 0,0 0 0,-1 1 0,0-1 0,-2 1 0,0 0-1,-1 0 1,0 0 0,-2 0 0,0 0 88,1-15-4,0 0 0,0 0 0,0-1 0,-1 1 0,1 0 0,-1 0 0,1-1 0,-1 1 0,0 0 0,1-1 0,-1 1 0,0-1 0,0 1 0,0-1 0,0 1 0,-1-1 0,1 0 0,0 1 0,-1-1 0,1 0 0,0 0-1,-1 0 1,-1 1 4,2-2 1,0 0 0,-1 0 0,1 0 1,0 0-1,-1 0 0,1 0 0,0 0 0,-1 0 0,1 0 0,0 0 0,-1-1 0,1 1 0,0-1 0,0 1 0,-1-1 0,1 1 0,0-1 0,0 0 0,0 1 0,0-1 0,0 0 0,0 0 0,0 0 0,0 0 0,0 0 0,0 0 0,0 0 0,1 0 0,-1 0 0,0-1 0,1 1-1,-5-6 11,1-1 1,0 1-1,1-1 0,0 0 0,0 1 0,1-1 1,0-1-1,0 1 0,1 0 0,0 0 0,0-1 1,1 1-1,0 0 0,0-3-11,2-1 13,0 0 0,0 1 0,1-1 0,1 1 0,-1-1 0,2 1 0,0 0 0,0 0 0,6-8-13,-4 8 5,0 0 1,1 1-1,0 0 1,1 0 0,0 1-1,0 0 1,1 1-1,0 0 1,0 0-1,1 1 1,0 0-1,0 1 1,1 1-1,0-1 1,0 2-1,0 0 1,1 0-1,-1 1 1,5 0-6,-9 2 3,1 1 0,0-1 0,0 2 0,-1-1 0,1 1 0,0 1 0,-1-1 0,1 1 0,6 3-3,-10-3 1,0 1 0,0-1 0,-1 1 0,1 0 0,-1 0 0,0 0 0,1 0 0,-1 1 0,-1 0 0,1 0 0,-1 0 0,1 0 0,-1 1 0,0-1 0,-1 1 0,2 2-1,3 12-44,0 0 1,-1 1 0,-1-1 0,-1 1-1,-1 0 1,-1 3 43,6 25-395,4 24-668,4-3 445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5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1 124 7138,'68'-98'2648,"-45"94"-2248,7 4-152,30-2-592,16-4-656,12-7 640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6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52 733 7914,'1'1'102,"1"0"0,-1 0 0,0 0 0,1 0 1,-1 0-1,0 0 0,0 0 0,0 0 0,0 1 0,0-1 1,0 0-1,0 1 0,0-1 0,-1 1 0,1-1 0,0 1 1,-1-1-1,1 1 0,-1 0 0,0-1 0,1 1 0,-1 0 1,0-1-1,0 1 0,0 0 0,0-1 0,-1 2-102,2 7 1,13 110-190,-4-40-91,-4 0-1,-3 2 281,-9 31-165,-6 0-1,-12 46 166,21-141 2,-14 61 9,11-64 32,6-15-37,0 0 0,-1 0-1,1 1 1,0-1 0,0 0-1,0 0 1,-1 0 0,1 0 0,0 0-1,0 0 1,-1 0 0,1 1-1,0-1 1,0 0 0,-1 0-1,1 0 1,0 0 0,0 0-1,-1 0 1,1 0 0,0 0-1,0 0 1,-1 0 0,1 0-1,0 0 1,0-1 0,-1 1 0,1 0-1,0 0 1,0 0 0,0 0-1,-1 0 1,1 0-6,-1-2 29,-1 1 0,1-1 0,0 1 0,0-1 0,0 0 0,0 1 0,0-1 0,0 0 0,0 0 0,0 0 0,1 1 0,-1-1 0,1-1-29,-6-29 69,1 0 0,2 0 1,2-1-1,0 1 0,5-31-69,-1 0 14,1-102-169,7 0 1,10-16 154,-14 149-68,0 1-1,2 0 1,6-14 68,-13 41-13,-1 1-1,0-1 0,1 1 1,0-1-1,0 1 0,0 0 1,0 0-1,0 0 0,1 0 1,-1 0-1,1 1 0,0-1 1,-1 1-1,1 0 0,1 0 1,-1 0-1,0 0 0,0 0 0,1 0 1,-1 1-1,1 0 0,-1 0 1,1 0-1,0 0 0,-1 0 1,1 1-1,0 0 0,-1 0 1,1 0-1,0 0 0,0 0 1,-1 1-1,1-1 0,0 1 14,3 1-49,0 0-1,0 0 1,0 1-1,0 0 1,-1 0-1,1 0 1,-1 1-1,0 0 1,0 1-1,0-1 0,0 1 1,-1 0-1,0 0 1,0 1-1,0-1 1,2 5 49,-5-7-21,-1 0-1,1 0 1,-1 0 0,0 1 0,0-1-1,0 0 1,0 0 0,-1 1 0,1-1-1,-1 0 1,0 1 0,0-1 0,0 1-1,0-1 1,0 0 0,-1 1 0,0-1-1,0 0 1,0 0 0,0 1 0,0-1-1,0 0 1,-1 0 0,0 0 0,0 0-1,-1 2 22,-5 5-41,1-1-1,-1 0 0,-1-1 0,1 0 0,-1 0 0,-10 6 42,-6 1 0,0 0 1,-1-2-1,-1-1 0,0-1 1,-1-1-1,6-1 100,1 0 86,21-9-182,0 0 0,0 0 1,0 0-1,0 0 0,0 0 0,-1 0 0,1 0 1,0 0-1,0 0 0,0 0 0,0 0 1,-1 0-1,1 0 0,0 0 0,0 0 1,0 0-1,0 0 0,0 0 0,0 0 1,-1 1-1,1-1 0,0 0 0,0 0 1,0 0-1,0 0 0,0 0 0,0 0 1,0 1-1,0-1 0,0 0 0,0 0 1,-1 0-1,1 0 0,0 0 0,0 1 1,0-1-1,0 0 0,0 0 0,0 0 1,0 0-1,0 1 0,0-1 0,0 0 1,0 0-1,1 0 0,-1 0 0,0 1 0,0-1 1,0 0-1,0 0-4,12 1 137,18-2-91,1-2 0,-1-1 0,20-5-46,92-28-178,-78 18-713,-2-2 0,0-3-1,46-25 892,-102 45-106,0 0 1,0 0-1,0 0 0,0 0 0,-1-1 0,2-2 106,-6 6-6,-1 1-1,1-1 1,-1 1-1,1-1 1,-1 1-1,0-1 1,1 0-1,-1 1 1,0-1-1,1 0 1,-1 1-1,0-1 1,0 0-1,1 0 1,-1 1-1,0-1 1,0 0-1,0 1 1,0-1-1,0 0 1,0 0-1,0 1 1,-1-2 6,1 1 6,-1 1 0,0-1 1,0 0-1,0 0 0,1 0 0,-1 1 1,0-1-1,0 1 0,0-1 0,0 0 0,0 1 1,-1 0-1,1-1 0,0 1 0,0 0 1,0-1-1,0 1 0,0 0 0,0 0 1,-1 0-1,1 0-6,-5 0 76,0-1 0,0 2 1,0-1-1,0 0 0,0 1 1,0 0-1,1 1 1,-1-1-1,0 1 0,1 0 1,-1 1-1,1-1 0,-3 3-76,1-1 96,0 1 0,0 0 0,0 0 0,1 0 0,-1 1 0,1 0 0,1 1 0,-1-1 0,-2 6-96,4-7 51,1 1-1,0 0 1,0-1-1,0 1 1,1 1-1,0-1 1,0 0-1,0 1 1,1-1-1,0 0 1,0 1-1,1 1-50,0-3 13,0 0 0,0-1 0,1 1 0,0 0-1,0-1 1,0 1 0,1 0 0,-1-1 0,1 0 0,0 1-1,0-1 1,1 0 0,-1 0 0,1 0 0,0-1 0,0 1-1,3 2-12,3 1 13,0 0 0,1 0 0,0-1-1,0 0 1,0 0 0,1-1 0,-1-1-1,1 0 1,1-1 0,-1 1 0,0-2-1,1 0 1,-1 0 0,1-1 0,10-1-13,11 0 19,0-1 0,-1-2 0,1-1 0,31-9-19,-37 7 13,0-2-1,0-1 0,12-7-12,-29 12 4,0-1 0,0 0 0,-1-1 0,0 0 0,0 0 0,-1-1 0,1 0 0,-1-1 0,-1 1-1,1-2-3,-7 7 3,1-1-1,0 0 1,-1 0-1,1 0 1,-1 0 0,0 0-1,0 0 1,0 0-1,0 0 1,-1 0-1,1 0 1,-1-1-1,0 1 1,0 0-1,0 0 1,0-1-1,-1 1 1,1 0-1,-1 0 1,0 0-1,0 0 1,0 0-1,0 0 1,0 0-1,-1 0 1,1 0-1,-1 0 1,0 1-1,-1-3-2,-5-5 16,0 1-1,-1-1 1,0 1-1,-1 1 0,1-1 1,-8-3-16,-8-5 292,-1 0 1,0 2-1,-2 1 0,-11-4-292,77 30 48,1-2-1,0-1 1,1-2-1,12-1-47,64 13-106,-107-17 92,-1-1-4,0 1 0,0 0 0,0 0 0,4 3 18,-11-5-4,1 1-1,-1 0 1,1-1 0,-1 1 0,0 0-1,1 0 1,-1 0 0,0 0 0,0 0 0,1 0-1,-1 0 1,0 0 0,0 1 0,0-1 0,-1 0-1,1 1 1,0-1 0,0 1 0,-1-1-1,1 1 1,-1-1 0,1 1 0,-1-1 0,0 1-1,1 0 5,-2 5-6,0 1 1,0 0-1,-1-1 0,0 0 0,0 1 0,-1-1 0,0 0 0,0 0 0,-1 0 0,-2 2 6,0 3 5,1-1-1,0 1 0,-1 5-4,5-13 0,-1-1-1,1 1 1,1 0 0,-1 0 0,1 0 0,-1 0 0,1 0-1,0 0 1,0 0 0,1 0 0,-1 0 0,1 1 0,0-4-1,-1 0 1,1 0-1,-1 0 0,1 0 1,0 0-1,-1 0 1,1 0-1,0 0 0,-1 0 1,1 0-1,0 0 1,0-1-1,0 1 1,0 0-1,0-1 0,0 1 1,0-1-1,0 1 1,2 0-1,-1 0-1,1-1 1,0 1 0,-1-1-1,1 0 1,-1 0-1,1 0 1,0 0 0,-1 0-1,1 0 1,1-1 1,17-3-46,-1-2 1,1 0 0,-1-1-1,-1-1 1,16-9 45,96-57-425,-115 65 355,0-2 0,-1 0 1,1-1-1,-2 0 0,0-1 1,6-9 69,-14 16-20,-1-1 1,0 0 0,0-1 0,-1 1 0,0-1 0,0 0-1,-1 0 1,0 0 0,0 0 0,-1-1 0,0 1 0,-1-1-1,0 0 1,0 1 0,-1-8 19,-2-17-117,-2 0 0,-2 0-1,-8-28 118,6 27-104,-72-304-261,63 274 945,17 62-507,-1 0 0,1 0 0,-1 0 1,0 0-1,0 0 0,0 0 0,0 1 1,0-1-1,0 0 0,-1 0 0,1 1 1,0-1-1,-1 1 0,-1-2-73,3 3 18,-1 0-1,1 0 1,-1 0-1,0-1 1,1 1-1,-1 0 1,1 0-1,-1 1 1,1-1 0,-1 0-1,1 0 1,-1 0-1,1 0 1,-1 0-1,1 0 1,-1 1 0,1-1-1,-1 0 1,1 1-1,-1-1 1,1 0-1,0 0 1,-1 1-1,1-1 1,0 1 0,-1-1-1,1 0 1,0 1-1,-1-1 1,1 1-1,0-1 1,0 1-1,-1 0-17,-3 6 48,1 1-1,0 0 1,0 1-1,0-1 0,0 9-47,-4 20-1,2 1 0,1-1 0,3 1 0,1 0 0,1 0 0,2 0 0,2 0 0,2-1 0,1 0-1,2 0 1,3 4 1,5 11 0,10 28-6,-3 4 6,-18-55-2,-1 0 0,-1 0 1,-2 1-1,0 25 2,-3-35-279,-1 1-1,0-1 1,-2 0 0,0 1-1,-1-1 1,-1-1 0,-1 1 0,-1-1-1,-4 8 280,-7 2-795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7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1 751 6817,'2'-4'263,"0"1"-1,0 1 0,1-1 0,-1 0 0,1 0 0,-1 1 0,1 0 0,0-1 1,0 1-1,0 0 0,0 1 0,0-1 0,1 0 0,0 1-262,4-2-74,0 1-1,1 1 1,-1 0-1,1 0 0,2 0 75,18-2 171,114-12-900,229-34-6297,-343 42 5937,-26 6 1005,-15 5 759,10-4-604,-20 8 885,0 0 1,0 1-1,0 1 1,-1 2-957,19-9 93,-1-1 1,1 1-1,-1 0 1,1 0 0,0 1-1,0-1 1,0 1-1,1 0 1,-1 0-1,1 0 1,0 1 0,0-1-1,0 1 1,1-1-1,0 1 1,0 0-1,0 0 1,0 0 0,1 0-1,0 0 1,-1 3-94,3-4 26,-1 0-1,0 0 1,1 0 0,0 0 0,0 0 0,1 0-1,-1 0 1,1 0 0,-1 0 0,1-1 0,0 1 0,1-1-1,-1 1 1,1-1 0,-1 0 0,1 0 0,0 0-1,0 0 1,0-1 0,0 1 0,1-1 0,-1 0 0,2 1-26,11 7 44,1-1 1,0-1-1,1 0 1,6 1-45,-2-1 22,-1-2 0,1 0 0,0-1 0,1-1 0,-1-1 0,1-1 0,8-1-22,-22-1-5,0-1-1,0 0 1,0-1 0,0 1 0,-1-2 0,1 1 0,0-1 0,-1-1-1,2 0 6,-5 1-20,0 0 0,0 0 0,0 0-1,-1-1 1,0 0 0,1 0 0,-1 0-1,-1 0 1,1-1 0,-1 1 0,1-1-1,-1 0 1,-1 0 0,3-5 20,-2 3 11,-1 0 1,0 0-1,-1 0 0,0 0 1,0 0-1,0 0 1,-1 0-1,0-1 1,-1 1-1,1 0 0,-1 0 1,-1 0-1,1 0 1,-1 0-1,-1 1 1,-1-5-12,-2 3 405,1 9-91,0 14-69,4-7-240,1-1 0,1 1 0,-1 0 0,1-1 0,0 1 0,1-1-1,0 0 1,0 1 0,0-1 0,1 0 0,0 0 0,1 0 0,-1-1 0,1 1 0,1-1 0,-1 0 0,1 0 0,0 0 0,1-1 0,-1 0 0,2 1-5,2 2-7,1-1 1,-1-1-1,1 0 0,1 0 1,-1-1-1,1 0 0,0-1 1,0 0-1,0 0 0,1-2 0,-1 1 1,1-1-1,7 0 7,-15-2-4,0 0-1,-1 0 1,1 0-1,-1 0 1,1-1-1,-1 1 1,1-1 0,-1 0-1,1 0 1,-1 0-1,0-1 1,1 1-1,-1-1 1,1 0 4,-2 1-3,-1-1-1,1 1 1,-1-1 0,0 1 0,1-1-1,-1 0 1,0 1 0,0-1-1,0 0 1,0 0 0,0 0 0,0 0-1,-1 0 1,1 0 0,-1 0-1,1 0 1,-1 0 0,0 0 0,0 0-1,0 0 1,0 0 0,0 0 0,0 0-1,-1-1 1,1 1 3,-3-12-7,-1 0 0,0 0-1,-1 1 1,0-1 0,-1 1 0,-2-1 7,2 1 2,0 0 1,0 1-1,1-2 1,1 1-1,1-1 1,-1-2-3,4 15 0,-1-1 1,1 0-1,0 1 0,-1-1 0,1 0 1,0 1-1,0-1 0,1 0 0,-1 0 0,0 1 1,0-1-1,1 0 0,-1 1 0,1-1 1,-1 0-1,1 1 0,0-1 0,0 1 1,0-1-1,0 1 0,0 0 0,0-1 1,1 0-1,-1 1-1,1 1 0,-1-1 0,1 0 1,0 1-1,-1-1 0,1 1 0,0 0 1,-1-1-1,1 1 0,0 0 0,0 0 1,-1 0-1,1 0 0,0 1 0,0-1 1,-1 0-1,1 1 0,1 0 1,7 2-4,0 1 0,0 1 0,0 0 0,0 0 0,-1 0 0,6 6 4,-1 1-7,-2 0 0,1 1-1,-2 0 1,1 1 0,-2 0 0,0 0 0,-1 1-1,0 1 1,-1 0 0,0 2 7,-7-15-5,1 1 1,1 0-1,-1-1 1,0 1-1,1-1 0,0 1 1,0-1-1,0 0 0,0 0 1,0-1-1,1 1 1,-1-1-1,1 1 0,-1-1 1,1 0-1,0-1 0,0 1 1,0-1-1,0 1 1,0-1-1,0 0 0,1-1 1,-1 1-1,0-1 1,0 0-1,1 0 0,-1 0 1,4-1 4,16 0-42,0-2 1,1 0-1,-1-2 1,-1-1-1,1-1 1,-1 0-1,0-2 1,7-4 41,-20 8-13,0-1 0,0 0 0,0 0 0,0 0 0,-1-2 0,0 1 0,-1-1 0,0 0 0,0-1 0,0 0 0,-1 0 0,-1 0 0,0-1 0,0 0 0,0-1 0,-2 1 0,1-1 0,1-8 13,-1-1-1,-2 0 0,0 0 0,-1-1 0,-1-17 1,-7-82-31,4 88 16,1 25 16,-15-171-36,10 140 259,0 0 0,-3 1 0,-9-23-224,9 35 419,9 25-415,0 0 1,0 0-1,0 0 1,0 0-1,0 0 1,0 0-1,0-1 0,0 1 1,0 0-1,0 0 1,0 0-1,0 0 1,0 0-1,0 0 0,0-1 1,0 1-1,0 0 1,-1 0-1,1 0 1,0 0-1,0 0 0,0 0 1,0 0-1,0 0 1,0 0-1,0-1 1,-1 1-1,1 0 0,0 0 1,0 0-1,0 0 1,0 0-1,0 0 1,0 0-1,-1 0 0,1 0 1,0 0-1,0 0 1,0 0-1,0 0 1,0 0-1,0 0 0,-1 0 1,1 0-1,0 0 1,0 0-1,0 0 1,0 0-1,0 1 0,0-1 1,-1 0-1,1 0 1,0 0-1,0 0 0,0 0 1,0 0-1,0 0 1,0 0-1,0 0 1,0 1-1,0-1 0,-1 0 1,1 0-1,0 0 1,0 0-1,0 0 1,0 0-1,0 1 0,0-1-4,-3 5 23,1 0-1,-1 0 0,1 1 0,0-1 1,1 1-1,-1 0 0,1-1 0,0 1 0,1 1-22,-3 11 10,-9 50-15,4 2 1,3-1-1,3 1 1,3 0-1,3 0 1,3-1-1,2 0 1,5 3 4,40 210-54,-52-276 39,-1 0-1,1 0 0,0-1 0,1 1 0,2 4 16,-5-9-5,1 0 0,-1 0-1,1 0 1,-1 0 0,1 0-1,0 0 1,-1-1-1,1 1 1,0 0 0,0 0-1,-1-1 1,1 1 0,0 0-1,0-1 1,0 1 0,0-1-1,0 0 1,0 1 0,0-1-1,0 0 1,0 1-1,0-1 1,0 0 0,0 0-1,0 0 1,0 0 0,0 0-1,0 0 1,0 0 0,0 0-1,0 0 1,0-1 0,0 1-1,0 0 1,0-1 0,0 1-1,0-1 1,0 1-1,0-1 6,5-2-45,-1-1 0,1 0 0,-1 0 0,0-1 0,0 0-1,-1 0 1,5-5 45,28-44-361,-24 33 208,4-4-83,-2 0 1,0-2 0,-1-3 235,-9 20 5,-2 0 1,1 0 0,-1 0-1,0 0 1,-1-1 0,-1 1-1,1-1 1,-2 0-1,1 1 1,-2-7-6,-1 10 90,2 7-90,0 0 1,0 0-1,0-1 0,0 1 0,-1 0 0,1 0 0,0 0 1,0-1-1,0 1 0,0 0 0,0 0 0,0-1 0,0 1 1,0 0-1,0 0 0,-1 0 0,1-1 0,0 1 0,0 0 1,0 0-1,0-1 0,0 1 0,1 0 0,-1 0 0,0-1 1,0 1-1,0 0 0,0 0 0,0-1 0,0 1 0,0 0 1,0 0-1,0-1 0,1 1 0,-1 0 0,0 0 0,0 0 1,0 0-1,0-1 0,1 1 0,-1 0 0,0 0 0,0 0 0,30 4-100,0-2 0,0 0-1,0-2 1,-1-1-1,1-2 1,23-4 100,-27 2-35,58-7-53,-2-5 0,7-5 88,-64 15 80,-23 6 51,-4 1 27,-40 11 270,19-4-297,0 1 0,0 1-1,1 1 1,0 1-1,-3 3-130,14-7 36,0 0 0,0 1-1,1 0 1,0 1 0,1 0-1,-1 1 1,2-1 0,0 2-1,0-1 1,-2 6-36,8-13 2,0 0-1,0 1 1,0-1 0,1 1 0,0-1-1,-1 1 1,1 0 0,1 0 0,-1-1-1,0 1 1,1 0 0,0 0 0,0 0-1,0 0 1,0-1 0,1 1 0,0 0-1,0 0 1,0 2-2,1-2 0,0-1-1,0 1 1,0-1-1,0 1 1,1-1-1,-1 0 1,1 0-1,0 0 1,0 0-1,0-1 1,0 1-1,1-1 1,-1 0-1,1 0 1,-1 0-1,1 0 1,0-1-1,2 2 1,5 0-35,1 0 0,-1 0 0,1-1 1,0 0-1,-1-1 0,1-1 0,0 0 0,0 0 0,-1-1 0,1-1 1,0 0-1,-1 0 0,1-1 0,-1-1 0,0 0 0,0 0 0,0-1 1,-1-1-1,0 1 0,0-2 0,0 1 0,7-8 35,-13 11-21,-1 0 0,0-1 0,-1 1 0,1-1 0,0 1 0,-1-1 0,0 0 1,0 0-1,0 0 0,0 0 0,-1 0 0,1-1 0,-1 1 0,0 0 0,-1-1 0,1-3 21,-1 0 18,0 0 0,-1 1 0,0-1 0,-1 0 0,0 1 0,0 0 0,0-1 0,-1 1 0,-2-4-18,1 1 181,-1 1-1,0 0 1,0 0 0,-6-5-181,11 14 8,0 0 1,0-1 0,0 1 0,0 0-1,0 0 1,0 0 0,0 0-1,0 0 1,0 0 0,0 0 0,0 0-1,0-1 1,-1 1 0,1 0-1,0 0 1,0 0 0,0 0 0,0 0-1,0 0 1,0 0 0,0 0-1,-1 0 1,1 0 0,0 0 0,0 0-1,0 0 1,0 0 0,0 0 0,0 0-1,0 0 1,-1 0 0,1 0-1,0 0 1,0 0 0,0 0 0,0 0-1,0 0 1,0 0 0,-1 0-1,1 0 1,0 0 0,0 0 0,0 0-1,0 0 1,0 0 0,0 1-1,0-1 1,0 0 0,0 0 0,-1 0-1,1 0 1,0 0 0,0 0-9,-3 10 134,2 14-109,1-13-33,2-1 0,-1 0 0,1 1-1,1-1 1,0 0 0,0 0 0,1 0 0,0-1 0,1 1 0,0-1-1,0 0 1,1-1 0,0 1 0,6 5 8,-7-8-16,1 0 0,0-1 1,0 1-1,0-1 0,1-1 0,-1 1 1,1-1-1,0-1 0,1 1 0,-1-1 1,1 0-1,-1-1 0,1 0 0,0 0 1,-1 0-1,1-1 0,0 0 0,0-1 1,7 0 15,-9-1-11,0 0 1,0-1 0,0 1 0,0-1-1,0 0 1,0-1 0,-1 1 0,1-1 0,-1-1-1,0 1 1,0-1 0,0 1 0,0-1-1,-1-1 1,1 1 0,-1-1 0,0 0 10,6-8-16,0 1 1,-1-2-1,-1 1 1,0-1-1,-1 0 1,0-3 15,1-3-5,-2-1 0,0 0 0,-1-1 0,-1 0 1,-1 1-1,0-12 5,-1-40 7,-3-21-7,0 72-1,-3-87 31,-5 1 0,-5-5-30,13 104 25,0 1 0,-1 0 1,0 0-1,-1 0 0,0 1 0,0-1 0,-1 0 0,1 1 0,-2 0 0,1 0-25,2 5 11,1 0 1,-1 1-1,0-1 0,0 0 1,1 1-1,-1 0 0,0-1 1,0 1-1,-1 0 0,1 0 1,0 0-1,0 0 0,0 0 1,-1 1-1,1-1 0,0 1 1,-1-1-1,1 1 0,0 0 1,-1 0-1,1 0 0,-1 0 1,1 1-1,0-1 0,-1 1 1,1-1-1,0 1 0,0 0 1,-1 0-1,1 0 0,0 0 1,0 0-1,0 0 0,0 1-11,-5 2 3,1 0 0,0 0-1,0 1 1,0 0 0,1 0-1,0 1 1,0 0-1,0 0 1,1 0 0,0 0-1,0 1 1,0-1 0,1 1-1,0 0 1,-1 4-3,-1 3-10,1 0-1,0 1 1,1-1-1,0 1 1,2 0-1,-1-1 1,2 10 10,1-5-14,1 0-1,1 0 0,0 0 1,1-1-1,5 10 15,11 29-19,4 4 19,-2-6 4,5 11-16,-4 2-1,-2 1 0,-4 1 1,-2 0-1,3 61 13,-17-110-217,-1-13-335,-3-7-951,-3-12 885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7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49 4729,'-1'-36'1883,"1"36"-1839,0-1 0,0 1 0,1-1 0,-1 1-1,0-1 1,-1 1 0,1-1 0,0 1 0,0-1 0,0 1 0,0-1 0,0 1 0,0-1-1,-1 1 1,1 0 0,0-1 0,0 1 0,-1-1 0,1 1 0,0 0 0,0-1-1,-1 1 1,1-1 0,0 1 0,-1 0 0,1 0 0,-1-1 0,1 1 0,-1 0-1,1 0 1,0-1-44,-13 8 548,-9 20-293,22-27-243,-27 40 50,1 2-1,2 1 1,2 1-1,2 1 1,2 0-1,2 2 1,3 0-1,1 0 1,2 1-1,-3 43-61,12-79 2,1 1 0,0 0 0,0-1 0,2 1 0,-1 0 0,2-1 0,-1 1-1,2-1-1,-3-7 1,1 0 0,0-1 0,0 1 0,0-1 0,1 1 0,0-1 0,-1 0 0,1 0 0,1 0 0,-1 0 0,1-1 0,-1 1 0,1-1 0,0 0 0,0 0 0,0 0 0,1-1 0,-1 1 0,1-1 0,-1 0 0,3 0-1,6 2-17,1-1-1,-1-1 1,1 0-1,0 0 1,-1-2-1,1 0 1,0 0-1,0-1 1,-1-1-1,1 0 1,-1-1 0,1 0-1,-1-1 1,0-1-1,0 0 1,-1-1-1,1 0 1,6-5 17,4-4-287,-2 0 1,0-1 0,0-2-1,-2 0 1,0-1 0,-1-1-1,-1 0 1,-1-1 0,3-6 286,-15 23-32,-6 13 147,-11 24 292,9-22-262,-2 5-35,1 0 1,0 0 0,1 0-1,1 1 1,0-1 0,1 1 0,1 8-111,1-21 17,0 1 1,0-1-1,0 0 1,1 0-1,0 1 0,0-1 1,0 0-1,0 0 1,1 0-1,-1 0 1,1 0-1,0 0 1,1 0-1,-1-1 1,0 1-1,1-1 0,0 0 1,0 0-1,0 1 1,0-2-1,0 1 1,1 0-1,-1-1 1,1 0-1,0 1 1,0-1-1,-1-1 0,1 1 1,1-1-1,-1 1 1,1-1-18,4 1-9,1-1 1,-1 0-1,0-1 1,1 0-1,-1-1 1,0 1-1,1-2 1,-1 1-1,0-1 1,0-1-1,0 0 1,0 0-1,-1-1 1,1 0-1,-1 0 1,0-1-1,6-4 9,4-3-30,-1-1-1,0-1 1,-1 0 0,0-1-1,-2-1 1,0 0-1,2-4 31,-9 10-7,-1 0 1,0 0-1,0-1 0,-1 0 0,-1 0 0,1 0 0,-2 0 0,0-1 0,0 1 0,-1-1 0,0 0 0,-1 0 0,-1 0 1,0 0-1,0 0 0,-1 0 0,-1 1 0,0-1 0,-1 0 0,0 1 0,0-1 0,-1 1 0,-1 0 0,0 0 0,0 1 1,-1-1-1,-1 1 0,1 0 0,-2 1 0,1 0 0,-1 0 0,-8-6 7,12 11 17,1 1-1,-1-1 1,-1 1-1,1 0 1,0 0-1,-1 0 1,0 1-1,0 0 1,1 0-1,-1 0 1,0 0-1,-1 1 1,1-1 0,0 1-1,0 1 1,-2-1-17,3 1 20,-1 1 1,1 0-1,0-1 1,-1 1-1,1 1 1,0-1-1,0 1 1,0-1-1,0 1 1,0 0 0,0 1-1,0-1 1,1 1-1,-1-1 1,1 1-1,0 0 1,-1 0-1,2 1 1,-3 2-21,-5 7 37,1-1 0,0 2 0,1-1 0,1 1 1,0 1-1,1-1 0,1 1 0,0 0 0,1 0 0,1 1 0,0 1-37,1-8-85,1 0-1,0 0 0,1-1 1,0 1-1,0 0 1,1 0-1,0 0 0,0-1 1,1 1-1,0 0 0,1-1 1,0 0-1,0 1 0,1-1 1,0-1-1,0 1 0,1 0 1,0-1-1,0 0 1,6 5 85,50 38-661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8.2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 7074,'0'-1'147,"-1"0"0,1-1 0,0 1 0,1 0 0,-1-1 0,0 1 0,0 0 0,0-1 0,1 1 0,-1 0 0,1 0 0,-1 0 0,1-1 0,-1 1 0,1 0 0,0 0 0,-1 0 1,1 0-1,0 0 0,0 0 0,0 0 0,0 0 0,0 0-147,2 0 80,0-1 1,0 1-1,1 0 1,-1 0-1,0 1 0,0-1 1,1 0-1,0 1-80,2-1-6,76-11-355,2 3 1,-1 4-1,1 3 0,1 5 361,-70-3-152,0 2 0,0 0 0,-1 0 0,1 1 0,-1 1 0,5 2 152,-18-5-7,0-1 0,0 1 0,1 0-1,-1 0 1,0 0 0,0 0 0,0 0 0,0 0 0,0 0 0,0 0 0,-1 0-1,1 0 1,0 0 0,-1 0 0,1 1 0,0-1 0,-1 0 0,1 0 0,-1 1 0,0-1-1,1 1 1,-1-1 0,0 0 0,0 1 0,0-1 0,0 0 0,0 1 0,0-1 0,0 1-1,-1-1 1,1 0 0,0 1 0,-1-1 0,1 0 0,-1 0 0,0 1 7,-3 7 15,0-1 0,0 0 0,-1 0 0,0 0 0,-1 0-15,1 0 17,-8 10 46,8-12-32,1 0 0,-1 1 0,1-1 0,0 1 0,1 0 0,0 0 0,0 0 0,0 0 0,1 0 0,0 1-31,2-7 4,0 0-1,0 0 1,-1 0-1,1 0 0,0 0 1,0 0-1,0 0 1,1 0-1,-1 0 0,0 0 1,0 0-1,1 0 1,-1 0-1,0 0 1,1 0-1,-1 0 0,1 0 1,-1 0-1,1 0 1,-1 0-1,1 0 1,0-1-1,0 1 0,-1 0 1,1 0-1,0-1 1,0 1-1,0 0-3,2 0-19,-1 0 0,1 0 0,0 0 0,-1-1 0,1 1 0,0-1 0,0 0 0,0 1 0,-1-1 0,1 0 0,1-1 19,8 0-307,-1-1-1,0 0 0,1-1 1,-1 0-1,3-2 308,27-13-1755,-6-5 647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18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0 5881,'-4'7'303,"0"1"-1,0-1 1,1 1-1,0 0 0,0 0 1,1 0-1,0 1 1,0-1-1,1 1-302,-2 19 57,1 0 0,2 3-57,0-27 38,0 26-27,1 0 0,2 0 0,1-1 0,2 1 0,1-1 0,1 0 0,1-1 0,1 0 0,2 0 0,1-1 0,1-1 0,1 0 0,8 9-11,-11-20 0,1 0 1,0-1 0,15 12-1,-22-21 0,0 0 1,0 0 0,0-1-1,1 0 1,-1 0 0,1-1-1,0 0 1,1 0 0,-1 0 0,0-1-1,3 0 0,-7-2 3,-1 0 0,1 0 0,0 0 0,0 0 0,0-1 0,0 1 0,-1-1 0,1 0 0,0 0 0,0 0 0,-1 0 0,1 0 0,-1-1 0,1 1 0,-1-1 0,0 1 0,1-1 0,-1 0 0,0 0 0,0 0 0,1-1-3,5-8 16,1 0-1,-1 0 1,-1 0 0,1-2-16,-2 3 5,32-59 20,29-71-25,-61 127 3,-5 10 1,0 0 0,0 0 0,0 0 1,1 0-1,0 0 0,-1 0 0,1 0 0,0 0 0,0 1 0,1-1 0,-1 1 0,1 0 0,1-2-4,-4 4 2,0 0 0,1-1 0,-1 1 1,1 0-1,-1 0 0,0 0 0,1 0 0,-1-1 0,1 1 0,-1 0 0,1 0 0,-1 0 0,0 0 0,1 0 0,-1 0 0,1 0 0,-1 0 0,1 0 0,-1 0 1,0 0-1,1 1 0,-1-1 0,1 0 0,-1 0 0,0 0 0,1 0 0,-1 1 0,0-1 0,1 0 0,-1 1 0,0-1 0,1 0 0,-1 0 0,0 1 0,1-1 0,-1 0 1,0 1-1,0-1 0,1 1 0,-1-1 0,0 0 0,0 1 0,0-1 0,0 1 0,0-1 0,0 0 0,0 1 0,1-1 0,-1 1 0,0-1 0,0 1 0,0-1 1,-1 0-1,1 1 0,0-1-2,2 36 43,-2-29-36,-1 72-2,0-4 15,2-1 1,9 42-21,-10-117 10,1 1 0,0 0 1,0-1-1,-1 1 0,1 0 1,0-1-1,-1 1 0,1-1 1,-1 1-1,1-1 0,-1 1 1,1-1-1,-1 0 0,1 1 1,-1-1-1,1 0 0,-1 1 1,0-1-1,1 0 0,-1 0-10,43-90 263,-23 52-267,-6 11 1,1 1-1,3-3 4,-13 24-3,-1-1-1,1 1 1,0 0-1,0 1 1,0-1-1,1 1 1,0 0-1,0 1 1,0-1-1,1 1 1,0 0 3,-5 3-1,1 0 0,-1 0-1,0 0 1,1 0 0,-1 0 0,0 1 0,1-1 0,-1 1 0,1 0 0,-1 0-1,1 0 1,-1 0 0,1 0 0,-1 0 0,1 1 0,-1-1 0,0 1 0,1-1 0,-1 1-1,0 0 1,1 0 0,-1 0 0,1 1 1,4 3 0,-2 0 0,1 0-1,0 1 1,-1 0 0,0 0 0,3 5 0,-2-3-5,0-1 1,0 1 0,1-1 0,2 1 4,-7-6-4,0-1 1,0 1-1,0-1 1,0 0 0,0 1-1,1-1 1,-1 0-1,0-1 1,1 1 0,-1 0-1,0-1 1,1 1-1,-1-1 1,1 0 0,-1 1-1,1-1 1,-1-1-1,1 1 4,3-1-1,0-1 0,0 1 0,0-2 0,0 1 0,0-1-1,0 1 1,-1-2 0,1 1 0,-1 0 0,0-1 0,0 0-1,-1 0 1,1-1 0,-1 0 0,0 1 0,0-1-1,0 0 1,-1-1 0,0 1 0,0-1 0,0 1 0,0-1-1,-1 0 1,0 0 0,-1 0 0,1 0 0,-1-1 0,0 1-1,0 0 1,-1 0 0,0-1 0,0 1 0,-1-6 1,1 12 1,0 0 0,0-1 0,0 1 0,0 0 0,0-1 1,0 1-1,0 0 0,0-1 0,0 1 0,-1 0 0,1 0 0,0-1 1,0 1-1,0 0 0,0-1 0,0 1 0,0 0 0,-1 0 0,1-1 1,0 1-1,0 0 0,-1 0 0,1-1 0,0 1 0,0 0 0,-1 0 1,1 0-1,0-1 0,0 1 0,-1 0 0,1 0 0,0 0 0,-1 0 1,1 0-1,0 0 0,-1 0 0,1 0 0,0 0 0,0 0 0,-1 0 1,1 0-1,0 0 0,-1 0 0,1 0 0,0 0 0,-1 0 0,1 0 1,0 0-1,-1 0 0,1 0 0,0 0 0,0 1 0,-1-1 0,1 0 1,0 0-1,0 0 0,-1 1 0,1-1 0,0 0 0,0 0 0,-1 1 1,1-1-1,0 0 0,0 0 0,0 1 0,0-1 0,0 0 0,-1 1 1,1-1-1,0 0-1,-12 21 45,9-15-97,0 1 1,0 0-1,1 0 0,0-1 1,1 1-1,-1 1 0,1-1 0,1 0 1,0 0-1,-1 0 0,2 0 1,-1 1-1,1-1 0,1 0 0,-1 0 1,1 0-1,0 0 0,1-1 1,-1 1-1,1 0 0,1-1 0,2 5 53,27 37-472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0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237 310 1456,'-20'-13'346,"-1"1"0,-10-4-346,29 15 47,0 1 0,-1-1 0,1 1 0,-1-1-1,1 1 1,0 0 0,-1 0 0,1 0 0,-1 0-1,1 1 1,-1-1 0,1 1 0,0-1-1,-1 1 1,1 0 0,0 0 0,0 0 0,-1 0-1,1 0 1,0 1 0,0-1 0,0 1-1,1-1 1,-1 1 0,0 0 0,0-1 0,1 1-1,-1 0 1,1 1-47,-8 5 230,1 0-102,1 1-1,-1-1 1,2 2-1,-1-1 0,1 1 1,1-1-1,-1 2 0,2-1 1,-1 0-1,2 1 0,-1 0 1,0 7-128,-2 13 114,1 0 0,1 1 1,1 28-115,3-36 25,0 0 0,2 0 0,1 0 0,0 0 0,2 0 0,1 0 0,1-1 0,1 0 0,0-1 0,3 2-25,-6-13 10,1-1 1,0-1-1,1 1 1,0-1-1,1 0 1,-1-1-1,2 0 1,-1 0-1,1 0 1,1 0-11,-2-3 6,1 0 0,-1-1 0,1 0 0,0 0 1,0 0-1,0-1 0,0-1 0,0 0 0,1 0 0,-1 0 0,1-2 0,0 1 0,1-1-6,2-1 5,1 0 0,-1-1 1,0 0-1,0-1 0,0-1 0,-1 0 0,1-1 0,-1 0 0,0-1 0,0 0 0,-1-1 0,0 0 1,0-1-1,-1 0 0,0-1 0,1-1-5,8-9 7,0-1-1,-1-1 1,-1-1-1,-1 0 1,-1-1 0,-1-1-1,2-7-6,1-7 2,-1 0-1,-2-1 1,-2-1-1,-2 0 1,6-39-2,-8 18-24,-3-1 1,-2 0 0,-4-42 23,0 89 119,0-1 0,-1 1 0,-1 0 0,0-1 0,-1 1 0,-1 0 0,0 1 0,-1-1-119,6 14 33,0 0 0,-1 0 0,1 0 0,-1 0-1,1 1 1,-1-1 0,1 0 0,-1 0 0,0 0 0,1 1 0,-1-1 0,0 0 0,1 1 0,-1-1 0,0 0 0,0 1-1,0-1 1,0 1 0,0-1-33,0 1 9,0 0-1,1 0 0,-1 0 0,0 0 1,1 1-1,-1-1 0,1 0 1,-1 0-1,1 0 0,-1 1 0,0-1 1,1 0-1,-1 1 0,1-1 1,-1 0-1,1 1 0,-1-1 1,1 1-1,0-1 0,-1 0 0,1 1 1,0-1-1,-1 1-8,-3 5-21,1 1 1,0-1 0,0 1-1,0-1 1,0 2 20,0 1 31,-2 4-36,1 1-1,0-1 0,1 1 1,1 0-1,0 0 1,1 0-1,0 0 0,2 7 6,2 26-14,8 42 14,0-3 6,-5-20-1,3 31 20,-4 2-25,-5-68 4,-1 0 0,-2 0 0,-1 0 0,-1 0 1,-3 7-5,5-30 33,2-4 92,2-6 60,10-28 449,-6 21-631,0 0 0,1 0 0,1 1 0,3-4-3,108-115-34,-105 114 24,-8 6 4,1 1-1,0-1 1,0 1-1,1 1 0,0-1 1,0 1-1,0 0 1,0 0-1,1 1 1,0 0-1,0 1 7,-7 2-2,1 1 0,-1 0 0,1 0-1,0 0 1,-1 0 0,1 0 0,-1 0 0,1 0 0,-1 0-1,1 0 1,-1 1 0,1-1 0,-1 0 0,1 1 0,-1 0-1,0-1 1,1 1 0,-1 0 0,0 0 0,1 0-1,-1-1 1,0 1 0,0 1 0,0-1 0,0 0 0,0 0-1,0 0 1,0 0 0,0 1 0,0-1 0,-1 0 0,2 2 2,2 6-15,0 0 1,0 0-1,-1 1 1,2 7 14,-4-12-4,8 30 0,-5-15 3,2 0 1,0 0-1,1 0 0,1-1 0,5 8 1,-11-23 0,0-1 0,0 1 0,0 0 0,1-1 1,0 0-1,-1 1 0,1-1 0,0 0 0,1-1 0,-1 1 0,1 0 0,-1-1 0,1 0 0,-1 0 0,1 0 0,0 0 0,0-1 0,0 1 0,0-1 0,1 0 0,-1 0 0,0-1 1,0 1-1,0-1 0,1 0 0,-1 0 0,0 0 0,2-1 0,4-1-3,-1 0 1,0-1-1,0 0 0,-1-1 1,1 0-1,-1 0 1,0 0-1,0-1 1,6-5 2,13-12-39,0 0 1,-2-2 38,-18 17-12,11-10-54,0 0 0,-2-2 0,0 0 0,-2 0 0,0-2 0,9-16 66,-19 27 95,-7 12 43,-10 15 42,8-8-152,0-1-1,1 1 1,1 0-1,-1 0 1,1 0-1,1 1 1,0-1-1,0 1 1,0-1-1,2 1 1,-1 0-1,1-1 1,0 1-1,2 7-27,-1-11 2,0-1 1,0 1-1,1-1 1,0 0-1,0 0 0,0 0 1,1 0-1,-1 0 0,1 0 1,0 0-1,1-1 1,-1 0-1,1 1 0,0-1 1,0-1-1,0 1 1,0 0-1,1-1 0,-1 0 1,1 0-1,0-1 0,0 1 1,0-1-1,0 0 1,1 0-1,2 0-2,1 1-91,0-1-1,0-1 1,0 0 0,0 0-1,0 0 1,0-1 0,1-1-1,-1 0 1,0 0 0,0 0-1,0-1 1,0-1 0,-1 1-1,1-2 1,0 1 0,-1-1-1,0 0 1,0-1 0,0 0-1,-1 0 1,3-3 91,26-27-675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1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117 361 5617,'-12'18'387,"2"1"0,0-1 0,1 2 0,1 0 0,0 0 0,2 0 0,-3 14-387,-3 30-1426,-3 52 1426,12-83 33,-11 132-992,14-140 752,0 0 0,1-1 0,2 1 0,1-1-1,3 13 208,-6-32-18,1 0 0,-1 0-1,1 1 1,0-1-1,1-1 1,-1 1-1,1 0 1,0 0 0,0-1-1,0 0 1,1 0-1,-1 0 1,1 0-1,0 0 1,0-1 0,1 1-1,-1-1 1,1 0-1,-1-1 1,1 1 0,0-1-1,0 0 1,0 0-1,1 0 1,-1-1-1,0 0 1,0 0 0,1 0-1,-1-1 1,1 1-1,-1-1 1,3-1 18,6 0 243,1-1 0,-1 0 0,1-2 0,-1 1 0,0-2 0,0 0 0,-1 0 1,0-1-1,1-1 0,-2 0 0,5-4-243,-4 2 143,-1 0 0,0-1 0,0-1 0,-2 1 0,1-2 0,-1 1 0,-1-1 0,0-1 0,0 0 0,-2 0 0,3-6-143,-6 10 16,0 0 1,-1 0 0,0-1 0,0 1 0,-1-1 0,-1 0 0,0 1 0,0-1-1,0 0 1,-2 0 0,1 0 0,-1 0 0,0 1 0,-1-1 0,0 0-1,-1 1 1,0-1 0,-1 0-17,2 4 19,-1 1-1,1 0 0,-1-1 1,-1 1-1,1 0 0,0 0 1,-1 1-1,0-1 0,0 1 1,-1 0-1,1 0 0,-1 0 1,0 1-1,0-1 0,0 1 1,-4-2-19,9 5 0,0 0 0,0 0 0,0 0 0,0 0 0,0 0 0,0 0 1,0 0-1,0 0 0,0 0 0,0 0 0,0 0 0,0 0 0,0 0 0,0-1 1,0 1-1,0 0 0,0 0 0,0 0 0,0 0 0,0 0 0,0 0 1,0 0-1,0 0 0,0 0 0,0 0 0,0 0 0,0 0 0,0-1 0,0 1 1,0 0-1,0 0 0,0 0 0,0 0 0,0 0 0,0 0 0,0 0 0,0 0 1,0 0-1,0 0 0,0 0 0,0 0 0,0 0 0,0 0 0,0 0 1,0 0-1,0-1 0,-1 1 0,1 0 0,0 0 0,0 0 0,0 0 0,0 0 1,0 0-1,0 0 0,0 0 0,0 0 0,16-2-50,129-8 15,-138 10 32,0 0 0,0 0 0,0 1 0,0 0 0,0 0 0,-1 0 0,1 1 1,0 0-1,-1 0 0,1 1 0,-1 0 0,0 0 0,0 0 0,6 5 3,-8-4-6,0 0 0,1 0 0,-2 1 0,1 0 1,0 0-1,-1 0 0,0 0 0,0 0 0,-1 1 1,1-1-1,-1 1 0,-1-1 0,1 1 0,-1 0 0,0 0 1,0 1 5,2 22-13,-1 1 0,-2 0 1,-1 0-1,-3 20 13,0-6 0,2 16 0,2-54 0,0-1-1,0 1 1,1-1-1,-1 1 1,2-1 0,-1 0-1,0 1 1,1-1 0,0 0-1,0 0 1,1 0 0,-1 0-1,1 0 1,0 0 0,0-1-1,1 1 1,0-1-1,1 0 1,0-1-1,0 1 0,0-1 1,0 0-1,0-1 0,0 1 1,1-1-1,-1 0 0,1 0 1,0-1-1,-1 0 0,1 0 1,0 0-1,3 0 1,31 1-113,-1-2 1,1-1-1,0-2 1,-1-2-1,1-1 0,-1-2 1,-1-2-1,0-1 1,0-2-1,-1-2 0,-1-2 1,0-1-1,-2-1 1,19-15 112,-33 20-52,0-2 1,-1 0 0,-1-1 0,-1-1 0,0-1-1,-1 0 1,-2-1 0,6-9 51,-14 18 14,0 0 0,-1 0 0,0-1 0,-1 0 0,0 0 0,-1 0 0,0-1 0,-1 0-14,0 4 48,-2 0-1,1 0 1,-2 0-1,1 0 1,-1 0-1,0 0 1,-1 0-1,0 0 1,-1 0-1,1 1 1,-4-7-48,3 9 73,0 0 0,0 0 0,0 0 0,-1 0 1,0 1-1,0-1 0,-1 1 0,1 0 0,-1 1 0,0-1 0,0 1 0,-1 0 1,1 0-1,-1 0 0,0 1 0,0 0 0,0 0 0,0 1 0,-1-1 0,1 1 1,-2 0-74,1 1 31,-1 0 1,1 1 0,0 0-1,0 0 1,0 0 0,0 1 0,-1 0-1,1 0 1,0 1 0,0 0-1,1 0 1,-1 1 0,0 0 0,1 0-1,-1 0 1,1 1 0,0 0-1,0 0 1,1 0 0,-1 2-32,-7 6 7,1 0 0,0 2-1,1-1 1,1 1 0,0 1 0,1 0 0,0 0 0,1 1 0,1 0 0,-2 9-7,4-12 0,0 1 1,1 0-1,1 1 1,1-1 0,0 1-1,0-1 1,2 1-1,-1 0 1,2-1 0,0 1-1,1-1 1,3 10-1,-5-20-1,1 0-1,1-1 1,-1 1 0,0-1 0,1 1 0,-1-1-1,1 0 1,0 1 0,1-1 0,-1 0 0,0 0-1,1-1 1,-1 1 0,1 0 0,0-1 0,0 0-1,0 1 1,0-1 0,1 0 0,-1-1 0,0 1-1,1 0 1,-1-1 0,1 0 0,0 0 0,-1 0-1,1 0 1,0-1 0,-1 0 0,1 1 0,0-1-1,2-1 2,4 0-4,0 0 0,0-1 0,0 0 0,-1-1 0,1 0 0,-1 0 0,0-1 0,0 0 0,0-1 0,-1 0 0,7-5 4,1-3-18,-1 0 0,0-1 0,-1-1 0,0 0-1,-2-1 1,0-1 0,0 1 0,-2-2 0,0 0 0,-1 0 0,-1 0-1,0-1 1,-2-1 0,0 1 0,3-20 18,-9 6-18,-3 18 32,2 14-13,1 1 0,0 0 1,0 0-1,0 0 0,0-1 1,0 1-1,0 0 0,0 0 1,-1 0-1,1 0 0,0-1 1,0 1-1,0 0 0,0 0 1,-1 0-1,1 0 0,0 0 1,0 0-1,0-1 0,0 1 1,-1 0-1,1 0 0,0 0 1,0 0-1,-1 0 1,1 0-1,0 0 0,0 0 1,0 0-1,-1 0 0,1 0 1,0 0-1,0 0 0,0 0 1,-1 0-1,1 0 0,0 0 1,0 0-1,-1 1 0,1-1 1,0 0-1,0 0 0,0 0-1,-2 2 7,0-1-1,1 1 0,-1 0 0,1 0 0,-1 0 0,1-1 0,0 1 1,0 1-1,0-1 0,0 0 0,0 0 0,0 0 0,1 0 1,-1 1-1,1-1 0,-1 1-6,-2 9 19,-2 4-15,1 1-1,1 0 1,0 0 0,1 1 0,1-1 0,0 0 0,2 1-1,0-1 1,0 1 0,2-1 0,0 0 0,1 0 0,1-1 0,1 1-1,0-1 1,1 0 0,4 8-4,-8-19 0,0-1-1,1 1 1,-1-1 0,1 0 0,-1 0-1,1 0 1,0 0 0,1-1-1,-1 1 1,1-1 0,-1 0 0,1 0-1,0-1 1,0 0 0,0 1-1,1-2 1,0 1 0,0 0 0,1-2 0,-1 1 0,1-1 0,0 1 0,-1-2 0,1 1 1,-1-1-1,1 0 0,-1 0 0,0-1 0,1 0 0,-1 0 0,0-1 0,5-2 0,7-4 5,-1-2 0,0 0 1,-1-1-1,0-1 0,-1 0 0,0-1 0,-2-1 0,1 0 1,-2-1-1,0 0 0,7-13-5,3-8 7,-2-1 1,-1-1 0,-2-1-1,-2 0 1,0-5-8,-9 22 5,-1-1 0,-1 1 1,-1-1-1,0 0 0,-2 0 0,-1 1 1,-2-14-6,-6-32 57,-15-60-57,13 74 43,4 21 10,4 17 20,-1 1 0,0-1 0,-1 1 0,-1 0-1,0 0 1,-2 0 0,0 1 0,-1-2-73,8 16 11,-1 0 0,1 0 0,-1 0-1,1 0 1,-1 0 0,0 0 0,0 0 0,0 0-1,1 0 1,-1 0 0,0 1 0,0-1-1,0 0 1,0 0 0,0 1 0,0-1 0,0 1-1,-1-1 1,1 1 0,0-1 0,0 1-1,0 0 1,-1-1-11,1 2 4,0-1-1,0 1 1,0-1 0,0 1-1,0-1 1,0 1-1,0-1 1,0 1 0,1 0-1,-1 0 1,0-1 0,1 1-1,-1 0 1,0 0-1,1 0 1,-1 0 0,1 0-1,-1 0 1,1 0-1,-1 0 1,1 0-4,-4 9-2,1 1 1,0 0-1,1-1 1,-1 9 1,-1 11-5,1 0 0,2 1 1,1-1-1,1 1 0,1-1 1,2 1-1,1-1 0,9 27 5,53 136 15,-4-14-52,-40-105-41,54 160-1190,-71-216 882,2-1 0,0 0 0,8 11 386,-3-10-341,1 0 0,11 11 341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2.5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1 783 5001,'1'12'578,"1"1"-1,1-1 1,0 0 0,0 0-1,4 6-577,8 31-51,13 77 126,-1 32-75,-19-95 30,-3 0-1,-3 0 1,-4 35-30,1-91 17,1 0 0,-1 0 0,0 0 0,-1 0 0,0 0 0,0 0 0,0 0 0,-3 4-17,5-10 28,0-1 0,-1 1 0,1 0 0,0-1 1,0 1-1,-1 0 0,1-1 0,0 1 0,-1-1 0,1 1 0,-1 0 1,1-1-1,-1 1 0,1-1 0,-1 1 0,1-1 0,-1 0 1,0 1-1,1-1 0,-1 0 0,1 1 0,-1-1 0,0 0 1,0 1-1,1-1 0,-1 0 0,0 0 0,1 0 0,-1 0 1,0 0-1,1 0 0,-1 0 0,0 0 0,0 0 0,1 0 0,-1 0 1,0 0-1,1-1 0,-1 1 0,0 0 0,1 0 0,-1-1 1,0 1-1,1-1 0,-1 1 0,1 0 0,-1-1 0,0 1 1,1-1-1,-1 1 0,1-1-28,-3-2 107,0-1 1,1 1-1,0 0 0,0-1 1,0 1-1,0-1 1,0 0-1,-1-3-107,-2-11 65,1 0 1,1 0-1,1-1 1,0 1-1,1-1 0,1-12-65,5-37-12,4-15 12,-5 51 16,6-63-31,19-128-78,-21 178 40,1 1 0,3 0 0,15-36 53,-23 72-10,0-1 0,0 1-1,0 0 1,1 0-1,1 0 1,-1 1 0,1-1-1,0 2 1,1-1 0,0 1-1,0-1 1,0 2-1,7-4 11,-8 5-23,1 0 0,-1 1 0,1 0 0,0 1-1,0 0 1,0 0 0,0 0 0,1 1-1,-1 0 1,0 0 0,1 1 0,-1 0 0,0 0-1,1 1 1,-1 0 0,0 0 0,1 1 23,-5-1-33,0-1 0,0 1 0,0 0 0,0 0 0,0 1 0,0-1 0,-1 0 0,1 1 0,-1 0 0,1 0-1,-1 0 1,1 0 0,-1 0 0,1 1 33,-2-1-30,1 0 0,-1 0-1,0 1 1,0-1-1,0 0 1,-1 0-1,1 0 1,0 1 0,-1-1-1,0 0 1,1 1-1,-1-1 1,0 0-1,0 1 1,0-1 0,0 0-1,-1 1 1,1-1-1,-1 0 1,0 2 30,-2 5-47,-1-1 0,0 1 0,0 0-1,-1-1 1,0 0 0,0 0 0,-1-1 0,0 1 0,0-1 0,-1 0-1,-2 1 48,-16 14-45,0-2-1,-19 12 46,19-16 129,0-1-1,0-1 0,-2-1 1,1-1-1,-22 5-128,42-13 551,13-2-364,14 0-109,40-4-18,0-3 0,0-3 0,26-8-60,178-47-62,-261 61 59,2 1-1,41-12-204,24-10 208,-60 19-55,0 0 0,0-1 0,-1-1 0,0 1 0,0-2 0,0 1 0,-1-2 0,8-7 55,-15 13-17,0 0 0,0-1 0,0 1 0,0-1 0,0 1 1,-1-1-1,1 0 0,-1 1 0,0-1 0,0 0 0,0 0 1,0 0-1,-1 0 0,1 0 0,-1 0 0,1-1 0,-1 1 1,0 0-1,-1 0 0,1 0 0,0 0 0,-1 0 0,0 0 1,1 0-1,-1 0 0,-1-2 17,-1 0-23,1 0 0,-1 0 0,0 0 0,-1 0 0,1 1 0,-1-1-1,0 1 1,0 0 0,0 0 0,0 0 0,-1 1 0,1 0 0,-4-2 23,-4-1 57,0 0 0,0 1 1,0 0-1,-1 1 0,1 0 0,-1 1 0,-5 0-57,9 2 48,1 0-1,-1 0 0,0 1 0,0 0 1,1 0-1,-1 1 0,0 0 1,1 1-1,-1 0 0,1 0 0,-5 3-47,10-4 11,0 0 0,0 1 0,0 0 0,0 0-1,1 0 1,-1 0 0,1 0 0,-1 1 0,1-1-1,0 1 1,0-1 0,0 1 0,0 0 0,0 0-1,0 0 1,1 0 0,0 0 0,-1 0 0,1 0-1,0 1 1,1-1 0,-1 0 0,1 0 0,-1 1-1,1 1-10,0 1 3,0 0 0,1 1-1,-1-1 1,1 0 0,1 1-1,-1-1 1,1 0-1,0 0 1,0 0 0,1 0-1,0 0 1,0-1-1,1 2-2,6 7 2,1-1 1,0-1-1,1 0 0,0 0 0,0-1 0,2-1 0,-1 0 0,14 7-2,-5-4 2,1-2 1,1 0 0,0-1-1,0-1 1,12 2-3,-19-7 2,1-1-1,-1 0 1,1-2 0,0 0 0,0-1-1,0 0 1,0-2 0,-1 0 0,1-1-1,-1 0 1,8-4-2,-12 3 1,-1 0 0,1-1 0,-1-1 0,0 0 0,0 0 0,0-1 0,-1-1 0,0 0 0,-1-1-1,0 0 1,0 0 0,-1-1 0,0 0 0,0-1 0,-1 0-1,-6 8 6,0-1 0,0 1-1,0-1 1,-1 0 0,0 0-1,1 0 1,-1 0 0,-1 1-1,1-1 1,0 0 0,-1-1 0,0 1-1,0 0 1,0 0 0,-1 0-1,1 0 1,-1 0 0,0 0 0,0 0-1,0 1 1,0-1 0,-1 0-1,0 0 1,0 1 0,0-1 0,0 1-1,0 0 1,-1 0 0,1-1-1,-1 1 1,-3-2-6,0-1 55,-1-1 0,0 1 0,-1 1 1,0-1-1,0 1 0,0 0 0,0 1 0,-1 0 0,1 1 0,-1-1 0,0 2 1,0-1-1,-2 1-55,11 2 2,1 0 1,-1 0 0,0 1 0,1-1-1,-1 0 1,0 0 0,0 1 0,0-1-1,1 0 1,-1 0 0,0 1-1,0-1 1,0 0 0,0 1 0,1-1-1,-1 0 1,0 0 0,0 1 0,0-1-1,0 0 1,0 1 0,0-1 0,0 0-1,0 1 1,0-1 0,0 1 0,0-1-1,0 0 1,0 1 0,0-1-1,0 0 1,0 0 0,-1 1 0,1-1-1,0 0 1,0 1 0,0-1 0,0 0-1,-1 1 1,1-1 0,0 0 0,0 0-1,-1 1 1,1-1 0,0 0 0,0 0-1,-1 0 1,1 0 0,0 1-1,-1-1 1,1 0 0,0 0 0,0 0-1,-1 0 1,1 0 0,0 0 0,-1 0-3,58 6-50,46-1 50,33 2 7,-118-6-5,1 1-1,-1 1 1,0 1 0,0 0-1,-1 2 1,7 2-2,-20-6-1,0-1 1,0 1-1,-1 0 1,1 1-1,0-1 1,-1 1-1,0-1 1,1 1 0,-1 0-1,0 0 1,0 0-1,-1 1 1,1-1-1,-1 1 1,0 0-1,0-1 1,0 1-1,0 0 1,-1 0-1,1 0 1,-1 0-1,0 0 1,0 1-1,-1-1 1,1 0-1,-1 0 1,0 1-1,0-1 1,-1 4 0,-12 62-10,9-54 13,1 0-1,0 0 1,1 0-1,1 0 1,1 7-3,0-18 2,0 0 0,1 0 0,0 0 0,0 0 0,1 0 0,-1 0 0,1 0 0,0 0 0,0-1 0,1 1 0,-1-1 0,1 1 0,0-1 0,0 0 0,1 0 0,-1-1 0,1 1 0,0-1 0,1 2-2,2 0 1,0 0 0,0-1 0,0 1 0,1-1 0,-1-1-1,1 0 1,0 0 0,0 0 0,0-1 0,0 0 0,1 0-1,-1-1 1,4 0-1,1-1-5,0-1-1,-1 0 1,1 0-1,0-1 0,-1-1 1,1 0-1,-1-1 1,5-2 5,18-10-34,0-1-1,-2-2 1,0-1 0,-1-2 0,12-12 34,-11 9-48,-1-1-1,-1-2 1,7-9 48,-29 27-15,-1 0 0,1-1 1,-2 0-1,1 0 0,-2 0 1,1-1-1,-2 0 0,1-1 1,-2 1-1,0-1 1,0 0-1,-1-3 15,0-4-36,-1 0 0,-2 0 0,0 0 0,-1 0 0,-1 0 0,-2-10 36,-7-24-154,-14-38 154,24 89 1,-17-60 78,-6-5-79,15 47 79,0 0 0,-2 1-1,0 1 1,-1-1 0,-2 0-79,10 15 38,1 1 0,-1-1 0,0 1 0,0 0 0,0 0-1,0 1 1,-5-3-38,8 5 6,0 0-1,0 1 0,-1-1 0,1 1 0,0-1 0,0 1 0,0-1 1,-1 1-1,1 0 0,0 0 0,-1 0 0,1-1 0,0 1 1,0 0-1,-1 1 0,1-1 0,0 0 0,-1 0 0,1 0 1,0 1-1,0-1 0,-1 1 0,1-1 0,0 1 0,0-1 0,0 1 1,0 0-1,0 0 0,0-1 0,0 1 0,0 0 0,0 0 1,0 0-1,0 0 0,1 0 0,-1 0 0,0 0 0,0 1-5,-3 5 5,0 1-1,1 0 1,0 0-1,0 0 1,0 0-1,1 0 1,1 0-1,-1 1 1,1 5-5,-1 9 6,1 1 1,3 21-7,0-20 1,2 0 0,1 0 0,0-1 0,10 24-1,11 21 12,4 1-12,-11-31-4,-3 1 1,-1 0-1,-2 1 1,-2 1-1,0 10 4,0 59-1,-6 2-1,-7 83 2,1-144-50,1-43 33,-3 40-377,2-46 277,1 0-1,-1 0 0,0 1 1,0-1-1,0 0 1,-1 0-1,1 0 1,-1-1-1,0 1 1,1 0-1,-1 0 0,0-1 1,-2 2 117,-14 7-572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4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1 792 6177,'46'-13'1070,"2"1"0,-1 3-1070,21-5-107,54-12-1456,108-8 1563,-211 33-159,102-14-1269,-117 14 1284,-9 1 240,-14 5 557,12-2-477,0 1-1,1 0 0,-1 0 0,1 1 1,-1 0-1,2 0 0,-1 0 1,0 1-1,1 0 0,0 0 0,1 0 1,-1 0-1,1 1 0,0 0 1,-2 6-176,4-8 31,0 1 0,0 0 1,1 0-1,-1 0 1,1 0-1,1 1 1,-1-1-1,1 0 0,0 0 1,1 0-1,-1 0 1,1 1-1,0-1 1,1 0-1,0 0 1,0-1-1,0 1 0,0 0 1,1-1-1,2 4-31,4 6 55,1-1-1,0 1 0,1-2 1,1 0-1,0 0 0,5 3-54,-9-9 21,0-1-1,1 1 0,-1-1 1,1-1-1,1 0 0,-1 0 0,1-1 1,-1 0-1,1 0 0,0-1 1,1 0-21,-7-2 0,-1-1 1,1 0-1,-1 1 1,0-1 0,1 0-1,-1 0 1,1-1-1,-1 1 1,0-1 0,1 0-1,-1 1 1,0-2-1,1 1 1,-1 0 0,0-1-1,0 1 1,0-1-1,0 0 1,-1 0-1,1 0 1,0 0 0,-1 0-1,1-1 1,-1 1-1,0-1 1,0 0 0,0 0-1,0 0 1,0 1-1,-1-2 1,1 1 0,-1 0-1,0-1 0,5-13-84,-1 0 0,0-1 0,-2 0 0,0 0 0,0-15 84,0 10-134,10-93-58,-13 127 203,2-1-1,0 1 1,0 0 0,1 0-1,0-1 1,1 1 0,0-1 0,0 0-1,1-1 1,1 1 0,0-1 0,0 0-1,0 0 1,1 0 0,1-1-1,-1 0 1,1-1 0,1 0 0,0 0-1,-1-1 1,2 0 0,0 0-11,-1 0 0,0-2 1,1 1-1,-1-1 0,1-1 1,0 1-1,0-2 1,0 0-1,0 0 1,0 0-1,1-1 0,0-1 0,-3 0 2,0 0-1,0-1 1,-1 0 0,1-1-1,0 0 1,-1 0-1,1 0 1,-1-1-1,0 0 1,0-1 0,0 1-1,0-1 1,-1-1-1,1 1 1,0-2-2,-1 1-8,-1-1 0,1 1 1,-2-1-1,1 0 0,0 0 1,-1 0-1,-1-1 0,1 0 0,-1 1 1,0-1-1,0 0 0,-1-1 0,0 1 1,0 0-1,-1-1 0,0 1 0,0-1 1,0 1-1,-1-1 0,-1 1 1,1-1-1,-1 0 8,-1-4-2,0 1 0,0 0 0,-2-1 0,1 1 0,-1 1 0,-1-1 0,1 0-1,-2 1 1,0 0 0,0 0 0,-1 1 0,0 0 0,0 0 0,-2 0 2,51 30 198,-30-14-198,12 7 2,0 1-1,-1 1 1,18 17-2,-35-27 0,0 0 0,-1 0 1,1 0-1,-1 0 0,0 1 0,-1 0 1,0 0-1,0 0 0,0 1 1,-1-1-1,0 1 0,-1 0 0,1 0 1,-1 0-1,0 7 0,-2 1-1,0-1 0,-1 1 0,-1-1 0,0 1 0,-1-1 0,-4 11 1,3-10 0,0 0 0,1 0-1,1 1 1,1-1 0,0 8 0,1-21 2,0 0-1,1 0 1,-1 0 0,1 0-1,-1 0 1,1 0-1,0 0 1,0 0-1,0 0 1,1 0 0,-1-1-1,1 1 1,0 0-1,-1-1 1,1 1-1,0-1 1,1 0 0,-1 0-1,0 0 1,0 0-1,1 0 1,0 0-1,-1 0 1,1-1 0,0 1-1,0-1 1,2 1-2,1 0 6,0-1 0,1 0 0,-1 0 1,1 0-1,-1-1 0,1 1 1,-1-2-1,1 1 0,-1-1 0,1 0 1,-1 0-1,0-1 0,2 0-6,7-4 10,0 0-1,-1-1 1,0 0-1,0-1 1,-1-1-1,0 0 1,2-2-10,23-22 20,23-23-20,-30 24-17,-1-1-1,-1-1 1,-2-1 0,-1-2-1,15-29 18,-31 45-15,-1-1 0,0-1-1,-2 0 1,-1 0 0,0 0-1,-2-1 1,-1 1 0,-1-1-1,0 0 1,-2-7 15,-4-40-3,-2 1-1,-13-53 4,7 52 735,-13-33-735,10 63 491,15 41-482,-1-1 0,1 0 0,0 1 0,0-1 0,-1 1 0,1-1 0,0 1-1,-1-1 1,1 1 0,-1-1 0,1 1 0,-1 0 0,1-1 0,0 1 0,-1 0 0,1-1 0,-1 1 0,0 0 0,1-1 0,-1 1 0,1 0 0,-1 0 0,1 0 0,-1 0 0,0 0 0,1-1 0,-1 1 0,1 0 0,-1 0-1,0 0 1,1 0 0,-1 1 0,1-1 0,-1 0 0,0 0 0,1 0 0,-1 0 0,1 1 0,-1-1 0,1 0 0,-1 0 0,1 1 0,-1-1 0,1 1 0,-1-1 0,1 0 0,-1 1 0,1-1 0,0 1 0,-1-1-1,1 1 1,0-1 0,-1 1 0,1-1 0,0 1 0,-1 0-9,-3 8 6,0 0-1,0 1 0,1 0 0,0-1 0,0 1 1,0 10-6,-6 66 1,7-66 4,1 26-5,1 0 0,2 0 0,3-1 0,1 1 0,3-1 0,1-1 0,2 1 0,2-2 0,10 20 0,-16-44-2,28 74 4,4-2 0,23 35-2,-55-113-9,-1 0 0,2-1 0,0 0 0,0 0 0,1-1 0,0 0 0,7 4 9,-13-11-14,1-1-1,0 0 1,-1 0 0,1 0 0,0-1 0,1 0 0,-1 0 0,0 0 0,1 0 0,-1-1-1,1 0 1,-1 0 0,1-1 0,-1 1 0,1-1 0,-1 0 0,1-1 0,0 1-1,-1-1 1,1 0 0,2-2 14,6-1-111,0-2 0,0 0-1,0-1 1,0 0 0,-1-1 0,-1-1-1,1 0 1,-1 0 0,-1-1 0,0-1-1,0 0 1,-1 0 0,0-3 111,7-8-291,-1 0 0,-1-2 0,-1 0 1,-1-1-1,-1 0 0,7-24 291,-14 34-46,0 0-1,-2-1 1,1 0 0,-2 0-1,0 0 1,-1-2 46,-1 9 248,0-1 0,-1 1 0,0-1 0,0 1 0,-1 0 0,-1 0 0,1 0 0,-1 0 0,-1 0 0,-4-7-248,8 15 29,0 1-1,-1 0 1,1-1 0,0 1 0,-1-1 0,1 1 0,0-1 0,-1 1-1,1-1 1,0 1 0,0-1 0,0 1 0,0-1 0,-1 0-1,1 1 1,0-1 0,0 1 0,0-1 0,0 1 0,0-1 0,0 1-1,0-1 1,1 0 0,-1 1 0,0-1 0,0 1 0,0-1 0,0 1-1,1-1 1,-1 1 0,0-1 0,1 1 0,-1-1 0,0 1 0,1 0-1,-1-1 1,0 1 0,1-1 0,-1 1 0,1 0 0,-1-1 0,1 1-1,-1 0 1,1 0 0,-1-1-29,32-2 26,-10 2 62,107-17-78,93-13-416,160 0 406,-349 30-132,-31 0 96,-7 1 19,-52 3 82,27 2-7,1 1-1,-1 1 1,1 2-1,-11 6-57,24-9 23,0 1-1,1 1 0,0 1 0,1 0 0,0 1 1,0 0-1,1 1 0,-9 10-22,18-17 5,0 0-1,1 1 1,-1-1-1,1 1 1,0 0-1,0 0 1,1 0-1,0 1 1,0-1 0,0 1-1,0-1 1,1 1-1,0-1 1,0 1-1,0 4-4,1-6 2,0 0 0,1 0 0,-1 0 0,1-1 0,0 1 0,0 0 0,0 0 0,1 0-1,-1-1 1,1 1 0,0-1 0,0 1 0,0-1 0,0 0 0,1 0 0,-1 0 0,1 0-1,0 0 1,0 0 0,0-1 0,0 1 0,0-1 0,2 1-2,5 2-1,0 0 1,0-1-1,0 0 1,0 0-1,1-1 1,0-1-1,-1 1 1,1-2-1,0 0 1,0 0-1,0-1 1,0 0-1,0-1 1,0 0-1,0-1 1,7-2 0,0 0-40,0-1 1,0-1 0,-1-1 0,0 0 0,0-2 0,0 0 0,-1 0 0,-1-1 0,5-5 39,-16 12-38,0 0 0,0-1 0,0 0 1,0 0-1,-1 0 0,1 0 0,-1-1 0,0 1 1,0-1-1,-1 0 0,1 0 0,-1 0 0,0 0 0,0 0 1,-1 0-1,0-1 0,0 1 0,0 0 0,0-1 0,-1 1 1,0-1-1,0 1 0,0-1 0,-1 1 0,-1-5 38,2 9 2,0-1-1,0 1 0,-1 0 0,1 0 1,-1-1-1,1 1 0,-1 0 1,1 0-1,-1 0 0,0 0 0,1 0 1,-1-1-1,0 1 0,0 0-1,0 1 5,1-1-1,-1 1 1,1 0-1,0 0 0,-1 0 1,1-1-1,-1 1 1,1 0-1,-1 0 1,1 0-1,0 0 1,-1 0-1,1 0 1,-1 0-1,1 0 0,-1 0 1,1 0-1,-1 0 1,1 0-1,-1 0 1,1 0-1,0 1 1,-1-1-1,1 0 0,-1 0 1,1 1-5,-2 0 16,0 0 0,0 1 0,1 0 1,-1-1-1,1 1 0,-1 0 0,1 0 0,0-1 1,0 1-1,0 0 0,0 0 0,0 1 0,0-1 0,0 1-16,-1 3 10,1-1 0,0 1 0,0-1 0,0 1 0,1-1-1,-1 1 1,2-1 0,-1 1 0,0 0 0,1-1-1,0 1 1,1-1 0,-1 0 0,2 4-10,1 1 9,2 0 0,-1 0 0,1 0 0,0-1 1,1 1-1,0-2 0,1 2-9,5 4 8,0 0 0,1-1 0,0 0 0,1-1 0,1 0 0,0-2 0,0 1 0,1-2 0,13 5-8,-23-10 2,1-2 0,0 1 1,0-1-1,0 0 0,0 0 1,0-1-1,0 0 0,1-1 1,-1 0-1,0 0 0,0-1 1,1 0-1,-1 0 0,0-1 1,0 0-1,0 0 0,-1-1 1,1 0-1,0 0 0,-1-1 1,0 0-1,0-1 0,5-3-2,-4 2 6,-1 0 0,-1 0 0,1-1 0,-1 1 1,0-1-1,-1-1 0,0 1 0,0-1 0,0 0 0,-1 0 0,0 0 0,-1-1 0,0 1 0,2-6-6,-2-2 3,-1 0 0,0 1 0,-1-1 0,-1 0 0,0 0-1,-1 1 1,-1-1 0,-1-7-3,-53-338 170,51 337-54,0-1 0,-1 1 0,-8-16-116,14 38 15,-1 0 0,0 0 0,0 0 0,0 1-1,0-1 1,0 0 0,0 0 0,0 1 0,0-1 0,-2 0-15,3 2 3,0-1 0,-1 1 0,1 0 0,0 0-1,-1 0 1,1 0 0,0 0 0,-1-1 0,1 1-1,0 0 1,-1 0 0,1 0 0,0 0 0,0 0-1,-1 0 1,1 0 0,0 0 0,-1 0 0,1 0-1,0 0 1,-1 0 0,1 1 0,0-1 0,-1 0-1,1 0 1,0 0 0,-1 0 0,1 0 0,0 1-1,0-1 1,-1 0 0,1 0 0,0 0 0,-1 1-3,-1 2 3,0 0 1,1 0 0,-1 1 0,0-1-1,1 1 1,0-1 0,0 1 0,0-1-1,0 4-3,-3 11-4,1 0-1,1 0 1,1 0 0,0 0-1,2 0 1,0 1-1,1-1 1,0 0-1,3 5 5,2 5 8,2-1 0,1 0 0,0 0-1,2-1 1,11 16-8,10 15 4,9 18-4,-2 1 0,6 26 0,-31-66-50,3 10-8,2 11 58,-16-42-204,0-1 0,-1 1-1,-1-1 1,0 1 0,-1 0-1,0 3 205,-6 14-1076,5-31 1039,-1 0-1,1-1 1,-1 1-1,1 0 1,-1 0-1,1-1 1,-1 1-1,1 0 1,-1-1-1,0 1 1,1-1-1,-1 1 1,0-1-1,1 1 1,-1-1-1,0 0 1,0 1 37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4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7338,'10'-6'263,"1"2"1,-1 0 0,1 0 0,0 1 0,0 0-1,0 1 1,1 0 0,6 0-264,15-3-53,170-22-1114,-152 23 485,0 2 0,1 3 1,0 2 681,-42-2-154,-6-1 84,0 0 1,-1 0-1,1 0 1,0 1-1,0-1 1,0 1-1,-1 0 0,1 0 1,0 0-1,-1 1 1,1-1-1,-1 1 0,0 0 1,1 0-1,-1 0 1,2 2 69,-5-3 8,1 1 1,0-1 0,-1 0-1,1 1 1,0-1 0,-1 0-1,0 1 1,1-1-1,-1 0 1,0 1 0,0-1-1,0 1 1,0-1 0,0 1-1,0-1 1,0 0-1,0 1 1,-1-1 0,1 1-1,0-1 1,-1 0 0,1 1-1,-1-1 1,0 0 0,1 1-1,-1-1 1,0 1-9,-29 38 1290,16-23-619,12-13-570,-1 1 1,1-1-1,0 1 1,0 0 0,1 0-1,-1 0 1,1-1 0,0 1-1,0 0 1,1 0 0,-1 1-1,1-1 1,0 0 0,1 0-1,-1 0 1,1 0 0,0 0-1,0 0 1,1 0 0,-1-1-1,1 1 1,0 0 0,0-1-1,3 4-101,-3-4 9,1 1 0,1-1 0,-1 1-1,1-1 1,-1 0 0,1 0 0,1-1 0,-1 1 0,0-1-1,1 0 1,-1 0 0,1 0 0,0-1 0,0 0 0,0 0-1,0 0 1,1 0 0,-1-1 0,0 0 0,1 0 0,-1 0-1,5-1-8,-1 0-125,0-1-1,0 0 1,0-1-1,0 0 1,-1 0-1,1-1 1,-1 0-1,1 0 1,5-4 125,33-24-420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5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 5081,'-4'2'222,"0"1"0,0 0 0,0 0 0,1 0-1,-1 0 1,1 1 0,0-1 0,0 1 0,1 0 0,-1 0 0,1 0 0,-1 0-1,1 0 1,1 1 0,-1-1 0,1 1 0,-1-1 0,1 1-222,-4 17 92,1-1 0,1 1 0,1 8-92,-1-7 99,1 10-96,0 0 0,2 0 0,1 0 0,2 0 0,3 11-3,-1-21-3,0-1 1,1 0-1,1 0 0,1 0 0,1-1 1,1 0-1,1-1 0,2 2 3,-8-13-2,1-1 0,0-1-1,0 1 1,1-1 0,0 0-1,0-1 1,0 0 0,8 5 2,-12-9-1,0 0 1,0 0 0,0-1 0,1 1-1,-1-1 1,0 0 0,0 0 0,1 0-1,-1-1 1,1 1 0,-1-1 0,1 1-1,-1-1 1,1 0 0,-1-1 0,0 1-1,1-1 1,-1 1 0,1-1 0,-1 0-1,0 0 1,1-1 0,-1 1 0,0-1-1,0 1 1,0-1 0,5-4-3,0 0-1,-1 0 1,1-1 0,-1 0 0,-1 0-1,0 0 1,4-6 3,35-59-130,-31 48 56,31-57-559,26-69 633,-71 150 5,0-1 1,0 1 0,0-1-1,1 1 1,-1-1 0,0 1-1,0-1 1,0 1 0,1 0-1,-1-1 1,0 1 0,0-1-1,1 1 1,-1 0 0,0-1-1,1 1 1,-1 0 0,1 0-1,-1-1 1,0 1 0,1 0-1,-1 0 1,1-1 0,0 1-6,4 8 110,1 27 9,-5-27-116,-1-4 4,6 32 128,8 29-135,-11-55 7,0 0-1,1 0 0,0 0 0,0 0 0,1-1 0,1 0 0,-1 0 0,5 4-6,-9-11 3,0 0 0,1-1-1,-1 1 1,0-1 0,1 1 0,0-1 0,-1 1 0,1-1 0,0 0 0,0 0 0,0 1 0,0-2 0,0 1 0,0 0 0,0 0 0,0-1 0,0 1 0,0-1 0,0 1 0,0-1 0,1 0 0,-1 0 0,0 0 0,0 0 0,0 0 0,0 0 0,0-1-1,1 1 1,-1-1 0,0 0 0,0 1 0,0-1 0,0 0 0,0 0 0,1-1-3,6-5 25,1 0 0,-1-1 0,-1 0 0,1-1 0,-2 0 0,4-3-25,10-12 16,-13 15-10,23-23 24,21-15-30,-41 38 1,1 0-1,0 1 1,0 1 0,1-1-1,0 2 1,12-5-1,-21 10-1,0-1 1,0 1-1,0 0 1,-1 0-1,1 1 1,0-1-1,0 1 1,0 0-1,0 0 0,0 0 1,0 0-1,0 1 1,0-1-1,0 1 1,0 0-1,0 0 1,-1 1-1,1-1 0,0 1 1,-1 0-1,1 0 1,1 1 0,0 1-2,-1 1 1,1 0 0,-1-1-1,1 2 1,-1-1-1,-1 0 1,1 1-1,-1 0 1,0-1 0,0 1-1,-1 1 1,0-1-1,1 1 2,6 27 7,-1 0 0,-2 1-1,-2-1 1,1 19-7,-3-44 73,3-12 6,6-17 56,-8 14-106,15-28 40,3 1-1,1 1 1,12-13-69,-23 31 15,1 1 1,0 0-1,1 1 0,0 0 0,1 1 1,0 1-1,1 0 0,9-4-15,-16 10-6,0 1 0,0 0 1,0 1-1,0 0 0,0 0 0,1 0 0,-1 1 0,1 1 0,-1-1 1,1 1-1,-1 1 0,1 0 0,-1 0 0,0 0 0,1 1 0,-1 0 1,0 1-1,6 2 6,4 4-43,-1 0 1,0 1-1,0 0 1,-1 1-1,0 1 1,-1 1-1,4 5 43,36 36-229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5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94 506 1176,'7'-57'337,"-2"12"1134,0-30-1471,-5 58 578,-1 1-1,-1 0 0,0 0 0,-1 0 1,0 1-1,-4-10-577,-11-32 1430,7 19-301,-12-26-1129,22 61 26,-1 0 0,1-1 0,-1 1 0,0 0-1,0-1 1,0 1 0,0 0 0,0 0 0,-1 1 0,0-1-1,1 0 1,-1 1 0,0 0 0,0 0 0,0-1 0,-1 1-26,3 2 65,1 0-26,0 0-29,0 2-10,0 0-1,0 0 0,0 0 1,0 0-1,1 0 0,-1 0 0,0 0 1,1 0-1,0 0 0,-1 0 1,2 2 0,3 13-3,0 1 3,48 213 40,-34-95 4,-12-72-20,3-1 0,3 0 0,11 31-24,-21-84 2,1-2 0,-1 1 1,1 0-1,1-1 0,0 0 0,0 0 1,0 0-1,1-1 0,4 5-2,-6-8 4,0-1-1,1 1 0,0 0 0,-1-1 1,1 0-1,0-1 0,0 1 0,1-1 1,-1 0-1,0 0 0,1 0 0,0-1 1,-1 0-1,1 0 0,0 0 0,-1-1 1,1 0-4,13-1-153,1-1 1,-1-1 0,0-1-1,-1-1 1,1 0 0,-1-2-1,16-7 153,-21 9-190,59-21-316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6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35 507 5481,'-28'-13'2481,"22"1"-1145,6 3-464,32-14-608,15-9-88,31-7-144,14-3-24,15-3-176,5 2-144,6-1-552,-8-1-152,-24 7-216,-20-1-233,-34-3-335,-15 1 1104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8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 5393,'-2'1'120,"0"-1"-1,0 1 0,1 0 1,-1 1-1,0-1 1,0 0-1,1 0 0,-1 1 1,1-1-1,-1 1 1,1-1-1,0 1 1,-1-1-1,1 1 0,0 0 1,0 0-1,0 0 1,0 0-1,1 0 0,-1 0 1,0 0-1,1 0 1,-1 0-1,1 1-119,-2 8 105,1 0 1,1 0-1,-1 0 1,2 4-106,0 6 0,2 0 1,0 0-1,1 0 1,1 0 0,1-1-1,1 1 1,7 13-1,0-3-325,3-1 0,0 0-1,2-1 1,12 13 325,0-4-498,-17-22 256,-1 1 0,0 1 1,-1 0-1,4 10 242,-15-26 39,0 0 0,0 0 0,0 0 0,-1 1 1,1-1-1,-1 0 0,1 1 0,-1-1 0,0 0 1,0 1-1,0-1 0,0 1 0,0-1 0,-1 0 1,1 1-1,-1-1 0,0 0 0,1 0 0,-1 1 0,0-1 1,0 0-1,0 0 0,-1 0 0,1 0 0,0 0 1,-1 0-1,0-1 0,1 1 0,-1 0 0,0-1 1,0 1-1,1-1 0,-1 1 0,-1-1-39,-7 5 231,0 1 0,-1-2 0,0 0 0,0 0 0,-11 2-231,13-3 72,1-2 1,-2 1-1,1-1 0,0 0 1,-6-1-73,13 0-25,0-1-1,1 0 1,-1 0 0,0 0 0,1 0-1,-1-1 1,0 1 0,1 0 0,-1-1-1,0 1 1,1-1 0,-1 1 0,1-1-1,-1 0 1,1 0 0,-1 0 0,1 0-1,0 0 1,-1 0 0,1 0 0,0 0 0,0 0-1,0-1 1,0 1 0,0 0 0,0-1-1,0 1 1,0-1 0,1 1 0,-1-1-1,0 1 1,1-1 0,-1 1 0,1-2 25,-2-6-309,1-1 0,1 1-1,0 0 1,0-1 0,0 1 0,2-1 0,-1 1 0,1 0 0,0 0 0,1 0 0,0 0 0,0 0-1,3-3 310,21-51-778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7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59 2104,'-18'-48'1434,"18"47"-1387,0 1-1,0-1 1,-1 1-1,1-1 1,0 1-1,0-1 1,-1 1 0,1-1-1,0 1 1,0-1-1,-1 1 1,1-1-1,-1 1 1,1 0 0,0-1-1,-1 1 1,1 0-1,-1-1 1,1 1-1,-1 0 1,1-1-1,-1 1 1,1 0 0,-1 0-1,1 0 1,-1 0-1,1 0 1,-1-1-1,0 1 1,1 0-1,-1 0 1,1 0 0,-1 0-1,1 0 1,-1 1-1,1-1 1,-1 0-1,0 0 1,1 0 0,-1 1-47,0-1 32,0 1 1,0 0-1,0 0 1,1 0-1,-1 0 1,0 0-1,0 0 1,1 0-1,-1 0 1,1 0-1,-1 0 1,1 0-1,-1 0 1,1 0-1,0 0 1,0 1-1,-1-1 1,1 0-1,0 0 1,0 1-33,0 50 239,2 0 1,5 26-240,-1-18 169,23 323 276,-8-432 1185,-14 35-1597,0-1 1,1 1-1,0 1 1,1-1-1,0 1 0,1 1 1,1 0-1,0 0 1,1 1-1,4-3-33,-9 8 15,0 1-1,1 0 0,-1 1 1,1-1-1,0 1 0,0 1 1,1-1-1,-1 2 0,1-1 1,-1 1-1,1 0 0,0 1 1,0 0-1,0 0 0,0 1 1,-1 0-1,1 1 0,0 0 1,6 1-15,28 9 269,29 13-269,-44-13 37,1-2-1,-1-1 1,1-1 0,1-1 0,6-1-37,-15-4 11,0 0 1,1-2-1,-1 0 0,0-2 0,1 0 1,-1-1-1,8-3-11,-15 2 7,-1 0 0,0 0 0,0-1 1,0-1-1,-1 0 0,0-1 0,-1 0 0,1-1 0,-1 0 0,-1 0 0,7-9-7,0-2 4,-1 0 0,-1 0 0,5-12-4,-15 23-9,0 1 0,-1-1 0,0 0 0,0 0 0,-1 0 0,0 0 0,-1-1 0,0 1 0,-1-1 0,1-7 9,-2 17-1,0 0 0,0 0 0,0 0 0,0-1 0,0 1 0,1 0 1,-1 0-1,0 0 0,0-1 0,0 1 0,0 0 0,0 0 0,0 0 0,0-1 0,0 1 1,0 0-1,-1 0 0,1 0 0,0-1 0,0 1 0,0 0 0,0 0 0,0 0 0,0-1 0,0 1 1,0 0-1,0 0 0,-1 0 0,1 0 0,0 0 0,0-1 0,0 1 0,0 0 0,0 0 1,-1 0-1,1 0 0,0 0 0,0 0 0,0 0 0,-1 0 0,1 0 0,0-1 0,0 1 1,0 0-1,-1 0 0,1 0 0,0 0 0,0 0 0,0 0 0,-1 0 0,1 0 0,0 0 1,0 0-1,0 1 0,0-1 0,-1 0 0,1 0 0,0 0 0,0 0 0,0 0 0,-1 0 1,1 0-1,0 1 1,-12 10-22,5-2 20,1 0-1,0 0 0,0 1 0,1 0 1,1 0-1,0 1 0,0-1 0,1 1 1,0 0-1,0 2 3,-5 31-14,-2 38 14,8-61 0,-1 3-1,1 1 0,1 0 0,1 0 0,3 21 1,-2-40-1,0 1 1,1 0 0,0 0-1,0 0 1,1-1 0,-1 0-1,2 1 1,2 4 0,-3-7 0,-1 0 0,1-1 0,0 0 0,0 1 0,1-1 0,-1 0 0,1-1 0,0 1-1,-1-1 1,1 1 0,0-1 0,0 0 0,0-1 0,2 2 0,4-1 1,0 0 0,0-1 1,-1 1-1,1-2 0,0 0 0,0 0 0,0 0 1,0-1-1,0-1 0,-1 0 0,1 0 0,5-3-1,7-2 0,-1-1-1,0 0 1,0-2 0,-1-1-1,1-1 1,-3 0-77,-1 0 1,0-1-1,-1 0 0,0-2 1,-1 1-1,0-2 0,-2 0 0,0-1 1,-1-1-1,0 0 77,-3 2-185,-1 0 0,0 0-1,-1-1 1,-1 0 0,-1 0 0,0 0-1,-2-1 1,0 1 0,0-1 0,-2 0-1,0-16 186,-1 30-21,0 0-1,-1 1 0,1-1 1,0 0-1,-1 1 0,0-1 1,0 0-1,0 1 0,0-1 1,-1 1-1,-1-3 22,3 6-1,-1-1 0,1 0 1,-1 1-1,1-1 0,-1 1 1,1-1-1,-1 1 0,1 0 0,-1-1 1,0 1-1,1-1 0,-1 1 1,0 0-1,1 0 0,-1-1 0,0 1 1,1 0-1,-1 0 0,0 0 1,0 0-1,1 0 1,-2 0 5,0 0-1,1 0 1,-1 1-1,1-1 1,-1 1 0,0-1-1,1 1 1,0 0 0,-1 0-1,1-1 1,-1 1-1,1 0 1,-1 1-5,-4 4 23,-1 0 0,1 1 0,0 0 0,0 0 0,1 1 0,0 0 0,0 0 0,1 0 0,0 0 0,0 2-23,-2 2 17,1 0 0,1 0 0,0 0 0,0 1 1,1 0-1,1-1 0,0 1 0,1 0 1,1 0-1,-1 0 0,2 7-17,0-13 6,0 0-1,1 0 1,-1 0-1,1 0 0,0-1 1,1 1-1,0 0 1,0-1-1,0 0 1,1 0-1,0 0 1,0 0-1,0 0 0,1-1 1,0 0-1,0 0 1,0 0-1,1 0 1,0-1-1,0 0 1,4 2-6,2 0 5,1-1 0,-1 0 0,1-1 0,0-1 1,0 0-1,1 0 0,-1-2 0,0 1 0,1-2 1,-1 0-1,1 0 0,-1-1 0,7-2-5,-7 1 5,0 0-1,0-1 0,0-1 1,-1 0-1,0 0 0,1-2 1,-1 1-1,-1-1 0,1-1 1,-1 0-1,0-1 0,-1 0 1,7-7-5,-10 7 4,-1 0 1,0 0 0,-1-1-1,0 1 1,0-1 0,-1 0-1,0 0 1,-1-1 0,0 1 0,0-1-1,-1 0 1,-1 0 0,1 1-1,-1-11-4,0-4 85,-2-1-1,0 1 0,-2 0 0,0 0 0,-4-12-84,5 27 87,0 0 0,-1 0 0,0 0 0,-1 1 0,1-1 0,-3-3-87,4 10 26,1 0-1,-1-1 1,1 1-1,-1 0 1,0 0-1,0 0 1,0 0-1,0 1 1,0-1-1,0 0 1,0 1-1,-1 0 1,1-1-1,-1 1 1,1 0-1,-1 0 1,1 0-1,-1 1 1,1-1-1,-1 1 1,0-1-1,0 1-25,1 0 6,1 0-1,0-1 1,0 1 0,0 0-1,-1 1 1,1-1 0,0 0-1,0 0 1,0 0-1,-1 1 1,1-1 0,0 1-1,0-1 1,0 1-1,0-1 1,0 1 0,0-1-1,0 1 1,0 0-1,0 0 1,0 0 0,0-1-1,1 1 1,-1 0-1,0 0 1,0 0 0,1 0-1,-1 1-5,1-1-2,0 0-1,0 0 1,0 0-1,0 0 0,0 0 1,0 0-1,0 0 1,1 0-1,-1 0 1,0 0-1,1 0 1,-1 0-1,1 0 1,-1-1-1,1 1 0,-1 0 1,1 0-1,0 0 1,-1-1-1,1 1 1,0 0-1,-1-1 1,1 1-1,0-1 1,0 1-1,0-1 0,0 1 1,0-1-1,0 1 1,-1-1-1,1 0 1,0 0-1,0 1 1,0-1-1,0 0 1,1 0 2,15 4-38,1-1 0,-1 0 0,0-1 0,1-1 0,10-1 38,94-9-271,-63 4 47,-40 3 153,2 0-18,0 1 1,-1 0-1,1 1 1,0 2-1,-1 0 1,4 1 88,-22-2 6,0-1 1,0 1 0,0-1 0,0 1 0,0-1-1,-1 1 1,1 0 0,0 0 0,-1 0-1,1 0 1,0 1 0,-1-1 0,1 0-1,-1 0 1,0 1 0,1-1 0,-1 1 0,0 0-1,0-1 1,0 1 0,0 0 0,0-1-1,0 1 1,0 0 0,-1 0 0,1 0-1,-1 0 1,1 0 0,-1 0 0,0 0 0,0 0-1,0 0 1,0 0 0,0 0-7,-1 7 98,-1 0 0,0 1 0,-1-1 0,0-1 0,0 1 0,-4 5-98,7-12 10,-15 30 240,-15 40 150,27-64-379,1 0 0,0 1 0,0 0 0,1-1 0,0 1 0,0 0 0,1 3-21,0-10 2,0-1-1,0 0 0,0 0 0,0 0 0,0 0 0,0 0 1,1 1-1,-1-1 0,0 0 0,1 0 0,-1 0 0,1 0 1,-1 0-1,1 0 0,0 0 0,-1 0 0,1 0 0,0 0 1,0-1-1,-1 1 0,1 0 0,0 0 0,0-1 0,0 1 1,0-1-1,0 1 0,0 0 0,0-1 0,0 0 0,0 1 1,1-1-1,-1 0 0,0 0 0,0 1 0,0-1 0,1 0-1,3 0 5,0 0 1,1-1-1,-1 1 0,0-1 0,1 0 0,-1-1 0,1 0-5,38-13 32,-1-3 0,-1-1 0,18-12-32,-13 7 10,-8 4-6,89-47-83,-106 54-55,0-1-1,-1-1 1,0-1 0,5-7 134,-10 4-102,-16 19 106,0 0-1,0 0 1,0 0 0,0 0 0,0 0 0,0 0 0,0 0 0,0 0 0,0 0 0,0 0 0,0 0 0,-1 0 0,1 0 0,0 0 0,0 0 0,0 0 0,0 0-1,0 0 1,0 0 0,0 0 0,0 0 0,0 0 0,0 0 0,0 0 0,0 0 0,0 0 0,0 0 0,0 0 0,0 0 0,0 0 0,0 0 0,0-1 0,0 1 0,0 0-1,0 0 1,0 0 0,0 0 0,0 0 0,0 0 0,0 0 0,0 0 0,0 0 0,0 0 0,0 0 0,0 0 0,0 0-4,-9 7 189,-12 13 93,15-14-249,0 1 0,1 1 1,0-1-1,0 1 0,0 0 1,1 0-1,1 0 0,-1 1 1,1-1-1,0 1 1,1 0-1,0 0 0,0 2-33,2-8 9,0 1 0,0-1 0,0 0 0,0 1 0,0-1-1,1 1 1,0-1 0,-1 0 0,1 0 0,1 1 0,-1-1 0,0 0-1,1 0 1,-1 0 0,1 0 0,1 1-9,-1-2 15,1 1 0,0 0 0,0-1 0,0 1 0,0-1 0,0 0 0,1 0 0,-1 0 0,1-1 0,-1 1-1,1-1 1,0 0 0,0 0 0,-1 0 0,1 0 0,0-1 0,2 1-15,8 0 56,0-1-1,0 0 0,0-1 1,0-1-1,0 0 0,-1-1 1,1 0-1,12-5-55,22-10 157,38-21-157,-35 15 19,35-16-11,-4 2 39,18-3-47,-98 40 0,-1 1 1,0-1-1,0 1 1,0-1 0,0 1-1,0 0 1,0 0-1,0 0 1,1-1 0,-1 1-1,0 0 1,0 1-1,0-1 1,0 0-1,1 0 0,-2 0 0,1 1 0,-1-1 0,0 0 0,0 0 1,0 1-1,0-1 0,1 0 0,-1 0 0,0 1 0,0-1 0,0 0 0,0 1 0,0-1 0,0 0 0,0 1 0,0-1 0,0 0 0,0 0 0,0 1 0,0-1 0,0 0 0,0 1 0,0-1 0,0 0 0,0 1 0,0-1 0,0 0 0,0 0 0,0 1 0,-1-1 0,1 0 0,0 1 0,-21 29-8,-16 11-1434,-24 21 1442,42-43-350,-63 62-409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26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54 1528,'-1'-2'531,"-1"1"-1,0-1 0,1 0 0,0 0 1,-1 1-1,1-1 0,0 0 1,0 0-1,0 0 0,0-1 0,0 1-530,-1-25 1666,2 24-1756,0 3-453,0 0-168,0 0 278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26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2288,'21'38'1075,"-20"-38"-1038,-1 0 1,1 0-1,-1 1 0,0-1 0,1 0 0,-1 0 0,1 0 0,-1 0 0,0 0 0,1 1 1,-1-1-1,1 0 0,-1 0 0,1 0 0,-1 0 0,0 0 0,1 0 0,-1 0 0,1-1 0,-1 1 1,1 0-1,-1 0 0,0 0 0,1 0 0,-1 0 0,1-1 0,-1 1 0,0 0 0,1 0 0,-1-1 1,0 1-1,1 0 0,-1-1 0,0 1 0,1 0 0,-1-1-37,16-16 1026,-10 10-414,-5 6-556,0 1 0,0-1 0,0 0 0,0 0-1,0 0 1,0 1 0,0-1 0,1 1 0,-1-1 0,0 1-1,0-1 1,1 1 0,-1 0 0,1-1-56,-1 1-1,-12 3-158,4-2 392,8-2 207,27-8-634,-1-2 0,22-12 194,-32 15-149,-15 6-19,1 1 0,0-1 0,-1 1 1,1 0-1,0 0 0,0 0 0,0 0 1,0 1-1,0-1 0,0 1 0,1-1 168,0 1-712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27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1 141 3161,'1'-11'142,"1"0"0,1 0-1,0 0 1,0 0 0,1 0 0,0 0 0,1 1 0,0 0 0,1 0 0,0 1 0,1-1 0,1 0-142,-6 5 661,-5 6-349,-6 8-485,4-4-1499,3-5 1009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27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36 3673,'0'-12'1568,"-2"5"-888,2 1-312,0 4-456,0 0-168,0-1-1296,13-1 1072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8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1 206 2208,'3'-23'671,"1"0"0,1 1 0,0-1-1,4-4-670,0-2 2343,5-30-2343,-8 159 280,-4-79-480,3-14-79,-4-7 242,0 0 0,0-1 1,0 1-1,0-1 0,1 1 0,-1-1 0,0 0 0,-1 0 0,1 1 1,0-1-1,0 0 0,0 0 0,0 0 0,-1 0 0,1 0 0,0 0 37,8-8-176,21-22-576,11-12 332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8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0 110 4145,'2'-4'264,"0"1"1,0 1-1,0-1 1,0 0-1,0 0 1,0 1-1,1-1 0,-1 1 1,1 0-1,0-1 1,0 1-1,0 1 1,0-1-1,0 0 0,2 0-264,11-5-210,-1 1-1,15-3 211,-10 3 333,-5 1-299,8-3-8,1 0-1,0 2 1,1 0 0,-1 2 0,24-1-26,-29 8 276,-28 2 307,-9-2-58,18-3-522,-1 0 0,1 0 0,0 0 0,-1 0 0,1 0 1,0 0-1,-1 0 0,1 0 0,-1 0 0,1 0 0,0 0 0,-1 0 1,1 0-1,0 0 0,-1 0 0,1 0 0,0-1 0,-1 1 0,1 0 0,0 0 1,0 0-1,-1-1 0,1 1 0,0 0 0,0 0 0,-1-1 0,1 1 1,0 0-1,0 0 0,-1-1 0,1 1 0,0-1-3,2-3-1991,-2 2 1297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9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67 3809,'-16'0'2632,"16"0"-1720,24-4-107,12-3-730,-1-2 0,0-1 0,0-2 0,25-12-75,-57 23 14,-5 5-6,-12 10 0,-24 17 2,10-17 0,22-12-11,1 0 0,0 1-1,0 0 1,0 0 0,-4 3 1,9-6-4,-1 0 0,1 0 0,0 0 0,0 0-1,0 0 1,0 0 0,0 0 0,0 0 0,0 0 0,0 0 0,-1 1 0,1-1 0,0 0 0,0 0 0,0 0 0,0 0 0,0 0-1,0 0 1,0 0 0,0 0 0,0 1 0,0-1 0,0 0 0,0 0 0,0 0 0,0 0 0,0 0 0,0 0 0,0 1 0,0-1-1,0 0 1,0 0 0,0 0 0,0 0 0,0 0 0,0 0 0,0 1 0,0-1 0,0 0 0,0 0 0,0 0 0,0 0 0,0 0-1,0 0 1,0 0 0,0 1 0,0-1 0,1 0 0,-1 0 4,8 2-412,13-2-638,-3-5 483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39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1 180 3161,'0'-2'171,"1"0"1,0 0 0,0 0 0,0 0-1,0 0 1,0 0 0,1 0 0,-1 0-1,1 0 1,-1 0 0,1 1 0,-1-1 0,1 1-1,0-1 1,0 1 0,0-1 0,0 1-1,0 0 1,2-1-172,0 2 1026,-5 1-50,0-1-964,1 0 0,0 0 0,0 0 0,0 0 0,0 0 0,-1 0 1,1-1-1,0 1 0,0 0 0,0 0 0,0 0 0,0 0 0,-1 0 0,1 0 1,0-1-1,0 1 0,0 0 0,0 0 0,0 0 0,0 0 0,0 0 0,0-1 0,-1 1 1,1 0-1,0 0 0,0 0 0,0 0 0,0-1 0,0 1 0,0 0 0,0 0 1,0 0-1,0-1 0,0 1 0,0 0 0,0 0 0,0 0 0,1 0 0,-1-1 1,0 1-1,0 0 0,0 0 0,0 0 0,0 0 0,0-1 0,0 1 0,0 0 1,0 0-1,1 0 0,-1 0 0,0 0 0,0 0 0,0-1 0,0 1 0,0 0 1,1 0-1,-1 0-12,4-14 19,-2 10-18,-1-1 1,1 1-1,0-1 1,0 1-1,0-1 0,1 1 1,0-1-2,0 1 0,7-11-1,0 1-1,2 0 1,-1 1 0,11-10 1,-22 23-3,1 0 1,-1-1 0,0 1 0,0 0 0,1-1 0,-1 1 0,0 0-1,0 0 1,1-1 0,-1 1 0,0 0 0,1 0 0,-1-1-1,0 1 1,1 0 0,-1 0 0,1 0 0,-1 0 0,0 0-1,1 0 1,-1-1 0,1 1 0,-1 0 0,0 0 0,1 0 0,-1 0-1,1 0 1,-1 1 0,0-1 0,1 0 0,-1 0 0,0 0-1,1 0 3,1 5-953,-4-5 663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42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51 155 1184,'-6'-56'1022,"9"78"2195,-2-21-3205,-1 1 0,0-1 0,0 1-1,-1-1 1,1 1 0,0-1 0,0 1-1,-1-1 1,1 1 0,-1-1 0,1 0 0,-1 1-1,1-1 1,-1 0 0,0 1 0,0-1-1,0 0 1,0 0 0,0 1 0,0-1-1,0 0 1,0 0 0,0 0 0,0 0-1,-1-1 1,0 2-12,-14 3 618,7-4-147,9-1-469,-1 0 0,1-1 1,0 1-1,0 0 1,0 0-1,0 0 0,0 0 1,-1 0-1,1-1 1,0 1-1,0 0 0,0 0 1,0 0-1,0-1 1,0 1-1,0 0 0,0 0 1,0 0-1,0 0 1,0-1-1,0 1 0,0 0 1,0 0-1,0 0 1,0-1-1,0 1 1,0 0-1,0 0 0,0 0 1,0-1-1,0 1 1,0 0-1,0 0 0,0 0 1,0 0-1,0-1 1,1 1-1,-1 0 0,0 0 1,0 0-1,0 0-2,0-1-3,1 1 0,-1-1 1,0 1-1,1-1 0,-1 1 0,0-1 0,1 1 0,-1 0 1,1-1-1,-1 1 0,1 0 0,-1 0 0,1-1 0,-1 1 1,1 0-1,-1 0 0,1-1 0,-1 1 0,1 0 0,-1 0 1,1 0 2,-2 0 266,-7-2 191,3-1-123,7-8-236,0 6-95,1-1-1,0 1 1,0 0-1,1-1 0,3-3-2,1-2-7,-3 3-5,1 1 0,0-1 0,1 1 0,-1 0 0,1 0 0,1 1 1,-1 0-1,1 0 0,0 1 0,0 0 0,5-2 12,-11 6-33,0 0-1,0 0 1,1 1 0,-1-1 0,0 0 0,0 1 0,1 0-1,-1 0 1,0-1 0,1 1 33,-3 0-22,1 0 0,-1 0 0,1 1 0,-1-1 0,0 0 0,1 0 0,-1 0 0,1 0 0,-1 0 0,1 1 0,-1-1 0,0 0 0,1 0 0,-1 1 0,0-1 0,1 0 0,-1 1 0,0-1 0,1 0 0,-1 1 0,0-1 0,1 0 0,-1 1 0,0-1 0,0 1 0,0-1 0,1 0 0,-1 1 22,0 2-59,0-1-1,0 1 0,-1-1 1,1 1-1,-1-1 1,1 0-1,-1 1 1,0-1-1,0 0 1,0 1-1,0-1 1,0 0-1,-1 0 0,1 0 1,-1 0-1,0 1 60,-29 33-200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8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3217,'3'-1'161,"0"0"1,0-1 0,0 1 0,0 0 0,0 1-1,0-1 1,0 0 0,1 1 0,-1 0-1,0 0 1,0 0 0,0 0 0,1 0-1,-1 1 1,0-1 0,1 1-162,0 1 136,1 0 0,-1 0 0,1 0 0,-1 1 0,0-1 0,0 1 0,0 0 0,0 1 0,0-1 1,-1 1-1,1 0-136,15 19 276,-1 1 0,-1 1 0,0 1 0,6 16-276,2 3 171,-15-28-113,62 107 254,1 16-312,-71-136-9,12 23 83,-8-24 107,-6-17 145,-2-10-81,-1-2-190,1 0 1,1 0-1,1 0 1,1 0-1,2 0 1,1-5-56,1 8-62,2 1 1,0 0 0,2 0 0,0 1-1,4-6 62,-6 14-58,0 1-1,0 1 1,1-1 0,1 1-1,0 0 1,0 1-1,1 0 1,0 1 0,5-3 58,-14 11-5,1 0 0,-1 0 0,1 0 0,-1 0 0,1 0 0,0 0-1,-1 0 1,1 1 0,0-1 0,-1 1 0,1-1 0,0 1 0,0 0 0,0-1 0,0 1 0,-1 0 0,1 0 0,0 1 0,0-1 0,0 0 0,-1 0 0,1 1 0,0-1 0,0 1 0,-1 0 0,1 0 0,0-1 0,-1 1 0,1 0 0,-1 0 0,1 0 0,-1 1 0,1-1 0,-1 0 0,0 0 0,0 1 0,0-1 0,1 1 0,-1-1 0,0 1 5,5 9-10,0 0-1,0 0 1,-1 0 0,-1 1 0,3 8 10,-3-8-12,20 65 9,3 31 3,-7-26 84,10 18-84,-29-95-13,6 9 263,3-27 120,34-68 181,-18 32-823,1 2 1,2 0-1,32-36 272,-56 77-40,-1 1 0,1 1 0,0-1 0,0 1 0,0 0 0,1 0 0,0 0 40,-5 3-2,0 0-1,1 1 1,-1-1 0,1 0 0,-1 1-1,0-1 1,1 1 0,-1 0 0,1 0-1,-1-1 1,1 1 0,-1 0 0,1 0-1,-1 0 1,1 0 0,-1 1 0,1-1-1,-1 0 1,1 1 0,-1-1 0,0 1-1,1-1 1,-1 1 0,0 0 0,1-1-1,-1 1 1,0 0 0,0 0-1,1 0 1,-1 0 0,0 0 0,0 0-1,0 0 1,0 1 0,-1-1 2,7 10 56,-1 0 0,-1 0-1,0 1 1,-1-1 0,0 1 0,0 1 0,-2-1 0,2 9-56,6 23 162,-6-30-123,0 0-1,2 0 0,-1-1 0,2 1 0,0-2 1,0 1-1,1-1 0,1 0 0,0 0 0,4 4-38,-6-10 5,-1 1 0,1-1-1,1-1 1,-1 1 0,1-1-1,0-1 1,0 1 0,0-1-1,1-1 1,0 1 0,-1-1-1,1-1 1,0 0 0,0 0-1,0-1 1,1 0 0,-1 0-5,-1-1 6,1-1 0,-1 0 0,0 0 0,1-1 0,-1 0 0,0 0 0,0-1 1,0 0-1,-1 0 0,1-1 0,-1 0 0,0 0 0,0-1 0,0 0 0,0 0 0,-1-1 0,0 0 1,0 0-1,0 0 0,3-6-6,-3 4 8,0-1 0,0 1 0,-1-1 0,-1-1 0,1 1 1,-1 0-1,-1-1 0,0 0 0,0 0 0,-1 0 0,0 0 0,-1-1 0,0 1 1,0 0-1,-1 0 0,-1-5-8,0 2-30,-3-13 251,4 26-219,0 0 0,0 0 1,0 0-1,0 0 0,0 0 1,0 0-1,-1 0 0,1 0 1,0 0-1,0 0 0,0 0 1,0 0-1,0 0 0,0 0 1,0 0-1,0 1 0,0-1 1,0 0-1,0 0 0,0 0 1,0 0-1,0 0 0,0 0 1,-1 0-1,1 0 0,0 0 0,0 0 1,0 0-1,0 0 0,0 0 1,0 0-1,0 0 0,0 0 1,0-1-1,0 1 0,0 0 1,0 0-1,0 0 0,-1 0 1,1 0-1,0 0 0,0 0 1,0 0-1,0 0 0,0 0 1,0 0-1,0 0 0,0 0 0,0 0 1,0 0-1,0 0 0,0 0 1,0 0-1,0-1 0,0 1 1,0 0-1,0 0 0,0 0 1,0 0-1,0 0 0,0 0 1,0 0-1,0 0 0,0 0 1,0 0-1,0 0 0,0 0 1,0 0-1,0-1-2,-4 16 121,2-6-138,1 0 1,0 0-1,0 0 0,1 0 0,0 0 1,1 1-1,0-1 0,0 0 0,1 0 1,0 0-1,0-1 0,1 1 0,0 0 1,1-1-1,0 0 0,0 0 1,1 0-1,0 0 0,1-1 0,-1 1 1,1-2-1,1 1 0,-1-1 0,1 1 1,0-2-1,1 1 0,-1-1 1,1 0-1,0-1 0,0 0 0,0 0 1,1-1-1,6 2 17,-7-2-248,0-1 0,0 0-1,1-1 1,-1 0 0,1 0 0,-1-1 0,1 0 0,0 0 0,-1-1 0,1 0-1,-1 0 1,0-1 0,1-1 0,-1 1 0,0-1 0,1-1 248,31-18-1122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42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66 154 1752,'0'0'22,"0"0"-1,0 0 1,0 0-1,0 0 0,-1 0 1,1 0-1,0 0 1,0 0-1,0 0 1,0 0-1,0 0 0,0 0 1,0 0-1,0 0 1,0 0-1,0 0 1,-1 0-1,1 0 0,0 0 1,0 0-1,0 0 1,0 0-1,0 0 1,0 0-1,0-1 0,0 1 1,0 0-1,0 0 1,0 0-1,0 0 0,0 0 1,0 0-1,0 0 1,0 0-1,-1 0 1,1 0-1,0 0 0,0 0 1,0 0-1,0-1 1,0 1-1,0 0 1,0 0-1,0 0 0,0 0 1,0 0-1,0 0 1,0 0-1,0 0 1,0 0-1,0 0 0,0 0 1,0-1-1,0 1 1,0 0-1,1 0 1,-1 0-1,0 0 0,0 0 1,0 0-1,0 0-21,5-6 425,6-4-306,6 1-63,-16 9-109,-1 2-11,-1 10 65,-1-1 0,0 1-1,-1-1 1,0 1 0,-1-1 0,0 0-1,-1 0 1,0-1 0,-7 10-1,12-18 28,-1 0 1,0 0 0,0 0-1,0 0 1,0-1 0,0 1-1,-1 0 1,1-1 0,0 1-1,-1-1 1,1 1 0,-1-1-1,0 0 1,1 0-1,-1 1 1,0-1 0,0 0-1,0-1 1,0 1 0,0 0-1,0-1 1,0 1 0,0-1-1,0 1 1,-2-1-29,4 0 31,-1 0 1,1 0-1,-1 0 0,0 0 1,1 0-1,-1 0 0,1 0 1,-1-1-1,0 1 0,1 0 1,-1 0-1,1-1 0,-1 1 1,1 0-1,-1-1 0,1 1 1,-1-1-1,1 1 0,-1 0 1,1-1-1,0 1 0,-1-1 1,1 1-1,-1-1 0,1 0 1,0 1-1,0-1 0,-1 1 1,1-1-1,0 1 0,0-1 1,0 0-1,0 1 0,0-1 1,0 0-1,0 1 0,0-1 1,0 1-1,0-2-31,0-2 98,0-1 0,0 1 0,1-1 0,0 1 0,0-1 0,1-1-98,5-14 21,1 0 1,1 0 0,0 1 0,2 0-1,1 0 1,0 1 0,1 1 0,1 0-1,0 1 1,3-2-22,9-3-345,-25 21 306,0-1 0,-1 0 0,1 1 0,0-1 0,0 1 0,-1-1 0,1 1 1,0 0-1,0-1 0,0 1 0,0 0 0,0-1 0,0 1 0,-1 0 0,1 0 0,0 0 0,0 0 1,0 0-1,0 0 0,0 0 0,0 0 0,0 0 0,0 0 0,0 1 39,-1-1-25,0 1 0,0 0 0,0 0 0,0-1 0,0 1 0,0 0 0,0-1 0,0 1 0,0 0-1,0 0 1,0-1 0,-1 1 0,1 0 0,0-1 0,-1 1 0,1-1 0,0 1 0,-1 0 0,1-1 25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49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50 202 1560,'11'18'1782,"-10"47"-49,4 5-1733,1 37 259,14 188-67,-16-248-183,-4-47 3,0 1 0,0-1 0,0 0 0,0 0 0,0 0 0,1 0 0,-1 0 0,0 0 0,0 1 0,0-1 0,0 0 1,0 0-1,0 0 0,0 0 0,0 1 0,0-1 0,0 0 0,0 0 0,0 0 0,0 0 0,0 0 0,0 1 0,0-1 0,0 0 1,0 0-1,0 0 0,0 0 0,0 1 0,0-1 0,0 0 0,-1 0 0,1 0 0,0 0 0,0 0 0,0 1 0,0-1 1,0 0-1,0 0 0,0 0 0,0 0 0,-1 0 0,1 0 0,0 0 0,0 0 0,0 0 0,0 0 0,0 1 0,-1-1 1,1 0-1,0 0 0,0 0 0,0 0 0,0 0 0,-1 0 0,1 0 0,0 0 0,0 0 0,0 0 0,0 0 0,-1 0 1,1 0-1,0 0 0,0-1 0,0 1 0,0 0 0,0 0 0,-1 0-12,-10-17 748,-11-26-683,14 28-55,0 0 0,1 0 0,1-1 1,0 0-1,1-1 0,1 1 0,0-1 0,2 0 0,-1-4-10,-1-65 29,3-1 0,5-26-29,1 21 25,-8-75-25,2 160 1,0-25 8,1 32-9,0 0 0,0 0 0,0 0 0,0 0-1,0 1 1,0-1 0,0 0 0,0 0 0,0 0 0,0 0 0,0 0 0,0 0 0,0 0 0,0 0-1,0 0 1,1 0 0,-1 0 0,0 0 0,0 0 0,0 0 0,0 0 0,0 0 0,0 0 0,0 0-1,0 0 1,0 0 0,0 0 0,0-1 0,0 1 0,0 0 0,0 0 0,0 0 0,1 0 0,-1 0-1,0 0 1,0 0 0,0 0 0,0 0 0,0 0 0,0 0 0,0 0 0,0 0 0,0 0 0,0 0-1,0 0 1,0 0 0,0 0 0,0-1 0,0 1 0,0 0 0,0 0 0,6 19-21,6 32-16,5 47 37,-11-59-11,0-1 0,3 0 0,1-1 0,8 19 11,-13-45 0,21 47 6,-24-54-6,0-1 0,0 1 1,0-1-1,1 0 0,-1 0 0,1 0 1,-1 0-1,1 0 0,0-1 0,0 1 0,0-1 1,1 0-1,0 0 0,-3-1-1,1-1 1,-1 0-1,1 0 1,-1 1-1,1-1 1,-1 0-1,1-1 1,-1 1-1,1 0 1,-1 0-1,1-1 1,-1 1-1,1-1 1,-1 1-1,1-1 1,-1 1-1,0-1 0,1 0 1,-1 0-1,0 0 1,0 0-1,1 0 1,23-22-11,-17 12-7,0 0 0,0 0 0,-1-1 0,0 1 0,-1-2 0,0 1 0,-1-1 0,0 1 0,1-9 18,3-19-176,-1-1-1,-1-19 177,3-14-166,-8 70 250,0 6-26,1 12 3,3 28-10,-4 108 49,3 57-1,-2-170-91,1-1 0,3 1 0,0-1 0,8 17-8,-13-47 2,0 0-1,0-1 1,0 1-1,0-1 1,1 1-1,0-1 1,1 0-1,-1 0 1,1-1-1,-1 1 1,3 0-2,-4-3-5,0-1 0,0 0 0,0 1 0,0-1 0,1 0 0,-1 0 0,0 0 0,1-1 0,-1 1 0,1-1 0,-1 1 0,1-1 0,-1 0 0,1 0 0,-1 0 0,1 0 0,-1 0 0,1 0 0,-1-1 0,1 0 0,-1 1 0,1-1 0,-1 0 0,0 0 0,1 0 0,0-1 5,9-4-122,-1 0 0,0-1 1,-1 0-1,1-1 0,-1 0 1,-1-1-1,3-2 122,21-24-1142,8-15 1142,13-12-733,-41 51 671,-4 1-27,-9 10 118,0 0 1,0 0-1,0 0 1,0-1 0,0 1-1,0 0 1,0 0-1,0 0 1,0-1-1,0 1 1,0 0 0,0 0-1,0 0 1,0 0-1,-1 0 1,1-1-1,0 1 1,0 0 0,0 0-1,0 0 1,0 0-1,0 0 1,-1-1-1,1 1 1,0 0 0,0 0-1,0 0 1,0 0-1,-1 0 1,1 0-1,0 0 1,0 0 0,0 0-1,0 0 1,-1 0-1,1 0 1,0 0-1,0 0 1,0 0 0,-1 0-1,1 0 1,0 0-1,0 0 1,0 0 0,0 0-1,-1 0 1,1 0-1,0 0 1,0 0-1,0 0 1,0 1 0,-1-1-30,-2 5 272,-1 10-220,0-1 0,1 1 0,1 0 0,0 0 0,1 0 0,1 1-52,-1-12 6,1-1-1,0 0 1,-1 1 0,2-1 0,-1 1 0,0-1 0,1 0 0,0 1 0,-1-1-1,1 0 1,1 1 0,-1-1 0,0 0 0,1 0 0,-1 0 0,1 0 0,0 0-1,0-1 1,0 1 0,1 0 0,-1-1 0,1 0 0,-1 1 0,1-1 0,0 0-1,0 0 1,0-1 0,0 1 0,0-1 0,0 1 0,0-1 0,0 0 0,1 0-1,-1 0 1,0-1 0,1 1 0,-1-1-6,8 1 7,-1-1 1,1 0-1,-1-1 0,1 0 1,-1 0-1,1-1 0,-1-1 1,0 0-1,0 0 0,8-4-7,-1-1-51,-1-1-1,0 0 1,0-2-1,0 1 1,-2-2-1,4-3 52,-8 6-62,0-1 0,-2 0-1,1 0 1,-1-1-1,0 0 1,-1 0-1,-1-1 1,0 0 0,1-2 62,-5 9-6,-1 0 0,1 0 0,-1 0 0,0-1 0,-1 1 0,1 0 1,-1 0-1,0 0 0,0-1 0,-1 1 0,1 0 0,-1 0 1,-1 0-1,1 0 0,0 0 0,-1 0 0,0 0 0,-1 0 0,1 1 1,-1-1-1,1 1 0,-2-1 6,1 1 33,0 1 1,1-1 0,-2 1-1,1 0 1,0 0-1,-1 0 1,1 1-1,-1-1 1,0 1-1,0 0 1,0 0-1,0 0 1,0 0-1,0 1 1,0-1-1,-1 1 1,1 1-1,0-1 1,-1 0-1,1 1 1,-1 0-1,1 0 1,-1 0-1,1 1 1,-4 0-34,2 1-18,-1 0 0,1 1 0,-1-1 0,1 1 0,0 1 0,0-1 1,0 1-1,0 0 0,1 0 0,0 1 0,0 0 0,0 0 0,0 0 0,1 0 0,0 1 0,0-1 0,0 1 0,1 0 1,0 1-1,0-1 0,0 0 0,1 1 0,0 0 0,0-1 0,1 1 0,0 0 0,0 0 0,0 0 0,1 0 0,0 0 0,1 0 1,0 0 17,12 47-358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49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249 714 5665,'-2'-2'67,"0"1"0,0-1 0,-1 1 1,1 0-1,0 0 0,-1 0 0,1 0 0,-1 0 0,1 0 0,-1 1 0,0-1 0,1 1 0,-1 0 0,0 0 0,1 0 0,-1 0 0,1 0 1,-1 1-1,0-1 0,1 1 0,-1-1 0,1 1 0,-1 0 0,1 0 0,-1 0 0,1 1 0,-1 0-67,-8 4-58,0 1 1,0 1-1,1 0 0,0 0 1,1 2 57,5-7 83,-8 9-90,0 0 0,1 0 1,0 1-1,1 1 0,1 0 1,0 0-1,-1 5 7,5-9-1,0-1 0,2 1-1,-1 0 1,1 0 0,0 1 0,1-1 0,1 0-1,-1 1 1,2-1 0,-1 1 0,1 0 0,1-1 1,-1-8-2,0-1 1,0 0 0,0 0 0,0 0 0,1 1 0,-1-1 0,0 0 0,1 0 0,-1 0-1,1 1 1,-1-1 0,1 0 0,0 0 0,-1 0 0,1 0 0,0 0 0,0 0 0,-1 0-1,1-1 1,0 1 0,0 0 0,0 0 0,0-1 0,1 1 1,-1 0-3,1-1 1,0 0 0,-1 1-1,1-1 1,0 0-1,0 0 1,-1 0-1,1 0 1,0 0 0,-1-1-1,1 1 1,0 0-1,-1-1 1,1 1 0,1-2 2,7-2-6,-1-1 0,0 0 0,0-1 0,0 0 1,4-3 5,17-16-11,0-1 0,-3-1 1,0-2-1,-1 0 0,-2-2 1,16-28 10,-30 42 2,-1 0 1,-1-1 0,-1 0 0,0 0 0,-1-1 0,-1 0 0,-1 0 0,-1 0 0,-1 0 0,0-1 0,-1 1 0,-1 0 0,-2-11-3,-5-27-5,-2 0 0,-2 0 1,-18-47 4,17 59 204,-3 1 1,-18-39-205,11 43 448,21 39-433,1 1 0,0-1 0,-1 1 0,1-1 0,0 1 0,-1-1 0,1 1-1,-1-1 1,1 1 0,-1-1 0,1 1 0,-1 0 0,1-1 0,-1 1 0,1 0 0,-1 0 0,0-1 0,1 1 0,-1 0 0,1 0 0,-1 0-1,0 0 1,1 0 0,-1 0 0,0 0 0,1 0 0,-1 0 0,0 0 0,1 0 0,-1 0 0,1 0 0,-1 0 0,0 1 0,1-1-15,-1 1 21,-1 0 1,1 0 0,0 0 0,0 0 0,0 0 0,0 0 0,1 0-1,-1 1 1,0-1 0,0 0 0,1 1 0,-1-1 0,1 0 0,-1 1-22,-3 15 22,0 1 1,1-1 0,1 1 0,1 0 0,0 13-23,1 42-5,2 0-1,4-1 0,3 0 1,3 0-1,14 42 6,-17-81-1,2 0 0,2-1-1,1 0 1,1-1 0,2 0-1,1-2 1,1 0 0,2-1-1,4 3 2,-22-28-1,-1 1 0,2-1 0,-1 0 0,0 0 0,1 0 0,-1 0 0,1-1 0,0 1-1,0-1 1,0 0 0,0 0 0,3 0 1,-5-1 0,1-1 0,0 0 0,-1 1 0,1-1 0,0-1 0,-1 1 1,1 0-1,-1-1 0,1 1 0,0-1 0,-1 0 0,1 1 0,-1-1 0,0-1 0,1 1 0,-1 0 0,0-1 0,0 1 0,1-1 0,-1 1 0,0-1 0,0 0 0,36-35-168,-2-2 1,-2-1-1,11-19 168,-23 31-257,-1 0-156,-1-2 0,-2 0 0,4-12 413,-17 31 7,-6 10 78,-7 17 34,-5 23-49,7-24-48,1 1 0,1-1 1,0 1-1,1 0 0,-1 16-22,4-29 3,0-1 0,0 1 0,0 0 0,0 0 0,1-1-1,-1 1 1,1 0 0,-1-1 0,1 1 0,0-1 0,0 1 0,1-1 0,-1 1-1,0-1 1,1 0 0,-1 1 0,1-1 0,0 0 0,0 0 0,0 0-1,0 0 1,0-1 0,0 1 0,0 0 0,1-1 0,-1 0 0,1 1 0,-1-1-1,1 0 1,-1 0 0,1-1 0,0 1 0,-1 0 0,1-1 0,1 0-3,3 1 0,0 0 0,-1-1 0,1 0 0,0-1-1,0 1 1,0-1 0,0-1 0,-1 1 0,1-1 0,-1 0 0,1-1 0,-1 1 0,6-4 0,-4 1-55,-1-1 0,0 1-1,0-1 1,0-1 0,-1 1-1,0-1 1,0 0 0,-1 0 0,0-1-1,0 0 1,-1 1 0,4-10 55,-1-1 38,0 0 0,-1 0 1,-2-1-1,1 0 0,-1-10-38,-4 29 10,0 0-1,0 0 1,0-1 0,0 1-1,0 0 1,1 0-1,-1 0 1,0 0 0,0 0-1,0 0 1,0 0 0,0-1-1,0 1 1,0 0-1,0 0 1,0 0 0,1 0-1,-1 0 1,0 0-1,0 0 1,0 0 0,0 0-1,0 0 1,0 0 0,0 0-1,1 0 1,-1-1-1,0 1 1,0 0 0,0 0-1,0 0 1,0 0-1,1 0 1,-1 0 0,0 0-1,0 1 1,0-1 0,0 0-1,0 0 1,0 0-1,1 0 1,-1 0 0,0 0-1,0 0 1,0 0-1,0 0 1,0 0 0,0 0-1,0 0 1,1 0 0,-1 1-1,0-1 1,0 0-1,0 0 1,0 0 0,0 0-1,0 0 1,0 0-1,0 0 1,0 1 0,0-1-1,0 0 1,0 0-10,1 0 34,9 11-14,-1-1-1,0 1 1,-1 1-1,0-1 1,0 1 0,-1 1-1,-1 0 1,0-1-1,-1 2 1,0-1-1,-1 1 1,-1 0-20,4 15-93,-1-1-1,-2 1 1,-1 1 0,-2-1-1,0 11 94,-2-30-228,1 1 1,-2-1-1,1 0 0,-2 0 0,1 0 0,-3 5 228,-4 5-432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51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56 2000,'-23'-56'1105,"12"65"-281,3 8 16,3 9-296,3 3-128,4 8-184,5-3-48,4-11-96,-1-6-16,7-8-24,5-7 16,7-11 8,8-6-8,7-4-64,-1-11-192,-9 3-768,-13-7 656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54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96 479 4521,'-15'26'210,"1"1"0,2 1-1,1 1 1,1-1 0,1 1 0,2 1-1,1 0 1,1 0 0,2 0 0,0 16-210,3-33 5,0-1 1,1 0 0,0 1-1,0-1 1,2 0 0,-1 0-1,2 0 1,-1-1-1,2 2-5,-3-9 0,0 1-1,0-1 1,0 1-1,1-1 1,0 0-1,0 0 1,0 0-1,0 0 1,1 0-1,-1-1 1,1 1-1,0-1 1,0 0-1,1-1 1,-1 1-1,0-1 1,1 1-1,-1-1 1,1-1-1,0 1 0,0 0 1,0-1-1,2 0 1,-3-1 1,0 0 0,0 0 0,0 0 0,0-1-1,0 0 1,0 0 0,0 0 0,0 0 0,0 0-1,0-1 1,-1 0 0,1 0 0,0 0-1,-1 0 1,0 0 0,2-2-1,10-8 27,-1-1-1,13-14-26,-15 14 5,9-7-5,0 0-1,1 2 1,7-4 0,-23 18 1,0-1 0,1 1 1,-1 1-1,1-1 1,0 1-1,0 0 1,0 1-1,1-1 1,-1 2-1,1-1 0,-1 1 1,1 0-1,-1 0 1,7 1-2,-10 1 5,0-1 0,0 1 0,0 0 0,0 0 0,0 1 0,-1-1 0,1 1 0,0 0 0,-1-1 0,0 2 0,1-1 0,-1 0 0,0 1 0,0-1 0,0 2-5,2 1 10,-1 0 1,1 1-1,-1 0 1,-1-1-1,1 2 1,-1-1 0,0 0-1,1 4-10,1 7 18,0 0 0,-1 0 0,-1 1 1,0-1-1,-2 1 0,0 8-18,0-16 15,-1 0 1,-1 1-1,1-1 1,-2 0-1,0 0 1,0 0-1,0 0 1,-3 5-16,2-8 386,5-7 129,6-12 174,7-24-319,54-115-909,27-37 539,-92 180-28,-2 3 13,0 1-1,0 0 0,1 0 0,-1-1 0,1 2 0,0-1 1,0 0-1,0 0 0,1 1 0,-1 0 0,1 0 0,0 0 1,0 0-1,0 0 0,0 1 0,1-1 16,-4 3-4,1 0 0,-1 0 0,0 0 0,1-1 0,-1 1 0,0 0 0,1 1 0,-1-1 0,0 0 1,1 0-1,-1 0 0,0 1 0,0-1 0,1 1 0,-1-1 0,0 1 0,0 0 0,0-1 0,1 1 0,-1 0 0,0 0 0,0 0 0,0-1 0,0 1 0,0 0 0,-1 1 0,1-1 0,0 0 0,0 0 0,-1 0 0,1 1 4,3 6-15,0-1 1,0 1-1,-1 1 0,1 4 15,-1-4-11,23 81-29,-22-68 42,2 0-1,0 0 0,2 0 1,0-1-1,2 0 1,0-1-1,8 11-1,-16-28 0,0 0-1,0 0 0,0-1 1,0 1-1,1-1 0,-1 1 1,1-1-1,0 0 1,0 0-1,-1 0 0,1 0 1,0-1-1,1 1 0,-1-1 1,0 0-1,0 0 0,0 0 1,1 0-1,-1-1 0,1 1 1,-1-1-1,2 0 1,3-1-2,-1 0 0,0 0 1,1-1-1,-1 0 0,0-1 0,0 0 0,0 0 1,0 0-1,5-5 2,12-7 7,0-1-1,-1-1 1,-1-2 0,-1 0 0,0-1 0,-2-1 0,9-13-7,-15 17 3,-1 0 1,-1-1 0,0-1-1,-1 0 1,-1 0 0,-1-1 0,-1 0-1,-1 0 1,0-1 0,-2 0-4,3-14 7,-3-1 1,-1 1-1,-1-1 1,-2 0-1,-3-19-7,1 34 26,0 1 0,-2-1-1,-1-3-25,3 16 39,-1 0 0,1 1 0,-1-1 0,-1 1 0,1 0 0,-1 0-1,-1 0 1,1 1 0,-2-2-39,5 6 15,0 1-1,0 0 1,0 0-1,0 0 0,0 0 1,0 0-1,0 0 1,0 1-1,0-1 1,-1 0-1,1 0 1,0 1-1,0-1 1,-1 1-1,1-1 1,0 1-1,-1 0 0,1-1 1,-1 1-1,1 0 1,0 0-1,-1 0 1,1 0-1,-1 0 1,1 0-1,0 1 1,-1-1-1,1 0 0,0 1 1,-1-1-1,1 1 1,0-1-1,-1 1 1,1 0-1,0-1 1,0 1-1,-1 1-14,-2 1 10,1 0-1,-1 0 0,1 1 1,0-1-1,1 1 1,-1 0-1,0 0 1,1 0-1,0 0 1,-1 2-10,-1 3-6,1 1 0,0-1 0,0 1 0,1-1-1,0 1 1,1 0 0,0 0 0,0 0 0,1 0 0,1 0 0,0 0 0,0-1 0,0 1 0,2 0 0,-1 0 0,1-1 0,0 0 0,1 1 0,0-1 0,1 0 0,0-1 0,0 1 0,1-1 0,0 0 0,2 1 6,-6-6-61,-3-5-283,-1 0-214,1-1 0,-1 1 0,1-1 0,0 1 0,0-1 0,0 1 0,0-1 0,0-2 558,1 5-76,0 0 64,0 0 151,0 0 119,0 0 82,0 0 47,-2 15 279,-3 18-235,-9 32-431,5-30 241,-3 34-241,9-52 40,2-1 1,0 1-1,1-1 1,0 1-1,2-1 1,0 0-1,0 1 1,2 0-41,-1-8 19,0 1 1,1-1-1,0 0 1,0 0-1,1-1 1,0 0-1,0 1 1,1-2-1,0 1 1,0-1 0,1 0-1,0 0 1,1 0-1,2 1-19,0 0 21,0-1-1,0-1 1,1 0-1,0 0 1,0-1-1,0-1 1,1 1-1,-1-2 1,1 0-1,6 1-20,-12-3 8,1-1 0,-1 1 0,1-1 0,-1 0 1,1-1-1,-1 0 0,0 0 0,1 0 0,-1-1 0,0 1 0,0-2 0,0 1 0,0-1 0,0 0 0,0 0 1,-1 0-1,1-1 0,-1 0 0,0 0 0,3-4-8,7-8 10,-1 0 1,-1-1-1,-1-1 1,0 0-1,-1-1 1,-1 0-1,-1-1 1,0 0-1,-2 0 0,0-1 1,-2 0-1,1-7-10,8-48 14,-4-1-1,-1-62-13,-6 95-8,0-3 3,2-5 12,-3-1 1,-2 1 0,-3-1-1,-4-27-7,-6 33 234,12 44-201,0 0 0,-1 0 0,0 0 0,1-1 0,-1 2 0,0-1 0,0 0 0,-1 0 0,1 1 0,-1-1 0,1 1 0,-2-1-33,3 2 3,1 1 1,-1 0 0,0-1-1,0 1 1,1 0 0,-1-1-1,0 1 1,0 0 0,1 0-1,-1 0 1,0 0-1,0 0 1,0 0 0,0 0-1,1 0 1,-1 0 0,0 0-1,0 0 1,0 0 0,1 0-1,-1 1 1,0-1-1,0 0 1,0 1 0,1-1-1,-1 1 1,0-1 0,1 0-1,-1 1 1,0 0 0,1-1-1,-1 1 1,1-1 0,-1 1-1,1 0 1,-1-1-1,1 1 1,-1 0-4,-16 31-19,16-28 20,-3 5-8,1 1-1,0-1 1,1 1 0,0-1-1,1 1 1,0 0 0,1 0-1,0-1 1,0 1 0,1 5 7,4 20-6,1 0 0,5 11 6,5 25 6,20 206-6,-6-33 1,-29-239 0,15 74 14,-13-70-12,-1-1 0,2 1 1,-1-1-1,1 0 0,0 0 0,1-1 0,4 6-3,-8-11 1,1 0 0,-1 0 0,1-1 0,0 1 1,0-1-1,0 1 0,0-1 0,0 0 0,0 0 0,0 1 1,0-2-1,0 1 0,0 0 0,1 0 0,-1-1 0,0 1 1,1-1-1,-1 0 0,0 1 0,1-1 0,-1 0 0,0-1 1,1 1-1,-1 0 0,0-1 0,0 1 0,1-1 0,-1 0 1,0 1-1,0-1 0,0 0 0,0-1 0,0 1 0,2-1-1,7-5 6,0 0 0,-1-1-1,0-1 1,0 1 0,6-9-6,4-5-27,0-2 0,-2 0 0,-1-1 0,-1 0 0,8-21 27,0-3-116,-3 0-1,10-38 117,-24 58 61,-7 25-14,-4 15-3,-5 15-6,-7 27 57,-1 11-95,13-48 14,1 1 0,1-1 0,1 1 0,0-1 0,1 1 0,1 3-14,0-14 4,0 0-1,0 0 0,1 0 1,-1-1-1,1 1 1,0 0-1,1-1 0,-1 1 1,1-1-1,1 1 1,-1-1-1,1 0 0,-1-1 1,1 1-1,1-1 0,-1 1 1,1-1-1,-1-1 1,1 1-1,0-1 0,0 1 1,1-1-1,-1-1 1,1 1-1,0-1 0,-1 0 1,1 0-1,0-1 1,3 1-4,-1 0 1,1-1 0,-1 0 0,1-1 0,-1 0 0,1 0 0,0-1 0,-1 0 0,1 0 0,-1-1 0,0 0 0,0 0 0,0-1 0,0 0 0,0-1 0,0 0 0,-1 0 0,1 0 0,-1-1 0,-1 0 0,5-4-1,-4 2-10,-1 1 1,0-1-1,-1-1 1,1 1-1,-1-1 1,-1 0-1,1 0 1,-1 0-1,-1-1 1,0 1-1,0-1 1,0-2 9,1-7-10,-2-1 0,0 0 1,-1 0-1,-1 1 0,-1-7 10,1 8 96,1 18 94,0 29-44,-2-14-141,-1 9 4,1 1-1,0-1 1,3 1-1,0-1 1,2 10-9,-2-29-2,-1 1 0,1-1 1,0 1-1,1-1 1,-1 0-1,1 1 0,0-1 1,1-1-1,0 1 1,0 0-1,0-1 0,0 0 1,1 0-1,0 0 1,0-1-1,0 0 0,1 0 1,-1 0-1,1 0 0,0-1 1,0 0-1,5 2 2,0-2-45,0-1 0,1 0 0,-1 0 0,1-1 0,0-1 0,-1 0-1,1 0 1,-1-1 0,1-1 0,-1 0 0,1 0 0,5-3 45,6-2-131,0-1 0,0-1 1,-1-1-1,0-1 0,-1-1 1,0-1-1,-1 0 0,0-2 1,8-8 130,6-8 89,-1-2 1,-1-1 0,-2-2-1,11-18-89,-40 53 9,5-7 94,-1 0 0,0-1 0,0 1 0,0-4-103,-4 11 24,0-1 0,-1 0 0,1 1 0,-1-1 0,1 0-1,-1 1 1,0-1 0,0 0 0,0 1 0,0-1 0,0 0 0,0-1-24,0 3 12,-1-1 1,1 0-1,0 1 1,-1-1-1,1 0 1,0 1 0,-1-1-1,1 0 1,-1 1-1,1-1 1,-1 1-1,0-1 1,1 0 0,-1 1-1,1 0 1,-1-1-1,0 1 1,1-1 0,-1 1-1,0 0 1,0-1-1,1 1 1,-1 0-1,0 0 1,0 0 0,1 0-1,-1 0-12,-7-1 15,1 1-1,0 0 0,0 0 1,-1 1-1,1 0 1,0 0-1,0 0 1,0 1-1,0 1 1,0-1-1,0 1 1,-5 3-15,-8 4 28,1 1 0,0 1 1,-12 10-29,-10 10 0,1 2 0,-7 10 0,33-30 0,0 1 0,1 0 0,1 1-1,1 1 1,0 0 0,1 0 0,-3 9 0,10-21-2,1 1 0,0 0 0,1-1 0,0 1 1,-1 0-1,2 0 0,-1 2 2,1-6-1,0 0-1,0 0 0,0 0 1,0 0-1,0 1 1,1-1-1,-1 0 1,1 0-1,-1 0 1,1 0-1,0 0 0,0 0 1,0 0-1,0-1 1,0 1-1,0 0 1,0 0-1,1-1 1,-1 1-1,1-1 0,-1 1 1,1-1 1,4 2-4,0-1 0,0 1 1,0-1-1,0-1 0,0 1 0,1-1 1,-1 0-1,1 0 0,-1-1 0,0 0 1,6-1 3,8 0-4,-1-1 1,0-1-1,0-1 1,0-1-1,-1 0 1,1-2-1,3-1 4,7-5-1,-1-1 0,0-1 0,-1-2-1,2-2 2,-15 10 2,-1-1 0,-1 0-1,0-1 1,0 0 0,-1-1-1,0 0 1,-1-1 0,0 0 0,-2-1-1,1 0 1,-1 0 0,-1-1-1,-1 0 1,0 0 0,-1-1 0,-1 1-1,0-1 1,-1 0 0,-1 0-1,0 0 1,-1-17-2,-3 0 6,-2-1 0,-1 1 0,-1 0-1,-2 0 1,-2 1 0,-10-24-6,-4-2 81,-2 1 1,-3 2-1,-8-8-81,33 56 33,0 0 27,0 0 0,0 0 0,-1 1 0,1 0 0,-1 0 0,-1 0 0,1 0 0,-1 1 0,0 0 0,-1 0-60,7 4 10,-1 1 0,1 0 0,-1-1 0,0 1 0,1 0 0,-1 0 0,0-1 0,0 1 0,1 0 0,-1 0 0,0 0 0,0 0 0,1 0 0,-1 0 0,0 0 0,1 0 0,-1 0-1,0 0 1,0 0 0,1 1 0,-1-1 0,0 0 0,1 1 0,-1-1 0,0 0 0,1 1 0,-1-1 0,0 0 0,1 1 0,-1-1 0,1 1 0,-1-1 0,1 1 0,-1 0 0,1-1 0,0 1 0,-1-1-1,1 1 1,0 0 0,-1-1 0,1 1 0,0 0 0,0 0 0,-1-1 0,1 1-10,-3 7 15,1 0-1,0 1 1,1-1 0,-1 3-15,1-4 14,-5 38-18,3 1 0,1 0 0,2 0 0,6 36 4,6 17-6,18 65 6,-25-143-2,9 43-4,18 50 6,-26-95-7,2 0 0,0 0 0,1-1 0,1 0-1,0-1 1,2 0 0,0 0 0,1-1 7,-12-14-7,1 0 0,0 0 1,0 0-1,0 0 0,1 0 1,-1 0-1,0 0 0,1-1 1,-1 1-1,1-1 0,-1 0 0,1 0 1,0 0-1,-1 0 0,1 0 1,0 0-1,0-1 0,0 1 0,0-1 1,0 0-1,-1 0 0,1 0 1,0 0-1,0-1 0,0 1 1,0-1-1,0 1 0,-1-1 0,1 0 1,0 0-1,-1 0 0,1-1 1,0 1-1,-1-1 0,0 1 1,1-1-1,-1 0 0,0 0 0,1-1 7,10-9-143,-2-1 0,0-1 0,0 0 0,3-7 143,22-36-195,-3-2-1,-2-2 1,4-16 195,-29 67 37,-3 12 4,-2 18-14,-18 100-12,17-118-16,-2 16 22,2 0 0,0 0 0,1 0 0,0 0 0,2 1-21,-3-15-5,1-1 0,0 1-1,-1 0 1,2-1 0,-1 0 0,0 1-1,1-1 1,-1 0 0,1 1 0,0-1-1,0 0 1,0 0 0,1-1 0,-1 1-1,1 0 1,-1-1 0,1 0 0,0 1-1,0-1 1,0 0 0,0 0 0,0-1-1,1 1 1,-1-1 0,0 1-1,1-1 1,2 0 5,-3-1-136,1 0 0,-1 0 0,1 0 1,-1-1-1,1 1 0,-1-1 0,0 0 0,1 0 0,-1 0 0,0-1 0,0 1 0,1-1 0,-1 0 0,0 0 1,-1 0-1,1 0 0,0 0 0,-1-1 0,1 1 0,-1-1 0,0 0 0,1 1 0,0-3 136,20-34-936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55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7 5913,'-11'39'230,"2"0"-1,1 1 0,3 0 1,1 0-1,2 1 1,1-1-1,2 1 0,2-1 1,2 0-1,3 8-229,-6-40-4,0 1 1,0-1-1,1 0 0,0-1 1,0 1-1,1 0 0,0-1 1,0 0-1,1 0 1,5 6 3,-7-10-2,0 0 1,0 0-1,0 0 1,0-1 0,1 1-1,-1-1 1,1 0 0,-1 0-1,1-1 1,0 1-1,0-1 1,0 1 0,0-1-1,0 0 1,0-1 0,0 1-1,0-1 1,0 0 0,0 0-1,1 0 1,-1 0-1,0-1 2,6-1 1,-1 0-1,1-1 0,-1-1 0,0 1 0,0-1 0,0-1 0,-1 0 1,0 0-1,0 0 0,0-1 0,0-1 0,-1 1 0,0-1 0,0 0 1,3-6-1,6-7-60,-1-1 0,0-1 1,-2 0-1,0-1 0,1-8 60,9-24-474,5-26 474,-13 35-58,2 0 1,13-22 57,-17 50 141,-12 17-134,-1 1 1,1 0-1,-1-1 0,1 1 1,-1 0-1,1-1 0,-1 1 1,1 0-1,-1 0 0,1 0 1,-1 0-1,1-1 0,-1 1 1,1 0-1,-1 0 0,1 0 1,0 0-1,-1 0 0,1 0 1,-1 0-1,1 1 0,-1-1 1,1 0-8,1 1 15,0 1 0,0 0 0,0-1 1,0 1-1,0 0 0,-1 0 0,1 0 0,-1 0 1,1 0-1,-1 0 0,0 1 0,0-1 0,0 0 1,1 3-16,7 18 32,-1 1 1,0-1 0,-2 1 0,1 11-33,11 101 116,-4-23-39,-14-109-74,1 0 1,0 0 0,0 0 0,0 0 0,0 0-1,0 0 1,1 0 0,0 0 0,0-1-1,0 1 1,2 2-4,-3-5 2,-1-1 1,1 1-1,0 0 0,0-1 1,0 1-1,-1-1 0,1 1 1,0-1-1,0 0 0,0 1 1,0-1-1,0 0 0,0 1 1,0-1-1,0 0 0,0 0 0,0 0 1,0 0-1,0 0-2,2 0 5,-1-1 1,0 1-1,1-1 0,-1 0 1,0 0-1,1 0 0,-1 0 1,0 0-1,0 0 0,0-1 1,0 1-6,17-14-13,0 0 1,-1-1-1,-1-1 0,-1-1 1,-1 0-1,3-6 13,31-46-503,2-9 503,-28 42-141,-17 27 99,0 0 1,1 1 0,0-1-1,1 1 1,0 1 0,2-3 41,-8 10-2,0-1 1,0 1-1,0-1 1,1 1-1,-1 0 0,0-1 1,1 1-1,-1 1 1,1-1-1,-1 0 1,1 0-1,-1 1 0,1 0 1,0-1-1,-1 1 1,1 0-1,-1 0 1,1 0-1,0 1 0,-1-1 1,1 1-1,-1-1 1,1 1-1,-1 0 1,1 0-1,-1 0 0,1 0 1,-1 0-1,1 2 2,3 0-4,-1 1 0,0 0-1,0 0 1,-1 1 0,1 0-1,-1-1 1,0 1 0,0 1-1,-1-1 1,4 6 4,3 10-21,0 1 0,2 8 21,6 14-7,-17-42 4,0 0-1,1 0 0,-1 0 0,1 0 1,-1 0-1,1-1 0,-1 1 1,1-1-1,0 1 0,2 0 4,-1 1 485,-5-3 820,-4 5-1205,-41 41-51,29-28-38,0-2 1,0 0 0,-11 6-12,28-21 5,0 0 0,0 0 0,1-1 0,-1 1 0,0 0 0,0-1 0,0 1 0,0-1 0,0 1 0,0-1 0,0 0 0,0 1 0,0-1 0,0 0 0,0 0 0,0 1 0,0-1 0,0 0 0,0 0 0,0 0 0,0 0 0,0 0 0,-1-1-5,2 1 6,-1-1 0,1 1 0,-1-1 0,1 0 1,-1 1-1,1-1 0,0 0 0,-1 0 0,1 1 0,0-1 0,0 0 1,0 0-1,-1 0 0,1 1 0,0-1 0,0 0 0,0 0 0,0 0 1,0 1-1,0-1 0,0 0 0,1 0-6,0-10 2,2 1 0,-1 0 0,1-1 0,1 0-2,18-51-310,3 1-1,3 2 0,29-48 311,-50 95-33,-4 6 22,0 1-1,0 0 1,0 0-1,1 0 0,-1 0 1,1 0-1,1 1 1,-1-1-1,0 1 0,1 0 1,0 1-1,4-3 12,-8 5-2,0 1 0,0-1 0,1 0 1,-1 1-1,0 0 0,0-1 0,1 1 0,-1 0 0,0 0 0,1-1 0,-1 1 0,0 0 0,1 0 1,-1 0-1,0 1 0,1-1 0,-1 0 0,0 0 0,1 1 0,-1-1 0,0 1 0,0-1 1,0 1-1,1 0 0,-1-1 0,0 1 0,0 0 0,0 0 0,0 0 0,0 0 0,0 0 0,0 0 1,0 0-1,-1 0 0,1 0 2,3 5-5,-1 0 1,1 1 0,-1-1 0,-1 1-1,1 0 1,0 4 4,18 72 70,-4 1-1,-3 1 1,-4 0 0,-3 11-70,-6-57 19,-1 0 1,-2 0 0,-2 0-1,-1-1 1,-2 1 0,-2-2-1,-1 1-19,7-29 2,2-2 16,-1 1 0,-1-1-1,0 0 1,0 0 0,0 0-18,2-6 19,1 1 1,-1-1 0,0 0-1,0 0 1,0 0 0,1 0-1,-1 0 1,0 0 0,0 0-1,0 0 1,0 0 0,-1 0-1,1 0 1,0-1 0,0 1-1,0 0 1,-1-1-1,1 1 1,0-1 0,-1 0-1,1 1 1,0-1 0,-1 0-1,1 0 1,0 0 0,-1 0-1,1 0 1,-1 0 0,1 0-1,-1 0-19,-3-2 47,0 0-1,0 0 0,0-1 1,0 0-1,1 1 1,-1-1-1,1-1 0,0 1 1,-1-1-1,2 0 1,-1 0-1,0 0 0,1 0 1,0 0-1,0-1 0,0 0 1,0 1-1,1-1 1,0 0-1,0 0 0,0-1 1,0-1-47,-2-6 15,0 0 0,1-1 0,1 1 0,0-1 0,1 1 1,1-1-1,0 0 0,1-6-15,1 5-14,1 1 1,0 0 0,1-1-1,0 1 1,1 1-1,1-1 1,0 1 0,1 0-1,1 0 1,0 1-1,0 0 1,1 0-1,7-6 14,-1 3-143,0 1 0,1 0 0,1 1 0,0 0 0,1 2-1,0 0 1,1 1 0,0 1 0,7-2 143,32-9-432,2 1 432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58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162 409 1488,'3'-1'130,"1"-1"-1,-1 0 1,0 0-1,0 0 1,0 0-1,-1 0 1,1-1 0,0 0-130,94-105 2551,-59 71-1661,26-27 56,-58 57-891,-1-1 0,1 1 0,-1-1 1,-1 0-1,1 0 0,-1 0 0,-1 0 1,2-4-56,-4 9 4,0-1-1,0 1 1,-1 0 0,1-1 0,-1 1 0,1-1 0,-1 1 0,0-1 0,-1 1 0,1 0 0,0-1 0,-1 1 0,0-1 0,0 1 0,0 0 0,0 0 0,0-1 0,-1 1 0,0 0 0,1 0 0,-2-1-4,0 1-2,0 0 0,0 0 1,0 0-1,-1 1 0,1 0 1,0-1-1,-1 1 0,0 1 1,1-1-1,-1 0 0,0 1 1,0 0-1,0 0 0,0 0 1,0 0-1,0 1 1,0-1-1,-1 1 2,-8 0 6,1 0 1,-1 2-1,0-1 0,0 1 0,1 1 1,-1 0-1,1 1 0,0 0 1,0 1-1,0 1 0,0-1 1,1 2-1,0 0 0,1 0 1,-1 1-1,1 0 0,1 1 0,0 0 1,-6 7-7,2-1 14,1 0 0,0 1 0,1 0 0,1 0 0,1 1 0,0 1 0,1 0 0,1 0 0,1 0 0,1 1 0,0 0 0,-2 17-14,7-30 2,-1 0 1,1 0-1,0 0 1,0 0-1,0 0 1,1 0-1,0 0 1,1 4-3,-1-8 1,0-1 0,0 1 0,-1 0 0,1 0 1,0 0-1,0 0 0,1-1 0,-1 1 0,0-1 0,1 1 0,-1-1 1,1 1-1,-1-1 0,1 0 0,-1 1 0,1-1 0,0 0 0,0 0 1,0 0-1,-1-1 0,1 1 0,0 0 0,0-1 0,0 1 0,0-1 1,0 0-1,1 1-1,6-1 3,0 0 1,0 0 0,0-1-1,0 0 1,0-1 0,-1 0 0,1 0-1,0-1 1,-1 0 0,4-2-4,15-8 8,0-1 0,10-9-8,3-2-31,-2-2 0,0-2-1,-2-1 1,-2-2 0,31-34 31,-59 58-7,-4 6 8,1-1 0,-1 1 0,0-1 0,0 1-1,-1-1 1,1 0 0,0 0 0,-1 1-1,0-1 1,0 0 0,0 0 0,0-1-1,-1 4 1,0 0 0,0 0 0,0 0-1,0 0 1,0 0 0,0 0 0,0 0 0,0-1 0,0 1 0,0 0 0,0 0 0,0 0 0,0 0 0,0 0 0,-1 0 0,1 0 0,0 0 0,0 0 0,0 0 0,0 0 0,0 0 0,0 0 0,0 0 0,0 0 0,0 0-1,0 0 1,-1 0 0,1 0 0,0 0 0,0 0 0,0 0 0,0 0 0,0 0 0,0 0 0,0 0 0,0 0 0,0 0 0,-1 0 0,1 0 0,0 0 0,0 0 0,0 0 0,0 0 0,0 0 0,0 0 0,0 0 0,0 0 0,0 0-1,0 0 1,0 0 0,-1 0 0,1 0 0,0 0 0,0 1 0,0-1 0,0 0 0,0 0 0,0 0 0,0 0 0,0 0 0,0 0 0,0 0 0,0 0 0,0 1-1,-12 8 26,-12 18 23,2 10 54,3 0 1,1 1 0,-7 24-104,-1 12 285,-7 40-285,32-110 4,-12 47 62,2 1 0,1 13-66,8-52 8,1 0 0,1 1 0,0-1 1,0 0-1,1 1 0,1-1 0,0 0 1,1 0-1,0 0 0,1 0 1,3 4-9,-5-13 1,-1-1 1,1 1-1,0-1 1,0 0-1,1 0 1,-1 0-1,0 0 1,1-1-1,0 1 1,0-1 0,0 1-1,0-1 1,0 0-1,0 0 1,0 0-1,1-1 1,-1 1-1,1-1 1,0 0-1,-1 0 1,1 0 0,0 0-1,-1-1 1,1 1-1,0-1 1,1 0-2,0 0 19,0-1 0,0 1 0,0-1 0,-1-1 0,1 1 1,-1 0-1,1-1 0,-1 0 0,1 0 0,-1-1 0,0 1 0,0-1 0,0 0 1,0 0-1,0 0 0,-1 0 0,0-1 0,1 1 0,-1-1 0,0-1-19,16-26 157,-1-2 0,-1 0 0,-2-1 0,-2-1 1,0-2-158,26-65 37,119-285-97,-153 377 47,1-4-2,0 0 0,-1 0 0,-1 0 0,0-1 0,-1 1 0,0-1 0,-1 0 0,-1 0 15,-1 14-39,-1 3 35,1-1 0,-1 0 0,0 0 0,1 1 0,-1-1 0,0 1-1,1-1 1,-1 0 0,1 1 0,0-1 0,0 1 0,-1-1 0,1 1 0,0-1 0,0 1 0,0-1-1,1 1 1,-1 0 4,0 14-6,1 49-4,3 0 0,5 20 10,-2-27 8,-4-26-3,1 0 0,1 0-1,5 11-4,-8-35-3,1 0 0,0 0 1,0 0-1,0-1 0,1 0 0,0 0 0,0 0 0,1 0 0,0 0 0,0-1 0,1 0 0,0 0 1,0-1-1,0 1 0,3 0 3,-7-4-2,0 0 0,1-1-1,-1 0 1,1 0 0,-1 1 0,1-1 0,-1-1 0,1 1 0,0 0 0,0-1 0,-1 1 0,1-1-1,0 0 1,0 0 0,-1 0 0,1 0 0,0 0 0,0-1 0,0 0 2,1 0-1,-1 0 1,1-1-1,0 0 1,-1 0-1,0 0 1,0 0-1,1-1 1,-1 1-1,0-1 1,-1 1 0,1-1-1,1-2 1,7-10 3,-1-1 0,-1 1 0,0-2 0,-2 1 0,4-9-3,-8 18-1,13-38-38,-3-1 1,-1-1-1,-2 0 1,-2-1 0,0-36 38,-14 151 11,0-15-3,3 0-1,2 27-7,2-62-1,0-1-1,2 1 0,-1-1 0,2 0 1,0 0-1,1 0 0,1-1 0,1 1 1,0-1-1,0 0 2,-1-7-3,-1 1 0,2-1 0,-1 0 1,1 0-1,0-1 0,0 0 0,1 0 0,0-1 0,1 0 0,-1 0 0,1-1 1,0 0-1,0 0 0,1-1 0,-1-1 0,1 1 0,0-1 0,0-1 1,0 0-1,6 0 3,-2-1-9,0 0 0,0-1 0,0 0 0,0-2 0,0 1 0,0-2 0,0 0 0,0 0 0,-1-1 0,0-1 0,0 0 0,0-1 0,0-1 0,10-6 9,2-6-21,-1-1 0,0 0-1,-2-2 1,0 0 0,-2-2 0,0 0-1,-2-2 1,8-14 21,17-33-17,-3-2 0,14-42 17,-51 109 13,1 1 0,-1-1 0,0 0 0,-1 0 0,0 0 0,0-1 1,-1 1-1,0 0 0,0-6-13,-1 13 7,0 0 0,0-1 0,-1 1 0,1 0 0,0 0 0,-1 0 1,1 0-1,0 0 0,-1 0 0,0 0 0,1 0 0,-1 0 0,1 0 1,-1 0-1,0 0 0,0 1 0,1-1 0,-1 0 0,0 0 0,0 1 1,0-1-1,0 0 0,0 1 0,0-1 0,0 1 0,0-1 0,0 1 1,0 0-1,0 0 0,0-1 0,-1 1 0,1 0 0,0 0 0,0 0 1,-1 0-8,-3 0 19,1 0 1,-1 1 0,0-1 0,0 1 0,1 0 0,-1 0 0,-3 2-20,-5 3 9,1 0 1,-1 1-1,2 0 1,-1 1-1,1 0 0,0 1 1,0 0-1,1 1 0,1 0 1,-1 0-1,1 2-9,-2 2-1,0 1 0,1 1-1,0 0 1,1 0 0,1 1 0,1 0 0,1 0-1,-1 4 2,1-1-6,2 0 0,-2 17 6,5-32-3,1 1 1,-1 0-1,2-1 1,-1 1-1,0 0 0,1-1 1,0 1-1,0-1 0,1 1 1,0-1-1,0 1 0,1 2 3,-1-6 0,0 1-1,0-1 0,-1 0 1,1 0-1,1 0 0,-1 0 1,0 0-1,0-1 0,1 1 1,-1-1-1,1 0 0,-1 1 1,1-1-1,-1 0 0,1 0 1,0-1-1,-1 1 0,1 0 1,0-1-1,0 0 0,0 0 1,0 0-1,-1 0 0,1 0 1,0 0-1,0-1 0,0 1 1,-1-1-1,3-1 1,3 0 5,0 0 0,0-1 0,-1 0 0,1 0 0,-1-1 0,0 0 0,0 0 0,0-1 0,4-3-5,-2-2-5,0 1 0,-1-1 0,0 0 0,-1-1 0,0 0 0,-1 0 0,0-1 0,-1 1 0,0-1-1,-1 0 1,0-1 0,-1 1 0,-1-1 0,0 1 0,0-1 0,-1 0 0,-1-2 5,0 11-7,-1-1-1,0 0 0,0 1 0,0 0 1,-1-1-1,1 1 0,-2-3 8,2 6 0,1 0 0,0 0 0,0 1 0,0-1-1,-1 0 1,1 1 0,0-1 0,-1 0 0,1 1 0,-1-1 0,1 1-1,-1-1 1,1 1 0,-1-1 0,1 0 0,-1 1 0,1 0-1,-1-1 1,1 1 0,-1-1 0,0 1 0,1 0 0,-1-1 0,0 1-1,1 0 1,-1 0 0,0 0 0,0 0 0,1-1 0,-1 1 0,0 0-1,0 0 1,1 0 0,-1 0 0,0 1 0,0-1 0,1 0 0,-1 0-1,0 0 1,1 0 0,-1 1 0,0-1 0,1 0 0,-1 1-1,0-1 1,1 1 0,-1-1 0,0 1 0,-1 1 0,1 1 0,-1-1 0,0 1 0,1 0 0,-1 0 0,1 0 0,0-1-1,0 1 1,0 0 0,1 0 0,-1 0 0,1 1 0,-1-1 0,1 2 0,-1 6-2,-2 5 1,2-1-1,0 1 1,0-1-1,2 1 0,0-1 1,0 1-1,2-1 1,0 0-1,1 0 0,0 0 1,1 0-1,4 8 2,-5-16-1,0 1-1,0-1 0,0 0 1,1 0-1,0 0 1,0-1-1,0 0 0,1 0 1,0 0-1,1-1 1,-1 0-1,1 0 0,0 0 1,0-1-1,0 0 1,1 0-1,-1-1 1,1 0-1,0-1 0,0 1 1,0-1-1,0-1 1,1 0-1,2 0 2,2-1 1,0 0-1,0-1 1,0-1 0,0 0-1,0 0 1,0-2 0,-1 0-1,1 0 1,-1-1 0,0 0-1,0-1 1,-1-1 0,0 0-1,2-1 0,6-6 7,-1 0-1,0-2 0,-1 0 1,-1 0-1,-1-2 0,0 0 0,8-13-6,-16 19 4,1-1 0,-2 0-1,0 0 1,0 0 0,-1-1 0,-1 0-1,0 0 1,1-8-4,-4 14 5,0-1 0,0 0 0,0 1-1,-1-1 1,-1 0 0,1 0 0,-2 1 0,1-1 0,-1 0-1,0 1 1,-1 0 0,0-1 0,0 1 0,-5-7-5,6 11 13,-1-1 1,0 1-1,0 0 1,-1 0-1,1 0 1,-1 0-1,0 1 1,0 0-1,0 0 1,0 0-1,0 0 1,-1 0-1,1 1 0,-1 0 1,0 0-1,0 0 1,0 1-1,0-1 1,0 1-1,-3 0-13,4 1 8,0-1-1,0 2 0,-1-1 0,1 0 1,0 1-1,0 0 0,-1 0 0,1 0 1,0 0-1,0 1 0,0-1 0,1 1 1,-1 0-1,0 0 0,1 1 0,-1-1 1,1 1-1,0 0 0,0-1 0,0 2 0,0-1 1,0 0-1,1 0 0,-1 1 0,1 0-7,0-1-1,0 0-1,0 0 1,0 1-1,1-1 0,0 1 1,-1-1-1,1 1 1,0-1-1,1 1 0,-1 0 1,1 1 1,0-3-2,0-1 0,0 1 0,0 0 0,1 0 0,-1 0 0,0 0 0,1 0 0,0-1-1,-1 1 1,1 0 0,0-1 0,0 1 0,0 0 0,0-1 0,0 1 0,0-1 0,1 1 0,-1-1 0,0 0 0,1 1 0,-1-1 0,1 0 0,-1 0 0,1 0 2,4 2-4,-1-1 0,1 0 1,0 1-1,0-2 0,0 1 0,0-1 0,0 0 1,0 0-1,0-1 0,0 0 0,1 0 1,-1 0 3,15-2-2,-1 0 0,0-1 0,1-1 2,8-5 3,0 0-1,0-2 1,-1-1 0,-1-1-1,0-1 1,11-9-3,-17 11 1,-16 8-24,-12 5-10,-11 5 29,16-5-2,0 0-1,0 0 1,0 0 0,0-1-1,0 1 1,-1-1-1,1 1 1,0-1-1,0 0 1,0 0-1,-1 0 1,1 0-1,-1-1 7,-18 1-264,28 16 255,-3-6 10,1-1-1,0 0 1,1 1-1,0-1 1,0-1 0,1 0-1,0 1 1,0-2 0,4 4-1,4 2 1,-8-5-3,1 0 1,0 0 0,0-1 0,1-1 0,0 0-1,0 0 1,1 0 0,0-1 0,-1-1-1,4 1 2,-8-3-2,1-1-1,-1 0 0,1-1 0,0 1 0,-1-1 0,1 0 0,-1-1 0,1 1 1,-1-1-1,1 0 0,-1 0 0,1-1 0,-1 0 0,0 0 0,0 0 0,0 0 1,0-1-1,1-1 3,10-6 0,-2-1 1,0-1-1,0 0 1,-1-1-1,0 0 1,-1-1-1,-1 0 1,0-1-1,0-2 0,33-41 37,-43 56-34,0 1 0,1-1 0,-1 1 0,0-1 0,1 1 0,-1 0-1,1 0 1,-1 0 0,1 0 0,0 0 0,-1 0 0,1 0 0,0 1 0,0-1 0,-1 0 0,3 1-3,-4 0 0,1 0 1,-1 0 0,1 0-1,-1 0 1,1 0 0,-1 0-1,1 0 1,-1 0 0,1 0-1,-1 1 1,1-1 0,-1 0-1,1 0 1,-1 1 0,0-1-1,1 0 1,-1 1 0,0-1-1,1 0 1,-1 1 0,0-1-1,1 1 1,-1-1-1,4 19-13,-5-5 16,-1 0-1,0 0 0,-1 0 0,-1-1 1,0 0-1,-1 2-2,-11 38 20,16-53-20,0 1 0,0-1 0,1 0 1,-1 0-1,0 0 0,0 1 0,0-1 0,0 0 1,0 0-1,0 0 0,0 0 0,-1 1 1,1-1-1,0 0 0,0 0 0,0 0 0,0 1 1,0-1-1,0 0 0,0 0 0,0 0 1,0 0-1,0 0 0,-1 1 0,1-1 0,0 0 1,0 0-1,0 0 0,0 0 0,0 0 0,-1 0 1,1 0-1,0 1 0,0-1 0,0 0 1,0 0-1,-1 0 0,1 0 0,0 0 0,0 0 1,0 0-1,-1 0 0,1 0 0,0 0 0,-6-8 79,6 8-130,-1-1-1,1 1 0,0-1 1,0 0-1,-1 1 1,1-1-1,-1 1 0,1-1 1,0 1-1,-1-1 1,1 1-1,-1-1 0,1 1 1,-1-1-1,1 1 1,-1-1-1,0 1 0,1 0 1,-1 0-1,1-1 1,-1 1-1,0 0 0,1 0 1,-1-1-1,0 1 1,1 0-1,-1 0 0,0 0 52,-12 8-438,0 1-1,1 0 1,0 1-1,1 0 1,0 1-1,0 0 1,1 1-1,1 0 439,7-10-51,-19 26-797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58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0 113 3353,'47'-85'1807,"-38"64"-752,-10 15-224,1 6-804,-1 0 0,1 0 1,-1 0-1,1 1 0,-1-1 1,1 0-1,-1 0 0,1 1 1,0-1-1,-1 0 0,1 1 1,-1-1-1,1 0 0,0 1 1,0-1-1,-1 1 0,1-1 1,0 0-1,0 1 0,-1-1 1,1 1-1,0-1 0,0 1 1,0 0-28,-5 26-3,2 0 1,1 0 0,1 1-1,1-1 1,2 5 2,-2-13 0,2 51 4,4 0 0,11 57-4,-13-113 71,-4-14-68,0 0 0,0 0 1,0 0-1,0 0 0,0 0 0,0 1 0,0-1 0,0 0 0,0 0 0,0 0 0,0 0 0,0 0 1,0 0-1,1 0 0,-1 0 0,0 0 0,0 0 0,0 0 0,0 0 0,0 1 0,0-1 0,0 0 1,0 0-1,0 0 0,0 0 0,0 0 0,0 0 0,1 0 0,-1 0 0,0 0 0,0 0 0,0 0 0,0 0 1,0 0-1,0 0 0,0 0 0,0 0 0,0 0 0,0 0 0,1 0 0,-1 0 0,0 0 0,0 0 1,0 0-1,0 0 0,0 0 0,0 0 0,0 0 0,0-1 0,0 1 0,0 0 0,0 0 0,0 0 0,1 0 1,-1 0-1,0 0 0,0 0-3,7-23 436,-5 15-346,4-17-77,2 1-1,1 0 0,1 0 1,1 1-1,1 0 0,1 1 0,1 0 1,1 1-1,1 1 0,1 1 0,0 0 1,1 1-1,1 1 0,1 0 1,1 2-1,0 0 0,0 2 0,2 0 1,0 1-1,22-7-12,-42 17-97,34-10-343,-35 12 320,-1-1 0,1 1 0,0 0 0,-1 0-1,1-1 1,-1 1 0,1 0 0,0 1 0,-1-1 0,1 0 0,-1 0 0,1 1-1,0-1 1,-1 1 0,1-1 0,-1 1 0,0 0 0,1-1 0,-1 1 0,1 0 0,-1 0 120,0 0-81,-1-1 1,0 1 0,1-1 0,-1 0 0,1 1 0,-1 0 0,0-1-1,1 1 1,-1-1 0,0 1 0,0-1 0,1 1 0,-1 0 0,0-1-1,0 1 1,0-1 0,0 1 0,0 0 0,0-1 0,0 1 0,0 0-1,0-1 81,-11 20-966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19:58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20 1504,'-160'130'985,"171"-113"135,16 6-48,20 5-104,9-2-160,18-1-344,3-1-119,-3-3-217,-3-2-80,-16-4-593,-12-2-879,-11-11 920</inkml:trace>
  <inkml:trace contextRef="#ctx0" brushRef="#br0" timeOffset="1">832 26 7930,'11'-4'2744,"8"11"-2440,42-1-376,18-2-176,15-6-776,0-15-696,-15-2 1032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00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439 520 7642,'-9'2'397,"0"0"0,0 0 0,0 1 0,0 0 0,0 1 0,1 0 0,-7 4-397,-57 40-646,14-8-56,43-31 397,-1 0 1,-1-1-1,0-1 1,-1 0 304,13-5-34,1-1 1,-1 1 0,0-1-1,1 0 1,-1 0 0,0-1-1,1 1 1,-1-1 0,0 0-1,0-1 1,1 1 0,-1-1-1,0 0 1,1 0 0,-1 0 0,1-1-1,-1 1 1,1-1 33,1 0 22,1 0 1,-1 0-1,1 0 1,0-1-1,0 1 0,0-1 1,0 1-1,0-1 1,0 0-1,1 1 0,-1-1 1,1 0-1,0 0 1,0 0-1,0 0 0,0 0 1,0 0-1,1-1 1,-1 1-1,1 0 1,0 0-1,0 0 0,0-1 1,1 1-1,-1 0 1,1 0-1,0-2-22,1-8-35,1 1 0,1-1 1,0 1-1,1 0 0,0 0 0,2-1 35,1-3-46,0 1 0,1-1-1,1 1 1,1 1 0,0 0 0,9-8 46,-19 21 14,-1 0 0,1 0 0,0 0 0,0 0 0,1 0 0,-1 0 0,0 0 0,0 1 1,0-1-1,1 0 0,-1 1 0,0-1 0,0 0 0,1 1 0,-1 0 0,1-1 0,-1 1 1,0 0-1,1 0 0,-1 0 0,1 0 0,-1 0 0,1 0 0,-1 0 0,0 0 0,1 1 1,-1-1-1,1 0 0,-1 1 0,0-1 0,1 1 0,-1 0 0,0-1 0,0 1 0,0 0 1,1 0-1,-1 0 0,0 0 0,0 0 0,0 0 0,0 0 0,0 0 0,-1 0 0,1 0 1,0 1-1,0-1 0,0 1-14,3 7 39,0 0 0,0 0 1,-1 0-1,0 1 0,0-1 0,-1 4-39,21 107 220,-6 1 0,-1 60-220,-10 14 10,-10 27-10,4-196 1,1-18 1,-1 0 0,0-1 0,-1 1 0,0 0 0,-1 5-2,1-11 2,0-1 1,1 1-1,-1 0 0,0 0 1,0 0-1,0 0 0,0 0 1,-1-1-1,1 1 0,0-1 1,-1 1-1,1-1 0,-1 1 1,1-1-1,-1 0 0,0 1 1,0-1-1,1 0 0,-1 0 1,0-1-1,0 1 1,0 0-3,-18 4 104,1-1 1,-1-1 0,0 0-1,1-2 1,-1 0 0,-19-2-105,35 1 38,1-1 1,-1 1-1,1 0 0,-1-1 1,1 0-1,-1 0 1,1 0-1,-1 0 0,1 0 1,0-1-1,-1 0 1,1 1-1,0-1 1,0 0-1,0-1 0,1 1 1,-1 0-1,0-1 1,1 1-1,-1-1-38,1-1 22,0 0 0,0 1 0,0-1 0,0 0 0,1 0 0,-1 0-1,1 0 1,0-1 0,0 1 0,1 0 0,-1 0 0,1 0 0,0-1 0,0 1 0,0 0 0,1-2-22,1-6 8,0 0 0,1 0 0,1 0 0,0 1 0,0-1 0,1 1 0,5-7-8,10-17-9,17-20 9,-23 35 1,81-111-192,110-117 191,-164 202-179,-1-2 0,4-13 179,-31 42-48,-1-1 0,-1 0 1,-1 0-1,-1-1 0,-1 0 0,-1-1 1,4-18 47,-4-2 7,-2-1 1,-2 0 0,-1 0-1,-3 0 1,-1 0-1,-3 1 1,-1-1-8,5 36 38,0-1 0,0 1-1,-1 0 1,0-1 0,0 1-1,-1 0 1,-2-3-38,5 9 3,0 1 0,0 0 0,0 0 0,0 0 0,0-1 0,0 1-1,0 0 1,-1 0 0,1 0 0,0 0 0,0 0 0,0-1 0,0 1 0,0 0 0,0 0-1,-1 0 1,1 0 0,0 0 0,0 0 0,0-1 0,-1 1 0,1 0 0,0 0 0,0 0 0,0 0-1,0 0 1,-1 0 0,1 0 0,0 0 0,0 0 0,0 0 0,-1 0 0,1 0 0,0 0 0,0 0-1,0 0 1,-1 0 0,1 0 0,0 0 0,0 1 0,0-1 0,0 0 0,-1 0 0,1 0-3,-6 11 44,0 17-42,6-26 3,-3 14-7,0 1 0,1 0-1,1 0 1,1 0 0,0 0 0,2 0 0,0 0 0,0 0 0,2 0 0,0-1-1,1 0 1,0 1 0,1-2 0,1 1 0,1-1 2,52 81-7,-28-47 7,3 9 0,-26-40 0,0 0-1,-1 1 0,-1 0 0,-1 0 0,1 6 1,-2 5 7,-1-1-1,-1 0 1,-1 1-1,-2-1 0,-1 1 1,-3 17-7,4-37 17,5-20 5,-1 2-18,20-36-209,2 1 1,15-18 204,-13 20-206,-1-2 0,12-28 206,-38 69 12,0 0 0,0 1-1,-1-1 1,1 0 0,-1 0-1,1 0 1,-1 0 0,0 0-1,0 0 1,0-1-12,-3 0 108,-7 12-61,4 0-44,0 1 0,1-1-1,0 1 1,0 1 0,1-1-1,0 1 1,1-1 0,1 1-1,-1 0 1,2 0 0,-1 0-1,1 1 1,1 10-3,1-17 0,0 1 1,0-1-1,0 1 1,0-1-1,1 1 0,0-1 1,0 0-1,1 0 0,-1 0 1,1 0-1,0 0 1,0-1-1,1 1 0,0-1 1,-1 0-1,1 0 1,1 0-1,-1 0 0,0-1 1,1 0-1,0 0 0,0 0 1,1 0-1,2 1-2,1-1 0,-1-1 0,1 0 0,0 0 0,0 0 0,-1-1 0,1 0 0,0-1 0,0 0 0,0-1 0,0 1 0,0-2 0,0 1 0,5-3 2,6-1-19,-1-2-1,1 0 1,-1-2-1,-1 0 1,1 0-1,-2-2 0,14-10 20,-21 13-7,0 1-1,0-2 0,-1 1 1,-1-1-1,1-1 1,-1 0-1,-1 0 0,0 0 1,0-1-1,-1 0 1,-1 0-1,0-1 0,2-6 8,-6 17 2,-1 0 1,0 1-1,0-1 0,1 0 0,-1 0 0,0 0 0,0 0 0,0 0 0,0 0 1,0 0-1,0 0 0,0 0 0,0 0 0,0 0 0,-1 0 0,1 0-2,0 0 3,0 1-1,-1 0 0,1 0 0,0 0 0,0 0 0,-1-1 0,1 1 0,0 0 1,0 0-1,-1 0 0,1 0 0,0 0 0,-1 0 0,1 0 0,0 0 1,0 0-1,-1 0 0,1 0 0,0 0 0,-1 0 0,1 0 0,0 0 0,-1 0 1,1 0-1,0 0 0,0 0 0,-1 0 0,1 0 0,0 0 0,-1 1 1,1-1-3,-4 2 9,1 0 1,-1 0 0,1 1 0,0 0-1,0-1 1,-3 4-10,-2 3 0,1 0 0,0 0 1,0 0-1,1 1 0,1 0 0,-1 0 1,2 1-1,-1 0 0,2-1 0,-1 2 0,1-1 1,0 3-1,2-7-2,0 0 0,0 0 0,1 0 0,0 0 0,0 0 0,1-1 0,-1 1 0,1 0 0,1 0 0,0 0 0,0-1 0,0 1 1,0-1-1,1 0 0,0 1 0,1-1 0,-1 0 0,1-1 0,0 1 0,5 4 2,-1-3-2,0 0 0,1 0 0,0 0 0,0-1 0,0-1 0,1 0 0,0 0 0,0-1 0,1 0 0,-1 0 0,1-2 0,-1 1 0,1-1 1,0-1-1,11 1 2,-11-1-3,1-1 1,0-1 0,-1 0 0,1 0 0,-1-1 0,1-1 0,-1 0 0,0 0-1,0-1 1,-1-1 0,1 0 0,-1 0 0,0-1 0,0 0 0,1-1 2,5-7-37,0 0 0,0-1 0,5-8 37,-15 17-14,-1 0-1,0-1 1,0 1 0,-1-1-1,0 0 1,0-1-1,-1 1 1,0-1-1,0 1 1,0-5 14,-4-9 3,-3 15 32,-3 14 28,2 3-55,0 0 0,1 0 0,1 1 0,-1-1 0,2 1-1,0 0 1,0 0 0,1 0 0,1 0 0,0 0 0,0 0-1,1 0 1,1 0 0,0 0 0,0-1 0,2 1 0,0 3-8,-2-11-1,0 0 1,0 0 0,0-1 0,0 1 0,1-1-1,-1 1 1,1-1 0,0 0 0,0 0 0,0 0-1,0-1 1,1 1 0,-1-1 0,1 1-1,-1-1 1,1 0 0,0-1 0,0 1 0,0-1-1,2 1 1,0-1 0,-1 0 0,1 0 0,0-1 0,0 0 0,0 0-1,0-1 1,0 0 0,0 0 0,-1 0 0,1 0 0,0-1-1,-1 0 1,1 0 0,2-2 0,7-4 4,-1 0-1,0-1 1,-1 0 0,0-1 0,0-1-1,-1 0 1,-1 0 0,0-2 0,0 1-1,-1-1 1,-1-1 0,0 1 0,-1-2-1,0 1 1,0-4-4,-6 13-1,0 0 0,-1-1 0,1 1 0,-1-1 0,-1 1 1,1-1-1,-1 0 0,0 1 0,0-1 0,0 0 0,-1 1 0,0-1 0,0 1 0,0-1 0,-1 1 0,0 0 0,0-1 0,0 1 1,-1 0-1,0 0 0,0 0 0,0 1 0,0-1 0,-1 1 0,0 0 0,-2-3 1,-4-3-9,0 0 1,0 1-1,-1 0 0,0 1 1,-11-6 8,17 11-3,-1 0-1,0 0 1,0 1 0,0-1 0,0 1 0,0 0 0,-1 1 0,1-1 0,0 2-1,-1-1 1,1 0 0,-1 1 0,-3 1 3,7-1-23,0 1 0,-1 0 1,1 0-1,0 0 0,0 0 0,0 0 0,1 1 1,-1-1-1,0 1 0,0 0 0,1 0 1,-1 0-1,1 0 0,0 0 0,-3 3 23,1 1-229,-1 0 0,1 0-1,1 1 1,-1-1 0,1 1-1,-1 2 230,-10 28-638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19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7434,'-7'6'2512,"12"40"-2440,15 15-216,22 29-1344,11 11 1080</inkml:trace>
  <inkml:trace contextRef="#ctx0" brushRef="#br0" timeOffset="1">690 144 7738,'-31'14'2728,"1"33"-2488,9 16-8,9 18-184,10 0-88,21-8-456,15-12-392,39-35-1264,16-11 1319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01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 5385,'6'-4'243,"1"0"-1,-1 0 0,1 1 1,0 0-1,0 0 1,0 0-1,0 1 0,0 0 1,0 1-1,1-1 1,-1 1-1,1 1 0,-1 0 1,1 0-1,-1 0 1,3 1-243,-5-1 8,0 1 1,0 0 0,0 0 0,0 0 0,1 1-1,-2 0 1,1 0 0,0 0 0,0 0 0,-1 1-1,1 0 1,-1 0 0,0 0 0,0 0 0,0 1-1,0-1 1,-1 1 0,1 0 0,-1 0 0,0 1-1,0-1 1,0 1 0,1 3-9,-1 1 2,0 0 0,-1 1 0,0 0 1,0-1-1,-1 1 0,0 0 0,-1 0 0,0 0 0,0-1 0,-1 1 1,-1 4-3,-5 21 8,-1 0 1,-8 17-9,3-5 6,8-26-4,4-17 0,0 1 0,0-1 0,0 1 1,0-1-1,-1 1 0,0-1 1,0 0-1,0 0 0,-1 2-2,2-6 3,1 1-1,0-1 0,0 0 0,0 0 1,0 0-1,0 0 0,0 1 0,-1-1 1,1 0-1,0 0 0,0 0 0,0 0 0,0 0 1,-1 1-1,1-1 0,0 0 0,0 0 1,0 0-1,-1 0 0,1 0 0,0 0 1,0 0-1,-1 0 0,1 0 0,0 0 1,0 0-1,0 0 0,-1 0 0,1 0 1,0 0-1,0 0 0,-1 0 0,1 0 1,0 0-1,0 0 0,0 0 0,-1 0 0,1-1 1,0 1-1,0 0 0,0 0 0,-1 0 1,1 0-1,0 0 0,0-1 0,0 1 1,0 0-1,0 0 0,-1 0 0,1-1 1,0 1-1,0 0 0,0 0 0,0 0 1,0-1-1,0 1 0,0 0 0,0 0 0,0 0 1,0-1-1,0 1 0,0 0-2,-4-19 125,4 7-96,0 0-1,0 0 1,1 1-1,1-1 1,0 0-1,0 1 0,1-1 1,1 1-1,0 0 1,0 0-1,1 0 0,1 1 1,3-7-29,15-25 3,2 2 1,2 0-1,1 1 1,2 2-1,5-2-3,-32 34 0,1 1 1,0 0-1,0 0 0,0 0 0,0 1 0,1 0 1,1-1-1,-4 3 0,-1 0 0,0 0 0,1 0 0,-1 1 0,0-1 0,1 1 0,-1-1 0,1 1 0,-1 0 0,1 0 0,-1 0 0,1 0 0,-1 1 0,0-1 1,1 1-1,-1-1 0,1 1 0,-1 0 0,0 0 0,2 0 0,0 2-4,0 0 1,-1-1 0,1 2-1,-1-1 1,1 0 0,-1 1-1,0-1 1,0 1 0,-1 0-1,1 0 1,-1 0 0,0 0-1,0 0 1,0 2 3,6 13-107,-2 1-1,3 16 108,-1-6-168,0-4-93,28 92-1390,-6-51 982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04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5 768,'-7'-1'247,"1"-1"84,0 1-1,-1 1 1,1-1 0,0 1-1,-4 0-330,8 1 76,-1-1-1,0 1 0,1 0 0,-1 0 0,0 0 0,1 0 1,-1 0-1,1 0 0,0 1 0,-1-1 0,1 1 0,0 0 1,0-1-1,-1 2-75,-11 12 305,0 1 0,2 0 0,-9 13-305,-2 4 284,10-15-237,1 2 1,1-1 0,1 2 0,1-1-1,0 1 1,2 1 0,0-1 0,2 1-1,0 1 1,2-1 0,0 0-1,1 1 1,2 0 0,0 7-48,1-26 0,-1 1 0,1-1 1,0 1-1,0-1 0,0 0 0,0 1 0,1-1 1,0 0-1,0 0 0,0 0 0,0 0 1,1 0-1,-1 0 0,1-1 0,0 1 0,0-1 1,3 2-1,-1-1 0,0-1 1,0 0 0,0 0 0,1 0 0,0-1-1,-1 1 1,1-1 0,0-1 0,0 1 0,0-1-1,6 0 0,13 1 4,1-2-1,-1-1 0,1-2 1,-1 0-1,17-5-3,-41 8 0,52-9 5,149-32-16,-195 39-18,-1 0 1,0 0-1,1-1 1,-1 0 0,0 0-1,-1 0 1,1-1-1,0 0 1,-1 0 0,0 0-1,0-1 1,0 0 0,0 0 28,-3 2 12,0 0 0,1 0 1,-1 0-1,0-1 1,-1 1-1,1-1 1,-1 0-1,1 1 1,-1-1-1,0 0 1,0 0-1,-1 0 1,1 0-1,-1 0 1,0 0-1,0 1 0,0-1 1,-1 0-1,1 0 1,-1 0-1,0 0 1,0-1-13,-9-7 485,10 11-479,0 1 0,-1 0-1,1 0 1,0-1-1,-1 1 1,1 0 0,0 0-1,-1 0 1,1-1-1,0 1 1,-1 0 0,1 0-1,-1 0 1,1 0-1,0 0 1,-1 0 0,1 0-1,-1 0 1,1 0-1,0 0 1,-1 0 0,1 0-1,-1 0 1,1 0-1,0 0 1,-1 0 0,1 1-1,-1-1 1,1 0-1,0 0 1,-1 0 0,1 1-1,0-1 1,-1 0-1,1 0 1,0 1 0,0-1-1,-1 0 1,1 1-1,0-1 1,0 0 0,-1 1-1,1-1 1,0 0-1,0 1-5,-10 19-82,2 0-1,0 0 0,2 1 1,0 0-1,-3 20 83,9-37-14,-1-1 0,1 1 0,-1 0 0,1 0 0,0-1 0,0 1-1,1 0 1,-1 0 0,1-1 0,0 1 0,0-1 0,0 1 0,1 0 0,-1-1 0,1 0 0,0 1 0,1 1 14,-1-3-6,-1 0 1,1 0-1,0-1 1,-1 1-1,1-1 1,0 0-1,0 1 1,0-1-1,0 0 1,0 0-1,1 0 1,-1 0 0,0 0-1,0-1 1,1 1-1,-1-1 1,0 1-1,1-1 1,-1 0-1,0 0 1,1 0-1,-1 0 1,0-1-1,2 1 6,7-3-1,0 0-1,-1-1 0,0 0 1,0 0-1,0-1 0,-1-1 1,1 1-1,-1-1 0,0-1 1,-1 0-1,0 0 0,6-7 2,1-2 5,-1 0 1,0-1-1,-1-1 0,-1 0 0,-1-1 0,-1-1-5,-3 8 20,-2-1-1,0 0 1,-1 0 0,0 0-1,0-5-19,-2 11 67,-1 0 0,0 0 0,-1 1 0,0-1-1,0 0 1,0 0 0,-1 0 0,0 0 0,0 1 0,-1-1-1,0-2-66,1 7 28,1 1 1,-1 0-1,1 0 0,-1 0 0,1 0 0,-1 0 0,0 0 0,1 0 0,-1 0 0,0 1 0,0-1 0,0 0 0,0 0 1,0 1-1,0-1 0,0 0 0,0 1 0,0-1 0,0 1 0,0-1 0,0 1 0,0 0 0,0-1-28,-2 1 34,0 0 0,1 0 0,-1 0-1,1 0 1,-1 0 0,0 0 0,1 1-1,-1-1 1,1 1 0,-2 1-34,-7 1 46,1 2 0,1 0-1,-1 0 1,-5 5-46,2-2-40,1 1-1,0 1 1,1 0 0,-6 6 40,13-12-79,1-1 0,0 1 1,0 0-1,0 0 0,0 0 1,0 1-1,1-1 0,0 1 1,0-1-1,0 1 0,1 0 1,-1 0-1,1-1 0,0 1 1,0 3 78,2-6-32,-1-1-1,0 1 1,0-1 0,1 1 0,-1-1 0,1 1 0,-1-1 0,1 0 0,0 1-1,-1-1 1,1 0 0,0 1 32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05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0 763 5217,'53'-54'1796,"-51"52"-1757,0 0-1,0 0 1,0 1-1,0-1 0,0 1 1,0 0-1,0 0 0,1-1 1,-1 2-1,0-1 0,1 0 1,-1 0-1,1 1 1,-1-1-1,1 1 0,-1 0 1,1-1-1,-1 1 0,1 1 1,0-1-1,-1 0 0,1 1-38,11 0 17,7-2-133,0 2 0,0 0 0,0 2 0,0 0 0,18 5 116,-34-6-24,1 0-1,-1 0 1,1 0 0,-1 1-1,0-1 1,0 1-1,0 0 1,-1 1 0,1-1-1,-1 1 1,1 0 0,-1 0-1,-1 0 1,1 1-1,0-1 1,-1 1 0,0 0-1,0 0 1,-1 0 0,1 1-1,-1-1 1,0 0-1,1 6 25,-1 0-12,0 1-1,-1-1 0,0 1 0,-1-1 0,-1 1 0,1-1 0,-2 1 0,-1 7 13,-5 16 1,-2 1-1,-1-1 0,6-21-4,-4 10 79,5-20 97,4-14 80,2-18-202,2 1 0,1-1 0,2 2 0,0-1 0,2 1 1,1 0-1,1 0 0,1 1 0,1 1 0,1 0 0,1 1 0,1 1 1,8-8-51,-17 22 0,0 1 0,1-1 0,0 2 0,0-1 0,0 1 0,1 0 0,0 1 0,0 0 0,0 1 0,4-2 0,-8 5 0,-1-1 0,1 1 0,0 0 0,0 0 0,0 1 0,0-1 0,-1 1 0,1 0 0,0 1 0,0-1 0,0 1 0,0 0 0,0 0 0,-1 0 0,1 1 0,0 0 0,-1-1 0,0 2 0,1-1 0,-1 0 0,0 1 0,3 2 0,7 7-1,-1 0 1,0 1-1,0 1 1,-1 0-1,7 12 1,17 28-21,-3 2 21,-4-7-20,-23-40 6,10 19-217,1-1-1,2-1 0,0-1 0,21 20 232,-37-42-83,1 1 0,0-1 0,1 1 0,-1-1-1,0-1 1,1 1 0,0-1 0,0 1-1,0-1 1,-1-1 0,2 1 0,-1-1-1,0 0 1,0 0 0,0 0 0,1-1 0,-1 1-1,0-1 1,1-1 0,-1 1 0,0-1-1,0 0 1,0 0 0,1 0 0,-1-1 0,0 0-1,1-1 84,13-5-228,-1 0 0,-1-2-1,1 0 1,8-7 228,66-53-441,-86 65 423,108-91 90,-92 75 429,-2-1 1,0-1-1,16-23-501,-33 41 215,1 0 0,-1 0 0,0-1-1,-1 0 1,1 1 0,-1-1-1,0 0 1,-1 0-215,0 4 56,-1 1-1,0 0 1,0-1 0,1 1-1,-1 0 1,0-1 0,0 1-1,-1 0 1,1 0 0,0-1-1,0 1 1,-1 0 0,1-1-1,0 1 1,-1 0 0,1 0-1,-1 0 1,0-1 0,1 1-1,-1 0 1,0 0 0,0 0-1,0 0 1,0 0 0,0 0-1,0 0 1,0 1 0,0-1-1,0 0 1,0 0 0,0 1-1,0-1 1,-1 1 0,1-1-1,0 1 1,0 0 0,-1-1-1,1 1-55,-10-2 42,0 0 0,1 1 0,-1 0 0,0 1 0,1 0 0,-1 1 0,0 0 0,0 1 0,1 0 0,-1 1 0,1 0 0,0 0 0,0 1 1,-7 3-43,2 1-9,0 0 1,1 1 0,0 0-1,0 1 1,1 1 0,0 0-1,1 1 1,0 0 0,1 1 8,6-7-7,1 0 1,0 0 0,0 0-1,1 1 1,0-1 0,0 1-1,0 0 1,0 4 6,2-7-7,0 0 0,0 0 1,0 0-1,1 0 0,0 0 0,0 0 1,0 0-1,0 0 0,0 1 0,1-1 1,0 0-1,0 0 0,0 0 0,0 0 1,2 1 6,-3-3-5,1-1 0,0 0 0,-1 0 1,1 0-1,0 1 0,0-1 1,0 0-1,0 0 0,0 0 0,0 0 1,0-1-1,1 1 0,-1 0 1,0 0-1,0-1 0,1 1 0,-1-1 1,0 1-1,1-1 0,0 1 5,1-1-7,0 1 0,0-1-1,-1 0 1,1 0 0,0-1-1,0 1 1,0-1 0,0 1-1,0-1 1,0 0 7,10-4-20,-1 0 0,0-1 0,0-1-1,4-3 21,-10 6-3,15-9-5,-2 0 1,0-1-1,0-1 1,-2-1-1,0-1 1,-1 0-1,2-4 8,-8 8 2,-1 0-1,0 0 0,-1-1 1,-1 0-1,0-1 0,-1 1 1,0-1-1,-1-1 0,-1 1 1,-1-1-1,0-2-1,3-42-47,-3 1 1,-3 0-1,-2-2 47,0 1-43,0-23 237,-4-2-194,0 54 319,6 31-315,0-1 1,0 1 0,0 0-1,0 0 1,0 0 0,-1-1 0,1 1-1,0 0 1,0 0 0,0 0 0,0 0-1,0-1 1,0 1 0,0 0-1,0 0 1,0 0 0,0 0 0,0 0-1,-1-1 1,1 1 0,0 0 0,0 0-1,0 0 1,0 0 0,0 0-1,0 0 1,-1 0 0,1 0 0,0 0-1,0-1 1,0 1 0,0 0 0,-1 0-1,1 0 1,0 0 0,0 0-1,0 0 1,0 0 0,-1 0 0,1 0-1,0 0 1,0 0 0,0 0 0,0 0-1,-1 0 1,1 0 0,0 1-1,0-1 1,0 0 0,0 0 0,-1 0-1,1 0 1,0 0 0,0 0 0,0 0-1,0 0 1,0 1 0,0-1-1,-1 0 1,1 0 0,0 0 0,0 0-1,0 0 1,0 1 0,0-1 0,0 0-1,0 0 1,0 0-5,-7 12 52,2 0-1,0 0 1,0 1-1,1-1 1,0 1-1,1 1-51,-26 108 14,4 6-14,16-63-27,2 0-1,1 64 28,7-105-12,1 0 1,1-1-1,0 1 0,2 0 1,1-1-1,1 0 12,-2-7-3,1-1 1,1 0-1,0-1 0,1 1 0,1-1 1,0-1-1,0 1 0,12 11 3,-18-22-1,0 0-1,-1 0 1,1-1 0,0 1-1,0-1 1,1 1-1,-1-1 1,0 0 0,1 0-1,0 0 1,-1-1 0,1 1-1,0-1 1,0 0-1,0 0 1,0 0 0,0-1-1,0 1 1,0-1 0,0 0-1,0 0 1,0 0 0,0-1-1,0 1 1,-1-1-1,1 0 1,0 0 0,0 0-1,0-1 1,-1 0 0,1 1-1,0-1 1,-1 0-1,0-1 1,1 1 0,-1-1-1,1-1 2,31-24-160,-2-1-1,-1-2 1,-2-1-1,-1-2 1,1-4 160,-21 26-116,0-1 0,-2 0 1,1 0-1,-2 0 0,0-1 1,0 0-1,3-13 116,-7 14-35,-4 10 55,-12 23 71,6-5-84,2 0 0,0 1 1,0 0-1,2 0 0,0 0 0,0 1 0,2 0 0,0-1 1,1 1-1,1 10-7,0-16-1,0-1 0,1 1 1,1-1-1,0 0 0,0 1 1,1-1-1,0 0 0,1-1 1,0 1-1,0 0 0,1-1 0,0 0 1,1 0-1,0-1 0,0 0 1,1 0-1,6 6 1,-8-10 0,-1 0 0,1-1 0,0 0 0,0 0 0,1 0 0,-1 0 0,1-1 0,-1 0 0,1 0-1,0 0 1,-1-1 0,1 0 0,0 0 0,1 0 0,2-1 1,1 0 0,-1-1 0,0 0 0,0 0 0,0-1 0,0 0 0,0-1-1,6-2 0,10-6 2,-1-1-1,-1 0 1,0-2-1,-1-1 0,18-16-1,-11 8-4,-1-1 0,-1-2 0,2-4 4,-21 21-1,0-1 0,-1 1 1,0-1-1,0-1 0,-1 1 1,0-1-1,-1 0 0,-1 0 1,1-1-1,-2 1 0,2-6 1,-5 7 31,1 1-1,-1-1 0,-1 1 0,1 0 0,-2-1 1,1 1-1,-1 0 0,-1 0 0,0 0 0,0 0 1,-1 0-1,0 1 0,0-1 0,-2-1-30,6 10 5,0 0 1,0-1-1,0 1 0,0 0 0,0 0 0,0 0 1,0 0-1,-1-1 0,1 1 0,0 0 1,0 0-1,0 0 0,0 0 0,0 0 0,0 0 1,0-1-1,0 1 0,-1 0 0,1 0 1,0 0-1,0 0 0,0 0 0,0 0 0,-1 0 1,1 0-1,0 0 0,0 0 0,0 0 0,0 0 1,-1 0-1,1 0 0,0 0 0,0 0 1,0 0-1,0 0 0,-1 0 0,1 0 0,0 0 1,0 0-1,0 0 0,0 0 0,0 0 1,-1 0-1,1 0 0,0 0 0,0 0 0,0 0 1,0 0-1,0 1 0,-1-1 0,1 0 1,0 0-1,0 0 0,0 0 0,0 0 0,0 1-5,-4 8 123,3 0-120,1-1 1,0 1-1,0 0 0,1-1 1,0 1-1,0-1 1,1 1-1,0-1 0,0 0 1,1 1-1,0-1 0,1 0 1,-1-1-1,2 1 1,-1-1-1,4 5-3,13 15-75,0-1 0,2-1 0,18 15 75,-32-30-20,21 18-38,-14-15 27,-2 1-1,0 1 1,0 0 0,-2 1 0,0 0 0,7 13 31,-18-27-4,1 0-1,-1 1 1,0-1 0,0 1 0,0 0 0,0-1 0,0 1-1,-1 0 1,1-1 0,-1 1 0,0 0 0,0-1 0,0 1-1,0 0 1,0 0 0,-1-1 0,1 1 0,-1 0 0,0-1-1,0 1 1,0 0 0,0-1 0,0 1 0,0-1-1,-1 0 1,1 1 0,-1-1 0,1 0 0,-1 0 0,0 0-1,0 0 1,0 0 0,0 0 0,-1-1 0,1 1 0,0-1-1,-1 1 1,1-1 0,-1 0 4,-6 3-9,1-1 0,0 0 1,-1-1-1,0 0 0,1 0 0,-1-1 0,0 0 1,0 0-1,0-1 0,0 0 0,0-1 0,-8-1 9,11 1-6,-1 0-1,0-1 0,1 0 0,-1 0 1,1 0-1,-1-1 0,1 0 1,0 0-1,0 0 0,0-1 0,1 0 1,-1 0-1,1-1 0,0 1 0,0-1 1,1 0-1,-2-3 7,4 7-1,1-1 0,0 0 0,0 1 0,0-1 0,0 0 0,1 0 1,-1 1-1,0-1 0,1 0 0,-1 0 0,1 0 0,0 0 0,0 0 0,0 0 0,-1 0 0,2 0 0,-1 0 0,0 0 0,0 0 0,1 0 0,-1 0 0,1 0 1,-1 1-1,1-1 0,0 0 0,0 0 0,0 0 1,2-2-3,0 0-1,1 0 1,-1 1 0,1-1 0,0 1 0,0 0 0,0 0 0,1 0-1,-1 0 1,1 1 0,2-1 3,31-14-53,0 1 0,1 3 1,2 1 52,128-30-324,-65 17 49,494-146-703,-587 167 986,6 0 57,-1-2-1,0 0 1,-1-1-1,1 0 0,-1-1 1,9-7-65,-23 14 27,1 0 0,-1 0 0,1-1 0,-1 1 0,0 0 0,1-1 0,-1 1 0,0-1 0,0 1 0,0-1 0,0 1 0,0-2-27,-1 2 16,1 1 0,-1-1 0,0 0 0,0 1 0,0-1 0,0 1 1,0-1-1,0 0 0,0 1 0,0-1 0,0 1 0,0-1 1,-1 0-1,1 1 0,0-1 0,0 1 0,0-1 0,-1 0 1,1 1-1,0-1 0,-1 1 0,1-1 0,0 1 0,-1-1 1,1 1-17,-3-2 60,0 0 1,0 0 0,0 0-1,-1 1 1,1-1 0,0 1-1,-1 0 1,1 0 0,-1 0 0,1 0-1,-1 1 1,-2-1-61,-18-1 170,1 1 1,-1 0-1,0 2 1,1 1-1,-1 1 0,-20 5-170,28-4 31,0 0 0,0 1 0,1 0 0,0 1 0,0 1 0,1 1-1,-1 0 1,2 1 0,-1 0 0,-6 7-31,17-14 0,0 1 1,1-1-1,-1 1 0,0 0 0,1 0 1,0 0-1,-1 0 0,1 1 1,1-1-1,-1 1 0,0-1 0,1 1 1,0-1-1,0 1 0,0 0 1,0 0-1,0 0 0,1-1 0,0 1 1,-1 0-1,2 0 0,-1 0 1,0 0-1,1 0 0,0-1 0,0 2 0,1 0-3,0 0 0,0 0 0,1 0-1,0-1 1,0 1 0,0-1-1,0 0 1,1 0 0,-1 0-1,1 0 1,0-1 0,1 1-1,-1-1 1,0 0 0,1 0 0,0-1-1,0 1 1,0-1 3,6 3-26,1-1 0,-1 0-1,1-1 1,0-1 0,0 1 0,0-2-1,0 0 1,3 0 26,-8-1-26,-1 0-1,0 0 1,0-1-1,0 0 1,0 0-1,0 0 1,0-1-1,0 1 1,0-2-1,-1 1 1,1-1-1,-1 1 1,1-1-1,-1-1 1,0 1-1,0-1 1,0 0 26,-3 1-37,1-1 1,-1 0-1,0 1 0,0-1 1,0 0-1,-1 0 1,1 0-1,-1 0 0,0 0 1,0 0-1,0 0 1,-1-1-1,0 1 1,1 0-1,-2 0 0,1-1 1,0 1-1,-1 0 1,0 0-1,1 0 0,-3-4 37,1-1-68,-1-1-1,0 1 0,-1 0 0,0 0 0,0 0 1,-1 0-1,0 1 0,-5-7 69,9 14 13,0 0 0,1 0 1,-1 0-1,0 0 0,0 0 0,1 0 1,-1 0-1,0 0 0,0 1 0,0-1 0,0 0 1,0 1-1,0-1 0,-1 1 0,1-1 1,0 1-1,0-1 0,0 1 0,0 0 1,0 0-1,-1 0 0,1-1 0,0 1 1,-1 0-14,1 1 12,0-1 1,0 1-1,0 0 1,0-1-1,0 1 1,0 0-1,0 0 1,0-1-1,0 1 1,0 0-1,0 0 1,0 0-1,0 0 1,1 0-1,-1 0 1,0 1-1,1-1 1,-1 1-13,-2 5 20,1 0 0,-1 1 0,1-1 0,1 0 0,-1 1 0,1 7-20,1-6-1,0 0 0,1 0-1,1 0 1,-1 0 0,1 0 0,1 0 0,-1-1 0,2 1 0,-1-1 0,1 0 0,0 0-1,1 0 1,0 0 0,0-1 0,1 0 0,-1 0 0,2 0 0,-1-1 0,1 0 0,0 0 0,0-1-1,3 2 2,2 2-3,1-2 0,0 1 0,0-2 0,0 0 0,1 0 0,0-2 0,0 1 0,0-2 0,0 0 0,1 0 0,-1-2 0,1 0 0,9 0 3,-10-2-3,1-1 1,-1 0 0,1-1-1,-1-1 1,0 0-1,0-1 1,0 0 0,-1-1-1,0-1 1,0 0-1,-1-1 1,1 0 0,-2-1-1,1 0 1,-1-1-1,-1 0 1,6-7 2,-4 3 1,-2 0 0,0 0-1,0-1 1,-1-1 0,-1 1 0,-1-1 0,0-1-1,-1 1 1,-1-1 0,0 0 0,-1-1 0,-1 1 0,-1-1-1,0-14 0,-3-37-158,-4 0 0,-3 0-1,-2 1 1,-20-65 158,25 114-17,0-1-1,-1 1 1,-1 1 0,-1-1-1,-1 1 1,-6-10 17,14 26 18,-1 0 0,1 0 0,-1 0 0,0 0 0,1 0 0,-1 0 0,0 1 0,0-1 0,0 1 0,0-1 0,0 1 0,0 0 0,-1 0 0,1 0 0,0 0 0,-1 0 0,1 0 0,-1 1 0,1-1 0,0 1 0,-1 0 0,1-1 0,-1 1 0,1 0 0,-1 1 0,1-1 0,-1 0 0,1 1 0,-1-1 0,1 1 0,-1 0-18,-2 1 14,1 0 1,-1 1-1,1-1 1,-1 1-1,1 0 1,0 0-1,0 1 0,1-1 1,-1 1-1,1 0 1,-1 0-1,1 0 1,0 0-1,1 1-14,-4 5 0,0 2-1,1-1 1,1 0-1,0 1 1,0 0 0,1 0-1,1 0 1,0 0-1,0 1 1,1-1-1,1 0 1,0 1 0,1-1-1,2 8 1,4 22 24,3 0 1,1-1-1,12 28-24,-9-31 161,-2 2 0,-1 0-1,2 26-160,-8-12 124,-2 0 0,-2-1 0,-3 1-1,-5 32-123,4-43-121,3-33-360,0 0 0,-1 0 0,0-1 0,-1 1 0,-1 4 481,7-30-1467,2-11 606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06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17 224 4049,'0'-1'108,"0"1"0,-1-1 0,1 1 0,0 0 1,0-1-1,-1 1 0,1-1 0,0 1 0,-1 0 0,1-1 1,-1 1-1,1 0 0,0-1 0,-1 1 0,1 0 0,-1-1 1,1 1-1,-1 0 0,1 0 0,-1 0 0,1-1 0,-1 1 0,1 0 1,-1 0-1,1 0 0,-1 0 0,1 0 0,-1 0 0,1 0 1,-1 0-1,0 0 0,1 0 0,-1 1 0,1-1 0,-1 0 0,1 0-108,0 1 55,0 0-1,0 0 0,0 0 0,0 1 1,1-1-1,-1 0 0,0 0 0,1 0 1,-1 0-1,1 0 0,-1 0 0,1 0 1,-1 0-1,1 0 0,0-1 0,-1 1 1,1 0-1,0 0 0,0 0 0,0 0-54,5 4 5,0 0 0,0-1 0,0 1 0,1-1 0,0-1 0,-1 1-1,1-1 1,1 0 0,-1-1 0,0 0 0,0 0 0,4 0-5,9 2-4,1-1 1,0-1-1,0-1 0,2-1 4,16-2-74,-1-1-1,-1-1 1,1-3-1,20-6 75,-34 7-130,0-2 0,-1 0 0,0-2 0,0-1 0,-1 0 0,0-2 0,9-7 130,-23 14-89,-1 0 0,1-1-1,-1 0 1,-1-1 0,1 1 0,-1-1-1,-1 0 1,4-6 89,-7 10-18,0 1 0,0 0 1,-1-1-1,1 1 0,-1-1 0,0 1 1,0-1-1,0 0 0,-1 1 0,1-1 0,-1 0 1,0 0-1,0 0 0,0 1 0,0-1 1,-1 0-1,0 0 0,1 1 0,-2-1 0,1 1 1,0-1-1,0 1 0,-2-4 18,2 6 15,0 0 1,0 0-1,1 0 1,-1 0-1,0 0 0,0 1 1,0-1-1,0 0 0,0 0 1,0 0-1,0 1 0,0-1 1,0 0-1,0 1 0,0-1 1,0 1-1,-1 0 1,1-1-1,0 1 0,0 0 1,-1 0-1,1 0 0,0-1 1,0 1-1,-1 1 0,1-1 1,0 0-1,0 0 0,-1 0 1,1 1-1,0-1 1,0 0-1,0 1 0,-1-1 1,1 1-16,-3 1 64,-1 1 1,1-1 0,0 1-1,0 0 1,0 0 0,0 1-1,1-1 1,-3 4-65,-2 2 71,0 1 1,1 0-1,0 0 0,1 1 1,0 0-1,1 0 1,-4 9-72,7-15 11,1 1 1,-1-1-1,1 1 1,0-1-1,0 1 1,0-1-1,1 1 1,0 0-1,0-1 1,1 1-1,-1 0 1,1-1-1,0 1 1,1-1-1,0 1 1,-1-1-1,2 0 1,0 4-12,2-3 0,0 1 0,0 0 0,1-1 0,-1 0 0,1-1 0,1 1 0,-1-1 0,1 0 0,0 0 0,0-1 0,0 0 0,1-1 0,-1 1 0,1-1 0,0-1 0,0 1 0,0-1 0,5 0 0,5 1-2,-1-1 0,1 0-1,-1-1 1,1-1-1,-1-1 1,1-1 0,-1 0-1,10-3 3,-15 2 1,1-1-1,0-1 1,-1 0 0,0 0-1,0-1 1,-1-1 0,1 0-1,-1 0 1,-1-1 0,0-1-1,0 0 1,0 0 0,-1-1-1,1-1 0,4-11 35,-14 22-31,0 0 0,0 0-1,1-1 1,-1 1 0,0 0-1,0 0 1,0 0 0,0-1-1,0 1 1,0 0 0,1 0-1,-1-1 1,0 1 0,0 0-1,0 0 1,0-1 0,0 1-1,0 0 1,0 0 0,0-1-1,0 1 1,0 0 0,0 0-1,0-1 1,0 1 0,0 0-1,0 0 1,0-1 0,-1 1-1,1 0 1,0 0 0,0-1-1,0 1 1,0 0 0,0 0-1,-1 0 1,1-1 0,0 1-4,-10 3 90,-13 12 19,-2 10-94,0 0 0,-7 13-15,-25 26-368,-18 9 154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0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0 147 408,'1'-2'10,"0"1"0,0 0-1,0 0 1,0 0 0,0 0 0,0 0-1,0 0 1,1 0 0,-1 0 0,0 0 0,0 0-1,1 1 1,-1-1 0,1 0 0,-1 1-1,2-1-9,-1 0 16,10-4 11,-1-1 0,1 0 0,-1-1 0,-1 0 0,1-1 0,-1 0 0,4-5-27,-1 1 265,2 1 1,-1 0-1,1 0 0,9-3-265,-14 8 1668,-15 8-213,-21 10 162,19-9-1762,-12 6 537,0-1-1,-17 4-391,35-11 19,1-1-1,-1 0 1,1 0-1,-1 1 1,0-1-1,1 0 1,-1 0-1,0 0 1,1 0-1,-1 0 1,1 0 0,-1 0-1,0 0 1,1 0-1,-1 0 1,0 0-1,1-1 1,-1 1-1,1 0 1,-1-1-19,0-7 174,9-7-167,-6 13-106,0-1 0,0 1 0,0 0 0,0 0 0,0 0 0,0 0 0,1 0 0,-1 1 0,0-1 0,1 1 0,0-1 0,-1 1 0,1 0 0,0 0 0,1 0 99,3 4-426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1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 3921,'3'0'1397,"11"2"-1266,1-2-1,0 0 0,0-1 1,0 0-1,0-1 0,-1-1 1,3-1-131,-2 1 65,16-4-59,-26 5-4,1 1 0,-1 0 0,0 0 0,0 0 0,1 0 0,-1 1 0,1 0 1,-1 0-1,0 1 0,5 0-2,-9-1-2,-1 0 1,1 0 0,0 1 0,-1-1 0,1 0-1,0 0 1,-1 1 0,1-1 0,0 1-1,-1-1 1,1 0 0,-1 1 0,1-1-1,-1 1 1,1 0 0,-1-1 0,1 1-1,-1-1 1,0 1 0,1-1 0,-1 1 0,0 0-1,1-1 1,-1 1 0,0 0 0,0 0-1,0-1 1,0 1 0,0 0 0,0-1-1,0 1 1,0 0 0,0-1 0,0 1-1,0 0 1,0 0 0,0-1 0,0 1 0,-1 0-1,1-1 1,0 1 0,0 0 0,-1-1-1,1 1 1,-1-1 0,1 1 0,0 0-1,-1-1 1,1 1 0,-1-1 1,-2 5 4,0-1 0,0-1-1,-1 1 1,1 0 0,-1-1 0,-1 2-4,-2 0 94,0-1-1,-1 1 1,1-1-1,-1 0 1,0-1 0,1 1-1,-2-2 1,1 1-1,0-1 1,0 0 0,-5-1-94,13-1 9,1 0 1,-1 0-1,0 0 1,0 0-1,0-1 1,0 1-1,0 0 1,0 0 0,0 0-1,0 0 1,1-1-1,-1 1 1,0 0-1,0 0 1,0 0-1,0-1 1,0 1 0,0 0-1,0 0 1,0 0-1,0-1 1,0 1-1,0 0 1,-1 0-1,1 0 1,0 0 0,0-1-1,0 1 1,0 0-1,0 0 1,0 0-1,0 0 1,0-1-1,0 1 1,-1 0 0,1 0-1,0 0 1,0 0-1,0 0 1,0-1-1,-1 1 1,1 0-1,0 0 1,0 0 0,0 0-1,0 0 1,-1 0-1,1 0 1,0 0-1,0 0 1,0 0-1,-1 0 1,1 0 0,0 0-10,19-14-511,-16 12 367,31-23-1246,7-9 550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2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13 160 2489,'-12'-19'3498,"11"19"-2665,1 0-259,0 0-240,0 0-267,0 0-79,2 6 16,5 24 9,4 16 34,-2 1 0,3 40-47,2 127 90,2 26-50,-12-213-35,-4-27-3,0 1 0,0-1 0,0 0-1,1 1 1,-1-1 0,0 0 0,0 0 0,0 1 0,0-1 0,0 0-1,0 1 1,0-1 0,0 0 0,1 0 0,-1 1 0,0-1 0,0 0-1,0 0 1,0 0 0,1 1 0,-1-1 0,0 0 0,0 0 0,1 0-1,-1 0 1,0 1 0,0-1 0,1 0 0,-1 0 0,0 0-1,1 0-1,1-2 15,-1 0-1,1 0 0,-1 0 1,1 0-1,-1-1 0,0 1 1,0 0-1,1-1 0,-2 1 0,2-2-14,9-22 19,0 5-6,2-7 1,1 2 1,1 0 0,1 0-1,1 1 1,2 1-15,-14 18 3,0 0 1,1 0-1,-1 1 0,1 0 1,0 0-1,0 1 1,1 0-1,0 0 0,-1 0 1,1 1-1,0 0 1,1 0-1,-1 0 0,0 1 1,1 1-1,0-1 1,-1 1-1,1 0 0,0 1 1,-1 0-1,1 0 0,2 1-3,0 0 0,0 1-1,-1 0 0,1 1 0,-1 0 0,0 1 0,0 0 0,0 0 1,4 4 0,11 7 0,-1 2 1,5 5-1,-10-7 2,0-1 0,2-1 0,0-1 0,1 1-2,-15-11 1,-1 1 0,1-1-1,0-1 1,-1 1 0,1-1 0,0 0-1,0 0 1,0 0 0,0-1 0,0 0-1,0 0 1,0-1 0,0 1 0,1-2-1,2 0-7,0 0 0,0-1 0,-1-1 0,1 0 0,-1 0 0,0 0 0,0-1 0,5-4 7,9-8-42,-2-2 0,0 0 0,-1-1 0,-1-1 0,10-15 42,-15 20-22,5-6-31,-2-1 1,6-12 52,-19 29 4,1 1 0,-2-1 1,1 0-1,-1 0 0,0 0 1,0 0-1,0 0 0,-1-1 0,0 1 1,0 0-1,-1-1 0,0 1 0,0-2-4,0 6 20,0 0-1,0 0 0,-1 0 0,1 0 0,-1 0 0,1 1 1,-1-1-1,1 0 0,-1 0 0,0 0 0,0 0 0,0 1 0,0-1 1,0 0-1,0 1 0,-1-1 0,1 1 0,0 0 0,-1-1 1,1 1-1,-1 0 0,0 0 0,0-1-19,-1 1 25,1 1 1,-1-1-1,1 1 1,-1-1-1,0 1 0,1 0 1,-1 0-1,0 0 0,1 0 1,-1 1-1,1-1 0,-1 1 1,0-1-1,1 1 1,-2 0-26,-8 4 47,1 0 0,0 1 1,0 0-1,0 1 1,1 0-1,-8 7-47,6-2 2,-1 1-1,2 0 1,0 0-1,0 1 1,1 1-1,1 0 1,1 0 0,0 1-1,1 0 1,0 0-1,2 0 1,-1 1 0,2 0-1,1 0 1,0 0-1,1 1 1,1-1 0,0 1-1,1-1 1,1 1-1,2 8-1,-2-22-3,-1-1 0,1 1 0,0-1 1,0 1-1,0-1 0,0 0 0,1 1 0,-1-1 0,1 0 0,0 0 0,0 0 0,0 0 0,0 0 0,0-1 0,1 1 0,-1-1 0,1 1 0,0-1 0,0 0 0,0 0 0,0 0 0,0 0 1,3 1 2,-1-2-9,0 0 1,-1 0-1,1 0 1,0-1-1,0 1 1,-1-1-1,1 0 1,0-1-1,0 1 1,0-1-1,-1 0 1,1 0-1,0 0 1,-1-1-1,1 0 1,-1 0-1,3-1 9,4-3-64,1-1 1,-1-1-1,0 0 0,-1 0 0,0-1 1,0 0-1,-1-1 0,5-6 64,-10 12-60,0-1 0,-1 1 0,1-1 0,-1 0 0,0 0 0,-1-1 0,1 1 0,-1 0 0,0-1 0,0 0 0,-1 1 0,1-1-1,-1 0 1,-1 0 0,1 0 0,-1 0 0,0 1 0,0-1 0,-1 0 0,0-4 60,1 10-3,0-1-1,0 1 0,0-1 0,-1 1 1,1-1-1,0 0 0,0 1 1,0-1-1,-1 1 0,1-1 1,0 1-1,0-1 0,-1 1 1,1-1-1,0 1 0,-1-1 1,1 1-1,-1 0 0,1-1 1,-1 1-1,1 0 0,-1-1 4,-4 9 6,1 25 37,3-22-39,2 0 0,-1 0-1,1 1 1,1-1 0,0 0 0,1 0-1,0 0 1,0-1 0,1 1-1,1-1 1,0 0 0,1 2-4,-1-4 1,1 0 0,-1-1 1,2 0-1,-1 0 0,1 0 1,0-1-1,0 0 0,0 0 0,1-1 1,0 0-1,0 0 0,0-1 1,1 0-1,0 0 0,0-1-1,8 2-51,0-1 0,0 0 0,0-2-1,0 0 1,1-1 0,-1-1 0,0 0-1,1-1 1,-1-1 0,0-1 0,0 0-1,0-2 1,0 0 0,-1 0 0,0-2-1,0 0 1,0 0 0,-1-2 0,7-5 51,-11 5-40,0 0 1,-1-1 0,0-1 0,0 0 0,-2 0 0,1-1-1,-1 0 1,-1 0 0,0-1 0,-1 0 0,0 0-1,-1 0 1,-1-1 0,0 0 0,0 0 0,-2 0-1,1-8 40,1-13 109,-3-1-1,0 0 0,-3 1 0,0-1 0,-3 1 0,-4-18-108,5 34 46,-5-28 179,-2 1 0,-3-7-225,10 41 116,-1 0 0,0 0 1,-1 0-1,0 0 0,0 1 1,-1 0-1,-1 0 1,0 1-1,0 0 0,-2 0-116,8 8 61,-1-1-1,1 1 0,-1 0 1,1 0-1,-1 0 1,0 1-1,0-1 0,0 0 1,0 1-1,-1 0 0,0-1-60,3 2 9,1 0-1,-1 0 0,1 0 1,-1 0-1,1 0 0,-1 0 1,1 0-1,-1 0 1,1 0-1,-1 0 0,1 1 1,-1-1-1,1 0 0,-1 0 1,1 0-1,0 1 1,-1-1-1,1 0 0,-1 0 1,1 1-1,0-1 0,-1 0 1,1 1-1,0-1 0,-1 0 1,1 1-1,-1 0-8,1 0 2,-1 0 0,1 1 0,0-1 0,-1 1 0,1 0 0,0-1 0,0 1 0,0-1 0,0 1 0,0-1 0,0 1 0,0-1 0,1 1 0,-1-1-2,6 21-3,0 0 1,1-1-1,2-1 0,0 1 1,1-1-1,5 6 3,0 2-6,-1 1 0,9 25 6,-11-9-3,-1 0 1,-3 0-1,2 32 3,-3-18 0,36 252-173,-25-226-2688,-14-71 1950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2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0 574 5897,'1'-2'84,"0"1"1,0 0-1,0-1 0,1 1 0,-1 0 1,0 0-1,0 0 0,1 0 0,-1 0 0,1 0 1,-1 0-1,1 0 0,-1 1 0,1-1 1,0 1-1,-1-1 0,1 1 0,0-1 0,-1 1 1,1 0-1,0 0 0,-1 0 0,1 0 0,1 0-84,11-1 86,12-5-81,1-1-1,-2-1 1,23-10-5,11-4-2,60-17-14,-16 6-398,77-37 414,-170 66-90,0 0 0,-1-2 1,0 1-1,0-1 0,0 0 1,3-4 89,-9 7-26,-1 1 0,0 0 0,0-1 0,0 0 0,0 1 0,0-1-1,-1 0 1,1 0 0,-1 0 0,0 0 0,0 0 0,0 0 0,0 0 0,0 0 0,-1 0 0,1-1 0,-1 1 0,0 0 0,0 0 0,0-1 0,0 1 0,-1-2 26,-2-8-12,-1 1 0,-1 0 0,0 0 0,0 1 1,-1-1-1,0 1 0,-6-7 12,-8-16 145,4 6 157,-21-43 1409,34 64-1006,3 12-351,6 18-168,98 264-154,-70-195-25,-7-13-369,-3 2 1,-4 0-1,-4 1 0,1 39 362,-18-105-1379,-3-5 516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3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28 282 5497,'-10'-44'891,"1"-2"0,2-10-891,6 54 20,1 1 1,0-1 0,0 1-1,-1-1 1,1 1-1,0-1 1,1 0-1,-1 1 1,0-1-1,0 1 1,1-1 0,-1 1-1,1-1 1,-1 1-1,1-1 1,-1 1-1,1 0 1,0-1-1,0 1 1,0 0 0,0 0-1,0-1 1,0 1-1,0 0 1,0 0-1,0 0 1,0 0-1,1 0 1,-1 1-1,0-1 1,1 0 0,-1 1-1,1-1 1,1 0-21,49-21 23,1 3 0,1 1 0,1 3 0,3 2-23,-48 12-33,0-1 0,1 1 0,-1 1 0,0 0 0,1 0 1,-1 1-1,0 1 0,1-1 0,7 4 33,-14-4-29,1 1 0,-1 0 0,0-1 0,0 2 0,0-1 0,0 0 0,0 1 0,-1 0 0,1 0 0,-1 0 0,1 0 0,-1 0 0,0 1 0,-1 0 0,1-1 0,0 1 0,-1 0 0,0 0 0,0 0 0,0 1 0,-1-1 0,2 4 29,-1 6-12,1 0 0,-2 1 0,0-1 0,-1 0 0,-1 1 0,-1 7 12,1-7 92,0 0 0,1 0-1,1-1 1,0 1 0,2 7-92,-3-19 20,1-1 0,0 1-1,-1-1 1,1 1 0,0-1 0,0 1 0,1-1-1,-1 0 1,0 0 0,1 1 0,-1-1 0,1 0 0,0 0-1,0-1 1,-1 1 0,1 0 0,1 0 0,-1-1-1,1 1-19,1 0 14,-1-1-1,0 0 1,1 0-1,-1 0 0,1 0 1,-1-1-1,1 0 0,-1 1 1,1-1-1,-1 0 0,1-1 1,-1 1-1,2-1-13,8-2-49,0 0 0,0-1-1,0-1 1,-1 0 0,1-1 0,9-6 49,40-27-575,-5-8 221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3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143 128 7026,'-143'-127'2456,"150"129"-2200,10 4-328,12 5-400,12 1-408,12 12 552</inkml:trace>
  <inkml:trace contextRef="#ctx0" brushRef="#br0" timeOffset="1">820 71 4257,'-10'-11'2288,"3"13"-183,-1 5-1569,-1 10-536,-6 4 0,7 17 0,-3 11 0,7 7-8,8-1-16,1-4-152,14-2-136,8-17-456,10-8-385,9-22 729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21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191 726 5089,'-11'5'690,"-1"-1"-1,0-1 1,0 0-1,-5 0-689,16-3 74,0 0 0,0 0 0,0 1 0,0-2 0,0 1 0,0 0 1,0 0-1,0 0 0,0 0 0,0-1 0,0 1 0,1 0 0,-1-1 0,0 1 0,0-1 0,0 1 0,0-1 0,0 1 0,1-1 1,-1 0-1,0 1 0,0-1 0,1 0 0,-1 0 0,0 1 0,1-1 0,-1 0 0,1 0 0,-1 0 0,1 0 0,0 0 0,-1 0 0,1 0 1,0 0-1,0 0 0,-1 0 0,1 0-74,0-2 73,0 1-1,0-1 1,0 0 0,1 0 0,-1 1 0,1-1 0,-1 1-1,1-1 1,0 0 0,0 1 0,0-1 0,0 1-1,1-1-72,46-66 176,-32 48-212,-1 0 0,-1-1-1,-1 0 1,8-19 36,-14 22-18,0 1 1,-2-1-1,0-1 0,-1 1 0,1-14 18,-4 24 3,-1 1 0,1-1-1,-2 0 1,1 1 0,-1-1-1,0 0 1,-1 1-1,0-1 1,0 1 0,-1 0-1,0-1 1,-1 1 0,1 1-1,-2-2-2,1 5 10,1-1 0,-1 1 0,0 0 0,-1 0 0,1 1-1,-1-1 1,0 1 0,0 0 0,0 0 0,0 1 0,0-1 0,0 1 0,-1 0-1,1 1 1,-1-1 0,0 1 0,1 0 0,-1 0 0,0 1 0,-4 0-10,-11 0 27,-1 0 0,1 2 0,-1 0 0,-16 5-27,27-4 24,15-4-6,17-3-31,107-26-260,258-55-233,-370 82 501,-7 0 8,0 2 0,0-1 0,0 1 1,1 0-1,-1 1 0,0 0 0,0 0 0,10 2-3,-17-1 5,-1-1 1,1 1-1,0-1 0,-1 1 1,1 0-1,0-1 0,-1 1 1,1 0-1,-1 0 0,1 0 1,-1 1-1,1-1 0,-1 0 1,0 0-1,0 1 0,1-1 1,-1 1-1,0-1 1,0 1-1,-1 0 0,1-1 1,0 1-1,0 0 0,-1-1 1,1 1-1,-1 0 0,0 0-5,2 6 33,-2 1 0,1 0 0,-1 0 0,0 0 0,-2 4-33,2-3 19,-10 88 158,3-29-64,2 15-113,5-63 12,1 1 1,1 0-1,0-1 0,2 1 0,6 20-12,-8-35-2,0-1 1,0 1-1,1 0 1,0-1-1,1 1 1,0-1-1,0 0 1,0 0-1,0-1 1,1 1-1,0-1 2,-1-2-12,0 1 0,0-1 0,0 0 0,1-1 0,-1 1 0,1-1 0,0 0 1,0 0-1,-1 0 0,1-1 0,0 0 0,1 0 0,-1 0 0,0 0 0,0-1 0,3 0 12,9-1-41,0 0 0,-1-1 0,1-1 1,0-1-1,-1 0 0,0-2 0,0 1 1,5-5 40,31-14-169,40-26 169,-41 19-40,-1-1 0,-2-3 1,-1-2-1,-2-2 0,-1-2 0,-3-1 0,4-9 40,-37 42-2,-1 0-1,-1 0 1,0-1 0,0 0-1,-1 0 1,1-3 2,-5 12 2,0-1-1,-1 0 1,1 0 0,0 0 0,-1 1 0,0-1-1,1 0 1,-1 0 0,0 0 0,0 0 0,0 0-1,0 0 1,0 0 0,-1 0 0,1 0 0,-1 1-1,1-1 1,-1 0 0,1 0 0,-1 0 0,0 1-1,0-1 1,0 0 0,0 1 0,0-1 0,0 1-1,-1-1 1,1 1 0,0 0 0,-1-1 0,1 1-1,-1 0 1,0 0 0,1 0 0,-1 0 0,0 0-1,0 0-1,-7-2 9,0 0-1,-1 0 0,1 0 0,-1 2 0,1-1 1,-1 1-1,0 0 0,0 1 0,1 0 1,-1 1-1,0 0 0,0 0 0,1 1 1,-1 1-1,0-1-8,-15 6 57,1 1 1,-1 0 0,1 2 0,1 1-1,-2 2-57,-2 2 85,1 1-1,0 1 0,1 1 0,2 2 1,-17 17-85,31-29 15,1 1-1,0-1 1,0 1 0,1 0 0,1 1 0,-1 0 0,2 0 0,0 0-1,0 1 1,1 0 0,0 0 0,1 0 0,0 0 0,1 0 0,0 10-15,2-16 0,0 0 0,1 0 0,0 0 0,0 0 0,0 0 0,1 0 0,-1-1 1,1 1-1,1-1 0,-1 1 0,1-1 0,0 0 0,0 0 0,1 0 1,-1 0-1,1-1 0,0 1 0,0-1 0,1 0 0,-1 0 0,1-1 0,0 1 1,0-1-1,0 0 0,1-1 0,-1 1 0,0-1 0,1 0 0,0 0 1,1 0-1,8 2-30,1-1 0,0 0 0,0-1 1,0-1-1,1 0 0,-1-1 1,0-1-1,0 0 0,0-1 1,0-1-1,0-1 0,-1 0 1,1-1-1,-1-1 0,0 0 1,-1-1-1,1 0 0,-1-2 1,-1 1-1,1-2 0,-2 0 0,1 0 1,-1-1-1,-1 0 0,0-1 1,-1-1-1,3-5 30,2-5 7,-1 0-1,-2-1 1,-1-1-1,0 0 1,-2 0-1,-1-1 1,-1 0-1,-1-1 1,-1 1 0,-2-1-1,-1 0 1,0-19-7,-2 45 13,0 0 0,0 0 0,0 0 0,0 0 0,0 0 0,-1 0 0,1 0 0,0 0 0,0 0 0,-1 0 0,1 0 0,0 0 0,-1 0 0,1 0 0,-1 1 0,0-2-13,1 2 5,-1 0 1,1 0-1,0 0 0,-1-1 1,1 1-1,0 0 1,-1 0-1,1 0 1,0 0-1,-1 0 1,1 0-1,0 0 1,-1 0-1,1 1 1,0-1-1,-1 0 0,1 0 1,0 0-1,0 0 1,-1 0-1,1 0 1,0 1-1,-1-1 1,1 0-1,0 0 1,0 0-1,-1 1 1,1-1-1,0 0 0,0 1-5,-19 25 131,12-11-122,1 0 0,0 1-1,2-1 1,-1 1-1,2 0 1,0 1-1,1-1 1,1 0-1,0 1 1,2 3-9,-1 0-6,2 0 0,1 0 0,0 0 0,1-1 0,1 1 0,1-1 0,1 0 0,2 3 6,-5-15-4,-1 0 0,1 0 0,0-1 0,0 1 0,1-1 0,0 0 0,0 0 0,0 0 0,1-1 0,0 0 0,0 0 0,0 0 0,1-1 0,-1 0 0,1 0 0,0-1 0,2 1 4,0-1-8,1 0-1,-1-1 1,1 0 0,0-1-1,0 0 1,0-1 0,0 0-1,0 0 1,0-1 0,0 0-1,-1-1 1,1 0 0,5-2 8,14-5-11,0-2 0,0 0 0,-1-2 0,-1-1 0,0-1 0,-1-2 0,-1 0 0,21-20 11,-29 23-4,0-1 1,-2-1-1,0-1 0,-1 0 1,0 0-1,-2-2 1,0 1-1,-1-2 1,-1 1-1,-1-2 1,0 1-1,3-18 4,-4 8 26,-3-1-1,0 0 1,-2 0 0,-1-17-26,-11 77 92,6-5-86,1 0 1,2 0-1,0 0 1,1 0-1,1 0 1,2 0-1,0 0 1,2 0-1,0-1 0,1 0 1,2-1-1,0 0 1,9 13-7,-14-26-5,1-1 1,1 0-1,-1 0 0,1-1 1,1 1-1,-1-2 1,1 1-1,1-1 0,-1 0 1,5 3 4,-6-5-6,0-1 0,1 0 1,-1 0-1,1 0 0,-1-1 0,1 0 1,0 0-1,0-1 0,0 0 0,0 0 1,0-1-1,0 0 0,0 0 1,0 0-1,2-1 6,6-2-5,-1 0 0,1-2 0,0 1 0,-1-2 0,0 0 0,0 0 0,-1-2 0,8-4 5,21-17 20,37-32-20,-39 29 5,-1-2 0,-1-2 1,-3-1-1,31-41-5,-60 69 0,0 1 0,-1-1 1,0 1-1,-1-1 0,0-1 0,2-6 0,-5 12 16,0 0 0,0-1 0,0 1 0,-1 0 0,1-1 0,-1 1 0,0-1 0,-1 1 0,1 0 0,-1-1 0,0 1 0,0 0 0,0 0 0,-1-1 1,0-1-17,2 5 10,0 0 0,-1 0 0,1 0 0,-1 0 0,1 0 0,-1 0 0,1 1 0,-1-1 0,1 0 0,-1 0 0,0 0 0,1 0 0,-1 1 0,0-1 0,0 0 0,0 1 0,0-1 0,1 1 0,-1-1 0,0 1 0,0-1 0,0 1 0,0 0 0,0-1 0,0 1 0,0 0 0,-1 0-10,0 0 11,0 0 0,1 1 0,-1-1 0,0 1 0,1 0 0,-1 0 0,1-1 0,-1 1 0,1 0 0,0 0 0,-1 0 0,1 1 0,0-1-1,0 0 1,-1 2-11,-5 5 18,1 1-1,0 0 0,1 0 1,0 0-1,-2 5-17,-3 14 1,1 0 0,1 0 0,2 1 0,1 0 1,1 0-1,0 15-1,-1 10-3,-32 220 30,-41 134-27,76-398 2,1-7 3,0 1 1,0 0 0,0 0 0,0 0-1,0-1 1,-1 1 0,-1 3-6,2-7 9,0 1 0,1-1 0,-1 1 0,0-1 0,1 1 0,-1-1 0,0 1 0,1-1 0,-1 0 0,0 1 0,0-1 0,1 0 0,-1 0 0,0 0 1,0 0-1,0 0 0,1 1 0,-1-1 0,0-1 0,0 1 0,0 0 0,1 0 0,-1 0 0,0 0 0,0 0 0,1-1 0,-1 1 0,0 0 0,0-1 0,1 1 0,-1-1 1,0 1-1,1 0 0,-1-1 0,0 1 0,0-2-9,-12-6 116,1-1 0,0-1 1,0 0-1,1-1 0,0 0 1,1-1-1,1 0 0,-1 0 1,-2-6-117,6 8 21,0-1 0,1 0 1,0 1-1,0-2 1,2 1-1,-1 0 1,1-1-1,1 0 1,0 1-1,0-1 1,1 0-1,1-8-21,1 5-21,1 0 0,0 1 0,2-1 0,-1 0 0,2 1 0,0 0 0,0 0 0,2 0 0,0 1 0,3-6 21,5-4-24,1 2 0,0 0 0,2 1-1,0 0 1,11-8 24,94-75-65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4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1 285 5609,'70'-39'1766,"-69"38"-1742,-1 1-1,1 0 1,0-1-1,-1 1 1,1-1 0,0 1-1,0 0 1,-1 0-1,1 0 1,0-1 0,0 1-1,-1 0 1,1 0-1,0 0 1,0 0 0,0 0-1,-1 0 1,1 0-1,0 1 1,0-1 0,-1 0-1,1 0 1,0 0-1,0 1 1,-1-1 0,1 1-24,1 0 33,2 0-30,-1 0-1,0 0 1,1 0 0,-1 0 0,0-1 0,1 1 0,-1-1 0,1 0 0,-1 0 0,1 0-1,-1 0 1,1-1 0,2 0-3,46-14-37,-44 12 39,71-24-818,26-16 816,-72 27-542,0 0 0,-1-3 0,-1 0 0,4-6 542,-32 23-72,0-1 0,0 1 0,-1-1 0,1 0 0,-1 1 0,0-1 0,0 0 0,0-1 0,0 1 0,0 0 0,0-2 72,-2 4 0,1 1 1,-1-1-1,0 0 1,0 0-1,0 0 1,1 0-1,-1 1 1,0-1-1,0 0 1,0 0 0,-1 0-1,1 0 1,0 1-1,0-1 1,0 0-1,0 0 1,-1 0-1,1 1 1,0-1-1,-1 0 1,1 0-1,-1 1 1,1-1-1,-1 0 1,1 1-1,-1-1 1,1 0-1,-1 1 1,0-1-1,1 1 1,-1-1-1,0 1 1,0-1-1,1 1 1,-1 0-1,0-1 1,0 1-1,0 0 1,1-1-1,-1 1 1,0 0 0,0 0-1,0 0 1,0 0-1,1 0 1,-1 0-1,-14-2 262,1 1 0,0 1 0,-1 0 1,1 1-1,0 0 0,0 2 1,0-1-1,-5 3-262,-9 3 640,-1 1 0,2 2 0,-16 7-640,34-13 145,-1 0 1,1 1 0,0 0-1,0 0 1,1 1 0,0 0-1,0 0 1,0 1 0,-1 2-146,7-7 28,-1 0 0,1 1-1,0-1 1,0 0 0,0 1 0,0-1 0,1 1 0,-1 0 0,1-1 0,0 1 0,0 0 0,0 0-1,1 0 1,-1 0 0,1 0 0,0 0 0,0 0 0,1 0 0,-1-1 0,1 1 0,0 0 0,0 0 0,0 0-1,0-1 1,0 1 0,2 1-28,-1-1 13,1 0-1,-1 1 1,1-1 0,1 0-1,-1-1 1,1 1-1,-1-1 1,1 1 0,0-1-1,0 0 1,0 0-1,1-1 1,0 1-13,9 4 27,1-1-1,0 0 1,8 1-27,3 0-17,0-1-1,0-1 1,1-1-1,-1-2 1,21 0 17,4-4-370,1-1 0,26-7 370,60-18-357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5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205 133 3001,'10'-53'1132,"1"-17"-1132,-11 69 11,0 1 0,0 0 0,0-1 0,0 1 0,0 0 0,0-1 0,0 1 0,0 0 0,0-1 0,0 1 0,0 0-1,0-1 1,0 1 0,0 0 0,0 0 0,-1-1 0,1 1 0,0 0 0,0-1 0,0 1 0,0 0 0,-1 0 0,1-1 0,0 1 0,0 0 0,0 0 0,-1-1 0,1 1 0,0 0 0,-1 0 0,1 0-11,-10 4 226,-17 23 1,17-16-167,-9 9 58,0 1 0,2 0 0,0 2 0,2-1 0,0 2 0,-9 21-118,15-26 36,1 1 1,1 0-1,1 1 0,1-1 1,0 1-1,2 0 1,0 0-1,1 1 0,2 3-36,-1-7 22,2-1-1,0 1 0,1 0 1,3 12-22,-4-26-51,0 0 0,1 1 0,-1-1 0,1 0 1,0 0-1,0 0 0,0 0 0,0 0 0,1 0 1,-1-1-1,1 1 0,0-1 0,0 0 0,1 0 1,-1 0-1,0 0 0,1-1 0,0 1 0,0-1 1,0 0-1,1 1 51,-3-2-116,1 0 1,-1 0-1,1-1 1,0 1 0,-1 0-1,1-1 1,0 0-1,-1 0 1,2 1 115,-2-2-77,1 0 0,0 1 1,-1-1-1,1 0 0,-1 0 1,1 0-1,-1-1 0,2 0 77,-4 2-2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6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1 124 5449,'51'-107'1906,"-39"92"-1300,-4 14-293,-7 2-299,0-1 0,0 1 1,0 0-1,0 0 1,0 0-1,-1 0 1,1 0-1,0 0 0,-1 0 1,1 0-1,-1 0 1,1 1-1,0-1-14,0 3 58,5 5-52,-1 1-1,0-1 0,-1 1 1,-1 0-1,1 0 1,-1 0-1,-1 1 0,0-1 1,0 7-6,1 21 5,-1 0 0,-3 3-5,1-14 8,-7 179 19,2-157-16,-2 0-1,-1-1 1,-5 7-11,11-48 3,0 0 1,0 0 0,-1-1-1,0 1 1,0 0 0,0-1-1,-1 0 1,0 0 0,-4 4-4,6-5-55,4-9-980,-2 2 649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7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427 172 5841,'-10'-4'225,"0"0"-1,-1 1 1,1 0 0,-1 0-1,1 1 1,-1 1-1,0 0 1,1 0 0,-1 1-1,0 1 1,0 0 0,0 0-225,-9 2-9,0 1 0,0 0 0,1 2 0,0 0 0,-18 9 9,25-10 16,1 1 0,1 0 0,-1 1-1,1 0 1,1 1 0,-1 0 0,1 0-1,0 1 1,1 0 0,0 1-1,1 0 1,0 0 0,-5 9-16,9-13 4,0 0 1,0 1-1,1-1 0,-1 1 1,2-1-1,-1 1 0,1 0 1,0 0-1,0-1 0,0 1 1,1 0-1,1 0 1,-1 0-1,1 0 0,0 0 1,0-1-1,1 1 0,0 0 1,0-1-1,1 1 0,-1-1 1,2 0-1,-1 0 1,0 0-1,1 0-4,2 1 1,-1 0-1,1 0 1,1 0-1,-1 0 1,1-1 0,0 0-1,1-1 1,-1 0 0,1 0-1,0 0 1,0-1 0,1 0-1,-1-1 1,1 0 0,0 0-1,0-1 1,0 0-1,0 0 1,0-1 0,0-1-1,9 1 0,-5-2-27,-1 0-1,0-1 0,0 0 0,0 0 1,-1-2-1,1 1 0,-1-1 0,1-1 0,-1 0 1,0-1-1,-1 0 0,0-1 0,0 0 1,0 0-1,-1-1 0,4-4 28,-7 6-92,-1-1 1,0 1-1,0-1 0,-1 0 0,0 0 1,0 0-1,-1-1 0,0 1 0,0-1 1,0 0-1,-1 0 0,-1 0 0,1 0 1,-1 0-1,0 0 0,-1-1 0,0 1 1,-1 0-1,1 0 0,-1 0 0,-1 0 1,0-1-1,0 2 0,0-1 0,-3-5 92,5 13 12,0-1-1,0 1 1,0 0-1,0 0 0,0 0 1,0 0-1,0 0 1,0-1-1,0 1 1,0 0-1,0 0 0,0 0 1,0 0-1,0-1 1,-1 1-1,1 0 1,0 0-1,0 0 1,0 0-1,0 0 0,0 0 1,0-1-1,0 1 1,0 0-1,0 0 1,-1 0-1,1 0 0,0 0 1,0 0-1,0 0 1,0 0-1,0 0 1,-1-1-1,1 1 0,0 0 1,0 0-1,0 0 1,0 0-1,0 0 1,-1 0-1,1 0 0,0 0 1,0 0-1,0 0 1,0 0-1,-1 0 1,1 0-1,0 0 1,0 0-1,0 0 0,0 1 1,0-1-1,-1 0 1,1 0-1,0 0 1,0 0-1,0 0-11,-5 12 327,-1 19-148,6-14-134,0 0 0,1 0 1,1 0-1,1-1 0,0 1 1,1-1-1,1 1 0,5 11-45,-6-17 17,1 1-1,1-1 1,0 0 0,0 0-1,1-1 1,0 0-1,1 0 1,0 0 0,1-1-1,0-1 1,0 1-1,2 0-16,-8-7 3,-1-1-1,1 1 0,0 0 1,-1-1-1,1 1 1,0-1-1,0 0 0,0 0 1,0 0-1,0-1 0,0 1 1,1-1-1,-1 1 1,0-1-1,0 0 0,0 0 1,0-1-1,0 1 0,1-1 1,0 0-3,0 0 3,0-1 0,0 0 0,0 0 0,0-1 0,0 1 0,-1-1 0,1 0 0,-1 0 0,0 0 0,1 0 0,-2 0 0,1-1 0,1 0-3,5-11-6,-1 1 0,0-1 0,-1-1 0,0 1 0,-1-1-1,-1 0 1,0-1 6,2-10-107,-1 0 1,1-22 106,-6 41 30,0-1 1,-1 0 0,0 0-1,-1 1 1,1-1 0,-2 0 0,1 0-1,-1 1 1,-1-1 0,-2-6-31,0 10 328,3 10-96,0 12-43,3-3-185,1 0 1,0 0-1,0 0 0,2 0 0,0-1 1,0 0-1,1 0 0,1 0 0,0 0 1,1-1-1,0 0 0,1 0 0,0-1 1,3 2-5,-4-5-9,0 0 1,0-1 0,1 0 0,0 0-1,1 0 1,0-1 0,0-1 0,0 0-1,1 1 9,-3-4-19,-1 1 0,1-1-1,0 0 1,-1 0-1,1-1 1,0 1 0,0-2-1,0 1 1,1-1 0,-1 0-1,0-1 1,0 1-1,5-3 20,6-2-147,0-1-1,-1-1 1,0-1 0,0 0-1,-1-2 1,0 0-1,0 0 1,8-9 147,13-7-332,55-39-1325,82-76 1657,-162 130 4,-6 4 51,1 1 0,0 1 0,0-1 1,1 1-1,5-3-55,-12 7 9,-1 1 0,0 0 0,1-1 0,-1 1 0,1 0 0,-1 0 0,0 0 0,1 0 0,-1-1 0,1 1 1,-1 0-1,1 0 0,-1 0 0,1 0 0,-1 0 0,0 0 0,1 0 0,-1 0 0,1 0 0,-1 0 0,1 0 0,-1 1 0,1-1 0,-1 0 0,0 0 0,1 0 0,-1 1 1,1-1-1,-1 0 0,0 0 0,1 1 0,-1-1 0,0 0 0,1 1 0,-1-1 0,0 0 0,1 1 0,-1-1 0,0 0 0,0 1 0,0-1 0,1 1 0,-1-1 0,0 0 1,0 1-1,0-1 0,0 1 0,0-1 0,0 1 0,0-1 0,0 1 0,0-1 0,0 1 0,0-1 0,0 0 0,0 1 0,0-1 0,0 1 0,0-1-9,-6 29 342,6-28-319,-16 56 492,-20 64 58,36-118-555,-1-1 0,0 0-1,1 1 1,-1-1 0,0 0 0,-1 0 0,1 1-1,0-1 1,-1 0 0,1 0 0,-1 0 0,1-1 0,-1 1-1,-1 1-17,3-3 10,0 0 1,-1 0-1,1 0 0,0 0 0,-1 0 0,1 0 0,0 0 0,0 0 0,-1 0 1,1 0-1,0 0 0,-1 0 0,1 0 0,0 0 0,-1 0 0,1 0 0,0 0 1,0 0-1,-1 0 0,1 0 0,0 0 0,-1 0 0,1-1 0,0 1 0,0 0 0,-1 0 1,1 0-1,0 0 0,0-1 0,0 1 0,-1 0 0,1 0 0,0-1 0,0 1 1,0 0-1,0 0 0,-1-1 0,1 1 0,0 0 0,0-1 0,0 1 0,0 0 1,0 0-1,0-1 0,0 1 0,0 0 0,0-1 0,0 1 0,0 0 0,0-1 0,0 1-10,-1-4 88,-16-32 43,0 1 0,-3 0 0,-6-6-131,2 2 2,19 32-5,1 0 0,0 0-1,0 0 1,0-1 0,1 1 0,0-1-1,0 0 1,1 0 0,0 0-1,1-1 1,-1-5 3,2 14 0,0-1 0,0 0 1,0 1-1,0-1 0,0 0 0,1 1 0,-1-1 0,0 0 0,0 1 1,1-1-1,-1 0 0,0 1 0,0-1 0,1 1 0,-1-1 0,1 1 0,-1-1 1,0 1-1,1-1 0,-1 1 0,1-1 0,-1 1 0,1 0 0,0-1 1,-1 1-1,1 0 0,-1-1 0,1 1 0,0 0 0,-1 0 0,1 0 1,0-1-1,-1 1 0,1 0 0,0 0 0,-1 0 0,1 0 0,0 0 0,-1 0 1,1 0-1,27 8 9,-23-7-8,23 9 7,-1 1 0,-1 1-1,0 1 1,0 1 0,6 6-8,-20-12 0,-1 1 1,0 0-1,-1 0 1,0 1-1,-1 0 1,1 1 0,-2 0-1,0 0 1,0 1-1,-1 0 1,-1 1 0,2 3-1,0 8 0,0 0 0,-2 0 0,-1 0 1,-1 1-1,-1 0 0,-1 8 0,1 54 0,-5 11 0,2-85 0,-9 175 4,5-146 0,-2-1 0,-2 0 0,-6 16-4,12-50 4,0 0-1,0 0 1,-1-1 0,0 0 0,0 1 0,-1-1-1,0 0 1,0 0 0,-1 0-4,4-4 8,0-1 0,-1 0 0,1 0 0,-1 1 0,1-1 0,-1 0 0,1 0 0,-1 0-1,0 0 1,0-1 0,1 1 0,-1 0 0,0-1 0,0 1 0,0-1 0,0 0 0,0 1 0,0-1 0,1 0 0,-1 0 0,0 0 0,0-1 0,0 1 0,0 0-1,0-1 1,0 1 0,0-1 0,1 0 0,-1 0 0,0 1 0,0-1 0,1 0 0,-1-1-8,-2 0 7,1-1 0,0 0 0,-1 0 1,1 0-1,0 0 0,1-1 0,-1 1 0,0-1 1,1 0-1,0 1 0,0-1 0,0 0 0,1 0 0,-1-1 1,1 1-1,0 0 0,-1-4-7,-1-12-25,0 0 0,1-1-1,1-5 26,1 18-1,-3-54-23,4 0-1,2 0 1,2 0-1,3 1 1,4-5 24,-8 50 5,1-1 1,0 0-1,1 1 1,6-13-6,-7 21 4,0-1 0,0 1 0,1 0 0,0 0 0,0 0 0,1 1 0,0 0 0,0 1 0,3-3-4,10-4 2,-1 0 0,1 1 0,1 2 0,0 0 0,2 0-2,115-38-12,-88 32 8,24-8-8,-20 8-18,-1-2 0,-1-3 1,-1-1-1,18-13 30,-61 30-13,-1 0 0,1-1 0,-1 0 0,0 0 0,0-1 0,0 1 0,-1-2 1,0 1-1,0 0 0,-1-2 13,-3 7-6,0-1 1,-1-1-1,1 1 1,-1 0-1,0 0 1,0 0-1,0-1 1,0 1-1,-1-1 1,1 1-1,-1-1 1,0 1-1,0 0 1,0-1-1,0 1 1,0-1-1,-1 1 1,0-1-1,0 1 1,0 0-1,0-1 1,0 1-1,-1 0 1,1 0-1,-1 0 1,0 0 0,-1-1 5,0 0 10,0 1 0,-1 0 0,1 0 0,0 0 0,-1 1 0,0-1 0,0 1 0,0 0 1,0 0-1,0 0 0,0 1 0,0-1 0,-1 1 0,1 0 0,0 0 0,-1 1 0,1-1 1,-5 1-11,2 0 40,0 0 1,1 0-1,-1 1 1,0 0-1,1 0 1,-1 0-1,1 1 1,-1 0-1,1 0 1,0 1-1,0 0 1,-3 2-41,1 0 38,1 0 0,0 1 0,0 0 0,0 1 1,1-1-1,0 1 0,0 1 0,1-1 0,0 1 1,-1 1-39,4-4 5,0-1 0,0 0 0,0 1 1,0 0-1,0-1 0,1 1 0,0 0 0,0 0 1,1 0-1,-1 0 0,1 0 0,0 0 1,0 0-1,1 0 0,-1 0 0,1-1 1,0 1-1,0 0 0,2 3-5,1-1 0,0 1 1,0-1-1,1 0 0,0 0 1,0 0-1,1-1 0,0 0 1,0 0-1,1 0 0,-1-1 0,1 0 1,7 4-1,9 5-43,1-2 0,0-1 0,12 4 43,15 3-720,2-1-1,48 8 721,13-3-590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7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0 841 2385,'24'-90'6088,"6"-7"-6088,-6 24 92,-4-1 0,-2-7-92,-5 2-174,-1-16 174,-10 70-36,-1 1 0,-1-1 0,-2 1-1,0-1 1,-1 1 0,-2-2 36,4 19 35,-1 1 1,-1-1-1,1 0 1,-1 1-1,-1 0 1,1 0-1,-4-6-35,6 11 25,-1-1-1,1 1 1,0-1 0,0 1-1,0-1 1,-1 1-1,1 0 1,-1-1 0,1 1-1,-1 0 1,1 0 0,-1 0-1,0 0 1,0 1-1,1-1 1,-1 0 0,0 1-1,0-1 1,0 1-1,0-1 1,1 1 0,-1 0-1,0 0 1,0 0-1,0 0 1,0 0 0,0 1-1,0-1-24,1 1 9,-1-1-1,1 1 1,0-1 0,0 1-1,0 0 1,0 0-1,0-1 1,0 1 0,0 0-1,0 0 1,0 0-1,0 0 1,1 0 0,-1 0-1,0 0 1,1 1-1,-1-1 1,1 0 0,-1 0-1,1 0 1,-1 1-9,-4 27 21,4-22-17,0 12-2,0 0 1,2 0 0,0 0-1,1 0 1,0-1 0,2 1 0,4 14-3,11 29 4,18 37-4,-13-38 5,3 14 18,-3 1 0,-3 1 0,-3 1 1,-4 1-1,2 56-23,-16-132-1,0 1-1,0-1 0,0 1 0,1 0 0,0-1 0,-1 1 0,1-1 0,2 3 2,-3-5-4,0 0-1,1-1 1,0 1-1,-1 0 1,1 0 0,-1-1-1,1 1 1,0 0-1,0-1 1,-1 1-1,1-1 1,0 1-1,0-1 1,0 1-1,-1-1 1,1 0-1,0 0 1,0 1-1,0-1 1,0 0-1,0 0 1,0 0 0,0 0-1,0 0 1,0 0-1,-1 0 1,1 0-1,0 0 1,0 0-1,0 0 1,0-1-1,1 1 5,18-7-366,0 0-1,0-1 1,0-1-1,-1-1 1,0-1-1,4-3 367,33-24-699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0:19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126 621 4417,'-11'0'449,"-8"0"645,0 0 1,0-2 0,-11-2-1095,28 4 68,1 0 0,-1 0 0,0-1 0,1 1 1,0 0-1,-1-1 0,1 0 0,-1 1 0,1-1 1,0 0-1,-1 0 0,1 0 0,0 1 0,0-1 0,-1-1 1,1 1-1,0 0 0,-1-1-68,2 1 34,0 0 0,0 0 0,0 0 1,-1 0-1,1 1 0,0-1 0,0 0 0,0 0 0,0 0 0,0 0 0,1 0 1,-1 0-1,0 0 0,0 0 0,1 1 0,-1-1 0,0 0 0,1 0 0,-1 0 1,1 1-1,-1-1 0,1 0 0,-1 0-34,5-4 72,0-1 0,0 1 0,1 0-1,-1 0 1,1 1 0,0-1 0,4-1-72,88-48-232,60-23 232,-14 7-520,-106 50 332,114-60-749,-117 59 630,-1-1 1,-2-1-1,3-4 307,-33 26 5,-1 0-1,1 0 1,-1 0-1,0-1 0,1 1 1,-1 0-1,0 0 1,0-1-1,0 1 0,0-1 1,0 1-1,0-1 0,0 1 1,0-1-1,-1 0 1,1 1-1,-1-1 0,1 0 1,-1 0-1,0 1 1,0-1-1,1 0 0,-1 0 1,0 1-1,-1-1 1,1 0-1,0 0-4,-1 1 59,0-1-1,0 0 1,0 1 0,0-1 0,-1 1-1,1-1 1,0 1 0,-1 0 0,1-1-1,-1 1 1,1 0 0,-1 0 0,0 0-1,1 0 1,-1 1 0,0-1 0,0 0-1,0 1 1,0-1 0,1 1 0,-1-1-1,-1 1-58,3 0 15,-1 0 1,1 0-1,0 0 0,-1 0 0,1 0 0,-1 0 0,1 0 1,-1 0-1,1 0 0,-1 0 0,1 0 0,-1 0 0,1 0 0,0 0 1,-1 0-1,1 0 0,-1 1 0,1-1 0,-1 0 0,1 0 0,0 0 1,-1 1-1,1-1 0,0 0 0,-1 1 0,1-1 0,0 0 0,-1 1 1,1-1-1,0 0 0,0 1 0,-1-1 0,1 1 0,0-1 0,0 0 1,0 1-1,0-1 0,-1 1 0,1-1 0,0 1 0,0-1 1,0 1-1,0-1 0,0 1 0,0-1-15,4 32 73,-2-19-81,17 84 13,-6-43 9,-3 0 1,-2 1-1,0 44-14,-10-65 6,-1 0-1,-1 0 1,-2-1-1,-1 1 1,-2-1-1,-11 27-5,12-46-1,3-14 1,4-1 0,0 0 0,1 0 0,-1 0 0,1 0 0,0 0 0,-1 0 0,1-1 0,0 1 0,0 0 0,0 0 0,0 0 0,0 0 0,0-1 0,0 1 0,0 0 0,0-1 0,3-11-3,-1 1-1,2 0 0,0 0 1,0 0-1,1 0 1,1 1-1,0 0 1,0 0-1,1 0 0,1 1 1,-1 0-1,2 1 1,-1-1-1,1 2 0,1-1 1,0 1-1,0 0 1,0 1-1,2 0 4,0 0 6,0 0-1,0 1 1,0 0-1,1 1 1,-1 0 0,1 1-1,0 0 1,1 1-1,-1 1 1,0 0-1,1 1 1,-1 1 0,1 0-1,0 0 1,-1 1-1,1 1 1,12 4-6,-8 0 9,0 2 0,0 0 0,-1 1 0,0 1 0,5 5-9,-4-3 5,1-1 1,0-1-1,1-1 1,12 5-6,-12-8-4,0 0 1,1-2-1,0 0 1,0-1-1,0-1 1,0-1 0,0-1-1,19-3 4,-28 2-6,0-1-1,0 0 1,0-1 0,-1-1-1,1 0 1,-1 0 0,0-1-1,0-1 1,-1 0-1,0 0 1,0-1 0,0 0-1,-1-1 1,0 0 0,0 0-1,3-5 7,-3 2-1,-1 0 0,-1 0 0,1 0 0,-2-1 0,0 0 1,0-1-1,-1 1 0,-1-1 0,0 0 0,0 0 0,-2-1 0,1 1 0,-2 0 0,0-1 0,0 0 0,-2 1 0,1-1 0,-2 1 0,0-1 0,0 1 1,1 10 9,1 1-1,-1 0 0,1 0 1,-1 0-1,0 0 0,0 0 1,0 0-1,0 0 0,0 0 1,0 0-1,-1 0 0,1 1 0,-1-2-8,2 3 4,-1 0 0,1 0 0,0 0 0,-1-1 0,1 1 0,0 0-1,-1 0 1,1 0 0,0 0 0,-1 0 0,1 0 0,-1 0 0,1 0-1,0 0 1,-1 0 0,1 0 0,-1 0 0,1 0 0,0 0-1,-1 0 1,1 1 0,0-1 0,-1 0 0,1 0 0,0 0 0,-1 0-1,1 1 1,0-1-4,-14 17 97,6 1-68,0 0-1,1 0 1,1 1 0,0 0 0,2 0 0,0 0 0,0 11-29,2-18 5,1 1-1,1-1 0,0 1 0,1 0 0,0-1 1,1 1-1,0-1 0,1 0 0,0 1 1,1-1-1,1-1 0,2 6-4,-4-12-2,1 1 1,0-1-1,0 0 0,0 0 1,1 0-1,-1 0 1,1-1-1,1 0 0,-1 0 1,0 0-1,1-1 1,0 1-1,0-2 0,0 1 1,0 0-1,0-1 0,1 0 1,-1-1-1,1 0 1,-1 0-1,1 0 0,0 0 1,2-1 1,11 0-34,1-1 0,-1-1 0,0 0 1,0-2-1,0 0 0,19-7 34,-11 2-63,-1 0 1,0-2-1,0-1 0,-1-2 0,-1 0 1,0-1-1,-2-2 0,1 0 1,-2-2-1,16-16 63,-31 27-18,-1 0 0,0-1-1,0 1 1,0-1 0,-1 0-1,-1-1 1,0 1 0,0-1 18,-2 6 11,-1 0-1,0 0 1,0 0 0,0 0-1,0 0 1,0 0 0,-1-1 0,0 1-1,0 0 1,0 0 0,0-1-1,-1 1 1,0 0 0,0 0 0,0 0-1,0 0 1,-1 0 0,1 0-1,-1 0 1,-1-2-11,3 6 7,-1-1-1,1 1 1,0-1 0,-1 1 0,1-1-1,0 1 1,-1-1 0,1 1-1,-1 0 1,1-1 0,-1 1-1,1 0 1,-1-1 0,1 1 0,-1 0-1,1 0 1,-1-1 0,1 1-1,-1 0 1,0 0 0,1 0-1,-1 0 1,1 0 0,-1-1 0,1 1-1,-1 0 1,0 1 0,1-1-1,-1 0 1,1 0 0,-1 0-1,0 0 1,1 0 0,-1 1-1,1-1 1,-1 0 0,1 0 0,-1 1-1,1-1 1,-1 0 0,1 1-1,-1-1 1,1 0 0,0 1-1,-1-1 1,1 1 0,-1-1 0,1 1-1,0-1 1,0 1 0,-1-1-1,1 1-6,-17 30 138,13-22-128,1 1 0,-1 0 0,2 0 0,-1 0 1,1 0-1,1 0 0,0 0 0,0 1-10,1-6 3,1 1 0,-1-1-1,1 0 1,0 1 0,0-1-1,0 0 1,1 0-1,0 0 1,0 0 0,0 0-1,0 0 1,1 0 0,0-1-1,0 0 1,0 1 0,3 1-3,2 2-1,1 0 1,1 0 0,-1-1 0,1 0 0,0-1 0,1 0 0,-1-1-1,1 0 1,1-1 0,-1 0 0,0-1 0,3 1 0,-1-1-9,0-1-1,0 0 1,0-1 0,0 0-1,1-1 1,-1 0 0,0-1-1,0-1 1,0 0 0,13-3 9,-20 3-15,0 0 0,0-1-1,0 1 1,-1-1 0,1 0 0,-1-1 0,0 1 0,0-1 0,0 0-1,0 0 1,0 0 0,-1-1 0,0 0 0,0 0 0,0 0-1,-1 0 1,0-1 0,2-3 15,-2 2-22,-1 0-1,1 0 1,-2 0-1,1 0 0,-1 0 1,0 0-1,-1 0 1,1 0-1,-1 0 1,-1 0-1,0-1 1,0 1-1,0 0 0,0 0 1,-1 0-1,-2-2 23,-3-11-7,-2 1 0,0 0 0,-1 0 0,-1 1-1,-3-3 8,3 10 71,11 11-69,0 0 1,-1 0-1,1 0 1,0 0-1,0 0 1,-1 0-1,1 0 1,0 0-1,0 0 1,-1 0-1,1 0 1,0 0-1,0 0 1,-1 0-1,1 0 1,0 0 0,0 1-1,-1-1 1,1 0-1,0 0 1,0 0-1,-1 0 1,1 0-1,0 1 1,0-1-1,0 0 1,-1 0-1,1 0 1,0 1-1,0-1 1,0 0-3,-1 2 9,0 1 1,0-1-1,0 0 0,0 1 0,1-1 1,-1 1-1,1-1 0,0 1 1,-1-1-1,1 1 0,1 1-9,-1 4 1,0 0-1,1 0 1,0 0-1,0 0 1,1 0-1,0 0 1,0 0-1,1-1 1,0 1 0,1-1-1,0 0 1,0 0-1,0 0 1,1 0-1,0 0 0,2 0-1,-1 0-1,1-1 0,0 0 1,0-1-1,1 1 0,-1-2 1,1 1-1,0-1 0,1 0 1,-1 0-1,1-1 0,-1 0 1,9 1 1,4 0-4,0-1 1,1-1-1,-1-1 1,0 0-1,1-2 1,-1 0-1,13-4 4,0-1-3,0-1-1,0-3 1,0 0-1,7-6 4,-24 10 1,-1-1 1,0-1-1,-1-1 0,13-9-1,-24 15 1,1 0 0,-1-1-1,0 0 1,0 1 0,0-1-1,0-1 1,-1 1-1,1-1 1,-1 1 0,-1-1-1,1 0 1,0 0 0,-1 0-1,0 0 1,-1 0-1,1-1 1,0-3-1,-2 3 2,0 0 0,0 0 1,-1 0-1,0-1 0,0 1 0,-1 0 0,1 1 1,-1-1-1,-1 0 0,1 0 0,-1 1 0,0 0 1,-2-4-3,-10-14 58,-1 1 0,-9-10-58,24 31 3,-19-22 238,0 1-1,-2 0 1,-22-16-241,34 31 183,10 11-73,15 13-94,-3-8-30,0-1 0,1 0-1,0-1 1,1 0 0,0-1 0,0-1-1,0 0 1,8 1 14,15 6-17,-34-11 17,29 9-20,-1 2 1,0 1 0,15 10 19,-37-18-3,-1 0 0,0 1 1,1 0-1,-2 0 0,1 1 1,-1 0-1,0 1 0,-1-1 1,1 1-1,-2 0 0,1 1 1,-1 0-1,0-1 0,0 3 3,0 4-2,-1 1-1,-1 1 0,0-1 0,-1 0 0,0 1 0,-1 0 1,-1-1-1,-1 1 0,-1 5 3,0 1 4,2 0 0,0 1 0,4 21-4,-4-42 1,1-1 0,-1 0 0,1 0 0,-1 0 0,1 0 0,0 0 0,0 0 0,0 0 0,0 0 0,0 0-1,0 0 1,0-1 0,1 1 0,-1 0 0,1-1 0,-1 1 0,1-1 0,0 1 0,-1-1 0,1 0 0,0 0 0,0 0 0,0 0 0,0 0 0,0 0 0,0 0 0,0-1 0,0 1 0,1-1 0,-1 0 0,0 1 0,0-1-1,2 0 0,6-1 7,-1 1-1,1-2 1,-1 1-1,1-1 0,-1-1 1,0 1-1,4-3-6,26-11-26,-1-1 0,0-2-1,-1-1 1,-1-2 0,-1-2 0,-2-1 0,0-1-1,-1-2 1,-2-2 0,-1 0 0,23-32 26,-35 37-118,0 0 0,-2 0 0,1-6 118,-11 21-40,0-1-1,-1 0 0,0 0 0,-1-1 1,0 1-1,-1-1 0,0 1 1,-1-1-1,0-3 41,-1 11-1,-3-24 14,3 27-5,0 0 0,0 0 0,-1 0 0,1 0-1,-1 0 1,1 0 0,0 0 0,-1 1 0,0-1 0,1 0 0,-1 0 0,1 1 0,-1-1-1,0 0 1,1 1 0,-1-1 0,0 1 0,0-1 0,0 1 0,0-1 0,1 1 0,-1 0-1,0-1 1,0 1 0,0 0 0,-1-1-8,1 1 13,-1 0 0,1 1-1,-1-1 1,1 0 0,-1 1-1,1-1 1,-1 0 0,1 1-1,-1 0 1,1-1 0,0 1-1,-1 0 1,1 0 0,0 0 0,0 0-1,-1 0 1,1 0 0,0 0-1,0 0 1,0 0 0,0 0-1,1 1 1,-1-1 0,0 0 0,0 1-1,1-1 1,-1 1 0,1-1-1,-1 1 1,1-1 0,-1 2-13,-2 7 34,1 1 1,-1 0 0,2-1-1,-1 3-34,1 1 14,0-1-1,1 1 0,1 0 1,0-1-1,0 1 0,2-1 1,0 0-1,1 3-13,-2-10 3,0 1 0,0-1 0,1 1 0,0-1 0,0 0 0,1 0 0,0-1 0,0 1 0,0-1 0,0 1 0,1-1 0,0-1 0,0 1 0,1-1 0,-1 0 0,1 0 0,3 1-3,-1-1 5,0 0 0,1-1 0,0 0 0,-1-1 0,1 1 0,0-2 0,0 1 0,0-2 0,0 1 0,0-1 0,0 0 0,5-1-5,-1-1 8,1-1-1,-1 0 1,1-1 0,-1-1-1,0 0 1,-1 0-1,12-7-7,0-3 4,-2 0 0,1-1 0,-2-2-1,0 0 1,-1-1 0,-1-1 0,15-21-4,-9 9 12,-3 0 1,19-36-13,-33 58 45,-2 12 7,0 25 46,-4-19-80,11 72 131,-2 0 0,-5 0 0,-2 1 1,-6 38-150,0-95 14,-1 0 0,-1 0 0,-1-1 1,-1 1-1,-2 1-14,3-12 7,0 0 0,-1 0-1,0-1 1,-1 0 0,0 0 0,-1-1 0,0 0 0,-1 0 0,-6 5-7,10-12 8,1 0-1,-1 0 1,-1 0 0,1-1 0,0 0 0,-3 1-8,7-3 0,1-1 1,-1 1 0,0-1-1,0 1 1,0-1 0,1 0 0,-1 1-1,0-1 1,0 0 0,0 1 0,0-1-1,0 0 1,0 0 0,0 0-1,1 0 1,-1 0 0,0 0 0,0 0-1,0 0 1,0 0 0,0-1 0,0 1-1,0 0 1,0-1 0,1 1-1,-1 0 1,0-1 0,0 1 0,0-1-1,1 1 1,-1-1 0,0 0-1,1 1 1,-1-1 0,0 0 0,1 1-1,-1-1 1,1 0 0,-1 0 0,1 1-1,0-1 1,-1 0 0,1 0-1,0 0 1,-1 0 0,1 0-1,0-3 61,0 1 0,0 0 0,0-1 0,0 1 0,0-1 0,1 1 0,0-1 0,0 1 0,0 0 0,0 0 0,0-1 0,1 1 0,-1 0 0,1 0 0,0 0 0,0 0 0,0 1-61,6-10-117,1 2 0,0-1 0,2 0 117,-6 5-1148,4-4-6674,-4 3 4169,-4 6 3709,-1-1 1,1 1-1,-1-1 1,1 1-1,-1-1 1,0 1-1,1-1 1,-1 1-1,0-1 1,0 1-1,0-1 1,0 0-57,0-11-721,0-50 721,-2 50 0,-1-1 0,0 1 0,-3-6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3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0 152 2000,'13'-8'1009,"9"-7"-345,53-31-24,-46 40-120,0-4-112,9 4-88,3-3-56,13 1-120,2 0 0,-2-3-144,0 3-192,-19 2-672,-2-3-536,-6 7 808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4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 1384,'25'-2'752,"11"-5"-247,9 1-273,1-2-72,-1-2-144,-3 1 0,-3-3-8,1 3 0,-7-1-352,0-4 256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4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36 4033,'-2'-3'542,"-5"-16"1022,7 19-1500,-1-1 1,1 1-1,0-1 1,0 1-1,0 0 1,-1-1 0,1 1-1,0-1 1,0 1-1,0-1 1,0 1-1,0 0 1,0-1-1,0 1 1,0-1-1,0 1 1,0-1 0,0 1-1,0-1 1,0 1-1,0 0 1,1-1-1,-1 1 1,0-1-1,0 1 1,0 0-1,1-1 1,-1 1 0,0-1-1,1 1-64,18 20 934,104 68-941,-92-68 13,1-2-1,17 6-5,-22-11 6,0 2 1,14 10-7,-32-19 1,-1 0 1,0 0-1,-1 1 1,0 1-1,0-1 1,0 1-1,-1 0 1,0 1-1,2 4-1,-7-11-2,0 0 0,0 0-1,-1 1 1,1-1 0,-1 0 0,1 1-1,-1-1 1,0 0 0,0 1 0,0-1-1,0 0 1,0 1 0,0-1 0,-1 0-1,1 1 1,-1-1 0,0 0 0,1 0-1,-1 1 1,0-1 0,0 0-1,-1 0 1,1 0 0,-1 1 2,-5 7-7,-1 0 1,0-1 0,0 0-1,-4 3 7,2-2-6,-48 44-56,-7 3 62,50-45-41,7-4-205,-1 1 0,1-1 0,1 1 0,-2 4 246,-3 3-360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4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84 2937,'-18'-35'469,"-3"-6"-69,18 33 75,8 16 397,3 8-678,0 0 0,-1 1-1,0 0 1,-2 0 0,0 1 0,-1-1 0,0 1-1,-1 12-193,2 32 766,-3 54-766,-2-77 71,-2 18-84,-2 1 0,-2-1-1,-8 29 14,14-84-83,0-1 0,-1 1 0,1-1 0,0 1 0,-1 0 0,1-1 0,-1 1-1,0-1 1,1 1 0,-1-1 0,0 0 0,0 1 0,0-1 0,0 0 0,0 1 0,0-1-1,0 0 1,-1 0 0,1 0 0,0 0 0,0 0 0,-2 0 83,-8 1-527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22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1585 9372,'2'1'-21,"2"0"-21,1 0 0,0 0 0,0 0 0,-2 0 16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5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0 233 3881,'1'-6'160,"0"1"1,0-1 0,1 1-1,0 0 1,0 0 0,0 0-1,0 0 1,1 0-1,0 0 1,0 1 0,0-1-1,0 1 1,1 0-1,0 0 1,0 0 0,0 0-1,0 0-160,10-7 9,1 1 1,0 0-1,0 1 0,12-5-9,31-12-9,1 4 0,4 0 9,-38 14 1,-16 4 19,-1 2-1,1-1 1,0 1 0,0 0 0,1 1-1,-1 0 1,7 1-20,-13 0 9,-1 0 0,1 1 0,0-1 0,0 1 0,0 0 0,0 0 0,0 0 0,-1 0 0,1 0 0,-1 1 0,1-1 0,-1 1 0,1-1 0,-1 1 0,0 0 0,1 0 0,-1 0 0,0 1 0,-1-1 0,1 0 0,0 1 0,-1-1 0,1 1 0,-1-1 0,0 1 0,1 1-9,0 3 9,1 0 1,-1 0-1,0 0 1,-1 1-1,1-1 1,-2 0-1,1 1 1,-1-1-1,0 1 1,0-1-1,-1 1 1,0-1-1,-1 1 1,1-1-1,-2 0 1,1 0-1,-1 0 1,0 0-1,0 0 1,0-1-1,-1 1 1,0-1-1,-1 0 1,-2 3-10,-3 2-38,0 0 0,-1 0 0,0-1 0,-1 0 0,0-1 0,0 0 0,-1-1 0,0-1 0,-1 0 0,0 0 0,-11 3 38,-5 1-653,12 0 270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6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81 613 3169,'0'1'186,"0"0"1,0-1-1,0 1 1,0-1-1,0 1 1,0 0-1,0-1 1,0 1-1,1-1 1,-1 1-1,0 0 1,0-1-1,1 1 1,-1-1 0,0 1-1,1-1 1,-1 1-1,0-1 1,1 1-1,-1-1 1,1 1-1,-1-1-186,15 3 761,-8-5-808,-1 1 0,1-1 0,0 0 0,0-1 0,3-2 47,47-23 40,-53 26-31,-1 0-1,1-1 1,0 1 0,-1-1 0,0 0 0,0 0 0,0 0-1,0 0 1,0-1 0,0 1 0,-1-1 0,0 0 0,0 0-1,0 1 1,0-1 0,0-1 0,0-1-9,-2 5 9,0-1 0,1 1 0,-1-1 0,0 1 0,0-1 0,0 1 0,-1-1 0,1 1 0,0-1 0,0 1 0,-1-1 0,1 1 0,-1-1 0,1 1 0,-1-1 0,0 1 0,0 0 0,1-1 0,-1 1 0,0 0 0,0 0 0,0-1 0,0 1 0,-1 0 0,1 0 0,0 0 0,0 0 0,-1 1 0,1-1 0,0 0 0,-1 0 0,1 1 0,-1-1 0,1 1 0,-1 0 0,1-1 0,-1 1 0,1 0 0,-1 0 0,1 0 0,-1 0 0,0 0-9,-5-1 4,-1 1 0,0 0 0,0 1 1,1 0-1,-1 0 0,1 1 0,-1 0 1,1 0-1,-1 1 0,1-1 0,0 2 1,0-1-1,-2 3-4,0-1 1,0 1 1,0 0-1,1 0 1,0 1-1,0 0 0,1 1 1,0 0-1,0 0 1,-3 6-2,7-9-1,-1 1-1,1 0 1,0 0 0,1 0 0,-1 0-1,1 1 1,1-1 0,-1 1 0,1-1-1,0 1 1,1 0 0,-1-1-1,1 1 1,1 0 0,-1-1 0,1 1-1,1 4 2,-1-6 1,1 0 0,0 0 0,0-1 0,0 1 0,0 0 0,1-1-1,0 1 1,0-1 0,0 0 0,0 0 0,1 0 0,0-1-1,-1 1 1,1-1 0,0 0 0,1 0 0,-1 0 0,1-1 0,-1 1-1,1-1 1,0 0 0,4 1-1,5 1 50,1-1 0,0-1 0,0 0 0,0 0 0,0-2 0,0 0 0,10-2-50,-2 0 52,1-1 0,0-2 1,-1 0-1,11-5-52,-22 5 30,1-1 1,0 0-1,-1 0 1,0-1-1,3-3-30,-8 5 36,0-1-1,0 1 1,0-1 0,-1 0-1,0 0 1,-1-1 0,1 0-1,2-4-35,-6 6 79,1-1 1,-1 0-1,0 1 0,0-1 0,-1 0 0,0 0 0,0 0 0,0 0 1,0 0-1,-1 0 0,0 0 0,-1 0 0,1 0 0,-1 0 0,-2-5-79,3 10 27,-1-1 0,0 1 1,0 0-1,0-1 0,-1 1 0,1 0 0,0 0 0,0 0 0,-1-1 0,1 1 0,0 1 0,-1-1 1,-1-1-28,1 1-50,166-26-17,-140 24 50,39-6-6,-57 9 21,1-1 1,-1 1 0,0 1-1,1-1 1,-1 1-1,0 0 1,0 0-1,1 1 2,-5-1-3,0 0 0,0 0 0,-1 0 0,1 0 0,0 0 0,-1 1 0,1-1 0,-1 1 0,1-1-1,-1 1 1,0-1 0,0 1 0,0 0 0,1-1 0,-2 1 0,1 0 0,0 0 0,0 0 0,-1 0 0,1 0 0,-1 0-1,1 0 1,-1 0 0,0 0 0,0 0 0,0 0 0,0 0 0,0 0 0,0 0 3,-1 8-11,0-1 1,0 0-1,-1 1 0,-1-1 1,-2 6 10,-8 20-16,6-20 10,1 1 0,1 1 0,0-1 0,-1 11 6,5-24 0,1 1 0,-1-1-1,1 1 1,0-1-1,0 1 1,0-1 0,1 1-1,-1-1 1,1 1 0,0-1-1,0 1 1,0-1-1,0 1 1,0-1 0,1 0-1,0 0 1,-1 0 0,1 0-1,0 0 1,1 0-1,-1 0 1,0-1 0,3 3 0,-1-3-6,0 0 1,0 0 0,0 0 0,0 0-1,0-1 1,1 0 0,-1 0-1,0 0 1,1 0 0,-1 0 0,1-1-1,-1 0 1,1 0 0,-1 0-1,1-1 1,-1 1 0,4-2 5,10-2-30,1 0 1,-1-2-1,9-3 30,3-3-121,-1 0 0,-1-2 0,0 0 0,0-2 0,-2-2 0,17-13 121,-34 24-12,1-1-1,-1-1 1,-1 0 0,0 0 0,0 0 0,-1-1-1,0 0 1,0-1 0,-2 1 0,1-1 0,-1 0 0,-1-1-1,0 1 1,0-1 0,-1 0 0,-1 0 0,0 0-1,1-9 13,-4-1 12,-1-1-1,0 1 0,-2 0 0,0 0 1,-1 0-1,-2 0 0,0 1 0,-2-2-11,-18-40 41,-35-58-41,45 92 27,-2 0 0,0 2 0,-2 0-27,10 15 41,11 12-40,0 0 0,0 0 0,0 0 0,0 0 0,0 0 1,0 0-1,0 0 0,0 0 0,0 0 0,-1 0 0,1 0 0,0 0 0,0 0 1,0 0-1,0 0 0,0 0 0,0 0 0,0 0 0,0 0 0,0-1 0,-1 1 1,1 0-1,0 0 0,0 1 0,0-1 0,0 0 0,0 0 0,0 0 0,0 0 1,0 0-1,-1 0 0,1 0 0,0 0 0,0 0 0,0 0 0,0 0 0,0 0 1,0 0-1,0 0 0,0 0 0,0 0 0,0 0 0,0 0 0,0 0 0,-1 1 1,1-1-1,0 0 0,0 0 0,0 0 0,0 0 0,0 0 0,0 0 0,0 0 1,0 0-1,0 0 0,0 1-1,5 23 83,21 56-73,-15-49 7,8 32-17,13 54-17,-10-45-8,7 59 25,-18-65-164,-2-3-921,3 0 1,16 46 1084,-27-106-1887,-1-3 793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6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81 206 4729,'-81'-135'1792,"108"122"-1424,13 7-47,20-4-233,10-3-24,15 3-112,-2-3-329,0 7 265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9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11 970 1792,'-5'0'1560,"0"-1"1581,9 1-1267,7-3-2210,8 0 374,34-9 60,10-5-98,-53 14 7,-1 0 1,0-1-1,0 0 0,0-1 0,0 0 1,-1 0-1,0-1 0,0 0 1,0 0-1,-1-1 0,2-3-7,-4 5 7,0 0 0,-1 0 0,0-1-1,0 1 1,-1-1 0,1 0 0,-1-1 0,-1 1 0,1 0-1,-1-1 1,0 0 0,-1 1 0,1-1 0,-1 0 0,-1 0-1,1-6-6,-1-27 84,0 21 34,0 1 1,-1 0 0,-1 0-1,0 0 1,-1 0-1,-3-7-118,-1 3 531,7 22-452,1 11-54,15 63-18,-10-53-6,-2-10-2,-1 1 1,0 0-1,-1 0 1,0 0 0,-1 0-1,0 5 1,-3 163 31,2-178-33,0 0 0,0 0 0,0 0 0,0 0 0,1 1 1,-1-1-1,1 0 0,-1 0 0,1 0 0,0-1 0,-1 1 0,1 0 0,0 0 0,0 0 0,1 0 0,-1-1 0,0 1 0,0 0 0,1-1 2,0 0 1,-1 0-1,1 0 1,-1-1-1,1 1 1,-1-1-1,1 1 1,-1-1-1,1 1 0,-1-1 1,1 0-1,0 0 1,-1 0-1,1 0 1,0 0-1,-1 0 1,1 0-1,-1-1 1,1 1-1,0-1 0,-1 1 1,1-1-1,-1 1 1,1-1-1,-1 0 1,2-1-1,8-4 1,0-1 0,0-1 0,0 0 0,-1-1-1,0 0 1,-1 0 0,0-1 0,0 0 0,2-6-1,2-1-37,-2-1 0,0 0 0,-1-1 0,-1 0-1,3-12 38,-5 12-43,-1 0-1,-1-1 1,0 1-1,-2-1 1,0 0-1,-1 0 1,-1-1-1,-2-11 44,1 32 4,0 1-1,0-1 0,0 0 0,0 0 1,-1 0-1,1 0 0,0 1 0,0-1 1,0 0-1,0 0 0,0 0 0,-1 0 1,1 0-1,0 1 0,0-1 0,0 0 1,0 0-1,-1 0 0,1 0 0,0 0 1,0 0-1,0 0 0,-1 0 0,1 0 1,0 0-1,0 0 0,-1 0 0,1 0 1,0 0-1,0 0 0,0 0 0,-1 0 1,1 0-1,0 0 0,0 0 0,0 0 1,-1 0-1,1 0 0,0 0 0,0 0 1,0-1-1,0 1 0,-1 0 0,1 0 1,0 0-1,0 0 0,0 0 0,0-1 1,0 1-1,-1 0 0,1 0 0,0 0 1,0-1-1,0 1 0,0 0 0,0 0 1,0 0-1,0-1 0,0 1 0,0 0 0,0 0 1,0 0-1,0-1 0,0 1 0,0 0-2,-11 17 90,8-9-86,1 0-1,0-1 1,0 1 0,1 0-1,0 0 1,0 0 0,0 0-1,1 0 1,1 0-1,-1 0 1,1 0 0,1 0-1,0-1 1,0 1 0,0 0-1,1-1 1,0 1 0,0-1-1,1 0 1,0 0-1,0 0 1,1-1 0,0 1-1,0-1 1,0 0 0,5 3-5,-4-2 4,1-1 1,0 0 0,0-1 0,0 1-1,1-1 1,0 0 0,0-1-1,0 0 1,1-1 0,-1 1 0,1-1-1,0-1 1,0 0 0,0 0 0,0-1-1,0 0 1,0 0 0,0-1 0,0-1-1,0 1 1,1-1 0,-1-1-1,2 0-4,-7 1 10,1-1-1,-1 0 0,1 0 0,-1 0 1,0 0-1,1-1 0,-1 0 0,-1 0 0,1 0 1,0 0-1,-1 0 0,1-1 0,-1 1 0,2-4-9,-1 1 12,0-1 0,-1 0-1,0 1 1,0-1-1,0 0 1,-1 0-1,0 0 1,0-1-1,-1 0-11,2-17 89,-2 0-1,-1-1 0,0 1 1,-2 0-1,-1-1-88,3 24 10,0 1 11,0-1 0,0 1 0,-1-1 0,1 1 1,0-1-1,-1 0 0,1 1 0,-1 0 1,1-1-1,-1 1 0,0-1 0,0 0-21,0 1 16,0 0-1,0 1 1,0-1-1,0 1 1,0-1-1,1 1 1,-1 0 0,0-1-1,0 1 1,-1 0-1,1 0 1,0 0-1,0-1 1,0 1-1,0 0 1,0 1-1,-1-1-15,2 0 12,0 0 3,0 0-17,1 2-50,6-3 25,-5 1 31,165-21-71,-139 18 38,-9 1-7,-1 0 0,1 1 1,0 1-1,18 2 36,-35-2-4,-1 0 0,0 1 0,0-1 0,1 1 0,-1-1 1,0 1-1,0 0 0,0-1 0,0 1 0,0 0 0,0 0 0,0 0 0,0 0 0,0 0 0,0 0 0,0 0 1,0 0-1,-1 0 0,1 0 0,0 0 0,-1 1 0,1-1 0,-1 0 0,1 0 0,-1 1 0,0-1 0,0 0 1,1 1-1,-1-1 0,0 0 0,0 1 0,0-1 0,-1 1 4,1 8 4,-1 0-1,0 0 1,0 0 0,-3 4-4,1 1 10,1-2-11,1-1 1,0 1-1,0-1 1,2 1-1,-1 0 0,1-1 1,1 1-1,2 7 1,-2-14-4,-1-1-1,1 0 1,0 0-1,1 0 1,-1 0-1,1 0 0,0-1 1,0 1-1,1-1 1,-1 0-1,1 0 1,0 0-1,0 0 1,0-1-1,0 0 1,1 1-1,0-2 1,-1 1-1,1 0 0,0-1 1,3 1 4,0-1-9,0 0 0,0-1 1,0 0-1,0 0 0,0 0 1,0-1-1,0-1 0,0 1 0,0-1 1,0-1-1,0 0 0,0 0 1,0 0-1,0-1 0,-1 0 0,0 0 1,1-1-1,2-2 9,10-6-10,-1 0 0,-1-1 0,0-1 0,-1-1 0,-1 0 0,2-3 10,-10 9 18,-1 1 1,0-1 0,-1 0-1,0 0 1,0-1 0,-1 0-1,0 0 1,-1 0 0,0-1-1,-1 0 1,0 1 0,-1-1-1,0 0 1,0 0 0,-1 0-1,-1-1 1,0 1 0,0 0-1,-1 0 1,-2-8-19,-58-298 94,47 254-92,11 46 10,2 9 13,-1 1 0,1-1-1,-2 0 1,1 1 0,-1-1 0,0 1-1,-3-5-24,2 10 61,3 10-77,2 14-9,8 30 19,-1 0 5,-1 0 0,-3 12 1,-1 58 2,-2-39 27,4-1 0,11 55-29,-14-121 6,2-1-1,-1 0 1,2 0-1,0 0 1,1 0-1,1-1 0,5 9-5,-9-17-2,1-1-1,-1 0 1,1-1-1,0 1 1,1-1-1,-1 1 1,1-1-1,0-1 1,0 1-1,0-1 1,0 0-1,1 0 1,-1 0-1,1-1 1,-1 1-1,1-2 1,0 1-1,0 0 1,0-1-1,4 0 3,-1 0-2,-1-1-1,0 0 1,0-1 0,0 0-1,0 0 1,1 0-1,-2-1 1,1 0-1,0-1 1,0 0-1,-1 0 1,1-1-1,-1 0 1,0 0 0,0 0-1,-1-1 1,1 0-1,-1 0 1,0-1-1,0 0 1,-1 0-1,0 0 1,0-1-1,0 0 1,-1 0-1,0 0 1,0 0 0,-1-1-1,0 1 1,0-1-1,-1 0 1,0 0-1,0 0 1,-1 0-1,0 0 1,0 0-1,-1 0 1,0-5 2,-2 2-1,1 1-1,-2-1 1,1 1 0,-2 0 0,1 0-1,-3-3 2,4 8 0,0 0-1,-1 1 0,1-1 0,-1 1 1,0 0-1,0 0 0,-1 0 0,1 0 1,-1 0-1,0 1 0,0-1 0,0 1 1,-5-3 0,-1 0-11,9 3-4,22 0-2,-3 2 24,94-13-47,26-9 40,-67 9-37,0 4 1,1 2-1,28 3 37,-142 25-124,41-20 124,-26 13 18,1 0 0,1 2 0,0 1 0,-7 7-18,25-17 4,0 0 0,1 0 0,-1 1 0,1 0-1,0 1 1,1-1 0,-3 5-4,6-7-3,0-1-1,-1 1 1,1 0-1,1 0 1,-1 0-1,1 0 1,0 0-1,0 0 1,1 1-1,-1-1 1,1 0-1,0 0 1,1 4 3,-1-6 1,1-1 0,-1 1 0,1-1 0,0 0 0,0 1 1,0-1-1,0 0 0,0 1 0,0-1 0,1 0 0,-1 0 0,1 0 1,-1 0-1,1 0 0,0-1 0,-1 1 0,3 1-1,0 0 2,0-1-1,1 1 1,-1-1 0,1 0-1,-1 0 1,1 0 0,0-1-1,5 2-1,2-1-7,1 0 0,0-1 0,0-1-1,0 0 1,0 0 0,10-3 7,-13 1-7,1 0-1,-1-1 1,1 0 0,-1 0 0,0-1-1,0-1 1,-1 0 0,1 0 0,-1-1-1,0 0 1,3-3 7,-9 6-3,0 0 0,1 0 0,-1 0 0,0 0 0,0-1 0,-1 1 0,1-1 0,-1 0 0,0 1 0,0-1 1,0-1-1,0 1 0,-1 0 0,1 0 0,-1 0 0,0-1 0,-1 1 0,1-1 0,-1 1 0,0 0 0,0-1 0,0 1 0,0-1 0,-1 1 0,0 0 0,0-1 0,0 1 0,-1-3 3,1 6-1,1-1 0,-1 1 0,1 0 0,-1-1 0,1 1-1,-1 0 1,0 0 0,0 0 0,1-1 0,-1 1 0,0 0 0,0 0-1,0 0 1,0 0 0,-1 1 0,1-1 0,0 0 0,0 0 0,-1 0 1,1 1-2,0 0 1,0 0 0,-1-1-1,1 1 1,0 0 0,0 0 0,0 0-1,0 1 1,0-1 0,0 0-1,0 0 1,0 1 0,0-1-1,0 0 1,0 1 0,0-1 0,0 1-1,0-1 1,0 1 0,0 0 1,-1 1-1,-1 0 0,1 0 0,-1 1 0,1-1 0,0 1 0,0-1 0,0 1 0,0 0 0,1 0 0,-1 0 1,1 0-1,-1 0 0,1 0 0,0 0 0,0 3 1,1 0-2,-1-1-1,2 1 1,-1 0 0,1-1-1,0 1 1,0 0 0,0-1-1,1 1 1,0-1 0,0 0-1,0 1 1,1-1 0,-1 0-1,1 0 1,0-1 0,1 1-1,-1-1 1,1 1 0,0-1-1,0 0 1,1-1 0,0 1 2,4 4-1,1 0 1,1-1-1,-1 0 1,1 0-1,0-2 0,1 1 1,0-1-1,-1-1 1,10 2 0,-12-4 2,-1 0-1,1-1 1,0-1-1,0 1 1,0-1 0,0-1-1,0 1 1,-1-1 0,1-1-1,0 0 1,-1 0 0,1-1-1,-1 0 1,0 0 0,0-1-1,0 0 1,0-1-1,0 1 1,-1-2 0,0 1-1,0-1 1,-1 0 0,0 0-1,0-1 1,0 1 0,0-1-1,-1-1 1,-1 1-1,1-1 1,-1 0 0,0 0-1,-1 0 1,0 0 0,0-1-1,-1 1 1,0-1 0,0 0-1,-1 0 1,0-2-2,1-28 65,-2 1 0,-1-1-1,-2 1 1,-6-27-65,-38-150 141,20 101-138,23 88 4,3 19-6,0 1 0,0 0 1,-1 0-1,1 0 0,-1 0 0,0 0 1,-1 0-1,0 0-1,0 4-3,3 7 18,2 12 1,26 76-49,-1-13 34,51 209 12,0-1-13,-77-285-33,12 52-473,-13-18-2598,0-24 1934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09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122 318 5505,'-95'-131'2102,"76"105"-1302,18 25-755,1 1 0,-1-1-1,1 1 1,-1-1 0,1 1 0,-1-1 0,1 1 0,0-1 0,-1 1 0,1-1 0,-1 1-1,1-1 1,0 1 0,0-1 0,-1 0 0,1 1 0,0-1 0,0 0 0,0 1 0,0-1 0,0 0-1,0 1-44,0-6 477,0 6-208,4-2-132,59-22-82,0 3-1,65-14-54,-18 13-253,48-3 253,-75 14-8,-82 10 7,-1 1 0,1 0 1,0 0-1,0 0 0,-1 0 1,1 0-1,0 0 0,0 0 1,-1 0-1,1 0 0,0 0 1,0 0-1,-1 0 0,1 0 1,0 1-1,0-1 0,-1 0 1,1 1-1,0-1 0,-1 0 1,1 1-1,0-1 0,-1 1 1,1-1 1,-1 1 0,0 0 0,0-1 0,1 1 0,-1 0 0,0-1 0,0 1 0,0 0 0,0-1 1,0 1-1,0 0 0,0-1 0,0 1 0,-1 0 0,1-1 0,0 1 0,0 0 0,0-1 0,-1 1 0,1-1 0,0 1-1,-23 35 118,18-31-79,0 3-21,1-1 0,0 1 0,0 0 0,0 1 0,1-1 0,0 1 0,1 0 0,0-1 0,0 1 0,1 0 0,0 0 0,0 0 0,1 0 0,1 6-18,-1-11-1,0 0 1,1 0 0,-1 0 0,1-1-1,0 1 1,0 0 0,1 0-1,-1 0 1,1-1 0,0 1 0,0-1-1,0 1 1,0-1 0,0 0-1,1 0 1,0 0 0,0 0 0,-1 0-1,1-1 1,1 1 0,-1-1-1,0 0 1,1 0 0,-1 0 0,1 0-1,0-1 1,-1 1 0,1-1-1,0 0 1,0 0 0,0 0 0,0-1-1,3 1 1,7 0-329,1 0-1,-1-1 1,1-1-1,-1 0 1,0-1-1,1 0 0,-1-2 1,0 1-1,0-2 1,2 0 329,21-9-1114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0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 6345,'-2'1'123,"0"0"0,0 1 0,0-1 0,0 1 0,0-1 0,0 1 0,0 0 0,0-1 0,1 1 0,-1 0 0,1 0 0,-1 0 0,1 1 0,0-1 0,0 0 0,0 0 0,0 1 0,0-1 0,0 1 0,0 1-123,-2 10-114,0 0 1,1 0-1,1 4 114,-1-7 173,-8 76-138,-3 28 132,2 45-167,11-147 5,0 0 0,1 0 0,1 0 0,0 0 0,1 0 0,0 0 0,1-1 0,0 1 0,1 0-5,-3-9 4,0 0-1,0 1 1,1-1-1,-1 0 1,1 0 0,0 0-1,0-1 1,1 1-1,-1-1 1,1 0-1,-1 0 1,1 0-1,0 0 1,0 0-1,0-1 1,1 0-1,-1 0 1,1 0-1,-1 0 1,1-1-1,0 0 1,-1 0 0,1 0-1,0 0 1,3-1-4,4 0 4,-1-1 0,1-1 0,-1 0 0,1 0 1,-1-1-1,0-1 0,0 0 0,-1 0 1,1-1-1,-1 0 0,0-1 0,0 0 0,-1-1-4,6-3-40,-1-1-1,-1 0 1,0-1-1,-1-1 1,0 0-1,0 0 1,-2-1-1,3-4 41,-10 13-23,1-1-1,-1 1 1,0 0-1,-1-1 0,1 1 1,-1-1-1,0 0 1,-1 0-1,1 0 1,-1 0-1,0 0 0,0-3 24,-17 40 0,13-20 11,0 1 0,0-1-1,1 1 1,1-1-1,0 1 1,0 0-1,1 0 1,1-1-1,0 1 1,1 4-11,-1-12-1,0 0 0,0 0 1,0 0-1,0-1 0,1 1 0,-1 0 1,1 0-1,0-1 0,0 1 1,1-1-1,-1 0 0,1 1 1,0-1-1,0 0 0,0-1 0,0 1 1,0 0-1,0-1 0,1 0 1,-1 0-1,1 0 0,0 0 0,-1 0 1,1-1-1,0 0 0,0 0 1,0 0-1,0 0 0,0 0 0,2-1 1,0 1-4,0-1-1,0 0 0,0-1 0,0 1 0,0-1 0,0 0 0,-1-1 0,1 1 0,0-1 0,-1 0 0,1-1 0,-1 1 0,0-1 0,0 0 0,0 0 0,2-3 5,-4 4-19,1-1 0,-1 0-1,0 0 1,0 0-1,-1-1 1,1 1-1,-1 0 1,0-1-1,0 0 1,0 0 0,0 0-1,0 1 1,-1-1-1,0-1 1,0 1-1,0 0 1,0 0-1,-1 0 1,0 0 0,1-1-1,-1 1 1,-1-3 19,-3-10-47,-1 0 0,0 0 0,-1 1 0,-1 0 0,0 1 0,-1-1 0,-9-11 47,-5-12-289,21 36 215,-7-10-222,8 13 276,0 0 1,0-1-1,0 1 1,0 0-1,0 0 1,-1 0-1,1-1 1,0 1-1,0 0 1,0 0-1,0 0 1,-1-1-1,1 1 1,0 0-1,0 0 1,0 0-1,-1 0 1,1 0-1,0-1 1,0 1-1,-1 0 1,1 0-1,0 0 1,0 0-1,-1 0 1,1 0-1,0 0 1,0 0-1,-1 0 1,1 0-1,0 0 1,0 0-1,-1 0 1,1 0 0,0 0-1,-1 0 20,1 1-19,0-1-1,0 0 1,0 0-1,0 0 1,0 0 0,0 1-1,0-1 1,0 0-1,-1 0 1,1 0 0,0 1-1,0-1 1,0 0-1,0 0 1,0 0 0,0 1-1,0-1 1,0 0-1,0 0 1,0 0 0,0 1-1,0-1 1,1 0-1,-1 0 1,0 0 0,0 1-1,0-1 1,0 0-1,0 0 1,0 0 0,0 0-1,0 1 1,1-1-1,-1 0 1,0 0 0,0 0-1,0 0 1,0 0-1,1 1 20,10 8-310,12 6 179,0-6 156,0 0 0,0-1-1,11 1-24,5 3 98,16 1 144,-31-9 144,-1 2 0,18 7-386,-36-12 84,1 2 0,-1-1 1,0 1-1,0-1 0,0 1 0,0 1 0,-1-1 1,1 1-1,-1 0 0,0 0 0,0 0 1,0 0-1,2 4-84,-4-4 39,0 1 1,0-1-1,0 1 1,0 0-1,-1 0 1,0 0-1,0 0 1,0 0-1,0 0 1,-1 0-1,0 0 0,0 0 1,-1 0-1,0 3-39,-1 5 41,0 0 0,-1 0 0,-1 0 0,0-1 0,-1 1-41,4-11 9,1-1 0,-1 1 0,0 0 0,1 0 0,-1-1 0,0 1-1,0 0 1,0-1 0,0 1 0,0-1 0,-1 1 0,1-1 0,0 0 0,-1 1-1,1-1 1,-1 0 0,1 0 0,-1 0 0,0 0 0,0 0-9,2-1 14,-1-1 1,1 1 0,0 0-1,-1-1 1,1 1 0,0 0-1,-1-1 1,1 1 0,0-1-1,0 1 1,-1 0 0,1-1-1,0 1 1,0-1 0,0 1-1,-1-1 1,1 1 0,0-1-1,0 1 1,0-1 0,0 1-1,0-1 1,0 1-1,0-1 1,0 1 0,0-1-1,0 1 1,1-1 0,-1 1-1,0-1 1,0 1 0,0-1-1,0 1 1,1 0 0,-1-1-1,0 1-14,6-23 88,1 4-83,0 1 1,1 0-1,0 1 1,2-1-1,8-10-5,-18 28 1,3-6 0,1 0 1,0 1 0,0 0 0,0-1-1,1 2 1,-1-1 0,1 0 0,0 1-1,0 0 1,1 0 0,-1 1 0,1-1-1,0 1 1,0 0 0,2 0-2,-5 3 8,1-1 1,-1 0 0,1 1-1,-1 0 1,1 0-1,0 0 1,-1 0 0,1 1-1,-1-1 1,1 1-1,-1 0 1,1 0 0,-1 0-1,0 0 1,1 1-1,-1-1 1,0 1 0,0 0-1,0 0 1,0 0 0,0 1-1,-1-1 1,1 0-1,-1 1 1,2 2-9,15 18 100,0 2 1,-2 0 0,-1 0-1,4 13-100,3 3-5,10 15-16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2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93 469 3889,'38'-120'1746,"-32"90"-68,-6 30-1664,0 1-1,0-1 0,0 0 1,0 0-1,0 0 0,0 0 1,0 0-1,0 0 0,0 0 1,-1 0-1,1 0 0,0 0 1,0 0-1,0 0 0,0 1 1,0-1-1,0 0 0,0 0 1,-1 0-1,1 0 0,0 0 1,0 0-1,0 0 0,0 0 1,0 0-1,0 0 0,0 0 1,-1 0-1,1 0 0,0 0 0,0 0 1,0-1-1,0 1 0,0 0 1,0 0-1,0 0 0,0 0 1,-1 0-1,1 0 0,0 0 1,0 0-1,0 0 0,0 0 1,0 0-1,0 0 0,0-1 1,0 1-1,0 0 0,0 0 1,0 0-1,0 0 0,0 0 1,-1 0-1,1 0 0,0 0 1,0-1-1,0 1 0,0 0 1,0 0-1,0 0 0,0 0 1,0 0-1,0 0 0,0-1 0,0 1 1,1 0-1,-1 0 0,0 0 1,0 0-1,0 0-13,-15 19 261,5 1-248,-2-2 1,0 0-1,-7 8-13,-5 8 12,19-27-3,0 1 0,1 0 0,0 0 0,0 0-1,1 0 1,0 1 0,1-1 0,0 1 0,0 0 0,1 0-1,0 0 1,0 2-9,0 3 25,0-4-4,0 0 1,1 0-1,0 0 1,1 0 0,1 8-22,-1-15 8,-1 1 1,1 0 0,0-1 0,1 1 0,-1-1 0,1 1 0,-1-1 0,1 0 0,0 0 0,0 0 0,1 0 0,-1 0 0,1 0 0,-1-1 0,1 1 0,0-1 0,2 2-9,5 2 13,0-1 0,0 0 1,0-1-1,1 0 0,-1-1 1,1 0-1,0 0 0,0-2 0,0 1 1,0-1-1,1-1 0,-1 0 1,0 0-1,0-1 0,8-2-13,-3 0 0,0 0 0,0-2 0,0 0 0,0 0 0,-1-2 0,0 0 0,0 0 0,-1-1 0,0-1 0,5-5 0,-10 7 2,-1 0 0,0 0 0,0-1 1,0 0-1,-1-1 0,-1 1 0,1-1 1,-1-1-1,-1 1 0,0-1 0,0 0 1,-1 0-1,0 0 0,-1-1 0,0 1 0,0-1 1,-1 0-1,-1 0 0,0 0 0,0 0 1,-1 0-1,-1 0 0,0 0 0,0 0 1,-2-2-3,3 11 15,0 1 1,0-1-1,0 0 0,-1 1 1,1-1-1,-1 0 1,1 1-1,-1-1 1,0 1-1,1-1 0,-1 1 1,0-1-1,0 1 1,0 0-1,0-1 1,0 1-1,-1 0 1,1 0-1,0 0 0,-1 0 1,1 0-1,0 0 1,-1 0-1,1 0 1,-1 0-1,1 1 0,-1-1 1,0 1-1,1-1 1,-1 1-1,0 0 1,1-1-1,-1 1 0,0 0 1,1 0-1,-1 0 1,0 1-1,1-1 1,-1 0-1,0 0 1,1 1-1,-1-1 0,0 1-15,-4 1 14,0 1 0,0 0 1,1 0-1,-1 0 0,1 1 0,0-1 0,0 1 0,0 0 0,0 1 0,-2 2-14,-3 5 8,0 1 0,1 0 0,0 1 0,1-1 0,-5 14-8,10-20-2,0 0 0,1 0 0,-1 0 0,2 0 0,-1 0-1,1 0 1,0 0 0,0 1 0,1-1 0,0 0 0,0 0 0,1 1 0,1 5 2,-2-12-1,1 0-1,-1 0 1,0-1 0,1 1 0,-1 0-1,0 0 1,1-1 0,-1 1-1,1 0 1,-1-1 0,1 1-1,-1 0 1,1-1 0,0 1-1,-1-1 1,1 1 0,-1-1-1,1 1 1,0-1 0,0 1-1,-1-1 1,1 0 0,0 1-1,0-1 1,0 0 1,2 1 0,-1-1 0,1 0 0,-1 0 0,1 0 0,-1 0 0,0 0 0,1-1 0,-1 1 0,2-1 0,4-2 5,0 0 1,0 0-1,0 0 0,0-1 0,0-1-5,0 0 4,-1 0-1,0 0 1,0-1-1,0 0 1,0 0-1,-1-1 0,0 0 1,-1 0-1,0 0 1,0-1-1,0 1 0,-1-1 1,0 0-1,0-1 1,-1 1-1,0-1 0,-1 1 1,2-9-4,-4 16 0,0 1 0,0-1 0,0 1-1,0 0 1,0-1 0,0 1 0,0-1 0,0 1 0,0-1 0,0 1 0,0 0 0,0-1 0,0 1 0,0-1 0,0 1-1,-1 0 1,1-1 0,0 1 0,0 0 0,0-1 0,-1 1 0,1 0 0,0-1 0,0 1 0,-1 0 0,1-1-1,0 1 1,-1 0 0,1 0 0,0-1 0,-1 1 0,1 0-1,-1 0 0,1 0-1,-1 1 1,1-1 0,-1 0 0,1 0-1,-1 1 1,1-1 0,-1 0 0,1 0-1,0 1 1,-1-1 0,1 0 0,-1 1 0,1-1-1,0 1 1,0-1 0,-1 0 0,1 1-1,0-1 1,0 1 0,-1-1 0,1 1-1,0-1 1,0 1 0,0-1 0,0 1-1,0-1 1,0 1 1,-7 24-3,2-1 1,1 1-1,-1 19 3,5-42-1,0 0 0,0 0-1,0 0 1,0 0 0,1 0 0,-1 0-1,1 0 1,-1 0 0,1 0 0,0 0-1,-1 0 1,1 0 0,0-1 0,0 1-1,0 0 1,1-1 0,-1 1 0,0 0-1,1-1 1,-1 0 0,1 1 0,-1-1-1,1 0 1,0 0 0,-1 0 0,1 0-1,0 0 1,0 0 0,0 0 0,0 0-1,0-1 1,0 1 0,0-1 1,4 1-3,0 0 0,0 0 0,0-1 1,0 0-1,0 0 0,0-1 0,0 1 0,0-1 0,4-1 3,4-3 4,1 0 0,-2-1 0,1 0-1,-1-1 1,0 0 0,0-1-1,4-4-3,-9 6 6,0 0-1,-1 0 0,1-1 0,-1 0 0,-1-1 0,1 1 0,-1-1 0,0-1 0,-1 1 0,0-1 0,2-5-5,-5 7 25,0-1 1,0-1-1,0 1 1,-1 0 0,0 0-1,-1 0 1,0-1-1,0 1 1,-1-4-26,-3-17 132,-2 0-1,0-1-131,2 15 43,-26-100 123,11 51-75,-3-37-91,19 94 39,3 21-60,3 22 12,2-1 1,1 1 0,3 7 8,-6-31-3,11 73 23,-2 1 1,-2 58-21,-9-115-12,2 0 0,5 22 12,-6-40-3,1 0 0,1 0 0,0 0 0,0-1 1,1 1-1,0-1 0,1 0 0,4 5 3,-8-13 1,0 0 0,0-1 0,0 1 0,0 0 0,1-1-1,-1 1 1,1-1 0,-1 0 0,1 1 0,0-1 0,-1-1 0,1 1 0,0 0-1,-1-1 1,1 1 0,0-1 0,0 0 0,0 0 0,0 0 0,-1 0-1,1 0 1,0-1 0,0 1 0,2-1-1,11-3 14,-1 0 0,1-1 0,11-5-14,-21 7 0,-1 1 6,-3 2-4,0 0 0,-1-1 0,1 1 0,0-1 0,-1 1 0,1-1 0,-1 0 0,1 0 0,-1 0 0,0 0 0,1 0 1,-1 0-1,0 0 0,1-1-2,-2 2-61,0 0 1,0 0-1,0-1 1,0 1 0,-1 0-1,1 0 1,0 0-1,0 0 1,0 0 0,-1 0-1,1 0 1,0 0-1,0 0 1,0 0-1,-1 1 1,1-1 0,0 0-1,0 0 1,0 0-1,0 0 1,-1 0 0,1 0-1,0 0 1,0 0-1,0 0 1,0 1-1,-1-1 1,1 0 0,0 0-1,0 0 1,0 0-1,0 0 1,0 1 0,0-1-1,0 0 1,0 0-1,-1 0 1,1 0-1,0 1 1,0-1 0,0 0-1,0 0 1,0 1 60,0 1-656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4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158 554 3625,'4'-121'1573,"-9"99"-730,4 21-813,1 1 0,0 0 0,0-1 0,-1 1 1,1-1-1,0 1 0,-1 0 0,1-1 0,-1 1 0,1 0 0,0-1 0,-1 1 0,1 0 0,-1 0 0,1 0 0,-1-1 1,1 1-1,-1 0 0,1 0 0,-1 0 0,1 0 0,-1 0-30,0 0 61,-1 0 0,1 0 1,-1 1-1,1-1 0,0 1 0,-1-1 1,1 1-1,0-1 0,-1 1 0,1 0 1,0 0-1,0 0 0,-1 0-61,1 0 60,-6 4 60,-1 2-1,1-1 1,1 1 0,-1 0-1,1 0 1,0 1 0,1 0-1,0 0 1,0 0-1,-1 4-119,-9 21 328,2-1 0,-1 6-328,10-25 50,1 0-1,0-1 0,0 1 1,1 0-1,1 1 0,1-1 1,-1 0-1,2 9-49,0-17 3,-1 0 1,1 0 0,0 0-1,0 0 1,0 0-1,1 0 1,-1 0-1,1-1 1,1 1-1,-1 0 1,1-1 0,-1 0-1,1 0 1,0 0-1,1 0 1,-1 0-1,1 0 1,-1-1 0,1 0-1,0 0 1,1 0-1,-1 0 1,0-1-1,2 1-3,-2-1 8,1-1-1,1 0 0,-1 0 0,0 0 0,0-1 0,0 0 0,0 0 0,0 0 0,1-1 0,-1 1 1,0-1-1,0 0 0,0-1 0,0 1 0,-1-1 0,1 0 0,0 0 0,0-1-7,7-3 8,-1 0-1,-1-1 1,1 0 0,-1-1-1,-1 0 1,9-9-8,-13 12-14,-1 0 1,1-1 0,-1 0-1,-1 0 1,1 0 0,-1 0-1,0-1 1,0 1-1,-1-1 1,0 0 0,0 0-1,-1 0 1,1-2 13,-1-3-31,0-1 0,-1 1 0,0-1 0,-1 1 0,-1-1 0,-1-9 31,3 21 2,0 1 1,-1-1 0,1 0 0,0 0-1,0 1 1,0-1 0,0 0 0,-1 1-1,1-1 1,0 1 0,-1-1-1,1 0 1,0 1 0,-1-1 0,1 1-1,-1-1 1,1 1 0,-1-1 0,1 1-3,-8 3 65,-3 19-25,9-7-35,0 0-1,2 0 0,-1 0 1,2 0-1,0 0 1,3 13-5,-4-24 1,1-1 0,-1 0 0,1 0 0,0 0 1,0 0-1,0 0 0,0 0 0,1 0 0,-1 0 0,1 0 1,0-1-1,0 1 0,0 0 0,0-1 0,0 0 0,0 1 1,3 0-2,-3-1 2,0-1 0,1 0 0,-1 0 1,1 0-1,0 0 0,-1 0 0,1-1 1,0 1-1,-1-1 0,1 0 0,0 1 1,-1-1-1,1-1 0,0 1 0,0 0 0,1-1-2,6-2 6,0 0-1,0 0 1,-1-1 0,1 0-1,-1-1 1,0 0-1,0-1 1,-1 0-1,3-2-5,-6 4-18,0-1 1,-1 0-1,1 0 0,-1 0 0,0-1 0,-1 1 1,1-1-1,-1 0 0,0 0 0,-1 0 1,1 0-1,-1-1 0,0 1 0,-1-1 0,0 1 1,0-1-1,0 0 0,-1-5 18,0 11 0,1 1 0,-1-1 0,0 1 0,0 0-1,0-1 1,0 1 0,0 0 0,0-1 0,0 1 0,-1-1 0,1 1 0,0 0 0,0-1-1,0 1 1,0 0 0,0-1 0,-1 1 0,1 0 0,0-1 0,0 1 0,0 0-1,-1-1 1,1 1 0,0 0 0,-1 0 0,1-1 0,0 1 0,0 0 0,-1 0-1,1 0 1,0 0 0,-1-1 0,1 1 0,-1 0 0,1 0 0,0 0 0,-1 0 0,1 0 2,-1 0 0,1 0-1,-1 1 1,1-1 0,-1 0 0,1 1 0,-1-1 0,1 0 0,0 1 0,-1-1 0,1 0 0,-1 1 0,1-1 0,0 1 0,-1-1 0,1 1 0,0-1 0,0 1 0,-1-1 0,1 1 0,0-1-1,0 1 1,0-1 0,0 1 0,0 0 0,-1-1 0,1 1 0,0-1 0,0 1-2,-1 12-4,0 0 1,0 1-1,2-1 0,-1 0 0,2 0 0,1 6 4,-3-18 0,0 2 1,1 1 0,0 0-1,-1-1 1,2 1-1,-1-1 1,0 1-1,1-1 1,0 0 0,-1 0-1,1 1 1,1-1-1,-1 0 1,0-1-1,1 1 1,-1 0 0,1-1-1,0 1 1,0-1-1,0 0 1,0 0-1,0 0 1,1 0 0,-1-1-1,0 1 1,1-1-1,2 1 0,2 0 5,0-1-1,-1 0 0,1 0 1,0 0-1,0-1 0,0-1 1,0 1-1,-1-1 0,1 0 1,0-1-1,3-1-4,1-1 4,1-1 0,-1 0 1,-1-1-1,1 0 0,-1-1 0,0 0 0,0-1 1,-1 0-1,0 0 0,-1-1 0,9-10-4,-12 12 4,0-1 0,0 0 0,-1 0 0,0 0 0,0-1 0,-1 1 0,0-1 0,0 0 0,-1 0 1,0-1-1,-1 1 0,0 0 0,-1-1 0,0 0 0,0 1 0,-1-7-4,-7-42 86,-3 1-1,-2 0 1,-13-34-86,10 36 3,14 47-1,-1 1 1,0 0 0,-1 0 0,0 0-1,0 0 1,0 0 0,-1 0-1,-4-5-2,7 11 1,1 0-1,-1 1 0,1-1 1,0 0-1,-1 1 1,1-1-1,-1 1 0,1-1 1,-1 1-1,0-1 1,1 1-1,-1-1 0,1 1 1,-1 0-1,0-1 1,0 1-1,1 0 0,-1 0 1,0-1-1,1 1 1,-1 0-1,0 0 0,0 0 1,1 0-1,-1 0 1,0 0-1,0 0 0,1 0 1,-1 0-1,0 0 0,0 0 1,1 1-1,-1-1 1,0 0-1,1 0 0,-1 1 1,0-1-1,1 0 1,-1 1-1,0-1 0,1 1 1,-1-1-1,1 1 1,-1-1-1,1 1 0,-1 0 1,1 0-1,-3 2-3,1 0 0,0 1 0,0-1 1,0 1-1,0-1 0,1 1 0,0 0 0,-1 2 3,0 4-3,0 1 0,1-1 0,0 1 0,1-1 0,0 1 0,1-1 0,0 0 0,0 1 0,2 5 3,7 19-1,0 1-1,4 2 2,7 26 5,-8-9-2,-2 1 0,-3 0 0,-1 8-3,6 46 0,-12-101 1,1 0 0,-1 0-1,2 0 1,-1-1 0,1 1-1,0-1 1,1 1 0,1 0-1,-3-6-5,0-1 1,0 1 0,0 0-1,0-1 1,0 0 0,1 0-1,-1 0 1,1 0 0,-1 0-1,1 0 1,0-1 0,0 1-1,0-1 1,0 1 0,0-1-1,0 0 1,0-1 0,0 1-1,0 0 1,1-1 0,-1 0-1,0 0 1,0 0-1,3 0 5,7-1-85,-1-1-1,1 0 1,0-1-1,-1-1 1,0 0-1,0 0 0,0-1 1,0-1-1,-1 0 1,1-1-1,-2 0 1,1 0-1,-1-1 0,0-1 1,-1 1-1,2-3 86,-3 3 2,-1 0-1,0 0 1,0-1-1,-1 0 1,0 0-1,-1 0 0,0-1 1,0 0-1,-1 0 1,0 0-1,-1 0 1,0-1-1,0 1 1,-2-1-1,1 0 1,-1 1-1,-1-1 0,0 0 1,0-3-2,0 11 34,-1 1 0,1-1 0,-1 0 1,1 1-1,-1-1 0,0 1 0,0-1 0,0 1 1,0-1-1,-1 1 0,1 0 0,0 0 0,-1 0 0,0-1 1,0 1-1,1 1 0,-1-1 0,0 0 0,0 0 1,-1 1-1,1-1 0,0 1 0,-1 0 0,1-1 0,0 1 1,-1 0-1,0 1 0,1-1 0,-1 0 0,1 1 1,-1-1-1,0 1 0,1 0 0,-1 0 0,0 0 1,1 0-1,-1 1 0,0-1 0,1 1 0,-1-1 0,1 1 1,-1 0-1,1 0 0,-1 0 0,1 0 0,-1 0 1,1 1-1,0-1 0,-2 2-34,-4 4 1,0-1-1,0 1 1,1 1 0,0 0 0,0 0-1,1 0 1,0 1 0,-4 6-1,7-10 1,0 1 0,0 0 1,1 0-1,-1 0 0,2 0 0,-1 0 0,0 0 1,1 0-1,0 0 0,1 1 0,-1-1 0,1 1 1,0-1-1,1 0 0,0 1-1,-1-5-1,1 1 1,-1-1-1,1 0 1,0 0 0,0 0-1,0 0 1,0 0-1,0 0 1,1 0-1,-1 0 1,0 0-1,1 0 1,-1-1-1,1 1 1,0-1-1,0 1 1,-1-1-1,1 0 1,0 1 0,0-1-1,0 0 1,1 0-1,-1-1 1,0 1-1,0 0 1,0-1-1,1 1 1,-1-1-1,0 0 1,0 1-1,1-1 1,-1 0-1,0-1 1,1 1 0,-1 0-1,0-1 1,7 0-4,0-1-1,0 1 0,-1-2 1,1 0-1,-1 0 1,0 0-1,0-1 1,7-4 4,-8 4-53,0-1 1,0 0-1,-1 0 0,1-1 1,-1 1-1,0-2 1,-1 1-1,1 0 1,2-6 52,-6 8-31,0 1 0,0-1 0,0 0 0,-1 0 0,1 1 0,-1-1 0,0 0 0,0-1-1,-1 1 1,1 0 0,-1 0 0,0 0 0,0 0 0,0 0 0,0-1 0,-1 1 0,0 0 0,0 0 0,0 0 0,-1-1 31,2 4-1,0 1 1,0 0-1,0-1 1,0 1-1,0 0 1,0-1-1,0 1 1,0 0-1,0-1 1,-1 1-1,1 0 1,0-1-1,0 1 1,0 0-1,-1-1 0,1 1 1,0 0-1,0 0 1,-1-1-1,1 1 1,0 0-1,-1 0 1,1 0-1,0-1 1,-1 1-1,1 0 1,0 0-1,-1 0 1,1 0-1,0 0 0,-1 0 1,1 0-1,0 0 1,-1 0-1,1 0 1,0 0-1,-1 0 1,1 0-1,0 0 1,-1 0-1,1 0 1,-1 0-1,1 0 1,0 0-1,-1 0 0,1 1 1,0-1-1,0 0 1,-1 0-1,1 0 1,0 1-1,-1-1 1,1 0-1,0 0 1,0 1-1,-1-1 1,1 0-1,0 1 1,-1 0-3,-1 1 0,1 0 0,0-1 0,0 1 0,0 0 0,0 0 0,0 0 0,0 0 0,1 0 0,-1 0 0,0 0 3,-1 14 0,0-1-1,1 1 1,1 0 0,0-1 0,2 7 0,-2-19 0,0 0 0,1 0 1,-1 1-1,1-1 0,0 0 1,0 0-1,0 0 0,0 0 1,1 0-1,-1-1 0,1 1 1,0 0-1,-1-1 0,1 1 1,1-1-1,-1 1 0,0-1 1,0 0-1,1 0 0,0 0 0,-1 0 1,1-1-1,0 1 0,0-1 1,-1 1-1,1-1 0,0 0 1,1 0-1,-1 0 0,0-1 1,2 1-1,3 0 1,-1-1 0,1 1 0,-1-2-1,1 1 1,-1-1 0,1 0 0,-1 0 0,0-1 0,0 0 0,0-1 0,0 1 0,1-2-1,6-3 9,-1-1 1,0 0-1,-1-1 1,0 0-1,0-1 1,-1 0-1,0-1 1,-1 0-1,0-1 0,-1 0 1,0-1-1,-1 0 1,-1 0-1,0-1 1,5-13-10,-5 10 31,-2-1-1,0-1 1,0 1 0,-2 0 0,0-1 0,-2 0 0,0 0 0,0 0-1,-2 1 1,-1-1 0,0 0 0,-4-16-31,-12-28 59,-3 0 1,-17-31-60,30 73 77,-2 1 0,-1 0 1,-10-16-78,19 34 17,1 0 1,0 0-1,-1 0 1,1 0-1,-1 0 1,0 1 0,0-1-1,0 0 1,1 1-1,-2-1 1,1 1-1,-1-1-17,2 2 7,0 0 1,0 0-1,-1 0 0,1 0 0,0 0 0,0 0 1,0 0-1,0 0 0,0 0 0,0 0 0,0 1 1,0-1-1,0 0 0,0 1 0,0-1 0,0 1 1,0-1-1,0 1 0,0 0 0,0-1 0,0 1 1,0 0-1,0 0 0,1 0 0,-1-1 0,0 1 1,1 0-1,-1 1-7,-3 4 2,0-1 1,1 1-1,-1 1 0,1-1 1,1 0-1,-1 1 0,1-1 1,1 1-1,-1 0 0,1 0 1,0-1-1,0 1 1,1 0-1,0 0 0,0 0 1,1 0-1,0 2-2,4 21 2,0-1 0,3 1 0,4 12-2,-2-9 18,44 128 277,-26-83-162,3 22-133,-26-77 137,0 0 0,-1 8-137,-3-24-366,0 1 0,-1 0 0,0-1-1,0 1 1,-1 0 0,0-1 0,0 1-1,-1-1 1,0 1 366,-1 1-934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4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7242,'1'-1'155,"2"-1"0,-1 0 0,0 1 0,0-1 0,0 1 0,1 0 0,-1 0 0,1 0 0,-1 0 0,1 0 0,-1 1 0,1-1 0,-1 1 0,1 0 0,0 0 0,-1-1 0,1 2 0,1-1-155,20-2 125,54-11-94,1 4 1,-1 3 0,12 4-32,-90 2 0,9 0 1,-1 0 0,0 1-1,1 0 1,-1 0 0,0 1 0,0 0-1,-6-2 0,-1 1 0,0-1 0,1 1 0,-1-1 0,0 1 0,1 0 0,-1-1 0,0 1 0,0 0 0,0 0 0,0 0 0,0 0 0,0 0 0,0 0 0,0 0 0,0 1 1,0-1-1,-1 0 0,1 0 0,0 1 0,-1-1 0,1 0 0,-1 1 0,0-1 0,1 1 0,-1-1 0,0 0 0,0 1 0,0-1 0,0 1 0,0-1 0,0 1 0,0-1 0,0 0 0,0 1 0,-1 0 0,-1 5-1,-1 1 1,0-1-1,0 1 0,-1-1 0,0 0 0,0 0 1,-1 0 0,-1 2 19,0 0 1,1 1 0,-3 8-20,7-16 8,0 1-1,0 0 1,1 0-1,-1-1 1,1 1 0,-1 0-1,1 0 1,0 0-1,0 0 1,0 0 0,1 0-1,-1-1 1,1 1 0,0 0-1,0 2-7,1-2 0,-1-1-1,1 0 1,0 1-1,0-1 1,0 0-1,0 0 1,1 0-1,-1 0 1,0-1-1,1 1 1,-1 0-1,1-1 0,0 0 1,-1 0-1,1 0 1,0 0-1,0 0 1,0 0-1,1 0 1,8 1-222,1 1-1,0-2 1,10 1 222,-19-2-224,0 0-1,0 0 1,1 0 0,-1-1 0,0 0 0,0 1-1,0-2 1,0 1 0,0 0 0,1-1 224,16-12-746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5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4 3769,'0'0'101,"0"-1"0,-1 1-1,1 0 1,-1-1 0,1 1 0,-1 0 0,1 0 0,0 0 0,-1-1-1,1 1 1,-1 0 0,1 0 0,-1 0 0,1 0 0,-1 0 0,1 0 0,-1 0-1,0 0 1,1 0 0,-1 0 0,1 0 0,-1 0 0,1 0 0,-1 0-1,1 1 1,0-1 0,-1 0 0,1 0 0,-1 1 0,1-1 0,-1 0-1,1 0 1,0 1 0,-1-1 0,1 0 0,-1 1 0,1-1 0,0 1 0,0-1-1,-1 1 1,1-1 0,0 0 0,0 1 0,-1-1 0,1 1 0,0-1-1,0 1-100,-11 26 66,5 2 80,2 0 0,1 0 0,1 0 1,1 1-1,3 22-146,-1-21 135,-1-17-83,1 0 0,1 0 0,0-1 0,1 1 0,0-1 0,1 0 0,0 0 0,1 0 0,6 10-52,-9-19 6,0 0 0,1 1 0,0-1-1,0 0 1,0 0 0,0 0 0,1-1-1,0 1 1,-1-1 0,1 0 0,0 0-1,1 0 1,-1-1 0,0 1-1,1-1 1,0 0 0,-1 0 0,1-1-1,0 0 1,0 1 0,0-2 0,0 1-1,0 0 1,0-1 0,0 0 0,0 0-1,0-1 1,0 1-6,-1-1 4,0 1 1,0-1-1,0-1 0,0 1 0,0 0 0,0-1 1,0 0-1,-1 0 0,1 0 0,-1 0 0,1 0 1,-1-1-1,0 0 0,3-2-4,-1 0-4,-1-1 0,1 0 0,-1 0 1,0 0-1,-1-1 0,1 0 0,-1 1 0,0-2 4,4-13-94,-1 0 0,-1 0 0,-1 0 0,-1-1-1,-1-2 95,-5 38-125,1-7 112,1 1 0,-1-1 0,1 1 0,0 4 13,1 1-5,1 1 1,0-1-1,1 1 0,1-1 1,0 2 4,-1-8-1,0-1 1,1 1 0,-1-1-1,1 1 1,1-1 0,-1 0-1,1 0 1,0 0 0,0-1-1,5 5 1,-8-9 11,1 1-1,-1-1 1,1 0-1,-1 1 1,1-1-1,0 0 1,-1 0-1,1 0 1,0 0-1,0-1 1,0 1-1,0 0 1,0-1-1,0 1 1,-1-1-1,1 0 1,0 0-1,0 1 1,0-1-1,0-1 1,0 1-1,0 0 1,0 0-1,0-1 1,0 1-1,0-1 0,0 0 1,0 1-1,0-1 1,-1 0-1,1 0 1,0 0-1,-1 0 1,1 0-1,0-1 1,-1 1-1,0 0 1,1-1-1,-1 1 1,0-1-1,0 0 1,1 1-1,-1-1 1,0-1-11,23-62 134,-16 42-118,0 1 0,7-12-16,-12 28-9,0 0 0,1 1 0,-1-1 0,1 1 0,0 0 0,1 0 0,-1 0 0,1 1 1,0-1-1,0 1 0,2-1 9,-6 4-6,1 1 0,-1-1 0,0 0 0,1 1 1,-1-1-1,0 0 0,1 1 0,-1 0 0,1-1 0,-1 1 1,1 0-1,-1 0 0,1 0 0,-1 0 0,1 0 0,-1 0 1,1 0-1,-1 0 0,1 1 0,-1-1 0,2 1 6,0 0-7,-1 1-1,1-1 1,-1 1 0,1 0-1,-1 0 1,0 0-1,0 0 1,0 0 0,0 0-1,0 0 1,0 1 7,6 9-12,-1-1 1,-1 1 0,0 1-1,3 8 12,-9-19 2,30 90-3,-7-21 19,-14-53-43,-5-13 119,-2-7 352,-2 1-186,1-4-68,15-28-238,0 1-1,3 1 1,8-12 46,-16 27-112,-1 1 0,14-13 112,-21 25-25,0 0 0,0 0-1,0 0 1,1 0 0,-1 1 0,1-1 0,0 1 0,-1 0 0,1 0 0,0 1 0,0-1 0,2 1 25,-4 0-11,0 1 0,-1 0 0,1 0 0,0 0 0,0 1 0,-1-1 1,1 0-1,0 1 0,-1-1 0,1 1 0,0-1 0,-1 1 0,1 0 0,-1-1 0,1 1 0,-1 0 1,1 0-1,-1 0 0,0 1 0,1-1 0,-1 0 0,0 0 0,0 1 0,0-1 0,0 1 1,0-1-1,0 1 11,5 8-27,0 0 0,-1 0 0,-1 0 0,0 1 27,1-1-21,40 109-1807,-24-75 1144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30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17 4601,'-16'-8'2104,"-4"0"-1159,15 18-313,1 11-320,2 7-216,4 10-32,4-3-24,1-3-24,13-9-64,8-3-32,7-12-368,7-6-192,3-12-505,-2-12-391,-1-11 1008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6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1 637 3201,'2'-6'3075,"27"-43"-1838,-23 41-1147,0-1 0,-1 0 0,-1 0 0,0 0 0,0-1 1,0 1-1,-1-1 0,-1 0-90,7-25 36,-2 0 0,-1 0 0,-2 0 0,-2-1 0,-1 1 0,-1-1 0,-6-32-36,5 59 0,-2-23-28,-1 0 0,-2 0 0,-1 0 0,-3-4 28,10 35 4,0 1-1,0 0 1,0-1 0,0 1 0,0 0 0,0-1-1,0 1 1,0-1 0,0 1 0,0 0 0,-1-1-1,1 1 1,0 0 0,0-1 0,0 1 0,0 0-1,-1-1 1,1 1 0,0 0 0,0 0 0,-1-1 0,1 1-1,0 0 1,0 0 0,-1-1 0,1 1 0,0 0-1,-1 0 1,1 0 0,0 0 0,-1-1 0,1 1-1,0 0 1,-1 0 0,1 0 0,0 0 0,-1 0-1,1 0 1,-1 0 0,1 0 0,0 0 0,-1 0-1,1 0 1,0 0 0,-1 0 0,1 0 0,0 0-1,-1 1 1,1-1 0,0 0 0,-1 0 0,1 0-1,0 0 1,-1 1 0,1-1 0,0 0 0,-1 0 0,1 1-1,0-1 1,0 0 0,-1 1-4,0 1 22,0 0 0,-1 0 0,1 0 0,0 0 0,0 0 0,0 0 0,0 1 0,0-1 1,1 1-23,-2 9 71,2 0 1,-1 0 0,2 0 0,0 1 0,0-1 0,1 0 0,1 0 0,0 0 0,4 10-72,3 18 138,15 82 155,-5 1 1,-6 1-1,-5 1 1,-6-1-1,-6 25-293,0-102 27,1-18-4,0 0 1,2 1-1,2-1 1,0 0-1,2 3-23,-3-29 2,-1-1 1,1 1-1,-1-1 1,1 1-1,0-1 0,0 0 1,0 1-1,0-1 1,1 0-1,-1 0 0,1 1 1,-1-1-1,1 0 0,0-1 1,-1 1-1,1 0 1,0 0-1,0-1 0,0 1 1,1-1-1,-1 0 1,0 0-1,0 1 0,1-2 1,-1 1-1,1 0 1,-1 0-1,1-1 0,-1 1 1,1-1-1,-1 0 0,1 0 1,-1 0-1,1 0 1,0 0-1,-1 0 0,1-1 1,-1 1-1,1-1 1,-1 0-1,1 0 0,-1 0 1,2-1-3,5-2 3,-1-1 1,0-1 0,0 0 0,0 0-1,0 0 1,-1-1 0,0 0 0,-1 0-1,5-7-3,-1 1-10,0-1 0,-2 0 0,0 0 0,0 0-1,2-10 11,-6 12-5,0-1 0,-1 1-1,-1-1 1,0 1 0,0-1-1,-2 0 1,1 0-1,-2 0 1,0 0 0,0 1-1,-1-1 1,-1 0 0,0 1-1,0-1 1,-4-5 5,1 3 1,0 0-1,-2 1 1,1 0 0,-2 1 0,1 0 0,-2 0 0,0 1-1,0 0 1,-1 0 0,-1 1 0,0 1 0,-5-4-1,-27-15 31,31 22-33,0 0 1,1-2-1,0 1 0,1-2 0,0 0 1,1 0-1,0 0 0,-7-10 2,16 19 0,1 0 1,-1 0-1,0-1 0,1 1 0,-1 0 1,1 0-1,-1 0 0,1-1 0,-1 1 0,1 0 1,0 0-1,0-1 0,0 1 0,0 0 1,0-1-1,0 1 0,0 0 0,0-1 1,0 1-1,0 0 0,1 0 0,-1-1 1,1 1-1,-1 0 0,1 0 0,-1 0 1,1-1-1,0 1 0,-1 0 0,1 0 1,0 0-1,0 0 0,0 0 0,0 0 1,0 1-1,1-2 0,3-2-1,1 1 0,0-1 0,1 1 1,-1 0-1,0 0 0,4 0 1,86-28-94,2 5-1,13 1 95,-42 10-48,193-41-83,-252 54 131,-7 2 4,0 0 0,0-1 1,0 0-1,0 1 0,0-1 0,0 0 1,0-1-1,0 1 0,-1 0 0,1-1 1,0 0-5,-2 1 3,-1 1 1,0 0 0,0 0 0,0-1-1,1 1 1,-1 0 0,0 0-1,0-1 1,0 1 0,0 0 0,0-1-1,0 1 1,0 0 0,0 0 0,0-1-1,0 1 1,0 0 0,0-1 0,0 1-1,0 0 1,0-1 0,0 1-1,0 0 1,0-1 0,0 1 0,0 0-1,-1 0 1,1-1 0,0 1 0,0 0-1,0 0 1,0-1 0,-1 1-1,1 0 1,0 0 0,0-1 0,-1 1-1,1 0 1,0 0 0,0 0 0,-1 0-1,1-1 1,0 1 0,-1 0-1,1 0 1,0 0 0,0 0 0,-1 0-1,1 0 1,0 0 0,-1 0 0,1 0-1,0 0-3,-18-6 71,12 5-65,1 0-1,-1 0 1,0 0 0,1 1 0,-1 0 0,0 0 0,1 1-1,-1-1 1,0 1 0,1 1 0,-1-1 0,1 1-1,-1 0 1,-2 1-6,2 0 2,1 1 0,-1 0-1,0 0 1,1 0 0,0 1-1,0 0 1,0 0-1,1 0 1,0 1 0,0-1-1,0 1 1,0 1-2,-3 5 6,1 1-1,0 0 1,1 0 0,1 0-1,0 1 1,1 0 0,0-1-1,-1 14-5,3-17 4,0 0 0,1 1 1,0-1-1,1 0 0,0 1 0,1-1 0,0 0 0,0 0 0,1 0 1,0 0-1,1 0 0,2 3-4,-4-9 3,0-1 0,1 1 0,-1 0 1,1-1-1,0 0 0,0 0 0,0 0 1,1 0-1,-1 0 0,1-1 0,0 1 0,-1-1 1,1 0-1,0 0 0,0 0 0,1-1 1,-1 1-1,0-1 0,0 0 0,1-1 1,-1 1-1,0-1 0,1 1 0,-1-1 0,1-1 1,-1 1-1,0-1 0,4 0-3,-4 0 4,1 0 1,0 0-1,-1-1 0,1 1 0,-1-1 0,0 0 1,0 0-1,0-1 0,0 1 0,0-1 1,0 0-1,-1 0 0,1 0 0,-1-1 0,0 1 1,0-1-1,0 0 0,0 0 0,-1 0 0,1 0 1,-1 0-1,0 0 0,0-1 0,-1 1 1,1-1-1,-1 0-4,28-144-95,-30 157 83,1 1 0,0-1-1,1 1 1,-1-1 0,2 1 0,-1-1-1,1 0 1,2 5 12,1 4-14,1 1 0,0-1 0,10 16 14,-12-26 3,1 1 1,1-1-1,-1 0 0,1 0 1,0 0-1,1-1 0,-1 0 0,1 0 1,0-1-1,1 0 0,-1 0 1,1-1-1,0 1 0,0-2 0,3 1-3,-5-1-3,0-1 0,1 0 0,0-1 0,-1 0-1,1 0 1,0 0 0,0-1 0,0 1 0,-1-2-1,1 1 1,0-1 0,0 0 0,-1-1 0,1 1-1,-1-1 1,1-1 0,-1 1 0,0-1 0,0 0-1,3-2 4,-5 2-15,1-1 0,-1 0 0,0 0 0,-1 0 0,1 0 0,-1 0 0,1-1 0,-1 0-1,0 0 1,-1 1 0,1-2 0,-1 1 0,0 0 0,-1 0 0,2-4 15,-1-2-18,0 1 0,0-1 0,-1 1 0,0-1 0,-1 0 0,0 0 0,-2-8 18,-4-2-14,6 21 15,0 0 1,0-1-1,0 1 1,0 0-1,0-1 0,-1 1 1,1 0-1,0-1 1,0 1-1,0 0 1,-1 0-1,1-1 1,0 1-1,0 0 1,-1 0-1,1-1 0,0 1 1,0 0-1,-1 0 1,1 0-1,0-1 1,-1 1-1,1 0 1,0 0-1,-1 0 1,1 0-1,0 0 1,-1 0-1,1 0 0,0 0 1,-1 0-1,1 0 1,-1 0-1,1 0 1,0 0-1,-1 0 1,1 0-1,0 0 1,-1 0-1,1 0 1,0 1-1,-1-1 0,1 0 1,0 0-1,0 0 1,-1 1-1,1-1 1,0 0-1,-1 0 1,1 0-1,0 1 1,0-1-1,-1 1-1,1 0 7,-1 0 0,1 0 0,-1 0-1,1 0 1,-1 0 0,1 1 0,0-1 0,-1 0-1,1 0 1,0 1 0,0-1 0,0 0 0,0 0 0,0 1-1,0-1 1,0 1-7,1 3 23,-2 1-9,1 1 0,0-1 1,0 0-1,1 1 0,0-1 0,0 0 0,1 0 0,-1 0 0,1 0 1,1 0-1,0 2-14,0-1 15,-1-4-10,-1 0 1,1 0 0,0 0-1,0 0 1,0-1-1,0 1 1,1 0 0,-1-1-1,1 0 1,-1 0 0,1 0-1,0 0 1,0 0-1,0 0 1,0-1 0,3 2-6,5 1-6,-1-1 0,1 0 1,-1-1-1,3 1 6,-8-2-10,1 0-164,0 0 1,0-1-1,0 1 0,0-1 1,0-1-1,0 1 0,0-1 1,0 0-1,0 0 0,0 0 1,0-1-1,0 0 0,3-2 174,9-9-709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7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4833,'0'2'1512,"0"6"-1576,4 15-176,-4 4 112,0 16-328,0 7-264,-6 8-648,-3 13 792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17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1 945 2657,'7'4'355,"0"1"0,0-1 0,0 0 0,1-1 0,0 0 0,0 0 0,0 0 0,0-1 0,0-1 0,0 1 0,0-1 0,1 0 0,-1-1 0,0 0 0,1-1 0,-1 1 0,0-2 0,1 1 0,-1-1-355,23-6 441,0-1 1,-1-1-1,0-2 1,8-5-442,-23 10 24,1 0 0,-1-2 0,0 0 0,-1 0 0,0-2 1,0 0-1,-1 0 0,7-9-24,-11 9 6,0 0 0,0-1 1,-1-1-1,-1 1 0,0-1 1,0 0-1,-1-1 0,-1 0 0,-1 0 1,2-5-7,6-35 15,-2-1 0,-3 0 0,-1 0 1,-3-31-16,-5 1 37,-3-1-1,-11-47-36,15 113 26,1 17-6,-1-1-1,1 0 1,-1 0-1,1 0 1,-1 1 0,0-1-1,-1 1 1,1-1-1,0 1 1,-3-4-20,4 7 4,0 0 1,0-1-1,0 1 1,0 0-1,0-1 1,0 1-1,-1 0 1,1-1-1,0 1 1,0 0-1,0 0 1,0-1-1,-1 1 1,1 0-1,0 0 1,0-1-1,-1 1 1,1 0-1,0 0 1,0 0-1,-1 0 1,1-1-1,0 1 1,-1 0-1,1 0 1,0 0-1,-1 0 1,1 0-1,0 0 1,-1 0-1,1 0 1,0 0-1,-1 0 1,1 0-1,0 0 1,-1 0-1,1 0 1,0 0-1,-1 0 1,1 0-1,0 0 1,0 1-1,-1-1-4,-9 16 60,-2 27-68,10-13 18,1-1 0,1 1 0,2-1-1,1 1 1,2-1 0,0 0 0,2-1-1,1 1 1,3 3-10,14 33 74,2-2 0,3-1 0,16 22-74,-35-65 1,0 0 0,1-1 1,1 0-1,5 3-1,-14-16 5,1 0-1,0 0 0,0-1 0,1 0 1,-1 0-1,1 0 0,0-1 0,0 1 1,0-2-1,1 1 0,-1-1 0,0 0 0,1 0 1,0 0-1,4 0-4,4-1-1,-1 0-1,0-1 1,1 0-1,-1-1 1,0 0-1,1-2 1,-1 1-1,0-2 1,-1 0 0,1 0-1,1-3 2,-6 4-26,-1-2 0,0 1 0,0-1 0,0 0 0,-1-1 0,0 0 0,0 0 0,0-1 0,-1 0 0,0 0 0,0 0 0,-1-1 0,0 1 0,0-1 1,-1-1-1,0 1 0,2-7 26,-2 0-14,0 0 0,-2 0 0,0 0 0,0 0 0,-2 0 0,0-1 0,0 1 0,-2 0 1,1 0-1,-2 0 0,0 0 0,-5-11 14,8 24 3,-1 0 6,1 1-1,0-1 1,-1 1-1,1-1 1,-1 0-1,0 1 1,0-1-1,1 1 1,-1-1-1,0 1 1,0 0-1,0-1 1,-1 1-1,1 0 1,-1-1-9,2 3 5,-1-1 0,1 1 0,-1 0 0,1 0 0,-1 0 0,1-1 0,-1 1 0,1 0 0,0 0 0,-1 0 0,1 0 0,0 0 0,0 0 0,0 0 0,0 0 0,0 0 1,0 0-1,0-1 0,0 1 0,0 0 0,0 0 0,1 0 0,-1 0 0,0 1-5,10 29 45,0 0 0,3 2-45,9 26 119,-12-31-61,-3-9 3,-1 0-1,0 1 1,-2 0-1,3 17-60,-7-31 7,0 0 0,1-1 0,-2 1 0,1 0-1,-1 0 1,0 0 0,0-1 0,0 1 0,-1-1-1,0 1 1,0-1 0,0 1 0,-1-1 0,0 0 0,0 0-1,0 0 1,-1-1 0,1 1 0,-2 0-7,-5 4-29,1 0 1,-2 0-1,1-1 1,-1-1-1,-1 0 1,-8 5 28,-15 4-586,-23 7 586,27-11-218,-56 22-140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39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369 375 1984,'9'-38'459,"-4"18"148,0-2 0,-2 1 0,0-1-607,1 9 1347,-2 5-41,-13 5 500,-3 4-1752,-1 1-1,1 1 1,0 0 0,0 1-1,0 1 1,1 0-1,-5 3-53,15-7 11,-21 10 45,1 2-1,0 0 1,1 1 0,1 1 0,-6 7-56,-9 5 71,25-19-43,1-1-1,1 2 0,-1-1 0,2 1 0,-1 1 1,1-1-1,-5 10-27,11-16 6,0 0 0,0 0-1,0 0 1,1 1 0,0-1 0,0 0 0,0 1-1,0-1 1,0 1 0,0-1 0,1 1 0,0 0-1,0-1 1,0 1 0,0-1 0,1 1 0,-1 0-1,1-1 1,0 1 0,0-1 0,0 0 0,0 1-1,1-1 1,-1 0 0,1 0 0,0 0 0,0 0-1,0 0 1,1 1-6,1 0 0,-1-1-1,1 0 1,0 0 0,0 0-1,0 0 1,0-1-1,0 1 1,1-1 0,-1 0-1,1 0 1,-1-1-1,1 0 1,62 14-16,-46-11 2,12 1 12,-8-1 14,0 1 1,4 2-13,-23-5 0,-1 0 1,1 0 0,0 0 0,-1 1 0,0 0-1,1 0 1,-1 0 0,0 1 0,-1-1-1,1 1 1,1 2-1,-4-4 1,0 1 0,-1 0-1,1-1 1,-1 1 0,1 0 0,-1 0 0,0 0-1,0 0 1,0 0 0,-1 0 0,1 0 0,-1 0-1,1 0 1,-1 0 0,0 0 0,0 0 0,0 0-1,-1 0 1,1 0 0,-1 0 0,0 0 0,0 0-1,0 0 1,0 0 0,0 0 0,-2 1-1,-3 8 14,0-1 1,-1 0-1,0 0 1,-1 0-1,-5 4-14,-3 2 30,0 0 0,0-2 0,-6 3-30,15-11 54,-1-2-1,0 1 1,0-1 0,0 0-1,-1-1 1,0 0 0,0 0-1,-8 1-53,16-4 13,0-1-1,-1 1 1,1-1-1,0 0 0,0 0 1,0 0-1,0 0 1,-1 0-1,1 0 1,0 0-1,0 0 1,0 0-1,0 0 0,0-1 1,-1 1-1,1 0 1,0-1-1,0 1 1,0-1-1,0 1 1,0-1-1,0 0 0,0 1-12,0-1 2,1 0 1,-1 0-1,1 0 0,-1 0 0,1 0 0,0 0 0,-1 0 0,1 0 0,0-1 0,0 1 0,0 0 0,-1 0 0,1 0 0,0 0 1,0 0-1,1 0 0,-1 0 0,0 0 0,0-1-2,1-3-21,1 1 0,-1-1 0,1 1-1,0-1 1,0 1 0,0 0 0,1 0 0,-1 0 0,1 0 0,0 0 21,6-3-59,0 0 0,0 1 1,0 0-1,1 1 0,0 0 0,0 1 1,0 0-1,1 0 0,-1 1 0,7-1 59,30-11-182,-23 6 62,150-63-767,-145 59 889,-2-2-1,1-2 1,-2 0 0,23-19-2,-40 26 325,-15 13 252,-19 14-109,20-13-457,1 1 0,0 0 0,0 0 0,0 0 0,1 0 1,0 0-1,0 1 0,0 0 0,1 0 0,-1 0 0,1 1-11,1-5-1,0 0-1,1 1 1,-1-1-1,1 0 1,-1 1-1,1-1 1,0 0 0,0 0-1,0 1 1,0-1-1,0 0 1,1 1-1,-1-1 1,1 0-1,-1 1 1,1-1 0,0 0-1,0 0 1,0 0-1,0 0 1,0 0-1,0 0 1,1 0-1,-1 0 1,1 0-1,-1-1 1,1 1 0,0 0-1,-1-1 1,1 0-1,1 1 2,0 0-2,0-1 0,0-1 0,0 1 0,-1 0 0,1 0 0,0-1 0,0 0 0,0 0-1,0 0 1,0 0 0,0 0 0,0 0 0,0-1 0,0 1 0,0-1 0,0 0 0,0 0 0,0 0 0,0-1 2,11-4 2,-2-1-1,1 0 1,5-5-2,-17 12 1,13-10 7,0 0 0,0-1 0,-1 0 0,-1-1-8,-7 7 5,0-1-1,0 1 0,-1-1 1,0 1-1,0-1 0,0 0 1,-1-1-1,0 1 0,0-1 1,-1 1-1,1-3-4,-2 7 3,-1 0 1,0 0-1,1 0 0,-1 0 1,0 0-1,0 0 0,0 0 1,0 0-1,-1 0 0,1 1 1,0-1-1,-1 0 1,1 0-1,-1 0 0,0 0 1,0 1-1,1-1 0,-1 0 1,0 1-1,0-1 0,-1 1 1,0-2-4,-1 0 5,1 1 1,-1 0 0,0 0-1,0 0 1,0 1 0,-1-1-1,1 1 1,0-1-1,0 1 1,-1 0 0,1 0-1,-1 1-5,-5-2 5,0 1 0,0 0 0,0 0 0,0 1 0,0 1 0,0 0-1,0 0 1,0 0 0,-4 2-5,9-1-11,-1 0-1,1 0 0,-1 0 1,1 0-1,0 1 0,0 0 1,0 0-1,0 0 0,0 0 1,1 1-1,0-1 0,-1 1 1,1 0-1,0 0 12,1-1-74,1-1-1,0 1 1,-1-1 0,1 1 0,0-1-1,0 1 1,0 0 0,1-1-1,-1 1 1,1 0 0,-1 0 0,1-1-1,0 1 1,0 0 0,0 0 0,0 0-1,1-1 1,-1 1 0,1 0 0,0 0-1,-1-1 1,1 1 0,0 0-1,2 1 75,0 1-165,1 1-1,0-1 1,0 0-1,1-1 0,-1 1 1,1-1-1,0 0 0,0 0 1,1 0-1,-1-1 1,1 0-1,0 0 0,0 0 1,0-1-1,0 0 1,0 0-1,0 0 0,1-1 1,0 0 165,9 1-33,-1 0 0,0-1 1,0-1-1,0 0 0,1-1 1,-1-1-1,11-3 33,-8 1 270,1 0 0,-1-2 0,-1 0 0,1-2 0,-1 1-1,-1-2 1,1 0 0,-1-1 0,-1-1-270,-3 1 187,0 1-1,-1-2 1,-1 1 0,1-2-1,-2 1 1,0-1 0,0-1-1,-1 1 1,-1-1 0,0-1-1,3-8-186,0-3 173,-2-1 0,0-1-1,-2 1 1,-1-1 0,0-9-173,-3 16 84,-1 1 0,-1 0 0,0-1-1,-2 1 1,0 0 0,-1 0 0,-5-16-84,2 20 116,1 13 78,4 3-177,0 1 1,1 0 0,-1-1-1,1 1 1,-1 0 0,1 0-1,0 0 1,0 0 0,-1-1-1,1 1 1,0 0 0,1 1-18,3 98 0,8 32 0,-2-30-52,-4 34 52,-8 2 7,1 84 54,1-218-57,0 0 0,1 0 0,-1 0 0,1-1 0,0 1 0,1 0 0,-1 0 0,1-1 0,0 1 1,0-1-1,1 2-4,-2-5 2,0 0 0,-1 0-1,1 0 1,0 0 0,0 0 0,0 0 0,0-1 0,0 1 0,0 0 0,0-1 0,0 1 0,1 0 0,-1-1 0,0 0 0,0 1 0,0-1 0,1 0 0,-1 1-2,1-1 3,0 0 0,1 0 0,-1-1 0,0 1 0,0 0 0,0-1 0,0 1-1,0-1 1,0 0 0,0 0 0,0 0 0,0 0 0,0 0 0,0 0-3,5-4 7,0-1 1,-1 0-1,0 0 0,0 0 0,-1-1 0,0 0 0,0 0 1,0 0-1,-1 0 0,0-1 0,0 0 0,-1 0 1,0 0-1,0 0 0,-1 0 0,0-1 0,-1 1 0,0-1 1,0 1-1,-1-1 0,0 0 0,0 1 0,-1-1 1,0 1-1,-1-1 0,0 0-7,-2-2 1,-2-1 0,0 1 0,0 0 0,-1 1-1,0-1 1,-1 1 0,0 1 0,0 0 0,-1 0 0,-1 0 0,1 1 0,-1 0 0,-11-5-1,20 12 0,-2-1 12,12-2-73,56-19 29,-1-3 1,1-3 31,19-5 3,-37 15 6,28-15-9,-62 27 0,1-1 0,-2-1 0,1 1 0,-1-2 0,-1 0 0,1 0 0,4-7 0,-12 11-1,0 0 1,0 0 0,0-1-1,-1 0 1,0 1 0,0-1-1,0-1 1,-1 1-1,0 0 1,-1 0 0,0-1-1,0 1 1,0-1 0,-1 1-1,0-1 1,-1 1-1,0-1 1,0 1 0,0 0-1,-1-3 1,-6-21 14,-2 1 0,0 0-1,-2 0 1,-3-3-14,8 19 8,-46-109 212,49 117-121,2 6-17,5 19 23,53 171-94,-46-142 12,-2 1-1,-2-1 1,-2 1-1,-3 12-22,1-4 39,2 0 0,11 54-39,-13-103-31,0-1 1,0 0-1,1 0 0,0 0 1,0-1-1,1 1 0,2 2 31,-6-2-2282,0-7 1621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0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13 324 7009,'-13'-166'2649,"69"137"-2097,17-2-256,2-2-104,3 1-208,-5 5-408,-15 21 296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2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13 797 2809,'-9'5'4347,"5"-9"-2632,5-24-1786,0 14 382,13-168 286,4-111-145,-19 232-377,-1 29 213,2 0 1,3-22-289,-4 83 74,0 1 0,2 5-74,2 10-6,3 35-31,-4 14 37,-13 73 85,0 40 197,11-202-258,0-1 1,1 1 0,-1-1-1,1 1 1,0-1-1,1 1 1,0 1-25,-2-4 13,1-1 110,-1-1-107,-1 0 0,1 0 0,0 0 1,-1 0-1,1 0 0,0 0 0,0 0 0,-1 0 1,1 0-1,0 0 0,-1 0 0,1 0 0,0 0 1,0 0-1,-1 0 0,1 0 0,0-1 0,0 1 1,-1 0-1,1 0 0,0 0 0,0 0 0,-1-1 1,1 1-1,0 0 0,0 0 0,0 0 0,-1-1 1,1 1-1,0 0 0,0 0 0,0-1 0,0 1 1,0 0-1,0 0 0,0-1 0,-1 1 0,1 0 1,0-1-1,0 1 0,0 0 0,0 0 0,0-1 1,0 1-1,0 0 0,0-1 0,1 1-16,0-17-2,1 0 0,1 0 0,0 0-1,2 1 1,0-1 0,6-12 2,-6 18-2,0 0 0,1 1 0,0-1 0,1 2-1,0-1 1,0 1 0,1 0 0,1 0 0,-1 1 0,1 0 0,1 0 0,-1 1-1,1 1 1,1-1 0,5-1 2,9-4 4,0 2 0,0 1 0,1 1 0,0 1 0,1 2 0,1 0-4,-26 4-2,1 0-1,-1 1 1,0-1 0,1 1-1,-1 0 1,0 0 0,1 0-1,-1 0 1,1 0 0,-1 0-1,1 0 1,-1 1 0,0 0-1,1-1 1,-1 1-1,0 0 1,0 0 0,0 0-1,1 0 1,-1 0 0,0 1-1,0-1 1,-1 1 0,1-1-1,0 1 1,0 0 0,-1 0-1,1 0 1,-1 0 0,1 0-1,-1 0 1,0 0 0,0 1 2,2 3-2,10 19-10,-1 2 0,7 23 12,-15-39 0,0 0 0,0 0 0,1 0 0,1 0 0,0-1 0,0 0-1,1 0 1,0-1 0,0 0 0,3 1 0,-6-5 2,1-1 0,-1 0 0,1-1 0,0 1-1,1-1 1,-1 0 0,1 0 0,-1 0 0,1-1 0,0 0 0,0 0-1,0-1 1,0 0 0,0 0 0,0 0 0,0 0 0,0-1 0,1 0-1,-1-1 1,3 0-2,6-1-8,-1-2-1,1 0 1,-1-1-1,1 0 1,-1-1-1,6-3 9,29-18-31,4-5 31,-33 19 9,-2 3 2,0-2 0,0 0 1,-2-2-1,1 1 0,-2-2 0,0 0 0,6-9-11,-15 16 3,-1 1 0,0-1 0,-1 0 0,0 0-1,0 0 1,0 0 0,-1-1 0,-1 1 0,1-1 0,-1 0-1,-1 0 1,0 0 0,0 0 0,-1 0 0,0 0 0,0 0-1,-1 0 1,-2-7-3,3 13 2,-1 0 0,1 0 0,-1 0 0,0 0 0,0 0-1,0 1 1,-1-1 0,1 0 0,-1 1 0,1-1 0,-1 1 0,0-1-1,0 1 1,0 0 0,0 0 0,0 0 0,-1 0 0,1 0 0,-1 1-1,-1-2-1,0 1 4,0 1 0,0-1 0,-1 1 0,1 0 0,-1 0 0,1 0-1,-1 1 1,1-1 0,-1 1 0,0 0 0,1 1 0,-5 0-4,0 0 3,0 1 0,1 0 0,-1 1 0,1 0 0,0 0 0,0 1 0,0 0 0,0 0 1,0 1-1,1 0 0,0 0 0,0 1 0,0-1 0,-1 4-3,-5 7 6,1 1 0,0 0 0,2 1 0,0 0 0,1 1 1,1 0-1,-4 15-6,10-29-4,1 0 1,0 1 0,0-1-1,0 0 1,1 1 0,-1-1-1,1 0 1,1 1-1,-1-1 1,1 0 0,0 1-1,0-1 1,1 0 0,-1 0-1,1 0 1,2 3 3,-1-2-1,1-1 0,0 1 1,0-1-1,0 0 0,1 0 0,0-1 0,0 1 1,0-1-1,0 0 0,1-1 0,0 1 0,-1-1 1,2 0 0,-1 0-4,-1-1 1,1 0 0,0 0 0,0 0-1,0-1 1,0 0 0,0 0-1,0 0 1,0-1 0,0 0 0,0 0-1,0-1 1,0 1 0,0-1-1,0-1 1,0 1 0,0-1 0,4-2 3,0 0 8,0-1 1,0-1 0,0 1 0,-1-2 0,0 1 0,0-1-1,0-1 1,-1 1 0,0-1 0,0-2-9,-4 5 1,0 0 1,0 0-1,-1 0 0,1-1 1,-1 0-1,0 0 0,-1 0 1,1 0-1,-1 0 0,0 0 1,-1 0-1,0-1 0,0 1 1,0-1-1,-1 1 0,1-1 1,-2 1-1,1-1 0,-1 1 1,0-1-1,0 1 0,-2-4-1,3 10-1,0-1 0,0 1 0,0 0 0,0-1 0,0 1 0,0 0 0,0-1 0,0 1 0,0 0 0,-1 0-1,1-1 1,0 1 0,0 0 0,0 0 0,0-1 0,-1 1 0,1 0 0,0 0 0,0-1 0,0 1 0,-1 0 0,1 0 0,0 0-1,0 0 1,-1-1 0,1 1 0,0 0 0,-1 0 0,1 0 0,0 0 0,0 0 0,-1 0 0,1 0 0,0 0 0,-1 0-1,1 0 1,0 0 0,-1 0 0,1 0 0,0 0 1,-9 11-60,-3 22-14,11-26 75,0 1 1,0-1-1,1 1 1,0 0-1,0 0 1,1-1-1,0 1 1,0-1-1,1 1 1,0-1-1,0 1 0,1-1 1,0 0-1,0 0 1,3 4-2,-2-3-2,0-1 1,1 0 0,0 0-1,0 0 1,1-1 0,-1 1-1,2-1 1,-1-1-1,0 1 1,1-1 0,0 0-1,1-1 1,-1 0 0,3 1 1,2-1-31,1 0 1,1-1 0,-1 0-1,0-1 1,1-1 0,-1 0-1,1-1 1,-1 0-1,1-1 1,-1-1 0,1 0-1,2-2 31,26-6-176,-1-1-1,0-3 0,8-5 177,-23 9-65,32-14-160,8-6 225,-49 22 12,-1-1 1,-1 0 0,1-2-1,-2 0 1,1 0-1,1-4-12,-12 10 38,0 1 1,-1-1-1,0 1 0,0-1 1,0 0-1,-1 0 0,1 0 1,-1-1-1,0 1 0,-1 0 1,1-1-1,-1 1 0,0-2-38,-1 5 19,0 0 0,1 0 0,-1 0 0,0-1 0,0 1-1,0 0 1,0 0 0,-1 0 0,1 0 0,-1 0 0,1 0-1,-1-1 1,0 1 0,1 0 0,-1 1 0,0-1 0,-1 0-1,1 0 1,0 0 0,0 1 0,-1-1 0,1 0 0,-1 1-1,1-1 1,-1 1 0,0 0 0,1 0 0,-1-1 0,0 1-1,0 0 1,0 0 0,0 1 0,0-1 0,0 0 0,-1 1-19,-4-1 15,0 0 0,0 1 1,0 0-1,0 0 1,1 0-1,-1 1 0,0 1 1,0-1-1,1 1 0,-1 0 1,1 0-1,-1 1 1,1 0-1,0 0 0,0 0 1,-3 3-16,-8 5 14,0 1 1,1 1-1,0 1 1,-12 13-15,20-19-4,1 0 1,-1 1 0,1 0-1,1 0 1,0 0-1,0 1 1,1 0 0,-1 5 3,4-11-1,1 0 1,0 0 0,0 0 0,0 0 0,0 0 0,1 1 0,0-1-1,0 0 1,0 1 0,0-1 0,1 0 0,0 0 0,-1 0-1,1 1 1,1-1 0,-1 0 0,1 0 0,0-1 0,0 1-1,0 0 1,0 0 0,0-1 0,2 2 0,-1-1-7,0-1 0,0 1 0,1-1 0,-1 0 0,1 0 0,0 0 0,0 0 0,0-1 0,0 1 0,0-1 0,0 0 0,1 0 0,-1-1 0,1 1 0,3 0 7,0-1-5,-1 0 0,1-1 0,0 0 0,-1 0 0,1-1 0,-1 0 0,1 0 0,-1 0 0,5-3 5,6-1 7,-1-2 0,0 0 0,-1-1 0,0-1 0,0-1 0,-1 0 1,0-1-1,0 0-7,-8 5 4,-1 0 0,0 0 1,0 0-1,-1-1 0,1 0 1,-1 0-1,-1 0 0,0-1 1,0 1-1,0-1 0,-1 0 1,2-4-5,-2 1 4,-1-1 0,0 0 0,0 0 0,-1 0 0,0 0 1,-1 0-1,-1 0 0,0-4-4,-6-21 32,-1 0 1,-1 1 0,-2 0-1,-2 0 1,-4-4-33,-4-16 19,-7-16-41,-21-36 22,39 94-11,9 15 11,1-1-1,0 0 1,0 0-1,-1 0 0,1 0 1,0 0-1,0 0 1,0 1-1,-1-1 0,1 0 1,0 0-1,0 0 1,0 1-1,0-1 0,0 0 1,-1 0-1,1 0 0,0 1 1,0-1-1,0 0 1,0 0-1,0 1 0,0-1 1,0 0-1,0 0 1,0 1-1,0-1 0,0 0 1,0 0-1,0 1 1,0-1-1,0 0 0,0 0 1,0 1 0,4 37-26,-4-38 26,6 36 19,3-1 1,7 22-20,11 38 33,-6 24-28,-10-55-19,2-1 0,4 3 14,-12-53 0,0 0 1,1 1-1,1-2 0,0 1 0,0-1 1,1 0-1,1-1 0,0 1 1,1-2-1,0 0 0,0 0 0,1 0 1,0-1-1,1-1 0,0 0 0,0-1 1,1 0-1,0-1 0,0 0 1,0-1-1,1-1 0,0 0 0,0 0 1,0-2-1,0 0 0,0 0 0,1-1 1,-1-1-1,0-1 0,1 0 1,-1 0-1,0-2 0,0 0 0,0 0 1,0-1-1,-1-1 0,1 0 0,-1-1 1,3-2-1,-3 0 4,1-1 1,-1 0-1,-1-1 1,1 0-1,-2 0 0,1-2 1,-1 1-1,3-7-4,-11 14 6,1 0 0,-1 0 0,-1-1 0,1 1 0,0-1 0,-1 0 0,0 0 0,0 0 0,-1 0 0,1 0 0,-1-1 0,0 1 0,0 0 0,-1 0 0,0-1 0,0 1 0,0-1 0,0 1 0,-1 0 0,0 0 0,0-1 0,0 1 0,-1 0 0,0 0-1,0 0 1,-1-2-6,-3-2 20,0 0 0,-1 0-1,0 1 1,0 0 0,-1 1-1,0-1 1,0 1-1,0 1 1,-1 0 0,-4-2-20,6 3 17,1 2-1,-1-1 1,0 1 0,0 0 0,0 0 0,-1 1 0,1 0-1,-1 0 1,1 1 0,-1 0 0,1 0 0,-1 1 0,0 0 0,-6 0-17,13 0 1,1 0 0,-1 0 1,1 0-1,-1 0 0,1 0 1,0 0-1,-1 0 0,1 0 1,-1 0-1,1 1 1,-1-1-1,1 0 0,0 0 1,-1 0-1,1 0 0,-1 1 1,1-1-1,0 0 0,-1 0 1,1 1-1,0-1 1,-1 0-1,1 1 0,0-1 1,-1 0-1,1 1 0,0-1 1,0 0-1,-1 1-1,14 2-3,38-8-21,-1-3 1,44-12 23,-48 9 14,1 2 0,0 3 1,26-1-15,-65 7 0,0 0 1,0 0 0,0 1 0,0 0 0,0 0 0,7 3-1,-13-4 0,0 1 0,0 0 0,0 0 0,-1-1 0,1 1 1,0 1-1,-1-1 0,1 0 0,-1 0 0,1 0 0,-1 1 0,1-1 0,-1 1 0,0-1 0,0 1 0,0 0 1,0-1-1,0 1 0,0 0 0,0 0 0,0 0 0,-1 0 0,1 0 0,-1-1 0,1 1 0,-1 0 0,0 0 1,0 2-1,0 8 3,-2 0 1,1-1-1,-1 1 1,-1-1-1,0 0 1,0 1-1,-3 2-3,2-4 3,1-1-1,0 1 1,0 0-1,1 0 1,1 0-1,-1 0 1,1 1-1,1-1 0,0 0 1,1 4-3,0-10 0,-1-1-1,1 0 1,0 1 0,1-1-1,-1 0 1,0 0 0,1 1-1,0-1 1,0 0 0,0 0 0,0-1-1,0 1 1,0 0 0,1-1-1,1 2 1,1 0-1,0-1 0,0 0-1,0 0 1,1 0-1,-1 0 1,1-1 0,-1 0-1,7 1 2,3 1-3,0-2-1,0 0 0,0-1 1,0 0-1,1-1 0,-1-1 1,2-1 3,12-2-11,0-1 0,0-1 0,23-10 11,-35 11-4,-1-2-1,-1 0 1,1 0-1,-1-1 1,0-1-1,-1-1 1,2-2 4,-11 8-8,-1 0 1,0-1-1,1 1 1,-2-1 0,1 0-1,-1 0 1,1 0-1,-1-1 1,-1 1-1,1-1 1,0-4 7,1-1-16,-1-1 1,-1 1-1,0-1 0,-1 0 0,0-3 16,-2 6-13,-3 7 3,-10 16-12,9-5 18,1-1 0,-1 1-1,1 0 1,1 0 0,-1 1 0,2-1-1,-1 1 1,1-1 0,1 1 0,0 0-1,0 0 1,1 2 4,0-4-1,0 1 1,1-1-1,0 0 1,0 0-1,1 0 0,0 0 1,0 0-1,1 0 0,0 0 1,0-1-1,1 1 0,0-1 1,0 0-1,5 6 1,-5-8-1,0 0 0,0-1 1,1 1-1,0-1 0,-1 0 0,1 0 0,1 0 0,-1 0 1,0-1-1,1 0 0,0 0 0,0-1 0,0 0 0,0 0 0,0 0 1,0-1-1,0 1 0,1-2 0,-1 1 0,0-1 0,1 1 1,-1-2-1,0 1 0,1-1 0,-1 0 0,0 0 0,0-1 0,1 0 1,-1 0-1,4-2 1,8-4-5,-1-1 0,0-1 0,0 0-1,-1-1 1,13-12 5,-20 16 3,-2 0-1,1-1 1,-1 0 0,0 0-1,0 0 1,-1-1-1,-1 0 1,1 0-1,-1 0 1,-1-1-1,3-7-2,-6 13 2,0 0-1,0-1 0,-1 1 0,1 0 0,-1-1 0,0 1 0,-1-1 0,1 1 0,-1 0 0,1-1 0,-1 1 0,-1 0 0,1 0 0,-1-2-1,-2-1 2,1 0 1,-1 0-1,0 1 1,0-1-1,0 1 0,-1 0 1,0 0-1,-4-2-2,4 2 2,-1 1-1,0 0 0,0 1 1,0-1-1,0 1 0,-1 0 1,1 1-1,-1 0 1,0 0-1,0 0 0,0 1 1,-1 0-1,1 0 1,0 1-1,-1 0 0,1 0 1,-7 1-2,8 1-63,0 0 0,0 1-1,1-1 1,-1 2 0,0-1 0,1 0 0,-1 1 0,1 0 0,0 0 0,0 1 0,0 0-1,1 0 1,-1 0 0,1 0 0,0 0 0,0 1 0,0 0 0,1 0 0,-1 0 0,1 0-1,1 0 1,-1 1 0,1 0 0,0-1 0,0 1 0,0 0 0,1 0 0,0 0 0,0 0 0,1 0-1,-1 1 64,6 34-588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3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5681,'10'-4'468,"0"-1"0,0 2 0,0 0 0,0 0 0,1 0 0,-1 2 0,1-1 0,-1 1 0,9 1-468,-13 0 66,0 0 1,-1 1-1,1 0 0,0 0 0,-1 1 0,1-1 1,-1 1-1,1 0 0,-1 1 0,0-1 1,0 1-1,0 0 0,0 1 0,0-1 0,-1 1 1,0 0-1,0 0 0,4 4-66,3 8 164,-1 0-1,0 1 1,-1 1 0,-1-1 0,0 1-1,1 9-163,2 0 76,-3-5 12,-1 1 0,2 15-88,-7-28 18,-1-9-12,-1 0-1,0 0 1,1 0-1,-1 0 1,0 0-1,0 0 1,0-1 0,0 1-1,0 0 1,0 0-1,0 0 1,0 0-1,0 0 1,0 0-1,0 0 1,-1 0-1,1 0 1,0 0-1,-1 0 1,1-1-1,-1 1 1,1 0-1,-1 0 1,1 0-1,-1-1 1,1 1-1,-1 0 1,0-1 0,0 1-6,-1 0 140,0 0 1,0 0 0,0-1-1,0 1 1,0-1 0,0 1 0,0-1-1,0 0 1,-1 0 0,1 0 0,0 0-141,-1-5 176,2-12-158,-1 0-1,2 0 1,0 0 0,1 0 0,1-1-18,-2 16 1,2-8-4,0 0-1,0 1 0,1-1 1,0 1-1,0-1 0,1 1 1,1 0-1,-1 1 0,1-1 0,1 1 1,0 0-1,3-4 4,0 1-18,-3 2 0,1 0 0,0 1 0,1 0 0,0 0 1,0 1-1,0 0 0,1 0 0,0 1 0,1 0 1,4-1 17,-10 5-5,1 0 0,-1 0 0,1 1 0,-1-1 0,1 1 0,-1 0 0,1 1 0,0-1 0,0 1 0,-1 0 0,1 0 0,0 0 1,0 1-1,-1-1 0,1 1 0,0 0 0,-1 1 0,1-1 0,-1 1 0,0 0 0,1 0 0,-1 0 0,0 1 0,0 0 0,2 1 5,-2 0-2,0-1-1,-1 1 1,1 0-1,-1 0 1,0 0-1,0 1 1,-1-1-1,1 1 1,-1-1 0,0 1-1,1 3 3,3 11-5,-1 1 0,1 9 5,4 15 3,-6-32-4,14 44 6,-16-51-6,0 0 1,0 0 0,1 0 0,-1-1 0,1 1 0,1-1 0,-1 0-1,0 0 1,3 1 0,-4-3 0,0-1 0,0 0 1,0 0-1,0 0 0,0 0 0,0 0 0,1 0 0,-1-1 0,0 1 0,0-1 0,1 1 0,-1-1 0,0 0 0,1 0 0,-1 0 1,0 0-1,1-1 0,-1 1 0,0-1 0,3 0 0,6-2 10,-1-1 1,1 0-1,7-4-10,-13 6 6,9-6 1,-1 0 0,0-1 0,-1-1 0,0 0 1,0 0-1,-1-1 0,0-1 0,-1 0 0,0 0 0,-1-1 0,-1 0 0,0 0 0,0-1 1,-2 0-1,0-1 0,0 1 0,-1-1 0,0-3-7,-5 10 19,-2 10 18,-4 16-5,5-3-26,1 0-1,0 0 1,1-1-1,0 1 1,1 0-1,1 0-5,-1-7-22,0-1 0,1 0 1,0 1-1,0-1 0,0 0 0,1-1 0,0 1 0,0-1 0,1 1 0,0-1 0,0-1 0,0 1 0,1-1 0,-1 0 0,1 0 0,1 0 0,-1-1 0,1 0 0,-1 0 0,1-1 0,0 0 0,1 0 0,-1-1 0,0 1 1,1-2-1,-1 1 0,1-1 0,0 0 0,0-1 0,-1 1 0,1-2 0,0 1 0,-1-1 0,1 0 0,0-1 0,-1 1 0,0-2 0,1 1 0,3-3 22,-6 2-282,0 0-1,-1 0 1,0 0-1,1-1 1,-1 0-1,0 0 1,-1 0 0,1 0-1,-1-1 1,2-2 282,14-20-1018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3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27 5897,'-21'-8'2937,"8"0"-833,9 8-1608,11-4-248,9-3-440,-1 7-176,16 2-1264,-6 9 1128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3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 6225,'0'0'2873,"-2"0"-1473,-5 12-656,-3 9-199,-2 12-281,-3 15 64,7 0 16,4 4 24,8-13-88,14-6-64,14-6-64,11-8-40,26-15-40,14-4-128,12-10-608,7-3 864,-17 3-336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4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52 3145,'-46'-45'1456,"46"44"-1377,0 1-1,-1-1 1,1 1 0,0 0 0,-1-1-1,1 1 1,-1-1 0,1 1-1,-1 0 1,1-1 0,-1 1 0,1 0-1,-1 0 1,1-1 0,-1 1 0,1 0-1,-1 0 1,1 0 0,-1 0-1,1-1 1,-1 1 0,1 0 0,-1 0-1,0 0 1,1 0 0,-1 0-1,1 1 1,-1-1-79,-3 9 739,3-6-476,-6 10 368,0-2-174,0 1 1,2-1-1,-1 1 0,1 2-457,4-10 67,-1 0 1,2 0-1,-1 0 0,0 0 1,1 0-1,0 0 0,0 0 1,0 0-1,0 0 0,1 0 1,-1 0-1,1 0 0,0 0 1,0 0-1,2 2-67,-1 0 50,0 0-1,1 0 1,0-1-1,0 0 1,1 1-1,0-1 1,1 2-50,-3-6 8,0 1 0,0 0 0,0-1 0,0 1 0,0-1 0,1 0 0,-1 1 0,0-1 0,1 0 0,-1-1 0,0 1 0,1 0 0,-1-1 0,1 1 0,0-1 0,-1 0 0,1 0 0,-1 0 0,1 0 0,0 0-8,6-1 19,-1 0 0,0-1 0,0 0 0,0 0 0,0-1 0,0 0 0,-1 0 0,1 0 0,5-5-19,-9 5-202,0 1 1,0-1 0,-1 0 0,0 0-1,1 0 1,-1 0 0,0 0 0,0-1-1,-1 0 1,1 1 0,-1-1 0,0 0-1,0 0 1,0-1 0,0 1 0,-1 0 0,0 0-1,0-1 1,0 1 201,0-9-921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29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80 803 4953,'-9'12'328,"0"2"0,0-1-1,1 1 1,1 0 0,1 1 0,0-1 0,0 2 0,2-1-1,0 0 1,0 1 0,2 0 0,-1 5-328,1 14 154,1 0 0,2 1 1,1-1-1,2 1 0,2-1-154,-2-10 45,1 0 0,1 0 0,1-1 0,1 0-1,1-1 1,2 0 0,0 0 0,12 17-45,-17-31 1,1-1 0,-1 0 1,1 0-1,1-1 0,-1 0 0,1 0 1,1 0-1,-1-1 0,1-1 0,3 3-1,-5-5-2,1 0-1,0 0 1,-1-1-1,1 1 0,0-2 1,0 1-1,0-1 0,0 0 1,1-1-1,-1 0 1,0 0-1,0-1 0,0 0 1,3-1 2,4-1-3,0-1 0,0-1 1,-1 0-1,0-1 0,0-1 0,0 0 0,-1-1 1,0 0-1,0-1 0,-1 0 0,0-1 1,-1-1-1,8-9 3,-4 4 1,-2-1 1,0 0-1,-2-1 1,0-1-1,0 0 1,-2 0-1,0-1 1,-2 0-1,5-17-1,4-35 26,6-60-26,-4 17 14,-3 50-10,-14 64-5,0-1 0,-1 0 0,1 0 0,0 1 0,0-1 1,0 0-1,0 1 0,1-1 0,-1 1 0,0-1 0,2 0 1,-3 2-1,1-1 0,-1 1 0,1 0 0,-1 0 0,1 0 1,0 0-1,-1 0 0,1 0 0,-1-1 0,1 1 0,-1 0 0,1 0 0,-1 1 0,1-1 0,-1 0 1,1 0-1,-1 0 0,1 0 0,0 0 0,-1 1 0,1-1 0,-1 0 0,0 0 0,1 1 0,-1-1 1,1 0-1,-1 1 0,1-1 0,-1 0 0,0 1 0,1-1 0,-1 1 0,0-1 0,1 1 0,-1-1 1,0 0-1,0 1 0,1-1 0,-1 1 0,0 0 0,0-1 0,0 1 1,6 10-5,-1 0 1,0 1-1,-1 0 0,0 0 1,-1 0-1,-1 1 5,12 80 3,-9-54 7,19 187 146,-11 8-156,-11-224 161,0-11 67,4-20 243,-3 6-306,21-69-95,2 2-1,5 0 1,34-63-70,-64 142-8,35-59-163,-32 56 143,0 0 1,1 1 0,0-1 0,0 1 0,0 0 0,0 1 0,1-1 0,3-1 27,-7 4-5,-1 2 0,1-1 0,-1 0 0,1 0 0,0 0 0,-1 1 0,1-1 0,0 1 0,-1-1 0,1 1 0,0 0 0,0 0 0,-1 0 0,1 0 0,0 0 0,0 0 0,-1 0 0,1 0 0,0 1 0,0-1 0,-1 1 0,1-1 0,-1 1 0,1 0 0,0 0 0,-1-1 0,1 1 0,-1 0 0,1 0 0,-1 1 0,0-1 0,0 0 0,1 0 0,-1 1 0,0-1 0,0 1 0,0 0 5,5 7 1,0 1 1,-1 0-1,-1 0 1,1 0-1,1 9-1,-2-9 3,22 67 56,-2-6 80,18 34-139,-33-85 1,1 0 0,1 0 0,1-1 0,1-1-1,0 0 1,2-1 0,4 4-1,-13-15 0,0-1-1,0 1 0,1-2 0,-1 1 0,1-1 0,0 0 1,1 0-1,-1 0 0,1-1 0,5 1 1,-8-2-1,1-1 0,-1 0 0,1-1 0,-1 1-1,1-1 1,0 0 0,-1-1 0,1 1 0,-1-1 0,1 0-1,-1-1 1,1 1 0,-1-1 0,0 0 0,0 0 0,2-1 1,5-5-1,-1 1 0,0-1 0,0-1 0,-1 0 0,0 0 1,0-1-1,-1-1 0,0 1 0,-1-1 0,0-1 0,-1 0 1,1-2 0,9-20 9,-1 0 1,-2-1-1,-1 0 1,-1-2-10,3-20 40,-3-1 1,-2-1 0,-2 0-1,-3 0 1,-3-23-41,-4-33-116,-5 0 1,-9-32 115,14 128-40,1 9 25,0 0 0,0 1 0,-1-1 0,0 0 1,-1 1-1,0 0 0,0 0 0,-2-2 15,5 11 1,0-1 1,-1 1-1,1 0 1,0 0-1,-1-1 1,1 1-1,0 0 1,-1 0-1,1 0 0,-1 0 1,1-1-1,-1 1 1,1 0-1,0 0 1,-1 0-1,1 0 1,-1 0-1,1 0 1,-1 0-1,1 0 0,0 0 1,-1 1-1,1-1 1,-1 0-1,1 0 1,-1 0-1,1 0 1,0 1-1,-1-1 1,1 0-1,0 0 0,-1 1 1,1-1-1,0 0 1,-1 0-1,1 1 1,0-1-1,-1 0 1,1 1-1,0-1 1,0 1-1,0-1 0,-1 0 1,1 1-1,0-1-1,-5 6 18,1 0 0,0 0-1,0 0 1,1 1 0,0-1-1,0 1 1,0 0-1,1 0 1,0 0 0,0 2-18,-4 21 58,2-1 0,0 1-58,2-9 30,-3 43 61,3 0 0,2 1 0,5 10-91,25 190 104,20 9-45,-25-155-1,-5 1 0,-1 58-58,-16-14 102,2 33-42,-5-194-62,1 0 0,-1 1 0,0-1 0,1 0 0,0 0 0,0 0 0,0 0 0,0 0 0,0 0 1,1 0-1,-1 0 0,1-1 0,0 1 0,0-1 0,1 2 2,-3-3 1,1-1-1,-1 0 1,1 1-1,0-1 1,-1 1-1,1-1 1,0 0-1,-1 0 1,1 1-1,0-1 1,0 0-1,-1 0 1,1 0 0,0 0-1,-1 0 1,1 0-1,0 0 1,0 0-1,-1 0 1,1 0-1,0 0 1,0 0-1,-1 0 1,1-1-1,1 0 3,0 0 0,0 0 0,0 0-1,0 0 1,-1-1 0,1 1 0,-1-1 0,1 1 0,-1-1 0,1 0-1,-1 1 1,1-2-3,6-10-6,0-1-1,-2 0 1,1 0 0</inkml:trace>
  <inkml:trace contextRef="#ctx0" brushRef="#br0" timeOffset="1">1885 2071 11873,'2'-6'-2,"3"-9"-5,-1 0 1,-1 0-1,-1-3 7,4-26-140,-2 0-1,-3-31 141</inkml:trace>
  <inkml:trace contextRef="#ctx0" brushRef="#br0" timeOffset="-1">1912 1827 11543,'0'-30'-66,"-3"-13"-28,-2 1 1,-1 0-1,-2 1 1,-7-18 93,5 27-8,-1 1 0,-1 0 0,-2 1 0,-1 0 0,-2 1-1,0 1 1,-7-6 8,16 23 48,-1 0 0,0 0-1,-1 1 1,0 0 0,-1 1-1,0 0 1,0 1 0,-1 0-1,0 1 1,0 0-1,-13-4-47,25 11 0,0-1-1,0 1 1,0 0-1,0 0 0,0 0 1,0 0-1,-1 0 1,1 0-1,0 0 0,0 0 1,0 0-1,0 0 0,0 0 1,0-1-1,0 1 1,-1 0-1,1 0 0,0 0 1,0 0-1,0 0 0,0 0 1,0-1-1,0 1 1,0 0-1,0 0 0,0 0 1,0 0-1,0 0 0,0-1 1,0 1-1,0 0 1,0 0-1,0 0 0,0 0 1,0 0-1,0-1 1,0 1-1,0 0 0,0 0 1,0 0-1,0 0 0,0 0 1,0-1-1,0 1 1,1 0-1,-1 0 0,0 0 1,0 0-1,0 0 0,0 0 1,0 0-1,0 0 1,0-1 0,12-7-74,25-10-146,-32 15 173,297-144-2241,92-41 535,-342 166 1959,-36 18 29,-14 7-48,-9 6 112,-173 164 1031,132-124-1026,2 1 1,3 2-1,-23 37-304,61-80 32,0-1 0,1 1 0,-1 0 0,2 1 0,-2 4-32,4-12 2,0-1-1,1 0 1,0 1 0,-1-1-1,1 1 1,0-1-1,0 1 1,0-1 0,0 1-1,0-1 1,0 0-1,0 1 1,0-1-1,1 1 1,-1-1 0,0 1-1,1-1 1,-1 0-1,1 1 1,0-1 0,-1 0-1,1 0 1,0 1-1,0-1 1,0 0-1,0 0 1,0 0 0,0 0-1,0 0 1,0 0-1,0 0 1,0-1 0,1 1-1,-1 0 1,0-1-1,1 1 1,-1 0-2,9 0 0,-1 1 1,0-1-1,1-1 1,-1 1-1,1-2 1,-1 1-1,1-1 1,-1-1-1,1 0 1,1-1-1,-7 3 0,20-6-23,-1 0-1,0-2 0,0 0 0,-1-2 1,0 0-1,0-2 0,-2 0 1,1-1-1,-2-1 0,1-1 0,-2-1 1,0-1-1,-1 0 0,-1-1 0,-1-1 1,0 0-1,-1-1 0,-2-1 1,0 0-1,-1 0 0,-1-2 0,-1 1 1,-1-1-1,-1 0 0,0-1 1,-2 1-1,-2-1 0,1-8 24,-3 26 12,-1-1 0,1 0 0,-1 1 0,-1-1 0,1 0 0,-1 1 0,0-1 0,-1 1 0,0-1 0,0 1 0,0 0 0,-1-1 0,0 1 0,-2-3-12,5 8 9,-1 0-1,1 0 1,-1 0-1,0 1 1,0-1 0,1 0-1,-1 0 1,0 0-1,0 1 1,0-1-1,0 0 1,0 1 0,0-1-1,0 1 1,0-1-1,0 1 1,0 0-1,0-1 1,0 1 0,0 0-1,0 0 1,-1 0-1,1 0 1,0 0-1,0 0 1,0 0-1,0 0 1,0 0 0,0 0-1,0 1 1,-1-1-1,1 0 1,0 1-1,0-1 1,0 1 0,0-1-1,0 1 1,0-1-1,1 1 1,-1 0-1,0 0 1,0-1 0,0 1-1,0 1-8,-3 3 34,0-1 0,0 1 1,1 0-1,0 0 0,0 1 0,0-1 0,-1 4-34,-4 14 35,1 0 0,0 1 0,2 0 0,1 0-1,1 0 1,1 0 0,1 2-35,0-8 17,2 0-1,0 1 1,1-1 0,0 0-1,2 0 1,0 0-1,1 0 1,1-1 0,4 8-17,-9-21-1,1 0 1,0 0 0,1 0-1,-1-1 1,0 1 0,1-1-1,0 1 1,0-1 0,0 0-1,0 0 1,0 0 0,1-1-1,-1 1 1,1-1 0,0 0-1,0 0 1,2 1 0,-2-2-1,0 0 1,0 0-1,0-1 0,0 1 1,0-1-1,0 0 0,0 0 1,0-1-1,0 1 0,0-1 1,0 0-1,0 0 0,0 0 1,0 0-1,2-2 1,8-4 1,0-1 0,-1-1-1,0 0 1,0 0 0,-1-2 0,0 1 0,0-2-1,2-3 0,3-4 29,-1 0-1,-1-2 1,-1 1-1,-1-2 1,1-2-29,-8 11 32,0 1 1,-1-1-1,0 0 0,-1 0 1,-1-1-1,0 1 1,0-1-1,-1 0 1,-1 0-1,-1-1-32,0 7 20,-1 1 0,-1-1 0,1 1-1,-1-1 1,0 1 0,-1 0 0,0 0 0,0 0 0,-1 0 0,0 0-1,0 1 1,0-1 0,-4-2-20,4 3 4,-1 1-1,1 0 1,-1 0 0,-1 0-1,1 1 1,-1 0 0,1 0-1,-1 0 1,0 0 0,-1 1 0,1 0-1,0 1 1,-1 0 0,-5-2-4,-1 4-58,10 6-73,3-5 117,1 0-1,-1 0 1,1 0 0,-1 0-1,1 0 1,0 0-1,0 0 1,-1 0 0,1-1-1,0 1 1,0 0-1,0 0 1,0-1 0,0 1-1,0 0 1,0-1 14,7 4-39,1-1 0,0 0 0,-1 0 0,1-1-1,0 0 1,0-1 0,0 0 0,3 0 39,38 6-51,-38-5 49,-1 1 0,0 1 0,-1-1 0,1 2 0,-1-1 0,1 2 0,-1-1 0,-1 1 1,1 1-1,-1 0 0,0 0 0,-1 0 0,0 1 0,0 1 0,0 0 0,-1 0 0,-1 0 0,1 0 0,-2 1 1,1 0-1,2 9 2,-1-1 16,-2 1 0,0 0 1,-1 0-1,-1 0 0,-1 1 1,0 6-17,-2 35 87,-3 21-87,2-57 3,0-14-1,1-2 1,-1-1 0,1 1 0,1 0 0,-1-1 0,2 5-3,-2-12 0,1 1 0,-1 0-1,1 0 1,-1-1 0,1 1 0,0-1 0,0 1 0,0-1 0,-1 1-1,2-1 1,-1 1 0,0-1 0,0 0 0,0 0 0,0 1 0,1-1-1,-1 0 1,1 0 0,-1 0 0,1 0 0,-1-1 0,1 1 0,-1 0-1,1-1 1,0 1 0,-1-1 0,2 1 0,5 0-5,-1-1 0,0 0 0,1 0 0,-1 0 1,0-1-1,1 0 0,-1 0 0,0-1 0,0 0 0,0 0 0,0-1 0,-1 0 0,1 0 0,0 0 1,-1-1-1,3-2 5,5-4-16,-1-1 0,1 0 0,-2 0 0,1-2 1,-2 1-1,7-11 16,3-6-27,-1-1 1,-2-1-1,9-21 27,39-102-119,-37 84-113,36-63 232,-64 129-1,1 1 1,0-1-1,0 1 1,1 0-1,-1-1 0,1 1 1,-1 1-1,1-1 1,0 0-1,0 1 1,0-1-1,1 1 0,-1 0 1,1 0-1,-1 0 1,1 0-1,0 1 1,-3 1 3,0-1 0,1 1 0,-1 0 0,0 0 0,0 0 0,1 0 0,-1 0 0,0 1 0,1-1 0,-1 0 0,0 1 0,0-1 0,1 0 0,-1 1 0,0 0 0,0-1 0,0 1 0,0 0 0,0-1 0,0 1-3,2 1 8,-1 1 1,0-1-1,0 1 0,0-1 1,0 1-1,-1 0 0,1 0 0,-1-1 1,1 1-1,-1 0 0,0 2-8,6 19 20,-2 1 0,-1-1 0,-1 1 0,-1 0 0,-2 0 0,-1 20-20,1-12 10,0 33-11,2-1 5,-4-1 1,-2 0 0,-5 18-5,1-56 56,8-25-49,0-1 1,0 0-1,0 0 0,-1 1 0,1-1 1,0 0-1,0 0 0,0 1 0,0-1 1,0 0-1,0 0 0,-1 0 0,1 1 1,0-1-1,0 0 0,0 0 1,-1 0-1,1 0 0,0 1 0,0-1 1,0 0-1,-1 0 0,1 0 0,0 0 1,0 0-1,-1 0 0,1 0 0,0 0 1,0 0-1,-1 0 0,1 1 0,0-1 1,0-1-1,-1 1 0,1 0 1,0 0-1,0 0-7,-5-8 259,3-3-138,1-1 1,1 1-1,0 0 0,0-1 0,1 0-121,-1 5 34,3-47 7,3 1 0,1 0 0,6-10-41,-9 43-28,1 0 0,1 1 0,1 0-1,1 0 1,1 1 0,0 0-1,1 0 1,1 1 0,1 0-1,1 0 29,-8 12-17,0 0-1,0 0 0,0 0 0,1 1 1,-1 0-1,1 0 0,0 0 1,0 1-1,0 0 0,5-2 18,-6 4-6,-1 0 0,0 0-1,1 0 1,-1 0 0,1 1-1,-1-1 1,0 1 0,1 1-1,-1-1 1,1 0 0,-1 1 0,1 0-1,-1 0 1,0 0 0,0 1-1,0-1 1,2 2 6,2 2-4,1 0 0,-1 1 0,0 0 0,-1 1 0,1-1 0,-1 1 0,0 1 0,-1-1 0,0 1 0,0 1 0,-1-1 0,4 8 4,5 11 0,-1 1-1,-2 0 1,5 17 0,-8-16 11,0 0-1,-2 0 1,0 10-11,-4-27 8,-1 1 0,0 0 0,-1 0-1,-1 0 1,0 0 0,0 0 0,-2 0-1,-1 7-6,4-19 6,-1 0 0,1 0 1,0 0-1,-1 0 0,1 0 1,0 0-1,-1 0 1,1 0-1,-1 0 0,0 0 1,1 0-1,-1 0 0,0 0 1,0 0-1,0 0-7,1-2 8,0 0-1,0 0 0,0 1 1,0-1-1,0 0 1,0 0-1,0 1 0,0-1 1,0 0-1,0 0 1,1 0-1,-1 1 0,0-1 1,0 0-1,1 1 1,-1-1-1,1 0 0,-1 1 1,1-1-1,-1 0-7,22-48 320,13-45-320,-14 37-33,9-15 33,-22 54-32,1 1 0,1 0 0,1 0-1,0 1 1,1 1 0,1 0 32,-8 9-13,0 1 1,0 0 0,1 0 0,-1 1 0,1 0-1,0 0 1,0 0 0,1 1 0,-1 0 0,1 0 0,4-1 12,-8 3-5,1 0 1,-1 1-1,0-1 1,1 1 0,-1 0-1,1 0 1,-1 0-1,1 0 1,-1 1 0,1 0-1,-1-1 1,1 1-1,-1 0 1,0 1 0,0-1-1,0 1 1,0-1-1,0 1 1,0 0 0,0 0-1,0 0 1,0 0-1,-1 1 1,1-1 0,-1 2 4,15 17-27,-1 2 0,-1 0 0,-1 1 0,-1 0 0,-1 1 0,3 13 27,24 44-131,-31-66 84,1 0-1,1-1 0,0 0 0,7 7 48,-13-17-13,0-1-1,1 0 1,-1 1-1,1-1 0,0-1 1,0 1-1,1-1 1,-1 0-1,1 0 1,0-1-1,-1 1 0,1-1 1,0 0-1,0-1 1,1 0 13,4 0-10,1 0 1,-1-1-1,0 0 1,1-1-1,-1 0 1,0-1-1,0-1 1,0 1-1,7-4 10,9-4-12,0-1-1,-1-1 0,8-7 13,-8 4 11,-2-1 0,0-1 0,-1-1 1,0-1-1,-2-1 0,0-1 0,-1-1 0,-2-1 1,0 0-1,-1-1 0,-2-1 0,12-25-11,-21 37 26,0 0-1,-1 0 0,-1 0 1,-1 0-1,1-3-25,-3 12 14,-1 0-1,1 1 1,-1-1-1,0 0 1,0 1-1,0-1 1,0 0-1,-1 1 1,1-1-1,-1 1 1,0-1-1,0 1 1,-1-1-1,1 1 1,-1-1-1,1 1 1,-1 0-1,0 0 1,0 0-1,0 0 1,-1 0-1,0 0-13,-1-1 23,-1 1 0,0 0 0,0 0 0,0 0-1,0 1 1,-1-1 0,1 1 0,-1 1 0,1-1-1,-1 1 1,0 0 0,0 0 0,0 0-1,-2 1-22,-11-1 68,0 2 0,0 0 0,-17 3-68,12 0 34,0 2 0,0 0 0,1 2 0,-1 0-1,2 1 1,-1 2 0,1 0 0,1 2 0,0 0 0,1 1-1,-2 3-33,10-7 3,0 0 0,0 1 0,1 1-1,0 0 1,1 0 0,1 1 0,0 0-1,1 1 1,0 0 0,1 0 0,0 1-1,1 0 1,1 0 0,1 0 0,0 1-1,1-1 1,-1 12-3,4-22-3,-1 0-1,1 0 1,0 1 0,1-1 0,-1 0-1,1 0 1,0 0 0,1 0 0,-1 1-1,1-2 1,0 1 0,0 0 0,0 0-1,1-1 1,0 1 0,0-1-1,0 0 1,0 1 0,1-2 0,0 1-1,2 2 4,0-1-5,0-1 0,0-1 0,1 1 0,-1-1 0,1 0 0,0-1 0,0 1 0,0-1 0,0-1 0,0 1 0,0-1 0,0 0 0,0-1 0,1 0 0,5-1 5,5 0-18,-1-2 1,1-1-1,0 0 1,-1-1-1,0-1 1,0 0-1,-1-2 1,0 0-1,0 0 1,-1-2-1,0 0 1,0 0-1,-1-2 1,6-6 17,-1 1-54,-1-2-1,-1 0 1,0-1 0,-2-1 0,0 0-1,-2-1 1,0 0 0,-1-1-1,7-23 55,-14 35-26,-1-1 0,-1 0 0,0 0 0,0 0 0,-1 0-1,-1 0 1,0 0 0,-1-1 0,0 1 0,-1 0-1,-2-12 27,3 23 1,0 0-1,0 0 0,0 0 0,-1 0 0,1 0 0,0 0 1,-1 0-1,1 0 0,-1 1 0,1-1 0,-1 0 1,0 0-1,1 0 0,-1 1 0,0-1 0,1 0 0,-1 1 1,1 0 0,-1-1 0,1 1 0,-1 0 0,1 0 0,-1 0 0,1 0-1,-1 0 1,1 0 0,-1 0 0,1 0 0,-1 0 0,1 0 0,-1 0 0,1 0 0,-1 0-1,1 0 1,0 0 0,-1 0 0,1 0 0,-1 1 0,1-1 0,-1 0-1,-1 2 4,-1-1 1,1 1-1,0 0 1,0 0-1,0 0 0,0 0 1,0 0-1,0 1 1,1-1-1,-1 1 0,1-1-4,-6 12 2,1-1-1,1 1 1,0 0-1,1 0 1,0 0-1,1 0 1,1 1-1,0-1 1,1 14-2,0-1-1,2 1 0,1-1 0,1 0 0,7 26 1,-7-41 0,0 0 0,1-1 0,0 1 0,0-1 0,2 0 0,-1 0 0,1 0 0,1-1 1,0 0-1,1 1 0,-2-5-3,-1 0 1,1-1-1,1 1 0,-1-1 1,1 0-1,0-1 1,0 0-1,0 0 1,1 0-1,-1-1 1,1 0-1,0-1 1,0 0-1,0 0 0,5 1 3,7-2 2,0 0 0,-1-1-1,1-1 1,0 0-1,-1-2 1,1 0-1,-1-2 1,0 0-1,0-1 1,-1 0-1,14-8-1,5-4 1,-1-1-1,-1-2 0,0-1 1,-2-2-1,4-5 0,-15 11 9,-1-1 1,-1-1-1,-1 0 0,-1-2 0,0 0 0,0-4-9,-9 12 13,0-1 0,-2 0 0,1-1-1,-2 0 1,0 0 0,-1 0 0,-1-1-1,0 0 1,-1 0 0,0-10-13,-2-4 10,-1 0 1,-2 0 0,-4-25-11,-20-92 10,6 44-10,-29-148 14,114 554 177,-44-202-149,-5 2 1,-4 0 0,-4 0 0,-5 1 0,-5 0 0,-11 76-43,7-129-67,-2 0-1,-5 10 68,12-54-63,-1 0 0,0-1 0,0 1 1,0-1-1,0 0 0,-1 0 0,0 0 0,0 0 0,0 0 0,-4 3 63,5-6-108,0 0 0,0 0 0,0-1 0,0 1 0,0-1 0,-1 0 0,1 1 0,-1-1 0,1 0 0,-1 0 0,1-1 0,-1 1 0,0 0 0,1-1 0,-1 0 0,0 1 0,0-1 0,1 0 1,-1 0-1,0-1 0,1 1 0,-2-1 108,-34-10-731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17 6593,'-8'-13'2385,"6"9"-2081,-2 4-136,12 4-512,-8-2-192,0 1-400,2 21-225,17 30-287,47 63-224,-53-47 1064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1 727 3009,'0'3'170,"1"-1"1,0 1-1,1 0 1,-1-1 0,0 1-1,1-1 1,-1 0-1,1 1 1,0-1 0,0 0-1,0 0 1,0 0-1,0 0 1,0 0 0,0-1-1,1 1 1,-1-1-1,1 1 1,-1-1 0,1 0-1,0 0 1,-1 0-1,1 0 1,0-1 0,0 1-1,-1-1 1,1 1-1,0-1 1,0 0-1,0 0 1,0 0 0,-1-1-1,1 1 1,0-1-1,0 0 1,-1 1 0,3-2-171,15-6 295,-1-1 1,-1-1 0,0 0 0,0-1 0,-1-1 0,-1-1-1,2-2-295,-8 7 41,10-9-11,-1-2 1,-1 0 0,0-1-1,-2-1 1,0 0 0,-1-1-1,6-15-30,-21 37 0,1 0 0,-1 0 0,0 0 0,0 0 0,1 0 0,-1 0 0,0 0 0,0 0 0,1 0 0,-1 0 0,0 1 0,0-1 0,1 0 0,-1 0 0,0 0 0,0 0 0,0 0 0,1 1 0,-1-1 0,0 0 0,0 0 0,0 0 0,0 1 0,1-1 0,-1 0 0,0 0 0,0 0 0,0 1 0,0-1 0,0 0 0,0 0 0,0 1 0,0-1 0,0 0 0,1 0 0,-1 1 0,0-1 0,0 0 0,0 0 0,-1 1 0,7 14-17,0-1 14,0-1-1,1 1 1,0-1-1,6 7 4,18 32 35,-13-13-21,-6-13 1,0-1 1,14 19-16,-19-36 92,-4-8 339,-2-15 332,0 7-891,0-21 155,2 0-1,1 0 0,2-5-26,-4 25 0,1 1 0,0-1 0,0 1 0,0 0 0,1 0 0,0 0 0,1 1 0,-1-1 0,2 1 0,-1 0 0,1 1-1,0-1 1,0 1 0,1 0 0,-4 4-1,-1-1 0,1 2 0,0-1 0,-1 0 0,1 0 0,0 1 0,0 0 0,0-1 0,0 1 0,1 0-1,-1 1 1,0-1 0,0 0 0,1 1 0,-1 0 0,0 0 0,0 0 0,1 0 0,-1 0 0,0 1 0,0 0 0,1-1-1,-1 1 1,0 0 0,0 1 0,0-1 0,0 0 0,0 1 0,0 0 0,-1-1 0,1 1 0,0 0 0,-1 1 0,0-1-1,1 0 2,10 13-9,-1-1 0,-1 2-1,0-1 1,4 10 9,-3-6 1,0 0 1,1-2-1,10 10-1,-19-22 0,1 0 0,-1-1 0,1 0 0,1 0 0,-1 0 0,1-1 0,-1 0 0,1 0 0,0 0 0,0 0 0,0-1 0,0 0 0,1-1 0,0 1 0,0-2 0,0 0-1,-1 0 1,1 0-1,0-1 1,0 0 0,0 0-1,0-1 1,-1 0-1,1 0 1,0 0-1,-1-1 1,0 0 0,0 0-1,0-1 1,0 0-1,3-3 1,3-1 5,-1-1 0,0-1 0,-1 0 0,0 0 0,-1-1 0,0 0 0,5-9-5,-6 6 5,-1-1 0,-1 1 0,0-1 0,-1-1 1,0 1-1,-2-1 0,1 1 0,-2-1 0,0 0 0,-1 0 0,-1-16-5,-3-24 19,-2 0 1,-10-39-20,14 92 1,-4-28 5,-12-62 4,15 82-9,-1 1 1,0 0-1,-1 0 1,0 0 0,-1 1-1,0 0 1,-2-3-2,7 11 0,-1 1 0,1-1 1,-1 0-1,1 0 0,-1 1 0,1-1 1,-1 0-1,1 1 0,-1-1 0,0 1 1,1-1-1,-1 1 0,0-1 1,0 1-1,1-1 0,-1 1 0,0 0 1,0-1-1,0 1 0,0 0 0,1 0 1,-1 0-1,0-1 0,-1 1 0,2 1 0,-1-1 0,0 0 0,0 1 0,0-1-1,1 1 1,-1-1 0,0 1 0,0-1 0,1 1 0,-1-1-1,1 1 1,-1 0 0,0 0 0,1-1 0,-1 1 0,1 0-1,0 0 1,-1-1 0,1 2 0,-2 2 0,0 1-1,0-1 1,1 1-1,0 0 1,0-1-1,0 1 1,0 5 0,3 2 3,0 0 1,0 0-1,1-1 1,1 1-1,0-1 1,1 1-1,0-1 1,0-1-1,1 1-3,16 36 9,-1 17 104,-2 1-1,-3 1 1,2 27-113,-6-28 82,39 170 23,-51-216-1349,0-19 1180,0 1-1,-1-1 1,1 0-1,0 1 1,-1-1-1,1 1 1,-1-1-1,1 0 1,-1 1-1,1-1 1,-1 0-1,1 1 1,-1-1-1,1 0 1,-1 0-1,1 0 0,-1 0 1,1 1-1,-1-1 1,1 0-1,-1 0 1,0 0-1,1 0 1,-1 0-1,1 0 1,-1 0-1,1 0 65,-3 0-652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6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1 148 6945,'4'-19'2657,"12"2"-2041,15-3-200,17-5-192,10 4-144,27 0-8,6 9-72,11 3 56,6 7-80,-17 0-336,-16 4-992,-38 15 904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7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31 202 6441,'-7'10'780,"0"-1"-1,1 1 0,-4 7-779,10-17 26,0 1 0,0-1 0,0 1 0,0-1 0,0 0 0,0 1 0,0-1 0,0 1 0,0-1 0,0 1 0,0-1 0,0 0 0,0 1 0,0-1 0,1 1 0,-1-1 0,0 0 0,0 1 0,0-1 0,1 0-1,-1 1 1,0-1 0,1 0 0,-1 1 0,0-1 0,1 0 0,-1 1 0,0-1 0,1 0 0,-1 0 0,0 0 0,1 1 0,-1-1 0,1 0 0,-1 0 0,0 0 0,1 0 0,-1 0 0,1 0 0,-1 0 0,1 0 0,-1 0 0,0 0 0,1 0 0,-1 0 0,1 0-26,25 0 428,-23 0-318,15-2 98,-1-1 1,0 0 0,0-1 0,0-1 0,13-6-209,6-4 144,0-1 0,-1-3-144,-30 17 7,0-1 0,0 0 0,-1 0 0,1-1-1,-1 1 1,0-1 0,0 0 0,0 0 0,0-1 0,-1 1 0,1-1 0,-1 0 0,0 1 0,1-5-7,-3 6 1,0 0 1,0 0-1,-1 0 1,1 0-1,-1 0 1,0 0-1,0 0 1,0 0-1,0 0 1,0 0-1,0 0 1,-1 0-1,0 0 1,1 0-1,-1 0 1,0 1-1,-1-1 1,1 0-1,0 0 1,-1 1-1,0-1 1,1 1-1,-1-1 1,0 1-1,0 0 1,0 0-1,-1-1-1,0 1-2,0-1 1,0 1-1,0 0 0,0 0 0,0 0 0,0 1 1,-1-1-1,1 1 0,0 0 0,-1-1 1,1 2-1,-1-1 0,0 0 0,1 1 0,-1-1 1,1 1-1,-1 0 0,0 1 0,1-1 0,-1 0 1,0 1-1,1 0 0,-1 0 0,1 0 0,0 0 1,-1 1-1,1-1 0,-1 1 2,-7 4-1,1 0-1,0 0 0,0 1 1,0 0-1,1 0 1,0 1-1,1 1 1,-1 0 1,-1 2-1,0 2 1,0-1 0,2 1-1,-1 1 1,2-1 0,0 1 0,0 1-1,1-1 1,0 6 0,4-14 1,0 1 0,0 0-1,1 0 1,0 0 0,1 0 0,-1 0-1,1 0 1,1 0 0,-1 0 0,1 0-1,0 0 1,1 0 0,0 0 0,0 0-1,0 0 1,1-1 0,0 0 0,0 1-1,1-1 1,0 0 0,0 0-1,2 2 4,1-1 0,0 0 0,0 0 0,0-1 0,1 0 0,0 0 0,0-1 0,0 0 0,1 0 0,0-1 0,0 0 0,0 0 0,0-1 0,0 0 0,5 0-4,-2-1 7,1-1 1,-1 0-1,0 0 1,1-1-1,-1-1 0,0 0 1,1-1-1,-1 0 0,0-1 1,0 0-1,11-5-7,4-3 22,-1-1-1,0-1 0,18-13-21,-34 20 8,0-1-1,-1 0 0,0 0 0,-1-1 0,0 0 1,0 0-1,0-1 0,-1 0 0,-1-1 0,5-8-7,-9 14 15,0-1-1,0 0 0,0 0 0,-1 0 1,0 0-1,0 0 0,-1-1 0,1 1 1,-1 0-1,0 0 0,0 0 1,-1-1-1,0 1 0,0 0 0,0 0 1,0 0-1,-1 0 0,0 0 0,0 1 1,0-1-1,-1-1-14,-2-2 36,0 0 0,0 0 0,-1 0 0,0 1 0,-1-1 0,0 2 0,0-1 0,0 1 0,-1 0 0,-6-4-36,11 8 15,0 0 0,0 1-1,0-1 1,0 1-1,-1 0 1,1-1-1,0 2 1,-1-1 0,1 0-1,-1 1 1,1-1-1,-1 1 1,1 0 0,-1 0-1,0 0-14,4 0 1,0 0 0,-1 0-1,1 0 1,0 0 0,-1 0 0,1 0 0,0 1-1,0-1 1,-1 0 0,1 0 0,0 0-1,-1 0 1,1 0 0,0 0 0,0 1 0,-1-1-1,1 0 1,0 0 0,0 0 0,0 1-1,-1-1 1,1 0 0,0 0 0,0 1-1,0-1 1,0 0 0,-1 0 0,1 1 0,0-1-1,0 0 1,0 0 0,0 1 0,0-1-1,0 0 1,0 1 0,0-1 0,0 0 0,0 0-1,0 1 1,0-1 0,0 0 0,0 1-1,0-1 1,0 0 0,0 0 0,0 1-1,1-1 0,-1 1 2,0 0-1,1-1 0,-1 1 0,1 0 0,-1-1 0,1 1 0,-1-1 0,1 1 0,0-1 0,-1 1 0,1-1 0,0 1 0,-1-1 1,1 0-1,0 1 0,-1-1 0,1 0 0,0 0 0,0 1 0,0-1 0,-1 0 0,2 0-1,15 0 3,-1-1 0,1-1 0,0 0 1,0-1-1,-1-1 0,0-1 0,8-3-3,44-10 3,-32 11 7,0 1 0,1 2-1,-1 1 1,1 3-1,0 0 1,36 7-10,-69-7-1,0 1 0,0-1 1,0 1-1,0 0 0,-1 0 0,1 1 1,0-1-1,-1 1 0,4 1 1,-7-2 0,1-1-1,-1 1 1,1-1 0,-1 1 0,1-1-1,-1 1 1,1 0 0,-1-1 0,0 1-1,1 0 1,-1-1 0,0 1 0,0 0-1,1-1 1,-1 1 0,0 0 0,0 0-1,0-1 1,0 1 0,0 0 0,0 1 0,0 0 0,-1 0 0,1 0 0,-1 0 0,1 0 0,-1 0 0,0-1 0,0 1 0,0 0 0,0 0 0,0-1 0,-20 33 4,4-7-8,1 0 0,1 1 0,-6 16 4,18-34 2,0-1 0,0 0 0,0 1 0,1 0 0,1-1 0,0 1 0,0 0 0,1 0 0,0 0 0,0 0 0,1 0 0,1-1 1,1 8-4,0-9 2,0 0 0,0-1-1,1 1 1,0-1 0,0 0-1,0 0 1,1 0 0,0-1-1,1 0 1,0 0 0,-1 0-1,2 0 1,-1-1 0,1 0-1,0-1 1,0 1 0,0-1-1,0-1 1,5 3-1,3 0 0,-1-1-1,1 0 1,1-1 0,-1-1-1,0 0 1,1-1 0,-1-1-1,1-1 1,0 0 0,0 0 0,7-3-26,-1-1 0,0 0 0,0-2 0,0-1 0,-1 0 0,0-2 1,0 0-1,-1-1 0,12-9 26,-6 2-44,0-1 1,-2-1-1,0-1 0,0-1 1,-2-1-1,14-18 44,-26 26-17,1 0-1,-2-1 1,0 0 0,-1-1 0,0 1-1,3-13 18,-7 17-6,0-1 0,-1 1 0,-1-1 0,0 1-1,-1-1 1,0 0 0,0 0 0,-1 0 0,-1 0 0,-1-2 6,2 10 1,-1 1 0,1 0-1,-1 0 1,0 0 0,0 0 0,0 0 0,-1 0 0,1 0 0,-1 1 0,0-1 0,1 0 0,-1 1 0,0-1-1,-1 1 1,1 0 0,0 0 0,-1 0 0,1 0 0,-1 0 0,0 0 0,1 1 0,-1-1 0,0 1 0,0 0 0,0 0-1,0 0 1,0 0 0,0 0 0,0 1 0,-1-1 0,1 1 0,0 0 0,0 0 0,0 0 0,-1 0-1,-6 1 7,-1 1 0,1-1 0,-1 2 0,1 0 0,0 0 0,0 0 0,0 1 0,1 1 0,-1 0 1,1 0-1,0 1 0,-5 4-7,-4 4 33,0 1 1,0 1 0,2 1-1,0 0 1,-3 7-34,4-4 63,0 1 0,-9 18-63,19-30 12,0 0 1,1 0-1,0 0 1,1 0-1,0 1 1,1-1-1,0 1 0,-1 7-12,3-15 2,0 0 0,0 1 0,0-1 0,0 1 0,0-1 0,1 1-1,-1-1 1,1 0 0,-1 1 0,1-1 0,0 0 0,0 0-1,0 0 1,0 1 0,0-1 0,1 0 0,-1 0 0,1 0-1,-1-1 1,1 1 0,0 0 0,-1-1 0,1 1 0,0-1 0,0 1-1,0-1 1,0 0 0,1 0 0,-1 0 0,0 0 0,0 0-1,1 0 1,-1-1 0,0 1 0,1-1 0,-1 0 0,1 0-1,1 0-1,7 1 8,1-1 0,0 0 0,-1-1 0,1 0 0,-1-1 0,0-1 0,7-1-8,0-2 5,0 0 0,-1-2 0,1 0 0,-2 0 0,1-2 0,-1 0 0,0-1-1,1-2-4,-11 8 2,-1 0 0,1 0 0,-2 0 0,1-1 0,0 0-1,-1 0 1,0 0 0,0-1 0,-1 1 0,1-3-2,-2 4 0,-1 1 0,0-1 1,0 1-1,0-1 1,-1 1-1,1-1 1,-1 0-1,0 1 1,0-1-1,-1 1 0,1-1 1,-1 1-1,0-1 1,0 1-1,-1-1 1,0 1-1,0-1 0,2 4 1,0 0-1,0 0 0,-1 0 1,1 0-1,-1 1 0,1-1 1,-1 0-1,1 0 0,-1 0 1,0 0-1,1 1 0,-1-1 1,0 0-1,1 1 0,-1-1 1,0 1-1,0-1 1,0 1-1,0-1 0,1 1 1,-1-1-1,-1 1 0,1 0 1,0 0 0,0 0 0,0 0 0,0 0 0,1 0 0,-1 1 0,0-1 0,0 0 0,0 1 0,0-1-1,1 1 1,-1-1 0,0 1 0,0-1 0,1 1 0,-1-1 0,0 1 0,1 0 0,-1 0-1,-2 2 5,0 1 0,0 0-1,0 0 1,1 0 0,0 0 0,0 1-1,0-1 1,0 3-5,1-3 7,0 0-1,0 1 0,0-1 1,1 1-1,-1-1 0,1 0 1,1 1-1,-1-1 0,0 1 1,1-1-1,0 0 0,0 1 1,0-1-1,1 0 1,1 3-7,0-1 11,1 0 1,-1 0 0,1 0 0,1 0 0,-1 0 0,1-1-1,0 0 1,1 0 0,0 1-12,13 7 2,-1-1-1,2 0 1,-1-1-1,2-1 1,12 4-2,41 15-172,0-3 73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8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92 621 2328,'-1'-16'432,"-1"0"0,-1 0-1,0-1-431,3 17 28,-1 0 0,1 0 0,0-1-1,0 1 1,0 0 0,0-1-1,0 1 1,-1 0 0,1 0-1,0 0 1,0-1 0,-1 1-1,1 0 1,0 0 0,0 0-1,-1 0 1,1-1 0,0 1 0,0 0-1,-1 0 1,1 0 0,0 0-1,-1 0 1,1 0 0,0 0-1,0 0 1,-1 0 0,1 0-1,0 0 1,-1 0 0,1 0-1,0 0 1,-1 0 0,1 0 0,0 0-1,0 0 1,-1 0 0,1 0-1,0 1 1,-1-1-28,-15 11 838,-11 18 434,23-24-1150,1 0 0,0 0 0,0 1 0,0-1 0,1 1 0,0-1 0,0 1 0,0 0 0,1 0 0,-1 0 0,1 0 0,1 0 0,-1 0 0,1 0 0,1 0 0,-1 2-122,3 5 209,-1 1 1,-1-1-1,0 1 1,-1-1 0,0 1-1,-2 6-209,1-15 28,1-1-1,-1 1 1,1-1-1,0 1 1,1-1-1,-1 1 1,1-1 0,0 1-1,0-1 1,0 0-1,1 1 1,-1-1-1,1 0 1,0 0-1,0 0 1,1 0 0,-1 0-1,1-1 1,0 1-1,0-1 1,0 1-1,0-1 1,0 0-1,1 0 1,0-1-1,-1 1 1,1-1 0,0 0-1,0 0 1,0 0-1,1 0 1,-1-1-1,0 0 1,1 1-1,-1-2 1,1 1 0,-1 0-1,1-1 1,-1 0-1,1 0 1,0 0-28,10-3 42,-1 0 1,1-1 0,-1-1-1,0 0 1,0-1 0,0 0-1,-1-1 1,5-4-43,14-10 24,0-1 0,19-19-24,-36 28 24,-1 0 0,0-1 0,-1-1 0,0 0 0,8-14-24,-15 19 36,0 0 0,-1 0 0,0-1 0,-1 1 0,0-1 0,-1 0 0,0 0 0,-1 0 0,0 0 0,0-9-36,0-37 113,-2 0-1,-3-1 1,-5-28-113,-8-10 557,-18-60-557,32 145 115,2 9-88,0-1 0,-1 1 0,1 0 1,0 0-1,-1 0 0,0-1 0,0 1 1,1 0-1,-1 0 0,0 0 1,0 0-1,-1 1 0,1-1 0,0 0 1,-1 0-1,0 0-27,2 2 1,0 0-1,-1 0 1,1 0 0,0 0 0,0 0-1,-1 0 1,1 0 0,0 0-1,0 0 1,-1 0 0,1 1 0,0-1-1,0 0 1,-1 0 0,1 0-1,0 0 1,0 0 0,0 1 0,-1-1-1,1 0 1,0 0 0,0 0 0,0 1-1,0-1 1,-1 0 0,1 0-1,0 1 1,0-1 0,0 0 0,0 0-1,0 0 1,0 1 0,0-1 0,0 0-1,0 1 1,0-1 0,0 0-1,0 0 1,0 1 0,0-1 0,0 0-1,0 0 1,0 1-1,-2 17 12,2-12-11,-1 11-1,1 1 0,1-1 0,0 1 0,2-1 0,0 0 0,0 1 0,3 4 0,12 33 3,16 30-3,11 37 8,-35-87 7,-2 0 0,-2 0 1,-1 0-1,-2 1 1,-1 0-1,-2 0 1,-5 35-16,-3-19 37,4-34-367,2 0 1,0 0 0,0 5 329,2-22-1043,0-1-514,0 0 708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8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32 268 6329,'-13'-47'2316,"-5"-48"-2316,18 93 45,0-1 0,0 1 0,0 0 1,0 0-1,0-1 0,0 1 1,0 0-1,1-1 0,-1 1 1,1 0-1,-1 0 0,1 0 1,0 0-1,0 0 0,0 0 1,0 0-1,0 0 0,1 0 1,-1 0-1,1 0 0,-1 1 1,1-1-1,0 1 0,-1-1 1,1 1-1,0-1 0,0 1 1,0 0-1,0 0 0,0 0 1,0 0-1,0 1 0,0-1 1,1 0-1,-1 1 0,2-1-45,4-1 89,52-14 160,0 2 0,1 3-1,53-1-248,-105 11 22,-4 0-16,14-2 55,1 1 0,-1 1 0,1 1 0,-1 0 0,1 2 0,6 1-61,-24-2 10,0 0 0,0-1 0,0 1 0,0 0 0,0 1 0,0-1 0,0 0 0,0 0 0,-1 1 0,1-1 1,-1 1-1,1 0 0,-1-1 0,1 1 0,-1 0 0,0 0 0,0 0 0,0 0 0,0 0 0,0 0 0,0 0 0,-1 0 0,1 0 0,-1 0 0,1 0 0,-1 1 0,0-1 0,0 1-10,1 9 59,-1 1 0,0-1 0,-1 0-1,-2 9-58,1-2 88,1-3-27,0 0-1,1-1 1,0 1-1,2 0 1,0-1-1,2 10-60,-3-22 6,0 0 0,0 1-1,0-1 1,0 0 0,1 1-1,-1-1 1,1 0 0,0 0-1,0 0 1,0 0 0,0 0-1,0-1 1,1 1 0,-1-1-1,1 1 1,0-1 0,0 0-1,0 0 1,0 0 0,0-1-1,0 1 1,0-1 0,0 1-1,1-1 1,-1 0 0,0 0-1,1-1 1,-1 1 0,1-1-1,-1 0 1,4 0-6,-1 0-93,0-1 0,0-1 0,0 1 0,0-1 0,0 0 0,-1 0 0,1-1 0,-1 1 0,1-1 0,-1-1 0,0 1 0,0-1 0,0 0 0,-1 0 0,1 0 0,-1-1 0,0 1 0,0-1 0,-1 0 0,1 0 0,-1 0 0,0-1 0,0-2 93,13-31-571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9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1 4825,'-5'0'293,"1"1"1,0-1-1,0 1 0,0 1 1,0-1-1,0 0 0,0 1 0,0 0 1,0 0-1,1 0 0,-1 0 1,1 1-1,-1-1 0,-2 4-293,2-2 130,-1 1 0,1 1 0,1-1 0,-1 0-1,1 1 1,-1 0 0,2 0 0,-1 0 0,0 1-130,-3 15 36,0 1 1,2-1-1,0 1 1,1 0-1,2 2-36,-4 16 40,3-1 0,1 1 0,2 0-1,2 0 1,2-1 0,2 4-40,-6-37 44,1 0 0,0-1 0,1 1 0,-1 0 0,1 0 1,0-1-1,1 0 0,0 0 0,0 0 0,0 0 0,0 0 0,1-1 0,0 0 0,0 0 0,1 0 1,0-1-1,-1 0 0,1 0 0,0 0 0,4 1-44,-3-2 27,0-1-1,1 1 1,0-1-1,-1-1 1,1 0-1,0 0 1,0 0 0,0-1-1,0 0 1,0-1-1,0 1 1,-1-2-1,1 1 1,0-1 0,-1 0-1,1-1 1,-1 0-1,2 0-26,2-2 0,-1 1 1,1-2-1,-1 1 0,0-2 0,0 1 0,0-1 1,-1-1-1,-1 0 0,1 0 0,-1 0 1,0-1-1,-1-1 0,0 1 0,-1-1 0,0 0 1,0 0-1,-1-1 0,0 0 0,-1 0 0,0 0 1,-1 0-1,0-1 0,-1 1 0,0-1 1,-1-3-1,0 3-15,0 3 8,0 1-1,-1 0 1,0 0 0,-1-4 7,1 12 0,0 1 0,-1-1 0,1 0 1,0 0-1,0 0 0,0 1 0,0-1 0,0 0 1,0 0-1,-1 0 0,1 0 0,0 0 1,0 0-1,0 1 0,0-1 0,-1 0 1,1 0-1,0 0 0,0 0 0,0 0 1,-1 0-1,1 0 0,0 0 0,0 0 1,-1 0-1,1 0 0,0 0 0,0 0 1,0 0-1,-1 0 0,1 0 0,0 0 1,0 0-1,0 0 0,-1 0 0,1 0 1,0 0-1,0-1 0,0 1 0,0 0 1,-1 0-1,1 0 0,0 0 0,0 0 0,0 0 1,0-1-1,0 1 0,-1 0 0,1 0 1,0 0-1,0-1 0,0 1 0,0 0 1,0 0-1,0 0 0,0 0 0,0-1 1,0 1-1,0 0 0,0 0 0,0-1 1,0 1-1,0 0 0,0 0 0,0 0 1,0-1-1,-10 17 15,10-15-13,-7 11 5,1 0 0,1 1 1,0-1-1,1 1 0,0 0 1,1 2-8,2-8 10,0 0-1,0 0 1,1 0 0,0 0 0,1 0-1,0 0 1,0 0 0,0 0 0,1 0 0,0 0-1,0-1 1,3 5-10,-3-5 15,1 1 0,0-1-1,1 0 1,-1-1 0,1 1-1,0-1 1,0 1 0,1-1-1,0 0 1,0-1 0,0 1-1,0-1 1,1 0 0,0-1-1,0 1 1,0-1 0,0 0-1,0 0 1,0-1 0,1 0-1,0 0 1,-1-1 0,1 1-1,0-1 1,-1-1 0,1 1-1,0-1 1,0-1 0,0 1-1,-1-1 1,1 0 0,0-1-1,-1 1 1,3-2-15,3-1 23,0 0 0,0-1 1,-1-1-1,0 0 0,0 0 0,0-1 0,-1-1 1,0 1-1,-1-2 0,4-2-23,-9 6 4,0 1 0,0-1-1,0 1 1,0-1 0,-1 0 0,0-1-1,0 1 1,0 0 0,-1-1 0,0 0-1,0 1 1,0-1 0,-1 0 0,1 0-1,-1 0 1,-1 0 0,1 0 0,-1 0-1,-1 0 1,1 0 0,-1-1 0,0-1-4,-2-1 1,1 1 1,-2 0 0,1-1-1,-1 1 1,0 1 0,-1-1-1,0 0 1,0 1 0,-1 0-1,-3-3-1,-1 0-28,0 0 0,-1 0-1,0 1 1,-1 1-1,-12-8 29,21 14-50,-1 0 0,1 0 0,-1 1-1,0-1 1,1 1 0,-1-1-1,0 1 1,0 1 0,0-1 0,0 0-1,0 1 1,0 0 0,0 0-1,0 0 1,0 0 0,1 1 0,-1-1-1,0 1 1,-1 1 50,1-1-201,1 1 0,0 0 0,-1 0 0,1 0 0,0 0-1,0 1 1,1-1 0,-1 1 0,1 0 0,-1-1 0,1 1 0,0 0 0,0 1 0,0-1 0,0 0 0,0 1 0,1-1 0,0 1-1,-1-1 1,1 4 201,-12 43-1259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49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1 223 8002,'117'-135'2542,"-89"107"-1826,-28 28-705,0 0-1,0-1 0,1 1 0,-1 0 0,0 0 0,0 0 0,0 0 0,1 0 1,-1-1-1,0 1 0,0 0 0,1 0 0,-1 0 0,0 0 0,0 0 1,1 0-1,-1 0 0,0 0 0,1 0 0,-1 0 0,0 0 0,0 0 0,1 0 1,-1 0-1,0 0 0,0 0 0,1 0 0,-1 0 0,0 1 0,0-1 0,1 0 1,-1 0-1,0 0 0,0 0 0,0 0 0,1 1 0,-1-1-10,4 2 174,0 1-142,0 0 0,1 0 0,-1 1 0,0-1 0,0 1 0,-1 0 0,1 0 0,-1 0 0,0 0 0,0 1 0,0 0 0,-1-1 0,0 1 0,0 0 0,1 3-32,5 16 85,-1 0-1,4 22-84,-3-8 63,-5-27-47,18 83 55,-19-81-66,-1 0 0,0 0 0,-1 0 0,0 0 0,-1 1-1,-1 2-4,2-15 0,0 0 0,-1 1 0,1-1 0,0 0-1,0 0 1,-1 0 0,1 0 0,-1 0 0,1 1-1,-1-1 1,0 0 0,1 0 0,-1 0 0,0 0-1,0 0 1,0 0 2,1-1 0,-1 0 0,0 0-1,1 0 1,-1 1 0,1-1-1,-1 0 1,1 0 0,-1 0-1,0 0 1,1 0 0,-1 0-1,1 0 1,-1 0 0,0 0-1,1 0 1,-1 0 0,1 0 0,-1-1-1,0 1 1,1 0 0,-1 0-1,1-1 1,-1 1 0,1 0-1,-1-1 1,1 1-2,-1 0 2,1-1 1,0 1-1,-1 0 1,1 0-1,-1 0 0,1-1 1,0 1-1,-1 0 0,1-1 1,0 1-1,0 0 1,-1-1-1,1 1 0,0-1 1,0 1-1,-1 0 0,1-1 1,0 1-1,0-1 1,0 1-1,0 0 0,0-1 1,0 1-1,0-1 1,0 1-1,0-1 0,0 1 1,0-1-1,0 1 0,0 0 1,0-1-1,0 1 1,0-1-1,0 1 0,1-1-2,0-6 8,2-26-14,2 0 0,1 0 0,2 0 0,9-26 6,-12 45-16,0-1 0,1 2 0,0-1 0,1 1 1,1 0-1,6-10 16,-12 20-7,0 1 1,0-1 0,0 1 0,1-1-1,-1 1 1,1 0 0,-1 0 0,1 0-1,0 0 1,-1 1 0,1-1-1,0 1 1,0-1 0,0 1 0,0 0-1,0 0 1,1 1 0,-1-1 0,0 1-1,0-1 1,1 1 0,-1 0 0,0 0-1,0 0 1,1 1 0,-1-1 0,0 1-1,0 0 1,0 0 0,0 0-1,0 0 1,0 0 0,0 1 0,1 0 6,-1 0-4,0 0 0,0 0 1,0 1-1,0-1 1,0 1-1,0 0 0,-1-1 1,1 1-1,-1 1 0,0-1 1,1 2 3,20 44-13,-4-8 28,-15-33-9,1-1 0,0 0-1,0 0 1,1 0 0,0-1 0,0 0-1,0 0 1,1 0 0,-1-1 0,2 0-1,3 2-5,-7-5 11,1 0 0,-1 0-1,1 0 1,-1-1 0,1 0-1,0 0 1,-1 0 0,1 0-1,0-1 1,0 0-1,0 0 1,-1 0 0,1 0-1,0-1 1,0 0 0,-1 0-1,1 0 1,-1-1 0,1 1-1,-1-1 1,4-2-11,-1 0 8,0 0 1,0 0-1,0-1 1,0 0-1,0 0 1,-1-1-1,0 1 0,0-2 1,-1 1-1,0 0 1,0-1-1,0 0 0,-1 0 1,0-1-1,0 1 1,-1-1-1,0 0 1,-1 0-1,1 0 0,-1 0 1,-1 0-1,0 0 1,0-1-1,0 1 0,-1-1 1,0 1-1,-1 0 1,0-1-1,-2-7-8,-1-7 5,-1-1 1,-1 1-1,-1 0 0,-1-1-5,8 24 0,0 0-1,0 0 0,0-1 0,0 1 1,-1 0-1,1-1 0,0 1 0,0 0 1,0 0-1,0-1 0,0 1 1,0 0-1,0 0 0,0 0 0,-1-1 1,1 1-1,0 0 0,0 0 0,0 0 1,-1-1-1,1 1 0,0 0 0,0 0 1,0 0-1,-1 0 0,1 0 0,0-1 1,0 1-1,-1 0 0,1 0 0,0 0 1,0 0-1,-1 0 0,1 0 0,0 0 1,0 0-1,-1 0 0,1 0 0,0 0 1,0 1-2,0 0 0,0 0 0,0 1 0,0-1 0,0 0 0,0 0 0,0 0 0,0 0 0,1 0 0,-1 0 0,1 0 0,-1 0 0,1 1-1,-1-1 1,1 0 2,11 25 11,1-1-1,2 0 1,9 12-11,23 36 24,-33-47 3,-2 1 0,4 10-27,-8-17 21,-6-15-17,0 0 0,0 1 0,-1-1 0,1 1 0,-1 0 0,0-1 0,-1 1-1,1 0 1,-1 0 0,-1 1-4,1-3-1,-1-1-1,1 1 1,-1-1-1,-1 1 1,1-1-1,0 1 1,-1-1-1,0 0 1,1 1-1,-1-1 1,-1 0-1,1 0 1,0 0-1,-1-1 0,1 1 1,-1-1-1,-1 1 2,-10 7 105,-1 0-1,-1-2 1,0 1-1,0-2 0,-13 4-104,28-10 13,-64 21 266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5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1496,'0'0'1381,"0"0"139,0 0 12,0 0-85,0 0-233,0 0-233,0 0-332,0 0-197,0 0-168,0 0-86,0 0-106,0 0-45,0 0-32,0 0-31,6-4 464,-8 3 107,7-1-455,22-9-160,38-27 61,-61 36-2,0 0 0,1 0 1,-1 0-1,1 1 0,-1-1 1,1 1-1,3 0 1,-7 1-1,-1 0 0,1 0 0,0-1 0,0 1 0,0 0 0,0 0 0,0 1 0,0-1 0,0 0 0,0 0 0,0 0 0,-1 1 0,1-1 0,0 0 0,0 1 0,0-1 0,0 1 0,-1-1 0,1 1 0,0-1 0,0 1 0,-1-1 0,1 1 0,-1 0 0,1-1 0,0 1 0,-1 0 0,1 1 1,-1-1-2,0 0 0,0 1 1,0-1-1,0 0 0,0 0 1,0 1-1,0-1 0,-1 0 1,1 1-1,0-1 0,-1 0 1,1 0-1,-1 1 0,0-1 1,1 0-1,-1 0 0,0 0 1,0 0-1,1 0 0,-1 0 1,-1 1 1,-19 19-3,16-17 14,-1 1 0,1-1 0,-1-1 0,0 1 0,0-1 0,0 1 0,0-2 0,0 1 0,-1-1 0,-5 2-11,11-4 7,0 0 0,0 0 0,-1 0 0,1 0 0,0-1-1,0 1 1,0 0 0,0 0 0,0-1 0,-1 1 0,1 0 0,0-1 0,0 0 0,0 1 0,0-1 0,0 1 0,0-1 0,1 0 0,-1 0 0,0 1 0,0-2-7,0 1 5,1 1 0,-1-1-1,1 1 1,0-1 0,-1 0 0,1 1-1,0-1 1,0 1 0,0-1 0,-1 0-1,1 1 1,0-1 0,0 0 0,0 0-1,0 1 1,0-1 0,0 0 0,0 1-1,0-1 1,1 0 0,-1 1 0,0-1-1,0 0 1,0 1 0,1-1 0,-1 1-1,0-1 1,1 0 0,-1 1 0,1-1-1,-1 1 1,1-1 0,-1 1 0,1-1-1,-1 1 1,1-1-5,10-7-97,0 0 0,0 0 0,1 1 0,1 1 1,-1 0-1,1 0 0,0 2 0,0-1 0,13-1 97,-9 6-1224,-17 0 1158,1 0 0,-1 0 0,0 0 0,1 1 0,-1-1 0,1 0 0,-1 0 1,0 1-1,1-1 0,-1 0 0,0 1 0,1-1 0,-1 1 0,0-1 0,1 0 0,-1 1 0,0-1 0,0 1 0,0-1 0,1 1 0,-1-1 0,0 1 0,0-1 0,0 0 0,0 1 0,0-1 1,0 1-1,0-1 0,0 1 0,0-1 0,0 1 0,0 0 66,-7 28-1148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52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2929,'0'0'1547,"0"0"-130,0 0-112,5-2 622,8-5-1417,14-5-58,-27 12-351,0 8 386,0-5 1,1-7 346,2-27-758,-2 30-42,-1 1-2,0 0-27,0 0 14,0 0 3,0 0 10,0 0 59,-10 10-154,26-13-283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33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 6177,'19'-7'1011,"0"2"-1,1 0 0,13-1-1010,18 1 428,35 1-428,-42 2 191,60-2-619,0 5-1,4 4 429,-104-5-40,0 0-1,0 0 1,0 1 0,0 0 0,0 0 0,0 0-1,0 0 1,0 0 0,0 1 0,-1 0-1,1 0 1,0 0 40,-3-1 4,-1-1 1,1 1-1,-1 0 0,1-1 0,-1 1 1,1 0-1,-1 0 0,1-1 0,-1 1 0,0 0 1,0 0-1,1 0 0,-1-1 0,0 1 1,0 0-1,0 0 0,0 0 0,0 0 0,0-1 1,0 2-5,0 1 57,-1-1 1,0 1 0,1 0 0,-1-1-1,0 1 1,-1-1 0,1 1 0,0-1-1,-1 1-57,1-2 11,-18 32 1404,-10 20-1415,24-40 100,0-1-1,0 1 0,1 0 0,1 0 1,0 0-1,0 7-99,2-8-5,0 1-1,1-1 1,0 1 0,1-1 0,1 1-1,0-1 1,0 0 0,2 0-1,-1 0 1,1 0 0,1 0 0,6 10 5,-9-18-131,1 0 1,0 1 0,0-1 0,0 0-1,0-1 1,1 1 0,0 0 0,-1-1 0,1 0-1,1 0 1,-1 0 0,0 0 0,1-1 0,-1 0-1,1 0 1,0 0 0,0 0 0,-1-1 0,1 0-1,0 0 1,0 0 0,1 0 0,-1-1-1,0 0 1,0 0 0,0 0 0,0-1 0,0 0-1,0 0 1,0 0 0,0 0 0,4-3 130,5-1-395,0-2-1,0 1 1,8-7 395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6:54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56 162 3433,'57'-10'1955,"-41"6"-1881,0 1-1,0 0 1,0 2-1,1 0 1,6 1-74,-18 0 56,-3 0-33,0 0 0,-1-1-1,1 1 1,-1 0 0,1 0 0,0 1-1,-1-1 1,1 0 0,-1 0-1,1 1 1,-1-1 0,1 1 0,-1-1-1,1 1 1,-1 0 0,0 0-1,1-1 1,-1 1 0,0 0 0,1 0-1,-1 1-22,-1-2 31,0 0 0,0 1 0,0-1 0,0 0-1,0 0 1,0 1 0,0-1 0,0 0 0,0 0-1,0 0 1,0 1 0,0-1 0,0 0 0,0 0-1,0 1 1,0-1 0,0 0 0,0 0 0,-1 0 0,1 1-1,0-1 1,0 0 0,0 0 0,0 0 0,0 0-1,-1 1 1,1-1 0,0 0 0,0 0 0,0 0-1,-1 0 1,1 0 0,0 0 0,0 1 0,-1-1-1,1 0-30,-14 3 1129,-21-3 380,28 0-1440,7 0-44,-1 0 0,0 0 0,0 0 0,1 0 0,-1 0 0,0 0 0,0 0 0,1 0 0,-1 0 0,0-1 0,0 1-1,1 0 1,-1 0 0,0-1 0,1 1 0,-1-1 0,0 1 0,1-1 0,-1 1 0,0-1 0,1 1 0,-1-1 0,1 1 0,-1-1 0,1 0 0,0 1 0,-1-1 0,1 0-25,-3-22 88,3 17 49,0 6-104,0 0 7,0 0-6,0 0 18,0 0 14,-6 2 760,-7 1-118,12-3-707,1 0-1,0 0 0,0 0 1,-1 0-1,1 0 0,0 0 1,0 0-1,0 0 0,-1 0 1,1 0-1,0 0 0,0 0 0,-1 0 1,1 0-1,0 0 0,0 0 1,0 0-1,-1 0 0,1 0 1,0 0-1,0-1 0,0 1 1,-1 0-1,1 0 0,0 0 0,0 0 1,0 0-1,0-1 0,-1 1 1,1 0-1,0 0 0,0 0 1,0 0-1,0-1 0,0 1 1,0 0-1,0 0 0,0 0 0,-1-1 1,1 1-1,0 0 0,0 0 0,0-1-6,0 1-4,0 0 0,-7 4 58,-5-2-44,1 0 1,-1 0 0,1-1-1,-1-1 1,1 0 0,-1 0 0,0-2-5,1 2 1,10 0 3,-1 0 0,0 0-1,1 0 1,-1 0 0,1 0-1,-1-1 1,0 1-1,1-1 1,-1 1 0,1-1-1,-1 1 1,1-1 0,-1 0-1,1 0 1,0 1-1,-1-1 1,1 0 0,0-1-1,-1 1 1,1 0 0,0 0-4,0 0 4,1-1 0,-1 1 0,1 0 0,0-1 1,-1 1-1,1 0 0,0 0 0,0-1 1,0 1-1,0 0 0,0-1 0,0 1 0,0 0 1,0-1-1,1 1 0,-1 0 0,0-1 1,1 1-1,0-1-4,1-3 3,1-1 1,0 1 0,0 0-1,0 1 1,1-1 0,-1 1-1,1-1 1,0 1 0,4-2-4,-2 1-7,1 0 0,0 1 0,0-1 0,1 2 0,6-3 7,-11 5-3,-1 0 1,1 0-1,0 0 0,0 0 1,0 1-1,0-1 0,0 1 1,0 0-1,-1 0 0,1 0 1,0 1-1,0-1 0,0 0 1,0 1-1,0 0 0,0 0 1,-1 0-1,2 0 3,-3 0-2,0-1-1,0 1 1,0-1-1,0 1 1,0 0-1,0-1 1,-1 1 0,1 0-1,0 0 1,0-1-1,0 1 1,-1 0-1,1 0 1,-1 0 0,1 0-1,-1 0 1,1 0-1,-1 0 1,1 0-1,-1 0 1,0 0 0,1 0-1,-1 0 1,0 1-1,0-1 3,0 1-2,-1 0 0,1 0-1,0 0 1,-1 0 0,0 0 0,1 0-1,-1 0 1,0-1 0,0 1 0,0 0-1,0 0 1,0-1 0,-1 2 2,-2 1 4,-1 1 0,1-1 0,0 0 0,-1 0 0,0 0 0,0-1-1,0 1 1,0-1 0,-4 1-4,5-2 15,-1-1-1,1 0 1,-1 1 0,1-1-1,-1-1 1,0 1-1,1-1 1,-1 0-1,-4 0-14,9 0 2,0 0-1,-1 0 1,1 0-1,0 0 1,0 0 0,0 0-1,0 0 1,-1 0-1,1 0 1,0 0 0,0 0-1,0 0 1,0 0-1,0 0 1,-1 0 0,1 0-1,0 0 1,0 0-1,0 0 1,0 0-1,0 0 1,0-1 0,-1 1-1,1 0 1,0 0-1,0 0 1,0 0 0,0 0-1,0 0 1,0 0-1,0-1 1,0 1 0,0 0-1,0 0 1,-1 0-1,1 0 1,0 0-1,0-1 1,0 1 0,0 0-1,0 0 1,0 0-1,0 0 1,0-1 0,0 1-1,0 0-1,7-8 34,11-5-13,-17 13-20,9-7-5,68-41-98,-68 43-24,0 0 1,0 0 0,0 1 0,1 1 0,-1 0 0,11-2 125,-7 6-389,-14-1 364,0 0-1,1-1 1,-1 1 0,0 0 0,0 0 0,0 0 0,0 0-1,1 0 1,-1 0 0,0 0 0,0 0 0,0 0 0,0 0-1,1 0 1,-1 0 0,0 0 0,0 0 0,0 0 0,0 0 0,1 0-1,-1 1 1,0-1 0,0 0 0,0 0 0,0 0 0,0 0-1,1 0 1,-1 0 0,0 0 0,0 0 0,0 1 0,0-1-1,0 0 1,0 0 0,0 0 0,0 0 0,1 0 0,-1 1-1,0-1 1,0 0 0,0 0 0,0 0 0,0 0 0,0 1 0,0-1-1,0 0 1,0 0 0,0 0 0,0 0 0,0 1 0,0-1-1,0 0 1,0 0 0,0 0 0,0 0 0,0 1 0,0-1-1,-1 0 1,1 0 25,-16 11-628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7:01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95 2016,'22'-45'933,"-21"43"-846,1 1 0,-1-1 0,0 0 1,1 0-1,-1 1 0,1-1 0,-1 1 1,1-1-1,0 1 0,-1 0 0,1 0 1,0-1-1,0 1 0,0 0 0,2 0-87,7-5 349,22-10 294,-19 11 418,-12 7 80,-6 4 570,-13 6-1432,17-12-854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7:02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46 151 2096,'-1'7'4075,"1"-6"-1568,4-6-1951,-3 4-657,14-28 131,-1 0 0,5-17-30,-10 13 90,-9 21 88,0 11-171,0 1 0,0 0 0,0 0 0,0 0 0,0 0 0,0 0 0,-1-1 0,1 1 0,0 0 0,0 0 0,0 0 1,0 0-1,0 0 0,0 0 0,0 0 0,-1-1 0,1 1 0,0 0 0,0 0 0,0 0 0,0 0 0,0 0 0,-1 0 0,1 0 0,0 0 0,0 0 0,0 0 0,0 0 0,-1 0 0,1 0 0,0 0 0,0 0 0,0 0 0,0 0 0,0 0 0,-1 0 0,1 0 0,0 0 1,0 0-1,0 0 0,0 0 0,-1 0 0,1 0 0,0 0 0,0 0 0,0 1-7,-1-1 31,1 0-11,-1 0-1,1 1 0,-1-1 0,1 1 1,-1-1-1,1 0 0,0 1 0,-1-1 1,1 1-1,-1-1 0,1 1 0,0-1 1,-1 1-1,1-1 0,0 1 0,0-1 1,0 1-1,-1 0 0,1-1 0,0 1 1,0-1-1,0 1 0,0 0 0,0-1 1,0 1-1,0-1-19,0 1 8,-2 5 27,1-1 1,-1 0-1,0 0 0,-1 0 1,1 0-1,-4 4-35,-44 62 243,47-66-220,0-1 0,0 1 0,1 0 0,-1 0 1,1 0-1,0 0 0,1 0 0,-1 0 0,1 0 1,0 1-1,0-1 0,0 1 0,1-1 1,0 0-1,0 1 0,1-1 0,-1 1 0,1-1 1,0 0-1,1 1 0,0 1-23,0-2 20,1 0 0,0 0 0,0 0 0,0 0 1,0 0-1,1-1 0,0 0 0,0 1 0,0-2 0,0 1 0,1 0 0,0-1 1,0 0-1,-1 0 0,2 0 0,-1-1 0,2 2-20,3 0 48,0-1-1,0 1 1,1-2-1,6 2-47,-12-3-195,-1-1 0,0 0 0,1 0 0,-1 0 0,1 0 0,-1-1 1,0 1-1,1-1 0,-1 0 0,0 0 0,0-1 0,0 1 0,1-2 195,22-11-719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27:02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98 3769,'-23'-91'2016,"23"86"-559,-8 5-129,4-2-440,2 2-232,0 0-360,2 0-56,0 0-176,0 0-136,0 0-512,0 0-792,6 0 880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41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107 327 9299,'-1'4'90,"-3"11"268,1-1 0,-1 14-358,0 23-110,3 1 0,3 43 110,0-31 32,-2 4-32,0-65-10,0 4-25,-1 0-1,1 0 0,-1 0 1,0 0-1,-1 0 0,1-1 0,-1 1 1,-1 0-1,-2 5 36,5-11-4,-1 0 0,1-1 1,0 1-1,-1-1 0,1 1 0,-1 0 1,1-1-1,-1 1 0,1-1 0,-1 1 0,1-1 1,-1 1-1,0-1 0,1 1 0,-1-1 0,0 0 1,1 1-1,-1-1 0,0 0 0,0 0 0,1 1 1,-1-1-1,0 0 0,0 0 0,1 0 0,-1 0 1,0 0-1,0 0 0,1 0 0,-1 0 1,0 0-1,0 0 0,1-1 0,-1 1 0,0 0 1,1 0-1,-1-1 0,0 1 0,0-1 0,1 1 1,-1 0-1,1-1 0,-1 1 0,0-1 0,1 1 1,-1-1-1,1 0 0,0 1 0,-1-1 1,0 0 3,-3-3 3,1-1 1,-1 0-1,1 1 1,0-1-1,0-1 1,0-1-4,-2-3 2,2-1 1,-1 1-1,1-1 1,1 0-1,0 0 0,1-1 1,0 0-3,0-24-15,2-22 15,0 34-9,1-35-56,2 0 0,3 0-1,3 1 1,2 0 0,3 0-1,8-15 66,-18 58 71,1 0-1,1 0 1,0 1-1,10-14-70,-15 25 37,0-1 1,1 1-1,0 0 1,-1 0-1,1 0 0,0 1 1,1-1-1,-1 1 0,0-1 1,1 1-1,-1 0 1,1 0-1,0 1 0,0-1 1,-1 1-1,1 0 1,0 0-1,0 0 0,0 0 1,0 1-1,4-1-37,5 2 25,0 0 0,0 1 0,0 0 0,0 1-1,-1 1 1,1 0 0,-1 0 0,0 1 0,5 4-25,-7-4-1,-1 0 1,0 0 0,0 1-1,-1 0 1,0 1-1,0 0 1,-1 0-1,1 1 1,-2 0 0,1 0-1,-1 0 1,2 5 0,-6-9-2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35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2272 1806 8958,'-2'1'0,"-4"0"6,0-1 0,-1 1-1,1-1 1,0 0 0,0 0 0,-2-1-6,-4 0 9,-5 0-5,0-1 0,0 0 0,0-2 0,0 0 0,1 0 0,-1-2 0,4 1-1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1:56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3 824 2208,'0'-1'72,"-1"1"0,1 0 0,0 0 0,0-1-1,0 1 1,-1 0 0,1-1 0,0 1 0,0 0-1,0-1 1,0 1 0,0 0 0,0-1 0,0 1-1,-1-1 1,1 1 0,0 0 0,0-1 0,0 1-1,1-1 1,-1 1 0,0 0 0,0-1 0,0 1-1,0 0 1,0-1 0,0 1 0,0 0 0,1-1-1,-1 1 1,0 0 0,0-1 0,0 1 0,1 0-1,-1 0 1,0-1 0,1 1 0,-1 0 0,0 0 0,0-1-1,1 1 1,-1 0 0,0 0 0,1 0 0,-1 0-1,1-1 1,-1 1 0,0 0 0,1 0 0,-1 0-1,0 0 1,1 0 0,-1 0-72,33-4 137,-12 3 268,424-38 1053,-366 32-1420,378-9 14,4 21-44,-272 1-15,95 1-27,84-15 34,698-29-29,-1018 37 29,327-5-122,40-20 122,115-9-38,-280 21 28,341 0-6,69-4 46,-206-23-50,423-17-12,-114 81 26,-507-12-6,-51-12 92,163-22-80,-37 1 92,401 13-12,-557 8-82,397-29 2,-95 0 9,-97 27 27,7 16-36,-195-4-27,140-13 27,45-7-13,60-3 2,-222 4 6,0 10 0,186 25 5,-159-10-2,130-13 2,65 2 0,-420-4 1,419 12 0,-282-14 2,238-6 15,-40-2-14,-226 12 124,98 15-128,-88-1 119,1-7-1,51-6-118,138-9 21,452-16-7,118 9-10,-406 14-1,-135-15 10,-42 1-1,-171 6 15,-1-7 1,105-23-28,-44 3 185,61 5-185,324-37 272,-172 30-118,3 22-51,-337 11-106,174-12 11,-29 1 1,2 5-1,160-5 75,-143-2 70,22 0 391,-212 16-370,-33 0-159,-1 0-1,1-1 1,-1-2-1,0 0 1,1-1 0,13-5-15,38-11 103,61-7-103,-58 12 17,47-16-17,-120 30 0,-1-1 0,0 0 1,1 0-1,-1 0 1,0 0-1,0 0 0,0-1 1,0 1-1,0-1 0,1 0 0,-2 1-2,-1 1-1,1-1 0,-1 1 0,0-1 0,0 1 0,1-1 0,-1 0 0,0 1 0,0-1 0,0 1 0,1-1 0,-1 1 1,0-1-1,0 0 0,0 1 0,0-1 0,0 0 0,0 1 0,0-1 0,-1 1 0,1-1 0,0 0 0,0 1 1,0-1-1,-1 1 0,1-1 0,0 1 0,0-1 0,-1 1 0,1-1 0,-1 1 0,1-1 0,0 1 0,-1-1 1,1 1-1,-1 0 0,1-1 0,-1 1 0,1 0 0,-1-1 0,1 1 0,-1 0 0,0-1 3,-9-10-246,10 10 219,0 1 1,0 0-1,0 0 1,0-1 0,0 1-1,0 0 1,1 0-1,-1-1 1,0 1-1,0 0 1,0 0-1,0 0 1,0-1 0,1 1-1,-1 0 1,0 0-1,0 0 1,0-1-1,1 1 1,-1 0-1,0 0 1,0 0 0,1 0-1,-1 0 1,0 0-1,0-1 1,1 1-1,-1 0 1,0 0-1,0 0 1,1 0 0,-1 0-1,0 0 27,41 0-1168,50 7 479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1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41 2457,'-3'-7'192,"-1"1"0,1-1 0,-1 1 0,-1-1 0,0 1-192,5 6 13,0 0 0,-1 0 0,1-1 0,0 1 0,-1 0 0,1 0 0,-1 0 0,1-1 0,-1 1 0,1 0 0,-1 0 0,1 0 0,0 0 0,-1 0 0,1 0 0,-1 0 0,1 0 0,-1 0 0,1 0 0,-1 0 0,1 0 0,-1 1 0,1-1 0,0 0 0,-1 0 0,1 0 0,-1 1 0,1-1 0,0 0 0,-1 0 0,1 1 0,0-1 1,-1 0-1,1 1 0,0-1 0,-1 0 0,1 1 0,0-1 0,0 0 0,-1 1 0,1-1 0,0 1 0,0-1 0,0 0 0,0 1 0,0-1 0,-1 1-13,-8 18 259,0 0 1,1 1 0,1 0-1,1 0 1,0 1-1,1 7-259,-2 3 233,-25 97 521,-40 170 583,9 25-1337,54-263 9,3 1-1,3 1 1,2 16-9,2-62-10,0-1 0,0 0 0,2 0-1,0 0 1,3 8 10,-5-19-22,0 0-1,1 0 1,-1 0-1,1 0 1,0-1-1,1 1 0,-1-1 1,1 1-1,-1-1 1,1 0-1,0 0 1,0 0-1,1 0 1,-1 0-1,0-1 1,1 1-1,0-1 1,-1 0-1,1 0 1,0 0-1,4 0 23,-1 0-150,0-2-1,-2 1 43</inkml:trace>
  <inkml:trace contextRef="#ctx0" brushRef="#br0" timeOffset="1">235 1318 4776,'19'-11'-207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03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4 1808,'-1'0'46,"1"0"-1,0 0 0,0-1 1,0 1-1,0 0 0,0 0 1,0 0-1,0 0 0,0-1 1,0 1-1,0 0 0,0 0 1,-1 0-1,1 0 0,0 0 1,0-1-1,0 1 0,0 0 1,0 0-1,-1 0 0,1 0 1,0 0-1,0 0 0,0 0 1,0 0-1,-1 0 1,1 0-1,0 0 0,0-1 1,0 1-1,-1 0 0,1 0 1,0 0-1,0 0 0,0 1 1,-1-1-1,1 0 0,0 0 1,0 0-1,0 0 0,0 0 1,-1 0-1,1 0 0,0 0 1,0 0-1,0 0 0,0 0 1,0 1-1,-1-1 0,1 0 1,0 0-1,0 0 0,0 0 1,0 0-1,0 1 0,0-1 1,0 0-1,-1 0 0,1 0 1,0 0-1,0 1 0,0-1 1,0 0-1,0 0 0,0 0-45,0 18 206,0-10 54,4 264 866,-4 163-807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4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16 701 2104,'-1'-24'1410,"0"0"0,2 0 0,3-19-1410,-3 35 82,1 0 1,0-1-1,1 1 1,0 0-1,0 0 1,0 0 0,1 0-1,1 1 1,-1 0-1,1-1 1,0 2-1,3-3-82,10-9-247,0 1 0,1 1-1,1 0 1,1 2 0,14-8 247,-26 17-204,0 0-1,1 0 1,0 1 0,0 0-1,0 1 1,0 0 0,0 0-1,1 1 205,-8 2-47,0-1-1,1 1 0,-1 0 0,0-1 1,0 2-1,1-1 0,-1 0 0,0 1 1,0-1-1,0 1 0,1 0 1,-1 0-1,0 0 0,0 0 0,0 1 1,-1-1-1,1 1 0,0 0 0,0 0 1,-1 0-1,1 0 0,-1 0 1,0 0-1,0 1 0,0-1 0,0 1 1,0 0 47,1 3-18,0 0 0,-1 0 1,0 0-1,0 1 0,0-1 0,-1 0 1,0 1-1,0 0 0,-1-1 0,0 1 1,0-1-1,0 1 0,-1-1 1,0 1-1,-1 3 18,-1 4 3,-1-1 1,0-1-1,0 1 1,-2 0-1,1-1 1,-2 0-1,-1 1-3,-9 12 223,-2-1-1,-1-1 1,-1 0 0,-1-2-1,0-1 1,-2-1-1,0 0 1,-1-2 0,-1-1-1,-1-1 1,-6 2-223,29-15 64,0 0 0,0 0-1,0-1 1,-1 1 0,1-1 0,0 0 0,0 0 0,-1-1 0,1 1 0,0-1 0,-1 0-64,5 0 10,-1 0 0,1 0 0,0 0 0,0 0 0,-1 0 0,1 0 0,0 0 1,0 0-1,-1 0 0,1 0 0,0 0 0,0 0 0,-1 0 0,1 0 0,0 0 1,0-1-1,-1 1 0,1 0 0,0 0 0,0 0 0,0 0 0,0-1 0,-1 1 1,1 0-1,0 0 0,0 0 0,0-1 0,0 1 0,0 0 0,0 0 0,-1-1 0,1 1 1,0 0-1,0 0 0,0 0 0,0-1 0,0 1 0,0 0-10,6-9 187,12-6-46,-2 6-111,0 0 0,0 2 0,1-1-1,0 2 1,0 0 0,7 0-30,33-7 191,19 0-191,3-1 45,-58 10-50,31-7-134,27-9 139,-65 16-21,0-1 1,0-1-1,-1 0 1,1-1 0,-1 0-1,-1-1 1,10-7 20,-21 14-6,1-1 1,-1 1 0,1 0-1,-1-1 1,0 1 0,1-1-1,-1 1 1,0-1-1,0 0 1,0 1 0,0-1-1,0 0 1,-1 0 0,1 0-1,0-1 6,-1 2-5,0 0 0,0 0-1,0 0 1,0 0 0,0 0 0,0 0-1,-1 0 1,1 0 0,0 0 0,0 0-1,-1 0 1,1 0 0,-1 0-1,1 0 1,-1 0 0,1 0 0,-1 0-1,0 0 1,1 1 0,-2-2 5,0 1 2,0-1 1,0 0 0,0 1-1,0 0 1,-1 0 0,1 0-1,0 0 1,-1 0 0,1 0-1,-1 0 1,1 1-1,-1-1 1,1 1 0,-1 0-1,0 0 1,1 0 0,-1 0-1,1 0 1,-1 0-1,-1 1-2,-4 2 64,1 0-1,-1 0 0,1 0 0,0 1 0,0 0 0,1 0 0,-1 1 0,1 0 0,0 0 0,1 0 1,-1 1-1,1 0 0,0 0 0,0 0 0,1 1 0,-1 0 0,2 0 0,-2 3-63,2-6 36,1 1 0,0 0 0,1 0 0,0 0 0,-1 1 0,1-1 0,1 0 0,-1 0 0,1 0 0,0 1 0,0-1 0,1 5-36,0-6 6,0 0 0,0 0 0,1 0 0,-1 0-1,1 0 1,0-1 0,0 1 0,0 0 0,1-1 0,-1 0-1,1 0 1,0 0 0,-1 0 0,1 0 0,1 0 0,-1-1-1,3 3-5,2-1 3,-1 1 0,1-1-1,0-1 1,0 1 0,0-1-1,1-1 1,-1 1 0,1-1-1,-1-1 1,1 0 0,1 0-3,4 0 5,-1-2 1,1 1-1,0-2 0,-1 0 1,1 0-1,12-5-5,0-2 1,-1-1 0,0-1 0,0-1 0,-1-1 0,-1-1 0,22-18-1,-35 25-4,4-3-13,0-1 0,-1 0 0,0-1 1,-1 0-1,2-4 17,-12 14-7,1-1 1,-1 0-1,0-1 1,0 1-1,0 0 1,-1 0-1,1-1 0,-1 1 1,0-1-1,0 0 1,0 1-1,0-1 1,0 0-1,-1 1 1,0-1-1,0 0 1,0 0-1,0 0 1,-1 1-1,1-1 0,-1 0 1,0 1-1,0-1 1,0 0-1,-1 1 1,1-1 6,-1 2-5,0-1 1,0 1 0,0-1-1,0 1 1,0-1-1,0 1 1,-1 0 0,1 0-1,-1 0 1,1 1 0,-1-1-1,0 1 1,0-1-1,0 1 1,0 0 0,-1-1 4,1 2 4,1-1 0,0 0 0,0 1 0,0-1 0,0 1 0,-1 0 1,1-1-1,0 1 0,0 0 0,0 1 0,-1-1 0,1 0 1,0 1-1,0-1 0,0 1 0,0-1 0,0 1 0,-1 0 0,1 0 1,1 0-1,-1 0 0,0 1 0,-1 0-4,2-2 1,1 0-1,0 0 1,0 0-1,0 0 1,0 1-1,-1-1 0,1 0 1,0 0-1,0 0 1,0 0-1,0 1 1,0-1-1,-1 0 1,1 0-1,0 0 1,0 1-1,0-1 1,0 0-1,0 0 1,0 0-1,0 1 1,0-1-1,0 0 1,0 0-1,0 1 1,0-1-1,0 0 1,0 0-1,0 0 1,0 1-1,0-1 1,0 0-1,0 0 1,0 0-1,0 1 1,1-1-1,-1 0 1,0 0-1,0 0 0,0 1 1,0-1-1,11 4 3,16-3-13,-3-4 0,-1-1-1,18-5 11,-27 5-1,-1 1 0,1 0 0,0 0 0,0 2 0,0 0 0,0 0 0,0 2 0,0-1 0,0 2-1,1 0 2,-11-1 1,-1 0 0,1 0-1,-1 1 1,0-1-1,0 1 1,1 0-1,-1-1 1,0 2-1,0-1 1,-1 0-1,1 0 1,0 1-1,-1 0 1,1-1 0,-1 1-1,0 0 1,0 0-1,0 1 1,-1-1-1,1 0 1,-1 0-1,1 1 1,-1-1-1,0 1 1,0-1 0,-1 1-1,1 2 0,0 11 27,0-1 0,-1 0 0,-1 0 0,0 1 0,-3 9-27,2-13 20,0 2 4,-2 13 31,1 0 0,1 26-55,2-48 0,0 0 1,1-1-1,-1 1 1,1 0-1,0 0 1,1 0-1,-1 0 1,1-1-1,0 1 0,1-1 1,-1 0-1,1 1 1,0-1-1,1 0 1,-1-1-1,2 3 0,-2-5-4,-1 0-1,1 0 0,0 0 0,0 0 1,0-1-1,0 1 0,0-1 1,0 0-1,0 0 0,0 0 1,0 0-1,1 0 0,-1-1 1,0 0-1,1 1 0,-1-1 1,0 0-1,1-1 0,-1 1 1,0-1-1,1 1 5,10-3-40,-1-1 0,1-1 1,-1 1-1,6-5 40,26-11-116,-1-3-1,-1-1 1,-1-2 0,-1-2 0,-1-2-1,25-26 117,-55 47 12,-1-1 0,0 0-1,0-1 1,-1 1 0,-1-2-1,0 1 1,0-1 0,-2 0-1,3-6-11,-2 1 18,-1 0 0,-1-1 0,-1 1 1,0-1-1,-1 0 0,-1-14-18,1-23 35,-2 0 1,-3 0-1,-2 1 1,-3-1-1,-2 2 1,-7-20-36,14 65 38,2 2 18,-1 0 0,0 1 1,0-1-1,-1 1 1,0 0-1,-2-5-56,5 10 4,0 0 0,-1 0 0,1-1 1,0 1-1,0 0 0,0 0 0,0 0 0,-1 0 0,1-1 0,0 1 0,0 0 0,0 0 0,-1 0 0,1 0 1,0 0-1,0-1 0,-1 1 0,1 0 0,0 0 0,0 0 0,-1 0 0,1 0 0,0 0 0,0 0 1,-1 0-1,1 0 0,0 0 0,0 0 0,-1 0 0,1 0 0,0 0 0,0 0 0,-1 1 0,1-1 0,0 0 1,0 0-1,-1 0 0,1 0 0,0 0 0,0 0 0,0 1 0,-1-1 0,1 0 0,0 0 0,0 0 0,0 1 1,0-1-1,-1 0 0,1 0 0,0 1 0,0-1 0,0 0 0,0 0 0,0 0 0,0 1 0,0-1 1,0 0-5,-8 19 28,2 2-29,1-1 0,1 1 1,1-1-1,1 1 1,1 0-1,1 0 0,1 9 1,4 31-3,13 57 3,1-4 92,3 104-92,-16-141-12,-2-46-148,-2 0 0,-1 1 0,-1-1 0,-2 1-1,-2 7 161,0-23-690,4-16 630,0 0-1,-1 1 1,1-1 0,0 1-1,0-1 1,0 0-1,0 1 1,-1-1-1,1 1 1,0-1-1,0 0 1,-1 1-1,1-1 1,0 0 0,-1 0-1,1 1 1,0-1-1,-1 0 1,1 0-1,0 1 1,-1-1-1,1 0 1,-1 0-1,1 0 1,0 0 0,-1 1-1,1-1 1,-1 0-1,1 0 1,-1 0-1,1 0 1,0 0 60,-19-10-859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2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3257,'94'49'1536,"-90"-45"-632,-2 2-264,-8 12-400,-7-4 72,-7 8 17,0 3-33,-3 7-88,-5 5-208,14-1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29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0 6289,'-14'20'504,"1"1"-1,1 0 0,0 1 0,2 0 0,1 0 0,0 1 1,2 1-1,-2 12-503,1 2 29,2 0 0,1 0 0,2 0 1,2 1-1,2 0-29,0-16 1,0-1 0,2 0 0,0 0 0,2 0 0,2 6-1,-5-22-1,0 0 0,0 0 0,0 0 1,1 0-1,0 0 0,0-1 0,0 1 1,1-1-1,0 0 0,0 0 0,0 0 0,0-1 1,1 0-1,0 1 0,0-2 0,0 1 1,1 0-1,-1-1 0,1 0 0,3 1 1,-4-2 4,1-1-1,-1 0 1,0 0-1,1-1 1,-1 1-1,0-1 1,1 0-1,-1-1 0,1 1 1,-1-1-1,0 0 1,0 0-1,1-1 1,-1 0-1,0 0 1,0 0-1,1-1-3,12-7 13,0-1 0,-1 0-1,15-13-12,-28 20 1,31-23-134,-1-2 1,-1-2 0,-2-1 0,-1-1 0,-1-2-1,-3 0 1,0-2 0,8-20 132,-28 44-221,-5 10 156,0 1 0,0-1 0,0 1-1,1 0 1,-1-1 0,0 1 0,1 0-1,-1-1 1,1 1 0,0 0 0,0 0 0,0 1-1,0-1 1,0 0 0,0 1 0,1-1-1,1 0 66,-4 2-8,0-1 1,0 1-1,1 0 0,-1 0 0,0 0 0,0 0 0,1 0 0,-1 0 0,0 0 0,0 0 0,1 0 0,-1 0 0,0 0 0,0 0 0,1 0 0,-1 0 1,0 0-1,0 0 0,1 0 0,-1 0 0,0 0 0,0 0 0,0 0 0,1 1 0,-1-1 0,0 0 0,0 0 0,0 0 0,1 0 0,-1 0 0,0 1 0,0-1 1,0 0-1,0 0 0,1 0 0,-1 1 0,0-1 0,0 0 0,0 0 0,0 0 0,0 1 0,0-1 0,0 0 0,0 0 0,0 1 0,0-1 0,0 0 1,0 0-1,0 1 0,0-1 0,0 0 0,0 0 0,0 1 8,-3 15 121,2-13-99,-11 40 338,3 0 0,1 1 0,2 0 0,2 0-1,2 0 1,1 1 0,5 27-360,-3-62 10,1 0 1,-1 0-1,2 0 0,-1-1 0,4 7-10,-6-14 4,1 0 1,0 0-1,-1 0 0,1-1 0,0 1 1,0 0-1,0-1 0,1 1 0,-1-1 1,0 1-1,1-1 0,-1 1 0,0-1 0,1 0 1,0 0-1,-1 0 0,1 0 0,0 0 1,0 0-1,-1 0 0,1 0 0,0-1 1,0 1-1,0-1 0,0 0 0,0 1 1,0-1-1,0 0 0,0 0 0,0 0 0,0 0 1,0 0-1,0-1-4,5-1 21,0 0 1,-1 0-1,1-1 0,-1 0 0,1-1 1,-1 1-1,0-1 0,0 0 1,0-1-1,-1 1 0,5-6-21,7-7 81,-1-2-1,13-17-80,-10 10 18,0-1 1,-2-1 0,-1-1-1,-1 0 1,-2-1 0,-1-1-1,-1 0 1,-2 0 0,6-32-19,-15 52-16,-4 13-6,-8 21-32,8-10 43,0 0 1,0 1 0,1 0-1,1-1 1,0 1 0,1 0-1,1 0 1,0 2 10,0-5-2,1-1 0,0 0 0,0 0-1,1 0 1,0 0 0,1 0 0,0-1 0,1 1-1,0-1 1,0 0 0,3 5 2,-6-13-1,0 0-1,-1 0 1,1 0 0,-1 0 0,1-1-1,0 1 1,0 0 0,-1 0 0,1-1-1,0 1 1,0 0 0,0-1-1,0 1 1,0-1 0,0 1 0,0-1-1,0 1 1,0-1 0,0 0 0,0 1-1,0-1 1,0 0 0,0 0-1,0 0 1,0 0 0,1 0 0,-1 0-1,0 0 1,0 0 0,0-1-1,0 1 1,0 0 0,0 0 0,0-1-1,0 1 1,0-1 0,0 1 0,0-1-1,0 0 1,0 1 0,0-1-1,-1 0 1,1 1 0,0-2 1,5-4-1,0 0 1,0 0-1,-1-1 0,0 0 1,2-4 0,-3 4 12,13-21-5,-1-2-1,10-26-6,-13 26 14,1 0 1,16-23-15,-29 52-6,-1 0 0,1 0 1,0 0-1,0-1 1,0 1-1,-1 0 0,1 0 1,0 0-1,0 0 1,0 1-1,1-1 0,-1 0 1,0 0-1,0 1 0,0-1 1,1 0-1,-1 1 1,1-1 5,0 7-155,-10 11 43,-4 2 34,-2 0 1,-5 4 77,8-9-9,0 0 1,1 0-1,0 1 1,1 0-1,0 4 9,7-15-4,1 0 0,0 0 0,1 1 0,-1-1 0,1 0 0,0 1 0,0-1 0,0 0 0,0 1 1,1-1-1,0 0 0,0 1 0,0-1 0,0 0 0,1 0 0,0 0 0,0 0 0,0 0 0,0 0 0,0-1 0,1 1 4,-1-1-54,0 0 1,-1-1-1,1 1 1,1-1-1,-1 0 1,0 1-1,0-1 0,1 0 1,-1 0-1,1 0 1,0-1-1,0 1 1,-1-1-1,1 1 1,0-1-1,0 0 0,0 0 1,0-1-1,1 1 1,-1 0-1,0-1 1,0 0-1,0 0 1,0 0-1,1 0 1,-1 0-1,0-1 0,0 1 1,1-1 53,-3 0-3,0 1 0,0 0-1,0-1 1,0 1 0,0-1 0,0 1 0,0-1 0,0 0-1,-1 1 1,1-1 0,0 0 0,0 0 0,0 1 0,-1-1 0,1 0-1,-1 0 1,1 0 0,0 0 0,-1 0 0,1 0 0,-1 0-1,0 0 1,1 0 0,-1 0 0,0 0 0,0 0 0,0 0-1,0-1 1,0 1 0,0 0 0,0 0 0,0 0 0,0 0-1,0 0 1,0 0 0,-1 0 0,1 0 3,-1 0 23,1 0 0,0 0 1,-1 1-1,1-1 0,-1 0 0,1 1 0,-1-1 0,1 0 1,-1 1-1,0-1 0,1 1 0,-1-1 0,0 1 0,1-1 1,-1 1-1,0-1 0,0 1 0,0 0 0,1-1 0,-1 1 1,0 0-1,0 0 0,0 0 0,1 0 0,-1-1 0,0 1 1,0 0-1,0 1 0,0-1 0,0 0 0,1 0 1,-1 0-1,0 0 0,0 1 0,0-1 0,1 0 0,-1 1 1,0-1-1,0 0 0,1 1 0,-1-1 0,0 1 0,1-1 1,-1 1-1,0 0 0,1-1 0,-1 2-23,-5 3 4,1 1 1,0-1-1,0 1 0,1 1 1,0-1-1,0 0 0,0 1 0,1 0 1,0 0-1,0 0 0,1 0 1,0 1-1,-1 4-4,0 1-246,1 1 0,0 0 0,1 0 0,1 0 0,0 0 0,2 11 246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6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1 802 6577,'15'-8'447,"1"1"0,0 1-1,1 0 1,-1 1 0,1 0-1,8 0-446,34-10 21,100-36-3883,113-55 3862,-122 32-1901,-214 146 4635,47-54-2351,0 2-1,2-1 1,0 2 0,-8 15-383,19-29 84,1-1 1,0 1 0,1-1-1,-1 1 1,1 0-1,1 0 1,-1 0 0,1 7-85,0-10 43,1 0 1,1-1-1,-1 1 1,0 0 0,1 0-1,0 0 1,0-1-1,0 1 1,0-1-1,1 1 1,-1-1 0,1 1-1,0-1 1,0 0-1,0 0 1,3 3-44,1 0 36,0-1 0,0 1 1,0-2-1,1 1 0,-1-1 0,1 0 1,1 0-1,-1 0 0,0-1 1,1-1-1,0 1 0,-1-1 0,5 0-36,14 3 29,0-1 0,0-2-1,12 0-28,-9-2 15,0 0 0,0-2 0,-1-1 0,14-4-15,-31 5-14,0-1 1,-1 0 0,1-1 0,-1 0-1,0 0 1,1-1 0,-2 0 0,1-1-1,-1 0 1,0-1 0,0 0-1,7-7 14,-12 9-19,0 0-1,-1-1 0,1 0 0,-1 1 0,0-1 0,-1 0 0,1 0 0,-1-1 1,0 1-1,-1 0 0,1-1 0,-1 1 0,-1-1 0,1 1 0,-1-1 0,0 1 1,-1-1-1,1 0 0,-1 1 0,-1-1 20,0 9 59,0 7-20,-2 15 12,4-18-48,0 0 0,0 0-1,1 0 1,0-1-1,0 1 1,0 0 0,0 0-1,1 0 1,0-1 0,0 1-1,1-1 1,0 0-1,0 0 1,0 0 0,0 0-1,1 0 1,0 0 0,0-1-1,0 0 1,0 0-1,1 0 1,-1 0 0,1-1-1,0 0 1,0 0 0,1 0-1,-1 0 1,1-1-1,-1 0 1,1 0 0,1 0-3,7 0 2,-1 1-1,0-2 1,0 0 0,1-1 0,-1 0 0,0-1 0,1 0-1,-1-1 1,11-3-2,-7 0 6,1 0-1,-1-1 1,-1-1-1,1 0 0,-1-1 1,0-1-1,0-1-5,-11 6 4,1 0 0,-1 0 0,0 0 0,0 0 0,0-1 0,-1 0 0,1 0 0,-1 0 0,-1-1 0,1 0-4,-2 3 1,-1 0 0,1 0 1,-1 0-1,0-1 0,-1 1 0,1 0 1,0 0-1,-1-1 0,0 1 1,1 0-1,-1-1 0,-1 1 1,1 0-1,0-1 0,-1 1 0,0 0 1,0-1-1,0 1 0,0 0 1,-1-3-2,-4-2 11,0 0-1,0 0 1,0 0 0,-1 1 0,0 0 0,0 0 0,-2 0-11,2 1 72,17 14-76,0-1 1,0 0-1,0-1 0,1 0 1,8 3 3,-14-7-1,34 14-3,-24-10 4,0 1 0,0 0 0,9 6 0,-20-10 0,0 0 0,-1 0 0,1 0 0,0 0 0,-1 0 0,0 1-1,0 0 1,0 0 0,0 0 0,0 0 0,-1 0 0,0 0 0,1 0 0,-1 3 0,0 0-1,0-1 0,-1 0 0,0 1 1,0-1-1,-1 1 0,1-1 0,-2 1 0,1 0 1,-1 2 0,-14 59 10,11-56-5,1 0 0,0 0 0,1 1 0,0-1 0,1 1 0,1-1 0,0 10-5,0-19 0,1 0-1,-1 0 1,1 0-1,0 0 1,0 0-1,0 0 0,0 0 1,0 0-1,1 0 1,-1 0-1,1-1 0,0 1 1,0-1-1,0 1 1,0-1-1,0 0 1,0 0-1,1 0 0,-1 0 1,1 0-1,-1 0 1,1-1-1,0 0 1,0 1-1,0-1 0,0 0 1,0 0-1,0 0 1,0-1-1,0 1 0,0-1 1,9 2-3,0-2-1,0 0 1,1 0-1,-1-1 1,0 0-1,0-1 1,7-3 3,8-2-73,-1-1 0,1-1-1,-2-1 1,1-2 0,-2-1 0,1 0 0,-2-2 0,13-10 73,-4 0-160,-1-2-1,-2 0 1,0-2-1,-2-2 1,14-19 160,-29 31-38,0 0 1,-1-1-1,-1 0 1,-1-1-1,-1 0 1,-1 0-1,0-1 1,-2 0-1,-1 0 1,0 0-1,-1-10 38,0-21-277,-2 0 0,-2 0 0,-2 0 0,-5-9 277,8 61 1,-5-40-119,-2 1-1,-2-2 119,7 31 181,-1 1-1,-1 0 1,0 0 0,0 1-1,-1-1 1,0 1-1,0 0 1,-1 0 0,-1 0-1,0 1-180,7 8 16,0-1-1,0 1 1,0 0 0,0-1-1,-1 1 1,1 0 0,0 0 0,0-1-1,-1 1 1,1 0 0,0 0-1,0 0 1,-1-1 0,1 1-1,0 0 1,-1 0 0,1 0-1,0 0 1,0 0 0,-1-1-1,1 1 1,0 0 0,-1 0-1,1 0 1,0 0 0,-1 0-1,1 0 1,0 0 0,-1 0-1,1 0 1,0 0 0,-1 0-1,1 1 1,0-1 0,-1 0-1,1 0 1,0 0 0,-1 0-1,1 0 1,0 1 0,0-1-1,-1 0 1,1 0 0,0 0-1,0 1 1,-1-1 0,1 0-1,0 0 1,0 1 0,0-1-1,-1 0 1,1 1 0,0-1-1,0 0 1,0 1 0,0-1-1,0 0 1,0 1 0,0-1 0,0 0-1,0 1 1,0-1 0,0 0-1,0 1 1,0-1 0,0 0-16,-2 23 84,2-22-79,4 77 35,4 0 0,3-1-1,20 71-39,9 60 65,-21-60 32,-7-50 60,22 92-157,-32-180 3,1-1 0,0 1 0,0-1-1,1 1 1,0-1 0,0 0 0,4 4-3,-7-12 0,0 1-1,1 0 1,-1-1-1,1 1 1,-1-1-1,1 0 1,0 1-1,-1-1 1,1 0-1,0 0 1,0 0-1,-1 0 1,1-1-1,0 1 1,0 0-1,1-1 1,-1 1-1,1-1 0,0 0-1,-1 0 1,1-1 0,0 1-1,-1 0 1,1-1 0,-1 0 0,1 0-1,-1 1 1,1-1 0,-1 0 0,0-1-1,1 1 1,1-2 1,13-9-50,-1 0 0,0-1 0,0-1 0,-2 0 0,0-1 0,3-5 50,13-19-331,-1-1 1,0-5 330,-18 27-136,-1 0-1,-1-1 1,0 0 0,-2-1 0,1-2 136,-5 11 9,0 0 0,-1 0 0,0-1 0,-1 1-1,0-1 1,0 1 0,-2-1 0,1 1 0,-2-1-1,1 0-8,-6-7 249,4 8 304,15 14-332,0 1-274,0 0-1,0-1 0,0 0 1,0-1-1,1-1 0,-1 0 1,1 0-1,-1-1 0,1-1 1,-1 0-1,1-1 0,-1 0 1,8-3 53,27-8-465,0-2 0,37-18 465,-58 22-90,221-86-445,-207 83 428,-40 14 106,0 0 0,0 0 0,1 0 0,-1 0-1,0 0 1,0 0 0,0 0 0,0 0 0,0 0 0,0-1 0,1 1 0,-1 0 0,0 0 0,0 0 0,0 0 0,0 0 0,0 0 0,1 0 0,-1 0 0,0 0 0,0 1 0,0-1 0,0 0 0,0 0 0,1 0 0,-1 0 0,0 0 0,0 0-1,0 0 1,0 0 0,0 0 0,0 0 0,0 0 0,1 0 0,-1 1 0,0-1 0,0 0 0,0 0 0,0 0 0,0 0 0,0 0 0,0 0 0,0 1 0,0-1 0,0 0 0,0 0 0,0 0 0,0 0 0,0 0 0,0 1 0,0-1 0,0 0 0,0 0 1,-12 15-2,-22 14 208,-1-2 0,-2-1 0,-14 6-206,-15 11 321,50-32-236,-16 11 510,-26 23-595,49-37 94,0 0 0,1 1 0,0 0 0,0 0 0,1 1 0,0 0 0,1 1 0,-1 1-94,5-9 8,1 1-1,-1-1 1,1 0 0,0 1-1,0-1 1,0 1 0,0-1 0,1 1-1,-1-1 1,1 1 0,0-1-1,0 1 1,1-1 0,-1 1-1,0 0 1,1-1 0,0 1-1,0-1 1,0 0 0,1 1 0,-1-1-1,1 0 1,-1 0 0,1 0-1,0 0 1,0 0 0,1 0-1,-1 0 1,0-1 0,1 1 0,0-1-1,-1 0 1,1 0 0,0 0-1,0 0 1,1 0 0,-1 0-1,0-1 1,1 1-8,5 0-39,0 1 0,1-2 0,-1 1 0,0-1 0,1 0 0,-1-1 0,1 0 0,-1-1 0,4 0 39,11-3-224,1-1 0,-2-1 0,1-1 224,9-4-551,-2 0 0,1-3 0,22-12 551,-40 18-176,-1 0 1,0 0-1,-1-2 1,1 1-1,-2-1 1,1-1-1,-1 0 1,-1-1-1,2-3 176,-8 9-47,-1 1 0,0-1 0,0 0 0,0 0-1,-1 0 1,0 0 0,0 0 0,0-3 47,-1 6 12,-1 1 0,1 0 1,-1 0-1,0-1 0,0 1 1,0 0-1,0-1 0,0 1 1,-1 0-1,1-1 0,-1 1 1,1 0-1,-1 0 0,0-1 0,0 1 1,0 0-1,0 0 0,0 0 1,-1 0-1,1 0 0,0 0 1,-2-1-13,2 2 33,-1 0 0,1 0 0,0 1 0,0-1 0,0 0 0,0 1 0,0-1 0,-1 1 1,1-1-1,0 1 0,-1-1 0,1 1 0,0 0 0,0 0 0,-1 0 0,1 0 0,-1 0 0,1 0 0,0 0 0,-1 0 1,0 0-34,-1 1 65,0 0 1,1 0 0,-1 1-1,0-1 1,1 0 0,-1 1-1,1 0 1,0-1 0,-1 1-1,0 1-65,-2 2 116,-1 1-1,1 0 0,1 0 1,-1 0-1,1 1 1,0-1-1,-3 8-115,5-9 26,0 1-1,0 0 1,0 0 0,0 0 0,1 0 0,0 0-1,1 1 1,-1-1 0,1 0 0,1 0-1,-1 0 1,1 1 0,0-1 0,0 0 0,1 0-1,-1 0 1,1 0 0,1-1 0,-1 1-1,1 0 1,0-1 0,0 0 0,1 0 0,0 0-1,-1 0 1,3 1-26,4 4 7,0 0 1,1-1-1,0-1 0,0 0 1,1 0-1,0-2 0,0 1 1,0-1-1,1-1 0,0 0 1,6 1-8,0-1-21,1-1 0,-1 0 0,1-1 0,0-1 0,0-1 0,-1-1 0,1-1 0,0-1 0,0 0 0,-1-1 0,1-1 0,-1-1 0,0-1 0,0-1 0,-1 0 0,0-2 0,0 0 0,-1-1 0,0 0 0,-1-1 0,0-1 0,0-1 0,-2 0 0,6-7 21,-13 12-21,1 0 1,-2-1 0,1 0-1,-1 0 1,-1-1 0,1 0 0,-2 1-1,1-2 1,-2 1 0,1 0-1,-1-1 1,-1 0 0,0 0-1,0 0 1,-1 0 0,0 0 0,-1 0-1,-1-10 21,-6-33-247,-3 1 0,-1 0-1,-17-43 248,13 43-159,2 1 57,6 23 346,-1 1 1,-1-1 0,-1 2 0,-1-1-1,-5-4-244,16 31 56,-1 0 1,1-1-1,-1 1 0,0 0 0,1 0 0,-1 0 0,0 0 0,0 0 0,0 0 1,0 0-1,0 0 0,0 0 0,0 0 0,0 1 0,0-1 0,0 0 1,0 1-1,-1-1-56,1 1 17,1 0 1,-1 0 0,1 1 0,-1-1 0,1 0 0,-1 0-1,1 1 1,-1-1 0,1 0 0,0 1 0,-1-1-1,1 0 1,-1 1 0,1-1 0,0 1 0,0-1-1,-1 1 1,1-1 0,0 1 0,0-1 0,-1 1 0,1-1-1,0 1 1,0-1 0,0 1 0,0-1 0,0 1-1,0 0-17,-2 7 36,1 0-1,0 0 0,1 0 0,0 8-35,11 93 7,4 0-1,20 63-6,-6-29 163,-5 15-163,8 47-950,-29-191-50,3-13 377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6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26 324 5721,'-8'-29'723,"2"0"0,0 0 0,1-15-723,4 43 36,1-1 1,0 0 0,0 0-1,1 0 1,-1 0 0,0 0-1,1 0 1,-1 1 0,1-1-1,-1 0 1,1 0 0,0 0-1,0 1 1,0-1 0,0 1-1,0-1 1,0 0 0,0 1 0,0 0-1,1-1 1,-1 1 0,0 0-1,1 0 1,0-1 0,-1 1-1,1 1 1,-1-1 0,1 0-1,0 0 1,0 0-37,31-13 17,0 2 1,14-3-18,-7 2-298,-20 6 157,158-48-1687,-142 46 1296,1 1-1,0 2 1,36-1 532,-71 7 18,1 0 1,0-1-1,-1 1 0,1 0 1,-1 0-1,1 1 0,0-1 0,-1 1 1,1-1-1,-1 1 0,1 0 0,-1 0 1,1 0-1,-1 0 0,0 0 1,1 0-1,-1 1 0,0-1-18,-1 1 67,0 0 0,0 0 0,0 0 0,-1 0 0,1 0 0,-1 1 0,1-1 0,-1 0 0,0 0 0,1 0-1,-1 0 1,-1 1 0,1-1 0,0 0 0,0 0 0,-1 0 0,1 0 0,-1 1 0,0-1 0,1 0 0,-1 0 0,-1 0-67,-23 54 1147,16-40-836,1 0-1,1 1 0,-4 12-310,10-25 25,0 0-1,0 0 0,0 0 0,1 0 0,-1 0 0,1 0 0,0 0 0,0 1 0,1-1 1,-1 0-1,1 0 0,0 0 0,0 0 0,0 0 0,0 0 0,1 0 0,1 3-24,-1-5 0,0 1 0,0-1 0,0 1 0,0-1-1,1 0 1,-1 0 0,1 0 0,0 0 0,-1 0 0,1-1-1,0 1 1,0-1 0,0 0 0,0 1 0,0-1-1,0-1 1,1 1 0,3 1-53,1-1 0,-1 0 0,0-1 0,0 1 0,0-1 0,1-1 0,4 0 53,3-2-288,-1-1 0,0-1 1,1 0-1,-2 0 0,1-2 0,-1 0 1,0 0-1,0-1 0,-1-1 1,0 0-1,10-9 288,33-36-831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7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18 139 4057,'-2'5'146,"-1"0"0,1 0 1,0 0-1,0 0 0,0 0 1,1 0-1,0 1 0,0-1 0,0 0 1,0 1-1,1-1 0,0 1 0,0-1 1,1 1-1,0-1 0,0 0 0,0 1 1,0-1-1,1 0 0,0 0 1,0 2-147,8 11 56,0 0 1,1 0 0,0-1-1,1 0 1,4 2-57,-4-5 31,-1 0-1,0 1 1,-1 1 0,-1 0 0,5 12-31,-12-24 17,0 0 1,-1 1-1,1-1 1,-1 0-1,-1 0 1,1 1-1,0-1 1,-1 0-1,0 1 1,0-1-1,0 1 1,-1-1-1,1 0 1,-2 3-18,6-12 30,0 1 1,-1 0-1,1 0 1,1 0-1,-1 0 1,2-1-31,20-17-11,40-35-13,-60 52 22,-1 1 0,1-1 0,1 2 0,-1-1 0,0 1-1,1 0 1,0 0 0,0 0 0,0 1 0,0 0 0,0 1 0,3-1 2,5 1-8,0 1-1,0 0 1,0 1 0,11 3 8,41 0-11,-46-5 8,-4 0-3,0 1 0,-1 0 0,4 1 6,-17 0 0,1-1-1,-1 0 1,0 1-1,0 0 1,1 0-1,-1 0 1,0 0-1,0 0 1,0 1-1,0-1 1,0 1-1,0 0 0,0 0 1,-1 0-1,1 0 1,-1 1-1,3 1 1,-4-2 8,0 1 0,0-1 0,0 0 0,-1 0-1,1 0 1,0 1 0,-1-1 0,0 0 0,1 0-1,-1 1 1,0-1 0,0 0 0,0 1 0,-1-1-1,1 0 1,0 1 0,-1-1 0,0 0 0,0 2-9,-20 43 222,17-39-182,-13 15 69,10-13-18,24-22 3,49-37-387,1 3 0,13-2 294,-42 24-176,7-2-73,1 2 1,2 2 248,-42 19-2,-1 1 1,1 0-1,-1 0 1,1 0-1,0 0 1,0 1 0,0 0-1,0 1 1,0-1-1,3 1 2,-8 0 10,1 1 0,0-1-1,0 1 1,-1-1 0,1 1-1,0 0 1,-1 0 0,1 0-1,-1 0 1,1 0 0,-1 0 0,1 0-1,-1 0 1,0 0 0,0 1-1,0-1 1,1 1 0,-1-1-1,0 0 1,-1 1 0,1 0-1,0-1 1,0 1 0,-1 0-1,1-1 1,-1 1 0,1 0 0,-1 0-1,0-1 1,0 1 0,1 0-1,-2 0 1,1 0-10,1 43 358,2 13 97,-3-57-448,0 1 0,0-1 0,0 0 0,0 1 0,1-1 0,-1 1 0,1-1 0,-1 1 0,1-1 0,0 0 0,-1 1 0,1-1-1,0 0 1,0 0 0,0 0 0,0 1 0,0-1 0,0 0 0,0 0 0,0 0 0,0-1 0,1 1 0,-1 0 0,0 0 0,0-1-1,1 1 1,-1 0 0,1-1 0,-1 0 0,0 1 0,1-1 0,-1 0 0,1 0 0,-1 0 0,1 0 0,-1 0 0,1 0-7,5-1 11,0 0 0,0-1 0,-1 1 0,1-1 0,-1-1 1,0 0-1,1 0 0,1-1-11,17-11 4,0 0 1,-1-2-1,-1-1 1,0-1-1,1-3-4,14-16-164,-1-2 0,9-14 164,-29 33-110,0-1-1,-2 0 0,0-1 0,-2-1 0,4-9 111,-16 31-7,1-3-7,0 0 1,0 0-1,-1 0 0,1 0 0,-1 0 0,0-2 14,-1 6 5,0 0 0,0 0 0,0 0 1,0 1-1,0-1 0,0 0 0,0 0 0,-1 0 0,1 0 1,0 0-1,-1 0 0,1 1 0,0-1 0,-1 0 0,1 0 1,-1 1-1,1-1 0,-1 0 0,0 1 0,1-1 0,-1 0 1,1 1-1,-1-1 0,0 1 0,0-1 0,1 1 0,-1-1 1,0 1-1,0 0 0,0-1 0,0 1 0,1 0 0,-1 0 1,0-1-1,0 1 0,0 0 0,0 0-5,-2 0 38,0 0 0,-1-1 0,1 2 0,0-1 0,0 0 0,0 0 0,-1 1 0,1 0-1,0 0 1,0 0 0,0 0 0,0 0 0,0 1 0,-1 0-38,-38 28 481,41-29-469,-11 9 134,0 1-1,1 0 0,0 1 1,1 0-1,1 1 0,0 0 1,0 1-1,-5 12-145,9-15 61,0 1-1,0 0 0,1 0 1,1 1-1,0-1 0,0 1 1,2 0-1,-1 0 1,2-1-1,0 1 0,0 1-60,1-7 6,-1-1 0,2 0 0,-1 0 0,1 0-1,0 0 1,0 0 0,0 0 0,1-1 0,0 1 0,0-1-1,0 1 1,1-1 0,0 0 0,0-1 0,0 1-1,0-1 1,1 1 0,1-1-6,6 5 21,1 0-1,1-1 0,0 0 1,0-2-1,0 1 1,1-2-1,5 2-20,22 5 421,0-2 0,23 2-421,115 11 443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7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57 531 5593,'-9'47'1803,"-4"-4"-1354,2-6-234,2 0 0,-3 23-215,11-52-1,0 1 0,1-1 0,0 1 0,0-1-1,1 1 1,0-1 0,1 0 0,0 1 0,0-1 0,1 0 1,-2-5-9,0 0 0,0 1 0,1-1 1,-1 0-1,1-1 0,0 1 0,0 0 1,0 0-1,0-1 0,1 1 0,-1-1 0,1 0 1,-1 0-1,1 0 0,0 0 0,0 0 1,0-1-1,0 1 0,0-1 0,0 0 0,0 0 1,0 0-1,1 0 0,-1 0 0,2 0 9,1-1-7,0 0-1,0 0 0,0-1 0,1 1 0,-1-1 1,0-1-1,0 1 0,-1-1 0,1 0 0,0 0 1,0-1-1,-1 1 0,0-1 0,1-1 0,-1 1 1,3-3 7,10-10 26,0 0 0,-2-1 1,12-14-27,-22 24 12,25-31 146,-2-1 1,-1-1-1,-3-2 0,11-22-158,-7 5 137,-3-2-1,-2-1 1,-2-5-137,-7 18 97,3-27-97,-15 62 44,-1 1 0,0 0 0,-2-1 0,1 1 0,-2-1 0,1 1 0,-2-1 0,0-1-44,1 12 27,1 0 0,-1 0-1,0 0 1,1 0 0,-1 0-1,0 1 1,-1-1 0,1 0-1,0 1 1,-1-1 0,1 1-1,-1-1 1,0 1 0,0 0-1,0 0 1,0 0 0,0 0-1,-1 0 1,1 0 0,0 1-1,-1-1 1,0 1 0,1 0-1,-1-1 1,0 1 0,1 0-1,-1 1 1,0-1 0,0 0-1,0 1 1,0 0 0,0-1-1,0 1 1,-1 1-27,-3-1 10,1 1 0,1 1 0,-1-1 0,0 1 0,0 0 0,1 0 0,-1 1 0,1 0 0,-1 0 0,1 0 0,0 1 0,0-1 0,1 1 0,-1 0 0,1 1 0,0-1-10,-9 13-369,2 0 0,0 0 1,1 1-1,1 0 0,0 1 0,2 0 0,0 0 0,-1 6 369,-12 52-890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8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5849,'2'-7'448,"1"0"0,0 0 0,0 1 0,0-1 0,1 1 0,2-3-448,-3 6 118,0 0 0,0 0 0,0 1 0,0-1 0,0 0 0,1 1 0,-1 0-1,1 0 1,-1 0 0,1 0 0,0 1 0,0-1 0,1 1-118,4-2 22,1 1 0,-1 1 0,1-1 0,0 1 0,-1 1 0,1 0 0,0 0 0,8 2-22,-14-1-17,1 0 1,0-1-1,0 2 0,-1-1 1,1 1-1,-1-1 1,1 1-1,-1 0 0,0 1 1,0-1-1,0 1 0,0 0 1,0 0-1,-1 0 1,1 0-1,-1 1 0,0-1 1,0 1-1,1 1 17,-1 1-25,-1-1-1,0 1 0,0-1 1,0 1-1,-1 0 1,1 0-1,-2 0 1,1-1-1,0 1 1,-1 0-1,0 0 0,-1 0 1,1 0-1,-1 0 1,-1 3 25,-4 15-45,-1 0 0,0 0 1,-4 4 44,-1 3 13,6-15-5,1-4 23,1 0 0,0 1 0,1-1 1,0 1-1,1 0 0,0 3-31,2-13 3,0 0 0,0-1 0,0 1 0,0-1 0,1 1 0,-1-1-1,1 1 1,-1-1 0,1 1 0,0-1 0,0 1 0,0-1 0,0 0 0,1 0 0,-1 0 0,1 1 0,-1-1 0,1 0 0,0-1 0,0 1 0,0 0 0,0-1 0,0 1 0,0-1 0,0 1-1,0-1 1,1 0 0,-1 0 0,0 0 0,1 0 0,-1 0 0,1-1 0,1 1-3,11 2-130,0-1-1,0 0 1,1-1 0,-1-1-1,0 0 1,1-2 0,-1 1-1,0-2 1,7-1 130,14-6-764,-1 0-1,0-3 1,13-6 764,56-30-1011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18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2 5657,'-20'-2'2361,"-7"26"-1281,12 18-584,-2 33-352,6 14-24,13 24-56,0 0-32,13-19 0,11-13-24,12-32-48,9-17-16,11-22-160,3-10-216,10-23-672,1-11-713,5-32 1105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44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54 608,'46'-44'419,"-45"43"-326,0 0 0,0 0 1,0 0-1,0 1 0,0-1 0,0 0 0,0 1 1,0-1-1,0 1 0,0-1 0,0 1 0,0 0 1,1-1-1,-1 1 0,0 0 0,0 0 0,0 0 1,1 0-1,-1 0 0,0 0 0,0 0 0,0 0 1,1 0-1,-1 0 0,0 1 0,0-1 0,0 0 1,0 1-1,1 0-93,2 0-215,-3 0 222,1 0 0,-1 0 0,0 0 0,-1 0 0,1 0 0,0 0-1,0 0 1,0 0 0,-1 0 0,1 1 0,0-1 0,-1 0-1,1 0 1,-1 1 0,1-1 0,-1 1-7,8 14 29,4-1-18,0 0 0,2 0 0,0-1-11,-1-1 47,0 0 0,-1 0-1,6 11-46,-11-12 56,-1 0 0,1 1 0,-2 0 0,0 0 0,0 1-1,-1-1 1,1 9-56,-5-16 24,1-1 0,-1 1-1,0 0 1,0-1 0,0 1 0,-1-1-1,0 1 1,0-1 0,-1 1 0,1-1 0,-1 0-1,-2 3-23,1 1 57,1-1 0,-1 0 1,1 1-1,0 4-57,0 21 49,1-16-40,-1 1 1,-1-1-1,0 1 0,-5 14-9,-29 64 70,36-96-69,0 1 1,0-1 0,0 0-1,-1 1 1,1-1 0,0 0 0,-1 0-1,1 0 1,-1 0 0,0 0-1,1-1 1,-1 1 0,0 0-1,1-1 1,-1 1 0,0-1-1,0 0 1,1 1 0,-1-1 0,0 0-1,0 0-1,-1 0 5,0 0-1,0 1 0,0-1 1,-1-1-1,1 1 0,0 0 1,0-1-1,0 0 1,0 1-1,0-1 0,1 0 1,-4-2-5,0-2 153,6 5-226,-1-1 0,1 1 0,-1-1 0,1 1 0,-1-1 1,0 1-1,1 0 0,-1-1 0,1 1 0,-1 0 0,0-1 0,1 1 0,-1 0 1,0 0-1,1 0 0,-1 0 0,0 0 0,1 0 0,-1 0 0,0 0 73,-1 0-422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45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361 44 728,'-1'-1'238,"-1"-1"0,0 0 0,1 1-1,-1-1 1,1 0 0,0 0 0,-1 0-1,1 0 1,0 0 0,0 0 0,0 0 0,1 0-1,-1 0 1,0-1 0,1 1 0,0 0-1,-1 0 1,1-1 0,0 1 0,0 0-238,1 1 0,-1 1 0,1 0 0,-1 0 0,1 0-1,-1-1 1,1 1 0,-1 0 0,1 0 0,-1 0 0,1 0 0,-1 0 0,1 0 0,-1 0 0,1 0 0,-1 0 0,1 0-1,-1 0 1,1 1 0,-1-1 0,1 0 0,-1 0 0,1 0 0,-1 1 0,0-1 0,1 0 0,0 1 0,15 6 29,-14-6-28,-1 1 0,1-1 1,-1 1-1,1 0 0,-1-1 1,0 1-1,1 0 0,-1 0 0,0 0 1,0 0-1,0 0 0,-1 0-1,12 17 6,-3-11-5,-2 0 8,1-1 0,-1 1 0,0 1 0,-1-1 0,0 1 0,0 0 0,-1 1 0,2 4-9,0 0 13,-2-6-4,-1 0 1,0 0-1,-1 0 0,0 1 0,-1-1 1,1 1-1,-1-1 0,-1 1 0,0 0 1,0 3-10,0 75 191,-7 47-191,1-45 49,5-69-43,0-11 4,0 0 0,-1 1-1,0-1 1,0 1 0,-1-1 0,0 0 0,0 0-1,-1 0 1,-2 3-10,0-3 26,-1 5 17,-2 0-1,1-1 1,-7 7-43,-11 19 62,23-33-49,-2 0 0,1 0 0,0 0-1,-1-1 1,0 0 0,-1 0 0,1 0 0,-1 0-1,0 0 1,0-1 0,0 0 0,-3 1-13,-25 15 176,-20 17-176,29-20 19,0 0 1,-2-2-1,-9 4-19,18-12 23,1-1 0,-1 0 0,1-2 0,-9 2-23,10-2-17,14-3 28,-1-1 1,1 1-1,0-1 0,-1 1 1,1-1-1,-1 0 0,1 0 1,-1 1-1,1-1 0,0 0 1,-1 0-1,1-1 1,-1 1-1,1 0 0,0 0 1,-1-1-1,1 1 0,-1 0 1,1-1-1,0 0 1,-1 1-1,1-1 0,0 0 1,0 1-1,0-1 0,-1 0 1,1 0-1,0 0 0,0 0 1,0 0-1,0-1-11,-10-13 87,11 6-60,2 8-31,0 0 0,0-1 1,0 1-1,0 0 0,0 0 1,1 0-1,-1 0 0,0 1 0,0-1 1,3 0 3,35-14-10,-13-2 2,-18 11 4,0 0 0,0 0 0,1 1 0,0 0 0,-1 1 0,2 0 0,-1 1 0,10-2 4,12-3-458,1 2 1,0 2 0,0 0-1,4 3 458,-26 1-408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58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268 650 840,'38'-86'468,"-38"85"-454,1 0 0,-1 0-1,0 0 1,1 0 0,-1 0 0,0 0-1,0 0 1,1 0 0,-1 0-1,0 0 1,0 0 0,0 0-1,0 0 1,0 0 0,-1 0 0,1 0-1,0 0 1,0 0 0,-1 0-1,1 0 1,-1 0 0,1 0 0,-1 0-1,1 0 1,-1 0-14,0 0 12,0 1 0,0-1 1,0 1-1,0-1 0,0 1 0,0-1 1,0 1-1,0 0 0,0 0 0,0-1 0,0 1 1,-1 0-1,1 0 0,0 0-12,-4 0 36,0-1-26,-1 0 1,1 1 0,-1 0-1,1 0 1,-1 0 0,1 1-1,-1 0 1,1 0 0,0 0-1,0 1 1,-1 0 0,-4 2-11,-8 5 13,0 1 1,-15 11-14,-1 1 55,22-16-1,1 1 0,1 1-1,-1 0 1,1 0-1,1 1 1,-1 0-1,-3 6-53,11-12 16,0-1-1,0 1 1,0 1 0,0-1-1,1 0 1,-1 0-1,1 1 1,0-1-1,0 0 1,0 1 0,0-1-1,1 1 1,-1 0-16,1-1 2,1-1 0,-1 1-1,0 0 1,1-1 0,0 1 0,-1-1 0,1 1 0,0 0 0,0-1 0,0 0 0,1 1 0,-1-1-1,1 0 1,-1 0 0,1 1 0,0-1 0,0-1 0,0 1 0,0 0-2,2 2 13,0-1-1,1 0 1,-1 0-1,1 0 1,-1-1 0,1 0-1,0 1 1,0-2-1,0 1 1,1-1 0,-1 1-1,0-2 1,0 1-1,1 0 1,1-1-13,-5 0 12,1 0 1,0 0-1,-1 0 1,1 0-1,-1-1 0,1 1 1,-1-1-1,1 0 1,-1 0-1,1 0 0,-1 0 1,1 0-1,-1 0 1,0-1-1,0 1 0,0-1 1,0 1-1,0-1 1,0 0-1,0 0 0,0 0 1,-1 0-1,1 0 1,-1 0-1,1 0 0,-1-1 1,0 1-1,0 0 1,0-1-1,0 1 0,0-1-12,8-70 10,-6 70-91,0 9 37,-1 8 119,14 81 229,-16-91-297,1 0-1,0-1 0,-1 1 0,2 0 0,-1-1 0,0 1 0,1-1 1,-1 0-1,1 1 0,0-1 0,0 0 0,1 0 0,-1 0 0,1 0 0,0 0-6,-1-1 7,0-1 0,0 0 0,0 1 0,1-1 0,-1 0 0,0 0 0,1 0 0,-1-1 0,1 1 0,-1 0 0,1-1-1,-1 0 1,1 0 0,-1 1 0,1-1 0,-1-1 0,1 1-7,6-2 26,1 0-1,-1 0 1,0-1-1,-1-1 1,1 1 0,-1-1-1,1-1 1,-1 0 0,6-4-26,-3 0 14,1 0 0,-1-1 1,-1 0-1,0 0 0,0-1 1,-1-1-1,-1 1 1,1-2-1,-2 1 0,0-1 1,-1 0-1,0 0 0,0-1 1,-2 0-1,0 0 1,0 0-15,6-36 55,-3-1-1,-1 1 1,-2-50-55,-2 67 18,1-38-4,2-4 24,-5-33-38,0 103 40,-1-1 0,1 1 1,-1-1-1,0 1 1,0-1-1,-1 1 0,0 0 1,0 0-1,0 0-40,1 3 12,0 0-1,0 0 1,-1 0-1,1 1 0,-1-1 1,1 1-1,-1-1 1,1 1-1,-1 0 1,0-1-1,1 1 1,-1 0-1,0 0 0,0 0 1,0 0-1,0 1 1,0-1-1,0 0 1,0 1-1,0 0 1,-1-1-1,1 1 0,-1 0-11,2 0-4,0 0-1,-1 0 1,1 0-1,-1 0 1,1 1-1,0-1 1,-1 0-1,1 1 1,0-1-1,-1 1 1,1 0-1,0-1 1,0 1-1,-1 0 1,1 0-1,0-1 1,0 1-1,0 0 0,0 0 1,0 0-1,0 1 1,0-1-1,0 0 1,1 0-1,-1 0 1,0 1-1,1-1 1,-1 0-1,1 1 1,-1-1-1,1 0 1,0 1-1,0-1 1,-1 0-1,1 1 1,0-1-1,0 1 5,0 6-24,-1-1 0,1 1 0,1-1 0,-1 1 1,1-1-1,2 6 24,4 16 25,2-1 0,3 3-25,15 50 116,-15-30-60,-3 0 0,-2 0 0,-2 0 0,-3 3-56,-5 206 155,3-256-184,0-1 0,0 1 1,-1-1-1,1 1 0,-1-1 0,0 0 0,0 1 0,-1-1 0,1 0 0,-1 1 29,1-2-75,0-1 1,0 0-1,0 0 0,0 1 0,0-1 0,0 0 0,0 0 0,0 0 0,-1 0 0,1 0 0,0-1 0,-1 1 0,1 0 0,0 0 0,-1-1 0,1 1 0,-1-1 0,1 0 0,-1 1 0,0-1 0,1 0 0,-1 0 75,-12-1-530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3:58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1 115 4617,'14'-21'1840,"23"2"-1280,16-3-239,32 3-850,13 0-543,-8 4 640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2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1000 6137,'-2'22'655,"1"-1"-1,1 0 1,1 1-1,1-1 1,1 3-655,23 104-11,-12-68 286,-10-39-253,3 13 3,1 0 0,2-1-1,13 31-24,-23-62 7,17 29-19,-16-30 18,0 0 0,-1 0 0,1 0-1,0-1 1,0 1 0,0 0 0,-1 0 0,1-1-1,0 1 1,0 0 0,0-1 0,0 1 0,0-1-1,0 1 1,1-1 0,-1 1 0,0-1 0,0 0 0,0 0-1,0 0 1,0 1 0,0-1 0,1 0 0,-1 0-1,0-1 1,0 1 0,0 0 0,0 0 0,0 0-1,1-1-5,3-2 63,0 0 0,0 0-1,-1-1 1,1 1 0,-1-1-1,1 0 1,-1-1 0,1-1-63,3-3 84,136-149 602,11-12-802,-115 131-506,2 1 0,1 2 0,4 0 622,-4 7-1345,-27 20-23,-21 15 139,-23 14 143,9-8 641,-151 99-2232,135-85 3052,1 1-1,0 2 1,-16 20-375,46-45 175,0 1 0,0 0 0,1 0 0,0 0 0,-1 0 0,2 1 0,-2 2-175,3-6 66,0 0 0,1 0 0,-1 0 0,1-1 0,-1 1-1,1 0 1,0 0 0,-1 0 0,1 0 0,1 0 0,-1 0 0,0 0 0,0 0 0,1 0 0,-1 0 0,1 0-1,-1 0 1,1 0 0,0 0 0,0-1 0,0 1 0,0 0 0,0 0 0,0-1 0,0 1-66,4 2 141,-1 0 0,1 0 0,0 0 0,0 0 0,1-1 0,-1 0 0,1 0 1,-1-1-1,1 1 0,2 0-141,66 16 724,-56-15-589,66 14 481,47 3-616,-91-17 28,1-1 0,-1-2 0,1-2 0,11-3-28,-47 4 2,0-1 0,0 0 0,-1 0 0,1 0 1,0 0-1,-1-1 0,0 0 0,1 0 0,-1 0 0,0-1 0,0 1 1,0-1-1,0 0 0,0 0 0,-1 0 0,1-1 0,-1 1 1,0-1-1,0 0 0,0 0 0,0 0 0,0-2-2,3-7-4,-1-1 0,0 0 0,-1 0 0,-1 0 0,0 0 0,0-7 4,-3 20-1,13-111-189,-11 78 19,2 1 0,1-1 0,2 1 0,1 0 0,7-16 171,-13 42-31,1 1 1,0-1 0,1 0-1,-1 1 1,1-1-1,0 1 1,1 0 0,0 1-1,0-1 1,0 1 0,2-2 30,-3 5 14,-1 0 1,0-1 0,1 1-1,0 1 1,-1-1 0,1 1 0,0-1-1,0 1 1,0 0 0,0 0-1,0 1 1,0-1 0,0 1-1,0 0 1,0 0 0,0 0 0,0 1-1,0-1 1,0 1 0,0 0-1,0 0 1,0 0-15,4 3 67,1 0-1,-1 0 0,0 1 1,-1 0-1,1 0 1,-1 0-1,0 1 1,0 0-1,-1 1 0,0 0 1,0 0-1,0 0 1,-1 0-1,0 1 1,3 8-67,8 15 160,-1 0 0,-2 1 1,5 19-161,22 75 156,-6 1 0,-4 7-156,-30-134 49,0 0 1,0 0-1,0 0 0,0-1 1,0 1-1,0 0 0,0 0 1,0 0-1,0 0 0,0 0 1,1 0-1,-1 0 0,0 0 1,0 0-1,0 0 0,0 0 1,0 0-1,0 0 0,0 0 1,0 0-1,0 0 0,0 1-49,1-20 462,0-25-110,9-25-474,2 1 1,3 1-1,4 0 0,2 1 1,10-17 121,-20 55-325,2 1 1,0 1 0,12-15 324,-20 33-120,1-1 0,1 1 1,-1 1-1,1-1 1,0 1-1,1 1 0,0-1 1,0 1-1,0 0 1,1 1-1,0 0 0,0 1 120,-6 2-23,0 1 0,-1 0 0,1 0-1,0 0 1,0 0 0,0 1 0,0-1 0,0 1-1,0 0 1,1-1 0,-1 2 0,0-1-1,0 0 1,0 0 0,0 1 0,0 0 0,0 0-1,0 0 1,0 0 23,0 1 26,0 0-1,1 0 1,-1 1 0,0-1-1,0 1 1,0 0-1,0 0 1,-1 0 0,1 0-1,-1 1 1,0-1-1,0 0 1,0 1 0,1 3-26,15 38 396,-3 0 1,-1 1-1,6 38-396,14 50 283,-30-120-270,6 20 22,2 0 0,6 9-35,-13-33 3,0 0 0,0-1-1,1 0 1,-1-2-1</inkml:trace>
  <inkml:trace contextRef="#ctx0" brushRef="#br0" timeOffset="1">2243 1395 9254,'2'-2'2,"5"-7"2</inkml:trace>
  <inkml:trace contextRef="#ctx0" brushRef="#br0" timeOffset="-1">2269 1360 9262,'1'-2'0,"16"-23"18</inkml:trace>
  <inkml:trace contextRef="#ctx0" brushRef="#br0" timeOffset="-3">2300 1313 9294,'20'-33'23,"2"-8"5,-1-1 0,7-26-28,-16 36 16,-1 0-1,-2-1 1,-2-1-1,-1 1 1,-1-1-1,-1-21-15,-4 51 10,0 1 0,0 0 0,0 0 0,-1 0 0,1 0 1,-1 0-1,0 0 0,0-1-10,1 4 2,0-1 0,0 1 1,0 0-1,0 0 1,-1-1-1,1 1 0,0 0 1,0 0-1,0 0 1,0-1-1,-1 1 0,1 0 1,0 0-1,0 0 1,0 0-1,-1-1 0,1 1 1,0 0-1,0 0 1,-1 0-1,1 0 0,0 0 1,0 0-1,-1 0 1,1 0-1,0 0 0,0 0 1,-1 0-1,1 0 0,0 0 1,0 0-1,-1 0 1,1 0-1,0 0-2,-13 13 91,5 1-17,0 0-1,2 0 0,-1 1 0,2 0 0,0 0 1,1 1-1,0-1 0,2 1 0,-1 8-73,1-2 36,1 1-1,0-1 1,2 0-1,1 1 1,1-1 0,4 15-36,-3-23-17,0 1 0,1-1 0,1 0 0,0 0 0,1-1 0,0 0 0,-1-4 17</inkml:trace>
  <inkml:trace contextRef="#ctx0" brushRef="#br0" timeOffset="-5">2613 1291 9760,'7'-10'-6,"4"-8"-5,0 0-1,3-12 12,-6 14 3,0 0-1,-2-1 0,0 0 0,-1 0 1,0-1-1,-2 1 0,0-1 0,-1 0 1,-1 0-1,0 0 0,-2 0 0,0 0 1,-1 0-1,0 0 0,-2 1 0,0-1 1,-1 1-1,-1 0 0,0-1-2,4 14-1,0 0 1,0-1-1,0 1 1,-1 0-1,0 0 0,1 1 1,-1-1-1,0 0 1,-1 1-1,1 0 0,-1 0 1,0 0-1,-1-1 1,4 3 2,0 1-1,-1-1 1,1 0-1,-1 1 1,1 0-1,-1-1 1,1 1-1,-1 0 1,1 0-1,-1-1 1,1 1 0,-1 0-1,1 1 1,-1-1-1,1 0 1,-1 0-1,0 1-1,0 0 5,0 0 1,-1 0-1,1 0 0,0 0 1,0 1-1,0-1 0,0 1 0,0 0 1,0-1-1,0 1 0,1 0 0,-1 0 1,0 1-6,-2 3 12,1-1 0,-1 0 0,1 0 0,1 1 1,-1 0-1,1 0 0,0-1 0,0 1 0,1 0 1,0 0-1,0 1 0,0-1 0,1 0 0,0 1-12,0 3 12,1-1 0,1 0 0,-1 0 0,1 0 0,1 1-1,0-2 1,0 1 0,1 0 0,0 1-12,3 2-3,0 1 0,1-1 0,0-1 0,0 1-1,1-1 1,1-1 0,0 0 0,1 0 0,-1-1 0,2 0 0,-1-1 0,7 3 3,-10-7-15,-1 0 1,1-1-1,0 0 0,0-1 1,0 0-1,0 0 0,0 0 1,1-1-1,-1-1 0,1 1 1,-1-1-1,8-1 15,-5-1-15,1 0 0,0-1 0,-1 0-1,1-1 1,-1 0 0,0-1 0,-1 0 0,7-4 15,5-6-10,0 0 0,-1-1 0,-1-1 1,-1-1-1,0-1 0,-1-1 0,12-18 10,-18 23 30,-1-1 0,-1-1 0,0 0-1,0-3-29,-8 15 36,1 0-1,-1 0 1,0-1-1,-1 1 0,1-1 1,-1 1-1,0-1 1,-1 0-1,1 1 0,-1-1 1,0 0-1,-1 0 1,1 1-1,-1-1 0,0 1 1,-1-2-36,2 6 13,0 0 1,0 0 0,0 1-1,-1-1 1,1 0-1,0 1 1,0-1-1,-1 0 1,1 1-1,-1-1 1,1 0-1,0 1 1,-1-1-1,1 1 1,-1-1 0,0 1-1,1-1 1,-1 1-1,1-1 1,-1 1-1,0 0 1,1-1-1,-1 1 1,0 0-1,1-1 1,-1 1-1,0 0 1,1 0 0,-2 0-14,1 0 18,-1 0 1,1 1 0,0-1 0,0 1 0,-1-1 0,1 1 0,0 0 0,0-1 0,0 1 0,0 0 0,-1 0 0,1 0 0,0 0-1,1 0 1,-2 0-19,-3 5 40,0 1 0,1-1-1,-1 1 1,1 0 0,-1 4-40,-3 7 5,2 0 0,0 0 0,1 1 0,1 0 0,1 0-1,0 0 1,2 0 0,0 1 0,1-1 0,1 0 0,1 0 0,1 0 0,0 0 0,1 0 0,1 0 0,1-1 0,1 0 0,0 0 0,2 0 0,0-1 0,10 15-5,-13-24-1,0-1 1,0 1 0,0-1-1,1-1 1,0 1-1,0-1 1,1 0-1,4 2 1,-7-5 0,0 0-1,0-1 1,1 0-1,-1 0 1,1 0 0,-1-1-1,1 1 1,-1-2-1,1 1 1,0 0-1,-1-1 1,1 0-1,0 0 1,0-1-1,0 0 1,7-2-14,-1 0 1,0-1-1,0 0 0,0-1 0,0-1 0,-1 1 1,0-2-1,0 0 0,-1 0 0,1-1 0,-2 0 1,1-1-1,-1 0 0,-1 0 0,1-1 1,-1 0-1,1-4 14,5-7-48,0-1 1,-2-1-1,0-1 1,-1 1-1,-2-2 0,0 1 1,-2-1-1,0-1 48,-3 10-76,-1 0 1,0 0-1,-1 0 0,-1 0 0,0 0 0,-1 0 0,-1 0 1,0-1 75,-3 4-25,-1 13 47,3 2-14,1-1 0,1 1 1,-1-1-1,0 1 0,0-1 0,1 1 1,-1 0-1,0-1 0,1 1 0,0 0 1,-1 1-9,-2 19 71,1 0 1,1 0 0,1-1 0,0 1 0,2 0-1,1 0 1,0-1 0,2 2-72,-1-7 13,0 0 1,2-1-1,0 1 0,0-1 0,2 0 0,0-1 1,0 1-1,1-2 0,1 1 0,10 10-13,-15-20 3,-1 1-1,0-1 0,1 0 1,0 0-1,0 0 0,0-1 1,0 0-1,1 0 0,-1 0 0,1-1 1,0 0-1,0 0 0,-1 0 1,1-1-1,1 0 0,-1 0 1,0 0-1,0-1 0,0 0 1,1 0-3,3-1-2,0-1 1,0 0-1,0-1 1,0 0-1,-1-1 1,1 0 0,-1 0-1,0-1 1,0 0-1,0-1 1,7-6 1,20-18-40,0-1 1,-3-2-1,0-1 0,-2-2 0,22-35 40,-41 54-25,0-2 0,-1 1 0,-1-2-1,-1 1 1,-1-1 0,2-9 25,-7 19-30,0-1 0,-1 1 0,0-1 0,-1 1 0,0-1 0,-1 1 0,0-1 0,-1 0 0,0 1 0,0-1 0,-1 1 0,-1 0 0,-2-9 30,0 6-46,0 1 0,-1 0 0,-4-7 46,9 17 2,0-1 1,-1 1-1,1 0 0,0 0 0,-1 0 0,1 0 1,-1 1-1,0-1 0,0 0 0,1 1 1,-1-1-1,0 1 0,0 0 0,0-1 0,-1 1 1,1 0-1,0 0 0,0 1 0,-1-1 1,1 0-1,0 1 0,-1-1 0,-1 1-2,3 0 4,-1 1 1,1-1-1,0 1 0,-1-1 0,1 1 1,0 0-1,0-1 0,-1 1 0,1 0 1,0 0-1,0 0 0,0 0 0,0 0 0,0 0 1,0 0-1,1 1 0,-1-1 0,0 0 1,1 0-1,-1 1 0,0-1 0,1 0 1,-1 1-1,1-1 0,0 0 0,0 1 1,-1-1-1,1 1 0,0 0-4,-1 5 6,1-1 0,-1 1 0,1-1 0,1 1 1,0 5-7,0-8 0,-1-1 1,1 0-1,0 0 1,0 0-1,1 0 1,-1 0-1,1 0 0,-1 0 1,1 0-1,0-1 1,0 1-1,0-1 1,0 1-1,1-1 1,-1 0-1,1 1 1,-1-2-1,1 1 1,0 0-1,0 0 1,-1-1-1,1 1 1,1-1-1,-1 0 1,0 0-1,0 0 1,3 0-1,4 1 1,0-1-1,1 0 1,-1 0 0,0-1-1,1-1 1,-1 0 0,0 0-1,6-2 0,0-1 1,0-1 0,0 0 0,0-1 0,-1-1 0,0 0 0,0-1 0,-1-1 0,0 0 0,0-1 0,-1 0 0,-1-1 0,1-1 0,-2 0 0,0 0-1,0-1 1,-1-1 0,-1 0 0,0 0 0,-1-1 0,-1 0 0,3-6-1,-2 0 2,0-1-1,-1 0 0,-1 0 1,-1 0-1,-1-1 0,-1 0 1,-1 0-1,-2 1 0,0-1 1,-1 0-1,-1 0 0,-1 0 1,-1 0-1,-1 1 0,-4-11-1,8 30 1,-7-20 4,0 1 0,-9-15-5,15 32 9,0 0 0,-1 1 0,0-1 0,0 1 0,0 0 0,0 0 0,-1 0 0,1 1 0,-1-1 0,0 1 1,0 0-1,0 0 0,-1 0 0,1 1 0,-2-1-9,4 2 9,-1 0-1,1 1 1,0 0 0,0 0 0,-1 0 0,1 0-1,0 0 1,-1 0 0,1 0 0,0 1-1,-1-1 1,1 1 0,0-1 0,0 1 0,0 0-1,0 0 1,0 0 0,0 0 0,0 1 0,0-1-1,0 1 1,0-1 0,0 1 0,1-1-1,-1 1 1,1 0 0,-2 1-9,-4 6 34,0 1 0,1-1 1,0 1-1,1 0 0,-2 4-34,-9 24 45,2 1 0,2 1 0,1-1 0,2 2 0,2-1 0,2 1 0,1 0 0,3 1 1,1-1-1,2 0 0,1 0 0,3 0 0,1 0 0,11 35-45,12 13 0,3 0 1,16 24-1,-46-106-6,1 0 0,0 0 0,0-1 0,0 1 0,1-1 0,0 1 6,-3-5-2,-1-1 0,1 1 0,-1-1-1,1 0 1,0 0 0,0 1 0,0-1-1,-1 0 1,1-1 0,0 1-1,0 0 1,0 0 0,1-1 0,-1 1-1,0-1 1,0 0 0,0 0-1,0 0 1,0 0 0,0 0 0,0 0-1,1 0 1,1-1 2,2-1-5,0-1 0,1 1 1,-1-1-1,0 0 0,-1-1 0,1 1 0,-1-1 0,1 0 0,-1-1 1,0 1-1,0-1 0,-1 0 0,2-2 5,12-16-44,-1-1 0,6-11 44,-19 29-5,8-13-35,-1-2 0,0 1 0,3-14 40,-10 26-9,-1 0-1,-1 0 0,0-1 0,0 1 1,0-1-1,-1 0 0,0 0 0,-1 1 0,0-1 1,-1-6 9,1 14 2,0 0-1,0 1 1,0-1 0,-1 1 0,1-1 0,0 0 0,0 1-1,0-1 1,-1 0 0,1 1 0,0-1 0,-1 1-1,1-1 1,-1 1 0,1-1 0,0 1 0,-1-1 0,1 1-1,-1-1 1,1 1 0,-1 0 0,0-1 0,1 1 0,-1 0-1,1-1 1,-1 1 0,0 0 0,1 0 0,-1 0 0,1-1-1,-1 1 1,0 0 0,1 0 0,-1 0 0,0 0 0,1 0-1,-1 0 1,0 0 0,1 0 0,-1 1 0,0-1 0,1 0-1,-1 0 1,0 0 0,1 1 0,-1-1 0,1 0 0,-1 1-1,1-1 1,-1 1 0,0-1-2,-2 2 19,-1 1 0,1-1 0,0 0 0,-1 1 0,1 0 0,0 0 0,-2 3-19,2-2 9,0 1-1,0 0 1,0 0-1,1 0 1,-1 0-1,1 0 1,1 0-1,-1 1 0,1-1 1,0 1-1,0-1 1,0 1-1,1-1 1,0 1-1,0-1 1,1 1-1,-1 0 0,1-1 1,0 1-1,1-1 1,-1 0-1,1 1 1,0-1-1,0 0 1,1 0-1,0 0 0,0 0-8,3 5-7,1 0 0,0-1 0,1 0 0,0 0-1,0-1 1,1 0 0,0-1 0,1 0-1,-1 0 1,1-1 0,1 0 0,9 4 7,2-2-67,0 0 0,0-2 0,1-1 0,0 0 0,0-2 0,0-1 0,0 0 0,0-2 1,8-1 66,2-1-89,0-2 1,0-1 0,0-2 0,-1-1 0,0-1 0,9-6 88,-9 1-24,-1-1 0,-1-2 0,0-1 0,-1-1 0,-1-1 0,0-2 0,-2-1 0,-1-1 0,-1-1 0,9-12 24,-25 27 84,-1 0-1,0 0 1,0 0 0,4-11-84,-10 19 14,0 1 0,0-1 0,-1 0 0,1 1 0,-1-1 0,1 0 0,-1 0 0,0 1 0,0-1 0,0 0 0,0 0 0,0 0 0,0 1 0,0-1 0,-1 0 0,1-1-14,-1 2 5,0 0 0,1 0 1,-1 0-1,0 0 0,0 0 0,0 0 0,0 0 0,0 0 0,0 0 1,0 1-1,0-1 0,-1 0 0,1 1 0,0-1 0,0 1 1,-1-1-1,1 1 0,0 0 0,-1-1 0,1 1 0,0 0 1,-1 0-1,1 0 0,0 0 0,-1 0-5,-10 0-4,0 1 1,0 0-1,0 0 0,0 1 1,0 1-1,0 0 0,1 0 1,-3 2 3,-23 10 22,-32 18-22,55-26 31,0 1-1,1 0 1,0 1-1,1 0 1,0 1 0,1 0-1,0 1 1,0 1-31,7-8 6,1 0 0,0 0 0,0 0 1,0 0-1,1 0 0,-1 1 0,1 0 1,0-1-1,0 1 0,1 0 0,0 0 1,-1 0-1,2 0 0,-1 0 0,1 0 1,-1 0-1,1 0 0,0 0 0,1 0 1,0 0-1,-1 0 0,2 0 0,-1 0 1,0 0-1,1 0 0,1 2-6,1 1 1,0-1 1,1 1-1,-1-1 0,2 0 1,-1 0-1,1-1 0,0 0 1,0 0-1,0 0 0,1-1 0,0 1 1,0-2-2,-2 0-2,1-1-1,-1-1 1,1 1 0,-1-1 0,1 0 0,0 0 0,0-1 0,0 0 0,0 0-1,0 0 1,0-1 0,0 1 0,0-2 0,0 1 0,0-1 0,0 1 0,0-2-1,1 1 3,5-3-8,1-1 0,-1 0 0,0-1-1,-1 0 1,0-1 0,0 0-1,0-1 1,0-1 8,13-11-22,-1-1 0,18-22 22,-27 27 2,-2 0 1,1-1-1,-2 0 1,0-1-1,-2 0 1,0-1-1,0 0 1,-2 0-1,-1-1 1,4-16-3,-5 8 7,-1 0-1,-1-1 1,-1 1 0,-2-1-1,-1 1 1,-1-1 0,-4-15-7,-3-12 17,-4 1 0,-15-44-17,17 66 17,-1 1 0,-2 0 0,-1 2 1,-2-1-1,-4-3-17,19 31 7,0 0 1,1 1 0,-1-1 0,-1 1-1,1 0 1,0 0 0,-1 0-1,1 0 1,-1 0 0,-1-1-8,3 3 7,0-1 0,0 1 0,0 0 0,0-1 1,0 1-1,-1 0 0,1-1 0,0 1 0,0 0 0,0 0 1,0 0-1,0 0 0,0 0 0,-1 1 0,1-1 0,0 0 1,0 0-1,0 1 0,-1-1-7,0 2 8,-1 0 1,1 0-1,0 0 0,0 0 0,0 0 1,0 0-1,0 1 0,0-1 1,1 0-1,-1 1 0,1 0 1,0-1-1,-1 1 0,1 0 1,0 0-1,1-1 0,-1 1 0,0 3-8,-2 12 0,1 1 1,1-1-1,0 1 0,2-1 0,0 1 0,1-1 0,0 1 0,2 1 0,11 46 8,14 36-8,-28-99 2,38 118 181,13 19-183,-29-86 13,3 0-1,1-3 0,26 36-12,-48-80-33,0 0-1,0 0 1,1-1 0,0 0-1,0 0 1,7 5 33,-10-9-18,0 0 0,0 0 0,1 0 0,-1 0 0,1-1 0,-1 0 0,1 1 0,-1-1 0,1-1 0,0 1 0,0 0 0,-1-1 0,1 0 0,0 0 0,0 0 0,2-1 18,9-2-83,0 0-1,0-1 1,-1-1-1,0-1 1,0 0 0,0 0-1,-1-2 1,0 1-1,1-3 84,18-12-438,-2-1 0,0-2-1,-1-1 439,-5 3-103,-1-2-1,-1 0 0,-1-1 0,-1-1 0,-2-1 1,12-24 103,-18 30 820,-12 22-805,0-1 0,0 1 1,0 0-1,0 0 0,0 0 1,0 0-1,0-1 0,0 1 0,0 0 1,0 0-1,0 0 0,0 0 1,0 0-1,1-1 0,-1 1 1,0 0-1,0 0 0,0 0 1,0 0-1,0 0 0,0 0 1,0 0-1,1 0 0,-1-1 0,0 1 1,0 0-1,0 0 0,0 0 1,0 0-1,1 0 0,-1 0 1,0 0-1,0 0 0,0 0 1,0 0-1,1 0 0,-1 0 0,0 0 1,0 0-1,0 0 0,0 0 1,1 0-1,-1 0 0,0 0 1,0 0-1,0 0 0,0 0 1,0 0-1,1 1 0,-1-1 1,0 0-17,2 8 362,-2-1-267,-1 1-1,0 0 1,0-1-1,-1 0 1,0 1 0,0-1-1,0 0 1,-4 6-94,-4 9 186,-1 0 0,-4 3-186,6-9 28,-1-1 0,0-1 0,-1 0 0,-4 3-28,12-14 6,1 0 0,-1 0 0,0 0 0,-1-1 0,1 1 0,0-1 0,-1 0 0,1 0 0,-1 0 0,0 0 0,1 0 0,-1-1 0,0 0 0,0 0 0,0 0 0,0 0 0,0-1 0,0 0 0,0 1 0,0-1 0,-2-1-6,4 1 10,0-1-1,-1 1 1,1-1-1,0 0 1,0 0-1,0 0 1,0 0-1,0-1 1,0 1-1,0 0 1,0-1-1,0 1 1,1-1-1,-1 0 1,1 1-1,-1-1 1,1 0-1,0 0 1,-1 0-1,1 0 1,0 0-1,0-1 1,0 1-1,1 0 1,-1 0 0,1 0-1,-1-1 1,1 1-1,0 0 1,-1-1-1,1 1-9,0-10 6,0 1 1,0-1-1,1 1 1,1 0-1,1-9-6,7-16-119,1 0-1,1 0 1,2 1 0,17-30 119,-14 28-130,-11 25 84,11-25-212,1 1 1,16-22 257,-31 54-13,-1 0 1,1 0-1,0 1 1,1-1-1,-1 1 1,1 0 0,-1-1-1,1 2 1,0-1-1,4-2 13,-7 5 0,0-1 1,1 1-1,-1-1 0,1 1 0,-1 0 0,1 0 0,-1-1 0,1 1 0,-1 0 1,1 0-1,-1 1 0,0-1 0,1 0 0,-1 0 0,1 1 0,-1-1 1,1 1-1,-1-1 0,0 1 0,1 0 0,-1-1 0,0 1 0,0 0 1,1 0-1,-1 0 0,0 0 0,0 0 0,0 0 0,0 0 0,0 0 1,0 0-1,0 1 0,8 12 10,-1 0 0,0 1 1,-1 0-1,0 0 0,-2 0 1,1 1-1,-2 0 0,1 5-10,7 22 6,19 66 45,-5 2 1,-5 0-1,-1 37-51,-14-95 14,4 35 6,-3 0 1,-6 81-21,-1-163 21,0 0 0,-1 0 0,0 0 0,0 0 0,-1 0 0,1 0 0,-1 0 0,-1-1 0,1 1 0,-1-1 0,0 1 0,0-1 0,0 0 0,-1 0 0,0-1 0,0 1 0,0-1 0,-1 0 0,1 0-1,-1 0 1,0 0 0,0-1 0,0 0 0,-1 0 0,1 0 0,-1-1 0,1 0 0,-1 0 0,-4 1-21,-9 3 57,-1-1 0,0-1 0,0-1 0,-1 0 0,1-2-1,0 0 1,-2-1-57,14-1 4,1 0 0,-1 0-1,1 0 1,0-1 0,-1 0-1,1-1 1,0 0 0,0 0-1,-4-3-3,6 4 5,1-1-1,0-1 1,0 1-1,0 0 1,0-1-1,1 0 0,0 0 1,-1 0-1,1 0 1,1-1-1,-1 1 1,1-1-1,-1 0 1,0-4-5,-1-3-2,1 1-1,1-1 1,0 0 0,1 0 0,0 0 0,0 0 0,2 0 0,0-11 2,5-16-49,1 0 0,2-4 49,-3 18-21,1 0 0,1 1 1,1 0-1,2 1 0,0-1 21,-5 13-5,0 1 1,0 0-1,1 1 0,0-1 0,1 1 0,0 1 1,0-1-1,1 1 0,0 1 0,0 0 0,1 0 1,2 0 4,15-7-21,1 1 1,0 2-1,1 1 1,23-4 20,123-21-181,-120 27 117,-1-3 0,-1-2 0,0-2 0,13-8 64,-55 19-19,0-1-1,-1 0 1,1-1 0,-1-1 0,0 1 0,-1-2-1,0 1 1,0-1 0,7-8 19,-13 12-2,0 0-1,-1 1 0,1-1 1,-1 0-1,0-1 1,0 1-1,0 0 1,-1 0-1,1-1 1,-1 1-1,0-1 1,0 1-1,-1-1 1,0 0-1,1 1 1,-1-1-1,-1 1 1,1-1-1,-1 0 0,0 1 1,0-1-1,0 1 1,0 0-1,-1-1 1,-1-3 2,-1 0 8,0 1 1,-1-1-1,1 1 1,-1 0-1,-1 0 0,1 0 1,-1 1-1,0-1 1,-1 2-1,1-1 1,-1 1-1,0 0 1,-1 0-1,1 1 0,-1 0 1,-5-2-9,6 3 14,1 1 0,-1 0 0,0 0 0,0 1 1,1 0-1,-1 0 0,0 1 0,0 0 0,0 0 0,0 0 0,0 1 1,0 0-1,0 1 0,0-1 0,1 1 0,-1 1 0,1-1 0,-1 1 1,1 0-1,0 0 0,0 1-14,-5 4 22,0 0 0,1 1 0,0 0 0,0 0 0,1 1 0,1 1 0,-1-1 1,2 1-1,-1 1 0,-3 7-22,8-12-1,0 1 0,0-1 0,0 0 0,1 1 0,0-1 0,1 1 0,-1 0 1,2-1-1,-1 2 1,1-4-13,0 0 1,1-1 0,-1 1-1,1 0 1,0 0 0,0 0-1,1 0 1,-1-1 0,1 1-1,0 0 1,1-1 0,-1 0-1,1 1 1,1 1 12,0-1-62,1 0 0,0 0 0,1 0 0,-1 0 0,1-1 0,0 0 0,0 0 0,0 0 0,1-1 62,16 8-362,0-1-1,3 0 363,72 21-467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0.0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0 813 3649,'19'32'1291,"-18"-32"-1258,0 1 0,0-1 0,-1 0 0,1 0 0,0 0 0,0 0 0,0 0 0,0 0 0,-1 0-1,1 0 1,0 0 0,0-1 0,0 1 0,-1 0 0,1 0 0,0-1 0,0 1 0,-1 0 0,1-1 0,0 1 0,0-1 0,-1 1 0,1-1 0,-1 0 0,1 1 0,0-1 0,-1 0-33,19-16 47,-12 9-41,0-2 0,-1 1-1,0-1 1,0 0-1,-1 0 1,-1 0 0,3-9-6,5-18 18,3-23-18,-12 47 4,13-57 6,-3 0 1,-4-1 0,-3-1-1,-2 1 1,-4-1 0,-4-11-11,4 73 26,-1 0 1,-1 0-1,0-1 1,0 1-1,0 0 1,-2 1-1,1-1 1,-1 0-1,0 1 1,-1 0-27,-3 1 176,3 13-45,3 15-106,1 19-26,1-19 2,0 1 0,1 0 0,1-1 0,1 1 0,5 18-1,15 52-5,26 134-18,-46-205 21,3 16-5,10 32 7,-14-59-3,1 0 0,0 0 0,1-1 0,0 1 0,1-1 0,-1 1 0,1-1 0,1-1 0,5 6 3,-7-9-1,0 0 1,1 0-1,-1-1 0,1 0 1,0 0-1,0 0 0,1 0 1,-1-1-1,0 0 0,1 0 1,-1-1-1,1 1 0,0-1 1,-1-1-1,1 1 1,0-1-1,0 0 0,0 0 1,-1 0-1,1-1 0,0 0 1,3-1 0,4-1 5,0-1 1,-1 0 0,0 0 0,1-2-1,-2 0 1,1 0 0,-1-1 0,0 0-1,5-4-5,17-17 19,0-2-1,-2-1 1,1-4-19,82-103 17,-98 117-10,0 3-28,-2-1-1,0-1 1,-1 0-1,-1-1 0,6-14 22,-18 34-3,1 0-1,0 0 0,-1 0 0,1 0 0,-1-1 1,0 1-1,1 0 0,-1 0 0,0 0 1,0-1-1,1 1 0,-1 0 0,0 0 0,0 0 1,0-1-1,-1 1 0,1 0 0,0 0 1,0 0-1,-1-1 0,1 1 0,0 0 0,-1 0 1,1 0-1,-1 0 0,0 0 0,1 0 1,-1 0-1,0 0 0,0 0 0,0 0 0,1 0 1,-1 1-1,0-1 0,0 0 0,0 0 0,0 1 1,0-1 3,-2 0-5,0 1 1,0-1 0,0 0-1,0 1 1,1 0-1,-1 0 1,0 0 0,0 0-1,0 0 1,0 0 0,0 1-1,0-1 1,1 1-1,-1 0 1,-1 0 4,-11 6-4,0-1 0,1 2 0,0 0 1,1 1-1,0 0 0,0 1 0,-5 6 4,-2 3 46,0 0-1,2 2 0,0 0 1,1 2-46,10-14 15,1 1 1,0-1-1,0 1 1,1 0-1,0 1 1,1-1-1,0 1 1,1 0-1,0 0 1,1 0 0,0 0-1,1 1 1,0-1-1,0 10-15,1-20 2,0 1-1,1 0 0,-1-1 1,0 1-1,0 0 1,1-1-1,-1 1 1,1 0-1,-1-1 0,1 1 1,0-1-1,-1 1 1,1-1-1,0 0 1,0 1-1,0-1 0,0 0 1,0 1-1,0-1 1,1 0-1,-1 0 1,0 0-1,1 0-1,1 0 2,-1 0 0,1 0 0,0 0 0,-1 0 0,1 0 0,0-1 0,0 0 0,0 1 0,0-1 1,-1 0-1,1 0 0,0-1 0,0 1-2,7-2 8,0 0 1,0 0-1,0-1 0,-1-1 1,1 1-1,-1-1 1,7-5-9,-4 2-42,0-2 0,0 1 1,-1-1-1,0-1 0,-1 0 1,0 0-1,-1-1 0,0-1 1,0 1-1,-1-1 0,-1-1 1,0 0-1,-1 0 0,0 0 1,-1 0-1,0-1 0,-1 0 1,-1 0-1,0 0 0,-1-1 42,-2 11-30,0 0 0,0 0-1,0 0 1,0 0 0,-1 0-1,-1-3 31,2 6-1,0 1-1,0-1 0,0 1 0,0-1 0,0 1 0,-1 0 1,1-1-1,0 1 0,0-1 0,-1 1 0,1 0 0,0-1 1,-1 1-1,1 0 0,0-1 0,-1 1 0,1 0 0,0 0 1,-1-1-1,1 1 0,-1 0 0,1 0 0,-1-1 2,0 1 1,1 1 1,-1-1-1,0 0 0,1 0 0,-1 0 0,0 0 1,0 1-1,1-1 0,-1 0 0,0 1 0,1-1 1,-1 1-1,1-1 0,-1 0 0,1 1 0,-1-1 1,1 1-1,-1 0 0,1-1 0,-1 1-1,-4 6 12,0-1 0,1 1 0,-1 1-1,2-1 1,-1 0 0,1 1 0,0 0 0,1 0-1,-1 0 1,2 0 0,-2 4-12,1 7 14,0-1 0,1 0 1,0 0-1,3 12-14,-2-22 2,1-1 0,0 1 0,1-1 0,0 0 0,0 0 0,0 1 0,1-2-1,0 1 1,0 0 0,1 0 0,0-1 0,0 0 0,0 0 0,4 3-2,-4-5 3,0 0 0,0-1-1,0 0 1,1 1 0,-1-2-1,1 1 1,0 0 0,0-1 0,0 0-1,0 0 1,0-1 0,0 1-1,1-1 1,-1 0 0,0-1-1,1 1 1,-1-1 0,1 0 0,-1 0-1,3-1-2,8-2 11,0 0 1,0-1-1,0 0 0,-1-2 0,1 0 0,-1 0 1,-1-2-1,1 1 0,-2-2 0,12-8-11,-13 9 11,-2-1 0,1 0-1,-1 0 1,0-1 0,-1-1 0,0 1 0,-1-2-1,0 1 1,-1-1 0,0 0 0,-1 0 0,5-13-11,-10 21 15,0 0 0,0 0 0,0 0 1,0-1-1,0 1 0,-1 0 0,0 0 0,0 0 1,0 0-1,0-1 0,-1 1 0,0 0 0,0 0 1,0 0-1,0 0 0,0 0 0,-1 0 0,0 0 1,0 1-1,0-1 0,0 1 0,0-1 0,-1 1 1,0 0-1,0 0 0,0 0 0,0 0 0,0 0 1,0 1-1,-3-3-15,1 3 50,0-1 1,0 0-1,0 1 1,-1 0-1,1 0 1,-1 1-1,1 0 1,-1 0-1,1 0 1,-1 0-1,1 1 1,-1 0-1,0 0 1,1 0-1,-1 1 1,0 0-1,1 0 1,-1 1-1,1-1 1,0 1-1,-1 0 1,1 1-51,-4 3 78,11-1-27,15-1 2,37-8 7,0-2 0,-1-2 1,46-14-61,-63 14 10,13-4-1,-27 6-6,0 1 0,1 0-1,-1 2 1,1 0 0,0 2-1,1 1-2,-23 0-3,1 0 0,-1 0 0,0 0 0,1 0 0,-1 0 0,0 1 0,0-1 0,1 1-1,-1-1 1,0 1 0,0-1 0,0 1 0,1 0 0,-1-1 0,0 1 0,0 0 0,0 0 0,0 0-1,0 0 1,-1 0 0,1 0 0,0 0 0,0 1 3,0 0-6,0 0 1,0 0-1,-1 0 0,1 1 1,-1-1-1,0 0 1,1 1-1,-1-1 0,0 1 1,0-1-1,-1 0 0,1 2 6,-3 9-12,0 0 0,-1-1-1,0 0 1,-4 9 12,4-11 15,0-2-10,2 0 1,-1 1-1,1-1 0,0 1 0,1-1 1,0 1-1,0 0-5,1-8 1,0 1-1,0 0 1,0 0-1,0-1 1,0 1 0,0 0-1,1-1 1,-1 1-1,1-1 1,-1 1 0,1 0-1,-1-1 1,1 1-1,0-1 1,0 1 0,0-1-1,0 0 1,0 1-1,0-1 1,0 0-1,1 0 1,-1 0 0,0 0-1,1 0 1,-1 0-1,0 0 1,1 0 0,-1 0-1,1-1 1,0 1-1,-1-1 1,1 1 0,-1-1-1,1 1 1,0-1-1,0 0 1,-1 0-1,1 0 1,1 0-1,7 0-17,1-1 0,-1 0 0,0-1 0,0 0 0,0 0 0,9-4 17,61-26-270,-58 22 165,361-131-1713,-315 118 1766,-52 18 75,-12 3 1,0 0 1,0 1-1,0 0 0,0-1 0,0 1 0,1 1 1,-1-1-1,0 1 0,1-1 0,-1 1 0,3 1-24,-7-1 11,1 0 0,-1 0-1,0 0 1,1 0 0,-1 0-1,0 1 1,1-1 0,-1 0-1,0 0 1,1 0 0,-1 1-1,0-1 1,1 0 0,-1 0-1,0 1 1,0-1 0,1 0 0,-1 1-1,0-1 1,0 0 0,0 1-1,1-1 1,-1 0 0,0 1-1,0-1 1,0 0 0,0 1-1,0-1 1,0 0 0,0 1-1,0-1 1,0 1 0,0-1-1,0 0 1,0 1 0,0-1-11,-5 14 241,1-7-143,-1 1 1,0-1-1,-1 1 0,0-2 1,0 1-1,-1-1 1,1 0-1,-1 0 1,-1 0-1,0-1-98,-15 10 175,0-1 1,-22 8-176,39-19 28,0 0 1,0-1 0,0 0-1,-1 0 1,1 0-1,-1-1 1,1 0 0,-1 0-1,1-1 1,-1 1-1,0-2 1,-4 1-29,8-1 15,0 0 0,0 0 0,0 0 1,0 0-1,0 0 0,0-1 0,0 1 0,0-1 0,1 0 0,-1 0 1,1 0-1,-1 0 0,1 0 0,0 0 0,0-1 0,0 1 0,0-1 1,0 1-1,0-1 0,1 0 0,-1 0 0,1 0 0,0 0 0,0 0 1,0 0-1,0 0 0,0-2-15,-1-5 10,1 0 0,0 0 0,0-1 0,1 1 1,0 0-1,1 0 0,2-8-10,-3 11 2,2 1-1,-1 0 1,1-1 0,0 1 0,0 0-1,1 0 1,-1 0 0,1 1 0,1-1-1,-1 1 1,1-1 0,3-2-2,-4 6-1,0 0 0,0 0 0,0 0 0,0 0 0,1 0 0,-1 1 0,1-1 0,-1 1 0,1 0 0,0 0 0,-1 1 0,1-1 0,0 1 0,0 0 0,-1 0 0,1 0 1,0 0-1,0 1 0,3 0 1,4 1-5,1 1 0,-1 0 1,0 0-1,0 1 1,7 4 4,-6-2-6,-1 1 0,1 1 0,-1 0 1,-1 1-1,0 0 0,0 0 1,0 1-1,-2 1 0,1-1 1,-1 1-1,-1 1 0,0-1 0,0 1 1,-1 1-1,-1-1 0,2 7 6,6 18-5,-2 1 0,-2 0 0,-1 1-1,-2-1 1,-2 6 5,-1-8 0,-1-1 1,-2 1-1,-1-1 0,-2 1 0,1-20 2,0-1 0,-2 1 0,1-1 1,-2 1-1,0-1 0,-1-1 0,0 1 0,-1-1 1,-1 0-1,-2 3-2,4-11 3,1 0 0,-1 0 0,-1 0 0,1-1 0,-1 0 0,0 0 0,0 0 0,0-1 0,-1 0 0,1-1 0,-1 1 0,0-2 0,0 1 0,0-1 0,-1 0 0,1-1 0,0 0 0,-1 0-1,-3-1-2,5 1 4,-1-1-1,0 0 0,1-1 1,-1 1-1,1-1 0,-1-1 0,1 0 1,-1 0-1,1 0 0,0-1 0,0 0 1,0 0-1,1-1 0,-1 0 1,1 0-1,0-1 0,0 1 0,0-1 1,0-1-1,1 1 0,-3-5-3,5 7 1,1 0 0,0-1 0,0 1 0,0-1 0,1 1 0,-1-1 0,1 1 0,0-1 0,0 0 1,0 0-1,0 0 0,1 0 0,0 0 0,0 0 0,0 1 0,0-1 0,0 0 0,1-2-1,0 1 0,1 0 1,0 0-1,0 1 0,0-1 1,1 0-1,0 1 1,0-1-1,0 1 0,0 0 1,0 0-1,1 0 1,2-1-1,12-10 0,1 0 0,1 2 0,0 0 0,1 2 0,13-6 0,-18 9 2,49-27-56,0-4 0,51-40 54,-75 47-37,-2-1 0,-1-2 0,-1-2 0,17-24 37,-43 48-12,-1-1 1,-1 0-1,0-1 1,-1 1-1,0-2 1,0-3 11,-6 14-5,0 0-1,-1-1 1,1 1-1,-1 0 1,-1-1-1,1 1 1,-1 0 0,0-1-1,0 1 1,-1-1 5,1 3-3,-1 0 1,1-1-1,-1 1 0,0 1 1,-1-1-1,1 0 1,0 0-1,-1 0 0,1 1 1,-1-1-1,0 0 1,0 1-1,0 0 1,0-1-1,-1 1 0,1 0 1,-3-1 2,3 1 4,-1 0 0,1 0 0,-1 1 1,1-1-1,-1 1 0,0-1 0,0 1 1,0 0-1,1 1 0,-1-1 0,0 0 0,0 1 1,0-1-1,0 1 0,0 0 0,0 0 0,0 0 1,0 1-1,0-1 0,0 1 0,0-1 1,0 1-1,0 0 0,0 0 0,0 0 0,1 1 1,-1-1-1,1 1 0,-1-1 0,1 1 1,-3 1-5,2 1 6,-1 0 0,1-1 1,0 1-1,0 1 1,0-1-1,0 0 1,1 1-1,-1-1 1,1 1-1,0-1 1,1 1-1,-1 0 0,1 0 1,0 0-1,0 0 1,1 0-1,-1 0 1,1 0-1,0 1-6,2 7-58,0-1-1,0 0 1,2 0-1,-1 0 1,1-1-1,1 1 1,0-1 0,0 0-1,2 0 1,-1 0-1,1-1 1,4 4 58,8 10-270,1-1 1,1-1 0,1-1-1,17 12 270,59 38-555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1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165 283 3153,'-59'-39'1408,"-16"-15"-1408,72 52 85,0-1 0,0 1 0,1-1 1,-1 0-1,1 0 0,-1 0 0,1-1 0,0 1 0,0-1 1,-1-2-86,2 4 43,1 1 1,0-1 0,-1 0 0,1 1 0,0-1-1,0 1 1,0-1 0,0 0 0,0 1 0,0-1-1,0 0 1,0 1 0,1-1 0,-1 1-1,1-1 1,-1 1 0,1-1-44,0-1 42,1 1-1,0 0 1,-1-1-1,1 1 1,0 0 0,0 0-1,0 0 1,1 1-1,-1-1 1,0 0-1,0 1 1,1 0 0,-1-1-1,1 1 1,0 0-1,-1 0 1,1 0-1,1 0-41,8-1-9,0 0 0,-1 0 0,1 1 0,0 0 0,0 1 0,0 0 0,11 3 9,-17-2-9,1 0 0,-1 1 0,0 0 0,0 0 0,0 1 0,0 0 1,0 0-1,-1 0 0,1 0 0,-1 1 0,0 0 0,0 0 0,0 1 0,-1-1 0,3 5 9,2 2-6,-1 1 0,-1 0 1,0 1-1,-1-1 0,0 1 0,-1 1 0,0-1 0,-1 1 0,-1 0 1,0 0-1,0 2 6,0 7-12,-2 0-1,0 0 1,-1 1 0,-1-1 0,-1 0 0,-3 11 12,3-22-17,-1-1 0,0 1 0,-1-1 0,-1 0 0,-5 11 17,9-19 2,0-1 1,0 1-1,-1 0 0,1-1 1,-1 1-1,0-1 1,0 0-1,0 1 0,0-1 1,0 0-1,-1 0 0,1-1 1,0 1-1,-1 0 0,0-1 1,1 1-1,-1-1 1,0 0-1,0 0 0,1 0 1,-1 0-1,0-1 0,0 1 1,-3-1-3,4 0 26,0 0 0,0 0 0,0 0 0,0-1 1,0 1-1,1-1 0,-1 0 0,0 1 0,0-1 1,0 0-1,1 0 0,-1 0 0,1 0 0,-1 0 1,1-1-1,-1 1 0,1 0 0,-2-2-26,1 0 40,0 0-1,0-1 1,0 1 0,1 0-1,-1-1 1,1 1-1,0-1 1,0 0 0,-1-2-40,0-7 90,1 0 1,0 1-1,1-1 1,0 0-1,3-11-90,1-6 32,2 1-1,1 0 1,1 0 0,2 0-1,1 1 1,7-12-32,-7 17-29,2 0-1,0 0 1,2 2-1,0 0 1,1 1-1,1 0 1,16-13 29,-26 27-22,0-1 0,1 2 0,0-1 0,0 1 0,0 0 0,1 1 0,0 0 0,8-3 22,-13 6-9,1 0-1,0 0 0,-1 0 0,1 0 0,0 1 1,0 0-1,0 0 0,-1 0 0,1 1 0,0-1 1,0 1-1,-1 0 0,1 1 0,-1-1 0,1 1 1,-1 0-1,1 0 0,3 2 10,-3 0-7,1 0 1,0 1 0,-1-1-1,0 1 1,0 0-1,-1 0 1,1 1-1,-1-1 1,0 1-1,0 0 1,1 4 6,0 1-1,0 0-1,-1 0 1,-1 0 0,1 1-1,-2 0 1,2 8 1,-2 2-2,-1 1 0,0 0 0,-2 0 0,-1 0 1,0-1-1,-2 1 0,-1 0 2,1-5-14,-1 0 0,-1 0 1,-7 12 13,13-29 3,0 0 1,-1 0-1,1 0 0,-1 0 1,1 0-1,-1 0 1,0 0-1,1 0 1,-1-1-1,0 1 1,0 0-1,1 0 1,-1-1-1,0 1 1,0 0-1,0-1 1,0 1-4,-1-5 111,8-7 13,42-57-255,50-53 131,-37 48-369,19-20-179,-78 91 535,19-18-113,-11 19 81,-10 1 44,1 1 0,-1-1 0,1 1-1,-1-1 1,0 1 0,1 0-1,-1-1 1,0 1 0,1-1 0,-1 1-1,0 0 1,0-1 0,0 1-1,1-1 1,-1 1 0,0 0 0,0-1-1,0 1 1,0 0 0,0 0 1,-1 19 27,0 0 1,-1 0 0,-1 0 0,-3 9-28,-6 46 102,9-47-71,2 0 0,1 1 0,1 12-31,0-32 4,0 0 0,1 1-1,0-1 1,0 0 0,1 0 0,0 0 0,1 0-1,0 0 1,0-1 0,1 0 0,0 0 0,0 1-4,-3-7 4,0 1 0,0-1-1,1 0 1,-1 0 0,0 0 0,1 0 0,-1 0 0,1 0 0,-1 0 0,1-1 0,0 0-1,0 1 1,0-1 0,0 0 0,0 0 0,0-1 0,0 1 0,2 0-4,-1-1 9,1 0-1,-1-1 1,1 1 0,-1-1 0,0 0 0,1 0 0,-1 0-1,0-1 1,1 1 0,-1-1 0,3-2-9,6-4 11,-1 0 0,0-1 1,0-1-1,-1 1 0,0-2 0,8-10-11,-7 7-50,-2 0 0,0 0 0,0-1 0,-1-1 0,-1 1 0,5-16 50,-8 19-36,-1 0 0,-1 1 0,0-1-1,-1 0 1,0 0 0,-1-1 0,0 1-1,-1 0 1,-1 0 0,0-4 36,1 13 41,-1-1 1,0 1-1,0-1 1,0 1-1,0 0 1,-1 0-1,1 0 1,-1 0-1,-2-3-41,4 6 18,0-1-1,-1 1 0,1-1 1,-1 1-1,1-1 1,0 1-1,-1-1 0,1 1 1,-1-1-1,0 1 1,1 0-1,-1-1 0,1 1 1,-1 0-1,0-1 0,1 1 1,-1 0-1,1 0 1,-1 0-1,0 0 0,1 0 1,-1 0-1,0 0 1,1 0-1,-1 0 0,0 0 1,1 0-1,-1 0 0,0 0 1,1 0-1,-1 0 1,0 1-1,1-1 0,-1 0 1,1 1-1,-1-1 1,1 0-1,-1 1 0,0-1 1,1 0-1,-1 1 0,1-1 1,0 1-1,-1-1 1,1 1-1,-1-1 0,1 1 1,0 0-1,-1-1 1,1 1-1,0-1 0,0 2-17,-5 5 21,1 0 0,1 1 0,0 0 0,0 0-1,0 0 1,1 0 0,0 1 0,1-1 0,0 0-1,0 4-20,0-1-3,1 0-1,0 0 1,1 0-1,0 0 1,0-1-1,1 1 1,1-1-1,0 2 4,-2-10-2,0 1-1,-1-1 0,1 0 0,0 0 1,0 1-1,1-1 0,-1 0 0,0 0 0,1 0 1,-1-1-1,1 1 0,0 0 0,0 0 1,-1-1-1,1 1 0,0-1 0,0 0 1,1 1-1,-1-1 0,0 0 0,0 0 1,0-1-1,1 1 0,-1 0 0,0-1 1,1 1-1,-1-1 0,1 0 0,-1 0 1,0 0-1,2 0 3,3-1-2,0 0 0,0-1 0,0 0 0,0 0 0,0-1-1,0 1 1,-1-1 0,0-1 0,7-3 2,0-2 7,0 0 0,0-1 0,-1 0-1,0-1 1,0 0 0,2-5-7,-10 12-17,0-1 0,-1 1 0,0-1 0,0 1 1,0-1-1,-1 0 0,0 0 0,0-1 0,0 1 0,0 0 0,-1-1 0,0 1 1,0-1-1,0 1 0,-1-1 0,0 1 0,0-1 0,0 1 0,-2-4 17,2 6-48,-1 0 1,1 1-1,-1 0 0,0-1 0,0 1 0,0-1 1,0 1-1,0 0 0,-1 0 0,1 0 0,-1-1 0,1 2 1,-1-1-1,0 0 0,0 0 0,0 0 0,0 1 1,0-1-1,0 1 0,0 0 0,-1-1 0,1 1 0,0 0 1,-1 0-1,1 1 0,-1-1 0,1 0 0,-1 1 1,1 0-1,-1-1 0,-1 1 48,-2 0-170,0 0 0,0 1 0,0 0 0,0-1 1,0 2-1,0-1 0,0 1 0,0 0 0,1 0 0,-1 1 0,1 0 0,-5 2 170,-26 21-1020,4 5 477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1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0 227 2248,'127'-76'1485,"-87"49"-585,-3 6 480,-36 21-1336,0-1 0,0 1 0,0 0 0,1-1 0,-1 1 0,0 0 0,0 0 0,1 0 0,-1 0 0,0 0 0,0 0 0,1 0 1,-1 0-1,0 0 0,0 1 0,1-1 0,-1 0 0,0 1 0,0-1 0,0 1 0,0-1 0,1 2-44,1-1 37,-1 1 1,0 1-1,1-1 1,-1 0 0,0 0-1,-1 1 1,1-1-1,0 1 1,1 2-38,3 8 6,-1 0-1,0 1 1,0 0 0,-1 1-6,-2-8 45,3 11-61,0 1 0,-1 0 0,0 0 0,-2 0 0,0 0 0,-1 0 0,-1 0 0,-1 1 0,-1-1 0,-1 0 0,-1 6 16,4-24-5,-1 0 0,1 0-1,0 1 1,0-1 0,-1 0 0,1 0-1,-1 0 1,1 0 0,-1 0-1,0 0 1,1 1 0,-1-2 0,0 1-1,0 0 1,0 0 0,0 0-1,0 0 1,0 0 0,0-1 0,0 1 5,-4-5-21,3-13 46,4 4-34,-1 1 1,2 0 0,0 0-1,0 0 1,1 0 0,1 0-1,0 1 1,0 0-1,1 0 1,0 0 0,2-1 8,6-7-72,0 1 1,0 1-1,2 0 1,0 0-1,10-6 72,-25 23 0,18-17-115,2 2 0,8-5 115,-23 16-20,-1 1 1,2-1-1,-1 1 1,0 1 0,0-1-1,1 1 1,-1 1 0,1-1-1,0 1 1,-1 0-1,4 0 20,-7 1-5,-1 1 0,0-1 0,0 0 0,1 1 0,-1 0 0,0-1 0,0 1 0,0 0 0,1 0 0,-1 1 0,0-1 0,-1 0 0,1 0 0,0 1-1,0-1 1,0 1 0,-1 0 0,1 0 0,-1-1 0,0 1 0,1 0 0,-1 0 0,0 0 0,0 0 0,0 1 0,0-1 0,-1 0 0,1 0 0,0 2 5,2 8-4,0 0 0,-1 0 0,-1 1 0,1 10 4,0 27 85,-2 0-1,-2 0 1,-5 19-85,12-97 58,2 1 0,0 0 0,2 1 0,1-1 0,2 2 0,0-1 0,1 2 0,2 0 0,0 0 0,2 2 0,0 0 0,1 0 0,2 2 0,0 1 0,1 0 0,1 1 0,5-1-58,-21 14-10,0 1 0,0 0 0,1 1 0,5-3 10,-10 6-4,-1-1 1,0 0-1,1 1 0,-1 0 1,0-1-1,1 1 0,-1 0 1,1 0-1,-1-1 1,0 1-1,1 0 0,-1 0 1,1 1-1,-1-1 0,1 0 1,-1 0-1,0 1 0,1-1 1,-1 1-1,0-1 1,1 1-1,-1 0 0,0-1 1,0 1-1,0 0 0,1 0 1,-1 0-1,0 0 1,0 0 3,3 6-47,-1 1 0,0-1 0,0 1 0,0-1 0,-1 1 0,0 0 0,-1 0 0,0 0 0,0 0 0,0 4 47,1 8-309,5 42-558,-1 9 340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1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7034,'13'-19'2560,"-5"19"-2320,-6 9-208,15 10-2088,5 2 1448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2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1 852 696,'7'-1'65,"8"-3"129,0 0-1,0-1 0,11-5-193,-21 7 44,0 0-1,0 0 1,0 0-1,-1 0 1,1-1-1,-1 0 1,0 0-1,0 0 1,0 0-1,0-1 1,-1 1-1,1-3-43,4-8 257,0 0 1,-2 0-1,0-1 0,0 0 0,-2 0 1,0 0-1,-1-1 0,1-11-257,0-13 626,-2 0 1,-2 1-1,-2-5-626,-25-300 615,27 322-608,-4-24 41,4 44-19,0 1 0,-1-1 0,0 0 0,0 1-1,0-1 1,0 0 0,0 1 0,0 0-1,0-1 1,-1 1 0,0 0 0,1-1 0,-1 1-1,0 0-28,1 1 14,1 1-1,-1 0 0,0-1 0,1 1 0,-1 0 0,1-1 0,-1 1 1,0 0-1,1 0 0,-1-1 0,0 1 0,1 0 0,-1 0 0,0 0 1,1 0-1,-1 0 0,0 0 0,1 0 0,-1 0 0,0 1 0,1-1 0,-1 0 1,0 0-1,1 0 0,-1 1 0,1-1 0,-1 0 0,0 1 0,1-1 1,-1 0-1,1 1 0,-1-1 0,1 1 0,-1-1 0,1 1 0,-1-1-13,-15 23 118,8-8-112,1 0 1,0 1-1,1-1 0,1 2 0,1-1 0,0 0 0,1 1 1,1 0-1,0 0 0,2 0 0,-1 0 0,2 0 1,1 0-1,0-1 0,1 1 0,0 0 0,2-1 0,0 0 1,4 9-7,1-1 50,8 16 74,-1 2-1,-3-1 1,-1 2 0,3 22-124,6 129 137,-22-194-136,1 7 4,0 1 1,1-1 0,0 0-1,0 0 1,2 5-6,-3-10 3,0 0 1,0-1-1,-1 1 1,1-1-1,1 1 1,-1-1-1,0 1 1,0-1-1,1 0 1,-1 1-1,0-1 1,1 0-1,-1 0 1,1 0-1,0 0 1,-1 0-1,1 0 1,0-1-1,0 1 1,-1-1-1,1 1 1,0-1-1,0 1 1,0-1-1,1 0-3,4-1-103,1 0 0,-1-1-1,0 1 1,1-2 0,-1 1-1,0-1 1,0 0 0,0 0-1,-1-1 1,1 0 0,-1 0-1,0-1 104,30-21-491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2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0 126 6929,'52'-38'2553,"14"8"-2137,32 13-440,14-2-656,21-2 432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4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1 880 2425,'11'1'467,"1"0"0,-1-1 1,0 0-1,1-1 0,-1-1 1,1 0-1,-1 0 0,0-1-467,25-8 1341,27-12-1341,-22 8 326,-20 7-181,47-16 251,-1-3-1,-1-2 1,-2-4-396,-56 29 42,-1-1 0,0 1 0,0-2 1,-1 1-1,1-1 0,-1 1 0,0-2 0,-1 1 0,0-1 0,0 0 1,3-4-43,-7 7 17,1 0 1,0 0 0,-1 0 0,1 0-1,-1 0 1,0 0 0,-1-1 0,1 1 0,-1 0-1,0 0 1,0-1 0,0 1 0,-1 0 0,1-1-1,-1 1 1,0 0 0,0 0 0,0 0-1,-1 0 1,0 0 0,1 0 0,-3-2-18,0 0 19,0-1-1,-1 1 1,0 1 0,0-1 0,-1 1-1,1 0 1,-1 0 0,0 0 0,0 1 0,-1 0-1,1 0 1,-1 1 0,0 0 0,-6-2-19,-5-1 31,0 0 1,0 1 0,-1 1 0,0 1-1,-4 0-31,12 2 9,1 1 0,-1 0 0,1 0 0,-1 1 0,1 0 0,-7 2-9,16-3-1,0 0 1,0 0 0,0 1-1,0-1 1,0 1 0,1-1-1,-1 1 1,0-1-1,0 1 1,0-1 0,1 1-1,-1 0 1,0-1 0,1 1-1,-1 0 1,0-1 0,1 1-1,0-1 1,0 0-1,0 1 0,0-1 1,0 0-1,0 1 1,0-1-1,0 0 1,0 1-1,0-1 0,0 0 1,0 1-1,0-1 1,0 0-1,0 1 0,0-1 1,0 0-1,0 1 1,0-1-1,0 0 1,0 1-1,1-1 0,-1 0 1,0 1-1,0-1 1,0 0-1,1 0 0,-1 1 1,0-1-1,0 0 1,1 0-1,-1 1 0,0-1 1,0 0-1,1 0 1,-1 0-1,0 0 1,1 1 0,7 2-4,1 0 1,0 0 0,0-1 0,1 0-1,-1 0 1,0-1 0,7 0 3,-3 1-4,91 5-74,79-5 78,20 1-66,-190-3 62,0 1 1,0 0 0,0 1-1,0 0 1,0 1-1,-1 0 1,10 5 3,-22-8-2,1 0 0,0 0 0,0 1-1,0-1 1,0 0 0,-1 1 0,1-1 0,0 0 0,0 1 0,-1-1 0,1 1 0,0 0-1,-1-1 1,1 1 0,0-1 0,-1 1 0,1 0 0,-1 0 0,1-1 0,-1 1 0,1 0-1,-1 0 1,0-1 0,1 1 0,-1 0 0,0 0 0,0 0 0,0 0 0,0 0 0,0-1 0,1 1-1,-1 0 1,-1 0 0,1 0 0,0 0 0,0 0 0,0 0 0,0-1 0,-1 1 0,1 0-1,0 0 1,-1 0 2,-1 3-9,-1 0 0,0-1 0,0 1 1,0-1-1,-1 0 0,1 0 0,-1 0 0,0 0 9,-57 39-13,40-28 21,0 0 0,1 2-1,0 0 1,2 1-1,-4 5-7,20-20 0,-1 1-1,1-1 1,0 1 0,0-1-1,1 1 1,-1 0 0,0 0-1,1 0 1,0 0-1,0 0 1,0 0 0,0 0-1,0 1 1,1-1 0,-1 0-1,1 0 1,0 1-1,0-1 1,0 1 0,1-2-2,0 1 1,0-1-1,0 0 0,0 0 1,0 0-1,1 0 0,-1 0 1,1 0-1,-1 0 0,1 0 1,0 0-1,0-1 0,0 1 1,0-1-1,0 1 0,0-1 1,0 0-1,0 0 0,0 0 1,1 0-1,-1 0 0,1 0 1,-1-1-1,0 1 0,1-1 0,-1 0 2,15 3-2,-1 0 0,1-2 0,-1 0-1,1-1 1,-1 0 0,1-1 0,8-3 2,33-6 0,28-11 0,-48 12-9,-1 0-1,91-23-164,29-16 174,-152 47-3,12-5-15,0-1 0,0 0 1,0-2 17,-13 7-4,0-1 0,0 1 0,1-1 1,-2 0-1,1-1 0,0 1 1,-1-1-1,1 1 0,-1-1 0,0 0 1,0 0-1,-1-1 0,2-1 4,-3 4-1,-1 1 1,1 0-1,-1 0 0,1-1 1,-1 1-1,1 0 0,-1-1 1,0 1-1,0 0 0,0-1 0,0 1 1,0-1-1,0 1 0,0 0 1,0-1-1,-1 1 0,1 0 1,0-1-1,-1 1 0,1 0 1,-1-1-1,0 1 0,1 0 1,-1 0-1,0 0 0,0 0 0,0 0 1,1 0-1,-1 0 0,0 0 1,0 0-1,-1 0 0,1 0 1,0 0-1,0 1 0,0-1 1,-1 0-1,1 1 0,0-1 0,0 1 1,-1 0-1,1-1 0,-1 1 1,-8-3 7,0 1-1,0 0 0,0 1 0,0 0 0,-7 0-6,-16 0 23,0 2-1,-1 2 1,-12 3-23,27-3 8,0 1-1,0 1 1,1 0 0,0 2 0,0 0 0,-10 6-8,25-12 0,-1 1 0,0 0 0,1 0 1,0 1-1,0-1 0,0 1 0,0-1 0,0 1 0,0 0 0,0 0 1,1 0-1,0 0 0,-1 1 0,1-1 0,0 1 0,1-1 0,-1 1 0,1 0 1,0 0-1,-1 0 0,2-1 0,-1 1 0,0 0 0,1 0 0,0 0 0,0 0 1,0 1-1,1 0-1,0 0 0,0 1 1,1-1-1,0 0 1,0 0-1,0-1 1,0 1-1,1 0 1,0-1-1,0 1 1,0-1-1,1 0 1,-1 0-1,1 0 1,0-1-1,0 1 1,0-1-1,1 0 0,3 2 1,2 1 0,-1-1-1,1-1 0,0 1 0,0-2 0,1 1 0,-1-2 0,1 1 0,-1-1 0,1-1 0,0 0 0,0 0 1,-1-1-1,1-1 0,9-1 1,-11 1 4,1-1 1,-1 0-1,0-1 1,-1 0-1,1 0 1,0-1-1,-1 0 1,0-1-1,0 0 1,0 0-1,-1 0 1,1-1-1,-1 0 1,-1-1-1,1 0 1,-1 0-1,2-3-4,-5 6 3,-1 0-1,0 0 0,0 0 0,0-1 1,0 1-1,-1 0 0,0-1 0,0 1 1,0-1-1,0 1 0,-1-1 0,1 0 0,-1 1 1,0-1-1,-1 0 0,0-1-2,1-19 26,-3 28-58,0 7 29,5 6-1,0 1 0,1-1 0,0 1-1,1-1 1,1 0 0,1-1 0,4 9 4,-9-20-1,1 0-1,0 0 1,0 0 0,0-1-1,1 1 1,-1 0 0,1-1 0,0 0-1,-1 1 1,2-1 0,-1 0 0,0-1-1,1 1 1,-1-1 0,1 1 0,0-1-1,-1 0 1,1 0 0,0-1-1,1 1 1,-1-1 0,0 0 0,0 0-1,0 0 1,2 0 1,-1-2 0,0 1 0,0-1-1,1 0 1,-1 0 0,0 0-1,0 0 1,0-1 0,0 0-1,0 0 1,-1-1 0,1 1-1,0-1 1,-1 0 0,0 0-1,0-1 1,0 1 0,0-1-1,2-3 1,4-5 4,-1 0 0,-1-1 0,0 0 0,0-1-1,-2 1 1,0-2 0,2-6-4,1-2-27,2 1-1,3-7 28,-12 26-3,0-1-1,0 0 0,1 1 1,-1 0-1,1-1 0,0 1 0,0 0 1,0 0-1,0 1 0,0-1 0,0 0 1,1 1-1,-1 0 0,1 0 0,0 0 1,0 0-1,0 1 0,-1 0 0,2-1 1,-1 1-1,0 1 0,0-1 1,0 1-1,0-1 0,0 1 0,1 0 1,-1 1-1,0-1 0,0 1 0,0-1 1,0 1-1,0 1 0,0-1 0,0 0 1,1 2 3,6 1-6,-1 2 0,0-1 1,0 1-1,0 1 1,-1 0-1,0 0 0,0 1 1,-1 0-1,0 0 0,-1 1 1,1 0-1,-1 0 6,1 4-7,0 1 1,0 0-1,-1 0 0,-1 0 1,0 1-1,-1-1 0,-1 1 0,2 9 7,-6-25 4,0-1-1,0 0 1,0 0-1,1 0 1,-1 0-1,1 0 0,-1 0 1,1 0-1,0 1 1,0-1-1,0 0 0,0 1 1,0-1-1,0 0 1,0 1-4,22-27 63,5-1-90,2 2 0,11-8 27,-16 16-215,-2-1 0,0-2 0,-2 0 1,16-21 214,-36 41-33,1 0 1,0-1 0,-1 0-1,0 1 1,1-1 0,-1 0-1,0 1 1,0-1 0,-1 0-1,1 0 1,-1 0 0,1 0-1,-1-1 33,0 4-3,0-1-1,0 1 1,0-1-1,0 1 1,0-1-1,0 0 0,-1 1 1,1-1-1,0 1 1,0-1-1,-1 1 1,1-1-1,0 1 0,-1-1 1,1 1-1,0-1 1,-1 1-1,1 0 1,-1-1-1,1 1 0,0-1 1,-1 1-1,1 0 1,-1-1 3,-1 1 5,1 0 0,-1-1 0,1 1 0,0 0 1,-1 0-1,1 0 0,-1 0 0,1 0 0,0 0 1,-1 0-1,1 1 0,-1-1 0,1 0 0,0 1 0,-1-1-5,-4 3 12,-1-1 0,1 1-1,0 1 1,0-1 0,0 1-1,1 0 1,-1 0-1,1 0 1,0 1 0,0 0-1,0 0 1,1 0 0,0 1-1,-4 5-11,6-8 1,0 0-1,1 0 0,-1 0 1,1 0-1,0 1 0,-1-1 1,1 0-1,1 0 1,-1 1-1,0-1 0,1 1 1,0-1-1,0 1 1,0-1-1,0 1 0,0-1 1,1 0-1,0 1 1,-1-1-1,1 0 0,1 1 1,-1-1-1,0 0 0,1 0 1,-1 0-1,1 0 1,0 0-1,0 0 0,0 0 1,1-1-1,-1 1 0,12 9 10,1 0 0,1 0-1,0-2 1,16 9-10,15 10 24,-45-28-23,16 10 6,-1 1 1,0 1-1,-1 1 1,-1 0 0,2 2-8,-16-15-1,-1 0 0,1-1 1,-1 1-1,1 0 0,-1 0 1,1-1-1,-1 1 0,1 0 1,-1 0-1,0 0 0,1 0 1,-1 0-1,0-1 1,0 1-1,1 0 0,-1 0 1,0 0-1,0 1 1,0-2 0,-1 1-1,1-1 1,0 1-1,0-1 1,-1 1-1,1-1 1,0 0-1,-1 1 1,1-1-1,0 1 1,-1-1-1,1 0 1,-1 1 0,1-1-1,-1 0 1,1 1-1,0-1 1,-1 0-1,1 0 1,-1 0-1,1 1 1,-1-1-1,0 0 1,-4 1-1,-1 0-1,0-1 1,1 1-1,-1-1 0,-3 0 2,-1-1 4,1 2 0,-68-2 31,71 1-29,0-1 0,0 0-1,0 0 1,0 0 0,0-1 0,0 1-1,0-2 1,1 1 0,-1 0 0,1-1 0,-1 0-6,6 2 1,0 1 0,-1 0 0,1 0 0,0-1 1,-1 1-1,1 0 0,0 0 0,0-1 0,-1 1 1,1 0-1,0-1 0,0 1 0,-1 0 1,1-1-1,0 1 0,0-1 0,0 1 0,0 0 1,0-1-1,0 1 0,0 0 0,0-1 0,0 1 1,0-1-1,0 1 0,0 0 0,0-1 0,0 1 1,0-1-1,0 1 0,0 0 0,0-1 1,0 1-2,12-12 11,17-2-21,-29 14 10,60-22-167,31-4 167,44-16-125,-114 34 113,0-1-1,0-1 0,-1-1 0,18-12 13,-32 18-23,1 0 0,-1 0 0,-1-1 0,1 0 0,-1 0 0,0 0-1,-1-1 1,1 0 0,-1 0 0,-1 0 0,1 0 0,-1 0 0,0-1 0,-1 1 0,0-1-1,0 0 1,-1 0 0,0 0 0,0 0 0,0-7 23,-2-16-279,-1 1 0,-2 0 0,0 0 0,-8-23 279,9 40-78,0-1-20,-30-124-242,26 114 807,-1 0 0,-2 1 1,0 0-1,-7-11-467,7 21 262,10 13-259,0 0 0,-1 0 0,1 0 0,0 0 0,0 0 0,0 0 0,0 0 0,0-1 0,0 1 0,-1 0-1,1 0 1,0 0 0,0 0 0,0 0 0,0 1 0,0-1 0,-1 0 0,1 0 0,0 0 0,0 0 0,0 0 0,0 0-1,0 0 1,-1 0 0,1 0 0,0 0 0,0 0 0,0 0 0,0 0 0,0 1 0,0-1 0,0 0 0,0 0 0,-1 0-1,1 0 1,0 0 0,0 0 0,0 1 0,0-1 0,0 0 0,0 0 0,0 0 0,0 0 0,0 0 0,0 0 0,0 1-1,0-1-2,1 28 29,11 23-46,2-2 0,17 40 17,-6-19-6,-22-59 4,57 185 3,-52-159 14,-1 1-1,-2-1 1,-2 1-1,-1 18-14,-7 63 55,-6-1 1,-7 18-56,-7 60 40,22-169-32,1 0 0,1 0 0,2 0 0,1 7-8,-1-30 8,-1 1 0,1-1-1,1 1 1,-1 0 0,0-1 0,1 0 0,0 1-1,0-1 1,0 0 0,1 0 0,0 0 0,-1 0-1,3 1-7,-4-3 15,1-1-1,0 1 0,0-1 0,0 0 1,0 1-1,0-1 0,0 0 0,0 0 1,0 0-1,0-1 0,0 1 0,0 0 1,1-1-1,-1 0 0,0 1 0,0-1 0,1 0 1,-1 0-1,0 0 0,1 0 0,-1-1 1,0 1-1,0 0 0,1-1 0,-1 0 1,0 0-1,0 1 0,1-2-14,4-1 24,0-1 0,0 1-1,-1-1 1,1 0 0,-1-1 0,0 0-1,-1 0 1,1 0 0,-1-1 0,0 1-1,0-1 1,0 0 0,-1-1 0,2-3-24,-1-1-10,0 0 0,-1 0 0,0 0 1,-1-1-1,0 1 0,-1-1 0,0 0 1,0-11 9,-2-6-70,-1 0 1,-1 0 0,-1 0 0,-2 0 0,-1 1 0,-2-1 0,-3-7 69,0 4-65,-1 0 0,-2 1 1,-1 1-1,-18-28 65,24 44 7,-2-1 1,0 1-1,-1 1 0,0 0 1,-1 0-1,0 1 0,-1 1 1,0 0-1,-1 1 0,-4-1-7,8 5 5,9 5 23,-1 0-1,1 0 1,-1-1-1,1 1 1,0-1-1,0 1 1,0-1-1,-1 0 1,2 0-1,-2 0-27,3 2 5,0 0 0,0-1-1,0 1 1,0 0 0,0 0 0,0-1-1,0 1 1,0 0 0,1 0-1,-1-1 1,0 1 0,0 0 0,0 0-1,0-1 1,0 1 0,0 0 0,0 0-1,0 0 1,1-1 0,-1 1 0,0 0-1,0 0 1,0 0 0,0 0-1,1-1 1,-1 1 0,0 0 0,0 0-1,0 0 1,1 0 0,-1 0 0,0 0-1,0 0 1,1-1 0,-1 1-1,0 0-4,23-5 105,268-30 12,-134 20-575,39-15 458,-173 26-194,0-2 1,-1 0-1,0-1 1,0-1 0,-1-1-1,1-2 194,-18 10-59,-1-1-1,0 0 1,0 0-1,0 0 1,0 0 0,0-1-1,0 1 1,-1-1-1,1 0 1,-1 0-1,1 0 1,-1 0-1,0 0 1,-1 0-1,1 0 1,0-1-1,-1 1 1,0-1-1,0 1 1,0-1 0,0 1-1,0-4 60,-1 3-22,0 1 1,-1-1-1,0 0 0,1 1 0,-1-1 0,-1 1 1,1-1-1,0 1 0,-1-1 0,0 1 1,1 0-1,-1 0 0,-1 0 0,1 0 1,0 0-1,-1 0 0,1 1 0,-1-1 1,0 1-1,0 0 0,0 0 0,-1-1 22,-4-2 91,-1 0 0,0 1 0,0 0 0,0 1 0,-1-1 0,1 2 0,-1-1 0,1 1 0,-1 1 0,0 0-1,0 0 1,0 1 0,0 0 0,0 1 0,0 0 0,1 1 0,-7 1-91,0 0 101,0 2-1,1 0 1,-1 0-1,1 2 1,0 0-1,1 1 1,0 0-1,0 1 1,1 0 0,-2 3-101,12-11 4,1 1 1,0 0-1,-1 0 0,1 0 1,0 1-1,0-1 1,0 0-1,1 1 1,-1-1-1,0 1 1,1 0-1,0 0 1,-1-1-1,1 1 1,1 0-1,-1 0 1,0 0-1,1 0 1,-1 0-1,1 0 1,0 0-1,0 0-4,0 1 5,1 0-1,1-1 0,-1 1 0,0 0 0,1-1 1,-1 0-1,1 1 0,0-1 0,0 0 0,1 0 1,-1 0-1,1 0 0,-1 0 0,1-1 0,1 2-4,12 8 23,1 0 0,0-1-1,0-1 1,1-1-1,15 7-22,3-1 39,0 0-1,1-3 1,1-1-1,3-1-38,-28-7 6,1 0 1,0-2-1,0 1 0,0-2 1,-1 0-1,1-1 0,0 0 0,0-1 1,0 0-1,-1-1 0,1-1 1,12-5-7,-23 8 1,0 0 0,0-1 0,0 1 0,0-1-1,0 0 1,0 0 0,0 0 0,-1 0 0,1 0 0,-1 0 0,1-1 0,-1 0 0,0 1 0,0-1 0,0 0 0,0 0 0,-1 0 0,1 0 0,-1 0 0,0 0 0,0-1 0,0 1 0,0 0 0,0-1 0,-1 1 0,0 0 0,1-1 0,-1 1 0,-1-1 0,1 1 0,0 0 0,-1-1 0,0-2-1,-5-16 1,0 0 1,-1 0 0,-1 1 0,-1 0 0,-1 1 0,-7-10-2,-24-37 273,-13-12-273,33 49 173,10 16-38,5 6 66,15 10-117,15 5-95,0-1 1,1-1-1,0-1 0,0-1 0,0-1 1,13-1 10,-10 0-4,8 1 5,48 2-13,74 13 12,-143-13-19,-11 2-10,-6-5 23,1 1 0,0-1 0,-1 1 0,1-1 0,-1 1 0,0-1-1,1 0 1,-1 0 0,0 0 0,0 1 6,-11 6-17,-13 11 6,-40 30 10,57-43 6,1 1 0,1 1 0,-1 0 0,1 0 0,0 0 0,-1 3-5,8-10 1,-1 0-1,0 0 0,0 0 0,0 0 0,1 0 0,-1 1 0,1-1 1,-1 0-1,1 0 0,-1 0 0,1 0 0,0 1 0,0-1 1,-1 0-1,1 1 0,0-1 0,0 0 0,0 0 0,0 1 0,0-1 1,1 0-1,-1 0 0,0 1 0,1-1 0,-1 0 0,1 0 0,-1 0 1,1 0-1,-1 1 0,1-1 0,0 0 0,-1 0 0,1 0 0,0 0 1,0 0-1,0-1 0,0 1 0,0 0 0,0 0 0,0-1 0,0 1 1,0 0-1,0-1 0,1 1 0,0-1 0,5 3 2,0-1-1,0 0 1,1 0 0,0-1 0,-1 0-1,1 0 1,2-1-2,23 0 3,1-2-1,-1-1 1,0-2 0,0-1-1,0-1 1,-1-2 0,0-1-1,2-3-2,-28 11-9,0-1 0,0 0 0,-1 0-1,1-1 1,-1 1 0,0-1-1,0 0 1,0-1 0,0 1 0,-1-1-1,1-1 10,-2 3-14,-1-1-1,0 0 1,1-1 0,-1 1-1,-1 0 1,1-1-1,-1 1 1,0-1-1,0 1 1,0-1 0,0 1-1,-1-1 1,0 0-1,0-2 15,0-13-14,-1 1 0,-1-1 0,0 1 0,-2 0 0,-4-15 14,8 33 4,0 0 0,-1 1 0,1-1 0,0 1 0,0-1 0,0 1 0,0-1 0,0 1 0,0-1 0,-1 1-1,1-1 1,0 1 0,0 0 0,-1-1 0,1 1 0,0-1 0,-1 1 0,1-1 0,0 1 0,-1 0 0,1-1 0,-1 1 0,1 0 0,-1 0 0,1-1 0,0 1 0,-1 0 0,1 0 0,-1-1 0,1 1 0,-1 0 0,1 0 0,-1 0 0,0 0 0,1 0 0,-1 0 0,1 0 0,-1 0 0,1 0 0,-1 0 0,1 0 0,-1 0 0,1 0 0,-1 1 0,1-1 0,-1 0 0,1 0 0,-1 1-4,-16 18 75,15-15-79,-3 2 5,1 0 0,0 1 0,0 0 0,1 0 0,0 0 0,0 0 0,1 1 0,0-1-1,0 1 1,1-1 0,0 1 0,0 0 0,1-1 0,0 6-1,1-2-4,0 0 1,1 0 0,1 0 0,0 0-1,0 0 1,1-1 0,1 1-1,0-1 1,4 8 3,1-3-3,-7-11-6,1 1 1,-2-1-1,1 1 0,0 0 1,-1 0-1,1 4 9,-2-8-4,-1 0-1,0 0 0,0 0 1,0 0-1,0 0 0,0 1 1,0-1-1,0 0 1,0 0-1,0 0 0,0 0 1,-1 0-1,1 0 0,0 0 1,-1 0-1,1 0 0,-1 0 1,1 0-1,-1 0 0,1 0 1,-1 0-1,0 0 1,1-1-1,-1 1 0,0 0 1,0 0-1,0-1 0,0 1 1,1 0-1,-1-1 0,0 1 1,0-1-1,0 1 0,0-1 1,-1 0 4,-15 7-282,0-1 1,-1-1 0,0-1-1,0 0 1,-18 0 281,-13 3-754,-23 7 91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05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631 0 1176,'40'60'736,"-16"46"153,-5 14-1,-17 22-64,-13-5-40,-23-12-280,-13-3-128,-21 14-192,-21 11-56,-41 4-536,-17-6-488,-43-25 552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03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722 433 7765,'-11'7'168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29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3593,'4'-4'45,"0"0"0,0 0 0,1 1 0,-1-1 0,1 1 1,-1 0-1,1 0 0,0 1 0,0 0 0,0-1 0,1 1 0,-1 1 1,0-1-1,1 1 0,-1 0 0,1 1 0,0-1 0,-1 1 0,1 0 1,-1 0-1,1 1 0,0-1 0,-1 1 0,0 1 0,1-1 0,-1 1 1,1 0-1,-1 0 0,0 0 0,0 1 0,0 0 0,-1 0 0,1 0 1,-1 0-1,1 1 0,-1 0 0,0 0 0,-1 0 0,1 0 0,-1 0 1,1 1-1,-1 0 0,-1 0 0,1 0 0,-1 0 0,1 0-45,3 18-1,-1-1 0,-1 1 0,-1 0 0,-1 0 0,0 0 0,-2 1 0,-1-1 0,-1 0 0,-1 0 0,-1 0 0,-1-1 0,-1 1 0,-7 18 1,-4-9-12</inkml:trace>
  <inkml:trace contextRef="#ctx0" brushRef="#br0" timeOffset="1">162 454 5972,'0'-1'11,"0"-1"10,0 0 0,0 1 1,0-1-1,0 0 0,0 0 1,0 1-1,0-1 0,1-1-21,0-8 86,0-6-46,2 0 0,-1 0 0,2 0 0,0 1 1,2-1-1,-1 1 0,2 0 0,0 1 0,8-13-40,2 0-14,1 1 0,1 0 0,1 2 0,18-18 14,-27 32-24,0 1 0,1 0 0,0 1 1,12-8 23,-19 13-13,1 1 0,0 0 0,0 0 0,0 1 0,0 0 0,0 0 0,1 0 0,-1 1 0,1 0 0,-1 0 0,1 0 0,2 1 13,-8 0-3,0 0-1,1 0 0,-1 1 1,0-1-1,0 0 1,1 1-1,-1-1 0,0 1 1,0-1-1,1 1 0,-1-1 1,0 1-1,0 0 0,0 0 1,0 0-1,0 0 1,0 0-1,0 0 0,0 0 1,0 0-1,-1 0 0,1 0 1,0 0-1,-1 0 0,1 0 1,-1 1-1,1-1 1,-1 0-1,1 1 0,-1-1 1,0 0-1,0 0 0,0 1 1,0-1-1,0 0 0,0 1 1,0-1-1,0 1 4,-1 9-8,0 0-1,0 0 0,-1 1 1,-3 6 8,0 5-6,0 4 2,2-1 0,1 1 0,1 0 0,2 16 4,-1-35-1,1 0 1,1 0-1,-1 0 1,1 0-1,0 0 0,1 0 1,0-1-1,0 1 1,1-1-1,-1 0 0,2 1 1,-1-2-1,1 1 1,0-1-1,0 1 0,6 4 1,-5-7-5,-1 0-1,1-1 0,0 0 1,0 0-1,0 0 1,0-1-1,1 1 0,-1-2 1,1 1-1,-1-1 1,1 0-1,0 0 0,-1 0 1,1-1-1,0 0 0,-1-1 1,1 0-1,0 0 1,5-1 5,10-3-59,0-2 1,0 0 0,0-1 0,-1-1 0,3-3 58,6-3-254,-2-1-1,1-1 1,-2-2 0,13-12 254,-29 23-110,-1-1 0,0 0 0,-1-1 0,0 0 0,-1-1 0,0 1 0,-1-1 0,0-1 0,0 0 0,-1 0 0,-1 0 0,3-9 110,-7 15 17,0 0-1,0 0 1,0 0-1,-1 0 1,0-5-17,0 10 26,0 0 0,0 0 1,0 0-1,0 0 0,-1 0 1,1 0-1,0 0 0,-1 0 1,1 0-1,-1 0 0,1 0 1,-1 0-1,1 0 1,-1 0-1,0 0-26,1 1 24,-1 0 0,1-1 0,-1 1 0,1 0 1,-1 0-1,1 0 0,-1 0 0,1-1 0,-1 1 0,1 0 0,-1 0 1,0 0-1,1 0 0,-1 0 0,1 0 0,-1 1 0,1-1 0,-1 0 0,1 0 1,-1 0-1,1 0 0,-1 1 0,1-1 0,-1 0 0,1 0 0,-1 1 1,1-1-1,-1 0 0,1 1 0,0-1-24,-4 4 104,0-1 0,0 1 0,1 0 0,0 0 0,0 0 0,0 1 0,0-1-104,-3 6 113,1-2-73,1-1 0,0 1 0,0 1 0,1-1 0,0 0 0,1 1 0,0-1-1,0 1 1,0 0 0,1-1 0,1 1 0,0 0 0,0 0 0,1 3-40,-1-5 7,1-1 1,0 0-1,0 0 1,0 0-1,1 0 1,0 0-1,0 0 1,1 0-1,-1 0 1,1-1-1,1 1 1,-1-1-1,1 0 1,0 0-1,0 0 1,0-1-1,1 1 1,-1-1-1,1 0 1,5 3-8,-7-6 3,1 1 0,0-1 1,0 1-1,0-1 1,0 0-1,0 0 0,0-1 1,0 1-1,0-1 0,0 0 1,0 0-1,1-1 1,-1 1-1,0-1 0,0 0 1,0 0-1,0 0 1,0 0-1,-1-1 0,1 1 1,0-1-1,-1 0 0,1-1-3,9-4-15,-1-1 1,-1 0-1,0-1 0,0-1 0,-1 0 0,1 0 15,-3 1-25,0-1 1,0 0-1,-1 0 1,0 0-1,-1-1 0,0 0 1,0 0-1,-2-1 1,2-3 24,-4 9-9,0 0 1,-1 1 0,0-1-1,0 0 1,0 0-1,-1 0 1,0 0-1,0 0 1,0 0 0,-1 0-1,0 0 1,0 0-1,-1 0 1,0 1-1,1-1 1,-2 0 0,1 1-1,-1-1 1,0 1-1,0 0 9,-3-3 12,1 0-1,-2 1 1,1 0 0,-1 1-1,0 0 1,0 0 0,-5-3-12,10 7 2,1 1 0,-1 0 0,0-1 0,0 1 0,0 0 0,0 0 0,0 0 0,0 1 0,0-1 0,0 0 0,0 1 0,0 0 0,0-1 0,0 1 0,0 0 0,0 0 0,-1 0 0,1 0 0,0 0 0,0 1 0,0-1 0,0 1 0,0-1 0,0 1 1,0 0-1,0 0 0,0 0 0,0 0 0,0 0 0,0 0 0,1 0 0,-1 1 0,0-1 0,1 1 0,-1-1 0,1 1-2,-4 5-118,1 0 0,0 0 1,1 0-1,0 1 0,0-1 0,0 1 0,1 0 0,0-1 1,1 1-1,0 0 0,0 0 0,1 3 118,-1 30-517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42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542 712 3361,'-28'-11'318,"0"0"1,0 2 0,-1 0 0,0 2-1,0 2 1,0 0 0,-14 1-319,26 3 95,1 1 0,-1 0-1,1 1 1,-1 1 0,1 0 0,0 2 0,0-1 0,0 2 0,-13 5-95,21-7 69,0 1 1,1 0 0,-1 0 0,1 0 0,0 1 0,0 0 0,1 0 0,-1 1 0,1 0 0,1 0-1,-1 0 1,1 1 0,0-1 0,0 2 0,1-1 0,0 0 0,0 1 0,1-1 0,-3 8-70,5-11 6,0 0 0,0 1 1,0 0-1,1-1 1,-1 1-1,1-1 0,0 1 1,0 0-1,1-1 1,0 1-1,-1 0 0,2-1 1,-1 1-1,0-1 0,1 0 1,0 1-1,0-1 1,0 0-1,0 0 0,1 0 1,0-1-1,-1 1 1,1 0-1,1-1 0,-1 0 1,3 2-7,1 0-13,-1 0 0,2 0 0,-1-1 0,0 0 0,1-1 1,0 0-1,0 0 0,0 0 0,0-1 0,0 0 0,0-1 1,0 0-1,1 0 0,-1-1 0,1 0 13,10-1-59,0-1 0,0-1 0,0-1 0,-1-1 0,1 0 0,-1-2 0,0 0 0,-1-1 0,0 0 1,8-6 58,-6 2-19,0 0 0,-1-1 0,-1-1 0,0 0 0,-1-1 0,0-1 0,-2-1 0,0 0 0,0-2 19,-5 5 44,-2 0 1,0 0-1,-1-1 1,0 0-1,-1 0 0,-1 0 1,-1-1-1,0 1 1,0-1-1,-2 0 0,0 0 1,-1 0-1,0 0 1,-2 1-1,0-3-44,-7-40 113,-2 1-1,-3 1 1,-11-26-113,13 43-3,3 8 50,-8-25 451,-1 1 0,-5-2-498,18 51 363,1 8-200,1 14-21,4 24-107,3 0 0,1 0 0,2 0 0,4 6-35,-9-33 12,48 195 149,-19-85-11,-5 1 0,0 44-150,-18-79 31,11 92-19,-12-136-7,2 0 0,13 39-5,-20-78-3,0 0 0,0 0 0,0 0 0,1 0 0,0 0 0,0-1 1,0 1-1,1-1 0,0 0 0,0 0 0,4 4 3,-7-9-1,0 1 0,-1-1 0,1 0 0,-1 1 0,1-1 1,0 0-1,-1 0 0,1 0 0,0 0 0,0 1 0,-1-1 0,1 0 0,0 0 1,-1 0-1,1 0 0,0-1 0,-1 1 0,1 0 0,0 0 0,0 0 0,-1 0 0,1-1 1,-1 1-1,1 0 0,0-1 0,-1 1 0,1-1 1,15-13-15,-14 12 11,6-8 1,0 1 0,-1-1-1,-1-1 1,1 0 0,-2 0-1,1 0 1,-2 0 0,1-1-1,-2 0 1,3-10 3,-2 1-52,0 1 1,-2-1-1,0 0 1,-1 0-1,-2-21 52,-2 15-64,-1 0-1,-1 0 0,-1 0 0,-9-22 65,9 32 74,-1 1-1,0 0 1,-1 0-1,-1 0 0,0 1 1,-1 0-1,-11-11-73,-14-3 511,27 23-359,2 0 43,15 3-142,-8 3-53,73-18-235,370-102-4266,-305 76 3545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45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 4153,'130'-51'1592,"-125"49"-1452,1 0 0,-1 0 1,1 1-1,0 0 0,-1 0 0,7-1-140,-10 3 25,-1-1 0,1 0 0,0 0 0,-1 1 0,1-1 0,-1 1 0,1-1 0,0 1-1,-1 0 1,1 0 0,-1-1 0,1 2-25,8 3 87,0 0-129,0-1-1,0 2 0,-1 0 1,0 0-1,0 0 1,0 1-1,1 2 43,-6-4-84,0-1 0,0 1 0,0 0 0,0 0-1,-1 0 1,0 1 0,0-1 0,0 1 0,-1 0-1,1 0 1,-1 0 0,-1 0 0,1 4 84,0 4-301,0 1 1,-2 0 0,0 14 300,0-23-50,-1 0 0,0 1 1,0-1-1,0 0 0,-1 0 1,1 0-1,-2 0 1,1 0-1,-1 0 0,0 1 50,2-6 6,1 0-1,-1-1 1,0 1-1,1 0 0,-1 0 1,0-1-1,1 1 1,-1-1-1,0 1 1,0 0-1,0-1 1,0 1-1,0-1 0,1 0 1,-1 1-1,0-1 1,0 0-1,0 0 1,0 1-1,0-1 1,0 0-1,0 0 1,0 0-1,0 0 0,0 0 1,0 0-1,0-1 1,0 1-1,0 0 1,0 0-1,0-1 1,0 1-1,0-1 0,0 1 1,0-1-6,-1 0 33,0 0 0,1 0 0,-1 0 1,0-1-1,0 1 0,1 0 0,-1-1 0,1 0 0,-1 1 0,1-1 1,-1 0-1,1 0 0,0 0 0,-1-1-33,1-1 36,0 0-1,1 0 1,-1 0 0,1 0-1,0 0 1,0 0 0,0 0-1,0 0 1,1 0 0,-1 0-1,1 1 1,0-1 0,0 0 0,1 0-1,-1 0 1,1 1 0,0-1-1,0 1 1,0-1-36,5-7 29,0 1 0,1-1 1,0 2-1,0-1 0,7-4-29,3-2 4,2 0 0,0 2 0,1 0 0,0 1 0,1 1 0,0 2 0,1 0 0,5-1-4,1 1-10,1 1 0,1 1 1,-1 2-1,1 1 0,0 2 1,10 0 9,-39 3-3,1 0 0,0 0 0,-1 0 0,1 0 1,0 1-1,-1-1 0,1 1 0,0-1 1,-1 1-1,1 0 0,-1 0 0,0 0 0,1 1 1,-1-1-1,0 0 0,1 1 0,-1 0 1,0-1-1,0 1 0,0 0 0,-1 0 0,1 0 1,0 0-1,-1 0 0,1 1 0,0 1 3,2 5-13,-1 0 0,0 0-1,-1 0 1,0 0 0,0 1-1,0 6 14,1 10-62,5 10-1270,10 32 1332,2-15-535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47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79 724 4697,'-2'50'2125,"-5"18"-2125,1-12-135,3 5 135,2-12 35,-7 204 73,2-171-24,-4-1-1,-6 10-83,7-104 1523,5-13-1470,1 1-1,1-1 0,1 0 1,1-14-53,1 4 15,0-25-33,4 0 0,2 0 1,3 1-1,3-3 18,-7 31-43,12-52-512,13-37 555,-22 92-137,2 0 1,0 0-1,2 2 0,1-1 0,13-17 137,-23 39-7,0 0 0,0 1-1,1-1 1,0 1 0,0 0 0,0 0-1,1 1 1,-1 0 0,1 0-1,0 0 1,0 0 0,6-1 7,-6 3-65,0 0 0,0 0 0,1 1 0,-1 0 0,0 0 0,0 1 0,1 0 0,-1 0 0,1 0 0,-1 1 0,0 0 0,0 0 0,5 2 65,-8-2-63,0-1 0,0 1 1,-1 0-1,1 0 0,0 1 0,-1-1 0,1 0 1,-1 1-1,1 0 0,-1-1 0,0 1 0,0 0 1,1 0-1,-2 1 0,1-1 0,0 0 0,0 1 1,1 1 62,-3-2-32,1 0 0,0 1-1,-1-1 1,1 0 0,-1 0 0,0 0 0,1 1 0,-1-1 0,0 0 0,0 1 0,-1-1 0,1 0 0,0 0 0,-1 0-1,0 1 1,1-1 0,-1 0 0,0 0 0,0 0 0,0 0 0,0 0 0,0 0 0,-1 0 0,1-1 0,-1 1 32,-7 8-38,-1 0 0,-1-1-1,0 0 1,0 0 0,0-2 0,-1 1 0,-13 5 38,2 0-16,-21 11 8,-13 3 8,-29 15 283,99-41 36,14-4-217,184-37 182,130-26-780,-323 62 431,-3 2-18,0-1 0,-1-1 0,1-1 0,-1 0 0,8-4 83,-5-5-94,-17 14 92,1-1 0,-1 1 0,0-1 0,0 1 0,1-1 0,-1 1 0,0-1 0,0 1-1,0-1 1,1 1 0,-1-1 0,0 1 0,0-1 0,0 1 0,0-1 0,0 0 0,0 1 0,0-1 0,0 1 0,-1-1 0,1 1-1,0-1 1,0 1 2,-1-2 1,-1 0-1,1 1 1,0-1-1,-1 1 1,1 0-1,-1-1 1,0 1-1,1 0 0,-1 0 1,0 0-1,0 0 1,0 0-1,1 1 1,-1-1-1,0 1 1,0-1-1,0 1 1,-1-1-1,-16-2 141,-1 0 1,1 1 0,-1 1 0,0 1-1,1 0 1,-1 2 0,1 0 0,-1 1 0,1 1-1,0 1 1,0 1 0,0 0 0,-10 7-142,23-11 50,1 1 0,1 0 0,-1 0 0,0 0 0,1 0 0,-1 1 0,1 0 0,0 0 0,0 1-50,2-2 16,0 0 0,0 0-1,0 0 1,1 0-1,-1 0 1,1 0-1,0 1 1,0-1 0,0 0-1,1 1 1,-1-1-1,1 1 1,-1-1 0,1 1-1,1-1 1,-1 1-16,1 1 11,0 1 0,0 0 0,1-1 0,0 1 0,0-1 0,0 0 0,1 0 0,-1 1 0,1-2 0,1 1 0,-1 0 0,1-1 0,-1 1 0,1-1 0,0 0 0,1 0 0,-1-1 0,2 2-11,5 3 16,1-1 0,-1 0 1,1 0-1,1-1 0,-1 0 1,1-2-1,9 4-16,9-1 26,0-1-1,0-1 1,1-1 0,22-2-26,-31-1 12,0-2 0,0-1 0,0 0 1,-1-2-1,1-1 0,19-6-12,-33 8-1,-1-1-1,1 0 1,-1 0 0,0 0 0,0-1-1,-1-1 1,1 1 0,-1-1 0,0 0-1,-1-1 1,1 1 0,-1-2-1,-1 1 1,3-4 1,-5 6-1,0 0 0,-1 0 0,1 0 0,-1-1 0,-1 1 0,1 0 0,-1-1 0,0 1 0,0-1 0,0 0 0,-1 1 0,0-1 0,0 0 0,-1 1 0,1-1 0,-1 1 0,0-1 0,-1 1 0,1-1 0,-1 1 0,0 0 0,-1-1 0,-1-2 1,-2-2 33,0 0 0,0 1 1,-1 0-1,0 0 0,-1 0 1,0 1-1,0 0 0,-1 0 1,0 1-1,-2-1-33,11 8 5,0-1-1,0 1 1,-1 0-1,1 0 1,0 0 0,0-1-1,0 1 1,-1 0 0,1 0-1,0 0 1,0 0-1,0-1 1,-1 1 0,1 0-1,0 0 1,0 0-1,-1 0 1,1 0 0,0 0-1,0 0 1,-1 0 0,1 0-1,0 0 1,-1 0-1,1 0 1,0 0 0,0 0-1,-1 0 1,1 0 0,0 0-1,0 0 1,-1 0-1,1 0 1,0 1 0,0-1-1,0 0 1,-1 0-1,1 0 1,0 0 0,0 1-1,-1-1 1,1 0 0,0 0-1,0 0 1,0 1-1,0-1 1,0 0 0,-1 0-1,1 0 1,0 1 0,0-1-1,0 0 1,0 0-1,0 1 1,0-1 0,0 0-1,0 1 1,0-1 0,0 0-1,0 0 1,0 1-1,0-1-4,4 15 49,-2-13-48,-1 0 0,1 0 0,0 0 0,0 0 0,1-1 0,-1 1 0,0 0 0,0-1 0,1 0 1,-1 1-1,1-1 0,-1 0 0,1 0 0,0 0 0,-1-1 0,1 1-1,8 1 9,0 0 0,1-1 0,6 0-9,29-1 56,31-5-56,-29 1 10,17 3-10,-64 1-4,1-1-1,0 1 1,0 1-1,0-1 1,0 0 0,0 1-1,0-1 1,0 1-1,-1 0 1,1 0-1,0 0 1,0 0-1,1 2 5,-3-3-1,-1 1-1,0-1 0,0 0 1,1 1-1,-1-1 1,0 1-1,0-1 0,0 1 1,1-1-1,-1 0 0,0 1 1,0-1-1,0 1 1,0-1-1,0 1 0,0-1 1,0 1-1,0-1 1,0 1-1,0-1 0,0 0 1,0 1-1,-1-1 1,1 1-1,0-1 0,0 1 1,0-1 1,-16 19-17,16-18 17,-11 9 2,0 1 0,0 0 0,2 1 0,-1 0 0,-4 8-2,13-16 1,-1-1 0,0 0-1,1 1 1,-1 0 0,1-1 0,0 1-1,0 0 1,1-1 0,-1 1 0,1 0-1,0 3 0,0-4 1,0-1-1,1 1 0,-1-1 0,1 1 1,0-1-1,0 1 0,0-1 0,0 1 0,0-1 1,1 0-1,-1 0 0,1 1 0,-1-1 0,1 0 1,0-1-1,0 1 0,0 0 0,1 1 0,3 1-1,-1-1 0,1 1-1,0-1 1,0 0 0,0-1-1,1 0 1,-1 1 0,1-2-1,-1 1 1,1-1 0,4 0 1,10 1-16,0-2 1,0 0-1,4-1 16,19-4-67,0-2 0,0-1 0,-1-3 1,0-1-1,-1-2 0,0-2 0,16-10 67,-42 18-40,0 0 0,0-1-1,12-10 41,-23 15-10,0 0-1,0 0 1,0-1-1,-1 0 0,1 1 1,-1-2-1,-1 1 0,1 0 1,-1-1-1,0 0 0,0 0 1,1-3 10,0-9-41,0 1-1,-2-1 1,0 0 0,-1-1-1,-1 1 1,0 0 0,-2 0-1,0-4 42,-1-18-92,-10-246-332,12 265 470,2 13 8,-1 1 0,0-1 0,-1 0 1,1 0-1,-2 1 0,1-1 0,-1 1 0,0-1 0,0 1 0,-1 0 0,0 0 0,-1 0 0,0-1-54,4 7 12,-1 1 0,1-1 0,-1 0 0,1 1 0,-1-1 0,1 1 0,-1-1 0,0 1 0,1-1 0,-1 1 0,1-1 0,-1 1 0,0-1 0,1 1 0,-1 0 0,0 0 0,0-1 0,1 1 0,-1 0 0,0 0 0,0 0 0,1 0 0,-1 0 0,0 0 0,0 0 0,0 0 0,1 0 0,-1 0 0,0 0 0,0 0-12,0 1 5,-1 0 0,0 0 1,1 0-1,-1 0 1,1 0-1,-1 0 0,1 1 1,0-1-1,0 0 0,-1 1 1,1-1-1,0 1 0,0 0-5,-1 1-3,0 0-1,0 0 0,1 0 0,-1 0 0,1 1 0,0-1 0,0 0 0,0 1 1,0-1-1,0 1 0,1 0 0,0-1 0,-1 1 0,2 0 4,1 8-15,2-1 0,0 1-1,0-1 1,6 9 15,-8-14 6,-5-6 406,3-1-392,0 1-1,-1 0 1,1 0 0,0 0-1,-1 0 1,1 0 0,0 0 0,0 0-1,-1 0 1,1-1 0,0 1-1,-1 0 1,1 0 0,0 0 0,-1 0-1,1 1 1,0-1 0,0 0-1,-1 0 1,1 0 0,0 0-1,-1 0 1,1 0 0,0 0 0,0 0-1,-1 1 1,1-1 0,0 0-1,0 0 1,-1 0 0,1 1 0,0-1-1,0 0 1,0 0 0,-1 1-1,1-1 1,0 0 0,0 0 0,0 1-1,0-1 1,0 0 0,0 1-1,-1-1 1,1 0 0,0 0-1,0 1 1,0-1-20,-6 46 41,2 1-1,2-1 1,2 18-41,0-55 8,0 66 57,3 1 1,3-2 0,7 17-66,0-3-233,3 76 233,-16-163-50,0-1 1,0 1 0,0 0-1,1-1 1,-1 1 0,0-1-1,0 1 1,0-1 0,0 1-1,0 0 1,0-1 0,0 1-1,0-1 1,0 1 0,0-1-1,-1 1 1,1-1 0,0 1-1,0 0 1,0-1 0,-1 1-1,1-1 1,0 1 0,-1-1-1,1 0 1,0 1 0,-1-1 0,1 1-1,-1-1 1,1 0 0,0 1-1,-1-1 1,1 0 0,-1 1-1,1-1 1,-1 0 0,0 0-1,1 1 1,-1-1 0,1 0-1,-1 0 1,1 0 0,-1 0-1,1 0 1,-1 0 0,0 0-1,1 0 1,-1 0 0,1 0-1,-1 0 1,1 0 0,-1 0 0,0 0-1,1-1 1,-1 1 0,1 0-1,-1 0 1,0-1 49,-22-8-739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48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1 794 4497,'3'-4'293,"0"-1"1,1 1-1,0-1 0,0 1 1,0 0-1,0 1 0,1-1 1,0 1-1,-1 0 1,1 0-1,0 0 0,0 0 1,1 1-1,-1 0 0,0 0 1,5 0-294,14-4-157,1 2 1,-1 1-1,12 0 157,11-2 50,25-4-447,101-15-1133,-133 16 830,-1-2 0,0-1 0,12-7 700,-51 18-3,4-1-47,0 0 0,0-1 0,0 0 0,-1 0 1,1 0-1,-1 0 0,1-1 50,-4 2 1,1 1 1,-1-1-1,1 1 1,-1-1-1,0 1 1,1-1-1,-1 0 0,0 1 1,1-1-1,-1 0 1,0 1-1,0-1 1,0 0-1,1 1 0,-1-1 1,0 0-1,0 1 1,0-1-1,0 0 0,0 1 1,0-1-1,-1 0 1,1 0-1,0 1 1,0-1-1,0 0 0,-1 1 1,1-1-1,0 1 1,-1-1-1,1 0 1,0 1-1,-1-1 0,1 1 1,-1-1-1,1 1 1,-1-1-1,1 1 0,-1-1 1,1 1-1,-2-1-1,-5-7 1384,5 6-170,5 13-1118,-3-10-141,2 5 47,0 1 0,0-1 0,0 0 0,1 0 0,0 0 0,1 0 1,-1-1-1,1 1 0,0-1 0,0 0 0,5 4-2,-4-3 1,1 0-1,-1 0 1,0 1 0,-1-1-1,0 1 1,0 0 0,0 0 0,-1 1-1,2 6 0,2 5 1,-3-11 3,-1 1 0,0-1 0,0 1 0,-1 0 0,0 0 1,0 9-5,3-20-47,1 1 0,-1-1 1,0-1-1,0 1 1,0-1-1,0 0 1,0 0-1,0 0 1,1-2 46,122-105-1090,-71 61 778,-48 44 548,-8 12 30,-8 14 67,-10 13-85,8-16-124,0 1 0,1-1 1,1 2-1,1-1 1,0 3-125,5-17 13,0 0 0,0 0 1,1 0-1,-1 1 0,1-1 1,1 0-1,-1 0 0,1 1 1,0-1-1,0 0 0,0 0 1,1 0-1,0 0 0,0 0 1,0 0-1,0 0 0,1-1 1,0 1-1,0-1 0,0 0 1,3 3-14,0-2 10,-1 0 0,1-1 0,0 0 1,0 0-1,0 0 0,0-1 1,1 0-1,0 0 0,-1 0 1,1-1-1,0 0 0,0-1 0,0 1 1,0-1-1,1-1 0,-1 1 1,0-1-1,0-1 0,0 1 0,1-1 1,-1 0-1,0-1 0,0 0 1,3-1-11,0 0 6,0 0 0,0-1 0,-1 0 1,0-1-1,0 0 0,0 0 0,-1-1 1,1 0-1,-1 0 0,-1-1 0,1 0 1,-1 0-1,0-1 0,-1 0 0,0 0 1,0-1-1,0-1-6,-4 5 2,0-1 0,0 1 0,-1-1-1,1 0 1,-1 0 0,-1 1 0,1-1 0,-1 0 0,0 0 0,0 0-1,-1 0 1,0 1 0,0-1 0,0 0 0,0 0 0,-1 1 0,0-1-1,-1 1 1,1 0 0,-3-5-2,-7-10 10,0 1 0,-1 1-1,0 0 1,-10-9-10,3 8 49,11 15-15,9 4-32,0 0-1,0 0 0,-1 0 1,1 0-1,0 1 0,0-1 1,0 0-1,-1 0 0,1 0 1,0 0-1,0 0 1,0 0-1,-1 1 0,1-1 1,0 0-1,0 0 0,0 0 1,0 0-1,0 1 0,-1-1 1,1 0-1,0 0 0,0 1 1,0-1-1,0 0 0,0 0 1,0 0-1,0 1 1,0-1-1,0 0 0,0 0 1,0 1-1,0-1 0,0 0 1,0 0-2,0 2 1,0-1 0,0 1 1,1-1-1,-1 1 0,1-1 0,-1 1 1,1-1-1,-1 1 0,1-1 1,0 0-1,0 1 0,-1-1 1,1 0-1,0 0 0,0 0 0,0 0 1,0 1-1,1-1 0,-1-1 1,0 1-1,0 0 0,1 0 0,-1 0 1,1 0-2,37 15-17,-2-6 12,0-2-1,1-1 0,25 0 6,39 7 8,-99-13-8,26 6 3,-28-7-4,0 0 0,-1 1 0,1-1 0,-1 0 0,1 0 0,0 1 0,-1-1-1,1 0 1,-1 1 0,1-1 0,-1 0 0,1 1 0,-1-1 0,1 1 0,-1-1 0,0 1 0,1-1 0,-1 1 0,1-1 0,-1 1 0,0 0 0,0-1 0,1 1 0,-1-1 0,0 1 0,0 0 0,0-1 0,0 1 0,0 0-1,0-1 1,0 1 0,0-1 0,0 1 0,0 0 0,0-1 0,0 1 0,0 0 0,0-1 0,-1 1 0,1-1 0,0 1 1,-30 43-12,22-34 10,1-1 1,0 1-1,1 0 0,0 1 0,-3 6 2,8-14 0,0 0 0,1-1 0,-1 1 0,0 0 0,1 0 0,-1 0 0,1-1 0,0 1 0,0 0 0,0 0 0,1 0-1,-1-1 1,0 1 0,1 0 0,0 0 0,0-1 0,0 1 0,0 0 0,0-1 0,0 1 0,1-1 0,-1 1 0,1-1-1,0 0 1,0 1 0,1 0 0,0 0 0,0-1-1,0 1 1,0-1-1,0 0 1,1 0 0,-1 0-1,1 0 1,-1-1 0,1 1-1,0-1 1,0 0-1,-1 0 1,1 0 0,0-1-1,0 1 1,0-1 0,0 0-1,0 0 1,0 0-1,0-1 1,1 0 0,12-2-9,0-1 1,0 0-1,0-2 0,7-3 9,-20 8-2,27-12-30,-1-1 0,-1-1 0,0-1 0,-1-2 0,0-1 0,-1-1 32,-19 14-5,-1 0 0,0-1 0,0 0 0,-1 0 0,1-1 0,-1 1 0,-1-1 0,0-1-1,0 1 1,0-1 0,-1 0 0,-1 0 0,1 0 0,-2 0 0,1 0 0,-1-1 0,0 0 0,-1 1 0,0-5 5,5-272-62,-3 78 92,-2 186 9,-1-50 279,0 71-310,0 1-1,0-1 1,0 1-1,0-1 0,0 1 1,-1-1-1,1 1 1,0-1-1,0 1 1,-1 0-1,1-1 0,0 1 1,0-1-1,-1 1 1,1 0-1,-1-1 1,1 1-1,0 0 0,-1-1 1,1 1-1,-1 0 1,1-1-1,-1 1 0,1 0 1,-1 0-1,1 0 1,-1 0-1,1-1 1,-1 1-1,1 0 0,-1 0 1,1 0-1,-1 0 1,1 0-1,-1 0 1,1 0-1,-1 0 0,1 0 1,-1 1-1,1-1 1,-1 0-1,1 0 1,-1 0-1,1 1 0,-1-1 1,1 0-1,0 0 1,-1 1-1,1-1 0,-1 0 1,1 1-1,0-1 1,-1 1-8,-4 2 7,1 1 0,-1 0-1,1 0 1,-1 1 0,2-1 0,-1 1 0,0 0 0,1 0 0,0 0 0,0 0 0,0 1 0,0 3-7,-2 1-6,1 1 1,1 0 0,0 1 0,1-1 0,0 0 0,0 7 5,1 43-7,3-1 0,3 1 0,8 38 7,0 2 18,-6-25-15,-5-36-6,3 0 0,1-1-1,5 18 4,-9-50-1,0 1-1,1-1 1,0 0-1,0 0 1,0 0 0,1 0-1,0-1 1,0 0-1,1 1 1,0-1-1,0-1 1,0 1-1,1-1 1,3 3 1,-4-5 2,1 1 1,0-1 0,0 0-1,1 0 1,-1-1-1,1 0 1,-1 0 0,1-1-1,-1 1 1,1-1 0,0-1-1,0 1 1,0-1-1,-1-1 1,1 1 0,5-2-3,3 0 13,0-1 0,-1 0 0,1-1 0,-1-1 0,1 0 0,-2-1 0,1 0 0,-1-1 0,1-1 0,-2 0 0,1-1 0,-1 0-13,-4 1 3,0 1-1,0-1 1,-1 0 0,0-1 0,-1 1-1,1-1 1,-2-1 0,1 1 0,-1-1-1,-1 0 1,0 0 0,0-1-1,-1 1 1,0-1 0,-1 1 0,0-1-1,-1-2-2,0 1 32,0 0-1,-1 0 0,-1 0 1,0 0-1,-1 0 0,0 0 0,-1 0 1,0 1-1,-5-10-31,8 20 6,0 1 1,0-1-1,-1 1 0,1-1 0,0 1 1,0-1-1,0 1 0,0-1 1,0 1-1,0-1 0,0 1 1,0-1-1,0 1 0,0-1 1,0 1-1,0-1 0,0 1 1,0-1-1,1 1 0,-1-1 1,0 1-1,0-1 0,1 1 1,-1-1-1,0 1 0,0 0 0,1-1 1,-1 1-1,0-1 0,1 1 1,-1 0-1,1-1 0,-1 1 1,1 0-1,-1 0 0,0-1 1,1 1-1,0 0-6,22-5 79,-18 4-74,414-75-633,-341 59 368,1 4 1,7 2 259,-55 10-85,-22 4 26,-13 3 33,-20 8-4,-65 26 19,26-12 127,-10 9-116,55-27 27,0 1 1,0 1-1,1 0 1,1 2-1,0 0 0,1 1-27,11-12 6,0 1-1,1 0 0,0 1 0,0-1 0,0 1 0,0-1 0,1 1 1,0 0-1,0 0 0,0 0 0,0 0 0,1 0 0,0 0 1,0 2-6,1-4 1,0-1 1,0 1 0,0 0 0,0 0 0,1-1 0,-1 1 0,1 0 0,0-1-1,0 1 1,0-1 0,0 1 0,0-1 0,1 1 0,-1-1 0,1 0-1,-1 0 1,1 0 0,0 0 0,0 0 0,0 0 0,0 0 0,0 0 0,0-1-1,1 1 1,-1-1 0,0 0 0,3 1-2,10 5 5,1-2 1,-1 0-1,1-1 0,0 0 1,1-1-1,-1-1 0,0-1 1,4 0-6,31 0-143,49-7 143,-71 4-109,-1-2-1,-1 0 1,1-2 0,11-5 109,-35 10-25,0-1 1,0 0-1,0 0 0,0 0 1,0 0-1,0-1 1,-1 1-1,1-1 1,-1 0-1,1 0 1,-1 0-1,0-1 1,2-2 24,-4 4-5,0 0 0,0 1 0,0-1 0,-1 0 0,1 0 0,-1 0 0,1 0 0,-1 0 0,1 0 0,-1 0-1,0 1 1,0-1 0,0 0 0,0 0 0,0 0 0,0 0 0,-1 0 0,1 0 0,-1 0 0,1 0 0,-1 0 0,0 1 0,0-1 0,0 0 0,0 0 0,0 1 0,0-1 0,0 1 0,0-1 0,-1 0 5,-1 0 14,0-1-1,0 1 1,0 0-1,0 0 1,0 0-1,0 0 1,-1 1-1,1-1 1,-1 1 0,1 0-1,-1 0 1,0 0-1,1 1 1,-1-1-1,0 1 1,1 0-1,-1 0 1,0 0-1,-1 0-13,-8 1 55,1 1 0,-1 0 0,1 0-1,-1 1 1,0 1-55,3 0 19,0 0 0,0 0 0,1 1 0,0 0-1,-1 0 1,2 1 0,-6 4-19,13-8 1,-1-1 0,0 1 0,0 0 0,0 0 0,1 0 0,-1 0 0,1 0 0,0 0 1,0 0-1,-1 0 0,1 1 0,1-1 0,-1 0 0,0 1 0,0 0-1,1-1 0,0 0-1,0 0 1,1 0 0,-1 0 0,0 0 0,1-1 0,-1 1 0,1 0 0,0 0 0,-1 0 0,1-1-1,0 1 1,0 0 0,0-1 0,0 1 0,1-1 0,-1 1 0,0-1 0,1 1 0,-1-1-1,1 0 1,0 1 0,6 3-2,-1 0-1,2 0 0,-1-1 1,0 1-1,1-2 0,0 0 1,0 0-1,0 0 0,0-1 0,6 1 3,10 0-14,0 0-1,0-2 1,10-1 14,-27 0-4,1 0 1,-1-1-1,0 0 1,1-1 0,-1 0-1,0 0 1,0-1-1,0 0 1,4-2 3,-7 2-5,1 0 1,-1-1 0,1 0-1,-1 0 1,0 0-1,-1-1 1,1 0-1,-1 0 1,0 0 0,0 0-1,-1 0 1,3-4 4,0-4-3,0 0 0,-1 0 0,0 0 0,-1-1 0,-1 1 1,0-1-1,-1 0 0,0 0 0,-1-2 3,1-35 71,-6-47-71,2-8 15,19-92-116,-9 123 42,-7 66 54,0 0 14,0 1 1,-1 0-1,0-1 1,0 1-1,-1 0 1,0-1-10,1 8 8,0 0-1,0-1 1,-1 1 0,1 0-1,-1 0 1,1 0 0,-1 0-1,1-1 1,-1 1-1,0 0 1,1 0 0,-1 0-1,0 0 1,0 1 0,0-1-1,0 0 1,0 0 0,0 0-1,0 1 1,0-1 0,0 0-1,0 1 1,0-1 0,0 1-1,-1-1 1,1 1 0,0 0-1,0 0 1,0-1-1,-1 1 1,1 0 0,0 0-1,-1 0 1,1 0 0,0 0-1,0 1 1,0-1 0,-1 0-1,1 0-7,-2 1 2,0 0 0,0 0 0,0 0 0,0 0-1,0 0 1,0 0 0,0 1 0,0 0 0,0-1 0,1 1-1,-1 0 1,1 0 0,0 0 0,-1 1 0,1-1-1,0 0 1,0 1 0,0 0 0,1-1 0,-1 1 0,1 0-1,-1 0 1,1 0 0,0 0 0,0 0 0,0 0 0,1 0-1,-1 2-1,0 3 1,0 0 0,0 0 0,1 1 0,0-1 0,0 0 0,1 1 0,0-1 0,1 0-1,0 0 1,2 5-1,10 29 6,50 162 114,-51-155-83,-2 2 0,-3 0-1,-1 5-36,-6-38 3,-1 0-1,-1 0 1,0 0-1,-2 0 1,0-1-1,0 1 1,-2-1-1,-5 13-2,1 11-376,8-40 271,1 1 1,0-1-1,0 1 0,0 0 0,0-1 0,0 1 1,0-1-1,1 1 0,-1 0 0,1-1 1,-1 1-1,1-1 0,-1 1 0,1-1 1,0 1-1,-1-1 0,1 1 0,0-1 1,0 0-1,0 0 0,0 1 0,1-1 0,0 1 105,19 7-753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49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55 246 5681,'-46'-92'2171,"45"90"-2067,0 0-1,0 0 1,0 0-1,0 0 0,0-1 1,1 1-1,-1 0 1,1-1-1,-1 1 0,1 0 1,0-1-104,0 3 17,0 0 0,1-1 0,-1 1 0,0 0 1,0-1-1,1 1 0,-1 0 0,0-1 0,0 1 0,1 0 0,-1 0 1,0-1-1,1 1 0,-1 0 0,1 0 0,-1 0 0,0-1 0,1 1 1,-1 0-1,1 0 0,-1 0 0,0 0 0,1 0 0,-1 0 0,1 0 1,-1 0-1,0 0 0,1 0-17,3-1 72,185-20-954,-119 14 169,-43 4 417,-5 0 16,1 1 0,-1 1 0,1 0 0,0 2 0,-1 1 0,6 1 280,-28-3-2,1 1 1,0-1 0,0 0-1,0 0 1,0 0 0,0 0-1,0 1 1,-1-1-1,1 0 1,0 1 0,0-1-1,0 1 1,-1-1 0,1 1-1,0-1 1,-1 1 0,1 0-1,0-1 1,-1 1 0,1 0-1,-1-1 1,1 1 0,-1 0-1,1 0 2,-1 0 12,0 0-1,0 0 1,0 0-1,0 0 1,0 0-1,0 0 1,-1 0 0,1 0-1,0 0 1,-1 0-1,1-1 1,0 1-1,-1 0 1,1 0-1,-1 0 1,0 0-1,1-1 1,-1 1 0,0 0-12,-7 7 186,0 0 0,0 0 0,-1-1 0,-3 1-186,-1 2 237,0 0 14,-1 2 122,0-1 1,-10 13-374,22-22 25,-1 0 1,1 1 0,0-1 0,0 1-1,0 0 1,1 0 0,-1 0-1,0 0 1,1 0 0,0 0 0,0 0-1,0 0 1,0 1 0,0-1-1,1 0 1,0 0 0,-1 3-26,2-4 3,-1 0-1,1-1 1,0 1 0,-1 0 0,1 0-1,0-1 1,0 1 0,0-1 0,0 1-1,1-1 1,-1 1 0,0-1 0,1 0-1,-1 0 1,1 0 0,-1 1 0,1-1-1,-1-1 1,1 1 0,0 0 0,-1 0 0,1-1-1,0 1 1,0 0 0,0-1 0,-1 0-1,1 0 1,0 1 0,0-1 0,1 0-3,9 1-35,-1-1 0,0 0 1,1-1-1,5-1 35,-5 1-196,1-2-1,-1 1 1,0-2 0,0 0-1,-1 0 1,10-5 196,-16 6-150,-1 1-1,0-1 1,0 1 0,-1-1 0,1 0-1,-1 0 1,1-1 0,-1 1-1,1-2 151,-3 3-125,1 0-1,-1 0 0,0-1 0,0 1 0,0 0 1,0-1-1,0 1 0,0 0 0,-1-1 0,1 1 1,-1-1-1,0 1 0,0-1 0,0 0 0,0 1 1,0-1-1,-1 0 126,0-4-233,-1 0 0,0 0 0,-1 1 0,1-1 0,-1 1 0,-1-1 0,1 1 0,-1 0 0,-1 0 233,-42-52-955,44 54 922,-6-7 206,-1 0-1,-1 1 0,0 0 1,0 1-1,-6-4-172,13 11 148,1-1 1,-1 1-1,0 0 0,0 1 0,-1-1 0,1 1 0,0 0 0,0 0 1,-1 0-1,1 0 0,0 1 0,-1-1 0,1 1 0,-1 0 0,1 1 0,0-1 1,-1 1-1,1 0 0,0 0 0,-3 1-148,2 0 101,-1 1 0,1-1 0,0 1 1,0 0-1,0 1 0,0-1 0,0 1 0,1 0 1,-1 0-1,1 0 0,0 1 0,1 0 0,-1-1 0,1 1 1,0 1-1,0-1 0,0 0 0,1 1 0,0-1 0,-2 6-101,3-6 24,-1 0 0,1 0 0,1 0 0,-1 1 0,1-1 0,0 0 0,0 0-1,0 0 1,1 0 0,0 0 0,0 0 0,0 1 0,0-2 0,1 1 0,0 0-1,0 0 1,0 0 0,1-1 0,0 0 0,-1 1 0,2-1 0,-1 0 0,0 0 0,3 1-24,4 4 20,1 0 1,1-2 0,-1 1 0,1-1 0,0-1 0,1 0 0,-1-1 0,1 0 0,0-1 0,1-1 0,-1 0 0,0 0 0,2-2-21,-13-1 8,1 0 0,-1 0 0,0-1 0,1 1 0,-1-1 1,0 0-1,0 0 0,0 0 0,0 0 0,0 0 1,0 0-1,0 0 0,0 0 0,0-1 0,-1 1 0,1-1 1,0 0-1,-1 1 0,1-1 0,-1 0 0,0 0-8,7-9 60,-1 0-1,-1 0 0,3-6-59,0-1 67,-6 12-34,1-1 1,0 1-1,0 0 1,0 1-1,1-1 0,0 1 1,0 0-1,2-2-33,-5 6 12,0-1-1,0 1 0,1 0 0,-1 0 1,0 0-1,1 0 0,-1 0 1,1 1-1,-1-1 0,1 1 0,-1-1 1,1 1-1,-1 0 0,1 0 0,-1 0 1,1 0-1,-1 1 0,1-1 1,-1 1-1,1-1 0,-1 1 0,1 0 1,-1 0-1,0 0 0,1 0-11,5 4 3,0 0 0,0 0-1,-1 1 1,0-1 0,0 2 0,0-1 0,-1 1-1,0 0 1,5 7-3,9 10 0,-18-23 1,-1 0-1,1 0 1,-1 0 0,1 0-1,0 0 1,0 0-1,-1-1 1,1 1-1,0 0 1,0-1-1,0 0 1,0 1-1,0-1 1,0 0-1,0 0 1,0 0-1,0 0 1,0 0-1,0 0 1,0-1-1,1 0 0,41-12 29,-34 8-37,-1 0 0,0 0-1,-1-1 1,0 0 0,1-1-1,-2 1 1,1-2 0,-1 1-1,0-1 1,-1 0 0,0 0-1,0-1 1,-1 0 0,0 0-1,0 0 1,-1-1 0,0 1-1,-1-1 1,0 0-1,0 0 1,-1 0 0,-1 0-1,1-4 9,-2 13 3,0 0-1,0 1 0,0-1 0,0 0 0,0 0 0,0 1 0,0-1 0,0 0 0,0 0 0,0 0 1,0 1-1,0-1 0,-1 0 0,1 1 0,0-1 0,-1 0 0,1 1 0,0-1 0,-1 0 0,1 1 0,-1-1 1,1 0-1,-1 1 0,1-1 0,-1 1 0,1-1 0,-1 1 0,0-1 0,0 1-2,0 0 7,0 0-1,0-1 1,-1 1-1,1 0 1,0 0 0,0 1-1,-1-1 1,1 0-1,0 0 1,0 1-1,-1-1 1,1 1-1,0-1 1,0 1-1,0-1 1,-1 1-7,-4 3 25,0 0-1,-1 0 1,1 1 0,1-1-1,-1 2 1,0-1-25,-1 3 8,1 0 0,0 0 0,0 1 1,0-1-1,1 1 0,1 0 0,-1 1 0,1-1 1,0 2-9,3-7-6,0 0 1,0-1-1,1 1 1,-1 0 0,1-1-1,0 1 1,0 0-1,0 0 1,0-1 0,1 1-1,-1 0 1,1 0-1,0-1 1,0 1 0,0-1-1,1 1 1,-1-1-1,1 1 1,0-1 0,0 0-1,0 0 1,1 0-1,-1 0 1,0 0 0,1 0-1,2 1 6,3 2-166,1 0-1,-1-1 1,1 0-1,0 0 1,1-1-1,-1 0 1,1-1-1,0 0 1,0-1-1,0 0 1,0 0-1,8 0 167,30 1-552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24:50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469 0 6793,'35'15'2321,"-1"32"-2193,17 45-80,4 16-40,-2 33 0,-8-1 0,-41 3-8,-27 13 24,-56 25-16,-23 17-56,-45-11-840,-32-10-969,-36-36 1153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3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38 617 824,'0'0'628,"0"0"155,0 0-41,0 0-25,0 0-46,0 0-164,0 0-135,0 0-140,2-10 324,11-17-245,-2 0 1,6-23-312,-15 43 26,-1 1-1,0-1 1,0 1 0,-1-1 0,0 0 0,0 1 0,-1-1-1,1 1 1,-2-1 0,1 1 0,-2-5-26,-2-17 66,-4-41 379,3 0 0,3-23-445,-1 84 172,4 8-165,0 0 1,0 0-1,0 0 1,0 0 0,0 0-1,0 0 1,0 1-1,0-1 1,0 0-1,0 0 1,0 0-1,0 0 1,0 0-1,0 1 1,0-1-1,0 0 1,0 0-1,0 0 1,0 0-1,0 0 1,0 1 0,0-1-1,0 0 1,0 0-1,0 0 1,-1 0-1,1 0 1,0 0-1,0 0 1,0 0-1,0 1 1,0-1-1,0 0 1,0 0-1,-1 0 1,1 0-1,0 0 1,0 0-1,0 0 1,0 0 0,0 0-1,-1 0 1,1 0-1,0 0 1,0 0-1,0 0 1,0 0-1,0 0 1,-1 0-1,1 0 1,0 0-1,0 0 1,0 0-1,0 0 1,0 0-1,0 0 1,-1 0-1,1 0 1,0-1 0,0 1-1,0 0 1,0 0-1,0 0 1,0 0-1,0 0 1,-1 0-1,1 0 1,0-1-1,0 1 1,0 0-8,-4 27 85,0 0 0,2 0 0,1 0 0,2 22-85,8 148 159,-8-177-149,1 2 21,-1 1 0,-1-1 0,-1 1 0,-1-1-1,-1 1 1,-1-1 0,-6 18-31,-18 50 52,29-101 827,-1 0-884,1 0-1,0 0 1,3-8 5,-3 15 1,1-6-1,0 1 0,1 0 1,0 0-1,1 0 0,0 0 0,0 1 0,0-1 1,1 1-1,3-3 0,16-22 34,-20 26-34,1 1 1,-1 0-1,1-1 0,0 1 1,0 1-1,1-1 0,0 1 1,0 0-1,0 1 0,2-2 0,-2 3 2,43-22 30,-46 24-33,1-1 1,0 1-1,0-1 0,0 1 0,0 0 0,0 1 1,0-1-1,0 1 0,0-1 0,0 1 1,1 0 0,-3 2 1,-1-2 12,-1 0 2,5 12-15,10 37-9,3 21 9,-10-11 4,-8-54-3,0 1-1,0 0 0,1-1 1,-1 1-1,1-1 1,1 0-1,-1 1 1,1-1-1,0 0 0,0 0 1,0 0-1,1 0 1,0 0-1,0 0 0,0-1 1,0 0-1,1 1 1,1 0-1,-2-3 0,-1 0 0,1-1 0,0 1 0,0-1 0,0 0 0,0 1 0,0-1 0,0-1 0,0 1 0,0 0 0,0-1 0,1 1 0,-1-1 0,0 0 0,0 0 0,0-1 0,1 1 0,-1 0 0,0-1 0,0 0 0,2 0 0,9-4-1,0 1 1,0-2-1,13-6 1,44-26 12,15-14-12,-2 1 63,-68 42-50,1 0 72,-1 0 1,0-2-1,-1 0 0,8-7-85,-20 16 33,0-1 0,-1 1 0,1-1 0,-1 1 0,1-1 0,-1 0 0,0 0 0,0 0 0,-1 0 0,1 0 0,-1 0 0,1-1 0,-1 1 0,0 0 0,0-1 0,0 1 0,-1-1 0,1 1 0,-1-1 0,0 1 0,0-1 0,0 1 0,-1-1 0,1 1 0,-1-1 0,0-1-33,-1 0 26,0 0-1,-1 1 0,0 0 1,0-1-1,0 1 0,0 0 1,0 0-1,-1 0 0,0 1 1,0-1-1,0 1 1,0 0-1,0 0 0,-1 1 1,1-1-1,-1 1 0,0 0 1,-4-1-26,-1-1 28,0 1 0,0 0 0,-1 1 0,1 0 0,-1 0 0,1 1 1,-1 1-1,-9 0-28,11 1 3,0 1 0,1 0 1,-1 0-1,0 1 0,0 0 0,1 1 1,0-1-1,0 2 0,0-1 1,0 1-1,1 0 0,-1 1 1,1 0-1,1 0 0,-1 0 1,1 1-1,0 0 0,0 0 0,1 0 1,0 1-1,1 0 0,0 0 1,-2 5-4,-8 17-8,7-17-1,1-1 1,1 2-1,0-1 0,0 0 1,2 1-1,-1 0 1,0 13 8,4-26 0,0 0 1,0 0-1,0 0 1,0 1-1,0-1 1,0 0-1,0 0 1,0 0-1,1 0 1,-1 0-1,0 0 1,1 0 0,-1 0-1,1 0 1,-1 0-1,1 0 1,0 0-1,-1 0 1,1 0-1,0 0 1,-1-1-1,1 1 1,0 0-1,0 0 1,0-1-1,0 1 1,0-1-1,0 1 1,0-1 0,0 1-1,0-1 1,0 1-1,0-1 1,0 0-1,0 0 1,0 1-1,0-1 1,1 0-1,-1 0 1,0 0-1,0 0 1,0-1-1,0 1 1,0 0-1,0 0 1,1-1-1,5 0 1,-1-1-1,1 1 1,-1-1-1,0-1 1,1 1-1,-1-1 1,2-2-1,1 0 3,24-15 28,1 2 0,1 1 0,7-1-31,-39 17 1,25-9-1,-1-2 0,14-7 0,-35 15-2,0 1-1,1-1 1,-1 0 0,-1 0 0,1-1-1,-1 0 1,1 0 0,-2 0 0,1 0-1,0-1 1,-1 0 0,0 0 0,0-1 2,0-10-6,-5 16 8,1 1-1,0-1 1,0 1-1,0-1 1,-1 1-1,1-1 1,0 1-1,-1-1 1,1 1-1,0 0 1,-1-1-1,1 1 1,0 0-1,-1-1 1,1 1-1,-1 0 1,1-1-1,-1 1 1,1 0-1,-1 0 1,1 0-1,-1-1 1,1 1-1,-1 0 1,1 0-1,-1 0 1,1 0-1,-1 0 1,1 0-1,-1 0 1,1 0-1,-1 0 1,0 0-2,0 1 1,0 0 0,0-1 0,0 1 0,0 0 0,-1 0 0,1 0 0,0 0 0,0 0 0,1 0 0,-1 0 0,0 0 0,0 1 0,0-1 0,0 1-1,-7 9 3,0-1-3,-23 30 3,29-36-6,-1 0-1,1 0 1,0 1 0,0-1-1,0 1 1,1-1-1,-1 1 1,1 0 0,0-1-1,0 4 4,1-5 0,1 0-1,-1 0 0,0 0 0,1 0 0,0 0 1,0 0-1,0 0 0,0 0 0,0 0 0,0-1 1,1 1-1,-1 0 0,1-1 0,0 1 1,0-1-1,0 0 0,0 0 0,0 1 0,0-1 1,1-1-1,-1 1 0,1 0 0,-1-1 1,1 1-1,0-1 0,1 1 1,4 2-2,0-1 0,0-1-1,0 1 1,0-1 0,0 0 0,0-1 0,1 0-1,-1 0 1,1-1 2,21-2-17,1-2 0,0 0 0,-1-2 0,0-2 1,-1 0-1,1-2 0,20-11 17,-20 7-17,-1-2 1,0-1-1,-1-1 0,-2-2 1,22-19 16,-45 36 16,1-1 0,-1 1 0,0-1 1,0 0-1,0 0 0,0 0 0,-1 0 0,1-1 1,-1 1-1,0-1-16,-2 4 9,1 0-1,-1 0 1,0 0 0,1 0 0,-1 0 0,0 0 0,0-1-1,0 1 1,0 0 0,0 0 0,0 0 0,0 0 0,0 0 0,0 0-1,0 0 1,0 0 0,-1 0 0,1 0 0,0 0 0,-1 0-1,1 0 1,-1 0 0,0 0 0,1 0 0,-1 0 0,1 0-1,-1 0 1,0 0 0,0 1 0,0-1 0,1 0 0,-1 1-1,0-1 1,0 0 0,0 1 0,0-1 0,0 1 0,0 0 0,0-1-1,0 1 1,0 0 0,0 0 0,0-1 0,-1 1-9,-7-1 13,1 0 0,-1 0 0,0 1 0,0 0 0,1 0 0,-1 1 0,0 0 0,0 1 0,1 0 0,-1 0 0,1 1 0,0 0 0,0 1 0,0 0 0,0 0 1,1 0-1,-1 1 0,1 0 0,0 1 0,0-1 0,0 3-13,1-3 1,1 0-1,0 1 1,0 0 0,0 0 0,1 1 0,0-1-1,0 1 1,0 0 0,1 0 0,0 0 0,1 0-1,0 1 1,0-1 0,0 1 0,1-1 0,0 1-1,0 0 1,1-1 0,0 1 0,1 0 0,0-1 0,0 1-1,0 0 1,1 1-1,0-4-3,-1-1 0,1 0 0,0 0 0,0 1 1,0-1-1,0-1 0,1 1 0,-1 0 0,1 0 0,0-1 0,0 0 0,1 0 0,-1 0 0,1 0 0,-1 0 1,2 0 2,-2-1-1,0 0 0,1-1 0,-1 0 0,1 1 0,-1-1 0,1-1 0,-1 1 0,1 0 0,0-1 0,-1 0-1,1 0 1,0 0 0,-1 0 0,1 0 0,0-1 0,-1 0 0,1 1 0,-1-1 0,1-1 0,1 0 1,9-5 20,0-1-1,0-1 0,-1 0 0,-1-1 0,1 0 0,-2 0 0,1-2 0,-2 1 0,1-2 0,-2 1 0,0-1 0,0-1 0,5-11-19,-7 9 65,-1-1 0,0 1 0,-1-1 0,-1 0 0,-1 0 0,0 0 0,-1-1 0,-1 1 0,-1-1-1,-1 1 1,0-6-65,-6-39 135,-3 1 0,-10-30-135,15 67-7,4 21 8,-3-19 13,-2-1 0,0 1 0,-2 1 0,-2-5-14,5 20 13,2 9-13,1 14-13,2 21 1,2-1 0,2 0-1,1 0 1,1 0 0,5 10 12,11 29 22,30 71-22,-30-93 2,2-2 0,11 14-2,-34-62 0,1-1-1,0 1 0,0-1 0,1 1 0,-1-1 0,1 0 0,0 0 1,-1 0-1,1-1 0,0 1 0,1 0 0,-1-1 0,0 0 0,1 0 1,-1 0-1,1 0 0,0-1 0,0 1 0,-1-1 0,1 0 0,0 0 1,0-1-1,0 1 0,0-1 0,0 0 0,0 0 0,0 0 1,0 0-1,0-1 0,0 1 0,0-1 0,0 0 0,0 0 0,0-1 1,-1 1-1,3-2 1,5-2 1,0-1 0,-1 0 1,0 0-1,0-1 0,-1-1 0,1 1 1,-2-1-1,1-1 0,-1 0 1,0 0-1,-1-1 0,3-5-1,-6 10 3,-1 0 0,0 0 0,0 0 0,-1-1 0,0 1 0,0-1 0,0 1 0,0-1 0,-1 0 0,0 0 0,0 1-1,-1-1 1,0 0 0,0 0 0,0 0 0,0 0 0,-1 0 0,0 0 0,0 1 0,-1-1 0,0 0 0,0 1 0,0-1 0,-1 1 0,1 0 0,-2-2-3,1 3 0,0 0 1,-1 0 0,0 0 0,0 1 0,0-1-1,0 1 1,0 0 0,0 0 0,-1 0-1,0 1 1,1-1 0,-1 1 0,0 0 0,0 1-1,0-1 1,-1 1 0,1 0 0,0 0-1,-3 0 0,4 2-5,13 1-10,17 2-5,20-3 9,18-4 11,-38 1-2,1 1 0,-1 1-1,1 1 1,-1 1-1,1 2 1,9 3 2,-35-7 0,1 0 0,-1 0 1,1 1-1,-1-1 0,1 1 0,-1-1 0,0 1 0,1 0 1,-1-1-1,0 1 0,0 0 0,1 0 0,-1 0 0,0 0 1,0 0-1,0 0 0,0 0 0,0 0 0,0 0 1,-1 1-1,1-1 0,0 0 0,0 1 0,-1-1 0,1 0 1,-1 1-1,0-1 0,1 1 0,-1-1 0,0 1 0,0-1 1,1 1-1,-1-1 0,-1 1 0,1-1 0,0 1 0,0-1 1,0 0-1,-1 1 0,1-1 0,-1 1 0,0 0 0,-3 7 2,0 0-1,-1 0 0,0-1 0,0 0 1,-1 0-1,-1 1-1,0 0 0,0-1-1,-25 41-13,30-46 16,1-1 1,-1 1-1,1-1 0,0 1 0,0 0 0,0-1 1,1 1-1,-1 0 0,0 0 0,1 0 0,0 0 0,0 0 1,0-1-1,0 1 0,0 0 0,1 0 0,0 2-2,-1-4 0,1 1 0,0-1 0,0 1 0,0-1 0,0 0 0,0 0 0,0 0 0,1 0 0,-1 0 0,0 0 0,0 0 0,1 0 0,-1 0 0,1 0 0,-1-1 0,1 1 0,-1 0 0,1-1 0,-1 1 0,1-1 0,-1 0 0,2 0 0,41 3-19,-31-3 18,12 0 2,0-2 0,0 0-1,0-2 1,-1 0-1,1-2 1,16-7-1,-3 0 14,-1-2 1,-1-2-1,30-19-14,-65 36 1,20-14 23,-13 5-13,-8 9-11,0-1 0,0 1 0,0 0 0,0 0 0,0 0 0,0-1 0,0 1 0,0 0 1,0 0-1,0 0 0,0-1 0,0 1 0,0 0 0,0 0 0,0 0 0,0-1 0,0 1 1,0 0-1,0 0 0,0 0 0,0-1 0,0 1 0,0 0 0,0 0 0,0 0 0,0-1 1,-1 1-1,1 0 0,0 0 0,0 0 0,0 0 0,0 0 0,-1-1 0,1 1 0,0 0 1,0 0-1,0 0 0,0 0 0,-1 0 0,1 0 0,0 0 0,0 0-1,-1 0 1,1 0-1,0-1 1,-1 1-1,1 0 1,0 0-1,0 0 1,-1 0-1,1 0 1,0 1-1,-1-1 1,1 0-1,0 0 1,-1 0-1,1 0 1,0 0-1,0 0 1,-1 0-1,1 1 1,0-1-1,0 0 1,-1 0-1,1 0 1,0 1-1,0-1 1,0 0-1,-1 0 1,1 0-1,0 1 1,0-1-1,0 0 1,0 0-1,0 1 1,-1-1-1,1 0 1,0 1-1,0-1 1,0 0-1,0 1 1,0-1-1,0 0 1,0 0-1,0 1 1,0-1 0,0 1 0,-1 2-3,-5 11-1,-1 0 1,0-1 0,-3 5 3,-9 15-4,18-30 4,0 0-1,-1 0 0,1 0 0,0 1 0,1-1 1,-1 0-1,1 1 0,-1-1 0,1 0 0,0 1 1,0-1-1,0 1 0,1-1 0,-1 0 0,1 1 1,0-1-1,0 0 0,0 1 0,0-1 0,1 0 1,-1 0-1,1 0 0,0 0 0,0 0 0,0-1 1,0 1-1,0-1 0,1 1 0,-1-1 0,1 0 1,-1 0-1,1 0 0,0 0 0,0 0 0,0 0 1,0-1-1,0 0 0,0 1 0,1-1 0,-1 0 1,0-1-1,1 1 0,-1-1 0,0 1 0,1-1 1,-1 0-1,1 0 0,-1 0 0,0-1 0,1 1 1,6-3 1,-1 0 0,1 0-1,-1-1 1,0 0-1,-1-1 1,1 0-1,-1 0 1,0-1 0,0 0-1,1-1 0,8-8 13,0-2 1,-1 0-1,8-12-13,-20 24 2,0 0 0,-1 0 0,0 0 1,0-1-1,0 1 0,-1-1 0,0 1 0,0-1 1,0 0-1,-1 0 0,0 0 0,0 0 0,0 0 1,-1 0-1,0-1 0,0 1 0,0 0 0,-2-5-2,1 7 3,0 0-1,0-1 0,-1 1 1,1 0-1,-1 0 1,0 0-1,-1 0 0,1 0 1,0 1-1,-1-1 0,0 1 1,0-1-1,0 1 0,-1 0 1,1 0-1,0 1 1,-1-1-1,0 1 0,0-1 1,0 1-1,0 0 0,0 1 1,0-1-1,0 1 0,-3-1-2,2 1-7,-1 1 0,0-1 0,0 1 0,0 0 0,1 1-1,-1-1 1,0 1 0,0 0 0,1 1 0,-1-1 0,1 1 0,-1 0-1,1 1 1,0-1 0,-1 1 7,2-1-297,0 0 0,0 1 1,0-1-1,0 1 0,0 0 0,0 0 0,1 0 0,-1 1 1,1-1-1,0 1 0,0 0 0,0 0 0,1 0 0,-1 0 0,1 0 1,0 1-1,0-1 0,1 1 297,1 10-1336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3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3657,'71'-40'1976,"-68"39"-1843,0 0-1,0-1 1,0 1-1,0 0 1,0 1-1,0-1 0,1 1 1,-1-1-1,0 1 1,0 0-1,0 0 1,1 0-1,-1 0 1,0 1-1,0-1 1,0 1-1,0 0 0,0 0 1,0 0-1,0 1 1,0-1-1,0 0 1,0 1-1,0 0 1,-1 0-1,1 0 1,-1 0-1,1 0 1,-1 0-1,1 3-132,2 0 49,0 1 0,-1 1 0,0-1 1,0 1-1,-1-1 0,1 1 0,-1 0 0,-1 0 0,0 1 0,0-1 0,0 2-49,-1-1 7,0 0-1,0 0 0,-1 0 1,0 1-1,-1-1 0,0 0 0,0 0 1,0 0-1,-1 1-6,1-7 25,0 1-1,1-1 1,-1 0-1,0 1 1,0-1 0,0 0-1,0 0 1,-1 0-1,1 0 1,-1 0 0,1 0-1,-1 0 1,1 0 0,-1 0-1,0-1 1,0 1-1,0-1 1,0 0 0,0 1-1,0-1 1,-1 0-1,1 0 1,0 0 0,-1 0-1,1-1 1,0 1-1,-1-1 1,1 1 0,-1-1-1,0 0-24,2 0 21,1 0-1,0 0 0,-1-1 0,1 1 1,-1 0-1,1 0 0,-1 0 0,1-1 1,0 1-1,-1 0 0,1-1 1,0 1-1,-1 0 0,1-1 0,0 1 1,-1-1-1,1 1 0,0 0 0,0-1 1,-1 1-1,1-1 0,0 1 1,0-1-1,0 1 0,0-1 0,0 1 1,-1-1-1,1 1 0,0-1 0,0 1 1,0-1-1,0 1 0,1 0 0,-1-1 1,0 1-1,0-1 0,0 1 1,0-1-1,0 1 0,1-1 0,-1 0-20,7-22 175,1 7-135,0 1-1,1 0 1,0 0 0,2 1-1,-1 0 1,2 1 0,4-5-40,-8 10 8,0 1 0,1-1 0,-1 2 0,1-1 0,1 1 0,-1 1 0,1-1 0,0 2 0,1-1 0,-1 1 1,0 1-1,5-1-8,-12 3 2,0 1-1,1-1 1,-1 1 0,0 0 0,1-1 0,-1 2 0,1-1 0,-1 0 0,0 1-1,1-1 1,-1 1 0,0 0 0,0 0 0,1 0 0,-1 0 0,0 1 0,0-1-1,0 1 1,-1 0 0,1 0 0,0 0-2,0 2 0,1 0-1,-1 0 1,0 0 0,-1 0-1,1 0 1,-1 1 0,0-1-1,0 1 1,0 0 0,0-1-1,-1 1 1,0 0 0,0 0-1,0 0 1,4 38-5,-4-29 28,0-1 0,1 0 0,1-1 1,0 1-1,4 9-23,-5-20 14,-1 0 1,1 0-1,-1 0 0,1 0 1,0-1-1,0 1 0,-1-1 1,1 1-1,0-1 0,1 1 1,-1-1-1,0 0 1,0 0-1,1 0 0,-1 0 1,0-1-1,1 1 0,-1-1 1,1 1-1,-1-1 0,0 0 1,1 0-1,-1 0 0,1 0 1,1 0-15,8-1 47,0 0 0,0 0 1,0-1-1,8-3-47,-4 0 17,0-1 0,0 0-1,0-1 1,-1-1 0,0-1 0,9-6-17,3-5 91,-1-1 1,22-22-92,-22 14 200,-26 29-189,0-1 1,1 1-1,-1 0 0,0-1 0,1 1 1,-1-1-1,0 1 0,0-1 0,0 1 1,1-1-1,-1 1 0,0-1 0,0 1 1,0-1-1,0 1 0,0-1 0,0 1 0,0-1 1,0 1-1,0-1 0,0 1 0,0 0 1,0-1-1,0 1 0,-1-1-11,0 0 18,1 1 0,-1 0-1,0-1 1,0 1 0,0 0 0,0 0-1,0-1 1,0 1 0,0 0 0,0 0 0,0 0-1,0 0 1,1 0 0,-1 0 0,0 1-1,0-1 1,0 0 0,0 0 0,0 1-1,0-1-17,-5 2 13,0 1-1,0 0 1,0-1-1,1 2 1,-1-1-1,1 1 0,0-1 1,0 2-1,0-1 1,1 0-1,-1 1 1,1 0-1,0 0 0,1 0 1,-1 0-1,-2 6-12,5-9 4,-1 1 0,1 0-1,-1-1 1,1 1 0,0 0-1,0 0 1,1-1 0,-1 1 0,0 0-1,1 0 1,0 0 0,0 0-1,0 0 1,0 0 0,0 0 0,0 0-1,1 0 1,-1 0 0,1-1-1,0 1 1,0 0 0,0 0 0,0-1-1,1 1 1,-1 0 0,1-1-1,-1 1 1,1-1 0,0 0-1,0 0 1,0 0 0,0 0 0,1 0-1,-1 0 1,0 0 0,1-1-1,2 2-3,4 2 12,0-2 0,1 1-1,-1-1 1,1 0 0,0-1 0,0 0-1,0-1 1,0 0 0,2 0-12,20-1-150,1-1 1,5-1 149,-13-4-983,-24 6 898,0-1 0,0 1 0,-1-1 0,1 0 0,0 1 0,0-1 1,-1 0-1,1 1 0,0-1 0,-1 0 0,1 0 0,0 1 0,-1-1 1,0 0-1,1 0 0,-1 0 0,1 0 0,-1 0 0,0 0 0,0 0 0,1 0 1,-1 0-1,0 0 85,-3-17-774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4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7546,'0'-14'2864,"7"9"-2136,3 3-632,2-1 104,-5 3-200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5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171 548 3513,'-74'-14'2255,"73"14"-2173,1 0 0,0 0 0,-1 0 0,1 0 1,-1 0-1,1-1 0,-1 1 0,1 0 0,0 0 0,-1 0 0,1-1 0,-1 1 0,1 0 1,0 0-1,-1-1 0,1 1 0,0 0 0,-1-1 0,1 1 0,0 0 0,0-1 1,-1 1-1,1 0 0,0-1 0,0 1 0,0-1 0,-1 1 0,1-1 0,0 1 1,0 0-1,0-1-82,8-11 1259,17-5-311,-3 9-659,1 1 0,1 1 0,-1 1 0,1 1 0,8 0-289,-5 1 66,0-2 1,-1 0-1,0-2 1,2-2-67,-25 8 5,0 0 0,-1 0 1,1 0-1,-1-1 0,1 1 0,-1-1 1,1 0-1,-1 0 0,0 0 0,0 0 0,0 0 1,1-2-6,-3 4 3,0 0 0,1 0 0,-1 0 0,0 0 0,0 0 0,0-1 0,0 1 1,0 0-1,0 0 0,0 0 0,0 0 0,0-1 0,0 1 0,0 0 0,0 0 0,0 0 1,0 0-1,0 0 0,0-1 0,0 1 0,0 0 0,0 0 0,0 0 0,0 0 1,0 0-1,0-1 0,-1 1 0,1 0 0,0 0 0,0 0 0,0 0 0,0 0 0,0 0 1,0-1-1,0 1 0,-1 0 0,1 0 0,0 0 0,0 0 0,0 0 0,0 0 0,0 0 1,0 0-1,-1 0 0,1 0 0,0 0 0,0 0 0,0 0 0,0 0 0,-1 0 1,1 0-1,0 0 0,0 0 0,0 0 0,0 0 0,0 0 0,-1 0 0,1 0 0,0 0 1,0 0-1,0 0 0,0 0 0,0 0 0,-1 0 0,1 0 0,0 0 0,0 1 0,0-1 1,0 0-1,0 0-3,-13 3 90,3 3-66,1 0 0,0 1 0,0 0 0,0 1 0,1 0 0,0 0 0,-4 6-24,-11 16 142,-13 24-142,-7 10 84,-106 139 32,143-196-109,0 1 0,0-2-1,-1 1 1,-1 0-7,6-4 1,-1-2 1,1 1-1,-1 0 0,0 0 1,0-1-1,0 0 0,0 1 1,0-1-1,0 0 0,-1-1 1,1 1-1,-2 0-1,5-1 1,-1 0 0,1 0 0,-1 0 0,1 1-1,-1-1 1,1 0 0,-1 0 0,1 0 0,-1 0 0,1 0 0,-1 0-1,0 0 1,1 0 0,-1 0 0,1-1 0,-1 1 0,1 0 0,-1 0-1,1 0 1,-1-1 0,1 1 0,-1 0 0,1 0 0,0-1 0,-1 1-1,1 0 1,-1-1 0,1 1 0,0-1 0,-1 1 0,1 0 0,0-1-1,-1 1 1,1-1 0,0 1 0,0-1 0,0 1 0,-1-1 0,1 1-1,0-1 1,0 1 0,0-1 0,0 1 0,0-1 0,0 1 0,0-1-1,0 0 1,0 1 0,0-1 0,0 1 0,0-1 0,0 1 0,1-1-1,-1 1 1,0-1 0,0 1 0,0-1 0,1 1 0,-1-1 0,0 1-1,1 0 1,-1-1-1,21-33 56,-18 31-53,4-8-2,2 0 0,-1 0-1,2 1 1,-1 0 0,1 1-1,1 0 1,3-1-1,-11 8 1,0-1 1,0 2-1,1-1 0,-1 0 1,0 1-1,1-1 0,0 1 1,-1 0-1,1 0 1,0 1-1,0-1 0,-1 1 1,1 0-1,0 0 0,0 0 1,0 0-1,-1 1 0,1-1 1,0 1-1,-1 0 0,1 0 1,0 0-1,-1 1 0,1-1 1,-1 1-1,0 0 0,1 0 1,-1 1-2,47 37 67,-44-33-61,2 0-1,-1-1 1,1 0-1,-1 0 1,2-1-1,-1 0 1,1 0-1,-1-1 1,1 0-1,0 0 1,1-1-1,3 1-5,3-3-1,0 1 0,0-2 0,0 0 0,0-1 0,0-1 1,0 0-1,11-4 1,8-3 10,-2-1 1,1-1 0,-1-3-11,4-1 9,-1-3 0,14-10-9,-36 20 3,0-1 1,-1-1-1,0 0 1,-1-1-1,0 0 1,-1-1-1,7-8-3,-17 18 6,1 0 0,0 0-1,-1-1 1,0 1 0,1-1 0,-1 1-1,0-1 1,0 1 0,0-1 0,-1 1-1,1-1 1,0 0 0,-1 0 0,0 1-1,0-1 1,0 0 0,0 0 0,0 1-1,0-1 1,-1 0 0,0 1 0,1-1-1,-1 0 1,0 1 0,-1-2-6,1 1 14,-1 0 0,0 0 0,-1 0 0,1 1 0,0-1 0,-1 1-1,1 0 1,-1 0 0,0 0 0,0 0 0,1 0 0,-1 0 0,-1 1 0,1 0 0,0-1 0,0 1 0,0 0 0,-1 0 0,1 1 0,-3-1-14,-5 0 5,-1 0 1,1 1-1,-1 0 1,0 1-1,1 0 1,0 1-1,-1 0 1,1 1-1,0 1 1,0-1-1,0 2 1,1-1-1,-1 1 1,1 1-1,0 0 1,-1 2-6,8-6 1,0-1-1,1 1 1,-1 1 0,1-1 0,0 0-1,-1 1 1,1-1 0,0 1 0,0-1-1,1 1 1,-1 0 0,1 0 0,-1 0-1,1 0 1,0 0 0,0 0 0,0 0-1,0 1 1,1-1 0,-1 0 0,1 0-1,0 1 1,0-1 0,0 0 0,1 1-1,-1-1 1,1 0 0,-1 0 0,1 0-1,1 2 0,0-1 0,0 1-1,1 0 1,0 0-1,0-1 1,0 0-1,0 1 0,1-1 1,-1 0-1,1-1 1,0 1-1,1-1 0,-1 0 1,1 0-1,-1 0 1,1 0-1,0-1 1,0 0-1,1 1 1,1-1-2,-1 0-1,1-1 1,-1 0-1,1 0 1,0 0 0,0 0-1,-1-1 1,1 0-1,0-1 1,0 0 0,-1 0-1,1 0 1,0-1-1,-1 0 1,6-2 2,-3 0-1,0 0 1,0-1-1,-1 0 1,0 0-1,0-1 1,0 0-1,0-1 1,-1 0-1,0 0 1,3-5 0,-7 9 0,-1-1 1,0 1-1,0-1 1,0 1-1,0-1 1,0 1-1,-1-1 1,0 0-1,0 0 1,0 0-1,0 0 1,-1 0-1,1 0 1,-1 0-1,0 0 1,0 0-1,0 0 1,-1 1-1,1-1 1,-1 0-1,0 0 1,0 0-1,-1 0 1,0 0-1,1 5-9,0 0 0,1 0 0,-1 0 0,0 1 1,0-1-1,1 0 0,-1 1 0,1-1 0,-1 0 0,1 1 1,-1-1-1,1 1 0,0 1 9,-1 3-2,1 0 1,0 0-1,0 0 0,0 0 1,1 0-1,0 0 0,0-1 1,1 1-1,0 0 0,0 0 1,0-1-1,0 1 0,1-1 1,0 0-1,0 1 0,1-1 1,-1-1-1,1 1 0,0-1 1,0 1-1,2 0 2,0 1-3,1 0 0,0-1 0,0 1 0,1-1 0,-1-1 0,1 1 0,0-1 1,0-1-1,0 0 0,1 0 0,-1 0 0,1-1 0,0 0 0,3-1 3,4 0-2,0-1 1,0 0-1,0-2 0,0 0 1,-1-1-1,1 0 1,0-1-1,-1-1 0,0 0 1,6-4 1,-2-1-1,0 0 1,0-1-1,-1 0 1,0-2-1,-1 0 1,-1-1-1,5-6 1,-15 13 4,0 1-1,-1-1 1,1 0 0,-2 0-1,1-1 1,-1 1 0,0-1 0,0 0-1,-1 0 1,0-1 0,-1 1-1,0 0 1,0-1 0,-1 0-1,0 1 1,0-1 0,-1-6-4,-2-14 21,-1 1 1,-1-1 0,-2 1-1,-6-19-21,1 2 12,-63-240 44,134 488 3,-38-120-12,-5 1 0,-3 0 1,-4 1-1,-4 0 0,-3 2-47,-2-59-110,1 0-1,4 14 111,-4-32-56,0-1 0,1 0 0,0 0 0,0 0 1,1 0-1,0 0 0,0-1 0,1 0 0,2 3 56,4 1-817,-10-12 745,-1 0 1,0 1-1,0-1 1,0 0-1,1 1 0,-1-1 1,0 0-1,0 0 1,1 0-1,-1 1 1,0-1-1,1 0 0,-1 0 1,0 0-1,1 0 1,-1 1-1,0-1 1,1 0-1,-1 0 0,0 0 1,1 0-1,-1 0 1,0 0-1,1 0 1,-1 0-1,0 0 0,1 0 1,-1 0-1,0 0 1,1 0-1,-1 0 1,0-1-1,1 1 0,-1 0 1,0 0-1,1 0 1,-1 0-1,0-1 1,1 1-1,-1 0 0,0-1 72,3-13-997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6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28 225 5385,'-25'-120'2623,"25"117"-2455,-1 1-1,1 0 1,-1 0 0,1 0-1,0 0 1,0 0-1,0-1 1,0 1-1,0 0 1,0 0-1,1 0 1,-1 0 0,1 0-1,-1-1 1,1 1-1,0 0 1,0 0-1,1-1-167,-1 2 31,0 0-1,0 0 0,0 0 0,0 0 0,1 1 0,-1-1 0,0 0 0,0 1 0,1-1 1,-1 1-1,0 0 0,1-1 0,-1 1 0,1 0 0,0 0-30,5-2 267,29-10-142,0 1 1,1 3-1,0 0 1,0 3-1,0 0 1,1 3-1,0 1 1,-1 2-1,30 5-125,-55-5 5,-1 1 1,0 0-1,8 3-5,-17-5 0,-1 1 0,1-1 0,0 1 1,-1-1-1,1 1 0,-1-1 0,1 1 0,-1 0 0,1 0 0,-1 0 0,0 0 0,1 0 0,-1 0 1,0 0-1,0 1 0,0-1 0,0 0 0,0 1 0,0-1 0,0 0 0,0 1 0,0-1 0,-1 1 0,1-1 1,-1 1-1,1 0 0,-1 1 0,0-2-1,0 1 0,-1 0 0,1 0 0,-1-1 0,1 1 0,-1 0 0,0 0 0,0-1 0,1 1 0,-1-1 0,-1 1 0,1-1 0,0 1 0,0-1 0,0 0 0,-1 1 0,1-1 0,-1 0 1,-32 23 32,16-12 26,14-10-47,1 1 1,0 0-1,-1 0 1,1 1-1,1-1 0,-1 1 1,0-1-1,1 1 1,0 0-1,-2 4-11,3-7 5,0 1 0,1-1 1,-1 1-1,1 0 0,0-1 0,-1 1 0,1-1 0,0 1 0,0 0 0,0-1 0,0 1 0,0 0 0,0-1 1,1 1-1,-1 0 0,1-1 0,-1 1 0,1-1 0,-1 1 0,1-1 0,0 1 0,0-1 0,0 1 0,0-1 1,0 0-1,0 1 0,0-1 0,0 0 0,0 0 0,0 0 0,1 0 0,0 0-5,4 4 5,1-2 0,0 1-1,0-1 1,0 0 0,0 0 0,0-1-1,1 0 1,-1 0 0,1-1 0,0 0 0,-1-1-1,1 1 1,0-1 0,4-1-5,13-1-366,0-2 1,0-1 0,18-5 365,-7-2-360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35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18 860 4625,'-1'-2'127,"1"0"0,-1-1 0,1 1-1,0 0 1,-1 0 0,1 0 0,0 0 0,0-1 0,0 1 0,1 0-1,-1 0 1,0 0 0,1 0 0,0-1 0,0 0-127,2-10-93,21-121-1098,1-59 1191,-21 148 171,-3-1 0,-1 0 0,-3 1 0,-1-1-1,-3 1 1,-3-10-171,-5-4 2059,-15-37-2059,30 97 15,0-1-1,0 0 0,-1 0 1,1 0-1,0 0 1,0 0-1,0 0 0,0 0 1,0 0-1,0 0 0,0 0 1,0 0-1,0 0 0,0 0 1,0 0-1,0 0 0,0 0 1,0 0-1,-1 0 0,1 0 1,0 0-1,0 0 0,0 0 1,0 0-1,0 0 0,0 0 1,0 0-1,0 0 0,0 0 1,0 0-1,0 0 0,0 0 1,0 0-1,-1 0 0,1 0 1,0 0-1,0 0 1,0 0-1,0 0 0,0 0 1,0 0-1,0 0 0,0 0 1,0-1-1,0 1 0,0 0 1,0 0-1,0 0 0,0 0 1,0 0-1,0 0 0,0 0 1,0 0-1,0 0 0,0 0 1,0 0-1,0 0 0,0 0 1,0-1-1,0 1 0,0 0 1,0 0-1,0 0 0,0 0-14,-2 10 254,1 15-213,9 79-9,20 99-32,-20-154 4,19 97-8,43 128 4,63 140-6,-122-380 6,12 34 1,3-2-1,3 0 1,22 35-1,-46-93-41,0 1 0,1-1 0,0 0 0,1-1 0,-1 1 0,2-1 0,6 5 41,-14-11-34,1-1 0,0 1 1,0-1-1,-1 1 0,1-1 0,0 1 0,0-1 1,0 1-1,-1-1 0,1 0 0,0 1 0,0-1 1,0 0-1,0 0 0,0 1 0,0-1 0,0 0 1,0 0-1,0 0 0,0 0 0,0-1 1,-1 1-1,1 0 0,0 0 0,0 0 0,0-1 1,0 1-1,0-1 0,0 1 0,-1 0 0,1-1 1,0 1-1,0-1 0,-1 0 0,1 1 34,1-2-161,0-1 0,0 1 0,-1 0 0,1-1 0,-1 1 0,0-1 0,0 1 0,0-1 0,0 0 0,1-1 161,5-32-816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6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0 7674,'-7'9'612,"1"1"0,0 0 0,0 0 0,1 0 0,1 1 0,-2 4-612,-20 69-169,21-64 477,-5 22-194,2 1 0,2 0 0,2 0 0,2 0 0,2 0 0,2 8-114,-2-46 18,0 0-1,1-1 0,-1 1 0,1-1 0,0 1 1,1-1-1,-1 1 0,1-1 0,-1 0 1,1 1-1,1-1 0,-1 0 0,1 0-17,0-1 12,-1-1 0,0 1 0,1-1-1,0 0 1,-1 0 0,1 0-1,0 0 1,0-1 0,0 1-1,0-1 1,1 1 0,-1-1 0,0 0-1,0-1 1,1 1 0,-1 0-1,0-1 1,3 0-12,4 0 8,-1 0 1,1-1-1,0 0 0,-1 0 1,1-1-1,-1 0 0,1-1 1,-1 0-1,0-1 0,0 0 0,0 0 1,-1-1-1,3-2-8,19-13 12,-2-1 1,0-2-1,0-1-12,-4 3 20,-18 15-6,9-8 57,-14 13-58,-1 0-1,0 0 0,1 1 0,-1-1 0,0 0 0,0 0 0,0 0 1,1 0-1,-1 1 0,0-1 0,0 0 0,0 0 0,0 0 0,-1 1 1,1-1-1,0 0 0,0 0 0,0 0 0,-1 1 0,1-1 0,0 0-12,-1 1 9,1 0-1,0 0 1,0-1-1,0 1 1,-1 0-1,1 0 1,0 0-1,0 0 0,-1 0 1,1 0-1,0 0 1,-1 0-1,1 0 1,0 0-1,0 0 0,-1 0 1,1 0-1,0 0 1,0 0-1,-1 0 1,1 0-1,0 1 0,0-1 1,-1 0-1,1 0 1,0 0-1,0 0 1,0 0-1,-1 1 1,1-1-1,0 0 0,0 0 1,0 0-1,0 1 1,-1-1-1,1 0 1,0 0-1,0 0 0,0 1 1,0-1-1,0 0 1,0 0-1,0 1 1,0-1-9,-10 14 73,6-8-71,1 0 0,0 1 1,0-1-1,1 1 1,0 0-1,0 0 0,0 0 1,1 0-1,0 0 1,1 0-1,-1 0 0,1 0 1,1 1-1,-1-1 1,1 0-1,1 0 0,-1 0 1,1 0-1,0 0 1,1 1-3,-2-7 0,0 0 1,0 0-1,0 1 1,0-1-1,0 0 1,0 0-1,0 0 1,0 0-1,0 0 1,0 0-1,1 0 1,-1 0 0,0-1-1,1 1 1,-1 0-1,1-1 1,-1 1-1,1-1 1,-1 0-1,1 1 1,-1-1-1,1 0 1,-1 0-1,1 0 1,-1 0 0,1 0-1,-1 0 1,1 0-1,-1-1 1,1 1-1,-1-1 1,1 1-1,-1-1 1,1 1-1,-1-1 1,2 0-1,6-4 0,0 1 0,0-1 0,-1-1 1,8-5-1,16-15 24,-2 0 1,10-15-25,11-8 13,-49 46-12,2 0-18,0-1-1,0 1 1,0 0 0,1 0-1,4-3 18,-9 6-5,1-1 0,0 1 0,0 0 1,0-1-1,-1 1 0,1 0 0,0 0 0,0-1 0,0 1 0,0 0 0,0 0 0,-1 0 0,1 0 0,0 0 0,0 0 0,0 0 0,0 1 0,0-1 0,0 0 0,-1 0 0,1 1 0,0-1 0,0 0 0,0 1 0,-1-1 0,1 1 0,0-1 0,-1 1 0,1-1 0,0 1 0,-1 0 0,1-1 0,-1 1 0,1 0 0,-1-1 0,1 1 0,-1 0 0,1 0 0,-1 0 5,6 15-22,0-1 0,-2 1 0,0 0-1,-1 1 1,0-1 0,-1 3 22,6 31 109,-6-50-71,0-1 0,0 1 0,0-1 0,-1 1 0,1-1 0,0 0 0,0 0 0,0 0 0,0 0 0,0-1-38,6-4 64,0 0-1,0-1 0,-1 0 1,-1 0-1,1-1 0,-1 0 0,0 0 1,-1 0-1,2-4-63,-1 3 7,-1 0-1,1 0 0,1 1 1,0-1-1,0 2 1,1-1-1,-1 1 1,2-1-7,-3 4 1,1 0 1,-1 1-1,0-1 1,1 1 0,0 1-1,-1-1 1,1 1-1,0 0 1,1 1-1,-1-1 1,0 2-1,6-1-1,-11 1-2,0 0 0,-1 0 0,1 1 0,-1-1 0,1 1 0,-1-1 0,1 1 0,-1-1 0,0 1 0,1 0 0,-1 0 1,0 0-1,1 0 0,-1 0 0,0 0 0,0 0 0,0 0 0,0 0 0,0 0 0,0 1 0,0-1 0,0 0 0,-1 1 0,1-1 0,0 1 0,-1-1 0,1 0 0,-1 1 0,0 0 0,1-1 0,-1 1 0,0-1 0,0 2 2,1 9-1,0-1 1,-1 1 0,0 0 0,-1 4 0,0-1 2,1 13-16,1-16-606,-1-1 1,0 1-1,-1 0 0,-1 0 0,1 0 1,-4 7 619,4-17-160,0 0 1,0 0 0,0 0-1,0 0 1,-1 0 0,1 0 0,-1-1-1,1 1 1,-1 0 159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18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82 358 2809,'-35'-46'1548,"34"45"-1368,1-1 1,-1 0 0,0 1-1,0-1 1,1 0-1,-1 1 1,1-1-1,-1 0 1,1 0-1,0 1 1,-1-1 0,1 0-1,0 0 1,0 0-1,1 0 1,-1 1-1,0-1 1,1 0-1,-1 0 1,1 0-1,-1 1 1,1-1-181,2-11 2536,-3 12-2063,0 1-185,-1 1-268,1 0 0,-1 1 0,1-1 0,0 0 0,-1 0 0,1 0-1,0 0 1,0 1 0,-1-1 0,1 0 0,0 0 0,0 0-1,1 1-19,-2 2 35,0 42 146,1 1 0,4 6-181,-2-11 194,-1-15-74,-1 0 0,-2 0 0,0-1 0,-2 1 0,-1 0 0,-1-1 0,-2 4-120,0-15-82,8-14 102,0-1 0,0 0 0,0 0 0,0 0 0,0 0 0,-1 0 0,1 1 0,0-1 0,0 0 0,0 0 0,0 0 0,-1 0 0,1 0 0,0 0 0,0 0 0,0 0 0,0 0 1,-1 0-1,1 1 0,0-1 0,0 0 0,0 0 0,-1 0 0,1 0 0,0 0 0,0 0 0,0 0 0,-1 0 0,1-1 0,0 1 0,0 0 0,0 0 0,0 0 0,-1 0 0,1 0 0,0 0 0,0 0 0,0 0 0,0 0-20,-1-2 82,0 0 0,0 0 0,0 0-1,0 0 1,1 0 0,-1 0 0,1 0-1,-1 0 1,1 0 0,0 0 0,0 0 0,0 0-1,0 0 1,0-1-82,3-103 90,-1-321 20,-2 419-107,-1 0 0,1 0-1,1 0 1,0 0 0,0 1-1,1-5-2,-3 4-23,4 19-146,10 36 157,3-1-1,1-1 1,4 1 12,-18-39-2,1 0-1,0-1 1,0 1 0,0-1 0,1 0 0,0-1-1,0 1 1,1-1 0,-1 0 0,1 0 0,0-1-1,5 3 3,-9-5 0,1-1-1,0 0 1,0 0-1,0 0 1,0 0-1,0 0 1,0 0-1,0-1 1,0 1-1,0-1 1,0 0-1,0 0 1,0 0-1,0-1 1,0 1-1,0-1 1,0 1-1,0-1 0,0 0 1,0 0-1,0 0 1,0-1-1,0 1 1,-1-1-1,1 0 1,-1 1-1,1-1 1,-1 0-1,0 0 1,1-1-1,0 0 1,3-5 0,0 1 0,0-1 0,-1 0-1,0 0 1,-1-1 0,1 1 0,-2-1 0,2-3 0,5-19 4,4-25-4,-6 25 1,30-98-2,-38 129 0,0 0 0,0 0 0,0 0 1,0 0-1,-1 0 0,1 0 0,0 0 0,1 1 0,-1-1 1,0 0-1,0 0 0,0 0 0,0 0 0,0 0 0,0 0 1,0 0-1,0 0 0,0 0 0,0 0 0,0 0 0,0 0 1,0 0-1,0 0 0,0 1 0,0-1 0,0 0 0,0 0 1,0 0-1,0 0 0,0 0 0,0 0 0,0 0 0,1 0 1,-1 0-1,0 0 0,0 0 0,0 0 0,0 0 0,0 0 1,0 0-1,0 0 0,0 0 0,0 0 0,0 0 0,0 0 1,0 0-1,1 0 0,-1 0 0,0 0 0,0 0 0,0 0 1,0 0-1,0 0 0,0 0 0,0 0 0,0 0 0,0 0 1,0 0-1,0 0 0,0-1 1,4 15-31,2 18 0,34 298 2,-38-292 33,-2 0 0,-2 8-4,1-19 6,0 1 0,2-1 0,1 0 0,2 10-6,-4-36 0,0 1 0,0-1 0,0 0 0,1 0 0,-1 1 0,0-1 0,1 0 0,-1 0 1,1 0-1,-1 1 0,1-1 0,0 0 0,-1 0 0,1 0 0,0 0 0,0 0 0,0 0 0,0 0 1,0 0-1,0-1 0,0 1 0,0 0 0,0 0 0,0-1 0,0 1 0,0-1 0,1 1 1,-1-1-1,0 1 0,0-1 0,1 0 0,-1 0 0,0 0 0,1 0 0,-1 0 0,1 0 0,4-1-6,0 0 1,0 0-1,0-1 0,0 0 0,0-1 0,-1 1 0,2-1 6,2-1-5,19-10-34,0 0 1,-1-2 0,-1-1-1,0-1 1,17-16 38,-28 20-51,0 0 0,0-1 0,-2-1 0,0 0 1,0-1-1,-2 0 0,0-1 0,-1 0 0,1-4 51,-10 19-4,1 0 3,-1-1-1,1 0 1,-1 0-1,1 0 0,-1 0 1,-1 0-1,1 0 1,0 0-1,-1 0 1,0 0-1,0 0 2,-2 6 6,-1 0 0,1 0 0,0 0 0,0 0 0,0 1 0,0-1 0,0 1-1,0-1 1,0 2-6,-8 14-4,2-1-1,0 1 0,0 0 1,-1 11 4,8-22-1,0 0 1,1 0-1,-1 0 0,2 0 1,-1 0-1,1 0 1,0 0-1,0 0 1,1 0-1,0 0 1,0 0-1,0-1 0,1 1 1,0-1-1,1 0 1,-1 0-1,1 0 1,0 0-1,1 0 1,-3-3 1,0-1 0,0 1 0,1-1 0,-1 1 0,1-1 0,0 0 0,0 0 0,0 0 0,-1-1 0,2 1 0,-1 0 0,0-1 1,0 0-1,0 0 0,1 0 0,-1 0 0,0-1 0,1 1 0,-1-1 0,1 0 0,-1 0 0,1 0 0,-1 0 0,0-1 0,1 1 0,-1-1 0,1 0 0,-1 0 0,3-1-1,8-4 8,1 0 1,-2 0-1,1-1 0,-1-1 1,0-1-1,0 0-8,-8 6 13,-1 0 0,1 0 1,-1 0-1,1-1 0,-1 0 0,0 0 0,-1 0 0,1-1 1,-1 1-1,0-1 0,0 1 0,0-1 0,-1 0 0,1 0 1,-1-1-1,-1 1 0,1 0 0,-1-1 0,1 1 0,-2-1 1,1 1-1,-1-1 0,1 1 0,-2-2-13,1 0 31,0 0 0,0 1 0,-1-1-1,0 1 1,-1-1 0,1 1 0,-1-1-1,-1 1 1,1 0 0,-1 0 0,0 0 0,-4-5-31,6 8 5,-2 1 1,1-1-1,0 1 1,0 0-1,-1 0 1,1 0 0,-1 0-1,0 0 1,1 1-1,-1-1 1,0 1-1,0 0 1,0-1 0,0 1-1,0 1 1,0-1-1,0 0 1,-1 1-1,1 0 1,0-1 0,0 1-1,0 1 1,-1-1-1,1 0 1,0 1-1,0-1 1,0 1 0,-2 1-6,-3 0-14,1 1 0,0 0 1,0 0-1,0 1 0,-1 1 14,5-4-41,1 0-1,0 0 1,1 0 0,-1 1-1,0-1 1,0 1-1,0-1 1,1 1 0,-1 0-1,1 0 1,-1 0-1,1 0 1,0 0 0,0 0-1,0 0 1,0 0 0,0 0-1,0 0 1,1 1 41,0-2-48,0 1 1,0-1 0,0 0-1,0 0 1,1 0 0,-1 1-1,1-1 1,-1 0 0,1 0-1,-1 0 1,1 0 0,-1 0-1,1 0 1,0 0-1,0 0 1,0 0 0,-1 0-1,1 0 1,0 0 0,0 0-1,0-1 1,0 1 0,1 0-1,-1-1 1,1 1 47,32 12-907,-27-11 668,81 19-3819,-38-8 2753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20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283 646 4689,'0'-3'294,"0"1"-1,0-1 1,0 1-1,-1-1 1,1 1 0,-1-1-1,0 1 1,0 0-1,0 0 1,0-1 0,0 1-1,0 0 1,0 0-1,-1 0 1,1 0 0,-1 0-1,1 0 1,-1 0-1,-1 0-293,-1-1 170,0 0-1,0 1 0,-1-1 0,1 1 0,0 0 0,-1 0 0,1 1 0,-1-1 1,0 1-1,0 0-169,-7-1 42,0 0 0,1 2 0,-1-1 0,0 1 0,0 1 0,0 0 0,1 0 0,-5 3-42,10-3 3,0 1 0,0 0 1,0 0-1,0 0 0,0 1 1,1 0-1,-1 0 0,1 1 1,0-1-1,0 1 0,0 0 1,0 1-1,1-1 0,0 1 1,-2 2-4,4-3 1,0-1 1,0 1-1,0 0 1,0 0-1,1 0 1,-1 0-1,1 0 0,0 1 1,0-1-1,1 0 1,-1 0-1,1 1 1,0-1-1,0 0 1,0 1-1,1-1 1,-1 0-1,1 1 1,0-1-1,1 0 1,-1 0-1,2 3-1,0-1 0,0 0-1,1 0 1,0 0 0,0 0-1,0 0 1,1-1-1,0 0 1,0 0 0,0 0-1,0-1 1,1 1-1,0-1 1,0-1 0,0 1-1,6 1 1,-9-3 2,0 0 1,1-1-1,-1 0 0,1 0 0,0 0 1,-1 0-1,1-1 0,0 1 0,-1-1 1,1 0-1,0 0 0,0 0 0,-1-1 1,1 1-1,0-1 0,-1 0 0,1 0 1,-1 0-1,1 0 0,-1-1 0,1 1 1,-1-1-1,0 0 0,0 0 0,0 0 1,0-1-1,0 1 0,0-1 0,-1 1 1,2-3-3,3-4 87,-1 0 1,-1-1-1,1 0 0,-1 0 1,-1 0-1,0 0 1,-1-1-1,0 1 1,0-1-1,-1 0 1,0 0-1,-1-1-87,1-17 219,-2-1-1,0 1 0,-2 0 1,-2-4-219,-6-56 364,3-55-364,7 107 10,-1 1-1,-2-1 1,-4-17-10,2 39-11,3 21-17,1 27-29,1-27 52,35 460-1,-4-313-14,-30-145 21,0 0 0,1 0-1,0 0 1,0-1-1,1 1 1,0-1 0,0 0-1,1 0 1,0 0 0,0 0-1,1 0 0,-3-4-1,0-1 0,0 0 0,0 0-1,0 0 1,1 0 0,-1-1 0,1 1 0,-1-1 0,1 1 0,-1-1-1,1 0 1,0 0 0,0 0 0,0 0 0,-1 0 0,1-1-1,0 0 1,0 1 0,0-1 0,0 0 0,0 0 0,0 0-1,0-1 1,0 1 0,0-1 0,-1 0 0,1 0 0,0 0-1,0 0 1,-1 0 0,1 0 1,10-6 2,-1-1 0,0 0 0,-1 0 0,0-1 0,0-1 0,-1 1 0,0-2-2,2-1-2,1 0 1,0-2-1,-1 1 1,9-14 1,-18 22-2,1 0 1,-1-1-1,0 1 0,-1-1 1,1 0-1,-1 0 0,0 0 1,-1 0-1,1 0 0,-1 0 1,-1 0-1,1-5 2,-1 5-1,1 3-3,-1-1 0,0 0 0,-1 0 0,1 0 0,-1 1 0,1-1 0,-1 0 0,0 0 0,0 1 4,0 2-1,0 0-1,0 0 0,0-1 1,0 1-1,0 1 0,0-1 1,0 0-1,0 0 0,0 0 0,0 0 1,0 1-1,0-1 0,-1 1 1,1-1-1,0 1 0,-1-1 0,1 1 1,0 0-1,-1-1 0,1 1 1,0 0-1,-1 0 0,1 0 1,0 0-1,-1 0 0,1 1 0,-1-1 2,-2 0-3,-1 1 0,1-1-1,0 1 1,-1 0-1,1 0 1,0 1-1,-1-1 1,1 1-1,0 0 1,0 0-1,1 1 1,-1-1 0,0 1-1,1-1 1,-1 1-1,1 0 1,0 1-1,0-1 1,0 1-1,0-1 1,1 1 0,0 0-1,-1 0 1,1 0-1,1 0 1,-1 0-1,1 0 1,-1 0-1,1 1 1,0-1-1,0 2 4,0 0-1,0 1-1,0 0 1,1 0-1,0 0 0,0-1 1,1 1-1,-1 0 0,1 0 1,1-1-1,-1 1 0,1-1 1,1 1-1,-1-1 0,1 0 1,0 1-1,0-1 0,1-1 1,0 1-1,0-1 0,3 4 2,-1-3-2,0-1-1,1 0 1,-1 0-1,1-1 0,0 1 1,0-1-1,1-1 0,-1 0 1,1 0-1,-1 0 1,1-1-1,5 1 3,-1-1-2,1-1 0,0 0 1,-1 0-1,1-1 0,0-1 0,0 0 1,11-3 1,-5 0 4,-1-1 0,0-1 1,0 0-1,-1-2 0,0 1 1,0-2-1,-1-1 0,0 0 1,-1 0-1,0-2 0,2-1-4,-12 6 10,1 1-1,-1-1 0,1 1 0,-2-1 0,1-1 0,-1 1 1,0-1-1,-1 0 0,0 1 0,0-2 0,-1 1 0,1 0 0,-2 0 1,1-1-1,-1-5-9,1-18 60,-2-1 0,-1 1 0,-4-19-60,1-5 29,-10-154 107,-11-7-136,26 299-72,13 104 72,4 75 0,-17-224 0,-1 13 5,3 0 1,1 0-1,3 0 0,8 29-5,-13-74 0,-1 1-1,1 0 0,0-1 0,1 1 0,-1-1 0,1 0 0,2 3 1,-3-6-1,0 0 0,0 1 0,0-2 1,0 1-1,0 0 0,1 0 0,-1-1 0,0 1 1,1-1-1,-1 0 0,1 0 0,0 0 0,-1 0 0,1 0 1,0 0-1,0-1 0,-1 1 0,3-1 1,9 0 5,-1 0 0,0-1 0,0 0-1,0-1 1,0-1 0,0 0 0,-1 0 0,1-1 0,-1-1-1,0 0 1,0-1 0,-1 0 0,5-4-5,5-3 4,-1-1 0,0-1 1,-1-1-1,-1-1 0,0 0 0,11-17-4,-20 24 8,-1-2 0,0 1-1,-1-1 1,0 0 0,-1-1-1,-1 1 1,0-1 0,0 0 0,-1-1-1,-1 1 1,0-1 0,-1 1-1,-1-1 1,1-8-8,-2 20 2,0 1 0,0 0-1,0 0 1,0 0 0,0 0 0,0 0 0,-1 0-1,1 0 1,0 0 0,0 0 0,-1 0-1,1 0 1,-1 0 0,1 1 0,-1-1-1,1 0 1,-1 0 0,1 0 0,-1 0-2,-4 3 12,1 10-20,3-5 3,0 1 0,0 0 0,1 0 0,0-1 1,1 1-1,0 0 0,0 0 0,1 3 5,21 62 0,-2-5 21,-19-57-13,1 0 1,-2 1-1,1-1 0,-2 1 0,1 0 0,-2-1 0,0 9-8,0-17-36,0 1-1,0 0 1,0 0 0,0-1-1,-1 1 1,1 0-1,-1-1 1,0 1-1,0-1 1,0 0-1,-1 0 1,1 0 0,-1 0-1,1 0 1,-1 0-1,0-1 1,0 1-1,0-1 1,-1 0-1,1 0 1,-1 0 0,1 0-1,-1-1 1,-1 1 36,-37 8-848,-2-7 321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2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116 389 2120,'-12'-63'2084,"10"53"1818,2 19-2436,0 23-1352,-27 204 1002,-43 169-1116,69-404 1,-2 19 13,3-19-12,0-1 0,0 1 0,0-1 1,0 1-1,0-1 0,-1 1 0,1-1 1,0 1-1,0-1 0,0 1 1,0-1-1,1 1 0,-1-1 0,0 1 1,0-1-1,0 1 0,0-1 1,0 1-1,1-1 0,-1 1 0,0-1 1,1 1-1,-1-1 0,0 1 1,1-1-1,-1 0 0,0 1 0,1-1 1,-1 0-1,1 1-2,2-18 645,24-76-452,-25 83-182,0 0 1,-1 1-1,0-1 1,0 0-1,-1 0 1,0 1-1,-1-6-11,-1-21 30,18-181-38,0-23 46,-14 165 71,3 0 0,4-6-109,-9 78 6,1 0-1,0 0 0,0 0 0,0 0 1,0 0-1,1 0 0,-1 0 0,1 1 1,-1-1-1,1 1 0,0-1 0,0 1 1,0 0-1,0 0 0,1 0 0,-1 0 1,1 0-1,-1 0 0,1 0 0,0 1 1,-1-1-1,1 1 0,3-1-5,2-1 1,0 1 0,0 0 0,0 1 0,1-1 0,-1 1 0,1 1 1,-1 0-1,2 0-1,44-2 16,0-2 1,-1-2 0,0-3 0,32-9-17,-45 9 31,-25 7 71,-15 2-115,0 0 0,0 0-1,0 0 1,0 0 0,0 0 0,0 0 0,0 0 0,1 0-1,-1 0 1,0 1 0,0-1 0,0 0 0,0 0 0,0 0-1,0 0 1,0 0 0,0 0 0,1 0 0,-1 0 0,0 0 0,0 0-1,0 0 1,0 0 0,0 0 0,0 0 0,0 1 0,0-1-1,0 0 1,0 0 0,0 0 0,0 0 0,0 0 0,0 0-1,0 0 1,0 0 0,1 1 0,-1-1 0,0 0 0,0 0-1,0 0 1,0 0 0,0 0 0,0 0 0,0 0 0,-1 1-1,1-1 1,0 0 0,0 0 0,0 0 0,0 0 0,0 0-1,0 0 14,-22 23-2246,10-11 1632,-56 50-474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2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0 150 6433,'17'-12'2529,"0"-5"-1897,24-10-128,1 0 56,11 0-272,1 7-112,-22 8-112,4 5-120,-11 7-456,-4 0-1000,1 12 1000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5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1180 3921,'32'-38'5622,"10"-24"-4273,-36 52-979,1 0-276,-1-1-1,0 0 1,-1-1-1,0 1 0,0-1 1,-2 0-1,1 0 1,-1-4-94,-2 9 27,0 0 0,-1 0 1,1 0-1,-2 0 0,1 0 1,-1 0-1,0 0 0,-1 1 0,1-1 1,-1 0-1,0 1 0,-1-1 1,0 1-1,0 0 0,0 0 1,-2-1-28,-2-4 47,-1 0 0,0 1 1,-9-9-48,14 15 7,-1 1 0,1 0 0,-1 0 0,0 0 1,0 0-1,0 1 0,0-1 0,-1 1 0,1 0 0,-1 0 1,1 1-1,-4-1-7,7 1 42,9 0-23,-4 0-24,142-25 26,23-4-9,-162 29-11,0 0 0,0 0 0,0 1 0,0 0 0,0 1 1,-1-1-1,3 2-1,-7-2 2,-1 1 0,1-1 0,0 1 0,0 0 0,0 0 0,0 0 0,-1 0 0,1 0 0,0 0 0,-1 0 0,1 0 0,-1 1 0,1-1 0,-1 1 0,0-1 0,1 1 0,-1 0 0,0-1 0,0 1 1,0 0-1,0 0 0,-1 0 0,1-1 0,0 1 0,-1 1-2,2 10-4,0 0-1,-1 0 1,0 1 0,-1-1 0,-1 0 0,0 0 0,-1 0 0,0 0 0,-4 10 4,2-5-1,1 1 0,0 0 0,2-1 1,0 15 0,2-27-1,-1 0 1,1 0-1,0 0 1,1 0-1,0 0 1,0 0-1,0 0 1,1-1-1,-1 1 1,1-1-1,0 0 1,1 0-1,0 0 1,-1 0-1,1-1 1,1 1-1,-1-1 1,1 0-1,0 0 1,0-1-1,0 1 1,0-1-1,0 0 1,1-1-1,-1 1 1,7 1 0,-1-1-3,0 0 1,0 0-1,1-1 1,-1 0-1,1-1 1,0 0-1,-1-1 1,1-1-1,0 1 1,-1-2-1,1 0 1,-1 0-1,9-4 3,24-9 0,-2-2-1,0-1 0,14-11 1,-34 16 6,-1 0 0,0-1 0,-2-1 0,1 0-1,-2-2 1,0 0 0,0-2-6,-9 7 18,1-1-1,-2 0 1,0-1-1,0 1 1,-1-1-1,-1-1 1,-1 1 0,1-4-18,-3 11 37,-1-1 1,0 0 0,-1 0 0,0 0 0,0 0-1,0 0 1,-1 1 0,-1-1 0,1 0 0,-1 0-1,0 0 1,-1 0 0,0 0 0,0 1 0,-1-1 0,-2-5-38,3 10 20,-1 0 0,1 0 0,-1 0 0,0 0 0,1 1 0,-1-1 0,0 1 0,0-1 0,-1 1 0,1 0 0,0 1 0,-1-1 0,1 0 0,-1 1 0,0 0 0,1 0 0,-1 0 0,0 0 0,0 1 0,0-1 0,0 1 0,-3 0-20,0 0 7,-1 0 1,1 1-1,-1-1 0,1 2 1,0-1-1,0 1 0,0 0 1,0 0-1,0 1 1,0 0-1,-5 3-7,3 1 2,0 0 0,0 0 0,1 0 0,0 1 1,1 0-1,0 1 0,0 0 0,1 0 0,0 0 0,0 1 0,1 0 0,-1 4-2,1-3 3,0 1 0,2-1-1,-1 1 1,1 0-1,1 0 1,0 0-1,1 1 1,0-1-1,1 0 1,0 0-1,2 3-2,-2-11-1,0-1 0,0 1-1,1-1 1,0 0 0,-1 1 0,1-1-1,0 0 1,1 0 0,-1 0-1,1 0 1,-1 0 0,1 0 0,0 0-1,0 0 1,0-1 0,0 1-1,1-1 1,-1 1 0,1-1-1,-1 0 1,1 0 0,0 0 0,0 0-1,0-1 1,0 1 0,0-1-1,0 0 1,0 1 0,1-2 0,-1 1-1,0 0 1,1-1 0,-1 1-1,0-1 1,2 0 1,6-1-2,-1 0 1,1 0-1,-1-1 1,1 0-1,-1-1 0,0-1 1,0 1-1,0-1 1,-1-1-1,8-4 2,-2 0 9,-1 0 1,1-1-1,-2-1 0,12-10-9,-21 17 0,1-1 0,-1 0 0,0 1 0,0-2 0,-1 1 0,1 0 0,-1-1 0,0 1-1,-1-1 1,1 0 0,-1 0 0,0 0 0,-1 0 0,1-5 0,-3-5-31,1 16 30,-1 0 0,1 0 0,0 0-1,0 0 1,-1 0 0,1 0 0,0 0 0,0 0-1,-1 0 1,1 0 0,0-1 0,0 1 0,0 0-1,-1 0 1,1 1 0,0-1 0,0 0 0,-1 0-1,1 0 1,0 0 0,0 0 0,-1 0 0,1 0-1,0 0 1,0 0 0,0 0 0,-1 1 0,1-1-1,0 0 1,0 0 0,0 0 0,0 0-1,-1 1 1,1-1 0,0 0 1,-2 2-7,-1 1-1,1 0 1,0 0-1,0-1 1,0 1-1,0 0 1,0 2 7,-1 4-3,0 0 0,1 0 0,0-1 0,1 1 0,0 0 0,0 1 1,1-1-1,0 0 0,0 0 0,1 0 0,0 0 0,1 0 0,0 0 0,1 1 3,-2-5-2,0 0 0,1-1 0,0 1 0,-1-1 0,2 1 0,-1-1 0,0 1 0,1-1 0,0 0 0,0 0-1,0-1 1,0 1 0,1-1 0,0 1 0,-1-1 0,1 0 0,0 0 0,1-1 0,-1 1 0,0-1-1,1 0 1,-1 0 0,1 0 0,0-1 0,-1 0 0,6 1 2,1-2-15,0 0 1,0 0-1,0-1 0,0-1 1,0 0-1,0 0 0,0-1 1,-1-1-1,1 0 0,-1 0 1,0-1-1,2-1 15,23-14-150,-2-2 0,23-19 150,124-95-416,-159 121 379,-8 7 23,0-1-1,-1-1 1,-1 1-1,7-8 15,-32 22 98,-10 9-45,2 6-26,1 1 0,1 1 1,2 1-1,-14 19-27,-2 3 23,34-44-19,-1 0-1,1 0 1,-1 0 0,0-1 0,1 1 0,-1 0 0,0 0 0,0-1-1,0 1 1,1-1 0,-1 1 0,0-1 0,0 1 0,0-1-1,0 1 1,0-1 0,0 0 0,0 1 0,0-1 0,-1 0-4,2 0 6,-1 0 1,0 0 0,0-1 0,1 1-1,-1 0 1,0-1 0,1 1 0,-1 0-1,0-1 1,1 1 0,-1-1 0,0 1-1,1-1 1,-1 1 0,1-1-1,-1 1 1,1-1 0,-1 0 0,1 1-1,0-1 1,-1 0-7,-1-4 36,-1 0-1,1-1 1,0 0 0,0 1-1,1-1 1,0-1-36,-1-3 11,1 0 1,1 0 0,-1 0-1,2 0 1,-1 0-1,2 0 1,-1 1-1,1-1 1,1 0 0,0 1-1,0-1 1,1 1-1,0 0 1,0 0-1,1 0 1,0 1-1,1-1 1,0 1 0,2-2-12,-3 4-2,1-1 1,-1 1 0,1 0 0,1 1 0,-1 0-1,1 0 1,0 0 0,0 0 0,0 1 0,1 1-1,-1-1 1,1 1 0,0 0 0,0 1 0,0 0-1,1 0 1,-1 1 0,0 0 0,1 0 0,-1 1-1,0 0 1,1 1 0,0 0 1,0 0-1,0 1 0,0 0 0,-1 1-1,1 0 1,-1 0 0,1 1 0,-1 0 0,0 0 0,0 1 0,-1 0-1,0 1 1,5 3 1,-5-2 0,0 1 0,-1 0 0,1 1 0,-1 0 0,-1-1 0,0 2 0,0-1-1,-1 1 1,0-1 0,2 9 0,136 459-9,-135-455 9,-1 1 1,-1 0-1,-2 0 0,0 1 1,-1-1-1,-2 1 1,0 5-1,0-26 0,-1-1 0,1 0 1,0 0-1,-1 0 0,0 0 0,1 1 1,-1-1-1,0 0 0,0 0 1,0 0-1,0-1 0,0 1 1,-1 0-1,1 0 0,-1 0 0,1-1 1,-1 1-1,1-1 0,-1 1 1,-1 0-1,0-1 0,0 1 1,0-1-1,0 0 1,0 0-1,0 0 1,-1 0-1,1-1 1,0 1-1,-1-1 1,1 0-1,0 0 1,-3 0-1,-6-2 2,0 0 1,0 0-1,1-1 1,0 0-1,-1-1 1,1-1-1,-4-2-2,9 5 1,0-1 0,1-1 0,-1 1 1,1-1-1,0 0 0,0 0 0,0 0 0,1-1 0,-1 1 1,-1-5-2,3 6-1,1-1 1,0 0 0,0 0-1,0 0 1,1 0 0,0 0-1,-1 0 1,1 0 0,1 0-1,-1-1 1,1 1 0,-1 0 0,1-1-1,1 1 1,-1 0 0,1-4 0,3-14-7,2-1 0,0 1 0,1 1 1,1-1-1,7-11 7,59-104-174,-54 100 84,14-17-97,2 2-1,20-21 188,11-16-130,-64 86 130,-1 1 1,1 0-1,-1 0 1,1 0-1,0 0 1,-1 0-1,1 1 1,0-1 0,0 1-1,0 0 1,0 0-1,1 0 1,-1 0-1,0 0 1,0 1-1,1-1 1,-1 1-1,0 0 1,0 0-1,1 0 1,-1 1-1,1 0 0,5-1 0,-1 2 0,0-1 0,1 1-1,-1 1 1,0-1 0,0 1-1,0 1 1,2 1 0,-1 0 1,-1 1 0,0 0 0,-1 0-1,1 1 1,-1-1 0,0 2 0,-1-1 0,0 1-1,0 0 1,-1 0 0,0 1 0,0 0-1,8 18 18,-1 1 1,-2 1-1,1 7-18,9 23 42,-14-48-55,-4-8 93,-7-9 305,0-2-358,0-1-1,1 0 1,0 0 0,1 0-1,-1 0 1,2 0 0,0-1-1,0 1 1,0-1 0,1 0-27,0 3 16,0 0-15,1 0 1,-1 0 0,1 0 0,0 0 0,1 0-1,0 0 1,0 0 0,1 0 0,-1 0 0,2 0-1,-1 1 1,1-1 0,0 1 0,0 0 0,0 0-1,1 0 1,0 0 0,0 0 0,1 1 0,0 0-1,0 0 1,0 0 0,1 0-2,0 0-1,1 0 0,0 0 0,0 1 0,0 0 0,1 0 0,-1 0 0,1 1 0,0 1 0,0-1 0,0 1 0,0 0 0,1 1 0,-1 0 0,0 1 1,1-1-1,-1 1 0,0 1 0,6 1 1,-6 0-1,-1 0-1,1 1 1,0 0 0,-1 0 0,0 1 0,0 0 0,0 1 0,0-1 0,-1 1 0,1 1 0,-1-1-1,-1 1 1,1 0 0,-1 0 0,0 1 0,0-1 0,0 3 1,-1-4-2,-1-1-1,-1 1 1,1 0-1,-1 0 1,1 1-1,-1-1 1,-1 0-1,1 1 1,-1-1-1,0 1 1,0-1 0,-1 1-1,1-1 1,-1 1-1,-1 0 1,1-1-1,-1 1 1,0-1-1,0 1 1,0-1-1,-1 1 1,0-1 0,0 0-1,0 0 1,-2 1 2,-5 5-7,7-20 27,10-29-7,-7 34-12,7-21-1,0 1 0,1 0 1,7-10-1,-14 28-1,1 0 1,0 0 0,1 1 0,0-1 0,-1 1 0,2 0-1,-1 0 1,0 0 0,1 1 0,0 0 0,0 0 0,0 0 0,1 0-1,-1 1 1,1 0 0,0 0 0,4-1 0,-6 3-1,-1 0 0,0 1 1,0 0-1,0-1 0,0 1 1,0 1-1,0-1 0,0 0 0,1 1 1,-1-1-1,0 1 0,0 0 0,0 0 1,-1 0-1,1 1 0,0-1 0,0 1 1,1 0 0,6 5-6,-1 1 0,1 0 0,-1 1 0,2 2 6,22 20-2,-23-23 5,0-1-1,1-1 1,-1 0 0,1 0-1,10 3-2,-15-7 2,0 0 0,0 0-1,0-1 1,0 0 0,0 0-1,0 0 1,0-1 0,1 0 0,-1 0-1,0-1 1,0 0 0,5-1-2,3-2 6,0-1 0,0 0 0,0-1 0,-1-1 0,0 0 1,0-1-1,-1 0 0,7-6-6,-11 8 9,0-1 0,-1 1 1,0-2-1,0 1 0,-1-1 0,0 1 1,0-2-1,-1 1 0,0-1 0,-1 0 1,0 0-1,0 0 0,0-1-9,-4 8 3,1 1 0,-1-1 0,0 1 1,1-1-1,-1 0 0,0 1 0,0-1 0,0 1 0,0-1 1,0 0-1,-1 1 0,1-1 0,-1 0-3,1 2 2,0-1 0,0 1 0,-1-1-1,1 1 1,0-1 0,0 1 0,-1-1 0,1 1 0,-1-1 0,1 1-1,0 0 1,-1-1 0,1 1 0,-1 0 0,1-1 0,-1 1 0,1 0-1,-1-1 1,1 1 0,-1 0 0,0 0 0,1 0 0,-1 0-2,-1 0 1,0 0 0,1 0 0,-1 0 0,0 0 0,1 1 0,-1-1 0,1 1 0,-1-1 0,0 1 1,1 0-1,-1-1 0,1 1 0,0 0 0,-1 0 0,1 0 0,0 0 0,-1 0 0,1 0 0,0 1 0,-1 0-1,-9 12-3,1 0 0,1 1-1,0 0 1,1 0 0,0 1-1,1 0 1,1 0 0,1 1-1,-3 15 4,5-22-6,2-1 0,-1 0 0,1 1 0,1-1-1,0 0 1,0 1 0,1-1 0,0 0 0,1 1-1,0-1 1,0 0 0,1 0 0,0 0 0,0 0 0,1-1-1,0 1 1,1-1 0,5 7 6,-8-13-4,0 1 0,0-1-1,0 0 1,0 0 0,0 1 0,1-1 0,-1-1 0,1 1-1,0 0 1,-1-1 0,1 1 0,0-1 0,0 0-1,0 0 1,0 0 0,0 0 0,0 0 0,0-1-1,0 0 1,0 1 0,1-1 0,-1 0 0,0 0 0,0-1-1,0 1 1,0-1 0,0 0 0,0 1 0,1-2 4,13-3-4,0-1 1,-1-2 0,0 1-1,0-2 1,0 0 0,12-10 3,-20 13 3,-1 1 0,-1-1 0,1 0 0,-1-1 0,0 0 0,-1 0 0,0 0 0,0 0 0,0-1 0,-1 0 0,4-8-3,-1-5 11,0-1 1,-1 0-1,-1 0 0,-1-1-11,-4 21 1,0-2-2,1-1-1,0 1 1,0 0 0,1 0 0,-1 0 0,3-4 1,-4 7-1,0 0-1,1 1 1,-1-1 0,1 1 0,0-1 0,-1 0-1,1 1 1,-1-1 0,1 1 0,0-1 0,-1 1-1,1 0 1,0-1 0,0 1 0,-1 0 0,1-1 0,0 1-1,0 0 1,0 0 0,-1 0 0,1 0 0,0-1-1,0 1 1,0 0 0,-1 1 0,1-1 0,0 0-1,0 0 1,0 0 0,0 0 0,-1 1 0,1-1-1,0 0 1,0 1 0,-1-1 0,1 0 0,0 1 1,8 5-2,-1 0 1,0 0 0,0 0 0,-1 1 0,0 1 0,0-1-1,-1 1 1,5 6 1,12 14 15,-2-5-9,37 44-3,-51-59-9,-1 1 0,-1 0 0,0 0 0,0 0 1,0 1-1,-2 0 0,2 2 6,-5-11 0,1 1 0,-1-1 0,0 1 1,1-1-1,-1 1 0,0-1 0,0 1 0,0-1 0,0 1 1,0-1-1,-1 1 0,1-1 0,0 1 0,-1-1 0,1 2 0,0-3 1,-1 0 0,1 0 0,0 0 0,0 0 0,0 0 0,0 0 0,0 1 0,0-1 0,0 0 0,0 0 0,0 0-1,0 0 1,0 0 0,0 0 0,0 0 0,-1 0 0,1 0 0,0 0 0,0 0 0,0 0 0,0 0 0,0 0 0,0 0 0,0 0-1,0 0 1,-1 0 0,1 0 0,0 0 0,0 0 0,0 0 0,0 0 0,0 0 0,0 0 0,0 0 0,0 0 0,-1 0-1,1 0 1,0 0 0,0 0 0,0 0 0,0 0 0,0 0 0,0 0 0,0 0 0,0 0 0,0 0 0,0-1 0,-1 1 0,1 0-1,0 0 1,0 0-1,-4-13 75,3 5-51,1 0 1,0 0-1,0 0 1,1 0-1,0 0 1,1 0-1,-1 0 1,1 0-1,1 1 1,-1-1-1,2 1 1,-1-1-1,1 1 1,0-1-25,3-3 4,0 1 0,0-1-1,1 1 1,0 1 0,1 0 0,0 0 0,0 0-1,9-5-3,-7 7-22,0 0-1,0 0 0,0 1 1,1 0-1,-1 1 0,1 1 1,1 0-1,-1 0 0,1 1 1,10-1 22,-22 4-12,0 0 1,0 0-1,1 1 1,-1-1-1,0 0 0,0 0 1,0 1-1,0-1 1,1 1-1,-1-1 1,0 1-1,0-1 1,0 1-1,0 0 1,0-1-1,0 1 1,0 0-1,0 0 1,-1 0-1,1-1 1,0 1-1,0 1 12,13 26-118,-8-15 96,10 25 11,-7-17 5,1 1 0,1-1-1,7 10 7,-15-26 0,1 0 0,0 0-1,0 0 1,0-1-1,0 0 1,1 1 0,0-1-1,0-1 1,0 1-1,0-1 1,0 0-1,1 0 1,-1 0 0,1-1-1,3 1 1,2-1 2,-1 0-1,1-1 0,-1 0 0,1-1 1,0 0-1,-1-1 0,1 0 1,0-1-1,-1 0 0,0 0 1,1-1-1,-1-1 0,7-3-1,7-3 7,0-2 0,-1-1 0,-1-1 0,0 0 0,0-2-7,-3 1 33,-1 0 0,0-1 0,-1-1-1,-1 0 1,0-1 0,4-9-33,-13 18 28,-2 0 1,1-1-1,-1 1 0,-1-1 1,0 0-1,0 0 0,-1-1 1,0 1-1,-1-1 0,0 0 0,0 0 1,-1 1-1,-1-1 0,0 0 1,-1-1-29,-1-9 50,-2 1 1,0-1 0,-2 1-1,-5-13-50,-35-80 75,22 58-70,6 10-2,-68-150 42,81 186-38,0 0-1,-1-1 1,1 2-1,-2-1 1,1 1-1,-4-3-6,10 11 1,0-1 0,-1 1-1,1-1 1,-1 1 0,1-1 0,-1 1 0,1-1-1,-1 1 1,0 0 0,1-1 0,-1 1-1,1 0 1,-1-1 0,0 1 0,1 0-1,-1 0 1,0-1 0,1 1 0,-1 0 0,0 0-1,1 0 1,-1 0 0,0 0 0,0 0-1,1 0 0,-1 1 1,0-1-1,1 1 0,-1-1 1,1 1-1,-1-1 0,1 1 1,-1-1-1,1 1 0,0-1 1,-1 1-1,1 0 0,0-1 1,-1 1-1,1 0 0,0-1 1,0 1-1,0 0 0,-1-1 1,1 2-1,-1 39 5,1-39-4,3 41 19,2-1-1,2 0 0,2-1 1,2 4-20,56 163 183,-35-113-25,19 90-158,-48-170 5,26 107 22,-23-100-28,2 0 1,0-1-1,1 0 0,5 6 1,-11-22-57,0 0-1,0 0 1,1-1-1,0 1 1,-1-1 0,2 0-1,2 2 58,-6-5-59,-1-1-1,1 1 1,0 0 0,-1-1-1,1 1 1,0-1-1,0 1 1,0-1 0,0 1-1,-1-1 1,1 1 0,0-1-1,0 0 1,0 0 0,0 1-1,0-1 1,0 0-1,0 0 1,0 0 0,0 0-1,0 0 1,0 0 0,0-1-1,0 1 1,0 0-1,0 0 1,-1-1 0,1 1-1,0 0 1,0-1 0,0 1-1,0-1 1,0 1-1,-1-1 1,1 1 0,0-1-1,-1 0 1,1 1 0,0-1-1,-1 0 1,1 0-1,-1 1 1,1-1 0,-1 0-1,1 0 1,-1 0 0,1 0 59,4-22-489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5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5857,'4'-12'2777,"16"-3"-425,14-4-1672,34 4-31,10 2-145,13 2-344,11 0-64,0-3-72,5 4-16,5 0-72,-9 3-144,-23 3-880,-18 4 735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7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270 786 1848,'75'-50'1333,"-74"49"-1247,0 0 1,0 0 0,0 0 0,0 0 0,0 0-1,0 0 1,0 0 0,0 0 0,-1-1 0,1 1-1,0 0 1,-1-1 0,1 1 0,-1 0 0,1-1-1,-1 1 1,0-1 0,0 1 0,1 0 0,-1-1-1,0 1 1,0-1 0,-1 1 0,1-1 0,0 1-1,0-1-86,-1-1 213,-1-1-1,1 1 0,-1-1 0,0 1 0,1 0 0,-1-1 1,-2-1-213,0-1 443,0 0-267,0-1 1,0 1 0,0 0 0,-1 0-1,0 0 1,0 1 0,0 0 0,-1 0-1,1 0 1,-1 1 0,-1 0 0,1 0-1,0 0 1,-1 1 0,0 0 0,0 0-1,0 1 1,0 0 0,0 0 0,0 0 0,-1 1-1,1 0 1,-1 1 0,-1-1-177,2 2 24,0-1 1,0 1 0,0 0-1,0 1 1,0-1-1,0 1 1,0 1 0,1-1-1,-1 1 1,1 0-1,-1 1 1,1 0 0,1 0-1,-1 0 1,0 0-1,1 1 1,0 0 0,0 0-1,0 1 1,1-1-1,0 1 1,0 0-1,-2 4-24,0 0 10,0 0-1,1 0 0,1 1 1,-1 0-1,1 0 0,1 0 1,0 0-1,1 1 0,0-1 1,1 1-1,0 0 0,1-1 1,0 1-1,1 2-9,-1-11 2,1 1 0,0 0 0,0 0 1,0-1-1,0 1 0,0-1 0,1 1 0,0-1 0,-1 1 1,1-1-1,1 0 0,-1 0 0,0 0 0,1 0 0,-1 0 0,1-1 1,0 1-1,0-1-2,2 1 6,0 0 0,-1-1 0,1 1-1,0-1 1,0 0 0,1-1 0,-1 1 0,0-1 0,1 0 0,-1 0 0,5 0-6,2-1 12,0 0-1,0-1 1,-1 0 0,1-1 0,-1 0 0,1-1-1,-1 0 1,0-1 0,0 0 0,0-1-1,6-3-11,-9 3 7,1-1-1,-1 1 0,0-1 0,0 0 1,-1-1-1,0 0 0,0 0 0,0-1 1,-1 1-1,-1-1 0,1-1 0,-1 1 1,0-1-1,-1 0 0,0 0 1,0 0-1,-1-1 0,-1 0 0,1 1 1,-1-1-1,-1 0 0,0 0 0,0-5-6,-2 13-36,0 5 13,-2 17 10,2-10 19,1-1 1,-1 1-1,2-1 1,-1 4-7,4-2-2,0 0 0,0-1 0,1 0 0,0 1-1,1-2 1,0 1 0,0-1 0,1 0 0,0 0 0,1 0 0,0-1 0,0-1 0,1 1 0,0-1 0,2 1 2,-5-5-1,0-1-1,0 0 1,0 1 0,0-2-1,0 1 1,0-1-1,0 0 1,0 0 0,1-1-1,-1 0 1,0 0 0,1 0-1,-1-1 1,0 0 0,0 0-1,0 0 1,0-1-1,0 0 1,0 0 0,5-3 1,10-5 9,0-1 0,-1 0 0,-1-1 0,18-15-9,-11 7 122,-1-1-1,-1-1 0,-2 0 1,15-20-122,-28 32 77,-1-1 0,-1 0 0,0-1 0,0 0 0,-1 0 0,0 0 0,-1-1 0,-1 0 0,0 0 0,-1 0 0,0 0 0,0-7-77,-2-9 98,-1 0 1,-1-1-1,-1 1 0,-4-8-98,-24-116 107,19 106-67,6 21 18,-1 1 0,-1-1 0,-2 2 0,0-1 0,-2 1 0,-2-2-58,8 21 14,4 12-27,4 22-16,-3-23 33,15 81-30,17 49 26,-14-50 10,-4 1 0,-4 0 0,-2 37-10,8 61 7,-14-142-8,-2-31-162,0-1 0,1 1 0,1-1 0,0 1 0,0-1 0,1 1 163,10 9-3351,-13-20 2569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7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6129,'2'-4'237,"-1"0"0,1 0 0,0 0 0,0 1 0,0-1-1,0 1 1,1-1 0,-1 1 0,1 0 0,0 0 0,0 0 0,0 0-1,0 1 1,1-1 0,-1 1 0,1 0 0,-1 0 0,1 0 0,0 0-1,0 1 1,1-1-237,16-5 85,0 0 0,1 1 0,11 0-85,-24 4 172,199-34 118,-152 29-264,1 2 0,42 4-26,-90 1 11,-1 1 0,0 0 0,0 0 0,0 1 0,0 0 0,3 1-11,-9-3 3,-1 1 0,0-1 1,0 0-1,1 1 0,-1-1 0,0 1 0,0 0 1,0-1-1,0 1 0,1 0 0,-1 0 1,0 0-1,0 0 0,-1 0 0,1 0 0,0 0 1,0 0-1,0 0 0,-1 0 0,1 0 1,0 0-1,-1 0 0,1 1 0,-1-1 0,0 0 1,1 1-1,-1-1 0,0 0 0,0 0 1,0 1-1,0-1 0,0 0 0,0 1 0,0-1 1,0 0-1,0 1 0,-1-1 0,1 0 1,-1 1-1,1-1 0,-1 0 0,0 1-3,-3 6 39,-1-1 1,1 0-1,-2-1 0,1 1 0,-5 3-39,-18 23 183,23-25-135,0 0 0,1 0-1,0 0 1,0 0 0,1 1 0,0-1-1,0 1 1,1 0 0,0 0 0,1 0 0,0 0-1,0 0 1,1 0 0,0 1 0,1-1-1,-1 0 1,2 2-48,-1-8 16,0 0 1,0 0-1,0 0 0,0-1 0,0 1 1,1 0-1,-1-1 0,1 1 0,-1-1 0,1 1 1,0-1-1,0 0 0,0 0 0,1 0 1,-1 0-1,0 0 0,1 0 0,-1-1 0,1 1 1,-1-1-1,1 0 0,0 0 0,0 0 1,0 0-1,-1 0 0,1 0 0,0-1 1,0 0-1,0 1 0,0-1 0,3 0-16,3-1 12,0 1 0,-1-1 0,1 0 0,-1-1-1,1 0 1,-1-1 0,1 1 0,-1-2 0,0 1 0,5-4-12,0-1-106,0 0 0,0-1 0,-1 0 0,0-1 0,-1 0 0,2-4 106,-7 8-282,0-1 0,0 0 0,-1-1 0,-1 1 0,1-1 0,-1 0 0,0 0 0,-1 0 1,0 0-1,0-1 0,0-5 282,1-33-891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4:48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7 6449,'0'0'90,"-1"-1"-1,1 0 0,-1 1 0,1-1 0,-1 1 0,1 0 1,-1-1-1,0 1 0,1-1 0,-1 1 0,0 0 0,0 0 1,1-1-1,-1 1 0,0 0 0,1 0 0,-1 0 0,0 0 1,0 0-1,0 0 0,1 0 0,-1 0 0,0 0 0,0 0 1,1 0-1,-1 0 0,0 1 0,1-1 0,-1 0 1,0 1-1,1-1 0,-1 0 0,0 1 0,1-1 0,-1 1 1,0-1-1,1 1 0,-1-1 0,1 1 0,-1-1 0,1 1 1,0 0-1,-1-1 0,1 1 0,-1 0 0,1-1 0,0 1 1,0 0-1,-1-1 0,1 2-89,-3 5 151,1 0 0,0 0 1,0 0-1,-1 7-151,3-11 81,-13 79 291,3 1 0,3 12-372,6-43 3,2 0 0,2 0 1,10 50-4,-11-89 15,0-1 0,1 0 1,1 0-1,0-1 0,1 1 0,0-1 0,0 0 0,3 4-15,-5-12 28,0 1 0,-1-1-1,1 1 1,0-1-1,1 0 1,-1 0-1,1 0 1,-1 0-1,1-1 1,0 1 0,0-1-1,0 0 1,0 0-1,0-1 1,0 1-1,1-1 1,-1 0-1,0 0 1,1 0 0,-1-1-1,1 1 1,-1-1-1,1 0 1,1-1-28,11-1 71,0-1 0,0 0 0,0-2 0,-1 0 0,0 0 0,12-7-71,6-5 38,-1-1-1,19-13-37,-37 21 11,-1 0 0,0-1-1,-1-1 1,0 0 0,-1 0-1,0-1 1,-1-1 0,3-4-11,-9 9 7,1 0 0,-1 0 1,-1-1-1,0 1 0,0-1 1,0-1-1,-2 1 0,1 0 1,-1 0-1,-1-1 0,0 0 1,0 1-1,-1-1 0,-1-2-7,1 11 1,0 1 0,0-1 0,0 1 0,0-1 0,-1 1 0,1-1 0,0 1 0,-1-1 0,0 1 0,1-1 0,-1 1 0,0 0-1,1 0 0,0 1 0,0 0 1,-1 0-1,1-1 1,0 1-1,-1 0 0,1 0 1,0-1-1,-1 1 0,1 0 1,0 0-1,0 0 0,-1 0 1,1 0-1,-1 0 1,1-1-1,0 1 0,-1 0 1,1 0-1,0 0 0,-1 0 1,1 0-1,0 0 0,-1 0 1,1 0-1,-1 0 1,1 1-1,0-1 0,-1 0 0,0 1 1,-1 0 0,0 0-1,0 0 1,1 1-1,-1-1 1,1 1 0,-1-1-1,1 1 1,-1-1-1,1 1 1,0 0 0,0 0-1,0-1 1,-1 3-1,-1 3 0,0-1-1,0 1 1,1 1 0,0-1-1,0 0 1,0 0 0,1 1-1,0-1 1,1 1 0,0-1 0,0 1-1,0-1 1,1 1 0,0-1-1,1 4 1,1-1-2,0 0 0,1-1 0,0 1 0,1-1 0,0 0 0,0 0 0,1 0 0,0-1 0,1 0 0,0 0 0,0-1 2,-3-2-3,0-1 0,0 0 0,1 0 0,0-1 0,-1 1 0,1-1 0,0 0-1,0-1 1,1 1 0,-1-1 0,1 0 0,-1 0 3,0-1-1,-1-1-1,1 1 1,-1-1-1,1 0 1,-1 0-1,1 0 1,-1 0 0,1-1-1,-1 0 1,1 0-1,-1 0 1,0-1-1,0 1 1,1-1 0,1-1 1,3-2 0,0 0 1,0 0-1,-1-1 1,0 0-1,0 0 1,-1-1-1,0 0 1,0 0-1,0-1 1,-1 0-1,0 0 1,1-3-1,-4 5 4,0 0 1,0-1-1,0 0 1,-1 1-1,0-1 1,0 0-1,0 0 1,-1 0-1,0 0 1,-1 0-1,0-1 1,0 1-1,0 0 1,-1 0-1,0 0 1,0 0-1,-2-5-4,-1-1 6,-1 0 0,0 0 0,-1 1 0,-1 0 0,0 0 0,0 0-6,2 5-3,0 0 0,0 0-1,0 1 1,-1 0 0,0 0-1,0 1 1,0-1 0,-1 1-1,0 1 1,-5-4 3,11 8-5,0-1 1,-1 1-1,1-1 1,0 1-1,0-1 1,0 1-1,-1 0 0,1 0 1,0 0-1,-1-1 1,1 1-1,0 0 0,0 0 1,-1 1-1,1-1 1,0 0-1,-1 1 5,1-1-28,1 0 1,-1 0-1,0 1 0,1-1 0,-1 1 1,1-1-1,-1 1 0,1-1 0,-1 1 0,1-1 1,-1 1-1,1-1 0,-1 1 0,1-1 1,0 1-1,-1 0 0,1-1 0,0 1 1,-1 0-1,1-1 0,0 1 0,0 0 28,0 1-49,0-1-1,0 1 1,0-1-1,0 0 1,0 1-1,0-1 1,1 1-1,-1-1 1,0 1-1,1-1 1,0 0-1,-1 1 1,1-1-1,0 0 1,-1 0-1,1 0 1,0 1-1,0-1 1,0 0-1,0 0 1,0 0-1,0 0 1,1 0-1,-1-1 1,0 1-1,0 0 1,1 0-1,-1-1 1,1 1 49,9 3-72,-1-1-1,0 0 1,1 0 0,0-1 0,-1 0 0,1-1 0,0-1 0,0 0 0,7 0 72,15-4-58,1-1 0,14-5 58,-27 5 139,1 1 0,0 0-1,0 2 1,0 0 0,1 1 0,18 3-139,-36-1 46,0 0 0,0 0 0,0 1 0,0 0 0,0 0 0,-1 0 0,1 1 0,0-1 0,-1 1 0,0 0 0,0 1 0,0-1 0,0 1 0,0-1 0,-1 1 0,1 0 0,-1 0 0,0 1 0,0-1 0,-1 1 0,1-1 0,-1 1 0,0 2-46,7 16 40,-2 0 1,0 0 0,-2 1 0,2 16-41,0 1 7,9 66 340,-16-114-239,0 1 0,0 0-1,1-1 1,0 1 0,0 0 0,1 0 0,-1 0 0,1-1 0,0 2 0,1-2-108,29-58 139,-31 64-135,10-19 14,2-5 5,2 0 1,5-6-24,-16 26-1,1-1 1,-1 0-1,1 1 0,0 0 1,0 0-1,1 1 0,-1-1 1,1 1-1,0 1 0,0-1 1,4-1 0,-8 4-2,0 1 0,0-1 0,0 1-1,0-1 1,0 1 0,0 0 0,0 0 0,0 0 0,0 0 0,0 0 0,0 1 0,0-1 0,0 1 0,0-1 0,0 1-1,0 0 1,1 0 2,2 1-2,-1 1-1,1-1 1,-1 1-1,1 0 0,-1 1 1,0-1-1,0 1 3,7 8-9,0 0 1,-1 0-1,-1 1 1,2 3 8,-4-4-159,-1 0 1,0 0 0,0 1 0,-1 0-1,-1 1 1,0-1 0,0 2 158,6 18-379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35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1 235 5385,'0'-1'107,"0"0"1,0-1-1,0 1 0,0 0 1,1 0-1,-1 0 0,0 0 1,1 0-1,-1 0 0,1 0 1,-1 0-1,1 0 0,-1 1 1,1-1-1,0 0 0,-1 0 1,1 0-1,0 1 0,0-1 1,0 0-1,-1 1 0,1-1 1,0 0-1,0 1 0,0-1 1,0 1-1,1-1-107,36-13-51,-23 9 234,70-27-1028,0 5-1,5 2 846,-46 15-852,1 1 0,0 2 1,0 3-1,42 0 852,-77 5 58,0-1-1,0 1 1,0 1 0,0 0 0,0 0 0,-1 1 0,1 0-1,-1 1 1,0 0 0,0 0 0,0 1 0,-1 0 0,1 1-1,3 3-57,-3-1 274,0 1 0,-1-1 0,-1 1-1,1 1 1,-1-1 0,-1 1 0,0 1-1,0-1 1,-1 1 0,-1 0 0,3 7-274,9 44 718,-13-46-627,1-1 0,0 0 0,1-1 0,1 1 0,1 1-91,-6-15 1,-1 0 0,1 0 0,-1 0 0,1 0 0,0-1 0,-1 1 0,1 0 0,0 0 0,0-1 0,-1 1 0,1 0 0,0-1 0,0 1 0,0-1 0,0 1 0,0-1 0,0 1 0,0-1 0,0 0 0,0 0 0,0 1 0,0-1 0,0 0 0,0 0 0,0 0 0,0 0 0,0 0 0,0 0 0,0 0 0,0-1 0,0 1 0,0 0 0,0 0 0,0-1 0,0 1 0,0-1 0,0 1 0,-1-1 0,1 1 0,0-1 0,0 1-1,0-1 1,-1 0 0,1 0 0,0 1 0,0-2-1,6-5-50,0 0 0,0-1-1,-1 0 1,0-1 0,0 1-1,-1-1 1,3-9 50,8-15-540,5-22 540,-15 38-129,-1 0 0,-1-1 0,-1 1 0,0-1-1,0-18 130,-2 31-7,-1-1-1,0 0 0,0 1 0,0-1 0,-1 0 0,0 1 0,0-1 1,0 1-1,-1-1 0,0 1 0,0 0 0,0 0 0,-1-1 1,0 2-1,0-1 0,0 0 0,0 0 0,-1 1 0,0 0 0,-1-1 8,4 3 5,-1 1 0,0 0-1,1 0 1,-1 0 0,0 0-1,0 0 1,0 0-1,0 1 1,0-1 0,0 0-1,0 1 1,0 0 0,0-1-1,0 1 1,0 0-1,0 0 1,0 0 0,0 1-1,0-1 1,0 0-1,0 1 1,0-1 0,0 1-1,0 0 1,0-1 0,0 1-1,1 0 1,-1 0-1,0 0 1,0 1 0,0 0-5,-3 2 10,1 0 0,-1 0 0,1 1 1,0 0-1,1-1 0,-1 1 0,1 1 0,0-1 1,1 0-1,-3 6-10,0 3-58,1 0 0,0 0 0,1 1 1,1-1-1,0 1 0,1-1 0,1 1 0,0 0 1,2 9 57,2 1-119,1 0 1,4 8 118,-8-30-5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5:07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234 524 944,'0'-5'1351,"1"0"0,0 0 0,0-1 0,0 1 1,0 1-1,1-2-1351,23-52 429,-10 25-120,-14 32-293,-1 0 1,1-1-1,-1 1 1,1 0-1,-1-1 0,1 1 1,-1 0-1,0-1 1,0 1-1,1-1 1,-1 1-1,0 0 1,0-1-1,-1 1 1,1-1-1,0 1 0,0 0 1,-1-1-1,1 1 1,-1 0-1,1-1 1,-1 1-1,1 0 1,-1-1-1,0 1 1,0 0-1,1 0 0,-1 0 1,0 0-1,0 0 1,0 0-1,0 0 1,-1 0-1,1 0 1,0 1-1,0-1 0,0 0 1,-1 1-1,1-1 1,0 1-1,-1-1 1,1 1-1,0-1 1,-1 1-1,1 0 1,-1 0-1,1 0 0,0 0 1,-1 0-1,0 0-16,-6 0 17,0 0-1,0 1 0,0 0 0,0 0 1,0 1-1,0 0 0,-4 1-16,3 2-1,0 0 0,0 1 0,0 0 0,1 0-1,0 0 1,0 1 0,1 1 0,0-1 0,-1 2 1,-26 25 25,28-29-27,0 0 0,1 1 0,0-1 0,0 1 0,1 0 0,-1 1 0,1-1 0,0 1 0,1 0 0,0 0 0,0 0 1,0 0-1,1 0 0,0 1 0,1-1 0,-1 3 2,1 0 4,1 1 0,0-1 0,0 0-1,1 0 1,0 0 0,1 0 0,0 0 0,1-1 0,0 1 0,1 0 0,-1-1 0,2 1-4,0 2-22,-4-8 22,1-1 0,-1 0 0,0 0 0,1-1 0,0 1 0,0 0 0,-1 0 0,2-1 0,-3-1 1,1 0 0,0-1 1,0 1-1,0-1 0,-1 0 0,1 1 0,0-1 0,0 1 0,0-1 0,0 0 0,0 0 1,0 1-1,-1-1 0,1 0 0,0 0 0,0 0 0,0 0 0,0 0 0,0 0 0,0-1 1,0 1-1,0 0 0,0 0 0,0-1 0,-1 1 0,1 0 0,0-1 0,0 1 1,0-1-1,0 0-1,11-6 10,0 0 1,-1-1 0,0 0 0,-1-1 0,0-1 0,0 1-1,-1-2 1,0 1 0,0-1 0,0-3-11,2-3 96,-1 0 0,-1 0 0,-1-1 1,-1-1-1,0 1 0,3-18-96,-5 12 266,-5 23-248,1 0 0,-1 1 1,0-1-1,0 1 0,0-1 1,0 0-1,0 1 0,1-1 1,-1 0-1,0 1 0,0-1 1,-1 1-1,1-1 0,0 0 0,0 1 1,0-1-1,0 0 0,0 1 1,-1-1-1,1 1 0,0-1 1,-1 1-1,1-1 0,0 1 1,-1-1-1,1 1 0,-1-1 1,1 1-1,0-1 0,-1 1 1,0-1-19,1 1-12,0 0 4,0 29 11,1 1 0,1-1 0,6 23-3,-6-35 3,1 0 2,1 0 1,1 0-1,2 6-5,-5-17-4,1 1 0,-1-1 0,1 0 0,1 0 0,-1 0 0,1 0 0,0-1 0,0 0 0,5 5 4,-6-8-2,0 0 0,0 0 0,1 0 1,-1-1-1,0 0 0,1 0 0,-1 0 1,1 0-1,-1 0 0,1 0 0,-1-1 1,1 0-1,-1 0 0,1 0 0,0 0 1,-1 0-1,1-1 0,-1 0 0,2 0 2,6-1 0,0-1 0,0-1 0,0 0 0,-1 0 0,5-3 0,-8 2 4,1 1-1,-1-1 1,0-1-1,-1 1 0,1-1 1,-1 0-1,0 0 1,-1-1-1,1 0 1,-2 0-1,1 0 1,1-4-4,7-14 14,-2-1 1,0-1-1,-1-3-14,16-40 17,-24 68-17,0-1 0,0 1 0,0-1 0,0 1-1,0 0 1,0 0 0,0 0 0,1 0 0,-1 0 0,1 0 0,0 1 0,-1-1 0,1 1 0,0 0 0,0-1 0,0 1 0,0 1 0,0-1 0,0 0 0,0 1 0,2-1 0,5 0 4,-1 1 0,1-1 0,-1 2 0,1-1-1,-1 1 1,4 1-4,-8-1-1,-1 0 0,1 0 0,-1 0 0,1 0 0,-1 1 0,1 0 0,-1 0 0,0 0 0,0 1 0,0-1 0,0 1 0,0 0 0,-1 0 0,1 0 0,-1 1 0,0-1 0,0 1 0,0 0 0,0-1 0,-1 2 0,0-1 0,1 0 0,-1 0 0,-1 1 0,1-1 0,0 3 1,5 14-3,0 0 1,-2 0 0,0 3 2,-3-16-4,-1 0 0,-1 0 0,1 0 0,-1 0-1,-1 0 1,1 0 0,-1 1 0,-1-1 0,1 0 0,-2 0 4,-1-2 157,1-15 151,0-14-99,4 4-195,1 0-1,0 0 0,2 0 0,0 1 0,1-1 0,1 1 0,2-4-13,-6 17 1,0-1 0,1 1 0,0 0-1,0 0 1,0 0 0,0 0-1,1 0 1,0 1 0,0-1 0,0 1-1,0 0 1,1 1 0,0-1-1,0 1 1,0 0 0,0 0 0,0 0-1,0 1 1,1-1 0,-1 1-1,1 1 1,0-1 0,-1 1 0,1 0-1,0 0 1,0 1 0,0 0-1,4 0 0,6 0 0,0 1 0,0 0 0,-1 1 0,1 1-1,10 4 1,-18-5 0,0 0-1,0 1 0,-1 0 0,1 1 1,-1-1-1,0 1 0,0 1 0,0-1 1,-1 1-1,1 0 0,3 5 1,-4 0-5,0 0 0,0 0 0,-1 0 0,0 1 0,-1 0 0,0 0 0,-1 0 0,0 0 0,0 9 5,10 31-8,-6-24-3,7 17-31,-13-41 35,0-1 1,0 0-1,0 0 1,1 1 0,-1-1-1,1 0 1,0 0-1,-1 0 1,1 0-1,0-1 1,0 1-1,0 0 1,1-1 0,-1 0-1,0 1 1,0-1 6,8 2-26,0 0 1,0 0-1,0-1 1,0 0-1,0-1 1,1 0-1,-1-1 1,0 0-1,1 0 1,-1-1-1,0-1 1,9-2 25,16-4-52,-1-2 0,0-1 0,2-3 52,4-3-21,-1 0 0,8-8 21,-31 16 6,0-1 0,-1 0 1,0-2-1,-1 1 0,0-2 0,6-7-6,-15 15 13,-1-1 0,1 0 0,-1 0 0,-1 0 0,1-1 0,-1 1 0,0-1 0,0 1 0,-1-3-13,-1 7 11,0 0 0,-1 0 0,1 0 0,-1 0 0,0 0 0,0 0 0,0 0 1,0-1-1,0 1 0,0 0 0,-1 0 0,1 0 0,-1 0 0,1 0 0,-1 0 0,0 0 0,0 0 0,0 0 0,0 1 0,0-1 0,0 0 1,0 0-1,-1 1 0,1-1 0,-1 1 0,1-1 0,-1 1 0,1 0 0,-1 0 0,0-1 0,0 1 0,0 0 0,0 0 0,0 0-11,-7-2 9,0-1-1,0 2 0,0-1 1,-1 1-1,1 0 0,-1 1 1,1 0-1,-1 1 0,1 0 1,-1 0-1,1 1 0,-1 0 0,1 1 1,-1 0-1,0 1-8,-3 1 7,0 0 1,1 1-1,-1 1 0,1 0 0,0 0 1,1 2-1,0-1 0,0 1 1,0 1-1,-7 8-7,10-9-4,1 1 1,0 1-1,0-1 0,0 1 1,1 0-1,1 1 1,0 0-1,0-1 0,0 7 4,3-11-2,0 0 0,0 0 0,1 0-1,-1 1 1,2-1 0,-1 1 0,1-1-1,0 1 1,0-1 0,1 0 0,0 1-1,0-1 1,0 1 0,1-1 0,0 0-1,0 0 1,3 5 2,-4-9-3,0 0-1,1 0 1,-1 0 0,0 0-1,1 0 1,0-1 0,-1 1-1,1 0 1,0-1 0,0 0-1,0 1 1,0-1 0,0 0-1,0 0 1,0 0 0,0 0-1,0 0 1,0-1-1,2 1 4,0 0-2,0-1-1,-1 0 0,1 0 1,0 0-1,-1-1 0,1 1 1,-1-1-1,1 0 0,0 0 1,-1 0-1,4-2 3,1-1 3,0 0-1,0-1 1,0 0-1,0 0 1,-1-1-1,0 0 0,0 0 1,0-1-1,3-4-2,-1-1 28,0-1-1,-1 0 1,-1-1-1,0 1 1,0-2-1,-2 1 1,0-1-1,0 0 1,-1 0-1,-1 0 1,-1 0-1,1-13-27,-2-4 111,-1-1-1,-2 1 1,-1-1 0,-2 1-1,-5-20-110,-44-247 218,58 317-232,1 1 1,1 0-1,0-1 1,4 5 13,6 16-2,4 17 1,-2 1 0,-3 1 1,-2 0-1,-3 0 0,-2 1 1,-2 17 0,-5-46-17,-2-14 24,2 0 0,0 0 0,0 0 0,2 0 0,1 6-7,-3-19-19,0 1 1,0-1-1,1 1 0,-1-1 0,1 1 0,0-1 1,-1 0-1,2 0 0,-1 0 0,0 0 1,1 0-1,-1 0 0,1-1 0,0 1 1,0-1-1,0 0 0,0 0 0,0 0 0,0 0 1,1 0-1,-1-1 0,1 0 0,-1 1 1,4 0 18,12 1-534,-1 0 1,1-1 0,-1-1 0,3-1 533,35-2-831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0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178 532 936,'2'-1'564,"27"-15"1756,-28 15-2226,-1 1 0,1-1 0,0 1 0,0-1 0,0 1 0,-1-1 0,1 1 0,0-1 1,-1 0-1,1 1 0,-1-1 0,1 0 0,0 0 0,-1 1 0,0-1 0,1 0 0,-1 0 1,1 0-1,-1 0 0,0 1 0,0-1 0,1 0 0,-1 0 0,0 0 0,0 0 0,0 0 0,0 0 1,0 0-1,0 0 0,0 0-94,-1 0 81,-1 0 1,1 0 0,0 0-1,0 0 1,-1 0 0,1 0-1,-1 1 1,1-1 0,-1 0-1,1 1 1,-1-1 0,1 1-1,-1-1 1,1 1 0,-2 0-82,0-1 107,-25-1 109,20 2-185,0 1 0,1-1 0,-1 1-1,1 1 1,-1-1 0,1 2 0,0-1 0,0 0-1,0 1 1,0 1 0,0-1 0,0 1 0,1 0-1,0 1 1,0-1 0,0 1 0,0 0 0,1 1-1,0-1 1,-3 5-31,5-6 9,0 1-1,0 0 0,1 1 1,0-1-1,-1 0 0,2 1 1,-1 0-1,1-1 0,0 1 1,0 0-1,0 5-8,1-9 1,0 1 0,0-1 0,0 0 1,0 0-1,1 1 0,-1-1 0,1 0 0,0 0 1,-1 0-1,1 0 0,0 0 0,0 0 0,0 0 0,1 0 1,-1 0-1,0 0 0,1 0 0,-1-1 0,1 1 0,0-1 1,0 1-1,-1-1 0,1 1 0,0-1 0,0 0 1,0 0-1,0 0 0,0 0 0,0-1 0,1 1 0,-1 0 1,0-1-2,7 2 20,0-1 0,1 1 0,-1-2 1,0 0-1,1 0 0,-1 0 0,0-1 1,0 0-1,1-1 0,-1 0 0,0-1 0,-1 0 1,1 0-1,0-1 0,-1 0 0,0 0 1,0-1-1,0 0 0,0-1 0,4-4-20,-2 2 66,-2 0 0,1-1 0,-1 1 0,-1-2-1,1 1 1,-1-1 0,-1 0 0,0-1 0,-1 1-1,0-1 1,0 0 0,-1 0 0,0-1 0,-1 1-1,-1-1 1,1-2-66,0-50 260,-2 0 1,-3 0-1,-8-51-260,-1-3 134,10 97-87,-1 20 48,0 8-74,-1 9-29,0 47 9,2 1 0,4-1 0,9 52-1,-9-79-2,1-3-2,1 1 0,7 21 4,-8-40 1,1-1 0,0 1 0,1-1 1,1-1-1,0 1 0,0-1 0,3 2-1,-4-8 1,0-1-1,1 1 1,-1-1 0,1 0-1,0-1 1,1 0 0,-1 0-1,1 0 1,0-1 0,1 0-1,-1-1 1,1 0 0,-1 0-1,1-1 1,0 0 0,0 0-1,0-1 1,0 0 0,0-1-1,5 0 0,-10-1 0,0 0 0,-1 0 0,1 0 0,0 0-1,-1-1 1,1 1 0,-1-1 0,0 0-1,1 0 1,-1 0 0,0-1 0,0 1-1,2-3 1,34-42 11,-28 32-1,-7 10-5,1-1-1,-1 0 1,0 0 0,0 0 0,-1 0-1,1-1 1,-2 0 0,1 1 0,-1-1 0,0 0-1,0 0 1,-1-1 0,0 1 0,0 0 0,0 0-1,-1-1 1,-1-4-5,-2 15-12,-4 12 5,-2 20 7,8-28 1,1-1 0,-1 1 0,2 0 0,-1 0-1,1 0 1,0-1 0,0 1 0,1 0 0,0-1-1,0 1 1,1-1 0,0 0 0,0 0 0,2 3-1,-3-6-1,0 1 1,1-1-1,0 0 1,0 0-1,0 0 1,0-1-1,0 1 1,0-1-1,1 1 1,-1-1-1,1 0 1,0 0-1,0-1 1,0 1-1,-1-1 1,1 0-1,1 0 1,-1 0-1,0 0 1,0-1-1,0 0 1,0 0-1,4 0 1,0-1 4,0 0 0,-1 0 0,1-1 0,0 0 0,-1 0 0,1-1 0,-1 0 0,0 0 0,0 0 0,0-1 0,-1 0 0,1-1 0,-1 0 0,0 0 0,0 0-1,0 0 1,4-7-4,-7 8 6,0 0 0,0 0 0,-1 0-1,1-1 1,-1 1 0,0-1 0,0 0-1,-1 1 1,1-1 0,-1 0 0,0 0-1,0 0 1,-1 0 0,1 0 0,-1 0-1,0 0 1,-1 0 0,1 0 0,-1 0-1,0 0 1,0 0 0,-1 0 0,1 0-1,-1 0 1,0 1 0,0-1 0,-1 1 0,0-2-6,-4-4 11,1 0 0,-2 0 0,1 1 0,-1 0 0,-1 0 0,0 1 0,0 0 1,-3-1-12,9 7-11,0 0 0,0 0 0,0 1 1,0-1-1,0 1 0,-1 0 0,1-1 1,0 2-1,-1-1 0,1 0 0,-1 1 1,1-1-1,-3 1 11,4 0-33,-1 1 0,0-1 0,1 1 0,-1 0 0,1 0 0,-1 0 0,1 0-1,0 0 1,-1 0 0,1 1 0,0-1 0,0 1 0,0-1 0,0 1 0,0 0 0,0 0 0,0 0 0,0 0 0,0 2 33,-14 23-782,8 8 346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0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 5209,'3'-5'287,"0"0"1,1 0-1,0 1 0,0-1 1,1 1-1,-1 0 0,1 0 0,0 0 1,0 1-1,0-1 0,0 1 1,1 0-1,2 0-287,-5 1 36,-1 1 0,1 0 0,0 0 0,-1 0 0,1 1 0,0-1 0,0 1 0,-1 0 0,1-1 0,0 1 0,0 0 0,0 1 0,-1-1 0,1 0 0,0 1 0,0-1 0,-1 1 0,1 0 1,0 0-1,-1 0 0,1 1 0,-1-1 0,0 0 0,1 1 0,-1 0 0,0-1 0,0 1 0,0 0 0,2 2-36,1 3 45,0 1 1,0-1-1,-1 1 0,0 0 1,-1 0-1,0 0 0,2 6-45,12 61 60,-12-52-30,-2-12-27,-1 0 0,0-1 1,-1 1-1,0 0 0,0 0 1,-1 0-1,-1 0 0,0 0 1,0 0-1,-3 9-3,-1-8 505,6-24 273,1 1-635,0-7-125,1 1-1,1 0 1,0 0 0,1 0 0,1 0 0,2-1-18,3-10 10,-9 21-5,1 1 1,0-1-1,0 1 1,1 0 0,-1 1-1,1-1 1,1 0-6,-4 5-1,-1 0 1,1 0-1,0 0 1,1 0 0,-1 0-1,0 0 1,0 0-1,0 0 1,1 0-1,-1 1 1,0-1 0,1 1-1,-1-1 1,0 1-1,1-1 1,-1 1 0,1 0-1,-1-1 1,1 1-1,-1 0 1,0 0 0,1 0-1,-1 0 1,1 0-1,-1 1 1,1-1 0,-1 0-1,1 1 1,-1-1-1,0 1 1,1-1 0,-1 1-1,0 0 1,1 0-1,-1-1 1,0 2 0,26 18 1,-1 1 0,4 6-1,-2-1-15,17 11 15,-33-28-1,0-1 0,1 0 0,0-1 0,1 0 1,-1-1-1,13 4 1,-15-7-2,0-1 0,0 0-1,0 0 1,0-1 0,0-1 0,1 0 0,-1 0 0,0-1 0,6-1 2,1-2 3,0 1 0,0-2 0,0 0 1,-1-2-1,0 0 0,0 0 0,-1-2 1,1 0-1,1-3-3,-10 7 20,0-1 1,0 0-1,-1 0 0,0-1 0,0 1 1,-1-2-1,0 1 0,0-1 1,-1 0-1,0 0 0,0 0 1,-1-1-1,0 0 0,-1 0 0,1 0 1,-2 0-1,1 0 0,-1-5-20,-1 10 28,-1 0-1,0-1 0,0 1 1,0-1-1,-1 1 0,1-1 1,-1 1-1,0-1 0,-1 0-27,2 4 6,-1 0 0,1 0-1,0 0 1,-1 0-1,1 0 1,-1 0 0,0 0-1,1 0 1,-1 0-1,0 0 1,0 0 0,1 0-1,-1 0 1,0 1-1,0-1 1,0 0 0,0 1-1,0-1 1,0 0-1,0 1 1,0-1-1,0 1 1,0 0 0,-1-1-1,1 1 1,0 0-1,0 0 1,0 0 0,0 0-1,0 0 1,-1 0-1,1 0 1,0 0 0,0 0-1,0 0 1,0 1-1,0-1 1,-1 1-6,-4 1 3,1 0 0,0 1 0,0 0 0,0 0 0,0 0 0,0 1 0,1 0-1,-1 0 1,1 0 0,0 0 0,0 1 0,1-1 0,-1 1 0,1 0 0,0 0 0,0 0 0,1 1 0,-1-1 0,1 0 0,1 1-1,-2 3-1,1-2-6,1 0 0,-1-1 1,1 1-1,0 0 1,1 0-1,0 0 0,0-1 1,0 1-1,1 0 1,0 0-1,0 0 0,1-1 1,0 1-1,0-1 1,1 1-1,-1-1 0,1 0 1,3 4 4,-1-3-30,0-1 0,0 0 1,1-1-1,0 1 0,0-1 0,0 0 1,1 0-1,0-1 0,0 0 0,0 0 1,5 1 29,3 1-374,1 0 0,-1-2 1,1 0-1,0-1 1,7 1 373,25 1-562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1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43 4369,'-19'-38'1960,"19"38"-1920,0 0-1,0-1 0,-1 1 1,1 0-1,0-1 0,-1 1 1,1 0-1,-1-1 1,1 1-1,0 0 0,-1 0 1,1 0-1,-1-1 0,1 1 1,0 0-1,-1 0 0,1 0 1,-1 0-1,1 0 0,-1 0 1,1 0-1,-1 0 0,1 0 1,-1 0-1,1 0 1,0 0-1,-1 0 0,1 0 1,-1 0-1,1 0 0,-1 1 1,1-1-1,0 0 0,-1 0 1,1 0-1,-1 1 0,1-1 1,0 0-1,-1 1 0,1-1 1,0 0-1,-1 1 1,1-1-1,0 0 0,0 1 1,-1-1-1,1 1 0,0-1 1,0 0-40,-13 23 489,11-21-409,-1 6 23,-1 0-1,1-1 0,1 1 0,-1 1 1,1-1-1,1 0 0,-1 0 1,1 1-1,1-1 0,0 1 0,0-1 1,1 1-1,0-1 0,1 8-102,0-11 21,-1 0 1,0 0-1,1-1 0,0 1 0,0 0 0,1-1 0,-1 0 0,1 1 0,0-1 1,0 0-1,0 0 0,1-1 0,-1 1 0,1-1 0,0 1 0,0-1 1,0-1-1,0 1 0,1 0 0,-1-1 0,1 0 0,-1 0 0,1 0 1,0-1-1,2 1-21,5 1 24,1-1-1,0-1 1,1 0 0,-1-1 0,0 0 0,0-1 0,0 0 0,0-1 0,0-1 0,0 0 0,0 0 0,-1-2 0,0 1 0,0-2-1,0 1 1,3-4-24,-13 8 20,1 0 0,-1 0 0,1 1 0,-1-1-1,1 0 1,-1 1 0,1-1 0,-1 1 0,1 0-1,-1 0 1,1 0-20,25-3 60,-13 1-41,0-2 0,0 0 0,-1 0 0,6-4-19,-14 6 14,1-2 0,-1 1 0,1 0 0,-1-1 1,0 0-1,-1-1 0,1 1 0,-1-1 0,0 0 1,0-1-1,3-2-14,-8 7 4,0 0-1,1 0 1,-1 1 0,1-1-1,0 0 1,-1 0 0,1 1-1,-1-1 1,1 1 0,0-1-1,0 1 1,-1-1 0,1 1-1,0-1 1,0 1 0,0-1-1,0 1 1,-1 0 0,1 0-1,0-1 1,0 1 0,0 0 0,0 0-1,0 0 1,0 0 0,0 0-4,19 10 25,-17-8-13,-2-1 14,-1-1 15,0 0-2,0 0 11,0 0 1,-29-4-1009,27 4 779,-3 0-3153,5 0 2246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2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1 104 3937,'0'-2'4301,"-1"10"-3406,3 20-946,1-12 204,0 0 1,1 0-1,1-1 1,2 3-154,-4-10 97,0-1 0,1 1 0,1 0 1,-1-1-1,1 0 0,0 0 0,1-1 0,-1 1 0,7 4-97,-8-8 23,0 1-1,1-1 0,-1-1 0,1 1 1,0 0-1,0-1 0,0 0 1,0 0-1,0-1 0,0 1 0,0-1 1,0 0-1,1-1 0,3 1-22,0-1 28,-1-1 0,0 0 0,0 0 0,0 0 0,0-1 0,0-1 0,0 1 0,0-1 0,2-2-28,5-2 57,-1-1 1,0-1 0,0-1-1,-1 1 1,0-2-1,-1 0 1,0-1-1,-1 0 1,6-8-58,-9 8 65,-1 0 0,0-1-1,-1 0 1,0 0 0,-1 0 0,0-3-65,-4 14 20,3-8 179,-2 12-75,-1 20-37,-2-8-101,2-8 14,1-1 0,-1 0 0,1 0-1,0 1 1,0-1 0,1 0 0,-1-1-1,1 1 1,0 0 0,1-1 0,-1 1-1,1-1 1,-1 0 0,1-1 0,0 1-1,1 0 1,-1-1 0,1 0 0,3 2 0,2 1 1,-1-1-1,1 0 1,0-1 0,0 0 0,0-1 0,1 1-1,-1-2 1,1 0 0,7 1-1,-4-3 21,0 0 0,1 0-1,-1-2 1,0 0 0,0 0 0,0-1-1,-1-1 1,1 0 0,-1-1 0,0-1-1,0 0 1,0 0 0,-1-1 0,0-1-1,0 0 1,9-10-21,-18 16 27,0-1 1,0 0-1,0 0 1,-1 0-1,0 0 0,1 0 1,-1 0-1,0-1 0,1-2-27,-2 4 17,-1 0-1,1-1 1,-1 1-1,0 0 0,1 0 1,-1-1-1,0 1 1,0 0-1,0-1 0,-1 1 1,1 0-1,-1 0 1,1 0-1,-1-1 0,0 1 1,1 0-1,-1 0 1,-1 0-17,-2-6 19,0 1 1,-1 0 0,0 1 0,-1-1 0,1 1-1,-1 0 1,0 0 0,-1 1 0,1 0 0,-1 0 0,0 0-1,0 1 1,-1 0 0,1 1 0,-1-1 0,0 1 0,0 1-1,0 0 1,0 0 0,-1 0 0,1 1 0,-1 0-20,180 2 22,-98-4-11,0 4 0,-1 3 1,19 6-12,-82-9 0,0 1 0,-1 0 1,1 1-1,-1 0 0,0 0 1,1 0-1,0 2 0,-7-4 0,-1 0 0,1 0-1,-1 0 1,0 0 0,1 0-1,-1 0 1,0 0 0,0 0 0,0 1-1,1-1 1,-1 0 0,-1 1 0,1-1-1,0 1 1,0-1 0,0 1-1,-1 0 1,1-1 0,-1 1 0,1-1-1,-1 1 1,0 0 0,0 0-1,0-1 1,0 1 0,0 0 0,0-1-1,0 1 1,0 0 0,-1-1 0,1 1-1,0 0 1,-1-1 0,0 1-1,1 0 1,-1-1 0,0 1 0,0-1 0,-5 8 3,1-1 0,-2 1 0,1-2-1,-1 1 1,-7 6-3,7-8 3,0 1-1,1 0 0,-1 1 0,1-1 1,1 1-1,0 0 0,-3 6-2,7-13 0,1 0 0,-1 0 1,1 0-1,0 0 0,-1 1 0,1-1 0,0 0 0,0 0 0,0 0 0,0 0 0,0 0 0,0 0 0,0 1 0,0-1 0,1 0 1,-1 0-1,0 0 0,0 0 0,1 0 0,-1 0 0,1 0 0,-1 0 0,1 0 0,0 1 0,1 0 1,0 0-1,0-1 1,0 1-1,0 0 1,0-1-1,0 1 1,0-1-1,1 0 1,-1 0-1,1 0 1,-1 0-1,9 3 4,-1-1 1,1-1 0,-1 0 0,12 1-5,-6-2-42,7 2 108,0-2 1,14-1-67,-32 0-68,0 0 0,0-1 0,0 1 0,0-1 0,-1 0 0,1-1 0,0 1 0,0-1 0,-1 0 0,1 0 0,-1 0-1,0-1 1,0 1 0,3-3 68,-5 3-319,0-1 0,0 0 0,0 1 0,-1-1 0,1 0 0,-1 0 0,1 0 0,-1-1 319,1 1-273,5-17-673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3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7 6769,'-7'-6'2505,"6"12"-2089,-3 10-120,3 1-216,-1 20-128,2 20-696,0 11-584,-10 14 768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3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0 776 4577,'32'-1'1364,"0"-1"-1,-1-2 1,0-1 0,2-2-1364,8-3 452,-1-2 0,0-2 1,-1-1-1,25-15-452,-44 20 58,-2-1 0,0-1 0,0-1 0,-1 0 0,0-1 0,-2-1 0,2-1-58,-8 6 14,0-1 1,-1 0-1,0 0 0,-1 0 0,0-1 1,-1 0-1,0 0 0,-1-1 0,-1 0 1,0 0-1,2-10-14,-3 1 18,0 0-1,-2 0 1,-1-1-1,0 1 1,-2 0-1,-1-1 1,-2-8-18,-2 0 69,-1-1 0,-1 2 0,-2-1 0,-12-22-69,20 46 25,2 4-6,0-1 0,-1 1 1,1-1-1,-1 1 0,0 0 0,0-1 1,-1 1-1,1 0 0,0 0 0,-1 1 1,0-1-1,0 1 0,0-1 0,-2-1-19,4 4 5,0 0 0,0-1 0,1 1 0,-1 0 0,0 0-1,1 0 1,-1 0 0,0 0 0,0 0 0,1 0-1,-1 0 1,0 0 0,0 0 0,1 0 0,-1 1-1,0-1 1,0 0 0,1 1 0,-1-1 0,0 0-1,1 1 1,-1-1 0,1 0 0,-1 1 0,0-1 0,1 1-1,-1 0 1,1-1 0,-1 1 0,1-1 0,0 1-1,-1 0 1,1-1 0,-1 1 0,1 0 0,0-1-1,0 1 1,-1 0-5,0 3 2,-1 0 1,1 1-1,0-1 0,0 1 0,0-1 1,0 3-3,0 10 1,1-1 1,1 1 0,0-1 0,1 0-1,1 0 1,1 1 0,1 2-2,13 37 35,11 21-35,-14-38 25,17 45 84,-3 2 1,-4 1 0,7 50-110,-28-110-29,-2-14-263,0 0-1,1 0 1,4 10 292,-6-20-793,0-5 226,-4-6-305,-7 3 165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3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1 406 7290,'3'-4'354,"-1"0"1,1 1 0,0-1-1,1 0 1,-1 1 0,1 0-1,-1 0 1,1 0-1,0 0 1,0 1 0,1-1-1,-1 1-354,11-5 143,1 1-1,15-4-142,-19 6 265,121-30 131,-87 25-344,-1-3 0,-1-2 0,0-1 0,8-7-52,-42 17 3,1-1 1,-2 0 0,1 0-1,-1-1 1,0-1 0,0 1-1,-1-2 1,0 1 0,0-1 0,3-6-5,-8 11 5,0-1-1,0 0 1,0 0-1,-1 1 1,0-2-1,0 1 0,0 0 1,-1 0-1,1-1 1,-1 1-1,-1 0 1,1-1-1,-1 1 0,0-1 1,0 1-1,0-1 1,-1 1-1,0-1 0,0 1 1,-1-1-1,1 1 1,-3-5-4,3 9 1,1-1 0,-1 1 1,0-1-1,0 1 0,1-1 1,-1 1-1,0 0 0,0 0 1,-1-1-1,1 1 0,0 0 1,0 0-1,-1 0 0,1 0 1,-2 0-2,3 1 0,0-1 0,0 1 0,-1 0 0,1 0 1,0 0-1,-1 0 0,1 0 0,0 0 0,-1 0 0,1 0 1,0 0-1,-1 0 0,1 0 0,0 0 0,-1 1 1,1-1-1,0 0 0,-1 0 0,1 0 0,0 0 0,-1 1 1,1-1-1,0 0 0,0 0 0,-1 0 0,1 1 1,0-1-1,-6 16 0,5 6 0,1 1-1,0-1 1,2 0-1,1 1 1,1-1-1,0 0 1,3 5 0,8 44 4,9 52 51,4 27 102,-25-116 1264,-2-36-1398,0 0 1,0 0-1,0 1 1,0-1-1,0 0 1,0 0-1,1 1 1,-1-1 0,0 1-1,1-1 1,0 1-1,-1 0 1,1-1-1,0 1-23,14-12 19,3-7-11,-9 10-6,0 0 0,1 1-1,0 0 1,1 1 0,0 0 0,3-1-2,-10 6-2,0 1 1,0-1-1,0 1 1,1-1-1,-1 2 1,1-1-1,0 0 1,2 1 1,-5 0-1,-1 1 0,1 0 0,-1 0 0,0 0 0,1 1 0,-1-1 0,0 0 0,1 1 0,-1 0 0,0-1 0,1 1 0,-1 0 0,0 0 0,0 0 0,0 0 0,0 1 0,0-1 0,0 1 0,0-1 0,-1 1 0,1-1 0,1 3 1,1 2 0,0 1 0,0-1 0,-1 1 0,0 0-1,0 0 1,0 0 0,-1 0 0,1 7 0,14 36-356,-1-22-148,1 2 213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4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7 255 4041,'1'-15'411,"3"-12"374,-4 28-778,0-1 0,0 0 0,0 0-1,0 0 1,0 0 0,0 0 0,0 0 0,0 0 0,0 0 0,0 0 0,0 0-1,0 0 1,0 0 0,0 1 0,0-1 0,0 0 0,0 0 0,0 0-1,0 0 1,0 0 0,0 0 0,0 0 0,0 0 0,0 0 0,0 0-1,0 0 1,0 0 0,0 0 0,1 0 0,-1 0 0,0 0 0,0 1 0,0-1-1,0 0 1,0 0 0,0 0 0,0 0 0,0 0 0,0 0 0,0 0-1,0 0 1,0 0 0,1 0 0,-1 0 0,0 0 0,0 0 0,0 0-1,0 0 1,0 0 0,0 0 0,0 0 0,0 0 0,0 0 0,0-1 0,0 1-1,0 0 1,0 0 0,1 0 0,-1 0 0,0 0 0,0 0 0,0 0-1,0 0-6,4 20 510,13 64 2657,7 11-3167,11 53 1406,-27-104-1197,-2 1 0,-2 0 1,-2 19-210,-6-70 433,3 5-393,0 0-1,0 0 1,0-1 0,0 1-1,0 0 1,0-1 0,0 1 0,1 0-1,-1-1 1,0 1 0,1-1-1,-1 0-39,-1-9 21,0 1 0,-1 0 0,-1-1 0,0 1 0,0 0 0,-1 1 0,0-1 0,-2 0-21,0-1 23,1-1 0,0 0 0,1 0 0,0 0 0,1 0-1,0-1 1,1-2-23,-5-22 21,1-1-1,3-1 0,1 1 0,2-1 0,1 1 0,2-1 0,2 1 0,1 0 1,2 0-1,3-6-20,-7 35 0,0 0 0,0 1 0,1-1 0,0 1 0,1 0 0,-1 0 0,4-3 0,-5 7 0,0 0 1,1 0-1,-1 1 1,1 0-1,0-1 1,0 1-1,0 1 1,1-1-1,-1 1 1,0-1-1,1 1 0,0 0 1,-1 1-1,5-2 0,3 1 2,0 0-1,0 1 1,1 0-1,-1 1 0,0 0 1,0 1-1,0 0 0,1 1 1,-1 1-1,-1 0 1,1 0-1,0 1 0,1 1-1,8 4-30,-1 1-1,0 1 1,-1 0-1,0 2 1,-1 0-1,13 12 31,-25-20-36,0 1 0,-1-1-1,1 1 1,-1 1 0,0-1-1,-1 1 1,0 0 0,3 5 36,-6-9-11,1 0 0,-1 0 1,0 0-1,0 0 0,-1-1 0,1 2 0,-1-1 0,1 0 1,-1 0-1,0 0 0,0 0 0,0 0 0,-1 0 1,1 0-1,-1 0 0,0 0 0,0 0 0,0 0 1,0 0-1,0 0 0,0-1 0,-1 1 0,0 0 11,-2 3-3,0-2-1,-1 1 1,1 0-1,-1-1 0,0 0 1,-1 0-1,1 0 1,0-1-1,-1 0 1,0 0-1,0 0 0,-6 1 4,-12 4 6,0-1 0,-19 2-6,35-7-2,-22 4-2,0-1-1,0-2 1,0-1 0,0-1 0,-12-2 4,41 1-89,-1 0 0,0 0 0,1 0 0,-1 0-1,0-1 1,1 1 0,-1-1 0,1 1 0,-1-1 0,0 1 0,1-1 0,-1 0 0,1 0 0,0 0 0,-1 1 0,1-2 89,8-7-552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5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446 627 4921,'1'-2'197,"-1"0"-1,1-1 1,0 1 0,-1 0 0,1-1-1,-1 1 1,0-1 0,0 1-1,0-1 1,0 1 0,0 0-1,-1-1 1,1 1 0,-1 0 0,1-1-1,-1 1 1,0 0 0,0-1-1,-1-1-196,0 1 140,-1-1 1,0 1-1,1 0 0,-1-1 0,0 2 0,-1-1 0,1 0 0,0 0 0,-1 1 0,0 0 1,0 0-141,-7-4 138,-1 1 1,1 0-1,-1 1 1,0 0-1,-1 1 1,1 0-1,-7 1-138,4 0 73,1 2-1,-1 0 1,1 1 0,-1 1-1,1 0 1,0 0 0,0 2-1,0 0 1,0 0 0,0 1-1,-1 2-72,5-3 35,1 1-1,0 0 1,1 0 0,-1 0-1,1 1 1,0 1-1,1-1 1,-1 1-1,1 1 1,1-1 0,-1 1-1,1 0 1,1 1-1,0-1 1,0 1-1,-1 3-34,5-9 2,-1 0 0,1 0 1,0 0-1,0 1 0,1-1 0,-1 0 0,0 1 0,1-1 0,0 0 0,0 0 0,0 1 0,0-1 0,1 0 0,-1 1 0,1-1 0,0 0 1,0 0-1,0 0 0,0 0 0,1 1 0,-1-2 0,1 1 0,0 0 0,0 0 0,0 0 0,0-1 0,0 1 0,0-1 0,1 0 0,-1 0 1,1 0-1,0 0 0,-1 0 0,2 0-2,6 3 2,0 0-1,1 0 1,-1-1 0,1 0 0,1-1 0,-1 0-1,0-1 1,1 0 0,4-1-2,8 1 12,1-1 1,-1-1-1,0-2 0,17-3-12,-26 3 7,-1-1 1,1-1-1,-1 0 0,0-1 0,0 0 0,0-1 1,-1-1-1,4-3-7,-14 8 1,0 0 0,0 0 1,-1-1-1,1 0 0,0 1 1,-1-1-1,0 0 1,1-1-1,-1 1 0,-1 0 1,1 0-1,0-1 0,-1 1 1,1-1-1,-1 1 0,0-1 1,-1 0-1,1 0 0,0 1 1,-1-1-1,0 0 0,0 0 1,0 1-1,0-1 1,-1-1-3,0-3 5,0 1 0,-1 0 0,0 0 0,0 1 0,-1-1 0,0 0 0,0 1 0,0-1 0,-1 1 0,0 0 0,0 0 0,-4-4-4,7 9 2,0-1-1,0 1 0,0 0 1,1 1-1,-1-1 1,0 0-1,-1 0 1,1 0-1,0 1 1,0-1-1,0 0 0,0 1 1,-1-1-1,1 1 1,0-1-1,0 1 1,-1 0-1,1 0 1,0-1-1,-1 1 0,1 0 1,0 0-1,-1 0 1,1 0-1,0 1 1,0-1-1,-1 0 1,1 1-1,0-1 1,-2 1-2,2 0 2,-1 0 0,0 1 0,0-1 0,1 1 0,-1-1 0,1 1 0,-1 0 0,1-1 0,-1 1 0,1 0 0,0 0 0,0 0 0,0 0 0,0 0 0,1 0 0,-1 0 0,0 1 0,1-1-2,-2 5 1,1-1 1,0 1-1,0 0 0,1 0 0,-1 0 1,2 0-1,-1-1 0,1 1 1,0 0-1,0 0 0,1-1 0,0 1 1,0-1-1,0 1 0,1-1 0,0 0 1,0 0-1,1 0 0,2 3-1,1 0-2,0-1 0,1 0 0,0 0-1,1 0 1,-1-1 0,1-1 0,1 1 0,0-1-1,-1-1 1,2 0 0,4 2 2,-2-2-2,0-1-1,1 0 1,-1 0 0,1-2-1,0 0 1,-1 0 0,1-1-1,0-1 1,0 0 2,-5 0 6,1-1 1,-1 0-1,0-1 1,0 0 0,0 0-1,0-1 1,0 0-1,-1-1 1,1 0-1,-1 0 1,0-1 0,0 0-1,5-4-6,-11 7 20,1 0 1,-1-1-1,0 0 1,0 1-1,0-1 0,0 0 1,0 0-1,0 0 0,-1 0 1,0 0-1,1 0 0,-1-1 1,0 1-1,-1 0 0,1-1 1,-1 1-1,1 0 0,-1-1 1,0 1-1,0-1 1,0 1-1,-1 0 0,1-1 1,-1 1-1,0 0 0,0-1 1,0 1-1,0 0 0,-2-3-20,-4-9 88,-1 0 0,0 1-1,-1 0 1,0 0-1,-8-6-87,11 12 42,0 0 0,0 1-1,-1-1 1,0 2-1,-1-1 1,1 1 0,-1 0-1,-1 1 1,1 0-1,-2-1-41,33 15-3,0-1 0,1 0 0,0-2 0,7 0 3,216 23 19,-239-28-14,0 0-4,1 0 1,-1 1-1,0 0 0,0 1 1,8 2-2,-14-4-2,-1-1 0,0 1 1,0-1-1,0 1 0,0 0 1,0-1-1,0 1 0,0 0 1,-1 0-1,1 0 0,0-1 1,0 1-1,0 0 0,-1 0 1,1 0-1,0 0 1,-1 0-1,1 0 0,-1 1 1,0-1-1,1 0 0,-1 0 1,0 0-1,1 0 0,-1 0 1,0 1-1,0-1 0,0 0 1,0 0-1,0 0 0,-1 1 1,1-1-1,0 0 1,0 0-1,-1 0 0,1 0 1,-1 0-1,1 1 0,-1-1 1,1 0-1,-1 0 0,0 0 1,1 0-1,-1-1 0,0 1 2,-28 36-7,23-33 9,1 1 0,1 1 0,-1-1 0,1 1 0,0 0 0,0 0 0,1 0 0,0 0 0,0 0 0,0 1-1,1 0 1,-1 2-2,3-7-1,0 1 0,0-1 0,0 1 0,0-1 0,1 0 0,-1 1 0,1-1 0,-1 0 0,1 1 0,0-1 0,0 0 0,0 0 0,1 0 0,-1 0 0,0 0 0,1 0 0,-1 0 0,1 0 0,0 0 0,-1-1 0,1 1 0,0 0 0,0-1 0,0 0 0,0 0 0,2 1 1,4 3-1,2-1 1,-1 0-1,0-1 1,1 0-1,9 2 1,6 0-1,0-1-1,1-2 1,-1 0 0,1-2-1,-1 0 1,11-3 1,9-3 1,0-2-1,-1-1 0,10-6 0,-41 12 1,0-2 0,-1 0-1,1 0 1,-1-1-1,0-1 1,0 0 0,-1-1-1,0 0 1,8-8-1,-11 9 2,-1 0 0,0-1 0,-1-1 0,0 1 0,0-1 0,-1 0-1,0 0 1,0 0 0,-1-1 0,0 0 0,-1 0 0,0 0 0,0-2-2,0-9 6,0-1 1,-1 1-1,-2-1 1,0 0-1,-1 1 0,-2-9-6,-7-38 33,-8-21-33,13 65 1,0-1-1,-25-98-4,25 105 3,-1 0 0,-1 0 0,-1 1 0,0 0 0,-6-7 1,14 23-1,-1-1 0,0 1 0,0-1 1,0 1-1,0-1 0,0 1 0,0 0 0,0 0 0,0-1 1,-1 1-1,1 0 0,0 0 0,-1 0 0,1 0 1,-1 1-1,1-1 0,-1 0 0,1 1 0,-1-1 1,0 1-1,1-1 0,-1 1 0,1 0 0,-1-1 1,0 1-1,0 0 0,1 0 0,-1 0 1,0 1-1,1 0 0,-1 0 0,1 0 0,-1 0 0,1 0 0,-1 0 0,1 0 0,0 0 0,0 1 0,-1-1 0,1 0 0,0 1 0,0-1 0,0 1 0,1-1 0,-1 1 0,0-1 0,0 1 0,1 0 0,-1-1 0,1 1 0,0 0 0,-1 0 0,1 1 1,-1 3-1,1 0-1,0 0 1,0 0 0,0-1-1,1 1 1,0 0 0,0 0 0,0 0-1,1-1 1,0 1 0,0 0 1,6 13-11,1 0 1,7 10 10,8 16-18,-11-13 17,-1 0 1,-2 1-1,-1 0 1,-1 1-1,1 18 1,1 49 11,-2 21-11,-7-89-2,0-19 36,1 0 0,-1 0-1,2 0 1,0 0-1,1-1 1,0 0-1,2 3-33,-4-12-144,-1 0-1,1-1 1,0 1-1,0-1 0,0 1 1,0-1-1,1 0 1,-1 0-1,1 0 0,0 0 1,0 0-1,0-1 0,0 1 1,1-1-1,-1 0 1,0 0-1,1 0 0,0 0 1,-1-1-1,1 1 1,0-1-1,0 0 0,0 0 1,0-1-1,0 1 1,3-1 144,2 0-910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36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23 9098,'-3'-3'209,"0"1"1,0-1-1,0 1 1,-1 0-1,1 0 1,-1 1-1,1-1 1,-1 1-1,1 0 1,-1 0-1,0 0 1,0 0-1,0 0 1,-1 1-210,2 1 20,-1-1 0,1 1 1,0 0-1,0 0 1,0 1-1,0-1 1,0 1-1,0-1 0,1 1 1,-1 0-1,0 0 1,1 0-1,0 0 1,-1 1-1,1-1 0,0 1 1,0-1-1,0 1 1,0 0-21,-10 16-22,0 0 0,1 0 0,1 1 0,1 0 0,1 1 0,1 0 0,0 0 0,2 0 0,0 1 0,2 0 0,0 0 0,1 8 22,1-2-53,1 0 1,1 0-1,2 1 1,1-2-1,0 1 1,3 0-1,0-1 1,1 0-1,7 12 53,-9-26-61,0 0-1,1 1 0,0-2 0,1 1 0,2 1 62,-8-11-13,0-1 1,0 1-1,1 0 0,-1-1 1,1 0-1,-1 1 1,1-1-1,0 0 0,0 0 1,0-1-1,0 1 0,0-1 1,0 1-1,0-1 0,0 0 1,1 0-1,-1-1 0,0 1 1,1-1-1,-1 1 1,1-1-1,-1 0 0,1 0 1,-1 0-1,1-1 13,1-1-6,0 1 0,0-1-1,0 0 1,0-1 0,-1 1 0,1-1-1,-1 0 1,0 0 0,0 0 0,0-1-1,2-1 7,7-9-7,-1 0 0,10-14 7,5-12-20,-1-2-1,-3 0 0,-1-2 0,-2 0 0,6-24 21,-20 53-72,-2-1-1,0 1 0,-1-1 0,0 0 1,-2 0-1,1 0 0,-2 0 1,0 0 72,-1 7-108,0 0 1,0 0 0,-1 0 0,0 0 0,0 1 0,-1-1 0,-1 1-1,1 0 1,-1-1 0,0 2 0,-1-1 0,0 0 0,0 1 0,-4-4 107,6 8-43,1 0 1,-1 1 0,0-1 0,1 0 0,-1 1 0,-1 0 0,1 0 0,0 0 0,0 0 0,-1 0 0,1 1 0,-1 0 0,0-1 42,2 2 1,0 0 0,0 0 1,0 0-1,0 0 1,0 0-1,0 0 1,0 1-1,0-1 1,0 1-1,0-1 0,1 1 1,-1 0-1,0-1 1,0 1-1,1 0 1,-1 0-1,0 1 0,1-1 1,-1 0-1,1 0 1,0 1-1,-1-1 1,1 1-1,0-1 1,0 1-1,0-1 0,0 1-1,-3 4 15,0 1-1,1-1 0,0 1 0,0-1 1,1 1-1,0 0 0,0 0 0,0 0 0,1 0 1,0 1-1,1-1 0,-1 0 0,1 0 1,1 1-1,-1-1 0,1 0 0,1 0 1,-1 0-1,2 4-14,2 4-154,0-1-1,0 0 1,2-1 0,-1 1 0,2-1-1,0-1 1,0 1 0,1-1 0,2 1 154,48 47-562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0 184 7162,'0'-1'146,"0"0"0,0 0 0,0-1 0,0 1 0,0 0 0,0 0 0,0 0 0,1 0 0,-1 0 0,0 0 0,1-1 0,-1 1 0,1 0 0,-1 0 0,1 0 0,-1 0 0,1 0 0,0 1 0,-1-1 0,1 0 0,1 0-146,0-2 153,1 0-1,1 1 1,-1 0 0,0 0-1,0 0 1,1 0-1,1 0-152,11-5 70,1 2 0,0 0 0,1 0-70,-11 4 179,65-14-94,2 4 0,-1 3 0,1 3-1,0 3 1,60 8-85,-124-6 4,-2 0 3,-1 1 0,0-1 0,1 1 0,-1 1-1,0-1 1,1 1 0,4 2-7,-11-3 2,-1-1 1,1 0-1,0 1 0,-1-1 0,1 1 0,-1-1 0,1 1 0,0-1 0,-1 1 1,1-1-1,-1 1 0,0-1 0,1 1 0,-1 0 0,1-1 0,-1 1 0,0 0 1,0-1-1,1 1 0,-1 0 0,0-1 0,0 1 0,0 0 0,0 0 0,1-1 1,-1 1-3,-1 1 9,1 1 1,0-1-1,-1 0 1,1 0-1,-1 0 1,1 0-1,-1 0 1,0 0-1,-1 2-9,-3 4 57,0 0 1,0-1-1,-1 1 0,0-1-57,-19 20 224,17-20-168,0 1-1,1-1 0,0 1 1,1 1-1,0 0 0,0 0 0,-1 4-55,6-11 8,0 0 0,0 0 0,1 1 0,-1-1 0,1 0-1,-1 1 1,1-1 0,0 0 0,0 1 0,0-1-1,0 0 1,1 1 0,-1-1 0,0 0 0,1 1-8,0 0 4,1 0 1,-1 0-1,1 0 0,0 0 1,-1-1-1,1 1 1,0 0-1,1-1 1,-1 1-1,0-1 1,1 0-1,0 0 1,1 1-5,3 1 10,-1 0 0,1-1 0,1 0 0,-1 0 1,0 0-1,1-1 0,-1 0 0,1-1 1,-1 0-1,1 0 0,0 0 0,0-1 1,-1-1-1,1 1 0,0-1 0,-1 0 0,4-1-10,5-2 14,-1 0-1,1 0 0,-1-2 0,0 0 0,-1 0 0,1-2 0,-1 1 0,1-3-13,-12 8 4,1 0-1,-1-1 0,0 1 1,-1-1-1,1 0 1,0 0-1,-1 0 0,1 0 1,-1 0-1,0 0 0,0-1 1,0 1-1,-1-1 1,1 1-1,-1-1 0,0 0 1,0 1-1,0-1 0,0 0 1,-1 0-1,1 0 1,-1 0-1,0 1 0,-1-1 1,1 0-1,0 0 1,-1 0-1,-1-3-3,-2-8 7,-2 1-1,1-1 1,-2 1 0,0 0 0,0 1 0,-2-1-1,1 2 1,-2-1 0,0 1 0,0 1-1,-1 0 1,0 0 0,-6-3-7,13 11-14,0-1 0,-1 2 0,1-1 0,-1 1 0,1-1 0,-1 1 0,0 0 0,0 1 0,0-1 0,0 1 0,0 0 0,0 0 0,0 1 0,0 0 0,-1-1 0,1 2 0,-4-1 14,5 1-24,0 0 0,0 0 1,0 0-1,1 1 0,-1-1 0,1 1 1,-1 0-1,1 0 0,0 0 0,-1 0 1,1 0-1,0 1 0,0 0 0,1-1 1,-1 1-1,1 0 0,-1 1 1,1-1-1,0 0 0,0 0 0,0 1 1,1 0-1,-1 0 24,-1 3-293,1 1 0,0-1 1,1 0-1,0 0 0,0 1 0,0-1 1,1 0-1,0 1 0,0-1 0,1 1 1,0-1-1,1 0 0,-1 1 1,1-1-1,1 0 0,-1 0 0,1 0 1,2 3 292,21 37-1429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37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0 116 8066,'2'-2'293,"-1"-1"0,0 0 0,1 0 0,-1 1 1,1-1-1,0 1 0,0-1 0,0 1 0,0 0 1,0-1-1,0 1 0,1 0-293,-2 2 24,1-1 1,-1 1-1,1-1 1,-1 1-1,1-1 0,-1 1 1,1 0-1,-1 0 0,1 0 1,-1 0-1,1 0 1,-1 0-1,1 0 0,0 0 1,-1 1-1,1-1 1,-1 1-1,0-1 0,1 1 1,-1-1-1,1 1 0,-1 0 1,0 0-1,1 0-24,5 4 24,-1 0 0,0 0 0,0 0 0,0 1 0,-1 0-1,0 0 1,0 0 0,-1 0 0,1 1 0,-1 0 0,-1 0-1,1 0 1,0 4-24,7 19 26,-1 1 0,4 21-26,-9-33 6,2 5-11,-1 0 0,-2 1-1,0-1 1,-1 1 0,-1 0-1,-2 22 6,0-46 2,0 0 0,0 0 0,-1 0-1,1 0 1,0 0 0,0-1-1,0 1 1,0 0 0,-1 0 0,1 0-1,0-1 1,-1 1 0,1 0 0,-1 0-1,1-1 1,-1 1 0,1 0 0,-1-1-1,1 1 1,-1-1 0,0 1-1,1 0-1,-1-1 12,1 0 0,-1 0 0,0 0 0,1 0-1,-1 0 1,1 0 0,-1 0 0,1 0 0,-1 0-1,0 0 1,1-1 0,-1 1 0,1 0-1,-1 0 1,1 0 0,-1-1 0,1 1 0,-1 0-1,1-1 1,-1 1 0,1 0 0,-1-1-1,1 1-11,-2-3 59,-1 1-1,1 0 0,0 0 0,1-1 1,-1 1-1,0-1 0,1 1 0,-1-1 0,1 0 1,0 0-1,-1-1-58,1-8 41,-1 0-1,2 0 1,-1 0 0,2 0-1,-1 0 1,2 0 0,0 1 0,0-1-1,1 0 1,0 1 0,1 0-1,1-1 1,1-2-41,3-5 0,1 0 1,1 1-1,0 1 0,1-1 0,1 2 0,1 0 1,3-2-1,-9 10-1,0 1 1,0 0-1,1 0 1,-1 1 0,2 0-1,-1 1 1,-7 4 0,0-1-1,0 1 1,0 0-1,1 0 1,-1 0-1,0 1 1,0-1 0,1 0-1,-1 1 1,0 0-1,1-1 1,-1 1-1,1 0 1,-1 0-1,0 0 1,1 1-1,-1-1 1,0 0-1,1 1 1,-1 0-1,0-1 1,0 1-1,0 0 1,1 0 0,-1 1-1,0-1 1,0 0-1,0 1 1,1 0 0,2 4-6,-1 0 0,1 0 1,-1 0-1,-1 1 1,1-1-1,-1 1 1,0 0-1,-1 0 0,2 4 6,3 18-32,4 26 32,1 5-11,-10-53 11,0 0-1,0 0 1,1 0 0,0 0-1,0-1 1,1 1-1,0-1 1,1 2 0,-2-4-1,0-1 1,0 0 0,0 0 0,1 0-1,-1-1 1,1 1 0,-1-1-1,1 0 1,0 0 0,0 0-1,0 0 1,0 0 0,0-1 0,0 0-1,1 0 1,4 1 5,1-1 0,-1-1 0,1 1 0,-1-1 0,0-1 0,1 0 0,-1 0 0,0-1 0,0 0 0,0 0 0,0-1 0,0-1 0,0 1 0,2-3-5,7-3 19,-1-1-1,0-1 0,-1-1 1,0 0-1,-1-1 0,5-5-18,-12 9 16,-1 1 0,0-1 0,0 0 0,-1 0 0,0-1 0,-1 0 0,0 0-1,0 0 1,-1-1 0,0 0 0,-1 0 0,-1 0 0,1 0 0,-2 0-16,1-2 30,-1-1 1,-1 1-1,0 0 1,-1 0 0,0 0-1,-1 0 1,0 0-1,-1 0 1,-1 0 0,0 1-1,-5-10-30,9 20 3,-1 0 1,0 1-1,1-1 1,-1 1-1,0 0 0,0-1 1,0 1-1,0-1 0,0 1 1,0 0-1,0 0 1,-1 0-1,1 0 0,0 0 1,-1 0-1,1 0 0,-2 0-3,2 0 1,0 1 0,0 0 0,0 0 0,0 0 0,1 0-1,-1 0 1,0 0 0,0 0 0,0 0 0,0 0-1,0 1 1,0-1 0,0 0 0,0 1 0,0-1-1,1 0 1,-1 1 0,0-1 0,0 1 0,0-1 0,1 1-1,-1 0 0,-2 1 0,1 1-1,0-1 0,0 0 0,0 1 0,0 0 0,1 0 1,-1-1-1,1 1 0,0 0 0,-1 0 0,1 0 0,1 0 0,-1 0 1,0 1-1,0 2 1,2 2-1,-1 1 1,1-1 0,0 0-1,1 1 1,0-1 0,1 0-1,-1 0 1,1 0 0,1-1-1,0 1 1,0-1 0,11 20 2,2 0 0,6 5-2,-18-26-2,41 54 4,-25-33-3,0 0 1,-2 1-1,4 11 1,-21-36 1,-1-1-1,1 1 0,-1-1 0,0 1 0,0 0 0,0-1 0,0 1 1,-1 0-1,1 0 0,-1 0 0,0-1 0,1 1 0,-1 0 0,-1 0 0,1 2 0,-1-3-7,0 0-1,0 0 0,0 0 0,0-1 0,0 1 0,-1 0 0,1-1 0,-1 1 0,1-1 0,-1 0 0,1 1 0,-1-1 1,0 0-1,0 0 0,1 0 0,-1 0 0,0 0 0,0 0 0,0-1 0,0 1 0,0-1 0,0 1 0,-1-1 8,-69 13-618,44-10 403,-28 7-93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5:58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97 2272,'54'-57'1359,"-53"57"-1238,0-1-1,0 0 0,0 0 0,0 0 1,-1 0-1,1-1 0,0 1 0,-1 0 1,1 0-1,-1 0 0,0 0 0,1 0 1,-1-1-1,0 1 0,0 0 0,1 0 1,-1-1-1,0 1 0,0 0 1,0 0-1,-1-1 0,1 1 0,0-1-120,-1 1 158,1 0 0,0 1 0,0-1 0,-1 0 0,1 1 0,0-1 0,-1 1 0,1-1 0,-1 1 0,1-1 0,-1 1 0,1-1 0,-1 1 0,1-1 0,-1 1-1,1 0 1,-1-1 0,0 1 0,1 0 0,-1-1 0,0 1 0,1 0 0,-1 0-158,-3 7 172,4-4-137,-7 35 93,-16 103 303,16-49 122,5-50-244,-1-1 0,-6 17-309,-48 194 98,51-212-96,6-31 1,-1 0 0,0 0 0,-1 0 1,0 0-1,0 0 0,-1 0 0,0 0 1,-1-1-1,1 0 0,-2 0 1,-2 5-4,6-11-37,0-1 0,0 0 0,0 0 0,0 0 0,0 0 1,-1 0-1,1 0 0,0 0 0,0-1 0,-1 1 0,1 0 0,0-1 1,-1 1 36,-5-3-3565,5 0 2572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0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1 391 3241,'27'-13'4014,"42"-20"-2326,2 3 1,46-13-1689,-31 13 452,48-26-452,-100 40 51,-14 8-34,-1-1 0,-1-1-1,1-1 1,-1-1-17,-13 9 0,-1 0 1,0-1 0,0 1-1,0-1 1,-1 0-1,1 0 1,-1-1 0,0 1-1,0-1 1,0 1-1,-1-1 1,1 0-1,-1 0 1,0 0 0,-1 0-1,1-1 1,-1-3-1,-5-17 225,-2 16 27,6 10-245,-1 0 0,1 0 1,0 0-1,0 0 0,-1-1 0,1 1 0,0 0 1,0 0-1,-1 0 0,1 0 0,0 0 0,0 0 0,0 0 1,-1 0-1,1 0 0,0 0 0,0 0 0,-1 0 1,1 1-1,0-1 0,0 0 0,-1 0 0,1 0 0,0 0 1,0 0-1,0 0 0,-1 0 0,1 1 0,0-1 1,0 0-1,0 0 0,-1 0 0,1 1 0,0-1 0,0 0 1,0 0-1,0 0 0,0 1 0,0-1-7,-1 2 8,0-1 0,0 1-1,0 0 1,1 0 0,-1 0-1,1-1 1,0 1 0,-1 0 0,1 0-1,0 0 1,0 0 0,0 0-1,0 0 1,1 0-8,4 32 10,-3-22 8,7 42-3,2 15 5,-2 0-1,-3 14-19,-6-59 0,0 1 0,-2-1-1,-1 0 1,0 0 0,-2 0 0,-1-1-1,-1 0 1,-4 8 0,7-21-5,0 4 13,-1-1 0,-1-1 0,-1 1 0,0-1 0,0 0 0,-3 3-8,-1-10 37,11-5-28,1 0-1,-1 0 1,0 0 0,0 0 0,0 0-1,0-1 1,0 1 0,0 0 0,1 0-1,-1 0 1,0 0 0,0 0 0,0 0-1,0 0 1,0-1 0,0 1-1,0 0 1,0 0 0,1 0 0,-1 0-1,0 0 1,0 0 0,0-1 0,0 1-1,0 0 1,0 0 0,0 0 0,0 0-1,0-1 1,0 1 0,0 0-1,0 0 1,0 0 0,0 0 0,0 0-1,0-1 1,0 1 0,0 0 0,-1 0-1,1 0 1,0 0 0,0 0 0,0-1-1,0 1 1,0 0 0,0 0-1,0 0 1,0 0 0,-1 0 0,1 0-1,0 0 1,0 0 0,0-1 0,0 1-1,0 0 1,0 0 0,-1 0 0,1 0-1,0 0 1,0 0 0,0 0-1,0 0 1,0 0 0,-1 0 0,1 0-1,0 0-8,32-40 72,26-24-72,-52 58-4,1 0 0,-1 0 0,1 0 0,0 0 0,0 1 0,1 1 0,0-1 0,0 1-1,8-3 5,-12 6 0,0 0 1,0 0-1,1 0 0,-1 0 0,0 1 0,1 0 0,-1 0 0,1 0 0,-1 0 0,0 1 0,1 0 0,-1-1 0,0 2 0,1-1 0,-1 0 0,0 1 0,0 0 0,1 1 0,10 4-3,-1 1 5,1 0 0,-1 1 0,-1 0-1,5 4-1,-10-6 0,0-2 0,1 1 0,-1-1 0,1 0 0,0-1 0,0 0 0,1 0 0,-1-1-1,1-1 1,0 1 0,0-1 0,0-1 0,0 0 0,0-1 0,0 1 0,0-2 0,0 0 0,0 0-1,0 0 1,-1-2 0,1 1 0,0-1 0,-1 0 0,1-1 0,-1 0 0,0-1 0,-1 0-1,1 0 1,-1-1 0,0 0 0,0 0 0,0-1 0,-1 0 0,0 0 0,-1-1 0,0 0 0,0 0-1,0-1 1,-5 7 3,0 1-1,0-1 0,0 0 0,-1 0 0,1 0 0,0-1 0,-1 1 1,1 0-1,-1 0 0,0 0 0,0 0 0,0 0 0,0-2-2,0 3 0,0 0 1,-1 1-1,1-1 0,0 1 0,0-1 0,0 1 0,-1-1 0,1 1 0,0-1 0,-1 1 1,1 0-1,0-1 0,-1 1 0,1-1 0,-1 1 0,1 0 0,-1-1 0,1 1 0,-1 0 0,1-1 1,-1 1-1,1 0 0,-1 0 0,1 0 0,-1-1 0,1 1 0,-1 0 0,1 0 0,-1 0 1,1 0-1,-1 0 0,0 0 0,1 0 0,-1 0 0,1 0 0,-1 0 0,1 0 0,-1 1 1,1-1-1,-1 0 0,0 0 0,1 0 0,-1 1 0,1-1 0,0 0 0,-1 1 0,1-1 1,-1 0-1,1 1 0,-1-1 0,-3 3 0,-1 1 0,1-1 1,0 1-1,0 0 0,0 0 1,1 0-1,-1 0 0,1 1 0,0-1 1,0 1-1,1 0 0,-2 3 0,0 1-4,0 0 0,0 0 0,1 1 0,0-1 0,1 1-1,-1 4 5,3-9 0,-1 0 0,1 0-1,0 0 1,0 0 0,0 0-1,1 0 1,0 0-1,0 0 1,0-1 0,0 1-1,1 0 1,0-1 0,0 1-1,0-1 1,0 1 0,1-1-1,0 0 1,0 0-1,0 0 1,0 0 0,1-1-1,-1 1 1,1-1 0,0 0-1,0 0 1,0-1-1,0 1 1,1-1 0,2 2 0,0-1-2,-1-1 1,1 1-1,-1-1 0,1-1 1,0 1-1,0-1 1,0 0-1,0-1 1,0 0-1,0 0 0,0 0 2,6-2-6,-1 0 0,1 0 0,-1-1 0,0 0-1,12-6 7,10-7-20,0-1-1,-1-2 0,18-14 21,-50 32 0,12-7-13,0-1 0,-1-1-1,7-6 14,-16 13-1,0 0 0,-1 1 0,1-1 0,-1 0 0,0 0 0,0 0 0,0 0-1,0-1 1,0 1 0,-1-1 0,0 1 0,1-1 0,-1 1 0,-1-1 0,1 0 0,0 1-1,-1-1 2,0 3 1,0 0-1,0 0 0,0 0 0,0 0 0,0 0 0,0 0 0,0 0 1,0 0-1,-1 0 0,1 0 0,0 0 0,-1 0 0,1 1 0,-1-1 0,1 0 1,-1 0-1,1 0 0,-1 1 0,1-1 0,-1 0 0,0 0 0,1 1 1,-1-1-1,0 1 0,0-1 0,0 0 0,-1 1-1,1-1 1,-1 1-1,1 0 1,-1-1-1,0 1 0,1 0 1,-1 0-1,0 0 1,0 0-1,1 0 0,-1 1 1,1-1-1,-1 0 0,-1 1 1,-2 1 0,0 0 0,-1 0-1,1 0 1,0 1 0,0 0-1,0 0 1,0 0-1,-2 3 1,3-1 0,0 0 1,0 0-1,0 0 0,0 1 0,1 0 0,0-1 0,0 1 0,1 1 0,0-1 0,0 0 1,0 0-1,1 1 0,0-1 0,0 1 0,0 5 0,1-8-1,0 0 0,0 0 0,0-1 0,0 1 0,1 0 0,-1 0 0,1 0 0,0-1 0,0 1 1,1 0-1,-1-1 0,1 1 0,0-1 0,0 0 0,0 1 0,0-1 0,0 0 0,1 0 0,-1 0 0,1-1 0,0 1 0,0-1 0,0 1 0,0-1 0,0 0 0,1 0 0,1 1 1,4 0 0,-1-1-1,1 0 1,-1-1-1,1 1 1,-1-2-1,1 1 1,0-1-1,-1 0 1,1-1-1,0 0 1,-1 0-1,1-1 1,-1 0-1,2-1 1,13-5 12,0 0 0,-1-2 0,0 0-1,10-8-11,-22 13 2,0-1-1,-1-1 1,0 0 0,0 0-1,-1 0 1,3-4-2,-8 9 4,-1-1 0,0 1 1,-1 0-1,1-1 0,0 1 1,-1-1-1,1 0 1,-1 1-1,0-1 0,0 0 1,0 0-1,0 0 0,0 0 1,-1 0-1,1 0 0,-1 0 1,0 0-1,0 0 1,0 0-1,0 0 0,-1 0 1,1 0-1,-1 0 0,0 0 1,0 0-1,0-1-4,-3-3 17,0 0 0,-1-1 0,0 1 0,-1 1-1,1-1 1,-1 1 0,0 0 0,-1 0 0,1 1 0,-1 0 0,0 0 0,-1 1-1,1-1 1,-7-1-17,7 2-15,0 1 0,0 0 1,-1 1-1,1-1 0,-1 1 0,0 1 0,1 0 0,-1 0 0,0 0 0,0 1 0,0 0 0,0 0 0,0 1 0,1 0 0,-1 1 0,0-1 15,5 0-99,-1 1-1,1-1 0,-1 0 1,1 1-1,0 0 0,0 0 1,0 0-1,0 0 0,0 0 1,0 0-1,0 1 0,1 0 0,-1-1 1,1 1-1,0 0 0,-2 2 100,-10 25-644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1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113 813 5689,'3'13'1772,"3"-17"-563,10-28 141,-4 7-664,-4 12-436,-1 1-19,0 0 1,-1-1-1,0 0 1,-1 0-1,0 0 0,1-7-231,-5 16 27,-1 1-1,1 0 1,-1-1-1,0 1 1,0 0-1,0-1 1,-1 1-1,1 0 1,-1-1 0,0 1-1,0 0 1,0-1-1,0 1 1,0 0-1,-1 0 1,1 0-1,-1 0 1,0 1-1,0-1 1,0 0-1,0 1 1,-1-1-1,1 1 1,-1 0-1,1 0 1,-1 0-1,0 0 1,0 0-1,0 0-26,-2-1 22,0 1-1,0-1 1,0 1-1,-1 0 1,1 1-1,0-1 0,-1 1 1,1 0-1,-1 1 1,0-1-1,1 1 0,-1 0 1,-5 1-22,-2 1 68,-1 1 1,0 0-1,1 0 1,-12 6-69,69-11 174,127-35-39,-115 23-120,0 2 0,0 2-1,1 3 1,7 2-15,-62 5 0,32 3 2,-34-3-3,1 0 1,-1 0 0,1 0-1,0 1 1,-1-1 0,1 0-1,-1 0 1,1 1 0,-1-1-1,1 0 1,-1 1 0,1-1-1,-1 1 1,1-1 0,-1 0-1,1 1 1,-1-1 0,1 1 0,-1 0-1,0-1 1,0 1 0,1-1-1,-1 1 1,0-1 0,0 1-1,1 0 1,-1-1 0,0 1-1,0-1 1,0 1 0,0 0-1,0-1 1,0 1 0,0 0-1,0-1 1,0 1 0,0-1 0,0 1-1,-1 0 1,1-1 0,0 1-1,0-1 1,-1 1 0,1 0-1,0-1 1,-1 1 0,1-1-1,-1 1 1,-6 9-1,0 0-1,-1 0 1,0-1-1,0 0 1,-1 0 0,-8 5 1,7-6 0,0 1 1,0 1-1,1-1 1,1 2-1,-1-1 1,-1 6-1,9-15 0,0 0 0,0 1 1,0-1-1,1 1 0,-1-1 0,0 1 0,1 0 0,0-1 1,-1 1-1,1-1 0,0 1 0,0 0 0,0-1 0,0 1 1,0 0-1,0-1 0,0 1 0,1 0 0,-1-1 1,0 1-1,1-1 0,0 1 0,-1-1 0,1 1 0,1 0 1,0 1-1,-1-1 1,1 0-1,1 0 1,-1 0-1,0 0 1,0 0-1,1 0 1,-1-1-1,1 1 1,0-1-1,-1 0 1,1 0-1,9 4 1,-1-2 1,1 1-1,-1-2 1,1 1 0,0-2-1,6 1-1,10-2 0,0-2 0,1 0 1,-1-2-1,0-1 0,0-2 0,-1 0 1,0-2-1,0-1 0,-1-1 0,0-1 1,5-5-1,-22 12 3,-1 0 1,1-1-1,-1 0 1,-1-1-1,1 0 1,-1 0-1,0-1 1,5-6-4,-11 12 1,1 0 0,-1 0 0,1 0 0,-1 0 1,0 0-1,0 0 0,0-1 0,0 1 0,0 0 0,-1-1 1,1 1-1,0 0 0,-1-1 0,0 1 0,0-1 1,0 1-1,0-1 0,0 1 0,0 0 0,0-1 1,-1 1-1,0-1 0,1 1 0,-1 0 0,0-1 1,0 1-1,0 0 0,0 0 0,0 0 0,-1 0 1,1 0-1,-1 0 0,1 0 0,-1 0 0,0 0 0,0 1 1,-1-1-2,1 0 1,-1 0 0,0 0 0,0 0 0,0 1 0,0 0 0,0-1 0,0 1 1,-1 0-1,1 1 0,0-1 0,0 0 0,-1 1 0,1 0 0,0 0 0,-1 0 0,1 0 0,0 1 1,-1-1-1,1 1 0,0 0 0,0-1 0,-1 2 0,1-1 0,0 0 0,0 1 0,0-1 1,0 1-1,1 0 0,-3 2-1,-2 0 1,0 2 1,1-1-1,0 1 1,0 0 0,1 0-1,0 0 1,0 1-1,0 0 1,1 0-1,0 0 1,-3 7-2,4-5-2,0 0 0,0 1-1,1-1 1,0 1 0,1-1 0,0 1 0,0-1-1,1 1 1,1 0 0,-1-1 0,1 1 0,2 5 2,-2-10-4,1 0 1,-1 0 0,1 0-1,0 0 1,0 0 0,1 0-1,-1 0 1,1-1 0,0 0-1,1 1 1,-1-1 0,1 0-1,-1 0 1,1-1 0,0 1 0,1-1-1,-1 0 1,0 0 0,1-1-1,0 1 1,0-1 0,0 0-1,1 1 4,5-1 0,-1 0-1,0 0 1,1-1-1,-1 0 1,1-1-1,-1 0 1,1-1-1,-1 0 1,0-1-1,1 0 1,-1 0-1,0-1 1,0-1 0,28-10 0,0-1 1,25-16-1,-52 25 0,21-9 22,-1-2-1,0-1 1,-2-2 0,19-16-22,-38 28 8,-1-1 0,0 1-1,-1-2 1,0 1 0,0-1 0,-1-1 0,0 1 0,-1-1 0,0-1 0,-1 1 0,0-1 0,-1 1 0,0-1-1,-1-1 1,0-1-8,2-31 29,-1-1-1,-3-1 0,-1 1 0,-2 0 1,-9-45-29,9 78 6,-1 0 0,0 1 1,-1-1-1,0 1 0,-3-5-6,4 10 10,-1 1-1,1 0 1,-1 1-1,0-1 1,-1 0 0,0 1-1,1 0 1,-2 0-1,-3-2-9,9 7 0,0-1 0,0 1 0,0 0 0,-1 0 0,1 0-1,0 0 1,0 0 0,-1-1 0,1 1 0,0 0 0,0 0 0,-1 0 0,1 0 0,0 0 0,0 0-1,-1 0 1,1 0 0,0 0 0,0 0 0,-1 0 0,1 0 0,0 0 0,-1 0 0,1 0 0,0 0-1,0 0 1,-1 0 0,1 1 0,0-1 0,0 0 0,-1 0 0,1 0 0,0 0 0,0 0 0,0 1-1,-1-1 1,1 0 0,0 0 0,0 0 0,0 1 0,0-1 0,-1 0 0,1 0 0,0 1 0,0-1-1,0 0 1,0 0 0,0 1 0,0-1 0,0 0 0,0 0 0,0 1 0,0-1 0,0 0 0,0 1-1,0-1 1,0 0 0,0 0 0,0 1 0,0-1 0,-1 23-15,1-19 12,1 22 0,2 0 0,0 0 1,2-1-1,1 1 0,1-1 0,2 3 3,9 38-2,7 38 12,-2 17-10,-17-78 2,-1 0 0,-3 0 0,-2 0 0,-2 15-2,0-45-107,1-1 1,1 1-1,-1 0 1,2-1-1,0 1 1,1-1-1,0 1 0,1-1 1,1 5 106,-3-15-103,-1-1 0,0 0 0,1 0 0,-1 0 1,1 1-1,0-1 0,-1 0 0,1 0 0,0 0 0,0 0 0,-1 0 0,1 0 1,0 0-1,0 0 0,0-1 0,0 1 0,0 0 0,1 0 0,-1-1 0,0 1 1,0-1-1,1 1 103,10-3-698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1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5 268 6409,'-2'-21'522,"0"0"-1,2 0 1,0 0-1,2-4-521,-1 22 51,0 0-1,0 0 1,0 0-1,0 1 1,0-1-1,0 1 1,1-1-1,-1 1 1,1-1-1,0 1 1,-1 0-1,1 0 1,0 0-1,1 0 1,-1 0-1,0 0 0,1 0-50,5-2 49,-1-1 0,1 2 0,0-1-1,6-1-48,0 0 38,58-24 309,27-4-347,-74 26 92,0 1 0,0 1 0,1 1 0,-1 1 0,1 1 0,2 2-92,-20 0 60,-1 0 1,1 1-1,-1 0 0,1 1 1,1 0-61,-7-2 18,0 1 1,-1-1 0,1 1 0,-1 0 0,1-1 0,-1 1 0,0 0-1,1 0 1,-1 0 0,0 0 0,1 0 0,-1 0 0,0 0 0,0 0-1,0 1 1,0-1 0,0 0 0,0 1 0,-1-1 0,1 0-1,0 1 1,-1-1 0,1 1 0,-1-1 0,1 1 0,-1 0 0,0-1-1,1 1-18,-2 5 64,0-1 0,0 0 0,0 1 0,-1-1 0,1 0-1,-2 0 1,1 0 0,-1 0 0,0 0 0,-1 2-64,0 0 108,0 0 1,0 0-1,1 0 1,0 1-1,-1 7-108,3-13 23,1 0 0,0-1 0,0 1 0,0 0 0,0 0 0,0 0 0,1-1 0,-1 1 0,1 0 0,0 0 0,0-1 0,0 1 0,0-1 0,0 1 0,1-1 0,-1 1 0,1-1 0,-1 0 0,1 1-1,0-1 1,0 0-23,4 3 31,-1 0-1,1-1 0,1 0 0,-1 0 0,1 0 1,-1-1-1,1 0 0,0 0 0,0 0 0,1-1 1,-1 0-1,0-1 0,1 0 0,6 1-30,17 0 68,0-1-1,30-4-67,-61 3-1,71-6-103,-63 4-54,0 1 0,-1-1 0,1 0 0,-1-1 0,0 0 0,1 0 0,5-4 158,-11 6-155,-1 0 0,1 0 1,0 0-1,-1-1 0,0 1 0,1-1 0,-1 1 0,0-1 1,0 1-1,1-1 0,-1 0 155,4-15-1003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5753,'12'-7'2481,"13"1"-817,7 1-1488,7 1-576,-3 2-800,-7 13 752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2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226 383 5041,'-30'4'4926,"26"-4"-4773,0 0-1,0 0 1,0 0 0,0 1-1,0 0 1,0 0 0,0 0-153,-6 3 92,-1 1 0,1 1 0,1 0 0,-1 0 1,1 1-1,0 0 0,0 0 0,1 1 0,0 0 1,0 1-1,1 0 0,0 0 0,1 0 0,0 1 0,0 0 1,1 0-1,0 1 0,1-1 0,0 1 0,1 0 1,0 0-1,1 0 0,0 1 0,1-1 0,0 0 1,1 1-1,0-1 0,1 1 0,0-1 0,1 0 0,0 1 1,1 2-93,-1-8 4,1 0-1,-1-1 1,1 1 0,0-1 0,1 0 0,-1 1 0,1-1-1,0-1 1,0 1 0,1-1 0,0 1 0,-1-1 0,1 0 0,0-1-1,1 1 1,-1-1 0,1 0 0,-1-1 0,1 1 0,0-1-1,0 0 1,0-1 0,0 1 0,1-1 0,1 0-4,15 1-1,1 0 1,-1-1-1,1-2 1,0 0-1,-1-2 1,4-1 0,11-1-42,0-3 0,-1-1 0,-1-2 0,1-1 0,1-3 42,-25 10-18,1-2 0,-1 1 0,0-1 0,-1-1 0,0-1 1,0 1-1,-1-2 0,0 0 0,0 0 0,-1-1 0,-1 0 1,0 0-1,0-1 0,3-8 18,-9 14 3,0 1 0,-1-1 1,0 1-1,0-1 0,0 0 0,-1 0 0,0 0 1,0 0-1,0 0 0,-1-4-3,0 7 7,0 1 0,-1 0 0,1 0 0,-1 0 0,1 0 0,-1-1 0,0 1 0,0 0 0,0 0 0,0 0 0,0 0 0,0 1 0,0-1 1,-1 0-1,1 0 0,-1 1 0,1-1 0,-1 1 0,0-1 0,0 1 0,0 0 0,1 0 0,-1 0 0,0 0 0,0 0 0,-1 0 0,1 0 0,0 1 0,-2-1-7,-3-1 15,0 1 1,0 0-1,0 1 1,0-1-1,-1 1 1,1 1-1,0 0 1,0 0-1,0 0 1,0 0-1,0 1 1,0 1-1,0-1 1,1 1-1,-1 0 1,1 0-1,0 1 1,0 0-1,0 0 1,-1 1-16,-6 6 14,1-1 0,0 2 0,0 0 0,2 0 0,-1 1-1,1 0 1,1 1 0,-3 6-14,11-18 1,-1 1 0,0 0 0,1-1 0,-1 1 0,1 0 0,0 0 0,0 0 0,0 0 0,1 1 0,-1-1 0,1 0 0,0 0 0,-1 0 0,1 0 0,1 1 0,-1-1 0,0 0 0,1 0 0,0 0 0,-1 0 0,2 1-1,0-1 0,0 0 1,0-1-1,0 1 1,0-1-1,0 1 1,1-1-1,-1 0 1,1 0-1,0 0 1,0 0-1,-1-1 1,1 1-1,0-1 1,0 1-1,1-1 1,-1 0 0,0 0-1,0-1 1,0 1-1,1-1 0,8 2 1,-1-1 1,1 0-1,0-1 0,-1 0 1,1-1-1,-1-1 0,1 0 1,-1 0-1,1-1 0,-1 0 1,0-1-2,22-9-6,-1-1 0,-1-1 0,1-2 6,-20 10-31,0-1-1,0 1 0,6-7 32,-16 12-8,1 0 0,-1 0 0,1-1 0,-1 1 1,0 0-1,0-1 0,0 0 0,0 1 0,0-1 0,-1 0 0,1 0 0,-1 0 0,0 0 0,0 0 0,0 0 0,0-1 0,0-1 8,-1 4 0,0 1 0,0-1 0,0 1 0,0-1 0,0 1 0,0-1 0,0 1 0,0-1 0,0 1 0,0-1 0,-1 1 1,1 0-1,0-1 0,0 1 0,-1-1 0,1 1 0,0 0 0,0-1 0,-1 1 0,1 0 0,0-1 0,-1 1 0,1 0 0,-1-1 0,1 1 1,0 0-1,-1 0 0,1-1 0,-1 1 0,-16 0 7,12 1-5,1 1-1,-1-1 1,0 1-1,1 0 1,-1 0-1,0 1-1,1 0 1,0 1 0,-1 0 1,2 0-1,-1 0 0,0 0 0,1 1 0,0-1 0,0 1 0,0 0 0,0 0 0,1 0 0,0 0 0,0 0 0,0 2-1,1-4 1,0 0-1,0 0 1,0 0 0,1 0-1,-1 0 1,1 0-1,0 0 1,0 0-1,0 0 1,0 0-1,1 0 1,-1 0 0,1 0-1,0 0 1,-1 0-1,2 0 1,-1-1-1,0 1 1,0 0-1,1 0 1,-1-1-1,1 1 1,0-1 0,0 0-1,0 1 1,2 1-1,3 0 0,0 0 1,1 0-1,-1 0 0,1-1 1,0 0-1,0 0 1,0-1-1,0 0 0,0-1 1,1 0-1,-1 0 1,0-1-1,5 0 0,17 0 9,1-3 1,0 0-1,1-2-9,-22 3 2,53-8 12,58-18-14,-103 23 8,-1 0 0,0-2-1,0 0 1,-1-1-1,0-1 1,0 0-1,-1-1 1,0 0-1,4-5-7,-12 7 40,0 0 0,0 0 0,-1-1 0,0 1 0,-1-1 0,1-1 0,-2 1 0,1-1 0,-1 0-1,-1 0 1,0 0 0,0 0 0,-1 0 0,-1-1 0,1 1 0,-2-2-40,2-28 167,-2-1 0,-2 1 0,-5-25-167,3 26 3,-2-21 170,-3 0 1,-7-18-174,16 75 27,-1 1-1,1-1 1,-1 1 0,0 0 0,0-1 0,0 1 0,0 0 0,0 0 0,0 0 0,-2-2-27,3 4 3,0 0 0,0 0 0,-1 0 0,1 0 1,0 0-1,0 0 0,-1 0 0,1 0 1,0 0-1,-1 0 0,1 0 0,0 0 0,0 0 1,-1 0-1,1 0 0,0 0 0,0 0 0,-1 0 1,1 0-1,0 1 0,0-1 0,-1 0 1,1 0-1,0 0 0,0 0 0,0 1 0,-1-1 1,1 0-1,0 0 0,0 0 0,0 1 0,0-1 1,0 0-1,-1 0 0,1 1 0,0-1 0,0 0 1,0 0-1,0 1 0,0-1 0,0 0 1,0 0-1,0 1 0,0-1-3,-10 48 15,8-25 7,0 1 1,2-1-1,1 1 0,3 18-22,20 96 263,-11-69-115,4 43 40,-6-36-618,16 57 430,-13-91-751,11-3 317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5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326 555 2168,'39'-43'1397,"-38"41"-1186,1 1 0,-1-1 1,0 0-1,-1 1 1,1-1-1,0 0 0,0 0 1,-1 0-1,1 0 0,-1 0 1,0 0-1,1 0 0,-1 0 1,0 0-1,0 0 1,0 0-1,0 0 0,-1 1 1,1-1-1,-1 0 0,1 0 1,-1 0-1,1 0 0,-1 0 1,0 0-1,0 1 1,0-1-1,0 0 0,0 1 1,-1-1-1,1 1 0,0-1 1,-1 1-1,1-1 0,-1 1 1,1 0-1,-2-1-211,2 2 26,0 0-1,1 0 1,-1 0 0,0 0-1,1 0 1,-1 0 0,0 0-1,1 0 1,-1 0-1,0 0 1,1 0 0,-1 0-1,0 1 1,1-1 0,-1 0-1,0 1 1,1-1 0,-1 0-1,0 1-25,-3 1 64,-7 3-22,0 0 0,0 1 1,1 0-1,0 1 0,0 0 0,0 1-42,-15 11 64,-5 2 41,-1-1 36,1 2 1,1 1 0,1 1 0,1 1 0,-7 11-142,30-33 12,1 1 0,0 0 1,1 0-1,-1 1 0,1-1 0,0 1 1,0-1-1,0 1 0,1 0 0,-2 4-12,3-6 5,-1 0-1,1 0 1,0 0-1,0 0 1,0 0-1,1 0 0,-1 0 1,1-1-1,0 1 1,-1 0-1,1 0 1,0 0-1,1-1 0,-1 1 1,0 0-1,1-1 1,-1 1-1,1-1 0,1 1-4,4 5 12,1-1 0,0 1 0,0-2-1,1 1 1,0-2 0,0 1 0,1-1-1,-1 0 1,1-1 0,9 3-12,3 0 15,1 0 1,0-2 0,0 0 0,11-1-16,-15-2 2,0-2 1,-1 0 0,1-1-1,0-1 1,0-1 0,13-4-3,25-9 12,27-12-12,-45 14 1,-33 12-1,28-10 33,0-1-1,-1-1 1,4-4-33,-30 14 9,1 0 0,-1 0-1,-1-1 1,1 0 0,0 0 0,-1 0 0,0-1-1,-1 0 1,1 0 0,-1-1 0,0 1-1,-1-1 1,1 0 0,-2 0 0,1-1 0,1-3-9,-4 7 19,0-1 1,0 1 0,0-1-1,0 1 1,-1-1 0,0 1-1,0-1 1,0 1 0,0-1 0,-1 0-1,0 1 1,0-1 0,0 1-1,0 0 1,-1-1 0,-1-1-20,2 4 9,0 0 1,-1 0-1,1 0 1,-1 0-1,1 0 1,-1 0-1,0 1 1,0-1-1,0 0 1,0 1-1,0 0 1,0-1-1,0 1 1,-1 0-1,1 0 1,0 0-1,0 1 1,-1-1-1,1 0 1,-1 1-1,1 0 1,-1-1-1,1 1 1,-1 0-1,1 0 1,-1 1-1,1-1 1,0 0-1,-1 1 1,0 0-10,-5 1 2,1 0 1,-1 1 0,0 0-1,0 0 1,1 1-1,0 0 1,0 1 0,0-1-1,0 1 1,1 1-1,0-1 1,0 1 0,0 0-1,1 0 1,-1 2-3,0-1-1,1 1 1,0-1-1,1 1 1,-1 0-1,2 1 1,-1-1-1,1 1 0,0-1 1,1 1-1,0 0 1,0 0-1,1 0 1,0 7 0,1-14-1,0 0 0,0 0 0,0-1 0,0 1 0,1 0 0,-1 0 0,1-1 1,-1 1-1,1 0 0,-1-1 0,1 1 0,0-1 0,0 1 0,0 0 0,0-1 0,0 0 0,0 1 1,0-1-1,1 0 0,-1 0 0,0 1 0,2 0 1,1-1-4,-1 1 1,1 0-1,0-1 1,0 1-1,0-1 0,0 0 1,0 0-1,0-1 1,0 1-1,2-1 4,11 0-12,1 0-1,-1-2 1,1 0-1,8-3 13,-8 2-30,1-2 0,-2 0 0,1-1-1,1-1 31,-13 4-15,1 0 1,-1 0-1,0-1 0,1 1 0,-2-1 0,1-1 0,0 1 0,-1-1 0,0 0 0,0 0 0,-1-1 0,1 0 15,-3 4-9,-1 1-1,0-1 0,0 0 0,0 0 0,0 0 1,0 0-1,-1 0 0,1-1 0,0 1 0,-1 0 1,0 0-1,1 0 0,-1 0 0,0-1 0,0 1 1,0 0-1,-1 0 0,1 0 0,-1-1 1,1 1-1,-1 0 0,1 0 0,-1 0 0,0 0 1,0 0-1,0 0 0,0 0 0,0 0 0,-1 1 1,1-1 9,-1 0-3,1 1 1,-1 0-1,1 0 1,-1 0 0,1 0-1,-1 0 1,0 0 0,0 0-1,1 0 1,-1 1-1,0-1 1,0 1 0,0-1-1,0 1 1,1 0 0,-1 0-1,0 0 1,0 0-1,0 0 1,0 0 0,0 0-1,0 1 1,0-1 0,1 1-1,-1-1 1,0 1-1,0 0 1,1 0 0,-1 0-1,0 0 1,1 0 0,-1 0-1,-1 1 3,0 0-2,0 1 0,0-1 0,0 1 0,0 0 0,1 0 0,-1 0 0,1 0-1,0 1 1,0-1 0,0 0 0,0 1 0,0 0 0,1-1 0,0 1 0,-1 0 0,1 2 2,1-3-1,-1-1 0,1 1 1,0-1-1,0 1 1,1-1-1,-1 1 1,0-1-1,1 1 1,-1-1-1,1 1 0,0-1 1,0 0-1,0 1 1,0-1-1,0 0 1,1 0-1,-1 0 1,1 0-1,-1 0 1,1 0-1,0 0 0,0 0 1,-1-1-1,1 1 1,1-1-1,0 2 1,6 2-7,1-1 1,0 1-1,0-1 0,0-1 0,0 0 0,0 0 1,1-1-1,-1-1 0,1 1 0,-1-2 1,1 1-1,0-2 0,-1 1 0,1-1 0,0-1 1,5-1 6,-5 0-7,-1 1 0,1-1 0,0-1 0,-1 0 0,0 0 0,0-1 0,0-1 0,0 0 0,-1 0 0,0 0 0,0-1 0,-1-1 0,0 1 0,0-1 0,4-6 7,-6 3 10,0 1-1,0-1 1,-1 0 0,-1-1 0,0 1 0,-1-1 0,0 0-1,0 0 1,-1 0 0,-1 0 0,0 0 0,-1-4-10,0-30 88,-3 1 0,-6-30-88,5 36 23,-3-25 18,-2-20 129,-17-69-170,24 144 30,2 8-22,0 0 1,0-1-1,0 1 1,-1-1-1,1 1 1,-1 0-1,1 0 1,-1-1-1,1 1 1,-1 0 0,1 0-1,-1-1 1,0 1-1,0 0 1,0 0-1,0 0 1,0 0-9,0 23 69,4 9-62,1 0 0,2-1 1,3 10-8,6 30 10,39 313-37,-53-301 35,-2-64-6,1 1-1,1-1 1,0 0 0,1 0-1,2 7-1,-3-24-6,-1 1-1,1-1 0,-1 0 0,1 0 0,-1 0 0,1 0 0,0 0 1,-1 1-1,1-1 0,0 0 0,0 0 0,0-1 0,0 1 1,0 0-1,0 0 0,0 0 0,0-1 0,0 1 0,0 0 1,0-1-1,0 1 0,1-1 7,1 1-59,0 0 1,0 0-1,1-1 0,-1 0 1,0 1-1,0-1 0,1 0 1,-1 0-1,1-1 59,11-1-732,0-1-1,0-1 1,12-5 732,-15 6-748,26-9-279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6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116 521 7874,'-3'-1'178,"0"0"1,-1 1-1,1-1 1,-1 1 0,1-1-1,-1 1 1,1 0-1,-1 0 1,1 0 0,0 1-1,-1-1 1,1 1-1,-1 0 1,1 0-1,0 0 1,-1 0 0,1 1-1,0-1 1,0 1-1,0 0 1,0 0 0,0 0-1,1 0 1,-1 1-1,1-1 1,-3 3-179,2 0 32,-1 0 0,1 0-1,0 0 1,1 1 0,0-1 0,-1 1 0,2-1 0,-1 1 0,1 0-1,0 0 1,0 0 0,0 0 0,1 0 0,0 0 0,0 2-32,1 0 8,0 0 0,1 0 1,-1 0-1,1-1 1,1 1-1,0 0 0,0-1 1,0 0-1,1 0 0,0 0 1,0 0-1,1-1 0,0 1 1,5 4-9,-3-4 10,0 0 0,0-1 1,1 0-1,-1 0 1,2 0-1,-1-1 0,0-1 1,1 1-1,0-1 0,0-1 1,0 1-1,2-1-10,-5-3 6,0 1 1,0-1-1,0 0 0,0 0 1,0-1-1,0 1 0,0-1 0,0-1 1,0 1-1,-1-1 0,1 0 0,0 0 1,-1-1-1,0 0 0,1 0 1,-1 0-1,0 0 0,0-1 0,-1 0-6,4-2 7,0-1 0,0 0-1,-1 0 1,-1 0-1,1-1 1,-1 0 0,0 0-1,-1-1 1,0 0 0,0 0-1,0-1-6,-3 4 3,0-1 0,0 1 0,0-1-1,0 0 1,-1 0 0,0 1 0,-1-1 0,0 0-1,0 0 1,0-1-3,0 7 2,0 1-1,0 0 0,0-1 1,0 1-1,0 0 1,0-1-1,0 1 0,0 0 1,-1-1-1,1 1 1,0 0-1,0-1 0,0 1 1,0 0-1,-1-1 1,1 1-1,0 0 0,0-1 1,0 1-1,-1 0 0,1 0 1,0-1-1,0 1 1,-1 0-1,1 0 0,0 0 1,-1-1-1,1 1 1,0 0-1,-1 0 0,1 0-1,-9 6 23,-5 19-1,12-20-22,0 0 1,1 0-1,0 1 0,0-1 0,1 1 0,-1-1 0,1 0 0,1 1 1,-1-1-1,1 1 0,-1-1 0,2 0 0,-1 1 0,0-1 1,1 0-1,0 0 0,0 0 0,1 0 0,-1 0 0,1-1 1,0 1-1,1-1 0,-1 0 0,1 0 0,0 1 0,1 0 1,0 0-1,0 0 0,0 0 1,1-1-1,0 0 0,-1 0 1,1-1-1,1 1 0,-1-1 1,0-1-1,1 1 0,0-1 1,-1 0-1,1-1 0,0 1 1,0-1-1,0-1 1,0 1-1,6-1 0,0-2 6,0 0 1,1-1 0,-1 0-1,-1-1 1,1 0-1,0-1 1,-1-1 0,0 1-1,0-2 1,-1 0-1,0 0 1,0-1 0,-1-1-1,0 0 1,0 0-1,-1-1 1,0 0 0,1-2-7,-8 8 5,0 0 0,0 0 0,0 0 0,0 0 0,0 0 0,-1-1 0,0 1 0,0 0 0,0-4-5,0 7 6,-1-1-1,0 1 1,0-1-1,0 1 1,0-1 0,0 1-1,0-1 1,0 0-1,-1 1 1,1 0-1,0-1 1,-1 1-1,1-1 1,-1 1 0,0-1-1,1 1 1,-1 0-1,0 0 1,0-1-1,0 1 1,0 0 0,0 0-1,0 0 1,0 0-1,0 0 1,-1 0-1,1 0 1,-1 0-6,1 0 5,0 1 0,0 0 0,0-1 0,0 1 0,0 0 0,0 0 0,0 0 0,0 0 1,0 0-1,1 0 0,-1 0 0,0 0 0,0 0 0,0 0 0,0 0 0,0 1 0,0-1 0,0 0 0,0 1 0,0-1 0,0 0 0,1 1 0,-2 0-5,0 0 7,0 1-1,0 0 1,0 0-1,0 0 1,0 0-1,1 0 1,-1 0-1,1 0 1,-1 1-7,-1 2 2,1-1 0,0 1 0,0-1 0,0 1 0,1 0 0,-1 0 0,1-1 0,0 1 0,1 0 0,-1 1-2,1-1-1,1-1 1,-1 1 0,1-1 0,0 0 0,0 1-1,0-1 1,1 0 0,0 0 0,0 0 0,0 0-1,0 0 1,0 0 0,1-1 0,-1 1 0,3 1 0,-1 0-3,1-1 1,0 1-1,1-1 1,-1 0 0,1-1-1,0 1 1,0-1 0,0 0-1,6 2 3,-1-1 0,2-1-1,-1 0 1,0-1-1,1 0 1,-1 0-1,1-2 1,-1 1-1,1-2 1,-1 0-1,12-2 1,-8-1 4,0-2-1,0 0 1,0-1-1,0-1 1,-1 0-1,-1-1 1,1 0-1,-1-1 1,-1-1-1,9-9-3,-16 14 25,0-1 1,0 0-1,0-1 1,-1 1-1,-1-1 1,1 0-1,-1 0 1,0 0-1,-1-1 1,0 1-1,0-1 0,-1 0 1,0 0-1,-1 0 1,0 0-1,0 0 1,-1-3-26,0-22 177,-2 0-1,-2 0 1,-1 1 0,-2-2-177,3 13 52,-60-294 252,62 309-306,0-1 1,0 1-1,0 0 0,-1 1 0,0-1 0,0 0 0,-1 0 2,4 7-1,0 0 1,0 0-1,0 0 1,0 0-1,0 0 1,0 0-1,0 0 1,0 0-1,0 0 1,0 0-1,0 0 1,0 0-1,-1 0 1,1-1-1,0 1 1,0 0-1,0 0 1,0 0-1,0 0 1,0 0-1,0 0 1,0 0-1,0 0 1,0 0-1,0 0 1,0 0-1,0 0 1,0 0-1,-1 0 1,1 0-1,0 0 1,0 0-1,0 0 1,0 0-1,0 0 1,0 0-1,0 0 1,0 0-1,0 0 1,0 0-1,0 0 1,0 0-1,0 0 1,-1 0-1,1 1 1,0-1-1,0 0 1,0 0-1,0 0 1,0 0-1,0 0 1,0 0-1,0 0 1,0 0-1,0 0 1,0 0-1,0 0 1,0 0-1,0 0 1,0 0-1,0 0 1,0 1-1,0-1 1,-3 8-14,2 15-8,5 6 8,1-1 0,2 1 0,1-1 0,10 25 14,2 6-11,14 65 27,-6 1-1,10 102-15,-36-208-13,1-1 0,1 1 0,1-1 0,4 11 13,-8-25-5,1 0 1,0 1-1,0-1 0,0 0 0,1 0 0,-1 0 0,1-1 1,0 1-1,0 0 0,0-1 0,1 0 0,-1 0 0,1 0 0,0 0 1,0 0-1,0-1 0,0 0 0,0 0 0,0 0 0,0 0 1,1-1 4,6 1-37,-1-1 1,1 0-1,0 0 1,-1-2-1,1 1 1,0-1-1,-1-1 1,1 0-1,-1 0 1,0-1-1,6-2 37,18-4-93,-19 5 52,33-7-156,-1-3-1,0-1 0,22-12 198,-57 21-20,1 0 0,-1-1 0,0 0-1,-1 0 1,0-2 0,0 1 0,0-1 0,-1-1 0,-1 0-1,0-1 1,0 1 0,-1-2 0,0 1 0,6-12 20,-12 17 22,0 0 0,0 0 0,0 0 0,0-1 0,-1 1 0,0 0 0,0 0 0,-1-1 0,0 1 0,0-1 0,-1 1 0,1 0 0,-1-1 0,-1 1 0,1 0 0,-1 0 0,0 0 1,0 0-1,-1 0 0,0 0 0,0 1 0,-1-1-22,2 2 17,-1 0 0,0 1 1,1-1-1,-2 1 0,1 0 1,0 0-1,-1 0 1,1 0-1,-1 1 0,0-1 1,0 1-1,0 0 0,0 0 1,0 1-1,0-1 0,-1 1 1,1 0-1,-1 0 0,1 0 1,-1 0-1,1 1 0,-1 0 1,1 0-1,-1 0 0,1 1 1,-1-1-1,1 1 0,0 0 1,-1 0-1,1 1 1,-2 0-18,-8 4 10,0 0 1,0 0 0,1 1 0,0 1 0,0 1 0,1-1 0,-3 5-11,9-9 2,1 1 0,-1 1 1,1-1-1,1 1 0,-1 0 1,1 0-1,0 0 0,0 0 1,1 1-1,0-1 0,0 1 1,1 0-1,-1 0 0,1 0 1,1 0-1,-1 2-2,2-6 0,0 1-1,0 0 1,1-1 0,-1 1-1,1 0 1,0-1 0,0 1-1,0-1 1,0 1 0,1-1 0,-1 1-1,1-1 1,0 0 0,0 0-1,0 0 1,1 0 0,-1 0 0,0 0-1,1-1 1,0 1 0,0-1-1,0 0 1,0 0 0,0 0-1,0 0 1,0 0 0,1-1 0,2 2 0,3 0-1,0 1 0,0-1 1,0-1-1,0 0 0,1 0 1,-1 0-1,0-2 0,1 1 1,-1-1-1,10-1 1,-11 0-2,0 0 0,0-1 0,-1 0-1,1-1 1,0 0 0,-1 0 0,0 0-1,0-1 1,0 0 0,0 0 0,-1-1 0,0 0-1,1 0 1,-2 0 0,3-4 2,-3 5-3,-2-1 1,1 0-1,0-1 0,-1 1 1,0-1-1,0 1 1,-1-1-1,0 0 0,0 0 1,0 0-1,-1 0 1,1 0-1,-2 0 1,1-1-1,-1 1 0,0 0 1,0 0-1,0-1 1,-1-3 2,-5-6-33,0 13-6,5 3 37,0 1 0,0 0 0,0 0 0,0 0 0,0 0 0,0-1 0,0 1 0,1 0 0,-1 0 0,0 0 0,1 1 0,-1-1 0,1 0 0,-1 0 0,1 0 0,-1 0 0,1 0-1,0 2 4,-5 12-20,1 0 1,0 1-1,1-1 1,1 1 0,0 13 18,2-24-10,0 0 1,0 0-1,1 0 1,-1 0-1,1 0 1,0 0-1,1-1 1,-1 1-1,1 0 1,0-1-1,0 1 1,1-1-1,-1 0 1,1 1 0,0-1-1,0-1 1,0 1-1,1 0 1,-1-1-1,5 4 10,-1-3-16,1 1 0,0-1 0,0 0 0,0-1 0,0 0 0,0 0 0,1-1 0,0 0 0,-1 0 0,1-1 0,0 0 0,0 0 0,0-1 0,-1-1 0,7 0 16,17-3-44,1-2 1,-1 0-1,17-8 44,-27 8-1,0 0 1,0-2-1,-1-1 0,-1 0 0,1-1 0,10-9 1,-24 14 6,0 0 0,0-1-1,0 0 1,-1 0 0,0 0 0,0-1-1,-1 0 1,0 0 0,0 0 0,0-1 0,-1 0-1,0 0 1,-1 0 0,0 0 0,0 0-1,-1-1 1,0 1 0,1-9-6,1-24 37,-2-1 0,-1 1 0,-3-1 0,-1 0-37,-6-33 72,-16-59-72,22 116 29,-2 0-1,0 0 1,-1 1-1,-3-4-28,8 17 13,-1 1-1,1 0 1,-1-1-1,0 1 1,0 0-1,0 0 1,0 0-1,-1 0 1,1 0-1,-1 1 1,1-1 0,-1 1-1,0-1 1,0 1-1,0 0 1,-1 0-1,1 0 1,0 1-1,-1-1 1,1 1-1,-1 0 1,1 0-1,-1 0 1,0 0-13,2 1 1,1 0-1,0 0 1,-1 0 0,1 0 0,0 1 0,0-1-1,-1 0 1,1 0 0,0 1 0,0-1 0,-1 1-1,1-1 1,0 1 0,0-1 0,0 1 0,0 0-1,0 0 1,0-1 0,0 1 0,0 0 0,0 0-1,0 0 1,0 1-1,0 0-1,-1 1-1,1-1 0,0 1 1,0 0-1,0-1 1,1 1-1,-1 0 1,1 0-1,-1-1 1,1 1-1,0 0 2,0 11-5,1-1 1,0 0-1,1 1 0,2 4 5,-4-17 1,94 458 73,-70-322 31,-11-55-150,5 3 45,-17-78-174,0-5-38,0 1-1,0-1 0,-1 0 1,1 0-1,-1 1 0,0-1 1,1 0-1,-1 1 1,0-1-1,-1 0 0,1 1 1,0-1-1,-1 0 0,1 0 1,-1 2 212,0 4-902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0:36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78 289 2865,'0'-11'781,"-1"-1"0,0 0 1,-1 1-1,0-1 0,-1 1 1,-1-1-1,1 1 0,-6-9-781,9 19 29,0 1 0,0 0 0,0 0 0,0-1 0,-1 1 0,1 0 0,0-1 0,0 1 0,0 0 0,0 0-1,-1 0 1,1-1 0,0 1 0,0 0 0,0 0 0,-1 0 0,1-1 0,0 1 0,0 0 0,-1 0 0,1 0 0,0 0 0,0 0 0,-1 0-1,1 0 1,0 0 0,0 0 0,-1-1 0,1 1 0,0 0 0,-1 0 0,1 0 0,0 1 0,0-1 0,-1 0 0,1 0 0,0 0-1,-1 0 1,1 0 0,0 0 0,0 0 0,-1 0 0,1 0 0,0 1-29,-11 13 435,-5 26-232,11-22-195,1 0 0,1 1 0,1-1 0,1 1 0,0-1 0,1 1 0,1 0-1,1-1 1,1 1 0,0-1 0,2 0 0,3 10-8,0-3-2,0-1 0,2-1 0,0 0 0,2 0 1,0-1-1,2 0 0,4 5 2,-15-24-3,-1 1 0,1-1 0,0 0 0,0 0 0,0-1 1,0 1-1,0-1 0,1 1 0,-1-1 0,1 0 0,0 0 0,-1 0 0,1-1 1,0 0-1,0 1 0,0-1 0,0 0 0,0-1 0,0 1 0,0-1 1,1 0-1,-1 0 0,0 0 0,0-1 0,0 1 0,0-1 0,0 0 1,0 0-1,0 0 0,0-1 0,0 1 0,-1-1 0,1 0 0,2-2 3,5-4-2,0 0 0,-1-1 0,0-1 0,0 0 0,-1 0 0,-1-1-1,1 0 1,-2 0 0,0-1 0,0 0 0,-1 0 0,0-1 0,-1-1 2,3-6-27,-1-1 0,-1 0 0,-1 0 0,-1-1 0,-1 0 0,-1 1 0,0-22 27,-2 29-4,0 0-1,-1 1 1,-1-1-1,0 1 0,-1-1 1,0 1-1,-3-6 5,7 19 2,-1 0 0,0 0 0,0 0 0,0-1 0,0 1 0,0 0 0,0 0 0,0 0 0,0 0 0,0 0-1,0-1 1,0 1 0,0 0 0,-1 0 0,1 0 0,0 0 0,0 0 0,0 0 0,0 0 0,0-1 0,0 1 0,0 0 0,0 0 0,0 0-1,0 0 1,0 0 0,-1 0 0,1 0 0,0 0 0,0-1 0,0 1 0,0 0 0,0 0 0,0 0 0,0 0 0,-1 0 0,1 0-1,0 0 1,0 0 0,0 0 0,0 0 0,0 0 0,0 0 0,-1 0 0,1 0 0,0 0 0,0 0 0,0 0 0,0 0 0,0 0 0,-1 0-1,1 0 1,0 0 0,0 0 0,0 0 0,0 1 0,0-1-2,-3 11 61,2 21-18,2-19-40,1 0-1,1 0 1,0-1 0,1 1 0,0-1 0,1 0-1,0 0 1,1-1 0,1 1 0,-1-1 0,2-1 0,-1 1-1,2-1 1,-1-1 0,1 1 0,1-2 0,0 1 0,0-1-1,0-1 1,1 0 0,10 5-3,-6-4 4,-1-1-1,1-1 1,0 0-1,1-1 1,-1-1-1,1 0 1,0-1 0,0-1-1,0-1 1,0 0-1,0-1 1,0 0-1,0-2 1,0 0 0,0 0-1,0-2 1,8-2-4,-9 1 0,0-1-1,0-1 1,-1 0 0,0-1 0,0 0 0,-1-1 0,0 0 0,-1-1 0,7-7 0,-14 12 11,0-1 1,0 0-1,0 0 1,0 0-1,-1-1 1,0 1-1,0-1 1,-1 0-1,0 0 1,0 0-1,0-1 1,-1 1-1,-1-1 1,1 1-1,-1-1 1,0 0 0,-1 1-1,1-1 1,-2 0-1,0-7-11,-1 4 27,-1 1-1,0-1 0,-1 0 1,0 1-1,-1 0 1,0 0-1,-1 0 0,-5-7-26,-6-7 71,-1 1 0,-17-17-71,22 25 72,-1 1-1,-1 1 1,0 0-1,0 1 0,-2 0 1,1 1-1,-1 1 0,-4 0-71,5 7 167,14 7-89,9 2-16,2-1-61,0 0 1,0 0-1,1-1 0,0 0 0,-1-1 1,2 0-1,-1 0 0,0-1 1,10 0-2,27 3-32,29-2 32,-63-3 0,38 0-13,-23-1-6,0 1 0,-1 2 1,0 0-1,14 5 19,-34-6 1,0 1 1,0 0-1,-1 0 1,1 0-1,-1 1 1,1 0-1,-1 1 1,0-1-1,0 1 1,-1 0-1,1 1 1,-1-1-1,0 1 1,0 0-1,0 1 1,-1-1-1,0 1 1,0 0-1,2 4-1,1 6 42,-2-1 0,0 1 0,0 0-1,-2 0 1,0 1 0,0 4-42,0 1 45,1 0 0,1 0 0,3 3-45,-6-18-12,1 1-1,1-1 1,-1 0-1,1 0 0,0 0 1,1-1-1,-1 1 1,1-1-1,1 0 1,-1-1-1,2 1 13,8 6-166,1-2 0,0 0 0,1-1 0,0 0 0,0-2 0,1 0 0,0-1 0,0 0 0,0-2 0,13 2 166,24 1-622,34-1 622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7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13 212 5849,'-4'-24'896,"0"0"1,2 0-1,0-16-896,2 38 97,0 0 0,0 0 0,1 0 0,-1 0 1,1 0-1,0 1 0,-1-1 0,1 0 0,0 0 0,0 0 1,0 1-1,0-1 0,1 0 0,-1 1 0,0-1 0,1 1 0,-1 0 1,1-1-1,-1 1 0,2-1-97,2-1 140,0 1 0,0 0 0,0 0 0,1 0 0,-1 0 1,1 1-141,4-2 84,32-10 243,0 3-1,1 1 1,34-2-327,-54 9 5,-1 0 1,1 2-1,-1 1 1,0 1-1,1 1 0,-1 0 1,0 2-1,4 2-5,-25-7 6,1 1 0,-1-1-1,0 1 1,0-1 0,1 1-1,-1-1 1,0 1 0,0 0-1,0 0 1,1-1 0,-1 1-1,0 0 1,0 0 0,-1 0-1,1 0 1,0 0-1,0 0 1,0 1 0,-1-1-1,1 0 1,0 0 0,-1 0-1,1 1 1,-1-1 0,0 0-1,1 1 1,-1-1 0,0 0-1,0 1 1,0-1 0,0 0-1,0 1 1,0-1 0,0 1-6,-2 5 73,1 1 1,-1-1-1,-1 0 0,0 0 1,0 0-1,-1 1-73,-9 26 388,12-31-367,0 0 1,1 0 0,-1 1 0,1-1 0,0 0 0,0 1-1,0-1 1,0 0 0,1 0 0,0 1 0,-1-1 0,1 0-1,0 0 1,0 0 0,1 0 0,-1 0 0,1 0 0,-1 0-1,1 0 1,0-1 0,0 1 0,0-1 0,0 1 0,1-1-1,-1 0 1,1 0 0,-1 0 0,1 0 0,0 0 0,0 0 0,0-1-1,0 0 1,3 2-22,2 0-7,1-1-1,0 0 0,0 0 1,0-1-1,0 0 1,0 0-1,0-1 0,0 0 1,0-1-1,0 0 1,0 0-1,0-1 8,5-1-469,0-1 0,1-1 0,-2 0 0,1 0 0,-1-2 0,9-5 469,10-6-903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7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 6729,'-5'-3'634,"-1"-1"0,1 1 0,0 1 0,-1-1-1,0 1 1,-3-1-634,7 2 52,1 1-1,-1 0 1,0-1 0,1 1-1,-1 0 1,0 0 0,1 0-1,-1 0 1,1 1 0,-1-1-1,0 0 1,1 1-1,-1-1 1,1 1 0,-1-1-1,1 1 1,-1 0 0,1-1-1,-1 1 1,1 0 0,0 0-1,-1 0 1,1 0 0,0 1-1,0-1 1,0 0 0,-1 1-52,-1 3 17,0 1 1,0-1 0,1 0 0,0 1 0,0-1-1,0 1 1,1 0 0,-1 0 0,1 0-1,0 5-17,0 67-262,1-51 82,-1 57-684,0 2-2343,4 3 3207,-3-82-62,0-1 0,1 1 0,0-1 0,1 0 0,-1 1 0,1-1 0,1 0 0,-1 0 0,1 0 0,0 0-1,3 3 63,-4-6 151,0 0 0,1 0 0,0 0 0,0-1 0,0 1 0,0-1 0,0 0 0,0 0 0,1 0 0,-1 0 0,0-1 0,1 1 0,0-1 0,-1 0 0,1 0 0,0 0 0,0 0 0,-1-1-1,1 0 1,1 0-151,20 1 759,0-2-1,-1 0 0,1-2 0,-1-1 0,10-3-758,-12 2 101,0-2 1,0 0-1,-1-1 1,0-2-1,0 0 1,-1-1-1,0-1 1,-1-1-1,6-5-101,-17 11-4,-1 1-1,0-2 1,-1 1 0,1-1-1,-1 0 1,-1 0 4,-2 4-9,-1 0 0,0 0 0,0 0 0,0 0 0,0 0 0,-1-1 0,1 1 0,-1-1-1,0 1 1,-1-1 0,1 1 0,-1-1 0,0-3 9,0 7-2,0 0 0,0 1 0,0-1 0,0 0 0,-1 0 0,1 0 0,0 0 0,0 0 1,-1 1-1,1-1 0,-1 0 0,1 0 0,-1 1 0,1-1 0,-1 0 0,1 0 0,-1 1 0,1-1 0,-1 1 0,0-1 0,0 0 0,1 1 0,-1-1 0,0 1 0,0 0 0,1-1 0,-1 1 0,0 0 1,0-1-1,0 1 0,0 0 0,1 0 0,-1 0 0,0 0 0,0 0 0,-1 0 2,0 0-3,0 0 1,0 0 0,0 1-1,0-1 1,-1 1-1,1-1 1,0 1-1,0 0 1,0 0 0,0 0-1,1 0 1,-1 0-1,0 1 1,0-1-1,-1 1 3,0 2-1,0 1-1,0-1 0,0 0 0,0 1 1,0 0-1,1-1 0,0 1 0,0 0 1,1 0-1,-1 0 0,1 0 0,0 1 1,0-1-1,1 0 0,-1 0 0,1 1 1,0-1-1,1 0 0,-1 1 0,1-1 1,1 4 1,0-2 0,-1 0 0,1-1 0,0 1 0,1-1 0,-1 1 0,1-1 0,1 0 0,-1 0 0,1-1 0,0 1 0,0-1 0,1 1 0,-1-1 0,1-1 0,1 1 0,4 3 0,-4-5 0,-1-1 0,1 1-1,0-1 1,-1 0 0,1-1-1,0 0 1,0 0 0,0 0-1,0 0 1,0-1 0,1 0-1,-1 0 1,0-1 0,0 0-1,0 0 1,5-2 0,0 0 7,1 0 0,-1-1 0,0-1 0,0 0 0,0 0 0,-1-1 0,0-1 0,1-1-7,-7 5 4,0 0-1,0-1 1,-1 0-1,1 1 1,-1-1-1,0-1 1,0 1-1,-1 0 1,1-1-1,-1 1 1,0-1-1,0 0 1,-1 0-1,1 0 1,-1 0-1,0 0 1,0 0-1,-1 0 1,0 0-1,0 0 1,0 0-1,0 0 1,-1 0-1,0 0 1,0 0-1,0 0 1,0 0-1,-1 0 1,0 0-1,0 1 1,0-1-1,-4-4-3,1 1 13,-1-1 0,0 0-1,-1 1 1,0 0 0,0 1 0,-1 0 0,0 0-1,0 0 1,-1 1 0,-2-1-13,7 5-39,1 0 1,-1-1-1,0 1 0,0 1 0,-1-1 1,1 1-1,0-1 0,-1 1 1,1 0-1,0 1 0,-1-1 0,1 1 1,-1 0-1,1 0 0,-1 0 0,1 1 1,-1-1-1,1 1 0,-1 0 1,1 0-1,0 1 0,0 0 0,-1-1 1,1 1-1,-1 1 39,2-1-122,1 0 0,-1 1 1,0-1-1,0 1 0,1-1 0,0 1 1,-3 3 121,-10 23-540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08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99 8346,'2'-5'651,"0"1"1,1 0-1,0 0 1,0 0-1,1 0 1,-1 0-1,1 1 0,0 0 1,3-3-652,-6 5 25,0 0 0,1 0 0,-1 1 0,0-1 0,1 0 0,-1 1 1,1 0-1,-1-1 0,1 1 0,-1 0 0,1-1 0,-1 1 0,1 0 0,-1 0 0,1 0 0,-1 0 0,1 1 1,-1-1-1,0 0 0,1 1 0,-1-1 0,1 1 0,-1-1 0,0 1 0,1 0 0,-1-1 0,0 1 1,1 0-1,-1 0 0,0 0 0,0 0 0,0 0 0,0 0 0,0 0 0,0 1-25,5 5 18,-1 0-1,-1 1 0,0-1 1,0 1-1,0 0 1,-1 0-1,0 0 0,0 0 1,-1 1-1,1 7-17,2 17 10,-2 1 0,0 6-10,-3-26 10,5 108 29,-6-112-14,-1-15 109,-1-20 123,3 14-226,1 0 1,1 0-1,0-1 0,0 1 1,1 0-1,1 0 1,-1 1-1,2-1-31,10-22-10,17-26 10,-11 22 8,-17 30-15,0-1-7,1-1 0,0 1 0,1 0 0,0 0 14,-4 6-10,-1 0-1,1 0 0,0 0 1,0 0-1,0 1 0,1-1 0,-1 1 1,0-1-1,1 1 0,-1 0 0,0 0 1,1 0-1,-1 0 0,1 1 0,0-1 1,1 1 10,-3 0-8,1 0 1,0 0-1,0 0 0,-1 0 1,1 1-1,0-1 1,-1 1-1,1-1 1,-1 1-1,1 0 0,0-1 1,-1 1-1,1 0 1,-1 0-1,0 0 1,1 0-1,-1 1 0,0-1 1,0 0-1,0 0 1,0 1-1,0-1 1,0 1-1,0-1 0,0 1 1,0-1-1,-1 1 1,1 1 7,3 6-20,0 1 1,-1 0 0,0 0-1,-1 4 20,1-3-3,-1 0-1,2 0 1,-1 0-1,2 0 1,-1-1 0,1 1-1,1-1 1,0 0 3,-2-5-1,-1-1 1,1 1 0,0-1 0,0 0-1,0 0 1,1 0 0,-1-1 0,1 0-1,0 0 1,0 0 0,0 0 0,1-1-1,-1 0 1,1 0 0,-1 0 0,1-1-1,0 1 1,6 0-6,1-1 0,0 1-1,0-2 1,0 0 0,0-1 0,0 0-1,-1 0 1,1-2 0,0 0 0,6-2 6,-9 2-16,-1-1 0,1 0 0,-1 0 0,0-1 0,-1 0 0,1 0 0,-1-1 0,0 0 0,0-1 0,-1 0 0,0 0 0,0 0 0,4-7 16,-7 7-2,0 0 1,-1 0-1,0 0 1,0 0 0,-1 0-1,0-1 1,0 1-1,0-1 1,-1 0-1,-1 1 1,1-1 0,-1 0-1,0-2 2,-1 0 8,0 1-1,0 0 0,0 0 0,-1 0 1,0 0-1,-1 0 0,0 1 1,-1-1-1,0 1 0,-4-8-7,8 16 1,0-1 0,-1 0 0,1 0 0,0 1 0,-1-1 0,1 0 0,-1 0 0,1 1 0,-1-1 0,1 0-1,-1 1 1,0-1 0,1 1 0,-1-1 0,0 1 0,1-1 0,-1 1 0,0-1 0,0 1 0,1 0 0,-1-1 0,0 1 0,0 0 0,0 0 0,1 0-1,-1-1 1,0 1 0,0 0 0,0 0 0,0 0 0,1 0 0,-1 1 0,0-1 0,0 0 0,0 0 0,0 0 0,1 1 0,-2-1-1,1 2-1,-1-1 0,1 1 1,0-1-1,0 1 1,0-1-1,0 1 1,0 0-1,0 0 0,0-1 1,0 1-1,1 0 1,-1 0-1,1 0 0,-1 0 1,1 0-1,0 0 1,0 2 0,-1 9 5,1 0 0,1 0 0,0 0 0,1 0 0,0 0 1,1 0-1,1 0 0,0-1 0,0 1 0,1-1 1,3 3-6,12 23 98,3 0 1,20 25-99,-16-24 34,-25-37-32,-1 1 0,1-1 0,0 1 0,-1-1 0,0 1 0,1-1 0,-1 1 1,0 0-1,0 0 0,-1 0 0,1-1 0,-1 1 0,1 0 0,-1 0 0,0 0 1,0 1-3,-1-2-16,0 0 0,1-1 0,-1 1 0,-1 0 0,1-1 1,0 1-1,0-1 0,-1 1 0,1-1 0,0 1 1,-1-1-1,0 0 0,1 0 0,-1 0 0,0 0 1,1 0-1,-1 0 0,0 0 0,0-1 0,0 1 0,0-1 1,0 1-1,0-1 0,1 0 0,-2 1 16,-35 5-555,-11 0 226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59.5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44 916 2224,'-11'-4'6091,"7"-5"-4222,6-20-2735,-1 18 1439,8-64-61,-2 1-1,-5-73-511,-50-230 755,47 369-262,1 15-339,5 22-143,4 13-22,-2 0 0,2 40 11,-5 81 46,-8 10-46,3-154-4,1 0-1,1 0 1,0 0 0,2 0 0,0 0 0,1 0 0,1-1 0,0 0 0,2 0 0,0 0-1,1-1 1,5 7 4,-11-21 3,0 0-1,0 0 0,0-1 1,1 0-1,-1 1 1,1-1-1,-1 0 0,1 0 1,0 0-1,0 0 0,0-1 1,0 1-1,0-1 1,0 0-1,0 0 0,1 0 1,-1 0-1,0-1 1,1 1-1,-1-1 0,0 0 1,1 0-1,-1 0 0,0 0 1,1 0-1,-1-1 1,0 0-1,1 0-2,8-1 20,0-2 0,-1 1-1,0-1 1,0-1 0,0 0 0,0-1 0,4-3-20,-7 3 7,0 0 0,-1-1 1,0 0-1,0 0 0,-1 0 1,0-1-1,0 1 0,-1-2 1,0 1-1,0 0 1,-1-1-1,0-2-7,2-2 33,-1 0 0,-1 0 0,0-1 0,-1 1 1,-1-1-1,0 0 0,-1 0 0,0-1-33,-1 8 37,0 0 1,0 1-1,0-1 0,-1 0 1,-1 0-1,-1-6-37,2 11 11,1 0-1,-1 0 1,0 0 0,-1 1 0,1-1 0,0 0-1,0 1 1,-1-1 0,1 1 0,-1-1 0,0 1-1,1-1 1,-1 1 0,0 0 0,0 0 0,1 0-1,-1 0 1,0 0 0,0 1 0,0-1-1,0 0 1,-1 1 0,1 0 0,0-1-11,-37 1 75,23 0-52,38-6-14,47-11-19,25-6 16,-80 20-1,-1 2 0,0 0 0,0 0-1,1 1 1,-1 1 0,4 1-5,-16-2-1,0 0 1,0 0-1,0 0 1,0 0-1,0 0 1,0 0-1,0 1 1,0-1-1,0 0 1,0 1-1,0-1 1,-1 0-1,1 1 1,0-1-1,0 1 1,0 0 0,0-1-1,-1 1 1,1 0-1,0-1 1,0 1-1,-1 0 1,1 0-1,-1 0 1,1-1-1,-1 1 1,1 0-1,-1 0 1,1 0-1,-1 0 1,0 0-1,0 0 1,1 0-1,-1 0 1,0 0-1,0 0 1,0 0-1,0 0 1,0 0-1,0 0 1,0 0-1,-1 0 1,1 0-1,0 0 1,0 0-1,-1 0 1,1 0-1,-1 0 1,0 1 0,-3 7-3,-1 0 1,-1-1-1,1 1 1,-1-1 0,-2 1 2,-3 6-3,2-3 3,-15 22-8,23-32 9,0-1-1,0 1 1,0-1 0,1 1-1,-1-1 1,0 1 0,1 0 0,0-1-1,-1 1 1,1 0 0,0-1 0,0 1-1,0 0 1,0 0 0,0-1-1,0 1 1,0 0 0,0-1 0,1 2-1,0-2 1,0 0 0,0 0 0,0 0 1,0 0-1,0 0 0,0 0 0,0 0 1,1 0-1,-1-1 0,0 1 0,0 0 1,1-1-1,-1 1 0,0-1 0,1 1 1,-1-1-1,0 0 0,1 0 0,-1 0 0,1 1 1,-1-1-1,1-1-1,34-1 6,-13-2-7,1-2 1,-2 0-1,1-2 0,19-8 1,15-11 50,9-8-50,-64 35 1,-1-1 1,1 0 0,-1 0 0,1 0 0,-1 0 0,1 0-1,-1 0 1,0 0 0,0 0 0,1-1 0,-1 1 0,0 0-1,0-1 1,0 1 0,-1-1 0,1 1 0,0-1 0,0 0 0,-1 1-2,0 0 1,0-1 1,0 1-1,0 0 1,0 0-1,0 0 1,0 0 0,0 0-1,0 0 1,-1 0-1,1 0 1,0 0-1,-1 0 1,1 0 0,-1 0-1,1 0 1,-1 0-1,0 0 1,1 0-1,-1 0 1,0 1 0,0-1-1,0 0-1,-1-1 3,0 1 0,0-1 0,0 1-1,0-1 1,-1 1 0,1 0 0,-1 0-1,1 0 1,-1 0 0,1 0 0,-1 1 0,1-1-1,-1 1 1,0 0 0,1-1 0,-1 1-1,0 0 1,1 1 0,-1-1 0,1 0-1,-1 1 1,0 0-3,-2 0 2,0 1 0,1 0 1,-1 1-1,1-1 0,0 1 0,0 0 0,0 0 0,-2 2-2,5-4 0,0 0 0,0 0 0,0 0 0,0 0 1,0 0-1,1 0 0,-1 0 0,0 0 0,1 1 0,-1-1 0,1 0 1,-1 0-1,1 1 0,0-1 0,0 0 0,-1 0 0,1 1 0,0-1 0,0 0 1,0 1-1,0-1 0,1 0 0,-1 1 0,0-1 0,0 0 0,1 1 1,-1-1-1,1 0 0,-1 0 0,1 1 0,0-1 0,-1 0 0,1 0 0,0 0 1,0 1-1,11 12-2,1 0 1,1-1 0,0-1 0,1 0 0,0-1 0,0 0-1,1-1 1,11 4 1,-20-11-1,1 0-1,-1 0 1,1-1-1,0 0 0,0 0 1,0-1-1,0 0 1,0 0-1,0-1 0,0 0 1,0 0-1,8-2 2,-5-1-2,0 1 1,-1-1-1,1-1 0,-1 0 0,1 0 1,-1-1-1,0-1 0,-1 0 0,2 0 2,0-3 17,1 0-1,-1 0 0,-1-1 1,0 0-1,0-1 0,-1 0 1,0 0-1,-1-1 0,0 0 0,-1-1 1,-1 1-1,0-1 0,0-1 1,3-12-17,-5 2 67,0 0 1,-1 0 0,-2 0 0,0 0 0,-2 0-1,-1 0 1,-2-10-68,-8-40 175,-15-46-175,7 50 37,-8-15-37,19 59 19,9 26-18,-1-2 4,1 0 0,-1 0-1,0 0 1,1 0 0,-1 0-1,0 1 1,0-1 0,0 0 0,0 1-1,0-1 1,-1 1 0,1-1 0,0 1-1,-1-1 1,1 1-5,0 1 1,1 0 0,0 0 0,0 0 0,-1 0 0,1 0 0,0 0 0,0 0 0,0 0 0,-1 0 0,1 0 0,0 0 0,0 0 0,-1 1 0,1-1 0,0 0 0,0 0 0,0 0 0,-1 0 0,1 0 0,0 1 0,0-1 0,0 0 0,0 0 0,0 0 0,-1 0 0,1 1 0,0-1 0,0 0 0,0 0 0,0 0 0,0 1-1,0-1 1,0 0 0,0 0 0,0 1 0,0-1 0,0 0 0,0 0 0,0 1 0,0-1 0,0 0 0,0 0 0,0 0 0,0 1-1,-2 15-4,4-1-1,1-1 1,0 1-1,1-1 0,0 0 1,1-1-1,0 1 0,4 4 5,7 21 2,4 20 27,-3 1-1,-3 0 1,-2 1-1,-3 0 1,-3 1-1,-2 0 1,-3 0-1,-3 5-28,2-64-13,1 23 69,-1-25-64,0-1-1,0 1 1,0-1 0,0 1 0,1-1 0,-1 1 0,0-1-1,0 1 1,0-1 0,0 1 0,1-1 0,-1 1 0,0-1-1,0 1 1,1-1 0,-1 0 0,0 1 0,1-1 0,-1 0-1,1 1 1,-1-1 0,0 0 0,1 1 0,-1-1 0,1 0 0,-1 0-1,1 0 1,-1 1 0,1-1 0,-1 0 0,1 0 0,-1 0-1,1 0 1,-1 0 0,1 0 0,-1 0 0,1 0 0,-1 0-1,1 0 1,-1 0 0,1 0 8,2-6-1811,5 0 1390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6:59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56 357 7546,'-56'-107'2912,"82"82"-2184,9-9-175,23-5-57,5-9-264,21 6-152,1 5-184,-12 13 64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02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362 647 1712,'-1'-1'332,"0"1"0,0-1-1,0 0 1,0 0 0,0 0 0,0 0-1,0 0 1,0 0 0,0 0-1,1 0 1,-1 0 0,0 0 0,1-1-1,-1 1 1,1 0 0,0 0-1,-1-1 1,1 1 0,0 0 0,0 0-1,0-1 1,-1 0-332,0-4 151,-4-11 208,-1-1 1,-6-12-360,6 17 122,5 10-56,-1-1 0,1 1 0,-1 0 0,0-1 0,0 1-1,0 0 1,-1 0 0,1 1 0,-1-1 0,1 0 0,-1 1 0,-1-1-66,2 1 34,-1 1-1,1 0 1,0 0 0,0 0-1,0 0 1,0 1 0,-1-1 0,1 1-1,0-1 1,-1 1 0,1 0 0,0 0-1,-1 0 1,-1 0-34,-5 2 37,0 0 0,0 1 0,1 0 0,0 1 0,0-1 0,0 2 0,0-1 0,-2 2-37,-13 7-11,4-3 27,0 0 0,0 2 0,1 0-1,-1 3-15,14-11 7,0 0 1,0 0-1,1 1 0,0-1 0,0 1 1,0 0-1,0 0 0,1 1 0,0-1 1,0 1-1,0 0 0,1-1 0,0 1 1,0 0-1,0 0 0,0 5-7,2-7 12,0 1-1,0-1 1,1 0-1,-1 0 1,1 1-1,0-1 1,1 0-1,-1 0 0,0 0 1,1 0-1,0 0 1,0-1-1,0 1 1,1-1-1,-1 1 1,1-1-1,0 0 1,0 0-1,3 3-11,-2-2 18,-1-1 1,1 0-1,0 0 0,0-1 0,1 1 0,-1-1 0,0 0 1,1 0-1,0 0 0,-1-1 0,1 1 0,0-1 0,0 0 0,0-1 1,-1 1-1,1-1 0,2 0-18,0-1 21,0 0 0,0 0-1,0-1 1,0 0 0,-1 0 0,1-1 0,0 0-1,-1 0 1,0 0 0,0-1 0,0 0 0,0 0 0,-1-1-1,1 1 1,-1-1 0,4-5-21,-4 3 6,1 0 0,-1-1 0,0 0 0,0 0 0,-1 0 0,0-1 0,-1 1 0,0-1 0,0 0 0,0 0 0,-1 0 0,0-6-6,0 3 11,-1 9 10,-1 1-1,1-1 0,-1 0 1,0 0-1,0 1 0,0-1 0,0 0 1,0-2-21,-4 11 180,0 6-160,3-3-18,1 0 0,0 0 0,1 0 0,0-1 0,0 1 0,1 0 0,0-1-1,3 7-1,-4-13 1,0 2-3,0 0 1,1-1-1,-1 1 0,1-1 1,0 0-1,0 1 0,0-1 1,0 0-1,1 0 0,-1 0 1,1-1-1,0 1 0,0-1 1,0 1-1,0-1 1,0 0-1,1 0 0,-1 0 1,0-1-1,1 1 0,0-1 1,-1 0-1,1 0 0,0 0 1,-1 0-1,4 0 2,2-1 3,0 1 0,0-1-1,0 0 1,0-1-1,0 0 1,0-1 0,0 0-1,0 0 1,0-1 0,0 0-3,4-2 16,0-1-1,0 0 1,-1-1 0,0-1 0,0 1 0,0-2-1,-1 0 1,0 0 0,-1-1 0,0 0 0,-1-1-1,0 0 1,-1-1 0,0 0 0,0 0 0,-1 0-1,-1-1 1,0 0 0,-1 0 0,-1-1 0,0 1-1,0-1 1,-1 0 0,-1 0 0,-1-1 0,1-12-16,-2-9 65,-2 1 1,-1-1 0,-5-22-66,4 35 28,-1 1 0,-1 0 1,-1 0-1,-2 1 0,1 0 0,-3 0-28,9 17 27,0 0-1,0 0 1,-1 0-1,1 0 0,-1 1 1,0-1-1,0 1 1,-1-1-1,1 1 0,-2-1-26,4 6 2,1-1-1,-1 0 0,0 0 0,1 0 0,-1 0 1,1 1-1,0-1 0,-1 0 0,1 0 0,0 1 1,0-1-1,-1 0 0,1 1 0,0-1 0,1 0 1,-1 1-1,0-1 0,0 0 0,0 0 0,1 2-1,2 27-3,2 0 0,2 0 0,0 0 3,11 47-1,-8-11 7,-4-1 1,-2 1-1,-3 34-6,0 24 6,-1-119-5,0 0 0,0 0 0,1 0 0,0 0 0,-1 0 0,1-1 0,1 1 0,-1 0 0,1-1 0,0 1 0,0-1 0,1 3-1,-2-6 1,0 0-1,0 0 1,0 0 0,1 0 0,-1 0 0,0 0-1,0 0 1,1-1 0,-1 1 0,0 0 0,1-1-1,-1 1 1,0-1 0,1 1 0,-1-1 0,1 0-1,2 1 2,0-1 0,0 0 0,0 0 0,0-1 0,-1 1 0,1-1 0,0 0 0,3-1-2,22-7 23,1-3-1,-1 0 0,-1-2 1,-1-1-1,0-1 1,0-1-1,-2-2 0,0 0 1,4-7-23,-21 17 2,1-1-1,-1 0 1,-1 0 0,0-1 0,0 1 0,-1-2-1,-1 1 1,0-1 0,0 0 0,-1 0 0,-1 0-1,0-1 1,0 1 0,-1-1-2,2-30 9,-1 0 0,-2 0 0,-2-15-9,1 52 1,-1-35 45,-2 1 1,-1-1-1,-2 1 0,-7-21-46,12 58 20,-8-26 139,9 28-137,-1-1 1,1 1-1,-1 0 1,1-1 0,-1 1-1,0 0 1,0 0 0,0-1-1,0 1 1,0 0-1,0 0 1,0 0 0,0 0-1,0 0 1,0 0 0,-1 1-1,1-1-22,0 1 4,1 0 0,0 0-1,-1 1 1,1-1 0,-1 0-1,1 0 1,0 1 0,-1-1 0,1 0-1,0 1 1,-1-1 0,1 0-1,0 1 1,-1-1 0,1 1 0,0-1-1,0 1 1,0-1 0,-1 0-1,1 1 1,0-1 0,0 1 0,0-1-1,0 1 1,0-1 0,0 1-1,0-1 1,0 1 0,0-1 0,0 1-1,0-1 1,0 1-4,0 26-2,1-1 1,0 0-1,3 0 0,1 6 2,-1-3-1,59 432 86,-62-445-81,2 0 0,0-1 0,0 1 0,2-1 0,2 7-4,-5-18-6,-1-1 0,1 1 0,0 0 0,0-1-1,1 0 1,-1 1 0,0-1 0,1 0 0,0 0 0,0 0 0,0-1 0,0 1 0,1-1 0,-1 1 0,0-1 0,1 0 0,0 0 0,-1-1 0,1 1-1,0-1 1,0 0 0,0 0 0,1 0 6,22 2-500,0-1 0,13-2 500,-26 0-191,0-2 1,0 1-1,7-3 191,49-12-388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02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26 248 3521,'-19'-2'796,"13"1"228,9 1 68,5-1-532,1 1 0,-1-1 0,1-1 0,2 0-560,7-3 371,0-1 1,-1-1-1,0-1 1,0 0-1,0-1 1,6-6-372,-16 11 39,-1 0 0,0-1 1,-1 1-1,1-1 0,-1-1 0,0 1 1,0-1-1,0 0 0,-1 0 0,0 0 1,0 0-1,-1-1 0,1 0 0,-1 0 1,-1 0-1,0 0 0,1-3-39,-2 7 19,-1 1 0,1-1 0,-1 0 0,0 1 0,0-1-1,0 1 1,0-1 0,0 1 0,0-1 0,-1 1 0,1-1 0,-1 1-1,0-1 1,0 1 0,0-1 0,0 1 0,0 0 0,0-1 0,-1 1 0,1 0-1,-1 0 1,0 0 0,1 0 0,-1 1 0,0-1 0,0 0 0,0 1 0,0-1-1,-3 0-18,2 1 15,0 0 0,0 0-1,0 0 1,0 1-1,0-1 1,0 1-1,0 0 1,0 0-1,0 0 1,0 1-1,-1-1 1,1 1-1,0-1 1,0 1-1,0 0 1,0 0 0,1 0-1,-1 1 1,0-1-1,0 1 1,1 0-1,-1-1 1,1 1-1,-2 2-14,-7 5 11,2 0 0,-1 1 0,1 0 0,1 1 0,0-1 0,1 2 0,-1-1 0,2 1 0,0 0 0,1 0 1,0 1-1,0 0 0,-1 11-11,3-13 31,1 0 1,1 0-1,0 1 1,1-1 0,0 0-1,0 1 1,1-1 0,1 0-1,0 1 1,0-1 0,1 0-1,1 0 1,-1-1 0,2 1-1,0-1 1,2 4-32,-3-8 24,0-1-1,0 1 1,0-1 0,1 0 0,0 0 0,0-1 0,0 1 0,1-1-1,0 0 1,-1-1 0,1 1 0,0-1 0,1 0 0,-1-1-1,0 1 1,2-1-24,31-4 46,-13 3-20,-18 0-19,-1-1-1,0 0 1,1-1-1,-1 1 0,1-1 1,1-1-7,13-5-308,0 0 0,-1-2 0,0 0 0,-1-1 0,0-2 0,-1 0-1,16-13 309,-8 3-536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04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0 760 5913,'5'-74'2358,"-5"72"-2246,0 0 0,0 0 1,1 0-1,-1 0 0,0-1 0,1 1 0,-1 1 1,1-1-1,0 0 0,0 0 0,0 0 0,0 0 1,0 0-1,0 1 0,0-1 0,0 0 0,1 1 0,-1-1 1,1 1-1,-1 0 0,1-1 0,0 1 0,-1 0 1,1 0-1,0 0 0,0 0 0,0 0 0,0 1 0,0-1 1,0 0-1,0 1 0,0 0 0,0-1 0,0 1 1,1 0-113,4 0 93,0 0 0,0 1 0,0 0 0,0 0 0,0 1 0,0 0 1,0 0-1,2 1-93,-4-1 11,1 1 0,-1-1 0,-1 1 0,1 0 0,0 0 0,-1 1 1,1 0-1,-1-1 0,0 1 0,0 1 0,-1-1 0,1 1 0,-1-1 0,0 1 1,0 0-1,-1 0 0,1 0 0,-1 0 0,0 1 0,-1-1 0,1 1 0,0 4-11,0 3 16,-1 0-1,0 0 0,0 0 0,-1 0 0,-1 0 1,0 0-1,-1-1 0,-1 1 0,-1 7-15,4-20 12,0 0 0,0 0 0,0 1 1,0-1-1,0 0 0,0 0 0,0 1 0,0-1 0,0 0 0,-1 0 0,1 1 0,0-1 0,0 0 0,0 0 1,0 0-1,0 1 0,0-1 0,0 0 0,0 0 0,-1 0 0,1 0 0,0 1 0,0-1 0,0 0 0,0 0 0,-1 0 1,1 0-1,0 0 0,0 1 0,0-1 0,-1 0 0,1 0 0,0 0 0,0 0 0,0 0 0,-1 0 0,1 0 1,0 0-1,0 0 0,-1 0 0,1 0 0,0 0 0,0 0 0,-1 0 0,1 0 0,0 0 0,0 0 0,0 0 1,-1 0-1,1 0 0,0 0 0,0-1 0,0 1 0,-1 0 0,1 0 0,0 0 0,0 0 0,0 0 0,0-1 0,-1 1 1,1 0-1,0 0 0,0-1-12,-1 0 64,0 0 0,1 0 1,-1 0-1,0 0 0,1 0 1,-1 0-1,1 0 0,0-1 1,-1 1-1,1 0 0,0 0 1,0-1-1,-1 0-64,2-7 11,-1 0 0,2 0 0,-1 0 0,1 0 0,0 1 0,1-1 0,0 1-1,1-2-9,1-4 0,4-9 5,1-1 0,1 1 1,1 1-1,1 0 0,9-11-6,-25 39-4,0 1 1,0 0-1,1-1 0,-1 1 1,2 0-1,-1 0 0,1 1 1,0-1-1,0 0 0,1 0 1,0 1-1,0-1 1,1 0-1,0 0 0,0 0 1,0 0-1,1 0 0,0 0 1,1 0-1,0 0 0,0 0 1,0-1-1,1 0 1,-1 0-1,2 0 0,-1 0 1,1 0-1,0-1 0,0 0 1,0 0-1,1 0 0,-1-1 1,1 0-1,0 0 0,1 0 1,-1-1-1,6 3 4,4-2-8,0 0-1,1 0 1,-1-2-1,1 0 1,0-1-1,8 0 9,9-2-36,0-2-1,24-4 37,-41 4-50,1-1 0,0-1 0,-1 0 0,0-1 0,0-1 0,12-7 50,-21 10-28,-1-1 0,0 1 0,0-1 0,0 0 0,-1-1 0,0 0 1,0 0-1,0 0 0,-1-1 0,0 0 0,0 0 0,-1 0 0,0 0 0,0-1 0,1-4 28,-1 1-10,0-1-1,-1 0 0,0 0 0,-1 1 0,-1-1 1,0-1-1,-1 1 0,0 0 0,0 0 0,-1 0 1,-3-10 10,4 20 5,0 1 0,-1-1 0,1 1 0,-1-1 0,1 1 1,-1-1-1,0 1 0,1-1 0,-1 1 0,0 0 0,0-1 0,-1 0-5,2 2 3,0 0 0,0 0 0,-1 0 0,1 0-1,0 0 1,-1 0 0,1 0 0,0 0-1,0 1 1,-1-1 0,1 0 0,0 0 0,0 0-1,-1 0 1,1 0 0,0 1 0,0-1-1,0 0 1,-1 0 0,1 0 0,0 1 0,0-1-1,0 0 1,0 0 0,0 1 0,-1-1-1,1 0 1,0 0 0,0 1 0,0-1 0,0 0-1,0 0 1,0 1 0,0-1 0,0 0-1,0 0 1,0 1-3,-6 39 81,7-19-75,1 0-1,1-1 1,1 1-1,1-1 1,1 0 0,0 0-1,3 3-5,18 63 38,-19-45-20,-2 0 0,-1 0-1,-2 1 1,-2 0 0,-2 0-1,-2-1 1,-1 1-1,-3-1 1,-7 28-18,12-62 10,-11 35-17,13-40 17,-1 0 0,0 0 1,0 0-1,0 0 1,0 0-1,0 0 1,0 0-1,0-1 0,-1 1 1,1-1-1,0 1 1,-1-1-1,1 1 1,-1-1-1,0 0 0,-1 1-10,3-2 12,0 1-1,-1-1 0,1 0 0,-1 0 1,1 0-1,-1 0 0,1 0 0,-1 0 1,1 0-1,-1 0 0,1 0 0,0 0 0,-1 0 1,1 0-1,-1 0 0,1 0 0,-1-1 1,1 1-1,-1 0 0,1 0 0,0 0 1,-1-1-1,1 1 0,-1 0 0,1-1 0,0 1 1,-1 0-1,1-1 0,0 1 0,0 0 1,-1-1-1,1 1 0,0 0 0,0-1 1,-1 1-12,-5-23 316,-1-46-171,3-1 0,3 0 0,7-55-145,1 67-47,2 1 0,3 0 0,2 0 0,3 2 0,23-51 47,-37 96-41,2 0-1,0 0 1,0 0 0,1 1-1,0 0 1,0 0-1,1 1 1,0-1 0,4-2 41,-6 7-38,0 0 0,0 0 0,0 1 0,0 0 1,1 0-1,-1 0 0,1 1 0,0-1 0,0 1 1,0 1-1,0-1 0,0 1 0,0 0 0,0 1 1,0-1-1,0 1 0,2 0 38,2 1-32,-1 0-1,0 0 1,0 1-1,0 0 1,-1 0-1,1 1 1,0 0-1,-1 1 1,0 0-1,0 0 1,4 3 32,-9-5-5,0 0 0,0 1 0,0-1 0,0 1 1,-1-1-1,1 1 0,-1 0 0,0 0 1,0 0-1,0 0 0,0 1 0,0-1 0,-1 0 1,1 1-1,-1-1 0,0 1 0,0 0 1,0-1-1,-1 1 0,1 0 0,-1-1 0,0 1 1,0 0-1,0 0 0,0-1 0,-1 1 1,0 0-1,0-1 0,0 2 5,-2 3-4,1-2-1,-1 1 1,-1 0 0,1-1-1,-1 1 1,0-1 0,-1 0-1,0 0 1,0-1 0,0 0-1,-2 2 5,-14 12 1,-1-2 0,-10 6-1,19-15-1,-15 10 3,-1-1 0,-1-2-1,0-1 1,-10 2-2,28-11 0,11-5 0,0 0 0,0 1 0,0-1 0,0 0 0,0 1 0,1-1 0,-1 0 0,0 1 0,0-1 0,0 1 1,1-1-1,-1 1 0,0 0 0,1-1 0,-1 1 0,1 0 0,-1-1 0,1 1 0,-1 0 0,0 0 0,2-1 0,-1 1 0,0-1 0,0 1 0,1-1 0,-1 1 0,0-1 1,1 0-1,-1 1 0,0-1 0,1 0 0,-1 1 0,1-1 0,-1 0 0,0 1 0,1-1 0,-1 0 0,1 0 0,-1 0 0,1 1 1,-1-1-1,1 0 0,-1 0 0,1 0 0,-1 0 0,1 0 0,44 7 1,-45-7-1,70 2-3,-1-3-1,1-3 1,-1-3 0,11-5 3,-26 3-3,0-2 0,6-5 3,-33 8 5,-1-1 1,0-2-1,0 0 1,-1-2-1,2-2-5,-19 10 8,0-1-1,0 0 1,0-1 0,0 1-1,-1-2 1,0 1-1,-1-1 1,0 0 0,0 0-1,0 0 1,-1-1 0,0-2-8,3-7 18,-1 0 1,-1 0-1,-1 0 1,-1-1-1,0 1 1,-1-6-19,6-61 32,-3-1 0,-4 0 0,-6-41-32,3 110 23,-1 1 1,0 0 0,-1-1 0,-1 1-1,-3-9-23,6 23 9,0 0 0,1 1 0,-1-1 0,0 0 0,0 1 0,0-1 0,0 1 0,0-1 0,0 1 0,0-1 0,-1 1 0,1 0 0,0-1 0,-1 1 0,1 0 0,-1 0 0,0 0 0,-1 0-9,2 0 6,-1 1 1,1 0-1,-1-1 0,1 1 1,-1 0-1,1 0 0,-1 0 1,1 1-1,-1-1 0,1 0 1,-1 0-1,1 1 1,0-1-1,-1 1 0,1-1 1,-1 1-1,1 0 0,-1 0-6,-2 2 7,-1 0 0,1 1-1,0-1 1,-1 1 0,2 0-1,-1 0 1,0 1 0,1-1-1,0 1 1,-2 2-7,1 3 12,0 0 0,0 0 0,1 0 0,0 1-1,1-1 1,0 1 0,0 0 0,2-1 0,-1 1 0,1 0-1,1 0 1,0-1 0,0 2-12,6 28 167,1 0-1,11 32-166,-13-54 47,25 101 379,-5 0 0,2 53-426,-6-36 48,-21-130-47,0-1 0,0 0 0,0 1 1,0-1-1,1 0 0,0 0 0,0 0 0,1 0 0,1 3-1,-3-8 0,-1 1 0,1 0 0,-1 0 0,1-1 0,0 1 0,0 0 0,-1-1 0,1 1 0,0-1 0,0 1 0,0-1 0,-1 1 0,1-1 0,0 1 0,0-1 0,0 0 0,0 0 0,0 1 0,0-1 0,0 0-1,0 0 1,0 0 0,0 0 0,0 0 0,1 0 0,2-1 0,-1 0-1,1 0 0,0 0 0,-1 0 0,1 0 1,-1-1-1,4-1 1,3-3-106,0 0 0,-1-1 1,0 0-1,6-6 106,-7 5-224,-1 0 1,0 0-1,-1-1 0,0 0 0,0 0 1,-1 0-1,0-1 0,0 0 0,0-4 224,8-24-293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04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0 172 8594,'39'-26'3153,"36"1"-2665,9 1-64,23 2-304,2-2-32,3 2-336,-1 7 384,-29 1-152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19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200 193 2120,'8'-41'1519,"-6"36"-1166,0-1 0,-1 0 0,0 0 0,0 0 1,0 1-1,-1-1 0,0 0 0,0 0 0,-1 0 0,1 0 0,-2-6-353,1 11 96,1 0 0,0-1-1,-1 1 1,1 0 0,-1-1 0,0 1-1,1 0 1,-1 0 0,0 0 0,1-1 0,-1 1-1,0 0 1,0 0 0,0 0 0,0 0-1,0 0 1,0 1 0,-1-1 0,1 0 0,0 0-1,0 1 1,-1-1-96,0 1 38,0-1-1,0 1 1,0 0-1,0 0 1,0 0 0,0 0-1,0 1 1,0-1-1,1 1 1,-1-1-1,0 1 1,0-1 0,0 1-1,1 0 1,-1 0-1,0 0 1,0 1-38,-9 5 23,0 1 1,1 0-1,0 1 0,1 0 0,0 1 1,0 0-1,1 0 0,-1 3-23,-3 5 27,1 0 1,1 0-1,0 1 0,-4 14-27,11-24 12,0-1-1,1 1 1,-1-1 0,2 1 0,-1-1 0,1 1 0,1 0 0,-1 1-12,1-7 2,1 1 0,-1-1 0,1 0 1,-1 0-1,1 0 0,0 0 0,0 0 0,0 0 0,1 0 1,-1-1-1,1 1 0,-1 0 0,1-1 0,0 1 1,0-1-1,0 1 0,0-1 0,0 0 0,1 0 0,-1 0 1,1 0-1,0-1 0,2 2-2,0 0 12,0 0-1,0-1 1,0 0-1,0 0 1,1 0 0,-1-1-1,1 1 1,-1-1-1,1-1 1,0 1 0,-1-1-1,1 0 1,0 0 0,0-1-1,-1 1 1,1-1-1,-1-1 1,1 1 0,-1-1-1,1 0 1,-1 0 0,0 0-1,0-1 1,0 0-1,0 0 1,-1 0 0,1-1-1,-1 1 1,1-1-1,-1 0 1,3-4-12,5-8 64,-1 0-1,0 0 1,-2-1 0,1-1-1,-2 0 1,0 0 0,-2 0-1,0-1 1,0 0 0,-2 0-1,0-8-63,-3 23 14,1-8 23,-1 1 0,0-1 0,0 1-1,-1-1 1,-1 1 0,0-1 0,-1 1-1,-2-11-36,3 21 4,0-1 0,0 1-1,0-1 1,0 0 0,0 1-1,0 0 1,-1-1 0,1 1 0,-1 0-1,1 0 1,-1 0 0,1 0-1,-1 0 1,0 0 0,1 0 0,-1 0-1,0 0 1,0 1 0,0-1-1,1 1 1,-1 0 0,0-1-1,0 1 1,0 0 0,0 0 0,0 0-1,0 0 1,1 1 0,-1-1-1,-1 1-3,-7 0-90,1 1 0,-1 0 0,1 1-1,-1 0 1,1 0 90,4-1-327,1 0-1,-1 0 1,1 0-1,0 1 0,0 0 1,0-1-1,0 2 1,0-1-1,1 0 1,-2 2 327,4 2-868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45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277 698 4829,'-8'7'151,"-30"31"604,19-17-369</inkml:trace>
  <inkml:trace contextRef="#ctx0" brushRef="#br0" timeOffset="-1">207 770 6224,'-13'14'266,"1"1"10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22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1 812 4153,'23'-71'3764,"-16"54"-3225,-1 1-1,-1-1 0,-1-1 0,3-16-538,-3-54 472,-3 1-1,-4 0 1,-8-37-472,6 57 68,1 53-145,0 28 24,-2 29 32,11 168 71,-8-77-7,1-3 28,5 3-71,-2-126 7,-1 6 7,2 0 0,0 0 0,2 8-14,-4-20 3,1 1-1,0 0 0,-1-1 1,1 1-1,1-1 0,-1 1 1,0-1-1,0 1 0,1-1 1,0 0-1,-1 1 0,1-1 1,0 0-1,0 0 0,0-1 1,0 1-1,1 0 0,-1-1 1,3 2-3,-3-2 6,0-1 0,0 1 0,1-1 0,-1 1 0,0-1-1,1 0 1,-1 0 0,1 0 0,-1 0 0,0-1 0,1 1 0,-1-1 0,0 1 0,0-1 0,1 0 0,-1 0 0,0 0 0,0 0 0,0 0 0,0 0 0,0-1-6,8-5 32,0 0 1,-1 0 0,6-8-33,-7 7 6,4-3 3,-1-1-1,0 0 0,-1-1 1,0 0-1,-1-1 0,0 0 1,-2 0-1,4-9-8,-6 12 4,-1-1 0,0 1 0,-1-1 0,0 0 0,-1 0 0,0 0 0,-1 0 0,0 0 0,-1 0 0,-1 0 0,-1-10-4,2 21 3,0 0 0,0 1 0,0-1 0,0 0 0,0 0 0,-1 0 0,1 0 0,0 0 1,-1 0-1,1 0 0,-1 1 0,1-1 0,-1 0 0,1 0 0,-1 0 0,1 1 0,-1-1 0,0 0-3,1 1 2,-1 0 0,1 0-1,-1 0 1,1 0-1,0 0 1,-1-1 0,1 1-1,-1 0 1,1 0 0,-1 0-1,1 0 1,0 1 0,-1-1-1,1 0 1,-1 0 0,1 0-1,-1 0 1,1 0-1,0 0 1,-1 1 0,1-1-1,-1 0 1,1 0 0,0 1-1,-1-1 1,1 0-2,-2 2 3,0 0 0,0 1 0,0-1-1,0 0 1,0 1 0,0-1 0,1 1 0,-1-1 0,0 4-3,0-3-3,1 1 1,0 0-1,0 1 0,0-1 1,0 0-1,1 0 0,0 0 1,0 0-1,0 1 0,0-1 1,1 4 2,0-6 0,-1 0 1,1 1 0,-1-1 0,1 0 0,0 0-1,0 0 1,0 0 0,0 0 0,1 0-1,-1 0 1,0 0 0,1 0 0,-1 0 0,1-1-1,0 1 1,0 0 0,0-1 0,-1 0 0,1 1-1,1-1 1,-1 0 0,1 0-1,5 2 6,0-1 1,0-1-1,0 1 0,0-1 1,0 0-1,1-1 0,-1 0 1,0 0-1,0-1 0,1 0 1,2-2-7,16-2 2,0-2 1,21-9-3,-10 2 0,-1-1-1,11-8 1,-35 16 1,-1 0-1,1-1 0,-1 0 0,-1-1 0,0 0 1,0-1-1,0-1 0,-1 0 0,-7 7 1,-1 0 0,1 0 0,-1 0 0,0 0 0,0 0 0,0 0 0,-1-1 0,0 1 0,1-1 0,-2 1 0,1-1 0,0 0 0,-1 1 0,0-1 0,0 1 0,0-1 0,-1 0 0,1 1 0,-2-5-1,1 6 6,0-1-1,0 0 1,-1 1-1,1-1 1,-1 1-1,0 0 0,1-1 1,-2 1-1,1 0 1,0 0-1,-1 0 0,1 0 1,-1 1-1,0-1 1,0 1-1,0-1 0,0 1 1,0 0-1,0 0 1,-1 1-1,1-1 1,-1 1-1,-2-2-5,5 3 4,-1-1 0,1 1-1,0-1 1,-1 1 0,1 0 0,-1-1 0,1 1 0,-1 0-1,1 0 1,-1 0 0,1 0 0,0 0 0,-1 0-1,1 0 1,-1 1 0,1-1 0,-1 1 0,1-1 0,0 1-1,-1-1 1,1 1 0,0 0 0,0-1 0,-1 1 0,1 0-1,0 0 1,0 0 0,0 0 0,0 0 0,0 0-1,0 0 1,0 1-4,0 0-1,1 0 1,-1 0-1,1 0 0,0 0 0,0 0 0,0 0 0,0 0 0,0 0 1,0 0-1,0 0 0,1 0 0,-1 0 0,1 0 0,-1 0 0,1 0 1,0-1-1,0 1 0,0 0 0,0 0 0,0-1 0,0 1 1,0-1-1,1 1 1,55 63 8,-43-52-12,-1 2 0,0 0 0,-1 0 0,-1 1 0,0 0 0,-1 1 0,8 18 4,-13-20-4,0 0 0,0 1 0,-2-1 1,1 5 3,-3-13-1,-1 0 1,1 0-1,-1 1 1,0-1-1,-1 0 1,0 0-1,0 1 1,-1-1-1,0 0 1,0 0 0,1-4 0,0 0 1,-1 0 0,1-1-1,-1 1 1,0-1 0,1 1 0,-1-1-1,0 1 1,-1-1 0,1 0-1,0 0 1,-1 0 0,1 0-1,-1-1 1,1 1 0,-1-1 0,0 1-1,0-1 1,0 0 0,-2 1-1,0-1 2,1 0 0,-1 0 0,1-1 0,-1 1 0,0-1 0,1 0 0,-1 0 0,1-1 0,-1 1 0,0-1 0,1 0 0,-1 0 0,0-1-2,4 2 2,0-1 0,0 1 0,0-1 0,-1 1 0,1-1-1,0 0 1,0 1 0,0-1 0,0 0 0,0 0 0,0 0 0,0 0 0,0 1 0,0-1 0,1-1 0,-1 1 0,0 0 0,1 0 0,-1 0 0,1 0 0,-1 0 0,1-1 0,-1 1 0,1 0 0,0 0 0,0-1 0,-1 1 0,1 0 0,0-1 0,0 1 0,0 0 0,0 0 0,1-1 0,-1 1 0,0 0 0,1 0 0,-1-1 0,0 1 0,1 0 0,-1 0 0,1 0 0,0-1-2,2-3 0,-1 0 1,1 0 0,0 1 0,1-1 0,-1 1 0,1 0 0,0 0-1,0 0 1,2-1-1,2-1-9,0 1-1,1 0 1,0 0 0,0 1-1,0 0 1,1 1-1,-1 0 1,3-1 9,21-3-12,28-2 12,-30 5 3,-1-1 0,3-2-3,-17 2-2,-1-1 0,1 0-1,-1-1 1,0 0 0,-1-2 0,0 0 0,0 0 0,-1-1-1,0-1 1,-1 0 0,1-2 2,-7 7 13,0-1 0,-1 0-1,0 0 1,0 0 0,-1-1 0,0 0 0,0 0 0,0 0-1,-1 0 1,0-2-13,-2 4 26,0 0-1,0 0 0,0 0 1,-1 0-1,0 0 1,0 0-1,-1 0 1,1 0-1,-1 0 0,0 0 1,-1 0-1,0 0 1,0 0-1,0 0 0,-1 0-25,0 0 39,0 1 0,0 1 0,0-1-1,-1 0 1,1 1 0,-3-2-39,6 5 4,-1 0 0,1 0 1,-1 1-1,0-1 0,1 0 0,-1 1 0,0-1 0,0 0 1,1 1-1,-1-1 0,0 1 0,0-1 0,0 1 1,0 0-1,0-1 0,1 1 0,-1 0 0,0-1 0,0 1 1,0 0-1,0 0 0,0 0 0,0 0 0,0 0 1,0 0-1,0 0 0,0 0 0,0 1 0,0-1 0,0 0 1,0 0-1,0 1 0,1-1 0,-1 1 0,0-1 1,0 1-1,0-1 0,0 1 0,1-1 0,-1 1 1,0 0-5,-2 3 0,1 0 1,-1 0 0,1 1-1,0-1 1,0 0 0,1 1 0,-1-1-1,1 1 1,0 2-1,-6 45-20,6-47 19,-3 37-11,2 35 12,3-61 0,0-1 0,0 0 0,2 0 0,-1 0 0,2 0 0,4 11 0,-5-21 0,-1 0 1,1 0 0,0 0-1,0-1 1,0 1-1,1-1 1,0 0 0,-1 0-1,2 0 1,-1-1-1,0 1 1,1-1 0,-1 0-1,1 0 1,0 0-1,0-1 1,0 0 0,0 0-1,1 0 1,-1-1-1,6 1 0,12 2-2,1 0 0,0-2 0,0-1 0,12-2 2,-16 1 1,-11 0-2,0-1 1,1 0-1,-1 0 0,0-1 1,0 0-1,0 0 0,0-1 1,0 0-1,5-4 1,-8 4 24,-1 0-1,0 0 1,0-1-1,0 1 1,0-1-1,0 0 1,-1-1-1,0 1 1,0-1-1,0 0 1,-1 0-1,1 0 1,-1 0-1,0-1 1,0-1-24,-2 2 52,1-1 1,-1 1 0,-1-1-1,1 1 1,-1-1-1,0 1 1,0-1-1,0 1 1,-1-1 0,0 1-1,0-1 1,0 1-1,-1 0 1,0 0-1,-1-2-52,-6-17 237,-2 1-1,-9-14-236,18 34 7,1-1 7,-1 1 1,-1-1-1,1 0 0,0 1 1,-1 0-1,0-1 0,0 1 0,0 0 1,0 0-1,0 1 0,-1-1 0,1 1 1,-1 0-1,0-1-14,1 2 3,0 1 0,0-1 0,0 0 0,0 1 0,0-1 0,0 1 0,-1 0 0,1 0 0,0 0 0,0 1 0,0-1-1,0 1 1,0 0 0,0-1 0,0 1 0,0 1 0,0-1 0,0 0 0,0 1-3,-15 14-21,14-7 5,4-9 15,0 1 0,0-1 1,1 0-1,-1 0 0,0 0 0,0 1 0,0-1 0,0 0 1,1 0-1,-1 1 0,0-1 0,0 0 0,0 0 0,1 0 0,-1 0 1,0 0-1,0 1 0,1-1 0,-1 0 0,0 0 0,0 0 1,1 0-1,-1 0 0,0 0 0,0 0 0,1 0 0,-1 0 0,0 0 1,1 0-1,-1 0 0,0 0 0,0 0 0,1 0 0,-1 0 1,0 0 0,26-4-18,0 0 0,0-2 0,0-1 0,22-9 18,6-2-8,-49 17 7,16-6-4,0 1 0,0 0-1,1 2 1,0 1 0,0 0-1,0 2 1,7 0 5,-27 1-4,0 0 0,0 0-1,0 1 1,0-1 0,0 1-1,0-1 1,0 1 0,0-1 0,0 1-1,-1 0 1,1 0 0,0 0 0,-1 0-1,1 0 1,0 0 0,-1 1-1,1-1 1,-1 1 0,0-1 0,1 1-1,-1-1 1,0 1 0,0-1-1,0 1 1,0 0 0,0 0 0,-1 0-1,1 0 1,0-1 0,-1 1-1,1 0 1,-1 0 0,0 0 0,0 0-1,0 0 1,0 1 4,0 9-18,-1 0 1,0-1-1,-1 1 0,-1-1 1,-3 11 17,2-5 5,1-7-8,0 3 3,0 0-1,0-1 1,1 1 0,1 0 0,0 1-1,1-1 1,0-10 1,0 0-1,1 0 0,-1-1 0,1 1 0,-1 0 0,1 0 0,0-1 1,0 1-1,0 0 0,0-1 0,1 1 0,-1-1 0,1 0 0,-1 1 1,1-1-1,0 0 0,0 0 0,0 0 0,0 0 0,0 0 1,1 0-1,-1-1 0,0 1 0,1-1 0,-1 0 0,1 0 0,0 0 1,-1 0-1,1 0 0,2 0 0,3 1 0,1-1 1,0 0 0,0-1-1,0 0 1,0 0 0,0-1-1,0 0 1,0 0-1,-1-1 1,1-1 0,0 1-1,7-4 0,13-7 17,-1-1 0,26-16-17,-37 19 5,0 0-1,0-1 0,-1-1 1,0 0-1,-1-2 0,-1 1 1,0-2-1,-1 0 0,-1 0 1,-1-1-1,1-2-4,-11 17-1,0 0 1,0 0-1,0 1 0,0-1 0,1 0 0,-1 1 0,1-1 1,-1 1-1,1-1 0,-1 1 0,1-1 1,-1 2 0,-1 0 0,0 0-1,0 0 1,0 0 0,1 0 0,-1 0-1,0 0 1,0 0 0,0 0-1,1 0 1,-1 0 0,0 0 0,0 0-1,1 0 1,-1 0 0,0 0 0,0 0-1,0 0 1,1 0 0,-1 0-1,0 0 1,0 0 0,0 0 0,1 0-1,-1 1 1,0-1 0,0 0 0,0 0-1,0 0 1,1 0 0,-1 0-1,0 1 1,0-1 0,4 14-10,-1 33-32,-3-25 43,2 1 1,1-1-1,0 0 1,2 0-1,4 13-1,-5-24 10,1 5-7,2 1-1,0-2 0,2 3-2,-8-15 0,1 1-1,0-1 1,0 0-1,0 0 0,1-1 1,-1 1-1,1 0 1,-1-1-1,1 1 0,0-1 1,0 0-1,0 0 1,0 0-1,0 0 0,0-1 1,1 1-1,0 0 1,-1-2 19,-1 0 0,1 0 0,-1 0 0,1 0-1,-1 0 1,0 0 0,1-1 0,-1 1 0,1-1 0,-1 0 0,0 0-1,1 0 1,-1 0 0,0 0 0,0 0 0,0 0 0,0-1 0,0 1-1,0-1 1,0 1 0,-1-1 0,1 0 0,1-1-19,6-8 208,0 0 0,-1 0 1,5-11-209,-2 5 109,21-34 153,6-17-262,-22 36-57,1 1-1,2 1 1,1 1 0,1 1-1,7-6 58,-27 33-47,0 0-1,0 0 1,0 0 0,0 0-1,0 0 1,1 0-1,-1 0 1,0 0 0,0 1-1,1-1 1,-1 0 0,0 1-1,1-1 1,-1 1-1,0 0 1,1-1 0,-1 1-1,1 0 48,-1 0-54,0 0-1,0 0 0,0 1 0,0-1 1,0 0-1,0 1 0,0-1 0,-1 1 0,1-1 1,0 1-1,0-1 0,0 1 0,0-1 1,-1 1-1,1 0 0,0 0 0,-1-1 0,1 1 1,-1 0-1,1 0 55,3 6-344,0 0 0,-1 1 0,0-1 0,0 1 0,-1 0 0,0 1 344,5 13-528,-5-15 136,1 0 0,0 0 0,1 0-1,0 0 1,0-1 0,0 1 0,1-1-1,0 0 1,0 0 0,0-1 0,1 1-1,0-1 1,0-1 0,0 1 0,1-1-1,-1 0 1,1 0 0,0-1 0,0 0-1,0 0 1,1-1 0,-1 0 0,7 1 392,-1-1 87,0 0 1,1-2-1,-1 0 1,0 0-1,0-1 1,12-3-88,-10 1 846,1-1 1,-2-1-1,1 0 0,0-1 1,-1-1-1,0 0 0,-1-1 1,13-9-847,-24 16 153,1-1 1,-1 0 0,0 0-1,0 0 1,0 0-1,0 0 1,0 0 0,0-1-1,0 1 1,-1-1 0,1 1-1,-1-1 1,0 1-1,0-1 1,0 0 0,0 0-1,0 0 1,0 0-154,-1 2 61,0 0-1,0 0 1,0 0 0,-1 0-1,1 0 1,0 0 0,0 0-1,0 0 1,-1 0 0,1 0-1,-1 0 1,1 0 0,-1 0 0,1 1-1,-1-1 1,1 0 0,-1 0-1,0 0 1,1 1 0,-1-1-1,0 0-60,-1 0 41,0 0-1,0 0 0,0 0 1,0 0-1,0 0 0,0 0 1,0 0-1,-1 1 0,1-1 0,0 1 1,-1 0-1,1 0 0,0 0-40,-12-1 33,0 2 0,1 0-1,-1 1 1,1 0-1,-1 1 1,1 1-1,0 0 1,-6 3-33,-8 4 12,0 1 0,1 1-1,-9 8-11,24-14 8,1 0-1,-1 1 0,1 0 0,1 1 1,0 0-1,0 1 0,-4 6-7,10-12 2,0 0 1,0 0-1,0 1 0,1-1 0,-1 1 0,1 0 1,0 0-1,1 0 0,-1 0 0,1 0 0,0 0 1,0 0-1,1 0 0,-1 0 0,1 0 0,0 1 1,1-1-1,-1 0 0,1 0 0,0 2-2,0-4 1,1 0 0,-1 0 0,0 0 0,1 0 0,-1 0-1,1-1 1,0 1 0,0 0 0,0-1 0,0 0 0,1 1 0,-1-1-1,1 0 1,-1 0 0,2 1-1,2 0 4,0 0-1,0 0 1,0-1-1,0 1 0,0-1 1,1 0-1,4 0-3,9 1 14,0-1 0,0-1 0,0-1 0,11-2-14,-13 2 7,1-2-1,-1-1 0,-1 0 0,1-1 0,0-1 0,-1 0 0,13-7-6,-25 10 2,0 0-1,-1-1 1,1 1-1,-1-1 0,0 0 1,0 0-1,0-1 1,0 1-1,0-1 0,-1 1 1,0-1-1,0 0 1,0-1-1,0 1 1,0 0-1,-1-1 0,0 0 1,0 1-1,0-1 1,-1 0-1,1 0 1,-1 0-1,0 0 0,-1 0 1,1 0-1,-1 0 1,0 0-1,0-1 1,-1-1-2,0 2 0,0 0 0,0 1 1,0-1-1,-1 0 0,1 1 1,-1-1-1,0 1 1,-1 0-1,-1-3 0,4 6 0,-1 0 0,1 0 1,-1 1-1,0-1 0,1 0 0,-1 1 1,0-1-1,1 1 0,-1-1 0,0 1 0,0-1 1,0 1-1,1-1 0,-1 1 0,0 0 0,0-1 1,0 1-1,0 0 0,0 0 0,0 0 0,0 0 0,0 0 1,0 0-1,-1 1 0,1-1 1,0 1-1,0-1 0,0 1 0,0-1 1,0 1-1,0 0 0,0 0 0,0 0 1,0-1-1,0 1 0,0 0 1,0 0-1,0 0 0,1 0 0,-1 1 1,0-1-1,1 0 0,-3 4-2,0 1 1,0-1 0,1 0-1,0 1 1,0 0-1,1-1 1,-1 1-1,1 0 1,0 0-1,1-1 1,0 1 0,0 0-1,0 0 1,0 0-1,1 0 1,0 0-1,0-1 1,1 1 0,-1 0-1,1-1 1,1 1-1,-1-1 1,1 0-1,0 1 2,1 0-2,0 1 0,0-1 0,0 0 0,1-1 1,0 1-1,0-1 0,1 0 0,0 0 0,-1 0 0,1-1 0,1 0 0,-1 0 0,1-1 0,-1 0 0,1 0 0,0 0 0,0-1 0,1 0 0,-1 0 2,14 0-4,-1 0 1,0-1-1,1-2 1,-1 0-1,1-1 1,10-2 3,3-3-4,0-1 0,0-2 1,12-5 3,-30 8 4,1 0 0,-1 0 1,0-2-1,-1 0 0,0-1 1,-1 0-1,5-5-4,-12 9 6,0-1 1,0 0-1,-1 0 0,0-1 1,0 0-1,-1 0 0,0 0 1,-1 0-1,1-1 0,-2 0 1,1 0-1,-1 0 0,0 0 1,-1-3-7,3-18 9,-2-1 1,-1 1-1,-2 0 1,0 0-1,-5-24-9,-2 2 16,-2 0 1,-15-43-17,16 66 1,-2 1 0,-10-20-1,15 38 3,1 1 0,-2 0 0,1 0 0,-1 0 0,-1 1 0,1 0 0,-1 0 0,-1 1 0,-1-2-3,8 8 1,0 0 0,-1 0 0,1 0 0,0 0 0,-1 0 0,1 0 0,-1 0 0,0 1 1,1-1-1,-1 0 0,1 1 0,-1-1 0,0 1 0,1 0 0,-1-1 0,0 1 0,0 0 0,1 0-1,0 0-1,0 1 0,0-1 0,1 0 0,-1 1 0,0-1 0,1 1 0,-1-1 0,0 1 0,1-1 0,-1 1 0,1-1 0,-1 1 0,1-1-1,-1 1 1,1 0 0,-1-1 0,1 1 0,0 0 0,-1 0 0,1-1 0,0 1 0,0 0 0,0 0 0,-1-1 0,1 1 0,0 0 1,0 4-3,-1 1 0,1-1 0,0 0 0,1 1 0,-1-1 0,1 0 0,0 1 0,0-1 0,1 0 1,0 1 2,12 29-11,16 24 11,-15-29 21,0 1-1,4 18-20,3 28 24,10 67-24,7 28 50,-34-155-41,0 0 1,2 0 0,6 12-10,-11-24-23,1 0 0,0-1 0,0 1 1,0-1-1,0 1 0,1-1 0,0 0 1,0-1-1,0 1 0,0-1 0,0 1 1,1-1-1,-1 0 0,2 0 23,-4-3-120,-1 1 0,0-1 0,0 1 0,0-1 0,0 0 0,0 0 1,0 0-1,0 1 0,1-1 0,-1 0 0,0 0 0,0-1 0,0 1 0,0 0 0,0 0 0,1 0 0,-1-1 0,0 1 0,0-1 0,0 1 0,0-1 0,0 1 0,0-1 0,0 1 0,0-1 0,0 0 1,-1 0-1,1 0 0,0 1 0,0-1 0,-1 0 0,1 0 0,0 0 0,-1 0 0,1-1 120,5-8-1063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22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0 186 6809,'9'-11'498,"0"2"-1,1-1 0,0 1 0,0 1 0,1 0 0,0 0 0,0 1 0,1 0 0,5-1-497,20-9 187,1 2 0,18-4-187,-22 7 73,2 2 0,-1 2-1,1 1 1,0 1 0,1 2-1,27 2-72,-60 2 6,1 0-1,-1 0 0,1 1 1,-1-1-1,0 1 0,0 0 1,1 1-1,-1-1 0,0 1 1,0 0-1,2 1-5,-5-2 1,0 0 1,0 0-1,0 0 1,0 0-1,0 0 1,-1 0-1,1 1 1,0-1-1,0 0 1,-1 1-1,1-1 1,-1 1-1,1-1 1,-1 0-1,0 1 1,0-1-1,1 1 1,-1-1-1,0 1 1,0-1 0,0 1-1,-1-1 1,1 1-1,0-1 1,0 1-1,-1-1 1,1 1-1,-1-1 1,1 0-1,-1 1 1,0 0-2,-15 35 140,9-21-6,0 0 1,2 1-1,-3 8-134,7-18 38,0-1 0,0 0 0,1 1 0,-1-1 0,1 1 0,1-1-1,-1 1 1,1-1 0,0 0 0,1 1 0,1 3-38,-1-4 42,1 0 0,-1 0 1,1 0-1,1-1 0,-1 1 1,1-1-1,0 0 0,0 0 0,0 0 1,1 0-1,0-1 0,0 0 1,0 0-1,0 0 0,1-1 0,-1 1 1,1-1-1,0-1 0,2 2-42,2-1-40,1 1 0,0-2 0,0 1 0,0-1 0,0-1 0,0 0 0,0-1 0,0 0 0,0 0 0,11-3 40,-4-1-724,-18 3 690,1 1 0,-1 0 0,1 0 1,-1-1-1,0 1 0,1 0 0,-1 0 0,0-1 0,1 1 0,-1-1 1,0 1-1,1 0 0,-1-1 0,0 1 0,1-1 0,-1 1 0,0 0 1,0-1-1,0 1 0,1-1 0,-1 1 0,0-1 0,0 1 0,0-1 1,0 1-1,0-1 0,0 1 0,0-1 0,0 1 0,0-1 0,0 1 1,0-1 33,-12-16-593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23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14 6553,'2'-10'2841,"1"6"-1201,-1 6-1256,-2-2-200,0 2-168,6 38-400,1 52-392,-14-22-992,-4 4-897,-10 14 1633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23.6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1 371 4209,'27'4'1166,"1"-1"0,0-1 0,0-1 0,0-2 1,0-1-1,0-1 0,1-1-1166,2-3 236,0 0 1,-1-2-1,0-1 0,-1-1 1,0-2-1,-1 0 0,0-2 1,-1-2-1,17-13-236,-35 24 9,-1 0 0,1-1 0,-1 0 0,-1-1 0,1 0 0,-1 0 0,-1 0 0,0-1 0,0 0 0,0 0 0,-1 0 0,-1-1 0,1 0-9,-5 8-1,1 1 0,-1-1 0,1 1 0,-1-1 0,1 0 0,-1 1 0,0-1-1,0 1 1,0-1 0,0 0 0,0 1 0,0-1 0,0 0 0,-1 1 0,1-1-1,0 1 1,-1-1 0,0 1 0,1-1 0,-1 1 0,0-1 0,0 1-1,1 0 1,-1-1 0,0 1 0,0 0 0,-1 0 0,1-1 0,0 1 0,-1 0 1,0 0-3,0 0 1,0 0 0,0 0 0,0 1 0,0-1 0,0 0 0,0 1-1,-1 0 1,1-1 0,0 1 0,0 0 0,-1 0 0,1 0 0,0 0 0,0 1-1,-1-1 1,1 1 0,0-1 0,0 1 0,0 0 0,-1 0 2,-4 2-4,1 1 1,0 0 0,0 0-1,0 0 1,1 1-1,-1 0 1,1 0 0,0 0-1,1 1 1,-1 0-1,1 0 1,0 0 0,1 0-1,-2 3 4,-1 3-1,0 1 0,1 0 0,0 0 0,1 0 0,1 1 0,0-1 0,1 2 1,1-6 0,0-1-1,0 1 0,1-1 1,0 1-1,1-1 1,0 1-1,0-1 1,1 1-1,0-1 1,1 1 0,-1-4 0,0-1 0,0 0 0,0 0 0,1 0 0,-1 0 1,1 0-1,0-1 0,0 1 0,0-1 0,1 0 0,-1 0 0,1 0 1,0 0-1,0-1 0,0 1 0,0-1 0,0 0 0,0 0 0,3 0 0,3 1 6,0-1 0,-1 0 0,1 0 0,0-1-1,0-1 1,0 0 0,0 0 0,1-1 0,-2 0-1,1-1 1,0 0 0,0 0 0,0-1 0,-1 0-1,0-1 1,7-4-6,-3 3 6,-1-2 0,-1 0-1,1 0 1,-1-1 0,-1 0-1,0-1 1,0 0 0,0-1 0,-1 0-1,-1-1 1,1 1 0,0-5-6,-6 9 4,0 0-1,0 0 1,-1-1 0,0 0-1,-1 1 1,1-1 0,-1 0 0,0 0-1,-1 1 1,0-1 0,0 0-1,0 0 1,-1 0 0,0 0 0,0 1-1,-1-1 1,0 0 0,0 1-1,0-1 1,-1 1 0,0 0 0,0 0-1,-2-2-3,-2-3-3,1 1-1,-1 0 1,-1 0-1,0 1 0,0 0 1,-1 0-1,0 1 1,0 1-1,-1-1 1,0 1-1,0 1 0,-9-4 4,14 7-46,0 1 0,0 0-1,0 1 1,0-1-1,0 1 1,0 0-1,-1 0 1,1 1 0,0 0-1,-1 0 1,1 0-1,0 0 1,-1 1 0,1 0-1,0 0 1,0 0-1,0 1 1,0 0-1,0 0 1,-1 0 46,0 2-264,0-1 1,1 1-1,-1 0 1,1 1-1,0-1 0,0 1 1,1 0-1,-1 1 1,1-1-1,0 1 0,0-1 1,1 1-1,0 0 1,0 0-1,-1 4 264,-10 35-1288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24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0 173 6393,'4'-3'565,"1"0"0,-1 1 0,0-1-1,1 1 1,0 0 0,0 1-1,-1-1 1,1 1 0,5-1-565,-5 1 68,0 0 1,0 1 0,0 0 0,0 0-1,0 0 1,0 0 0,0 1-1,1 0 1,-2 0 0,1 0-1,0 1 1,0 0 0,0-1-1,-1 2 1,1-1 0,-1 0-1,1 1 1,-1 0 0,0 0-1,0 0 1,-1 1 0,1 0-1,-1-1 1,2 2-69,2 7 45,-1-1 0,0 1-1,-1 0 1,0 0 0,-1 0-1,0 1 1,-1-1 0,-1 1 0,0 0-1,0 0 1,-1 11-45,-1 20 17,-2-1-1,-7 37-16,9-80 1,3 29 100,-2-24 202,-3-15 99,1 2-280,0 0-1,0 0 0,1 0 1,0 0-1,0 0 0,1 0 0,0 0 1,2-5-122,19-65 77,-16 60-38,8-27-4,22-41-35,-27 67 4,1 0-1,0 0 1,2 1-1,0 0 0,7-5-3,-15 18-4,0 1-1,0-1 1,1 1-1,0 0 1,-1 1 0,1-1-1,1 1 1,-1 0-1,0 0 1,1 0 4,-5 3-2,0 0 0,0-1 0,0 1 0,1 0 0,-1 0 0,0-1 0,0 1 0,0 0 0,1 0 0,-1 0 0,0 1 0,0-1 1,0 0-1,0 0 0,1 1 0,-1-1 0,0 1 0,0-1 0,0 1 0,0-1 2,1 2-2,-1-1 0,1 0 0,-1 1 0,0-1-1,0 1 1,0 0 0,1-1 0,-1 1 0,-1 0 0,1 0 0,0 0-1,0-1 1,-1 1 0,1 0 0,-1 0 0,0 1 2,12 77-31,-8-48 16,1-1-1,4 15 16,-6-37-1,-1-1 0,1 1-1,1-1 1,-1 0 0,1 0-1,1 0 1,-1-1 0,2 1 0,-1-1-1,6 6 2,-7-10 3,0 0 0,1 0 0,-1 0 0,1 0-1,-1-1 1,1 0 0,0 0 0,0 0 0,-1-1 0,1 1-1,0-1 1,1 0 0,-1-1 0,0 1 0,0-1 0,0 0-1,0 0 1,4-1-3,10-2 21,0 0-1,0-1 0,-1 0 0,9-5-20,-9 3 11,0-1 0,0 0-1,-1-2 1,0 0 0,0-1-1,-1 0 1,-1-2 0,1 0-1,-2 0 1,0-1 0,7-9-11,-14 13 3,0 1 1,-1-1 0,0-1 0,-1 1 0,1-1-1,-2 0 1,0 0 0,0-1 0,0 1 0,-1-1-1,-1 0 1,0 0 0,-1 1 0,0-1 0,0 0-1,-1-1 1,-1 1 0,0 0 0,0 0 0,-3-7-4,-8-27 41,12 45-41,0 0 1,0-1-1,0 1 0,0 0 0,-1 0 1,1 0-1,0-1 0,0 1 0,0 0 1,0 0-1,0 0 0,-1 0 0,1 0 1,0-1-1,0 1 0,0 0 0,0 0 1,-1 0-1,1 0 0,0 0 1,0 0-1,-1 0 0,1 0 0,0 0 1,0 0-1,0 0 0,-1-1 0,1 1 1,0 0-1,0 1 0,0-1 0,-1 0 1,1 0-1,0 0 0,0 0 0,-1 0 1,1 0-1,0 0 0,0 0 1,0 0-1,-1 0 0,1 0 0,0 1 1,0-1-1,0 0 0,0 0 0,-1 0 1,1 0-1,0 1 0,0-1 0,0 0 0,-6 10 4,5-5-5,0-1-1,0 0 1,1 1 0,-1-1-1,1 1 1,0-1-1,0 1 1,1-1-1,0 1 1,-1-1-1,1 0 1,1 1 0,-1-1-1,1 1 2,5 11 27,1 0 0,0 0-1,2 1-26,-8-14 7,32 48 255,1-1 0,13 9-262,-3-1 655,8 15-655,-50-69 29,0 1 0,0 0-1,0 0 1,-1 0 0,0 0 0,0 0-1,1 5-28,-3-9-2,0 0 0,0 1-1,1-1 1,-1 0 0,0 1-1,-1-1 1,1 1-1,0-1 1,0 0 0,0 0-1,-1 1 1,1-1 0,-1 0-1,1 1 1,-1-1 0,0 0-1,1 0 1,-1 0-1,0 0 1,0 0 0,0 0-1,0 0 1,0 0 0,0 0-1,0 0 1,0 0 0,0 0-1,0-1 1,0 1-1,0-1 1,-1 1 0,1 0-1,0-1 1,0 0 0,-1 1 2,-14 4-329,0-1 0,0 0 0,-1-1 1,-13 1 328,-24-7-442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41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0 615 1824,'0'0'1175,"0"0"-109,0 0-194,0 0-109,1-1-517,1 0 0,-1 0 1,0 0-1,0 0 0,0 0 0,0 0 1,0 0-1,0 0 0,0 0 0,0-1 0,0 0-246,2-14 194,-2 11-170,-1 1 0,1 0 0,0 0 1,0 0-1,0 0 0,1 0 0,1-3-24,7-12 53,-7 14-32,1 0 0,-1-1 0,-1 0 1,1 1-1,-1-1 0,0 0 0,0 0 0,-1-1 1,0 1-1,0 0 0,0 0 0,-1-1 0,0 1-21,-6-94 468,1 21 383,4-46-851,-4 31 960,5 94-842,0 0-52,0 0-40,0 0-9,0 0-21,0 0-5,0 11 33,0 14-15,-2 0 1,-4 21-10,-1 7-7,1 27 60,4 6-53,-2 33 3,2-95-4,0 5 42,0 0 1,2 1-1,1-1 1,1 1 0,3 7-42,-4-34 0,0-1 1,-1 0 0,1 0 0,0-1 0,0 1 0,0 0 0,1 0-1,-1 0 1,0-1 0,1 1 0,-1-1 0,1 1 0,-1-1-1,1 1 1,0-1 0,-1 0 0,1 0 0,0 0 0,0 0 0,0 0-1,0 0 1,0 0 0,0-1 0,0 1 0,0-1 0,0 0 0,0 1-1,1-1 1,-1 0 0,0 0 0,0 0 0,2-1-1,8 0 11,0 0 1,0-1 0,0-1-1,0 0 1,1-1-12,-3 1 1,19-5 23,0-2 1,6-4-25,-26 10 3,-1 0 1,0 0-1,0-1 1,0 0-1,-1-1 1,1 0-1,-1 0 1,-1 0-1,5-6-3,-2 1 5,-1-1 0,0 0 0,-1 0 0,0-1-1,-1 0 1,-1 0 0,0 0 0,-1 0 0,0-1 0,-1 0 0,0-2-5,-2 9 20,0 0 1,-1 0 0,1 0 0,-2 0 0,1-1-1,-1 1 1,0 0 0,0 1 0,-1-1 0,0 0 0,0 0-1,-1 1 1,0-1 0,0 1 0,0 0 0,-1 0-1,0 0 1,0 0 0,-1 0 0,1 1 0,-1 0 0,0 0-1,-2-1-20,-2 0 44,-7-6 14,12 7-17,8 3 20,-3 2-41,5 0-26,189 2-22,-95-2 0,-1-5 0,29-7 28,-97 5-34,-31 7 34,0 0 0,1 0 0,-1 0 0,0 0 0,0-1 0,1 1 0,-1 0 0,0 0 0,1 0 0,-1 0 0,0 0 0,0-1 0,0 1 0,1 0 0,-1 0 0,0 0 0,0-1 0,0 1 0,1 0 0,-1 0 0,0-1 0,0 1 0,0 0 0,0 0 0,0-1 0,0 1 0,0 0 0,0 0 0,0-1 0,1 1 0,-15-8 14,8 6-13,0 1 0,0-1 0,0 1 0,0 0 1,-1 1-1,1-1 0,0 1 0,0 1 0,-1-1 1,1 1-1,0 0 0,0 0 0,0 1 0,0 0 1,0 0-1,0 0-1,-2 2 1,0 1 1,1 0 0,-1 0-1,1 0 1,1 1 0,-1-1-1,1 2 1,0-1 0,0 1-1,-3 5-1,-4 8 2,0 1 0,2 1-1,0 0 1,1 1-1,2 0 1,0 1-1,-2 15-1,9-35 2,-1 2-5,1 0 1,0 0 0,0 0-1,0 0 1,1 0-1,0 2 3,0-6 0,0-1 0,0 0-1,0 0 1,1 0 0,-1 1 0,0-1-1,1 0 1,-1 0 0,1 0 0,-1 0-1,1 0 1,0 0 0,-1 0 0,1 0 0,0 0-1,0 0 1,0 0 0,0 0 0,0-1-1,0 1 1,0 0 0,0-1 0,0 1-1,0 0 1,0-1 0,0 1 0,0-1-1,0 0 1,1 1 0,-1-1 0,0 0-1,0 0 1,1 0 0,4 1 1,1-1 1,-1-1-1,1 1 0,-1-1 0,1 0 1,-1-1-1,0 1 0,1-1 0,-1 0 0,1-1-1,14-7 4,0 0-1,4-3-3,-10 5-2,-1-1 1,0 0-1,-1-1 1,0-1-1,5-4 2,-15 11 3,1 1 0,-1-1 0,0 0 0,0 0 0,0 0 0,0 0 0,-1 0 0,0-1 0,0 1 0,0-1 0,0 0 0,-1 1 0,0-1 0,0 0 0,0 0 0,0 0 0,-1 0 0,0 0 0,0 0 0,0-1-3,0 5 1,0-1 0,0 1-1,-1 0 1,1 0 0,0 0 0,0 0 0,-1 0 0,1 0 0,-1 0 0,1 0-1,-1 0 1,1 0 0,-1 0 0,0 0 0,1 0 0,-1 1 0,0-1 0,0 0-1,1 0 1,-1 1 0,0-1 0,0 0 0,0 1 0,0-1 0,0 1 0,0-1 0,0 1-1,0 0 1,0-1 0,0 1 0,0 0 0,-1 0 0,1 0 0,0 0 0,0 0-1,0 0 1,0 0 0,0 0 0,0 0 0,0 0 0,0 1 0,0-1 0,-1 0-1,-1 1 0,-1 1 1,1-1-1,-1 0 1,1 1-1,-1 0 0,1 0 1,0 0-1,0 0 1,0 0-1,0 1 1,0-1-1,1 1 1,-1 0-1,-1 3-1,0-1 0,0 1 0,1 0 0,0 0 0,0 0 1,0 1-1,1-1 0,0 0 0,0 1 0,1 0 0,0-1 0,0 1 1,0 4 0,1-7-3,0 0 1,0 0 0,1 0-1,-1-1 1,1 1 0,0 0 0,0 0-1,0-1 1,1 1 0,-1 0 0,1-1-1,0 0 1,0 1 0,0-1 0,0 0-1,0 0 1,1 0 0,0 0 0,-1 0-1,1-1 1,0 1 0,0-1 0,0 0-1,3 2 3,4 0 3,-1 0-1,1-1 1,0 0-1,0 0 0,0-1 1,0 0-1,1-1 0,-1 0 1,0 0-1,1-2 1,-1 1-1,0-1 0,0 0 1,1-1-1,-1-1 1,0 1-1,4-3-2,8-3 15,0-1 1,-1 0 0,0-2-1,0 0 1,-1-1-1,-1-2 1,5-3-16,-13 8 30,0 0 0,0-1 1,-1 0-1,0-1 0,-1 0 0,4-6-30,-10 12 23,0 1-1,0-1 0,-1 0 0,0 0 1,0 0-1,-1 0 0,1 0 0,-1 0 0,0-1 1,0 1-1,-1 0 0,0 0 0,0-1 1,0 1-1,0 0 0,-1-1 0,0 1 1,0 0-1,-1-3-22,-2-2 42,0 0-1,0 0 1,-1 1 0,0-1 0,0 1-1,-1 1 1,-1-1 0,1 1 0,-1 0-1,-3-2-41,10 10 1,-1 0 0,1-1 0,0 1 0,-1 0-1,1-1 1,-1 1 0,1 0 0,-1 0 0,1-1 0,-1 1-1,1 0 1,-1 0 0,1 0 0,-1 0 0,1 0 0,-1-1-1,1 1 1,-1 0 0,1 0 0,-1 0 0,1 1 0,-1-1-1,1 0 1,-1 0 0,1 0 0,-1 0-1,-3-1-12,6 9 7,1-1 1,-1 0 0,2-1-1,-1 1 1,1 0 0,4 5 4,7 14 0,10 19 3,-2 1-1,9 29-2,-27-61 0,0-1-1,-1 1 1,-1 1 0,0-1-1,0 0 1,-2 1-1,0-1 1,0 1-1,-2-1 1,0 1-1,-2 9 1,2-19 0,0-1-1,0 1 1,0-1 0,-1 0-1,0 0 1,0 1-1,0-1 1,-1-1-1,1 1 1,-1 0 0,0 0-1,0-1 1,0 0-1,0 1 1,-1-1-1,1-1 1,-1 1 0,0 0-1,0-1 1,0 0-1,0 0 1,0 0-1,0 0 1,-1-1 0,-2 1 0,6-2 0,0 1 0,0-1 1,0 0-1,0 0 1,0 0-1,-1 0 0,1 0 1,0-1-1,0 1 1,0 0-1,0 0 0,0-1 1,0 1-1,0-1 1,0 1-1,0-1 0,0 1 1,0-1-1,0 1 0,0-1 1,0 0-1,1 0 1,-1 1-1,0-1 0,0 0 1,1 0-1,-1 0 1,0 0-1,1 0 0,-1 0 1,1 0-1,0 0 1,-1 0-1,1 0 0,0 0 1,-1 0-1,1 0 1,0 0-1,0-1 0,0 1 0,0-3 1,-1 0 0,1 0 0,1-1 0,-1 1 0,1 0 0,-1 0 0,1 0 0,0 0 0,1-1 0,0-1-1,2-2-1,0 0 0,0 1 0,1 0 0,-1 0 0,2 0 0,-1 1 0,1 0 1,0 0-1,0 0 0,1 0 0,-1 1 0,1 0 0,1 1 0,-1 0 0,0 0 0,1 0 0,0 1 0,7-2 1,5-1-1,0 2-1,0 0 0,1 2 0,-1 0 0,0 1 0,1 1 1,8 2 1,23 1 7,-11 0-4,0-1 0,1-2 1,-1-2-4,-29 1-1,0-1 1,-1 0 0,0 0-1,1-1 1,-1-1 0,0 0-1,0 0 1,-1-1 0,0 0 0,1-1-1,-2 0 1,9-7 0,-8 5-2,0-1 0,-1-1 0,0 1 0,-1-1 0,8-11 2,-14 18 2,0 0-1,0 0 0,0-1 0,-1 0 1,1 1-1,-1-1 0,1 0 0,-1 1 0,-1-1 1,1 0-1,0 0 0,-1 0 0,0 0 1,0 0-1,0 0 0,0 0 0,-1 0 0,1 0 1,-1 1-1,0-1 0,0 0 0,-1 0-1,1 0 2,-1 0-1,0 1 1,0-1-1,0 1 0,-1-1 1,1 1-1,-1 0 1,0 0-1,0 0 1,0 0-1,0 0 0,0 1 1,-1-1-1,1 1 1,-1 0-1,-1-1-1,2 2-1,1 0 1,-1 1-1,0-1 0,0 0 1,0 1-1,0 0 0,0 0 1,0 0-1,0 0 0,0 0 1,0 0-1,0 1 0,0 0 1,0-1-1,0 1 0,0 0 1,1 0-1,-1 1 0,0-1 1,1 1-1,-1-1 0,-2 3 1,-3 2-1,0 1 0,0 0 0,0 1-1,1 0 1,0 0 0,1 1 0,0-1-1,0 1 1,0 1 0,2-1 0,-1 1-1,1 0 1,0 0 0,1 0 0,0 1-1,1-1 1,0 2 1,1-5-2,0 0-1,0 0 1,1 0-1,0 0 1,0-1-1,1 1 0,0 0 1,0 0-1,0 0 1,1-1-1,0 1 1,1-1-1,-1 1 1,1-1-1,0 0 1,1 0-1,-1 0 1,1-1-1,0 1 1,1-1-1,-1 0 1,1 0-1,0 0 1,1-1-1,-1 0 1,5 3 2,3 0-4,-1-2 1,1 0 0,0 0-1,0-1 1,1-1 0,-1 0-1,1-1 1,0 0-1,-1-1 1,1-1 0,0 0-1,1-1 4,24-1 2,-1-3-1,1-1 1,24-9-2,-29 6-7,0-2 0,0-1 1,21-12 6,-37 15-3,0 0 1,-1-1 0,0-1-1,-1-1 1,0-1 0,-1 0 0,3-4 2,-12 11 2,-1 0 1,-1 0 0,1-1 0,-1 1-1,0-1 1,-1 0 0,0 0 0,2-5-3,-4 10 1,-1 0 0,1 0 0,0 0 0,-1 0 1,1 0-1,-1 0 0,0 0 0,0 0 1,0 0-1,0 0 0,0 0 0,0 0 1,-1-1-1,1 1 0,0 0 0,-1 0 0,0 0 1,1 0-1,-1 1 0,0-1 0,0 0 1,0 0-1,-1 0 0,1 1 0,0-1 1,0 0-1,-1 1 0,1-1 0,-1 1 0,0 0 1,1 0-1,-3-2-1,0 1 2,-1 1 0,1-1 0,-1 1 0,0-1 0,0 1 0,0 0 0,0 1 0,0 0 0,1-1 0,-1 1 0,0 1 0,0-1 0,0 1 0,0 0 0,0 0 0,0 0 0,1 1 1,-1 0-1,0 0-2,-7 3-2,0 0 0,1 1 0,-1 1 0,1 0 1,1 1-1,-9 6 2,10-6 0,1 1 0,0-1 0,1 1 0,-1 0 0,2 1 0,-1 0-1,1 0 1,1 0 0,0 1 0,0 0 0,1 0 0,1 0 0,0 0 0,0 1 0,1-1 0,1 1 0,-1 4 0,2-14-1,0 1 1,1-1 0,-1 0 0,0 0-1,1 1 1,-1-1 0,1 0 0,0 0-1,0 0 1,0 0 0,0 0 0,0 0-1,0 0 1,1 0 0,-1 0 0,0 0-1,1-1 1,0 1 0,-1-1 0,1 1-1,0-1 1,0 1 0,0-1 0,0 0-1,0 0 1,0 0 0,0 0 0,0-1-1,0 1 1,0 0 0,1-1 0,-1 1-1,0-1 1,0 0 0,2 0 0,6 1 2,0-1 0,-1 0 0,1-1 0,0 0 0,-1 0 0,1-1 1,-1 0-1,1-1-2,2-1 22,1-1 1,0 0 0,-1-1 0,0-1 0,0 0-1,-1 0 1,0-1 0,0 0 0,-1-1 0,0-1-1,0 1 1,-1-1 0,-1-1 0,0 0 0,0 0-1,-1-1 1,0 1 0,-1-2 0,0 1-1,-1-1 1,-1 1 0,0-1 0,0-1 0,-2 1-1,1 0 1,-2-1 0,0 1 0,0-1 0,-1 0-1,-1 1 1,0-1 0,-1 1 0,-2-8-23,-2 0 62,0 0 0,-2 1-1,0 0 1,-1 0 0,-1 0 0,-1 1 0,-1 1 0,0 0 0,-2 0 0,-14-14-62,26 29 5,-1 1 0,1-1 0,-1 1-1,0 0 1,0 0 0,0 0 0,0 1 0,0-1 0,0 1 0,-1-1-5,4 2-1,0 0 0,0 0 1,-1 0-1,1 0 0,0 0 0,-1 0 0,1 0 0,0 0 0,-1 0 0,1 0 0,0 0 0,0 0 0,-1 0 0,1 0 0,0 0 0,-1 0 0,1 0 0,0 0 1,0 1-1,-1-1 0,1 0 0,0 0 0,0 0 0,-1 1 0,1-1 0,0 0 0,0 0 0,0 0 0,-1 1 0,1-1 0,0 0 0,0 0 0,0 1 1,0-1-1,-1 0 0,1 1 1,0 0-5,0 1 0,0 0 1,0 0-1,0-1 1,0 1-1,0 0 0,0 0 1,1-1-1,-1 1 1,1 0-1,0 1 5,10 27-13,1-1 1,1 0-1,12 17 13,14 30 23,34 105-24,-45-105-485,3-1 0,14 17 486,-36-75-402,1-1 1,8 9 401,26 24-492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42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188 162 2385,'24'-66'1780,"-23"65"-1556,0-1 0,-1 0 0,1 0 0,0 0-1,-1 0 1,0 0 0,1 0 0,-1 0 0,0 0 0,0 0 0,0 0 0,0 0 0,-1 0 0,1 0-1,-1 0 1,1 0 0,-1-1-224,0 2 90,1 0-1,-1 0 0,0 1 1,0-1-1,1 0 0,-1 0 0,0 1 1,0-1-1,0 1 0,0-1 1,1 1-1,-1-1 0,0 1 1,0-1-1,0 1 0,0 0 1,0 0-1,0-1 0,0 1 0,0 0 1,0 0-1,0 0 0,-1 0-89,-2 0 101,-1 1 0,0 0 0,1 0 0,-1 0 0,1 0 0,-1 0 0,1 1 0,-1 0 0,1 0 0,0 0 0,-1 1-101,-7 7 44,0-1 1,1 1 0,1 1 0,0 0 0,0 0-1,1 1 1,1 0 0,0 1 0,0 0-1,1 0 1,1 0 0,0 1 0,1 0-1,1 0 1,0 1 0,-1 7-45,4-17 1,1-1 0,-1 0 0,1 1 1,0-1-1,0 0 0,0 1 0,1-1 0,0 0 1,0 0-1,0 1 0,0-1 0,0 0 0,1 0 1,0 0-1,0 0 0,0-1 0,0 1 0,1 0 0,-1-1 1,1 0-1,0 1 0,0-1 0,0 0 0,0 0 1,1-1-1,-1 1 0,1-1 0,0 0 0,-1 0 1,1 0-1,0 0 0,0-1 0,0 1 0,1-1 0,-1 0 1,0 0-1,4 0-1,9 0 8,1 1 0,-1-2 0,1-1 1,0 0-1,-1-1 0,17-4-8,-1-2-8,-1-1 1,0-1 0,4-4 7,-23 9-9,-1-1 0,1 0 1,-1-1-1,-1 0 1,1-1-1,-1 0 1,6-7 8,-14 13-3,0-2 1,0 1 0,0 0-1,0 0 1,-1-1-1,0 0 1,1 1 0,-1-1-1,0 0 1,-1 0 0,1 0-1,-1 0 1,1-1 0,-1 1-1,-1 0 1,1 0 0,-1-1-1,1 1 1,-1 0 0,0-1-1,-1 1 1,1 0 0,-1-1-1,0 1 1,0-1 2,-3-4-3,1 0-1,-2 0 1,1 1 0,-1 0-1,-1 0 1,1 0 0,-1 1 0,-1-1-1,1 1 1,-1 1 0,0 0-1,-1 0 1,1 0 0,-2 0 3,-8-5-5,0 1 0,0 1 1,-1 0-1,0 1 0,-1 1 0,-5-1 5,8 4 0,1 0 0,-1 1 0,1 1 0,-1 0 0,0 1 0,-6 1 0,18 0-5,-1 0 0,0 0 0,0 1 0,0 0 0,0 0 0,0 0 0,0 1 0,1-1-1,-1 1 1,1 0 0,-1 0 0,1 1 0,0 0 0,0-1 0,0 1 0,0 1 0,0-1 0,0 0 0,1 1 0,0 0-1,-2 2 6,3-2-59,0-1-1,1 0 1,-1 1-1,1-1 1,0 1-1,0 0 1,0-1-1,1 1 1,-1 0-1,1 0 1,0-1-1,0 1 1,0 0-1,0 0 0,1-1 1,0 1-1,-1 0 1,2 2 59,1 2-242,0-1-1,0 1 1,1-1 0,0 0-1,0 0 1,0 0 0,1 0 0,1 0 242,31 30-783,-27-28 635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43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5089,'3'-4'265,"1"0"1,0 1-1,-1-1 0,2 0 1,-1 1-1,0 0 0,1 0 1,-1 1-1,1-1 0,0 1 1,0 0-1,0 0 0,0 0 1,0 1-1,4-1-265,-5 2 20,1 0 0,0 0-1,0 0 1,-1 0 0,1 1 0,0 0-1,-1 0 1,1 0 0,-1 0-1,1 1 1,-1 0 0,0 0 0,0 0-1,1 0 1,-1 1 0,-1-1 0,4 4-20,4 4 6,0 1 1,-1 0-1,0 0 1,-1 1 0,0 1-1,-1-1 1,-1 1-1,0 1 1,0-1 0,-2 1-1,1 0 1,-2 1-1,0-1 1,-1 1 0,0 0-1,-1 0 1,-1 2-7,-1-13 29,0 1 0,0-1 0,-1 0 0,0 0 0,1 1 0,-2-1 1,1 0-1,0 0 0,-1 0 0,0 0 0,-1 1-29,2-4 57,1 1 0,-1-1 0,0 0 0,0 0 0,0 0 0,0 0 0,0 0 0,0 0 0,0 0 0,0 0 0,-1 0 0,1-1 0,0 1 0,-1 0 0,1-1 0,0 1 0,-1-1 0,1 0 0,0 1 0,-1-1 0,1 0-1,-1 0 1,1 0 0,-1 0 0,1 0 0,0 0 0,-1 0 0,1 0 0,-1-1 0,1 1 0,-1-1 0,1 1 0,-1-1-57,1 1 50,0-1 1,0 0-1,-1 0 0,1 0 1,0 0-1,0 0 0,0 0 0,0 0 1,0 0-1,0 0 0,0 0 1,0-1-1,1 1 0,-1 0 0,0-1 1,1 1-1,-1-1 0,1 1 1,-1 0-1,1-1 0,0 1 0,0-1 1,-1 1-1,1-1 0,0 1 1,0-1-1,1 1 0,-1-1 0,0 0-50,1-7 81,1 0-1,0 0 0,0 0 0,2-4-80,3-5 18,0 0 0,1 1 0,1 0 0,1 0 0,0 1 1,1 0-1,1 1 0,0 0 0,1 1 0,0 1 0,2 0 0,-1 0 0,15-8-18,-25 18-2,-1 1 0,0 0-1,1 0 1,-1 0 0,1 0 0,0 0 0,0 1 0,-1 0 0,1 0-1,0 0 1,0 0 0,0 1 0,0-1 0,0 1 0,0 0 0,0 0-1,1 0 1,-1 1 0,0 0 0,-1 0 0,1 0 0,0 0 0,0 0-1,0 1 1,0-1 0,-1 1 0,1 0 0,-1 0 0,0 1-1,1-1 1,-1 1 0,0-1 0,0 1 0,-1 0 0,1 0 0,1 2 2,6 9 6,0 1 0,-1 0 0,-1 1 0,0 0 0,-1 0 0,0 4-6,-2-6-273,1 0 1,0 0 0,1 0-1,0-1 1,1 0 0,0-1-1,1 0 1,1 0-1,5 5 273,3-2-540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43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1 632 6705,'15'-1'512,"-9"1"-281,-1 0 1,1 0-1,0-1 0,0 0 0,0 0 0,0 0-231,-4 0 60,0 0-1,0 0 1,0 0-1,0 0 1,0 0-1,0-1 1,-1 1-1,1 0 1,0-1-1,-1 1 1,1-1-1,-1 0 1,0 1-1,1-1 1,-1 0-1,0 0 1,0 0-1,1-2-59,10-24 412,-1-2-1,-1 1 1,-1-1-1,3-20-411,-9 30 136,-1 0-1,0 0 1,-2 0 0,0-1-1,-1 1 1,-1 0 0,-4-15-136,-6-12 193,-2 0 1,-2 2 0,-2 0-1,-5-6-193,23 50 11,-1 0-1,1-1 0,-1 1 0,0 0 1,1 0-1,-1 0 0,0-1 0,0 1 1,0 0-1,0 0 0,0 0 0,0 1 1,0-1-1,0 0 0,0 0 0,0 0 0,-1 0-10,-5 5 69,3 10-67,3-2-5,1-1 0,0 0 0,1 1 0,0-1 0,1 0 0,1 1 0,0 1 3,8 21 10,9 21-10,4 10 7,7 36 14,-2-6-16,19 37-5,-45-124 8,1 0 0,0 0-1,0 0 1,1-1 0,0 1-1,1-1 1,0 0 0,0-1-1,0 1 1,4 1-8,-6-4 2,1-1 0,-1 0 0,1 0 0,0-1 0,0 1-1,0-1 1,1 0 0,-1-1 0,0 1 0,1-1 0,-1 0 0,1 0 0,0-1 0,-1 0 0,1 0 0,-1 0 0,1 0-2,8-2-282,0 0 0,0-1 1,0 0-1,0-1 1,-1 0-1,0-1 1,0-1-1,3-2 282,15-13-695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7:44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2 476 6089,'0'-2'200,"-1"0"0,1-1 0,-1 1 0,1 0 0,0-1 0,0 1 0,0-1-1,1 1 1,-1 0 0,0-1 0,1 1 0,0 0 0,-1-1 0,1 1 0,0 0 0,0 0-1,0 0 1,1-1 0,-1 1 0,0 1 0,1-1 0,-1 0 0,1 0 0,0 0-1,0 1 1,-1-1 0,1 1 0,2-1-200,7-7-44,2 2 0,-1 0 0,1 0 0,7-2 44,-9 4 225,49-21-145,48-11-80,16-7 6,-112 39-1,0-1 0,-1 0 1,1-1-1,-1 0 0,0-1 0,-1 0 0,0-1 0,0 0 0,1-2-5,-5 5 16,-1 0 0,0-1 0,0 1 0,-1-1-1,0 0 1,0-1 0,-1 1 0,0-1-1,0 1 1,0-1 0,-1 0 0,-1 0-1,1 0 1,-1 0 0,0-3-16,-1 8 22,0 0-1,-1 0 1,1 0-1,-1 1 1,1-1 0,-1 0-1,0 0 1,0 0-1,0 1 1,0-1 0,0 1-1,-1-1 1,1 1-1,-1-1 1,0 1 0,0 0-1,0 0 1,0 0-1,0 0 1,0 0 0,0 0-1,-1 0 1,1 1-1,0-1 1,-1 1 0,0 0-1,1 0 1,-1 0-1,0 0 1,0 0 0,1 1-1,-1-1 1,0 1-1,0-1 1,-2 1-22,4 0 0,1 0 1,-1 0-1,1 0 0,-1 0 0,1 0 0,-1 0 1,1 0-1,-1 0 0,0 1 0,1-1 0,-1 0 1,1 0-1,-1 0 0,1 1 0,-1-1 1,1 0-1,-1 1 0,1-1 0,0 0 0,-1 1 1,1-1-1,-1 0 0,1 1 0,0-1 0,-1 1 1,1-1-1,0 1 0,0-1 0,-1 1 1,1-1-1,0 1 0,0-1 0,0 1 0,-1-1 1,1 1-1,0-1 0,0 1 0,0 0 0,0 0 0,2 25-7,-1-20 13,22 125 28,-8-52-31,-2 22-3,-7-6 7,-5 0 0,-4-1 0,-6 20-7,8-87 22,2-19 64,3-11-18,5-13 46,-9 15-102,20-49 383,4-22-395,-13 38 10,1-1-1,2 1 1,1 1-1,5-4-9,-18 32 1,1 1 0,0 0-1,0 0 1,0 0 0,1 0-1,-1 0 1,1 1 0,0-1-1,0 1 1,2-1-1,-4 3 0,-1 1-1,0-1 1,1 0 0,-1 1 0,1 0-1,-1-1 1,1 1 0,-1 0 0,1 0-1,-1-1 1,1 1 0,-1 0 0,1 1-1,-1-1 1,1 0 0,-1 0-1,1 1 1,-1-1 0,1 1 0,-1-1-1,1 1 1,-1-1 0,0 1 0,1 0-1,-1 0 1,0 0 0,0 0-1,0 0 1,0 0 0,0 0 0,0 0-1,0 0 1,0 1 0,0-1 0,0 0 0,11 16-15,-1 0 0,8 18 15,-14-25 2,0 0 0,0 0 0,1-1 0,1 0 0,-1 0 0,2 0 0,-1-1 0,1 0 0,0 0 0,1-1 0,-1 0 0,7 4-2,-2-5 7,1-1 0,-1 0 0,1 0 0,-1-1-1,1-1 1,1-1 0,-1 0 0,0 0 0,0-2 0,1 1-1,-1-2 1,0 0 0,8-2-7,10-2 24,0-2-1,-1-1 1,0-1-1,0-2 1,14-7-24,-32 12 5,0 0-1,0-1 1,-1 0 0,0-1-1,0 0 1,-1-1-1,0-1 1,4-3-5,-11 8 2,-1 1 1,1-1-1,-1 0 0,1 1 1,-1-2-1,-1 1 0,1 0 0,-1 0 1,0-1-1,0 0 0,-1 1 1,1-1-1,-1 0 0,0 1 1,-1-1-1,0 0 0,1 0 0,-2 0 1,1 0-1,-1 0 0,-1-4-2,0 3 3,1 0 0,-1 1 0,-1-1 0,0 1 0,0-1 0,0 1-1,-3-4-2,5 9 0,0-1 0,0 0 0,0 1-1,0-1 1,-1 1 0,1 0 0,0-1 0,-1 1-1,1 0 1,-1 0 0,0 0 0,1 0-1,-1 0 1,0 0 0,0 0 0,1 0-1,-1 1 1,0-1 0,0 1 0,0-1 0,0 1-1,0 0 1,0 0 0,0 0 0,0 0-1,0 0 1,0 0 0,1 1 0,-2-1 0,-1 1-1,1 1 1,-1-1-1,1 1 0,-1 0 1,1-1-1,0 2 1,0-1-1,0 0 1,0 0-1,1 1 0,-1 0 1,1 0-1,-1-1 1,1 1-1,-1 1 1,0 2 0,-1 0-1,2 0 0,-1 1 0,0-1 1,1 1-1,0-1 0,1 1 0,-1 3 1,0 2-1,1 0 0,1 0 1,0 0-1,0 0 0,1 0 0,1 0 0,0 0 0,0 0 0,4 8 1,-3-13 4,0 0-1,0 0 1,1 0 0,0 0-1,0 0 1,0-1 0,1 0 0,0 0-1,1 0 1,-1 0 0,1-1-1,3 2-3,0 0 15,1-1-1,0 0 0,1 0 1,-1-1-1,1-1 0,0 0 0,10 2-14,16 2 2,1-2-1,-1-1 0,1-2 0,23-2-1,-56-1-8,27 2-88,37-1-495,-61-1 359,-1-1-1,0 0 1,0 0 0,1 0-1,-1-1 1,0 0 0,3-2 232,-9 4-55,0-1 0,1 0 0,-1 0 0,0 1 1,0-1-1,0 0 0,0 0 0,0 0 0,0 0 1,0-1-1,0 1 0,0 0 0,0-1 55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2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1764 83 10899,'0'-1'0,"-19"-47"12,17 45-7,1 0-1,-1-1 1,0 1 0,0 0 0,0 0 0,0 0 0,0 1 0,-1-1 0,1 0 0,-1 1-5,2 1 2,1 1 1,-1 0-1,1 0 1,-1 0-1,1 0 1,-1-1-1,1 1 1,-1 0-1,1 0 1,-1 0-1,1 0 0,-1 0 1,1 0-1,-1 0 1,1 1-1,-1-1 1,1 0-1,-1 0 1,1 0-1,-1 0 1,1 1-1,-1-1 1,1 0-1,-1 0 1,1 1-1,-1-1 1,1 0-1,0 1 1,-1-1-1,1 0 1,0 1-1,-1-1 1,1 1-1,0-1 1,-1 1-1,1-1 1,0 1-1,0-1 0,-1 1 1,1-1-3,-9 27 111,6-9-69,1-1-1,1-5-12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06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0 172 2208,'42'-57'1563,"-39"52"-1101,1 0 0,-1 0 0,0 0 0,0-1 0,0 1 0,-1-1 0,0 1 0,0-1 0,1-6-462,-2 7 252,0 1-1,1-1 1,-1 1 0,1-1 0,0 1-1,2-3-251,-4 6 19,1 0-1,-1 0 0,1 1 0,0-1 0,-1 0 0,1 0 1,0 0-1,-1 0 0,1 1 0,0-1 0,0 0 0,0 1 1,0-1-1,0 1 0,0-1 0,0 1 0,0-1 0,0 1 1,0 0-1,0 0 0,0-1 0,0 1 0,0 0 0,0 0 1,0 0-1,0 0 0,0 0 0,1 0 0,-1 0 0,0 1 1,0-1-1,0 0 0,0 1 0,0-1 0,0 0 0,0 1 1,0-1-1,0 1 0,-1 0 0,1-1 0,0 1 0,0 0 1,0-1-1,0 1 0,-1 0 0,1 0 0,0 1-18,4 3 7,0 1 0,0 0 0,0 0 0,-1 1 1,0-1-1,0 2-7,9 25 33,0 1 0,-2 1 0,-2 0 0,-1 1 0,-2 2-33,-1-13 3,-3-18-74,2 12 380,-3-18 171,0-12 266,-1-5-735,1 0-1,1 1 1,1-1 0,0 1 0,1 0-1,4-9-10,-5 14 1,1 0 0,1 0 0,0 0 0,0 0 0,1 0-1,0 1 1,1 0 0,0 1 0,7-8-1,-12 14-2,0 1 1,0-1 0,1 0-1,-1 1 1,0-1-1,1 1 1,-1 0 0,0 0-1,1-1 1,0 2-1,-1-1 1,1 0-1,-1 0 1,1 1 0,0 0-1,0-1 1,-1 1-1,1 0 1,0 0-1,-1 1 1,3-1 1,-2 1-1,0 0 0,0 1 0,0-1 1,0 0-1,0 1 0,0 0 0,-1-1 0,1 1 0,-1 0 0,1 0 1,-1 1-1,0-1 0,1 0 0,-1 1 0,0 0 0,-1-1 0,1 1 1,0 1 0,4 7 8,0 1 0,-1 1 0,-1-1 0,0 1 0,0-1 0,-2 1 0,1 0 1,-2 0-1,1 0 0,-2 1 0,0 8-8,0-26 10,1-1-1,0 1 1,0-1-1,1 1 1,-1-1-1,3-3-9,6-17-4,-5 11 2,1-4 2,0 1 0,2-1 0,0 2 0,0-1 0,5-4 0,-5 9 9,0 1 1,0 1-1,1-1 1,10-7-10,-15 14 0,0 0-1,1 1 1,0 0 0,0-1 0,0 2-1,0-1 1,0 1 0,1-1-1,-1 2 1,1-1 0,-1 0 0,1 1-1,0 0 1,-3 1 0,0 0-1,0 0 0,0 0 1,1 1-1,-1-1 0,0 1 0,0-1 1,0 1-1,0 0 0,0 0 1,-1 1-1,1-1 0,0 1 1,0-1-1,-1 1 0,1 0 1,-1 0-1,1 0 0,-1 0 1,0 0-1,0 1 0,0-1 1,1 2 0,6 9-5,-1 0 1,0 1 0,-1 0 0,3 7 4,8 16-4,-9-24-343,1 0 0,0-1 0,1 0-1,0 0 1,1-1 0,0-1 0,1 0-1,12 7 348,-10-6-825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09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47 644 4833,'-2'-5'4823,"11"-3"-3554,22-7-982,-14 7-221,-1 0-1,0-1 1,-1-1 0,0 0 0,0-1-1,4-5-65,-7 6 24,-1-1-1,0 0 0,-1-1 1,0 0-1,-1 0 0,6-11-23,-13 18 9,0 1 0,0 0 0,0-1 0,0 1 0,-1-1 0,0 1 0,0-1 0,0 0 0,-1 1 0,1-1 0,-1-1-9,0 3 10,-1 0-1,1 0 1,-1 0-1,0 0 1,1 0-1,-1 1 1,-1-1-1,1 0 1,0 1-1,-1-1 0,1 1 1,-1-1-1,0 1 1,1 0-1,-1-1 1,-1 1-1,1 0 1,0 0-1,-1 0-9,-1-1 10,0 0 0,0 1 0,-1-1-1,1 1 1,-1 0 0,1 0 0,-1 0-1,0 1 1,0-1 0,0 1 0,0 1 0,0-1-1,0 1 1,0-1 0,0 1 0,0 1-1,0-1 1,0 1 0,0 0 0,0 0 0,1 0-1,-1 1 1,0 0 0,1 0 0,-1 0-10,-4 2 4,1 1 0,0-1 0,1 2 0,-1-1 1,1 1-1,0 0 0,0 0 0,1 1 0,0 0 0,0 0 1,1 1-1,-1 0 0,-1 4-4,0 2-2,1-1-1,0 1 1,1 0-1,0 0 1,1 1 0,1 0-1,1-1 1,0 1-1,0 10 3,1-20 1,1 0-1,0 0 0,1 0 0,-1 0 1,1 0-1,0 0 0,0-1 1,1 1-1,-1 0 0,1-1 0,0 1 1,0-1-1,0 1 0,1-1 0,0 0 1,0 0-1,0 0 0,0 0 1,0-1-1,1 1 0,0-1 0,0 0 1,0 0-1,0 0 0,0-1 1,0 0-1,1 1 0,-1-1 0,1-1 1,2 2-1,7 0 4,1 0 1,0 0 0,-1-1-1,1-1 1,0-1 0,0 0-1,0-1 1,3-1-5,36-6 38,33-9-38,-48 8 3,-5 3-3,42-11-15,12-5 15,-66 15-2,-1-1 0,1 0 0,-2-1 0,1-2 1,-2 0-1,7-5 2,-19 11-3,0-1 0,0 0 0,-1 0 0,0-1 1,0 0-1,0 0 0,-1 0 0,0 0 0,-1-1 1,0 0-1,2-5 3,-3 7 10,-1 0 0,0 0 1,0 0-1,-1-1 0,0 1 1,0 0-1,0-1 1,-1 1-1,0-1 0,0 1 1,-1-1-1,0 1 0,0-1 1,0 1-1,-1 0 0,0-2-10,0 6 15,1 0 0,0-1 1,0 1-1,-1 0 0,1 0 0,-1 0 0,0 0 0,0 0 0,0 0 0,0 1 0,0-1 0,0 0 0,0 1 0,0 0 0,-1-1 1,1 1-1,0 0 0,-1 0 0,1 1 0,-1-1 0,1 0 0,-1 1 0,1-1 0,-1 1 0,0 0 0,1 0 0,-1 0 0,0 0 1,1 1-16,-12 0 32,0 0 1,0 2 0,0 0-1,-11 4-32,5-2 6,1 2-1,-1 0 0,1 1 0,0 1 0,-12 9-5,26-16 0,1 1-1,-1 0 0,1 1 1,-1-1-1,1 1 1,0-1-1,1 1 0,-1 1 1,1-1-1,0 0 0,0 1 1,0-1-1,0 1 0,1 0 1,0 0-1,0 0 1,0 0-1,1 1 0,-1-1 1,1 0-1,0 1 0,1-1 1,0 1-1,-1 0 1,2-2 3,0 0-1,0 0 1,0 0-1,0 0 1,1 0-1,-1 0 1,1-1-1,0 1 1,0 0-1,0-1 1,1 0 0,-1 1-1,1-1 1,0 0-1,-1 0 1,2-1-1,-1 1 1,0-1-1,0 1 1,1-1-1,3 2-2,6 3 2,1-1 0,0 0 0,0-1 0,0-1 0,6 2-2,-6-3 3,-1 0-1,1-1 1,0-1 0,0 0 0,0-1-1,0 0 1,0-1 0,-1 0 0,1-1 0,3-2-3,-11 3 1,-1-1 1,0 1 0,0-1-1,0 0 1,0 0 0,-1-1 0,1 0-1,-1 0 1,1 0 0,-1 0 0,0 0-1,0-1 1,0 0 0,-1 0-1,1 0 1,-1 0 0,0-1 0,0 1-1,0-1 1,-1 0 0,0 1 0,0-1-1,0 0 1,0-1 0,-1 1-1,0 0 1,0 0 0,0-1-2,-1 0-1,0 0 0,-1 0-1,1 0 1,-1 1 0,-1-1 0,1 0 0,-1 1 0,-2-6 1,3 9-1,0-1 1,0 1 0,0 0-1,-1-1 1,1 1-1,-1 0 1,1 0 0,-1 0-1,0 0 1,0 0 0,1 1 0,0 1 0,0-1-1,0 1 1,1-1 0,-1 1 0,0-1 0,0 1 0,0-1 0,0 1 0,0 0-1,0 0 1,0 0 0,0-1 0,0 1 0,0 0 0,0 0 0,0 0 0,0 1-1,0-1 1,0 0 0,0 0 0,0 0 0,0 1 0,-1-1 0,0 2-1,0-1 0,0 0 0,0 1 0,1-1 0,-1 1 0,0 0 1,1-1-1,-1 1 0,1 0 0,-1 0 0,1 0 0,0 0 0,0 0 0,0 0 0,0 1 1,0-1-1,1 0 0,-1 0 0,1 1 0,-1-1 0,1 0 0,0 1 1,-1 3-1,0-1-1,1 0 1,0 0-1,0 1 1,1-1-1,-1 0 1,1 0-1,0 1 0,1 2 2,1-4-1,-1 0 0,0 0 0,1 0 0,-1 0 0,1 0-1,0-1 1,1 1 0,-1-1 0,0 0 0,1 0-1,0 0 1,0 0 0,0-1 0,0 0 0,0 1 0,0-1-1,1-1 1,-1 1 0,1-1 0,-1 0 0,1 0 0,-1 0-1,1 0 1,1-1 1,8 2-5,-1-2 0,1 1 0,-1-2 1,1 0-1,-1 0 0,1-2 0,12-3 5,-9 1 0,0-1 1,0-1 0,-1-1-1,0 0 1,0-1-1,7-6 0,-12 7 1,0 0-1,0-1 1,-1-1 0,0 1-1,-1-1 1,0-1-1,-1 0 1,6-9-1,-12 16-1,0 0 0,0 0 0,-1 0 0,1 0-1,-1 0 1,0 0 0,0-1 0,0 1 0,-1-1 0,0 1 0,1 0 0,-2-1 0,1 1 0,0-1 0,-1 1 0,0 0 0,0-1 0,0 1-1,-1 0 1,1 0 0,-1 0 0,0 0 0,0 0 0,-2-2 1,0-1 3,-1 1 0,0-1-1,0 1 1,-1 0 0,0 1 0,0 0 0,0 0-1,-1 0 1,1 0 0,-1 1 0,0 0 0,0 1-1,-2-1-2,8 3 0,1 1 0,-1 0 0,1 0 0,-1-1-1,1 1 1,-1 0 0,1 0 0,-1-1-1,1 1 1,-1 0 0,1 0 0,-1 0-1,1 0 1,-1 0 0,1 0 0,-1 0-1,0 0 1,1 0 0,-1 0 0,1 0-1,-1 0 1,1 0 0,-1 1 0,1-1 0,-1 0-1,1 0 1,-1 1 0,1-1 0,-1 0-1,1 1 1,-1-1 0,1 0 0,-1 1-1,1-1 1,0 0 0,-1 1 0,1-1-1,0 1 1,-1-1 0,1 1 0,0-1 0,0 1-1,0-1 1,-1 1 0,1-1 0,0 1-1,0 0 1,0-1 0,0 1 0,0-1-1,0 1 1,0-1 0,0 1 0,0-1-1,0 1 1,0 0 0,0-1 0,1 3-3,-1 0 0,0 0 0,1-1 0,0 1 1,0 0-1,0-1 0,0 1 0,0-1 0,0 1 0,1-1 0,-1 1 0,1 0 3,15 13-2,1 0 0,0 0-1,1-2 1,14 8 2,-3-1 0,18 17 0,-24-17-5,-1 2-1,21 25 6,-38-41 0,0 0-1,-1 1 0,0 0 0,0 0 0,-1 0 0,0 1 0,0-1 0,-1 1 0,0 0 1,0 0-1,-1 0 0,0 6 1,-2-11 0,0 0 0,0-1 0,-1 1 0,0-1 0,1 1 0,-1-1 0,-1 1 0,1-1 0,0 1 1,-1-1-1,0 0 0,1 0 0,-1 0 0,-1 0 0,1 0 0,0 0 0,-1-1 0,1 1 0,-1-1 0,0 1 0,0-1 0,0 0 1,0 0-1,0 0 0,0-1 0,-3 2 0,-5 2 5,-1 0 1,-1-1 0,1 0-1,-1 0 1,1-2 0,-11 2-6,19-4 8,-1 1 0,0-1-1,0 0 1,1 0 0,-1 0 0,0-1 0,0 0 0,1 0 0,-1 0 0,0-1 0,0 0-8,4 2 3,0-1 0,0 1 0,0-1 1,0 1-1,0-1 0,0 0 1,0 0-1,0 1 0,1-1 1,-1 0-1,0 0 0,1 0 0,-1 0 1,0 0-1,1 0 0,-1 0 1,1 0-1,0 0 0,-1 0 0,1-1-3,0 0 2,0 1 0,0-1 0,0 0 0,0 0 0,0 0 0,1 0 0,-1 0 0,1 0 0,0 0 0,-1 1 0,1-1 0,0 0 0,0 0 0,0 1 0,0-1 0,1 0-2,3-5-14,1 0 0,0 0 0,0 1 0,1 0 1,0 0-1,0 1 0,0 0 0,1 0 0,0 0 0,5-1 14,18-8-151,0 1-1,9 0 152,34-15-376,-64 24 311,-1 0 0,1-1 0,-1 0-1,-1-1 1,1 0 0,-1-1 0,0 0-1,2-2 66,-6 4-2,0 1 0,-1-1 0,0 1 0,0-1 0,0 0 0,0 0 0,-1-1 0,0 1 0,0 0 0,0-1 0,-1 1 0,0-1 0,0 0 0,0 1 0,-1-7 2,-1-4 264,0 0 0,-1 0 0,-1 1 0,-1-1 0,0 1 1,-5-11-265,26 78 219,27 70-205,-33-93-12,2-1 1,1 0-1,1-1 0,17 24-2,-30-49 0,-1 1-1,1-1 0,0 0 1,-1 0-1,1-1 0,0 1 1,0 0-1,0-1 1,1 1-1,-1-1 0,0 1 1,0-1-1,1 0 0,-1 0 1,1 0-1,-1 0 1,1-1-1,-1 1 0,1-1 1,0 1-1,-1-1 0,1 0 1,-1 0-1,1 0 0,0-1 1,-1 1-1,1 0 1,-1-1-1,1 0 0,0 1 1,-1-1-1,0 0 0,2-1 1,1-1 4,0 0-1,0-1 1,0 1-1,0-1 1,-1 0-1,0-1 1,1 1-1,-2-1 1,1 1-1,0-1 1,-1 0-1,0-1 1,0 1-1,0-2-3,1-3 5,0-1 0,0 0 0,-1 0 0,0 0 1,-1 0-1,-1-1 0,0 1 0,0-1 0,-1 1 0,0-1 0,-1 1 0,-1-1 0,0 1 0,-3-11-5,5 22-1,0-1 0,0 0 1,-1 0-1,1 0 0,0 0 0,-1 0 0,1 1 1,-1-1-1,1 0 0,-1 0 0,1 1 0,-1-1 1,1 0-1,-1 1 0,0-1 0,0 0 1,1 1 0,-1 0-1,1 0 0,0 0 1,-1 0-1,1 0 0,0 1 1,-1-1-1,1 0 0,0 0 1,0 0-1,-1 1 0,1-1 1,0 0-1,0 0 1,-1 1-1,1-1 0,0 0 1,0 0-1,0 1 0,0-1 1,-1 0-1,1 1 0,0-1 1,0 0-1,0 0 0,0 1 1,0-1-1,0 0 0,0 1 1,-7 38-39,6-29 30,0-3 9,0-1-1,1 0 1,-1 1 0,2-1 0,-1 1-1,1-1 1,0 1 0,0-1 0,0 0-1,1 1 1,0-1 0,1 0 0,-1 0-1,1-1 1,0 1 0,1 0-1,1 2 1,1-1 1,0 0-1,0-1 1,0 0-1,1 0 0,0-1 1,0 0-1,0 0 0,0 0 1,1-1-1,0 0 0,0-1 1,0 0-1,1 1 0,6 0 0,1 0 0,-1-1 0,0 0 0,1-1 0,0-1 0,-1-1 0,1 0 0,0-1 0,-1 0 0,3-2 0,-7 1 0,-1 0 0,1-1 1,-1 0-1,1-1 0,-1 0 0,0 0 1,-1-1-1,1-1 0,-1 1 1,0-2-1,0 1 0,-1-1 1,0-1-1,6-6 0,-11 11 4,-1 0-1,1-1 1,-1 1-1,0-1 1,0 1-1,0-1 1,-1 0 0,1 0-1,-1 0 1,0 0-1,0 0 1,0 0 0,-1 0-1,0 0 1,1 0-1,-1-1 1,-1 1-1,1 0 1,-1 0 0,1 0-1,-1 0 1,0 0-1,0 0 1,-1 0 0,0 0-1,-1-3-3,-1 0 8,0-1-1,-1 1 0,0 1 1,0-1-1,-1 1 1,1 0-1,-1 0 1,-1 0-1,1 1 1,-1 0-1,0 0 1,-7-3-8,-3 0 71,0 1 0,0 0 0,0 2 0,-1 0 0,0 1 0,0 1 0,0 0 0,0 2 0,0 0 0,-1 1-71,-2 3 180,21-3-179,0 0 0,0 0 1,0 0-1,1 0 0,-1 0 0,0 0 0,0 0 1,0 0-1,0 1 0,0-1 0,0 0 0,0 0 0,0 0 1,0 0-1,0 0 0,0 0 0,0 0 0,0 0 0,0 0 1,0 0-1,0 0 0,0 0 0,0 0 0,0 0 0,0 0 1,0 0-1,0 0 0,0 1 0,0-1 0,0 0 1,0 0-1,0 0 0,0 0 0,0 0 0,0 0 0,0 0 1,0 0-1,0 0 0,0 0 0,0 0 0,0 0 0,0 0 1,0 0-1,0 0 0,0 1 0,0-1 0,0 0 1,0 0-1,0 0 0,0 0 0,0 0 0,0 0 0,0 0 1,0 0-1,0 0 0,0 0 0,-1 0 0,1 0 0,0 0 1,0 0-1,0 0 0,0 0 0,0 0 0,0 0 1,0 0-1,0 0-1,15 2 31,57-1 28,0-3 0,27-7-59,-17 2 19,63 3-19,-138 4 1,0 0-1,0 1 1,0 0 0,0 0-1,0 1 1,0-1 0,0 2-1,1 0 0,-6-3-1,-1 1 0,1 0 0,-1 0 0,1 0 0,-1 0 0,1 0-1,-1 1 1,0-1 0,0 0 0,1 1 0,-1-1 0,0 1 0,0-1-1,0 1 1,0-1 0,-1 1 0,1 0 0,0-1 0,-1 1 0,1 0-1,-1 0 1,0-1 0,1 1 0,-1 0 0,0 0 0,0 0 0,0-1-1,0 1 1,-1 0 0,1 0 0,0 0 0,-1-1 0,1 1 0,-1 0 1,-3 11-3,-1 0 1,0-1-1,-1 1 1,-3 3 2,4-8 1,1 0-1,0 0 1,0 1 0,0 0 0,1-1 0,1 1 0,-1 0 0,1 1-1,1-1 1,-1 8-1,3-15 0,-1 0 0,0 0 0,1-1 0,-1 1-1,1 0 1,-1 0 0,1 0 0,0 0 0,0-1-1,0 1 1,0 0 0,0-1 0,0 1 0,1 0 0,-1-1-1,0 0 1,1 1 0,-1-1 0,1 0 0,0 0 0,-1 0-1,1 0 1,0 0 0,0 0 0,-1 0 0,1-1 0,0 1-1,0 0 1,0-1 0,0 0 0,0 1 0,8 0-4,1 1 0,-1-1 0,0-1 0,1 0 0,4-1 4,10-1-2,0-2 0,0 0 0,-1-2 0,0-1 0,0 0 0,0-2 0,-1-1 0,0-1 0,-1-1 0,-1-1 1,2-1 1,-14 7-23,-1 1 0,0-2 1,0 1-1,0-1 0,4-6 23,-10 11-11,0 0-1,0 0 0,0 0 0,0 0 0,0 0 0,-1-1 0,1 1 1,-1-1-1,0 1 0,0-1 0,0 1 0,0-1 0,-1 0 0,0 1 1,0-1-1,0 0 0,0-2 12,0 4-2,-1 0 0,1 1 0,-1-1 0,1 0 0,-1 1 0,0-1 0,1 0 0,-1 1 1,0-1-1,0 1 0,0 0 0,0-1 0,-1 1 0,1 0 0,0-1 0,-1 1 0,1 0 0,0 0 0,-1 0 0,1 0 1,-1 0-1,0 1 0,1-1 0,-1 0 0,0 1 0,1-1 0,-1 1 0,0 0 0,0-1 0,1 1 0,-1 0 0,0 0 1,0 0-1,1 0 0,-3 1 2,-2-1-4,0 1 0,0 0 0,1 1 0,-1-1 0,0 1 0,0 0 0,1 1 0,-1-1 0,1 1 0,-2 2 4,-1 1 1,-1 1-1,2 0 1,-1 1 0,1-1-1,0 1 1,1 1 0,0-1-1,0 1 1,1 1 0,0-1-1,1 0 1,0 1-1,0 0 1,1 0 0,-1 6-1,2-10 1,1 1 0,0-1 0,1 1 0,0 0 0,0 0 0,0-1 0,1 1-1,-1 0 1,2-1 0,-1 1 0,2 3-1,-1-5 1,0 0-1,0-1 0,1 1 1,-1-1-1,1 0 0,0 0 1,0 0-1,0 0 0,1 0 1,0-1-1,-1 0 0,1 1 0,0-1 1,1-1-1,-1 1 0,2 0 0,6 3 4,0-1-1,0-1 0,1 0 0,-1-1 1,1 0-1,0-1 0,0-1 0,0 0 1,0 0-1,0-2 0,0 1 0,0-2 0,10-1-3,-5-1 6,1 0-1,-2-1 0,1-1 0,0 0 0,-1-2 0,0 0 0,-1 0 0,0-2 0,5-4-5,-11 7 4,0-1-1,-1 0 1,1-1-1,-2 0 1,1 0-1,-1-1 1,-1 0-1,0 0 1,2-5-4,-5 7 2,0 0 0,-1 0 0,0 0 0,-1-1 0,0 1 0,0-1 1,-1 1-1,0-1 0,0 0 0,-1 1 0,0-1 0,-1 0 0,0-6-2,-2 4 3,2 9-2,1 0 0,-1 0 0,1-1 0,-1 1 0,1 0 0,0 0 0,0-1 0,0 1 1,0 0-1,0 0 0,1-2-1,0 4-2,0 1 1,1 1 0,-1-1 0,0 0 0,0 1 0,0-1-1,0 1 1,0 0 0,-1-1 0,1 1 0,0 0-1,-1-1 1,1 2 1,11 23 2,11 3 3,-11-15-2,-1 1-1,0-1 0,5 12-2,-6-7-5,0-1-1,6 21 6,-14-34-1,0 1 0,0-1 0,-1 1-1,1-1 1,-1 1 0,-1 0 0,1-1 0,-1 1 0,0 0-1,0 0 1,-1 0 0,1-1 0,-2 4 1,-5-1 86,6-8-78,1 0 0,0 0 0,-1 0 0,1 0 0,0 0-1,-1-1 1,1 1 0,0 0 0,-1 0 0,1-1 0,0 1 0,0 0 0,-1 0-1,1-1 1,0 1 0,0 0 0,-1-1 0,1 1 0,0 0 0,0-1 0,0 1-1,0 0 1,-1-1 0,1 1 0,0 0 0,0-1 0,0 1 0,0 0 0,0-1-1,0 1 1,0 0 0,0-1 0,0 1 0,0-1 0,0 1 0,0 0 0,1-1-1,-1 1 1,0 0 0,0-1-8,1-9 8,0 0 0,0 1-1,1-1 1,1 0 0,-1 1 0,1-1-1,1 1 1,1-2-8,-1 1 4,-1 1-5,1 1 0,0-1 1,1 1-1,0 0 0,0 0 1,1 0-1,0 0 1,0 1-1,1 0 0,0 1 1,0-1-1,1 1 1,-1 1-1,2-1 1,-3 3-1,0 0 0,0 0 0,0 1 0,0 0-1,0 0 1,0 0 0,0 1 0,1 0 0,-1 0 0,1 0 0,-1 1 0,1 0 0,-1 1 0,0-1-1,1 1 1,-1 0 0,0 1 0,1 0 0,-1 0 0,2 1 1,4 2-3,-1 1 0,0 0 0,0 1-1,-1 0 1,0 0 0,0 1 0,-1 0 0,0 1 0,8 10 3,-11-12-3,0 0 0,-1 1 0,0-1 0,0 1 1,-1 1-1,0-1 0,0 1 0,-1-1 0,0 1 0,-1 0 0,1 0 0,-2 0 1,1 7 2,-5 10-26,-1-21 42,-3-16 68,5 5-52,0 0 0,1-1 0,0 0-1,1 1 1,0-1 0,0 1 0,0-1 0,0 1-1,1-1 1,0 1 0,2-5-32,4-16 66,1 0 1,2 0-67,-10 25 0,5-11 0,1 1 0,0-1 0,0 1-1,1 1 1,7-10 0,-9 15-9,0 0 0,0 0 0,1 0 0,-1 1 0,1 0 0,0 0 0,1 0 0,-1 1 0,1 0 0,4-2 9,-9 5-4,-1 1 1,1-1-1,-1 1 0,0-1 0,1 1 0,-1 0 0,1-1 0,-1 1 0,1 0 0,-1 0 0,1 0 1,-1 0-1,1 1 0,-1-1 0,1 0 0,-1 0 0,1 1 0,-1-1 0,1 1 0,-1 0 1,0-1-1,1 1 0,-1 0 0,0 0 0,0 0 0,0-1 0,1 2 0,-1-1 0,0 0 0,0 0 1,0 0-1,-1 0 0,1 0 0,0 1 0,0-1 0,0 2 4,3 6-17,0 1-1,0 0 0,-1 0 1,0 0-1,0 4 18,3 11-4,-1-10 2,1 0-1,0 0 0,0 0 1,2-1-1,7 12 3,-12-21 0,0-1 0,1 1 0,0-1 0,-1 0 0,1 0-1,1-1 1,-1 1 0,0-1 0,1 0 0,0 0 0,0 0 0,-1-1 0,2 0 0,-1 0 0,0 0 0,0 0 0,1-1 0,4 1 0,6-1 0,-1-1 1,0 0-1,0-1 1,0-1-1,0 0 0,0-1 1,8-3-1,1-1 4,-1-2 0,-1 0 0,1-1 1,5-4-5,-16 6 1,0 0 0,0 0 1,-1-1-1,0 0 0,-1-1 1,0 0-1,0-1 0,0-2-1,-4 6 3,-1 0-1,0-1 0,0 0 1,-1 0-1,0 0 0,0 0 1,-1-1-1,0 1 0,-1-1 1,1 0-1,-2 0 1,1 0-1,-1-2-2,-1 10 0,0-1 0,0 1 0,0-1 0,1 1 0,-1-1 0,-1 0 1,1 1-1,0-1 0,0 1 0,-1-1 0,1 1 0,-1-1 0,1 1 0,-1-1 0,0 1 0,1-1 0,-1 1 0,0 0 0,0-1 1,0 1-1,0 0 0,0 0 0,0 0 0,0-1 0,-1 1 0,1 1 0,0-1 0,-1 0 0,1 0 0,-1 0 0,1 1 0,0-1 1,-1 1-1,0-1 0,1 1 0,-1-1 0,1 1 0,-1 0 0,1 0 0,-2 0 0,-1 0-1,1 0 0,-1 1-1,0 0 1,0-1 0,0 2-1,1-1 1,-1 0 0,0 1 0,1-1-1,-1 1 1,1 0 0,0 0 0,-1 0-1,1 1 1,-1 1 1,-6 7 0,0 0-1,1 0 1,1 1 0,0 0 0,1 1 0,0 0-1,1 0 1,0 1 0,1-1 0,1 1-1,0 0 1,1 0 0,0 1 0,1-1-1,1 1 1,0-1 0,1 12 0,1-20-1,0 0 0,-1 0-1,2-1 1,-1 1 0,1 0 0,0 0 0,0-1 0,0 1-1,1-1 1,0 0 0,0 0 0,0 0 0,1 0 0,-1 0 0,1-1-1,0 0 1,1 1 0,-1-1 0,1-1 0,0 1 0,0-1-1,0 0 1,0 0 0,0 0 0,1-1 0,0 0 1,3 1-1,0 0 0,0-1 1,0 0-1,0-1 0,1 0 1,-1-1-1,0 0 0,1 0 0,-1-1 1,0 0-1,0 0 0,1-1 1,-1 0-1,0-1 0,-1 0 1,4-2 0,-3 1 2,0 0 0,-1-1 0,1-1 1,-1 1-1,0-1 0,0-1 1,-1 1-1,1-1 0,-1 0 0,-1-1 1,0 0-1,5-8-2,-1 0 9,-2-1 0,0 0-1,-1-1 1,0 0 0,-2 0 0,2-8-9,-5 15-3,1 1 0,1-1 0,-1 1 1,2 0-1,-1 0 0,6-7 3,-10 16-1,1-1 0,0 1 0,0 0 0,0 0 0,0-1 0,1 1 0,-1 0 0,0 0 0,0 0 0,1 0 0,-1 1 0,0-1 0,1 0 0,-1 0 0,1 1 0,-1-1 0,1 1 0,-1 0 0,1-1 0,0 1 1,0 0-1,1 1 1,-1-1-1,0 1 1,0-1-1,0 1 1,0 0-1,0 0 1,0 0-1,0 0 1,0 0-1,0 1 1,-1-1-1,1 1 1,0-1-1,-1 1 1,1-1-1,-1 1 0,1 0 1,-1 0 0,22 30 7,-1 1 0,-2 0 1,-1 1-1,-2 1 0,-1 1 0,-2 1 1,1 7-8,-15-49 110,1 0 0,-1 0 0,2 0-1,-1 0 1,0 1 0,1-1 0,0 0 0,0 1 0,0 0 0,1-1 0,1-1-110,7-14 5,2 0 0,0 0 0,1 2 0,12-13-5,-19 23-19,0 1 0,1 0 0,-1 0 0,1 1 0,1 0 0,-1 0 0,1 1 0,0 0 0,0 0 0,1 1 0,-1 1 0,1-1 0,2 1 19,-10 2-14,1 1 0,-1-1-1,0 1 1,1-1-1,-1 1 1,0 0-1,1 0 1,-1 0 0,1 0-1,-1 1 1,0-1-1,1 1 1,-1-1-1,0 1 1,0 0 0,1 0-1,-1 0 1,0 0-1,0 0 1,0 0-1,0 1 1,0-1 0,0 1-1,-1-1 1,1 1-1,0 0 1,-1 0-1,1-1 1,-1 1-1,0 0 1,1 1 0,-1-1-1,0 0 1,0 0 14,21 43-90,-14-28 75,0-1 0,1 0 0,1 0 0,0-1 0,8 8 15,-14-18 2,1-1 0,0 1 0,0-1 0,0 0 0,0-1 1,1 1-1,-1-1 0,1 0 0,0-1 0,0 1 0,0-1 0,0 0 0,0-1 1,0 1-1,1-1 0,-1-1 0,1 1 0,2-1-2,5-1 5,0-1 0,0 0 0,0-1 0,0 0-1,-1-1 1,0-1 0,1 0 0,-2-1 0,1 0 0,-1-1 0,0-1-1,0 0 1,-1 0 0,0-1 0,0-1 0,-1 1 0,0-2 0,-1 1 0,0-1-1,1-4-4,-5 4 6,0 0 0,-1 0 0,0-1 0,-1 0 0,0 0-1,-1 0 1,0 0 0,-1 0 0,0 0 0,-1 0 0,0 0-1,-1 0 1,-1-5-6,-5-27 36,-2 1 0,-14-41-36,22 81 0,-9-37-7,6 22-2,-1-1 0,-1 1 0,0 0 0,-1 0 0,-1 1 0,-1 0 0,-3-4 9,12 20-1,0 1 1,-1-1-1,1 1 1,0-1-1,-1 0 1,1 1-1,-1-1 1,1 1-1,-1-1 0,1 1 1,-1-1-1,1 1 1,-1-1-1,1 1 1,-1 0-1,0-1 1,1 1-1,-1 0 1,1 0-1,-1-1 1,0 1-1,1 0 1,-1 0-1,0 0 1,1 0-1,-1 0 1,0 0-1,0 0 0,1 0 1,-2 0 0,2 1-2,-1-1 0,0 1 0,0 0 0,0 0 1,1 0-1,-1 0 0,0 0 0,1 0 0,-1 0 0,1 0 0,-1 0 0,1 0 1,0 0-1,-1 0 0,1 1 0,0-1 2,-5 48-20,5-48 22,0 27 3,2 1 0,0-1 0,7 25-5,24 85 19,-8-38 20,20 144-16,-28-156-806,-17-88 734,0 0 1,0 0-1,0 0 1,0 0-1,0 0 1,0 0 0,0 0-1,0 0 1,-1 0-1,1 0 1,0 0-1,0 0 1,0 0-1,0 0 1,0 0-1,0 0 1,0 0-1,0 0 1,0 0-1,0 0 1,0 0-1,-1 0 1,1 0-1,0 0 1,0 0-1,0 0 1,0 0-1,0 0 1,0 0-1,0 0 1,0 0-1,0 0 1,0 0-1,0 0 1,0 0-1,0 0 1,-1 0-1,1 0 1,0 0-1,0 0 1,0 0-1,0 1 1,0-1-1,0 0 1,0 0 0,0 0-1,0 0 1,0 0-1,0 0 1,0 0-1,0 0 1,0 0-1,0 0 1,0 0-1,0 0 1,0 1 48,-2-3-496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10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1 197 9090,'35'-30'3265,"26"-3"-2873,19 1 0,27 0-200,6 0-120,6 8 896,-9 11-728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11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185 333 2649,'36'-50'1433,"-34"47"-1183,-1 0 0,1 0 0,-1-1 0,0 1 0,0 0-1,0 0 1,0-1 0,0 1 0,-1 0 0,0-1 0,1 1 0,-1-1-1,-1 1 1,1 0 0,0-1 0,-1 1 0,0 0 0,1-1 0,-1 1-1,-1-2-249,1 3 79,1 0 0,-1 0 0,0 0 0,0 0 1,0 0-1,-1 1 0,1-1 0,0 0 0,-1 0 0,1 1 0,-1-1 0,1 1 0,-1-1 0,0 1 0,0 0 0,1 0 0,-1 0 0,0 0 0,0 0 0,0 0 0,0 0 0,0 1 0,-1-1 0,1 1 0,0-1 0,0 1 0,-2 0-79,-3 1 10,0 0 0,0 0 0,0 1 0,0 0 1,0 1-1,0-1 0,0 1 0,1 1 0,0-1 0,-1 1 0,1 0 0,1 1 0,-1-1 0,1 1 0,-1 0 0,1 1 1,1-1-1,-1 1 0,-2 4-10,0 1 8,0 0 0,0 0-1,1 1 1,1 0 0,0 0 0,1 1 0,0 0 0,1-1 0,0 1 0,0 6-8,2-16-1,1-1 0,0 1 0,0-1 0,0 1 0,0 0 0,0-1 0,0 1 0,1-1 0,-1 1 0,1-1 0,-1 1 0,1-1 0,0 0 0,0 1 0,0-1 0,1 0 0,-1 1 0,0-1 0,1 0 0,0 0 0,-1 0 0,1-1 0,0 1 0,0 0 1,1 0 1,0-1 1,0 0-1,-1 1 0,1-1 1,0-1-1,0 1 0,0 0 1,0-1-1,0 1 0,0-1 1,0 0-1,0 0 0,0 0 1,0-1-1,0 1 0,0-1 0,0 1 1,0-1-1,3-1-1,5-2 8,-1-1-1,1 1 1,-1-1-1,0-1 0,0 0 1,0-1-1,-1 0 1,0 0-1,-1-1 1,1 0-1,-1 0 1,-1-1-1,5-6-7,-7 6 2,1 1 1,-1-1-1,-1 0 0,0 0 0,0 0 0,-1-1 1,0 1-1,0-1 0,-1 0 0,0 0 0,-1 0 0,0 0 1,-1 0-1,0 0 0,-1 0 0,0-1-2,-3-16 95,-2-1 0,-1 1-1,-1 0 1,-1 1 0,-2 0-1,-2-4-94,12 29 72,6 8 4,5 13 10,-5-6-89,0-1 0,1 1 1,1-1-1,1 0 1,1 2 2,-2-5-3,-1 0 1,0 0-1,-1 1 1,0 0-1,-1 1 0,0-1 1,-1 0-1,1 8 3,5 37 21,-2 0 0,-3 0 0,-3 12-21,-9 167 236,5-168-157,3-59-67,-1 4 3,0 0-1,1 0 1,1 0-1,0 0 1,2 6-15,-3-17 3,0 1 0,1 0 1,-1 0-1,1-1 0,-1 1 1,1 0-1,0-1 0,0 1 1,-1 0-1,1-1 0,0 1 1,1-1-1,-1 1 0,0-1 1,0 0-1,1 0 0,-1 1 0,0-1 1,1 0-1,-1 0 0,1 0 1,0 0-1,-1-1 0,1 1 1,0 0-1,-1-1 0,1 1 1,0-1-1,0 1 0,-1-1 1,1 0-1,0 0 0,0 0 1,0 0-1,-1 0 0,1 0 1,0-1-4,7 0 17,0-2 1,-1 1 0,1-1-1,-1 0 1,0-1 0,0 0-1,0 0 1,0-1-1,-1 0 1,0 0 0,0-1-1,0 1 1,-1-2 0,5-4-18,-7 6 3,0 1 0,0-1 0,-1 0 0,0 0 0,1 0 0,-2 0 0,1 0 0,-1-1 0,1 1 0,-2-1 1,1 0-1,0 0 0,-1 1 0,0-1 0,-1 0 0,1 0 0,-1 0 0,-1 0 0,1 0 0,-1 0 0,0 0 1,0-1-4,-2-2 1,-1 0 1,0 1-1,-1 0 1,1 0-1,-1 0 1,-1 0 0,0 1-1,0 0 1,0 0-1,-7-5-1,-7-5 12,-1 0-1,-1 1 0,-3 0-11,12 8 18,0 1 0,0 1 1,-1 0-1,0 0 0,0 2 0,-1-1-18,15 5 1,0 0 1,1 0-1,-1 0 0,0 0 0,0-1 0,0 1 0,0 0 1,1 0-1,-1 0 0,0 0 0,0-1 0,0 1 0,0 0 1,1 0-1,-1 0 0,0-1 0,0 1 0,0 0 0,0 0 0,0 0 1,0-1-1,0 1 0,0 0 0,0 0 0,0-1 0,0 1 1,0 0-1,0 0 0,0-1 0,0 1 0,0 0 0,0 0 1,0 0-1,0-1 0,0 1 0,0 0 0,0 0 0,0-1 1,0 1-1,-1 0 0,1 0 0,0 0 0,0-1 0,0 1 1,0 0-1,0 0 0,-1 0 0,1 0 0,0-1 0,0 1 1,0 0-1,-1 0 0,1 0 0,0 0 0,0 0 0,0 0 1,-1 0-1,1 0 0,0 0 0,0 0 0,-1 0 0,1 0 1,0 0-1,0 0 0,-1 0-1,28-12 11,99-26-1284,0 5 0,50-3 1273,-162 33-216,85-17-575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13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44 502 6169,'-10'-132'4660,"-11"-62"-3052,18 186-1490,-1 12-4,-2 19-68,8 77-11,5 0 1,4 5-36,1 9 135,-4 48-135,-9-141 18,1-7 102,2-24 864,6-26-876,1 1 0,12-26-108,-15 45 17,-2 3-15,4-12 1,2 0 0,6-11-3,-13 30 1,0 1 1,0-1-1,1 1 0,0 0 0,0 0 0,0 0 0,1 0 0,-1 1 0,1 0 0,0 0 1,0 0-1,1 1-1,-4 1 0,0 1-1,1 0 1,-1 0 0,1 0 0,0 0-1,-1 0 1,1 0 0,0 1 0,-1 0 0,1-1-1,0 1 1,0 0 0,0 0 0,-1 0-1,1 1 1,0-1 0,0 1 0,-1 0 0,1-1-1,-1 1 1,1 0 0,0 0 0,-1 1-1,0-1 1,1 1 0,-1-1 0,0 1 0,0 0-1,1 0 1,7 7-6,-1 1-1,0 0 0,-1 0 0,0 1 0,4 7 7,-2-3-3,-6-9 3,16 23-4,0-1 1,2-1 0,21 19 3,-35-39 1,0 0 1,0 0 0,1-1-1,0 0 1,0 0 0,0-1-1,1 0 1,0-1 0,0 0-1,0-1 1,0 0 0,0 0-1,1-1 1,6 0-2,-4-1 0,0-1 1,0-1-1,0 0 0,0-1 1,0-1-1,0 1 0,-1-2 1,0 0-1,1 0 0,-1-2 1,3-1-1,11-7 1,-2 0 1,0-2-1,0-1 0,12-11-1,-26 18 6,1 0 0,-1 0 0,-1 0 0,0-2 0,0 1 0,-1-1 0,-1 0 0,5-11-6,-9 18 2,-1 0 1,0-1-1,-1 1 1,1 0-1,-1-1 1,0 1 0,-1-1-1,1 0 1,-1 1-1,0-6-2,-1 7 3,0 0 0,1 0 0,-1 0 0,-1 1 0,1-1 0,-1 0 0,1 1 0,-1-1 0,0 1 0,0 0 0,-1-1 0,1 1 0,-1 0 0,1 0-1,-1 1 1,-2-2-3,0 0 12,0 0 0,-1 1 0,0-1 0,1 1-1,-1 1 1,-1-1 0,1 1 0,0 0 0,0 1-1,-1-1 1,1 1 0,-1 1 0,1-1 0,-1 1-1,0 0 1,1 1 0,-1-1 0,1 1 0,-1 0-1,1 1 1,-6 2-12,3-2 10,1 1 0,0 0 0,-1 1 0,1 0 0,1 0-1,-1 1 1,0-1 0,1 2 0,0-1 0,1 1 0,-1 0 0,1 1 0,0-1 0,0 1 0,-4 8-11,6-8 3,1 0 0,0 0-1,0 1 1,0 0-1,1-1 1,0 1-1,1 0 1,0 0-1,0 0 1,0 0-1,1 0 1,1 0 0,-1 0-1,1 0 1,0 0-1,1 0 1,0 0-1,0-1 1,1 1-1,0-1 1,0 1-1,1-1 1,0 0-1,0 0 1,0-1 0,1 1-1,0-1 1,1 0-1,-1 0 1,1-1-1,0 1 1,0-1-1,1-1 1,0 1-1,-1-1 1,2 0-1,-1-1 1,0 0 0,2 0-2,1 1 1,1-1 0,0-1 0,0 0 0,1-1 0,-1 0 0,0-1 0,0 0 0,0-1 0,0 0 1,1 0-1,-1-1 0,5-2-1,-9 2-6,-1 0 1,1 0 0,-1-1-1,1 0 1,-1 0-1,0 0 1,0-1 0,-1 0-1,1 0 1,-1 0-1,0-1 1,0 0 0,0 0-1,-1 0 1,1 0-1,-1-1 1,-1 0 0,1 0-1,-1 0 1,3-6 5,-5 6-3,1-1 1,-1 1-1,-1-1 1,1 1-1,-1-1 0,0 1 1,0-1-1,-1 1 1,0 0-1,0-1 1,-1 1-1,0 0 0,0-1 1,0 1-1,-1 0 1,1 0-1,-1 1 1,-1-1-1,1 1 1,-1-1-1,0 1 0,0 0 1,-1 1-1,0-1 1,1 1-1,-4-2 3,6 5 0,1 0 0,0 0 0,0 0 0,-1 0-1,1 1 1,0-1 0,-1 0 0,1 1 0,-1-1 0,1 1-1,-1 0 1,1-1 0,-1 1 0,1 0 0,-1 0 0,1 0 0,-1 0-1,1 0 1,-1 0 0,1 1 0,-1-1 0,1 0 0,-1 1 0,1-1-1,-1 1 1,1 0 0,0-1 0,-1 1 0,1 0 0,0 0-1,0 0 1,-1 0 0,1 0 0,-2 2-1,0 0 1,0 0-1,1 1 0,-1-1 1,1 1-1,0-1 0,0 1 1,0 0-1,1 0 0,-2 3 1,1 1-1,1-1-1,0 1 1,0-1-1,1 1 1,0 0 0,0-1-1,1 1 1,0 0-1,0-1 1,1 1-1,0-1 1,0 1-1,1-1 1,-1 0 0,2 0-1,0 1 2,2 3-2,0 0-1,0-1 1,1 0 0,1 0-1,0-1 1,0 1 0,1-2-1,0 1 1,7 4 2,-3-5-1,1 0 0,0 0-1,0-1 1,0-1 0,1-1 0,-1 0-1,1-1 1,1 0 0,-1-1 0,0-1-1,1-1 1,-1 0 0,1-1 0,0 0-1,-1-1 1,13-3 1,12-4-4,1-1 0,-2-2 0,1-2 0,-1-1 0,27-15 4,-37 15 9,0-1-1,-1-1 1,24-19-9,-42 28 6,0-1-1,-1 0 1,0-1 0,-1 0 0,1 0 0,-2-1-1,1 0 1,-2 0 0,1-1 0,-1 0-1,3-8-5,-8 16 17,1 0-1,-1-1 0,0 1 0,0-1 0,0 1 0,-1-1 0,1 0 0,-1 1 0,0-1 0,0 0 0,0 1 0,0-1 0,-1 1 1,1-1-1,-1 0 0,0 1 0,0-1 0,0 1 0,-1 0 0,1-1 0,-1 1 0,0 0 0,0 0 0,0 0 0,0 0 0,0 0 1,-1 1-1,0-1 0,1 1 0,-1-1 0,0 1 0,0 0 0,0 0 0,-1 0-16,-4-2 27,0 0-1,0 0 1,-1 1-1,1 0 1,-1 1 0,0 0-1,0 0 1,0 1-1,0 0 1,0 1-1,0 0 1,-1 0 0,-2 1-27,3 1 2,1-1 1,-1 1 0,1 1-1,-1 0 1,1 0 0,0 0-1,0 1 1,0 0 0,1 1-1,-1 0 1,1 0 0,1 1-1,-1-1 1,1 1-1,-1 1 1,2-1 0,-2 3-3,2-3 0,1 0 0,1 0-1,-1 0 1,1 0 0,0 1 0,0-1 0,1 1 0,0 0 0,0 0 0,0 0 0,1 0-1,0 0 1,1 0 0,-1 0 0,1 0 0,1 0 0,-1 1 0,1-1 0,1 0-1,-1 0 1,2 3 0,-1-4 1,0-1-1,1 1 1,0-1-1,0 0 1,0 0-1,0 0 1,1 0-1,0-1 1,-1 1-1,2-1 1,-1 0-1,1 0 1,-1-1-1,1 1 1,0-1-1,0 0 1,0 0-1,1-1 1,-1 0-1,1 0 1,-1 0-1,1 0 1,0-1-1,0 0 1,0 0-1,-1-1 1,1 1-1,0-1 1,0-1-1,0 1 1,0-1-1,0 0 1,0 0-1,-1-1 1,1 1-1,-1-1 1,1-1-1,-1 1 1,1-1-1,-1 0 1,0 0 0,0 0-1,-1-1 1,1 0-1,2-3 0,5-6 7,0-1 1,-1 0-1,-1 0 1,0-1-1,-1-1 0,-1 0 1,0 0-1,4-16-7,-7 20 7,-2-1 0,1 0 0,-2 0 0,0-1 0,0 1 0,-1 0 0,-1-1 0,0 1 0,-1 0 0,0-1 0,-1 1 0,-2-4-7,-13-37-7,-2 0 1,-16-29 6,4 11 41,21 46-21,-24-50-10,34 75-11,0 0 0,-1 0-1,1 0 1,-1 0-1,1 0 1,-1 0 0,0 1-1,1-1 1,-1 0 0,0 0-1,0 1 1,1-1-1,-1 1 1,0-1 0,0 0-1,0 1 1,-1-1 1,2 1-1,0 0 0,-1 0 0,1 0 0,-1 0 0,1 0 0,-1 0 0,1 1 0,0-1 1,-1 0-1,1 0 0,-1 0 0,1 1 0,0-1 0,-1 0 0,1 0 0,0 1 0,-1-1 0,1 0 0,0 1 0,-1-1 0,1 0 0,0 1 0,0-1 1,-1 0-1,1 1 0,0-1 0,0 1 1,-2 3-5,0 1-1,0 0 1,1-1 0,0 1 0,0 0-1,-1 4 6,1 14-7,0-1 0,2 1 0,0-1 0,1 1 0,2-1 0,0 0 0,1 0 0,1 0-1,1-1 1,2 1 7,22 52 3,3-1 0,10 9-3,-12-23 2,12 14-2,-32-55-1,1-1 0,1 0 1,0 0-1,1-2 1,17 14 0,-27-25 0,1 0 1,-1 0 0,1 0 0,0-1 0,1 0-1,-1 0 1,0-1 0,1 1 0,0-2 0,-1 1-1,1-1 1,0 0 0,0 0 0,0 0 0,6-1-1,-4-1 4,-1 0 0,1-1 0,0 0 1,-1 0-1,0-1 0,1 0 0,-1 0 0,0-1 1,-1 0-1,1-1 0,5-3-4,-3 0 5,0 0-1,0 0 1,-1-1-1,0 0 1,-1-1-1,0 0 1,0 0 0,-1 0-1,-1-1 1,0 0-1,0-1 1,-1 0-1,0 1 1,-1-1 0,0-1-1,-1 1 1,0-4-5,-2 7 2,-1 0 1,1 0 0,-2 0-1,1 0 1,-1 0-1,-1 0 1,1 0 0,-2 0-1,1 0 1,-1 1 0,0-1-1,-1 1 1,-2-4-3,4 8 6,-1 0 0,0-1 0,0 1 0,0 0 0,0 1 0,-1-1 0,0 0 0,0 1 1,0 0-1,0 0 0,0 0 0,0 0 0,-1 1 0,1 0 0,-1 0 0,0 0 0,0 0 0,0 1 0,0 0 0,0 0 1,0 0-1,0 1 0,0-1 0,0 1-6,2 2 6,8 2-4,8 3-4,7-3 7,-1-1-1,1 0 0,0-2 0,-1 0 0,1-1 0,14-2-4,-1 1-5,37-2-25,103 1 94,-169 2-65,-1 0 0,0 0 0,1 1-1,-1-1 1,0 1 0,0-1 0,0 1 0,1 0 0,-1 1 0,0-1 0,1 1 1,-3-1-3,0 0 1,-1 0-1,1 0 1,0 0-1,0 0 1,-1 0-1,1 0 1,0 0-1,-1 1 1,1-1 0,-1 0-1,0 0 1,1 1-1,-1-1 1,0 0-1,0 0 1,0 1-1,0-1 1,0 0-1,0 1 1,0-1-1,0 0 1,-1 1-1,1-1 1,0 0-1,-1 0 1,1 1-1,-1-1 1,1 0 2,-14 41-1,5-18 2,1 1 0,2-1-1,-4 23 0,10-41 1,-1 0-1,0-1 0,1 1 0,0 0 0,0-1 0,1 1 0,0 0 0,0-1 1,0 1-1,1-1 0,-1 1 0,1-1 0,0 0 0,1 0 0,0 0 0,-1 0 1,2 0-1,-1-1 0,2 3 0,1-2 3,0 0-1,0 0 1,1-1 0,-1 0 0,1 0-1,0-1 1,0 1 0,0-2 0,0 1 0,1-1-1,-1 0 1,1 0 0,0-1 0,-1 0 0,1-1-1,0 0 1,2 0-3,9 0 7,-1-1 1,0-1-1,0-1 0,0-1 0,0 0 0,12-6-7,-10 3-7,0-1-1,-1-2 1,0 0 0,0-1-1,4-4 8,-13 8 0,-1 0 0,0-1 0,0 0 0,0 0 0,-1-1 0,-1 0 0,0-1 0,0 1 0,0-1 0,-1-1 0,-4 7 4,0-1 0,0 1 0,-1-1 1,1 0-1,-1 0 0,0 1 0,0-2-4,-1 5-1,0-1 1,0 0-1,0 0 1,0 0 0,0 1-1,0-1 1,0 0-1,-1 0 1,1 0-1,-1 1 1,1-1-1,-1 0 1,0 1-1,0-1 1,0 0-1,0 1 1,0-1-1,0 0 1,0 1-2,0 1-1,0-1 1,0 1-1,1-1 1,-1 1-1,0-1 1,0 1-1,0-1 1,0 1-1,0 0 1,0-1-1,0 1 1,0 0-1,0 0 1,0 0-1,0 0 1,0 0-1,0 0 1,0 0-1,0 0 1,0 0-1,0 1 1,0-1-1,0 0 1,0 1-1,1-1 1,-1 0-1,0 1 1,0-1-1,0 1 1,0 0-1,1-1 1,-1 1-1,0 0 1,0-1-1,1 1 1,-1 0-1,0 0 3,-27 34-34,27-34 35,-3 6-1,0 0 0,1 1-1,0-1 1,0 1 0,0-1 0,1 1-1,0 0 1,1 0 0,-1 0 0,2 0 0,-1 0-1,1 0 1,0 0 0,1 0 0,0 0-1,0 0 1,1 0 0,1 4 0,-2-6-1,1 0 0,0 0 1,1 0-1,-1 0 0,1 0 0,1-1 0,-1 1 1,1-1-1,0 0 0,0 0 0,0 0 0,0 0 0,1-1 1,0 0-1,0 0 0,0 0 0,1-1 0,-1 1 1,1-1-1,0-1 0,0 1 0,0-1 0,2 1 1,2-1 3,1-1 1,-1 0-1,1 0 0,0-1 0,0-1 0,-1 0 0,1 0 0,-1-1 0,1 0 0,-1-1 0,0 0 0,0-1 1,0 0-1,0 0 0,-1-1 0,1 0 0,-1-1 0,-1 0 0,4-3-3,-5 4 2,-1 0 0,0 0-1,0-1 1,-1 0 0,1 0 0,-1 0-1,-1-1 1,1 1 0,-1-1 0,0 0-1,-1 0 1,1-1 0,-1 1-1,-1-1 1,0 1 0,0-1 0,0 0-1,-1 0 1,0 0 0,-1 0 0,1 0-1,-2 0 1,1 0 0,-1 0 0,0 0-1,-1 0-1,-1-1 11,-1-1 0,0 1-1,0 0 1,-1 0 0,0 0-1,0 0 1,-1 1 0,0 0-1,-1 1 1,0-1 0,0 1-1,0 0 1,-1 1 0,0 0-1,-4-2-10,8 5-37,0 0 0,-1 1-1,1-1 1,-1 1-1,0 0 1,1 0 0,-1 1-1,0-1 1,0 1 0,0 0-1,0 1 1,0-1-1,0 1 1,-1 0 0,1 0-1,0 1 1,0-1 0,0 1-1,0 0 1,0 0-1,0 1 1,1 0 0,-1 0-1,0 0 1,1 0-1,-1 1 1,1-1 0,0 1-1,0 0 1,0 1 0,0-1 37,-3 4-284,1 0 1,0 0-1,0 0 1,1 1-1,0 0 1,1 0-1,-2 3 284,-7 26-537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14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0 126 6161,'3'-4'675,"-1"-1"1,1 1-1,0 0 0,0-1 0,1 2 0,0-2-675,-3 4 66,0 0 0,0 0 0,0 1 0,0-1 0,0 0 0,0 0 0,0 1 0,0-1 0,0 1 0,0-1-1,1 1 1,-1 0 0,0-1 0,0 1 0,0 0 0,1 0 0,-1 0 0,0 0 0,0 0 0,1 0 0,-1 0 0,0 0 0,0 1 0,0-1 0,1 0 0,-1 1 0,0-1 0,0 1 0,0-1 0,1 1-66,2 2 49,0 0 0,0 1 1,-1-1-1,1 1 1,-1-1-1,1 1 1,-1 0-1,-1 0 0,1 1 1,-1-1-1,2 4-49,21 55 227,-15-28-193,-2 1-1,-2-1 0,-1 1 1,-2 0-1,-1 1 0,-3 28-33,-2-51 64,-4-12 163,6-3-189,0 1 0,-1-1 0,1 0 0,0 0 0,0 0 0,0 0-1,1 0 1,-1 0 0,0 0 0,0 0 0,0 0 0,1-1 0,-1 1 0,1 0 0,-1 0-1,1-1 1,-1 0-38,-1-6 82,0 0-1,1 0 1,0-1-1,1 1 1,-1-1-1,1 1 1,1-1-1,0 1 1,0 0-1,1-1 0,0 1 1,1-2-82,5-15 75,1 0-1,1 0 1,4-5-75,-1 3 42,1 2 0,11-14-42,-19 30 4,0 0-1,1 1 1,1 0-1,-1 0 1,1 1-1,0-1 1,1 2-1,5-4-3,-13 9 0,1 0-1,-1 0 1,1 0-1,0 1 1,0-1-1,-1 0 1,1 1 0,0-1-1,0 1 1,0-1-1,0 1 1,0 0 0,-1 0-1,1 0 1,0 0-1,0 0 1,0 0 0,0 1-1,0-1 1,0 1-1,-1-1 1,2 1 0,-1 0-2,0 1-1,0-1 1,0 1 0,0-1 0,0 1-1,0 0 1,0 0 0,-1 0-1,1 0 1,-1 0 0,1 0 0,-1 1-1,0-1 1,0 0 0,0 1 0,0 0 2,7 17-11,-1-2 8,0-1 1,1 0 0,1 0-1,2 1 3,-8-12 1,1-1 0,1 0 0,-1 0-1,1 0 1,0-1 0,0 1-1,0-1 1,0 0 0,1-1 0,0 1-1,0-1 1,0 0 0,5 1-1,0-1 4,0 0 1,1-1 0,-1 0-1,1-1 1,-1 0-1,1-1 1,0 0-1,-1-1 1,1 0-1,-1-1 1,1-1 0,-1 1-1,0-2 1,3-1-5,1 0 11,0-1 1,-1 0-1,0-1 1,0-1-1,-1-1 1,0 1-1,0-2 1,-1 0-1,-1 0 1,4-5-12,-11 11 6,0-1 0,0 0 1,-1 0-1,0-1 1,1 1-1,-2-1 0,1 1 1,-1-1-1,0 0 0,0 0 1,0 0-1,-1 0 1,0-1-1,0 1 0,-1 0 1,0 0-1,0-1 0,0 1 1,-1 0-1,0 0 1,0-1-1,0 1 0,-1 0 1,0 0-1,0 1 0,-1-1 1,1 0-1,-1 1 1,0-1-1,-1 1 0,0 0 1,0-1-7,-3 1-45,8 15 28,12 21 37,13 11-25,1-2-14,-3 2-1,18 41 20,-32-60 1,-1 1 0,-1 0 0,-2 0 0,2 10-1,-6-27 4,-1 0 0,-1 0 0,1 0 0,-1 0 0,0-1 1,-1 1-1,1 0 0,-1 0 0,-1 0 0,1 0 0,-1-1 0,0 1 0,-1-1 0,0 0 0,0 1 1,0-1-1,-1 0 0,0 0-4,3-4-1,0 0 0,-1 0 0,1-1 0,-1 1 0,1 0 0,-1-1 1,1 1-1,-1-1 0,0 0 0,0 0 0,0 1 0,0-1 0,0 0 0,0-1 0,0 1 1,0 0-1,0-1 0,0 1 0,0-1 0,-1 1 0,1-1 0,0 0 0,0 0 1,0 0-1,-1 0 0,1-1 0,0 1 0,0 0 0,0-1 0,0 0 0,0 1 0,0-1 1,0 0-1,-1 0 1,1-1-56,-1 0 0,0 0 0,1 0 0,0 0 0,-1-1 0,1 1 1,0 0-1,0-1 0,1 0 0,-1 1 0,0-1 0,1 0 0,0 0 1,-1 0-1,1 0 0,0 0 0,1 0 0,-1 0 0,0 0 0,1-1 0,0 1 1,0 0-1,0-1 56,7-33-451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8:14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 11546,'11'-20'4153,"-6"3"-3857,-5-1-320,0-5 1057,5 0-937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19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12 2024,'0'-12'7574,"0"20"-5590,-2 43-2436,-29 169 1114,25-163-542,2 0 0,2 14-120,4-56 177,-1-12-3697,-3-5 2769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19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0 320 4889,'1'-3'177,"0"0"-1,0 1 1,1-1 0,-1 0 0,1 1-1,-1-1 1,1 1 0,0-1 0,0 1-1,0 0 1,0 0 0,0 0-1,0 0 1,1 0 0,1-1-177,42-23 588,-35 20-272,25-9 82,1 1-1,-1 2 1,2 2-1,28-5-397,-4 1 254,7-5-254,-1-1 51,-23 7 91,23-10-142,-64 21 18,-1 1 0,0-1 0,0 0 0,1 0 0,-1 0 1,-1 0-1,1-1 0,0 1 0,-1-1 0,1 1 0,-1-1 0,0 0 0,0 0 0,1-2-18,-2 3 26,0 1-1,0-1 1,0 0-1,-1 0 1,1 1-1,-1-1 1,1 0-1,-1 0 1,0 0-1,0 0 1,0 0-1,0 0 1,0 0-1,0 0 1,0 0-1,-1 1 1,1-1-1,-1 0 1,1 0-1,-1 0 1,0 0-1,0 1 1,1-1-1,-1 0 0,0 1 1,-1-1-1,1 0-25,1 2 8,0 0-1,-1-1 1,1 1-1,0 0 0,0-1 1,0 1-1,0 0 0,-1-1 1,1 1-1,0 0 0,0 0 1,0-1-1,-1 1 1,1 0-1,0 0 0,-1-1 1,1 1-1,0 0 0,0 0 1,-1 0-1,1 0 1,0 0-1,-1-1 0,1 1 1,0 0-1,-1 0 0,1 0 1,0 0-1,-1 0 1,1 0-1,0 0 0,-1 0 1,1 0-1,0 0 0,-1 0 1,1 0-1,-1 1 0,1-1 1,0 0-1,0 0 1,-1 0-1,1 0 0,0 0 1,-1 1-1,1-1 0,0 0 1,0 0-1,-1 1 1,1-1-1,0 0 0,0 0 1,-1 1-1,1-1-7,-6 20 91,5-16-70,-2 10-1,1 0 0,0 0 0,2 0-1,-1 0 1,2 0 0,0 3-20,14 87 13,-4-30-31,-7-40 24,-1 0 1,-2 0 0,-2 0 0,-1 0 0,-2-1 0,-1 1-1,-1-1 1,-8 22-7,12-48 1,-14 34 14,14-38-12,1 0 1,-1-1 0,1 1-1,-1 0 1,0-1-1,0 0 1,0 1 0,0-1-1,-1 0 1,1 0-1,-1 0 1,0 0-4,3-2 4,-1 1 1,1-1-1,-1 0 0,1 0 1,-1 0-1,1 0 0,-1 0 1,1 1-1,-1-1 0,1 0 1,-1 0-1,1 0 0,-1 0 1,1 0-1,-1-1 0,1 1 1,-1 0-1,1 0 0,-1 0 1,1 0-1,-1-1 0,1 1 1,-1 0-1,1 0 0,-1-1 1,1 1-1,0 0 0,-1-1 1,1 1-1,-1 0 0,1-1 1,0 1-1,-1-1 0,1 1 1,0-1-1,0 1 0,-1-1 1,1 1-1,0-1 0,0 1 1,0-1-1,0 1 0,0-1 1,-1 1-1,1-1 0,0 0-4,-3-23 108,3 17-94,1 1 0,-1 0 0,1 0 0,1-1 0,0 1 0,-1 0 0,2 0 0,-1 0 0,1 1 0,0-1 0,0 0 0,0 1 0,1 0 0,0 0 0,0 0 0,5-4-14,0 0-3,0 1 1,1 0-1,0 0 0,0 1 0,1 0 1,0 0-1,0 2 0,1-1 3,-9 5 0,1 0 0,-1 0 0,1 0 0,0 0 0,-1 0 0,1 1 0,0 0 0,0 0 0,-1 0 0,1 0 0,0 0 0,0 1 0,-1 0 0,1 0 0,-1 0 0,2 0 0,8 5 5,0-1 0,-1 2-1,11 6-4,19 10 5,-34-20-3,1 0 0,-1-1-1,1 0 1,-1 0 0,1-1 0,0 0-1,-1 0 1,1-1 0,0 0 0,0-1-1,-1 0 1,1 0 0,0-1 0,-1 0-1,1-1 1,-1 0 0,0 0 0,7-4-2,2-2 35,0-1 1,0-1 0,-1 0-1,0-1 1,-1-1 0,-1-1-1,13-13-35,-24 22 12,0 1 0,0-1 1,0 0-1,0 0 0,-1 0 0,1 0 0,-1 0 0,0-4-12,-1 8 5,-1 0 0,1 0 0,-1 0 1,0 1-1,0-1 0,1 0 0,-1 0 1,0 0-1,0 0 0,0 0 0,0 0 1,0 0-1,0 0 0,0 0 0,0 1 1,-1-1-1,1 0 0,0 0 1,-1 0-1,1 0 0,0 0 0,-1 1 1,1-1-1,-1 0 0,1 0 0,-1 1 1,1-1-1,-1 0 0,0 1 0,1-1 1,-1 0-1,0 1 0,0-1 0,1 1 1,-1-1-1,0 1 0,0-1 0,0 1 1,0 0-1,1 0 0,-1-1 1,0 1-1,0 0 0,0 0 0,0 0 1,0 0-1,0 0 0,0 0 0,0 0 1,1 0-1,-1 0 0,0 0 0,0 1 1,0-1-1,-1 1-5,-1-1 3,0 1 1,0 1-1,0-1 0,0 0 1,0 1-1,0 0 0,0-1 1,0 1-1,1 1 1,-1-1-1,1 0 0,-1 0 1,1 1-1,0-1 0,0 1 1,0 0-1,0 0 1,1 0-1,-2 2-3,-1 3 4,0 0 0,0 1 0,1-1 0,1 1 0,-1 0 0,0 8-4,1-9-2,2 0-1,-1 1 1,1-1 0,0 0-1,0 0 1,1 0 0,0 0 0,1 1-1,0-2 1,0 1 0,1 0-1,0 0 1,0-1 0,1 1 0,-1-1-1,2 0 1,-1 0 0,1-1-1,0 1 1,0-1 0,1 0 0,0 0-1,0-1 1,0 0 0,1 0-1,0 0 1,0-1 0,3 2 2,7 1-89,0-1 0,1 0 0,0-2 0,0 1 0,0-2 0,0-1 0,1 0 0,3-1 89,78-3-264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3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4 916 3473,'0'0'1419,"2"-7"1245,2-7-2396,2 1 1,-1 0-1,2 0 0,0 0-268,25-51 502,-20 34-410,-1 0-1,-1-1 1,-2 0-1,-1-1 1,-2 1-1,0-1 1,-3-1-1,0-13-91,-8-92 376,-6 1-1,-7-2-375,18 131 41,1 4 4,0-1 0,-1 1 0,0-1 0,0 1 0,0 0 0,0-1 0,-1 1 1,1 0-1,-1 0 0,0 0 0,-1 0 0,-1-2-45,4 5 3,0 1 0,0 0-1,-1 0 1,1 0 0,0 0 0,0-1 0,0 1 0,0 0 0,0 0 0,0 0 0,0 0 0,-1 0 0,1 0 0,0-1-1,0 1 1,0 0 0,0 0 0,0 0 0,-1 0 0,1 0 0,0 0 0,0 0 0,0 0 0,-1 0 0,1 0-1,0 0 1,0 0 0,0 0 0,0 0 0,-1 0 0,1 0 0,0 0 0,0 0 0,0 0 0,-1 0 0,1 0 0,0 0-1,0 0 1,0 0 0,0 0 0,-1 0 0,1 0 0,0 1 0,0-1 0,0 0 0,0 0 0,0 0 0,0 0 0,-1 0-1,1 0 1,0 1 0,0-1 0,0 0 0,0 0 0,0 0 0,0 0 0,0 1 0,0-1 0,0 0 0,0 0-1,0 0 1,0 1 0,0-1 0,0 0 0,0 0 0,0 0-3,-1 16 32,1-13-22,2 121 37,-2 91-26,-3-166 65,-2 0-1,-2-1 1,-7 22-86,2-18 226,3 0 0,-2 38-226,9-59 29,1 1-1,2 0 1,1 0 0,1-1 0,3 4-29,-5-28 5,0-1 1,1 0-1,0 0 1,0 0-1,0 0 1,1 0-1,0-1 1,1 2-6,-3-5 3,0 0 0,1-1 0,-1 1 0,1-1-1,-1 1 1,1-1 0,-1 0 0,1 1 0,0-1 0,-1 0 0,1 0 0,0 0 0,0 0 0,0-1 0,0 1 0,0 0-1,0-1 1,0 1 0,0-1 0,0 0 0,0 0 0,0 0 0,0 0 0,1 0 0,-1 0 0,1-1-3,5 0-98,-1-2-1,1 1 1,-1-1 0,1 0 0,-1-1 0,0 1 0,0-2 0,-1 1-1,1-1 1,-1 0 0,0 0 0,4-5 98,-9 9-163,0 0 1,0 0-1,0 0 1,-1 0-1,1 0 0,0 0 1,-1 0-1,1-1 1,-1 1-1,1 0 0,-1 0 1,0-1-1,1 1 0,-1 0 1,0 0-1,0-1 1,0 1-1,0 0 0,0-1 1,0 1 162,0 0-114,0-19-996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5:56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638 272 2713,'42'-121'1557,"-41"118"-1436,0 0 0,0 0-1,-1 0 1,1-1-1,-1 1 1,0 0 0,0 0-1,0-1 1,0-1-121,-1 4 77,1-1-1,-1 1 1,1 0-1,0 0 1,-1 0 0,0 0-1,1 0 1,-1 0 0,0 0-1,1 1 1,-1-1-1,0 0 1,-1-1-77,-3-4 480,-3-4 153,0-1 0,0 1 0,-1 0 0,0 1 0,-1 0 0,-5-4-633,10 10 59,0 0 0,0 0 0,0 1 0,-1-1 0,1 1 0,-1 1 0,1-1 0,-1 1 0,0 0 0,1 0 1,-1 0-1,0 1 0,0 0 0,0 0 0,-5 1-59,-6 2 28,0 0 0,0 1 0,0 1 0,0 0 0,1 2 0,0 0 0,0 0 0,1 2 0,0 0-28,-16 10 17,2 2 1,1 1 0,-23 23-18,18-14 8,1 2 0,-10 15-8,32-36 1,1 1 0,0 0-1,1 1 1,0 0 0,1 0-1,1 1 1,1-1 0,-4 14-1,0 12 11,2 0 0,2 0 0,-1 34-11,6-45 6,0 0-1,2 0 0,2 1 0,0-1 1,6 18-6,-7-38 3,-1-1 0,1 0 1,1 1-1,0-2 1,0 1-1,0 0 1,1-1-1,0 0 0,1 0 1,5 6-4,-6-8 3,0-1-1,0 0 1,0 0 0,0-1 0,0 0-1,1 1 1,0-2 0,0 1 0,0-1 0,0 0-1,0 0 1,0 0 0,0-1 0,1 0 0,2 0-3,5-1 0,0 0 0,0-1 1,0 0-1,0-2 0,0 1 1,-1-2-1,3 0 0,7-4-1,0-1-1,-1 0 1,16-11 1,6-6 7,-2-3-1,10-10-6,41-28-34,-90 64 32,45-28-83,30-27 85,-75 56 0,-2 1 3,1 0-1,-1 0 1,0 0-1,0 0 1,0 0 0,0 0-1,0 0 1,0 0-1,0 0 1,0 0-1,0 0 1,0-1-1,-1 1 1,1 0-1,0-1 1,-1 1-1,1-1 1,-1 1-1,1-2-2,-2 3 18,0 0 0,-1 0 0,1 0 0,0 1 0,0-1-1,0 0 1,0 0 0,0 1 0,0-1 0,0 0 0,0 1 0,1-1 0,-1 1-1,0-1 1,0 1 0,0 0 0,0-1 0,1 1 0,-1 0 0,-1 0-18,0 4 0,-1 0 1,1 0 0,0 0-1,0 0 1,0 0 0,1 1-1,-1 0 0,2-4 1,-1 0-1,1-1 1,0 1-1,-1 0 0,1-1 1,0 1-1,0 0 0,0 0 1,0-1-1,1 1 1,-1 0-1,0 0 0,1-1 1,-1 1-1,1 0 0,0-1 1,-1 1-1,1-1 1,0 1-1,0-1 0,0 1 1,0-1-1,0 0 1,0 1-1,0-1 0,1 1 0,13 5-4,1 0 1,-1 0-1,1-1 0,0-1 0,1-1 0,-1 0 0,1-2 0,-1 1 1,13-2 3,-12 0 4,1-2 0,0-1 1,0 0-1,-1-1 1,1-1-1,-1 0 1,10-5-5,-18 6 2,8-2 7,-1 0 0,0-1 0,-1-1 0,1 0 0,-1-1 0,-1-1 0,0 0-1,0-1 1,-1-1 0,2-1-9,-13 10 9,0 0-1,0 0 1,0 0-1,0 0 1,0 0-1,-1-1 0,1 1 1,-1-1-1,1 1 1,-1-1-1,0 1 1,0-1-1,0 0 0,0 0 1,0 1-1,-1-1 1,1 0-1,-1 0 1,0 0-1,0 0 1,0 0-1,0 0 0,-1 1 1,1-1-1,-1 0 1,1 0-1,-1 0 1,0 1-1,0-1 1,0 0-1,-1 1 0,1-1 1,-1 1-1,1-1 1,-1 1-1,0 0 1,0 0-1,0 0 0,-1-2-8,-8-6 26,-1 0-1,0 1 1,-1 0-1,0 1 0,0 0 1,-11-4-26,9 5 5,0 0-1,-1 1 1,1 0 0,-1 2 0,0-1 0,-4 1-5,12 3-8,1 0-1,0 1 1,-1 0 0,1 0 0,0 0-1,0 1 1,-1 0 0,1 1 0,0 0-1,0 0 1,0 0 0,0 1 0,1 0-1,-1 0 1,-2 2 8,2-1-132,-1 1 1,1 0-1,0 1 0,0 0 0,1 0 0,0 0 1,0 0-1,0 1 0,1 0 0,0 1 1,0-1-1,1 1 0,0 0 0,1 0 1,-3 6 131,5-8-125,0 0 0,1-1 1,0 1-1,0 0 0,1 3 125,-1-9-2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4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0 148 6201,'22'-17'2297,"17"-11"-1873,19 11-176,1-5-24,19 4-72,5-4-48,-3 6-8,-1 8-72,-24 8-1096,-15 10 800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5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1 476 5313,'1'2'189,"0"-1"-1,0 0 0,1 0 1,-1 0-1,0 0 1,1 0-1,-1 0 1,1 0-1,-1-1 0,1 1 1,-1 0-1,1-1 1,0 1-1,-1-1 1,1 0-1,0 1 0,-1-1 1,1 0-1,0 0 1,-1 0-1,1 0 1,0 0-1,-1-1 0,1 1 1,1-1-189,46-12 327,-46 12-225,35-15 50,-1-1 0,0-3 0,-2 0-1,0-3 1,1-2-152,-30 21 10,13-9 8,7-4 23,-1-1 0,12-12-41,-31 25 3,-1 0 0,0 0 0,0-1 1,-1 1-1,1-1 0,-1 0 0,0 0 0,-1-1 0,1 1 0,-1-1 0,-1 1 0,1-1 0,-1-2-3,-1 5 2,0 0 0,-1 0 0,0 0 0,0 0-1,0 0 1,0 1 0,-1-1 0,1 0 0,-1 0 0,0 0-1,0 0 1,-1 1 0,1-1 0,-1 0 0,0 0-2,-1-1 3,-1-1 1,0 1-1,0 0 1,0 0-1,-1 0 1,1 1 0,-1 0-1,0-1 1,-1 1-4,-4-3 31,0 1 1,0 1-1,-1-1 0,1 2 1,-1-1-1,0 1 1,-1 1-1,1 0 0,-1 1 1,-2 0-32,12 1 8,-30-1 147,30 2-146,0 0 1,1 0-1,-1 0 1,0 0-1,1 0 1,-1 0 0,0 1-1,1-1 1,-1 1-1,1-1 1,-1 1 0,1-1-1,-1 1 1,1 0-1,-1 0 1,0 0-10,10 1 51,38-1-38,0-1 1,0-3-1,24-5-13,-30 4 2,22-3-5,-25 1 27,0 2-1,0 2 0,0 2 0,0 1 1,0 1-24,-33-1 3,0-1 1,-1 1 0,1 0-1,0 0 1,0 1 0,-1-1 0,5 2-4,-8-2-1,1-1 0,0 1 1,0 0-1,0-1 0,-1 1 1,1 0-1,0 0 0,-1 0 1,1-1-1,0 1 1,-1 0-1,1 0 0,-1 0 1,1 0-1,-1 0 0,0 0 1,1 0-1,-1 0 0,0 0 1,0 0-1,0 0 0,0 0 1,0 0-1,0 0 0,0 0 1,0 0-1,0 0 0,0 0 1,-1 0-1,1 0 1,0 0-1,-1 0 0,1 0 1,-1 0-1,1 0 0,-1 1 1,-5 8-3,-1 0 0,0 0-1,0 0 1,-3 1 3,-11 16-7,-2 4 11,1 1 0,2 1 0,0 3-4,13-22 7,0-1 0,2 1 0,0 1-1,0-1 1,1 0 0,1 1 0,0 0 0,2 0 0,-1 9-7,2-22 2,0 0 1,0 0-1,0 0 1,0 0-1,1 0 1,-1 0-1,1 0 1,-1 0-1,1 0 1,0-1-1,0 1 1,0 0-1,0 0 1,0 0-1,0-1 1,0 1-1,1-1 1,-1 1-1,1-1 0,0 2-2,1-1 4,1 0 0,-1-1 0,0 1-1,1 0 1,-1-1 0,1 0 0,-1 0-1,1 0 1,0 0 0,0-1-1,0 1-3,13 0 15,1-1 0,-1 0-1,1-2 1,12-2-15,-23 3 4,39-6-5,-1-1 1,-1-3-1,1-2 0,-2-1 0,0-3 1,-1-1-1,0-2 0,-2-2 0,6-6 1,-38 22 5,0 0 0,0 0 0,-1-1 0,1 0 0,-1-1-1,-1 0 1,0 0 0,0 0 0,0-1 0,-1 1 0,-1-1-1,2-5-4,-3 9 6,-2 0 0,1 0 0,0 0 0,-1-1-1,0 1 1,0 0 0,-1-1 0,0 1 0,0-1 0,0 1-1,0 0 1,-1-1 0,0 1 0,0 0 0,0-1 0,-1 1-1,0 0 1,0 0 0,0 0 0,0 0 0,-1 0 0,0 1-1,-2-4-5,1 4 24,0 0-1,0 0 0,-1 0 0,1 1 0,-1-1 1,0 1-1,1 0 0,-1 0 0,-1 1 0,1 0 1,0 0-1,-1 0 0,1 0 0,-1 1 0,1 0 1,-1 0-1,0 1 0,1-1 0,-1 1 1,0 0-1,0 1 0,-4 0-23,2 0 8,-1 1 1,0 0-1,1 0 1,0 1-1,-1 0 1,1 0-1,0 1 1,1 0-1,-1 0 1,1 1-1,-1 0 1,2 0-1,-1 1 1,-4 4-9,3-1 0,1 1 1,0 0-1,1 1 1,0 0-1,0 0 0,1 0 1,0 0-1,1 1 1,1 0-1,0 0 0,0 0 1,1 0-1,1 0 1,0 0-1,0 1 1,2-1-1,-1 0 0,2 1 1,1 6-1,-3-15 0,1-1-1,0 0 1,0 0 0,0 1 0,0-1-1,0 0 1,1 0 0,-1 0 0,1 0-1,0-1 1,0 1 0,0 0 0,0-1-1,1 1 1,-1-1 0,1 0 0,1 1 0,-2-1-1,1-1 1,0 0 0,-1 0 0,1 0 0,0 0 0,-1-1 0,1 1 0,0-1 0,0 1-1,0-1 1,-1 0 0,1 0 0,0-1 0,0 1 0,0 0 0,-1-1 0,1 0 0,0 1-1,-1-1 1,1 0 0,2-1 0,4-3 4,0 0-1,0-1 0,0 0 1,-1 0-1,0-1 1,0 0-1,0 0 1,-1-1-1,0 0 0,-1 0 1,6-9-4,-4 5 4,-1 0 1,-1 0-1,1-1 1,-2 0-1,0 0 1,-1 0-1,0-1 1,1-8-5,-4 11-5,-5 13-4,-3 16-4,6-6 11,0 0 0,0 0 1,1 0-1,0 0 0,1 0 1,1 0-1,0 0 0,1 0 0,0-1 1,0 1-1,1-1 0,1 0 1,0 0-1,5 7 2,-9-15-1,1-1 0,-1 0 0,1 1 0,0-1 0,-1 0 0,1 0 0,0 0 0,1 0-1,-1-1 1,0 1 0,0 0 0,1-1 0,-1 0 0,1 1 0,-1-1 0,1 0 0,0 0 0,-1-1 0,1 1 0,0-1 0,0 1 0,-1-1 0,1 0 0,0 0 0,0 0 0,-1 0 0,1 0 0,0-1 0,0 1 0,0-1 0,-1 0 0,1 0-1,-1 0 1,1 0 0,-1 0 0,1 0 0,1-2 1,5-3 3,1-1 0,-1 0 0,-1 0 0,1-1-1,-1 0 1,0 0 0,-1-1 0,4-6-3,2-5 18,-1 0 0,-1-1 0,8-22-18,4-8 17,-22 50-18,-1 0 1,0 0-1,1 0 1,-1 0 0,1 0-1,0 0 1,-1 0 0,1 0-1,0 1 1,-1-1 0,1 0-1,0 0 1,0 1 0,0-1-1,0 0 1,-1 1 0,1-1-1,0 1 1,0-1-1,0 1 1,0 0 0,0-1-1,0 1 1,0 0 0,1 0-1,-1 0 1,0 0 0,0 0-1,0 0 1,0 0 0,0 0-1,0 0 1,0 0 0,0 0-1,0 1 1,0-1 0,0 0-1,0 1 1,0-1-1,0 1 1,0-1 0,0 1-1,0 0 1,7 5-4,-1-1 0,0 1 0,0 0 0,-1 1 0,3 3 4,6 6-3,-6-8 1,-1 1 0,0-1 1,-1 1-1,0 1 0,-1-1 1,1 1-1,-2 0 0,1 1 1,-2-1-1,3 8 2,-5-11-1,0 0 1,0 1-1,-1-1 0,0 0 1,0 1-1,-1-1 0,0 1 1,0-1-1,-1 1 0,0-1 1,0 1-1,-1-1 0,0 0 1,0 0-1,0 0 0,-1 0 1,-1 1 0,3-5 3,-1 0 1,1-1-1,-1 1 0,0 0 1,0-1-1,0 1 0,0-1 1,0 0-1,-1 0 0,1 0 1,-1 0-1,1 0 0,-1 0 1,-2 1-4,4-3 0,1 0 0,0 0 0,0 0 1,0 0-1,0 0 0,0 0 1,-1 0-1,1 0 0,0 0 0,0 0 1,0 0-1,0 0 0,-1 0 1,1 0-1,0 0 0,0 0 0,0 0 1,0 0-1,-1 0 0,1 0 1,0 0-1,0 0 0,0 0 0,0 0 1,0-1-1,-1 1 0,1 0 1,0 0-1,0 0 0,0 0 0,0 0 1,0 0-1,0 0 0,0-1 1,0 1-1,-1 0 0,1 0 0,0 0 1,0 0-1,0-1 0,0 1 1,0 0-1,0 0 0,0 0 0,-1-12 6,5-14 6,1 9-11,0 0-1,1 1 1,1 0 0,1 0-1,0 1 1,1 0-1,0 0 1,2 1 0,-1 0-1,10-8 0,-14 16-1,0 1-1,0-1 1,1 1-1,0 1 1,0-1-1,0 1 1,0 0-1,1 1 1,-1-1-1,1 1 1,0 1 1,-2 0-2,0 1 1,0 1 0,0-1-1,0 1 1,0 0 0,0 0-1,0 0 1,0 1 0,0 0-1,0 0 1,0 1 0,0 0-1,-1 0 1,1 0 0,-1 0-1,2 2 2,29 17-14,-25-14 15,0-1 1,1 0-1,-1 0 1,1-1-1,1 0-1,-9-4 1,0 0 0,0 0 0,0-1 0,0 1 0,1-1 0,-1 0 0,0 0 0,0 0 0,0-1-1,0 1 1,0-1 0,0 0 0,0 0 0,0 0 0,0-1 0,0 0 0,0 1 0,0-2-1,2-1 1,0 0 0,0 0 0,0-1 0,0 0 0,-1 0 1,0-1-1,0 0 0,-1 0 0,1 0 0,-1 0 0,0-1 1,-1 1-1,0-1 0,0 0 0,0 0 0,-1 0 1,1-6-2,2-10 65,-1 0 0,-1-1 1,-1 1-1,-1-24-65,17 92 60,-2-9-56,31 74 6,-39-89-10,-1 0 0,-1 0 1,-1 1-1,1 9 0,-4-11-7,-1 0 1,-1 14 6,-1-28-3,1 0 1,-1 0 0,1 0-1,-2-1 1,1 1 0,-1 0 0,1-1-1,-1 1 1,-1-1 0,-2 5 2,-2-4-1,4-10 8,2-13 5,2 11-11,0-1-1,1 1 0,0-1 0,0 1 0,0 0 1,1 0-1,0 0 0,1 0 0,-1 1 1,1-1-1,0 1 0,0 0 0,1 0 1,-1 0-1,1 1 0,0-1 0,3-1 0,11-8-6,1 1-1,0 0 0,1 1 1,6-1 6,15-5-18,0 2 1,33-8 17,-29 10-27,-1-2 1,11-6 26,-49 19-6,-5 2 5,-1 1 0,0-1-1,1 1 1,-1-1 0,0 0 0,0 1 0,1-1 0,-1 0 0,0 0 0,0 0 0,0 0 0,0 0 0,0 0 0,0 0 0,1-1 1,-2 1 1,-1 1 0,1 0-1,0 0 1,0-1 0,0 1 0,0 0-1,-1 0 1,1-1 0,0 1 0,0 0-1,0 0 1,-1 0 0,1-1 0,0 1-1,0 0 1,-1 0 0,1 0 0,0 0-1,-1 0 1,1-1 0,0 1 0,0 0-1,-1 0 1,1 0 0,0 0 0,-1 0-1,1 0 1,0 0 0,0 0 0,-1 0-1,1 0 1,0 0 0,-1 0 0,1 1-1,0-1 1,-1 0 0,1 0 0,0 0-1,0 0 0,-18 3 35,14-1-26,-1 1-1,1-1 1,0 1 0,0-1-1,0 1 1,0 0-1,1 1 1,-1-1-1,1 1 1,0-1-1,0 1 1,0 0 0,1 0-1,-1 0 1,1 1-1,0-1 1,0 1-1,0-1 1,1 1 0,0-1-1,0 1 1,0 0-1,0 0 1,1 0-1,-1-1 1,1 1-1,1 0 1,-1 0 0,1 0-1,-1 0 1,1-1-1,1 1 1,-1 0-1,1-1 1,0 1 0,0-1-1,0 0 1,0 0-1,1 1 1,0-1-1,0-1 1,0 1 0,0 0-1,0-1 1,2 1-9,3 4 18,0-2 1,0 1-1,0-1 1,1 0-1,0-1 1,0 0-1,1 0 1,0-1-1,4 1-18,-10-3 2,1-1-1,-1 0 0,1 0 1,0 0-1,0 0 0,0-1 1,-1 0-1,1 0 0,0 0 1,0-1-1,0 1 0,-1-1 1,1 0-1,0-1 0,-1 1 1,1-1-1,-1 0 0,1 0 1,-1 0-1,0-1 0,2-1-1,0-1-218,0 0 0,0 0 0,-1-1 0,0 0-1,0 0 1,0 0 0,-1-1 0,0 0 0,0 0-1,0 0 1,-1 0 0,0 0 0,-1-1 0,0 1 0,0-1-1,0 0 1,-1 1 0,0-1 0,-1 0 0,0 0-1,0 0 1,0 0 0,-1-1 218,-11-33-1156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6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60 5385,'-29'-31'2633,"15"13"-921,11 7-744,16 15-448,4 6-256,9 12-336,4 9-224,-9 6-1480,-1 14 1208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6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1052 5681,'41'-7'1793,"0"-1"0,-1-2 0,37-14-1793,-34 7 171,-1-1-1,-1-3 1,0-1 0,-2-2-1,24-19-170,-54 37 6,1-2 0,-2 1-1,1-1 1,-1 0 0,0-1 0,0 0-1,-1 0 1,0-1 0,-1 0-1,0 0 1,-1-1 0,0 1 0,0-1-1,-1 0 1,-1 0 0,0-1 0,0 1-1,-1-1 1,-1 1 0,0-1-1,0 0 1,-1 1 0,-1-1 0,0 0-6,-7-122 50,-5 1 0,-25-106-50,36 229 12,-13-42 124,14 50-118,0-1-1,0 1 1,0 0 0,-1 0-1,1 0 1,0 0 0,-1-1 0,1 2-1,-1-1 1,0 0 0,0 0-1,1 1 1,-1-1 0,0 1-1,-1-1 1,1 1 0,0 0-1,-2-1-17,2 1 4,1 1-1,0 0 1,0 0-1,0 0 0,0 0 1,-1 0-1,1 0 1,0 0-1,0 0 0,0 0 1,0 1-1,0-1 1,-1 0-1,1 1 0,0-1 1,0 1-1,0-1 1,0 1-1,0 0 1,0-1-1,0 1 0,1 0 1,-1 0-1,0-1 1,0 1-1,0 0 0,1 0 1,-1 0-1,0 0 1,1 0-1,-1 0 0,1 0 1,0 0-1,-1 1 1,1-1-1,0 0 0,-1 1-3,0 3 5,-1 1-1,1-1 1,0 0-1,1 1 1,-1-1-1,1 1 1,1 4-5,1 8 10,2 0 0,0 0 0,1 0 1,0-1-1,2 0 0,3 7-10,19 36 101,7 5-101,-17-31 54,21 40 386,3 15-440,-32-62 102,-1 0 0,-1 0 0,-2 1 0,0 1-1,-1 8-101,39 236 96,-44-268-235,0 0-1,0 0 0,1-1 0,-1 1 1,1-1-1,0 1 0,0-1 0,0 0 1,2 2 139,-4-6-61,0 0 0,0 0 0,0 0 0,0 0 1,0 0-1,0-1 0,0 1 0,0 0 0,0 0 1,0 0-1,0 0 0,0 0 0,0 0 0,0 0 1,0 0-1,1 0 0,-1 0 0,0 0 0,0 0 1,0 0-1,0-1 0,0 1 0,0 0 0,0 0 1,0 0-1,0 0 0,0 0 0,1 0 0,-1 0 0,0 0 1,0 0-1,0 0 0,0 0 0,0 0 0,0 0 1,0 0-1,0 0 0,0 0 0,0 0 0,1 0 1,-1 0-1,0 0 0,0 0 0,0 1 0,0-1 1,0 0-1,0 0 0,0 0 0,0 0 0,0 0 0,0 0 1,0 0-1,0 0 0,1 0 0,-1 0 0,0 0 1,0 0-1,0 0 0,0 0 0,0 1 0,0-1 1,0 0 60,0-12-1223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6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7458,'13'-8'569,"0"1"1,1 0 0,-1 1 0,1 0-1,1 1 1,1 0-570,29-6 82,16 0-82,-35 6 243,58-9 97,1 3 0,30 3-340,-108 8 27,44 1 89,-49-1-113,0 0 0,0 0 0,-1 0-1,1 1 1,0-1 0,0 1-1,-1-1 1,1 1 0,0 0-1,-1-1 1,1 1 0,-1 0 0,1 0-1,-1 0 1,1 0 0,-1 1-1,0-1 1,1 0 0,-1 0-1,0 1 1,0-1 0,0 1 0,0 0-3,-1 0 10,0 0 0,0 0 0,0 0 0,0 0 0,-1 0 1,1 0-1,-1 0 0,0 0 0,1 0 0,-1-1 0,0 1 0,0 0 1,0 0-1,0-1 0,0 1 0,-1-1 0,1 1 0,0-1 1,-1 1-1,1-1 0,-1 0 0,0 1-10,-7 8 107,7-8-79,0 1 0,0 0 0,0-1 0,1 1 0,-1 0 0,1 0 1,0 0-1,-1 0 0,1 1 0,1-1 0,-1 0 0,0 0 0,1 1 0,0-1 0,-1 0 0,1 0 0,1 1 0,-1-1 0,0 0 0,1 1 0,0-1 0,-1 0 0,1 0 0,1 0 0,-1 0 0,0 0 0,1 0 0,1 3-28,0-2 15,1 0 0,0 1 0,0-1 0,0-1 0,0 1-1,1-1 1,-1 1 0,1-1 0,0 0 0,0-1 0,0 1 0,0-1 0,1 0-1,-1 0 1,0-1 0,4 1-15,11 1-47,1-1 0,0-1-1,0-1 1,1-1-1,-2-1 1,1 0 0,0-2-1,0 0 1,-1-1 0,3-2 47,-17 5-154,1 0 0,-1-1-1,0 0 1,0 0 0,0 0 0,0 0 0,-1-1 0,1 0 0,-1 0 0,0-1 0,2-1 154,8-21-550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27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1 6985,'-1'0'137,"0"0"0,1 1 0,-1-1 0,0 1 0,1 0 0,-1-1 0,0 1-1,1-1 1,-1 1 0,1 0 0,-1 0 0,1-1 0,-1 1 0,1 0 0,0 0-1,-1-1 1,1 1 0,0 0 0,0 0 0,0 0 0,-1 0 0,1 0-137,-3 24-153,2-18 363,-32 192 304,9-54-273,21-129-206,1-1-1,1 1 1,0 0 0,1-1 0,1 1-1,1 0 1,2 11-35,-3-22 39,0 0 0,1 0-1,0 0 1,-1 0 0,2-1 0,-1 1 0,0-1 0,1 1-1,0-1 1,0 0 0,0 0 0,1 0 0,0-1-1,-1 1 1,1-1 0,0 0 0,0 0 0,1 0 0,-1-1-1,1 1 1,-1-1 0,1 0 0,0 0 0,0-1 0,4 2-39,5-1 63,1 1 1,-1-2-1,1 0 1,-1-1-1,1 0 1,0-1-1,-1-1 1,0-1-1,1 1 1,-1-2-1,0 0 1,0-1-1,-1 0 1,1-1-1,-1-1 1,-1 0-1,8-6-63,3-3 5,-1 0 0,0-2 0,-2-1 0,0 0 0,-1-2 0,-1 0 0,-1-1-1,12-20-4,-23 33-10,-1-1-1,0 1 0,-1-1 0,0 1 0,2-9 11,-6 17-2,1 0 0,-1 0 0,0 0 0,1 0 0,-1 0 0,0 0 0,0 0 0,0 0 0,0 0 0,0 0 0,0 0 0,0 0 0,0 0 0,0 0 0,-1 0 0,1 0-1,0 0 1,0 0 0,-1-1 2,0 2 0,1 0-1,-1 0 0,1-1 0,0 1 0,-1 0 0,1 0 0,-1 0 0,1 0 0,-1 0 1,1 0-1,-1 0 0,1 0 0,-1 0 0,1 0 0,-1 0 0,1 0 0,-1 0 0,1 0 0,-1 0 1,1 0-1,-1 0 0,1 0 0,-1 1 0,1-1 0,-1 0 0,1 1 1,-4 1-3,0 0 1,0 1-1,0-1 0,1 1 0,-1 0 0,1 0 0,-2 3 3,-2 3 2,0 1 0,1 0 0,0 0 0,1 1-1,0-1 1,1 1 0,0 0 0,1 0 0,0 1-1,0-1 1,2 1 0,-2 8-2,3-13 2,-1 1 0,1-1 0,0 1 0,1-1 0,0 1 0,0 0-1,1-1 1,0 0 0,0 1 0,0-1 0,1 0 0,0 0 0,1-1 0,-1 1 0,1 0 0,1-1 0,-1 0 0,1 0 0,0-1-1,1 1-1,-3-3 5,1 0-1,-1-1 0,1 1 1,0-1-1,0 0 0,0 0 0,1 0 1,-1 0-1,0-1 0,1 0 1,-1 0-1,1 0 0,-1 0 0,4-1-4,-1 0 9,1 0-1,0-1 1,-1 1-1,1-2 1,-1 1-1,0-1 1,0 0-1,7-3-8,-4 0 8,-1 1 0,1-1 0,-1 0 0,0-1 0,-1 0 0,0 0 0,1-1 0,-2 0 0,1-1 0,-1 0 0,0 0 0,-1 0 1,0-2-9,-3 5 2,0 0 1,0-1-1,-1 1 1,0-1 0,0 0-1,-1 0 1,0 0-1,0 0 1,0 0 0,0 0-1,-1 0 1,0 0-1,-1 0 1,1 0 0,-1 0-1,0 0 1,0 0-1,-1 0 1,0 1 0,0-1-1,-1-1-2,-2-2-25,0-1-1,0 2 1,-1-1-1,0 1 1,0-1-1,-1 2 1,0-1 0,0 1-1,-1 0 1,0 0-1,-1 1 1,0 0 25,-22-9-347,30 14 299,-1 1 0,1-1 0,-1 1 0,0-1 0,1 1 0,-1 0 0,1 0 0,-1 0 0,0 0 0,1 0 0,-1 0 0,0 0 0,1 0 0,-1 1 0,1-1 0,-1 1 0,1-1 0,-2 1 48,2 0-33,1-1 1,0 0 0,-1 0-1,1 0 1,0 1-1,-1-1 1,1 0 0,0 0-1,-1 1 1,1-1-1,0 0 1,-1 0 0,1 1-1,0-1 1,0 0-1,0 1 1,-1-1 0,1 1-1,0-1 1,0 0-1,0 1 1,0-1 0,0 1-1,-1-1 1,1 0-1,0 1 1,0-1 0,0 1-1,0-1 1,0 0-1,0 1 1,1-1-1,-1 1 1,0-1 0,0 0-1,0 1 33,13 10-855,22 2-94,-10-10 839,0-1 0,0-2 1,1 0-1,-1-1 1,24-5 109,-23 2 426,0 2 0,0 1 0,1 1 0,-1 1 1,9 2-427,-29-2 105,1 1 1,0 0-1,-1 0 1,1 1 0,-1 0-1,0 0 1,0 0 0,0 1-1,0 0 1,-1 0-1,1 0 1,-1 1 0,0 0-1,-1 0 1,1 0-1,-1 1 1,0-1 0,0 1-1,1 3-105,7 15 106,-1 0 0,-1 0 0,-1 1 0,3 13-106,-6-17 35,1 8-13,0-4 53,-4-28-16,0-18 15,0 5-57,0 0 1,1-1 0,1 2-1,0-1 1,1 0-1,1 1 1,3-5-18,2-2 6,0 1 0,2 0 0,1 1 0,6-6-6,-19 23-2,0 1 0,-1 0 0,1 0 1,0 0-1,1 1 0,-1-1 1,0 0-1,0 1 0,1-1 1,-1 1-1,1 0 0,-1 0 1,1 0-1,-1 0 0,1 0 1,0 1-1,0-1 0,-1 1 0,1 0 1,0-1-1,0 1 0,-1 1 1,3-1 1,-1 1 1,0 0 0,0 0 1,0 1-1,-1 0 0,1-1 1,0 1-1,-1 1 0,1-1 1,-1 0-1,0 1 0,0 0 1,0 0-1,0 0 1,1 1-2,26 29-13,-2 2 0,-1 1 0,-2 1 1,3 11 12,-2-1-128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50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26 497 872,'0'-10'8400,"2"-1"-8289,1 1 0,0-1 0,0 1-1,5-8-110,-1 4 56,-3 7-32,0 1-1,-1-1 1,0-1 0,0 1-1,-1 0 1,1-1 0,-2 1-1,1-1 1,-1 0 0,0 0-1,-1 1 1,0-1 0,0 0-1,0-1-23,-35-280 526,33 279-348,2 17-129,7 31-55,-1-13-2,-2 0-1,0 0 1,-1 1 0,-1 19 8,-28 304 59,7-114-20,17-212-35,-1 52 28,3-69-31,0 0 1,1 0-1,0 0 1,0 0-1,1-1 0,-1 1 1,1 0-1,0-1 0,1 1 1,2 4-2,-5-9 1,1 0 1,0 0-1,0 0 1,-1 1-1,1-1 0,0 0 1,0 0-1,0 0 1,0 0-1,0 0 1,0 0-1,0-1 1,0 1-1,1 0 1,-1-1-1,0 1 1,0 0-1,1-1 1,-1 1-1,0-1 0,1 0 1,-1 0-1,0 1 1,1-1-1,-1 0 1,1 0-1,-1 0 1,0 0-1,1 0 1,-1-1-1,1 1 1,-1 0-1,0-1 1,1 1-1,-1-1 0,0 1 1,0-1-1,1 0 1,-1 1-1,0-1 1,0 0-1,0 0 1,0 0-1,1-1-1,2-2 8,1 0 0,-1-1 0,0 0 0,0 0 0,-1 0 0,1-1 0,-1 1 0,0-1 0,1-3-8,5-17 3,-1-1 0,-1 0 0,-2 0 0,0-1 0,-2 1 0,-1-1 0,-1 0 0,-1 0 0,-2 0 0,-1 1 1,-1-1-1,-1 1 0,-4-8-3,8 29 22,-1-1 0,0 1 0,-1 0 0,1 1 0,-1-1 0,0 0 0,-1 1 0,1 0 0,-1-1 0,0 2 0,-1-1-1,1 0 1,-1 1 0,0 0 0,0 0 0,0 0 0,0 0 0,-1 1 0,1 0 0,-1 0 0,0 1 0,0 0 0,0 0 0,0 0 0,-1 1 0,1-1 0,0 1 0,-1 1 0,-4-1-22,112-5-104,-54 3 63,-25 1 4,8 0-198,0 2 0,28 2 235,-51-1-117,0-1 0,0 2 0,-1-1 0,1 1 0,0 0 0,-1 0 0,1 1 0,-1 0 0,0 0-1,0 0 1,0 1 0,0 0 0,-1 0 0,3 3 117,-6-5-75,0 0 0,0 0 0,0 0 0,-1 1 1,1-1-1,-1 0 0,1 1 0,-1-1 0,0 1 0,0 0 0,0-1 0,0 1 0,-1 0 1,1 0-1,-1-1 0,0 1 0,1 0 0,-1 0 0,0 0 75,-1 4-104,-1 1-1,1-1 1,-1 0 0,0 1-1,-1-1 1,1 0 104,-6 14 274,11-28 237,0 1 0,0 0 1,0-1-1,1 1 0,-1 1 1,2-1-1,-1 1 0,2-3-511,3-2-42,0-2 0,-1 1 0,-1-1 0,5-9 42,-11 19 18,1-1 0,-1 0-1,0 1 1,0-1 0,0 0 0,-1 0-1,1 0 1,-1 0 0,1 0 0,-1 0-1,0 0 1,0 0 0,0 0 0,0 0 0,-1 0-1,1 0 1,-1 1 0,0-1 0,0 0-1,0 0 1,0 0 0,0 1 0,-1-1-18,0 0 16,0 1 1,0 0 0,0 0-1,0 1 1,0-1 0,0 0 0,0 1-1,-1-1 1,1 1 0,-1 0-1,1 0 1,-1-1 0,1 2 0,-1-1-1,0 0 1,1 1 0,-1-1-1,0 1 1,0 0 0,1 0 0,-1 0-1,0 0 1,0 0 0,-1 1-17,-6 0 11,1 1-1,-1 0 1,1 1 0,0 0 0,0 1 0,0 0 0,-1 1-11,3-1-13,10-2 3,17-4-13,64-21 2,-39 9 25,1 3 0,0 1 0,0 3 0,18 0-4,-60 6-1,1 1 0,0 0 0,-1 0 0,1 0 0,0 1 0,-1-1 0,1 1 0,-1 1 0,1-1 0,-1 0 1,1 1-1,1 1 1,-5-2 0,1 1 1,0 0 0,-1-1-1,1 1 1,-1 0-1,1 0 1,-1 0 0,0 0-1,0 0 1,0 1 0,0-1-1,0 0 1,0 0 0,-1 1-1,1-1 1,-1 0 0,1 1-1,-1-1 1,0 1-1,0-1 1,0 0 0,0 1-1,-1-1 1,1 1-1,-2 11 4,-1 1-1,0-1 1,-1 0 0,-1 0 0,0 0-1,-6 11-3,6-14 5,0 0-1,0 1 0,1 0 1,1 0-1,0 0 0,0 0 1,1 1-1,1-1 0,0 12-4,0-22 2,1 0 0,1-1 1,-1 1-1,0 0 0,0 0 0,1-1 0,-1 1 0,1 0 0,-1-1 0,1 1 0,0 0 0,-1-1 0,1 1 0,0-1 0,0 1 0,0-1 0,1 0 0,-1 1 0,0-1 0,0 0 1,1 0-1,-1 0 0,0 0 0,1 0 0,-1 0 0,1 0 0,0 0 0,-1-1 0,1 1 0,0 0 0,-1-1 0,1 0 0,0 1 0,-1-1 0,1 0 0,0 0 0,0 0 0,0 0 1,-1 0-1,1 0 0,0-1 0,-1 1 0,2-1-2,11-2 16,-1-1 0,-1 0 0,1-1 1,-1 0-1,7-5-16,-5 3 17,31-14 44,14-11-61,-47 25 1,0-1 0,0 0-1,-1-1 1,0 0 0,-1-1 0,0 0 0,1-2-1,-8 9-1,-1 0 1,0 0-1,1 0 1,-1 0 0,0 0-1,-1-1 1,1 1-1,0-1 1,-1 0 0,0 1-1,0-1 1,0 0-1,0 0 1,-1 1-1,0-1 1,1-1 0,-2 4-2,0 1 0,1 0 0,-1-1 0,0 1 1,0 0-1,1 0 0,-1 0 0,0 0 0,0-1 0,1 1 0,-1 0 0,0 0 0,0 1 1,0-1-1,1 0 0,-1 0 0,0 0 0,0 0 0,1 1 0,-1-1 0,0 0 0,1 1 0,-1-1 1,0 0-1,1 1 0,-1 0 2,-5 2-3,1 1 1,0 1 0,0-1 0,0 1 0,1 0-1,-1 0 1,1 0 0,0 1 0,1-1-1,-1 1 1,1 0 0,0 0 0,1 0 0,0 0-1,-1 1 1,2-1 0,-1 1 0,1-1-1,0 1 1,1 0 0,-1 2 2,1-7 0,1 0-1,-1 0 1,0-1-1,1 1 1,0 0 0,-1 0-1,1-1 1,0 1 0,0 0-1,0-1 1,0 1-1,0-1 1,0 1 0,0-1-1,0 1 1,1-1-1,-1 0 1,0 0 0,2 1 0,0 0-1,1 0 0,-1 0 0,1-1 0,0 1 0,0-1 0,-1 0 0,1 0 1,0 0-1,2 0 1,7 0-2,1 0 0,0-1 0,-1-1 0,1 0 0,4-2 2,-8 2 4,-1-1 0,1 0-1,-1-1 1,0 0 0,0 0 0,0-1 0,0 0 0,0 0 0,-1-1 0,0-1 0,0 1 0,0-1 0,-1-1 0,0 1 0,0-1-1,0 0 1,3-6-4,-9 11 3,0 0-1,0 0 1,0 0-1,0 0 1,-1 0-1,1 0 1,0 0-1,-1 0 1,0 0-1,0 0 1,1 0-1,-1-1 1,0 1-1,-1 0 1,1 0-1,0 0 1,-1 0-1,1 0 0,-1 0 1,1 0-1,-1 0 1,0 0-1,0 0 1,0 0-1,0 0 1,0 1-1,-1-1 1,1 0-1,0 1 1,-1-1-1,1 1 1,-1-1-1,0 1 1,-1-1-3,-7-6 5,0 1-1,0 0 1,-1 1 0,0 0 0,-4 0-5,10 4-1,2 0-6,-11-5 10,-1 1 0,1 1 0,-2 0-3,13 4-36,0 0 0,0 0 0,0 0 1,0 1-1,0-1 0,0 1 1,0 0-1,0 0 0,0 0 1,0 0-1,0 1 0,0-1 0,0 1 1,0 0-1,0 0 0,0 0 1,1 0-1,-4 2 36,6-3-55,-1 1 1,0 0-1,1-1 1,-1 1-1,1 0 0,-1 0 1,0-1-1,1 1 1,0 0-1,-1 0 0,1 0 1,-1 0-1,1 0 1,0 0-1,0 0 1,0-1-1,-1 1 0,1 0 1,0 0-1,0 0 1,0 0-1,0 0 0,1 0 1,-1 0-1,0 0 1,0 0-1,1 0 55,11 26-2186,3-3 1248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51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3769,'126'-36'2180,"-122"35"-1987,-1 0-1,0 0 1,0-1-1,0 1 1,1-1-1,-1 0 1,-1 0-1,1 0 1,0 0 0,0 0-1,-1-1 1,1 1-1,-1-1 1,1-1-193,-2 4 62,-1-1 0,1 0 1,-1 0-1,1 0 1,0 0-1,-1 1 0,1-1 1,0 0-1,0 1 0,0-1 1,0 1-1,-1-1 1,1 1-1,0-1 0,0 1 1,0 0-1,0-1 0,0 1 1,0 0-1,0 0 1,0 0-1,0-1 0,0 1 1,0 0-1,0 1 0,0-1 1,1 0-63,3 1 27,0 0 0,0 0 0,0 0-1,-1 1 1,1 0 0,-1 0 0,1 0 0,-1 0 0,0 1 0,0 0 0,0-1 0,0 2-1,0-1 1,-1 0 0,1 1 0,-1-1 0,3 5-27,4 6 9,0 0 1,-1 0-1,-1 1 1,4 8-10,-8-15 5,2 4 0,0 1 0,-1-1 0,0 1 1,-1 0-1,0 0 0,-1 0 0,0 7-5,-4-9 443,0-28 289,3 8-694,0 0 0,0 0 1,1 0-1,1 0 0,-1 0 0,2 1 0,-1-1 1,1 1-1,0 0 0,1 0 0,0 1 1,0 0-1,0 0 0,1 0 0,0 1 0,0 0 1,1 0-39,-3 3-8,-1 0 1,1 0-1,0 0 0,0 1 1,0-1-1,0 1 1,0 0-1,0 1 1,1-1-1,-1 1 1,0 0-1,1 0 1,-1 1-1,1 0 0,0 0 1,-1 0-1,1 0 1,-1 1-1,0 0 1,1 0-1,-1 1 1,1 0-1,-1-1 0,0 2 1,0-1-1,0 0 1,-1 1-1,1 0 1,2 2 7,-4-2-4,1 0 0,-1 0 0,0 0 0,0 0 0,-1 0 0,1 1 1,-1-1-1,1 1 0,-1 0 0,0 0 0,-1 0 0,1 0 0,-1 0 0,1 0 1,-1 0-1,-1 0 0,1 1 0,0-1 0,-1 0 0,0 0 0,0 1 0,0-1 1,-1 0-1,1 0 0,-1 1 0,0-1 0,-1 0 0,1 0 0,0 0 0,-1 0 1,0 0-1,-2 3 4,-4-1 116,6-14 59,5-14 87,0 11-232,1 1 0,0 1-1,1-1 1,0 1 0,1-1 0,0 2 0,0-1 0,1 1-1,0 0 1,0 0 0,4-2-30,-3 2 2,2 0 0,-1 0 0,1 1 0,0 1 0,1 0 1,0 0-1,0 1 0,0 0 0,11-2-2,-17 6-1,-1 0 0,1 0 0,-1 1 0,1 0 0,-1 0 0,1 0 0,0 0 0,-1 1 0,1 0 0,-1 0 0,1 0 0,-1 0 1,0 1-1,1 0 0,-1 0 0,0 0 0,0 0 0,0 1 0,1 1 1,10 7-4,-1 2 0,0-1 0,-1 2 0,3 5 4,9 7-62,37 34-652,-35-39 464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53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271 371 3649,'113'-54'1627,"-110"53"-1519,1-1 0,-1 0 0,0 0 0,0 0 0,0 0 0,0-1 0,0 0 0,-1 1 0,1-1-108,-2 2 57,-1 0 1,1 0-1,-1-1 0,1 1 0,-1 0 0,1 0 0,-1 0 0,0 0 1,1-1-1,-1 1 0,0 0 0,0 0 0,0-1-57,1-7 360,1-2-97,-1 0 1,0 0 0,0 0-1,-1 0 1,-1 0-1,0 0 1,0 0-1,-1 0 1,0 1-1,-1-1 1,-1 0-1,1 1 1,-2 0-1,0-2-263,3 7 28,-1 1 0,1 0 0,-1 0 0,0 0-1,0 0 1,-1 0 0,1 0 0,-1 1-1,1-1 1,-1 1 0,0 0 0,0 1-1,-1-1 1,1 1 0,-1-1 0,1 1-1,-1 1 1,0-1 0,1 1 0,-1-1 0,0 1-1,0 1 1,0-1 0,0 1 0,0 0-1,0 0 1,0 0 0,0 1 0,0-1-1,0 1 1,-4 2-28,-5 1 11,1 1 0,0 1 0,1 0 1,-1 1-1,1 0 0,0 1 0,1 0 0,0 1 0,-10 10-11,1 0 24,1 1 1,1 1-1,1 1 1,-9 15-25,22-31 7,0 0-1,1 0 1,0 0 0,0 1 0,0 0 0,1-1 0,0 1 0,-1 5-7,3-10 0,-1-1 1,1 1-1,0 0 1,0 0-1,0 0 1,1 0-1,-1 0 1,0 0-1,1 0 1,-1 0-1,1 0 0,0 0 1,-1 0-1,1-1 1,0 1-1,0 0 1,0-1-1,1 1 1,-1 0-1,0-1 0,0 1 1,1-1-1,-1 0 1,1 0-1,-1 1 1,1-1-1,0 0 1,0 0-1,-1 0 0,1-1 1,1 1-1,5 2 13,1 0 1,-1-1-1,1 0 1,0 0-1,0-1 0,-1 0 1,1-1-1,0 0 1,0 0-1,2-1-13,22-3 78,-1-2 0,3-1-78,-24 4 14,0 1 2,22-5 21,0-1 0,11-6-37,-34 10 7,-1 1 0,0-2 0,0 1 0,-1-1 1,1-1-1,-1 1 0,0-1 0,0-1 0,-1 1 0,2-4-7,-8 10 7,-1-1 0,1 1 0,-1 0 0,1-1-1,-1 1 1,0-1 0,1 1 0,-1 0 0,0-1-1,1 1 1,-1-1 0,0 1 0,0-1 0,1 1-1,-1-1 1,0 0 0,0 1 0,0-1 0,0 1-1,0-1 1,0 1 0,0-1 0,0 1 0,0-1-1,0 0 1,0 1 0,0-1 0,0 1 0,0-1-1,0 1 1,-1-1 0,1 1 0,0-1 0,0 1-1,-1-1-6,1 1 12,-1 0 0,0-1-1,1 1 1,-1 0-1,0 0 1,1 0-1,-1 0 1,0-1 0,1 1-1,-1 0 1,0 0-1,0 1 1,1-1 0,-1 0-1,0 0 1,1 0-1,-1 0 1,0 1-1,1-1 1,-1 0 0,0 0-1,1 1 1,-1-1-1,1 1 1,-1-1 0,0 0-1,0 1-11,-6 5 7,0 1 0,0 0-1,1 0 1,0 0 0,0 1 0,0-1-1,1 2 1,0-1 0,1 0 0,0 1-1,-2 6-6,-5 15-3,1 1-1,-4 30 4,0 16 20,0 59-20,1-18-3,12-109 5,1-3-1,-1 0 0,0 0 0,0 0 0,0 0 0,-1 0 0,0 0 0,0 0 0,0 0 0,-1 0-1,3-6 6,0 0-1,0 0 1,0 0 0,0 0 0,0 0 0,0 0-1,0-1 1,0 1 0,0 0 0,0 0-1,0 0 1,0 0 0,0 0 0,0 0 0,0 0-1,0 0 1,0 0 0,0-1 0,0 1-1,0 0 1,0 0 0,0 0 0,0 0 0,0 0-1,0 0 1,0 0 0,0 0 0,-1 0-1,1 0 1,0 0 0,0-1 0,0 1 0,0 0-1,0 0 1,0 0 0,0 0 0,0 0-1,0 0 1,0 0 0,0 0 0,-1 0 0,1 0-1,0 0 1,0 0 0,0 0 0,0 0 0,0 0-1,0 0 1,0 0 0,0 0 0,-1 0-1,1 0 1,0 0 0,0 0 0,0 0 0,0 0-1,0 0 1,0 0 0,0 0 0,0 0-1,0 0 1,0 0 0,-1 1 0,1-1 0,0 0-1,0 0 1,0 0 0,0 0-6,2-16 1002,7-11-953,1 1 0,2 0 0,0 1 1,7-9-50,4-10 31,27-52-83,-5-2 1,-4-2-1,-4-2 1,-5-1-1,3-30 52,-35 132 0,0-1-1,1 1 0,-1-1 0,0 1 0,0-1 0,0 1 0,0-1 0,-1 0 1,1 1-1,0-1 0,0 1 0,-1-1 0,1 1 0,-1-1 0,0 1 1,1 0-1,-2-1 1,2 2-1,0-1 0,0 1 1,0 0-1,0 0 0,0 0 1,0 0-1,0 0 0,0 0 1,-1 0-1,1-1 0,0 1 1,0 0-1,0 0 1,0 0-1,0 0 0,0 0 1,-1 0-1,1 0 0,0 0 1,0 0-1,0 0 0,0 0 1,0 0-1,-1 0 0,1 0 1,0 0-1,0 0 0,0 0 1,0 0-1,-1 0 0,1 0 1,0 0-1,0 0 0,0 0 1,0 0-1,0 0 1,0 0-1,-1 1 0,1-1 1,0 0-1,0 0 0,0 0 1,0 0-1,0 0 0,0 0 1,0 0-1,0 1 1,-4 15-36,-2 56 20,0-18-22,3 41 38,4-77-3,0-1 0,1 0 0,1 0 0,0 0 0,1 0 0,1 0 0,5 10 3,-9-25-1,0 1 0,0 0 0,0-1 0,1 1 0,-1-1 0,1 1 0,0-1 0,0 1 0,0-1 0,0 0-1,0 0 1,0 0 0,0 0 0,1-1 0,-1 1 0,1-1 0,-1 1 0,1-1 0,-1 0 0,1 0 0,0 0 0,0 0-1,0 0 2,1-1-1,0 0 0,0 0 0,0 0 0,0-1-1,0 1 1,0-1 0,0 0 0,0 0 0,0 0 0,0-1-1,0 0 1,0 1 0,-1-1 0,1 0 0,-1-1-1,2 0 2,8-7 5,0 0-1,-1-1 0,0 0 0,-1-1 0,0 0 0,-1-1 0,-1 0 0,3-6-4,0-1 11,-1-1 0,-1 0 0,0-1 0,-2 0 0,2-11-11,-3 2-7,-8 26-21,-6 18 6,2-1 17,0 0 0,1 1 0,0 0 0,1 0 0,0 0 0,1 1 0,1-1 0,0 0 0,1 1 0,0-1 0,2 12 5,-1-19-1,0 0 0,1 0 0,0 0-1,0-1 1,0 1 0,1 0 0,-1-1 0,1 1-1,1-1 1,-1 0 0,1 0 0,0 0-1,0-1 1,0 1 0,0-1 0,1 0-1,0 0 1,0-1 0,0 1 0,0-1-1,1 0 1,-1 0 0,1-1 0,0 0 0,0 0-1,-1 0 1,5 0 1,14 3 3,0-2 0,0 0-1,0-2 1,0 0 0,0-2 0,0-1-1,0-1 1,21-5-3,-14 2 4,0-3 1,-1 0-1,0-2 0,-1-1 1,0-2-1,16-10-4,-37 19 1,0 0-1,0-1 0,-1 1 1,0-1-1,0-1 1,-1 1-1,1-1 1,-1-1-1,-1 1 1,0-1-1,0 0 1,2-4-1,-4 6 0,-1 1 1,0-1 0,0 0-1,-1-1 1,1 1-1,-1 0 1,-1 0 0,1 0-1,-1-1 1,0 1 0,-1 0-1,1-1 1,-1 1-1,0 0 1,-1 0 0,1 0-1,-1 0 1,-1 0-1,1 0 0,-1 0 1,1 1 0,-1-1 0,0 1 0,-1 0 0,1 0 0,-1 0 0,0 1 0,0-1 0,-1 1 0,1 0 0,-1 0 0,0 0 0,0 1 0,0 0 0,-1 0 0,1 0 0,-1 0-1,-2 0 2,0 1 1,0 0-1,0 0 0,0 1 1,0 0-1,0 0 1,-1 1-1,1 0 0,0 0 1,0 1-1,0 0 0,-1 0-2,-2 2 3,0-1-1,0 1 0,1 1 0,-1 0 0,1 0 0,0 1 1,0 0-1,0 1 0,1 0 0,0 1 0,0 0 0,1 0 1,-1 1-1,2 0 0,-1 0 0,1 1 0,0 0 0,-4 9-2,9-14 0,-1 0-1,2 0 0,-1 0 0,1 0 0,-1 0 0,1 1 1,0-1-1,1 1 0,-1-1 0,1 1 0,0-1 0,0 1 0,0-1 1,1 1-1,-1-1 0,1 1 0,0-1 0,0 0 0,1 1 0,-1-1 1,1 0-1,0 0 0,0 0 0,1 0 1,1 2-2,1-1 0,-1 1 0,1-1 1,1 0-1,-1 0 0,1 0 0,0-1 0,0 0 0,0 0 0,1 0 0,-1-1 1,1 0-1,0-1 0,3 2 2,2 0 0,1-1 1,0 0-1,0-1 1,0 0-1,0-1 1,1 0-1,-9-1 4,0 0-1,0 0 1,0 0 0,0-1 0,0 0 0,0 0 0,-1 0-1,1-1 1,0 1 0,-1-1 0,1 0 0,-1 0-1,0-1 1,1 0 0,-1 1 0,0-1 0,2-3-4,-4 4 3,-1 0 1,1-1 0,-1 1-1,1 0 1,-1-1 0,0 0-1,0 1 1,0-1 0,-1 1-1,1-1 1,-1 0 0,1 0-1,-1 1 1,0-1-1,0 0 1,0 0 0,0 1-1,0-1 1,-1 0 0,0-2-4,0 0 4,0 1 1,-1-1 0,1 1 0,-1-1 0,0 1-1,0 0 1,-1 0 0,1 0 0,-1 0-1,0 0 1,-2-2-5,5 6-2,0-1 1,0 1-1,0 0 1,-1 0-1,1 0 0,0 0 1,0 0-1,0 0 0,0 0 1,0 0-1,0 0 0,0 0 1,0 0-1,-1-1 1,1 1-1,0 0 0,0 0 1,0 0-1,0 0 0,0 0 1,0 0-1,-1 0 0,1 0 1,0 0-1,0 0 0,0 0 1,0 0-1,0 0 1,0 0-1,-1 0 0,1 1 1,0-1-1,0 0 0,0 0 1,0 0-1,0 0 0,0 0 1,0 0-1,-1 0 1,1 0-1,0 0 0,0 0 1,0 0-1,0 1 0,0-1 1,0 0-1,0 0 0,0 0 1,0 0-1,0 0 0,0 0 1,0 0-1,0 1 2,-3 10-30,2 20 28,1-30 3,0 11 0,1 0 1,0 0-1,3 9-1,-3-15 1,1-1 0,-1 0 0,1 0-1,0-1 1,1 1 0,-1 0-1,1-1 1,0 1 0,0-1-1,0 0 1,1 0 0,1 2-1,0-1-1,2 0 0,-1-1-1,0 1 1,1-1 0,0 0 0,0-1 0,0 0 0,0 0 0,1 0 0,-1-1 0,3 0 1,3 1-3,-1-2 1,1 1-1,0-2 1,-1 0-1,1 0 1,9-2 2,7-3 6,-1-1 0,-1-1 0,1-1 0,-1-2-1,22-11-5,-40 17 7,-1 0-1,1-1 0,-1 0 0,0 0 0,0-1 0,-1 0 0,1 0 0,-1-1 0,-1 0 0,2-2-6,-7 7 5,1 0 0,-1 0 1,0 0-1,1 0 0,-1-1 0,-1 1 0,1-1 0,0 1 0,0 0 0,-1-1 0,1 1 0,-1-1 0,0 1 0,0-1 0,0 1 0,0-3-5,-1 1 8,0 1 0,0 0 0,0 0 0,-1 0-1,1 1 1,-1-1 0,0 0 0,1 0 0,-1 1-1,0-1 1,-1 1 0,1 0 0,0-1 0,-1 1-1,1 0 1,-3-1-8,-6-4 11,0 1 1,-1 0-1,0 0 0,0 1 0,0 1 1,-1 0-1,1 1 0,-1 0 0,0 1 1,0 0-1,0 1 0,0 1 0,0 0 1,-11 1-12,22-1 1,1 0 0,0 0-1,0 0 1,0 0 0,0 0 0,0 0-1,0 0 1,0 0 0,0 1 0,0-1 0,0 0-1,0 0 1,0 1 0,0-1 0,0 1-1,0-1 1,0 1 0,0-1 0,0 1-1,1 0 1,-1-1 0,0 1 0,0 0-1,1-1 1,-1 1 0,0 0 0,1 0-1,-1 0 1,1 0-1,0-1 0,0 0 0,0 0 0,0 1 0,0-1-1,0 0 1,0 0 0,0 1 0,0-1 0,0 0 0,0 0 0,0 0-1,0 1 1,1-1 0,-1 0 0,0 0 0,0 0 0,0 1 0,0-1-1,0 0 1,1 0 0,-1 0 0,0 0 0,0 1 0,0-1-1,1 0 1,-1 0 0,0 0 0,0 0 0,1 0 0,-1 0 0,0 0-1,0 0 1,0 0 0,1 0 0,-1 0 0,0 0 0,13 3-12,0 0-1,0-1 1,-1-1 0,1 0 0,12-1 12,69-7-7,-52 3 7,118-19 41,-74 9-41,8 4 0,-91 10 0,24 0 1,-26 1-1,-1-1-1,1 0 1,0 0 0,-1 0 0,1 1 0,-1-1 0,0 0 0,1 0 0,-1 1-1,1-1 1,-1 0 0,1 1 0,-1-1 0,0 1 0,1-1 0,-1 1 0,0-1-1,1 1 1,-1-1 0,0 1 0,0-1 0,1 1 0,-1-1 0,0 1 0,0-1-1,0 1 1,0-1 0,0 1 0,0-1 0,0 1 0,0 0 0,0-1 0,0 1-1,0-1 1,0 1 0,0-1 0,0 1 0,0-1 0,-1 1 0,1-1 0,0 1-1,0-1 1,-1 1 0,1-1 0,0 1 0,-1-1 0,1 1 0,-8 13-15,-1 0 1,-1 0 0,0-1-1,-10 10 15,6-7-4,0 1 0,1 0-1,-1 4 5,11-16 3,0 1 0,1-1 0,-1 1 0,1 0 0,0-1 0,0 1 0,1 0 0,-1 1 0,2-1 0,-1 0 0,1 0 0,0 6-3,0-10 2,0-1-1,0 1 1,0-1-1,1 1 1,-1-1 0,0 0-1,1 1 1,0-1-1,-1 1 1,1-1-1,0 0 1,-1 0 0,1 1-1,0-1 1,0 0-1,0 0 1,0 0-1,0 0 1,1 0-1,0 1-1,0-1 3,1 1-1,0-1 0,0 0 1,0 0-1,0 0 0,0 0 0,0 0 1,0-1-1,0 1 0,1-1-2,9 0 5,0 0-1,1 0 1,-1-2-1,9-1-4,52-13 7,-2-3 0,53-23-7,-96 32 10,20-7 22,13-8-32,-52 20-2,0 1 0,0-1 0,-1-1 0,1 0 0,-1 0 0,-1-1 0,1 0 0,5-7 2,-30 32-7,-1 0-1,-6 4 8,5-6-6,2 1 0,-11 12 6,23-22 0,-1-1-1,1 0 1,0 1-1,1 0 1,-1 0-1,1 0 1,1 0-1,-1 1 1,1-1-1,0 3 1,2-9 1,-1 0-1,1 0 0,0 0 1,0 0-1,0 0 0,0 0 1,0 0-1,0 0 1,0 0-1,0 0 0,1 0 1,-1 0-1,0-1 0,0 1 1,1 0-1,-1 0 0,1 0 1,-1 0-1,1 0 1,-1 0-1,1 0 0,0-1 1,-1 1-1,1 0 0,1 0 2,0 0 0,-1 0-1,1 0 1,-1-1 0,1 1 0,0 0 0,-1-1-1,1 1 1,0-1 0,0 0 0,-1 0 0,1 0-1,1 0-1,8 0 18,0-1 0,0-1 0,0 0 0,6-2-18,-10 2 12,14-3 21,0-2 1,0 0-1,-1-1 0,0-1 0,17-10-33,-24 11 14,-1 0-1,0-1 1,0-1 0,-1 1 0,0-2-1,0 0 1,-1 0 0,-1 0 0,2-4-14,-9 11-10,0 0 1,0 0-1,0 0 0,-1 0 1,0 0-1,1 0 1,-1 0-1,-1-1 1,1 1-1,0-3 10,-1 6-4,0 0 0,0 0 0,0-1 0,0 1 0,0 0 0,0 0 0,0 0 0,0 0 0,-1 0-1,1-1 1,0 1 0,-1 0 0,1 0 0,-1 0 0,1 0 0,-1 0 0,1 0 0,-1 0 0,0 0 0,0 0 0,1 1-1,-1-1 1,0 0 0,0 0 0,0 0 0,0 1 0,0-1 0,0 1 0,0-1 0,0 1 0,0-1 0,0 1 0,0-1-1,0 1 1,0 0 0,0 0 0,-1 0 0,1-1 0,0 1 0,-1 0 4,-2 1-17,0 0 1,-1 0-1,1 0 0,0 0 1,0 1-1,0-1 0,1 1 1,-1 0-1,0 0 0,1 1 1,-1-1-1,1 1 1,0 0-1,-1 0 0,-1 2 17,-4 5-13,0 0 0,1 0-1,0 0 1,-3 7 13,9-14-3,0 1 0,0 0 0,0 0 0,0 0-1,1 0 1,0 0 0,-1 0 0,1 0 0,1 1 0,-1-1 0,1 3 3,0-5-2,0 0 1,0 0 0,0 1-1,1-1 1,-1 0 0,1 0 0,0 0-1,-1-1 1,1 1 0,0 0 0,0 0-1,0 0 1,1 0 0,-1-1-1,0 1 1,1-1 0,-1 1 0,1-1-1,-1 1 1,1-1 0,0 0-1,-1 0 1,1 0 0,1 1 1,3 1 4,2 0 0,-1-1-1,0 1 1,0-2 0,1 1 0,-1-1 0,1 0 0,0 0 0,-1-1-1,1 0 1,4-1-4,17-1 52,-1-2 1,14-4-53,2-1 22,-2-2 1,1-1 0,-1-2 0,-1-2 0,-1-2 0,20-13-23,-56 28 0,1 1 0,-1-1-1,0 0 1,0-1 0,0 1 0,0-1 0,-1 0-1,0 0 1,1 0 0,-1 0 0,-1-1 0,3-3 0,-4 5-1,0-1 1,0 1 0,0 0 0,0 0-1,-1 0 1,1 0 0,-1-1 0,0 1 0,0 0-1,0 0 1,-1-1 0,1 1 0,-1 0 0,0 0-1,0 0 1,0 0 0,0 0 0,0 0-1,0 0 1,-2-1 0,-3-5-5,5 11-6,2 0 8,-1 0 1,1 0 0,0 0 0,0 0 0,0 0 0,0-1 0,0 1 0,0 0 0,1-1 0,0 2 2,14 12 8,1 0 0,0-2 0,12 8-8,-3-3 38,-2 1 1,0 1-39,-17-14 14,-1 0 1,0 1-1,-1-1 1,1 1-1,-1 0 0,-1 1 1,1-1-1,-1 1 1,0 2-15,-3-7 2,0-1 1,0 1 0,0-1-1,-1 0 1,1 1 0,-1-1 0,0 1-1,0 0 1,0-1 0,0 1-1,0-1 1,0 1 0,-1-1-1,1 1 1,-1-1 0,0 0 0,0 1-1,0-1 1,0 0 0,0 1-1,0-1 1,-1 0 0,1 0-1,-1 0 1,1 0 0,-1 0 0,0 0-1,-1 0-2,-3 3-14,-1 0-1,0 0 1,0 0-1,0-1 1,-1-1 0,1 1-1,-1-1 1,-1 0 14,-9 2 490,-1-1 0,1 0 1,-1-2-1,-11 1-490,4-1 1307,-31 6 184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55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411 728 2473,'5'1'53,"16"-1"1814,-22-6-563,-11-5-245,-12-8 220,12 8-711,0 1 0,-1 1-1,-1 0 1,-7-4-568,15 10 61,1 1 1,-1 0-1,0 0 0,1 0 1,-1 1-1,0 0 1,0 0-1,0 0 0,0 1 1,0 0-1,0 0 0,0 1 1,0 0-1,-3 0-61,-5 3 39,-1 0 0,1 1 0,-1 0 0,1 1 0,1 1-1,0 1 1,0-1 0,0 2 0,1 0 0,0 0 0,0 1 0,1 1 0,1 0 0,0 0 0,0 1-1,1 1 1,1-1 0,-3 7-39,10-17 10,0 0 0,-1 1 0,2-1 0,-1 0 0,0 1 0,0-1 0,1 1 0,0-1 0,-1 1 0,1-1 0,0 1 0,0-1 0,0 1 0,0-1 0,1 1 0,-1-1 0,1 0 0,0 1 0,-1-1 0,2 2-10,0-1 11,-1-1-1,1 1 1,0-1 0,0 1 0,1-1 0,-1 0 0,0 0 0,1 0-1,-1 0 1,1 0 0,0-1 0,0 1 0,-1-1 0,3 1-11,5 2 26,1-1 1,-1 0 0,1-1 0,-1 0 0,1 0 0,0-1 0,0-1 0,-1 0 0,2 0-27,5-2 22,0 0 1,0 0 0,0-2-1,0 0 1,-1-1 0,0-1-1,0 0 1,8-5-23,-18 8 5,0 0-1,-1 0 1,0-1-1,0 0 1,0 0 0,0 0-1,0 0 1,-1-1 0,0 0-1,0 0 1,0 0-1,0 0 1,-1 0 0,0-1-1,0 0 1,-1 1-1,1-1 1,-1 0 0,0-1-1,-1 1 1,0 0-1,0 0 1,0-1 0,-1 0-5,0-33 95,-1 27 70,0 27 88,1-2-251,2 0-1,0 1 0,0-1 1,1 0-1,0 0 0,1 0 1,1-1-1,0 1 0,0-1 1,1 0-1,1-1 0,0 1 1,0-1-1,1 0 0,0-1 1,1 0-1,0 0 0,3 1-1,-11-10 13,0-1 0,0 1 0,0-1 0,0 0 0,0 1-1,0-1 1,0 0 0,0 0 0,0 1 0,-1-1 0,1 0 0,0 0 0,0 0 0,-1 0-1,1 0 1,-1 0 0,1 0 0,-1-1 0,1 1-13,3-6 77,-3 5-66,105-129 386,-103 127-398,1 1 0,0-1-1,0 1 1,0 0 0,0 0 0,0 0 0,1 0 0,-1 1 0,1-1 0,4 0 1,-6 2-2,-1 0 1,1 1-1,-1-1 1,1 1-1,0 0 1,-1-1-1,1 2 1,0-1-1,-1 0 1,1 0-1,0 1 1,-1-1-1,1 1 1,-1 0-1,1 0 1,-1 0-1,1 0 1,-1 0-1,0 0 1,1 1-1,-1 0 2,4 3-6,0 0 0,0 1 0,-1 0 0,0 0 0,0 0 0,-1 1 0,0-1 0,0 1 0,0 0 0,-1 0 0,0 1 1,0-1-1,-1 1 0,0 1 6,2 4 20,-2 0 1,1 0-1,-2 0 1,0 0-1,0 0 1,-2 13-21,2-34 18,1 0-1,0 0 1,1 1-1,0 0 1,0-1-1,1 1 1,-1 0 0,1 0-1,1 1 1,2-4-18,13-15 132,20-20-132,-39 44 0,10-10-8,1 0 0,0 1-1,1 0 1,0 0 0,0 2-1,8-4 9,-14 8-5,0 0 0,0 1 0,0 0 0,0 1 0,0 0 0,1 0 0,-1 0-1,0 1 1,1 0 0,-1 1 0,1-1 0,0 1 0,-1 1 0,5 0 5,-10 0-4,1 0 0,-1 0 1,0 0-1,1 0 0,-1 0 1,0 0-1,0 1 0,0-1 1,0 1-1,0-1 0,0 1 1,-1 0-1,1 0 0,-1 0 1,1 0 3,19 34-8,-16-26 5,2 5-1,1-1-1,1-1 1,0 1 0,4 3 4,-9-13-3,0 0 0,0 0 0,0 0 1,0-1-1,1 1 0,-1-1 0,1-1 1,0 1-1,0 0 0,0-1 1,0 0-1,0-1 0,1 1 0,2 0 3,6 0-3,1-1 0,-1 0 0,0-1 0,0-1 0,0 0 0,0-1 0,0 0 0,0-1 1,0-1-1,7-3 3,14-6 1,-1-2 1,0-1 0,11-8-2,-35 19-2,0-1 1,-1 0-1,0-1 0,0 0 0,0 0 0,6-8 2,-13 12 2,0 1 0,1-1 0,-1 0 0,0 0 0,-1 0 0,1-1 0,0 1 0,-1 0 0,0-1 0,0 1 0,0 0 0,0-1 0,0 0 0,-1 1 0,0-1-1,1 1 1,-1-1 0,-1 0 0,1 1 0,0-1 0,-1 1 0,-1-4-2,1 3 5,0 1 0,0-1 0,-1 0-1,1 0 1,-1 1 0,0-1-1,0 1 1,-1 0 0,1-1 0,-1 1-1,1 0 1,-1 1 0,0-1-1,0 0 1,0 1 0,-1 0 0,1-1-1,0 1 1,-1 0 0,0 1 0,1-1-1,-1 1 1,0 0 0,0 0-1,0 0 1,0 0 0,0 0 0,0 1-1,0 0 1,-3 0-5,-1 0 4,0 1 0,0 0 0,1 0 0,-1 1 0,0 0 0,0 0 0,1 1 0,-1 0 0,1 1 0,0-1 0,0 1 0,0 1 0,0-1 0,1 1 0,-1 1-4,0 1 1,0 1-1,0 0 1,1 0 0,0 0 0,0 1 0,1 0-1,0 0 1,0 0 0,0 6-1,3-11-1,1 0 1,0 0-1,0 0 0,0 1 0,0-1 1,1 0-1,0 0 0,0 1 0,0-1 1,0 0-1,1 2 1,0-4-1,-1 0 0,1 1 0,0-1 0,0 1-1,0-1 1,0 0 0,0 0 0,1 0 0,-1 0 0,1 0 0,0 0 0,-1 0 0,1 0 0,0 0 0,0-1 0,0 1 0,0-1-1,0 1 1,2-1 1,5 4-2,0-2 0,0 1 0,1-1-1,-1-1 1,1 0 0,0 0-1,0-1 1,0 0 0,0 0 0,0-1-1,0-1 1,0 0 0,0 0 2,4-1 2,-1 0 0,0-1 1,0-1-1,-1 0 0,1 0 0,-1-2 1,0 1-1,0-1 0,6-5-2,-12 7 2,-1 0 1,0 0-1,-1-1 1,1 1-1,-1-1 0,0 0 1,0 0-1,0 0 1,-1-1-1,1 1 1,-2-1-1,1 0 0,0 0 1,-1 0-1,0 0 1,-1 0-1,1-1 0,-1 1 1,0 0-1,-1-1 1,0 1-1,0-1 0,0 1 1,0 0-1,-2-5-2,-3-17 14,-2 1 1,-1 0-1,-1 0 0,-1 1 0,-6-10-14,-1-6 5,10 26-5,-63-174 22,60 157-18,2-1-1,1 1 1,1-1-1,0-29-3,6 63-1,0 0 1,0-1-1,0 1 1,0 0-1,-1 0 0,1 0 1,0 0-1,0-1 1,0 1-1,0 0 0,0 0 1,0 0-1,0 0 0,0-1 1,0 1-1,0 0 1,0 0-1,0 0 0,0-1 1,0 1-1,0 0 0,0 0 1,0 0-1,0 0 1,0-1-1,0 1 0,1 0 1,-1 0-1,0 0 1,0 0-1,0 0 0,0-1 1,0 1-1,0 0 0,0 0 1,1 0-1,-1 0 1,0 0-1,0 0 0,0-1 1,0 1-1,0 0 1,1 0-1,-1 0 0,0 0 1,6 9-22,8 24-8,-13-32 29,19 58-2,-1 0 0,-4 0 0,2 21 3,23 187 16,-20-116 9,-6-58-793,25 86 768,-23-136-911,-13-39 814,0 0 1,-1-1-1,1 1 0,1-1 1,-1 1-1,2 0 97,-5-4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5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2256,'0'0'998,"1"20"-238,1 0 0,1 0 1,3 8-761,-3-16-66,11 51 229,-13-57-321,0 1 0,0-1-1,-1 1 1,0 0 0,0-1-1,-1 1 1,0-1 0,0 1 0,-1 2 158,-4 2-447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5:57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7 7226,'-5'-2'291,"-1"1"1,1 0 0,0 0-1,-1 0 1,0 0 0,1 1 0,-1 0-1,1 0 1,-1 1 0,1 0-1,-1 0 1,1 0 0,-3 1-292,5-1 24,0 0 0,0 0 0,0 0 0,0 0 0,0 1 0,1 0 0,-1-1 0,0 1 0,1 0 0,0 0 0,-1 0 0,1 0 0,0 1-1,0-1 1,0 1 0,0-1 0,1 1 0,-1 0 0,1-1 0,-1 1 0,1 0 0,0 0 0,0 0 0,0 2-24,1 0 8,0-1-1,0 0 0,0 1 1,0-1-1,1 1 1,0-1-1,0 0 0,0 0 1,0 1-1,1-1 1,0 0-1,0 0 1,0-1-1,0 1 0,0 0 1,1-1-1,0 1 1,0-1-1,0 0 1,0 0-1,2 2-7,10 8 13,0-1 1,1 0-1,0-1 1,4 0-14,-6-2 7,0 0 0,-1 0 0,0 1 0,-1 1 0,0 0 0,6 8-7,-15-16 1,-1 0 0,0-1 0,1 1 0,-1 0 0,0 0 0,-1 0 0,1 1 0,-1-1 0,1 0 0,-1 1 0,0-1 0,0 1 0,-1-1 0,1 1 0,-1-1 0,1 1 0,-1 0 0,0-1 0,-1 1 0,1-1 0,-1 1 0,1-1 0,-1 1 0,0-1 0,0 1 0,0-1 0,-1 0 0,1 1 0,-1-1 0,0 0 0,0 0 0,-1 1-1,-3 3 11,0-1 0,0 1 0,-1-1 0,0 0 1,-1-1-1,1 1 0,-5 1-11,-57 28 118,63-32-106,-1 0 0,0-1 0,0 0 0,1 0 0,-2 0 0,1-1 0,0 0 0,-4 0-12,10-1-30,-1 0-1,0 0 1,1 0-1,-1 0 1,1-1 0,-1 1-1,0 0 1,1-1-1,-1 1 1,1-1-1,-1 1 1,1-1-1,-1 0 1,1 0-1,0 0 1,-1 0-1,1 0 1,0 0 0,0 0-1,-1 0 1,1 0-1,0-1 1,0 1-1,0 0 1,1-1-1,-1 1 1,0-1-1,0 1 1,1-1 0,-1 1-1,1-1 1,-1 1-1,1-1 1,0 1-1,0-1 1,0 0-1,-1 0 31,2 0-42,-1 0 0,0 0-1,0 0 1,1 0-1,-1 0 1,1 0-1,0 0 1,-1 0 0,1 0-1,1-1 43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57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438 610 3377,'-2'3'1587,"-2"6"-1206,-1 0 1,-1 0 0,1 0 0,-2 0-1,1-1 1,-1-1 0,0 1-1,-1-1 1,-4 4-382,4-5 192,0-1 0,0-1 0,-1 0 0,1 0 0,-1 0 0,0-1 0,0 0 0,0-1 0,-1 0 1,1 0-1,0-1 0,-1 0 0,1-1 0,-2 0-192,5 0 94,0 0 1,-1 0 0,1-1-1,0 0 1,-1 0 0,1 0-1,-3-2-94,7 3 21,0-1 0,0 0-1,0 0 1,0 1-1,0-1 1,0 0 0,1-1-1,-1 1 1,0 0-1,1 0 1,-1-1 0,1 1-1,-1-1 1,1 1-1,0-1 1,-1 0-1,1 0 1,0 1 0,0-1-1,0 0 1,1 0-1,-1 0 1,0 0 0,1 0-1,-1-1-20,1-6 14,0 1-1,1-1 0,-1 1 1,2 0-1,-1-1 1,1 1-1,1 0 0,-1 0 1,1 0-1,1 0 1,-1 1-1,1-1 0,1 1 1,-1 0-1,3-3-13,12-14 6,0 1-1,1 0 1,16-12-6,-27 27-1,0 0 1,1 0 0,0 1-1,1 0 1,8-4 0,-17 10-2,1-1 0,-1 1 0,0 1 1,1-1-1,0 0 0,-1 0 0,1 1 0,-1 0 0,1-1 0,0 1 1,-1 0-1,1 0 0,1 1 2,-3-1-1,1 1 0,-1-1 0,0 1-1,1 0 1,-1-1 0,0 1 0,1 0 0,-1 0 0,0 0 0,0 0 0,0 0 0,0 0 0,0 0 0,0 0-1,0 0 1,0 0 0,0 1 0,-1-1 0,1 0 0,0 1 0,-1-1 0,1 1 0,-1-1 0,1 2 1,2 13 1,-1-1 0,0 2 0,0-1 0,-2 0 1,0 0-1,-1 0 0,-1 0-1,0 39 25,7 117 30,-1-48 59,-5 2-114,-1-68 19,-3 59-15,3-99 3,-1 0 0,0-1 0,-1 1 0,-1-1 0,-3 5-7,7-19 3,0 0 1,-1 0-1,1 0 1,-1 0-1,0 0 1,0 0-1,0-1 1,0 1-1,-1-1 1,1 1-1,-1-1 1,1 0-1,-1 0 1,0 0-1,1 0 1,-1-1-1,0 1 1,-1-1-4,-1 1 5,0-1 0,-1 1 0,1-1 1,0 0-1,-1-1 0,1 0 1,-1 1-1,1-2 0,0 1 0,-5-1-5,-6-2 9,1-1-1,-1-1 0,1 0 0,1-1 1,-1 0-1,1-1 0,-5-4-8,4 2 5,1 0 0,1-1 0,0-1-1,0 0 1,1-1 0,0-1 0,1 1 0,1-2 0,0 0 0,0-2-5,6 10 4,0-1 1,1-1-1,0 1 1,0-1-1,0 1 1,1-1-1,1 0 1,-1 0-1,1 1 1,0-4-5,1 5 2,0 0 1,1 1-1,0-1 1,0 1-1,0 0 1,0-1 0,1 1-1,0 0 1,0 0-1,0-1 1,1 2-1,0-1 1,0 0 0,0 0-1,2-2-2,2 0 3,-1 1 0,1 0-1,0 0 1,0 0 0,1 1 0,0 0-1,0 0 1,0 1 0,0 0 0,1 0-1,1 0-2,20-5 5,1 0 0,18-2-5,-28 7 5,22-5-1,7-1 0,0-1 0,-1-3 1,-1-2-1,0-3-4,-35 14 1,-1-1 0,1 0 0,-1-1-1,-1-1 1,0 0 0,0 0 0,0-1 0,-1 0 0,0-1-1,-1 0 1,0-1 0,-1 0 0,0 0 0,0-1-1,-2 0 1,1 0 0,0-3-1,1-11 3,0 0 0,-2 0 0,0-1 0,-2 0 1,-1 0-1,-1 0 0,-2-25-3,-3-1-3,-2 1 0,-2-1 0,-9-30 3,12 68-1,-4-21-8,-9-24 9,14 51 7,0 1 1,0 0-1,-1 0 0,0 0 1,-1 0-1,0 1 1,0 0-1,0 0 0,-5-4-7,10 10 1,0 1 0,-1-1-1,1 1 1,-1-1 0,1 1-1,-1-1 1,1 1 0,-1-1-1,1 1 1,-1 0-1,0-1 1,1 1 0,-1 0-1,0 0 1,1-1 0,-1 1-1,0 0 1,1 0 0,-1 0-1,0 0 1,1 0-1,-1 0 1,0 0 0,1 0-1,-1 0 1,0 0 0,1 0-1,-1 0 1,0 1 0,1-1-1,-1 0 1,0 0-1,1 1 1,-1-1 0,1 0-1,-1 1 1,1-1 0,-1 1-1,1-1 1,-1 0 0,1 1-1,-1-1 1,1 1-1,-1 0 1,1-1 0,0 1-1,-1-1 1,1 1 0,0 0-1,0-1 1,-1 1 0,1 0-1,0 0 0,-2 4 3,0 0-1,1 0 1,0 1 0,0-1-1,0 0 1,0 5-3,2 8-3,1 0-1,0 0 1,2 0 0,0 0-1,0 0 1,2-1 0,3 7 3,6 19-7,-1 11 25,-1 1 0,-4 0-1,3 39-17,0 167 133,-12-233-118,2-1 0,1 1 0,1 0 0,2 6-15,-6-33 1,1 1 1,-1 0-1,1-1 1,0 1-1,-1 0 1,1-1-1,0 1 1,0-1-1,0 1 0,0-1 1,0 0-1,0 1 1,0-1-1,0 0 1,1 0-1,-1 0 1,0 0-1,1 0 1,-1 0-1,1 0 1,-1 0-1,1-1 0,0 1 1,-1 0-1,1-1 1,0 0-1,-1 1 1,1-1-1,0 0 1,-1 0-1,1 0 1,0 0-1,0 0 1,-1 0-1,1 0 0,0-1 1,-1 1-1,1 0 1,0-1-2,7-2 12,-1 0 0,1 0 0,0-1 0,-1 0 0,0 0 0,5-4-12,7-6 13,0 0 0,0-2 0,-2 0 0,0-1 0,-1-1 0,0-1 0,-2 0-1,0-1 1,3-7-13,-9 12 1,0 0 0,-1 0 0,-1-1 0,-1-1 0,0 1 0,-1-1 0,0 0 0,-2 0 0,0 0 0,-1 0-1,0-1 1,-2 1 0,0-10-1,0 25 1,0 1-1,0-1 0,-1 0 1,1 1-1,0-1 0,-1 0 1,1 1-1,-1-1 1,0 1-1,0-1 0,0 0 0,1 2 1,0 0-1,0-1 1,0 1 0,-1 0-1,1 0 1,0-1-1,0 1 1,-1 0-1,1 0 1,0 0-1,-1 0 1,1 0-1,0-1 1,0 1 0,-1 0-1,1 0 1,0 0-1,-1 0 1,1 0-1,0 0 1,-1 0-1,1 0 1,0 0-1,0 0 1,-1 0 0,1 0-1,0 0 1,-1 0-1,1 1 1,0-1-1,-1 0 1,1 0-1,0 0 1,0 0-1,-3 2 3,1 0 0,-1 1 0,1-1 0,0 1 0,0-1 0,0 1-1,0-1 1,0 1 0,0 0 0,1 0-3,-3 5 0,0 1 0,0-1 0,1 0 1,1 1-1,0 0 0,0-1 0,0 1 0,1 0 0,0 0 0,1 0 0,0 0 0,1 0 0,-1 0 0,2 0 0,-1 0 0,1-1 1,1 1-1,1 4 0,0-2 0,1 0 1,0 0 0,1 0 0,0-1 0,0 0 0,1 0-1,1 0 1,0-1 0,0 0 0,0-1 0,1 0-1,0 0 1,8 4-1,-13-9 3,0-1-1,0 0 0,1 1 1,-1-1-1,1-1 0,-1 1 1,1-1-1,0 0 0,0 0 1,-1 0-1,1 0 0,0-1 1,0 0-1,0 0 0,0 0 1,0-1-1,-1 0 0,1 0 1,0 0-1,0 0 0,-1-1 1,1 1-1,-1-1 0,1-1 1,-1 1-1,0 0 0,0-1 1,0 0-1,2-2-2,3-2 6,-1-1-1,0 0 1,0-1-1,0 1 0,-1-2 1,-1 1-1,0-1 1,0 0-1,-1 0 1,0-1-1,0 1 1,-1-2-6,3-10 14,-1-1 0,-2 0 1,0 0-1,-1-1 1,-1 1-1,-1-1 0,-1 1 1,-1-1-1,-4-20-14,2 35 20,0 8 7,-2 16 34,-1 29 15,5-28-78,2 0 0,-1 0 1,2 0-1,0-1 0,1 1 0,1-1 0,0 1 1,2 0 1,-2-4-1,0-1 0,1 0 0,1 0 0,0 0 1,0-1-1,1 1 0,0-2 0,1 1 0,0-1 0,9 7 1,-11-11 5,1 0 1,0-1-1,1 0 0,-1-1 0,1 0 0,0 0 0,0 0 0,0-1 0,0 0 0,0-1 0,0 1 1,0-2-1,1 1 0,-1-1 0,8-1-5,8-1 18,-1-1 0,1-1 0,-1-1-1,20-7-17,-31 8 6,-1 0-1,1-1 0,-1 0 0,0 0 0,0-2 0,0 1 1,-1-1-1,4-4-5,-8 6 5,0-1 0,0 0 0,-1-1 0,0 1 0,0-1 0,0 0 1,-1 0-1,0-1 0,-1 1 0,1-1 0,-1 0 0,1-6-5,0 2 22,-1 0 1,-1-1-1,0 1 0,0 0 0,-2-1 0,1 1 1,-2-1-1,1 1 0,-3-8-22,3 18 7,0 1 0,0 0 0,0 0 0,0-1-1,-1 1 1,1 0 0,-1 0 0,1-1 0,-1 1 0,1 0 0,-1 0 0,1 0-1,-1 0 1,0-1 0,0 1 0,0 0 0,1 1 0,-1-1 0,0 0-1,0 0 1,0 0 0,-1 0 0,1 1 0,0-1 0,0 0 0,0 1 0,0-1-1,-2 1-6,2 0 4,-1 0 0,1 1-1,-1-1 1,1 0-1,-1 1 1,1-1 0,-1 1-1,1 0 1,0 0-1,-1-1 1,1 1 0,0 0-1,0 0 1,-1 0-1,1 0 1,0 0 0,0 1-1,0-1 1,0 0-1,0 0 1,1 1 0,-1-1-1,0 0 1,1 1-4,-4 5-1,1 0 0,0 1 0,1-1-1,0 1 1,0-1 0,0 1 0,1 0 0,1 0 0,-1-1 0,1 1 0,0 0 0,1 0 0,0 0 0,0-1-1,1 1 1,0 0 0,0-1 0,0 1 0,1-1 0,0 0 0,1 0 0,0 0 1,0 1 0,1 0 0,-1-1 0,1 1 0,1-1 0,-1-1 0,1 1 0,1-1 0,-1 0 0,1 0 0,0-1 1,0 0-1,1 0 0,-1 0 0,1-1 0,0-1 0,0 1 0,1-1 0,-1 0 0,8 1 0,-5-3 6,0 0-1,0-1 0,0 0 1,0 0-1,0-1 1,0-1-1,0 0 0,0 0 1,-1-1-1,1-1 0,-1 0 1,0 0-1,0-1 1,0 0-1,3-2-5,-7 3 6,0 0-1,0 0 0,-1-1 1,0 0-1,0 1 1,0-2-1,-1 1 1,1 0-1,-1-1 1,0 0-1,-1 0 1,0 0-1,0-1 1,0 1-1,0-1 1,-1 1-1,0-1 0,-1 0 1,1 0-1,-2 0 1,1 0-1,0 0 1,-1 0-1,-1-2-5,0-2 13,-1 1-1,-1-1 1,1 1-1,-2 0 1,1 0-1,-1 0 1,-1 0-1,0 1 1,0 0-1,-1 0 1,0 0-1,-6-6-12,4 6 4,0 0 0,-1 0 0,0 1 0,-1 0 0,0 0 0,0 1 0,0 1 0,-1 0 0,0 0 0,-8-2-4,14 6 1,0 0 1,0 1 0,0 0 0,0 0-1,0 0 1,0 1 0,0 0-1,-1 0 1,1 0 0,0 0 0,0 1-1,-4 1-1,5-1-7,1 0 0,0 0 0,0 0 0,0 0 0,0 1 0,0 0 0,0-1 0,0 1 0,0 0 0,1 1 0,-1-1 0,1 0 0,-1 1 0,1-1-1,0 1 1,0 0 0,0 0 0,1-1 0,-2 3 7,0 3-123,0 0 0,1 0 0,0 1 0,0-1 0,1 0 0,0 1-1,0-1 1,1 1 0,0 0 0,0-1 0,1 1 0,0-1 0,1 1 0,0-1 0,3 7 123,-2-5-311,0-1 0,1 0 0,0 0 0,1 0 0,0 0 0,0-1 0,1 0 0,0 0 0,1 0 0,-1-1 0,2 0 0,-1 0 0,5 3 311,31 14-932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39:57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0 247 5577,'135'-110'2465,"-130"106"-2321,0 1 0,0-1 1,1 1-1,-1 0 0,1 0 1,0 0-1,0 1 0,0 0 0,0 0 1,0 0-1,0 1 0,1 0 1,-1 0-1,0 1 0,1-1 1,0 1-145,9 0 179,-5 0-58,0-1 1,0 2-1,0 0 0,0 0 0,0 1 0,0 0 1,0 1-1,1 0-121,-8-1 46,1 0-1,-1 0 1,0 0 0,0 1 0,0-1 0,0 1 0,0 0 0,0 0 0,-1 0 0,1 1-1,-1-1 1,0 1 0,0 0 0,0 0 0,-1 0 0,0 0 0,1 0 0,-1 1-1,0-1 1,0 2-46,3 17 104,-1 1 0,-1 0 0,-1 0 0,-1 1 0,-2-1 0,0 5-104,1-27 8,-6 91 133,5-82-118,-1-1 0,-1 1-1,1-1 1,-1 0-1,-1 1 1,0-1-1,-3 4-22,7-14 8,0 0-1,0 0 1,0 0 0,0 0-1,0 1 1,0-1 0,0 0-1,0 0 1,-1 0 0,1 0-1,0 0 1,0 0 0,0 1-1,0-1 1,-1 0 0,1 0-1,0 0 1,0 0-1,0 0 1,0 0 0,-1 0-1,1 0 1,0 0 0,0 0-1,0 0 1,0 0 0,-1 0-1,1 0 1,0 0 0,0 0-1,0 0 1,-1 0 0,1 0-1,0 0 1,0 0-1,0 0 1,0 0 0,-1 0-1,1 0 1,0 0 0,0-1-1,0 1 1,0 0 0,-1 0-1,1 0 1,0 0 0,0 0-1,0 0 1,0-1 0,0 1-1,0 0 1,0 0-1,-1 0 1,1 0 0,0-1-1,0 1 1,0 0 0,0 0-1,0 0 1,0-1 0,0 1-1,0 0 1,0 0 0,0 0-1,0-1 1,0 1 0,0 0-8,-4-13 314,3 6-241,1 0-1,0 0 1,0 0 0,0 0-1,1 0 1,0 0 0,0 0-1,1 1 1,1-4-73,23-61 48,-23 63-34,7-15-8,8-22 11,2 1 0,2 0 1,25-36-18,-43 74-4,0 0 0,1 1 1,-1-1-1,1 1 1,1 0-1,-1 1 0,4-3 4,-8 6-2,1 0-1,-1 0 0,0 1 0,0-1 1,0 0-1,0 1 0,1-1 0,-1 1 0,0 0 1,1-1-1,-1 1 0,0 0 0,1 0 1,-1 0-1,0 0 0,1 0 0,-1 0 1,0 0-1,1 0 0,-1 0 0,0 1 0,1-1 1,-1 0-1,0 1 0,0 0 0,1-1 1,-1 1-1,0 0 0,0-1 0,0 1 1,0 0-1,0 0 0,0 0 0,0 0 0,0 0 1,0 0-1,0 0 0,-1 0 0,1 0 1,0 0-1,0 1 3,4 9-12,0-1-1,0 1 1,-1 0 0,-1 1 0,1-1 0,-1 4 12,9 29 1,-7-27-1,1-1 1,1 0-1,0-1 1,1 1-1,1-1 1,10 13-1,-14-21 0,0-1 0,1 0 0,0 0 0,0-1 0,0 0 0,1 0 0,0 0 0,0-1 0,0 0 0,0-1 1,1 1-1,-1-1 0,1-1 0,0 1 0,0-1 0,0-1 0,11 1 10,-1 0 0,1-2 1,-1 0-1,1-2 0,-1 0 0,0-1 1,0 0-1,0-2 0,0 0 0,0-1 1,-1 0-1,0-2 0,-1 0 0,1-1 1,-2-1-1,2-1-10,-12 7 27,1 0 1,-1-1-1,0 0 0,0 0 1,0 0-1,-1 0 0,0-1 1,0 0-1,0 0 1,-1 0-1,1 0 0,-2-1 1,1 1-1,-1-1 0,0 1 1,0-1-1,-1 0 1,1-6-28,-1-10 121,0 0 1,-2 0 0,-1 0 0,-1 0-1,-1-2-121,-5-55 176,9 67-175,4 27-39,3 15-5,10 7 44,1 0 0,1-1 0,22 29-1,-10-17 29,6 18-29,-33-57 4,4 7-11,0 1 1,-1-1-1,-1 1 0,0 0 0,2 13 7,-8-26 1,1 0 0,-1 0-1,1 0 1,-1 1 0,0-1-1,0 0 1,0 0 0,0 0-1,-1 0 1,1 0 0,-1 0-1,0 0 1,0 0 0,0-1-1,0 1 1,0 0-1,-1 0 1,1-1 0,-1 1-1,0 0 1,1-1 0,-1 0-1,-1 0 1,1 1 0,0-1-1,0 0 1,-1 0 0,1-1-1,-1 1 1,0-1 0,1 1-1,-1-1 1,0 0-1,0 0 0,-10 4-116,0-2 0,0 1 0,0-2 0,-1 0-1,1 0 1,0-2 0,-1 1 0,1-2-1,-1 0 1,1 0 0,-1-1 0,1-1-1,0 0 117,-33-9-541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12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47 630 2000,'-4'2'2045,"-6"2"487,10-4-2487,0-1 1,-1 1-1,1 0 0,0 0 0,0-1 0,-1 1 1,1 0-1,0-1 0,0 1 0,0 0 0,-1-1 1,1 1-1,0 0 0,0-1 0,0 1 0,0 0 1,0-1-1,0 1 0,0 0 0,0-1 0,-1 1 1,2-1-1,-1 1 0,0 0 0,0-1 0,0 1 1,0-1-1,0 1 0,0 0 0,0-1 0,0 1 1,0 0-1,1-1 0,-1 1 0,0 0 0,0-1-45,19-68 237,-10 43-131,-2-1 0,2-23-106,-3-3 82,-3 0 0,-2 0 1,-2 0-1,-3 0 1,-2 0-1,-11-42-82,11 65 114,6 30-108,0 0 0,0-1 0,0 1 1,0 0-1,0 0 0,0-1 0,0 1 1,0 0-1,0 0 0,0-1 1,0 1-1,0 0 0,0 0 0,-1-1 1,1 1-1,0 0 0,0 0 0,0 0 1,0-1-1,0 1 0,-1 0 0,1 0 1,0 0-1,0-1 0,0 1 0,0 0 1,-1 0-1,1 0 0,0 0 0,0 0 1,-1-1-1,1 1 0,0 0 1,0 0-1,0 0 0,-1 0 0,1 0 1,0 0-1,0 0 0,-1 0-6,-4 11 100,1 21-52,3 29-57,3 4 9,-1-7-15,-3 34 15,-14 40 12,5-50 40,4 2-52,6-59 29,1 0 1,1 0-1,1-1 1,1 1-1,4 13-29,-7-36 2,0-1-1,0 0 1,1 1 0,-1-1 0,0 0-1,1 0 1,-1 1 0,1-1-1,-1 0 1,1 0 0,0 0-1,-1 0 1,1 0 0,0 0-1,0 0 1,0 0 0,0 0 0,0 0-1,0 0 1,0 0 0,0-1-1,0 1 1,0 0 0,0-1-1,1 1 1,-1-1 0,0 1-1,0-1 1,1 0 0,-1 1-1,0-1 1,0 0 0,1 0 0,-1 0-1,0 0 1,1 0 0,-1 0-1,0-1 1,1 1 0,-1 0-1,0 0 1,1-1-2,6-2 19,-1 0-1,0-1 1,0 0 0,0 0-1,0 0 1,4-5-19,13-9 16,-1-2 1,-1-1 0,-1 0 0,-1-2-1,1-2-16,-8 8-1,0-1 0,-1 0 1,-1-1-1,0-1 0,-2 1 0,0-2 0,1-5 1,0-20 1,-9 43 4,-1 1 0,0 0-1,0 0 1,0-1 0,0 1 0,0 0-1,0 0 1,-1-1 0,1 1 0,-1 0 0,1 0-1,-1 0 1,0-1 0,0 1 0,0 0-1,0 0 1,0 0 0,-1 0-5,1 1 6,0 0 0,0 1 0,-1-1 0,1 0 0,0 0 0,-1 1 0,1-1 0,-1 1 1,1 0-1,-1-1 0,1 1 0,0 0 0,-1 0 0,1 0 0,-1 0 0,1 0 0,-1 0 0,1 0 0,-1 0 0,1 1 0,-1-1 1,1 0-1,-1 1 0,1-1 0,0 1 0,-1 0 0,1-1 0,0 1 0,0 0 0,-1 0 0,1 0 0,-1 1-6,-5 3 21,-1 1 0,1 0 1,0 1-1,-3 4-21,6-6 4,0-1 0,0 1 0,0 0 0,1 0 0,0 1 0,0-1 0,-1 4-4,3-7 0,1-1 0,-1 0-1,1 1 1,0-1 0,-1 0 0,1 1-1,0-1 1,0 0 0,0 1 0,0-1-1,0 0 1,0 1 0,0-1 0,1 0 0,-1 1-1,0-1 1,1 0 0,-1 1 0,1-1-1,-1 0 1,1 0 0,0 1 0,0-1-1,-1 0 1,1 0 0,0 0 0,0 0-1,0 0 1,0 0 0,0 0 0,0-1 0,0 1-1,1 0 1,-1 0 0,0-1 0,1 1 0,4 1-5,0 1 0,0-1 0,0-1 1,0 1-1,0-1 0,1 0 0,-1 0 1,0-1-1,3 0 5,59-5-68,-41 1 33,1-1-1,-1-2 1,13-5 35,-26 8-8,0-2 1,0 0-1,0-1 1,-1 0-1,0-1 1,-1 0-1,4-3 8,-12 7-2,0 1 0,-1 0 0,1-1 0,-1 0-1,0 0 1,0 0 0,-1 0 0,1 0 0,-1-1 0,1 1-1,-1-1 1,-1 1 0,1-1 0,-1 0 0,0 0 0,0 0-1,0 0 1,-1 0 0,1 0 0,-1 0 0,-1-4 2,1 8 4,0 0-1,-1 0 1,1 0 0,0 0 0,-1 0 0,1 0 0,-1 0-1,1 0 1,-1 0 0,1 0 0,-1 1 0,0-1 0,1 0-1,-1 0 1,0 1 0,0-1 0,0 0 0,1 1-1,-1-1 1,0 1 0,0-1 0,0 1 0,0 0 0,0-1-1,0 1 1,0 0 0,0 0 0,0-1 0,0 1 0,0 0-1,0 0 1,0 0 0,0 0 0,0 1 0,0-1-1,0 0 1,0 0 0,0 0 0,0 1 0,-1-1-4,-1 1 9,0 0 0,0 0 0,0 1 0,0-1 0,1 0 1,-1 1-1,0 0 0,1-1 0,-1 1 0,1 0 0,-1 1 1,1-1-10,1-1 0,0 0 0,0 0 0,0 1 0,0-1 0,0 0 0,0 0 0,1 0 0,-1 1 0,0-1 1,1 0-1,-1 1 0,1-1 0,0 1 0,-1-1 0,1 0 0,0 1 0,0-1 0,0 1 0,0-1 1,0 1-1,0-1 0,1 0 0,-1 1 0,0-1 0,1 1 0,-1-1 0,1 0 0,-1 1 0,1-1 0,-1 0 1,1 0-1,0 1 0,0-1 0,0 0 0,0 0 0,0 0 0,0 0 0,0 0 0,0 0 0,0 0 1,0-1-1,1 1 0,-1 0 0,0-1 0,0 1 0,1 0 0,-1-1 0,1 1 0,3 1-2,1 0 0,0-1 0,-1 1-1,1-1 1,0 0 0,0 0 0,0-1-1,0 0 1,0 0 0,0 0 0,3-1 2,3-2 1,-1 0 1,1 0-1,-1-1 1,0-1 0,0 0-1,0 0 1,-1-1-1,0-1 1,0 1 0,0-2-1,-1 1 1,0-1-1,0-1 1,-1 0 0,5-6-2,-12 12 28,1 0 0,-1 0 0,1 0 0,-1 0 0,0 0 0,0 0 0,-1-1 1,1 1-1,-1 0 0,1-1 0,-1 1-28,0 2 17,0 0 0,0 0-1,0 1 1,0-1 0,0 0 0,0 0 0,0 0 0,-1 0-1,1 0 1,0 1 0,0-1 0,-1 0 0,1 0 0,-1 0-1,1 1 1,0-1 0,-1 0 0,1 0 0,-1 1 0,0-1-1,1 1 1,-1-1 0,0 0 0,1 1 0,-1-1 0,0 1-1,1-1 1,-1 1 0,0 0 0,0-1 0,0 1 0,0 0-1,1 0 1,-1-1 0,0 1 0,0 0 0,0 0-1,0 0 1,0 0 0,1 0 0,-1 0 0,0 0-17,-1 1 3,-1-1 1,1 1-1,0 0 0,0 0 1,0 0-1,0 0 0,0 0 1,0 0-1,0 1 1,1-1-1,-1 1 0,0-1 1,1 1-1,-1-1 0,1 1 1,-1 0-1,1 0 1,0 0-1,0 0 0,0 0 1,0 0-1,0 0 1,0 0-1,0 1-3,-2 7-10,-1 1 1,1 0-1,1 0 0,-1 5 10,-6 62-4,4 1 0,4 12 4,-7 99-1,-3-109 26,-11 41-25,22-121 4,-1 1-1,1-1 1,0 0-1,0 0 1,-1 0-1,1 1 0,-1-1 1,1 0-1,-1 0 1,0 0-1,1 0 1,-1 0-1,0 0 0,0 0 1,1 0-1,-1 0 1,0 0-1,0-1 0,0 1 1,0 0-1,0 0 1,0-1-1,-1 1 1,1-1-1,0 1 0,0-1 1,0 1-4,-2-1 7,1 0 0,-1 0-1,1 0 1,-1 0 0,1 0 0,-1-1 0,1 1 0,-1-1-1,1 0 1,-1 1 0,1-1 0,0 0 0,-1-1-7,-4-2 24,0 1 0,0-2 0,1 1 0,0-1 1,0 0-1,0 0 0,0 0 0,-4-7-24,8 9 6,0 0-1,0-1 0,1 0 1,-1 1-1,1-1 0,0 0 1,0 1-1,0-1 0,0 0 1,1 0-1,-1 0 0,1 0 1,0 0-1,1 1 0,-1-1 1,0 0-1,1 0 0,0 0 1,0 0-1,0 1 1,1-1-1,-1 0-5,5-8-52,-1 0 0,2 1 0,-1 0 1,2 0-1,-1 1 0,4-4 52,5-4-181,1 0 0,15-12 181,63-45-224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9.5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311 469 1600,'39'-46'1261,"-38"44"-1144,0 1 1,0-1 0,0 1 0,0-1 0,-1 1-1,1-1 1,0 0 0,-1 1 0,1-1 0,-1 0-1,0 1 1,0-1 0,1 0 0,-1 0 0,0 1-1,0-1 1,-1 0 0,1 0 0,0 1 0,-1-1-1,1 0 1,-1 1 0,1-1 0,-1 0 0,0 1-1,1-1 1,-1 1 0,0-1 0,0 1 0,-1-2-118,-2-2 351,-1 0 1,1 0 0,-1 0 0,0 0 0,0 1 0,-1-1-352,2 3 92,-1-1-1,1 1 1,-1 0 0,1 0 0,-1 0 0,0 0-1,0 1 1,1 0 0,-1 0 0,0 0 0,0 1-1,0 0 1,0 0 0,0 0 0,0 0 0,0 1-1,-5 1-91,-9 2 43,1 1-1,-1 1 0,-14 6-42,33-11 4,-11 3 18,0 1 0,1 1 1,-1 0-1,1 0 0,1 1 1,-1 0-1,1 1 0,0 0 1,1 0-1,-1 2-22,6-7 3,0 1 0,0-1 1,1 1-1,0-1 0,0 1 0,0 0 1,0-1-1,0 1 0,1 0 0,0 0 1,0 1-1,0-1 0,0 0 0,0 0 1,1 0-1,0 1 0,0-1 0,0 0 1,0 0-1,1 1 0,0-1 0,0 0 1,0 0-1,0 0 0,1 0 0,-1 0 1,1 0-1,0 0 0,2 2-3,0 0 3,0 0 1,1-1-1,-1 1 0,1-1 0,1 0 0,-1 0 1,1-1-1,-1 1 0,1-1 0,0-1 0,1 1 1,-1-1-1,1 0 0,3 1-3,0-1 3,0 0 0,1-1 0,-1 0 0,0-1 0,1 0 1,-1-1-1,1 0 0,-1 0 0,10-2-3,-8 0 3,0 0 0,-1-1 0,1 0 0,-1-1 0,0 0-1,0-1 1,0 0 0,-1 0 0,1-1 0,-1-1 0,-1 0 0,1 0 0,-1-1 0,0 0 0,-1 0 0,0-1 0,0 0 0,1-4-3,-4 4 16,0 0 1,-1-1-1,0 0 1,0 0-1,-1 0 1,-1 0-1,1 0 1,-2-1-1,1 1 1,-1-1-1,-1 0 1,0 1-1,-1-1 1,0-4-17,-5-20 83,-1 0 1,-2 1-1,-9-23-83,-10-42 11,15 8 641,22 138-623,1 0 1,15 34-30,12 51 70,-25-63-42,-2-1-1,-1 35-27,-3 138-1,-6-224-2,-1-2 0,1 1 1,1-1-1,0 1 0,1-1 0,3 6 3,-5-18 3,1-1 0,-1 1-1,1 0 1,0-1 0,0 1-1,0-1 1,0 0 0,1 1-1,-1-1 1,1 0 0,-1 0-1,1 0 1,0 0 0,0 0-1,0 0 1,0 0 0,0-1 0,0 1-1,0-1 1,1 1 0,-1-1-1,1 0 1,-1 0 0,1 0-1,-1 0 1,1-1 0,-1 1-1,1-1 1,0 1 0,-1-1-1,1 0 1,2 0-3,5-1 14,0-1 0,1-1 0,-1 1 0,0-1 0,0-1 0,0 0 0,-1-1 0,0 1 0,0-2 0,0 1 0,0-1 0,-1-1 0,0 0 0,0 0 0,0 0 0,-1-1 0,-1 0 0,1 0 0,-1-1 0,1-2-14,-5 5 3,1-1 1,-1 1-1,-1-1 1,1 1-1,-1-1 1,0 0-1,-1 0 0,1 0 1,-1 0-1,-1 1 1,1-1-1,-1 0 1,0 0-1,-1 1 1,0-1-1,0 0 0,0 1 1,-1 0-1,0-1 1,0 1-4,-6-10 2,0 1-1,0 0 1,-1 0 0,-1 1 0,-1 1 0,0 0-1,-2-1-1,-4-1 42,0 1-1,-1 0 1,0 2-1,-1 0 1,0 1 0,-1 1-1,-18-5-41,27 8 51,12 3-17,20-2-19,-16 6-19,93-16-398,98-1 402,99 11-2299,-195 6 1538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0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372 94 3985,'0'-3'205,"0"0"1,0 0 0,0 0-1,0 0 1,0 0 0,-1 1-1,1-1 1,-1 0 0,0 0-1,0 0 1,0 1-1,0-1 1,0 1 0,-1-1-1,1 1 1,-1-1 0,1 1-1,-1 0 1,0-1-1,-1 1-205,-1-2 160,-1 1-1,1 0 0,-1 0 1,0 0-1,0 0 0,-1 1 0,1 0 1,0 0-1,-1 0 0,0 1-159,-7-2 129,1 0-1,-1 2 0,1-1 1,-1 2-1,0-1 1,1 2-1,-1 0 1,0 0-1,1 1 0,-1 1 1,1 0-1,0 0 1,0 2-1,-8 3-128,13-5 25,1 0-1,0 0 1,0 1-1,0 0 1,0 0-1,1 0 1,-1 1 0,1 0-1,0 0 1,1 0-1,-1 1 1,1-1-1,0 1 1,0 0-1,1 0 1,0 1 0,0-1-1,0 1 1,1-1-1,0 1 1,0 0-1,1 0 1,0 0-1,0 0 1,1 0 0,-1 5-25,2-8 1,-1 0 0,1 0 0,-1 0 0,1 0 0,0 0 1,1 0-1,-1 0 0,1-1 0,-1 1 0,1 0 0,1-1 0,-1 1 1,0-1-1,1 0 0,-1 0 0,1 0 0,0 0 0,0 0 1,0 0-1,1-1 0,-1 0 0,0 0 0,1 1 0,0-2 1,-1 1-1,1 0 0,0-1 0,1 0-1,7 3 11,1-1 1,0 0-1,0-1 1,0 0-1,0-1 1,0-1-1,0 0 1,3-1-12,-1 0 5,-1-1 1,1 0-1,-1-1 1,0-1 0,1 0-1,10-6-5,-21 8 4,0 0-1,0 0 1,0 0-1,0-1 0,-1 0 1,1 0-1,-1 0 0,1 0 1,-1 0-1,0-1 1,0 0-4,-1 2 3,-1-1 1,0 1-1,0 0 1,0-1 0,0 1-1,0-1 1,0 1-1,-1-1 1,1 1-1,-1-1 1,0 0 0,0 1-1,0-1 1,0 1-1,0-1 1,0 0 0,-1 1-1,0-1 1,1 1-1,-1-1-3,-16-26 32,5 21 10,11 8-40,1 0-1,0 0 1,-1 0 0,1 0-1,-1 1 1,1-1-1,0 0 1,-1 0 0,1 0-1,0 1 1,-1-1-1,1 0 1,0 0 0,-1 1-1,1-1 1,0 0-1,0 0 1,-1 1 0,1-1-1,0 0 1,0 1-1,-1-1 1,1 1-1,0-1 1,0 0 0,0 1-1,0-1 1,0 0-1,0 1 1,0-1 0,-1 1-1,1-1 1,0 0-1,0 1-1,0 1 5,0 0 0,0 0-1,0-1 1,0 1 0,0 0-1,0 0 1,1 0 0,-1 0-1,0-1 1,1 1 0,-1 0-1,1 0 1,0-1 0,0 1-1,0 0 1,0-1 0,0 1-1,1 1-4,23 23 34,-22-24-29,16 14 14,0-1 0,1-1 0,1-1 0,0-1-1,9 2-18,22 10-78,39 10 78,-76-28-191,1-2 0,0 1 0,0-2-1,0 0 1,0-1 0,6-1 191,31-4-431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4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11 581 2937,'0'0'141,"-1"0"1,1 0 0,0 0 0,-1 0 0,1 0 0,0 0-1,0 0 1,-1 0 0,1-1 0,0 1 0,0 0-1,-1 0 1,1 0 0,0 0 0,0 0 0,-1-1 0,1 1-1,0 0 1,0 0 0,0 0 0,-1-1 0,1 1-1,0 0 1,0 0 0,0 0 0,0-1 0,0 1 0,-1 0-1,1-1 1,0 1 0,0 0 0,0 0 0,0-1-1,0 1 1,0 0 0,0-1-142,1-13 173,0 5 218,6-68 409,-1 21-64,-3-23-736,-3 31 259,8-196 577,-7 237-828,0 3 9,-1 1-1,0 0 1,0-1-1,0 1 1,0-1-1,0 1 1,-1-1-1,1 1 1,-1 0-1,0-3-16,-4 40 226,-13 174-131,13-51 125,8 33-220,-3-177 34,1 0 0,0 0 0,1 0 0,1 0 1,0 0-1,1-1 0,1 4-34,-4-13 4,1-1 0,-1 1-1,1-1 1,-1 1 0,1-1 0,0 1 0,-1-1-1,1 0 1,1 0 0,-1 0 0,0 0 0,0 0 0,1-1-1,-1 1 1,1-1 0,-1 1 0,1-1 0,0 0 0,-1 0-1,1 0 1,0 0 0,0-1 0,0 1 0,0-1 0,0 0-1,0 0 1,-1 0 0,1 0 0,0 0 0,0 0-1,0-1 1,0 1 0,0-1 0,1-1-4,3 0-71,0-1 1,0 0-1,0-1 1,0 0-1,0 0 0,-1 0 1,0-1-1,0 0 1,0 0-1,-1 0 1,1-1-1,-1 0 0,0 0 1,-1-1 70,19-30-322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5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7 268 5433,'-1'0'80,"1"-1"-1,0 1 1,-1 0-1,1 0 1,-1 0-1,1-1 1,0 1-1,-1 0 0,1-1 1,0 1-1,-1 0 1,1-1-1,0 1 1,0 0-1,-1-1 1,1 1-1,0-1 1,0 1-1,0 0 1,0-1-1,-1 1 1,1-1-1,0 1 1,0-1-1,0 1 1,0-1-1,0 1 1,0-1-1,0 1 1,0 0-1,0-1 1,0 1-1,0-1 0,1 1 1,-1-1-1,0 1 1,0 0-1,0-1 1,1 1-1,-1-1 1,0 1-1,0 0 1,1-1-1,-1 1-79,15-22 739,14-5-647,1 1 0,1 1 0,0 2 0,2 1 1,1 2-1,1 1 0,0 2 0,31-10-92,-55 22 3,1 1 0,-1 1 0,1 0 0,0 0 0,0 1-1,0 1 1,10 0-3,-20 1 0,0 0 0,1 0-1,-1 0 1,0 1 0,0-1 0,0 1-1,0-1 1,0 1 0,0 0 0,0 0-1,0 0 1,0 0 0,0 0 0,0 0-1,0 1 1,-1-1 0,1 1 0,0-1-1,-1 1 1,1 0 0,-1 0 0,1 1-1,0 0-1,-1 1 1,1-1 0,-1 1 0,0 0 0,0-1 0,0 1 0,0 0 0,-1 0-1,1-1 1,-1 4 1,-1 9-4,0 1-1,-1-1 1,-1 0 0,0 0-1,-2 3 5,-4 14-3,3-14 26,1 2 0,0-1 0,2 1 0,0-1 0,1 1 0,1 2-23,1-21 4,0 0 0,0 0 0,1 0 0,-1 0-1,1 0 1,-1-1 0,1 1 0,-1 0 0,1 0 0,0-1 0,0 1 0,0 0 0,0-1 0,0 1 0,0-1 0,0 1-1,1-1 1,-1 1 0,0-1 0,1 0 0,-1 0 0,2 0-4,0 1 5,0 0-1,1-1 1,-1 0-1,1 0 1,0 0 0,-1 0-1,1 0 1,0-1-1,0 1 1,-1-1 0,2 0-5,12-1 13,0-1 0,0-1 0,0 0 0,11-5-13,-6 3 12,-1-2-1,0-1 0,-1-1 0,0 0 1,5-4-12,-17 8 2,-1 0 1,0-1 0,1 1-1,-2-1 1,1-1-1,4-5-2,-8 8 3,0 0 0,0 1 0,-1-2 0,0 1 0,1 0 0,-2 0-1,1-1 1,0 1 0,-1-1 0,0 1 0,0-1 0,0 0 0,-1 0-3,1 2 2,-1-1 0,0 1 0,0-1 0,-1 1 0,1 0 0,-1-1 0,1 1 0,-1 0 0,0-1 0,0 1 0,-1 0 0,1 0 0,-1 0 1,0 0-1,1 0 0,-1 0 0,0 0 0,-2 0-2,0-1 2,0 0 0,0 1 0,-1-1 0,1 1 0,-1 0 0,0 1 1,0-1-1,0 1 0,0 0 0,0 0 0,-1 0-2,-7-1 13,0 0 0,0 1 0,0 1 1,0 0-1,-1 0 0,1 1 0,0 1 0,-1 0 0,-3 2-13,6-1 6,0 1-1,1 0 0,-1 0 1,-4 4-6,12-6-56,0 0 1,0 1 0,0-1-1,0 1 1,1 0 0,-1 0-1,1 0 1,-1 0 0,1 0 0,0 1-1,0-1 1,0 1 0,0 0-1,0-1 1,1 1 0,-1 0-1,0 1 56,1 17-389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7.4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0 845 2016,'40'-10'1275,"-39"9"-1000,1 1-1,-1-1 0,1 0 0,-1 0 0,1 0 0,-1 0 1,1 0-1,-1 0 0,0 0 0,0 0 0,1-1 0,-1 1 1,0 0-1,0-1 0,0 1 0,-1-1 0,1 1 0,0-1 1,0 1-1,-1-1 0,1 1 0,-1-1 0,0 0-274,8-16-111,-2 8 158,1-3 8,-1 1 0,0-1 1,0 0-1,-2-1 0,1 0 1,-1-1-56,4-26 149,-1 1 0,-2-2 0,0-35-149,-5 55 31,-1 1 0,0 0 0,-2-1 0,-1 1 1,0 0-1,-2 1 0,0-1 0,-5-8-31,8 27 84,2 11-59,3 18-45,16 67 4,-4-34 51,-4 0 1,-1 10-36,-7 28 135,-4 0 0,-7 30-135,7-111 81,1-12 112,-1-6 67,1-13 714,11-27-901,1 1 1,10-21-74,6-23 15,-18 56-43,0 1 0,5-8 28,-11 28-8,0 1 1,1-1 0,0 1-1,0-1 1,0 1 0,0 0-1,1 1 1,0-1 0,0 1-1,1 0 1,3-2 7,-6 5-2,-1 1 0,0-1 1,0 1-1,1 0 0,-1 0 0,1 0 1,-1 0-1,1 1 0,-1-1 0,1 1 1,0-1-1,-1 1 0,1 0 0,0 0 0,-1 0 1,1 0-1,0 1 0,-1-1 0,1 1 1,-1-1-1,1 1 0,-1 0 0,1 0 1,-1 0-1,0 0 0,1 1 0,-1-1 1,0 1-1,0-1 0,0 1 0,0 0 0,0 0 1,0 0-1,0 0 0,-1 0 0,1 0 1,0 2 1,6 8-5,-1 0 1,-1 0-1,0 0 1,-1 1-1,0 0 1,2 8 4,0 5 5,-1-5-3,0-1 0,1 0 1,1 0-1,10 17-2,-15-33-2,-1 0 0,1 0 0,0 0 0,0 0 0,0 0 0,0-1 0,1 1 0,-1-1 0,1 0 1,0 0-1,0 0 0,0-1 0,0 1 0,0-1 0,1 0 0,-1 0 0,1 0 0,0-1 0,-1 0 0,1 0 0,0 0 0,0 0 0,4-1 2,4-1 3,-1 0-1,1-1 1,-1-1-1,1 0 0,-1 0 1,0-1-1,10-6-2,11-5 3,0-2 0,2-3-3,-16 9 1,-1-1 0,1 0 1,-2-2-1,0 0 0,-1 0 0,6-8-1,-17 16 0,0 0 1,-1 0-1,0-1 0,0 1 0,0-1 0,-1 0 1,0 0-1,0-1 0,0 1 0,-1-1 0,-1 1 0,1-1 1,-1 0-1,0 1 0,-1-1 0,0 0 0,0 0 0,-1 0 1,0-4-1,0 7 1,0 0 0,0 0 1,0 0-1,-1 0 0,1 1 1,-1-1-1,0 0 0,-1 1 1,1 0-1,-1-1 0,0 1 1,0 0-1,0 0 1,-1 1-1,1-1 0,-1 1 1,0-1-1,0 1 0,0 0 1,0 1-1,-1-1 0,0 1-1,0-1 2,-1 1 1,0 0-1,-1 1 0,1-1 0,0 1 0,0 0 0,-1 1 0,1 0 0,0 0 0,-1 0 0,1 1 1,0 0-1,0 0 0,0 0 0,-1 1 0,1 0 0,-3 1-2,-1 2 2,1-1 0,-1 2 0,1-1 0,1 1 0,-1 0-1,1 1 1,0 0 0,0 0 0,1 1 0,0 0 0,1 0 0,0 1 0,0 0 0,0 0 0,1 0 0,-1 4-2,1-3 2,1 1 0,1-1 0,-1 1-1,1 0 1,1 0 0,0 0 0,1 0 0,0 1 0,1-1 0,0 0 0,0 0 0,2 0 0,-1 1 0,1-1 0,2 3-2,-3-10 1,0 1 0,1-1 0,0 1 0,-1-1 0,2 0 0,-1 0 0,0 0 0,1 0 0,0 0 0,0-1 0,0 1 0,0-1 0,1 0 0,0 1 0,-1-2 0,1 1 0,0 0 0,0-1 0,0 0 0,1 0 0,-1 0 0,0 0 0,1-1 0,-1 0 0,1 1 0,2-1-1,2 0 4,-1-1 0,1 0 0,-1 0 0,0-1 1,1 0-1,-1-1 0,0 1 0,1-2 0,-1 1 0,0-1 1,0 0-1,-1-1 0,1 0 0,2-2-4,-1 1 4,0-1 1,-1-1-1,1 1 0,-1-2 1,-1 1-1,1-1 0,-1 0 1,-1 0-1,0-1 0,0 0 1,0 0-1,-1-1 0,-1 1 1,1-1-1,-2 0 0,1 0 1,-1-1-1,-1 1 0,0 0 1,0-4-5,-2 10-1,0 0-1,0 0 1,0 0 0,0-1 0,-1 1 0,1 0 0,-1 0 0,0 0-1,-2-2 2,3 5 0,0 0 0,-1 0-1,1 0 1,0 0 0,-1 0-1,1 0 1,-1 1-1,0-1 1,1 0 0,-1 0-1,1 1 1,-1-1 0,0 0-1,0 1 1,1-1 0,-1 1-1,0-1 1,0 1-1,0-1 1,0 1 0,0 0-1,1-1 1,-1 1 0,0 0-1,0 0 1,0 0 0,0 0-1,0-1 1,0 1-1,0 0 1,0 1 0,0-1-1,0 0 1,0 0 0,0 0-1,0 1 1,0-1-1,0 0 1,1 1 0,-1-1-1,-1 1 1,-1 1-1,0 0-1,0 1 0,0 0 0,0-1 0,0 1 0,1 0 1,-1 0-1,1 0 0,0 1 0,0-1 0,0 0 0,0 1 1,0 0-1,1-1 0,0 1 0,-1 0 2,-1 9-9,-1-1 1,1 1-1,1 0 0,0 4 9,1-7 2,1 1-1,0 0 1,0-1 0,1 1-1,0-1 1,1 1-1,0-1 1,1 1-1,0-1 1,1 0-1,3 6-1,-5-12-1,0 1 0,1-1 0,0 0 0,0 0-1,0 0 1,0 0 0,0-1 0,1 1-1,0-1 1,0 0 0,0 0 0,0 0 0,0 0-1,0-1 1,1 0 0,-1 0 0,1 0 0,0 0-1,-1-1 1,1 0 0,0 0 0,0 0-1,0 0 1,0-1 0,2 0 1,7-1-28,-1 0 1,1-1-1,-1-1 0,0 0 0,0 0 1,0-2-1,-1 0 0,0 0 0,5-3 28,26-16-339,37-26 339,-51 30-43,-2 3-8,-2-1-1,20-19 52,-38 30 0,1 0-1,-1-1 0,0 0 1,-1 0-1,0 0 0,0-1 1,-1 0-1,0 0 0,0 0 1,1-5 0,-6 12 13,1 0 0,0 0 1,-1 0-1,1 0 1,-1 0-1,1 0 0,-1 0 1,0 0-1,0 0 0,0 0 1,0 0-1,0 0 1,-1 0-1,1 0 0,-1 0 1,1 0-1,-1 0 1,0 0-1,1 0 0,-1 0 1,0 0-1,0 0 1,-1 1-1,1-1 0,0 0 1,0 1-1,-1-1 1,1 1-1,-1 0 0,0-1 1,1 1-1,-1 0 1,0 0-1,0 0 0,1 0 1,-2 0-14,-3-1 26,0 0 0,0 0 1,0 1-1,0-1 1,0 1-1,0 1 0,0-1 1,0 1-1,-1 1 0,1-1 1,-4 1-27,3 1 6,0 0 1,0 0 0,0 1 0,1-1 0,-1 2-1,1-1 1,-1 1 0,1-1 0,0 2 0,1-1-1,-1 1 1,1 0 0,0 0 0,0 0-1,0 1 1,1 0 0,0-1 0,0 2 0,0-1-7,0 2 1,0-1 0,0 1 0,1-1 0,0 1 0,1 0 0,-1 0 0,1 1 0,1-1 0,0 0 0,0 1 0,1-1 0,0 1 0,0-1 0,1 0 0,0 1 0,1 2-1,-2-7 0,1-1 0,0 1 0,0-1 0,1 0 0,-1 1 0,1-1 0,-1 0 1,1 0-1,0 0 0,0 0 0,1 0 0,-1-1 0,0 1 0,1-1 0,0 1 0,-1-1 0,1 0 0,0 0 0,1 0 0,0 0 1,1 0-1,-1-1 0,1 0 1,-1 0-1,1 0 1,-1 0-1,1-1 0,-1 0 1,1 0-1,0 0 1,-1 0-1,1-1 0,1 0 0,9-2 1,0-1 0,0-1 1,-1-1-1,0 0 0,0 0 0,-1-2 0,1 1 0,4-5-1,-2 0 12,0 0 1,-1-1-1,0-1 1,-1 0-1,0-1 1,-1 0-1,-1-1 1,-1 0-1,8-14-12,-15 21 8,1 0 1,-1 0-1,-1 0 0,0 0 1,0-1-1,-1 0 0,0 1 1,-1-1-1,0 0 0,0 0 1,-1 0-1,0 1 0,-1-1 1,0 0-1,-1 0 0,0 0 1,0 1-1,-1-1 0,-1 1 0,-3-9-8,-17-25 106,-1 0 0,-17-19-106,-3-7 58,-34-57 58,76 121-103,-14-17 29,17 21-39,-1 1-1,1 0 1,0-1-1,-1 1 1,1-1-1,-1 1 0,1 0 1,-1-1-1,1 1 1,-1 0-1,1 0 1,-1 0-1,0-1 1,1 1-1,-1 0 1,1 0-1,-1 0 1,1 0-1,-1 0 1,0 0-1,1 0 1,-1 0-1,1 0 1,-1 0-1,1 0 1,-1 0-1,0 1 0,1-1 1,-1 0-1,1 0 1,-1 0-1,1 1 1,-1-1-1,1 0 1,-1 1-1,1-1 1,0 1-1,-1-1-2,-1 3 5,0 0-1,0 1 1,0-1-1,1 1 0,-1-1 1,1 1-1,0-1 1,0 1-1,0 0 1,0 0-1,1 0 1,-1-1-1,1 1 0,0 0 1,0 0-1,1 3-4,-1 1 3,1 15-8,2 0 1,0 0 0,1-1 0,1 1 0,1-1 0,1 0-1,2 0 1,0-1 0,9 16 4,20 31-6,4 0 0,12 10 6,-28-40 2,-3-5-5,37 52-1,-50-72 5,1-1 0,-1-1 1,2 0-1,0 0 1,4 2-2,-13-11 0,0 0 1,-1 0 0,1-1 0,0 1-1,0-1 1,0 0 0,0 0 0,0 0 0,0 0-1,1-1 1,-1 1 0,0-1 0,0 1-1,1-1 1,-1 0 0,0-1 0,0 1 0,2-1-1,0 0 2,0-1 1,-1 1-1,1-1 1,-1 0-1,1-1 1,-1 1 0,0-1-1,0 0 1,0 0-1,0 0 1,2-2-3,1-3 5,1 0 0,-1-1-1,0 1 1,-1-2 0,0 1 0,0-1 0,-1 0 0,-1 0-1,1 0 1,0-5-5,-3 5 6,0 0 0,0-1-1,-1 0 1,0 1 0,-1-1 0,0 0-1,-1 0 1,0 1 0,-1-1-1,0 1 1,-3-7-6,3 10 2,0-1 1,-1 1-1,0-1 0,-1 1 0,1 0 0,-1 0 1,-1 1-1,1-1 0,-1 1 0,0 0 0,-1 0 1,1 1-1,-1 0 0,0-1 0,-7-2-2,13 8 0,0 0 0,1-1 0,-1 1 0,0 0 0,0 0 1,0 0-1,0 0 0,0 0 0,1 0 0,-1 0 0,0 0 0,0 0 0,0 0 0,0 0 0,0-1 0,0 1 0,0 0 0,1 0 0,-1 0 0,0 0 0,0 0 0,0 0 0,0-1 0,0 1 0,0 0 0,0 0 0,0 0 0,0 0 0,0 0 0,0-1 1,0 1-1,0 0 0,0 0 0,0 0 0,0 0 0,0-1 0,0 1 0,0 0 0,0 0 0,0 0 0,0 0 0,0 0 0,0-1 0,0 1 0,0 0 0,0 0 0,0 0 0,-1 0 0,1 0 0,0 0 0,0-1 0,0 1 0,0 0 0,0 0 0,0 0 1,0 0-1,-1 0 0,1 0 0,0 0 0,0 0 0,0 0 0,0 0 0,0 0 0,17-2-20,-15 2 21,38-3-7,0 1 4,0 1 1,20 3 1,-51-1 0,0-1 1,-1 1-1,1 1 0,-1-1 1,1 2-1,-1-1 1,0 1-1,5 2 0,-10-3 0,0-1 0,-1 1 0,1 0 1,0 0-1,-1 0 0,1 0 0,-1 1 0,0-1 0,0 1 1,0-1-1,0 1 0,0 0 0,-1 0 0,1 0 0,-1 0 0,0 0 1,0 0-1,0 0 0,0 0 0,0 0 0,-1 0 0,1 1 0,-1-1 1,0 2-1,0 14-3,-1 0 0,-1 0 0,-1 4 3,1-10 8,0 0 1,1 0-1,0 0 0,1 0 0,0 0 1,1-1-1,1 1 0,1 6-8,-2-16 6,0 0 1,0 0-1,1 0 0,-1 0 1,1-1-1,0 1 1,-1 0-1,1-1 0,0 1 1,1-1-1,-1 1 0,0-1 1,1 0-1,-1 0 0,1 0 1,0-1-1,-1 1 1,1 0-1,0-1 0,0 0 1,0 0-1,0 0 0,0 0 1,0 0-1,1-1 0,-1 1 1,0-1-1,0 0 1,0 0-1,3 0-6,8-1 43,0 0 1,0-1-1,0 0 0,0-1 0,-1-1 1,9-3-44,0-1 5,-1-1 0,0-1 0,-1-1 0,0-1 0,-1-1 0,-1 0 0,1-1 0,-2-1 0,0-1 0,-1-1 0,-1 0 0,-1-1 0,7-10-5,-11 9-84,-17 22 18,-21 27 15,22-22 48,2 1 1,-1 1-1,1-1 1,0 0-1,1 1 1,1 0-1,-1 0 1,1-1-1,0 10 3,1-17 0,1 1-1,0 0 1,0 0-1,0 0 1,0-1 0,0 1-1,1 0 1,-1 0-1,1-1 1,-1 1 0,1 0-1,0-1 1,0 1-1,1 0 1,-1-1 0,0 0-1,1 1 1,-1-1-1,1 0 1,0 0 0,0 0-1,0 0 1,0 0 0,0 0-1,0 0 1,1-1-1,-1 1 1,0-1 0,1 1-1,-1-1 1,1 0-1,0 0 1,-1 0 0,1-1-1,0 1 1,0-1-1,1 1 1,4-1 1,-1 1-1,0-2 1,1 1-1,-1-1 1,0 0 0,1-1-1,-1 1 1,0-1-1,0-1 1,0 1-1,-1-1 1,7-4-1,0-1 0,0 0 0,0 0 0,-1-2 0,0 1 0,8-10 0,-16 14-4,1 1 0,-1-1 0,0 0 0,0-1 0,0 1 0,1-5 4,-4 8-2,0 0 0,0 0 0,0-1 1,0 1-1,-1 0 0,1-1 0,-1 1 0,0-1 0,1 1 0,-1 0 0,0-1 0,-1 1 0,1 0 0,0-1 0,-1 1 0,1-1 0,-1 1 0,0 0 0,0 0 0,-1-2 2,-2-4 1,-1 0-1,-1 1 1,1 0 0,-1 0-1,-1 1 1,1-1-1,-1 1 1,0 1-1,-1-1 1,-4-2-1,0 1-14,0 0 0,-1 0 0,0 1 0,0 1 0,0 0 0,-10-1 14,16 4-64,-1 0 0,1 1 1,-1 0-1,-6 1 64,13 0-50,-1 0-1,1 0 1,0 0-1,0 0 0,0 0 1,-1 0-1,1 0 1,0 0-1,0 1 1,0-1-1,0 1 0,-1-1 1,1 1-1,0-1 1,0 1-1,0-1 1,0 1-1,0 0 0,0 0 1,1-1-1,-1 1 1,0 0-1,0 0 1,0 0-1,1 0 0,-1 0 1,1 0-1,-1 0 1,1 0-1,-1 0 1,1 1-1,-1-1 0,1 0 1,0 0 50,0 0-84,0 0 1,0 0-1,0 0 0,0 0 0,0 0 1,0-1-1,0 1 0,0 0 1,0 0-1,1 0 0,-1-1 1,0 1-1,1 0 0,-1 0 1,0-1-1,1 2 84,17 16-735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8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6889,'7'-3'341,"-1"1"0,0 0 0,1 0-1,0 0 1,-1 1 0,1 0 0,0 0 0,0 1-1,0 0 1,-1 0 0,1 0 0,5 2-341,-7-1 36,1 1 1,-1 0-1,0 0 1,0 0-1,0 1 1,0-1-1,-1 1 0,1 0 1,-1 1-1,1-1 1,-1 1-1,0 0 1,-1 0-1,1 0 1,-1 0-1,1 2-36,9 14 47,-1 1 0,-1 1-1,-1 0 1,-2 0 0,0 0 0,-1 1-1,-1 1 1,-1-1 0,-1 1-1,-1 0 1,-1-1 0,-2 12-47,-1-22 238,-1-21 295,-2-23 284,4 12-778,1 0 0,1 1 0,0 0 0,2-1-1,0 1 1,1 0 0,1 1 0,1-1 0,0 1 0,1 0 0,1 1 0,1 0 0,0 0 0,1 1 0,0 1 0,1 0-1,2 0-38,-10 10-2,0 0 0,1 0 0,0 1 0,-1 0 0,1 0-1,1 0 1,-1 1 0,0 0 0,0 0 0,5-1 2,-7 2-2,0 1-1,0-1 1,-1 1 0,1 0 0,0 0-1,0 0 1,0 0 0,-1 0 0,1 1-1,0-1 1,0 1 0,-1-1 0,1 1-1,0 0 1,-1 0 0,1 1 0,-1-1-1,1 0 1,-1 1 0,0 0 0,0-1-1,0 1 1,2 2 2,4 7-8,0 0-1,0 1 0,-2 0 1,1 0-1,-2 1 1,1-1-1,0 8 9,0-5-1,0 0 0,0 0 0,2-1 1,-1 0-1,11 13 1,-15-24 0,0 1 1,0-1-1,0 0 1,1 0-1,0 0 1,-1 0-1,1-1 1,0 1-1,0-1 1,0 0-1,1 0 1,-1-1-1,0 1 1,1-1-1,-1 0 1,1 0-1,-1 0 1,1-1-1,0 1 1,-1-1-1,1 0 1,3-1-1,9-1 3,0-1 0,-1-1 1,1 0-1,-1-1 1,15-7-4,20-11 10,5-5-10,-52 26 1,19-9-1,-1-2 1,0-1-1,2-2 0,-19 12 0,1-1-1,0 1 0,-1-1 1,0-1-1,0 1 1,-1-1-1,1 1 0,-1-1 1,-1-1-1,1 1 0,-1 0 1,0-1-1,1-4 1,-4 11 0,1-1 0,-1 1 1,0-1-1,1 0 0,-1 1 0,0-1 0,0 0 1,0 1-1,0-1 0,0 0 0,0 1 0,0-1 1,0 1-1,0-1 0,0 0 0,0 1 0,0-1 1,0 0-1,0 1 0,-1-1 0,1 0 0,0 1 1,0-1-1,-1 1 0,1-1 0,0 1 0,-1-1 0,1 1 0,-1-1 1,0 1 0,0 0-1,1 0 1,-1 0 0,0 0-1,0 0 1,0 0-1,1 0 1,-1 0 0,0 0-1,0 0 1,0 0 0,1 1-1,-1-1 1,0 0-1,0 1 1,1-1 0,-2 1-1,-2 1 5,-1 1 0,0 0 0,1 0 1,-1 0-1,1 1 0,0-1-5,1 2 16,0-1 0,0 1 0,0-1 0,0 1 0,1 0-1,0 0 1,0 0 0,1 0 0,-1 0 0,1 0 0,0 0 0,0 1 0,1-1 0,0 0-1,0 1 1,0-1 0,0 0 0,1 1 0,0-1 0,0 0 0,0 0 0,1 0 0,0 0 0,0 0-1,1 2-15,1 2 44,0 0 0,1 0 0,0-1 0,0 0 0,1 0 1,0 0-1,0-1 0,1 1 0,0-2 0,0 1 0,1-1 0,0 0 0,5 3-44,-6-5-3,0-1 1,0 1 0,0-2 0,1 1-1,0-1 1,-1 0 0,1 0 0,0-1-1,0 0 1,0 0 0,0-1 0,0 0-1,0 0 1,0-1 0,7-1 2,-9 0-159,-1 0 0,1 0 1,0 0-1,0-1 0,-1 1 0,1-2 1,-1 1-1,0 0 0,0-1 0,0 0 1,-1 0-1,1-1 0,-1 1 0,0-1 1,0 0-1,-1 0 0,1 0 0,-1 0 1,0-1-1,1-3 159,10-28-938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8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 7786,'-9'-5'2880,"11"6"-2416,0 4-184,-2-5-272,0 0-112,10 7-448,17 7-776,53 59 864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5:58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7906,'1'-2'116,"-1"-1"0,1 0 0,0 1 0,0-1 0,0 0 0,1 1 0,-1 0 0,1-1 0,-1 1 0,1 0 0,0-1 0,0 1 0,0 0 0,0 0 0,0 1 0,0-1 0,1 0 0,-1 1 0,0-1 0,1 1 0,-1 0 0,1 0-1,0 0 1,-1 0 0,1 0 0,0 1 0,0-1 0,-1 1 0,1 0 0,0-1 0,0 1 0,0 1 0,0-1 0,0 0-116,4 1 1,0 0-1,0 1 1,-1 0-1,1 0 1,-1 0-1,0 0 1,1 1-1,-1 0 1,0 1-1,0-1 0,-1 1 1,1 1-1,-1-1 1,1 1-1,3 5 8,-1 0 1,0 0-1,0 1 0,-1 0 1,0 0-1,-1 1 0,-1 0 1,0 0-1,0 1 1,-1-1-1,-1 1-8,0-2 0,0 0 0,-2 1 0,1-1-1,-1 1 1,-1 0 0,0-1 0,-1 1 0,0-1 0,-1 1 0,0-1 0,0 1 0,-3 5 0,4-15 7,0 1 0,-1-1 0,1 1 0,-1-1 0,1 1 0,-1-1 1,1 0-1,-1 0 0,0 0 0,0 0 0,0 0 0,-1 0 0,1-1 0,0 1 1,-1-1-1,1 1 0,-1-1 0,1 0 0,-2 1-7,3-2 16,0 0 0,0 0 0,-1 1 0,1-1 0,0 0-1,-1 0 1,1 0 0,0 0 0,0 0 0,-1-1 0,1 1 0,0 0 0,-1-1 0,1 1-1,0 0 1,0-1 0,0 0 0,0 1 0,-1-1 0,1 0 0,0 1 0,0-1-1,0 0 1,0 0 0,1 0 0,-1 0 0,0 0 0,0 0 0,0 0 0,1 0 0,-1 0-1,1 0 1,-1-1 0,1 1 0,-1 0 0,1 0 0,0-1 0,-1 1 0,1 0 0,0 0-1,0-1-15,-1-5 23,0-1 0,1 1 0,0-1 0,0 1 0,1-1 0,0 1 0,0-1 0,1 1 0,0 0 0,0 0 0,0 0 0,1 0 0,0 0-1,1 0 1,0 1 0,0-1 0,3-2-23,4-8-1,2 2-1,0 0 0,0 0 1,1 1-1,1 1 0,1-1 2,-4 6 0,-1 0-1,1 0 0,0 1 1,1 1-1,-1 0 0,1 0 0,1 2 1,2-1 0,-10 3-2,1 0 1,-1 1-1,1 0 1,0 0-1,-1 1 1,1 0-1,0 0 1,-1 0 0,1 1-1,0 0 1,-1 0-1,1 1 1,-1 0-1,1 0 1,-1 1-1,0-1 1,0 1-1,0 1 2,-1 0-2,0 0-1,0 1 0,0 0 0,-1 0 0,0 0 0,0 0 0,0 1 0,-1 0 0,0-1 0,0 1 0,0 1 0,-1-1 0,0 0 0,0 0 0,1 6 3,0 0-4,-1 0 1,0 1-1,-1-1 0,0 1 0,-1-1 1,0 1-1,-2 9 4,2-20 0,0-1 1,0 1-1,-1-1 1,1 1-1,0 0 1,0-1-1,-1 1 0,1-1 1,-1 1-1,0-1 1,1 1-1,-1-1 1,0 0-1,0 1 1,0-1-1,0 0 1,0 0-1,0 1 1,0-1-1,0 0 0,-1 0 1,1 0-1,0 0 1,-1-1-1,1 1 1,-1 0-1,1-1 18,1 0 1,-1 0-1,1 0 0,-1 0 1,1-1-1,-1 1 1,1 0-1,-1 0 0,1-1 1,0 1-1,-1 0 1,1-1-1,-1 1 0,1 0 1,0-1-1,-1 1 1,1-1-1,0 1 0,-1-1 1,1 1-1,0 0 1,0-1-1,0 1 0,-1-1 1,1 1-1,0-1 1,0 1-1,0-1 0,0 1 1,0-1-1,0 0 1,0 1-1,0-1 0,0 1 1,0-1-1,0 1 1,0-1-19,1-22 226,1 12-219,1 0 1,0 0-1,0 1 1,1-1-1,1 1 1,0 0-1,0 0 1,1 1-1,4-5-7,-6 7 3,1 0-3,0 0 0,0 0 0,1 0-1,0 1 1,0 0 0,0 0-1,1 1 1,0-1 0,0 1 0,0 1-1,1 0 1,0 0 0,-1 0 0,1 1-1,1 0 1,-1 0 0,0 1 0,1 0-1,-1 1 1,7-1 0,-10 2-5,-1 0-1,0 0 1,0 0 0,0 0-1,1 1 1,-1 0-1,0 0 1,0 0 0,0 0-1,0 1 1,0-1 0,0 1-1,0 0 1,-1 0 0,1 0-1,-1 1 1,1-1-1,-1 1 1,0 0 0,0 0-1,0 0 1,0 0 0,-1 1-1,1 0 6,7 11-46,-1 1 0,0 0 0,-1 1 0,-1 0 0,0 2 46,3 7-64,-8-22 56,0 0 0,0 0 1,0 0-1,0 0 0,0 0 0,1 0 0,0-1 0,0 1 0,0-1 0,0 0 0,1 0 0,-1 0 0,1 0 1,-1-1-1,1 1 0,0-1 0,0 0 0,0 0 0,0-1 0,1 1 0,-1-1 0,0 0 0,1 0 1,-1 0-1,1 0 0,-1-1 0,3 0 8,1-1-5,1 1 1,-1-2-1,0 1 0,0-1 1,0-1-1,0 0 1,0 0-1,0 0 0,-1-1 1,4-2 4,11-8-26,-1-1 1,14-13 25,5-4-26,-29 25 12,0-2 0,0 0-1,-1 0 1,0-1 0,-1 0-1,0 0 1,7-12 14,-16 21-2,1 0 0,-1 0 1,1 0-1,-1 0 0,1 0 0,-1 0 0,0 1 1,0-1-1,1 0 0,-1 0 0,0 0 0,0 0 0,0 0 1,0 0-1,0 0 0,0 0 0,0 0 0,0 0 0,-1 0 1,1 0-1,0 0 0,-1 0 0,1 0 0,-1-1 2,1 2-1,-1-1 0,1 0-1,-1 1 1,0-1 0,1 1-1,-1 0 1,0-1 0,1 1-1,-1-1 1,0 1 0,0 0-1,1 0 1,-1-1 0,0 1-1,0 0 1,1 0 0,-1 0-1,0 0 1,0 0 0,0 0-1,1 0 1,-1 0 0,0 0-1,0 0 1,1 0 0,-1 1-1,0-1 1,0 0-1,1 1 1,-1-1 0,0 0-1,0 1 2,-5 2 1,0 1 0,1 0-1,-1 0 1,1 1-1,0-1 1,0 1-1,1 0 1,-1 0 0,1 1-1,0-1 1,-1 4-1,-2 2 19,2-1 0,-1 1 0,1 0 0,1 0 0,0 1-1,-1 3-18,4-8 16,0-1-1,0 0 1,0 1-1,1-1 1,0 1-1,0-1 1,0 1-1,1-1 1,0 1-1,1-1 1,1 6-16,-1-7 9,-1-1-1,1 0 1,1 0 0,-1 0 0,0 0 0,1-1-1,0 1 1,0-1 0,0 1 0,0-1 0,0 0-1,1 0 1,-1-1 0,1 1 0,0-1 0,0 1 0,2 0-9,4 1 15,1 0 0,-1-1 0,1 0 0,0-1 0,0 0 0,0-1 0,0 0 0,1 0 0,-1-1 0,9-2-15,-6 1-46,-1-1 0,1-1 1,-1 0-1,0 0 0,0-2 0,0 1 0,-1-2 1,8-4 45,-13 6-225,-1 0 0,1-1 1,-1 0-1,0 0 1,0 0-1,-1-1 0,0 0 1,0 0-1,0 0 1,2-5 224,18-22-890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2:48.8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8 7994,'-1'0'184,"1"-1"-1,-1 1 1,1-1 0,-1 0 0,0 1 0,1-1-1,-1 1 1,0-1 0,1 1 0,-1-1 0,0 1-1,0 0 1,1-1 0,-1 1 0,0 0 0,0 0-1,0 0 1,0 0 0,1-1 0,-1 1 0,0 0-1,0 0 1,0 0 0,0 1 0,1-1 0,-1 0-184,-25 6 279,13-2-160,1 1 1,0 0-1,0 1 0,0 0 1,1 1-1,0 1 0,0 0 0,-8 8-119,14-11 41,1-1 0,-1 1-1,1 1 1,0-1 0,1 0-1,-1 1 1,1 0 0,0-1-1,0 2-40,2-3 17,0-1 0,0 1 0,0 0 0,0 0 0,0 0 0,1 0 0,0 0-1,0 0 1,0 0 0,0 0 0,1 0 0,0 0 0,-1 0 0,1 0 0,1 0-17,0 1 14,0 0 1,1-1-1,-1 1 1,1 0-1,0-1 1,1 0 0,-1 0-1,1 0 1,0 0-1,0-1 1,0 1-1,0-1 1,0 0-1,1 0 1,-1-1-1,1 1 1,0-1 0,0 0-1,0 0 1,2 0-15,9 2 23,-1 0 1,0-1-1,1 0 1,0-2-1,-1 0 1,6 0-24,7-1-465,-1-1-1,1-1 1,-1-1 0,0-1 0,1-2-1,-2-1 1,13-5 465,-21 4-975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0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0 295 2152,'0'-1'71,"0"1"0,0-1-1,1 1 1,-1 0 0,0-1-1,0 1 1,0 0 0,0-1-1,0 1 1,0 0 0,1 0-1,-1-1 1,0 1 0,0 0-1,0-1 1,1 1 0,-1 0-1,0 0 1,0-1 0,1 1-1,-1 0 1,0 0 0,1 0-1,-1 0 1,0-1 0,1 1-1,-1 0 1,0 0 0,1 0-1,-1 0 1,0 0 0,1 0-1,-1 0 1,0 0-1,1 0 1,-1 0 0,0 0-1,1 0 1,-1 0 0,0 0-1,1 0-70,0 0 67,0 0 0,0 1-1,-1-1 1,1 0 0,0 0-1,0 1 1,0-1 0,0 0-1,0 1 1,-1-1 0,1 1-1,0-1 1,0 1 0,-1 0-1,1-1 1,0 1 0,-1 0-67,23 52 989,-13-34-848,-5-12-82,-1 0 0,-1 0 0,1 0 1,-1 0-1,0 1 0,-1-1 0,0 1 1,0 0-1,0 0 0,-1-1 0,0 8-59,-1 30 270,-2-1-1,-3 1 1,-1-1-1,-11 43-269,16-84 35,1-1 0,-1 1-1,1-1 0,-1 0 0,1 1 0,-1-1 0,0 0 0,0 0 0,0 1 0,0-1 0,-1 0 0,1 0 0,-1 0 1,1 0-1,-1 0 0,0 0-34,2-2 28,0 0 1,-1 0-1,1 0 1,0 0 0,-1 0-1,1 0 1,-1 0-1,1-1 1,0 1-1,-1 0 1,1 0 0,0 0-1,-1 0 1,1 0-1,0 0 1,-1-1 0,1 1-1,0 0 1,-1 0-1,1-1 1,0 1-1,0 0 1,-1 0 0,1-1-1,0 1 1,0 0-1,-1-1 1,1 1-1,0 0 1,0-1 0,0 1-1,0 0 1,0-1-1,-1 1 1,1 0 0,0-1-1,0 1 1,0 0-1,0-1 1,0 1-1,0-1-28,-1-19 217,3-97-116,-2-101-57,-5 158-67,2 21 22,1 0 0,2-1 0,2-2 1,-1 32 6,0 0-1,1 0 1,0 0 0,0 0-1,1 0 1,0 1 0,1-1 0,0 1-1,1 0 1,0 0 0,0 0-1,1 1 1,0 0 0,1 0-6,-3 4-5,0 0 1,1 0 0,-1 0-1,1 1 1,0 0 0,0 0-1,0 0 1,0 1-1,0 0 1,1 0 0,-1 0-1,1 1 1,-1-1 0,1 1-1,0 1 1,-1-1 0,1 1-1,3 0 5,-6 0-1,1 0 1,0 1-1,0-1 0,0 1 0,0 0 1,-1 0-1,1 0 0,0 1 0,-1-1 0,1 1 1,-1 0-1,1 0 0,-1 0 0,0 1 1,0-1-1,0 1 0,0-1 0,-1 1 0,1 0 1,-1 0-1,1 0 0,-1 1 0,0-1 1,0 0-1,-1 1 0,2 2 1,-1-1-4,0 1 0,0 0 0,-1-1 0,0 1 0,0 0 0,0 0-1,-1 0 1,0 0 0,0 0 0,0 0 0,-1 0 0,0 0 0,0 0 0,-1 0 0,1-1 0,-1 1 0,0-1-1,-1 1 1,1-1 0,-1 1 0,0-1 0,-1 0 0,1-1 0,-1 1 0,0 0 0,0-1 0,-3 2 4,-2 2 6,-1 0 1,-1-1 0,1 0 0,-1 0-1,0-1 1,0-1 0,-1 0 0,0 0-1,0-1 1,0-1 0,0 0 0,-8 0-7,16-2-2,0-1 1,1 1-1,-1-1 1,0-1-1,0 1 1,0 0-1,-2-2 2,5 2-22,0 0 0,1 0-1,-1 0 1,0 0 0,1 0 0,-1-1-1,0 1 1,1 0 0,-1-1 0,1 1-1,-1 0 1,0-1 0,1 1 0,-1-1-1,1 1 1,-1 0 0,1-1 0,0 1-1,-1-1 1,1 0 0,-1 1 0,1-1-1,0 1 1,0-1 0,-1 0 0,1 1-1,0-1 1,0 0 0,0 1 0,-1-1-1,1 0 1,0 1 0,0-1 0,0 0-1,0 1 1,0-1 0,0 0 0,1 1-1,-1-1 1,0 0 0,0 1 0,0-1-1,1 1 1,-1-2 22,1 2-63,-1-1 0,0 0 0,1 0-1,-1 1 1,1-1 0,0 0 0,-1 1 0,1-1 0,0 0-1,-1 1 1,1-1 0,0 1 0,0-1 0,-1 1-1,1-1 1,1 1 63,23-9-597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0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178 506 2785,'-3'-7'625,"0"0"0,-1 1-1,1-1 1,-2 1 0,1 0 0,-5-5-625,8 10 77,0-1-1,0 1 1,0 0-1,-1 0 1,1 0-1,0 0 1,-1 1 0,1-1-1,0 0 1,-1 0-1,1 1 1,-1-1-1,0 1 1,1 0-1,-1-1 1,1 1-1,-1 0 1,1 0-1,-1 0 1,0 0-1,1 0 1,-1 0-1,1 0 1,-1 1-1,0-1 1,1 0-1,-1 1 1,1-1 0,-1 1-1,1 0 1,0 0-1,-1-1 1,1 1-1,0 0 1,-1 1-77,-6 4 44,0 1 1,0 0-1,1 0 0,0 1 1,1-1-1,0 2 1,0-1-1,0 1 1,1 0-1,1 0 0,-1 0 1,1 1-1,1-1 1,0 1-1,0 0 1,1 0-1,1 0 0,-1 1 1,1-1-1,1 0 1,0 0-1,1 3-44,-1-12 1,0 1 0,0 0 0,0-1-1,0 1 1,0 0 0,0-1 0,1 1-1,-1-1 1,0 1 0,1-1 0,0 1 0,-1-1-1,1 1 1,0-1 0,0 1 0,-1-1 0,1 0-1,0 1 1,1-1 0,-1 0 0,0 0 0,0 0-1,0 0 1,1 0 0,-1 0 0,0 0-1,1 0 1,-1-1 0,1 1 0,-1 0 0,1-1-1,-1 1 1,1-1 0,0 0 0,-1 0 0,1 1-1,0-1 1,-1 0 0,1 0 0,-1 0 0,1-1-1,0 1 1,-1 0 0,1-1 0,-1 1-1,1-1 1,-1 1 0,1-1 0,0 0-1,10-4-2,1-1-1,-1 0 1,-1-1 0,1 0-1,-1-1 1,0-1 0,-1 1-1,0-2 1,-1 1 0,0-1-1,0-1 1,-1 1 0,0-2-1,-1 1 1,1-2 2,-8 11-1,1 1 0,0-1 0,0 0 0,-1 1 0,1-1 0,-1 0 0,0 0 0,1 1 0,-1-1 0,0 0 0,0 0 0,0 0 0,0 1 0,-1-1 0,1 0 0,0 0 0,-1 0 1,1 1-1,-1 1-1,1-1 1,-1 0-1,1 0 1,-1 0-1,0 1 0,1-1 1,-1 0-1,0 0 1,0 1-1,0-1 0,1 1 1,-1-1-1,0 1 1,0-1-1,0 1 0,0-1 1,0 1-1,0 0 1,0 0-1,-1-1 2,-1 1-3,-1 0-1,0-1 0,0 2 1,0-1-1,1 0 1,-1 1-1,0-1 1,0 1-1,1 0 0,-1 1 1,1-1-1,-1 1 1,1-1-1,-2 2 4,3-2 5,-1 0 0,1 1 1,-1 0-1,1-1 0,0 1 0,0 0 0,0 0 0,0 0 0,0 1 1,0-1-1,1 0 0,-1 1 0,1-1 0,-1 1 0,1-1 0,0 1 1,0 0-1,0-1 0,0 1 0,1 0 0,-1 0 0,1 0 0,0-1 1,-1 1-1,1 0 0,1 1-5,-1-1 5,1 0 0,0 0 0,0 0 0,0 1 1,0-1-1,1 0 0,-1 0 0,1-1 0,0 1 0,0 0 0,0 0 1,0-1-1,0 0 0,1 1 0,-1-1 0,1 0 0,0 0 0,-1 0 0,1 0 1,0-1-1,0 1 0,3 0-5,9 4 19,0-1 0,1-1 1,-1 0-1,1-1 0,0-1 1,0-1-1,0 0 0,0-1 0,0 0 1,0-1-1,9-3-19,12-2 22,1-2 0,-1-2 0,-1-1 0,10-6-22,-40 15 7,-2 1 3,-1 0 0,1 0 1,0-1-1,-1 1 0,1-1 0,-1 0 1,1 0-1,-1 0 0,0-1 1,0 1-1,0-1 0,0 0 0,0 0 1,1-1-11,-4 4 6,0-1 0,0 0 0,1 1 0,-1-1 0,0 1 0,0-1 0,0 0 1,0 1-1,0-1 0,0 0 0,0 1 0,0-1 0,0 0 0,0 1 0,0-1 0,0 0 1,-1 1-1,1-1 0,0 0 0,0 1 0,-1-1 0,1 1 0,0-1 0,-1 0 0,1 1-5,-17-14 116,-24-4 81,40 18-193,-34-10 158,0 2-1,-1 2 1,0 1-1,0 1 0,0 2 1,-7 2-163,219-8 254,17 0-275,-182 8 28,0 0 0,0 1 0,0 0 0,0 1 0,8 2-7,-18-4 0,1 1 0,-1-1 0,1 0-1,-1 1 1,1-1 0,-1 1-1,1 0 1,-1-1 0,0 1 0,0 0-1,1 0 1,-1 0 0,0 0-1,0 0 1,0 0 0,0 0 0,0 0-1,0 0 1,0 0 0,0 1-1,0-1 1,-1 0 0,1 1-1,0-1 1,-1 1 0,1-1 0,-1 0-1,0 1 1,1-1 0,-1 1-1,0-1 1,0 1 0,0-1 0,0 1-1,0-1 1,0 1 0,-1-1-1,1 1 1,0-1 0,-1 1 0,1-1-1,-1 1 1,0 0 0,-4 8 1,-1-1 0,0 1-1,0-1 1,-1-1 0,-4 6-1,6-9 4,0 1-1,0-1 1,0 1-1,1 1 1,0-1 0,0 0-1,1 1 1,0 0-1,0 0 1,0 0-1,1 0 1,0 0 0,0 4-4,2-10-1,0 1 0,0 0 0,1 0 1,-1 0-1,0 0 0,1 0 0,-1-1 1,1 1-1,0 0 0,-1-1 0,1 1 1,0 0-1,0-1 0,0 1 0,0-1 1,1 1-1,-1-1 0,0 1 0,1-1 1,-1 0-1,0 0 0,1 0 0,0 0 1,-1 0-1,1 0 0,0 0 0,-1 0 1,1-1-1,0 1 0,1 0 1,6 1 6,1 1 0,-1-1 1,1-1-1,0 0 0,5 0-6,5 0 3,0-2 0,0 0 0,-1-1 1,1-1-1,-1-1 0,1-1 0,-1 0 0,2-3-3,-6 3 5,-1-1 0,0-1 0,-1 0 0,1-1 0,-1 0 0,-1-1 0,0-1 0,0 0-1,0 0 1,6-9-5,-15 15 9,0 0 0,-1 0 0,1 0 0,-1-1 0,0 1 0,0-1 0,0 1 0,-1-1 0,0 0 0,1 1 0,-2-1 0,1 0 0,0 0 0,-1 0 0,0 1 0,0-1 0,-1 0 0,1 0 0,-2-2-9,-2-12 74,-1 0 1,-1 1-1,-1-1 0,-4-6-74,-8-21 82,-8-32-32,3-2 1,4 0 0,1-14-51,17 80 21,2 7 3,-1 11-30,1-2-16,1 1 6,10 41 1,17 39 15,-5-18-2,2 18 17,-4 0 1,0 19-16,19 170-42,-36-260-274,0-8-1910,-4-6 1666</inkml:trace>
  <inkml:trace contextRef="#ctx0" brushRef="#br0" timeOffset="1">1051 637 5977,'-16'-28'1004,"0"-1"-1,-2-10-1003,17 38 27,1 1 0,0-1 0,-1 0-1,1 0 1,0 1 0,0-1 0,0 0 0,-1 0-1,1 0 1,0 0 0,0 1 0,1-1 0,-1 0-1,0 0 1,0 0 0,0 1 0,0-1-1,1 0 1,-1 0 0,0 1 0,1-1 0,-1 0-1,0 0 1,1 1 0,-1-1 0,1 0-1,-1 1 1,1-1 0,0 1 0,-1-1 0,1 1-1,0-1 1,0 0-27,26-7 420,-16 6-241,137-32 990,-118 29-1027,1 1 0,0 2 0,29 1-142,-54 1 12,0 0 0,-1 0 0,1 0 0,0 1 0,-1 0 0,1 0 0,-1 1-1,1 0 1,-1 0 0,0 0 0,1 0 0,2 3-12,-7-4 3,0-1 0,0 1 1,-1 0-1,1-1 0,-1 1 0,1 0 1,0 0-1,-1 0 0,1 0 0,-1 0 0,0-1 1,1 1-1,-1 0 0,0 0 0,1 0 1,-1 0-1,0 0 0,0 0 0,0 0 0,0 0 1,0 0-1,0 0 0,0 0 0,0 0 0,0 0 1,-1 0-1,1 0 0,0 0 0,-1 0 1,1 0-1,-1 0-3,-19 30 137,10-17 5,8-10-94,0 0 0,0 0 0,0 0 0,1 0 0,0 0 0,0 0 1,0 0-1,0 0 0,0 1 0,1-1 0,0 0 0,0 1 0,0 0-48,0-3 7,1 0-1,-1-1 1,1 1 0,-1 0-1,1 0 1,-1 0-1,1-1 1,0 1-1,0 0 1,0-1 0,0 1-1,0-1 1,0 1-1,0-1 1,0 0 0,1 1-1,-1-1 1,1 0-1,-1 0 1,1 0-1,-1 0 1,1 0 0,-1 0-1,1 0 1,0 0-1,0-1 1,-1 1 0,1-1-1,0 1 1,1-1-7,6 1-13,0 0 1,1-1 0,-1 1 0,0-2-1,1 0 1,-1 0 0,0 0 0,6-3 12,5-2-594,-1 0 0,1-1 1,8-6 593,4-4-614</inkml:trace>
  <inkml:trace contextRef="#ctx0" brushRef="#br0" timeOffset="2">1509 261 6705,'-5'-5'2441,"5"13"-2113,3 4-104,11 10-208,5 3-40,3 4-424,3 7-448,-3-2 544</inkml:trace>
  <inkml:trace contextRef="#ctx0" brushRef="#br0" timeOffset="3">1884 462 5097,'0'-1'246,"1"-1"-1,-1 1 1,0-1 0,1 1-1,-1-1 1,0 1-1,0-1 1,0 1 0,0-1-1,0 1 1,0-1 0,-1 1-1,1-2-245,-1 2 55,1 1-1,0-1 1,-1 1 0,1-1-1,-1 1 1,1-1-1,-1 1 1,1 0 0,-1-1-1,1 1 1,-1 0-1,1-1 1,-1 1-1,1 0 1,-1 0 0,0 0-1,1-1 1,-1 1-1,1 0 1,-1 0 0,0 0-1,1 0 1,-1 0-1,0 0 1,1 0 0,-1 0-1,1 1 1,-1-1-1,0 0 1,1 0 0,-1 0-1,1 1 1,-1-1-1,1 0 1,-1 0 0,0 1-55,-3 1 67,-1 0 1,1 1-1,-1-1 1,1 1-1,0 0 1,0 0-1,0 0 1,0 1-1,1-1 1,-1 1-1,1 0 1,0 0-1,0 0 1,1 0-1,-1 1 1,0 2-68,1-4 10,1 0 0,0 0 0,-1 0 0,2 1 0,-1-1 0,0 0 0,1 1 0,-1-1 0,1 0 0,0 1 0,0-1 1,0 1-1,1-1 0,-1 0 0,1 1 0,0-1 0,0 0 0,0 0 0,0 1 0,1-1 0,-1 0 0,1 0 0,0 0 0,1 2-10,4 2 13,0 0 0,-1-1 1,2 0-1,-1-1 0,1 1 0,0-1 0,0-1 1,0 1-1,1-1 0,0-1 0,0 0 0,-1 0 0,2-1 1,-1 0-1,0 0 0,0-1 0,5 0-13,4 0 19,0 0 0,1-2 0,-1 0 0,0-1-1,0-1 1,-1 0 0,1-2 0,9-3-19,-20 5 5,1 1 0,-2-1 0,1-1-1,0 1 1,-1-1 0,1 0 0,-1-1 0,0 0 0,0 0 0,1-2-5,-4 3 5,0 1 1,0-1-1,-1 0 1,1 0 0,-1 0-1,0 0 1,-1-1-1,1 1 1,-1-1 0,1 1-1,-1-1 1,0 1-1,-1-1 1,1 1 0,-1-1-1,0 0 1,0 1-1,-1-1-5,-4-48 264,-3 0-1,-13-44-263,-35-100 244,39 139-191,16 55-46,-12-29 96,13 31-99,0 0 1,0 1-1,0-1 1,-1 1-1,1-1 1,0 1-1,-1 0 0,1-1 1,0 1-1,-1-1 1,1 1-1,-1-1 1,1 1-1,-1 0 0,1-1 1,-1 1-1,1 0 1,-1 0-1,1-1 1,-1 1-1,1 0 0,-1 0 1,1 0-1,-1 0 1,0 0-1,1 0 0,-1-1 1,1 1-1,-1 1 1,0-1-1,1 0 1,-1 0-1,1 0 0,-1 0 1,1 0-1,-1 0 1,1 1-1,-1-1 1,1 0-1,-1 0 0,1 1 1,-1-1-1,1 0 1,-1 1-1,1-1 1,-1 1-1,1-1 0,0 0 1,-1 1-1,1-1 1,0 1-1,-1-1 1,1 1-5,-4 4 3,1 1 1,0-1 0,0 1 0,0 0-1,1 0 1,0 0 0,0 0 0,0 1-1,1-1 1,0 0 0,0 1 0,0-1 0,1 2-4,0 17-3,1 0 1,3 22 2,0-21 2,0 1 0,3 0 1,0-1-1,1 0 0,2-1 1,3 7-3,10 13 10,1-1 0,29 38-10,-26-38 14,-18-29-7,0 0-1,1 0 1,1-1-1,5 6-6,-15-19 2,1 0-1,-1 0 0,1 0 1,-1 0-1,1 0 0,-1 0 1,1 0-1,-1-1 0,1 1 1,0-1-1,-1 1 1,1-1-1,0 0 0,0 1 1,-1-1-1,1 0 0,0 0 1,0 0-1,-1 0 1,1 0-1,0-1 0,-1 1 1,1-1-1,0 1 0,0-1 1,-1 1-1,1-1 0,-1 0-1,7-3 7,-1 0-1,0 0 0,0-1 0,0 0 1,1-2-7,8-5 6,-2-2 0,1 1 0,-2-2 1,2-2-7,-10 11-2,0-1 0,0 0 0,-1 0 0,0 0 0,0-1 0,-1 1 0,0-1 0,0 0 0,-1 0 0,0 0 1,0-2 1,-2 8-2,1 0 1,-1 1 0,0-1 0,0 0-1,0 1 1,0-1 0,-1 0 0,1 0-1,0 1 1,-1-1 0,1 1 0,-1-2 1,1 2-2,-1 1 1,1-1 0,0 1 0,-1-1 0,1 1 0,0 0-1,-1-1 1,1 1 0,-1-1 0,1 1 0,-1 0 0,1-1 0,-1 1-1,1 0 1,-1 0 0,1-1 0,-1 1 0,1 0 0,-1 0-1,1 0 1,-1 0 0,1 0 0,-1 0 0,0 0 1,-1 0-2,1 0 0,-1 1 0,0-1 0,0 1 0,1-1 0,-1 1 0,0 0 0,1 0 0,-1 0 0,0 0 0,1 0 0,-1 0 0,1 0 0,0 0 0,-1 1 0,1-1 0,0 0 1,0 1-1,-1 0 2,0 1-1,-1 1 0,1 0 0,0 0 1,0 0-1,0 0 0,0 0 0,1 0 1,0 0-1,0 0 0,0 1 0,0-1 1,1 0-1,-1 1 0,1-1 0,0 1 1,0-1-1,1 0 0,-1 1 0,2 1 1,-1-2 1,0-1-1,0 0 1,1 1-1,0-1 1,-1 0-1,1 0 1,0 0-1,0 0 1,1 0-1,-1-1 1,1 1-1,-1-1 1,1 1-1,0-1 1,0 0-1,0 0 0,0 0 1,0 0-1,1-1 1,-1 1-1,0-1 1,1 0-1,-1 0 1,2 0-1,12 2 5,0-1 0,0 0 0,0-1-1,0-1 1,0-1 0,0 0 0,0-1 0,8-3-5,10-3 12,-1-1 1,-1-1-1,21-10-12,-44 16 3,-1 0 0,1-1 0,-1 0 1,0 0-1,0-1 0,0-1-3,-6 5 2,-1 0 0,0 0-1,0 0 1,0 0 0,0-1 0,0 1 0,-1-1 0,1 1-1,-1-1 1,1 0 0,-1 0 0,0 0 0,0 1 0,0-1-1,-1 0 1,1 0 0,-1 0 0,0 0 0,1 0 0,-1 0 0,0 0-1,-1 0 1,1-1-2,-1-2 1,-1 0-1,1 0 0,-1 1 0,-1-1 1,1 0-1,-1 1 0,0-1 1,0 1-1,0 0 0,-1 0 0,0 0 1,0 1-1,0-1 0,-1 1 0,5 4 0,0-1 0,0 1-1,-1 0 1,1 0 0,0 0 0,0-1-1,-1 1 1,1 0 0,0 0 0,-1 0-1,1 0 1,0 0 0,-1 0 0,1-1 0,0 1-1,-1 0 1,1 0 0,0 0 0,-1 0-1,1 0 1,0 0 0,-1 0 0,1 0-1,0 0 1,0 1 0,-1-1 0,1 0-1,0 0 1,-1 0 0,1 0 0,0 0-1,-1 1 1,1-1 0,0 0 0,0 0-1,-1 0 1,1 1 0,0-1 0,0 0-1,-1 0 1,1 1 0,0-1 0,0 0-1,0 1 1,0-1 0,-1 0 0,1 0-1,0 1 1,0-1 0,0 0 0,0 1 0,0 15-9,2-11 9,0 1 1,1-1 0,0 0-1,0 0 1,0 0 0,1-1-1,0 1 1,0-1-1,0 0 1,4 3-1,51 37 18,-34-27-6,-6-4 10,-4-3 1,0 1 1,0 0 0,4 6-24,-17-15 2,1 0 0,-1 0 1,0 0-1,0 0 1,0 1-1,0-1 1,-1 1-1,1-1 1,-1 1-1,1 0 1,-1-1-1,0 1 0,0 0 1,0 0-1,0 0 1,-1 0-1,1 0 1,-1 0-1,0 0 1,0 0-1,0 0 1,0 2-3,-1-3-5,0 0 1,0 0-1,0 1 1,0-1 0,0 0-1,-1 0 1,1 0 0,-1 0-1,1-1 1,-1 1-1,0 0 1,0-1 0,0 1-1,0-1 1,0 0 0,0 1-1,0-1 1,-2 1 4,-5 2-110,0-1 0,-1 1 0,1-1 0,-2-1 110,-43 8-776,-7-2 304</inkml:trace>
  <inkml:trace contextRef="#ctx0" brushRef="#br0" timeOffset="4">4145 588 2192,'4'-19'5721,"-7"20"-3472,-2 14-2662,-1 8 516,2 1 1,0 0-1,1 14-103,2-33 8,1 0 0,0 0-1,0 0 1,1-1-1,-1 1 1,1 0-1,0 0 1,0 0-1,1 0 1,-1-1-1,1 1 1,0-1-1,0 1 1,3 3-8,-3-5 8,1 0-1,-1-1 1,1 1 0,0-1-1,0 1 1,0-1 0,0 0-1,0 0 1,0 0 0,1 0-1,-1-1 1,1 0 0,-1 1-1,1-1 1,2 0-8,4 1 11,0-2 1,0 1 0,0-1-1,0 0 1,0-1 0,0 0-1,0-1 1,0 0 0,-1-1-1,1 0 1,0 0 0,4-3-12,4-2-53,0-1-1,0-1 1,8-7 53,-20 13-152,0 0 0,-1 0-1,1-1 1,-1 0 0,0 0-1,-1 0 1,1-1 0,-1 1-1,0-1 1,0 0 0,1-5 151,-1-14-544,-4 24 532</inkml:trace>
  <inkml:trace contextRef="#ctx0" brushRef="#br0" timeOffset="5">4122 369 3633,'3'-13'1936,"0"6"-351,1 0-1025,-1 7-328,-3-2-216,0 2-256,0 0-200,0 0-1009,2 24 961</inkml:trace>
  <inkml:trace contextRef="#ctx0" brushRef="#br0" timeOffset="6">4169 712 4041,'18'1'977,"1"-1"0,-1 0 0,1-1 0,17-4-977,-19 2 118,0-1-1,-1-1 0,0 0 1,0-1-1,0-1 1,-1 0-1,0-1 1,9-7-118,-21 13 3,0 0 0,0 0 0,0-1 0,0 1 0,0-1 0,-1 0 0,1 0 1,-1 0-1,0 0 0,0 0 0,0-1 0,0 1 0,0-1 0,-1 1 0,1-2-3,-1-1 1,1 0-1,-2-1 0,1 1 1,-1 0-1,1-1 0,-2 1 1,1-1-1,-2-4 0,2 11 0,0-1 0,0 1 0,0-1 0,0 0 0,-1 1 0,1-1 0,0 0 0,0 1 0,0-1 0,0 0 0,1 1 0,-1-1 0,0 0 0,0 1 0,0-1 0,0 0 0,1 1 0,-1-1 0,0 1 0,1-1 0,-1 0 0,0 1 0,1-1 0,-1 1 0,1-1 0,-1 1 0,1-1 0,-1 1 0,1-1 0,0 1-1,1 0 1,-1 0-1,0-1 0,0 1 1,0 0-1,1 0 0,-1 1 1,0-1-1,0 0 0,0 0 1,1 1-1,-1-1 0,0 0 1,0 1-1,1 0 1,8 4-8,-1 0-1,1 1 1,6 5 8,-11-8-2,4 3 10,0 0 0,0 1 0,-1 0 0,0 0 0,-1 1 0,1 0 0,-1 0 0,-1 1 0,0 0 0,0 0 1,-1 0-1,0 1 0,0 0 0,-1-1 0,0 2 0,1 5-8,-5-16-7,2 13 347,-3-11 404,-4-8 183,4 4-899,0 0 0,1 0 0,-1 0-1,1 0 1,-1 0 0,1 0 0,0 0-1,-1 0 1,1 0 0,0 0-1,1 0 1,-1 0 0,0 0 0,1-1-28,0-11 38,0 1-34,0 0 0,1 0 0,0 0 0,1 0 0,1 0 0,0 1 0,3-7-4,-5 15 2,0 0 0,0 0-1,0 0 1,0 0 0,1 0-1,0 0 1,-1 1 0,1-1 0,1 1-1,-1 0 1,0 0 0,1 0-1,0 1 1,-1-1 0,1 1-1,0-1 1,0 1 0,1 1 0,-1-1-1,0 1 1,1-1 0,-1 1-1,1 0 1,-1 1 0,4-1-2,-2 1-2,0 1 0,0 0 1,0 0-1,0 0 0,0 1 0,-1 0 1,1 0-1,0 1 0,-1-1 1,0 1-1,1 0 0,-1 1 0,-1-1 1,1 1-1,0 0 0,-1 0 0,0 0 1,0 1-1,0 0 0,3 4 2,6 10 21,0 1 0,-1 1-1,-1 0 1,4 13-21,-8-12-55,-7-19-85,1 0-1,-1 0 1,1-1 0,0 1 0,0 0-1,0-1 1,0 1 0,0-1 0,1 1-1,-1-1 1,1 1 0,0-1 0,-1 0-1,1 0 1,0 0 0,0 0 0,2 1 140,10 1-755</inkml:trace>
  <inkml:trace contextRef="#ctx0" brushRef="#br0" timeOffset="7">5873 622 5465,'5'-5'424,"1"0"0,-1 0 1,-1 0-1,1-1 0,-1 0 0,1 0 0,-2 0 0,1 0 1,-1 0-1,0-1 0,0 0 0,-1 1 0,2-5-424,-2 1 80,0-1-1,-1 0 1,0 1 0,-1-1-1,0 0 1,-1 0-1,0 1 1,-2-11-80,-14-83 149,0-1-1,-9-19-148,19 104 36,6 20-36,1 0 0,0-1 0,0 1 0,0 0 0,0 0 0,0 0 0,0 0 0,-1 0 0,1 0 0,0 0-1,0 0 1,0 0 0,0 0 0,0 0 0,-1 0 0,1 0 0,0 0 0,0 0 0,0 0 0,0 0 0,0 0-1,-1 0 1,1 0 0,0 0 0,0 1 0,0-1 0,0 0 0,0 0 0,0 0 0,0 0 0,-1 0-1,1 0 1,0 0 0,0 0 0,0 0 0,0 1 0,0-1 0,0 0 0,0 0 0,0 0 0,0 0 0,0 0-1,0 0 1,0 1 0,0-1 0,0 0 0,0 0 0,0 0 0,0 0 0,0 0 0,0 1 0,0-1 0,0 0-1,0 0 1,0 0 0,0 0 0,0 0 0,0 1 0,-4 36-27,5 5 19,0-1-1,3 0 1,3 10 8,28 119 21,0 6 190,-34-170-204,13 63 55,-12-62-58,0-1 0,0 0 0,1 0 0,-1 0 0,1 0-1,1 0 1,-1 0 0,1-1 0,1 2-4,-3-6 1,0 1 1,0-1 0,0 1-1,0-1 1,0 0-1,0 0 1,0 0-1,0 0 1,0 0-1,1 0 1,-1-1-1,0 1 1,1-1-1,-1 1 1,0-1 0,1 0-1,-1 0 1,1 0-1,-1 0 1,0 0-1,1-1 1,-1 1-1,0-1 1,1 0-2,9-2-13,0-2-1,0 1 1,-1-1 0,3-2 13,-3 1-25,7-3-347,-1-2 1,0 0 0,0-1 0,-1-1 0,-1-1-1,4-4 372,13-15-749</inkml:trace>
  <inkml:trace contextRef="#ctx0" brushRef="#br0" timeOffset="8">5824 535 3457,'-1'0'207,"0"0"0,0 0 0,0 0 1,0 0-1,0 0 0,0 0 0,0 0 0,0 0 1,0-1-1,0 1 0,0 0 0,0-1 0,0 1 1,0-1-1,0 1 0,0-1 0,1 1 0,-2-2-207,2 2 76,1 0-1,-1-1 0,0 1 0,0-1 1,0 1-1,0-1 0,1 1 1,-1-1-1,0 1 0,0 0 0,1-1 1,-1 1-1,0-1 0,1 1 1,-1 0-1,0 0 0,1-1 0,-1 1 1,0 0-1,1-1 0,-1 1 0,1 0 1,-1 0-1,1 0 0,-1-1 1,1 1-76,44-18 1019,-36 14-910,35-12 115,17-7 161,42-22-385,-86 36 19,0 0-1,0-2 1,-1 0 0,0-1-1,-1 0 1,0-1 0,12-15-19,-23 22 19,1 0 1,0-1 0,-1 0 0,-1 0 0,1-1 0,-1 1-1,0-1 1,-1 1 0,0-1 0,0 0 0,0 0-1,-1 0 1,0 0 0,-1 0 0,0 0 0,0 0-1,-1 0 1,0 0 0,0 0 0,-3-7-20,4 14 9,0 0 1,0 1 0,0-1 0,0 0-1,-1 1 1,1-1 0,0 0-1,0 1 1,-1-1 0,1 1 0,-1-1-1,1 1 1,0-1 0,-1 1-1,1-1 1,-1 1 0,1-1 0,-1 1-1,1-1 1,-1 1 0,1 0-1,-1-1 1,0 1 0,1 0-1,-1 0 1,0-1 0,1 1 0,-1 0-1,0 0 1,1 0 0,-1 0-1,0 0 1,1 0 0,-1 0 0,0 0-1,1 0 1,-1 0-10,0 1 6,0-1 1,0 1 0,0 0-1,0 0 1,0 0-1,0 0 1,0-1-1,0 1 1,1 0-1,-1 0 1,0 1-1,1-1 1,-1 0-1,1 0 1,-1 0-1,1 0 1,0 0-1,-1 1 1,1-1-1,0 1-6,-2 20 18,1-1 1,1 1-1,1 0 0,1-1 0,1 1 1,1-1-1,3 6-18,2 22-1,-7-37 1,8 51-28,-1 11 28,-8-55 11,0-1-1,-2 1 1,0-1 0,0 0-1,-2 0 1,-2 9-11,1-15 152,10-32 49,-2 10-186,1 1-1,-1 0 1,1 0-1,1 1 1,0-1-1,0 1 1,0 1-1,1-1 1,0 1-1,1 0 1,-1 1-1,1 0 1,1 0-1,-1 0 1,1 1-1,0 1 1,0-1-1,4 0-14,1 0-4,1 1 1,0 0-1,0 1 0,0 0 0,0 1 0,0 1 0,1 1 0,-1 0 1,0 1-1,0 0 0,1 1 0,-1 1 4,24 6 6,-19-4 27,-1-1 1,0 0-1,20-1-33,-33-2 43,0-2 0,0 1-1,0-1 1,1 1 0,-1-2 0,0 1-1,0-1 1,-1 0 0,1 0-1,0 0 1,-1-1 0,1 0-1,-1 0 1,5-4-43,-6 4 21,1-1 1,-1 0-1,1 0 0,-1-1 1,0 0-1,-1 1 0,1-1 1,-1 0-1,0-1 0,0 1 1,1-5-22,-3 7 2,0 1 1,0-1 0,-1 1 0,1-1-1,-1 0 1,0 1 0,1-1-1,-1 0 1,0 0 0,-1 1 0,1-1-1,0 0 1,-1 1 0,0-1 0,0 0-1,1 1 1,-1-1 0,-1 1-1,1-1 1,0 1 0,-1 0 0,1 0-1,-1-1 1,1 1 0,-1 0 0,0 0-1,-1 0-2,3 1 1,-1 1-1,1-1 1,-1 0-1,0 1 0,1-1 1,-1 1-1,0-1 1,1 1-1,-1 0 0,0-1 1,0 1-1,1 0 1,-1-1-1,0 1 1,0 0-1,1 0 0,-1 0 1,0-1-1,0 1 1,0 0-1,0 0 0,1 0 1,-1 1-1,0-1 1,0 0-1,0 0 1,1 0-1,-1 0 0,0 1 1,0-1-1,0 1 0,-1 1 0,1-1 1,-1 0-1,1 1 0,0-1 1,-1 1-1,1-1 0,0 1 1,0-1-1,0 1 0,0 0 1,1 0-1,-1 0 0,-3 7 3,1 0 0,1 0 0,-1 1 0,2-1 0,-1 1-3,1 0 0,0-1 0,1 0 0,0 1 0,1-1 0,0 1 0,0-1 0,1 0 1,0 0-1,1 4 0,-1-8-1,0-1 0,0 1 0,0-1 0,1 0 0,-1 0 0,1 0 1,0 0-1,0 0 0,1 0 0,-1-1 0,1 1 0,-1-1 0,1 0 1,0 0-1,1-1 0,-1 1 0,0-1 0,1 0 0,0 0 1,10 3-11,0 0-1,1-1 1,-1-1-1,1 0 1,0-1-1,9-1 12,7 0-373,0-2 0,23-4 373,-33 2-222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3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0 484 960,'41'-154'554,"-36"135"-362,-2 0 1,0-1-1,-1 1 0,0-1 1,-2 0-1,0 1 1,-2-5-193,0-17 470,2-3 123,1 31-133,0-1 1,-2 0 0,0 0 0,-2-10-461,-1 18 216,4 6-199,0 0 0,0 0 1,0 0-1,0 1 0,0-1 1,0 0-1,0 0 0,0 0 1,0 0-1,0 0 0,0 0 1,0 0-1,0 0 0,0 0 0,0 1 1,0-1-1,0 0 0,0 0 1,0 0-1,0 0 0,0 0 1,0 0-1,0 0 0,0 0 1,0 0-1,0 0 0,-1 0 1,1 1-1,0-1 0,0 0 1,0 0-1,0 0 0,0 0 0,0 0 1,0 0-1,0 0 0,0 0 1,0 0-1,0 0 0,-1 0 1,1 0-1,0 0 0,0 0 1,0 0-1,0 0 0,0 0 1,0 0-1,0 0 0,0 0 0,0 0 1,0 0-1,-1 0 0,1 0 1,0 0-1,0 0 0,0 0 1,0 0-1,0 0 0,0 0 1,0 0-1,0 0 0,0 0 1,0 0-1,0 0 0,-1-1-17,37 204 1280,29 192-137,-61-360-994,-2 0-1,-2 13-148,0-14 162,2 0 0,2 15-162,-3-48 2,-1 0 0,0-1 0,0 1 0,0 0 0,1-1 0,-1 1 0,0-1 1,1 1-1,-1 0 0,0-1 0,1 1 0,-1-1 0,1 1 0,-1-1 0,0 1 1,1-1-1,0 0 0,-1 1 0,1-1 0,-1 0 0,1 1 0,-1-1 1,1 0-1,0 0 0,-1 1 0,1-1 0,0 0 0,-1 0 0,1 0 0,0 0 1,-1 0-1,1 0 0,0 0 0,-1 0 0,1 0 0,-1 0 0,1 0 1,0 0-1,-1-1 0,1 1-2,31-11 111,-26 8-75,-6 3-34,14-5 30,0-1-1,-1-1 1,0 0-1,0-1 1,4-3-32,-14 8 3,1 0 0,-1 0-1,0 0 1,0 0 0,0-1 0,-1 1 0,1-1 0,-1 0 0,0 0-1,0 0 1,0 0 0,0 0 0,-1 0 0,1 0 0,-1-1 0,0 1-1,0 0 1,-1-1 0,0 1 0,1-3-3,-2 1 2,1 0-1,-1 0 1,-1 0-1,1 0 1,-1 0-1,0 0 1,0 0 0,0 1-1,-1-1 1,0 1-1,0 0 1,0 0 0,-1 0-1,0 0 1,-2-2-2,-12-11-2,1 1 0,-2 1 0,-8-4 2,-14-14 10,36 30-4,1 0 0,0 0 0,0 0 0,0-1 0,1 1 0,0-1 0,-1 0-1,2 0-5,1 4 1,0-1-1,1 1 0,0 0 0,-1-1 0,1 1 1,0 0-1,0-1 0,0 1 0,0-1 0,0 1 1,0 0-1,0-1 0,0 1 0,0-1 0,1 1 1,-1 0-1,1-1 0,-1 1 0,1 0 0,-1 0 1,1-1-1,0 1 0,-1 0 0,1 0 0,0 0 1,0 0-1,0 0 0,0 0 0,0 0 0,0 0 1,0 0-1,0 0 0,1 1 0,-1-1 0,0 0 1,1 1-1,7-6-13,1 2 1,0 0-1,-1 0 1,1 0-1,1 1 1,3 0 12,70-11 18,-26 5-9,-44 6-14,0 1 1,1 0 0,0 1-1,10 1 5,-21 0-2,-1 1 0,0-1-1,1 1 1,-1-1-1,0 1 1,0 0 0,0 1-1,0-1 1,1 0-1,-2 1 1,1 0 2,-1-1-1,-1 0-1,0 0 1,0 0-1,1 0 1,-1 0 0,0 1-1,0-1 1,0 0-1,-1 1 1,1-1-1,0 1 1,0-1 0,-1 1-1,1-1 1,-1 1-1,1 0 1,-1-1 0,0 1-1,0 0 1,0-1-1,0 1 1,0 0 1,0 2 1,-1 0 0,0 0 0,0-1 0,0 1 0,-1 0 0,0 0 0,1-1 0,-1 1 0,0-1 0,-1 1 0,1-1 0,0 0 0,-1 0 0,0 0 0,-3 2-1,3-2 6,1-1 1,-1 1-1,1-1 1,-1 1-1,1 0 0,0 0 1,0 0-1,0 1 1,0-1-1,1 0 1,-1 1-1,1-1 1,0 1-1,0-1 0,0 1 1,0 0-1,1-1 1,0 1-1,-1 0-6,2-2 7,-1 0-1,1 0 1,0 0-1,0 0 1,-1 0-1,1-1 1,0 1-1,1 0 1,-1-1-1,0 1 1,0-1-1,1 1 1,-1-1-1,1 1 1,-1-1-1,1 0 1,-1 0-1,1 0 1,0 0-1,0 0 1,-1 0-1,1-1 1,0 1-1,0 0 1,0-1-1,0 1 1,0-1-1,0 0-6,10 2 15,0 0-1,0-1 0,0-1 0,3 0-14,-10 0-3,15 0-109,38-1 62,-54 0-172,-1 1 1,1-1-1,0 0 1,-1 0-1,1 0 1,-1 0-1,1 0 1,-1-1-1,0 0 1,0 0-1,0 0 1,0 0-1,3-2 222,2-6-875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4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0 236 4321,'18'80'1599,"-4"1"0,2 75-1599,-6-60 541,-10-88-498,1 0 0,1 0 0,-1-1 0,1 1 0,0 0 0,3 3-43,-5-9 16,1-1 1,0 1-1,0-1 1,0 1-1,0-1 1,0 0-1,0 1 0,0-1 1,1 0-1,-1 0 1,0 1-1,1-1 1,-1 0-1,1-1 0,-1 1 1,1 0-1,-1 0 1,1-1-1,0 1 1,-1-1-1,1 1 0,0-1 1,0 0-1,-1 1 1,1-1-1,0 0 1,0 0-1,-1 0 0,1-1 1,0 1-1,1 0-16,3-2 36,0 1 0,0-1 0,0 0 0,0 0 0,-1 0 0,1-1 0,-1 0 0,1 0 0,-1-1-1,0 0 1,0 1 0,0-1 0,3-5-36,6-7 20,-1 0 0,-1-1-1,6-10-19,-11 15 4,0 1-1,1 0 1,0 0-1,0 1 1,1 0-1,0 1 1,1 0-1,0 0 1,5-2-4,-12 10 1,-1-1 0,1 1 1,-1 0-1,1 0 0,0 1 1,-1-1-1,1 0 0,0 1 0,0 0 1,-1-1-1,1 1 0,0 0 1,0 1-1,-1-1 0,1 0 1,0 1-1,-1 0 0,1-1 1,0 1-1,-1 0 0,1 0 1,-1 1-1,1-1 0,-1 0 0,0 1 1,1-1-1,-1 1 0,0 0 1,0 0-1,0 1-1,10 8 21,-2 1 0,0 0 0,0 1-1,-1 0 1,0 2-21,6 8 30,4 5 251,-1 1-1,5 14-280,-23-43 23,-1-2 65,0 1 0,0-1-1,0 0 1,1 1 0,-1-1-1,1 0 1,-1 1-1,1-1 1,0 0 0,-1 0-1,1 1 1,0-1 0,0 0-1,0 0 1,1 1 0,-1-2-88,0-5 129,0 2-123,0-4 2,1 0 1,0 0 0,0 0 0,1 0 0,0 0 0,0 0 0,1 0 0,1 1 0,1-5-9,2 2 11,0-1 1,0 0 0,1 1-1,6-6-11,-11 15-1,0 0 0,-1 0 0,1 0 0,0 0 0,0 1-1,1-1 1,-1 1 0,1 0 0,-1 0 0,1 0 0,0 0-1,-1 1 1,1-1 0,0 1 0,0 0 0,0 0 0,4 0 1,-5 1-4,-1 1 1,0-1 0,1 1 0,-1 0-1,0-1 1,1 1 0,-1 0 0,0 0 0,0 1-1,0-1 1,0 0 0,0 1 0,0-1-1,0 1 1,0 0 0,-1-1 0,1 1-1,-1 0 1,1 0 0,0 1 3,6 9-11,0 0-1,-1 0 0,0 2 12,-3-6 2,16 32-4,-13-24 10,0-1 0,1 0-1,0-1 1,1 0 0,1 0-1,0-1 1,1 0-8,-7-10 0,0 0 0,1 0 0,-1-1 0,0 1 0,1-1 0,-1 0 1,1 0-1,0 0 0,0-1 0,0 0 0,-1 0 0,1 0 0,0 0 0,0-1 0,1 0 0,-1 0 0,0 0 0,0-1 0,0 0 0,1 0 0,15-4-17,-1 0-1,-1-1 1,1-1-1,5-4 18,-17 8-4,37-17-36,23-14 40,-50 24 15,-1-1-1,1-1 1,-2 0-1,15-14-14,-28 23 3,0 1-1,0-1 0,-1 0 0,1 0 0,-1 0 1,0 0-1,0 0 0,0-1 0,0 1 0,-1-1 1,1 1-1,-1-1 0,0 1 0,0-1 0,0 0 1,0 0-1,-1 0 0,0 1 0,0-1 0,0 0 1,0-3-3,-1 4 4,0-1 1,0 1 0,-1 0 0,1 0 0,-1 0 0,0 0-1,0 0 1,0 0 0,0 1 0,0-1 0,0 1 0,-1-1-1,1 1 1,-1 0 0,0 0 0,0 0 0,0 0 0,0 1 0,0-1-1,0 1 1,0-1 0,0 1 0,-3 0-5,-3-1 20,1 0 1,-1 1-1,0 0 1,1 0-1,-1 1 1,0 0-1,0 0 0,1 1 1,-1 1-1,0-1 1,1 1-1,-1 1 1,1-1-1,0 2 1,0-1-1,0 1 0,0 0 1,1 1-1,-1 0-20,-1 0 9,0 2 0,0 0 0,0 0 1,1 0-1,0 1 0,1 0 0,0 1 0,0-1 0,0 1 0,1 1 0,1-1 0,0 1 0,0 0 0,1 0 0,0 1-9,3-8 1,0-1 0,1 0 0,-1 0 0,1 0 0,-1 0 0,1 0 0,0 1 0,0-1-1,0 0 1,0 0 0,0 0 0,1 1 0,-1-1 0,1 0 0,-1 0 0,1 0 0,0 0 0,0 0 0,0 1-1,1-1 0,-1-1 0,1 1 0,-1-1 1,1 0-1,0 1 0,0-1 0,-1 0 0,1 0 0,0 0 1,0 0-1,0 0 0,0-1 0,0 1 0,0-1 0,1 1 1,-1-1-1,0 0 0,0 1 0,0-1 0,1 0 0,15 0 4,1-1-1,-1 0 1,1-1 0,-1-1-1,0 0 1,0-2-1,0 0 1,2-2-4,-6 2 4,0-1 0,-1-1 1,1 0-1,-2 0 0,1-1 0,-1-1 0,0 0 1,-1-1-1,0 0 0,3-5-4,-12 14-1,-1-1 0,0 1 0,0-1 0,1 0 0,-1 1 0,0-1 0,0 0-1,-1 0 1,1 0 0,0 1 0,-1-1 0,1 0 0,-1 0 0,1 0 0,-1 0 0,0 0 0,0 0 0,0 0 0,0 0 0,0 0 0,0 0-1,-1 0 1,1 0 0,-1 0 0,1 0 0,-1 0 0,0 0 0,0 0 0,0 1 0,0-1 0,0 0 1,-1 0 0,1 0-1,-1 0 1,0 1 0,1-1 0,-1 0-1,0 1 1,0 0 0,0-1 0,0 1 0,-1 0-1,1 0 1,0 0 0,0 0 0,-1 1-1,1-1 1,0 1 0,-1-1 0,1 1-1,-1 0 1,1 0 0,0 0 0,-1 0 0,1 0-1,-3 1 1,1 0 1,0 0-1,0 0 0,0 1 0,0-1 1,0 1-1,1 0 0,-1 0 0,0 1 1,1-1-1,0 1 0,0 0 1,-1 0-1,1 0 0,1 0 0,-1 0 1,0 0-1,1 1 0,0 0 0,0-1 1,0 1-1,0 1 0,0-2-1,1 1 1,0-1-1,0 1 0,0-1 1,0 1-1,1 0 0,-1-1 1,1 1-1,0 0 0,0-1 0,0 1 1,1 0-1,-1-1 0,1 1 1,0 0-1,0-1 0,0 1 1,1-1-1,-1 0 0,1 1 1,0-1-1,-1 0 0,1 0 1,1 1 0,4 3 0,-1-1 0,2 1 0,-1-1 1,1 0-1,0 0 0,0-1 0,0 0 1,1-1-1,-1 0 0,1 0 0,8 1 0,-4-1 1,0 0 0,0-1-1,1-1 1,-1 0 0,1-1-1,-1-1 1,1 0 0,2-1-1,-9 0 0,0-1 0,0 1 0,0-1 0,0-1 0,-1 1 1,1-1-1,-1 0 0,1-1 0,-1 0 0,0 0 0,-1 0 0,1 0 1,-1-1-1,0 0 0,0 0 0,0-1 0,-1 1 0,0-1 1,0 0-1,0 0 0,-1-1 0,1 1 0,2-8 3,0 0 0,0 0 0,-1 0 0,-1 0 0,0-1 0,-2 0 0,1 0 0,-2 0 0,0 0 0,0-2-3,-3-35 20,-2 0 0,-10-45-20,8 65 5,-2 1-1,0 0 1,-3 0-1,0 1 1,-6-7-5,16 36 1,-16-28-10,17 29 9,0-1 0,-1 1 0,1-1-1,0 1 1,0 0 0,-1-1 0,1 1 0,0-1 0,-1 1 0,1 0-1,0-1 1,-1 1 0,1 0 0,0-1 0,-1 1 0,1 0 0,-1 0-1,1-1 1,-1 1 0,1 0 0,0 0 0,-1 0 0,1 0 0,-1 0-1,1 0 1,-1 0 0,1-1 0,-1 1 0,1 1 0,-1-1 0,1 0-1,-1 0 1,1 0 0,-1 0 0,1 0 0,-1 0 0,1 0 0,-1 1-1,1-1 1,0 0 0,-1 0 0,1 1 0,-1-1 0,1 0 0,0 1 0,-1-1-1,1 0 1,0 1 0,-1-1 0,1 0 0,0 1 0,0-1 0,-1 1-1,1-1 1,0 1 0,0-1 0,0 0 0,0 1 0,-1 0 0,-1 4-1,1 1 1,-1-1 0,1 1 0,0 0-1,1 0 1,-1-1 0,1 1 0,0 0-1,1 0 1,-1 0 0,1-1-1,0 1 1,2 4 0,4 15 11,1-1-1,9 16-10,-1 1 48,137 346 203,-136-346-335,-11-28-272,0 0 0,0 0-1,1-1 1,3 3 356,11 11-552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5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126 424 1520,'70'-34'1247,"-69"34"-1190,0-1 1,0 1-1,-1 0 0,1 0 0,0-1 0,0 1 0,-1-1 0,1 1 0,-1-1 1,1 1-1,0-1 0,-1 1 0,1-1 0,-1 1 0,1-1 0,-1 0 1,1 1-1,-1-1 0,1 0 0,-1 1 0,0-1 0,0 0 0,1 0 1,-1 1-1,0-1 0,0 0 0,0 0 0,0 0 0,0 1 0,0-1 0,0 0 1,0 0-1,0 0 0,0 1 0,0-1 0,0 0 0,0 0 0,-1 0 1,1 1-1,0-1-57,-2-3 420,2-2 138,0 4-243,-1 0 1,1 0 0,0 0 0,0 0 0,-1 0-1,1 0 1,-1 0 0,0 0 0,0 0 0,0 0 0,0 0-316,0 1 48,0 0 0,0 1 1,1-1-1,-1 1 0,0-1 1,0 1-1,0-1 0,0 1 1,0 0-1,0 0 1,0-1-1,0 1 0,0 0 1,-1 0-1,1 0 0,0 0 1,0 0-1,0 0 0,0 1 1,0-1-1,0 0 0,0 0 1,0 1-1,0-1 1,0 0-1,0 1 0,0 0-48,-9 3 14,0 0 0,0 1-1,0 0 1,0 0 0,1 1 0,0 1-1,1 0 1,-1 0-14,-4 3 14,5-4-4,1 1 0,0 0-1,0 0 1,0 0 0,1 1-1,0 0 1,0 0 0,1 1-10,3-5 2,0 0 0,0 0 1,0-1-1,1 1 0,-1 0 0,1 0 1,0 1-1,0-1 0,1 0 1,-1 0-1,1 0 0,0 0 1,0 1-1,0-1 0,1 0 0,0 0 1,-1 0-1,2 1-2,-2-4 2,1 0 0,-1 0 1,1 0-1,-1 0 0,1 0 0,0 0 0,0 0 1,-1 0-1,1 0 0,0 0 0,0-1 0,0 1 1,0 0-1,0-1 0,0 1 0,0 0 0,0-1 1,0 1-1,0-1 0,1 0 0,-1 1 0,0-1 0,0 0 1,0 0-1,1 0-2,34 0 28,-26-1-28,28-1 14,81-3-23,-100 5 7,-1 1 0,0 1 0,1 1 0,-1 0-1,6 3 3,-20-4 0,0-1 0,0 1 0,0-1 0,0 1 0,0 0 0,-1 1-1,1-1 1,0 1 0,-1-1 0,0 1 0,3 3 0,-5-5 1,0 0-1,0 0 1,0 1 0,-1-1 0,1 1-1,0-1 1,-1 1 0,1-1 0,0 1-1,-1-1 1,0 1 0,1 0 0,-1-1 0,0 1-1,0 0 1,0-1 0,0 1 0,0-1-1,0 1 1,0 0 0,-1-1 0,1 1-1,-1 0 1,1-1 0,-1 1 0,0-1-1,1 1 1,-1-1 0,0 0 0,0 2-1,-4 2-1,1 0 1,-1-1 0,1 1-1,-1-1 1,0 0 0,-1 0-1,1 0 1,-1-1-1,0 1 1,1-2 0,-1 1-1,-1 0 1,-15 5-18,0-1-1,-17 4 19,12-4 12,20-4-1,-1-1 0,1 0 0,-1 0 0,0-1 1,0 0-1,0 0 0,0-1 0,0 0 0,-6 0-11,14 0-1,0-1 0,-1 1-1,1 0 1,0 0 0,0 0 0,0 0-1,-1 0 1,1 0 0,0 0-1,0 0 1,0-1 0,0 1-1,-1 0 1,1 0 0,0 0-1,0 0 1,0-1 0,0 1 0,0 0-1,0 0 1,-1 0 0,1 0-1,0-1 1,0 1 0,0 0-1,0 0 1,0-1 0,0 1-1,0 0 1,0 0 0,0 0 0,0-1-1,0 1 1,0 0 0,0 0-1,0 0 1,0-1 0,0 1-1,0 0 1,1 0 0,-1 0-1,0-1 1,0 1 0,0 0 0,0 0-1,0 0 1,0-1 0,1 1-1,-1 0 1,0 0 0,0 0-1,0 0 1,0 0 0,1-1-1,-1 1 1,0 0 0,0 0-1,0 0 1,1 0 0,-1 0 0,0 0-1,0 0 1,0 0 0,1 0-1,-1 0 1,0 0 1,13-9-70,6 4 45,1 0-1,-1 1 1,1 1 0,-1 1-1,1 1 1,0 0-1,18 3 26,42-3-4,-42-3 0,-1-1 0,1-2 0,-1-2 0,-1-1 0,0-2 0,21-10 4,-42 15 17,-1 0 1,0-1-1,0-1 1,-1 0 0,0-1-1,-1 0 1,0-1-1,0 0 1,-2-1 0,1-1-1,1-3-17,-4 6 23,-2 0 0,0-1 0,0 1-1,-1-1 1,0 0 0,-1-1-1,0 1 1,0-1 0,-2 0 0,1 0-1,-2 0 1,1 0 0,-2 0 0,0-1-1,0-1-22,-3-7 32,0-1-1,-2 1 1,0 0-1,-1 0 1,-1 1-1,-6-12-31,6 17 54,0 0 0,-1 1-1,-1 0 1,0 1 0,-1 0-1,0 0 1,-1 1 0,0 0 0,-2 0-54,10 10 27,0-1 0,-1 1 1,1 0-1,-1 0 0,1 0 1,-1 1-1,1-1 0,-1 1 1,0 0-1,0 0 0,0 0 1,0 1-1,0-1 0,1 1 1,-2 0-28,3 0 0,1 0 0,-1 0 1,1 1-1,-1-1 1,1 0-1,-1 1 0,1-1 1,-1 1-1,1 0 1,-1-1-1,1 1 0,-1 0 1,1 0-1,0 0 1,0 0-1,-1 0 0,1 0 1,0 0-1,0 1 1,0-1-1,0 0 1,1 1-1,-1-1 0,0 0 1,0 1-1,1-1 1,-1 1-1,1-1 0,-1 1 1,1-1-1,0 1 1,-1 0-1,1-1 0,0 1 1,0-1-1,0 1 1,0 0-1,1-1 0,-1 4-1,1-1-1,-1 0 1,1 0 0,0 0-1,0 0 1,1 0 0,-1 0-1,1-1 1,0 1 0,0 0-1,1 0 2,30 41 3,-14-20 4,-5-3 1,-1 0-1,0 1 1,-2 1 0,-1 0 0,-1 1 0,5 21-8,4 24 33,5 59-33,-15-75 18,-2 1 0,-2 30-18,-7-76-10,-5-14-3318,7 4 2329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6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0 445 6345,'9'-6'296,"0"1"-1,0 0 0,0 0 0,1 1 0,0 0 1,0 0-1,0 1 0,0 1 0,0 0 0,10-1-295,2-1 213,200-32 164,2 9 0,54 8-377,-205 12 125,-94 5 68,0 1 0,1 1 0,-1 1 0,1 1 0,-1 0 0,1 2 1,-10 2-194,24-4 13,1 0 1,-1 0 0,1 0 0,0 0 0,-1 1 0,1 0 0,0 0 0,0 1-1,1-1 1,-1 1 0,1 0 0,0 0 0,0 0 0,0 1 0,0 0 0,1-1 0,0 1-1,0 1 1,0-1 0,1 0 0,0 0 0,0 1 0,0 0 0,0-1 0,1 1-1,0 0 1,0 0 0,1 1-14,-1 4-3,0 0-1,1 0 0,1 0 1,-1 0-1,2 0 0,1 6 4,-2-13 1,0 0-1,0-1 0,0 1 0,1-1 0,-1 1 0,1-1 0,0 0 1,0 0-1,0 1 0,1-1 0,-1-1 0,0 1 0,1 0 1,0-1-1,0 1 0,0-1 0,0 0 0,0 0 0,0 0 0,1 0 1,1 0-1,2 1 4,1-1 1,0 0 0,0-1-1,0 0 1,0 0 0,0-1-1,0 1 1,0-2 0,0 1-1,0-1 1,0-1 0,0 1-1,0-1 1,0-1 0,-1 1-1,1-1 1,-1-1 0,1 1-1,-1-1 1,2-2-5,-3 2 3,-1 0 1,1 0-1,-1 0 1,0 0-1,0-1 1,-1 0-1,1 0 1,-1 0-1,0-1 0,-1 1 1,1-1-1,-1 0 1,0 0-1,0 0 1,-1-1-1,0 1 1,0-1-1,-1 1 0,1-1 1,-1 1-1,-1-1 1,1 0-1,-1 0 1,-1-4-4,1 6-2,-1 0 0,0 1 1,-1-1-1,1 1 1,-1-1-1,0 1 0,-1-2 2,3 5 0,-1 0 0,1 0 0,0 1 0,0-1 0,-1 0 0,1 1 0,-1-1 0,1 0 0,-1 1 0,1-1-1,-1 0 1,1 1 0,-1-1 0,1 1 0,-1-1 0,0 1 0,1 0 0,-1-1 0,0 1 0,0-1 0,1 1 0,-1 0 0,0 0 0,0 0-1,1-1 1,-1 1 0,0 0 0,0 0 0,1 0 0,-1 0 0,0 0 0,0 0 0,0 0 0,1 1 0,-1-1 0,0 0 0,0 0 0,1 0-1,-1 1 1,0-1 0,0 1 0,1-1 0,-1 0 0,0 1 0,1-1 0,-1 1 0,-1 1-1,0 0 0,1 0 0,-1 1 0,1-1 0,-1 0 0,1 1 0,0-1 0,0 1 1,0-1-1,0 1 0,1 0 0,-1-1 0,1 1 0,-1 0 0,1-1 0,0 1 0,0 0 0,0 0 0,1-1 1,-1 7-5,1 0 1,1-1-1,-1 1 0,1 0 1,2 3 4,-1-4-1,0 0 1,1 1 0,0-1-1,1-1 1,-1 1 0,1 0-1,1-1 1,0 0 0,0-1 0,0 1-1,1-1 1,4 4 0,0-3-3,0 1 1,1-1-1,0-1 0,0 0 0,0-1 1,1 0-1,0-1 0,2 0 3,13 2-2,-1-2-1,1 0 1,-1-2-1,1-1 1,0-1-1,0-2 1,-1 0-1,1-2 3,-15 2 7,-1-1-1,1 0 1,-1 0-1,0-1 0,0-1 1,0 0-1,-1-1 1,0 0-1,0-1 1,0 0-1,-1 0 0,1-2-6,-4 3 13,-1 0-1,0-1 0,0 0 0,-1 0 0,0 0 0,0-1 1,-1 1-1,0-1 0,0 0 0,-1 0 0,0-1 0,0 1 1,-1-1-1,0 0 0,0 1 0,-1-1 0,0-7-12,-1-4 44,-1 0 0,-1 0 1,-1 0-1,-1 0 0,0 1 0,-2-1 0,-5-12-44,-15-33 110,-19-33-110,33 73 8,-24-44 33,36 69-41,0 0-1,0 0 1,0 0-1,0 0 0,0 0 1,0 1-1,0-1 0,0 0 1,0 0-1,0 0 0,0 0 1,0 0-1,0 0 0,-1 0 1,1 0-1,0 0 1,0 0-1,0 0 0,0 0 1,0 0-1,0 1 0,0-1 1,0 0-1,-1 0 0,1 0 1,0 0-1,0 0 1,0 0-1,0 0 0,0 0 1,0 0-1,0 0 0,0 0 1,-1 0-1,1 0 0,0 0 1,0 0-1,0-1 0,0 1 1,0 0-1,0 0 1,0 0-1,0 0 0,-1 0 1,1 0-1,0 0 0,0 0 1,0 0-1,0 0 0,0 0 1,0 0-1,0-1 1,0 1-1,0 0 0,0 0 1,0 11-15,91 257 113,-63-159 95,3 37-193,-4-14 53,-26-126-72,11 35 98,-11-38-120,0-1-1,0 1 1,0-1 0,0 0-1,1 0 1,0 0 0,-1 0-1,1 0 1,0 0-1,0 0 1,0 0 0,0-1-1,2 2 42,-4-3-94,0 0-1,0 0 1,0 0-1,0-1 1,1 1-1,-1 0 0,0 0 1,0 0-1,0 0 1,0-1-1,0 1 1,0 0-1,0 0 0,0 0 1,0 0-1,0-1 1,0 1-1,0 0 1,0 0-1,0 0 0,0-1 1,0 1-1,0 0 1,0 0-1,0 0 1,0-1-1,0 1 0,0 0 1,0 0-1,0 0 1,0-1-1,0 1 1,0 0-1,0 0 0,-1 0 1,1 0-1,0 0 1,0-1-1,0 1 1,0 0-1,0 0 1,-1 0-1,1 0 0,0 0 1,0 0 94,-2-2-1216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06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7370,'46'0'1334,"0"1"1,0 2-1,0 3-1334,78 4 292,-48-7-52,1-4-1,-1-3 1,45-9-240,-113 11 20,0 1 0,-1-1 0,1 0 0,-1-1-1,1 0 1,-1 0 0,0-1 0,0 0 0,2-1-20,-8 4 6,1 0-1,-1-1 1,0 1 0,1 0-1,-1-1 1,0 1 0,0 0-1,0-1 1,0 1 0,0-1-1,0 0 1,0 1 0,0-1-1,-1 0 1,1 1 0,-1-1-1,1 0 1,-1 0 0,0 0-1,0 0 1,0 1 0,0-1-1,0 0 1,0 0 0,0 0-1,0 1 1,-1-1 0,1 0-1,-1 0 1,1 0 0,-1 1-1,0-1 1,0 1 0,0-1-1,0 0 1,0 1 0,0-1-1,0 1 1,-1-1-6,-1-2 23,-1 0 0,1 0 0,-1 1 1,0-1-1,0 1 0,0 0 0,0 0 0,-1 1 0,1-1 0,-1 1 0,1 0 1,-1 0-1,0 1 0,0-1 0,0 1 0,0 0 0,0 0 0,0 1 1,0-1-1,0 1 0,0 0 0,-4 1-23,4 0 9,1-1 0,-1 1 1,0 0-1,1 1 0,-1-1 0,1 1 1,0 0-1,-1 0 0,1 0 0,0 0 1,0 1-1,0 0 0,0 0 0,1 0 1,-1 0-1,1 0 0,0 1 0,0 0 1,0-1-1,0 1 0,1 0 0,0 0 1,0 1-1,0-1 0,0 1-9,-2 6 10,2 1-1,0 0 1,0-1-1,1 1 1,0 0 0,1 0-1,0 0 1,1 0-1,0 0 1,1 0-1,1 0 1,0-1 0,0 1-1,3 4-9,-1-2 7,1 0 1,0-1-1,1 1 0,0-1 0,1-1 0,1 1 1,0-1-1,1-1 0,0 0 0,1 0 1,5 4-8,-5-7-117,2 0 0,-1-1 1,1-1-1,1 1 0,-1-2 1,1 0-1,0-1 0,0 0 1,0-1-1,1-1 0,-1 0 1,1-1-1,-1 0 1,1-1-1,8-2 117,23-1-650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2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39 2377,'0'-3'1689,"0"-17"2511,0 19-4081,0 1-1,0-1 1,-1 0-1,1 1 1,0-1-1,0 0 1,0 1-1,0-1 1,-1 1 0,1-1-1,0 0 1,0 1-1,-1-1 1,1 1-1,0-1 1,-1 1-1,1-1 1,-1 1-1,1-1 1,-1 1-1,1-1 1,-1 1-1,1 0 1,-1-1-1,0 1 1,1 0-1,-1-1-118,-11 0 20,-1 1 0,1 0 0,-1 1 0,1 1 0,-1 0 0,1 0 0,0 1 0,0 1 0,-8 3-20,1 0 19,0 1 1,1 0-1,1 2 0,0 0 1,-15 12-20,8 1-19,23-22 19,1-1-1,-1 1 1,1-1-1,-1 1 1,1 0-1,-1-1 1,1 1-1,0-1 1,-1 1-1,1 0 1,0-1-1,0 1 1,-1 0-1,1 0 1,0-1-1,0 1 1,0 0-1,0-1 1,0 1-1,0 0 1,0 0-1,0-1 1,0 1-1,0 0 1,1-1-1,-1 1 1,0 0-1,0-1 1,1 1-1,-1 0 1,0-1-1,1 1 1,-1 0-1,1-1 1,-1 1-1,1-1 1,-1 1-1,1-1 1,-1 1-1,1-1 1,0 1 0,11 4 8,0 0 0,0 0 0,0-2 0,1 1 0,-1-2 0,1 0 0,0 0 0,10-1-8,26 5 29,-16 0 9,1 2 0,18 6-38,-40-10-8,0 1-1,0 0 1,-1 0 0,0 1 0,1 1 0,-2 0 0,1 0 0,4 5 8,-12-9-1,0 0-1,-1 0 1,1 0 0,-1 0-1,1 0 1,-1 0 0,0 1 0,0-1-1,-1 1 1,1-1 0,-1 1-1,1-1 1,-1 1 0,0 0 0,-1 0-1,1 0 1,-1 0 0,0 1 1,0 1 2,0 0 1,-1 0-1,0 0 1,-1-1-1,1 1 1,-1 0-1,0-1 1,-1 1-1,1-1 1,-1 0-1,-2 3-2,-4 5 5,0-1 1,-1 0-1,0-1 0,-1 0 0,0-1 0,-1 0 0,0 0 0,-1-1 1,-2 0-6,6-4 0,-1 0 0,0-2 0,1 1 0,-2-1 0,1 0 0,0-1 0,0 0 1,-1-1-1,1 0 0,-6-1 0,3-4 86,13 4-103,0 0-1,0 0 0,-1 0 0,1-1 0,0 1 0,0 0 1,0 0-1,-1 0 0,1 0 0,0 0 0,0 0 1,0 0-1,-1-1 0,1 1 0,0 0 0,0 0 1,0 0-1,0-1 0,0 1 0,0 0 0,-1 0 0,1 0 1,0 0-1,0-1 0,0 1 0,0 0 0,0 0 1,0-1-1,0 1 0,0 0 0,0 0 0,0 0 1,0-1-1,0 1 0,0 0 0,0 0 0,0-1 0,0 1 1,0 0-1,0 0 0,1 0 0,-1-1 0,0 1 1,0 0-1,0 0 0,0 0 0,0 0 0,0-1 1,1 1-1,-1 0 0,0 0 0,0 0 0,0 0 1,0 0-1,1-1 0,-1 1 0,0 0 0,0 0 0,0 0 1,1 0-1,-1 0 0,0 0 0,0 0 0,0 0 1,1 0-1,-1 0 0,0 0 18,66-28-2611,14-6 1815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3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446 537 3833,'1'-4'259,"0"-2"227,1 0 0,-1 0 0,0-1 1,0 1-1,-1 0 0,0 0 0,0-3-486,0 7 102,-1 0 0,1 1 0,-1-1 1,0 0-1,1 0 0,-1 0 0,0 0 0,0 0 1,0 1-1,0-1 0,-1 0 0,1 1 1,0-1-1,-1 1 0,1-1 0,-1 1 0,1 0 1,-1 0-1,0 0 0,1 0 0,-1 0 0,0 0 1,0 0-1,0 0 0,-1 0-102,-9-2 157,0-1 0,-1 2-1,1 0 1,-1 0 0,1 1-1,-1 1 1,0 0 0,1 0 0,-9 3-157,6-1 50,-1 1 0,1 0 0,0 1 0,0 1 0,0 1 0,0 0 0,-9 6-50,11-5 7,1 2 0,0 0 0,0 0 0,1 1 0,0 0 0,0 1 0,1 0 0,1 1 0,-4 6-7,7-10 0,1 0-1,1 1 1,-1-1-1,1 1 1,1 0 0,0 0-1,0 0 1,0 0-1,1 1 1,1-1-1,0 1 1,0-1 0,1 1-1,0-1 1,1 5 0,-1-9 3,1-1 0,0 0 0,0 1 0,1-1 0,-1 0 1,1 0-1,0 0 0,0 0 0,0 0 0,0 0 0,1 0 0,0-1 0,-1 0 0,1 1 1,1-1-1,-1 0 0,0 0 0,1 0-3,3 1 1,-1 0 0,1 0 0,1-1 0,-1 0 0,0 0 0,1-1 0,0 1 0,-1-2 0,8 2-1,13-1-4,1 0 1,-1-2 0,1-1 0,-1-2 0,7-1 3,-11 0 3,0-1 0,-1-1 0,1-1 0,-1-1 0,-1-1 0,0-1 0,0-1-1,-1 0 1,0-2 0,-1-1 0,0 0 0,-1-2 0,-1 0 0,-1-1 0,0 0 0,-1-2 0,0-1-3,-12 14-3,1 0 1,-2-1 0,1 1 0,-1-1 0,0 0 0,0 1 0,-1-1 0,0-1 0,0 1 0,-1 0 0,1 0 0,-2-2 2,1 6 16,-1 0 1,0 1-1,0-1 1,-1 1-1,1-1 1,0 1-1,-1-1 1,0 1-1,1 0 1,-1-1 0,0 1-1,0 0 1,-1-1-1,1 1 1,0 0-1,-1 0 1,1 0-1,-1 0 1,0 0 0,0 0-1,1 1 1,-1-1-1,0 0 1,0 1-1,-1 0 1,1-1-1,0 1 1,0 0-1,-1 0 1,1 0 0,-1 1-1,1-1 1,-1 0-1,1 1 1,-1 0-1,0 0-16,-3-1 23,0 1-1,0 0 1,-1 1 0,1-1-1,0 1 1,0 0-1,0 1 1,0 0-1,0 0 1,0 0 0,0 1-1,1-1 1,-1 1-1,1 1 1,0-1-1,0 1 1,0 0-1,0 0 1,1 0 0,-1 1-1,0 1-22,2-3 0,0 1-1,-1 0 1,2 0 0,-1 0-1,0 0 1,1 0 0,0 1-1,0-1 1,0 1-1,0-1 1,1 1 0,0 0-1,0 0 1,0 0 0,1 0-1,-1-1 1,1 1-1,0 0 1,0 0 0,1 0-1,0 0 1,0 0 0,0-1-1,0 1 1,1 0-1,1 4 1,-2-8 0,1 1 1,-1 0-1,0-1 0,0 1 0,1-1 0,-1 0 0,1 1 0,-1-1 0,1 0 0,0 0 0,-1 0 0,1 0 0,0 0 0,0 0 0,0 0 0,0-1 0,0 1 0,-1-1 0,1 1 0,0-1 0,0 0 1,0 0-1,0 0 0,0 0 0,1 0 0,5 0 0,0-1 1,0 0-1,0-1 1,-1 0-1,6-2 0,6-2 7,-1-1-1,1-1 0,11-7-6,-22 10-2,0 0 0,0 0 0,-1 0-1,0-1 1,0 0 0,0 0 0,-1-1-1,0 0 1,1-1 2,-6 7-1,0 0-1,-1 0 0,1 0 1,-1 0-1,1 0 1,-1 0-1,1 0 1,-1 0-1,1 0 0,-1 0 1,0 0-1,0 0 1,1-1-1,-1 1 1,0 0-1,0 0 0,0 0 1,0-1 1,-1 1-1,1 1 0,0-1 0,-1 0 0,1 1 1,0-1-1,-1 1 0,1-1 0,-1 1 0,1-1 0,-1 1 0,1-1 1,-1 1-1,1-1 0,-1 1 0,0 0 0,1-1 0,-1 1 0,1 0 1,-1 0-1,0-1 0,1 1 0,-2 0 1,-1 0-3,0-1 1,0 1-1,-1 0 0,1 0 1,0 0-1,0 0 1,0 1-1,-1-1 0,1 1 1,0 0-1,0 0 0,-1 0 3,0 1-1,0 0 0,0 0 0,0 0 0,0 0-1,1 1 1,-1-1 0,1 1 0,-1 0-1,1 0 1,0 0 0,0 1 0,1-1-1,-1 1 1,1-1 0,-1 1 0,1 0 0,0 0-1,1 0 1,-1 0 0,1 0 0,0 0-1,0 1 1,0-1 0,0 0 0,1 1 0,-1-1-1,1 0 1,0 1 0,1-1 0,-1 1-1,1-1 1,0 0 0,0 1 0,0-1 0,1 0-1,-1 0 1,2 2 1,1 1-2,0-1-1,0 1 1,1-1 0,-1 0 0,2 0-1,-1 0 1,1-1 0,-1 0-1,1 0 1,1 0 0,-1-1-1,1 0 1,-1 0 0,1-1 0,2 1 1,1-1 2,1 0-1,-1 0 1,1-1-1,0 0 1,0-1-1,0 0 1,0 0-1,0-2 1,0 1-1,1-2 0,13-1 3,0-3 1,-1 0-1,1-1 0,-1-1 0,-1-1 0,0-2 0,0 0 1,-1-1-1,-1-1-3,-7 4 2,0-1 1,-1 0 0,0 0 0,-1-2-1,-1 1 1,0-1 0,0-1-1,-1 0 1,0-1 0,0-2-3,-5 7 30,-1 0 0,1-1 0,-2 1 1,1-1-1,-1 1 0,-1-1 0,0 0 0,0 0 0,-1 0 1,-1-1-1,1 1 0,-2 0 0,1 0 0,-1 0 1,-1 0-1,0 0 0,0-1-30,-14-42 79,-2 0 0,-3 1 0,-2 1 0,-2 1 0,-5-5-79,5 15 49,25 39-47,-1 1 0,1-1 0,-1 0 0,1 1-1,-1-1 1,0 0 0,1 1 0,-1-1 0,0 0 0,1 1 0,-1-1 0,0 1 0,0 0 0,0-1-1,1 1 1,-1 0 0,0-1 0,0 1 0,-1 0-2,2 0 1,-1 0 0,1 0 1,-1 0-1,1 1 0,-1-1 0,1 0 0,0 0 0,-1 1 1,1-1-1,-1 0 0,1 1 0,0-1 0,-1 0 0,1 1 1,0-1-1,-1 1 0,1-1 0,0 0 0,-1 1 0,1-1 1,0 1-1,0-1 0,0 1 0,0-1-1,-6 31 11,6-13-12,0 0 0,2-1 0,0 1 0,1-1 0,0 0 0,2 1 0,0-1 1,12 32 5,18 33-5,-17-42-3,-1 2 0,9 40 3,-9 1-2,-4 1 0,-3 0 0,-3 30 2,-7-111-45,0 1-1,0 0 0,0-1 1,1 1-1,-1-1 1,1 1-1,0-1 0,0 1 1,0-1-1,1 0 0,-1 1 1,1-1-1,0 0 0,0 1 47,-2-4-65,0 0 0,0 0 0,0 0 1,0-1-1,0 1 0,0 0 1,0 0-1,0 0 0,0 0 1,0 0-1,1 0 0,-1-1 1,0 1-1,0 0 0,0 0 1,0 0-1,0 0 0,0 0 1,0 0-1,0-1 0,0 1 1,0 0-1,0 0 0,1 0 0,-1 0 1,0 0-1,0 0 0,0 0 1,0 0-1,0 0 0,0 0 1,1 0-1,-1 0 0,0 0 1,0-1-1,0 1 0,0 0 1,0 0-1,1 0 0,-1 0 1,0 0-1,0 0 0,0 0 1,0 1-1,0-1 0,0 0 1,1 0-1,-1 0 0,0 0 0,0 0 1,0 0-1,0 0 0,0 0 1,0 0-1,1 0 0,-1 0 64,-1-4-813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5:58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 8482,'6'-32'3273,"1"1"-2545,17 14-280,-3 4-248,5 7-408,13 8-248,-9 32-1097,5 10-1255,10 23 1768</inkml:trace>
  <inkml:trace contextRef="#ctx0" brushRef="#br0" timeOffset="1">718 232 8162,'-24'6'3000,"-15"18"-2496,0 24 25,11 8-249,7 0-24,23 4-40,4-12-48,20-22-48,15 4-40,13-21-40,13-5-160,11-2-1024,-13 0 832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4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1 489 6273,'49'-10'3278,"30"6"-2495,-20 2-419,-18-2-175,0-2 1,-1-2-1,1-1 0,10-6-189,-26 7 66,0-2 0,-1 0 1,0-2-1,0-1 0,-2 0 0,1-2 1,1-3-67,-19 15 7,-1-1 0,1-1 0,-1 1 0,0-1 1,0 1-1,0-1 0,0-1 0,-1 1 0,0 0 1,0-1-1,-1 1 0,2-4-7,-3 5 17,0-1 0,0 1 1,0-1-1,-1 1 0,0 0 0,0-1 0,0 1 1,0-1-1,-1 1 0,1-1 0,-1 1 0,0 0 1,0-1-1,-1 1 0,0 0 0,1 0 0,-3-2-17,-10-18 126,0 1 0,-2 1 0,-1 0 0,-1 1 0,-1 1 0,-14-12-126,31 30 10,-1 0 0,1 0 0,0 0 0,-1 0 0,1 1 0,-1-1 0,1 1 0,-1-1 0,0 1 0,0 0 0,1 0 0,-1 0 0,0 1 0,0-1 0,0 1 0,0-1 0,-1 1-10,2 1 4,1-1-1,-1 1 1,0-1 0,0 1-1,1 0 1,-1 0 0,1 0-1,-1 0 1,1 0 0,-1 0-1,1 0 1,0 1 0,-1-1-1,1 0 1,0 1 0,0-1-1,0 1 1,0-1 0,0 1-1,1 0 1,-1-1 0,0 1-1,1 0 1,-1 0 0,1-1-1,-1 1 1,1 0 0,0 1-4,-2 8 3,1-1 0,0 0 0,0 0 0,1 1 0,0-1 0,1 0 0,1 1 1,-1-1-1,2 0 0,-1 0 0,1 0 0,1 0 0,2 4-3,10 19 32,1-1 0,2-1-1,7 8-31,-8-13 64,-1 1-1,-2 0 0,0 1 1,3 12-64,-10-11 30,-2 0 0,0 1 0,-2-1 0,-1 1 0,-1 26-30,0-14-23,1-1 0,6 25 23,-7-61-86,-1 0 1,1 0-1,0 0 0,0-1 0,0 1 1,1 0 85,-3-4-52,0-1 0,1 1 0,-1 0 0,1-1 1,-1 0-1,0 1 0,1-1 0,-1 1 0,1-1 0,-1 1 1,1-1-1,-1 0 0,1 1 0,-1-1 0,1 0 0,-1 0 1,1 1-1,-1-1 0,1 0 0,0 0 0,-1 0 52,1 0-83,0 0 0,-1 0 1,1-1-1,-1 1 0,1 0 0,0-1 0,-1 1 0,1-1 0,-1 1 0,1-1 0,-1 1 0,1-1 0,-1 1 0,0-1 0,1 1 1,-1-1-1,0 0 0,1 1 0,-1-1 0,0 1 0,0-1 0,1 0 0,-1 1 0,0-1 83,5-18-840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5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1 193 6649,'165'-11'2894,"-86"8"-2164,43-9-730,-97 9 155,-1-2 0,1-1 0,-1-1 0,-1-1 0,0-1-1,22-12-154,-40 18 20,1 0 0,-1-1-1,0 1 1,0-1 0,-1 0-1,1-1 1,-1 1 0,0-1-1,0 0 1,1-2-20,-4 6 9,0 0 0,0-1 0,-1 1 0,1 0 0,0-1 0,-1 1 0,1-1 0,-1 1 0,0-1 0,0 1 0,1-1 0,-1 1 0,0-1 0,0 1 0,0-1 0,0 1 0,-1-1 0,1 1 0,0-1 0,-1 1 0,1-1 0,0 1 0,-1-1-1,0 1 1,1 0 0,-1-1 0,0 1 0,0 0 0,0 0 0,0 0 0,0-1 0,0 1 0,0 0 0,0 0 0,0 0 0,-1 1 0,1-1 0,0 0 0,-1 0 0,1 1 0,0-1 0,-1 0 0,-1 1-9,1-1 18,0 0-1,0 0 1,0 0 0,-1 1-1,1-1 1,0 1-1,-1-1 1,1 1-1,0 0 1,-1 0 0,1 0-1,0 0 1,-1 0-1,1 1 1,0-1 0,-1 1-1,1 0 1,-1 0-18,-1 1 12,0-1 0,1 2 0,-1-1 1,1 0-1,-1 1 0,1 0 0,0-1 1,0 1-1,0 1 0,0-1-12,-3 4 7,0 1 0,1 0 0,0 0 0,1 0 1,0 1-1,0-1 0,0 1 0,1 0 0,1 1-7,0-1 3,0 0-1,1 1 1,0-1 0,1 1-1,0-1 1,0 0 0,1 1-1,1-1 1,-1 0 0,2 1-1,-1-1 1,1 0 0,0-1-1,1 1 1,0 0-1,1 0-2,-1-3 9,0 1-1,0-1 0,1 0 0,0 0 0,0 0 0,1-1 1,-1 0-1,1 0 0,0 0 0,1-1 0,-1 0 0,1 0 0,-1 0 1,1-1-1,1 0 0,-1-1 0,0 1 0,0-2 0,6 2-8,-1-2 19,-1 0 0,1-1 0,0 0 1,0-1-1,0 0 0,0-1 0,-1 0 0,1-1 0,-1-1 0,1 0 0,-1 0 0,9-5-19,-3 0 15,0-1 0,0-1 0,-1 0 0,-1-1 0,1 0 0,-2-2 0,5-5-15,-14 14 13,0 0 0,-1-1 0,1 0-1,-1 0 1,0 0 0,-1-1 0,0 1 0,0-1 0,1-2-13,-3 5 17,0 1 0,-1-1 0,1 0 0,-1 1 0,1-1 0,-1 0 0,0 0 0,-1 1 0,1-1 0,-1 0 0,1 1 0,-1-1 0,0 1 0,-1-1 0,1 1 0,-1-1 0,1 1 0,-1 0-1,0-1-16,-4-5 44,-1 0 0,1 1 0,-1 0 0,-1 0 0,1 1-1,-9-6-43,13 10 9,-1 0 0,0 0-1,1 1 1,-1-1-1,0 1 1,0 0 0,-1 1-1,1-1 1,0 1 0,0-1-1,-1 1 1,1 0-1,-1 1 1,1-1 0,-1 1-1,1 0 1,-4 0-9,7 1 2,0-1-1,0 0 1,0 0-1,0 0 1,0 0 0,0 1-1,0-1 1,0 0-1,0 1 1,0-1 0,0 1-1,0-1 1,0 1-1,1 0 1,-1-1 0,0 1-1,0 0 1,1 0-1,-1-1 1,0 1 0,1 0-1,-1 0 1,1 0-1,-1 0 1,1 0 0,-1 0-1,1 0 1,0 0 0,-1 0-1,1 0 1,0 0-2,0 1 1,0-1 0,1 0 1,-1 0-1,1 0 1,-1 0-1,1 0 0,-1 0 1,1 0-1,0 0 0,-1 0 1,1 0-1,0 0 0,0 0 1,0-1-1,-1 1 1,1 0-1,0 0 0,0-1 1,0 1-1,0-1 0,1 1 1,-1-1-1,0 1 0,0-1 1,0 0-1,0 1 1,0-1-1,1 0 0,-1 0 1,1 0-2,28 3 39,1-1 0,0-2-1,0-1 1,19-3-39,21-1 91,-14 1 3,-31 2 30,-1 1 0,23 1-124,-46 0 4,0 0 1,0 0 0,0 1-1,0-1 1,-1 0 0,1 1-1,0-1 1,0 1 0,0-1-1,-1 1 1,1 0 0,0 0-1,-1 0 1,1 0 0,-1 0-1,1 0 1,-1 0 0,1 0-1,-1 1 1,0-1-1,1 1-4,-2 0 1,1-1-1,0 1 1,-1 0-1,0 0 1,1 0-1,-1 0 1,0 0-1,0 0 1,0 0-1,0 0 1,0 0-1,0 0 1,-1 0-1,1 0 1,-1 0-1,1 0 0,-1 0 1,0 0-1,0 0 0,-13 30-2,8-19 5,0 0 0,1 0 0,1 1 0,0 1-3,3-12 0,0 1 1,1-1-1,-1 1 0,1-1 1,0 1-1,0-1 1,0 1-1,1 0 0,-1-1 1,1 1-1,0-1 0,0 1 1,0-1-1,0 0 0,1 1 1,-1-1-1,1 0 0,0 0 0,0 0 3,0-1-1,1 0 1,-1 1-1,1-1 0,-1 0 1,1 0-1,0-1 0,-1 1 1,1-1-1,0 1 1,0-1-1,0 0 0,0 0 1,0 0-1,1 0 0,-1-1 1,0 1-1,0-1 0,1 0 1,-1 0-1,3 0-2,6-1 11,1 0 1,0-1-1,0 0 0,11-5-11,23-7 6,0-2 1,0-2-1,-2-3 0,35-21-6,-75 39 0,30-20 10,-34 22-11,1 0 0,-1 0 0,1 0 0,-1 0 0,1-1 0,-1 1 0,0 0 0,0-1 0,0 1-1,0-1 1,0 0 0,0 1 0,0-1 0,0 0 0,-1 0 0,1 1 0,-1-1 0,1 0 1,-1 2-1,0-1 0,0 1 0,0 0 0,-1 0 0,1 0 0,0-1 0,0 1 0,0 0 0,0 0 0,0 0 1,0-1-1,0 1 0,0 0 0,-1 0 0,1 0 0,0 0 0,0-1 0,0 1 0,0 0 0,-1 0 0,1 0 0,0 0 0,0 0 0,0 0 0,0-1 0,-1 1 0,1 0 0,0 0 0,0 0 0,-1 0 0,1 0 0,0 0 0,0 0 0,0 0 0,-1 0 0,1 0 0,0 0 1,-14 2-23,-10 7-7,14-4 31,1 0-1,1 0 1,-1 1 0,1 0 0,0 0-1,-6 7 0,11-11 2,0 1-1,0 0 0,1 0 0,0 0 0,-1 0 0,1 0 0,0 0 0,1 1 0,-1-1 0,1 1 1,-1-1-1,1 1 0,0 0 0,0-1 0,1 1 0,-1 0 0,1 0 0,0 0 0,0-1 0,0 2-1,0-3 2,1 0-1,0 0 1,-1 0-1,1 0 1,0 0-1,0 0 0,1 0 1,-1 0-1,0 0 1,1-1-1,-1 1 1,1 0-1,-1-1 0,1 1 1,0-1-1,-1 0 1,1 1-1,0-1 1,0 0-1,0 0 0,0 0 1,0-1-1,2 2-1,5 1 13,1 0-1,0-1 1,0 0-1,8 1-12,-5-2-11,0-1 1,0 0-1,0-1 0,0 0 1,0-1-1,0 0 0,0-1 1,0-1-1,-1 0 0,10-5 11,-13 5-343,0 0 0,0 0 0,0-1-1,-1-1 1,1 0 0,-1 0 0,-1 0 0,1-1-1,-1 0 1,-1 0 0,1-1 0,-1 0 0,0 0-1,2-5 344,6-19-1357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5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2 7250,'-35'-2'2912,"9"14"-2024,3 5-296,11 17-455,5 3-97,9 11-120,6 1-185,4 5-1007,-2 4 872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5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1 244 8762,'54'-36'3477,"-31"19"-3104,-1-1-1,7-9-372,100-101 208,-128 127-209,0 0 0,-1 0 0,1 1 0,0-1 0,0 0 0,0 0 0,0 1 0,0-1 0,1 1 0,-1-1 0,0 1 0,0-1 0,0 1-1,0 0 1,1-1 0,-1 1 0,0 0 0,0 0 0,0 0 0,1 0 0,-1 0 1,0 0-3,0 1 1,0-1-1,0 1 0,0-1 1,0 1-1,0 0 0,0-1 1,-1 1-1,1 0 0,0 0 0,0-1 1,-1 1-1,1 0 0,-1 0 1,1 0-1,0 0 0,-1 0 1,0 0-1,1 1 3,2 6-21,-1 1 1,0-1-1,0 1 1,-1 0-1,0 4 21,0-3-9,1 7-1,6 45 60,12 44-50,-20-107 0,0 1 0,1 0 0,-1 0 0,0 0 0,0 0 0,0-1 0,0 1 0,0 0 0,1 0 0,-1 0 0,0 0 1,0 0-1,0-1 0,0 1 0,1 0 0,-1 0 0,0 0 0,0 0 0,0 0 0,1 0 0,-1 0 0,0 0 0,0 0 0,0 0 0,1 0 0,-1 0 0,0 0 0,0 0 1,0 0-1,1 0 0,-1 0 0,0 0 0,0 0 0,0 0 0,1 0 0,-1 0 0,0 0 0,0 0 0,0 0 0,0 1 0,1-1 0,-1 0 0,0 0 0,0 0 0,0 0 1,0 0-1,1 1 0,-1-1 0,0 0 0,0 0 0,0 0 0,0 0 0,0 1 0,0-1 0,0 0 0,0 0 0,0 0 0,0 1 0,0-1 0,0 0 0,0 0 0,0 0 1,0 1-1,0-1 0,0 0 0,0 0 0,0 0 0,0 1 0,11-22 5,-6 11 2,10-18 11,2 0 0,1 1-1,1 1 1,3 0-18,-11 13-2,1 0-1,0 1 1,1 0 0,1 1-1,0 1 1,0 0-1,1 1 1,7-3 2,-20 10-2,1 1 0,0 0 0,0 0 1,0 0-1,0 0 0,-1 0 0,1 1 0,0-1 0,0 1 1,0 0-1,0 0 0,0 0 0,0 0 0,0 0 0,0 1 1,0 0-1,3 0 2,-4 0-1,0 0 1,0 1-1,1-1 1,-1 1 0,0-1-1,0 1 1,-1 0-1,1-1 1,0 1-1,-1 0 1,1 0-1,-1 0 1,1 1 0,-1-1-1,0 0 1,0 1-1,0-1 1,0 0-1,0 1 1,0 2 0,16 79 33,-14-62-23,1 0 0,1-1 0,1 1 0,1-1-1,7 13-9,-13-31-12,0-1 0,0 1-1,0-1 1,1 0-1,0 0 1,-1 1 0,1-1-1,0 0 1,0 0-1,0-1 1,0 1 0,0 0-1,0-1 1,1 1 0,-1-1-1,0 0 1,1 0-1,0 0 1,-1 0 0,2 1 12,1-2-90,-1 1 1,1-1-1,-1 0 1,1-1 0,-1 1-1,1-1 1,-1 1 0,1-1-1,-1 0 1,0-1 0,1 1-1,0-2 90,36-16-1291,6-8 571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6.1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158 201 5465,'-1'1'323,"1"0"-1,-1 1 1,1-1 0,-1 0-1,1 0 1,-1 0-1,0 1 1,0-1-1,0 0 1,1 0 0,-1 0-1,0-1 1,0 1-1,0 0 1,0 0 0,-1 0-1,1-1 1,0 1-1,0 0-322,-26 13 426,25-13-179,-9 5 1,0-1 0,0-1 1,0 0-1,-1 0 1,1-1-1,-1-1 1,0 0-249,11-2 6,0 0 0,0 0 0,0 0 0,1 0 0,-1 0 0,0 0 0,0 0 0,0 0 0,1-1 0,-1 1 0,0 0 0,0-1 0,1 1 0,-1 0 0,0-1 0,1 1 0,-1-1 0,1 1 0,-1-1 0,0 0 0,1 1 0,-1-1 0,1 1 0,-1-1 0,1 0 0,0 1 0,-1-1 0,1 0 0,0 0 0,-1 1 0,1-1 0,0 0 0,0 0 0,0 1 0,0-1 0,-1 0 0,1 0 0,0 0 0,0 1 0,1-1 0,-1 0 0,0 0 0,0 0-6,0-4 29,1 1-1,0-1 1,0 0-1,0 1 1,0-1-1,2-3-28,12-22-42,1 2 1,2 0-1,0 1 1,2 0-1,17-16 42,-35 40-5,1 0 1,-1 1-1,1-1 1,-1 1-1,1 0 0,0 0 1,0 0-1,1-1 5,-3 3-1,-1 0 0,1-1 0,-1 1 0,1 0 0,0 0 0,-1 0 0,1 0-1,0 0 1,-1 0 0,1 0 0,-1 0 0,1 0 0,0 0 0,-1 0 0,1 0 0,-1 1 0,1-1 0,-1 0 0,1 0-1,0 1 1,-1-1 0,1 0 0,-1 1 0,1-1 0,-1 0 0,1 1 0,-1-1 0,0 1 0,1-1 0,-1 1-1,0-1 1,1 1 0,-1-1 0,0 1 0,1-1 0,-1 1 0,0-1 0,0 1 0,0 0 0,1-1 0,-1 1-1,0-1 1,0 1 0,0 0 0,0-1 0,0 1 0,0 0 1,4 25 47,-1 0 1,0 12-48,-2-15 79,1 0-1,1 0 1,5 14-79,11 31 33,3-1 1,3-1 0,3-1-1,2-1 1,12 12-34,-31-57 12,2-1 0,1 0 0,0-1 1,1 0-1,0-2 0,12 9-12,-28-24 1,1 0-1,0 0 1,0 0 0,-1 0-1,1 0 1,0 0 0,0 0-1,-1 0 1,1 0 0,0 0-1,0 0 1,-1 1-1,1-1 1,0 0 0,0 0-1,-1 0 1,1 0 0,0 0-1,0 1 1,0-1 0,-1 0-1,1 0 1,0 0-1,0 1 1,0-1 0,0 0-1,0 0 1,-1 0 0,1 1-1,0-1 1,0 0 0,0 0-1,0 1 1,0-1-1,0 0 1,0 0 0,0 1-1,0-1 1,0 0 0,0 0-1,0 1 1,0-1 0,0 0-1,0 0 1,0 1 0,0-1-1,0 0 1,0 0-1,1 1 1,-1-1 0,0 0-1,0 0 1,0 0 0,0 1-1,0-1 1,1 0 0,-1 0-1,0 0 1,0 1-1,0-1 1,1 0 0,-1 0-1,0 0 1,0 0 0,1 0-1,-1 0 1,0 1-1,-26-1 24,21-1-20,-14 1 5,1-1 1,0-1 0,0-1-1,0-1 1,-17-6-10,27 8-1,0-1 0,1 0 1,-1-1-1,1 0 0,0 0 1,0-1-1,1 0 0,-1 0 1,1 0-1,0-1 0,1 0 1,-1 0-1,1 0 0,-4-7 1,7 8 22,-1 0 0,1 0-1,0 0 1,0 0-1,1-1 1,-1 1 0,1-1-1,0 1 1,1-1-1,-1 1 1,1-1 0,0 0-1,1 1 1,0-1-1,-1 1 1,2-1 0,-1 1-1,2-5-21,2-5 23,1 1-1,1 0 1,0 0-1,0 1 1,1 0 0,4-4-23,2-1-33,2 1 0,-1 0 0,2 1 1,0 1-1,1 1 0,0 0 1,8-3 32,40-23-948,37-15 948,-93 50-81,90-44-447,-8 10 196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19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73 192 3465,'10'-47'1497,"-9"46"-1427,-1 1-1,0-1 1,0 0-1,0 0 1,0 1-1,1-1 1,-1 0-1,0 1 1,0-1-1,-1 0 1,1 1-1,0-1 1,0 0-1,0 0 1,0 1-1,-1-1 1,1 0-1,0 1 1,0-1-1,-1 1 1,1-1-1,-1 0 1,1 1-1,-1-1 1,1 1-1,0-1 1,-1 1-1,0-1 1,1 1-1,-1 0 1,1-1-1,-1 1 1,0 0-1,1-1 1,-1 1-1,0 0 1,1-1-1,-1 1 1,0 0 0,1 0-1,-1 0 1,0 0-1,1 0 1,-1 0-1,0 0 1,1 0-1,-1 0 1,0 0-1,0 0 1,1 1-1,-1-1 1,0 0-1,1 0 1,-1 1-1,0-1 1,1 0-1,-1 1 1,1-1-1,-1 0 1,1 1-1,-1-1 1,1 1-1,-1-1 1,1 1-1,-1 0 1,1-1-1,-1 1 1,1-1-1,0 1-69,-13 28 286,2 0 0,2 0 0,-1 5-286,7-21 15,0 0 1,1 0-1,1 0 0,-1 7-15,2-16-2,0 1-1,0 0 0,1-1 1,-1 1-1,1-1 0,0 1 0,0 0 1,1-1-1,-1 0 0,1 1 1,0-1-1,1 2 3,-1-4 4,-1-1-1,1 1 1,0-1 0,0 1 0,0-1-1,0 0 1,0 1 0,0-1-1,0 0 1,0 0 0,0-1 0,0 1-1,1 0 1,-1-1 0,0 1-1,1-1 1,-1 0 0,0 0 0,1 0-1,-1 0 1,0 0 0,1 0-1,-1-1 1,0 1 0,1-1 0,-1 0-1,0 1 1,1-2-4,10-2 19,0-1 0,0 0 0,-1-1 0,3-2-19,-7 3 12,1 0 1,-1-1-1,1 0 1,-2 0-1,1-1 0,-1 0 1,7-7-13,-11 10 15,0 0 0,0 0 0,-1 0 1,1-1-1,-1 1 0,0-1 0,0 0 1,0 0-1,-1 1 0,0-1 0,0 0 1,0 0-1,0 0 0,-1 0 0,0-1 1,0-3-16,-3-12 36,-1 1 0,-1-1 0,-1 1 0,0 0 0,-2 0 0,0 1 0,-1 0 0,-1 0 0,-12-15-36,22 33 0,-1 0 1,0-1 0,0 1 0,0 0-1,0 0 1,0 0 0,0 0-1,0 0 1,0 0 0,0 0 0,0 1-1,0-1 1,-1 0 0,1 0-1,0 1 1,-1-1 0,1 1-1,0-1 0,0 1 1,0 0-1,0 1 0,0-1 0,0 0 0,1 0 0,-1 0 1,0 0-1,0 1 0,1-1 0,-1 0 0,0 1 0,0-1 0,1 1 1,-1-1-1,0 0 0,1 1 0,-1 0 0,1-1 0,-1 1 1,0-1-1,1 1 0,-1 0 0,-2 4-34,0 1 1,0-1-1,0 1 1,1 0-1,0 0 1,0 0-1,0 1 34,-1 6-323,1 1 0,0-1 0,0 1 1,1 0-1,1-1 0,1 1 0,0 0 0,0-1 0,2 2 323,6 35-777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0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0 275 4353,'43'12'2426,"31"3"-2426,-71-15 119,0 0-1,-1 1 1,1-1 0,0 0 0,-1 0 0,1-1 0,0 1-1,-1 0 1,1-1 0,0 0 0,-1 0 0,1 0 0,-1 0-1,1 0 1,-1 0 0,0 0 0,0-1 0,1 1 0,-1-1-1,0 0 1,0 0 0,0 0 0,0 0 0,0 0-119,7-7 442,-3 3-234,9-5 152,-1-2 0,0 0 0,-1 0 0,0-1 1,-2-1-1,2-2-360,-10 13 34,-1 1 0,0-1 1,0 0-1,0 0 0,-1 0 0,0 0 1,1 0-1,-1 0 0,0 0 0,-1 0 1,1 0-1,-1 0 0,0 0 0,0-1 1,0 1-1,-1 0 0,1 0 0,-1 0 1,0 0-1,0 0 0,-1 0 0,1 0 1,-1 0-1,0 0 0,0 1 1,0-1-1,0 0 0,-1 1 0,1 0 1,-2-1-35,1-1 3,-1 2 0,0-1 0,1 0 1,-2 1-1,1-1 0,0 1 1,-1 0-1,1 1 0,-1-1 1,0 1-1,0 0 0,0 0 0,0 0 1,0 1-1,0 0 0,-1 0 1,1 0-1,0 1 0,-4-1-3,8 1 0,0 1 0,-1-1 0,1 0 0,0 0 0,0 1 0,0-1-1,0 1 1,0-1 0,0 1 0,0-1 0,0 1 0,0 0 0,-1 0 0,2-1 0,0 0-1,0 1 1,0-1 0,0 0 0,-1 0 0,1 0 0,0 1 0,0-1 0,0 0-1,0 0 1,0 1 0,0-1 0,0 0 0,0 0 0,0 1 0,0-1 0,0 0-1,0 0 1,0 1 0,0-1 0,0 0 0,0 0 0,0 1 0,0-1 0,0 0-1,0 0 1,0 1 0,0-1 0,1 0 0,-1 0 0,0 0 0,0 1 0,0-1-1,0 0 1,0 0 0,1 0 0,-1 1 0,0-1 0,0 0 0,0 0 0,1 0-1,-1 0 1,0 0 0,0 0 0,1 1 0,-1-1 0,0 0 0,0 0 0,1 0-1,-1 0 1,0 0 0,0 0 0,1 0 0,-1 0 0,0 0 0,0 0 0,1 0-1,-1 0 1,0 0 0,0 0 0,1-1 0,-1 1 0,15 2-4,1-1 0,0-1 0,-1 0 0,1-2 0,0 1 0,9-4 4,27-2-7,-30 5 8,1 0 0,-1 2 0,1 1 0,-1 0 0,0 2 0,0 0 0,20 6-1,-37-7 1,0 0 0,1-1 0,-2 1 1,1 1-1,0-1 0,0 1 0,-1 0 0,1 0 1,1 2-2,-4-3 0,0 0 1,0 0-1,-1 0 1,1 1 0,-1-1-1,1 0 1,-1 0-1,0 1 1,0-1 0,0 1-1,0-1 1,-1 1-1,1 0 1,0-1 0,-1 1-1,0 0 1,0-1-1,0 1 1,0 0 0,0 0-1,-2 11 1,-1 1 1,-1-1-1,0 1 1,-5 11-2,4-15 0,2 0 1,-1 0 0,1 0 0,1 1-1,0-1 1,0 1 0,1-1 0,1 8-1,0-17-29,0 0-1,0 0 1,1 0 0,-1 0 0,1 0 0,0 0 0,-1 0 0,1-1 0,0 1 0,0 0 0,0 0 0,0-1 0,1 1 0,-1 0 0,0-1 0,1 1 0,-1-1 0,1 0 0,-1 1 0,1-1-1,0 0 1,0 0 0,-1 0 0,1 0 0,0-1 0,0 1 0,0 0 0,0-1 0,0 1 29,8 1-300,0-1-1,0 1 0,0-2 1,1 0-1,4 0 301,-11 0-74,58-2-782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1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220 500 2809,'52'-23'1388,"-50"23"-1254,-1-1 0,1 0 1,-1 1-1,1-1 0,-1 0 0,0 0 1,1 0-1,-1 0 0,0 0 0,0 0 0,0-1 1,0 1-1,0 0 0,0-1 0,0 1 1,0-1-1,0 1 0,-1-1 0,1 1 1,0-1-1,-1 1 0,0-1 0,1 1 1,-1-1-1,0 0 0,0 1 0,0-1 0,0 0 1,0 1-1,0-1 0,0 0 0,0 1 1,-1-1-1,1 0 0,-1 0-134,0 0 92,0 0 0,0-1 1,0 1-1,-1 0 0,1 0 0,0 1 0,-1-1 0,0 0 0,1 0 1,-1 1-1,0-1 0,0 1 0,0-1 0,0 1 0,0 0 1,0 0-1,0 0 0,0 0 0,0 0 0,-1 1 0,0-1-92,-4 0 30,1 1 0,0 0 0,-1 0 0,1 1 1,0 0-1,0 0 0,-1 1 0,1-1 0,0 1 0,0 1 0,1-1 0,-1 1 0,-4 2-30,-6 5 5,-1 1 0,2 0 0,-13 12-5,14-11 35,1 0 0,0 2 1,-7 10-36,16-20 5,1 0 0,0 0 0,1 0 0,-1 0 0,1 0 0,0 1 0,0 0 0,0-1 0,0 1 0,1 0 0,0 0 0,0 0 0,0 0 0,1 0 0,0-1 0,0 2-5,0-4 4,0 0 0,1 0-1,0 0 1,-1 0-1,1 0 1,0 0 0,0-1-1,0 1 1,0 0-1,0-1 1,0 1 0,1-1-1,-1 1 1,1-1-1,-1 1 1,1-1 0,-1 0-1,1 0 1,0 0-1,-1 0 1,1 0 0,0 0-1,0 0 1,0-1-1,0 1 1,0 0 0,0-1-1,0 0 1,-1 0-1,1 1 1,1-1 0,-1 0-4,7 0 8,-1 0 0,1 0 1,-1-1-1,1 0 0,-1 0 0,0-1 1,3-1-9,10-3 0,1-2 1,-1 0-1,0-1 1,16-10-1,-31 16 7,-1 0-1,1-1 1,0 0 0,-1 0 0,0 0 0,0-1-1,-1 0 1,1 0 0,-1 0 0,0-1-1,0 1 1,-1-1 0,1 0 0,-2 0-1,1 0 1,0 0 0,-1 0 0,1-6-7,0-11 110,0 0-1,-2 0 1,-1-1 0,0 1 0,-3-12-110,-4-14 128,-2 1 0,-2-4-128,-4 1 270,-1 0 0,-19-37-270,34 101 58,-1-1-1,2 1 0,0-1 1,1 12-58,12 50 29,5 7-29,-2-11 6,2 32-6,-13-43-4,-5-42 3,1 0 0,0 0-1,2-1 1,0 1 0,1 0 0,0-1 0,7 16 1,-9-29-1,0 0 1,0 0 0,1 0 0,-1 0 0,1 0 0,-1-1 0,1 1 0,0-1 0,0 1 0,0-1-1,0 0 1,0 0 0,1-1 0,-1 1 0,0 0 0,1-1 0,-1 0 0,1 0 0,0 0 0,-1 0 0,1-1-1,0 0 1,0 1 0,-1-1 0,3-1 0,10 0 1,0 0 0,0-2-1,-1 0 1,1-1 0,5-2-1,2 0 8,-1-2 1,1 0 0,-2-2-1,1 0 1,-1-1-1,-1-2 1,15-10-9,-27 16 2,0 1 1,0-1-1,-1-1 1,0 1-1,0-1 1,-1 0-1,0-1 1,0 0-1,-1 1 0,0-2 1,-1 1-1,0-1 1,0 1-1,-1-1 1,0 0-1,-1 0 1,0-1-1,-1 1 1,0-1-3,0 4 3,-1-1 0,0 1 0,-1-1 0,0 1 0,0 0 0,0-1 0,-3-6-3,4 13 1,-1-1-1,1 1 0,-1-1 0,0 1 1,1 0-1,-1-1 0,0 1 1,0 0-1,0 0 0,0-1 0,0 1 1,0 0-1,0 0 0,0 0 1,-1 0-1,1 0 0,0 1 1,-1-1-1,1 0 0,0 1 0,-1-1 1,1 1-1,-1-1 0,1 1 1,-1-1-1,1 1 0,-1 0 1,1 0-1,-1 0 0,1 0 0,-1 0 1,0 0-1,1 0 0,-1 1 1,1-1-1,-1 0 0,1 1 1,0-1-1,-2 1 0,-3 2 1,-1 1-1,1-1 1,0 1 0,0 0-1,0 0 1,1 0 0,-1 1-1,1 0 1,0 0 0,1 1-1,-1-1 1,1 2-1,-8 9 3,2 0-1,0 1 1,-6 15-3,13-26-1,0 1-1,1-1 1,0 1-1,0 0 1,0 0 0,1 0-1,0 0 1,0 0 0,1 0-1,0 0 2,0-3-1,1 0-1,-1 0 1,1 0-1,0 0 1,0-1 0,0 1-1,1 0 1,-1-1-1,1 1 1,0-1-1,0 1 1,0-1-1,1 0 1,-1 0-1,1 0 1,-1 0-1,1 0 1,3 1 1,2 2-1,1 0-1,1 0 1,-1-1 0,1-1-1,-1 1 1,1-2 0,1 1 0,-1-1-1,0-1 1,1 0 0,-1 0 0,1-1-1,0-1 1,-1 0 0,2 0 1,6-1-666,0-1-1,0 0 1,-1-2 0,0 0-1,1-1 1,-1 0 0,-1-1 0,14-8 666,8-8-1261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 6393,'-5'0'327,"1"0"-1,-1 0 1,1 0-1,-1 1 0,1 0 1,-1 0-1,1 0 1,0 1-1,-1-1 0,1 1 1,0 0-1,0 0 1,0 1-1,0-1 0,1 1 1,-2 0-327,-7 7 55,1 0 1,0 0 0,0 1 0,-2 3-56,1 2 129,0 1 1,0 0 0,2 1 0,0 0 0,1 0 0,1 1 0,-2 8-130,5-12 32,0-1-1,1 2 1,1-1 0,1 0-1,0 1 1,1-1-1,0 1 1,2 0 0,0-1-1,0 1-31,0-10 3,0-1 0,1 0-1,-1 0 1,1-1 0,0 1 0,0 0-1,0 0 1,1-1 0,0 0-1,0 1 1,0-1 0,0 0 0,1 0-1,1 1-2,1 0 2,0 0-1,0-1 1,0 0-1,1 0 1,0 0-1,0-1 0,0 0 1,0-1-1,3 1-1,9 2 2,0-1 1,1-1-1,0-1 0,0 0 0,0-2 1,-1-1-1,6 0-2,17-4-9,1-1 0,-1-3 1,-1-1-1,1-2 0,-2-1 1,0-3-1,0-1 0,-2-2 1,0-1-1,4-6 9,-29 17-1,0-1 1,0 0-1,-1-1 0,-1 0 0,0-1 1,0 0-1,-1 0 0,2-5 1,-9 12 6,1-1 0,-1 1 0,-1 0-1,1-1 1,-1 0 0,1 0 0,-2 1 0,1-1 0,-1 0 0,0 0-1,0-1 1,0 1 0,-1 0 0,0 0 0,0 0 0,-1 0 0,0 0-1,0 0 1,0 0 0,-1 0 0,0 0 0,-1-4-6,1 6 15,0 1 0,0 0-1,0-1 1,0 1 0,-1 0 0,1 0 0,-1 0 0,0 1 0,1-1 0,-1 1 0,0-1-1,-1 1 1,1 0 0,0 0 0,-1 1 0,-1-1-15,-1-1 25,0 1-1,-1 1 1,1-1 0,-1 1 0,1 0-1,-1 1 1,0 0 0,1 0-1,-3 0-24,-5 2 31,-1 0-1,1 0 0,0 2 1,0 0-1,0 0 0,0 2 0,1-1 1,-4 4-31,4-1 11,0 0 0,1 1 1,0 0-1,0 1 1,1 0-1,1 1 0,-1 1 1,0 2-12,-14 20 42,1 1-1,-2 9-41,24-41 1,0 0-1,0 0 1,1 1-1,-1-1 1,1 0-1,-1 1 0,1-1 1,1 1-1,-1-1 1,0 1-1,1 0 1,-1-1-1,1 1 1,0-1-1,1 1 0,-1 0 0,1-1 1,0 0-1,0 0 0,0-1 0,1 1 0,-1-1 0,1 1 0,-1-1 0,1 1 0,0-1 0,0 0 0,0 0 0,0 0 0,0 0 0,1 0 0,-1-1 0,1 1 0,-1-1 0,1 1 0,2 0 0,4 1 4,0 0-1,0 0 1,0 0-1,0-1 1,1-1-1,-1 0 1,1 0-1,-1-1 1,1 0-1,-1-1 1,1 1-1,-1-2 1,0 0-1,0 0 1,1 0-1,-1-1 0,6-4-3,6-1 6,0-2-1,-1 0 1,0-2-1,-1 0 1,0-1-1,15-15-5,-26 22 3,-2-1 0,1 0 0,-1 0-1,0-1 1,1-1-3,-5 7 1,-1 0 0,0 0 0,1 0 0,-1 0 0,0 0 1,0-1-1,-1 1 0,1 0 0,0 0 0,-1-1 0,1 1 0,-1 0 0,1-1 0,-1 1 0,0 0 0,0-1 0,-1 1 0,1 0 0,0-1 1,-1 1-1,1 0 0,-1-2-1,0 4 1,1-1-1,-1 0 1,1 1 0,-1-1 0,1 1 0,-1-1 0,0 0 0,1 1 0,-1 0-1,0-1 1,1 1 0,-1-1 0,0 1 0,0 0 0,1-1 0,-1 1 0,0 0-1,0 0 1,0 0 0,1 0 0,-1 0 0,0 0 0,0 0 0,0 0 0,1 0-1,-1 0 1,0 0 0,0 0 0,0 0 0,1 1 0,-1-1 0,0 0 0,0 1-1,1-1 1,-1 1 0,0-1 0,1 0 0,-1 1 0,0 0 0,1-1 0,-1 1-1,0 0 1,-25 24 6,23-21-8,0 0 1,1 0-1,-1 0 0,1 0 1,0 1-1,0-1 1,1 1-1,-1-1 1,1 1-1,0 0 1,0 0-1,1-1 1,-1 1-1,1 0 0,0 0 1,1 2 0,-1-3-2,1-1 0,0 1 0,0-1 1,0 0-1,0 1 0,1-1 0,-1 0 0,1 0 1,0 0-1,-1 0 0,2 0 0,-1 0 0,0 0 0,0-1 1,1 1-1,0-1 0,-1 0 0,1 0 0,0 0 0,0 0 1,0 0-1,0-1 0,2 1 2,4 2 3,1-1-1,1 0 1,-1-1 0,0 0-1,1 0 1,-1-1-1,1-1 1,-1 0 0,1 0-1,2-1-2,25-4 20,0-1 1,4-3-21,-40 9 0,15-4 3,1-1 0,-1 0 0,0-1 0,-1 0 0,1-2 0,10-6-3,-21 10-7,-1 1 0,1-1 1,-1 0-1,0 0 0,-1 0 0,1-1 1,-1 0-1,0 0 0,0 0 0,0 0 0,-1 0 1,1-1-1,-2 0 0,1 0 0,0 0 0,-1 0 1,0 0-1,-1 0 0,1 0 0,-1-2 7,-1 6-3,1 1 0,-1 0 0,0-1 0,0 1 0,0-1 0,0 1 1,0-1-1,-1 1 0,1 0 0,0-1 0,-1 1 0,1 0 0,-1-1 3,1 2-2,0-1 1,0 1 0,0 0 0,-1 0-1,1-1 1,0 1 0,0 0-1,-1 0 1,1 0 0,0 0 0,0-1-1,-1 1 1,1 0 0,0 0 0,-1 0-1,1 0 1,0 0 0,0 0-1,-1 0 1,1 0 0,0 0 0,-1 0-1,1 0 1,0 0 0,-1 0 0,1 0-1,0 0 1,0 0 0,-1 0-1,1 0 1,0 0 0,-1 0 0,1 1-1,0-1 2,-2 1-3,-1 0 1,1 1-1,0 0 0,0-1 0,0 1 0,1 0 0,-1 0 1,0 0-1,1 0 0,-1 0 0,1 1 0,-1 0 3,0 0 0,1-1-1,-1 1 1,1 0-1,0 0 1,0 0 0,0 0-1,0 0 1,1 0-1,-1 0 1,1 1-1,-1-1 1,1 0-1,0 0 1,1 0-1,-1 0 1,0 1-1,1-1 1,0 0-1,0 0 1,0 0 0,0 0-1,0 0 1,1 0-1,-1-1 1,1 1-1,-1 0 1,1-1-1,0 1 1,0-1-1,1 1 1,-1-1-1,0 0 1,1 0-1,-1 0 1,1 0 0,3 1 0,-1 1 0,1-1 1,0 0-1,1 0 0,-1-1 0,0 1 0,1-2 0,0 1 1,-1-1-1,1 0 0,0 0 0,0 0 0,-1-1 1,1 0-1,0-1 0,2 0 0,7-2 1,-2-1 0,1-1 1,0-1-1,-1 0 0,0 0 0,0-1 0,-1-1 1,0 0-1,0-1 0,-1-1 0,6-6-1,-10 10 22,-1-1 0,0 0 1,0-1-1,-1 1 0,0-1 0,-1 0 0,1-1 0,-2 1 0,1-1 0,-1 0 0,0 0 0,-1-1 0,0 1 0,-1-1 1,0 1-1,0-1 0,-1 0 0,0-6-22,-7-9 305,6 25-298,0-1 0,1 1 0,-2 0 0,1-1 0,0 1 1,0 0-1,0-1 0,0 1 0,0 0 0,0-1 1,0 1-1,0 0 0,0-1 0,-1 1 0,1 0 1,0 0-1,0-1 0,0 1 0,-1 0 0,1 0 1,0-1-1,0 1 0,-1 0 0,1 0 0,0-1 1,0 1-1,-1 0 0,1 0 0,0 0 0,-1 0 0,1 0 1,0 0-1,-1-1 0,1 1 0,0 0 0,-1 0 1,1 0-1,0 0 0,-1 0 0,1 0 0,0 0 1,-1 0-1,1 0 0,0 1 0,-1-1 0,1 0 1,0 0-1,-1 0 0,1 0 0,0 0 0,0 0 0,-1 1 1,1-1-1,0 0 0,-1 0 0,1 1 0,0-1 1,0 0-1,0 0 0,-1 1 0,1-1 0,0 0 1,0 0-1,0 1 0,0-1 0,-1 0 0,1 1 1,0-1-1,0 0 0,0 1-7,-6 11-7,0 1 1,1-1-1,1 1 1,0 0 0,-2 14 6,-8 67 7,7-27 21,4 0 1,3 0 0,6 43-29,-3-50 8,-1-1-1,-4 1 1,-4 28-8,6-87-1,0 1 0,-1 0 0,1 0 0,0-1 0,-1 1 0,1 0 1,-1-1-1,1 1 0,-1 0 0,0-1 0,0 1 0,0 0 1,0-1-1,0-1 0,0 1 0,1-1 0,-1 1 0,0-1 0,0 0 0,0 1 0,1-1 0,-1 0 0,0 0 0,0 0 0,0 1 0,0-1 0,0 0 0,0 0 0,1 0 0,-1-1 0,0 1 0,0 0 0,0 0 0,0 0 0,0-1 0,1 1 0,-2 0 1,-6-3-2,0 1-1,0-1 1,0-1-1,1 1 1,-1-1 0,1-1-1,-1 1 1,1-1-1,1-1 1,-1 1-1,1-1 1,0 0 0,0 0-1,1-1 1,0 0-1,-4-6 3,6 8 2,0-1 0,1 0 1,-1 1-1,1-1 0,1 0 0,-1 0 0,1 0 0,0 0 0,0 0 0,1 0 0,-1 0 0,1 0 1,1 0-1,-1 0 0,1 0 0,0 0 0,1 0 0,-1 0 0,1 0 0,0 0 0,1 1 0,-1-1 1,4-4-3,3-4-28,1 1 0,0 1 1,1-1-1,0 2 1,1-1-1,0 2 0,1 0 1,0 0-1,0 1 1,14-6 27,26-13 13,1 3 0,20-4-13,-18 6 459,77-35-178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5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83 4041,'-2'-60'1551,"-2"38"-32,4 22-1474,0 0 1,0 0-1,0 0 0,0 0 1,0 0-1,0 0 1,0 0-1,0 1 0,0-1 1,0 0-1,0 0 1,0 0-1,0 0 0,0 0 1,0 0-1,0 0 1,-1 0-1,1 0 0,0 0 1,0 0-1,0 0 1,0 0-1,0 0 0,0 0 1,0 0-1,0 0 1,0 0-1,0 0 0,0 0 1,0 0-1,0 0 0,-1 0 1,1 0-1,0 0 1,0 0-1,0 0 0,0 0 1,0 0-1,0 0 1,0 0-1,0 0 0,0 0 1,0 0-1,0 0 1,0 0-1,-1 0 0,1 0 1,0 0-1,0 0 1,0 0-1,0 0-45,-3 38 1199,1 42-884,-3 0 0,-4 0 0,-3-1 0,-9 21-315,17-83-15,-5 20-32,-2 0-1,-1 0 1,-3 1 47,15-37-201,-4 7 70,0-8-3751,2-1 2777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0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15 512 3673,'0'0'2002,"0"0"-297,0 0-179,0 0-254,0 0-156,2 0-181,1 0-832,1 1 0,-1-1 0,1 0 0,-1 0 0,1 0 0,0-1 0,-1 1 0,1-1 0,-1 0 0,0 0 0,1 0 0,-1 0-1,0-1 1,0 1 0,1-1 0,1-2-103,-1 2 17,13-5 31,-1-2 0,-1 0 0,1-1 0,-2-1 1,1 0-1,-1-1-48,-4 3 10,-1 0 0,0-1 0,0 0 0,-1 0 0,0-1 0,-1 1 0,0-2 0,3-8-10,-7 14 4,-1-1 0,0 0 0,0 0 0,0 1-1,-1-1 1,0 0 0,-1 0 0,1 0 0,-1 0-1,-1 0 1,1 0 0,-1 0 0,0 0 0,-1 0-1,0 0 1,0 1 0,-1-2-4,1 3 0,0 0-1,0 0 1,0 0 0,-1 1 0,0-1-1,0 1 1,0 0 0,-1-1-1,1 2 1,-1-1 0,0 0 0,0 1-1,-1 0 1,1 0 0,-1 0-1,1 0 1,-1 1 0,0-1 0,0 1-1,0 1 1,-4-2 0,2 1 0,-1 1-1,0 0 0,0 1 1,1 0-1,-1 0 1,0 0-1,0 1 1,1 0-1,-1 1 1,1-1-1,-1 2 1,1-1-1,-1 1 1,-4 2 0,5-1 0,-1 0-1,1 0 1,0 0 0,0 1 0,0 0 0,1 1-1,-3 2 1,9-8 0,-1 0 0,1 1 0,0-1 0,-1 1 0,1 0 0,0-1 0,-1 1 0,1-1 0,0 1 0,0-1-1,0 1 1,0 0 0,-1-1 0,1 1 0,0 0 0,0-1 0,0 1 0,0-1 0,0 1 0,1 0 0,-1-1-1,0 1 1,0-1 0,0 1 0,0 0 0,1-1 0,-1 1 0,0-1 0,1 1 0,-1 0 0,1 0 0,1 0-1,-1 1 1,0-1 0,0 0 0,1 0-1,-1 0 1,1 0 0,-1 0 0,1 0-1,-1 0 1,1-1 0,0 1 0,11 3 2,0-1 0,1 0 0,-1-1 0,1 0 0,-1-1 0,1-1 0,0 0 0,-1-1 0,9-1-2,33-7 31,40-11-31,-72 15 4,52-15 13,35-8 9,-97 26-25,1 0 0,0 0 0,0 2 1,0-1-1,1 2 0,6 1-1,-19-2-1,0 0 0,0 0 0,0 0 0,0 1 0,0-1 0,0 1 0,-1-1 0,1 1 0,0 0 0,0 0 0,0 0 0,0 0 0,-1 0 0,1 0 0,-1 0 0,1 0 0,-1 1 0,1-1 0,-1 1 0,1-1 0,-1 1 0,0 0 0,0-1 0,0 1 0,0 0 0,0 0 0,-1 0 0,1-1 0,0 1 0,-1 0 0,1 0 0,-1 0 0,0 0 0,0 0 0,0 0 0,0 0 0,0 0-1,0 1 2,-2 8-4,0-1-1,0-1 0,-1 1 0,-1 0 0,0-1 0,-4 10 5,-14 23 0,8-16 6,1 2-1,-10 27-5,21-48 1,0 0-1,0 0 0,0 1 0,1-1 0,0 0 0,0 1 0,1-1 0,0 0 0,1 1 0,-1-1 0,1 0 0,1 0 0,-1 1 0,2 3 0,-1-8 0,0 1 0,0-1 0,1 1 0,-1-1 0,1 0 0,-1 0 0,1 0 0,0-1 0,0 1 0,1-1 0,-1 1 0,0-1 0,1 0 0,-1 0 0,1-1-1,0 1 1,-1-1 0,1 1 0,0-1 0,0 0 0,0-1 0,0 1 0,13 1 1,0 0-1,0 0 1,-1-2-1,14-1 0,18-3-72,0-2 0,0-2 0,-1-2 0,0-2-1,0-2 1,-2-2 0,0-2 0,-1-2 0,0-2 0,-2-2 0,16-14 72,-44 29-6,-1 0 0,-1-2 0,1 0 1,-2 0-1,1-1 0,-2 0 1,0-1-1,0 0 0,-1-1 0,-1 0 1,0 0-1,-1-1 0,0 0 1,-1 0-1,-1-1 0,-1 1 0,0-1 1,-1 0-1,-1 0 0,0-1 1,-1-11 5,-1 23 15,0 0 0,0 1 1,-1-1-1,0 0 0,1 0 0,-2 1 1,1-1-1,-1 0 0,1 1 1,-1 0-1,-2-3-15,3 5 10,0 0-1,-1 1 1,1-1-1,-1 1 1,0-1 0,1 1-1,-1-1 1,0 1-1,0 0 1,0 0-1,0 0 1,0 0 0,0 0-1,0 1 1,0-1-1,0 0 1,0 1-1,-1 0 1,1-1 0,0 1-1,0 0 1,0 0-1,-1 0 1,1 1-1,0-1 1,-1 1-10,-5 0 12,0 2-1,0-1 1,1 1-1,-1 0 1,1 0 0,0 1-1,0 0 1,0 1-1,0-1 1,1 1-1,0 1 1,0-1 0,0 1-1,0 1-11,-17 19 37,1 1-1,-12 22-36,24-35 8,7-9-5,-14 19 5,0 0 0,2 0-1,1 2 1,1 0-1,1 0 1,0 7-8,11-30 1,0-1 1,0 1-1,0 0 0,1 0 1,-1 0-1,1-1 1,0 1-1,0 0 0,0 0 1,0 0-1,1 0 0,-1 0 1,1-1-1,-1 1 1,1 0-1,0 0 0,0-1 1,0 1-1,1 0 0,-1-1 1,1 1-1,-1-1 0,1 0 1,0 0-1,0 1 1,0-1-1,0 0 0,0 0 1,1 0-2,2 1 2,0 0 0,1 0 0,-1-1 0,1 1 0,0-1 0,0-1 0,0 1 0,0-1 0,0 0 0,0 0 1,0 0-1,0-1 0,0 0-2,14-1 4,0-1 1,-1 0-1,1-2 1,-1 0-1,0-1 1,0-1-1,-1-1 1,14-6-5,-20 7-1,0 0 1,0-1-1,0 0 1,-1-1-1,0 0 0,0-1 1,-1 0-1,0-1 1,-1 0-1,0 0 1,0-1-1,6-10 1,-12 14-1,0 1 0,0-1-1,-1 1 1,0-1 0,0 0 0,-1 0 0,1 0 0,-1-3 1,-1 8-1,0 1 1,1-1 0,-1 1-1,0 0 1,0-1 0,0 1-1,0-1 1,-1 1 0,1 0 0,0-1-1,0 1 1,-1 0 0,1-1-1,-1 1 1,1 0 0,-1-1 0,0 1-1,0 0 1,1 0 0,-1 0-1,0 0 1,0 0 0,0 0 0,0 0-1,0 0 1,0 0 0,0 0-1,-1 0 1,1 1 0,0-1-1,0 1 1,-1-1 0,1 1 0,0-1-1,-1 1 1,1-1 0,0 1-1,-1 0 1,1 0 0,-1 0 0,1 0-1,0 0 1,-1 0 0,1 0-1,-1 0 1,-2 1-1,1 0 0,-1 1 0,0-1 0,0 0 0,1 1 0,-1 0 0,1 0-1,-1 0 1,1 0 0,0 1 0,0-1 0,0 1 0,0 0 0,0 0 0,1 0 0,-1 0-1,1 0 1,0 0 0,0 1 0,0-1 0,0 1 0,1 0 0,-2 2 1,-2 8-3,0 0 0,1 1 0,1-1 0,0 1 0,-1 11 3,3-22 0,1 0-1,0 0 1,0 0-1,0 0 0,0 0 1,0 0-1,1-1 1,0 1-1,0 0 0,0 0 1,0 0-1,0-1 1,1 1-1,0-1 1,-1 1-1,1-1 0,1 0 1,-1 0-1,1 2 1,2-2 0,-1 1 0,0-1 0,1 0 0,-1 0 0,1 0 0,0-1 0,0 0 0,0 0 0,0 0 0,0-1 0,0 1-1,1-1 1,-1 0 0,1-1 0,22 3 3,0-1-1,0-2 1,0 0 0,1-2-1,-1-2 1,0 0-1,-1-2 1,1-1-1,-1-1 1,0-1-1,15-8-2,-32 12-7,0 0 0,-1-1 0,1 0-1,-1-1 1,0 0 0,-1 0-1,2-2 8,-8 7-2,0 0 0,0 0 0,0 0 0,0 0 0,-1 0-1,1-1 1,-1 1 0,1-1 0,-1 1 0,0-1 0,0 1-1,0-1 1,0 0 0,0 1 0,-1-1 0,1 0 0,-1 0-1,0 0 1,0 1 0,0-1 0,0 0 0,0 0 0,-1 0-1,1 1 1,-1-1 0,0 0 0,0 1 0,0-1 0,0 0-1,-1-1 3,2 4-1,0-1 0,0 1 0,-1-1 0,1 1 0,0-1 0,-1 1 0,1-1 0,-1 1-1,1-1 1,-1 1 0,1 0 0,-1-1 0,1 1 0,-1 0 0,1-1 0,-1 1 0,1 0 0,-1 0-1,1-1 1,-1 1 0,1 0 0,-1 0 0,0 0 0,1 0 0,-1 0 0,1 0 0,-1 0 0,0 0 0,1 0-1,-1 0 1,1 0 0,-1 0 0,0 1 0,1-1 0,-1 0 0,1 0 0,-1 0 0,1 1 0,-1-1-1,1 0 1,-1 1 0,1-1 0,-1 0 0,1 1 0,0-1 0,-1 1 1,-15 18-28,13-15 26,0 0-1,1 1 1,0-1 0,0 1 0,0-1 0,0 1 0,1 0 0,-1 0 0,1-1 0,1 1-1,-1 0 1,1 0 0,-1 4 2,2-6 0,-1 0-1,1 0 0,0 0 1,0 0-1,0 0 1,0 0-1,0 0 0,0 0 1,1-1-1,-1 1 1,1 0-1,0-1 0,0 1 1,0-1-1,0 0 1,1 0-1,-1 1 0,0-2 1,1 1-1,-1 0 1,4 1 0,2 1 0,0 0 0,1-1 1,-1 0-1,1 0 1,0-1-1,0 0 0,0 0 1,0-1-1,1 0 0,-1-1 1,2 0-1,16-1 8,-1-2 0,0 0 0,10-4-8,-20 4 4,-1-1 0,0 0 1,0-2-1,-1 0 0,1 0 1,-1-1-1,0-1 0,4-3-4,-10 5 3,0 0-1,0-1 1,-1 0-1,0 0 1,0 0-1,0-1 1,-1 0-1,-1-1 0,1 1 1,-1-1-1,0 0 1,-1 0-1,3-9-2,-5 12 14,0 0-1,0-1 1,0 1 0,-1-1-1,1 1 1,-2-1-1,1 0 1,-1 1 0,0-1-1,0 0 1,-1-4-14,-4 3 144,2 13-43,-2 14-17,4 29-8,2 30-76,1 6 27,-9 29 51,-10 42-78,-1 14 20,15-111-18,-10 82 1,10-118-2,-1-1-1,-1 0 0,-1 0 1,-1 0-1,-2 3 0,7-19-1,0 0 1,0 0-1,0-1 0,-1 1 1,0-1-1,0 1 0,0-1 0,-1 0 1,1 0-1,-1 0 0,0-1 1,0 1-1,0-1 0,0 0 0,-1 0 1,1 0-1,-1-1 0,0 0 1,0 0-1,0 0 0,0 0 0,0-1 1,0 0-1,0 0 0,-1 0 1,1 0-1,0-1 0,-1 0 0,1 0 1,0-1-1,0 0 0,-1 1 1,1-2-1,0 1 0,0-1 0,0 1 1,0-1-1,0-1 0,0 1 1,1-1-1,-2-1 1,-2-1 5,0 0 0,1 0-1,0-1 1,0 0 0,1-1 0,0 0 0,0 0 0,0 0-1,1-1 1,0 1 0,0-1 0,1 0 0,0-1 0,1 1 0,-1-1-1,2 0 1,-1 1 0,1-1 0,1 0 0,-1-1 0,2 1 0,-1-1-5,1-8 10,0-1 0,1 0 0,0 0 0,2 0 0,0 1 0,1-1 0,1 1 0,1 0 0,1 0 0,3-4-10,-2 5-13,2 0 1,0 2 0,1-1 0,0 1-1,2 0 1,-1 1 0,2 1 0,0 0-1,0 1 1,8-4 12,7-4-77,0 1 0,2 2 0,0 1 0,1 1-1,7 0 78,73-23-117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6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1 170 4169,'1'-8'387,"1"-1"-1,0 1 1,0 0 0,1 0 0,0 0 0,1 0-1,0 0 1,0 1 0,0-1 0,1 1 0,0 0-1,1 1 1,0-1 0,-1 1 0,2 0-387,-2 1 30,0 0-1,1 0 1,-1 1 0,1 0-1,0 0 1,0 1 0,0-1-1,0 1 1,1 1 0,-1-1-1,1 1 1,0 0 0,0 1-1,-1-1 1,1 1 0,0 1-1,0-1 1,4 1-30,-8 1 12,-1-1 1,1 1-1,0-1 1,0 1-1,0 0 1,-1 0 0,1 0-1,0 1 1,-1-1-1,1 0 1,-1 1-1,1 0 1,-1 0-1,0 0 1,0 0-1,0 0 1,0 0-13,1 2 7,0 0 1,-1 0 0,1 0 0,-1 0-1,0 1 1,-1-1 0,1 0-1,-1 1 1,0 0 0,0 0-8,1 7-1,0 0 1,-2 0-1,0 0 1,0 1-1,-1-1 0,0 0 1,-1 0-1,0 0 1,-3 5 3,0 0 0,-1 0-1,-1 0 1,-1-1 0,0 0 0,-1 0-1,0-1 1,-9 10-3,9-13-2,-1 0-1,0-1 1,-1 0 0,-1-1-1,1 0 1,-2-1 0,1 0 0,-1-1-1,0 0 1,-6 1 2,20-9 0,-1 0 0,0 0 0,0 0 0,0 0 0,0 0-1,0 0 1,0 0 0,1 0 0,-1 0 0,0 0 0,0 0 0,0 0 0,0 0 0,0 0 0,1 0 0,-1 0 0,0 0-1,0 0 1,0 0 0,0 0 0,0 0 0,0 0 0,1 0 0,-1 0 0,0 0 0,0 1 0,0-1 0,0 0-1,0 0 1,0 0 0,0 0 0,0 0 0,1 0 0,-1 0 0,0 1 0,0-1 0,0 0 0,0 0 0,0 0 0,0 0-1,0 0 1,0 0 0,0 1 0,0-1 0,0 0 0,0 0 0,0 0 0,0 0 0,0 0 0,0 1 0,0-1 0,0 0-1,0 0 1,0 0 0,0 0 0,0 0 0,0 0 0,0 1 0,-1-1 0,1 0 0,0 0 0,0 0 0,0 0-1,0 0 1,0 0 0,0 0 0,0 0 0,0 1 0,-1-1 0,1 0 0,12 3-26,26 3 64,0-1 1,0-3-1,0-1 0,17-2-38,-28-1 0,0-1-1,-1-1 1,1-1-1,-1-2 1,0-1 0,15-6 0,-35 11 5,0 1 0,0-1-1,0-1 1,-1 1 0,1-1 0,-1 1 0,0-2 0,0 1 0,-1 0 0,1-1 0,-1 0 0,3-4-5,-5 5 8,0 0-1,0 0 1,0 0-1,-1 0 1,1 0-1,-1 0 1,0-1-1,0 1 1,0 0-1,-1-1 1,0 1 0,0 0-1,0-1 1,0 1-1,-1-1 1,1 1-1,-1 0 1,0-1-1,-1 0-7,-44-130 390,45 134-381,1 0 1,-1 0-1,1 0 1,0 0 0,-1 0-1,1 0 1,0 0-1,0 0 1,0 0-1,0 0 1,0 0-1,0 0 1,0 0 0,0 0-1,0 0 1,1 0-1,-1 0 1,0 0-1,0 0 1,1 0-1,-1 0 1,1 0 0,-1 1-1,1-1 1,-1 0-1,1 0 1,0 0-1,0 0-9,1 0 9,1 0 0,-1 0 0,1 0 0,0 0 0,-1 0 0,1 0-1,0 1 1,-1-1 0,2 1-9,3-1-15,1-1 18,1 1 0,-1 0 0,0 1 0,1 0 0,-1 0 0,1 1 0,-1 0 0,0 1 0,1-1 0,-1 2 0,0-1-1,0 1 1,2 2-3,-5-3 2,-1 0-1,1 1 1,-1 0-1,0 0 1,0 1-1,0-1 1,0 1-1,-1 0 1,1 0-1,-1 0 1,0 0-1,0 0 0,-1 1 1,1 0-1,-1-1 1,0 1-1,0 0 1,0 0-1,-1 0 1,0 0-1,0 0 1,0 1-2,0 11 16,-1 0 0,0 1 0,-1-1 0,-1 0 0,-1 0 0,0 0 0,-1 0 0,-1 0-16,-11 56 114,15-71-109,1 0-1,0 0 1,-1 0-1,1 1 1,0-1-1,0 0 0,1 0 1,-1 0-1,0 0 1,1 0-1,-1 0 1,1 0-1,0 0 1,0 0-1,-1 0-4,1-1 3,0 0 0,-1 0 0,1 0 0,0 0 0,0-1 0,0 1 0,0 0-1,0-1 1,-1 1 0,1 0 0,0-1 0,0 1 0,0-1 0,1 0 0,-1 1 0,0-1 0,0 0 0,0 0 0,0 1 0,1-1-3,4 0 7,0-1 0,0 1 0,0-1-1,-1 0 1,1-1 0,0 0 0,0 1 0,-1-2 0,2 1-7,40-19 21,-1-3-1,-1-1 0,0-2 0,-2-2 1,8-10-21,-42 32-2,36-30-51,-42 33 45,1 0 1,-1 0 0,1 0-1,-1 0 1,0 0-1,-1-1 1,1 1 0,-1-1-1,1-2 8,-3 7 0,1-1-1,-1 1 0,0 0 1,0 0-1,0 0 0,0-1 1,0 1-1,0 0 0,0 0 1,1-1-1,-1 1 0,0 0 1,0 0-1,0-1 0,0 1 1,0 0-1,0 0 0,0-1 1,0 1-1,0 0 0,0 0 0,0-1 1,-1 1-1,1 0 0,0 0 1,0-1-1,0 1 0,0 0 1,0 0-1,0 0 0,0-1 1,-1 1-1,1 0 0,0 0 1,0 0-1,0-1 0,0 1 1,-1 0-1,1 0 0,0 0 1,-11 3-25,-16 17-1,13-6 29,0 1 0,1 0 0,-8 14-3,15-21 2,1 0 0,0 1 1,0 0-1,1 0 0,0 0 1,0 1-1,1 0 1,-1 6-3,4-13 3,-1-1 1,1 1-1,0-1 1,0 1-1,0 0 1,0-1-1,0 1 1,1-1-1,-1 1 1,1-1-1,-1 1 1,1-1-1,0 1 1,0-1-1,0 0 1,1 1-1,-1-1 1,0 0-1,2 2-3,0-2 8,-1 1-1,1-1 0,0 1 0,0-1 0,1 0 1,-1 0-1,0 0 0,1-1 0,-1 1 1,1-1-1,-1 0 0,3 1-7,7 1 22,1-1-1,0-1 1,0 0-1,0 0 1,0-1-1,11-2-21,-10 0 21,-1-1-1,0 0 1,0-1-1,0 0 1,0-1-1,-1-1 1,1 0-1,-1-1 0,-1 0 1,1-1-1,-1 0 1,5-6-21,-11 9 15,-1-1-1,1 1 1,-1-1 0,-1 0 0,1 0-1,-1 0 1,0-1 0,0 1 0,-1-1-1,0 0 1,1-4-15,-2 5 4,-1 0 1,0 0-1,0 0 0,-1 0 0,1 0 0,-1 0 1,-1 0-1,1 0 0,-1 0 0,0 0 0,0 0 1,-1 0-1,0 1 0,0-1 0,-2-3-4,1 1 5,-1 0-1,-1 0 1,0 0 0,0 1-1,0-1 1,-1 2 0,0-1-1,0 0 1,-1 1 0,-6-4-5,10 7 0,0 1 1,-1 0 0,1 0-1,-1 0 1,0 0 0,0 0-1,0 1 1,1 0 0,-1 0-1,0 0 1,-1 0 0,1 1-1,0-1 1,0 1 0,0 0-1,0 0 1,0 1 0,0-1-1,0 1 1,0 0 0,0 0-1,0 0 1,0 1 0,-3 1-1,0 0-36,1 2 0,-1-1 1,1 1-1,0 0 0,1 0 1,-1 0-1,1 1 1,0 0-1,1 0 0,-1 1 1,1-1-1,0 1 0,1 0 1,-1 0-1,2 0 0,-1 0 1,1 0-1,0 1 0,0 1 36,1-5-173,0 0-1,0 1 1,1-1-1,-1 0 0,1 1 1,0-1-1,0 0 1,1 1-1,0-1 1,-1 0-1,1 1 0,1-1 1,-1 0-1,0 0 1,1 0-1,0 0 1,0 0-1,0-1 0,1 1 1,-1 0-1,1-1 1,0 0-1,0 0 1,0 0-1,0 0 0,1 0 1,-1 0-1,1-1 1,-1 0-1,1 1 1,0-1-1,0-1 0,4 2 174,38 10-1440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7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0 6049,'-29'2'2721,"-4"13"-1297,-3 14-608,2 7-200,9 6-223,6 0-73,12 6-144,4-1 8,8-1-48,8-3-40,13-8-40,6-3-16,7-10-104,3-5-96,3-10-368,-3-5-201,2-6-1815,-3-2 1712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7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1 381 7250,'40'-63'2228,"-39"63"-2202,-1-1 0,1 1-1,0-1 1,-1 1 0,1 0 0,0-1-1,0 1 1,-1 0 0,1-1 0,0 1 0,0 0-1,0 0 1,-1 0 0,1 0 0,0 0-1,0-1 1,0 2 0,0-1 0,-1 0 0,1 0-1,0 0 1,0 0 0,0 0 0,-1 1-1,1-1 1,0 0 0,0 1 0,-1-1 0,1 0-1,0 1 1,0-1 0,-1 1 0,1 0-1,-1-1 1,1 1 0,-1-1 0,1 1-26,10 5 236,0-5-102,-1-2 1,1 1-1,-1-1 0,1-1 1,-1 0-1,1 0 1,-1-1-1,0 0 1,0-1-1,0 0-134,-1 0 75,39-13 259,-2-2 1,13-9-335,-42 19 38,0 0-1,-1-2 0,-1 1 0,1-2 1,-2 0-1,0-1 0,7-8-37,-18 17 3,0 0-1,0 0 0,0 0 0,-1 0 0,1-1 0,-1 1 0,0-1 0,-1 1 0,1-1 0,-1 0 0,1 0 0,-1-3-2,-1 6 1,0 0-1,0-1 1,0 1 0,0-1-1,0 1 1,0 0-1,-1-1 1,0 1 0,1 0-1,-1-1 1,0 1-1,0 0 1,0 0 0,0 0-1,0 0 1,-1 0 0,1 0-1,-1 0 1,1 0-1,-1 0 1,0 1 0,1-1-1,-1 1 1,0-1-1,-2 0 0,-1-1 5,-1 0-1,1 1 1,-1 0-1,1 0 1,-1 0-1,0 1 1,0 0-1,1 0 1,-1 0-1,0 1 1,0 0-1,0 0 1,0 1-1,0-1 1,0 1-1,1 0 0,-1 1 1,0 0-1,1-1 1,-1 2-1,1-1 1,-1 1-1,-3 2-4,-1 1 0,1 0 0,-1 0 0,1 1 0,1 1 0,-1-1 0,1 1 0,1 1 0,-1-1 0,2 1 0,-1 1 0,1-1 0,-1 4 0,-3 7 6,2 0 0,0 1 0,1 0-1,-3 16-5,8-25 5,-1 0-1,2-1 1,0 1-1,0 0 0,1 0 1,1 0-1,0 0 0,0 0 1,3 7-5,-3-15 0,1 1 0,-1-1 1,1 1-1,0-1 0,1 0 1,-1 0-1,1 0 0,0 0 1,0 0-1,0-1 1,0 1-1,1-1 0,-1 0 1,1 0-1,0 0 0,0 0 1,0-1-1,0 1 0,0-1 1,1 0-1,-1-1 0,1 1 1,-1-1-1,1 0 0,0 0 1,2 0-1,11 1 7,0 0 0,0-1 0,1-2 0,-1 0 1,0 0-1,5-3-7,28-3 26,-1-2 0,-1-2 1,0-3-1,44-18-26,-74 24 5,0 0 1,-1-2-1,0 0 0,0-1 1,-2-1-1,1 0 0,-1-1 1,-1-1-1,0 0 1,-1-2-1,-1 1 0,0-1 1,6-12-6,-14 19 2,0 0 1,-1-1 0,0 1-1,-1-1 1,0 1 0,-1-1 0,0 0-1,1-6-2,-3 12 4,1-1-1,-1 0 1,0 0-1,0 0 0,0 0 1,-1 1-1,0-1 1,1 0-1,-2 0 1,1 1-1,-1-1 0,1 0 1,-1 1-1,-1 0 1,1-1-1,0 1 1,-4-4-4,4 7 0,1-1 1,-1 0 0,1 1 0,-1-1-1,0 1 1,0 0 0,0 0 0,0 0 0,0 0-1,0 0 1,0 0 0,0 0 0,0 1 0,-1-1-1,1 1 1,0-1 0,0 1 0,0 0-1,-1 0 1,1 0 0,0 0 0,0 0 0,-1 0-1,1 1 1,0-1 0,0 1 0,0 0-1,-1 0 1,1 0 0,0 0 0,-1 0-1,0 1-2,-1 1 1,0-1-1,1 0 1,0 1 0,0 0-1,0 0 1,0 0-1,0 0 1,0 0-1,1 1 1,-1-1 0,1 1-1,0 0 1,0-1-1,-1 5 2,1 0-1,1-1 0,0 1 0,0-1 0,0 1 0,1 0 0,1-1 0,-1 1 0,1 0 0,0-1 0,1 1 0,-1-1 0,2 0 0,-1 1 0,2 2 1,9 18 2,0 0 1,2-1 0,3 1-3,6 13 10,-22-38-10,8 15 4,-1 0 0,0 1 0,-1-1 0,2 11-4,-9-25 1,0 0-1,0 1 1,0-1 0,0 0 0,0 0 0,-1 1 0,0-1 0,0 0-1,0 1 1,-1-1 0,1 0 0,-1 0 0,0 0 0,0 1 0,0-1-1,-1 0 1,0 0 0,0 0 0,0-1 0,0 1 0,0 0 0,-1-1-1,1 0 1,-1 1-1,2-3 2,-1 0 1,1 0-1,0 0 0,0 0 0,-1 0 1,1 0-1,-1-1 0,1 1 0,-1 0 0,1-1 1,-1 0-1,1 1 0,-2-1-2,3 0 3,-1 0-1,1 0 1,-1 0 0,1 0 0,0 0-1,-1 0 1,1 0 0,0 0 0,-1 0-1,1 0 1,0 0 0,-1-1-1,1 1 1,0 0 0,-1 0 0,1 0-1,0-1 1,-1 1 0,1 0 0,0 0-1,0-1 1,-1 1 0,1 0-1,0-1 1,0 1 0,-1 0 0,1-1-1,0 1 1,0 0 0,0-1 0,0 1-1,0 0 1,0-1 0,0 1-1,-1 0 1,1-1 0,0 1 0,0-1-1,0 1 1,0 0 0,1-1 0,-1 1-1,0-1 1,0 1 0,0 0-1,0-1 1,0 1 0,0 0 0,1-1-1,-1 1 1,0 0 0,0-1 0,1 1-3,2-8 21,1 0 0,1 1 0,0-1 0,0 1 0,0 0 0,1 1 0,-1-1 0,2 1 0,-1 0-21,11-12 16,185-191 1,-147 157-98,3 4 1,50-33 80,-89 67-19,-27 18 11,-31 19 28,29-16 0,-1-1 23,0 1 0,1 1 0,0 0 0,0 0 0,1 1 0,-5 5-43,12-12 17,0 1-1,1-1 1,-1 0-1,1 1 1,-1-1 0,1 1-1,0-1 1,0 1-1,0 0 1,0 0-1,1-1 1,-1 1-1,1 0 1,0 0-1,0 0 1,0-1-1,0 1 1,0 0-1,0 0 1,1 0-1,-1-1 1,1 1-1,0 0 1,0 0-1,0-1 1,0 1 0,1-1-1,-1 1 1,0-1-1,1 1 1,0-1-1,1 2-16,11 11 101,0-1 0,0-1 0,2 0 0,-1 0 1,3-1-102,-3-1 42,0 0 1,-1 0 0,-1 1 0,0 1 0,-1 0 0,9 12-43,-19-23 4,-1 0-1,0 0 1,1 1-1,-1-1 1,0 0 0,0 0-1,0 1 1,-1-1-1,1 0 1,0 1 0,-1-1-1,0 1 1,1-1-1,-1 1 1,0-1 0,0 1-1,-1 0-3,1-1-7,-1 0 1,0 1-1,0-1 0,0 0 1,-1 0-1,1 0 1,0-1-1,-1 1 0,1 0 1,-1 0-1,0-1 0,1 1 1,-1-1-1,0 1 0,0-1 1,0 0-1,0 0 0,0 0 1,-2 1 6,-51 20-563,-10 6 264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3:29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85 4897,'31'-66'2185,"-31"66"-2146,1-1 1,-1 1-1,0-1 1,0 1-1,0-1 1,1 1 0,-1-1-1,0 1 1,0-1-1,0 1 1,0-1 0,0 1-1,0-1 1,0 0-1,0 1 1,0-1 0,0 1-1,-1-1 1,1 1-1,0-1 1,0 1-1,0-1 1,-1 1 0,1-1-1,0 1 1,0-1-1,-1 1 1,1-1 0,-1 1-1,1 0 1,0-1-1,-1 1 1,1 0 0,-1-1-1,1 1 1,-1 0-1,1-1 1,-1 1-1,1 0 1,-1 0 0,1 0-1,-1-1 1,1 1-1,-1 0 1,1 0 0,-1 0-1,1 0 1,-1 0-1,1 0 1,-1 0-1,0 0 1,1 0 0,-1 0-1,1 1 1,-1-1-1,1 0 1,-1 0 0,1 0-1,-1 1 1,1-1-40,-1 0 156,-4 1-52,0 0 1,0 0-1,0 0 1,0 1-1,0 0 1,0 0-1,1 0 1,-1 1-1,1-1 1,0 1-1,0 0 1,0 0-1,0 1 1,-2 2-105,-4 4 177,0 2 0,0-1 1,1 1-1,-4 10-177,-12 20 289,3 1 0,2 1 0,1 1 0,-4 21-289,1 8 211,3 1 0,-2 36-211,17-93 11,2 1-1,0 0 1,1 0 0,1 0-1,1 0 1,1 5-11,-2-18 1,2 0 0,-1 0-1,1 0 1,-1 0 0,2 0 0,-1-1 0,0 1-1,1-1 1,0 0 0,1 0 0,-1 0 0,1 0 0,0 0-1,0-1 1,0 1 0,1-1 0,0 0 0,0-1 0,0 1-1,0-1 1,0 0-1,7 3-2,0-1 0,0 0 0,1-1 0,-1 0 0,1-1 0,0 0 0,6-1 2,21 2-194,32-2 194,-40-2-113,195-3-1812,-116 2 1233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0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18 104 2296,'-8'-8'3253,"7"7"-3096,0 1 0,1 0 0,-1-1 0,1 1 0,-1-1 0,1 1 1,-1 0-1,1-1 0,-1 1 0,1-1 0,-1 0 0,1 1 0,-1-1 0,1 1 0,0-1 0,-1 0 1,1 1-1,0-1 0,0 0 0,0 1 0,-1-1 0,1 0 0,0 0-157,2 0 21,0 0 0,0 0 0,0 0 0,-1 1-1,1-1 1,0 0 0,0 1 0,1-1 0,-1 1 0,0 0-1,0-1 1,0 1 0,0 0 0,1 0-21,36-4 69,195-25 1306,-144 14-912,51-9-119,-135 23-158,-9 1-1798,-11 6-2296,-2 6 2698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0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0 116 2777,'30'-5'3802,"24"-12"-2689,-19 5-393,35-6 170,1 3 0,0 2-1,49 0-889,-56 6 8,88-5-998,-133 10 8,-6 1 419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1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10 2865,'-2'-10'3461,"3"14"-656,9 25-1674,-4-18-1052,1 1 0,-1-1 0,2-1-1,0 1 1,0-1 0,1-1 0,0 1 0,0-1-1,1-1 1,0 0 0,1-1 0,3 3-79,79 37 495,-56-30-239,0 3 0,10 7-256,-35-19 34,-1 0 1,0 1-1,-1 0 1,0 1-1,0 0 1,-1 0-1,-1 1 1,8 12-35,-6-10 11,-8-11-7,-1-1 0,0 1-1,1 0 1,-1-1-1,0 1 1,0 0 0,0 0-1,0 0 1,0 0 0,0 0-1,0 0 1,-1 0-1,1 0 1,-1 0 0,1 0-1,-1 0 1,0 0-1,0 0 1,0 0 0,0 1-4,-8-1 53,-5 1-48,-1 2-1,0 0 0,1 0 1,0 1-1,1 0 1,-1 2-1,1-1 1,-1 2-5,-19 11 7,-40 15 23,48-23-18,-1 0 0,-21 15-12,38-21 0,1 0 0,-1 0 0,1 1 0,0 0 0,1 0-1,0 1 1,0-1 0,0 1 0,1 1 0,0 0 0,-4 11-149,2-1 1,0 1-1,1 0 1,1 1-1,1 0 0,1-1 1,-1 22 148,2-13-306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5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88 3241,'-16'-67'1563,"15"50"191,1 17-1734,1-1 1,-1 1-1,0 0 0,0 0 1,0 0-1,0-1 0,0 1 1,1 0-1,-1 0 0,0 0 1,0-1-1,0 1 0,1 0 0,-1 0 1,0 0-1,0 0 0,0 0 1,1-1-1,-1 1 0,0 0 1,0 0-1,1 0 0,-1 0 1,0 0-1,0 0 0,1 0 0,-1 0 1,0 0-1,0 0 0,1 0 1,-1 0-21,12 7 1068,-10 41-606,-2 0 0,-2 0 0,-2 1-462,-1 11 227,3-17-97,-22 249 395,20-235-453,4-45-145,0 0-1,-1 0 1,0 0 0,-1 0 0,-1 0 0,1 0-1,-5 10 74,6-12-1351,1-10 1285,0 0-1,0 0 1,0 0 0,0 0-1,0 0 1,0 0-1,1 0 1,-1 0 0,0 0-1,0 0 1,0 0-1,0 0 1,0 0 0,0 0-1,0 0 1,0 0-1,0 0 1,0 0 0,0 0-1,0 0 1,0 0 0,0 0-1,0 0 1,1 0-1,-1 0 1,0 0 0,0 0-1,0 0 1,0 0-1,0 0 1,0 0 0,0 0-1,0 0 1,0 0-1,0 0 1,0 0 0,0 0-1,0 0 1,1 0-1,-1 0 1,0 0 0,0 0-1,0 0 1,0 0-1,0 0 1,0 0 0,0 0-1,0 0 1,0 0 0,0-1-1,0 1 1,0 0-1,0 0 1,0 0 0,0 0-1,0 0 1,0 0-1,0 0 1,0 0 0,0 0-1,0 0 1,0 0-1,0 0 1,0 0 0,0-1-1,0 1 67,0-1-965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5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0 5049,'-13'333'4435,"12"-307"-4201,-6 35 146,-1 0 1,-11 32-381,-5 28-30,18-82-2555,6-37 1811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26 254 4441,'-26'-133'1968,"72"116"-927,15-5-433,10 0 64,2 0-192,5 2-128,-6 11-160,-10 3-128,-7 4-280,-8 9-680,-15 5 600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2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18 734 5833,'6'-24'828,"6"-18"23,-9 32 199,-3 14 1056,-13 116-395,4 100-1711,6-123 168,0 199-52,3-287-114,0-5 0,0-1 1,0 1-1,0-1 0,-1 0 1,0 1-1,1-1 0,-2 3-2,2-6 21,-3-2 54,0-12-1,3-79-54,4-1 1,6-21-21,36-193 32,-45 300-31,5-26-4,1-1-1,2 1 1,1 1 0,5-10 3,-11 35-6,0-1-1,0 1 1,1 0 0,-1 0 0,2 0 0,-1 1-1,1-1 1,0 1 0,1 1 0,0-1 0,0 1-1,0 0 1,1 1 0,0 0 0,0 0 0,0 1-1,0 0 1,6-2 6,2 1-24,0 0 0,0 2 0,1 0 0,-1 0 0,2 2 24,-12 0-14,0 1 0,0-1-1,0 2 1,1-1 0,-1 1 0,0 0 0,0 0 0,0 0 0,0 1 0,0 0-1,-1 1 1,1-1 0,0 1 0,-1 0 0,1 0 14,-4-1-11,0 0-1,0 0 1,0 0 0,0 0 0,0 0-1,0 0 1,0 1 0,-1-1-1,1 1 1,-1-1 0,0 1-1,0 0 1,0-1 0,0 1 0,0 0-1,-1 0 1,1-1 0,-1 1 11,1 2-25,-1 0 1,-1 0 0,1-1 0,-1 1 0,1 0-1,-1-1 1,-1 1 0,1 0 0,-1-1-1,-1 3 25,-3 6-59,-1-1 0,0 0-1,-1 0 1,-1-1-1,1 0 1,-2 0-1,-1 0 60,4-4-15,-1 0-1,0-1 0,0 0 1,-1 0-1,1-1 1,-1 0-1,-6 2 16,-10 2 4,-1 0 1,-3-1-5,-10 4-8,4 3-8,33-14 19,1-1 0,0 1 0,0 0 0,0-1 0,0 1 0,-1 0 0,1 0 0,0-1 0,0 1 0,1 0 0,-1 0 0,0 0 0,0 0 0,0 1 0,1-1 0,-1 0 0,0 0 0,1 0 0,-1 0 0,1 1 0,0-1 0,-1 0 0,1 1 0,0-1-3,0 0 1,0 0 0,1-1 0,-1 1 0,0 0 0,1-1 0,-1 1 0,1-1-1,-1 1 1,0-1 0,1 1 0,0-1 0,-1 1 0,1-1 0,-1 1-1,1-1 1,0 0 0,-1 1 0,1-1 0,0 0 0,-1 1 0,1-1-1,0 0 1,-1 0 0,1 0 0,0 0 0,0 0 0,-1 0 0,1 0 0,0 0-1,26 0 0,-24 0 4,24-3 12,-1-1 0,0-1 0,-1-1 0,1-2 0,-1 0 1,7-5-17,13-7 29,0-2 1,37-26-30,-61 36 13,-2-2 1,1 0-1,-2-2 1,0 0-1,13-15-13,-22 19 19,1 0-1,-2 0 0,0-1 1,0 0-1,-2 0 1,1-1-1,-2 0 1,1 0-1,-2 0 1,0-1-19,1-8 49,-1 0 1,-2-1-1,0 1 0,-1-1 1,-2-9-50,-4-38 364,-4-6-364,4 37 150,2 22 33,0 0-1,0 0 0,-5-10-182,5 17 127,0 1 37,3 16-151,9 50-15,15 51 2,-13-62 6,1 15-7,-2 1-1,2 58 2,-8 124-7,-7-199 12,1-31-1,1 0-1,1 0 1,0 0 0,1 0 0,1 8-4,-2-24 21,0 1 1,0-1-1,1 1 0,-1 0 1,1-1-1,-1 1 1,1 0-1,0-1 1,0 1-1,0 0 1,1-2-22,18-30 98,-14 24-62,132-212 79,-130 208-114,-5 8-2,0 1 0,0-1 0,1 1 0,-1-1 0,1 1 0,1 0 0,-1 1 0,4-4 1,-7 8-1,-1-1 1,0 1-1,1 0 0,-1-1 0,1 1 0,-1 0 0,0 0 0,1-1 1,-1 1-1,1 0 0,-1 0 0,1-1 0,-1 1 0,0 0 0,1 0 0,-1 0 1,1 0-1,-1 0 0,1 0 0,-1 0 0,1 0 0,-1 0 0,1 0 0,-1 0 1,1 0-1,-1 0 0,1 0 0,-1 1 0,1-1 0,-1 0 0,0 0 1,1 0-1,-1 1 0,1-1 0,-1 0 0,0 1 0,1-1 0,-1 0 0,1 1 1,-1-1-1,0 0 0,0 1 0,1-1 0,-1 1 0,0-1 0,0 0 0,1 1 1,-1-1-1,0 1 0,0-1 0,0 1 0,0-1 0,0 1 0,0-1 0,0 1 2,4 33-23,-4-29 19,-5 70-14,3-59 21,1 0 0,0 0-1,1 1 1,0-1 0,2 0 0,2 14-4,-3-26 0,0-1 1,0 1-1,0-1 1,0 0-1,1 1 1,0-1-1,-1 0 1,1 0-1,0 0 1,0 0-1,1-1 1,-1 1-1,1 0 1,-1-1-1,1 0 1,0 1 0,2 0-1,-1-1-2,0 0 1,1 0 0,-1-1 0,1 1 0,-1-1 0,1 0 0,0 0 0,-1-1 0,1 1 0,0-1 0,-1 0 0,2 0 1,8-2-5,0 0-1,0-1 0,0 0 1,-1-1-1,1-1 1,-1 0-1,0 0 1,6-5 5,-2 1-25,-1-2 0,1 0 0,-2 0 0,0-2 0,0 0 0,-1 0 0,-1-1 0,0-1 0,3-5 25,-8 9-26,-1 0 0,0 0 0,-1-1 0,0 1 0,-1-1 0,0-1 0,-1 1 0,0-1 0,-1 0 0,-1 1 0,0-1 0,0-1 0,-2 1 1,1-3 25,-1 14-1,-1 0 1,1 0 0,0 1 0,-1-1-1,1 0 1,-1 0 0,1 0 0,-1 1 0,0-1-1,0 0 1,0 1 0,0-1 0,0 1-1,0-1 1,1 2 1,-1-1-1,1 1 1,0 0-1,0 0 1,-1 0-1,1-1 1,0 1-1,0 0 1,-1 0-1,1 0 1,0 0 0,-1-1-1,1 1 1,0 0-1,-1 0 1,1 0-1,0 0 1,-1 0-1,1 0 1,0 0-1,-1 0 1,1 0-1,0 0 1,-1 0-1,1 0 1,0 0-1,-1 0 1,1 1-1,-1-1 1,0 1 1,0 0-1,0 0 1,0-1 0,1 1-1,-1 0 1,0 0-1,1 0 1,-1 0 0,1 0-1,-1 0 1,1 0-1,-1 0 1,1 1-2,-3 5 1,0 1 0,0 0-1,1 0 1,1-1 0,-1 2 0,2-1 0,-1 0-1,1 0 1,0 0 0,0 0 0,1 0 0,0 0 0,1 0-1,0 0 1,0 2-1,0-5 0,0 0 0,1 0 0,-1 0 0,1 0 0,0 0 0,0 0 0,0-1 1,1 1-1,0-1 0,0 0 0,0 0 0,0 0 0,1-1 0,-1 0 0,1 1 0,0-2 0,0 1 0,0 0 0,0-1 0,0 0 0,1 0 0,4 0 0,1 0 2,-1 0 0,1-1 1,-1 0-1,1-1 0,0 0 0,-1-1 0,1 0 0,0-1 0,-1 0 1,0-1-1,1 0 0,-1 0 0,0-1 0,4-3-2,5-2 15,0-2 0,-1 0 0,0-1 0,-1-1 0,-1-1 0,11-11-15,-20 18 52,0-1 0,-1 0 0,0 0 0,0-1 0,-1 0 0,0 0 0,-1 0 0,0 0 0,0-1 0,-1 0-52,-6 47 9,2 0 0,1 1 1,2-1-1,3 10-9,-1 4-3,-1 1 0,-3 4 3,-14 109 5,-8 5-5,8-62 2,11-85-2,-2 16 4,-1-1 0,-8 27-4,13-60 0,-1-1 1,1 1 0,-1 0-1,0-1 1,0 0 0,-1 0-1,1 1 1,-1-1 0,0-1-1,0 1 1,0 0 0,0-1 0,-1 1-1,1-1 1,-1 0 0,0 0-1,0-1 1,0 1 0,0-1-1,-1 0 1,1 0 0,-1 0-1,1-1 1,-5 2-1,-1-2 10,-1 0-1,0 0 1,0-1-1,0-1 1,1 1-1,-1-2 1,0 0 0,1 0-1,-1-1 1,-2-1-10,0 0 39,1 0 1,0-1-1,0 0 1,0-1-1,1-1 1,-1 0-1,2 0 1,-1-1-1,1-1 1,0 1-1,1-2 0,0 1 1,0-1-1,1-1 1,0-1-40,2 2 30,0 1 0,1-2 1,0 1-1,1 0 0,0-1 0,1 0 0,0 0 1,0 0-1,1 0 0,1-1 0,0 1 0,1 0 0,0-1 1,0 1-1,1-1 0,1 1 0,2-9-30,0 6 4,0 1-1,1-1 1,0 1-1,1-1 1,1 2-1,0-1 0,0 1 1,2 0-1,0-1-3,5-4 5,1 1-1,1 1 0,0 0 1,1 1-1,12-8-4,25-11-113,1 2 1,1 2-1,42-14 113,17-8-780,-3-6 780,-58 28-180,-2-4 0,-1-1 1,-1-3 179,-46 34-1,0 1 0,0-1 0,0-1 0,0 1 0,-1 0 0,1-1 0,-1 0 0,0 0 0,0 0 0,-1 0 0,1 0 0,-1 0 0,2-4 1,-4 7 4,0 0 1,0 0 0,0 0 0,0 1 0,0-1 0,0 0 0,0 0 0,-1 0 0,1 1-1,0-1 1,0 0 0,-1 0 0,1 1 0,0-1 0,-1 0 0,1 0 0,-1 1 0,1-1-1,-1 1 1,1-1 0,-1 0 0,0 1 0,1-1 0,-1 1-5,-17-11 123,15 10-106,-3-1 36,0-1 0,0 1 0,0 1 0,-1-1-1,1 1 1,0 0 0,-1 0 0,1 1 0,-1-1 0,-6 2-53,12-1 10,-1 0 1,0 1-1,1-1 0,-1 1 1,1-1-1,-1 1 0,0-1 1,1 1-1,0 0 0,-1 0 0,1 0 1,-1 0-1,1 0 0,0 0 1,0 0-1,-1 0 0,1 0 1,-1 2-11,2-1 0,-1 0 0,0 0 0,0 0 1,1 0-1,-1 0 0,1 0 0,0 0 1,-1 0-1,1 0 0,0 0 0,0 0 0,1 1 1,-1-1-1,0 0 0,1 0 0,-1 0 1,1 0-1,0 2 0,3 3-1,-1 1 1,1-1-1,1 1 0,-1-1 1,1-1-1,0 1 0,1-1 1,0 0-1,0 0 0,3 2 1,11 12 1,-15-15 0,12 13 0,0 1-1,-1 0 1,-1 1 0,-1 0 0,1 4-1,-13-19 0,1 0 0,0 0 0,-1 0 0,0 0 0,0 0 0,-1 1 1,1-1-1,-1 0 0,0 1 0,-1-1 0,1 1 0,-1-1 0,0 1 0,-1 0 0,1-1 0,-1 1 0,0-1 1,0 0-1,-1 1 0,0-1 0,0 0 0,0 0 0,0 0 0,-1 0 0,-2 4 0,1-4 5,-1 0-1,1 0 1,0-1-1,-1 1 1,0-1-1,-5 4-4,9-8 1,0 1 0,0 0 0,1-1 0,-1 1 0,0 0 0,0-1 0,0 1-1,0-1 1,0 0 0,0 1 0,0-1 0,0 0 0,0 1 0,0-1 0,0 0-1,0 0 1,0 0 0,-1 0 0,1 0 0,0 0 0,0 0 0,0 0 0,0-1-1,0 1 1,0 0 0,0-1 0,0 1 0,0-1 0,0 1 0,0-1 0,0 1-1,0-1 1,1 1 0,-1-1 0,0 0 0,0 0 0,0 1 0,1-1 0,-1 0-1,1 0 1,-1 0 0,0 0 0,1 0 0,-1 0 0,1-1-1,-1 0 1,1 0 0,-1 0-1,1 0 1,-1 0 0,1 0 0,0-1 0,0 1 0,0 0-1,1 0 1,-1 0 0,0 0 0,1 0 0,-1-1 0,1 1-1,0 0 1,0 0 0,-1 0 0,1 1 0,1-1 0,0-2-1,3-3-6,0-1 1,1 1-1,0 0 0,2-1 6,5-5-13,1 2-1,0 0 0,1 1 0,0 0 0,0 1 0,15-6 14,27-10-76,17-3 76,-59 22-10,159-55-49,-150 58 55,-24 3 4,0 0 0,1 0 0,-1 0 0,0 0 0,1 0 0,-1 0 0,0 0 0,1 0 0,-1 0 0,0 1 0,1-1 0,-1 0 0,0 0 0,0 0 0,1 1 0,-1-1 0,0 0 0,0 0 0,1 1 0,-1-1 0,0 0 1,0 0-1,1 1 0,-1-1 0,0 0 0,0 1 0,0-1 0,0 0 0,0 1 0,0-1 0,0 3 3,0 0 0,-1 0 1,1 0-1,-1 0 0,0 0 0,0 0 1,0 0-1,-1-1 0,0 3-3,-3 6 18,-3 6 24,1 0 0,1 1 0,1 0 0,0 5-42,3-17 9,2 0 0,-1 0 0,0 0 0,1 0 0,0 0 0,1 0 0,-1 0 0,1 0 0,0 0 0,1 0 0,0 0 0,-1 0 0,2 0 0,-1-1 0,2 3-9,-3-7-4,1 1 1,-1 0-1,1 0 0,0-1 0,-1 1 0,1-1 1,0 1-1,0-1 0,0 0 0,0 0 0,1 0 1,-1 0-1,0 0 0,0 0 0,0-1 0,1 1 1,-1-1-1,0 1 0,1-1 0,-1 0 0,1 0 1,-1 0-1,0 0 0,1-1 0,1 1 4,4-2-143,1 1 0,0-1 0,0 0 0,-1-1 0,0 0 0,2-1 143,1-2-595,-1 0 0,0 0 0,0-1 0,-1-1 0,3-2 595,-8 6-277,30-22-923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6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264 118 2817,'3'-2'152,"1"1"0,-2-1 0,1 0-1,0 0 1,0 0 0,0 0 0,-1 0 0,0-1 0,1 1 0,0-2-152,-2 2 100,-1 0 0,1 0 0,-1 1 0,1-1 0,-1 0 0,0 0 0,1 0 0,-1 0 0,0 0 0,0 1-1,0-1 1,-1 0 0,1 0 0,0 0 0,-1 0 0,1 1 0,-1-1 0,0 0 0,0 0 0,1 1 0,-1-1-100,0-1 156,-1-1 0,1 1 0,-1 0 0,1 0 0,-1 0 0,0 0 1,0 1-1,0-1 0,0 0 0,-1 1 0,1 0 0,-1-1 0,0 1 1,1 0-1,-1 0 0,0 1 0,0-1 0,0 0 0,0 1 0,-1 0 0,-2-1-156,1 1 53,0 1-1,-1-1 0,1 1 0,-1 1 0,1-1 0,0 1 1,-1 0-1,1 0 0,0 0 0,0 1 0,0 0 0,0 0 1,-3 2-53,-10 4 57,0 1 0,1 1 1,0 0-1,1 2 1,-3 2-58,14-10 9,1-1 0,-1 1 1,1 0-1,0 1 0,0-1 0,1 1 1,-1-1-1,1 1 0,0 0 0,0 0 0,1 1 1,-1-1-1,1 0 0,0 1 0,1 0 1,0-1-1,-1 1 0,2 0 0,-1 3-9,1-6 4,0-1 0,0 1-1,1-1 1,-1 1 0,1 0-1,-1-1 1,1 1 0,0-1-1,0 0 1,0 1 0,1-1-1,-1 0 1,1 1 0,-1-1-1,1 0 1,-1 0 0,1 0-1,1 0-3,0 1 2,1-1 1,0 1-1,-1-1 0,1 0 0,0 0 0,0 0 0,0-1 0,0 1 0,1-1 1,2 1-3,5-1 8,-1 1 0,1-2 0,0 1 1,0-1-1,-1-1 0,1 0 0,0-1 1,2-1-9,-1 0 15,-1-1 0,1-1 0,0 0 1,-1-1-1,0 0 0,2-2-15,-7 4 2,0-1 0,-1 0 0,1 0 0,-1 0 0,0-1 0,0 0 1,0 0-1,-1 0 0,0-1 0,2-3-2,-6 7-4,0 1 1,0-1-1,0 0 0,0 0 1,0 1-1,0-1 1,-1 0-1,1 0 0,-1 0 1,0 0-1,0 0 1,0-2 3,-1 4-3,1-1 0,0 1 0,0 0 0,-1-1 0,1 1 0,0 0 0,-1 0 0,1-1 1,-1 1-1,0 0 0,1 0 0,-1 0 0,0 0 0,0 0 0,0 0 0,0 0 0,0 0 1,0 0-1,0 0 0,0 1 0,0-1 0,0 0 0,0 1 0,0-1 0,-1 1 0,1-1 1,0 1-1,-1-1 3,1 1-2,0 0 1,0 0 0,0 0 0,0 0-1,0 0 1,0 0 0,0 0 0,0 0-1,0 0 1,0 0 0,0 0 0,0 1-1,0-1 1,0 0 0,0 1 0,0-1-1,1 1 1,-1-1 0,0 1 0,0 0-1,0-1 1,0 1 1,-1 1-2,0 0 1,0 1-1,1-1 0,-1 0 1,1 0-1,-1 1 0,1-1 1,0 1-1,0 0 2,-2 4-9,1-1 0,0 1 0,1 0 0,0 0 1,0 0-1,0 7 9,1-7 0,1 1 1,-1 0 0,2-1 0,-1 1 0,1-1-1,0 0 1,1 1 0,0-1 0,0 0 0,0 0-1,1-1 1,0 1 0,1-1 0,-1 0 0,1 0 0,0 0-1,1 0 1,1 1-1,1-1-51,0 0-1,0 0 0,0 0 1,1-1-1,0-1 0,0 1 1,0-1-1,0-1 1,1 0-1,-1 0 0,1-1 1,0 0-1,0-1 1,2 0 51,7 0-528,0-1 1,0-1 0,-1-1-1,1 0 1,7-3 527,39-15-858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7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341 624 5233,'-1'-6'550,"0"1"-1,-1-1 1,1 1-1,-1 0 1,-1-1 0,1 1-1,-1 0 1,0 0-1,-2-2-549,2 4 49,1 0 0,-1 0 1,-1 0-1,1 0 0,0 0 0,-1 1 0,1 0 0,-1 0 0,0 0 0,0 0 0,1 0 0,-1 1 0,0 0 0,-1 0 0,1 0 0,0 0 1,0 0-1,0 1 0,-3 0-49,-5 0 17,0 0 0,-1 1 0,1 1 1,0 0-1,0 1 0,0 0 0,1 1 0,-1 0 1,1 0-1,-3 3-17,6-3-2,0 0 0,0 1-1,0 0 1,1 0 0,-1 1 0,1 0 0,1 0 0,-1 0-1,1 1 1,0 0 0,0 1 0,1-1 0,-4 8 2,8-12-2,-1-1 0,1 1 0,0 0 0,0 0 0,0 0 0,0 0 0,1 0 0,-1 0 0,1 0 0,-1 0 0,1 0 0,0 0 1,0 0-1,1 0 0,-1 0 0,1 0 0,-1 0 0,1 0 0,0-1 0,0 1 0,0 0 0,1 0 0,-1 0 0,0-1 0,1 1 0,0-1 0,0 1 0,0-1 0,0 0 1,0 0-1,0 0 0,0 0 0,1 0 0,-1 0 0,1-1 0,0 1 0,-1-1 0,1 1 0,0-1 0,0 0 0,0 0 0,-1 0 0,1-1 0,2 1 2,9 1-6,0-1-1,0 0 1,1 0-1,-1-2 1,0 0-1,0 0 1,0-2-1,0 1 1,0-2-1,0 0 1,-1-1-1,0 0 1,0-1-1,0 0 1,0-1-1,3-3 7,-11 6-1,1-1 0,-1 0 0,0 0 1,0 0-1,-1 0 0,1-1 0,-1 0 0,0 0 0,-1 0 0,0 0 0,0-1 0,0 1 0,0-2 1,1-4 8,-1 0 0,-1 0 0,0-1 0,0 1 0,-2-1 0,1 1 0,-2-5-8,-2-19 44,-2 1 1,-1 0-1,-2 0 1,-11-30-45,6 25 30,-1 1 1,-2 0 0,-2 1-1,-1 1 1,-18-25-31,34 57 20,0 0-1,-1 0 0,1 0 1,-1 0-1,0 0 1,0 1-1,0 0 1,-1 0-1,0 0 0,0 1 1,0-1-1,0 1 1,0 0-1,-3 0-19,7 2 6,0 1-1,0-1 0,0 1 1,0 0-1,0 0 1,1 0-1,-1 0 0,0 0 1,0 0-1,0 0 1,0 0-1,0 0 1,0 0-1,0 0 0,0 0 1,0 1-1,0-1 1,0 0-1,0 1 0,0-1 1,1 1-1,-1-1 1,0 1-1,0-1 0,0 1 1,1-1-1,-1 1 1,0 0-1,1 0 1,-1-1-1,1 1 0,-1 0 1,1 0-1,-1 0 1,1-1-1,-1 1 0,1 0 1,-1 1-6,0 2 5,1 0-1,-1 0 1,0 0 0,1 0-1,0 0 1,0 1 0,0-1 0,0 0-1,1 2-4,4 17-2,0 1-1,2-2 0,0 1 0,9 17 3,46 89-11,-37-81 11,71 126 10,0 0-18,-95-171 6,0-1-1,0 1 1,1-1 0,-1 1-1,1-1 1,-1 0-1,1 1 1,0-1 0,0 0-1,0 0 1,0 0-1,0-1 1,1 1 0,-1 0-1,1-1 1,-1 0-1,1 1 1,-1-1 0,1 0-1,0 0 3,0-1 4,0 0 0,-1 0 0,1 0 0,0 0 0,0-1 0,0 1 0,0-1 0,-1 0 0,1 0 0,0 0 0,-1 0-1,1 0 1,-1-1 0,1 1 0,-1-1 0,1 1 0,-1-1 0,0 0 0,0 0 0,0 0-4,12-11 1,0-1 1,-1 0-1,-1-1 1,0 0-1,9-17-1,-17 25 6,1-1 0,-1 0 1,0 0-1,-1 0 0,0 0 0,-1 0 0,1-1 0,-1 1 0,-1-1 1,0 0-1,0 1 0,-1-1 0,0 0 0,0 0-6,-1 6 5,1-1-1,-1 1 0,0 0 0,-1-1 1,1 1-1,-1 0 0,1 0 0,-1 0 1,0 0-1,0 1 0,0-1 1,0 0-1,0 1 0,-1-1 0,1 1 1,-1 0-1,0 0-4,1 1 2,1 0 0,-1 0 1,1 0-1,-1 0 0,0 0 0,1 0 1,-1 1-1,0-1 0,0 1 1,1-1-1,-1 1 0,0 0 0,0 0 1,0 0-1,1 0 0,-1 0 0,0 0 1,0 0-1,0 0 0,0 1 0,1-1 1,-1 1-1,0-1 0,1 1 0,-1 0 1,0 0-1,1 0 0,-1 0 0,1 0 1,-1 0-1,0 1-2,2-2 0,0 0-1,0 0 1,1 0 0,-1 0-1,0 0 1,0 0 0,1 0-1,-1 0 1,0 0 0,0 0-1,0 1 1,1-1 0,-1 0-1,0 0 1,0 0 0,0 0-1,1 0 1,-1 0 0,0 1 0,0-1-1,0 0 1,0 0 0,1 0-1,-1 0 1,0 1 0,0-1-1,0 0 1,0 0 0,0 0-1,0 1 1,0-1 0,0 0-1,0 0 1,0 1 0,0-1-1,1 0 1,-1 0 0,0 1-1,0-1 1,-1 0 0,1 0-1,0 0 1,0 1 0,0-1 0,0 0-1,0 0 1,0 1 0,0-1-1,0 0 1,0 0 0,0 0-1,-1 1 1,1-1 0,0 0-1,0 0 1,0 0 0,0 0-1,0 1 1,-1-1 0,1 0-1,0 0 1,0 0 0,26-2-12,-21 1 15,156-23 55,69-7 41,-213 29-90,-11 0-6,0 1 1,0 1 0,0-1-1,0 1 1,0 0-1,0 1 1,0-1 0,0 1-1,6 2-3,-10-3 1,-1 1-1,0 0 1,1-1-1,-1 1 1,0 0-1,1 0 1,-1 0-1,0-1 1,0 1-1,0 1 1,0-1-1,0 0 1,0 0-1,0 0 1,0 0-1,0 1 1,0-1-1,-1 0 1,1 1-1,-1-1 1,1 1 0,-1-1-1,1 1 1,-1-1-1,0 0 1,0 1-1,0 0 1,0-1-1,0 1 1,0-1-1,0 1 1,0-1-1,0 1 1,-1-1-1,1 0 1,-1 1-1,1-1 1,-1 1-1,0-1 1,0 1-1,-2 6 6,-1-1 0,0 0 1,0 0-1,0 0 1,-1 0-1,-5 4-6,6-6 10,0 0 0,0 0 0,0 0-1,1 0 1,-1 1 0,1-1 0,1 1 0,-1 0 0,1 0-1,-1 5-9,2-9 3,1 0-1,0-1 0,0 1 0,0 0 0,0-1 0,0 1 0,0 0 1,0 0-1,1-1 0,-1 1 0,1 0 0,-1-1 0,1 1 1,-1-1-1,1 1 0,0-1 0,1 2-2,-1-1 3,1 0 0,0-1 0,0 1 0,0 0 0,0-1 1,0 1-1,1-1 0,-1 1 0,0-1 0,1 0 0,-1 0 0,1 0 0,-1-1 0,1 1 0,0-1-3,11 3 16,0-1 0,0-1 0,0 0 0,0-1 0,0-1 0,0 0 0,0-1-1,0 0 1,0-1 0,0-1 0,9-3-16,16-8 13,-1-1 1,-1-1-1,14-11-13,-39 21-7,1 0 0,-1-1 0,0-1 0,-1 0 0,0-1-1,1-1 8,-12 11 0,0 0-1,0 0 0,0 0 1,0 0-1,0 0 0,0 0 1,1 0-1,-1 0 0,0 0 1,0 0-1,0-1 0,0 1 1,0 0-1,0 0 0,0 0 1,0 0-1,0 0 0,1 0 1,-1 0-1,0 0 0,0-1 1,0 1-1,0 0 1,0 0-1,0 0 0,0 0 1,0 0-1,0 0 0,0-1 1,0 1-1,0 0 0,0 0 1,0 0-1,0 0 0,0 0 1,0 0-1,0-1 0,0 1 1,0 0-1,0 0 0,0 0 1,0 0-1,0 0 0,-1 0 1,1-1-1,0 1 0,0 0 1,0 0-1,0 0 0,0 0 1,0 0-1,0 0 0,0 0 1,0 0-1,-1 0 0,1 0 1,0 0-1,0-1 0,0 1 1,0 0-1,0 0 0,0 0 1,-1 0-1,1 0 0,0 0 1,0 0 0,-10 2-13,1 2 16,1 0-1,0 1 1,0 1-1,0-1 1,0 1-1,1 0 0,0 1 1,1-1-1,-1 2 1,1-1-1,0 1 1,1-1-1,-1 3-2,4-5 1,-1-1 1,1 0-1,0 1 0,1-1 0,-1 1 1,1 0-1,0-1 0,0 1 1,1 0-1,-1 0 0,1 0 0,0 2-1,0-3 1,1-1-1,0 1 1,0 0-1,0-1 1,0 1-1,1-1 0,-1 0 1,1 1-1,0-1 1,0 0-1,0 0 1,0 0-1,0 0 0,1-1 1,-1 1-1,1 0 1,0-1-1,0 0 0,5 4 4,0-1 1,1 0-1,-1-1 0,1 0 1,0 0-1,1-1 0,-1 0 1,0-1-1,1 1 0,0-2 1,-1 0-1,1 0 0,0-1 1,6 0-5,8-1 29,-1-1 0,1-1 0,-1-1 1,0-2-1,12-4-29,-12 3 53,-1-1 1,0-1 0,19-11-54,-36 18 15,0-1 1,0 0 0,-1 0 0,1 0-1,-1-1 1,1 1 0,-1-1 0,0 0-1,-1 0 1,1-1 0,-1 1 0,0-1-1,0 0 1,0 0 0,-1 0 0,1 0-1,-1 0 1,0 0 0,-1-1-16,0 0 21,-1 1 0,0 0 1,-1-1-1,1 1 0,-1 0 0,0 0 0,-1-1 1,1 1-1,-1 0 0,0 0 0,0 0 1,0 1-1,-1-1 0,0 0 0,0 1 0,0 0 1,0 0-1,-1 0 0,-3-4-21,-8-6 45,-1-1-1,-1 2 1,1 0-1,-8-2-44,12 6-3,-1 2 0,0 0 0,0 0 0,-1 1 1,0 1-1,0 0 0,-11-2 3,18 6-52,0 0 0,1 0 0,-1 0 0,0 1 0,1 0 1,-1 0-1,0 1 0,1 0 0,-1 0 0,1 1 1,-1-1-1,1 1 0,-1 1 0,1-1 0,0 1 0,0 0 1,0 1-1,-1 0 52,-30 29-352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19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7 800,'-16'-5'6943,"15"3"-4593,13 8-2760,-1-1 413,0 2 0,-1-1-1,0 1 1,0 1-1,0 0 1,1 2-3,0 0 2,-5-5 5,-1 1 1,0-1-1,0 1 0,0-1 1,-1 1-1,1 1 0,-1-1 1,-1 1-1,1-1 1,-1 1-1,-1 0 0,1 0 1,-1 0-1,0 1 1,-1-1-1,1 0 0,-2 1 1,1-1-1,-1 1 0,0-1 1,0 1-1,-1-1 1,0 1-1,-1-1 0,1 0 1,-2 2-8,2-7 39,-1 1-1,1 0 1,-1 0 0,0-1 0,0 1 0,0-1 0,0 0 0,-1 0-1,1 1 1,0-1 0,-1-1 0,0 1 0,-1 1-39,4-3 18,-1 1 1,0-1-1,0 0 1,1 1 0,-1-1-1,0 0 1,0 1-1,1-1 1,-1 0-1,0 0 1,0 0-1,1 0 1,-1 0-1,0 0 1,0 0-1,0 0 1,0 0-1,1 0 1,-1 0-1,0-1 1,0 1-1,1 0 1,-1 0-1,0-1 1,0 1 0,1-1-1,-1 1 1,0 0-1,1-1 1,-1 1-1,1-1 1,-1 0-1,1 1 1,-1-1-1,1 1 1,-1-1-1,1 0 1,-1 1-1,1-1 1,0 0-1,-1 0 1,1 1-1,0-1 1,0 0-1,-1 0 1,1 0-1,0 1 1,0-1 0,0 0-1,0 0 1,0 0-1,0 0-18,0-8 9,0-1 0,1 1 0,0 0 0,1-1 0,0 1 0,0 0 0,1 0 0,0 0 0,1 1-1,-1-1 1,2 1 0,-1 0 0,1 0 0,0 0 0,1 1 0,0 0 0,0 0 0,1 0 0,0 1 0,0-1-9,-2 4 1,-1 0 0,1 0-1,-1 1 1,1 0 0,0 0 0,0 0 0,0 0 0,0 1 0,0 0-1,0 0 1,1 0 0,-1 0 0,0 1 0,0 0 0,1 0 0,-1 1 0,0-1-1,0 1 1,1 0 0,-1 1-1,1 0-3,1 0-1,-1 1 0,0 0 1,0 0-1,0 1 1,-1 0-1,1 0 1,-1 0-1,0 0 1,0 1-1,0 0 0,-1 0 1,1 0-1,-1 1 1,0 1 3,1 1-4,1 0 1,-1-1 0,1 0-1,1 0 1,-1 0-1,1 0 1,0-1 0,1-1-1,-1 1 4,-1-3 7,0 0-1,0 0 1,1 0-1,-1-1 1,0 0-1,1 0 1,0-1 0,-1 0-1,1 0 1,0 0-1,-1-1 1,6 0-7,0-1 3,-1 0-1,0 0 1,0-1 0,0-1 0,0 0 0,0 0 0,0-1 0,-1 0-1,0-1 1,0 0 0,6-4-3,-12 6 6,0 0 0,0 0 0,0 0 0,0 0 1,-1-1-1,1 1 0,-1-1 0,0 0 0,0 0 0,0-1 0,-1 1 0,1 0 0,-1-1 0,0 1 0,0-1 0,-1 0 0,1 0 1,-1 0-1,0 0 0,-1 0 0,1 0 0,-1 0 0,0 0 0,0 0 0,0 0 0,-1-4-6,-5-16 101,2 18 45,1 14 57,2 1-203,1 0 1,1 1-1,-1-1 1,1 0-1,1 0 1,0 1-1,0-1 1,0 0-1,1-1 1,0 1-1,3 3 0,-5-7 1,3 3 5,-1 0-1,1 0 0,1-1 1,-1 0-1,1 0 0,0 0 1,0 0-1,1-1 0,0 0 1,0 0-1,0 0 0,0-1 1,1 0-1,5 2-5,-12-5-17,1-1 1,0 1-1,-1-1 0,1 0 1,0 0-1,-1 1 0,1-1 1,0 0-1,-1 0 0,1 0 1,0 0-1,-1 0 0,1 0 1,0 0-1,-1 0 0,1 0 1,0 0-1,0 0 0,-1 0 1,1 0-1,0-1 0,-1 1 1,1 0-1,0 0 0,-1-1 1,1 1-1,-1 0 0,1-1 1,-1 1-1,1-1 17,12-18-2914,-7 6 1938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20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19 6801,'-8'-14'2393,"6"9"-2177,2 5-64,5 2-152,-5-2-64,0 0-800,7 1-785,25 15 1009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20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6649,'2'-2'246,"0"1"-1,0-1 0,0 1 1,1 0-1,-1 0 0,1 0 0,-1 0 1,1 0-1,-1 0 0,1 1 0,-1-1 1,1 1-1,-1-1-245,14-2 228,2-4-143,62-18 53,-71 23-114,0 0 1,1 0-1,-1 1 0,0 1 0,1 0 0,-1 0 0,8 1-24,-15 0 6,0-1 0,0 1 0,1 0 0,-1-1 0,0 1 0,0 0 0,-1 0 0,1 0 0,0 1 0,0-1 0,0 0 0,-1 1 0,1-1 0,-1 1-1,1-1 1,-1 1 0,0 0 0,1 0 0,-1-1 0,0 1 0,0 0 0,0 0 0,-1 0 0,1 0 0,0 0 0,-1 0 0,1 1 0,-1-1 0,0 0 0,0 0 0,1 0 0,-1 0 0,-1 3-6,1 5 14,-1 0 0,0 0 0,-1 0 0,0 0 0,0 0 1,-4 7-15,-31 67 147,26-61 24,1 0 0,1 0 0,1 1-1,-1 5-170,8-27 10,1-1-1,0 1 0,-1 0 0,1 0 0,0-1 0,0 1 0,0 0 0,0 0 1,0 0-1,0-1 0,0 1 0,1 0 0,-1 0 0,1-1 0,-1 1 0,1 0 1,0-1-1,-1 1 0,2 0-9,-1-1 5,0 0 1,0 0-1,0 0 1,0 0 0,0 0-1,1-1 1,-1 1-1,0 0 1,0-1-1,1 1 1,-1-1-1,0 0 1,1 1 0,-1-1-1,0 0 1,1 0-1,-1 0 1,1 0-1,0 0-5,5 0-11,1-1 0,-1-1-1,0 1 1,1-1 0,-1 0-1,0-1 1,0 0 0,1 0 11,45-29-1469,-25 13 869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21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1 577 6817,'1'-1'153,"-1"-1"1,1 1-1,0 0 0,0 0 0,0 0 0,1 0 0,-1 0 0,0 0 0,0 1 0,0-1 0,1 0 0,-1 1 0,0-1 0,1 1 0,-1-1 0,0 1 0,1-1 0,-1 1 0,1 0-153,6-2 294,24-8-86,0 1-1,0 2 0,11 0-207,10-3 56,270-47-15,-203 42-886,89 1 845,-198 14-115,-7 0 56,0 0 1,0 0-1,0 0 1,0 0-1,0-1 1,0 0-1,0 0 1,0 0-1,-1 0 1,1 0 58,-3 0 5,-1 1 1,0 0 0,1 0-1,-1-1 1,0 1 0,0 0 0,1-1-1,-1 1 1,0 0 0,0-1-1,0 1 1,1 0 0,-1-1-1,0 1 1,0 0 0,0-1 0,0 1-1,0-1 1,0 1 0,0 0-1,0-1 1,0 1 0,0-1-1,0 1 1,0 0 0,0-1 0,0 1-1,0 0 1,0-1 0,-1 1-1,1-1 1,0 1 0,0 0 0,0-1-1,0 1 1,-1 0 0,1 0-1,0-1 1,0 1 0,-1 0-1,1-1-5,-13-10 475,9 10-403,-1 0-1,1 0 1,0 0 0,-1 0-1,1 1 1,0-1 0,-1 1 0,1 0-1,-1 1 1,1-1 0,0 1 0,-1 0-1,1 0 1,0 0 0,0 1 0,-4 1-72,-11 5 103,0 2 0,1 0 0,-1 1-103,3-1 76,15-10-72,-75 49 137,68-44-131,0 1-1,1 1 1,0-1 0,0 1 0,1 1 0,0-1-1,0 1 1,-1 2-10,6-9 3,0 1 0,0 0 0,0 0-1,0-1 1,1 1 0,-1 0 0,0 0 0,1 0 0,-1 0-1,1 0 1,0 0 0,0 0 0,-1 0 0,1 0 0,1 0-1,-1 0 1,0 0 0,0 0 0,1 1-3,0-1 2,0 0 1,0-1 0,0 1-1,0-1 1,0 1-1,0-1 1,0 0 0,1 1-1,-1-1 1,1 0 0,-1 0-1,1 0 1,-1 0-1,1 0 1,-1 0 0,1 0-1,0 0-2,8 2 6,-1-1-1,0 0 0,0 0 0,1 0 0,-1-1 1,1-1-1,2 0-5,7 0-3,1 0 1,0-2-1,-1 0 1,0-1-1,1-1 0,8-4 3,-21 6 6,0 0-1,0-1 0,-1 0 1,1 0-1,-1-1 1,1 1-1,-1-1 0,-1-1 1,1 1-1,0-1 1,-1 0-1,0 0 0,0 0 1,-1-1-1,1 0 0,-1 0 1,0 0-1,2-7-5,-5 10 6,0 0 1,0-1-1,0 1 0,-1 0 1,0 0-1,1-1 0,-1 1 0,0-1 1,-1 1-1,1 0 0,-1-2-6,1 4 1,0 0 0,0 0 0,0 0 0,-1 0-1,1-1 1,0 1 0,-1 0 0,1 0 0,0 0-1,-1 0 1,0 0 0,1 1 0,-1-1 0,0 0 0,1 0-1,-1 0 1,0 0 0,0 1 0,1-1 0,-1 0-1,0 1 1,0-1 0,0 1 0,0-1 0,0 1-1,0-1 1,0 1 0,0 0 0,0-1 0,0 1 0,0 0-1,-1 0 1,0 0-1,1 0 2,-1 1 0,0 0 1,0 0-1,1 0 0,-1 0 0,1 0 0,-1 0 0,1 0 0,-1 0 0,1 1 0,-1-1 0,1 1 1,0-1-1,0 1 0,0-1 0,0 1 0,0 0 0,0-1 0,0 1 0,1 0 0,-1 0 0,1 0-2,-14 43 6,14-42-7,-1 1 0,1-1 0,-1 1-1,1-1 1,0 1 0,0-1 0,1 1 0,-1 0-1,1-1 1,0 0 0,0 1 0,0-1 0,0 1-1,0-1 1,1 0 0,0 0 0,-1 0 0,1 0 0,1 1 1,1 0 0,0 0 0,0 0 1,0 0-1,1 0 1,-1-1-1,1 0 1,0 0-1,0 0 1,1-1-1,-1 1 1,2-1-1,12 4-4,-1-1 1,1-1 0,0-1 0,0 0-1,0-2 1,16 0 3,10-2-46,0-1-1,0-3 1,8-3 46,-28 3-30,0-1 1,-1-1-1,1-1 1,-2-1-1,1-1 1,7-5 29,-26 12 1,1-1-1,0 1 1,-1-1 0,0 0-1,1 0 1,-2-1 0,1 1-1,0-1 1,-1 0 0,0-1-1,0 1 1,2-6-1,-4 6 10,0 0 0,0 0-1,-1 0 1,1 0 0,-1-1 0,-1 1 0,1 0-1,-1-1 1,0 1 0,0 0 0,-1 0 0,1-1-1,-1 1 1,0 0 0,-1 0 0,1 0 0,-1-2-10,-14-29 63,-2 0 1,-1 1 0,-1 1 0,-16-19-64,21 31 11,-31-46 104,-36-41-115,79 104 19,-1 1 1,0-1-1,0 1 0,0 0 1,0 1-1,0-1 0,-1 1 1,0 0-1,0 0 0,-4-2-19,33 29 17,-9-7-16,-1-2 0,-4-6 4,-1 0 1,-1 1-1,0 1 1,0 0 0,-1 0-1,-1 0 1,1 2-6,3 8 38,-2 1 1,-1-1-1,-1 1 1,0 1 0,1 19-39,1 28 232,-3 18-232,-2-27 122,3 0 0,3 0-122,-7-49 20,1-1 1,0 1-1,0-1 0,2 0 0,-1 0 0,1 0 1,6 8-21,-8-15-135,0 0 1,0 0 0,0 0-1,0 0 1,0-1 0,1 0 0,-1 1-1,1-1 1,0-1 0,0 1-1,0 0 1,1-1 0,-1 0-1,0 0 1,1 0 0,0-1 0,-1 1-1,1-1 1,0 0 0,1-1 134,12 1-734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21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4465,'39'-16'1300,"1"2"0,1 1 0,41-6-1300,-36 8 261,31-8 38,-9 1 855,64-8-1154,-128 26 53,6-2 91,-1 2 0,0-1 0,0 1 0,8 1-144,-16-1 15,0 0 0,0 0 1,0 0-1,0 0 0,0 0 0,0 0 1,0 0-1,0 1 0,0-1 0,0 0 1,0 1-1,0-1 0,0 1 0,0-1 1,0 1-1,0-1 0,0 1 1,0 0-1,-1-1 0,1 1 0,0 0 1,0 0-1,-1 0 0,1 0 0,-1-1 1,1 1-1,-1 0 0,1 0 0,-1 0 1,1 0-1,-1 0 0,0 0 0,0 0 1,1 0-1,-1 0 0,0 1 0,0-1 1,0 0-1,0 0 0,0 0 0,0 0 1,-1 0-1,1 0-15,-16 41 242,12-34-176,0 0 0,1 0 0,0 1 0,0-1 0,1 1 0,0 3-66,2-9 12,-1-1 1,1 1-1,0-1 1,1 1-1,-1-1 1,0 0-1,1 1 1,-1-1-1,1 1 1,0-1-1,0 0 1,0 0-1,0 1 1,0-1-1,1 0 1,-1 0 0,0 0-1,1 0 1,0-1-1,-1 1 1,1 0-1,0-1 1,0 1-1,0-1 1,1 1-13,4 2 18,0 0 0,1 0 0,-1-1 0,1 0 0,0-1 0,0 0 0,0 0 0,0-1 0,0 0 0,5 0-18,18 0-100,0-1 0,5-2 100,-24 2-234,-1-2 1,1 0 0,-1 0 0,1-1 0,-1 0 0,2-2 233,23-10-550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4:22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0 5865,'-5'10'375,"0"-1"1,1 0-1,0 1 0,0 0 0,1 0 1,1 0-1,0 0 0,0 5-375,-3 23 92,2 25-92,1-19 238,-1-2-196,0-2-27,1 0 0,2 0-1,3 11-14,-3-45 11,1-1-1,-1 0 1,1 0-1,1 0 0,-1 0 1,1 0-1,0 0 1,0 0-1,0-1 0,0 1 1,1 0-1,0-1 1,0 0-1,0 0 0,1 0 1,-1 0-1,1-1 1,0 1-1,0-1 0,0 0 1,1 0-1,-1 0 1,1-1-1,-1 1 0,1-1 1,0 0-1,0 0 1,0-1-1,0 0 0,5 1-10,4-1 52,0 0-1,0-1 0,1 0 1,-1-1-1,0-1 0,1 0 0,9-4-51,10-3 60,0-2 0,16-8-60,-30 11 17,-1-1 0,0-1 0,-1 0 0,16-12-17,-27 17 5,-1 0-1,1-1 0,-2 0 1,1 0-1,0 0 0,-1 0 0,0-1 1,-1 0-1,0 0 0,0 0 1,0-1-1,-1 0 0,2-5-4,8-42 155,-12 52-117,0 0 1,-1-1-1,1 1 1,-1-1 0,0 1-1,-1-1 1,1 1-1,0-1 1,-1 1 0,0 0-1,0-1 1,0 1-1,-1-3-38,2 5 11,-1 1-1,1 0 1,0-1-1,-1 1 1,1 0-1,-1-1 0,1 1 1,0 0-1,-1 0 1,1-1-1,-1 1 1,1 0-1,-1 0 0,1 0 1,-1 0-1,1-1 1,-1 1-1,1 0 1,-1 0-1,1 0 1,-1 0-1,1 0 0,-1 0 1,1 1-1,-1-1 1,1 0-1,-1 0 1,1 0-1,-1 0-10,-16 9 181,12-4-173,-1 1 0,1-1 0,0 1 0,1 0 0,0 0 0,0 0 0,0 0 0,1 1 0,-1 0 0,2 0 0,-1 0 0,1 0 0,0 0-1,0 0 1,1 1 0,0-1 0,0 0 0,1 1 0,0-1 0,0 1 0,1-1 0,0 0 0,1 2-8,-1-3 8,0 0-1,0-1 1,1 1 0,0-1 0,0 1-1,0-1 1,1 0 0,-1 1 0,1-1-1,1-1 1,-1 1 0,1 0 0,0-1-1,0 0 1,0 0 0,0 0-1,1 0 1,0-1 0,-1 1 0,1-1-1,1-1 1,-1 1 0,0-1 0,1 0-1,-1 0 1,1 0 0,-1-1 0,1 0-1,0 0 1,1 0-8,4 0 14,0-1 0,0 0 0,0-1 0,0 0 0,-1 0 0,1-1 0,0-1 0,-1 0 0,0 0 0,1-1-1,-1-1 1,3-1-14,-9 3 4,1 1 0,-1-1 0,0 0 0,1-1 0,-1 1 0,-1-1 0,1 0 0,0 0 0,-1 0 0,0 0 0,0-1 0,0 1-1,-1-1 1,1 1 0,-1-1 0,0 0 0,-1 0 0,1 0 0,-1-1 0,0 1 0,0 0 0,0 0 0,-1-1 0,0 1 0,0 0 0,0-2-4,-3-10 3,0 0 0,0 1 0,-2-1 1,0 1-1,-1 0 0,-3-7-3,-9-15-17,-23-34 17,36 62-10,-1 0 1,-1 0-1,0 1 0,0 0 0,-1 0 1,-6-5 9,14 14-9,-1-1 1,1 1 0,-1-1 0,1 1-1,-1-1 1,1 1 0,-1-1 0,0 1-1,1 0 1,-1-1 0,0 1 0,1 0-1,-1 0 1,0-1 0,0 1 0,1 0-1,-1 0 1,0 0 0,0 0 0,1 0-1,-1 0 1,0 0 0,0 0 0,1 0-1,-1 0 1,0 0 0,0 1 0,1-1-1,-1 0 1,0 0 0,1 1 0,-1-1-1,0 1 1,1-1 0,-1 0-1,0 1 1,1-1 0,-1 1 0,1-1-1,-1 1 1,1 0 0,-1-1 0,1 1-1,0 0 1,-1-1 0,1 1 0,0 0-1,-1-1 1,1 1 0,0 0 0,0 0 8,-2 2-57,2 1 0,-1-1 0,0 1 0,1 0 0,-1-1 1,1 1-1,0 0 0,0-1 0,1 1 0,0 2 57,-1-2-20,2 0 0,-1 0-1,0 0 1,1 0 0,0 0 0,0 0 0,0-1-1,0 1 1,1-1 0,-1 1 0,1-1 0,0 0-1,0 0 1,0 0 0,0 0 0,1-1 0,-1 1-1,1-1 1,0 0 0,-1 0 0,1 0 0,0-1-1,0 1 1,0-1 0,0 0 0,1 0 0,-1 0-1,0-1 1,0 1 0,3-1 20,9 0 18,1 0-1,0-1 1,-1-1-1,1 0 1,-1-2 0,0 1-1,6-4-17,-2 1 49,2-1 128,1 0 0,0 2-1,0 0 1,0 2 0,8 0-177,-26 3 33,0 0 0,0 0 0,0 0 0,0 0 0,0 1 0,0 0 0,0 0 0,0 0 0,-1 1 0,1 0 0,0 0 0,-1 0 0,1 0 0,-1 1 0,0-1 1,0 1-1,0 0 0,0 1 0,0-1 0,-1 1 0,1-1 0,-1 1 0,0 0 0,0 0 0,-1 1 0,1-1 0,0 2-33,1 5 11,0 1 1,0-1 0,-1 1-1,-1 0 1,0 0-1,0 0 1,-1 2-12,1 30 14,-3 15-14,0-14 15,1-44-13,0 0-1,0 0 1,0 0-1,0 0 1,0 1 0,0-1-1,0 0 1,0 0-1,0 0 1,0 0-1,1 0 1,-1 0-1,0 0 1,1 0-1,-1 0 1,1-1-1,-1 1 1,1 0-1,-1 0 1,1 0-1,0 0 1,0-1 0,-1 1-1,1 0 1,0 0-2,0-1 5,1 0 0,-1 0 0,0 0 1,0 0-1,0 0 0,0 0 0,0 0 1,0 0-1,0 0 0,0-1 0,1 1 1,-1 0-1,0-1 0,0 1 0,0-1 1,0 1-1,0-1 0,-1 1 0,2-1-5,6-5 42,0 0 0,-1-1 0,0 0 0,6-6-42,24-32 154,21-36-154,19-23 16,-74 101-15,2-4-1,1 0 0,0 0 0,1 1 0,2-2 0,-8 7 1,0 0-1,1 0 0,-1 0 1,0 0-1,1 0 0,-1 0 1,1 1-1,-1-1 0,1 0 1,-1 1-1,1-1 0,-1 1 0,1-1 1,0 1-1,-1 0 0,1 0 1,0 0-1,-1 0 0,1 0 1,0 0-1,-1 0 0,1 1 1,0-1-1,-1 1 0,1-1 0,-1 1 1,1 0-1,2 2 2,0 1-1,0-1 1,0 1 0,-1 0 0,1 0 0,-1 1 0,0-1 0,-1 1-1,2 1-1,8 15 8,118 150 908,-86-108-528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6:25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60 200 2705,'-46'-24'1339,"45"23"-1176,0 1 0,0-1 1,0 1-1,0-1 1,0 0-1,1 1 1,-1-1-1,0 0 1,0 1-1,0-1 1,1 0-1,-1 0 1,0 0-1,1 0 0,-1 0 1,1 0-164,-1 0 65,1 1 0,0-1 0,0 1 0,0-1 0,1 1 1,-1-1-1,0 1 0,0 0 0,0-1 0,0 1 0,0-1 0,0 1 0,1-1 0,-1 1 0,0 0 1,0-1-1,1 1 0,-1-1 0,0 1 0,0 0 0,1-1 0,-1 1 0,0 0 0,1 0 0,0-1-65,3-1 151,0-1-1,0 1 0,1 0 0,0 0 0,-1 0 1,2 1-151,-3 0-58,25-7 231,-1 1 1,1 1-1,0 2 0,15-1-173,-8 4 85,57-4 327,63-11-412,-129 12 55,1-1 1,0-2-1,-1-1 1,-1-1-1,1-1 0,-1-1 1,21-13-56,-38 18-120,-19 11-1634,-19 19-169,-30 36 797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6:25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40 2657,'-7'12'2006,"7"-11"-1916,0-1 0,0 0-1,0 0 1,0 1-1,0-1 1,0 0-1,0 1 1,0-1-1,0 0 1,0 0-1,1 1 1,-1-1 0,0 0-1,0 0 1,0 1-1,1-1 1,-1 0-1,0 0 1,0 1-1,0-1 1,1 0-1,-1 0 1,0 0-1,1 0 1,-1 0 0,0 1-1,0-1 1,1 0-90,30 3 2011,-27-3-2334,80 3 699,0-4 0,0-4 0,-1-4 1,63-15-377,-79 5-1102,-63 15-1463,-4 2 1749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2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 6337,'0'-22'3305,"0"12"-288,13 10-2737,10 10-168,12 12-576,6 10-232,11 18-1321,-7 2-1072,-6 19 1961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6:26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9 4001,'0'0'68,"-1"0"0,1 0-1,0-1 1,0 1 0,0 0 0,0 0 0,0 0 0,-1 0 0,1 0 0,0-1-1,0 1 1,0 0 0,0 0 0,0 0 0,0-1 0,0 1 0,0 0 0,0 0-1,0 0 1,0 0 0,0-1 0,0 1 0,0 0 0,0 0 0,0 0-1,0-1 1,0 1 0,0 0 0,0 0 0,0 0 0,0-1 0,0 1 0,0 0-1,0 0 1,0 0 0,0 0 0,0-1 0,1 1 0,-1 0 0,0 0 0,0 0-1,0 0 1,0-1 0,0 1-68,12-1 980,15 7-836,-17-2-64,1 1-1,-1 1 1,0-1-1,-1 2 1,1-1-1,-1 1 1,0 1-1,0 0-79,19 21 688,18 22-688,-22-23 474,24 22-474,-30-35 84,1-1-1,0-1 1,1-1 0,0-1 0,1-1-1,0 0 1,1-2 0,0 0 0,0-1 0,1-2-1,10 1-83,-32-6 4,-1 1 0,1-1 0,0 0 0,0 0-1,0 0 1,-1 1 0,1-1 0,0 0 0,0 1-1,-1-1 1,1 0 0,0 1 0,0-1 0,-1 1-1,1-1 1,-1 1 0,1 0 0,0-1 0,-1 1-4,1 0 4,-1-1 0,0 1 1,0-1-1,0 1 0,0-1 1,0 1-1,0-1 0,0 1 1,0-1-1,0 1 0,-1-1 1,1 1-1,0-1 0,0 1 1,0-1-1,0 1 0,-1-1 1,1 1-1,0-1 0,-1 1 1,1-1-1,0 0 0,-1 1-4,-28 22 179,23-19-158,-43 34 41,1 1 0,2 2 0,2 3 0,2 1 0,2 2 0,2 2 0,-31 52-62,34-46-340,5-3 142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3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86 208 1216,'-27'-139'1011,"26"136"-908,1-1-1,-1 1 1,1 0-1,0 0 1,0-1-1,0 1 1,1 0-1,-1-1 0,1 1 1,0-3-103,0 5 66,-1 0 1,1 1-1,-1-1 0,1 0 0,-1 0 1,1 1-1,-1-1 0,1 0 0,0 1 1,0-1-1,-1 0 0,1 1 1,0-1-1,0 1 0,0 0 0,-1-1 1,2 1-67,-2 0 86,1-1 0,0 1 0,-1 0 1,1-1-1,-1 1 0,1 0 0,0-1 1,-1 1-1,1-1 0,-1 1 0,1-1 1,-1 1-1,1-1 0,-1 1 0,1-1 1,-1 1-1,0-1 0,1 0 0,-1 1 0,0-1 1,0 0-1,1 1 0,-1-1 0,0 0 1,0 1-1,0-1 0,0 0 0,0 0 1,0 1-1,0-1 0,0 0-86,0 1 376,0 0-106,1 4-112,5 44 44,-3 0 0,-1 16-202,5 98 417,0 84-106,-9-206-302,-1-1 0,-2 1 0,-2-1 1,-1 0-1,-4 5-9,6-26-111,0 1-1,-2-1 1,0 0 0,-1-1 0,-7 9 111,6-15-964,10-11 869,0 0 1,0 0-1,0 1 1,0-1-1,-1 0 1,1 0-1,0 1 1,0-1-1,0 0 1,-1 0-1,1 0 1,0 1-1,0-1 1,-1 0-1,1 0 0,0 0 1,0 0-1,-1 1 1,1-1-1,0 0 1,0 0-1,-1 0 1,1 0-1,0 0 1,-1 0-1,1 0 1,0 0-1,0 0 1,-1 0-1,1 0 1,0 0-1,-1 0 1,1 0-1,0 0 1,0 0-1,-1-1 1,1 1-1,0 0 95,2-4-1065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4.2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0 314 3489,'1'-18'303,"2"0"0,-1 1 0,2 0 0,0 0 0,2 0 0,-1 0 0,2 1 0,0 0 1,1 0-1,1 1 0,0 0 0,2-1-303,-5 8 75,0 0 0,0 1 1,0 0-1,1 0 0,0 0 0,1 1 1,-1 0-1,1 1 0,1 0 1,-1 0-1,1 0 0,-1 1 0,1 1 1,0-1-1,1 1 0,-1 1 0,0 0 1,1 0-1,-1 1 0,1 0 1,0 1-1,6 0-75,-8 1 21,0 0 1,0 1-1,0 0 1,-1 1-1,1-1 1,0 1-1,-1 1 1,0-1-1,0 1 1,0 1-1,0-1 0,-1 1 1,0 0-1,0 1 1,0-1-1,2 4-21,0 0 5,-1 0 1,0 1-1,0 0 0,-1 0 0,-1 0 0,1 1 0,-2 0 1,1 0-1,-2 0 0,0 0 0,0 2-5,-2-8 2,0 0-1,0 0 1,-1 0-1,0 0 1,0 0-1,-1 0 1,1 0 0,-1 1-1,0-1 1,0 0-1,-1-1 1,0 1-1,-2 5-1,0-3 5,0 0 0,0 0 0,-1 0 0,0 0 0,-1-1 0,0 0-1,0 0 1,-2 2-5,-9 5 14,-1 0-1,-1-1 1,0 0-1,0-2 1,-21 9-14,-35 7-33,-1 1-2143,72-22 1469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6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398 864 3417,'-1'-7'286,"0"1"-1,-1-1 1,0 1 0,0-1 0,-1 1 0,1 0 0,-2-1 0,1 1-1,-1 1 1,1-1 0,-2 1 0,1-1 0,0 1 0,-1 0 0,0 1 0,0-1-1,-1 1 1,-1-1-286,0 0 66,0 0 0,-1 0 0,1 1 0,-1 0 0,0 1 0,0 0-1,0 0 1,0 0 0,0 1 0,-1 0 0,1 1 0,-1 0 0,1 0 0,-5 1-66,3 2 31,-1-1 1,1 2-1,0 0 1,-1 0 0,1 1-1,0 0 1,1 0-1,-1 1 1,1 1 0,0-1-1,0 2 1,1-1 0,0 1-1,0 0 1,0 1-1,1 0 1,0 0 0,1 1-1,0-1 1,0 1-1,1 1 1,0-1 0,-1 5-32,5-12 2,0 1 1,-1-1 0,1 1 0,1-1 0,-1 1 0,0 0-1,1 0 1,-1-1 0,1 1 0,0 0 0,0 0 0,0 0-1,0-1 1,1 1 0,-1 0 0,1 0 0,0-1 0,-1 1-1,1 0 1,0-1 0,1 1 0,-1-1 0,0 1 0,1-1-1,-1 1 1,1-1 0,0 0 0,0 0 0,0 0 0,0 0-1,0 0 1,0-1 0,1 1 0,-1 0 0,0-1 0,1 0-1,-1 0 1,1 1 0,0-2 0,1 2-3,12 2 4,0 0 0,0-1 0,1-1 0,-1-1 0,1 0 0,0-1 0,-1 0-1,5-2-3,4-1 11,0-1 0,0-1 0,0-1-1,-1-1 1,1-1-11,-19 5 4,-1 1 0,1-1 0,-1 0 0,0-1 0,0 1 0,0-1 0,-1 0 0,1-1 0,-1 1 0,2-3-4,-5 6 1,0 0-1,0 0 1,0-1 0,0 1 0,0 0-1,0-1 1,0 1 0,0-1 0,-1 1 0,1-1-1,-1 1 1,1-1 0,-1 1 0,1-1-1,-1 0 1,0 1 0,0-1 0,0 0-1,0 1 1,0-1 0,0 1 0,-1-1-1,1 0 1,0 1 0,-1-1 0,1 1-1,-1-1 1,1 1 0,-1-1 0,0 1-1,0-1 1,0 1 0,0 0 0,0-1 0,0 1-1,0 0 1,0 0 0,0 0 0,-1 0-1,1 0-1,1 0 1,-1 0-1,0 1 1,0-1 0,0 1-1,1-1 1,-1 1 0,0-1-1,0 1 1,0 0-1,0-1 1,0 1 0,0 0-1,0 0 1,0-1 0,0 1-1,0 0 1,0 0 0,0 0-1,0 0 1,0 0-1,0 1 1,0-1 0,0 0-1,0 0 1,0 1 0,-1-1 0,1 2-1,-1-1 1,1 0 0,-1 0 0,1 1 0,-1-1 0,1 1 0,0-1 0,0 1 0,0 0 0,0-1 0,0 1 0,0 0 0,0 0 0,0 0 0,0 3-4,-1 0 1,0 0 0,1 0 0,0 0-1,0 0 1,1 0 0,0 1 0,-1-1-1,2 0 1,-1 0 0,1 3 3,1-2-2,0 0 0,0 0 0,1-1 1,0 1-1,0-1 0,1 0 0,-1 0 0,1 0 0,0 0 0,0-1 1,1 1-1,-1-1 0,1 0 0,0-1 0,0 1 0,1-1 1,-1 0-1,1 0 0,-1-1 0,6 2 2,0 0 0,1 0 1,-1-1-1,1-1 0,0 0 1,0-1-1,0 0 0,0-1 1,0 0-1,0 0 1,4-2-1,10-3 4,0 0 0,0-2 0,20-8-4,-33 10 1,-1 0 1,1-1 0,-1 0-1,-1-1 1,1 0 0,-1-1-1,-1 0 1,4-4-2,-12 11 4,-1-1 1,1 1-1,-1-1 0,0 1 1,1-1-1,-1 0 0,0 1 1,0-1-1,0 0 0,0 0 1,0 0-1,0 0 0,-1 0 1,1 0-1,-1 0 0,1 0 1,-1 0-1,0 0 1,0 0-1,0 0 0,0 0 1,0 0-1,0 0 0,0 0 1,-1 0-1,1-1 0,-1 1 1,0 1-1,1-1 0,-1 0 1,0 0-1,0 0 0,0 0 1,-1 1-1,1-1 0,0 0 1,-1 1-1,1-1 0,-1 1 1,1-1-1,-2 0-4,-7-6 37,-1 0-1,0 0 0,-1 1 1,0 0-1,-10-4-36,17 9 3,-26-13 45,-1 2 1,-1 2 0,0 0-1,-5 2-48,26 4 29,21 1-15,0 1-13,76-26-6,1 4 0,1 3-1,1 4 1,12 3 5,-82 12 7,1 2-1,-1 0 1,1 1 0,-1 1-1,0 0 1,3 2-7,-19-3 2,0 1 0,0-1 0,0 1 0,0 0 0,-1-1 0,1 1 0,0 0 0,0 0-1,0 0 1,-1 0 0,1 1 0,-1-1 0,1 0 0,-1 1 0,1-1 0,-1 1 0,0-1 0,0 1 0,0 0 0,0 0 0,0-1 0,0 1 0,0 0 0,0 0 0,-1 0-1,1 0 1,-1 0 0,0 0 0,1 0 0,-1 0 0,0 0 0,0 0 0,0 0 0,0 0 0,-1 0 0,1 0 0,0 0 0,-1 0 0,0 0 0,0 0-2,-2 10 8,-2 0 0,0 0 1,0 0-1,-1-1 1,-5 8-9,8-14 7,-14 21 20,10-15-17,-1 1-1,2 0 1,0 0-1,0 0 0,-1 5-9,6-14 1,0-1-1,0 1 0,1 0 1,-1 0-1,1 0 0,0 0 1,0 0-1,0 0 0,0 0 1,0 1-1,0-1 0,1 0 1,0-1-1,-1 1 0,1 0 1,0 0-1,1 0 0,-1 0 0,0-1 1,1 1-1,-1 0 0,1-1 1,0 0-1,0 1 0,1 0 0,4 3-3,0-1 0,0 0 0,1 0-1,-1-1 1,1 0 0,0 0 0,0-1-1,0 0 1,0 0 0,1-1 0,-1 0-1,1-1 1,0 0 0,-1 0-1,1-1 1,0 0 0,1 0 3,28-3-7,-1-1-1,0-1 1,14-6 7,-45 10 1,84-18 21,23-11-22,-83 21 6,-1-2 1,0-1-1,0-1 0,-1-2 1,15-10-7,-38 22 8,0-1 0,0 1 0,0-1 1,-1 0-1,0 0 0,1-1 0,-1 1 0,-1-1 1,1 0-1,-1 0 0,0 0 0,0-1 0,0 1 1,-1 0-1,0-1 0,0 0 0,0 0 0,-1 1 1,0-1-1,0 0 0,0 0 0,-1 0 0,0 0 1,0 0-1,-1 0 0,0-2-8,-1-8 28,-1 0 0,-1 1-1,-1-1 1,-1 1 0,0 0 0,0 1-1,-1 0 1,-1 0 0,-1 0 0,-2-2-28,8 12 14,0 0 0,-1 0 0,1 1 1,-1-1-1,0 1 0,0 0 0,0 0 1,0 0-1,-1 0 0,-1 0-14,4 2 7,-1 0-1,0 0 0,0 0 0,0 1 1,0-1-1,0 1 0,0 0 0,0-1 1,0 1-1,0 1 0,0-1 1,-1 0-1,1 1 0,0-1 0,1 1 1,-1 0-1,-3 1-6,-2 2 3,0 1 1,0-1-1,1 2 1,-1-1-1,1 1 1,1 0-1,-1 0 1,1 1-1,0 0 1,0 0-1,1 1 0,0-1 1,-2 6-4,-11 18-7,3 2 1,-10 26 6,20-47-2,-3 9-8,0 1 1,-2 12 9,9-28-2,-1-1 1,1 1-1,1 0 0,-1 0 1,1 0-1,0 0 0,0 0 0,1 0 1,0 0-1,0 0 0,0 0 1,1 0 1,-1-3-1,0-1 0,1 1 0,-1-1 0,0 1 0,1-1 0,0 0 0,-1 0 0,1 0 0,0 0 0,0 0 0,0 0 0,0-1 0,0 1 0,1 0 0,-1-1 0,1 0 0,-1 0 0,0 1 0,1-2 0,0 1 0,-1 0 0,1 0 0,0-1 0,-1 1 0,1-1 1,0 0-1,0 0 0,-1 0 0,1 0 0,0-1 0,-1 1 0,3-1 1,8-2-2,0 0 1,0 0 0,0-1 0,0-1-1,-1-1 1,2 0 1,-1 0 16,-1-1-1,1 0 1,-1-1 0,0 0-1,5-6-15,-13 11 5,0-1-1,0 0 1,-1 0 0,1 0-1,-1 0 1,0-1-1,0 1 1,-1-1 0,0 0-1,1 0 1,-1 0 0,-1 0-1,1 0 1,-1 0-1,0-1 1,0 0-5,-1 5 1,0-1 0,0 1 1,0-1-1,0 1 0,0-1 0,0 1 1,0-1-1,0 1 0,-1-1 0,1 1 1,-1-1-1,1 1 0,-1-1 0,1 1 1,-1 0-1,0-1 0,0 1 0,0-1-1,1 2 0,-1 0 0,1-1-1,-1 1 1,0 0 0,1 0-1,-1-1 1,0 1 0,1 0-1,-1 0 1,1 0 0,-1 0-1,0 0 1,1-1 0,-1 1-1,0 1 1,1-1 0,-1 0-1,0 0 1,1 0 0,-1 0-1,0 0 1,1 1 0,-1-1-1,0 0 1,1 0 0,-1 1-1,1-1 1,-1 0 0,1 1-1,-1-1 1,1 1 0,-1-1-1,1 1 1,-1-1 0,1 1-1,-1-1 1,1 1 0,0-1-1,-1 2 1,-2 1-4,0 0 0,0 1 0,1 0-1,-1 0 1,1 0 0,0 0 0,0 0-1,0 0 1,1 0 0,-1 1 0,1-1-1,0 1 1,0-1 0,1 1 0,-1-1-1,1 1 1,0-1 0,0 1 0,1-1-1,-1 3 5,2-2-1,-1 1 0,1-1-1,0 0 1,0-1 0,0 1-1,1 0 1,0-1 0,0 1-1,0-1 1,0 0-1,1 0 1,0 0 0,-1 0-1,1-1 1,1 0 0,-1 1-1,4 1 2,3 1-4,0 0-1,0-1 0,0-1 1,1 1-1,-1-2 1,1 0-1,0 0 1,0-1-1,0 0 0,1-1 1,-1-1-1,0 0 1,9-1 4,-6 0-8,0-2 0,0 0 0,0 0 0,0-1 0,-1-1 0,0-1 0,0 0 0,0 0 0,-1-1 1,12-9 7,-21 13 2,-1 1 1,1-1 0,-1 0 0,0 0 0,0 0 0,0-1 0,0 1 0,-1-1 0,1 1 0,-1-1 0,0 0 0,0 0-1,-1 0 1,1 0 0,-1 0 0,0 0 0,0-1 0,0 1 0,0 0 0,-1-1 0,0 0-3,0-9 3,-1 1 1,-1 0 0,0-1-1,0 1 1,-2 0-1,0-1-3,3 11-4,0-1 0,0 1 0,1 0 0,-1 0-1,1 0 1,0 0 0,0-1 0,0 1 0,0-1 4,1 4-2,-1-1-1,0 0 1,0 0 0,1 1 0,-1-1 0,0 0 0,1 0-1,-1 1 1,1-1 0,-1 0 0,1 1 0,-1-1 0,1 1 0,0-1-1,-1 1 1,1-1 0,0 1 0,-1-1 0,1 1 0,0-1-1,0 1 1,-1 0 0,1 0 0,0-1 0,0 1 0,-1 0 0,1 0-1,0 0 1,0 0 0,0 0 0,0 0 0,-1 0 0,1 0 0,0 0 2,9 1-8,0 0 1,1 1-1,-1 0 1,0 0 0,-1 1-1,1 0 1,0 1 0,4 3 7,9 4 2,0 2 0,15 12-2,-27-18-1,0 1 0,-1 1 0,0-1-1,-1 2 1,0-1 0,0 1 0,-1 1 0,-1 0 0,3 4 1,-7-10-3,0 0-1,-1 1 1,1-1 0,-1 0-1,-1 1 1,1 0 0,-1-1-1,0 1 1,0 0 0,-1 0 0,1 0-1,-1-1 1,-1 1 0,1 0-1,-1 0 1,0 0 0,0-1-1,-1 1 1,1-1 0,-1 1-1,0-1 1,-1 1 3,-20 31 3,27-59 261,-3 21-262,0-3 4,0 1-1,1-1 1,0 1 0,0-1 0,0 1-1,0 0 1,0 0 0,3-2-6,12-15 9,1 1-1,1 1 1,1 1 0,9-7-9,-9 10-2,0 0 0,1 1 1,1 0 1,-17 10-3,0 1 0,1-1 0,-1 1 0,1 0 1,-1 0-1,1 1 0,-1-1 0,1 1 1,0 1-1,0-1 0,0 1 0,0 0 0,-1 0 1,1 1-1,5 0 3,-7 1-2,0 0 1,-1-1-1,1 1 1,-1 1-1,1-1 1,-1 0-1,0 1 1,0 0-1,0 0 1,0 0-1,-1 0 1,1 0-1,-1 0 1,0 1-1,0-1 1,0 1-1,0-1 1,0 1-1,-1 0 1,1 3 1,2 4-2,-1 1 1,-1 0 0,0-1 0,0 1 0,-1 0 0,-1 7 1,-3-9 1,2-11 17,2-6 27,1-1-46,0 1 0,1 0 0,0-1 0,0 1 0,1 0 0,-1 0 1,2 1-1,-1-1 0,1 1 0,0 0 1,3-5-3,5-4-3,0 1 0,0 1 1,1 0-1,1 1 0,0 1 1,1 0-1,0 1 0,2-1 6,-10 6 2,0 1 0,1-1-1,-1 2 1,1-1-1,0 1 1,0 0 0,0 1-1,0 0 1,5 0-2,-10 1 0,0 1 0,0 0 1,1 0-1,-1 1 0,0-1 0,0 1 0,0 0 0,0 0 1,0 1-1,0-1 0,0 1 0,0 0 0,0 0 0,0 0 1,-1 0-1,1 1 0,-1-1 0,0 1 0,0 0 1,0 0-1,0 0 0,0 1 0,25 34-45,-22-29 41,1 0 1,-1 0-1,1-1 1,1 1-1,0-1 1,0-1-1,1 0 1,-1 0-1,2 0 1,3 1 3,-3-4 0,0 0-1,1 0 1,0-1-1,-1 0 1,1-1 0,0-1-1,0 0 1,0 0 0,0-1-1,0 0 1,0-1 0,0 0-1,0-1 1,0 0 0,2-1 0,-2 0-3,1 0 0,-1-1 0,0-1 1,-1 0-1,1 0 0,-1-1 0,0 0 1,0 0-1,-1-1 0,0-1 0,0 0 0,-1 0 1,0 0-1,2-4 3,-6 6 6,0 1 1,-1-1 0,0 0-1,0 0 1,-1-1-1,0 1 1,0 0-1,0-1 1,0-4-7,-1 7 1,-1 1-1,1 0 1,-1 0 0,0-1 0,0 1-1,0 0 1,-1-1 0,1 1 0,-1 0-1,0 0 1,0-1 0,0 1 0,0 0-1,0 0 1,-1 0 0,1 0 0,-1 0-1,0 1 1,-1-2-1,3 3-2,-1 0-1,0 0 1,0 1 0,0-1-1,0 0 1,0 1 0,-1-1-1,1 1 1,0-1 0,0 1-1,0 0 1,0-1 0,-1 1-1,1 0 1,0 0-1,0 0 1,-1 0 0,1 0-1,0 0 1,0 0 0,0 0-1,-1 1 1,1-1 0,0 0-1,0 1 1,0-1-1,0 1 1,0-1 0,-1 1-1,1 0 3,-4 2-8,1-1-1,0 1 0,0 0 0,0 1 1,1-1-1,-1 1 0,0 0 9,-4 6-3,0 0-1,0 1 0,1 0 1,0 1-1,1-1 1,1 1-1,-1 0 1,2 1-1,0-1 0,0 1 1,2 0-1,-1 0 1,1 0-1,1 0 0,1 0 1,0 9 3,0-18 1,1-1 0,-1 1 0,1-1 0,0 1 1,0-1-1,0 0 0,0 1 0,1-1 0,0 0 0,-1 0 0,1 0 1,0 0-1,0 0 0,1 0 0,-1-1 0,1 1 0,-1-1 0,1 1-1,1-1 1,0 1-1,1-1 0,-1 0 0,1 0 1,-1 0-1,1 0 0,0-1 1,0 0-1,0 0 0,-1 0 0,6 0 0,7-1 3,1 0 0,-1-1 0,1-1 0,-1-1 0,0-1 0,11-3-3,36-11 54,54-23-54,-94 31-5,0-1 0,-1-1 1,-1-1-1,0-1 0,-1-1 1,6-6 4,-19 14 2,-1-1 1,0 0 0,0 0 0,-1-1 0,0 1 0,0-1 0,-1-1-1,0 1 1,0-1 0,-1 0 0,-1 0 0,0 0 0,0-1 0,-1 1-1,0-1 1,-1-4-3,1-15 25,-1 0-1,-2 0 1,-1-1-1,-1 2 1,-3-7-25,-3-16-6,-2 0 1,-2 0 0,-3 2 0,-2-1 0,-2 2 0,-2 1 0,-20-32 5,41 79 1,1 1-1,-1-1 1,1 0 0,0 0 0,-1 0 0,0 1 0,1-1 0,-1 0 0,1 0 0,-1 1 0,0-1 0,0 1 0,1-1 0,-1 1 0,0-1 0,0 0-1,1 2 0,-1-1 0,1 0 0,0 0 0,0 0 1,-1 0-1,1 0 0,0 1 0,0-1 0,-1 0 0,1 0 0,0 0 1,0 1-1,0-1 0,0 0 0,-1 0 0,1 1 0,0-1 1,0 0-1,0 0 0,0 1 0,0-1 0,0 0 0,0 1 0,-1-1 1,1 0-1,0 0 0,0 1 0,0-1 0,0 0 0,1 1 0,0 32-3,0-22 6,1 0 0,1 0 0,0 0 0,1 0 0,0-1 0,5 9-3,36 60 53,-29-53-5,-1 0 1,6 14-49,-5 3 47,-2 0 1,-2 1 0,-2 1-1,-1 0 1,-3 0 0,-2 0-1,-1 0 1,-4 30-48,-12 103-83,13-175-42,-1 0 0,2 0-1,-1 0 1,0 0 0,0 0 0,1 1-1,0-1 1,-1 0 0,1 0 0,0 0-1,1 0 1,-1-1 0,1 1-1,-1 0 1,1 0 0,1 1 125,6 6-583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6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1 180 8266,'81'-44'2768,"14"9"-2696,17-3-320,7 4-520,1 6 520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7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56 504 4121,'7'-11'1488,"0"0"0,0 0 0,1 1 0,3-2-1488,21-29 448,-23 26-347,0-1-1,-1 0 1,0-1 0,-1 1 0,-1-2 0,-1 1-1,0-1 1,-2 1 0,1-2-101,-3 11 21,0-1 0,-1 1 0,0-1 0,0 1 0,-1-1 0,0 1 0,0 0 0,-1-1 0,0 1 0,0 0 0,-1 0 0,0 0 0,-1 1 0,0-1 0,0 1 0,0 0 0,-1 0 0,0 0 0,-1 0 0,-1-1-21,4 5 4,-1 1 0,1-1 0,-1 1 0,0-1 0,1 1 0,-1 0 1,0 1-1,-1-1 0,1 1 0,0 0 0,0 0 0,0 0 0,-1 0 0,1 1 0,-1-1 0,1 1 0,-4 1-3,5-1 2,0 0 1,0 0-1,0 1 1,0-1 0,1 1-1,-1 0 1,0 0 0,0 0-1,1 0 1,-1 0 0,1 1-1,-1-1 1,1 1 0,-1 0-1,1-1 1,0 1-1,0 0 1,0 0 0,0 1-1,0-1 1,0 0 0,1 1-1,-1-1 1,1 1 0,0-1-1,0 1 1,-1 0-4,2-3 1,0 1 0,0-1 0,0 1 0,0 0-1,0-1 1,0 1 0,0-1 0,0 1 0,0-1 0,0 1 0,0-1 0,0 1 0,0-1 0,0 1-1,0 0 1,0-1 0,1 1 0,-1-1 0,0 1 0,0-1 0,1 0 0,-1 1 0,0-1 0,1 1 0,-1-1-1,0 1 1,1-1 0,-1 0 0,1 1 0,0-1-1,17 6 2,-2-6-13,-1 0 0,0-1-1,0-1 1,14-3 11,-7 1-9,-13 2 6,119-18 59,0-7 1,64-24-57,-178 50-24,-14 1 24,0 1-1,0-1 1,0 0-1,0 0 1,1 1-1,-1-1 1,0 0-1,0 1 1,0-1 0,0 0-1,0 1 1,0-1-1,0 0 1,0 0-1,0 1 1,0-1-1,0 0 1,0 1-1,0-1 1,0 0-1,-1 1 1,1-1-1,0 0 1,0 0-1,0 1 1,0-1-1,0 0 1,-1 0 0,-18 27-11,14-21 9,-8 11-4,-54 73 23,58-78-2,2 1 0,0 0 0,0 0 0,1 1 0,1 0 0,-2 6-15,6-17 2,1 0 0,-1 0 0,1-1 0,-1 1 0,1 0 0,0 0 0,0 0 0,0 0 0,1 0 0,-1 0 0,1 0 0,0 2-2,-1-4-1,1 1 0,0 0 0,0-1 0,0 1 0,0 0 0,0-1 0,1 1 0,-1-1 0,0 0 0,1 1 0,-1-1 0,1 0 0,-1 0 0,1 0 0,0 0 0,-1 0 0,1 0 0,0 0 0,0 0 0,0-1 1,7 3 1,0-1-1,0 0 1,1-1-1,-1 0 1,0-1 0,1 0-1,-1 0 1,1-1 0,-1 0-1,0 0 1,1-1-1,-1-1 0,23-6 27,-1-1-1,23-11-26,-37 14 3,-1 0-1,-1-1 1,0-1-1,0 0 1,0-1 0,11-11-3,-22 17 3,0 1 0,0-1 0,0 0 0,-1-1 0,1 1 0,-1 0 0,0-1 0,0 0 0,-1 1 0,0-1 0,0 0 0,0 0 0,0-1 0,-1 1 0,1 0 0,-2-1 0,1 1 0,0 0 0,-1-1 0,0 1 0,0-1 0,-1 1 0,1-1 0,-2-1-3,2 6 0,0-1 0,0 1 1,-1-1-1,1 1 0,-1-1 0,1 1 1,-1 0-1,1-1 0,-1 1 0,0 0 1,0-1-1,0 1 0,1 0 0,-1 0 0,-1 0 1,1 0-1,0 0 0,0 0 0,0 0 1,0 0-1,-1 0 0,1 0 0,0 1 1,-1-1-1,1 0 0,0 1 0,-1 0 0,1-1 1,-1 1-1,1 0 0,-1-1 0,1 1 1,-1 0-1,-1 1-2,0-1 0,0 1 0,0-1 1,0 1-1,0 0 0,0 1 1,1-1-1,-1 0 0,0 1 0,1-1 1,-1 1-1,1 0 0,-1 0 0,1 0 1,0 0-1,0 0 2,-2 2 0,0 1 0,0-1 0,1 1 0,-1 0 0,1 0 0,0 0 0,1 0 0,-1 0 0,1 1 0,0-1 0,0 1 0,1 0 0,0-1 0,0 1 0,0 0 0,0 3 0,2-5 0,-1 0 0,0 0-1,1 1 1,0-1 0,0 0-1,0 0 1,1 0 0,-1 0-1,1 0 1,0 0 0,0 0-1,0-1 1,1 1 0,-1-1 0,1 0-1,0 1 1,0-1 0,0 0-1,0-1 1,1 1 0,-1 0-1,4 1 1,4 2-2,1 0 0,-1-1 0,1-1 0,0 1-1,0-2 1,0 0 0,1 0 0,8 0 2,5-1-109,1 0 0,-1-2 0,18-2 109,-30 1-245,-1 0 0,1-1 0,-1-1 0,8-3 245,-15 4-253,-1 0 1,1 0 0,0-1 0,-1 0-1,0 0 1,1-1 0,-1 1 0,-1-1-1,1 0 1,-1 0 0,1-2 252,23-27-1120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7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4097,'14'-2'1872,"19"2"-631,30 3-1353,17 3-873,11 7 641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8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3841,'5'-6'405,"1"1"0,0-1-1,0 1 1,0 0 0,1 1 0,0 0 0,-1 0 0,2 0 0,-1 1 0,0 0-1,1 0 1,-1 0 0,1 1 0,7-1-405,1 1 167,1 0 0,-1 1 0,0 0 0,1 1-1,-1 1 1,14 2-167,-25-2 23,0 0-1,0 0 0,0 0 0,0 1 1,0 0-1,0 0 0,0 0 0,-1 0 1,1 1-1,2 1-22,-5-1 8,1-1 0,-1 0 0,0 1 0,1-1 0,-1 1 0,-1-1 0,1 1 0,0 0 0,-1 0 0,1 0 0,-1 0 0,0 0 0,0 0 0,0 0 0,0 1 0,-1-1 0,1 0 0,-1 2-8,0 18 42,0-1 1,-2 1-1,-1-1 0,0 1 1,-2-1-1,-1 2-42,0 4 62,0 0-1,2 1 1,0 14-62,4-38-55,0-1 1,1 0 0,-1 1-1,1-1 1,0 0 0,0 1-1,0-1 1,0 0 0,1 0-1,0 0 1,0 0-1,0 0 1,0-1 0,0 1-1,1 0 1,0-1 0,0 0-1,0 0 1,0 1 0,0-2-1,0 1 1,1 0-1,0-1 1,-1 0 0,1 1-1,0-2 1,0 1 0,0 0-1,0-1 1,0 0 0,1 1-1,-1-2 1,0 1-1,1 0 1,-1-1 0,0 0-1,1 0 1,-1 0 0,0-1-1,1 0 1,-1 1 0,4-2 54,17-7-2180,-6 2 920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08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0 523 5793,'67'-14'1785,"1"3"-1,60-2-1784,17-2 131,-46 1-87,0-4 0,10-8-44,-105 26 20,-15 8 6,8-6-18,0 0 0,-1 0 1,1 0-1,0 0 0,0 1 0,0 0 0,0 0 0,1 0 0,-1 0 1,1 0-1,-1 1-8,4-4 9,-1 1 0,1-1 0,-1 0 0,1 1 0,0-1 0,-1 0 0,1 1 0,0-1 0,-1 0 0,1 1 0,0-1 0,-1 0 0,1 0 0,0 0 0,0 0 0,-1 0 0,1 0 0,0 0 1,0 0-1,-1 0 0,1 0 0,0 0 0,-1-1 0,2 1-9,-2 0 17,16-3 123,0-1-1,-1 0 0,0-1 0,0 0 0,13-8-139,11-3 67,15-2 12,13-1-79,43-14 61,-107 32-60,28-13 8,-29 13-10,0 1 1,-1-1-1,1-1 1,-1 1-1,1 0 0,-1 0 1,0 0-1,1-1 1,-1 1-1,0-1 1,0 1-1,0-1 1,0 1-1,0-1 1,0-1 0,-1 2-1,1 1 0,-1-1 0,0 0 1,0 1-1,0-1 0,0 0 0,0 0 1,0 1-1,0-1 0,0 0 0,0 0 1,-1 1-1,1-1 0,0 0 0,0 1 1,-1-1-1,1 0 0,0 1 0,-1-1 1,1 0-1,-1 1 0,1-1 0,-1 1 0,1-1 1,-1 1-1,1-1 0,-1 1 0,1-1 1,-1 1-1,0-1 0,1 1 0,-1 0 1,-24-11-9,21 10 8,-10-2-2,0 0 1,0 0-1,0 1 1,0 1-1,0 0 1,0 2-1,-1-1 0,1 1 1,0 1-1,0 1 1,0 0-1,0 1 1,-5 2 2,8-2 2,-1 0 0,1 1 0,0 1 0,0 0 0,1 0 0,0 1 1,0 0-1,1 0 0,-1 1 0,2 1 0,-1 0 0,1 0 0,0 0 1,1 1-1,-5 9-2,9-14 2,1 0 1,-1 0-1,1 0 1,0 1-1,1-1 1,-1 0-1,1 1 1,0-1-1,0 1 1,1 0-1,0-1 1,0 1-1,0 0 1,1-1-1,-1 1 1,1-1-1,1 1 1,-1-1-1,2 5-2,0-5 1,0 1-1,0 0 1,1 0-1,0-1 1,0 0-1,0 0 0,1 0 1,0 0-1,-1-1 1,2 0-1,-1 0 1,0 0-1,1 0 0,0-1 1,0 0-1,2 1 0,12 4 6,-1-2 1,1 0-1,1 0 0,-1-2 0,1-1 0,18 1-6,14-2-9,0-2 0,6-3 9,-5-1-265,0-2 1,53-14 264,-78 13-246,0-2-1,0-1 1,-1-1 0,0-1 0,-1-1 0,3-3 246,-24 12 2,0 1 1,0-1-1,0 0 0,0-1 0,-1 1 0,1-1 0,-1 0 1,0-1-1,-1 1 0,0-1 0,1 0 0,-2 0 0,1 0 1,-1 0-1,0-1 0,2-6-2,-4 12 43,-1-1 1,0 0-1,0 0 1,0 1-1,0-1 0,0 0 1,0 0-1,-1 1 1,1-1-1,-1 0 1,1 1-1,-1-1 0,1 0 1,-1 1-1,0-1 1,0 1-1,0-1 0,0 1 1,0-1-1,0 1 1,0 0-1,-1 0 1,1-1-1,0 1 0,-1 0 1,1 0-1,-1 0 1,1 0-1,-1 1 0,1-1 1,-1 0-1,0 1 1,1-1-1,-2 0-43,-3-1 47,0 1 1,1-1-1,-1 1 0,0 0 0,0 1 0,1-1 1,-1 1-1,0 0 0,0 0 0,-1 1-47,1 0 10,0 1 0,1-1 0,-1 1 0,0 1 0,1-1 0,0 1-1,0-1 1,0 2 0,0-1 0,0 0 0,0 1 0,1 0 0,0 0-1,-1 0 1,2 1 0,-1-1 0,-1 3-10,1 0 6,0 0 1,0 0-1,0 1 0,1-1 1,0 1-1,1 0 0,0 0 1,0 0-1,1 0 0,0 0 1,0 0-1,0 2-6,1-3 1,0 1 0,1-1 0,0 1 0,0-1 0,0 0 0,1 0 0,0 0 1,1 0-1,0 0 0,0 0 0,0 0 0,0-1 0,2 2-1,-1-3-1,-1-1 0,1 0 0,0 0 0,-1 0 0,2 0 0,-1-1 0,0 1 0,1-1 0,0-1 0,-1 1 0,1 0 0,0-1 0,0 0 0,1 0 0,-1-1 0,0 1 0,1-1 0,3 0 1,-3 0 0,-1-1 1,1 1-1,-1-1 0,1-1 0,-1 1 0,1-1 0,-1 0 0,1 0 0,-1 0 1,0-1-1,1 0 0,-1 0 0,0 0 0,0-1 0,0 0 0,2-1 0,-1-1 1,0 0-1,-1-1 1,1 1-1,-1-1 0,0 0 1,0-1-1,-1 1 1,0-1-1,0 0 1,-1 0-1,1 0 0,2-11 10,0 1 0,0-1 1,-2-1-1,0 1 0,-2 0 0,0-1 1,0 0-1,-2 1 0,-1-13-10,-5-18 85,-2 0 0,-7-15-85,3 9 99,-1-28-99,7 3 0,7 69-31,3 14-4,5 19-10,-7-18 44,84 202 21,-19-48-5,-16-37-47,3 13 17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4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65 1968,'-6'-25'2804,"-2"-14"3280,8 39-6058,0 6-12,-11 316 80,-3-95 22,11-205-125,-1 21 128,4-41-151,-1 1 1,1 0-1,1 0 1,-1-1 0,0 1-1,1 0 1,-1 0-1,1-1 1,0 1-1,0-1 1,0 1-1,0 0 32,0-2-449,-1-1-462,0 0-224,0 0 498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3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8594,'136'12'2926,"-111"-12"-1774,-28 3-1105,1 0-1,-1 0 1,1 0 0,-1 0 0,1 1-1,0-1 1,0 1 0,1 0-1,-1-1 1,1 1 0,0 0-1,0 0 1,0 0 0,0 1-47,-2 5 17,2-8-17,-4 16 3,0-1 0,0 1 1,2 0-1,0 0 0,1 4-3,2-17 1,0 0-1,0 0 1,0 0 0,1 0-1,0 0 1,0 0-1,0 0 1,1 0 0,-1-1-1,1 1 1,0 0 0,1-1-1,-1 0 1,1 1-1,0-1 1,0 0 0,0 0-1,0 0 1,1-1 0,0 1-1,1 0 0,4 2 1,0 0 0,1-1-1,-1 0 1,1 0 0,1-1-1,-1-1 1,0 0 0,1 0-1,0-1 1,-1 0 0,1-1-1,0 0 1,0 0 0,7-2-1,6 0 1,1-1 1,-1-2 0,0 0 0,-1-2-1,1 0 1,3-3-2,-17 6 2,0-1 0,0 0-1,-1-1 1,1 0 0,-1 0-1,0-1 1,0-1 0,-1 1-1,0-1 1,0 0 0,0-1 0,-1 0-1,0 0 1,-1-1 0,0 0-1,0 0 1,-1 0 0,0-1-1,-1 0 1,0 1 0,0-2 0,0-1-2,-1-1 25,0-1 1,0 0 0,-2 0-1,1 0 1,-2-1 0,0 1-1,-1 0 1,0 0 0,-1 0-1,0 0 1,-2 0 0,-3-11-26,7 23 9,-1 1 0,1 0 1,-1 0-1,0-1 1,1 1-1,-1 0 1,0 0-1,0 0 1,1 0-1,-1 0 0,0 0 1,0 0-1,0 0 1,0 0-1,-1 1 1,1-1-1,0 0-9,0 1 3,1 0-1,0 0 1,-1 0-1,1 0 1,0 0-1,0 0 1,-1 0 0,1 0-1,0 0 1,0 0-1,-1 0 1,1 0-1,0 0 1,0 0 0,-1 1-1,1-1 1,0 0-1,0 0 1,-1 0-1,1 0 1,0 1 0,0-1-1,0 0 1,-1 0-1,1 0 1,0 1-1,0-1 1,0 0 0,0 0-3,-4 17 29,3-6-27,1 0 1,1 1 0,0-1 0,0 0 0,1 0 0,1 0-1,0 0 1,0 0 0,1 0 0,1-1 0,2 4-3,10 19 84,3-1 0,19 24-84,9 14 159,-44-64-144,-1 0-1,0-1 0,0 1 1,-1 1-1,0-1 0,0 0 0,0 1 1,0 1-15,-2-5-2,0-1 1,1 0-1,-1 1 1,0-1-1,0 1 1,-1-1-1,1 0 1,-1 1-1,1-1 1,-1 0-1,1 1 1,-1-1-1,0 0 1,0 0-1,0 0 1,-1 0-1,1 0 1,0 0-1,-1 0 1,1 0 0,-1 0-1,0 0 1,0-1-1,-1 1 2,-5 4-116,-1-1 0,0-1 0,-1 0 0,1 0 0,-1-1 0,-4 1 116,-17 6-283,-28 15-62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4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2433,'3'-5'167,"0"1"0,0-1-1,1 1 1,0 0 0,-1 0 0,1 0 0,0 1 0,1-1 0,-1 1 0,1 0 0,0 0 0,-1 1 0,1-1 0,0 1 0,0 0 0,1 0 0,-1 1 0,0 0 0,1 0 0,-1 0 0,1 0 0,-1 1 0,1 0-167,18 0 337,0 0 0,0 2 0,0 0 0,0 2 0,-1 1 0,23 7-337,-34-8 38,0 1-1,-1 0 0,1 0 0,-1 1 0,0 1 1,0 0-1,-1 1 0,0-1 0,0 2 1,-1 0-1,0 0 0,-1 0 0,8 11-37,-1 3 56,-2 1 0,0 0 1,-1 1-1,-1 0 0,-2 1 0,-1 0 0,0 1 0,-2-1 0,-1 1 1,-2 0-1,0 10-56,-2-27 30,-1 0 0,-1 0 0,0 0 0,0 0 0,-1 0 0,0 0 0,-1-1 0,0 1 0,0-1 0,-1 1 0,0-1 0,-1-1 0,0 1 0,-1 0 0,1-1 0,-2 0 0,1-1 0,-1 1 0,-1 0-30,-8 5 34,1-1 0,-2 0-1,1-1 1,-2-1 0,1-1-1,-1 0 1,-1-1 0,1-1-1,-5 0-33,-14 5 16,-28 5-16,53-15-94,0 0 0,0 0 1,0-1-1,0-1 0,0 0 1,0-1-1,-10-1 94,20 1-148,-1 1 0,0-1 0,1 0 0,-1 0 0,1 0 0,0 0 0,-1 0 0,1 0 0,0-1 1,-1 1-1,1-1 0,0 0 0,0 1 0,1-1 0,-1 0 0,0 0 0,-1-2 148,0-17-834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7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220 116 2264,'39'-20'1103,"-38"19"-1012,0 0-1,0 0 1,0 0-1,0-1 0,-1 1 1,1 0-1,0-1 1,0 1-1,-1 0 0,1-1 1,-1 1-1,1-1 1,-1 1-1,0-1 0,0 1 1,1-1-1,-1 1 1,0-1-1,0 1 0,-1-1 1,1 1-1,0-1 1,0 1-1,-1-1 1,1 1-1,-1-1-90,0-3 495,-1-1 0,0 1 0,0 0 1,-1 0-1,-2-4-495,4 7 95,0 0 0,0 1 0,0-1 0,0 1 1,-1 0-1,1-1 0,-1 1 0,1 0 0,-1 0 0,1-1 1,-1 1-1,0 1 0,1-1 0,-1 0 0,0 0 0,0 1 0,0-1 1,0 1-1,1-1 0,-3 1-95,0 0 58,0 0 1,-1 0-1,1 0 0,0 1 1,0-1-1,0 1 0,0 0 1,0 1-1,-4 1-58,-3 2 2,0 0 0,0 1-1,1 1 1,0 0 0,0 0 0,-3 4-2,2-1 14,0 1 1,1 0-1,0 0 0,1 1 1,1 1-1,-3 3-14,7-9 5,1 1 0,-1-1-1,1 0 1,0 1 0,1 0-1,0 0 1,0-1 0,0 1-1,1 0 1,1 1 0,-1-1 0,1 4-5,0-11 1,0 1 0,0-1 1,0 1-1,1-1 1,-1 1-1,0-1 0,1 1 1,-1-1-1,0 1 0,1-1 1,0 0-1,-1 1 1,1-1-1,0 0 0,0 0 1,0 1-1,0-1 0,0 0 1,0 0-1,0 0 1,0 0-1,0 0 0,0 0 1,0-1-1,1 1 1,-1 0-1,0-1 0,1 1 1,-1 0-1,0-1 0,1 0 1,-1 1-1,1-1 1,-1 0-1,1 0 0,-1 0 1,1 0-1,-1 0 0,1 0 1,-1 0-1,1 0 1,0-1-2,4 0 11,1-1 0,0 1 0,-1-2 0,1 1 0,-1-1 0,0 0 0,0 0 0,5-4-11,32-24 34,-21 14 3,1 2 0,22-12-37,-45 27 0,1-1 0,-1 1-1,1 0 1,0-1-1,-1 1 1,1 0-1,0 0 1,-1-1 0,1 1-1,0 0 1,0 0-1,-1 0 1,1 0-1,0 0 1,-1 0 0,1 0-1,0 0 1,0 0-1,-1 0 1,1 0-1,0 0 1,0 1 0,-1-1-1,0 0-1,1 1 1,-1-1-1,0 1 1,0-1-1,1 1 1,-1-1-1,0 1 1,0-1 0,0 1-1,0-1 1,0 1-1,0-1 1,0 1-1,0-1 1,0 1-1,0 0 1,0-1 0,0 1-1,0-1 1,0 1-1,0-1 1,0 1 1,-15 37-50,11-28 65,-25 59 37,-11 31-27,-4 24-25,43-106 36,1-17-33,0-1 0,0 0 1,0 0-1,0 0 0,1 1 0,-1-1 0,0 0 0,0 0 1,0 0-1,1 0 0,-1 1 0,0-1 0,0 0 0,1 0 1,-1 0-1,0 0 0,0 0 0,1 0 0,-1 0 0,0 0 1,0 0-1,1 0 0,-1 0 0,0 0 0,0 0 0,1 0 0,-1 0 1,0 0-1,0 0 0,1 0 0,-1 0 0,0 0 0,0 0 1,1 0-1,-1-1-3,4-1 31,0 0 0,0 0 0,-1-1 0,1 1 1,-1-1-1,2-2-31,13-11 89,49-43 61,-3-4 0,51-63-150,-106 114-1027,-21 26-389,-9 12 596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7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 2425,'94'50'1372,"-93"-49"-1307,0 0-1,1 0 1,-1-1 0,0 1 0,1 0 0,-1 1-1,0-1 1,0 0 0,0 0 0,0 0 0,0 1 0,0-1-1,-1 0 1,1 1 0,0 0-65,-3 11 861,-1-7-458,-26 72 3174,28-73-3507,0 0-1,-1 0 1,0 1 0,0-1-1,0 0 1,-1-1 0,0 1-1,0 0 1,0-1 0,0 1-1,-3 1-69,4-4-9,0 0-1,0-1 0,-1 1 0,1-1 1,0 1-1,-1-1 0,0 0 1,1 0-1,-1 0 0,0 0 0,1 0 1,-1 0-1,0-1 0,0 1 1,1-1-1,-1 0 0,0 0 0,0 0 1,0-1-1,0 1 0,1 0 1,-1-1-1,-1 0 10,2 0-141,1 1 1,-1-1 0,1 1-1,-1-1 1,1 0-1,0 0 1,-1 1 0,1-1-1,0 0 1,0 0-1,0 0 1,0 0-1,0-1 1,-1 1 140,-4-9-713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8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 5753,'5'-10'1008,"-3"-1"-1320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8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55 3681,'1'-7'673,"1"2"-88,-2-1-1,1 0 1,0 0-1,-1 0 1,0 0-1,-1 1 1,0-2-585,2 58 563,0-21-396,-2 1 1,0-1-1,-7 30-167,-33 185 600,38-232-352,7-27 655,4-9-874,2 1 0,0 0 0,5-5-29,-15 27 0,6-10-5,0 0 1,0 0-1,1 1 0,1 0 1,5-5 4,-11 11-3,0 1 0,1 0 0,-1-1 1,1 1-1,0 1 0,-1-1 0,1 0 0,0 1 1,0-1-1,0 1 0,0 0 0,0 0 1,0 0-1,1 0 0,-1 0 0,0 1 1,0 0-1,1-1 0,0 1 3,-3 1-2,0-1 0,0 0 0,1 1-1,-1-1 1,0 1 0,0-1 0,0 1 0,0 0 0,0-1 0,0 1-1,0 0 1,0 0 0,0-1 0,0 1 0,0 0 0,-1 0-1,1 0 1,0 0 0,-1 0 0,1 1 0,0-1 0,-1 0 2,11 31-81,-2-4 44,-3-19-17,0 0 1,-1 1 0,-1-1 0,0 1 0,0 0-1,1 5 54,-1 19-2858,-4-25 2106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9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4593,'102'-19'1884,"-100"18"-1770,-1 0-1,1 1 1,0 0-1,-1-1 0,1 1 1,-1 0-1,1 0 1,0 0-1,-1 0 0,1 0 1,0 0-1,-1 1 1,1-1-1,-1 0 0,1 1 1,0-1-1,1 2-113,-3-2 32,0 1-1,1 0 1,-1-1-1,0 1 0,0 0 1,1-1-1,-1 1 1,0 0-1,0-1 1,0 1-1,0 0 1,0-1-1,0 1 1,0 0-1,0-1 1,0 1-1,0 0 1,0-1-1,-1 1 1,1 0-1,0 0-31,-2 8 255,10 155 624,-8-159-861,0 1 0,0-1 1,-1 0-1,1 0 1,-1 1-1,0-1 1,-1 0-1,1 0 1,-1 0-1,0 0 1,-1 1-19,1-4 10,1 1 0,-1 0 1,0-1-1,0 1 0,0-1 0,-1 0 1,1 0-1,0 0 0,-1 0 1,0 0-1,1 0 0,-1-1 0,0 1 1,0-1-1,0 1 0,0-1 0,0 0 1,-2 0-11,4-1-20,0 1 0,0-1 1,0 0-1,0 0 0,0 0 1,0 0-1,0 0 0,0 0 1,0 0-1,0 0 0,0 0 1,0 0-1,0-1 0,0 1 1,0 0-1,0-1 0,0 1 1,0-1-1,1 1 0,-1-1 1,0 1-1,0-1 0,0 0 1,1 1-1,-1-1 0,0 0 1,1 1-1,-1-1 0,0 0 1,1 0-1,-1 0 0,1 0 1,-1 0-1,1 1 0,0-1 1,-1 0-1,1-1 20,-1-3-423,0 0 0,0 0 1,0 0-1,1 0 0,0 0 0,0 0 0,0-2 423,3-33-1171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0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6729,'7'-2'2361,"3"2"-2241,-1-2-1592,4 8 1064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0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65 3633,'37'-53'1307,"-31"41"-277,-9 12 321,-9 12 623,4 3-1776,-1-1 0,-1 0 0,-3 4-198,4-7 61,1 0 1,0 1 0,1 0-1,1 0 1,0 0-1,-2 8-61,-11 32 114,3 1 0,2 1 1,2 0-1,2 0 0,3 1 0,3 0 0,2 10-114,1-50 36,2 1-1,0-1 1,1 0 0,1 1-1,3 9-35,-5-20 8,1 0-1,0 1 1,0-2-1,0 1 1,1 0-1,0 0 1,0-1-1,0 1 1,0-1-1,1 0 1,-1 0-1,1 0 0,0 0 1,0-1-1,1 0 1,-1 0-1,3 2-7,13 4-273,-1-1 0,20 5 273,5 2-1165,-23-7 676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0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1 189 5849,'-1'-42'2238,"2"41"-2174,-1 0 0,1 0 1,-1 0-1,1-1 0,-1 1 0,1 0 1,0 0-1,0 0 0,-1 0 0,1 0 0,0 0 1,0 0-1,0 1 0,0-1 0,0 0 0,0 0 1,0 1-1,1-1 0,-1 1 0,0-1 0,0 1 1,0-1-1,1 1 0,-1 0 0,0 0-64,4-2 95,176-58 224,-30 12 207,-142 45-435,22-8 42,-21 8 50,-10 3-176,0 0 1,0 0-1,0 0 1,0 0-1,0 0 0,0 0 1,0 0-1,0 0 1,0 0-1,0 1 1,0-1-1,0 0 0,0 0 1,0 0-1,0 0 1,0 0-1,0 0 0,0 0 1,0 0-1,0 0 1,0 0-1,0 0 0,0 0 1,0 0-1,0 0 1,0 0-1,0 0 1,0 0-1,0 0 0,0 0 1,0 0-1,0 1 1,1-1-1,-1 0 0,0 0 1,0 0-1,0 0 1,0 0-1,0 0 0,0 0 1,0 0-1,0 0 1,0 0-1,0 0 1,0 0-1,0 0 0,0 0 1,0 0-1,0 0 1,0 0-1,0 0 0,0 0 1,0 0-8,-21 20 32,1 2 0,1 0 0,-4 7-32,5-3 26,2 0 1,-9 19-27,17-29 15,-1 0 1,-1-1-1,0 0 0,-1 0 1,0-1-1,-6 4-15,3-4-8,0-2-1,-1 0 1,-15 9 8,30-20 3,0-1 0,0 0 0,0 0 0,0 0-1,-1 0 1,1 1 0,0-1 0,0 0 0,-1 0 0,1 0 0,0 0 0,0 0 0,-1 0 0,1 0 0,0 0 0,0 1 0,-1-1 0,1 0 0,0 0-1,0 0 1,-1 0 0,1 0 0,0 0 0,0-1 0,-1 1 0,1 0 0,0 0 0,-1 0 0,1 0 0,0 0 0,0 0 0,0 0 0,-1 0-1,1-1 1,0 1 0,0 0 0,-1 0 0,1 0 0,0-1 0,0 1 0,0 0 0,0 0 0,-1 0 0,1-1 0,0 1 0,0 0 0,0 0 0,0-1-1,0 1 1,0 0 0,0 0-3,0-1 3,0 0 0,0 1-1,0-1 1,0 1 0,0-1-1,0 0 1,0 1 0,1-1-1,-1 1 1,0-1 0,0 1-1,1-1 1,-1 1 0,0-1-1,1 1 1,-1-1 0,0 1-1,1-1 1,-1 1 0,1-1-1,-1 1 1,1 0 0,-1-1-1,1 1 1,-1 0 0,1-1-3,12-6 17,-1 1 0,2 1 1,-1 0-1,13-4-17,-20 8 4,-2-1-4,0 1-1,1 0 1,-1 0 0,1 0 0,0 1-1,-1-1 1,1 1 0,0 0 0,-1 1-1,1-1 1,0 1 0,-1 0-1,1 0 1,-1 0 0,1 1 0,-1-1-1,0 1 1,0 0 0,0 0 0,1 1 0,3 4-26,1 0 0,-2 1 0,1 0 0,-1 0 0,0 1 0,-1-1 0,1 3 26,23 28-635,-27-36 231,-1 0 0,1-1 0,0 1-1,0-1 1,0 0 0,1 1-1,0-1 405,8 4-934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1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 5225,'44'13'2409,"-42"-1"-761,-2 7-1056,-5 3-120,-7 3-208,-3 2-184,-4-1-48,-5-4 32,2-2-32,2-1-16,0-4-16,8-3-152,2-2-264,5-6-1256,5-4-1009,11 0 1593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5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388 756 3161,'1'-5'89,"5"-11"604,0 0 0,-1-1 0,-1 0 0,-1 0 0,0 0 0,-1-4-693,-3 7 299,1 1-1,-2 0 0,0-1 1,0 1-1,-1 0 1,-1 0-1,0 0 0,-2-2-298,5 13 42,0 0-1,0 0 0,0 1 0,0-1 0,0 0 0,0 0 0,0 1 0,-1-1 1,1 1-1,0-1 0,-1 1 0,0 0 0,1 0 0,-1 0 0,0-1 0,1 1 0,-1 1 1,0-1-1,0 0 0,-1 0-41,0 0 34,-1 1 1,1-1-1,-1 1 0,0 0 1,1 0-1,-1 0 0,1 1 1,-1-1-1,0 1 0,1 0 1,-1 0-35,-11 4 29,1 1 0,0 0 1,0 1-1,0 0 0,0 2-29,-11 6 29,1 2 0,1 0-1,0 2 1,2 1-1,-1 1-28,11-9 32,0 0 0,1 1 0,0 0 0,1 0-1,0 1 1,1 1 0,1-1 0,0 1 0,-3 12-32,10-25 4,-1-1-1,0 1 1,1-1 0,-1 1-1,1 0 1,0-1 0,-1 1-1,1 0 1,0-1 0,0 1 0,0 0-1,0 0 1,0-1 0,1 1-1,-1 0 1,0-1 0,1 1-1,-1-1 1,1 1 0,0 0 0,-1-1-1,1 1 1,0-1 0,0 0-1,0 1 1,0-1 0,0 0-1,0 1 1,0-1 0,1 0 0,-1 0-1,0 0 1,1 0 0,-1 0-1,1 0 1,-1-1 0,1 1-1,-1 0 1,1-1 0,0 1-4,4 0 15,1 0-1,0 0 1,0 0 0,0-1-1,-1 0 1,1 0 0,0-1-1,0 1 1,1-2-15,9-2 0,0 0 0,0-1 0,0-1 0,-1-1-1,1 0 1,-2-2 0,1 1 0,-1-2 0,-1 0 0,0-1 0,0 0 0,-1-1 0,0 0 0,-1-1 0,9-13 0,-18 21-7,-1 1 1,1-1 0,-1 0 0,1 0-1,-2-1 1,1 1 0,0 0 0,-1-1 0,0-2 6,-1 8-1,0 0 1,0-1-1,0 1 1,0 0 0,0 0-1,0 0 1,0 0-1,0-1 1,0 1 0,0 0-1,0 0 1,0 0-1,0 0 1,0-1 0,0 1-1,0 0 1,0 0-1,0 0 1,0 0 0,0 0-1,0-1 1,-1 1-1,1 0 1,0 0 0,0 0-1,0 0 1,0 0-1,0 0 1,-1-1 0,1 1-1,0 0 1,0 0-1,0 0 1,0 0 0,0 0-1,-1 0 1,1 0-1,0 0 1,0 0 0,0 0-1,-1 0 1,1 0 0,0 0-1,0 0 1,0 0-1,0 0 1,-1 0 0,1 0-1,0 0 1,0 0-1,0 0 1,0 0 0,-1 0-1,1 0 1,0 1-1,0-1 1,0 0 0,0 0-1,0 0 1,0 0-1,-1 0 1,1 0 0,0 0-1,0 1 1,-1 4-3,1 1 0,0 0-1,0-1 1,0 1 0,1 0-1,0-1 1,0 1 0,0-1-1,2 5 4,17 41 0,-17-46 0,1 5 5,1 0 0,1-1 0,0 0 0,0 0 1,0 0-1,1-1 0,1 0 0,-1-1 0,1 1 1,8 4-6,-13-10 5,0 0 0,1 0 0,-1 0 1,1 0-1,-1-1 0,1 0 1,0 0-1,-1 0 0,1 0 1,0-1-1,0 1 0,0-1 1,0 0-1,-1 0 0,1 0 1,0-1-1,0 1 0,0-1 1,-1 0-1,1 0 0,0 0 1,-1-1-1,1 1 0,-1-1 1,1 0-1,-1 0 0,2-2-5,6-3 19,0-1 0,-1-1-1,0 1 1,0-2 0,-1 0 0,-1 0-1,4-4-18,12-21 22,-5 9 6,17-20-28,-31 40 0,1 0-1,0 1 0,0-1 0,0 1 0,1 1 0,-1-1 1,1 1-1,0 0 0,3-1 1,-8 5 0,-1-1-1,1 1 1,-1 0-1,0-1 1,1 1-1,-1 0 1,1 0 0,-1 0-1,1 0 1,-1 0-1,0 1 1,1-1 0,-1 0-1,1 1 1,-1-1-1,0 1 1,1-1 0,-1 1-1,0 0 1,0 0-1,1-1 1,-1 1 0,0 0-1,0 0 1,0 0-1,0 0 1,0 0 0,0 0-1,0 1 1,-1-1-1,1 1 1,4 5-8,0 1-1,-1 0 1,-1 0-1,3 6 9,-4-8-1,54 158 22,-54-154 451,-2-29-108,3-11-356,1 0-1,1 0 0,4-8-7,-7 30-2,1 1 0,0-1 0,0 1 0,0 0-1,1 0 1,0 0 0,1 0 0,-1 1 0,1-1 0,0 1 0,1 0 0,1-1 2,-4 5-1,-1 0 0,1 0-1,-1 0 1,1 0 0,0 1 0,0-1-1,-1 1 1,1 0 0,0-1-1,0 1 1,1 1 0,-1-1 0,0 0-1,0 1 1,0-1 0,0 1 0,1 0-1,-1 0 1,0 1 0,0-1 0,0 0-1,1 1 1,-1 0 0,0 0-1,0 0 1,0 0 0,0 0 0,0 1-1,0 0 2,4 3-5,0 0 0,0 0 0,-1 1 0,1 0 0,-1 0 0,-1 1 0,1 0 0,1 3 5,39 65-13,-11-17-12,-30-51 10,0 0-1,0 0 1,0-1 0,1 1 0,0-1 0,1-1-1,-1 1 1,1-1 0,0 0 0,0-1 0,5 3 15,-6-5-12,0 0 0,0 0 0,1 0 0,-1 0 0,1-1 0,-1-1 0,1 1 1,-1-1-1,1 0 0,0 0 0,-1-1 0,1 0 0,-1 0 0,1 0 0,3-2 12,16-7 5,0 0-1,-1-2 0,0-1 1,-1-1-1,0-1 0,-1-1 1,-1-1-1,9-9-4,-23 18 13,0 1 1,0-1-1,-1-1 0,-1 1 0,1-1 1,-1 0-1,3-7-13,-8 14 10,0-1 1,0 1 0,0 0 0,0-1-1,0 1 1,0-1 0,0 1-1,-1-1 1,1 1 0,-1-1-1,0 0 1,0 1 0,0-1-1,0 1 1,0-1 0,-1 0-1,1 1 1,-1-1 0,1 1 0,-1-1-1,0 1 1,0-1 0,0 1-1,-1 0 1,1-1 0,0 1-1,-1 0 1,0 0 0,1 0-1,-1 0 1,0 0 0,0 1-1,-1-2-10,-2 0 22,0 0 0,0 1 0,0-1-1,0 1 1,-1 0 0,1 1 0,-1-1-1,1 1 1,-1 0 0,1 0 0,-1 1 0,0 0-1,1 0 1,-1 0 0,0 1 0,1-1-1,-1 1 1,0 1 0,1-1 0,0 1-1,-1 0 1,-2 2-22,-7 2 24,0 1-1,0 1 1,1 1 0,1 0-1,-1 1 1,1 0 0,-3 5-24,2-3 8,1 1 0,1 1 1,1 0-1,-3 4-8,11-13 1,-1 0 0,1 0 1,0 1-1,1-1 0,-1 1 0,1 0 0,0 0 0,0 0 0,1 0 0,0 0 1,0 0-1,0 0 0,1 0 0,0 1-1,0-5-1,0 1 0,1-1 0,-1 1 0,1-1 0,0 1 0,0-1 1,0 0-1,0 0 0,0 1 0,1-1 0,-1 0 0,0 0 0,1 0 0,0 0 0,-1 0 0,1-1 1,0 1-1,0 0 0,0-1 0,0 0 0,0 1 0,0-1 0,1 0 0,-1 0 0,0 0 0,1 0 0,-1 0 1,2 0 0,8 1-7,0 0 0,-1 0 1,1-1-1,0 0 0,8-1 7,-2-1-9,-1 0 0,1-1 0,0-1 0,-1-1 0,0-1 1,0 0-1,0-1 0,9-5 9,-15 6-6,1-1 1,-1 0-1,0-1 1,0 0-1,-1-1 1,1 0-1,-2-1 1,1 0-1,-2 0 1,1-1-1,-1 0 1,1-2 5,-1-4 3,0 0 0,-1 0 0,-1-1 0,0 0 0,-1 0 0,-1 0 0,-1-1 0,0 1 0,-2-1 0,0 0 0,0 0 0,-2 0 0,-1-7-3,-4-28 54,-3 0-1,-2 1 1,-13-38-54,9 37 53,1-1 302,-21-45-355,35 98 6,0 0 1,0 1-1,0-1 1,0 1-1,0-1 0,0 0 1,0 1-1,-1-1 0,1 0 1,0 1-1,-1-1 1,1 1-1,0-1 0,-1 1 1,1-1-1,-1 1 0,1-1 1,0 1-1,-1-1 0,0 1 1,1 0-1,-1-1 1,1 1-1,-1 0 0,1-1 1,-1 1-1,1 0 0,-1 0 1,0 0-1,1-1 1,-1 1-1,0 0 0,1 0 1,-1 0-1,0 0 0,1 0 1,-1 0-7,0 2 8,0-1 0,0 0 0,0 1 1,0-1-1,0 1 0,0-1 0,0 1 0,1-1 0,-1 1 0,1-1 1,-1 1-1,1 0 0,0-1 0,-1 1 0,1 0 0,0 0 1,0-1-1,0 2-8,1 21-2,1 0 1,1-1 0,1 1 0,2-1-1,0 1 1,1-2 0,1 3 1,3 10-2,59 229-69,-8 25 71,-57-262-10,-2-15-42,0 7-79,2 0-1,0 0 1,4 8 131,-7-23-128,-1 0 0,1 0-1,0 0 1,0 0 0,1 0 0,-1 0 0,1-1 0,0 1 0,0-1-1,0 0 1,0 0 0,0 0 0,1 0 0,-1 0 0,1-1-1,0 0 1,0 0 0,1 1 128,35 4-759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1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148 202 6433,'-23'30'3460,"-5"7"-3478,13-19 110,1 0 0,1 1-1,0 1 1,-1 6-92,9-17 40,1 0 1,0 0-1,1 0 1,0 0 0,1 1-1,0-1 1,0 1-1,1 0 1,0-1-1,1 1 1,0 5-41,0-12 14,0-1 0,1 1-1,0-1 1,-1 1 0,1 0 0,0-1 0,0 1 0,0-1 0,0 0 0,1 1 0,-1-1 0,1 0 0,-1 0 0,1 0 0,0 0 0,0 0 0,0 0 0,0 0 0,0-1 0,0 1 0,0-1-1,1 1 1,-1-1 0,0 0 0,1 0 0,-1 0 0,1 0 0,-1 0 0,1-1 0,0 1 0,-1-1 0,3 0-14,7 1 61,-1 0-1,1-1 1,-1-1 0,1 0 0,-1 0-1,10-3-60,-8 0 35,-1 0 0,1 0 0,-1-1-1,0-1 1,0 0 0,-1-1 0,0 0-1,0-1 1,-1 0 0,0-1-1,0 0 1,0 0 0,-2-1 0,1 0-35,12-16 20,-2-1 0,-1-1 0,-1 0 0,-1-1 0,-1-3-20,-8 17 24,-1-1-1,0 0 1,-2 0-1,1 0 1,-2 0-1,1-16-23,-3 25 3,0 1-1,-1-1 1,0 0-1,0 1 1,-1-1-1,0 1 1,0-1-1,0 1 1,-1-1-1,0 1 0,0 0 1,-1 0-1,1 0 1,-2 0-1,1 0 1,0 1-1,-1-1 1,-2-1-3,4 5-10,0 0 1,1 1-1,-1 0 0,0-1 1,0 1-1,0 0 1,1 0-1,-1 0 1,0 0-1,-1 0 1,1 1-1,0-1 0,0 0 1,0 1-1,0 0 1,-1 0-1,1-1 1,0 1-1,0 0 1,0 1-1,-1-1 0,1 0 1,0 1-1,0-1 1,0 1-1,0 0 1,0-1-1,0 1 1,0 0-1,-2 1 10,-2 2-109,-1 0 1,1 1-1,1-1 0,-1 1 0,0 0 1,1 0-1,0 1 0,-3 4 109,-7 12-1111,1 0-1,2 1 0,-9 21 1112,-7 25-1090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1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4497,'37'23'2410,"-36"-22"-2268,0-1 0,0 0 0,0 1 0,0-1-1,0 0 1,0 0 0,0 0 0,0 1 0,0-1 0,0 0 0,0-1 0,0 1 0,0 0 0,0 0 0,0 0 0,0 0 0,0-1 0,0 1 0,0-1-142,0 1 22,0-1 1,0 1-1,-1 0 1,1 0-1,0 0 1,0-1 0,-1 1-1,1 0 1,0 0-1,0 0 1,0 0 0,-1 0-1,1 0 1,0 0-1,0 0 1,-1 1 0,1-1-1,1 0-22,1 2 14,0 0-1,0 0 1,0 0 0,0 1-1,-1-1 1,1 0-1,-1 1 1,1 0 0,-1 0-1,0 0 1,0 0-1,0 0 1,0 0 0,-1 0-1,1 1 1,-1-1 0,0 0-1,0 1 1,0-1-1,0 1 1,-1 0 0,1-1-1,-1 1 1,0 1-14,0 5 33,0 0 0,0 1 0,-1-1 1,0 0-1,-1 0 0,0 0 0,-1 0 0,0 1-33,1-6 26,-1 2 32,1-1-1,0 1 1,0 0 0,1 0-1,0 0 1,0 3-58,0-8 8,1 0-1,1 0 1,-1-1-1,0 1 1,0 0 0,1-1-1,-1 1 1,1 0-1,-1-1 1,1 1 0,0-1-1,0 1 1,-1-1-1,1 1 1,0-1 0,0 0-1,0 1 1,1-1-1,-1 0 1,0 0 0,0 0-1,1 0 1,-1 0-1,1 0 1,-1 0 0,1 0-1,-1 0 1,1-1-1,0 1-7,5 1 7,0 0 0,0-1 0,0 0-1,0 0 1,0-1 0,0 1 0,0-2-1,0 1 1,5-2-7,6 0-258,0-2-1,-1 0 1,6-3 258,11-7-850,-2-5 374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2.3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 5633,'8'-7'258,"0"0"0,0 0 0,1 1 0,0 0 0,0 0-1,0 1 1,1 1 0,0 0 0,0 0 0,0 0 0,1 2 0,-1-1-1,0 1 1,2 1-258,-10 0 15,0 1 0,0 0 0,0 0-1,-1 0 1,1 1 0,0-1 0,0 0 0,0 1-1,0-1 1,-1 1 0,1-1 0,0 1-1,0 0-14,-1 0 8,0 0 0,-1-1-1,1 1 1,-1 0 0,1-1-1,-1 1 1,1 0-1,-1 0 1,0-1 0,1 1-1,-1 0 1,0 0 0,1 0-1,-1-1 1,0 1-1,0 0 1,0 0 0,0 0-1,0 0 1,0 0 0,0-1-1,0 1 1,0 0-1,0 0 1,0 0 0,-1 0-1,1 0 1,0-1 0,-1 1-1,1 0 1,0 0-1,-1 0-7,-4 8 54,0 0-1,-1 0 1,0-1-1,0 0 1,-1 0-1,0 0 1,0-1-1,-1 0 1,-3 3-54,3-4 36,0 1 0,1 1 1,-1-1-1,1 1 0,1 1 1,0-1-1,0 1 0,0 0 1,-1 5-37,7-13 4,-1 0 0,1 0 0,0 0 0,0 0 1,-1 0-1,1 0 0,0 0 0,0 0 0,0 0 1,0 0-1,0 0 0,0 0 0,1 0 0,-1 0 1,0 0-1,0 0 0,1 0 0,-1 0 0,1 0 1,-1 0-1,1 0 0,-1 0 0,1 0 0,-1 0 1,1 0-1,0-1 0,0 1 0,-1 0 0,1 0 1,0-1-1,0 1 0,0-1 0,0 1 0,0-1 1,0 1-1,0-1 0,0 1 0,0-1 0,0 0 1,0 0-1,0 1 0,0-1 0,1 0-4,7 2 10,0-1 0,0 0 0,0 0 0,8-1-10,-12 0 5,37-1-387,0-1-1,1-3 1,5-3 382,8 0-452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3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5 5393,'1'-1'81,"1"1"0,-1-1 1,1 0-1,-1 1 0,1 0 0,-1-1 0,1 1 0,0 0 1,-1 0-1,1 0 0,-1 0 0,1 0 0,0 0 0,-1 0 0,1 0 1,-1 1-1,1-1 0,-1 1 0,1-1 0,-1 1 0,1 0 0,-1-1 1,1 1-1,-1 0 0,0 0 0,1 0 0,-1 0 0,0 0 1,0 0-1,0 0 0,0 1 0,0-1 0,0 1-81,6 6 4,-1 1 0,0-1-1,0 2 1,2 6-4,-6-12 173,9 18 106,-2 0 0,-1 0 0,-1 1 0,0 0 0,-2 1 0,-1-1 0,1 25-279,-2 4 215,-2 0 0,-3 1 0,-2 4-215,1-25 25,-2-1 1,-1 0-1,-1 0 1,-7 17-26,6-28 5,0 0 0,-1-1 1,-1 0-1,0-1 0,-2 0 0,0 0 1,-5 3-6,-32 36-4,-3-3 1,-2-2-1,-58 42 4,64-59-95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48 5649,'-1'-2'560,"-1"-1"0,1 1-1,0-1 1,0 1 0,0-1-1,0 0 1,1 1 0,-1-1 0,1-1-560,-1-16-4538,1 20 3334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6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45 4769,'4'-2'4452,"39"-16"-4359,9-6 6,-50 25 95,-11 3 28,1-1-216,1 0 1,-1 1 0,1 0-1,0 0 1,0 0-1,0 1 1,1 0 0,0 0-1,0 1 1,-1 0-7,-2 2 20,8-7-7,0 0 0,0 0 0,0 0-1,0 0 1,0-1 0,0 1-1,0 0 1,0-1 0,0 1 0,-1-1-1,1 1 1,0-1 0,0 0-1,0 1 1,-1-1 0,1 0-1,0 0 1,-1 0-13,1 0 6,1 0 1,0-1-1,0 1 0,0 0 0,0 0 0,0-1 1,-1 1-1,1 0 0,0 0 0,0-1 0,0 1 1,0 0-1,0-1 0,0 1 0,0 0 0,0-1 1,0 1-1,0 0 0,0 0 0,0-1 0,1 1 1,-1 0-1,0-1 0,0 1 0,0 0 0,0 0 1,0-1-1,1 1 0,-1 0 0,0 0 0,0-1 1,0 1-1,1 0 0,-1 0 0,0 0 0,0-1 1,1 1-1,-1 0 0,0 0 0,0 0 0,1 0 1,-1 0-1,0 0 0,0-1 0,1 1 0,-1 0 1,1 0-7,30-19-370,42-24 154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8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189 381 2577,'38'-14'1376,"-38"14"-1341,0 0-1,-1 0 1,1 0 0,0 0-1,-1 0 1,1-1 0,0 1 0,0 0-1,-1 0 1,1 0 0,0 0 0,-1 0-1,1-1 1,0 1 0,0 0-1,0 0 1,-1 0 0,1-1 0,0 1-1,0 0 1,0 0 0,-1-1-1,1 1 1,0 0 0,0-1 0,0 1-1,0 0 1,0 0 0,0-1 0,0 1-1,0 0 1,0-1 0,0 1-1,0 0 1,0-1 0,0 1 0,0 0-1,0-1 1,0 1 0,0 0-1,0 0 1,0-1 0,0 1 0,0 0-1,0-1 1,1 1 0,-1 0 0,0 0-1,0-1 1,0 1 0,1 0-1,-1 0 1,0 0 0,0-1 0,1 1-1,-1 0 1,0 0 0,0 0-1,1 0 1,-1-1 0,0 1 0,0 0-1,1 0 1,-1 0 0,0 0 0,1 0-1,-1 0 1,0 0 0,1 0-1,-1 0-34,-18-6 1321,12 6-1194,0 0 0,1 0 0,-1 0 0,0 1 0,0 0 1,1 0-1,-1 1 0,1-1 0,-1 1 0,1 0 0,0 1 0,0-1 0,0 1 0,-1 1-127,-1 1 43,0 1 1,0 0-1,1 0 0,-1 0 1,1 1-1,1 0 0,-1 0 1,-2 6-44,-3 6-18,2 0 0,0 1 0,1 0 0,1 0 0,1 1 1,0 0-1,1 3 18,3-10-4,0-1 0,1 1 0,0 6 4,0-18 2,1 0 0,0 1 0,0-1 0,0 0 0,1 1 1,-1-1-1,0 0 0,1 1 0,0-1 0,-1 0 0,1 0 0,0 1 0,0-1 0,0 0 0,0 0 0,1 0 0,-1 0 0,0 0 0,1-1 1,0 1-1,-1 0 0,1-1 0,0 1-2,0-1 3,0-1 0,-1 0 1,1 0-1,0 1 0,0-1 0,-1 0 1,1 0-1,0-1 0,0 1 1,-1 0-1,1-1 0,0 1 0,-1-1 1,1 1-1,0-1 0,-1 0 1,1 1-1,-1-1 0,1 0 0,-1 0 1,1 0-1,-1 0 0,2-2-3,30-30 86,-32 32-82,10-12 32,-1-1 0,-1 0 0,0 0-1,0-1 1,-2-1 0,4-8-36,9-31 249,3-16-249,-17 50 39,12-45 26,-3-2 0,-4 0 0,1-33-65,4 4 265,-16 97-262,0 0-1,0-1 1,0 1 0,0 0-1,0 0 1,0 0 0,0 0-1,0 0 1,0 0-1,0 0 1,0-1 0,0 1-1,0 0 1,0 0 0,0 0-1,0 0 1,0 0 0,0 0-1,0-1 1,0 1 0,0 0-1,0 0 1,0 0 0,0 0-1,0 0 1,0 0 0,0 0-1,0 0 1,0-1-1,-1 1 1,1 0 0,0 0-1,0 0 1,0 0 0,0 0-1,0 0 1,0 0 0,0 0-1,0 0 1,-1 0 0,1 0-1,0 0 1,0 0 0,0 0-1,0-1 1,0 1 0,0 0-1,0 0 1,-1 0 0,1 0-1,0 0 1,0 0-1,0 0 1,0 0 0,0 1-1,0-1 1,0 0 0,-1 0-1,1 0 1,0 0 0,0 0-1,0 0 1,0 0 0,0 0-1,0 0 1,0 0 0,-1 0-3,-8 9-59,1 4 45,0 1-1,1 0 1,0 0 0,0 5 14,5-14-2,-2 7 6,1 0 0,0-1 0,1 1 0,0 0 0,1 0 0,1 1 0,0-1 0,0 0 0,1 0 0,2 9-4,0 9-3,1 32 22,-4-28-30,2-1 0,2 0 0,1 0 0,1 0 0,12 31 11,-17-61 0,1 0 1,-1 0-1,1 0 0,0 0 0,0 0 0,0 0 0,1-1 1,-1 1-1,1-1 0,-1 0 0,1 1 0,0-1 0,0 0 0,0-1 1,0 1-1,0 0 0,0-1 0,1 0 0,-1 0 0,0 0 1,1 0-1,-1 0 0,2-1 0,11 2 15,0 0 0,1-2 0,-1 0 0,10-1-15,-14 0 18,10 0-6,1 0 1,-1-2 0,0 0-1,0-2 1,0 0-1,1-2-12,-16 4-1,-1 1 0,1-2 0,-1 1 0,1-1 0,-1 0 0,-1 0 0,1 0 0,0-1 0,-1 0 0,0 0 0,0 0 0,-1-1 0,1 0 0,-1 0 0,0 0 0,-1 0 0,1-1-1,-1 1 1,-1-1 0,2-6 1,1-4 19,0-1 0,-2 0-1,0 0 1,-1-8-19,-1 15 8,-1 1 0,0 0 0,-1-1 1,0 1-1,0 0 0,-1 0 0,-1 0 0,-1-6-8,4 16 1,-1-1-1,1 0 0,0 1 1,0-1-1,0 0 0,-1 1 1,1-1-1,0 1 0,-1-1 1,1 1-1,0-1 0,-1 1 1,1-1-1,-1 1 1,1-1-1,0 1 0,-1-1 1,0 1-1,1 0 0,-1-1 1,1 1-1,-1 0 0,1-1 1,-1 1-1,0 0 0,1 0 1,-1 0-1,1 0 0,-1-1 1,0 1-1,1 0 0,-1 0 1,0 0-1,1 0 0,-1 0 1,0 1-1,1-1 0,-1 0 1,1 0-1,-1 0 0,0 0 1,1 1-1,-1-1 0,1 0 1,-1 1-1,1-1 0,-1 0 1,1 1-1,-1-1 0,1 1 1,-1-1-1,1 1 0,-5 3-2,1 0 0,-1 1 0,2-1 0,-1 1-1,-1 1 3,3-3-4,-6 10 4,0 0 0,1 0 0,0 0 0,1 1 0,0 0 0,1 0 0,-1 9 0,3-14 1,1 0-1,0 0 1,1 1 0,0-1 0,1 0 0,0 1-1,0-1 1,1 1 0,0-1 0,1 0 0,-1 0-1,3 5 0,-2-10 1,-1-1 0,1 1 0,0 0 0,0-1 0,0 0 0,0 1 0,0-1 0,1 0 0,0 0 1,-1 0-1,1-1 0,0 1 0,1-1 0,-1 1 0,0-1 0,1 0 0,-1 0 0,1-1 0,0 1 0,-1-1 0,1 1 0,0-1 0,0-1 0,0 1 0,0 0 0,0-1 0,0 0 0,0 0 0,0 0 0,0 0 0,0-1 0,2 0-1,11-2 9,0-1 0,-1-1 0,0 0 0,0-1 0,0-1 0,15-9-9,-8 3-2,0 0-1,-1-2 0,-1-1 1,19-17 2,-31 25-1,0-1 1,-1 1-1,0-2 1,-1 1-1,0-1 1,0 0-1,-1-1 1,0 0-1,-1 0 1,0 0-1,3-10 1,-7 14 0,0 0-1,0 0 0,-1 0 1,0-1-1,0 1 1,0 0-1,-1 0 1,0 0-1,-1 0 1,0-3 0,1 8-2,0 0 0,0 0 0,1 0 0,-1 0 1,0 0-1,-1 0 0,1 0 0,0 0 0,-1 0 0,1 1 1,-1-1-1,1 0 0,-1 1 0,0 0 0,0-1 2,0 1 1,1 0 0,-1 1-1,0-1 1,1 1 0,-1-1-1,0 1 1,1 0 0,-1 0 0,0 0-1,1 0 1,-1 0 0,0 0-1,0 0 1,1 0 0,-1 1 0,0-1-1,1 1 1,-1-1 0,1 1-1,-1 0 1,0 0 0,0 0-1,1-1-1,0 1 0,0-1 0,1 1 0,-1-1 0,0 1 0,0 0 0,0-1 0,0 1 0,1 0 0,-1-1 0,0 1 0,1 0 0,-1 0 0,1 0 0,-1 0 0,1-1 0,-1 1 0,1 0 0,-1 0 0,1 0 0,0 0 0,0 0 0,-1 0 0,1 0 0,0 0 0,0 0 0,0 0 1,0 0-1,0 0 0,0 0 0,1 0 0,-1 0 0,0 0 0,0 0 0,1 0 0,-1 0 0,1 0 0,-1 0 0,1 0 0,-1 0 0,1 0 0,-1 0 0,1-1 0,0 1 0,-1 0 1,6 6 2,-1-1-1,1 1 1,0-1-1,0-1 1,2 1-2,-5-3-2,40 31-15,-24-20 0,0 1 0,-1 1 0,15 17 17,-29-29 1,0 1-1,0 0 1,-1 0 0,1 0 0,-2 0 0,1 1 0,0-1-1,-1 1 1,0 0 0,0-1 0,-1 1 0,1 0-1,-1 0 1,-1 0 0,1 0 0,-1 0 0,0 4-1,-1-5 4,1-1 0,-1 1 0,0 0 0,-1-1 1,1 1-1,-1-1 0,0 1 0,0-1 0,0 0 1,-1 1-1,1-1 0,-1-1 0,-2 4-4,-1-2 10,0 1-1,0-1 1,0 1-1,0-2 1,-1 1-1,0-1 1,0 0-1,-1 0-9,-6 2 17,-1 0 0,0-1 1,0 0-1,0-1 0,-1-1 0,0 0 1,1-2-1,-5 1-17,18-2-32,1 0 1,0 0-1,0 1 1,0-1-1,0 0 1,-1 0-1,1 0 1,0 0-1,0 0 0,0 0 1,0-1-1,-1 1 1,1 0-1,0-1 1,0 1-1,0-1 1,0 1-1,0-1 1,0 1-1,0-1 1,0 0-1,0 1 1,0-1-1,0 0 1,1 0-1,-1 0 0,0 0 1,0 0 31,1-1-193,0 0-1,0 0 1,1 0 0,-1 0-1,1 0 1,-1 0 0,1 0 0,-1 0-1,1 0 1,0 0 0,0 0-1,0 0 1,0 0 0,0 0 0,1 1-1,0-2 194,24-35-1231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9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4689,'-4'15'4819,"-6"20"-5002,9-28 223,-6 20 129,1 1-1,1 0 1,2 0 0,1 0 0,1 12-169,1-33 38,1 0 0,0 0 0,0 0 1,1 0-1,-1 0 0,1 0 0,1-1 0,-1 1 0,1-1 0,1 1 0,2 3-38,-3-6 18,-1-1 0,2 0 0,-1 1 0,0-1 0,1-1 0,-1 1 0,1 0 0,0-1 0,0 0 0,0 0 0,0 0-1,0 0 1,0 0 0,0-1 0,1 0 0,-1 0 0,1 0 0,-1-1 0,3 1-18,1-1 15,0 0 1,0-1-1,-1 0 0,1 0 1,-1-1-1,1 0 0,-1 0 1,1 0-1,-1-1 0,0 0 1,0-1-1,0 0 0,-1 0 1,0 0-1,1-1 0,-1 0 1,-1 0-1,1 0 0,-1-1 1,0 0-1,0 0-15,1 0 21,-2 0 0,1-1 0,-1 1 0,0-1 0,0 0 0,-1 0 0,0-1 0,0 1 0,0-1 0,-1 1 0,-1-1 0,1 0 1,-1 0-1,0 0 0,-1 0 0,0 1 0,0-1 0,-1 0 0,0 0 0,-1-3-21,0 5 25,0-1-1,0 1 1,0 0 0,-1 0-1,0 0 1,-1 0 0,0-1-25,3 5 19,-1 0 0,1 0 0,-1 1 0,1-1 0,-1 0 0,0 1 0,0-1 0,0 1 0,0-1 0,0 1 1,0 0-1,0 0 0,0 0 0,-1 0 0,1 0 0,0 1 0,-1-1 0,1 1 0,0-1 0,-1 1 0,0 0-19,2 0-33,1 0-2,7 1 30,0 1-1,0-2 0,0 1 1,0-1-1,0 0 1,3 0 5,12-1 4,137-12 28,-27 2-19,-129 10-11,21 2-6,-24-1 5,1 0-1,-1 0 0,0 0 0,0 0 1,1 0-1,-1 0 0,0 0 0,0 0 1,1 0-1,-1 0 0,0 0 0,0 0 1,1 1-1,-1-1 0,0 0 0,0 0 0,0 0 1,1 0-1,-1 1 0,0-1 0,0 0 1,0 0-1,1 0 0,-1 1 0,0-1 1,0 0-1,0 0 0,0 1 0,0-1 1,0 0-1,0 0 0,0 1 0,0-1 1,1 0-1,-1 1 0,0-1 0,0 0 1,0 0-1,-1 1 0,1-1 0,0 0 1,0 0-1,0 1 0,0-1 0,0 0 0,0 0 1,0 1-1,0-1 0,0 0 0,-1 0 1,1 1-1,0-1 0,0 0 0,0 0 1,0 0-1,-1 1 0,1-1 0,0 0 1,0 0-1,-1 0 0,1 0 0,0 1 1,0-1-1,-35 37 44,17-18-7,0 1 0,-9 15-37,22-28 3,0 0 1,1 1 0,0 0-1,1-1 1,-1 2 0,1-1-1,1 0 1,0 0 0,0 1-1,0 2-3,2-8 1,-1 0 0,1 0 0,0 1 0,0-1 0,0 0 0,0 0-1,1 1 1,0-1 0,-1 0 0,1 0 0,0 0 0,0 0 0,1 0 0,-1 0-1,1 0 1,-1 0 0,1 0 0,0 0 0,1 1-1,1-1 5,-1-1 0,0 1 1,1 0-1,-1-1 0,1 0 0,0 0 0,0 0 1,0 0-1,0-1 0,0 0 0,0 1 0,0-1 1,3 0-6,4 0 12,1 0 0,-1-1 0,0 0 1,0 0-1,0-1 0,0-1 0,0 0 0,0-1 1,0 0-1,0 0 0,2-2-12,-1 0 4,0-1 1,-1 0-1,0-1 0,-1 0 0,0 0 1,0-1-1,0-1 0,-1 0 1,0 0-1,-1 0 0,0-1 0,0 0 1,-1-1-1,-1 0 0,1 0 1,-2-1-1,0 1 0,0-1 0,3-12-4,-8 10 34,-8 19-41,-9 24-21,15-22 27,0 0 0,1 1 0,-1-1 0,2 0 0,-1 1 0,1-1 0,0 0 0,1 1-1,0-1 1,0 0 0,0 1 0,1-1 0,0 0 0,1 0 0,-1 0 0,1 0 0,1-1 0,-1 1 0,2 0 1,-3-3-2,1 0 0,-1 0 0,1 0 0,0 0 0,0-1 0,1 1 0,-1-1 0,1 1 0,0-1 0,-1-1 0,1 1 0,1 0 0,-1-1 0,0 0 0,1 0 0,-1 0 0,1 0 0,-1-1 0,1 0 0,0 0 0,-1 0-1,1-1 1,0 1 0,0-1 0,0 0 0,0-1 0,-1 1 0,1-1 0,3 0 2,-1-2-213,-1 0 1,1-1-1,0 1 0,-1-1 0,0 0 0,1-1 0,-2 0 0,1 0 0,-1 0 0,1 0 0,-2-1 0,1 0 1,0 0-1,-1 0 0,0-1 0,-1 0 0,2-3 213,5-28-944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9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5033,'0'10'2369,"-2"7"-393,0 9-2608,2 6-408,0 5 608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19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1 648 6521,'19'-5'472,"0"-1"0,0 0-1,-1-2 1,1 0 0,-2-1-1,1-1 1,10-8-472,-17 10 13,-1 0 0,-1-1 0,0 0 0,0-1 1,-1 1-1,0-2 0,0 1 0,-1-1 0,-1 0 0,0 0 1,0-1-1,1-7-13,-1 2 112,-1-1 1,-1 0-1,-1 0 0,-1 0 1,0 0-1,-1 0 1,-1-15-113,-4-27 341,-10-42-341,4 27 21,6 41 54,4 33-69,0 1 0,0-1 0,0 1 0,0-1 0,0 1 0,0-1 0,0 1 0,0-1 1,-1 1-1,1-1 0,0 1 0,0-1 0,-1 1 0,1-1 0,0 1 0,0 0 0,-1-1 0,1 1 0,0-1 0,-1 1 0,1 0 0,-1-1-6,1 1 4,-1 0 0,1 0 0,0 0 0,0 1 0,-1-1 0,1 0 0,0 0 0,-1 0 0,1 0 0,0 0 0,0 1 0,-1-1 0,1 0 0,0 0 0,0 1 0,0-1 0,-1 0 0,1 0-1,0 1 1,0-1 0,0 0 0,0 0 0,0 1 0,-1-1 0,1 0 0,0 1 0,0-1 0,0 0 0,0 0-4,-3 10 16,1 1 0,0-1 0,0 0 1,1 0-1,0 1 0,1-1 0,1 1 0,-1-1 0,2 5-16,4 20 30,1-1 0,3 8-30,86 351 546,-92-378-518,-3-7-14,0 0 1,1 0 0,0-1-1,1 1 1,0-1 0,0 1 0,1-1-1,-1 0 1,2 0-15,-5-6 2,1-1 0,0 1 0,-1-1 0,1 1-1,-1-1 1,1 1 0,0-1 0,0 0 0,-1 1 0,1-1 0,0 0 0,-1 1 0,1-1 0,0 0-1,0 0 1,-1 0 0,1 0 0,0 0 0,0 0 0,0 0 0,-1 0 0,1 0 0,0 0-1,0 0 1,-1-1 0,1 1 0,0 0 0,0 0 0,-1-1 0,1 1 0,0-1 0,-1 1 0,1 0-1,0-1 1,-1 1 0,1-1-2,23-23 53,-20 19-50,8-9 18,-1-1 1,0 0-1,-1-1 1,-1 0-1,2-6-21,35-88 9,-30 69-26,32-83-86,-48 124 98,-1 3 5,1-1 1,-1 0 0,1 1 0,0-1-1,-1 0 1,1 1 0,0-1 0,1 0-1,-1 1 1,0-1 0,1 0 0,-1 1 0,1-1-1,0 0 1,-1 0 0,1 0 0,0 0-1,0 1 1,1-1 0,-1 0 0,0 0-1,2 2 3,-1 1 3,0-1-1,1 0 1,-1 1-1,1-1 0,0 0 1,0-1-1,0 1 1,1 0-1,-1-1 1,1 0-1,0 0 0,0 0 1,0 0-1,0 0 1,1-1-1,-1 0 1,1 0-1,2 1-5,10 0 14,0 0-1,1-1 1,-1-1 0,0-1-1,0 0 1,1-1 0,-1-1 0,0-1-1,2-1-13,6-2 19,0 0 0,0-2 0,-1-1 0,0-1-1,15-10-18,-31 16 2,-1 0-1,0-1 0,0 0 1,-1-1-1,1 1 0,-1-1 0,3-4-1,-8 9 2,0 0 0,0 0-1,0-1 1,0 1 0,0 0-1,0 0 1,-1-1-1,1 1 1,0 0 0,-1-1-1,1 1 1,-1-1 0,1 1-1,-1-1 1,0 1-1,0 0 1,1-1 0,-1 1-1,0-1 1,0 1-1,-1-1 1,1 1 0,0-1-1,0 1 1,-1-1 0,1 1-1,-1-1 1,1 1-1,-1-1 1,0 1 0,1 0-1,-1 0 1,0-1 0,0 1-1,0 0 1,0 0-1,0 0 1,0 0 0,0 0-1,0 0 1,-1 0-1,1 0 1,-1 0-2,-2-1 8,0 1-1,1-1 1,-1 1-1,0 0 0,0 0 1,1 1-1,-1-1 1,0 1-1,0 0 1,0 0-1,0 0 1,0 1-1,0-1 1,1 1-1,-1 0 1,0 0-1,0 0 1,1 0-1,-1 1 1,0 0-1,1-1 1,0 1-1,-2 2-7,-7 3 8,0 1 1,0 0-1,1 1 0,1 0 0,-9 10-8,14-14 1,0 1 0,0 0 0,1 0 0,0 0 0,0 1-1,1-1 1,-1 1 0,2 0 0,-1 0 0,1 0 0,0 0-1,-1 4 0,2-5 0,1-1 0,0 1 0,0-1 0,0 1-1,0-1 1,1 1 0,0-1 0,0 1 0,1-1-1,-1 0 1,1 1 0,0-1 0,0 0 0,1 0 0,0-1-1,0 1 1,1 1 0,5 5-13,0 0 1,1-1-1,0 0 0,0-1 0,1 0 1,1-1-1,-1 0 0,4 1 13,5 2-161,1 0-1,0-2 1,0 0-1,17 3 162,27 1-233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5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189 297 7170,'-2'-1'186,"0"0"1,0 0-1,0 0 1,0 0 0,0 1-1,0-1 1,0 0-1,0 1 1,0-1 0,0 1-1,0 0 1,-1 0 0,1 0-1,0 0 1,0 0-1,0 0 1,0 1 0,-1-1-1,1 1 1,0 0-1,0-1 1,-1 2-187,0 0 27,0 0 0,1 1-1,-1-1 1,1 1 0,0-1-1,0 1 1,0 0 0,0 0 0,0 0-1,1 0 1,-1 0 0,1 1-1,0-1 1,-1 3-27,-4 19 162,0 1 0,2-1-1,1 1 1,2 0 0,0 0 0,2 6-162,-4 65 229,-12 26-139,6-59-57,3 0 0,2 11-33,4-75 3,0 0 0,0 0 0,0 0 0,0 0 0,-1 0 0,1 0 0,0 0 0,0 0 0,0 0 0,0-1-1,0 1 1,-1 0 0,1 0 0,0 0 0,0 0 0,0 0 0,0 0 0,0 0 0,-1 0 0,1 0 0,0 0 0,0 0-1,0 0 1,0 0 0,-1 0 0,1 0 0,0 0 0,0 0 0,0 0 0,0 1 0,0-1 0,0 0 0,-1 0 0,1 0-1,0 0 1,0 0 0,0 0 0,0 0 0,0 0 0,0 0 0,0 1 0,-1-1 0,1 0 0,0 0 0,0 0-1,0 0 1,0 0 0,0 1 0,0-1 0,0 0 0,0 0 0,0 0 0,0 0 0,0 0 0,0 1 0,0-1 0,0 0-1,0 0-2,-9-17 286,-2-22-121,2-1 1,2-1-1,2 1 0,1-1 0,2 0 1,2-4-166,5-62 100,14-78-100,-17 165 1,2-18-1,2 0 1,2 1-1,6-18 0,-11 46-2,0 0-1,1 0 1,-1 0-1,2 0 1,-1 1 0,1 0-1,1 0 1,-1 0-1,2 1 1,-1-1-1,1 1 1,0 1-1,0-1 1,0 1 0,1 1-1,2-2 3,2 1-9,1 0 0,0 1 0,1 1-1,0 0 1,-1 0 0,1 2 0,0-1 0,0 2-1,0 0 1,1 1 0,-1 0 0,0 1 0,0 0-1,0 1 1,4 2 9,-11-2-7,1 0 0,-1 1 0,0-1 0,0 1 0,0 1 0,0 0 0,-1 0 0,1 0 0,-1 0 0,0 1 0,0 0 0,-1 1 0,1 0 7,-2-1-8,0 0-1,-1 1 1,1 0 0,-1-1 0,0 1 0,-1 0 0,0 1-1,1-1 1,-2 0 0,1 1 0,-1-1 0,0 1 0,-1-1-1,1 1 1,-1-1 0,-1 7 8,0-5-10,0 0 0,0 0 0,-1-1-1,0 1 1,0 0 0,-1-1 0,0 1 0,0-1 0,-1 0 0,0 0 0,-1 2 10,-3 1-6,0 0 1,0 0-1,0-1 1,-1 0-1,-1-1 1,0 0-1,0-1 6,-11 8-1,-2-2 0,1 0 0,-2-2 0,0 0 0,0-2 0,-21 5 1,12-5-193,-1-2 0,0-1 0,-16 0 193,-15-3-2986,68-3 2058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1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94 573 2833,'0'-8'1205,"1"0"1,0 0 0,0 0 0,2-4-1206,18-48 348,-15 44-86,-3 4-206,0 1-1,0 0 1,-1-1 0,-1 0 0,0 1 0,0-1-1,-1 0 1,-1-3-56,-3-17 331,-1 0-1,-3-7-330,-6-39 321,-1-85 383,14 222-568,-2 134 4,0-138-97,-3 0 0,-10 40-43,-7 10 106,5 1 0,4 0 0,5 13-106,9-115 8,0 0 0,0 1 0,0-1 0,0 1 0,1-1 0,0 0-1,0 1 1,0-1 0,0 0 0,1 0 0,0 0 0,0 0 0,0 0-1,0 0 1,1 0 0,-1-1 0,1 1 0,0-1 0,2 3-8,9-13 0,-4 2 3,0 1 1,-1-2-1,1 1 1,-1-1-1,-1-1 1,5-3-4,3-4 0,0 2-2,-1-2 0,0 0 0,-1-1 1,-1 0-1,0-1 0,-1-1 0,-1 0 0,8-16 2,-13 20 14,1-1 0,-2 1-1,0-1 1,-1-1 0,0 1-1,-1-1 1,0 0 0,-2 1 0,0-1-1,0 0 1,-2-10-14,1 18 25,-1 0 1,0 1-1,0-1 0,-1 1 1,0 0-1,0-1 0,0 1 1,-1 0-1,0 0 0,0 0 1,-1 1-1,1-1 1,-1 1-1,0 0 0,-1 0 1,1 0-1,-1 0 0,0 1 1,0 0-1,-1 0 0,-2-2-25,-5-1 40,-1 1 1,0 0-1,0 1 0,-1 0 0,1 1 0,-1 0 0,0 2 1,-11-2-41,9 0 10,10 1 1,9 0 10,22-6-23,2 1-1,-1 1 0,1 1 0,7 0 3,108-9-54,-104 11 13,11-1-332,1 3 0,0 1 0,7 3 373,-55-2-109,1 0 0,0 0 1,0 0-1,0 0 0,0 0 1,0 1-1,0-1 0,0 1 1,-1-1-1,1 1 0,0 0 1,0 0-1,-1 0 0,1 0 1,0 0-1,-1 0 0,1 0 1,-1 0-1,1 0 0,-1 1 1,0-1-1,0 1 0,0-1 1,1 1-1,-1 0 109,1 22-865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2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1 676 3665,'4'-28'5098,"11"-15"-3719,-1 3-1017,11-35-56,-12 36-182,-1-1 0,-1-4-124,-9 33 13,0-1 0,0 0 0,-2 0 0,1 0 0,-1 0 0,-1 1 0,0-1-1,-1 0 1,-1-5-13,2 14 9,-1-1-1,1 1 0,-1-1 0,1 1 1,-1 0-1,0 0 0,0-1 0,0 1 1,-1 1-1,1-1 0,-1 0 0,0 1 1,1-1-1,-1 1 0,-2-1-8,4 2 8,-1 0 1,0 0-1,1 0 0,-1 0 1,0 0-1,1 1 0,-1-1 0,0 1 1,0 0-1,0-1 0,1 1 1,-1 0-1,0 0 0,0 0 1,0 0-1,0 0 0,1 1 0,-1-1 1,0 0-1,0 1 0,1-1 1,-1 1-1,0 0 0,1 0 1,-1 0-1,0-1 0,1 2 1,-1-1-1,1 0 0,0 0 0,-1 0 1,0 1-9,2-2 1,0 0 1,0 0 0,0 0-1,0 1 1,-1-1 0,1 0-1,0 0 1,0 0 0,0 0-1,0 0 1,-1 1 0,1-1-1,0 0 1,0 0 0,0 0-1,0 1 1,0-1 0,0 0-1,0 0 1,0 0 0,0 1-1,0-1 1,-1 0 0,1 0-1,0 0 1,0 1 0,0-1 0,0 0-1,0 0 1,1 0 0,-1 1-1,0-1 1,0 0 0,0 0-1,0 0 1,0 1 0,0-1-1,0 0 1,0 0 0,0 0-1,0 1 1,1-1 0,-1 0-1,0 0 1,0 0 0,0 0-1,0 0 1,1 1 0,-1-1-1,0 0 1,0 0-2,19 2 48,32-7 22,30-7-70,-52 7 5,-17 3-3,-5 1-7,1-1 0,0 1-1,0 0 1,0 1 0,0 0-1,0 0 1,0 1 0,7 1 5,-14-2-1,0 1-1,0-1 1,0 0 0,0 1 0,0-1 0,0 1-1,0 0 1,-1-1 0,1 1 0,0 0-1,0-1 1,-1 1 0,1 0 0,0 0 0,-1 0-1,1-1 1,-1 1 0,1 0 0,-1 0-1,1 0 1,-1 0 0,0 0 0,0 0 0,1 0-1,-1 0 1,0 0 0,0 0 0,0 0-1,0 0 1,0 0 0,0 0 0,0 0 0,0 0-1,-1 0 1,1 0 0,0 0 1,-2 5 0,0 0-1,0 0 1,0 0 0,0-1-1,-3 3 1,-1 4 6,-1 2 10,0 0 1,0 0-1,1 0 0,1 1 0,-3 14-16,7-25-1,1 1 1,-1-1-1,1 0 0,0 1 0,0-1 0,1 1 1,-1-1-1,1 0 0,0 1 0,0-1 0,0 0 0,1 0 1,-1 0-1,1 0 0,0 0 0,0 0 0,1 0 1,-1 0-1,1-1 0,0 1 0,-1-1 0,2 0 1,0 1 0,3 2-4,1-1 0,0 0 0,0 0 0,0-1 0,0 0 0,1 0 0,-1-1 0,1 0 1,0-1-1,0 0 0,0 0 0,7 0 4,5 0 6,0-1 0,0-1-1,0 0 1,0-2 0,2-1-6,-2-1 6,1-1 0,-1-1 0,0-1 1,-1 0-1,0-2 0,0-1 0,-1 0 0,0-1 0,0-1 0,-2-1 0,1-1 0,-2 0 0,0-1 0,0-1 0,-2 0 1,8-12-7,-18 23 20,0-1 0,0 1 0,-1-1 0,0 0 1,0-1-1,-1 1 0,1 0 0,-1-1 1,-1 0-1,1 1 0,-1-1 0,0 0 1,-1-5-21,0 7 23,0 0 0,-1 0 0,0 0 0,0 0 0,0 0 0,0 0 0,-1 1 0,0-1 0,0 0 1,0 1-1,-1-1 0,1 1 0,-1 0 0,0 0 0,0 0 0,-1 0 0,1 1 0,-3-3-23,3 4 11,0-1-1,0 1 0,-1 0 0,1 0 1,-1 1-1,1-1 0,-1 1 0,1 0 1,-1-1-1,0 2 0,0-1 0,1 0 1,-1 1-1,0 0 0,0-1 1,0 2-1,0-1 0,1 0 0,-1 1 1,0 0-1,0-1 0,1 2 0,-1-1 1,0 0-1,1 1 0,-3 1-10,-8 4 1,0 1 1,1 0-1,0 1 0,0 1 1,1 0-1,0 0-1,4-2-1,0 0 0,0 0 0,1 0 0,0 1 0,1 0 0,-1 1 0,2-1 0,0 1 0,-4 9 1,8-16 0,0 0-1,0 0 1,0 0-1,0 0 1,1 0-1,-1 0 1,1 0-1,0 0 0,0 0 1,0 1-1,0-1 1,0 0-1,1 0 1,0 0-1,-1 0 1,1 0-1,0 0 1,1 0-1,-1 0 1,0 0-1,1 0 1,0-1-1,-1 1 0,1-1 1,0 1-1,0-1 1,1 0-1,-1 1 1,0-1-1,1 0 1,-1-1-1,1 1 1,0 0-1,0-1 1,-1 1-1,2-1 1,0 1-3,-1 0 0,0-1 0,1 0 0,-1 1 0,0-1 0,1 0 0,0-1 0,-1 1 0,1-1 0,-1 1 0,1-1 0,0 0 0,-1 0 0,1-1 0,-1 1 0,1-1 0,-1 0 0,1 0 0,0 0 3,1-2 0,-1 1 0,1-1 1,-1 0-1,0 0 0,1 0 0,-2-1 0,1 0 0,0 1 0,-1-1 0,1-1 0,-1 1 0,-1 0 0,1-1 0,3-3 7,-2-1-1,1 1 1,-1-1-1,0 0 1,-1 0-1,0 0 1,0-1 0,-1 1-1,0-1 1,-1 0-1,0 1 1,0-1-1,-1-5-6,1 6 2,1 13-29,3 15 4,-3-8 20,0 0-1,0 1 0,2-1 0,-1 0 1,1-1-1,1 1 0,0 1 4,-4-10 0,2 3-1,0 1 1,0-1-1,0-1 1,1 1-1,0 0 1,0-1-1,0 0 1,0 0-1,0 0 1,1 0-1,0-1 0,0 1 1,0-1-1,0-1 1,0 1-1,1-1 1,-1 0-1,1 0 1,0 0-1,4 0 1,6 1-25,-1-1 0,1-1 0,0-1 1,-1 0-1,1-1 0,12-2 25,18-5-120,0-3 0,-1-1 0,0-2 0,-1-2 1,-1-2-1,9-6 120,-35 15-34,1 0 0,-1-1 0,-1-1 0,4-3 34,-12 8 48,0-1 1,-1 0 0,0-1 0,-1 1-1,1-1 1,-1-1 0,-1 1 0,1-1 0,-1-1-49,-24 29 370,-10 24-312,-21 42-58,47-78 5,3-7-5,0 0 0,0 0 1,0 0-1,0 0 0,0 0 0,0 0 1,0 0-1,0 0 0,0-1 0,0 1 1,0 0-1,0 0 0,0 0 0,0 0 1,0 0-1,0 0 0,0 0 0,0 0 1,0 0-1,-1 0 0,1 0 0,0 0 1,0 0-1,0 0 0,0 0 0,0 0 1,0-1-1,0 1 0,0 0 0,0 0 1,-1 0-1,1 0 0,0 0 0,0 0 1,0 0-1,0 0 0,0 0 0,0 0 1,0 1-1,0-1 0,0 0 0,-1 0 1,1 0-1,0 0 0,0 0 0,0 0 1,0 0-1,0 0 0,0 0 0,0 0 1,0 0-1,0 0 0,0 0 0,0 0 1,-1 0-1,1 0 0,0 1 0,0-1 1,0 0-1,0 0 0,0 0 0,0 0 1,0 0-1,0 0 0,0 0 0,0 0 0,-6-5 15,-41-20 22,24 8-9,1-1-1,0-1 1,-1-4-28,19 19 6,1 1 0,0-1 0,-1 0 0,2 0 0,-1-1 1,0 1-1,1 0 0,-1-1 0,1 0 0,1 1 0,-2-3-6,3 4 1,-1 0-1,1 0 1,-1 1-1,1-1 1,0 0-1,0 0 1,0 1-1,0-1 1,1 0-1,-1 0 1,1 1-1,0-1 1,0 0-1,0 1 1,0-1-1,0 1 1,0-1-1,1 1 1,-1 0-1,1-1 1,0 1-1,0 0 0,5-6-5,0 2-1,1-1 1,0 1-1,1 0 1,-1 1-1,1-1 0,0 2 1,0 0-1,1 0 1,1-1 5,5 0-11,0 1-1,-1 0 1,1 1 0,0 0 0,1 2 0,0 0 11,-13 1 3,1 0 0,-1 0 1,0 0-1,0 1 0,0 0 0,1 0 1,-1 0-1,0 1 0,0-1 0,0 1 1,-1 0-1,1 0 0,0 0 0,3 3-3,-2-1 3,0 1-1,0 0 0,-1 0 0,1 0 0,-1 1 0,0-1 0,-1 1 1,1 0-1,-1 1-2,4 7-4,-2 0 1,1 0-1,-2 1 1,0 0-1,-1 0 1,0 0 0,-2 1-1,1 1 4,0 190 34,-2-46 8,1-129-43,0 26-5,2 1 0,2-2 0,4 1 0,2 2 6,-10-57 1,0 0 0,0 0 0,0 0 0,-1 0 0,1 0 0,-1 0 1,0 1-1,0-1 0,0 0 0,0 0 0,-1 3-1,0-5 4,0 0 1,0 0-1,0 0 1,0 0-1,0 0 0,0 0 1,0 0-1,0 0 1,-1-1-1,1 1 1,0 0-1,-1-1 0,1 1 1,0-1-1,-1 1 1,1-1-1,-1 0 1,1 0-1,0 1 0,-1-1 1,1 0-1,-1 0 1,1 0-1,-1-1 0,1 1-4,-19 1 37,1-2 0,0 0 0,-1-1 0,1-1 0,-6-2-37,17 3 6,1 0 0,0 0 0,0-1-1,0 1 1,0-2 0,0 1 0,1-1 0,-1 0 0,1 0 0,0-1 0,0 1 0,1-2 0,-1 1 0,1 0 0,-1-3-6,4 4 2,0 0-1,0 0 1,0 0 0,1 0 0,-1 0 0,1-1 0,0 1-1,0 0 1,1-1 0,-1 1 0,1-1 0,0 1 0,0-1-1,1 1 1,-1-1 0,1 1 0,0 0 0,0-1 0,0 1-1,1 0 1,0 0 0,0-1-2,6-14 1,2 1 0,0-1 0,1 2 0,4-4-1,-14 19 0,27-40-383,2 2 0,2 1 1,1 2-1,1 1 0,3 1 0,1 3 1,41-28 382,21-1-974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4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51 719 2441,'-39'-54'1406,"38"52"-1186,-1-1-1,1 1 1,0 0-1,0 0 1,0 0-1,0-1 1,0 1-1,0-1 1,1 1-1,-1 0 0,1-1 1,-1 1-1,1-1 1,0 1-1,0-1 1,0 0-1,0 1 1,1-2-220,0-1 605,-1 4-562,0 1-1,1-1 1,-1 0 0,0 1-1,0-1 1,1 1-1,-1-1 1,1 1-1,-1-1 1,0 1 0,1-1-1,-1 1 1,1-1-1,-1 1 1,1 0 0,-1-1-1,1 1 1,0 0-1,-1-1 1,1 1 0,-1 0-1,1 0 1,0-1-1,-1 1 1,1 0 0,0 0-1,-1 0 1,1 0-1,0 0 1,-1 0 0,1 0-1,0 0 1,-1 0-1,1 0 1,0 1 0,-1-1-1,1 0 1,0 0-43,31 10 20,-10-2 3,-1 2 0,0 1-1,0 0 1,10 9-23,-22-14 0,0 0 0,-1 1 0,1 0 0,-1 0 0,-1 1-1,1 0 1,-1 0 0,-1 1 0,0 0 0,0 0 0,-1 1 0,1 1 0,-5-9 6,0 0 1,0 0-1,-1 0 1,1 1-1,0-1 1,-1 0-1,0 1 1,0-1 0,1 0-1,-1 1 1,-1-1-1,1 0 1,0 0-1,0 1 1,-1-1 0,0 0-1,1 0 1,-1 1-1,-1 1-6,1-3 32,0 1 0,-1-1-1,1 0 1,0 0 0,-1 1-1,1-1 1,-1 0-1,0 0 1,1 0 0,-1-1-1,0 1 1,1 0 0,-1-1-1,0 1 1,0-1 0,0 1-1,1-1 1,-1 0 0,0 0-1,0 0 1,0 0 0,0 0-1,0 0 1,1 0 0,-1-1-32,0 1 24,0 0 0,-1 0 1,1 0-1,0-1 1,0 1-1,0-1 0,0 0 1,1 1-1,-1-1 1,0 0-1,0 0 0,0 0 1,1 0-1,-1-1 1,0 1-1,1 0 0,-1-1 1,1 1-1,-1-1 1,1 1-1,0-1 0,-1-1-24,1 0 16,0 0 0,0 0 0,0 0 0,0 0 0,1 0 0,-1 0 0,1-1 0,0 1 0,0 0-1,0 0 1,0 0 0,1 0 0,0-4-16,1-1 1,0 0 0,0 0 0,1 0 0,0 1 0,1-1 0,0 1 0,0-1 0,1 1 0,-1 0 0,2 1 1,-1-1-2,1 2-4,-1 0 0,1 1 1,0-1-1,0 1 0,1 0 1,-1 1-1,1 0 0,0 0 1,0 0-1,0 1 0,0 0 1,0 0-1,1 1 0,-1-1 0,1 2 1,-1-1-1,5 1 4,-6 0 3,-1 1 0,1 0 0,-1 0-1,0 0 1,1 0 0,-1 1 0,0-1 0,0 2 0,0-1-1,0 0 1,0 1 0,0 0 0,-1 0 0,1 0 0,-1 1-1,0 0 1,0 0 0,0 0 0,0 0 0,-1 0 0,0 1-1,0-1 1,2 5-3,0 1-3,-1 1 0,0 0 0,-1 0 0,0 0 0,-1 0 0,0 1-1,-1-1 1,0 1 0,-1 5 3,-1-9-23,-2-10 153,-1-16 115,5 3-223,0 1 0,1 0-1,1 1 1,3-10-22,-2 8 11,-2 6-13,1 0 1,0 0-1,0 0 1,1 0 0,0 0-1,1 1 1,0-1-1,0 1 1,0 1 0,1-1-1,1 1 1,-1 0-1,1 0 1,0 1-1,1-1 1,-1 2 0,1-1-1,5-1 2,-10 6 0,0-1 0,-1 2 0,1-1 0,1 0 0,-1 1 0,0-1 0,0 1 0,0 0 0,0 0-1,0 0 1,0 0 0,0 1 0,0-1 0,0 1 0,0 0 0,0 0 0,0 0 0,0 0 0,0 1 0,0-1 0,-1 1 0,1-1-1,-1 1 1,2 1 0,7 6-14,0 1 1,-1 0-1,-1 0 0,8 11 14,-2-2-21,-8-11 22,0-1 1,1 1-1,-1-1 1,1-1-1,0 1 1,1-1-1,0 0 1,0-1-1,0 0 1,0-1-1,1 0 1,0 0-1,0-1 1,0 0-1,0-1 1,0 0 0,1-1-1,-1 0 1,0 0-1,1-1 1,2-1-2,4 0 1,0-1 0,0-1 0,-1 0 1,1-1-1,8-4-1,-17 5 1,-1 1-1,0-2 1,0 1 0,0-1-1,0 0 1,-1 0 0,1-1-1,-1 0 1,0 0 0,-1 0 0,1-1-1,3-5 0,-7 7 3,0 1 0,0-1-1,-1 1 1,1-1 0,-1 0-1,0 0 1,0 0 0,-1 0-1,1 0 1,-1 0 0,1 0-1,-1 0 1,0 0 0,-1 0-1,1 0 1,-1 0 0,0 0-1,0 0 1,0 1 0,0-1-1,-1-1-2,1 3 1,0 0 0,0 0-1,0 0 1,0 0 0,0 0 0,-1 0-1,1 0 1,-1 0 0,1 1-1,-1-1 1,0 0 0,1 1-1,-1 0 1,0-1 0,0 1 0,0 0-1,0 0 1,0 0 0,-1 0-1,1 0 1,0 0 0,0 1 0,-1-1-1,1 1 1,0 0 0,0-1-1,-1 1 1,1 0 0,0 0-1,-1 1 1,1-1 0,0 0 0,-1 1-1,1-1 1,0 1 0,-1 0-1,-7 3 2,0 0 1,0 1 0,0 0-1,1 0 1,0 1 0,0 0-1,1 1 1,-1 0 0,1 0-1,1 1 1,0 0 0,0 0-1,-3 5-2,7-8-1,0 0 0,0 0 0,0 0-1,1 1 1,-1-1 0,2 1-1,-1 0 1,0-1 0,1 1 0,0 0-1,1 0 1,-1 0 0,1 0-1,0 0 1,0-1 0,1 1 0,0 0-1,0 0 1,0 0 0,1-1-1,0 1 1,0 0 0,0-1 0,1 0-1,0 1 2,2 2-1,0-1 0,0 1 0,1-1-1,-1-1 1,2 1 0,-1-1 0,1 0-1,0 0 1,0-1 0,0 0 0,1 0 0,0-1-1,0 0 1,0 0 0,1-1 0,-1 0-1,9 2 2,-9-4 4,-1 1-1,1-1 0,0 0 1,-1-1-1,1 0 0,0 0 1,0-1-1,-1 1 0,1-2 1,0 1-1,-1-1 0,0 0 0,1-1 1,-1 0-1,0 0 0,0-1 1,0 1-1,-1-1 0,1-1 1,5-4-4,0-1 14,-1 0 1,0-1 0,-1-1-1,-1 1 1,1-1 0,-2-1-1,0 0 1,0 0 0,-1-1-1,-1 1 1,0-1 0,-1-1-1,0 1 1,-1-3-15,12-99 101,-16 114-100,0 0 0,0 1 0,1-1 0,-1 0-1,1 0 1,0 0 0,-1 1 0,1-1 0,0 0-1,0 1 1,0-1 0,0 1 0,0-1-1,0 1 1,1-1-1,-1 2 0,-1-1 0,1 1 1,0-1-1,0 1 0,-1 0 0,1-1 0,0 1 0,0 0 0,0 0 0,0 0 0,-1 0 1,1-1-1,0 1 0,0 0 0,0 1 0,0-1 0,-1 0 0,1 0 0,0 0 0,0 0 0,0 1 1,0-1-1,5 3-2,0 1 0,0 0 1,0 0-1,-1 0 1,0 0-1,0 1 1,1 0 1,4 5-4,15 12-5,12 9 13,-2 3 1,2 4-5,-28-29-5,-1 1 1,-1 0-1,1 0 1,-2 1-1,1 0 1,-2 0-1,1 0 1,-1 1-1,-1 0 1,1 5 4,-4-16 0,-1 1-1,0-1 1,1 1 0,-1-1-1,0 1 1,0-1-1,0 1 1,0-1 0,0 1-1,0-1 1,-1 1 0,1-1-1,0 1 1,-1 0 0,1-2 2,0 1-1,-1-1 1,1 0 0,0 0 0,-1 1 0,1-1 0,0 0-1,0 0 1,-1 1 0,1-1 0,-1 0 0,1 0 0,0 0-1,-1 0 1,1 1 0,0-1 0,-1 0 0,1 0 0,-1 0-1,1 0 1,0 0 0,-1 0 0,1 0 0,-1 0 0,1 0-1,0 0 1,-1 0 0,1 0 0,0-1 0,-1 1 0,1 0-2,-3-1 15,0 0 0,0-1 0,1 1 0,-1-1 1,1 0-1,0 0 0,-1 0 0,1 0 0,0 0 1,0 0-1,-1-2-15,0 0 14,0 0-1,1 0 1,-1 0 0,1 0 0,0 0 0,0-1 0,1 1 0,-1-1 0,1 0 0,0 1-1,0-1 1,1 0 0,-1 0 0,1 1 0,0-1 0,0 0 0,1-4-14,1 3 2,-1-1 1,1 1 0,1-1 0,-1 1-1,1 0 1,0 0 0,0 0 0,1 0-1,0 0 1,0 1 0,0 0 0,1-1-3,2-1-8,-1 0 1,1 1 0,1 0-1,-1 0 1,1 0 0,0 1-1,1 0 1,-1 1 0,1 0 0,0 0-1,0 1 1,0 0 0,0 0-1,0 1 1,1 0 0,-1 1-1,1 0 1,1 1 7,-6 0-4,-1 1 0,1 0 1,0 0-1,-1 0 0,1 0 0,-1 1 0,0 0 0,1 0 0,-1 0 1,0 0-1,0 1 0,0 0 0,-1-1 0,1 1 0,0 1 0,-1-1 1,3 4 3,5 7-6,0 1 1,-1 1 0,-1 0 0,1 2 5,-3-3-5,2-1 0,-1 0 0,2-1 1,3 5 4,-11-16-3,1 1 0,-1-1 1,1 1-1,0-1 1,0 0-1,0 0 0,0 0 1,0 0-1,1-1 0,-1 1 1,0-1-1,1 0 1,-1 0-1,1 0 0,-1 0 1,1-1-1,2 1 3,-1-1-1,0-1 1,0 1-1,1-1 0,-1 0 1,0 0-1,0-1 0,0 1 1,0-1-1,-1 0 0,1-1 1,2 0 0,6-5 7,-1-1 1,0 0 0,0-1-1,-1 0 1,0-1-1,-1 0 1,9-12-8,-12 13 8,-1 0 0,0-1 0,-1 1 0,0-1 1,0 0-1,-1-1 0,-1 1 0,0-1 0,0 0 0,-1 1 0,-1-1 0,0 0 0,-1 0 0,0 0 1,-1-4-9,-3-27 19,-2 1 1,-2-1 0,-9-24-20,11 44-2,-2-13 1,-23-82-13,24 97 12,0 0-1,-2 1 0,0 0 0,-4-5 3,1 9-5,12 16 4,0 0 1,0 0 0,0 0 0,0 0 0,0 0-1,0 0 1,-1 0 0,1 0 0,0 0-1,0 0 1,0 0 0,0 0 0,0 0 0,0 0-1,-1 0 1,1 0 0,0 0 0,0 0 0,0 0-1,0 0 1,0 0 0,0 0 0,0 0-1,-1 1 1,1-1 0,0 0 0,0 0 0,0 0-1,0 0 1,0 0 0,0 0 0,0 0 0,0 0-1,0 0 1,0 1 0,-1-1 0,1 0-1,0 0 1,0 0 0,0 0 0,0 0 0,0 0-1,0 0 1,0 1 0,0-1 0,0 0 0,0 0-1,0 0 1,0 0 0,0 0 0,0 0-1,0 0 1,0 1 0,0-1 0,0 0 0,0 0-1,0 0 1,0 0 0,1 0 0,-1 0 0,5 38-19,27 147 27,2 17 9,-23-153-12,2-1 0,2-1 0,4 7-5,7 3 10,-15-36-24,-2 0 0,0 1 0,-1 0 1,-1 1-1,-2-1 0,1 8 14,-7-10-561,1-14-4205,0-7 3655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5.0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1 203 6201,'23'-22'2377,"32"0"-1873,13-2-128,23-7-816,19 1-368,21 1-561,-2 2-455,-6 10 1184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5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369 837 4025,'0'-6'578,"1"-1"1,-1 1 0,0-1-1,0 1 1,-1-1 0,0-4-579,-1 2 123,0 0 0,-1 0 1,0 0-1,0 1 1,-5-8-124,4 10 115,-1-1 1,0 1 0,-1 0 0,1 0-1,-1 1 1,0 0 0,-1 0 0,1 0-1,-1 1 1,0-1 0,0 2 0,0-1-1,-1 1 1,-3-1-116,2 1 35,1 1-1,-1 0 1,1 0 0,-1 1-1,0 0 1,0 1-1,0 0 1,1 0 0,-1 1-1,0 0 1,0 0 0,1 1-1,-1 0 1,1 1-1,0 0 1,0 0 0,0 1-1,0 0 1,0 0 0,1 1-1,-1 0 1,1 0 0,1 1-1,-1 0 1,1 0-1,0 0 1,0 1 0,1 0-1,-3 5-34,6-10 0,0 1-1,0 1 0,1-1 1,0 0-1,-1 0 0,1 0 1,0 1-1,1-1 0,-1 1 1,1-1-1,-1 1 1,1-1-1,0 0 0,0 1 1,1-1-1,-1 1 0,1-1 1,-1 1 0,2 1 5,0-1 0,-1 0 0,1 0 0,1 0 0,-1 0 1,1 0-1,-1 0 0,1-1 0,0 1 0,0-1 0,1 0 0,2 2-5,2 2 8,0-2 0,1 1 0,-1-1-1,1-1 1,0 1 0,1-1-1,-1-1 1,1 0 0,-1 0 0,1-1-1,0 0 1,4-1-8,1-1 3,1 0-1,-1-1 1,1-1 0,-1-1-1,0 0 1,1-1 0,-2 0-1,1-2 1,0 1 0,-1-2-1,0 0 1,-1-1 0,1 0-1,7-7-2,-17 11 17,0 0 0,0 0 0,-1 0 0,1 0 0,-1-1 0,0 1 0,0-1-1,-1 0 1,0 0 0,1 0 0,-1 0 0,-1-1 0,1 1 0,-1 0 0,0-5-17,0 6 19,0-1 0,-1 1 0,0 0 0,0-1 0,0 1 1,-1 0-1,1-1 0,-1 1 0,0 0 0,0-1 0,-1 1 0,1 0 1,-1 0-1,0 0 0,0 0 0,0 1 0,0-1 0,-1 0 0,0 1 0,0-1-19,3 4 3,-1-1-1,1 0 1,-1 1-1,0-1 0,1 0 1,-1 1-1,1-1 0,-1 1 1,0-1-1,1 1 0,-1 0 1,0-1-1,0 1 0,1 0 1,-1-1-1,0 1 0,0 0 1,0 0-1,1 0 0,-1-1 1,0 1-1,0 0 0,0 0 1,1 0-1,-1 0 0,0 1 1,0-1-1,0 0 0,1 0 1,-1 0-1,0 1 0,0-1 1,0 0-1,1 1 0,-1-1 1,0 1-1,1-1 0,-1 1 1,0-1-1,1 1 0,-1-1-2,0 2 4,-1 0 0,1 0 0,0 0-1,0 0 1,0 0 0,0 0 0,1 0-1,-1 0 1,0 1 0,1-1 0,-1 0-1,1 0 1,0 1 0,0-1 0,0 1-4,1 4-5,0-1 0,0 1 1,1-1-1,0 0 1,0 1-1,0-1 1,1 0-1,0 0 0,0 0 1,1-1-1,-1 1 1,1-1-1,0 0 1,1 0-1,-1 0 1,1-1-1,0 1 0,6 2 5,5 5-20,0-1 0,1 0-1,1-2 1,0 0-1,13 4 21,-9-4-3,1-2 0,-1 0 0,1-2-1,0 0 1,1-2 3,-14-1 3,-1-2-1,1 1 1,-1-1 0,1-1-1,-1 1 1,1-2-1,-1 1 1,1-1-1,-1-1 1,0 0 0,0 0-1,0-1 1,7-4-3,-6 2 9,0 0 0,0-1 0,-1 0 1,1-1-1,-2 0 0,1-1 0,-1 0 1,-1 0-1,0 0 0,0-1 0,-1 0 0,0 0 1,0-1-1,-1 0 0,-1 0 0,0 0 1,0-1-1,-1 1 0,-1-1 0,0 1 0,0-1 1,-1 0-1,-1-2-9,-1-22 44,-1 0 0,-2 1 1,-4-16-45,-27-105 19,22 107-15,5 12 2,-3-14 17,-3 1 0,-2 0 1,-12-25-24,17 59 15,11 16-14,0 0-1,0 0 0,0 0 0,0 0 0,-1 0 0,1 0 0,0 0 0,0 0 0,0 0 0,-1 0 1,1 0-1,0 0 0,0 0 0,0 0 0,0 0 0,-1 1 0,1-1 0,0 0 0,0 0 0,0 0 1,0 0-1,0 0 0,-1 1 0,1-1 0,0 0 0,0 0 0,0 0 0,0 0 0,0 1 0,0-1 1,0 0-1,0 0 0,0 0 0,0 0 0,0 1 0,0-1 0,0 0 0,0 0 0,0 0 0,0 1 0,0-1 1,0 0-1,0 0 0,1 34-24,8-7 19,0-1 1,1 0-1,2 0 1,0-1-1,7 7 5,1 6 47,8 22-47,-15-25 33,-1 1-1,-2 0 1,-2 0 0,1 17-33,10 148 173,-14-135-133,-4-52-86,0 0 0,1 0 0,0 0-1,1 0 1,1-1 0,0 1 0,1-1 0,0 0 0,1 0 0,3 5 46,-9-17-126,1 0 0,0 0 0,-1 0 0,1 0 0,0 0 0,0 0 0,0 0 0,-1 0 0,1 0 0,0 0 0,0 0 0,0 0 0,1-1 0,-1 1 0,0 0 0,0-1 1,0 1-1,0-1 0,1 1 0,-1-1 0,0 1 0,0-1 0,1 0 0,-1 0 0,0 0 0,1 0 0,-1 0 0,0 0 0,1 0 0,-1 0 0,0 0 0,1-1 126,9-4-1071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6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2 145 5481,'0'0'80,"0"0"0,0-1 0,-1 1 0,1-1 0,0 1 0,0 0 0,0-1 0,0 1 0,-1-1 0,1 1 0,0-1 0,0 1 1,0 0-1,0-1 0,0 1 0,0-1 0,0 1 0,0-1 0,0 1 0,0-1 0,1 1 0,-1-1 0,0 1 0,0 0 0,0-1 0,0 1 0,1-1 0,-1 1 0,0 0 0,1-1-80,14-10 925,28-5-430,-43 16-480,148-34 16,-66 17-177,-79 16 138,210-41 87,-180 37 182,1 2 1,-1 1-1,1 2 0,-1 1 1,11 3-262,-37-4 85,1 2 1,0-1 0,-1 1 0,1 0 0,-1 1 0,0 0 0,4 2-86,-9-5 10,-1 1 0,0 0 0,1 0 1,-1 0-1,0 0 0,1 0 0,-1 0 1,0 0-1,0 1 0,0-1 0,0 0 0,0 1 1,0-1-1,0 1 0,-1-1 0,1 1 0,-1-1 1,1 1-1,-1-1 0,1 1 0,-1 0 0,0-1 1,1 1-1,-1-1 0,0 1 0,0 0 0,-1-1 1,1 1-1,0 0 0,0-1 0,-1 1 0,1 0 1,-1-1-1,1 1-10,-2 2 22,-1 1 0,1 0 0,-1-1 0,0 0-1,0 1 1,0-1 0,0 0 0,-1-1 0,0 1 0,-1 1-22,-21 25 145,25-29-141,0 0 0,1 0 0,-1 0 0,1 0 0,-1 0 0,1 0 0,0 1 0,-1-1 0,1 0 0,0 0 0,0 0-1,0 0 1,0 0 0,0 0 0,0 0 0,0 1 0,0-1 0,0 0 0,0 0 0,1 0 0,-1 0 0,0 0 0,1 0 0,-1 0 0,1 0 0,-1 0 0,1 0 0,0 0 0,-1 0 0,1 0 0,0 0 0,0-1 0,-1 1 0,1 0 0,0 0 0,0-1 0,0 1 0,0-1 0,0 1 0,1 0-5,3 1 6,0 1 0,0-1 0,0 0 0,1-1-1,-1 1 1,1-1 0,1 0-5,7 1-82,0-1 1,0 0-1,0-1 1,0 0-1,0-2 1,8-1 81,-14 2-318,0-1 0,0 0 0,0-1 1,-1 0-1,1 0 0,-1-1 0,1 1 0,-1-2 1,0 1-1,-1-1 0,6-5 318,12-13-953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6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2 3929,'-8'-1'275,"0"0"0,0 1-1,0 0 1,0 1 0,0 0 0,0 0 0,0 1 0,1-1 0,-1 2-1,0-1 1,1 1 0,0 0 0,0 1 0,0 0 0,0 0 0,0 0-1,1 1 1,0 0 0,-4 4-275,-4 4 130,1 0 0,0 2-1,1-1 1,0 2 0,1 0 0,1 0-1,-6 13-129,9-14 29,0 0 0,1 1-1,1 0 1,0 0-1,1 0 1,1 1-1,0 0 1,1 5-29,1-12 17,1 0 1,1 1-1,-1-1 1,2 0-1,-1 0 1,1 0-1,1 0 1,0 0-1,0-1 1,1 1-1,0-1 1,1 0-1,0 0 1,2 4-18,2-2 46,-1 0 0,2-1 1,0 1-1,0-2 0,0 1 0,1-2 1,1 1-1,-1-1 0,2-1 0,-1 0 1,13 4-47,-17-8 32,0 0 0,0 0 1,0-1-1,0 0 1,0 0-1,1-1 1,-1 0-1,1-1 1,-1 0-1,0 0 0,1-1 1,-1 0-1,1 0 1,-1-1-1,0 0 1,0-1-1,0 1 1,0-2-1,0 1 1,2-3-33,-1 1 3,0-2 0,0 1 0,-1-1 0,0-1 0,0 1 0,0-1 0,-1-1 0,-1 1 0,1-1 0,-1-1 0,-1 1 0,0-1 0,0 0 0,-1 0 0,0 0 0,-1 0 0,0-1 0,-1 0 0,0 1 0,0-1 0,-1 0 0,-1-5-3,-1 7 55,-1 8-20,-5 14-8,-4 26-36,10-34 10,1 1 1,-1 0-1,1 0 0,0 0 0,1-1 0,-1 1 0,1 0 1,0 0-1,1-1 0,-1 1 0,1 0 0,0-1 0,1 0 1,-1 1-1,1-1 0,0 0 0,0 0 0,1-1 0,-1 1 1,1-1-1,0 0 0,0 0 0,1 0 0,-1 0 0,1-1 1,0 1-1,0-1 0,0-1 0,0 1 0,1-1 0,-1 1 1,1-2-1,-1 1 0,1-1 0,0 1 0,-1-2 0,1 1 1,0-1-1,0 1 0,1-2-1,2 2 1,1-2 1,-1 0-1,1 0 1,-1 0-1,1-1 1,-1-1-1,0 0 1,0 0-1,0 0 1,6-4-2,-11 5 3,-1-1 0,0 1 0,0 0 1,0-1-1,0 1 0,0-1 0,0 0 1,-1 0-1,1 0 0,-1 0 0,0 0 1,0-1-1,0 1 0,0-1 1,-1 0-1,1 1 0,-1-1 0,0 0 1,0 0-1,-1 1 0,1-1 0,-1 0 1,1 0-1,-1 0 0,-1 0 0,1 0 1,0 0-4,-4-20 4,-1 0 0,0 0 0,-3 0-4,3 6-8,0-1 1,1 1-1,1-1 1,0 1-1,2-5 8,1 22-2,0 1-1,0-1 1,0 1-1,-1 0 1,1-1-1,1 1 1,-1 0-1,0-1 0,0 1 1,0 0-1,0-1 1,0 1-1,0 0 1,0-1-1,0 1 1,1 0-1,-1-1 1,0 1-1,0 0 1,0-1-1,1 1 1,-1 0-1,0 0 1,0-1-1,1 1 0,-1 0 1,0 0-1,0 0 1,1-1-1,-1 1 1,0 0-1,1 0 1,-1 0-1,0 0 1,1 0-1,-1 0 1,1 0-1,-1-1 1,0 1-1,1 0 1,-1 0-1,0 0 0,1 0 1,-1 1-1,0-1 1,1 0-1,-1 0 1,0 0-1,1 0 1,-1 0-1,0 0 1,1 0-1,-1 1 1,0-1-1,1 0 1,-1 0-1,0 1 1,0-1-1,1 0 3,23 17-105,-21-14 91,68 51-150,44 38 175,-96-75 1,-1 1 0,-1 0 1,0 1-1,9 17-12,-9-2-35,-17-34 36,1 1-1,-1 0 0,1 0 0,-1 0 0,0 0 0,1 0 0,-1 0 0,0 0 0,0 0 0,0 0 0,0 0 0,0 0 0,0 0 0,0 1 0,0-1 0,0 0 0,-1 0 0,1 0 0,0 0 0,-1 0 0,1-1 0,-1 1 1,1 0-1,-1 0 0,1 0 0,-1 0 0,1 0 0,-1 0 0,0 0 0,0-1 10,0 0 0,0 1 1,-1-1-1,1 0 0,0 0 1,0 0-1,0 0 0,0 0 1,0 0-1,-1 0 0,1 0 1,0 0-1,0-1 0,0 1 1,0 0-1,0-1 0,0 1 1,0-1-1,0 1 0,0-1 1,0 1-1,0-1 1,0 0-1,0 1 0,0-1 1,0 0-11,-20-22 218,19 19-204,0 1 1,0-1-1,1 1 1,-1-1-1,1 0 1,-1 0-1,1 1 1,0-1 0,1 0-1,-1 0 1,1 0-1,0 0 1,0 0-1,0 0 1,1-4-15,0 2 4,0 0 0,1-1 0,0 1 1,0 0-1,1 0 0,-1 0 0,2 0 0,-1 0 1,3-3-5,0 1-7,0 0 0,1 0 1,0 0-1,0 1 0,1 0 1,0 0-1,0 1 0,1 0 1,0 1-1,0-1 0,0 2 1,5-3 6,-7 5 1,0 0 0,1 0 0,0 0 0,-1 1 1,1 0-1,0 1 0,-1 0 0,1 0 1,0 0-1,-1 1 0,1 0 0,0 1 0,-1-1 1,1 2-1,-1-1 0,6 3-1,-4 0 1,0 0 0,0 0-1,0 1 1,0 0 0,-1 1-1,0 0 1,-1 0 0,1 1 0,-1 0-1,-1 0 1,0 0 0,2 3-1,5 10-327,0 1 0,-1 0 0,-1 1 1,5 16 326,-6 2-454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9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7 880 3329,'-3'8'377,"-1"8"697,7-15-502,5-7 44,-2-2-404,1 1-1,-1-1 1,0 0 0,-1-1-1,0 1 1,-1-1 0,1 0-1,-2 0 1,1 0 0,-1-1 0,0-2-212,4-19 531,-1 0 0,1-29-531,-4 28 110,-2-1 0,-1 1-1,-1 0 1,-2-1-1,-2 1 1,0 0 0,-3 0-1,0 1 1,-2 0 0,-12-25-110,22 55 14,0 0 1,-1 0-1,1 1 1,0-1-1,-1 0 1,1 0-1,-1 1 1,1-1-1,0 0 1,-1 0 0,0 1-1,1-1 1,-1 1-1,1-1 1,-1 0-1,0 1 1,1 0-1,-1-1 1,0 1-1,0-1-14,1 1 11,-1 1-1,1-1 0,-1 0 1,1 0-1,0 1 0,-1-1 0,1 0 1,-1 1-1,1-1 0,0 1 1,-1-1-1,1 0 0,0 1 1,-1-1-1,1 1 0,0-1 0,0 1 1,-1-1-1,1 1 0,0-1 1,0 1-1,0 0-10,-1 0-2,1 0 1,0 1-1,0-1 0,-1 1 0,1-1 1,0 1-1,0-1 0,1 1 1,-1-1-1,0 1 0,0-1 0,1 0 1,-1 1-1,0-1 0,1 1 2,2 10-6,1 1 2,0 0 0,0 0 0,1 0 0,1 0 0,0-1 0,1 0 0,1 2 4,6 9 15,-1 0 1,-1 1-1,-1 1 1,-2 0-1,0 0 1,-2 1-1,-1 0 1,4 26-16,-2 28 101,-3 1 0,-4 24-101,-1-30 146,3 1-1,11 59-145,-14-133-2,0-1 0,0 0-1,0 0 1,1 1-1,-1-1 1,0 0-1,1 0 1,-1 1 0,1-1-1,0 0 1,-1 0-1,1 0 1,0 0-1,-1 0 1,1 0 0,0 0-1,0 0 1,0 0-1,0 0 1,0 0-1,0 0 1,0-1-1,0 1 1,0 0 0,1-1 2,0 1 1,0-1-1,0 0 1,0 0 0,0 0 0,0-1 0,0 1 0,0 0 0,0-1 0,0 1 0,0-1 0,0 0 0,-1 1-1,1-1 1,0 0 0,0 0 0,-1 0 0,2-1-1,5-4 16,-1 0 0,1-1 0,-1 0 0,-1 0 1,1 0-1,-1-1 0,0 0 0,-1 0 0,0-1 0,0 0 0,-1 1 0,0-3-16,10-23 30,-2-1-1,5-23-29,-14 46 1,-1 0 0,0-1 0,0 1 0,-1-1 0,-1 1 0,0 0 1,0-1-1,-2 1 0,1-1 0,-2 1 0,1 0 0,-3-4-1,3 9 3,-1 1 1,0-1 0,0 0 0,-1 1-1,1-1 1,-2 1 0,1 0-1,-1 1 1,1-1 0,-2 1 0,1 0-1,0 0 1,-1 0 0,0 1 0,0 0-1,-1 0 1,1 0 0,-1 1-1,0 0 1,1 1 0,-5-2-4,-51-11-40,62 15 40,-1 0 0,1 0 0,0 0 0,0 0 0,-1 0 0,1-1 1,0 1-1,0 0 0,0 0 0,-1 0 0,1-1 0,0 1 0,0 0 0,0 0 0,0-1 0,0 1 0,0 0 1,-1 0-1,1-1 0,0 1 0,0 0 0,0 0 0,0-1 0,0 1 0,0 0 0,0-1 0,0 1 1,0 0-1,0 0 0,0-1 0,0 1 0,0 0 0,0 0 0,1-1 0,-1 1 0,0 0 0,0 0 0,0-1 1,0 1-1,0 0 0,1 0 0,-1-1 0,0 1 0,0 0 0,0 0 0,1 0 0,-1 0 0,0-1 1,0 1-1,0 0 0,1 0 0,-1 0 0,0 0 0,1 0 0,-1 0 0,0 0 0,0-1 0,18-10 10,-17 10-10,67-36-18,1 3 0,2 2 0,2 4 0,4 2 18,-73 25 0,0-1 0,0 1 0,1 0 0,-1 0 1,0 1-1,1 0 0,3-1 0,-8 1 0,1 0 0,-1 0 0,0 1 1,1-1-1,-1 0 0,1 0 0,-1 0 0,1 0 0,-1 0 0,0 1 0,1-1 0,-1 0 1,1 0-1,-1 1 0,0-1 0,1 0 0,-1 1 0,0-1 0,0 0 0,1 1 0,-1-1 0,0 0 1,0 1-1,1-1 0,-1 1 0,0-1 0,0 0 0,0 2 0,0-1 1,0 0-1,0 1 0,0-1 1,0 0-1,0 1 0,0-1 1,-1 0-1,1 0 0,0 1 1,-1-1-1,1 0 1,-1 0-1,0 1 0,-35 59 36,23-40-18,1 1-1,0-1 1,-4 16-18,13-31-1,1 0 0,0 1 0,1-1 0,-1 1 0,1-1 1,0 1-1,1-1 0,0 1 0,0 0 0,0-1 0,1 1 0,0 0 1,0-1-1,1 1 0,1 2 1,-3-7 0,1 0 0,0 0 0,0 0 0,0 0 0,0 0 1,1 0-1,-1 0 0,1 0 0,-1-1 0,1 1 0,-1-1 0,1 1 0,0-1 1,0 0-1,-1 1 0,1-1 0,0 0 0,0 0 0,1 0 0,1 0 5,0 0 0,0 0 0,1 0 0,-1 0 0,0-1 0,1 0 0,-1 0 0,0 0 0,4 0-5,10-3 24,-1-1 1,1 0 0,-1-2 0,9-3-25,-23 8 2,23-9 11,-1 0-1,0-2 1,0-1 0,15-11-13,-31 18 2,0 0 0,-1-1 0,0 0 0,0 0 1,-1-1-1,0 0 0,0 0 0,-1-1 0,0 1 0,0-1 0,-1-1 0,0 1 1,3-10-3,-4 6 29,-1 1 0,0-1 0,-1 1 0,0-1 0,-1 0 0,0 0 0,-1 1 0,-1-3-29,1 15 10,0-1 1,0 0-1,0 1 1,0-1-1,0 0 1,0 0-1,0 1 1,0-1-1,0 0 1,0 1-1,0-1 1,-1 0-1,1 1 1,0-1-1,-1 0 1,1 1 0,0-1-1,-1 1 1,1-1-1,-1 1 1,1-1-1,-1 1 1,1-1-11,-1 1 6,1 0 1,-1 1-1,1-1 1,-1 0 0,1 0-1,-1 0 1,1 1-1,0-1 1,-1 0 0,1 1-1,-1-1 1,1 0-1,0 1 1,-1-1 0,1 0-1,0 1 1,-1-1-1,1 1 1,0-1 0,-1 1-1,1-1 1,0 1-7,-14 33 95,12-20-97,1 1 0,0 0 0,0-1-1,2 1 1,0 0 0,0-1 0,3 7 2,-2-12 0,0 1 0,1-1 0,0 1 0,0-1 0,1 0 0,0 0 0,1-1-1,0 1 1,0-1 0,1 0 0,4 5 0,-8-12 2,-1 0 0,0 0 0,0 1-1,1-1 1,-1 0 0,0 0-1,1-1 1,-1 1 0,1 0-1,-1 0 1,1-1 0,0 1 0,-1-1-1,1 1 1,-1-1 0,1 0-1,0 0 1,-1 0 0,1 0-1,0 0 1,0 0 0,-1 0 0,1 0-1,0 0 1,-1-1 0,1 1-1,-1-1 1,1 0 0,-1 1 0,1-1-1,-1 0 1,1 0 0,-1 0-1,1 0 1,-1 0 0,0 0-1,0 0 1,1 0 0,-1 0 0,0-2-2,7-5 7,0-2 1,-1 1 0,0-1 0,-1 0-1,2-4-7,-7 11 7,29-63 86,-25 52-79,1-1 0,1 1 1,0 0-1,0 1 0,2 0 0,0-1-14,-8 13 1,-1 0 0,1 1 0,-1-1-1,1 1 1,-1-1 0,1 0-1,-1 1 1,1-1 0,-1 1-1,1-1 1,0 1 0,-1-1-1,1 1 1,0 0 0,0-1 0,-1 1-1,1 0 1,0 0 0,0-1-1,-1 1 1,1 0 0,0 0-1,0 0 1,0 0 0,-1 0-1,1 0 1,0 0 0,0 0 0,0 0-1,0 1 0,0 0 0,1 0 0,-1 0 1,0 0-1,0 0 0,0 0 0,0 0 1,0 0-1,-1 0 0,1 1 0,0-1 1,0 0-1,-1 0 0,1 1 0,0 0 0,2 7-6,0 1 0,0 0-1,-1 0 1,1 5 6,2 50-35,-5-48 40,1 0-1,1 0 1,0 0 0,1-1 0,1 1-1,4 10-4,-8-27 2,1 1-1,-1-1 0,0 1 0,0-1 0,0 1 0,1-1 0,-1 1 1,0-1-1,0 1 0,1-1 0,-1 1 0,0-1 0,1 1 0,-1-1 1,1 0-1,-1 1 0,1-1 0,-1 0 0,1 1 0,-1-1 0,1 0 1,-1 1-1,1-1 0,-1 0 0,1 0 0,-1 0 0,1 0 0,0 1-1,0-2 2,0 1-1,0 0 1,-1-1-1,1 1 1,0-1-1,0 1 1,0-1-1,0 1 1,-1-1-1,1 0 1,0 1-1,-1-1 1,1 0-1,-1 0 1,1 1-1,0-2-1,22-42 36,-18 32-24,10-19 8,4-8 6,14-22-26,-27 51 0,0 1 1,1-1 0,0 1-1,1 1 1,0-1 0,0 1-1,1 1 1,3-3-1,-11 9 0,0 0 0,1 0 0,-1 0 0,1 0 0,-1 1 0,1-1 0,-1 0 0,1 1 0,-1-1 0,1 1 0,0-1 0,-1 1 0,1 0 0,0 0 0,1 0 0,-3 0-1,1 0 0,0 0-1,-1 0 1,1 1 0,0-1-1,-1 0 1,1 1 0,0-1-1,-1 1 1,1-1 0,-1 1 0,1-1-1,0 1 1,-1-1 0,0 1-1,1-1 1,-1 1 0,1 0-1,-1-1 1,0 1 0,1 0-1,-1-1 1,0 1 0,0 0 1,2 6-13,-1-1 1,0 1-1,0 0 1,-1 0-1,0-1 1,-1 6 12,1 6-5,1 1-32,0 0-1,1-1 1,1 1-1,1-1 1,0 0-1,7 16 38,-8-27-66,0 0 0,1 0-1,-1 0 1,1-1-1,0 0 1,1 0 0,0 0-1,0 0 1,0-1-1,0 1 1,1-2 0,0 1-1,0 0 1,0-1-1,1 0 1,-1-1 0,1 1-1,5 0 67,-4-1-235,0-1 1,0 0-1,1 0 0,-1-1 0,0 0 0,1-1 0,-1 0 1,1 0-1,-1-1 0,0 0 0,1 0 0,-1-1 0,0 0 1,0-1-1,0 1 0,0-2 0,0 1 0,-1-1 1,1 0-1,-1-1 0,1 0 235,6-6-194,-1 1 1,0-1-1,0-1 1,-1-1-1,-1 1 1,0-2-1,-1 0 0,-1 0 1,0 0-1,1-5 194,-4 7 190,-1 0 0,0 0 0,-1-1 0,-1 1-1,0-1 1,-1 0 0,0-6-190,2-22 3044,-3-29-3044,-1 64 292,0 6-223,0-1 1,0 0-1,0 0 0,0 0 0,0 0 0,0 1 0,0-1 0,0 0 1,0 0-1,-1 0 0,1 0 0,0 1 0,0-1 0,-1 0 0,1 0 0,-1 1 1,1-1-1,0 0 0,-1 1 0,1-1 0,-2 0-69,2 1 27,-1 0 0,1-1 0,-1 1 0,1 0 0,-1 0 0,1 0 0,-1 1 0,1-1 0,-1 0 0,0 0 0,1 0 0,-1 0 0,1 0 0,-1 1 0,1-1 0,-1 0-1,1 0 1,-1 1 0,1-1 0,0 0 0,-1 1 0,1-1 0,-1 1-27,-26 31 177,19-21-174,1 0-1,0 0 1,1 1 0,1 0 0,-1 0-1,2 1 1,0-1 0,0 1 0,1 0 0,1 0-1,0 0 1,1 0 0,0 0 0,1 1-1,0-1 1,1 0 0,1 0 0,0 0 0,1 0-1,0 0 1,1 0 0,1-1 0,0 1-1,0-1 1,3 3-3,-4-9 12,0 0-1,0-1 1,1 1-1,0-1 1,0 0-1,0 0 1,1-1-1,0 1 1,-1-1-1,2-1 1,-1 1 0,0-1-1,1 0 1,-1 0-1,1-1 1,0 0-1,0 0 1,0 0-1,0-1 1,0 0-1,0-1 1,4 0-12,15 0 36,0-1 0,0-1 0,0-1 0,0-2 0,14-4-36,-12 3 6,-1-2 1,-1-1 0,0-1 0,0-1 0,9-6-7,-25 12 2,0-1 0,-1 0 0,0-1-1,0 0 1,0 0 0,-1-1 0,0 0 0,-1-1-1,1 0 1,-2 0 0,1 0 0,-1-1 0,-1 0 0,4-7-2,-3-1 2,-1 0 1,-1-1 0,0 1 0,-1-1-1,-1 0 1,-1 0 0,-1 1-1,-2-17-2,-2-14 29,-3 0-1,-10-36-28,15 76 3,-36-139 7,30 123-15,-2 0 0,0 0 0,-2 1 1,-9-16 4,18 36-1,0-1 0,0 1 0,-1 0 0,1-1 0,-1 1 1,0 1-1,-3-4 1,5 6-1,1 0 0,0 1 0,0-1-1,0 0 1,-1 1 0,1-1 0,0 0 0,-1 1 0,1 0 0,0-1 0,-1 1 0,1 0 0,-1 0 0,1 0 0,0 0-1,-1 0 1,1 0 0,-1 0 0,1 0 0,-1 0 0,1 1 0,0-1 0,-1 1 0,1-1 0,0 1 0,0-1 0,-1 1-1,1 0 1,0 0 0,0-1 0,0 1 0,0 0 0,0 0 0,-1 1 1,-1 1-1,-1 1 0,1 0-1,0-1 1,0 1 0,1 1 0,-1-1 0,1 0-1,0 1 1,0-1 0,0 1 0,1-1 0,-1 1-1,1 0 1,0 2 1,0 1 1,1 1 0,0-1 0,0 0-1,0 0 1,1 0 0,1 0 0,-1 0-1,3 4 0,3 10 0,2 0-1,0-1 0,1 0 0,1-1 0,13 16 1,5 9 163,17 36-163,-36-61 38,-2 0 0,0 1 0,-1 0 1,-1 0-1,2 15-38,4 53-118,-5 1 1,-3 83 117,-1-151-532,-3-22 454,0 0 0,0 1 0,0-1 0,0 1 0,0-1 0,0 0-1,0 1 1,0-1 0,0 0 0,0 1 0,0-1 0,1 0 0,-1 1-1,0-1 1,0 0 0,0 1 0,0-1 0,1 0 0,-1 0 0,0 1-1,0-1 1,1 0 0,-1 0 0,0 1 0,1-1 0,-1 0 0,0 0-1,1 0 1,-1 1 0,0-1 0,1 0 0,-1 0 0,0 0-1,1 0 1,-1 0 0,0 0 0,1 0 0,-1 0 0,0 0 0,1 0-1,-1 0 1,0 0 0,1 0 0,-1 0 0,1 0 0,-1 0 0,0 0-1,1-1 1,-1 1 0,0 0 0,1 0 78,5-6-1146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49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86 6121,'0'-2'190,"0"0"-1,0 0 1,1 0-1,-1 0 1,1 0-1,0 0 0,-1 0 1,1 1-1,0-1 1,0 0-1,0 1 1,0-1-1,0 0 1,1 1-1,-1-1 0,0 1 1,1 0-1,-1 0 1,1-1-1,0 1 1,-1 0-1,1 0 1,0 0-1,-1 1 0,2-1-189,7-4 20,0 1 0,0 1-1,1 0 1,3-1-20,49-6-53,0 1 0,0 4 0,45 2 53,-102 3 1,22 0 13,0 0 1,3 2-15,-22-1 13,0 1 0,-1-1 0,1 2 0,0-1 0,-1 1-1,0 0 1,1 1 0,3 2-13,-10-4 13,1-1 0,-1 1 0,0 0-1,0-1 1,0 1 0,0 0 0,0 0 0,0 1-1,-1-1 1,1 0 0,-1 0 0,1 1-1,-1-1 1,0 1 0,0-1 0,0 1 0,0-1-1,-1 1 1,1 0 0,-1-1 0,1 1-1,-1 0 1,0 0 0,0-1 0,0 1 0,-1 0-1,1 1-12,-3 9 116,0 0 0,0 0 0,-1-1 0,-1 0 0,-2 5-116,-2 5 194,-9 39 210,17-56-388,0 0-1,0-1 0,0 1 0,1 0 1,0 0-1,0-1 0,0 1 1,1 0-1,0 0 0,0-1 0,1 5-15,-1-8-12,0 0 0,-1 1 1,1-1-1,0 0 0,0 0 0,0 1 0,1-1 0,-1 0 0,0 0 0,0 0 0,1-1 0,-1 1 0,0 0 0,1 0 0,-1-1 0,1 1 1,-1-1-1,1 1 0,-1-1 0,1 1 0,-1-1 0,1 0 0,0 0 0,-1 0 0,1 0 0,-1 0 0,1 0 0,1-1 12,5 0-214,0 0 0,1 0 0,-1-1-1,7-3 215,-5 2-417,-1 0-1,0-1 0,-1 0 0,1 0 0,-1-1 1,1 0-1,3-4 418,19-24-932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47:50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1 5537,'-7'0'201,"0"0"1,1 0-1,-1 1 0,1 0 1,-1 1-1,1-1 0,0 1 1,-1 1-1,1-1 0,0 1 1,0 0-1,1 0 0,-1 1 0,0-1 1,1 1-1,0 1 0,0-1 1,1 1-1,-1-1 0,1 1 1,-4 6-202,-4 5 37,1 1 1,1 0-1,1 1 1,0 0 0,1 1-1,-3 12-37,6-16 45,0 0 1,1 0-1,1 0 0,1 1 0,0 0 0,1-1 1,0 1-1,2 0 0,-1-1 0,2 1 0,0 0 1,1-1-1,1 0 0,0 1 0,1-2 0,1 1 1,0 0-1,1-1 0,0 0 0,2-1 0,-1 0 1,1 0-1,1-1 0,1 0 0,-1 0 0,2-1 1,-1-1-1,2 0 0,2 1-45,-8-6 21,0-1-1,1 0 0,0 0 1,-1-1-1,1 0 1,0 0-1,1-1 1,-1 0-1,0 0 1,1-1-1,-1 0 1,0-1-1,1 0 1,-1 0-1,1-1 1,-1 0-1,1 0 0,-1-1 1,0 0-1,0 0 1,5-3-21,-4 1 14,0 0 1,0-1 0,0-1-1,0 1 1,-1-2-1,1 1 1,-2-1-1,1 0 1,-1-1 0,0 1-1,0-1 1,-1-1-1,-1 1 1,1-1-1,-1 0 1,0-1 0,0-3-15,6-20 21,-2 0 0,-2 0 1,-1-1-1,-1 0 0,-2 0 1,-2-2-22,-2 19 93,1 17-89,-1 0 0,1 0-1,0 0 1,0 0-1,-1 0 1,1 0-1,0 0 1,0 0 0,0 0-1,-1 0 1,1 0-1,0 0 1,0 1-1,-1-1 1,1 0 0,0 0-1,0 0 1,0 0-1,0 0 1,-1 0-1,1 1 1,0-1 0,0 0-1,0 0 1,0 0-1,-1 0 1,1 1-1,0-1 1,0 0 0,0 0-1,0 0 1,0 1-1,0-1 1,0 0-1,0 0 1,0 1-4,-14 32 118,11-17-116,0 1 0,1-1 0,1 1 0,0-1 0,1 1 0,1 0 0,0-1 0,2 0 1,0 1-1,3 10-2,-2-15 0,0-1 1,0 1-1,1-1 1,1 1-1,0-2 1,0 1-1,1-1 1,1 0-1,0 0 1,0-1-1,0 0 1,1 0-1,1-1 1,7 5-1,-12-9 0,0-1 1,1 0-1,-1 0 0,1 0 1,0-1-1,-1 0 1,1 0-1,0 0 0,0-1 1,0 0-1,0 0 1,1-1-1,-1 0 1,0 0-1,0 0 0,0-1 1,0 1-1,1-2 0,0 1 2,-1-1-1,1-1 0,0 1 0,-1-1 0,0 0 0,1-1 1,-1 0-1,-1 0 0,1 0 0,0 0 0,-1-1 0,0 0 1,0 0-1,-1-1 0,4-3-1,-3 2 5,-1 0 1,0 0-1,0 0 0,0 0 0,-1-1 1,0 0-1,0 1 0,-1-1 0,0 0 1,0 0-1,-1 0 0,0-1 1,-1 1-1,1 0 0,-2-2-5,0-2 9,-1 1-1,0-1 1,-1 1 0,0 0-1,-1-1 1,0 2-1,-1-1 1,0 0 0,0 1-1,-4-4-8,-2-5 1,-2 1 0,0 0 0,-1 0-1,-1 1 1,0 1 0,-1 1 0,-1 0-1,-1 1 1,-5-3-1,19 15-14,1 0 0,-1 0 0,1 0 0,-1 0 0,0 1 0,0 0 0,0-1 14,3 2-9,0 0-1,0 0 1,0 0-1,0 0 1,0 0-1,1 0 1,-1 0-1,0 0 1,0 0-1,0 0 1,0 1-1,0-1 1,1 0-1,-1 0 1,0 1-1,0-1 1,0 1-1,1-1 1,-1 1-1,0-1 1,1 1-1,-1-1 1,0 1-1,1 0 1,-1-1-1,1 1 1,-1 0-1,1-1 1,-1 1-1,1 0 1,-1 0-1,1-1 1,0 1-1,-1 0 1,1 0-1,0 0 1,0 0 9,-1 3-72,0 1 0,1-1 0,0 0 0,0 1 0,0-1 0,0 0 0,1 1 0,0-1 0,0 0 0,0 1 0,0-1 0,0 0 0,1 0 0,0 0 0,0 0 0,0 0 0,1 0 72,4 8-269,1-1 0,0-1 0,0 1 0,1-1 0,2 1 269,2 1-267,0-1 1,0 0-1,1-1 0,1-1 0,-1 0 1,1-1-1,1-1 0,-1 0 0,1-1 1,3 0 266,-11-4-22,-1 0 1,0-1 0,0 0 0,1 0-1,-1-1 1,1 0 0,-1 0 0,0-1-1,1 0 1,-1 0 0,3-2 21,-5 2 98,0-1 0,1-1-1,-1 1 1,0-1 0,0 0 0,-1 0 0,1 0 0,-1 0 0,0-1 0,1 0 0,-2 0 0,1 0-1,0-1 1,-1 1 0,0-1 0,1 0-98,2-7 377,-1 0-1,0 0 0,-1 0 1,0 0-1,1-8-376,-1 6 291,0 0-1,1 1 1,0-1 0,3-3-291,-8 16 15,1 0-1,-1 0 1,1-1 0,-1 1 0,1 0-1,0 0 1,-1 1 0,1-1 0,0 0-1,0 0 1,0 0 0,0 0 0,0 1-1,0-1 1,0 0 0,0 1 0,0-1-1,0 1 1,0-1 0,0 1 0,0-1-1,1 1-14,-1 0 10,0 0 0,0 0-1,0 1 1,0-1 0,0 0-1,1 1 1,-1-1 0,0 1 0,-1-1-1,1 1 1,0 0 0,0-1-1,0 1 1,0 0 0,0 0-1,-1-1 1,1 1 0,0 0-1,0 1-9,5 6 24,-1 1 1,0 0-1,-1 1 0,1-1 0,-2 1-24,1 0 10,7 19 10,-1 0 0,-2 1 1,0 2-21,-2-4 24,1-1 1,2 0-1,5 11-24,-12-35 36,-1 1 0,1-1-1,0 1 1,1-1-1,-1 0 1,0 0 0,1 0-1,2 2-35,-4-4 17,0 0 0,-1-1-1,1 1 1,0-1 0,-1 0-1,1 1 1,0-1 0,0 0-1,0 1 1,-1-1-1,1 0 1,0 0 0,0 0-1,0 1 1,0-1 0,-1 0-1,1 0 1,0 0 0,0-1-1,0 1 1,0 0 0,-1 0-1,1 0 1,0-1-1,0 1 1,0 0 0,-1-1-1,1 1 1,0 0 0,0-1-1,-1 1 1,1-1 0,-1 1-1,1-1 1,0 0 0,-1 1-1,1-1 1,-1 0-1,1 1 1,-1-1-17,9-12 122,0 1-1,-1-2 0,3-7-121,-4 7 17,2 0-1,-1 0 1,3-2-17,-2 5 1,0 1 1,0 0 0,1 1 0,0 0 0,1 0 0,0 1 0,0 0-1,0 1 1,1 0 0,1 1 0,-1 1 0,1 0 0,-1 0 0,1 1 0,3 0-2,-2 2-3,-1-2 0,0 0 0,-1 0 0,1-1 1,-1-1-1,0 0 0,0-1 0,-1 0 0,0 0 0,0-2 1,-1 1-1,0-1 0,0-1 0,-1 0 0,0 0 1,-1 0-1,0-1 0,-1-1 0,1-1 3,-3 5 148,-1 0 0,0-1 0,-1 1-1,1-1 1,-1-1-148,-6 26 91,1 0 0,1 1 0,0 0 0,2-1-1,0 9-90,16 84 64,-11-74-229,-1 1 0,-1 0 0,-2 9 165,-2-34-93,0 1 0,-1-1 0,-1 0 1,0 1-1,0-1 0,-1 0 0,-1 0 93,-4 7-96,-1 0 0,-1-1-1,0 0 1,-2-1 96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6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467 474 6257,'-5'-8'460,"0"0"0,-1 1-1,0-1 1,-1 1-1,1 1 1,-1-1-1,-1 1 1,1 0 0,-1 1-1,0-1 1,0 2-1,-1-1 1,-2 0-460,8 4 56,1 0 0,-1 1 0,0-1-1,0 1 1,-1-1 0,1 1 0,0 0 0,0 0 0,0 1 0,0-1 0,0 1-1,0-1 1,0 1 0,0 0 0,1 0 0,-1 0 0,0 0 0,0 1 0,-2 1-56,-7 5 84,0 0 1,0 1 0,-8 8-85,5-4 68,-10 7-8,-18 16 116,-33 35-176,65-60 8,1 1 0,0 0 0,1 0 0,0 1 0,1 1-1,0-1 1,1 1 0,-5 14-8,11-25 1,0 1 0,0-1-1,0 0 1,0 1 0,1-1 0,-1 0 0,1 1 0,0-1-1,0 1 1,0-1 0,1 1 0,-1-1 0,1 0 0,-1 1-1,1-1 1,0 0 0,1 0 0,-1 1 0,0-1 0,3 3-1,-2-3 1,1-1 0,0 1 0,0 0 1,0 0-1,0-1 0,0 0 0,1 0 0,-1 0 1,1 0-1,-1 0 0,1-1 0,0 1 1,0-1-1,0 0 0,0 0 0,0-1 0,0 1 1,0-1-2,15 2-9,-1-2 0,1 0 0,-1-1 0,1-1 1,-1 0-1,1-2 0,-1 0 0,0-1 0,0-1 1,15-7 8,-22 8-30,0-1 0,-1 0 0,1 0-1,-1-1 1,-1 0 0,0-1 0,0 0 0,3-4 30,-7 7-26,0-1 0,-1 0-1,0-1 1,0 1 0,0-1-1,-1 0 1,1 1 0,-2-2-1,1 1 1,-1 0 0,0 0-1,-1-1 1,1-2 26,-2 6-1,1 0 0,-1 0 0,0 0 1,-1 0-1,1 1 0,-1-1 0,0 0 0,1 0 1,-2 1-1,1-1 0,0 0 0,-1 1 0,1-1 1,-1 1-1,0 0 0,0 0 0,-1-1 0,1 1 1,1 2 6,0 0 0,0 0 1,-1 0-1,1 0 0,0 0 0,0 1 0,-1-1 0,1 0 0,-1 0 0,1 1 0,0-1 1,-1 1-1,1 0 0,-1-1 0,1 1 0,-1 0 0,1 0 0,-2 0-6,1 0 10,-1 0-1,1 1 1,0 0-1,-1-1 1,1 1-1,0 0 1,0 0 0,0 0-1,0 0 1,0 1-1,0-1 1,0 0-1,0 1 1,1 0 0,-2 1-10,-4 4 14,2 0 0,-1 0 0,1 0 0,0 1 1,0 0-1,1 0 0,0 0 0,1 1 0,0-1 1,0 1-1,1 0 0,0 0 0,0-1 0,1 2 1,0 7-15,0-12 7,1 0 1,1-1 0,-1 1 0,1 0-1,0 0 1,0 0 0,0-1 0,0 1-1,1-1 1,0 1 0,0-1 0,0 1-1,0-1 1,1 0 0,0 0 0,0 0-1,0-1 1,0 1 0,1-1 0,-1 1-1,1-1 1,0 0 0,0 0-1,0-1 1,0 1 0,0-1 0,1 0-1,-1 0 1,1-1 0,2 2-8,9 1 7,-1-1 1,1-1-1,-1 0 1,1-1-1,0 0 1,0-2-1,0 0 1,-1 0-1,6-2-7,1-2-5,-1 0-1,0-1 1,0-1-1,-1 0 1,0-2 0,8-5 5,-22 11-11,0-1 1,0 1-1,0-1 1,0-1-1,-1 1 0,0-1 1,0 0-1,0 0 11,-3 3-2,-1 1 0,0-1 1,0 0-1,0 1 0,0-1 0,0 0 0,-1 0 0,1 0 0,0 0 0,-1 0 0,1 0 0,-1 0 0,0 0 0,0 0 0,0 0 0,0 0 0,0 0 0,0 0 0,0 0 1,0 1-1,-1-1 0,1 0 0,-1 0 0,0 0 0,0 0 0,1 0 0,-1 0 0,-1-1 2,-3-4 13,0 0 1,0 1-1,-1 0 1,1-1-1,-1 2 0,-1-1 1,-4-3-14,-53-32 374,39 25-53,24 16-301,0 0 0,1-1 0,-1 1 0,1 0 0,-1-1 0,1 1 0,-1 0 0,1-1 0,-1 1 0,1-1 0,-1 1-1,1-1 1,-1 1 0,1-1 0,0 0 0,-1 1 0,1-1 0,0 1 0,0-1 0,-1 0 0,1 0-20,0 1 7,0 0 0,1-1 0,-1 1 0,0-1 0,0 1 0,0 0 1,1-1-1,-1 1 0,0 0 0,1-1 0,-1 1 0,0 0 0,1-1 0,-1 1 1,0 0-1,1 0 0,-1-1 0,1 1 0,-1 0 0,0 0 0,1 0 1,-1 0-1,1-1-7,38-5 24,-30 4 8,85-9-20,30 3-12,-79 7 16,0 2 0,-1 2 0,39 8-16,-80-11-2,1 1 0,-1-1 0,0 1 0,0 0 0,0 0 0,0 0 0,0 1 0,0-1 0,0 1 0,-1-1 0,1 1 0,-1 0 0,1 0 0,-1 0 0,1 0 0,-1 0 0,0 1 0,0-1 0,0 1 0,0 1 2,0-1-3,-1 0 0,0 1 0,0 0 0,0-1 1,0 1-1,-1 0 0,0-1 0,0 1 0,0 0 0,0-1 0,0 1 1,0 0-1,-1-1 0,0 1 0,0 0 3,-5 14 0,0 0 0,-2-1 0,0 0 0,-1-1-1,0 1 1,-1-1 0,4-8 4,0 2-5,0 0-1,0 0 1,1 1-1,0-1 1,0 3 1,4-10-1,1-1 0,-1 0 0,0 1 0,1-1-1,0 1 1,-1-1 0,1 1 0,0-1 0,0 1 0,1-1 0,-1 1 0,0-1 0,1 1 0,-1-1-1,1 0 1,0 1 0,0-1 0,0 0 0,0 0 0,0 1 0,1-1 0,-1 0 0,1 0-1,-1 0 1,1-1 0,1 3 1,5 1-7,0 1 1,0-1-1,0-1 0,1 0 0,-1 0 1,1 0-1,0-1 0,0-1 0,1 1 1,-1-1-1,6 0 7,18 2-136,1-2 1,21-1 135,-33-1-97,0-2 1,0 0 0,0-1-1,0-1 1,-1-2 0,1 0-1,-1-1 1,0-1-1,-1-1 1,0 0 0,-1-2-1,1-1 1,-2 0 0,0-1-1,12-11 97,-24 17 3,0 0 0,0 0 0,0-1 0,-1 1 0,0-1 0,0 0 0,-1-1 0,0 1 0,-1-1-1,0 0 1,0 1 0,-1-1 0,0-1 0,0 1 0,-1-4-3,1-20 73,-1 0-1,-1 0 1,-4-21-73,2 32 24,-7-78 335,-7-20-359,9 79 184,-2 1 0,-2 0 1,-2 0-1,-5-9-184,17 47 19,-18-35 192,19 36-208,-1 0 0,1 0 1,-1 0-1,1 0 0,-1 0 1,0 0-1,1 0 0,-1 1 0,0-1 1,1 0-1,-1 0 0,0 1 1,0-1-1,0 1 0,0-1 1,0 1-1,0-1 0,0 1 1,0-1-1,0 1 0,0 0 1,0 0-1,0-1 0,0 1 1,0 0-1,0 0 0,0 0 1,0 0-1,0 0 0,-1 1-3,2-1-1,0 0 0,-1 1 0,1-1 0,0 0 0,-1 1 0,1-1 0,0 1-1,-1-1 1,1 1 0,0-1 0,0 1 0,0-1 0,-1 1 0,1-1 0,0 1 0,0-1-1,0 1 1,0-1 0,0 1 0,0-1 0,0 1 0,0-1 0,0 1 0,0-1 0,0 1 0,1-1-1,-1 1 1,0-1 0,0 1 1,4 17 1,0 0 0,1 0 1,0-1-1,6 12-1,15 43 7,-6 3 10,-5 1-1,-2 1 1,-1 40-17,13 78-16,-16-149-42,1-1 0,2 0 0,6 10 58,-9-14-1979,-7-36 1526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28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0 405 976,'0'0'602,"0"0"102,5-2 907,-2 1-1458,-1 0-1,0 0 1,0 0 0,0 0 0,0-1-1,0 1 1,0 0 0,0-1 0,-1 0-1,1 1 1,0-1 0,-1 0 0,0 0-1,1 0 1,-1 0 0,0 0 0,0 0-1,0 0 1,0 0 0,0-1 0,0 1-1,-1 0 1,1 0 0,-1-1-153,1 0 35,0 0 0,0 0 0,0 0 0,0 0 0,0 0 0,1 0 0,0 1 0,0-2-35,30-44 200,-30 45-176,0-1 0,-1 1 0,0-1 0,0 1-1,0-1 1,0 0 0,-1 0 0,1 1 0,-1-1 0,0 0 0,0 0-1,-1 1 1,1-1 0,-1 0 0,1 0 0,-1 1 0,0-1 0,-1 0-24,-1-9 63,-4-32 470,3-1 0,1-1-1,2-15-532,1 62-3,-1 0-1,1 0 1,0 0-1,-1 0 1,1 0-1,-1 0 1,1 0-1,0 0 1,-1 0-1,1 0 0,0 0 1,-1 1-1,1-1 1,0 0-1,-1 0 1,1 0-1,0 1 1,-1-1-1,1 0 1,0 0-1,-1 1 1,1-1-1,0 0 1,0 1-1,-1-1 1,1 0-1,0 1 1,0-1-1,0 0 1,-1 1-1,1-1 1,0 0-1,0 1 4,-3 12 1,1 0 0,0 0 1,1 0-1,1 0 0,0 7-1,0-6 1,-1 33 8,-3 0 0,-1 0 1,-3 2-10,3-17 36,-6 24 97,-1 43-133,11-83 16,0 0 1,2 0-1,0 0 1,0 0 0,1-1-1,1 1 1,1-1-1,4 11-16,-8-23 2,1-1-1,0 1 1,0-1-1,0 1 1,1-1-1,-1 0 1,0 1-1,1-1 1,0 0 0,-1 0-1,1 0 1,0 0-1,0 0 1,0 0-1,0-1 1,1 1-1,-1-1 1,0 0-1,1 1 1,-1-1-1,1 0 1,-1 0-1,1 0 1,0-1 0,-1 1-1,1-1 1,0 1-1,-1-1 1,1 0-1,0 0 1,-1 0-1,1 0 1,0-1-1,-1 1 1,1-1-1,0 0 1,-1 1-1,1-1 1,-1 0 0,2-1-2,7-4-145,0 0 0,0-1 0,-1-1 1,0 1-1,0-1 0,-1-1 1,0 0-1,5-7 145,14-23-412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29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95 399 4513,'-26'-15'957,"0"-1"0,-8-8-957,33 23 34,0 1 0,1-1 0,-1 1 1,0-1-1,1 0 0,-1 1 0,1-1 1,-1 0-1,1 1 0,-1-1 0,1 0 1,0 0-1,-1 1 0,1-1 0,0 0 1,0 0-1,0 0 0,-1 0 0,1 1 1,0-1-1,0 0 0,0 0 0,0 0 1,0 0-1,1 0 0,-1 1 0,0-1 1,0 0-1,0 0 0,1 0 0,-1 0-34,17-18 550,-11 13-390,15-14 23,0 0 1,2 2-1,0 1 1,1 1-1,12-6-183,48-33 311,-80 52-297,-1 0 0,0 0 1,0 0-1,0 0 0,0 0 0,0-1 0,-1 1 1,1-1-1,-1 0 0,0 1 0,0-1 1,-1 0-1,1-1 0,0-3-14,0-1 103,0 0 0,-1-1 0,-1 1 0,1-1 0,-1 1 1,-1-4-104,1 18 26,3 29 198,-2-1-1,-2 1 1,-1 0 0,-1-1 0,-6 25-224,-23 45 25,-4 16 11,46-140 2,1-1-1,2 2 0,0 0 0,0 0 0,7-5-37,-11 15-5,0 0 1,1 2 0,0-1-1,0 1 1,1 0-1,5-2 5,-11 7-2,0 1 0,0-1 0,1 1-1,-1 0 1,0 0 0,1 1 0,-1 0-1,1 0 1,-1 0 0,1 0-1,0 1 1,-1 0 0,1 0 0,-1 1-1,1-1 1,4 2 2,24 8 11,19 10-11,-30-11 8,1 0 1,0-2-1,0 0 1,12 0-9,-28-6 1,0 0 0,0-1 0,0 0 0,0 0 0,-1-1 0,1 0 0,0 0 0,0-1 0,-1 0 0,1 0 0,-1-1 0,0 0 0,1 0 0,-2-1 0,1 0 0,3-2-1,3-3-4,-1 0 0,0-1-1,10-11 5,-19 18 4,0 0 1,-1 0-1,1 0 0,-1 0 0,0 0 0,0-1 0,0 1 0,0-1 0,-1 1 0,1-1 0,-1 0 0,0 1 0,0-1 0,0 0 0,0 0 0,-1 0 0,0 0 1,0-1-5,0 4 2,0-1 0,0 1 0,-1 0 0,1 0 0,0-1 0,-1 1 0,0 0 0,1 0 0,-1 0 0,1 0 0,-1 0 0,0 0 0,0 0 0,0 0 0,1 0 0,-1 0 0,0 0 0,0 0 0,0 1 0,0-1 1,-1 0-1,1 1 0,0-1 0,0 1 0,0-1 0,0 1 0,-1 0 0,1-1 0,0 1 0,0 0 0,-1 0 0,1 0 0,0 0 0,0 0 0,-1 0 0,1 0 0,-1 0-2,-1 0 1,-1 1 0,1-1 0,0 1-1,-1 0 1,1 0 0,0 0-1,0 0 1,0 1 0,0-1 0,0 1-1,0 0 1,0 0 0,-2 1-1,3 0 0,-1 0 0,1 0 0,-1 1 0,1-1 0,0 1 0,0-1 0,0 1 0,1 0-1,-1 0 1,1 0 0,0 0 0,0 0 0,0 0 0,1 0 0,0 0 0,-1 0 0,1 0 0,1 0 0,-1 0 0,1 0 0,-1 1 0,1-1 0,1 1 0,0 4-63,1-1 0,0 1 1,0-1-1,1 0 0,0 0 1,1 0-1,0 0 0,0-1 0,0 0 1,4 3 62,3 2-374,0-1-1,0-1 1,1 0 0,1-1 0,-1 0 0,2-1-1,6 2 375,50 16-874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29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65 1696,'12'-20'438,"-8"15"161,-1-1 0,0 0 0,0 1 1,0-1-1,-1 0 0,1-4-599,-3 15 3911,-1 13-3091,0 15-851,-8 82 417,-5 0 1,-4 0-1,-25 74-386,30-143 85,10-37-2621,10-15 1977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52 168 3585,'-37'-64'1461,"36"62"-1388,0 0 0,0 0 0,1 0 0,-1 0-1,1 0 1,0-1 0,-1 1 0,1 0-1,0 0 1,0 0 0,1 0 0,-1 0 0,0-1-1,1 1 1,-1 0 0,1 0 0,0 0-1,-1 0 1,1 0 0,0 0 0,0 1 0,1-1-1,-1 0 1,0 0 0,1 1 0,-1-1-1,0 1 1,1-1 0,0 0-73,1-1 107,1-1-17,-1 1 0,1 0-1,0 0 1,0 0 0,0 1 0,0 0-1,1-1 1,-1 1 0,1 1 0,-1-1-1,1 1 1,-1-1 0,3 1-90,12-2 222,0 0 0,13 0-222,-30 3 7,15 0 52,0 0 0,0 1 0,0 0 0,12 4-59,-22-4 14,1 1-1,-1-1 1,0 2-1,0-1 1,0 1-1,0 0 1,-1 0 0,1 1-1,-1 0 1,0 0-1,5 4-13,-10-7 3,0 0-1,0 1 1,-1-1 0,1 0-1,0 0 1,-1 0-1,1 0 1,-1 0 0,1 1-1,-1-1 1,1 0-1,-1 0 1,0 1 0,0-1-1,0 0 1,1 1-1,-1-1 1,0 0-1,-1 1 1,1-1 0,0 0-1,0 1 1,-1-1-1,1 0 1,0 0 0,-1 1-1,1-1 1,-1 0-1,0 0 1,1 0-1,-1 0 1,0 0 0,0 0-1,0 1-2,-5 5 19,0-1-1,0 0 0,0 0 0,-8 5-18,8-6 14,-73 56 159,-7-1-173,-44 33 15,130-93-19,-1 0 1,1 0-1,-1 1 0,1-1 0,0 0 1,-1 0-1,1 0 0,-1 1 0,1-1 1,0 0-1,-1 1 0,1-1 1,0 0-1,-1 1 0,1-1 0,0 0 1,-1 1-1,1-1 0,0 1 0,0-1 1,0 1-1,-1-1 0,1 0 0,0 1 1,0-1-1,0 1 0,0-1 1,0 1 3,13-1-190,-4-1 205,50-1 27,-20 0 71,26-4-113,-63 6 3,59-9 123,32-9-126,-76 14 8,0-1 0,0 0 0,-1-1 0,0-1 0,0-1 0,0 0 0,12-10-8,-22 14 16,-1-1 0,0 0 0,0 0 0,0 0 0,0 0 0,-1 0 0,0-1 0,0 0 0,-1 0 0,1 0 0,-1 0 0,-1-1 0,1 1 0,-1-2-16,-1 4 24,0 0 1,0 0 0,-1 0 0,1-1 0,-1 1 0,0 0 0,0 0-1,-1 0 1,1-1 0,-1 1 0,0 0 0,0 0 0,0 0 0,-1 0-1,0 0 1,1 0 0,-1 1 0,0-1 0,-1 1 0,1-1 0,-1 1-1,0 0 1,-2-3-25,4 5 107,1 1-84,0 0-55,38 2 53,34 6-21,-56-6-3,-12-2 3,1 0 0,-1 1-1,0 0 1,0 0 0,0 0 0,0 0-1,0 0 1,0 1 0,0 0 0,-1 0-1,1 0 1,0 0 0,0 2 0,-3-3 0,0 1 1,1-1 0,-1 1-1,0-1 1,-1 1 0,1 0-1,0 0 1,0 0 0,-1-1-1,1 1 1,-1 0 0,0 0-1,1 0 1,-1 0 0,0 0-1,0 0 1,0-1-1,-1 1 1,1 0 0,0 0-1,-1 0 1,1 0 0,-1 0-1,1-1 1,-1 1 0,0 1-1,-15 33 29,12-30-28,1 1 0,0 0 0,0 0 0,1 0 0,0 1 0,0-1-1,0 0 1,1 1 0,0-1 0,1 3-1,0-9-1,0 0 0,0 0-1,0 0 1,0 0 0,0 0-1,0 0 1,0 0 0,1-1 0,-1 1-1,0 0 1,1 0 0,-1 0-1,1 0 1,-1-1 0,1 1-1,-1 0 1,1-1 0,-1 1 0,1 0-1,0-1 1,-1 1 0,1 0-1,0-1 1,-1 1 0,1-1 0,1 1 1,-1-1-1,1 1 0,0-1 1,0 0-1,0 1 0,0-1 1,0 0-1,0 0 0,-1 0 1,1-1-1,0 1 1,0 0-1,1-1 1,8-2 8,-1-1 0,0 0-1,0-1 1,4-2-8,-14 7 1,42-22 19,-1-2 0,-1-2 0,-2-1 0,8-9-20,-39 28-10,-13 11 18,-17 13 29,16-9-36,0 0 1,0 0-1,1 1 1,0 0 0,0 0-1,1 1 1,0-1-1,0 1 1,1 0-1,0 0 1,0 3-2,3-7 0,0 0 0,0 0 0,0 0 0,0 0 0,1 0 0,0 1 0,0-1 0,0 0 1,1 0-1,0 0 0,0 1 0,0-1 0,0 0 0,1 0 0,0-1 0,0 1 0,0 0 0,1 0 0,-1-1 0,1 0 0,0 1 0,3 1 0,-2-1 7,1-1 0,-1 1 0,1-1 0,0 0-1,1-1 1,-1 1 0,1-1 0,-1 0 0,1-1 0,0 1-1,0-1 1,0 0 0,0 0 0,1-1 0,-1 0 0,0 0-1,1-1 1,-1 1 0,1-1 0,-1-1 0,6 0-7,6-2 28,-1 0-1,0-1 1,0-1 0,0-1 0,-1 0 0,1-1 0,4-4-28,-8 4 20,0 0-1,0-1 0,-1 0 1,0-2-1,0 1 1,1-3-20,-9 8 11,0 0 0,0-1 0,0 1 0,-1-1 0,1 0-1,-1 0 1,-1 0 0,1 0 0,-1-1 0,1 1 0,-2-1 0,1 1 0,0-1 0,-1 0 0,0 1 0,-1-1 0,1-1-11,-1 3 15,-1 1 0,1-1-1,-1 0 1,1 1 0,-1-1 0,0 0 0,-1 1 0,1-1 0,-1 1 0,1-1 0,-1 1 0,0 0-1,0 0 1,-3-3-15,1 1 14,-1 0 0,0 0 0,0 1 0,-1-1 0,1 1 0,-1 0 0,0 1 0,-1-1-14,-6-2 3,-1 0-1,0 1 0,0 0 0,0 1 0,0 1 1,-1 0-1,-5 1-2,10 1-25,0 0-1,1 1 1,-1 1 0,0 0-1,0 0 1,-3 2 25,10-3-46,0 1 0,1 0 0,-1 0-1,1 0 1,-1 0 0,1 1 0,-1-1 0,1 1-1,0-1 1,-1 1 0,1 0 46,1-1-66,0 0 0,0 1 0,0-1 0,0 0 0,0 0 0,1 1 0,-1-1 0,1 0 0,-1 1 0,1-1 0,-1 0 0,1 1 0,0-1 0,-1 1 0,1-1 0,0 1 0,0-1 0,0 1 0,0-1 0,1 1 0,-1 0 66,10 27-604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2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0 665 3353,'0'0'1316,"0"0"-543,10-7 301,-1 2-844,-1-1 1,0 0-1,0 0 0,0-1 0,-1 0 1,0 0-1,-1 0 0,1-1 0,0-3-230,-6 10 30,5-8 67,0 0 1,-1 0-1,0 0 1,-1-1 0,0 0-1,-1 0 1,1 0-1,-2 0 1,0-1-1,0 1 1,-1-1-1,0 1 1,-1-8-98,1 15 5,1-83 75,-9-83-80,2 69 15,6 85 0,-1 13-4,0 0 0,0-1 1,0 1-1,0 0 0,0-1 0,0 1 0,-1 0 1,1-1-1,-1 1 0,1 0 0,-1-1 1,0 1-13,-2 2 120,-1 8-68,0 11-15,4 8-36,2 1-1,0-1 1,2 1 0,8 26 0,1 11-6,-8-29 57,-2 0 0,-1 0-1,-1 0 1,-2 0 0,-2 1-1,-1-1 1,-6 17-51,7-36 30,-8 44 79,10-56-98,1 0-1,0 0 0,-1 1 0,2-1 0,-1 0 0,1 0 0,0 0 1,0 0-1,2 5-10,-3-9 5,1 0 0,0 0 0,0 0 0,-1 0-1,1 0 1,0 0 0,0 0 0,0 0 0,0-1 0,0 1 0,0 0 0,1 0 0,-1-1 0,0 1 0,0-1 0,0 1 0,1-1 0,-1 0 0,0 1 0,1-1 0,-1 0 0,0 0 0,1 0 0,-1 0 0,0 0 0,1 0 0,-1 0 0,0 0 0,0-1 0,1 1 0,-1-1-5,8 0 40,0-2 0,0 0 0,-1 0 0,2-1-40,-6 3 12,30-14 50,-1-1-1,8-6-61,-27 14 3,1-1 1,-2-1-1,0-1 0,0 0 1,0 0-1,-1-2-3,-9 11 1,-1-1-1,0 0 1,0 0 0,0 0-1,0 0 1,0 0-1,0 0 1,-1 0 0,1 0-1,-1-1 1,0 1 0,0-1-1,0 1 1,-1-1 0,1 1-1,-1-1 1,0 1-1,0-1 1,0 1 0,0-1-1,-1 1 1,0-4-1,0 3 5,-1 1 0,1 0-1,-1 0 1,0 0 0,0 1 0,0-1 0,0 0 0,0 1 0,-1-1-1,1 1 1,-1 0 0,1-1 0,-1 1 0,0 1 0,0-1 0,0 0-1,0 1 1,0-1 0,0 1 0,-1 0 0,1 0 0,0 0-1,-2 1-4,25 2-28,0 0-1,-1-1 1,21-1 28,81-6 35,-87 4-27,25-2-46,0-3 0,43-10 38,-80 9-17,-21 7 17,-1 1 0,0 0 0,0 0 0,0 0 1,0 0-1,0 0 0,0-1 0,0 1 0,0 0 1,0 0-1,0 0 0,0 0 0,0-1 0,0 1 1,0 0-1,0 0 0,0 0 0,0 0 0,0-1 0,0 1 1,0 0-1,0 0 0,0 0 0,0 0 0,0 0 1,0-1-1,0 1 0,0 0 0,0 0 0,-1 0 1,1 0-1,0 0 0,0 0 0,0-1 0,0 1 1,0 0-1,0 0 0,-1 0 0,1 0 0,0 0 1,0 0-1,0 0 0,0 0 0,0 0 0,-1 0 0,1 0 1,0 0-1,0 0 0,0 0 0,0 0 0,-1 0 1,1 0-1,0 0 0,0 0 0,0 0 0,0 0 0,-6-2 12,0 1 0,-1 0 0,1 1 0,0-1 0,-3 1-12,-3 1 15,-1 0 0,1 1 1,0 0-1,1 1 0,-1 0 0,0 1 0,1 0 0,0 1 1,0 0-1,-3 3-15,11-7 4,-1 1 0,1 1 0,-1-1 1,1 1-1,-1-1 0,1 1 0,0 0 0,0 0 0,1 0 1,-1 1-1,1-1 0,-1 0 0,1 1 0,0 0 1,1 0-1,-1-1 0,0 1 0,1 0 0,0 0 0,0 0 1,0 1-1,1-1 0,-1 0 0,1 0 0,0 0 1,0 0-1,0 1 0,1-1 0,0 0 0,0 0 0,0 0-3,-1-1 0,1-1 1,0 0 0,0 1 0,0-1-1,0 0 1,0 0 0,0 0 0,1 1 0,-1-1-1,1-1 1,0 1 0,-1 0 0,1 0 0,0-1-1,0 1 1,0-1 0,0 1 0,0-1-1,1 0 1,-1 0-2,2 1 8,0-1-1,0 0 0,0 0 0,0 0 1,0-1-1,0 1 0,0-1 1,0 0-1,0 0 0,0-1 1,4 0-8,0 0 11,0-1 0,0 0 0,0-1 0,0 0 0,-1 0 0,1 0 0,-1-1 0,0-1 0,0 1 0,0-1 0,0 0 0,-1-1-11,-2 2 12,0 0 0,-1-1 0,0 0 0,0 0 1,-1 0-1,1 0 0,-1 0 0,0-1 0,0 1 1,-1-1-1,1-1-12,-1 3 6,0 0 1,-1 1 0,1-1-1,-1 0 1,0 0 0,0 0-1,0 0 1,0 0-1,-1 1 1,1-1 0,-1 0-1,0 0 1,-1 1-1,1-1 1,0 1 0,-2-4-7,2 7 0,1 0 0,0 0 1,0-1-1,0 1 0,0 0 1,-1 0-1,1-1 1,0 1-1,0 0 0,0 0 1,-1 0-1,1-1 0,0 1 1,0 0-1,-1 0 0,1 0 1,0 0-1,-1 0 1,1 0-1,0-1 0,0 1 1,-1 0-1,1 0 0,0 0 1,-1 0-1,1 0 0,0 0 1,0 0-1,-1 0 1,1 0-1,0 0 0,-1 1 1,1-1-1,0 0 0,-1 0 1,1 0-1,0 0 0,0 0 1,-1 0-1,1 1 1,0-1-1,0 0 0,-1 0 1,1 0-1,0 1 0,0-1 1,0 0-1,0 0 1,-1 1-1,1-1 0,0 0 1,0 0-1,0 1 0,0-1 1,0 0-1,-8 17 5,8-16-5,-2 6 2,0 0 0,0 1 0,1-1 0,0 1 0,1-1 1,0 1-1,0 0 0,0-1 0,1 1 0,0-1 0,1 1 0,-1-1 0,1 0 0,1 1 0,0-1 1,0 0-1,0 0 0,1-1 0,-1 1-2,1-2-3,-1 1 1,1-1 0,0 0 0,0-1-1,0 1 1,1-1 0,0 0-1,0 0 1,0 0 0,0 0-1,0-1 1,1 0 0,-1 0-1,1-1 1,0 1 0,0-1-1,0-1 1,0 1 0,0-1 0,1 0-1,-1 0 1,0-1 0,2 0 2,7-1-1,0-1 0,1-1 0,-1 0 0,0-1 0,0-1 0,-1 0 0,0-1 0,0-1 0,0 0 0,0-1 0,-1 0 0,-1-1 0,1 0 0,-1-1 0,1-3 1,-9 8 20,0 0 1,0 0-1,0 0 0,-1 0 1,0-1-1,0 0 0,0 1 1,-1-1-1,0 0 1,0 0-1,-1 0 0,0-1 1,0 1-1,0 0 0,0 0 1,-1-1-1,0-2-20,-2-15 67,-1 0-1,-1 0 1,0 1-1,-2-1-66,-2-11-15,-56-272-33,59 291 45,-2 21-56,3-2 47,3-2 9,1 0 1,-1 1 0,0-1-1,0 0 1,0 0 0,1 1-1,-1-1 1,1 1-1,-1-1 1,1 0 0,-1 1-1,1-1 1,0 1 0,0-1-1,0 1 1,0-1 0,0 1-1,0 0 3,-1 11-5,-2 45 2,3 0 1,2 0 0,5 17 2,-1-4-4,-3 0 0,-4 20 4,-1-56 1,-1-15 8,2 1-1,1-1 1,0 1 0,2 0 0,0-1-9,-1-14 1,0-1 0,0 1 0,1-1 0,0 0 1,0 1-1,0-1 0,1 0 0,-1 0 0,1-1 0,1 1 0,-1 0 0,1-1 0,-1 0 0,1 0 0,0 0 0,1 0 0,-1-1 1,1 0-1,-1 0 0,3 1-1,-1-1 0,0 0 1,0-1-1,1 0 1,-1 0 0,1 0-1,-1-1 1,1 0-1,0-1 1,-1 1-1,1-1 1,0 0-1,-1-1 1,1 0 0,-1 0-1,1 0 1,-1-1-1,1 0 1,-1 0-1,0-1 1,0 1 0,0-1-1,0-1 1,0 1-1,0-1 0,7-5 5,0-1 1,-1 0-1,-1 0 0,1-1 0,-2-1 0,1 1 0,-2-2 1,1 0-1,6-12-5,-11 14 3,1 0 0,-2 0 0,1 0 0,1-11-3,-4 17 1,-1 0 0,0 1-1,0-1 1,-1 0 0,1 1-1,-1-1 1,0 0 0,-1 0-1,1 1 1,-1-1 0,0 0-1,0 1 1,-1-5-1,1 9-1,1-1 0,-1 1-1,1-1 1,-1 1 0,1-1 0,-1 1 0,1-1-1,-1 1 1,1 0 0,-1-1 0,0 1 0,1 0-1,-1-1 1,1 1 0,-1 0 0,0 0-1,0-1 1,1 1 0,-1 0 0,0 0 0,1 0-1,-1 0 1,0 0 0,1 0 0,-1 0 0,0 0-1,0 0 1,1 1 0,-1-1 0,0 0 0,1 0-1,-1 0 1,1 1 0,-1-1 0,0 1-1,1-1 1,-1 0 0,1 1 0,-1-1 0,1 1-1,-1-1 1,0 1 1,-4 2-44,19-4 36,1 1-1,0 1 0,-1 1 0,8 1 9,2 0 3,-19-2-1,5-1-2,-1 1 0,1 1 0,0-1 1,-1 2-1,1-1 0,5 4 0,-13-5 0,0 0 0,-1 0 0,1 0 1,-1 0-1,1 0 0,-1 0 0,1 1 0,-1-1 0,0 0 0,0 1 0,1-1 0,-1 1 0,0 0 0,0-1 0,-1 1 0,1 0 1,0 0-1,-1-1 0,1 1 0,-1 0 0,1 0 0,-1 0 0,0 0 0,0 0 0,0 0 0,0 0 0,0 0 0,0-1 0,0 1 1,-1 0-1,1 0 0,-1 2 0,-7 24 11,5-17 2,0 0-1,0 0 1,1 0-1,0 0 1,1 0-1,1 2-12,0-10 1,0-1-1,0 0 1,0 0 0,1 0-1,-1 1 1,1-1 0,-1 0-1,1 0 1,0 0-1,0 0 1,0 0 0,0 0-1,0 0 1,0 0-1,1-1 1,-1 1 0,1 0-1,-1-1 1,1 1-1,-1-1 1,1 1 0,0-1-1,0 0 1,0 0 0,0 0-1,0 0 1,0 0-1,0 0 1,0 0 0,0-1-1,0 1 1,0-1-1,1 0 0,5 1-56,1 0 0,-1-1 0,1 0 0,-1 0 0,1-1 0,-1 0 0,0-1 0,1 1 0,-1-2 0,0 1 0,3-2 56,3-2-547,0-1 0,0 0 0,0 0 0,-1-1 0,8-7 547,10-14-952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3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7754,'-4'7'2704,"8"20"-2528,-1 7-248,7 10-1144,-3 2-640,3 5 1079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3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0 896 6257,'11'4'356,"1"0"-1,-1-1 0,1-1 0,0 1 1,0-2-1,-1 0 0,1 0 0,0-1 1,0-1-1,10-1-355,-12 0 21,0 0 1,0-1 0,0 0 0,-1-1-1,0 0 1,1 0 0,-2-1-1,1 0 1,0-1 0,-1 0-1,0 0 1,7-8-22,-1 1 84,-1 0 0,0-2 0,-1 0 0,0 0-1,-2-1 1,1 0 0,-2-1 0,0 0 0,-1-1 0,-1 0 0,-1 0-1,0 0 1,-2-1 0,0 0 0,-1 0 0,1-13-84,-1-68 1,-5-1 0,-4 1 1,-6-16-2,10 99 11,-9-45 47,10 57-45,0 1 0,0 0 0,-1 0 0,1 1 0,-1-1 1,0 0-1,0 0 0,-1 1 0,1-1 0,-1 1 0,0 0 0,-1-2-13,3 5 2,1 0-1,0-1 1,-1 1-1,1 0 1,0-1-1,-1 1 1,1 0-1,-1 0 1,1-1-1,0 1 1,-1 0-1,1 0 0,-1 0 1,1-1-1,-1 1 1,1 0-1,-1 0 1,1 0-1,-1 0 1,1 0-1,-1 0 1,1 0-1,-1 0 0,1 0 1,-1 1-1,1-1 1,0 0-1,-1 0 1,1 0-1,-1 0 1,1 1-1,-1-1-1,-9 16 1,0 26-22,10-39 25,-2 16-8,0 0-1,2 0 1,0 1-1,3 16 5,14 78 14,-4-42 26,-5-13-9,-4-17 50,2-1 0,3 0 0,0 0 0,5 4-81,-11-34 26,1-1-1,1 0 1,-1 0-1,2-1 0,-1 1 1,1-1-1,1 0 1,-1-1-1,2 1 1,-1-1-1,1-1 1,0 1-1,1-2 1,0 1-1,0-1 1,0 0-1,10 4-25,-13-8 6,0 1 0,1-2-1,-1 1 1,1-1 0,-1 0-1,1 0 1,-1 0 0,1-1 0,-1 0-1,1-1 1,-1 1 0,1-1-1,-1-1 1,2 1-6,14-6 20,-1 0-1,-1-1 1,12-7-20,-10 5 3,47-24-37,-61 29 26,0 0 0,-1 0 0,0 0 0,0-1-1,0 0 1,-1-1 0,3-3 8,-9 10 1,1 0-1,-1-1 1,0 1 0,1-1-1,-1 1 1,1-1 0,-1 1-1,0-1 1,1 1 0,-1-1-1,0 0 1,1 1 0,-1-1-1,0 1 1,0-1 0,0 0-1,0 1 1,1-1 0,-1 1-1,0-1 1,0 0 0,0 1-1,0-1 1,0 0-1,-1 1 1,1-1 0,0 0-1,0 1 1,0-1 0,-1 1-1,1-1 0,-1 0 2,0 0 0,0 1 0,0-1-1,0 1 1,0-1 0,0 1 0,0-1-1,-1 1 1,1 0 0,0-1 0,0 1-1,0 0 1,-1 0 0,1 0 0,0 0-1,0 0-1,-5 0 4,-1 1 0,1 0 0,0 0-1,0 0 1,0 1 0,-5 1-4,9-2 0,0 0 1,0 0-1,1 0 1,-1 0 0,0 0-1,0 0 1,1 1-1,-1-1 1,1 1-1,-1-1 1,1 1-1,0-1 1,-1 1 0,1 0-1,0 0 1,0-1-1,0 1 1,0 0-1,1 0 1,-1 0 0,0 0-1,1 0 1,0 0-1,-1 0 1,1 1-1,0 0 3,0-1 0,1 1 0,-1 0 0,1-1 0,0 0 0,0 1 0,-1-1-1,1 1 1,1-1 0,-1 0 0,0 0 0,1 0 0,-1 0 0,1 0 0,-1 0 0,1 0 0,0 0 0,0 0 0,0-1 0,2 2-3,9 6 13,1 0 0,0-2 0,1 1 1,0-2-1,9 3-13,-15-5-22,0-2-1,0 1 1,0-1 0,0-1 0,1 1 0,-1-2 0,1 1-1,-1-1 1,1-1 0,1 0 22,-8 0-133,0 0 1,1 0-1,-1-1 0,0 1 1,0-1-1,0 1 0,-1-1 0,1 0 1,0 0-1,-1 0 0,1-1 1,-1 1-1,0-1 0,0 1 1,0-1-1,0 0 0,0 0 1,0 0-1,-1 0 0,2-2 133,6-16-864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3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23 5569,'-21'-19'2665,"13"15"-1241,1 8-472,0 9-848,4 6-160,0 17-304,-1-2-160,4 8-776,-1 0-905,1 2 1425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4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0 684 5449,'108'72'2315,"-106"-70"-2196,1 0-1,0 0 1,0-1-1,0 1 1,0-1 0,0 0-1,0 1 1,0-1-1,0-1 1,0 1-1,1 0 1,-1-1-1,0 0 1,0 1-1,1-1 1,-1-1-1,1 1-118,7-1 284,6 0-249,-1 0 0,0-2 0,1 0 0,-1 0 0,0-2 0,-1 0 0,1-1 0,-1 0 0,0-1 0,-1-1 0,1 0 0,-2-1-1,1-1 1,-1 0 0,-1-1 0,7-6-35,-16 12 0,1 1 0,-1-1 1,0 0-1,0 0 0,-1 0 0,1 0 0,-1-1 0,0 1 0,-1 0 0,1-1 0,-1 0 0,0 1 1,-1-1-1,1 0 0,-1-3 0,-1-12-21,0-1 0,-2 1 0,-3-13 21,4 21-16,-19-100-109,-5 0-1,-17-35 126,39 132 21,2 10-4,0 0 1,0 0-1,0 1 1,0-1 0,-1 0-1,0 1 1,0-1-1,-1 1 1,1 0-1,-1 0-17,3 4 4,0 0 0,1 1 0,-1-1-1,1 1 1,-1-1 0,0 1 0,1-1 0,-1 1-1,0-1 1,0 1 0,0 0 0,1-1 0,-1 1-1,0 0 1,0 0 0,0-1 0,0 1 0,1 0-1,-1 0 1,0 0 0,0 0 0,0 0-1,0 0 1,0 0 0,1 1 0,-1-1 0,0 0-1,0 0 1,0 1 0,1-1 0,-1 0 0,0 1-1,0-1 1,1 1 0,-1-1 0,0 1 0,1-1-1,-1 1 1,0 0 0,1-1 0,-1 1 0,1 0-1,-1-1 1,1 1 0,-1 0 0,1 0-4,-3 4 6,0 0-1,0 0 1,1 0 0,-1 1 0,1-1 0,-1 5-6,0 3 14,1 0 0,0 0-1,1 1 1,1-1 0,0 0 0,1 0 0,0 0 0,1 0 0,1 3-14,7 28 407,15 42-407,-21-74 45,32 87 628,5-1 0,19 27-673,-53-108 57,-1 0 0,-1 1 0,4 14-57,-5-14-206,1 0 0,1-1 0,3 6 206,-9-22-74,0 0 0,0 0 0,1-1 0,-1 1 0,1 0 0,-1-1 0,1 1 0,-1-1 0,1 1 0,-1 0 0,1-1 0,-1 1 1,1-1-1,0 1 0,-1-1 0,1 0 0,0 1 0,0-1 0,-1 0 0,1 1 0,0-1 0,0 0 74,8-2-515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4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69 212 6313,'-23'-40'2506,"-18"-41"-2506,40 80 51,0-1 0,1 1-1,-1 0 1,1-1 0,-1 1-1,1-1 1,0 1 0,-1-1-1,1 1 1,0-1 0,0 1 0,0-1-1,0 1 1,1-1 0,-1 1-1,0-1 1,0 1 0,1 0-1,-1-1 1,1 1 0,-1-1 0,1 1-1,0 0 1,0-1 0,-1 1-1,1 0 1,1 0-51,0-1 64,0 0 0,1 1 0,-1-1 0,1 1 1,-1 0-1,1-1 0,0 1 0,0 1 0,-1-1 0,2 0-64,4-1 132,21-7-97,0 1-1,1 2 1,0 1 0,0 1-1,0 2 1,0 1 0,0 1-1,13 3-34,-36-3 14,0 1-1,-1 0 1,1 1-1,0 0 1,-1 0-1,1 0 0,-1 1 1,0 0-1,1 0-13,-5-1 10,1 0 0,0 0 0,-1 0 0,0 0 0,1 0 0,-1 0 0,0 1 0,0-1 0,0 1 0,0-1 0,-1 1 0,1 0 0,-1 0 0,0 0 0,0-1 0,0 1 0,0 1 0,0-1 0,0 0-1,-1 1-9,2 21 42,-3-19-35,1-1 0,1 0-1,-1 0 1,1 1 0,0-1 0,0 0 0,1 0-7,-1-3 7,-1 0 1,1-1-1,0 1 0,0-1 1,0 1-1,0-1 0,1 1 1,-1-1-1,0 0 0,1 1 1,-1-1-1,1 0 0,-1 0 1,1 0-1,-1 0 0,1 0 1,0-1-1,-1 1 0,1 0 1,0-1-1,0 1 0,1-1-7,5 1 46,0 0 1,0 0-1,1-1 0,-1 0 1,0-1-1,0 0 0,0 0 1,0-1-1,0 0 0,0 0 0,-1-1 1,1 0-1,-1 0 0,1-1 1,-1 0-1,2-1-46,-5 2 27,0 1 0,0-1 0,-1 1 0,1-1 0,-1 0 0,1 0 0,-1-1 0,0 1 0,0-1 0,-1 0 0,1 1 0,-1-1 0,0 0 0,0-1 0,0 1 0,0 0 0,-1-1 0,0 1 0,1 0 0,-2-1 0,1 1 0,0-1 0,-1 0 0,0 1 0,0-1 0,-1 1 0,1-1 0,-2-3-27,2 7 5,0 0 0,0 0 0,0 0 0,0 0 0,-1 0 0,1 0 0,0 1 0,-1-1 0,1 0 0,0 0 0,-1 0 0,1 1 0,-1-1 0,1 0 0,-1 1 0,0-1 0,1 0 0,-1 1 0,0-1 0,1 1 0,-1-1 0,0 0-5,0 2 5,1-1 0,-1 0 0,0 0 0,1 0 0,-1 0 0,1 0 0,-1 1 0,1-1 1,-1 0-1,1 1 0,-1-1 0,1 0 0,-1 1 0,1-1 0,-1 0 0,1 1 0,-1-1 0,1 1 0,0-1 0,-1 1 0,1-1 0,0 1 0,-1-1 0,1 1-5,-2 2 17,0 1 1,0 0-1,1 0 0,-1 0 0,1 0 1,0 0-1,0 0 0,0 4-17,1 18 27,2-1 0,1 1 0,1-1 0,5 14-27,-3-10 36,-1 0 1,-1 0-1,-1 12-36,-1 14 34,-3 1-1,-3-1 0,-2 8-33,5-61 2,1 0 1,-1 1-1,1-1 0,-1 0 0,0 0 0,1 0 1,-1 0-1,0 0 0,-1 0 0,1 0 0,0-1 0,0 1 1,-1 0-1,1-1 0,-1 1 0,1-1 0,-1 1 0,0-1 1,0 0-1,1 0 0,-1 1 0,0-1 0,0-1 0,0 1 1,0 0-1,0 0 0,-1-1 0,-1 1-2,1-1 4,0 1 0,1-1 0,-1 0 0,0-1 0,0 1 0,0 0 0,0-1 0,1 1 0,-1-1 0,0 0 0,1 0 0,-1 0 0,0-1 0,1 1 1,-1 0-1,1-1 0,0 0 0,0 1 0,-1-1 0,1 0 0,0-1-4,-1 0 1,1-1 0,0 1 1,0-1-1,0 1 1,1-1-1,0 1 0,-1-1 1,1 0-1,0 0 1,1 0-1,-1 1 0,1-1 1,-1 0-1,1-4-1,1-10 4,0 0-1,3-13-3,-2 20 6,1-11-5,1 0 1,1 0-1,1 1 1,1 0-1,1 0 1,0 1-1,2 0 1,5-9-2,-8 19-29,0 0 0,0 0 1,1 1-1,0-1 0,1 2 0,0-1 0,0 1 1,1 1-1,-1 0 0,2 0 0,-1 1 1,1 0-1,0 1 0,0 0 0,1 0 1,2 1 28,50-10-95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6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21 251 3505,'-3'-3'137,"1"-1"0,0 1 0,0 0 0,0-1 0,0 1 0,1-1 0,-1 0 0,1 0 0,0 0 0,0 1 0,1-1 0,-1 0 0,1 0 0,0 0 0,-1 0 0,2 0 0,-1 0 0,0 0 0,1 0 0,0 0 0,0 0 0,0 0 0,1 1 0,-1-1 0,1 0 0,1-2-137,1-3-3,1-1 0,0 1 1,0 0-1,1 1 0,0-1 1,1 1-1,0 0 0,0 1 0,1 0 1,0 0-1,0 0 0,0 1 1,1 0-1,0 1 0,0 0 0,0 1 1,1-1-1,0 2 0,0-1 1,0 2-1,0-1 0,0 1 0,0 1 1,1-1-1,-1 2 0,0 0 1,1 0-1,2 1 3,-9-1-7,0 1 1,-1 0-1,1 0 1,0 0-1,0 0 1,-1 1-1,1-1 0,-1 1 1,1 0-1,-1 0 1,1 1-1,-1-1 1,0 0-1,0 1 1,-1 0-1,3 2 7,-1 0-20,-1 0 0,0-1 0,0 2 0,-1-1 0,0 0 0,1 0 0,-2 1 0,1-1 0,-1 1 0,0-1 0,0 1 20,1 6-26,-1-1 0,-1 1-1,0 0 1,-1 0-1,0-1 1,-1 1 0,0-1-1,-1 1 1,0-1-1,-1 0 1,0 1 26,-2-1 1,0 0 0,-1-1 0,0 1 0,0-2 0,-1 1 0,0-1 0,-1 0 0,0-1 0,0 0 0,-1 0 0,0-1 0,0 0 0,-1-1 0,0 0 0,0-1 0,0 0 0,-1 0 0,0-2 0,0 1 0,-10 0-1,19-3 9,1-1 0,-1 0 0,1 0 0,-1 0 1,1 0-1,-1 0 0,1 0 0,0-1 0,-1 1 0,1-1 0,-1 0 0,1 0 0,0 0 1,-1 0-1,1 0 0,-1-1-9,2 1 25,0 0 1,0 0 0,0 0-1,0 0 1,0-1 0,0 1-1,0 0 1,1 0 0,-1-1 0,0 1-1,1 0 1,-1-1 0,1 1-1,0-1 1,-1 1 0,1-1-1,0 1 1,0 0 0,0-1-1,0 1 1,0-1 0,0 1-1,0-1 1,1 1 0,-1-1-1,0 1 1,1-1-26,-1 1 4,1 0 0,-1 0 0,0 0 0,1 0 0,-1 0 0,1 0 0,-1 0 0,1 0 0,-1 0 0,1 1 0,0-1 0,-1 0 0,1 0 0,0 0 0,0 1 0,-1-1 0,1 1 0,0-1 0,0 0 0,0 1 0,0 0 0,0-1 0,0 1 0,0-1 0,0 1 0,0 0 0,0 0 0,0 0 0,0 0 0,0-1 0,0 1 0,0 1 0,0-1 0,0 0 0,0 0 0,0 0 0,0 0 0,0 1 0,0-1 0,0 0 0,0 1 0,0-1 0,0 1 0,0-1 0,0 1-4,2 1 7,1 0 0,-1 0-1,1 0 1,-1 0 0,0 1 0,0-1 0,0 1 0,0 0 0,0 0 0,2 3-7,18 39-269,-19-34 56,1 0 1,1-1-1,0 1 1,0-2-1,1 1 1,4 4 212,-8-11-57,0-1 1,0 1-1,0-1 0,0 0 1,0 1-1,1-1 0,-1-1 1,1 1-1,-1-1 0,1 1 0,0-1 1,-1 0-1,1 0 0,0 0 1,0-1-1,0 0 0,0 1 1,0-1-1,0-1 0,0 1 1,0-1-1,0 1 57,27-7-764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7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63 310 9114,'-15'-26'949,"1"0"1,1-2 0,-5-17-950,17 43 39,1 0 0,-1 0 1,1 0-1,0-1 1,0 1-1,0 0 1,0 0-1,0 0 0,0 0 1,1 0-1,-1 0 1,1 0-1,-1 0 1,1 0-1,0 1 0,0-1 1,0 0-1,0 0 1,0 0-1,0 1 1,0-1-1,1 1 0,0-2-39,2-1 31,1 0-1,0 0 0,1 1 1,-1-1-1,1 1 0,1-1-30,6-3 69,13-8-43,0 1 1,0 1-1,1 1 0,1 1 1,0 2-1,0 1 1,1 1-1,0 1 0,0 2 1,0 1-1,1 1 0,13 2-26,-34 0 2,-1 1 0,1 0 0,-1 1-1,1 0 1,-1 0 0,0 0 0,0 1 0,0 1-1,3 1-1,-8-4 0,0 1-1,-1 0 1,1 0 0,0 0-1,-1 0 1,0 0-1,1 0 1,-1 1-1,0-1 1,0 1 0,0-1-1,-1 1 1,1 0-1,-1 0 1,1 0-1,-1 0 1,0 0 0,0 0-1,0 0 1,-1 0-1,1 0 1,-1 1-1,0-1 1,0 0 0,0 1 0,-1 8 4,-1 0 1,0 0-1,-1 0 1,0 0-1,-4 6-4,4-9 6,0 1 1,0-1-1,1 1 0,0-1 1,1 1-1,-1 9-6,3-15 2,-1 0 1,1 0-1,-1-1 1,1 1-1,0 0 1,1-1-1,-1 1 1,1 0-1,-1-1 0,1 0 1,0 1-1,0-1 1,1 0-1,-1 0 1,1 0-1,-1-1 1,1 1-1,0 0 0,0-1 1,2 2-3,1 0-15,0 0-1,0 0 1,1 0 0,-1-1-1,1 0 1,0 0 0,0-1 0,0 0-1,0 0 1,0 0 0,1-1-1,-1 0 1,0-1 0,1 0 0,-1 0 15,0 0-331,-1-1 0,1 0 0,-1 0 0,1-1 0,-1 0 0,1 0 0,-1 0 1,0-1-1,0 0 0,5-4 331,12-8-1059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8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274 404 2336,'0'-3'114,"0"-1"-1,0 1 0,0-1 0,0 0 0,0 1 0,-1-1 0,1 0 0,-1 1 1,0-1-1,0 1 0,-1-2-113,0 3 107,0 0 1,0 0 0,0 0 0,0 0-1,0 0 1,0 1 0,-1-1-1,1 1 1,0-1 0,-1 1-1,0 0 1,1 0 0,-1 0-1,0 0 1,1 0 0,-1 1-108,-6-2 187,0 0-1,-1 1 1,1 0 0,0 0 0,0 1 0,0 0-1,0 1 1,-1 0 0,1 1 0,0 0 0,0 0 0,1 1-1,-1 0 1,-1 1-187,4-2 29,0 0-1,1 1 0,0-1 1,0 1-1,0 1 0,0-1 1,0 1-1,0-1 0,1 1 1,0 1-1,0-1 1,0 1-1,0-1 0,1 1 1,0 0-1,0 0 0,0 1 1,1-1-1,-1 1 0,1-1 1,0 1-1,1 1-28,0-4 2,1 1 0,-1-1 1,1 0-1,0 0 0,0 0 0,0 0 0,1 0 0,-1 0 0,1 1 1,0-1-1,0 0 0,0 0 0,0-1 0,0 1 0,1 0 1,-1 0-1,1-1 0,0 1 0,0 0 0,0-1 0,0 0 0,0 1 1,0-1-1,1 0 0,-1 0 0,1-1 0,-1 1 0,1 0 0,0-1 1,0 1-1,0-1 0,0 0 0,-1 0 0,2 0-2,6 2 6,0-1 0,0 0-1,1 0 1,-1-1 0,0-1 0,1 1 0,-1-2-1,0 1 1,0-2 0,3 0-6,6-1 6,0-2 0,0 0 0,0-2 1,-1 0-1,0 0 0,0-2 0,0-1-6,-11 6 10,0 0-1,0-1 1,0 0-1,-1-1 1,0 1-1,0-1 0,0 0 1,-1 0-1,0-1 1,0 0-1,0 0 1,-1 0-1,0 0 0,-1-1 1,1 1-1,-2-1 1,1 0-1,0-2-9,-1-7 91,0 0 0,-1 0 0,0 0-1,-1 0 1,-1 0 0,-1 0 0,-3-12-91,-4-13 259,-2 0 1,-8-17-260,15 48 70,0 0 0,0 0 0,-1 1 0,0-1 0,-2 0-70,7 11 3,0 0 1,0-1-1,0 1 1,0 0-1,0 0 1,0 0-1,0 0 1,-1 0-1,1-1 1,0 1-1,0 0 1,0 0 0,0 0-1,0 0 1,0 0-1,0 0 1,0 0-1,-1 0 1,1-1-1,0 1 1,0 0-1,0 0 1,0 0-1,0 0 1,0 0 0,-1 0-1,1 0 1,0 0-1,0 0 1,0 0-1,0 0 1,0 0-1,-1 0 1,1 0-1,0 0 1,0 0-1,0 0 1,0 0 0,0 0-1,-1 0 1,1 0-1,0 0 1,0 0-1,0 0 1,0 0-1,0 0 1,0 1-1,-1-1 1,1 0-1,0 0 1,0 0-4,-3 11 71,1 18-44,9 36-18,3 1-1,2-1 1,6 9-9,-2-7 54,-3 0 0,-2 1 0,-3 7-54,-7-8 249,-4 8-249,1-27 85,2 1 0,4 33-85,-3-78 6,-1 1 0,1-1 0,0 0 0,0 0 0,1 0 0,-1 0-1,1 0 1,0 0 0,0 0 0,0 0 0,1-1 0,-1 1 0,1-1 0,3 4-6,-5-6 2,1 0 0,-1 0 0,1 0 1,0 0-1,0 0 0,-1 0 0,1 0 1,0 0-1,0-1 0,0 1 0,0-1 1,0 1-1,0-1 0,0 0 0,0 0 1,0 0-1,0 0 0,0 0 0,0 0 1,0-1-1,0 1 0,0-1 0,0 1 0,0-1 1,0 0-1,0 0 0,0 0 0,-1 0 1,1 0-1,0 0 0,0-1-2,7-4 7,-1-1-1,0 0 1,0 0-1,-1 0 1,0-1-1,0-1 1,-1 1-1,0-1 1,0 0-1,-1 0 1,0-1-1,-1 1 1,0-1-1,0 0 1,-1 0-1,0-1 1,-1 1-1,-1-1 1,1 1-1,-2-1 1,1 1-1,-1-1 1,-1 0-1,0 1 1,0-1-1,-1 1 1,-1 0-1,0-1 1,0 1-1,-1 0 1,0 1-1,-2-4-6,1 4 6,0 0 0,-1 1 0,0-1 1,-1 1-1,1 0 0,-2 0 0,1 1 0,-1 0 0,0 1 0,0-1 0,-1 1 0,0 1 1,0 0-1,0 0 0,-1 1 0,0 0 0,0 1 0,0 0 0,-1 0-6,-2-1-58,31-2-96,278-67-1440,-192 50 1121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39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0 535 2985,'0'0'1192,"24"1"1639,-22-1-2743,0-1 0,-1 1 0,0-1 0,1 0 0,-1 0 1,1 0-1,-1 0 0,0 0 0,0 0 0,1 0 0,-1 0 0,0 0 0,0 0 0,0-1 0,0 1 0,0 0 0,-1-1 0,1 1 0,0-1 0,-1 1 1,1-1-89,8-15 211,1 2-93,-6 10-75,0-1 0,-1 0 0,1 0 1,-1 0-1,0 0 0,-1 0 0,1-1 1,-1 1-1,-1-1 0,1 0 0,-1 0 1,0 1-1,-1-8-43,-2-25 156,-2 0 1,-1 1 0,-6-17-157,-32-111 61,34 133 4,2 18 106,3 25-64,3 23-58,6 13-72,2-1 1,12 42 22,0-2 6,-5-10 286,2 65-292,-13-97 121,-3 1 1,-1 0-1,-8 43-121,-2-23 74,-6 49 62,15-95-105,1 0-1,1 1 1,1-1-1,1 0 1,0 2-31,-2-19 4,1 1 0,-1 0 1,0 0-1,1 0 0,-1-1 1,1 1-1,0 0 0,-1-1 1,1 1-1,0 0 0,0-1 1,0 1-1,1-1 0,-1 0 1,0 1-1,0-1 0,1 0 1,-1 0-1,1 0 0,-1 0 1,1 0-1,0 1-4,1-1 5,-1 0 0,1-1 0,0 1 0,0-1 0,0 1-1,-1-1 1,1 0 0,0 0 0,0 0 0,0-1 0,0 1 0,-1-1 0,2 0-5,8-2 17,-1-1 0,-1 0 1,1-1-1,-1 0 0,0 0 1,6-5-18,-2 1 14,-1-1 0,1-1 0,-2 0 0,0-1 0,0 0 0,-1-1 0,-1 0 0,2-3-14,-8 10-6,-1 0 0,0-1 0,0 1-1,0 0 1,-1-1 0,1 0 0,-2 0 0,1 1-1,0-7 7,-2 9-7,0-1-1,0 0 0,0 1 0,-1-1 0,1 0 0,-1 1 0,0-1 0,-1 1 0,1-1 0,-1 1 0,0 0 0,0-1 0,0 1 0,0 0 0,-2-1 8,0-1-9,-1 0 0,0 0 0,0 0-1,-1 1 1,0 0 0,0 0 0,0 0 0,0 1 0,-1 0 0,-2-1 9,-11-4-9,0 0 1,0 2-1,0 1 9,-2-1 24,0-1 0,-17-9-24,38 16 0,0 1 1,1 0-1,-1 0 1,0 0-1,1-1 1,-1 1-1,0 0 1,1-1-1,-1 1 1,0-1-1,1 1 1,-1 0-1,1-1 1,-1 0-1,1 1 1,-1-1 0,1 1-1,-1-1 1,1 1-1,-1-1 1,1 0-1,0 1 1,-1-1-1,1 0 1,0 0-1,0 1 1,0-1-1,-1 0 1,1 0-1,0 1 1,0-1 0,0 0-1,0 0 1,0 1-1,0-1 1,1 0-1,-1 0 1,0 1-1,0-1 1,0 0-1,1 1 1,-1-1-1,0 0 1,1 1-1,-1-1 1,1 0 0,-1 1-1,0-1 1,1 1-1,-1-1 1,1 1-1,3-4-4,1 0 0,0 1-1,-1-1 1,1 1 0,0 0 0,5-1 4,35-16 2,1 3-1,1 2 1,0 1-1,1 3 1,0 2 0,4 2-2,-22 6-59,-29 1 57,-1 0 0,0 0 0,1 1 0,-1-1 0,0 0 0,1 0 0,-1 0 0,0 0 0,1 0 0,-1 0 0,0 1 0,0-1 0,1 0 1,-1 0-1,0 0 0,0 1 0,1-1 0,-1 0 0,0 1 0,0-1 0,0 0 0,0 0 0,1 1 0,-1-1 0,0 0 0,0 1 0,0-1 2,-6 13-33,-14 5 48,-9 10 19,28-27-31,-1 1-1,1-1 1,0 0 0,0 1-1,1-1 1,-1 1 0,0-1 0,0 1-1,1 0 1,-1-1 0,1 1-1,-1-1 1,1 1 0,0 0 0,0 0-1,-1-1 1,1 1 0,1 0 0,-1 0-3,0 0 3,1-1 1,0 1-1,0 0 1,0-1-1,1 1 1,-1-1-1,0 1 1,0-1 0,1 0-1,-1 0 1,1 1-1,-1-1 1,1 0-1,-1 0 1,1 0 0,0-1-1,0 1 1,-1 0-1,1-1 1,0 1-1,1-1-3,40 10-9,-34-9-124,0-1-1,-1 1 1,1-1 0,0-1-1,-1 1 1,1-2 0,0 1 0,-1-1-1,0 0 1,1-1 0,-1 0-1,0 0 1,0-1 0,-1 0 0,1 0-1,-1-1 1,1 0 133,16-18-644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40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29 315 3889,'-5'10'224,"1"-1"1,0 1 0,1 0-1,0 0 1,0 0-1,1 1 1,0-1-1,1 0 1,0 1 0,1-1-1,0 1 1,0 0-1,1-1 1,1 0 0,0 1-1,0-1 1,1 0-1,0 0 1,1 0-1,0 0 1,1-1 0,0 0-1,0 1 1,1-2-1,6 8-224,-5-8 72,0 0 0,0-1 0,1 0 0,-1 0 0,2-1 0,-1 0 0,1 0 0,0-1 0,0 0-1,0-1 1,5 2-72,-10-4 40,1-1 1,0 1-1,0-1 0,0 0 0,0-1 0,-1 1 0,1-1 0,1 0 0,-1 0 0,0 0 1,-1-1-1,1 1 0,0-1 0,0-1 0,0 1 0,0-1 0,-1 0 0,1 0 1,-1 0-1,1 0 0,-1-1 0,0 0 0,0 0 0,1-1-40,4-5 11,-2 0 1,1 0-1,-1-1 1,0 0-1,-1 0 0,-1-1 1,1 0-1,-2 0 1,1 0-1,-2 0 0,2-8-11,11-27 3,-15 45-2,-1-1 0,1 1 0,-1 0 0,1 0 0,-1-1 0,1 1-1,0 0 1,-1 0 0,1 0 0,0-1 0,0 1 0,0 0 0,0 0 0,0 1 0,0-1 0,0 0 0,0 0-1,0 0 1,1 1 0,-1-1 0,0 0 0,0 1 0,1 0 0,-1-1 0,0 1 0,1-1-1,0 2 1,0-1 1,0 0-1,0 1 0,0-1 1,-1 1-1,1 0 1,0 0-1,0 0 1,0 0-1,-1 0 0,1 0 1,-1 0-1,1 0 1,-1 0-1,1 1 1,-1-1-1,0 1 0,2 1-1,7 10-5,0 2 0,-1-1 0,0 1 0,-1 0 0,-1 1 0,-1 0 0,0 0 0,-1 1 0,0-1 0,-1 1-1,-1 3 6,-3-7 19,2-26 428,1-3-434,0-1 1,2 1-1,0 0 0,1 1 1,0-1-1,1 1 0,1 0 1,1 1-1,1-2-13,-3 4 0,1 1-1,0 1 1,1-1 0,0 1 0,0 1 0,1 0-1,5-3 1,-13 9-4,1 1 0,1 0-1,-1 1 1,0-1-1,0 0 1,1 1 0,-1 0-1,1 0 1,-1 0-1,1 0 1,0 1-1,-1-1 1,3 1 4,-4 0-4,1 0-1,0 1 1,0-1-1,-1 1 1,1 0-1,-1 0 1,1 0-1,-1 0 1,1 0-1,-1 1 1,0-1 0,1 1-1,-1-1 1,0 1-1,0 0 1,0 0-1,0 0 1,0 0-1,-1 0 1,1 1 4,10 14-16,-1 1 0,-1 1-1,4 9 17,-6-11-14,1 0 0,0-1 0,1 0 0,1 0 0,3 1 14,-10-12-10,-1-2 1,1 1 0,1 0 0,-1-1-1,0 1 1,1-1 0,0-1 0,0 1-1,0-1 1,0 1 0,0-1 0,0-1 0,0 1-1,1-1 1,-1 0 0,1 0 0,-1 0-1,1-1 1,3 0 9,9-2-32,0 0 0,0-1 0,-1 0 0,1-2 0,-1 0 0,0-1 0,0-1 0,0-1 32,22-11-65,0-2 1,24-19 64,-55 35 19,-1 0 1,0-1 0,-1 0-1,1 0 1,-1 0 0,0-1-1,0 0 1,0-2-20,-5 7 15,0 1 0,0-1 1,0 0-1,0 0 0,0 1 0,-1-1 0,1 0 1,-1 0-1,0 0 0,1 0 0,-1 0 0,0 0 1,0 0-1,0 0 0,0 1 0,0-1 0,-1-1-15,1 1 19,-1 0-1,0 1 1,0-1-1,0 0 1,0 0-1,-1 0 1,1 1-1,0-1 1,-1 1-1,1-1 1,-1 1-1,0 0 1,1-1-1,-1 1 1,0 0-1,0 0 1,0 0-1,1 0 1,-2 0-19,-3-1 18,1 0 0,-1 1 0,0 0 0,0 0 1,0 0-1,0 0 0,0 1 0,1 0 1,-1 0-1,0 1 0,0 0 0,0 0 0,0 0 1,0 0-1,-5 3-18,-5 2 6,0 1 1,0 0-1,1 1 0,-14 9-6,23-12-3,-1 0-1,1 0 0,0 0 0,0 1 0,0 0 1,1 0-1,0 1 0,0-1 0,0 1 1,1 0-1,0 0 4,2-2-5,0 0 1,0 0 0,0-1-1,0 1 1,1 0 0,0 0-1,0 1 1,0-1-1,1 0 1,0 0 0,0 0-1,0 0 1,1 1-1,-1-1 1,1 0 0,0 0-1,2 5 5,-2-8-2,0 0 0,1 1-1,-1-1 1,0 0 0,1 1-1,-1-1 1,1 0 0,-1 0-1,1 0 1,0-1 0,0 1-1,0 0 1,0-1 0,0 1-1,1-1 1,-1 0 0,0 1-1,1-1 3,2 1-4,1-1-1,-1 1 1,0-1-1,1 0 1,-1 0-1,1-1 0,-1 0 1,5 0 4,7-1-9,0-1 0,-1-1 0,1-1-1,-1 0 1,7-3 9,-13 3 1,-1 1 0,1-1 0,0-1 0,-1 0 0,0 0 0,0-1 0,-1 0 0,1-1 0,-1 0 0,-1 0 0,7-7-1,-10 8 4,1-1 0,-1 1 0,0-1 0,-1 0 0,1 0 0,-1 0 0,-1 0 0,1-1 0,-1 1 0,-1-1 0,1 1 0,-1-1 0,-1 0 0,1 0 0,-1 1 0,-1-4-4,-3-15 38,0 0-1,-2 0 1,-2 0 0,0 1-1,-1 0 1,-10-17-38,0-4 22,-3-12 9,10 23-14,-1 2 0,-14-26-17,27 59-1,-1 0-1,1-1 1,0 1-1,0-1 0,0 1 1,0-1-1,-1 1 1,1 0-1,0-1 1,0 1-1,-1 0 0,1-1 1,0 1-1,-1 0 1,1-1-1,0 1 0,-1 0 1,1 0-1,-1-1 1,1 1-1,0 0 1,-1 0-1,1 0 0,-1 0 1,1 0-1,-1-1 2,-4 10-43,3 19 25,4-1 27,1 0 0,1 0 0,6 21-9,2 8-13,-4-12 9,25 124-6,-24-133 2,1 0 0,2 0 0,9 18 8,-17-45 0,0 0 1,0 0-1,1 0 1,0 0-1,0-1 1,1 1 0,0-1-1,0-1 1,0 1-1,8 4 0,-10-8 3,0 0-1,1-1 0,-1 0 1,1 0-1,-1-1 1,1 1-1,0-1 0,0 0 1,0 0-1,0 0 1,0-1-1,0 0 0,-1 0 1,1 0-1,0-1 0,0 1 1,0-1-1,0 0 1,0-1-1,3 0-2,11-4 4,0-1 0,0 0 0,-1-2 0,0 0 0,0-1 0,-1 0 0,8-8-4,-17 11 4,0 1 1,-1-1-1,0-1 0,0 1 0,-1-1 1,0 0-1,0-1 0,-1 0 0,0 1 1,0-2-1,-1 1 0,0 0 0,-1-1 1,0 0-1,1-8-4,-4 18 3,1-1-1,-1 1 1,0-1 0,0 1 0,0-1-1,1 1 1,-1-1 0,0 1 0,0-1-1,0 1 1,0-1 0,0 0 0,0 1-1,0-1 1,0 1 0,0-1-1,0 1 1,-1-1 0,1 1 0,0-1-1,0 1 1,0-1 0,-1 1 0,1-1-1,0 1 1,0-1 0,-1 1 0,1-1-1,0 1 1,-1 0 0,1-1-1,-1 1 1,1 0 0,0-1 0,-1 1-1,1 0 1,-1-1 0,1 1 0,-1 0-1,1 0 1,-1 0 0,1-1 0,-1 1-1,0 0 1,1 0 0,-1 0-3,-1 0 5,1 1 0,-1-1 0,0 1 0,1-1 0,-1 1 0,1-1 0,-1 1 0,1 0 0,-1 0 0,1 0 0,-1 0 0,1 0 0,0 0 0,0 0 0,-1 1-5,0 0 2,0 0 0,1 0-1,-1 0 1,0 0 0,1 0-1,0 0 1,-1 1 0,1-1 0,0 1-1,0-1 1,0 1 0,0-1-1,1 1 1,-1 0 0,1-1-1,0 1 1,0 0 0,-1-1-1,2 1 1,-1 0 0,0-1-1,0 1 1,1 0 0,0-1-1,-1 1 1,1-1 0,1 3-2,1 0-1,0 1 0,1-1 0,0 0 0,-1 0 1,2 0-1,-1 0 0,0-1 0,1 0 0,0 0 0,0 0 0,5 3 1,-4-4-2,0 0-1,0 0 0,0 0 0,0-1 1,0 0-1,1 0 0,-1-1 0,1 0 1,-1 0-1,1 0 0,-1-1 0,1 0 0,0 0 1,-1 0-1,2-1 3,-3 0-161,-1 0 0,1 0 0,0 0 0,-1 0 0,1-1 0,-1 0 1,1 0-1,-1 0 0,0-1 0,0 1 0,0-1 0,0 0 0,0 0 0,0 0 0,-1-1 0,0 1 0,0-1 0,0 0 0,0 0 1,0 0-1,-1 0 161,9-21-943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41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5 3009,'-2'1'188,"-1"0"1,1 1 0,0-1 0,0 0 0,0 1 0,0-1 0,0 1-1,0 0 1,1-1 0,-1 1 0,0 0 0,1 0 0,0 0 0,-1 0-1,1 1 1,0-1 0,0 0 0,0 0 0,0 1 0,0 2-189,-3 5 366,1 1 0,1 0 0,0 0 0,0 3-366,-1 9 246,1 1 0,2-1 0,0 1 0,1-1 0,2 0 0,0 1 0,1-1 0,1-1 0,8 20-246,-12-40 14,0 1 0,0 0 0,0-1 1,0 1-1,0-1 0,1 0 0,-1 1 1,1-1-1,0 0 0,0 0 0,0 0 1,0 0-1,0 0 0,0 0 0,0-1 1,1 1-1,-1-1 0,1 1 0,-1-1 1,1 0-1,-1 0 0,1 0 0,0 0 1,-1-1-1,1 1 0,0-1 1,0 0-1,-1 1 0,1-1 0,0 0 1,0-1-1,0 1 0,-1 0 0,2-1-14,2-1 22,1 0 0,-1-1 0,1 1 0,-1-1 0,0-1 0,0 1 0,0-1 0,-1 0 0,1 0 0,-1-1 0,0 0 0,0 0 0,1-1-22,9-14 41,-1 0 1,-1-1-1,9-20-41,-8 16 49,0 1 0,9-12-49,-22 35 0,0-1-1,0 1 1,0 0 0,1-1 0,-1 1 0,0 0 0,0-1 0,1 1-1,-1 0 1,1 0 0,-1 0 0,1 0 0,-1 1 0,1-1 0,0 0-1,-1 1 1,1-1 0,1 0 0,-2 2-2,0-1 0,0 0 0,0 0 0,0 0 0,0 1 0,0-1 0,0 0 0,0 1 0,0-1 0,0 1 0,0-1 0,0 1 0,-1 0 0,1-1 0,0 1 0,0 0 0,-1-1 0,1 1 0,0 0 0,-1 0 0,1 0 0,0 0 2,2 5-8,0 0 0,-1 1 0,1-1 0,-1 0 0,0 1 0,-1-1 0,0 1 0,1 1 8,1 36 0,-1 36 0,-1-15 24,-1-64-22,0 0 0,0 0 0,0 0 0,0 1 0,0-1 0,0 0 0,1 0-1,-1 0 1,0 0 0,0-1 0,1 1 0,-1 0 0,1 0 0,-1 0 0,1 0 0,-1 0 0,1 0 0,0-1 0,0 2-2,-1-2 4,1 0 1,-1 0 0,1 1 0,-1-1-1,1 0 1,0 0 0,-1 0-1,1 0 1,-1 0 0,1 0 0,0 0-1,-1 0 1,1 0 0,-1 0-1,1-1 1,-1 1 0,1 0 0,0 0-1,-1 0 1,1-1 0,-1 1-1,1 0 1,-1-1 0,1 1-5,4-4 45,0 0 1,1-1-1,-1 1 0,-1-1 1,2-2-46,-1 2 15,28-29 31,1 1 0,2 2 0,1 1 0,2 2 0,34-19-46,-69 45-3,0 0 1,0 0 0,0 0-1,1 1 1,-1-1 0,0 1 0,1 0 2,-4 1-1,0 0 0,0 0 0,0 0 0,0 0 0,-1 0 0,1 0 0,0 0 0,0 0 1,0 1-1,0-1 0,0 0 0,0 1 0,0-1 0,0 0 0,-1 1 0,1-1 0,0 1 0,0-1 0,-1 1 1,1 0-1,0-1 0,-1 1 0,1 0 0,0-1 0,-1 1 0,1 0 0,-1 0 0,1 0 0,-1 0 1,0-1-1,1 1 0,-1 0 0,0 0 0,1 1 1,1 8-6,0 0 0,-1 1 0,0-1 0,-1 0 0,0 1 0,-2 9 6,1-5-9,1 0 1,0 0-1,2 4 9,-2-16-15,1 1 0,0 0 0,0 0 0,0-1 0,0 1-1,0 0 1,1-1 0,0 1 0,0-1 0,0 0 0,0 1 0,0-1 0,0 0-1,2 0 16,-2-1-30,0 0-1,0-1 1,0 1-1,1-1 0,-1 1 1,1-1-1,-1 0 0,1 0 1,-1 0-1,1 0 0,-1 0 1,1-1-1,0 1 0,-1-1 1,1 0-1,0 0 0,0 0 1,-1 0-1,1 0 0,0-1 1,0 1-1,0-1 31,8-2-248,0 0 0,0-1 0,0 0-1,6-4 249,15-8-414,0-1-1,-2-1 1,0-2-1,-1-1 1,-1-1-1,7-9 415,-30 26 279,0 1-1,-1-1 1,0 0-1,0 0 1,0 0-1,2-5-278,-6 10 26,0 0 0,0 0 0,0 0 0,0 0-1,0 0 1,0 0 0,0 0 0,0 0 0,0 0 0,0 0-1,0 0 1,0 0 0,0 0 0,0 0 0,0 0 0,0 0-1,0 0 1,0 0 0,-1 0 0,1 0 0,0 0 0,0 0-1,0 0 1,0 0 0,0 0 0,0 0 0,0 0 0,0 0-1,0 0 1,0-1 0,0 1 0,0 0 0,0 0 0,0 0-1,0 0 1,0 0 0,0 0 0,0 0 0,0 0 0,0 0-1,0 0 1,0 0 0,0 0 0,0 0 0,0 0 0,0 0-1,0 0 1,0 0 0,0 0 0,0 0 0,0-1 0,0 1-1,0 0 1,0 0 0,0 0 0,0 0 0,0 0 0,0 0-1,0 0 1,0 0-26,-9 4 634,-9 10-196,-24 24-160,26-21-218,-2-2 1,-19 14-61,37-28 10,-1-1 1,1 1-1,-1-1 1,0 1-1,1-1 0,-1 1 1,0-1-1,1 1 1,-1-1-1,0 0 0,1 1 1,-1-1-1,0 0 1,0 0-1,1 0 0,-1 0 1,0 1-1,0-1 1,0 0-1,1 0 1,-1 0-1,0-1 0,0 1 1,1 0-1,-1 0 1,0 0-1,0-1 0,1 1 1,-2 0-11,2-1 13,-1-1 0,0 1 0,1 0 0,-1 0 0,1 0 0,-1 0 0,1 0 1,0 0-1,0-1 0,-1 1 0,1 0 0,0 0 0,0-1 0,0 1 0,0 0 0,1 0 0,-1 0-13,1-11 39,1 1-1,1 0 0,2-7-38,2-6-20,1 1 0,1 1 0,1 0 0,1 0 0,1 1 1,1 0-1,1 1 0,1 0 0,7-6 20,-20 24-5,-1 0 0,1 1 0,0-1 0,0 0 0,0 0 0,0 1 0,0 0 0,1-1 0,-1 1 0,0 0 0,1 0 0,-1 0 0,1 0 5,-2 1-1,0 0 0,0 0-1,0 1 1,0-1 0,-1 0 0,1 0-1,0 1 1,0-1 0,0 0 0,-1 1-1,1-1 1,0 1 0,0-1 0,-1 1 0,1-1-1,0 1 1,-1 0 0,1-1 0,-1 1-1,1 0 1,-1-1 0,1 1 0,-1 0-1,1 0 1,-1 0 0,0-1 0,1 1-1,-1 0 1,0 0 0,0 0 0,0 0 0,0 0-1,0-1 1,1 1 0,-2 0 0,1 0-1,0 0 2,5 41 7,-2 0 0,-2 1 0,-3 21-7,1 6 9,6 109 41,-1-82 24,-3 0-1,-8 43-73,7-138 1,0 0 0,-1 0 0,1 0 0,-1-1 0,1 1 0,-1 0 0,1 0-1,-1-1 1,0 1 0,0 0 0,0 0-1,0-2 3,1 1 0,0-1 0,-1 1 1,1-1-1,0 0 0,-1 1 0,1-1 0,-1 0 0,1 0 0,-1 1 0,1-1 0,-1 0 0,1 0 0,-1 0 0,1 1 0,-1-1 0,1 0 1,-1 0-1,1 0 0,-1 0 0,0 0 0,1 0 0,-1 0 0,1 0-3,-3-1 12,0 0-1,1-1 1,-1 1-1,1 0 1,0-1-1,-1 1 1,1-1-1,0 0 1,0 0 0,0 0-1,0 0 1,0-1-12,-7-6 13,2 0 1,-1-1-1,2 0 0,-1-1 1,1 0-1,1 0 1,0 0-1,0 0 0,1-1 1,1 0-1,-2-8-13,4 13-12,0 0 0,0 0 0,1 0 0,0 0 0,0 0 0,0 0 0,1 0 0,0 0 0,1 0 0,0 1 0,0-1 1,0 1-1,1-1 0,0 1 0,0 0 0,0 0 0,1 0 0,0 0 0,0 0 0,0 1 0,4-4 12,4-1-118,0 1 1,1-1 0,-1 2-1,2 0 1,-1 0 0,1 2-1,9-4 118,66-23-262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47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264 219 1712,'6'1'68,"0"0"30,-1-1 0,1 1-1,0-1 1,-1 0-1,1-1 1,0 1-98,-4-1 73,1 1 1,-1-1-1,1 0 0,-1 0 1,0 0-1,1-1 0,-1 1 1,0 0-1,0-1 0,0 1 1,0-1-1,0 0 0,0 0 1,0 0-1,0 0-73,1-3 201,0 1 0,-1-1 0,1 1-1,-1-1 1,0 0 0,0 1 0,-1-1 0,1 0 0,-1 0-1,0-1 1,-1 1 0,1-2-201,0-1 316,-1-1 1,0 1-1,-1 0 1,0-1-1,0 1 1,0 0-1,-3-6-316,3 11 48,0-1 1,0 1-1,-1 0 0,0-1 0,1 1 1,-1 0-1,0 0 0,-1 0 1,1 0-1,0 1 0,-1-1 0,0 1 1,1-1-1,-1 1 0,0 0 0,0 0 1,0 0-1,-1 0-48,-1 0 17,0 0 1,0 1-1,1 0 0,-1-1 0,0 2 1,0-1-1,0 0 0,0 1 1,0 0-1,0 0 0,-1 1 0,1-1 1,-1 2-18,-8 1 51,-1 0 0,1 2 0,0 0 0,0 0 0,1 2 0,-1-1 0,1 2 0,1 0 0,-7 5-51,9-6 45,1 1 1,-1 1 0,1-1-1,1 2 1,0-1-1,0 1 1,1 0-1,0 0 1,0 1-1,2 0 1,-4 7-46,8-14 10,-1 0 0,1 0 0,0 0 0,0 0 0,0 0 0,1 1 1,0-1-1,-1 0 0,1 1 0,1-1-10,-1-1 4,1-1 0,-1 0 0,1 1-1,-1-1 1,1 0 0,0 0 0,0 0 0,0 0 0,0 0 0,0 0 0,1 0-1,-1 0 1,1 0 0,-1-1 0,1 1 0,0-1 0,-1 1 0,1-1 0,0 1 0,1-1-4,4 3 13,1 0 0,0-1 1,0-1-1,-1 1 0,2-1 1,-1-1-1,0 1 0,0-2 1,0 1-1,6-1-13,8 0 53,1-1 1,-1-1-1,9-3-53,-16 2 17,0 0-1,0-1 1,-1-1 0,0 0 0,1-1 0,-2 0-1,1-1 1,0-2-17,-10 7 3,0-1 0,0 0 1,-1 0-1,1 0 0,-1 0 0,0-1 0,0 0 0,0 1 1,-1-1-1,1 0 0,-1 0 0,2-3-3,-3 3 11,0 1 1,-1-1-1,1 1 0,0-1 1,-1 1-1,0-1 0,0 1 1,0-1-1,0 1 0,0-1 1,-1 1-1,0-1 0,0 1 1,0-1-1,0 1 0,0 0 1,-1-1-1,0 0-11,2 3 11,-1-1 1,0 1-1,1 0 0,-1-1 1,0 1-1,0-1 1,0 1-1,0 0 0,0 0 1,0 0-1,-1 0 0,0-1-11,2 2 2,0 0-1,0 0 1,-1 0-1,1-1 1,0 1-1,-1 0 1,1 0-1,0 0 1,-1 0-1,1 0 1,0 0-1,-1 0 1,1 0-1,0 0 1,-1 0-1,1 0 1,0 0-1,-1 0 1,1 1-1,0-1 1,-1 0-1,1 0 1,0 0-1,0 0 1,-1 1-1,1-1 1,0 0 0,0 0-1,-1 0 1,1 1-1,0-1 1,0 0-1,-1 1-1,0 1-1,0 0 0,0 0-1,0 0 1,1 0 0,-1 1 0,0-1 0,1 0 0,-1 1-1,1-1 1,0 0 0,0 1 0,0-1 0,0 0-1,0 2 2,1 2-6,1 0-1,-1 0 0,1 0 0,0-1 1,0 1-1,1 0 0,-1-1 0,1 0 1,1 1-1,-1-1 0,1 0 1,0-1-1,0 1 0,0-1 0,1 1 1,-1-1-1,1-1 0,1 2 7,6 3-366,1 0 0,-1-1 0,1 0-1,0-1 1,1-1 0,0 0 0,6 1 366,25 4-756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49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31 595 4529,'3'-5'504,"-1"1"0,1-1 0,-1 0 1,0 0-1,0 0 0,-1-1 0,0 1 0,0 0 0,1-5-504,1-55 594,-1 22-316,6-61-105,-5 0-1,-5-1 1,-5-12-173,8 116-13,1 6 3,8 22 3,8 38 74,-8-18 48,-3 0 0,-1 1 1,-2 34-116,-4-49 22,-2-1 1,0 1-1,-3 0 1,-1-1 0,-8 27-23,11-47 24,-1-1 0,0 1 0,-1 0 0,0-1 0,-1 0 1,0 0-1,-1-1 0,0 0 0,-1 0 0,-2 2-24,-3-4 148,7-11 111,5 2-247,1 0 1,0 0-1,0-1 1,0 1-1,0 0 1,0 0-1,0 0 1,0 0-1,0-1 1,0 1-1,1 0 0,-1 0 1,0 0-1,1 0 1,-1 0-1,1 0 1,-1 0-1,1 0 1,-1 0-1,2-1-12,4-8 14,1 1 1,1 0-1,-1 1 0,1-1 0,1 1 1,4-3-15,59-41 50,-25 20-62,-37 25-2,0 0 0,0 0 0,1 1 0,-1 1-1,2 0 1,5-2 14,-14 6-3,-1 0 0,1 0 0,-1 0 0,0 1-1,1-1 1,-1 1 0,1 0 0,-1 0 0,1 0 0,-1 0 0,1 0-1,-1 1 1,1-1 0,-1 1 0,1-1 0,-1 1 0,0 0 0,1 0-1,-1 0 1,0 0 0,0 1 0,0-1 0,0 0 0,0 1-1,0-1 1,0 1 0,0 0 0,-1 0 0,1 0 0,-1 0 0,1 0-1,-1 0 1,0 0 0,1 2 3,1 3-4,-1-1 0,0 0 0,-1 1 0,1 0 0,-1-1 0,-1 1 0,1 0 0,-1 0 0,-1 0 4,1-1 2,0 1 0,0-1-1,1 1 1,0-1 0,0 1 0,1-1 0,-1 0-1,1 1 1,2 2-2,-2-6 1,0-1 0,0 1 1,0 0-1,1-1 0,-1 0 0,1 0 0,0 1 0,-1-2 0,1 1 1,0 0-1,0 0 0,0-1 0,1 0 0,-1 0 0,0 0 1,0 0-1,1 0 0,-1 0 0,0-1 0,1 0 0,-1 0 0,1 0 1,-1 0-2,13 0 14,-1-1 0,0 0 1,0-1-1,8-3-14,-3 1 2,0-2-1,-1 0 0,0-1 1,0-1-1,-1-1 0,0-1 1,13-9-2,-22 13 4,-1 1 0,0-2 0,0 1 0,-1-1 0,0 0 0,0-1 0,-1 0 0,0 0 0,0 0 0,-1 0 0,0-1 1,0 0-1,-1 0 0,0-1 0,-1 1 0,2-9-4,-3 6 10,-1 0 0,0 0 0,-1 0 0,0 0-1,-1 0 1,0 0 0,-1 0 0,-1 0 0,0 0 0,0 0-10,1 7 10,1 1 0,-1-1 0,-1 1 0,1-1 0,-1 1 0,1 0 0,-1 0 0,0 0 0,-1 0 0,1 0 1,-4-2-11,4 4 11,0 0 0,1 0 0,-1 0 0,-1 1 0,1-1 0,0 1 0,0 0 0,0 0 0,-1 0 0,1 1 0,0-1 0,-1 1 0,1 0 0,0-1 0,-1 2 0,1-1 0,-1 0 0,-1 1-11,-3 1 6,0 0 1,0 0-1,1 1 0,-1 1 1,1-1-1,-1 1 0,1 0 1,0 0-1,1 1 1,-1 0-1,1 0 0,0 1 1,0 0-1,1 0 0,0 0 1,0 1-1,-3 3-6,-1 4 7,1 0 1,0 1-1,1 0 1,1 0-1,0 1 1,1-1 0,0 1-1,1 5-7,2-15 0,1 1 0,0 0 0,1 0 0,0 0 0,0 0 0,0 0 0,1 0 0,0 0 0,0-1 0,1 1 0,0 0 0,1 3 0,-1-6 0,0-1 0,-1 0 0,1 1 0,1-1 0,-1 0 0,0 0 0,1 0 0,-1-1 0,1 1 0,0 0 0,0-1 0,0 0 0,0 0 0,1 0 0,-1 0 0,1 0 0,-1-1 0,1 1 0,-1-1 0,1 0 0,0 0 0,0 0 0,0-1 0,5 1 5,0-1-1,0 0 1,0 0-1,0-1 1,0 0-1,0 0 1,0-1-1,0-1 1,0 1-1,-1-1 1,1-1-1,-1 0 1,0 0-1,0 0 1,0-1-1,0 0 1,-1-1-1,0 0 1,0 0-1,3-5-4,-6 8 3,0-1-1,-1-1 1,1 1-1,-1 0 1,0-1-1,0 0 1,-1 0-1,1 0 1,-1 0-1,0 0 1,-1 0-1,1 0 1,-1 0-1,0-1 1,0 1 0,-1-1-1,0 1 1,0-1-1,0 1 1,0-1-1,-1 1 1,0 0-1,0-1 1,0 1-1,-1 0 1,0 0-1,0 0 1,0 0-1,-1 0 1,1 0-1,-1 0 1,0 1 0,-1 0-1,-1-3-2,4 5-1,-1 0 1,1 1-1,-1-1 0,0 0 0,0 0 1,1 1-1,-1-1 0,0 1 0,-1 0 1,1 0-1,0-1 0,0 1 1,0 1-1,-1-1 0,1 0 0,0 0 1,-1 1-1,1 0 1,0 0-1,0 0 0,1 0 1,-1 1-1,1-1 0,-1 1 0,1-1 0,-1 1 1,1 0-1,-1-1 0,1 1 0,-1 0 0,1 0 1,0 0-1,-1 0 0,1 0 0,0 0 0,0 1 1,0-1-1,0 0 0,0 1 0,0-1 0,0 0 1,1 1-1,-1-1 0,0 1 0,1 0 0,-1 0 1,-2 4-1,1 0-1,0 1 1,0 0-1,0-1 1,1 1 0,0 0-1,0 0 1,1 0-1,-1 0 1,2 0-1,-1 0 1,1-1-1,0 1 1,0 0-1,1 0 1,0-1-1,0 1 1,1-1-1,-1 1 1,2-1 0,-1 0-1,1 1 2,2 2-1,0-1 1,1 0-1,0-1 0,0 1 0,1-1 1,0-1-1,0 1 0,0-1 0,1-1 1,0 0-1,0 0 0,0-1 0,1 0 1,7 2 0,2 0-33,0-1 0,-1-1 1,2-1-1,-1-1 0,0 0 1,0-2-1,1 0 0,-1-1 1,14-3 32,-22 3-51,-1-1 1,0-1 0,0 0 0,-1 0-1,1-1 1,-1 0 0,1-1 0,-1 0 0,0 0-1,-1-1 1,0 0 0,0-1 0,0 1 0,0-2-1,-1 1 1,0-1 0,-1 0 0,0 0-1,0-1 51,-2 1 35,0 0 0,-1 0 0,0 0 0,0-1-1,-1 1 1,0-1 0,-1 0 0,0 0-1,0 1 1,-1-1 0,0 0 0,0 0 0,-1-5-35,0 13 19,0-1 1,1 1 0,-1-1 0,0 1 0,0 0-1,0-1 1,0 1 0,0 0 0,0 0 0,0 0-1,0 0 1,0 0 0,-1 0 0,1 0 0,0 0-1,-1 0 1,1 1 0,-1-1 0,1 0 0,-1 1-1,1-1 1,-1 1 0,1 0 0,-1 0 0,1-1-1,-1 1 1,1 0 0,-1 0 0,0 0 0,1 1-1,-1-1 1,1 0 0,-1 0 0,0 1-20,-2 0 14,0-1 0,0 1 0,0 0 1,0 1-1,0-1 0,0 1 0,0-1 1,0 1-1,0 0 0,1 1 0,-1-1 1,0 1-15,-2 5-1,0-1 1,0 1 0,1 0-1,0 1 1,0-1 0,1 1-1,0 0 1,1 0 0,-1 0-1,1 6 1,-3 9 6,2 1 0,1 0 0,0 13-6,2-34 0,1-1 0,0 1-1,0 0 1,1-1 0,-1 1-1,1 0 1,0-1-1,-1 1 1,2-1 0,-1 1-1,0-1 1,1 1 0,1 1 0,-2-4-1,-1 0 0,1 0 0,0 0 1,0 0-1,0 0 0,0 0 0,0-1 1,0 1-1,0 0 0,0-1 0,0 1 1,0 0-1,0-1 0,1 0 0,-1 1 1,0-1-1,1 1 1,0-1-1,1 0 0,-1 0 1,0-1-1,0 1 0,1 0 1,-1-1-1,0 1 0,0-1 1,0 1-1,0-1 0,0 0 0,0 0 1,1-1 0,4-2 4,1-1 0,-1-1 0,0 1 0,-1-1 0,1 0 0,-1-1 0,-1 0 0,1 0 1,-1 0-1,0 0 0,-1-1 0,0 0 0,0 0 0,2-6-4,1-5-1,-1 1 0,0-1 0,-2-1 0,0 1 1,-1-1-1,-1-5 1,1-25 5,-3 0 0,-2 0 1,-3 0-1,-1 1 0,-3 0 1,-7-23-6,6 50-15,10 22 15,0 0-1,0 0 1,-1-1-1,1 1 1,0 0-1,0 0 0,-1 0 1,1 0-1,0-1 1,0 1-1,-1 0 1,1 0-1,0 0 1,0 0-1,-1 0 1,1 0-1,0 0 1,-1 0-1,1 0 0,0 0 1,0 0-1,-1 0 1,1 0-1,0 0 1,-1 0-1,1 0 1,0 0-1,0 0 1,-1 0-1,1 1 0,0-1 1,0 0-1,-1 0 1,1 0-1,0 0 1,0 1-1,-1-1 1,-2 4 1,1-1 0,-1 1-1,1 0 1,0 0 0,0 0 0,0 1-1,-1 3 0,-1 6 4,0 0 0,1 0-1,0 0 1,1 1-1,1-1 1,0 1 0,2 9-4,2 27-31,5 25 31,-6-64 3,3 29 11,3 0 1,8 24-15,-11-48-4,0-1 1,2 0-1,0 1 1,0-2-1,2 1 0,0-1 1,6 7 3,-12-18 0,0 0 0,0 0 0,1-1 1,0 1-1,0-1 0,0 1 0,0-1 0,0 0 0,0-1 1,1 1-1,-1-1 0,1 0 0,0 0 0,0 0 1,0-1-1,0 0 0,0 0 0,0 0 0,0 0 1,2-1-1,0 0 3,0-1 1,0 0-1,-1 0 1,1-1-1,0 0 1,-1 0-1,1-1 1,-1 0-1,0 0 1,0 0-1,0 0 1,0-1 0,-1 0-1,4-4-3,-4 4 3,-1-1 0,0 1 0,0-1 0,0 0 0,-1 0 0,0-1 0,0 1 0,0-1 0,-1 0-1,0 1 1,0-1 0,0 0 0,-1 0 0,0 0 0,0 0 0,0 0 0,-1-1 0,0 1 0,0 0 0,-1 0 0,1 0 0,-2-5-3,1 3 17,-1-1-1,0 1 1,0 0 0,-1 0 0,0 0 0,0 0-1,-1 0 1,0 1 0,-1-1 0,1 1 0,-1 0-1,-1 1 1,1-1 0,-1 1 0,0 0-1,-2-1-16,-4-1 10,12 8-28,25 5-14,89-3 92,-67-2-54,0 2 0,17 3-6,-63-5-1,0 0 0,0 0-1,0 0 1,0 0 0,0 0-1,0 0 1,0 1-1,1-1 1,-1 0 0,0 1-1,0-1 1,0 1-1,0-1 1,0 1 0,0-1-1,-1 1 1,1 0-1,0-1 1,0 1 0,0 0-1,0 0 1,-1 0 0,1-1-1,0 1 1,-1 0-1,1 0 1,-1 0 0,1 0-1,-1 0 1,1 0-1,-1 0 1,0 0 0,1 1 1,-2 2-5,1 0 0,-1 0-1,0 0 1,0-1 0,0 1 0,-1 0 0,1 0 0,-2 2 5,1-2 0,-28 52 30,18-36 6,1 1-1,-2 6-35,11-21 4,0 0 1,0 0-1,0 0 0,0 0 0,1 0 1,0 0-1,1 1 0,-1-1 1,1 0-1,1 4-4,-1-8 1,0-1-1,1 1 1,-1 0 0,0-1 0,1 1 0,0 0-1,-1-1 1,1 1 0,0-1 0,0 1 0,-1-1-1,1 1 1,1-1 0,-1 0 0,0 1 0,0-1-1,0 0 1,1 0 0,-1 0 0,0 0 0,2 1-1,0-1 0,0 1 1,1-1-1,-1 0 1,0 0-1,1-1 1,-1 1-1,0-1 1,1 1 0,-1-1-1,1 0 1,-1 0-1,7-1 1,0 0 0,0-1 1,0 0-1,-1 0 0,1-1 1,-1-1-1,5-1-1,-6 0-9,0 1 1,-1-1 0,1 0-1,-1-1 1,0 0 0,-1 0-1,1 0 1,0-3 8,-2 4-29,-1 0 0,0-1 1,-1 1-1,1-1 0,-1 0 0,0 0 0,0 0 0,-1 0 0,0 0 1,0-1-1,0-2 29,-2 9-2,1 0 1,-1-1 0,0 1-1,0 0 1,0 0-1,0 0 1,0 0 0,0 0-1,0 0 1,0-1 0,0 1-1,0 0 1,0 0-1,0 0 1,0 0 0,0 0-1,0-1 1,0 1 0,0 0-1,0 0 1,0 0-1,0 0 1,0 0 0,0-1-1,0 1 1,0 0 0,0 0-1,0 0 1,0 0-1,0 0 1,0-1 0,0 1-1,0 0 1,0 0 0,0 0-1,-1 0 1,1 0-1,0 0 1,0 0 0,0-1-1,0 1 1,0 0 0,0 0-1,-1 0 1,1 0-1,0 0 1,0 0 0,0 0-1,0 0 2,-7 7-27,-6 15 32,11-15-8,0 1 0,0-1 0,0 1-1,1 0 1,0-1 0,1 1 0,-1 0-1,2 4 4,-1-10 0,0 0-1,1 1 0,-1-1 0,1 0 0,-1 0 0,1 0 0,0 0 0,0 0 0,0 0 0,0 0 0,0 0 0,0 0 0,0 0 0,1 0 1,-1 0-1,1-1 0,-1 1 0,1-1 0,0 1 0,0-1 0,0 0 0,0 0 0,0 0 0,0 0 0,0 0 0,0 0 0,0 0 0,0 0 1,0-1-1,0 1 0,2-1 1,1 1 2,1-1 0,-1 0-1,0 0 1,0-1 0,0 1 0,1-1 0,-1 0 0,0-1 0,0 1 0,0-1 0,-1 0-1,1 0 1,0 0 0,-1-1 0,1 0 0,-1 0 0,0 0 0,0 0 0,0 0 0,0-1 0,-1 0-1,3-2-1,-2 0 5,0 1 0,0-1 0,0 1 0,-1-1 0,0 0 0,0 0-1,0-1 1,-1 1 0,0-1 0,0 1 0,0-1 0,-1 0-1,0 1 1,-1-1 0,1 0 0,-1 0 0,-1-2-5,-1-3 1,0 0 0,-1 0 0,0 1 0,-1-1 0,0 1 0,-1 0 0,-1 0-1,4 5-20,-1 1-1,1 0 1,-2 1-1,1-1 0,0 1 1,-1-1-1,0 1 1,0 0-1,0 0 0,0 0 1,-1 1-1,0 0 1,1 0-1,-1 0 0,-4-1 21,7 3-59,0 0-1,0 0 0,0 1 1,0 0-1,0-1 1,0 1-1,0 0 0,0 0 1,0 0-1,0 0 0,0 0 1,0 0-1,0 1 0,0-1 1,0 1-1,0-1 1,0 1-1,0 0 0,0 0 1,1 0-1,-1 0 0,0 0 1,1 0-1,-1 0 1,0 1-1,1-1 0,0 0 1,-1 1-1,1-1 0,0 1 1,0 0-1,-1-1 0,1 1 1,0 0-1,0 1 60,-6 24-560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49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5169,'3'-1'233,"1"0"-1,-1 0 1,1 0 0,-1 0-1,1 1 1,-1-1 0,1 1-1,0 0 1,-1 0 0,1 1-1,-1-1 1,1 1 0,3 0-233,-2 0 270,-3 0-228,0 0-1,1-1 1,-1 1-1,0 0 1,0 1-1,0-1 0,0 0 1,0 1-1,0-1 1,0 1-1,0-1 0,-1 1 1,1 0-1,-1 0 1,1 0-1,-1 0 0,0 0 1,1 0-1,-1 0 1,0 0-1,0 1-41,2 4 47,6 10 16,-2 0 0,-1 0 0,0 0 0,-1 1 0,-1 0 0,0 0 0,-1 0 0,-1 0 0,-1 1 0,-1-1 0,-1 0 0,0 1 0,-3 11-63,8-43 261,1 0 0,0 0 0,1 1 1,1 0-1,-1 0 0,2 0-261,7-14 105,4-9-59,-12 18-27,2 0-1,0 0 1,1 1 0,1 0 0,0 1-1,1 1 1,11-12-19,-21 24 4,-1 1-1,1 0 0,-1-1 0,1 1 1,0 0-1,-1 0 0,1 0 0,0 0 1,0 0-1,-1 1 0,1-1 1,0 0-1,0 1 0,0 0 0,0-1 1,0 1-1,0 0 0,1 0-3,-2 0 3,0 0-1,0 1 0,1-1 1,-1 1-1,0-1 0,0 1 1,0 0-1,0-1 0,0 1 1,0 0-1,0 0 0,0 0 1,0 0-1,0 0 0,0 0 1,0 0-1,-1 0 0,1 0 1,0 0-1,0 1-2,2 7 7,1 0 1,-1 1 0,-1-1-1,0 1 1,0-1-1,0 5-7,-1-3 0,3 9 209,-2 0-1,0 0 1,-1 0-1,-1 0 1,-1 1 0,-1-1-1,-3 12-208,2-21 174,-1 1 0,-1-1-1,0 0 1,-2 1-174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0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20 268 3217,'-18'-153'1649,"17"145"-1367,1 0 0,-1 0 0,2 0-1,-1 0 1,1 0 0,0 0 0,0 0 0,2-1-282,-1-2 541,10-18 1668,-10 28-1270,0 5-634,-1 10-187,-3 60-39,2 1 0,3 0 0,5 3-79,0 31 211,-4 3-211,-8-104 100,2-10 69,3-7 106,8-15-265,0 0 0,1 0 0,2 1 0,0 1 0,7-9-10,-13 22-4,0 1 1,1 0 0,1 0 0,-1 0 0,1 1 0,0 0 0,1 1 3,-4 2-4,0 1 1,0 0-1,1 0 1,0 1 0,-1-1-1,1 1 1,0 1 0,0-1-1,0 1 1,0 0-1,0 0 1,3 0 3,-5 1 0,-1 0 0,0 1 0,1-1 0,-1 1 0,1-1 0,-1 1 0,0 0-1,1 0 1,-1 1 0,0-1 0,0 0 0,0 1 0,0 0 0,0 0 0,-1 0 0,1 0 0,0 0 0,-1 1 0,1-1 0,-1 1 0,0 0 0,0-1 0,0 1-1,0 0 1,0 1 0,5 10 8,-1 1-1,-1-1 0,0 1 0,0 0 0,-1 4-7,6 17-17,-7-26-77,8 25 221,-10-33-241,0 0 0,-1-1 1,1 1-1,0 0 1,0-1-1,0 1 0,0-1 1,0 0-1,1 1 0,-1-1 1,0 0-1,1 0 1,-1 0-1,1 1 0,-1-2 1,1 1-1,0 0 114,9 4-1778,1 2 764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1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6113,'85'-21'2149,"-83"21"-2087,0-1 1,-1 1-1,1-1 1,-1 1 0,1 0-1,0 0 1,-1-1-1,1 1 1,-1 0 0,1 1-1,0-1 1,-1 0-1,1 0 1,0 1-1,-1-1 1,1 1 0,-1-1-1,1 1 1,-1 0-1,1 0 1,-1-1-1,0 1 1,1 0 0,-1 0-1,0 0 1,1 1-63,0 1 29,-1 0 0,0-1 0,0 1 0,0-1 0,0 1 0,-1 0 1,1 0-1,-1 0 0,1-1 0,-1 1 0,0 0-29,1 5 96,0 6 78,-1-1 0,0 1 0,-1 0-1,0 0 1,-1 0 0,0 0 0,-2 1-174,-8 29 1028,-11 23-1028,9-29 297,-7 36-297,20-72-18,-6 21 95,1-19-107,-2-15-270,0-9-379,1-1 0,1 0 1,1 0-1,0 0 0,2-4 679,1-26-1116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1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12 6361,'-3'-2'3089,"3"-5"-784,2 4-1817,-2 3-480,0 0-344,0 0-1177,0 0 1017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7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28 7922,'-5'-17'3512,"3"6"-1695,9 20-1409,1 4-136,-6 8-544,3 1-96,1 6-488,5 2-969,17 11 1241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3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10 187 2120,'39'-136'1321,"-37"130"-1001,0 0 0,-1 0 0,0 0 1,0-1-1,-1 1 0,1-1-320,-1 7 63,0 0 0,0-1 0,0 1-1,0 0 1,0 0 0,0-1 0,0 1 0,0 0-1,0 0 1,0-1 0,-1 1 0,1 0 0,0 0-1,0 0 1,0-1 0,0 1 0,0 0 0,0 0-1,-1 0 1,1-1 0,0 1 0,0 0 0,0 0-1,0 0 1,-1 0 0,1-1 0,0 1 0,0 0-1,0 0 1,-1 0 0,1 0 0,0 0 0,0 0 0,-1 0-1,1 0 1,0 0 0,0-1 0,-1 1 0,1 0-1,0 0 1,0 0 0,-1 1 0,1-1 0,0 0-1,0 0 1,-1 0 0,1 0 0,0 0 0,0 0-1,0 0 1,-1 0 0,1 0 0,0 0 0,0 1-1,0-1 1,-1 0-63,-2 7 334,-6 21-142,1 1 0,1 0 1,2 1-1,1-1 0,1 4-192,1-18 58,0 5-13,0 1-1,1-1 0,1 1 0,1-1 0,1 10-44,-1-26 3,0 1 0,-1-1 0,2 0 0,-1 1-1,0-1 1,1 0 0,0 0 0,0 0 0,0 0 0,0 0 0,1 0-1,0 0 1,-1-1 0,1 0 0,1 1 0,-1-1 0,0 0 0,1 0-1,0-1 1,-1 1 0,1-1 0,0 0 0,0 0 0,0 0 0,1 0-1,-1-1 1,2 1-3,0-1 3,0-1 0,-1 1 0,1-1 0,0 0 0,0-1 0,0 1 0,0-1 0,0 0-1,0-1 1,-1 1 0,1-1 0,-1 0 0,1 0 0,-1-1 0,0 0 0,0 0 0,1 0-3,2-3 13,0 0 0,1 0 0,-2-1 0,1 0 1,-1 0-1,0 0 0,-1-1 0,1 0 0,1-5-13,-3 6-22,-5 11 4,0-3 18,0 0-1,-1-1 1,1 1 0,0 0 0,0 0-1,0 0 1,0 0 0,0 0 0,0-1-1,0 1 1,1 0 0,-1 0 0,0 0-1,0 0 1,1-1 0,-1 1 0,0 0-1,1 0 1,-1 0 0,1-1 0,-1 1-1,1 0 1,-1-1 0,1 1 0,-1 0 0,12 4 18,0 1 1,-1-1 0,1-1-1,1 0 1,11 2-19,-22-6 3,1 0-1,-1 0 1,1 0 0,-1-1-1,0 1 1,0-1-1,1 1 1,-1-1 0,0 0-1,0 0 1,0 0 0,1 0-1,-1 0 1,0-1 0,0 1-1,-1 0 1,1-1-1,0 1 1,0-1 0,-1 0-1,1 0 1,-1 0 0,1 0-3,3-6 19,1-1 0,-2 1 0,1-1 0,1-5-19,-5 12 4,20-64 130,-16 49-138,0 0 1,1 0-1,3-5 4,-8 21-1,-1 1 0,0-1 1,0 1-1,0 0 0,1-1 0,-1 1 0,0-1 1,1 1-1,-1 0 0,0-1 0,1 1 0,-1 0 1,0-1-1,1 1 0,-1 0 0,1 0 1,-1 0-1,0-1 0,1 1 0,-1 0 0,1 0 1,-1 0-1,1 0 0,-1 0 0,1 0 0,-1-1 1,0 1-1,1 0 0,-1 0 0,1 1 0,-1-1 1,1 0-1,-1 0 0,1 0 0,-1 0 0,1 0 1,-1 0-1,0 1 0,1-1 0,-1 0 0,1 0 1,-1 1-1,0-1 0,1 0 0,-1 1 0,0-1 1,1 0-1,-1 1 1,17 18-27,-16-17 23,9 11 4,0-1 1,0-1-1,1 0 1,0 0-1,1-1 1,1-1 0,-1 0-1,1 0 1,1-2-1,-1 1 1,1-2-1,8 3 0,-17-7-72,-1-1-1,1 0 0,0 0 0,0-1 0,-1 0 0,6 1 73,-8-1-148,-1 0 1,1 0-1,0-1 0,0 1 0,0 0 0,0-1 0,0 1 0,0-1 0,-1 1 0,1-1 0,0 0 0,0 0 0,-1 0 0,1 0 0,-1 0 0,1 0 0,0-1 148,4-10-752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4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29 5297,'-6'2'183,"0"-1"0,0 1 0,0 0 0,1 1 1,-1-1-1,1 1 0,-1 1 0,1-1 0,0 1 0,0-1 0,1 1 0,-1 1 0,1-1 0,0 1 0,0-1 0,0 1 1,1 0-1,0 1 0,0-1 0,0 1 0,0-1 0,1 1 0,-1 2-183,-2 8 54,0-1 1,1 2-1,1-1 1,0 0-1,1 1 1,1-1-1,1 1 0,0 3-54,1 2 33,1 0-1,1-1 0,1 1 0,1-1 0,0 0 0,2 0 0,2 2-32,-6-15 6,1 1 1,1 0-1,-1-1 1,2 0-1,-1 0 0,1 0 1,0 0-1,0-1 1,1 0-1,0-1 0,1 0 1,-1 0-1,1 0 1,0-1-1,1 0 0,-1 0 1,2-1-7,0 0 12,0 0-1,0-1 1,0 0 0,1-1 0,-1 0-1,1-1 1,0 0 0,-1-1 0,1 0-1,0 0 1,-1-1 0,8-2-12,-10 1 17,0 0 0,0-1-1,0 0 1,0 0 0,0-1 0,-1 0-1,1 0 1,-1-1 0,0 0 0,0 0-1,-1 0 1,0-1 0,0 0 0,0-1 0,-1 1-1,1-2-16,5-8 23,-1 0 0,-1-1-1,-1 0 1,0-1 0,-1 0-1,-1 0 1,0 0-1,-2-1 1,0 0 0,-1 0-1,-1 0 1,0-8-23,-2-12 173,-1 0 1,-2 0-1,-2 1 1,-1-1-1,-7-22-173,8 48 258,5 13-253,0 0-1,0 0 0,0 0 1,0 0-1,0 0 1,0 0-1,0 0 0,0 0 1,0 0-1,0 0 0,0 0 1,0 0-1,0 0 0,0 1 1,0-1-1,0 0 0,0 0 1,0 0-1,0 0 0,0 0 1,0 0-1,0 0 1,0 0-1,0 0 0,0 0 1,0 0-1,0 0 0,0 0 1,0 0-1,-1 0 0,1 0 1,0 0-1,0 0 0,0 0 1,0 0-1,0 0 0,0 0 1,0 0-1,0 0 1,0 0-1,0 0 0,0 0 1,0 0-1,0 0 0,0 0 1,0 0-1,-1 0 0,1 0 1,0 0-1,0 0 0,0 0 1,0 0-1,0 0 0,0 0 1,0 0-1,0 0 1,0 0-1,0 0 0,0 0 1,0 0-1,0 0 0,0 0 1,0 0-1,0 0 0,0-1 1,0 1-5,-2 25 276,2 27-246,6 29-30,1 29-20,-5-25-490,-4-1-1,-4 1 0,-10 41 511,9-102-285,1-14-66,9-52 410,1 1 0,2 0 0,2 1 0,5-10-59,-3 5 209,-6 25-97,3-11 372,9-25-484,-14 49 40,1 0-1,0 0 1,0 0-1,1 0 1,0 0-1,0 1 1,0 0-1,1 0 1,0 0-1,1 0-39,-3 3 6,1 1 0,-1 0 0,1 0 1,0 0-1,0 0 0,0 1 0,0-1 0,0 1 0,0 0 0,0 0 0,1 1 0,-1-1 0,0 1 0,3 0-6,-1 0 9,-1-1 1,1 1-1,-1-1 0,0 0 0,1 0 0,-1-1 0,0 0 0,0 0 0,3-2-9,3-2 0,-1-1 0,-1 0 1,0-1-1,0-1 0,0 1 0,-1-1 0,5-7 0,-9 11-7,-1 1-1,0-1 0,0 0 0,0-1 1,0 1-1,-1 0 0,0-1 0,0 0 1,0 1-1,-1-1 0,0 0 0,0 0 0,0 0 1,-1 1-1,0-1 0,0-4 8,-3 7 49,0 16-7,0 37-39,1 1 0,3 4-3,0-8-1,-2 40-2,-1-40 1,2-1 1,7 43 1,-7-89 0,0 0 0,0-1 1,0 1-1,1 0 0,-1 0 1,0 0-1,0-1 0,0 1 1,0 0-1,1 0 0,-1 0 1,0 0-1,0-1 0,1 1 1,-1 0-1,0 0 0,0 0 1,1 0-1,-1 0 0,0 0 0,0 0 1,1 0-1,-1-1 0,0 1 1,0 0-1,1 0 0,-1 0 1,0 1-1,1-1 0,-1 0 1,0 0-1,0 0 0,1 0 1,-1 0-1,0 0 0,0 0 1,1 0-1,-1 0 0,0 1 1,0-1-1,1 0 0,-1 0 1,0 0-1,0 0 0,0 1 1,0-1-1,1 0 0,-1 0 1,0 1-1,0-1 0,0 0 1,0 0-1,0 0 0,1 1 1,-1-1-1,0 0 0,0 1 1,0-1-1,0 0 0,0 0 1,0 1-1,0-1 0,0 0 1,0 0-1,0 1 0,0-1 1,0 0-1,0 1 0,-1-1 1,1 0-1,15-21 33,-13 17-29,16-26-4,-7 9-7,2 1-1,0 0 1,8-8 7,-18 23-1,0 1 0,1 1 0,0-1 0,-1 0 0,1 1 0,0 0 0,1 0 0,-1 0 0,0 1 0,1-1 0,0 1 1,0 0-1,-1 0 0,1 1 0,0-1 0,0 1 0,0 0 0,2 1 1,-5 0-2,1 0-1,-1 0 1,1 1 0,-1-1-1,1 1 1,-1 0 0,0 0 0,1 0-1,-1 0 1,0 0 0,1 0-1,-1 1 1,0-1 0,0 1 0,0-1-1,0 1 1,-1 0 0,1 0-1,0 0 1,-1 0 0,2 2 2,4 6-67,-1 1 1,0 1 0,-1-1 0,1 1 66,3 10-323,16 22-876,0-2 524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5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21 178 5465,'-8'-27'1959,"-4"-27"-1959,12 53 22,0 1 1,0-1-1,0 1 0,0-1 0,0 1 0,0-1 0,0 1 0,0-1 0,0 1 1,0-1-1,0 1 0,0-1 0,0 1 0,0-1 0,0 1 0,1-1 0,-1 1 1,0-1-1,0 1 0,0-1 0,1 1 0,-1-1 0,0 1 0,1 0 1,-1-1-1,0 1 0,1-1 0,-1 1 0,1 0 0,-1 0 0,0-1 0,1 1 1,-1 0-1,1 0 0,-1-1 0,1 1 0,-1 0 0,1 0 0,-1 0 0,1 0 1,-1 0-1,1 0 0,-1 0 0,1 0-22,20 6 336,-15-2-319,1 0-1,-1 1 1,0 0-1,0 0 1,0 0 0,-1 1-1,0 0 1,0 0 0,-1 0-1,3 5-16,8 14 46,-1 0 1,2 7-47,-3-4 54,-1 0 0,6 21-54,-16-40 33,1 0 0,-1 1 0,0-1 0,-1 0 0,0 1 0,-1-1 1,0 0-1,0 1 0,-1-1 0,0 0 0,-1 2-33,-5 2 351,6-13-336,1 1 1,0-1-1,-1 0 0,1 0 0,0 0 1,-1 0-1,1 0 0,0 0 1,-1 0-1,1 0 0,0 0 1,-1 0-1,1 0 0,0 0 0,-1 0 1,1 0-1,0 0 0,-1 0 1,1 0-1,0 0 0,-1-1 0,1 1 1,0 0-1,-1 0 0,1 0 1,0-1-16,-2 0 40,0-1 1,1 0-1,-1 1 0,1-1 1,-1 0-1,1 0 1,0 0-1,0 0 1,0 0-1,-1-2-40,-1-6 41,0 1-1,1-1 1,0 0 0,1 0-1,0 0 1,1-1-1,-1 1 1,2-3-41,1-13 73,1 0 0,5-16-73,-3 17 27,1-1 0,9-19-27,-11 35-4,-1 2 1,2-1 0,-1 0 0,1 1-1,0 0 1,1 0 0,0 0-1,0 1 1,3-2 3,-8 8-1,1-1 1,-1 0-1,1 1 1,0 0-1,0-1 1,0 1-1,0 0 0,0 0 1,0 0-1,0 0 1,0 0-1,0 1 1,1-1-1,-1 1 0,0-1 1,0 1-1,1 0 1,-1 0-1,0 0 1,0 0-1,3 0 1,-2 1 0,-1 0 0,1 0 0,0 0-1,0 1 1,-1-1 0,1 1 0,-1 0 0,1 0 0,-1 0-1,1 0 1,-1 0 0,0 0 0,0 0 0,1 3 0,3 4 3,0 1 0,0 0 0,-1 0 0,0 0 0,-1 1-1,0 0 1,-1 0 0,1 2-3,0 15 7,-1 0 0,-1 1 0,-1-1-1,-2 0 1,-2 19-7,1-20 2,2-30 308,1-14-138,0 0 1,2 0 0,0 0 0,2-8-173,2 6 8,1 0 1,0 1 0,2-1 0,0 2-1,8-11-8,-13 20-2,1 0-1,0 1 1,1 0 0,-1 0-1,1 1 1,1 0-1,-1 0 1,1 0-1,0 1 1,0 0-1,0 1 1,1 0 0,1-1 2,-8 5-3,-1-1 0,1 0 0,-1 1 0,1-1 0,-1 1 0,1 0 0,0 0 1,-1-1-1,1 1 0,0 0 0,-1 0 0,1 0 0,0 1 0,-1-1 0,1 0 0,0 1 1,-1-1-1,1 1 0,-1-1 0,1 1 0,-1 0 0,1 0 0,-1-1 0,1 1 0,-1 0 1,0 0-1,1 1 0,-1-1 0,0 0 0,0 0 0,0 1 0,0-1 0,0 0 0,0 1 1,0-1 2,2 7-5,0-1 1,-1 0 0,0 1 0,0 0 0,-1-1 0,1 9 4,1-1-6,3 24-2,-1-4-30,2 1 0,10 28 38,-16-61-3,-1-1 0,1 0 0,0 0 0,0 0 0,0 0 0,0 0 0,0 0 0,1 0 0,-1 0 0,1 0 0,-1 0 0,1-1 0,0 1 0,-1 0 0,1-1 0,0 0 0,0 1 0,0-1 0,0 0 0,0 0 0,2 1 3,-1-2 0,0 0 0,-1 1 0,1-1 0,0 0 0,-1-1 0,1 1 0,0 0 0,-1-1 0,1 1 0,-1-1 0,1 0 0,0 0 0,-1 0 0,0 0 0,1 0 0,-1-1 0,0 1 0,2-2 0,6-4 9,0-1-1,-1-1 1,0 0 0,-1 0 0,1-1 0,-2 0 0,1 0-1,-2-1 1,3-4-9,2-6-2,0-1-1,-2 0 1,0 0-1,1-11 3,-8 29-7,-1-1 0,1 1-1,-1-1 1,0 0 0,0 1-1,-1-1 1,0 0 0,1 0 0,-1 1-1,-1-1 1,1 0 0,-1 0-1,0 1 1,0-1 0,-1-2 7,2 7-1,0-1 0,-1 1 1,1-1-1,0 1 0,0 0 1,-1-1-1,1 1 0,0-1 1,0 1-1,-1 0 0,1-1 1,0 1-1,-1 0 0,1-1 1,-1 1-1,1 0 0,0 0 1,-1 0-1,1-1 0,-1 1 0,1 0 1,-1 0-1,1 0 0,-1 0 1,1 0-1,-1 0 0,1-1 1,-1 1-1,1 0 0,0 1 1,-1-1-1,1 0 0,-1 0 1,1 0-1,-1 0 0,1 0 0,-1 0 1,1 1-1,-1-1 0,1 0 1,0 0-1,-1 0 0,1 1 1,-1-1-1,1 0 0,0 1 1,-1-1-1,1 0 0,0 1 1,-1-1-1,1 1 1,-15 20 20,11-13-17,1 1 0,-1-1 0,1 1 0,1-1 0,0 1 0,0 0 0,1 0 0,0 0 0,0 0 0,1 0 0,1 3-3,-1-5-5,1 1-1,0-1 1,0 0-1,1 0 1,-1 0 0,2 0-1,-1-1 1,1 1 0,0-1-1,1 1 1,-1-1-1,1 0 1,0 0 0,3 2 5,-5-6-2,0 1 0,1-1 0,-1 0 0,1 0 0,-1 0 1,1 0-1,0 0 0,0-1 0,0 1 0,0-1 0,0 0 1,0 0-1,0 0 0,0 0 0,0 0 0,1-1 1,-1 0-1,1 1 2,2-2 1,-1 1 1,0-1 0,1 0 0,-1 0-1,0 0 1,0-1 0,0 0-1,0 0 1,0 0 0,4-3-2,4-3 7,-1-1 0,0 0 1,0-1-1,-1 0 1,0-1-1,0 0 1,4-9-8,-9 13 4,0-1 0,-1-1 0,0 1 0,0-1 1,-1 0-1,0 0 0,1-6-4,-3 11 0,-1 0 0,0-1 0,-1 1-1,1 0 1,-1 0 0,0 0 0,0 0 0,0 0 0,-1 0 0,1-1-1,-1 1 1,0 0 0,0 0 0,0 0 0,-1 0 0,1 1 0,-1-1-1,0 0 1,-2-2 0,-3-2 6,0 0 1,0 1-1,-1 0 0,1 1 0,-1 0 1,-1 0-1,1 1 0,-1 0 0,0 0 1,0 1-1,-1 0 0,-8-2-6,11 4-18,1 0 0,0 1 1,-1 0-1,0 0 0,1 0 0,-1 1 0,1 0 0,-1 1 0,-6 0 18,10 0-55,-1 0 0,0 0-1,1 0 1,-1 1-1,1-1 1,-1 1-1,1 0 1,0 0-1,0 0 1,-1 0 0,2 1-1,-1-1 1,0 1-1,0-1 1,1 1-1,-1 0 1,1 1 55,-1 0-198,1 0-1,1 0 1,-1-1 0,0 1-1,1 0 1,0 1 0,0-1-1,0 0 1,1 0-1,-1 0 1,1 0 0,0 1-1,0-1 1,0 0 0,1 4 198,10 32-933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6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 4753,'5'0'228,"1"0"-1,0 0 1,0 1-1,-1-1 1,1 1-1,-1 1 1,1-1 0,-1 1-1,1 0 1,-1 0-1,0 1 1,0-1-1,0 1 1,0 0-1,0 1 1,-1-1 0,1 1-1,0 1-227,11 10 15,-1 1 0,0 0 0,-2 1 0,2 3-15,-4-5 132,-2 0 1,1 1 0,-2 0 0,0 0 0,-1 1 0,-1 0 0,0 1-1,-1 0-132,-4-7 208,-6-10 238,4-1-407,0-1-1,0 0 1,0 0-1,0 1 1,0-1 0,0 0-1,0 0 1,0 0-1,1 0 1,-1 0-1,0 0 1,1 0-1,-1 0 1,0-1-39,-3-12 90,1 0-1,0 0 1,0 0 0,2 0-1,0 0 1,0-1-1,1 1 1,1-1 0,0 1-1,4-13-89,-3 17-2,0 1 1,0 0-1,1 0 0,1 1 0,-1-1 1,1 0-1,1 1 0,1-2 2,-5 8-6,1 0 0,-1 0 0,1 0-1,0 0 1,-1 0 0,1 1 0,0-1-1,0 0 1,0 1 0,0 0 0,1-1-1,-1 1 1,0 0 0,0 0 0,1 0 0,-1 0-1,1 1 1,-1-1 0,1 1 0,-1-1-1,1 1 1,-1 0 0,1 0 0,-1 0-1,1 0 1,-1 1 0,1-1 0,-1 1 0,1-1-1,-1 1 1,1 0 0,0 0 6,0 1-8,1-1 0,-1 1 0,1 0 1,-1 0-1,0 1 0,0-1 0,0 0 0,0 1 1,0 0-1,-1 0 0,1 0 0,-1 0 1,0 0-1,1 1 8,1 3-9,-1 0 1,1 0-1,-2 0 1,1 1 0,-1-1-1,0 1 1,0 0 8,2 16-20,-2 0 0,-1 1 0,0-1 0,-2 3 20,-3 15-10,0-58 183,2-17-64,4 18-105,-1 1-1,2 0 1,0 0 0,0 0 0,1 0-1,1 0 1,0 1 0,1 0 0,1 0-1,0 1 1,1-1 0,0 1 0,0 1-1,1 0 1,1 0 0,5-4-4,-12 12 4,1 0 0,-1 1 0,1-1 0,-1 1 0,1 0 0,0 0 1,0 0-1,0 1 0,0 0 0,0-1 0,0 1 0,1 0 0,0 1-4,-3-1 1,0 1-1,0 1 1,0-1-1,0 0 1,-1 0-1,1 1 1,0-1-1,0 1 1,0-1 0,-1 1-1,1 0 1,0 0-1,-1 0 1,1 0-1,0 0 1,-1 0-1,1 0 1,-1 0-1,0 1 1,1-1 0,-1 0-1,0 1 1,0-1-1,0 1 1,0 0-1,0-1 1,0 1-1,-1 0 1,1-1-1,0 1 1,-1 0 0,1 0-1,4 18 1,-1 0 1,-1 1 0,-1-1 0,0 1 0,-2 0-2,6 54-24,-6-74-9,0-1 1,1 1-1,-1 0 1,0 0-1,0 0 1,1-1-1,-1 1 1,0 0-1,1-1 1,-1 1-1,0 0 1,1 0-1,-1-1 1,1 1-1,0-1 1,-1 1-1,1 0 1,-1-1-1,1 1 1,0-1-1,-1 0 1,1 1-1,0-1 1,0 1-1,-1-1 1,1 0-1,0 0 1,0 1-1,-1-1 1,1 0-1,0 0 1,0 0-1,0 0 0,-1 0 1,1 0-1,0 0 1,1 0 32,11-1-415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6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6369,'9'-12'3049,"-1"5"-769,-1 7-2095,-3 0-506,6 4-1607,2 1 1264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7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0 388 3049,'67'-50'924,"-65"49"-900,0-1 0,0 1 0,0-1 0,-1 1 0,1-1 0,0 1-1,-1-1 1,0 0 0,1 0 0,-1 0 0,0 0 0,0 0 0,0 0 0,0 0 0,0 0 0,0-1-24,2-6 89,2-3 163,0-1 0,0 1 0,-1-1 0,-1 0 0,0 0 0,-1 0 0,0 0 0,-1 0 0,-1 0 0,0-1 1,0 1-253,-2-23 275,2 12 158,-2-1-1,0 1 0,-4-9-432,1 47 933,0 45-564,3-1 0,3 0 0,6 42-369,0 39 604,-8 147-63,-1-96-411,1-169-107,0-17-17,0 1 0,1-1 1,0 1-1,0 0 0,0-1 0,1 1 1,-1 0-1,1-1 0,1 2-6,-2-5-1,1 0 0,-1-1 0,1 1 0,0 0 0,-1-1 0,1 1 0,-1-1 0,1 1 0,0-1 0,0 1 0,-1-1 0,1 0 0,0 1 0,0-1 0,0 0 0,-1 1 0,1-1 1,0 0-1,0 0 0,0 0 0,0 0 0,-1 0 0,1 0 0,0 0 0,0 0 0,0 0 0,0 0 0,-1 0 0,1-1 0,0 1 0,1-1 1,26-11-29,-18 6 21,-1-1 0,1-1 0,-1 0 0,-1 0 0,1-1 0,-1 0 0,-1-1 0,0 0 0,0 0 0,-1 0 0,0-1 0,-1 0 1,0 0-1,-1 0 0,0 0 0,1-7 8,0-2-7,-1 0 0,-1-1 0,0 1 0,-2-1 0,0 0 0,-1 1 0,-2-1 0,0 1 0,-2-8 7,2 20 11,1 1 1,-2 0-1,1 0 1,-1 0 0,0 0-1,0 0 1,-1 0 0,0 1-1,0 0 1,-1 0 0,-1-3-12,-6-3 103,-1 0 1,0 1 0,0 1-1,-7-4-103,20 14 5,-2-1 12,1 0-1,-1 0 1,1 0-1,-1 0 1,1 0-1,0-1 0,-1 1 1,1 0-1,0-1 1,0 1-1,0-1 1,0 1-17,1 0 1,1 0 0,-1 0 0,1 1 0,-1-1 0,1 0 0,-1 1 0,1-1 0,0 0-1,-1 1 1,1-1 0,0 1 0,0-1 0,-1 1 0,1-1 0,0 1 0,0 0 0,0-1 0,0 1 0,-1 0 0,1 0 0,0-1 0,0 1 0,0 0 0,0 0 0,0 0-1,29-9-124,49-14-97,6 2 221,-60 16-633,0 1-1,0 1 0,0 1 1,1 1-1,16 2 634,-6 5-941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8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46 193 5761,'-1'15'650,"0"-11"-418,0 1 1,1 0 0,0 0-1,0-1 1,0 1 0,1 2-233,-1-7 37,0 1 0,0-1 1,0 1-1,1-1 0,-1 1 0,0-1 1,0 1-1,0-1 0,1 0 1,-1 1-1,0-1 0,1 1 0,-1-1 1,0 0-1,1 1 0,-1-1 1,0 0-1,1 0 0,-1 1 1,1-1-1,-1 0 0,0 0 0,1 1-37,0-1 78,0 0 0,0 0 0,0 0 0,0 0-1,0 0 1,0 0 0,0-1 0,0 1 0,0 0-1,0 0 1,0-1 0,0 1 0,0 0 0,-1-1-1,2 0-77,38-18 1826,16-13-1826,-45 25 66,0 0 0,-1-1 0,1 0 0,-1-1 0,-1 0 0,0-1 0,1-1-66,-9 9 16,1 0 1,-1 0-1,1 0 1,-1 0 0,0 0-1,0-1 1,0 1 0,0 0-1,0 0 1,-1-1-1,1 1 1,-1-1 0,1 1-1,-1-2-16,0 2 11,0 1 0,-1-1 0,1 1 0,0-1 0,-1 1 0,1-1 1,-1 1-1,1-1 0,-1 1 0,0 0 0,0-1 0,0 1 0,0 0 0,0 0 0,0 0 0,0 0 0,-1-1-11,-3-2 15,0 1-1,0-1 1,-1 1 0,0 1 0,0-1 0,0 1-1,0 0 1,0 0 0,-4 0-15,-28-5-12,0 2-1,0 1 1,-31 2 12,466-7 94,-391 8-97,0 1 0,1 0 0,-1 1 0,0 0 0,0 0 0,0 0 0,0 1 0,1 0 3,-6-2 0,1 1 0,-1-1 0,0 1 0,0 0 0,0-1-1,-1 1 1,1 0 0,0 0 0,0 0 0,0-1 0,-1 1 0,1 0-1,0 0 1,-1 0 0,1 0 0,0 0 0,-1 1 0,0-1 0,1 1 2,-1 0 0,1 0 1,-1 0-1,0 0 0,0 0 0,0 1 1,0-1-1,-1 0 0,1 0 0,0 0 1,-1 0-1,1 0 0,-1 1-2,-7 18 13,-1-1 0,-1 0-1,-10 16-12,11-21 5,0 1 0,1-1-1,1 2 1,0-1-1,2 1 1,0 0 0,0 2-5,3-10 0,1 0 0,0 0 0,1 0 0,0 0 0,0-1 0,1 1 0,0 0 0,2 4 0,-3-10 0,1 0 0,0 0 0,0-1 0,0 1 0,1 0 0,-1 0 0,0-1 0,1 1 0,0-1 0,-1 0 0,1 1 0,0-1 0,1 0 0,-1 0 0,0 0 0,0 0 0,1-1 0,-1 1 0,1-1 0,-1 1 0,1-1 0,0 0 0,0 0 0,0 0 0,-1 0 0,1 0 0,2-1 0,2 1 0,0-1 0,0 0 1,1 0-1,-1 0 0,0-1 1,0-1-1,1 1 0,-1-1 1,6-2-1,13-6 2,-1-1 1,0-2-3,-5 4 1,141-74 7,-125 62-1,-1-2 0,-1-1 0,9-10-7,-34 26 4,-1 1 0,0-1 0,-1-1 0,0 0 0,0 0 0,0 0 0,2-6-4,-8 12 11,1 0 0,-1 0-1,1 0 1,-1 0 0,0 0-1,0 0 1,-1 0-1,1 0 1,0 0 0,-1 0-1,0-1 1,0 1 0,0 0-1,0 0 1,-1 0-1,1-1 1,-1 1 0,1 0-1,-1 0 1,0 0-1,-1 0 1,1 0 0,0 0-1,-1 0 1,0 1 0,1-1-1,-2-1-10,-2 0 21,1 1-1,0-1 1,-1 1-1,0 0 1,1 0-1,-1 0 1,0 1-1,-1 0 0,1 0 1,0 0-1,-1 1 1,1-1-1,-1 1 1,1 1-1,-1-1 1,-5 1-21,-2-1 14,0 1 1,0 1-1,-1 0 1,1 1-1,0 1 1,-9 2-15,7 0 6,1 1 1,0 0-1,0 1 0,0 1 1,1 0-1,0 0 1,-6 8-7,10-10 1,1 1 1,0 1 0,1 0-1,0 0 1,0 0-1,1 1 1,0 0 0,0 0-1,1 1 1,0-1 0,0 3-2,4-10-1,0 0 0,0 1 0,1-1 1,-1 0-1,1 0 0,-1 1 1,1-1-1,0 0 0,0 1 1,0-1-1,0 1 0,0-1 1,0 0-1,1 0 0,-1 1 0,1-1 1,0 0-1,-1 0 0,1 1 1,0-1-1,0 0 0,1 0 1,-1 0-1,0 0 0,1 0 0,-1-1 1,1 1-1,-1 0 0,1-1 1,0 1-1,0-1 0,0 1 1,0-1-1,0 0 0,0 0 1,0 0 0,5 2-5,-1-1 1,1 1 0,0-2 0,0 1 0,-1-1 0,1 0 0,0 0 0,0-1 0,0 0 0,1 0 0,-1-1 0,0 0 4,17-4 6,1-1-1,-1-1 1,-1-1-1,1-1 1,-2-2-1,1 0 1,-1-1-1,-1-1 1,6-6-6,-19 13 3,0 0 0,0-1 0,0 1 0,-1-2 1,6-6-4,-11 11 2,0 0 1,0 1 0,-1-1 0,1 0 0,-1 0-1,0 0 1,0 0 0,0 0 0,0 0 0,0-1 0,0 1-1,-1 0 1,0 0 0,0 0 0,0-1 0,0 1-1,0 0 1,-1-3-3,1 5 2,0 1-1,0-1 1,0 0 0,0 0-1,0 0 1,-1 1-1,1-1 1,0 0 0,-1 0-1,1 1 1,0-1-1,-1 0 1,1 1 0,-1-1-1,1 0 1,-1 1-1,1-1 1,-1 1-1,1-1 1,-1 1 0,0-1-1,1 1 1,-1-1-1,0 1 1,1 0 0,-1-1-1,0 1 1,0 0-1,1 0 1,-2-1-2,0 1 2,0 1 0,1-1 0,-1 0 0,0 0 0,0 1 0,0 0 0,1-1 0,-1 1 0,0 0 0,0 0 0,1-1 0,-1 1 0,0 1-2,-5 3 2,1 0 1,-1 0-1,1 1 0,0 0 1,-3 4-3,7-6-2,-1 0 1,1 0 0,0 0 0,0 0-1,0 0 1,1 1 0,0-1 0,-1 1-1,2-1 1,-1 1 0,0-1 0,1 1-1,0-1 1,0 1 0,0 0 0,1-1-1,-1 1 1,1-1 0,0 1 0,1-1-1,-1 0 1,1 1 1,3 9-26,1 0 0,1-1-1,0 0 1,1 0 0,1 0-1,1 1 27,4 5-211,1-1 1,0 0-1,5 2 211,-15-15-139,0-1 1,1 1-1,0-1 1,-1 0-1,1 0 1,0-1-1,1 1 1,-1-1 0,1-1-1,-1 1 1,1-1-1,0-1 1,0 1 138,-1-2-101,0 0 1,0 0 0,1 0 0,-1-1-1,4-1 101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8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123 430 5457,'2'-9'4216,"-6"15"-2979,-7 9-907,2-3-135,-7 7 32,1 0 0,1 1 0,1 0 0,0 1 0,-2 10-227,12-25 16,1-1 1,0 1 0,0 0 0,0 1-1,1-1 1,0 0 0,0 0-1,1 1 1,-1-1 0,1 0-1,1 0 1,-1 1 0,1-1-1,0 0 1,1 0 0,-1 0-1,1 0 1,1 0 0,-1 0-1,1 0 1,0-1 0,0 1-1,3 2-16,-2-2 3,1-1 0,0 0-1,0 0 1,0 0 0,1 0 0,0-1-1,0 0 1,0 0 0,0-1-1,1 1 1,-1-1 0,1-1-1,0 1 1,0-1 0,0-1-1,0 1 1,0-1 0,5 0-3,7 0 7,0 0 0,1-2 0,-1 0 0,0-1 0,0-1 0,7-2-7,-4 0 8,1-2-1,-1 0 1,0-2-1,-1 0 1,0-1-1,0-1 1,-1-2-1,-1 1 1,0-2-1,-1-1 1,0 0-1,-1-1 1,-1-1-1,4-5-7,-15 15 1,0-1 0,-1 1 0,0-1 0,0 0 0,0 0 0,-1 0 0,0 0 0,-1 0 0,0-1 0,0 1 0,-1-1 0,0 0 0,0 0 0,-1 1 0,0-3-1,-2-17 13,-2 0 0,0 0 0,-9-26-13,9 38 6,-59-230 71,61 239-77,0-1 1,-1 1-1,0 0 1,0-1-1,0 1 1,-1 1-1,0-1 1,-2-2-1,6 8-1,-1 1 1,1 0-1,0 0 1,0-1 0,0 1-1,-1 0 1,1-1 0,0 1-1,-1 0 1,1 0 0,0 0-1,-1-1 1,1 1 0,0 0-1,-1 0 1,1 0 0,0 0-1,-1 0 1,1 0 0,0-1-1,-1 1 1,1 0 0,-1 0-1,1 0 1,0 0 0,-1 0-1,1 0 1,0 1 0,-1-1-1,1 0 1,-1 0 0,1 0-1,0 0 1,-1 0 0,1 0-1,0 1 1,-1-1 0,1 0-1,0 0 1,0 1 0,-1-1-1,1 0 1,0 0 0,0 1-1,-1-1 1,1 0-1,0 1 1,0-1 0,0 0-1,-1 1 1,1-1 0,0 0-1,0 1 1,0-1 0,0 0-1,0 1 1,0-1 0,0 1-1,0-1 1,-5 22-1,5 1 5,1 1 1,1-1-1,1 1 0,1-1 0,7 22-4,-7-25 11,19 68 377,21 53-388,-32-107 73,-3 1 0,0 0 0,-3 1 0,0-1 0,-3 1 0,0 9-73,-2 131-1151,-1-159-131,0-19 847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9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 8314,'179'-46'3125,"-75"25"-2999,0 5 1,0 4 0,4 4-127,-105 8 21,-1 0 0,1 0 0,-1 0 0,1 0 1,-1 0-1,1 1 0,-1-1 0,0 1 0,1-1 1,0 2-22,-3-2 4,1 0 1,-1 0 0,0 0-1,0 1 1,1-1-1,-1 0 1,0 0 0,0 0-1,0 1 1,0-1 0,1 0-1,-1 0 1,0 1 0,0-1-1,0 0 1,0 1-1,0-1 1,0 0 0,0 0-1,0 1 1,0-1 0,0 0-1,0 1 1,0-1 0,0 0-1,0 0 1,0 1-1,0-1 1,0 0 0,0 1-1,0-1 1,0 0 0,0 0-1,0 1 1,0-1 0,-1 0-1,1 0 1,0 1 0,0-1-1,0 0 1,-1 1-5,-3 4 52,-1-1 0,-1 1 0,1 0 0,0-1 1,-6 3-53,-1 1 37,3-1 23,0 0 0,0 1 0,1 0 1,0 1-1,0-1 0,1 2 0,0-1 0,1 1 1,-1 1-61,6-8 11,-1 0 0,1 0 0,0 0 0,0 0 0,0 0 0,0 0 0,1 1 0,-1-1 0,1 0 0,0 0 0,0 1 0,0-1 0,0 0 0,0 1 0,1-1 0,-1 0 0,1 0 0,0 0 0,0 1 0,0-1 0,1 0 0,-1 0 0,1 0 0,0-1 1,-1 1-1,1 0 0,1-1 0,-1 1 0,0-1 0,0 0 0,1 1 0,-1-1 0,1 0 0,0-1 0,0 1-11,5 3 4,0 0 0,1-1 1,0 0-1,0 0 0,0-1 0,0 0 1,0 0-1,1-1 0,-1-1 0,1 0 1,0 0-1,-1 0 0,1-2 0,0 1 0,-1-1 1,9-2-5,-6 1-185,0 0 0,0-2 0,0 1 0,0-2 0,0 1 0,-1-2 0,0 1 0,0-1-1,0-1 1,-1 0 0,0-1 0,9-8 185,12-20-1767,-6 2 762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9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0 6281,'-7'8'622,"-1"0"0,1 0-1,1 1 1,0-1 0,0 1-1,0 1 1,1-1 0,0 4-622,-2 2 202,2 0 0,0 1 0,1 0 0,1 0 0,-1 6-202,1 0-47,2 0 0,0 0 0,2 0 1,0 1-1,2-1 0,0 0 0,1-1 1,3 7 46,3 4-150,1-1 0,2 0 0,1 0 1,17 26 149,-28-51-22,1-1 0,0 1 1,0-1-1,0 0 0,0 0 0,1 0 1,0-1 21,-3-3 2,-1 1 1,1-1-1,0 0 1,0 0 0,-1 0-1,1 0 1,0-1 0,0 1-1,0 0 1,0-1-1,0 0 1,0 1 0,0-1-1,0 0 1,0 0-1,0 0 1,0 0 0,0 0-1,0-1 1,0 1 0,0 0-1,0-1 1,0 0-1,0 1-2,7-4 32,-2 0 0,1-1 0,0 0 0,-1 0 0,0 0 0,0-1-1,0 0 1,-1 0 0,3-4-32,14-18 82,14-22-82,-22 29-2,-7 11 1,-5 6 2,0 1 1,-1-1-1,1 1 0,-1-1 1,1 0-1,-1 0 0,0 0 0,-1 0 1,1-1-1,0-2-1,-2 7 1,0 0 0,0 0 1,0 0-1,0 0 0,0 0 0,0 0 0,0 0 1,0 0-1,0 0 0,0 0 0,0 0 0,0 0 0,0 1 1,-1-1-1,1 0 0,0 0 0,0 0 0,0 0 0,0 0 1,0 0-1,0 0 0,0 0 0,0 0 0,0 0 0,0 0 1,0 0-1,0 0 0,0 0 0,0 0 0,-1 0 1,1 0-1,0 0 0,0 0 0,0 0 0,0 0 0,0 0 1,0 0-1,0 0 0,0 0 0,0 0 0,0 0 0,0 0 1,0 0-1,0 0 0,0 0 0,-1 0 0,1 0 0,0 0 1,0-1-1,0 1 0,0 0 0,0 0 0,0 0 0,0 0 1,0 0-1,0 0 0,0 0 0,0 0 0,0 0 1,0 0-1,0 0 0,0 0 0,0 0-1,-8 9 50,-8 17 34,14-21-77,0-1-1,0 1 1,1 0-1,0 1 1,0-1-1,0 0 1,0 0 0,1 0-1,0 1 1,0-1-1,0 0 1,1 0-1,0 0 1,0 0-1,0 1 1,1-1-1,-1 0 1,1-1 0,0 1-1,1 0 1,-1-1-1,1 1 1,0-1-1,0 1 1,0-1-1,1 0 1,-1-1-1,1 1 1,0-1-1,0 1 1,0-1 0,1 0-1,-1-1 1,1 1-1,-1-1 1,1 0-1,0 0 1,0 0-1,0-1 1,0 0-1,0 0 1,1 0 0,3 0-7,0-1 13,0-1 0,0 0 1,-1 0-1,1-1 1,-1 0-1,1 0 1,-1-1-1,0 0 0,0-1 1,0 0-1,1 0-13,-2 0 1,-1 0 1,1 0-1,-1-1 0,0 0 1,0 0-1,-1 0 0,1-1 0,-1 1 1,0-1-1,-1 0 0,0-1 0,0 1 1,0-1-2,-2 3-4,-1 1 1,1-1 0,-1 1 0,-1-1 0,1 0 0,0 1-1,-1-1 1,1 0 0,-1 0 0,0 1 0,-1-1 0,1 0 0,-1 1-1,1-1 1,-1 0 0,0 0 3,-1-1 1,-1-1 1,1 1-1,-1 0 0,0 0 1,0 0-1,0 0 0,-1 0 1,0 1-1,-4-5-1,0 2 6,0 0 1,0 0-1,-1 0 0,-1 1 0,1 1 1,-1-1-1,0 2 0,0-1 0,0 1 1,-10-2-7,16 5-12,-1 0 0,1 1 0,-1-1 0,1 1 0,-1 0 1,1 0-1,-1 1 0,1-1 0,-1 1 0,1 0 0,0 0 1,-1 0-1,-3 2 12,6-2-131,0 1-1,-1-1 1,1 0 0,0 1 0,-1 0 0,1-1-1,0 1 1,0 0 0,0 0 0,1 0-1,-1 0 1,0 0 0,1 1 0,0-1 0,-1 0-1,1 1 1,0-1 0,0 1 0,0-1-1,0 1 1,1 0 0,-1 2 131,2 12-2198,11-3 915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07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209 612 8906,'0'-1'131,"0"-1"1,-1 1-1,1 0 0,0 0 0,-1-1 1,1 1-1,-1 0 0,0 0 1,1 0-1,-1 0 0,0 0 1,1 0-1,-1 0 0,0 0 1,0 0-1,0 0 0,0 0 0,0 1 1,0-1-1,0 0 0,0 1 1,0-1-1,-1 0 0,1 1 1,0 0-1,0-1 0,0 1 1,-1 0-1,1-1 0,0 1 0,0 0 1,-1 0-1,1 0 0,0 0 1,-1 0-132,-5 0 77,0 0 0,-1 0 0,1 1 0,0 0 0,0 0 0,-3 1-77,4 1 20,-1-1 0,1 1-1,0 0 1,0 0-1,0 1 1,0 0 0,1 0-1,-1 0 1,1 1-1,0-1 1,0 1 0,1 1-1,-1-1 1,1 1-1,0-1 1,1 1 0,-1 0-1,1 0 1,1 1 0,-3 5-20,1 1 10,0 0 1,0 0 0,1 1-1,1-1 1,0 1-1,1-1 1,1 1 0,0-1-1,1 1 1,1 4-11,-1-11-1,0 0 1,1 0-1,0 0 0,0 0 0,1 0 0,0-1 1,0 1-1,1-1 0,0 0 0,0 0 0,0 0 1,0 0-1,1-1 0,0 1 0,1-1 1,-1-1-1,1 1 0,0-1 0,0 0 0,0 0 1,0 0-1,1-1 0,0 0 0,-1-1 0,1 1 1,6 0 0,2 1-30,0-2 0,0 1 0,0-2 1,0 0-1,0-1 0,0 0 0,0-1 1,0-1-1,0-1 0,0 0 0,0-1 1,10-4 29,-5 1-34,0-1 0,-1-1 1,-1-1-1,0-1 0,0 0 1,-1-1-1,0-1 1,-1-1-1,7-8 34,-13 11-4,0 0 0,-1-1 0,-1 1 1,0-2-1,-1 1 0,0-1 0,-1-1 0,0 1 1,-1-1-1,0 0 0,-1 0 0,-1 0 0,-1-1 1,1-5 3,10-180 85,5-46 31,-10 194-81,-4 33 16,-1-1-1,-1 1 0,-1-1 0,-1 0 0,0 1 0,-3-12-50,-1 20 141,-3 15-37,-5 20-30,3 2-73,2 1 0,0 1 0,2-1 1,1 1-1,0 22-1,3 143 46,5-116 21,3 1 1,4-1 0,14 49-68,-23-113 4,1 0 1,1 1 0,0-2 0,1 1 0,0 0 0,1-1 0,0 0 0,1-1 0,0 1 0,9 9-5,-14-19-1,1 1-1,0-1 1,0 1-1,0-1 1,0 0 0,1 0-1,-1-1 1,0 1 0,1-1-1,0 1 1,-1-1 0,1 0-1,0 0 1,-1-1 0,1 1-1,0-1 1,0 0 0,-1 0-1,1 0 1,0 0 0,0-1-1,0 0 1,-1 1 0,1-1-1,1-1 2,12-4-20,-1-1-1,0 0 0,0-1 0,14-9 21,-15 8-15,0 0-17,0-1 0,-1 0 1,0-1-1,0-1 0,-1 0 1,8-11 31,-15 16-8,1-1 0,-2 0 0,1 0 1,-1 0-1,0-1 0,-1 0 1,0 0-1,0 0 0,-1-1 1,0 1-1,-1-1 0,1-5 8,-2 14 11,-1 0-1,0 0 1,0 0 0,0-1 0,0 1-1,0 0 1,0 0 0,0 0-1,0 0 1,0 0 0,0 0-1,-1-1 1,1 1 0,0 0-1,-1 0 1,1 0 0,-1 0-1,1 0 1,-1 0 0,0 0-1,0 0-10,0 0 16,0 1-1,0 0 0,0-1 1,0 1-1,-1 0 0,1 0 0,0 0 1,0 0-1,0 0 0,0 0 1,0 0-1,0 0 0,0 1 1,-1-1-1,1 0 0,0 1 0,0-1 1,0 0-1,0 1 0,0 0 1,0-1-1,0 1 0,0 0-15,-6 3 58,1 1-1,-1 0 0,1 0 1,0 1-1,0 0 0,1 0 1,-1 1-1,1-1 0,1 1 1,-1 0-1,1 0 0,1 1 1,-2 3-58,-1 1 81,1 1 0,1 0 1,0 0-1,1 1 0,0-1 1,1 1-1,-1 12-81,3-21 13,0 0 0,0 0 0,1 0 0,-1 0 0,1 0-1,0 0 1,0-1 0,1 1 0,-1 0 0,1-1 0,0 1 0,1-1 0,-1 1-1,1-1 1,-1 0 0,1 0 0,1 0 0,-1-1 0,0 1 0,1-1 0,0 0-1,0 0 1,0 0 0,0 0 0,0-1 0,0 1-13,23 9 295,1 0-1,0-2 1,0-1-1,18 2-294,-34-7 620,43 11 285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0:59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3625,'172'-47'2400,"-100"25"5,-63 18-2138,0 1 1,0 0 0,-1 1-1,2 0 1,-1 0-1,0 1 1,0 0 0,0 0-1,1 1 1,-1 1 0,0-1-1,2 2-267,-6-1 31,-1 0-1,1 1 1,-1 0-1,1-1 1,-1 2-1,0-1 1,1 0 0,-1 1-1,-1 0 1,1 0-1,0 0 1,-1 1-1,1-1 1,-1 1 0,0-1-1,0 1 1,-1 0-1,1 0 1,-1 1-1,0-1 1,0 0-1,0 1-30,5 11 5,-2 1 0,0-1 0,-1 1 0,0 0-1,0 8-4,-1 33 8,-3-54-6,0 1-1,0 0 0,-1 0 0,0-1 0,1 1 1,-2 0-1,1-1 0,-1 1 0,1-1 0,-2 2-1,3-6 4,0-1-1,0 1 1,-1 0-1,1 0 1,0 0 0,0-1-1,0 1 1,0 0-1,-1 0 1,1 0-1,0-1 1,0 1-1,0 0 1,0 0-1,0-1 1,0 1-1,0 0 1,0 0-1,0-1 1,-1 1 0,1 0-1,0 0 1,0-1-1,1 1 1,-1 0-1,0 0 1,0-1-1,0 1 1,0 0-1,0 0 1,0-1-1,0 1 1,0 0-1,0 0 1,0-1 0,1 1-1,-1 0 1,0 0-1,0 0 1,0-1-4,7-16 47,1 0 0,0 0 0,1 1 0,1 0 0,1 0 0,0 1 0,3-2-47,6-5 1,0 1 0,1 1 0,1 1 0,9-5-1,-24 19-2,-1 1 0,0 0 0,1 0 0,-1 1 0,1 0 0,0 0 0,0 0 0,1 1 0,-1 0 1,2 1 1,-6 0 3,1 1 0,-1 0 1,1 0-1,-1 0 1,0 0-1,1 0 1,-1 1-1,1 0 1,-1-1-1,0 1 1,0 1-1,1-1 0,-1 0 1,0 1-1,0 0 1,0-1-1,0 1 1,-1 0-1,1 1 1,0-1-1,-1 0 1,0 1-1,2 1-3,4 7 22,-1 1-1,0-1 1,0 1-1,-1 1 0,-1-1 1,0 1-1,-1 0 1,3 11-22,1 15-908,-1 1 1,0 12 907,-5-19-671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2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 2609,'0'-1'255,"1"1"0,-1-1 0,0 0 1,1 1-1,-1-1 0,1 0 0,-1 1 1,1-1-1,-1 0 0,1 1 0,-1-1 1,1 1-1,-1-1 0,1 1 0,0-1 0,-1 1 1,1-1-1,0 1 0,0 0 0,-1-1 1,1 1-1,0 0 0,0 0 0,-1 0 1,1-1-1,0 1-255,31-6-564,-18 3 1136,101-12 179,14-1 70,-107 12-727,-1 0 0,0-2 0,-1 0 0,15-7-94,-18 2 32,-17 11-28,0 0-1,0 0 1,0 0 0,0 0 0,1 0 0,-1 0-1,0 0 1,0 0 0,0 0 0,0 0 0,0 0-1,0 0 1,0 0 0,0 0 0,0 0-1,1 0 1,-1 0 0,0 0 0,0 0 0,0 0-1,0-1 1,0 1 0,0 0 0,0 0 0,0 0-1,0 0 1,0 0 0,0 0 0,0 0 0,0 0-1,0 0 1,0-1 0,0 1 0,0 0-1,0 0 1,0 0 0,0 0 0,0 0 0,0 0-1,0 0 1,0 0 0,0 0 0,0-1 0,0 1-1,0 0 1,0 0 0,0 0 0,0 0 0,0 0-1,0 0 1,0 0 0,0 0 0,0 0 0,0 0-1,0-1 1,-1 1 0,1 0 0,0 0-1,0 0 1,0 0 0,0 0 0,0 0 0,0 0-1,0 0 1,0 0 0,0 0 0,-1 0-4,-2 1 21,0 0 0,0 0 0,0 0 1,0 0-1,0 1 0,0 0 0,0-1 0,0 1 0,0 0 1,1 0-1,-3 3-21,0-1 5,-7 6 16,0 0 0,1 1 0,0 0 0,1 1 1,-7 10-22,-4 11 85,1 2 1,-2 9-86,12-22 22,-1 0 0,-1-1 1,-1 0-1,-1-1 1,0-1-1,-2 0 1,-6 5-23,20-21 22,0-1 1,-1 1-1,0-1 1,1 0-1,-1 0 1,0 0-1,0 0 1,0 0-1,0-1 1,0 1-1,-1-1 1,1 0-1,0 0 1,-1 0-1,1 0 1,0-1-1,-4 1-22,7-1 8,0-1 0,-1 1 0,1 0-1,0 0 1,-1-1 0,1 1 0,0 0 0,-1-1-1,1 1 1,0 0 0,0-1 0,-1 1 0,1 0-1,0-1 1,0 1 0,0 0 0,0-1-1,-1 1 1,1-1 0,0 1 0,0 0 0,0-1-1,0 1 1,0-1 0,0 1 0,0-1-1,0 1 1,0 0 0,0-1 0,0 1 0,0-1-1,1 1 1,-1 0 0,0-1 0,0 1 0,0-1-1,0 1 1,1 0 0,-1-1 0,0 1-1,1-1-7,9-18 70,-10 18-65,7-9-2,0-1 0,1 1 0,0 1 1,0-1-1,1 2 0,0-1 0,1 1 1,0 0-1,0 1 0,1 1 0,0-1 1,0 1-1,0 1 0,12-4-3,-22 9 0,-1 0-1,1 0 0,0 0 1,0 0-1,0 0 0,0 0 1,0 0-1,0 0 1,0 0-1,0 0 0,-1 1 1,1-1-1,0 0 1,0 1-1,0-1 0,0 0 1,-1 1-1,1-1 1,0 1-1,0-1 0,-1 1 1,1 0-1,0-1 1,-1 1-1,1 0 0,-1-1 1,1 1-1,-1 0 1,1 0-1,-1 0 0,0-1 1,1 1-1,-1 0 1,0 0-1,1 0 0,-1 1 1,2 6-8,0 0 0,0 1-1,-1-1 1,0 3 8,2 15-10,-2-23 5,0 0 0,0 0 0,0 0 0,1 0 0,-1 0 0,1 0 1,-1 0-1,1 0 0,0-1 0,0 1 0,0-1 0,0 1 0,1-1 0,-1 0 1,1 0-1,-1 0 0,1 0 0,0 0 0,0-1 0,0 1 0,0-1 0,0 0 1,0 0-1,0 0 0,0 0 0,0-1 0,1 1 0,-1-1 0,0 1 0,0-1 1,1 0-1,-1-1 0,0 1 0,0-1 0,0 1 0,1-1 0,-1 0 0,0 0 5,13-3-621,-1-2 0,1 1 0,-1-2 0,-1 0-1,13-8 622,8-9-1053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2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 6217,'19'-7'2673,"11"0"-1353,8 2-792,9 3-288,4 2-48,-5-1-96,-6 1-8,-14 0-120,-4 5-224,-12 5-808,-3-2-1368,-17 11 1551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2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 6185,'45'7'2841,"18"-13"-1209,8 0-960,6-8-320,-3-1-360,-4-2-1416,1 5 1048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4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48 5209,'3'-47'2071,"-3"47"-2048,0 1 0,0-1-1,1 0 1,-1 0 0,0 0-1,0 0 1,0 0 0,0 0-1,0 0 1,0 0-1,0 0 1,0 0 0,0 0-1,0 0 1,0 0 0,0 0-1,0 0 1,0 0 0,0 0-1,0 0 1,0 0 0,0 0-1,1 0 1,-1 0 0,0 0-1,0 0 1,0 0 0,0 0-1,0 0 1,0 0 0,0 0-1,0 0 1,0 0 0,0 0-1,0 0 1,0 0 0,0 0-1,0 0 1,0 0 0,0 0-1,0 0 1,0 0 0,1 0-1,-1 0 1,0 0 0,0 0-1,0 0 1,0-1 0,0 1-1,0 0 1,0 0 0,0 0-1,0 0 1,0 0 0,0 0-1,0 0 1,0 0-1,0 0 1,0 0 0,0 0-23,4 9 579,3 14-192,-4 44 426,-2 0-1,-4 0 1,-3 13-813,0 0 587,3 66-587,6-83-7,-8-50-309,2-11-3046,2-4 2458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4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0 117 4361,'3'-10'480,"-1"0"-1,1 0 1,1 0 0,0 1-1,0 0 1,1-1-1,0 2 1,1-2-480,-4 8 63,0-1 0,0 1-1,0 0 1,1-1 0,-1 1-1,1 0 1,-1 0 0,1 0 0,0 1-1,0-1 1,0 1 0,0 0-1,0-1 1,0 1 0,0 1 0,0-1-1,1 0 1,-1 1 0,0-1-1,0 1 1,1 0 0,-1 0 0,0 1-1,1-1 1,-1 1 0,0-1-1,1 1-62,4 2 13,0-1-1,0 1 0,-1 1 0,1-1 0,-1 1 1,0 1-1,0-1 0,3 3-12,-6-4 2,0 1-1,0-1 1,0 1-1,0-1 1,0 1-1,-1 0 1,0 0-1,0 1 1,0-1-1,-1 1 1,1-1-1,-1 1 1,2 4-2,-4-7 8,0 0 0,0 0-1,0 0 1,0 0 0,0 0 0,0 0 0,-1 0 0,1 0 0,-1-1 0,1 1 0,-1 0 0,0 0-1,1 0 1,-1-1 0,0 1 0,0 0 0,0-1 0,-1 1 0,1-1 0,0 1 0,-1-1 0,1 0-1,0 1 1,-1-1 0,0 0 0,1 0 0,-1 0 0,0 0 0,0 0-8,-8 4 58,0 0-1,0-1 1,-1 0 0,-5 1-58,15-5 1,-18 6-357,0-1 0,-1-2-1,1 1 1,-1-2 0,-2-1 356,13-1-639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5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6433,'82'-27'2294,"-81"26"-2250,-1 1 0,0 0 0,1-1 0,-1 1 0,1 0 0,-1 0 0,1 0 0,-1 0 0,0-1 0,1 1 0,-1 0 0,1 0 0,-1 0 0,1 0 0,-1 0 0,1 0 0,-1 0 0,1 0 0,-1 0 0,1 0 0,-1 0 0,1 1 0,-1-1 0,0 0 0,1 0 0,-1 0 0,1 0 0,-1 1 0,1-1 0,-1 0 0,0 1 0,1-1 0,-1 0 0,0 1 0,1-1 0,-1 0 0,0 1 0,0-1 0,1 0 0,-1 1 0,0-1 0,0 1-44,-1 18-171,0-12 359,0 32 203,3 0 1,1 6-392,2 41 350,-5-72-319,0 0-1,-2-1 0,1 1 1,-2 0-1,0 1-30,1-9 10,0 1-1,0-1 1,0 0 0,-1 0 0,0 0-1,0 0 1,0-1 0,-1 1-1,0-1 1,0 0 0,0 0-1,-1 0-9,-5 2 78,10-7-75,0 0 0,-1 0 0,1 0-1,0 1 1,0-1 0,0 0 0,0 0-1,-1 0 1,1 0 0,0 0 0,0 0-1,0 0 1,0 0 0,-1 0 0,1 0-1,0 0 1,0 0 0,0 0 0,-1 0-1,1 0 1,0 0 0,0 0 0,0 0-1,0 0 1,-1-1 0,1 1 0,0 0-1,0 0 1,0 0 0,0 0 0,0 0-1,-1 0 1,1 0 0,0-1 0,0 1-1,0 0 1,0 0 0,0 0 0,0 0-1,0-1 1,-1 1 0,1 0 0,0 0-1,0 0 1,0 0 0,0-1 0,0 1-1,0 0 1,0 0 0,0 0 0,0 0-1,0-1 1,0 1 0,0 0 0,0 0-1,0 0-2,12-8 30,-1 2-40,0-2 0,0 1 1,-1-1-1,6-5 10,-7 4-11,0 2 0,1 0 0,0 0 0,0 0 1,0 1-1,3 0 11,4-3-17,-8 4 10,0 1 1,0-1-1,0 2 0,0-1 0,0 1 0,1 1 1,1-1 6,-10 3 1,0 0 0,-1 0 0,1 0 0,0 1 0,0-1 0,0 0 0,0 0 0,0 0 0,0 1 0,0-1 0,-1 0 0,1 1 0,0-1 0,0 1 0,0-1 0,-1 1 0,1-1 0,0 1 0,-1 0 0,1-1 0,0 1 0,-1 0 0,1-1 0,-1 1 0,1 0 0,-1 0 0,0 0 0,1-1 0,-1 1 0,0 0 0,1 0 0,-1 0 0,0 0 0,0 0 0,0 0 0,0-1 0,0 1 0,0 0 0,0 0 0,0 1-1,0 8 9,0-1 0,0 1 1,-1 0-1,-1 0-9,0 7 4,2-13-167,0 0 0,0-1-1,0 1 1,1-1 0,-1 1 0,1-1-1,0 0 1,0 1 0,0-1 0,0 1 0,1-1-1,-1 0 1,3 3 163,-3-1-628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 4849,'73'-37'2039,"-70"36"-1914,-1 0 0,1 0-1,0 0 1,-1 0 0,1 0 0,0 0 0,0 1-1,-1-1 1,1 1 0,0 0 0,0 0-1,0 0 1,0 0 0,-1 0 0,2 1-125,9 1 362,98-2 1336,54-7-1698,-62 1 278,32-1-29,-3-1-563,81 7 314,-195 2-180,34 3-259,-49-3 338,1 0-1,-1-1 1,0 1-1,1 0 1,-1 1-1,0-1 1,0 1-1,0-1 1,1 1-1,-2 0 1,4 2 101,-6-3-42,1-1-1,-1 0 1,0 1-1,1-1 1,-1 0-1,0 1 1,1-1 0,-1 1-1,0-1 1,0 0-1,1 1 1,-1-1-1,0 1 1,0-1 0,0 1-1,0-1 1,0 1-1,1-1 1,-1 1-1,0-1 1,0 1-1,0-1 1,-1 1 0,1-1-1,0 1 1,0-1-1,0 1 1,0-1-1,0 1 1,0-1 0,-1 1-1,1-1 43,-11 13-1063,9-11 947,-23 18-788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6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0 5385,'1'2'264,"-1"-1"-1,1 0 1,0 1-1,-1-1 1,1 1-1,-1-1 1,1 1-1,-1-1 1,1 1-1,-1-1 1,0 1-1,0 0-263,0 1 268,6 50 770,-2 1 0,-3 0 0,-5 35-1038,3-43 304,-3 3-98,-2-1 1,-4 13-207,-6 34 125,16-91-131,-2 27-204,2-30 199,0 0 0,0-1 0,0 1 1,0 0-1,0-1 0,0 1 0,0 0 0,0 0 0,0-1 1,0 1-1,0 0 0,0-1 0,1 1 0,-1 0 0,0-1 1,1 1-1,-1 0 0,0-1 0,1 1 0,-1-1 0,1 1 1,-1 0-1,1-1 0,-1 1 0,1-1 0,-1 0 0,1 1 1,0-1-1,-1 1 0,1-1 0,0 0 0,-1 0 0,1 1 1,0-1 10,2-3-1239,-3 1 869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6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 6649,'7'-9'345,"1"1"-1,1 0 1,0 1-1,0 0 0,0 0 1,1 1-1,0 0 0,0 1 1,1 0-1,0 0 0,-1 1 1,1 1-1,2-1-344,0 1 9,0 0 1,0 1-1,0 0 0,1 1 0,-1 0 1,0 1-1,0 0 0,1 1 0,-1 1 0,0 0 1,1 1-10,-10-2 6,-1 0 0,0 0 0,0 0 0,0 0 0,0 1 0,0-1 0,0 1 0,0 0 1,0 0-1,0 0 0,-1 0 0,1 0 0,-1 0 0,0 1 0,1-1 0,-1 1 0,0 0 0,0-1 0,-1 1 1,1 0-1,-1 0 0,1 0 0,-1 1 0,0-1 0,0 0 0,0 0 0,-1 1 0,1-1 0,-1 3-6,0 0 7,-1 0 1,1 0-1,-1 0 0,-1 0 0,1 0 0,-1-1 0,0 1 0,0 0 1,0-1-1,-1 1 0,0-1 0,0 0 0,-1 0 0,1 0 0,-1-1 0,-1 2-7,-8 7 14,-1-1 0,-1 0 0,0-1-1,0-1 1,-1 0 0,-1-1-1,1-1 1,-2 0 0,1-1-1,-1-1 1,1-1 0,-2-1-1,1 0 1,0-1 0,-15 0-14,32-3-13,0 0 0,0 0 0,0 0 0,0 0 0,0 0 0,0 0 0,0 0 0,0 0 0,1 0-1,-1 0 1,0-1 0,0 1 0,0 0 0,0-1 0,0 1 0,1-1 0,-1 1 0,0-1 0,0 0 13,1 1-45,0-1-1,0 0 1,0 1-1,0-1 0,0 1 1,0-1-1,0 0 1,0 1-1,1-1 1,-1 0-1,0 1 1,0-1-1,1 1 1,-1-1-1,0 1 1,1-1-1,-1 0 1,1 1-1,-1 0 0,0-1 1,1 1-1,-1-1 1,1 1-1,-1-1 1,1 1-1,0 0 1,-1 0-1,1-1 1,-1 1-1,1 0 46,22-15-580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10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6 673 7442,'4'-6'3231,"-4"6"-3190,1 0 1,-1 0 0,0 0-1,1 0 1,-1 0 0,0 0-1,1 0 1,-1 0 0,0 0-1,1 1 1,-1-1 0,0 0 0,1 0-1,-1 0 1,0 1 0,0-1-1,1 0 1,-1 0 0,0 1-1,0-1 1,1 0 0,-1 1-1,0-1 1,0 0 0,0 1-1,0-1 1,1 0 0,-1 1-1,0-1 1,0 0 0,0 1-1,0-1 1,0 0 0,0 1-1,0-1 1,0 0 0,0 1-42,17 51 320,-8-25-204,0 1-1,-2 0 0,-1 0 0,-2 1 1,0-1-1,-2 3-115,-2 30 135,-2-1-1,-2 0 1,-4 0 0,-2 3-135,8-40 11,2-19-10,0 0 0,0 0 0,0 0 0,-1 0 0,1 0 0,-1 0 0,-1 1-1,1-5 8,0-1-1,0 1 1,0-1 0,1 1-1,-1-1 1,0 0-1,0 1 1,1-1-1,-1 0 1,0 0-1,1 1 1,-1-1 0,1 0-1,-1 0 1,1 0-1,-1 0 1,1 0-1,0 0 1,-1 0-1,1 0 1,0 0 0,0 0-1,0 0 1,0 0-8,-9-38 13,1-1 1,3 1 0,1-1-1,1-15-13,6-22-15,2 0 0,4 0 0,11-38 15,-14 81-16,0-1 8,3-22-63,7-15 71,-12 57-14,1 0 1,0 0 0,1 0 0,1 1-1,0 0 1,9-13 13,-13 23-2,0 0-1,1 0 0,0 0 0,-1 1 1,1 0-1,1-1 0,-1 2 0,0-1 1,1 0-1,-1 1 0,1 0 1,0 0-1,0 0 0,0 0 0,0 1 1,0 0-1,0 0 0,0 0 1,0 1-1,1 0 0,-1 0 0,0 0 1,0 0-1,0 1 0,1 0 0,-1 0 1,0 1-1,3 0 3,0 1-6,-1-1-1,1 1 1,0 1 0,-1-1-1,0 1 1,0 0 0,0 1-1,0 0 1,-1 0 0,0 1-1,0-1 1,0 1 0,-1 0-1,0 1 1,0-1 0,0 1-1,1 3 7,-3-2-15,0 0-1,-1-1 0,1 1 0,-2 0 1,1 0-1,-1 0 0,0 0 1,-1 0-1,0 0 0,0 0 1,0 0-1,-1 1 0,-1-1 0,1-1 1,-1 1-1,-1 0 0,1 0 1,-1-1-1,-1 1 0,0-1 1,1 0-1,-2 0 0,1 0 0,-1-1 1,0 0-1,-1 0 0,1 0 1,-1 0-1,-1-1 0,1 0 1,0 0-1,-1-1 0,0 0 0,0 0 1,-7 2 15,-21 6 4,0-2-1,-1-2 1,0-1 0,-1-2-1,-7-1-3,-2-3 42,32-1 13,34 1-22,52 3-32,85 0 1,-128-5-3,-1-1-1,1-1 1,-1-2-1,13-3 2,-16 1-2,0-1-1,-1-1 1,0-1-1,0 0 1,3-4 2,-17 8 3,0-1-1,0 0 1,-1 0-1,1-1 1,-2 0-1,1-1 1,-1 0 0,0 0-1,-1-1 1,0 1-1,-1-2 1,2-2-3,-2-2 1,1-1 1,-2 0-1,0 0 0,-1 0 1,0 0-1,-2-1 0,0 1 1,-1-1-1,0-9-1,-3-30 19,-2 0 0,-4-11-19,0 6 33,-11-79 423,17 132-281,0 9-96,1 13-60,33 189-34,-17-125 24,-3 0-1,-4 0 0,-4 1 0,-2 0 1,-9 66-9,6-136 25,0 0 0,0-1 1,-1 1-1,0 0 0,-1-1 1,0 0-1,0 0 0,-1 0 1,0 0-1,0 0 0,-4 4-25,78-103 426,152-184-433,-217 270 1,2-4-9,0 0-1,1 1 1,0 1 0,1-1-1,0 1 1,0 1 0,5-3 15,-13 8-3,0 0 0,0 1 1,0-1-1,0 1 0,0-1 1,1 1-1,-1-1 0,0 1 1,0 0-1,0 0 0,1 0 1,-1 0-1,0-1 0,0 2 1,1-1-1,-1 0 0,0 0 1,0 0-1,1 0 0,-1 1 1,0-1-1,0 1 0,0-1 1,0 1 2,1 0-3,-1 0 1,0 0-1,0 0 1,0 1 0,0-1-1,0 0 1,0 1-1,-1-1 1,1 1 0,0-1-1,-1 1 1,1-1-1,-1 1 1,1-1-1,-1 1 1,0 0 2,2 9-6,-2 0-1,1 1 1,-2-1 0,1 0-1,-2 1 7,2-7-1,-1 3-1,-3 26-2,2 0 0,2 0-1,1 0 1,1 1 4,-2-31 1,1 1 0,0-1 0,0 1 0,1-1 0,-1 1 0,1-1 0,0 0 0,0 0 0,1 0 0,-1 0 0,1 0 0,0 0 0,0-1 0,0 1 0,0-1-1,0 0 1,1 0 0,0 0 0,0 0 0,-1-1 0,1 1 0,1-1 0,-1 0 0,0-1 0,2 2-1,3-1 3,-1 0-1,0 0 0,1-1 1,-1 0-1,1-1 1,-1 0-1,1 0 1,-1 0-1,1-1 1,-1-1-1,1 1 1,-1-2-1,3 0-2,10-4-2,0-1 0,-1-1 0,0 0 0,0-2 0,12-8 2,-25 14-18,1-1-1,-1 1 1,0-1-1,0-1 1,-1 1-1,0-1 0,0 0 1,0-1-1,-1 1 1,0-1-1,-1 0 1,0 0-1,0-1 1,0 1-1,-1-1 19,7-41-150,2-7 44,-8 50 114,-2 15 11,-2 15 14,0-23-33,-1 15 12,1 0 1,1-1-1,0 1 0,1-1 1,1 1-1,0-1 0,3 9-12,-4-18 12,0 0 0,0 0 0,1 0 0,-1 0 0,1-1 0,0 1 0,0-1 0,1 0 0,-1 0 0,1 0 0,0 0 0,0-1 0,0 1 0,1-1 0,-1 0 0,1 0 0,0-1 0,0 0 0,-1 1 0,2-1-1,-1-1 1,2 1-12,1 0 17,-1-1 0,1 0 0,0 0 0,0-1 0,0 0 0,0 0 0,0-1 0,0 0-1,0 0 1,0-1 0,-1 0 0,1 0 0,-1-1 0,1 0 0,-1 0 0,0-1 0,0 0-1,0 0 1,-1-1 0,0 0 0,4-3-17,-2 1 7,-1-1 1,0 1-1,0-1 0,-1-1 1,0 1-1,0-1 0,-1 0 1,0 0-1,-1 0 1,0-1-1,0 0 0,-1 0 1,0 0-1,-1 0 0,0 0 1,-1-3-8,0-71 173,3 197-197,8 22 24,2 34 9,-8-70-2,-5 0 0,-3 0-1,-6 4-6,8-101 1,-2 14-6,0 0 0,-2-1 0,0 1 0,-1 3 5,4-17-1,0 1 0,0-1 1,0 1-1,0-1 0,0 1 0,0-1 0,0 1 0,-1-1 0,1 0 0,-1 0 0,0 0 0,0 0 0,0 0 0,0 0 0,0-1 0,0 1 0,0 0 0,-1-1 0,1 0 0,0 0 0,-1 1 0,1-1 0,-1-1 0,1 1 0,-1 0 0,0-1 0,-2 1 1,-5-1 1,0-2 0,0 1 0,0-1 0,0 0 0,0-1 0,1 0 0,-1-1-1,1 0 1,0 0 0,0-1 0,0-1 0,1 1 0,0-1 0,0 0 0,0-1 0,-1-2-1,-6-6 13,0-1-1,1 0 1,2-1 0,-1-1 0,2 0-1,0 0 1,-1-6-13,9 18 20,0-1 1,1 1-1,-1-1 0,1 1 1,1-1-1,-1 0 0,1 0 0,0-3-20,1 6 15,0 0-1,0-1 1,1 1-1,0 0 1,-1-1-1,1 1 1,1 0-1,-1 0 1,1 0-1,-1 0 1,1 0-1,1 0 1,-1 0-1,1-1-14,5-4 15,0-1 0,0 1 0,1 1 0,0-1 0,0 2 0,1-1 0,0 1 0,6-3-15,25-12 18,30-12-18,-10 5-10,63-36-47,19-20 57,-78 43-53,-2-3-1,54-51 54,-103 84-9,0-1 0,-1 0-1,0-1 1,-1-1 0,6-11 9,-17 25 0,0 0 1,0 0 0,0-1 0,0 1 0,-1-1 0,1 1-1,-1-1 1,1 1 0,-1-1 0,1 1 0,-1-1-1,0 0 1,1 1 0,-1-1 0,0 1 0,0-2-1,-1 2 2,0 0 1,1 0 0,-1 0-1,0 0 1,1 0 0,-1 0 0,0 0-1,0 1 1,0-1 0,0 0-1,0 1 1,0-1 0,0 0-1,0 1 1,0-1 0,0 1-1,0-1 1,0 1 0,0 0-1,0 0 1,0-1 0,-1 1-1,1 0 1,0 0 0,0 0-3,-5-1 7,1 1 1,-1-1-1,0 1 1,0 0 0,1 1-1,-1-1 1,0 1 0,1 0-1,-1 1 1,1-1-1,-1 1 1,1 0 0,0 1-1,-1-1 1,0 2-8,3-3 2,1 1 1,-1 0-1,1 0 1,0 0 0,0 0-1,-1 0 1,1 1-1,1-1 1,-1 0-1,0 1 1,0 0-1,1-1 1,0 1 0,-1 0-1,1 0 1,0 0-1,0 0 1,1 0-1,-1 0 1,1 0-1,-1 0 1,1 0-1,0 0 1,0 0 0,0 0-1,1 0 1,-1 0-1,1 0 1,0 0-1,0 0-2,2 9 0,1 0 0,1 0 1,0-1-1,1 0 0,0 0 0,1-1 0,0 0 0,4 5 0,14 14-1,2 0 1,2-1 0,-10-10-5,0 2 1,0 0-1,-2 1 1,13 20 4,-28-38 0,0 0 0,-1 0 0,1 0 0,-1 0 0,1 1 0,-1-1 0,0 0 0,0 1 0,-1-1 0,1 1 0,-1-1 0,1 1 0,-1-1 0,0 0 1,-1 1-1,1-1 0,0 1 0,-1-1 0,0 1 0,0-1 1,-1 0 0,1 0 0,-1 0 0,0 0 0,0 0 0,0 0 0,0-1 0,0 1 0,-1-1-1,1 1 1,-1-1 0,1 0 0,-1 0 0,0 0 0,0 0 0,-1 0-1,-3 1 4,0 0-1,0 0 0,0-1 1,0 0-1,-1 0 1,1 0-1,-1-1 0,1-1 1,-1 1-1,1-1 0,-1 0 1,1-1-1,-1 0 1,1 0-1,-1 0 0,-1-2-3,6 3 1,1-1 1,0 0-1,-1 0 0,1-1 0,0 1 0,0 0 0,0-1 0,0 1 1,0-1-1,0 0 0,1 1 0,-1-1 0,1 0 0,-1 0-1,1 0 1,1 1 0,-1 0-1,0-1 1,1 1 0,-1 0-1,1-1 1,0 1-1,-1-1 1,1 1 0,0-1-1,0 1 1,0-1 0,0 1-1,0-1 1,0 1 0,0-1-1,1 1 1,-1-1 0,1 1-1,-1-1 1,1 1-1,-1 0 1,1-1 0,0 1-1,0-1 0,3-4-2,0 0 0,1 0-1,0 1 1,0 0 0,0-1-1,1 2 1,0-1 0,0 1-1,0-1 3,64-35-76,-49 29 40,36-19-149,1 2-1,1 3 1,63-18 185,-114 40-8,1 1 0,0 0-1,0 0 1,0 1 0,0 0 0,0 1 0,5 0 8,-14 0 1,1 0 1,-1 0 0,0 0 0,1 0 0,-1 0 0,1 0-1,-1 1 1,0-1 0,1 0 0,-1 0 0,1 0-1,-1 0 1,0 1 0,1-1 0,-1 0 0,0 0 0,1 0-1,-1 1 1,0-1 0,1 0 0,-1 1 0,0-1 0,0 0-1,0 1 1,1-1 0,-1 0 0,0 1 0,0-1 0,0 0-1,0 1 1,1-1 0,-1 1 0,0-1 0,0 0-1,0 1 1,0-1 0,0 1 0,0-1 0,0 0 0,0 1-1,0-1 1,0 1 0,0-1 0,-1 0 0,1 1 0,0-1-1,0 1 1,0-1 0,0 0 0,-1 1 0,1-1 0,0 0-1,0 1 1,-1-1 0,1 0 0,0 1 0,-1-1 0,1 0-1,0 0-1,-21 26 162,18-22-129,-6 6 39,-3 4 89,0 0 1,-6 10-162,16-20 23,-1 0 1,1 0 0,0 0 0,0 0 0,0 0-1,0 1 1,1-1 0,0 1 0,0-1 0,0 1 0,0-1-1,1 5-23,0-6 8,1 1 0,0-1 0,0 0 0,0-1-1,0 1 1,0 0 0,1 0 0,-1 0 0,1-1-1,0 1 1,-1-1 0,1 1 0,1-1 0,-1 0-1,0 1 1,0-1 0,1 0 0,-1-1 0,1 1 0,0 0-1,-1-1 1,1 0 0,0 1 0,2-1-8,5 4 6,0-2 0,1 0-1,-1 0 1,1-1 0,-1 0 0,8 0-6,-7-1-90,-1-1 0,1 0 0,-1-1 0,0 0 0,1-1 0,-1 0 0,0-1 0,6-2 90,-9 3-195,0-1 0,-1 0 0,1-1 0,-1 1 0,0-1 0,0 0 0,0-1 1,-1 0-1,1 1 0,-1-2 0,0 1 0,4-6 195,8-15-468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07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27 6153,'33'25'2337,"-33"-25"-2315,0 0 0,0 0 0,0 0 0,0 0 0,0 0 0,0 0 0,0 0 0,1 0 0,-1 0 0,0 1 0,0-1 0,0 0 0,0 0 0,0 0 0,0 0 1,1 0-1,-1 0 0,0 0 0,0 0 0,0 0 0,0 0 0,0 0 0,0 0 0,1 0 0,-1 0 0,0 0 0,0 0 0,0 0 0,0 0 0,0 0 0,0 0 0,1-1 0,-1 1 0,0 0 0,0 0 0,0 0 0,0 0 1,0 0-1,0 0 0,0 0 0,0 0 0,1 0 0,-1 0 0,0-1 0,0 1 0,0 0 0,0 0 0,0 0 0,0 0 0,0 0 0,0 0 0,0-1 0,0 1-22,-2-10 700,-6-10 60,7 19-716,0 0-1,0-1 1,1 1-1,-1 0 1,0 0-1,0 0 1,0-1-1,-1 1 1,1 0-1,0 1 1,0-1-1,0 0 1,-1 0-1,1 0 1,-1 1-1,1-1 1,0 1-1,-1-1 1,1 1-1,-1-1 1,1 1-1,-1 0 1,1 0-1,-1 0 1,1 0-1,-1 0-43,-2 0 23,1 1-1,-1 0 1,1 0-1,-1 0 1,1 1-1,0-1 1,0 1-1,0 0 1,-1 0-1,2 0 1,-3 2-23,-3 2-2,1 0-1,0 1 1,1 0 0,-1 0-1,1 1 1,1 0 0,-1 0 0,-1 5 2,6-11-1,0-1 1,0 1 0,1-1 0,-1 1-1,1-1 1,-1 1 0,1 0 0,0-1-1,0 1 1,-1-1 0,1 1-1,0 0 1,0-1 0,1 1 0,-1 0-1,0-1 1,0 1 0,1-1 0,0 2 0,-1-2-1,1 0 0,0 0 1,0 0-1,-1-1 1,1 1-1,0 0 0,0 0 1,0 0-1,0-1 1,0 1-1,0-1 0,0 1 1,0-1-1,0 1 1,1-1-1,-1 1 0,0-1 1,0 0-1,0 0 1,1 0 0,4 1 0,0-1 1,0 0-1,1 0 1,-1-1-1,0 0 1,0 0 0,0 0-1,0-1 1,0 0-1,11-4 12,-1-1 1,11-8-13,27-10 16,-54 25-16,1 0 0,-1 0 0,1-1 0,-1 1 0,1 0 0,0 0 0,-1 0 0,1 0 1,-1 0-1,1 0 0,-1 0 0,1 0 0,0 0 0,-1 1 0,1-1 0,-1 0 0,1 0 0,-1 0 0,1 1 0,-1-1 0,1 0 0,-1 1 0,1-1 0,-1 0 0,1 1 0,-1-1 1,0 1-1,1-1 0,-1 0 0,0 1 0,1-1 0,-1 1 0,0-1 0,1 1 0,-1-1 0,0 1 0,0-1 0,0 1 0,0 0 0,0-1 0,1 1 0,-1-1 0,0 1 0,0-1 1,0 1-1,0 0 0,0-1 0,-1 1 0,1-1 0,0 1 0,-3 38 67,1-30-41,-28 212 403,31-212 250,7-16-223,9-23-11,-13 23-375,9-14-59,1 1-1,1 1 1,1 1-1,1 0 1,8-7-11,9-5-818,2 1 0,18-10 818,3 4-577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1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6 743 3497,'10'-6'5987,"24"-16"-5776,13-14 96,-44 33-286,0-1 1,0 1-1,0-1 0,0 0 1,-1 0-1,1 0 0,-1 0 1,0 0-1,0 0 0,-1-1 1,1 1-1,-1-1 0,0 1 1,0-1-1,-1 0 0,1 1 1,-1-1-1,0 0 0,0 1 1,-1-5-22,0 0 27,-1 0 0,0 0 0,0 0 0,-1 1 0,0-1 0,0 0 0,-1 1 0,0 0 0,-2-2-27,5 7 19,-1 1 0,0-1 0,0 0 0,0 1-1,0 0 1,-1-1 0,1 1 0,-1 0 0,0 0 0,1 0 0,-1 0 0,0 1 0,0-1 0,0 1 0,0 0 0,0 0 0,0 0 0,0 0 0,-1 0 0,1 1 0,0-1 0,0 1 0,-1 0 0,1 0 0,0 0 0,-1 1 0,1-1 0,0 1 0,0 0 0,0 0 0,-3 0-19,6-1-1,0 0 1,0 0 0,-1 0-1,1 0 1,0 0-1,0 0 1,-1 0 0,1 0-1,0 1 1,0-1-1,0 0 1,-1 0 0,1 0-1,0 0 1,0 0-1,0 0 1,0 0 0,-1 0-1,1 1 1,0-1-1,0 0 1,0 0 0,0 0-1,-1 0 1,1 1-1,0-1 1,0 0 0,0 0-1,0 0 1,0 1-1,0-1 1,0 0-1,0 0 1,0 0 0,0 1-1,0-1 1,0 0-1,-1 0 1,1 0 0,0 1-1,1-1 1,-1 0-1,0 0 1,0 0 0,0 1-1,0-1 1,0 0-1,0 0 1,0 0 0,0 1-1,0-1 1,0 0-1,0 0 1,1 0 0,-1 1-1,0-1 1,0 0-1,0 0 1,0 0 0,1 0-1,-1 0 1,0 1-1,0-1 1,0 0 0,16 5-22,2-4 29,0 0 0,0-1-1,0-1 1,0-1 0,4-1-7,92-19 46,-57 9-61,-40 10 15,1-1-11,0 0 0,0 2 0,6 0 11,-20 2-2,-1-1 0,1 1 0,0 1 1,-1-1-1,1 0 0,-1 1 0,1 0 0,-1 0 0,0 0 0,1 0 0,-1 0 0,0 1 0,0-1 0,0 1 0,0 0 0,0 0 1,0 0-1,0 0 0,0 1 2,-2 0-2,1-1 1,-1 0-1,1 1 1,-1 0 0,0-1-1,0 1 1,0 0-1,-1 0 1,1-1-1,-1 1 1,1 0 0,-1 0-1,0 0 1,0 0-1,0-1 1,-1 1-1,1 0 1,-1 0-1,1 0 1,-2 1 1,-2 10 0,0 0 0,-1-1 1,-4 8-1,5-14 0,-10 19 7,12-22-1,-1 0 0,0 0 1,1 1-1,0-1 1,0 1-1,1 0 0,-1-1 1,1 1-1,0 0 1,0 0-1,0 0-6,1-3 3,1-1-1,-1 1 1,0-1-1,1 0 1,-1 1 0,1-1-1,0 0 1,-1 1-1,1-1 1,0 0-1,0 0 1,-1 0-1,1 0 1,0 0 0,0 0-1,0 0 1,0 0-1,1 0 1,-1 0-1,0 0 1,0 0 0,1-1-1,-1 1 1,0-1-1,1 1 1,-1-1-1,0 1 1,1-1 0,-1 0-1,1 0 1,-1 0-1,0 1 1,2-2-3,7 2 19,0 0 1,0-1-1,0-1 1,6 0-20,23-5 33,-1-2 1,-1-2 0,0-1 0,0-2-1,-1-1 1,0-2 0,1-3-34,-27 14 10,1-1 1,-1-1-1,0 0 0,0 0 1,-1 0-1,1-2 1,-1 0-11,-7 7 1,0 0 0,0 0 1,-1 0-1,1-1 0,0 1 1,-1-1-1,1 1 0,-1-1 1,0 0-1,0 0 1,0 1-1,0-1 0,-1 0 1,1 0-1,-1 0 0,1 0 1,-1 0-1,0 0 0,0 0 1,-1 0-1,1 0 0,-1 0 1,1 1-1,-1-1 0,0 0 1,0 0-1,0 0 0,0 1 1,-1-1-1,0 0-1,1 0 0,-1 1 1,1-1-1,-1 1 0,0 0 1,0 0-1,-1 0 0,1 0 0,0 0 1,-1 0-1,1 0 0,-1 1 1,1-1-1,-1 1 0,0 0 0,1 0 1,-1 0-1,0 0 0,0 1 0,0-1 1,0 1-1,0-1 0,0 1 1,0 0-1,0 0 0,1 0 0,-1 1 1,-1-1-1,-1 1 0,0 0 0,0 0 1,0 1-1,0 0 0,0 0 0,0 0 1,1 0-1,-1 1 0,1-1 1,-1 1-1,1 1 0,0-1 1,0 0-1,0 1 0,1 0 0,-2 2 2,1 0-1,-1 0 0,2 1 1,-1-1-1,1 1 1,0 0-1,0 0 0,1 1 1,0-1-1,0 0 0,0 1 1,1-1-1,1 1 1,-1-1-1,1 1 0,0-1 1,1 5-2,0-6-1,0 1 1,0-1-1,1 0 1,-1 0-1,1 1 0,1-1 1,-1-1-1,1 1 1,0 0-1,0-1 1,1 1-1,0-1 1,0 0-1,0 0 0,0 0 1,1-1-1,0 0 1,0 0-1,0 0 1,0 0-1,1-1 1,9 5 4,1-1-1,0 0 1,1-1 0,-1-1-1,1-1 1,0 0-1,1-2 1,-1 1 0,0-2-1,1 0 1,-1-2-1,0 0 1,1 0 0,1-2-4,-3 0 12,0 0 0,0-1 0,0-1 0,0 0 0,-1-2 0,0 1 0,0-2 1,-1 0-1,0-1 0,0 0 0,-1-1 0,0 0 0,-1-2 0,11-11-12,-16 14 38,-1 1-1,1-1 1,-2-1 0,0 1-1,0-1 1,-1 0-1,0 0 1,0 0 0,-1-1-1,-1 1 1,1-1-1,-2 0 1,0 1 0,0-1-1,-1 0 1,0-1-38,0 9 19,0 1 1,-1-1-1,1 0 1,-1 0-1,0 0 1,0 1-1,0-1 1,0 0-1,0 1 1,0-1-1,-2-1-19,2 3 4,1 1 1,-1-1-1,1 1 0,-1-1 1,1 1-1,-1-1 0,1 1 1,-1-1-1,0 1 0,1 0 0,-1-1 1,0 1-1,0 0 0,1 0 1,-1-1-1,0 1 0,1 0 1,-1 0-1,0 0 0,0 0 1,1 0-1,-1 0 0,0 0 1,0 0-1,1 0 0,-1 1 0,0-1 1,0 0-1,1 0 0,-1 1 1,0-1-1,1 0 0,-1 1 1,0-1-1,1 1 0,-1-1 1,1 1-1,-1-1 0,1 1 1,-1-1-1,1 1 0,-1-1 0,1 1 1,-1 0-5,-2 3-1,0 1 0,0-1 0,1 1 1,-1-1-1,1 1 0,0 0 0,0 0 0,1 0 1,-1 0-1,1 0 0,0 0 0,1 1 0,-1-1 0,1 5 1,0-7-4,0 0-1,0 0 0,1 0 0,-1 0 1,1 0-1,-1-1 0,1 1 0,0 0 1,0 0-1,1 0 0,-1-1 0,2 3 5,-2-4-3,0 1 0,0-1 0,1 0 0,-1 1 0,0-1 0,1 0 0,-1 0 0,1 0-1,-1 0 1,1-1 0,0 1 0,-1 0 0,1 0 0,0-1 0,0 1 0,-1-1 0,1 0 0,0 0 0,0 1 0,0-1-1,1 0 4,-2 0 1,0-1-1,0 1 1,0 0-1,0 0 0,-1-1 1,1 1-1,0 0 1,0-1-1,0 1 0,0-1 1,0 1-1,-1-1 1,1 1-1,0-1 0,0 0 1,-1 1-1,1-1 0,0 0 1,-1 0-1,1 1 1,-1-1-1,1 0 0,-1 0 1,1 0-1,-1 0 1,0 0-1,1 1 0,-1-1 1,0 0-1,0 0 1,0 0-1,1-1 0,-1 2-8,0-1 0,0 0 0,0 1 0,0-1-1,0 0 1,0 0 0,0 1 0,0-1 0,0 0 0,0 1 0,0-1 0,-1 0-1,1 0 1,0 1 0,0-1 0,-1 0 0,1 1 0,0-1 0,-1 1 0,1-1 0,-1 0-1,1 1 1,-1-1 0,1 1 0,-1-1 0,1 1 0,-1-1 0,1 1 0,-1 0 0,0-1-1,1 1 1,-1 0 0,0-1 0,1 1 0,-1 0 0,0 0 0,1 0 0,-1-1-1,0 1 1,0 0 8,0 0-8,1 0-1,-1-1 0,1 1 1,-1 0-1,1 0 0,0-1 0,-1 1 1,1-1-1,-1 1 0,1 0 1,0-1-1,-1 1 0,1-1 1,0 1-1,0-1 0,-1 1 1,1-1-1,0 1 0,0-1 0,0 1 1,-1-1-1,1 1 0,0-1 1,0 1-1,0-1 0,0 0 1,0 1-1,0-1 0,0 1 1,0-1 8,1-23-559,-1 18 502,0 6 68,0 0 4,0 0 1,0 0-4,0 0-18,0 0 18,0 0 0,-1 0 0,1 0 0,0 0-1,0 0 1,-1 0 0,1 0 0,0 0 0,0 0 0,0 0-1,-1 0 1,1 0 0,0 0 0,0 0 0,0 0 0,-1 0-1,1-1 1,0 1 0,0 0 0,0 0 0,-1 0 0,1 0-1,0 0 1,0-1 0,0 1 0,0 0 0,0 0 0,-1 0-1,1-1 1,0 1 0,0 0 0,0 0 0,0 0 0,0-1-1,0 1 1,0 0 0,0 0 0,0-1 0,0 1-12,8-10 40,15-16-14,-13 13-8,-4 6-2,0-1 0,0 0 1,-1-1-1,0 0 0,-1 0 0,0 0 1,0 0-1,-1 0 0,0-1 0,0-2-16,0-4 24,0 0 0,-1 0 0,-1-1 0,-1 1 0,0-1 0,-1 1 0,-1 0 0,-1-1 0,0 1 0,-1 0 0,0 1 0,-2-1 0,0 1 0,-7-14-24,13 28 3,-1-1-1,1 1 0,-1 0 0,0 0 0,1 0 0,-1 0 0,0 0 1,0-1-1,0 1 0,0 1 0,0-1 0,0 0 0,0 0 1,0 0-1,0 0 0,0 1 0,0-1 0,-1 0 0,1 1 0,0-1 1,0 1-1,-1 0 0,1-1 0,0 1 0,-1 0 0,1 0 1,-2 0-3,1 1 0,1-1 1,-1 1 0,0 0 0,0 0 0,1 1 0,-1-1 0,0 0 0,1 1 0,-1-1 0,1 0 0,0 1 0,-1 0-1,1-1 1,0 1 0,0 0 0,0 0 0,0-1 0,0 2-1,-1 3-4,-1-1 0,1 1-1,1 0 1,-1 0 0,1 0 0,0-1 0,0 1-1,1 0 1,0 0 0,0 2 4,7 63-23,-2-29 29,0 57 80,-4 0 0,-12 96-86,8-166 14,0-2 9,1 0 0,1 7-23,1-27 0,1-1 0,-1 1 0,1-1 0,0 1 0,1-1-1,-1 0 1,1 0 0,1 1 0,-1-2 0,1 1 0,2 4 0,-3-8 0,0 0-1,0 0 1,0 0-1,0 0 1,0 0-1,0 0 1,0 0-1,1-1 1,-1 1-1,1-1 1,-1 0-1,1 0 1,0 0-1,-1 0 1,1 0 0,0 0-1,0-1 1,0 0-1,-1 1 1,1-1-1,0 0 1,0 0-1,0-1 1,0 1-1,-1 0 1,3-2 0,10-1 7,0-1 1,0-1 0,0 0-1,8-6-7,-16 8 5,28-12 10,116-53 27,-117 51-56,-2-2 0,0-1-1,11-10 15,-32 21-21,0 0 0,-1-1 0,0 0-1,-1 0 1,0-1 0,0-1 0,-2 1-1,1-1 1,-1-1 0,-1 1 0,0-1-1,-1 0 1,0 0 0,-1-1 0,2-13 21,-6 25-1,1 1 0,-1-1 1,0 0-1,0 0 1,1 0-1,-1 1 0,-1-1 1,1 0-1,0 0 0,0 0 1,-1 1-1,1-1 1,-1 0-1,1 0 0,-1 1 1,0-1-1,1 0 0,-1 1 1,0-1-1,-1 0 1,1 1 0,0 0-1,0 1 0,0-1 1,-1 1-1,1-1 0,0 1 1,0-1-1,-1 1 1,1 0-1,0-1 0,0 1 1,-1 0-1,1 0 0,0 0 1,-1 0-1,1 0 1,0 0-1,-1 0 0,1 1 1,0-1-1,-1 1 1,-6 1-5,0 1 0,0 0 0,0 1 0,1 0 1,-1 0-1,1 1 0,-3 2 5,-10 9 5,0 0 0,1 1 1,1 1-1,1 0 0,0 1 1,-5 11-6,20-28 0,0 1 0,1 0 1,-1-1-1,1 1 0,-1 0 1,1 0-1,0 0 0,0 0 0,1 0 1,-1 0-1,1 0 0,-1 1 1,1-1-1,0 0 0,0 0 1,0 0-1,1 0 0,-1 1 0,1-1-1,0-1 1,0 0-1,0 1 0,0-1 0,1 0 0,-1 1 1,1-1-1,-1 0 0,1 0 0,0 0 0,-1 0 1,1 0-1,0-1 0,1 1 0,-1-1 0,0 1 1,0-1-1,1 0 0,-1 0 0,0 0 1,1 0-1,0 0 1,3 1 1,-1-1 0,1 0 0,-1 0 1,1 0-1,-1-1 0,1 1 0,-1-2 0,1 1 0,0-1 1,-1 1-1,1-1 0,-1-1 0,0 1 0,1-1 1,-1 0-1,0 0 0,0-1 0,0 1 0,0-1 1,-1 0-1,1-1 0,-1 1 0,0-1 0,1 0 1,-2 0-1,1 0 0,0 0 0,-1-1 0,0 1 1,0-1-1,0 0 0,-1 0 0,0 0 0,0 0 1,0-1-1,0 1 0,-1 0 0,0-1 0,0 0-1,-2-29-26,-3 23 18,3 12 9,1 0-1,-1 0 1,1 0-1,0 0 1,-1 0 0,1 1-1,-1-1 1,1 0-1,0 0 1,-1 0 0,1 1-1,-1-1 1,1 0-1,0 1 1,-1-1 0,1 0-1,0 1 1,0-1-1,-1 0 1,1 1-1,0-1 1,0 0 0,-1 1-1,1-1 1,0 1-1,0-1 1,0 1 0,0-1-1,0 0 1,0 1-1,0 0 0,-3 4 2,2 1 0,-1 0 0,1 0 0,0 0 0,0 0-1,0 0 1,1 0 0,0 0 0,0 0 0,1 0-1,0 0 1,0 0 0,0 0 0,2 4-2,-2-6-3,0 0 0,0-1 0,0 1 0,1 0 0,0-1 1,0 1-1,0-1 0,0 0 0,0 0 0,1 0 0,-1 0 0,1 0 0,0 0 0,0-1 0,0 1 0,0-1 1,0 0-1,1 0 0,-1 0 0,1 0 0,-1 0 0,1-1 0,3 1 3,4 0 0,0-1 0,0-1 1,0 0-1,0-1 0,-1 0 0,1 0 0,0-1 1,-1 0-1,1-1 0,-1-1 0,0 1 1,0-1-1,0-1 0,0 0 0,1-2 0,8-4 6,0-2 0,-1 0 0,-1-1 0,0 0-1,-1-2 1,0 0 0,-1-1-6,-6 7 4,-1-2 0,0 1 0,0-1 0,-1 0-1,-1 0 1,0-1 0,-1 0 0,0 0 0,-1-1 0,3-12-4,-5 8 1,0 0 0,-1 0 0,-1 0 0,0 0 0,-1 0 0,-1 0 0,-1 0 0,-2-4-1,-5-25-8,-10-22 8,16 56 6,-1 0 0,-1 0 1,0 0-1,0 1 0,-1-1 0,-1 2 1,-2-4-7,9 14 5,0 0 0,1 0-1,-1 0 1,0 0 0,0 1 0,1-1 0,-1 0 0,0 0 0,0 0 0,0 1-1,0-1 1,0 0 0,0 1 0,0-1 0,0 1 0,0 0 0,0-1 0,-1 1 0,1 0-1,0-1 1,0 1 0,0 0 0,0 0 0,-1 0-5,1 1 1,1-1 0,-1 1 0,0-1 0,1 1-1,-1 0 1,1-1 0,-1 1 0,0 0 0,1 0 0,0-1 0,-1 1 0,1 0 0,-1 0-1,1 0 1,0 0 0,0-1 0,-1 1 0,1 0 0,0 0 0,0 0 0,0 0 0,0 0 0,0 0-1,0 0 1,0-1 0,0 1 0,1 1-1,1 14-7,1 1 0,0-1 0,1 0 0,4 10 7,7 25 5,8 67 15,-1 31-20,16 93 43,-16-145-482,-23-95-2477,-1-3 2077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1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10 154 4153,'-9'-88'1910,"9"86"-1842,0 1 1,0 0 0,0 0 0,0 0 0,0 0 0,0 0 0,0-1-1,0 1 1,1 0 0,-1 0 0,0 0 0,1 0 0,-1 0 0,1 0 0,-1 0-1,1 0 1,0 0 0,0-1-69,11-1 905,-6 2-542,44-10 274,0 1-1,0 3 1,1 2 0,9 2-637,-25 2 19,-26 0-20,0 0 1,0 0-1,-1 1 1,1 1-1,0-1 1,0 2 0,0-1-1,0 1 1,6 2 0,-15-3 0,1-1 0,0 0 1,-1 1-1,1-1 1,0 1-1,-1-1 0,1 1 1,-1-1-1,1 1 0,-1-1 1,1 1-1,-1 0 0,1-1 1,-1 1-1,0 0 0,1-1 1,-1 1-1,0 0 1,1-1-1,-1 1 0,0 0 1,0 0-1,0 0 0,0-1 1,0 1-1,0 0 0,0 0 1,0-1-1,0 1 0,0 0 1,0 0-1,0-1 1,-1 1-1,1 0 0,0 0 1,0-1-1,-1 1 0,1 0 0,-21 32 42,10-17 5,9-12-34,0 1-1,0 0 0,0 0 1,1 0-1,-1 1 0,1-1 1,1 0-1,-1 0 0,1 1 0,0-1 1,0 0-1,0 1 0,1-1 1,0 0-1,0 0 0,0 1-12,0-3 1,0 0-1,0-1 0,0 1 0,0-1 0,1 0 1,-1 1-1,1-1 0,0 0 0,-1 0 1,1 0-1,0 0 0,0 0 0,0 0 1,1 0-1,-1-1 0,0 1 0,1-1 0,-1 0 1,1 0-1,-1 0 0,1 0 0,-1 0 1,1 0-1,0-1 0,-1 1 0,1-1 1,0 1-1,0-1 0,-1 0 0,1-1 0,0 1 0,5-1-200,1 0-1,-1 0 0,1-1 0,-1 0 0,0-1 0,0 0 0,0 0 0,0-1 0,-1 0 1,1 0-1,3-3 201,14-10-739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2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0 5545,'-4'1'207,"1"0"0,-1 1 0,0 0 0,1-1 0,0 1 0,-1 0 0,1 0 0,0 1 0,0-1 0,0 1 0,0-1 0,1 1 0,-1 0 0,1 0 0,0 0 0,0 1 0,0-1 0,0 0 0,0 1 0,1-1 0,-1 1-207,-3 10 13,0-1-1,1 1 0,0-1 1,1 1-1,0 3-12,-4 42 248,2 0-1,3 0 0,3 1 1,4 18-248,-5-69 10,2 0 0,-1 0 1,1 0-1,0-1 0,1 1 1,0-1-1,0 1 0,1-1 1,0 0-11,-3-6 3,1 1 1,-1-1 0,1 0-1,0 0 1,-1 1 0,1-2-1,0 1 1,1 0 0,-1 0-1,0-1 1,0 1 0,1-1-1,-1 1 1,1-1 0,-1 0-1,1 0 1,-1 0 0,1 0-1,0-1 1,-1 1 0,1-1-1,0 0 1,0 1 0,-1-1-1,1-1 1,0 1 0,0 0-1,-1 0 1,1-1 0,0 0-1,1 0-3,16-6 56,0 0-1,0-1 0,-1-2 0,0 0 1,0 0-1,-1-2 0,-1-1 1,0 0-1,-1-1 0,0 0 0,7-10-55,24-30 103,-3-2 0,30-49-103,-34 47 192,-29 44-95,-6 13 12,-5 28-4,-2 8-81,-2 8-16,1 0 0,3 1 0,1-1 0,5 16-8,-6-54-1,1 1 1,1-1-1,-1 0 1,1 0-1,0 0 1,0-1-1,0 1 1,1 0-1,-1-1 1,1 1-1,0-1 1,1 0 0,2 3 0,-4-6 2,0 1 1,-1-1 0,1 0 0,0 0 0,0 0-1,0 0 1,0 0 0,0 0 0,0-1 0,0 1-1,0-1 1,1 1 0,-1-1 0,0 0 0,0 0-1,0 0 1,0 0 0,1 0 0,-1 0 0,0-1-1,0 1 1,0-1 0,0 1 0,0-1 0,0 0-1,0 0 1,0 0 0,0 0 0,0 0 0,0 0-1,-1 0 1,1-1 0,0 1 0,-1-1 0,1 0-3,3-3 15,-1 0 1,1 0 0,-1-1-1,0 0 1,0 0 0,0 0-1,-1 0 1,0-1 0,-1 1-1,3-7-15,4-16 95,4-27-95,-11 45 14,3-13 7,-1 6-2,0 1 0,1 0-1,2-4-18,-7 20 0,0 1 0,0-1-1,1 0 1,-1 1-1,0-1 1,0 1-1,0-1 1,1 1 0,-1-1-1,0 1 1,1-1-1,-1 1 1,0 0-1,1-1 1,-1 1 0,1-1-1,-1 1 1,1 0-1,-1-1 1,1 1-1,-1 0 1,1 0-1,-1-1 1,1 1 0,0 0 0,-1 0-2,1 0 1,-1 0-1,1 1 1,-1-1-1,1 0 1,-1 0 0,1 1-1,-1-1 1,1 1-1,-1-1 1,1 0-1,-1 1 1,1-1-1,-1 1 1,0-1 0,1 1-1,-1-1 1,0 1-1,0-1 1,1 1 1,10 29-50,-10-25 45,0 3-1,1-1 0,0 1 0,0-1 0,1 1 0,0-1 0,0 0 0,1 0 6,-3-5-1,1-1 1,-1 1 0,0-1-1,0 1 1,1-1 0,-1 0 0,1 1-1,-1-1 1,1 0 0,-1 0-1,1 0 1,0 0 0,0-1-1,-1 1 1,1 0 0,0-1-1,0 1 1,0-1 0,0 0-1,0 1 1,0-1 0,-1 0-1,1 0 1,0 0 0,0-1-1,0 1 1,0 0 0,0-1-1,0 1 1,0-1 0,0 0 0,3-1 3,0 0 0,0 0 1,0 0-1,0-1 0,0 0 0,0 0 1,-1 0-1,0-1 0,1 1 0,-1-1 1,3-4-4,5-7 18,0 0 0,7-15-18,-9 15 15,0 0 0,10-10-15,-19 25 6,0-1 1,-1 1-1,1-1 0,0 0 0,0 1 0,-1-1 0,1 0 0,0 0 0,-1 0 0,1 0 0,-1 0 0,1 0 0,-1 1 0,0-1 0,1 0 0,-1 0 0,0 0 0,0 0 0,1 0 0,-1 0 0,0-1 0,0 1 0,0 0 0,0 0 0,0 0 0,0 0 0,-1 0 0,1 0 1,0 0-1,-1 0 0,1 0 0,0 0 0,-1 0 0,1 1 0,-1-1 0,0-1-6,0 1-6,-7-11 21,8 11-15,0 1 0,-1 0-1,1 0 1,0 0-1,-1 0 1,1 0 0,0 0-1,-1-1 1,1 1-1,0 0 1,-1 0 0,1 0-1,-1 0 1,1 0-1,0 1 1,-1-1 0,1 0-1,0 0 1,-1 0 0,1 0-1,0 0 1,-1 0-1,1 0 1,0 1 0,-1-1-1,1 0 1,0 0-1,0 0 1,-1 1 0,1-1-1,0 0 1,0 1-1,-1-1 1,1 0 0,0 0-1,0 1 1,0-1 0,-1 0-1,1 1 1,0-1-1,0 0 1,0 1 0,0-1-1,0 0 1,0 1 0,-4 7-7,1 1 0,-1 0 0,2 0 0,-1 0 0,2 0 0,-1 0 0,1 0 0,0 0 0,1 10 7,0-18 1,0 1 0,-1 0 0,1 0 0,1 0 0,-1 0 0,0-1 0,0 1-1,1 0 1,-1 0 0,1 0 0,-1-1 0,1 1 0,0 0 0,0-1 0,0 1 0,0 0 0,0-1 0,0 1-1,0-1 1,0 0 0,1 1 0,-1-1 0,0 0 0,1 0 0,-1 0 0,1 0 0,0 0 0,-1 0 0,1 0 0,0-1-1,-1 1 1,1 0 0,0-1 0,0 1 0,0-1 0,-1 0 0,1 0 0,0 0 0,0 0 0,0 0 0,0 0-1,-1 0 1,2-1-1,7-1 9,-1 0 0,1-1-1,-1 0 1,0 0 0,0-1-1,0 0 1,0-2-9,7-2 2,-1-1 0,0 0 0,-1-2 0,0 0 0,5-5-2,-15 12 2,0 0 0,0-1-1,0 1 1,0-1 0,-1 1 0,0-1 0,0 0 0,0-1-1,0 1 1,-1 0 0,0-1 0,0 1 0,0-1 0,-1 0-1,0 1 1,0-1 0,-1 0 0,1 0-2,-2 2 2,1 0 0,-1 1 0,1-1-1,-1 0 1,0 0 0,0 1 0,-1-1 0,1 1 0,-1-1 0,0 1 0,0-1 0,0 1-1,0 0 1,-1 0 0,1 0 0,-1 0 0,0 1 0,0-1 0,0 1 0,0 0 0,0-1 0,0 1-1,-1 1 1,1-1 0,-1 0 0,1 1 0,-1 0 0,-2-1-2,-2 0 2,0 0-1,0 0 1,0 1-1,0 0 1,-1 0-1,1 1 1,0 0 0,-1 1-1,1 0 1,0 0-1,0 1 1,-7 2-2,3 0 7,0 2-1,1 0 1,0 0 0,0 1 0,0 0 0,1 1 0,0 1-1,1-1 1,0 1 0,0 1 0,1 0 0,-7 9-7,2 1 30,0-1 0,2 2-1,0 0 1,1 0 0,1 0 0,-3 14-30,10-26 12,-1 0 0,1 0 0,0 0 0,1 0 0,0 0 0,0 0 0,1 0 1,0 0-1,1 0 0,0 0 0,1 6-12,0-11 5,0 1 0,-1-1 0,2 1-1,-1-1 1,0 0 0,1 0 0,0 0 0,0 0 0,0 0 0,0-1 0,1 1 0,-1-1 0,1 0 0,0 0 0,0 0 0,0-1 0,0 1 0,0-1 0,1 0 0,-1 0 0,1-1 0,3 2-5,13 2 6,0 0 1,1-1 0,-1-1 0,1-1 0,0 0 0,5-2-7,47-3-325,12-5 325,-78 8-30,133-18-303,-3-9 109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4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4 588 3993,'-1'0'143,"1"-1"0,-1 0 0,1 1 1,0-1-1,0 0 0,-1 1 0,1-1 0,0 0 1,0 1-1,0-1 0,0 0 0,0 0 0,0 1 1,0-1-1,0 0 0,0 1 0,0-1 0,0 0 1,0 1-1,0-1 0,1 0 0,-1 0 0,0 1 1,1-1-1,-1 0-143,14-24 419,-13 24-368,23-35 386,21-33 337,-39 60-697,-1-1 0,0-1 0,-1 1 0,0-1 0,-1 0-1,1 0-76,1-21 27,-2 1 1,0-1-1,-2 0 0,-2 0 0,-1 1 0,-1-1 0,-1 1 0,-2-1 0,-2 1 0,-3-9-27,8 31-8,3 13-9,9 33 11,-5 8 177,-2 0 0,-3 40-171,-10 104 455,1-92-266,3-48-125,3-1 1,2 1-1,3 16-64,-1-64 3,0 1 1,0-1-1,0 0 0,0 1 0,1-1 0,-1 0 0,0 0 0,1 1 0,-1-1 0,1 0 0,-1 0 1,1 0-1,0 1 0,-1-1 0,1 0 0,0 0 0,0 0 0,0 0 0,0 0 0,0 0 0,0-1 0,0 1 1,0 0-1,0 0-3,1 0-1,0-1-1,0 1 1,1-1 0,-1 0 0,0 1 0,0-1 0,0 0 0,0 0 0,0 0 0,0-1 0,0 1-1,0 0 1,0-1 0,1 0 1,10-3-217,0-1 0,-1-1 0,0 0 0,9-6 217,-13 8-330,25-16-1141,0-2 605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5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0 150 5761,'3'-5'245,"1"0"0,0 0-1,0 1 1,0-1 0,0 1-1,0 0 1,1 0 0,0 0-1,0 0 1,0 1 0,0 0-1,1 0 1,3-1-245,0-1 183,25-12-123,1 2 0,1 1 0,33-8-60,-69 22-1,18-6 28,0 1-1,1 2 1,11-2-27,-26 5 24,1-1 1,0 1 0,0 0 0,-1 1 0,1-1-1,-1 1 1,1 0 0,1 1-25,-5-2 17,1 1 0,-1-1-1,1 1 1,-1 0 0,0-1 0,1 1 0,-1 0-1,0 0 1,0 0 0,0 0 0,1 0 0,-1 0-1,0 1 1,0-1 0,0 0 0,-1 0 0,1 1-1,0-1 1,0 1 0,-1-1 0,1 1-1,-1 0-16,2 5 47,-2 0 0,1 1 0,-1-1-1,0 1 1,0-1 0,-1 1-1,0-1 1,0 1 0,-1-1 0,-1 4-47,1-3 21,0-1 1,0 1-1,1 0 1,0 0 0,1 0-1,0 0 1,0 0 0,1 3-22,-1-10 2,0 1 0,0-1 0,1 0 0,-1 0 0,1 0 0,-1 0 0,1 0 0,0 0 0,-1 0 0,1 0 0,0 0 0,-1 0 0,1 0 0,0 0 0,0 0 0,0 0 0,0-1 0,0 1 0,0 0 0,0-1 0,0 1 0,0-1 0,1 1 0,-1-1 0,0 0 0,0 1 0,0-1 0,0 0 1,1 0-1,-1 0 0,0 0 0,0 0 0,1 0 0,-1 0 0,1 0-2,6-1 38,0 0 0,0-1 1,0 0-1,0 0 0,0-1-38,-4 1 16,31-9 253,23-12-269,-48 18 15,1 0-1,-1-1 1,-1 0-1,1 0 1,-1-1-1,0-1 1,5-4-15,-13 10 5,1 0 0,0 0-1,-1 1 1,1-1 0,-1 0 0,1 0 0,-1-1-1,0 1 1,0 0 0,0 0 0,0 0-1,-1-1 1,1 1 0,0 0 0,-1-1 0,0 1-1,1-1 1,-1 1 0,0-2-5,-1 1 4,1 1 0,-1 0 0,0 0 0,0 0 0,0 0-1,0 0 1,0 0 0,0 0 0,0 0 0,-1 0 0,1 0 0,-1 1 0,0-1 0,1 0 0,-1 1-1,0-1 1,0 1-4,-4-3-4,-1 0-1,1 0 0,-1 1 0,0 0 0,0 0 0,0 1 0,-1 0 1,1 0-1,-1 1 0,1 0 0,-3 0 5,-1 1-33,0 0 0,-1 0 0,1 2 0,0-1 0,0 2 0,0-1 0,-6 3 33,10-3-126,1 1 0,0 0-1,0-1 1,0 2 0,0-1 0,1 1 0,-1 0 0,1 0 0,0 1-1,0-1 1,0 1 0,1 0 0,-1 1 126,3-3-188,0-1-1,1 1 1,-1-1-1,1 1 1,0-1-1,0 1 1,0 0-1,0 0 1,-1 2 188,2-2-140,0 1 1,0-1 0,1 1 0,-1 0 0,1-1-1,-1 1 1,1 0 139,0-3-18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5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1 612 5321,'14'-76'4890,"0"-26"-4890,5-167 459,-16 208-136,0-22-178,-5 66-23,2 17-118,0 0 0,0-1 0,0 1 1,-1 0-1,1 0 0,0 0 0,0-1 0,0 1 0,0 0 0,0 0 0,-1 0 1,1 0-1,0-1 0,0 1 0,0 0 0,0 0 0,-1 0 0,1 0 1,0 0-1,0 0 0,0 0 0,-1 0 0,1-1 0,0 1 0,0 0 1,-1 0-1,1 0 0,0 0 0,0 0 0,0 0 0,-1 0 0,1 0 0,0 0 1,0 0-1,0 1 0,-1-1 0,1 0 0,0 0 0,0 0 0,-1 0 1,1 0-1,0 0 0,0 0 0,0 0 0,0 1 0,-1-1 0,1 0 0,0 0 1,0 0-1,0 0 0,0 1 0,0-1 0,-1 0 0,1 0 0,0 0 1,0 1-1,0-1 0,0 0-4,-1 1 2,0 0 1,0 0-1,1 0 1,-1 0-1,0 1 1,0-1-1,1 0 1,-1 0-1,1 1 1,-1-1 0,1 0-1,0 0 1,0 1-1,-1-1 1,1 1-1,0-1 1,0 0-1,0 1 1,0-1-3,-1 15 14,-11 161 850,7 55-864,3-125 306,2 26-9,0-132-296,0 0 0,0 0 0,0 0-1,0 0 1,1 0 0,-1 0 0,0-1 0,0 1-1,1 0 1,-1 0 0,0 0 0,1 0-1,-1 0 1,1 0 0,-1 0 0,1 0-1,0-1 1,-1 1 0,1 0 0,0-1-1,0 1 1,-1 0 0,1-1 0,0 1-1,0-1 1,0 1 0,0-1 0,0 1-1,2-1-11,-1 1 1,1-1 0,-1 0 0,1 1 0,0-1 0,-1 0-1,1-1 1,-1 1 0,1 0 0,-1-1 0,3 0 10,10-4-314,-1 0 0,0-1-1,13-7 315,-21 10-236,29-17-858,1 0 478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16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0 499 5369,'1'-2'228,"0"1"0,-1-1-1,1 1 1,0 0 0,0-1 0,0 1-1,0 0 1,0 0 0,0 0 0,0 0-1,0 0 1,0 0 0,1 0 0,-1 0-1,0 0 1,2 0-228,30-15 705,-12 6-404,2-6-214,0-2-1,-1 0 1,-1-2-1,-1 0 1,9-13-87,-4 6 192,-7 7-107,-2-2-1,0 1 1,-1-2 0,-2 0 0,0-1 0,-1 0 0,-2-1 0,0 0 0,-1-3-85,-5 15 13,5-19 31,-8 31-21,-1-1 0,1 1 0,-1-1 1,1 1-1,0-1 0,-1 1 0,1 0 0,0-1 0,0 1 1,0 0-1,0 0 0,0 0 0,1-1 0,-1 1-23,0 2 20,-1-1 1,1 1-1,-1 0 0,0-1 0,1 1 0,-1 0 1,0 0-1,0 0 0,0-1 0,0 1 1,1 0-1,-1 0 0,0 0 0,-1 0 0,1-1 1,0 1-1,0 0 0,0 0 0,0 0-20,-8 116 263,-4 1-263,4-63 51,-3 0-1,-2 0 1,-5 8-51,12-43 10,-2 0 0,0-1 0,-1 0-1,-1 0 1,-9 11-10,16-26 10,3-3-3,0 0-1,-1 0 0,0 0 1,1 0-1,-1 0 0,0 0 1,1 0-1,-1-1 0,0 1 1,0 0-1,0 0 0,0-1 1,0 1-1,0-1 0,0 1 1,0-1-1,0 1 0,0 0-6,1-2 11,0 0 0,0 0 0,0 0 0,0 0 0,0 0 0,0 0 0,0 1 0,0-1 0,1 0 0,-1 0 0,0 0-1,0 1 1,1-1 0,-1 0 0,1 0 0,0 0-11,9-14 13,0 1-1,2 0 1,0 0 0,0 1-1,1 1 1,1 0-1,0 1 1,0 1 0,2 0-1,-1 0 1,5 0-13,-13 6 5,-1 2 1,0-1-1,1 1 0,-1 0 1,1 0-1,0 1 1,0-1-1,-1 2 0,1-1 1,0 1-1,0 0 1,0 0-1,1 1-5,7 2 16,1 0 0,-1 2 0,0 0 0,-1 0 0,4 3-16,-3-2 10,0 0-1,0-1 0,1-1 0,0 0 0,1-1-9,-12-2 2,1-1 0,-1 1 1,0-1-1,0 0 0,1-1 1,-1 1-1,0-1 0,0 0 0,0 0 1,0-1-1,0 0 0,0 1 0,0-2 1,0 1-1,-1 0 0,1-1 1,2-2-3,0-1 5,-1-1 0,0 1 1,0-1-1,-1 0 0,0 0 1,0-1-1,0 0 0,-1 0 1,0 0-1,-1 0 0,0 0 1,0-2-6,-1 4 4,0 0 0,0 0 0,-1 0 0,0 0 0,0 0 0,-1 0 0,0 0 0,0 0 0,0 0 0,-1 0 0,1 0 0,-2 0 0,1 0 0,-1 0 0,0 0 0,0 0 0,-2-4-4,3 9 0,1 0 1,0 1-1,-1-1 1,1 1-1,0-1 1,-1 1-1,1-1 1,0 1-1,-1-1 1,1 1-1,-1 0 1,1-1 0,-1 1-1,1-1 1,-1 1-1,1 0 1,-1 0-1,1-1 1,-1 1-1,0 0 1,1 0-1,-1 0 1,1-1 0,-1 1-1,0 0 1,1 0-1,-1 0 1,0 0-1,1 0 1,-1 0-1,1 0 1,-2 1-1,1-1 1,-1 1 1,1 0-1,-1 0 0,1 0 1,-1 0-1,1 1 1,0-1-1,0 0 0,-1 1 1,1-1-1,0 0 1,0 2-2,-6 7 9,1 1 0,1 0 0,-3 6-9,7-14 3,-7 15 0,1 1 0,0 0 0,2 0 0,0 0 0,1 1 0,-1 13-3,5-27 0,-1 0 0,1 0 0,0 0 0,0-1 0,1 1-1,0 0 1,0 0 0,0 0 0,1-1 0,0 1 0,0-1-1,0 1 1,0-1 0,1 0 0,0 0 0,0 0-1,1 0 1,-1 0 0,1-1 0,0 1 0,1-1 0,-1 0-1,0-1 1,3 2 0,4 1-96,0 0 0,1-2 1,-1 1-1,1-1 0,0-1 0,0 0 0,0-1 0,0 0 0,0-1 0,8 0 96,31 3-310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1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48 615 1272,'0'-1'72,"0"1"-1,-1 0 0,1-1 0,0 1 1,0-1-1,-1 1 0,1-1 0,0 1 1,0-1-1,0 1 0,-1-1 1,1 1-1,0-1 0,0 1 0,0-1 1,0 0-1,0 1 0,0-1 1,0 1-1,0-1 0,0 1 0,1-1 1,-1 1-1,0-1 0,0 1 1,0-1-1,0 1 0,1-1 0,-1 1 1,0-1-1,1 1 0,-1-1 0,1 1-71,0-5 217,17-50 636,-2 6 408,5-30-1261,-9 6 521,-2 1 1,-3-2-1,-4-3-521,3-30 1236,-6 107-1222,0 0 1,0 0-1,0 0 0,1-1 1,-1 1-1,0 0 0,0 0 1,0 0-1,0-1 0,0 1 0,0 0 1,0 0-1,0 0 0,0-1 1,0 1-1,0 0 0,0 0 0,0 0 1,0-1-1,0 1 0,0 0 1,-1 0-1,1 0 0,0 0 0,0-1 1,0 1-1,0 0 0,0 0 1,0 0-1,0 0 0,-1-1 1,1 1-1,0 0 0,0 0 0,0 0 1,0 0-1,-1 0 0,1 0 1,0-1-1,0 1 0,0 0 0,-1 0 1,1 0-15,-5 10 227,-1 23-194,2 0 0,1-1-1,1 17-32,0 43 24,-10 156 427,6-195-305,-2-1 0,-2 0 0,-12 35-146,3-30 78,6-19-30,2 1 0,-4 26-48,15-64 2,-1 1 0,1 0-1,0-1 1,0 1 0,-1 0 0,1-1-1,1 1 1,-1 0 0,0-1-1,0 1 1,0 0 0,1-1-1,-1 1 1,1 0 0,0-1 0,-1 1-1,1-1 1,0 1 0,0-1-1,0 0 1,0 1 0,0-1-1,0 0 1,0 1-2,1-2 2,-1 1-1,1 0 1,-1-1 0,1 1 0,-1-1-1,1 0 1,0 1 0,-1-1-1,1 0 1,-1 0 0,1 0-1,0 0 1,-1 0 0,1 0-1,-1-1 1,1 1 0,0 0-1,-1-1 1,1 1 0,-1-1-1,1 0 1,-1 1 0,0-1-1,1 0 1,0-1-2,4-2 1,-1 0 0,0 0 0,0 0-1,0-1 1,0 1 0,-1-1 0,0-1 0,0 1 0,0 0-1,-1-1 1,1 0 0,-1 0 0,-1 0 0,1 0 0,-1 0-1,0-1 1,-1 1 0,1-1 0,-1 1 0,-1-2-1,3-20-22,-2 1 0,-1-1 0,-1 0 0,-2-6 22,2 16-36,-1-6 0,-1 0 11,1-1 0,1 0 0,1 1 0,2-1 0,0 1-1,2-1 1,1-4 25,-4 26 0,0 0-1,0 1 1,0-1 0,0 0-1,1 1 1,-1-1-1,1 1 1,-1-1 0,1 1-1,0 0 1,0-1-1,0 1 1,0 0 0,1 1-1,-1-1 1,0 0-1,3-1 2,-1 1-4,0 1 1,0-1 0,0 1 0,0 0 0,1 0 0,-1 0 0,0 1 0,0-1 0,1 1-1,-1 0 1,0 1 0,1-1 2,2 1-49,1 1 0,-1 0-1,0 0 1,1 0 0,-1 1-1,0 0 1,0 1 0,-1-1-1,1 1 1,-1 1 0,0-1-1,0 1 1,0 0 0,-1 0-1,1 1 1,3 4 49,-3-1-211,1-1 0,-1 0 1,-1 1-1,0 0 0,0 1 1,-1-1-1,0 1 0,0 0 0,-1 0 1,-1 0-1,1 0 0,-2 1 211,2-25 3244,13-30-2890,-12 35-320,4-9 114,-1-1 0,-1 1 1,0-1-1,-1-1 0,0-7-148,-5 22 37,1 0 0,-1-1 0,0 1 0,0-1 0,-1 1 0,1-1 0,-1 1 0,-1-1 0,1 1 0,-2-4-37,2 6 6,-1 0 0,0 0 0,0 0 0,0 0-1,0 0 1,0 1 0,0-1 0,-1 1 0,1-1 0,-1 1 0,0 0 0,1 0 0,-1 0 0,0 0 0,0 1-1,0-1 1,-1 1 0,1 0-6,-1-1 0,0 1 0,0 0 1,0 1-1,0-1 0,0 1 0,0-1 0,0 1 0,0 1 0,0-1 0,0 0 1,-1 1-1,15 1-248,16-2 133,101-19-94,-71 9 180,47-2 29,-94 11 13,0 1-1,-1 0 1,1 1-1,0 0 0,2 1-12,-9-2 4,0 0-1,0 1 0,0 0 1,0-1-1,0 1 0,0 0 1,0 0-1,0 0 0,0 0 1,0 1-1,0-1 0,-1 1 1,1-1-1,0 1 0,-1-1 1,1 1-1,-1 0 0,0-1 1,0 1-1,1 0 0,-1 0 1,0 0-1,0 1-3,0 3 9,0-1 0,0 1 0,0-1 0,-1 1-1,0 0 1,0-1 0,0 1 0,-1-1 0,0 1 0,-1 4-9,-18 57 76,19-64-71,-13 35 46,6-18 5,1 0 1,1 0 0,-1 9-57,6-28 4,1 1 1,0 0-1,-1-1 1,1 1 0,0-1-1,0 1 1,0 0-1,0-1 1,0 1-1,0 0 1,0-1-1,1 1 1,-1 0-1,0-1 1,1 1-1,-1-1 1,1 1 0,0-1-1,0 1 1,0-1-1,-1 1 1,1-1-1,0 0 1,1 1-1,-1-1 1,0 0-1,0 0 1,0 0-1,1 0 1,-1 0-1,1 0 1,-1 0 0,0-1-1,1 1 1,0 0-1,-1-1 1,1 1-1,-1-1 1,1 0-1,0 1 1,-1-1-1,1 0 1,0 0-1,-1 0 1,2 0-5,8-1 26,0 0-1,-1 0 1,1-1-1,-1 0 1,0-1-1,7-2-25,17-7 21,0-2-1,0-1 0,-1-2 0,18-12-20,-32 17 5,-1-1 0,0-1-1,-1-1 1,0 0 0,-1-1 0,-1-1-1,0 0 1,0-3-5,-10 13 6,-1 1-1,0-1 1,-1 0-1,0-1 1,0 1 0,0-1-1,-1 1 1,0-1 0,-1 0-1,1 1 1,-2-1-1,1 0 1,-1-2-6,0 6 8,0 1 1,-1-1-1,1 0 1,-1 1-1,0-1 0,0 1 1,0-1-1,-1 1 0,1 0 1,-1-1-1,0 1 1,1 0-1,-2 0 0,1 0 1,0 0-1,0 1 1,-1-1-1,0 1 0,1-1 1,-1 1-1,0 0 0,0 0 1,-1 0-1,1 0 1,0 1-1,0-1 0,-1 1 1,1 0-1,-3-1-8,-1 0 13,0 1 0,1 0 0,-1 0 0,0 0 0,0 1-1,0 0 1,0 0 0,1 1 0,-1 0 0,0 0 0,0 0 0,1 1 0,-4 1-13,1 1 7,0 0 1,0 1 0,0 0 0,1 0-1,0 1 1,0 0 0,0 0-1,-6 7-7,2-1 7,1 1-1,1 0 0,0 1 1,1 0-1,0 0 0,1 1 0,1 0 1,0 0-1,1 1 0,-3 15-6,6-22 3,1 0 0,1 1 0,0-1 0,0 0 0,1 1-1,0-1 1,0 1 0,1-1 0,1 2-3,-2-9 3,1 1-1,-1-1 0,1 1 1,0-1-1,0 1 1,0-1-1,1 1 0,-1-1 1,0 0-1,1 0 1,0 0-1,-1 0 0,1 0 1,0 0-1,0 0 1,0 0-1,0-1 1,0 1-1,1-1 0,-1 1 1,0-1-1,1 0 1,-1 0-1,1 0 0,-1 0 1,1-1-1,-1 1 1,1-1-1,0 1 0,-1-1 1,1 0-1,0 0 1,-1 0-1,3-1-2,8 0 13,0-1 1,0-1-1,-1 0 1,1-1-1,-1 0 0,0-1 1,0 0-1,0-1 0,-1-1 1,0 1-1,9-8-13,-5 3 9,-1-1 0,0 0 0,-1 0 0,0-2 0,-1 1 0,-1-2 0,0 1 0,2-7-9,-9 14 3,-1 0 1,0 0-1,0-1 0,0 1 1,-1-1-1,0 1 0,-1-1 1,0 0-1,0-2-3,0 6 2,-1 0-1,0 0 1,0 0-1,0 0 1,-1 0 0,1 0-1,-1 0 1,0 0-1,0 0 1,-1 0 0,1 0-1,-1 1 1,0-1-1,0 0 1,0 1 0,0-1-1,-2-1-1,3 4 1,0 0-1,0 0 1,0 0 0,0 0-1,0 0 1,0 1-1,0-1 1,0 0 0,0 1-1,0-1 1,0 1 0,0-1-1,0 1 1,0 0-1,-1-1 1,1 1 0,0 0-1,0 0 1,-1 0-1,1 0 1,0 0 0,0 0-1,0 0 1,-1 0 0,1 0-1,0 1 1,0-1-1,0 0 1,-1 1 0,1-1-1,0 1 1,0-1-1,0 1 1,0 0 0,0-1-1,0 1 1,0 0-1,0 0 1,0 0 0,1 0-1,-2 0 0,-1 4 2,-1-1-1,0 1 1,1 0-1,0 0 1,0 0-1,1 0 1,0 1 0,-1 1-2,0 2-2,0 0 1,1 1 0,1-1 0,-1 0-1,1 1 1,1-1 0,0 0 0,0 1 0,1 0 1,0-4-2,0 0 1,0 0-1,0 0 1,1 0-1,0 0 1,0-1-1,1 1 1,-1-1-1,1 0 1,0 0-1,1 1 1,-1-2-1,1 1 1,0 0-1,1 0 2,2 1 0,0 0-1,1 0 0,0-1 1,0 0-1,0 0 0,1-1 1,0 0-1,0 0 0,0-1 1,0 0-1,0-1 1,8 1 0,-2-1-1,-1-1 1,1 0 0,-1-2 0,1 0-1,-1 0 1,0-1 0,0-1 0,4-1 0,8-4-1,0-1 1,-1-1 0,0-1-1,0-2 1,-1 0 0,-1-1-1,-1-2 1,18-14 0,-24 16 5,-1 0-1,10-11-4,-20 19 1,0 0-1,-1 0 0,0-1 1,0 1-1,0-1 0,-1 0 1,0 0-1,2-6 0,-5 12-1,1-1 1,-1 1-1,1-1 0,-1 0 0,0 1 0,0-1 1,0 0-1,0 0 0,0 1 0,0-1 0,0 0 0,-1 1 1,1-2 0,-1 2-1,1 0 0,0 1 0,-1-1 0,1 0 0,-1 0 0,1 1 0,-1-1 0,1 1 0,-1-1 1,1 0-1,-1 1 0,0-1 0,1 1 0,-1 0 0,0-1 0,1 1 0,-1-1 0,0 1 0,0 0 1,0-1 0,-1 1-2,-1 0 0,1 0 1,-1 0-1,0 0 1,1 0-1,-1 0 1,1 0-1,-1 1 1,1 0-1,0-1 1,-1 1-1,1 0 0,-1 0 1,1 0-1,0 0 1,-2 2 1,-7 4 2,-1 1 0,1 1 0,1 0 1,0 1-1,0 0 0,0 0 0,-1 5-2,-15 20 27,-13 27-27,-4 4 11,36-59-4,5-10 8,6-13 14,17-28 8,2 2 1,13-17-38,4-7 18,-1 1 6,3-1-24,-42 66-1,0 0 0,0-1 0,0 1 1,0 0-1,0 0 0,0-1 0,0 1 0,0 0 0,1 0 0,-1 0 0,0-1 0,0 1 0,0 0 0,0 0 0,0 0 0,1-1 1,-1 1-1,0 0 0,0 0 0,0 0 0,0 0 0,1 0 0,-1-1 0,0 1 0,0 0 0,1 0 0,-1 0 0,0 0 0,0 0 1,1 0-1,-1 0 0,0 0 0,0 0 0,0 0 0,1 0 0,-1 0 0,0 0 0,0 0 0,1 0 0,-1 0 0,0 0 0,0 0 1,1 12-19,-7 22 3,-9 23 12,2 1 0,4 0 0,1 0 0,2 44 4,7 22 29,0-37 6,-5 21-35,2-80 14,-1-1 0,-2 0 0,-1 0 0,-1 0 0,-10 24-14,14-44 23,0 0 0,0-1-1,0 1 1,-1-1-1,0 0 1,-1 0 0,1 0-1,-4 2-22,6-6 15,-1 0 1,1 0-1,-1 0 0,1 0 0,-1 0 0,0 0 0,0-1 0,0 0 0,0 1 0,0-1 0,0 0 0,0-1 0,0 1 1,-1 0-1,1-1 0,0 0 0,0 0 0,-1 0 0,1 0 0,-2-1-15,1 1 1,-1-1 0,1 1 1,-1-1-1,1 0 0,0-1 0,-1 1 1,1-1-1,0 0 0,0 0 0,0 0 1,0-1-1,1 1 0,-1-1 0,1 0 1,-1 0-1,1 0 0,0-1 0,0 1 1,0-1-1,1 0 0,-1 1 0,1-1 0,0 0 1,0 0-1,0-1 0,1 1 0,-1 0 1,1-1-1,0 1 0,0 0 0,1-1 1,-1 1-1,1-1 0,0 0 0,0 1 1,1-1-1,-1 1 0,1-1 0,0 1 0,0 0 1,1-2-2,4-13-78,1 1 1,1 0-1,1 0 1,0 0-1,1 1 1,1 1-1,0-1 1,2 2-1,-1 0 1,2 0-1,0 1 1,1 1-1,0 1 1,1 0-1,0 0 1,1 2-1,1 0 1,-1 1 0,1 1-1,11-3 78,21-6-802,0 2 0,15-1 802,13 1-478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1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7402,'80'-7'3072,"-67"5"-1679,8-1-1121,6-2-688,3-2-857,13-8 801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10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9 8978,'-22'-9'3449,"22"14"-2681,0 1-320,0 16-344,22 1-200,-7 8-416,4 8-256,11 6 448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8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194 317 3169,'84'-53'1283,"-81"51"-1223,-1 1 0,0-1 0,0 0 0,0 0 0,0 1 0,0-2 1,0 1-1,0 0 0,-1 0 0,1 0 0,-1-1 0,0 1 0,1-1 1,-1 1-1,0-1 0,-1 0 0,1 1 0,0-3-60,1-3 158,-1 2 12,0 0 0,0 0 0,-1 0-1,1 0 1,-1 0 0,-1 0 0,1 0 0,-1 0 0,0 0 0,0 0 0,-1 0 0,-2-4-170,1 0 379,-1 0 0,-1 0 0,0 1 0,0-1 0,-1 1 0,-5-5-379,9 12 37,1 0-1,-1 0 1,0 1 0,0-1 0,0 1-1,0 0 1,-1-1 0,1 1 0,0 0-1,-1 0 1,1 0 0,0 1-1,-1-1 1,1 1 0,-1-1 0,1 1-1,-1 0 1,1 0 0,-1 0 0,1 0-1,-1 0 1,1 0 0,-1 1 0,1 0-1,-1-1 1,1 1 0,-2 0-37,-5 3 27,-1 0 0,1 0 0,-1 1 0,1 0 0,-8 6-27,5-2-6,0 0 1,1 1-1,0 0 1,0 1 0,1 0-1,1 1 1,-8 11 5,11-14-2,1 0 0,0 1 1,1-1-1,0 1 1,0 0-1,1 0 0,0 0 1,1 0-1,0 1 0,0-1 1,1 7 1,1-15 0,0 0 0,0 0 1,0 1-1,0-1 0,0 0 1,1 1-1,-1-1 0,1 0 1,-1 0-1,1 1 0,0-1 1,0 0-1,0 0 0,0 0 0,0 0 1,0 0-1,1 0 0,-1 0 1,1-1-1,-1 1 0,2 1 0,0-2 4,0 1 0,0-1 0,0 1 0,0-1-1,1 0 1,-1 0 0,0 0 0,0-1 0,1 1 0,-1-1-1,0 0 1,0 0 0,1 0 0,-1 0 0,1-1-4,6 0 9,1-1 0,-1 0 0,0-1 0,-1 0 0,1-1 0,0 0 0,-1-1 0,0 0 0,0 0 1,0-1-1,-1 0 0,1-1-9,14-12-11,-1-1 1,0-1-1,9-14 11,21-26 153,-57 72-62,0 1-1,0-1 0,2 1 1,-1 0-1,1 0 0,0 6-90,-15 96 96,7 39-1,-1 3-12,8-124-70,-1-1 0,-2 0 0,-10 28-13,5-31-20,4-11 36,7-14 93,4-7 109,6-19 210,-8 20-427,0-1-1,0 0 1,0 1 0,1-1 0,-1 1 0,1-1-1,2-1 0,17-27 19,-4 7-8,-1 0 1,-1 0 0,2-8-12,88-222 20,-83 193-36,-3-1 0,-3-1 0,-2-9 16,-11 58 0,-2 11 7,0 0 0,0 0 0,0 0 0,-1 0-1,1 0 1,-1 0 0,-1-1 0,1 1 0,0 0 0,-1 0 0,-1-4-7,2 8 2,0 0 0,-1 0 1,1 0-1,0-1 1,-1 1-1,1 0 0,0 0 1,-1 0-1,1 0 0,0 0 1,-1 0-1,1 0 0,-1 0 1,1 0-1,0 0 0,-1 0 1,1 0-1,0 0 0,-1 0 1,1 0-1,0 1 1,-1-1-1,1 0 0,-1 0 1,1 0-1,0 1 0,0-1 1,-1 0-1,1 0 0,0 1 1,-1-1-1,1 0 0,0 0 1,0 1-1,0-1 0,-1 0 1,1 1-1,0-1-2,-13 15 4,7-3-4,0 0 1,0 1-1,1 0 0,1 0 1,0 1-1,1-1 0,1 1 1,0 0-1,1 0 0,0 6 0,0-3-2,2 1 0,0-1 1,0 0-1,2 1 0,0-1 0,1-1 0,1 1 0,2 4 2,-6-18-2,0 0 0,1 0 1,-1 0-1,1 0 0,-1-1 0,1 1 0,0-1 1,0 1-1,0-1 0,0 1 0,1-1 0,-1 0 0,0 0 1,3 1 1,-3-2 0,-1-1 0,1 1 0,0-1 0,0 1 0,0-1 0,0 1 0,0-1 0,0 0 0,0 0 0,0 0 0,0 0 0,0-1 0,0 1 1,0 0-1,0-1 0,0 1 0,0-1 0,0 0 0,-1 0 0,1 0 0,0 0 0,0 0 0,0-1 0,17-12 11,0-1 1,-2-1-1,0 0 0,0-1 0,10-17-11,8-5 7,0 1 8,-1-2 0,-2-1 0,0-4-15,-31 43 7,0 0 0,1 0 0,-1 1 0,0-1-1,-1 0 1,1 0 0,0 0 0,0 0 0,-1 0 0,1 0-1,-1-1-5,0 2 1,0 1 1,0 0 0,0 0 0,-1-1 0,1 1-1,0 0 1,0 0 0,0 0 0,-1 0 0,1-1-1,0 1 1,0 0 0,0 0 0,-1 0 0,1 0-1,0 0 1,0 0 0,-1 0 0,1-1 0,0 1-1,0 0 1,-1 0 0,1 0 0,0 0 0,-1 0-1,1 0 1,0 0 0,0 0 0,-1 0 0,1 1 0,0-1-1,0 0 1,-1 0 0,1 0 0,0 0 0,0 0-1,0 0 1,-1 0 0,1 1 0,0-1 0,0 0-1,-1 0 1,1 0-3,-5 3 18,-1 1 0,1-1 0,0 1-1,0 0 1,1 0 0,-3 2-18,-2 5 1,0-1 0,1 1 0,1 0 0,0 1 0,0 0 0,1 0 0,1 0 0,-3 9-1,5-13 1,0 0 1,1 1-1,1-1 0,-1 0 0,1 0 1,1 1-1,0-1 0,0 0 0,0 1 0,1-1 1,0 0-1,1 1 0,0-1 0,2 4-1,-3-8 0,0-1-1,1 0 0,0 0 1,0 0-1,0 0 0,0 0 1,0 0-1,0 0 1,1-1-1,-1 1 0,1-1 1,0 0-1,-1 0 0,1 0 1,0 0-1,1 0 1,-1-1 0,3 2-1,0-1 1,0 0 0,0-1-1,0 1 1,0-1 0,0-1-1,0 1 1,1-1 0,2 0 0,9-1 0,-1-1-1,0-1 1,1-1 0,-1 0 0,0-1 0,8-5 0,-2 1 0,-1-2 0,-1 0 0,0-2 0,-1 0 1,15-14-1,-2 0 6,-2-2 1,26-29-7,-49 49 0,0-1 1,-1 0-1,0 0 0,-1 0 0,0 0 1,0-1-1,1-5 0,-6 13 6,0 0 0,0 0 0,0 0 0,0 0 0,0 0 0,-1-1 0,1 1 0,-1 0-1,0 0 1,0 0 0,0 0 0,-1-1 0,1 1 0,-1 0 0,0 0 0,1 0 0,-1 0 0,-1 0 0,1 0 0,0 0 0,-1 0 0,1 1 0,-1-1 0,0 0 0,0 1-1,0 0 1,0-1 0,-1 1 0,1 0 0,-2-1-6,1 1 10,0 0 0,0 0 0,0 0 0,0 0 0,0 1 0,0 0-1,-1 0 1,1-1 0,0 2 0,-1-1 0,1 0 0,-1 1 0,1 0 0,-1-1 0,1 1 0,-2 1-10,0-1 12,-1 1 1,1 1 0,-1-1 0,1 1 0,0 0 0,0 0 0,0 0-1,0 1 1,-4 2-13,-3 3 15,1 0-1,1 1 1,0 0-1,0 1 0,1 0 1,0 1-1,-8 11-14,13-15 0,0 0 1,0 1-1,0 0 1,1-1-1,1 1 1,-1 1-1,1-1 0,0 0 1,1 0-1,0 1 1,0-1-1,1 4 0,0-6-2,0 0-1,1 0 0,-1-1 1,1 1-1,0 0 0,1-1 1,-1 1-1,1-1 0,0 1 1,1-1-1,-1 0 0,1 0 1,0 0-1,0 0 0,1-1 1,-1 1-1,1-1 0,2 2 3,-3-3-2,0-1-1,-1 0 0,1 0 0,0-1 1,0 1-1,0 0 0,1-1 0,-1 0 1,0 0-1,0 0 0,1 0 0,-1-1 1,0 1-1,1-1 0,-1 0 0,1 0 1,-1 0-1,1 0 3,1-1-1,1 0 0,-1 0 0,0-1 0,1 0 1,-1 0-1,0 0 0,0 0 0,0-1 0,0 0 0,3-3 1,0 0 4,-1 0-1,0 0 0,0-1 1,0 0-1,-1 0 0,0 0 1,-1-1-1,1 0 0,-1 0 1,-1-1-1,0 1 0,0-1 1,-1 0-4,-2 6-1,0 0 1,-1 1-1,0-1 1,0 0 0,0 1-1,0-1 1,0 0-1,0 0 1,-1 1-1,1-1 1,-1 1 0,0-1-1,1 0 1,-1 1-1,-1-1 1,0-1 0,2 3 0,-1 0 1,0 0 0,1 0-1,-1 0 1,0 0-1,0 0 1,0 0 0,0 0-1,0 0 1,0 1-1,0-1 1,0 0 0,0 0-1,0 1 1,0-1-1,-1 1 1,1-1 0,0 1-1,0 0 1,-1-1-1,1 1 1,0 0 0,-1 0-1,1 0 1,0 0-1,0 0 1,-1 0-1,1 0 1,0 0 0,-1 1-1,1-1 1,0 0-1,0 1 1,-1 0-1,0 0 0,-1 1-1,1-1 1,0 1 0,-1 0 0,1 0-1,0 0 1,0 0 0,0 1 0,1-1-1,-1 0 1,0 1 0,1-1-1,0 1 1,-1 0 0,1-1 0,0 1-1,0 0 1,-13 51-6,13-42 6,-1 0 0,2 0 0,0 0 0,0 0 0,1 0 0,0 0 0,1 0 0,1 0 0,0-1 1,2 8-1,-3-15-2,-1 1 1,1-1 0,0 0 0,0 0 0,0 1 0,1-1-1,-1-1 1,1 1 0,0 0 0,0-1 0,1 1 0,-1-1 0,1 0-1,-1 0 1,1 0 0,0-1 0,0 1 0,0-1 0,0 0 0,1 0-1,-1-1 1,1 1 0,-1-1 0,1 0 0,-1 0 0,1 0-1,0-1 1,2 1 1,4-2 0,-1-1 1,1 0-1,0 0 0,-1-1 0,0 0 0,0 0 0,0-2 0,0 1 0,0-1 0,5-4 0,22-15 58,33-26-58,-60 42 15,-2 2-4,8-6 69,0-1-1,10-11-79,-22 20 32,-1 1 0,1-1 0,-1 0-1,0 0 1,-1 0 0,1 0 0,-1-1 0,0 1-1,0-1 1,0 0 0,0 1 0,-1-1 0,1-4-32,-2 6 12,0 0-1,0 1 1,0-1 0,-1 0-1,1 0 1,-1 1 0,0-1 0,0 0-1,0 1 1,0-1 0,0 1-1,0-1 1,-1 1 0,1-1 0,-1 1-1,0 0 1,0 0 0,1 0-1,-2 0 1,1 0 0,0 0 0,0 1-1,0-1 1,-1 0 0,1 1-1,-1 0 1,1 0 0,-1 0 0,0 0-12,-9-4 6,0 0 0,-1 2 1,0-1-1,0 2 1,-7-1-7,20 3-1,-1 0 0,1 0-1,-1 0 1,1 0 0,0 0 0,-1 0 0,1 0 0,-1 0 0,1-1 0,-1 1-1,1 0 1,0 0 0,-1 0 0,1 0 0,-1 0 0,1-1 0,0 1 0,-1 0-1,1 0 1,0-1 0,-1 1 0,1 0 0,0-1 0,-1 1 0,1 0 0,0-1 1,15-6 10,24-3-14,0 2 0,1 2 0,37-2 4,-71 8-3,0-1 0,1 1 0,-1 0-1,0 1 1,1-1 0,-1 1 0,0 1-1,0-1 1,0 1 0,2 0 3,-6-1-1,0 1 0,0-1 0,-1 0 0,1 0 0,0 1 0,0-1 0,-1 1 0,1 0-1,0 0 1,-1-1 0,0 1 0,1 0 0,-1 0 0,0 0 0,0 0 0,0 0 0,-1 1 0,1-1 0,0 0 0,-1 0 0,1 0 0,-1 1 0,0-1 0,0 0 0,0 1 0,0-1 0,0 0 0,0 1 0,-1-1 1,-8 59 18,6-49-22,1-1 0,0 1 0,1-1 0,0 1 0,1 0 0,0 0 0,1 0 0,0 1 4,-1-11-1,0-1 0,1 1 0,-1-1 0,1 1 0,-1-1 0,1 0 0,-1 1 0,1-1 0,0 0 0,-1 1 0,1-1 0,0 0 0,0 0 0,0 0 0,0 0 0,0 0 0,0 0 0,0 0 0,1 0 1,-1 0-1,0 0 0,0 0 0,1 0 1,1-1-2,-1 1 1,0-1 0,0 0 0,0 0 0,1 0 0,-1 0 0,0 0-1,0 0 1,0 0 0,1-1 0,-1 1 0,0-1 0,0 0 0,1 0 1,8-4 2,-1 0 0,1-1 0,-1 0 0,0-1 0,3-2-2,52-39 27,-11 9-8,-2-2 1,28-28-20,-105 119 21,12-24-9,1 0 0,-7 24-12,15-38 7,0 1 0,1 0-1,1 0 1,0 0-1,1 1 1,0-1 0,1 5-7,0-16 3,0 0 0,0 0 0,0 0 0,1 0 0,-1 0 0,1 0 0,-1 0 0,1 0 1,0 0-1,-1-1 0,1 1 0,0 0 0,1 1-3,-1-3 8,0 1 0,0-1 0,-1 1 1,1-1-1,0 1 0,0-1 0,0 0 0,0 1 0,-1-1 0,1 0 0,0 0 0,0 1 1,0-1-1,0 0 0,0 0 0,0 0 0,0 0 0,0 0 0,0-1 0,0 1 0,0 0 1,-1 0-1,1-1 0,0 1 0,0 0 0,0-1 0,0 1 0,-1-1 0,1 1 0,0-1 1,0 1-1,0-1-8,23-16 184,-1-1-1,-1 0 1,0-2 0,-1-1-184,52-45 154,-13 19-114,2 3 0,2 3 0,33-14-40,-96 54-1,-1 1 1,0 0-1,1-1 0,-1 1 1,0 0-1,1 0 0,-1-1 1,1 1-1,-1 0 0,1 0 1,-1-1-1,0 1 0,1 0 0,-1 0 1,1 0-1,-1 0 0,1 0 1,-1 0-1,1 0 0,-1 0 1,1 0-1,-1 0 0,1 0 1,-1 0-1,1 0 0,-1 0 1,1 0-1,-1 0 0,1 1 0,-1-1 1,1 0-1,-1 0 0,0 1 1,1-1-1,-1 0 0,1 0 1,-1 1-1,0-1 0,1 1 1,-1 0-16,0 1-1,0 0 1,0-1-1,0 1 1,0 0-1,0-1 1,0 1-1,0 0 1,-1-1-1,1 1 1,-1-1-1,0 2 17,-4 9-264,0 0 0,-1 0 0,-3 4 264,-2-1-401,-2 0 0,0 0 0,-1-2 0,0 1 0,-1-2 0,0 0 0,-4 1 401,9-5-210,-5 4-133,0-2 0,-1 0 0,0-1 0,-7 2 343,22-10-10,1-1 0,-1 0 0,1 1 0,-1-1 1,0 0-1,1 1 0,-1-1 0,0 0 0,1 0 0,-1 1 1,0-1-1,1 0 0,-1 0 0,0 0 0,0 0 0,1 0 1,-1 0-1,0 0 0,1 0 0,-1-1 0,0 1 0,0 0 1,1 0-1,-2-1 10,2 1 2,0-1 0,0 0 0,0 1 0,0-1 0,0 0 0,0 1 0,0-1 0,0 0 0,0 1 0,1-1 1,-1 0-1,0 1 0,0-1 0,0 0 0,1 1 0,-1-1 0,0 1 0,1-1 0,-1 1 0,1-1-2,23-31 300,-19 26-232,-1 1 62,0 1 0,0-1 0,1 1 0,-1 0 0,4-1-130,-8 4 56,1 0 0,0 1 1,0-1-1,0 1 0,0-1 0,1 1 1,-1-1-1,0 1 0,0 0 1,0-1-1,0 1 0,0 0 1,0 0-1,1 0 0,-1 0 1,0 0-1,0 0 0,0 0 1,0 1-1,0-1 0,1 0 0,-1 1 1,0-1-1,0 0 0,0 1 1,0-1-1,0 1 0,0 0 1,0-1-1,0 1 0,0 0-56,10 10 442,1 1 0,-2 1 1,3 4-443,-1-3 146,0 0 1,0 0-1,7 5-146,2-3-10,0 0 0,1-1 0,0-2 0,1 0 0,1-1 0,0-1 0,3-1 10,8 3-378,0-3 0,1-1-1,0-1 1,34 2 378,33-3-548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9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384 280 5545,'9'-54'3872,"-8"43"-3673,0-1 0,-1 0-1,0 1 1,-1-1-1,0 1 1,-1-1 0,0 1-1,-1 0 1,-2-7-199,2 10 96,0 0 0,0 0 1,-1 0-1,0 1 0,0-1 0,-1 1 0,0 0 0,0 1 1,-1-1-1,-1-1-96,4 6 26,0-1 1,0 1 0,0 0-1,0 0 1,0 0-1,0 1 1,-1-1 0,1 1-1,0-1 1,-1 1 0,0 0-1,1 1 1,-1-1-1,1 1 1,-1-1 0,0 1-1,1 0 1,-1 0-1,0 1 1,1-1 0,-1 1-1,0 0 1,1 0-1,-1 0 1,-1 1-27,-6 3 14,0 1 1,1 0-1,0 0 0,0 1 0,0 1 1,1-1-1,0 2 0,1-1 0,-1 1 0,2 0 1,-1 1-1,-1 4-14,-17 26 29,2 1-1,-8 20-28,25-48 10,1-1-1,1 1 0,0 0 1,1 1-1,0-1 1,-1 12-10,4-23 2,1 1 1,0-1 0,-1 0-1,1 1 1,0-1 0,1 0-1,-1 1 1,0-1 0,1 1-1,-1-1 1,1 0 0,-1 0-1,1 1 1,0-1 0,0 0-1,0 0 1,1 0-1,-1 0 1,0 0 0,1 0-1,-1 0 1,1 0 0,0-1-1,-1 1 1,1-1 0,0 1-1,0-1 1,0 1 0,0-1-1,0 0 1,0 0 0,1 0-1,-1-1 1,0 1 0,0 0-1,1-1 1,-1 1 0,1-1-1,-1 0 1,0 0-1,1 0 1,0 0-3,9 0 26,-1-1-1,0 0 1,0 0-1,0-1 1,0-1-1,-1 0 1,1 0 0,-1-1-1,6-3-25,22-11 166,30-20-166,-65 36 3,19-11 21,-1-2 1,0 0-1,8-8-24,-22 17 39,0-1 1,0 1-1,-1-1 0,0-1 0,-1 1 0,1-1 0,-1 0 0,-1 0 0,1-1 0,1-6-39,-1-14 379,-5 29-369,0-1-1,0 1 1,0 0 0,0-1-1,0 1 1,0-1-1,0 1 1,0 0 0,0-1-1,0 1 1,0-1 0,-1 1-1,1 0 1,0-1 0,0 1-1,0-1 1,0 1 0,-1 0-1,1-1 1,0 1 0,0 0-1,-1-1 1,1 1 0,0 0-1,-1 0 1,1-1-1,0 1 1,-1 0 0,1 0-1,0 0 1,-1-1 0,1 1-1,-1 0 1,1 0 0,0 0-1,-1 0 1,1 0 0,-1 0-1,1 0 1,0 0 0,-1 0-1,1 0 1,-1 0-1,1 0 1,0 0 0,-1 0-1,1 0 1,-1 0 0,1 0-1,0 1 1,-1-1 0,1 0-1,-1 0 1,1 0 0,0 1-1,-1-1 1,1 0 0,0 1-1,0-1-9,-6 3 14,1 1 0,1 0 0,-1 0-1,1 0 1,-1 1 0,1 0 0,0-1-1,1 1 1,-1 1 0,1-1 0,-1 2-14,-9 19 71,-8 24-71,11-27 5,-24 58 32,3 2-1,4 1 0,3 1 1,0 19-37,16-63-47,14-52 151,0 1 0,1 0-1,0 1 1,0-1 0,1 2 0,1-1 0,-1 1-1,2-1-103,7-7 79,198-208 114,-192 199-194,2 1 1,0 1-1,2 0 1,-37 75-4275,-2 12 1906,7-22 1053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9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58 6073,'7'-10'1611,"-1"3"-601,-1-1 0,0 0 0,0 0 0,2-7-1010,-8 13 900,-4 5-555,-5 6-53,0 5-187,1 2 0,1-1 0,1 1-1,0 0 1,1 1 0,1 0 0,0 0-1,1 0 1,1 0 0,1 1 0,0-1-1,2 1 1,0 15-105,0-32 3,0 0-1,1 1 1,-1-1-1,0 0 1,0 0-1,1 0 1,-1 0-1,0 0 1,1 0-1,-1 0 1,1 0 0,0 0-1,-1 0 1,1 0-1,0 0 1,-1 0-1,1 0 1,0 0-1,0 0 1,0-1-1,0 1 1,0 0-3,2 0 2,-1 0 1,0 0-1,1 0 0,-1 0 1,1 0-1,-1-1 0,1 1 1,-1-1-1,1 0 1,1 0-3,5 0-7,-1 0 0,1-1 0,0 0 0,-1-1 1,1 0-1,0-1 7,2 0-124,0-1 0,0-1 0,-1 0 0,1-1 0,-1 0 0,-1 0 0,1-1 0,-1 0 0,0-1 1,0 0-1,-1 0 0,0-1 0,6-10 124,11-23-376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9.9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8258,'0'-10'3256,"11"3"-2375,7 2-233,8 3-680,2 4-440,-2 7 296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1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47 2961,'7'-31'2439,"-7"31"-2385,0-1 1,0 1 0,0-1 0,0 1 0,0-1 0,0 0 0,0 1 0,0-1 0,0 1 0,-1-1 0,1 1 0,0-1 0,0 1 0,0-1 0,-1 1 0,1-1 0,0 1 0,-1-1 0,1 1 0,0-1 0,-1 1 0,1-1 0,-1 1 0,1 0 0,-1-1 0,1 1 0,-1 0 0,1-1 0,-1 1 0,1 0-1,-1 0 1,1 0 0,-1-1 0,1 1 0,-1 0 0,1 0 0,-1 0 0,0 0 0,1 0 0,-1 0 0,1 0 0,-1 0 0,1 0 0,-1 0 0,0 0 0,1 1 0,-1-1 0,1 0 0,-1 0 0,1 0 0,-1 1 0,0-1-55,-6 3 98,-1 0 1,0 1-1,1 0 1,0 0-1,0 1 1,0-1-1,1 1 1,-1 1-1,1 0 1,1-1-1,-1 2 1,1-1-1,0 1 1,0 0-99,-14 21 386,2 1 1,-12 27-387,20-39 146,-60 121 575,7 3 1,5 3-722,45-109 23,1 2 1,2 0 0,2 0 0,1 1-24,4-23-3,0-1 0,1 1 0,1 0 0,1 0 0,0 0 0,1 0-1,1-1 1,0 1 0,1-1 0,0 0 0,4 9 3,-6-19-14,0 0-1,0 0 1,0 0-1,1 0 1,-1 0 0,1 0-1,0-1 1,0 1 0,0-1-1,0 0 1,1 0-1,-1 0 1,1 0 0,0-1-1,-1 1 1,1-1-1,1 0 1,-1 0 0,0-1-1,0 1 1,1-1 0,-1 0-1,1 0 1,-1 0-1,1-1 1,-1 1 0,1-1-1,-1 0 1,1-1 0,-1 1-1,1-1 1,1 0 14,19-5-284,0 0 0,-1-2 1,0-1-1,0-1 284,44-24-383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2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47 116 6569,'-9'23'421,"1"0"0,0 1 0,2 0-1,1 0 1,1 1 0,-1 22-421,4-42 7,1 0 1,0 0-1,0 0 1,1 0-1,-1 0 1,1 0-1,0 0 1,0 0-1,1-1 1,0 3-8,-1-6 11,0 1 0,-1-1 0,1 0 0,0 0 1,0 0-1,0 0 0,0 0 0,0 0 0,0 0 0,0 0 0,0 0 0,0 0 0,1-1 1,-1 1-1,0 0 0,0-1 0,1 1 0,-1-1 0,0 0 0,1 1 0,-1-1 1,1 0-1,-1 0 0,0 0 0,1 1 0,-1-2 0,1 1 0,-1 0 0,0 0 0,1 0 1,-1-1-1,1 1 0,-1-1 0,0 1 0,0-1 0,1 1 0,-1-1 0,1 0-11,6-3 43,0-1-1,0 1 0,0-2 1,0 1-1,-1-1 0,0 0 1,0 0-1,-1-1 1,1 0-1,-1 0 0,-1-1 1,0 0-1,0 0 0,0 0 1,-1 0-1,0-1 0,-1 0 1,2-6-43,-1 5 15,-2 0 0,1 0 1,-2 0-1,1 0 0,-1 0 0,-1 0 1,0-1-1,0 1 0,-1 0 1,0 0-1,-1 0 0,0 0 0,0 0 1,-1 0-1,-1 0 0,-3-7-15,5 13 17,0 1-1,0 0 1,0-1 0,-1 1-1,1 0 1,-1 0-1,1 0 1,-1 1 0,-3-3-17,5 4 2,0 0 0,0 1 0,0-1 1,0 1-1,0-1 0,0 1 0,0 0 0,0-1 1,0 1-1,-1 0 0,1 0 0,0 0 1,0 0-1,0 0 0,0 0 0,0 0 0,0 0 1,0 0-1,0 1 0,-1-1 0,1 0 1,0 1-1,0-1 0,0 0 0,0 1 0,0 0 1,0-1-1,1 1 0,-1-1 0,0 1 1,0 0-1,0 0 0,0 0-2,-6 7-28,1-1-1,1 1 1,0 0 0,0 0-1,0 0 1,1 1 0,0 0-1,1 0 1,-1 0-1,0 8 30,1-6-183,1 0 1,0 0-1,1 1 1,0-1-1,1 1 1,0-1-1,1 1 1,1 10 181,-1-18-111,0 0-1,0 0 1,0 0-1,1 0 1,-1 0 0,1 0-1,0 0 1,0 0 0,0-1-1,1 1 1,-1-1 0,1 1-1,0-1 1,0 0 0,2 2 111,-1-3-45,-1 0 0,0 0 0,1-1 0,-1 1 0,1-1 0,-1 0-1,1 0 1,0 0 0,-1 0 0,1 0 0,0-1 0,0 0 0,0 0 0,-1 0 0,1 0 0,0-1 0,0 1 0,0-1 45,21-5 250,1-1-1,0-2 1,-2 0-1,1-2 0,-1-1 1,-1 0-1,0-2 1,0-1-1,0-1-249,-17 11 197,0 1-1,0-1 1,-1 0 0,0 0 0,0-1-1,0 0 1,0 0 0,3-6-197,-7 11 42,0-1 0,0 0 0,-1 0 0,1 0 0,0 0 0,-1 0 0,0 0-1,1 0 1,-1 0 0,0 0 0,0 0 0,0 0 0,0 0 0,0 0 0,0 0 0,-1 0 0,1 0 0,-1 0 0,0 0 0,1 0 0,-1 0 0,0 0 0,0 1 0,0-1 0,0 0 0,0 0 0,-1 1 0,1-1 0,0 1 0,-1-1 0,1 1 0,-1 0 0,0 0 0,0-1-42,-11-7 120,0 1 0,-1 1 0,0 0 0,0 1 0,0 0 0,-2 1-120,16 5 1,-11-6 127,12 0-74,21-2-64,-12 4-3,8-1 15,0 1 0,0 1 1,0 0-1,1 1 1,-1 1-1,1 1 0,-1 0 1,1 2-1,9 1-2,-20-1-3,0-1 1,0 1-1,-1 0 0,1 1 1,0 0-1,-1 0 0,0 1 0,0 0 1,0 0-1,0 1 3,-4-3-2,0 1 0,0 0 0,0 0 0,0 0 0,-1 0 0,0 0 0,1 1 0,-1-1 0,0 1 0,-1-1-1,1 1 1,-1 0 0,0 0 0,1 0 0,-2 0 0,1 0 0,0 0 0,-1 0 0,0 0 0,0 3 2,-1 21-12,-1 0 1,-3 4 11,-1 21 12,6-50-20,-1 1 11,1-1 0,0 0 0,0 0 0,0 1-1,0-1 1,1 0 0,-1 1 0,1-1 0,0 0-3,-1-1-12,1-1-1,0 1 1,0-1 0,0 1 0,0-1 0,0 1-1,1-1 1,-1 0 0,0 1 0,1-1 0,-1 0-1,0 0 1,1 0 0,-1 0 0,1 0 0,0 0-1,-1-1 1,1 1 0,0-1 0,0 1 0,1 0 12,5 0-143,-1 0 0,1 0 1,0 0-1,0-1 1,-1 0-1,1-1 0,0 1 1,0-2-1,7-1 143,16-5-2536,26-11 2536,12-7-1213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3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399 462 5841,'-1'2'137,"1"0"-1,-1 0 0,0 0 0,0 0 1,0 0-1,0-1 0,0 1 0,0 0 1,0-1-1,0 1 0,-1 0 1,1-1-1,0 0 0,-1 1 0,0-1 1,1 0-1,-1 0 0,0 0 1,1 0-1,-1 0 0,0 0 0,0 0 1,0-1-137,-47 18 299,39-15-126,0-1 1,0-1-1,0 1 0,0-2 0,-3 1-173,10-1 44,1 0 0,-1 0 0,0 0 0,0 0 0,0-1-1,1 1 1,-1-1 0,0 0 0,0 1 0,1-1 0,-1-1 0,1 1-1,-1 0 1,1-1 0,-1 1 0,1-1 0,0 0 0,0 1 0,-1-1 0,1 0-1,0-1-43,1 1 13,1 0 0,-1 0 0,0-1 0,0 1 0,1 0 0,0-1 0,-1 1 0,1 0 0,0-1 0,0 1 0,0-1 0,1 1 0,-1 0 0,0-1 0,1 1 0,0 0 0,-1-1 0,1 1 0,0 0 0,0 0-1,0 0 1,1-2-13,5-7 6,-1 0-1,2 1 1,5-8-6,-1 4-4,1 0 1,14-12 3,-21 21 3,-1 0 0,1 1 0,0 0 0,0 0 0,1 0 0,-1 1 0,1 0 0,-1 0 0,4 0-3,-8 2 4,-1 1 0,1-1 1,0 1-1,-1 0 0,1 0 0,0 0 1,-1 0-1,1 0 0,0 0 0,-1 0 1,1 1-1,0-1 0,-1 0 0,1 1 1,0-1-1,-1 1 0,1 0 0,-1 0 1,1-1-1,-1 1 0,0 0 1,1 1-5,0 0 6,0 0 0,0 1 0,0-1 1,-1 0-1,1 1 0,-1 0 0,0-1 1,0 1-1,0 0 0,0-1 0,0 1 1,0 2-7,1 10 35,0 1 1,-2 0 0,1-1-1,-3 14-35,2-15 37,-15 194 364,-10 11-401,18-161 14,7-56-14,-2 20 18,-2 0 1,0 1 0,-1-1-1,-5 11-18,8-28 6,0 0-1,0 0 0,0 0 0,-1 0 0,0 0 1,0 0-1,0-1 0,0 1 0,-1-1 0,0 0 1,0 0-1,0 0 0,0-1 0,-1 1 0,1-1 1,-1 0-1,0-1 0,0 1 0,0-1 0,0 0 1,-1 1-6,-4-1 12,-1 0 0,1-1-1,0 0 1,-1 0 0,1-1 0,0-1 0,-1 1 0,1-2 0,0 1 0,-1-2 0,1 1 0,0-1 0,1-1 0,-1 0 0,1 0 0,-7-5-12,10 6 0,1 0 0,-1 0-1,1-1 1,0 0 0,1 0 0,-1 0 0,1-1 0,-1 0 0,1 0 0,1 0 0,-1 0 0,1 0 0,0-1 0,0 1 0,0-1 0,1 0 0,0 0 0,0 0 0,1 0-1,-1 0 1,1-1 0,1 1 0,-1 0 0,1-1 0,0 1 0,1 0 0,-1-1 0,1 1 0,1-1 0,0 0 0,1-1 0,-1 1 0,1 1 0,1-1 0,-1 0 0,1 1 0,0 0 0,1 0 0,-1 0 0,1 0 0,1 1 0,-1 0 1,1 0-1,-1 0 0,1 0 0,5-1 0,15-10 0,1 1 0,0 2 0,22-8 0,-26 12-8,63-28-4,34-22 12,-92 43 0,-1-1-1,0 0 1,-2-3-1,0 0 1,-1-1 0,1-3 0,-16 13 2,-1 1 1,0-1-1,-1 0 1,0-1-1,0 0 0,-1 0 1,-1 0-1,0-1 1,-1 0-1,0 0 1,-1 0-1,-1 0 1,0 0-1,0-1 1,-1 1-1,-1-1 1,-1-11-3,-2-7 19,-2 0 1,-1 0 0,-1 1-1,-2 0 1,0 0 0,-14-24-20,17 40 154,0 1 0,-1 0 0,-5-6-154,11 19 13,1 1 0,0-1-1,0 1 1,0-1-1,-1 1 1,1 0-1,0-1 1,-1 1 0,1-1-1,0 1 1,-1 0-1,1-1 1,0 1-1,-1 0 1,1 0 0,-1-1-1,1 1 1,-1 0-1,1 0 1,0 0-1,-1-1 1,1 1 0,-1 0-1,1 0 1,-1 0-1,1 0 1,-1 0-1,1 0 1,-1 0 0,1 0-1,-1 0-12,0 1 7,1-1 0,-1 1 0,0-1 0,1 1 0,-1 0 1,1-1-1,-1 1 0,1 0 0,-1 0 0,1-1 0,-1 1 0,1 0 0,-1 0 0,1 0 0,0 0-7,-7 33-7,4 38-2,2-1-1,9 63 10,1 45 19,-15 26-3,6-203-16,-1 2 0,1 0-1,1 0 1,-1 0-1,0 1 1,1-1-1,0 0 1,0 0-1,0 0 1,0-3 1,-1-1-1,1 1 1,-1 0-1,1 0 1,-1-1-1,1 1 1,0 0-1,-1-1 1,1 1 0,0-1-1,0 1 1,-1-1-1,1 1 1,0-1-1,0 1 1,0-1-1,0 0 1,0 1 0,-1-1-1,1 0 1,0 0-1,0 0 1,0 0-1,0 0 1,0 0-1,0 0 1,0 0 0,0 0-1,0 0 1,0 0-1,-1-1 1,1 1-1,0 0 1,0-1-1,0 1 1,0-1 0,-1 1-1,1-1 1,0 1-1,0-1 0,20-9 10,-1-2 1,0 0-1,0-1 0,-1-1 0,9-10-10,87-84 5,-114 107-5,13-13 7,0-1-1,-1 0 0,-1-1 1,7-12-7,-13 14 29,-14 14-6,-17 17-7,15-7-16,1-1 0,0 1 1,1 1-1,0-1 1,-2 5-1,7-9 0,-1 0 1,1-1 0,1 1-1,-1 0 1,1 1-1,0-1 1,0 0 0,1 0-1,0 1 1,0-1-1,1 1 1,-1 0-1,2-5 1,-1 1-1,1 0 1,-1-1-1,1 1 1,0 0-1,0-1 1,0 1 0,0-1-1,1 0 1,-1 1-1,1-1 1,-1 0-1,1 0 1,0 0 0,0 0-1,-1 0 1,2 0-1,-1 0 1,0-1 0,0 1-1,0-1 1,1 1-1,-1-1 1,1 0-1,-1 0 1,1 0 0,0 0-1,-1-1 1,1 1-1,1-1 0,8 3 5,0-2 1,-1 1-1,1-2 0,0 1 0,0-2 0,7 0-5,1-2 5,0-1 1,-1 0-1,1-1 1,-1-1-1,0-1 1,-1-1-1,0-1 1,4-2-6,-12 5 3,-1 0 0,0-1 0,0 0 0,0 0 0,-1-1-1,0 0 1,2-3-3,-6 6 1,0-1 0,0 0 0,-1 1-1,0-1 1,0-1 0,0 1 0,-1 0-1,0-1 1,0 1 0,0-1 0,-1 1-1,0-3 0,-1 7 0,0-1 0,1 1-1,-2 0 1,1-1 0,0 1 0,0 0-1,-1 0 1,1-1 0,-1 1-1,0 0 1,0 0 0,0 0-1,0-1 1,0 1 0,0 0-1,0 0 1,-1 1 0,1-1 0,-1 0 0,1 1 0,0 0 0,1 1 0,-1-1 1,0 1-1,0-1 0,0 1 1,0 0-1,0-1 0,0 1 1,0 0-1,0 0 0,0-1 0,0 1 1,0 0-1,0 0 0,0 0 1,0 0-1,0 0 0,0 1 0,0-1 1,0 0-1,0 0 0,0 1 1,0-1-1,0 0 0,0 1 1,0-1-1,1 1 0,-1-1 0,0 1 1,0 0-1,0-1 0,1 1 1,-1 0-1,0 0 0,1-1 0,-1 1 1,1 0-1,-1 0 0,1 0 1,-1 0-1,1 0 0,-6 9-1,0 1-1,1 0 1,0 0 0,1 0-1,1 1 1,0-1 0,0 1-1,1 0 1,0-1 0,1 1-1,1 1 2,0-11 1,0 1-1,0-1 0,0 0 0,1 0 0,-1 0 1,1 1-1,-1-1 0,1 0 0,0 0 0,0 0 1,0 0-1,0 0 0,0 0 0,0 0 0,1-1 1,-1 1-1,1 0 0,-1-1 0,1 1 0,0-1 1,-1 1-1,1-1 0,0 0 0,0 0 0,0 0 1,0 0-1,0 0 0,0 0 0,0-1 1,0 1-1,1 0 0,-1-1 0,1 0 0,4 2 1,0-1-1,0-1 1,0 1 0,0-1-1,-1 0 1,1-1 0,0 0-1,0 0 1,0 0 0,3-2-1,3-2 1,-1 0 1,1-2 0,-1 1 0,0-1 0,0-1-1,-1 0 1,7-7-2,3-3-6,-2-1 0,0-1 0,6-9 6,-10 5-13,-13 19 2,-10 15 3,-1 2 8,0 1-1,1 1 0,0-1 1,1 1-1,1 1 1,1-1-1,-3 8 1,7-18 0,0 1 1,1-1-1,-1 1 0,1 0 1,-1-1-1,1 1 0,1-1 0,-1 1 1,1-1-1,-1 1 0,1-1 1,2 4-1,-2-5-1,1 0 1,-1 0-1,1 0 1,0 0 0,0-1-1,0 1 1,0 0 0,1-1-1,-1 0 1,1 1-1,-1-1 1,1 0 0,0-1-1,0 1 1,0 0-1,0-1 1,0 1 0,0-1-1,0 0 1,5 1 0,-1-1 1,1 0-1,0 0 0,-1 0 0,1-1 0,0 0 0,0-1 0,-1 0 0,1 0 0,0-1 0,-1 1 1,8-4-1,18-6 12,0-2 0,5-4-12,-35 16 1,19-9 4,-1 0 0,0-2 0,-1 0 0,0-1-1,-1-1 1,10-10-5,-26 22 1,0-1-1,0 0 1,-1 0-1,0 1 1,1-1-1,-1-1 1,0 1-1,0 0 1,-1 0-1,1-1 1,-1 1-1,1-1 1,-1 1-1,0-1 0,0 0 1,-1 0-1,1 1 1,-1-1-1,0 0 1,0 0-1,0 1 1,-1-1-1,1 0 1,-1 0-1,0 1 1,0-1-1,0 1 1,0-1-1,-1 1 1,1-1-1,-1 1 1,0 0-1,0-1 1,-1 0-1,-3-4 0,-1 1 1,1 0-1,-1 0 1,0 1-1,-1 0 1,0 0-1,0 1 1,0 0-1,0 0 1,-1 1-1,0 0 1,-4-2-1,5 4 0,0-1 1,0 1-1,0 1 0,0-1 0,0 1 1,-1 1-1,1-1 0,0 1 1,-1 1-1,1 0 0,0 0 0,0 0 1,0 1-1,0 0 0,-7 3 0,9-2-26,-1 1-1,1-1 0,0 1 1,0 0-1,0 1 1,0-1-1,1 1 0,0 0 1,0 1-1,0-1 1,0 1-1,1 0 0,0 0 1,0 1-1,1-1 0,0 1 1,0-1-1,0 2 27,0-1-182,0 0 0,1 0 0,0 1 0,0-1 0,1 1-1,0 0 1,0 0 0,0-1 0,1 1 0,0 0 0,1 0 0,0-1 0,0 1 0,1 0-1,0-1 1,2 6 182,16 24-756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4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6073,'1'-1'215,"0"0"1,0 1-1,0-1 0,0 1 0,0 0 0,0-1 1,0 1-1,0 0 0,0 0 0,0-1 0,0 1 0,0 0 1,0 0-1,1 0 0,-1 0 0,0 1 0,0-1 0,0 0 1,0 0-1,0 1 0,0-1-215,2 1 133,-1 0 1,1 1 0,-1-1-1,1 1 1,-1-1-1,0 1 1,0 0-1,2 1-133,3 5 13,-1-1-1,0 1 1,-1 0-1,4 7-12,3 5 119,-2 0-1,-1 1 1,0 1-1,-2 0 0,0 0 1,-2 0-1,0 1 1,-2 0-1,1 22-118,-4-43 11,1 1 11,-1 0 0,0 0 1,0 0-1,0 0 0,-1 0 0,1-1 0,-1 1 0,0 0 1,1 0-1,-1 0 0,0 0 0,-1-1 0,1 1 0,-2 2-22,3-5 7,0 0 0,0 0 0,0 0 0,0 0 0,0 0-1,0 0 1,0 0 0,0 0 0,0 1 0,0-1 0,0 0-1,0 0 1,-1 0 0,1 0 0,0 0 0,0 0-1,0 0 1,0 0 0,0 0 0,0 0 0,0 0 0,0 0-1,-1 0 1,1 0 0,0 0 0,0 0 0,0 0 0,0 0-1,0 0 1,0 0 0,0 0 0,-1 0 0,1 0 0,0 0-1,0 0 1,0 0 0,0 0 0,0 0 0,0 0-1,0 0 1,-1 0 0,1 0 0,0 0 0,0 0 0,0 0-1,0 0 1,0-1 0,0 1 0,0 0 0,0 0 0,0 0-7,-2-9 309,5-12-137,2-2-155,1 0-1,1 0 1,1 1 0,1 0-1,1 1 1,12-20-17,-13 26 3,0 1 1,0 0-1,1 0 0,4-2-3,-11 13 0,0-1-1,0 1 1,0 0 0,0 1-1,1-1 1,-1 0-1,1 1 1,0 0-1,-1 0 1,1 0-1,0 0 1,0 1 0,1-1-1,-1 1 1,0 0-1,0 0 1,1 1-1,1-1 1,-3 2-1,0-1-1,-1 0 0,1 1 1,0 0-1,-1 0 0,1 0 0,-1 0 1,1 0-1,-1 0 0,1 1 1,-1-1-1,0 1 0,0 0 1,0-1-1,0 1 0,0 0 0,0 0 1,0 0-1,-1 1 0,1-1 1,-1 0-1,1 1 0,-1-1 1,0 1-1,0-1 0,0 1 0,0-1 1,0 3 1,3 10-3,-1 0 1,0 1 0,-1-1-1,0 10 3,-1-14 3,3 44-22,7 65-1256,-7-108-503,-1-9 1210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4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8010,'12'1'830,"-1"0"0,0 1 1,0 0-1,10 4-830,-12-3 78,-1 0-1,0 1 1,0 0 0,0 1 0,0-1-1,-1 2 1,1-1 0,-1 1 0,-1 0 0,1 0-1,-1 1 1,0 0 0,-1 0 0,1 0-1,2 6-77,2 6 130,-1 0 0,0 1-1,-1 0 1,-2 0 0,0 1-1,-1 0 1,-1 0 0,-1 0 0,1 17-130,-3-1 153,0 0 1,-3-1-1,-1 1 1,-2-1-1,-4 13-153,3-20 69,-2-1-1,-1 0 0,-2 0 1,0 0-1,-2-2 0,-7 11-68,12-22-118,-1-1-1,-1-1 1,0 1-1,-1-2 1,0 1-1,-1-2 1,0 1-1,-1-2 1,-1 0-1,1 0 1,-16 7 118,-25 3-424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8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0 641 1400,'62'-3'798,"-45"2"2212,-17-3 839,-2-3-2988,2 3-859,0 1 1,1-1-1,0 0 0,0 1 0,0 0 0,0-1 1,0 1-1,1 0 0,0-1 0,-1 1 1,1 0-1,0 0 0,1 1 0,-1-1 0,1-1-2,11-13 3,-8 11-3,-1 0 1,0 0-1,-1-1 1,1 0-1,-1 0 1,0 0-1,-1-1 1,0 1-1,2-6 0,4-27 75,-2 0 1,-1-1-1,-2 0 0,-2 0 1,-2-14-76,1-5 250,7-47-250,-7 99 16,4-22 39,-5 29-51,0 0 0,1 0 0,-1 0 0,0 0 0,0 0-1,1 0 1,-1 0 0,1 0 0,-1 0 0,1 0 0,-1 1-1,1-1 1,0 0 0,-1 0 0,1 0 0,0 1 0,0-1-1,0 0 1,-1 1 0,1-1 0,0 0-4,0 3 5,-1-1 0,1 0 0,-1 0 1,0 0-1,1 0 0,-1 0 0,0 1 0,0-1 0,0 0 0,0 0 0,0 0 1,0 1-1,0-1 0,0 0 0,0 0 0,-1 0 0,1 1 0,-1-1-5,1 5 15,-18 173 139,12-86-46,-3 52 165,-6-1 0,-17 63-273,-44 68 188,41-159-92,34-112-92,0 1-1,0-1 1,0 0-1,0 1 1,1-1 0,-1 1-1,1-1 1,1 3-4,-1-6 1,0-1 0,0 1 0,0 0 0,0-1 0,0 1-1,1-1 1,-1 1 0,0-1 0,0 1 0,1-1 0,-1 1 0,1-1 0,-1 1 0,0-1 0,1 1 0,-1-1 0,1 0-1,-1 1 1,1-1 0,-1 0 0,1 1 0,-1-1 0,1 0 0,-1 0-1,2 1 1,-1-1 1,1 0 0,-1 0-1,0 0 1,1 0-1,-1 0 1,1 0 0,-1-1-1,1 1 1,-1 0-1,0-1 1,1 1-1,-1-1 1,0 0 0,1 1-2,12-8 13,0 0 1,-1 0 0,1-1 0,-2-1 0,1-1 0,-2 1 0,1-2-1,-1 1 1,-1-2 0,0 1 0,4-9-14,4-7-4,-1-1 1,-2-1-1,-1-1 1,-1 0-1,-1-2 4,-3 7-47,-2-1-1,-1 0 1,2-20 47,-6 33-19,-1 0 0,0 0 0,-1 0 0,-1 0 0,0 0 0,-1 0 0,-1 0 0,-1-3 19,3 13 1,-1 0 1,1 0-1,-1-1 0,0 1 1,-1 0-1,1 0 1,-1 1-1,0-1 1,1 0-1,-2 1 1,1 0-1,0 0 1,-1 0-1,1 0 1,-1 0-1,0 1 1,0-1-1,0 1 1,0 0-1,-3-1-1,1 2 1,0-1 0,1 1-1,-1 0 1,0 0 0,0 0-1,0 1 1,0 0 0,0 0-1,0 0 1,1 1 0,-1 0-1,0 0 1,0 1 0,1-1 0,-4 3-1,57-17-131,42-18 137,-1-5 0,-2-3 0,-1-4 0,57-40-6,-141 82 0,1-1 0,-1 0-1,1 0 1,-1 0 0,0 0 0,0 0 0,0 0 0,1-1 0,-3 2 0,0 1 0,1 0 0,-1 0 0,0-1 0,0 1 0,0 0 0,0 0 0,0-1 0,0 1 0,0 0 0,0 0 0,1-1 0,-1 1 0,0 0 0,0 0 0,0-1 0,0 1 0,0 0 0,0-1 0,-1 1 0,1 0 0,0 0 0,0-1 0,0 1 1,0 0-1,0 0 0,0-1 0,0 1 0,0 0 0,-1 0 0,1-1 0,0 1 0,0 0 0,0 0 0,-1 0 0,1-1 0,0 1 0,0 0 0,0 0 0,-1 0 0,1 0 0,0 0 0,-4-1 1,1 0 0,-1 0 0,0 1 0,1 0 0,-1 0 0,0 0-1,1 0 1,-1 0 0,0 1 0,-2 0-1,-4 1 11,0 1 0,0 0 0,0 0 0,0 1 0,1 0 0,0 1 0,-1 0 0,2 1 0,-1 0 0,1 0 0,0 1 0,0 0 1,0 0-1,1 1 0,-5 7-11,8-10 0,1-1 1,0 1 0,0-1-1,1 1 1,-1 0 0,1 0-1,0 0 1,0 0 0,1 1-1,0-1 1,0 0 0,0 1 0,0-1-1,1 1 1,0-1 0,0 1-1,1-1 1,-1 1 0,1-1-1,0 0 1,1 1 0,-1-1-1,1 0 1,0 0 0,0 0-1,1 0 1,-1 0 0,1-1 0,0 1-1,1-1 1,0 1-1,0 0 0,0-1 0,0 0 0,1 0-1,-1 0 1,1-1 0,0 0 0,0 0 0,1 0 0,-1 0 0,0-1 0,1 0 0,0 0-1,-1 0 1,1-1 0,0 0 0,5 1 0,6-1 3,1 0 0,0-1-1,0-1 1,-1-1 0,2-1-3,-10 2 3,-1 0 0,0-1-1,1 0 1,-1-1 0,0 0 0,-1 0 0,1-1 0,0 0 0,-1 0 0,2-2-3,-5 3 3,0 0 1,-1 0 0,1-1 0,-1 1 0,1-1-1,-1 0 1,0 0 0,-1 0 0,1 0 0,-1-1 0,1 1-1,-1-1 1,-1 1 0,1-1 0,-1 0 0,0 0-1,0 1 1,0-3-4,0-3 9,0 1-1,-1-1 0,0 0 1,-1 0-1,0 0 1,0 1-1,-1-1 1,0 1-1,-1-1 0,0 1 1,-1 0-1,0 0 1,-2-4-9,5 12 0,1 0 1,0 0 0,-1 0-1,1-1 1,-1 1 0,1 0-1,-1 0 1,0 0 0,1 0-1,-1 0 1,0 0-1,0 0 1,0 0 0,0 1-1,0-1 1,0 0 0,0 0-1,0 1 1,0-1 0,0 1-1,0-1 1,0 1 0,0-1-1,-1 1 1,0-1-1,1 2 0,0 0 0,0-1 1,1 1-1,-1 0 0,0-1 0,0 1 1,0 0-1,0 0 0,1 0 0,-1 0 1,0 0-1,1 0 0,-1 0 0,0 0 0,1 0 1,0 0-1,-1 0 0,1 0 0,0 1 1,-1 0-1,-2 10-1,1 0 0,0 1 0,0-1 0,1 7 1,1-10-7,1-1 0,0 1 0,0 0 0,0 0 0,1-1 0,1 1 0,0-1 0,0 0 0,0 1 0,1-1 0,0-1 0,1 1-1,0-1 1,0 1 0,0-2 0,4 4 7,-5-5-5,0-1 0,1 0 0,-1 0 0,1-1 0,0 1 0,0-1 0,0 0 0,0-1-1,1 1 1,-1-1 0,1 0 0,0 0 0,-1-1 0,1 0 0,0 0 0,0 0 0,0-1 0,0 0-1,0 0 1,0 0 0,0-1 0,-1 1 0,1-1 0,0-1 0,0 0 5,3-1 13,1 0 0,-1-1 0,-1-1 0,1 0 0,-1 0 0,1 0 0,-2-1 0,1 0 0,0-1 0,-1 0 0,3-5-13,-6 9 15,-1-1 0,0 0 0,0-1 0,0 1 0,0 0 1,-1-1-1,0 1 0,0-1 0,0 0 0,0 0 0,-1 0 0,0 0 0,0 0 0,0 0 0,-1 0 0,1 0 0,-1 0 0,-1 0 0,1 0 0,-1 0 0,1 0 0,-1 0 0,-1-2-15,-5-8 40,-1 1 0,0 0-1,-1 0 1,-1 1 0,0 0-1,-1 1 1,0 0 0,-12-11-40,20 21 1,0 0 0,1 0 0,-1 1 1,0-1-1,0 1 0,1-1 1,-1 1-1,-1 0-1,0 0-10,14 8-10,1-3 14,0-1 1,0 0 0,1 0-1,-1-1 1,1-1-1,0 0 1,0 0 0,-1-1-1,3-1 6,8 1 1,3 1-1,10-1-1,-1 2 0,15 4 1,-40-5-1,-1 0-1,1 1 0,-1 1 1,0-1-1,0 1 0,0 1 1,0-1-1,0 1 0,-1 1 1,0-1-1,0 1 0,1 1 2,-5-3 0,-1 0 0,1-1 0,-1 1 0,0 0-1,0 0 1,0 0 0,0 1 0,0-1 0,-1 0-1,1 1 1,-1-1 0,0 1 0,0-1 0,0 1-1,-1 0 1,1-1 0,-1 1 0,0 0 0,0-1-1,0 1 1,-1 1 0,-1 10 9,-1-1 0,-1 0 0,-1 0 0,-5 14-9,5-17 7,1 1-1,0 0 1,1 1 0,0-1 0,-1 11-7,4-20-12,0 0 0,0-1 0,1 1 0,-1 0 0,1 0 0,-1 0 0,1 0 0,0 0 0,0 0 0,0-1 0,1 1 0,-1 0 0,1-1 0,-1 1 0,1-1 0,0 0 0,0 1 0,0-1 0,0 0 0,0 0 0,1 0 0,-1-1 0,0 1 1,1 0-1,0-1 0,-1 0 0,1 0 0,0 1 0,0-2 0,-1 1 0,2 0 12,11 3-177,1-1 0,-1 0 0,1-1 0,-1-1-1,9 0 178,60-1-1065,5-3 470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11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157 167 7586,'1'-3'390,"-1"0"1,1 0 0,-1 1 0,0-1 0,0 0 0,0 0-1,0 0 1,0 1 0,-1-1 0,1 0 0,-1 0-1,0 1 1,0-2-391,1 3 40,-1 0 1,0 0-1,0 0 0,1 1 0,-1-1 0,0 0 0,0 0 0,0 0 0,0 1 0,0-1 0,0 1 1,0-1-1,0 0 0,0 1 0,0 0 0,0-1 0,0 1 0,-1 0 0,1-1 0,0 1 0,0 0 1,0 0-1,0 0 0,-1 0 0,1 0 0,0 0 0,0 1 0,0-1 0,0 0 0,-1 1 0,1-1 1,0 0-1,0 1-40,-4 1 20,1 0 1,-1 0 0,1 0 0,0 1-1,0 0 1,0 0 0,0 0 0,0 0-1,1 0 1,0 1 0,-1-1-1,1 1 1,0 0 0,1 0 0,-1 1-1,1-1-20,-8 13 14,2 0-1,0 1 1,-3 9-14,7-14 8,-1 0 0,2 1 0,-1-1 0,2 1 0,0 0-1,1 0 1,0 0 0,1 0 0,1 0 0,0 5-8,0-13 2,0 0 0,1 0 0,-1 0-1,1 0 1,1 0 0,-1 0-1,1-1 1,0 1 0,0-1 0,0 0-1,1 0 1,0 0 0,0 0 0,0-1-1,0 0 1,1 0 0,0 0 0,0 0-1,0-1 1,0 1 0,0-1 0,1-1-1,-1 1 1,4 0-2,6 2-2,0-1 1,1 0-1,0-2 0,0 0 0,0 0 0,-1-2 1,1 0-1,0-1 0,0 0 0,11-3 2,26-7-32,0-1 1,25-12 31,-36 11-23,-1-2 1,-1-2-1,11-7 23,-38 17-3,0 0 0,-1-1-1,1-1 1,-1 0 0,-1 0 0,0-2 0,0 1 0,-1-1-1,-1-1 1,1 0 0,3-8 3,-5 5 6,0 0 0,-1-1-1,-1 0 1,-1 0 0,0 0-1,1-15-5,-4 22 36,0-1 0,-1 1 0,-1-1-1,1 1 1,-2-1 0,1 1-1,-1-1 1,-1 1 0,1 0-1,-2-1 1,1 1 0,-4-6-36,4 12 33,0-1 0,0 1-1,-1 0 1,1 0 0,-1 0 0,0 0 0,0 0 0,0 0 0,0 1-1,0-1 1,-2 0-33,4 3 4,1-1 0,-1 1 0,0-1-1,0 1 1,1-1 0,-1 1 0,0 0 0,0-1-1,0 1 1,0 0 0,1 0 0,-1-1 0,0 1-1,0 0 1,0 0 0,0 0 0,0 0-1,0 0 1,1 0 0,-1 1 0,0-1 0,0 0-1,0 0 1,0 1 0,0-1 0,1 0 0,-1 1-1,0-1 1,0 1 0,1-1 0,-1 1 0,0-1-1,1 1 1,-1 0 0,0-1 0,1 1 0,-1 0-1,1-1 1,-1 1 0,1 0 0,-1 0-1,1-1 1,0 1 0,-1 0 0,1 0 0,0 0-1,0 0 1,0 0 0,-1-1 0,1 1 0,0 1-4,-2 9 5,1 1 1,0-1-1,1 0 1,0 1 0,0-1-1,1 1 1,1-1-1,0 0 1,0 1 0,1-1-1,1 0-5,9 25 96,2-1 0,13 23-96,-15-34 54,-2 0 0,0 1 0,-1 0-1,-2 0 1,5 24-54,-12-45-1,-1-1 0,1 1 1,-1 0-1,0 0 0,0 0 0,0 0 0,0 0 0,-1 0 0,1-1 0,-1 1 0,0 0 0,0 0 0,-1-1 0,1 1 0,-1-1 0,0 1 0,0-1 0,0 0 0,0 1 0,0-1 0,-1 0 0,1 0 0,-1-1 0,0 1 0,0-1 1,0 1-1,0-1 0,-1 0 0,-2 2 1,-9 2-84,-1 1 1,0-2 0,-1 0-1,1-1 1,-1-1 0,-7 0 83,18-1-35,-104 13-191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38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348 200 7578,'12'-19'958,"29"-51"1187,-38 65-2029,0-1-1,-1 0 0,0 0 1,0 0-1,0 0 0,-1 0 1,0 0-1,0-1 0,0 1 1,-1-3-116,-1 7 33,1 0 1,-1 0-1,1 0 1,-1 0 0,0 0-1,0 0 1,0 0-1,0 0 1,0 0 0,0 1-1,0-1 1,-1 1-1,1-1 1,-1 1 0,1-1-1,-1 1 1,1 0-1,-1-1 1,0 1 0,0 0-1,1 0 1,-1 0-1,0 1 1,0-1-1,0 0 1,0 1 0,0-1-1,0 1 1,0 0-1,0 0 1,-2 0-34,-7-1 35,0 1 0,0 0 0,0 1 1,0 0-1,0 1 0,1 1 0,-1-1 0,1 2 0,-1-1 0,1 1 1,0 1-1,-1 1-35,-10 5 55,1 0 1,1 2-1,1 0 0,-1 1 1,-5 8-56,10-9 61,2 1 1,-1 0-1,2 1 1,0 0-1,-6 11-61,13-18 13,-1 0 0,1 0 0,1 0 0,-1 1 0,1 0-1,1-1 1,0 1 0,0 0 0,0 0 0,1 0 0,1 1-1,0 0-12,0-7-1,0-1 0,0 0 0,1 0 0,0 0 0,-1 1 0,1-1 0,0 0 0,0 0 0,0 0 0,0 0 0,0 0 0,0 0 0,1-1 0,-1 1 0,1 0 0,-1-1 0,1 1 0,0-1 0,0 1 0,-1-1 0,1 0 0,0 0 0,0 0 0,0 0 0,0 0 0,0 0 0,1 0 0,-1-1 0,0 1 0,0-1 0,0 1 0,2-1 1,6 1-2,0-1 1,0 1-1,0-2 1,0 1-1,0-2 1,9-1 1,13-4-6,-1 0 1,-1-3-1,1 0 0,-2-2 0,1-1 1,-2-2-1,0 0 0,-1-2 0,0-1 1,7-8 5,-29 21-2,1 0 0,-1-1 0,-1 1 0,1-1 0,-1 0 0,0-1 1,-1 1-1,1-1 2,-3 6 1,-1 0 0,1 0 0,0 0-1,-1 0 1,1-1 0,-1 1 0,1 0 0,-1 0 0,0-1 0,0 1 0,1 0 0,-1-1 0,0 1 0,0 0 0,0-1 0,0 1 0,-1 0 0,1-1 0,0 1-1,0 0 1,-1 0 0,1-1 0,-1 1 0,1 0 0,-1 0 0,0-1 0,1 1 0,-1 0 0,0 0 0,0 0 0,0 0 0,0 0 0,0 0 0,0 0-1,0 1 1,0-1 0,0 0 0,0 0 0,0 1 0,0-1 0,-1 1 0,1-1 0,-1 1-1,-1-1 3,1 1-1,0 0 1,-1-1 0,1 1 0,0 0-1,-1 1 1,1-1 0,0 0 0,-1 1-1,1-1 1,0 1 0,0 0 0,0-1-1,-1 1 1,1 0 0,0 0-1,0 1 1,0-1 0,0 0 0,1 1-1,-1-1 1,0 1 0,0 0 0,1-1-1,-1 1 1,0 2-3,-2 1 3,0 0-1,1 0 0,0 0 1,0 1-1,0 0 1,0-1-1,1 1 1,0 0-1,0 4-2,1-6-3,0 0 0,1 0 0,0 0 0,0 0 0,0 0 0,0 0 0,1 0 0,-1 0 0,1 0 0,0 0 0,0 0 0,1 0 0,-1 0 0,1 0 0,0-1 0,0 1 0,0-1 0,0 1 0,1-1 0,0 0 0,-1 0 0,1 0 0,0 0 0,0 0 0,1-1 0,0 1 3,8 6-54,1-1-1,1-1 1,0 0 0,0 0 0,0-2-1,9 3 55,32 8-815,1-1-1,19 0 816,23 2-627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0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266 219 3657,'1'14'444,"0"1"1,-1-1-1,-1 4-444,1-16 45,-1-1-1,1 1 0,-1-1 0,1 1 1,-1-1-1,0 1 0,0-1 0,0 0 1,0 1-1,0-1 0,0 0 0,0 0 1,0 0-1,0 0 0,-1 0 0,1 0 1,0 0-1,-1 0 0,1 0 1,-2 0-45,-30 10 522,27-10-388,-1 1-35,2 0-26,0-1 0,0 1-1,0-1 1,0-1 0,-1 1-1,1-1 1,-3 1-73,8-2 9,-1 1 0,1 0 0,0 0 0,-1 0 0,1 0 0,0-1 0,-1 1 0,1 0 0,0-1 0,-1 1 0,1 0 0,0 0 0,-1-1 0,1 1 0,0 0 0,0-1 0,-1 1 0,1-1 0,0 1 0,0 0 0,0-1 0,0 1 0,0-1 0,0 1 0,-1 0 0,1-1 0,0 1 0,0-1 0,0 1 0,0-1 0,0 1 0,1 0 0,-1-1-9,2-16 263,8-29 176,3 1 1,1 1-1,3 0 0,14-25-439,-28 62 86,1 0 0,0 1 0,0-1 0,1 1 1,1-1-87,-5 6 24,0 0 1,-1 0 0,1 0 0,1 0 0,-1 1 0,0-1 0,0 0 0,0 0 0,0 1 0,0-1-1,1 1 1,-1-1 0,0 1 0,2-1-25,-3 1 15,1 0 0,0 0 0,0 0 0,-1 1 0,1-1-1,0 0 1,0 0 0,-1 1 0,1-1 0,0 0 0,-1 1 0,1-1 0,-1 0 0,1 1 0,0-1-1,-1 1 1,1-1 0,-1 1 0,1 0 0,-1-1 0,1 1 0,-1-1 0,0 1 0,1 0-1,-1-1 1,0 1 0,1 1-15,3 8 75,-1 1-1,0 0 1,-1 0-1,0 0 1,-1 0-1,0 1 0,-1 7-74,1 6 78,7 73 143,8 158 251,-14-181-285,-4 0 0,-7 30-187,6-75 43,0 2 104,-1 0 1,-2-1 0,-7 23-148,11-46 41,-1-1 0,1 0 0,-1 0 0,0 0 0,-1-1 0,0 1-1,0-1 1,0 0 0,-1 0 0,0 0 0,0-1 0,0 1 0,-1-1 0,0 0 0,0-1 0,0 0 0,0 0 0,-2 1-41,4-4 8,0 1 0,1-1 0,-1 0 0,0 0 0,0 0 0,0 0 0,0-1 0,0 0 0,0 1 0,-1-2 0,1 1-1,0 0 1,0-1 0,0 0 0,0 0 0,0 0-8,-2-1 7,-1-1-1,1 0 1,0 0-1,-1 0 1,2-1-1,-1 0 1,0 0-1,1-1 1,-2-1-7,-2-2 1,1-1-1,1 0 1,-1 0 0,1-1 0,1 1 0,0-2-1,1 1 1,-1-1 0,2 1 0,0-1 0,-2-6-1,4 7-17,0-1 0,1 1 0,0-1 0,0 1 0,1-1 1,1 1-1,0-1 0,0 1 0,1 0 0,0-1 1,3-7 16,0 5-15,0 0 0,1 0-1,1 1 1,0-1 0,1 1 0,0 1 0,1 0 0,2-3 15,11-8-13,0 1-1,1 1 1,1 1-1,1 1 1,1 2-1,0 0 1,24-9 13,47-19-21,-50 24 7,0-2 0,-2-2 0,21-15 14,-58 33 12,-1 0-1,0-1 1,1 0 0,-2 0 0,1 0 0,-1-1-1,0 0 1,0-1-12,-4 6 6,0 0 0,0 0-1,-1 0 1,1-1 0,-1 1-1,0 0 1,0 0 0,0-1-1,0 1 1,0-1 0,-1 1-1,0-1 1,0 1 0,0-1-1,0 1 1,0-1 0,-1 1-1,1 0 1,-1-1 0,0 1-1,0-1 1,0 1 0,0 0 0,-2-1-6,3 3 1,0 1 0,0 0 0,0-1 0,0 1 1,0 0-1,0-1 0,0 1 0,0 0 0,-1 0 1,1-1-1,0 1 0,0 0 0,0 0 1,-1-1-1,1 1 0,0 0 0,0 0 0,-1 0 1,1 0-1,0-1 0,0 1 0,-1 0 1,1 0-1,0 0 0,-1 0 0,1 0 0,0 0 1,-1 0-1,1 0 0,0-1 0,0 1 0,-1 0 1,1 0-1,0 0 0,-1 1-1,-4 10 39,3 25 1,1-10-37,2 0 0,1 0 0,1 1 0,2-2 0,5 19-3,-10-41-1,1 0 1,0-1 0,0 1-1,1-1 1,-1 1-1,0-1 1,1 1 0,0-1-1,-1 0 1,1 1 0,0-1-1,0 0 1,0 0 0,0-1-1,1 1 1,-1 0 0,0-1-1,1 1 1,-1-1 0,1 0-1,0 0 1,1 0-5,0 0-1,0 0 1,0-1-1,0 1 1,0-1-1,1 0 1,-1-1 0,0 1-1,0-1 1,0 1-1,0-1 1,0-1-1,1 1 6,9-5-221,0 0 0,-1 0 0,0-1 0,-1-1 0,1 0 0,-1-1 0,6-6 221,-10 8-546,0-1-1,-1 0 1,0 0 0,0-1-1,-1 0 1,2-4 546,13-32-1024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0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56 3681,'-10'-8'2096,"0"-3"-663,8 3-577,-3-2-264,3 5-424,2-4-80,-5 4-72,5 5-64,0 0-56,0 0 8,0 7 8,-2 22 8,2 59-504,2-32-457,5 13-975,-4 4 1152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1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0 231 2929,'15'156'3618,"-15"-155"-3501,0 0 0,0 1-1,0-1 1,0 0 0,0 1 0,1-1 0,-1 0 0,0 0 0,1 1 0,-1-1 0,1 0 0,-1 0 0,1 0-1,0 0 1,0 1 0,-1-1 0,1 0 0,0 0 0,0-1 0,0 1 0,0 0 0,0 0 0,0 0-1,0 0 1,0-1 0,0 1 0,1-1 0,-1 1 0,0-1 0,0 1 0,0-1 0,1 0 0,-1 1 0,0-1-1,1 0 1,-1 0 0,0 0 0,0 0 0,1 0 0,-1 0 0,0 0 0,1-1 0,-1 1 0,1-1-117,5-1 119,-1 0 0,0 0 0,1-1 0,-1 0 0,0-1 0,-1 1 0,6-5-119,17-14 49,-1-1 0,-1-2-1,18-22-48,61-86 105,-104 132-105,0-1 0,0 1 0,0 0 0,0-1 0,0 1 0,0 0-1,0 0 1,0-1 0,1 1 0,-1 0 0,0 0 0,1 0 0,-1 1 0,1-1 0,-1 0 0,1 0 0,-1 1 0,1-1 0,0 1 0,-1 0 0,-1 0-1,1 0 1,-1 0 0,1 0-1,-1 1 1,1-1-1,-1 0 1,0 0 0,1 1-1,-1-1 1,0 0-1,1 1 1,-1-1 0,0 1-1,1-1 1,-1 0-1,0 1 1,0-1 0,1 1-1,-1-1 1,0 0-1,0 1 1,5 20-2,-3 29 47,-5 47-45,1 8-11,4-34 17,-2-71-4,0 0-1,0 0 1,0 0 0,0 0 0,0 0-1,0 0 1,0 1 0,0-1 0,0 0 0,0 0-1,0 0 1,0 0 0,0 0 0,0 0 0,0 0-1,0 0 1,0 1 0,0-1 0,0 0 0,0 0-1,0 0 1,0 0 0,0 0 0,0 0 0,0 0-1,0 1 1,0-1 0,0 0 0,0 0 0,0 0-1,0 0 1,0 0 0,0 0 0,1 0-1,-1 0 1,0 0 0,0 0 0,0 0 0,0 0-1,0 1 1,0-1 0,0 0 0,0 0 0,1 0-1,-1 0 1,0 0 0,0 0 0,0 0 0,0 0-1,0 0 1,0 0 0,0 0 0,1 0 0,-1 0-1,0 0 1,0 0 0,0 0 0,0-1 0,0 1-1,0 0-1,7-8 210,3-14-58,-9 19-147,1-3-2,0 1 0,0 0 0,0 0 0,1 0 0,0 0 0,1-1-3,41-54-17,5 0 17,-40 49-1,0 0 0,0 0 0,0 1 1,2 1-1,-1 0 0,1 0 0,0 1 1,6-2 0,-14 8-1,1-1 0,0 1 1,0 1-1,0-1 1,0 1-1,0 0 0,0 0 1,0 0-1,1 1 1,-1 0-1,0 0 1,0 0-1,0 1 0,1 0 1,-1-1-1,0 2 1,0-1-1,0 1 0,0 0 1,-1 0-1,1 0 1,0 0-1,-1 1 1,4 3-1,-1-2 3,0 1-1,-1-1 0,1 0 0,1-1 1,-1 1-1,0-1 0,1-1 0,0 0 0,5 2-1,-8-4 4,0 0 0,-1 0-1,1 0 1,0 0-1,-1 0 1,1-1 0,0 0-1,-1 0 1,1-1-1,-1 1 1,0-1 0,1 0-1,-1 0 1,0 0-1,0 0 1,0-1 0,2-1-4,-1-1 6,0 1 1,-1-1 0,1 0-1,-1 0 1,0 0 0,0 0 0,0-1-1,-1 1 1,0-1 0,0 0 0,0 0-1,-1-1-6,3-8 29,-1 1-1,0-1 0,-2 0 0,2-10-28,-4 21 8,0 0 0,0-1 1,-1 1-1,1 0 0,-1-1 0,0 1 0,0 0 1,0 0-1,-1 0 0,1 0 0,-1 0-8,1 3 2,1 0 0,0 0 0,-1 0 1,0 0-1,1 1 0,-1-1 0,1 0 0,-1 0 0,0 1 0,0-1 0,1 1 0,-1-1 0,0 0 0,0 1 0,0-1 1,0 1-1,0 0 0,1-1 0,-1 1 0,-1 0-2,1 0 0,0 0 1,0 0 0,0 0-1,0 0 1,0 1-1,-1-1 1,1 0-1,0 1 1,0-1 0,0 1-1,0-1 1,0 1-1,0 0 1,0-1-1,0 1 1,0 0 0,1 0-1,-1-1 1,0 1-1,0 0 1,0 1-1,-6 9 0,-1 1 0,2 0 0,0 0 0,0 0 1,1 1-1,1-1 0,-4 14 0,6-18 0,-9 28 8,-4 30-8,13-53-2,0-1 0,1 0 1,0 1-1,1-1 0,0 0 1,1 1-1,2 5 2,-3-16-1,1 1-1,-1-1 0,1 1 0,0-1 1,0 0-1,0 1 0,0-1 0,0 0 1,0 0-1,1 0 0,-1 0 0,1 0 1,-1 0-1,1 0 0,0 0 0,0-1 1,0 1-1,0-1 0,0 1 0,1 0 2,0-1-1,1 0 0,-1 0-1,1 0 1,-1 0-1,1 0 1,-1-1-1,1 0 1,0 0-1,-1 0 1,1 0 0,-1 0-1,1-1 1,0 1 1,8-3 1,1 0 0,-1-1 0,0-1 0,0 0 1,-1 0-1,0-1 0,5-3-1,-2-1 3,0 0 0,-1-1 0,0-1 0,0 0 0,-1 0 0,-1-1 0,10-14-3,7-16 34,23-46-34,-17 28 0,-19 41-20,-14 20 19,-1 0 0,0-1 1,0 1-1,1 0 0,-1 0 1,0 0-1,0 0 0,1 0 1,-1 0-1,0-1 0,0 1 1,1 0-1,-1 0 0,0 0 0,0 0 1,1 0-1,-1 0 0,0 0 1,1 0-1,-1 0 0,0 0 1,0 0-1,1 0 0,-1 0 1,0 1-1,0-1 0,1 0 1,-1 0-1,0 0 0,0 0 1,6 14-21,-3 7 15,-1 1-1,-1-1 0,-1 0 1,-1 12 6,-13 86 3,7-69-4,6-11 25,1-39-21,0 0 0,0 0-1,0 0 1,0-1-1,0 1 1,0 0 0,0 0-1,0 0 1,0 0 0,0 0-1,1 0 1,-1 0 0,0-1-1,0 1 1,0 0-1,0 0 1,0 0 0,0 0-1,0 0 1,1 0 0,-1 0-1,0 0 1,0 0 0,0 0-1,0 0 1,0 0-1,1 0 1,-1 0 0,0 0-1,0 0 1,0 0 0,0 0-1,0 0 1,1 0 0,-1 0-1,0 0 1,0 0 0,0 0-1,0 0 1,0 0-1,0 0 1,1 0 0,-1 0-1,0 1 1,0-1 0,0 0-1,0 0 1,0 0 0,0 0-1,0 0 1,0 0-1,1 0 1,-1 1 0,0-1-1,0 0 1,0 0 0,0 0-1,0 0 1,0 0 0,0 1-1,0-1 1,0 0-1,0 0 1,0 0 0,0 0-1,0 0 1,0 1 0,0-1-3,9-11 79,-9 11-68,20-26 8,1 2 1,0 0-1,2 1 1,1 2-1,0 0 1,2 1 0,0 2-1,1 1 1,6-2-20,-28 16-2,1 1 1,-1-1-1,1 1 0,0 0 1,0 1-1,3-1 2,-8 2 0,1-1 0,-1 1 0,1 0 0,-1 0-1,1 0 1,-1 1 0,0-1 0,1 0 0,-1 1-1,0-1 1,1 0 0,-1 1 0,0-1 0,1 1-1,-1 0 1,0 0 0,0-1 0,1 1 0,-1 0 0,0 0-1,0 0 1,0 0 0,0 0 0,0 0 0,-1 0-1,1 1 1,0-1 0,0 0 0,4 12-20,0-1 0,-1 1 0,-1-1 0,0 1 0,0 0 0,-2 0 0,1 1 0,-2-1 0,0 0 20,2 8-261,0 0-1,1 0 1,2 8 261,12 19-292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4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72 646 3561,'-1'0'45,"1"0"0,0 0 1,0 0-1,0 0 0,-1 0 0,1 0 1,0 0-1,0 0 0,0 0 0,0-1 1,-1 1-1,1 0 0,0 0 0,0 0 1,0 0-1,0 0 0,0 0 0,0 0 1,-1-1-1,1 1 0,0 0 1,0 0-1,0 0 0,0 0 0,0 0 1,0-1-1,0 1 0,0 0 0,0 0 1,0 0-1,0 0 0,0-1 0,0 1 1,0 0-1,0 0 0,0 0 0,0-1 1,0 1-46,2-12 355,10-16-327,-1 6 284,1 0 1,1 1-1,6-7-312,-11 16 245,-2 1-1,1-1 0,-2-1 0,0 1 1,0-1-1,-1 0 0,0 0 0,-1 0 1,0-12-245,2-22 213,-2 0 1,-2-9-214,-1 12 6,1-132 215,-8 402 657,-9-6-520,9-161-186,-3-1 0,-14 42-172,-73 205 184,92-289-182,-1 0-1,-1-1 0,-1 0 1,-1 3-2,8-13-85,10-10 74,22-23 36,-27 24-24,11-14 1,0-1 1,-1 0-1,-1 0 1,7-14-3,0-5-2,-2-2-1,-1 0 1,3-15 2,-11 28-23,-2 0 0,-1 0 0,-2-1 0,0 0 0,-1-19 23,-3 39 1,0 0-1,-1 1 0,0-1 1,0 0-1,0 0 0,-1 1 1,0-1-1,-1 1 0,0-1 0,2 6 10,0-1 0,0 1 0,-1 0-1,1-1 1,-1 1 0,1 0 0,-1 0 0,0 0-1,0 0 1,0 0 0,0 1 0,0-1-1,0 1 1,-1-1 0,1 1 0,0 0 0,-1-1-1,1 1 1,-1 1 0,1-1 0,-1 0 0,0 0-1,1 1 1,-1 0 0,0-1 0,-1 1-10,61-7-70,151-23 45,-151 20 14,-1-4 1,51-18 10,-95 28-2,-2 1 4,0-1 0,-1 0 1,1 0-1,-1-1 0,0 0 0,0 0 1,-1-1-1,1 0 0,3-5-2,-11 11 0,-1 0 0,0-1 0,1 1 0,-1 0 1,0 0-1,1 0 0,-1-1 0,0 1 0,0 0 0,1-1 0,-1 1 0,0 0 0,0-1 0,0 1 0,1 0 0,-1-1 0,0 1 0,0 0 0,0-1 0,0 1 0,0-1 0,0 1 0,0 0 0,0-1 0,0 1 0,0 0 0,0-1 0,0 1 0,0-1 0,0 1 0,0 0 0,0-1 0,0 1 0,0 0 0,-1-1 0,1 1 0,0-1 0,0 1 0,0 0 0,-1 0 0,1-1 0,0 1 0,0 0 1,-1-1-1,1 1 0,0 0 0,-1 0 0,1-1 0,0 1 0,-1 0 0,1 0 0,0 0 0,-1 0 0,1 0 0,0-1 0,-1 1 0,1 0 0,-27-3 24,15 4 14,1 1 0,-1 0 1,1 1-1,-1 0 0,1 0 1,0 2-1,0-1 1,1 1-1,-1 1 0,1 0 1,0 0-1,0 1 0,-5 5-38,1 0 46,1 0-1,0 1 1,1 0-1,1 1 1,0 0 0,0 1-1,2 0 1,-6 12-46,12-21 7,0 1 1,0 0 0,1 0-1,0-1 1,0 1 0,1 1-1,0-1 1,0 0 0,0 0-1,1 3-7,0-6 1,1 0 0,-1 0 0,1-1 0,0 1 0,0 0 0,0 0-1,1 0 1,-1 0 0,1-1 0,0 1 0,0-1 0,0 0 0,0 1 0,1-1-1,-1 0 1,1 0 0,0 0 0,0-1 0,1 2-1,1-1 1,0 0 1,0 0-1,0 0 1,0-1-1,1 1 1,-1-1-1,1-1 1,-1 1-1,1-1 1,0 0 0,0 0-1,0-1 1,-1 1-1,1-1 1,0-1-1,0 1 1,0-1-1,-1 0 1,1 0-1,0-1 1,-1 1-1,1-1 1,-1-1-1,1 1 1,-1-1-1,2-1-1,-1 1 7,0-1 0,-1 1-1,1-1 1,-1 0 0,0-1-1,0 1 1,0-1 0,-1 0-1,0-1 1,0 1 0,0-1 0,0 1-1,-1-1 1,0 0 0,0 0-1,-1-1 1,0 1 0,0 0 0,0-1-1,-1 1 1,0-1 0,1-6-7,-3 4 5,1 0 0,-1 0 0,0 1 0,-3-9-5,4 15 2,-1-1-1,0 1 0,0-1 0,0 0 0,0 1 1,0 0-1,0-1 0,-1 1 0,1 0 0,-1-1 1,0 1-1,1 0 0,-1 0 0,0 1 0,0-1 1,-2-1-2,3 3 0,1-1 0,-1 1 0,1 0 0,-1 0 0,1 0 0,0 0 0,-1 0 0,1 0 0,-1 0 0,1 0 1,-1 0-1,1 1 0,0-1 0,-1 0 0,1 0 0,-1 0 0,1 0 0,0 0 0,-1 1 0,1-1 0,0 0 0,-1 0 0,1 1 1,0-1-1,-1 0 0,1 1 0,0-1 0,-1 0 0,1 1 0,0-1 0,0 1 0,0-1 0,-1 0 0,1 1 0,-7 14-1,3-4 1,1 1 1,0 0 0,0-1-1,2 1 1,-1 0-1,1 0 1,1 0-1,0 0 1,1 0-1,1 0 1,-1 0-1,4 10 0,-4-17-25,1 1-1,0-1 0,0 1 1,0-1-1,1 0 1,0 0-1,0 0 1,0-1-1,0 1 0,1-1 1,0 1-1,0-1 1,0 0-1,0-1 1,0 1-1,1-1 0,0 0 1,0 0-1,0 0 1,0-1-1,0 1 1,0-1-1,1 0 1,-1-1-1,1 0 0,-1 0 1,6 1 25,4-2-423,0 0 0,1 0 0,-1-2 0,0 0 0,-1-1 1,1 0-1,0-1 0,-1-1 0,0 0 0,0-1 0,0 0 0,6-5 423,31-18-1188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5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109 419 3825,'-7'-11'3733,"1"22"-1554,4-8-2338,-24 48 1023,9-19-630,1 1 0,-2 10-234,15-34 5,0 1-1,0 0 1,1 0-1,0 0 1,0 0-1,1 0 1,1 1 0,0-1-1,0 0 1,1 3-5,0-9 11,0 0 0,0-1 0,1 1 0,-1 0 0,1-1 0,0 1 0,0-1-1,0 1 1,0-1 0,0 0 0,1 0 0,0 0 0,-1 0 0,1-1 0,0 1 0,0-1 0,1 1 0,-1-1 0,0 0 0,1-1 0,0 1 0,-1 0 0,1-1 0,0 0 0,2 1-11,6 1 41,1 0 0,-1-1 1,1 0-1,0-1 0,-1-1 0,1 0 0,3 0-41,-2-2 28,1 0 0,-1-1 0,0-1 0,0 0 0,-1-1-1,1 0 1,-1-1 0,0-1 0,0 0 0,-1-1-1,0 0 1,0 0 0,-1-2 0,0 1 0,-1-1-1,0-1 1,-1 0 0,0 0 0,0-1 0,-1 0-1,-1-1 1,0 0 0,-1 0 0,0 0 0,-1-1-1,0 1 1,-1-1-28,2-22 36,-1 1 0,-1-1 0,-2 0 0,-3-30-36,-16-144 29,12 167-16,4 27 7,1 12-1,0-1-1,0 1 0,-1 0 0,0 0 0,0 0 0,0 0 0,0-1 1,-1 1-1,0-1-18,2 5 4,-1-1 1,1 1 0,0 0-1,0-1 1,0 1 0,0 0 0,-1-1-1,1 1 1,0 0 0,0-1-1,-1 1 1,1 0 0,0 0-1,0-1 1,-1 1 0,1 0 0,0 0-1,-1 0 1,1 0 0,0-1-1,-1 1 1,1 0 0,0 0-1,-1 0 1,1 0 0,0 0-1,-1 0 1,1 0 0,-1 0 0,1 0-1,0 0 1,-1 0 0,1 0-1,-1 0-4,-10 10 77,-6 22-55,12-16-20,0 2-1,1-1 0,0 1 0,2-1 0,0 1 1,1 0-1,1 0 0,0 0-1,5 35 37,2-1-1,2 4-36,-5-35 13,3 22 12,-1 1-1,-2 0 0,-3 0 1,-3 35-25,1-65-97,-1-1 0,-1 1 0,0 0 0,-1-1 0,0 0 0,-1 0 0,-1 0 0,0-1 0,0 0 0,-2 0 0,1 0 0,-7 6 97,7-12-3381,7-6 2189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6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0 115 6841,'67'-25'3462,"35"1"-3034,-32 9-298,-25 3-98,-23 5-7,0 1-1,1 1 1,0 1 0,0 0-1,0 2 1,8 1-25,-18 5 8,-12 4 40,-17 13 72,12-16-105,-28 30 125,-35 43 58,58-66-181,1 0 0,0 0 0,1 1 1,0 0-1,1 0 0,0 3-17,5-14 2,0 0 0,0 0 0,0 1 0,1-1 0,-1 0 0,1 1 0,0-1 0,-1 1 0,1-1 0,0 1-1,0-1 1,1 0 0,-1 1 0,1-1 0,-1 1 0,1-1 0,-1 0 0,1 1 0,0-1 0,0 0-2,1 0 4,0 0 0,-1-1 0,1 1 0,0 0 0,0-1 0,0 1 0,0-1 0,0 0 1,1 0-1,-1 0 0,0 0 0,0 0 0,1 0 0,-1 0 0,1-1 0,-1 1 0,0-1 0,1 0 0,1 0-4,7 0 11,0 0 1,0 0-1,0-2 0,0 1 1,0-1-1,-1-1 0,1 0 1,0 0-1,-1-1 0,8-5-11,2-1 9,-1 0 0,0-2 0,-1 0 1,15-13-10,-28 21 4,0-1 0,0 1 0,-1-1 1,1 0-1,-1 0 0,0-1 1,-1 1-1,1-1 0,-1 1 0,-1-1 1,1 0-1,1-5-4,-3 7 3,0 0 0,-1 0 0,1 0 1,-1 0-1,0 0 0,0 0 0,0 0 0,0 0 0,-1-1 0,0 1 0,0 0 0,0 0 1,0 0-1,0 0 0,-1 1 0,0-1 0,0 0 0,0 1 0,-2-4-3,1 3 3,0 0-1,0 1 0,0-1 0,0 0 1,-1 1-1,1 0 0,-1 0 0,0 0 1,0 0-1,0 1 0,0-1 0,-1 1 1,1 0-1,-1 1 0,-1-1-2,3 1 1,0 0 0,0 1 0,0 0 0,0 0-1,0 0 1,0 0 0,-1 0 0,1 1 0,0-1 0,0 1 0,0 0-1,0 0 1,0 0 0,0 0 0,1 1 0,-1-1 0,0 1 0,0-1 0,1 1-1,-1 0 1,1 0 0,0 0 0,0 1 0,-1 0-1,-5 5-1,2 0 0,-1 1 0,1 0 0,0 0 0,1 0 0,0 1 0,1-1 0,0 1 0,0 1 0,1-1 0,0 0 0,1 1 0,0-1 0,1 1 0,0 0 1,1-1-1,0 1 0,1 2 1,0-9-2,0 0 0,0 1 0,1-1 1,-1 0-1,1 0 0,0 0 0,0-1 0,1 1 1,-1 0-1,1-1 0,0 1 0,0-1 1,0 0-1,0 0 0,0 0 0,1-1 1,-1 1-1,1-1 0,0 0 0,-1 0 1,1 0-1,0 0 0,1 0 0,-1-1 1,0 0-1,3 1 2,7 1 15,1-1-1,-1 0 1,1-1 0,-1 0-1,1-1 1,-1-1 0,5-1-15,-6 0 37,0 0 0,0-1 0,0 0 0,-1-1 1,1-1-1,-1 0 0,0 0 0,-1-2 0,1 1 0,-1-2-37,-6 6 28,-1-2-1,1 1 0,-1 0 0,0-1 1,-1 0-1,1 0 0,-1 0 1,1 0-1,-1 0 0,-1-1 0,1 1 1,0-1-1,-1 0 0,0 0 1,0 0-1,-1 0 0,1 0 0,-1 0 1,0-1-1,-1 1 0,1 0 1,-1-1-1,0 1 0,0 0 0,-1-4-27,-1 2 28,1 0 0,-1 1 0,0 0 0,0-1 0,-1 1 0,0 0 0,0 0 0,0 0 0,-3-3-28,-5-5 37,-1 0-1,-10-9-36,6 6 10,15 17-10,1 0 0,-1 0 0,1-1 0,0 1 1,-1 0-1,1 0 0,0-1 0,-1 1 0,1 0 0,0 0 0,-1-1 0,1 1 0,0 0 0,0-1 0,0 1 0,-1 0 0,1-1 0,0 1 0,0-1 1,0 1-1,0 0 0,-1-1 0,1 1 0,0-1 0,0 1 0,0 0 0,0-1 0,0 1 0,0-1 0,0 1 0,0 0 0,0-1 0,1 1 0,-1-1 1,0 1-1,0 0 0,0-1 0,0 1 0,0-1 0,1 1 0,-1 0 0,0-1 0,0 1 0,1 0 0,-1-1 0,0 1 0,1 0 0,-1 0 0,0-1 0,1 1 1,-1 0-1,0 0 0,1 0 0,-1-1 0,0 1 0,1 0 0,-1 0 0,1 0 0,-1 0 0,0 0 0,1 0 0,-1 0 0,1 0 0,-1 0 0,0 0 1,1 0-1,0 0 0,36 0-23,-28 0 24,2 1-2,1-1 1,-1 2-1,0-1 1,1 2-1,-1-1 1,0 1-1,7 4 1,-14-5 1,0-1 0,0 1 0,0 1 0,0-1 0,-1 0 1,1 1-1,-1 0 0,0 0 0,0 0 0,0 0 0,0 0 0,0 1 0,-1-1 0,1 1 0,-1 0 0,0-1 0,0 1 0,-1 0 0,1 0 0,-1 1 1,1 2-2,1 15 8,-1 0 0,-1 0 0,-2 21-8,1-9 13,0-31-11,0-1 0,0 1 0,0 0 0,0-1 0,1 1 0,-1 0 0,1-1 0,0 1 0,-1-1 0,1 1 0,0-1 0,1 1 0,-1-1 0,0 0 0,1 0 0,-1 0 0,1 1 0,0-1 0,0-1 0,0 1 0,0 0 0,0 0 0,0-1 0,0 1 0,0-1 0,1 0 0,-1 0 0,2 1-2,4 1 1,0-1 0,0-1 0,0 1 0,0-1 0,0-1 0,0 1 0,1-1 0,7-1-1,-5-1 3,0 1 0,0-2 1,0 1-1,0-1 0,-1-1 0,1 0 0,-1-1 1,0 0-1,0 0 0,0-1 0,-1 0 1,0-1-1,1 0-3,-5 3 0,0-1 0,-1 1 1,1-1-1,-1 1 0,0-1 1,0 0-1,0-1 0,-1 1 1,0-1-1,0 0 0,0 1 1,-1-1-1,0 0 0,0-1 1,0 1-1,-1 0 0,0 0 1,0-1-1,-1 1 0,1-1 1,-2 1-1,1 0 0,-1-4 0,1 10 0,0 0 0,0-1 0,0 1 0,0 0 0,0 0-1,0-1 1,0 1 0,0 0 0,0 0 0,0-1 0,0 1-1,0 0 1,0-1 0,0 1 0,0 0 0,0 0 0,0-1 0,0 1-1,0 0 1,-1 0 0,1 0 0,0-1 0,0 1 0,0 0 0,0 0-1,-1 0 1,1-1 0,0 1 0,0 0 0,0 0 0,-1 0 0,1 0-1,0 0 1,0-1 0,-1 1 0,1 0 0,0 0 0,0 0-1,-1 0 1,1 0 0,0 0 0,0 0 0,-1 0 0,1 0 0,0 0-1,0 0 1,-1 0 0,1 0 0,0 0 0,-1 0 0,1 0 0,0 0-1,0 1 1,-1-1 0,1 0 0,0 0 0,0 0 0,0 0-1,-1 0 1,1 1 0,0-1 0,0 0 0,-11 14-9,6-5 10,1 0 0,0 1 0,0-1 0,1 1 0,1 0 0,0 0 0,0 0 0,0 0 0,2 0 0,-1 1 0,1-1 0,1 10-1,0-16-8,-1 0-1,1 0 0,-1 0 0,1-1 1,0 1-1,0 0 0,1-1 1,-1 1-1,1 0 0,0-1 1,0 0-1,0 1 0,0-1 0,1 0 1,-1 0-1,1 0 0,0-1 1,0 1-1,0-1 0,0 1 0,0-1 1,0 0-1,1 0 0,-1 0 1,1-1-1,-1 1 0,1-1 0,0 0 1,0 0-1,-1 0 0,1-1 1,0 1-1,0-1 0,0 0 1,2 0 8,2 0-276,0-1 0,1-1 0,-1 1 0,0-1 0,0-1 0,0 1 0,-1-1 0,1-1 0,-1 1 0,1-1 0,-1-1 0,0 1 0,-1-1 0,1 0 0,-1-1 0,0 0 276,16-20-1148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6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6081,'-5'1'2385,"8"8"-1529,14 4-680,10 4-864,7 2-544,7 3 728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6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6201,'65'31'2420,"-59"-29"-2127,0-1 1,1 1 0,-1-1 0,1 0-1,-1-1 1,3 0-294,-7 0 34,0 0 1,0 0-1,0 0 1,0 0-1,0 0 0,1 0 1,-1 1-1,0-1 0,0 1 1,0-1-1,0 1 1,0 0-1,0 0 0,0 0 1,0 0-1,0 0 0,0 0 1,-1 0-1,1 1 0,0-1 1,-1 1-1,1-1 1,-1 1-1,0 0 0,1-1 1,-1 1-1,0 0 0,0 0 1,1 1-35,0 4 19,0 0 0,0-1 0,0 1 0,-1 0 0,0 0 0,-1-1 1,1 1-1,-1 0 0,0 0 0,-1 0 0,0 0 0,-1 5-19,-4 16 46,-2 0-1,-5 13-45,6-20 32,-4 7 2,8-21-16,0 0 0,0 0 0,0 0 0,1 1 0,0-1 0,1 0 0,0 1-1,0-1 1,0 1 0,1-1 0,0 1 0,2 7-18,-1-13-19,0 0 0,0 0 0,0 0 0,1 0-1,-1 0 1,0 0 0,1 0 0,0 0 0,-1 0-1,1-1 1,0 1 0,0-1 0,0 0 0,0 1 0,0-1-1,0 0 1,1 0 0,-1 0 0,0 0 0,0-1 0,1 1-1,-1-1 1,1 1 0,-1-1 0,0 0 0,1 0-1,0 0 20,5 1-466,-1-1-1,1 0 0,0-1 1,0 0-1,-1 0 0,1-1 0,7-2 467,0-4-1809,-9-7 791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7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0 612 3977,'1'-1'250,"-1"0"-1,1 1 1,0-1 0,0 1-1,0-1 1,-1 0 0,1 1 0,0 0-1,0-1 1,0 1 0,0-1-1,0 1 1,0 0 0,0 0 0,0-1-250,33-1 1296,-18 1-758,65-11 264,43-5-700,-1-6 1,66-22-103,-185 43-16,6 0-29,-1-1 1,0-1-1,0 0 1,0 0 0,6-4 44,-14 7-10,0 1 1,0-1-1,0 0 1,0 1-1,0-1 1,0 0-1,0 0 0,0 0 1,-1 0-1,1 0 1,0 0-1,-1 0 1,1 0-1,0 0 1,-1 0-1,1 0 1,-1 0-1,0 0 1,1-1-1,-1 1 1,0 0-1,0 0 1,0 0-1,0-1 1,0 1-1,0 0 1,0 0-1,0 0 1,0-1-1,-1 1 0,1 0 1,0 0-1,-1 0 1,1 0-1,-1 0 1,1-1-1,-1 1 1,0 0-1,1 0 1,-1 0-1,0 1 1,0-1-1,0 0 1,1 0-1,-1 0 1,0 1-1,-1-2 10,-4-3-24,-1 0-1,1 1 1,-1-1 0,0 1-1,0 0 1,0 1 0,-1 0-1,1 0 1,-7-1 24,11 3 36,0 0 0,0 0 0,0 0 0,0 0 1,0 1-1,-1 0 0,1-1 0,0 1 0,0 0 0,0 1 0,-1-1 0,1 0 1,0 1-1,0 0 0,0 0 0,0 0 0,0 0 0,0 0 0,0 1 0,0-1 1,1 1-1,-1 0 0,0 0 0,1 0 0,-1 0 0,0 2-36,-11 16 83,2 0 0,1 1-1,1 1 1,0 0 0,2 0-1,0 1 1,2 0 0,-3 20-83,7-37 6,1 0 0,1 0 0,-1 1 1,1-1-1,0 0 0,1 1 0,0 0-6,-1-6 1,0 1 0,1 0 1,-1-1-1,1 1 0,0-1 0,-1 1 0,1-1 0,0 0 0,0 1 0,0-1 0,0 0 0,0 1 0,0-1 0,0 0 0,0 0 0,1 0 0,-1 0 0,0 0 1,1 0-1,-1 0 0,1-1 0,-1 1 0,1 0 0,-1-1 0,1 1 0,-1-1 0,1 0 0,1 1-1,4-1 7,0 0-1,0 0 1,0 0 0,0-1 0,0 0-1,0 0 1,-1 0 0,1-1-1,0 0 1,6-3-7,0-1 23,0 0 0,0-1 0,0 0 0,10-8-23,-18 11-1,0 0 1,-1-1 0,1 1-1,-1-1 1,0 0 0,0 0-1,0 0 1,-1 0 0,0-1-1,0 0 1,0 1 0,-1-1-1,0 0 1,0 0 0,0 0-1,-1-1 1,0 1 0,0 0-1,-1-1 1,0 1-1,0 0 1,0-1 0,-1-3 0,1 9 1,0 1-1,0-1 1,0 0 0,0 1 0,0-1 0,0 0-1,0 1 1,0-1 0,-1 1 0,1-1-1,0 0 1,0 1 0,-1-1 0,1 1 0,0-1-1,-1 1 1,1-1 0,0 1 0,-1-1 0,1 1-1,-1-1 1,1 1 0,-1 0 0,1-1-1,-1 1 1,1-1 0,-1 1 0,1 0 0,-1 0-1,1-1 1,-1 1 0,0 0 0,1 0 0,-1 0-1,1 0 1,-1 0 0,0 0 0,1 0-1,-1 0 1,0 0 0,1 0 0,-1 0 0,1 0-1,-1 0 1,0 0 0,1 0 0,-1 1 0,1-1-1,-1 0 1,0 1 0,1-1 0,-1 0-1,1 1 1,-1-1 0,1 0 0,0 1 0,-1-1-1,-3 3 9,1 1 0,0-1 0,-1 0 0,1 1 0,1 0 0,-1-1 0,-1 3-9,1-1 1,0 1-1,1-1 1,-1 1 0,1-1-1,0 1 1,1 0 0,-1 0-1,1-1 1,0 1 0,1 0-1,-1 5 0,1-8-2,1 0-1,-1 1 0,1-1 1,0 1-1,-1-1 1,2 0-1,-1 0 0,0 1 1,1-1-1,-1 0 0,1 0 1,0-1-1,0 1 0,0 0 1,0 0-1,1-1 0,-1 0 1,1 1-1,-1-1 0,1 0 1,1 1 2,1 0 2,0 1-1,1-1 1,-1 0 0,1-1 0,0 1 0,0-1 0,0 0 0,0-1-1,0 1 1,0-1 0,0 0 0,0-1 0,0 1 0,0-1-1,1-1 1,-1 1 0,0-1 0,0 0 0,0 0 0,0-1 0,0 0-1,0 0 1,0 0 0,0-1 0,-1 0 0,0 0 0,1 0-1,-1-1 1,0 1 0,0-1 0,-1-1 0,1 1 0,-1-1-1,2-2-1,4-9 3,-1 1-1,-1-1 0,0-1 0,-2 1 0,0-1 0,0-1 1,-2 1-1,0-1 0,-1 0 0,-1 1 0,0-1 0,-1 0 1,-1-1-1,-2-8-2,-4-34-60,-3-1 1,-3 2-1,-10-31 60,16 70-46,0 0-1,-9-17 47,14 36 0,1 1 0,0 0 0,-1 0 0,1 0 1,-1-1-1,0 1 0,1 0 0,-1 0 0,0 0 0,0 0 0,0 0 0,1 0 0,-1 0 0,0 1 1,-1-2-1,2 3-1,-1-1 1,1 0 0,0 0 0,-1 1 0,1-1 0,0 0 0,-1 1 0,1-1 0,0 1 0,0-1 0,0 0-1,-1 1 1,1-1 0,0 1 0,0-1 0,0 1 0,0-1 0,0 0 0,0 1 0,0-1 0,0 1 0,0-1 0,0 1-1,0-1 1,0 1 0,0-1 0,3 41-19,19 49 147,-8-31-11,-2 1 1,-2 2-118,-3 12 96,-4 0 1,-2 1-1,-10 69-96,8-132-153,-1 0 0,2 0-1,0 0 1,0 1-1,1-1 1,1 0 0,0 1 153,2-5-969,1-4 424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0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99 637 2409,'16'-3'7849,"-9"1"-7658,0 0-1,-1-1 1,1 0 0,0 0 0,0-1-191,-5 3 29,-1 0 0,1-1 0,-1 0 0,1 1 0,-1-1 0,0 0 0,0 1-1,1-1 1,-1 0 0,-1 0 0,1 0 0,0 0 0,0 0 0,-1 0 0,1 0 0,-1 0-29,12-29 80,1 9-49,-8 16-19,-1-1-1,0 0 1,0 0 0,0 0-1,-1 0 1,-1-1 0,1 1-1,-1-1 1,0 0-1,-1 0 1,1 0 0,-2 0-1,1-5-11,-3-10 31,-1 0-1,-1-1 1,-1 1-1,-2 0 0,0 1 1,-1 0-1,-1 0 1,-1 0-1,0 1 1,-2 1-1,-1 0 1,-3-3-31,12 18 20,0 0 0,-1 1 1,1-1-1,-1 1 0,0 0 1,0 1-1,0-1 1,0 1-1,-1 0 0,1 0 1,-1 1-21,4 0 4,-1 1 0,0 0 1,0 0-1,1 1 0,-1-1 1,0 0-1,0 1 0,0 0 1,0 0-1,0 0 0,0 0 1,1 0-1,-1 0 1,0 1-1,0 0 0,0-1 1,0 1-1,1 0 0,-1 0 1,0 1-1,1-1 0,-1 0 1,-1 3-5,1-2-12,3-1 12,0-1 0,0 0 0,0 0 0,0 0 1,0 1-1,0-1 0,0 0 0,0 0 0,0 1 1,0-1-1,0 0 0,0 0 0,0 0 1,1 1-1,-1-1 0,0 0 0,0 0 0,0 0 1,0 1-1,0-1 0,0 0 0,1 0 0,-1 0 1,0 0-1,0 1 0,0-1 0,1 0 1,-1 0-1,0 0 0,0 0 0,0 0 0,1 0 1,-1 0-1,0 0 0,0 1 0,0-1 1,1 0-1,-1 0 0,0 0 0,0 0 0,1 0 1,-1 0-1,0 0 0,1 0 0,8-4 17,98-6-30,97-22 13,-28-9 19,-90 23-1,-85 17-19,1 1 0,-1 0 0,1-1 0,-1 1-1,1 0 1,0 0 0,-1 0 0,1 0 0,0 1-1,-1-1 1,1 0 0,-1 1 0,1-1 0,-1 1-1,1-1 1,-1 1 0,1 0 0,-1-1 0,1 1-1,-1 0 2,0 1-1,0-1-1,0 0 1,-1 0-1,1 0 0,0 0 1,-1 0-1,1 1 1,-1-1-1,0 0 0,1 1 1,-1-1-1,0 0 1,0 1-1,1-1 1,-1 0-1,0 1 0,0-1 1,-1 0-1,1 1 2,-2 8-10,0 0 0,-1-1 1,0 1-1,0-1 0,-5 8 10,3-5-5,-1 4 1,1 0 0,0 0-1,1 0 1,0 0-1,2 1 1,0 0 0,1 8 4,0-17-3,2-1 0,-1 1 0,1 0 1,0-1-1,1 1 0,0-1 0,0 0 1,1 0-1,-1 0 0,2 0 0,-1 0 1,1 0-1,0-1 0,0 1 0,1-1 1,0 0-1,2 1 3,5 4 2,0-1 0,1-1 0,0 0 0,1-1 0,0 0 0,0-2 0,1 1 0,0-2 0,0 0 0,0 0 0,0-2 0,1 0 0,0 0 0,4-1-2,-13-2-3,1 0 1,-1 0-1,1-1 1,-1 0-1,1-1 1,-1 1-1,0-1 1,1-1-1,-1 1 1,0-1-1,-1 0 1,1-1-1,0 0 1,-1 0-1,0 0 1,0-1-1,0 0 1,-1 0-1,0 0 0,0-1 1,0 0-1,4-6 3,2-5-7,0 0 0,-2 0-1,0-1 1,-1-1-1,0 1 1,-2-1 0,0-1-1,-1-1 8,-1 6-3,-1-1 0,0-1 0,-1 1 0,-1 0-1,-1-11 4,0 27 0,0 0-1,0-1 1,0 1-1,0-1 1,0 1-1,0 0 0,-1-1 1,1 1-1,0-1 1,0 1-1,0 0 1,0-1-1,-1 1 1,1 0-1,0-1 0,0 1 1,-1 0-1,1-1 1,0 1-1,-1 0 1,1-1-1,0 1 1,-1 0-1,1 0 0,0 0 1,-1-1-1,1 1 1,-1 0-1,1 0 1,0 0-1,-1 0 1,1 0-1,-1 0 0,1 0 1,0 0-1,-1 0 1,1 0-1,-1 0 1,1 0-1,-1 0 0,1 0 1,0 0-1,-1 0 1,1 0-1,-1 0 1,1 1-1,0-1 1,-1 0-1,1 0 0,0 0 1,-1 1-1,1-1 1,0 0-1,-1 1 1,1-1-1,0 0 1,0 1-1,-1-1 1,-21 18-1,22-18 1,-15 15 3,1 1 1,0 0-1,1 1 0,1 0 1,1 1-1,1 1 0,-7 15-3,4-5-1,2 2 0,1-1 0,1 1 0,-4 27 1,11-49 0,1 1 0,0-1 0,1 0 0,0 6 0,0-12-1,0-1 1,0 1-1,0-1 1,1 0 0,-1 1-1,1-1 1,0 1-1,0-1 1,0 0-1,0 1 1,0-1-1,0 0 1,1 0-1,-1 0 1,1 0-1,-1 0 1,1 0-1,0-1 1,0 1-1,0 0 1,3 0-2,-1 1-1,1-1 0,0 0 1,0-1-1,0 1 0,0-1 0,0 0 1,0 0-1,0-1 0,0 1 1,2-1 2,10 0-3,0-1-1,15-2 4,0-2 3,-1-1-1,1-2 0,-2-1 1,1-2-1,-1-1 1,-1-1-1,0-1 0,-1-2 1,18-13-3,-37 22-5,-1 0 1,0-1 0,0 0 0,0 0 0,-1-1 0,0 0-1,-1 0 1,0-1 0,-1 1 0,0-1 0,0-1-1,-1 1 1,0-3 4,3-10 6,-1 0-1,-2-1 0,0 1 0,-2-1 1,0-13-6,-2 26 14,1 0 0,0 0 1,1 1-1,0-1 1,4-9-15,-6 18 2,1 1 1,-1 0-1,1-1 1,0 1-1,-1 0 1,1-1 0,0 1-1,0 0 1,0 0-1,-1 0 1,1 0-1,0 0 1,1 0-1,-1 0 1,0 0-1,0 1 1,0-1 0,0 0-1,1 0 1,-1 1-1,0-1 1,1 1-3,1-1 2,0 1-1,-1-1 1,1 1 0,0 0 0,-1 0 0,1 0-1,0 1 1,-1-1 0,1 1 0,-1-1-1,1 1 1,0 0-2,3 1 0,0 1 0,1 0 1,-1 0-1,0 0 0,-1 1 0,1 0 0,0 0 0,-1 0 0,4 5 0,4 7 3,-1 0 0,0 0 0,-2 2 0,0-1 0,0 1-1,-2 0 1,0 1 0,0 4-3,0 2 7,-2-1 0,0 1 0,-2 0 0,-1 0-1,0 0 1,-2 9-7,-1-29 9,0 4-14,0 0-1,-1 0 1,0-1-1,-1 4 6,2-10 4,0 0-1,-1-1 1,1 1-1,-1 0 0,0 0 1,1-1-1,-1 1 1,0-1-1,0 1 0,0-1 1,0 1-1,0-1 1,0 1-1,-1-1 0,1 0 1,0 0-1,-1 1 1,1-1-1,-1 0 0,1-1 1,-1 1-1,0 0 1,0 0-4,2-1 7,-6 0 246,3-13 89,4-14-325,2 0 0,0 1-1,1 0 1,2-1-1,1 2 1,1-1 0,2-2-17,-3 10 2,1 0 1,0 1 0,1 0 0,1 0 0,6-7-3,-13 19-1,1 0 0,-1 1 0,1 0-1,0-1 1,0 1 0,0 1 0,1-1 0,-1 0 0,1 1 0,0 0 0,0 0-1,0 1 1,0 0 0,1-1 0,-1 2 0,1-1 0,-1 0 0,1 1 0,0 0 0,0 1 1,-3 0-4,0 0 1,-1 1 0,1-1 0,-1 1 0,1 0-1,-1-1 1,1 1 0,-1 0 0,1 1 0,-1-1 0,0 0-1,0 1 1,1-1 0,-1 1 0,0 0 0,1 1 3,2 3-8,0 0 0,0 0 0,-1 0 0,0 0 0,1 2 8,6 13-8,-1 1-1,0 0 1,-1 0 0,-2 1 0,0 0 0,-2 1-1,3 21 9,7 54 55,-16-126-39,2-1 0,1 1-1,1 0 1,1 1 0,3-7-16,-3 14 1,0 0 1,1 0 0,1 1-1,1-1 1,1 1 0,1 1-1,0 0 1,10-14-2,-14 24-3,0 1 0,0 0 1,0 1-1,1-1 0,0 1 0,0 0 1,0 0-1,1 1 0,-1 0 0,1 0 0,0 1 1,1 0-1,-1 0 0,0 0 0,1 1 0,-1 0 1,1 1-1,0-1 0,0 1 0,0 1 0,6 0 3,-7 0-2,0 1-1,1-1 1,-1 1-1,0 1 1,0 0-1,-1 0 1,1 0-1,0 1 1,-1-1-1,1 2 0,-1-1 1,0 1-1,0 0 1,0 0-1,-1 1 1,1-1-1,-1 1 1,0 0-1,-1 1 1,1-1-1,-1 1 0,0 0 1,0 0-1,0 3 3,8 17-13,-1 0 0,-1 1 0,-1 0 0,-2 1 0,2 14 13,-8-37-3,2 7 2,-1-1 1,2-1-1,-1 1 0,2 0 1,-1-1-1,1 0 0,1 0 1,5 8 0,-8-14-3,0-1 1,1 1-1,-1-1 1,1 0-1,-1 0 1,1 0-1,0 0 1,0-1-1,0 0 1,0 1-1,1-1 1,-1-1-1,0 1 1,1-1 0,-1 0-1,1 0 1,0 0-1,-1 0 1,1-1-1,0 0 1,0 0-1,4-1 3,7-1-52,0-1 0,-1 0 1,1-2-1,-1 1 0,0-2 0,0 0 0,0-1 0,11-8 52,-6 3-75,-1-1-1,0 0 0,-1-2 0,0 0 1,13-16 75,-25 25-3,-1 0 0,0 0 1,0-1-1,-1 1 0,0-1 0,0 0 1,0 0-1,-1-1 0,0 1 1,-1-1-1,0 0 0,0 1 1,0-3 2,-1 4 7,-1 0 1,0 0 0,-1 0 0,1 0 0,-1 1-1,0-1 1,0 0 0,-1 1 0,0-1 0,0 0-1,0 1 1,-1 0 0,1 0 0,-1 0 0,0 0-1,-1 0 1,1 0 0,-3-1-8,3 2 10,0 0 0,-1 1-1,0-1 1,1 1 0,-1-1 0,-1 1 0,1 1 0,0-1 0,-1 0-1,1 1 1,-1 0 0,0 0 0,0 1 0,0-1 0,0 1-1,0 0 1,0 0 0,0 1 0,0-1 0,0 1 0,0 0-1,0 1 1,-1-1 0,1 1 0,0 0 0,0 0 0,0 1-1,1-1 1,-1 1 0,0 0 0,0 0 0,1 1 0,0 0 0,-1-1-1,1 2 1,0-1 0,-2 2-10,-4 4 1,0 1 0,1 1 0,0 0 0,0 0 0,1 0 0,1 1 0,0 0 0,1 1 0,-1 2-1,-4 11 6,1 0-1,1 1 0,2 0 1,0 3-6,6-23 2,0 0 0,0 0 1,0 0-1,1 1 0,-1-1 0,2 0 1,-1 0-1,1 0 0,1 3-2,-1-6 2,0 0-1,1-1 0,-1 1 0,1-1 0,0 1 1,0-1-1,0 0 0,1 1 0,-1-1 1,1-1-1,-1 1 0,1 0 0,0 0 1,0-1-1,0 0 0,1 0 0,-1 0 0,1 0-1,4 2 2,0 0-1,1-1 0,-1-1 1,1 1-1,0-1 0,-1-1 1,1 0-1,0 0 0,0 0 0,0-1 1,0-1-1,0 1 0,0-2 1,0 1-1,0-1 0,-1 0 1,4-2-2,9-3-1,0-1 0,0-1 0,-1-1 0,0-1 1,0 0-1,7-8 1,-13 9-6,0-2-1,0 1 1,-1-2 0,-1 0 0,0 0-1,-1-1 1,2-3 6,-9 11-2,0-1-1,0 0 1,0 0-1,0 0 1,-1 0-1,-1 0 0,1-1 1,-1 1-1,0-1 1,-1 0-1,0 1 1,0-1-1,0 0 1,-1 0-1,-1 0 1,1 1-1,-2-6 3,1 9 1,0-1 1,-1 1-1,1 0 0,-1-1 1,0 1-1,-1-1-1,3 4 1,-1 0 0,1 1-1,-1-1 1,1 0 0,-1 1 0,1-1-1,-1 1 1,1-1 0,-1 1 0,1-1-1,-1 1 1,1-1 0,-1 1 0,0-1-1,1 1 1,-1 0 0,0-1 0,1 1-1,-1 0 1,0 0 0,0 0 0,1-1-1,-1 1 1,0 0 0,0 0 0,1 0-1,-1 0 1,0 0 0,0 0 0,0 1-1,1-1 1,-1 0 0,0 0 0,1 0-1,-1 1 1,0-1 0,0 0 0,1 1-1,-1-1 1,1 1 0,-1-1 0,0 0 0,1 1-1,-1 0 0,-2 2 1,0 0 1,0 0-1,1 0 0,-1 0 0,1 0 0,0 0 0,-1 3-1,-5 10 2,1 0 0,1 0-1,1 0 1,0 1 0,1 0-1,1 0 1,1 0-1,0 0 1,1 6-2,1-15-1,0 0 0,1 0 0,0 1-1,0-1 1,1-1 0,0 1 0,1 0 0,0 0 0,3 6 1,-4-9-2,1-1 0,0 1 1,0-1-1,1 0 0,0 1 0,-1-1 1,1-1-1,0 1 0,1-1 1,-1 0-1,1 1 0,-1-2 0,1 1 1,0-1-1,2 1 2,9 3 2,-1-2 0,1 0 0,0 0 0,0-2 0,1 0 0,-1-1 0,0 0 0,1-2 0,-1 0 1,0 0-1,2-2-2,10-2 6,0-1 0,0-2 0,-1 0 0,0-2 0,-1-1 0,0-1-6,-11 4 1,0 0 0,0-2 0,-1 1 0,0-2 0,-1 0-1,0-1 1,2-3-1,-10 11 0,-1-1 0,1 0 0,-1-1 0,0 1-1,-1-1 1,1 1 0,-1-1 0,0 0 0,-1 0-1,1-1 1,-1 1 0,-1 0 0,1-1-1,-1 0 1,0 1 0,0-1 0,-1 1 0,0-1-1,-1-6 1,1 12 3,0 0-1,0 0 0,-1 0 1,1 0-1,0 0 0,-1 0 1,1 0-1,-1 0 1,1 0-1,-1 0 0,1 0 1,-1 0-1,0 1 0,1-1 1,-1 0-1,0 0 0,0 1 1,0-1-1,1 0 0,-1 1 1,0-1-1,0 1 0,0-1 1,0 1-1,0 0 0,0-1 1,0 1-1,0 0 0,0 0 1,0 0-1,0 0 0,0 0 1,0 0-1,0 0 0,0 0 1,0 0-1,0 0 1,0 0-1,0 1 0,0-1 1,0 0-1,0 1 0,0-1 1,0 1-1,0-1 0,0 1-2,-4 1 5,0 0 1,1 0-1,-1 1 0,1-1 0,0 1 0,0 0 1,0 0-1,-2 3-5,3-2 1,0 0 0,0 0 0,1 0 0,0 1 0,0-1 0,0 1 0,0 0 0,1-1 0,-1 1 0,1 0 0,1 0 0,-1 0 0,1 0 0,-1 0 0,1 0 0,1 0 0,-1 0 0,1 0 0,0 0 0,0-1 0,0 1 0,1 1-1,1 3 4,0-1 0,0 0 0,1 0 0,0 0 0,0 0 0,1 0 0,0-1 0,1 0 0,-1 0 0,1 0 0,7 5-4,-5-6 7,1 0-1,1 0 1,-1-1-1,1 0 0,0 0 1,0-2-1,1 1 1,-1-1-1,1 0 1,-1-1-1,1-1 0,0 0 1,0 0-1,0-1 1,0 0-1,4-1-6,-1 0-96,1-1 0,-1 0 1,1-1-1,-1-1 0,0 0 0,0-1 1,-1-1-1,1 0 0,-1 0 0,0-2 1,10-7 95,-17 11-260,0-1 0,0 0 0,-1-1 0,0 1 0,0-1 0,0 0 0,-1 0 0,0 0 0,0-1 0,0 0 0,-1 1 0,2-8 260,7-46-997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7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1 117 7522,'5'-5'521,"0"1"0,1 0 0,-1 1 0,1-1 0,4-1-521,55-19-265,-41 17 360,18-8-184,0 2 0,1 2 1,1 2-1,35-3 89,-78 12 3,1 0 0,-1-1-1,1 1 1,-1 1 0,1-1 0,-1 0-1,1 0 1,-1 0 0,1 1 0,-1-1-1,0 1 1,1-1 0,0 1-3,-2-1 5,1 1 0,-1-1-1,0 0 1,0 0 0,1 1 0,-1-1-1,0 0 1,0 1 0,0-1 0,1 0-1,-1 1 1,0-1 0,0 1 0,0-1-1,0 0 1,0 1 0,0-1 0,0 0-1,0 1 1,0-1 0,0 1 0,0-1-1,0 0 1,0 1 0,0-1 0,0 1-1,0-1 1,0 0 0,0 1 0,-1-1-5,-1 5 59,-1-1 1,1 0 0,-1 0 0,-1 1 0,1-2 0,-3 3-60,1 1 56,-17 17 186,2-2 56,0 2-1,-2 5-297,17-22 44,1 0 1,-1 0-1,2 1 0,-1-1 1,1 1-1,0 0 0,1 0 0,-1 0 1,2 0-1,-2 5-44,3-11 1,0 0 1,0 1-1,0-1 0,0 1 1,0-1-1,1 0 0,-1 1 1,1-1-1,0 0 0,-1 1 1,1-1-1,0 0 1,0 0-1,0 0 0,1 0 1,-1 0-1,0 0 0,1 0 1,0 0-1,-1 0 0,1-1 1,0 1-1,0-1 1,0 1-1,0-1 0,0 0 1,0 0-1,0 0 0,0 0 1,0 0-1,1 0 1,-1 0-1,0-1 0,1 1 1,-1-1-1,0 0 0,1 0 1,-1 0-1,1 0 0,0 0-1,4 0-217,0 0 0,-1-1 0,1 0 0,-1-1 0,1 1 0,-1-1 0,1 0 0,-1-1 0,0 1 0,0-1 0,0-1 0,-1 1 0,1-1 0,-1 0 0,3-2 217,18-26-1025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8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7074,'3'4'2584,"7"4"-2008,-1 7-1608,-4 2-352,-5 7-609,0 5 1049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48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1 255 3705,'11'-1'1323,"1"0"1,-1 0-1,0-1 0,0 0 1,2-1-1324,2-2 466,-1 0 1,0-1-1,10-5-466,-6 2-124,-1-2 0,0 0 0,-1-1-1,0-1 1,-1 0 0,0-2 124,-10 7-168,-14 9 42,-16 12 48,20-8 87,-1 1 0,1-1 0,0 1 0,1 0 1,-1 0-1,1 0 0,0 0 0,0 2-9,3-6-1,0-1-1,0 1 1,0-1 0,1 1-1,-1 0 1,0-1-1,1 1 1,-1 0-1,1-1 1,0 1 0,0 0-1,-1 0 1,1 0-1,0-1 1,0 1 0,1 0-1,-1 0 1,0-1-1,0 1 1,1 0-1,-1 0 1,1-1 0,0 1-1,0 0 1,-1-1-1,1 1 1,0-1 0,0 1-1,0-1 1,1 1-1,-1-1 1,0 0-1,0 0 1,1 1 0,-1-1 1,2 1 5,0-1 1,1 1 0,-1 0-1,0-1 1,1 0 0,-1 0-1,0 0 1,1 0 0,-1 0-1,1-1 1,0 1 0,-1-1-1,1 0 1,-1 0 0,1-1 0,0 1-1,-1-1 1,1 0 0,-1 0-1,1 0 1,-1 0 0,0 0-1,1-1 1,-1 1 0,0-1-1,0 0 1,0 0 0,0 0-1,0-1 1,-1 1 0,1-1-1,0 0-5,4-4-5,-1-1-1,0 0 0,0 0 0,0-1 1,-1 1-1,0-1 0,-1 0 1,0-1-1,0 1 0,-1-1 0,0-1 6,0 0-11,0 1 0,-1-1 0,-1 1 1,0-1-1,0 0 0,-1 1 0,0-1 0,-1 0 0,0 1 0,-2-6 11,0 8-91,1 9-26,1 13-23,5 5 108,1 0 1,0-1-1,2 0 0,0 0 0,1 0 1,1-1-1,0 0 0,8 9 32,-15-23 15,0 0 0,1 1 0,-1-1 0,1 0-1,0-1 1,3 4-15,-6-6 11,1 0-1,-1 1 1,1-1-1,0 1 1,-1-1-1,1 0 1,-1 0-1,1 1 1,0-1-1,-1 0 1,1 0 0,0 0-1,-1 0 1,1 0-1,0 0 1,-1 0-1,1 0 1,0 0-1,-1 0 1,1 0-1,0 0 1,-1 0-1,1-1 1,0 1-1,-1 0 1,1 0 0,-1-1-1,1 1 1,0 0-1,-1-1 1,1 1-1,-1-1 1,1 1-1,-1-1 1,0 1-1,1-1 1,-1 1-1,1-1 1,-1 1 0,0-1-1,1 1 1,-1-1-1,0 0 1,0 1-1,1-1-10,13-29 207,-11 22-194,1-1 0,0 1 1,1 0-1,0 0 0,0 1 0,0 0 0,1-1 0,6-5-13,-11 13 6,-1-1 0,1 0 0,0 0-1,0 1 1,-1-1 0,1 0 0,0 1-1,0-1 1,0 1 0,-1-1-1,1 1 1,0-1 0,0 1 0,0 0-1,0 0 1,0-1 0,0 1 0,0 0-1,0 0 1,0 0 0,0 0 0,0 0-1,0 0 1,0 0 0,0 0 0,0 0-1,0 1 1,0-1 0,0 0 0,-1 1-1,1-1 1,0 0 0,0 1 0,0-1-1,0 1 1,0 0 0,-1-1-1,1 1 1,0 0 0,-1-1 0,1 1-1,0 0 1,-1 0-6,3 2 36,-2 1-1,1 0 1,0-1 0,-1 1-1,1 0 1,-1 0-1,0 0 1,-1 0 0,1 0-1,-1 1-35,1 13 56,-1 0 1,-1 1-1,-1-1 0,0 0 1,-4 12-57,-4 31-602,7-8 307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3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24 506 5961,'-8'-5'1222,"-7"-6"1389,15 10-2586,0 1 0,0-1 1,0 1-1,0 0 1,0-1-1,0 1 0,0-1 1,0 1-1,0-1 0,0 1 1,0 0-1,0-1 1,0 1-1,0-1 0,0 1 1,0-1-1,1 1 1,-1 0-1,0-1 0,0 1 1,0 0-1,1-1 0,-1 1 1,0 0-1,1-1 1,-1 1-1,0 0 0,0 0 1,1-1-1,-1 1 1,1 0-1,-1 0 0,0-1 1,1 1-1,-1 0 0,1 0 1,-1 0-1,0 0 1,1 0-1,0 0-25,10-6 36,0 0 0,1 1 0,0 1 1,0 0-1,8-1-36,-15 4 13,-1 0 1,0 0-1,0 1 1,1 0-1,-1 0 1,0 0-1,1 0 1,-1 1-1,0-1 1,0 1-1,1 0 1,-1 1-1,0-1 1,0 1 0,0-1-1,-1 1 1,1 0-1,3 3-13,1 2 27,0 1-1,0 0 1,-1 1-1,0 0 1,-1 0-1,0 1 1,0 0-1,-1 0 0,0 0 1,-1 0-1,3 10-26,1 6 25,-1 1-1,-1 0 0,-1 0 0,-1 9-24,-1-15 22,-2 0 0,-2 20-22,1-35 23,0-1 1,-1 0-1,1 0 0,-1 0 1,-1 0-1,1 0 0,-1 0 1,0-1-1,0 1 0,0 0 1,-1-1-1,1 1 1,-1-1-1,-3 4-23,6-8 8,-1 0 1,1 1-1,0-1 1,0 0-1,-1 1 1,1-1-1,0 0 1,0 0-1,-1 0 1,1 1-1,0-1 1,-1 0-1,1 0 1,0 0-1,-1 0 1,1 1-1,-1-1 1,1 0-1,0 0 0,-1 0 1,1 0-1,0 0 1,-1 0-1,1 0 1,-1 0-1,1 0 1,0 0-1,-1 0 1,1 0-1,0 0 1,-1-1-1,1 1 1,0 0-1,-1 0 1,1 0-1,0 0 1,-1-1-1,1 1 1,0 0-1,-1 0 1,1-1-1,0 1 0,0 0 1,-1-1-1,1 1 1,0 0-1,0 0 1,0-1-1,-1 1 1,1-1-1,0 1 1,0 0-1,0-1 1,0 1-1,0 0 1,0-1-1,0 1 1,0 0-1,0-1 1,0 1-1,0-1 1,0 1-1,0 0 1,0-1-10,-1-28 151,5-1-137,2 0 0,1 1-1,2 0 1,1 1 0,1 0 0,1 0-1,6-8-12,-14 28 1,1-1 0,0 1-1,0 1 1,1-1 0,0 1-1,0 0 1,1 0-1,0 0 1,0 1 0,1 0-1,1 0 0,-5 3-1,0 1 0,0 0-1,0 0 1,1 0 0,-1 1-1,1 0 1,-1-1 0,1 2-1,-1-1 1,1 0 0,0 1-1,-1 0 1,1 0-1,0 0 1,-1 1 0,1 0-1,0 0 1,-1 0 0,1 0-1,-1 0 1,0 1 0,1 0-1,3 2 2,-1 1-2,0 0-1,0 0 1,0 0-1,0 1 0,-1 0 1,0 0-1,0 1 0,-1 0 1,1 0-1,-2 0 0,1 1 1,-1-1-1,0 1 1,-1 0-1,1 0 0,-2 0 1,1 1-1,0 4 3,-1-4-2,0 1-1,-1-1 0,0 0 1,0 1-1,-1-1 1,-1 1-1,1-1 1,-1 0-1,-1 1 1,0-1-1,0 0 0,-1 0 1,0 0-1,-1 0 1,0-1-1,0 1 1,-2 2 2,6-12 0,0 1 1,0 0 0,0 0 0,0-1-1,0 1 1,0 0 0,0 0-1,0-1 1,0 1 0,0 0 0,0 0-1,0 0 1,-1-1 0,1 1-1,0 0 1,0 0 0,0-1 0,0 1-1,0 0 1,-1 0 0,1 0-1,0 0 1,0-1 0,0 1 0,0 0-1,-1 0 1,1 0 0,0 0-1,0 0 1,-1-1 0,1 1 0,0 0-1,0 0 1,0 0 0,-1 0 0,1 0-1,0 0 1,0 0 0,-1 0-1,1 0 1,0 0 0,0 0 0,-1 0-1,1 0 1,0 0 0,0 0-1,-1 0 1,1 0 0,0 0 0,0 1-1,-1-1 1,1 0 0,0 0-1,0 0 1,0 0 0,-1 0 0,1 1-1,0-1 1,0 0 0,0 0-1,0 0 1,-1 0 0,1 1 0,0-1-1,0 0 1,0 0 0,0 1-1,-2-25 64,3 9-57,2 0 1,-1 0 0,2 1-1,0-1 1,1 1-1,6-13-7,-8 18-4,1 1 0,1 1 1,-1-1-1,1 0 0,0 1 0,1 0 0,0 0 0,0 1 0,0 0 0,1 0 0,0 0 0,3-1 4,-8 6-1,0 0-1,0 0 0,1 0 1,-1 0-1,0 0 0,1 1 0,-1-1 1,1 1-1,-1 0 0,1 0 0,-1 0 1,1 0-1,-1 0 0,0 0 1,1 0-1,-1 1 0,1 0 0,-1-1 1,0 1-1,1 0 0,-1 0 1,0 0-1,0 0 0,0 1 0,0-1 1,1 1 1,7 5-9,-1 1 0,1 1 0,-2-1 0,8 9 9,0 1-12,-7-9 13,0-1-1,0 0 0,0-1 0,1 0 0,0 0 0,0-1 1,6 2-1,-12-6-1,0-1 1,0 1 0,0-1 0,1 0 0,-1-1 0,0 1 0,0-1 0,1 1 0,-1-1-1,0-1 1,1 1 0,-1 0 0,0-1 0,1 0 0,-1 0 0,0-1 0,0 1-1,0-1 1,0 1 0,0-1 0,-1-1 0,3 0 0,10-9-2,0 0 0,-1-1 1,-1 0-1,0-1 0,-1-1 0,0 0 0,5-9 2,-9 12 1,-1 0 0,-1-1-1,0 1 1,-1-1-1,-1-1 1,0 1 0,0-1-1,-1 0 1,-1 0-1,1-11 0,-3 22 3,-1-1 1,0 0-1,0 1 0,-1-1 0,1 0 0,-1 1 0,1-1 0,-1 1 0,0-1 0,0 1 0,-1-1 0,1 1 1,-1 0-1,0 0 0,1-1 0,-2 1-3,1 1 1,1 0-1,-1 1 1,1 0 0,-1-1 0,0 1 0,0 0-1,0 0 1,0 0 0,0 0 0,0 0-1,0 0 1,0 0 0,0 1 0,0-1 0,0 1-1,0 0 1,-1-1 0,1 1 0,0 0 0,0 0-1,0 1 1,-1-1 0,1 0 0,0 1-1,0-1 1,0 1 0,-1 0-1,-4 2 2,1 0 0,-1 0 0,1 0 0,-1 1 0,1 0 0,0 0 0,1 1 0,-1 0 0,1 0 0,0 0 0,0 0 0,0 1 0,1 0 0,0 0 0,0 0 0,1 0 0,-1 1 0,2 0 0,-1 0-2,-4 10-3,1 1 1,0 0-1,2 0 1,0 0-1,1 0 1,0 19 2,2-22-5,1 0 0,0 0 0,1 0 0,1 0 0,0-1 0,4 12 5,-5-21-1,0 0 1,1-1-1,0 1 0,0-1 1,0 1-1,0-1 1,1 0-1,0 0 1,0 0-1,0 0 0,0 0 1,0-1-1,1 1 1,0-1-1,0 0 1,0 0-1,0-1 0,0 1 1,0-1-1,1 0 1,-1 0-1,2 0 1,5 1-1,-1-1 1,1-1-1,0 0 1,0 0-1,0-1 0,0-1 1,0 0-1,0 0 1,-1-1-1,1 0 0,-1-1 1,1-1-1,-1 1 1,10-6 0,0 0-3,-1-1 1,0-1 0,0-1 0,-1 0 0,-1-1 0,15-15 2,-23 20 3,-1-1 0,0-1 0,-1 0 0,1 0 0,-2 0 0,0 0 0,0-1 0,-1 0 0,0-1 0,1-5-3,-1-1 11,-1 0-1,0 0 1,-2 0 0,0 0 0,-1 0-1,-1-14-10,0-21 2,-1 53-3,1-1 0,0 1 0,0-1 0,0 1 0,0 0 0,0-1 0,0 1 0,0-1 0,0 1 0,0-1 0,0 1 0,0-1 0,0 1 0,0 0 0,0-1 1,1 1-1,-1-1 0,0 1 0,0 0 0,0-1 0,1 1 0,-1-1 0,0 1 0,0 0 0,1-1 1,6 8-23,11 24 2,-15-25 26,19 35 4,-2 0 0,-2 1 0,-2 1 1,-1 1-1,-3 0 0,-1 5-9,-10-46 3,3 29-10,-4-30 14,0 0-1,0 0 0,0 0 1,0 0-1,-1-1 0,1 1 1,0 0-1,-1 0 0,0 0 1,1 0-1,-1-1 0,0 1 1,0 0-1,0 1-6,0-3 6,1 0-1,0 0 1,0 0-1,-1 1 1,1-1-1,0 0 1,-1 0 0,1 0-1,0 0 1,-1 0-1,1 0 1,0 0-1,0 0 1,-1 0-1,1 0 1,0 0 0,-1 0-1,1 0 1,0 0-1,-1 0 1,1 0-1,0 0 1,-1 0-1,1 0 1,0 0 0,-1-1-1,1 1 1,0 0-1,0 0 1,-1 0-1,1-1 1,0 1-1,0 0 1,0 0 0,-1 0-1,1-1 1,0 1-1,0 0 1,0-1-1,-1 1 1,1 0 0,0 0-1,0-1 1,0 1-1,0 0 1,0-1-1,0 1 1,0 0-1,0-1 1,0 1 0,0 0-1,0-1-5,-6-18 146,3 0-132,1-1 1,1 0 0,1 1-1,1-1 1,1 1-1,0-1 1,2 1-1,0 0 1,1 0 0,1 0-1,1 0 1,0 1-1,2 0 1,1-2-15,-7 16-3,0-1 0,0 0 1,0 1-1,1-1 0,0 1 1,0 0-1,0 0 0,0 1 0,0-1 1,2 0 2,-5 3-2,1 0-1,-1 1 1,0-1 0,1 0 0,-1 1 0,1-1 0,-1 1 0,1-1-1,-1 1 1,1 0 0,-1 0 0,1-1 0,-1 1 0,1 0-1,-1 0 1,1 1 0,-1-1 0,1 0 0,-1 0 0,1 1 0,-1-1-1,1 1 1,-1-1 0,1 1 0,-1 0 0,0 0 0,1-1 0,-1 1-1,0 0 1,0 0 0,0 0 0,0 0 0,0 1 0,0-1-1,0 0 1,0 0 0,0 1 2,5 8-6,0 0 0,-1 1 0,0-1 0,-1 1 0,-1 0 1,1 0-1,-2 1 0,1 4 6,4 13-9,3 10 6,-3-8-36,9 26 39,-12-48-8,-1-1 0,1 1-1,0-1 1,0 0 0,1-1 0,1 1-1,-1-1 1,5 4 8,-8-8-1,1-1-1,0 0 1,-1 0 0,1 0-1,0 0 1,0-1-1,0 1 1,0-1 0,1 0-1,-1 0 1,0 0 0,0 0-1,1 0 1,-1-1-1,1 1 1,-1-1 0,0 0-1,1 0 1,-1-1-1,1 1 1,-1-1 0,0 1-1,1-1 1,-1 0-1,2-1 2,6-2-3,0-1 0,-1 0 0,1 0 0,-1-1 0,0 0 0,7-7 3,0-1 11,-1-1 0,0 0 0,-2-1 0,0-1-1,0 0 1,-2-1 0,0 0 0,-1-1 0,4-9-11,-7 10 13,0 0-1,-2 0 0,0 0 1,0-1-1,-2 0 1,-1 0-1,0 0 1,-1 0-1,-1-1 1,-1-17-13,-2 22 7,-1 1 1,0-1 0,-1 0 0,-1 1 0,0-1 0,-1 2-1,-1-1 1,-7-12-8,-14-20 17,-29-34-17,39 55 13,10 15-2,5 4 9,-1 1 0,0-1 0,-1 1 0,1 0 0,-3-1-20,7 5 1,-1 1 1,1 0 0,0 0-1,0 0 1,0-1-1,-1 1 1,1 0 0,0 0-1,0 0 1,-1 0-1,1 0 1,0 0 0,-1-1-1,1 1 1,0 0-1,0 0 1,-1 0 0,1 0-1,0 0 1,-1 0-1,1 0 1,0 0 0,0 0-1,-1 0 1,1 1-1,0-1 1,-1 0 0,1 0-1,0 0 1,0 0-1,-1 0 1,1 0 0,0 1-1,0-1 1,-1 0-1,1 0 1,0 0 0,0 1-2,-1 0 4,0 1 0,1-1 0,-1 1 1,1 0-1,-1 0 0,1-1 0,0 1 0,0 0 1,0 0-1,-1-1 0,2 1 0,-1 0-4,0 9 2,1 1 0,1-1 0,0 0 0,0 0 0,1 0 0,0-1-1,1 1 1,1-1-2,11 26 0,16 23 0,-17-33 1,-1 1-1,-1 1 0,2 8 0,-6 0 4,-1 2-1,-2-1 0,-1 1 0,-2-1 1,-2 33-4,0-15-22,3 1-1,3 5 23,-4-35-118,3 20-212,-6-44 224,1 0 0,0 0 0,-1-1 0,1 1 0,0 0 0,0 0 0,0 0 0,0 0 0,0-1 0,0 1 0,0 0 0,0-1 0,1 1 0,-1-1 0,1 1 0,-1-1 0,3 1 106,-3-1-192,0-1-1,1 0 0,-1 1 0,1-1 0,-1 0 0,1 0 1,-1 0-1,1 0 0,-1 0 0,0 0 0,1 0 0,-1-1 1,1 1-1,-1 0 0,0-1 0,1 1 0,-1-1 1,0 0-1,1 1 0,-1-1 0,0 0 0,1-1 193,15-18-1307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4.2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1 134 6585,'32'-21'2570,"26"-11"-2570,-28 17 78,1 2 0,0 1 0,0 1 0,2 2-1,-1 1 1,13-1-78,-40 8 28,2 0 31,1 0-1,-1 1 1,0-1 0,6 2-59,-12-1 17,0 0 0,0 0-1,0 0 1,0 0 0,0 0 0,1 0-1,-1 1 1,0-1 0,0 0 0,0 1 0,0-1-1,0 1 1,0-1 0,0 1 0,0 0 0,0-1-1,0 1 1,-1 0 0,1 0 0,0 0 0,0-1-1,0 1 1,-1 0 0,1 0 0,-1 0-1,1 0 1,-1 0 0,1 0 0,-1 1 0,1-1-1,-1 0 1,0 1-17,0 7 94,-1 0 0,0 0 1,-1 0-1,1 0 0,-2 0 0,0 0 0,0-1 0,0 1 0,-3 2-94,-12 43 301,15-41-260,0 0-1,1 0 0,0 0 0,2 0 0,-1 0 1,1 1-1,1-1 0,1 4-40,-2-16 1,1 1 1,-1 0 0,1-1-1,-1 1 1,1-1-1,-1 1 1,1-1-1,0 1 1,0-1 0,0 1-1,0-1 1,0 0-1,0 1 1,0-1 0,0 0-1,1 0 1,-1 0-1,0 0 1,1 0-1,-1 0 1,1 0 0,0 0-2,0 0-1,1 0 1,0-1 0,0 1 0,0-1 0,0 1 0,0-1 0,0 0 0,0 0 0,0-1 0,-1 1 0,1 0-1,1-1 1,7-2-62,-1 0-1,1-1 1,-1 0-1,0-1 1,0 0-1,5-4 63,3-3-645,0-1 0,-1-1 0,14-15 645,6-13-653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25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 5537,'-7'15'583,"2"0"0,0 1 0,0 0 0,2 0 0,0 0 0,0 0 0,2 1 0,0-1 0,1 1 0,1 1-583,3 40 123,2-2 0,5 11-123,-10-62 69,0 3-50,2 10 4,0-1 1,1 0-1,1 0 1,1 0-1,3 7-23,-8-21 11,0 0 0,1 0 0,-1 0 0,1 0 0,0 0 0,0-1 0,0 1 0,0 0 0,1-1 0,-1 1-1,1-1 1,-1 0 0,1 0 0,0 0 0,0 0 0,0-1 0,0 1 0,0-1 0,0 0 0,0 0 0,1 0 0,-1 0 0,0 0 0,1-1 0,-1 1 0,0-1 0,1 0 0,-1 0 0,1 0 0,1-1-11,2-1 28,1 0 1,-1 0 0,0-1 0,0 0-1,0 0 1,0-1 0,0 0 0,-1 0 0,0 0-1,0-1 1,0 0 0,5-5-29,11-13 56,-1-1 1,9-13-57,-24 29 7,14-18 3,16-21 12,3 1 1,35-32-23,-72 75 1,1 1 1,0 0 0,-1 0 0,1 0-1,0 0 1,0 0 0,0 1 0,0-1-1,0 1 1,0 0 0,3-1-2,-5 2 1,0 0-1,0 0 1,0 0-1,0 0 1,0 1-1,0-1 1,0 0-1,0 0 1,0 1-1,0-1 1,0 0-1,0 1 1,0-1-1,0 1 1,0 0-1,0-1 1,0 1-1,-1 0 1,1-1-1,0 1 1,0 0 0,-1 0-1,1 0 1,-1 0-1,1-1 1,-1 1-1,1 0 1,-1 0-1,1 0 1,-1 0-1,0 0 1,1 0-1,-1 0 1,0 0-1,0 0 1,0 1-1,0-1 0,7 38 36,-3 1-1,0 0 1,-3 19-36,0-15 11,0 14 14,-1-58-19,0 0 1,0 1-1,0-1 0,0 0 0,0 1 1,0-1-1,0 0 0,0 0 0,1 1 0,-1-1 1,0 0-1,0 0 0,0 1 0,0-1 1,0 0-1,0 0 0,1 1 0,-1-1 1,0 0-1,0 0 0,0 1 0,0-1 1,1 0-1,-1 0 0,0 0 0,0 0 0,1 1 1,-1-1-1,0 0 0,0 0 0,1 0 1,-1 0-1,0 0 0,1 0-6,8-5 238,8-14-76,-2 0 1,0-1 0,-1-1 0,-1 0 0,0-3-163,20-31 62,-20 35-46,2 1 0,0 0 0,15-14-16,-20 24 2,-1 0 0,1 1-1,1 0 1,-1 1-1,1 0 1,1 0 0,8-3-2,-18 9-1,-1 1 1,0-1-1,0 0 1,1 1-1,-1-1 1,0 1-1,1 0 1,-1-1-1,0 1 1,1 0-1,-1 0 1,0 0-1,1 0 1,-1 0 0,1 0-1,-1 0 1,0 0-1,1 1 1,-1-1-1,0 1 1,1-1-1,-1 1 1,0-1-1,1 1 1,-1 0-1,0-1 1,0 1-1,0 0 1,0 0-1,0 0 1,0 0-1,0 0 1,0 0-1,0 1 1,2 3-13,-1 0 0,0 1 0,0-1 0,0 1-1,-1-1 1,0 1 0,1 4 13,1 8-91,-2-12 6,1 0 1,0 0-1,0 0 1,0 0 0,0 0-1,1-1 1,0 1-1,1-1 1,-1 1-1,3 1 85,-4-5-39,0 0 0,0 0 0,0 0-1,1 0 1,-1-1 0,0 1-1,1-1 1,-1 0 0,1 0 0,0 0-1,-1 0 1,1 0 0,0 0-1,0-1 1,0 1 0,-1-1 0,1 0-1,0 0 1,0 0 0,0 0-1,0 0 1,0-1 0,-1 1 0,2-1 39,17-5-54,0 0-1,0-2 1,0 0 0,-1-1 0,-1-1 0,3-3 54,42-26 97,5-9-97,-68 47 4,14-6 323,-16 16 10,-20 20-81,6-13-196,0-1 0,-10 8-60,18-18 19,0 1 1,0-1-1,-1 0 0,1-1 0,-1 0 0,0 0 0,-6 1-19,14-4 5,-1-1-1,1 0 1,0 0-1,-1 0 1,1 1-1,0-1 1,-1 0-1,1 0 1,-1 0-1,1 0 0,0 0 1,-1 0-1,1 0 1,0 0-1,-1 0 1,1 0-1,-1 0 1,1 0-1,0 0 1,-1 0-1,1 0 0,0-1 1,-1 1-1,1 0 1,0 0-1,-1 0 1,1 0-1,0-1 1,-1 1-1,1 0 1,0 0-1,-1-1 1,1 1-1,0 0 0,0-1-4,2-13 85,15-14-41,89-99-36,-105 125-9,1 0 0,0 0 0,-1 0 1,1 0-1,0 0 0,0 1 0,0-1 1,0 1-1,0-1 0,0 1 0,0 0 1,1 0-1,-1 0 0,0 0 1,1 0-1,0 1 1,-2 0 0,0 0 0,0 0 0,0 0 0,0 0 0,0 0 0,0 0 0,0 0-1,0 1 1,0-1 0,0 0 0,0 1 0,0-1 0,0 1 0,0-1 0,0 1 0,0-1 0,0 1 0,0 0 0,0-1 0,0 1 0,-1 0 0,1 0 0,0 0 0,-1 0 0,1 0 0,-1-1 0,1 1 0,-1 0 0,1 0-1,-1 0 1,1 1 0,-1-1 0,0 0 0,0 0 0,1 0 0,-1 0 0,16 75 45,-4 1 1,-2 3-46,9 59 12,-13-100-15,1 0-1,3 0 1,1-1 0,1 0 0,13 24 3,-25-62 0,0 0 1,0 0-1,0 0 0,1 0 1,-1 0-1,0 0 1,0 0-1,0 0 0,0 0 1,0 0-1,0 0 0,0 0 1,0 0-1,0 0 1,0 0-1,0 1 0,0-1 1,0 0-1,0 0 0,0 0 1,0 0-1,0 0 1,0 0-1,0 0 0,0 0 1,0 0-1,0 0 1,0 1-1,0-1 0,0 0 1,0 0-1,0 0 0,0 0 1,0 0-1,0 0 1,0 0-1,0 0 0,0 0 1,0 0-1,0 0 0,0 0 1,0 1-1,0-1 1,0 0-1,0 0 0,-1 0 1,1 0-1,0 0 0,0 0 1,0 0-1,0 0 1,0 0-1,0 0 0,0 0 1,0 0-1,0 0 0,0 0 1,0 0-1,-1 0 1,1 0-1,0 0 0,0 0 1,0 0-1,0 0 0,-9-3 58,-9-9 68,11 8-96,1 0-1,1-1 1,-1 0 0,0 0 0,1 0 0,0-1-1,1 0 1,-1 0 0,1 0 0,0 0-1,0-1 1,1 0 0,0 1 0,0-1-1,1-1 1,0 1 0,0 0 0,1 0-1,-1-1 1,2 1 0,-1-1 0,1-5-30,0-1-59,1 0 1,0-1-1,1 1 0,0 0 1,2-1-1,-1 2 0,2-1 1,0 0-1,0 1 1,2 0-1,-1 0 0,1 0 1,1 1-1,1 0 1,-1 1-1,2 0 0,0 0 1,0 1-1,1 0 0,0 1 1,4-2 58,12-7-344,24-11 344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51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400 56 3705,'0'-2'518,"1"-2"-93,0 1 0,-1-1 0,1 1-1,-1-1 1,0 0 0,0 1-1,0-1 1,-1 0 0,1 1 0,-1-1-1,0 1 1,0-1 0,0 1-425,0 2 21,1 1 0,-1 0 0,0-1 0,1 1 0,-1 0 0,0-1 0,1 1 0,-1 0 0,0 0 0,0 0 0,1 0 0,-1 0 0,0 0 0,1 0 0,-1 0 0,0 0 0,0 0 0,1 0 0,-1 0 0,0 1-21,-2-1 32,-8 2-23,-1 0-1,1 0 1,0 2 0,0-1-1,0 1 1,0 1 0,-5 3-9,-4 2 6,-142 68-20,148-70 16,7-5-2,-41 24 8,45-25-8,0 0 0,0 0 0,0 1 0,0-1-1,0 1 1,1 0 0,-1 0 0,1 0 0,0 0 0,0 0-1,0 0 1,-1 3 0,3-5 0,0 0-1,-1 0 0,1 0 1,0-1-1,0 1 1,0 0-1,0 0 1,0 0-1,0-1 0,0 1 1,1 0-1,-1 0 1,0-1-1,0 1 0,1 0 1,-1 0-1,0-1 1,1 1-1,-1 0 0,0-1 1,1 1-1,-1 0 1,1-1-1,0 1 1,-1-1-1,1 1 0,-1-1 1,1 1-1,0-1 1,-1 1-1,1-1 0,0 1 1,-1-1-1,1 0 1,0 0-1,0 1 1,0-1-1,0 0 1,34 7-22,-31-6 20,36 1 6,0 0 0,34-5-4,-35 1 28,-1 1 0,0 2 0,9 3-28,-39-3 7,-1 0 1,1 1 0,-1 0 0,1 0 0,-1 1 0,0 0 0,0 0 0,0 0 0,-1 1 0,1 1-8,-5-4 3,1 1 1,-1 0-1,0-1 0,-1 1 1,1 0-1,0 1 0,-1-1 1,1 0-1,-1 0 1,1 1-1,-1-1 0,0 1 1,0-1-1,0 1 1,0-1-1,-1 1 0,1-1 1,-1 1-1,1 0 0,-1-1 1,0 1-1,0 0 1,0 0-1,-1-1 0,1 1 1,-1 0-1,1-1 1,-1 1-1,-1 1-3,-1 5 15,-1-1-1,0 1 1,-1-1 0,0 0-1,0 0 1,0 0 0,-1-1-1,-6 6-14,-13 13 225,-18 13-225,40-37 10,-13 12 101,-1-1 1,-14 9-112,27-20 8,0 1 1,0-1-1,0 1 1,-1-1 0,1-1-1,0 1 1,-1-1 0,0 1-1,1-1 1,-1 0 0,0-1-1,1 1 1,-1-1-1,0 0 1,-1 0-9,5 0 0,0-1 1,0 1-1,1 0 0,-1 0 1,0-1-1,0 1 0,0 0 0,0-1 1,0 1-1,0-1 0,1 1 1,-1-1-1,0 1 0,0-1 1,1 0-1,-1 1 0,0-1 1,1 0-1,-1 0 0,1 1 0,-1-1 1,1 0-1,-1 0 0,1 0 1,-1 0-1,1-1-4,0 1 0,0-1 0,0 0-1,0 1 1,0-1 0,0 0 0,0 1 0,0-1 0,1 0 0,-1 1 0,1-1 0,-1 1 0,2-2 4,0-3-25,2 0 0,-1 0-1,1 0 1,0 1 0,0 0 0,0 0 0,1 0 25,11-10-134,1 1 0,0 1 0,1 0 0,0 1 0,1 2 0,1 0 0,-1 0 0,1 2 0,2 0 134,27-7-1287,0 3 0,1 1 0,16 0 1287,-10 2-768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52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214 567 1824,'22'-22'918,"-11"12"-177,-1 0 0,0-1 0,-1 0 0,-1-1 0,7-11-741,-14 23 98,-1-1 1,1 0-1,-1 1 1,1-1 0,-1 1-1,0-1 1,0 0-1,1 0 1,-1 1 0,0-1-1,0 0 1,0 1-1,0-1 1,1 0-1,-1 0 1,0 1 0,0-1-1,-1 0 1,1 1-1,0-1 1,0 0-1,0 0 1,0 1 0,-1-1-1,1 0 1,0 1-1,0-1 1,-1 0-99,0 1 69,0-1 0,1 1 0,-1 0 0,0-1 0,0 1 0,0 0 0,0 0-1,0-1 1,0 1 0,0 0 0,0 0 0,0 0 0,0 0 0,0 0 0,0 0 0,0 1 0,0-1 0,0 0-69,-6 2 98,1-1 1,-1 2 0,0-1-1,1 1 1,-3 1-99,-34 21 150,1 2 1,2 2-1,-24 23-150,58-47 7,1 0 0,0 1 0,0-1 1,0 1-1,1 0 0,0 0 0,0 1 0,1 0 1,-2 2-8,4-7-2,0 0 1,0 0 0,1 1 0,-1-1-1,1 0 1,-1 1 0,1-1 0,0 1 0,0-1-1,0 0 1,0 1 0,0-1 0,0 1-1,1-1 1,-1 0 0,1 1 0,-1-1-1,1 0 1,0 0 0,0 1 0,0-1 0,0 0-1,1 0 1,-1 0 0,1 0 0,-1 0-1,1 0 1,-1-1 0,1 1 0,1 0 1,3 2 1,0 0 0,0-1 1,0 0-1,1 0 0,-1 0 0,1-1 1,0 0-1,-1-1 0,6 2-1,10 0 27,-1-1-1,14 0-26,-13-2 2,0-2 0,1 0 1,-1-2-1,-1 0 0,1-1 0,0-2 1,12-5-3,37-17-40,37-23 40,-76 36 8,-14 7-4,26-13 8,8-7-12,-41 23 11,0-2 1,-1 1-1,1-1 0,-2-1 1,1 0-1,-1 0 1,0-1-12,-7 7 11,-1 1 1,1-1-1,0 1 0,-1-1 1,0 1-1,0-1 1,0 0-1,0 1 0,0-1 1,0 0-1,-1 0 1,1 0-1,-1 0 0,0-2-11,0 4 8,0 0-1,0 0 1,0-1-1,-1 1 0,1 0 1,-1 0-1,1-1 1,-1 1-1,1 0 1,-1 0-1,1 0 1,-1 0-1,0 0 0,0 0 1,0 0-1,0 0 1,1 0-1,-1 0 1,0 0-1,-1 1 0,1-1 1,0 0-1,0 1 1,0-1-1,0 1 1,0-1-1,-1 1 0,1-1 1,0 1-1,0 0 1,-1 0-1,0-1-7,-5 1 14,1 0 0,-1 0 0,1 0-1,-1 1 1,1 0 0,0 0 0,-1 0 0,1 1-1,0 0 1,0 1 0,-2 0-14,-4 2 10,-1 2 1,1-1-1,0 2 1,-9 6-11,9-4 13,-1 0 1,1 2-1,1-1 1,-6 8-14,14-16 1,0 1 1,0 0-1,0 0 0,1 0 0,-1 1 1,1-1-1,0 1 0,0-1 0,1 1 1,-1 0-1,1-1 0,0 1 0,0 0 1,1 0-1,-1 0 0,1 4-1,1-8-3,-1 1 1,0-1-1,1 1 0,-1-1 0,1 1 0,-1-1 0,1 0 1,0 1-1,0-1 0,0 0 0,0 1 0,-1-1 0,2 0 1,-1 0-1,0 0 0,0 0 0,0 0 0,0 0 0,1 0 1,-1 0-1,0-1 0,1 1 0,-1 0 0,1-1 0,-1 1 1,1-1-1,-1 1 0,1-1 0,-1 0 0,1 0 0,-1 0 1,1 0-1,-1 0 0,1 0 0,0 0 3,8-1-13,0 0 0,0 0-1,0-1 1,0 0 0,-1-1 13,-8 3 0,39-10-25,-1-2 0,0-2 0,0-2 0,18-11 25,-52 24-7,0 0 1,-1-1-1,1 1 1,-1-1-1,0 0 1,3-3 6,-6 6-2,0 1 0,-1-1 1,1 1-1,-1-1 1,1 1-1,-1-1 1,1 0-1,-1 1 1,1-1-1,-1 0 1,1 1-1,-1-1 1,0 0-1,0 1 1,1-1-1,-1 0 1,0 0-1,0 1 1,0-1-1,0 0 1,0 0-1,0 1 1,0-1-1,0 0 1,0 0-1,0 0 1,0 1-1,0-1 1,-1 0-1,1 0 1,0 1-1,0-1 1,-1 0-1,1 1 1,-1-1-1,1 0 1,0 1-1,-1-1 0,1 1 1,-1-1-1,0 1 1,1-1-1,-1 1 1,1-1-1,-1 1 1,0-1-1,1 1 1,-2-1 1,-1 0 1,1 1-1,-1-1 1,0 1 0,1-1 0,-1 1-1,0 0 1,0 0 0,0 0 0,1 0-1,-1 0 1,0 1 0,0-1 0,1 1-1,-1 0 1,0 0 0,1 0 0,-3 1-1,-3 2 11,1 0 1,0 0-1,0 1 1,0-1 0,-3 4-12,6-4 1,-1 0 1,1 1 0,0-1 0,0 1 0,0 0 0,0 0 0,1 1-1,0-1 1,0 1 0,1-1 0,0 1 0,-1 0 0,0 6-2,3-10-1,-1 1 0,1-1 1,0 1-1,0-1 0,0 1 1,0-1-1,1 1 0,-1-1 0,1 1 1,-1-1-1,1 1 0,0-1 1,0 0-1,0 1 0,0-1 1,0 0-1,0 0 0,1 0 1,-1 0-1,1 0 0,0 0 1,-1 0-1,1 0 0,0-1 0,0 1 1,0-1-1,0 1 0,1-1 1,-1 0-1,0 0 0,0 0 1,1 0-1,-1 0 0,1 0 1,1-1 0,5 3 3,1-1 0,-1-1 0,1 0 0,0 0 1,-1-1-1,1 0 0,0-1 0,-1 0 1,1 0-1,0-1 0,-1 0 0,0-1 1,1 0-1,-1-1 0,0 0 0,-1 0 0,1-1 1,-1 0-1,0 0 0,0-1 0,0 0 1,1-2-4,0 0 31,0 0 1,-1 0-1,0-1 1,0 0 0,-1 0-1,-1-1 1,1 0 0,-1 0-1,-1 0 1,0-1-1,0 0 1,-1 0 0,-1 0-1,0-1 1,0 1-1,-1-1 1,0 0 0,-1-4-32,-3-12 36,-1 0 0,-2 0 1,0 0-1,-10-26-36,1 0 15,1-6 0,6 24 44,-2 0-1,-1 1 0,-6-13-58,14 50 129,0 11-74,1 18-21,7 77-15,11 46-19,7 82 5,-22-158-4,-1-21 2,2-1-1,4 9-2,-7-64 1,1 4-1,0 0 0,0 1 0,0-1 0,1 0 0,0 0 1,1 3-1,-2-7 0,-1 0 0,1 0 1,0 0-1,0 0 0,-1 0 1,1 0-1,0 0 0,0 0 0,0 0 1,0-1-1,0 1 0,0 0 1,0-1-1,0 1 0,1 0 1,-1-1-1,0 1 0,0-1 1,0 0-1,1 1 0,-1-1 1,0 0-1,1 0 0,-1 0 1,0 0-1,0 0 0,1 0 1,-1 0-1,0 0 0,1-1 0,6-1 3,-1 0 0,0-1 0,0 0 0,0 0-1,0-1 1,0 0 0,-1 0 0,0-1 0,0 1 0,0-1 0,3-4-4,15-16 8,-1 0-1,0-3-6,-15 18 1,24-27 0,-8 9 8,-1 0-1,-1-2 1,-1 0-1,9-22-8,-26 44 4,-1 0-1,0 0 1,0 0-1,1-7-3,-4 13 2,1 0 0,-1 0-1,1 0 1,-1 0 0,0 0-1,0 0 1,0 0-1,0 0 1,0 0 0,-1 0-1,1 0 1,0 0-1,-1 0 1,0 0 0,1 0-1,-1 0 1,0 0-1,0 1 1,0-1 0,0 0-1,-1 0-1,1 1 2,0 0 0,0 1-1,0-1 1,0 1 0,0-1 0,0 1-1,0-1 1,0 1 0,0 0 0,0-1 0,0 1-1,0 0 1,0 0 0,0 0 0,0 0-1,-1 0 1,1 0 0,0 0 0,0 0-1,0 1 1,0-1 0,0 0 0,0 1-1,0-1 1,0 1 0,0-1 0,0 1-1,0-1 1,0 1 0,0 0 0,1-1-1,-2 1-1,-2 3 6,0-1 0,0 1 0,0 0-1,0 0 1,1 0 0,-2 3-6,-1 2 1,0 1 0,0 0 0,1 0 0,0 0 0,1 1 0,0 0 0,1-1 0,0 2 0,1-1 0,0 0 0,1 0 0,0 2-1,1-8-11,0 1 0,0-1 1,0 1-1,1-1 0,0 1 0,0-1 0,1 1 0,-1-1 0,1 1 0,0-1 0,1 0 1,-1 0-1,1 0 0,0-1 0,0 1 0,0-1 0,1 1 0,0-1 0,0 0 0,0 0 1,0-1-1,1 1 0,-1-1 0,1 0 0,0 0 0,0 0 11,10 3-109,-1 0 0,1-1 0,0 0 0,1-1 0,-1-1 0,1 0 0,3-1 109,21 1-1019,1-1 1,14-3 1018,50-5-934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53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206 254 4801,'8'-141'2095,"-8"137"-1958,0 1 0,-1 0 0,1 0-1,0 0 1,-1 0 0,0 0 0,0 0 0,0-2-137,0 4 38,1 1 0,0-1 0,0 0 1,-1 1-1,1-1 0,0 1 0,-1 0 0,1-1 0,-1 1 1,1-1-1,0 1 0,-1-1 0,1 1 0,-1 0 1,1-1-1,-1 1 0,1 0 0,-1 0 0,0-1 0,1 1 1,-1 0-1,1 0 0,-1 0 0,1 0-38,-2 0 72,0 0 0,0 1 0,1-1 0,-1 1 0,0-1-1,1 1 1,-1 0 0,1-1 0,-1 1 0,1 0 0,-1 0 0,1 0 0,-1 0-1,1 1-71,-1-1 29,-5 5 61,0 1 0,0 0 0,1 0 0,-1 0 0,2 1 0,-1-1 0,1 1 0,1 1 0,-1 0-90,-12 26 505,-6 21-505,21-51 44,-18 47 414,2 2 1,1 2-459,13-38 54,0 0 0,1 1 0,1 0 1,0 0-1,2 0 0,0-1 0,3 19-54,-3-32 2,1 0-1,0 0 0,0 0 0,1 0 0,-1-1 0,1 1 0,0 0 1,0-1-1,1 1 0,-1-1 0,1 0 0,0 0 0,0 0 1,0 0-1,1 0 0,0-1 0,0 1-1,-1-2 4,1 0-1,0 0 0,0 0 1,0-1-1,0 1 1,0-1-1,0 0 1,0 0-1,1-1 1,-1 1-1,0-1 0,1 0 1,-1 0-1,0 0 1,0-1-1,1 1 1,-1-1-1,0 0 0,0 0 1,0-1-1,1 1-3,22-9 36,0-2-1,0 0 0,19-13-35,76-52 84,-97 60-68,0-2 0,-2 0 0,0-1 0,5-7-16,-21 19 13,0 0 1,0 0 0,-1 0 0,0-1-1,-1 0 1,0 0 0,0-1-1,-1 1 1,0-1 0,-1 0 0,0 0-1,-1 0 1,0-1 0,0-2-14,-1-2 30,-1 0 1,0 0 0,-1 0 0,-1 1-1,0-1 1,-2 1 0,1-1-1,-1 1 1,-1 0 0,-1 0-1,-1-2-30,3 8 2,0 0-1,-1 1 1,1-1-1,-2 1 1,1 0 0,-1 0-1,0 1 1,0 0-1,0 0 1,-1 0-1,0 1 1,0 0-1,-1 0 1,0 1-1,1 0 1,-1 0-1,-1 1 1,1 0 0,-1 0-2,3 2-8,1 0 1,-1 0 0,0 0 0,0 1 0,0 0-1,0 0 1,0 0 0,0 1 0,0 0 0,1 0 0,-1 1-1,0-1 1,1 1 0,-2 1 7,0 1-21,-1 0 0,1 0 0,0 1 0,0 0-1,0 0 1,1 0 0,0 1 0,0 0 0,-2 4 21,-3 3-150,1 2-1,0-1 1,1 2 0,1-1 0,1 1-1,0 0 1,1 0 0,1 1 0,-2 6 150,3-2-639,0 0 1,1 15 638,1 47-700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53.4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66 5961,'-1'0'168,"0"0"0,0-1 0,0 1 0,0-1 0,0 1 0,0-1 1,1 0-1,-1 1 0,0-1 0,0 0 0,1 0 0,-1 0 0,0 1 0,1-1 0,-1 0 0,1 0 0,-1 0 0,1 0 0,-1 0 0,1 0 0,0-1-168,0 1 72,0 0 0,0 1 0,0-1 0,0 0 0,1 0 0,-1 0 0,0 0 1,1 1-1,-1-1 0,0 0 0,1 0 0,-1 1 0,1-1 0,0 0 0,-1 1 0,1-1 0,-1 0 0,1 1 0,0-1 0,0 1-72,4-4 77,1 1 0,0 0 0,0 0 0,0 0 0,0 1 0,4-1-77,-1 0 15,0 0 0,0 1-1,0 0 1,1 1 0,-1 0-1,1 1 1,-1 0 0,4 0-15,-10 0 22,-1 1-1,1-1 1,0 1 0,0 0 0,-1-1-1,1 1 1,0 0 0,-1 1 0,1-1 0,-1 0-1,0 1 1,1 0 0,-1-1 0,0 1 0,0 0-1,0 0 1,0 0 0,0 0 0,0 1 0,-1-1-1,1 0 1,-1 1 0,0-1 0,1 1-1,-1 0 1,0-1 0,-1 1 0,1 0 0,0 2-22,2 13 234,-1-1 0,-1 1 0,-1 12-234,0-17 52,0 0 0,0 0 0,1 0-1,1 0 1,0 0 0,1 0 0,1 1-52,-3-12 3,0 0 0,0 0-1,0 0 1,0 0 0,0 0 0,0 0-1,1 0 1,-1 0 0,1-1-1,-1 1 1,1-1 0,0 1 0,0-1-1,-1 1 1,1-1 0,0 0 0,0 0-1,0 0 1,0 0 0,0 0-1,1-1-2,1 1-10,0 0-1,1-1 0,-1 1 0,0-1 0,1 0 0,-1 0 1,0-1-1,0 1 0,1-1 0,3-1 11,5-3-205,0 1 0,0-2 0,0 0 1,0 0-1,-1-1 0,5-5 205,7-5-1606,-1-2 1,1-2 1605,7-8-1107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0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15 5273,'-13'-15'2865,"9"20"-681,2 5-1168,-3 12-664,5 23-255,-2 11-129,2 14-129,0 25-351,-2 8-752,-11 5-1416,0 0 1655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53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5233,'0'-1'166,"1"1"0,-1-1 0,0 0 0,1 1 0,-1-1 0,1 1 0,-1-1 0,1 1 0,0-1 0,-1 1 0,1-1 0,-1 1 0,1-1 0,0 1 0,-1 0 0,1-1 0,0 1 0,0 0 0,-1 0 0,1 0 0,0-1 0,-1 1 0,1 0 0,0 0-1,0 0 1,0 0 0,-1 0 0,1 1 0,0-1 0,-1 0 0,1 0-166,29 6-332,-24-5 594,0 1-257,0-1 0,0 1 0,0 0 1,0 1-1,-1-1 0,1 1 0,-1 0 1,1 1-6,-4-2 6,0-1 0,0 1 0,-1-1 0,1 1 1,0 0-1,-1 0 0,1 0 0,-1 0 1,0 0-1,0 0 0,1 0 0,-1 0 0,-1 1 1,1-1-1,0 0 0,-1 1 0,1-1 0,-1 1 1,1-1-1,-1 0 0,0 1 0,0 0-6,-2 10 87,-1 0-1,0-1 0,0 1 1,-1-1-1,-1 0 0,0 0 1,-1 0-1,-5 7-86,-10 26 268,16-35-205,1-1-14,0-1 0,1 1 0,-1-1 0,2 1 0,-1 0 0,1 0 1,1 0-1,0 1 0,0-1 0,0 0 0,2 4-49,-1-12 4,0 1 0,0-1 1,1 1-1,-1-1 0,0 0 0,1 1 1,0-1-1,-1 0 0,1 1 0,0-1 1,0 0-1,0 0 0,-1 1 0,1-1 1,0 0-1,1 0 0,-1 0 1,0 0-1,0-1 0,0 1 0,2 1-4,-1-1 4,1 0 0,0 0 0,0-1-1,0 1 1,0 0 0,0-1 0,-1 0 0,1 0-1,0 0 1,0 0 0,1 0-4,10-2 2,0-1 0,0 0 0,-1-1 0,8-3-2,-13 5 0,224-70-2985,-167 54 1961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0:51:5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 9562,'8'-11'3409,"-1"-1"-2825,8 3-472,-1 1-112,-7 1-16,-6 2-16,-1 7-8,-1-2 24,-1 0 40,0 0 16,1 0 8,-3 11-56,2-4-416,1-3-216,1-4 368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93 904,'60'-77'384,"-59"76"-365,0-1 0,0 1 0,1-1 0,-1 1 1,0 0-1,1 0 0,-1 0 0,1 0 0,0 0 0,-1 0 0,1 0 0,0 0 0,0 1-19,10 3 82,-7-1-82,5 2 127,-1 0 1,1 0 0,-1 1 0,-1 1 0,1-1-1,-1 1 1,0 1 0,0 0 0,0 0-1,-1 0 1,0 1 0,-1 0 0,0 0-1,0 1 1,-1 0 0,0 0 0,0 1-128,8 15 86,-2 2 1,0-1-1,-2 2 1,-1-1-1,2 19-86,5 28 53,31 162 9,-34-157-19,-4 1 1,-3 0-44,-4-76-17,-1 0 0,0 0 1,0 0-1,0 1 1,-1-1-1,1 0 1,-1 0-1,0 0 0,0 0 1,-1 0-1,1 0 1,-1 0-1,0-1 0,0 1 1,0 0-1,-3 2 17,1-6-1231,3-2 777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1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1 280,'135'117'264,"-112"-69"104,-6-2 24,0 2-8,1 2-32,1 4-96,4-2-71,2 4-129,-8-2 0,-5-4-240,-7 2-313,-6-10 321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2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1 168 2905,'23'-39'1568,"17"9"-152,20 3-1104,11 4-168,23 5-112,8 3-32,-4 5-304,-9 7-216,-24 1-336,-11 4-64,-14 3 192,3-3 176,3 4 255,2-2 25,9-4-296,3-2 376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3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460 408 2841,'-80'15'1147,"38"-9"-1109,0 2 1,1 2-1,0 2 0,0 2 1,0 2-39,32-12 14,1 0 0,0 1 1,-1 0-1,2 1 0,-1 0 1,1 0-1,0 0 0,0 1 1,0 0-1,1 1 0,0 0 1,1-1-1,0 2 1,0-1-1,1 1 0,0-1 1,0 1-1,1 0 0,0 1-14,0 2 0,0 0-1,2 0 0,-1 0 1,2 1-1,-1-1 1,2 0-1,-1 0 0,2 0 1,0 0-1,0 0 0,1 0 1,0 0-1,1-1 1,5 10 0,-6-13-2,1 0 0,1 0 0,-1 0 0,1 0 0,1-1 0,-1 0 0,1 0 0,0 0 0,4 1 2,-7-5 10,1 0 1,0 0 0,-1-1-1,1 0 1,0 0 0,0 0-1,1 0 1,-1-1-1,0 1 1,1-1 0,-1 0-1,1 0 1,-1-1 0,1 0-1,-1 1 1,1-1-1,-1-1 1,1 1 0,2-1-11,11-3 99,-1-1 1,1 0 0,-1-2 0,0 0 0,-1-1 0,11-6-100,26-18 436,11-11-436,-63 42 1,28-19 69,-1-1 1,7-8-71,-29 23-5,1-1 1,-1 1 0,0-1 0,0 0 0,-1 0-1,0-1 1,0 0 0,-1 0 0,0 0 0,0 0 0,0-5 4,4-18-80,-6 23-10,-5 21 22,-1 1 42,-1-1 1,0 0-1,-2 2 26,1-3-3,1 0 0,0 0 0,1 0 0,0 4 3,2-4-1,0 0 0,0 0 0,1 1 0,1-1 1,0 0-1,1 0 0,0 0 0,1 1 0,1 2 1,-2-9-5,1 0-1,0 0 1,0 0 0,1 0-1,-1-1 1,1 1 0,1-1-1,-1 0 1,1 1 0,0-2-1,0 1 1,0 0 0,1-1-1,-1 0 1,1 0 0,0 0-1,0-1 1,1 1-1,1-1 6,2 2-27,-1-2-1,1 1 1,1-1-1,-1-1 0,0 0 1,0 0-1,1-1 1,-1 0-1,1 0 0,0-1 1,1-1 27,3 0-43,0-1 0,0-1 0,0 0 0,0-1 0,-1-1 0,1 0 0,1-2 43,15-8-44,-1-2 0,0 0 0,-2-3 0,0 0 0,-1-1 0,-1-3 44,-6 8 37,-1-2 0,-1 0 1,-1-1-1,-1-1 0,12-19-37,-24 35 39,-1-1 0,0 1 0,0-1 1,0 1-1,0-1 0,-1 0 1,0 0-1,0 0 0,0 0 0,-1 0 1,0 1-1,0-1 0,0-5-39,0 8 13,-1 0 0,1 0 0,-1 0 0,1 0-1,-1 0 1,0 0 0,0 0 0,0 0 0,0 0 0,0 1 0,0-1-1,0 0 1,-1 1 0,1-1 0,0 1 0,-1-1 0,0 1 0,1 0-1,-1 0 1,0-1 0,1 1 0,-1 0 0,0 1 0,0-1 0,0 0 0,0 0-1,0 1 1,0-1 0,0 1 0,0 0 0,0 0 0,0 0 0,-2 0-13,-5 0-1,1 0 1,-1 1 0,1 0 0,0 1 0,-1 0 0,1 0-1,0 0 1,0 1 0,0 1 0,0-1 0,1 1 0,-1 1-1,1-1 1,0 1 0,0 1 0,1-1 0,-1 1 0,1 0 0,1 0-1,-1 1 1,1 0 0,0 0 0,1 0 0,-1 1 0,2-1-1,-1 1 1,0 3 0,0-3-7,1 0-1,0 1 0,1-1 0,0 1 1,0 0-1,1-1 0,0 1 0,1 0 1,0 0-1,0 0 0,1 0 0,0 0 1,0-1-1,1 1 0,0 0 1,1-1-1,0 1 0,0-1 0,1 0 1,0 0-1,0 0 0,1-1 0,0 1 1,0-1-1,1 0 0,3 2 8,-4-5-6,0 0 0,0 0 0,0-1 0,0 0 0,1 0 0,-1 0 0,1-1 0,0 0 0,0 0 0,0 0 0,0-1 0,0 0 0,0 0 0,0 0 0,1-1 0,-1 0-1,0 0 1,0-1 0,0 0 0,1 0 0,-1 0 0,0-1 0,4-1 6,7-3 1,0 0 0,-1-1-1,0-1 1,-1 0 0,0-2-1,0 1 1,-1-2 0,1-1-1,0-1 17,0-2 0,-2 0 0,1 0 0,-2-2 0,0 1 0,-1-1 0,-1-1 0,-1 0 0,1-2-17,3-12 142,0 0 0,-3-1 0,0-1 0,4-33-142,-10 50 64,-2 0 0,0-1-1,-1 1 1,-1-1 0,-1 1-1,0 0 1,-1-1-1,-1 1 1,0 0 0,-2 0-1,-5-15-63,-3-3-7,-3 0-1,0 1 1,-2 0-1,-2 2 1,-1 0-1,-20-22 8,39 51 0,-1 0 0,0 0 0,1 1 0,-1-1 0,0 1 0,0 0 0,-1 0 0,1 0 0,-3-1 0,6 3 0,-1 0 0,1 0 1,0-1-1,-1 1 0,1 0 1,-1 0-1,1 0 0,-1 0 1,0 0-1,1 0 0,-1 0 1,1 0-1,-1 0 0,1 1 1,0-1-1,-1 0 0,1 0 1,-1 0-1,1 0 0,-1 1 1,1-1-1,-1 0 0,1 1 0,-1-1 1,0 1-1,1 0 1,-1 0-1,1 0 0,-1 0 1,1 0-1,-1 0 1,1 0-1,0 0 0,-1 0 1,1 0-1,0 0 1,0 0-1,0 0 0,0 0 0,-1 10-1,1-1-1,1 0 1,0 0-1,0 1 1,1-1-1,1 0 1,-1-1-1,4 8 2,9 21-23,11 20 23,-16-36 2,11 21-6,85 180 2,-67-151-3,2-2 0,4-1 5,-40-61-5,1-1 0,0 1 0,0-1 0,0 0 0,1-1 0,0 1-1,1-2 1,-1 1 0,1-1 0,1 1 5,-5-4-12,0 0 0,1-1 0,-1 1 0,0-1 1,1 0-1,-1 0 0,1-1 0,-1 1 0,1-1 0,-1 0 0,1 0 0,-1 0 0,1-1 0,-1 1 0,1-1 0,-1 0 0,1-1 0,-1 1 1,0-1-1,0 0 0,4-1 12,-1-1-23,0-1 1,-1 1-1,1-1 1,-1-1-1,0 1 1,0-1-1,0 0 1,-1 0-1,0-1 1,0 1-1,-1-1 1,0-1-1,0 1 1,-1 0 0,1-1-1,-2 1 1,1-1-1,-1 0 1,0 0-1,-1 0 1,0 0-1,0-1 23,0 1 24,-1-1-1,0 1 1,0 0-1,-1 0 1,0 0 0,0 0-1,-1 0 1,0 0-1,0 1 1,-1-1-1,0 0 1,0 1 0,-1 0-1,0 0 1,0 0-1,-1 0 1,0 1-1,0 0 1,0 0 0,-1 0-1,0 0 1,-2 0-24,-1 2 157,11 4-77,9-1-115,204-15 54,-210 16-19,40-2-1,27 2 1,-60 1-3,0 0 1,0 0-1,0 1 1,-1 1-1,1 0 1,0 1-1,-1 0 1,4 3 2,-11-6-1,-1 2 1,0-1 0,1 0-1,-1 1 1,0-1-1,0 1 1,-1 0 0,1 0-1,-1 0 1,1 0-1,-1 1 1,0-1 0,0 1-1,0-1 1,-1 1-1,1 0 1,-1-1 0,0 1-1,0 0 1,0 0-1,-1 0 1,1 0 0,0 13 0,-1 0 0,0 1-1,-1-1 1,-2 12 0,-2 21-1,5-42 1,0 1-1,1-1 0,0 0 1,0 1-1,1-1 1,0 0-1,0 0 1,1 0-1,1 3 1,-2-7 1,0 0-1,1 0 0,-1 0 1,1 0-1,0 0 1,0-1-1,0 1 1,0-1-1,1 0 0,-1 0 1,1 0-1,0-1 1,0 1-1,0-1 0,0 0 1,0 0-1,1 0 1,-1 0-1,5 0 0,0-1-1,0 1 1,0-2 0,1 1 0,-1-1 0,0-1-1,0 1 1,0-2 0,0 1 0,0-1 0,-1 0-1,1-1 1,0 0 0,-1-1 0,8-4 0,7-3-32,0-2 0,-1-1 0,-1 0 0,0-2 0,2-3 32,-2 2-115,-2-1 1,1-1-1,-2-1 0,-1-1 1,9-13 114,-25 32-12,1 1 1,-1-1 0,0 0-1,0 0 1,0 0 0,-1 0 0,1 1-1,0-1 1,-1 0 0,1 0-1,-1-1 1,0 1 0,0 0 0,0 0-1,0 0 1,0 0 0,0 0 11,0 1 0,-1 0 0,1 1-1,-1-1 1,1 0 0,-1 0 0,1 1 0,-1-1 0,1 0 0,-1 1 0,1-1 0,-1 0 0,0 1-1,1-1 1,-1 1 0,0-1 0,0 1 0,0 0 0,1-1 0,-1 1 0,0 0 0,0-1 0,0 1-1,0 0 1,1 0 0,-1 0 0,0 0 0,-3-1 21,0 1 0,0 0 1,0 1-1,0-1 0,0 1 0,0 0 0,0 0 0,0 0 0,1 0 0,-1 1 1,0-1-1,1 1 0,-1 0 0,-2 2-21,1 1 13,1 0-1,-1 0 1,1 0 0,0 1-1,1-1 1,-1 1 0,1 0-1,0 0 1,1 0 0,-1 0-1,1 1 1,0-1 0,1 1 0,0-1-1,0 1 1,0 0 0,1 0-1,0-1 1,0 4-13,0-5 9,1 0-1,-1 0 1,1 0 0,0 0-1,1 0 1,-1 0 0,1 0-1,0 0 1,0-1 0,0 1-1,1-1 1,1 2-9,-2-3 2,0-1 1,0 1-1,1-1 0,-1 1 0,1-1 1,0 0-1,0 0 0,0 0 0,0 0 1,0-1-1,0 1 0,0-1 0,0 0 1,1 0-1,-1 0 0,0 0 0,1-1 1,-1 1-1,1-1-2,6 0 1,-1 0 0,1-1 0,0 0 0,0-1 0,-1 0 1,1-1-1,-1 1 0,1-2 0,-1 0 0,0 0 0,2-2-1,8-4 5,0-1 0,-1-1 0,0-1 0,9-9-5,-21 16 4,0 1 1,0-1-1,-1 0 1,1 0-1,-2-1 0,1 1 1,-1-1-1,0 0 0,0-1 1,1-3-5,-4 7 1,0 1 1,0 0 0,-1 0-1,1 0 1,-1-1-1,1 1 1,-1 0 0,0 0-1,0-1 1,-1 1-1,1 0 1,-1 0 0,0 0-1,1-1 1,-1 1-1,-1 0 1,1 0 0,0 0-1,-1 0 1,0 1-1,1-1 1,-1 0 0,0 1-1,0-1 1,-1 1-1,0-2-1,-7-5-46,-1 1 0,0 1 0,0-1 0,0 2 0,-1-1 0,1 2 0,-2-1 0,1 2 0,0 0-1,-5-1 47,1 1-152,-1 1-1,1 0 0,-1 1 1,0 0-1,0 2 0,0 0 1,-14 2 152,28-2-81,0 1 0,0-1 0,0 0 0,0 1 0,0 0 0,0 0-1,0 0 1,1 0 0,-1 0 0,0 0 0,1 1 0,-1-1 0,1 1 0,-1 0 0,1 0 0,0 0 0,0 0 0,-1 0 0,2 0 0,-1 1 0,0-1 0,0 0 0,1 1 0,-1 0 0,1-1 0,0 1 0,0 0 0,0 0 0,-1 2 81,4 21-594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3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2248,'3'-4'209,"0"0"0,0 0 0,0 1 0,1-1 0,-1 1 0,1 0 0,0 0 0,3-2-209,-6 4 34,0 1 0,1-1 0,-1 1 0,1-1 0,-1 1 0,1 0 0,-1-1 0,1 1 0,-1 0 0,1 0 0,-1 0 0,1 0 0,-1 0 0,1 1 0,-1-1 0,1 0 0,-1 1 0,1-1 0,-1 1 0,0-1 0,1 1 0,-1 0 0,0 0 0,1-1 0,-1 1 0,0 0 0,0 0 0,0 0 0,0 0 0,0 1 0,0-1-34,5 5-3,-2 0-1,1 0 0,-1 1 0,0-1 0,0 1 0,0 0 1,1 7 3,19 57-44,-18-49 36,29 105-27,-34-114 108,-9-14 80,-10-16 78,16 14-213,0 0-1,1 0 0,-1 0 1,0 0-1,1-1 0,0 1 0,0-1 1,0 1-1,0-1 0,0 1 1,1-1-1,-1 1 0,1-1 0,0 0 1,0 1-1,1-1 0,-1-1-17,2-5 13,0 1 0,0-1 0,1 0 0,0 1 0,4-7-13,-1 4 10,1 0-1,0 0 1,1 1-1,0 0 1,0 0-1,2 1 0,-1 0 1,1 1-1,1 0 1,-1 1-1,2 0 1,-1 0-1,1 1 1,2 0-10,-2 0 57,1 1 0,-1 1 1,1 0-1,0 1 0,1 1 1,-1 0-1,0 0 0,1 1 1,0 1-1,-1 0 0,1 1 0,0 1 1,-1 0-1,5 1-57,-10 0 6,0 0 0,0 0 0,-1 1 0,1 0 0,-1 1 0,1-1 0,-1 1 0,0 1 0,-1-1 0,1 1 0,-1 1 0,0-1 0,0 1 0,0 0 0,-1 0 0,0 1-1,1 1-5,7 14-40,-1 0-1,0 1 1,-2 0-1,6 20 41,1 3-30,-16-42 30,1-1-1,-1 1 0,1 0 0,-1-1 0,1 0 0,0 1 0,1-1 0,-1 0 0,0 0 0,1 0 1,0 0-1,-1 0 0,1-1 0,0 1 0,1-1 0,-1 0 0,0 0 0,1 0 0,-1 0 1,1-1-1,-1 1 0,1-1 0,0 0 0,0 0 0,-1 0 0,1-1 0,3 1 1,3-1 0,0 0-1,0-1 1,0 0 0,0-1-1,0 0 1,0 0-1,-1-1 1,1 0-1,-1-1 1,0 0-1,0-1 1,0 0-1,0 0 1,-1 0 0,0-1-1,0-1 1,8-6 0,-1 0-1,-1-2 1,0 1-1,-2-2 1,1 1-1,-2-2 1,8-12 0,-18 26 3,1 1 0,-1-1 0,0 1 0,1-1 0,-1 1 0,-1-1 0,1 0 0,0 0 0,-1 0 0,1 1 0,-1-1 0,0 0-3,0 3 1,0 0-1,0 0 1,0 0 0,0-1 0,0 1 0,0 0 0,0 0-1,0 0 1,0 0 0,0 0 0,0 0 0,0 0-1,0 0 1,0 0 0,0 0 0,0 0 0,0 0 0,0 0-1,0-1 1,0 1 0,0 0 0,0 0 0,0 0 0,0 0-1,0 0 1,0 0 0,0 0 0,0 0 0,0 0-1,0 0 1,0 0 0,0 0 0,0 0 0,0 0 0,0 0-1,0 0 1,0 0 0,-1 0 0,1 0 0,0-1 0,0 1-1,0 0 1,0 0 0,0 0 0,0 0 0,0 0-1,0 0 1,0 0 0,0 0 0,0 0 0,0 0 0,-1 0-1,1 0 1,0 1 0,0-1 0,0 0 0,0 0 0,0 0-1,0 0 1,0 0 0,0 0 0,0 0 0,0 0 0,0 0-2,-6 6 39,-7 13 32,4-4-32,2 0 1,0 1-1,1 0 0,0 0 1,1 0-1,-2 14-38,6-23 1,0 0-1,0 0 1,1 0 0,0 0-1,0 0 1,1 1 0,0-1-1,0 0 1,0 0 0,1 0-1,0-1 1,1 1 0,-1 0-1,1-1 1,1 1-1,-1-1 1,4 4-1,-5-7-5,0 0 0,1 0 0,-1-1 0,1 0-1,0 1 1,0-1 0,0 0 0,0 0 0,0-1 0,0 1-1,0 0 1,0-1 0,1 0 0,-1 0 0,0 0 0,1 0-1,-1-1 1,1 1 0,0-1 0,-1 0 0,1 0 0,-1 0 0,1 0-1,-1-1 1,1 1 0,-1-1 0,1 0 0,-1 0 0,0 0-1,3-2 6,6-2-202,-1 0 0,1-2-1,-1 1 1,0-1 0,0-1-1,0 0 1,5-6 202,22-25-1340,-8-4 528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4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18 4817,'-19'-14'1920,"32"10"-1567,18 4-353,19 0-89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4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1 784,'-59'0'208,"51"4"-360,4-4 64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6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0 487 680,'1'-1'38,"-1"1"0,1-1 0,-1 1-1,1 0 1,0-1 0,-1 1 0,1 0 0,0 0-1,-1-1 1,1 1 0,-1 0 0,1 0-1,0 0 1,-1 0 0,1 0 0,0 0 0,-1 0-1,2 0-37,1-1 104,35-4 111,73-15-47,181-42-383,-248 49 417,-36 10 350,-30 10 43,22-7-595,-4 1 0,0 1 1,1-1 0,-1 1 0,0 0-1,1 0 1,-1 1 0,1-1 0,0 1-1,-1 0 0,-12 10 8,1 1-1,1 1 1,0 1 0,0 0-1,2 0 1,-4 8-8,2-2 19,-6 10 26,-1-2 0,-1 0 0,-2-1 0,0-1 0,-14 10-45,36-36 61,-1 1 1,1-1-1,-1 0 1,1 0-1,-1 0 1,0 0-1,0-1 1,0 1-1,1-1 1,-2 0-1,1 0 1,0 0-1,0 0 1,0 0-1,0-1 1,-1 1-1,1-1 1,-1 0-62,4 0 20,-1 0 0,0-1 0,1 1 0,-1 0 1,1-1-1,-1 1 0,1 0 0,0-1 1,-1 1-1,1-1 0,-1 1 0,1 0 0,0-1 1,-1 1-1,1-1 0,0 0 0,-1 1 0,1-1 1,0 1-1,0-1 0,0 1 0,0-1 0,-1 1 1,1-1-1,0 0 0,0 1 0,0-1 1,0 1-1,0-1 0,0 0 0,0 1 0,1-1 1,-1 1-1,0-1 0,0 1 0,0-1 0,1 0 1,-1 1-1,0-1 0,1 0-20,11-22 57,-9 19-64,1 0-1,0 0 1,0 0-1,1 1 1,-1-1-1,1 1 1,0 0 0,0 0-1,0 1 1,0-1-1,0 1 1,0 0-1,1 1 1,2-1 7,1 0 9,0 1-1,-1 1 1,1-1 0,0 2 0,0-1-1,-1 1 1,1 0 0,7 3-9,13 4 48,-2 2 0,0 1 0,0 1 0,-1 2 0,2 1-48,-23-12 1,0 1 1,1-2 0,-1 1-1,1 0 1,0-1 0,-1 0 0,1-1-1,0 1 1,1-1 0,-1 0-1,0-1 1,0 1 0,0-1 0,0-1-1,1 1 1,-1-1 0,0 0-1,0 0 1,0-1 0,0 0 0,5-2-2,20-13-128,-1-2 0,-1-1 1,-1-1-1,-1-2 1,-1 0-1,13-17 128,-30 31-54,7-7-106,-1 0 1,5-9 159,-17 21-13,0 0-1,0 0 1,-1-1 0,1 1 0,-1-1-1,0 1 1,0-1 0,-1 0 0,1 0-1,-1 0 1,0 0 0,0 0 0,-1 0 13,0 3 1,0 1 0,0-1 0,0 1 1,-1-1-1,1 1 0,-1-1 1,1 1-1,-1 0 0,1-1 0,-1 1 1,0 0-1,1-1 0,-1 1 0,0 0 1,0 0-1,0 0 0,0 0 1,0 0-1,0 0 0,0 0 0,-1 0 1,1 0-1,0 0 0,-1 1 1,1-1-1,0 0 0,-1 1 0,1-1 1,0 1-1,-1 0 0,1-1 1,-1 1-1,1 0 0,-1 0 0,1 0 1,-1 0-1,1 0 0,-1 0-1,-7 1 20,-1-1 1,1 1-1,0 1 0,1-1 0,-9 4-20,2 0 57,0 1-1,0 0 1,0 1-1,1 1 1,0 0-1,1 1 1,0 0 0,-4 5-57,-3 3 81,1 1 1,1 1 0,0 1 0,-10 17-82,25-34 1,1 1-1,0-1 0,0 1 1,0 0-1,0-1 1,0 1-1,1 0 1,0 0-1,0 1 1,0-1-1,0 0 0,1 0 1,-1 0-1,1 3 0,0-6-2,0 1 0,1-1 0,-1 1 0,0-1 1,1 0-1,-1 1 0,1-1 0,-1 0 0,1 1 0,0-1 0,-1 0 0,1 0 0,0 0 0,0 0 0,0 0 0,0 0 0,0 0 0,1 1 2,0-1-3,0 0 0,0 0 0,0 0 0,0 0 0,0 0 0,1-1-1,-1 1 1,0 0 0,1-1 0,-1 0 0,1 0 0,-1 0 0,0 0 0,2 0 3,11-1-4,-1-1-1,1-1 1,0 0 0,-1-1-1,0 0 1,0-1-1,3-2 5,7-4-63,0-1-1,0-1 1,11-10 63,-29 19-20,-2 0 0,1 0 1,0 0-1,-1 0 0,0-1 0,0 0 1,0 0-1,-1 0 0,1 0 1,-1-1-1,-1 1 0,1-2 20,-2 5-3,0 0 0,0 0 0,-1-1 0,1 1 0,-1 0 0,1 0-1,-1 0 1,0-1 0,0 1 0,0 0 0,0 0 0,0-1 0,-1 1-1,1 0 1,0 0 0,-1 0 0,0-1 0,0 1 0,0 0 0,0 0 0,0 0-1,0 0 1,0 0 0,0 1 0,-1-1 0,1 0 0,-1 1 0,1-1 0,-1 1-1,0-1 1,0 1 0,1 0 0,-1-1 0,-2 0 3,3 2-2,0-1 0,-1 1 0,1-1 1,0 1-1,0-1 0,0 1 0,0 0 0,-1 0 0,1-1 0,0 1 1,0 0-1,-1 0 0,1 0 0,0 0 0,0 1 0,-1-1 1,1 0-1,0 0 0,0 1 0,0-1 0,-1 1 0,1-1 0,0 1 1,0-1-1,0 1 0,0 0 0,0 0 0,0-1 0,0 1 0,0 0 1,1 0-1,-1 0 0,0 0 0,0 0 0,1 0 0,-1 0 1,0 0-1,1 0 0,-1 1 0,1-1 0,0 0 0,-1 0 0,1 0 1,0 1-1,0-1 0,0 0 0,0 0 0,0 1 0,0-1 0,0 0 1,0 0-1,0 0 0,0 1 0,1-1 0,-1 0 0,0 0 1,1 0-1,-1 0 0,1 1 0,0-1 0,-1 0 0,1 0 2,3 4-7,-1 0 0,1 0 0,0 0-1,0-1 1,0 1 0,1-1 0,0 0-1,0 0 1,0-1 0,0 0 0,0 0 0,1 0-1,-1 0 1,1-1 0,0 0 0,0 0 7,9 3-33,1-1 1,0 0 0,1-1-1,-1-1 1,9-1 32,5 0-17,-1-1 1,1-2-1,0-1 0,-1-2 1,1 0-1,-1-2 1,-1-2-1,1 0 1,20-11 16,-41 16 5,-1 0 0,1 0 1,-1-1-1,0 0 1,0-1-1,0 1 1,-1-1-1,0 0 1,0-1-1,0 0 1,-1 0-1,0 0 1,0 0-1,0-3-5,-1 1 13,-1 0-1,0 0 1,0-1-1,-1 1 1,0-1-1,-1 1 1,0-1-1,0 0 1,-1 0-1,-1 1 1,1-1-1,-2-5-12,-33-171-13,33 172 9,-11-56-42,12 63 92,-1 0 0,-1 0 0,1 0 0,-1 0 0,0 1 0,-1-1 0,-3-5-46,7 12 9,0-1 0,-1 1 0,1 0 0,0-1 0,0 1 0,-1 0 0,1 0 0,0-1 0,0 1 0,-1 0 0,1 0 0,0-1 0,-1 1 0,1 0 0,-1 0 0,1 0 0,0-1 0,-1 1 0,1 0 0,-1 0 0,1 0 0,0 0 0,-1 0 0,1 0 0,-1 0 0,1 0 0,0 0 0,-1 0 0,1 0 0,-1 0 0,1 0 0,0 0 0,-1 1 0,1-1 0,-1 0 0,1 0 0,-1 0-9,-9 15 84,7-6-88,0 1 0,1 0 0,0-1 0,0 1 0,1 0 0,1 0 0,-1 0 0,1 0 0,1-1 0,0 1-1,1 0 1,-1 0 0,2-1 0,1 7 4,8 15 64,1 0 0,2-1 0,13 22-64,-11-23 89,-2 1 0,0 1 0,3 17-89,-6-5-35,-2 2 0,-2-1 1,-2 1-1,-1 0 0,-3 0 1,-2 1-1,-2 0 35,-1-16-408,-1-9 160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1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1 150 4833,'9'19'903,"0"-1"0,1 0 0,10 13-903,-19-30 95,0 0 0,1 0 0,-1 0 1,0 0-1,0 0 0,1 0 0,-1 0 1,0-1-1,1 1 0,-1 0 0,1-1 1,-1 1-1,1-1 0,-1 0 0,1 1 1,-1-1-1,1 0 0,-1 0 0,1 0 1,-1 0-1,1 0-95,30-8 1458,-19 3-936,15-2-371,0-1-1,-1-1 0,0-2 0,-1-1 0,0 0 0,0-2 0,-2-1 1,0-2-1,0 0 0,-2-1 0,0-1 0,15-18-150,-36 36 1,3-4-2,0 0 1,1 1-1,-1-1 0,1 1 1,0 1-1,4-3 1,-8 5-2,0 0-1,1 1 1,-1-1-1,0 1 1,1-1 0,-1 1-1,1-1 1,-1 1-1,1 0 1,-1 0 0,1 0-1,-1 0 1,1 0 0,-1 0-1,1 0 1,-1 1-1,1-1 1,-1 0 0,0 1-1,1-1 1,-1 1 0,0-1-1,1 1 1,-1 0-1,0 0 1,1 0 0,-1 0-1,0-1 1,0 1 0,1 1 2,5 7-4,1-1 0,-1 1 0,-1 0 0,0 1 0,0-1 0,-1 1 0,0 1 1,-1-1-1,0 1 0,2 7 4,2 14-3,-1 1 1,-2-1-1,0 3 3,-6-13-16,0-6 10,6-25 212,0-10-191,2 0 0,0 1 0,1 0 0,1 1 0,1-1-15,-5 10 5,4-7-1,1 0 1,0 1 0,1 0-1,1 1 1,0 0-1,0 1 1,2 0 0,-1 1-1,14-7-4,-22 13 1,1 1-1,1 1 0,-1-1 1,0 1-1,1 0 1,0 1-1,2-2 0,-6 4-1,1-1 0,-1 0 0,0 1 0,0 0-1,0-1 1,0 1 0,0 1 0,0-1 0,0 0 0,1 1 0,-1-1 0,0 1-1,0 0 1,0 0 0,0 0 0,-1 1 0,1-1 0,1 1 1,0 2-1,1 0 0,0 0 0,-1 0 1,0 0-1,0 1 0,0-1 0,-1 1 0,1 0 0,-1 1 1,0-1-1,-1 0 0,1 1 0,-1 0 0,0-1 1,-1 1-1,1 0 0,-1 0 0,0 0 1,2 20-64,0 0-1,-2 0 0,-1 17 65,-1-17-158,1-17 75,0 1-255,0-1 0,0 0 1,1 0-1,0 0 0,1 1 0,1 3 338,14 19-772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6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 3513,'45'-8'1280,"18"2"-1104,8 1-344,16-1-808,-6 0 656</inkml:trace>
  <inkml:trace contextRef="#ctx0" brushRef="#br0" timeOffset="1">445 29 2208,'30'75'1065,"-53"-44"-473,4-2-216,11 1-376,8-1-224,12-6-288,15-7-120,7-16 360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6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0 2633,'-6'13'173,"0"0"0,0 1 0,1 0 0,1-1 0,0 1 0,1 1 1,1-1-1,0 0 0,0 1 0,2-1 0,0 5-173,1 7 24,1-1-1,2 1 0,0-1 1,2 0-1,8 23-23,-9-34 16,0 0 1,1-1-1,1 0 0,0 0 0,1 0 0,0-1 0,1 0 1,0-1-1,1 0 0,0 0 0,1-1 0,0 0 0,1-1 1,4 2-17,-6-4 53,1-1 0,-1-1 0,1 0 0,0-1 1,0 0-1,1 0 0,-1-1 0,1-1 0,0 0 1,-1 0-1,1-1 0,0-1 0,0 0 1,0 0-1,0-1 0,0-1 0,10-3-53,-12 2 21,1-1-1,-1 0 0,0 0 1,0-1-1,0-1 1,0 0-1,-1 0 0,0-1 1,-1 0-1,0 0 0,0-1 1,0 0-1,-1 0 1,5-8-21,11-17-250,-2 0 0,-2-1 1,7-18 249,-17 33-176,13-27-149,-22 46 327,0-1 1,0 1-1,0 0 1,0 0-1,0-1 0,1 1 1,-1 0-1,0 0 1,0 0-1,0 0 0,0-1 1,1 1-1,-1 0 1,0 0-1,0 0 0,0 0 1,1 0-1,-1-1 1,0 1-1,0 0 0,1 0 1,-1 0-1,0 0 1,0 0-1,1 0 0,-1 0 1,0 0-1,0 0 1,1 0-1,-1 0 0,0 0 1,0 0-1,1 0 1,-1 0-1,0 0 0,0 1 1,0-1-1,1 0 0,-1 0 1,0 0-1,0 0 1,1 0-1,-1 0 0,0 1 1,0-1-1,0 0 1,0 0-1,1 0 0,-1 1 1,0-1-1,0 0 1,0 0-1,0 0 0,0 1 1,0-1-1,0 0 1,1 0-1,-1 1 0,0-1 1,0 0-1,0 0 1,0 1-1,0-1 0,0 0 1,0 0-3,8 20 112,-3 2-90,-1 1-1,0 5-21,-1-7 13,0-1 0,1-1 0,1 1 0,5 11-13,-9-27 1,1 1 0,0-1 1,1 1-1,-1-1 0,1 0 0,0 0 0,0 0 0,0 0 0,0 0 0,1-1 0,-1 0 1,1 1-1,0-1 0,0-1 0,0 1 0,1-1 0,-1 1 0,1-1 0,-1 0 0,3 0-1,-4-1 10,0 0 0,0-1 0,0 1 0,0-1-1,0 1 1,0-1 0,0 0 0,0 0-1,0-1 1,0 1 0,0 0 0,0-1-1,-1 0 1,1 0 0,0 0 0,0 0 0,0 0-1,0-1-9,1-1 39,0 1 0,0-1-1,0-1 1,-1 1 0,0 0-1,1-1 1,-1 0 0,0 1 0,-1-1-1,3-5-38,3-7 113,-1 0-1,0-1 1,-2 0-1,0 0 1,2-14-113,-4 19-38,0 1 0,0-1 1,1 0-1,1 1 0,0 0 0,0 0 0,6-9 38,-9 18-17,0-1 0,0 0 0,0 1 0,0 0-1,0-1 1,1 1 0,-1 0 0,1 0 0,0 0 0,-1 0-1,1 1 1,0-1 0,0 1 0,0 0 0,0 0-1,0 0 1,1 0 0,-1 0 0,0 1 0,0-1-1,0 1 1,1 0 0,-1 0 0,0 0 0,1 0-1,-1 1 1,0-1 0,0 1 0,0 0 0,0 0 0,2 1 17,3 1 4,0 0 1,-1 1-1,1 0 1,-1 1-1,0-1 1,0 2-1,0-1 1,-1 1 0,1 0-1,-2 0 1,1 0-1,-1 1 1,1 0-1,-2 0 1,1 0-1,2 8-4,6 13 27,-2 1-1,0 0 1,-2 1 0,-1 1-27,11 37-57,-19-68 59,0 0 0,0 0 0,0 1 1,0-1-1,0 0 0,0 1 0,0-1 0,0 0 0,0 1 0,1-1 0,-1 0 0,0 0 0,0 1 0,0-1 0,0 0 0,1 0 1,-1 1-1,0-1 0,0 0 0,1 0 0,-1 0 0,0 1 0,0-1 0,1 0 0,-1 0 0,0 0 0,0 0 0,1 0 0,-1 0 1,0 1-1,1-1 0,-1 0 0,0 0 0,1 0-2,6-8 60,4-15 24,-11 23-81,1-5 6,12-32 17,2 1 1,1 0-1,9-12-26,-19 39-52,-1 0 1,1 0-1,1 1 1,-1-1-1,1 1 1,1 1-1,0 0 1,0 0-1,0 0 1,1 1-1,0 0 1,0 1-1,0 0 1,1 0-1,0 1 52,-8 3-14,0 0 0,1 0 0,-1 0 0,1 1 0,-1-1 0,1 1 0,-1-1 0,1 1 0,-1 0 0,1 0 0,-1 0 0,1 1 0,-1-1 0,1 0 0,-1 1-1,1 0 1,-1-1 0,0 1 0,1 1 14,-1-1-6,0 0 0,0 1 0,-1-1-1,1 1 1,-1 0 0,1-1 0,-1 1-1,0 0 1,1 0 0,-1 0 0,0 0-1,0 0 1,0 0 0,-1 0 0,1 0-1,0 1 1,-1 0 6,2 10-121,-1 1 1,0 0-1,-1 0 0,-1-1 0,0 1 0,-1 3 121,2-14-55,-9 72-301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28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33 439 1064,'-3'-2'232,"0"0"1,0 0-1,0 0 0,1 0 0,-1-1 0,1 1 0,-1-1 1,1 1-1,0-1 0,0 0 0,0 0 0,-1-2-232,3 5 128,9-5-61,34-2-39,-1 2 1,38 1-29,97 5 8,-91 1-4,762-32-327,-284-21-104,-106 8 274,872-8 301,-968 52-95,1623-20 341,-1435 7-774,226-8-860,-248-6 2661,602-20 965,123-5-2051,-1159 45-742,1-4 1,28-9 406,-113 16-346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1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103 443 480,'-4'-13'294,"1"-1"0,1 1 0,1 0 0,0-1 0,0-11-294,1 24 22,0 1 0,1-1 0,-1 1 0,0-1 1,0 1-1,0-1 0,0 1 0,0-1 0,0 1 1,0-1-1,-1 1 0,1-1 0,0 0 0,0 1 0,0-1 1,0 1-1,-1 0 0,1-1 0,0 1 0,0-1 1,-1 1-1,1-1 0,0 1 0,-1-1 0,1 1 0,0 0 1,-1-1-1,1 1 0,-1 0 0,1-1 0,-1 1 1,1 0-1,-1 0 0,1 0 0,-1-1 0,1 1 0,-1 0 1,0 0-23,-1 7 97,-6 69 282,1 57-379,1 144 116,5-261-111,0-1 0,-1 1 1,-1-1-1,0 0 0,-2 5-5,5-20 12,0 0-1,0 0 0,0-1 1,-1 1-1,1 0 1,0-1-1,0 1 0,0 0 1,0-1-1,0 1 0,0 0 1,-1 0-1,1-1 0,0 1 1,0 0-1,0 0 1,-1 0-1,1-1 0,0 1 1,0 0-1,-1 0 0,1 0 1,0 0-1,0-1 0,-1 1 1,1 0-1,0 0 0,-1 0 1,1 0-1,0 0 1,0 0-1,-1 0 0,1 0 1,0 0-1,-1 0 0,1 0 1,0 0-1,-1 0 0,1 0 1,0 0-1,-1 0 0,1 0 1,0 0-1,0 0 1,-1 1-1,1-1 0,0 0 1,0 0-1,-1 0 0,1 1 1,0-1-1,0 0 0,-1 0 1,1 0-1,0 1 1,0-1-12,11-88 34,-6 52-26,-1 0 0,-2-9-8,-3-41 37,-3 0 0,-5 1 0,-17-80-37,23 152 19,0 0 26,1-1 0,0 1 0,1-1 0,0 0 0,1-5-45,0 16 3,1-1 0,0 0-1,-1 0 1,1 0 0,1 1-1,-1-1 1,0 1-1,1-1 1,0 1 0,0-1-1,0 1 1,0 0 0,0 0-1,1 0 1,-1 0 0,1 0-1,0 1 1,0-1 0,0 1-1,3-2-2,24-15-10,2 2-1,-1 1 1,2 2 0,0 1-1,34-8 11,-34 12 41,0 2 0,16 0-41,-34 5-35,1 1 0,0 1 0,0 1 0,-1 0 0,1 1 0,5 1 35,-6 0-213,26 8-953,-25-5 788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1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0 120 2409,'27'-11'968,"10"-1"-536,24-5-344,16-3-8,8-1-112,1 0-304,-13 4 224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1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11 2785,'-6'-2'108,"0"0"1,0 0 0,-1 1 0,1 0 0,0 0 0,0 0 0,-1 1 0,1 0 0,0 0 0,0 1-1,-1 0 1,1 0 0,0 0 0,0 1 0,-1 0-109,-17 6-262,0 2 1,0 0-1,-3 4 262,-9 3-147,30-14 144,0 0 0,-1 0 0,1 1-1,1 0 1,-1 0 0,0 0 0,1 1 0,0-1-1,0 1 1,1 1 0,-1-1 0,-3 6 3,6-7 27,0 1 1,-1 0 0,2 0-1,-1 1 1,0-1 0,1 0-1,0 0 1,0 1 0,1-1-1,0 1 1,0-1 0,0 0-1,0 1 1,1-1 0,0 1-1,1 3-27,-1-3 10,1 1 0,-1-1 1,1 0-1,1 0 0,-1 0 0,1 0 0,0 0 0,1-1 0,-1 1 1,1-1-1,0 0 0,0 0 0,1 0 0,1 1-10,-2-3 2,1 0 1,-1 0-1,1-1 1,0 1-1,-1-1 1,1 0-1,0 0 0,0-1 1,0 0-1,1 0 1,-1 0-1,0 0 0,0-1 1,1 0-1,-1 0 1,0 0-1,0-1 1,2 0-3,1 0 9,1-1 1,-1-1-1,0 0 0,0 0 1,0 0-1,0-1 1,-1 0-1,0-1 1,1 1-1,-2-2 1,1 1-1,0-1 1,-1 0-1,1-2-9,-1 3 6,-1-1-1,0 0 0,-1 0 0,1-1 0,-1 0 1,0 1-1,-1-1 0,0-1 0,0 1 0,0 0 0,-1-1 1,0 1-1,-1-1 0,1 0 0,-1-6-5,-1 11 25,1-10-128,-1 13 99,0 0-1,0-1 0,1 1 1,-1 0-1,0 0 1,0 0-1,0 0 1,0 0-1,1 0 1,-1 0-1,0 0 1,0 0-1,0 0 0,0-1 1,1 1-1,-1 0 1,0 0-1,0 0 1,0 0-1,1 0 1,-1 0-1,0 0 1,0 0-1,0 1 0,0-1 1,1 0-1,-1 0 1,0 0-1,0 0 1,0 0-1,0 0 1,1 0-1,-1 0 1,0 0-1,0 0 1,0 1-1,0-1 0,0 0 1,1 0-1,-1 0 1,0 0-1,0 0 1,0 1-1,0-1 1,0 0-1,0 0 1,0 0-1,0 1 0,0-1 1,0 0-1,0 0 1,0 0-1,0 0 1,0 1-1,0-1 5,2 2-136,-2 0 126,0 0-1,1 0 1,-1 0-1,1 0 1,-1 0 0,1 0-1,0-1 1,0 1-1,0 0 1,1 1 10,5 10-11,-1 1 3,-1-2 1,1-1 0,1 1 0,-1-1 0,2 0 0,-1-1 0,1 0 0,2 1 7,59 51-741,-34-37 465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2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84 465 800,'-7'6'77,"0"0"0,0 0 0,1 1 0,0 0 0,0 0 0,0 1 0,1-1 0,0 1 0,1 0-1,0 0 1,0 1 0,1 0 0,0-1 0,0 1 0,1 0 0,0 0 0,1 0 0,0 0 0,0 1 0,1-1 0,0 0 0,1 8-77,0-14-4,-1 1 0,1-1 0,0 1 1,0-1-1,0 0 0,0 1 1,1-1-1,0 0 0,-1 0 1,1 0-1,0 0 0,0 0 0,1 0 1,-1 0-1,1-1 0,-1 1 1,1-1-1,1 1 4,1 0-6,0 0 0,0 0 0,0-1 0,1 0 0,-1 0 0,1 0 0,-1-1-1,1 0 1,0 0 0,5 0 6,9 0 6,-1-2-1,1 0 1,0-1-1,0-1 0,-1-1 1,5-2-6,6-1-11,0-1 0,-1-2 0,0-1 0,7-4 11,-29 11-11,1 0 1,0 0-1,-1-1 0,0 0 0,0-1 1,-1 1-1,0-1 0,1-1 0,-2 1 0,1-1 1,-1 0-1,0 0 0,-1 0 0,1-1 1,-2 0-1,1 0 0,0-2 11,5-20 41,-2-1-1,-1 1 0,-2-1 1,-1 0-1,-1 0 1,-1 0-1,-2 0 0,-2 0 1,0 0-1,-2 0 1,-2 0-1,0 1 1,-5-7-41,7 23-77,0 0 1,-1 1 0,-1 0 0,-3-4 76,8 14 17,0-1 0,-1 0 0,0 1 0,0-1-1,0 1 1,0 0 0,0 0 0,-1 0 0,1 0 0,-1 0 0,0 1 0,0 0 0,0 0 0,0 0 0,-4-1-17,6 2 25,0 1 1,0 0-1,0 0 0,0 0 1,0 0-1,0 0 0,0 0 1,0 1-1,0-1 0,0 1 1,0-1-1,0 1 0,0 0 1,0 0-1,1 0 0,-1 0 1,0 0-1,1 0 0,-1 0 1,0 0-1,1 1 0,0-1 1,-1 1-1,1-1 0,0 1 1,-1 0-1,1-1 0,0 1 1,0 0-1,1 0 0,-1-1 1,0 1-1,0 1-25,-2 7 78,0-1 1,0 0-1,1 1 1,0-1-1,0 1 1,1 4-79,1-7 28,0 0-1,0 1 1,1-1 0,0 0 0,0 0-1,0 1 1,1-1 0,1 0-1,-1 0 1,1-1 0,0 1 0,0 0-1,1-1 1,4 6-28,8 8 39,0 0 0,2-1 0,13 11-39,29 33 64,-42-40-74,-2 1-1,0 0 0,-2 1 0,-1 1 0,-1 0 1,-1 1-1,-1 1 0,-1-1 0,-2 1 1,-1 1-1,-1-1 0,-1 1 0,-2 0 1,-1 28 10,-4-31-729,-3-4 287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3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1 238 2937,'8'-7'155,"0"1"0,1 0 1,-1 1-1,1-1 0,1 2 1,-1-1-1,1 1 0,-1 1 0,7-2-155,11-4 112,60-21-780,2 5-1,1 3 1,1 4 0,0 5-1,17 2 669,-103 10-58,0 0 0,0 1 0,0 0 0,0 0 1,0 0-1,0 0 0,-1 1 0,1 0 0,0 0 0,0 1 58,-3-1 18,-1 0-1,0 0 1,0 0 0,1 0-1,-1 1 1,0-1 0,0 0 0,0 1-1,0-1 1,-1 1 0,1-1-1,0 1 1,0-1 0,-1 1 0,1 0-1,-1-1 1,0 1 0,1 0-1,-1 0 1,0-1 0,0 1 0,0 0-1,0-1 1,0 1 0,-1 0 0,1 0-18,-3 36 1284,-4 20-1284,1-18 747,1 19-747,5-47 42,0 0 0,1 0-1,0 0 1,1 0 0,0 0-1,4 11-41,-5-18 3,1-1 1,-1 1-1,1-1 0,0 0 0,1 1 0,-1-1 0,1 0 0,-1 0 1,1 0-1,1-1 0,-1 1 0,0-1 0,1 0 0,0 0 0,0 0 0,-1 0 1,2-1-1,-1 1 0,0-1 0,0 0 0,1 0 0,-1-1 0,1 1 1,0-1-1,-1 0 0,1-1 0,0 1 0,0-1 0,0 0 0,-1 0 0,1 0-3,7-1-4,0-1-1,0 0 1,-1 0-1,1-1 1,-1-1-1,0 0 1,0-1-1,0 0 1,0 0-1,-1-1 1,0-1-1,0 0 5,5-3-31,-1-1 0,-1-1 0,1 0 1,-2-1-1,0-1 0,-1 0 0,9-14 31,-16 23-6,-2 0 1,1-1-1,0 1 0,-1-1 1,0 0-1,0 0 0,-1 0 1,0 0-1,0 0 0,0 0 1,-1-2 5,0 3-4,0 0 1,-1 1-1,0-1 1,0 0 0,0 1-1,0-1 1,-1 1 0,0 0-1,0-1 1,0 1 0,0 0-1,-1 0 1,0 0 0,0 0-1,0 1 1,0-1 3,-6-6-71,-1 1 1,0 1 0,-1 0-1,0 0 1,0 1-1,-1 0 1,1 0-1,-1 2 1,-6-2 70,8 3-72,0 0 0,0 1 0,0 1 0,-1-1 1,1 2-1,-1-1 0,0 2 0,1-1 0,-1 2 0,0-1 0,1 1 1,-2 1 71,8-1-2,-1 0 0,0 1 0,0-1 0,1 1 0,-1 0 0,1 0 1,0 1-1,-1-1 0,1 1 0,0 0 0,1 0 0,-1 0 0,0 0 1,1 1-1,0 0 0,0 0 0,0 0 0,0 0 0,1 0 0,-1 0 0,1 1 1,0-1-1,0 1 0,1-1 0,-1 1 0,1 0 0,0 0 0,1 0 1,-1-1-1,1 1 0,0 0 0,0 0 0,0 0 0,1 0 0,-1 0 0,1 0 1,1-1-1,-1 1 0,1 0 0,1 4 2,2 0 20,0 1 1,1-1-1,-1 0 0,2 0 1,-1-1-1,1 0 0,1 0 0,0-1 1,0 1-1,0-2 0,0 1 1,1-1-1,0-1 0,1 1 1,-1-2-1,1 1 0,0-1 1,2 0-21,3 1 92,0-1 1,0-1-1,1 0 1,0-1-1,-1 0 1,1-1-1,0-1 1,0-1 0,-1 0-1,1-1 1,-1 0-1,4-2-92,0-2 173,0 0-1,0-1 1,0 0-1,-1-2 1,0 0-1,-1-1 1,5-5-173,-16 11 67,0-1 1,0 0 0,0 0 0,-1-1-1,0 1 1,0-1 0,-1 0-1,0-1 1,3-5-68,-5 8 30,0 0 0,0 0 0,-1 0 1,0-1-1,0 1 0,0 0 0,0-1 0,-1 1 0,0-1 0,0 1 0,0-1 0,0 1 0,-1-1 1,0 1-1,0-1 0,0 1 0,0 0-30,-7-17 38,-1 0 0,-1 1 0,-5-7-38,-11-22-20,26 48 20,0 1-1,-1 0 1,1-1-1,0 1 0,0-1 1,-1 1-1,1-1 1,0 1-1,0-1 0,0 1 1,0-1-1,0 1 1,0-1-1,0 1 0,0-1 1,0 1-1,0-1 1,0 1-1,0-1 0,0 1 1,0-1-1,0 1 1,0-1-1,1 1 0,-1-1 1,0 1-1,0-1 1,1 1-1,-1 0 0,0-1 1,1 1-1,-1-1 1,0 1-1,1 0 0,-1-1 1,0 1-1,1 0 0,-1 0 1,1-1-1,-1 1 1,1 0-1,-1-1 1,28-3-25,-22 4 23,31-3 47,0 2 0,10 2-45,-38-1 7,1 1-1,-1 0 1,1 1-1,0 0 0,-1 0 1,0 1-1,0 0 0,0 1 1,0 0-1,0 0 0,2 3-6,-8-5-8,-1 0 0,0 1 0,0-1 0,0 0 0,0 1 0,0 0 0,-1-1 0,1 1 0,-1 0 0,0 0 0,1 0 0,-1 0 0,-1 0 0,1 0 0,0 0 0,-1 0 0,1 1 0,-1-1 0,0 1 8,0 12-32,-1 0 1,0 1-1,-3 6 32,1 8 19,2-19 6,0 0 0,1 0-1,1 1 1,0-1 0,0 0-1,3 5-24,-4-14 7,1 0 0,0 0 0,0 0 0,0 0 0,1 0 0,-1-1 0,0 1 0,1 0 0,0-1 0,0 1 0,0-1 0,0 1 0,0-1 0,0 0 0,1 0 0,-1 0 0,1 0 0,-1-1 0,1 1 0,0-1 0,-1 1 0,1-1 0,0 0 0,0 0 0,0 0 0,0-1 0,1 1-7,9 0 14,-1 0 1,1-1-1,-1-1 1,1 0-1,-1 0 1,1-1 0,-1-1-1,0 0 1,0-1-1,9-4-14,20-10-58,0-1-1,11-10 59,-50 28-4,33-18-138,0-1 1,-2-2-1,0-2 1,15-15 141,-36 25 107,-12 14-102,0 0-1,0 0 1,0-1-1,0 1 0,0 0 1,0 0-1,0 0 1,0 0-1,0 0 1,0 0-1,0-1 0,0 1 1,0 0-1,0 0 1,0 0-1,0 0 1,0 0-1,0 0 0,0 0 1,0-1-1,0 1 1,0 0-1,0 0 1,0 0-1,0 0 0,0 0 1,0 0-1,0 0 1,0 0-1,-1-1 1,1 1-1,0 0 1,0 0-1,0 0 0,0 0 1,0 0-1,0 0 1,0 0-1,0 0 1,0 0-1,-1 0 0,1 0 1,0 0-1,0 0 1,0 0-1,0 0 1,0 0-1,0 0 0,-1 0 1,1 0-1,0 0 1,0 0-1,0 0 1,0 0-1,0 0 0,0 0 1,0 0-5,-3 0 38,1 1 1,-1 0 0,1 0-1,0 0 1,-1 0-1,1 0 1,0 0-1,0 1 1,0-1 0,-2 2-39,-3 3 19,1 0 0,-1 1 1,1-1-1,1 1 1,-1 0-1,1 1 0,0-1 1,1 1-1,0 0 1,0 0-1,1 1 1,0-1-1,0 1 0,0 2-19,2-5 1,0 0-1,1 0 0,-1 0 1,1 0-1,0 0 0,0 0 1,1 0-1,0 0 0,0 0 1,1 0-1,-1 0 0,1-1 1,0 1-1,1 0 0,-1-1 1,1 0-1,0 0 0,1 0 1,-1 0-1,1 0 0,4 4 0,-1-2-54,0-1 0,1 0 0,0 0 1,0-1-1,0 0 0,0 0 0,1-1 0,0 0 0,0 0 0,0-1 0,0 0 0,1-1 0,-1 0 0,1 0 0,-1-1 0,1 0 0,0-1 0,-1 0 0,1-1 1,0 0-1,-1 0 0,1-1 0,-1 0 0,1-1 0,-1 0 0,0 0 0,3-3 54,31-19-516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3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3673,'31'6'920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64 848,'-31'7'196,"22"-4"-66,17-4 154,107-22 9,-77 14-153,17-4-12,0 3 1,1 2-1,0 2 1,48 3-129,-101 3-4,-1-1 1,1 2 0,-1-1 0,0 0 0,1 0 0,-1 1-1,0-1 1,1 1 0,-1 0 0,0 0 0,0 0 0,1 0-1,1 1 4,-4-2-1,0 1 0,0-1 0,1 0 0,-1 1 0,0-1 0,0 0 0,0 1 0,0-1 0,1 0 0,-1 1 0,0-1 0,0 1 0,0-1 0,0 0 0,0 1 0,0-1 0,0 0 0,0 1 0,0-1 0,0 1 0,0-1 0,0 0 0,-1 1 0,1-1 0,0 0 0,0 1 0,0-1 0,0 1 1,-15 15 27,-276 238 895,250-218-953,28-23 29,-2-1-1,0 0 1,-5 2 2,16-12-1,-1 1 0,1-1 0,-1 0 0,1 0 0,-1 0 0,0 0 0,0-1 1,1 0-1,-1 0 0,0 0 0,0-1 0,0 0 0,0 0 0,-4 0 1,9 0 1,-1 0 1,0 0-1,1 0 1,-1-1-1,1 1 1,-1 0-1,1 0 0,-1 0 1,1 0-1,0-1 1,-1 1-1,1 0 1,-1 0-1,1-1 1,-1 1-1,1 0 1,0-1-1,-1 1 1,1-1-1,0 1 1,-1 0-1,1-1 1,0 1-1,-1-1 0,1 1 1,0-1-1,0 1 1,0-1-1,-1 0-1,4-16-162,0 12 47,-1 0 0,1 0-1,0 0 1,0 1 0,3-4 115,-1 2-65,0 1 0,0 0 0,1 1 0,0-1 0,-1 1 1,2 0-1,-1 0 0,0 1 0,1 0 0,-1 0 0,1 0 1,0 1-1,2-1 65,-3 3 26,-1-1 1,0 0-1,1 1 1,-1 0 0,0 0-1,1 0 1,-1 1-1,0 0 1,1 0 0,-1 0-1,0 1 1,0 0-1,0 0 1,0 0 0,0 0-1,-1 1 1,1 0-1,1 1-26,62 47 276,-22-17-175,45 27-101,-73-51-34,0-1 0,1-1 0,0 0 0,0-1 0,0-1 0,1-1 0,7 0 34,-8-2-38,0-2 0,1 0 0,-1-1 0,0-1-1,1-1 1,-1 0 0,0-2 0,0 0 0,0-1 0,-1-1-1,0-1 1,0 0 0,14-9 38,-7 3-110,1 0 0,-2-2 0,0-1 0,-1-1 0,0-1 0,-2-1 0,0-1 0,-1-1 1,0-1 109,-15 15-49,0 0 0,-1 0 0,1-1 1,-1 1-1,1-4 49,-4 9-3,-1 0 0,1 1 0,0-1 0,-1 0 0,1 0 0,-1 0 0,1 0 0,-1 0 0,0 0 0,0 0-1,0 0 1,0 0 0,0 0 0,-1 0 0,1 0 0,-1 0 0,1 0 0,-1 0 0,0 0 0,1 0 0,-1 0 0,0 1 0,0-1 0,0 0 0,-1 1 0,1-1 3,-3-1 4,0 0 0,-1 0 0,1 1-1,0-1 1,-1 1 0,0 0 0,0 0 0,1 1 0,-1 0 0,0 0 0,0 0 0,0 0 0,0 1 0,-1-1 0,1 1 0,0 1-1,-4 0-3,-13 1 78,0 1-1,0 1 1,-12 4-78,-25 11 222,1 3 0,1 3 0,1 2 0,-6 7-222,20-12 38,35-19-22,0 1 0,1 0 0,-1 0 0,1 1 0,-1-1 0,1 1-1,1 1 1,-1-1 0,-1 3-16,6-7 3,1-1 0,-1 1 0,0 0 1,1 0-1,-1 0 0,1 0 0,-1 0 0,1 0 0,-1 0 0,1 0 1,0 0-1,0 0 0,-1 0 0,1 0 0,0 0 0,0 0 0,0 0 1,0 0-1,0 0 0,0 0 0,1 0 0,-1 0 0,0 0 0,0 0 0,1 0 1,-1 0-1,1 0 0,-1 0 0,1 0 0,-1 0 0,1 0 0,-1 0 1,1 0-1,0-1 0,0 1 0,-1 0 0,1-1 0,0 1 0,0 0 1,0-1-1,0 1 0,0-1 0,0 1 0,0-1-3,6 3 16,-1 0 0,1 0 0,0-1 0,0 0 0,0-1-1,1 1-15,5 0-27,0 0 0,0-1-1,0 0 1,1-1 0,-1-1-1,0 0 1,0 0 0,9-3 27,20-9-142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1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41 2729,'1'-2'315,"-1"1"0,0-1 0,0 1 0,0-1 0,1 1 0,-1-1 0,0 1 0,-1 0 1,1-1-1,0 1 0,0-1 0,-1 1 0,1-1 0,0 1 0,-1 0 0,0-1 0,1 1 0,-1 0 1,0-1-1,0 1 0,1 0 0,-1 0 0,-1-1-315,1 1 51,0 1 0,-1-1 0,1 0-1,0 1 1,-1-1 0,1 1 0,-1-1 0,1 1-1,0 0 1,-1-1 0,1 1 0,-1 0 0,1 0 0,-1 0-1,1 0 1,-1 0 0,1 0 0,-1 1 0,1-1 0,-1 1-1,1-1 1,-1 1 0,0 0-51,1-1 9,0 1 0,0-1 0,0 1 0,0-1 0,0 1 0,0 0 0,1 0 1,-1-1-1,0 1 0,0 0 0,0 0 0,1 0 0,-1 0 0,1 0 0,-1 0 0,0 0 0,1 0 0,0 0 0,-1 0 0,1 0 0,0 1 0,-1-1-9,-8 22 74,-28 47 49,36-67-111,0 0 1,0 0-1,0 1 0,0-1 1,0 1-1,1-1 0,0 1 1,-1-1-1,1 1 0,0-1 0,1 1 1,-1-1-1,1 0 0,-1 1 1,1-1-1,0 1 0,1-1 1,-1 0-1,0 0 0,1 0 1,0 0-1,-1 0 0,1 0 0,1 0-12,0 1 20,0 0 0,0-1-1,1 0 1,-1 0 0,1 0 0,0 0-1,0 0 1,0-1 0,0 0-1,1 1 1,-1-2 0,1 1-1,-1 0 1,5 0-20,1 0 17,0-1 0,0-1 0,1 1 0,-1-2 0,0 1 0,0-1 0,0-1 0,0 0 0,0 0 0,0-1 0,0 0 0,-1-1 0,1 0 0,7-5-17,2-2-300,-1-1 0,-1-1-1,0 0 1,0-1 0,-2-1 0,8-9 300,-1-3-587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7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147 326 1040,'-18'-23'241,"2"-1"-1,1 0 1,1-1-1,1-1 0,1 0 1,2-1-1,-4-14-240,8 13 21,4 18 0,0 1 0,0 0 0,-1 0 0,0-1 0,0 1 0,-1 1 0,-5-9-21,11 39 320,2-1-308,1-1 0,1 0 0,1 0 0,0-1 0,2 0-1,4 7-11,-5-8 5,37 79 20,-4 2 0,-4 2 0,3 32-25,-34-112 10,-2-4-145,0 0 0,2 0 0,5 10 135,1-10-166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7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78 3681,'22'-11'177,"1"1"-1,0 1 1,0 1 0,1 1 0,0 1 0,0 1-1,12-1-176,44-2-1205,45 2 1205,-116 6-51,17-1-217,56 1-712,-73 0 828,0 1 0,-1 1 0,1 0 1,-1 0-1,0 0 0,1 1 0,-1 0 0,1 2 152,-7-4 12,1 1 0,-1 0 0,0 0 0,0 0 0,0 0 0,0 0 1,0 0-1,-1 1 0,1-1 0,-1 0 0,1 1 0,-1 0 0,0-1 0,0 1 0,0 0 0,0-1 1,-1 1-1,1 0 0,-1 0 0,1 1-12,0 12 448,0 0 1,0 0-1,-2 6-448,0-1 317,1-20-300,0 18 232,1 0 0,0 0-1,3 11-248,-3-25 11,0-1 1,0 1-1,1 0 0,-1 0 0,1-1 0,0 1 0,1 0 0,-1-1 0,1 0 0,0 0 0,0 0 0,0 0 0,0 0 0,1-1 0,-1 1 1,2-1-12,2 2-52,0-1 0,0-1 1,1 1-1,0-1 0,-1 0 1,1-1-1,0 0 0,1 0 1,-1-1-1,0 0 0,8 0 52,54-4-234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8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0 2096,'-7'7'231,"0"1"0,1 0 0,0 0 0,1 0-1,0 0 1,0 1 0,0 0 0,1 0-1,1 0 1,0 0 0,0 1 0,0 4-231,-2 7-61,1 2 0,1-1 0,1 0 0,2 22 61,0-37-11,0 1 0,1 0-1,1-1 1,-1 1 0,1-1 0,0 1-1,1-1 1,-1 0 0,2 0-1,-1 0 1,1 0 0,0-1-1,0 1 1,1-1 0,0 0 0,0 0-1,0-1 1,1 0 0,1 2 11,2 0-13,0-1 0,1 0 0,-1-1 0,1 0 0,0-1 1,0 0-1,1 0 0,-1-1 0,1 0 0,0-1 1,0 0-1,0-1 0,4 0 13,3 0-48,0-1 1,1-1-1,-1-1 0,0 0 0,0-1 1,0-1-1,0-1 0,-1-1 1,1 0-1,-2-1 0,1-1 1,-1 0-1,0-1 0,0-1 0,-1-1 1,-1 0-1,5-5 48,-15 12 4,0 0 0,-1 0 0,1 0 0,-1 0-1,0 0 1,-1-1 0,1 1 0,-1-1 0,1 0 0,-1 0 0,-1 0 0,1 0 0,-1 0-1,0 0 1,0-1 0,0 1 0,-1 0 0,0 0 0,0-1 0,0 1 0,-1 0-1,0-3-3,1 7 8,0 1-1,0-1 1,0 1-1,0-1 0,0 1 1,-1-1-1,1 1 0,0-1 1,0 1-1,-1-1 0,1 1 1,0-1-1,0 1 1,-1-1-1,1 1 0,-1 0 1,1-1-1,0 1 0,-1 0 1,1-1-1,-1 1 0,1 0 1,-1-1-1,1 1 1,-1 0-8,-9 6 127,-4 22-61,13-21-69,0 0 0,1 0 0,-1-1 0,1 1 0,0 0 0,1 0 0,0 0-1,0 0 1,0 0 0,1-1 0,0 1 0,1-1 0,-1 1 0,1-1 0,0 0 0,1 0 0,-1 0 0,1 0 0,3 3 3,-4-5-6,1 1 1,-1-1-1,1 0 1,-1-1-1,1 1 1,0-1-1,0 1 1,1-1-1,-1 0 1,1-1-1,-1 1 1,1-1-1,0 0 1,0 0-1,0 0 1,0-1-1,0 0 1,1 0-1,-1 0 1,0-1-1,0 1 1,1-1-1,-1-1 0,0 1 1,1-1-1,-1 0 6,-1 0 16,-1 0 0,0 0-1,0-1 1,0 1-1,1-1 1,-2 0-1,1 0 1,0 0-1,0 0 1,-1-1 0,1 1-1,-1-1 1,0 1-1,0-1 1,0 0-1,0 0 1,0 0-16,5-10 146,-1 0 0,-1 1 0,4-13-146,-5 12 65,1-1 1,0 2-1,3-3-65,-4 7-22,0 1-1,1 0 0,0 0 1,1 1-1,-1-1 1,1 1-1,1 0 0,-1 1 1,1 0-1,0 0 0,0 0 1,0 1-1,1 0 1,0 0-1,0 1 0,0 0 1,0 0-1,0 1 0,0 0 1,1 0-1,-1 1 1,1 0-1,-1 1 0,1 0 1,-1 0-1,1 1 0,-1 0 1,1 0-1,2 1 23,-4 1 11,0-1-1,-1 1 1,1 0 0,0 0-1,-1 1 1,0 0 0,0 0-1,0 1 1,0-1 0,-1 1-1,0 0 1,0 1 0,0-1-1,-1 1 1,1 0 0,-2 0-1,4 5-10,0 4 35,0 0-1,0 1 0,-1 0 0,-1 0 1,-1 1-1,2 15-34,-5-34 62,-1 0 1,1 0-1,-1 0 0,1-1 0,0 1 1,0 0-1,0 0 0,0 0 1,1-1-63,2-4 90,6-14-142,2 0 0,0 0 0,2 1 0,0 1 0,14-15 52,-21 26-127,1 0 0,0 0 0,1 1 0,0 0 0,0 1 0,0 0 0,1 0 0,0 1 0,0 0 0,0 1 0,0 0 0,1 0 0,5 0 127,-13 3-21,0 1 1,-1-1 0,1 1 0,0 0 0,0 0-1,-1 0 1,1 0 0,0 0 0,0 0 0,-1 1-1,1-1 1,0 1 0,-1 0 0,1 0 0,-1 0-1,1 0 1,-1 0 0,1 1 0,-1-1 0,0 1-1,1 0 1,-1-1 0,0 1 0,0 1 20,3 4-73,0 0 1,-1 0 0,0 0-1,0 0 1,-1 1-1,0 0 1,0 2 72,0-4-103,14 34-135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49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230 508 1752,'10'-7'522,"-7"5"-422,-1 1 1,1-1-1,-1 0 0,1 0 0,-1 0 0,0 0 1,0 0-1,0 0 0,0 0 0,0-1 0,0 1 1,-1-1-1,2-1-100,-3 4 7,0-1 1,-1 1 0,1-1-1,0 1 1,0-1 0,0 1-1,0-1 1,0 1 0,-1 0 0,1-1-1,0 1 1,0-1 0,0 1-1,-1 0 1,1-1 0,0 1-1,-1 0 1,1-1 0,0 1-1,-1 0 1,1 0 0,0-1-1,-1 1 1,1 0 0,-1 0-1,1 0 1,-1-1 0,1 1-1,0 0 1,-1 0 0,1 0-1,-1 0 1,1 0 0,-1 0-1,1 0 1,-1 0 0,1 0-1,0 0 1,-1 0 0,0 0-8,-23 1-7,24-1 11,-22 2 30,1 2 0,0 0 1,0 1-1,1 1 0,-1 1 0,1 1 0,1 1 1,-1 1-1,-2 2-34,21-11 1,-1 0 0,0 0-1,0 0 1,1 1 0,-1-1 0,1 0 0,-1 1 0,1 0-1,0-1 1,-1 1 0,1-1 0,0 1 0,0 0 0,0 0 0,1 0-1,-1 0 1,0 0 0,1 0 0,-1 0 0,1 0 0,-1 0-1,1 0 1,0 0 0,0 0 0,0 0 0,0 0 0,0 0 0,1 2-1,0-1-6,0 0 1,1 1 0,0-1 0,-1 0 0,1 0 0,0 0 0,0-1 0,1 1 0,-1 0 0,0-1 0,1 1 0,0-1 0,-1 0 0,1 0 0,0 0 0,1 0 5,18 9-14,1-1 1,0 0 0,0-2-1,1-1 1,0-1 0,0-1-1,12 1 14,-5-1 101,-1 1-1,0 2 0,0 1 1,6 4-101,-34-13 11,0 1 0,-1-1 0,1 1-1,0 0 1,0 0 0,-1 0 0,1 0 0,0 0 0,-1 0 0,1 0 0,-1 1 0,0-1 0,1 0 0,-1 1 0,0-1 0,0 1 0,0 0 0,0-1 0,0 1 0,0 0 0,0-1 0,-1 1 0,1 0 0,0 0 0,-1 0 0,0 0 0,1 0 0,-1 1-11,-1 0 6,0 0 0,0 0 1,0 0-1,0 0 1,0-1-1,0 1 1,-1 0-1,0 0 0,1-1 1,-1 1-1,0-1 1,0 0-1,-1 1 0,1-1 1,0 0-1,-1 0 1,-1 1-7,-22 14 193,0-2 0,0 0 1,-2-2-1,0 0 1,0-2-1,-2-1-193,27-9 14,-1 0-1,1 0 1,-1-1 0,1 1-1,-1-1 1,1 1 0,-1-1 0,1 0-1,-1 0 1,-2-1-14,5 1-9,1 0 1,0 0-1,0 0 0,-1 0 1,1 0-1,0-1 1,0 1-1,-1 0 0,1 0 1,0 0-1,0 0 0,-1 0 1,1 0-1,0-1 0,0 1 1,0 0-1,-1 0 0,1 0 1,0 0-1,0-1 0,0 1 1,0 0-1,0 0 1,-1-1-1,1 1 0,0 0 1,0 0-1,0 0 0,0-1 1,0 1-1,0 0 0,0-1 1,0 1-1,0 0 0,0 0 1,0-1-1,0 1 1,0 0-1,0 0 0,0-1 1,0 1-1,0 0 0,0 0 9,1-2-48,1 0 1,-1 1-1,0-1 0,1 1 0,-1-1 0,1 1 0,-1-1 0,1 1 0,0 0 0,0 0 0,0 0 48,27-17-323,2 1 0,0 1 0,32-10 323,103-28-560,-103 36 367,0-4-1,-1-2 1,4-5 193,-57 24 88,0 0 0,0 0 0,0-1 1,0 0-1,-1-1 0,0 0 1,0-1-89,-5 6 116,-1-1 1,0 0 0,1 0 0,-1-1 0,0 1 0,0 0 0,-1-1 0,1 0-1,-1 1 1,1-1 0,-1 0 0,-1 1 0,1-1 0,0 0 0,-1 0-1,0 0 1,0 0 0,0 0 0,0 1 0,-1-2-117,1 4 18,0 1-1,0-1 1,0 1-1,0-1 1,-1 0-1,1 1 1,0-1-1,0 1 1,-1-1-1,1 1 1,0-1-1,-1 1 1,1-1-1,-1 1 1,1-1 0,-1 1-1,1-1 1,-1 1-1,1 0 1,-1-1-1,1 1 1,-1 0-1,1-1 1,-1 1-1,0 0 1,1 0-1,-1 0 1,1-1 0,-1 1-1,0 0 1,1 0-1,-1 0 1,0 0-1,1 0 1,-1 0-1,0 0 1,1 1-1,-1-1 1,1 0-1,-1 0 1,0 0-18,-26 11 25,20-7-33,-1 0 0,1 1 0,0 0 0,1 0 0,-1 1-1,1 0 1,0 0 0,1 0 0,-1 1 0,1 0 0,1 0 0,-1 0 0,1 1-1,-1 4 9,3-8-10,0 0 0,1 0-1,-1 0 1,1 0-1,0 0 1,1 0 0,-1 0-1,1 1 1,0-1-1,0 0 1,0 0 0,0 0-1,1 1 1,-1-1 0,1 0-1,1 0 1,-1 0-1,0 0 1,1 0 0,0 0-1,0 0 1,0-1-1,0 1 1,1-1 0,-1 1-1,1-1 1,0 0-1,0 0 1,0 0 0,1 0 10,11 8-21,1-1 1,0-1-1,0-1 1,1 0 0,0-1-1,0 0 1,1-2-1,0 0 1,0-1 0,0-1-1,0-1 1,1 0-1,12-1 21,-12-2-24,-1-1 0,1 0 0,-1-1 0,1-1 0,-1-1-1,6-3 25,11-5-19,0-2-1,20-12 20,-27 12-3,-1-1 1,5-5 2,-23 14-9,0 0-1,0-1 1,0 0 0,-1 0 0,0-1 0,-1 0 0,3-4 9,-9 12-5,0 0 1,-1 0-1,1 0 0,0 0 0,-1 0 1,1 0-1,0 0 0,-1 0 1,1 0-1,-1-1 0,0 1 0,1 0 1,-1 0-1,0 0 0,0-1 1,0 1-1,0 0 0,0 0 0,0-1 1,0 1-1,0 0 0,0 0 1,-1-1-1,1 1 0,0 0 0,-1 0 1,1 0-1,-1-1 5,-1 1-3,1 0-1,-1-1 1,0 1 0,1 0-1,-1 0 1,0 0-1,0 1 1,1-1 0,-1 0-1,0 1 1,0-1 0,0 1-1,0-1 1,0 1 0,0 0-1,0 0 4,-13-1 10,1 2 0,-1-1-1,1 2 1,-5 1-10,19-3 0,-20 3 16,0 1 0,1 1 0,0 0-1,0 2 1,0 0 0,1 1 0,0 1-1,1 1 1,0 1 0,0 0 0,1 1 0,-3 3-16,15-11-3,0 1 1,0-1 0,0 1 0,1 0 0,0 0 0,0 1 0,0-1 0,0 0 0,1 1 0,0 0-1,0 0 1,0 0 2,2-4-3,0-1 0,-1 1 0,1-1 0,0 1 0,0 0-1,0-1 1,0 1 0,0 0 0,1-1 0,-1 1 0,0-1 0,1 1-1,-1-1 1,1 1 0,0-1 0,-1 1 0,1-1 0,0 1 0,0-1 3,1 1-4,-1-1 0,1 0-1,0 1 1,-1-1 0,1 0 0,0 0 0,0 0 0,0-1 0,0 1 0,0 0 0,0-1 0,0 1 0,0-1 0,0 0 0,0 1 0,0-1 0,0 0 0,0 0 0,1-1 4,11 1-24,0-1 0,1-1-1,-1-1 1,0 0 0,0-1-1,0 0 1,1-2 24,10-4-169,0-2 0,0 0 0,5-6 169,-25 15-38,0-1 1,-1 0 0,1 1 0,0-2-1,-1 1 1,0-1 0,0 1 0,-1-1-1,1-1 38,-3 6-4,-1-1 0,1 0-1,-1 0 1,1 0-1,-1 0 1,0 0-1,1 0 1,-1 0 0,0 0-1,0 0 1,1 0-1,-1 0 1,0 0-1,0 0 1,0 0 0,0 0-1,-1 0 1,1 0-1,0 0 1,0 0-1,-1-1 5,0 1 1,0 0-1,0 0 0,0 0 1,0 0-1,0 0 0,0 0 0,0 1 1,-1-1-1,1 0 0,0 1 0,0-1 1,-1 1-1,1-1 0,0 1 0,-1 0 1,1-1-1,-1 1 0,1 0 0,-1 0 1,1 0-1,-1 0 0,-3 0 16,0 0 0,0 0 0,0 1 0,-1 0 0,1 0 1,0 0-1,0 0 0,0 1 0,0 0 0,0 0 0,1 0 0,-1 1 0,1-1 0,-1 1 0,1 0 0,0 1 0,0-1 1,0 1-1,0 0 0,1 0 0,0 0 0,-1 0 0,-1 4-16,3-4 5,0-1 0,0 0 0,0 1 0,1-1 0,0 1 0,-1-1 1,1 1-1,1 0 0,-1-1 0,0 1 0,1 0 0,0 0 0,0-1 0,0 1 0,0 0 0,0 0 0,1-1 0,0 1 0,0 0 0,0-1 1,0 1-1,1 0 0,-1-1 0,1 0 0,0 1 0,0-1 0,0 0 0,0 0 0,0 0 0,1 0 0,0 0 0,-1-1 0,2 1-5,6 5 12,0-1-1,0-1 0,1 0 0,0 0 0,0-1 0,0 0 0,1-1 1,-1 0-1,1-1 0,0-1 0,0 0 0,1 0 0,-1-1 0,0 0 0,0-1 1,2-1-12,15-1 25,0-2 0,-1 0 1,0-2-1,0-1 1,-1-2-1,12-4-25,-16 4 24,-1 0 0,0-2 0,-1 0 0,0-1 0,-1-1 0,0-1 0,16-15-24,-28 21 10,0-1 1,0 1 0,-1-1 0,1-1-1,-2 1 1,0-1 0,0 0 0,-1-1 0,0 1-1,0-1 1,-2 0 0,1 0 0,-1-1 0,-1 1-1,0-1 1,-1 1 0,1-7-11,-4-26 72,-1-1 0,-3 0 0,-1 1-1,-6-15-71,-7-51-158,7 31-364,-10-31 522,16 91 411,6 39-109,5 22-268,2 0 0,2-1-1,4 13-33,40 117 86,-28-100-64,-3 0 0,-4 2 0,-1 6-22,-12-45-1,-2-11-7,1 1 1,3 7 7,-5-25-3,1-1 0,0 0 0,-1 0 0,1 0 1,1 0-1,-1 0 0,1 0 0,0-1 0,0 1 0,0-1 1,1 0-1,1 2 3,-3-4-17,1-1 0,-1 0 0,0 1 1,0-1-1,1 0 0,-1 0 1,1-1-1,-1 1 0,1 0 0,-1-1 1,1 1-1,-1-1 0,1 0 0,0 0 1,-1 0-1,1 0 0,-1-1 0,1 1 1,-1-1-1,1 1 0,-1-1 0,3-1 17,7-2-132,-1-1 0,0 0-1,0 0 1,2-3 132,12-7-392,-1 0 0,0-2 0,16-15 392,-33 27 4,-1-1 1,0 0-1,0 0 1,-1-1-1,0 0 1,0 0 0,-1 0-1,1 0 1,-2-1-1,1 1 1,-1-1-1,0 0 1,0 0-1,-1 0 1,0-2-5,-2 10 23,0-1 1,0 0-1,0 1 1,0-1-1,0 1 1,1-1-1,-1 0 1,-1 1-1,1-1 1,0 0-1,0 1 1,0-1-1,0 0 0,0 1 1,0-1-1,-1 1 1,1-1-1,0 0 1,-1 1-1,1-1 1,0 1-1,-1-1 1,1 1-1,-1-1 1,1 1-1,-1-1 0,1 1 1,-1-1-1,1 1 1,-1 0-1,1-1 1,-1 1-1,1 0 1,-1 0-1,0-1 1,1 1-1,-1 0 1,1 0-1,-1 0 0,0 0 1,1 0-1,-1-1 1,0 1-1,0 1-23,-3-1 107,0 0 0,1 1-1,-1-1 1,0 1 0,1 0-1,-5 2-106,0 0 52,0 1 0,0 0-1,0 1 1,0-1 0,1 2-1,-1-1 1,1 1 0,1 0-1,-1 0 1,1 1 0,0 0-1,1 0 1,-1 0 0,1 1-52,3-4 3,-1 0 1,1 1-1,0-1 1,0 1-1,0-1 1,1 1-1,0-1 1,0 1-1,0 0 0,0 0 1,1 0-1,-1-1 1,1 1-1,1 0 1,-1 0-1,1 0 1,0-1-1,0 1 1,0 0-1,0 0 1,1-1-1,0 1 0,0-1 1,0 0-1,0 0 1,4 4-4,0 0-45,1 0 0,0-1 0,0 0-1,1 0 1,0 0 0,0-1 0,1 0 0,-1-1 0,1 0 0,0 0 0,8 2 45,6 1-299,0-1 0,0 0 1,1-2-1,14 2 299,17-2-595,21 0 595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2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325 669 368,'-3'-2'20,"0"-1"0,0 1 0,0 0 0,-1 0 0,1 1 0,-1-1 0,1 1 0,-1-1 0,1 1 0,-1 0 0,0 0 0,0 1 0,1-1 0,-4 1-20,-3-2-2,3 0 0,0 1 0,0 0 0,0 0 0,0 1 0,0 0 0,0 0 0,0 0 0,0 1 0,0 0 0,0 0 0,1 1 0,-1 0 0,-1 1 2,-6 2 79,1 2 1,0-1-1,0 1 0,1 1 0,0 1 1,-7 6-80,13-9 79,0-1 0,1 1 0,0 0 1,0 1-1,0-1 0,1 1 1,0 0-1,0 0 0,1 0 1,0 1-1,0-1 0,-1 8-79,1-4 37,1 0-1,1 0 0,-1 0 1,2 0-1,0 0 1,0 0-1,1 0 0,0 1 1,3 5-37,-4-13 0,1 0 0,0 0 1,0 0-1,1 0 1,-1-1-1,1 1 0,0 0 1,0-1-1,0 1 0,1-1 1,-1 0-1,1 0 0,-1 0 1,1 0-1,0 0 1,0-1-1,1 1 0,-1-1 1,0 0-1,1 0 0,-1 0 1,1 0-1,0-1 0,0 1 1,0-1-1,-1 0 1,4 0-1,0 0 9,0-1 1,0 0 0,0-1 0,0 0 0,-1 0-1,1 0 1,0-1 0,0 0 0,-1 0 0,1 0-1,-1-1 1,4-2-10,14-9 90,-1 0 0,11-9-90,-33 23 1,26-19 32,0-1 0,-2-1 0,0-1 0,-1-2 0,-2 0 0,0-1 0,2-6-33,-20 26 6,0-1 1,-1 0 0,0 0-1,0 0 1,0-1-1,-1 1 1,0-1-1,0 1 1,0-1-1,-1 0 1,0 0-1,0 0 1,-1 0-1,0 1 1,0-1 0,-1 0-1,0 0 1,0 0-1,0 0 1,-2-3-7,-8-19 2,-1 0 0,-1 1 0,-2 1 1,-3-4-3,-13-24-4,-140-288 507,147 301-157,24 41-319,-1 0-1,0 0 0,1 0 0,-1 0 0,0 0 0,1 0 0,-1 0 0,0 0 1,0 1-1,0-1 0,0 0 0,0 0 0,0 1 0,0-1 0,0 1 0,0-1 1,0 1-27,0 0 6,1 0 0,0 0 0,-1 0 0,1 0 0,-1 0 0,1 1 0,0-1 0,-1 0 0,1 0 0,0 0 0,-1 1 0,1-1 1,0 0-1,-1 1 0,1-1 0,0 0 0,-1 1 0,1-1 0,0 0 0,0 1 0,0-1 0,-1 0 0,1 1 0,0-1 1,0 1-1,0-1 0,0 0 0,0 1 0,0 0-6,-2 7 4,1 0 0,0 1 0,0-1 0,1 4-4,-1-2 22,-4 102-12,5 0-1,5 1 0,9 44-9,-11-137 3,1 0-1,1 0 1,1-1-1,0 1 0,2-1 1,0-1-1,1 1 1,1-1-1,1-1-2,-5-6-3,2-1 1,0 0-1,0-1 0,0 0 0,1 0 0,1-1 1,-1 0-1,2 0 0,-1-1 0,1-1 0,-1 0 1,2 0-1,-1-1 0,1-1 0,0 1 3,8 0-195,1-2-1,-1 0 1,1 0-1,0-2 0,-1-1 1,1 0-1,0-2 1,0 0-1,-1-2 0,0 0 1,0-1-1,0-1 1,0 0-1,-1-2 0,2-1 196,31-21-448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4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21 523 304,'3'-55'388,"-3"55"-383,0-1 0,0 1 0,0 0 0,0 0 0,0 0 0,0 0 1,0-1-1,0 1 0,0 0 0,0 0 0,0 0 0,0 0 0,0-1 0,0 1 0,0 0 0,0 0 0,0 0 0,0 0 0,0 0 0,-1-1 0,1 1 0,0 0 0,0 0 0,0 0 0,0 0 1,0 0-1,0 0 0,-1 0 0,1-1 0,0 1 0,0 0 0,0 0 0,0 0 0,-1 0 0,1 0 0,0 0 0,0 0 0,0 0 0,0 0 0,-1 0 0,1 0-5,-5 6 227,-4 16 274,7-11-410,0-1 1,1 1-1,0-1 1,1 1-1,1-1 1,-1 1-1,2-1 1,-1 0-1,2 1 0,-1-1 1,1 0-1,1 0 1,0 0-1,0-1 1,2 2-92,-2-4 13,0 0-1,1 0 1,0-1 0,0 0 0,1 0 0,0-1 0,0 1 0,0-1 0,1 0 0,-1-1 0,1 1-1,0-2 1,1 1 0,-1-1 0,0 0 0,1 0 0,0-1 0,0 0 0,0 0 0,0-1-13,3 1 17,1-1 1,-1-1-1,1 0 1,0 0-1,-1-1 1,1-1-1,-1 0 0,0 0 1,1-1-1,-1-1 1,0 0-1,-1 0 1,1-1-1,-1-1 1,0 1-1,0-2 1,0 1-1,7-8-17,-5 3 48,-1 0-1,0-1 1,-1 0 0,0 0-1,-1-1 1,0 0-1,-1-1 1,0 0 0,-2 0-1,1-1 1,-2 0 0,0 0-1,2-11-47,-3 7 45,-2 5-22,1 0-1,1 1 0,3-11-22,-6 22-1,-1 0 1,1 1-1,0-1 1,-1 0-1,1 0 0,0 1 1,0-1-1,0 1 1,0-1-1,1 1 0,-1-1 1,0 1-1,1-1 0,-1 1 1,1 0-1,-1 0 1,1 0-1,-1 0 0,1 0 1,0 0-1,0 0 1,-1 1-1,1-1 0,0 1 1,0-1-1,0 1 1,0 0-1,0-1 1,1 2 8,0-1-1,0 1 1,1 0 0,-1 0-1,0 0 1,0 1 0,-1-1 0,1 1-1,0-1 1,0 1 0,-1 0-1,1 0 1,-1 0 0,1 1 0,-1-1-1,0 0 1,0 1 0,0 0-1,1 2-7,5 8 78,0 0-1,-1 1 1,3 9-78,-10-23 0,10 27 32,0 0 1,-2 1-1,-1 1 1,-1-1 0,-1 1-1,-2 0 1,-1 0-1,-1 0 1,-2 17-33,-2-13 9,-1 0 0,-1 0 0,-2-1-1,-1 0 1,-2 0 0,-1-1 0,-1 0 0,-6 8-9,16-34 44,-1 0 1,1 1-1,-1-1 1,0 0-1,-1 0 1,1-1-1,-1 1 1,0-1-1,0 0 1,-1 0-1,1 0 1,-1 0-1,0-1 0,0 0 1,0 0-1,0 0 1,-6 2-45,9-7 204,5-6-133,13-17-157,0-1-24,3-14-75,-2-1 1,-1-1-1,-2-1 185,35-133-522,-40 141 395,7-27-97,-2-2 0,-4 1 1,-2-2-1,-2-33 224,-4 2 203,2 77-59,-4 18-137,1 1 0,-1-1 0,0 1 1,1 0-1,-1-1 0,0 1 0,1 0 0,-1-1 0,1 1 1,-1 0-1,0-1 0,1 1 0,-1 0 0,1 0 1,-1-1-1,1 1 0,-1 0 0,1 0 0,-1 0 1,1 0-1,-1 0 0,1 0-7,3 0 15,0 1 0,-1 0 0,1 0 0,-1 0 0,1 0 0,-1 1 0,1-1 0,1 2-15,-2-1-12,34 19-6,-27-14 10,0-1 1,1 0 0,-1-1-1,9 3 8,-8-5-2,-3-1 5,0 1 1,-1-1 0,1 1 0,-1 1-1,5 2-3,-11-5 1,0 0 0,1 0 1,-1 0-1,0 0 0,1 0 0,-1 0 0,0 0 0,0 1 0,0-1 0,0 0 0,0 1 0,0-1 0,-1 1 1,1-1-1,0 1 0,-1-1 0,1 1 0,-1-1 0,1 1 0,-1 0 0,0-1 0,0 1 0,0 0 1,0-1-1,0 1 0,0 0 0,0-1 0,-1 3-1,-1 4 5,-1 0-1,-1-1 1,1 1-1,-1 0 1,0-1 0,-1 0-1,0 0 1,0 0 0,-1-1-1,-1 3-4,-10 8 16,-1 0-1,-18 13-15,11-12-61,-1-2 0,0-1 0,-19 7 61,29-14-217,62-19-548,-15 2 682,-1 1 1,12-1 82,-30 8 55,0 0 0,0 0 1,0 1-1,0 0 1,0 1-1,0 1 0,10 2-55,-8-1 35,-5 0-23,0-1 0,-1 0 0,1-1 0,0 0 0,0-1 0,2 1-12,-9-2 31,0 0 0,0 1 0,0-1 0,0 0 0,0 0 0,-1 0 0,1 0 0,0 0 0,-1 0 0,1-1 0,-1 1 0,1-1 0,-1 1 0,1-1 0,-1 1 0,0-1 0,0 0 0,0 1 0,0-1 0,0-1-31,18-41 386,-18 39-377,6-33 89,-6 28-101,-20 42-416,18-31 418,-11 24-7,2 0-1,0 0 1,2 1-1,0 4 9,6-24-12,1 0 0,0 0-1,0 0 1,0 0 0,1 1-1,0-1 1,0 0 0,1 0-1,0 0 1,0 1 0,0-1-1,1 0 1,-1 0 0,2-1-1,-1 1 1,0 0 0,1-1-1,0 1 1,1-1 0,3 4 12,-5-6-9,1 0 1,0-1 0,0 1 0,1-1-1,-1 0 1,0 0 0,1 0 0,-1-1 0,1 1-1,0-1 1,-1 1 0,1-1 0,0-1 0,0 1-1,0 0 1,0-1 0,0 0 0,0 0-1,0 0 1,0 0 0,-1-1 0,1 1 0,0-1-1,0 0 1,0-1 0,-1 1 0,3-1 8,5-3-1,1 0 0,-1-1 0,0 0 1,-1 0-1,0-1 0,0-1 0,0 1 0,1-3 1,3-6 3,0 0 0,-1-1 0,-1-1 0,0 0 0,-1 0 0,0-4-3,19-31 45,-26 49-40,-1 0 0,0-1 0,1 2 0,0-1 0,-1 0 0,1 1 0,1 0 0,-1 0 0,1 0 0,-1 0 0,1 1 0,0 0 0,-1 0 0,1 0 0,1 0 0,-1 1 0,0 0 0,0 0 0,0 0 0,1 1 0,-1 0 0,0 0 0,0 0 0,1 1 0,2 0-5,3 0 9,1 1-1,-1 1 1,-1 0 0,1 0 0,0 1 0,-1 1-1,1 0 1,-2 0 0,1 1 0,0 0 0,6 6-9,-9-5 2,0 0 0,0 1 0,0 0 0,-1 0 0,0 1 0,-1 0 0,1 0 0,-2 0 0,0 1 0,0 0 0,0-1 0,-1 1 0,-1 0 0,0 1 0,0-1 0,0 7-2,-4-9 346,3-16 341,3-5-841,-4 9 121,1 0 0,0 0 0,0 0 0,1 0 0,-1 0 0,1 0 0,0 0 0,0 1 0,0-1 0,1-1 33,6-7-68,0 0 0,1 1-1,0 0 1,0 0 0,1 1 0,1 0 0,0 1 0,7-4 68,-7 5-57,1 1 0,0 1 0,0 0 0,0 1 0,0 0 0,1 1 1,0 0-1,0 1 0,14-1 57,-19 3-2,1 0 0,0 1 1,-1 1-1,1-1 0,0 1 1,-1 1-1,1 0 0,-1 0 0,0 1 1,0 0-1,0 1 0,0 0 1,0 0-1,-1 1 0,3 1 2,18 15-8,1-2 1,0-1-1,6 0 8,-22-11 7,1-2 0,-1 0 1,0 0-1,1-2 0,0 0 0,0 0 1,0-2-1,10 1-7,-9-2 62,0-1 0,0-1 0,0 0 1,-1-1-1,1-1 0,-1 0 0,11-6-62,-15 6 52,0-1 0,0 0 0,-1-1 0,0 0 0,0-1 0,0 0 0,-1 0 0,0-1 0,-1 0 0,6-7-52,-12 13 5,0 0 1,-1 0 0,1-1-1,0 1 1,-1-1-1,0 0 1,1 1 0,-1-1-1,0 0 1,0 0 0,-1 1-1,1-1 1,-1 0 0,1 0-1,-1 0 1,0 0-1,0 0 1,0 0 0,-1-1-6,1 2-1,-1 0 0,0 0 0,0 0 0,0 0 0,0 0 1,0 0-1,-1 0 0,1 1 0,-1-1 0,1 1 0,-1-1 0,1 1 1,-1-1-1,0 1 0,1 0 0,-1 0 0,0 0 0,0 0 0,0 0 1,0 0-1,0 1 0,0-1 0,0 0 0,-1 1 0,1 0 1,0 0-1,-2-1 1,-5 1-10,-1-1 0,0 2 0,0-1 1,0 1-1,0 1 0,1-1 0,-1 2 0,1-1 1,-1 1-1,-3 3 10,-22 9 4,0 2-1,-1 2-3,9-4 11,20-12-10,-17 10 13,1 0 1,-14 11-15,32-20-3,0-1 1,0 1-1,1 0 1,0 0-1,0 0 1,0 1-1,0 0 1,1-1-1,-1 1 0,1 0 1,0 1-1,1-1 1,-1 0-1,0 5 3,3-9-2,-1 0-1,1 1 1,0-1-1,0 1 1,-1-1-1,1 1 1,0-1-1,1 0 1,-1 1-1,0-1 1,0 1-1,1-1 1,-1 1-1,0-1 1,1 0-1,-1 1 1,1-1-1,0 0 1,-1 0-1,1 1 1,0-1-1,0 0 3,1 1-2,0-1-1,-1 1 0,1-1 0,0 0 1,0 0-1,0 0 0,0 0 0,1 0 1,-1 0-1,0 0 0,0 0 0,3 0 3,5 0-4,1 0-1,0 0 1,0-1-1,-1 0 1,9-2 4,1 0-1,-1-1 1,1-1 0,-1-1-1,0 0 1,-1-2 0,9-3 0,-15 4 2,-1 0 0,0 0 0,0-1 0,-1 0 1,0-1-1,0 0 0,-1 0 0,0-1 0,0 0 1,3-7-3,-7 10 7,-2 0-1,1 0 1,-1-1 0,0 0 0,0 1 0,-1-1 0,0 0 0,0 0 0,-1-1-1,0 1 1,0 0 0,0 0 0,-1-1 0,0 1 0,-1 0 0,0-5-7,-4-15 56,0-1 0,-2 1 0,-8-21-56,-2-7-4,-2-25 198,-7-75-194,23 139 204,5 34 6,-2-7-180,15 159 182,28 123-212,-38-267-4,2 0 1,0-1 0,2 0-1,0-1 1,2 0-1,1 0 1,11 16 3,-17-31-6,0-1 0,0 0 1,1-1-1,0 0 0,0 0 0,1 0 0,0-1 1,0 0-1,0-1 0,1 1 6,-2-3-3,-1 0-1,1-1 1,-1 1 0,1-1 0,0-1-1,0 1 1,0-1 0,0 0 0,0-1-1,0 0 1,0 0 0,0 0 0,0-1-1,0 0 1,1 0 3,6-3-25,1-1 0,-1 0 0,0 0 0,0-2 0,-1 0-1,0 0 1,0-1 0,-1-1 0,6-5 25,0 0-197,-2-1 0,0-1 0,0 0 0,-1-1 0,11-19 197,-18 24-242,-1 0-1,-1 0 0,0-1 1,-1 0-1,0 0 1,2-13 242,-1-3-572,-1 1 1,1-24 571,-3 36 230,2 22 237,4 28 169,-8-29-686,18 69 449,4 0-399,13 48 93,-32-108-83,-1 0 0,-1 0 0,0 0 0,0 0-1,-2 0 1,0 3-10,0-14 3,0 0 0,0 1 0,-1-1 0,1 0-1,-1 0 1,0 0 0,0 1 0,0-1 0,0 0 0,-1 0 0,1-1-1,-1 1 1,0 0 0,0 0 0,0-1 0,0 1 0,0-1 0,-1 0-1,1 1 1,-1-1 0,1 0 0,-1-1 0,0 1 0,0 0 0,1-1-1,-1 1 1,0-1 0,-3 1-3,-3 0-92,1-1-1,0 1 1,-1-1-1,1-1 1,-1 1-1,1-2 1,0 1-1,-1-1 1,-4-1 92,-34-10-361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5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98 5289,'-3'4'62,"0"0"1,0 0-1,1 0 0,-1 0 1,1 1-1,0-1 0,0 1 1,1 0-1,0-1 0,-1 1 0,1 0 1,1 0-1,-1 0 0,1 1-62,-3 9-60,-1 7-257,1 1 0,1-1-1,1 0 1,1 7 317,0-20-89,1 1 0,0 0 1,1 0-1,0-1 0,0 1 0,1-1 1,0 1-1,1-1 0,0 0 0,1 0 0,-1-1 89,-2-5 5,0 0 0,0-1-1,0 1 1,0-1 0,0 1-1,0-1 1,1 0 0,-1 0-1,1 0 1,0 0 0,-1 0-1,1-1 1,0 1 0,0-1-1,0 0 1,0 0 0,0 0-1,0 0 1,1 0-5,1-1 49,-1 0 0,1 0 0,-1 0 0,1 0 1,0-1-1,-1 0 0,1 0 0,-1 0 0,0 0 0,1-1 0,-1 0 0,0 0 0,2-1-49,0 0 8,1 0 0,-1-1-1,0 0 1,0 0 0,0-1 0,-1 1-1,0-1 1,0-1 0,0 1 0,0-1-1,-1 1 1,0-1 0,0 0-1,0-1 1,-1 1 0,0-1 0,0 0-1,-1 1 1,0-1 0,0 0-1,-1 0 1,1-1 0,-2 1 0,1 0-1,-1 0 1,0 0 0,0-1-1,-1 1 1,0 0 0,0 0 0,-1 0-1,0 0 1,-3-6-8,-3-7-17,0-1-1,1 0 1,1 1 0,1-2-1,1 1 1,1-1 0,1 1-1,0-7 18,2 27 6,0 0-1,0 0 0,0 0 0,0 0 0,0 0 1,0 0-1,1-1 0,-1 1 0,0 0 1,0 0-1,1 0 0,-1 0 0,1 0 0,-1 0 1,1 0-1,-1 1 0,1-1 0,0 0 1,-1 0-1,1 0 0,0 0 0,0 1 0,-1-1 1,1 0-1,0 1 0,0-1-5,1 1 13,0-1 0,-1 1-1,1 0 1,-1 0 0,1 0 0,-1 0-1,1 0 1,0 0 0,-1 1 0,1-1-1,-1 0 1,1 1 0,-1-1 0,1 1-1,-1 0 1,1 0-13,8 4 80,0 1 0,0 0 0,0 1 0,4 5-80,-10-9 8,33 27 249,34 35-257,-61-55 6,-1 0 0,0 1 1,-1 0-1,0 0 0,0 1 1,-1 0-1,-1 0 1,0 1-1,0 3-6,-4-10 44,5 16-106,-8-17 285,-6-10 419,6 4-642,1 0 0,0 1 1,0-1-1,0 0 1,0 0-1,0 0 0,0 0 1,0 0-1,0 0 0,0 0 1,0 0-1,0 0 1,1 1-1,-1-1 0,0 0 1,1 0-1,-1 0 0,1 0 1,-1 1-1,1-1 1,-1 0-1,3-4-38,-3 4 34,1-3-22,1 0 1,0 1 0,0-1-1,0 0 1,0 1-1,0 0 1,1-1-1,2-2 26,12-12-128,0 0 0,1 1-1,1 1 1,1 1 0,1 0 128,-8 6-97,1 1 1,0 0-1,0 1 1,1 1-1,0 0 1,0 1-1,0 0 0,1 1 1,0 1 96,-7 2 18,1-1 0,0 2 0,-1-1 0,1 1 0,0 1 0,-1 0 0,1 0 0,0 1 0,-1 0 0,0 1 0,1 0 0,-1 0 0,0 1 0,-1 0 0,4 3-18,2 3 36,0 0-1,-1 1 1,-1 1-1,0 0 1,0 1-1,-1 0 1,-1 1 0,5 9-36,2 1-148,2-1 0,7 7 148,-22-26-82,0 0 0,0-1 0,1 1 0,0-1-1,-1 0 1,1 0 0,1-1 0,-1 1-1,0-1 1,0 0 0,1-1 0,-1 1 0,1-1-1,0 0 1,-1-1 0,1 1 0,1-1 82,47 0-344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5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1 722 5457,'50'37'1508,"-48"-37"-1529,0 1-1,0-1 0,0 1 0,0-1 0,0 1 0,0-1 0,-1 0 0,1 0 0,0 0 0,0 0 0,0 0 0,0-1 0,0 1 0,0 0 0,0-1 0,0 0 0,0 1 0,0-1 0,-1 0 0,1 0 0,0 0 0,-1 0 0,1 0 0,-1 0 0,1-1 1,-1 1-1,1 0 0,-1-1 0,0 1 0,1-1 22,0-1-135,5-4-90,-1 0 1,0-1-1,-1 0 0,1 0 1,-1 0-1,-1 0 1,0-1-1,0 0 0,-1 0 1,0 0-1,0 0 0,-1-1 1,0 1-1,0-10 225,0-17 25,-1 1-1,-1-1 1,-4-15-25,-11-127 34,-11-13-34,24 174 36,1 10 38,0 0 0,-1 0 1,1 0-1,-1 1 0,0-1 1,-1 0-75,3 6 16,-1 1-1,1-1 1,0 1 0,0-1 0,0 1 0,-1-1 0,1 1-1,0-1 1,0 1 0,-1-1 0,1 1 0,0-1 0,-1 1-1,1 0 1,-1-1 0,1 1 0,0 0 0,-1-1 0,1 1 0,-1 0-1,1-1 1,-1 1 0,1 0 0,-1 0-16,-4 8 365,3 24 29,7-8-124,1 1 1,1-1 0,8 16-271,7 27 228,21 104 135,-7 12-363,-11-56-3,-22-115 1,0 1 0,1-1 0,0 1 1,1-1-1,0 0 0,1-1 0,0 1 0,1-1 1,1 0-1,-1-1 0,2 0 0,-1 0 0,3 1 2,-3-4-69,0-1-1,0 0 1,0 0-1,0-1 1,1 0-1,0 0 1,0-1-1,1-1 1,-1 1-1,1-1 1,0-1-1,-1 0 0,1 0 1,0-1-1,0 0 1,0-1-1,4 0 70,0-1-234,1-1 0,-1 0 0,0-1 0,0-1 0,0 0 0,11-5 234,31-18-369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6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11 427 3841,'-10'-8'1276,"10"7"-1252,0 1 1,0 0 0,0 0-1,0-1 1,0 1 0,0 0-1,0 0 1,0 0 0,0-1-1,0 1 1,0 0 0,0 0-1,0 0 1,0-1 0,0 1-1,0 0 1,0 0 0,1 0-1,-1 0 1,0-1 0,0 1-1,0 0 1,0 0 0,0 0-1,1 0 1,-1-1 0,0 1-1,0 0 1,0 0 0,0 0-1,1 0 1,-1 0 0,0 0-1,0 0 1,0 0-25,30-7 619,-25 6-637,75-13-274,0-3 0,-1-4 0,-1-4 0,35-17 292,-98 36-21,-1-1 1,1-1-1,-2 0 0,1-1 1,-1 0-1,0-1 0,7-7 21,-12 8 6,1 0-1,-1-1 1,-1 0-1,0 0 1,0-1 0,-1 0-1,0 0 1,-1 0-1,0-1 1,-1-1-6,4-14 636,-1 0 0,1-14-636,-13 84 227,0 0-122,2 24-105,3-51-6,0 1 0,2-1 1,0 0-1,1 0 0,1-1 0,0 2 6,10 22-9,2-1 0,1 0 0,2-1 0,5 5 9,-13-22 7,-11-19-9,1-1 1,-1 0-1,0 1 1,1-1-1,-1 0 1,0 1 0,0-1-1,1 1 1,-1-1-1,0 0 1,0 1-1,0-1 1,0 1-1,0-1 1,1 1-1,-1-1 1,0 1-1,0-1 1,0 1-1,0-1 1,0 0-1,0 1 1,-1-1-1,1 1 1,0-1 0,0 1-1,0-1 1,0 1-1,0-1 1,-1 0-1,1 1 1,0-1-1,0 1 1,-1-1-1,1 0 1,0 1 1,0-1-5,0 0 0,0 0 1,0 0-1,0 0 0,0-1 0,0 1 1,1 0-1,-1 0 0,0 0 0,0 0 1,0 0-1,0 0 0,0 0 0,0 0 1,0-1-1,0 1 0,0 0 0,0 0 1,0 0-1,0 0 0,0 0 0,0 0 1,0-1-1,1 1 0,-1 0 0,0 0 1,0 0-1,-1 0 0,1 0 0,0-1 1,0 1-1,0 0 0,0 0 0,0 0 1,0 0-1,0 0 0,0 0 0,0-1 1,0 1-1,0 0 0,0 0 0,0 0 1,0 0-1,0 0 0,-1 0 0,1 0 1,0 0-1,0 0 0,0-1 0,0 1 1,0 0-1,0 0 0,0 0 0,-1 0 1,1 0-1,0 0 0,0 0 0,0 0 1,0 0-1,0 0 0,0 0 0,-1 0 1,1 0-1,0 0 0,0 0 0,0 0 1,0 0-1,0 0 0,-1 0 5,15-9-240,8 0 169,0 1 0,1 1 1,0 1-1,21-2 71,-13 4 34,0 1-1,-1 1 1,1 2 0,0 1 0,14 3-34,-35-3 16,89 12 184,-68-8-170,1 0 1,-1-2-1,1-2 0,0-1 0,24-3-30,-50 2 18,0 0 0,0-1 1,-1 0-1,1 0 0,0 0 0,-1 0 0,0-1 0,1 0 1,-1 0-1,0-1 0,0 1 0,-1-1 0,1 0 1,-1-1-1,0 1 0,0-1 0,0 0 0,-1 1 0,0-2 1,0 1-1,3-5-18,-3 3 15,0-1 1,-1 1-1,0-1 1,0 0-1,0 1 1,-1-1-1,0 0 1,-1 0-1,0 0 1,0 0-1,0 0 1,-1 0-1,0 0 1,-1 1-1,0-1 1,-1-1-16,3 8-1,0 1 0,0 0 1,0 0-1,0-1 0,0 1 1,0 0-1,0-1 0,0 1 1,0 0-1,0 0 0,0-1 0,0 1 1,0 0-1,0-1 0,-1 1 1,1 0-1,0 0 0,0 0 1,0-1-1,-1 1 0,1 0 1,0 0-1,0-1 0,0 1 1,-1 0-1,1 0 0,0 0 1,0 0-1,-1 0 0,1-1 1,0 1-1,-1 0 0,1 0 1,0 0-1,0 0 0,-1 0 1,1 0-1,0 0 0,-1 0 1,1 0-1,0 0 0,0 0 1,-1 0-1,1 0 0,0 0 1,-1 0-1,1 1 0,0-1 1,0 0-1,-1 0 0,1 0 1,0 0-1,0 0 0,-1 1 1,1-1-1,0 0 0,0 0 1,0 0-1,-1 1 0,1-1 1,-10 16-45,6-5 35,0 0 1,1 0-1,1 0 0,-1 1 0,2-1 1,0 1-1,0-1 0,1 1 0,0-1 1,1 1-1,1-1 0,0 0 0,0 1 1,1-1-1,0 0 0,1 0 1,0-1-1,1 1 0,0-1 0,1 0 1,0 0-1,4 3 10,-2 0-178,2 0 1,0-1 0,1-1 0,0 0-1,0 0 1,1-1 0,1 0-1,-1-1 1,2-1 0,-1 0-1,1-1 1,0 0 0,1-1-1,-1-1 1,1 0 0,8 1 177,8-2-716,29 1 716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7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55 265 4833,'50'-40'1388,"-50"39"-1377,1 1 0,-1 0 0,1-1 0,0 1 0,-1 0 0,1 0 0,-1 0 0,1-1 0,0 1 0,-1 0 0,1 0 0,0 0 0,-1 0 0,1 0 0,0 0 0,-1 0 0,1 0 0,0 0 0,-1 0 0,1 1 0,0-1 0,-1 0-1,1 0 1,0 1 0,-1-1 0,1 0 0,-1 1 0,1-1 0,-1 0 0,1 1 0,-1-1 0,1 1-11,9 17-40,-8-14 51,0 2-32,1 1 1,-1 0-1,-1-1 0,1 1 1,-1 0-1,0 0 1,-1 0-1,0 5 21,-5 61-132,0-7 95,9 88 724,17 102-687,-19-242 10,-2-7-8,1 0 0,-1 0 1,2-1-1,-1 1 1,1 0-1,0 0 0,0-1 1,1 1-1,0-1 0,1 3-2,-3-8 1,-1-1-1,1 1 1,-1 0-1,1-1 0,-1 1 1,1 0-1,-1-1 0,1 1 1,-1-1-1,1 1 0,0-1 1,-1 1-1,1-1 0,0 1 1,0-1-1,-1 0 0,1 1 1,0-1-1,0 0 0,0 0 1,0 1-1,-1-1 0,1 0 1,0 0-1,0 0 0,0 0 1,0 0-1,-1 0 0,1-1 1,0 1-1,0 0 0,0 0 1,-1 0-1,1-1 0,0 1 1,0 0-1,-1-1 0,1 1 1,0-1-1,0 1 0,-1-1 1,1 1-1,-1-1 0,1 0 1,0 1-1,-1-1 0,1 0 0,2-3 3,0 0-1,0 0 0,0 0 1,-1 0-1,1-1 0,-1 1 0,1-4-2,0-3-1,0 0-1,-1 0 1,0 0-1,-1 0 1,-1 0-1,1-1 1,-2 1-1,1 0 1,-2-1-1,1 1 1,-2 0-1,1 0 1,-5-9 1,-8-22-23,-2 0 1,-20-34 22,28 58-6,-26-49-50,-39-86-99,63 127 133,1 0 0,2-1 1,1 0-1,-4-27 22,10 44 1,0 0-1,0 0 0,1 0 1,0 0-1,1 0 1,0 0-1,1 0 0,0-1 0,-1 7 2,0 0 0,1 0 0,-1 0 0,1 1 0,0-1 0,0 0 0,0 1 0,0 0 0,0-1 0,1 1 0,0 0 0,0 0 0,0 0 0,0 1 0,0-1 0,0 1 0,1 0 0,-1 0 0,1 0 0,2-1-2,3 0-1,1 0 0,-1 1 0,1 0 0,-1 1 0,1 0 0,-1 0 0,1 1 0,-1 0 0,1 1 0,0 0 0,-1 0 0,2 2 1,3 0-2,0 1 0,0 0 0,0 1 0,-1 1 0,0 0 0,0 0-1,8 6 3,-20-11-2,1 0-1,0 0 1,-1 0-1,1 1 1,-1-1-1,1 0 0,-1 1 1,0-1-1,1 0 1,-1 1-1,0 0 1,0-1-1,0 1 0,0 0 1,0-1-1,-1 1 1,1 0-1,0 0 1,-1 0-1,0 0 0,1 0 1,-1-1-1,0 1 1,0 0-1,0 0 1,0 0-1,0 0 0,0 0 1,-1 0-1,1 0 1,0 0-1,-1 0 0,0-1 1,1 1-1,-1 0 1,0 0 2,-3 4-7,0 0 0,0 0 0,-1 0 0,1-1 0,-1 1 0,0-1 1,-1 0-1,1-1 0,-2 1 7,-62 43-21,51-38 33,0 1 0,2 2 1,-1-1-1,1 2 0,1 0 0,1 1 0,-6 7-12,18-20 1,0 0 0,1 0 0,-1 1 0,1-1 0,0 0 0,0 1-1,0-1 1,0 1 0,0-1 0,0 1 0,1 0 0,-1-1 0,1 1 0,-1 0 0,1-1 0,0 1 0,0 0 0,1-1 0,-1 1 0,1 0-1,0-1-5,0 1-1,0-1 1,0 0-1,0 0 1,1 0-1,-1 0 1,1-1-1,-1 1 1,1 0-1,0-1 1,0 1-1,-1-1 1,1 1-1,0-1 1,1 0-1,-1 0 1,0 0-1,0 0 1,0 0-1,1-1 1,-1 1-1,2 0 6,21 4-126,1-2-1,-1 0 0,1-2 0,0 0 0,0-2 1,0-1-1,7-2 127,-21 3-58,35-4-516,28-7 574,-57 8-83,0-1-1,0 0 1,0-2-1,-1 0 1,9-5 83,-21 9 1,0 1 0,-1-1 1,1 0-1,-1-1 0,0 1 0,1-1 0,-2 0 1,1 0-1,0 0 0,-1 0 0,0-1 0,0 1 1,0-1-1,1-2-1,-3 3 18,1 0 1,-1 0-1,0 0 0,0 0 1,-1-1-1,1 1 1,-1 0-1,0 0 0,0-1 1,0 1-1,0 0 1,-1-1-1,0 1 0,0 0 1,0 0-1,0 0 1,-1 0-1,-1-2-18,0-2 48,0 1 1,-1 0-1,0 0 0,-1 0 0,0 1 1,0-1-1,0 1 0,0 0 0,-4-2-48,7 6 25,0 1-1,0-1 1,0 1-1,0 0 1,0 0 0,0 0-1,0 0 1,0 0-1,-1 0 1,1 1-1,0-1 1,-1 1-1,1-1 1,0 1-1,-1 0 1,1 0-1,0 0 1,-1 0-1,1 1 1,0-1-1,-1 1 1,1-1 0,0 1-1,0 0 1,0 0-1,-1 0 1,1 0-1,0 0 1,0 0-1,0 0 1,1 1-1,-1-1 1,0 1-1,-1 1-24,1-2 8,0 1-1,0 0 0,1-1 0,-1 1 0,0 0 1,1 0-1,-1 0 0,1 0 0,0 0 1,-1 0-1,1 0 0,0 1 0,1-1 1,-1 0-1,0 1 0,1-1 0,-1 1 1,1-1-1,0 1 0,-1-1 0,1 1 1,1 0-8,-1 0 5,1-1 1,0 1 0,0-1-1,1 1 1,-1-1 0,0 1 0,1-1-1,0 0 1,-1 0 0,1 0 0,0 0-1,0 0 1,0 0 0,0-1 0,1 1-1,-1-1 1,0 1 0,1-1-1,-1 0 1,1 0 0,-1 0 0,2 0-6,20 8 46,2-1 0,-1-1 0,1-1 0,0-2 0,1 0 0,20-1-46,2-2 26,-1-2 1,0-3 0,14-3-27,-54 6 3,1 0 16,1-1-1,-1 1 0,0-2 0,2 0-18,-55 13 364,33-7-349,0 2-1,1 0 1,-1 0-1,1 1 1,1 0 0,-1 0-1,1 1 1,0 1 0,-8 8-15,13-12 1,-1 1 0,1 0 0,0 0 1,0 0-1,1 0 0,-1 1 1,1-1-1,1 1 0,-1 0 0,1 0 1,0 0-1,0 0 0,1 0 0,-1 1 1,1-1-1,1 0 0,-1 1 1,2 5-2,-1-10-1,0 0 0,1 0 0,-1 0 0,1 0 0,-1 0 0,1 0 1,0 0-1,0 0 0,0 0 0,0 0 0,0 0 0,1 0 0,-1-1 1,0 1-1,1-1 0,-1 1 0,2 0 1,1 1-3,-1-1 0,1 1 0,0-1-1,0-1 1,0 1 0,0 0 0,0-1 0,4 1 3,9 1-9,0-1 0,1 0 0,-1-1 0,5-1 9,-18 0 0,38-1 5,-1-2 1,1-1-1,-1-2 1,0-2-1,-1-2 1,0-2-1,-1-1 1,31-15-6,-64 24-10,0 1 1,-1-1 0,0 0 0,0 0 0,0-1 0,-1 1 0,1-1-1,-1 0 1,0 0 0,-1 0 0,1-1 0,1-2 9,-4 6-10,0 0 0,0-1 0,0 1 0,0 0 0,0 0 0,0-1 0,0 1 0,-1 0 0,1-1 0,-1 1-1,0 0 1,1-1 0,-1 1 0,0-1 0,-1 1 0,1-1 0,0 1 0,-1 0 0,1-1 0,-1 1 0,0 0 0,0-1 0,0 1 0,0 0 0,0 0 0,0 0 0,0 0 0,-1 0 0,1 0 0,-1 0 0,0 0 0,-1-1 10,1 2-1,0 0 1,-1 0-1,1 0 1,0 0-1,-1 0 1,1 1-1,-1-1 1,1 0-1,-1 1 1,1 0-1,-1 0 1,1 0-1,-1 0 1,1 0-1,-1 0 1,1 1-1,-1-1 1,1 1-1,-1 0 1,1 0-1,-1-1 1,1 2-1,0-1 1,-2 1 0,-4 2 11,-1 1 1,1 1-1,0-1 1,1 1 0,-1 0-1,1 1-11,2-2 5,1 0-1,-1 0 1,1 0 0,0 0-1,-3 6-4,6-9 0,0-1-1,1 0 1,-1 0-1,0 1 1,1-1-1,-1 1 1,1-1 0,0 0-1,-1 1 1,1-1-1,0 1 1,0-1-1,0 1 1,0-1-1,0 1 1,0-1-1,0 1 1,1-1 0,-1 0-1,0 1 1,1-1-1,-1 1 1,1-1-1,0 0 1,-1 1-1,1-1 1,0 0-1,0 0 1,0 0-1,0 1 1,2 1-1,1-1 0,-1 1 0,1-1 0,0 0 0,0 0-1,0 0 1,0-1 0,0 1 0,0-1 0,0 0 0,0 0-1,0-1 1,1 1 0,-1-1 1,15 1 1,0 0 0,11-2-1,-28 0 0,15 0 5,1-1 0,-1-1 0,-1 0 1,1-1-1,0-1 0,-1-1 0,0 0 0,-1-1 1,1-1-1,-1-1 0,0 0-5,-8 4-17,0 1-1,0-1 1,-1 0-1,0-1 1,0 0-1,-1 1 1,1-2-1,-1 1 1,0-1 0,-1 0-1,0 0 1,0 0-1,0 0 1,-1-1-1,0 1 1,-1-1 0,0 0-1,0 0 1,0 0-1,-1 0 1,0 0-1,-1-1 1,0 1-1,0-1 18,-2-7-100,-1 0 0,0 1 0,-1-1 0,-1 1 0,0 0 0,-5-8 100,4 11-68,1 1 0,-1 0 1,-1 1-1,0 0 1,0 0-1,-1 0 0,0 1 1,-7-6 67,14 14-7,-1-1 0,0 1 0,0-1 0,0 1 0,0-1 0,0 1 0,-1 0 0,1 0 0,0 0 0,-1 0 0,1 1 0,0-1 0,-1 1 0,1-1 0,-1 1 1,1 0-1,-1 0 0,1 0 0,-1 0 0,1 0 0,-1 0 0,1 1 0,0-1 0,-1 1 0,1 0 0,0 0 0,-1 0 0,1 0 0,0 0 0,0 0 0,0 1 0,0-1 0,0 1 0,-1 0 7,-3 3-26,0 1-1,1 0 0,0 1 0,0-1 0,0 1 1,1 0-1,0 0 0,0 0 0,-2 7 27,2-5-108,2-1 0,-1 1 0,1 0 0,0 0 0,1 5 108,-2 51-289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7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134 695 2577,'80'-20'1321,"-78"20"-1243,-1-1 0,1 1-1,-1-1 1,1 1 0,-1-1 0,1 0 0,-1 1-1,1-1 1,-1 0 0,0 0 0,0 0-1,0 0 1,1 0-78,0-9 474,-2 6-277,5-40 1197,-4 42-1352,-1-1 1,0 1-1,0 0 1,0-1-1,0 1 1,-1 0-1,1-1 1,0 1-1,-1 0 1,0 0-1,1-1 1,-1 1-1,0 0 1,0 0-1,-1 0 1,0-2-43,1 4-8,0-1 0,0 1 1,0 0-1,0-1 0,0 1 1,0 0-1,0 0 0,0-1 0,0 1 1,0 0-1,0 0 0,0 0 1,0 0-1,0 0 0,0 1 1,0-1-1,0 0 0,0 0 1,-1 1 7,-20 7-140,-11 9-14,-30 22 154,52-32-13,0 1-1,1 0 1,0 0 0,1 1 0,0 1 0,0-1 0,-3 7 13,11-15 4,0 0 0,0 1 1,0-1-1,0 1 1,0 0-1,0-1 0,0 1 1,0-1-1,1 1 1,-1 0-1,1 0 1,-1-1-1,1 1 0,0 0 1,0 0-1,0 0 1,0 0-1,0-1 0,0 1 1,0 0-1,1 0-4,-1 0 10,1-1-1,0 0 1,0 0 0,0-1-1,-1 1 1,1 0-1,0 0 1,1 0-1,-1-1 1,0 1-1,0 0 1,0-1 0,0 1-1,0-1 1,1 1-1,-1-1 1,0 0-1,0 0 1,1 1-1,-1-1 1,0 0 0,1 0-10,8 0 60,0 0 1,0-1 0,1 0 0,-1 0 0,0-1 0,2-1-61,8-2 31,-2-2 0,1 1 1,-1-2-1,0-1 0,0 0 1,-1-1-1,0-1 0,-1 0 1,0-1-1,1-3-31,-11 8 12,-8 6-239,-9 9 22,9-5 242,-1 1-1,1-1 1,0 1-1,1-1 1,-1 1-1,1 0 1,-1 2-37,2-6 5,0 0 1,0 1-1,0-1 0,0 0 1,0 1-1,0-1 1,0 0-1,0 1 0,0-1 1,1 0-1,-1 0 0,0 1 1,0-1-1,0 0 0,0 0 1,1 1-1,-1-1 1,0 0-1,0 0 0,0 1 1,1-1-1,-1 0 0,0 0 1,0 0-1,1 0 0,-1 1 1,0-1-1,1 0 1,-1 0-1,0 0 0,0 0 1,1 0-1,-1 0 0,0 0 1,1 0-1,-1 0 0,0 0-5,5 2 30,7 2-13,0 0 0,0 0 0,1-2 0,0 1 0,-1-2-1,1 0 1,0 0 0,0-1 0,4-1-17,-9 1 5,0-1 0,-1 0 1,1 0-1,-1-1 0,1 0 0,-1-1 0,0 1 1,0-1-1,0 0 0,0-1 0,-1 0 0,1 0 0,-1-1 1,0 1-1,0-1 0,0 0 0,-1-1 0,0 0 1,0 1-1,0-2 0,-1 1 0,0 0 0,0-1 0,-1 0 1,0 0-1,0 0 0,0 0 0,-1 0 0,0-1 1,0 1-1,-1-1 0,0 1 0,0-1 0,-1 0 0,0-3-5,-13-159 46,2 45-22,5-9 232,-2 159-204,1 1 0,1 0 0,1 2-52,1 7 7,3 0 0,0-1-1,2 1 1,2 0 0,1-1 0,2 0 0,1 0-1,2 0 1,6 16-7,-11-40 7,0-1-1,1 1 1,-1 0-1,2-1 1,-1 0-1,6 5-6,-9-11 3,0 0 0,0-1 0,1 1 0,-1-1 0,1 0 0,0 1 0,-1-1 0,1 0 0,0-1 0,0 1-1,1-1 1,-1 1 0,0-1 0,0 0 0,1 0 0,-1 0 0,1 0 0,-1-1 0,0 0 0,4 1-3,2-2 11,-1 0 0,0 0 0,1-1 1,-1 0-1,0-1 0,0 0 0,0 0 1,-1 0-1,1-1 0,-1 0 1,0-1-1,0 1 0,2-3-11,5-5 8,-2 0-1,0 0 1,0-1-1,-1-1 1,9-13-8,-18 23-5,-2 4 4,0-1-1,1 0 0,-1 0 0,1 0 0,-1 1 0,1-1 1,-1 0-1,1 0 0,-1 1 0,1-1 0,-1 0 0,1 1 1,0-1-1,0 1 0,-1-1 0,1 1 0,0-1 0,0 1 1,0-1-1,-1 1 0,1 0 0,0-1 0,0 1 0,0 0 0,0 0 1,0 0 1,-5 6-186,-3 38 239,-3 41-53,9-72 7,-6 94 43,4-48-86,-6 19 36,8-61-13,1-8 79,0-9-53,0 0-1,0 0 0,0 0 1,0 0-1,0 0 0,0 0 1,0 0-1,0 0 0,0 0 1,-1 0-1,1 0 1,0 0-1,0 0 0,0 0 1,0 0-1,0 0 0,0 0 1,0 0-1,0 0 0,0 0 1,0 0-1,0 0 0,0 0 1,0 0-1,0 0 0,0 0 1,0 0-1,0 0 0,0 0 1,0 0-13,-4-21 120,2 1 0,1-1 0,0 0-1,1 0 1,1 0 0,1 1 0,2-1-120,-4 13 42,6-32-45,2 1-1,2 0 1,1 0-1,2 1 0,1 1 1,12-21 3,-21 48-1,0 0 1,1 1-1,0-1 0,0 1 1,1 0-1,0 1 1,1 0-1,0 0 0,0 0 1,0 1-1,1 0 0,1 1 1,-2 1-6,1 0-1,0 1 1,0 0-1,0 1 1,0 0-1,1 0 1,0 1-1,-1 0 1,1 1-1,0 0 1,-1 1-1,1 0 1,2 0 6,-8 0-14,-1 0 1,1 1-1,-1-1 0,1 1 1,-1 0-1,1 0 1,-1 0-1,0 0 0,1 0 1,-1 1-1,0 0 0,0 0 1,0-1-1,0 1 1,-1 1-1,1-1 14,-2 0-11,0-1 0,1 1 0,-1-1 1,0 1-1,-1 0 0,1 0 0,0-1 0,0 1 0,-1 0 1,1 0-1,-1 0 0,0 0 0,1 0 0,-1 0 0,0-1 1,0 1-1,0 0 0,-1 0 0,1 0 0,0 0 0,-1 0 1,1 0-1,-1 0 0,1-1 0,-1 1 0,0 0 0,0 0 1,0-1-1,0 2 11,-6 6-16,1 1 0,-1-1 1,0 0-1,-1-1 0,0 1 1,-1-2-1,1 1 0,-7 3 16,-20 13-61,-25 13 61,36-24-14,-1-1-1,-1-1 1,-12 3 14,-11 4-21,49-18 21,0 0 0,1 0 0,-1 0 0,0 0 0,0 0 0,0 0 0,1 1 0,-1-1 0,0 0 0,0 0 0,0 0 0,0 0 1,1 0-1,-1 0 0,0 0 0,0 1 0,0-1 0,0 0 0,1 0 0,-1 0 0,0 0 0,0 1 0,0-1 0,0 0 0,0 0 0,0 0 0,0 1 0,0-1 0,0 0 0,1 0 0,-1 0 0,0 1 0,0-1 0,0 0 0,0 0 0,0 1 0,0-1 0,0 0 0,-1 0 1,1 0-1,0 1 0,0-1 0,0 0 0,0 0 0,0 0 0,0 1 0,0-1 0,0 0 0,0 0 0,-1 0 0,1 0 0,0 1 0,0-1 0,0 0 0,0 0 0,0 0 0,-1 0 0,1 0 0,0 0 0,0 1 0,0-1 0,-1 0 0,1 0 0,0 0 0,24 5 53,-11-5-50,15 0 3,0-1 0,0-1-1,0-1 1,21-6-6,-34 6 13,0 0-1,0-1 1,-1-1-1,1-1 0,-1 0 1,0 0-1,-1-2 1,10-5-13,-15 7 1,-1 0 0,1-1 1,-1 1-1,0-1 1,-1-1-1,0 1 0,0-1 1,-1 0-1,1 0 1,-2-1-1,1 0 0,-1 0 1,-1 0-1,1-3-1,7-30 28,-3 0 1,-1-1-1,1-43-28,1-5 34,-7 73-33,2-12 6,0 0-1,4-4-6,0 16 44,-8 18-42,0 0-1,0 0 0,1 1 0,-1-1 0,0 0 0,0 0 0,1 0 1,-1 0-1,0 0 0,0 1 0,0-1 0,1 0 0,-1 0 0,0 0 0,0 1 1,0-1-1,0 0 0,1 0 0,-1 1 0,0-1 0,0 0 0,0 0 0,0 1 1,0-1-1,0 0 0,0 1 0,0-1 0,0 0 0,0 0 0,0 1 1,0-1-1,0 0 0,0 0 0,0 1-1,1 39 9,-11 38-83,-15 48 74,-6 44 10,25-132 4,2 0 0,2 0-1,2 0 1,3 31-14,31-111 862,71-70-881,-104 110 16,5-4 3,0 0-1,0 0 1,0 1-1,1 0 1,1-1 0,-7 5 0,0 1 0,0-1 0,0 0 0,0 1 0,0-1 0,0 1 1,0-1-1,0 1 0,0-1 0,0 1 0,0 0 0,1 0 0,-1-1 1,0 1-1,0 0 0,0 0 0,0 0 0,1 0 0,-1 0 0,0 1 0,0-1 1,0 0-1,0 1 0,1-1 0,-1 0 0,0 1 0,0-1 0,0 1 1,0 0-1,0-1 0,0 1 0,0 0 0,0 0 0,-1-1 0,1 1 1,0 0-1,0 0 0,-1 0 0,2 1 0,1 4-10,-1-1-1,0 1 1,1 0-1,-2 0 1,1 0-1,-1 0 1,0 1-1,0-1 1,0 4 10,-1 62-252,-1-37-115,0-17-31,1-10-27,0 0-1,0 1 1,1-1-1,-1 0 1,3 5 425,12 16-846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2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72 274 7458,'0'0'93,"-1"-1"0,1 1 0,-1-1 0,1 1 0,-1 0 1,1-1-1,-1 1 0,0 0 0,1 0 0,-1 0 0,1-1 1,-1 1-1,0 0 0,1 0 0,-1 0 0,1 0 1,-1 0-1,0 0 0,1 0 0,-1 0 0,0 0 0,1 0 1,-1 1-1,1-1 0,-1 0 0,0 0 0,1 1 0,-1-1 1,1 0-1,-1 0 0,0 1-93,0 1 71,-1-1 0,0 1 0,0 0 1,1 0-1,-1 0 0,1 0 0,0 0 0,-1 0 1,1 1-72,-4 9-47,0-1 1,1 1 0,-1 6 46,-1 8-11,1 1 1,2-1 0,0 1 0,2 0 0,2 18 10,1 2-2,3 1 0,10 37 2,-12-66 6,2 0 1,0-1 0,1 1-1,1-1 1,4 8-7,-8-21 0,-1 0 1,1-1-1,0 1 1,1-1-1,-1 1 1,1-1-1,-1 0 1,1 0-1,1-1 1,-1 1 0,0-1-1,1 0 1,0 0-1,0 0 1,0-1-1,0 0 1,0 0-1,0 0 1,0 0-1,1-1 1,1 1-1,5-1 39,1-1 1,-1 0-1,1 0 1,-1-1-1,1 0 0,-1-2 1,0 1-1,0-1 1,0-1-1,0 0 0,0-1 1,-1 0-1,0-1 0,1 0-39,-3 1 26,-1-1 0,1 1 0,-1-1-1,0-1 1,-1 0 0,0 0-1,0 0 1,0-1 0,-1 0-1,0 0 1,0-1 0,-1 1-1,0-1 1,-1-1 0,0 1-1,0 0 1,1-8-26,1-16 43,-4 22-32,0-1 0,0 1 0,1 1 0,0-1 0,1 0 0,1 1 0,-1 0 0,5-6-11,-9 16 0,0-1 0,1 1 0,-1-1 0,1 1 0,-1-1 0,1 1 1,0-1-1,-1 1 0,1-1 0,-1 1 0,1 0 0,0-1 0,-1 1 0,1 0 0,0 0 0,0-1 1,-1 1-1,1 0 0,0 0 0,-1 0 0,1 0 0,0 0 0,0 0 0,-1 0 0,2 0 0,20 9 5,21 26-4,-37-30-5,17 14 2,-2 2 0,0 0 0,16 22 2,-32-36 0,0 0 0,0 0 1,-1 1-1,0-1 0,0 1 0,-1 0 0,0 0 0,0 0 0,-1 0 0,0 1 0,0-1 0,-1 0 1,0 1-1,-1 0 0,0-1 0,0 1 0,0-8 6,0 0 1,0 0 0,0 0-1,0 0 1,0-1 0,0 1-1,-1 0 1,1 0-1,0 0 1,0 0 0,-1 0-1,1 0 1,-1-1-1,1 1 1,-1 0 0,1 0-1,-1 0 1,1-1-1,-1 1 1,0 0 0,1-1-1,-1 1 1,0-1-1,0 1 1,1-1 0,-1 1-1,0-1 1,0 1 0,0-1-1,0 0 1,1 1-1,-1-1 1,-1 0-7,1 0 18,0 0 0,0 0 0,0 0 0,1-1 0,-1 1 0,0 0 0,0-1-1,0 1 1,0-1 0,0 1 0,1-1 0,-1 1 0,0-1 0,0 0 0,1 1 0,-1-1 0,0 0 0,1 0 0,-1 1 0,1-1 0,-1 0 0,1 0-1,-1 0 1,1 0 0,0 1 0,-1-1 0,1 0 0,0 0 0,0 0 0,-1 0-18,1-3 27,-1-1 0,1 1-1,0 0 1,0 0 0,0-1 0,0 1 0,1 0 0,0 0-1,0-1 1,0 1 0,0 0 0,1 0 0,-1 0-1,3-3-26,3-6 2,1 1 0,0-1-1,6-6-1,-2 4-4,0 1-1,1 0 0,1 1 1,0 1-1,0 0 1,12-7 4,-19 15-5,0 0 0,0 0 1,0 1-1,1 0 0,0 0 0,-1 1 1,9-2 4,-12 3-4,1 1-1,-1-1 1,1 1 0,-1 0 0,1 0 0,-1 1 0,1-1-1,-1 1 1,1 0 0,-1 0 0,0 1 0,0-1 0,1 1-1,1 1 5,-2 0-4,0-1 0,0 1 0,0 0 0,0 0 0,-1 1 0,1-1 0,-1 1 0,0 0 0,0 0 0,0 0 0,1 3 4,4 8-7,-1 0 0,5 15 7,-9-20 0,0 0 0,1-1 0,0 0-1,1 0 1,0 0 0,0 0 0,1-1 0,0 0-1,2 2 1,-2-5-1,0 0 0,0-1 0,1 0 0,0 0 0,-1 0 0,1-1 0,1 0 0,-1 0 0,0-1 0,1 0 0,-1 0 0,1-1 0,-1 0 0,1 0 0,0-1 0,-1 0 0,1 0 0,7-2 1,10-1 1,-1-2 0,0 0 0,0-2 0,0-1 0,7-4-1,-16 7 0,0-2 0,-1 0-1,0-1 1,0 0 0,0-1-1,10-9 1,-18 12 4,0 0-1,0 0 1,0 0 0,-1-1-1,0 0 1,0 0-1,-1 0 1,1 0-1,-2-1 1,1 0-1,-1 0 1,0 0 0,-1 0-1,1-3-3,0-9 9,-1 0 1,0 0-1,-2 0 1,0 0-1,-2-6-9,-14-103 46,8 78-16,1 1-3,0-4 78,-2 1 1,-2 1 0,-16-47-106,25 95 28,0-1 0,0 1 0,0 0 0,0 0 0,-1 0 0,-1-1-28,4 5 2,0 0 1,0 0-1,-1-1 0,1 1 1,0 0-1,0 0 0,-1-1 0,1 1 1,0 0-1,0 0 0,-1 0 1,1-1-1,0 1 0,-1 0 0,1 0 1,0 0-1,-1 0 0,1 0 1,0 0-1,-1-1 0,1 1 0,0 0 1,-1 0-1,1 0 0,0 0 1,-1 0-1,1 1 0,0-1 0,-1 0-2,1 0 1,-1 1 0,0 0 0,1 0-1,-1-1 1,1 1 0,-1 0-1,1 0 1,0 0 0,-1 0 0,1 0-1,0-1 1,0 1 0,0 0-1,0 0 1,-1 0 0,1 0 0,0 1-1,-2 36-4,1 0 1,2 1 0,1-1-1,4 16 4,33 154 11,-20-113-4,14 46-4,-15-68 23,6 60-26,-13-88 24,-10-42-47,-1-1 1,1 0 0,0 1-1,0-1 1,0 0-1,0 0 1,0 0 0,0 0-1,1 0 1,-1 0-1,1 0 1,-1 0-1,1-1 1,0 1 0,0-1-1,0 1 23,-1-1-590,-5-3-1004,2 0 1044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7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26 2929,'2'-25'1608,"-15"25"-632,-5 21-192,-10 25-624,-5 12-128,2 19-16,4-8 16,6-11-32,10-6 0,9-18-8,4 1-32,13-10 24,-2-6-32,7-8-288,3-7-296,7-8 384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8:58.3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0 360 3209,'19'-26'852,"-14"18"-347,-5 8 460,-1 1-949,0 0 0,1 0 0,-1 0 0,1-1 0,-1 1 0,1 0 0,-1 0 0,1 0 0,0 0 0,-1 0 1,1 0-1,0 0 0,0-1 0,0 1 0,0 0 0,0 0 0,0 0 0,0 0 0,0 0 0,0 0 0,0 0 0,0 0 1,0 0-1,1 0 0,-1 0 0,1 0 0,-1 0 0,0 0 0,1-1 0,-1 1 0,1 0 0,0 0 0,-1-1 1,1 1-1,0 0 0,-1 0 0,1-1 0,0 1 0,0-1 0,-1 1 0,1-1 0,0 1-16,4 1 0,-1 1 0,1-1-1,-1 0 1,1-1 0,0 1 0,0-1-1,-1 0 1,3 0 0,13 2-20,0-2 0,0-1 0,0 0 0,0-2 0,-1 0 0,1-1 0,8-3 20,6-2-23,-1-2-1,1-1 0,22-12 24,-46 18 3,0 1-1,0-1 1,0-1-1,-1 0 1,0 0-1,0-1 0,6-6-2,-13 11-4,0-1 0,0 1-1,-1 0 1,1 0 0,-1-1-1,0 1 1,1-1 0,-1 1 0,0-1-1,0 1 1,-1-1 0,1 0-1,-1 1 1,1-1 0,-1 0-1,0 0 1,0 1 0,0-1-1,0 0 1,0 0 0,-1 1-1,1-1 1,-1 0 0,0 1-1,0-1 1,0 1 0,0-1-1,0 1 1,-1-1 0,1 1-1,-1 0 1,0-1 4,-2-4-16,-1 0 0,0 0 0,-1 1 0,0-1 0,0 1 1,0 1-1,-1-1 0,0 1 0,0 0 0,0 0 0,0 1 0,-1 0 0,0 1 0,0 0 0,0 0 1,0 0-1,0 1 0,-1 0 0,1 1 0,-1 0 0,1 0 0,-1 1 0,1 0 0,-1 0 0,1 1 1,-2 0 15,-8 3 7,1 1 0,-1 1 0,1 1 0,1 0 1,-1 1-1,1 0 0,1 1 0,0 1 1,0 1-1,1 0 0,0 1 0,1 1 1,0 0-1,-10 13-7,20-21 4,0-1-1,0 1 1,0 0 0,1 1-1,0-1 1,0 0 0,0 1 0,0-1-1,1 1 1,0-1 0,0 1-1,1 0 1,-1 0 0,1-1 0,1 1-1,-1 0 1,1-1 0,0 1 0,0 0-1,0-1 1,1 1 0,0-1-1,1 2-3,0 0 11,1-1 0,0 0-1,0-1 1,0 1 0,0-1-1,1 0 1,0 0 0,0 0-1,0 0 1,1-1 0,0 0-1,-1 0 1,1-1 0,1 0-1,-1 0 1,0 0 0,1-1-1,6 2-10,4 0 36,0-1 1,0-1-1,0-1 0,0-1 0,0 0 1,0-1-1,1-1 0,-1 0 0,12-4-36,-9 1 15,-1 0 0,0-1 1,0-2-1,0 0 0,-1 0 0,0-2 0,-1 0 0,2-2-15,-9 4-37,-1-1 1,0 1-1,-1-1 1,0-1-1,0 1 0,-1-2 1,0 1-1,-1-1 0,0 1 1,-1-2-1,0 1 1,-1-1-1,3-9 37,3-21-228,-1 0 1,-2-1-1,-1-10 228,-3 32-21,3-6 186,-3 23-14,-2 16 17,-2 46 102,-1-33-231,2 0 0,1 0 0,0 0 0,2-1 0,3 11-39,0-7 56,-2-9 63,1 0-1,0 0 1,2 0 0,0-1-1,2 2-118,-7-15 14,1 0-1,0-1 1,0 1-1,1-1 0,-1 1 1,1-1-1,0 0 1,0-1-1,0 1 1,0-1-1,1 0 0,0 0 1,-1 0-1,1 0 1,0-1-1,0 0 1,1 0-1,-1 0 0,0-1 1,2 1-14,-1-1 8,0 0-1,-1 0 1,1-1 0,0 0 0,0 0 0,-1 0 0,1-1-1,4 0-7,-8 0 1,-1 1-1,1-1 0,0 1 0,-1-1 0,1 0 0,-1 1 0,1-1 0,-1 0 0,1 0 0,-1 0 0,0 0 0,1 0 0,-1 0 0,0-1 0,0 1 0,0 0 0,0-1 0,0 1 0,0 0 0,0-1 0,0 1 0,-1-1 0,1 0 1,0 1-1,-1-1 0,0 0 0,1 1 0,-1-1 0,0 0 0,0 1 0,0-1 0,0-12-23,-1 0 0,0 1 0,-1-1 1,-4-11 22,3 10-14,0 1 0,1-1 0,1-7 14,1 16-24,0 1-1,0-1 0,1 0 1,0 1-1,0-1 0,1 1 1,-1-1-1,1 1 0,0 0 0,1 0 1,0-2 24,-1 3-46,1 0 1,-1 0 0,1 0-1,0 0 1,0 0-1,0 1 1,1-1 0,-1 1-1,1 0 1,4-3 45,-7 5 15,1 1 0,0-1 0,0 0 0,-1 0 0,1 1 0,0-1 0,0 1 0,0 0 0,0-1 0,0 1 0,0 0 0,0 0 0,0 0 0,0 0 0,-1 1 0,1-1 0,0 0 0,0 1 0,0 0 0,0-1 1,0 1-1,-1 0 0,1 0 0,0 0 0,-1 0 0,1 0 0,0 0-15,13 12 151,0 1 0,-1 0 0,-1 1 1,0 0-1,-1 1 0,9 15-151,-1-4 84,-19-25-80,22 30 59,-1 1-1,1 6-62,-18-29 4,0-1-1,0 1 0,-2 0 1,1 0-1,-1 0 1,0 0-1,-1 1 1,0-1-1,-1 1 1,0 6-4,-1-14-4,0 0 0,-1 0 0,1 0 1,-1 0-1,1 0 0,-1 0 0,0 0 1,0-1-1,0 1 0,-1 0 0,1 0 1,-1-1-1,1 1 0,-1-1 0,0 1 1,0-1-1,-2 2 4,0-1-62,0 1 0,-1-1 0,0 0 0,0 0 1,0-1-1,0 1 0,0-1 0,-5 1 62,-35 11-242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0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56 625 544,'-26'-25'1262,"26"24"-1197,-1 0 1,1 1-1,-1-1 1,0 1-1,1-1 0,-1 1 1,0-1-1,1 1 1,-1 0-1,0-1 1,0 1-1,0 0 1,1-1-1,-1 1 1,0 0-1,0 0 0,0 0 1,1 0-1,-1 0 1,0 0-1,0 0 1,0 0-1,0 0 1,0 0-1,1 0 1,-1 0-1,0 1 0,0-1 1,0 0-1,1 1 1,-1-1-1,0 0 1,0 1-1,1-1 1,-1 1-1,0-1 0,1 1 1,-1 0-66,0 0 224,2 35-107,1 1 0,2 0-1,7 26-116,-1-3 66,-4-20-31,3 1 0,2 2-35,-6-28 9,0 0 0,1 0 0,1 0 0,0-1 0,1 0 0,9 12-9,-14-21 3,1-1 1,0 1-1,0-1 0,0 0 1,0-1-1,0 1 0,1-1 0,0 0 1,1 1-4,-4-3 4,1 1 0,0-1-1,0 0 1,0 0 0,-1-1 0,1 1 0,0 0 0,0-1 0,0 0 0,0 0 0,0 0 0,0 0 0,0 0 0,0 0-1,0-1 1,0 0 0,0 1 0,0-1 0,0-1-4,4-1 10,-1 0 1,-1-1-1,1 0 0,0 0 0,-1-1 1,0 0-1,0 1 0,0-2 0,-1 1 0,1 0 1,-1-1-1,-1 0 0,2-3-10,9-15 52,-2-1-1,7-19-51,-13 27 16,0 0 0,-2-1 0,0 0 0,0 0 0,-1-11-16,0-23 59,-2-14-59,-1 51 5,1 12-3,3 10 6,2 10 8,1 17 8,-1-4-8,1 0 0,1 0 0,1-1 0,2 0 0,7 12-16,-5-15 4,-9-17 38,0-1-1,1 1 1,0-1-1,5 6-41,-10-14 11,0 1-1,0-1 1,1 0-1,-1 0 1,0 0-1,0 0 1,0 0-1,0 0 1,0 0-1,0 0 1,1 0-1,-1 0 1,0 0-1,0 0 1,0 0-1,0 0 1,0 0 0,1 0-1,-1 0 1,0 0-1,0 0 1,0 0-1,0 0 1,0 0-1,1 0 1,-1 0-1,0 0 1,0 0-1,0 0 1,0-1-1,0 1 1,0 0-1,1 0 1,-1 0-1,0 0 1,0 0-1,0 0 1,0 0-1,0 0 1,0-1-1,0 1 1,0 0-1,0 0 1,0 0-1,0 0 1,0 0-1,1-1 1,-1 1-1,0 0 1,0 0-1,0 0 1,0 0 0,0 0-1,0-1 1,0 1-1,-1 0 1,1 0-1,0 0 1,0 0-11,2-13 293,1-26 3,2 1 1,1 0-1,2 0 0,11-32-296,-15 57-18,2 0-1,0 0 1,0 1 0,1 0-1,1 0 1,0 1-1,1-2 19,-3 7-9,0-1 0,0 1-1,1 0 1,-1 1 0,1-1 0,1 1 0,-1 1-1,1-1 1,0 1 0,0 1 0,6-2 9,-11 3-8,0 1 1,1 0 0,-1 0 0,1 0-1,-1 1 1,1-1 0,-1 1-1,1 0 1,0 0 0,-1 0 0,1 0-1,-1 1 1,1-1 0,-1 1-1,1 0 1,-1 0 0,1 0 0,-1 1-1,0-1 1,0 1 0,0 0-1,0 0 1,0 0 0,0 0 0,0 0-1,0 1 1,-1-1 0,1 1-1,-1 0 1,1 1 7,2 4-6,0 1-1,0-1 1,-2 1-1,1 0 1,-1 0 0,0 0-1,0 0 1,-1 0-1,-1 1 1,1 9 6,3 133-2,-4-97 0,-1-38-2,1-1-1,1 0 1,0 0 0,3 6 4,-5-21 2,0 0-1,0 0 1,1 0 0,-1 0 0,0 0 0,1 0 0,-1-1 0,1 1 0,-1 0 0,1 0 0,-1 0 0,1-1 0,0 1 0,-1 0 0,1-1 0,0 1 0,0 0-2,-1-1 3,1 0 0,-1 0 0,1 0 1,-1 1-1,1-1 0,-1 0 0,1 0 0,-1 0 1,1 0-1,-1 0 0,1 0 0,-1 0 0,1 0 1,-1-1-1,1 1 0,-1 0 0,1 0 0,-1 0 1,1 0-1,-1-1 0,1 1 0,-1 0-3,3-2 20,0-1 0,0 1 0,-1-1 0,1 1 0,-1-1-1,0 0 1,1-1-20,14-23 69,0 0-1,-2-2 0,-1 0 1,3-14-69,1 1-86,18-30 86,-29 59-50,1 1-1,0 0 1,1 1-1,0 0 1,1 0-1,0 1 1,8-6 50,-16 14-17,1 0 1,-1 0-1,1 0 1,0 1-1,0-1 0,-1 1 1,1 0-1,0-1 1,0 1-1,1 1 0,-1-1 1,0 0-1,0 1 1,1-1 16,-2 2-4,-1-1 0,1 0 0,-1 0 1,1 1-1,-1-1 0,1 1 0,-1-1 1,1 1-1,-1 0 0,1-1 0,-1 1 0,0 0 1,1 0-1,-1 0 0,0 0 0,0 0 1,0 0-1,0 0 0,0 1 0,0-1 1,0 0-1,0 1 0,0-1 0,0 0 1,-1 1-1,1-1 0,-1 1 0,1-1 1,-1 1 3,16 47-15,-11-29 14,2-1-1,0 1 1,1-1-1,1-1 1,1 1 1,-6-13 1,0 0 0,0 0-1,1-1 1,-1 0 0,1 0 0,1 0 0,-1 0-1,0-1 1,1 0 0,0 0 0,0-1 0,0 1-1,1-1 1,-1-1 0,1 1 0,0-1 0,2 0-1,4 1-1,0-1 0,1-1 0,0 0 0,-1-1 0,1 0 0,-1-1 0,1-1 0,-1 0 0,1-1 1,20-5-3,-1-1 0,31-14 3,-23 6-4,0-1 1,-1-3-1,-1-1 1,-1-2-1,-1-1 1,-1-2-1,-1-2 1,7-9 3,-38 34 4,0 0 0,0 0 1,-1 0-1,1-1 0,-1 0 1,0 0-1,0 1 0,0-2 1,-1 1-5,-2 5 0,0 0 1,0-1 0,0 1 0,0 0 0,0 0 0,0-1 0,0 1 0,0 0 0,0-1 0,0 1 0,0 0 0,0 0 0,0-1 0,0 1-1,-1 0 1,1 0 0,0-1 0,0 1 0,0 0 0,0 0 0,-1 0 0,1-1 0,0 1 0,0 0 0,-1 0 0,1 0 0,0 0 0,0 0-1,0-1 1,-1 1 0,1 0 0,0 0 0,-1 0 0,1 0 0,0 0 0,0 0 0,-1 0 0,1 0 0,0 0 0,0 0 0,-1 0 0,1 0-1,0 0 1,-1 0 0,1 0 0,0 0 0,-1 0-1,-14 2 22,-1 3-19,0 1 0,1 0 1,0 1-1,0 0 0,-3 3-3,-71 48-1,82-53 1,-41 29-7,2 1 0,1 2 1,-23 27 6,62-57-3,0-1 1,1 1-1,0 0 1,0 0 0,1 1-1,0-1 1,0 1 0,0 2 2,3-8-1,0 1 1,1-1 0,-1 0 0,0 1 0,1-1 0,0 0 0,-1 1 0,1-1 0,0 1 0,0-1 0,1 1 0,-1-1 0,0 0 0,1 1 0,-1-1 0,1 0 0,0 1 0,0-1 0,0 0 0,0 0 0,0 0 0,1 0 0,-1 0 0,0 0 0,1 0 0,0 0 0,-1 0 0,1-1 0,0 1 0,1 1 0,3 0-3,0 0 1,0 0 0,1 0 0,-1-1 0,0 0 0,1 0 0,-1-1-1,1 0 1,0 0 0,-1 0 0,1-1 0,0 0 0,0 0 0,-1 0 0,1-1-1,0-1 1,-1 1 0,1-1 0,-1 0 0,1 0 2,7-3-4,-1 0 0,1-1-1,-1-1 1,-1 0 0,1 0 0,-1-1 0,0-1 0,10-10 4,-8 6-1,-1-2 1,0 1 0,-1-2 0,-1 0-1,0 0 1,-1-1 0,-1 0 0,-1-1-1,0 0 1,-2 0 0,0-1 0,0 1 0,-2-1-1,0-1 1,-2 1 0,0 0 0,-1-1-1,-1 1 1,-1-1 0,0 1 0,-1-1-1,-2 1 1,-3-14 0,-33-102 60,-53-207 239,89 323-264,0-2 603,6 42-272,17 85-392,5 1 26,-3-12 4,-2-1 0,28 120-35,-33-164 29,2 0-1,2-1 1,5 6 2,-18-44 3,0-2 0,0 1 1,1-1-1,0 1 0,1-2 0,-1 1 1,2-1-1,-1 0 0,1 0 0,2 0-3,-5-5-2,-1 0-1,1 0 0,0 0 0,-1-1 1,1 0-1,0 0 0,1 0 0,-1-1 1,0 0-1,0 0 0,1 0 0,-1 0 1,1-1-1,-1 0 0,0 0 0,1-1 0,-1 1 1,1-1-1,-1 0 0,0-1 0,4 0 3,7-4-35,-1-1-1,0 0 0,0-1 1,-1-1-1,0 0 0,0-1 1,0-2 35,23-18-765,27-32 765,-55 52-99,10-8-272,-2-1 0,3-5 371,-17 20-26,1-1 1,-1 1-1,0-1 0,-1 1 1,1-1-1,-1 0 1,0 0-1,0 0 0,-1 0 1,1-1-1,-1 1 1,0 0-1,-1-1 26,0 5 18,0 1-1,1-1 1,-1 0 0,0 1-1,0-1 1,0 1 0,0-1-1,0 1 1,0-1 0,-1 1 0,1-1-1,0 1 1,0-1 0,0 0-1,0 1 1,-1-1 0,1 1-1,0 0 1,-1-1 0,1 1-1,0-1 1,-1 1 0,1-1-1,0 1 1,-1 0 0,1-1-1,-1 1 1,1 0 0,-1-1-18,0 1 22,0 0 0,1 0 0,-1 0 0,0 0-1,0 1 1,0-1 0,1 0 0,-1 0 0,0 1 0,0-1 0,0 0 0,1 1 0,-1-1 0,0 1 0,1-1 0,-1 1 0,0-1-22,-3 4 68,0 0 1,0 0-1,0 0 1,1 0-1,-3 4-68,0 1 26,2 0-1,-1 0 0,1 0 1,0 0-1,1 1 0,0 0 0,1 0 1,-1 2-26,2-6 4,1 0 0,-1-1 1,1 1-1,0-1 1,1 1-1,-1 0 0,1-1 1,0 1-1,0-1 0,1 1 1,0-1-1,0 0 0,0 0 1,0 0-1,1 0 0,0 1-4,2 0 3,0 1 0,1-1 0,-1 0 0,1 0-1,0-1 1,0 0 0,1 0 0,0 0-1,0-1 1,0 0 0,0 0 0,1-1 0,-1 0-1,1 0 1,0-1 0,0 0 0,0 0 0,0-1-1,0 0 1,2 0-3,1-1 7,0 0 0,0 0 0,-1-1-1,1-1 1,0 1 0,-1-2 0,1 0-1,-1 0 1,0-1 0,0 0 0,0 0-1,0-1 1,-1-1 0,0 1 0,2-3-7,2-2 11,-2-1 1,1 0-1,-1-1 1,-1 0-1,0-1 0,0 0 1,-2 0-1,1-1 1,-2 0-1,1-2-11,-6 12 3,0 0-1,-1 0 1,0 0-1,0 0 1,0 0-1,0 0 1,0 0-1,-1-1 0,0 1 1,0 0-1,0 0 1,0 0-1,-1-1 1,1 1-1,-1 0 1,-1-2-3,0 1-4,0 0 0,-1 0 0,1 0 0,-1 1 1,0-1-1,-1 1 0,1 0 0,-1 0 0,0 0 0,0 1 1,0-1-1,-4-2 4,-15-10-46,9 6-37,1 0 0,0 0-1,0-1 1,1-2 83,11 12-10,0 1-1,1-1 1,-1 1-1,1-1 1,-1 0 0,1 1-1,0-1 1,-1 0 0,1 1-1,-1-1 1,1 0-1,0 1 1,0-1 0,-1 0-1,1 0 1,0 0 0,0 0 10,0 1-5,0 0 0,0-1 0,1 1 0,-1 0 0,0 0 1,0-1-1,0 1 0,0 0 0,1-1 0,-1 1 0,0 0 1,0 0-1,1 0 0,-1-1 0,0 1 0,0 0 0,1 0 1,-1 0-1,0 0 0,1-1 0,-1 1 0,0 0 1,1 0-1,-1 0 0,0 0 0,1 0 0,-1 0 5,28 1-126,-23-1 122,4 1-13,27 2-13,0 2 0,0 1 0,0 2 0,11 5 30,-37-10-1,-1 0 1,0 1-1,-1 0 0,1 0 0,-1 1 0,1 0 0,-2 0 0,1 1 0,0 1 1,-1-1-1,0 1 0,-1 0 0,0 0 0,0 1 0,0 0 0,-1 0 0,0 0 0,4 9 2,-1 6 3,-1 1 0,2 14-4,-2-11-41,0 0-1,3 3 42,-7-22-29,1 0-1,-1-1 1,1 1-1,1-1 1,-1 0-1,1 0 1,1 0-1,-1-1 0,1 1 30,5 1-104,-1 0-1,1-1 1,1 0-1,-1 0 1,1-2-1,0 1 0,1-1 1,-1-1-1,1 0 1,0-1-1,0 0 0,11 0 105,20 1-417,32-2 417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2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10 1960,'-6'1'125,"1"1"1,0 0-1,0 0 0,0 0 0,0 0 0,1 1 0,-1 0 0,0 0 0,1 0 0,0 1 0,0-1 0,-4 5-125,1 1 13,0 0 0,0 1 0,0 0 0,-1 4-13,1-1 96,2-4-86,0 0 1,1 1 0,0-1-1,0 1 1,1 0 0,0 0 0,1 0-1,0 1 1,1-1 0,0 0-1,1 1 1,0 0-11,0-6 12,0 0-1,0 0 1,1 0-1,0 0 1,0 0-1,0 0 1,1 0 0,-1 0-1,1-1 1,1 1-1,-1-1 1,0 1 0,1-1-1,0 0 1,0 0-1,0 0 1,1 0 0,-1-1-1,1 1 1,0-1-1,0 0 1,0 0 0,1 0-12,2 0 56,-1-1 1,0 0 0,1 0 0,-1 0 0,1-1 0,-1 0 0,1 0 0,0-1 0,-1 0 0,1 0 0,0 0 0,-1-1 0,1 0-57,20-4 201,-2-1 1,18-6-202,-31 8 10,21-6-35,0-1 0,-1-2 0,0-1 0,-1-2 0,-1-1 0,0-1 0,-2-1 0,11-11 25,-34 25 92,2 0 270,-6 5-351,-1 0 0,1 0-1,-1 1 1,0-1-1,1 0 1,-1 0-1,0 1 1,0-1-1,1 0 1,-1 0-1,0 1 1,0-1-1,1 0 1,-1 1-1,0-1 1,0 0 0,0 1-1,1-1 1,-1 1-1,0-1 1,0 0-1,0 1 1,0-1-1,0 1 1,0-1-1,0 0 1,0 1-11,1 0-2,-1 1 0,1-1 1,-1 1-1,1-1 0,0 0 0,0 1 1,-1-1-1,1 0 0,0 0 0,0 0 0,0 1 1,1-1-1,-1 0 0,0 0 0,0-1 1,0 1-1,1 0 0,-1 0 0,0-1 1,1 1-1,-1 0 0,1-1 0,0 1 2,15 7-8,31 15-10,-47-23 21,1 0-1,-1 0 1,0 1 0,0-1-1,1 0 1,-1-1-1,0 1 1,1 0-1,-1 0 1,0 0 0,0-1-1,0 1 1,1-1-1,-1 1 1,0-1-1,0 1 1,0-1 0,0 0-1,0 1 1,0-1-1,0 0 1,0 0-1,0 0 1,0 0 0,-1 0-1,1 0 1,0 0-1,0 0 1,-1 0-1,1 0 1,-1 0 0,1-1-1,-1 1 1,0 0-1,1-1-2,0 0 22,3-8 124,-1 0-1,0 0 0,-1-1 0,0 1 1,0 0-1,-1-8-145,1 6 190,-1-1 1,2 1-1,-1-1 1,3-2-191,-4 10 32,1 0 1,0 1-1,0-1 0,1 1 0,0-1 1,-1 1-1,1 0 0,1 0 1,-1 0-1,3-2-32,-3 4 1,-1 0 0,1 0 0,-1 0 0,1 1-1,0-1 1,0 1 0,0 0 0,0 0 0,0 0 0,0 0 0,0 1-1,0-1 1,0 1 0,0-1 0,0 1 0,0 0 0,0 0 0,2 1-1,3 1-6,-1 0 0,1 0 1,-1 0-1,0 1 1,0 1-1,0-1 1,0 1-1,0 0 0,-1 1 1,0-1-1,0 1 1,0 0-1,0 1 1,-1-1-1,4 7 6,12 15-24,-1 1 1,-1 0-1,-1 2 24,-13-20-7,1 2-42,-4-9 189,3-7 60,1-5-84,12-13-227,1 1-1,0 1 1,4-1 111,-6 5-89,-6 5-36,1 1 1,0 0-1,0 1 0,1 0 0,9-4 125,-16 10-38,1 0 1,-1 1-1,0 0 1,1 0-1,0 0 1,-1 1-1,1 0 0,0 0 1,0 0-1,0 1 1,6 1 37,-10-1-2,1 1 1,-1-1 0,0 1-1,0 0 1,0 0-1,0 0 1,0 0 0,-1 1-1,1-1 1,0 1 0,0 0-1,-1 0 1,1 0-1,-1 0 1,0 0 0,1 0-1,-1 1 1,0-1-1,-1 1 1,3 2 1,2 6 21,0 1 1,-1 0-1,0 0 0,2 9-21,8 19 41,-10-29-36,0-1-1,0 0 0,1-1 1,0 1-1,1-1 0,0-1 0,1 1 1,0-1-1,0 0 0,5 3-4,-8-7 3,1-1-1,-1 0 1,1 0-1,0 0 1,0 0-1,0-1 1,0 0-1,0 0 1,0 0-1,1-1 1,-1 0-1,0-1 1,1 1-1,-1-1 1,1 0 0,-1-1-1,1 0 1,-1 0-1,2 0-2,14-5 5,0-1 1,-1-1-1,0-1 0,0-1 1,14-9-6,28-20 54,6-8-54,-38 23 65,-1-1 0,-2-2 0,4-5-65,-17 17 128,-10 7 107,-12 7-139,-14 7-122,20-5 16,-19 6-22,0 1 0,0 1 1,-2 3 31,-16 7-57,32-15 53,0 0 0,0 0 0,0 0 1,1 0-1,-1 1 0,1 0 0,0 0 0,1 0 0,-1 1 0,1 0 1,0 0-1,1 0 0,-1 0 0,1 0 0,0 1 4,1-2 0,1-1-1,-1 1 1,1-1-1,0 1 1,0 0-1,0 0 1,1 0-1,-1 0 0,1-1 1,0 1-1,1 0 1,-1 0-1,1 0 1,0 0-1,0-1 1,1 1-1,-1 0 1,1-1-1,0 1 1,0-1-1,1 0 1,0 1 0,0-1-5,1 0 0,0 0 0,0 0 0,0-1 0,0 1 0,1-1 0,-1 0 0,1-1 0,0 1 0,0-1 0,0 0 0,0 0 0,3 0 5,14 4-13,0-1 1,13 2 12,-28-6-2,38 4-13,28 0 15,22 2-9,-93-7 8,-1 0 1,0 0 0,0 0 0,1 0-1,-1 0 1,0 0 0,0 1 0,0-1 0,0 0-1,1 1 1,-1-1 0,0 1 0,0 0-1,0-1 1,0 1 0,0 0 0,0-1 0,0 1-1,0 0 1,0 0 0,-1 0 0,1 0-1,0 0 1,-1 0 2,0 0-1,0 0 0,0 0 0,0 0 1,0 0-1,0 0 0,-1 0 0,1 0 1,0 0-1,-1 0 0,1 0 0,-1-1 0,1 1 1,-1 0-1,1 0 0,-1 0 0,1-1 1,-1 1-1,0 0 0,1 0 0,-1-1 1,0 1-2,-9 8 27,-1-1 0,0 0 1,-1 0-1,0-1-27,7-4 14,-106 60 249,-13 0-263,111-57 5,-28 13 22,39-18-26,0 0 0,0-1 0,1 1 0,-1-1 0,0 0 0,0 1 0,0-1 0,0 0 0,0 0 0,0 0 0,0 0 0,0 0 0,1-1 0,-1 1 0,0-1 0,0 1 0,0-1 0,-1 0-1,2 0-1,1 1 0,-1 0 0,1-1 0,-1 1 0,1-1-1,-1 1 1,1-1 0,0 0 0,-1 1 0,1-1 0,0 1 0,-1-1-1,1 0 1,0 1 0,0-1 0,-1 0 0,1 1 0,0-1 0,0 0-1,0 1 1,0-1 0,0 0 0,0 0 0,0 1 0,0-1 0,0 0-1,1 1 1,-1-1 0,0 0 0,0 0 1,12-22-106,-10 20 81,8-13-101,2 1 0,-1 1-1,2 0 1,0 0 0,0 1 0,1 1 0,12-8 126,19-12-358,2 3 0,1 1 358,47-21-532,20-3 532,70-36 9,-185 88-4,0 0-1,0 0 1,0 0-1,0 0 1,1-1-1,-1 1 1,0 0 0,0 0-1,0 0 1,0 0-1,0 0 1,0 0-1,0 0 1,0 0-1,0 0 1,0 0-1,0 0 1,1 0 0,-1-1-1,0 1 1,0 0-1,0 0 1,0 0-1,0 0 1,0 0-1,0 0 1,0 0-1,1 0 1,-1 0 0,0 0-1,0 0 1,0 0-1,0 0 1,0 0-1,0 0 1,0 0-1,1 0 1,-1 1-1,0-1 1,0 0 0,0 0-1,0 0 1,0 0-1,0 0 1,0 0-1,0 0 1,0 0-1,0 0 1,1 0 0,-1 0-1,0 0 1,0 1-1,0-1 1,0 0-1,0 0 1,0 0-1,0 0 1,0 0-1,0 0 1,0 0 0,0 0-1,0 1-4,-4 10 594,-6 25-227,4 25-216,6-57-136,0 0 0,1 1 0,0-1 1,0 1-1,0-1 0,0 0 0,1 0 1,-1 0-1,1 0 0,0 0 0,0 0 1,1 0-1,-1-1 0,1 1 0,0-1 1,0 1-1,3 1-15,1 2 29,1-1 0,-1-1 1,1 1-1,0-1 0,1-1 1,8 4-30,-1-1 6,0-2 0,0 0 0,1-1 0,0 0 0,-1-2 0,1 0 0,1 0 0,3-2-6,-11 0-134,1 0-1,-1-1 0,0 0 1,1-1-1,-1 0 0,0 0 1,0-1-1,0-1 0,-1 1 1,1-2-1,-1 1 0,0-1 1,0-1-1,1-1 135,-5 4-201,-1-1 0,0 0 0,0-1-1,0 1 1,-1-1 0,2-1 201,12-30-677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2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1 3953,'-23'0'1832,"4"10"-768,5 18-671,7 15-337,3 3-521,6 2-335,13-8-792,4-7-128,20-8 1031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3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335 641 3537,'18'-8'1712,"-28"10"-759,-17 4-992,-3-1 32,-22 5-60,-30 9 67,68-15 34,0 1 1,0 0 0,0 1 0,1 1-1,0 0 1,0 0 0,0 2 0,1 0-35,9-7 20,0 1 1,0 0 0,1-1-1,-1 1 1,1 0 0,-1 1-1,1-1 1,0 0 0,1 1-1,-1-1 1,0 1 0,0 2-21,2-4 3,-1 0-1,1 0 1,0 0 0,-1 0 0,1 0 0,0 0-1,0 0 1,1 0 0,-1 0 0,0-1 0,1 1 0,-1 0-1,1 0 1,-1 0 0,1 0 0,0-1 0,0 1 0,0 0-1,0-1 1,0 1 0,0 0 0,0-1 0,0 0-1,1 1 1,-1-1 0,2 1-3,3 2-6,1 1-1,0-2 1,0 1-1,0-1 1,1 0 0,-1-1-1,1 1 1,0-2-1,0 1 1,0-1 0,-1 0-1,4 0 7,14 0-73,-1-1-1,1-1 1,11-2 73,-22 1-44,0-1 0,0 0 1,-1-1-1,1 0 0,-1-1 1,0-1-1,0 0 0,0 0 1,11-9 43,-17 10 1,1 0 1,-2-1 0,1 0-1,-1 0 1,1-1 0,-2 0-1,1 0 1,-1 0-1,0-1 1,-1 1 0,1-1-1,-1 0 1,-1 0 0,0-1-1,0 1 1,0-6-2,0-13 123,-1 0 0,-2 0 1,-1 0-1,-1 0 0,-4-19-123,-2-24 245,-37-235-567,44 298 276,-1 0-1,0-1 1,0 1 0,-1 0 0,0 1 0,-1-3 46,4 9-1,-1-1 0,1 1 0,0-1 0,0 1 0,0 0 0,-1-1 0,1 1 0,0-1 0,-1 1-1,1 0 1,0 0 0,-1-1 0,1 1 0,0 0 0,-1-1 0,1 1 0,-1 0 0,1 0 0,0 0 0,-1 0 0,1-1 0,-1 1 0,1 0 0,-1 0 0,1 0 0,0 0 0,-1 0 0,1 0 0,-1 0 0,1 0 0,-1 0 0,1 0 0,-1 0 1,0 2 8,0-1 0,-1 0 0,1 0-1,0 1 1,0-1 0,0 1 0,0-1 0,0 1 0,1-1-1,-1 1 1,0 0 0,1-1 0,-1 1 0,1 0-1,0 0-7,-6 17 41,2 1-1,1 0 0,0 1 0,1-1 1,2 5-41,3 107 130,1-67-82,3-1 0,4 5-48,-6-43 9,1 0-1,1-1 1,1 0-1,1-1 1,2 0-1,8 15-8,-11-27 10,0-1 0,0 0 0,1 0 0,1-1 0,-1 0 1,2-1-1,-1 0 0,1 0 0,1-2 0,0 1 0,0-1 0,0-1 0,1 0 0,-1-1 0,1 0 0,1-1 0,-1 0 0,1-1 0,5 0-10,-5-1-44,1-1 0,-1 0-1,0-1 1,0 0 0,1-1-1,-1-1 1,0 0 0,0-1-1,0 0 1,-1-1 0,1-1-1,-1 0 1,0-1 0,0 0-1,-1-1 1,0-1 0,0 0-1,9-8 45,-9 6 11,-1 0-1,-1-1 0,0-1 0,0 0 1,-1 0-1,-1-1 0,0 0 1,0 0-1,-2-1 0,0 0 1,0 0-1,-1-1 0,-1 1 0,2-12-10,-5-2 669,-1 28-660,0 0 0,0 0-1,0-1 1,0 1 0,0 0 0,0 0-1,0 0 1,0 0 0,0 0-1,0 0 1,0 0 0,0 0 0,0-1-1,0 1 1,0 0 0,0 0-1,-1 0 1,1 0 0,0 0 0,0 0-1,0 0 1,0 0 0,0 0-1,0 0 1,0 0 0,0 0 0,0-1-1,0 1 1,0 0 0,0 0-1,-1 0 1,1 0 0,0 0 0,0 0-1,0 0 1,0 0 0,0 0-1,0 0 1,0 0 0,0 0 0,-1 0-1,1 0 1,0 0 0,0 0-1,0 0 1,0 0 0,0 0-1,0 0 1,0 0 0,0 0 0,0 0-1,-1 0 1,1 1 0,0-1-1,0 0 1,0 0 0,0 0-9,-8 13 172,4-5-166,0 0 0,1 0 0,0 1 0,1-1 0,-1 1 0,2 0-1,-1 0 1,1-1 0,0 1 0,1 5-6,1-10-1,-1 0-1,1 1 0,0-1 1,0 0-1,0 1 1,1-1-1,-1 0 0,1 0 1,0 0-1,0-1 1,1 1-1,-1 0 0,1-1 1,0 1-1,0-1 1,0 0-1,0 0 0,0 0 1,1-1-1,0 1 1,-1-1-1,2 1 2,4 2 4,0-1 1,0 0-1,1-1 0,-1 0 0,1 0 1,0-1-1,0 0 0,0-1 0,0 0 1,0 0-1,0-1 0,0-1 0,0 1 1,1-2-1,-2 1 0,1-2 0,0 1 1,0-1-1,-1-1 0,1 0 0,-1 0 1,0 0-1,0-1 0,-1-1 0,0 0 1,0 0-1,0 0 0,0-1 1,-1 0-1,0-1 0,4-5-4,15-29-21,-17 26-17,1 1 0,0 0 1,2 1-1,-1 0 1,12-10 37,-21 22-10,-1 1 0,0 0 0,1-1 0,0 1 0,-1 0 0,1 0 0,0 0 0,-1 1 0,1-1 0,0 0 1,0 1-1,0-1 0,0 1 0,-1-1 0,1 1 0,0 0 0,0 0 0,2 0 10,-2 0-9,-1 1 0,0 0-1,1-1 1,-1 1 0,0 0-1,1-1 1,-1 1 0,0 0 0,0 0-1,0 0 1,0 0 0,0 0-1,0 1 1,0-1 0,0 0 0,0 0-1,0 1 1,-1-1 0,1 0-1,0 1 1,-1-1 0,1 0 0,-1 1-1,0 1 10,5 14-83,-1 1 0,0 14 83,-2-16-14,1 0 0,1 0 0,2 7 14,-4-17 2,0 0 0,1 0 0,0 0 0,0-1 0,0 1-1,1-1 1,0 0 0,0 0 0,0 0 0,5 4-2,0-2-1,0-1 0,1 1 0,0-1 1,0-1-1,0 0 0,0 0 0,1-1 0,0 0 0,0-1 1,0 0-1,0-1 0,2 0 1,24 2-14,-1-1 1,1-2-1,5-2 14,-16 1-64,1-3 0,-1 0 0,0-1 1,0-2-1,-1 0 0,0-2 0,0-1 0,-1-1 0,0-1 0,0-1 0,4-4 64,-11 6 3,-3 3 15,-1-1-1,0-1 1,0-1 0,0 1 0,-1-2 0,5-5-18,-17 15 2,1 1 0,-1-1 1,0 1-1,1 0 0,-1-1 1,1 1-1,-1-1 0,0 1 1,1-1-1,-1 1 1,0-1-1,0 1 0,0-1 1,1 1-1,-1-1 0,0 0 1,0 1-1,0-1 0,0 1 1,0-1-1,0 1 0,0-1 1,0 0-1,0 1 0,0-1-2,-1 0 2,1 1 0,0 0 0,-1-1 0,1 1 0,-1-1 0,1 1 0,-1 0 0,0-1 0,1 1 0,-1 0 0,1 0 0,-1 0 0,1-1 0,-1 1 0,0 0 1,1 0-1,-1 0 0,0 0 0,0 0-2,-37 3 23,33-2-26,-15 2 75,1 1-1,0 1 1,1 1 0,-1 0-1,1 2 1,0 0 0,1 1-1,0 0 1,0 2 0,1 0-1,1 1 1,0 0 0,0 1-1,1 1 1,-5 7-72,17-19 1,0 1-1,0 0 1,0 0-1,0 0 1,0 0 0,1 0-1,-1 1 1,1-1-1,0 0 1,0 1-1,0-1 1,0 1 0,1-1-1,-1 1 1,1-1-1,0 1 1,0-1 0,0 1-1,1 2 0,0-3-6,0 1 0,1-1-1,-1 1 1,1-1 0,0 1 0,0-1-1,0 0 1,0 0 0,1 0 0,-1 0-1,1 0 1,0-1 0,0 1 0,0-1-1,0 0 1,0 1 0,0-1 0,1 0 6,7 3-52,0 0 1,-1-1-1,2 0 1,-1-1 0,0 0-1,1-1 1,-1 0-1,1-1 1,-1 0-1,1-1 1,0 0 0,-1-1-1,1 0 1,7-2 51,7-3-195,0 0 0,-1-1 0,0-1 0,-1-2 0,24-12 195,-37 17-54,0-2 1,0 1 0,0-1 0,-1-1-1,0 0 1,0 0 0,5-7 53,-13 12 6,1 1 0,-1-1 1,0 0-1,-1 1 0,1-1 0,0 0 1,-1 0-1,0 0 0,1 0 0,-1 0 0,0 0 1,-1 0-1,1-1 0,0 1 0,-1 0 0,0 0 1,0-1-1,0 1 0,0 0 0,0 0 0,-1-1 1,1 1-1,-1 0 0,0 0 0,0 0 0,0 0 1,-1 0-1,1 0 0,-1 0 0,1 0 1,-2-1-7,0-1 30,0 1 1,-1 0 0,1 1 0,-1-1 0,1 1 0,-1-1 0,0 1-1,0 0 1,-1 0 0,1 1 0,-1-1 0,-3 0-31,6 2 9,1 0-1,-1 1 1,0-1-1,0 1 1,0 0 0,0-1-1,0 1 1,0 0 0,0 0-1,0 0 1,0 0-1,0 1 1,0-1 0,0 0-1,0 1 1,0 0-1,0-1 1,1 1 0,-1 0-1,0 0 1,0 0 0,1 0-1,-1 0 1,1 0-1,-1 0 1,1 1 0,-1-1-1,1 1 1,0-1-1,-1 1 1,1-1 0,0 1-1,0 1-8,-1 0 0,0 0 0,0 0 0,1 0 0,-1 0 0,1 0-1,0 0 1,0 0 0,0 1 0,1-1 0,-1 0 0,1 0 0,0 1 0,-1-1-1,2 1 1,-1-1 0,0 0 0,1 1 0,-1-1 0,1 0 0,1 3 0,0-2-1,0 1 1,1-1-1,0 1 1,-1-1-1,2 0 1,-1 0-1,0 0 1,1-1-1,0 1 1,0-1-1,0 0 1,3 2 0,8 4-1,0 0 0,0-2 1,1 0-1,0 0 0,1-2 1,-1 0-1,9 1 1,17 2 15,-1-3 0,1-1-1,0-2 1,14-2-15,-24-2 9,0 0 0,0-3-1,0 0 1,-1-2 0,27-9-9,-50 12 4,0 1-1,0-1 1,0 0 0,0-1 0,0 0 0,-1 0-1,0-1 1,0 0 0,-1 0 0,1 0 0,-1-1-1,-1 0 1,1 0 0,-1 0 0,-1-1 0,1 0-1,-1 0 1,0 0 0,-1 0 0,0-1 0,-1 0-1,2-3-3,1-17 71,-1 1 0,-1-1 0,-1 0-1,-1 1 1,-2-1 0,-2-10-71,-1-9 23,-2 0 0,-2 0 1,-2 1-1,-3 0 0,-1 1 1,-2 0-1,-3 2 1,-8-14-24,26 56-7,-27-45-106,26 44 131,-1 0-1,1 0 1,-1 0-1,0 0 1,0 0-1,0 0 1,0 1-1,0 0 1,-1-1-1,1 1 1,-1 0-1,-2 0-17,5 1 13,0 1 0,0 0 0,0-1 0,0 1-1,0 0 1,0 0 0,0 0 0,0 0 0,0 0-1,0 0 1,0 0 0,0 1 0,0-1 0,0 0 0,0 0-1,0 1 1,0-1 0,0 1 0,0-1 0,1 1 0,-1-1-1,0 1 1,0 0-13,-1 0 16,0 1-1,1 0 0,-1 0 1,1 0-1,-1 0 0,1 0 1,0 0-1,0 0 1,0 0-1,0 2-15,-1 2 14,0 0-1,0 0 1,1 0 0,0 1 0,0-1-1,1 0 1,0 1 0,0 0-14,2 10 24,1-1 0,0 0 0,2 0 1,0 0-1,5 11-24,39 79 67,-21-48-34,31 75 402,-5 1 0,33 132-435,-84-254-38,17 53-148,-18-58-61,1-1 0,0 0 0,0 1 1,1-1-1,0-1 0,0 1 0,0-1 0,2 3 247,10 2-1645,-1-9 716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4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98 3817,'0'-1'133,"0"0"1,1 0-1,-1 0 1,1 0-1,-1 0 1,1 0-1,0 0 1,-1 0-1,1 0 1,0 0-1,-1 0 1,1 1-1,0-1 0,0 0 1,0 0-1,0 1 1,0-1-1,0 0 1,0 1-1,0-1 1,0 1-1,0 0 1,0-1-134,32-7 692,-21 6-464,345-55-1923,-276 46 1454,-62 11 379,-18 0-123,-1 1 1,0-1-1,0 1 1,0 0-1,0-1 1,0 1-1,0 0 1,0-1-1,0 1 1,0-1-1,0 1 0,0 0 1,0-1-1,0 1 1,0-1-1,0 1 1,-1-1-1,1 1 1,0 0-1,-1-1 1,1 1-1,0-1 0,-1 1 1,1-1-1,0 1 1,-1-1-1,1 0 1,-1 1-1,1-1 1,-1 1-1,1-1-15,-18 23 359,9-12-236,0 1-1,1-1 1,0 1 0,1 1-1,0-1 1,-4 13-123,10-23 1,1 0 0,-1 1-1,1-1 1,-1 1 0,1-1 0,0 1 0,0-1-1,0 1 1,0-1 0,0 1 0,1-1 0,-1 1-1,1-1 1,0 1 0,-1-1 0,1 1 0,1-1-1,0 1-19,0 0 0,0 0 0,0-1 0,0 0 0,1 1 0,-1-1 1,1 0-1,0 0 0,-1 0 0,1 0 0,0-1 0,0 1 0,0-1 1,1 0-1,-1 0 0,2 0 19,13 4-295,0-2 0,1 0 0,-1-1 0,1-1 0,0-1 0,-1 0 0,1-1 0,-1-2 0,3 0 295,52-10-687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4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1 2705,'-6'4'218,"0"0"-1,0 0 1,1 0 0,-1 1 0,1 0 0,0 0 0,0 0 0,1 1 0,0-1 0,0 1 0,0 0 0,0 1 0,1-1 0,0 1 0,0-1 0,1 1 0,0 0-218,-6 20 106,2 0 1,1 1-1,-2 18-106,7-41 47,-7 47 66,2 48-113,5-83 3,0 0 0,2-1 0,0 1 0,0 0 0,2-1-1,0 1 1,1-1 0,2 1-3,-3-8 1,1-1 0,0 0 0,0 0 1,1-1-1,0 0 0,0 0 0,1 0 0,0-1 0,0 0 0,1 0 0,0-1 0,0 0 1,0 0-1,0-1 0,1 0 0,-1 0 0,1-1 0,0 0 0,1-1-1,12 4 2,0-1 0,0-1-1,0-2 1,0 0 0,0-1 0,0-1-1,14-2-1,-22 0-67,0 0-1,0 0 1,0-1-1,-1-1 1,1-1-1,-1 0 1,0 0-1,0-1 1,-1-1-1,1 0 1,-2-1-1,1 0 1,-1-1-1,0 0 1,-1-1-1,0 0 0,-1-1 1,0 1-1,0-2 1,-1 0-1,-1 0 1,1 0 67,1-4 346,-1 1 0,-1-1 0,0-1 0,4-13-346,-14 45 39,0 1 0,2-1 0,0 1-1,0 0 1,2 0 0,1 12-39,-1-22-3,0 0 1,1 0-1,0 0 1,-1-1-1,2 1 1,-1-1-1,1 1 0,0-1 1,0 0-1,0 0 1,1 0-1,-1 0 1,1-1-1,1 1 0,-1-1 1,0 0-1,1-1 1,0 1-1,4 2 3,-2-2-9,0-1 0,1 1-1,-1-1 1,1 0 0,0-1 0,0 0-1,0 0 1,0-1 0,0 0 0,0 0-1,1-1 1,-1 0 0,0 0 0,0-1-1,0 0 1,1-1 0,-1 1 0,6-4 9,-2 1 19,1-1 0,-1-1 0,-1 0 0,1-1 0,-1 0 0,0-1 0,0 0 0,-1 0 0,0-1 0,-1-1 0,3-2-19,8-13 104,-10 12-80,0 1 0,0 1 0,1-1 0,1 2 0,3-3-24,-12 11-2,-1 0 0,1 0 0,-1 1 0,1-1 0,0 1 0,-1 0 1,1-1-1,0 1 0,0 1 0,0-1 0,0 0 0,0 1 1,0-1-1,0 1 0,0 0 0,0 0 0,0 0 0,1 1 0,-1-1 1,0 1-1,0-1 0,-1 1 0,1 0 0,0 0 0,0 1 1,0-1-1,-1 0 0,2 2 2,1 1 1,0 0-1,0 0 1,-1 1 0,0 0-1,0 0 1,0 0 0,-1 0-1,1 1 1,-1-1 0,-1 1-1,1 0 1,-1 0 0,1 3-1,5 17 29,-1-1 0,1 14-29,-5-22 14,1 0 1,1 0 0,1 1-15,-6-18 7,0 0 1,0 0 0,0 1 0,0-1-1,0 0 1,0 0 0,0 0 0,0 0 0,0 0-1,0 0 1,0 0 0,0 0 0,1 1-1,-1-1 1,0 0 0,0 0 0,0 0 0,0 0-1,0 0 1,0 0 0,0 0 0,0 0-1,0 0 1,1 0 0,-1 0 0,0 0 0,0 0-1,0 0 1,0 0 0,0 0 0,0 0-1,1 0 1,-1 0 0,0 0 0,0 0 0,0 0-1,0 0 1,0 0 0,0 0 0,0 0-1,1 0 1,-1 0 0,0 0 0,0 0 0,0 0-1,0 0 1,0 0 0,0 0 0,0 0-1,0 0 1,0 0 0,1-1 0,-1 1 0,0 0-1,0 0 1,0 0 0,0 0 0,0 0-1,0 0 1,0 0 0,0 0 0,0-1-8,7-10 324,-1 2-134,16-16-203,2 0 1,1 1 0,0 2-1,2 1 1,1 1-1,0 1 1,8-3 12,-20 13-54,0 1 0,1 0 0,0 2 0,0 0 0,1 0 0,-1 2 0,1 0 0,0 1 0,0 1 0,2 1 54,-8 0-16,1 1 0,0 1 0,-1 0 0,1 1 0,-1 0 1,0 1-1,0 0 0,0 1 0,0 0 0,0 1 0,-1 0 0,0 1 0,0 1 0,9 6 16,-10-5-172,0 1 0,0 1 0,-1 0 0,0 0 0,0 2 172,40 55-439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8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115 615 1584,'11'-113'841,"-11"111"-788,1-1 1,-1 1 0,0 0 0,0-1-1,-1 1 1,1 0 0,0-1 0,-1 1-1,0 0 1,1-1 0,-1 1 0,-1-1-54,2 2 15,0 1 0,0 0-1,-1-1 1,1 1 0,-1-1 0,1 1 0,0 0 0,-1 0 0,1-1 0,-1 1 0,1 0 0,0-1 0,-1 1-1,1 0 1,-1 0 0,1 0 0,-1 0 0,1 0 0,-1-1 0,1 1 0,-1 0 0,1 0 0,-1 0 0,1 0-1,-1 0 1,1 1 0,-1-1 0,1 0 0,-1 0 0,0 0-15,-1 1 23,-1 0 1,1 1-1,0-1 1,-1 0-1,1 1 1,0 0-1,0-1 1,0 1-1,0 0 1,0 0-1,0 1-23,-9 14 59,2 1 0,0 0 0,1 1 0,0 0 0,2 0 0,0 1 0,2 0-59,-2 1 54,2-9-32,1 0 0,1 0 1,0 0-1,1 0 0,0 0 0,1 1 0,0 6-22,0-16-1,1 0 0,-1 0 0,1 0 0,-1 0 1,1 0-1,0 0 0,0 0 0,0 0 0,0 0 0,1 0 0,-1 0 1,1-1-1,0 1 0,0 0 0,0-1 0,0 0 0,0 1 0,0-1 1,0 0-1,1 0 0,0 0 0,-1-1 0,1 1 0,0-1 0,-1 1 1,1-1-1,0 0 0,0 0 0,0 0 0,0 0 0,3 0 1,-1-1-16,0 0 0,0 0 0,1-1-1,-1 0 1,0 1 0,0-2 0,0 1 0,0-1-1,0 1 1,-1-1 0,1-1 0,0 1 0,-1-1-1,1 0 1,-1 0 0,0 0 0,3-3 16,8-7-133,-1-1 0,0-1 0,-1 0 0,0-2 133,0 2 18,-1-2 0,-1 0 0,-1 0 0,-1-1 0,0 0 0,-1-1 0,-1 0 0,0 0 0,-2 0 0,0-1 0,-1-2-18,-21 97 1105,15-57-1063,1 0 1,0 0-1,1 0 0,1 0 0,2 10-42,-2-23 3,0-1-1,0 0 1,0 1 0,1-1 0,-1 0-1,1 0 1,0 0 0,1 0 0,-1 0-1,1-1 1,2 4-3,-3-5 0,0 0 0,1 0 0,-1 0 0,1-1 0,-1 1 0,1-1 0,0 1 0,-1-1 0,1 0 0,0 0 0,0 0 0,0 0 0,0-1 0,0 1 0,0-1-1,0 0 1,0 0 0,3 0 0,4-1 5,1-1 0,-1 0-1,1 0 1,-1-1-1,0 0 1,0-1 0,0 0-1,-1-1 1,1 0-1,1-2-4,1 0-22,-1-1-1,1 0 0,-2-1 0,1 0 1,-1 0-1,-1-2 0,8-8 23,-14 14-39,0-1 0,0 1 0,-1-1 0,0 0 0,0 0 0,0 0 0,0 0 0,-1-1 0,0 1 0,0 0 0,-1-1 0,0 1 0,0 0 0,-1-1 0,1 1 0,-1 0 0,0 0 0,-1-1 0,0 1 0,0 0 0,0 0 0,-1 1 0,0-1 0,0 0 1,0 1-1,-2-2 39,5 7 0,0-1 1,0 1 0,0 0 0,-1-1 0,1 1 0,0 0-1,-1-1 1,1 1 0,0 0 0,-1-1 0,1 1 0,0 0-1,-1-1 1,1 1 0,-1 0 0,1 0 0,-1 0 0,1 0-1,0-1 1,-1 1 0,1 0 0,-1 0 0,1 0 0,-1 0-1,1 0 1,-1 0 0,1 0 0,-1 0 0,1 0 0,0 0 0,-1 0-1,-8 12 59,0 19 44,9-27-100,-1 0 1,1 0 0,0 0 0,0 0 0,0 0-1,0 0 1,1 0 0,0 0 0,0-1 0,0 1 0,0 0-1,0 0 1,1-1 0,-1 1 0,1 0 0,0-1-1,0 0 1,1 1 0,-1-1 0,1 0 0,0 0 0,-1-1-1,1 1 1,0 0 0,1-1 0,-1 0 0,0 0-1,1 0 1,-1 0 0,1 0 0,-1-1 0,1 0-1,0 1 1,0-1 0,0-1 0,2 1-4,7 1 6,0 0 0,0-2 0,0 0 0,0 0 0,0-1 0,0-1 0,0 0 0,0-1 0,0 0 0,-1-1 0,1 0 0,-1-1 0,11-6-6,-10 4 12,1-1 0,-2-1 0,1 0 0,-1-1 0,0 0 0,-1-1 1,-1 0-1,0-1 0,0 0 0,-1 0 0,7-13-12,-5 5 25,0 0 0,-1 0 0,-2-1 1,2-5-26,-7 14-2,0 0 1,0 0 0,-2-1 0,1 1-1,-1 0 1,-1-1 0,0 1-1,-2-8 2,-2-5-19,-1 2 0,-2-1 0,-1-2 19,3 12 42,1-1-1,0 1 0,0-1 0,2 1 1,0-1-1,0 0 0,2 0 1,0-11-42,6 90 384,3 48-140,-5 2 1,-5 4-245,-3-39 26,-4-1 1,-3 0-1,-9 29-26,16-92 6,2-11-3,0 0 0,1 1 0,0-1 0,0 1 0,0-1 0,1 1 0,-1 0 0,1-1 0,0 1 0,0 0 0,1 1-3,1-7 8,-1 1 1,1-1 0,-1 0 0,1 1-1,-1-1 1,0 0 0,1 0 0,-1 0 0,0 0-1,0-1 1,0 1 0,1-1-9,12-12 27,18-21-58,1 3 1,26-20 30,-48 44-18,0 0 1,1 0-1,0 1 0,0 1 0,0 0 1,1 0-1,0 1 0,0 1 0,0 0 0,1 1 1,4 0 17,-13 2-2,1 0 1,-1 1 0,0 0-1,0 0 1,0 1 0,0-1-1,0 1 1,0 0 0,0 1-1,0-1 1,0 1 0,0 0-1,0 0 1,-1 1 0,1-1-1,-1 1 1,0 0 0,1 0-1,-1 0 1,-1 1 0,1-1-1,0 1 1,-1 0 0,0 1 1,3 2 6,0 0 0,0 0 1,0 0-1,1-1 1,0 0-1,2 1-6,-5-4 2,0-1-1,0 0 0,0 0 1,0 0-1,1 0 0,-1-1 1,1 0-1,-1 0 0,1 0 1,-1 0-1,1-1 0,0 1 1,1-1-2,7-1 5,0 0 0,0-1 0,0 0 0,0-1 0,-1-1 0,1 0 0,-1 0 0,0-1 0,0-1 0,0 0 0,-1-1 0,4-3-5,-3 2-12,0-1 0,0-1 1,-1 0-1,0 0 0,-1-1 0,0-1 1,-1 0-1,-1 0 0,1 0 0,4-12 12,-9 14-24,0 0 0,-1 0 0,0 0 1,0 0-1,-1 0 0,1-9 24,-3 15-5,1-1 1,-1 0-1,0 0 1,0 1-1,0-1 1,-1 0-1,0 0 1,0 1-1,0-1 1,0 0-1,-1 1 1,1-1-1,-1 1 1,-1 0 0,0-2 4,3 6 1,0-1 1,0 1-1,-1 0 1,1-1-1,0 1 1,0 0-1,-1-1 1,1 1-1,0 0 1,-1-1-1,1 1 1,0 0-1,-1 0 1,1-1-1,0 1 1,-1 0-1,1 0 1,-1 0-1,1 0 1,0-1-1,-1 1 1,1 0-1,-1 0 1,1 0-1,-1 0 1,1 0-1,0 0 1,-1 0-1,1 0 1,-1 0-1,1 0 1,-1 0-1,1 1 1,0-1-1,-1 0 1,1 0-1,-1 0 1,1 0-1,0 1 1,-1-1-1,1 0 1,-1 1-2,-12 16 80,13-17-79,-8 17 30,1 1 0,0-1-1,1 1 1,1 0 0,1 1 0,1-1 0,0 1 0,1-1 0,1 1 0,1 0 0,1 0 0,0-1 0,3 15-31,-3-30 0,0 1 0,0 0-1,0 0 1,0-1 0,0 1-1,1 0 1,-1-1 0,1 0 0,0 1-1,0-1 1,1 0 0,-1 0-1,1 0 1,-1 0 0,1 0-1,3 1 1,-4-2 4,1 0-1,1-1 0,-1 1 0,0-1 0,0 0 0,0 0 0,1 0 0,-1 0 0,1-1 0,-1 1 0,1-1 1,-1 0-1,0 0 0,1 0 0,2-1-3,4-1 22,1 0-1,-1-1 1,0-1 0,0 0 0,0 0 0,-1-1-1,1 0 1,-1 0 0,0-1 0,0-1 0,1 0-22,4-5 38,-1 0 1,0-1-1,-1 0 1,0 0-1,-1-2 1,0 1-1,7-14-38,-15 22 10,0 0 0,0 0 1,0-1-1,-1 1 0,0 0 0,0-1 0,-1 0 1,1 1-1,-2-1 0,1 0 0,-1 0 0,0 1 0,0-1 1,-1 0-1,0 0 0,0 1 0,0-1 0,-1 1 1,0-1-1,0 1 0,-1 0 0,-1-3-10,-1 0 20,0 1 0,-1 0 1,0 0-1,0 0 0,-1 1 0,-3-3-20,7 7 7,0 1 0,0-1 1,-1 0-1,1 1 0,-1-1 0,0 1 0,1 0 0,-1 1 0,0-1 1,0 0-1,0 1 0,-1 0 0,1 0 0,0 0 0,-2 1-7,4 0 0,0 0 1,1 0-1,-1 0 0,1 1 1,-1-1-1,1 1 0,-1-1 0,1 1 1,-1 0-1,1-1 0,-1 1 1,1 0-1,-1 0 0,1 0 0,0 0 1,0 0-1,0 0 0,-1 1 0,1-1 1,0 0-1,1 1 0,-1-1 1,0 0-1,0 1 0,0-1 0,1 1 1,-1-1-1,1 1 0,-1-1 1,1 1-1,0 0 0,0-1 0,-1 1 1,1 0-1,0-1 0,0 1 0,1-1 1,-1 1-1,0 0 0,1-1 1,-1 1-1,0-1 0,1 1 0,0-1 1,-1 1-1,1-1 0,0 1 1,0-1-1,2 2 2,1 0 0,-1 0 0,1 0 0,0-1 1,0 1-1,0-1 0,0 0 0,0 0 0,0-1 1,1 1-1,-1-1 0,4 1-2,59 6 52,-60-8-46,131 3 84,-98-3-80,-34-1-11,-1 1 1,1 1-1,0-1 1,-1 1-1,1 0 1,0 0-1,-1 1 1,1-1-1,1 2 1,-5-2 0,-1 0 0,1 0 0,0 0 0,-1 1 0,1-1 0,-1 1 0,1-1 0,-1 1 0,0-1 0,1 1 0,-1 0 0,0 0 0,0-1 0,0 1 0,-1 0 0,1 0 0,0 0 0,-1 0-1,1 0 1,-1 0 0,0 0 0,1 0 0,-1 0 0,0 0 0,0 2 0,-1 7 14,0 1 0,0 0 0,-1-1 0,-1 4-14,0-5 11,1 1 0,1 0 0,0-1-1,0 1 1,1 2-11,0-10 1,1 1 0,-1-1-1,1 1 1,0-1-1,0 1 1,0-1-1,0 0 1,1 0 0,-1 1-1,1-1 1,0 0-1,0 0 1,0 0-1,0-1 1,1 1 0,-1 0-1,3 1 0,0 0-2,1 0 0,0 0 1,0 0-1,0-1 0,1 0 0,-1-1 0,1 1 0,-1-1 0,1 0 0,0-1 1,0 0-1,0 0 0,0 0 0,0-1 0,0 0 0,0 0 0,1-1 2,12-1-22,0-1 0,0-1 0,0-1 0,-1-1 0,6-2 22,-2-1-37,1-1 1,-2-2-1,0 0 1,0-1-1,-1-1 1,9-8 36,-16 11-10,-1-1 0,0-1 0,0 0 0,-1 0 0,-1-1 0,0-1 0,-1 0 0,0-1 0,0-3 10,-7 13 5,-1-1 0,0 1 0,0 0 0,0-1 0,-1 1 0,0-1 0,0 0-1,-1 1 1,0-1 0,0 0 0,-1-2-5,1 6 6,-1 0 1,1 0-1,-1 1 0,1-1 1,-1 0-1,0 1 0,0-1 1,0 0-1,0 1 0,0 0 1,-1-1-1,1 1 0,-1 0 0,0-1 1,0 1-1,0 0 0,0 0 1,0 1-1,0-1 0,0 0 1,0 1-1,-1-1 0,1 1 1,-1 0-1,1-1 0,-1 1 1,-2 0-7,3 0 7,-1 1 0,0 0 0,0 0 0,0 0 0,1 0 1,-1 0-1,0 1 0,0-1 0,1 1 0,-1 0 1,0-1-1,1 1 0,-1 0 0,1 1 0,-1-1 1,1 0-1,-1 1 0,1 0 0,0-1 0,0 1 1,0 0-1,0 0 0,-1 2-7,-5 4 21,1 2 0,0-1-1,1 1 1,0 0 0,-1 2-21,1-1 2,1 2-1,-1-1 1,2 1-1,0 0 1,0 0 0,1 0-1,1 0 1,0 0 0,1 1-1,1-1 1,0 1 0,1 7-2,0-10-41,1-1 1,0 0 0,0 0 0,1 0 0,1 0 0,0 0 0,0-1-1,0 1 1,1-1 0,1 0 0,0 0 0,0-1 0,0 0-1,1 0 1,1-1 0,3 4 40,1-1-210,1-1 1,-1-1-1,2 0 0,-1-1 1,1 0-1,0-1 0,0-1 1,1 0-1,11 1 210,71 11-624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08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486 195 1824,'-2'-8'55,"-2"0"-1,1 0 0,-1 1 0,-1 0 0,1 0 0,-1 0 0,0 0 0,-1 1 1,0 0-1,0 0 0,0 0 0,0 1 0,-1 0 0,0 0 0,0 1 0,0 0 1,-1 0-1,0 0 0,1 1 0,-1 0 0,0 1 0,-1 0 0,1 0 0,0 1 1,0 0-1,-1 0 0,1 1 0,-1 0 0,1 0 0,0 1 0,-1 0 1,1 1-1,0 0 0,-7 2-54,-1 3 110,0 0 0,0 1 0,1 1 0,0 0 0,0 1 0,1 1 0,0 0 0,1 1 0,0 0 0,1 1 1,1 1-1,0 0 0,1 0 0,0 1 0,-5 11-110,11-18 11,0 0 0,1 1 0,0 0 0,0 0 1,1 0-1,0 0 0,0 1 0,1-1 0,0 0 1,1 1-1,0 4-11,1-9 0,-1 0 1,1 0 0,1 0 0,-1 0-1,1 0 1,-1-1 0,1 1 0,1 0-1,-1-1 1,1 1 0,-1-1 0,1 0-1,0 0 1,1 0 0,-1 0 0,1-1-1,0 1 1,0-1 0,0 0 0,0 0-1,4 1 0,-3-1-1,1 0-1,0 0 1,0-1-1,1 0 1,-1 0-1,0-1 1,1 0-1,-1 0 1,1 0-1,-1-1 1,1 0-1,-1 0 1,1 0-1,-1-1 1,1 0-1,-1-1 1,0 1-1,0-1 0,1 0 1,-1-1-1,0 0 1,-1 0-1,1 0 1,0 0-1,3-4 2,2-1 21,-1 0 0,0-1-1,0 0 1,-1 0-1,0-1 1,-1 0 0,0-1-1,-1 0 1,0 0 0,-1-1-1,0 1 1,2-6-21,-7 13 11,11-25 100,-8 24-61,-4 19-37,-8 35 20,4-30-12,1-1-1,1 1 1,0 12-21,2-29 0,-1 1 0,2-1 1,-1 0-1,0 0 0,0 1 0,1-1 0,-1 0 1,1 0-1,0 0 0,-1 0 0,1 1 1,0-1-1,0 0 0,1-1 0,-1 1 0,0 0 1,1 0-1,-1 0 0,1-1 0,-1 1 1,1-1-1,1 1-1,-1-1 1,1 0 0,-1 1 0,1-2 0,-1 1 0,1 0 0,0 0 0,-1-1 0,1 1-1,0-1 1,0 0 0,-1 0 0,1 0 0,0 0 0,0-1 0,-1 1 0,3-1 0,5-1 11,0-1 0,0-1 0,0 1 0,-1-2 0,1 1 0,-1-1 0,9-6-11,13-12 90,15-13-90,-25 19 9,3-3-20,-1-1 1,0-1-1,-2 0 1,0-2-1,-1-2 11,-12 16-21,-1 0 0,-1 0 0,0-1 0,0 1 0,-1-1 0,-1-1 0,1 1 0,-2-1 0,0 0 0,0 0 0,-1 0 0,0 0 0,-1 0 0,-1-5 21,-1 10 27,0 0 1,0 0-1,-1 0 0,0 0 1,0 0-1,-2-2-27,4 8 13,0 0-1,-1 0 1,0 0-1,1 0 1,-1 0 0,0-1-1,1 1 1,-1 0 0,0 1-1,0-1 1,0 0 0,0 0-1,0 0 1,0 0-1,0 1 1,-1-1-13,2 1 8,-1 0-1,0 0 1,0 0-1,1 0 1,-1 0-1,0 0 1,0 0-1,1 0 1,-1 1-1,0-1 1,0 0-1,1 0 1,-1 1-1,0-1 1,1 0-1,-1 1 1,0-1-1,1 1 1,-1-1-1,1 1 1,-1-1-1,1 1 1,-1 0-1,1-1 1,-1 1-1,1-1 1,-1 1 0,1 0-1,0 0-7,-3 4 10,0 0 0,0 0 0,1 0 0,0 0 0,0 0 0,1 1 0,-1-1 0,1 1 0,0-1 0,1 1-1,-1-1 1,1 1 0,0 0 0,1-1 0,0 6-10,0-2 2,1 1 0,1-1-1,-1 0 1,1 0-1,1 0 1,0 0 0,0-1-1,1 1 1,0-1-2,5 6 7,0-1-1,0 0 1,2-1-1,-1-1 1,2 1-1,10 6-6,17 11 70,25 12-70,-40-27 18,19 13 18,-25-17-18,0 1 0,0 1 1,-1 1-1,-1 0 0,-1 2 1,1-1-1,5 9-18,-19-19-1,-1-1 0,1 1-1,0 0 1,-1 0 0,0 0 0,0 0 0,0 0 0,-1 0 0,1 1 0,0 1 1,-2-4-9,0 0-1,0 0 1,0 0 0,0 1 0,0-1 0,0 0-1,0 0 1,-1 0 0,1 0 0,-1 0-1,0 0 1,1 0 0,-1 0 0,0 0 0,0 0-1,0-1 1,0 1 0,-1 0 0,1-1 0,0 1-1,-1 0 1,1-1 0,-1 0 0,0 1 9,-8 5-172,-1 0 1,0 0-1,-1-1 1,0-1-1,0 0 1,0-1-1,0 0 0,-2 0 172,-81 22-473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3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8386,'5'-1'442,"-1"0"0,1 0 0,0 0 0,1 1 0,-1 0 0,0 0 0,2 0-442,7 2 91,-1 0 0,0 1 0,11 4-91,4 1 274,38 9-158,1-3 1,0-2-1,68 2-116,-72-13 116,39-5-116,-71 1 14,-1-1 1,1-1-1,-1-2 0,9-4-14,-32 9-3,0 0-1,0-1 1,-1 0-1,1 0 0,-1-1 1,0 0-1,0 0 1,0 0-1,0 0 1,-1-1-1,0 0 4,-3 3-2,-1 0 0,1 0 0,-1 0 0,0 0 0,0 0 0,0-1 1,0 1-1,0 0 0,-1 0 0,1-1 0,-1 1 0,1 0 0,-1-1 0,0 1 0,0 0 0,0-1 0,0 1 0,0-1 1,0 1-1,-1 0 0,1-1 0,-1 1 0,0 0 0,1 0 0,-1-1 0,0 1 0,-1 0 0,1 0 0,0 0 0,0 0 1,-1 0-1,1 1 0,-2-2 2,-2-3 9,0 1-1,0 0 1,0 0 0,-1 0 0,1 1 0,-1 0 0,0 0 0,-1 0 0,1 1 0,-3-1-9,5 2 11,0 1 0,1-1 1,-1 1-1,0 0 0,0 0 0,0 1 1,0-1-1,0 1 0,0 0 0,0 0 0,0 0 1,0 0-1,0 1 0,0-1 0,0 1 1,0 0-1,0 1 0,0-1 0,-2 2-11,-1 2 10,0 0-1,1 0 0,-1 1 1,2-1-1,-1 1 0,1 1 0,-1-1 1,2 1-1,-1 0 0,1 0 1,-3 8-10,-1 1 7,1 0 1,1 1-1,0 0 1,1 0-1,1 2-7,2-10 5,1 0-1,0 0 0,1 1 0,-1-1 0,2 0 0,-1 1 0,2-1 0,-1 0 0,3 7-4,-3-10 6,1 0-1,1 0 0,-1 0 0,1 0 0,0-1 0,1 1 1,-1-1-1,1 0 0,0 0 0,0 0 0,1 0 0,-1-1 1,1 1-1,3 1-5,5 2 14,0-1-1,1 0 1,0-1 0,-1 0-1,2-1 1,-1-1 0,1 0 0,-1-1-1,1-1 1,0 0 0,1-1-14,18 1 26,1-2 1,-1-1 0,0-1-1,14-4-26,-20 1 17,0-1 0,-1-2 0,20-7-17,-31 9 7,0-1-1,-1 0 1,-1-1 0,1-1 0,-1 0 0,12-11-7,-22 17 5,0-1 0,0 0 0,0 0 0,-1 0 1,1-1-1,-1 1 0,0-1 0,0 0 0,0 0 0,-1-1-5,0 3 7,-1-1 1,0 1-1,-1-1 1,1 1-1,-1-1 1,1 0-1,-1 1 1,0-1-1,-1 0 1,1 1-1,0-1 1,-1 0-1,0 1 1,0-1-1,0 1 1,-1-3-8,-3-5 20,-1-1 0,0 2 0,0-1-1,-1 1 1,0 0 0,-1 0 0,0 1 0,-1 0 0,0 0 0,0 1 0,-1 0 0,-2-1-20,-1 0 30,0 1 0,0 1 1,-1 0-1,0 1 0,0 0 1,-1 1-1,1 0 1,-1 2-1,-10-2-30,15 4 104,15 3-70,13 2-27,40-2 21,0-2 0,1-4-28,45 0 32,-96 4-30,133 2 14,-115-1-15,0 2-1,0 0 0,0 2 0,6 3 0,-26-6 0,1 0 0,-1 0 0,1 1 0,-1 0 0,0 0 0,0 1 0,0 0 0,0 0 0,-1 0 0,4 3 0,-7-4 0,0-1 0,0 1 0,0-1 0,0 1 1,-1 0-1,1 0 0,-1 0 0,1 0 0,-1 0 1,0 0-1,0 0 0,-1 0 0,1 0 0,-1 0 1,1 1-1,-1-1 0,0 0 0,0 0 0,0 1 1,-1-1-1,1 0 0,-1 2 0,-2 5 5,0 0 0,-1 0 0,1-1-1,-2 1 1,1-1 0,-1 0 0,-6 6-5,-9 13 52,-18 17-52,-2 4 45,35-43-37,0 1 1,1-1-1,0 1 0,0 0 1,-2 7-9,5-12 2,1 0 0,-1 0 0,0 0 0,1 0 0,0 0 0,-1 0 0,1 0 0,0 1 0,0-1 0,0 0 0,0 0-1,0 0 1,1 0 0,-1 0 0,1 0 0,-1 0 0,1 0 0,0 0 0,0 0 0,0 0 0,0 0 0,0-1 0,0 1 0,1 0-2,2 2 2,-1-1 0,1 1-1,1-1 1,-1 0 0,0-1-1,1 1 1,-1-1 0,1 0-1,0 0 1,-1 0 0,1-1-1,0 0 1,2 1-2,13 1-34,0 0-1,15 0 35,15-2-520,0-1-1,-1-3 1,24-5 520,-7 1-432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15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1 769 560,'74'-123'438,"-67"111"-347,-2-1 1,1 0 0,-2 0 0,0 0-1,-1 0 1,0-1 0,0 0 0,-2-1-92,1-12 185,-2-1 1,-3-25-186,1 24 60,1 8 11,-4-51 2149,-12-68-2220,14 132 582,0 20-471,-1 31-110,-6 555 257,14-486-133,8 26-125,-5-86 99,2 0 1,3-1-1,13 37-99,-22-79 7,41 108 43,-36-98-43,1-1 0,1-1 1,0 0-1,1 0 1,3 2-8,14 9 19,-27-27-19,0 0 1,0 0-1,0 0 1,0 0 0,0-1-1,0 1 1,0 0 0,1-1-1,-1 1 1,0-1-1,0 1 1,1-1 0,-1 0-1,0 1 1,1-1 0,-1 0-1,0 0 1,1 0 0,-1 0-1,0 0 1,1 0-1,-1-1 1,0 1 0,1 0-1,-1-1 1,0 1 0,1-1-1,2-2 1,0-1 0,-1 1 0,0-1 0,1 1 0,-1-1 0,-1 0 0,1-1 0,0 1 0,-1 0 0,0-1 0,0 1 0,-1-1 0,1 0 0,-1-1-1,5-14 6,-2-1 0,2-14-6,-2 2-78,-1 0 0,-2-1-1,-1 1 1,-1 0 0,-2 0 0,-2 0-1,-6-22 79,7 38-57,-1 0 0,0 0-1,-2 1 1,0-1 0,-1 2-1,0-1 1,-1 1 0,-1 0-1,0 1 1,-2 0-1,1 1 1,-1 0 0,-1 1-1,0 1 1,-5-3 57,10 8 76,0 1 1,-1 0-1,1 1 0,-1 0 1,0 0-1,-1 1 0,1 0 1,0 0-1,-1 1 0,1 1 1,-1-1-1,-2 2-76,87-12-551,59-17 551,-73 14-313,1 3 0,58-4 313,-114 15-16,1 1 1,-1 0 0,0 0-1,0 1 1,0 0 0,0 0-1,0 0 1,0 1 0,0 0-1,0 0 1,3 2 15,-5-2 10,0 0-1,-1 1 1,1 0-1,0 0 1,-1 0-1,0 0 1,0 0-1,0 1 1,0 0 0,0-1-1,-1 1 1,0 0-1,0 0 1,0 0-1,0 1-9,0-12 275,-1-1-1,0 1 1,0-1-1,-1 1 1,0-1-1,0 1 1,-1-5-275,0 1 3,0 4-3,0-1 0,0 0 1,-1 1-1,0-1 0,0 1 0,0-1 0,-1 1 1,0 0-1,-1 0 0,0 0 0,0 1 0,-1-2 0,-20-23 32,13 18 22,1-1 0,0-1 0,-3-6-54,14 21 5,0-1 0,0 1 0,-1 0 0,1 0 1,0-1-1,0 1 0,0 0 0,-1-1 0,1 1 1,0 0-1,0-1 0,0 1 0,0 0 0,0-1 1,0 1-1,0-1 0,0 1 0,0 0 0,0-1 1,0 1-1,0 0 0,0-1 0,0 1 0,0 0 1,0-1-1,0 1 0,0-1 0,0 1 0,0 0 1,1-1-1,-1 1 0,0 0 0,0 0 0,0-1 0,1 1 1,-1 0-1,0-1 0,0 1 0,1 0 0,-1 0 1,0 0-1,1-1-5,15 0 56,-10 1-50,112-8-160,-58 3-64,1 2-1,34 4 219,-84 0-23,0 0 0,-1 1 0,1 0 0,-1 0 0,0 1 0,0 0 0,0 1 23,-6-3-5,-1 1-1,0 0 1,-1-1 0,1 1 0,0 0 0,0 0 0,-1 1-1,0-1 1,1 0 0,-1 1 0,0 0 0,0-1 0,0 1-1,0 0 1,-1 0 0,1 0 0,-1 0 0,0 0 0,0 1-1,0-1 1,0 0 0,0 1 0,-1 0 5,1 11-2,-1 0 1,0 0-1,-1 0 1,0 0 0,-2 0-1,-2 9 2,2-9 13,0 1 1,1-1-1,1 1 0,0-1 0,1 8-13,1-19 3,-1 0 0,1 0 0,0 0-1,0 0 1,0-1 0,1 1 0,-1 0 0,1-1-1,0 1 1,0-1 0,0 1 0,0-1 0,1 0-1,-1 0 1,1 0 0,0 0 0,0-1-3,3 3-1,0-1 1,0 0 0,0-1-1,0 1 1,1-1 0,-1 0-1,1-1 1,0 0-1,1 1 1,17 2-70,0-2 0,0 0 0,-1-1 0,22-2 70,-20-1-165,0-1 0,0-1 0,0-1 0,0-1 0,-1-2 0,0-1 0,0 0 0,-1-2 0,0-1 0,-1-1 0,0 0-1,-1-2 1,12-10 165,-25 17 27,0 0 0,0 0-1,0-1 1,-1 0 0,-1-1-1,1 0 1,-1 0 0,-1-1 0,1 1-1,-2-1 1,1-1 0,0-2-27,-4 5 45,1 0 1,-1 1 0,0-1-1,-1 0 1,0-1-1,0 1 1,-1 0 0,1 0-1,-2 0 1,0 0 0,0 0-1,0 0 1,-1 0 0,0 0-1,0 0 1,-1 0 0,-2-4-46,0 2 29,0 1 1,0 0-1,-1 1 0,0-1 1,0 1-1,-1 0 1,0 0-1,0 1 1,-1 0-1,0 1 1,-1-1-1,-4-2-29,7 6 24,1 0 0,-1 0-1,1 1 1,-1-1 0,0 1 0,0 0-1,0 1 1,0 0 0,0 0 0,0 0-1,-1 0 1,1 1 0,0 0 0,0 1-1,0-1 1,-1 1 0,1 0 0,0 1-1,0 0 1,0 0 0,-5 2-24,1 2 55,0 0 1,0 0 0,0 1-1,1 0 1,0 1 0,1 0-1,-5 6-55,-8 10 80,2 0 0,-4 8-80,14-19 7,1 0 0,0 1 0,1 0 0,0 0-1,2 1 1,-1-1 0,2 1 0,-1 4-7,4-14 1,0 0 0,0-1 1,1 1-1,-1 0 0,1 0 1,0 0-1,0-1 1,1 1-1,-1 0 0,1 0 1,0-1-1,1 1 0,-1-1 1,1 1-1,0-1 0,0 1 1,0-1-1,0 0 0,1 0 1,0 0-1,0 0 0,0-1 1,0 1-1,1-1 0,-1 0 1,1 0-1,0 0 0,2 1-1,1 0 3,1-1-1,0 0 1,-1 0-1,1-1 1,1 0-1,-1 0 1,0-1-1,0 0 1,1 0-1,-1-1 1,0 0-1,0-1 1,1 0-1,-1 0 1,0-1-1,0 0 1,8-3-3,1 0-29,1-2 1,-2 0 0,1-1 0,-1 0 0,0-2 0,-1 0 0,11-9 28,-18 13-28,-2-1-1,1 1 1,-1-1 0,0 0 0,0 0 0,-1-1 0,0 0 0,-1 0 0,1 0 0,-1 0 0,-1-1 0,0 0 0,0 0 0,-1 0 0,0 0-1,0 0 1,-1 0 0,0 0 0,-1 0 0,0-1 0,-1-6 28,-2 96 118,3-71-105,1 0 0,0 0 1,1 0-1,0 0 0,1 0 1,-1 0-1,2-1 0,-1 1 1,5 6-14,-5-10 5,1 1-1,0-1 1,0-1 0,0 1 0,1 0 0,-1-1 0,1 0 0,0 0 0,0-1-1,1 1 1,-1-1 0,1 0 0,0 0 0,0-1 0,3 1-5,14 3-20,0 0 0,0-2 0,0-1 0,1-1 0,-1-1 0,1-1 0,0-1 0,-1-1 0,0-1 0,1-1 0,-1-1 0,-1-1 0,1-1 0,-1-1 0,16-8 20,-17 5-26,-1-1 1,-1-2 0,0 1-1,-1-2 1,0-1 0,-2 0-1,1-1 1,-2-1 0,0 0-1,10-18 26,-21 29 0,-1 3 5,-1 0 1,1 0 0,0 0-1,0 1 1,1-1 0,1-1-6,-5 5 1,0 0 1,0 0-1,0 0 0,0 0 1,0 0-1,1 0 1,-1 0-1,0 0 1,0 0-1,0 0 0,0 0 1,0 0-1,0 0 1,1 0-1,-1 0 0,0 0 1,0 0-1,0 0 1,0 0-1,0 0 1,0 0-1,0 0 0,1 0 1,-1 0-1,0 0 1,0 0-1,0 0 0,0 0 1,0 1-1,0-1 1,0 0-1,0 0 1,0 0-1,0 0 0,1 0 1,-1 0-1,0 0 1,0 0-1,0 1 0,0-1 1,0 0-1,0 0 1,0 0-1,0 0 1,0 0-1,0 0 0,0 0 1,0 1-1,0-1 1,0 0-1,0 0 0,0 0 1,0 0-1,0 0 1,0 0-1,0 1 1,0-1-1,0 0 0,-1 0 1,1 0-2,0 10 49,-4 5 7,-1 0-1,-1-1 1,0 1-1,0-1 1,-2-1-1,0 1 1,0-1-1,-2 1-55,-1 2 41,9-12-32,-6 8 6,0 0 1,-1 0-1,0-1 1,-3 3-16,9-11 6,0-1 0,0 1-1,0-1 1,0 0 0,-1 0 0,1 0 0,0 0 0,-4 1-6,6-2 6,-1-1 1,0 1-1,1-1 0,-1 0 1,0 0-1,0 1 1,0-1-1,1 0 1,-1 0-1,0-1 1,0 1-1,1 0 1,-1-1-1,0 1 1,0-1-1,1 1 1,-1-1-1,-1 0-6,1-1 13,-1 0 0,1-1 0,-1 1-1,1-1 1,-1 1 0,1-1 0,0 0-1,0 1 1,1-1 0,-1 0 0,1 0-1,-1-1 1,1 1 0,0 0 0,0 0-1,0-1 1,1 1 0,-1 0 0,1-1 0,-1-1-13,0-10-4,1 0 0,0 0 0,1 0 0,0-2 4,8-42-159,2 0 0,10-29 159,-20 84-7,1-1 0,0 0 1,-1 1-1,2 0 0,-1-1 1,1 1-1,-1 0 0,1 0 1,1-1 6,-3 5-2,-1-1 1,1 0-1,0 0 1,-1 1-1,1-1 1,0 0-1,0 1 1,-1-1 0,1 1-1,0-1 1,0 1-1,0-1 1,0 1-1,0 0 1,0-1-1,0 1 1,0 0-1,0 0 1,0 0 0,0 0-1,0-1 1,0 2-1,0-1 1,0 0-1,0 0 1,0 0-1,0 0 1,0 1-1,0-1 1,0 0 0,0 1-1,-1-1 1,1 1-1,0-1 1,0 1-1,0-1 1,0 1-1,-1-1 1,1 1 0,0 0-1,-1 0 1,1-1-1,0 1 1,-1 0-1,1 0 2,11 18 39,0 1-1,-1 0 0,-1 0 1,-1 1-1,-1 0 0,2 10-38,1 1 29,8 25 13,-2 0 0,-3 1 0,-2 1 0,-3 0 0,-2 0 0,-3 1 1,-3 0-1,-2 0 0,-3 3-42,-1 4 60,-3 6-12,4 0-1,3 1 0,7 52-47,12-51 368,-40-81-355,1 2-15,-6-2 1,5 2 16,-1-2 1,-17-6-16,35 11 21,0-1 1,0 0-1,1 0 1,-1-1 0,0 1-1,1-1 1,-1 0 0,1 0-1,0 0 1,0-1 0,0 1-1,0-1 1,1 0 0,0 0-1,-1 0 1,2-1 0,-1 1-1,0-1 1,1 0 0,0 1-1,0-1 1,0 0 0,1 0-1,-1-1 1,1 0-22,0-7 24,1-1 1,1 1 0,0 0-1,1 0 1,0-1-1,2-4-24,26-82-76,-14 49 10,42-122-211,-20 62-10,7-48 287,-30 93-37,14-58 3,-24 106 42,2-1 1,0 1-1,1 0 0,1 1 1,4-7-9,-7 17 3,-1-1 0,1 1-1,1 0 1,0 0 0,0 1 0,0 0 0,0 0 0,1 1 0,0-1 0,0 2 0,1-1-1,0 1 1,-1 1 0,1 0 0,0 0 0,0 0 0,2 1-3,4-1-6,0 1 1,1 0-1,-1 2 1,1-1-1,-1 2 0,1 0 1,-1 1-1,0 0 1,0 1-1,3 2 6,-13-3 0,-1 0-1,1 0 1,-1 0-1,0 0 0,0 1 1,0-1-1,0 1 1,0 0-1,0 1 1,-1-1-1,0 1 1,1-1-1,-1 1 1,-1 0-1,1 0 1,0 0-1,-1 1 1,0-1-1,0 1 1,0-1-1,-1 1 0,0-1 1,0 1-1,0 0 1,4 18-5,-2-1-1,-1 1 1,-1 0-1,-1 14 6,0-26-6,7 216-349,-8-225-9,-4-9 273,-5-16 79,6 0 19,1-1 0,1 1 0,1-1 0,1 0 0,1-3-7,0 1 12,0-4-6,1 0 1,2-1-1,4-17-6,-6 37-16,1-1-1,1 1 0,0 0 0,0 0 1,1 0-1,0 0 0,1 1 0,0 0 1,1 0-1,5-6 17,-11 15-2,0-1 0,0 1-1,0 0 1,1 0 0,-1-1 0,1 1 0,-1 0 0,1 0-1,-1 0 1,1 0 0,0 0 0,-1 1 0,1-1-1,0 0 1,0 1 0,0 0 0,-1-1 0,1 1 0,0 0-1,0 0 1,0 0 0,0 0 0,0 0 2,0 1 5,0 0 0,1 0 1,-1 0-1,0 0 0,-1 0 0,1 0 1,0 1-1,0-1 0,0 0 0,-1 1 0,1 0 1,-1-1-1,1 1 0,-1 0 0,0 0 1,0 0-1,0 0 0,0 0 0,1 1-5,8 23 22,0 2-1,-2-1 0,0 1 0,-2 0 1,0 16-22,2-1-1,-3 19 239,-6-67-223,1-1 0,0 1-1,0 0 1,1 0 0,-1 0-1,1 0 1,0 0 0,0 0-1,1 0 1,0 0 0,0-2-15,3-3-98,-1 1 1,1-1 0,1 1-1,0 1 1,0-1 0,0 1-1,1 0 1,1 0 0,-1 1-1,4-2 98,-7 5-46,0 1 1,0 0-1,0 0 0,1 0 0,0 0 0,-1 1 0,1 0 0,0 0 0,0 0 0,0 0 0,0 1 0,1 0 0,-1 0 0,0 0 1,0 1-1,1 0 0,-1 0 0,0 0 0,1 1 0,-1 0 0,1 0 46,-2 1 18,0 0 1,0 1-1,0-1 1,0 1-1,0 0 0,-1 0 1,1 1-1,-1-1 1,0 1-1,0-1 1,0 1-1,0 0 0,-1 0 1,3 4-19,-2-3 22,0 0 0,0 0 0,1 0 1,0 0-1,0 0 0,1-1 0,-1 0 0,3 2-22,-5-5 5,0 0-1,0 0 0,0-1 1,0 1-1,0-1 1,0 1-1,0-1 0,0 1 1,0-1-1,1 0 0,-1 0 1,0 0-1,0 0 1,0-1-1,0 1 0,0-1 1,1 1-1,-1-1 0,0 1 1,0-1-1,0 0 1,0 0-1,-1 0 0,1 0 1,0-1-1,0 1 0,0-1-4,6-4 31,0-1 0,0 0 0,0-1 0,-1 0 0,-1 0 0,1 0 1,-1-1-1,0 0 0,-1-1 0,3-5-31,0-4 32,0 1 1,-1-1 0,-1-1-1,0 1 1,-1-3-33,-3 11 9,-1 7-6,0 0 0,0 0-1,0 0 1,-1 0 0,1 0-1,-1 0 1,0 0 0,0 0-1,-1-1 1,1 1 0,-1 0-1,-1-1-2,2 4 0,0 1 0,0 0 0,0 0 0,0 0 0,0 0 0,0 0 0,0 0 0,0 0 0,0 0 0,0 0 0,-1 0 0,1 0 0,0-1 0,0 1 0,0 0 0,0 0 0,0 0-1,0 0 1,0 0 0,-1 0 0,1 0 0,0 0 0,0 0 0,0 0 0,0 0 0,0 0 0,0 0 0,0 0 0,-1 0 0,1 0 0,0 1 0,0-1 0,0 0 0,0 0 0,0 0 0,0 0 0,0 0 0,0 0 0,-1 0 0,1 0 0,0 0-1,0 0 1,0 0 0,0 0 0,0 1 0,0-1 0,0 0 0,0 0 0,0 0 0,0 0 0,0 0 0,0 0 0,0 0 0,0 1 0,0-1 0,0 0 0,0 0 0,0 0 0,0 0 0,0 0 0,0 0 0,0 1 0,0-1 0,0 0 0,-12 22 14,2 1 1,1 0 0,0 0 0,2 1 0,0 0 0,2 0 0,0 7-15,3-15-5,0 0 1,1 0 0,1 0-1,0 0 1,1 1 0,1-1-1,1 0 1,2 9 4,-3-19-9,-1 0 0,1 0 0,0-1-1,1 1 1,0-1 0,0 1 0,0-1 0,0 0 0,1 0-1,-1 0 1,1-1 0,1 1 0,-1-1 0,1 0-1,-1 0 1,1-1 0,0 1 0,1-1 0,-1 0 0,0-1-1,1 1 1,0-1 0,-1 0 0,4 0 9,3 0 4,1 0 1,0-1-1,0-1 0,0 0 1,0 0-1,0-2 1,0 1-1,0-2 0,0 0 1,-1 0-1,1-1 1,-1-1-1,0 0 0,0 0 1,-1-1-1,0-1 0,0 0 1,0-1-1,-1 0 1,0 0-1,-1-1 0,1 0 1,-2-1-1,7-8-4,-6 1 11,-1 0-1,0 0 0,-2-1 1,1 0-1,-2 0 1,-1-1-1,0 1 0,0-12-10,-1 11-4,-3 17 3,0 1-1,0 0 1,0 0 0,1 0 0,-1 0 0,0 0-1,0 0 1,1 0 0,-1 0 0,0 0-1,1 0 1,-1 0 0,1 0 0,-1 0-1,1 0 1,0 0 0,-1 0 0,1 1 0,0-1-1,0 0 1,0 0 0,0 1 0,-1-1-1,1 0 1,0 1 0,0-1 0,0 1 0,0-1-1,1 1 2,-1 0-2,0 1 0,0-1 0,1 1 0,-1-1 0,0 1-1,0 0 1,0-1 0,0 1 0,0 0 0,0 0 0,0 0-1,0 0 1,0 0 0,0 0 0,0 0 0,-1 0 0,1 0 0,0 0-1,-1 1 1,1-1 0,-1 0 0,1 0 0,-1 1 0,0-1 0,1 1 2,7 25 4,-1 0 0,-1 1 0,-1 0 0,-1 0 0,-2 1 1,-1-1-1,-1 1 0,-3 16-4,-3-12 12,5-32-11,1 0 0,0 0-1,-1 0 1,1 0-1,0 0 1,-1-1-1,0 1 1,1 0-1,-1 0 1,1 0-1,-1 0 1,0-1-1,0 1 1,1 0-1,-1-1 1,0 1-1,0 0 1,0-1-1,0 1 1,0-1-1,0 1 1,1-1-1,-1 0 1,0 1 0,0-1-1,-1 0 1,1 0-1,0 0 0,1 0 0,-1 0 1,1 0-1,0 0 1,-1 0-1,1 0 1,-1-1-1,1 1 1,-1 0-1,1 0 1,0-1-1,-1 1 1,1 0-1,-1 0 0,1-1 1,0 1-1,-1-1 1,1 1-1,0 0 1,0-1-1,-1 1 1,1-1-1,0 1 1,0 0-1,-1-1 1,1 1-1,0-1 0,0 1 1,0-1-1,0 1 1,0-1-1,0 1 1,0-1-1,0 1 1,0-1-1,0 1 1,0-1-1,4-22-32,4 5-60,0 0-1,2 0 1,0 1 0,1 1 0,0 0-1,13-14 93,-5 9-325,0 2-1,0 0 0,2 2 0,17-12 326,-33 25-102,-1 1 0,1 0-1,0 0 1,0 1-1,0 0 1,1 0-1,-1 0 1,1 0-1,-1 1 1,2-1 102,-5 2-11,-1 0 1,1 0 0,0 0-1,-1 1 1,1-1-1,-1 0 1,1 1-1,0-1 1,-1 1-1,1-1 1,-1 1-1,1 0 1,-1-1-1,0 1 1,1 0-1,-1 0 1,0 0 0,1 0-1,-1 0 1,0 0-1,0 1 1,0-1-1,0 0 1,0 1-1,0-1 1,-1 0-1,1 1 1,0-1-1,-1 1 1,1 0-1,-1-1 1,1 1-1,-1-1 1,0 1 0,1 0 10,2 18 135,0-1 1,-1 1-1,-1 1-135,0 1 142,1 0 0,0 0-1,5 10-141,-6-27 13,0 1-1,1-1 0,0 0 0,0 1 0,1-1 0,0 0 0,0 0 0,0-1 0,0 1 1,0-1-1,1 1 0,0-1 0,0 0 0,0 0 0,2 0-12,0-1 11,-1 0 0,0 0 0,1-1 0,0 0 0,-1-1-1,1 1 1,0-1 0,0 0 0,0 0 0,0-1 0,0 0 0,0 0 0,0 0 0,0-1-1,0 1 1,3-2-11,10-2 43,-1-1 1,0 0-1,-1-1 0,13-7-43,-14 6 20,0-1-1,-1-1 1,0-1 0,0 0 0,-1 0-1,-1-2 1,0 1 0,0-2 0,-1 0 0,7-10-20,-10 11 28,-1-1 0,-1 0 0,0 0 0,0-1 0,-1 0 0,-1 0 0,-1 0 0,0-1 0,0 0 0,-2 1 1,0-1-1,0-11-28,-2 10 39,0 0 0,-1 0 0,-1 0 0,-1 1 0,0-1 0,-1 1 0,-1 0 0,0 0 0,-1 0 0,-1 0 0,-4-6-39,-16-22 227,-1 0-1,-31-35-226,-2-3 18,46 57-18,11 17 129,0 0 1,0 0-1,-1 1 1,0 0-1,0 0 1,-1 0-1,0 0 1,0 0-130,6 6 15,-1 0 0,1 0 0,0 0-1,0 0 1,0-1 0,-1 1 0,1 0 0,0 0 0,0 0-1,0 0 1,-1 0 0,1 0 0,0 0 0,0 0 0,-1 0-1,1 0 1,0 0 0,0 0 0,0 0 0,-1 0 0,1 1-1,0-1 1,0 0 0,0 0 0,-1 0 0,1 0 0,0 0-1,0 0 1,0 0 0,0 1 0,-1-1 0,1 0 0,0 0-1,0 0 1,0 0 0,0 1 0,0-1 0,0 0 0,-1 0-1,1 0 1,0 0 0,0 1 0,0-1 0,0 0 0,0 0 0,0 1-1,0-1 1,0 0 0,0 0-15,-2 13 233,2-13-226,-1 10 3,1 0 1,1 0-1,0 0 0,0-1 1,1 1-1,0 0 0,1-1 1,0 1-1,0-1 0,1 0 1,1 1-11,12 22 21,1 0 1,11 13-22,-8-13 15,12 25-15,-22-34 6,-2 2 0,0-1 0,-1 1 0,-2 0 0,-1 1 0,0-1 0,-1 21-6,0 33-13,-7 68 13,1-98-10,2-49 9,-1 23-161,1 0 0,3 17 162,-3-35-152,1 1-1,0-1 1,0 0-1,1 0 1,0 0 0,-1 0-1,2 0 1,-1 0-1,0 0 1,1 0 0,0-1-1,0 1 1,4 3 152,13 5-583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16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0 546 3233,'115'-14'1060,"-44"6"-1518,0-3 1,28-10 457,-72 14-126,28-7-71,-1-3 1,-1-1-1,33-18 197,-98 43 124,0 1 0,1 0 0,0 1 1,1 0-1,0 0 0,0 1 0,1 0 0,-8 11-124,6-1-1,0 1 0,2-1 0,0 1 0,1 1 0,1 0-1,2 0 1,0 0 0,1 0 0,0 15 1,3-33 3,1 0 0,0 1 0,0-1 0,0 1 0,1-1 0,-1 1 0,1-1 0,0 0 0,1 1 0,-1-1 0,1 0 0,-1 0 0,1 0 0,1 0 0,-1 0 0,0-1 0,1 1 0,0-1 0,0 1 0,0-1 0,0 0 0,0 0 0,1 0 1,0-1-1,-1 1 0,1-1 0,0 0 0,0 0 0,0 0 0,0 0 0,0-1 0,1 0 0,-1 0 0,0 0 0,1 0 0,-1-1 0,1 1 0,-1-1 0,1 0 0,-1-1 0,1 1 0,-1-1 0,0 0 0,3-1-3,0 0 6,-1 0-1,1 0 1,-1-1-1,1 0 1,-1-1 0,0 1-1,0-1 1,-1 0-1,1-1 1,-1 1 0,0-1-1,0 0 1,0-1-1,-1 1 1,0-1-1,0 1 1,0-1 0,-1-1-1,0 1 1,0 0-1,1-4-5,0-1 36,-1-1 0,0 1 0,-1 0 0,0-1 0,0 0 0,-1 1 0,-1-1 0,0 0 0,-1 1-1,0-1 1,-1 0 0,-1-2-36,-6-10 232,9 24-226,0 0 0,0-1-1,-1 1 1,1 0 0,0 0 0,0-1 0,-1 1 0,1 0 0,0 0 0,-1-1 0,1 1 0,0 0 0,-1 0 0,1 0 0,0 0 0,-1-1 0,1 1-1,-1 0 1,1 0 0,0 0 0,-1 0 0,1 0 0,-1 0 0,1 0 0,0 0 0,-1 0 0,1 0 0,0 0 0,-1 1 0,1-1 0,-1 0-6,-2 2 13,0 1 1,0 0-1,0-1 1,1 1-1,-1 0 1,1 1 0,-1-1-1,1 0 1,-1 4-14,-6 7 2,1 1 0,0 0 1,1 1-1,1-1 1,0 1-1,1 0 0,0 6-2,4-16 3,0 1 0,0-1 0,1 1 0,0-1 0,0 1-1,1-1 1,0 1 0,0-1 0,1 5-3,-1-7 2,1 0 0,-1 0 0,1 0 0,0 0 0,0-1 0,1 1 0,-1-1 0,1 1 0,0-1 0,0 0 0,0 0 0,0 0 0,0 0 0,1-1 0,1 2-2,1 0 1,0-1 1,1 0 0,-1-1-1,1 1 1,-1-1 0,1 0-1,0-1 1,0 0-1,4 1-1,5-1 3,0 0-1,0-1 0,8-2-2,-10 1-8,0-1 0,0-1 0,0 0-1,-1-1 1,0-1 0,1 0 0,-2 0 0,1-2 0,-1 1 0,0-2-1,0 1 1,-1-2 0,0 1 0,0-2 0,8-8 8,-8 5-39,0 0 1,-1-1-1,0 0 1,-1-1-1,-1 0 1,0 0-1,-1-1 1,0 0-1,-2 0 1,0 0-1,-1-1 1,2-14 38,-2-10 4,-2-1 1,-2 0-1,-2 1 1,-2-5-5,1-3 30,2 25 18,-2-1 0,0 1 0,-2-1-1,0 1 1,-2 1 0,0-1 0,-2 1 0,0 0 0,-2 1 0,-5-7-48,16 27 31,-1 1 1,0 0 0,0 0 0,1 0 0,-1 0-1,0 0 1,0 0 0,0 0 0,0 1-1,0-1 1,0 0 0,0 0 0,0 1-1,0-1 1,0 0 0,-1 1 0,1 0 0,-1-1-32,1 1 17,0 0 0,1 0 0,-1 0 0,0 0 0,0 0 1,1 0-1,-1 0 0,0 1 0,0-1 0,1 0 0,-1 1 1,0-1-1,1 0 0,-1 1 0,0-1 0,1 1 0,-1-1 1,0 1-1,1-1 0,-1 1 0,1-1 0,-1 1-17,0 1 6,0-1-1,0 1 1,0 0-1,0 0 1,0-1-1,1 1 1,-1 0-1,0 0 1,1 0-1,0-1 1,-1 1-1,1 0 1,0 0 0,0 0-1,0 0 1,0 0-1,0 0 1,1 0-1,-1 0 1,0 0-1,1-1 1,0 2-6,5 7 10,0-1 0,1 1 0,0-1 1,1 0-1,0-1 0,8 7-10,11 13 41,-17-17-30,-1 1 0,-1 0 1,0 0-1,0 1 0,-2 0 0,1 0 0,-2 1 0,4 11-11,3 20 7,-1 0 1,-2 7-8,-2-13 10,11 66-21,16 76 140,-27-152-242,1-1 1,2 0-1,1 0 1,1-1 0,2 1 112,-12-25-222,0 1 1,0-1-1,0 1 1,1-1 0,-1 0-1,1 0 1,0 0 0,0 0-1,0 0 222,7 2-677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16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3129,'10'-17'1384,"0"-2"-640,19 5-672,13 1-336,8 0-776,13-3-344,-5 1 823</inkml:trace>
  <inkml:trace contextRef="#ctx0" brushRef="#br0" timeOffset="1">324 0 2705,'65'2'1152,"-73"25"-632,-1 12-248,-5 1-136,10 0-48,10-3-128,9-8-112,18-8-352,7-10-272,16-11 464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17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3337,'-2'2'75,"0"-1"0,1 1-1,-1-1 1,1 1 0,-1 0 0,1-1 0,0 1 0,0 0 0,-1 0 0,1 0 0,1 0 0,-1 0-1,0 0 1,0 0 0,1 1 0,-1-1 0,1 0 0,0 0 0,0 0 0,-1 1 0,2-1 0,-1 0 0,0 2-75,1 7 38,1-1 1,0 1 0,0 0-1,2 3-38,16 41 66,1-1 0,3-1 0,14 20-66,-15-30 14,-10-15-23,-1-3 14,1 0 0,1-2 0,15 20-5,-24-37-6,-1 0 0,1 0 0,1-1 1,-1 0-1,1 0 0,0 0 0,0-1 1,0 0-1,1 0 0,-1 0 0,1-1 1,0 0-1,0-1 0,0 1 1,1-1-1,2 0 6,-1-1-78,1 0 1,-1 0-1,1-1 0,0 0 1,-1-1-1,1 0 1,-1-1-1,1 0 0,-1 0 1,0-1-1,0 0 1,0 0-1,0-1 0,-1 0 1,1-1-1,-1 0 1,0-1 77,8-6-139,-1-1 0,0-1 0,-1 0 0,0-1 0,-1 0 0,-1-1 1,6-10 138,12-17 169,-73 90 869,34-34-977,1 0 1,0 0 0,1 1-1,-1 2-61,6-11 4,0 0 0,0 0 0,1 1 0,-1-1 0,1 0 0,1 1 0,-1-1-1,1 1 1,0-1 0,0 1 0,0 0 0,1-1 0,0 2-4,-1-5-1,0-1 0,1 0 0,-1 1 1,1-1-1,-1 0 0,1 1 0,-1-1 0,1 0 0,0 1 1,0-1-1,0 0 0,-1 0 0,1 0 0,0 0 0,0 0 1,1 0-1,-1 0 0,0 0 0,0 0 0,0-1 0,1 1 1,-1 0-1,1 0 1,1-1-3,0 1 1,-1-1 0,1 1-1,0-1 1,0 0 0,-1 0-1,1-1 1,0 1 0,-1 0-1,1-1 1,0 0-1,0 0 3,8-3-49,0 0 0,0-1-1,-1 0 1,0-1-1,4-3 50,-6 4-87,-1 0 0,-1 0 0,1-1 0,-1 0-1,0 0 1,0 0 0,-1-1 0,0 0 0,0 0 0,0 0-1,-1-1 1,0 0 0,-1 1 0,0-1 0,0-1 0,0 1-1,-1 0 1,0-1 0,-1 1 0,0-1 0,0 1 0,-1-1-1,0 1 1,-1-1 0,0 0 0,0 1 0,-1-1 0,0 1-1,0 0 1,-1 0 0,0 0 0,0 0 0,-1 0 0,0 0-1,-1 1 1,-4-6 87,-16-16-192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17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4 936,'48'-4'784,"-6"6"-23,-17 10-145,-11 15-136,-14 15-288,-14 2-104,-11 6-120,-3-4-144,1-7-256,7-10-72,11-22 63,9-5 169,11-17 240,11-4 80,16-14-32,6-6-72,8-3-320,0 0 248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0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0 936 808,'25'-5'793,"-16"4"-538,58-15 568,-65 16-712,0-1 0,0 1 0,0-1 0,0 0 0,0 1 0,0-1 0,0 0 0,0 0 0,0-1 0,0 1 0,-1 0 0,1-1 0,0 1 0,-1-1 0,1 1 0,-1-1 0,1 0-111,-1-1 55,0 0 0,0 0 0,-1 0 0,1 0 0,-1 0 0,1 0-1,-1 0 1,0 0 0,0 0 0,0-1-55,0-17-53,2 3 78,0-15 203,0 0 0,-3 0 0,-2-23-228,-11-34 713,-25-85-713,31 143 211,7 20 32,3 12 14,3 17-33,-3 22-211,-2 1 1,-1 0-1,-3 4-13,-1 45 8,4-29 5,2 0 0,3 0 0,10 47-13,11 13 43,16 94-77,-36-176 18,4 34 48,4-1 0,17 52-32,-29-120-10,-1 0-1,1 0 1,0-1 0,1 1 0,-1 0-1,0-1 1,1 1 0,0-1-1,-1 0 1,1 1 0,1 0 10,-2-2-5,0-1 0,0 1 0,0-1-1,0 1 1,0-1 0,0 0 0,0 1 0,0-1 0,0 0 0,0 0 0,0 0 0,0 0 0,0 0 0,0 0-1,1 0 1,-1 0 0,0 0 0,0 0 0,0-1 0,0 1 0,0 0 0,0-1 0,0 1 0,0-1 0,-1 1-1,1-1 1,0 1 0,0-1 0,0 0 0,0 1 0,-1-1 0,2-1 5,13-11-7,0 0-1,-1-2 1,-1 0 0,0 0 0,-1-1-1,0-1 1,-2 0 0,0 0 0,-1-1 0,7-19 7,-11 26-16,-1-1 1,0 0 0,-1-1 0,0 1 0,-1-1-1,0 1 1,-1-1 0,-1 1 0,0-1 0,-1 0-1,0 1 1,-1-1 0,0 1 0,-1-1 0,0 1-1,-1 0 1,-4-9 15,5 14 4,-1 1-1,1 0 1,-1 1 0,0-1-1,-1 1 1,1-1-1,-1 1 1,0 0-1,0 1 1,0 0 0,-1-1-1,0 2 1,0-1-1,0 1 1,0 0 0,0 0-1,-1 0 1,1 1-1,-1 0 1,0 0 0,1 1-1,-1 0 1,-7 0-4,-11 0 123,-1 2 0,1 1 0,-1 0 0,1 2 0,-18 6-123,18-5 117,22-5 38,4-1-106,5-3-12,54-29 23,380-194-1644,-411 212 1471,-24 11 89,1 1 0,0 0 1,0 0-1,0 1 0,0-1 1,1 1-1,-1 1 1,0-1-1,1 1 0,0 0 1,0 0 23,-6 1-3,-1 0 0,0 0 0,1 0 1,-1 0-1,1 0 0,-1 0 0,0 1 1,1-1-1,-1 0 0,1 0 0,-1 0 1,0 0-1,1 0 0,-1 1 0,1-1 1,-1 0-1,0 0 0,0 1 0,1-1 1,-1 0-1,0 1 0,1-1 0,-1 0 1,0 1-1,0-1 0,1 0 0,-1 1 1,0-1-1,0 0 0,0 1 0,0-1 1,0 1 2,-3 17-59,-20 25 11,14-29 45,4-4 13,1 0-1,0 0 1,0 1-1,1 0 1,0-1-1,0 1 1,2 0-1,-1 1 1,1-1-1,1 0 1,0 0-1,1 0 1,0 0-1,0 0 1,4 11-10,-3-14 13,0 1 1,1-1-1,1 0 1,-1 0-1,1-1 1,1 1-1,-1-1 1,1 0-1,1 0 1,-1 0-1,1-1 0,0 0 1,0 0-1,1 0 1,0-1-1,0 0 1,0-1-1,1 1 1,-1-1-1,9 3-13,-4-3 11,0 0 0,0 0 0,1-1 0,-1-1 0,1 0 0,0-1 0,0 0 0,0-1 0,10-1-11,-17 1 12,0-1-1,0 0 1,0-1-1,0 1 1,0-1-1,0 0 1,0-1 0,0 1-1,-1-1 1,1 0-1,-1 0 1,0-1-1,0 0 1,0 0-1,-1 0 1,1 0 0,-1-1-1,0 0 1,0 0-1,-1 0 1,2-2-12,1-5 57,0 0 0,-1-1 0,0 1 0,-1-1 1,-1 0-1,0 0 0,-1 0 0,1-7-57,-1-19 110,-1 0 1,-3-8-111,2 27 2,0 12 5,0 0 0,0 0 0,1 0 0,0 1 0,2-4-7,-3 10 0,0 0 1,0 0 0,1-1 0,-1 1 0,1 0-1,-1 0 1,1 0 0,0 0 0,-1 0 0,1 0-1,0 0 1,0 0 0,0 0 0,0 0-1,0 0 1,0 0-1,0 1-1,0 0 1,0-1-1,0 1 0,0 0 0,-1 0 0,1 0 0,0 0 0,0 0 1,0 0-1,0 0 0,0 0 0,0 0 0,-1 1 0,1-1 1,0 0-1,0 1 0,0-1 0,0 0 0,-1 1 0,1-1 0,0 1 1,0-1-1,-1 1 0,1 0 0,0-1 0,-1 1 1,11 10-22,0 1-1,-2-1 1,1 2-1,-2-1 1,0 2-1,4 8 23,18 25-13,6 2 81,-35-47 124,12-36 1134,-6 19-1315,0 1-1,1 0 1,1 0 0,0 1 0,10-11-11,-13 17 2,1-2-6,1 1 0,0 0 0,0 1 0,0-1 0,1 1 0,0 1 0,1 0 0,0 0 0,3 0 4,-7 3-4,0 0 0,0 1 0,0 0 1,1 0-1,-1 1 0,0-1 0,1 1 0,0 1 0,-1-1 0,1 1 0,0 0 0,-1 1 0,1 0 0,4 1 4,-8-2-2,0 2 0,0-1 0,0 0 0,0 1 0,0-1 0,0 1 0,0 0 0,-1 0 0,1 0 0,0 0 0,-1 0 0,0 1 0,0-1 0,1 1 0,-1 0 2,4 6-8,-1 0-1,0 1 1,0-1-1,-1 3 9,0-3-2,0 0 0,1 0 0,0 0 0,2 2 2,-7-11 0,1 1-1,-1-1 1,1 1 0,0-1-1,-1 1 1,1-1-1,-1 0 1,1 1-1,0-1 1,-1 0 0,1 1-1,0-1 1,0 0-1,-1 0 1,1 0 0,0 0-1,0 0 1,-1 0-1,1 0 1,0 0 0,0 0-1,-1 0 1,1 0-1,0 0 1,-1 0-1,1-1 1,20-7 7,-16 6-3,33-18-11,-1-1 0,-1-2 0,8-8 7,37-24-166,-80 54 155,0 1 0,1-1-1,-1 0 1,1 0 0,-1 0-1,1 1 1,-1-1 0,1 1-1,-1-1 1,1 1 0,0 0-1,-1-1 1,1 1 0,-1 0-1,1 0 1,0 0 11,0 1-8,-1-1 0,0 1 1,0 0-1,0-1 0,1 1 0,-1 0 1,0 0-1,0 0 0,0 0 0,-1 0 1,1 0-1,0 0 0,0 0 1,0 0-1,-1 0 0,1 1 0,0-1 1,-1 0-1,1 0 0,-1 1 0,0-1 8,20 66-33,-17-52 20,1-1 0,0 1 0,1 0 0,1-1 0,6 12 13,-10-22-19,1 0-1,0 0 1,0-1 0,0 1 0,1-1-1,-1 1 1,1-1 0,-1 0 0,1 0-1,0-1 1,0 1 0,1-1 0,-1 0-1,0 0 1,1 0 0,-1 0 0,1-1-1,0 0 1,-1 0 0,1 0 0,0-1 19,3 1-40,-1-1 0,1 0 0,-1-1 1,1 0-1,-1 0 0,0-1 0,1 0 0,-1 0 1,0 0-1,0-1 0,0 0 0,-1-1 1,1 1-1,-1-1 0,0 0 0,1-1 40,14-12-126,0-1-1,-1-1 0,13-15 127,-19 19-39,-1-1-1,0 0 0,5-11 40,-13 19 21,-1 1 1,0-1 0,0-1-1,-1 1 1,0 0-1,-1-1 1,1 1 0,-2-1-1,1-3-21,-1 10 38,-1 0 0,0-1 0,0 1 0,0-1 0,0 1 0,-1 0 0,1-1 0,-1 1 0,1 0 0,-1-2-38,0 3 19,1 1 1,0-1-1,-1 1 1,1-1-1,0 1 1,-1-1-1,1 1 1,-1-1-1,1 1 1,0-1-1,-1 1 1,0-1-1,1 1 1,-1 0-1,1-1 1,-1 1-1,1 0 1,-1-1-1,0 1 0,1 0 1,-1 0-1,1 0 1,-1 0-1,0 0-19,-1 0 37,-1 0 0,1 1-1,-1-1 1,1 1 0,0 0 0,-1 0-1,1 0 1,0 0 0,0 0-1,0 1 1,0-1 0,0 0-1,0 1 1,0 0 0,0-1-1,0 1 1,0 1-37,-15 15 50,1 0 0,1 2-1,-8 13-49,19-27-2,0 1-1,0 0 1,0 0-1,1 0 0,0 0 1,0 1-1,1-1 1,0 1-1,0-1 1,1 1-1,0 0 1,1 0-1,-1 4 3,2-10-4,-1 0 0,1 1 0,0-1 1,-1 0-1,1 1 0,0-1 0,0 0 0,1 0 0,-1 0 0,0 0 0,1 0 0,-1 0 0,1 0 1,0 0-1,-1-1 0,1 1 0,0-1 0,0 1 0,0-1 0,0 0 0,1 0 0,-1 0 0,0 0 1,0 0-1,1 0 0,-1 0 0,0-1 0,2 1 4,6 1-8,1 0 0,0-1 1,-1 0-1,1-1 0,9-1 8,26-2 15,0-2 0,0-2 0,-1-2 0,0-2 0,8-5-15,-42 12 3,-1 1 1,0-2-1,0 1 0,-1-1 1,1-1-1,-1 0 0,0 0 1,7-8-4,-10 9 2,-1-1 0,1 0 1,-1 0-1,-1 0 0,1-1 0,-1 1 0,-1-1 1,1 0-1,-1-1 0,0 1 0,-1 0 1,1-1-1,-1-2-2,10-60 5,-3-1 1,-2 0 0,-4 0-1,-3 0 1,-6-30-6,4 71-15,-1 1 0,-2 0-1,-1-1 1,-1 2 0,-1-1 0,-6-11 15,12 36 9,-1-1 1,1 0-1,0 1 1,-1 0-1,0-1 0,0 1 1,-1 0-1,1 1 1,-1-1-1,1 1 0,-1-1 1,0 1-1,-3-2-9,5 5 6,1-1 1,-1 0-1,1 0 0,-1 1 0,0-1 1,1 1-1,-1-1 0,0 1 0,0 0 1,1 0-1,-1 0 0,0 0 1,0 0-1,1 0 0,-1 0 0,0 1 1,0-1-7,0 1 3,0 0 0,-1 0 1,1 0-1,0 0 1,0 1-1,0-1 0,1 1 1,-1-1-1,0 1 0,0 0 1,1-1-1,-1 1 1,1 0-1,0 0 0,-1 0 1,1 0-4,-2 5-1,0-1-1,0 0 1,0 1 0,1 0 0,0-1-1,0 1 1,1 0 0,0 0 0,0 0 0,0 0-1,1 0 1,0 0 0,1 0 0,-1 0-1,2 0 1,-1 0 0,1 0 0,-1 0-1,4 4 2,5 15-13,2 0 0,1-1-1,1 0 1,8 9 13,13 23 6,11 26-14,30 78 8,-64-131 5,-1 1 1,-2 0 0,-1 0-1,-1 1 1,-2-1-1,-1 1 1,-1 16-6,-3 47-181,-1-33-1622,2 0-1,5 10 1804,-3-63-701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0.9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4 120 4593,'0'0'59,"0"0"0,0 0 0,0 0 0,-1 0 0,1-1 0,0 1 0,0 0 0,0 0 0,0 0 0,-1 0 1,1 0-1,0 0 0,0-1 0,0 1 0,0 0 0,0 0 0,-1 0 0,1 0 0,0-1 0,0 1 0,0 0 0,0 0 0,0 0 0,0 0 0,0-1 0,0 1 0,0 0 0,0 0 0,0 0 0,0-1 0,0 1 1,0 0-1,0 0 0,0 0 0,0-1 0,0 1 0,0 0-59,8-5 739,23-5-973,-19 7 413,349-85-2696,-352 86 2483,0 0 0,1 0 0,-1 1 0,1 1 0,-1-1 0,1 2 0,-1-1 0,9 3 34,-17-3 16,0 0 0,1 0 0,-1 1 0,0-1 0,1 1-1,-1-1 1,0 1 0,0 0 0,0 0 0,1-1 0,-1 1 0,0 0 0,0 0 0,0 0 0,0 0 0,0 0 0,-1 0-1,1 0 1,0 0 0,0 1 0,-1-1 0,1 0 0,-1 0 0,1 1 0,-1-1 0,1 0 0,-1 1 0,0-1 0,0 0-1,0 1 1,0-1 0,0 0 0,0 1 0,0 0-16,-1 6 113,0 0 0,-1-1 0,0 1-1,0-1 1,-4 7-113,2-4 62,0 2 3,0 0 0,1 1 0,0-1 0,1 0 0,1 1 0,0 0 0,0 8-65,1-16 4,1 0 1,-1 1 0,1-1 0,0 0 0,0 0 0,1 0 0,-1 0 0,1-1 0,0 1 0,0 0 0,1-1 0,0 1 0,-1-1 0,2 0 0,-1 0 0,0 0 0,1 0-1,-1 0 1,1-1 0,1 1-5,3 0-34,-1 0 0,0 0-1,1-1 1,0 0-1,0 0 1,0-1-1,0 0 1,0 0 0,1-1-1,-1 0 1,0-1-1,1 1 1,-1-2-1,1 1 1,-1-1 0,3-1 34,5-1-305,-1 0 0,1-1 0,-1 0 1,1-2-1,-2 0 0,1 0 0,-1-2 1,4-2 304,32-23-804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1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0 2433,'-7'68'987,"4"1"1,2 0 0,6 30-988,-4-79 25,2 0 0,1 1 1,0-1-1,1 0 0,2-1 1,0 1-1,2 3-25,-5-15 1,0 0 0,0-1 1,0 0-1,1 0 0,0 0 1,0 0-1,1-1 0,0 0 0,0 0 1,0-1-1,1 1 0,0-1 0,0-1 1,0 1-1,1-1 0,-1-1 1,1 1-1,4 0-1,1-1-102,1 0 1,-1-1-1,0-1 0,1 0 0,-1 0 1,1-2-1,-1 0 0,1 0 1,-1-1-1,0-1 0,0 0 1,0-1-1,0 0 0,0-1 1,-1-1-1,0 0 0,0 0 1,0-1-1,-1-1 0,0 0 1,-1 0-1,0-1 0,0 0 1,-1-1-1,0 0 0,0-1 1,-1 0-1,-1 0 0,6-11 102,-8 14 1605,-5 17-765,-10 33-394,5-22-256,4-14-179,1 0 1,-1 0 0,1-1-1,0 1 1,0 0-1,0 0 1,1 0 0,0 0-1,0-1 1,1 1-1,-1 0 1,1-1-1,1 1 1,-1-1 0,3 5-12,-3-7-11,0 0 1,0 0-1,0-1 1,1 1-1,-1-1 1,1 1 0,-1-1-1,1 0 1,0 0-1,0 0 1,0 0-1,0 0 1,0-1-1,0 1 1,0-1 0,1 0-1,-1 0 1,1 0-1,-1-1 1,0 1-1,1-1 1,-1 1 0,1-1-1,-1-1 1,1 1-1,-1 0 1,1-1 10,5-1-16,0 0 0,-1 0 0,0-1 0,0-1 0,0 1 0,0-1 0,0 0 0,-1-1 0,1 0 0,1-2 16,5-5-2,0 0 0,-1-1 0,0 0 0,3-7 2,-12 15 2,0 0 0,0 0 1,-1 0-1,0 0 0,0 0 1,-1-1-1,1-1-2,-2 5-1,0-1 1,-1 1-1,1 0 0,-1 0 1,0-1-1,0 1 0,0 0 1,0-1-1,0 1 0,0 0 1,-1-1-1,1 1 1,-1 0-1,1 0 0,-1 0 1,0-1-1,0 1 0,0 0 1,0 0-1,0 0 0,-1-1 2,-4-3-7,0 0 0,0 0 1,0 0-1,-1 1 1,1 0-1,-1 0 1,-1 1-1,1 0 1,0 0-1,-8-2 6,-4-2-15,-1 2 0,0 0-1,-18-3 16,31 8-3,0 0-1,0 0 1,-1 0-1,1 1 1,0 1 0,0-1-1,0 1 1,-1 0-1,1 1 1,0-1-1,-4 3 4,8-3-26,1 0-1,-1 1 0,1-1 0,-1 0 0,1 1 1,-1 0-1,1 0 0,0 0 0,0 0 0,0 0 1,0 0-1,0 0 0,0 0 0,1 1 0,-1-1 1,1 1-1,-1 0 0,1-1 0,0 1 0,0 0 1,0-1-1,1 1 0,-1 0 0,1 0 0,-1 0 1,1 0-1,0 0 0,0 0 0,0 2 27,6 27-265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1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 4561,'11'0'63,"0"1"-1,-1 0 1,1 0-1,0 1 1,-1 0-1,1 1 1,-1 0-1,0 1 1,0 0-1,0 1 1,0 0-1,-1 0 1,0 1-1,0 0 1,-1 1-1,1-1 1,-1 2 0,-1-1-1,1 1 1,-1 1-1,-1-1 1,0 1-1,0 0 1,0 0-1,-1 1 1,-1 0-1,0 0-62,3 9-222,-1 1 0,-1 0 0,-1 0 0,-1 3 222,5 21-361,-8-44 370,0 0 1,0 0-1,0 0 1,0 1-1,1-1 1,-1 0 0,0 0-1,0 0 1,1 0-1,-1 1 1,0-1-1,0 0 1,1 0-1,-1 0 1,0 0 0,1 0-1,-1 0 1,0 0-1,0 0 1,1 0-1,-1 0 1,0 0-1,1 0 1,-1 0-1,0 0 1,0 0 0,1 0-1,-1 0 1,0 0-1,0 0 1,1 0-1,-1 0 1,0-1-1,1 1 1,-1 0 0,0 0-1,0 0 1,0 0-1,1-1 1,-1 1-1,0 0 1,0 0-1,0 0 1,1-1-1,-1 1 1,0 0-10,20-16 250,-8 6-154,7-3-83,1 2 0,0 0 0,1 1-1,1 1 1,8-2-13,33-9-295,14 1 295,33-10-148,-100 26 158,30-11 24,-38 13-10,0 0 0,1 0 1,-1 0-1,0-1 0,0 0 1,0 1-1,0-1 1,0 0-1,0 0 0,0 0 1,-1 0-1,1 0 1,0-1-25,-1 1 21,-1 1 1,1-1-1,-1 1 1,0-1-1,0 1 1,0 0-1,0-1 1,0 1 0,0-1-1,0 1 1,0-1-1,0 1 1,-1-1-1,1 1 1,-1-1 0,1 1-1,-1 0 1,1-1-1,-1 1 1,0 0-1,0 0 1,1-1-1,-1 1 1,0 0 0,0 0-1,0 0 1,-2-1-22,-35-30 179,29 26-162,-16-11 3,18 13-16,1 0 0,0 0 0,0 0 0,0 0 0,0-1 0,1 0 0,0 0 0,0-1 0,0 0 0,-3-5-4,8 11-1,0 0 0,1 0 0,-1 0 0,0 1-1,1-1 1,-1 0 0,0 0 0,1 0 0,-1 0-1,0 0 1,1 0 0,-1 0 0,0 0 0,1 0-1,-1 0 1,0 0 0,0 0 0,1 0 0,-1 0-1,0 0 1,1 0 0,-1-1 0,0 1 0,1 0-1,-1 0 1,0 0 0,0 0 0,1-1 0,-1 1-1,0 0 1,0 0 0,1 0 0,-1-1 0,0 1-1,0 0 1,0 0 0,1-1 0,-1 1 0,0 0-1,0-1 1,0 1 0,0 0 0,0-1 0,0 1-1,0 0 1,1 0 0,-1-1 0,0 1 0,0 0-1,0-1 1,0 1 0,0 0 0,-1-1 0,1 1-1,0 0 1,0-1 0,0 1 0,0 0 0,0-1-1,0 1 1,0 0 0,-1 0 0,1-1 0,0 1-1,0 0 1,0-1 0,-1 1 0,1 0 0,0 0-1,0 0 2,23 11-57,-17-5 61,-1-1 0,0 1 1,0 0-1,0 0 0,-1 0 0,0 1 0,0-1 0,0 1 1,-1 0-1,0 0 0,-1 0 0,1 1 0,-1-1 0,-1 1 1,1-1-1,-2 1 0,1 3-4,0 0 9,-1-1 1,-1 0-1,0 1 0,0-1 0,-1 0 1,-1 0-1,1 0 0,-2 0 1,1 0-1,-1-1 0,-1 1 1,-3 6-10,-5 5-261,-1-1-1,0 0 1,-1 0 0,-1-2 0,-1 0 0,-1 0 261,29-28-543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373 422 1648,'10'-10'131,"-2"0"0,1-1 0,-1-1-1,-1 1 1,0-1 0,0-1 0,-2 1-1,1-1 1,-2 0 0,1 0 0,-2-1-1,0 0-130,-1 7 9,-1 0 0,0 0 0,0 0 0,0 0-1,-1 0 1,0-1 0,-1 1 0,0 0 0,0 0-1,0 0 1,-1 0 0,0 0 0,0 1 0,-1-1-1,0 0 1,0 1 0,0 0 0,-1 0 0,0 0-1,0 0 1,-1 1 0,0-1 0,0 1 0,0 0-9,2 2 1,-1 1 1,0 0-1,0-1 1,0 1-1,0 1 0,0-1 1,-1 0-1,1 1 1,0 0-1,-1 0 1,1 1-1,-1-1 1,1 1-1,0 0 1,-1 0-1,1 0 1,-1 1-1,1-1 0,-1 1 1,1 0-1,0 0 1,-1 1-1,1 0 1,0-1-1,-1 2-1,-9 3 15,1 2-1,0 0 0,0 0 1,0 1-1,1 1 0,-9 9-14,-7 9 63,2 1 0,1 1-1,1 2 1,2 0 0,1 1 0,2 1-1,0 2-62,17-32 11,0 1 0,0-1-1,1 1 1,-1-1 0,1 1 0,0 0 0,0 0-1,1-1 1,-1 1 0,1 0 0,0 0-1,0 0 1,1 2-11,0-5 6,0 0 0,-1 1 0,1-1 0,0 0 0,0 0-1,0 0 1,0 0 0,1-1 0,-1 1 0,1 0 0,-1 0 0,1-1 0,-1 1 0,1-1-1,0 1 1,0-1 0,0 0 0,0 0 0,0 0 0,0 0 0,0 0 0,0 0 0,0 0-1,0-1 1,0 1 0,1-1 0,-1 0 0,0 1 0,1-1-6,13 1-2,-1-1 1,0 0-1,0 0 0,0-2 0,0 0 1,0-1-1,0 0 0,0-1 1,-1-1-1,0 0 0,0-1 1,0-1-1,-1 0 0,0 0 0,0-2 1,-1 0-1,0 0 0,0-1 1,-1 0-1,0-1 0,-1 0 1,3-5 1,-12 15-14,1-1 0,-1 0 0,0 0 0,0 1 0,0-1 1,0 0-1,0 0 0,0 0 0,0 0 0,0 0 1,-1-1-1,1 1 0,-1 0 0,0 0 0,1 0 1,-1 0-1,0 0 0,0-1 0,-1 1 0,1 0 0,0 0 1,-1 0-1,1 0 0,-1 0 0,0-1 0,1 1 1,-2 0 13,1 0-16,-1 0 0,0-1 0,0 1 0,0 0 0,0 1 0,0-1 0,0 0 0,-1 0 0,1 1 0,-1 0 0,1-1 0,-1 1 0,0 0 0,1 0 0,-1 0 0,0 1 0,0-1 0,1 1 0,-3-1 16,2 1 10,0 0 0,1 0 0,-1 1 0,0-1 0,1 0 0,-1 1-1,1 0 1,-1 0 0,1 0 0,-1 0 0,1 0 0,0 0 0,0 0 0,-1 1-1,1-1 1,0 1 0,0 0 0,0-1 0,0 1 0,1 0 0,-1 0-1,0 0 1,1 1 0,0-1 0,-1 0 0,1 0 0,0 1 0,0-1-1,0 2-9,-2 4 67,0 0 0,0 0 0,1 0 0,0 0-1,1 1 1,0-1 0,0 0 0,1 5-67,0-8 19,0 0 0,1 0 0,0 0 0,0 0 0,0 0 0,0 0 0,1 0 0,0 0 0,0-1 1,0 1-1,1-1 0,-1 0 0,1 1 0,0-1 0,0-1 0,1 1 0,-1 0 0,1-1 0,0 1 1,0-1-1,0 0 0,0-1 0,0 1 0,1-1 0,1 1-19,9 4 14,0-2 0,1 0 0,-1 0 0,1-2 0,0 0-1,0-1 1,4 0-14,4 0 17,0 0 0,0-2-1,0-1 1,0-1-1,0-1 1,-1-1-1,1-1 1,10-5-17,-22 6 10,1 0-1,-1-1 1,0-1-1,-1 0 1,0-1 0,0 0-1,0-1 1,-1 0 0,0 0-1,0-1 1,-1-1 0,0 0-1,-1 0 1,0 0-1,-1-1 1,3-4-10,-7 8 8,1-1-1,-2 0 0,1 0 1,-1 1-1,0-1 1,0-1-1,-1 1 1,0 0-1,-1 0 1,0 0-1,0-1 1,0 1-1,-1 0 0,-1 0 1,1 0-1,-1 0 1,-1 0-1,1 0 1,-3-3-8,-3-7 149,-1 0 1,0 0-1,-2 1 1,0 0-1,0 0 1,-2 2-1,-4-4-149,14 17 486,4 7-347,4 8-131,-2-10-9,-1-1 0,1 1 1,-1-1-1,1 1 1,0-1-1,0 0 1,0 0-1,0 0 1,1-1-1,-1 1 1,0-1-1,1 0 1,-1 0-1,1 0 1,-1 0-1,1 0 1,0-1-1,-1 0 1,4 0 0,10 0-4,0 0 1,0-2-1,12-2 4,-25 3-1,103-22-18,-69 14-11,0 1-1,1 2 0,1 1 31,-36 5-6,0-1-1,0 1 1,0 1 0,0-1-1,0 0 1,-1 1-1,1 0 1,0 0-1,0 0 1,-1 0-1,1 1 1,0 0-1,0 0 7,-2-1-4,0 1 0,0 0 1,0-1-1,0 1 0,0 0 0,0 0 0,-1 1 0,1-1 1,-1 0-1,1 0 0,-1 1 0,0-1 0,0 1 0,0-1 0,0 1 1,0-1-1,-1 1 0,1 0 0,-1 1 4,1 5-2,0 0-1,-1-1 1,0 1-1,-1 0 1,0-1-1,0 1 0,-3 6 3,-20 59 48,17-58-29,1 0 1,1 0-1,1 0 0,0 1 0,1 0 0,1 4-19,1-17 4,1-1 0,0 0 0,1 1 0,-1-1-1,1 0 1,-1 0 0,1 0 0,0 1-1,0-1 1,0 0 0,1 0 0,-1 0 0,1 0-1,-1-1 1,1 1 0,0 0 0,0-1 0,1 1-1,-1-1 1,0 0 0,1 0 0,-1 0-1,1 0 1,0 0 0,0 0 0,-1-1 0,1 1-1,0-1 1,0 0 0,1 0 0,0 1-4,9 1 9,0 0 1,0-1-1,0-1 1,0 0-1,0-1 1,0 0 0,7-1-10,12-2-29,-1-2 0,-1-1 0,1-1 0,-1-1 0,0-2 0,-1-1 0,0-2 0,4-3 29,-10 4-74,-2 0 0,1-2-1,-2 0 1,0-2 0,-1 0 0,0-1 0,-1-1-1,-1-1 1,-1 0 0,6-10 74,-13 14-29,-1 1-1,0-2 1,0 1 0,-2-1-1,0 0 1,0-4 29,-4 14 0,-1-1 1,1 0-1,-2 0 0,1 0 0,-1 0 0,0 0 1,-1-6-1,1 10 9,-1-1 0,1 1 0,-1 0 1,0-1-1,0 1 0,-1 0 0,1 0 0,-1 0 1,1 0-1,-1 0 0,0 1 0,0-1 1,0 0-1,-1 1 0,-1-3-9,2 4 15,0 0 1,1-1-1,-1 1 1,0 0-1,0 0 1,0 0-1,0 0 0,0 0 1,0 0-1,0 0 1,-1 1-1,1-1 1,0 1-1,0 0 1,0-1-1,-1 1 0,1 0 1,0 0-1,0 1 1,-2-1-16,0 1 31,0 0 0,1 1 1,-1-1-1,0 1 0,1 0 1,-1 0-1,1 0 0,-1 0 0,1 1 1,0-1-1,-1 2-31,-5 5 81,1 1-1,-1-1 1,2 2-1,-1-1 1,1 1-1,-5 11-80,5-7 40,1 1-1,0-1 1,0 1-1,2 0 1,0 0-1,1 1 1,1-1-1,0 1 1,1 0-1,1 6-39,0-15-17,1 0 0,0 1-1,0-1 1,1 0 0,0 0 0,0 1-1,1-2 1,0 1 0,0 0-1,1-1 1,0 1 0,0-1 0,1 0-1,0 0 1,0-1 0,1 1-1,0-1 1,0-1 0,0 1 0,1-1-1,5 4 18,6 0-239,0 0-1,1-2 1,0 0-1,0-1 1,1 0-1,-1-2 1,13 1 239,74 9-595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3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27 6137,'0'-2'402,"1"0"0,-1 1-1,0-1 1,0 0 0,0 0 0,0 1-1,0-1 1,0 0 0,0 0 0,-1 1-1,1-1 1,-1-1-402,1 3 40,-1-1 0,0 1 0,1 0 0,-1 0-1,0-1 1,1 1 0,-1 0 0,0 0 0,0 0 0,1 0 0,-1 0 0,0 0 0,1 0-1,-1 0 1,0 0 0,0 0 0,1 0 0,-1 0 0,0 0 0,1 1 0,-1-1 0,0 0-1,1 0 1,-1 1 0,0-1 0,1 1 0,-1-1 0,1 0 0,-1 1 0,1-1 0,-1 1-40,-15 10 104,1 1 0,0 0 0,1 1 0,1 1 0,0 0 0,1 0-1,-8 13-103,9-12 82,2-5-23,-14 19 81,1 2 0,-5 9-140,22-31 4,0 0 1,0 0 0,1 0 0,0 0-1,1 1 1,0-1 0,1 1 0,0 0-1,0 0 1,1 0 0,1 0-5,-1-7 2,1 0 0,1-1 1,-1 1-1,0 0 0,1 0 1,-1-1-1,1 1 0,0 0 1,0-1-1,0 1 0,0-1 1,0 1-1,1-1 0,-1 0 1,1 0-1,-1 1 0,1-1 1,0 0-1,0 0 0,0 0 1,0-1-1,0 1 0,0 0 0,1-1 1,-1 0-1,1 1 0,-1-1 1,1 0-1,-1 0 0,1 0 1,-1-1-1,2 1-2,8 1 14,1 0 0,0-1 0,-1 0-1,1-1 1,0 0 0,4-2-14,28-2-3,0-2 0,-1-1 0,0-3 0,0-1 0,-1-3 0,-1-1-1,0-2 1,-1-2 0,6-6 3,-36 19-14,-6 3 6,1 0 0,-1 0 0,0 0 0,0-1 0,0 1 0,-1-1 0,1-1 1,-1 1-1,0-1 0,0 1 0,1-3 8,-5 6-2,1 1 1,-1-1-1,0 1 1,1-1 0,-1 1-1,0-1 1,0 0-1,1 1 1,-1-1-1,0 1 1,0-1-1,0 0 1,0 1-1,0-1 1,0 0-1,0 1 1,0-1 0,0 0-1,0 1 1,0-1-1,0 1 1,0-1-1,0 0 1,-1 1-1,1-1 1,0 0-1,-1 1 1,1-1-1,0 1 1,-1-1 0,1 0 1,-1 1 0,-1-1 0,1 1 0,0-1 0,0 1 0,-1-1 0,1 1 0,0 0 1,-1-1-1,1 1 0,0 0 0,-1 0 0,1 0 0,0 0 0,-2 0 0,-3 1 4,0 0 0,-1 0-1,1 0 1,0 1 0,0 0 0,-3 2-4,1 0 3,0 1 1,0 0 0,1 0-1,0 1 1,0 0 0,0 0 0,1 1-1,-4 4-3,8-9 1,0 1 0,0-1 0,1 0 0,-1 1-1,1-1 1,0 1 0,-1-1 0,1 1 0,0 0-1,1-1 1,-1 1 0,0 0 0,1 0 0,-1-1 0,1 1-1,0 0 1,0 0 0,0 0 0,1 0 0,-1-1-1,1 1 1,-1 0 0,1 0 0,0-1 0,0 1-1,0 0 1,0-1 0,0 1 0,2 1-1,2 2 3,1 0-1,-1-1 1,1 0 0,0 0 0,0-1 0,0 1-1,1-1 1,-1-1 0,1 1 0,0-1 0,0 0-1,0-1 1,1 0 0,3 1-3,8 1 12,1 0 1,-1-1-1,1-2 1,0 0-1,3 0-12,-10-2 5,-1 0 0,1-1 0,-1 0 0,0-1 0,1 0 0,-2-1-1,1 0 1,0-1 0,-1 0 0,0-1 0,0 0 0,6-5-5,-12 7 4,0 1 0,-1-1 0,1 0-1,-1 0 1,0-1 0,0 1 0,-1-1 0,1 0 0,-1 0 0,0 0 0,0 0 0,-1 0 0,1-1 0,-1 0-1,0 1 1,-1-1 0,1 0 0,-1 0 0,-1 0 0,1 1 0,-1-1 0,0 0 0,0 0 0,0 0-1,-1 0 1,0 0 0,-1-2-4,-3-11 10,-2 0-1,0 0 0,-1 1 1,0 0-1,-2 1 0,0 0 1,-7-7-10,14 19-1,0 1 0,0 0 1,0 1-1,-1-1 1,1 1-1,-1-1 1,0 1-1,-3-2 1,6 5-13,-1-1-1,1 1 1,0-1 0,-1 1-1,1-1 1,0 1-1,-1 0 1,1-1 0,-1 1-1,1 0 1,0 0-1,-1 0 1,1 0 0,-1 1-1,1-1 1,-1 0-1,1 0 1,0 1-1,-1-1 1,1 1 0,0-1-1,-1 1 1,1 0-1,0 0 1,0-1 0,0 1-1,0 0 1,0 0-1,0 0 1,0 0 0,0 0-1,0 0 1,-1 1 13,-1 3-171,-1 0 0,1 1 0,0-1 0,0 0 0,-2 6 171,-13 39-489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5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5 3089,'0'0'52,"0"-1"-1,-1 1 1,1 0 0,0-1 0,-1 1 0,1 0 0,0 0 0,-1-1 0,1 1 0,0 0 0,-1 0 0,1-1 0,-1 1 0,1 0-1,-1 0 1,1 0 0,0 0 0,-1 0 0,1 0 0,-1 0 0,1 0 0,-1 0 0,1 0 0,0 0 0,-1 0 0,1 0-1,-1 0 1,1 0 0,-1 0 0,1 0 0,0 0 0,-1 1 0,1-1 0,-1 0 0,1 0 0,0 1 0,-1-1 0,1 0-1,-1 1-51,0 0 68,-1 1 0,1 0 0,0 0 0,0 0 0,0 0-1,0 0 1,0 0 0,0 0 0,0 1-68,-2 11 58,0-1 0,1 1 0,0 0 0,1 0 0,0 0 1,2 0-1,-1 0 0,2-1 0,0 5-58,3 10 8,1-1 0,1-1 0,1 1 0,5 7-8,-10-25-40,2 0 1,-1 1 0,1-1 0,1-1 0,0 1-1,0-1 1,0 0 0,1-1 0,0 1 0,1-1-1,-1-1 1,6 4 39,-8-7-24,0 0 0,0 0 0,0-1 0,0 1 0,0-1 0,1-1 0,-1 1 0,1-1 0,0 0 0,-1 0 0,1 0 0,0-1 0,-1 0 0,1 0 0,0 0 0,-1-1 0,1 0 0,0 0 0,-1 0 0,1-1 0,-1 0 0,0 0 0,1 0 24,2-3 0,1 0-1,-2 0 1,1-1 0,-1 1 0,0-2-1,0 1 1,-1-1 0,1 0 0,-2 0-1,1-1 1,-1 0 0,0 0-1,2-5 1,4-9 14,-1 1-1,-1-2 0,-2 1 0,6-22-13,-1-44 11,-12 108 5,1-1 1,2 1-1,-1-1 1,2 1-1,1-1 1,0 0-1,2 2-16,-4-13 6,0 0 1,1 0-1,-1-1 0,2 1 1,-1-1-1,1 0 0,0 0 1,0 0-1,1-1 0,0 0 1,0 0-1,0-1 0,1 1 1,0-1-1,0-1 0,0 1 1,8 2-7,-12-5 5,0-1 1,1 0 0,-1 0-1,0 0 1,1-1 0,-1 1-1,1-1 1,-1 0 0,1 0-1,-1 0 1,1 0 0,-1-1 0,1 1-1,-1-1 1,0 0 0,1 0-1,-1 0 1,0 0 0,0-1-1,1 1 1,-1-1 0,0 0-1,-1 0 1,1 0 0,0 0 0,-1-1-1,1 1 1,0-2-6,8-8 24,-2-1 0,0 0-1,0 0 1,-1-1 0,5-11-24,-3 6 8,-3 4-1,13-22 63,2 1 1,5-6-71,-20 32 12,1 0-1,0 1 1,0 0 0,1 0 0,0 1-1,1 0 1,0 1 0,0 0 0,8-4-12,-13 8-2,-1 1 1,1 0 0,0 0 0,0 1 0,-1 0 0,1-1-1,0 2 1,3-1 1,-6 0 1,0 1 0,0 0-1,-1 1 1,1-1-1,0 0 1,0 0 0,0 1-1,0-1 1,0 1-1,-1 0 1,1-1 0,0 1-1,-1 0 1,1 0-1,0 0 1,-1 0 0,1 0-1,-1 1 1,0-1 0,1 0-1,-1 1 1,0-1-1,0 1 1,0-1-1,4 7 17,-1 0 0,-1-1 0,1 1 0,-1 0-1,-1 1 1,0-1 0,0 0 0,1 9-17,0 17 86,0 23-86,-1-16 40,-2-39-38,3 40 38,-2 1 1,-3 16-41,6-78 77,1 0 0,0 1 1,2-1-1,1-3-77,8-18-26,-3-2-31,-6 16-21,2 1 0,0 1 1,2 0-1,0 0 0,8-10 78,-17 31-5,1 0-1,-1 0 1,1 0-1,-1 0 1,1 0-1,0 1 1,0-1-1,1 1 1,-1 0-1,0 0 1,3-1 5,-5 2 6,0 1 0,0-1 1,0 1-1,0 0 0,1 0 0,-1 0 1,0-1-1,0 1 0,0 0 1,0 0-1,1 1 0,-1-1 1,0 0-1,0 0 0,0 1 1,0-1-1,0 0 0,0 1 1,0-1-1,0 1 0,0-1 1,0 1-1,0 0 0,0-1 1,0 1-1,0 0 0,0 0 1,0 0-1,-1-1 0,1 1 0,0 0 1,-1 0-1,1 0 0,-1 0 1,1 0-1,-1 0 0,1 1 1,-1-1-1,0 0 0,1 0-6,5 17 90,-1 1 1,0 0-1,-1 0 0,0 6-90,-3-12 15,1 1 1,1 0-1,0-1 1,1 1 0,0-1-1,1 0 1,1 0-1,0-1 1,0 0-1,2 2-15,-6-11 3,1-1-1,-1 1 1,1 0-1,-1 0 1,1-1-1,0 0 1,0 1-1,0-1 0,0 0 1,1-1-1,-1 1 1,0 0-1,1-1 1,-1 0-1,1 0 1,0 0-1,-1 0 0,1-1-2,3 1 1,-1-1 0,1 0-1,-1 0 1,0-1 0,1 0-1,-1 0 1,0-1 0,1 1-1,-1-1 1,1-1-1,10-4-1,-1-1-1,0-1 1,-1-1-1,0 0 1,-1 0-1,0-2 0,4-3 3,-11 8 0,-1 0 1,1 0 0,-1 0 0,0-1 0,-1 0 0,0 0-1,0-1 1,1-4-2,-3 8 2,-1-1 1,0 0-1,-1 0 0,1 0 0,-1 0 0,0 0 0,-1-1 0,1 1 1,-1 0-1,-1 0 0,1 0 0,-1 0 0,-1-5-2,-1 10 23,-1 7-14,-4 12 7,1 0 12,1 0 0,0 0 0,1 1 1,1 0-1,1 0 0,1 0 0,1 0 0,0 1 0,1 0-28,1-13 5,-1-1 0,1 1 0,0 0 0,1 0 0,0-1 0,0 1 0,0 0 0,1-1 0,0 0 0,0 0 0,0 0 0,1 0 0,0 0 0,0-1 0,1 1 0,-1-1 0,1 0 0,0-1 0,1 1 0,-1-1 0,1 0 0,0-1 0,0 1 0,0-1 0,0 0 0,5 1-5,-3-1-14,-1-1 0,1 0 1,0 0-1,0-1 0,0 0 1,0-1-1,0 1 0,0-2 0,0 1 1,0-1-1,0 0 0,0-1 1,0 0-1,0 0 0,-1 0 0,1-1 1,4-3 13,-1 0-152,1 0-1,-1-1 1,0-1 0,0 0 0,-1 0 0,0-1-1,0-1 1,-1 1 0,0-2 0,0-1 152,33-53-579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5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4 4793,'-12'-3'1888,"8"4"-1263,18 9-841,7 5-417,14 12 353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26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0 937 4105,'27'-4'2175,"0"-1"0,4-2-2175,-7 1 39,-11 3-171,1-1 0,-1-1 0,1-1 0,-1 0 1,-1 0-1,1-1 0,-1-1 0,0 0 0,-1 0 0,0-2 0,0 1 1,7-10 131,4-6-158,-2-1 1,-1-1 0,-1-1 0,-2 0-1,0-2 158,-14 27 50,12-19 422,-13 22-457,-1-1 1,0 1-1,1 0 0,-1-1 1,1 1-1,-1 0 0,0-1 0,1 1 1,-1 0-1,1 0 0,-1-1 1,1 1-1,-1 0 0,1 0 0,-1 0 1,1 0-1,-1 0 0,1 0 1,-1 0-1,1 0 0,-1 0 0,1 0 1,-1 0-1,1 0 0,-1 0 1,1 0-1,-1 0 0,1 1 0,-1-1 1,1 0-1,-1 0 0,0 1 1,1-1-1,-1 0 0,1 0 0,-1 1 1,0-1-1,1 0 0,-1 1 1,0-1-1,1 1 0,-1-1 1,0 0-1,1 1 0,-1-1 0,0 1 1,0-1-1,0 1 0,1-1-15,6 16 33,0 0 0,-1 0-1,-1 1 1,0-1 0,-2 1 0,2 14-33,11 41-34,-3-31-135,11 25 169,-19-53-29,1-1 1,0 0 0,1 0 0,0-1 0,1 0-1,0 0 1,3 2 28,-9-11 19,0 0 1,1 0-1,-1 0 0,1 0 1,-1 0-1,1 0 0,0-1 0,0 1 1,0-1-1,0 0 0,0 0 1,0 0-1,0 0 0,0 0 0,0-1 1,1 1-1,-1-1 0,0 0 0,0 0 1,1 0-1,-1-1 0,0 1 1,0-1-1,0 1 0,1-1 0,-1 0 1,0 0-1,0-1 0,0 1 1,-1-1-1,1 1 0,2-3-19,6-3 89,0-1-1,-1-1 1,0 0-1,-1 0 0,0-1 1,-1 0-1,5-6-88,11-20-137,-2 0-1,10-25 138,-20 35-272,2 1 0,0 0 0,2 1-1,0 0 1,2 2 0,17-18 272,-32 37-15,-1 1 0,0 0 0,0 0 0,1 0 0,-1 0 0,1 1 0,0-1 0,0 1 0,-1 0 0,1-1 0,0 1-1,0 0 1,0 1 0,0-1 0,1 0 15,1 2 1,0-1 0,-1 1 0,1-1 0,-1 1 0,1 1 0,-1-1 0,1 1 0,-1 0 0,3 1-1,0 0 5,0-1 1,0 0 0,0-1 0,1 1 0,-1-1-1,0-1 1,1 1 0,-1-1 0,1-1 0,-1 1-1,0-1 1,1-1 0,-1 1 0,0-1-1,0-1 1,0 1 0,0-1 0,6-3-6,1-2 52,0 0-1,0 0 1,-1-2 0,0 1 0,-1-2 0,0 0 0,-1 0-1,4-6-51,-11 12 28,-1 1 0,0-1-1,0 0 1,-1 0-1,1-1 1,-1 1-1,0-2-27,-1 5 10,-1 0 0,1 0-1,-1 0 1,0-1 0,1 1 0,-1 0 0,0 0-1,0 0 1,0 0 0,-1-1-10,1 3 4,0-1 0,0 0 0,-1 0 0,1 1-1,0-1 1,-1 0 0,1 1 0,0-1 0,-1 0 0,1 1 0,-1-1 0,1 1 0,-1-1 0,1 0-1,-1 1 1,0-1 0,1 1 0,-1 0 0,0-1 0,1 1 0,-1-1 0,0 1 0,1 0 0,-1 0 0,0-1-4,-1 1 3,1 0 1,-1 0 0,1 0 0,-1 1 0,1-1 0,-1 0 0,1 1-1,0-1 1,-1 1 0,1-1 0,-1 1 0,1-1 0,0 1 0,0 0 0,-1 0-1,1 0 1,0 0 0,0 0 0,0 0 0,0 0 0,0 0 0,0 0 0,-1 2-4,-21 31 21,20-30-18,-4 8 1,1 0 0,0 0 1,1 1-1,0 0 0,1 0 1,1 1-1,0-1 0,0 1 0,2-1 1,0 1-1,0 11-4,1-17 2,1-1-1,0 1 1,0-1-1,1 0 1,0 0-1,0 1 1,0-1 0,1 0-1,0-1 1,2 4-2,-2-5 1,0-1 1,1 0-1,-1 1 0,1-1 1,0 0-1,0-1 1,0 1-1,1-1 0,-1 1 1,1-1-1,0-1 1,-1 1-1,1-1 1,5 2-2,4 0 13,0 0 1,1-1-1,-1-1 1,1 0-1,-1-1 1,1-1 0,-1 0-1,1-1 1,-1 0-1,1-1 1,-1-1-1,0 0 1,0-1 0,0-1-1,-1 0 1,1-1-1,1-1-13,6-4 24,0 0 0,-1-2 0,0 0 0,-1-1 0,-1-1 0,0-1-1,-1 0 1,-1-2 0,0 1 0,1-6-24,-11 16 3,-1-1 1,0-1-1,0 1 1,-1-1-1,0 1 0,-1-1 1,0 0-1,0-2-3,-2 7 2,0 0-1,0 0 0,-1 0 1,1 0-1,-1 0 0,0 0 1,-1 0-1,1 0 1,-1 0-1,1 0 0,-1 0 1,-1 1-1,1-1 0,0 0 1,-1 0-1,0 1 1,1-1-1,-1 1 0,-1 0 1,0-2-2,-2-1 1,-1 1 0,1 0 0,-1 0 0,-1 0 0,1 0 0,-1 1 0,1 0 0,-1 1 0,0 0 0,0 0 1,-1 0-1,1 1 0,-4-1-1,6 1 0,0 1 1,0 0-1,0 0 1,0 1-1,0 0 1,-1 0-1,1 0 1,0 0-1,0 1 1,0 0-1,0 0 1,-1 0-1,1 0 1,1 1-1,-1 0 1,0 0-1,0 1 1,1-1-1,-1 1 1,1 0-1,2-2 0,1 0 0,0 0 0,-1 0 0,1 1 0,0-1 0,0 0 0,0 1 0,0-1 0,0 1 0,0-1 0,1 1 0,-1-1 0,0 1 0,0 0 0,1-1 0,0 0 0,0 0 1,0-1-1,0 1 0,0 0 0,0 0 0,0 0 0,1-1 0,-1 1 0,0 0 0,0 0 0,1-1 1,-1 1-1,0 0 0,1-1 0,-1 1 0,0 0 0,1-1 0,-1 1 0,1 0 0,-1-1 0,1 1 0,2 1 1,0 0 0,0 0 0,0-1-1,0 1 1,0-1 0,0 1 0,0-1-1,0 0 1,1 0 0,-1-1 0,1 1 0,-1-1-1,0 0 1,1 1-1,28-1 18,1-1 0,-1-2 1,2-1-19,-1 0 3,-1 2 1,1 0-1,7 3-3,-38-1-1,1 0 0,-1 0 0,1 1 0,-1-1 0,1 1 0,-1 0-1,1-1 1,-1 1 0,0 0 0,0 0 0,1 1 0,-1-1 0,0 0-1,0 1 1,0-1 0,0 1 0,-1 0 0,1 0 0,0 0 0,-1-1 0,1 2-1,-1-1 1,0 0 0,1 0 0,-1 0 0,0 3 1,2 4 2,0 1 1,-1-1-1,-1 1 1,0 0 0,0 0-1,-1 3-2,3 23 28,-2-26-23,1 0 1,0 0 0,1 0 0,0 0-1,1-1 1,-1 1 0,2-1 0,1 3-6,-3-8-2,0 0 1,0 0-1,0 0 1,0 0-1,0-1 1,1 0-1,0 1 1,0-1-1,0-1 1,0 1-1,0 0 0,0-1 1,1 0-1,-1 0 1,1 0-1,0-1 1,-1 1-1,6 0 2,1-1-20,1 0 0,0-1 0,0 0-1,0 0 1,0-2 0,-1 1-1,1-1 1,10-4 20,12-4-107,-1-2-1,13-7 108,-17 6-55,0-2-1,-1 0 1,0-2 0,-2-1-1,0-2 56,-11 9 15,-1-2-1,-1 1 1,0-2 0,-1 0-1,0 0 1,-1-1-1,-1 0 1,0-1 0,3-10-15,-9 18 39,-1 0 0,0 0 1,-1-1-1,0 0 0,0 1 1,-1-1-40,0 5 43,-1 0 1,1 0 0,-1 1-1,0-1 1,0 0 0,-1 0 0,1 0-1,-1 1 1,0-1 0,0 0 0,0 1-1,-1-1 1,1 1 0,-1-1-44,2 4 8,0 0 1,0 0-1,0-1 1,0 1 0,0 0-1,0 0 1,0 0-1,-1 0 1,1-1-1,0 1 1,0 0 0,0 0-1,0 0 1,0 0-1,-1 0 1,1-1-1,0 1 1,0 0 0,0 0-1,0 0 1,-1 0-1,1 0 1,0 0-1,0 0 1,0 0-1,0 0 1,-1 0 0,1 0-1,0 0 1,0 0-1,0 0 1,-1 0-1,1 0 1,0 0 0,0 0-1,0 0 1,-1 0-1,1 0 1,0 0-1,0 0 1,0 0 0,-1 0-9,-4 9 140,0 12-93,5-7-49,0-1 1,0 0-1,1 1 1,1-1 0,0 0-1,1 0 1,0 0-1,1 0 1,1 0 1,12 30 24,23 40-24,-5-10-11,-25-50-2,-2 0 1,6 20 12,-12-33-7,0 1 1,0-1 0,-1 1-1,0-1 1,-1 1 0,0 0-1,-1 6 7,0-12-1,0-1 1,-1 0-1,1 1 0,-1-1 0,0 0 1,0 0-1,0 0 0,-1 0 0,1 0 1,-1-1-1,0 1 0,0-1 0,0 0 0,-1 0 1,1 0-1,-1 0 0,0 0 0,1-1 1,-1 0-1,0 1 0,0-2 0,-5 3 1,-5 1-2,-1 0 0,0 0 0,0-2 1,0 0-1,-16 1 2,26-3-6,-38 2-5,41-3-2,-1 0 0,1 0-1,0 0 1,-1 0-1,1 0 1,0-1 0,-1 1-1,1-1 1,0 0-1,0 1 1,-1-1-1,1 0 1,0 0 0,-1-1 13,5 0-65,0 1 1,0 0 0,0 0-1,0 0 1,1 0 0,-1 0 0,0 0-1,0 1 1,1-1 0,-1 1 0,1 0 64,107-22-601,83-17 467,-158 31 127,255-65-56,-206 48 137,-2-4-1,33-17-73,-89 34 80,0-1-1,6-6-79,-26 15 25,0 0 1,0 0-1,-1 0 0,0-1 1,0 1-1,0-1 0,0-1 1,-1 1-1,0-1 0,0 1 1,0-1-1,0-1-25,-4 6 11,1-1-1,-1 0 1,1 1-1,-1-1 1,0 0-1,0 1 1,0-1 0,0 0-1,0 0 1,0 1-1,0-1 1,0 0 0,0 1-1,-1-1 1,1 0-1,-1 1 1,0-1-1,1 0 1,-1 1 0,0-1-1,0 1 1,0-1-1,0 1 1,0 0-1,0-1 1,0 1 0,0 0-1,-1 0 1,1 0-1,-1 0-10,-3-4 26,-1 1 0,0 1 0,0-1 0,0 1 0,0 0 0,-4-1-26,-3 0 25,1 0-1,-2 0 0,1 2 0,0 0 0,0 0 1,-1 1-1,1 1 0,-1 0 0,1 1 0,-1 0 1,1 1-1,0 1 0,0 0 0,0 1 0,0 0 1,0 1-1,1 0 0,0 1 0,0 1 0,0 0 1,1 0-1,0 1 0,1 0 0,-1 1 0,2 1 1,-1-1-1,1 1 0,-1 4-24,3-5-3,1 0 1,0 0 0,1 1-1,0-1 1,0 1-1,1 1 1,0-1 0,0 5 2,3-10-12,0 0 1,0-1 0,0 1 0,1 0-1,0 0 1,0 0 0,0-1 0,0 1-1,1 0 1,0 0 0,0-1 0,0 1 0,1-1-1,-1 1 1,1-1 0,0 1 0,0-1-1,1 0 1,-1 0 0,2 1 11,2 2-36,1 0 0,1-1 1,-1 0-1,1 0 0,0 0 1,0-1-1,0-1 0,1 1 0,-1-1 1,1-1-1,0 1 0,1-2 1,-1 1-1,7 0 36,-1 0-90,0-1 1,0-1-1,0 0 0,0-1 1,0-1-1,0 0 0,0-1 1,-1-1-1,3 0 90,-9 1-73,-1 0 0,0 0 1,0-1-1,0 0 0,0 0 0,0-1 1,-1 0-1,0 0 0,1 0 0,-2-1 1,1 0-1,0 0 0,-1 0 0,0-1 1,0 0-1,-1 0 0,1 0 0,-1 0 1,-1-1-1,1 0 0,-1 0 0,0 0 1,-1 0-1,0 0 0,0 0 0,0-1 1,-1 1-1,0-1 0,0 1 0,-1-1 1,0 1 72,0-4 19,-1 1 0,0 0 0,-1-1 0,0 1-1,-1-6-18,2 13 47,0 0 0,0 0 0,0 0-1,0 0 1,0 0 0,-1 0-1,1 0 1,-1 0 0,0 0-1,0 1 1,0-1 0,0 1-1,0-1 1,-1 1 0,1 0-1,-1 0 1,0 0 0,-1-1-47,3 3 12,0 0 0,1 0 0,-1-1 0,0 1 1,1 0-1,-1 0 0,0 1 0,0-1 0,1 0 0,-1 0 1,0 0-1,0 0 0,1 1 0,-1-1 0,0 0 0,1 0 1,-1 1-1,1-1 0,-1 1 0,0-1 0,1 1 1,-1-1-1,1 1 0,-1-1 0,1 1 0,-1-1 0,1 1 1,-1 0-1,1-1 0,0 1 0,-1-1 0,1 1 1,0 0-1,0 0 0,0-1 0,-1 1-12,-7 28 103,7-19-92,-1 1 1,2 0-1,-1 0 0,2 0 1,-1-1-1,2 1 0,-1 0 1,1 0-1,1-1 0,0 1 1,0-1-1,1 0 0,1 0 1,4 8-12,-5-10 5,1-1 0,0 0 1,1 0-1,-1-1 0,1 1 0,0-1 1,1-1-1,-1 1 0,1-1 0,1 0 1,-1 0-1,0-1 0,1 0 0,0-1 1,0 1-1,0-2 0,1 1 1,-1-1-1,1 0-5,4 0 2,0-1 1,0 0-1,0 0 1,0-2-1,1 1 1,-1-2-1,0 0 1,-1 0-1,1-1 1,0-1-1,-1 0 1,1-1-1,-1 0 1,-1-1-1,1 0 1,-1-1 0,0 0-1,0-1 1,-1 0-1,4-4-2,4-6 8,0-1 0,-1 0-1,-1-1 1,-1-1 0,-1-1 0,-1 0-1,0 0 1,-2-1 0,-1-1 0,0 0-8,-5 10 4,-1-1 0,0 1 0,-1-1 0,0 0 0,-1 0 0,-1 0 0,0 0 0,-1 0 0,-1 0 0,0 0 0,-2-2-4,-2-7 5,-1 0 0,-1 0 0,-1 0 0,-1 1-1,-2 1 1,-4-8-5,12 23 0,-64-115 50,53 98 195,-1 1 0,-2 0 1,-16-17-246,32 39 31,-1-1 0,1 1 0,0 0 0,0-1 0,-1 1 1,1 0-1,-1 0 0,1 0 0,-1 0 0,1 0 0,-1 0 1,0 0-1,1 1 0,-1-1 0,0 1 0,0-1 0,0 1 1,1 0-1,-1-1-31,1 2 19,0-1 0,0 0 0,-1 1 1,1-1-1,0 1 0,1-1 0,-1 1 1,0-1-1,0 1 0,0-1 0,0 1 0,0 0 1,0 0-1,1-1 0,-1 1 0,0 0 1,1 0-1,-1 0 0,1 0 0,-1 0 0,1 0 1,-1 0-1,1 0-19,-3 5 28,1 1 0,0 0 0,1-1 0,0 1 0,0 0-1,0 0 1,1 0 0,0 0 0,0 0-28,2 11 11,1 1-1,0-1 0,1 0 0,1 0 0,1 0 1,0-1-1,1 0 0,1 0 0,1-1 1,1 0-1,5 7-10,22 28 15,2-3-1,38 35-14,-6-6-52,11 24-979,9 23 1031,-12-15-384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1720,'27'10'56,"-14"13"88,22 10 32,-35 22 40,-8 9 17,-5 3-17,-1 18 0,-7 15-8,4 11 40,11 14-40,12-6-24,15-21-64,4-17-48,7-25 8,1-8-56,8-13-208,5-7-176,13-14 200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1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2184,'2'-7'977,"2"12"-375,4 16-275,36 181 317,28 160-318,-70-348-438,0 0 1,0 1-1,-2-1 1,1 1-1,-2 0 112,1-14-51,0 0 0,0 0-1,0 0 1,0-1 0,0 1 0,0 0-1,0 0 1,0 0 0,-1-1-1,1 1 1,0 0 0,-1 0-1,1-1 1,0 1 0,-1 0 0,1-1-1,-1 1 1,1 0 0,-1-1-1,1 1 1,-1-1 0,1 1-1,-1 0 1,0-1 0,1 0 0,-1 1-1,0-1 1,0 1 51,-5 0-505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2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65 3873,'-4'-9'682,"-7"-18"674,11 26-1344,0 1 0,0-1-1,0 0 1,0 1 0,0-1-1,0 0 1,0 1 0,0-1-1,0 0 1,0 1 0,0-1-1,0 0 1,0 1-1,1-1 1,-1 0 0,0 1-1,1-1 1,-1 1 0,0-1-1,1 0 1,-1 1 0,1-1-1,-1 1 1,0-1 0,1 1-1,-1-1 1,1 1 0,0 0-1,-1-1 1,1 1-1,-1 0 1,1-1 0,0 1-1,-1 0 1,1 0 0,0-1-12,15-2-385,0 1 0,0 0 0,0 1 0,1 1 0,3 1 385,11-1-640,-25-1 529,-1 1 0,1 0 0,-1 1 0,0-1 0,1 1 0,-1 0 0,0 0 0,0 1 0,0-1 0,0 1 0,4 2 111,-7-2-10,0-1 0,0 1-1,-1-1 1,1 1 0,0 0-1,-1 0 1,1 0 0,-1-1-1,0 2 1,0-1 0,0 0 0,0 0-1,0 0 1,0 0 0,0 1-1,-1-1 1,1 0 0,-1 1 0,0-1-1,1 0 1,-1 1 0,0-1-1,-1 0 1,1 1 0,0-1-1,-1 1 1,1 0 10,-4 10 32,1-1-1,-1 1 1,-1-1-1,0 0 1,-1 0-1,0 0 1,-5 5-32,2-2 73,1 0 0,0 0-1,1 1 1,0 3-73,5-13 19,1-1 0,0 0 0,0 1-1,0-1 1,1 1 0,0-1 0,0 0-1,0 1 1,1-1 0,-1 1 0,1-1-1,1 0 1,-1 1 0,1-1 0,0 2-19,0-4 5,-1 0-1,1 0 1,-1 0 0,1 0 0,0 0 0,0 0 0,0-1 0,1 1 0,-1 0-1,1-1 1,-1 0 0,1 0 0,0 0 0,0 0 0,0 0 0,0 0 0,0-1 0,0 1-1,0-1 1,1 0 0,-1 0 0,1 0 0,-1-1 0,0 1 0,1-1 0,-1 0-1,1 1 1,-1-2 0,1 1 0,-1 0 0,1-1 0,0 0-5,6-1 12,1-1 1,-1 0 0,1 0-1,-1-1 1,0-1-1,0 0 1,-1 0-1,0-1 1,7-5-13,-1 1 40,-1-1 0,0-1 0,-1 0 0,0 0 0,-1-2 0,0 1 0,-2-1 0,1-1 0,-1-1-40,-9 14 13,0 0 0,0 1-1,0-1 1,0 0 0,0 0 0,-1 0 0,1 0-1,-1 0 1,1 0 0,-1 0 0,0 0-1,1 0 1,-1 0 0,0 0 0,-1 0 0,1 0-1,0 0 1,0 0 0,-1 0 0,1 0 0,-1 1-1,0-1-12,0 0 7,0 1-1,-1-1 0,1 1 1,0-1-1,-1 1 1,1 0-1,-1-1 1,0 1-1,1 0 0,-1 0 1,0 0-1,0 1 1,0-1-1,1 0 0,-1 1 1,0-1-1,0 1 1,0 0-7,-9-2 1,0 1 1,0 1 0,0 0 0,1 0 0,-1 1 0,0 0 0,-2 2-2,-15 2 92,25-5-11,7-2 7,46-11 87,43-10-94,116-25 31,-165 40-55,0 2 0,0 2 0,36 2-57,-75 3 5,3-1 4,1 0 1,-1 1-1,1 0 1,-1 0-1,0 1 1,4 1-10,-10-2 1,1 0 1,-1-1 0,-1 1-1,1 0 1,0 1 0,0-1-1,0 0 1,0 0 0,-1 1 0,1-1-1,-1 1 1,1 0 0,-1-1-1,1 1 1,-1 0 0,0 0-1,0 0 1,0 0 0,0 0-1,0 0 1,-1 0 0,1 0 0,-1 0-1,1 0 1,-1 0 0,0 1-1,1-1 1,-1 2-2,-2 12 6,0 0 0,-1 0-1,0 0 1,-2-1 0,0 1 0,0-1-1,-2 0 1,-3 6-6,-1 4 8,2 0-1,-3 11-7,9-26 0,1-1 0,0 1 0,1 0-1,0 0 1,0 0 0,1-1 0,1 1-1,-1 0 1,2 2 0,-2-9 0,1 0 0,0 0 0,0 1 0,0-1 0,1 0 0,-1 0 0,1 0 0,0 0 0,0 0 0,0-1-1,0 1 1,0-1 0,0 1 0,1-1 0,-1 0 0,1 0 0,0 0 0,-1 0 0,1 0 0,0 0 0,0-1 0,0 0 0,0 1 0,1-1 0,-1 0-1,0-1 1,4 2 0,3-1 0,1 0 0,0-1 0,0 0 0,0 0 0,0-1-1,0 0 1,0-1 0,0-1 0,-1 1 0,1-2-1,6-2 1,21-10-54,0-3 0,16-10 54,-37 19-31,96-53-1228,58-45 1259,-144 85-8,-21 15 235,-6 8-215,0-1 1,0 1-1,0 0 0,0 0 0,0 0 1,0 0-1,-1 0 0,1 0 0,0-1 1,0 1-1,0 0 0,0 0 1,-1 0-1,1 0 0,0 0 0,0 0 1,0 0-1,-1 0 0,1 0 0,0 0 1,0 0-1,0 0 0,-1 0 1,1 0-1,0 0 0,0 0 0,0 0 1,-1 0-1,1 0 0,0 0 0,0 0 1,0 0-1,0 0 0,-1 1 0,1-1 1,0 0-1,0 0 0,0 0 1,0 0-1,0 0 0,-1 0 0,1 1 1,0-1-1,0 0-12,-15 7 177,1 1-1,-1 1 1,2 1-1,-1-1 1,1 2 0,1 0-1,-11 11-176,8-6 84,1 1 1,0 0-1,1 1 0,-8 13-84,17-23 9,-1-1-1,1 1 1,1 0 0,-1 0 0,1 0 0,1 1-1,0-1 1,0 1 0,0-1 0,1 1-1,0 0 1,1-1 0,0 2-9,0-8 0,0-1-1,1 1 1,-1-1 0,0 1-1,0-1 1,1 1 0,-1-1 0,1 1-1,0-1 1,-1 0 0,1 1-1,0-1 1,0 0 0,0 1 0,0-1-1,0 0 1,0 0 0,0 0-1,0 0 1,0 0 0,0 0-1,1 0 1,-1 0 0,0-1 0,1 1-1,-1 0 1,1-1 0,-1 1-1,0-1 1,1 0 0,-1 1-1,1-1 1,0 0 0,-1 0 0,1 0 0,4 0-5,0 0 1,0-1 0,0 0 0,0 0-1,-1 0 1,1-1 0,5-2 4,11-5-3,0 0-1,-1-2 1,0-1-1,-1-1 1,5-4 3,92-77 18,-99 79-11,-5 4-2,0-1-1,0 0 1,-1 0-1,-1-1 1,0-1-1,-1 0 1,3-7-5,-11 18 1,-1 0 0,1 0 0,0 0 0,-1-1 0,0 1 0,0 0 0,0-1 0,0 1 0,-1-1 0,1 0 0,-1 1 0,0-1 0,0 1 0,0-1 0,0 0 0,-1 1 0,0-1 0,0-2-1,-1 2-1,0 0 0,0-1 0,-1 1 0,0 0 0,1 0-1,-1 1 1,-1-1 0,1 1 0,0-1 0,-1 1 0,0 0 0,1 0 0,-1 1 0,-3-2 1,-7-4-31,0 1 1,-1 0 0,0 1 0,0 1 0,0 0 0,-1 1-1,0 1 1,1 0 0,-1 1 0,-15 0 30,20 2-17,0 0 1,0 0-1,0 1 1,0 0-1,1 1 0,-1 1 1,0-1-1,1 2 1,-1-1-1,1 2 1,0-1-1,0 1 1,1 1-1,-1-1 0,1 2 1,-2 1 16,7-4-17,0 0 0,1-1 0,-1 1 1,1 1-1,0-1 0,1 0 0,-1 1 0,1-1 1,-3 6 16,5-9-26,-1 1 0,1 0 1,-1-1-1,1 1 1,0 0-1,0-1 1,-1 1-1,1 0 0,0 0 1,0-1-1,1 1 1,-1 0-1,0-1 0,1 1 1,-1 0-1,1-1 1,-1 1-1,1 0 0,0-1 1,0 1-1,-1-1 1,1 1-1,0-1 0,0 0 1,1 1-1,-1-1 1,0 0-1,0 0 0,2 1 26,0 0-77,0 0-1,1 0 1,-1 0-1,0 0 1,1-1-1,-1 0 1,1 0-1,0 0 1,-1 0-1,4 0 78,58 0-462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2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0 3025,'-8'2'1424,"-6"10"-360,-9 11-800,2 8-112,-8 7-56,2 3-48,4 5-24,6-2-16,5 4 0,5 0-8,7-6 0,9 1-16,16-15-56,8-4-56,19-13-472,0-3-344,13-22 576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3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2 142 4833,'0'0'58,"0"1"-1,-1-1 1,1 0 0,0 1 0,0-1-1,0 1 1,0-1 0,0 1 0,0-1-1,0 1 1,0-1 0,0 1 0,0-1-1,0 1 1,0-1 0,0 1-1,1-1 1,-1 1 0,0-1 0,0 1-1,0-1 1,1 0 0,-1 1 0,0-1-1,0 1 1,1-1 0,-1 0-1,0 1 1,1-1 0,-1 0 0,1 1-1,-1-1 1,0 0 0,1 0 0,-1 1-1,1-1 1,-1 0 0,1 0-1,-1 0-57,20 11-147,-7-6 92,0 0-1,1-1 1,-1-1-1,1 0 1,0-1-1,0-1 1,0 0-1,6-1 56,10 0-368,0-3 0,0 0 0,12-4 368,-24 3-374,0 0-1,0-1 1,-1-1 0,17-9 374,-27 12-127,0-1 0,0 0 0,0 0 0,-1 0-1,0-1 1,1 0 0,-2-1 0,1 1 0,0-1 0,-1 0 0,0 0 0,2-6 127,-6 11-5,0 0 0,0-1-1,-1 1 1,1-1 0,-1 1-1,1-1 1,-1 1 0,1-1-1,-1 1 1,0-1 0,0 1 0,0-1-1,0 0 1,0 1 0,0-1-1,0 1 1,0-1 0,-1 1-1,1-1 1,-1 1 0,1-1 0,-1 1-1,0-1 1,1 1 0,-1-1-1,0 1 1,0 0 0,0 0-1,0-1 1,0 1 0,0 0 0,0 0-1,0 0 1,-1 0 0,1 0-1,0 0 1,-1 0 5,-3-2 45,-1 0-1,0 0 1,0 1 0,0-1-1,0 1 1,0 1 0,0-1 0,-6 0-45,-1 1 129,0 1 1,-1 0-1,1 1 1,0 0-1,0 1 1,-1 0-1,1 1 1,1 1-1,-1 0 1,0 1 0,1 0-1,0 1 1,0 0-1,1 1 1,0 0-1,0 1 1,0 0-1,0 2-129,2-2 60,1 0 0,0 0 1,1 1-1,-1 0 0,2 0 0,-1 1 0,2 0 0,-1 0 0,1 0 0,0 1-60,2-3 5,1 0 0,0 0-1,0 0 1,0 0 0,1 0 0,1 1 0,-1-1 0,1 0 0,0 1 0,1-1 0,0 0-1,1 0 1,-1 0 0,2 2-5,0-2 4,0 0 0,1 0-1,-1 0 1,2-1 0,-1 1-1,1-1 1,0 0 0,0-1-1,1 1 1,0-1 0,0 0-1,1-1 1,-1 0 0,1 0-1,0 0 1,1 0 0,-1-1-1,1-1 1,0 1 0,0-1-1,0 0 1,1-1-4,4 2 15,1-1-1,-1-1 1,1 0-1,0-1 1,-1 0-1,1-1 1,0 0-1,0-1 1,0-1-1,-1 0 1,1-1-1,-1-1 1,8-2-15,6-6 47,0 0 0,-1-2 0,0-1 1,-1-1-1,-1-1 0,-1-1 0,3-4-47,25-25-204,-2-3 0,20-27 204,-60 66-263,1-1 0,-1 0 0,3-7 263,-10 15-85,0 1 0,0-1-1,-1 1 1,1-1 0,-1 0 0,0 0 0,0 0-1,0 0 1,-1 1 0,1-1 0,-1 0 0,0 0 0,0 0-1,0 0 1,-1-2 85,-9 27 852,2-8-524,-1 6-92,0 0 0,1 1-1,2 0 1,0 0 0,-1 10-236,6-24 12,0 0 1,0 0 0,0 0-1,1 0 1,0 0 0,1 1-1,-1-1 1,1 0-1,0 0 1,1 0 0,-1 0-1,1 0 1,0 0 0,1-1-1,-1 1 1,1-1-1,1 1 1,-1-1 0,1 0-1,3 4-12,-5-7 4,-1 0-1,1 0 1,0-1 0,0 1-1,0 0 1,0-1-1,0 0 1,1 1-1,-1-1 1,0 0 0,1 0-1,-1 0 1,0-1-1,1 1 1,-1-1-1,1 1 1,-1-1 0,1 0-1,0 0 1,-1 0-1,1 0 1,-1 0-1,1 0 1,-1-1 0,1 0-1,-1 1 1,0-1-1,1 0 1,-1 0-1,0 0 1,1 0 0,-1-1-1,0 1 1,0 0-1,0-1 1,1-1-4,3-2-12,0-1-1,0 1 1,-1-2 0,1 1 0,-2 0 0,1-1 0,-1 0-1,0 0 1,0 0 0,-1-1 0,1 0 12,-1-2-34,0 3 16,0 0 0,0 0-1,-1 0 1,0-1 0,0 1-1,-1-1 1,0 1-1,0-1 1,-1 0 0,-1-6 18,1 13-1,0 1 0,0-1 0,0 0 1,0 1-1,0-1 0,-1 1 0,1-1 1,0 1-1,0-1 0,-1 1 0,1-1 1,0 1-1,-1-1 0,1 1 0,-1-1 0,1 1 1,-1 0-1,1-1 0,-1 1 0,1-1 1,-1 1-1,1 0 0,-1 0 0,1-1 1,-1 1-1,1 0 0,-1 0 0,0 0 1,-1 0-2,1 0-1,-1 0 1,1 0-1,-1 0 1,1 0-1,-1 1 1,1-1-1,-1 1 1,1-1-1,-1 1 1,0 0 2,-31 21-39,24-13 40,-9 9-48,18-18 49,-1 0 0,1 0 0,0 1 1,-1-1-1,1 0 0,0 0 0,-1 0 0,1 1 0,-1-1 1,1 0-1,0 0 0,-1 0 0,1 0 0,-1 0 0,1 0 1,-1 0-1,1 0 0,0 0 0,-1 0 0,1 0 1,-1 0-1,1 0 0,0 0 0,-1 0 0,1 0 0,-1-1 1,1 1-1,0 0 0,-1 0 0,1 0 0,0-1 0,-1 1 1,1 0-1,0 0 0,-1-1 0,1 1 0,0 0 0,-1-1 1,1 1-1,0 0 0,0-1 0,0 1 0,-1 0 0,1-1 1,0 1-3,-2-7-18,0 4-77,-4 13 98,1-3-2,1 0 0,-1 0 0,-1 0-1,1 0 1,-1-1 0,0 0 0,0 0-1,-1-1 1,-2 2-1,-8 7 5,3-2 5,-7 9 43,21-20-49,0-1 0,-1 1-1,1-1 1,0 1 0,0 0-1,0-1 1,0 1 0,0 0 0,0-1-1,0 1 1,0-1 0,0 1-1,0 0 1,0-1 0,1 1 0,-1 0-1,0-1 1,0 1 0,1-1-1,-1 1 1,0-1 0,0 1 0,1-1-1,-1 1 1,1-1 0,-1 1-1,1-1 1,-1 1 0,1-1 0,-1 1-1,1-1 1,-1 0 0,1 1-4,10 6 23,0 0 1,1 0-1,0-1 1,0 0-1,0-1 1,9 2-24,22 10 24,-21-7-12,6 1 10,-1 2-1,0 1 1,16 13-22,-37-24 2,-1 1-1,0-1 1,0 1 0,0 1 0,-1-1-1,1 1 1,-1 0 0,0 0 0,0 0 0,-1 0-1,0 1 1,0-1 0,0 1 0,0 0 0,-1 0-1,0 0 1,0 0 0,-1 0 0,1 5-2,-2-6 1,0 0 0,0-1 0,-1 1 0,1 0 0,-1-1 1,0 1-1,-1 0 0,1-1 0,-1 1 0,0-1 0,0 1 0,0-1 1,-3 3-2,0 0 2,0 0 1,-1 0-1,0-1 0,0 0 1,0 0-1,-1 0 1,-4 2-3,-8 4 43,0-1 0,-1-1 0,0-1 0,0 0-1,-16 3-42,12-4 183,0-1 0,-1-1 1,0-2-1,-8 1-183,32-5 2,0 0 1,1 0 0,-1 1-1,1-1 1,-1 0 0,0 0-1,1 0 1,-1 0 0,0 0-1,1 0 1,-1 0 0,0 0-1,1 0 1,-1-1 0,0 1-1,1 0 1,-1 0-1,0 0 1,1-1 0,-1 1-1,1 0 1,-1-1 0,0 1-1,1-1 1,-1 1 0,1 0-1,-1-1 1,1 1 0,0-1-1,-1 1 1,1-1 0,-1 0-1,1 1 1,0-1 0,0 1-1,-1-1 1,1 0 0,0 1-1,0-1 1,-1 0-3,2-1-27,-1-1 0,1 1-1,0 0 1,-1-1 0,1 1-1,0 0 1,0 0 0,0 0 0,1 0-1,-1 0 1,0 0 0,1 0 0,0-1 27,21-21-487,1 1 1,1 0 0,0 2 0,2 1 0,1 1 486,12-10-569,59-45-228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3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85 1664,'1'-2'87,"1"-1"0,-1 1 0,0-1 0,0 1 0,0-1 0,0 0 0,0 1 0,0-1 0,-1 0 0,1 0 0,-1 0 0,0 0 0,0 1 0,0-4-87,-1 4 39,1 0-1,-1 1 1,1-1-1,-1 0 1,0 1-1,0-1 1,0 1-1,0-1 1,0 1-1,0-1 1,0 1-1,0 0 1,-1-1-1,1 1 1,0 0-1,-1 0 1,1 0-1,-1 0 1,1 0-1,-1 1 1,0-1-1,1 0 1,-1 1-1,0-1 1,0 1-39,-3-2 148,0 0 0,-1 0 0,1 1 0,-1 0 0,1 0 0,-1 0 0,0 1 0,1 0 0,-1 0 0,0 0 0,1 1 0,-1 0 0,1 0 0,-1 0 0,-5 2-148,11-2 20,-1-1 0,0 0 0,1 0-1,-1 0 1,1 1 0,-1-1 0,1 0-1,-1 1 1,1-1 0,-1 0 0,1 1-1,-1-1 1,1 0 0,-1 1 0,1-1 0,0 1-1,-1-1 1,1 1 0,0-1 0,-1 1-1,1-1 1,0 1 0,0 0 0,0-1-1,-1 1 1,1-1 0,0 1 0,0 0-1,0-1 1,0 1 0,0-1-20,0 2 7,1-1 0,-1 0-1,1 0 1,0 0 0,-1 0 0,1 0-1,0 0 1,0 0 0,-1 0 0,1 0-1,0-1 1,0 1 0,0 0 0,1 0-7,37 20-87,-39-21 100,22 10-7,-1 0-1,-1 1 1,0 1 0,0 0 0,2 5-6,-15-11-1,1 0 0,-2 1 0,1 0 1,-1 0-1,0 0 0,0 1 0,-1 0 0,0 0 1,0 1-1,-1-1 0,0 1 0,-1 0 0,2 9 1,-2-8-37,-1 1 0,0 1-1,0-1 1,-2 0 0,1 0-1,-2 1 1,1-1 0,-1 0-1,-1 0 1,0 0 0,-1 0-1,0 0 1,0 0 0,-1-1-1,-1 1 1,0-1 0,0 0-1,-1-1 1,0 1 0,-2 0 37,-3-1-1195,16-20 764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4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19 2208,'2'-1'148,"16"-10"1102,-13 6-547,-10 3-111,3 2-579,1 1-1,0-1 1,0 0-1,0 1 1,0-1 0,-1 1-1,1-1 1,0 1-1,0 0 1,0 0 0,0-1-1,0 1 1,0 0-1,1 0 1,-1 0 0,0 0-1,0 0 1,1 0-1,-1 0 1,0 0 0,1 0-1,-1 1-12,-13 34 168,12-31-151,0 1 0,0 0 0,0 0 0,1 0 0,0 0 0,0 0 1,0 0-1,1 0 0,-1 0 0,2 0 0,-1 1 0,1-1 1,0 0-1,0 0 0,0 0 0,1 0 0,0-1 1,1 3-18,2 1 14,0 0 1,1 0-1,1-1 1,-1 1 0,1-2-1,1 1 1,0-1-1,0 0 1,0 0 0,0-1-1,1 0 1,8 3-15,-4-2-130,0-1 0,1-1-1,0 0 1,0 0 0,0-2 0,1 0 0,-1 0 0,14-1 130,-21-1-213,0-1 1,0-1-1,0 1 1,0-1-1,0-1 213,27-8-645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4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50 204 3969,'-43'-72'2216,"42"71"-2085,0-1 0,0 0 0,1 1-1,-1-1 1,0 0 0,1 0-1,-1 0 1,1 1 0,0-1 0,-1 0-1,1 0 1,0 0 0,0 0 0,0 0-1,1 0 1,-1 0 0,0 1 0,1-1-1,-1 0 1,1 0 0,-1 0-1,1 1 1,0-1 0,0 0 0,0 1-1,0-1 1,0 1 0,0-1 0,0 1-1,1-1 1,-1 1 0,1 0 0,-1-1-131,1 2 36,-1-1 1,0 0 0,1 1 0,-1-1-1,1 1 1,-1-1 0,1 1 0,-1 0-1,1 0 1,0 0 0,-1 0 0,1 0-1,-1 0 1,1 0 0,-1 0 0,1 0-1,-1 1 1,1-1 0,-1 1 0,1-1 0,-1 1-1,1 0 1,-1-1 0,0 1 0,1 0-1,0 1-36,35 25 134,-9-2-47,-2 1 0,-1 0-1,-2 2 1,0 1 0,5 12-87,-24-36 5,-1 0 0,0 0 0,-1 0 0,1 1 0,-1-1 0,0 0 1,0 1-1,-1 0 0,0-1 0,0 2-5,-1-5 2,0 0-1,0 0 1,0 0 0,0 0-1,0 0 1,-1 0 0,1 0-1,-1-1 1,0 1 0,1 0-1,-1 0 1,0 0 0,0-1-1,0 1 1,0 0 0,0-1-1,-1 1 1,1-1 0,0 1-1,-1-1 1,1 0 0,-1 1-1,1-1 1,-1 0 0,0 0-1,1 0 1,-1 0 0,0-1-1,0 1 1,-1 0-2,-2 1 39,0 0 0,-1-1 1,1 1-1,-1-1 0,1-1 0,-1 1 0,1-1 1,-5 0-40,9 0 21,-1 0 0,1 0 0,0 0 0,0 0 0,-1 0 0,1-1 0,0 1 0,-1 0 0,1-1 1,0 1-1,0-1 0,0 0 0,-1 1 0,1-1 0,0 0 0,0 1 0,0-1 0,0 0 0,0 0 0,0 0 1,1 0-1,-1 0 0,0 0 0,0 0 0,1-1 0,-1 1 0,1 0 0,-1 0 0,1 0 0,-1-1 0,1 1 1,0 0-1,-1-1 0,1 1 0,0 0 0,0-1 0,0 1 0,0 0 0,0-1-21,2-7 44,-1 1 0,1-1 1,0 1-1,1 0 0,0 0 0,0 0 0,1 0 0,2-4-44,39-61 131,-38 63-115,10-15 3,8-14 51,14-14-70,-30 43 5,0 0 1,0 0 0,1 0-1,1 2 1,-1-1 0,13-6-6,-19 13-1,0 0 1,0 0-1,1 1 0,-1 0 0,0-1 1,1 2-1,-1-1 0,1 0 0,-1 1 1,1 0-1,-1 0 0,1 1 1,0-1-1,-1 1 0,0 0 0,1 0 1,-1 0-1,1 1 0,-1-1 0,0 1 1,0 0-1,0 0 0,2 2 1,9 5-4,-1 1 0,0 1 0,-1 0 0,0 0 0,6 8 4,-5-2 2,-1 0 1,0 2-1,-1-1 1,7 18-3,-3-7 32,18 23-32,29 19-1703,-62-67 123,-3-3 665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7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14 733 3265,'-2'3'208,"0"1"1,0-1-1,1 1 0,-1 0 1,1-1-1,0 1 1,0 0-1,0 0 0,1 0 1,-1-1-1,1 3-208,0 46 151,1-39 1,0 11-109,2-1-1,0 0 1,2 1 0,0-1-1,1-1 1,8 18-43,-10-30 3,0-1-1,0 1 1,1-1 0,0 0 0,1-1 0,0 1 0,0-1 0,1 0-1,0 0 1,0-1 0,1 0 0,0 0 0,0-1 0,0 0-1,1-1 1,5 3-3,-9-5 2,-1-1 0,1-1 0,0 1 0,0-1 0,0 1 0,0-1 0,0-1 0,0 1 0,0-1 0,0 0 0,0 0 0,0 0 0,0-1-1,0 0 1,0 0 0,0 0 0,0-1 0,0 1 0,0-1 0,-1 0 0,1 0 0,-1-1 0,1 0 0,-1 1 0,0-2 0,0 1 0,0 0 0,-1-1 0,4-3-2,7-11-20,0-1 1,-1 0 0,-2-1-1,0 0 1,0-1 0,-1-3 19,8-14-89,0-8 30,-15 37 59,0 0 1,1-1-1,0 1 0,1 0 0,-1 1 0,2-1 0,-1 1 0,4-3 0,-9 10 3,1 1 1,-1-1 0,1 0-1,0 0 1,0 0-1,-1 1 1,1-1 0,0 1-1,0-1 1,0 0 0,0 1-1,0 0 1,0-1 0,0 1-1,0-1 1,0 1 0,0 0-1,0 0 1,0 0-1,0-1 1,0 1 0,0 0-1,0 0 1,0 1 0,0-1-1,0 0 1,0 0 0,0 0-1,0 1 1,0-1 0,0 0-1,0 1 1,0-1 0,0 1-1,0-1 1,-1 1-1,1 0 1,0-1 0,1 1-4,-1 2 22,1-1 0,0 1 0,0-1 1,-1 1-1,1-1 0,-1 1 0,0 0 0,0 0 1,0 0-1,0 0 0,0 0 0,-1 0 0,1 0-22,2 34 71,-2 0 0,-1 0 1,-2 0-1,-1 0 0,-3 0 0,0 0 0,-6 13-71,1-31 2,6-15 10,3-12 12,3-1-46,1 1-1,0 0 1,0 0-1,1-1 1,0 2-1,0-1 0,1 0 1,0 1-1,2-3 23,46-66-393,-47 68 345,16-19-358,1 0 0,24-22 406,-33 37-132,0 0 0,1 1-1,0 1 1,1 0 0,0 1 0,12-5 132,-24 12 17,0 1 0,0 0 0,0-1 0,1 1 0,-1 1 1,1-1-1,-1 0 0,1 1 0,2 0-17,-5 0 24,1 0 0,-1 0 1,0 1-1,1-1 0,-1 0 0,1 1 1,-1-1-1,0 1 0,0 0 0,1-1 0,-1 1 1,0 0-1,0 0 0,0 0 0,0 0 1,0 0-1,0 0 0,0 0 0,0 0 0,0 0 1,0 1-1,-1-1 0,1 0 0,0 0 1,-1 1-1,1 0-24,6 16 213,-2 0 1,1 0-1,-1 8-213,-1-6 57,1-1-1,1 1 0,2 1-56,-5-14-4,0-1 0,1 1 0,-1 0 0,1-1 0,1 0 0,0 0-1,-1 0 1,2-1 0,-1 1 0,3 1 4,-2-2-20,1-1 1,-1 0-1,1 0 0,0-1 1,0 1-1,0-1 0,0-1 1,0 0-1,1 0 0,-1 0 1,5 0 19,2-1-38,0 0 0,-1-1 0,1 0 0,0-1 0,-1-1 0,6-1 38,11-4-64,0-1-1,-1-2 1,0 0 0,-1-2-1,13-9 65,-17 9-17,0-2-1,-1-1 1,-1-1-1,-1 0 1,0-2-1,-1-1 1,6-7 17,-23 22-3,1 0 1,-1 0 0,0-1-1,0 1 1,-1-1-1,1 0 1,-1 0-1,0 0 1,1-3 2,-3 6-3,1 0 1,-1 0-1,1 0 0,-1 0 0,0 0 1,0 0-1,0 0 0,0 0 0,-1-1 0,1 1 1,0 0-1,-1 0 0,0 0 0,1 0 1,-1 1-1,0-1 0,0 0 0,0 0 1,0 0-1,0 0 0,-1 1 0,1-1 1,0 1-1,-1-1 0,-1 0 3,-1-2 14,-1 1 0,0 0 0,0 0 0,0 0 0,0 0 0,0 1 0,-1 0 0,1 0 1,-1 0-1,0 1 0,1 0 0,-1 0 0,0 0 0,0 1 0,0 0 0,1 0 0,-1 1 0,0-1 0,0 1 0,0 0 0,1 1 0,-1-1 0,1 1 0,-3 1-14,-10 5 80,1 0 1,-1 1-1,1 0 0,1 2 1,0 0-1,-10 10-80,12-10 6,0 0 0,1 2 0,1 0 0,0 0 0,0 1 0,-4 8-6,13-16 0,-1-1 1,1 1-1,0 0 0,1 0 1,0 0-1,-1 1 1,2-1-1,-1 0 0,1 1 1,0-1-1,0 1 0,1-1 1,0 1-1,0 0 0,1-1 1,-1 1-1,1-1 0,1 1 1,0 1-1,0-3 3,1 0-1,-1 0 1,1-1 0,0 1 0,0-1 0,0 1 0,1-1 0,-1 0-1,1 0 1,0-1 0,0 1 0,1-1 0,-1 0 0,1 0 0,-1 0 0,1-1-1,0 0 1,0 0 0,0 0 0,0 0 0,1-1 0,-1 0 0,0 0 0,4 0-3,-1 0 5,-1 0 0,1 0 0,0-1 0,-1 0 0,1 0 0,0-1 0,-1 0 1,1-1-1,-1 1 0,1-1 0,-1-1 0,0 1 0,1-1 0,-1-1 0,-1 1 1,1-1-1,1-2-5,-1-1 0,1 0 1,-2-1-1,1 0 1,-1-1-1,0 0 1,-1 0-1,0 0 1,0 0-1,-1-1 1,0 0-1,-1 0 1,0 0-1,0 0 1,0-6-1,0-6-13,0-1 0,-1 0 1,-1 0-1,-1 0 0,-1 0 0,-2-5 13,-6-20 52,-2 0-1,-2 1 0,-5-10-51,-15-50 26,16 28-39,2-7 13,-6-32 593,15 103-147,-2 31-51,1 7-333,1 1 0,1 1 0,1-1 1,-1 22-63,2 15-9,4 29 9,2-46-5,2 0 0,2-1 1,1 1-1,11 27 5,8 13-28,32 66 28,-53-136 0,0 0 1,1 0-1,1-1 1,0 0-1,1-1 1,0 0-1,1 0 1,0-1-1,6 5 0,-13-14-5,1 0-1,-1 0 1,0 0 0,0-1 0,1 1-1,-1-1 1,1 0 0,-1 0 0,1 0-1,0 0 1,-1-1 0,1 1-1,0-1 1,-1 0 0,1 0 0,0-1-1,-1 1 1,1-1 0,0 0 0,-1 0-1,1 0 1,-1 0 0,1 0-1,-1-1 1,3-1 5,10-6-177,0 0 0,-1 0 0,0-2 0,8-7 177,0-3-402,-1-1 1,-1-1 0,-1-1-1,-1-1 1,-1 0-1,-1-1 1,-2-1 0,7-17 401,3-12-350,-24 52 385,0 1 1,0-1-1,0 1 1,0-1-1,0 0 1,-1 0-1,1 1 1,-1-1-1,0 0 0,-1 0 1,1 1-1,0-1 1,-1 0-1,-1-2-35,2 5 34,0 0-1,-1 1 0,1-1 1,-1 0-1,1 1 1,-1-1-1,1 0 0,-1 1 1,0-1-1,1 1 1,-1-1-1,1 1 0,-1-1 1,0 1-1,0-1 0,1 1 1,-1 0-1,0-1 1,0 1-1,0 0 0,1 0 1,-1-1-1,0 1 1,0 0-1,0 0 0,0 0 1,1 0-1,-1 0 1,0 0-1,0 0 0,0 1 1,0-1-1,1 0 1,-1 0-1,0 1 0,0-1 1,0 0-1,1 1 1,-2 0-34,-1 0 99,-1 2 0,0-1 0,1 0 0,-1 1 0,1-1 0,0 1 1,-1 1-100,-3 5 37,-1 0 1,1 1-1,1-1 1,0 2 0,0-1-1,1 0 1,0 1-1,1 0 1,0 1-1,1-1 1,0 0 0,1 1-1,0 0 1,1-1-1,0 1 1,1 0 0,1 0-1,-1-1 1,3 7-38,-2-11-4,0 0 1,0 1-1,1-1 1,1 0-1,-1-1 1,1 1-1,0 0 1,0-1-1,1 1 1,0-1-1,0 0 1,0 0-1,1-1 1,0 1-1,0-1 1,0 0-1,1-1 1,0 1-1,0-1 1,0 0-1,0 0 1,1-1-1,-1 0 1,1 0-1,0-1 1,0 1-1,0-2 1,0 1-1,0-1 1,0 0-1,5 0 4,-5-1 0,-1 0 0,1 0 0,0-1 0,0 0 0,0 0 0,0-1 1,-1 1-1,1-2 0,0 1 0,-1-1 0,0 0 0,0 0 0,0-1 0,0 1 0,0-1 0,-1-1 0,4-2 0,-2-1 0,1 1 0,-1-1 0,-1 0 0,1-1 0,-1 0 0,-1 0 0,0 0 0,0 0 0,-1-1 0,0 0 0,0-2 0,15-50-61,3-29 61,-18 79-18,-2 16 15,0 26 75,-2-22-19,2 67 357,-3 1-1,-3 0 1,-4 2-410,0-28 101,-1-1 0,-3 0 1,-2-1-1,-1 0 0,-5 4-101,-12 20 57,-25 65 17,47-111-66,2 1 0,0 0-1,2 0 1,1 3-8,2 0 10,2-23-2,3-21 2,19-117-195,-11 80-52,-3-1 0,1-40 237,-4-47-643,6 0 1,11-30 642,-12 115-50,2 1 0,2 0-1,3 1 1,3 1 0,1 0 0,3 2-1,4-5 51,-22 44 100,1 1-1,0 1 0,0-1 0,0 1 0,1 0 1,0 0-1,1 1 0,0 0 0,5-3-99,-9 7 58,0 1 0,0 0 0,0-1 0,1 2 0,-1-1 0,1 0 0,0 1 0,-1 0-1,1 0 1,0 0 0,0 1 0,0 0 0,-1 0 0,1 0 0,0 0 0,0 1 0,0-1 0,-1 1 0,1 1-1,0-1-57,2 2 2,-1-1-1,0 1 1,1 0-1,-1 0 1,-1 1-1,1 0 1,0 0-1,-1 0 0,0 1 1,0 0-1,0-1 1,-1 2-1,1-1 1,-1 1-1,0-1 0,2 6-1,-4-7-55,0 0 0,0 0-1,-1 0 1,1 1-1,-1-1 1,0 1-1,0-1 1,0 1 0,-1-1-1,0 1 1,0-1-1,0 1 1,0 0-1,-1-1 1,1 1-1,-1-1 1,0 1 0,-1-1-1,1 0 1,-1 1-1,0-1 1,0 0-1,0 0 1,0 0 0,-2 2 55,-6 5-124,-1 0 1,0-1 0,0 0 0,-1-1 0,0 0 0,-13 7 123,-33 24-16,42-26 67,0 0 1,0 2 0,-4 6-52,17-18 7,-1 0 0,1 0 0,0 1 0,1-1 0,-1 1 0,1-1 0,0 1 0,0 0 0,0 0 0,1 0 0,-1 0 0,1 0 0,1 0-1,-1 0 1,1 1 0,0 3-7,0-7-22,0 0-1,0 0 0,0 0 1,1 0-1,-1-1 0,1 1 0,0 0 1,-1 0-1,1 0 0,0-1 1,0 1-1,0-1 0,0 1 0,1 0 1,-1-1-1,0 0 0,1 1 1,-1-1-1,0 0 0,1 0 1,0 0-1,-1 0 0,1 0 0,0 0 1,-1 0-1,1 0 0,0-1 1,0 1-1,0-1 0,-1 1 0,1-1 1,0 0-1,1 0 23,4 1-118,1-1 0,0-1 0,-1 1 1,1-1-1,-1-1 0,0 1 0,1-1 0,1-1 118,19-7-8,-1-1 0,1-1 0,-2-1 0,0-1 1,-1-1-1,0-2 0,-1-1 0,-1 0 0,-1-2 0,0 0 0,-2-2 0,2-3 8,-14 15 152,-1-1 0,0 1 0,-1-1 0,-1 0 0,1-1 0,-2 1 0,1-1-1,1-12-151,-4 20 24,-1 0 0,-1 0-1,1 0 1,-1-1 0,1 1-1,-1 0 1,0 0-1,-1 0 1,1 0 0,-1 0-1,1 0 1,-1 0-1,0 0 1,-1 0 0,1 0-1,-1 0 1,0 0 0,0 1-1,0-1 1,0 1-1,-1-1 1,1 1 0,-1 0-1,0 0 1,0 0 0,0 0-1,0 1 1,-1-1-24,1 1 18,0 1 1,1-1 0,-1 1-1,0 0 1,0 0-1,0 0 1,0 1-1,0-1 1,-1 1 0,1-1-1,0 1 1,0 0-1,0 0 1,0 1 0,0-1-1,0 1 1,0-1-1,0 1 1,0 0-1,0 0 1,0 0 0,0 1-1,0-1 1,0 1-1,1-1 1,-1 1 0,0 1-19,-7 5 61,0 0 1,1 0-1,0 1 1,1 0-1,0 1 1,-4 5-62,1 1 33,0 1 0,1 1 0,1-1 1,0 2-1,2-1 0,0 1 0,-3 12-33,8-21 3,-1 0-1,1 1 0,1-1 0,0 0 0,0 1 0,1-1 1,0 1-1,1-1 0,0 1 0,1-1 0,0 0 0,0 0 1,1 0-1,1 0 0,0 2-2,-1-8 2,-1 1 0,1-1-1,0 0 1,0 0 0,0 0 0,1 0 0,-1 0 0,1-1-1,0 1 1,0-1 0,0 0 0,0 0 0,1-1-1,-1 1 1,1-1 0,-1 0 0,1 0 0,0-1-1,0 0 1,0 1 0,0-1 0,0-1 0,0 1 0,0-1-1,0 0 1,0 0 0,0 0 0,0-1 0,0 0-1,0 0 1,0 0 0,0-1 0,0 1 0,0-1 0,-1 0-1,5-3-1,4-3-3,0 0 1,-1 0-1,0-1 0,0-1 0,-1 0 0,-1 0 0,1-1 0,3-7 3,14-19-95,-2-3-1,0-2 96,14-21-91,-28 45 72,1 1-1,13-13 20,-21 24-20,0 1-1,0 0 1,1 0-1,-1 1 1,1-1 0,0 1-1,1 1 1,-1-1-1,7-2 21,-12 6-4,0-1-1,1 1 0,-1-1 0,0 1 1,1 0-1,-1-1 0,1 1 1,-1 0-1,1 0 0,-1 0 1,0 0-1,1 0 0,-1 1 1,1-1-1,-1 0 0,0 1 0,1-1 1,-1 1-1,0-1 0,1 1 1,-1 0-1,0-1 0,0 1 1,0 0-1,1 0 0,-1 0 0,0 0 1,0 0-1,0 0 0,0 0 1,-1 0-1,1 0 0,0 0 1,0 1-1,-1-1 0,1 2 5,1 0 5,-1 1-1,0 0 0,0 0 1,-1 0-1,1 0 1,-1 0-1,0 1 1,0-1-1,0 0 0,0 0 1,-1 0-1,-1 3-4,-8 24 66,-1-2-1,-1 1 1,-2-1-1,-1-1 1,-10 13-66,-14 27 55,20-30-50,36-54-53,43-53-398,4-6-421,42-36 867,-100 105 10,0 0-1,1 1 1,-1 0 0,1 1 0,0-1 0,0 1 0,1 0-10,-8 4 8,1 0-1,-1 0 0,0-1 1,1 1-1,-1 0 1,0 0-1,1 0 1,-1 0-1,0 0 1,1-1-1,-1 1 1,1 0-1,-1 0 1,0 0-1,1 0 1,-1 0-1,0 0 1,1 0-1,-1 0 1,1 0-1,-1 1 1,0-1-1,1 0 1,-1 0-1,0 0 1,1 0-1,-1 0 1,0 1-1,1-1 1,-1 0-1,0 0 1,0 1-1,1-1 1,-1 0-1,0 0 1,0 1-1,1-1 1,-1 0-1,0 1 0,0-1 1,0 0-1,1 1 1,-1-1-8,-1 23 253,-15 26 43,4-21-154,2 1 1,-2 8-143,9-27 6,1 0 0,0 0 0,1 0 0,0 0 0,1 0 0,0 0 1,0 0-1,1 0 0,0 0-6,-1-8-1,0-1 0,0 1 0,1-1 0,-1 0 0,0 1 0,1-1 0,-1 1 0,1-1 0,-1 0 0,1 1 0,0-1 0,-1 0 0,1 1 1,0-1-1,0 0 0,0 0 0,0 0 0,0 0 0,0 0 0,0 0 0,1 0 0,-1 0 0,0-1 0,0 1 0,1 0 0,-1-1 0,1 1 0,-1-1 0,0 1 0,1-1 0,-1 0 0,1 1 0,-1-1 0,1 0 0,-1 0 0,1 0 0,-1 0 0,1 0 1,-1-1-1,1 1 0,0-1 1,6-1 5,0-1 1,0 0 0,0-1 0,0 0 0,-1 0 0,7-5-6,14-10 0,0-2 0,-1 0 0,7-10 0,-20 18-43,-2 0-1,1-1 0,-2 0 1,0-1-1,-1-1 1,8-15 43,-16 28-5,-1 0 0,0 0 0,1 0 0,-1 0 0,0 0 0,-1 0 0,1 0 0,0 0-1,-1 0 1,0-1 0,0 1 0,0 0 0,0 0 0,0 0 0,-1-1 0,1 1 0,-1 0 0,0 0 0,0 0 0,0 0 0,-1-3 5,0 4-5,0 0-1,1 0 0,-1 0 1,0 1-1,0-1 1,0 0-1,0 1 0,0-1 1,-1 1-1,1 0 0,0-1 1,-1 1-1,1 0 0,0 1 1,-1-1-1,1 0 0,-1 1 1,0-1-1,1 1 0,-1 0 1,1 0-1,-1 0 0,0 0 1,1 0-1,-1 1 0,1-1 6,-7 2-4,0 0-1,1 0 0,-1 1 1,1 0-1,0 1 0,0-1 0,0 2 1,0-1-1,1 1 0,0 0 0,0 1 1,-4 3 4,1 1 4,0 0 1,0 0 0,1 1-1,1 0 1,0 0 0,1 1-1,-5 9-4,9-15 0,1 0-1,-1 0 1,1 1-1,0-1 1,1 1-1,0 0 1,0 0-1,0-1 1,1 1-1,-1 1 1,1-5-1,1-1 0,-1 1 0,0 0 0,1-1 0,-1 1 0,1-1 0,0 1 0,0-1 0,0 1 0,0-1 0,0 1 0,1-1 0,-1 0 0,1 0 0,-1 0 0,1 0 0,0 0 0,0 0 0,0 0-1,0 0 1,0-1 0,0 1 0,0-1 0,1 0 0,-1 1 0,1-1 0,0 0 1,2 1 1,1-1 0,0 0 0,0 0 0,0 0 0,0-1 1,0 0-1,0 0 0,0 0 0,0-1 0,0 0 0,0 0 0,0-1 0,0 0 0,0 0 0,-1 0 0,1 0 0,-1-1 0,0 0 0,1 0 0,-1 0-1,9-7-1,0 0 0,-1 0-1,0-1 1,-1-1 0,0 0-1,6-9 2,-9 10-1,-1-1-1,0 0 0,-1 0 0,0-1 1,-1 0-1,-1 0 0,0 0 0,0-1 0,-2 0 1,1 0-1,-2 0 0,0 0 0,0 0 1,-2 0-1,0-1 0,0 1 0,-1 0 0,-1-3 2,-7-77 90,-13-123-936,-14-27 846,28 208 523,8 36-507,0 0 0,0-1-1,0 1 1,0 0 0,0-1-1,0 1 1,-1 0 0,1-1 0,0 1-1,0 0 1,0-1 0,0 1 0,-1 0-1,1 0 1,0-1 0,0 1 0,0 0-1,-1 0 1,1-1 0,0 1-1,-1 0 1,1 0 0,0 0 0,0 0-1,-1-1 1,1 1 0,0 0 0,-1 0-1,1 0 1,0 0 0,-1 0 0,1 0-1,0 0 1,-1 0 0,1 0 0,0 0-1,-1 0 1,1 0 0,0 0-1,-1 0 1,1 0 0,0 0 0,-1 0-1,1 0 1,0 1 0,0-1 0,-1 0-1,1 0 1,0 0 0,-1 1 0,1-1-1,0 0-15,-13 17 388,4 2-361,1 0 1,1 1 0,0 0 0,2 0 0,0 1-1,1-1 1,1 6-28,-2 24 6,2 0 0,3 28-6,4-19-1,2 1-1,3-1 0,3-1 1,2 0-1,3-1 0,2 0 0,7 9 2,-7-15-10,-10-25 3,2 0-1,9 18 8,-20-43-8,1 0 1,-1-1-1,0 1 0,1 0 0,-1 0 1,0-1-1,1 1 0,-1-1 0,1 1 1,-1 0-1,1-1 0,-1 1 0,1-1 1,-1 1-1,1-1 0,-1 1 0,1-1 1,0 0-1,-1 1 0,1-1 0,0 0 1,-1 1-1,1-1 0,0 0 0,0 0 1,-1 0-1,1 0 0,0 1 0,0-1 1,-1 0-1,1 0 0,0-1 0,0 1 1,0 0 7,2-1-72,-1-1 1,1 0-1,-1 0 1,1 1 0,-1-2-1,0 1 1,1 0-1,0-2 72,13-16-711,0 0 0,-2-1 0,-1-1 1,0 0-1,5-14 711,-4 6-169,2 2-1,18-26 170,1 11 1426,-27 37-468,-4 11-251,-4 12-138,-17 58-152,10-53-380,2-1 0,0 2 0,2-1-1,0 11-36,2-28-1,1 1-1,0-1 1,1 0 0,-1 0-1,1 0 1,0 0-1,0 0 1,1 0-1,0 0 1,-1 0-1,1 0 1,1-1-1,-1 1 1,1-1-1,0 0 1,0 1-1,0-1 1,1-1-1,-1 1 1,1 0-1,0 0 2,-1-3-1,-1 1-1,0 0 0,1-1 1,-1 1-1,1-1 1,0 0-1,0 0 0,-1 0 1,1 0-1,0 0 1,0 0-1,0-1 0,0 0 1,0 1-1,0-1 0,0 0 1,2-1 1,-1 1 2,1-1 0,-1-1 0,0 1 0,1-1 0,-1 1 0,0-1 1,0 0-1,0-1 0,0 1 0,3-3-2,4-5 10,1-1 0,-1 0 0,-1-1 0,0 0 0,-1 0 0,2-5-10,0-1 2,0-1 0,2-7-2,-6 10-47,1 1 0,0 0-1,10-13 48,-15 25-30,0 0 0,0 0 1,0 0-1,1 0 0,-1 0 0,1 1 0,1-1 30,-4 2-3,-1 1-1,1-1 1,-1 1-1,1-1 1,0 1 0,-1 0-1,1-1 1,0 1 0,0 0-1,-1 0 1,1-1 0,0 1-1,0 0 1,0 0-1,-1 0 1,1 0 0,0 0-1,0 0 1,-1 0 0,1 0-1,0 0 1,0 1-1,0-1 1,-1 0 0,1 0-1,0 1 1,-1-1 0,1 0-1,0 1 1,0-1 0,-1 1-1,1-1 1,-1 1-1,1-1 1,-1 1 0,1-1-1,0 1 1,-1 0 0,0-1-1,1 1 1,-1 0 0,1-1 3,0 4 17,0 0 0,0 0 1,0 1-1,0-1 0,-1 0 1,0 0-1,0 0 0,0 1 0,0-1 1,-1 1-18,-9 48 161,3-19-67,5-20-60,-2 10 12,2-1 0,0 8-46,1-27 1,1 0-1,0 0 1,0 1-1,0-1 1,1 0 0,0 0-1,-1 0 1,1-1-1,1 1 1,-1 0 0,1 0-1,-1 0 1,1-1-1,0 1 1,0-1 0,1 1-1,-2-3-1,1 0 1,-1-1 0,0 1-1,1-1 1,-1 1 0,0-1-1,1 0 1,-1 1 0,1-1-1,-1 0 1,0 0 0,1 0-1,-1 0 1,1 0 0,-1 0-1,0-1 1,1 1 0,-1 0 0,1-1-1,-1 1 1,0-1 0,1 1-1,-1-1 1,0 0 0,0 0-1,0 1 1,1-1 0,-1 0-1,0-1 1,12-7-9,0-1-1,-1-1 1,0 0-1,-1 0 1,5-6 9,51-69-153,-52 66 113,3-3-24,-1-2 0,-1 0 0,9-20 64,-20 35-3,-1 0 0,0-1-1,-1 1 1,0-1 0,0 0 0,-1 0 0,-1 0 0,0 0 0,0 0 0,-1 0 0,-2-8 3,-2-13 4,-2 1 0,-2 0 0,0 0 0,-3 1 0,-5-11-4,-69-141 26,82 177-22,-1-4 24,-1-3 72,-1 1 1,0-1-1,-1 1 0,0 1 0,0-1 0,-1 1 0,0 0 1,-1 1-1,-7-6-100,15 15 8,1-1 0,0 1 1,-1-1-1,1 1 1,0-1-1,-1 1 0,1 0 1,-1-1-1,1 1 0,-1 0 1,1-1-1,-1 1 0,1 0 1,-1 0-1,0-1 1,1 1-1,-1 0 0,1 0 1,-1 0-1,0 0 0,1 0 1,-1 0-1,1 0 0,-1 0 1,1 0-1,-1 0 1,0 0-1,1 0 0,-1 0 1,1 0-1,-1 1 0,1-1 1,-1 0-1,0 0 0,1 1 1,-1-1-1,1 0 1,-1 1-1,1-1 0,0 1 1,-1-1-1,1 1 0,-1-1 1,1 0-1,0 1 0,-1-1 1,1 1-1,0 0 1,0-1-1,-1 1 0,1-1 1,0 1-1,0-1 0,0 1-8,-2 5-7,1 0-1,0 0 1,1 0-1,-1 0 1,1 3 7,0-6 2,2 68-27,3 0 0,7 32 25,5 62 32,-15-128-49,-2-1 1,-1 0-1,-5 23 17,0-20-120,0-6-437,2 0 0,1 0-1,1 1 1,2-1 0,3 29 557,-2-61-128,-1 1 1,0 0 0,0 0-1,1-1 1,-1 1-1,1 0 1,-1-1-1,1 1 1,0 0 0,0-1-1,0 1 128,0-1-53,0-1 0,0 1 1,0-1-1,0 1 0,0-1 0,0 1 0,0-1 0,0 1 0,0-1 0,0 0 0,0 0 0,0 0 1,0 0-1,0 0 0,1 0 53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7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18 189 3793,'-17'-139'1640,"72"122"-712,20 0-1376,12 1 288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2:59:37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0 3569,'73'14'1712,"0"24"-824,-11 20 9,-26 38-321,-22 17-216,-28 20-160,-17 2-32,-24 20-80,-11 14-24,-9 10-120,6-6-160,6-38-600,1-18-905,-1-36 1097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24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318 783 808,'2'-14'3010,"6"33"-2807,2 8 9,-1 1 1,-1-1 0,-2 1-1,0 1 1,-1 15-213,1 17 312</inkml:trace>
  <inkml:trace contextRef="#ctx0" brushRef="#br0" timeOffset="1973.452">441 1094 0,'0'-6'0,"2"-49"0,-3 48 0,0 0 0,0 0 0,-1 0 0,1 0 0,-1 0 0,-1 1 0,0-1 0,0 1 0,0-1 0,0 1 0,-5-5 0,-24-32 87,-70-95 319,74 101-208,25 34-145,0 0 0,0-1 0,0 1 0,1-1 0,-1 1 1,1-1-1,0 0 0,0 0 0,1 0 0,-1 0 1,1 0-1,0 0 0,0 0 0,0 0 0,0-1-53,1 3 13,0 1-1,0-1 0,0 0 0,0 1 1,0-1-1,0 0 0,1 1 1,-1-1-1,1 0 0,-1 1 1,1-1-1,0 1 0,-1-1 0,1 1 1,0-1-1,0 1 0,0 0 1,0-1-1,0 1 0,0 0 0,1-1-12,30-22 212,-27 20-156,6-2 35,0 1 0,-1 0 0,2 1 0,-1 0 0,0 0 0,1 1 0,0 1 0,-1 0 0,1 1 0,0 0 0,0 0 0,0 2 0,0-1 0,5 2-91,18 3 135,0 1-1,-1 2 0,0 1 0,12 6-134,-24-7 18,0 1 0,-1 1 0,0 1 0,0 1 0,-1 1-1,-1 0 1,0 2 0,9 9-18,-15-12 6,-1 0 0,0 1 0,-1 1 0,-1 0 0,0 0 0,-1 1-1,0 1 1,-2-1 0,1 1 0,-2 0 0,4 15-6,-8-22 10,0 0 0,-1 0 0,-1 0 0,1 0 0,-1 1 0,-1-1 0,1 0 0,-2 0-1,1 0 1,-1 0 0,-1 0 0,0-1 0,0 1 0,0-1 0,-1 1 0,0-1 0,-1 0 0,0-1 0,0 1 0,-1-1 0,0 0 0,0 0 0,-2 0-10,-2 3-11,0 0 1,-1-1 0,-1-1-1,1 0 1,-1 0 0,0-1-1,-1-1 1,0 0 0,0-1-1,0 0 1,-1-1 0,1 0-1,-1-1 1,-10 0 10,20-3-17,0 1-1,0-1 1,0-1-1,0 1 1,0-1 0,1 1-1,-1-1 1,0 0 0,0-1 17,3 2-4,1 0 0,-1 0 0,0-1 0,1 1 0,-1 0 0,1-1 1,-1 1-1,1 0 0,-1-1 0,1 1 0,-1-1 0,1 1 0,0-1 0,-1 1 1,1-1-1,0 1 0,-1-1 0,1 1 0,0-1 0,-1 0 0,1 1 0,0-1 1,0 0 3,0 0-5,0 0 0,0 0 0,1 0 0,-1 0 0,0 0 0,1 0 0,-1 0 0,0 0 1,1 0-1,-1 0 0,1 0 0,0 0 0,-1 0 0,1 0 0,0 0 0,0 1 0,-1-1 0,2 0 5,6-7-27,1 1-1,0 0 0,0 1 0,1 0 0,-1 0 1,1 1-1,1 0 0,1 0 28,26-8-88,28-6 88,-3 0-24,19-4-158,-36 10-782,17-7 964,-58 18-31,0 0 0,-1 0 0,1-1 0,-1 1 0,1-1 1,-1 0-1,2-2 31,-5 4 34,0 0 0,0 0 0,0-1 1,0 1-1,0 0 0,0 0 0,0 0 0,0-1 1,-1 1-1,1 0 0,0-1 0,-1 1 1,1-1-1,-1 1 0,0 0 0,1-1 1,-1 1-1,0-1 0,0 1 0,0-1 0,0 1 1,0-1-1,0 1 0,-1-1 0,1 1 1,-1-2-35,1 3 4,0 0 0,0 0 0,1-1 0,-2 1 1,1 0-1,0 0 0,0 0 0,0-1 0,0 1 1,0 0-1,0 0 0,0 0 0,0-1 0,0 1 1,0 0-1,0 0 0,0 0 0,0-1 0,-1 1 1,1 0-1,0 0 0,0 0 0,0 0 0,0 0 1,0-1-1,-1 1 0,1 0 0,0 0 0,0 0 0,0 0 1,-1 0-1,1 0 0,0 0 0,0 0 0,0 0 1,-1 0-1,1 0 0,0 0 0,0 0 0,0 0 1,-1 0-1,1 0 0,0 0 0,0 0 0,0 0 1,-1 0-1,1 0 0,0 0 0,0 0 0,0 0 1,-1 0-1,1 0 0,0 0 0,0 1 0,0-1 1,0 0-1,-1 0 0,1 0 0,0 0 0,0 1-4,-6 11-42,3 0 41,1 0-1,1 0 1,0 0-1,1 0 1,0 2 1,0 1 2,0-10 3,1 0 0,-1 1 0,1-1 0,0 0 0,0 0 0,0 1 0,1-1 0,0 0 0,0 0 0,0 0-5,-1-3 3,0 0 1,0-1-1,0 1 0,0-1 1,0 1-1,0-1 0,1 1 0,-1-1 1,1 0-1,-1 0 0,0 1 0,1-1 1,0 0-1,-1-1 0,1 1 0,0 0 1,-1 0-1,1-1 0,0 1 1,0-1-1,0 1 0,-1-1 0,1 0 1,0 0-1,0 0 0,0 0 0,0 0-3,6-1-84,0-1 0,0 0 0,0 0 0,0-1 0,-1 0 0,1 0 0,-1-1 0,6-4 84,-12 7-252,1 0-1,0-1 1,-1 1-1,0-1 1,1 0-1,-1 1 1,0-1-1,0 0 1,0 0-1,0 0 2,1-1 251,0-3 71,0 0-1,-1-1 1,0 1 0,0-1 0,0 0-71,1-5-225,1-13 225,0 0 0,-2-1 0,0-8 0,-1 23 0,-1 0 0,0 0 0,-1 1 0,0-1 0,0 0 0,-1 1 0,-1 0 0,0-1 0,-3-5 0,-14-10 0,-17-12 301,-78-75 1033,87 87-454,30 27-929,1 0-1,-1-1 1,1 1-1,-1 0 1,0 0 0,1 0-1,-1-1 1,0 2-1,0-1 1,1 0-1,-1 0 1,0 0 0,0 0-1,0 1 1,-1-1-1,1 0 1,0 1-1,0-1 1,-1 1 0,1-1-1,-1 1 1,1-1-1,-1 1 50,15 48-2044,-11-37 2710,-1 1-656,-1-4 52,1-1 0,0 0 0,1 0 0,0 0 0,0 0-1,2 1-61,28 61 1714,4-2-1714,-36-65 90,0-1 1,1 1-1,-1-1 1,1 0-1,-1 0 0,1 0 1,0 0-1,2 1-90,-4-3 37,0-1-1,0 1 1,0-1 0,0 1 0,0-1 0,1 1-1,-1-1 1,0 0 0,0 0 0,0 0-1,1 0 1,-1 0 0,0 0 0,1 0-37,36 0 306,1-3 1,-1-1 0,0-1 0,22-8-307,-47 10-99,0-2 0,0 0 1,0 0-1,-1-1 0,0-1 1,10-7 98,-15 9-76,0-1 1,0 1-1,-1-1 1,0-1 0,0 1-1,-1-1 1,0 0-1,0 0 1,0-1-1,-1 1 1,1-5 75,1-4-14,0-1-1,-2 0 1,0 0 0,0-1-1,-2 1 1,0-1 0,-1 0-1,-1 1 1,-1-6 14,-2-11 31,-1 0 1,-1 0-1,-2 1 0,-4-9-31,9 36 9,0-5 25,-1 1 1,0-1-1,0 1 0,-2 0 0,1 0 0,-1 0 1,0 1-1,-1 0 0,0 0 0,-1 0 0,1 1-34,5 7 14,0 0 0,1 0 0,-1 0-1,1 1 1,-1-1 0,0 0 0,0 1-1,1-1 1,-1 0 0,0 1 0,0-1 0,0 1-1,0 0 1,1-1 0,-1 1 0,0 0-1,0-1 1,0 1 0,0 0 0,0 0-1,0 0 1,0 0 0,0 0 0,0 0-1,0 0 1,0 0 0,0 0 0,0 0-1,0 0 1,0 1 0,0-1 0,0 0-1,0 1 1,1-1 0,-1 1 0,0-1 0,0 1-1,0-1 1,1 1 0,-1 0 0,0-1-1,0 1 1,1 0 0,-1-1 0,1 1-1,-1 0 1,1 0 0,-1 0 0,1 0-1,-1 0-13,-1 4 51,-1 0 0,1 0 0,0 1 0,1-1 0,-1 0 0,1 1-1,0 0 1,0 3-51,2 10 82,0 1 0,1-1 0,1 0 0,1-1 0,1 1 0,0-1-1,5 10-81,8 34 163,36 173 149,-20-80-261,-26-116-27,0 21-24,6 31 76,-13-87-57,0-1-1,0 1 0,0-1 1,0 0-1,1 1 0,-1-1 1,1 0-1,-1 0 0,1 0 1,3 3-19,-4-5 16,0-1 1,0 1 0,0 0 0,0 0 0,0 0 0,0-1 0,1 1 0,-1-1-1,0 1 1,1-1 0,-1 1 0,0-1 0,1 0 0,-1 0 0,0 1-1,1-1 1,-1 0 0,0 0 0,1-1 0,-1 1 0,1 0 0,-1 0 0,0-1-1,1 1 1,-1 0 0,0-1 0,2 0-17,6-3 30,0 0 0,0 0 1,-1-1-1,1 0 0,-1-1 0,0 0 0,0 0 1,-1 0-1,0-1 0,7-8-30,-11 11-24,1-1 0,-1 0 0,0 0 0,0 0 0,-1 0 0,1 0 0,-1 0 0,0-1 0,-1 1 0,1-1 0,-1 0 0,0 1 0,-1-1 0,1 0 0,-1 0-1,0 1 1,-1-1 0,1 0 0,-2-3 24,0-1-26,0 1-1,-1 0 0,-1 0 0,1 0 0,-1 0 1,-1 0-1,0 1 0,0 0 0,-1 0 1,-3-5 26,-3 0-8,-1 1 0,0 0-1,-1 0 1,0 2 0,-5-4 8,16 13 5,1 0-1,0-1 1,0 0-1,0 1 0,0-1 1,0 0-1,0 0 1,1 0-1,-1 0 0,0 0 1,1 0-1,0 0 1,-1-1-1,1 1 1,0 0-1,0-1 0,1 1 1,-1-1-1,0 1 1,1-1-1,-1 1 1,1-3-5,1-1 7,0 0 0,0-1 1,0 1-1,1 0 0,0 0 1,0 0-1,1 0 0,2-4-7,10-18 1,1 1 0,2 1 0,3-4-1,1 0 8,14-28-8,-29 46 3,-1 0-1,-1 0 0,0-1 1,-1 1-1,0-1 1,-1 0-1,-1-1-2,-1 12 1,0-5 6,1-1-1,-2 0 0,1 1 0,-1-1 0,0 0 1,0 1-1,-1-1 0,0 0-6,1 8-1,0 0 1,0-1-1,0 1 1,-1-1-1,1 1 1,0-1-1,0 1 1,0 0-1,0-1 1,-1 1-1,1 0 1,0-1-1,0 1 1,-1-1-1,1 1 1,0 0-1,0-1 1,-1 1-1,1 0 1,0 0-1,-1-1 1,1 1-1,-1 0 1,1 0-1,0 0 1,-1-1-1,1 1 1,-1 0-1,1 0 1,0 0-1,-1 0 1,1 0-1,-1 0 1,1 0-1,-1 0 1,1 0-1,0 0 1,-1 0-1,1 0 1,-1 0-1,1 0 1,-1 0-1,1 0 1,0 1-1,-1-1 1,1 0-1,0 0 1,-1 0-1,1 1 1,-1-1-1,1 0 1,0 1-1,-1-1 1,1 0-1,0 1 1,0-1-1,-1 0 1,1 1-1,0-1 1,0 0-1,0 1 1,-1-1-1,1 1 1,0-1 0,-15 24-63,14-20 60,0 1 0,1-1 0,-1 1 0,1-1 0,-1 1 0,1 0-1,1-1 1,-1 1 0,1-1 0,-1 1 0,1-1 0,1 1 0,-1-1-1,1 0 1,1 4 3,5 8 13,1-2 0,0 1 0,8 9-13,2 3 10,8 16 5,-3 2 0,-1 1 0,1 8-15,51 143 5,-38-95 1,-34-93 2,2 3-10,-1 1 0,2-1 0,-1-1 0,2 1 0,5 8 2,-10-17 10,1-1 1,-1 1-1,0 0 0,1-1 1,0 0-1,-1 0 1,1 0-1,0 0 0,0 0 1,0 0-1,1-1 1,-1 1-1,0-1 0,1 0 1,-1 0-1,0 0 1,1-1-1,-1 1 0,1-1 1,-1 0-1,1 0 1,-1 0-1,3 0-10,12-2 88,0 0 0,0-1 0,-1-1 0,1-1 0,-1 0 1,12-6-89,-22 9-7,-1-1 0,0 0 0,0-1 0,-1 0 0,1 0 1,-1 0-1,1 0 0,-1-1 0,0 0 0,-1 0 0,0 0 1,1 0-1,-1-1 0,-1 0 0,1 0 0,-1 0 0,0 0 1,-1 0-1,1-2 7,0-4-106,-1 1 0,0-1 0,0 0 1,-1 0-1,-1 0 0,0 0 0,-1 0 0,-2-11 106,3 18-32,-1 0 0,0 0 0,-1-1 0,1 1 0,-1 0 0,0 0 0,0 0 0,-1 0 0,1 1 0,-1-1 0,0 1 0,0-1 0,-1 1 0,1 0 0,-1 0 0,0 1 0,0-1 0,0 1 0,-1 0 0,1 0 0,-1 0 32,-4-1 9,1 1 0,-1 0 0,0 1 0,0 0 1,1 1-1,-1 0 0,0 0 0,-5 0-9,-19 2 370,-23 3-370,10 0 368,36-5-211,11-3-55,19-8-28,-20 12-74,108-52 67,-45 23-60,-1-3 0,5-6-7,-54 29-35,-9 6 9,0 0 0,1 0 0,-1 0 0,1 0 0,0 1 0,0 0 0,0 0 1,0 0-1,0 0 0,1 1 0,-1 0 0,3 0 26,-7 1-3,-1 0-1,0 0 1,0 0 0,1 0 0,-1 0 0,0 0 0,0 0 0,1 0 0,-1 1-1,0-1 1,0 0 0,1 0 0,-1 0 0,0 0 0,0 0 0,0 1 0,0-1 0,1 0-1,-1 0 1,0 0 0,0 1 0,0-1 0,0 0 0,0 0 0,1 0 0,-1 1-1,0-1 1,0 0 0,0 0 0,0 1 0,0-1 0,0 0 0,0 0 0,0 1 0,0-1-1,0 0 1,0 0 0,0 1 0,0-1 0,0 0 0,0 0 0,0 1 0,0-1 0,-1 0-1,1 0 1,0 1 0,0-1 0,0 0 0,0 0 0,0 0 0,0 1 0,-1-1-1,1 0 1,0 0 0,0 0 3,-9 15 7,8-15-8,-2 6 33,-1-1-1,1 1 0,0-1 1,1 1-1,-1 0 0,1 0 1,0 0-1,1 0 0,-1 5-31,1-9 6,1 0 0,0 0 0,-1 0 0,1 0-1,0-1 1,0 1 0,0 0 0,1 0-1,-1 0 1,0 0 0,1 0 0,-1 0 0,1 0-1,0 0 1,0-1 0,0 1 0,0 0 0,0-1-1,0 1 1,0 0 0,0-1 0,0 1-1,1-1 1,-1 0 0,1 1 0,-1-1 0,1 0-1,-1 0 1,1 0 0,0 0 0,0 0-1,-1 0 1,1-1 0,0 1-6,6 0 13,-1 1 0,1-1 0,0-1-1,0 1 1,0-2 0,-1 1 0,1-1 0,0 0-1,-1 0 1,1-1 0,0 0 0,-1-1 0,0 1 0,0-1-1,5-3-12,14-8 39,0 0-1,0-2 0,8-8-38,-30 21 7,1 0-1,-1-1 1,-1 1 0,1 0 0,0-1 0,-1 0-1,0 0 1,0 0 0,0-1 0,0 1 0,-1 0-1,0-1 1,0 0 0,0 0 0,0 1 0,-1-1-1,0 0 1,1-2-7,-2 0 9,0 0-1,0 0 0,0-1 1,-1 1-1,0 0 0,0 0 1,-1 0-1,0 0 0,0 0 1,-1 0-1,0 1 1,-2-5-10,2 6 1,-3-13-9,7 18 8,-1-1 1,0 1-1,1-1 1,-1 1-1,1-1 1,0 1-1,-1-1 1,1 1-1,-1-1 1,1 1-1,0 0 1,-1-1 0,1 1-1,0 0 1,-1 0-1,1 0 1,0-1-1,-1 1 1,1 0-1,0 0 1,0 0-1,-1 0 1,1 0-1,0 0 1,0 0-1,-1 0 1,1 1 0,9-2-2,1 1 0,-1 0 0,0 1 0,0 0 0,1 1 0,-1 0 0,0 0 1,-1 1-1,1 0 0,0 1 0,-1 0 0,0 1 0,0 0 0,0 0 0,0 1 0,-1 0 0,0 0 1,-1 1-1,1 0 0,-1 1 0,0 0 2,9 15-2,-1 0 1,-1 2-1,5 12 2,-11-18 4,1-1 0,1-1 0,1 1 0,0-2 0,2 0 0,0 0-1,5 4-3,-16-18 17,1 1-1,0-1 0,0 0 1,1 0-1,-1 0 0,0 0 1,1 0-1,-1-1 0,1 0 1,0 1-1,-1-1 0,1-1 0,0 1 1,0 0-1,-1-1 0,1 0 1,0 0-1,0 0 0,0-1 1,-1 1-1,1-1 0,0 0 0,0 0 1,-1 0-1,1 0 0,-1 0 1,1-1-1,-1 0 0,0 0 1,1 0-1,2-2-16,4-4 75,0 0 0,0-1 0,-1 0 0,0 0 1,0-1-1,-1-1 0,0 1 0,-1-1 0,-1 0-75,6-9 61,-2-1-1,0 0 1,4-15-61,-10 25 0,-1-1 1,0 1-1,-1-1 1,0 1-1,-1-1 1,0 0-1,-1 0 0,0-1 0,0 12-2,0 0-1,0 0 0,0 0 0,0 0 1,0 0-1,0 0 0,0 0 0,-1 0 1,1 1-1,0-1 0,0 0 0,-1 0 1,1 0-1,-1 0 0,1 0 1,-1 0-1,1 0 0,-1 1 0,1-1 1,-1 0-1,0 0 0,1 1 0,-1-1 1,0 0-1,0 1 0,0-1 0,1 1 3,-2 0-3,1 0 0,0 0 0,0 0 0,0 0 1,0 1-1,0-1 0,0 0 0,0 1 0,0-1 0,0 1 0,0-1 0,0 1 0,0 0 0,0-1 0,0 1 0,0 0 0,0-1 0,1 1 0,-1 1 3,-5 4-6,0 0 0,1 1 0,0 0 0,1 0 0,0 0 0,0 1 6,0 1-1,1 0 0,1 0 0,0 0 1,0 1-1,1-1 0,0 1 0,0-1 0,1 1 1,1-1-1,0 1 0,1 6 1,-1-7 0,1 0-1,0-1 1,0 1 0,1-1-1,0 1 1,1-1-1,0 0 1,0 0 0,1-1-1,-1 1 1,2-1-1,2 3 1,-5-7 3,0 0 0,0-1-1,0 1 1,1-1 0,-1 0 0,1 0-1,-1 0 1,1-1 0,0 1-1,0-1 1,0 0 0,0 0-1,0 0 1,0 0 0,0-1-1,0 0 1,0 1 0,0-2 0,0 1-1,0 0 1,0-1 0,0 0-1,0 0 1,0 0 0,-1 0-1,1 0 1,3-3-3,7-2 20,-1-1-1,0-1 0,0 0 1,-1 0-1,0-2 1,9-9-20,13-15 171,19-25-171,-22 24 32,23-20-32,-53 53-8,1 0 0,0 0 1,1 0-1,-1 1 1,0-1-1,0 1 1,1-1-1,-1 1 1,1 0-1,2-1 8,-4 2-2,-1 0-1,1 0 0,0 0 1,0 1-1,-1-1 0,1 0 1,0 0-1,0 1 0,-1-1 1,1 1-1,0-1 0,-1 0 1,1 1-1,0-1 1,-1 1-1,1-1 0,-1 1 1,1 0-1,-1-1 0,1 1 1,-1 0-1,1-1 0,-1 1 1,0 0-1,1-1 0,-1 1 1,0 0-1,0 0 0,0-1 1,1 1-1,-1 0 0,0 0 1,0 0-1,0-1 0,0 1 3,6 26-19,-5-17 18,2 1-1,-1-1 1,1 0 0,1 0-1,0 0 1,0 0-1,1-1 1,0 1-1,6 7 2,-9-15 3,0-1-1,-1 1 0,2-1 0,-1 1 0,0-1 0,0 0 0,0 1 0,1-1 0,-1 0 0,0-1 0,1 1 0,-1 0 0,1-1 0,-1 1 0,1-1 0,-1 0 0,1 0 0,-1 0 0,1 0 0,-1 0 1,1-1-1,-1 1 0,3-1-2,9-3-2,0 0 1,-1 0-1,13-7 2,0 1-47,-16 7 13,42-13-244,-48 16 229,-1-1-1,1 0 1,0 1-1,0-1 0,0 1 1,0 0-1,0 1 1,0-1-1,0 1 1,-1-1-1,5 2 50,-6 0-13,0-1-1,0 1 1,0-1 0,0 1 0,0 0 0,-1-1-1,1 1 1,-1 0 0,1 0 0,-1 1-1,1-1 1,-1 0 0,0 0 0,0 1 0,0-1-1,0 3 14,12 46 0,-10-38-7,-2-8 11,3 11-1,0 0 0,1 0 0,4 6-3,-8-18 6,1-1-1,-1 1 1,1-1 0,0 0 0,0 1 0,0-1 0,1 0 0,-1-1-1,1 1 1,0 0 0,-1-1 0,1 1 0,0-1 0,1 0 0,-1 0-1,0 0 1,3 1-6,-2-2 21,0-1 0,-1 0-1,1 1 1,0-1 0,0 0 0,0-1-1,0 1 1,-1-1 0,1 1-1,0-1 1,0 0 0,-1-1-1,1 1 1,-1-1 0,1 1 0,-1-1-1,0 0 1,1 0 0,-1-1-1,0 1 1,0-1-21,9-7 83,0-1 1,-1 0-1,0 0 0,5-8-83,-6 5 34,0 0-1,-1 0 0,0 0 0,-2-1 0,0 0 1,0-1-1,-1 1 0,-1-1 0,1-10-33,-2 5 30,-1-1 0,-1 1-1,0-1 1,-2 1 0,-1-1-1,-1 1 1,-1-8-30,-10-50-326,-4 2 0,-2 0 1,-27-65 325,39 128-5,7 14 5,0 0 0,0 0 0,0 0 0,0 0 1,0 0-1,0 0 0,0 0 0,0 0 0,0 0 1,0 0-1,0 0 0,0 0 0,0 0 0,-1-1 1,1 1-1,0 0 0,0 0 0,0 0 0,0 0 1,0 0-1,0 0 0,0 0 0,0 0 0,0 0 1,0 0-1,0 0 0,0 0 0,0 0 0,-1 0 1,1 0-1,0 0 0,0 0 0,0 0 0,0 0 1,0 0-1,0 0 0,0 0 0,0 0 0,0 0 1,0 0-1,0 0 0,0 0 0,0 1 0,-1-1 1,1 0-1,0 0 0,0 0 0,0 0 0,0 0 1,0 0-1,0 0 0,0 0 0,0 0 0,0 0 1,0 0-1,0 0 0,0 0 0,0 0 0,0 0 1,0 1-1,0-1 0,0 0 0,0 0 0,0 0 1,0 0-1,0 0 0,0 0 0,0 0 0,0 0 1,0 0-1,1 30 36,19 82 284,24 77-320,-13-62 107,19 77-21,16 25-86,-58-200-14,-6-21-185,0 0-1,1 0 1,0 0-1,0-1 0,2 2 200,-2-7-1301,0-9-1835,-1-14 333,-2-17 2803,1 2 0,-1 1 0,-2-1 0,-1 0 0,-2 1 0,-6-19 0,1 34-8,1 4-2,-2-33 573,6 28-89,2 0-1,1-1 1,1 1-1,0-1 1,2-2-474,-1 22 38,0 1 1,1-1-1,-1 1 1,0-1 0,1 0-1,0 1 1,-1-1-1,1 1 1,0 0-1,-1-1 1,1 1 0,0-1-1,0 1 1,0 0-1,0 0 1,1 0-1,-1 0 1,0 0 0,0 0-1,1 0 1,-1 0-1,1 0-38,2-1 64,0 1-1,1 0 0,-1 0 1,0 0-1,1 0 1,-1 1-1,3 0-63,158-13-385</inkml:trace>
  <inkml:trace contextRef="#ctx0" brushRef="#br0" timeOffset="7172.506">6890 649 0,'61'22'0,"114"36"0,-175-58 0,0 0 0,1 0 0,-1 0 0,0 0 0,0 0 0,0 0 0,1 0 0,-1 0 0,0 0 0,0 0 0,0 0 0,0 0 0,1 0 0,-1 0 0,0 0 0,0 0 0,0 1 0,0-1 0,0 0 0,1 0 0,-1 0 0,0 0 0,0 0 0,0 0 0,0 1 0,0-1 0,0 0 0,0 0 0,1 0 0,-1 0 0,0 1 0,0-1 0,0 0 0,0 0 0,0 0 0,0 0 0,0 1 0,0-1 0,0 0 0,0 0 0,0 0 0,0 1 0,0-1 0,0 0 0,0 0 0,0 0 0,-10 5 0,-14 0 0,-104 15 0,0-6 0,-77-4 0,192-9 0,0 0 0,1 0 0,-1 1 0,0 0 0,1 1 0,-11 5 0,19-7 0,11-3 0,14-9 0,-18 8-1,0 0 0,0 1-1,0-1 0,-1-1 0,1 1 1,-1 0-1,0-1 0,0 1 0,0-1 1,0 1-1,1-4 2,-3 6 2,0 0 0,0 0 0,1-1-1,-1 1 1,0 0 0,0-1 0,0 1 0,0 0 0,-1-1-1,1 1 1,0 0 0,0 0-1,-1-1 1,1 1 0,-1 0 0,1 0 0,-1-1-2,-1 0 15,1 1-1,0-1 1,-1 0-1,1 1 1,-1-1 0,0 1-1,0 0 1,1-1-1,-1 1 1,0 0 0,0 0-1,0 0 1,0 0-1,-1 1-14,-10-5 248,-1 1 0,0 0 1,0 1-1,-3 1-248,-32-6 777,-50 1-777,94 6 44,-1 1 0,0 1 0,1-1 0,0 1-1,-1 0 1,1 0 0,-1 0 0,1 1 0,0 0 0,-5 2-44,6-2 49,1 1 0,-1 0-1,1-1 1,0 1 0,0 1 0,0-1 0,0 0 0,-1 3-49,-4 3 117,2-2-15,1 0 1,-1 1-1,1 0 1,0 0-1,1 0 1,0 0-1,0 1 1,1 0-1,0 0 0,0 0 1,1 0-103,2-4 42,-1-1 1,1 0-1,0 0 1,0 0-1,0 0 1,0 0-1,1 0 1,0 0 0,0 0-1,0 0 1,0 0-1,0 0 1,1-1-1,0 1 1,0 0-1,0-1 1,0 1-1,0-1 1,1 0-1,0 0 1,-1 0-1,1 0 1,0 0-1,0-1 1,4 3-43,1 0 37,1 0-1,0 0 1,0-1 0,1 0 0,-1 0-1,1-1 1,0-1 0,0 1 0,0-2-1,0 1 1,0-1 0,0-1 0,0 0 0,0 0-1,1-1 1,-1-1 0,0 1 0,0-2-1,0 1 1,-1-1 0,10-4-37,-15 5 5,0-1 0,0 1 0,0 0 0,-1-1 0,1 0 1,0 0-1,-1 0 0,0 0 0,0-1 0,0 1 0,0-1 0,-1 0 0,1 0 0,-1 1 1,0-2-1,0 1 0,0 0 0,-1 0 0,0-1 0,1 1 0,-2-1 0,1 1 0,0-1 1,-1 0-6,1-10 8,0 0 1,-1 0 0,-1 0-1,-1 0 1,0 0 0,-3-12-9,12 51-25,2 0 0,1 0 0,1-1 0,1 0 0,1-1 1,1 0-1,0-1 0,5 3 25,-2-5-5,0-1 0,2 0 0,14 10 5,-28-23 18,1-1 0,0 0 0,0 0-1,1 0 1,-1-1 0,1 0 0,-1 0-1,1 0 1,0-1 0,0 0 0,0-1 0,1 1-1,-1-1 1,0-1 0,1 1-18,-3-2 63,1 0-1,-1-1 1,0 1 0,1-1-1,-1 0 1,0 0 0,0-1-1,0 1 1,0-1 0,0 0-1,-1-1 1,0 1 0,1-1-1,-1 0 1,0 0-1,-1 0 1,1 0 0,-1-1-1,1 0-62,3-6 92,0-1 0,0 1 0,-1-1-1,-1-1 1,0 1 0,-1-1-1,1-5-91,1-13 51,-1-1-1,-2 1 0,-2-1 0,-1-19-50,2-33-2,0 76-18,1 21-7,1 4 9,44 151-46,8 83 64,-43-189 16,2-1 0,3 0 0,2-2 0,3 0 0,10 14-16,-28-65 128,-4-9 140,-7-17 240,-14-18 80,-15-22-588,17 30 4,2 0-1,1-1 1,-6-17-4,7 4-27,2 0 0,2-1 0,1 0 0,3 0 0,-1-30 27,4-5-336,3 0 0,8-56 336,-6 115-94,0 0 0,1 0 0,1 1 1,1-1-1,0 1 0,4-6 94,-7 19-21,1-1 1,-1 1-1,1 0 1,0 0-1,1 0 0,-1 1 1,1-1-1,0 1 1,0 0-1,0 0 0,1 0 1,-1 1-1,1-1 1,0 1-1,0 0 0,0 1 1,1-1-1,-1 1 0,0 0 1,1 0-1,0 1 1,1-1 20,1 1-10,0 0 0,0 1 0,0-1 0,0 2 1,1-1-1,-1 1 0,0 0 0,0 1 0,0 0 1,5 2 9,-9-3-7,0 0 0,-1 1 1,1 0-1,-1-1 1,1 1-1,-1 0 0,0 1 1,0-1-1,0 1 1,0-1-1,0 1 1,-1 0-1,1 0 0,-1 0 1,0 0-1,1 0 1,-1 1-1,-1-1 1,1 1-1,-1-1 0,1 1 1,-1 0-1,0 0 1,0 0 6,0 6-56,-1 1 0,1-1 0,-2 0 0,0 1 0,0-1 0,-1 0-1,0 0 1,0 0 0,-1 0 0,-1 0 0,1-1 0,-2 1 0,1-1 0,-1 0 0,-1 0 56,2-2-18,-1 0-1,0-1 0,0 0 0,0 1 1,0-2-1,-1 1 0,0-1 0,0 1 1,-1-2-1,0 1 0,0-1 1,0 0-1,0 0 0,0-1 0,-1 0 1,1 0-1,-1-1 0,0 0 0,-2 0 19,0-3-770,17-6-129,21-7-780,36-6-1527,31-3 3206,134-21 1257,-201 39-1238,17-2 702,-37 8-30,-8 0-580,2 15 459,-2-2-327,14 428 868,-12-402-1021,1 1-1,2 0 0,2-1 1,2 0-1,0-8-89</inkml:trace>
  <inkml:trace contextRef="#ctx0" brushRef="#br0" timeOffset="7173.506">7658 1342 8329,'-10'-36'11,"-3"-36"-11,-1-18-888,5-1 0,3 0-1,5-1 1,3 1-1,9-38 889,-10 114-140,1 1 1,1 0-1,0-1 0,1 1 0,1 1 0,0-1 0,4-4 140,-7 13 12,1 1-1,0-1 0,0 1 0,0 0 0,1 0 0,-1 0 0,1 1 0,0-1 0,0 1 0,0 0 1,1 0-1,-1 1 0,1-1 0,0 1 0,-1 0 0,1 0 0,0 0 0,0 1 0,0 0 1,0 0-1,1 0-11,2 0 18,0 0 1,0 0-1,0 1 1,0 1 0,0-1-1,0 1 1,0 0-1,3 2-18,-8-2 2,1 0-1,0 0 0,-1 0 1,1 1-1,-1 0 0,1-1 1,-1 1-1,0 1 0,0-1 0,0 0 1,0 1-1,0 0 0,-1-1 1,1 1-1,-1 0 0,1 0 0,-1 0 1,0 1-1,0-1-1,1 6-7,0 0 0,0 0 0,-1-1 1,0 2-1,-1-1 0,0 0 0,0 0 0,-1 0 0,0 1 0,-1-1 0,0 0 1,0 0-1,-1 1 7,-6 27-41,-2-1 1,-9 23 40,17-54-1,-13 36 1,-10 29-3,23-62 23,0 1 0,0-1 0,1 0 0,0 1 0,0-1-1,1 1 1,0 1-20,0-8 18,1 0 0,-1 0 0,0 0-1,0 0 1,1-1 0,-1 1 0,1 0-1,-1 0 1,1-1 0,0 1 0,0 0 0,0-1-1,0 1 1,0-1 0,0 1 0,0-1-1,0 0 1,1 1 0,-1-1 0,1 0-1,-1 0 1,1 0 0,0 1-18,1-1 26,0 0-1,0 0 1,0-1 0,0 1-1,0-1 1,0 1 0,0-1-1,0 0 1,1 0 0,-1-1-1,0 1 1,0-1 0,1 0-26,11-3 65,-1 0 1,1-2-1,-1 0 0,-1 0 1,4-3-66,10-6 39,0-2 0,-1 0 0,-1-2-1,0-1 1,12-14-39,-26 24 30,-1-1 0,0-1-1,-1 1 1,0-1-1,-1-1 1,0 0-1,-1 0 1,0 0 0,-1-1-1,-1 0 1,0 0-1,1-12-29,-5 21 13,0 0-1,0 0 0,-1 0 1,0 0-1,0-1 0,0 1 1,-1 0-1,0 0 0,0 0 1,0 0-1,0 0 0,-1 0 1,0 1-1,-2-4-12,3 5 5,-1 0-1,0 1 1,0-1-1,0 1 1,0-1 0,0 1-1,-1 0 1,1 0 0,-1 0-1,0 0 1,1 1-1,-1-1 1,0 1 0,0-1-1,0 1 1,0 0-1,0 0 1,0 1 0,0-1-1,0 0 1,0 1-1,-1 0 1,-1 0-5,-4 0 37,-1 0 0,1 1-1,0 1 1,0 0 0,0 0 0,-2 1-37,9-3 15,0 1 0,-1-1 0,1 1 0,0 0 0,0 0-1,0 0 1,0 0 0,0 0 0,0 0 0,0 0 0,1 1 0,-1-1 0,0 1 0,1-1 0,-1 1 0,1 0 0,-1-1 0,1 1 0,0 0 0,0 0 0,0 0 0,0 0-1,0 0 1,0 0 0,0 0 0,1 1 0,-1 1-15,1-3 5,0 0-1,0 0 0,0 0 0,0 0 1,1 0-1,-1 0 0,0 0 1,1 0-1,-1 0 0,1 0 1,-1 0-1,1-1 0,-1 1 0,1 0 1,-1 0-1,1 0 0,0-1 1,0 1-1,-1 0 0,1 0 0,0-1 1,0 1-1,0-1 0,0 1-4,27 9 23,-22-9-17,26 5 16,1 0-1,-1-3 0,1-1 0,0-1 1,2-2-22,8 1 17,77-2 28,-54-1-39,56 6-6,-119-3-4,1 0 1,-1 1-1,0-1 0,0 1 0,0 0 1,0 0-1,0 0 0,0 0 1,0 0-1,-1 0 0,1 1 0,0 0 1,1 1 3,-3-2-2,0 0 1,0 0-1,0 1 0,0-1 1,0 1-1,-1-1 1,1 0-1,0 1 1,-1 0-1,1-1 1,-1 1-1,0-1 1,1 1-1,-1-1 1,0 1-1,0 0 1,0-1-1,0 1 0,0 0 1,-1-1-1,1 1 1,0-1-1,-1 1 1,1-1-1,-1 2 2,-8 25 89,-2 0 0,-10 17-89,9-19 99,1 0 0,1 1 0,1 3-99,5-16 44,1-1 0,1 0 1,0 1-1,1-1 0,0 1 0</inkml:trace>
  <inkml:trace contextRef="#ctx0" brushRef="#br0" timeOffset="7171.506">8974 939 8088,'23'-20'0</inkml:trace>
  <inkml:trace contextRef="#ctx0" brushRef="#br0" timeOffset="7169.506">9044 877 8088,'3'-3'0,"16"-16"-37,0-1 1,-14 15 25</inkml:trace>
  <inkml:trace contextRef="#ctx0" brushRef="#br0" timeOffset="7167.506">9103 815 7978,'17'-22'-36,"-16"21"36</inkml:trace>
  <inkml:trace contextRef="#ctx0" brushRef="#br0" timeOffset="7165.506">9125 785 7942,'20'-28'0,"-18"24"-22,0 1 0,0 0 0,0-1 0,-1 1 1,1-1-1,-1 0 0,0 0 0,0 1 0,0-3 22,-1 5-3,0 1 1,0-1-1,0 0 0,0 1 0,0-1 0,0 0 0,0 0 0,-1 1 0,1-1 0,0 0 0,0 1 1,-1-1-1,1 0 0,0 1 0,-1-1 0,1 1 0,-1-1 0,1 0 0,-1 1 0,1-1 0,-1 1 1,1 0-1,-1-1 0,1 1 0,-1-1 0,0 1 0,1 0 0,-1-1 0,1 1 0,-1 0 1,0 0-1,0-1 0,1 1 0,-1 0 0,0 0 0,1 0 0,-1 0 0,0 0 0,0 0 0,1 0 1,-1 0-1,0 0 0,1 0 0,-1 1 0,0-1 3,-4 1 11,-1 0-1,1 0 1,0 1-1,0 0 1,0 0-1,0 0 1,0 1-1,0-1 1,1 1-1,-1 0 1,1 1-1,0-1 1,0 1 0,0 0-1,0 0 1,1 0-1,0 0 1,-1 0-1,2 1 1,-1 0-1,0 0-10,0 0 12,0 0-1,1 1 1,-1-1-1,1 0 1,1 1-1,-1-1 1,1 1-1,0 0 1,0-1-1,1 1 1,-1 0-1,1-1 0,0 1 1,1 0-1,0 0 1,0-1-1,0 1 1,0-1-1,0-3-8</inkml:trace>
  <inkml:trace contextRef="#ctx0" brushRef="#br0" timeOffset="7163.506">9432 723 8347,'1'-1'1,"5"-19"-1,-5 16 5,0 0 0,0 0 0,-1 0 0,0 0 0,0 1 0,0-1 0,0 0 0,-1 0 0,1 0 0,-1 0 0,0 1 0,0-1 0,0 0 0,-1 1 0,0-3-5,-1-2 5,-1-1-4,0 0 0,-1 0-1,0 1 1,0 0-1,-1-1 1,1 2-1,-2-1 1,1 1-1,-1 0 1,-1 0 0,1 1-1,-2-1 0,3 3-2,0 0 0,0 0 0,0 1 0,0 0 0,0 0 0,-1 1 0,0-1 0,1 2 0,-1-1 0,0 1 1,0 0-1,0 0 0,0 1 0,0 0 0,0 0 0,0 0 0,-1 1 2,3 0-2,-1 1 1,0-1 0,0 1-1,0 0 1,1 0-1,-1 1 1,1-1-1,0 1 1,0 1 0,-5 2 1,9-5-10,0 0 1,0 0 0,0 0 0,0 1 0,0-1 0,0 0-1,0 0 1,1 1 0,-1-1 0,0 0 0,1 1-1,-1-1 1,1 0 0,-1 1 0,1-1 0,0 1-1,-1-1 1,1 2 9,0-1-28,1 0 0,-1 0 0,1 0-1,-1 0 1,1 0 0,0-1-1,0 1 1,0 0 0,0 0 0,0-1-1,0 1 1,0 0 0,0-1 0,1 0-1,-1 1 1,1-1 0,-1 0 0,1 1 28,9 6-284,1 0-1,0-1 1,0 0 0,1-1 0,-1 0 0,1-1 0,1 0 0,6 1 284,20 4-2092,37 4 2092,-54-12-3283,-7-4 3217,76-7 66,0-4 0,73-20 0,-69 2 441,70-35 1576,-162 64-1887,1 0 1,0 0-1,-1-1 1,1 1 0,-1-1-1,0 0 1,0-1-1,0 1 1,0-1-1,-1 1 1,1-1-131,-3 2 59,-1 1 0,1 0 0,-1 0 0,1 0 0,-1 0 0,0 0 0,1-1 0,-1 1 0,0 0 0,0 0 0,0-1 1,0 1-1,0 0 0,0 0 0,0 0 0,-1-1 0,1 1 0,0 0 0,-1 0 0,1 0 0,0-1 0,-1 0-59,0 1 52,0 0 0,0-1-1,1 1 1,-1 0 0,0 0-1,0 0 1,0 0 0,0 0-1,0 0 1,0 0 0,-1 0 0,1 0-1,0 0 1,0 1 0,-1-1-1,1 0 1,0 1 0,-1-1-1,1 1 1,-1-1-52,-30-3 378,29 4-351,-20 0 50,0 2 1,0 0-1,0 1 0,0 2 0,1 0 1,-1 1-1,1 1 0,1 2 0,-1 0 1,1 1-1,1 1 0,0 1 0,1 0 1,-4 5-78,15-11 19,0 2 1,0-1 0,0 1-1,1 0 1,0 1 0,0 0-20,4-4 4,0-1 0,1 1 0,-1 0 0,1 0 0,0 0 0,0 0 0,1 0 0,-1 0 0,1 0 0,0 1 0,1-1 0,-1 4-4,1-7 4,0 1-1,1-1 0,-1 1 0,1-1 0,-1 0 0,1 1 1,0-1-1,0 0 0,0 0 0,0 1 0,0-1 0,0 0 1,0 0-1,1 0 0,-1 0 0,1 0 0,0-1 0,0 1 0,-1 0 1,1-1-1,0 0 0,0 1 0,0-1 0,1 0 0,-1 0 1,0 0-1,0 0 0,1 0 0,-1 0 0,0-1 0,1 1 1,1-1-4,9 2 41,0 0 1,1-1 0,-1-1-1,0 0 1,8-2-42,16-3 106,0-1-1,0-2 1,0-2 0,20-8-106,28-8 105,-64 21-84,21-7 18,-39 11-36,-1 0 1,1 0-1,-1-1 1,0 1-1,0-1 0,1 1 1,-1-1-1,0 0 1,0 0-1,-1 0 1,1 0-1,0 0 0,-1 0 1,2-2-4,-3 3 1,1 0 0,-1 1 0,0-1-1,0 0 1,1 0 0,-1 0 0,0 0 0,0 1 0,0-1 0,0 0 0,0 0-1,0 0 1,0 0 0,0 1 0,0-1 0,-1 0 0,1 0 0,0 0 0,0 1-1,-1-1 1,1 0 0,0 0 0,-1 1 0,1-1 0,-1 0 0,1 0 0,-1 1-1,1-1 1,-1 1 0,0-1 0,1 1 0,-1-1 0,0 1 0,1-1 0,-1 1-1,-27 12 1,4 1-1,4-2 3,-1 1 0,-6 7-3,19-13 2,4-4-1,1 0 0,-1 1 0,1-1 0,0 1 0,0 0 0,0 0 0,1 0 0,-1 0 0,1 1 0,0-1 0,-1 1 0,2-1 0,-1 1 0,-1 3-1,2-5 0,1 1 0,0-1 0,0 0 0,0 0 0,0 0 0,0 1 1,0-1-1,1 0 0,-1 0 0,1 0 0,-1 1 0,1-1 0,0 0 0,0 0 1,0 0-1,0 0 0,0 0 0,0-1 0,1 1 0,-1 0 0,1 0 0,-1-1 1,1 1-1,-1-1 0,1 1 0,0-1 0,0 0 0,1 1 0,7 4-9,0-1 0,1 0-1,-1-1 1,1 0-1,0 0 1,-4-2 3</inkml:trace>
  <inkml:trace contextRef="#ctx0" brushRef="#br0" timeOffset="8004.685">10246 785 7926,'22'-3'-278,"8"-3"-94,17-7 372,0-2-1421,0-2-1,5-5 1422,-20 3-4509,-27 16 4517,-1-1-1,0 1 1,0-1 0,0 0-1,-1 0 1,1 0 0,-1-1 0,0 1-1,-1-1 0,3-3-7,-3 4 15,-1 1 13,0 0 0,0 0 0,0 0 0,-1 0 0,1 0 0,-1 0 0,0 0 0,0 0 0,0 0 0,0-3-28,1-8 336,-1 1 1,0-1 0,-1 0 0,-2-12-337,3 26 21,0-1 0,0 1 0,0-1 0,-1 0 0,1 1 1,0-1-1,-1 1 0,1-1 0,0 0 0,-1 1 0,1-1 1,-1 1-1,1 0 0,-1-1 0,1 1 0,-1-1 0,1 1 1,-1 0-1,1-1 0,-1 1 0,0 0 0,1-1 0,-1 1 1,1 0-1,-1 0 0,0 0 0,1 0 0,-1 0 0,0-1 1,1 1-1,-1 0 0,0 1 0,1-1 0,-1 0 0,0 0 1,1 0-1,-1 0 0,0 0 0,1 1 0,-1-1 0,1 0 0,-1 0 1,0 1-1,1-1 0,-1 1 0,1-1 0,-1 0 0,1 1 1,-1-1-22,-2 3 127,-1 0 1,0 0 0,1 0 0,0 0-1,0 0 1,0 1 0,-2 2-128,2-1 82,0-1-1,0 0 1,1 1 0,0 0 0,0 0 0,0-1-1,1 1 1,0 0 0,0 0 0,0 1 0,0-1-1,1 0 1,0 0 0,0 0 0,0 0 0,0 0-1,1 1 1,0-1 0,0 0 0,1 0 0,-1 0-1,1-1 1,0 1 0,0 0 0,1-1 0,1 2-82,0 2 67,2-1 1,-1 0-1,1-1 1,0 1-1,0-1 1,0-1-1,1 1 1,0-1-1,0 0 1,1 0-1,-1-1 1,1 0-1,0-1 1,0 1-1,6 0-67,0 0 53,1-1-1,0-1 1,0 0 0,0-1-1,0-1 1,0 0 0,0-1-1,-1-1 1,1 0 0,0-1-1,0-1 1,-1 0 0,4-2-53,-2 0 29,0-1 0,0 0 0,-1-1 0,0-1 0,-1-1 0,1 0 0,-2 0 0,0-2 0,0 1 0,-1-2 0,5-6-29,-9 9 24,-1-2-1,0 1 1,0-1-1,-1 0 1,-1 0-1,0-1 1,0 0-1,0-5-23,5-25 63,4-42-63,-9 49-19,5-61-883,-4-1 0,-5-25 902,-1 91-249,0 32 252,0 0-1,-1 0 1,1 0 0,0 0 0,0 0 0,0 0 0,0 0 0,0 0 0,0 0 0,0 0 0,0 0 0,0 0 0,0 0 0,0 0 0,0 0 0,-1 0 0,1 0 0,0 0 0,0 0 0,0 0 0,0-1-1,0 1 1,0 0 0,0 0 0,0 0 0,0 0 0,0 0 0,0 0 0,0 0 0,0 0 0,0 0 0,0 0 0,0 0 0,0 0 0,0 0 0,-1 0 0,1 0 0,0-1 0,0 1 0,0 0 0,0 0-1,0 0 1,0 0-3,-3 14 178,-2 23 150,2 59 1077,7 64-1405,0 57 741,-18 6-351,8-167-319,1-13 51</inkml:trace>
  <inkml:trace contextRef="#ctx0" brushRef="#br0" timeOffset="8005.685">11078 846 9361,'0'-2'7,"2"-17"57,0 0-1,2 0 0,0 0 1,1 1-1,0-1 1,2 1-1,0 0 1,1 1-1,1 0 0,1 0 1,0 1-1,1 0 1,1 1-1,0 0 1,1 0-64,2 1-52,1 1 0,-1 0 0,4-1 52,-13 10-15,0 0-1,1 1 1,-1 0-1,1 0 1,0 0 0,0 1-1,0-1 1,0 2 0,0-1-1,1 1 16,-6 1-1,0 0 0,1-1 0,-1 1 0,0 1 0,1-1 0,-1 0 0,0 1-1,1-1 1,-1 1 0,0-1 0,0 1 0,0 0 0,0 0 0,0 0 0,0 0 0,0 1 0,0-1 0,0 1 0,0-1-1,0 1 1,-1-1 0,1 1 0,-1 0 0,1 0 0,-1 0 0,0 0 0,0 0 0,0 0 0,0 0 0,0 0 0,0 0 1,3 10 1,0 0 1,-1 0 0,-1 0-1,0 1 1,0 6-2,1 7-6,-2-18 10,2 14-7,1-1 1,1 0-1,1 0 1,8 18 2,-13-35 5,1 0 1,0 1 0,0-1 0,1 0-1,-1 0 1,1 0 0,0 0 0,0-1-1,0 1 1,1-1 0,-1 0 0,1 0 0,0 0-1,0 0 1,0-1 0,0 1 0,0-1-1,0 0 1,1-1 0,-1 1 0,1-1 0,-1 1-1,1-1 1,-1-1 0,1 1-6,7-1 27,0 0 1,0 0-1,0-2 1,0 1-1,0-2 1,0 1-1,-1-2 1,3 0-28,23-10 150,29-17-150,-51 23 18,22-10-29,-1-2 1,0-2-1,-2-1 0,-1-2 1,-1-1-1,-1-1 0,-1-2 1,-1-1-1,-2-1 0,-2-2 1,21-33 10,-32 39-80,-13 27 78,-1 0 1,0 0 0,0-1-1,0 1 1,0 0 0,1 0 0,-1-1-1,0 1 1,0 0 0,0-1-1,0 1 1,0 0 0,0 0 0,0-1-1,0 1 1,0 0 0,0-1 0,0 1-1,0 0 1,0-1 0,0 1-1,0 0 1,0 0 0,0-1 0,0 1-1,0 0 1,-1-1 0,1 1 0,0 0-1,0 0 1,0-1 0,0 1-1,-1 0 1,1 0 0,0-1 1,-11 6-23,2 3 24,-1 1 0,2 0 1,-1 0-1,1 1 1,1 0-1,0 1 1,0 0-1,1 0 1,1 0-1,-1 0 1,1 3-2,3-7 1,0 0 1,0 0 0,0 0 0,1 0 0,0 1-1,1-1 1,-1 0 0,2 0 0,-1 5-2,1-7 0,0-1 1,0 1-1,0-1 1,1 0-1,-1 1 1,1-1-1,0 0 1,0 0-1,0 0 1,1 0-1,0-1 1,0 1-1,-1-1 1,2 1 0,1 1-1,2 0 1,-1-1 0,1 0 1,0 0-1,0-1 1,1 0-1,-1 0 1,1 0-1,-1-1 1,1-1-1,0 1 1,0-1-1,-1 0 1,1-1-1,0 0 1,0 0-1,7-1-1,22-4 19,0 0-1,0-3 0,1-1-18,-22 5 8,74-22 90,-1-3-1,55-27-97,-120 45 10,0 0-1,-1-1 1,-1-1 0,8-7-10,-22 14-5,-1 1 1,0-2 0,0 1 0,0-1 0,-1 0 0,0 0 0,-1 0 0,1-1 0,-2 0 0,1 0-1,-1-1 1,0 1 0,1-6 4,-1 2-20,-1-1-1,-1 0 1,0 0-1,-1-1 0,0 1 1,-1 0-1,-1-12 21,1 26-1,0-1 1,0 0-1,-1 0 0,1 0 0,0 0 1,0 0-1,0 0 0,0 0 0,0 0 1,0 0-1,0 0 0,0 0 0,0 0 1,0 0-1,0 0 0,0 0 0,0 0 1,-1 0-1,1 0 0,0 0 0,0 0 1,0 0-1,0 0 0,0 0 0,0 0 1,0 0-1,0 0 0,0 0 0,0 0 1,0 0-1,-1 0 0,1 0 0,0 0 1,0 0-1,0 0 0,0 0 0,0 0 1,0 0-1,0 0 0,0 0 0,0 0 1,0 0-1,0 0 0,0 0 0,0 0 1,0 0-1,-1 0 0,1 0 0,0-1 1,0 1-1,0 0 0,0 0 0,0 0 1,-6 15-14,-6 25-1,7-15 20,1 1 0,0 0 1,2 1-1,1 5-5,6 109 32,-2-79-26,-2-37-19,-1 0 1,-1-1-1,-2 1 0,0-1 1,-3 9 12,2-18-12,0-1 0,-1 0 0,-1 0 0,0 0 0,0 0 0,-2-1 0,0 0 0,0-1 0,-9 10 12,-3 0-579,-1-2-1,-1 0 1,-7 3 579,25-20-754,0 1 0,0-2-1,0 1 1,0 0 0,-1-1 0,1 1-1,-1-1 1,1-1 0,-1 1 754,-33 12-188,0-2-1,9-4 49</inkml:trace>
  <inkml:trace contextRef="#ctx0" brushRef="#br0" timeOffset="7155.506">7242 1555 0,'-12'4'0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39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1 224,'0'0'117,"0"0"30,-1 5 245,1-2-369,-1-1 0,0 0-1,0 0 1,0 1 0,0-1-1,-1 0 1,1 0 0,0 0 0,-1 0-1,0 0 1,1 0 0,-1-1-1,0 1 1,0 0 0,0-1 0,0 1-1,0-1 1,0 0 0,-1 0-1,1 0 1,-1 0-23,-24 17 82,-78 60 585,99-72-630,0-1-1,0 1 1,1 0 0,0 0 0,0 0 0,0 1-1,0 0 1,1 0 0,0 0 0,1 0 0,0 1-1,0 0 1,0-1 0,1 1 0,0 5-37,-11 50 121,1 28-121,11-75 79,1-1 1,1 1-1,0-1 0,1 1 0,1 1-79,-3-13 11,1-1 0,0 0-1,1 0 1,-1 0-1,0 0 1,1 0 0,0 0-1,0 0 1,-1 0 0,2-1-1,-1 1 1,0-1-1,0 1 1,1-1 0,1 1-11,1 1 22,1-1 0,-1 0 0,1 0 0,-1-1 0,1 1 0,0-1 0,0 0 0,3 0-22,5 1 69,1-1 0,0-1 0,0 0-1,-1-1 1,1 0 0,0-2 0,1 0-69,2 0 128,-9 2-17,0-1-1,1-1 1,-1 0-1,0 0 1,0 0-1,0-1 1,0-1-1,6-3-110,-13 5 19,-1 0 1,1 0-1,0-1 0,-1 1 0,1-1 1,-1 1-1,0-1 0,1 0 0,-1 0 1,-1 0-1,1 1-19,7-18 7,1 4-7,2 1 1,-1-1 0,4-1-1,24-36 44,-34 46-42,4-5 20,-1 1 0,0-1 1,-1 0-1,0-3-22,-5 10 53,1 0 1,-1 0-1,0 0 1,0 0-1,-1 0 1,0 0-1,1 0 1,-2 0-1,1 0 1,-1 0-1,1-1 1,-2-2-54,-6-26 225,2 5-134,-1 1-1,-4-6-90,9 26 2,-2 1 1,1-1-1,-1 1 0,0 0 0,0 0 1,-1 0-1,0 0 0,0 1 0,-6-6-2,9 10-56,0 1 0,0 0 0,0 0-1,0-1 1,0 1 0,0 1-1,0-1 1,0 0 0,0 0 0,0 1-1,0-1 1,0 1 0,0-1 0,-1 1-1,1 0 1,0 0 0,0 0 0,-1 0-1,1 1 1,-2 0 56,-4 1-297,0 0-1,1 0 1,-1 1-1,1 1 1,-2 0 297,-25 14-472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44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1 268 944,'0'2'1287,"8"3"-1092,12 5-325,4-4 132,0 0-1,0-2 0,0-1 1,0 0-1,1-2-1,156 6 88,79-12-88,180-28 354,14-13 838,-218 15-527,55-6-273,561-38-38,-511 51-319,-26 2-12,801-19-12,-642 46-8,-204-1 2,199 25-10,-192-8 2,433 42-4,-566-45 16,154 14 14,889 47 1000,-1040-67-1007,189 9-2,1105 0 10,-1210-20-21,445-12 20,-540 1-20,757-64 156,338-24-71,-901 69-50,25-2 2,-299 28-91,-22 0-88,0 2 0,-1 1 0,1 1 0,0 2 0,0 2 139,-27-2-1115,-9 4 448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05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35 8402,'-22'-29'2776,"49"23"-3424,8 6 472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49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26 392,'-5'-6'513,"3"4"-299,1 0 0,-1 0 0,1 0 0,-1 1 0,0-1 0,0 0 0,0 1 0,0-1 0,0 1 0,-2-1-214,4 2 4,-1 1 0,1-1 1,0 1-1,-1-1 1,1 1-1,0 0 0,-1-1 1,1 1-1,0-1 0,0 1 1,0-1-1,-1 1 1,1 0-1,0-1 0,0 1 1,0 0-1,0-1 0,0 1 1,0-1-1,0 1 1,1 0-5,-1 1 10,-1 25 42,2 0 0,3 12-52,-3-24 11,15 97 72,-16-95-77,0-6-70,0 0 0,1 0 1,0 0-1,1 0 1,3 8 63,-1-5-128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0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19 540 416,'-6'57'344,"-2"19"790,4 15-1134,3-69 195,2 1 0,1 0 0,1 0 0,0-1-1,2 1 1,2 2-195,-4-15 51,0-1 0,1 0 0,0 0 0,1 0 0,0 0 0,0-1-1,1 0 1,0 0 0,0-1 0,1 1 0,0-1 0,0-1 0,1 1 0,0-1 0,0-1-1,0 1 1,1-1 0,0-1 0,0 0 0,0 0 0,1 0-51,3-1 50,-1 1 0,1-2 0,0 0 0,0 0 0,0-1 0,0-1 0,0 0 0,0-1 0,-1 0 0,1-1 0,0-1 0,0 0 0,-1 0 0,0-1 0,1-1 0,-1 0-50,10-7 42,0 0 0,0-2 0,-2 0 0,0-1 1,0-1-1,-2-1 0,0-1 0,-1 0 0,-1-2 1,0 1-1,-2-2 0,0 0 0,-1-1 0,1-5-42,0-2 101,-1 0 0,-1 0 0,-2-1-1,-1-1 1,-1 0 0,-2 0 0,-1-1-1,-1 1 1,-2-1 0,-1 0 0,-2-2-101,-1 10 32,-2 0 0,0 0-1,-1 1 1,-2-1 0,0 1 0,-2 1 0,0-1 0,-11-16-32,10 21-48,0 0-1,-2 0 1,0 1 0,-2 1-1,1 0 1,-2 1 0,0 0-1,-1 1 1,0 1 0,-3-1 48,13 10-80,-1 0-1,1 0 1,-1 1 0,0 0 0,0 1 0,-5-2 80,9 3-70,1 0 0,-1 1 0,1 0 0,-1-1 0,1 1 1,-1 0-1,1 0 0,-1 0 0,1 1 0,-1-1 0,1 0 0,-1 1 0,1 0 1,-1 0-1,1 0 0,0 0 0,-1 0 0,1 0 0,-1 1 70,-14 15-489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1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25 165 1936,'37'-44'786,"-37"44"-775,0 0 0,0 0 0,0 0 0,0 0 0,0 0-1,1-1 1,-1 1 0,0 0 0,0 0 0,0 0 0,0 0 0,0 0 0,0-1 0,0 1 0,0 0 0,0 0 0,0 0 0,0-1-1,0 1 1,0 0 0,0 0 0,0 0 0,0 0 0,0-1 0,0 1 0,0 0 0,0 0 0,0 0 0,0-1 0,0 1 0,0 0-1,0 0 1,0 0 0,0 0 0,0-1 0,0 1 0,-1 0 0,1 0 0,0 0 0,0 0 0,0 0 0,0 0 0,0-1 0,-1 1-1,1 0 1,0 0 0,0 0 0,0 0 0,0 0 0,-1 0 0,1 0 0,0 0 0,0 0 0,0 0 0,0 0 0,-1 0 0,1 0-1,0 0 1,0 0 0,0 0 0,-1 0 0,1 0 0,0 0 0,0 0 0,0 0 0,0 0 0,-1 0 0,1 0-11,-1 0 3,0 1 0,0-1 0,1 0 0,-1 1 0,0-1 0,0 0 0,0 1 0,0-1 1,1 1-1,-1-1 0,0 1 0,0 0 0,1-1 0,-1 1 0,0 0 0,1-1 0,-1 1 0,1 0 0,-1 0 1,1-1-1,-1 1 0,1 0-3,-8 18 28,1 1 0,0 0 0,2-1 0,0 2 0,1 5-28,2-8 23,0 0 0,2 0 0,0-1-1,1 1 1,1 0 0,1-1 0,0 1 0,1-1 0,5 12-23,-5-12 15,-1-6-1,6 22 20,1 0 1,2 2-35,-8-26 26,-1-1 0,1 1 0,1-1 0,0 0-1,0 0 1,0-1 0,1 0 0,0 0 0,1 0 0,0 0-26,-5-5 42,1 0 0,-1 0 0,1 0 0,-1 0 0,1-1 0,0 1 0,0-1 0,0 0 0,0 0 0,-1 0 0,2 0 0,-1 0 0,0-1 1,0 1-1,0-1 0,0 0 0,0 0 0,0 0 0,0 0 0,1-1-42,0 0 73,0 0-1,0-1 1,0 1-1,0-1 1,0 0 0,-1 0-1,1-1 1,-1 1 0,1-1-1,-1 0 1,0 1 0,0-2-1,1 0-72,7-10 148,-1 0 0,-1 0 0,0-1 0,-1 0 0,0 0 0,3-12-148,1-6 70,-2 0 0,-1-1 0,-1 0 0,-2-1-1,1-27-69,-4 11-167,-2-1-1,-3 1 0,-5-32 168,2 24-2743,9 68 2028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5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0 275 5129,'19'-100'1931,"-18"98"-1870,-1 0 0,1 1 0,-1-1 0,1 0 0,0 0 0,0 0 0,0 1 0,0-1 0,0 1 0,0-1 0,0 1 0,0-1 0,1 1 0,-1 0 0,1-1-61,0 1 39,-1 0 1,0 1-1,1-1 1,-1 1-1,0-1 1,1 1-1,-1 0 1,0 0-1,1 0 1,-1 0-1,1 0 1,0 0-40,4-1 148,3 1-29,-1 1 1,1 0 0,0 0 0,-1 0 0,1 1 0,0 1 0,-1-1 0,0 1-1,0 1 1,0-1 0,0 1 0,0 1 0,-1 0 0,0 0 0,0 0 0,0 1-1,-1 0 1,1 0-120,5 6 105,-2-1-1,1 1 0,-1 1 0,-1 0 0,0 0 0,-1 1 0,-1 0 1,0 1-1,3 9-104,-6-12 15,-1 0 0,0 0 1,1 7-16,-4-15 2,1 0 1,-1-1-1,0 1 0,0 0 1,0 0-1,0-1 1,-1 1-1,0 0 0,1-1 1,-1 1-1,-1-1 1,1 1-1,-1 2-2,2-6 5,0 0 1,-1 0-1,1 0 0,0 0 0,0 1 1,0-1-1,0 0 0,0 0 1,0 0-1,0 1 0,-1-1 0,1 0 1,0 0-1,0 0 0,0 0 0,0 0 1,0 0-1,-1 1 0,1-1 0,0 0 1,0 0-1,0 0 0,-1 0 0,1 0 1,0 0-1,0 0 0,0 0 1,-1 0-1,1 0 0,0 0 0,0 0 1,0 0-1,-1 0 0,1 0 0,0 0 1,0 0-1,0 0 0,-1 0 0,1 0 1,0 0-1,0 0 0,0 0 0,-1-1 1,1 1-1,0 0 0,0 0 1,0 0-1,0 0-5,-6-15 519,5 2-441,0 0-1,1 1 0,1-1 0,0 0 0,0 1 0,3-8-77,-2 3 67,2 2-29,-1 0 1,2 1 0,-1-1 0,2 1-1,0 0 1,1 0 0,0 1-1,8-11-38,1-2 26,-7 10-20,0 1 1,2 0-1,0 1 0,0 0 1,1 0-1,1 1 1,7-5-7,-13 13 1,1-1 0,-1 1 0,1 0 1,0 1-1,0 0 0,1 0 0,0 1 0,-1 0 0,1 1 0,0 0 1,0 0-1,0 1 0,0 0 0,1 0 0,7 1-1,-8 1-1,1 0 1,-1 1-1,1-1 0,-1 2 0,0-1 1,0 1-1,0 1 0,0-1 0,-1 2 1,0-1-1,1 1 0,-1 0 0,2 3 1,1 1 9,-2 0 1,1 1-1,-1-1 0,0 2 0,-1-1 0,-1 1 0,0 0 1,0 1-1,2 5-9,-2-3-40,-1 1 0,-1 0 0,0 0 0,0 1 0,-2 0 1,0-1-1,-1 1 0,0 0 0,-1 1 0,-1-1 0,-1 0 0,0 0 0,-1 0 1,-1 0-1,0-1 0,-3 7 40,3-13-253,-4 16-2087,7-9 1352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1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3217,'29'10'487,"0"-1"1,11 1-488,-39-9 11,0-1 1,0 0-1,0 0 1,0 0-1,0 0 1,0 0-1,0 0 1,0 0 0,0 0-1,0 0 1,-1 0-1,1-1 1,0 1-1,0 0 1,0-1-1,0 1 1,0-1 0,0 1-12,1-8 56,-2 7-95,0 1 0,0-1 1,0 1-1,-1-1 0,1 1 1,0 0-1,0-1 0,-1 1 1,1-1-1,0 1 0,-1 0 1,1-1-1,-1 1 1,1 0-1,0-1 0,-1 1 1,1 0-1,-1-1 0,1 1 1,-1 0-1,1 0 0,-1 0 1,1 0-1,-1-1 0,1 1 1,-1 0-1,1 0 0,-1 0 1,1 0-1,-1 0 1,1 0-1,-1 0 0,1 0 1,-1 1-1,1-1 0,-1 0 1,1 0-1,-1 0 0,1 1 1,-1-1-1,1 0 0,-1 0 1,1 1-1,-1-1 1,1 0-1,0 1 0,-1-1 1,1 1 38,-2 10-12,0 1 1,1 0 0,1 0-1,0 0 1,1 0 0,0 0-1,1 0 1,0 1 11,0-3 23,1-1-1,0 1 1,0-1 0,1 0-1,0 0 1,0 0 0,3 3-23,15 34 110,-13-24-80,-2 0 0,-1 0-1,-1 1 1,-1 0-1,0 0 1,-1 17-30,-3-33 22,0 1 1,0-1-1,-1 0 1,0 1-1,-1-1 0,1 0 1,-1 0-1,-1 0 0,1 0 1,-1 0-1,0 0 0,-1-1 1,0 0-1,0 0 1,0 0-1,0 0 0,-1 0 1,0-1-1,-1 0 0,1 0 1,-1 0-1,0-1 0,-1 1-22,1-1 65,4-2-21,-1 1 0,-1-1 1,1 0-1,0 0 0,0-1 1,-1 1-1,1-1 0,-1 1 1,1-1-1,-1 0 0,0-1 1,1 1-1,-1-1 1,0 1-1,-1-1-44,4 0 9,1 0 1,-1 0-1,1-1 1,-1 1-1,0 0 1,1 0-1,0 0 1,-1-1-1,1 1 1,-1 0-1,1-1 1,-1 1-1,1 0 1,-1-1-1,1 1 1,0 0-1,-1-1 1,1 1-1,0-1 0,-1 1 1,1-1-1,0 1 1,0-1-1,0 1 1,-1-1-1,1 1 1,0-1-1,0 1 1,0-1-1,0 1 1,0-1-10,5-21 148,19-19-58,-15 29-55,1 0 0,0 1 1,1 0-1,1 1 0,-1 0 0,2 0 1,-1 2-1,1-1 0,0 2 0,1 0 0,0 0 1,0 1-1,0 1 0,1 0 0,0 1 1,0 1-1,3 0-35,50-5 388,48 2-388,-34 3 35,-78 2-17,1 1 1,0-1-1,-1 0 1,1-1-1,-1 1 1,1-1 0,-1 1-1,0-1 1,0 0-1,0-1 1,0 1 0,0-1-1,0 0 1,-1 0-1,1 0 1,-1 0-1,0-1 1,0 1 0,0-1-1,0 0 1,-1 0-1,1 0 1,-1 0-1,0 0 1,-1-1 0,1 1-1,1-4-18,1-9 202,0 1-1,-1 0 0,-1-1 1,0 1-1,-1-1 0,-1 0 1,-1-2-202,1 17 18,0-1 1,0 0 0,-1 1 0,1-1-1,-1 1 1,1-1 0,-1 1 0,0-1-1,0 1 1,-1-1 0,1 1 0,0 0-19,0 1-1,1 0 1,-1 1-1,0-1 0,1 1 1,-1-1-1,1 1 1,-1 0-1,0-1 1,1 1-1,-1-1 0,0 1 1,0 0-1,1 0 1,-1-1-1,0 1 1,0 0-1,1 0 1,-1 0-1,0 0 0,0 0 1,1 0-1,-1 0 1,0 0-1,0 0 1,1 0-1,-1 1 0,0-1 1,0 0-1,1 0 1,-1 1-1,0-1 1,1 1-1,-1-1 1,0 0-1,1 1 0,-1-1 1,1 1-1,-1-1 1,0 1-1,1 0 1,-1-1-1,1 1 1,-4 4-8,0-1-1,0 1 1,0 0 0,1 0-1,0 1 1,0-1-1,0 1 1,1 0 0,0-1-1,0 1 1,0 0 0,0 3 8,-1 5-2,1 0 1,0 0 0,1 0 0,1 0-1,0 3 2,1-6 3,0 0 0,1-1-1,-1 1 1,2-1 0,0 1 0,0-1-1,1 0 1,0 0 0,1 0-1,0-1 1,1 2-3,-1-5-38,0 1 0,0-1-1,1 1 1,-1-1 0,2-1 0,-1 1-1,0-1 1,1 0 0,0-1-1,0 0 1,0 0 0,1 0 0,0-1-1,-1 0 1,3 0 38,13 2-449,0 0 0,0-2 0,3 0 449,85 8-756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3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94 601 568,'129'-87'498,"-124"84"-430,-1-1 1,0 1-1,0-1 1,0 0-1,0-1 1,-1 1 0,1-2-69,4-18 536,-5 12-216,1 3-99,-1 1 1,-1-1 0,0 0-1,0 0 1,0 1-1,-1-2 1,-1 1 0,1 0-1,-1 0 1,-1 0-1,0 0 1,-2-8-222,3 16 14,0 0 0,-1-1 0,1 1 0,-1 0 0,1 0-1,-1 0 1,0 0 0,1 0 0,-1 0 0,0 0 0,0 0 0,0 0 0,0 0 0,0 1 0,0-1-1,0 0 1,0 0 0,0 1 0,0-1 0,0 1 0,0-1 0,0 1 0,-1-1-14,-1 1 0,0-1 1,0 1-1,0 0 0,0 0 1,0 0-1,0 0 1,0 0-1,0 1 1,0-1-1,0 1 0,-10 3-39,1 0 1,0 1-1,0 0 0,-2 3 39,1-2-13,1 1 1,0 0-1,1 0 0,0 2 0,0-1 0,0 2 0,1-1 0,1 1 0,0 1 0,0-1 0,1 2 13,-4 4-12,10-13 6,-1 0 0,1 0 0,0 0 0,0 0 0,0 1 0,0-1 0,1 0-1,-1 1 1,1-1 0,0 1 0,0 0 0,0-1 0,0 1 0,1 0 0,-1 1 6,3-2 1,-1-1 1,0 0-1,1 1 0,-1-1 1,1 0-1,0 0 0,0 0 1,0 0-1,0-1 0,0 1 1,0 0-1,0-1 0,1 0 1,-1 1-1,0-1 0,1 0 1,-1 0-1,2 0-1,1 1 42,0 0 1,0-1-1,1 1 1,-1-1-1,1 0 1,-1-1-1,1 1 0,-1-1 1,1 0-1,-1 0 1,1-1-1,-1 0 0,1 0 1,-1 0-1,1-1 1,-1 1-1,0-1 0,0-1 1,0 1-1,0-1 1,0 0-1,0 0 0,-1 0 1,1 0-1,-1-1-42,0 1 13,-1-1 1,0 1-1,0-1 0,0 0 0,0 0 0,-1 0 0,1 0 0,-1 0 0,0 0 0,0-1 1,-1 1-1,1-1 0,-1 1 0,0-1 0,0 0 0,-1 1 0,1-1 0,-1-2-13,6-109 173,5 0 0,20-81-173,-29 194-44,1 11 14,0 18-24,0 100-46,1-61 98,-4 0 0,-3 0 0,-4 19 2,-37 193 112,-23 49-112,62-306 30,3-13-4,-1 1 0,1 0 1,1 0-1,0 0 0,0 0 0,0 0 1,1 0-1,0 0 0,1 1 0,0 5-26,0-12 8,0 0 0,0 0-1,0-1 1,0 1-1,0 0 1,0-1-1,0 1 1,0 0-1,1-1 1,-1 1-1,1-1 1,-1 0 0,1 0-1,-1 1 1,1-1-1,0 0 1,0 0-1,0 0 1,-1-1-1,1 1 1,0 0 0,0-1-1,0 1 1,0-1-1,0 0 1,1 0-8,5 1 20,1 0 0,-1-1 0,1 0 0,-1 0 0,5-2-20,-4 1 6,-1-1 1,0 0-1,1 0 1,-1-1-1,0 0 1,0 0-1,-1-1 1,1 0-1,-1 0 1,0-1-1,0 1 1,0-2-1,-1 1 1,1-1-1,-1 0 1,-1 0-1,1-1 1,-1 0-1,0 0 1,-1 0-1,0-1 1,0 1-1,0-1 1,-1 0-1,0 0 1,-1 0-1,1 0 1,-2-1-1,1 1 1,-1 0 0,-1-1-1,1 1 1,-1-1-1,-1 0 1,-1-7-7,-4-11 53,-1 0 0,-1 0 1,-2 0-1,-1 1 0,-1 1 1,-1 0-1,-1 0 0,-1 2 1,-18-22-54,30 40 19,0 1 13,-1 0 1,1-1-1,0 0 1,1 0-1,-1 0 1,1-1-33,1 5 6,1-1 1,-1 0 0,1 1-1,-1-1 1,1 0 0,0 1-1,0-1 1,0 0 0,0 1-1,0-1 1,0 0-1,1 1 1,-1-1 0,0 1-1,1-1 1,0 0 0,-1 1-1,1-1 1,0 1 0,-1-1-1,1 1 1,0 0-1,0-1 1,1 0-7,7-6-19,0 0-1,1 1 1,0 0 0,0 0-1,1 1 1,0 1 0,0-1-1,4 0 20,37-15-502,2 1 0,1 3-1,1 1 503,91-14-544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4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75 1496,'16'-73'3082,"-17"71"-2662,-5 12-518,-6 18 77,3-7 18,0 1 0,1 0 1,1 0-1,1 1 0,-1 15 3,3-19 1,1 0 0,1 0 0,0 0 0,2 1-1,0-1 1,2 0 0,0 1 0,1-1 0,1 2-1,-4-19 2,1 0 0,-1 0 1,1 0-1,0 0 0,0 0 0,0 0 1,0 0-1,0-1 0,0 1 0,1 0 0,-1-1 1,1 1-1,-1-1 0,1 1 0,-1-1 0,1 1-2,-1-2 21,0 1 0,0-1 0,0 0 0,1 1-1,-1-1 1,0 0 0,0 0 0,0 0 0,0 0-1,1 0 1,-1 0 0,0 0 0,0 0 0,0 0-1,0 0 1,1-1 0,-1 1 0,0 0 0,0-1-1,1 0-20,4-2 116,-1-1 0,1 0 0,0 0 0,-1 0-1,0-1 1,0 0 0,-1 0 0,2-1-116,70-90 649,-27 33-570,-43 55-107,1 1-1,0 0 1,0 0 0,0 1-1,1-1 1,0 2 0,0-1 0,0 1-1,1 0 1,2 0 28,-10 5-9,0-1 0,0 1 0,-1 0 1,1-1-1,0 1 0,0-1 0,0 1 0,-1-1 0,1 1 0,0-1 0,-1 0 0,1 1 1,0-1-1,-1 0 0,1 0 0,-1 0 0,1 0 9,3-2-95,4 9 16,1 4 57,0 1 0,-1 0 1,0 0-1,-1 1 1,0 0-1,4 12 22,15 25 2,-20-38 9,-3-5-4,0 0 0,1-1 1,0 1-1,-1-1 0,2 0 1,-1 0-1,0 0 0,3 1-7,-7-6 25,1 0-1,-1 0 1,1 0-1,0 0 1,-1 0-1,1 0 1,-1-1-1,1 1 1,-1 0 0,1 0-1,-1-1 1,1 1-1,-1 0 1,1 0-1,-1-1 1,1 1-1,-1 0 1,0-1-1,1 1 1,-1-1 0,1 1-1,-1-1 1,0 1-1,1-1 1,-1 1-1,0-1 1,0 1-1,0-1 1,1 1 0,-1-1-1,0 1 1,0-1-1,0 0-24,8-20 423,-7 19-373,9-33 385,-2 7-300,1-1 1,1 1-1,5-4-135,-12 25-28,0 0 0,1 0 0,0 1 0,0 0-1,1 0 1,0 0 0,0 0 0,0 1 0,1 0 0,0 0 0,0 0 0,0 1 0,0 0 0,6-3 28,-10 6-7,-1 1 1,0-1-1,0 1 1,0-1-1,0 1 0,1-1 1,-1 1-1,0 0 1,0 0-1,1 0 0,-1 0 1,0 0-1,1 0 0,-1 0 1,0 0-1,0 0 1,1 0-1,-1 1 0,0-1 1,0 0-1,0 1 1,1-1-1,-1 1 0,0 0 1,0-1-1,0 1 7,1 1-9,-1-1 0,1 1 0,-1 0 0,0 0 0,0 0 0,1 0 0,-1 0 1,0 0-1,-1 0 0,1 1 0,0-1 0,-1 0 0,1 2 9,1 11-31,-1-1-1,0 1 1,-1 0 0,-1 7 31,0-15-11,0 20 17,0 17 336,-5 18-342,12-76 44,0 0-1,1 1 1,0-1 0,1 1 0,0 1-1,1 0 1,0 0 0,1 0-1,1 1-43,46-26-344,-45 29 250,-8 6 49,0 0 0,0 0 0,0 1 1,0-1-1,0 1 0,0 0 0,1 0 0,-1 0 1,3 1 44,-5-1-11,0 1 1,-1 0-1,1 0 1,-1 0-1,1 0 1,-1 0-1,1 1 1,-1-1 0,1 0-1,-1 1 1,1-1-1,-1 1 1,1 0-1,-1-1 1,0 1-1,1 0 1,-1 0-1,0 0 1,0 0 0,1 0-1,-1 0 1,0 0-1,0 0 1,0 0-1,0 1 1,0 0 10,7 17-25,-1 0 1,2 10 24,-5-13 19,1 0 0,1-1 1,0 0-1,8 12-19,-13-25 8,0-1 1,0 1-1,1-1 1,-1 1-1,0-1 1,1 0-1,-1 0 1,1 1-1,-1-1 1,1 0-1,0 0 1,-1-1-1,1 1 0,0 0 1,0-1-1,0 1 1,-1-1-1,1 1 1,0-1-1,0 0 1,0 0-1,0 0 1,0 0-1,0 0 1,0 0-1,-1 0 1,1-1-1,2 0-8,6-1 62,0-2 0,0 1 0,0-1 0,8-5-62,-14 7 8,28-16-27,0-1 0,-1-1 1,-2-2-1,0-1 0,14-15 19,-40 35-64,1 0 0,-1 0 1,1 0-1,0 1 0,0-1 1,0 1-1,1 0 64,-5 2-4,0 0 1,0 0-1,0 0 0,0 0 0,1 0 0,-1 0 0,0 0 0,0 0 1,0 0-1,0 0 0,0 0 0,0 0 0,0 0 0,1 0 1,-1 0-1,0 0 0,0 0 0,0 0 0,0 0 0,0 0 1,0 0-1,0 0 0,0 0 0,0 1 0,1-1 0,-1 0 1,0 0-1,0 0 0,0 0 0,0 0 0,0 0 0,0 0 0,0 0 1,0 0-1,0 1 0,0-1 0,0 0 0,0 0 0,0 0 1,0 0-1,0 0 0,0 0 0,0 0 0,0 1 0,0-1 1,0 0-1,0 0 0,0 0 0,0 0 0,0 0 0,0 0 0,0 0 1,0 1-1,0-1 0,0 0 0,0 0 0,0 0 0,0 0 1,0 0-1,0 0 0,0 0 0,-1 0 4,1 3-25,-4 29 35,2-21 21,0-1 0,1 1 1,0-1-1,1 9-31,1-15 14,8 70 71,-8-69-101,0 0 0,1 0 0,-1 0 0,1-1 0,0 1 0,0 0 0,0-1 0,1 1 0,-1-1 0,1 0 0,0 0 0,1 0 0,0 0 16,-3-3-17,0 0 0,0 0 1,0 0-1,1-1 0,-1 1 0,0 0 1,1-1-1,-1 1 0,1-1 1,-1 1-1,0-1 0,1 0 0,-1 0 1,1 0-1,-1 1 0,1-2 1,-1 1-1,1 0 0,-1 0 0,1 0 1,-1-1-1,1 1 0,-1 0 0,0-1 1,1 0-1,0 1 17,2-3-75,0 1 1,0-1-1,0 0 0,0 0 1,0 0-1,-1 0 0,1-1 1,0-1 74,30-40-270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4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3537,'-10'6'1312,"6"13"-1312,-6 10-680,10 9 400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6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1 807 2529,'8'0'371,"-1"-1"1,1-1 0,0 1 0,-1-1-1,0 0 1,1-1 0,-1 1 0,0-1-1,0-1 1,0 0 0,3-2-372,13-10 57,0-1 1,10-10-58,-26 21 2,49-47-1094,-2-1 0,-3-4 0,44-61 1092,-94 117 38,0 1-1,-1 0 0,1-1 0,0 1 0,1 0 0,-1 0 0,0 0 0,0 0 0,0 0 0,1 0 1,-1 0-1,0 0 0,1 0 0,-1 1 0,1-1 0,-1 1 0,1-1 0,0 0-37,-1 2 27,0-1 0,-1 0 1,1 0-1,0 0 0,0 1 0,-1-1 0,1 0 0,0 1 0,0-1 0,-1 1 0,1-1 0,0 0 0,-1 1 0,1 0 0,-1-1 0,1 1 1,-1-1-1,1 1 0,-1 0 0,1-1 0,-1 1 0,0 0 0,1-1 0,-1 1 0,0 0-27,3 8 118,0-1-1,-1 1 1,0 0-1,0 0 1,-1 5-118,0-10-32,3 53 186,-1-1 0,-4 11-154,0-22 24,2 1 1,2 0-1,5 26-24,-8-71 21,1 0-1,-1 0 0,0 0 1,0-1-1,0 1 1,0 0-1,1 0 0,-1-1 1,0 1-1,1 0 1,-1 0-1,0-1 0,1 1 1,-1 0-1,1-1 1,0 1-1,-1-1 0,1 1 1,-1 0-1,1-1 1,0 1-21,-1-1 17,1 0 1,-1 0 0,1 0-1,-1 0 1,1 0 0,0 0-1,-1 0 1,1 0 0,-1-1-1,1 1 1,-1 0 0,1 0-1,-1 0 1,1-1 0,0 1-1,-1 0 1,1 0 0,-1-1-1,0 1 1,1 0 0,-1-1 0,1 1-19,4-6 157,0 1 0,0-1-1,0 0 1,2-4-156,0-1 166,29-34 252,2 2 0,26-22-418,-38 41 16,1 1 0,1 2-1,0 0 1,32-15-16,-31 23 73,-25 12-61,0 0 0,0-1 0,0 1 0,0-1 1,0 0-1,0 0 0,-1-1 0,1 1 0,-1-1 1,0 0-1,1 1 0,-1-1 0,0-1 0,-1 1 0,1 0 1,-1-1-1,2-1-12,8-18 27,-11 22-30,-1 0-1,1 1 1,-1-1 0,1 0 0,0 0-1,0 1 1,-1-1 0,1 0 0,0 1 0,0-1-1,0 1 1,0-1 0,0 1 0,0-1 0,0 1-1,0 0 1,0-1 0,0 1 0,0 0-1,0 0 4,-1 0-3,-1 0 0,1 1 0,0-1 0,-1 0 0,1 1-1,-1-1 1,1 0 0,0 1 0,0-1 0,-1 1-1,1-1 1,0 1 0,-1-1 0,1 1 0,0-1-1,0 1 1,0-1 0,0 1 0,0-1 0,0 1-1,-1-1 1,1 1 0,0 0 3,-1 4-8,-8 28 11,1 1-1,-2 21-2,9-49 3,1-1 0,0 0 0,0 1 0,0-1-1,1 1 1,-1-1 0,1 1 0,1-1 0,-1 0-1,1 1 1,1 1-3,-2-4 2,1 0 0,0 0 1,0 0-1,0 0 0,0 0 0,0-1 0,1 1 0,-1-1 0,1 1 1,0-1-1,0 0 0,0 0 0,0 0 0,0 0-2,4 1 4,1-1 0,-1 1 0,1-1 0,0-1 0,-1 1 0,1-2 1,0 1-1,0-1 0,0 0 0,0 0 0,0-1 0,0 0 0,4-1-4,3-1 13,1-1 0,-1-1 0,1 0 0,-1-1 0,-1-1 1,14-7-14,-18 8 7,0-1 1,0 0 0,-1 0 0,0-1 0,0 0 0,-1 0 0,0-1-1,0 0 1,4-8-8,-11 15 1,1 0-1,-1-1 1,1 1-1,-1-1 1,0 1 0,0-1-1,0 1 1,-1-1-1,1 0 1,0 1-1,-1-1 1,0 0-1,0 0 1,0 1 0,0-1-1,0 0 1,0 0-1,-1 1 1,1-1-1,-1 0 1,0 1-1,0-1 1,0 1 0,0-1-1,0 1 1,0-1-1,-1 1 1,1 0-1,-1-1 1,0 1 0,0 0-1,0 0 1,0 0-1,0 1 1,0-1-1,0 0 1,0 1-1,-1-1 1,1 1 0,-1 0-1,1 0 1,-1 0-1,-2-1 0,2 1-8,-1 0-1,0 0 1,0 1 0,0-1-1,1 1 1,-1 0 0,-4 0 8,7 0-3,0 0 1,0 0-1,1 0 1,-1 0 0,0 0-1,0 0 1,0 0 0,0 1-1,0-1 1,0 0-1,0 0 1,1 1 0,-1-1-1,0 1 1,0-1-1,0 1 1,1-1 0,-1 1-1,0-1 1,0 1-1,1 0 1,-1-1 0,1 1-1,-1 0 1,0-1-1,1 1 1,0 0 0,-1 0-1,1 0 1,-1-1-1,1 1 1,0 0 0,0 0-1,-1 0 3,2 0-1,-1 0 0,1 0-1,0 0 1,0 0 0,-1 0 0,1 0 0,0 0-1,0-1 1,0 1 0,0 0 0,0-1-1,0 1 1,0-1 0,0 1 0,0-1-1,0 1 1,0-1 0,0 0 0,0 1-1,0-1 1,0 0 0,1 0 0,-1 0 0,0 0-1,0 0 1,0 0 0,1 0 1,45 2 13,23-3-13,-37 0 9,0 1 1,0 1-1,0 2 0,22 5-9,-52-7 0,0-1-1,0 1 0,0 0 0,0 0 0,0 0 0,0 0 1,0 1-1,0-1 0,0 1 0,-1 0 0,1 0 0,-1 0 1,1 0-1,-1 0 0,0 0 0,0 0 0,0 1 0,0-1 0,0 1 1,0 0-1,-1 0 0,0-1 0,1 1 0,-1 0 0,0 0 1,0 0-1,0 0 0,-1 0 0,1 1 0,-1 2 1,3 12-23,-2 1 0,0 11 23,-1-13 0,1 0 1,0 0 0,3 10-1,-3-22 2,0 0 0,1 0 1,0 0-1,0 0 0,0 0 1,1 0-1,-1 0 0,1-1 0,0 1 1,0-1-1,1 0 0,-1 0 0,2 1-2,-1-2 2,-1-1-1,0 0 0,1 0 1,-1 0-1,1 0 0,0 0 1,0-1-1,0 1 0,-1-1 1,1 0-1,0 0 0,1-1 1,-1 1-1,0-1 0,0 0 1,0 0-1,2-1-1,9 0 7,0-1 0,0-1-1,0-1 1,1 0-7,25-10 15,-1-2 0,0-1 0,-1-2 0,-1-1 0,-1-3 0,-1-1 0,-1-1 0,29-28-15,-58 48 7,-1 0 0,0 0 0,0 0 0,0-1 0,-1 0 0,0 0 0,0 0 0,0-1 0,-1 1 1,2-7-8,-4 13 7,-1-1 1,0 1 0,0 0 0,0-1 0,0 1 0,0 0 0,1-1-1,-1 1 1,0-1 0,0 1 0,0 0 0,0-1 0,0 1 0,0 0-1,0-1 1,0 1 0,0-1 0,-1 1 0,1 0 0,0-1 0,0 1-1,0 0 1,0-1 0,0 1 0,-1 0 0,1-1 0,0 1 0,0 0-1,0 0 1,-1-1 0,1 1 0,0 0 0,0 0 0,-1-1 0,1 1-8,-3 3 162,6 8-14,6 9-144,1 0 0,8 12-4,-1-2 0,-13-24-3,-1 0-1,-1 1 1,1-1 0,-1 1 0,0 0-1,0 0 1,-1 0 0,0 0 0,-1 0-1,1 0 1,-1 0 0,0 0 0,-1 0-1,0 0 1,0 0 0,0 0 0,-1 0-1,0 0 1,-1-1 0,1 1 0,-1-1-1,0 1 1,-1-1 0,0 0 0,0 0-1,0-1 1,-2 3 3,-4 3-7,0 0-1,-1-1 1,0-1 0,0 0-1,-1 0 1,0-1 0,-1 0-1,0-1 1,0-1 0,0 0-1,-1-1 1,-2 1 7,-48 10 12,101-39-80,9-1 33,1 2-1,1 2 1,37-9 35,155-35-182,-79 24-58,-142 34 212,43-10-131,13-1 159,-58 15 13,0-2-1,-1 0 0,0 0 1,14-7-13,-27 10 23,-1 0 0,1 0 0,0-1 0,-1 1 0,1-1 0,-1 1 0,1-1 0,-1 0 0,0 0 0,1 0 0,-1 0 0,0 0 0,-1-1 0,1 1 0,0-1 0,-1 1 0,1-1 0,-1 1 0,0-1 0,0 0 0,0 0 0,0 0 0,0 1 0,-1-1 1,1 0-1,-1 0 0,0 0 0,0 0 0,0-2-23,0 4 10,0 0 0,-1 0 0,1 0 0,0 1 0,-1-1 0,1 0 0,-1 0 0,1 0 0,-1 0 0,1 0 0,-1 1 0,0-1 0,0 0 0,1 1 1,-1-1-1,0 0 0,0 1 0,0-1 0,1 1 0,-1-1 0,0 1 0,0 0 0,0-1 0,0 1 0,0 0 0,0 0 0,0-1 0,0 1 0,0 0 0,0 0 1,-1 0-11,-35 1 31,34 0-21,-18 1-11,1 2-1,0 0 1,0 1-1,0 1 1,1 1-1,0 1 1,0 1 0,1 0-1,0 1 1,1 1-1,0 1 1,0 0-1,-3 6 2,16-15-1,0 1 0,1 0 0,0 0 0,0 1 0,0-1 0,0 1 0,1 0 0,-1-1 0,1 1 0,0 0 0,1 0 0,-1 1 0,1-1 0,0 0 0,0 2 1,1-5-1,0 0 1,0 0-1,0 0 1,1 0-1,-1 0 1,0 0-1,1 0 1,-1 0-1,1 0 0,0 0 1,0-1-1,0 1 1,0 0-1,0 0 1,0-1-1,0 1 1,0 0 0,1 0-1,0-1 0,1 1 0,-1 0 0,0-1 0,0 0 0,1 1 1,-1-1-1,1 0 0,-1 0 0,1 0 0,-1-1 0,1 1 0,0-1 0,-1 1 1,1-1-1,0 0 1,14 1 1,-1-2 0,0 0 1,1 0-1,-1-2 0,12-3-1,14-4-9,24-11 9,-38 10-20,0 0 0,18-12 20,-36 18-20,0-1-1,0-1 1,0 0-1,-1 0 1,0 0-1,0-1 1,-1-1-1,2-3 21,-6 6-44,-7 5-6,-8 6-35,7-3 69,1-1 14,1 0 1,-1 0-1,0 0 0,0 0 0,1 0 1,-1 0-1,0 1 0,1-1 0,-1 1 1,1 0-1,0 0 0,0 0 0,0 0 1,0 0-1,0 0 0,0 1 0,0-1 0,1 0 1,-1 1-1,1 0 0,0-1 0,-1 1 1,1 0-1,1 0 0,-1-1 0,0 1 1,1 0-1,-1 0 0,1 0 0,0 0 1,0 0-1,0 0 0,0 2 2,1 1 1,-1 0 0,1-1 0,0 1 0,0 0 0,0 0 0,1 0 1,0-1-1,0 1 0,1-1 0,0 1 0,-1-1 0,2 0 0,-1 0 0,1 0 0,-1 0 0,1-1 0,3 3-1,1-1 7,1 0-1,0-1 1,-1 0-1,2-1 1,-1 0-1,0 0 1,1-1 0,0 0-1,0-1 1,-1 0-1,1 0 1,1-1-1,-1-1 1,0 0-1,0 0 1,0 0-1,0-2 1,0 1-1,7-3-6,3 0 31,0-2 0,0 0 0,-1-2 0,0 0 0,0-1 0,-1 0 0,0-2 0,-1 0 0,3-4-31,-6 4 28,-1 0 1,0-2-1,-1 1 0,0-1 1,-1-1-1,-1 0 0,0-1 0,-1 0 1,0 0-1,-1-1 0,-1 0 1,-1-1-1,0 1 0,-1-1 1,-1 0-1,0-1 0,-2 1 0,1-12-28,-1-57 30,-5 0 0,-12-83-30,1 32-64,14 118 41,0 19 22,0 0 1,0 0-1,0 0 1,0 0-1,0 0 1,0 0-1,0 0 1,0 0-1,0 0 1,0 0-1,1 0 1,-1 0-1,0 0 1,0 0-1,0 0 0,0 0 1,0 0-1,0 0 1,0 0-1,0 0 1,0 0-1,0 0 1,0 0-1,0 0 1,0-1-1,0 1 1,0 0-1,0 0 1,0 0-1,0 0 1,0 0-1,0 0 1,0 0-1,0 0 1,1 0-1,-1 0 1,0 0-1,0 0 1,0 0-1,0 0 1,0 0-1,0 0 1,0-1-1,0 1 1,0 0-1,0 0 1,0 0-1,-1 0 1,8 25-25,-2 15 13,-1 0-1,-2 0 1,-2 19 12,-12 123 99,5-83 54,3 37-153,6-78-55,2-1 1,3 1 0,2-2-1,8 21 55,-12-56-112,2 0 0,0-1 0,4 8 112,-1-9-94,1-1 0,12 16 94,-19-29-13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8.3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63 730 688,'-1'-1'33,"1"1"-1,-1 0 1,0 0-1,1-1 0,-1 1 1,1 0-1,-1-1 1,0 1-1,1 0 1,-1-1-1,1 1 1,-1-1-1,1 1 0,-1-1 1,1 1-1,0-1 1,-1 0-1,1 1 1,0-1-1,-1 1 1,1-1-1,0 0 1,0 1-1,0-1 0,-1 0 1,1 1-1,0-1 1,0 0-1,0 1 1,0-1-1,0 0-32,-1-28 331,1 26-280,0-17 133,2 1 0,1-1-1,0 1 1,1 0 0,1 0-1,1 0 1,6-11-184,5-18 59,-3 0-1,-1 0 1,-3-2 0,-1 1-1,-3-1 1,-2-1 0,-2 1-1,-3 0 1,-1-1-59,-2 32 242,4 18-238,0 1 0,0 0 0,0 0-1,0 0 1,0 0 0,0 0 0,0 0 0,-1 0 0,1 0-1,0 0 1,0-1 0,0 1 0,0 0 0,0 0 0,0 0-1,0 0 1,-1 0 0,1 0 0,0 0 0,0 0 0,0 0-1,0 0 1,0 0 0,0 0 0,-1 0 0,1 0-1,0 0 1,0 0 0,0 0 0,0 0 0,0 0 0,0 0-1,0 0 1,-1 0 0,1 0 0,0 0 0,0 0 0,0 1-1,0-1 1,0 0 0,0 0 0,0 0 0,0 0 0,-1 0-1,1 0 1,0 0 0,0 0 0,0 0 0,0 1 0,0-1-1,0 0 1,0 0 0,0 0 0,0 0 0,0 0 0,0 0-1,0 1 1,0-1-4,-13 33 131,-4 29-25,3 0 1,3 0-1,-1 35-106,-6 195 229,3-23-178,5-166 554,-4-1 1,-8 20-606,21-121 14,1 1 0,0-1 0,-1 0 1,1 1-1,0-1 0,0 1 0,0-1 1,0 1-1,0-1 0,0 1 0,1-1 1,-1 1-15,0-2 3,1 1 1,-1-1 0,0 0 0,0 1 0,0-1 0,1 0 0,-1 1 0,0-1 0,0 0 0,1 0 0,-1 1-1,0-1 1,1 0 0,-1 0 0,0 1 0,1-1 0,-1 0 0,1 0 0,-1 0 0,0 0 0,1 0 0,-1 1-1,0-1 1,1 0 0,-1 0 0,1 0 0,-1 0-4,4-1 3,0 0 0,0 1-1,0-2 1,0 1 0,-1 0 0,1-1 0,0 1-1,-1-1-2,9-5-91,-1 0-1,0 0 0,-1-1 0,0 0 0,0 0 0,-1-1 0,0-1 0,0 0 1,-1 0-1,0 0 0,-1-1 0,-1 0 0,1-1 0,-1-2 92,11-21-314,-3-2-1,0 0 0,-3 0 1,0-5 314,0-8 7,0-19-7,5-30 8,-14 92-7,-1 1 1,1 0-1,0-1 1,1 1-1,0 0 1,-1 0-1,2 0 1,-1 1-1,1-1 1,3-3-2,-4 6-14,-1 1 0,0 0 0,1-1 0,0 1 0,-1 1 0,1-1 0,0 0 0,0 1 0,0-1 0,0 1 0,1 0 0,-1 0 0,0 0 0,0 1 0,1-1 0,-1 1 0,0-1 0,1 1 0,-1 0 0,0 1 0,1-1 0,0 1 14,-1 0-44,0 0-1,0 0 0,0 1 0,0-1 0,0 1 0,-1 0 1,1 0-1,-1 0 0,1 0 0,-1 0 0,0 0 0,0 1 1,0-1-1,0 1 0,0-1 0,-1 1 0,1 0 0,-1 0 1,1 0-1,-1 0 0,0 2 45,3 4-65,-1 1 1,0-1 0,-1 1-1,0 0 1,0 0-1,-1 3 65,0-10 82,-1 1 1,0-1-1,0 1 0,0-1 1,0 1-1,0 0 0,-1-1 1,0 1-1,0-1 0,0 1 1,0-1-1,0 0 0,0 1 0,-2 1-82,1-2 2944,2-8-1411,6-18-976,1-5-548,-3 15-1,0-1-3,-1 1 0,0 0 0,-1-1 0,0 0 0,-1 1 0,-1-1 0,-1-8-5,1 16-9,-1 0 0,-1 0 0,1 0 0,-1 0 0,0 0 0,0 1 0,-1-1 0,1 1 0,-1-1 0,-1 1 0,1 0 0,-1 0 0,0 0 0,0 1 0,0-1 0,-1 1 0,1 0 0,-3-1 9,7 5-1,-1 0 1,1-1-1,0 1 0,-1 0 1,1 0-1,0 0 0,-1 0 1,1-1-1,0 1 0,-1 0 1,1 0-1,0-1 0,-1 1 1,1 0-1,0 0 0,0-1 1,-1 1-1,1 0 0,0-1 1,0 1-1,0-1 0,-1 1 0,1 0 1,0-1-1,0 1 0,0 0 1,0-1-1,0 1 0,0-1 1,0 1-1,0 0 0,0-1 1,0 1-1,0-1 0,0 1 1,0 0-1,0-1 0,0 1 1,0 0-1,1-1 0,-1 1 1,0-1-1,0 1 0,0 0 1,1-1-1,-1 1 0,0 0 0,0-1 1,1 1-1,-1 0 0,0 0 1,1-1-1,-1 1 0,0 0 1,1 0-1,-1 0 0,0-1 1,1 1-1,-1 0 0,0 0 1,1 0-1,-1 0 0,1 0 1,-1 0-1,0 0 0,1 0 1,31-9-52,-31 9 50,29-5-55,1 1-1,-1 2 0,4 1 58,-21 1-36,0 1 0,1 0-1,-1 0 1,0 2 0,0-1 0,0 2 0,-1 0 0,8 3 36,-16-5-21,0 0-1,0 0 1,-1 0 0,1 0 0,-1 1 0,1-1 0,-1 1-1,0 0 1,0 0 0,0 0 0,-1 0 0,1 1-1,-1-1 1,0 1 0,1-1 0,-2 1 0,1 0 0,0 0-1,-1 0 1,0 0 0,0 0 0,0 0 0,0 0 0,0 0-1,-1 0 1,0 1 0,0-1 0,0 0 0,-1 0 0,1 0-1,-1 1 1,0-1 21,-12 44-102,7-28 75,1 1-1,-3 17 28,7-33 0,1 0 0,0 0-1,0 0 1,0-1 0,0 1 0,0 0 0,1 0-1,0-1 1,0 1 0,1 0 0,-1-1 0,1 1-1,0-1 1,1 3 0,-1-4-1,1 0 0,-1-1 1,1 1-1,-1 0 0,1-1 0,0 0 0,0 0 0,0 0 0,0 0 0,0 0 1,0-1-1,1 1 0,-1-1 0,1 0 0,-1 0 0,1 0 0,-1 0 0,1-1 0,-1 1 1,1-1-1,0 0 0,-1 0 0,1-1 0,1 1 1,13-2-7,-1-1 1,1-1-1,-1 0 0,10-5 7,13-3 11,0-2 0,-1-2 0,0-2 0,-1-1 0,-1-2 0,18-14-11,-50 31 7,1-1 0,-1 0 0,1 1 0,-2-2 1,1 1-1,0 0 0,-1-1 0,0 0 1,0 0-1,-1 0 0,1-3-7,-3 6 5,0 1-1,0-1 1,0 0 0,0 0 0,-1 0-1,0-1 1,0 1 0,0 0 0,0 0-1,0 0 1,0 0 0,-1 0 0,1 0-1,-1 0 1,0 0 0,0 0 0,0 1-1,0-1 1,-1 0 0,1 0 0,-1 1-1,0-1 1,1 1 0,-1-1 0,0 1-1,-1 0-4,-1-2 2,0 0-1,-1 0 1,1 1-1,-1 0 1,0 0 0,0 0-1,0 0 1,-1 1-1,1 0 1,-1 0-1,1 0 1,-1 1-1,1-1 1,-1 2-1,0-1 1,0 1 0,0-1-1,1 1 1,-1 1-1,0-1 1,-4 2-2,-14 3-11,0 0 1,0 2-1,1 0 1,-11 6 10,14-5-3,1 1 1,0 1-1,0 0 1,1 1-1,-15 13 3,27-20 2,0 0 0,1 1 0,0 0 0,0 0 0,0 0 0,1 0 0,-1 1 0,1 0 0,1 0 0,-1 0 0,1 1 0,0-1 0,0 1 0,1-1 0,0 1 0,0 0 0,1 0 0,0 0 0,-1 4-2,2-9 1,1 1 0,-1-1 1,0 0-1,1 1 0,-1-1 0,1 0 0,0 0 0,-1 1 0,1-1 0,0 0 0,0 0 0,1 0 0,-1 0 1,0 0-1,1 0 0,-1-1 0,1 1 0,0 0 0,-1-1 0,1 1 0,0-1 0,0 0 0,0 1 0,0-1 1,0 0-1,0 0 0,1 0 0,-1-1 0,0 1 0,0 0 0,1-1 0,-1 0-1,9 2 9,0 0-1,0-1 1,0 0 0,0-1-1,0 0 1,6-2-9,7-1 20,-1-1 0,1-1 0,-1-1 0,0-1 0,0-1 0,-1-1 0,0-1 0,-1-1 0,0-1 0,-1-1 0,0-1 0,16-14-20,-30 22 2,-1 0-1,0 0 1,0 0-1,0 0 1,-1-1 0,0 0-1,0 0 1,0 0-2,-4 6-5,1-1 0,-1 1 0,1-1 0,-1 1 0,0 0 0,1-1 0,-1 1 0,0-1 0,0 1 0,0-1 0,0 1 0,0-1 0,0 1 1,0 0-1,-1-1 0,1 1 0,0-1 0,-1 0 5,0 1-9,0 0 0,0 0 0,0 0 0,0 0 0,0 0 0,-1 0 0,1 0 0,0 1 0,0-1 0,0 0 0,-1 1 0,1-1 0,0 1 0,-1-1 0,1 1 0,-1 0 0,1 0 0,0 0 0,-1-1 0,1 1 0,-1 0 0,1 1 0,-1-1 9,-2 0-12,0 0-1,0 1 1,0 0-1,0-1 1,0 1-1,0 1 1,0-1-1,1 0 1,-1 1-1,0 0 1,1 0-1,0 0 1,-1 0 0,1 1-1,0-1 1,0 1-1,0 0 1,0 0-1,1 0 1,-1 0-1,1 0 1,0 1-1,0-1 1,0 1-1,0-1 1,1 1-1,-2 3 13,2-3-48,0 0-1,0 0 1,0 0-1,0 0 1,0 0-1,1 0 1,0 0 0,0 0-1,0 0 1,1 0-1,-1 0 1,1 0-1,0 0 1,0 0-1,0 0 1,1 0-1,-1 0 1,1 0-1,0-1 1,0 1-1,0-1 1,0 0-1,1 1 1,0-1 0,-1 0-1,1 0 1,2 0 48,2 2-143,1 0 0,0-1 0,0 0 0,1 0 0,-1-1 0,1-1 0,-1 1 0,1-1 0,0 0 0,0-1 0,0 0 0,0-1 0,0 0 0,3 0 143,23-2-240,-1-1 1,1-2-1,3-2 240,31-8-4,-1-3 1,0-3-1,-1-2 0,-1-4 0,21-13 4,-35 6 260,-39 25-78,-4 1 271,-14 7-48,-17 7 29,-24 11-22,-15 11-412,37-16 30,-2 0 0,0-2 0,0-1-1,-1-1 1,0-1 0,-12 1-30,36-7 7,0-1 1,1 0-1,-1 0 1,0 0-1,0 0 1,0 0-1,0-1 0,1 1 1,-1-1-1,0 0 1,0 1-1,1-1 1,-1-1-1,1 1 1,-2-1-8,2 1 6,1 0 1,0 0 0,0-1 0,0 1 0,0 0 0,0-1 0,0 1 0,0-1 0,0 1-1,1-1 1,-1 1 0,1-1 0,-1 1 0,1-1 0,-1 0 0,1 1 0,0-1-1,0 0 1,0 1 0,0-1 0,0 0 0,0 1 0,0-1 0,1 0 0,-1 1 0,1-2-7,3-13 32,2 0 1,0 1 0,1-1 0,0 1-1,4-4-32,6-14 11,-12 21-11,-2 7-2,-1-1-1,1 0 1,0 1-1,0-1 1,1 1-1,0 0 1,-1 0-1,2 0 1,0 0 2,-4 4-1,0 1 0,0-1 0,-1 1 0,1 0 0,0-1 0,0 1 1,0 0-1,0 0 0,0 0 0,0 0 0,0 0 0,0 0 0,0 0 1,0 0-1,0 0 0,0 0 0,0 0 0,-1 1 0,1-1 0,0 0 1,0 1-1,0-1 0,0 1 0,0-1 0,-1 1 0,1-1 0,0 1 1,0-1-1,-1 1 0,1 0 0,0-1 0,-1 1 0,1 0 0,-1 0 1,1-1-1,0 2 1,22 35-12,-19-31 11,7 18 2,0 0 0,-1 0 0,-2 1 0,0 0 0,-2 0 0,-1 1 0,-1 0 0,-1 1-1,4 61 239,-5 65-239,-2-69 279,2-16 38,0-32-82,-2 1 0,-1 0 0,-1-1 0,-5 16-235,5-44 20,0-1 1,-1 1-1,0 0 1,0-1-1,-1 0 1,0 0 0,0 0-1,-1 0 1,0 0-1,0-1 1,-1 0-1,1 0 1,-1-1 0,-1 1-1,0 0-20,3-4 34,1 1 0,-1-1 0,0 1 0,0-1 0,0 0-1,0 0 1,0-1 0,-1 1 0,1-1 0,0 0 0,-1 0 0,1 0-1,-1-1 1,1 0 0,-1 0 0,1 0 0,-1 0 0,1-1 0,-1 1-1,1-1 1,-1 0 0,1-1 0,0 1 0,0-1 0,-1 1 0,1-1 0,-2-2-34,2 1 15,0 0 0,0-1 1,0 1-1,0-1 1,1 0-1,0 0 1,0 0-1,0 0 1,0 0-1,0-1 1,1 1-1,0-1 1,0 0-1,0 0 0,1 0 1,0 0-1,0 0 1,0 0-1,0 0 1,1 0-1,0 0 1,0 0-1,0 0 1,0 0-1,1-1-15,2-11-6,0 1-1,0 0 1,2 0-1,0 0 1,1 0-1,0 1 1,2-1 6,2-3-97,0 0-1,1 0 1,1 1 0,1 1 0,0 0-1,15-13 98,-17 19-210,0 2-1,1-1 1,0 1-1,0 1 1,1 0-1,0 1 1,1 1-1,-1 0 1,1 0-1,3 1 211,49-11-660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4:58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2304,'94'92'657,"-80"-98"-633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0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153 818 3097,'-12'-1'241,"11"1"-152,0 0 0,0 0-1,0 0 1,0 0 0,0 0-1,0 0 1,0 0 0,-1 0-1,1-1 1,0 1 0,0 0-1,0-1 1,0 1-1,0-1 1,0 0-89,0 0 62,1 0 0,0 0 1,0 0-1,0-1 0,1 1 0,-1 0 0,0 0 1,0 0-1,1 0 0,-1 0 0,0 0 0,1 0 0,-1 0 1,1 0-1,-1 0 0,1 0 0,0-1-62,2-5 40,0 0-1,0 0 1,-1 0-1,0 0 1,-1-1 0,0 1-1,0 0 1,0-1-1,-1-1-39,-1-16 7,0 1 0,-3-5-7,-1-30 112,4 42-77,-5-195 340,9-11-375,-2 194-9,-1 29 7,0-1 0,0 1 0,0-1 0,0 1 0,0 0 0,0-1 0,0 1 0,1-1-1,-1 1 1,0 0 0,0-1 0,0 1 0,0-1 0,0 1 0,1 0 0,-1-1 0,0 1 0,0 0 0,1-1 0,-1 1 0,0 0 0,0 0 0,1-1 0,-1 1-1,0 0 1,1 0 2,4 6-70,4 34-19,-3 1 0,2 34 89,-2-18-7,1 19 24,-4 1 1,-3 0 0,-3 0 0,-3-1 0,-4 1-1,-16 58-17,11-70 348,-3-1 1,-25 58-349,26-85 128,7-15-27,1 1 0,0 0 1,-3 18-102,12-41 2,-1 1 0,1 0 0,0-1 0,-1 1 0,1 0 0,0 0 0,0-1 0,0 1 0,0 0-1,-1 0 1,1 0 0,0-1 0,0 1 0,1 0 0,-1 0 0,0-1 0,0 1 0,0 0 0,0 0 0,1-1 0,-1 1 0,0 0 0,1 0 0,-1-1 0,0 1 0,1 0 0,-1-1 0,1 1 0,-1-1 0,1 1 0,0-1 0,-1 1 0,1-1 0,-1 1 0,1-1 0,0 1 0,-1-1 0,1 0 0,0 1 0,0-1 0,-1 0 0,1 0 0,0 0 0,0 1 0,-1-1 0,1 0 0,0 0 0,0 0 0,0 0-2,5-1 12,0 0 0,0 0 0,0 0 0,0 0 0,0-1 1,0-1-13,-2 2 4,9-4 6,-1 0 0,-1-1 0,1 0 0,-1-1-1,0 0 1,0-1 0,-1 0 0,0-1 0,-1 0-1,0 0 1,0-1 0,-1-1 0,1 0-10,9-17-43,0 0 1,-2-1-1,0-1 1,5-20 42,-12 28-69,0-1 0,-2-1 0,-1 1 0,-1-1 1,-1 0-1,0-17 69,-3 29-11,-1 1 1,0 0-1,-1-1 1,0 1-1,-1 0 1,0 0-1,0 0 1,-1 0-1,-1 0 1,0 1-1,0-1 0,-1 1 1,-1 0-1,0 0 1,-2-3 10,-11-9-9,-1 1-1,-10-9 10,29 30 3,0-1-1,0 0 0,0 1 1,1-1-1,-1 0 1,0 1-1,1-1 1,-1 0-1,1 0 0,-1 1 1,0-1-1,1 0 1,0 0-1,-1 0 0,1 0 1,0 0-1,-1 0 1,1 0-1,0 1 0,0-1 1,0 0-1,0 0 1,0 0-1,0 0 1,0 0-1,0 0 0,0 0 1,0 0-1,0 0 1,1 0-1,-1 0 0,0 0 1,1 0-1,-1 0 1,1 0-1,-1 1 1,1-1-1,-1 0 0,1 0 1,0 1-1,-1-1 1,1 0-1,0 1 0,-1-1 1,1 0-1,0 1 1,0-1-1,0 1 1,0-1-1,-1 1 0,1 0 1,1-1-3,8-3-4,-1 0 1,2 0 0,-1 1-1,9-2 4,-9 2-4,32-8-89,26-3 93,-55 12-64,1 1 1,-1 0-1,0 0 0,1 1 1,-1 1-1,0 0 0,9 3 64,-20-4-7,-1 0 0,1 1 0,0-1 0,-1 0-1,1 1 1,0 0 0,-1-1 0,1 1 0,-1 0-1,1 0 1,-1 0 0,1 0 0,-1 0 0,1 0-1,-1 0 1,0 0 0,0 1 0,0-1-1,0 0 1,0 1 0,0-1 0,0 1 0,0-1-1,0 1 1,-1-1 0,1 1 0,0 0 0,-1-1-1,0 1 1,1 0 0,-1 0 0,0-1 0,0 1-1,0 0 1,0-1 0,0 1 0,0 0 0,-1 0-1,1-1 1,-1 1 0,1 0 0,-1-1 0,0 1 7,-3 10-9,-1-1 1,-1 0 0,0 0 0,-1 0 0,-6 8 8,3-5-10,-9 12 16,6-7 1,0 0 1,-2 7-8,13-22 1,-1 1 0,1 0 0,0 0 0,1 0 0,-1 0 0,1 0 0,0 0-1,0 0 1,0 0 0,1 1 0,0-1 0,0 1-1,0-5 2,0 0-1,0 0 1,1-1-1,-1 1 0,0 0 1,0 0-1,1-1 1,-1 1-1,1 0 1,-1-1-1,0 1 0,1 0 1,-1-1-1,1 1 1,-1-1-1,1 1 0,0 0 1,-1-1-1,1 1 1,0-1-1,-1 0 1,1 1-1,0-1 0,-1 0 1,1 1-1,0-1 1,0 0-1,0 0 1,-1 0-1,1 1 0,0-1 1,0 0-1,0 0 1,-1 0-1,1 0-1,32-5 59,-26 4-42,15-5 17,0 0 1,0-1 0,-1-1 0,0-1-1,9-6-34,99-62 20,-88 52-57,12-10-81,-52 34 117,-1 1-1,1-1 0,-1 1 0,1-1 0,0 1 0,-1-1 1,1 1-1,0 0 0,-1-1 0,1 1 0,0 0 1,-1 0-1,1-1 0,0 1 0,0 0 0,-1 0 1,1 0-1,0 0 0,0 0 2,-2 9-40,-14 19-6,5-14 54,1-1 0,0 1-1,1 1 1,1 0-1,-2 6-7,7-17 3,1 0 0,0 1 0,0-1 0,0 0 0,1 0 0,0 1 0,-1-1 0,1 0 0,1 1 0,0 3-3,-1-5 1,1-1 0,0 1 0,0-1 0,0 1 0,0-1 0,0 0 0,0 1 1,1-1-1,-1 0 0,1 0 0,0 0 0,0 0 0,-1 0 0,1-1 0,0 1 0,1-1 0,-1 1 0,0-1 0,0 1-1,2 0 26,1-1 0,-1 1 0,0-1-1,0 1 1,1-1 0,-1 0-1,1-1 1,-1 1 0,1-1 0,-1 0-1,1 0 1,-1-1 0,1 1 0,-1-1-1,1 0 1,-1 0 0,1 0 0,-1-1-1,0 1 1,0-1 0,0 0-1,0 0 1,3-3-26,4-2 87,0 0 1,-1-1-1,0 0 0,-1-1 1,1 0-1,-2-1 0,7-8-87,13-21 103,-21 27-90,1-1-1,1 2 0,0-1 0,1 1 0,0 1 0,0 0 0,12-9-12,-21 19-1,0-1-1,0 1 1,-1-1-1,1 1 1,0-1-1,0 1 1,0 0 0,0-1-1,0 1 1,0 0-1,0 0 1,0-1-1,0 1 1,-1 0-1,1 0 1,1 0 1,-2 0-1,1 1 0,-1-1-1,0 0 1,1 0 0,-1 0 0,0 1 0,1-1 0,-1 0 0,0 0 0,0 1 0,1-1 0,-1 0-1,0 0 1,0 1 0,1-1 0,-1 0 0,0 1 0,0-1 0,0 1 0,0-1 0,0 0 0,0 1-1,1-1 1,-1 0 0,0 1 0,0-1 0,0 1 1,-5 31-41,3-24 43,1 1-3,1-1-1,0 0 1,0 1-1,0-1 1,1 0-1,0 0 1,1 1-1,0-1 1,1 4 1,-2-12-1,-1 1-1,0-1 1,0 1-1,0-1 1,1 0-1,-1 1 1,0-1-1,1 0 1,-1 1-1,0-1 1,0 0-1,1 0 1,-1 1 0,1-1-1,-1 0 1,0 0-1,1 1 1,-1-1-1,1 0 1,-1 0-1,0 0 1,1 0-1,-1 0 1,1 0 0,-1 0-1,1 1 1,-1-1-1,0-1 1,1 1-1,-1 0 1,1 0-1,-1 0 1,1 0-1,-1 0 1,0 0 0,1 0-1,-1 0 1,1-1-1,-1 1 1,0 0-1,1 0 1,-1-1-1,0 1 1,1 0-1,-1 0 1,1-1 1,19-16 5,-15 12-6,60-41-805,-59 42 572,1 0-1,0 0 1,0 1 0,0 0-1,0 0 1,0 1 0,1 0-1,0 0 1,-1 1 234,3 1-200,0 0 1,-1 1-1,1 0 1,0 0-1,6 3 200,-6-2-364,-1 0-1,1-1 0,-1 0 0,1 0 0,6-1 365,-1-2-54,0-1-1,0 0 0,0-1 1,-1 0-1,0-1 1,0-1-1,0 0 1,-1-1-1,13-8 55,-25 14 33,0 0-1,1 1 0,-1-1 0,0 0 0,1 0 0,-1 0 1,0 0-1,0 0 0,0 0 0,0 0 0,0-1 1,0 1-1,0 0 0,0 0 0,0-1 0,0 1 1,-1-1-1,1 1 0,-1 0 0,1-1 0,-1 0 1,0 1-1,1-1 0,-1 1 0,0-1 0,0 1 1,0-1-1,0 1 0,0-1 0,0 0 0,-1 0-32,0 0 32,0 1-1,0-1 0,0 1 1,-1-1-1,1 1 0,0-1 1,-1 1-1,1 0 1,-1 0-1,0 0 0,1 0 1,-1 0-1,0 0 0,0 0 1,1 1-1,-1-1 0,0 1 1,0-1-1,0 1 0,0-1 1,0 1-1,0 0 0,0 0 1,0 0-1,-1 1-31,-1-1 12,0 0 1,0 0-1,0 1 1,-1 0-1,1 0 1,0 0-1,0 0 0,0 1 1,0-1-1,1 1 1,-1 0-1,0 0 0,1 1 1,-1-1-1,1 1 1,0 0-1,0-1 1,0 1-1,0 1 0,0-1 1,-1 3-13,2-3 17,0 0 0,1 0 0,0 0 1,0 0-1,-1 0 0,2 0 0,-1 0 1,0 0-1,1 0 0,-1 1 0,1-1 0,0 0 1,0 0-1,0 1 0,1-1 0,-1 0 0,1 0 1,0 1-1,-1-1 0,1 0 0,1 0 1,-1 0-1,0 0 0,1 0 0,0-1 0,-1 1 1,1 0-1,2 1-17,3 3 82,-1 0-1,1-1 1,1 0 0,-1 0-1,1-1 1,0 0 0,0 0-1,1-1 1,-1 0 0,1 0-1,0-1 1,1 0-82,4 1 105,0 0 1,-1-1 0,1-1-1,0 0 1,0-1-1,0-1 1,13-1-106,-18 0 17,0-1 0,-1 0 1,1-1-1,-1 0 0,0 0 0,0-1 0,0 0 1,0 0-1,-1-1 0,0 0 0,0 0 1,0-1-1,0 1 0,-1-2 0,0 1 0,0-1 1,-1 0-1,1 0 0,-2 0 0,1-1 1,0 0-18,1-5 12,1 0 0,-1 0 1,-1-1-1,-1 0 1,0 0-1,0 0 1,-1 0-1,-1 0 0,-1 0 1,0-1-1,-1 1 1,-1-11-13,-44-271-17,35 243-121,8 38 39,-1 0 1,0 1-1,-1-1 0,-1 1 1,0-1-1,-1 1 0,0 1 0,-3-4 99,-6 9-94,14 8 92,1 0-1,-1 0 0,1 0 1,-1 0-1,1 0 1,0 0-1,-1 0 1,1 0-1,-1 0 1,1 0-1,-1 0 1,1 0-1,-1 0 1,1 0-1,0 0 1,-1 0-1,1 0 0,-1 1 1,1-1-1,0 0 1,-1 0-1,1 1 1,-1-1-1,1 0 1,0 0-1,-1 1 1,1-1-1,0 0 1,0 1-1,-1-1 1,1 0-1,0 1 1,0-1-1,-1 1 0,1-1 1,0 0-1,0 1 3,-1 18-19,1-1-1,1 1 1,0-1-1,2 0 1,0 1-1,1-1 0,1 3 20,4 19 11,13 74 90,4 80-101,-23-149 4,-2 0 0,-1-1 0,-3 1 0,-2-1 0,-9 44-4,-2-19-605,8-50 366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1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3185,'59'-5'1417,"53"3"-1417,-56 2 87,-3 0-331,30 4 244,-60-1-141,1 1-1,0 0 1,-1 2-1,16 5 142,-37-10 23,0 0 0,0 0-1,0-1 1,0 1-1,0 0 1,0 1-1,0-1 1,0 0-1,0 1 1,-1-1-1,1 1 1,0-1-1,-1 1 1,1 0-1,-1 0 1,0-1-1,0 1 1,0 0-1,0 0 1,0 0-1,0 0 1,0 1-1,0-1 1,-1 2-23,1 3 110,-1 0 1,0 0 0,0 0 0,-1 0-1,0 0 1,0 0 0,-1 1-111,-2 15 93,2-10-59,0-1-199,0 1 1,1 0-1,0 6 165,1-19-37,0 1 0,0 0 0,0-1 0,0 1 0,0 0 0,0-1 1,1 1-1,-1 0 0,0-1 0,0 1 0,0 0 0,1-1 0,-1 1 0,0-1 1,1 1-1,-1-1 0,0 1 0,1 0 0,-1-1 0,1 0 0,-1 1 0,1-1 1,-1 1-1,1-1 0,-1 1 0,1-1 0,-1 0 0,1 1 0,0-1 0,-1 0 0,1 0 1,-1 0-1,1 1 0,0-1 0,-1 0 0,1 0 0,0 0 0,-1 0 0,1 0 1,0 0-1,-1 0 0,1 0 0,0 0 0,-1 0 0,1-1 0,0 1 37,24-1-610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1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 1296,'-11'38'468,"1"1"0,3 0 0,-2 29-468,7-50 50,1 0 0,1 1 0,1-1 0,1 0 0,0 1 0,1-1 0,1 0 0,1-1 0,1 3-50,-3-13 83,0 0 0,1 0 1,0 0-1,0 0 0,0 0 0,1-1 1,0 0-1,0 0 0,1 0 0,0 0 1,0-1-1,0 0 0,0-1 0,1 1 1,0-1-1,0 0 0,0-1 0,0 0 1,1 0-1,-1 0 0,1-1 0,0 0 1,0-1-1,0 1 0,-1-2 0,1 1 1,0-1-1,0 0 0,0-1 0,0 0 1,0 0-1,0 0 0,0-1 0,-1-1 1,1 1-1,-1-1 0,1 0 0,3-3-83,8-8 155,-1 0 0,-1-1 0,-1 0 0,0-2 0,-1 0 0,10-14-155,3-2-302,-26 30 232,0 1-1,0 0 0,0 0 0,0 1 0,0-1 1,0 0-1,1 1 0,-1-1 0,0 1 0,1 0 1,0 0-1,-1 0 0,1 0 0,1 0 71,-3 1-20,0-1-1,1 2 1,-1-1 0,0 0-1,0 0 1,0 0-1,1 0 1,-1 1-1,0-1 1,0 0 0,0 1-1,0-1 1,0 1-1,0 0 1,0-1 0,0 1-1,0 0 1,0-1-1,0 1 1,0 0 0,0 0-1,-1 0 1,1 0-1,0 0 1,-1 0-1,1 0 1,0 0 0,-1 0-1,1 0 1,-1 0-1,0 0 1,1 1 0,-1-1-1,0 0 1,0 1 20,6 22-61,-5-19 57,-1 0 0,1-1 1,1 1-1,-1-1 0,0 1 0,1-1 0,0 0 0,0 0 0,0 0 1,1 0-1,0 0 0,-1 0 0,1 0 0,2 1 4,-1-2 31,7 7-16,-11-9 5,0-1 1,0 0-1,0 0 1,0 0 0,0 0-1,0 0 1,0 0-1,1 0 1,-1 1 0,0-1-1,0 0 1,0 0-1,0 0 1,0 0-1,0 0 1,0 0 0,1 0-1,-1 0 1,0 0-1,0 0 1,0 0 0,0 0-1,0 0 1,1 0-1,-1 0 1,0 0-1,0 0 1,0 0 0,0 0-1,0 0 1,1 0-1,-1 0 1,0 0 0,0 0-1,0 0 1,0 0-1,0 0 1,0 0 0,1 0-1,-1 0 1,0 0-1,0 0 1,0-1-1,0 1 1,0 0 0,0 0-1,0 0 1,0 0-1,1 0 1,-1 0 0,0 0-1,0-1 1,0 1-1,0 0 1,0 0 0,0 0-1,0 0 1,0 0-1,0 0 1,0-1-1,0 1 1,0 0 0,0 0-1,0 0 1,0 0-1,0-1-20,2 0 6,-1-1-1,1 1 0,0-1 0,0 1 0,0 0 0,0 0 0,0-1 1,0 1-1,0 1 0,3-2-5,2-1-26,2-2-15,1-1 0,-1 0 0,0-1 0,2-2 41,15-11-120,-2 24-108,-15-1 245,9 0-14,0 0 1,0-2-1,-1 0 1,1-1-1,3-1-3,-4 0 5,0-1 0,0-1-1,-1 0 1,1-2 0,-1 0-1,0 0 1,4-3-5,-19 7 1,6-2 3,0 0 0,0 0 0,0 0 0,0-1 0,-1 0 0,0-1 0,1 0 0,-2 0 0,6-5-4,-8 6 11,0 0-1,0 0 0,0 0 1,-1 0-1,0 0 1,0 0-1,0-1 0,0 0 1,-1 1-1,0-1 0,1 0 1,-2 1-1,1-1 1,-1 0-1,1 0 0,-1 0-10,-2-20 381,1 21-29,2 17-184,0-6-163,1 1 1,0-1 0,0 0 0,0 1 0,1-1 0,0 0-1,0 0 1,1 0 0,2 2-6,10 15-9,18 21 9,-19-27-2,-1 1 1,4 8 1,-14-21-25,-1-1 1,-1 1 0,1 0 0,-1-1 0,0 1 0,0 0 0,0 1 0,-1-1 0,0 0 0,0 0 0,-1 2 24,0-4-64,0 0 1,-1 0-1,0-1 0,0 1 0,0 0 1,0 0-1,0 0 0,-1-1 0,1 1 1,-1 0-1,0-1 0,0 0 0,-1 1 1,1-1-1,-1 0 0,0 0 0,-1 1 64,-2 2-223,0 0 0,-1-1 0,0 0 0,0 0-1,0-1 1,-3 2 223,-11 3-384,0-1-1,-9 2 385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5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1 288 3249,'2'-9'5806,"5"5"-3704,12 3-2655,-9 1 1161,38 0-331,-33 0-238,0 0 0,0-1 1,0-1-1,0 0 0,0-1 1,-1-1-1,9-3-39,-10 3 16,-1 0 1,0-1 0,0-1-1,-1 0 1,1-1 0,-1 0-1,-1 0 1,9-8-17,-16 12 8,1 0 0,-1-1 0,0 1 0,0-1 0,0 0 0,0 0 0,-1 0 0,1 0 0,-1 0 0,0 0 0,0-1-1,-1 1 1,0-1 0,1 1 0,-1-1 0,-1 0 0,1 0 0,-1 1 0,0-1 0,0 0 0,0 0 0,0 1 0,-1-1 0,0 0 0,-1-2-8,1 3 11,-1-1 1,1 0-1,-1 0 1,0 1-1,-1-1 1,1 1-1,-1 0 1,0 0-1,0 0 1,0 0-1,-1 0 1,1 1-1,-1-1 1,-3-1-12,4 3 6,0 0 0,-1 0 0,1 0 0,0 1 1,-1 0-1,1-1 0,-1 1 0,0 1 1,1-1-1,-1 0 0,0 1 0,1 0 1,-1 0-1,0 0 0,1 0 0,-1 0 1,0 1-1,1 0 0,-1 0 0,0 0-6,-9 3 12,1 2 0,0-1 0,0 2 0,1-1 0,0 1 0,0 1 0,1 0 0,0 1 0,0 0 0,1 0 0,-8 11-12,3-3 26,1 0 1,1 1-1,1 1 1,0 0 0,2 0-1,-7 18-26,14-31 10,0-1-1,0 1 1,1 0-1,-1 0 1,2 0-1,-1 0 1,0 0-1,1 0 1,0 0-1,1 0 1,0 2-10,-1-4 9,1-1 0,1 1 0,-1-1 0,0 0 0,1 0 1,-1 1-1,1-1 0,0 0 0,0 0 0,1-1 0,-1 1 1,0 0-1,1-1 0,0 1 0,-1-1 0,1 0 0,0 0 1,0 0-1,1 0-9,8 4 29,0 0 0,1-1 1,-1-1-1,1 0 0,0 0 1,0-2-1,1 1 0,9-1-29,26 1 28,38-3-28,-58 0-30,84-4-1896,82-14 1926,-110 6-607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5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 1768,'67'-72'2121,"-66"76"-1905,0 1 0,0-1 0,0 1 1,-1-1-1,1 1 0,-1-1 0,0 1 1,0-1-1,-1 1-216,1 12 176,1-6-154,-1 4 7,1-1 0,0 1 0,1-1 0,1 4-29,-2-14 6,0 0 0,0 0 0,1 0 0,-1 0 0,1 0 0,0 0 0,0-1 0,0 1 1,1-1-1,-1 1 0,1-1 0,0 0 0,0 0 0,0 0 0,0 0 0,0 0 1,1-1-1,1 1-6,2 1-2,0-1 0,1 0 1,-1 0-1,1-1 1,0 0-1,0-1 0,0 0 1,0 0-1,0 0 0,0-1 1,0 0-1,0-1 0,0 0 1,0 0-1,0-1 1,0 0-1,-1 0 0,1 0 1,0-1-1,-1-1 0,6-2 2,-7 2-269,1 0 0,-1-1 0,0 1 0,-1-1 0,1 0 0,-1-1-1,0 1 1,0-1 0,2-3 269,11-22-793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5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0 2785,'0'0'37,"0"1"0,-1-1-1,1 0 1,0 1 0,0-1 0,0 0 0,0 0 0,0 1 0,0-1 0,0 0 0,-1 0 0,1 1 0,0-1 0,0 0 0,0 0 0,-1 0 0,1 1 0,0-1 0,0 0 0,0 0 0,-1 0 0,1 0 0,0 0 0,0 0 0,-1 1 0,1-1 0,0 0 0,-1 0 0,1 0 0,0 0 0,0 0-1,-1 0 1,1 0 0,0 0 0,-1 0 0,1 0 0,0 0 0,0 0 0,-1 0 0,1 0 0,0-1 0,0 1 0,-1 0 0,1 0 0,0 0 0,0 0 0,-1 0 0,1-1 0,0 1 0,0 0-37,-6-1 410,0 15-116,0 3-207,3-10-90,0 2 0,1-1 0,0 0 0,-1 3 3,-3 44 8,2 0 0,2 0 0,3 0 1,2 0-1,3 0 0,4 9-8,-10-56 12,2 10-3,-2-18 6,0 0 1,1 1-1,-1-1 0,0 0 1,0 0-1,0 1 0,0-1 1,0 0-1,0 1 1,0-1-1,0 0 0,1 1 1,-1-1-1,0 0 0,0 0 1,0 0-1,1 1 0,-1-1 1,0 0-1,0 0 1,1 1-1,-1-1 0,0 0 1,0 0-1,1 0 0,-1 0 1,0 0-1,0 0 1,1 1-1,-1-1 0,0 0 1,1 0-1,-1 0 0,0 0 1,1 0-1,-1 0 1,0 0-1,1 0 0,-1 0 1,0 0-1,1 0-15,6-14 1008,113-75-981,-113 86-35,0-1 0,0 1 0,0 0 0,0 0 0,1 1 0,-1 0-1,1 0 1,0 1 0,0 0 0,-1 0 0,1 1 0,0 0 0,0 0 0,-1 1 0,1 0 0,5 2 8,-12-3 0,5 1-6,0-1 1,0 2 0,0-1 0,-1 1 0,1 0-1,0 0 1,-1 1 0,1-1 0,-1 1 0,0 0 0,0 1-1,0-1 1,0 1 0,-1 0 0,1 0 0,-1 1-1,0 0 6,0 0-2,0 1-1,-1 0 1,0 0-1,0 0 1,0 0-1,-1 1 0,0-1 1,0 1-1,-1-1 1,0 1-1,0 0 1,0 0-1,-1-1 0,0 7 3,-1-1-9,1 0-1,-2 0 0,-1 5 10,3-14 23,-1 0 1,0 0 0,0 0-1,0 0 1,0 0 0,0-1 0,-1 1-1,1 0 1,-1-1 0,1 1-1,-1-1 1,0 1 0,0-1-1,-1 0 1,-1 2-24,4-4 24,-1 0-1,1 1 1,0-1 0,-1 0 0,1 1-1,-1-1 1,1 0 0,-1 0 0,1 1-1,-1-1 1,0 0 0,1 0 0,-1 0-1,1 0 1,-1 1 0,1-1 0,-1 0 0,0 0-1,1 0 1,-1-1 0,1 1 0,-1 0-1,1 0 1,-1 0 0,1 0 0,-1 0-1,0-1 1,1 1 0,-1 0 0,1 0-1,-1-1 1,1 1 0,0 0 0,-1-1-1,1 1 1,-1-1 0,1 1 0,-1 0-1,1-1 1,0 1 0,0-1 0,-1 1-1,1-1 1,0 1 0,0-1 0,-1 0-24,0-1 52,1 0 1,-1 0-1,1 0 1,-1 0-1,1 0 1,0 0-1,-1 0 1,1 0-1,0-1 1,0 1-1,1 0 1,-1-2-53,4-7 41,0-1 1,0 1-1,1 0 1,1 0-1,0 0 1,0 1-1,1 0 1,0 0-1,4-3-41,8-8-17,0 1 0,2 0-1,11-8 18,-23 21-11,0 0-1,1 0 0,-1 1 0,1 1 1,0-1-1,1 2 0,-1-1 0,1 1 1,3 0 11,-11 4-3,1-1-1,0 0 1,0 1 0,-1-1 0,1 1-1,0 0 1,0 1 0,0-1 0,0 1 0,-1-1-1,1 1 1,0 0 0,-1 1 0,1-1 0,-1 1-1,1-1 1,-1 1 0,0 0 0,1 0 0,-1 1-1,0-1 1,0 0 0,-1 1 0,1 0-1,0 0 1,-1 0 0,0 0 0,0 0 0,2 3 3,38 75-36,-34-63-206,0 0 1,1-1-1,1 0 1,0-1 0,2 0-1,0 0 1,0-2 0,10 10 241,20 9-689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8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85 743 1280,'-18'-84'1726,"17"83"-628,-1 7-762,0 13-276,3 3-7,2-1 1,0 0 0,1 1 0,1-1 0,1-1 0,1 1 0,1-1-1,9 16-53,-10-20 44,0 1 0,0 0 0,-2 0 0,0 0 0,-1 1 0,-1 0 0,1 15-44,-3-31 28,-1-1 0,-1 1-1,1 0 1,0 0-1,0-1 1,-1 1-1,1 0 1,-1 0 0,1-1-1,-1 1 1,0-1-1,0 1 1,0 0-1,1-1 1,-1 0 0,-1 1-1,1-1 1,0 0-1,0 1 1,0-1-1,-2 1-27,-2 1 90,1-1 0,-1 0 0,1 0 0,-1 0 0,0 0 0,-2 0-90,-11 4 199,16-5-173,1 0 1,-1-1-1,0 1 0,0-1 1,1 1-1,-1-1 0,0 0 1,0 0-1,0 0 0,1 0 1,-1 0-1,0 0 0,0 0 1,0 0-1,1-1 0,-1 1 1,0-1-1,0 1 0,1-1 1,-3-1-27,2 1 41,0-1 1,-1 0 0,1 0 0,0 0-1,0 0 1,0 0 0,1-1-1,-1 1 1,0-1 0,1 1-1,-1-1 1,1 0-42,-4-9 95,1 1 0,0-1 1,1 0-1,1 0 0,-1-9-95,1 2 19,0-1-1,2 0 1,0 1-1,2-1 1,0 0-1,1 0-18,9-40 44,7-16-44,-8 38 18,6-33-41,4 1 0,3 1 0,5-5 23,-23 61-20,1 0 1,0 1-1,1 0 1,1 0-1,0 0 20,-6 8-6,1 0-1,-1 1 1,1-1-1,0 1 1,0 0-1,0 0 1,0 0 0,1 0-1,-1 1 1,1 0-1,0 0 1,-1 0-1,1 0 1,2 1 6,0-1-13,0 0 1,1 1-1,-1 0 1,1 1-1,-1 0 0,1 0 1,-1 0-1,1 1 0,-1 0 1,1 1-1,-1 0 1,0 0-1,0 0 0,0 1 1,1 0 12,-7-2-18,-1-1 1,1 1 0,0 0-1,0 0 1,-1 0 0,1 0-1,0 0 1,-1-1 0,1 1-1,-1 0 1,1 0 0,-1 0-1,1 1 1,-1-1 0,0 0-1,1 0 1,-1 0 0,0 0-1,0 0 1,0 0 0,0 0-1,0 0 1,0 1 0,0-1-1,-1 0 1,1 0 0,0 0 17,-1 4-47,-1 0-1,1-1 1,-1 1 0,0-1 0,0 1 0,0 0 47,-10 12-56,-1 0 0,0-1 0,-1 0 0,0-1 1,-2-1-1,-10 8 56,-14 15-9,8-8 7,-25 24 2,52-47 0,0 0 0,0 0 0,1 0 0,-1 1 0,2-1 0,-1 1 0,0 0 0,1 2 0,2-8 1,1 0-1,0 0 0,-1 0 0,1 0 1,0 1-1,0-1 0,0 0 0,0 0 1,0 0-1,0 0 0,0 1 0,0-1 1,0 0-1,0 0 0,1 0 0,-1 0 1,1 1-1,-1-1 0,0 0 1,1 0-1,0 0 0,-1 0 0,1 0 1,0 0-1,-1 0 0,1 0 0,0-1 1,0 1-1,0 0 0,0 0 0,0-1 1,0 1-1,0 0 0,0-1 0,0 1 1,0-1-1,0 0 0,0 1 0,1-1 1,-1 0-1,0 1 0,1-1 0,5 1 3,0 1 0,1-1 0,-1-1 1,1 0-1,-1 0 0,5 0-3,44-7-4,0-1 1,-1-3 0,0-3-1,-1-2 1,-1-2 0,5-5 3,-31 11-11,0 0-1,23-16 12,-44 24 1,0 1 0,0-1 0,-1-1 0,0 1 0,0-1 0,0 1 0,0-2 0,-1 1 0,0 0 0,0-1 0,0 0 0,-1 0 0,1 0 0,-1 0 0,0-4-1,-2 8 2,0 0 0,-1 0-1,0 0 1,1 0 0,-1 0 0,0 0 0,0 0 0,0 0 0,0 0 0,0 0 0,-1 0 0,1 0-1,-1-1 1,1 1 0,-1 1 0,0-1 0,1 0 0,-1 0 0,0 0 0,-1 0 0,1 0 0,0 1-1,0-1 1,-1 1 0,1-1 0,-1 1 0,1-1 0,-1 1 0,-1-1-2,-1 0 3,0 0 1,0 0-1,0 0 0,0 1 1,0 0-1,0 0 1,0 0-1,-1 0 0,1 0 1,0 1-1,0 0 1,-1 0-1,1 0 0,-1 1-3,-7 1 2,0 0-1,1 1 1,-1 0-1,1 1 1,0 0-1,0 1 1,1 0-1,-1 1 1,1 0-1,0 1 1,1 0-1,-1 0 1,1 1-1,1 0 1,-5 6-2,6-6 4,-1 1-1,2 0 1,-1 0 0,1 1-1,0 0 1,1 0 0,1 1-1,-1-1 1,1 1 0,1 0-1,0 0 1,1 0-1,0 0 1,1 0 0,-1 12-4,2-18 3,1 0 0,-1 0 0,1 1 0,0-1 0,0 0 0,1 0 0,-1 0 0,1 0 0,0-1 0,0 1 0,1 0 1,-1-1-1,1 0 0,0 1 0,3 1-3,-1 0 7,1-1 0,0 1 0,1-2 0,-1 1 0,1-1 0,0 0 0,0 0 0,0 0 0,0-1 0,2 0-7,12 4 50,0-2 0,1 0 0,-1-1 1,1-1-1,0-1 0,-1-1 0,1-1 0,0-1 1,15-3-51,-8 0 84,0-1 1,0-2 0,0-1 0,-1-1-1,-1-1 1,26-13-85,-48 20 10,1 0 1,-1 0-1,1-1 1,-1 1-1,0-1 1,0 0-1,-1-1 1,1 1-1,-1-1 1,0 0-1,0 0 0,2-5-10,-5 7 5,1 0-1,-1 0 0,0 0 0,0 0 0,0 0 0,-1 0 0,1-1 0,-1 1 0,0 0 0,0 0 1,0 0-1,0-1 0,0 1 0,-1 0 0,1 0 0,-1 0 0,0 0 0,0 0 0,0 0 1,0 0-1,-1 0 0,1 0 0,-1 0 0,0 0 0,-1-1-4,-7-8 7,-1 1-1,-1 1 1,0-1-1,0 2 1,-1 0-1,0 0 1,0 1-1,-1 1 1,0 0 0,0 1-1,-4-1-6,15 6-6,0 0 0,0 0 0,0 0 0,0 1 0,0-1 0,0 1 0,-1-1 0,1 1 0,0 0 0,0 1 0,0-1 0,-1 0 6,3 1-3,1-1 1,0 0-1,0 0 1,0 0-1,-1 0 1,1 1-1,0-1 0,0 0 1,0 0-1,0 0 1,0 1-1,-1-1 0,1 0 1,0 0-1,0 1 1,0-1-1,0 0 1,0 0-1,0 0 0,0 1 1,0-1-1,0 0 1,0 0-1,0 1 0,0-1 1,0 0-1,0 0 1,0 1-1,0-1 1,0 0-1,0 0 0,1 1 1,-1-1-1,0 0 1,0 0-1,0 0 0,0 1 1,0-1-1,0 0 1,1 0-1,-1 0 1,0 1-1,0-1 0,0 0 1,1 0-1,-1 0 1,0 0-1,0 0 0,0 0 1,1 0-1,-1 1 1,0-1 2,14 10-78,6 1 19,0-2 0,1 0 0,-1-2 1,14 3 58,-13-4-6,0 2 1,0 0-1,-1 0 1,6 6 5,-19-10-2,-1 0 0,1 1 0,-1 0 1,0 0-1,0 0 0,-1 1 0,1 0 0,-1 0 0,-1 0 1,1 1-1,-1 0 0,0-1 0,-1 2 0,1 1 2,1 6-11,0 0-1,-1 0 1,-1 1-1,-1 1 12,-1-7-1,0-1 0,1 0-1,0 0 1,0 0 0,1 0 0,0 0-1,1 0 1,0 0 0,0-1 0,1 0-1,4 6 2,-6-11 3,0-1 1,0 1-1,1-1 0,-1 1 0,1-1 0,-1 0 0,1 0 1,0-1-1,0 1 0,0-1 0,0 0 0,0 0 0,0 0 1,0 0-1,0-1 0,3 0-3,11 1 18,-1-2 0,1 0 0,5-1-18,-17 1 5,19-2 6,0-1 1,0-2 0,-1 0 0,1-2 0,-2 0-1,1-2 1,12-7-12,-23 10 11,0 0 0,-1-1 0,0-1 0,0 0 1,0-1-1,-1 0 0,-1-1 0,0 0 0,0 0 0,-1-1 0,-1 0 0,0-1 0,3-6-11,-1-6 27,0 0 0,-2 0 0,0-1 0,-2 0 0,-1-1 0,-1 1 0,-1-1 0,-1-14-27,-2-5 5,-2 0 0,-2 0 0,-2 0 0,-7-23-5,9 46-20,-2 1-1,0 0 1,-8-17 20,12 34-8,0 0 1,0 1-1,-1-1 1,0 1 0,1-1-1,-1 1 1,-1 0-1,1 0 1,0 0 0,-1 1-1,0-1 1,0 1-1,0 0 1,0 0-1,-1 0 1,1 1 0,-1-1-1,1 1 1,-5-1 7,5 2-6,-1 1 1,1 0 0,-1 0 0,1 0 0,-1 0-1,1 0 1,-1 1 0,1 0 0,-1 0 0,1 0-1,0 1 1,0-1 0,0 1 0,0 0-1,0 0 1,0 1 0,0-1 0,0 1 0,1 0-1,-3 2 6,2-2-4,1 0-1,-1 1 0,1-1 0,0 1 1,0 0-1,0 0 0,1 0 0,-1 0 1,1 0-1,0 1 0,0-1 0,1 0 1,-1 1-1,1 0 0,0-1 0,0 1 1,0 0-1,1 0 0,0 2 5,0-2-4,1 1-1,1-1 1,-1 1 0,1-1-1,0 0 1,0 1-1,0-1 1,1 0 0,0-1-1,0 1 1,1 0 4,41 49-26,-27-33 20,-3-3 3,0 2-1,-2 0 1,-1 1-1,0 0 1,-2 0-1,0 1 1,-1 1 0,-2 0-1,4 16 4,-1 8 2,-2 0 0,-2 0 0,-2 0 0,-2 18-2,-3-42 10,-2-1-1,0 0 1,-1 0-1,-1-1 1,-1 4-10,0-5-80,1 1 0,1 1 0,1-1 0,0 17 80,4-25-902,-1-13 860,0 0-1,0 1 0,1-1 1,-1 0-1,0 0 0,0 0 1,0 1-1,0-1 1,0 0-1,0 0 0,0 0 1,1 0-1,-1 1 0,0-1 1,0 0-1,0 0 1,1 0-1,-1 0 0,0 0 1,0 1-1,0-1 0,1 0 1,-1 0-1,0 0 1,0 0-1,0 0 0,1 0 1,-1 0-1,0 0 0,0 0 1,1 0-1,-1 0 1,0 0-1,0 0 0,0 0 1,1 0-1,-1 0 0,0 0 43,2-2-657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09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1 616 2136,'2'-3'97,"0"1"-1,0 0 0,0 0 0,0 1 0,1-1 0,-1 0 0,1 1 0,0 0 1,-1-1-1,1 1 0,0 0 0,-1 1 0,4-2-96,43-6-28,-23 4 28,109-19-542,-38 7 439,0-4 0,5-6 103,-101 25 114,1 1 0,-1-1 0,0 0-1,1 1 1,-1-1 0,1 1 0,-1 0 0,1 0 0,-1-1 0,1 1 0,-1 0 0,1 0-1,-1 0 1,1 1 0,-1-1 0,1 0 0,-1 0 0,1 1 0,-1-1 0,0 1 0,1-1-1,-1 1 1,0 0 0,1 0 0,-1-1-114,0 2 44,0 0 1,0 0-1,-1 1 0,1-1 0,0 0 1,-1 0-1,0 0 0,0 0 0,1 0 1,-1 1-1,0-1 0,-1 0 1,1 0-1,0 0 0,-1 0 0,0 2-44,-1 7 9,-1 0 0,-1 0 0,0-1 0,-1 1 0,0-1 0,-1 2-9,1-4 6,1 1-1,0-1 1,0 1-1,1-1 0,0 1 1,1 0-1,0 0 1,-1 6-6,3-13 5,0 0 0,0 0 0,0 0 0,0 1 1,1-1-1,-1 0 0,1 0 0,-1 0 0,1 0 0,0 0 1,0 0-1,-1 0 0,1-1 0,1 1 0,-1 0 1,0 0-1,0-1 0,1 1 0,-1-1 0,1 1 0,-1-1 1,1 1-1,0-1 0,-1 0 0,1 0 0,0 0 0,0 0 1,0 0-1,0 0 0,0-1 0,0 1 0,0-1 1,0 1-1,0-1 0,0 0 0,1 1-5,5-1 39,1 1-1,-1-1 1,0 0-1,0-1 1,1 0-1,-1 0 1,0-1-1,5-2-38,-3 2 53,-1-1 0,0-1-1,-1 0 1,1 0 0,-1 0-1,0-1 1,0 0-1,0-1 1,0 0 0,-1 0-1,0-1 1,-1 0 0,5-5-53,39-62 113,-50 73-118,0 1-1,0 0 1,0 0-1,0 0 1,1-1 0,-1 1-1,0 0 1,0 0-1,0 0 1,0 0 0,0-1-1,0 1 1,1 0-1,-1 0 1,0 0 0,0 0-1,0 0 1,0 0-1,1-1 1,-1 1 0,0 0-1,0 0 1,0 0-1,0 0 1,1 0 0,-1 0-1,0 0 1,0 0 0,0 0-1,1 0 1,-1 0-1,0 0 1,0 0 0,0 0-1,1 0 1,-1 0-1,0 0 1,0 0 0,0 0-1,1 1 1,-1-1-1,0 0 1,0 0 0,0 0-1,0 0 1,1 0-1,-1 0 1,0 0 0,0 1-1,0-1 1,0 0-1,0 0 1,0 0 0,1 0-1,-1 1 1,0-1-1,0 0 6,0 0 23,0 1-1,0-1 0,1 0 0,-1 1 0,0-1 0,1 0 0,-1 1 0,0-1 0,1 0 0,-1 0 0,0 1 0,1-1 0,-1 0 0,0 0 0,1 0 0,-1 1 0,0-1 0,1 0 0,-1 0 0,1 0 0,-1 0 0,0 0 0,1 0 0,-1 0 0,1 0 0,-1 0 0,1 0 0,-1 0 0,0 0 0,1 0 0,-1 0 0,1-1-22,18-6 17,0 0-1,-1-2 0,0 0 1,14-10-17,28-16 1,-48 28 2,-7 4-5,-1 0 0,0 1 0,1 0 1,-1 0-1,1 0 0,0 0 0,0 1 1,0-1-1,4 1 2,-8 1-3,0 1 0,0-1 0,1 1 0,-2-1 0,1 1 1,0 0-1,0 0 0,0-1 0,0 1 0,0 0 0,-1 0 0,1 0 1,0 0-1,-1 0 0,1 0 0,-1 0 0,1 0 0,-1 0 0,1 0 1,-1 0-1,0 1 0,1-1 0,-1 0 0,0 0 0,0 0 0,0 1 3,4 34-84,-4 59-157,0-91 236,0 0 1,0-1 0,1 1-1,-1 0 1,1-1 0,0 1-1,0 0 1,0-1 0,0 1 0,0-1-1,1 0 1,0 1 0,0-1-1,0 0 1,0 0 0,0 0-1,0 0 1,2 1 4,0-1-2,0 0 0,0 0 0,0-1 0,0 0 0,1 1 0,-1-1 0,1-1-1,-1 1 1,1 0 0,0-1 0,0 0 0,3 0 2,10 0 4,0 0-1,0-1 0,0-1 1,0-1-1,0-1 1,-1 0-1,2-2-3,1 1 4,0-2 0,-1 0 0,1-1-1,-2-1 1,1-1 0,-1 0 0,0-2 0,2-2-4,-12 7 9,0 0 0,0-1 0,-1 0 0,0 0 0,0-1 0,0 0 1,-1 0-1,-1 0 0,1-1 0,-1 0 0,-1 0 0,0-1 0,0 1 0,-1-1 0,0 0 0,0 0 0,-1-2-9,1-9 46,-2 1-1,0-1 1,-1 0-1,-2 0 0,0 0 1,-1 1-1,0-1 1,-5-11-46,-12-34 95,-26-58-95,29 82-71,14 33 51,-1 1 0,0-1 0,0 1-1,-1 0 1,-5-7 20,4 10-22,3 8-1,4 9-20,51 175-98,-10-46 134,-11-2 3,-15-62 14,4-1 0,14 33-10,-30-98 0,0-1 0,1 0 0,0 0 1,0-1-1,1 0 0,2 2 0,-4-6 0,0-1 0,0 0 0,0 0 0,1 0 0,-1-1 0,1 1 0,0-1 0,0 0 0,0 0 0,1-1 0,-1 0 0,2 1 0,4 1 12,1-1-1,0 1 0,0-2 0,1 0 1,-1 0-1,11-1-11,-19-1 5,-1 0 1,1 0 0,0 0-1,-1-1 1,1 0 0,-1 1-1,1-1 1,-1 0-1,1-1 1,-1 1 0,0 0-1,1-1 1,-1 0 0,0 0-1,0 0 1,0 0-1,-1-1 1,1 1 0,0-1-1,-1 1 1,1-1-1,-1 0 1,0 0 0,0 0-1,1-2-5,0-3-6,0 0-1,0 0 0,-1-1 0,0 1 1,-1-1-1,1 1 0,-1-6 7,-1-65-81,-1 38 105,1 39-23,0 1 1,0 0-1,1 0 0,-1 0 0,0 0 0,1 0 0,-1 0 0,1 0 1,-1 0-1,1 0 0,0 0 0,-1 0 0,1 0 0,0 0 0,0 0 1,0 0-1,-1 0 0,1 1 0,0-1 0,0 0 0,0 1 0,0-1 1,0 1-1,1-1 0,-1 1 0,0 0 0,0-1 0,0 1 0,0 0-1,41-7-40,-32 6 31,72-6-43,-47 5 25,0-2 0,1-1 0,28-9 27,-63 14 1,1 0 6,-1-1 0,1 1 0,0 0 0,-1-1 0,1 1 0,-1-1 0,0 0 0,1 0 0,-1 1-1,1-1 1,-1 0 0,0 0 0,0 0 0,1 0 0,-1 0 0,0-1 0,0 1-7,-24 3 229,10 2-213,0 1 1,1 0-1,-1 1 0,1 0 0,0 1 1,1 1-1,0 0 0,-8 7-16,12-9-2,-1 1 1,1 0-1,0 1 0,0 0 0,1 0 1,0 1-1,1-1 0,0 1 0,0 0 1,1 1-1,-4 8 2,7-14-11,1-1 0,-1 0 0,0 0-1,1 0 1,-1 1 0,1-1 0,0 0 0,0 0 0,1 1 0,-1-1 0,0 0 0,1 0 0,0 1 0,0-1 0,0 0 0,0 0 0,1 0-1,-1 0 1,1 0 0,-1-1 0,1 1 0,0 0 0,0-1 0,0 1 0,1-1 0,0 1 11,1 0-5,0 0 0,0-1 0,0 1 0,0-1 0,0 0 0,0-1 0,1 1 0,-1-1-1,0 0 1,1 0 0,-1 0 0,1 0 0,0-1 0,-1 0 0,1 0 0,-1 0 0,1 0 0,3-1 5,1-1 5,0 0 1,0 0-1,0-1 1,-1 0-1,1 0 0,-1-1 1,1 0-1,0-1-5,-5 2-3,0 0 0,0 1-1,-1-1 1,0-1 0,1 1-1,-1 0 1,0-1 0,0 0 0,-1 1-1,1-1 1,-1 0 0,0-1 0,0 1-1,0 0 1,0 0 0,0-5 3,2-21-213,-4 24-105,1 1-1,-1-1 0,1 1 1,1-1-1,-1 1 0,2-6 319,-3 15-101,0-1-1,0 1 0,0-1 1,0 1-1,1-1 0,-1 1 1,1 0-1,0-1 1,0 0-1,0 1 0,0-1 1,1 0-1,0 1 1,-1-1-1,1 0 0,0 0 1,0 0-1,1-1 0,-1 1 1,1 1 101,4 3 20,-3-1-4,1-1 1,-1 0-1,1 0 1,0 0-1,0-1 1,0 0-1,1 0 1,0 0-1,0 0 1,0-1-1,0 0 1,0-1-1,0 1 0,3 0-16,6 0 121,0-1 0,1 0 0,-1-1 0,0 0 0,1-1 0,6-2-121,-12 1 86,1 0 0,-1-1 0,0 0 1,0-1-1,0 0 0,0-1 1,0 0-1,0 0 0,7-6-86,-13 7 10,1-1 1,-2 0-1,1 0 0,0 0 1,-1 0-1,0 0 0,0-1 0,0 0 1,0 1-1,-1-1 0,1 0 1,-2 0-1,1 0 0,0-1 0,-1 1 1,0 0-1,0-1 0,0 1 1,-1 0-1,0-1 0,0-1-10,-1-17 32,0 1 0,-2-1 0,0 1 0,-3-6-32,-14-48-181,-2 1-1,-18-35 182,-9-30-246,43 122 147,3 8-19,0 1-1,-1 0 0,-4-8 119,1 10-112,2 12 33,2 13-17,5-4 85,1 1 0,0 0 0,0-1 0,2 0-1,0 0 1,0 0 0,3 4 11,10 26 44,62 185 85,14 97-129,-69-243-1227,-18-65 758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0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3 155 3561,'0'0'51,"0"-1"0,-1 1 0,1-1 1,0 1-1,0-1 0,0 1 0,-1-1 1,1 1-1,0-1 0,0 1 0,0-1 1,0 1-1,0-1 0,0 1 0,0-1 1,0 1-1,0-1 0,0 1 0,0-1 1,1 1-1,-1-1 0,0 1 0,0-1 0,0 1 1,1-1-1,-1 1 0,0-1 0,1 1 1,-1-1-1,0 1 0,1 0 0,-1-1 1,0 1-1,1 0 0,-1-1 0,1 1 1,-1 0-52,24-6 245,-15 4-295,-4 1 47,124-24-477,-1-6 0,4-7 480,-102 27 7,-19 6 4,0 1 1,1 0-1,-1 1 1,1 0-1,0 1 1,0 0-12,-11 2 6,0 0 0,0 0 1,0 0-1,0 0 0,-1 0 0,1 0 0,0 0 0,0 1 0,0-1 1,-1 0-1,1 0 0,0 1 0,0-1 0,-1 1 0,1-1 1,0 0-1,0 1 0,-1-1 0,1 1 0,-1 0 0,1-1 1,0 1-1,-1 0 0,1-1 0,-1 1 0,0 0 0,1-1 1,-1 1-1,1 0 0,-1 0 0,0-1 0,0 1 0,1 0 1,-1 0-1,0 0 0,0 0 0,0-1 0,0 1 0,0 0 1,0 0-1,0 0 0,0 0 0,-1-1 0,1 1 0,0 0-6,-1 7 60,-1-1-1,0 1 0,0-1 0,-3 6-59,4-8 29,-17 36 151,13-31-176,0 1-1,1-1 0,0 1 0,1 0 0,0 0 0,0 0 1,1 5-4,2-15-13,0 0 0,0 0 0,0 1 1,0-1-1,0 0 0,0 0 1,0 0-1,0 1 0,1-1 0,-1 0 1,1 0-1,-1 0 0,1 0 1,-1 0-1,1 0 0,-1 0 0,1 0 1,0 0-1,0 0 0,-1 0 1,1 0-1,0 0 0,0-1 0,0 1 13,1 0-35,0 0-1,0 0 0,0 0 0,0-1 0,0 1 1,0-1-1,0 1 0,0-1 0,0 0 0,0 0 1,0 0-1,0 0 0,1 0 36,5-1-214,0 0-1,0-1 1,0 0 0,0 0-1,-1-1 1,8-3 214,22-14-485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0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1144,'6'22'155,"2"-2"1,0 1-1,1-1 0,1-1 0,1 0 0,12 17-155,-17-26 131,1-1-1,1 0 1,-1 0-1,1-1 1,1 0-1,0 0 1,0-1-1,0 0 1,1 0 0,0-1-1,0-1 1,0 0-1,1 0 1,0-1-1,0 0 1,0-1-1,0-1 1,5 1-131,-11-2 162,0-1 0,-1 0 0,1 0 0,0-1 0,0 0 0,-1 0 0,1 0 0,0 0 0,-1 0 0,0-1 0,1 0 0,-1 0 0,0 0 0,0-1 0,0 1 0,0-1 0,0 0 0,0 0 0,-1 0 0,0-1 0,1 1 0,-1-1 0,-1 0 0,1 0-162,10-15 158,-2 1 0,0-2 1,-1 1-1,5-14-158,-6 12 80,-5 10-62,-2 6-15,0 1 0,0-1 1,0 1-1,0-1 0,1 1 0,0 0 0,0 0 1,0 0-1,0 1 0,0-1 0,3-2-3,-5 6 0,0 0-1,-1 0 0,1 0 1,0 0-1,-1 0 1,1 0-1,0 1 0,0-1 1,-1 0-1,1 0 1,0 0-1,-1 1 0,1-1 1,0 0-1,-1 1 1,1-1-1,-1 1 1,1-1-1,-1 0 0,1 1 1,0-1-1,-1 1 1,0 0-1,1-1 0,-1 1 1,1-1-1,-1 1 1,0 0-1,1-1 0,-1 1 1,0 0-1,0-1 1,1 1 0,13 31-31,-12-27 19,36 94-376,-11-47 249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1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187 284 1968,'4'-15'516,"-1"0"-1,-1-1 0,-1 0 1,0 0-1,-1 1 0,-1-1 0,0 0 1,-3-11-516,3 25 68,1 0 0,-1 1 1,1-1-1,-1 0 1,1 1-1,-1-1 0,0 1 1,0-1-1,0 1 1,0 0-1,0-1 1,0 1-1,0 0 0,0 0 1,-1 0-1,1-1-68,0 2 36,0-1-1,0 1 0,0 0 1,0-1-1,0 1 1,0 0-1,0 0 0,0-1 1,0 1-1,0 0 1,0 0-1,0 0 0,0 0 1,0 1-1,0-1 1,0 0-1,0 0 0,0 1 1,0-1-1,0 0-35,-3 3 36,0-1 1,0 0-1,0 1 0,1 0 1,-1 0-1,1 0 0,0 0 1,0 0-1,0 1 0,0-1 0,-1 4-36,-18 32 82,2 1-1,1 0 0,-7 28-81,20-53 17,1 0-1,1 1 1,0-1-1,1 1 0,1 0 1,0 0-1,2 0 0,-1 3-16,2-14 4,-1 0 0,1 0 0,0 0 0,0 0 0,0-1 0,1 1 0,-1 0-1,1-1 1,0 1 0,1-1 0,-1 0 0,1 1 0,0-1-4,-1-1 3,1-1 0,0 1 1,0-1-1,0 1 0,0-1 0,0 0 1,1 0-1,-1 0 0,1 0 0,-1-1 1,1 0-1,-1 1 0,1-1 1,0-1-1,0 1 0,0 0 0,-1-1 1,3 0-4,7 0 41,-1-1 0,1 0 1,-1 0-1,1-2 0,-1 0 1,0 0-1,0-1 0,0 0 1,8-5-42,22-12 353,37-24-353,-53 29 60,0-1-1,0-1 1,-2-2-1,20-20-59,-37 33 1,0 0 0,-1 0 0,1-1 0,-2 0 0,1 0 0,-1-1 0,-1 1-1,1-1 1,-1 0 0,-1 0 0,0-1 0,0 1 0,-1-1 0,0 0 0,0 1 0,-1-1-1,-1-5 0,-1 4-80,0-1 0,-1 1 0,-1-1-1,0 1 1,0 0 0,-1 0-1,-1 1 1,1-1 0,-2 1-1,1 0 1,-2 0 0,-6-8 80,9 13-95,0 0 0,-1 0 0,0 1 0,0-1 0,0 1 0,-1 0 0,1 0 0,-1 1 0,0 0 0,-4-2 95,5 3-61,1 1 1,0 0-1,-1 0 1,1 0-1,-1 0 1,1 1-1,-1 0 1,0 0-1,1 0 1,-1 0-1,1 1 1,-1 0-1,1 0 0,-1 0 1,1 0-1,-2 1 61,-3 3-60,-1 0 0,0 0 0,1 1 0,0 0 0,0 0 0,1 1 0,0 0 0,0 1 0,1 0 0,-7 9 60,-6 9-29,2 2 0,0 0-1,2 1 30,-21 41-256,3 1-1,-7 27 257,37-88-45,2-4 15,-1 1 0,1-1-1,0 1 1,0 0 0,0-1-1,1 1 1,0 0 0,1 0-1,0 3 31,0-9 16,0-1 0,0 1 0,0 0 0,0 0 0,0 0 0,0 0 0,1-1-1,-1 1 1,0 0 0,1 0 0,-1 0 0,0-1 0,1 1 0,-1 0-1,1-1 1,-1 1 0,1 0 0,-1-1 0,1 1 0,0 0 0,-1-1 0,1 1-1,0-1 1,-1 0 0,1 1 0,0-1 0,0 1 0,0-1 0,-1 0 0,1 0-1,0 1 1,0-1 0,0 0 0,-1 0 0,1 0 0,0 0 0,0 0-1,1 0-15,3-1 183,0 1-1,0-1 1,1-1-1,-1 1 1,0-1-1,3-1-182,46-21 2055,46-27-2055,-38 18 251,20-5-251,-67 31-55,0 1 0,1 1 0,0 0 0,10 0 55,-25 4-9,0 1 1,0 0-1,0 0 1,0 0-1,0-1 0,0 1 1,0 0-1,0 0 1,0 1-1,0-1 1,0 0-1,-1 0 0,1 0 1,0 1-1,0-1 1,0 0-1,0 1 0,0-1 1,0 1-1,0-1 1,-1 1-1,1-1 0,0 1 1,0-1-1,-1 1 1,1 0-1,0 0 9,-1 0-10,1 0-1,-1 1 1,0-1 0,1 1-1,-1-1 1,0 0-1,0 1 1,0-1 0,0 1-1,0-1 1,-1 0 0,1 1-1,0-1 1,-1 1-1,1-1 1,-1 1 10,-3 8-40,-1 0 1,0 0-1,0 0 1,-4 3 39,9-12-1,-29 40-64,21-32 66,1 0 1,0 1-1,0-1 1,1 2-1,1-1 1,0 0-1,0 1 1,1 0 0,0 0-1,-1 9-1,5-18 2,-1 1 1,1-1-1,0 0 0,0 1 1,0-1-1,0 0 0,0 1 0,1-1 1,-1 0-1,1 1 0,0-1 0,-1 0 1,1 0-1,0 1 0,0-1 1,0 0-1,1 0 0,-1 0 0,0 0 1,1-1-1,-1 1 0,1 0 0,0 0 1,0-1-1,-1 1 0,1-1 1,0 0-1,0 0 0,0 1 0,0-1 1,1 0-1,-1-1 0,0 1 0,0 0 1,1-1-1,-1 1 0,0-1 1,2 1-3,10 0 4,0 0 1,1 0 0,-1-2-1,0 1 1,0-2 0,1 0-5,42-8-371,-1-2-1,-1-2 1,2-3 371,65-26-466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1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3 4385,'-5'-1'152,"-1"0"1,1 1-1,-1 0 1,0 0-1,1 0 1,-1 1-1,1 0 0,0 0 1,-1 0-1,1 1 1,0-1-1,0 1 1,-1 1-1,2-1 1,-1 1-1,0-1 0,0 2 1,1-1-1,0 0 1,-1 1-1,1 0 1,1 0-1,-4 4-152,-1 2-15,1 1 0,1 0-1,-1 0 1,2 1 0,0-1 0,0 1 0,1 1 0,1-1-1,0 1 1,0-1 0,1 1 0,1 0 0,0 0 0,1-1-1,1 8 16,-1-13-9,1 0 0,-1 0 0,2-1 0,-1 1 0,1 0 0,0-1 0,0 1 0,1-1 0,0 0 0,0 0 0,1 0-1,-1 0 1,1 0 0,0-1 0,1 0 0,-1 0 0,1 0 0,0 0 0,1-1 0,-1 0 0,1 0 0,0 0 0,-1-1 0,2 1 0,-1-2-1,0 1 1,1-1 0,-1 0 0,5 1 9,0-1-107,1-1-1,-1 0 0,0-1 1,1 0-1,-1-1 0,0 0 1,0-1-1,0 0 0,0-1 1,0 0-1,0-1 1,-1 0-1,1 0 0,2-3 108,17-9-666,0-1 0,-1-2 0,0-1 0,-1-2 666,-14 11-197,0-1 1,-1 0 0,-1-1-1,0 0 1,3-6 196,17-30-207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2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0 208 1664,'49'-89'703,"-41"81"-356,-3 13-80,-2 20 133,-2-18-270,1 13 134,2 30 537,3 0-1,12 46-800,-6-44 267,6 48-267,-15-81 485,-8-38 994,-6-12-1394,-1 1 0,-2-4-85,-17-41 114,24 57-82,1 0-1,1-1 1,1 1 0,0-1-1,2 1 1,0-1 0,1-1-32,0 8 1,0 0 0,2 0 0,0-1 0,0 1 0,1 1 0,0-1 0,1 0 0,0 1 0,1 0 0,0 0 0,2-2-1,-4 9 0,-1 0-1,1 0 0,0 0 0,1 1 0,-1-1 0,0 1 0,1 0 0,0 0 0,0 0 0,0 1 1,0-1-1,0 1 0,0 0 0,1 0 0,2-1 1,0 2-1,-1-1-1,1 1 1,-1 1-1,1-1 1,0 1 0,-1 0-1,1 0 1,0 1-1,-1 0 1,5 1 1,2 2-1,1 0-1,-1 1 0,0 0 1,0 1-1,-1 0 1,1 1-1,-2 1 1,1 0-1,-1 1 1,3 2 1,-3-1 1,-1 0 0,0 1-1,-1 0 1,0 1 0,-1 0 0,0 0 0,-1 1 0,-1 0 0,1 0 0,-2 0 0,0 1 0,0 2-1,-3-9 0,-1 0 1,1 1 0,-1-1 0,-1 0-1,0 1 1,0-1 0,0 1-1,-1-1 1,0 1 0,0-1 0,-1 0-1,0 0 1,0 0 0,0 0-1,-1 0 1,0 0 0,-1 0-1,0-1 1,0 0 0,0 1 0,-1-2-1,1 1 1,-1 0 0,-3 1-1,-9 7-32,0-2 1,0 0 0,-2 0-1,-14 5 32,-21 15-971,38-16 551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4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0 855 808,'11'13'112,"1"-1"0,1-1-1,-1 0 1,2-1 0,-1 0-1,2-1 1,-1-1 0,1 0 0,0-1-1,0-1 1,1 0 0,4 0-112,-6-2 47,0-1-1,0-1 1,0 0 0,0-1 0,0-1 0,0 0 0,0-1-1,0 0 1,1-2 0,-2 1 0,1-1 0,0-1 0,-1-1 0,10-4-47,3-3 249,-1-2 0,0-1 1,0-1-1,-2-1 0,0-1 0,-1-1 1,10-11-250,1-6 74,-2 0 1,-1-2-1,-2-1 1,1-5-75,-12 17-610,11-25 610,-23 42-135,-1 1 0,-1-1 1,0 0-1,0 0 0,-1 0 0,0 0 0,0-7 135,-2 16-4,0 0 0,0-1 1,0 1-1,0 0 0,0-1 0,0 1 0,0 0 1,0-1-1,0 1 0,-1 0 0,1-1 0,0 1 0,-1 0 1,1 0-1,-1 0 0,0-1 0,1 1 0,-1 0 1,0 0-1,0 0 0,1 0 0,-1 0 0,0 0 1,0 0-1,0 0 0,0 1 0,-1-1 0,1 0 0,0 1 1,0-1-1,0 0 0,0 1 0,-1 0 0,1-1 1,0 1-1,-1 0 0,1-1 0,0 1 0,0 0 1,-1 0-1,1 0 0,0 0 0,-1 0 0,1 1 1,0-1-1,-1 0 0,1 1 4,-10 1 49,0 0 0,1 1 0,0 1 1,0-1-1,-5 4-49,-14 7 126,0 1 1,1 1 0,1 1-1,1 2 1,-3 3-127,11-7 72,1 1 0,0 0 0,2 1-1,0 1 1,0 0 0,2 1 0,-6 11-72,17-26 4,-1 1 0,1-1 0,1 1 0,-1-1 0,0 1 0,1-1 0,0 5-4,0-8 2,1 1-1,0-1 1,0 1-1,0-1 1,0 1-1,0-1 0,1 1 1,-1-1-1,0 0 1,1 1-1,-1-1 1,1 0-1,-1 1 1,1-1-1,0 0 1,-1 1-1,1-1 1,0 0-1,0 0 1,0 0-1,0 0 0,0 0 1,0 0-1,0 0 1,0 0-1,0 0 1,1-1-1,0 2-1,4 0 21,0 0-1,1 1 1,-1-2-1,1 1 1,-1-1-1,1 0 1,0 0-1,-1-1 1,3 0-21,61-5 166,-42 2-123,0-2 0,-1 0 0,0-2 0,0-2 0,0 0 0,-1-1 0,-1-2 0,14-8-43,-33 15 39,-6 3 19,-15 5 16,5 0-55,0 1 1,0 0-1,1 1 0,0 0 1,0 0-1,-3 3-19,8-5 10,-1 0 1,1 0-1,0 1 1,1-1-1,-1 1 1,1 0-1,-1 0 1,1 0-1,0 1 1,1-1-1,-1 1 1,1-1-1,0 1 1,0 0-11,2-4 3,-1 0 0,1 1 0,0-1 0,0 0 0,-1 0 0,1 1 0,0-1 0,0 0 1,0 0-1,0 0 0,1 1 0,-1-1 0,0 0 0,1 0 0,-1 0 0,0 1 1,1-1-1,-1 0 0,1 0 0,0 0 0,-1 0 0,1 0 0,0 0 0,0 0 1,-1 0-1,1 0 0,0-1 0,0 1 0,0 0 0,0 0 0,0-1 0,0 1 0,0-1 1,0 1-1,1-1 0,-1 1 0,0-1 0,0 0 0,0 1 0,1-1 0,0 0-3,8 2 31,-1-1 0,1 0 0,0-1 0,-1 0 0,3-1-31,-4 1 23,17-1 22,-1-2 1,1 0-1,-1-2 1,1 0-1,-2-2 1,1 0-1,-1-2 0,0 0 1,17-11-46,-25 11 80,0 0 0,-1-1 0,0 0 0,0-1 0,-1-1 0,-1 0 0,0-1 0,0-1 0,-1 1 0,-1-2 0,-1 1 1,0-2-1,0 1 0,0-4-80,-1-3 163,0 0 1,-2-1 0,0 0-1,2-23-163,-7 34 24,0-1 0,-2 1-1,1-1 1,-1 1 0,-1 0 0,0-1-1,-1 1 1,0 0 0,-1 0-1,-1 0-23,-9-22-1,-2 0-1,-11-16 2,13 25-12,11 19-4,0 1 0,0 0-1,0 0 1,-1 0 0,0 0 0,0 0 0,0 1 0,-1 0 0,-1-2 16,5 6-4,1-1 0,-1 1 0,1 0 0,-1-1 0,0 1 1,1 0-1,-1 0 0,1 0 0,-1-1 0,0 1 1,1 0-1,-1 0 0,0 0 0,1 0 0,-1 0 0,0 0 1,1 0-1,-1 0 0,1 0 0,-1 0 0,0 1 1,1-1-1,-1 0 0,0 0 0,1 1 0,-1-1 0,1 0 1,-1 1-1,1-1 0,-1 1 4,-1 1-4,1 0-1,-1 0 0,1 0 1,0 0-1,0 0 1,0 1-1,0-1 1,0 1-1,1-1 1,-1 0-1,1 1 1,-1-1-1,1 2 5,-1 15-2,1 0 0,0 0 0,2-1 0,0 1 0,1 0 0,1-1 0,0 0 0,2 0 0,0 0 0,7 13 2,6 10 2,-2 2 1,-2 0-1,7 34-2,21 135-1,-34-167 2,1 17-8,-10-61 6,0 0 0,0 0 1,0 0-1,1 0 0,-1 0 0,0 0 1,1 0-1,-1 0 0,1 0 0,-1 0 0,1 0 1,-1 0-1,1 0 0,0 0 0,-1-1 1,1 1-1,0 0 0,0 0 0,0-1 0,0 1 1,0 0-1,-1-1 0,1 1 0,0-1 1,0 1-1,0-1 0,1 0 0,-1 1 0,0-1 1,0 0-1,0 0 0,0 0 0,0 0 0,0 0 1,0 0-1,1 0 1,5 0-29,-1-1-1,1-1 1,-1 1 0,0-1 0,6-2 29,-7 2-33,26-9-382,0-2-1,-1-2 0,0-1 0,10-7 416,13-13-1439,39-34 1439,-18 4-858,64-74 858,-113 114 38,-2-2 557,-23 25-56,-7 5 42,-5 7-257,-1 0 0,1 0 0,0 2-324,-29 27 707,-33 40-707,60-62 117,1 1-1,0 0 1,1 1-1,2 1 1,0 0-1,-4 9-116,13-25 11,0 0 0,0 0 0,0 0 0,0 0 0,0 0 0,1 0-1,-1 0 1,1 0 0,0 0 0,0 0 0,0 1 0,0-1 0,1 0 0,-1 0 0,1 1-11,0-2 6,0 0 1,0 0-1,0 0 0,0 0 1,1-1-1,-1 1 1,0 0-1,1-1 1,-1 1-1,1-1 0,-1 1 1,1-1-1,0 0 1,-1 0-1,1 0 0,0 0 1,1 1-7,6 1 16,0-1 0,0 0 0,0 0 0,0-1 0,0 0 0,1 0 0,-1-1 0,9-1-16,0 1 7,0-2 0,0 0-1,0-1 1,0-1 0,0-1-1,-1 0 1,0-1 0,0-1-1,-1-1 1,1 0 0,-2-1-1,1-1 1,-1 0 0,-1-1-1,0-1 1,-1 0 0,0-1-1,0 0 1,-2-1 0,1 0-1,-2-1 1,0 0 0,5-12-7,-8 1-5,-11 18-6,4 8 10,-1 0 0,0 0 0,1 0 0,-1 0 0,0 0 1,1 0-1,-1 0 0,1 1 0,-1-1 0,0 0 0,1 0 0,-1 0 1,1 1-1,-1-1 0,0 0 0,1 1 0,-1-1 0,1 1 0,-1-1 0,1 1 2,-10 7-5,1 0 1,0 1 0,1 0 0,0 0-1,1 1 1,-1 0 0,2 0 0,0 1-1,0 0 1,0 0 3,2-2-2,0 0 0,0 1 1,1-1-1,1 1 0,-1-1 0,1 1 0,1 0 0,0 0 0,0 0 1,1 0-1,0 0 0,2 6 2,-2-13 0,1 0 0,0 0 0,0 0 0,0 0 0,0 0 0,0-1 0,1 1 0,-1 0 0,1-1 0,0 1 0,0-1 0,0 1 0,0-1 0,0 0 1,0 0-1,1 0 0,0 0 0,2 1 0,0 0 0,0 0 1,0-1-1,0 0 0,0 0 1,1-1-1,-1 1 0,1-1 0,1 0 0,11 1 3,0-1 0,0-1 0,0-1-1,0-1 1,8-1-3,-7-1 10,0 0 0,0-1-1,0-1 1,-1-1 0,0-1 0,0 0-1,-1-1 1,0-1 0,-1-1 0,0 0-1,0-1 1,-1-1 0,12-13-10,-22 20 2,-1 0 0,0 0 1,1-1-1,-2 0 0,1 0 0,-1 0 1,2-7-3,-4 11-4,1-1 0,-1 0 1,-1 1-1,1-1 1,-1 0-1,1 0 0,-1 1 1,0-1-1,0 0 0,-1 0 1,1 0-1,-1 1 0,0-1 1,0 0-1,-1-2 4,2 5-4,-1 0 1,1 0-1,0 0 0,-1 0 0,1 0 0,-1 0 0,0 1 1,1-1-1,-1 0 0,1 0 0,-1 1 0,0-1 0,0 0 1,1 1-1,-1-1 0,0 1 0,0-1 0,0 1 0,0-1 1,0 1-1,0 0 0,0-1 0,0 1 0,1 0 0,-1 0 1,0 0-1,0 0 0,0 0 0,0 0 0,0 0 1,0 0-1,0 0 0,0 0 0,0 0 0,0 1 0,0-1 1,0 0-1,0 1 0,0-1 0,0 1 0,0-1 0,1 1 1,-1-1-1,0 1 0,0-1 0,1 1 0,-1 0 0,0 0 4,-4 3-11,1 1-1,-1-1 0,1 1 1,0 0-1,1 0 0,-1 0 1,0 2 11,1-1 0,-1 0 0,2 1 0,-1-1 0,1 1 0,0-1 1,0 1-1,1 0 0,0 0 0,0-1 0,1 1 0,0 2 0,0-4 1,0-1-1,1 1 1,0 0-1,0-1 1,0 1-1,0-1 1,1 0-1,0 1 0,0-1 1,0 0-1,0 0 1,1 0-1,-1 0 1,1-1-1,0 1 1,0-1-1,3 3 0,1-1 0,0 0 0,0 0 0,1 0 0,0-1 0,-1 0 0,1-1 0,1 0 0,-1 0 0,0-1 0,1 0 0,-1 0 0,1-1 0,0 0 0,-1-1 0,1 0 0,2 0 0,13-1 14,-1-2 0,0 0 0,0-1-1,0-1 1,14-6-14,-22 6 15,-1-1 0,0 0 0,0 0-1,0-2 1,-1 0 0,-1 0 0,1-1-1,-1-1 1,0 0 0,-1-1-15,-3 3 14,0-1 1,0-1-1,-1 1 1,0-1-1,-1 0 0,0-1 1,-1 0-1,0 0 1,0 0-1,-1 0 0,-1-1 1,0 1-1,0-4-14,-1-5 35,0 0-1,-2 0 1,0-1-1,-1 1 1,-1 0 0,-1 0-1,-1 0 1,-1 0-1,-1-2-34,-12-30-157,-1 1-1,-20-36 158,28 70-238,11 17 233,0 0 0,0 0 0,0 0 0,0-1 0,0 1 0,0 0 0,-1 0 0,1 0 1,0 0-1,0 0 0,0 0 0,0 0 0,0 0 0,0 0 0,-1 0 0,1 0 0,0 0 0,0 0 0,0 0 0,0 0 0,0-1 0,0 1 0,-1 0 0,1 0 0,0 1 0,0-1 0,0 0 0,0 0 0,0 0 0,-1 0 0,1 0 0,0 0 0,0 0 0,0 0 0,0 0 0,0 0 0,0 0 0,-1 0 0,1 0 0,0 0 0,0 0 0,0 1 0,0-1 0,0 0 0,0 0 0,0 0 0,0 0 0,0 0 0,0 0 0,0 0 0,-1 1 5,1 1-16,0 0 0,0 0 0,0 0-1,0 0 1,0 0 0,0 1 0,0-1-1,1 0 1,-1 0 0,1 0 0,0 0 0,-1 0-1,2 1 17,14 38-19,-1 1-1,-2 1 0,-2 1 0,-2 0 1,-1 6 19,-2 24-16,-3 49 16,-3-58-9,3-1 0,7 38 9,-8-93 0,0 0 0,0 0 0,0 0-1,1 0 1,1 0 0,0 1 0,-2-6-1,0-1 0,0 1 0,1 0-1,0-1 1,-1 0 0,1 0 0,0 0 0,1 0 0,-1 0-1,0 0 1,1-1 0,0 0 0,-1 1 0,1-1 0,1 0 1,5 1-11,0 1 0,0-1-1,1-1 1,-1 0 0,1 0 0,0-1 0,0-1 0,0 0 11,28-1-369,23-3 369,-58 3-24,50-5-265,-1-2-1,0-3 1,-1-2 0,0-3-1,-1-1 1,8-7 289,-44 17 57,1 0 0,-1-2 0,-1 0 0,1 0 1,-1-2-1,-1 0 0,0 0 0,-1-1 0,4-5-57,-10 10 74,-2 1 0,1 0-1,-1-1 1,0 0 0,0 0 0,-1 0 0,0-1-1,0 1 1,-1-1 0,0 0 0,0 1-1,-1-1 1,0 0 0,0 0 0,-1 0 0,0 0-1,0 0 1,-1 0 0,0 0 0,-2-6-74,3 10 28,-1 0 0,-1 0 1,1-1-1,-1 1 0,0 0 1,0 0-1,0 1 0,0-1 1,-1 0-1,-1-2-28,2 4 1,-1 0-1,1 0 1,0 0-1,-1 1 1,1-1-1,-1 0 1,1 1-1,-1 0 1,0 0-1,0 0 1,1 0 0,-1 0-1,0 0 1,0 1-1,0-1 1,-2 1-1,-4 0-8,0 1-1,1-1 1,-1 2 0,1-1 0,-1 1 0,1 1 0,-1-1 0,1 1-1,0 1 1,1 0 0,-7 3 8,-13 9-2,1 1-1,-15 14 3,24-19 2,1 1 1,0 1-1,1 0 1,1 1-1,0 1 1,1 0-1,-5 9-2,16-22 0,1-1-1,-1 1 1,1 0 0,0 0-1,-1 0 1,1 0-1,1 0 1,-1 0-1,0 0 1,1 1-1,0 1 1,0-4 0,0 1-1,0-1 0,0 1 0,1-1 0,-1 1 0,1-1 0,-1 0 1,1 1-1,0-1 0,-1 0 0,1 0 0,0 1 0,0-1 0,0 0 1,0 0-1,0 0 0,0 0 0,0 0 0,0 0 0,0 0 0,0-1 1,1 1-1,-1 0 0,0 0 0,1-1 0,-1 1 0,1-1 1,8 3 0,0 0 0,0-1 0,0 0 0,1-1 0,-1 0 1,0 0-1,9-2 0,6 0 23,1-1 0,14-5-23,-31 6 7,0-1 0,0-1 0,-1 0-1,1 0 1,-1-1 0,0 1 0,0-2 0,0 1 0,-1-1 0,3-3-7,-5 5-1,-1-1 0,0 0 0,0 0 0,0-1 0,-1 1 0,0-1 0,1 0 1,-2 0-1,1 0 0,0 0 0,-1 0 0,0 0 0,0-1 0,-1 1 1,0-1-1,1-2 1,-2 7-14,0-1 1,1 1-1,-1-1 0,0 0 1,0 1-1,0-1 1,0 0-1,-1 1 0,1-1 1,0 1-1,-1-1 1,1 0 13,-1 1-5,1 1 0,0 0 0,0 0-1,0 0 1,0-1 0,0 1 0,-1 0 0,1 0 0,0 0 0,0-1 0,-1 1 0,1 0 0,0 0 0,0 0 0,0 0 0,-1 0 0,1 0 0,0-1 0,-1 1 0,1 0 0,0 0 0,0 0 0,-1 0 0,1 0-1,0 0 1,0 0 0,-1 0 0,1 0 0,0 0 0,0 0 0,-1 1 0,1-1 0,0 0 0,0 0 0,-1 0 0,1 0 0,0 0 0,-1 0 5,0 2-10,-1-1 0,1 0 0,-1 1 0,1-1 0,0 1 1,-1-1-1,1 1 0,0 0 0,0-1 0,0 1 0,0 0 0,0 0 0,1 0 1,-1 0-1,1 0 0,-1 0 0,1 1 10,-1 3 4,0 0 0,0 0 0,1 0 0,0 1 0,1-1 0,-1 0 0,1 0 0,0 0 0,1 2-4,-1-5 8,0 0 0,0 0-1,1 0 1,-1 0-1,0-1 1,1 1-1,0 0 1,0-1 0,0 0-1,0 1 1,0-1-1,0 0 1,0 0 0,1 0-1,-1 0 1,1 0-1,-1-1 1,1 1-1,0-1 1,1 1-8,7 1 21,0 0 0,0 0 1,0-1-1,0-1 0,0 0 0,8 0-21,9-1 44,0-2 0,4-1-44,-2-2 14,-1-1 1,-1-1-1,1-2 0,-1-1 1,-1-1-1,0-1 1,-1-2-1,0 0 1,-1-2-1,0-1 1,-2-1-1,16-14-14,-31 24 17,-1 1 0,0-1 0,0 0 0,-1 0 0,0-1 0,-1 0 0,0 0 0,0 0 0,-1-1 0,0 1-1,0-1 1,-1 0 0,-1 0 0,1-1 0,-2 1 0,1 0 0,-2-1 0,1 1 0,-1-1 0,-1 1 0,0 0 0,0-1 0,-1 1 0,-2-3-17,-15-51 161,-3 2 1,-2 1-1,-3 1 0,-20-30-161,36 69-7,5 7-22,-1 1 0,0 0 0,-1 0 0,-1 1 0,0 0 0,0 0 0,-10-8 29,19 20-1,0-1 1,0 1 0,-1 0 0,1 0-1,0 0 1,0 0 0,0-1 0,0 1 0,0 0-1,0 0 1,-1 0 0,1 0 0,0 0 0,0 0-1,0 0 1,0-1 0,-1 1 0,1 0-1,0 0 1,0 0 0,0 0 0,-1 0 0,1 0-1,0 0 1,0 0 0,0 0 0,0 0-1,-1 0 1,1 0 0,0 0 0,0 0 0,0 0-1,-1 0 1,1 0 0,0 0 0,0 1 0,0-1-1,0 0 1,-1 0 0,1 0 0,0 0-1,0 0 1,0 0 0,0 0 0,0 1 0,-1-1-1,1 0 1,0 0 0,0 0 0,0 0-1,0 0 1,0 1 0,0-1 0,0 0 0,0 0-1,0 0 1,-1 1 0,1-1 0,0 0-1,0 0 1,0 0 0,0 0 0,0 1 0,0-1-1,0 0 1,0 0 0,1 0 0,-1 1 0,0-1 0,3 18-5,8 10 26,2-1 0,13 22-21,12 28 39,-25-49-30,-2 1 1,-1 0-1,-2 1 0,-1-1 1,-1 2-1,-1-1 0,-2 1 1,-1-1-1,-2 14-9,-6 65 24,1-72-19,3 0 1,1 0 0,2 0 0,4 23-6,-4-52-10,1 0 1,0-1-1,1 0 0,-1 1 1,1-1-1,1 0 1,-1 0-1,1-1 1,1 1-1,-1-1 1,1 0-1,0 0 1,0 0-1,1-1 1,0 1-1,0-1 1,0-1-1,1 1 0,-1-1 1,1 0 9,11 4-377,0 0 0,0 0 0,1-2 0,0 0 0,0-1 0,1-2 0,4 1 377,30 3-786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6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173 741 5025,'42'-61'2266,"-39"51"-1347,-8 10-274,-13 11 122,17-10-711,-20 13 289,12-9-224,0 0 0,1 1 0,-7 7-121,-12 16 312,2 1 1,2 1-1,-3 6-312,18-25 53,5-9-35,0 1 1,1 0-1,0 0 1,0 0 0,0 0-1,0 0 1,0 0-1,1 1 1,0-1-1,0 0 1,0 1 0,0 1-19,2-3 11,-1 0 0,0-1 1,1 1-1,-1 0 0,1 0 1,0-1-1,0 1 0,0 0 1,0-1-1,0 1 0,1-1 1,-1 0-1,1 1 0,0-1 1,-1 0-1,1 0 0,0 0 1,0 0-1,1 0 0,-1 0-11,7 4 31,0 1 0,0-2 0,1 1 0,0-1-1,0-1 1,1 0 0,-1 0 0,1-1 0,0 0 0,0-1-1,0 0 1,0-1 0,7 0-31,18 0 20,0-2 0,1-1 1,17-4-21,-15 0 16,0-1-1,0-1 1,-1-3 0,-1-1 0,0-1 0,10-7-16,-30 11 25,1 0 0,-2 0-1,0-2 1,0 0 0,-1-1 0,0 0-1,-1-2 1,0 1 0,-1-2 0,-1 1 0,0-2-1,-1 0 1,7-13-25,-3-3 58,-1-2-1,-2 1 1,-1-1 0,-2-1-1,-1 0 1,2-23-58,-4 3 70,-2 0 0,-2 0 0,-6-50-70,2 80 23,-1 0-1,-1 0 0,-2-3-22,3 18 25,0 0 0,-1 0-1,0 0 1,0 0-1,-1 1 1,0-1 0,-1 1-1,-2-2-24,6 8 7,0 2 0,1-1 0,-1 0 0,0 0 0,0 0 0,0 1 0,-1-1 0,1 1 0,0 0 0,0 0 0,-1 0-1,1 0 1,-1 0 0,1 0 0,-1 0 0,1 1 0,-1 0 0,1-1 0,-1 1 0,1 0 0,-1 0 0,0 0 0,1 0 0,-1 1 0,1-1 0,-1 1 0,1 0 0,-1-1-1,1 1 1,-1 0 0,1 1 0,0-1 0,0 0 0,-1 1 0,0 0-7,-4 3 2,0 0-1,0 0 0,1 1 1,0-1-1,0 2 1,0-1-1,1 1 1,0-1-1,0 1 1,-2 5-2,1 0 13,1 1-1,1 0 1,0 1 0,0-1 0,1 1 0,1 0 0,0-1 0,1 1 0,1 0 0,0 0-1,2 9-12,4 27 110,2-1 0,9 29-110,-12-55 29,16 49 128,2 0 0,32 63-157,12 36 76,-43-93-236,3 22 160,-24-91-453,0 0-1,1 0 1,0-1 0,1 1 0,0-1-1,2 3 454,-9-13-512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5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5 244 3945,'-1'-1'85,"1"1"-1,-1-1 1,1 0 0,0 1 0,-1-1-1,1 1 1,0-1 0,0 0 0,-1 1-1,1-1 1,0 0 0,0 1 0,0-1-1,0 0 1,0 1 0,0-1 0,0 0-1,0 1 1,0-1 0,0 0 0,0 1-1,1-1 1,-1 0 0,0 1 0,0-1-1,1 1 1,-1-1 0,0 0 0,1 1-1,-1-1 1,1 1 0,-1-1 0,0 1-1,1-1 1,-1 1 0,1-1 0,0 1-1,-1 0 1,1-1-85,30-10 608,-19 8-500,104-30 118,165-52-315,-259 78 77,42-16-2,0 4 1,0 3 0,33-4 13,-87 19-1,1 0-1,-1 0 1,1 1 0,-1 0 0,1 1-1,3 1 2,-12-2 0,0 1-1,0-1 0,0 1 1,0-1-1,0 1 0,0 0 1,0 0-1,0 0 0,0 0 1,0 0-1,0 1 0,-1-1 1,1 0-1,0 1 0,-1-1 1,1 1-1,-1 0 0,0-1 0,1 1 1,-1 0-1,0 0 0,0 0 1,0 0-1,0 0 0,-1 0 1,1 0-1,-1 0 0,1 0 1,-1 0-1,1 3 1,-1 5 22,-1 1-1,0 0 1,-1 0 0,0 0-1,0-1 1,-1 1 0,-1-1-1,0 0 1,-3 8-22,4-10 21,-34 72 234,23-51-117,1 0-1,1 1 1,0 6-138,10-29 16,0 0 0,1 1-1,0-1 1,0 0-1,1 0 1,0 1 0,0-1-1,1 0 1,0 1 0,1 2-16,-2-7-1,1 0 0,0 0 1,0 0-1,1 0 1,-1-1-1,0 1 1,1 0-1,0-1 1,-1 1-1,1-1 1,0 0-1,0 1 0,0-1 1,1 0-1,-1 0 1,1 0-1,-1-1 1,1 1-1,-1-1 1,1 1-1,0-1 1,0 0-1,0 0 0,-1 0 1,2 0 0,12 2-80,0-1-1,0 0 1,1-1 0,-1-1-1,1 0 1,-1-2 80,95-12-1201,-18-7-263,-7-3 594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5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9 1640,'-9'-8'1160,"17"8"-121,-4 1-943,0 0 0,0 0 0,0 1 0,0-1 1,0 1-1,3 2-96,-3-1 47,1 1 1,-1 0 0,0 0-1,-1 1 1,1-1 0,-1 1-1,0 0 1,0 0 0,0 0 0,-1 0-1,1 0 1,-1 0 0,-1 1-1,1 2-47,3 12 206,-2-1-1,0 1 1,0 14-206,-2 31 328,-2-1-1,-3 1 1,-10 44-328,13-100 21,-1 2-1,0 0-1,1 1 1,0-1 0,1 0 0,1 7-20,0-16 11,-1 1 1,0-1 0,1 1-1,0-1 1,0 1 0,-1-1-1,2 1 1,-1-1-1,0 0 1,0 1 0,1-1-1,-1 0 1,1 0 0,0 0-1,-1 0 1,1 0-1,0-1 1,0 1 0,0 0-1,0-1 1,1 0 0,-1 1-1,0-1 1,1 0 0,1 1-12,6 0 78,-1 0 0,1 0 0,-1-1 0,1 0 1,0-1-1,0 0 0,-1-1 0,1 1 0,0-2 1,8-2-79,1 0 64,0-1 1,-1-1 0,0-1-1,0 0 1,2-3-65,-10 4-8,0 1 0,-1-2 0,0 1 0,0-1 0,0-1 0,-1 0 0,0 0 0,-1 0 0,0-1-1,0 0 1,-1 0 0,0-1 0,0 0 0,-1 0 0,-1 0 0,0-1 0,0 1 0,-1-1 0,0 0 0,-1 0 0,1-11 8,-3 22-1,1-1 1,-1 1-1,0-1 1,0 1-1,0-1 1,0 1-1,0-1 1,0 1 0,0-1-1,0 1 1,0-1-1,0 1 1,0-1-1,0 0 1,0 1-1,0-1 1,-1 1-1,1-1 1,0 1-1,0-1 1,-1 1-1,1-1 1,0 1-1,0 0 1,-1-1 0,1 1-1,-1-1 1,1 1-1,0 0 1,-11 10 76,-8 26 71,15-25-123,0 0 0,0 1 0,1-1-1,0 0 1,1 1 0,0 0 0,1 2-24,0-11 4,1 0 0,0 0 0,0-1 0,1 1 0,-1 0 0,0 0 0,1 0 0,0 0 0,0-1 0,0 1 0,0 0 0,0-1 0,0 1 0,1-1 0,-1 1 0,1-1 0,-1 0 0,1 1 0,0-1 0,0 0 0,0 0 0,1 0 0,-1-1 0,0 1 0,1 0 0,-1-1 0,1 0 0,-1 1 0,1-1 0,0 0 0,-1 0 0,2 0-4,9 1 24,-1 0 0,1 0 0,0-1 0,-1-1 0,1 0 0,0 0 0,0-2-1,-1 1 1,4-2-24,15-4 57,-1-1 0,0-1-1,4-4-56,-19 8 50,-1-1 0,0-1-1,0-1 1,0 0 0,9-8-50,-18 13 18,0-1 1,-1 0-1,0 0 0,1-1 0,-2 1 1,1-1-1,0 0 0,-1 0 1,0-1-1,0 1 0,-1 0 0,1-1 1,-1 0-1,0 1 0,-1-1 1,1-1-19,0-10-76,0-1 0,-2 1 0,0-3 76,5 25-212,4 10 214,-6-10-20,16 25 28,1-1 0,1-2 0,2 0 0,0-1 1,2-1-1,11 7-10,-33-29 5,0 0 1,1 0-1,-1 0 1,1-1-1,0 1 1,0-1-1,0 0 1,0 0-1,0-1 1,0 1-1,0-1 1,1 0-1,-1 0 1,0-1-1,1 1 1,-1-1-1,1 0 0,-1 0 1,1 0-1,-1 0 1,0-1-1,1 0 1,-1 0-1,0 0 1,1-1-1,-1 1 1,0-1-1,0 0 1,0 0-1,0-1 1,-1 1-1,1-1 1,-1 1-1,1-1 1,-1 0-1,0-1 0,0 1 1,2-3-6,13-17 118,13-22-118,-22 31 23,0 1 0,0 0-1,2 0 1,-1 1 0,2 0 0,0 0-1,5-3-22,-16 14 1,0 1-1,0-1 0,0 0 0,0 1 1,0-1-1,0 1 0,0-1 0,0 1 0,0-1 1,1 1-1,-1 0 0,0 0 0,0-1 1,0 1-1,0 0 0,0 0 0,0 0 0,-1 0-1,1 1 1,-1-1-1,0 0 1,1 0-1,-1 0 1,0 1-1,1-1 1,-1 0-1,0 0 1,1 1-1,-1-1 1,0 0-1,0 0 1,1 1-1,-1-1 1,0 0-1,0 1 0,0-1 1,1 1-1,-1-1 1,0 0-1,0 1 1,0-1-1,0 0 1,0 1-1,0 0 1,0 2-3,0 0 0,0 0 0,0 0-1,0 0 1,-1 0 0,1-1 0,-1 1-1,0 1 4,-56 156-599,42-120 254,-19 53-40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6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1 1696,'-40'49'865,"21"1"-265,11-1-200,33-15-160,25 1-40,36-16-32,9-6-32,12-5-112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18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537 326 1504,'22'5'163,"-13"-3"-77,1 0 1,-1 1 0,0 0 0,3 2-87,-8-4 29,0 1 1,-1 0-1,0 1 0,1-1 1,-1 0-1,0 1 0,0 0 1,-1 0-1,1-1 0,-1 2 1,1-1-1,-1 0 0,0 1-29,3 5 14,0 1-1,-1-1 1,-1 1-1,1 0 1,-2 0-1,1 0 1,-1 0 0,-1 1-1,0-1 1,0 0-1,-1 1 1,-1-1-1,0 0 1,0 1-1,-1-1 1,0 0-1,-2 6-13,0-3-2,-1 0 0,0 0 0,0 0 0,-1-1 0,-1 0 0,0 0 0,-1-1 0,0 0 0,-1 0 0,0-1 0,-1 0 0,-10 9 2,-5-2 80,0 0 1,0-2-1,-2 0 1,0-2-1,0-1 1,-2-1-1,1-2 1,-20 4-81,39-13 177,12-6-59,14-9-7,-16 14-105,20-15 23,1 0 1,1 2 0,0 1-1,0 0 1,2 2-1,0 0-29,-6 4 7,1 1 0,0 0 0,0 1 0,0 2-1,0 0 1,0 1 0,1 1 0,3 0-7,-20 1 7,0 0 0,1 0 0,-1 0-1,1 1 1,-1-1 0,1 1 0,-1 0 0,0 0 0,0 1 0,1-1 0,-1 1 0,0 0-1,0 0 1,-1 1 0,1-1 0,0 1 0,-1-1 0,1 1 0,-1 0 0,0 1 0,0-1-1,0 0 1,-1 1 0,2 2-7,17 32 118,-16-28-66,0 0 0,1 0 0,0 0 0,5 4-52,-11-13 15,0-1 0,0 0 1,1 0-1,-1 0 1,0 1-1,0-1 1,1 0-1,-1 0 0,0 0 1,1 0-1,-1 1 1,0-1-1,1 0 0,-1 0 1,0 0-1,1 0 1,-1 0-1,0 0 1,1 0-1,-1 0 0,0 0 1,1 0-1,-1 0 1,0 0-1,1-1 0,-1 1 1,0 0-1,1 0 1,-1 0-1,0 0 1,0 0-1,1-1 0,-1 1 1,0 0-1,0 0 1,1 0-1,-1-1 1,0 1-1,0 0 0,1 0 1,-1-1-1,0 1 1,0 0-1,0-1 0,0 1 1,0 0-1,1-1 1,-1 1-1,0 0 1,0-1-16,1 0 59,28-37 1254,6-13-1313,-7 9 180,6-9-141,-2-2 0,-2 0 0,-2-3 0,5-19-39,-28 62-1,-1 0-1,0-1 1,0 1 0,-2-1 0,1-2 1,-2 9-4,-1-1 0,0 1 0,0 0 0,-1-1 0,0 1 0,0-1 0,0 1 0,-1 0 0,0 0 0,-3-5 4,-3-4-7,0 0-1,-1 1 0,-1 0 1,-1 1-1,0 0 0,-1 0 0,0 1 8,-5-4-13,-1 0-1,0 2 1,-1 0-1,-19-11 14,26 19-9,0 1 0,0 1 0,0 0 0,-1 0-1,1 2 1,-1-1 0,0 2 0,0-1 0,-1 2 9,-7-1-11,0 2 0,1 0 0,-1 1 0,0 1 0,-10 3 11,-15 6-6,2 1 1,-1 2-1,2 2 0,-31 17 6,46-20 11,2 2-1,0 0 1,0 2-1,1 0 1,1 2-1,1 1 0,1 1 1,-15 18-11,20-19 15,2 1 1,0 0-1,1 1 0,2 0 1,0 1-1,1 1 1,1 0-1,2 0 0,0 1 1,-1 10-16,4-12 23,2 0-1,0 1 1,1-1 0,1 1 0,1-1-1,2 0 1,0 5-23,0-17 17,0-1-1,0 1 0,1-1 1,0 1-1,1-1 1,0 0-1,1 0 1,0-1-1,0 1 1,1-1-1,0 0 1,1 0-1,0-1 1,0 0-1,1 0 1,5 3-17,-3-4 25,0 0 1,0-1-1,1 0 0,0-1 1,0 0-1,1-1 1,-1 0-1,1-1 1,0 0-1,0-1 1,5 1-26,16-1 92,-1 0 0,1-3 0,22-2-92,-9-1 68,-1-2-1,-1-2 1,1-2 0,-2-2 0,1-2 0,-2-1 0,27-15-68,-41 16 13,-1-1-1,0-2 1,-2 0 0,0-2 0,-1-1 0,0 0 0,-2-2-1,-1-1 1,-1 0 0,0-2 0,9-18-13,-18 26-12,-1 0 0,0-1 0,-2-1 0,0 1 0,-1-1-1,-1-1 1,-1 1 0,-1-1 0,1-7 12,-4 18-122,0-1 0,-1 0 0,0 0 0,-1 0 0,0 0 0,0 1 0,-1-1-1,0 0 1,-1 1 0,0-1 0,-1 1 0,0 0 0,0 0 0,-1 0 0,0 1 0,0 0-1,-1 0 1,0 0 0,-7-6 122,7 8-197,0 0 1,-1 1-1,0-1 0,0 1 0,-1 1 0,1 0 1,-1 0-1,0 0 0,0 1 0,0 0 0,-1 1 1,1-1-1,-1 2 0,0-1 197,2 2-92,0 1 1,0-1-1,0 1 1,1 1-1,-1-1 1,0 1-1,0 0 92,7-2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0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1061 1560,'-59'-3'770,"58"3"-721,0-1 1,0 1-1,0 0 0,-1 0 1,1 0-1,0 0 0,0 0 1,0 0-1,0 1 0,0-1 1,0 0-1,0 1 0,-1-1 1,1 0-1,0 1 0,0-1 1,0 1-1,0 0 1,1-1-1,-2 1-49,-6 3 927,10-15 642,23-35-1553,-19 35 8,1 0 0,-1-1 0,-1 1 0,0-1 0,-1 0 0,0 0 0,-1-1 0,0 1 0,-1-1 0,0 0 0,-1 0-24,-1-12 228,-1 1-1,0 0 1,-2 0 0,-1 0-1,-1 0 1,-3-10-228,-16-39 649,-12-25-649,19 53 15,8 19 0,7 18-10,-1 0-1,0 0 1,0 0 0,-1 1 0,0-1-1,-1 1 1,0-1-5,5 8 1,0-1-1,0 1 1,-1-1 0,1 1-1,0-1 1,-1 1 0,1-1 0,-1 1-1,1 0 1,0-1 0,-1 1-1,1-1 1,-1 1 0,1 0-1,-1 0 1,1-1 0,-1 1-1,0 0 1,1 0 0,-1-1-1,1 1 1,-1 0 0,1 0-1,-1 0 0,0 0 0,1 1 0,-1-1 0,1 0-1,0 1 1,-1-1 0,1 0-1,-1 1 1,1-1 0,0 1-1,0-1 1,-1 0 0,1 1-1,0-1 1,0 1 0,-1-1-1,1 1 1,0-1 0,0 1-1,0-1 1,0 1 0,0 0 0,-2 35-43,4-13 25,2 0 0,0 0 1,1-1-1,2 0 0,1 3 18,47 109-24,-35-90 22,-1 0-1,-3 2 1,6 29 2,-16-40 1,-1 1 0,-2-1 0,-1 0 0,-2 1 0,-1-1 0,-2 1 0,-5 16-1,-7 30 149,-5-1 0,-18 45-149,35-114 22,0-4-5,0 0-1,1 1 0,0-1 0,0 1 0,1-1 0,0 8-16,1-16 0,0 0 1,0 1 0,0-1-1,0 0 1,0 0 0,0 1-1,0-1 1,0 0-1,0 1 1,0-1 0,0 0-1,0 0 1,0 1 0,0-1-1,0 0 1,1 0-1,-1 1 1,0-1 0,0 0-1,0 0 1,0 1 0,1-1-1,-1 0 1,0 0 0,0 0-1,1 1 1,-1-1-1,0 0 1,0 0 0,1 0-1,-1 0 1,0 0 0,0 0-1,1 1 1,-1-1-1,0 0 1,1 0 0,-1 0-1,0 0 1,0 0 0,1 0-1,-1 0 1,0 0-1,1 0 1,-1-1-1,17-4 35,-15 4-30,20-9-21,0-1-1,-1-1 1,-1 0 0,0-2-1,0 0 1,12-13 16,-23 18-96,0 0 0,0-1-1,-1 0 1,0 0 0,-1-1 0,0 0 0,-1 0-1,0-1 1,-1 0 0,0 0 0,0 0 0,-2 0 0,2-7 96,-3 3-58,0-1-1,0 0 1,-2 0 0,0 1 0,-1-1 0,-1 0 0,0 0 0,-1 1 0,-4-13 58,3 17 27,1 1 0,-2 0 0,1 0-1,-2 0 1,1 1 0,-1 0-1,-1 0 1,0 0 0,0 1 0,-1 0-1,0 1 1,-1-1 0,0 1 0,-4-2-27,10 7 3,0 1 0,-1 0 0,1-1 0,-1 1 0,1 1 0,-1-1 1,0 0-1,0 1 0,1 0 0,-1 0 0,0 0 0,0 0 1,0 1-1,0-1 0,-1 1 0,1 0 0,0 0 0,0 1 1,-1-1-4,5 0-22,0 0 1,-1 0 0,1 0 0,0 0 0,-1 0-1,1 0 1,0 1 0,-1-1 0,1 0 0,0 0 0,-1 0-1,1 0 1,0 0 0,-1 0 0,1 0 0,0 1 0,-1-1-1,1 0 1,0 0 0,0 0 0,-1 1 0,1-1 0,0 0-1,0 0 1,0 1 0,-1-1 0,1 0 0,0 1-1,0-1 1,0 0 0,0 1 0,0-1 0,-1 0 0,1 0-1,0 1 1,0-1 0,0 0 0,0 1 0,0-1 0,0 0-1,0 1 1,0-1 0,0 0 0,0 1 0,1-1 0,-1 0-1,0 1 1,0-1 0,0 0 0,0 1 0,0-1 0,0 0-1,1 1 1,-1-1 0,0 0 0,0 0 0,1 1-1,-1-1 1,0 0 0,0 0 0,1 0 0,-1 1 0,0-1-1,1 0 22,18 11-934,159 52-711,-173-61 1647,23 10 326,0-2 0,1 0 0,0-2 0,6 0-328,-27-6 164,-1-1 0,1 0 0,-1-1 0,1 0 0,0 0 0,-1 0-1,1-1 1,-1 0 0,1-1 0,-1 1 0,1-1 0,-1-1 0,0 0 0,0 0-1,0 0 1,0-1 0,-1 0 0,0 0 0,2-1-164,-6 4 33,0-1 0,-1 1 0,1-1 0,0 0 0,-1 1 0,1-1 1,-1 0-1,1 0 0,-1 0 0,0 0 0,0 0 0,0 0 0,0 0 0,0 0 0,0-1 0,-1 1 0,1 0 0,-1 0 1,1-1-1,-1 1 0,0 0 0,0-1 0,0 1 0,0 0 0,0-1 0,-1 1 0,1 0 0,-1-1 0,1 1 0,-1 0 0,0 0 1,0 0-1,0 0 0,0-1 0,-1 1-33,-5-8 10,0 1 0,-1-1-1,0 1 1,-1 1 0,0 0 0,-4-3-10,3 2 39,-17-13 21,-2 1 0,-13-7-60,41 24 10,6 1-6,15 0-2,-16 2 0,257-35 50,-183 30-39,0 3 0,28 4-13,-101-1-1,4 0-5,0 0 0,0 1-1,0 0 1,0 0 0,0 1 0,0 0-1,0 1 1,-1 0 0,1 0-1,5 4 7,-12-6-4,0 0 0,-1 0 1,1 1-1,0-1 0,-1 1 0,1-1 0,-1 1 0,0 0 0,1 0 0,-1-1 0,0 1 0,0 0 0,0 0 0,0 0 1,-1 0-1,1 0 0,0 0 0,-1 1 0,0-1 0,1 0 0,-1 0 0,0 0 0,0 0 0,0 0 0,0 1 0,-1-1 1,1 0-1,0 0 0,-1 0 0,0 1 4,-3 8-8,0 1-1,0-1 1,-1 0 0,-1 0 0,-1 1 8,-3 6 4,3-4 5,0 0 1,1 1 0,0-1 0,2 1 0,-4 13-10,8-24 3,-1-1 0,1 1 0,0 0 0,0-1 0,0 1 1,0 0-1,1-1 0,-1 1 0,1 0 0,0-1 0,0 1 0,1 1-3,-1-2 2,1-1 0,-1 1 0,1-1-1,0 0 1,-1 0 0,1 0-1,0 0 1,0 0 0,0-1-1,0 1 1,1-1 0,-1 1-1,0-1 1,1 0 0,-1 1 0,1-1-1,-1-1 1,4 2-2,3 0 4,0 0 1,0-1-1,0 0 1,0-1-1,1 0 1,-1 0-1,0-1 1,0 0-1,0 0 1,1-1-1,-2-1 1,1 1-1,1-1-4,22-10 15,0-1 1,26-16-16,-52 27 0,42-23 22,41-31-22,-68 42 7,0-1 0,-2-1 0,0-1 0,0-1 1,2-4-8,-18 18 5,1 1 0,-1-1 0,0 0 0,0 0 0,-1 0 0,1 0 1,-1-1-1,0 1 0,-1-1 0,1 1 0,-1-1 0,0 0 0,0 1 0,-1-1 1,0 0-1,0 1 0,-1-6-5,1 7 2,-1 0 0,0 0-1,0 0 1,-1 1 0,1-1 0,-1 0 0,0 1 0,0-1 0,0 1 0,-1-1-1,1 1 1,-1 0 0,1 0 0,-1 0 0,0 0 0,0 1 0,-1-1-1,1 1 1,0 0 0,-1 0 0,1 0 0,-1 0 0,0 0 0,-2 0-2,0 1-1,-1-1 1,0 1-1,0 0 1,0 1 0,1-1-1,-1 1 1,0 1-1,0-1 1,0 1-1,1 1 1,-1-1 0,0 1-1,1 0 1,-1 0-1,1 1 1,0 0 0,0 0-1,0 1 1,0-1-1,-4 4 1,-1 2 5,0 0 0,0 0 0,0 0-1,2 2 1,-1-1 0,1 1 0,0 1 0,1-1-1,-3 8-4,7-11 2,0-1 0,0 1 0,1 0 0,1 1 0,-1-1 0,1 0 0,0 1 0,1-1 0,0 5-2,1-11 0,0 1-1,0-1 0,0 1 1,0-1-1,1 0 0,-1 1 1,1-1-1,0 0 0,0 1 1,0-1-1,0 0 0,0 0 1,0 0-1,0 0 0,1 0 0,-1 0 1,1 0-1,0 0 0,-1 0 1,1-1-1,0 1 0,0-1 1,0 1-1,0-1 0,0 0 1,0 0-1,1 0 0,-1 0 0,0 0 1,1 0-1,-1-1 0,0 1 1,1-1-1,-1 0 0,1 1 1,-1-1 0,9 0 2,0 0 0,0 0 0,-1-1 0,1 0 0,0-1 0,-1 0 0,1-1 0,-1 0 0,1 0 0,-1-1 0,0-1 0,-1 0 0,4-2-2,24-15-46,-1-1-1,22-21 47,-40 30-570,0-1 0,3-6 570,-18 17-608,-8 5 177,-10 10-31,11-7 450,1 0 0,-1 0-1,1 1 1,1-1 0,-1 1-1,0-1 1,1 1 0,0 0-1,0 0 1,1 0-1,-1 0 1,1 0 0,0 1-1,1-1 1,-1 0 0,1 0-1,0 1 1,0-1 0,1 0-1,-1 1 1,1-1-1,1 2 13,0-1-32,0 0-1,1 0 1,0 0-1,0-1 1,0 1-1,1-1 1,-1 0-1,1 0 1,0 0-1,1-1 1,-1 1-1,1-1 1,0 0-1,0 0 1,1-1-1,-1 1 1,1-1-1,-1 0 1,3 0 32,11 4-252,0-1 0,0-1 0,1 0 0,0-2 0,-1 0 0,1-1 0,0-1 0,0-1 0,0-1 0,0-1 0,0 0 0,11-4 252,29-7-156,0-3 1,-1-3 0,24-12 155,-43 15 881,0-1 0,-1-1 0,-1-3 1,12-9-882,-50 30 40,0 0 1,0 0 0,0 0 0,0 0 0,0 0 0,0 0 0,0 0 0,0 0 0,0 0 0,0 0-1,0 0 1,0-1 0,0 1 0,0 0 0,0 0 0,0 0 0,0 0 0,0 0 0,0 0 0,0 0-1,0 0 1,0 0 0,0 0 0,0 0 0,0 0 0,0 0 0,0 0 0,0 0 0,0-1 0,0 1-41,-13 5 400,-22 10-199,7-2-141,-8 5-10,0-2 0,-1-1 0,0-2-1,-2-2 1,-19 4-50,51-14 6,1 0 1,0-1-1,0 0 0,-1 0 0,1 0 0,0-1 0,-1 1 0,0-2-6,5 2 3,0-1-1,0 1 0,1-1 1,-1 0-1,0 0 1,1 0-1,-1 0 0,1 0 1,-1 0-1,1 0 0,-1 0 1,1-1-1,0 1 0,-1 0 1,1-1-1,0 1 1,0-1-1,0 0 0,0 1 1,1-1-1,-1 0 0,0 1 1,1-1-1,-1 0 1,1 0-1,-1 0 0,1 1 1,0-1-1,0 0 0,0 0-2,0-5 7,1 1-1,0-1 1,0 0 0,0 1-1,1-1 1,0 1-1,0-1 1,1 1-1,0 0 1,0 0-1,0 0 1,1 1-1,-1-1 1,2 1-1,-1 0 1,0 0 0,1 0-1,0 0-6,13-11-3,0 0 1,1 1-1,0 1 0,9-4 3,-3 3-78,-5 0-109,1 2 0,1 1-1,0 0 1,1 2 0,0 1-1,1 0 188,-22 9-4,0-1-1,-1 1 0,1-1 1,0 1-1,0 0 0,-1 0 1,1 0-1,0 0 0,0 0 0,0 0 1,-1 1-1,1-1 0,0 1 1,0-1-1,-1 1 0,1-1 0,0 1 1,-1 0-1,1 0 0,-1 0 1,1 0-1,-1 0 0,1 0 0,-1 0 1,0 0-1,0 1 0,1-1 1,-1 1-1,0-1 0,0 1 0,0-1 1,0 1-1,-1-1 0,1 1 1,0 0-1,-1-1 0,1 1 1,-1 0 4,3 8 12,-1 1 0,-1 0 0,1 0 1,-2 0-1,0 9-12,0-10 8,2 217 185,4 127-129,1-225 230,21 100-294,-26-220 33,-1-1 0,0 1 0,0 0 0,-1 0 0,0-1 0,0 1 0,-1 0 0,-1 2-33,1-8 8,0-1 0,0 1 0,0-1-1,0 1 1,0-1 0,0 0 0,-1 0 0,1 1-1,-1-1 1,0 0 0,1 0 0,-1-1 0,0 1-1,0 0 1,0 0 0,-1-1 0,1 0 0,0 1-1,-1-1 1,1 0 0,0 0 0,-1 0 0,0 0-1,1-1 1,-1 1 0,1-1 0,-1 1 0,-2-1-8,-2 1 22,0-1-1,0 0 1,0-1 0,0 0 0,0 0 0,0 0 0,0-1-1,0 0 1,1 0 0,-1 0 0,0-1 0,1 0 0,0-1-1,0 1 1,0-1 0,0-1 0,1 1 0,-1-1 0,1 0 0,0 0-1,-3-4-21,4 4 17,-1-1-1,0-1 0,1 1 0,0-1 0,1 1 0,0-1 0,0 0 0,0 0 1,0-1-1,1 1 0,1 0 0,-1-1 0,1 1 0,1-1 0,-1 1 1,1-1-1,0 0 0,1 1 0,0-1 0,0 0-16,5-10-136,0 1-1,1 0 1,1 1-1,1-1 1,0 1-1,1 1 1,1 0-1,2-2 137,13-20-441,47-75-1072,-7 11 52,15-12 1461,-58 83 17,1 2 0,2 1 0,0 1 0,2 1 0,27-18-17,-50 39 26,1 0 0,-1 1 0,1-1 0,0 1-1,0 1 1,1-1 0,-1 1 0,0 0 0,4 0-26,-8 2-1,1-1 0,0 1 0,0 0 0,-1 0 0,1 1 1,0-1-1,0 1 0,-1-1 0,1 1 0,-1 0 0,1 0 0,0 0 0,-1 0 0,0 0 0,1 1 0,-1-1 0,0 1 0,0-1 0,1 1 0,-1 0 0,-1 0 0,1 0 1,0 0-1,0 0 1,4 8 2,-1-1 0,0 1 0,-1 0 0,0 0-1,0 0 1,-1 0 0,2 10-2,1 4 15,62 225-139,-60-231 91,-5-11 543,-8-12 1701,4 4-2158,-1-1-1,1 0 1,0 0 0,0 0-1,0 0 1,0 0 0,0 0-1,0 0 1,1 0 0,-1 0-1,1-1 1,0 1 0,-1 0-53,-3-16 55,-3-10-10,0-1 0,2 1 0,1-4-45,3 19-100,0-1 1,1 0-1,1 1 0,0-1 1,0 1-1,2-1 0,-1 1 0,5-10 100,-2 10-380,0 0-1,2 1 0,-1-1 1,1 2-1,1-1 0,0 1 0,1 0 1,0 1-1,1 0 0,2-3 381,-6 9-92,-1 0-1,0 0 1,1 0-1,0 1 1,-1 0-1,1 0 1,1 0-1,-1 1 1,0 0-1,4-1 93,-5 3 105,-1-1 0,1 0 1,0 1-1,0 0 0,-1 0 0,1 1 0,0 0 0,-1-1 0,1 1 1,0 1-1,-1-1 0,1 1 0,-1-1 0,0 1 0,3 2-105,0 1 76,0 0 0,-1 0 0,0 0 0,0 1 0,0-1 0,-1 1-1,0 1 1,0-1 0,0 1 0,-1 0 0,0 0 0,-1 0 0,3 6-76,3 10 21,-1 0 1,-1 1-1,3 20-21,-10-42-2,1-1 0,-1 1 0,0 0 0,1-1-1,-1 1 1,1-1 0,0 1 0,0-1 0,0 1 0,-1-1 0,2 2 2,-1-3 19,-1 0 1,0 1-1,1-1 1,-1 0-1,1 0 1,-1 1-1,0-1 1,1 0-1,-1 0 1,1 0-1,-1 1 1,1-1-1,-1 0 1,1 0-1,-1 0 1,0 0-1,1 0 1,-1 0-1,1 0 1,-1 0-1,1 0 1,-1 0 0,1 0-1,-1-1 1,1 1-1,-1 0-19,3-2 161,1 0 1,-1 0-1,0-1 1,0 1-1,0-1 0,0 1 1,-1-1-1,2-1-161,4-5 153,6-4-78,0 1-1,1 0 1,0 1 0,1 1-1,0 0 1,0 1-1,1 1 1,8-3-75,20-4 126,0 1 0,36-5-126,-35 9 15,35-14-15,-67 19 3,0 0 0,0-2-1,0 0 1,-1 0 0,0-1 0,-1-1-1,7-5-2,-17 12-4,1-1-1,0 1 0,-1-1 0,0 1 1,0-1-1,1 0 0,-2 0 0,1 0 1,0 0-1,-1 0 0,1-1 1,-1 1-1,0 0 0,0-1 0,0 1 1,0-1-1,-1 1 0,0-1 0,1 1 1,-1-1 4,-1 3-7,1 1 1,0-1 0,0 0 0,-1 1 0,1-1 0,0 0 0,-1 1 0,1-1-1,-1 0 1,1 1 0,-1-1 0,1 1 0,-1-1 0,1 1 0,-1-1-1,1 1 1,-1 0 0,0-1 0,1 1 0,-1 0 0,0-1 0,1 1 0,-1 0-1,0 0 1,1-1 0,-1 1 0,0 0 0,0 0 0,1 0 0,-1 0-1,0 0 1,0 0 0,1 0 0,-1 0 0,0 1 0,0-1 0,1 0-1,-1 0 1,0 0 0,1 1 0,-1-1 0,0 0 0,1 1 6,-5 0-14,1 1 0,0 0 0,0 0 0,0 0 0,0 1 0,-2 1 14,1 1 0,1 0 0,-1 0 0,1 1 0,0-1 0,0 1 1,1 0-1,0 0 0,0 1 0,0-1 0,1 0 0,0 1 1,0 0-1,0-1 0,1 1 0,0 0 0,1 0 0,-1 0 1,1 0-1,1 4 0,-1-7-4,0 0 0,1-1 1,-1 1-1,1 0 0,-1-1 1,1 1-1,0-1 0,1 1 1,-1-1-1,1 0 1,-1 1-1,1-1 0,0 0 1,0 0-1,1 0 0,-1 0 1,0-1-1,1 1 0,0-1 1,0 1-1,-1-1 0,1 0 1,1 0-1,-1 0 0,0 0 1,0-1-1,1 1 0,-1-1 1,1 0-1,-1 0 0,1 0 1,-1-1-1,1 1 0,0-1 1,-1 0-1,1 0 1,0 0 3,12-1 6,0-1 0,-1-1 1,1 0-1,0-1 1,-1-1-1,0 0 1,0-1-1,6-5-6,28-14 52,35-26-52,-83 50 1,6-3 34,27-19-605,2 2-1,21-8 571,-43 23-253,-1 1 1,1 1-1,0 0 0,0 0 1,1 2-1,-1 0 0,1 0 1,-1 2-1,2 0 253,-6-1 35,1 2 0,-1 0 1,0 0-1,0 1 0,1 0 0,-1 1 0,0 0 0,-1 1 0,1-1 1,-1 2-1,0 0 0,5 3-35,-8-4 70,-1 1 1,1-1 0,-1 2-1,0-1 1,-1 0 0,1 1-1,-1 0 1,0 0 0,0 0 0,-1 1-1,0-1 1,0 1 0,0 0-1,-1 0 1,0 0 0,-1 0-1,1 0 1,-1 3-71,1 12 106,-1 0-1,-2 0 1,-1 15-106,0 35 99,4-58 204,-2-14-290,0 0 0,1 0 0,-1 1 0,0-1 0,0 0 0,0 0 0,0 0 0,0 0 0,0 0 0,1 0 0,-1 0 0,0 0 0,0 0 0,0 0 0,0 0 0,0 0 0,0 0 0,1 0 0,-1 0 0,0 0 0,0 0 0,0 0 0,0 0 0,0 0 0,1 0 0,-1 0 0,0 0-1,0 0 1,0 0 0,0 0 0,0 0 0,0 0 0,1 0 0,-1-1 0,0 1 0,0 0 0,0 0 0,0 0 0,0 0 0,0 0 0,0 0 0,0 0 0,0 0 0,0-1 0,1 1 0,-1 0-13,13-25 1187,-7 13-1030,19-35 524,23-33-681,-33 60-116,0 0 0,1 0 0,1 2-1,15-15 117,-26 28-101,0 1-1,0-1 1,1 1-1,-1 0 1,1 0-1,2 0 102,-8 4-18,0-1 0,0 0-1,0 1 1,1-1-1,-1 1 1,0-1 0,1 1-1,-1 0 1,0 0 0,1-1-1,-1 1 1,0 0-1,1 0 1,-1 0 0,0 1-1,1-1 1,-1 0-1,0 0 1,1 1 0,-1-1-1,0 1 1,0-1 0,1 1-1,-1 0 1,0-1-1,0 1 1,0 0 0,0 0-1,0 0 1,0-1-1,0 1 1,0 0 0,0 0-1,0 1 1,-1-1 0,1 0 18,3 8-4,1-1 0,0 1 1,1-1-1,-1 0 1,1 0-1,1-1 1,0 0-1,0 0 1,0-1-1,1 1 0,0-2 1,0 1-1,0-1 1,1 0-1,-1-1 1,1 0-1,1 0 1,5 1 3,5 0 18,0-2 0,0 0 0,0 0 1,0-2-1,0-1 0,1 0 1,-1-2-19,13-1 111,0-2 0,0-1 0,27-9-111,-44 10 101,-1 0 0,1-1 1,-1-1-1,0 0 0,-1-1 0,0-1 0,11-8-101,-19 12 52,0 0-1,0-1 0,0 0 1,-1 0-1,0 0 1,0-1-1,-1 1 0,0-1 1,0 0-1,0 0 0,-1-1 1,0 1-1,-1-1 1,1 1-1,-2-1 0,1 0 1,-1 0-52,1-10 30,-2 0-1,0 1 1,-1-1 0,-1 0 0,0 1 0,-2-1 0,0 1 0,-1 0 0,-1-2-30,-15-37 36,-2 2 0,-4-2-36,18 38 12,-178-338-21,183 344-36,14 18 23,19 22-2,-9-3 23,-2 0 0,0 1 0,-2 1 0,-1 1 0,-2 0 0,0 1 0,-2 0 0,-1 1 0,6 30 1,4 41 15,-4 1-1,-2 40-14,-8-20 17,-6-78-39,3 0 1,1-1-1,4 13 22,-7-49-290,1 0 1,-1 0-1,1 0 1,1 0-1,-1-1 1,1 1-1,0-1 1,1 0-1,-1 0 1,5 4 289,6 0-914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1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3929,'59'-2'1608,"26"-8"-960,5 5-376,4-1-136,6-10-88,20 5-160,10-8-664,5-1 544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2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437 858 1920,'-1'-3'104,"-1"0"0,0-1 0,1 1 0,-1 0-1,0 0 1,-1 1 0,1-1 0,0 0-1,-1 1 1,0-1 0,1 1 0,-1 0 0,0 0-1,0 0 1,0 0 0,0 1 0,-1-1 0,1 1-1,0 0 1,-1-1 0,-2 1-104,-11-3-39,0 1 0,-1 1 0,1 0 1,-2 1 38,-7-1 209,9 1-121,-5-2 171,1 2-1,-1 0 1,0 1 0,0 1-1,-6 2-258,22-2 29,1 0 0,0 0 0,0 1 0,0-1 0,0 1-1,0 0 1,0 1 0,1-1 0,-1 1 0,1 0 0,-1 0 0,1 0 0,0 1-1,0-1 1,0 1 0,1 0 0,0 0 0,-1 0 0,1 1 0,1-1-1,-1 1 1,1 0 0,-1 0 0,1 1-29,0-2-2,1 0 1,0 0-1,-1 1 0,2-1 0,-1 0 1,0 1-1,1-1 0,0 0 1,0 1-1,0-1 0,1 1 1,-1-1-1,1 0 0,0 1 0,0-1 1,1 0 1,-1-1 2,1 0 0,-1 0 1,1 0-1,0-1 0,0 1 1,0-1-1,1 1 0,-1-1 1,0 0-1,1 0 0,0 0 1,-1 0-1,1-1 0,0 1 1,0-1-1,0 1 0,0-1 1,0 0-1,0 0 0,0 0 1,1-1-1,0 1-2,6 1 70,1-1 0,0 0 0,-1-1-1,1 0 1,0 0 0,0-1 0,-1-1 0,1 0 0,-1 0 0,1-1-1,-1 0 1,0-1 0,0 0 0,0-1 0,-1 0 0,1 0-70,4-5-7,0 0 0,0 0 1,-1-1-1,0-1 0,-1 0 1,-1-1-1,0 0 0,0-1 1,5-10 6,-11 18-313,-3 9 154,-2 14 113,0-4 63,1-4-10,1 0-1,0 0 0,0 0 0,0 0 0,1-1 0,1 1 0,0-1 1,0 0-1,0 0 0,5 6-6,-6-10 8,0 0 1,0-1-1,0 1 0,0-1 1,1 0-1,0 0 0,0 0 1,-1-1-1,1 1 1,1-1-1,-1 0 0,0 0 1,1-1-1,-1 1 1,1-1-1,-1 0-8,11 2 43,-1 0 0,1-2-1,0 0 1,2-1-43,-12 1 14,23-1 32,0-1 1,-1-1-1,1-1 1,-1-1 0,26-8-47,-41 8 35,0 1-1,-1-1 1,0-1 0,1 0 0,-1-1-1,-1 0 1,1 0 0,-1-1 0,-1-1 0,1 0-1,-1 0 1,0-1 0,-1 0 0,5-6-35,-10 11 31,0-1 1,0 1-1,-1-1 1,1 0-1,-1 0 1,0 0-1,0 0 1,-1 0-1,1 0 1,-1 0-1,0 0 1,-1-1-1,1 1 0,-1 0 1,0-1-1,0 1 1,-1 0-1,0-1 1,1 1-1,-2 0 1,1 0-1,-1 0 1,0-2-32,-12-22 38,0 0 1,-2 1-1,-1 1 1,-11-13-39,-2-3 10,-6-17-10,-94-195-92,14 27-26,111 212 176,5 16-57,0-1 0,0 1 0,0 0-1,0 0 1,0 0 0,1 0 0,-1 0 0,0 0 0,0-1 0,0 1 0,1 0 0,-1 0 0,0 0 0,0 0-1,0 0 1,0 0 0,1 0 0,-1 0 0,0 0 0,0 0 0,1 0 0,-1 0 0,0 0 0,0 0-1,0 0 1,1 0 0,-1 0 0,0 0 0,0 0 0,0 0 0,0 1 0,1-1 0,-1 0 0,0 0 0,0 0-1,0 0 1,0 0 0,1 0 0,-1 1-1,26 17 12,-23-16-16,15 14 0,0 1 1,-1 0-1,-1 2 1,-1 0-1,0 0 1,-2 1-1,0 1 1,-1 1-1,2 7 4,13 32-21,-3 2 0,12 51 21,-21-59-20,-3-1 0,-2 2-1,-3-1 1,-2 1 0,-2 8 20,-2-25-300,2 0 0,2 4 300,-2-26-199,1 1 1,0-1-1,1-1 1,1 1-1,6 12 199,8 4-544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2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 5505,'24'-8'321,"1"2"-1,0 0 1,1 2-1,-1 1 1,1 0-1,8 2-320,35-4-224,-28 1 133,181-15-523,-151 16 437,1 3 0,8 3 177,-72-2 0,48 5 7,-50-5-1,-1 0 0,0 0 0,0 1 0,0-1 0,0 1 0,-1 0 0,1 1 1,0-1-1,-1 1-6,-3-2 18,0-1 0,0 1 0,-1 0 0,1 0 1,0-1-1,-1 1 0,1 0 0,0 0 0,-1 0 0,1 0 1,-1 0-1,0 0 0,1 0 0,-1 0 0,0 0 0,0 0 1,1 0-1,-1 0 0,0 0 0,0 0 0,0 1 1,0-1-1,0 0 0,-1 0 0,1 0 0,0 0 0,0 0 1,-1 0-1,1 0 0,-1 0 0,1 0 0,-1 0-18,-19 30 582,16-27-513,-50 63 352,54-67-447,-1 1 0,1-1 0,-1 1 0,1 0 0,-1-1 0,1 1 0,0 0 0,-1 0 0,1-1 0,0 1 0,-1 0 0,1 0 0,0 0 0,0-1 0,0 1 0,0 0 0,0 0-1,0 0 1,0-1 0,0 1 0,0 0 0,0 0 0,1 0 0,-1-1 0,0 1 0,0 0 0,1 0 0,-1-1 0,0 1 0,1 0 0,-1-1 0,1 1 0,-1 0 0,1-1 0,0 1 0,-1-1 0,1 1 26,1 1-134,1-1 0,0 0 1,0 1-1,0-1 0,0 0 1,0-1-1,0 1 0,0 0 1,0-1-1,2 0 134,52 3-711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3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10 1840,'-17'-3'252,"0"0"0,-1 1-1,1 1 1,0 0 0,-1 2 0,1 0-1,-12 2-251,23-1 49,-1-1-1,1 1 1,0 0-1,-1 0 1,1 1-1,0 0 1,1 0-1,-1 0 1,0 1 0,0 0-49,3-1 10,0 0 1,0 0 0,0 0 0,0 0 0,1 1 0,-1-1 0,1 1 0,0 0 0,0 0 0,0-1 0,1 1 0,-1 0-1,1 0 1,0 1 0,0-1 0,0 2-11,0 0 18,1 1-1,0-1 0,0 1 1,1-1-1,-1 1 0,1-1 1,1 0-1,-1 1 0,1-1 1,0 0-1,1 0 0,-1 0 1,1 0-1,0 0 1,1-1-1,0 1 0,-1-1 1,2 1-18,12 13 188,0-1 0,1 0 0,1-2 0,3 2-188,5 4 194,-11-7-122,-1-2 97,0-1 0,0 0 0,1 0 0,0-2 0,9 4-169,-20-11 60,0-1 1,0 0 0,1 0-1,-1-1 1,1 0 0,-1 0-1,1 0 1,-1 0-1,1-1 1,0 0 0,-1 0-1,1-1 1,0 1 0,-1-1-1,1 0 1,-1-1-1,0 0 1,1 1 0,-1-2-1,0 1 1,1-1-61,8-5 27,-1-2-1,0 1 1,0-2-1,-1 0 1,4-4-27,0-1-203,0 2 0,17-11 203,-28 21-100,1 1 1,-1-1-1,1 1 1,0 1 0,1-1-1,-1 1 1,0 0-1,1 1 1,-1-1-1,1 1 1,2 0 99,-8 1-9,1 0 1,-1 0-1,0 1 1,0-1-1,0 0 0,1 0 1,-1 1-1,0-1 0,0 1 1,0-1-1,0 1 0,0-1 1,0 1-1,0 0 1,0-1-1,0 1 0,0 0 1,0 0-1,-1 0 0,1 0 1,0 0-1,-1 0 1,1 0-1,0 0 0,-1 0 1,1 0-1,-1 0 9,13 38 89,-3-7-13,-5-24-64,0 1 0,1-1-1,0 0 1,0 0 0,1-1 0,0 0 0,0 0-1,1 0 1,0-1 0,0 0 0,0-1-1,1 0 1,0 0 0,0-1 0,0 0 0,1 0-1,-1-1 1,2 0-12,-5-2 58,-1 1 1,1-1-1,0 0 0,0 0 1,0-1-1,-1 0 0,1 0 0,0 0 1,0-1-1,0 0 0,0 0 1,-1 0-1,1-1 0,0 0 0,-1 0 1,1 0-1,-1-1 0,0 0 1,0 0-1,0 0 0,0 0 1,-1-1-1,1 0 0,-1 0 0,0 0 1,0 0-1,0-1 0,-1 0 1,1 0-1,-1 0 0,0-1-58,1-2 58,0 0-1,-1 0 1,0-1 0,0 1-1,-1-1 1,0 0-1,-1 1 1,0-1 0,0 0-1,-1-6-57,0 15-7,0-1-1,0 1 0,0-1 1,0 1-1,0-1 0,0 1 1,0 0-1,0-1 0,0 1 1,0-1-1,0 1 0,0-1 0,0 1 1,0-1-1,0 1 0,0 0 1,0-1-1,1 1 0,-1-1 1,0 1-1,0 0 0,1-1 1,-1 1-1,0-1 0,0 1 1,1 0-1,-1-1 0,0 1 1,1 0-1,-1 0 0,1-1 1,-1 1-1,0 0 0,1 0 1,-1 0-1,1-1 0,-1 1 8,2 0-16,-1 0 0,1 1 0,-1-1 0,0 0 0,1 1-1,-1-1 1,1 1 0,-1-1 0,0 1 0,1 0 0,-1-1 0,1 2 16,36 28-191,-36-28 183,50 52-91,-42-41 95,0-2 0,1 1 0,0-1 0,1-1 0,0 0 0,1-1 0,0 0 0,5 2 4,-16-10 15,-1 0 1,1 0-1,0 0 0,0 0 0,0-1 0,0 1 0,0 0 0,0-1 0,0 0 0,0 1 0,1-1 1,-1 0-1,0 0 0,0 0 0,0 0 0,0-1 0,0 1 0,0 0 0,0-1 0,0 0 0,0 1 1,0-1-1,0 0 0,0 0 0,0 0 0,0 0 0,-1 0 0,1-1 0,0 1 0,-1 0 0,1-1 1,-1 1-1,1-1 0,-1 0 0,0 1 0,0-1 0,0 0 0,0 0 0,1-1-15,2-8 85,0 0-1,-1 0 1,0-1 0,-1 1-1,0-1 1,0-6-85,-1 8-35,0 2 36,1 0-1,-1 0 1,2 0-1,-1 1 1,1-1-1,0 1 1,1-2-1,-4 8-11,1 0 0,0-1 1,-1 1-1,1 0 0,0 0 0,0 0 1,-1 0-1,1 0 0,0 0 0,0 0 1,0 0-1,0 1 0,0-1 0,0 0 1,1 0-1,-1 1 0,0-1 0,0 1 1,0-1-1,1 1 0,-1 0 0,0-1 1,1 1-1,-1 0 0,0 0 0,1 0 1,-1 0-1,0 0 0,1 0 0,-1 0 1,0 0-1,0 1 0,1-1 0,-1 0 1,0 1-1,0-1 0,1 1 0,-1 0 1,0-1-1,0 1 0,0 0 0,0-1 1,0 1-1,0 0 0,0 0 0,0 0 1,0 1 10,13 10-92,-2 0 1,1 2-1,5 8 92,20 22-148,-3-9-752,2-2-1,29 21 901,28 12-656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4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 5017,'12'2'145,"0"0"-1,-1 1 1,1 0 0,0 1-1,-1 1 1,0 0 0,0 0-1,0 1 1,-1 0 0,0 1-1,0 0 1,0 1 0,2 2-145,4 5-23,-1 0 1,-1 1 0,0 0-1,-1 1 1,0 1 0,-2 0-1,0 2 23,-9-18 35,-1 1-1,1-1 1,-1 1-1,0 0 1,0-1-1,0 1 1,0 0-1,-1 0 1,1 0-1,-1 0 1,0 0-1,0 0 1,0 0-35,-1-7 243,-1-1 0,0 1 0,0 0 0,-1 0 0,1-1 0,-1 1 1,0 1-1,-1-3-243,-5-6 112,5 5-81,0 1 0,0-1 0,1 0 0,0 0 0,0 0 0,1 0 0,0 0 0,-1-6-31,2 8-4,1 1 0,0-1 0,0 0 0,0 0 0,0 1 1,1-1-1,0 0 0,0 1 0,0-1 0,1 1 0,0-1 0,-1 1 1,2 0-1,1-4 4,2-1-116,0 0 1,1 1 0,0 0 0,0 0 0,1 1 0,0 0-1,0 0 1,1 1 0,-1 0 0,1 0 0,1 1-1,-1 0 1,1 1 0,0 0 0,0 1 0,0 0 0,0 0-1,1 1 1,-1 1 0,1-1 0,-1 2 0,1-1 115,-2 1 2,1 0 0,-1 0 1,0 1-1,0 0 0,1 1 1,-1 0-1,0 0 0,-1 1 1,1 0-1,0 0 1,-1 1-1,1 0 0,-1 1 1,-1 0-1,1 0 0,0 1 1,-1 0-1,0 0 0,-1 0 1,0 1-1,1 0 0,-2 1 1,1-1-1,-1 1 0,0 1-2,-1-1 3,0 1 0,-1-1 0,0 1 0,0 0 0,0 0 0,-2 0 0,1 0 0,-1 1 0,0-1 0,-1 0 0,0 1 0,0-1 0,-1 0 0,0 1-1,-2 5-2,0-10 655,2-9 134,4-16-227,1 10-564,0 1 0,1 0 0,0 0 0,0 1 0,1-1 0,0 1 0,1 0 0,0 1 0,0-1 2,3-2-18,-2 2-93,1 0 0,0 0-1,1 1 1,0 1 0,0-1-1,1 2 1,-1-1 0,1 1-1,0 1 1,1 0 0,-1 1 0,1 0-1,6-1 112,-13 3-14,-1 0 0,1 0 0,0 1 0,-1-1 0,1 1 0,0 0 0,0 1 0,-1-1 1,1 1-1,0 0 0,-1 0 0,1 0 0,-1 1 0,1-1 0,-1 1 0,0 0 0,1 0 0,-1 1 0,0-1 0,-1 1 0,1 0 0,0 0 0,2 4 14,3 0 7,0 0 0,1 0 0,-1 0 0,1-1 0,1-1 0,-1 0 0,1 0 0,0-1 0,0-1 0,0 0 0,0 0 1,5 0-8,6-1 8,0 0 1,0-2-1,0 0 1,0-1-1,-1-2 1,7-1-9,-1 0 7,31-6 68,31-9-75,-73 15 8,-1-1-1,1-1 1,-1 0-1,-1-1 1,1 0-1,-1-1 1,13-10-8,-25 16-4,1 0 1,0-1 0,0 1-1,-1-1 1,1 0 0,-1 0 0,0 0-1,0 0 1,0 0 0,-1-1 0,1 1-1,1-3 4,-3 4-1,0 1-1,0 0 0,1 0 1,-1 0-1,0-1 1,0 1-1,0 0 0,0 0 1,0 0-1,-1-1 1,1 1-1,0 0 0,-1 0 1,1 0-1,0 0 1,-1-1-1,1 1 0,-1 0 1,0 0-1,1 0 1,-1 0-1,0 0 0,0 0 1,0 0-1,1 1 1,-1-1-1,0 0 0,0 0 1,0 1-1,0-1 1,0 0-1,0 1 0,-1-1 1,1 1-1,0 0 1,0-1-1,-1 1 2,-5-2-2,1 1-1,0 0 1,-1 1-1,1-1 1,-1 1-1,0 0 1,1 1 0,-1 0-1,1 0 1,0 0-1,-1 1 1,1 0 0,0 0-1,0 0 1,-4 3 2,0-1 19,1 1-1,0 0 1,0 0 0,1 1 0,0 0 0,-1 1 0,2-1-1,-1 2 1,-3 4-19,9-10 6,1-1-1,0 1 1,-1 0 0,1 0-1,0 0 1,0 0-1,0 0 1,0 0-1,1 0 1,-1 0 0,0 0-1,1 0 1,0 0-1,-1 0 1,1 1 0,0-1-1,0 0 1,0 0-1,0 0 1,1 1-6,0 0 3,0-1 0,0 0 0,0 1 0,0-1 0,1 0 0,-1 0 0,1 0 1,0 0-1,-1 0 0,1 0 0,0 0 0,0-1 0,0 1 0,1-1 0,-1 1 0,0-1 0,3 1-3,7 4 9,0-1 0,0 0 1,1-1-1,0-1 0,0 0 0,0 0 0,1-2 0,8 1-9,30 0 54,32-4-54,-70 1 3,31 0 13,0-2 0,0-3 0,0-1 0,40-12-16,-77 17 10,-2 0-2,-1 1 0,1-1 0,-1 0 0,0-1 0,3-1-8,-7 3 5,0 0 0,1 1-1,-1-1 1,0 0 0,0 0 0,-1 0-1,1 0 1,0 0 0,0 0-1,0 0 1,-1 0 0,1 0 0,0-1-1,-1 1 1,1 0 0,-1 0 0,0 0-1,1-1 1,-1 1 0,0 0-1,0-1 1,0 1 0,0 0 0,0-1-1,0 1 1,0 0-5,-1-3 11,0 1-1,0-1 1,0 1-1,-1 0 1,1-1-1,-1 1 1,0 0-1,0 0 1,0 0-1,0 1 1,-1-1-1,1 0 1,-1 1-1,0 0 1,0-1-1,1 1 1,-1 0-1,-1 0 1,1 1-1,0-1-10,-15-7 5,0 1 1,0 0-1,-4 0-5,21 8-1,-36-12-146,0 2 0,-1 1 0,0 2 0,-1 2 0,1 2 0,-1 1 0,0 2 0,-18 2 147,46-1-93,-1 1 1,0-1-1,1 2 0,-1 0 0,1 0 1,0 1-1,0 0 0,0 1 0,0 0 93,9-3-67,0-1 0,0 0 0,1 0 0,-1 0 0,1 1 0,-1-1 0,1 1 0,-1-1 0,1 1 0,0 0 0,0-1 0,0 1 0,-1 2 67,1-2-53,1 0-1,0 0 0,-1 1 0,1-1 0,0 0 0,0 0 0,0 1 0,0-1 0,0 1 54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6:46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2 512 8202,'0'-1'294,"-1"-1"1,1 0-1,0 0 1,0 1 0,0-1-1,0 0 1,0 0-1,0 1 1,0-1-1,0 0 1,1 0-1,-1 1 1,1-1-1,0-1-294,0 2 43,0 0-1,0 1 1,0-1-1,1 0 0,-1 1 1,0-1-1,0 1 1,1 0-1,-1-1 0,0 1 1,1 0-1,-1 0 1,0 0-1,1 0 0,-1 0 1,0 0-1,1 0 1,-1 0-1,0 0 0,1 1-42,15 2 68,-1 1 0,-1 1-1,1 0 1,0 1-1,-1 1 1,0 0 0,8 6-68,24 11 93,-5-7-77,0-1 0,0-2-1,2-2 1,0-2 0,0-1-1,0-3 1,1-2 0,4-1-16,-34-3 0,1 0 0,-1-1 0,0-1 0,1-1 0,0 0 0,-12 2-1,0 0 0,-1 0 0,1 0 0,0 0 0,0-1 0,-1 0 0,1 1 0,-1-1 0,0-1 0,1 1 0,-1 0 0,0-1 0,0 0 0,0 0 0,-1 1 0,1-2-1,-1 1 1,0 0 0,0 0 0,0-1 0,1-2 1,-2 4 0,0 1-1,-1-1 1,1 1-1,-1-1 1,0 0-1,1 1 1,-1-1-1,0 1 1,0-1 0,0 0-1,0 1 1,0-1-1,-1 0 1,1 1-1,0-1 1,-1 1-1,1-1 1,-1 1-1,0-1 1,1 1-1,-1-1 1,0 1-1,0-1 1,0 1-1,0 0 1,0 0-1,0-1 1,0 1-1,-1 0 1,1 0-1,0 0 1,-1 0 0,1 1-1,0-1 1,-1 0-1,1 0 1,-1 1-1,1-1 1,-1 1-1,0-1 1,0 1 0,-4-1-3,0-1 0,0 1 1,0 1-1,0-1 0,0 1 0,0 0 1,0 0-1,0 1 0,0 0 1,-5 1 2,-3 3-1,-1 1 0,1 0 1,0 1-1,1 1 1,0 0-1,0 0 1,0 2-1,1-1 0,1 2 1,0-1-1,0 2 1,1-1-1,1 1 0,-1 1 1,2 0-1,-3 5 1,8-11 1,0 1 0,0 0 0,1-1 0,-1 1-1,2 0 1,-1 0 0,1 0 0,1 0 0,-1 0-1,1 0 1,1 0 0,-1 0 0,1 0 0,1 0-1,0 0 1,0 0 0,0 0 0,1-1 0,0 1-1,0-1 1,1 0 0,0 0 0,1 0 0,-1 0 0,1-1-1,2 2 0,4 4-23,0-1 0,0 0 0,1 0-1,1-1 1,-1-1 0,2 0-1,-1-1 1,1 0 0,1-1 0,-1-1-1,1 0 1,0-1 0,3 0 23,35 7-244,0-3-1,0-2 1,1-2-1,0-3 1,0-2 0,40-6 244,-47 1-13,0-2 1,-1-2 0,0-2-1,0-2 1,-1-2 0,-1-2 0,35-20 12,-66 30 108,0-1 0,0 0 1,0-1-1,8-7-108,-18 12 52,1 1 0,-1 0 0,0-1 0,1 0 0,-2 0 0,1 0 1,0 0-1,-1 0 0,0 0 0,0-1 0,0 1 0,-1-1 0,1 1 0,-1-1 0,0 0 0,0 0-52,-1 2 33,0 1 0,0-1 0,-1 1 0,1-1 0,0 1 0,-1-1-1,0 1 1,1-1 0,-1 1 0,0 0 0,0-1 0,-1 1 0,1 0-1,0 0 1,-1 0 0,1 0 0,-1 0 0,0 0 0,0 0 0,0 1-1,0-1 1,0 0 0,0 1 0,0 0 0,0-1 0,0 1-1,-1 0 1,-1 0-33,-6-4 56,-1 1 0,0 1 0,0 0 0,0 1-1,-10-1-55,13 1 4,-1 2-1,0-1 1,1 1-1,-1 1 1,0 0 0,1 0-1,-1 0 1,0 1-1,1 0 1,0 1-1,0 0 1,0 1-1,0-1 1,0 1-1,0 1 1,1-1-1,0 1 1,0 1-1,0-1 1,1 1-1,0 0 1,-4 5-4,2-1-2,0-1 0,0 2 0,0-1 0,2 1 0,-1 0 0,1 1 0,-2 7 2,6-15-2,0 1 0,1 0 0,-1-1 0,1 1 0,0 0 0,1 0 0,-1-1 0,1 1 0,0 0-1,0 0 1,1 0 0,-1 0 0,1 0 0,0-1 0,0 1 0,1 0 0,-1-1 0,1 1 0,0-1 0,0 1-1,2 1 3,-2-3-2,1-1 0,-1 1 0,1-1-1,0 0 1,-1 0 0,1 0 0,0 0-1,0-1 1,0 1 0,1-1 0,-1 1-1,0-1 1,0 0 0,1 0 0,-1-1 0,1 1-1,-1-1 1,1 0 0,-1 0 0,1 0-1,-1 0 1,1 0 2,8-1-5,0-1-1,-1 0 1,1 0 0,-1-1-1,1-1 1,6-2 5,40-22-31,0-2 1,17-15 30,-60 35 5,0-1 0,-1-1 0,0 0 0,-1 0 1,-1-2-1,0 1 0,-1-2 0,0 1 0,-1-2 1,0 1-1,-2-1 0,0-1 0,-1 1 0,5-15-5,6-30 58,-2-1-1,-3 0 0,2-37-57,-8 57 24,-4 17-9,6-24 89,-2-1 0,-3-1 1,-1 1-1,-4-23-104,1 69 17,0 1 1,0-1-1,-1 1 1,1-1-1,-1 1 1,0-1-1,0 1 1,0-1-1,-1 1 1,1 0-1,-1 0 1,0 0-1,0 0 1,0 0-1,-1-2-17,1 4 7,0 0-1,1 0 1,-1 1-1,1-1 1,-1 0-1,0 1 1,0-1 0,0 1-1,1-1 1,-1 1-1,0 0 1,0 0-1,0 0 1,0 0-1,1 0 1,-1 0-1,0 0 1,0 1-1,0-1 1,0 1-1,1-1 1,-1 1-1,0 0 1,1 0-1,-1-1 1,-1 2-7,-7 4 3,0 0 0,1 0-1,-1 1 1,2 0 0,-1 1 0,1 0 0,0 0-1,0 1 1,1 0 0,0 0 0,-2 5-3,-3 5 0,1 2 1,0 0 0,2 0 0,1 1 0,-2 5-1,4-3 10,0 1 0,1-1 0,2 1 0,0 1 0,2-1 1,1 0-1,0 0 0,2 0 0,1 0 0,1 0 1,7 19-11,-6-25 5,0-1 0,2 0 0,0 0 1,1-1-1,1 0 0,1 0 0,0-1 1,1-1-1,0 1 0,2-2 0,0 0 1,0 0-1,1-1 0,1-1 0,15 10-5,2-4-287,0-1 0,5 0 287,0 0-270,29 16-50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5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425 817 4217,'4'-3'275,"0"0"0,-1-1 1,0 0-1,0 0 0,0 0 0,0 0 0,0 0 1,0-4-276,-2 6 52,0 1 0,-1-1 0,1 0 0,-1 0 0,0 0 0,1 0 0,-1 0 0,0 1 0,0-1 0,0 0 0,0 0 0,-1 0 0,1 0 0,0 0 0,-1 1 0,0-1 0,1 0 0,-1 0 0,0 1 0,0-1 0,0 0 0,0 1 0,0-1 0,0 1 0,0-1 0,-1 1-52,-3-4 22,1 1 1,-1 0-1,0 1 0,-1-1 0,1 1 1,-1 0-1,1 0 0,-1 1 1,0 0-1,0 0 0,-2 0-22,-11-3-7,-1 1-1,1 1 1,-6 0 7,7 2-12,-1 1 0,0 0 0,0 2 0,1 0 0,-1 1 0,1 1 1,-9 3 11,17-5-6,0 1 1,1 1-1,-1 0 1,1 1-1,0-1 1,0 2-1,0-1 1,1 1-1,0 0 1,0 1-1,0 0 1,1 0-1,0 1 1,-2 3 5,8-10-2,0 0 0,0 1 0,1-1 1,-1 0-1,0 1 0,1-1 1,-1 0-1,1 1 0,-1-1 0,1 1 1,0-1-1,-1 1 0,1-1 0,0 0 1,0 1-1,0-1 0,0 1 0,1-1 1,-1 1-1,0-1 0,0 1 1,1 0 1,0 0-3,1 0 0,-1 0 0,0 0 1,1 0-1,-1 0 0,1 0 0,0 0 1,-1-1-1,1 1 0,0-1 1,0 0-1,0 1 0,1-1 3,7 4-5,0 0 0,0-1 1,0-1-1,1 0 0,-1 0 0,3-1 5,10 2 10,-1-1 1,1 0-1,0-2 0,0-1 1,-1-1-1,1-1 0,0-1 1,-1-1-1,1-1 0,-1-1 1,-1-1-1,1-1-10,-16 6 14,-1-1 0,1 1 1,-1-2-1,0 1 0,0 0 0,0-1 0,-1 0 0,1 0 1,-1 0-1,0-1 0,0 1 0,-1-1 0,1 0 0,-1 0 1,0-1-15,0 0 19,0-1 1,-1 0-1,0 1 1,-1-1-1,0 0 1,0 0-1,0 0 1,-1 0-1,0 0 1,0 0-1,-1 0 1,0-7-20,-5-16 32,-1 0-1,-1 0 1,-8-18-32,-39-89 72,33 88-65,8 14-13,-22-50-165,-22-33 171,52 105-27,5 10 21,0 0-1,-1 0 0,1 0 0,0 0 0,-1 0 0,0 1 0,0-1 0,0 1 1,0-1-1,0 1 0,0 0 0,-1-1 0,1 1 0,-1 0 0,1 1 0,-1-1 1,0 0-1,0 1 0,-1-1 7,2 2-2,1-1 0,0 1 0,-1 0 1,1 0-1,-1 0 0,1 0 0,-1 0 1,1 1-1,0-1 0,-1 0 0,1 1 0,0-1 1,-1 1-1,1-1 0,0 1 0,-1 0 1,1-1-1,0 1 0,0 0 0,0 0 1,0 0-1,0 0 0,0 0 0,0 0 0,0 0 1,0 0-1,0 0 0,1 1 0,-1-1 1,0 0 1,-2 5-3,1-1 0,0 0 1,0 1-1,0-1 0,1 1 0,-1-1 1,1 7 2,-1 2-1,2 1 0,0 0 0,1 0 1,0 0-1,1-1 0,3 13 1,8 23 2,7 14-2,-16-52 0,78 214 14,-62-180 1,2-1 0,2-1 0,24 32-15,-42-67 16,0-1 1,0 1 0,1-2 0,1 1-1,-1-1 1,1 0 0,0 0-1,1-1 1,0 0-17,-4-3 33,0-1 0,1 1 0,0-1-1,-1 0 1,1-1 0,0 0 0,0 0 0,-1 0 0,1 0 0,0-1 0,0 0-1,0 0 1,0-1 0,0 1 0,0-1 0,1-1-33,29-7-2,0-1-1,-1-2 1,0-2 0,-1-1-1,0-1 1,-2-2 0,0-2-1,1-1 3,-21 12-52,1 0-1,-2 0 1,1-1-1,-1-1 1,-1 0-1,0-1 1,0 0-1,3-5 53,-17 32-69,1 1 0,1 0 0,1 0 0,0 1 0,1 1 69,0-14 1,0 0 0,1 0 0,-1 0 0,1 0 0,0 0 0,0 0 0,0 0 0,0 0 0,1-1 0,-1 1 1,1 0-1,0-1 0,0 1 0,0-1 0,1 0 0,2 3-1,-1-2 3,0-1 0,1 1 0,-1-1 0,1 1 0,0-1 0,0-1 0,0 1 0,0-1 0,1 0 0,-1 0 0,1 0-3,8 1 14,0 0 1,0-1-1,0-1 0,0 0 1,0-1-1,0 0 1,0-1-1,0-1 1,4-1-15,-2 0 48,1-1 1,-1-1 0,0 0-1,0-1 1,0-1 0,-1-1-1,0 0 1,5-4-49,-12 6 51,0 0-1,0 0 1,-1-1 0,0 0-1,0-1 1,0 1 0,-1-1-1,0 0 1,-1-1 0,0 0 0,0 1-1,-1-1 1,0-1 0,2-8-51,-1-4 58,-1 0 1,-1 0 0,-1 0 0,-1 0-1,-1 0 1,0 0 0,-2 0 0,-1-1-1,-1 2 1,-1-1 0,-2-7-59,-12-31 44,-2 0 0,-3 1 0,-12-18-44,21 48 9,-1 0 0,-2 0 0,-2-1-9,18 28 0,1 0 0,-1-1-1,1 1 1,-1 0 0,0 0 0,0 1-1,0-1 1,0 0 0,0 1 0,0-1-1,-1 1 1,1-1 0,0 1 0,-1 0-1,1 0 1,-1 0 0,1 1 0,-2-1 0,3 1-1,1 0 0,-1 0 0,0 0 0,0 0 0,0 0 1,1 1-1,-1-1 0,0 0 0,0 0 0,1 1 0,-1-1 1,0 1-1,0-1 0,1 0 0,-1 1 0,1 0 0,-1-1 1,0 1-1,1-1 0,-1 1 0,1 0 1,-2 1-2,1 0 0,0 0 0,0 0-1,0 0 1,0 0 0,1 1 0,-1-1 0,1 0-1,-1 1 1,1 1 2,-1 3-2,1 1 0,0-1-1,1 1 1,0-1 0,0 1-1,1-1 1,0 0 0,0 0-1,0 0 1,1 0 0,0 0 0,1 1 2,11 20 16,1-1 0,10 10-16,-4-5 19,13 22 21,223 322 151,-250-364-280,1-1 0,1-1 0,0 0 0,0 0 0,1-1-1,0 0 1,0-1 0,1 0 0,0-1 0,1 0 0,0-1 0,0 0 0,0-1 0,8 1 89,33 11-456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49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5337,'0'-2'2225,"8"-1"-1361,17-5-440,38-4-384,-47 20-184,-5 0-632,-3 3-305,-4-1-687,-2-1 976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0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5257,'2'0'2049,"4"0"-1345,2 0-576,-8-2-48,0 0-1152,0 0 799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2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 1224,'1'-3'2881,"-6"9"-1670,-12 27-964,8-11-191,1 2 0,2-1 1,0 1-1,1 1 0,1-1 1,1 0-1,1 17-56,4 5 68,5 28-68,-4-57 4,0 1 1,1-1 0,1 0-1,1 0 1,6 13-5,-10-25-4,1-1-1,0 0 1,0-1 0,0 1 0,0 0-1,0-1 1,1 1 0,-1-1 0,1 0 0,0-1-1,0 1 1,4 2 4,25 19-1512,-25-16 1052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2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1 194 2617,'1'-2'114,"0"0"1,0 0-1,0 0 0,1 0 1,-1 1-1,1-1 1,-1 0-1,1 1 1,0-1-1,0 1 1,0-1-1,-1 1 1,1 0-1,1 0 1,-1 0-1,0 0 1,0 0-115,43-11 89,-22 7 13,90-20-294,40 0 192,90-19-288,-221 39 354,43-12-52,-61 15 111,-1 1 1,1 0-1,0-1 1,-1 0-1,0 0 1,1 0-1,-1 0 1,0-1-1,0 1 1,0-1-1,0 0 1,0 0-1,1-3-125,9 40 832,14 30-821,3 6 30,-3 2 1,16 69-42,-39-122 11,-1-9 11,-1 0 0,0 1 1,-1-1-1,0 1-22,-1-12 142,0 0 1,1-1 0,-1 1-1,0 0 1,1 0-1,-1 0 1,1 0-1,0 0 1,-1 0 0,1 0-1,0 0 1,0 0-1,-1 0 1,1 1 0,0-1-1,0 0 1,0 0-1,0 1 1,0-1 0,1 0-143,32-17-508,-16 10 680,2-3-206,-11 5 17,0 1-1,1 1 0,-1-1 0,1 2 1,0-1-1,1 1 0,-1 1 0,4-1 18,30-2-56,39 1 56,-32 3 16,19-5-16,-18-2 25,43-12-25,-72 13 14,-1 0 0,0-1 0,0-1 0,-1-1 0,7-4-14,-21 10 12,-1-1-1,0 1 1,-1-1 0,1 0 0,-1 0-1,0-1 1,0 1 0,-1-1 0,1 0-1,-1 0-11,-2 2 11,0 0 0,0 0 1,0 0-1,-1 0 0,1 0 0,-1 0 0,0 0 0,0 0 0,0 0 0,-1-1 0,0 1 0,1 0 0,-1 0 0,-1-1 0,1 1 0,-1 0 0,0-3-11,1 6 2,-1-1-1,1 1 1,-1 0 0,1-1-1,-1 1 1,1 0-1,-1-1 1,0 1-1,1 0 1,-1 0-1,0 0 1,0 0-1,0 0 1,0 0-1,0 0 1,0 0-1,0 0 1,-1 0-1,1 1 1,0-1-1,0 0 1,-1 1-1,1-1 1,0 1 0,-1-1-1,1 1 1,0 0-1,-1 0 1,1-1-1,0 1 1,-1 0-1,0 0-1,-1 1 0,1-1 0,-1 1 0,0-1 0,0 1 0,0 0 0,1 0 0,-1 0 0,0 0 0,1 1 0,-1-1 0,1 1 0,0 0 0,-1-1 0,1 1-1,0 0 1,0 1 0,-2 1-1,0 1 1,1-1-1,0 1 0,0 0 0,0 1 0,0-1 0,1 0 0,0 1 0,0 0 0,0-1 0,1 1 0,0 0 0,0 0 0,1 0 0,-1 0 1,1-1-1,0 1 0,1 0 0,0 1 1,0 4-16,1 1 0,1-1 0,0 0 0,0 0 0,1 0 0,1 0 0,0-1 0,0 1 0,3 2 16,4 4-175,0 0-1,2-1 0,0 0 1,0-2-1,1 1 1,1-2-1,1 0 1,14 8 175,73 45-568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4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375 235 1776,'81'-56'1211,"-56"35"365,-18 8 133,-5 7-818,-2 6-882,0-1-1,0 1 1,1 0 0,-1 0-1,0 0 1,0 0 0,0-1-1,0 1 1,0 0 0,0 0 0,0 0-1,0 0 1,0-1 0,0 1-1,0 0 1,0 0 0,0 0 0,-1-1-1,1 1 1,0 0 0,0 0-1,0 0 1,0 0 0,0 0-1,0-1 1,0 1 0,0 0 0,-1 0-1,1 0 1,0 0 0,0 0-1,0 0 1,0-1 0,0 1-1,-1 0 1,1 0 0,0 0 0,0 0-1,0 0 1,0 0 0,-1 0-1,1 0 1,0 0 0,0 0 0,0 0-1,0 0 1,-1 0 0,1 0-1,0 0 1,0 0 0,0 0-1,-1 0 1,1 0 0,0 0-9,-15 2-190,11-1 247,-27 4-73,1 2-1,0 1 1,-13 5 16,21-6-3,3-1 1,-27 8 13,0 2 1,1 2 0,1 1-1,-25 17-11,64-33 1,0 0 0,0 1-1,0 0 1,0 0-1,1 0 1,0 0-1,3-3-4,0 0 0,1-1 1,-1 1-1,1 0 0,-1-1 0,1 1 0,-1 0 0,1 0 0,0-1 1,-1 1-1,1 0 0,0 0 0,0 0 0,-1 0 0,1 0 1,0-1-1,0 1 0,0 0 0,0 0 0,0 0 0,0 0 0,0 0 1,0 0-1,1-1 0,-1 1 0,0 0 0,0 0 0,1 0 0,-1 0 1,1-1-1,-1 1 0,1 0 0,-1 0 0,1-1 0,-1 1 1,1 0-1,-1-1 0,1 1 0,0-1 0,-1 1 0,1-1 0,0 1 1,0-1-1,0 1 0,-1-1 4,12 6-20,-1-1 1,1 0-1,-1-1 1,1 0 0,0-1-1,1 0 1,1-1 19,28 8 17,-7-1 24,-1 2-1,0 1 0,0 2 1,6 4-41,-28-11 0,-1 0 0,1 0 0,-1 1 0,0 0 0,-1 1 0,0 1 0,0-1 0,-1 1 0,0 1 0,-1 0 0,0 0 0,5 11 0,-10-18-2,-1 0 0,0 0 0,-1 0 0,1 0 0,-1 0 1,0 1-1,0-1 0,0 1 0,0-1 0,-1 1 0,0-1 1,0 1-1,0-1 0,-1 1 0,1-1 0,-1 0 0,0 1 1,0-1-1,-1 1 2,0-1 7,0 0 1,0 0-1,0 0 0,-1-1 1,0 1-1,0-1 0,0 0 1,0 1-1,-1-1 1,1-1-1,-1 1 0,1 0 1,-1-1-1,0 0 0,0 0 1,0 0-1,0 0 1,-1-1-1,0 1-7,-45 12 323,-1-2 0,-30 2-323,-27 5 231,52-8-196,51-8-112,13-2 18,19 1-2,12-2 50,107-1 156,90-13-145,-214 12 5,0-2-1,0 0 1,-1-2-1,1 0 0,-2-1 1,1-2-1,-1 0 0,9-6-4,-18 9 7,0-1 0,0-1 0,-1 0 0,0-1 0,0 0-1,-1 0 1,0-1 0,-1 0 0,0-1 0,-1 0 0,0 0-1,0 0 1,-1-1 0,2-9-7,0 0 26,-1 0-1,-1-1 1,-2 0-1,0-1 1,-1 1-1,-1-1 1,-1 1-1,-1-1 1,-1 0-1,-1 1 1,-1 0-1,-1-1 1,-1 1 0,-8-20-26,-62-176-58,75 218 57,0 0-1,0 0 0,0 0 1,0 0-1,0 0 0,0 0 1,0 0-1,0 0 0,0 0 1,0 1-1,0-1 0,0 0 1,0 0-1,0 0 0,0 0 1,0 0-1,0 0 0,0 0 1,0 0-1,0 0 0,0 0 1,0 0-1,-1 0 0,1 0 1,0 0-1,0 0 0,0 0 1,0 0-1,0 0 0,0 0 1,0 0-1,0 0 0,0 0 1,0 0-1,0 0 0,0 0 1,0 0-1,0 0 0,0 0 1,0 0-1,0 0 0,0 0 1,0 0-1,0 0 0,-1 0 1,1 0-1,0 0 0,0 0 1,0 0-1,0 0 0,0-1 2,-1 12-20,0 20 25,6 92-10,7 10 5,2 34-11,-9-74-15,4 66 119,-5-125-267,1 0 1,2 0 0,7 19 173,-10-33-2091,-6-13 1369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5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1 676 4201,'22'-17'371,"1"1"0,1 0 0,1 2 1,0 1-1,0 1 0,3 1-371,50-18 135,31-4-135,21-4-332,45-2 332,-118 29-668,0 3 0,0 2-1,0 2 1,26 4 668,-74 0 196,21 1-156,-24-2 1310,-13 0 2025,-1 1-3273,1-1-1,-1 1 1,1 0-1,-1 0 0,0 1-101,8-2 1,-28 7-15,1 1-1,0 1 0,1 1 1,0 1-1,0 2 0,-20 13 15,26-12-26,0 0 1,1 1-1,1 2 0,0-1 0,1 2 1,-10 14 25,20-23-2,0 1-1,1-1 1,0 2 0,0-1 0,1 0 0,0 1 0,1 0 0,0 0 0,1 0 0,0 1 0,1-1-1,0 1 1,1 0 0,0 10 2,1-18 0,1 1 0,-1 0 1,1 0-1,0 0 0,0 0 0,1 0 0,-1-1 0,1 1 0,0-1 0,0 1 0,0-1 0,1 0 1,0 1-1,0-1 0,0-1 0,2 4 0,-2-5 4,0 0-1,0 0 1,0 0 0,0 0 0,0-1 0,0 1 0,0-1-1,1 1 1,-1-1 0,0 0 0,1-1 0,-1 1-1,1-1 1,-1 1 0,1-1 0,-1 0 0,1 0-1,-1-1 1,1 1 0,-1-1 0,1 1 0,-1-1 0,2-1-4,15-5 17,-1-2 0,0 0 0,-1 0 0,0-2 0,0-1 0,-1 0 0,-1-1 1,0 0-1,-1-2 0,0 0 0,-2 0 0,1-1 0,3-8-17,-10 14-13,0-1 0,-1 1 0,0-1-1,-1 0 1,0-1 0,-1 1 0,0-1-1,-1 0 1,0 0 0,-1 0 0,-1-1 0,1-5 13,-4 10-129,-2 12 15,-2 17 0,3-6 100,0 1-1,2 0 1,0 0-1,1 0 1,0 0-1,1 0 1,1 0-1,1-1 1,3 14 14,-4-23-1,0 1 0,1 0 1,0-1-1,0 0 0,0 1 0,0-1 1,1-1-1,0 1 0,1 0 0,-1-1 1,1 0-1,0 0 0,0 0 0,1-1 1,-1 0-1,1 0 0,0 0 0,0 0 0,0-1 1,1 0-1,-1-1 0,1 1 0,4 0 1,4 0 6,0-1 0,1 0-1,-1-1 1,1 0-1,-1-2 1,1 0-1,-1 0 1,1-2-1,-1 1 1,0-2-1,0 0 1,0-1-1,11-6-5,-9 4 27,-1-1 0,1-1 0,-2-1 0,1 0-1,-1-1 1,-1-1 0,0 0 0,-1 0 0,0-2-1,-1 0 1,5-7-27,-7 6 31,0 0-1,-2-1 1,0 0 0,-1-1-1,0 1 1,-1-2-1,-1 1 1,-1 0 0,0-1-1,-2 0 1,0 0-1,0 1 1,-2-4-31,-1-2 12,0 0-1,-2 1 1,0-1 0,-2 1 0,-1 0-1,0 0 1,-2 0 0,0 1-1,-1 0 1,-3-3-12,-102-197-636,120 255 604,8-3 16,1 0 1,8 11 15,-10-21-2,-1 0 1,-2 1-1,0 0 1,-1 0-1,-1 1 1,3 18 1,-4 5-1,-2 0-1,-2 0 1,-1 4 1,-8 140 5,0-14-122,4-145-97,1-23-304,0 1 1,1 0 0,0 0-1,1-1 1,0 1 0,0 1 517,6 6-1023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5.3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 3865,'65'-31'1368,"14"10"-1200,0 0-128,-10 10-552,-3 7-240,-18 4-96,-6 7 48,-17 7 567,-6 3 386,-9 6 415,-6 4 120,-2 6-56,0 0-152,5 1-336,5-5-192,11-10-960,13-7 728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6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88 251 2160,'-8'7'100,"0"1"0,0-1 0,1 2 0,1-1 0,-1 1 0,2 0-1,-1 0 1,1 0 0,0 1 0,1 0 0,0 0 0,1 0 0,0 1-1,0-1 1,1 1 0,1-1 0,0 1 0,0 0 0,1 0 0,0-1-1,1 1 1,0 0 0,1-1 0,1 5-100,-1-5 14,0-1 0,1 1 0,0-1 0,1 0-1,0 0 1,0 0 0,1 0 0,0-1 0,1 0 0,0 0 0,0 0 0,0-1 0,1 0 0,0 0-1,1 0 1,-1-1 0,1 0 0,0-1 0,1 0 0,-1 0 0,1-1 0,0 0 0,0 0 0,1-1-1,-1 0 1,7 0-14,-4-1 75,0-1-1,0-1 1,0 0 0,0 0-1,0-2 1,0 1-1,0-1 1,-1-1-1,1 0 1,-1-1-1,1 0 1,-1-1 0,0 0-1,-1 0 1,1-2-1,-1 1 1,0-1-1,-1 0 1,0-1-1,6-6-74,1-3 115,0 0-1,-2-1 0,0 0 1,-1-1-1,0-1 0,-2 0 0,0-1 1,-2 0-1,0 0 0,1-9-114,-1-17-345,-4 12-1082,-5 35 1359,0-1-1,0 1 1,0-1-1,0 1 1,0-1 0,0 1-1,0-1 1,0 1-1,1-1 1,-1 1 0,0 0-1,0-1 1,0 1-1,1-1 1,-1 1 0,0-1-1,1 1 1,-1 0 0,0-1-1,1 1 1,-1 0-1,1-1 1,-1 1 0,0 0-1,1 0 1,-1-1-1,1 1 1,-1 0 0,1 0-1,-1 0 1,1 0 68,0 0-59,0 0 0,0 0 0,1 1 0,-1-1 1,0 0-1,0 1 0,0-1 0,0 1 0,0 0 0,-1-1 0,1 1 0,0 0 1,0-1-1,0 2 59,29 34 44,-25-30-85,80 100 865,-12-16 202,4 16-1026,-69-95 28,-1 0 1,-1 0-1,1 1 1,-2-1-1,4 13-28,-8-21 1,0 0 1,0 0-1,0 0 0,-1 0 1,1 0-1,-1 0 0,0 0 1,0 0-1,0 0 0,-1 0 0,1 0 1,-1 0-1,1 0 0,-1 0 1,0 0-1,0 0 0,0 0 1,-1-1-1,1 1 0,-1 0 1,1-1-1,-1 1 0,0-1 0,0 0 1,0 1-1,0-1 0,-1 1-1,-5 2 16,0 0-1,0-1 1,-1 1-1,1-1 0,-1-1 1,0 0-1,0 0 1,0-1-1,0 0 0,0 0 1,0-1-1,-1-1 1,1 1-1,0-1 0,-1-1 1,1 0-1,0 0 1,-1-1-1,1 0 0,-4-2-15,11 4-1,1-1 0,-1 0-1,0 1 1,1-1 0,-1 0-1,0 0 1,1 0 0,-1 0-1,1 0 1,-1 0-1,1-1 1,0 1 0,-1-1 1,2 2-9,0 0 1,-1-1 0,1 1-1,0-1 1,0 1-1,0-1 1,0 1-1,0-1 1,-1 1 0,1-1-1,0 1 1,0-1-1,0 1 1,0-1 0,0 1-1,0-1 1,1 1-1,-1-1 1,0 1 0,0-1-1,0 1 1,0-1-1,1 1 1,-1 0 0,0-1-1,0 1 1,1-1-1,-1 1 1,0-1 8,3-1-49,0 0 0,-1 0-1,1-1 1,0 2 0,0-1 0,0 0-1,0 1 1,1-1 0,-1 1 0,0 0 0,4-1 49,27-6-117,0 1 1,1 1-1,24 0 117,105 2 518,-63 3-406,-88 1-101,1-1 0,0-1 0,-1 0 1,1 0-1,-1-1 0,0-1 0,0 0 1,4-3-12,-11 4 46,1-1 0,-1 1 1,0-2-1,0 1 1,0-1-1,0 0 0,-1 0 1,0 0-1,0-1 1,0 1-1,-1-1 0,0-1 1,0 1-1,0 0 0,-1-1 1,0 0-47,5-14 245,-1 1-1,-1-1 1,0-1 0,-2 1 0,-1-1 0,0-7-245,0-10 326,-3 0 0,-1 0 0,-2-4-326,0 18 61,-1 1 0,-1 0 0,-1 0 1,-2 0-1,-4-10-61,-7-9-424,-1 1 1,-11-14 423,31 54-20,-1 1 1,1 0 0,-1 0 0,1-1 0,-1 1 0,0 0-1,0 0 1,0 0 0,0 0 0,0 0 0,0 0 0,0 0-1,0 0 1,-1 0 19,2 1-7,-1 1 0,1-1-1,0 1 1,0-1 0,-1 0-1,1 1 1,0-1 0,0 1-1,0-1 1,-1 1 0,1-1-1,0 1 1,0-1 0,0 1-1,0-1 1,0 1 0,0-1-1,0 1 1,0-1 0,0 1-1,1-1 1,-1 1 0,0-1-1,0 1 8,2 9-18,0 0 0,0 0 0,4 8 18,27 54 396,3 0-396,30 62 323,-29-49-236,-13-34-27,-2 0 0,-3 2 1,11 47-61,-24-66 3,-4-19-290,1 1-1,1-1 1,0 0 0,1 0 0,1-1-1,4 9 288,6-4-596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6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1 271 3161,'0'-4'176,"0"1"1,0-1 0,1 0-1,0 1 1,-1-1 0,1 1-1,0 0 1,1-1-1,-1 1 1,1 0 0,0 0-1,-1 0 1,1 0 0,0 0-1,1 0 1,-1 0 0,0 0-1,1 1 1,0 0-1,0-1 1,-1 1 0,1 0-1,1 0-176,12-8 122,0 1-1,1 0 0,0 1 1,3 1-122,-4 0 7,75-29-255,2 4 0,1 4 0,58-8 248,-144 34-8,11-2-20,1 0 0,-1 1 0,0 1-1,1 1 1,-1 1 0,2 0 28,-18 0 5,1 1-1,-1-1 1,1 1 0,-1 0-1,1-1 1,-1 2 0,0-1 0,1 0-1,-1 1 1,0-1 0,0 1-1,0 0 1,0 0 0,0 0-1,-1 0 1,1 1 0,-1-1-1,1 1 1,-1-1 0,0 1-1,0 0 1,0 0 0,0 0-1,0 0 1,-1 0 0,0 1-1,1-1 1,-1 0 0,0 1-1,-1-1 1,1 1 0,0-1-1,-1 1 1,0-1 0,0 2-5,0 9 116,-1-1-1,0 1 1,-2 3-116,-2 43 341,5-56-326,0 0 1,0 0 0,1 1 0,0-1 0,0 0 0,0 0 0,0 0 0,0-1 0,1 1 0,0 0 0,0 0 0,1 2-16,0-3-21,-1-1 0,1 1 1,0 0-1,-1-1 0,1 1 0,0-1 1,1 0-1,-1 0 0,0 0 1,0 0-1,1-1 0,-1 1 0,1-1 1,0 0-1,-1 0 0,2 0 21,6 1-190,0-1-1,0 0 1,0-1-1,0 0 0,2-1 191,58-8-488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02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440 798 1168,'0'-2'207,"1"0"0,-1-1 1,0 1-1,0 1 0,1-1 0,-1 0 0,1 0 0,0 0 0,0 0 0,-1 0 1,2-1-208,4-9 384,-1-4-8,-1-1 0,0 0 0,-1 1 0,1-12-376,-4 22 103,1 2-18,-1 1-1,0-1 0,0 1 0,-1 0 0,1-1 0,-1 1 0,1-1 0,-1 1 0,0 0 0,-1 0 0,1-1 0,0 1 0,-1 0 0,0 0 1,0-1-85,-4-3 147,1 1 0,-1 0 0,1 0 0,-2 0 0,1 1-147,-8-8 231,6 4-62,-1 1 1,0 0-1,-1 1 1,0 0 0,0 0-1,0 1 1,-2-1-170,8 5 48,0 1 1,-1-1-1,1 1 1,-1-1-1,1 1 1,-1 1-1,0-1 1,1 1-1,-1-1 1,0 1-1,1 1 1,-1-1-1,0 1 1,1-1-1,-1 1 1,1 1-1,-1-1 1,1 0-1,-4 3-48,-7 4 21,1 0-1,0 1 0,1 1 1,0 0-1,0 1 1,1 0-1,1 1 0,0 0 1,-2 3-21,-5 9 8,2 0 0,0 1 0,2 1 0,-7 17-8,16-31 2,1-1 1,0 1-1,1 0 0,0 1 0,1-1 0,0 3-2,1-13-2,1 0 0,0 0 0,0-1-1,0 1 1,0 0 0,0 0 0,0 0-1,0 0 1,1 0 0,-1 0-1,1-1 1,0 1 0,-1 0 0,1 0-1,0-1 1,0 1 0,0 0 0,0-1-1,0 1 1,0-1 0,0 0-1,1 1 1,0 0 2,0-1-2,1 1-1,0-1 1,-1 0 0,1 0-1,0 0 1,-1 0 0,1 0-1,0-1 1,0 1-1,0-1 1,0 0 0,0 0-1,0 0 1,0 0 2,9-1 2,-1-1 0,1 0 1,-1-1-1,1 0 0,-1 0 0,11-6-2,-7 2 11,0-1-1,0-1 1,-1-1-1,0 0 1,0 0-1,-1-1 1,-1-1-1,0 0 0,4-6-10,-1-1 20,-2 1 0,0-2 0,-2 1 0,0-2 0,-1 0 0,5-15-20,-9 21 45,9-22 197,-13 41-197,-1 0-1,0 0 1,0 0 0,-1 1 0,1-1 0,-1 0 0,0 2-45,5 55 0,2 0 0,3 0 0,4 5 0,-12-57 0,1 1-1,0-1 0,0 0 0,5 8 1,-7-16 4,-1 1 0,1-1 0,0 1-1,0-1 1,0 0 0,0 1 0,1-1 0,-1 0-1,0 0 1,0 0 0,1 0 0,-1 0 0,1 0-1,0 0-3,-1 0 7,0-1 0,0 0 0,-1 0-1,1 0 1,0 0 0,0 0-1,0 0 1,0 0 0,0 0 0,0-1-1,0 1 1,-1 0 0,1 0 0,0-1-1,0 1 1,0-1 0,0 1 0,-1-1-1,1 1 1,0-1 0,-1 1 0,1-1-1,0 1 1,-1-1 0,1 0-1,-1 1 1,1-1 0,-1 0 0,1 0-7,31-42 535,10-19-535,-10 13 119,7-5-119,-35 49 4,0 0-1,1 0 0,-1 1 0,1 0 0,0-1 0,0 2 0,1-1 0,-1 1 0,2-1-3,-5 3 1,0 0 0,1 0 0,-1 0-1,0 0 1,1 1 0,-1-1 0,0 1 0,1 0-1,-1 0 1,0-1 0,1 1 0,-1 1 0,0-1-1,1 0 1,-1 1 0,0-1 0,1 1 0,-1 0-1,0 0 1,0-1 0,0 2 0,0-1 0,0 0-1,0 0 1,0 1 0,0-1 0,1 1-1,4 5-6,-1 1 1,1 0 0,-1 0-1,0 0 1,-1 0-1,0 1 1,-1 0 0,1 0-1,-2 1 1,1-1-1,1 10 6,-1-4-6,-1 0-1,0 1 0,-1-1 0,-1 1 1,0-1-1,-1 1 0,-2 7 7,2-23 3,0 0 0,0 1 0,0-1 0,0 0 0,-1 0 0,1 0 0,0 0 0,0 0 0,0 1 0,0-1 0,0 0 0,0 0 0,0 0 0,0 0 0,0 0 0,0 1 0,0-1 0,0 0 0,0 0-1,0 0 1,0 0 0,0 1 0,0-1 0,0 0 0,0 0 0,0 0 0,0 0 0,0 1 0,0-1 0,0 0 0,0 0 0,0 0 0,0 0 0,0 0 0,0 1 0,1-1 0,-1 0 0,0 0 0,0 0 0,0 0 0,0 0 0,0 0 0,0 1 0,1-1 0,-1 0 0,0 0 0,0 0 0,0 0 0,0 0-1,0 0 1,1 0 0,-1 0-3,9-11 210,-3 4-56,27-32-137,0 2 0,3 2 1,0 1-1,27-17-17,-45 35-3,0 1 0,1 1 0,1 0 0,0 2 0,1 1 1,21-9 2,-40 19-4,-1 1 1,1-1 0,-1 1 0,1-1 0,0 1 0,-1 0 0,1 0-1,0 0 1,-1 0 0,1 0 0,0 0 0,-1 0 0,1 0-1,-1 1 1,1-1 0,0 1 0,-1-1 0,1 1 0,-1 0-1,1 0 1,-1-1 0,1 1 0,-1 0 0,0 0 0,0 0 0,1 1-1,-1-1 1,0 0 0,0 0 0,0 1 0,0-1 0,0 0-1,0 1 1,-1-1 0,1 1 3,3 7-21,0 0-1,-1 0 1,0 0 0,-1 0-1,2 7 22,-2-5-10,7 35-16,-6-25 6,1 0-1,1 0 1,1 0 0,6 14 20,-10-30-5,0-1-1,1 1 1,-1-1 0,1 1-1,0-1 1,0 0 0,0 0 0,0 0-1,1-1 1,-1 1 0,1-1 0,0 0-1,0 0 1,1 0 0,-1-1-1,0 1 1,1-1 0,-1 0 0,1 0-1,0-1 1,0 1 0,1-1 5,5 0-3,1 0 0,0-1 1,-1 0-1,1-1 0,0-1 1,-1 1-1,1-2 0,-1 0 0,0 0 1,0-1-1,0 0 0,4-4 3,16-6-7,-2-3 0,0 0-1,18-15 8,-33 22 18,-1-1-1,0 0 1,0-1-1,-1 0 1,4-7-18,-12 15 22,-1 0 1,0-1 0,0 1-1,0-1 1,-1 0 0,1 1-1,-1-1 1,0-1-1,-1 1 1,1 0 0,-1 0-1,0-1 1,0 1-1,-1 0 1,0-1 0,0 1-1,0-1 1,-1-4-23,0 7 14,0-1 0,0 1 0,0-1 1,-1 1-1,1-1 0,-1 1 0,0 0 0,0 0 0,0 0 0,-1 0 1,1 0-1,-1 0 0,1 1 0,-1-1 0,0 1 0,0 0 0,0 0 1,0 0-1,-1 0 0,1 0 0,0 1 0,-1-1 0,1 1 0,-1 0 1,0 0-1,1 0 0,-1 1 0,-3-1-14,0 0 5,0 1-1,0 0 1,0 0-1,0 0 1,0 1-1,0 0 1,0 0-1,0 1 1,0 0-1,0 0 1,1 1-1,-1 0 1,1 0-1,0 0 1,-2 1-5,-7 9 4,0 0 0,1 0 0,0 2 0,1 0 0,1 0 0,0 1 0,1 0 0,1 1 0,1 0 0,-6 15-4,12-26 1,1 1 1,0-1-1,0 0 0,0 1 1,1-1-1,0 1 0,0-1 1,1 1-1,0 0 0,0 5-1,1-8 0,-1-1-1,1 0 0,0 0 1,0 1-1,0-1 1,0 0-1,0 0 0,1 0 1,-1 0-1,1 0 0,0 0 1,0 0-1,0-1 0,1 1 1,-1-1-1,0 1 1,1-1-1,0 0 0,-1 0 1,1 0-1,2 0 1,0 1-4,0 0 0,1-1 0,-1 0 0,1-1 0,-1 1 0,1-1 0,0 0 0,-1 0 0,1-1 0,0 0 0,0 0 0,2 0 4,2-1-6,1-1-1,-1 0 1,0-1 0,1 0 0,-1 0 0,7-4 6,5-4-2,1-2-1,-2 0 1,0-1-1,0-1 1,5-6 2,-16 12 10,0-1 0,-1 1 1,0-1-1,-1-1 0,0 0 1,0 0-1,-1-1 0,-1 1 1,0-1-1,-1-1 0,0 1 1,0-1-1,-2 0 0,1 0 1,-2 0-1,0 0 0,0-1 1,-2 1-1,1-1 0,-2-5-10,-1-27 31,-3-1 0,-1 1 0,-3 1-1,-2-2-30,-53-179 56,46 169-48,2 10-14,14 43-9,2 6-2,3 24-13,33 140-13,-15-81 47,6 71-4,-18-33-15,-6 36 15,0-34-85,-3-114 10,1-1-1,0 1 1,0 0 0,1-1-1,1 1 1,3 9 75,-3-14-137,0 0 0,0 0-1,0 0 1,1-1 0,0 1 0,0-1 0,0 0 0,1 0 0,0 0 0,0-1 0,5 4 137,45 28-627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6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3713,'27'6'1032,"31"11"-920</inkml:trace>
  <inkml:trace contextRef="#ctx0" brushRef="#br0" timeOffset="1">855 111 4417,'27'-10'1480,"-6"10"-1872,-29 11-952,-17 5-160,-19 20 687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37.2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11 589 776,'-4'21'256,"1"0"1,1 1-1,1 11-256,1-26 86,0 0-1,1 0 1,0 0 0,0 0-1,1 0 1,0 0-1,0 0 1,0-1 0,1 1-1,0-1 1,0 1 0,4 3-86,-3-4 90,1-1 1,0 1 0,1-1 0,-1 0 0,1-1 0,0 0 0,0 0 0,0 0 0,1 0-1,-1-1 1,1 0 0,0-1 0,0 1 0,4 0-91,14 2 304,0 0 1,1-1-1,11-1-304,2 0 194,0-1-1,0-3 0,-1 0 1,25-6-194,-46 4 20,-1 0 1,1-1 0,-1-1 0,0-1 0,0 0-1,-1-1 1,0-1 0,0 0 0,-1-1 0,0 0-1,0-2 1,-1 0-21,9-8 94,-1-2 0,-1 0 0,-1-2 0,0-1-94,-13 15-13,0 1 1,0-2-1,-1 1 0,0-1 1,0 1-1,-1-1 0,-1-1 1,1 1-1,-2 0 1,0-1-1,0 1 0,0-6 13,-2 14-29,0-1-1,0 1 0,0-1 0,0 1 1,0 0-1,-1-1 0,1 1 0,-1-1 1,1 1-1,-1 0 0,0 0 0,0-1 1,0 1-1,0 0 0,-1 0 0,1 0 1,-1 0-1,1 0 0,-1 1 0,1-1 1,-1 0-1,0 1 0,0-1 0,0 1 1,-1-1 29,-1 0-6,1 1 1,0 0 0,-1 0 0,1 0 0,0 1 0,-1-1 0,1 1 0,-1 0-1,1 0 1,-1 0 0,1 0 0,-1 1 0,1-1 0,-1 1 0,1 0 0,0 0-1,-4 1 6,-3 3 119,-1 0-1,1 0 1,0 1-1,1 1 1,-1-1-1,1 1 1,0 1-1,1 0 0,0 0 1,0 1-1,1 0 1,-1 1-119,-1 3 78,0 1-1,1-1 1,1 1 0,0 0 0,1 1 0,1 0 0,0 0 0,-2 11-78,6-24 3,1 0 0,-1 0 0,1 0 1,-1 0-1,1 0 0,0 0 0,0 0 0,0 0 0,0 1 1,0-1-1,0 0 0,1 0 0,-1 0 0,1 0 1,-1 0-1,1 0 0,0 0 0,0-1 0,0 1 0,0 0 1,0 0-1,0-1 0,0 1 0,1 0 0,-1-1 1,0 1-1,1-1 0,-1 0 0,1 1 0,0-1 0,0 0 1,-1 0-1,1 0 0,0 0 0,0 0 0,0-1 1,0 1-1,0-1 0,0 1 0,0-1 0,2 1-3,2-1 14,1 1-1,0-1 0,-1-1 1,1 1-1,-1-1 0,1 0 1,-1 0-1,0-1 1,1 0-1,-1 0 0,0 0 1,5-4-14,2-2-56,1-1 1,-1 0-1,-1-1 1,0-1-1,0 0 1,-1 0-1,1-2 56,-6 5-223,1 0-1,-2 0 1,1 0-1,-1-1 1,0 0 0,-1 0-1,0 0 1,0 0-1,-1-1 1,0 1 0,1-9 223,-4 17-11,0 1 0,0-1 0,1 1 0,-1-1 0,0 1 0,0-1 1,0 1-1,0-1 0,0 1 0,0-1 0,0 1 0,0-1 0,0 1 1,0-1-1,0 1 0,-1-1 0,1 1 0,0-1 0,0 1 0,0-1 1,-1 1-1,1-1 0,0 1 0,-1 0 0,1-1 11,-9 7 54,-9 20 170,15-18-202,-1 0-1,2 0 0,-1 0 1,1 0-1,0 0 1,1 1-1,-1-1 0,2 1 1,-1 0-1,1-1 1,2 8-22,-2-12 15,1 0 1,-1 0 0,1 0-1,0 0 1,1 0 0,-1 0 0,1-1-1,-1 1 1,1-1 0,0 1-1,1-1 1,-1 1 0,1-1 0,-1 0-1,1 0 1,0 0 0,0-1-1,0 1 1,0-1 0,1 1 0,-1-1-1,1 0 1,-1 0 0,1-1-1,2 2-15,6 0 80,0 0-1,1-1 0,-1 0 0,1-1 0,-1 0 0,1-1 0,0 0 0,-1-1 0,1-1 0,-1 0 0,1 0 0,-1-1 0,0-1 0,0 0 0,0-1 1,-1 0-1,0-1 0,2-1-79,-1 0 112,0 0 0,-1-1 0,1 0 0,-1-1 0,-1 0 0,0-1 0,0 0 0,-1 0 0,-1-1 0,1-1 0,-2 1 0,1-1 0,-2-1 0,0 1 0,0-1 0,0-2-112,-2-1 104,-1 1 1,0-1-1,-1 1 1,0-1 0,-2 0-1,1 0 1,-2 0-1,0 1 1,-1-1-1,-3-7-104,0-1 110,-2 1 0,-1 0 0,0 0 0,-2 0-1,-1 1 1,-6-8-110,2 6-14,1-1 1,2 0-1,0 0 0,2-1 0,0 0 0,-3-19 14,13 38-22,4 11 19,7 13 9,-10-15-8,44 77-12,-5-11-52,-3 1-1,21 58 67,10 66-1893,-31-98 1117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4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165 699 1536,'-9'-10'755,"-1"0"0,2-1-1,0 0 1,0-1 0,1 1 0,0-2-1,-2-6-754,1-1 170,1-1 0,0 1 0,2-1 0,-2-13-170,-30-201-47,9-16 47,42 417 30,6-2-1,23 74-29,-21-130 2,-4 0-1,-5 2 1,-3 51-2,-9-134-7,0 10-5,1-1 0,2 1 1,4 16 11,-7-50 3,-1-1 0,1 1 0,0 0 0,0 0 0,0-1 0,0 1 0,1-1 0,-1 1 0,1-1 0,-1 1 0,1-1 0,0 0 0,0 0 0,0 0 0,0 0 0,0 0 0,0 0 0,1 0 0,-1-1 0,1 1 0,-1-1 0,1 0 0,0 0 0,-1 0 0,1 0 0,0 0 0,0-1 0,0 1 0,-1-1 0,1 0 0,0 1 0,0-1 0,0-1 0,0 1 0,0 0 0,-1-1 0,2 0-3,7-1 9,-1 0 0,1-1 0,-1 0 0,0-1 0,-1-1 0,1 1 0,-1-1 0,1-1 0,4-4-9,-8 6-9,0-1 0,0 0 0,-1 0 0,0-1 0,0 0 0,0 0 0,0 0 0,-1 0 0,0-1 0,-1 1 0,1-1 0,-1 0 0,-1 0 0,1-1 0,-1 1 0,0 0 0,-1-1 0,0 1 0,0-1 0,0-3 9,-2-3-2,0 1 0,0-1 0,-1 1 0,-1-1 0,0 1 0,-1 0 0,0 0 0,-1 0 0,-1 1 0,0-1 0,-1 1 2,-15-29 77,-3 2 0,-1 0-1,-2 2 1,-2 1 0,-1 1-1,-32-26-76,59 57 13,2 3 4,0-1 0,1 1 0,-1-1 0,0 1 0,1-1 0,-1 0 0,1 0 0,0 1 0,-1-3-17,2 3 5,-1 0 0,1 1 0,0-1 0,0 0 1,0 0-1,0 0 0,0 0 0,0 1 0,1-1 0,-1 0 1,0 0-1,0 0 0,1 1 0,-1-1 0,0 0 0,1 0 1,-1 1-1,0-1 0,1 0 0,-1 1 0,1-1 0,0 0 1,-1 1-1,1-1 0,-1 1 0,1-1 0,0 1 0,-1-1 1,1 1-1,0 0 0,0-1 0,0 1-5,11-7 8,0 0 0,0 1 0,1 1 0,0 0 0,1 1 0,-1 0 0,1 1 0,-1 0-8,10-1-2,-1 2 0,1 0 0,0 1 0,14 2 2,-25 0-4,0 0 0,0 1 0,0 0 0,0 1 0,-1 1 0,1 0 0,-1 0 0,0 1 0,0 1 1,1 1 3,-6-3-3,0 0 0,0 0 0,-1 1 0,1-1 1,-1 1-1,0 1 0,-1-1 0,1 1 1,-1-1-1,0 1 0,-1 0 0,1 1 1,-1-1-1,0 1 0,-1-1 0,0 1 0,1 5 3,0 3-61,-1-4 78,0 0 0,1 0 0,4 9-17,-7-18-55,1 0-1,0 0 1,0 0 0,0-1 0,0 1-1,0 0 1,1 0 0,-1-1 0,0 1-1,1 0 1,-1-1 0,1 0 0,0 1-1,-1-1 1,1 0 0,0 0 0,0 0-1,0 0 1,-1 0 0,1 0 0,2 0 55,13-4-1466,7-7 591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5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100 156 3193,'-6'3'119,"-1"1"0,1 0 0,0 0 0,0 1 0,1 0 0,-1 0 0,1 0 0,0 0 0,0 1 0,0 0-1,1 0 1,0 0 0,1 1 0,-1-1 0,1 1 0,0 0 0,1 0 0,-1 0 0,0 5-119,1-1 29,-1 0-1,2 0 1,-1 0-1,1 0 0,1 0 1,0 0-1,1 0 1,0 0-1,1 0 0,0 0 1,0 0-1,1 0 1,1 1-29,2 1-2,-1 0 0,2-1 0,0 1 0,0-1 1,1-1-1,1 1 0,0-1 0,0-1 1,1 0-1,1 0 0,0-1 0,0 0 0,0-1 1,1 0-1,6 2 2,-13-8 35,0 0 1,-1-1-1,1 1 1,0-1-1,0 0 1,0-1-1,0 1 0,0-1 1,0 0-1,0 0 1,0-1-1,0 1 1,0-1-1,0 0 1,0-1-1,-1 1 0,1-1 1,0 0-1,-1 0 1,1 0-1,-1-1 1,0 0-1,4-2-35,10-9 340,-1-1-1,-1 0 1,0-1-1,11-15-339,-11 13 110,-8 9-49,4-5-30,0 1 0,0 1 0,2-1 0,0 2-1,13-9-30,-24 18-19,0 0 0,1 0-1,-1 0 1,1 1 0,0-1-1,0 1 1,-1 0 0,1 0-1,0 0 1,0 1 0,0-1-1,0 1 1,0 0 0,0 0-1,0 0 1,0 1 0,0-1-1,0 1 1,0 0 0,-1 0-1,1 1 1,0-1 0,0 1-1,-1-1 1,1 1 0,-1 0-1,0 1 1,0-1 0,1 1 19,2 2-26,1 1 1,-1 1-1,-1 0 1,1-1 0,-1 2-1,0-1 1,0 0-1,-1 1 1,0 1 25,9 21-27,9 26 27,-7-14-4,-8-23 5,0 1 12,2-1-1,0 1 0,2 1-12,-11-21 9,0 0-1,0 0 0,0 1 0,0-1 1,0 0-1,0 0 0,1 0 0,-1 1 1,0-1-1,0 0 0,0 0 0,0 0 1,1 1-1,-1-1 0,0 0 0,0 0 1,0 0-1,1 0 0,-1 1 0,0-1 1,0 0-1,0 0 0,1 0 0,-1 0 1,0 0-1,0 0 0,1 0 0,-1 0 1,0 0-1,1 0 0,-1 0 0,0 0 1,0 0-1,1 0 0,-1 0 0,0 0 1,0 0-1,1 0 0,-1 0 0,0 0 1,0 0-1,0-1 0,1 1 0,-1 0 1,0 0-1,0 0 0,1 0 0,-1-1 1,0 1-9,8-12 318,-6 8-270,11-19 110,2 0 1,0 2-1,1 0 0,19-19-158,-28 33-50,1 0-1,-1 1 1,1 0-1,1 0 0,-1 0 1,1 1-1,0 1 1,0 0-1,0 0 1,1 0-1,0 1 1,-1 1-1,1 0 0,7-1 51,-14 3-16,1 0-1,0 0 1,0 0-1,0 0 0,-1 1 1,1-1-1,0 1 1,0 0-1,-1 1 0,1-1 1,-1 0-1,1 1 0,-1 0 1,1 0-1,-1 0 1,0 0-1,0 1 0,0-1 17,7 7-65,-1 1 0,0 0 0,0 1 0,3 5 65,6 8-37,-3-6 39,0-1 1,1 0-1,0-1 0,1-1 0,6 3-2,-18-14 2,0-1 0,0 1 0,0-2 0,1 1 0,-1 0-1,1-1 1,-1 0 0,1 0 0,0-1 0,0 0 0,0 0 0,0 0 0,0-1-1,0 0 1,0 0 0,0 0 0,0-1 0,0 1 0,0-2 0,-1 1-1,1-1 1,4-1-2,10-6 53,1-2 0,-1 0 0,-1-1-1,0-1 1,13-13-53,8-8 334,32-37-334,-66 64 45,0 0-1,0 0 1,0-1 0,1-1-45,-6 6 16,0 1-1,0 0 1,1-1 0,-1 1 0,0-1-1,-1 0 1,1 1 0,0-1 0,-1 1-1,0-1 1,1 0 0,-1 1-1,0-1 1,-1 0 0,1 0 0,0 0-16,-1 1 5,1 1 0,0 0 0,-1 0 0,1 0 0,-1 0 0,1 0 0,-1 0 1,0 0-1,1 0 0,-1 0 0,0 0 0,0 0 0,0 1 0,1-1 1,-1 0-1,0 0 0,0 1 0,0-1 0,0 1 0,0-1 0,-1 0-5,-1 0 5,-1 0-1,1 0 1,0 1-1,0-1 1,-1 1-1,1-1 1,0 1-1,-2 0-4,-7 1 0,-1 1-1,1 0 0,-13 3 1,6 0-2,0 1 0,0 1 0,0 1 0,1 1-1,0 0 1,-2 3 2,11-7 4,1 0-1,0 1 0,0 1 0,0-1 0,1 1 1,0 0-1,0 1 0,1-1 0,0 1 1,1 1-1,-1-1 0,1 1 0,-1 3-3,5-10-2,1 0-1,-1 0 0,0 0 1,0 0-1,1 0 1,-1 0-1,1 0 0,-1 0 1,1 1-1,0-1 1,0 0-1,0 0 0,0 0 1,1 0-1,-1 1 0,0-1 1,1 0-1,0 0 1,-1 0-1,1 0 0,0 0 1,0 0-1,0 0 1,0 0-1,1-1 0,-1 1 1,0 0-1,1 0 1,-1-1-1,1 1 0,0-1 1,-1 0-1,1 1 1,0-1-1,0 0 0,0 0 1,0 0-1,0 0 1,0-1-1,1 1 3,7 2-18,0 0 0,0-1 0,0 0 0,0-1 0,0 0 0,1 0 0,-1-1 0,2-1 18,7 0-78,-1-1 0,1-1 0,6-2 78,-18 3-52,0 0 0,0 0 0,0-1-1,0 0 1,0 0 0,0 0 0,-1-1-1,1 0 1,3-4 52,-9 8-6,-1-1-1,1 1 1,-1 0-1,1-1 1,0 1 0,-1-1-1,1 1 1,-1-1-1,1 0 1,-1 1 0,0-1-1,1 1 1,-1-1-1,0 0 1,1 1-1,-1-1 1,0 0 0,0 1-1,0-1 1,1 0-1,-1 0 1,0 1 0,0-1-1,0 0 1,0 1-1,0-1 1,0 0 0,0 0-1,-1 1 1,1-1-1,0 0 7,-1 1-21,1-1 0,-1 1-1,1-1 1,-1 1 0,0-1-1,1 1 1,-1 0 0,0 0-1,1-1 1,-1 1 0,0 0-1,1 0 1,-1 0 0,0-1-1,0 1 1,1 0 0,-1 0-1,0 0 1,1 0 0,-1 1-1,0-1 1,0 0 0,1 0-1,-1 0 1,0 0 0,1 1-1,-1-1 1,0 0 21,-3 2-34,1 0 0,-1 0 0,1 0 0,-1 0 1,1 0-1,0 1 0,0 0 0,0-1 0,0 1 0,0 0 0,1 0 0,-1 1 1,1-1-1,0 1 0,0-1 0,0 1 0,0-1 0,1 1 0,-1 2 34,1-4 6,1 0-1,-1 0 0,1 0 0,0 0 1,0 0-1,-1 0 0,1 0 0,1 0 1,-1 0-1,0 0 0,0 0 0,1 0 1,-1 0-1,1 0 0,0 0 0,0 0 1,-1 0-1,1 0 0,0 0 0,1-1 1,-1 1-1,0 0 0,0-1 0,1 1 1,-1-1-1,1 1 0,-1-1 0,1 0 1,0 0-1,-1 1 0,1-1 0,0 0 1,0-1-1,0 1 0,0 0 0,0-1 1,0 1-1,0-1 0,0 1-5,8 1 21,0-1-1,0 0 1,-1 0 0,1-1 0,0 0-1,0 0 1,-1-2 0,1 1-1,0-1 1,-1 0 0,1-1-21,14-4 68,-1-2 1,0 0 0,19-11-69,-24 10 79,0 0 1,0-2 0,-1 0-1,-1-1 1,0 0 0,1-3-80,-10 9 73,0-1 1,-1 1 0,0-1-1,0 0 1,-1-1 0,0 1-1,0-1 1,-1 0 0,0 0-1,-1 0 1,0-1 0,0 1-1,-1-1 1,0-1-74,-2 2 52,0-1-1,0 1 0,-1-1 1,0 1-1,-1 0 1,0 0-1,-1-1 0,0 1 1,0 1-1,-1-1 1,0 0-1,0 1 1,-4-5-52,-12-18 114,-1 1 0,-20-21-114,36 46 13,-8-12 5,-41-49 72,-45-40-90,89 100-23,8 7 4,3 5-13,10 12 24,1 0-1,0-1 1,1-1-1,1 0 1,1-1-1,8 8 9,33 35 2,-22-19-89,-2 2 1,-2 2-1,-2 0 0,-2 2 1,-1 1-1,-3 1 0,-2 1 1,-2 1-1,3 17 87,6 38-284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6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547 533 5417,'-84'-67'1901,"53"48"-1008,16 19-715,6 1-99,-17 2-51,0 2-1,-1 1 0,-23 9-27,-7 1-47,23-8-6,0 1 0,1 2 0,0 2 0,-11 6 53,41-18-5,0 1-1,0 0 1,0 0-1,0 0 1,0 0-1,0 1 1,1-1-1,-1 1 1,1-1-1,0 1 1,0 0-1,0 0 1,0 0 0,0 0-1,1 0 1,-1 0-1,0 2 6,2-3-4,0 0 0,0 0 0,0 0 0,0 0 1,0 0-1,0 0 0,0 0 0,1 0 0,-1 0 0,1 0 0,0 0 0,-1 0 0,1 0 0,0 0 0,0-1 0,0 1 0,0 0 0,0-1 1,1 1-1,-1-1 0,0 1 0,1-1 0,-1 1 0,1-1 0,0 0 0,-1 0 0,1 0 0,0 0 0,0 0 0,1 1 4,9 3-8,0 1-1,1-1 0,0-1 1,0 0-1,0-1 1,0 0-1,4-1 9,34 4 2,16-3-2,-11 0 12,-42-2-9,18 1 1,0 2 0,-1 0-1,27 8-3,-56-11-3,1 0 0,0 0-1,-1 0 1,1 0-1,-1 0 1,0 0 0,1 1-1,-1-1 1,0 1-1,2 1 4,-3-3-2,-1 1-1,1 0 0,-1 0 0,1-1 0,-1 1 1,0 0-1,1 0 0,-1 0 0,0 0 0,0 0 0,0 0 1,1-1-1,-1 1 0,0 0 0,0 0 0,0 0 1,0 0-1,-1 0 0,1 0 0,0 0 0,0 0 1,0 0-1,-1-1 0,1 1 0,-1 0 0,1 0 1,0 0-1,-1-1 0,1 1 0,-1 0 0,0 0 0,1-1 1,-1 1 2,-6 7-10,1-1 0,-1 0 1,0-1-1,-1 0 0,0 0 1,0 0-1,0-1 0,-2 0 10,-7 5 3,0-2-1,-1 0 0,-11 3-2,24-10 2,-43 13 20,45-13-14,-1-1 0,1 1 0,-1-1 0,0 0 0,1 0 1,-1 0-1,1 0 0,-1 0 0,1-1 0,-1 0 0,-1 0-8,4 1 3,1 0-1,0-1 0,-1 1 0,1 0 0,0 0 1,0 0-1,-1 0 0,1 0 0,0-1 0,0 1 1,-1 0-1,1 0 0,0-1 0,0 1 1,-1 0-1,1 0 0,0-1 0,0 1 0,0 0 1,0 0-1,0-1 0,-1 1 0,1 0 0,0-1 1,0 1-1,0 0 0,0-1 0,0 1 0,0 0 1,0-1-1,0 1 0,0 0 0,0 0 1,0-1-1,0 1 0,0 0 0,1-1 0,-1 1 1,0 0-1,0-1 0,0 1 0,0 0 0,0 0 1,1-1-1,-1 1 0,0 0 0,0 0 0,1-1-2,10-11 55,-10 12-54,14-12 16,1 1 1,1 1 0,-1 1 0,2 0-1,-1 1 1,18-5-18,-8 2 7,237-82-12,-110 41 170,-1-8-165,-151 59 2,4-1 22,1-1 0,-1 0 0,0-1 0,0 1 0,0-1 0,0-1-24,-4 3 12,-1 1 1,1 0-1,-1-1 1,0 1-1,1-1 1,-1 0-1,0 1 1,0-1-1,0 0 1,0 0-1,-1 0 1,1 1 0,0-1-1,-1 0 1,1 0-1,-1 0 1,0 0-1,0 0 1,0 0-1,0 0 1,0 0-1,0 0 1,0 0-1,-1 0 1,1 0-13,-1-3 28,-1 0-1,0 0 1,0 1 0,0-1 0,-1 1-1,1-1 1,-1 1 0,0 0-1,-3-3-27,-35-35 187,19 20-103,-14-15 12,2-2-1,2-2 1,2-1 0,-18-33-96,21 26 12,12 21 0,-1 0 1,-5-4-13,27 44-7,1 1-1,-2 0 1,0 0-1,3 11 8,24 84 17,-22-70-12,20 59-8,3-2 1,23 40 2,-30-76-10,-11-22-309,2 0 0,2-1 0,13 18 319,-29-50-300,0 0 1,0 0-1,0 0 1,0 0 0,1 0-1,-1-1 1,1 0-1,0 1 1,3 0 299,8 2-962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6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1 586 4985,'32'-7'901,"0"3"1,1 0-1,28 1-901,-6 1 114,266-34-434,-165 16-687,-126 16 135,0 2 0,0 0-1,4 3 873,-34-1 10,0 0-1,0 0 0,0 0 0,0-1 0,0 1 0,1 0 0,-1 0 0,0 0 1,0 0-1,0 0 0,0 0 0,0 0 0,0 0 0,1 0 0,-1 0 0,0 0 0,0 0 1,0 0-1,0 1 0,0-1 0,0 0 0,1 0 0,-1 0 0,0 0 0,0 0 0,0 0 1,0 0-1,0 0 0,0 0 0,0 0 0,0 0 0,0 0 0,1 1 0,-1-1 0,0 0 1,0 0-1,0 0 0,0 0 0,0 0 0,0 0 0,0 0 0,0 1 0,0-1 0,0 0 1,0 0-1,0 0 0,0 0 0,0 0 0,0 0 0,0 0 0,0 1-9,-7 4 599,-15 7 541,-28 8-157,21-10-769,0 2 0,1 2 1,0 0-1,-16 13-214,36-22-19,1 1 0,0-1 0,1 1 1,-1 1-1,1-1 0,0 1 0,1 0 0,-1 1 1,2-1-1,-1 1 0,1 0 0,0 0 0,0 0 1,1 1-1,1-1 0,-1 1 0,1 0 0,0 4 19,1-9-9,1 0-1,-1 1 0,1-1 0,0 0 0,0 0 1,1 0-1,-1 0 0,1 0 0,0 0 1,0 0-1,0 0 0,1 0 0,0 0 0,-1 0 1,1 0-1,0-1 0,1 1 0,-1-1 1,1 0-1,-1 0 0,1 0 0,0 0 0,0 0 1,3 2 9,0-1-1,0-1 1,0 0-1,0 0 0,0-1 1,0 1-1,1-1 1,-1-1-1,1 1 1,-1-1-1,1 0 1,0-1-1,-1 0 1,1 0-1,0 0 1,2-1 0,19-4 18,-1-1 1,0-1-1,-1-1 1,0-2-1,0 0 1,-1-2-1,0-1 1,13-9-19,-31 17 5,1 0 1,-1 0-1,1-1 1,-2 0 0,1 0-1,-1-1 1,1 0-1,-2 0 1,1 0 0,0-3-6,-5 8-1,1 0 1,-1-1 0,0 1 0,0-1 0,0 1-1,0-1 1,0 1 0,-1-1 0,1 1 0,-1-1 0,1 0-1,-1 0 1,0 1 0,0-1 0,-1 0 0,1 1-1,0-1 1,-1 0 0,0 1 0,1-1 0,-1 1-1,0-1 1,0 1 0,-1-1 0,1 1 0,0 0-1,-1-1 1,0 1 0,1 0 0,-1 0 0,0 0 0,0 0-1,0 1 1,0-1 0,0 0 0,-3-1-13,-1-1 0,1 1 0,0 0 0,-1 0 0,0 1 0,1-1 0,-1 1-1,0 1 1,0-1 0,0 1 0,-5 0 13,9 0-7,0 1 0,-1 0 0,1 0 1,0 0-1,-1 0 0,1 0 0,0 0 0,-1 1 0,1-1 0,0 1 0,0 0 0,0 0 0,-1-1 0,1 2 0,0-1 0,0 0 0,0 0 1,1 0-1,-1 1 0,0-1 0,0 1 0,1 0 0,-1-1 0,1 1 0,-1 0 0,1 0 0,0 0 0,0 0 0,0 0 0,0 0 0,0 0 1,0 2 6,-1 0-4,1 1 1,0-1 0,0 1 0,1-1 0,-1 1 0,1-1-1,0 1 1,0-1 0,1 1 0,-1-1 0,1 1 0,0-1 0,0 1-1,1-1 1,0 4 3,1-3-7,1 1 0,-1 0-1,1-1 1,0 0 0,0 0-1,0 0 1,1 0 0,-1-1-1,1 1 1,2 0 7,8 5-16,0 0 0,1-2 0,0 0 0,0 0 0,0-2 0,1 0 0,13 3 16,-4-3 16,-1-1-1,1-1 0,0-1 0,0-1 1,0-2-1,7-1-15,-20 1 67,0-2 1,0 1 0,-1-2-1,1 0 1,-1 0-1,1-1 1,-1 0-1,0-1 1,-1-1-1,0 0 1,1 0-1,-2-1 1,10-8-68,-10 6 133,0 0 0,0-2 0,-1 1-1,0-1 1,-1 0 0,0-1 0,0 0 0,2-7-133,-7 12 33,0 1 1,-1-1-1,0 0 1,0 0 0,0-1-1,-1 1 1,0 0-1,0 0 1,-1-1 0,0 1-1,0-1 1,-1 1-1,0 0 1,0 0 0,-1-1-1,0 1 1,-1-3-34,-8-13 34,0 1 0,-1 0 0,-12-17-34,-13-21 38,-9-29-51,4-2 0,-24-82 13,58 143-97,10 24 32,7 14 25,7 14 29,-2 2 1,0 0 0,-1 0 0,-2 1-1,0 1 11,6 12 8,46 94 14,22 49-28,-77-158 11,-1-1 0,-1 1-1,-1 0 1,-2 1 0,0-1 0,0 13-5,-2-10-145,2 0 1,1 0-1,2 0 0,4 14 145,-9-37-143,0 1 0,-1-1-1,2 0 1,-1 0-1,0 0 1,1 0 0,-1 0-1,1-1 1,0 1 0,0 0-1,0-1 1,0 1-1,0-1 1,1 0 0,-1 1-1,1-1 1,0-1 0,2 3 143,20 5-982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7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0 240 3905,'10'4'1582,"31"3"-945,1-2 0,-1-1 1,15-3-638,128-5 81,-180 4-66,103-7 2,0-4-1,13-7-16,-99 14 12,0-1 0,-1 0 0,0-2-1,0 0 1,0-1 0,7-5-12,-24 11 37,1 0-1,-1 0 1,0 0 0,0-1-1,0 1 1,-1-1 0,1 0 0,0 0-1,-1 0 1,0 0 0,0 0-1,0 0 1,0 0 0,0-1-1,-1 1 1,1-1 0,-1 1-1,0-1 1,0 0 0,0-1-37,-1 2 49,0-1 1,0 1-1,0-1 1,-1 1-1,1 0 1,-1-1-1,1 1 1,-1 0 0,0-1-1,-1 1 1,1 0-1,-1 0 1,1 0-1,-1 0 1,0 0-1,0 0 1,0 1-1,0-1 1,-1 1-1,1-1 1,-3-1-50,-1-1 23,0 1-1,-1 0 1,1 0 0,-1 1 0,0-1 0,0 1 0,0 1 0,0-1 0,-1 1 0,1 1 0,-1-1-1,1 1 1,-1 0 0,1 1 0,-1 0 0,0 0 0,1 1 0,-3 0-23,5 0-1,0 0 0,1 0 1,-1 0-1,0 1 1,1 0-1,-1-1 0,1 2 1,-1-1-1,1 0 0,0 1 1,0 0-1,0 0 0,0 0 1,1 0-1,-1 1 0,1 0 1,0-1-1,0 1 1,0 0-1,1 1 0,-1-1 1,1 0-1,0 1 0,0-1 1,1 1-1,-1 0 0,1-1 1,0 1-1,0 1 1,0 0-15,1 0-1,0 0 1,0 0-1,0 0 1,1 0-1,0-1 1,0 1-1,0 0 1,1 0-1,0 0 1,0-1-1,0 1 1,1-1-1,0 0 1,0 0-1,0 0 1,1 0-1,0 0 1,-1-1-1,2 1 1,-1-1 0,2 1 15,13 11-199,0-2 0,1-1 1,0 0-1,1-1 0,3 0 199,76 36-422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9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211 808 1872,'-1'-2'127,"-1"1"0,1-1 0,0 0-1,-1 0 1,1 0 0,0 0-1,0 0 1,0 0 0,0 0 0,1 0-1,-1 0 1,1-1 0,-1 1-127,0-3 5,0 0 0,-1 1 0,0-1 0,0 0 0,0 1 0,0 0 0,-3-4-5,-36-51 58,37 52-17,0-1 0,0 1 0,1-1 0,0 0 0,1 0 1,-1 0-1,1 0 0,1 0 0,0 0 0,0-1-41,-2-14 144,-15-95 302,12 66-147,-3 0 0,-2 1 0,-2 0 1,-3-3-300,16 53 26,0 1 1,-1-1-1,1 0 1,0 1-1,0-1 1,-1 0-1,1 1 1,-1-1-1,1 0 1,0 1 0,-1-1-1,1 1 1,-1-1-1,1 1 1,-1-1-1,0 1 1,1-1-1,-1 1 1,0-1-27,1 1 10,0 0-1,-1 0 1,1 0 0,0 1-1,-1-1 1,1 0 0,0 0 0,-1 0-1,1 0 1,0 0 0,-1 0-1,1 0 1,0 1 0,-1-1 0,1 0-1,0 0 1,0 0 0,-1 1-1,1-1 1,0 0 0,0 0 0,-1 1-1,1-1 1,0 0 0,0 0-1,0 1-9,-10 23 56,7-11-45,1 1 1,0-1 0,1 1-1,0 0 1,1-1 0,1 1-1,0 0 1,1-1-1,0 1 1,1-1 0,2 6-12,2 2 40,1 0 1,0-1-1,1 0 1,2 0 0,6 9-41,20 27 152,9 6-152,31 46 62,1 25-47,-67-114 420,-15-29 1206,-6-14-1291,7 12-353,-1 0 1,2-1-1,-1 1 1,2 0-1,0-1 1,0 1-1,1-1 1,1 0 2,-1 9-14,0 0 1,1 0-1,0 1 1,0-1-1,0 0 1,0 0-1,1 0 1,-1 1-1,1-1 1,0 1-1,0-1 1,0 1-1,1 0 1,-1 0-1,1 0 0,0 0 1,2-2 13,4-2-49,0 1 0,0 0 0,0 1 0,1 0 0,3-1 49,-5 2-29,12-6-15,0 2 0,1 0 0,-1 1 0,2 1 0,-1 1 0,1 1 0,5 0 44,-17 4-4,0-1 0,0 1 0,1 0 0,-1 1 0,0 0 0,0 1 0,0 0 0,0 1 0,0 0 0,0 0 0,-1 1 0,1 0 0,-1 1 0,0 0 0,0 1 0,3 2 4,43 41-4,-43-36 4,1-1 0,0 0 1,1-1-1,1 0 1,0-2-1,5 3 0,-13-9 0,0-1 0,0 0 0,1 0 0,-1-1-1,1 0 1,-1 0 0,1-1 0,0 0 0,-1 0 0,1 0-1,0-1 1,-1-1 0,1 1 0,1-2 0,21-5 3,-1-2 1,26-12-4,-34 13 5,-3 2 1,15-7 53,31-17-59,-55 26 11,-1 0 1,1-1 0,-1 0-1,0 0 1,0-1-1,-1 0 1,0-1-1,0 0 1,1-1-12,-5 4 3,-1 1 1,1-1 0,-1 0-1,0 0 1,0 0-1,0-1 1,-1 1 0,1 0-1,-1-1 1,-1 1-1,1-1 1,-1 1-1,0-1 1,0 1 0,0-1-1,-1 1 1,0 0-1,0-1 1,-1-1-4,0 3 2,1 0-1,0 0 1,-1 1-1,0-1 1,0 1 0,0 0-1,0-1 1,-1 1 0,1 0-1,-1 0 1,0 1-1,1-1 1,-1 0 0,-1 1-1,1 0 1,0 0 0,0 0-1,-1 0 1,0 0 0,1 1-1,-1-1 1,0 1-1,1 0 1,-1 0 0,0 0-1,0 1 1,-4-1-2,-11 1 2,0 1 1,0 1-1,1 0 1,-1 2-1,0 0 1,1 1-1,0 0 1,-3 3-3,-15 6 9,0 2 1,1 2-1,-17 12-9,50-29 1,-11 7 6,0 0 0,0 1 1,1 1-1,-8 8-7,18-16 1,0 0 0,-1 0 0,1 0 0,1 1 0,-1-1 0,0 0 0,1 1 0,-1-1 0,1 1 0,0 0 0,-1 0-1,1-1 1,1 1 0,-1 0 0,0 0 0,1 0 0,-1 0 0,1 0 0,0 0 0,0 0 0,0 0 0,1 0 0,-1 0 0,0 0 0,1 0 0,0-1 0,0 3-1,1-1 1,0-1-1,0 1 1,1 0 0,-1-1-1,1 0 1,0 1 0,0-1-1,0 0 1,0-1 0,0 1 0,0 0-1,1-1 1,0 0 0,1 1-1,3 1 2,0 0 0,1-1 0,-1 0 0,1-1 0,0 0 0,7 1-2,12 0 7,0-2 0,-1 0 0,1-2 1,0-2-8,4 1 12,-1-2 0,1-1 0,12-4-12,-35 7 3,0-1 0,-1 0 0,1 0 0,-1-1 0,0 0 0,0 0 0,-1-1 0,1 0 0,-1 0 0,0 0 0,0-1 0,-1 0 0,0-1 0,4-4-3,-8 8 0,-1 1 0,1-1 0,-1 0 0,0 0 0,0 1 0,0-1 0,0 0 0,0 0 0,0 0 0,-1 0 0,0 0 0,1 0 0,-1 0 0,0 0 0,-1 0 0,1 0 0,0 0 0,-1 0 0,0 0 0,0 0 0,0 0 0,0 0 0,0 0 0,0 0 0,-2-1 0,3 3-2,-1 1-1,0-1 0,1 1 0,-1 0 1,1-1-1,-1 1 0,1 0 1,-1-1-1,0 1 0,1 0 0,-1-1 1,0 1-1,1 0 0,-1 0 1,0 0-1,0 0 0,1 0 1,-1 0-1,0 0 0,1 0 0,-1 0 1,0 0-1,1 0 0,-1 0 1,0 1-1,0-1 0,1 0 0,-1 0 1,1 1-1,-1-1 0,0 0 1,1 1-1,-1-1 0,1 1 0,-1-1 1,1 1-1,-1-1 0,1 1 1,-1-1-1,1 1 0,-1 0 3,-18 23-43,17-20 37,0 0 1,0 0 0,1 0-1,0 1 1,0-1-1,0 0 1,0 1 0,1-1-1,0 1 1,0-1 0,0 1-1,0-1 1,1 1 0,0-1-1,0 0 1,0 1 0,0-1-1,1 0 1,-1 0-1,1 0 1,0 0 0,1 0-1,-1 0 1,1 0 0,0 0 5,3 4-44,0 0 0,0-1 0,1 0 0,0 0 0,0-1 0,1 1 0,-1-2 0,1 1 0,1-1 0,-1 0 0,3 0 44,4 0-70,-1 0 0,1-1 1,0-1-1,0 0 0,1-1 0,-1-1 0,0 0 1,10-2 69,9-1-77,0-1 1,0-2 0,11-4 76,8-4 44,0-3 0,-1-2 0,0-2-1,-2-2 1,5-6-44,-46 24 49,0-2 0,-1 1 0,1-1 0,-1 0 0,0-1 0,3-3-49,-9 8 11,-1 1 0,1-1 0,-1 0 0,0 1 0,1-1 0,-1 0 0,0 0 1,0 0-1,0 0 0,0 0 0,-1 0 0,1 0 0,0 0 0,-1 0 0,0 0 0,1 0 0,-1 0 0,0-1 0,0 1 1,0 0-1,0 0 0,-1 0 0,1 0 0,-1 0 0,1 0 0,-1-1 0,0 1 0,1 0 0,-1 0 0,0 1 0,-1-2-11,0 0 5,0 1-1,0 0 0,-1-1 0,1 1 0,-1 0 1,1 0-1,-1 1 0,0-1 0,1 0 0,-1 1 1,0 0-1,0-1 0,0 1 0,0 1 0,-1-1 1,1 0-1,0 1 0,0-1 0,0 1 0,-1 0 1,1 0-1,-3 1-4,-11 0 2,1 1-1,0 0 1,-15 5-2,25-6 3,-25 7-5,1 0 1,-14 7 1,35-11 0,0 0-1,0 0 1,1 0-1,0 1 1,0 0 0,0 1-1,0 0 1,1 0-1,0 1 1,-2 2 0,7-7 0,0 1-1,0-1 1,1 1 0,-1 0 0,0 0-1,1 0 1,0 0 0,-1 0 0,1 0-1,1 0 1,-1 0 0,0 1-1,1-1 1,-1 0 0,1 0 0,0 1-1,0-1 1,1 0 0,-1 1 0,1 1-1,0 0 0,1-1 1,0 1-1,-1-1 0,2 1 0,-1-1 0,0 0 1,1 0-1,0 0 0,0 0 0,0 0 1,2 1 0,1 1-1,-1-1 1,2 0 0,-1 0 0,0 0 0,1-1 0,0 1 0,0-2 0,1 1 0,-1-1 0,0 0 0,1-1 0,0 0 0,0 0 0,0 0 0,7-1 0,-7-1 7,0-1-1,-1-1 1,1 1 0,-1-1-1,1-1 1,-1 1-1,0-1 1,0 0 0,0-1-1,0 0 1,-1 0-1,1-1 1,-1 1 0,1-2-7,2-2 3,-1 1 1,0-1 0,0-1 0,-1 1 0,0-1-1,0-1 1,-1 1 0,0-1 0,1-4-4,-2 0 16,-1 0 0,0 0 0,-1 0 0,0 0 0,-1-1 0,-1 1 1,0-1-1,-1-6-16,-3-31 302,-6-35-302,8 82 16,-7-48 89,-2 1 0,-3 0 0,-2 1 0,-2 1 0,-6-8-105,21 51-1,0 1 1,-1 0-1,1 1 0,-1-1 0,-1 0 0,1 1 1,-1 0-1,0 0 0,0 0 0,0 0 1,-1 1-1,-1-2 1,5 6-1,0-1 1,0 1-1,0-1 0,0 1 1,0 0-1,0 0 0,0 0 1,0-1-1,0 1 1,0 0-1,0 0 0,0 0 1,0 1-1,-1-1 1,1 0-1,0 0 0,0 0 1,0 1-1,0-1 0,0 1 1,0-1-1,0 1 1,0 0 0,-2 0-2,1 1 1,-1 0 0,1 0 0,0 0-1,0 0 1,0 1 0,0-1 0,-1 2 1,-3 6-1,0 1 0,0 0 1,1 1-1,1-1 1,0 1-1,0 0 0,1 0 1,1 0-1,0 0 0,0 6 1,-1 12-6,2 1 0,2-1-1,3 25 7,-3-40 0,1 0-1,0 0 0,2 0 1,0-1-1,0 1 0,1-1 0,1 0 1,0 0-1,1-1 0,1 0 0,0 0 1,1 0-1,0-1 0,0-1 1,2 1-1,-1-2 0,1 1 0,1-2 1,0 1-1,0-2 0,1 1 1,0-2-1,1 0 0,1 1 1,11 2 8,1 0-1,-1-2 1,1-1-1,1-1 1,-1-1 0,1-2-1,25 1-7,-36-4 9,0 0-1,0-1 1,0-1 0,0 0-1,-1-2 1,1 0 0,-1 0-1,0-2 1,0 0 0,0-1-1,-1 0 1,0-1-1,8-7-8,-19 13 0,-1-1 0,1 0 0,-1 0 0,0 0 0,0 0 0,0 0 0,0-1 0,-1 1 0,1-1-1,-1 0 1,0 0 0,0 0 0,0 0 0,0-1 0,-1 2-2,-1 0 1,1 0-1,-1-1 1,0 1-1,0 0 0,0 0 1,0-1-1,0 1 0,-1 0 1,0 0-1,1 0 1,-1-1-1,0 1 0,-1 0 1,1 0-1,-1 0 0,1 0 1,-3-2 1,-1-4-11,-1 1-1,0 0 1,0 0 0,-1 0 0,0 1 0,0 0 0,-1 0 0,0 1-1,0 0 1,-1 0 0,1 1 0,-1 0 0,0 1 0,-2-1 11,-2 5-16,13 2 0,8-2-16,143 8 22,-107-5 13,-8-1 5,-5-1-2,0 2 0,22 5-6,-44-6 0,-1 0 0,0 0 0,-1 1 0,1 0-1,0 0 1,-1 1 0,0 0 0,0 0 0,0 1 0,0 0 0,5 5 0,-9-6-1,0-1 0,0 0 0,0 1 1,0-1-1,-1 1 0,0 0 0,0 0 0,0 0 1,0 0-1,0 0 0,-1 1 0,0-1 0,0 0 1,0 1-1,0-1 0,-1 0 0,0 4 1,0 6 26,-1 0 1,-1 0-1,-1-1 0,-3 14-26,-6 34 109,11-55-97,1-1-1,0 1 0,0-1 1,0 1-1,1-1 0,0 1 1,0-1-1,0 0 0,2 4-11,-2-7 2,0 0 0,0 0-1,0-1 1,1 1-1,-1-1 1,0 1-1,1-1 1,-1 1-1,1-1 1,-1 0-1,1 1 1,0-1 0,0 0-1,-1 0 1,1-1-1,0 1 1,0 0-1,0 0 1,0-1-1,0 0 1,0 1-1,0-1 1,0 0 0,0 0-1,0 0 1,1 0-2,10 0 10,0 0 1,0-2 0,12-2-11,-24 4 1,54-9 11,-1-3 1,0-3-1,-1-2 0,-1-2 1,0-2-1,-2-2 0,4-5-12,-53 27 1,15-9 2,-1 0 1,13-10-4,-25 17 2,1 1 0,-1-1 0,0 0-1,-1 0 1,1-1 0,0 1-1,-1-1 1,0 1 0,0-1-1,0 0 1,0 1 0,0-1-1,-1 0 1,0 0 0,0-1-2,0 4 0,-1 0 1,0-1-1,0 1 1,0 0-1,0 0 1,0 0-1,0-1 1,0 1-1,0 0 1,-1 0 0,1 0-1,0 0 1,-1 0-1,1-1 1,-1 1-1,1 0 1,-1 0-1,0 0 1,1 0-1,-1 0 1,0 0-1,0 1 1,0-1-1,1 0 1,-1 0-1,0 0 1,0 1-1,0-1 1,0 1-1,0-1 1,0 1-1,-1-1 1,1 1-1,0-1 1,0 1 0,0 0-1,0 0 1,-1 0-1,1-1 1,0 1-1,0 0 1,0 1-1,0-1 1,-2 0-1,-3 0 0,0 1 0,1-1 1,-1 1-1,0 1 0,0-1 1,0 1-1,1 0 0,-4 2 0,-2 2 1,0 0 1,1 1-1,-1 0 0,-6 8-1,14-13 0,0 0 0,0 1 1,1 0-1,-1-1 0,1 1 0,-1 0 0,1 0 1,0 1-1,0-1 0,1 0 0,-1 1 0,0-1 0,1 1 1,0-1-1,0 1 0,0 0 0,0 2 0,1-4 0,1 0 0,-1 0 0,1 0 0,-1-1 0,1 1 0,0 0 0,0 0 0,0-1 1,0 1-1,0 0 0,0-1 0,0 1 0,0-1 0,1 1 0,-1-1 0,0 0 0,1 0 0,-1 1 0,1-1 0,0 0 0,-1 0 0,1-1 0,0 1 0,0 0 0,0 0 0,6 2 3,1 0-1,-1-1 0,0 0 1,9 1-3,13-1 7,0 0 0,1-2 0,-1-1 0,0-2 0,0-1-1,0-1 1,-1-2 0,1 0 0,-2-3 0,13-5-7,-33 12-1,-1 0-1,0-1 0,0 0 1,0 0-1,0-1 0,4-3 2,-9 7 0,-1-1 0,0 1 0,0 0-1,0 0 1,0-1 0,0 1 0,0 0 0,0-1-1,0 1 1,0-1 0,-1 1 0,1-1 0,-1 0-1,1 1 1,-1-1 0,0 1 0,1-1 0,-1 0-1,0 1 1,0-1 0,0 0 0,0 0 0,-1 1 0,1-1-1,0 0 1,-1 1 0,1-1 0,-1 1 0,1-1-1,-1 1 1,0-2 0,-4-4-7,0 0 0,0 0 0,-1 0 1,0 0-1,0 1 0,-1 0 0,0 1 0,0-1 0,0 1 0,0 0 0,-1 1 0,0 0 0,-2-1 7,-14-6-71,-1 2-1,-1 0 0,-18-4 72,21 8-208,0 0 1,-1 1-1,-19 0 208,37 3-148,0 1-1,1 0 1,-1 0 0,0 0-1,1 1 1,-1 0 0,1 0-1,-1 0 1,1 1 0,-1 0-1,1 0 1,0 0 0,0 1-1,0 0 1,0 0 0,0 0-1,1 0 1,-2 2 148,4-3-136,0 0 0,1-1 0,0 1 0,-1 0 0,1 0 0,0 0 0,0 0 0,0 0 0,0 0 0,0 0 0,0 0 0,0 3 136,1-2-103,0 0 1,1 0-1,-1 0 1,1 0-1,-1 0 0,1 1 1,0-1-1,0 0 1,1 0 102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5:59.9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3 301 2937,'-1'-4'321,"1"1"1,-1 0-1,1 0 1,0 0-1,0 0 1,0 0-1,0-1 1,1 1-1,-1 0 1,1 0-1,0 0 1,0 0-1,1-1-321,-2 2 34,1 1 0,0 0 0,0 0 1,0 0-1,0 0 0,0 0 0,0 0 0,0 0 0,0 0 0,0 1 0,1-1 0,-1 0 0,0 1 0,0-1 1,1 1-1,-1-1 0,0 1 0,1-1 0,-1 1 0,1 0 0,-1 0 0,0 0 0,1 0 0,-1 0 0,1 0 1,-1 0-1,0 0 0,1 1 0,-1-1 0,0 0 0,1 1 0,0 0-34,4 1 3,1 2-1,-1-1 1,1 1-1,-1 0 1,0 0-1,-1 0 1,1 1 0,-1 0-1,0 0 1,3 4-3,12 11-6,30 22 5,36 20 1,-37-27-6,-38-27 377,-12-14 466,-5-15-619,6 17-216,0-1 0,0 1-1,1-1 1,0 1 0,-1 0 0,2-4-2,-1 2-3,1 1 0,-1-1 0,1 0-1,0 0 1,1 1 0,-1 0 0,1-1 0,0 1 0,0 0 0,1 0 0,0 0 0,0 1 0,0 0 0,0-1 0,0 1 0,1 1 0,3-3 3,3-1-42,0 1 1,0 1 0,1 0-1,0 0 1,0 1-1,0 1 1,7-1 41,-12 2-10,1 2 0,-1-1 0,1 1 0,-1 0 0,0 0 0,1 1 0,-1 0 0,1 1 0,-1-1 0,0 1 0,0 1 0,0-1 0,5 4 10,9 5 10,1-2 0,0 1 0,1-2 0,0-1 0,0-1 0,0-1 0,1-1 0,0-1 0,10-1-10,-4-1 23,1-2 0,0-1 0,-1-2 0,0 0 1,7-4-24,-23 5 13,0-1 1,-1-1 0,1 0-1,-1-1 1,0 0 0,-1-1 0,0 0-1,0-1 1,0-1 0,-1 0 0,0 0-1,3-5-13,-11 10 5,1 0-1,-2 0 0,1 0 1,0 0-1,-1-1 1,0 1-1,0-1 0,0 1 1,0-1-1,-1 0 0,0 0 1,0 0-1,0 0 0,-1 0 1,0 0-1,1 0 0,-2 0 1,1 0-1,-1 0 1,1 1-1,-1-1 0,-1 0 1,1 0-1,-2-2-4,0-2 6,-1 1 1,0-1-1,0 1 0,-1 0 0,0 1 1,-1-1-1,0 1 0,0 0 1,0 0-1,-1 1 0,0 0 0,-7-5-6,11 8 3,-1 1-1,0 0 0,1 0 0,-1 0 0,0 1 0,0-1 0,0 1 1,0 0-1,-1 0-2,4 1 1,-1-1 0,1 1 0,0 0 0,-1 0 0,1 0 0,0 0 0,-1 0 0,1 1 0,0-1 0,-1 0 0,1 1 0,0-1 0,0 1 0,-1-1 0,1 1 0,0-1 0,0 1 0,0 0 0,0 0 0,0-1 0,0 1 0,0 0 0,0 0 0,0 0 0,0 0 0,0 0 0,0 0 0,1 1 0,-1-1 0,0 1-1,0 3 1,-1-1 0,1 1-1,1-1 1,-1 1 0,0-1 0,1 1 0,0-1 0,0 1 0,1 0 0,-1-1 0,1 1-1,0-1 1,0 1 0,0-1 0,1 0 0,0 1 0,0-1 0,0 0 0,0 1-1,6 9 2,1 0 1,0 0-1,0-1 0,12 11-2,0-2 15,2-1 0,0-1-1,4 1-14,-9-7 7,0 0 1,0 2-1,-2 0 0,0 0 0,11 16-7,-25-28-20,1-1-1,-1 1 0,1 0 0,-1 0 0,0 0 0,-1 0 0,1 0 0,-1 0 0,0 0 1,0 1-1,0-1 0,0 0 0,-1 1 0,0-1 0,0 1 0,0-1 0,0 0 1,-1 1-1,0 1 21,-1 0-137,0 0 0,-1-1 0,0 1 0,0-1 0,0 1 1,-1-1-1,1 0 0,-1 0 0,0-1 0,-1 1 0,1-1 0,-5 4 137,-48 38-794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03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453 243 1936,'-1'-5'180,"-1"-15"546,0 1 0,-1 0-1,-1 0 1,-6-15-726,9 29 86,-1 1 0,0-1-1,0 1 1,0 0 0,0 0 0,-1 0 0,1 0 0,-1 1 0,0-1 0,0 1-1,-1-1 1,1 1 0,-1 0 0,1 0 0,-1 1 0,0-1 0,0 1 0,0 0 0,-1 0-1,1 0 1,0 0 0,-4 0-86,-1 0 35,1 1-1,-1 1 1,0-1 0,1 1-1,-1 1 1,1 0 0,-1 0-1,1 0 1,-1 1 0,1 1-1,0-1 1,-1 1-1,1 1 1,1-1 0,-8 6-35,-2 1 0,1 0 0,1 2 0,0 0 0,1 1 0,0 0 0,-8 10 0,8-6-2,1 0 0,0 1 0,2 0-1,-9 18 3,15-27-2,0 1 0,1-1 1,1 1-1,0 0 0,0 1 0,1-1 0,0 0 0,1 1 0,0-1 0,0 11 2,1-19-1,1 1-1,-1-1 1,0 1 0,1-1-1,-1 0 1,1 1 0,0-1-1,0 0 1,0 1-1,0-1 1,0 0 0,0 0-1,1 0 1,-1 0 0,1 0-1,-1 0 1,1-1-1,0 1 1,0 0 0,0-1-1,0 1 1,0-1 0,1 1 1,1 0 11,0-1 1,0 1-1,0-1 1,1 0-1,-1 0 1,0-1-1,1 1 1,-1-1-1,0 0 1,1 0-1,-1-1 1,4 0-12,4 0 67,-1-1 0,1-1 0,-1 0 0,0-1 0,0 0 0,0-1 0,0 0 0,-1-1 0,0 0 0,0 0 0,8-7-67,-13 8 14,0 1-1,0-1 1,-1 0-1,1 0 1,-1-1-1,0 0 1,0 1-1,-1-1 1,0 0-1,0-1 1,0 1-1,-1 0 0,0-1 1,0 0-1,-1 1 1,0-1-1,0 0 1,0 0-1,-1 0 1,0-4-14,0 10 1,0 0 0,0 0 1,0 0-1,0 0 0,0 0 1,0 0-1,0 0 0,0 0 1,-1 0-1,1 0 0,0 0 0,-1 0 1,1 0-1,0 0 0,-1 0 1,1 1-1,-1-1 0,0 0 1,0-1-2,1 2-1,-1 1 1,1-1 0,-1 0 0,1 0 0,-1 0 0,1 0 0,-1 0 0,1 0 0,0 1 0,-1-1 0,1 0 0,-1 0 0,1 0 0,-1 1 0,1-1 0,0 0 0,-1 1 0,1-1 0,0 0 0,-1 1 0,1-1 0,0 1 0,0-1 0,-1 0 0,1 1 0,0 0 0,-3 4-6,0 0-1,0 0 1,0 1 0,1-1 0,-1 5 6,2-6 0,1-1 0,-1 1 0,1-1 0,0 1 0,0 0 0,1-1 0,-1 1 0,1 0 0,0-1 0,0 1 0,0-1 0,0 0 0,0 1 0,1-1 0,0 0 0,0 0 0,0 0 0,0 0 0,0 0 0,0 0 0,1 0 0,-1-1 0,1 1 1,0-1-1,0 0 0,2 2 0,5 3 6,0-1 1,0 0-1,1 0 1,-1-1 0,1-1-1,0 0 1,11 3-7,-2-3 10,1 0-1,-1-1 1,1-2 0,0 0 0,0-1 0,0 0 0,15-4-10,-23 2 13,0 0 1,0-1-1,-1 0 1,0-1-1,1-1 1,-2 0 0,1 0-1,0-1 1,-1 0-1,0-1 1,-1-1 0,1 0-1,-1 0-13,-7 5 16,-1 1 0,1-1 0,-1 0 0,0 0 0,0 1 0,0-1 0,0-1 0,0 1 0,-1 0 0,0 0 0,1-1 0,-1 1 0,0 0 0,-1-1 0,1 1 0,-1-1 0,1 1 0,-1-3-16,0 1 22,-1-1 0,0 1 0,0-1-1,-1 1 1,1 0 0,-1 0 0,0 0 0,0 0-1,-1 0 1,0 0 0,-1-1-22,-8-11 34,-1 1 0,0 1 1,-1 0-1,-1 1 0,-13-10-34,13 13 6,11 9 3,1 0-1,0 0 1,0 0-1,0-1 1,1 1-1,-1-1 1,0 1-1,1-1 1,0 0 0,-1 0-1,0-2-8,3 5 2,0 0 0,0-1 1,0 1-1,0 0 0,0 0 0,0 0 0,0 0 1,0-1-1,0 1 0,0 0 0,0 0 0,0 0 1,1-1-1,-1 1 0,0 0 0,0 0 0,0 0 1,0 0-1,0-1 0,0 1 0,0 0 0,1 0 1,-1 0-1,0 0 0,0 0 0,0-1 0,0 1 1,0 0-1,1 0 0,-1 0 0,0 0 0,0 0 1,0 0-1,1 0 0,-1 0 0,0 0 0,0 0 1,0 0-1,1 0 0,-1 0-2,14-6 34,1 2 0,-1 0 0,1 1 0,0 0 0,11 0-34,78-1 21,-88 4-35,1 0-1,-1 2 1,1 0 0,-1 0 0,1 2 0,-1 0 0,0 1 0,5 3 14,-13-5-15,-1 1 0,0 0 0,0 0 0,-1 0 0,1 1 1,-1 0-1,0 0 0,0 1 0,0 0 0,-1 0 1,0 0-1,0 0 0,-1 1 0,0 0 0,0 0 0,0 0 1,-1 1-1,0-1 15,25 80-54,-27-86 55,-1 1-1,1-1 0,0 1 0,0-1 0,0 1 1,0-1-1,0 0 0,0 0 0,0 1 0,1-1 1,-1 0-1,0 0 0,1 0 0,-1 0 0,0 0 0,1-1 1,-1 1-1,1 0 0,1 0 0,1 0 3,0 0-1,1 0 1,-1-1-1,1 1 1,-1-1-1,0 0 1,1 0-1,0-1-2,10-1 10,-1 0 0,1-2-1,-1 1 1,7-4-10,13-6-17,0-1 0,-2-2 1,0-1-1,0-1 0,-2-2 0,0-1 0,-2-2 1,0 0-1,-2-2 0,3-5 17,-25 25 13,0 0 0,-1 0 0,1-1 0,-1 0 0,-1 0 0,2-1-13,-4 6 10,1 0-1,-1-1 0,0 1 0,1 0 0,-1 0 1,0 0-1,0-1 0,0 1 0,0 0 0,0 0 1,0-1-1,0 1 0,0 0 0,0 0 0,-1-1-9,1 2 9,0-1-1,-1 1 0,1-1 0,-1 1 1,1-1-1,-1 1 0,1 0 0,-1-1 1,1 1-1,-1 0 0,1-1 0,-1 1 1,1 0-1,-1-1 0,0 1 0,1 0 1,-1 0-1,1 0 0,-1 0 0,0 0 1,1 0-1,-1 0 0,0 0 1,1 0-1,-1 0 0,0 0 0,1 0 1,-1 0-1,1 0 0,-1 1-8,-4 0 12,1 0-1,0 1 1,-1 0 0,1 0-1,0 0 1,0 1 0,0-1 0,1 1-1,-1 0 1,1 0 0,-1 0-1,1 1 1,0-1 0,0 1-1,0-1 1,-1 5-12,-4 4 1,1-1 1,1 1-1,0 1 0,1-1 0,-1 5-1,3-10-15,1 1-1,0-1 0,0 1 0,1 0 0,0 0 0,0-1 1,1 1-1,0 0 0,1 0 0,-1 0 0,1 0 0,2 4 16,-2-8-44,1 1-1,0-1 0,0 1 0,1-1 1,-1 0-1,1 0 0,0 0 1,0 0-1,0 0 0,0-1 0,1 1 1,0-1-1,-1 0 0,1 0 0,0 0 1,1-1-1,-1 1 0,0-1 0,1 0 1,-1 0-1,2 0 45,12 3-117,-1-1-1,1 0 1,4 0 117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03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344 575 2953,'8'-14'455,"0"-1"0,0 0 0,-1-1-455,-7 15 26,0 1 0,0-1-1,0 1 1,0-1 0,0 1 0,0-1-1,0 1 1,0-1 0,0 1-1,0-1 1,0 1 0,0-1-1,0 1 1,0-1 0,0 1 0,0-1-1,-1 1 1,1-1 0,0 1-1,0-1 1,-1 1 0,1 0 0,0-1-1,-1 1 1,1-1 0,0 1-1,-1 0 1,1-1 0,0 1 0,-1 0-1,1-1 1,-1 1 0,1 0-1,-1 0 1,1 0 0,-1-1 0,1 1-1,-1 0 1,1 0-26,-23-3 688,18 3-502,-21 0 239,0 1-1,1 1 1,-1 2 0,1 0 0,0 2 0,0 0 0,1 2 0,0 1 0,0 1 0,-17 9-425,38-17 30,0 0 0,-1 0 0,1 0 0,0 0 0,0 0 0,0 1 0,0-1 0,0 1 0,1 0 0,-1 0 0,1 0 0,0 0 0,0 0 0,0 1 0,-1 2-30,2-4 0,1 1-1,-1-1 1,1 0-1,0 0 1,0 1 0,0-1-1,0 0 1,0 1-1,0-1 1,0 0-1,1 0 1,-1 1-1,1-1 1,0 0-1,0 0 1,0 0-1,0 0 1,0 0 0,0 0-1,0 0 1,1 0-1,-1 0 1,1 0-1,-1-1 1,1 1-1,1 0 1,9 8 3,1-2 0,0 0 0,0-1-1,1 0 1,-1-1 0,1 0 0,1-1-1,10 2-2,-2 1 8,80 23 38,-55-18-69,0 3 1,42 20 22,-85-34-12,-2-1-1,1 0-1,-1 0 1,0 1-1,0-1 1,-1 1-1,1 0 0,0 0 1,0 0-1,-1 0 1,1 0-1,-1 0 1,0 1-1,0-1 1,1 1-1,-2-1 0,1 1 1,0 0-1,0 0 1,-1 0-1,1 2 14,-2-3-10,0 0-1,1-1 1,-2 1-1,1 0 0,0-1 1,0 1-1,0 0 1,-1-1-1,1 1 1,-1 0-1,1-1 1,-1 1-1,0-1 0,0 1 1,1-1-1,-1 1 1,0-1-1,0 0 1,-1 0-1,1 1 0,0-1 1,0 0-1,0 0 1,-1 0-1,1 0 1,-1 0-1,1 0 0,-1-1 1,1 1 10,-10 5-27,0-1-1,1-1 1,-1 0 0,-2 0 27,5-2-14,-40 12 23,0-3 1,-1-2-1,-1-2 0,-45 1-9,83-7-3,-36-1-13,46 0 15,0 0-1,-1-1 1,1 1 0,0-1-1,-1 1 1,1-1-1,0 0 1,0 1 0,0-1-1,0 0 1,-1-1-1,1 1 1,1 0 0,-1 0-1,0-1 1,-1 0 1,3 2-1,0 0 1,0-1-1,-1 1 1,1 0-1,0-1 1,0 1-1,0 0 1,-1 0-1,1-1 1,0 1-1,0 0 1,0-1-1,0 1 1,0 0-1,-1-1 1,1 1-1,0 0 1,0-1-1,0 1 1,0 0-1,0-1 1,0 1-1,0 0 0,0-1 1,0 1-1,0 0 1,1-1-1,-1 1 1,0 0-1,0-1 1,0 1-1,0 0 1,0-1-1,1 1 1,-1 0-1,0-1 1,0 1-1,1 0 1,-1 0-1,0-1 1,0 1-1,1 0 1,-1 0-1,0 0 1,18-7 13,-12 5-10,23-6 11,2 1-1,-1 2 1,25-2-14,96 0 47,-86 5-29,-3 0 14,-13 1-6,0-2 0,0-2 0,-1-2 0,10-4-26,-49 9 20,0-2 0,0 1 0,-1-1 0,1 0 0,-1-1 0,0 1 0,0-2 0,-1 1 0,0-1 0,0 0 0,0-1 0,-1 0 0,1 0 0,-2 0 0,1-1 0,-1 1 0,0-1 0,-1-1 0,0 1 0,0-1 0,1-3-20,7-32 53,-2-1 0,-2 0 0,-2 0 0,-2-1 0,-1-6-53,2-23 17,-1 34-5,1-12 24,-2-1 0,-2 1 0,-6-47-36,4 95 9,1-1 0,-1 0 0,0 1 0,-1-1 0,0 1 0,0-1 0,0 1 0,0 0 0,-1 0 0,0 0 0,0 0 0,0 0 0,-2-1-9,2 3 9,0 0-1,-1 0 0,1 0 0,-1 1 1,0-1-1,0 1 0,1 0 0,-1 0 1,-1 1-1,1-1 0,0 1 0,0 0 1,-1 0-1,1 0 0,0 1 1,-1-1-1,0 1-8,-3 0 10,0 0 0,0 0 0,0 1 0,0 0 0,-1 1 0,1-1 0,-4 3-10,10-3 1,0-1-1,0 1 0,0-1 1,0 1-1,1 0 1,-1 0-1,0 0 1,1 0-1,-1 0 0,1 0 1,-1 0-1,1 0 1,-1 1-1,1-1 1,0 1-1,0-1 0,-1 1 1,1-1-1,0 1 1,0 0-1,1-1 1,-1 1-1,0 0 0,1 0 1,-1 0-1,1 0 1,-1-1-1,1 1 1,0 0-1,0 0 0,0 0 1,0 0-1,0 0 1,0 0-1,1 0 0,4 13-2,0-1 0,1 1 0,1-1-1,0-1 1,1 1 0,1-1 0,6 7 2,7 12 43,1 8 46,-1 0 0,-1 2 0,-3 0 0,-1 1 0,0 9-89,3 18 151,-3 2 0,6 65-151,-19-106 65,0 26-65,-4-47 9,0-1 1,-1 1 0,0 0-1,0 0 1,-1 0-1,0-1 1,-3 7-10,3-12-25,0-1 0,-1 1 0,1 0-1,-1-1 1,0 1 0,0-1 0,0 0 0,0 0 0,0 0-1,-1-1 1,1 1 0,-1-1 0,0 1 0,0-1 25,-15 11-1723,14-11 1016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05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426 325 1552,'-37'3'531,"1"1"0,0 2 0,0 1-1,1 2 1,0 1 0,-1 3-531,24-9 50,0 1-1,0 0 1,0 0-1,1 1 1,0 1 0,0 0-1,1 1 1,0 0-1,0 0 1,1 1-50,3-3 64,1 0-1,0-1 1,0 2-1,1-1 1,0 0 0,0 1-1,0 0 1,1 0-1,0 0 1,1 0 0,-1 1-1,1-1 1,1 1-1,-1-1 1,1 1 0,0 7-64,1-12 19,1-1 1,-1 1-1,0 0 1,1 0-1,-1-1 1,1 1-1,0 0 1,0-1-1,0 1 1,0-1-1,1 1 1,-1-1-1,0 0 1,1 0-1,0 1 1,0-1-1,-1 0 1,1 0-1,0-1 1,1 1-1,-1 0 1,0-1-1,0 1 1,1-1-1,-1 0 1,1 0-1,-1 1 1,1-2-1,0 1 1,-1 0-1,1-1 1,0 1-1,0-1-19,8 2 38,0-1 0,-1 0-1,1-1 1,0 0-1,-1-1 1,1 0 0,8-3-38,-5 1 11,0-1 1,0 0-1,0-1 1,-1-1 0,0 0-1,0-1 1,-1 0-1,1-1 1,-2-1 0,1 0-1,-1 0 1,-1-1-1,2-2-11,-3 3 5,-1-1 0,-1 0-1,1-1 1,-2 1-1,1-1 1,-1-1-1,-1 1 1,0-1-1,-1 0 1,0 0-1,-1 0 1,0-1-1,-1 1 1,0-1-1,-1 0-4,-1 12 11,0 0-1,0 0 1,0 0-1,0-1 1,0 1-1,0 0 0,0 0 1,0 0-1,0 0 1,0 0-1,-1 0 1,1 0-1,0 0 1,-1 0-1,1 0 0,-1 0 1,1 0-1,-1 0 1,0 0-11,0 0 10,1 1-1,-1 0 1,1 0 0,-1 0 0,1 0-1,-1 0 1,1 0 0,-1 0 0,1 0 0,-1 0-1,1 0 1,-1 0 0,1 0 0,-1 0-1,1 0 1,-1 0 0,1 1 0,-1-1 0,1 0-1,-1 0 1,1 1 0,0-1 0,-1 0-1,1 1 1,-1-1 0,1 0 0,-1 1-10,-1 1 26,0 0 0,-1 1 0,1-1 0,0 0 0,0 1 0,0 0 0,1 0-1,-1-1 1,1 1 0,-1 0 0,0 3-26,2-3 9,-1 1-1,1-1 0,0 1 0,0-1 0,0 1 1,0-1-1,0 0 0,1 1 0,-1-1 1,1 0-1,0 1 0,0-1 0,1 0 0,-1 0 1,1 0-1,-1 0 0,1 0 0,0 0 0,0 0 1,0-1-1,0 1 0,1-1 0,-1 1 1,2 0-9,0 0 10,0 0 0,1 0 1,-1 0-1,1 0 0,0-1 1,0 0-1,0 0 0,0 0 1,1 0-1,-1-1 0,0 0 0,1 0 1,-1-1-1,0 1 0,4-1-10,9-1 34,0-2 0,0 1 0,0-2-1,-1-1 1,1 0 0,-1-1 0,5-3-34,0-1 43,1 0 1,-2-2-1,0-1 0,0-1 1,3-4-44,-17 13 12,-1-1 0,1 1 1,-1-1-1,-1-1 0,1 1 1,-1-1-1,0 0 0,-1-1 0,2-2-12,-5 7 11,1 0 0,-1-1 0,0 1-1,0 0 1,0-1 0,-1 1 0,1 0-1,-1-1 1,1 1 0,-1-1-1,-1 1 1,1 0 0,0-1 0,-1 1-1,1-1 1,-1 1 0,0 0 0,0-1-1,-1 1 1,1 0 0,-1 0 0,1 0-1,-1 0 1,-2-2-11,-2-2 3,-2-3 17,8 10-24,0 0 1,0 0-1,0 0 0,0 0 1,0 0-1,0 0 1,0 0-1,0 0 1,1 0-1,-1 0 0,0 0 1,0 0-1,0 0 1,0 0-1,0 0 1,0 0-1,0 0 1,0 0-1,0 0 0,1 0 1,-1 0-1,0 0 1,0 0-1,0 0 1,0 0-1,0 0 0,0-1 1,0 1-1,0 0 1,0 0-1,0 0 1,0 0-1,0 0 1,0 0-1,0 0 0,0 0 1,0 0-1,0-1 1,0 1-1,0 0 1,0 0-1,0 0 0,0 0 1,0 0-1,0 0 1,0 0-1,0 0 1,0-1-1,0 1 1,0 0-1,0 0 0,0 0 1,0 0-1,0 0 1,0 0-1,0 0 1,0 0-1,0 0 0,0 0 1,0-1-1,0 1 1,0 0-1,0 0 1,-1 0-1,1 0 1,0 0-1,0 0 0,0 0 1,0 0-1,0 0 4,4 1-2,0 0 0,0 0 0,0 0 0,0 1 0,-1 0 0,1 0 0,0 0 0,-1 0 0,1 0 0,-1 1 0,0-1 0,0 1 0,0 0 0,0 0 0,1 2 2,7 6 0,3 1 0,8 8 2,-2 0 0,0 1 0,-1 1 0,11 19-2,-23-31-2,-1 0 0,0 1 1,0-1-1,-2 2 1,1-1-1,-1 0 1,-1 1-1,0 0 0,-1-1 1,0 1-1,0 7 2,-2-13-2,0 1-1,0 0 0,-1 0 1,0-1-1,0 1 0,-1 0 1,1-1-1,-1 0 0,-1 1 1,1-1-1,-1 0 0,0 0 1,-1 0-1,0-1 0,1 1 1,-2-1-1,1 0 0,-1 0 1,1 0-1,-1 0 0,-3 1 3,-1 0 22,-1 0 1,0 0-1,0-1 0,-1 0 0,1-1 1,-1 0-1,0 0 0,0-1 0,0-1 1,-1 0-1,1-1 0,-9 1-22,16-2 26,0 0-1,1 0 1,-1 0-1,1 0 1,-1-1-1,1 0 1,-1 1-1,1-1 1,-1 0-1,-2-2-25,5 2 8,0 1-1,0-1 1,0 0-1,0 0 0,1 1 1,-1-1-1,0 0 1,0 0-1,1 0 0,-1 0 1,0 0-1,1 0 1,-1 0-1,1 0 1,-1-1-1,1 1 0,0 0 1,-1 0-1,1 0 1,0 0-1,0-1 0,0 1 1,0 0-1,0 0 1,0 0-1,0-1 0,1 1 1,-1 0-1,0 0 1,0 0-1,1 0 1,-1-1-1,1 1 0,-1 0 1,2-1-8,3-9-2,2-1 1,-1 1 0,2 1 0,0-1-1,0 1 1,0 0 0,1 1-1,1 0 1,0 1 0,0-1-1,1 1 2,33-23-163,2 2-1,2 1 164,172-87-759,-19 11 182,-168 84 577,-33 20 4,0 0 0,1-1 1,-1 1-1,1 0 0,-1-1 0,0 1 0,0 0 1,1 0-1,-1-1 0,0 1 0,1-1 0,-1 1 0,0 0 1,0-1-1,0 1 0,0-1 0,1 1 0,-1 0 0,0-1 1,0 1-1,0-1 0,0 1 0,0-1 0,0 1 1,0 0-1,0-1 0,0 1 0,0-1 0,0 1 0,0-1 1,0 1-1,-1-1-4,1 1 10,-1-1 0,1 1 1,-1-1-1,0 1 0,1-1 0,-1 1 0,0-1 1,1 1-1,-1 0 0,0-1 0,0 1 1,1 0-1,-1 0 0,0-1 0,0 1 0,1 0 1,-1 0-1,0 0 0,0 0-10,-22-1 92,0 1-1,0 1 1,0 1-1,-3 1-91,12-1 4,1 1 0,-1 0 0,1 1 0,-1 0 0,1 1 0,0 1 0,-6 4-4,17-9-1,0-1 1,1 1 0,-1 0 0,1 0 0,-1 0 0,1 0 0,0 1 0,-1-1 0,1 0 0,0 1 0,0-1 0,0 1 0,0-1 0,0 1 0,0-1 0,0 1-1,0 0 1,1-1 0,-1 1 0,0 0 0,1-1 0,0 1 0,-1 0 0,1 0 0,0 0 0,0 0 0,0-1 0,0 1 0,0 0 0,1 0 0,-1 0 0,1 0 0,0 2-2,1 0 0,1 0 0,-1 0 0,0 0 0,1 0 1,0-1-1,0 1 0,0-1 0,0 0 0,0 0 0,1 0 1,2 2 1,22 13-7,0-1 1,1-1 0,5 1 6,6 2 18,20 16-18,-49-28 0,0 0 0,-1 1 1,0 1-1,0 0 0,-1 0 1,0 1-1,2 3 0,-9-11 0,0 0 0,-1 1-1,1-1 1,-1 0 0,0 0 0,0 1 0,0-1 0,0 0-1,0 1 1,0-1 0,-1 1 0,1 0 0,-1-1 0,0 1-1,1-1 1,-1 1 0,0 0 0,-1-1 0,1 1 0,0-1-1,-1 1 1,0-1 3,0 1 0,0-1 0,-1 1 0,1-1 0,-1 0 0,0 1 0,1-1 0,-1 0 0,0 0 0,0 0 0,0-1-1,-1 1 1,1 0 0,0-1 0,-1 0 0,1 1 0,-1-1 0,1 0 0,-2 0-3,-4 2 23,-1 0 1,1 0-1,-1-1 0,0-1 1,0 1-1,0-2 0,0 1 1,0-1-1,0 0 0,0-1 1,0 0-1,0 0 0,0-1 1,-1-1-24,9 3-1,1 0 0,-1 0 0,1 0 0,-1 0 0,1-1 0,0 1 0,-1 0 0,1 0 0,-1 0 0,1-1 0,-1 1 0,1 0 0,0-1 0,-1 1 0,1 0 0,0-1 0,-1 1 0,1 0 0,0-1 0,-1 1 0,1-1 0,0 1 0,0 0 0,0-1 0,-1 1 0,1-1 0,0 1 0,0-1 0,0 1 0,0-1 0,0 1 0,0-1 0,0 1 0,0-1 0,0 1 0,0-1 0,0 1 0,0-1 0,0 1 0,0-1 0,0 1 0,1 0 0,-1-1 0,0 1 0,0-1 0,1 1 0,-1-1 0,0 1 0,0 0 0,1-1 0,-1 1 0,0 0 0,1-1 0,-1 1 0,1 0 0,-1-1 0,1 1 1,32-24-271,-23 17 152,69-41-1743,2 3 0,2 4-1,43-13 1863,-90 39 464,0-1 0,-1-2-1,6-5-463,-40 23 116,0-1 0,0 1 0,0-1 1,0 0-1,0 1 0,0-1 0,-1 1 0,1-1 0,0 0 0,0 0 0,-1 0 0,1 1 0,0-1 0,-1 0 0,1 0 0,-1 0 0,1 0 0,-1 0 0,1 0 0,-1 0 1,0 0-1,1 0 0,-1-1-116,-1 2 59,1-1 0,-1 1 0,1-1 0,-1 1 0,1-1 0,-1 1 0,0-1 0,1 1 0,-1-1 0,0 1 0,1 0 0,-1-1 0,0 1 0,0 0 0,1 0 0,-1 0 0,0-1 0,0 1 0,1 0 0,-1 0 0,0 0 0,0 0 0,0 0 0,1 0 0,-1 1 0,0-1 0,0 0 0,1 0 0,-2 1-59,-5 0 17,0 1 1,-1 0-1,1 0 0,0 1 0,0 0 1,0 1-1,0-1 0,1 1 0,0 0 1,-1 1-1,1 0 0,1 0 0,-1 0 1,1 0-1,0 1 0,0 0 0,-1 2-17,4-4-2,-1-1 1,1 1-1,-1 0 0,1 0 0,0 0 0,0 0 0,1 0 0,0 0 1,-1 0-1,1 1 0,0-1 0,1 0 0,-1 1 0,1-1 0,0 0 1,0 1-1,0-1 0,1 1 0,0-1 0,0 0 0,0 1 0,0-1 1,0 0-1,1 0 0,0 0 0,0 0 0,0 0 0,0 0 0,1-1 1,1 3 1,-1-2 0,1-1 1,1 1-1,-1 0 1,0-1-1,1 0 0,0 0 1,0 0-1,0-1 1,0 1-1,0-1 1,0-1-1,0 1 1,1-1-1,-1 0 1,1 0-1,-1 0 1,1-1-1,-1 1 1,1-1-1,-1-1 1,1 1-1,0-1 1,-1 0-1,0-1 0,1 1 0,10-3 13,0-1 0,0-1-1,-1 0 1,0-1-1,0-1 1,-1 0 0,12-9-13,-17 11 13,-1-1 0,0 0 1,-1-1-1,1 1 0,-1-2 1,-1 1-1,0-1 1,3-3-14,4-13-88,0 0 1,3-12 87,-13 29-55,-3 8 50,1-1-1,-1 1 1,0-1 0,0 1-1,0 0 1,0-1 0,0 1 0,0-1-1,1 1 1,-1 0 0,0-1-1,0 1 1,0 0 0,1-1-1,-1 1 1,0 0 0,1-1-1,-1 1 1,0 0 0,1 0 0,-1-1-1,0 1 1,1 0 0,-1 0-1,0 0 1,1-1 0,-1 1-1,1 0 1,-1 0 0,0 0-1,1 0 1,-1 0 0,1 0 0,-1 0-1,0 0 1,1 0 0,-1 0-1,1 0 1,-1 0 0,0 0-1,1 0 1,-1 0 0,1 1 0,-1-1-1,0 0 1,1 0 0,-1 0-1,0 1 1,1-1 0,-1 0-1,0 0 1,1 1 0,-1-1-1,0 0 1,1 1 0,-1-1 0,0 0-1,0 1 1,0-1 0,1 0-1,-1 1 1,0-1 0,0 1-1,0-1 1,0 0 0,0 1 5,18 37-30,-13-25 9,3 1 18,-1 1 1,2-2 0,0 1 0,1-1 0,0-1 0,11 12 2,-14-17 1,1 0 1,0-1-1,0 1 1,0-2-1,1 1 1,0-1-1,0-1 1,0 1-1,1-2 1,-1 1 0,7 0-2,-13-3 12,0 0 1,1-1-1,-1 1 1,1-1-1,-1 0 1,1 0-1,-1-1 1,0 1-1,1-1 1,-1 0-1,0 0 1,1 0-1,-1 0 1,0 0-1,0-1 1,0 1-1,0-1 1,0 0-1,0 0 1,-1 0-1,1 0 1,0 0-1,-1-1 1,0 1-1,1-1 1,0-2-13,7-9 84,-2 0 1,1-1-1,-2 0 1,0 0-1,1-5-84,15-31 29,-20 45-30,0 1 1,1 0-1,-1 0 1,1 0 0,0 0-1,0 1 1,1-1-1,0 1 1,-1 0-1,1 1 1,0-1 0,1 1-1,-1 0 1,5-2 0,-6 4-4,1-1 1,-1 1-1,0 1 1,1-1-1,-1 1 1,0-1-1,1 1 1,-1 1-1,0-1 0,1 1 1,-1-1-1,0 1 1,1 0-1,-1 1 1,0-1-1,0 1 1,0 0-1,0 0 1,0 0-1,-1 0 1,2 2 3,17 13-2,-1 1 0,-1 0 0,0 2 0,-2 1 0,0 0 0,-2 1 2,13 13 0,3 8 6,-1 2 0,3 9-6,-23-30-21,-7-18 384,-5-31 410,0 12-752,-2-41 17,2 1 0,3-14-38,-2 59-2,1 0 1,0 1 0,1-1-1,0 0 1,0 1-1,0 0 1,1-1-1,0 1 1,1 0-1,-1 0 1,1 1-1,1-1 2,-4 5-3,1 0-1,-1 0 1,1 0 0,0 0-1,0 0 1,0 0-1,0 0 1,1 0-1,-1 1 1,0-1-1,1 1 1,-1 0 0,1 0-1,-1 0 1,1 0-1,0 0 1,-1 1-1,1-1 1,0 1-1,-1-1 1,1 1 0,0 0-1,0 0 1,-1 0-1,1 1 1,0-1-1,0 1 1,-1-1-1,1 1 1,0 0 0,-1 0-1,1 0 1,-1 0-1,2 1 4,4 4-4,0 0 0,-1 0-1,0 0 1,0 1 0,0 0-1,-1 0 1,0 1 0,0 0-1,-1 0 1,0 0 0,4 8 4,3 4-5,10 18 0,-13-20 4,2 0 0,0-1 0,1 0 1,0-1-1,13 12 1,-21-24-1,0-1 0,0 0 0,0 1 0,0-2 0,0 1 0,1 0 0,0-1 0,-1 0 0,1 0 0,0 0 0,0 0 0,0-1 0,0 0 0,0 0 0,1-1 0,-1 1 0,0-1 0,0 0 0,1 0 0,-1-1 0,0 1 0,0-1 0,0-1 0,0 1 0,1-1 1,23-10 8,0 0 0,-2-3 0,1 0 0,15-13-8,7-3 33,-7 6 17,-2-2 1,13-12-51,-40 27 13,-1 0 1,0 0-1,-1-1 1,0-1 0,-1 0-1,0 0 1,-2-1-1,3-4-13,-7 10 12,4-10-10,-8 18-17,-6 10-17,1-1 26,1 0 0,0 0 0,1 0 0,0 0-1,0 0 1,0 0 0,1 1 0,1-1 0,-1 1 0,1-1 0,1 1 0,-1-1 0,2 0 0,0 3 6,0 1-12,0-1 1,1 0 0,1 1-1,0-2 1,1 1 0,0 0-1,0-1 1,1 0 0,1 0-1,1 1 12,-3-5-8,0-1 0,0 0 0,1 0 0,0 0-1,0-1 1,0 0 0,1 0 0,-1-1 0,1 0 0,0 0 0,0 0-1,0-1 1,0 0 0,0 0 0,0-1 0,3 1 8,13 0-8,0-1 1,0-1 0,-1-1-1,21-3 8,41-7 45,0-4 0,-1-3-1,-1-4 1,59-25-45,-135 44 15,-1 1 0,1-1 0,0 0 1,-1 0-1,3-3-15,-7 6 2,-1 0 0,1-1 1,0 1-1,-1-1 0,1 1 0,0-1 0,-1 0 1,1 1-1,-1-1 0,1 0 0,-1 1 0,1-1 1,-1 0-1,1 1 0,-1-1 0,0 0 1,1 0-1,-1 0 0,0 1 0,0-1 0,1 0 1,-1 0-1,0 0 0,0 0 0,0 1 0,0-1 1,0 0-1,0 0 0,0 0 0,-1 0 0,1 0 1,0 1-1,0-1 0,-1 0 0,1 0 1,0 0-1,-1 1 0,1-1 0,-1 0 0,1 1 1,-1-1-1,1 0 0,-1 1 0,0-1-2,-1-1-4,-1 0 0,0 0 0,1 1 0,-1-1-1,0 1 1,0 0 0,0-1 0,0 1 0,0 1 0,0-1-1,0 0 1,0 1 0,-3-1 4,-44 0-103,42 1 92,-16 0-17,1 1-1,0 1 1,0 0 0,0 2-1,-19 6 29,36-8 0,0 0-1,1 0 1,-1 1 0,1-1-1,-1 1 1,1 1-1,0-1 1,0 1-1,0 0 1,1 0 0,-1 0-1,1 1 1,0-1-1,0 1 1,1 0 0,0 0-1,-1 0 1,2 1-1,-1-1 1,1 1-1,-1 0 1,1-1 0,1 1-1,-2 6 1,2-5-4,0 0-1,0 0 1,1 0-1,0 0 0,0-1 1,0 1-1,1 0 1,0 0-1,0 0 1,1 0-1,0-1 1,0 1-1,1-1 1,0 1-1,3 4 5,-3-6-11,0 0 0,1-1 0,0 1 0,0-1 1,0 0-1,0 0 0,1 0 0,-1-1 0,1 0 0,0 0 0,0 0 1,0 0-1,1-1 0,-1 0 0,1 0 0,-1 0 0,1 0 0,0-1 0,0 0 11,2 0-2,1 0 0,-1 0 0,0-1 0,1 0 0,-1 0 0,1-1-1,-1 0 1,0-1 0,1 0 0,-1 0 0,0-1 0,4-1 2,-6 1 3,0 0 0,-1 0 0,1-1 0,-1 0 0,0 0 0,0 0 0,0 0 1,-1-1-1,1 0 0,-1 0 0,0 0 0,0-1 0,-1 1 0,0-1 0,0 0 0,1-3-3,3-10 16,-1 1-1,-1-1 0,-1 0 1,-1 0-1,-1-1 0,0 1 0,-1 0 1,-2-1-1,-1-14-15,-3-12 95,-2 1 1,-3 0 0,-9-27-96,15 54 7,-2-1 0,-1 1 0,0 1 0,-1-1 0,-1 1 0,0 1 0,-8-10-7,17 25-3,-1 1 0,1-1 0,-1 0 0,1 1 1,-1-1-1,1 0 0,-1 1 0,1-1 0,-1 0 0,0 1 0,1-1 0,-1 1 1,0-1-1,0 1 0,1 0 0,-1-1 0,0 1 0,0 0 0,0 0 0,1-1 1,-1 1-1,0 0 0,-1 0 3,2 0-2,-1 1 0,1-1 0,-1 0 0,1 1 0,-1-1 0,1 1 0,-1-1 0,1 1 0,-1-1-1,1 1 1,0 0 0,-1-1 0,1 1 0,0-1 0,0 1 0,-1 0 0,1-1 0,0 1 0,0 0 0,0-1 0,0 1 0,0 0 2,-1 5-3,0-1-1,1 1 1,0-1-1,0 1 1,1 0 0,0-1-1,0 3 4,4 7-1,0-1 0,0-1 0,1 1 0,1-1 0,6 9 1,47 65-39,-3-3-340,-8 5-645,0 5 447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06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215 955 4873,'-9'-6'274,"7"4"-119,-1 1 0,0-1 0,1 0 0,-1 0 0,1 0 0,0 0 0,0-1 0,-1 1 0,0-3-155,2 3 45,1 1 0,-1-1 0,1 0 0,0 0 0,-1 0 1,1 1-1,0-1 0,0 0 0,0 0 0,0 0 0,1 1 0,-1-1 0,0 0 1,1 0-1,0 1 0,-1-1 0,1 0 0,0 1 0,-1-1 0,2 0-45,20-41-164,-13 27 8,-1-1 0,-1 1-1,0-1 1,1-5 156,-5 7-10,-1 1 1,0-1 0,-1 0 0,0 1-1,-1-1 1,-1 0 0,-1 1 0,-2-15 9,-7-21 620,-16-44-620,18 62 118,-91-265 765,92 274-778,-2 0 0,0 1 1,-2 0-1,-4-5-105,15 25 16,0 0 0,0 1-1,0-1 1,-1 0 0,1 1-1,-1-1 1,1 1 0,-1-1-1,1 1 1,-1 0 0,0 0-1,0 0 1,0 0-16,1 0 4,1 1 0,-1 0 0,1 0 1,-1 0-1,1 0 0,-1 0 0,1 0 0,-1 0 0,1 0 0,-1 0 1,1 0-1,-1 0 0,1 0 0,-1 1 0,1-1 0,-1 0 0,1 0 1,-1 0-1,1 1 0,-1-1 0,1 0 0,-1 1 0,1-1 0,-1 0 1,1 1-1,0-1 0,-1 1 0,1-1 0,0 0 0,-1 1-4,0 2 2,0 0-1,-1 0 0,1 0 1,0 0-1,1 0 0,-1 1 1,1-1-1,-1 0 0,1 1 1,0-1-1,0 0 0,0 0 1,1 1-1,0 2-1,6 21-7,1 0-1,1-1 1,2 0 0,0-1 0,2 0-1,2 2 8,5 11 5,52 96 14,-21-42 12,25 66-31,-67-132 17,-2 0 1,0 0 0,-2 1 0,-1 0 0,1 16-18,-2-11 24,1 0 0,2-1 0,4 11-24,-7-34 2,0 1 0,0 0 1,1 0-1,0-1 0,1 0 0,0 0 0,0 0 0,2 1-2,-4-5-14,1 0 0,0-1 1,-1 1-1,1-1 0,0 0 0,1 0 0,-1 0 0,1-1 0,-1 0 0,1 0 0,0 0 0,0 0 0,-1-1 0,1 1 0,5-1 14,5 0-310,0-1 1,0 0-1,-1-1 1,1-1-1,0 0 1,-1-1-1,1-1 1,-1 0-1,0-1 1,9-4 309,42-22-958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06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211 105 3449,'-199'-20'3730,"187"20"-3304,13 1-196,19 2-1,138 4 10,141-13-239,-132 1 25,-96 3-17,52-1 187,95 10-195,-209-6 48,-1 0 1,1 0-1,-1 1 0,0 0 0,1 0 0,-1 1 1,2 1-49,-8-3 20,0 0 1,0 0 0,0 1-1,0-1 1,-1 0 0,1 1-1,0-1 1,-1 1-1,0 0 1,1 0 0,-1 0-1,0-1 1,0 1 0,0 0-1,0 0 1,0 0 0,0 1-1,-1-1 1,1 0-1,-1 0 1,1 0 0,-1 0-1,0 1 1,0-1 0,0 0-21,-1 25 126,0-21-101,1-1 0,0 1-1,0 0 1,0-1-1,0 1 1,1 0 0,0-1-1,1 1-24,-2-4 4,1-1 0,0 1-1,0-1 1,-1 1-1,1-1 1,0 0 0,1 1-1,-1-1 1,0 0 0,0 0-1,0 0 1,1 0-1,-1 0 1,1 0 0,-1 0-1,1 0 1,-1-1-1,1 1 1,-1 0 0,1-1-1,-1 0 1,1 1-1,0-1 1,-1 0 0,1 0-1,0 0 1,-1 0 0,1 0-1,0 0 1,0 0-4,17-2 28,0 0 0,-1-1 0,0-1 1,0-1-1,18-7-28,10-6 63,28-16-63,-61 28 4,0 0 1,-1 0-1,-1-1 0,1-1 1,-1 0-1,0-1 0,6-6-4,-16 13-1,0 1 0,0-1 0,0 1 0,0-1 0,0 0 0,0 1 0,-1-1 0,1 0 0,-1 1 0,1-1 0,-1 0 0,0 0 0,0 0 0,0 1 0,0-1 0,0 0 0,0 0 0,0 0 0,0 0 0,-1 1 0,1-1 0,-1 0 0,1 0 0,-1 1 0,0-1 0,0 0 0,0 1 0,0-1 0,0 1 0,0-1 0,0 1 0,0 0 0,-1-1 0,1 1 0,0 0 0,-1 0 0,1 0 0,-1 0-1,0-1 2,-9-4-48,0 1-1,0 0 0,0 0 0,0 1 1,-1 1-1,0 0 0,0 0 0,-11 0 49,-4 0-229,0 1-1,-1 2 1,-16 1 229,17 1-383,0 2 1,-14 3 382,8 2-390,-25 11 390,57-20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08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385 124 2521,'-109'-70'1481,"74"41"-160,32 26-1070,0 0-1,-1 0 1,0 0 0,1 1-1,-1-1 1,-2 0-251,5 2 50,-1 1 0,1 0-1,-1-1 1,1 1 0,0 0 0,-1 0 0,1 0 0,-1 0 0,1 0 0,-1 0-1,1 0 1,0 0 0,-1 1 0,1-1 0,-1 0 0,1 1 0,0-1 0,0 1-1,-1 0 1,0 0-50,-2 2 30,-1 0-1,1 0 0,0 1 1,-1-1-1,2 1 0,-1 0 1,0 0-1,1 1 1,0-1-1,-2 4-29,-25 50 120,26-51-98,-26 59 190,3 1 1,-3 22-213,25-71 22,0-1 1,1 2-1,1 0-22,3-14 4,-1 1 1,1-1-1,0 0 0,0 0 0,1 0 1,-1 0-1,1 0 0,0 0 0,1 0 1,-1 0-1,1 0 0,2 4-4,-3-7 3,0 0-1,0 0 1,0-1-1,0 1 1,1-1-1,-1 1 1,1-1-1,-1 1 1,1-1-1,-1 0 1,1 0-1,0 0 1,0 0-1,-1 0 1,1 0-1,0 0 1,0-1-1,0 1 1,0-1-1,1 1-2,1-1 6,1 0-1,0 1 1,-1-2 0,1 1-1,0 0 1,-1-1-1,1 0 1,-1 0-1,2-1-5,11-4 19,0-1 0,0-1-1,0 0 1,3-4-19,10-6 20,0-1 0,-1-2 0,-1-1 0,9-10-20,-26 22 4,0-1 0,0-1-1,-2 1 1,1-1-1,-2-1 1,0 0 0,0 0-1,-1-1 1,0 0-1,-2 0 1,2-6-4,-5 14-1,-1 0 1,1 0-1,-1 0 1,-1 0-1,1-1 0,-1 1 1,-1 0-1,1 0 0,-1-1 1,0 1-1,0 0 1,-1 0-1,1 0 0,-1 0 1,-1 0-1,1 0 1,-1 1-1,0-1 0,-1 1 1,1 0-1,-1 0 1,0 0-1,0 0 0,0 1 1,-1-1-1,-2 0 1,1 0-22,0 1 0,-1 0 0,1 0 0,-1 0 0,0 1 0,0 0 0,-1 1 0,1-1 0,0 2 0,-1-1 0,0 1 0,1 0 0,-1 0 0,0 1 0,1 0 0,-1 0 0,0 1 0,1 0 0,-1 1 0,1-1 1,-2 2 21,1 0-21,-1 1 0,1 0 1,0 1-1,0 0 0,0 0 1,1 0-1,0 1 0,0 0 1,0 1-1,1-1 0,0 1 1,0 1-1,1-1 0,0 1 1,0 0-1,1 0 0,0 0 1,0 1-1,1-1 1,-3 9 20,3-6-19,0 0 1,0 0 0,1 1 0,0-1 0,1 1-1,0-1 1,1 1 0,1-1 0,0 1 0,0-1-1,1 1 1,0-1 0,1 0 0,0 0 0,1 0-1,2 4 19,-1-8-22,-1 0 0,1 0 0,0-1 0,0 0-1,1 0 1,0 0 0,0-1 0,1 1 0,-1-1-1,1-1 1,0 0 0,0 0 0,0 0 0,1-1-1,0 0 1,2 1 22,12 3-18,0-2 1,1 0-1,-1-1 0,1-1 0,4-1 18,2 0 147,0-2 0,0-1 0,0-1 0,0-1 0,-1-2-1,1-1 1,-1-1 0,8-4-147,-34 10 53,1 1 0,-1-1-1,0 0 1,0 0 0,0 0-1,1 0 1,-1 0 0,0 0 0,0-1-1,-1 1 1,1-1 0,0 1 0,0-1-1,-1 0 1,1 1 0,-1-1-1,1 0 1,-1 0 0,0 0 0,0 0-1,0-1-52,-1 2 33,0 0 0,0 0-1,0 0 1,0 0 0,0 0 0,0 0-1,0 0 1,0 0 0,0 0 0,-1-1-1,1 1 1,0 0 0,-1 0-1,1 0 1,-1 0 0,1 1 0,-2-2-33,0-1 31,0 1 1,0-1 0,0 1 0,-1 0 0,1 0-1,-1 0 1,0 0 0,0 0-32,-15-9 18,0 2 0,0 0 1,-1 1-1,0 1 0,0 1 0,-1 1 1,1 0-1,-1 2 0,0 0 0,-1 1 0,1 1 1,-11 1-19,20 0-12,16-2-12,11-2 6,68-26 34,1 4-1,1 4 1,54-5-16,-127 24-3,1 1 1,-1 0-1,1 1 0,0 1 1,0 0-1,0 1 0,5 1 3,-17-2-2,0 1-1,0-1 0,-1 1 1,1 0-1,0-1 1,-1 1-1,1 0 0,-1 0 1,1 0-1,-1 0 0,1 1 1,-1-1-1,0 0 1,0 1-1,1-1 0,-1 1 1,0-1-1,0 1 0,0-1 1,-1 1-1,1 0 1,0-1-1,0 1 0,-1 0 1,0 0-1,1-1 0,-1 1 1,0 0-1,0 0 1,1 0 2,-1 6-8,-1 0 1,1 0 0,-1-1-1,-1 1 1,1 0 0,-1 0 7,-6 16-4,0-1 0,-1 0 0,-2 0 0,0-1 0,-11 14 4,8-12 13,0 1 0,2 1 1,-8 24-14,18-48 0,1 1 0,1 0 0,-1 0 0,0 0 0,1 0 0,-1 0 0,1 0 0,0 0 0,0 0 0,0 0 0,0 0 0,1 0 0,-1 0 0,1 0 0,-1-1 0,1 1 0,0 0 0,1 0 0,-1 0 0,0-1 0,1 1 0,-1-1 0,2 2 0,0-1 0,1 0 0,-1-1 0,0 1 0,1-1 0,0 0 1,-1 0-1,1 0 0,0-1 0,0 1 0,0-1 0,0 0 1,0 0-1,0-1 0,1 1 0,-1-1 0,0 0 0,1 0 0,18 0 7,-1-2 0,0 0 0,1-1 0,-1-1 0,-1-2 0,6-1-7,48-19 30,7-5-30,-73 27 0,79-33 7,45-28-7,-124 61 1,-5 2 4,0 0 0,0 0 0,-1 0 0,1 0 0,0-1 0,-1 1 0,0-1 0,1 0 0,-1 0 0,-1 0 0,1 0 0,1-2-5,-4 4 2,1 1 1,-1 0-1,0 0 0,0-1 0,0 1 0,0 0 0,0 0 1,0-1-1,0 1 0,0 0 0,0 0 0,0-1 0,0 1 1,0 0-1,0 0 0,0-1 0,0 1 0,0 0 0,0-1 1,0 1-1,0 0 0,0 0 0,-1 0 0,1-1 0,0 1 1,0 0-1,0 0 0,0-1 0,-1 1 0,1 0 0,0 0 1,0 0-1,0 0 0,-1-1 0,1 1 0,0 0 0,0 0 1,0 0-1,-1 0 0,1 0 0,0 0 0,0 0 0,-1-1 1,1 1-1,0 0 0,-1 0 0,1 0 0,0 0 0,0 0 1,-1 0-1,1 0 0,0 0 0,0 1 0,-1-1 0,1 0-2,-18 1 51,17-1-45,-14 2 8,1 1 0,-1 1-1,1 0 1,0 1 0,1 0-1,-1 1 1,1 1 0,0 0-1,0 1 1,1 0 0,0 1-1,-8 8-13,17-15 1,1 1 0,-1-1 0,1 1 0,-1 0-1,1 0 1,0 0 0,0 0 0,0 0 0,1 0 0,-1 0-1,1 1 1,0-1 0,0 0 0,0 1 0,0-1-1,0 1 1,1 0 0,0 0-1,0-3-1,0 0 1,0 0-1,0 1 0,0-1 1,1 0-1,-1 0 0,1 0 1,-1 1-1,1-1 0,-1 0 0,1 0 1,0 0-1,-1 0 0,1 0 1,0 0-1,0 0 0,0 0 1,-1-1-1,1 1 0,0 0 1,0 0-1,1-1 0,-1 1 0,0 0 1,0-1-1,0 1 0,0-1 1,0 0-1,1 1 0,-1-1 1,0 0-1,1 0 1,6 2-11,1-1 1,0 0 0,0-1-1,5 0 11,-6 0-7,34-1-232,1-2-1,0-1 0,-1-3 0,1-1 0,-2-2 0,33-13 240,-60 17-385,0 0 0,0-1 0,-1 0 0,0-1 0,-1-1 0,1 0 0,2-4 385,18-23-795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08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49 2537,'-69'-29'1944,"21"16"-56,14 7-175,26 12-905,12 7-400,23 8-528,11 2-416,22-5 360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0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135 560 5929,'4'0'154,"-1"1"1,1 0-1,-1-1 0,0 1 0,1 0 0,-1 1 0,0-1 0,0 1 1,0-1-1,0 1 0,0 0 0,0 0 0,0 0 0,-1 1 0,1-1 1,-1 0-1,1 1 0,-1 0 0,0 0 0,0-1 0,0 1 0,-1 0 0,1 1 1,-1-1-1,1 0 0,-1 0 0,0 4-154,0-3-31,0 0 1,0 0-1,-1 0 0,0 0 1,0 0-1,0 0 0,0 0 1,0 0-1,-1 0 1,0 0-1,0 0 0,0 0 1,0 0-1,-1 0 0,0 0 1,0-1-1,0 1 0,0-1 1,0 1-1,0-1 0,-1 0 1,0 0-1,-2 2 31,2-2-12,-1-1 0,1 0 0,-1 0 0,0 0 0,0 0 0,1-1 1,-1 0-1,0 0 0,0 0 0,0 0 0,0 0 0,-1-1 0,1 0 0,0 0 0,0 0 0,0 0 0,0-1 0,0 1 1,0-1-1,0 0 0,0 0 0,0-1 0,0 1 0,0-1 0,1 0 0,-1 0 0,1 0 0,-1 0 0,1-1 0,0 1 0,0-1 1,0 0-1,-2-2 12,-1-5 56,0 1 0,0-1 1,1 0-1,0 0 1,1-1-1,0 1 1,1-1-1,0 0 1,0 0-1,2 0 0,-1 0 1,1 0-1,1-11-56,0 9 13,0 1 0,1 0 0,1 0 0,0 0 0,0 0 0,1 0-1,1 0 1,0 1 0,1 0 0,0 0 0,0 0 0,6-7-13,-8 14-1,0 0 0,0 0 0,1 0 1,0 1-1,-1 0 0,1 0 0,0 0 0,1 0 1,-1 0-1,0 1 0,1 0 0,0 0 0,-1 0 0,1 0 1,0 1-1,0 0 0,0 0 0,0 0 0,0 0 1,0 1-1,0 0 0,0 0 0,0 0 0,0 1 1,0 0-1,0 0 0,0 0 0,0 0 0,-1 1 1,1 0-1,0 0 0,-1 0 0,0 1 0,1-1 1,-1 1-1,0 0 0,0 0 0,3 4 1,9 12-2,0 1 0,-2 0 0,0 1 0,-2 0 0,0 1 0,5 14 2,-4-8-3,19 41 0,-3 1 0,-4 2-1,-2 1 1,-4 0-1,8 63 4,-21-100-2,-2 0 0,-2 13 2,-1-36 18,-2 0-1,1 1 0,-2-1 0,0 0 0,0 0 0,-2 0 0,1 0 0,-2 0-17,3-9 32,0 0-1,0 1 0,-1-2 0,1 1 1,-1 0-1,0 0 0,0-1 0,-1 0 0,1 1 1,-1-1-1,1-1 0,-1 1 0,0 0 0,0-1 1,0 0-1,0 0 0,-1 0 0,1 0 1,-1-1-1,1 0 0,-1 0 0,1 0 0,-1 0 1,0-1-1,1 0 0,-4 0-31,-6 0 36,0-1 0,0 0-1,1-1 1,-1 0 0,0-2 0,1 1-1,0-2 1,-6-2-36,6 2 3,0-1 0,1 0-1,0-1 1,1-1 0,-1 1 0,2-2-1,-1 0 1,-2-3-3,8 7-6,1 0 1,-1 0-1,1 0 1,0-1-1,1 0 1,-1 0-1,1 0 1,0 0-1,1 0 1,0 0-1,0-1 1,0 0-1,0 1 1,1-1-1,1 0 1,-1 1-1,1-8 6,1 3-21,1 0 1,0-1-1,1 1 1,1 0-1,-1 0 1,2 1-1,-1-1 1,2 1-1,-1 0 0,1 0 1,1 1-1,0-1 1,0 2-1,1-1 1,0 1-1,1-1 21,19-16-25,1 0 0,1 2 0,1 2 0,10-5 25,30-17-5,-16 11 2,-1-2 0,-2-2-1,-2-3 1,20-21 3,-63 54 1,14-14 15,0-1 1,-2-1-1,0-1 1,0-4-17,-12 17 23,5-7 39,-12 14-27,-10 10-2,5-1-32,-1 0-1,1 0 1,-1 1-1,2 0 1,-1 0-1,1 0 1,0 0-1,1 1 1,-1-1-1,1 1 1,1 0-1,0 0 1,0 0-1,0 0 1,1 0-1,0 1 1,1-1-1,0 6 0,0-8 2,0 0 1,1 0-1,-1-1 0,1 1 0,1 0 0,-1-1 0,1 1 0,-1-1 1,2 0-1,-1 1 0,1-1 0,-1 0 0,1 0 0,1-1 0,-1 1 0,1 0 1,-1-1-1,1 0 0,1 0 0,-1 0 0,1-1 0,-1 1 0,1-1 1,0 0-1,0-1 0,0 1 0,3 0-2,4 1-43,0-1 1,0-1-1,0 1 1,1-2-1,-1 0 1,1 0-1,-1-2 1,1 1-1,-1-1 1,0-1-1,0 0 1,1-1-1,-1 0 1,-1-1-1,1-1 0,0 1 1,6-6 42,-9 6-192,0-2-1,-1 1 1,1-1 0,-1 0-1,-1-1 1,1 0 0,-1 0 0,0 0-1,-1-1 1,0 0 0,0-1 0,0 1-1,-1-1 1,-1 0 0,1 0-1,-2-1 1,1 1 0,-1-1 0,-1 0-1,1 0 1,-1-7 192,-1 5-404,-1-1 0,-1 1 1,0-1-1,-1 1 0,0 0 0,0 0 0,-2 0 1,1 0-1,-2 1 0,0-2 404,-7-13-591,-1 0-1,-1 1 1,-14-19 591,3 8 335,-1 1 0,-2 1-1,-1 2 1,-2 0 0,-28-21-335,56 50 159,-1 0-1,1 1 1,-1 0 0,0-1 0,0 1 0,1 1-1,-1-1 1,-1 0 0,1 1 0,0 0 0,0 0 0,0 0-1,-2 0-158,4 2 66,1-1-1,0 0 1,-1 0 0,1 0-1,0 1 1,0-1-1,0 0 1,-1 1-1,1-1 1,0 1 0,0 0-1,0-1 1,0 1-1,0 0 1,0 0-1,0-1 1,-1 2-66,0 0 54,1 0 0,0 0 0,-1 1 0,1-1 0,0 0 0,0 1 0,0-1 0,0 0 0,1 1 0,-1-1 0,1 1 0,-1 0-54,-1 17 232,0 1 0,2-1 0,0 1 0,2-1 0,0 0 0,2 7-232,8 35 643,10 25-643,-11-50 91,1-1-1,11 20-90,-16-40 12,0-1 1,2 0-1,0-1 0,0 1 1,2-2-1,-1 0 0,3 1-12,-11-12 27,0 1 0,0-1 1,0 0-1,0-1 0,1 1 0,-1 0 0,0-1 0,1 1 0,0-1 1,-1 0-1,1 0 0,0 0 0,0 0 0,-1 0 0,1 0 1,2-1-28,-3 0 38,0 0 0,-1-1 1,1 1-1,0-1 0,0 1 1,0-1-1,-1 0 0,1 0 1,0 0-1,-1 0 0,1 0 1,-1 0-1,1 0 0,-1-1 1,1 1-1,-1 0 1,0-1-1,0 1 0,1-1 1,-1 1-1,0-1 0,-1 0 1,1 0-1,1-1-38,20-48 361,-18 40-328,1-1 0,0 1 1,1 0-1,0 0 0,5-5-33,-8 12-3,0 0 0,1 0 0,0 1 0,0-1 0,0 1-1,0 0 1,0 1 0,1-1 0,-1 1 0,1-1 0,-1 1 0,1 1 0,0-1 0,0 1 0,0 0-1,1 0 4,1-1-8,0 1 0,0 1-1,1-1 1,-1 1-1,0 1 1,1-1 0,-1 1-1,0 1 1,0-1-1,1 1 1,-1 0-1,0 1 1,-1 0 0,1 0-1,-1 0 1,1 1-1,-1 0 1,0 0-1,0 1 1,-1-1 0,1 1-1,-1 1 9,15 15-7,-2 1 0,-1 1 0,0 0 0,-2 1 0,1 3 7,1 1 0,11 15 5,-16-26-9,0 1 0,-1 0 0,-1 1-1,7 17 5,-17-35 18,1 0 0,-1 0 0,1 0-1,-1-1 1,1 1 0,-1 0-1,0 0 1,0 0 0,1 0 0,-1 0-1,0 0 1,0 0 0,0 0 0,0 0-1,0 0 1,0 0 0,-1 0-1,1 0 1,0 0 0,-1 1-18,0-3 45,0 0 1,0 0-1,0-1 0,0 1 1,0 0-1,0-1 0,1 1 1,-1-1-1,0 1 1,1-1-1,-1 1 0,1-1 1,-1 1-1,1-2-45,-2-6 21,0 0-1,1 0 1,0 0 0,1 0-1,0 0 1,0 0 0,1 0 0,0 0-1,1 1 1,0-1 0,0 0-1,1 1 1,0-1 0,3-5-21,0 1-39,0 0 0,1 1 0,0 0 0,1 0 0,1 1 0,0 0 0,0 0 0,1 1 0,3-2 39,-9 8-9,1 1 0,0-1 0,1 1 0,-1 0 1,1 0-1,-1 1 0,1-1 0,0 1 0,0 1 1,0-1-1,0 1 0,0 0 0,0 0 0,0 1 1,0-1-1,0 2 0,0-1 0,1 0 0,-1 1 1,0 1-1,0-1 0,0 1 0,-1 0 0,1 0 1,0 0-1,-1 1 0,1 0 0,-1 0 0,0 0 1,0 1-1,0 0 0,0 0 0,-1 0 0,1 0 1,1 4 8,18 21-12,12 19 12,-21-26-37,1-1 0,1 0 1,17 16 36,-27-31-15,0 0 0,1-1 0,-1 1 0,1-2 1,0 1-1,0-1 0,1 0 0,-1 0 0,1-1 0,0 0 0,0-1 1,0 0-1,3 0 15,11 0-16,0-1 0,0-1 0,0-1 0,0-1 0,12-3 16,18-5 2,42-14-2,-59 13 3,0-2 0,-1-1 0,14-9-3,-34 16 17,-1-1-1,0-1 1,0 0-1,-1-1 0,0-1 1,-1 0-1,0 0 0,10-14-16,-20 23 11,0 0-1,0-1 1,-1 1-1,1-1 0,-1 1 1,1-1-1,-1 0 0,0 0 1,0 0-1,0 1 1,-1-1-1,1 0 0,-1 0 1,0 0-1,1 0 0,-1 0 1,-1 0-1,1 0 1,0 0-1,-1 0 0,1 0 1,-1-1-11,-1 1 9,1 1-1,-1-1 1,1 0 0,-1 1 0,0-1 0,0 1-1,0-1 1,0 1 0,-1 0 0,1 0 0,-1 0 0,1 0-1,-1 1 1,0-1 0,1 1 0,-1-1 0,0 1-1,0 0 1,0 0 0,0 0 0,0 1-9,-7-2 6,0 0-1,1 1 1,-1 1 0,0-1-1,0 2 1,1-1 0,-1 1 0,0 1-1,1 0 1,-1 0 0,1 1-1,0 0 1,0 1 0,0 0-1,0 0 1,-4 3-6,-12 8 6,1 1-1,1 1 1,0 1-1,1 1 1,1 1-6,13-12 4,0 0 0,0 0 0,1 1 0,0-1 0,1 2 0,0-1 0,1 1 0,-2 3-4,6-10 1,-1 0 0,1 0 0,0 0 0,0 1-1,1-1 1,-1 1 0,1-1 0,0 0-1,-1 1 1,1-1 0,1 1 0,-1-1 0,1 1-1,-1-1 1,1 0 0,0 1 0,0-1-1,0 0 1,1 0 0,-1 0 0,1 0 0,0 0-1,-1 0 1,1 0 0,1 0 0,-1-1-1,0 1 1,3 1-1,1 1 0,0 0 0,1 0 1,-1-1-1,1 0 0,0-1 0,0 1 0,1-1 0,-1-1 0,1 1 0,-1-1 0,1 0 0,5 0 0,5 0-9,-1-1-1,0 0 1,1-1-1,-1-1 1,6-1 9,-16 1-6,-1 0 1,0 0 0,1-1 0,-1 1 0,0-1-1,0-1 1,0 1 0,0-1 0,0 0 0,-1 0-1,1-1 1,-1 1 0,0-1 0,0-1 0,0 1-1,-1-1 1,1 0 0,-1 0 0,0 0-1,0 0 1,-1-1 0,0 1 0,0-1 0,0 0-1,-1 0 1,0 0 0,0 0 0,0-1 0,-1 1-1,0 0 1,0-1 5,2-7-37,-3 14 34,0 0 0,0 0-1,0 0 1,0 0 0,0 0 0,0 0 0,0 0-1,0 0 1,0 0 0,0 0 0,0-1 0,0 1-1,0 0 1,0 0 0,0 0 0,0 0 0,1 0-1,-1 0 1,0 0 0,0 0 0,0 0 0,0 0-1,0 0 1,0 0 0,0 0 0,0 0 0,0 0-1,1 0 1,-1 0 0,0 0 0,0 0 0,0 0-1,0 0 1,0 0 0,0 0 0,0 0 0,0 0-1,0 0 1,1 0 0,-1 0 0,0 0 0,0 0-1,0 0 1,0 0 0,0 0 0,0 0 0,0 0-1,0 1 1,0-1 0,0 0 0,0 0 0,1 0 3,9 19-88,-6-8 85,1 0 0,0 0-1,1-1 1,1 0 0,-1 0-1,2 0 1,-1-1 0,2 1 3,-2-3-3,-2-1 2,0 0-1,1-1 0,0 0 1,0 0-1,1 0 0,-1-1 1,1 0-1,0 0 0,0-1 1,7 2 1,2 0 1,0 0-1,0-2 1,1 0 0,0-1-1,12 1 5,0 0-1,0-2 1,1-2 0,-1 0-1,0-2 1,0-2 0,0 0-1,0-2 1,8-4-5,-22 6 24,0-1-1,0-1 1,-1 0 0,0-1-1,0 0 1,-1-1-1,0-1 1,2-3-24,-6 4 43,-1 1 1,0-1-1,0 0 0,-1-1 0,-1 0 0,1 0 1,-2 0-1,1-1 0,-1 0 0,-1 0 1,2-9-44,0-2 47,-2-1 0,-1 0 1,0-1-1,-2 1 0,-1 0 0,0-1 1,-2 1-1,-1 0 0,-1 0 1,0 0-1,-2 0 0,-7-17-47,-12-26 44,-3 1 0,-3 1-1,-21-32-43,44 82 1,7 10-3,-1 0-1,0 0 1,0 0 0,-1 0 0,1 0 0,-1 0-1,0 1 1,1 0 0,-2-1 0,1 1 0,0 0 0,-1 0-1,1 1 3,2 2-1,1 0 0,0 0-1,-1 0 1,1 0-1,0 0 1,-1 1-1,1-1 1,0 0-1,-1 0 1,1 0-1,0 1 1,-1-1-1,1 0 1,0 0-1,0 1 1,-1-1-1,1 0 1,0 0 0,0 1-1,-1-1 1,1 0-1,0 1 1,0-1-1,0 0 1,0 1-1,0-1 1,0 1-1,-1-1 1,1 0-1,0 1 1,0-1-1,0 0 1,0 1-1,0-1 1,0 1 0,1-1-1,-1 0 1,0 1-1,0-1 1,0 0-1,0 1 1,0-1-1,0 1 2,3 22-21,34 113 8,-18-74 32,9 56-19,19 206-1,-28-182-2,-17-121-80,2 1-1,1-1 1,0 0 0,2 0 0,0-1 0,2 0 0,0 0-1,1-1 1,1 0 0,0-1 0,2 1 83,-12-17-188,1-1 0,-1 1 0,0-1 1,1 1-1,-1-1 0,1 1 0,0-1 0,0 0 1,-1 0-1,1 0 0,0 0 188,-1 0-94,-1-1 0,1 0 0,0 0 0,-1 0 0,1 0 0,-1 0 0,1 0 0,-1 0 0,1 0 0,0 0 0,-1 0 0,1 0 0,-1 0-1,1 0 1,-1-1 0,1 1 0,-1 0 0,1 0 0,-1-1 0,1 1 0,-1 0 0,1-1 0,-1 1 0,1 0 0,-1-1 0,0 1 0,1-1 0,-1 1 0,1 0 0,-1-1 0,0 1 0,0-1 0,1 1 0,-1-1 0,0 0 0,0 1 0,0-1 0,1 1 0,-1-1 94,4-17-1051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0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64 446 5305,'-4'-4'467,"-23"-21"1778,26 24-2182,-1 0-1,1 0 1,0 0 0,-1 0 0,1 0 0,0 1-1,-1-1 1,1 0 0,-1 1 0,1-1 0,-1 1-1,0 0 1,1 0 0,-1-1 0,1 1 0,-1 0-1,1 0 1,-1 0 0,-1 1-63,1 3 182,2-4-173,1 1 0,-1-1 0,1 0 0,-1 0 0,0 1 0,1-1 0,-1 0 0,1 0 0,-1 1 0,1-1 0,-1 0 0,1 0 0,-1 0 0,1 0 0,-1 0 0,1 0 0,-1 0 0,1 0 0,-1 0 0,1 0 0,-1 0 0,1 0 0,-1 0 0,1 0 0,-1 0 0,1 0-9,28-4 23,0 0 0,0-2 0,-1-1-1,13-5-22,-34 10 4,57-21 37,-1-2 1,-1-4-1,-1-2 1,15-12-42,28-15 66,66-43 68,-151 90-98,-15 10-22,-1-1 1,-1 1 0,1-1 0,0 1 0,0-1 0,0 0 0,-1 0 0,1 0-1,-1 0 1,0-1 0,0 1 0,0-1 0,0 1 0,0-1 0,0 0-1,0 0 1,-1 0 0,1-2-15,-1 4 6,-1 1 0,0 0 0,0-1 0,0 1 0,1 0 0,-1-1 0,0 1 0,0 0 0,0-1 0,0 1 0,0 0 0,0-1 0,0 1-1,1 0 1,-1-1 0,0 1 0,0-1 0,-1 1 0,1 0 0,0-1 0,0 1 0,0-1 0,0 1 0,0 0 0,0-1 0,0 1 0,-1 0 0,1-1 0,0 1 0,0 0 0,0-1 0,-1 1-1,1 0 1,0 0 0,0-1 0,-1 1 0,1 0 0,0 0 0,-1-1 0,1 1 0,0 0 0,-1 0-6,-19 3 129,15-2-109,-8 4 4,-1 0 0,0 1 0,1 1 0,0 0 0,0 0 0,1 2-1,0-1 1,1 1 0,-7 7-24,0 1 23,1 1-1,0 1 1,1 1-1,2 0 1,-5 8-23,12-17 11,0 0-1,1 0 1,1 1-1,0 0 1,0 0-1,1 0 1,1 1-1,0-1 1,0 1 0,1 0-1,1 7-10,1-15-4,0 0 0,0 0 0,1 0 0,-1-1 0,1 1 0,0 0 0,1 0 0,-1-1 0,1 1-1,0-1 1,0 0 0,1 1 0,-1-1 0,1 0 0,0 0 0,0-1 0,0 1 0,1 0 0,-1-1 0,1 0 0,0 0 0,-1 0 0,6 2 4,6 3-58,0 0 0,1-2 0,0 0 0,0-1 0,1 0 0,13 1 58,26 4-470,40 2 470,79-1-296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2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2 680 4033,'0'-1'119,"0"1"0,0 0 0,-1-1 0,1 1 0,0-1 0,0 1 0,0-1 0,0 1 0,0-1 0,0 1 0,0-1 0,0 1 0,0-1 0,0 1 0,0-1 0,0 1 0,0 0 0,0-1 0,0 1 0,0-1 0,0 1 0,1-1 0,-1 1 0,0-1 0,0 1 0,1 0 0,-1-1 0,0 1 0,1 0 0,-1-1-119,14-15-502,-8 10 607,15-22-206,0-2 1,-2 1-1,-1-3 101,-12 19 24,0-1 0,0 0 0,-2 0 0,0 0 0,0-1 0,-1 1 0,-1-1 1,-1 0-1,0 1 0,-1-2-24,1 2 54,1-15 97,-2 1 0,0-1-1,-2 1 1,-2 0 0,-4-21-151,5 37 71,0 1-1,0-1 1,-1 1 0,-1 0-1,0 0 1,-1 0 0,0 1-1,0-1 1,-1 1-1,0 1 1,-1-1 0,0 2-1,-1-1 1,-5-4-71,8 10 97,5 7-5,5 7 3,12 15-93,2 0 0,14 14-2,21 30 5,-29-31 2,-1 0 0,-2 1 0,-3 1 0,0 1-1,-3 1 1,-2 0 0,-1 1 0,4 35-7,-9-22 65,-1 1 0,-3 0 0,-3 0 0,-2 0-1,-3 0 1,-8 39-65,-5-5 96,3-13 36,-2 45-132,17-122 1,0 26 29,0-28-28,1 1 0,-1-1 1,0 1-1,0 0 0,0-1 1,1 1-1,-1-1 0,0 1 1,0-1-1,1 1 0,-1-1 1,1 1-1,-1-1 0,0 0 1,1 1-1,-1-1 0,1 1 1,-1-1-1,1 0 0,-1 0 1,1 1-1,-1-1 0,1 0 1,-1 0-1,1 1 0,0-1 1,-1 0-1,1 0 0,-1 0 1,1 0-1,-1 0 0,1 0 1,0 0-1,-1 0 0,1 0 1,-1 0-1,1 0 0,0 0 1,-1-1-1,1 1 0,-1 0 0,1 0-2,5-3 14,-1 0-1,1 0 0,0 0 0,-1 0 0,0-1 0,0 0 1,0 0-1,0-1 0,-1 1 0,0-1 0,0 0 0,0 0 1,1-3-14,9-13 20,-1 0 1,9-20-21,-9 15-8,-2 0 0,-1-1 0,-1 0 0,-1-1 0,-1 0 0,-1-5 8,-4 22-30,-1-1 1,0 1-1,0 0 0,-2-1 1,1 1-1,-1-1 1,-1 1-1,0 0 0,-1 0 1,0 0-1,0 0 1,-1 0-1,-1 1 0,0-1 1,0 1-1,-7-9 30,3 8-30,0 0 0,-1 1 0,-1 0 0,1 0 0,-2 1 0,1 1-1,-1 0 1,-1 1 0,1 0 0,-1 0 0,-12-3 30,1 1-9,-1 2-1,0 0 1,0 2-1,-1 0 1,0 2-1,0 1 10,11 3-4,26-3-56,185-40-456,-100 20-740,0 4-1,39 0 1257,-119 17-176,1 0 0,-1 2 0,1-1 0,-1 2 0,0 0 0,0 2 0,0-1 0,1 2 176,-10-3 1,0 1 0,0 0 0,0 0 0,-1 0 0,1 1 0,-1 0 0,0 0 0,0 1 0,0 0 0,0 0 0,-1 0 0,0 1 0,0-1 0,-1 1 1,1 0-1,-1 1 0,0-1 0,1 4-1,-4-7 61,0-1 0,0 0 1,0 1-1,-1-1 0,1 0 1,-1 1-1,1-1 0,-1 1 0,0-1 1,0 1-1,0-1 0,0 1 1,0-1-1,0 1 0,-1-1 1,1 1-1,-1-1 0,-1 2-61,1-2 91,0 0-1,0-1 0,0 1 0,0-1 1,-1 1-1,1-1 0,-1 1 0,1-1 1,-1 0-1,1 0 0,-1 1 0,0-1 1,0 0-1,1-1 0,-1 1 0,0 0 1,0 0-1,0-1 0,0 0 0,0 1 1,0-1-1,0 0 0,0 0-90,-1 1 65,0-1 1,0 1-1,0-1 0,0 0 1,0 0-1,0-1 0,0 1 1,0-1-1,0 1 1,0-1-1,0 0 0,1 0 1,-1 0-1,0 0 0,1-1 1,-1 1-1,0-1 0,1 1 1,0-1-1,-1 0 0,1 0 1,0 0-1,0-1 0,0 1 1,0 0-1,0-1 0,1 1 1,-1-1-1,1 1 0,0-1 1,0 0-1,0 0 1,0 0-1,0 1 0,0-1 1,1 0-1,-1 0 0,1 0 1,0-1-66,-6-54 72,2 19-27,-1 0 0,-8-27-45,11 56 3,-1 0 0,-1 0 0,1 0 0,-2 0 0,1 1 1,-1-1-1,-1 1 0,0 0 0,0 1 0,-1 0 0,0 0 1,-2-2-4,7 8-3,0 0 1,0 0-1,-1 0 1,1 1 0,-1-1-1,1 1 1,-1-1-1,1 1 1,-1 0-1,0 0 1,-1 0 2,39 5-22,0-1-1,0-2 1,13-2 22,30 1-20,-57 0 17,0 1-1,-1 1 1,1 1-1,-1 0 1,1 2-1,11 4 4,-26-7-5,-1 0 0,1 0 0,-1 1-1,0-1 1,0 1 0,0 0 0,0 1-1,0-1 1,-1 1 0,1 0 0,-1 0-1,0 1 1,0-1 0,-1 1 0,1 0-1,-1 0 1,0 0 0,0 0 0,-1 0-1,1 1 1,-1-1 0,-1 1 0,1 0 0,-1-1-1,1 5 6,-2 4-17,0 0-1,0 1 1,-2-1-1,-2 15 18,2-18-2,0 0 1,1 1-1,0-1 0,0 1 0,2 0 1,-1-1-1,2 1 0,-1 0 2,0-9 1,0-1 0,1 1 0,-1-1 0,0 0 0,1 1 0,-1-1 0,1 0 0,0 0 0,0 0 0,-1 0 0,1 0 0,1-1 0,-1 1 0,0-1 0,0 1 0,0-1 0,1 0 0,-1 0 0,1 0 0,-1 0 0,1 0 0,-1 0 0,1-1 0,0 1 0,1-1-1,9 2-2,0-1 0,0 0 0,0-1-1,12-2 3,4-1-30,0-1-1,0-2 1,0-1 0,-1-1-1,0-1 1,15-8 30,-24 9-16,-1-1 0,0-1 1,0-1-1,-1-1 0,0 0 0,-1-1 1,0-1-1,-1 0 0,10-14 16,-20 22 0,0-1-1,0 0 1,-1 0 0,0 0-1,0-1 1,1-4 0,-4 9 3,0 0-1,0-1 1,0 1 0,0 0-1,-1-1 1,1 1-1,-1-1 1,0 1 0,0-1-1,0 1 1,-1-1 0,1 1-1,-1-1 1,0 1 0,-1-4-3,2 6 1,-1 0 1,1-1-1,-1 1 1,1 0-1,-1 0 1,0-1-1,0 1 1,1 0 0,-1 0-1,0 0 1,0 0-1,0 0 1,0 0-1,0 0 1,-1 0 0,1 1-1,0-1 1,0 0-1,0 1 1,-1-1-1,1 1 1,0-1 0,-1 1-1,1-1 1,0 1-1,-1 0 1,1 0-1,0 0 1,-1 0 0,1 0-1,-1 0 1,1 0-1,0 0 1,-1 0-1,1 1 1,0-1 0,-1 1-1,1-1 1,0 1-1,-1-1 1,1 1-1,0 0 1,-1 0-2,-5 3 2,1 1 0,0-1-1,0 1 1,0 0 0,1 0 0,-1 1 0,-2 4-2,-2 3 1,1 0 0,0 1 1,1 0-1,0 0 0,1 1 1,1 0-1,-3 11-1,8-21 1,-1 1 0,1-1 0,0 1-1,1-1 1,-1 1 0,1 0 0,0-1-1,1 1 1,-1 0 0,2 5-1,-1-8 1,1 0-1,-1 0 1,0 1 0,1-1-1,-1 0 1,1-1 0,0 1-1,0 0 1,0 0 0,1-1-1,-1 1 1,0-1 0,1 0-1,0 0 1,0 0 0,-1 0-1,1 0 1,3 1-1,1 0 1,0-1 1,0 1-1,0-1 0,1-1 1,-1 1-1,1-1 0,-1-1 1,1 1-1,-1-1 0,1-1 1,-1 1-1,1-1 0,2-1-1,14-3 14,1-1 1,-1-2-1,6-2-14,-13 3 25,0 0 0,-1 0 1,0-2-1,-1 0 0,0-1 0,0 0 0,-1-1 1,0-1-1,3-4-25,-12 12 7,-1-1 1,0 0-1,1 0 1,-2 0-1,1-1 0,-1 1 1,0-1-1,0 0 1,0 0-1,-1 0 1,0 0-1,0 0 0,0 0 1,-1-1-1,0 1 1,0 0-1,-1-1 1,0 1-1,0-1 0,0 1 1,-1-1-1,0 1 1,0 0-1,-1-1 1,0 1-1,-1-4-7,-2 1-18,0-1 0,0 1 0,-1-1 1,0 2-1,-1-1 0,0 1 0,0 0 0,-1 0 0,0 1 0,-1 0 1,1 0-1,-4-1 18,1 1-72,-1 0 0,0 0 0,0 1 0,-1 1 0,0 0 0,0 0 0,0 2 0,-1 0 0,-3-1 72,14 4-18,0-1 0,0 1 0,0 0-1,0 0 1,0 0 0,0 0-1,0 0 1,0 1 0,0-1-1,0 1 1,0 0 0,0 0 0,0 0-1,0 0 1,1 0 0,-1 1-1,0-1 1,0 2 18,2-2-7,0 0 0,0 1 0,0-1-1,0 0 1,0 1 0,1 0 0,-1-1 0,0 1 0,1-1-1,-1 1 1,1 0 0,-1-1 0,1 1 0,0 0 0,0 0 0,0-1-1,0 1 1,0 0 0,0 0 0,0-1 0,1 1 0,-1 0-1,1-1 1,-1 1 0,1 0 0,-1-1 0,1 1 0,0-1-1,0 1 1,1 0 7,1 4-19,0-1 0,1 0 0,0-1 0,0 1 0,1-1 0,-1 1 0,1-1 0,0-1 0,0 1 0,1-1-1,-1 0 1,0 0 0,1 0 0,0-1 0,0 0 0,0 0 0,0 0 19,13 3-9,-1-1 1,1 0-1,0-2 1,19 1 8,-17-3 128,0-1 1,0-2-1,1 0-128,-3 0 249,0 1-1,0 1 1,14 1-249,-29 0 11,0 1 1,0-1-1,0 1 1,0 1 0,0-1-1,-1 0 1,1 1 0,0 0-1,-1 0 1,1 0 0,-1 0-1,0 0 1,0 1 0,0 0-1,0-1 1,0 1 0,0 0-1,-1 0 1,0 1 0,1 0-12,6 10-1,-2 0 1,1 1 0,-2 0 0,3 8 0,3 9 28,-7-21-16,3 9-6,2 1 0,1-1 0,7 10-6,-16-27 4,0 1 0,1 0 0,0 0 0,0-1 0,0 1 1,0-1-1,1 0 0,-1 0 0,1 0 0,0-1 1,0 1-1,0-1 0,0 0 0,0 0 0,0 0 0,1-1 1,-1 0-1,1 1 0,3-1-4,-7-1 22,0 0 1,0 0-1,1 0 0,-1 0 0,0 0 1,0-1-1,0 1 0,0 0 1,0-1-1,0 1 0,0-1 1,0 1-1,0-1 0,0 1 1,0-1-1,-1 0 0,1 0 1,0 1-1,0-1 0,0 0 0,-1 0 1,1 0-1,0 0 0,-1 0 1,1 0-1,-1 0 0,1 0 1,-1 0-1,0 0 0,1 0 1,-1 0-1,0 0 0,0 0 0,0-1-22,2-5 87,-1-1 0,-1 1 0,0-1 0,0-6-87,0 4 9,-1-5-6,1 1 1,1-1 0,1 1-1,0-1 1,0 1 0,2 0-1,0 0 1,0 0 0,1 1-1,1-1 1,1 1 0,-1 0-1,2 1 1,0 0 0,0 0 0,8-8-5,-5 9-14,-1 0-1,2 0 0,-1 1 0,1 1 1,1 0-1,11-6 16,-20 12-5,1 1-1,-1-1 1,1 1 0,0 0-1,0 1 1,0-1 0,0 1-1,0 0 1,0 1 0,0-1-1,0 1 1,0 0 0,0 0-1,0 0 1,1 1 0,-1 0-1,0 0 1,0 0-1,-1 0 1,1 1 0,0 0-1,3 1 6,-1 3-1,1-1 0,0 1 0,-1 0-1,0 1 1,-1-1 0,1 2-1,-1-1 1,-1 0 0,1 1-1,-2 0 1,1 1 0,-1-1-1,0 1 1,0 0 1,3 8-12,-2 0-1,1 1 1,-2 0-1,0 0 1,-1 0-1,0 16 13,-3-33 3,-1-1-1,1 1 1,0-1-1,0 1 1,0-1 0,0 1-1,0-1 1,0 1-1,0-1 1,0 1 0,0-1-1,0 1 1,0-1-1,0 1 1,1-1 0,-1 1-1,0-1 1,0 1-1,0-1 1,1 0 0,-1 1-1,0-1 1,1 1-1,-1-1 1,0 0 0,1 1-1,-1-1-2,7-10 190,-2 0-157,14-24 17,1 1 0,2 1 0,2 1-1,8-8-49,-24 30-10,1 1 0,-1-1 0,1 1 0,1 1 0,-1 0 0,1 0 0,1 1 0,-1 0-1,1 1 1,0 0 0,0 1 0,1 0 0,-1 1 0,1 0 0,-1 1 0,2 0 10,-9 2-9,1 0 1,-1 0-1,0 0 1,0 0-1,0 1 1,0 0-1,0 0 1,0 0-1,0 0 1,0 1-1,0-1 1,0 1-1,-1 0 1,1 0-1,0 0 1,-1 1-1,0-1 1,0 1-1,0 0 1,0 0-1,0 0 1,0 0-1,-1 1 1,1-1-1,-1 1 1,0-1-1,0 1 1,-1 0-1,1 1 9,5 12-121,-1 0 1,-1 0-1,3 14 121,5 21-271,16 27 49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6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29 702 3313,'2'-7'3338,"3"-14"-2785,1-5-497,-1 9-5,2-8 64,-2 1 0,-1-1 0,0-1-115,1-23 125,-2 0-1,-2 0 0,-3 0 0,-1 0 1,-2 0-1,-10-36-124,8 54 16,4 15 13,0 0 0,-1 0 0,-1 1 0,-1 0 0,0 0 1,-7-13-30,9 52 205,5 37-182,3 0 0,3-1 1,4 13-24,0 0-3,1 72 3,-10-82 12,-4-1 0,-2 1 0,-3-1 0,-3 0 0,-9 26-12,13-72 568,12-39 187,14-41-684,30-103-162,-48 160 82,8-31-129,2 0 0,2 1 138,-10 27-37,1-1 0,0 1-1,1 0 1,0 0 0,0 1-1,1 0 1,0 0 0,1 1-1,2-3 38,-7 8-7,0 1-1,1-1 1,-1 1-1,1 0 1,-1 0-1,1 0 1,0 0-1,-1 0 1,5 0 7,-7 2-2,1-1 1,-1 1-1,1 0 1,0 0-1,-1 0 0,1 0 1,-1 0-1,1 0 0,-1 0 1,1 0-1,0 1 1,-1-1-1,1 1 0,-1-1 1,0 1-1,1 0 1,-1-1-1,1 1 0,-1 0 1,0 0-1,1 0 0,-1 0 1,0 0-1,0 0 1,0 0-1,0 1 2,6 7-9,-1 0 0,0 0 1,0 1-1,-1 0 0,2 6 9,21 36-11,-17-35 8,1-1 0,0 0 0,2-1-1,0 0 1,0-1 0,1-1-1,1 0 1,0-1 0,1-1 0,0 0-1,1-2 1,0 0 0,15 5 3,-26-12-3,0 0 0,1 0 0,-1-1 1,1 0-1,-1-1 0,1 0 0,-1 0 1,0 0-1,1-1 0,-1 0 0,1-1 0,-1 0 1,0 0-1,0 0 0,0-1 0,0 0 1,0 0-1,-1-1 0,1 1 0,-1-2 0,0 1 1,0-1-1,-1 0 0,1 0 0,-1 0 1,2-4 2,3-3 1,-1 0 0,0 0 1,-1-1-1,0 0 0,-1-1 1,-1 0-1,0 0 0,-1 0 1,0-1-1,-1 1 0,-1-1 1,1-8-2,-4 22-2,0 0 0,0 0 1,1-1-1,-1 1 1,0 0-1,0 0 0,-1 0 1,1 0-1,0-1 0,0 1 1,0 0-1,-1 0 1,1 0-1,-1 0 0,1 0 1,-1 0 1,1 0-3,0 1 1,-1 0 0,1-1 0,0 1-1,-1 0 1,1 0 0,-1-1-1,1 1 1,0 0 0,-1 0-1,1 0 1,-1 0 0,1-1-1,-1 1 1,1 0 0,0 0 0,-1 0-1,1 0 1,-1 0 0,1 0-1,-1 0 1,1 0 0,-1 0-1,1 0 1,-1 1 0,1-1 2,-3 1-7,0 0 1,1 0-1,-1 1 0,1-1 1,-1 1-1,1-1 0,0 1 1,-1 0-1,1 0 1,0 0-1,0 1 7,-5 5-4,1 1 0,0 0 0,1 0 1,0 0-1,0 1 0,1 0 0,0 0 0,1 0 1,0 0-1,1 1 0,-1 3 4,1 1 2,0-1 0,1 1 1,1 0-1,0-1 0,1 1 0,1 0 1,0-1-1,1 1-2,-2-9 0,1-1-1,-1 1 1,1 0 0,1-1 0,-1 1 0,1-1-1,0 1 1,0-1 0,0 0 0,1 0-1,0-1 1,0 1 0,0-1 0,0 0-1,1 0 1,-1 0 0,1-1 0,0 1-1,1-1 1,-1 0 0,0-1 0,1 1 0,-1-1-1,1 0 1,0-1 0,0 1 0,0-1-1,0 0 1,0-1 0,0 1 0,0-1-1,0 0 1,0-1 0,0 0 0,16-1-1,0-1-1,0-2 1,0 0-1,0-1 1,-1-1-1,17-9 2,-11 4 5,0-2-1,-1-1 1,0-1-1,18-15-4,-35 23 3,0 1 1,0-1-1,-1-1 0,1 0 0,-2 0 0,0-1 0,0 1 0,0-2 0,4-9-3,-9 16 0,0-1 0,-1 1 0,0 0-1,1-1 1,-2 1 0,1-1 0,0 1-1,-1-1 1,0 0 0,0 1 0,0-1-1,0 1 1,-1-1 0,0 1-1,0-1 1,0 1 0,-1-1 0,1 1-1,-1 0 1,0 0 0,0 0 0,0 0-1,-1 0 1,0 0 0,1 0 0,-4-1 0,-2-4-13,-1 1 0,-1 0 0,0 1 0,0 0 0,0 1 1,-1 0-1,1 0 0,-2 1 0,1 1 0,0 0 0,-1 0 1,-9-1 12,-2 1-38,1 0 1,-1 1-1,1 1 1,-1 2-1,0 0 1,-9 2 37,20-1-13,0 1 0,1 1 0,-1 0 0,0 0 1,1 1-1,0 1 0,0 0 0,0 0 0,0 1 0,1 1 0,0-1 1,0 2-1,-5 4 13,9-6-17,0 1 0,0-1 0,0 1 0,1 0 0,0 0 1,0 1-1,1-1 0,0 1 0,0 0 0,1 0 0,0 1 0,0-1 0,1 1 1,0-1-1,0 1 0,1 0 0,0-1 0,1 6 17,0-9-58,0 1 0,1-1-1,0 1 1,0-1 0,0 0-1,1 1 1,-1-1 0,1 0 0,0 0-1,1 0 1,-1 0 0,1 0-1,0-1 1,1 1 0,1 2 58,1-1-103,0-1 0,0 1 0,1-1 0,0-1 0,-1 1 0,1-1 0,1 0 0,-1-1 0,8 3 103,9 2-201,0-2-1,0-1 1,1 0-1,-1-2 1,1-1-1,14-1 202,15-3-46,-1-1 0,1-3 0,-1-3 0,0-1 0,-1-3 0,29-12 46,-69 21 249,1-1 1,-1 0-1,0-1 1,-1 0-1,1-1 1,7-6-250,-14 10 128,-1-1 0,0 0 0,-1 0 0,1 0 1,-1 0-1,1-1 0,-1 1 0,0-1 0,-1 0 0,1 0 1,-1 0-1,0 0 0,-1 0 0,1-1 0,-1 1 1,1-5-129,-1-12 66,0-1 0,-2 1 1,0 0-1,-1 0 1,-2 1-1,-5-19-66,3 9 3,1 1 1,2-1-1,0-3-3,3 6 29,0-10 37,-1 0 0,-2 0 0,-2 1-1,-1-1 1,-5-14-66,8 49 209,0 11-221,1 15-42,8 11 47,1 0 0,11 28 7,7 31 7,-15-48-4,30 128 17,-28-134-46,1-1 0,1 0-1,9 12 27,0-11-457,-22-37 326,1 0 0,-1 0 1,1-1-1,-1 1 1,1 0-1,-1-1 0,1 0 1,0 1-1,0-1 1,0 0-1,0 0 0,0 0 1,0 0-1,0 0 1,0 0-1,0-1 0,2 1 131,7-3-628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6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5497,'35'-22'2041,"21"5"-1553,22 0-360,26 1-616,8 5-921,7 3 937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8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89 365 192,'40'-27'318,"-38"26"8,1 0 0,-1-1 0,1 1 1,0 0-1,0 0 0,-1 0 0,1 1 1,0-1-1,0 1 0,0 0 0,0-1 1,0 1-1,0 1 0,0-1-326,-10 5 3964,-12 17-4208,7-8 485,-1 0-229,-13 15 39,1 1 1,-11 18-52,30-38 6,5-7-6,-1 1 0,0-1-1,-1 0 1,1 1 0,0-1 0,-1 0-1,0 0 1,0-1 0,-2 3 0,5-5 28,-1-3-1,1 0 0,0 0 1,1 0-1,-1 0 1,0 0-1,1 0 1,0 0-1,0 0 0,0 0 1,0 0-1,0 0 1,0 0-1,1 1 0,-1-1 1,1 1-1,2-3-27,-1 0 27,14-21-30,-6 9 0,-1 1 1,0-1-1,-1-1 1,-1 0-1,3-9 3,1-11-6,23-67 0,-2-15 6,-33 119-1,0 1 0,1-1 1,-1 0-1,0 0 0,0 1 0,0-1 0,1 0 0,-1 1 1,0-1-1,1 0 0,-1 1 0,0-1 0,1 1 0,-1-1 1,1 1-1,-1-1 0,1 1 0,-1-1 0,1 1 0,0-1 1,-1 1-1,1 0 0,-1-1 0,1 1 0,0 0 0,-1-1 1,1 1-1,0 0 0,-1 0 0,1 0 0,0 0 0,0 0 1,-1 0-1,1 0 0,0 0 0,-1 0 0,1 0 1,0 0-1,0 0 0,-1 0 0,1 0 0,0 1 0,-1-1 1,1 0 0,1 1 7,11-8 146,45-13-26,-40 12-75,0 2-1,0 0 0,1 1 0,-1 1 1,1 1-1,14-1-51,6 7 46,-38-3-52,-1 0 0,1 0 1,0 0-1,0 0 0,0 0 0,-1 0 0,1 1 1,0-1-1,0 0 0,0 1 0,-1-1 0,1 0 1,0 1-1,0-1 0,-1 1 0,1-1 0,0 1 1,-1-1-1,1 1 0,-1 0 0,1-1 0,-1 1 0,1 0 1,-1-1-1,1 1 0,-1 0 0,0-1 0,1 1 1,-1 0-1,0 0 0,1 0 0,-1-1 0,0 1 1,0 0-1,0 0 0,0 0 0,0 0 0,0-1 0,0 1 1,0 0-1,0 0 0,-1 0 0,1 0 0,0 0 6,-18 33-1556,2-14 999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04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0 109 6593,'20'-22'2569,"17"0"-1897,32 5-320,11 4-104,15 0-152,2 0 8,-13 7-56,-8 4-16,-14 15-224,-8 0-800,-17 15 704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7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206 712 3001,'-37'-112'2185,"-52"-184"-267,61 172-1448,0-25-470,25 123 0,3 26 0,0 0 1,0-1-1,0 1 1,0 0-1,0 0 1,0 0 0,0 0-1,0 0 1,0-1-1,0 1 1,0 0-1,0 0 1,0 0 0,0 0-1,0-1 1,0 1-1,0 0 1,0 0-1,-1 0 1,1 0-1,0 0 1,0 0 0,0-1-1,0 1 1,0 0-1,0 0 1,0 0-1,0 0 1,-1 0 0,1 0-1,0 0 1,0 0-1,0-1 1,0 1-1,0 0 1,-1 0 0,1 0-1,0 0 1,0 0-1,0 0 1,0 0-1,0 0 1,-1 0-1,1 0 1,0 0 0,0 0-1,0 0 0,-5 8 13,-1 14-3,4-6-7,0 0 0,1 0 0,1 0 0,0 0 0,2 0 0,-1 0 0,2 0 0,4 14-3,8 20 6,2 0 0,5 5-6,21 62 0,-12-2 20,8 73-20,18 72 21,-54-248 6,1 0-1,1 0 1,0 0 0,0 0-1,1-1 1,0 0-1,5 6-26,-9-15 7,-1 0 0,1 0-1,-1 0 1,1 0 0,0 0-1,0-1 1,-1 1-1,1-1 1,0 1 0,1-1-1,-1 1 1,0-1-1,0 0 1,1 0 0,-1 0-1,0 0 1,1-1 0,-1 1-1,1-1 1,-1 1-1,1-1 1,-1 0 0,1 0-1,-1 0 1,1 0-1,-1-1 1,1 1 0,-1-1-1,1 1 1,-1-1 0,1 0-1,-1 0 1,0 0-1,0 0 1,1 0 0,-1 0-1,0-1 1,0 1-1,0-1 1,0 0-7,3-2 8,1-1 0,-1 1 0,0-1 0,-1-1-1,1 1 1,-1-1 0,0 1 0,0-1 0,-1 0 0,0 0 0,0-1 0,2-5-8,-2 3 6,-1-1 1,0 1 0,-1-1 0,1 0 0,-2 0 0,0 0 0,0 1 0,-1-7-7,-3-10 6,-1 0 0,-1 0 0,-2 0 1,0 1-1,-2 0 0,-3-4-6,-22-47 0,-7-6 0,24 51 2,-1 1 1,-1 0 0,-22-23-3,19 34 7,15 13-9,10 5-38,14-1 4,189-17 43,-149 14-9,5 3 2,-44 2-2,0 0 1,0 2-1,0 0 1,0 1-1,10 3 2,-24-5 0,1 0-1,-1 1 0,0-1 0,0 0 0,0 1 1,0-1-1,-1 1 0,1 0 0,0 0 0,-1 0 0,1 1 1,-1-1-1,0 0 0,0 1 0,0 0 0,0-1 1,0 1-1,0 0 0,0 2 1,1 3-4,0 0 1,-1 1-1,0 0 0,0 0 1,-1 0-1,0 2 4,4 27-9,-2-23-45,-1-6 70,-1 0 0,2 0 0,-1 0 0,1 0 0,1 0 0,2 4-16,-5-11-34,0 0 0,1 0 0,-1 0-1,0 0 1,1 0 0,0-1 0,-1 1-1,1-1 1,0 1 0,0-1 0,-1 0-1,1 0 1,0 1 0,1-1 0,-1-1-1,0 1 1,0 0 0,0 0-1,0-1 1,1 1 0,-1-1 0,0 0-1,0 0 1,1 0 0,-1 0 0,0 0-1,0 0 1,1-1 0,1 0 34,3 0-291,-1-1 0,1 0 0,-1-1 0,0 1 0,2-2 291,33-21-859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19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44 611 2697,'-3'2'77,"0"0"1,0 0 0,0 1-1,0-1 1,0 1 0,1-1-1,-1 1 1,1 0 0,0 0 0,0 0-1,0 0 1,0 0 0,0 1-1,1-1 1,-1 1 0,1-1-1,0 1 1,0-1 0,0 1-1,1 0 1,-1-1 0,1 1 0,0 0-1,0-1 1,0 1 0,1 0-1,-1-1 1,1 1 0,0 0-1,0-1 1,0 1-78,3 6 45,0 0 0,1-1 0,0 0 0,0 0 1,1 0-1,0 0 0,0-1 0,1 0 0,0-1 0,1 1 0,7 5-45,13 8 95,1 0 1,27 14-96,-30-20 73,1 0 0,0-2 0,0-2 0,1 0 0,1-1 0,0-2-73,-18-5 104,-1-1 0,0 0 0,1-1 0,-1 0 0,1-1 0,-1 0 0,1 0 0,-1-1 0,1-1 0,-1 0 0,0 0 0,0-1 0,0 0 0,0 0 0,0-2 0,-1 1 0,1-1 0,5-4-104,-10 6 47,0-1 0,0 0 1,-1 0-1,0 0 0,1 0 0,-2 0 1,1-1-1,0 0 0,-1 0 1,0 0-1,0 0 0,0-1 0,-1 1 1,0-1-1,0 1 0,0-1 1,0 0-1,-1 0 0,0 0 0,-1 1 1,1-1-1,-1 0 0,0 0 1,-1 0-1,1 0 0,-1 0 0,0 0 1,-1 0-1,1 0 0,-1 1 1,0-1-1,-1 1 0,1-1 0,-1 1 1,0-1-48,-6-5-51,-1-1 1,0 1 0,-1 1-1,-5-5 51,16 13-59,8 1 37,10 3 10,-17-1 8,65 6-16,-28-4 9,1 3-1,24 6 12,-51-9-1,-1 1-1,1 0 1,-1 0-1,0 1 1,-1 1-1,1 0 1,-1 0 0,0 1-1,-1 0 1,8 7 1,-11-7-3,0 1 1,-1-1-1,0 1 1,0 0-1,0 1 1,-1-1 0,-1 1-1,1 1 3,-2-3-1,0 0-1,1-1 1,0 0 0,0 0-1,0 0 1,1 0 0,0 0-1,0-1 1,1 1-1,-1-1 1,1 0 0,0-1-1,0 1 1,1-1 1,-3-3 1,0 1-1,0-1 1,0 0-1,0-1 1,1 1-1,-1-1 1,0 1-1,1-1 1,-1 0-1,0 0 1,1 0-1,-1-1 1,0 1-1,0-1 1,1 0-1,-1 0 1,3-1-2,9-4 7,-1 0 0,1-1 0,2-2-6,-6 2 5,25-11 1,9-5 7,14-12-13,-48 28 1,0 0 0,-1-2 0,1 1 0,-2-1-1,1 0 1,-1-1 0,3-6-1,-9 13 0,-2 0-1,1-1 1,0 1 0,-1 0 0,1-1-1,-1 1 1,0-1 0,0 0-1,0 1 1,-1-1 0,1-3 0,-1 5-1,0 1 1,0 0-1,0 0 1,0 0 0,0 0-1,0 0 1,-1-1-1,1 1 1,0 0 0,-1 0-1,1 0 1,0 0-1,-1 0 1,0 0 0,1 0-1,-1 0 1,1 0-1,-1 0 1,0 1 0,0-1-1,0 0 1,1 0-1,-1 0 1,0 1 0,0-1-1,0 1 1,0-1-1,0 1 1,0-1 0,0 1-1,0-1 1,-1 1-1,1 0 1,0 0 0,0-1-1,0 1 1,0 0-1,-1 0 1,-3 0-4,0 1 0,0 0 0,0 0 0,0 0 0,0 0 0,1 1 0,-1-1 0,0 1 0,1 0 0,-1 1 0,1-1 0,0 1 0,0 0 0,0 0 0,0 0 0,1 0 0,-1 1 0,-2 3 4,-1 1-1,1 0 1,0 1 0,0 0 0,0 0-1,1 0 1,1 0 0,0 1 0,-2 6 0,4-9 0,0 0 1,0 0 0,1 1-1,0-1 1,0 1 0,1-1-1,0 1 1,0-1 0,1 1-1,0-1 1,0 1-1,1-1 1,0 1 0,0-1-1,1 0 1,0 0 0,0 0-1,0-1 1,1 1 0,0-1-1,1 0 1,3 5-1,-1-4 0,0 1 0,1-2 0,0 1 0,0-1 0,0 0 0,1-1 0,-1 0 0,1 0 0,1-1 0,-1 0 0,1 0 0,-1-1 0,1-1 0,0 0 0,0 0 0,9 0 0,0-1 3,-1-2-1,1 0 0,-1-1 1,1-1-1,-1 0 1,0-2-1,0 0 0,-1-1 1,1 0-1,1-3-2,6-2 13,0-2-1,-1-1 1,0-2 0,-1 0 0,-1-1-1,6-7-12,-19 16 15,0-1-1,-1 0 1,0-1 0,0 1-1,-1-1 1,-1-1-1,0 1 1,4-10-15,-7 13 8,0 0 0,-1-1 0,0 0 0,0 0 1,-1 1-1,0-1 0,0 0 0,-1 0 0,0 0 0,0 0 1,-1 0-1,0 0 0,0 0 0,-1 0-8,-6-16 9,-2 1 0,0-1-1,-1 2 1,-2-1 0,0 2-1,-2-1-8,-8-15 0,-52-96-3,-23-36-30,97 167 30,-1 0 0,1 0-1,-1 0 1,1 0 0,-1 0-1,0 0 1,0 0 0,0 0 0,0 1-1,0-1 1,-1 0 3,2 2-1,1 0 0,0 0 0,-1 0 1,1-1-1,0 1 0,-1 0 0,1 0 0,0 0 0,-1 0 0,1 0 0,0 0 0,0 1 0,-1-1 1,1 0-1,0 0 0,-1 0 0,1 0 0,0 0 0,-1 0 0,1 0 0,0 1 0,0-1 0,-1 0 0,1 0 1,0 0-1,0 1 0,0-1 0,-1 0 0,1 0 0,0 1 0,0-1 0,0 0 1,-5 21-32,5-10 29,0 1 0,1-1 0,1 0 0,0 0 1,0 0-1,1 0 0,0 0 0,1-1 0,1 1 0,3 6 3,13 22 8,2-2 1,5 6-9,2 4 6,90 154 4,-91-143-1,-1 0-1,11 41-8,-13-17 7,-11-33-7,2 0 1,5 4-1,-18-45 1,-1-1-1,1 0 1,0-1-1,0 1 1,1-1-1,0 0 1,0 0-1,1 0 1,1 1-1,-3-4 2,0 0 0,0-1 1,0 0-1,0 1 0,0-2 0,1 1 1,-1 0-1,0-1 0,1 0 0,-1 0 1,1 0-1,0 0 0,-1-1 0,1 0 1,3 0-3,7-1 8,0-1 1,-1 0-1,1-1 1,0-1-1,-1 0 1,0-1-1,0-1 0,0 0 1,-1-1-1,0 0 1,8-7-9,4-3 8,-2-1 1,0-1 0,-1-1-1,-1-1 1,8-11-9,-18 20-1,-2 0 1,0-1-1,0 0 0,-2 0 1,1-1-1,-2 0 1,0-1-1,0 1 0,-1-3 1,-3 11-4,-1 0 0,1 0-1,-1 0 1,-1 0-1,1 0 1,-1 0-1,0 0 1,0-1 0,-1 1-1,0 0 1,0 0-1,-1 0 1,1 0 0,-1 0-1,0 0 1,-1 1-1,1-1 1,-1 1 0,0-1-1,-1 1 1,1 0-1,-1 0 1,-4-4 4,3 5 0,0-1 0,0 1 0,-1 0 0,1 0 0,-1 1 0,0-1 0,0 1 1,0 1-1,0-1 0,-1 1 0,1 0 0,-1 0 0,1 1 0,-1 0 0,0 0 0,1 1 0,-1-1 0,0 1 0,0 1 0,1 0 0,-1 0 0,-5 1 0,-11 10 2,22-12-3,1 1 1,0-1 0,-1 0 0,1 1-1,0-1 1,-1 0 0,1 1-1,0-1 1,-1 1 0,1-1-1,0 1 1,0-1 0,-1 0 0,1 1-1,0-1 1,0 1 0,0-1-1,0 1 1,0-1 0,0 1 0,0-1-1,0 1 1,0 0 0,0-1-1,1 1 0,-1 0 0,0-1 1,1 1-1,-1-1 0,1 1 1,-1 0-1,1-1 0,-1 0 0,1 1 1,0-1-1,-1 1 0,1-1 1,-1 1-1,1-1 0,0 0 1,-1 0-1,1 1 0,0-1 0,0 0 1,13 5-1,1-1-1,0-1 0,-1 0 1,1-1-1,0-1 0,1 0 2,100-1 8,-52-2 0,42 3 3,157-4 51,-283 7 81,0 0 0,1 2 1,-1 0-1,1 1 0,-9 5-143,-11 6-8,0 1 0,-21 16 8,47-26 1,0 0 1,0 1-1,1 1 0,0 0 0,1 1 1,0 0-1,-6 9-1,14-17-1,-1 1 1,1-1-1,1 1 1,-1 0-1,1 0 1,-1 0-1,2 0 1,-1 1-1,0-1 1,1 0-1,0 1 1,0-1-1,1 1 1,0-1-1,0 1 0,0-1 1,0 1-1,1-1 1,0 1-1,0-1 1,0 0-1,1 1 1,0-1-1,0 1 1,0-3 0,0 1 0,0-1 0,0 0 0,0-1 0,1 1 0,-1 0 0,1-1 0,0 1 0,-1-1 0,1 0 0,0 0 0,0 0 0,0 0 0,3 1 0,1 0 0,0-1-1,0 1 1,0-1-1,1-1 1,-1 1-1,1-1 0,1 0 1,10-1 0,0 0 0,-1-1 0,1-1-1,0 0 1,9-4 0,-13 2 5,0 0 1,-1-1 0,0 0-1,0-1 1,0-1-1,-1-1 1,0 1-1,0-2 1,-1 0 0,9-8-6,-12 8 8,0 1-1,-1-1 1,-1-1 0,1 1 0,-1-1 0,-1-1 0,0 1 0,-1-1 0,0 0 0,0 0 0,-1-1 0,0 1 0,1-11-8,-5 17-3,1-1 1,-1 1-1,0-1 1,0 1-1,-1-1 1,1 1-1,-1 0 1,-1-1-1,1 1 0,-1 0 1,0 0-1,0 0 1,-1-2 2,2 5-4,0 0 1,0 0-1,0 0 0,0 0 0,0 0 1,-1 0-1,1 0 0,-1 1 0,1-1 1,-1 1-1,0-1 0,0 1 1,1-1-1,-1 1 0,0 0 0,0 0 1,-1 0-1,1 0 0,0 0 1,0 1-1,0-1 0,0 0 0,-1 1 1,1 0-1,0 0 0,-1-1 0,1 1 1,0 0-1,0 1 0,-1-1 1,0 1 3,0-1-3,1 1 1,0 0 0,0 0 0,-1 1 0,1-1 0,0 0 0,0 1 0,0-1 0,0 1-1,1 0 1,-1-1 0,0 1 0,1 0 0,-1 0 0,1 0 0,0 0 0,0 1 0,0-1-1,0 0 1,0 0 0,0 1 0,0-1 0,1 0 0,-1 2 2,-1 5-5,1 0-1,0 1 1,0-1 0,1 0-1,0 6 6,1-2-3,1 0 0,0 0 0,1-1-1,0 1 1,1-1 0,0 0 0,1 0 0,0 0-1,1 0 1,1-1 0,0 0 0,0 0 3,-2-4-3,1 0 1,-1 0-1,1-1 0,0 0 0,1 0 1,-1 0-1,1-1 0,0 0 1,1 0-1,-1-1 0,1 0 1,0 0-1,0-1 0,0 0 1,0 0-1,1-1 0,-1 0 1,4 0 2,3-1 1,0-1 1,0-1 0,0 0 0,0-1 0,0-1 0,0 0 0,-1-1 0,1-1 0,-1 0 0,0-1 0,-1 0 0,1-1-1,-1-1 1,-1 0 0,4-3-2,-1 1 4,-1-2 0,-1 1 0,0-2 0,0 0-1,-2 0 1,1-1 0,-2 0 0,0-1 0,0-1 0,-2 1-1,0-1 1,5-13-4,-10 19 8,0-1 0,-1 1 0,0-1 0,0 1 0,-1-1 0,-1 0 0,0 1 0,0-1 0,-1 0 0,0 0 0,-1 1 0,-1-1 1,1 1-1,-4-8-8,-7-14 16,-1 0 0,-2 1 0,-18-26-16,-9-18-9,-4-24-87,3-4 96,-11-25-156,44 110 84,11 17 71,0 1 0,-1 0 0,1 0 1,0 0-1,0 0 0,0 0 0,0 0 0,0 0 0,-1 0 0,1 0 1,0 0-1,0 0 0,0 0 0,0 1 0,0-1 0,-1 0 0,1 0 0,0 0 1,0 0-1,0 0 0,0 0 0,0 0 0,0 0 0,-1 0 0,1 0 0,0 1 1,0-1-1,0 0 0,0 0 0,0 0 0,0 0 0,0 0 0,0 0 1,0 1-1,0-1 0,-1 0 0,1 0 0,0 0 0,0 0 0,0 0 0,0 1 1,0-1-1,0 0 0,0 0 0,0 0 0,0 0 0,0 0 0,0 1 0,0-1 1,0 0-1,1 0 0,-1 0 0,0 0 0,0 0 1,3 34-28,7 6 10,1-1-1,3 0 0,18 37 19,61 107 3,-87-171-2,151 304 15,-151-303-14,0 0 0,1 0 0,1-1-1,-1 0 1,2 0 0,2 1-2,-8-9 6,1 1 0,1-2 0,-1 1 0,1 0 0,-1-1 0,1 0 0,0 0 0,0 0 0,1-1 0,-1 0 0,0 0 0,1 0 0,-1-1 0,1 1 0,0-1 0,-1-1 0,1 1-6,4-1 11,1 0 0,-1-1 0,0-1 0,0 1 1,-1-1-1,1-1 0,0 0 0,-1 0 1,1-1-1,-1 0 0,0-1 0,-1 0 0,1 0 1,-1-1-1,0 0 0,0-1 0,0 0-11,16-16 9,-1-1 0,0-1-1,-2 0 1,10-19-9,-18 25 1,-2-2 0,0 1-1,-1-1 1,-1-1 0,-1 0 0,-1 0 0,-1-1 0,-1 1 0,-1-1-1,-1 0 1,-1-15-1,0-41-14,-4 0 0,-8-56 14,8 121 0,-5-57 46,-13-53-46,7 77 44,12 47-43,1-1 1,0 0 0,0 1 0,-1-1-1,1 1 1,0-1 0,-1 0-1,1 1 1,-1-1 0,1 1 0,-1-1-1,1 1 1,-1-1 0,1 1 0,-1 0-1,0-1 1,1 1 0,-1-1 0,0 1-1,1 0 1,-1 0 0,0-1 0,1 1-1,-1 0 1,0 0 0,1 0 0,-1 0-1,0 0-1,0 0 3,0 1-1,0-1 1,0 1 0,0-1-1,0 1 1,0-1-1,0 1 1,0 0-1,0-1 1,0 1-1,0 0 1,1 0-1,-1 0 1,0-1 0,1 1-1,-1 0 1,0 0-1,1 1-2,-7 11 3,1 1 1,1 0-1,0 0 0,1 1 0,0-1 0,1 1 1,1-1-1,1 1 0,0 2-3,-1 23 5,2 0 0,5 36-5,-2-44-4,2 0 1,1 0 0,1-1-1,2 0 1,1 0-1,2-1 1,13 26 3,-18-42-1,1 0 1,1-1 0,0 0 0,1-1-1,0 0 1,0 0 0,2-1-1,-1 0 1,1-1 0,1-1-1,0 0 1,0 0 0,1-1 0,0-1-1,0-1 1,1 0 0,3 1 0,2-2 12,1-1 0,-1-1 1,1 0-1,0-2 1,0 0-1,-1-2 0,1 0 1,0-1-1,0-1 1,-1-1-1,0-1 1,0 0-1,13-7-12,-25 9 8,0 0 1,0-1-1,-1 0 0,1 0 0,-1-1 1,0 0-1,0 0 0,0-1 0,-1 1 1,0-2-1,0 1 0,0-1 1,2-3-9,-2 0 5,-1 0 1,0 0 0,0 0-1,-1 0 1,0-1 0,-1 0-1,0 0 1,-1 0 0,1-9-6,4-60 12,-7 79-13,0 1 1,0 0 0,0 0 0,0 0-1,0 0 1,1 0 0,-1 0-1,0 0 1,0-1 0,0 1 0,0 0-1,0 0 1,0 0 0,0 0-1,0 0 1,1 0 0,-1 0 0,0 0-1,0 0 1,0 0 0,0 0-1,0 0 1,0 0 0,1 0 0,-1 0-1,0 0 1,0 0 0,0 0-1,0 0 1,0 0 0,1 0 0,-1 0-1,0 0 1,0 0 0,0 0-1,0 0 1,0 0 0,0 0 0,1 0-1,-1 0 1,0 0 0,0 0-1,0 0 1,0 0 0,0 1 0,0-1-1,0 0 1,0 0 0,0 0-1,1 0 1,-1 0 0,0 0 0,0 0-1,0 1 1,0-1 0,0 0-1,0 0 1,0 0 0,0 0 0,0 0-1,0 0 1,0 1 0,0-1-1,0 0 1,0 0 0,0 0 0,0 0-1,0 0 1,0 0 0,5 9-38,11 21 30,1-1 0,1 0-1,10 9 9,-2-1 1,6 13-1,-30-47-4,0 0 0,0 0 0,-1 1 0,1-1 0,-1 0 0,0 0-1,0 1 1,0-1 0,0 0 0,-1 1 0,1-1 0,-1 1 0,0-1 0,0 1 0,0-1-1,-1 3 5,0-3-20,-1 0-1,1 0 0,0 0 1,-1 0-1,0 0 1,0-1-1,0 1 0,0-1 1,0 1-1,-1-1 0,1 0 1,-1 1-1,1-1 0,-1-1 1,0 1-1,0 0 1,0-1-1,0 1 21,-44 19-738,-13-2 333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24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261 544 2697,'2'-46'1363,"-2"45"-1271,0 0 0,0 0 1,0-1-1,0 1 1,-1 0-1,1-1 1,0 1-1,-1 0 1,1 0-1,-1 0 0,1-1 1,-1 1-1,0 0 1,1 0-1,-1 0 1,0 0-1,0 0 1,0 0-1,0 0 1,0 0-1,0 1 0,0-1 1,0 0-1,0 1 1,0-1-1,0 0 1,0 1-1,-1-1 1,1 1-1,0-1-92,-5 0 24,1 0 0,-1 1 0,0-1 0,1 1 0,-1 0 0,-2 0-24,2 1 8,-2-1-3,0 0-1,0 0 1,0 1 0,0 1-1,0-1 1,0 1 0,0 1-1,1-1 1,-1 1 0,1 0-1,-4 3-4,1 0 3,0 1 0,1 0 0,0 1 0,0 0 0,-2 4-3,6-8 1,1 1 0,0 0 0,1 0-1,-1 1 1,1-1 0,0 1 0,0-1-1,1 1 1,0 0 0,-2 5-1,4-10 1,0 0 0,0 0 0,0 0 0,0 0 0,0 0 0,0 0 1,0 1-1,0-1 0,0 0 0,1 0 0,-1 0 0,0 0 0,1 0 0,-1 0 0,1 0 0,-1 0 1,1 0-1,-1 0 0,1 0 0,0 0 0,0 0 0,-1-1 0,1 1 0,0 0 0,0 0 0,0-1 1,0 1-1,0 0 0,0-1 0,0 1 0,0-1 0,0 0 0,0 1 0,0-1 0,0 0 1,0 1-1,0-1 0,0 0 0,0 0 0,1 0 0,-1 0 0,1 0-1,6 0 25,0 1-1,0-2 1,0 1 0,0-1-1,3-1-24,7-1 22,0-1 1,0 0-1,-1-2 0,1 0 0,-1-1 1,-1-1-1,1 0 0,8-8-22,-16 11 5,-1-2 0,1 1 0,-1-1-1,-1 0 1,0-1 0,0 0 0,0 0 0,-1 0 0,0-1 0,-1 0-1,1 0 1,-2-1 0,0 1 0,0-1 0,2-9-5,0-15 75,-1-1 0,-2 1 0,-2 0 0,-1-1 0,-2-14-75,0 3 88,1 10-6,0-89 731,4 129-317,0 12-395,51 422 26,-32-272-111,-1 93-37,2 10-65,-23-263 86,1 2-2,1 0-1,-1 0 0,1-1 1,2 6 2,-3-11 4,-1 0 0,1-1 0,0 1 1,0 0-1,0-1 0,0 1 1,0-1-1,0 1 0,0-1 0,0 0 1,1 0-1,-1 1 0,0-1 1,1 0-1,-1 0 0,1 0 0,-1 0 1,1-1-1,0 1 0,-1 0 0,1-1 1,0 1-1,0 0-4,3-1 19,-1 1-1,1-1 1,-1 0-1,1-1 1,-1 1-1,1-1 1,-1 1-1,0-1 1,1-1-1,-1 1 1,0 0-1,0-1 1,0 0 0,0 0-1,0 0 1,0-1-1,0 1 1,-1-1-1,1 0 1,-1 0-1,0 0 1,0-1-1,0 1 1,1-3-19,2-1 5,-1-1 1,0-1-1,-1 1 1,0-1-1,0 1 1,-1-1-1,0 0 1,0 0-1,-1-1 1,0 1-1,0-5-5,-1-6-29,-1-1 0,-1 1-1,0-1 1,-1 1-1,-2-1 1,0 1-1,-1 0 1,-3-5 29,-14-38-148,-28-53 148,37 89 14,12 25-12,0 1 0,1-1 0,-1 0-1,0 1 1,0-1 0,1 0 0,-1 1 0,1-1 0,-1 0-1,1 0 1,0 1 0,0-1 0,0 0 0,0 0-1,0 0 1,0 1 0,0-1 0,1 0 0,-1 0 0,1 0-1,-1 1 1,1-1 0,-1 0 0,1 1 0,0-1 0,0 1-1,0-1 1,0 1 0,0-1 0,0 1 0,1 0-1,-1-1 1,0 1 0,1 0 0,-1 0 0,1 0 0,-1 0-1,2-1-1,10-5-56,0 0-1,0 1 0,0 0 0,1 1 0,0 1 0,0 0 1,11-1 56,19-2-654,0 1 0,2 3 654,63 1-560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25.2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505 158 5105,'-1'-4'157,"1"-1"0,-1 0-1,0 0 1,-1 1 0,1-1 0,-1 1-1,1-1 1,-1 1 0,-1-1 0,1 1-1,-1 0 1,1 0 0,-1 0 0,0 1-1,-1-1 1,1 1 0,-1 0 0,1-1-1,-1 2 1,-1-2-157,-8-5-40,-1 0 1,0 1-1,-1 0 0,0 1 1,-5-1 39,7 3 15,0 1 1,0 0 0,-1 1-1,1 0 1,-1 1-1,0 1 1,0 0 0,1 1-1,-1 0 1,0 1 0,0 1-1,1 0 1,-1 1 0,1 0-1,0 1 1,0 1-1,0 0 1,0 1 0,1 0-1,0 1 1,0 0 0,1 1-1,0 0 1,0 1-1,-5 5-15,14-12 10,0 1-1,0-1 0,0 0 1,0 1-1,0-1 0,0 1 1,1-1-1,0 1 1,-1 0-1,1 0 0,0-1 1,0 1-1,1 0 0,-1 0 1,0 0-1,1 0 0,0 0 1,0 0-1,0 1-9,0-2 3,1 0 1,-1 0-1,1 0 1,0 0-1,0 0 1,0 0-1,0 0 1,0 0-1,0 0 1,1 0-1,-1-1 1,0 1-1,1 0 1,0-1-1,-1 0 1,1 1-1,0-1 1,0 0-1,0 0 1,-1 1-1,1-2 1,0 1-1,1 0 1,-1 0-1,0-1 1,0 1-4,15 3 19,-1 0 1,1-1 0,0-1 0,0 0 0,1-1 0,-1-1 0,0-1 0,0 0 0,5-2-20,27-6 36,-1-1-1,28-12-35,-51 15 2,-1-2-1,22-10-1,-36 14 11,0 0 0,-1-1 0,0 0 0,0-1-1,0 0 1,-1 0 0,0-1 0,0 0-11,-7 7 5,1 1 1,-1-1 0,1 1 0,-1 0-1,1-1 1,-1 1 0,1 0 0,-1 0-1,1 0 1,-1 0 0,1 1 0,-1-1-1,1 0 1,-1 1 0,1-1 0,0 1-6,41 13-178,54 35-227,-80-42 348,1-1 0,-1-1 0,1-1 0,1 0 57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28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1 613 2248,'5'21'1403,"-2"-14"-183,-3-7-1175,0 0-1,0 0 0,0 0 1,0 0-1,0 0 0,0 0 1,0 0-1,0 0 0,0 0 1,0 0-1,0 0 0,0 0 1,0 0-1,0 0 0,0 0 1,0 0-1,0 0 0,0 0 1,0 0-1,0 0 0,0 0 1,0 0-1,0 0 0,0 0 1,0 0-1,1 0 0,-1 0 1,0 0-1,0-1 0,0 1 1,0 0-1,0 0 0,0 0 1,0 0-1,0 1 0,0-1 1,0 0-1,0 0 0,0 0 1,0 0-1,0 0 0,0 0 1,0 0-1,0 0 0,0 0 0,0 0 1,0 0-45,-2-74 2344,1 53-2354,1 1 0,0-1-1,2 1 1,3-18 10,2-24-14,-3-1-1,-2 1 1,-3-1-1,-3 0 1,-3 1-1,-4-9 15,23 105 296,-7-15-294,3 9 0,-2-1 0,-1 1 0,2 25-2,-5-22 3,6 77-2,-5 2 1,-8 72-2,5-181 0,-4 38 3,2 1 1,1-1-1,2 1-3,3-22 5,-4-17-5,0-1 0,0 1 0,0-1 0,0 1 0,0-1 0,0 1 0,1-1 0,-1 1 1,0-1-1,0 0 0,1 1 0,-1-1 0,0 1 0,1-1 0,-1 1 0,1-1 0,-1 0 0,0 1 0,1-1 0,-1 0 1,1 0-1,-1 1 0,1-1 0,-1 0 0,1 0 0,0 1 0,1-4 2,0-5 5,19-41 9,-9 24-43,-2-1-1,0 0 0,-2-1 1,1-8 27,-7 25-79,1 1 1,0 0-1,1 0 1,0 1-1,0-1 1,1 1-1,0 0 1,4-6 78,-7 12-29,0 0-1,-1 0 1,1 0 0,0 0 0,0 1 0,1-1-1,-1 0 1,0 1 0,1 0 0,-1-1-1,0 1 1,1 0 0,0 0 0,1 0 29,-1 1-7,-1-1 1,0 1 0,0 1-1,0-1 1,0 0-1,0 0 1,1 1 0,-1-1-1,0 1 1,0 0 0,0 0-1,0-1 1,0 1-1,0 0 1,-1 1 0,1-1-1,0 0 1,-1 1 0,1-1-1,0 0 1,0 2 6,10 11-10,0 0 1,-1 2-1,0-1 1,-1 1-1,-1 1 0,1 3 10,2 3-2,1-1 0,1 0 0,4 3 2,-11-16 1,0 0-1,1 0 1,0-1 0,1-1 0,0 1-1,0-1 1,0-1 0,1 0 0,0 0 0,0-1-1,1 0 1,-1-1 0,1 0 0,0 0 0,0-2-1,0 1 1,1-1 0,-1-1 0,0 0 0,1 0-1,-1-1 1,1-1 0,-1 0 0,1-1 0,-1 0-1,0 0 1,1-1-1,8-4 29,0 0 0,0-1 0,-1-1 0,0 0 0,10-9-29,-20 13 6,-1-1 0,0 0 0,0-1 0,-1 0 0,1 0 0,-2-1 0,1 1 0,-1-2 0,0 1 0,-1-1 0,0 1 0,4-9-6,-5 6 4,-1 0 0,0 0-1,0 0 1,-1 0 0,0 0-1,-1-1 1,-1 1-1,1-1 1,-2 1 0,0-5-4,1 11 2,-1 1 1,0-1 0,0 1-1,0 0 1,0 0 0,-1-1-1,1 1 1,-1 0 0,0 0-1,0 1 1,-1-1 0,1 0-1,-1 1 1,0-1 0,0 1-1,0 0 1,0 0 0,0 0-1,-1 0 1,1 1 0,-1-1-1,0 1 1,0 0 0,0 0-1,0 0 1,0 1-1,0-1 1,-3 1-3,0 0 13,0 0 0,-1 0 0,1 1 0,0 1 0,0-1 0,0 1 0,0 0 0,-1 0 0,1 1 0,1 0 0,-1 1 0,0-1 0,0 1 0,1 1 0,0-1 0,-2 2-13,-8 5 32,-1 2-1,2 0 1,0 1-1,0 0 1,-3 6-32,1 0 20,0 0 1,1 2 0,1 0 0,-7 16-21,14-24 1,1 1 1,1 0-1,0 0 1,1 1-1,1-1 0,0 1 1,1 1-1,0 6-1,2-18-6,1 0-1,0 0 1,0 1-1,0-1 1,1 0-1,-1 0 1,1 0-1,0 1 1,0-1-1,0 0 0,1 0 1,1 2 6,-2-4-9,1 1 0,0-1 0,-1 0 0,1 1 1,0-1-1,0 0 0,1 0 0,-1 0 0,0-1 0,1 1 0,-1 0 1,1-1-1,-1 0 0,1 0 0,0 0 0,0 0 0,-1 0 0,1 0 1,2 0 8,12 1-19,-1 0 0,1-2 1,-1 0-1,1 0 1,-1-2-1,1 0 0,-1-1 1,4-1 18,15-5-4,-1-1 0,0-2 1,10-6 3,-18 6-35,1-1 1,-2-2 0,0 0 0,22-18 34,-36 24-32,-1 0 0,1 0 0,-2-1 0,1 0 0,-2-1 0,1 0 0,-1 0 0,-1-1 0,0 0 0,-1 0 0,3-9 32,-7 18-4,-1-1-1,0 1 1,-1 0-1,1-1 1,-1 1-1,1-1 0,-1 1 1,0-1-1,0 1 1,-1-1-1,1 1 1,-1-1-1,0 0 5,1 3-1,0 1-1,-1-1 1,1 0-1,0 1 0,-1-1 1,1 0-1,-1 1 1,1-1-1,0 0 1,-1 1-1,1-1 1,-1 1-1,0-1 1,1 1-1,-1-1 1,1 1-1,-1 0 1,0-1-1,1 1 1,-1 0-1,0-1 1,0 1-1,0 0 2,0 0-2,-1 0-1,1 0 0,-1 0 0,0 0 0,1 1 1,-1-1-1,1 0 0,-1 1 0,1-1 0,-1 1 1,1 0-1,0-1 0,-1 1 0,1 0 0,0 0 1,-1 0 2,-4 4-3,0 0 0,1 0 0,-1 0 0,1 1 0,0 0 0,1 0 0,0 0 1,0 1-1,0 0 0,0-1 0,1 1 0,0 1 3,-5 13 23,1-1-1,1 1 1,-2 14-23,8-32 4,-3 10 7,1-1 0,0 1-1,1 0 1,1 0-11,0-9-2,0-1 0,0 0 0,1 1 0,-1-1 0,1 0 1,0 1-1,0-1 0,0 0 0,0 0 0,0 0 0,1 0 0,-1 0 0,1 0 0,0 0 0,0-1 0,0 1 0,1 0 0,-1-1 2,4 3-14,0-1 0,1 0-1,0-1 1,-1 0 0,1 0 0,0 0 0,0-1-1,0 1 1,1-2 0,-1 1 0,1-1 0,-1 0-1,0-1 1,1 0 0,0 0 14,20-1-42,-1-1 0,0-1 0,17-5 42,9-4-25,0-2 1,-1-2-1,42-20 25,-56 19 113,0-2 0,-1-1 0,-1-2 0,-2-2 0,11-9-113,-34 23 117,0 0 0,-1-1-1,1 0 1,-2 0 0,0-1 0,0 0 0,-1-1-1,-1 0 1,3-7-117,-8 16 49,0-1-1,-1 0 1,1 0 0,-1-1-1,0 1 1,0 0-1,-1 0 1,1-1-1,-1 1 1,0 0-1,-1 0 1,0-5-49,0 6 13,0 0 0,-1 0 1,1 1-1,-1-1 0,0 0 0,0 1 0,0-1 0,-1 1 1,1 0-1,-1 0 0,0 0 0,1 0 0,-1 0 0,-1 0 1,1 1-1,0-1 0,-1 1 0,0 0-13,-3-2 2,0 1 0,0 0 0,-1 0-1,1 1 1,-1 0 0,0 1 0,0-1 0,1 1 0,-1 1-1,0-1 1,0 2 0,0-1 0,0 1 0,0 0 0,-3 1-2,-5 1-2,1 1 1,0 1 0,-1 0 0,1 1-1,1 1 1,-1 0 0,0 2 1,8-5 0,1 0 0,0 1 0,0 0 0,1 0-1,-1 1 1,1 0 0,0 0 0,1 0 0,-1 0 0,1 1 0,0-1 0,1 1 0,0 0 0,0 1 0,0-1 0,1 0 0,0 1-1,1-1 1,-1 1 0,2-1 0,-1 1 0,1 0 0,0 7 0,1-8 1,-1 0-1,1 0 1,1 0-1,-1 0 0,1-1 1,0 1-1,1 0 1,0-1-1,0 1 1,0-1-1,1 0 1,-1 0-1,1 0 1,1-1-1,-1 0 1,1 1-1,0-1 1,1-1-1,-1 1 1,1-1-1,-1 0 1,1 0-1,1-1 1,-1 0-1,0 0 0,3 1 0,3-1 1,-1 1 0,1-2 0,0 1 0,0-2 0,0 1 0,1-2 0,-1 0 0,0 0 0,0-1 0,0-1 0,0 0 0,1 0-1,-6 0 2,1 0 0,-1 0-1,0-1 1,1 0 0,-1 0 0,-1-1-1,1 0 1,0 0 0,-1-1 0,0 1 0,0-1-1,0-1 1,-1 1 0,0-1 0,0 0-1,0 0 1,-1-1 0,0 1 0,3-6-2,-2-1 7,1 0 1,-2-1 0,0 0 0,0 0-1,-2 0 1,0-1 0,0 1-1,-1 0 1,-1-1 0,0 1-1,-1-1 1,-1 1 0,0 0-1,-1-1 1,-2-2-8,0 0 3,-1 0 0,0 0 0,-1 1 1,-1 0-1,-1 0 0,-1 0 0,0 1 0,0 1 1,-2 0-1,0 0 0,0 1 0,-3-1-3,-46-37-2,-4 2 2,-31-25-8,80 63-4,16 10 11,-1 1 1,1 0-1,0 0 1,0 0 0,0 0-1,0 0 1,0 0 0,0 0-1,0 0 1,0 0-1,-1 0 1,1-1 0,0 1-1,0 0 1,0 0-1,0 0 1,0 0 0,-1 0-1,1 0 1,0 0 0,0 0-1,0 0 1,0 0-1,0 0 1,-1 0 0,1 0-1,0 0 1,0 0-1,0 0 1,0 0 0,0 1-1,0-1 1,-1 0 0,1 0-1,0 0 1,0 0-1,0 0 1,0 0 0,0 0-1,0 0 1,0 0-1,0 0 1,-1 1 0,1-1-1,0 0 1,0 0 0,8 24-20,-7-23 20,9 18-5,0 0-1,2-1 1,0-1-1,0 0 0,13 12 6,15 20-2,-8-7 2,-1 1 0,-3 2 1,-1 1-1,17 43 0,-10-3 4,-10-24 3,17 28-7,-37-82-1,0-1 1,0 1-1,1-1 1,0 0 0,1-1-1,-1 1 1,1-1-1,7 5 1,-10-8 5,1-1 0,-1 0 0,1 0 0,-1 0 0,1 0 0,0-1 0,0 1 0,0-1 0,0 0 0,0 0-1,0-1 1,0 1 0,0-1 0,0 0 0,0 0 0,1 0 0,-1 0 0,3-1-5,3-2 20,1 0 1,-1-1-1,0 0 1,0-1-1,0 0 1,0 0-1,-1-1 1,0 0-1,0 0 1,-1-1-1,3-4-20,13-11 28,-2-2 0,0-1 0,2-4-28,-12 13 4,-1 0 1,0-1-1,-1 0 0,3-10-4,-10 20-2,0 1 1,0-1-1,-1 0 0,0 0 1,-1 0-1,1 0 0,-1 0 0,-1 0 1,1-1-1,-1 1 0,-1 0 1,1 0-1,-2-7 2,1 11-3,0 0-1,0 0 1,-1 0 0,1 0-1,-1 1 1,1-1 0,-1 0-1,0 1 1,0-1 0,0 1-1,0 0 1,-1 0 0,1-1-1,0 2 1,-1-1 0,0 0-1,1 0 1,-1 1-1,0-1 1,0 1 0,0 0-1,0 0 1,-2 0 3,-1-1-4,0 1-1,-1 0 0,1 0 1,-1 0-1,0 1 1,1 0-1,-1 0 0,1 1 1,-1 0-1,-6 2 5,13-3-1,-1 0 1,0 0-1,0 0 0,0 0 0,0 0 0,0 1 0,0-1 1,0 0-1,0 1 0,1-1 0,-1 0 0,0 1 1,0-1-1,0 1 0,1-1 0,-1 1 0,0 0 0,1-1 1,-1 1-1,0 0 0,1 0 0,-1-1 0,1 1 0,-1 0 1,1 0-1,0 0 0,-1-1 0,1 1 0,0 0 0,-1 1 1,2-1-1,0 0-1,-1 0 0,1 0 1,0 0-1,-1 0 0,1 0 1,0 0-1,0-1 0,0 1 1,0 0-1,0 0 0,0-1 1,0 1-1,0-1 0,0 1 1,0-1-1,1 1 0,-1-1 1,0 0-1,0 0 0,0 1 1,1-1-1,-1 0 0,0 0 1,1 0 1,35 2-17,0-1 0,0-2 1,21-3 16,-6 0 1,27 3-1,-63 2 0,0 0 1,-1 1 0,1 0 0,-1 2 0,0 0 0,0 0 0,2 2-1,-12-3-1,1-1 1,-1 1-1,0 0 1,-1 0-1,1 1 0,-1-1 1,1 1-1,-1 0 1,0 0-1,0 0 1,-1 1-1,1 0 0,-1-1 1,0 1-1,0 0 1,-1 1-1,1-1 0,-1 0 1,-1 1-1,1-1 1,-1 1-1,1 0 1,1 17-5,0 1-1,-1-1 1,-2 1-1,-2 22 6,1 15-4,1-60 5,0 1 1,0 0-1,0 0 0,0 0 0,0 0 0,1 0 0,-1 0 0,1-1 1,-1 1-1,1 0 0,-1 0 0,1 0 0,0-1 0,0 1 1,0-1-1,0 1 0,0 0 0,0-1 0,1 0 0,-1 1 0,0-1 1,1 0-1,-1 0 0,1 1-1,1-1 3,0 0 0,0-1-1,0 1 1,0-1 0,0 1 0,0-1 0,0 0 0,0 0 0,0 0-1,0-1 1,0 1 0,-1-1 0,1 0 0,0 1 0,0-1 0,0-1-3,29-9 18,-1-2 0,0-1 1,-1-1-1,24-17-18,110-83 9,-122 82-6,-27 20 0,1 0 0,0 1 0,1 1 0,1 1 0,2-1-3,-21 15-2,1 0 0,-1-1 0,1 1 0,-1 0 1,0-1-1,-1 1 0,1-1 0,-1 0 1,0 2 1,-4 10 5,1-1 6,1 0 1,0 0 0,1 1-1,1-1 1,0 1-1,1 13-11,0-24 1,2 1 1,-1-1-1,0 1 0,1-1 1,0 0-1,0 1 0,0-1 0,1 0 1,-1 0-1,1 0 0,0 0 1,0 0-1,0 0 0,1-1 0,-1 1 1,1-1-1,0 1 0,0-1 1,0 0-1,1 0 0,-1 0 0,1-1 1,-1 1-1,1-1 0,2 1-1,5 1 1,-1 0-1,0 0 1,1-2-1,0 1 1,0-1-1,0-1 1,0 0-1,0-1 1,0 0-1,0 0 1,0-1 0,0-1-1,-1 0 1,1 0-1,0-1 1,-1 0-1,1-1 1,-1 0-1,0-1 1,0 0-1,-1-1 1,0 0-1,1 0 0,-2 0 3,1 0 0,-1-1 0,0 0 0,0 0 0,-1 0 0,0-1-1,-1 0 1,1-1 0,-1 0 0,-1 1 0,0-2 0,0 1 0,-1-1 0,0 1 0,-1-1-1,0 0 1,0 0 0,-1-1 0,0 1 0,-1-1 0,-1 1 0,1 0 0,-1-1 0,-2-4-3,1 7-7,-1 1 1,0 0-1,0-1 1,-1 1-1,0 0 1,0 0 0,-1 1-1,0-1 1,0 1-1,0 0 1,-1 0-1,0 0 1,0 0-1,-1 1 1,1 0 0,-1 0-1,0 0 1,-1 1-1,1 0 1,-1 0-1,0 1 1,0 0 6,-2-1-77,0 0 1,0 1-1,0 0 0,0 1 1,0 0-1,-1 0 1,1 1-1,-1 0 0,1 1 1,-1 0-1,1 1 0,-1 0 1,1 0-1,-1 1 1,1 0-1,0 0 0,-5 3 77,11-4-104,1-1-1,-1 1 1,1 0-1,0 0 0,0 0 1,-1 0-1,1 1 1,0-1-1,0 0 1,0 1-1,0-1 0,0 1 1,1 0-1,-1 0 1,0 0-1,1 0 0,0 0 1,-1 0-1,1 0 1,0 0-1,0 0 1,0 1-1,0-1 0,0 1 105,3 15-880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28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5001,'4'-3'212,"-1"1"1,1 0-1,0 0 0,-1 0 0,1 0 1,0 1-1,0 0 0,0-1 0,0 1 1,0 1-1,1-1 0,-1 1 0,0-1 1,0 1-1,4 1-212,-3 0 20,0 0 0,-1 0-1,1 1 1,0 0 0,-1 0 0,0 0-1,1 0 1,-1 1 0,0 0 0,0 0-1,0 0 1,0 0 0,2 3-20,51 56 22,-35-36-13,1-2 0,14 11-9,-34-32 10,1 0 1,0 0-1,0-1 0,0 1 1,0-1-1,0 0 0,0 0 1,1 0-11,-4-2 25,0 1 1,0-1 0,0 0-1,0 0 1,0 0-1,0 0 1,0 0 0,0 0-1,0 0 1,0 0-1,0-1 1,0 1 0,0 0-1,0 0 1,0-1-1,0 1 1,0-1 0,-1 1-1,1-1 1,0 1-1,0-1 1,0 1 0,-1-1-1,1 0 1,0 1-1,-1-1 1,1 0 0,0 0-1,-1 1 1,1-1-1,-1 0 1,1 0 0,-1 0-1,0 0 1,1 0-1,-1 0 1,0 0 0,0 0-1,0 0 1,1 0-26,7-40 843,-7 34-813,0 0 0,1 0 0,-1 0 0,1 0 0,1 0 0,-1 1 1,1-1-1,0 1 0,1-1 0,-1 1 0,1 0 0,2-1-30,4-4 3,1 0 1,1 1-1,0 0 1,0 1-1,1 1 1,0 0-1,1 0 1,-1 1-1,15-4-3,-9 4 0,1 0 0,-1 2 0,1 1 0,0 0 0,0 1 0,0 1 0,8 1 0,-21 1 0,1 0 0,-1 1 1,0 0-1,1 0 1,-1 1-1,0 0 1,0 0-1,1 1 0,-2 0 1,1 0-1,4 3 0,1 2-46,0 0-1,-1 2 1,0-1-1,0 1 1,3 5 46,6 7-840,2-2 0,0 0 0,6 1 840,31 19-1034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29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548 219 5433,'-12'21'1782,"2"-8"-1494,0-1-145,-1 0 0,0 0 0,0-1 0,-7 5-143,9-9 10,-1 0 0,0-1 1,0 0-1,0-1 0,-1 0 0,0 0 0,0-1 1,0-1-1,0 0 0,0 0-10,-15 2 22,-1-1 0,1-1 0,-22-1-22,32-1 59,0-2-1,0 0 1,0-1 0,0 0-1,0-2 1,0 0-59,8 2 56,1-1 0,-1 0 0,1 0 0,0 0 0,0-1-1,0-1 1,1 1 0,-1-1 0,1 0 0,0 0 0,0-1 0,-4-5-56,8 8 13,0 1 1,0-1-1,0 1 0,1-1 1,-1 1-1,1-1 0,0 0 0,0 0 1,0 0-1,0 0 0,0 0 1,1 0-1,-1 0 0,1 0 1,0 0-1,0 0 0,0 0 0,0 0 1,1-1-14,0 0 7,0-1 0,1 1 0,-1 0 0,1-1 0,0 1 0,1 0 0,-1 0 0,1 0 0,-1 0 0,1 1 0,3-4-7,4-2 0,0 0-1,0 0 0,1 1 0,0 1 0,1 0 1,-1 0-1,1 1 0,6-1 1,2-1-4,0 1-1,0 1 1,1 1 0,0 1-1,0 1 1,0 0 0,0 2-1,0 1 1,0 0 0,0 1-1,1 2 1,-1 0 4,-15-1 0,1 0 1,-1 0-1,0 1 1,0 0-1,-1 0 0,1 1 1,0-1-1,-1 1 1,0 0-1,0 1 0,0-1 1,-1 1-1,0 0 1,1 0-1,-2 1 0,1-1 1,-1 1-1,1 0 1,1 4-1,3 11-1,0 0 1,0 0 0,-2 1 0,-1-1 0,0 4 0,10 79-6,-4 1 0,-5 8 6,-1-37-2,3 111 25,-8-139-29,-3 0 0,-6 39 6,7-77-2,0-1 1,0 1-1,-1 0 0,0-1 0,-1 1 1,-1 2 1,3-9 17,1-1 0,0 1 0,-1-1 0,0 1 0,0-1 0,1 0 0,-1 0 0,-1 0-1,1 0 1,0 0 0,0 0 0,-1-1 0,1 1 0,-1-1 0,1 1 0,-1-1 0,0 0 0,1 0 0,-1 0 0,0-1 0,0 1 0,0 0 0,-1-1-17,-4 0 47,0 0 0,0-1 0,0 0 0,1-1-1,-1 0 1,0 0 0,1 0 0,-1-1 0,1 0 0,-3-1-47,-17-10 38,1-1-1,-2-3-37,9 6 6,0-1 0,1 0 0,1-2 0,0 0 0,1 0 0,-8-12-6,20 22 0,0 0 0,0 0-1,0-1 1,1 0 0,0 1 0,0-1 0,0 0-1,1-1 1,0 1 0,0 0 0,1-1-1,-1 1 1,2-1 0,-1 1 0,0-1 0,1 1-1,1-1 1,-1 0 0,1 1 0,0-1 0,0 1-1,1 0 1,0-1 0,2-3 0,2-4-24,2 1 1,-1 0 0,2 0-1,0 1 1,0 0-1,1 1 1,0 0-1,9-6 24,23-19-170,35-22 170,-54 41-16,266-180-221,71-24 237,-324 200-10,-1 2 0,13-13 10,-37 24 1,0-1-1,-1 1 1,0-2-1,-1 0 0,0 0 1,1-3-1,-7 9 1,0 0 1,0 0-1,-1-1 1,1 1-1,-1-1 1,0 1-1,0-4-1,-1 7 0,-1 0 1,0 0-1,1 0 0,-1 0 1,0-1-1,0 1 0,0 0 0,0 0 1,0 0-1,0 0 0,-1 0 1,1-1-1,0 1 0,-1 0 1,1 0-1,0 0 0,-1 0 0,1 0 1,-1 0-1,0 0 0,1 0 1,-1 0-1,0 0 0,1 1 1,-1-1-1,0 0 0,0 0 0,0 1 1,0-1-1,0 0 0,0 1 1,0-1-1,0 1 0,0-1 1,0 1-1,0 0 0,-1-1 0,-4 0 0,-1-1 0,0 1 0,1 0 0,-1 1 0,0 0-1,0 0 1,0 0 0,0 1 0,1 0 0,-1 0 0,0 1 0,-2 1 0,-5 1 0,1 0-1,-1 2 1,2-1 0,-1 2-1,-7 4 1,7-2 4,1 0-1,0 1 0,1 1 1,-1 0-1,2 0 0,0 1 1,0 0-1,1 1 0,1 0 1,-3 6-4,6-10 2,0 0-1,2-1 1,-1 2 0,1-1 0,0 0 0,1 1-1,0-1 1,0 1 0,1-1 0,1 1 0,-1 0-1,2 0 1,-1-1 0,1 1 0,1 0 0,-1-1-1,2 2-1,-1-7 1,-1-1 0,1 1 0,-1-1-1,1 1 1,0-1 0,1 0 0,-1 0-1,1 0 1,-1 0 0,1-1-1,0 1 1,0-1 0,0 1 0,0-1-1,0 0 1,1 0 0,-1 0 0,1-1-1,-1 1 1,1-1 0,-1 0-1,3 1 0,7 0 0,0 1 0,-1-2 0,1 1 0,0-2-1,0 0 1,3 0 0,-1-1 2,1-1 0,-1 0 0,0 0 0,0-2 0,0 0 0,-1 0 0,1-2 0,11-5-2,-20 8 0,0 0 0,0-1 0,-1 0 1,1 0-1,-1 0 0,0 0 0,0-1 0,-1 0 1,1 0-1,-1 0 0,0 0 0,-1-1 0,1 0 1,-1 0-1,0 0 0,0 0 0,-1 0 1,0 0-1,0-1 0,0 1 0,-1-5 0,0 10 0,2-42 7,-3 40-10,0 1 0,0 0 0,0-1 0,0 1 0,-1-1 0,1 1 0,-1 0 0,0-1 0,1 1 0,-1 0 0,0 0 0,0-1 0,-1 1-1,1 0 1,-2-1 3,3 2-1,0 1-1,0 0 1,0 0-1,0 0 1,0 0-1,0-1 1,-1 1-1,1 0 1,0 0-1,0 0 1,0 0-1,-1 0 1,1 0-1,0 0 1,0-1-1,0 1 1,-1 0-1,1 0 1,0 0-1,0 0 1,0 0-1,-1 0 1,1 0-1,0 0 0,0 0 1,-1 0-1,1 0 1,0 0-1,0 0 1,0 0-1,-1 0 1,1 0-1,0 1 1,0-1-1,0 0 1,-1 0-1,1 0 1,0 0-1,0 0 1,0 0-1,-1 1 1,1-1 1,-5 11-36,3 16 22,2-20 17,1 1-1,1-1 0,-1 0 1,1 1-1,0-1 1,1 0-1,0 0 0,0 0 1,0 0-1,1-1 1,0 1-1,0-1 1,1 0-1,0 0 0,0-1 1,0 1-1,0-1 1,1 0-1,0-1 1,0 1-1,1-1 0,3 2-2,-2-2 6,0 0-1,1 0 1,0 0-1,-1-1 1,1-1-1,1 1 1,-1-1-1,0-1 1,0 0-1,1 0 1,-1-1-1,0 0 1,1 0-1,-1-1 1,0-1-1,1 0 1,7-2-6,-4-1 20,0 0 0,-1-1 0,0-1 0,0 1 0,0-2 0,-1 0 0,0 0 0,1-3-20,-7 7 18,0 0 1,0-1 0,-1 0-1,0 0 1,0 0-1,0-1 1,0 1 0,-1-1-1,0 0 1,0 0-1,0 0 1,-1 0 0,0-1-1,0 1 1,-1 0-1,0-1 1,1-6-19,-3 9 14,1-1-1,-1 0 1,1 1 0,-1-1 0,-1 0-1,1 1 1,-1 0 0,1-1 0,-1 1-1,-1 0 1,1 0 0,-2-2-14,-5-7 49,-1 0-1,-1 1 1,-1 0-49,4 3 47,0 0 1,0 0 0,1 0 0,0-1-1,-2-4-47,9 13 0,1 1 0,-1 0-1,0 0 1,0 0-1,0 0 1,0-1-1,1 1 1,-1 0 0,0 0-1,0 0 1,0 0-1,1 0 1,-1-1 0,0 1-1,0 0 1,1 0-1,-1 0 1,0 0 0,0 0-1,1 0 1,-1 0-1,0 0 1,0 0 0,1 0-1,-1 0 1,0 0-1,0 0 1,1 0 0,-1 0-1,0 0 1,0 0-1,1 1 1,-1-1-1,0 0 1,0 0 0,0 0-1,1 0 1,-1 0-1,0 1 1,15 2-18,7 5 11,-1 1 1,0 1 0,0 1 0,-1 0-1,0 2 1,-1 0 0,-1 1-1,0 1 1,-1 1 0,0 0 0,-1 2-1,-1-1 1,-1 2 0,-1 0 0,0 0-1,-2 2 1,7 14 6,-14-26-35,0 1-1,0 0 1,-1 0 0,-1 0-1,0 0 1,0 0 0,-1 1-1,0-1 1,-1 1 0,0-1-1,0 0 1,-1 1 0,-1-1-1,-1 6 36,-2-5-35,0 0 0,0 0 0,-2 0-1,1-1 1,-6 7 35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2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223 809 2280,'-2'-1'112,"1"-1"0,-1 1 0,0 0 0,0 0 0,0 0 0,0 0 0,1 0 0,-1 1-1,0-1 1,0 0 0,-1 1 0,1 0 0,-1-1-112,-7-1 197,1-1-107,1 1-8,-1 0 1,1 0 0,-1 1-1,1-1 1,-1 2-1,0 0 1,0 0 0,1 0-1,-1 1 1,0 0-1,-1 1-82,-10 2 288,16-3-193,-1-1 0,1 1 0,0 0 0,0 1 0,0-1-1,0 0 1,1 1 0,-3 1-95,5-2 11,-1 0 1,1 0-1,0 0 0,1 0 0,-1 1 0,0-1 1,0 0-1,0 0 0,1 1 0,-1-1 0,1 0 0,-1 1 1,1-1-1,-1 1 0,1-1 0,0 1 0,0-1 1,-1 1-1,1-1 0,0 0 0,1 1 0,-1-1 0,0 1 1,0-1-1,1 1 0,-1 0-11,3 12-2,0-1 0,1 1 0,0-1 0,1 0 0,0-1 0,1 1 0,0-1 0,1 0 0,1-1 0,0 0 0,0 0 0,2 0 2,-9-9-6,0-1-1,1 0 1,-1 1-1,1-1 1,0 0-1,-1 0 1,1 0-1,0 0 1,-1-1-1,1 1 1,0 0 0,0-1-1,0 1 1,0-1-1,0 0 1,0 1-1,0-1 1,-1 0-1,1 0 1,0 0-1,2-1 7,-1 0 15,0 0-1,1 0 0,-1 0 0,0-1 1,0 0-1,0 1 0,0-1 0,0 0 1,-1 0-1,1-1 0,-1 1 0,1-1-14,8-9 124,0-2 1,-1 1-1,-1-1 0,7-14-124,-11 20 19,11-19 51,-4 8-34,-1 0-1,0 0 0,-2-1 1,2-8-36,-11 27 0,1-1 0,-1 1 0,0 0 0,1 0 0,-1-1 0,1 1 1,-1 0-1,1 0 0,-1 0 0,1 0 0,0 0 0,0 0 0,0 0 0,-1 0 0,1 0 1,1-1-1,-1 3-4,0-1 0,0 0 1,0 1-1,0-1 1,-1 1-1,1-1 1,0 1-1,0-1 1,-1 1-1,1 0 1,0-1-1,-1 1 1,1 0-1,-1-1 1,1 1-1,-1 0 0,1 0 1,-1 0-1,1 0 1,-1-1-1,0 1 1,1 0-1,-1 0 1,0 0-1,0 0 4,18 52-31,-14-39 35,0-1 0,1 1 0,0-1 0,1-1-1,1 1-3,-5-9 2,0 0 0,1-1 0,-1 0 0,1 1 0,0-1 0,0 0 0,0 0 0,1-1 0,-1 1-1,1-1 1,-1 0 0,1 1 0,0-2 0,0 1 0,0 0 0,0-1 0,0 0 0,3 1-2,2-1 19,0 0 1,0-1-1,0 0 1,0-1-1,-1 0 1,1 0-1,0-1 0,-1 0 1,1-1-1,-1 0 1,0 0-1,1 0 1,-2-1-1,1-1 1,0 1-1,4-5-19,18-12 157,-2-2 0,-1 0-1,9-12-156,-29 29 27,18-17 65,-2-1 0,0-1 1,-2-1-1,0-1 0,3-8-92,-19 26 22,0 0-1,-1 0 1,0 0-1,-1 0 1,0-1-1,0 0 1,-1 1-1,-1-1 1,1-2-22,-2 5 15,0-1 1,0 1-1,-1-1 0,0 1 1,0-1-1,-1 1 1,1-1-1,-2 1 0,1 0 1,-1 0-1,0 0 0,-1 0 1,0 0-16,-19-29 173,-22-25-173,-14-23 111,11 1 135,-9-30-246,34 67 133,22 44-121,1 1 1,-1-1 0,0 1 0,1-1 0,-1 1-1,0 0 1,0 0 0,0-1 0,0 1-1,0 0 1,-1 0 0,1 0 0,0 0 0,-1 0-13,1 1 3,1 0-1,0 0 1,0 0 0,0 0 0,0 0 0,-1 0 0,1 0 0,0 0-1,0 0 1,0 0 0,0 0 0,-1 0 0,1 0 0,0 1 0,0-1 0,0 0-1,0 0 1,0 0 0,-1 0 0,1 0 0,0 0 0,0 1 0,0-1 0,0 0-1,0 0 1,0 0 0,0 0 0,0 1 0,0-1 0,0 0 0,0 0 0,0 0-1,0 0 1,0 1 0,0-1 0,0 0 0,0 0 0,0 0-3,0 18 60,8 24-45,2 0 1,1-1 0,2 0-1,2 0-15,22 45 24,17 26-24,-41-85 2,-2 0-1,-1 0 1,-1 1-1,-1 0 0,-2 1 1,2 25-2,0 30-65,-3 58 65,-3-35-241,-2-105 201,0 6-292,0-1-1,1 1 0,-1-1 1,1 1-1,1-1 1,0 1-1,0-1 0,0 0 1,1 0-1,0 1 333,4 1-1055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2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5425,'58'-33'1865,"47"1"-1737,36 1-128,32 10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3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214 732 3353,'-2'-4'281,"0"0"0,0 0 0,1 0 0,0 0 0,0 0 0,0 0 0,0 0 0,1 0 0,-1 0 0,1 0 0,0 0 0,0 0 0,1-1 0,-1 1 0,1-3-281,2-7 160,-2 1 0,0-1 0,0 0 0,-2 0 0,0-10-160,0-41 107,5 19-78,-2 0-1,-3-26-28,-1 54 2,0-1 0,-1 1-1,-1 0 1,0 1 0,-2-1-1,0 1 1,0 0 0,-2 0-2,-3-6-4,0 2 1,-2 0 0,0 0-1,-2 1 1,0 1-1,-1 0 1,-10-9 3,25 27 0,0 0 0,0 0 1,0 1-1,0-1 0,0 0 1,0 0-1,0 1 0,0-1 1,0 1-1,0-1 0,0 1 0,0-1 1,0 1-1,0-1 0,-1 1 1,1 0-1,0 0 0,0 0 1,0 0-1,-1 0 0,1 0 1,0 0-1,0 0 0,0 0 0,-1 0 1,1 1-1,0-1 0,0 0 1,0 1-1,0-1 0,0 1 1,0-1-1,-1 1 0,1 0 0,1 0 1,-1-1-1,0 1 0,0 0 1,0 0-1,0 0 0,0 0 1,1 0-1,-1 0 0,0 0 0,1 0 1,-1 0-1,1 0 0,-1 0 1,1 0-1,0 1 0,-1-1 1,1 0-1,0 0 0,0 0 1,0 1-1,0-1 0,0 1 0,0 3 1,0 1 0,1-1-1,-1 1 1,1-1 0,0 0-1,1 1 1,-1-1 0,1 0-1,0 0 1,1 0 0,0 2-1,35 56 8,-22-40-1,10 22 20,-1 1 0,-2 1 0,-3 1-1,-1 0 1,-3 2 0,4 21-27,38 139 135,-58-209-132,1 1 0,-1 0 0,1-1 0,-1 1 0,1 0 0,0-1 0,0 1 0,0-1 0,0 1 0,0-1 1,0 0-1,0 1 0,0-1 0,0 0 0,1 0 0,-1 0 0,1 0 0,0 1-3,-1-2 4,1 0-1,-1 0 1,0 0 0,1 0 0,-1 0-1,1 0 1,-1 0 0,1-1 0,-1 1-1,1-1 1,-1 1 0,0-1-1,1 1 1,-1-1 0,0 0 0,0 1-1,1-1 1,-1 0 0,0 0 0,0 0-1,1-1-3,19-16-211,0-1-1,-1-1 1,0-2 211,0 1-301,30-32-73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04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43 471 7538,'65'-32'5208,"0"1"-4668,-52 24-440,-1-1 1,-1-1 0,1 0-1,-1 0 1,-1-1-1,9-10-100,-17 17 12,0 0 0,0 0-1,0 0 1,0 0 0,0-1-1,-1 1 1,1 0 0,-1-1-1,0 1 1,0-1 0,-1 1-1,1-1 1,0-1-12,-2 2 2,1 0 1,0 0-1,-1 1 0,1-1 1,-1 0-1,0 0 0,0 1 1,0-1-1,0 1 0,0-1 1,-1 1-1,1-1 1,-1 1-1,1 0 0,-1 0 1,0 0-1,0 0 0,0 0 1,-1-1-3,-8-5-9,0 0 0,0 1 0,-1 0 0,0 0 0,0 2 0,-1-1 0,1 2 0,-4-1 9,-17-5-41,0 3 0,-24-4 41,35 8 0,107-8 50,-53 6-43,263-42 57,-226 39-65,0 3-1,0 4 0,19 3 2,-81-2-15,0 1-1,1 0 1,-1 0 0,0 1-1,0-1 1,3 2 15,-9-2-7,0-1 0,0 1 0,0-1 0,0 1 0,0-1 1,0 1-1,0 0 0,0-1 0,0 1 0,0 0 0,-1 0 0,1 0 0,0-1 1,0 1-1,-1 0 0,1 0 0,-1 0 0,1 0 0,-1 0 0,1 1 0,-1-1 1,1 0-1,-1 0 0,0 0 0,0 0 0,0 0 0,1 0 0,-1 1 1,0-1-1,-1 0 0,1 0 0,0 0 0,0 0 0,0 0 0,-1 1 0,1-1 1,-1 0 6,-3 10-27,-1-1 0,-1 0 0,1 0 0,-2 0 0,0-1 0,0 0 0,0 0 0,-1-1 0,-4 4 27,-15 16-20,9-7 15,1-4 2,2 1-1,-9 15 4,21-29 0,0 0 0,0 1 0,1-1 0,0 1 0,0 0 0,0-1 0,0 1 0,1 0 0,0 0 0,0 0 0,0 0 0,0 0 0,1 0 0,0 5 0,0-8 0,1-1 0,-1 1 0,1 0 1,0 0-1,-1 0 0,1 0 0,0-1 0,0 1 0,0 0 1,0-1-1,0 1 0,1-1 0,-1 1 0,0-1 1,1 1-1,-1-1 0,1 0 0,-1 0 0,1 0 0,0 0 1,-1 0-1,1 0 0,0 0 0,1 0 0,4 1 2,0 0 0,1 0 0,-1 0 0,1-1 1,4 0-3,19 1 11,-1-2 0,1-1 1,-1-2-1,1-1 0,1-1-11,17-6-7,-1-1 0,31-13 7,-53 16-63,-2-1 0,1-1-1,-2-1 1,1-2 63,-17 10-32,-1 0 0,1 0 0,-1-1 0,0 0 0,0-1 0,-1 1 0,1-1 0,-1 0 0,-1 0 0,1-1 0,-1 1 0,0-1 0,0 0 0,-1 0 0,1-3 32,-3 5-11,0 1 0,-1-1 0,1 1 0,-1-1 0,0 1 0,0-1 1,0 0-1,-1 1 0,1-1 0,-1 1 0,0-1 0,-1 1 0,-1-4 11,3 6 1,-1 0 0,0 1 1,1-1-1,-1 1 0,0-1 0,0 0 0,0 1 0,0-1 0,-1 1 1,1 0-1,0-1 0,-1 1 0,1 0 0,-1 0 0,1 0 0,-1 0 1,1 0-1,-1 0 0,0 1 0,1-1 0,-1 0 0,0 1 0,0-1 1,1 1-1,-1 0 0,0 0 0,0-1 0,0 1 0,1 0 0,-1 1 1,0-1-1,0 0 0,0 0 0,-1 1-1,-2 1 5,-1 1 1,1-1-1,0 1 0,0 0 1,1 0-1,-1 0 0,1 1 1,-1 0-1,1 0 0,0 0 1,0 0-1,1 0 0,-1 1 0,1 0 1,0 0-1,1 0 0,-1 1-5,-2 1 3,2 2 0,-1-1-1,1 0 1,0 1-1,1-1 1,0 1-1,0 0 1,1 0 0,0 0-1,1 7-2,0-11 2,1 0 1,-1 1-1,1-1 0,1 0 0,-1 0 0,1 0 1,0 0-1,0 0 0,0 0 0,1 0 1,-1-1-1,1 1 0,0-1 0,1 0 1,-1 0-1,1 0 0,0 0 0,0 0 1,0-1-1,0 0 0,0 0 0,1 0 1,0 0-1,-1-1 0,1 0 0,0 0 0,0 0 1,0 0-1,0-1 0,1 0 0,1 0-2,15 2 24,-1 0 0,1-2-1,0 0 1,0-2-1,0 0 1,3-2-24,17-3 59,-1-2-1,27-9-58,-51 13 11,-1-1-1,0-1 0,-1 0 1,1-1-1,-1-1 0,10-7-10,-21 13 2,0-1 0,0 0-1,-1-1 1,1 1 0,-1-1-1,0 1 1,0-1-1,0 0 1,0 0 0,0 0-1,-1-1 1,0 1 0,0-1-1,0 1 1,-1-1-1,1 1 1,-1-1 0,0 0-1,0 0 1,-1 0 0,1 0-1,-1 0 1,-1 0-1,1-3-1,-2-3 5,0 0 1,-1-1-1,0 1 0,-1 1 0,0-1 0,-1 0 0,0 1 0,-1 0 0,0 0 0,0 1 0,-4-4-5,0 0 4,-1 0 1,0 1 0,-1 1-1,0 0 1,-1 1 0,0 0 0,-10-5-5,17 11-5,-1 1 1,0-1 0,0 1-1,0 0 1,0 1 0,-1-1-1,1 2 1,-1-1 0,0 1-1,-3 0 5,7 1-18,1 0 1,-1 0-1,0 1 0,0-1 0,0 1 0,0 0 1,0 0-1,1 0 0,-1 1 0,1-1 0,-1 1 0,1 0 1,-1 0-1,1 0 0,0 1 0,0-1 0,0 1 1,0-1-1,1 1 0,-1 0 0,-1 2 18,-2 5-184,0-1 0,1 2 0,0-1-1,0 0 1,1 1 0,1 0 0,0 0 0,0 0-1,0 9 185,-4 48-564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5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8 843 5473,'0'-1'77,"-1"1"-1,1 0 1,-1 0-1,1-1 1,-1 1-1,1 0 1,0 0-1,-1-1 1,1 1-1,0 0 1,-1-1 0,1 1-1,0-1 1,-1 1-1,1 0 1,0-1-1,0 1 1,-1-1-1,1 1 1,0-1-1,0 1 1,0-1-1,0 1 1,0-1-1,0 1 1,0-1-1,0 1 1,0-1 0,0 1-1,0-1 1,0 1-1,0-1-76,1 0 84,-1-1-1,1 1 1,0 0-1,0 0 1,0 0-1,0 0 1,0 0 0,0 0-1,0 0 1,0 0-1,0 0 1,2 0-84,6-4 139,0 0 0,0 0 1,1 1-1,2 0-139,201-58 79,-120 37-517,0-4 1,43-21 437,-116 41-256,1-2 0,-2 0 0,1-1 0,13-12 256,-26 19-76,1-2-1,-1 1 1,0-1 0,-1 0 0,0 0 0,0-1 0,-1 0 0,1 0-1,-2 0 1,1-1 0,-1 1 0,0-3 76,-2 7 45,-1 0-1,0 0 0,0-1 1,0 1-1,-1 0 1,0 0-1,1-1-44,-1 4 25,-1 0 0,1 0 0,0 0 1,0 0-1,0 0 0,0 0 0,-1 0 0,1 0 0,-1 0 0,1 0 1,0 0-1,-1 0 0,1 0 0,-1 1 0,0-1 0,1 0 0,-1 0 0,0 1 1,0-1-1,1 0 0,-1 1 0,0-1 0,0 1 0,0-1 0,0 1 0,0-1 1,1 1-1,-1-1 0,0 1 0,0 0 0,0 0 0,0-1 0,-1 1-25,-4 0 56,0 0 0,-1 0 0,1 0 0,0 1-1,0 0 1,0 0 0,0 1 0,0 0 0,-5 2-56,1-1 48,1 2 0,-1-1 0,1 1 0,0 0 0,-3 4-48,9-7 9,1 0 1,0 0-1,0 0 0,0 0 0,0 0 1,0 1-1,1-1 0,-1 1 0,1 0 0,-1-1 1,1 1-1,0 0 0,0 0 0,0 0 1,0 0-1,1 0 0,-1 0 0,1 0 0,0 0 1,0 0-1,0 0 0,0 0 0,0 0 1,1 0-1,0 0 0,-1-1 0,1 1 0,1 3-9,2 4 9,0-1 0,0 1 1,1-1-1,0 0 0,1-1 0,0 1 0,5 5-9,8 8 13,0 2 0,-2 0 1,-1 1-1,-2 0 0,10 21-13,-18-32 0,-1 0-1,-1 0 1,0 0-1,-1 0 1,0 1 0,-1-1-1,0 1 1,-2 0-1,0-1 1,0 1-1,-1 0 1,-2 7 0,1-10 35,-1-1-1,0 1 1,-4 9-35,1-13 299,2-11 10,1-13 80,3 8-349,1 0-1,0 1 0,1-1 0,0 1 0,0 0 1,0-1-1,1 1 0,0 0 0,1 0 0,-1 1 1,1-1-1,1 1 0,-1 0 0,1 0 0,0 0 1,0 0-1,1 1-39,2-3 1,0 1 0,1 0 0,0 1 0,0 0 0,0 0 0,1 1 0,0 0 0,0 1 0,0 0 0,0 0 0,7-1-1,-4 3-3,1 0 0,-1 1 1,1 0-1,-1 1 0,1 0 0,12 2 3,4 3-7,-1 2-1,18 5 8,-35-8-3,0-2 0,1 0 1,-1 0-1,1-1 0,0-1 0,-1 0 0,1-1 1,0 0-1,-1-1 0,1 0 0,-1-1 0,0 0 1,0-1-1,0 0 0,0-1 0,-1-1 0,6-3 3,-5 2 1,0-1 0,0-1 0,-1 0-1,-1 0 1,1-1 0,-1 0 0,-1-1 0,0 0-1,-1 0 1,0-1 0,0 0 0,-2-1-1,1 1 1,-2-1 0,3-8-1,-3-3-14,-8 18-10,-6 13 1,5-1 22,0 0 1,0-1 0,1 1-1,0 1 1,0-1 0,1 0 0,-1 1-1,2-1 1,-1 1 0,1 0-1,-1 0 1,2-1 0,-1 1-1,1 0 1,0 0 0,1 0 0,-1 0-1,1 0 1,1-1 0,-1 1-1,1 0 1,1-1 0,-1 1-1,1-1 1,0 0 0,0 0 0,1 0-1,-1 0 1,1-1 0,1 1-1,-1-1 1,1 0 0,0-1-1,0 1 1,1-1 0,-1 0 0,1 0-1,0 0 1,0-1 0,4 2 0,8 1 0,1-1 0,0 0 1,0-1-1,1-2 1,-1 0-1,1 0 1,-1-2-1,1-1 0,-1 0 1,1-1-1,8-3 0,12-3 19,-1-2 0,0-2 0,0-1-1,-1-2 1,0-2-19,-21 9 36,-1 0 0,0-1 0,0-1 0,-1-1 0,12-10-36,-26 20 8,1 0 0,-1 0-1,1-1 1,-1 1 0,1-1-1,-1 1 1,0-1 0,0 1-1,0-1 1,0 0 0,0 1 0,0-1-1,0 0 1,-1 0 0,1 0-1,-1 0 1,1 0 0,-1 0-1,0 0 1,0 0 0,1 0-1,-1 0 1,-1 0 0,1 1-1,0-1 1,0 0 0,-1 0-1,1 0 1,-1 0 0,0 0-1,1 0 1,-1 0 0,0 1 0,0-1-1,0 0 1,0 1 0,-1-1-1,1 1 1,0-1 0,-1 1-1,-1-2-7,-6-5 16,0 1-1,0 0 0,-1 0 1,0 1-1,-1 1 0,-6-3-15,11 5 2,-20-11-10,-1 1-1,0 2 0,-1 1 0,0 1 0,-1 1 0,-2 1 9,18 8-11,13-1 10,-1 0 1,1 0 0,0 0 0,0 0 0,0 0 0,0 0 0,0 0-1,-1 0 1,1 0 0,0 0 0,0 0 0,0 0 0,0 0-1,0 1 1,0-1 0,0 0 0,-1 0 0,1 0 0,0 0-1,0 0 1,0 0 0,0 0 0,0 1 0,0-1 0,0 0 0,0 0-1,0 0 1,0 0 0,0 0 0,0 1 0,0-1 0,0 0-1,0 0 1,0 0 0,0 0 0,0 0 0,0 1 0,0-1-1,0 0 1,0 0 0,0 0 0,0 0 0,1 2 0,1-1 0,-1 0 0,0 0 0,1 0-1,-1 0 1,1 0 0,-1 0 0,1 0 0,-1 0 0,1-1 0,0 1 0,-1-1 0,1 1 0,0-1-1,0 0 1,45 9 4,0-2-1,1-3 0,0-1 0,4-3-3,30 3 5,-43-2-3,4 1 0,29 4-2,-62-4-3,-1-1 0,1 2-1,0-1 1,-1 1 0,1 1-1,-1-1 1,0 2 0,0-1-1,5 4 4,-12-6-1,0 0 0,0 0 0,0 0 0,0 1 0,0-1 0,0 0 0,-1 1-1,1 0 1,-1-1 0,1 1 0,-1 0 0,0-1 0,0 1 0,0 0 0,-1 0-1,1 0 1,-1 0 0,1 0 0,-1 0 0,0 2 1,-1 9 1,0-1-1,0 1 1,-1 0-1,-1 0 0,-3 23 8,6-31-6,-1 1 0,1-1-1,1 1 1,-1-1 0,1 1-1,0-1 1,1 1 0,0-1-1,0 2-1,-1-5 1,1-1-1,-1 1 1,0-1-1,1 0 0,-1 1 1,1-1-1,0 0 1,-1 0-1,1 0 0,0 0 1,1 0-1,-1-1 1,0 1-1,0 0 0,1-1 1,-1 0-1,1 0 0,-1 1 1,1-1-1,-1-1 1,1 1-1,0 0 0,1-1 0,7 1 4,1 0-1,0-1 0,0-1 0,0 0 0,0 0 1,-1-1-1,1-1 0,-1 0 0,1 0 0,-1-1 1,7-4-4,12-7-10,1 0 1,-2-2-1,13-10 10,-19 11-13,6-3 32,-1-1-1,1-3-18,-22 17 12,0 0-1,-1-1 1,0 0 0,0 0 0,0 0-1,-1 0 1,0-1 0,-1 0 0,0 0-1,1-2-11,-5 8-1,1 1 0,-1-1 0,1 0 0,-1 1 0,1-1-1,0 1 1,0-1 0,-1 1 0,1 0 0,0-1-1,0 1 1,0 0 0,1 0 0,-1-1 0,0 1 0,1 0 1,0 1-3,-1 0 1,1 0-1,0 0 1,-1 0 0,1 0-1,-1 1 1,1-1 0,-1 1-1,1-1 1,-1 1-1,0-1 1,1 1 0,-1 0-1,0 0 1,1 0 0,-1 0-1,0 0 1,0 0-1,0 0 3,19 15-15,0 1 0,-1 1 0,-2 1 0,1 1-1,-2 0 1,-1 1 0,-1 1 0,0 1 0,-2-1-1,9 24 16,-12-24-66,-1 1-1,-1 0 0,-1 0 1,-1 1 66,-5-7-33,0-17 36,0 0 0,0 0 0,0 0-1,-1 1 1,1-1 0,0 0 0,0 0 0,0 0-1,0 1 1,0-1 0,0 0 0,-1 0 0,1 0-1,0 0 1,0 1 0,0-1 0,0 0 0,-1 0-1,1 0 1,0 0 0,0 0 0,0 0 0,0 0-1,-1 0 1,1 0 0,0 1 0,0-1 0,-1 0-1,1 0 1,0 0 0,0 0 0,0 0 0,-1 0-1,1 0 1,0-1-3,-2 1 20,1-1 1,0 0-1,-1 0 0,1 1 1,0-1-1,-1 0 0,1-1 0,0 1 1,0 0-1,0 0 0,0 0 1,0-1-1,0 1 0,0-2-20,-3-2 19,1-1-1,0 0 1,0 0 0,1 0 0,0 0-1,0-1 1,0 1 0,1-1-1,0 1 1,0-1 0,0 0-1,1 1 1,0-1 0,1 1-1,-1-1 1,1 0 0,1 1-1,-1-1 1,1 1 0,0 0 0,0 0-1,1-1 1,0 1 0,0 1-1,1-1 1,-1 0 0,1 1-1,0 0 1,1-1-19,1-1-23,1 1 0,-1-1 0,1 1 0,0 1 0,1-1 0,-1 1-1,1 1 1,0-1 0,0 1 0,1 1 0,-1 0 0,1 0 0,0 0 0,0 1 0,0 0 0,0 1 0,0 0 0,0 0 0,0 1 0,0 1-1,2-1 24,0 2-6,0 0 0,0 1-1,-1 0 1,1 1-1,-1 0 1,0 0-1,0 1 1,-1 0-1,1 1 1,-1 0-1,-1 1 1,1-1-1,-1 2 1,0-1-1,0 1 1,-1 0 0,0 1-1,-1 0 1,0 0-1,0 0 1,-1 1-1,0 0 1,-1 0-1,0 0 1,0 0-1,1 11 7,-5-3-82,0-18 86,0 0-1,0 0 1,-1 0-1,1 0 1,0-1-1,0 1 1,0 0-1,0 0 1,0 0-1,0 0 1,0 0-1,-1 0 1,1-1-1,0 1 1,0 0-1,0 0 1,0 0-1,0 0 1,-1 0-1,1 0 0,0 0 1,0 0-1,0 0 1,0 0-1,-1 0 1,1 0-1,0 0 1,0 0-1,0 0 1,0 0-1,-1 0 1,1 0-1,0 0 1,0 0-1,0 0 1,0 0-1,-1 0 1,1 0-1,0 0 1,0 0-1,0 0 1,0 1-1,0-1 1,-1 0-1,1 0 1,0 0-1,0 0 1,0 0-1,0 0 1,0 1-1,0-1 1,0 0-1,0 0 0,-1 0 1,1 0-1,0 1 1,0-1-1,0 0-3,2-12 117,-1 7-104,1 0-12,0 1 0,0-1 0,1 1 0,-1-1 0,1 1 1,0 0-1,0 0-1,-3 3 0,7-9-13,0 1 1,1-1-1,0 1 1,1 0-1,0 1 1,0 0-1,0 0 1,1 1-1,1 1 1,-1-1-1,3 1 13,4-1-82,0 0 0,0 2 0,1 0-1,0 1 1,5 0 82,-12 3-59,0 0-1,0 0 0,0 1 1,0 1-1,0 0 0,0 0 1,0 1-1,0 0 0,4 2 60,-10-2-10,0 1 0,0 0 0,0-1 0,0 2 0,0-1 0,-1 0-1,0 1 1,1 0 0,-1 0 0,0 0 0,-1 1 0,1-1 0,-1 1 0,0 0 0,0 1 10,8 14 4,-1 1 0,-1 1 0,1 4-4,8 18-3,-14-34 3,1 0 0,1 0 0,-1 0 0,2-1 0,-1 0 0,1-1 0,1 1 0,0-1 0,0-1 0,0 1 0,1-1 0,0-1 0,1 1 0,-1-2-1,0-1 1,1 0-1,-1 0 1,1-1-1,0 0 0,0-1 1,1 0-1,-1 0 1,0-1-1,1 0 0,-1-1 1,0-1-1,1 1 1,1-2 0,19-3 2,-1-1 1,0-1-1,-1-2 1,0 0-1,0-3 1,0 0-3,8-6 61,0-2-1,-2-1 1,0-2 0,6-7-61,-31 22 53,0 0-1,0-1 0,-1 0 1,-1-1-1,1 0 0,-1 0 1,5-11-53,-11 19 8,0-1 0,-1 0 0,1 0 0,-1 0 0,0 0 1,1 0-1,-2 0 0,1 0 0,0-1 0,-1 1 0,1 0 0,-1 0 0,0-1 1,0 1-1,0 0 0,0-1 0,-1 1 0,1 0 0,-1 0 0,0 0 1,0-1-1,0 1 0,-1 0 0,1 0 0,-1 0 0,1 1 0,-1-1 0,0 0 1,0 1-1,0-1 0,0 1 0,-1-1 0,0 1-8,-4-3-6,0 0 1,-1 0-1,0 1 0,1 0 1,-1 1-1,-1 0 1,1 0-1,0 1 0,-1 0 1,1 0-1,-1 1 0,-7 0 6,-11-1-5,-1 2 0,1 0 0,-12 3 5,22 0 19,-1 0 1,1 1-1,0 0 0,0 1 0,0 1 0,-2 2-19,11-4 10,0-1 1,1 1 0,-1 0 0,1 1-1,0 0 1,1 0 0,-1 0-1,1 1 1,0 0 0,0 0-1,1 1 1,-1 0 0,-1 3-11,6-8-1,0 0 0,0-1 0,0 1 1,1 0-1,-1 0 0,0-1 0,1 1 1,-1 0-1,1 0 0,0 0 1,0 0-1,0 0 0,0 0 0,0 0 1,0-1-1,0 1 0,0 0 0,1 0 1,-1 0-1,1 0 0,0 1 1,0-1-1,1 0 0,-1 0 0,1 0 0,0 0 0,-1 0 0,1-1 0,0 1 0,0 0 0,0-1 0,0 0 0,0 1 0,1-1 0,-1 0 0,2 1 1,7 1 2,0 0-1,0 0 0,0-1 0,0 0 0,0-1 0,0 0 0,1-1-1,8 0 4,0-1 0,0-1 0,-1-1 0,1-1-1,0-1 1,-1 0 0,0-2 0,0 0 0,-1-1-1,0 0 1,0-2 0,-1 0 0,6-5-4,-18 10 0,0 1 0,0-1 1,-1 0-1,1 0 1,-1 0-1,0-1 0,-1 1 1,1-2-1,-2 4-1,-1 1 0,0-1 1,1 1-1,-1-1 1,-1 0-1,1 0 0,0 1 1,-1-1-1,1 0 0,-1 0 1,0 0-1,0 0 1,0 1-1,0-1 0,-1 0 1,1 0-1,-1 0 1,1 0-1,-1 1 0,0-2 1,0 4-3,1-1 1,0 1-1,0-1 0,-1 1 0,1-1 0,0 1 0,0-1 0,-1 1 0,1 0 0,0-1 0,-1 1 0,1 0 0,-1-1 1,1 1-1,-1 0 0,1-1 0,0 1 0,-1 0 0,1 0 0,-1 0 0,1-1 0,-1 1 0,1 0 0,-1 0 0,1 0 1,-1 0-1,1 0 0,-1 0 0,0 0 0,1 0 0,-1 0 0,1 0 0,-1 0 0,1 0 0,-1 1 0,1-1 0,-1 0 1,1 0-1,0 0 0,-1 1 0,1-1 0,-1 0 0,1 1 0,-1-1 0,1 0 0,0 1 0,-1-1 0,1 0 0,-1 1 4,-1 1-10,0 0 1,0 1 0,0-1-1,0 1 1,0-1 0,0 1-1,1-1 1,-2 3 8,1 1-2,-1 0 1,1 1-1,0 0 0,1-1 1,0 1-1,0 0 0,0 0 1,1 0-1,-1 0 0,2 0 1,-1 0-1,1 0 0,0-1 1,1 1-1,-1 0 0,1 0 1,1-1-1,-1 0 0,1 1 1,0-1-1,1 0 0,-1 0 1,1 0-1,1-1 0,-1 0 1,1 1-1,-1-1 0,1-1 1,1 1-1,-1-1 0,1 0 1,0 0-1,0-1 0,0 1 1,0-1-1,0-1 0,1 1 1,-1-1-1,1 0 0,2 0 2,0-1 4,0 0 0,0-1-1,-1 1 1,1-2-1,0 1 1,-1-1 0,1-1-1,0 1 1,-1-1-1,0-1 1,1 0-1,-1 0 1,0-1 0,0 1-1,-1-2 1,1 1-1,-1-1 1,4-4-4,2-1 9,-1 0 1,0-2-1,0 1 1,-1-1-1,-1-1 0,0 0 1,-1-1-1,0 0 1,3-8-10,-7 13 14,-1-1 1,-1 0 0,0 0-1,0 0 1,-1 0-1,0-1 1,-1 1 0,0-1-1,-1 1 1,0-1-1,-1 1 1,0-1 0,-1-4-15,-5-19 81,-2 0 0,-1 2 1,-8-17-82,0-3 58,-32-119 19,24 77-50,-10-15-27,32 97 6,2 7-5,0-1-1,0 1 1,-1-1-1,0 1 1,0 0-1,0-1 0,3 7 0,0-1 0,0 0 0,0 0-1,0 0 1,0 0 0,0 0 0,0 0-1,0 0 1,0 0 0,0 1 0,0-1-1,0 0 1,0 0 0,0 0 0,0 0 0,0 0-1,0 0 1,0 0 0,0 1 0,0-1-1,0 0 1,0 0 0,0 0 0,0 0 0,0 0-1,0 0 1,0 0 0,0 0 0,0 1-1,0-1 1,0 0 0,0 0 0,0 0 0,-1 0-1,1 0 1,0 0 0,0 0 0,0 0-1,0 0 1,0 0 0,0 0 0,0 0 0,0 0-1,0 0 1,-1 0 0,1 0 0,0 0-1,0 0 1,0 0 0,0 0 0,0 0-1,0 0 1,0 0 0,-1 0 0,1 0 0,0 0-1,0 0 1,0 0 0,0 0 0,0 0-1,0 0 1,0 0 0,0 0 0,-1 0 0,1 0-1,0 0 1,0 0 0,0 0 0,0 0-1,0-1 1,0 13-25,7 23 17,1 0 1,1 0 0,2-1-1,8 14 8,63 132 51,-63-142-51,27 56 40,6 1-40,-33-65-125,1 1 1,2-2 0,0-1 0,23 21 124,-34-38-87,1 0 0,0-1 0,1-1 0,5 3 87,13 5-218,29 10 218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7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340 786 2353,'39'-101'1062,"-38"99"-1023,0-1-1,0 1 0,-1 0 0,1 0 0,-1 0 0,1-1 0,-1 1 1,0 0-1,0-1 0,0 1 0,0 0 0,0 0 0,-1-1 0,1 1 1,-1 0-1,1 0 0,-1-1 0,0 1 0,0 0 0,0 0 0,0 0 1,0 0-1,0 0 0,-1 0 0,1 1 0,-1-1 0,1 0 0,-1 1 1,0-2-39,-3 0 23,1 1 1,-1-1 0,0 1 0,0 0 0,0 0-1,1 1 1,-2-1 0,1 1 0,-3 0-24,-5-1 75,-1 1 0,0 0 0,0 1 1,0 0-1,0 2 0,0-1 0,0 2 1,1-1-1,-1 2 0,1 0 0,0 1 1,-4 2-76,8-3 69,0 0 1,1 0-1,0 1 1,0 0-1,0 0 1,1 1 0,-1 0-1,2 1 1,-1-1-1,1 1 1,0 0-1,0 1 1,0 0 0,1 0-1,1 0 1,-1 0-1,1 1 1,-1 5-70,4-11-2,-1 0 0,2 0 1,-1 0-1,0 0 0,1-1 0,-1 1 0,1 0 1,0 0-1,0 0 0,0 0 0,0 0 1,0 0-1,1 0 0,-1 0 0,1 0 1,0 0-1,0 0 0,0-1 0,0 1 1,1 0-1,-1-1 0,1 1 0,-1-1 1,1 1-1,0-1 0,0 0 0,0 0 1,0 0-1,1 0 0,-1 0 0,0 0 1,1-1-1,-1 1 0,1-1 0,0 1 0,-1-1 1,3 0 1,6 3-7,0-1 0,0-1 1,0 0-1,0 0 0,0-1 1,1-1-1,-1 0 0,0 0 0,6-2 7,17-2 35,0-1 0,9-4-35,-33 6 5,0 0-1,0 0 1,0-1-1,0 0 1,-1 0-1,0-1 1,0 0 0,0-1-1,5-5-4,3-11 41,-17 21-38,1 0 0,-1 0 0,1 0 1,-1 0-1,1 0 0,-1 0 1,0 0-1,1-1 0,-1 1 1,0 0-1,0 0 0,0 0 1,0 0-1,0 0 0,0 0 1,0 0-1,0-1 0,-1 1 1,1 0-1,0 0 0,-1 0 0,1 0-3,-1 1-1,1-1-1,0 1 1,0 0-1,-1 0 0,1 0 1,0 0-1,-1 0 1,1-1-1,0 1 0,-1 0 1,1 0-1,0 0 1,-1 0-1,1 0 0,0 0 1,-1 0-1,1 0 1,0 0-1,-1 0 0,1 0 1,0 0-1,-1 1 1,1-1-1,0 0 0,-1 0 1,1 0-1,0 0 1,0 0-1,-1 1 0,1-1 1,0 0-1,0 0 1,-1 1-1,1-1 0,0 0 1,0 0-1,-1 1 0,1-1 1,0 0-1,0 1 1,0-1-1,0 0 0,0 0 1,-1 1-1,1-1 1,0 0-1,0 1 0,0-1 1,0 0-1,0 1 1,0-1-1,0 0 0,0 1 1,0-1 1,0 4 4,1-1 0,-1 0 0,1 1 0,-1-1 0,1 0 0,0 0 0,0 0 0,1 0 0,-1 1 0,0-1 0,1-1 0,0 1 0,0 0 0,0 0 0,0-1 0,0 1 0,0-1 0,1 1-4,5 4 11,0 0-1,1 0 1,-1-1 0,2 1-11,-6-5 19,0 0 1,1 1-1,-1-1 1,1-1 0,0 1-1,-1-1 1,1 1-1,0-2 1,0 1 0,0 0-1,0-1 1,0 0-1,4 0-19,2-1 115,1-1 0,-1 0-1,1-1 1,6-3-115,-8 3 79,-1 0-1,1-1 1,-1-1 0,0 1-1,0-2 1,0 1 0,-1-1-1,0 0 1,0-1 0,0 0 0,-1 0-1,0-1 1,0 0 0,-1 0-1,0-1 1,-1 1 0,0-1-1,0 0 1,0-2-79,0 0 28,-3 6-21,1 0 0,-1 0 1,1 0-1,0 0 0,2-2-7,-4 6-1,-1 1 1,0 0-1,0 0 0,1 0 1,-1 0-1,0 0 0,1 0 1,-1 0-1,0 0 0,0-1 1,1 1-1,-1 0 0,0 0 1,1 0-1,-1 0 0,0 1 1,0-1-1,1 0 0,-1 0 1,0 0-1,1 0 1,-1 0-1,0 0 0,0 0 1,1 0-1,-1 1 0,0-1 1,0 0-1,0 0 0,1 0 1,-1 0-1,0 1 0,0-1 1,0 0-1,1 0 0,-1 1 1,0-1-1,0 0 0,0 0 1,0 1-1,0-1 0,0 0 1,1 0-1,-1 1 0,0-1 1,0 0-1,0 1 0,0-1 1,11 25-29,-6-13 34,1 3-10,10 24 15,2-2 0,1-1 0,18 26-10,-36-61 11,0 0 0,-1 1 0,1-1 0,0 0 0,0 0 0,0 0-1,0 0 1,0 0 0,0 0 0,0 0 0,0 0 0,1 0 0,-1 0 0,0-1 0,0 1-1,1 0 1,-1-1 0,1 1 0,-1-1 0,0 0 0,1 1 0,-1-1 0,1 0-1,-1 0 1,1 0 0,-1 0 0,1 0 0,-1 0 0,1 0 0,-1-1 0,0 1 0,1 0-1,-1-1 1,1 1 0,-1-1 0,0 0 0,0 1 0,1-1 0,-1 0 0,0 0-1,0 0 1,0 0 0,1 0-11,5-6 107,-1-1 0,1 1 0,-1-1 0,-1 0-1,0-1 1,1-1-107,2-3 28,2-3 12,2-4-43,0 1 0,2 0 0,4-3 3,-13 17-44,0 0 1,0 0-1,0 0 0,0 1 0,1 0 0,0 0 0,0 1 0,0-1 0,0 1 1,0 1-1,1-1 0,6-1 44,-11 4-17,0-1 0,0 1 0,0 0 0,0 0-1,0 0 1,0 0 0,1 0 0,-1 0 0,0 0 0,0 1 0,0-1 0,0 1 0,0 0 0,0 0 0,0-1 0,0 1 0,0 0 0,-1 1 0,1-1-1,1 1 18,3 3-14,-1 0-1,0 1 0,0 0 1,0 0-1,0 2 15,15 16-16,-11-15 16,0 0 0,0-1 0,1 0 0,0-1 1,0 0-1,1 0 0,0-1 0,0-1 0,0 0 0,1 0 0,0-1 0,0-1 0,0 0 0,0 0 1,0-2-1,0 1 0,1-1 0,-1-1 0,1 0 0,-1-1 0,1-1 0,-1 1 0,0-2 0,0 0 1,0 0-1,5-3 0,7-4 11,-1-1 0,0 0 1,0-3-12,-13 9 7,-1-2 0,0 1 0,0-1 0,-1 0 0,0-1 0,0 0 0,0 0 0,0-2-7,-7 8 2,1 0-1,-1 0 0,0 0 0,1 0 0,-1-1 0,0 1 1,0 0-1,-1 0 0,1-1 0,0 1 0,-1-1 0,0 1 1,1 0-1,-1-1 0,0 1 0,0-1 0,0 1 1,-1-1-1,1 1 0,-1 0 0,1-1 0,-1 1 0,0 0 1,1-1-1,-1 1 0,-1 0 0,1 0 0,0 0 1,0 0-1,-1 0 0,1 0 0,-1 0 0,0 0 0,1 1 1,-1-1-1,0 1 0,0-1 0,0 1 0,0-1 0,-1 1-1,-6-5 1,0 2-1,-1-1 0,1 1 0,-1 0 0,1 1 0,-1 0 0,0 1 0,-9-2 0,8 3 9,-1 1 0,0 0-1,1 0 1,-1 1-1,1 1 1,-1 0 0,1 0-1,0 1 1,-1 1 0,2 0-1,-2 0-8,6-1 6,0 0-1,0 0 0,1 0 1,-1 0-1,1 1 0,-1 0 1,1 0-1,1 0 0,-1 1 0,1 0 1,-1-1-1,1 2 0,1-1 1,-1 0-1,1 1 0,0 0 1,0-1-1,0 1 0,1 1 1,-1 2-6,3-7-1,-1 1 0,1-1 0,0 0 0,0 1 0,0-1 0,0 1 0,0-1 0,0 1 0,1-1 1,-1 0-1,1 1 0,-1-1 0,1 0 0,0 0 0,0 1 0,0-1 0,0 0 0,1 0 0,-1 0 0,1 0 0,-1 0 1,1-1-1,-1 1 0,1 0 0,0-1 0,0 1 0,0-1 0,0 1 0,0-1 0,0 0 0,0 0 0,1 0 0,-1 0 1,0-1-1,0 1 0,1 0 1,6 1-9,1 1 1,0-1 0,0-1-1,-1 0 1,1 0-1,0-1 1,0 0 0,4-1 8,1-1 4,0-1 1,-1 0-1,1-1 1,-1-1 0,0 0-1,13-7-4,-20 9 8,0-1 1,0 0-1,-1 0 0,1-1 0,-1 1 0,0-1 0,0-1 0,0 1 1,-1-1-1,0 0 0,0-1 0,-1 1 0,4-6-8,-7 9 4,0 0-1,0-1 0,0 1 1,0-1-1,0 1 1,0-1-1,-1 1 1,0-1-1,0 0 1,0 1-1,0-1 1,-1 1-1,1-1 0,-1 0 1,0 1-1,-1-3-3,-2-7 10,-2 1-1,0 0 0,0 1 1,-2-2-10,-1-3 8,-115-219 83,100 182-33,2-1 0,3-1 0,-6-30-58,23 78 3,0 0 0,0 0 1,1-1-1,0 1 0,1-1 1,-1 1-1,2-1 0,-1-2-3,0 10 0,0 0 1,0-1-1,0 1 0,1 0 0,-1 0 1,0 0-1,0 0 0,0 0 0,0 0 1,0 0-1,0-1 0,0 1 0,0 0 1,1 0-1,-1 0 0,0 0 0,0 0 1,0 0-1,0 0 0,0 0 0,0 0 1,1 0-1,-1 0 0,0 0 0,0 0 0,0 0 1,0 0-1,0 0 0,1 0 0,-1 0 1,0 0-1,0 0 0,0 0 0,0 0 1,0 0-1,0 0 0,1 0 0,-1 0 1,0 0-1,0 0 0,0 0 0,0 0 1,0 0-1,0 1 0,0-1 0,1 0 1,-1 0-1,0 0 0,0 0 0,0 0 1,0 0-1,0 0 0,0 1 0,0-1 1,0 0-1,0 0 0,0 0 0,0 0 0,0 0 1,0 0-1,0 1 0,0-1 0,0 0 1,0 0-1,0 0 0,0 0 0,6 9-1,0 0-1,-1-1 1,0 2-1,-1-1 0,0 1 1,0-1-1,0 4 2,14 35-3,43 86-448,6-4 0,5-2 0,73 95 451,-86-148-1612,3-4 650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9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1095 4289,'13'14'341,"-1"1"1,-1 0-1,0 1 1,-1 0-1,0 1 0,-1 0 1,-1 0-1,5 17-341,2 13 60,-2 1-1,6 41-59,-8-8 43,2 80-43,-13-146 91,0-1 1,-1 1 0,0-1-1,-3 13-91,4-27 31,0 1-1,0-1 0,0 0 1,0 1-1,-1-1 0,1 1 0,0-1 1,0 1-1,0-1 0,0 0 1,-1 1-1,1-1 0,0 1 1,0-1-1,-1 0 0,1 1 1,0-1-1,0 0 0,-1 1 0,1-1 1,-1 0-1,1 1 0,0-1 1,-1 0-1,1 0 0,-1 0 1,1 1-1,0-1 0,-1 0 1,1 0-1,-1 0 0,1 0 0,-1 0 1,1 0-1,-1 0 0,1 0 1,0 0-1,-1 0 0,1 0 1,-1 0-1,1 0 0,-1 0 1,1 0-1,-1 0 0,1-1 1,0 1-1,-1 0 0,1 0 0,-1-1 1,1 1-1,0 0 0,-1 0-30,-16-15 931,16 14-899,-11-13 141,1-1 0,0 0 0,1 0 0,1-1 0,0-1 0,2 1 0,-1-1 0,-4-18-173,-4-22-2,2-1 1,2-8 1,7 32-22,2 0 0,1 0 0,1 0 0,3-1 0,0 1 0,4-13 22,13-55-493,14-40 493,-31 133-22,9-34-73,-3 5-49,2 1 1,9-20 143,-14 46-20,0 0 0,0 0 0,1 1 0,0 0 0,1 0 0,0 1 0,0-1 0,1 2 0,1-1 1,3-2 19,-6 6-2,0 1 1,0 0 0,1 0 0,0 1 0,0 0 0,0 0 0,0 0 0,0 1 0,0 0 0,1 1 0,-1 0 0,0 0 0,1 0 0,0 1 0,-1 0 0,1 0 0,-1 1 0,1 0 0,-1 1 0,0-1 0,1 1 0,-1 1 0,0-1 0,0 1 0,0 0 0,-1 1 0,1 0-1,-1 0 1,0 0 0,0 1 0,0 0 0,-1 0 0,1 0 0,-1 1 0,0 0 0,3 6 1,-1 0-36,-1 1-1,0-1 1,-1 1-1,0 1 0,-1-1 1,0 1-1,-1-1 1,-1 1-1,0 0 1,-1 12 36,0-15-38,-1 0 0,-1-1 0,0 1 0,0 0 0,-1-1 0,0 1 0,-1-1 0,0 1 1,-1-1-1,0 0 0,0 0 0,-1-1 0,-1 1 0,-1 2 38,-1-4-9,1 0 1,-1-1-1,-1 0 0,1 0 0,-1-1 1,-1 0-1,1-1 0,-1 0 1,0 0-1,0-1 0,0 0 0,0-1 1,-4 1 8,-23 5 59,0-2 0,0-1 0,-5-1-59,-19-2-11,380-33-2056,-72 10 888,-168 10 704,-2-4 1,12-6 474,-70 16-16,1-1 111,1-1-1,10-4-94,-26 7 107,0 1 1,0 0-1,0-1 0,0 0 1,0-1-1,0 1 0,-1-1 0,1 1 1,-1-1-1,0-1 0,1-1-107,-3 3 73,-1 1 0,0-1 0,0 1-1,0-1 1,0 1 0,0-1 0,-1 1-1,1-1 1,-1 0 0,0 1 0,0-1-1,0 0 1,0 1 0,0-1 0,-1 0-1,1 1 1,-1-1 0,1 1 0,-1-1-1,0 1 1,0-1 0,0 1 0,-1-1-1,1 1 1,0 0 0,-1 0 0,0-1-1,-1 0-72,-4-7 124,-1 1 0,0 0 0,-1 1 0,0-1 0,-8-4-124,6 5 56,0 0 0,-1 1 0,0 1 0,-1 0 0,1 0 0,-1 2 0,0-1 0,0 2 0,-14-3-56,21 5 8,0 0 0,0 0 0,0 1 0,0 0 0,0 0 0,0 0 0,0 1 0,0 0 0,0 0 0,0 0 1,0 1-1,0 0 0,0 0 0,1 1 0,-1-1 0,1 1 0,0 0 0,0 1 0,0-1 0,0 1 0,0 0 0,1 0 0,-2 3-8,0 0 5,1 1-1,0 0 0,0 0 0,1 1 0,0 0 0,1-1 1,0 1-1,0 0 0,1 0 0,0 1 0,0-1 1,1 0-1,1 4-4,-1-7 2,1 1 1,0-1 0,1 0-1,-1 1 1,1-1 0,0 0 0,1 1-1,0-1 1,0 0 0,0 0-1,1 0 1,-1-1 0,1 1-1,1 0 1,-1-1 0,1 0-1,0 0 1,0 0 0,5 4-3,0-3 6,0 0 0,0 0-1,1-1 1,0 0 0,0 0 0,0-1 0,0 0 0,1-1 0,-1-1 0,1 1 0,10 0-6,0-1 11,0-1 0,0-1 0,0 0 0,-1-2 0,19-3-11,-31 3-1,-1 0 0,0 0-1,1 0 1,-1-1 0,0 0 0,-1 0 0,1-1 0,0 0 0,-1 0 0,0-1-1,0 1 1,0-1 0,-1-1 0,4-3 1,-6 6-4,-1-1 0,1 1 0,-1-1 0,0 1 0,0-1 0,0 0 0,0 0 0,-1 0 0,0 0-1,0 0 1,0 0 0,0 0 0,0-1 0,-1 1 0,0 0 0,0 0 0,0-1 0,0 1 0,-1 0 0,0 0 0,1 0 0,-2-1 0,1 1 0,0 0 0,-1 0-1,-1-3 5,-1 1-13,0-1-1,0 0 0,-1 1 0,1 0 1,-2 0-1,-3-4 14,9 9-3,-1 0 1,0 0 0,0 0-1,-1 0 1,1 0-1,0 0 1,0 0-1,0 0 1,-1 1 0,1-1-1,0 0 1,-1 1-1,1-1 1,-1 1 0,1-1-1,0 1 1,-1 0-1,1-1 1,-1 1-1,1 0 1,-1 0 0,1 0-1,-1 0 1,1 0-1,-1 1 1,1-1 0,-1 0-1,1 1 1,-1-1-1,1 1 1,0 0-1,-1-1 1,1 1 0,0 0-1,-1 0 1,1-1-1,-1 2 3,-2 3-1,0 1-1,0-1 1,1 0-1,0 1 0,0 0 1,0 0-1,1 0 0,0 0 1,0 1-1,0-1 0,1 0 1,0 1-1,0-1 0,0 1 1,1 0 1,0 1 1,-1 0 0,2 0 1,-1 0-1,1 0 0,0 0 0,1 0 1,0-1-1,0 1 0,1 0 1,0-1-1,0 0 0,2 3-1,0-3 1,1 0-1,0-1 1,0 1-1,0-2 1,1 1 0,-1 0-1,1-1 1,1-1-1,-1 1 1,1-1-1,0 0 1,0-1 0,0 0-1,5 1 0,12 4 2,1-2-1,0-1 1,0 0 0,5-2-2,0 0 18,0-1 1,-1-2-1,1-1 1,-1-1-1,1-2 1,-1-1-1,0-2 1,0 0-1,10-6-18,-33 10 29,0 1 0,-1-1-1,1-1 1,-1 0 0,0 0-1,0 0 1,-1 0 0,1-1-29,-5 3 14,1 1-1,-1-1 1,1 1 0,-1-1 0,0 0 0,0 0 0,0 0 0,0 0-1,0 0 1,0 0 0,0 0 0,-1 0 0,1 0 0,-1 0-1,1 0 1,-1 0 0,0-1 0,0 1 0,0 0 0,0 0 0,0 0-1,-1 0 1,1-1 0,-1 1 0,1 0 0,-1 0-14,-2-6 34,0 1 0,0 0 1,-1 0-1,0 0 0,-1 1 1,1-1-1,-1 1 0,-4-4-34,-50-43 66,40 36-38,-9-6-20,0 0 0,-2 2 1,0 1-1,-2 2 0,0 1 0,-30-11-8,25 18-20,37 10 20,0 0-1,0 1 1,0-1 0,0 0-1,0 0 1,0 0-1,0 0 1,0 0 0,0 0-1,0 0 1,0 0-1,0 0 1,0 0 0,0 0-1,0 0 1,0 0-1,0 1 1,0-1 0,0 0-1,-1 0 1,1 0-1,0 0 1,0 0 0,0 0-1,0 0 1,0 0-1,0 0 1,0 0 0,0 0-1,0 0 1,0 0 0,0 0-1,0 0 1,0 0-1,0 0 1,0 0 0,0 0-1,-1 0 1,1 0-1,0 0 1,0 0 0,0 0-1,0 0 1,20 7-24,50 10 32,1-3 1,1-3-1,14-3-8,-46-3 4,91 6-31,-43-5-268,41 11 295,-97-9-99,-31-8 97,-1 0 0,1 0 0,-1 0 0,0 1 0,1-1 0,-1 0 0,0 0 0,1 0 0,-1 0 0,1 0-1,-1 1 1,0-1 0,0 0 0,1 0 0,-1 1 0,0-1 0,1 0 0,-1 1 0,0-1 0,0 0 0,1 1 0,-1-1 0,0 0 0,0 1 0,0-1 0,0 0 0,1 1 0,-1-1 0,0 1 0,0-1 0,0 0 0,0 1 0,0-1 2,-8 12-8,6-10 7,-16 17 22,-2 0 1,-6 3-22,-26 24 61,41-35-44,-34 38 54,41-45-65,1 0 0,0 1 0,0-1 0,0 1 0,1 0 0,-1 0 0,1 0 0,0 0 0,1 0 0,-1 2-6,2-5 1,0-1 0,0 1 0,0 0 0,0 0-1,1 0 1,-1-1 0,1 1 0,-1 0 0,1 0 0,-1-1 0,1 1 0,0 0 0,0-1 0,0 1 0,0-1-1,0 1 1,0-1 0,0 1 0,1-1 0,-1 0 0,0 0 0,1 1 0,-1-1 0,1 0 0,-1 0-1,1-1 1,0 1 0,-1 0 0,1 0 0,0-1 0,0 1-1,10 3 2,0-1-1,0 0 1,0-1 0,0 0 0,1-1-1,-1 0 1,12-1-2,23-3 21,18-4-21,-63 7 0,39-6 10,0-1 0,-1-2 0,0-2 0,0-2 0,-1-1 0,30-17-10,-55 24 28,-1-1-1,0-1 0,0 0 0,-1-1 0,0 0 1,-1-1-1,0 0 0,-1 0 0,0-1 0,-1-1 1,0 0-1,-1 0 0,-1-1 0,0 1 1,5-15-28,-6 11 38,-1-1 1,0 0 0,-2 0-1,0-1 1,-1 1 0,-1-1-1,0 1 1,-2-1 0,0 1-1,-1-1 1,-1 1 0,0 0-1,-2-1-38,-3-9 13,-1 1-1,-2 0 1,-1 0-1,-3-3-12,-61-100-15,40 72 15,11 14-16,-26-42-72,-21-21 88,69 103-7,-20-24-23,22 27 28,1 1 1,-1-1 0,1 1 0,-1-1 0,0 1 0,1-1 0,-1 1 0,1-1-1,-1 1 1,0 0 0,0-1 0,1 1 0,-1 0 0,0 0 0,1-1 0,-1 1-1,0 0 1,0 0 0,1 0 0,-1 0 0,0 0 0,0 0 0,1 0 0,-1 0-1,0 0 1,0 1 0,1-1 0,-1 0 0,0 0 0,1 1 0,-1-1 0,0 0-1,1 1 1,-1-1 0,0 0 0,1 1 0,-1-1 0,0 1 1,0 1-2,0 0 0,0-1 0,0 1 1,0 0-1,0 0 0,1 0 0,-1 0 1,1 0-1,-1 0 0,1 0 0,-1 0 0,1 0 1,0 0-1,0 0 0,0 0 0,0 0 1,1 0-1,-1 1 2,10 38-15,-4-24 12,1-1 1,0 0-1,2-1 0,-1 1 1,2-2-1,9 12 3,19 21 0,18 14 0,-22-25 4,-2 2 0,6 10-4,-25-28-2,-1 1 1,-1 0-1,0 0 0,-2 1 0,-1 0 1,0 1-1,-2 0 0,-1 0 0,0 1 0,-2-1 1,-1 4 1,1 40-11,-3 1 1,-3-1-1,-5 15 11,6-62-25,-3 60-15,4-72-76,2 0 0,-1 0-1,1 1 1,1-1-1,-1 0 1,2 0 0,-1 0-1,1 1 117,-2-7-184,0 0 0,0 1 1,0-1-1,0 0 0,1 0 0,-1 0 0,1 0 0,-1 0 0,1 0 1,0 0-1,0-1 0,0 1 0,0-1 0,0 1 0,0-1 0,1 1 184,21 4-927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39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4 3849,'-5'-3'1469,"17"6"-960,18 4-227,20-2-171,1-3 0,-1-3-1,0-1 1,11-4-111,73-2 151,-77 8 75,5 2-226,-45-1 99,1 1 0,0 1 0,-1 1 0,0 0 0,8 4-99,-22-8 29,-1 1-1,1 0 0,-1 0 1,1 0-1,-1 0 0,1 1 1,-1-1-1,0 0 0,0 1 1,1 0-1,-1-1 1,0 1-1,0 0 0,-1 0 1,1 0-1,0 1 0,-1-1 1,1 0-1,-1 1 0,0-1 1,0 0-1,0 1 1,0 0-1,0-1-28,-1 2 45,0-1-1,0 1 1,-1-1-1,1 0 1,-1 0 0,0 1-1,0-1 1,0 0 0,0 0-1,-1 0 1,1 0 0,-1 0-1,0 0 1,0 0 0,0 0-1,0-1 1,0 1 0,-2 0-45,-23 23 306,21-20-245,-1-1 1,2 1 0,-1 1 0,0-1 0,1 1 0,0-1-1,-3 9-61,7-15 1,1 1-1,-1 0 0,1 0 1,-1 0-1,1 0 1,0 0-1,-1 0 0,1 0 1,0 0-1,0 0 0,0 0 1,0 0-1,0 0 0,0 0 1,0 0-1,0 0 0,0 0 1,0 0-1,1 0 1,-1 0-1,0 0 0,1 0 1,-1 0-1,0 0 0,1 0 1,0 0-1,-1-1 0,1 1 1,-1 0-1,1 0 0,0 0 1,0-1-1,-1 1 1,1 0-1,0-1 0,0 1 1,0-1-1,0 1 0,4 1-43,0 0 1,0 0-1,0 0 1,1-1-1,-1 0 1,1 0-1,3 0 43,55 3-714,12-4 307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4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0 4521,'-17'12'1768,"17"9"-1112,36 8-1016,14 0-928,17 0 840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40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439 689 3361,'20'-4'1428,"-1"-2"1,0 0 0,16-8-1429,-34 13 73,0 1-1,1-1 1,-1 1-1,0-1 1,0 0-1,0 0 1,1 1-1,-1-1 1,0 0-1,0 0 1,0 0-1,0 0 1,-1 0-1,1-1 1,0 1 0,0 0-1,-1 0 1,1 0-1,0-1 1,-1 1-73,0-1 14,0 1 0,-1 0 0,1 0 0,-1 0 0,1 0 0,-1 0 0,1 0 0,-1 0 0,1 0 0,-1 1 0,0-1 0,0 0 0,1 0 0,-1 0 0,0 1 0,0-1-1,0 0 1,0 1 0,0-1 0,0 1 0,0-1 0,0 1 0,0-1 0,0 1 0,0 0 0,0 0 0,0-1-14,-9-2-30,0 0-1,0 0 0,0 1 1,0 0-1,0 1 0,0 0 1,0 0-1,-1 1 0,-5 1 31,-2 1-42,1 1-1,0 0 1,1 1-1,-1 1 1,-9 5 42,-9 5-28,1 1 0,1 2-1,1 2 1,1 0 0,-2 4 28,22-15 6,-1-1 0,1 2 0,0 0 0,1 0 0,0 1 0,1 0 0,0 1 0,1 0 0,0 0 0,-1 4-6,8-14 2,1-1 1,-1 1 0,0-1-1,1 1 1,-1-1-1,0 1 1,1 0-1,0-1 1,-1 1-1,1 0 1,0-1-1,0 1 1,0 0-1,0-1 1,0 1 0,0 0-1,1-1 1,-1 1-1,1 0 1,-1-1-1,1 1 1,-1-1-1,1 2-2,1-2 7,-1 1 0,1-1 0,-1 0 0,1 1 0,-1-1 0,1 0 0,0 0 0,0 0 0,0 0 0,0 0 0,-1 0 0,1-1 0,0 1 0,0-1 0,0 1 0,2-1-7,9 1 37,0 0 0,0 0 0,0-2 1,1 0-1,3-1-37,-16 2 1,37-6 4,1-1-1,-2-2 1,1-1-1,-2-2 1,1-2-1,-2-1 1,0-2-1,6-5-4,-32 17-24,0-1 0,-1 0 0,0 0 0,0 0 0,-1-1 0,0-1 0,3-3 24,-7 8-20,-1 0-1,0 0 1,0 0 0,0 0-1,-1-1 1,1 1 0,-1-1-1,0 1 1,0-1 0,0 0-1,0 1 1,0-1 0,-1 0-1,0 0 1,0 1 0,0-1 0,0 0-1,-1 0 1,1 1 0,-1-3 20,0 4-12,1 1 0,0 0 1,0 0-1,-1-1 1,1 1-1,-1 0 1,1 0-1,-1-1 1,1 1-1,-1 0 0,0 0 1,1 0-1,-1 0 1,0 0-1,0 0 1,0 0-1,0 0 0,0 0 1,0 0-1,0 1 1,0-1-1,0 0 1,-1 1-1,1-1 1,0 1-1,0-1 0,-1 1 1,1-1-1,0 1 1,-1 0-1,1 0 1,0 0-1,-1 0 1,1 0-1,0 0 0,-1 0 1,1 0-1,0 0 1,-1 1 11,-2 0-18,0 0 1,-1 1-1,1 0 0,0 0 1,0 0-1,0 0 1,0 1-1,1 0 1,-1-1-1,1 1 0,-1 1 18,-2 2-1,1 0-1,-1 1 1,1-1-1,1 1 1,-1 0-1,1 1 1,0-1-1,-2 6 2,5-9 2,-1 0 0,1 0-1,0 0 1,0 0 0,0 0-1,1 1 1,-1-1 0,1 0 0,0 0-1,0 0 1,1 1 0,-1-1-1,1 0 1,0 0 0,0 0 0,0 0-1,0 0 1,2 2-2,1 1 4,1-1 0,0 0 0,0 0 0,0-1 0,1 1 1,0-1-1,0-1 0,0 1 0,1-1 0,-1 0 0,1 0 0,0-1 0,0 0 0,0 0 0,2 0-4,12 4 19,1-1 0,-1 0-1,1-2 1,15 1-19,-15-3 31,1-1-1,-1 0 1,0-2 0,1-1-1,-1-1 1,11-2-31,-18 1 50,0 0 1,0-1-1,0-1 1,-1 0-1,0-1 0,0-1 1,0 0-1,-1 0 1,6-7-51,-13 10 33,1-1 0,-1 0 0,0 0 0,-1 0 1,0-1-1,0 0 0,0 0 0,-1 0 0,0-1 1,0 1-1,-1-1 0,1-4-33,-1 1 29,0 0-1,-1-1 1,0 0-1,-1 1 1,0-1-1,-1 0 1,0 0-1,-2-4-28,-3-15 23,-1 1 0,-1 1-1,-2-1 1,-1 1 0,-1 1-1,-8-13-22,-9-21 23,2-2-1,2-3-22,17 47-15,2 0 0,0-1-1,2 0 1,0 0 0,1 0 0,1 0-1,1 0 1,3-16 15,-3 35-7,0-1 0,1 0 0,0 0 0,0 0 0,0 1 0,0-1 0,0 0 0,0 1 0,1-2 7,-2 4 0,1-1-1,-1 1 0,0 0 1,0 0-1,0-1 0,1 1 1,-1 0-1,0 0 0,0 0 1,0-1-1,1 1 1,-1 0-1,0 0 0,0 0 1,1 0-1,-1 0 0,0 0 1,1 0-1,-1 0 0,0-1 1,0 1-1,1 0 0,-1 0 1,0 0-1,1 0 1,-1 0-1,0 1 0,0-1 1,1 0-1,-1 0 0,0 0 1,1 0-1,-1 0 0,0 0 1,1 1 1,0 0 0,0 0 0,0 0-1,0 0 1,0 0 0,0 0 0,-1 1 0,1-1-1,0 0 1,-1 0 0,1 1 0,-1-1-1,1 0 0,10 30 77,-1 0 1,-1 0-1,1 15-77,13 102 173,-13-82-136,15 109 16,35 203-974,-34-250 546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42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179 446 3649,'-19'-25'652,"13"17"-319,0 1 1,1-1 0,-1-1-1,2 1 1,-1-1 0,-1-6-334,6 15 24,0-1 1,-1 1-1,1-1 1,0 1-1,0-1 1,-1 1 0,1-1-1,0 1 1,0 0-1,-1-1 1,1 1-1,0-1 1,-1 1 0,1 0-1,-1-1 1,1 1-1,0 0 1,-1-1-1,1 1 1,-1 0 0,1 0-1,-1 0 1,1-1-1,-1 1 1,1 0-1,-1 0 1,1 0-1,-1 0 1,1 0 0,-1 0-1,1 0 1,-1 0-1,1 0 1,-1 0-1,1 0 1,-1 0 0,0 0-1,1 1-24,-2-1 7,1 1-1,-1 0 1,1 0-1,0 0 1,-1 0 0,1 0-1,0 0 1,0 1-1,0-1 1,0 0-1,0 1 1,0-1 0,0 1-1,0 0-6,-18 36 106,2 1-1,-10 36-105,21-57 31,1 1 1,1 0-1,0 0 1,1 0-1,2 0 1,0 0-1,0 1 1,2-1-1,1 0 1,2 14-32,-2-25 10,-1 0 0,1 0 0,1 0 0,0 0 0,0-1 0,1 1 0,-1-1 1,2 1-1,-1-1 0,1-1 0,1 3-10,-2-5 6,-1-1 0,1 1 0,-1-1 0,1 0-1,0 0 1,1 0 0,-1 0 0,0 0 0,1-1 0,0 0 0,-1 0 0,1-1 0,0 1-1,0-1 1,0 0 0,0 0 0,0 0 0,4-1-6,2 0 8,-1-1 0,1-1 0,0 0 0,-1 0 0,1-1 0,-1 0 0,0-1 0,0 0 0,0 0 0,0-1 0,-1-1 0,0 0 0,0 0 0,0 0 0,-1-2-8,13-10 58,-1-1-1,-1-1 0,0-1 1,-2-1-1,4-7-57,0 0 160,-2-1 1,-1-1-1,-2 0 0,-1-1 1,-1-1-1,3-14-160,-12 32 29,-1 0 0,-1-1 0,-1 1 0,0-1 1,0 0-1,-2 1 0,0-1 0,-1 0 0,0 1 0,-1-1 0,-1 1 0,-1-1 1,0 1-1,0 0 0,-7-11-29,-2 0 11,-1-1 0,-2 2 0,0 0 1,-2 1-1,-6-5-11,21 25 2,0 0 1,-1-1 0,0 1-1,0 0 1,0 1 0,0-1-1,-3-1-2,6 4 1,0 1 0,0-1 0,0 1 0,0 0 1,0-1-1,0 1 0,0 0 0,0-1 0,0 1 0,0 0 0,0 0 0,0 0 0,0 0 0,0 0 0,0 0 0,0 0 0,0 0 0,0 0 0,0 1 1,0-1-1,0 0 0,0 0 0,0 1 0,0-1 0,0 1 0,0-1 0,1 1 0,-1 0 0,0-1 0,0 1 0,0 0 0,1-1 0,-1 1 0,0 0 1,1 0-1,-1 0 0,1-1 0,-1 1 0,0 1-1,-1 3 3,0-1 1,0 1-1,0 0 1,1 0-1,-1 0 1,1 0-1,0 0 0,1 0 1,-1 0-1,1 0 1,0 0-1,1 2-3,0 11 9,1-1-1,1 1 0,1 1-8,6 13 7,0 0 0,3 0 0,0-1 0,12 18-7,21 49 6,-31-60-2,-1 1 0,-2 0 0,-2 1 0,-2 0 1,-2 1-1,-1-1 0,-2 1 0,-2 23-4,-7-24-22,6-39 35,0 0-1,0-1 1,0 1-1,0 0 0,-1 0 1,1 0-1,0-1 1,0 1-1,-1 0 0,1 0 1,-1-1-1,1 1 1,0 0-1,-1-1 0,1 1 1,-1 0-1,0-1 1,1 1-1,-1-1 0,1 1 1,-1-1-1,0 1 1,0-1-1,1 1 0,-1-1 1,0 0-1,0 1 1,1-1-1,-1 0 0,0 0 1,0 1-1,0-1 1,1 0-1,-1 0 1,0 0-1,0 0 0,0 0 1,1 0-1,-1-1 1,0 1-1,-1 0-12,1-1 20,1 1 1,-1-1-1,0 0 1,0 1-1,1-1 0,-1 0 1,0 0-1,1 0 1,-1 1-1,0-1 1,1 0-1,0 0 0,-1 0 1,1 0-1,-1 0 1,1 0-1,0 0 1,0 0-1,-1 0 0,1 0 1,0 0-1,0 0 1,0 0-1,0 0 1,0 0-1,1 0 0,-1 0-20,6-32 102,-5 28-84,4-11-15,1 0 1,0-1-1,1 2 1,0-1-1,1 1 1,1 0-1,1 1 1,0 0 0,0 1-1,3-2-3,-4 5-13,0 1 0,1 0-1,0 1 1,0 0 0,1 0-1,0 2 1,0-1 0,1 1 0,0 1-1,0 0 1,0 0 0,1 1-1,9-1 14,-14 4-3,-1 0-1,1 0 0,0 1 0,-1 0 0,1 0 0,0 1 0,0 0 0,-1 0 0,1 1 1,-1 0-1,1 1 0,-1-1 0,0 1 0,0 1 0,0-1 0,5 5 4,3 3-11,0 1-1,-1 0 0,0 1 1,-1 1-1,0 0 0,1 4 12,-13-17 0,7 10 4,2-1 0,-1 1 0,1-1 0,1-1 0,1 1-4,-10-8 2,1 0-1,-1-1 0,1 1 0,0-1 0,0 1 0,-1-1 1,1 0-1,0 0 0,0 0 0,0 0 0,0-1 0,0 1 1,0-1-1,0 1 0,1-1 0,-1 0 0,0-1 1,0 1-1,0 0 0,0-1 0,0 0 0,0 0 0,0 0 1,0 0-1,2-1-1,2-3 0,0 0 0,0 0 1,0-1-1,-1 0 1,0 0-1,0 0 0,-1-1 1,0 0-1,0 0 0,0 0 1,-1-1-1,0 1 0,0-1 1,1-6-1,3-7 1,-2 1 0,0-1-1,-2-1 1,0 1 0,0-8-1,-3 14 0,0-1-1,-1 1 1,-1-1-1,0 1 1,-2-7 0,2 17-2,0 0 0,0-1 0,-1 1 1,0 0-1,0 0 0,0 0 0,0 0 0,-1 0 1,1 0-1,-1 1 0,-1-1 0,1 1 1,-1 0-1,1 0 0,-1 0 0,-3-2 2,6 6-1,1-1 1,-1 1-1,1-1 0,-1 1 0,0 0 0,0-1 0,1 1 0,-1 0 0,0-1 0,1 1 1,-1 0-1,0 0 0,0 0 0,0 0 0,1 0 0,-1 0 0,0 0 0,0 0 0,1 0 1,-1 0-1,0 0 0,0 1 0,1-1 0,-1 0 0,0 0 0,1 1 0,-1-1 0,0 1 0,1-1 1,-1 0-1,0 1 0,1-1 0,-1 1 0,1-1 0,-1 1 0,1 0 0,-1-1 0,1 1 1,-1 0-1,1-1 1,-13 29-19,13-27 16,-3 10 1,0-1 0,1 1 0,1 0 0,0 0 1,1-1-1,0 1 0,1 0 0,0 0 0,0-1 0,2 1 0,-1 0 0,1-1 0,1 0 1,3 6 1,-1-3-30,0 1 0,2-1 1,0 0-1,0-1 0,1 0 1,1 0-1,0-1 1,1-1-1,0 1 0,7 4 30,-11-11-19,1 0 0,-1 0 0,1-1 0,0 0-1,0-1 1,0 1 0,1-1 0,-1-1 0,1 0-1,0 0 1,-1-1 0,1 0 0,0 0 0,0-1 0,0 0-1,-1-1 1,1 1 0,0-2 0,0 0 0,-1 0-1,1 0 1,-1-1 0,1 0 0,-1-1 0,0 1 0,0-2 19,52-30-2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44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1128 10402,'14'-37'179,"-1"0"1,-2-1-1,3-28-179,-10 46 56,-2 6-35,0 0 0,1 1 1,1-1-1,3-8-21,-6 21-3,0 0-1,-1-1 1,1 1-1,0 0 1,-1 0-1,1 1 1,0-1-1,0 0 1,0 0-1,0 0 1,0 1-1,0-1 1,0 0-1,0 1 1,0-1-1,0 1 1,0-1-1,1 1 1,-1-1-1,0 1 1,0 0-1,0 0 1,1 0-1,-1-1 1,0 1-1,0 0 1,1 1-1,-1-1 1,0 0-1,0 0 1,0 0-1,1 1 1,-1-1-1,0 1 1,0-1 3,5 2-12,0 1 0,0-1 1,-1 1-1,1 0 1,-1 0-1,3 3 12,6 5-10,-1 1 0,-1 0-1,0 0 1,0 2 0,-2-1 0,1 1 0,7 16 10,11 23-135,14 35 135,-27-52-62,-14-29 261,-7-13-53,-9-18 73,9 13-202,2-1 0,-1 1 0,1-1 0,1 1 0,0-1-1,1 0 1,0 0 0,1 0 0,0 0 0,1 0 0,0 1 0,1-1 0,1-3-17,0 7-38,-1 0 0,1 0 1,0 1-1,1-1 0,-1 1 1,2 0-1,-1 0 0,1 1 1,0-1-1,0 1 0,1 0 1,0 0-1,0 1 0,0-1 1,1 1-1,-1 1 0,1-1 1,0 1-1,8-2 38,-8 2-29,1 1 0,-1 1 0,1-1 0,0 1 0,0 1 0,0 0 0,0 0 0,7 0 29,-11 1-3,1 0-1,-1 1 0,0-1 0,0 1 0,1 0 1,-1 0-1,0 0 0,0 0 0,0 1 0,0 0 1,0 0-1,-1 0 0,1 0 0,-1 1 0,1-1 0,-1 1 1,0 0-1,1 1 4,5 7-4,0 1 0,-1 0 0,0 1 0,-1 0 1,-1 0-1,0 1 0,-1 0 0,0 0 0,0 4 4,8 34 13,4 46-13,-14-78-3,7 32 25,-10-52-18,0 0-1,0 0 0,0 0 1,0 1-1,0-1 1,0 0-1,0 0 0,0 0 1,0 0-1,0 0 1,0 0-1,0 0 0,0 1 1,0-1-1,1 0 1,-1 0-1,0 0 0,0 0 1,0 0-1,0 0 0,0 0 1,0 0-1,0 0 1,0 0-1,0 0 0,0 0 1,1 0-1,-1 1 1,0-1-1,0 0 0,0 0 1,0 0-1,0 0 1,0 0-1,0 0 0,1 0 1,-1 0-1,0 0 1,0 0-1,0 0 0,0 0 1,0 0-1,0 0 1,0-1-1,1 1 0,-1 0 1,0 0-1,0 0 1,0 0-1,0 0 0,0 0 1,0 0-1,0 0 0,0 0 1,0 0-1,0 0 1,1 0-1,-1 0 0,0-1 1,0 1-1,0 0 1,0 0-1,0 0 0,0 0 1,0 0-4,6-9 149,-4 4-105,16-31 410,22-34-454,-31 58-27,0 1 0,0-1 1,1 1-1,0 1 0,1 0 0,0 0 0,5-2 27,-4 3-72,-1 2-1,1-1 0,0 2 0,1 0 0,0 0 0,0 1 1,0 0-1,0 2 0,1-1 0,12 0 73,-24 3-6,0 1-1,0 0 0,0 0 1,0 0-1,0 1 0,-1-1 1,1 0-1,0 1 0,0-1 1,0 1-1,0 0 0,0 0 1,-1 0-1,1-1 0,0 1 0,-1 1 1,1-1-1,-1 0 0,1 0 1,-1 1-1,0-1 0,1 1 1,-1-1-1,0 1 0,0-1 1,0 1-1,0 0 0,1 1 7,0 5 3,1 0 0,-1 0 0,0 1 0,-1-1 0,0 0 0,0 3-3,1 8 11,2 3 0,0 9 21,1-1 0,3 3-32,-5-24 3,-1 0 0,2 0 0,-1 0 0,1-1 0,1 0 0,-1 0 0,1 0 0,1 0 0,1 0-3,-6-5 4,1-1 1,0 0-1,1 0 0,-1 0 0,0 0 0,0 0 1,1-1-1,-1 1 0,1-1 0,0 1 0,-1-1 1,1 0-1,0 0 0,0 0 0,0 0 0,0-1 1,0 1-1,-1-1 0,1 0 0,0 0 0,0 0 1,0 0-1,0 0 0,0-1 0,0 1 0,0-1 1,0 0-1,0 0 0,-1 0 0,1 0 0,0 0 1,-1-1-1,1 1 0,2-2-4,7-6 40,0-1 0,0 0 0,-1 0 0,0-1 0,-1 0 0,1-2-40,-10 12 1,39-49 115,1-7-116,-12 17-45,0 1 0,26-24 45,-54 62-3,0 0 0,-1 1 0,1-1 0,0 0 0,0 0 0,0 1 0,0-1 0,-1 0 0,1 1 0,0-1 0,0 1 0,0-1 1,0 1-1,0 0 0,0-1 0,0 1 0,1 0 3,-1 0-2,-1 0 1,0 0 0,1 1-1,-1-1 1,0 0-1,1 0 1,-1 1 0,0-1-1,1 0 1,-1 1-1,0-1 1,0 0 0,1 1-1,-1-1 1,0 0-1,0 1 1,0-1 0,1 0-1,-1 1 1,0-1-1,0 1 1,0-1 0,0 0-1,0 1 1,0-1-1,0 1 1,0-1 0,0 1-1,0-1 2,-4 43-28,2-33 41,-1 15 11,1 0 0,1-1 0,2 1 0,0 0-1,3 12-23,-3-30-14,0 1-1,0 0 0,1 0 0,1-1 0,-1 1 0,1-1 0,0 0 0,1 0 0,0 0 0,0 0 0,0 0 1,1-1-1,0 0 0,0 0 0,1 0 0,0-1 0,0 0 0,0 0 0,0 0 15,-1-3-98,-1 0 1,1 0-1,-1 0 0,1 0 1,-1-1-1,1 0 0,0 0 0,0-1 1,0 1-1,0-1 0,0 0 0,-1 0 1,1 0-1,0-1 0,0 0 0,0 0 1,-1 0-1,1-1 0,0 1 0,-1-1 98,6-2-458,0-1 0,-1 0 0,1 0 0,-1-1 0,-1 0 0,1 0 0,4-5 458,-11 9-700,0 0 0,0-1 0,0 1 0,0-1 0,0 1 0,0-1 0,-1 0 1,2-2 699,-2 1 114,0 0 0,0 1-1,0-1 1,0 0 0,-1 0 0,0-1 0,1-2-114,-1-2-459,0-3 459,-1 0 0,0 0 0,-1 0 0,0 1 0,0-1 0,-2 1 0,1-1 0,-1 1 0,-1 0 0,0 0 0,-1 1 0,-5-8 0,0 1 0,0 1 0,-1 1 0,-1 0 0,0 1 0,-1 0 0,-1 1 0,-7-5 0,-37-34 987,-75-78 3308,119 115-3550,5 5 140,12 11-312,0 0-406,28 13-627,-1-2 1,7 1 459,-10-4-1129,-12-3-3784,-5-4 4102,9 2 931,73 19-120,1-4 0,87 6 0,-169-25 0,-1 0 0,1 0 0,0 0 0,0-2 0,37-9 790,98-32 2764,-139 42-3225,0-1 0,0 0 0,-1 0 0,1-1 0,-1 1 0,0-1 0,0 0 0,0-1 0,0 1 0,1-2-329,6-5 1228,-4 7-879,-13 10-419,-18 15-226,2-4 259,1 1 0,2 1 1,0 0-1,1 1 0,0 1 1,-11 22 36,21-31 13,1-1 1,0 1 0,1 0 0,0 1 0,1-1-1,1 1 1,0 0 0,1 0 0,0 0 0,1 0-1,1 0 1,0 0 0,1 0 0,1 7-14,-1-16 3,0-1 0,0 0-1,0 0 1,0 1 0,1-1 0,-1 0 0,1 0 0,0 0-1,0 0 1,1-1 0,-1 1 0,1-1 0,0 1 0,0-1-1,0 0 1,2 2-3,-1-3 11,1 1 0,-1 0-1,1-1 1,0 0 0,-1 0-1,1-1 1,0 1 0,0-1-1,0 0 1,1 0 0,-1-1-1,0 1 1,0-1 0,0-1-1,3 1-10,12-2 40,-1-1 1,0-1-1,0 0 0,0-2 0,-1 0 1,6-3-41,41-19 161,5-7-161,-25 12 35,44-22 46,55-38-81,-113 63 19,-1-2 0,-1-1 0,-1-1 0,0-1 0,-2-2-1,4-7-18,-25 29 32,-1-1 0,1 0-1,-1-1 1,0 1-1,-1-1 1,1 0-1,-1-1-30,-2 6 9,-1 1 0,1 0 0,-1 0 0,0 0 0,0-1 0,0 1 0,0 0 0,0 0 0,0-1 0,0 1 0,0 0 0,0 0 0,-1 0 0,1-1 0,-1 1 0,1 0 0,0 0 0,-1-1-10,0 1 9,0 0-1,-1-1 0,1 1 1,0 0-1,-1 0 0,1 0 1,0 0-1,-1 0 1,1 0-1,-1 1 0,1-1 1,-1 0-1,0 1 0,1-1 1,-1 1-1,0-1 1,1 1-9,-7-1 13,0 0 0,0 0 1,0 1-1,0 0 0,1 1 1,-1 0-1,0 0 0,0 0 1,-7 3-14,-15 6 131,-26 11-131,37-13 47,6-3-14,-2 0 4,-1 1 0,1 1-1,1 0 1,-1 1 0,1 0 0,1 1 0,0 1 0,-6 5-37,17-13 4,1-1-1,-1 0 0,1 1 1,0 0-1,0-1 1,-1 1-1,1 0 0,0 0 1,0-1-1,1 1 0,-1 0 1,0 0-1,0 0 1,1 0-1,0 0 0,-1 0 1,1 0-1,0 2-3,0-3 2,1 1 0,-1 0 0,1-1-1,-1 1 1,1 0 0,0-1 0,-1 1 0,1-1-1,0 1 1,0-1 0,0 0 0,0 1 0,1-1 0,-1 0-1,0 0 1,0 0 0,1 0 0,-1 0 0,1 0 0,-1 0-1,1 0 1,-1 0 0,1-1-2,7 4 11,1 0-1,0-1 1,0 0 0,0 0 0,0-1-1,1-1 1,-1 0 0,5 0-11,9-1 15,0 0 1,-1-2-1,5-1-15,-16 1 2,-1 0 0,1-1 0,-1 0 0,0-1 0,0 0 0,0-1 0,2-1-2,-8 3-1,0 0 1,1 0-1,-1-1 0,0 0 0,-1 0 0,1 0 1,-1 0-1,1-1 0,-1 0 0,-1 1 0,1-2 0,-1 1 1,0 0-1,1-2 1,-4 6-3,1 1 1,-1-1-1,0 0 1,0 1-1,1-1 1,-1 0-1,0 1 1,0-1-1,0 0 1,0 1-1,0-1 1,1 0-1,-1 1 1,-1-1 0,1 0-1,0 0 1,0 1-1,0-1 1,0 0 2,0 1-3,-1 0 1,1 0 0,0 0 0,0-1 0,-1 1 0,1 0-1,0 0 1,-1 0 0,1 0 0,0 0 0,0-1 0,-1 1-1,1 0 1,0 0 0,-1 0 0,1 0 0,0 0-1,-1 0 1,1 0 0,0 0 0,0 0 0,-1 0 0,1 1-1,0-1 1,-1 0 0,1 0 0,-1 0 2,-1 1-10,-1 0 0,1 0 0,0 1-1,-1-1 1,1 0 0,0 1 0,-1 0 0,0 0 10,-3 6-1,0-1 0,1 1 0,0 0 1,0 0-1,0 0 0,1 1 0,0-1 0,1 1 0,0 0 0,0 0 0,1 1 1,1-1-1,-1 5 1,1-8 0,0 0 1,0 1 0,1-1-1,0 0 1,1 0-1,-1 0 1,1 0 0,0 0-1,0 0 1,1 0-1,0 0 1,0-1 0,1 1-1,-1 0 1,1-1-1,0 0 1,0 0 0,1 0-1,0 0 1,0 0-1,1 0 0,-1-2-1,0 0-1,0-1 0,0 1 0,1-1 1,0 0-1,-1 0 0,1-1 0,0 0 1,0 1-1,-1-2 0,1 1 0,0 0 1,0-1-1,0 0 0,0 0 0,0 0 1,0-1-1,0 0 0,0 0 1,0 0-1,3-2 2,10-2 14,-2-2 1,1 0-1,-1 0 1,0-2-1,7-5-14,28-19 236,42-34-236,-68 46 121,-1 0-1,-1-2 0,-1 0 1,8-14-121,-21 24 76,-1 0 0,0 0-1,-1-1 1,-1 0 0,0-1 0,-1 1 0,-1-1 0,0 0 0,-1 0 0,0 0 0,-2 0-1,1-1 1,-2-5-76,-1-24 161,-1 1 0,-3 0-1,-10-44-160,3 30 19,-1 0 1,-4 1-1,-2 1 0,-23-46-19,41 99-3,0 0-1,-1 0 0,1 0 1,-1 0-1,0 0 1,0 1-1,0-1 0,0 1 1,0-1-1,-2 0 4,4 3-1,-1 0 0,1-1-1,0 1 1,-1 0 0,1 0 0,0 0 0,0 0 0,-1 0 0,1 0-1,0 0 1,-1 0 0,1 0 0,0 0 0,-1 0 0,1 0 0,-1 0-1,1 0 1,0 0 0,0 0 0,-1 0 0,1 0 0,0 1 0,-1-1-1,1 0 1,0 0 0,-1 0 0,1 0 0,0 1 0,0-1-1,-1 0 2,-8 17-21,4 6 13,0 0-1,1 1 1,1-1-1,2 1 1,0-1-1,1 1 0,3 9 9,2 26 1,2-1 0,3-1-1,3 1 1,2-2-1,3 0 1,10 21-1,45 94-3797,30 41 3797,-99-204-193,6 10-7105,-1-8 4836,-8-10 2573,0 1 0,1 0 0,-1-1 1,0 1-1,1-1 0,-1 1-1,0-1 2,1 0-1,-1 0 0,1 0 0,-1 1 0,2-1-111,14 1-612,12 3 612,0-1 0,0-2 0,0-1 0,1-2 0,-1 0 0,0-2 0,0-1 0,-1-1 0,22-9 0,7-6 0,22-14 0,-30 13 0,42-13 0,-35 20 0,-32 10 0,-1-1 0,-1-2 0,4-1 0,19-15 0,-1-2 0,-2-2 0,0-1 0,0-5 0,50-33 0,-42 33 0,48-24 0,-44 33 0,40-13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6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24 294 2409,'-8'-70'1635,"8"68"-1372,-1-1 0,1 1 0,-1 0 0,1-1 0,-1 1 0,0 0 0,0-1 0,0 1 0,0 0 0,-1 0 0,1-1-263,0 3 208,0-1 1,1 0 0,0 1-1,-1-1 1,1 0 0,-1 0-1,1 0 1,0 1 0,0-1-1,-1 0 1,1 0-1,0 0 1,0 0 0,0 1-1,0-1 1,0 0 0,0-1-209,0 2 157,0 0-76,0 0-70,1 1-13,-1 0 0,1 0 1,0 0-1,-1 0 0,1 0 1,0 0-1,0 0 0,0 0 0,0 0 1,0 0-1,0 0 0,0-1 0,0 1 1,0 0-1,0-1 0,1 1 0,-1-1 1,0 1-1,0-1 0,0 0 0,1 1 1,-1-1-1,0 0 0,1 0 0,-1 0 2,23 8-13,-6-1 7,-8-2 3,0 0 0,1-1 0,-1 0 0,1-1 0,0 0 0,0 0 0,1-2 0,-1 1 0,0-1 0,0-1 0,5 0 3,7-3 4,0 0 0,-1-1 0,0-1 0,1-1 1,1-3-5,-13 6 2,0-2 0,-1 0 0,0 0 0,0-1 0,0 0 0,-1-1 0,0 0 1,0 0-1,0-1 0,-1 0 0,0-1-2,-5 5 1,-1 1-1,1-1 1,-1 1-1,0-1 1,0 0-1,-1 0 1,1 1-1,-1-1 1,1-1 0,-1 1-1,-1 0 1,1 0-1,0 0 1,-1 0-1,0-1 1,0 1 0,0 0-1,-1-2 0,0 3 0,1 0 0,-1 1-1,0 0 1,0-1 0,0 1-1,0 0 1,0-1 0,-1 1-1,1 0 1,-1 0 0,1 0 0,-1 0-1,0 0 1,0 0 0,0 1-1,0-1 1,0 1 0,0-1 0,0 1-1,-1 0 1,1 0 0,0 0-1,-1 0 1,1 0 0,-1 0-1,1 1 1,-1-1 0,1 1 0,-1 0-1,-1-1 1,-10 1-2,-1 0-1,0 1 0,1 1 1,-1 0-1,1 1 0,-1 0 1,-4 3 2,-18 6-22,1 2 1,-7 5 21,28-13-1,1 2 0,0 0 0,1 1 0,0 0 0,0 1 0,1 0 0,-3 4 1,7-6 6,1 0-1,1 0 1,-1 1 0,2-1 0,-1 1-1,1 1 1,0-1 0,1 1-1,0 0 1,1 0 0,-1 2-6,3-8 1,0 0 1,0-1-1,0 1 1,1 0-1,0 0 0,-1 0 1,2 0-1,-1 0 1,0-1-1,1 1 1,-1 0-1,1 0 0,0 0 1,0-1-1,1 1 1,-1 0-1,1-1 1,0 1-1,0-1 0,0 0 1,0 0-1,0 0 1,1 0-1,0 0 0,-1 0 1,1 0-1,0-1 1,0 0-1,1 1 1,-1-1-1,0 0 0,1-1 1,-1 1-1,1 0-1,11 3-2,-1 0-1,1 0 0,0-2 0,1 0 1,-1 0-1,1-2 0,13 1 3,20 0-22,1-1 0,-1-3-1,0-2 1,0-2 0,0-3 0,-1-1-1,26-10 23,4-8-91,0-3 0,-2-3 0,-2-4 0,43-30 91,-106 61 0,0-1-1,0 0 1,-1-1-1,0-1 1,1 0 0,-9 8-1,0 0 0,0 0 0,-1 0 0,1 0 0,0 0 0,-1-1 0,0 1 0,1 0 0,-1-1 1,0 1-1,0-1 0,0 1 0,-1-1 0,1 0 0,0 1 0,-1-1 0,0 0 0,0 1 0,0-1 0,0 0 1,0 1-1,0-1 0,-1 0 0,1 1 0,-1-1 0,0 0 0,0 1 0,0-2 1,-1 2-1,1 0 0,-1 0 0,1 0 0,-1 1 0,0-1 0,0 0 0,0 1 0,0 0 0,0-1 0,0 1 0,0 0 0,0 0 0,0 0 0,-1 0 0,1 0 0,-1 1 0,1-1-1,0 1 1,-1-1 0,1 1 0,-1 0 0,0 0 1,-9 0-9,0 0 0,0 1 0,0 0 0,-1 2 9,-22 3-1,1 3-1,1 0 0,-1 2 0,1 2 0,1 1 0,1 1 1,0 2-1,-12 9 2,32-18 11,0 0 0,0 1 0,1 0 0,0 0 0,1 1 0,-7 9-11,13-15 2,-1 1 0,1 1-1,0-1 1,0 0 0,0 1-1,1-1 1,0 1 0,0 0-1,0 0 1,1 0 0,0 0-1,0 0 1,1 0 0,-1 0-1,1 0 1,1 1-2,-1-4 1,0-1 1,1 1-1,-1 0 0,1-1 1,0 0-1,0 1 0,0-1 0,0 1 1,0-1-1,0 0 0,0 0 1,1 0-1,0 0 0,-1 0 0,1 0 1,0 0-1,0 0 0,0 0-1,2 0 0,-1 1 0,1-1-1,0 0 1,0-1-1,0 1 1,-1-1 0,2 0-1,-1 0 1,0 0 0,3 0 0,6 0-8,-1 0-1,1-2 1,-1 1 0,1-2 0,-1 1 0,0-2 0,4 0 8,5-4-14,-1-1 0,0-1 0,0-1 0,-1 0 0,-1-1 0,0-1 0,0-1 0,-1-1 0,14-14 14,-18 18-18,-13 10 17,0 0 0,0 0 0,0 0 0,0 0 0,1 0 0,-1 0 0,0 0 1,0 0-1,0 0 0,0 0 0,0 0 0,0 0 0,0 0 0,0 0 0,1 0 0,-1 0 0,0 0 0,0 0 0,0 0 0,0 0 0,0 0 1,0 0-1,0 0 0,1 0 0,-1 0 0,0 0 0,0 0 0,0 0 0,0 0 0,0 0 0,0 0 0,0 0 0,0 0 0,0 0 0,1 1 0,-1-1 1,0 0-1,0 0 0,0 0 0,0 0 0,0 0 0,0 0 0,0 0 0,0 0 0,0 0 0,0 1 0,0-1 0,0 0 0,0 0 0,0 0 0,0 0 1,0 0 0,-7 26-79,-9 16 66,2 0 0,2 0 0,2 1 0,-2 24 13,-24 337 40,33-351-37,5 33-3,-3-85 5,1-1 0,0 1 0,0-1-1,0 1 1,0 0 0,0-1 0,0 1 0,0-1 0,0 1 0,0-1 0,1 1 0,-1-1 0,0 1 0,0-1 0,0 1-1,1-1 1,-1 1 0,0-1 0,0 1 0,1-1 0,-1 0 0,0 1 0,1-1 0,-1 1 0,1-1 0,-1 0 0,1 1 0,-1-1-1,0 0 1,1 0 0,-1 1 0,1-1 0,-1 0 0,1 0-5,0 0 13,1 0 0,-1 0 0,0-1 0,1 1 0,-1-1 0,0 1 0,0-1 0,0 1 0,1-1 0,-1 0 0,0 1 0,0-1 0,0 0 0,0 0-13,35-37 240,-35 38-238,32-42 20,-1-2 0,-3-1 0,-1-1 0,2-10-22,85-197-150,-34 70-84,21-41-288,-121 277 603,4-15-45,2 1 0,1 0 0,0 9-36,8-29 3,1 0-1,1 0 0,1 0 1,0 0-1,1 0 0,1 0 1,1 0-1,1 1-2,-2-15 1,0 0-1,0 0 1,1 0 0,0-1-1,0 1 1,0-1 0,0 1-1,1-1 1,0 0-1,0 1 0,-1-3 2,-1 0-1,1-1 0,-1 1 0,1-1 0,0 0 0,-1 1 0,1-1 0,0 0 1,0 0-1,0 0 0,0 0 0,0-1 0,0 1 0,0-1 0,0 1 0,0-1 1,0 1-1,0-1 0,0 0 0,1 0 0,-1 0 0,0 0 0,0-1 0,1 1-1,8-3 6,-1 0 0,0-1 0,0 0 0,0 0 0,0-1 0,-1 0 0,0-1 0,0 0 0,4-4-6,19-16 35,23-27-35,-42 41 5,43-50 5,-33 36-6,0 1-1,4-1-3,-27 26 0,0-1 0,0 1 0,0 0-1,0 0 1,0 0 0,0 0 0,1-1 0,-1 1-1,0 0 1,0 0 0,0 0 0,0 0 0,0 0-1,1 0 1,-1-1 0,0 1 0,0 0 0,0 0-1,0 0 1,1 0 0,-1 0 0,0 0 0,0 0-1,0 0 1,0 0 0,1 0 0,-1 0 0,0 0-1,0 0 1,0 0 0,1 0 0,-1 0 0,0 0-1,0 0 1,0 0 0,1 0 0,-1 0 0,0 0-1,0 0 1,0 0 0,0 0 0,1 1 0,-1-1-1,0 0 1,0 0 0,0 0 0,0 0 0,0 0-1,0 1 1,1-1 0,-1 13-22,-7 17-17,7-30 39,-2 11-3,0-1 0,0 1 0,1-1 0,0 1 0,1 0-1,0 0 1,0 0 0,2-1 0,-1 1 0,1 0-1,2 6 4,-2-13 0,-1 1-1,1-1 0,0 1 1,0-1-1,1 1 0,-1-1 1,1 0-1,0 0 0,0 0 1,0-1-1,1 1 0,-1-1 1,1 0-1,0 0 0,0 0 1,0 0-1,0-1 0,0 1 1,1-1-1,-1 0 0,1 0 0,-1-1 1,1 1-1,0-1 0,0 0 1,-1-1-1,2 1 1,8-1 5,-1 0 1,1-1-1,-1 0 0,1-1 1,-1 0-1,0-1 0,0-1 1,0 0-1,3-2-5,13-6 21,-1-2 1,0 0-1,10-8-21,-21 11 10,-1 0 0,0-1 0,-1 0 0,0-1 0,1-4-10,-11 13 6,-2 0 0,1 0 0,0-1 0,-1 1 0,0-1 1,0 0-1,0 0 0,-1 0 0,0 0 0,0-1 0,0 1 1,-1-1-1,1 1 0,-1-1 0,0 1 0,-1-1 1,0 0-1,0 1 0,0-5-6,0 10 1,0-1 1,0 1-1,0 0 0,0 0 1,0-1-1,0 1 0,0 0 1,0 0-1,0-1 0,0 1 1,0 0-1,0 0 0,0-1 1,0 1-1,0 0 0,-1 0 1,1 0-1,0-1 0,0 1 1,0 0-1,0 0 0,0 0 1,0-1-1,-1 1 0,1 0 1,0 0-1,0 0 0,0 0 1,-1-1-1,1 1 0,0 0 1,0 0-1,-1 0 0,1 0 1,0 0-1,0 0 0,0 0 1,-1 0-1,1 0 0,0 0 1,0 0-1,-1 0 0,1 0 1,0 0-1,0 0 0,-1 0 1,1 0-1,0 0 0,0 0 1,-1 0-1,1 0 0,0 0 1,0 0-1,0 1 0,-1-1 1,1 0-1,0 0 0,0 0 1,0 0-1,0 0 0,-1 1 1,1-1-1,0 0 0,0 0-1,-11 14 23,6-8-18,1 1 0,1 0 0,-1 1 0,1-1-1,0 0 1,1 1 0,0 0 0,0-1 0,1 1 0,0 0 0,0 0 0,1 0 0,0 3-5,0-5 1,1 0 0,-1 0 1,2 0-1,-1 0 0,1 0 0,-1 0 1,2 0-1,-1-1 0,1 1 0,-1-1 1,2 1-1,-1-1 0,1 0 0,-1 0 1,1-1-1,0 1 0,3 1-1,-5-4-12,0-1 0,0 1 1,0-1-1,1 1 0,-1-1 0,0 0 0,1 0 0,-1 0 0,1 0 1,-1 0-1,1-1 0,-1 1 0,1-1 0,0 0 0,-1 0 0,1 1 1,0-2-1,-1 1 0,1 0 0,-1-1 0,1 1 0,0-1 12,4-1-177,0 0-1,1-1 0,-2 0 1,1-1-1,0 1 1,0-1-1,0-1 178,24-19-500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6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6153,'33'16'1329,"4"-1"-1433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05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 7490,'2'-3'405,"-1"0"1,1 0 0,0 0-1,0 0 1,0 1 0,0-1-1,1 1 1,1-3-406,-3 4 41,0 1 0,0-1 0,1 1 0,-1-1 0,0 1 0,0 0 0,0-1 0,0 1-1,0 0 1,1 0 0,-1 0 0,0 0 0,0 0 0,0 0 0,0 0 0,1 0 0,-1 0 0,0 1 0,0-1 0,0 0 0,0 1 0,0-1 0,1 1-1,-1-1 1,0 1 0,0-1 0,0 1 0,0 0-41,9 6 53,-1 1-1,0 0 0,0 0 0,-1 1 1,0 0-1,0 0 0,-1 1 1,0 0-53,18 29 255,7 18-255,-12-20 124,-2 1 1,0 4-125,-13-29 12,0 0-1,-1 1 1,-1-1-1,0 1 1,-1 0-1,-1 0 1,0 0-1,-1 3-11,0-15 1,0 0 0,0 0 0,0 0 0,-1 0-1,1 0 1,-1 0 0,0 0 0,0 0 0,1 0 0,-1 0 0,-1 0 0,1 0-1,0 0 1,0 0 0,-1-1 0,0 1-1,2-1 5,-1-1 0,0 1 1,1-1-1,-1 1 0,0-1 0,0 0 0,0 1 1,1-1-1,-1 0 0,0 0 0,0 1 0,0-1 1,1 0-1,-1 0 0,0 0 0,0 0 0,0 0 0,0 0 1,0-1-1,1 1 0,-1 0 0,0 0 0,0 0 1,0-1-1,1 1 0,-1-1 0,0 1 0,0 0 1,1-1-1,-1 1 0,0-1 0,1 1 0,-1-1 0,1 0 1,-1 1-1,1-1 0,-1 0 0,1 1 0,-1-1 1,1 0-1,-1 0-5,0-2 22,-1 0 1,1 0-1,-1 0 1,1 0 0,0 0-1,0 0 1,1 0-1,-1 0 1,1-1-1,-1 1 1,1 0-1,0 0 1,0-1-1,1 1 1,-1 0-1,1 0 1,-1-1 0,2-1-23,1-7 43,1 0 1,0 0 0,1 0 0,3-4-44,6-12 14,1 1-1,1 0 0,1 2 1,1 0-1,1 1 0,2 0 1,0 2-1,19-15-13,-32 31-1,1 0 1,-1 1-1,1 0 1,0 1-1,1-1 1,-1 2-1,1-1 1,0 2-1,-1-1 1,1 1-1,0 1 1,1-1-1,-1 2 1,0 0-1,0 0 1,0 0-1,7 2 1,-6 0-1,1 1 0,-1-1 1,1 2-1,-1 0 0,0 0 0,0 1 0,-1 0 0,0 1 0,1 0 0,-2 0 0,1 1 0,-1 1 1,0-1-1,7 10 1,-11-11 0,0 1 1,0 0 0,-1 0-1,0 1 1,-1-1 0,0 1 0,0 0-1,0 0 1,-1 0 0,0 0 0,-1 0-1,0 0 1,0 1 0,0-1-1,-2 8 0,0 5-353,-1 0 0,-1 0-1,0-1 1,-2 1-1,-5 14 354,7-13-1089,11-3 507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7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1042 4681,'63'-5'3479,"-43"4"-3384,1-1 1,-1 0 0,0-2-1,-1 0 1,1-1 0,1-2-96,20-11 175,-1-2 0,0-2 0,-2-2 0,-1-1 0,-1-2 0,-1-1 0,22-25-175,-41 38 82,-1-1-1,0-1 0,-2-1 0,0 0 1,-1 0-1,-1-2 0,0 1 0,-2-1 1,0-1-1,-1 1 0,-1-1 1,-2-1-1,0 1 0,2-16-81,-4 8 19,-1 0 0,-1 0 0,-2-1 0,0 1 0,-2 0 0,-2 0 1,0 1-1,-2-1 0,-1 1 0,-11-25-19,-15-23 17,30 68-20,0 1 1,-1-1-1,0 1 0,-1 0 1,1 0-1,-1 1 0,-1-1 1,-1 0 2,8 6-1,-1 0 0,0 1-1,0-1 1,1 0 0,-1 1 0,0-1 0,0 1 0,0-1 0,0 1 0,0-1 0,0 1 0,1-1 0,-1 1-1,0 0 1,0-1 0,0 1 0,0 0 0,-1 0 0,1 0 0,0 0 0,0 0 0,0 0 0,0 0 0,0 0-1,0 0 1,0 1 0,0-1 0,0 0 0,0 1 0,0-1 0,0 1 0,1-1 0,-1 1 0,0-1 0,0 1-1,0-1 1,0 1 0,1 0 0,-1 0 0,0-1 0,1 1 0,-1 0 0,0 0 0,1 0 0,-1 0 0,1 0-1,0-1 1,-1 1 0,1 0 0,0 0 0,-1 0 0,1 1 1,-2 6-3,0 1 0,0-1 1,1 1-1,0-1 0,0 6 3,0 29-17,3-1-1,1 1 1,3 12 17,28 127-7,0 8 6,-24-79-4,-8-74 3,1 1-1,2-1 1,1 0-1,2-1 1,6 13 2,-13-46 1,0 0 0,0 0 0,0 0 1,1-1-1,-1 1 0,1-1 0,-1 1 0,1-1 1,0 1-1,0-1 0,0 0 0,0 0 0,1 0 1,-1 0-1,1 0 0,-1 0 0,1-1 1,-1 0-1,2 1-1,0-1-3,1 0-1,-1 0 1,1 0 0,-1-1 0,1 1 0,0-1 0,-1-1 0,1 1-1,-1 0 1,1-1 0,-1 0 0,3-1 3,10-3-50,-1 0 1,1-1-1,-1-1 1,0-1-1,-1 0 1,0-1-1,4-3 50,27-22-749,24-23 749,-28 21-439,27-15 439,-59 43 49,-13 13 29,-3 4-58,2 1 0,-1 0 0,2 0 0,-1 0 0,1 1 1,1-1-1,0 1 0,0 1-20,1-8 8,0-1-6,1 0-1,0-1 1,-1 1 0,1-1-1,0 1 1,0-1-1,0 1 1,0 0 0,1-1-1,-1 1 1,1-1-1,-1 1 1,1-1 0,0 1-1,0-1 1,0 0-1,1 1 1,-1-1 0,0 0-1,1 0 1,-1 0-1,1 0 1,0 0 0,0 0-1,0 0 1,0-1-1,0 1 1,0-1 0,0 1-1,0-1 1,1 0-1,-1 0 1,0 0 0,1 0-1,-1 0 1,1 0-1,-1-1 1,1 1 0,1-1-2,4 1-44,0 0 0,0-1 1,0 0-1,-1 0 0,1 0 1,0-1-1,0-1 1,0 1-1,0-1 0,-1-1 1,7-2 43,-2-1-561,0 0 0,0-1 1,-1-1-1,0 0 0,6-6 561,13-18-964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7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6 6297,'-9'-6'2441,"16"24"-1865,11 5-368,20 15-1448,8 7 872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8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1 740 7554,'50'-12'1662,"0"2"0,21 0-1662,-23 4-823,-1-2 1,0-2-1,6-4 823,-40 10-474,1-1 0,-1-1-1,0 0 1,-1 0 0,0-2 0,0 1 0,0-1 0,-1-1 0,0 0 0,0-1 0,-1 0 0,4-7 474,-9 11 120,-1-1 0,0 0 1,0 0-1,-1-1 1,0 1-1,0-1 1,-1 1-1,1-1 0,-2 0 1,1 0-1,-1 0 1,-1 0-1,0 0 0,0 0 1,0 0-1,-2-6-120,-2-17 1099,-2 0 0,-1 0-1,-7-18-1098,7 27 252,-5-17 252,-1 1 0,-2 0 0,-1 1 1,-19-31-505,33 65 20,0-1 1,0 1-1,-1 0 1,1-1 0,-1 1-1,1 0 1,-1 0 0,0 1-1,0-1 1,-1 1 0,1-1-1,0 1 1,-1 0-1,1 0 1,-3 0-21,5 2 5,0-1-1,0 1 1,-1 0-1,1 0 0,0 0 1,0 0-1,-1 0 1,1 0-1,0 0 1,0 0-1,0 1 1,-1-1-1,1 0 1,0 1-1,0-1 1,0 1-1,0-1 1,0 1-1,-1 0-4,0 1 1,0-1 0,0 1 0,0 0-1,0 0 1,1 1 0,-1-1 0,0 0 0,1 0-1,0 1 1,0-1 0,-1 1 0,1-1-1,-1 5-9,0-1-1,0 0 1,1 1 0,0-1 0,0 1 0,0-1 0,1 1 0,0 0 0,0-1 0,1 1 0,0-1-1,0 1 1,1 0 9,4 17-33,1 0 0,11 22 33,-10-26-6,28 76 2,1 16 4,-27-78-1,-2 1 1,-2 0-1,-1 0 0,-1 0 0,-2 14 1,-5 23-40,-6 28 40,-3 49-21,12-122 17,0 0-1,2-1 1,1 1-1,4 13 5,-7-39-1,0 0 1,0 1-1,0-1 0,1 0 0,-1 1 1,0-1-1,1 0 0,-1 0 0,1 1 1,0-1-1,-1 0 0,1 0 0,0 0 1,0 0-1,-1 0 0,1 0 0,0 0 1,0 0-1,0 0 0,0 0 0,0 0 1,1-1-1,-1 1 0,0 0 0,0-1 1,1 1 0,0-1 0,1 0-1,-1 0 1,1-1 0,-1 1 0,0-1 0,1 1 0,-1-1 0,0 0 0,1 0-1,-1 0 1,0 0 0,0 0 0,0 0 0,0-1 0,2-1 0,19-14 6,-1-1-1,0-1 1,-1-1 0,10-13-6,73-95-154,-35 40-210,-42 57 80,-15 18-24,-1 0 1,0-1 0,-1 0 0,-1 0 0,4-8 307,-12 21-18,-1 1-1,0 0 1,1-1 0,-1 1 0,0 0 0,0-1 0,0 1 0,1 0-1,-1-1 1,0 1 0,0-1 0,0 1 0,0 0 0,0-1-1,0 1 1,0-1 0,0 1 0,0-1 0,0 1 0,0 0 0,0-1-1,0 1 1,0-1 0,0 1 0,0-1 0,0 1 0,0 0-1,0-1 1,-1 1 0,1 0 0,0-1 0,0 1 0,-1-1 0,1 1-1,0 0 1,0-1 0,-1 1 0,1 0 0,-1-1 18,0 1-20,-1 0 1,1 0 0,0 0-1,-1 0 1,1 0 0,-1 0-1,1 0 1,-1 0 0,1 1-1,-1-1 1,1 0-1,-1 1 20,-40 18 71,36-16-42,1 1 0,0 0 1,1 0-1,-1 0 0,1 1 0,-1-1 0,1 1 0,-1 3-29,4-7 11,0 1 0,-1 0 0,1 0 0,0 0 0,0 1 0,0-1 0,1 0 0,-1 0 0,0 0 0,1 1 0,0-1 0,-1 0 0,1 1 0,0-1 0,0 0 0,0 1 0,1-1 0,-1 0 0,0 1-1,1-1 1,0 0 0,-1 0 0,1 0 0,0 1-11,0-1 6,0-1 0,0 1 0,1-1 0,-1 1 0,0-1 0,1 0 0,-1 1 0,1-1 0,-1 0 0,1 0 0,0 0 0,-1 0 0,1 0 0,0 0 0,0-1-1,0 1 1,0-1 0,-1 1 0,1-1 0,0 0 0,0 1 0,0-1 0,0 0 0,2 0-6,5-1 34,0 0 0,0 0 0,0-1 0,0 0-1,0-1-33,27-7 176,-1-2-1,0-1 0,-1-2 0,0-2 1,-1-1-1,-1-1 0,27-22-175,-54 37 34,0-1-1,0 1 1,-1-1-1,1 1 1,-1-1-1,0-1 0,0 1 1,0-2-34,-3 5 10,0 0 1,0-1-1,0 1 1,0 0 0,-1-1-1,1 1 1,-1 0-1,1-1 1,-1 1-1,0-1 1,0 1-1,0-1 1,0 1-1,-1-1 1,1 1-1,-1 0 1,1-1-1,-1 1 1,0 0-1,0-1 1,0 1-1,0 0 1,-1-2-11,-4-4 25,0-1 1,-1 1-1,0 0 1,0 0-1,-1 1 1,-7-6-26,-54-35 103,47 34-65,0 2 0,-1 1 0,0 1 0,-10-2-38,64 17 6,1 0 1,0-2-1,21-2-6,60 7 25,-108-7-24,35 3 3,-1 3 0,15 4-4,-45-8 0,1-1 0,-1 1 0,0 1 0,0 0 0,0 0 0,0 1 0,-1 0 0,0 1 0,0-1 0,0 1 0,0 1 0,0 1 0,-5-5 0,-1 1-1,0-1 1,0 1-1,0-1 0,0 1 1,-1 0-1,1 0 1,-1 0-1,0-1 1,0 1-1,0 0 1,-1 1-1,0-1 1,1 0-1,-1 0 1,-1 0-1,1 0 1,-1 0-1,1 0 0,-1 0 1,0 0 0,-4 13-3,-1 0 0,0-1 1,-1 0-1,-3 5 3,0 0 9,6-14-5,2 0 0,-1 0 1,1 0-1,0 0 0,0 0 1,1 0-1,-1 0 0,2 1 1,-1-1-1,1 2-4,0-7 1,1 0 1,-1 0-1,0 0 0,1 0 1,-1 0-1,1 0 0,0-1 0,0 1 1,0 0-1,0 0 0,0-1 1,0 1-1,0 0 0,0-1 1,1 1-1,0 0-1,0-1 1,0 1 1,1-1-1,-1 1 0,1-1 1,-1 0-1,1 0 0,-1 0 1,1 0-1,0-1 0,0 1 1,-1-1-1,1 1 0,0-1 1,0 0-1,-1 0-1,13-1 7,-1 0 0,0 0 1,0-1-1,0-1 0,0-1 0,12-4-7,21-10 11,14-9-11,-37 17-2,-15 6 5,44-21 27,16-10-30,-55 27 33,0-1 1,-1 0-1,0 0 0,0-2 1,-1 1-1,-1-2 1,4-3-34,-12 10 36,0-1 0,0 1 0,0 0 0,-1-1-1,0 0 1,0 1 0,0-3-36,-1 7 12,-1 0 0,1 0 0,-1-1 0,0 1 0,0 0 0,0-1 0,0 1 0,0 0-1,0 0 1,0-1 0,0 1 0,-1 0 0,1-1 0,0 1 0,-1 0-12,1 0 6,-1 1-1,1-1 1,-1 1 0,1-1 0,-1 1-1,1 0 1,-1-1 0,0 1 0,1 0 0,-1-1-1,1 1 1,-1 0 0,0 0 0,1 0 0,-1 0-1,1-1 1,-1 1 0,0 0 0,1 0-1,-1 0 1,0 0 0,1 0 0,-1 1 0,0-1-1,1 0 1,-1 0 0,1 0 0,-1 0-1,0 1 1,1-1 0,-1 1-6,-4 0 0,0 2 0,0-1 0,0 0 0,0 1 0,1 0 0,-1 0 0,1 1 0,0-1 1,0 1-1,0 0 0,0 0 0,1 0 0,0 0 0,0 1 0,0 0 0,0-1 0,0 1 0,1 0 0,0 0 0,0 0 0,1 1 0,-1-1 0,1 1 0,0 0-1,0 0-1,0 0 1,0 0 0,1 0-1,0 0 1,0 0-1,1 0 1,0 0 0,0 0-1,0 0 1,1 0 0,0 0-1,0-1 1,0 1-1,1-1 1,-1 1 0,1-1-1,1 0 1,-1 0-1,5 4 2,-1-2-15,0-1 0,1 0 0,0 0 0,0-1 0,0 0 0,1-1 0,0 1 0,0-2 0,0 1 0,0-1 0,1-1 0,-1 0 0,1 0 0,6 0 15,2 0-112,0-1 0,-1-1 0,1-1 0,-1 0 0,1-1 0,-1-1-1,13-4 113,31-14-217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8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6065,'31'41'1993,"7"26"-3186,-5 16 881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6:59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0 343 6905,'20'0'521,"-1"-2"-1,0-1 0,0 0 1,-1-1-1,1-1 0,-1-1 1,5-3-521,13-6-917,-1-1 1,-1-2 0,3-4 916,-26 16-143,-1-1 1,0 0-1,-1-1 1,0 0-1,0-1 1,0 0-1,-1 0 1,-1-1-1,1-1 143,-4 5 154,0 0 1,-1 0-1,0-1 0,0 1 0,0-1 0,-1 0 1,0 0-1,-1 0 0,1 1 0,-1-2 0,-1 1 0,1 0 1,-1 0-1,0 0 0,-1 0 0,0-2-154,1 7 74,-1-1 0,1 1 0,-1-1 0,0 1 0,0-1 1,1 1-1,-2 0 0,1-1 0,0 1 0,0 0 0,-1 0 0,1 0 0,-1 0 0,0-1-74,1 3 16,0-1 1,0 1 0,0-1-1,0 1 1,0 0 0,1-1-1,-1 1 1,0 0-1,0-1 1,0 1 0,0 0-1,0 0 1,0 0 0,0 0-1,0 0 1,0 0-1,0 0 1,0 0 0,0 1-1,0-1 1,0 0 0,0 1-1,0-1 1,0 0-1,0 1 1,0-1 0,1 1-1,-1 0 1,0-1 0,0 1-1,1-1 1,-1 1-1,0 0 1,1 0 0,-1-1-1,0 2-16,-5 4 5,1 1-1,0 0 0,0 1 0,0-1 0,1 1 1,0 0-1,1 0 0,0 0 0,0 1 1,1-1-1,0 0 0,0 1 0,1 0 1,0 0-1,0-1 0,1 1 0,0 0 1,1 0-1,0-1 0,0 1 0,1 0 1,2 5-5,-2-5-15,1-1 1,0 1 0,0-1-1,1 1 1,0-1 0,0-1-1,1 1 1,0-1 0,0 1 0,1-1-1,0-1 1,0 1 0,0-1-1,1 0 1,0 0 0,0-1-1,1 0 1,0-1 0,-1 1 0,1-1-1,1-1 1,4 2 14,-1-2-3,0-1 1,1 0 0,-1 0-1,1-2 1,-1 1-1,1-2 1,-1 1-1,1-2 1,-1 0-1,0 0 1,1-1-1,-1-1 1,-1 0 0,1 0-1,0-1 1,8-6 2,-11 6 4,0 0 0,-1-1 0,0 0 0,0 0 0,0-1 0,-1 0 0,0-1 0,0 1 0,-1-1 1,0 0-1,0-1 0,-1 0 0,0 0 0,-1 0 0,0 0 0,0-1 0,-1 1 0,0-1 0,-1 0 0,0 0 1,0 0-5,-1-2-5,0 1 1,0-1-1,-1 0 1,-1 0-1,0 1 1,0-1-1,-1 1 1,-2-9 4,1 60-38,5-27 39,0 0 1,1-1-1,1 0 0,0 1 0,1-1 0,0-1 1,1 1-1,0-1 0,0 0 0,7 8-1,-6-10 1,0 0-1,0-1 0,1 1 1,0-2-1,0 1 0,1-1 1,0 0-1,0-1 0,1 0 1,0 0-1,0-1 0,5 2 0,-10-5 0,1-1-1,-1 1 0,0-1 1,0 0-1,1 0 1,-1-1-1,1 0 0,-1 0 1,1 0-1,-1 0 1,0-1-1,1 0 0,-1 0 1,0-1-1,2 0 1,-1-1 51,1 0 0,-1 0 0,0-1 0,0 0 0,0 0 0,0-1-1,-1 1 1,1-1 0,-1 0 0,2-4-51,10-14 194,-2 0-1,0-1 1,-2 0 0,0-2 0,3-11-194,-4 9-30,-11 26 32,2-5-29,1-1 1,-1 1 0,2 0 0,-1 0-1,1 1 1,2-4 26,-6 9-9,0 0 1,1 0-1,-1 0 1,0 0-1,0 0 0,1 0 1,-1 0-1,0 0 0,1 1 1,-1-1-1,0 0 1,1 1-1,-1-1 0,1 1 1,-1 0-1,1-1 1,0 1-1,-1 0 0,1 0 1,-1 0-1,1 0 1,-1 0-1,1 1 0,-1-1 1,1 0-1,-1 1 1,1-1-1,-1 1 0,1-1 1,-1 1-1,0 0 0,1 0 1,-1 0-1,0 0 1,1-1-1,-1 2 0,0-1 9,16 14-27,-1 1-1,-1 0 1,0 2-1,7 11 28,-3-4-7,20 19 7,-22-26-90,1-1-1,0 0 1,2-1-1,0-1 1,1-1-1,21 11 91,-40-24 11,-1 0 0,1 0-1,-1-1 1,1 1 0,0 0-1,-1-1 1,1 0 0,0 1-1,-1-1 1,1 0 0,0 0-1,0 1 1,-1-1 0,1-1 0,0 1-1,0 0 1,-1 0 0,1-1-1,0 1 1,-1-1 0,1 1-1,0-1 1,-1 0 0,1 0-1,-1 1 1,1-1 0,-1 0-1,0 0 1,1-1 0,0 0-11,0-1 40,0 0 0,0-1 0,0 1 1,0-1-1,0 0 0,-1 1 0,0-1 0,0 0 1,0 0-1,0 0 0,0 0 0,-1-4-40,2-2-27,1 1 0,-1-1 0,1 0 0,1 1 0,0 0 0,1-1 0,-1 2 0,2-1 0,-1 1 0,1-1 0,0 1 0,1 1 0,0-1 0,0 1-1,1 1 1,0-1 0,0 1 0,7-3 27,-13 7-12,0 1 0,0-1-1,1 1 1,-1 0-1,1 0 1,-1 0 0,1 0-1,0 1 1,-1-1-1,1 1 1,0-1 0,-1 1-1,1 0 1,0 0-1,-1 0 1,1 1 0,0-1-1,-1 0 1,3 2 12,-1-1-5,-1 1-1,1-1 1,-1 1 0,0 0 0,0 1-1,1-1 1,-1 0 0,-1 1 0,1 0-1,0 0 1,-1 0 0,3 2 5,2 6 2,-1-1-1,0 2 1,0-1 0,-1 1-1,0-1 1,-1 1 0,2 13-2,-4-20 4,0 5-2,0-1-1,0 0 1,0 1-1,-1-1 0,-1 1 1,0 0-1,-1 7-1,4-26 116,0 0-1,0 0 1,0 1-1,1-1 1,1 1-1,-1 0 1,1 0 0,1 0-1,-1 1 1,5-5-116,2-2 118,-4 3-112,1 1 0,1-1-1,-1 2 1,2-1 0,-1 2 0,1-1 0,1 1 0,-1 1 0,1 0-1,1 1 1,-1 0 0,1 1 0,12-3-6,-19 6-21,-1 1-1,1 0 1,0 0-1,0 1 1,0 0-1,0 0 1,0 0 0,0 1-1,0-1 1,0 2-1,-1-1 1,1 1 0,0-1-1,-1 1 1,1 1-1,-1-1 1,4 3 21,3 3 9,1 1 0,-1 0 0,0 1 0,-1 0 0,0 1 1,2 3-10,27 35 76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29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22 180 856,'-16'-8'4617,"16"8"-4565,0 0 0,-1 0 0,1-1 1,0 1-1,0 0 0,-1 0 0,1 0 0,0 0 0,-1 0 1,1-1-1,0 1 0,0 0 0,-1 0 0,1 0 0,0-1 1,0 1-1,0 0 0,-1 0 0,1-1 0,0 1 0,0 0 1,0-1-1,0 1 0,0 0 0,0 0 0,-1-1 0,1 1 1,0 0-1,0-1 0,0 1 0,0 0 0,0-1 0,0 1 1,0 0-1,0-1 0,0 1 0,0 0 0,1 0 0,-1-1 0,0 1 1,0 0-1,0-1 0,0 1 0,0 0 0,0 0 0,1-1 1,-1 1-1,0 0 0,0 0 0,1-1 0,-1 1 0,0 0 1,0 0-1,1-1-52,15-7 76,2 0-1,-1 0 1,1 2 0,6-1-76,9-4 58,161-47 181,-31 10-191,-161 47-48,-1 0 0,1 1 0,0-1 0,0 1 0,0 0-1,0-1 1,0 1 0,0 0 0,0 0 0,0 0 0,0 1 0,-1-1 0,-1 0 0,0 0 0,1 0 0,-1 0 0,1 0 1,-1 1-1,1-1 0,-1 0 0,0 0 0,1 1 0,-1-1 0,0 0 0,1 1 0,-1-1 0,0 0 0,1 1 0,-1-1 0,0 1 1,0-1-1,0 0 0,1 1 0,-1-1 0,0 1 0,0-1 0,0 1 0,0-1 0,0 0 0,0 1 0,0 3 4,0 1 0,-1-1 0,1 1 0,-1-1-1,0 0 1,-1 1 0,1-1 0,-1 2-4,-27 74 87,-6 7-87,22-59 8,-1 0 0,-2-1 0,0-1 0,-17 20-8,13-21-3,-2-1-1,-15 14 4,28-30-1,0 0-1,-1-1 0,0 0 1,0-1-1,-1 0 0,1 0 0,-1-1 1,-7 2 1,-1-3 14,13-4-5,6-2-14,3-1 0,1 1 1,0 0-1,0 0 0,0 0 0,0 1 0,0-1 0,3 0 5,8-2-4,15-7-2,3 0 3,-1 0-1,1 3 1,1 0-1,0 2 1,11 0 3,-41 6-1,1 0 0,0 1 0,-1-1 0,1 1 0,0 0 0,-1 0 0,1 0 0,-1 1 0,0-1 0,1 1 0,-1 0 0,0 0 0,0 1 0,0-1 0,0 1 0,-1 0 0,1 0 0,-1 0 0,0 1-1,1-1 1,-1 1 0,-1 0 0,1-1 0,-1 1 0,1 1 0,-1-1 0,0 0 0,-1 0 0,1 1 0,0 2 1,-1-1 3,1 1-1,-1 0 1,0 0-1,-1-1 1,0 1-1,0 0 1,-1 0-1,1-1 1,-1 1-1,-1 0 1,1-1-1,-1 1 1,-1-1-1,1 1 1,-1-1-1,0 0 1,0 0-1,-1 0 1,1-1-1,-2 1 1,1-1-1,0 0 1,-2 1-3,-8 8 9,-1 0 1,0-1 0,-1 0 0,-1-2-1,0 0 1,0-1 0,-7 3-10,-18 8-4,-25 8 4,54-24-146,0-1 0,0 0-1,0-1 1,-1 0 0,1-1 0,-1-1 0,-8 0 146,19-1-169,0 0 0,0 0 1,0-1-1,0 1 1,0-1-1,0 0 0,0 0 1,0 0-1,-1-1 169,-18-13-863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29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737 26 2240,'-13'-5'250,"-1"0"-1,1 1 1,-1 0-1,0 2 1,0-1-1,0 2 1,-1 0-1,1 0 1,0 1-1,0 1 0,-13 3-249,0 0 7,-1 2 0,1 1 0,0 1 0,0 1-1,-12 8-6,18-8 55,0 2 0,2 0-1,-1 1 1,1 1 0,1 1-1,1 1 1,0 0 0,0 1 0,2 1-1,0 0 1,1 1 0,1 1-1,0 0 1,2 1 0,-8 16-55,0 11 249,2 1 1,2 0 0,-5 36-250,2 13 562,-1 43-562,16-110 54,1 0 0,2 0 0,1 1 0,1-1 0,2 0 1,1 0-1,2 2-54,-3-15 27,1 0-1,1-1 1,0 0 0,1 0 0,1-1-1,1 0 1,0 0 0,0-1-1,2 0 1,0 0 0,0-1 0,12 9-27,-13-14 7,0-1 1,1 1-1,0-2 1,0 0 0,0 0-1,1-1 1,0 0-1,0-1 1,1-1-1,-1 0 1,1 0 0,-1-1-1,1-1 1,0 0-1,2-1-7,17 0 7,-1-2 0,0-2-1,0 0 1,0-3-1,19-6-6,-11 2 4,-2-3 0,1-1 0,-2-1-1,0-2 1,18-14-4,2-5-31,-2-3 1,47-43 30,8-8-34,29-26 81,-110 91 29,-1-2-1,-2-2 1,16-21-76,-31 35 41,0-1 1,0 0-1,-2 0 0,0-1 1,-1 0-1,-1-1 1,-1 1-1,2-13-41,-2 5 55,-2-1-1,-1 0 1,-1 0-1,-1 0 1,-4-25-55,2 34 19,-1-1 0,-1 1 0,-1-1 0,0 1 0,-2 1 0,0-1 0,-1 1 0,0 0 0,-4-4-19,7 13-3,-1 0 0,0 0 0,0 1 0,0-1 0,-1 1 0,0 1 0,0-1 0,0 1 0,-1 1 0,0-1 0,0 1 0,-1 1 0,0-1 0,1 2 0,-1-1 0,-1 1 0,1 0 0,-8-1 3,3 3-112,1 0-1,0 1 0,0 1 0,0 0 1,0 0-1,0 1 0,0 1 1,0 0-1,0 1 0,-6 3 113,7-1-106,0 0-1,1 1 0,0 1 1,-2 1 106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1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48 2785,'-26'-43'3630,"25"42"-3457,-2-2 358,2 11-167,2 6-329,2 35 134,-2 0-1,-5 29-168,-3 190 372,-1 6 84,7-204 72,1-75-463,1 0-1,0 0 1,0 0-1,1 1 1,0-1-1,-1 0 1,1 1-1,1 0 1,-1-1-1,2 0-64,25-37-94,-27 39 125,0 0-34,1 0 1,-1 0 0,1 0 0,0 1-1,0-1 1,0 1 0,0 0 0,1 0-1,-1 0 1,1 0 0,-1 0 0,1 1-1,-1-1 1,1 1 0,0 0-1,0 0 1,2 0 2,5 1-3,1-1-1,-1 1 1,1 1-1,-1 0 1,2 1 3,27 2 24,-18-4-20,0-1 0,0-1 1,0-1-1,4-2-4,-13 2 3,-1 0 0,0-1 0,-1-1 0,1 0 0,-1-1 0,0 0 0,0 0 0,1-3-3,0 0 7,1-1 1,-2 0-1,1-1 0,-2-1 1,1 1-1,-1-2 0,7-11-7,-12 15 12,1-1 0,-1 0 0,-1 1 0,0-1 0,0-1-1,-1 1 1,0-1 0,-1 1 0,0-1 0,-1 0-1,1-9-11,-7-3 127,0 21-14,-3 12-52,0 9-61,1 0 0,1 0 1,1 1-1,0 0 1,2 0-1,0 0 1,1 1-1,2-1 1,0 9-1,0-20-6,0 0 1,1 0 0,0-1-1,1 1 1,0 0 0,0-1-1,1 1 1,0-1 0,0 0 0,2 2 5,-3-6-4,1-1 1,-1 1 0,0-1 0,1 0-1,0 0 1,0 0 0,0 0 0,0-1-1,0 1 1,1-1 0,-1 1 0,1-1 0,-1-1-1,1 1 1,0 0 0,0-1 0,0 0-1,0 0 1,0 0 0,0 0 0,0-1-1,2 1 5,4-1-4,-1 0 0,0-1 0,1 0 0,-1 0 0,1-1 0,-1 0 0,0-1 0,0 0 0,0 0 0,-1-1 0,1 0 0,-1-1 0,0 0 0,0 0 1,0 0-1,-1-1 0,0 0 0,0-1 0,1-1 3,3-4-2,0-1 1,0-1-1,-1 0 0,-1 0 1,-1-1-1,0 0 0,0-1 1,-2 1-1,0-1 0,0-5 2,5-23-22,1-21 22,-1 3-4,-6 104 66,0-11-48,-2-6-21,1 1 1,1-2 0,1 1-1,6 16 7,-10-34-31,1 0-1,0 0 1,0 0-1,0-1 1,1 1-1,0-1 1,0 0-1,1 0 1,0 0-1,0 0 1,0-1-1,1 0 0,-1 0 1,1 0-1,0-1 1,1 0-1,6 3 32,-11-6-9,1-1 0,-1 1-1,1-1 1,-1 1 0,1-1-1,-1 0 1,1 0 0,-1 0-1,1 0 1,-1-1-1,1 1 1,-1-1 0,1 1-1,-1-1 1,1 0 0,-1 0-1,0 0 1,1 0 0,-1-1-1,0 1 1,0 0-1,0-1 1,0 0 0,0 1-1,1-2 10,4-5 1,1 0 0,-1 0-1,-1-1 1,1 0 0,0-2-1,7-14 30,-2 0 0,0-1 0,2-9-30,21-46 104,-33 78-102,0-1-1,0 1 1,0 0-1,0-1 1,1 1 0,-1 0-1,2 0-1,-4 2 0,1 1-1,-1-1 1,0 1-1,1 0 1,-1 0-1,1-1 1,-1 1-1,1 0 1,-1 0-1,1-1 1,0 1-1,-1 0 1,1 0-1,-1 0 1,1 0-1,-1 0 1,1 0 0,-1 0-1,1 0 1,0 0-1,-1 0 1,1 0-1,-1 0 1,1 0-1,-1 1 1,1-1-1,-1 0 1,1 0-1,-1 1 1,1-1-1,-1 0 1,1 1-1,-1-1 1,1 0 0,-1 1-1,0-1 1,1 1-1,-1-1 1,0 0-1,1 1 1,-1-1-1,0 1 1,1-1-1,-1 1 1,0-1-1,0 1 1,0 0-1,1 0 1,3 8 0,-1 1-1,1 0 1,-1 0-1,-1 0 0,0 1 1,0-1-1,-1 1 0,-1 3 1,1 1-24,1 0-1,0-1 1,4 12 24,-5-25 0,-1 1 0,1-1-1,-1 0 1,1 0 0,0 1 0,-1-1 0,1 0 0,0 0 0,0 0 0,0 0 0,0 0 0,0 0 0,0 0 0,0 0 0,0 0 0,0-1 0,0 1-1,1 0 1,-1-1 0,0 1 0,0-1 0,1 1 0,-1-1 0,1 0 0,-1 1 0,0-1 0,1 0 0,-1 0 0,0 0 0,1 0 0,-1 0 0,1 0-1,-1 0 1,0-1 0,1 1 0,-1 0 0,0-1 0,1 1 0,-1-1 0,10-3 30,0-1 0,-1 1-1,1-2 1,6-4-30,-3 2 1,7-4-4,42-20-93,-57 29 67,0 1 0,1-1-1,-1 2 1,1-1 0,-1 1 0,1 0 0,-1 0 0,1 0 0,0 1 29,-6 0-8,0 1 1,1-1 0,-1 0-1,0 0 1,0 1 0,0-1 0,1 0-1,-1 1 1,0-1 0,0 1-1,0 0 1,0-1 0,0 1 0,0 0-1,0 0 1,0-1 0,0 1 0,-1 0-1,1 0 1,0 0 0,0 0-1,-1 0 1,1 0 0,0 0 0,-1 1-1,1-1 1,-1 0 7,2 6-15,0-1 1,-1 0 0,0 1-1,0-1 1,0 2 14,2 15-47,18 62-4421,4 0 4468,-24-84-245,-1 1-1,1-1 1,-1 0-1,1 0 1,0 1 0,-1-1-1,1 0 1,0 0 0,0 0-1,-1 0 1,1 0-1,0 0 1,0 0 0,0 0-1,1 0 246,0 0-66,0 0-1,-1-1 0,1 1 1,-1-1-1,1 1 1,0-1-1,-1 0 0,1 0 1,-1 0-1,1 0 1,0 0 0,-1 0-1,1 0 1,0 0-1,-1-1 1,1 1-1,0-1 67,5-1 65,0-1-1,0 0 1,-1-1 0,1 1-1,-1-1 0,0 0-64,17-14 0,0-1 0,9-10 0,23-20 0,-45 41 0,1-2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4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212 727 1528,'34'-57'814,"-34"56"-784,0 0 1,1 0-1,-1-1 1,0 1-1,0 0 0,0 0 1,0 0-1,0 0 1,0-1-1,0 1 0,0 0 1,-1 0-1,1 0 1,0 0-1,-1-1 1,1 1-1,-1 0 0,1 0 1,-1 0-1,0 0 1,1 0-1,-1 0 0,0 0 1,0 1-1,1-1 1,-1 0-1,0 0 1,0 0-1,0 1 0,0-1 1,0 1-1,0-1 1,0 1-1,0-1 0,0 1 1,-1-1-31,-4-1 74,0-1 0,-1 1-1,1 1 1,0-1 0,-3 1-74,-3-1 100,-1-1 189,-1 1 1,0 1 0,1 0-1,-13 2-289,23-1 38,0 0 1,0 1-1,0-1 0,0 1 0,0 0 1,0 0-1,0 0 0,0 0 0,0 0 1,0 1-1,1-1 0,-1 1 0,0 0 1,1 0-1,-1 0 0,1 0 0,0 0 1,0 1-1,0-1 0,0 0 0,0 1 1,0 0-1,0 0-38,-4 9-10,1 1 0,0-1 0,1 1 0,0 0 1,1 0-1,-1 10 10,3-18-15,1-1-1,-1 1 1,1 0 0,0-1 0,0 1 0,1 0 0,-1-1 0,1 1 0,0-1 0,1 1 0,-1-1 0,1 0 0,-1 1-1,1-1 1,0 0 0,1 0 0,-1 0 0,1 0 0,0-1 0,0 1 0,1 0 15,-1-2 5,-1 0 1,1 0-1,0 0 1,1-1-1,-1 1 1,0-1 0,0 0-1,1 0 1,-1 0-1,0 0 1,1-1-1,-1 1 1,1-1-1,-1 0 1,1 0-1,-1 0 1,1-1-1,-1 1 1,1-1-1,-1 0 1,0 0-1,2 0-5,7-3 41,1-1 0,-1 0 0,0-1-1,-1 0 1,3-2-41,1-2 13,-1-1 0,0 0-1,0-1 1,-1 0 0,-1-1 0,0-1-1,-1 0 1,0-1 0,6-11-13,13-27 37,-2-1 0,2-13-37,-23 52 18,5-12 113,-2-2 0,-1 1 0,-1-1 0,-1 0 0,-1-1 0,-2 0 0,-1 0 1,-2 0-1,-1 0 0,-1 0 0,-1 0 0,-2 1 0,-1-1 0,-1 0-131,5 27 49,0-3 92,0 0 0,0 0 0,-1 1 0,0-1 0,-1 0 0,1 1-1,-1 0 1,-2-5-141,5 14 12,0-1 0,-1 0 0,1 0 0,0 0 0,-1 0 0,0 0 1,0 3-13,-2 4-27,-3 37-12,2-1 1,1 1-1,3 0 1,2 0-1,5 23 39,6 19 16,3-1 1,15 36-17,-14-63 7,2 0 0,10 18-7,-22-62-162,1-1-1,0 0 1,1 0-1,1-1 1,0 0 0,1-1-1,1 0 1,0-1-1,1 0 1,10 8 162,-16-16-302,1 0 0,1 0-1,-1-1 1,0 0 0,1-1 302,40 14-927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6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312 618 1576,'18'-76'806,"-17"75"-745,-1-1 0,0 1 1,0-1-1,1 0 0,-1 1 1,0-1-1,0 0 0,-1 1 1,1-1-1,0 0 0,0 1 0,-1-1 1,1 1-1,-1-1 0,0 1 1,1-1-1,-2-1-61,2 3 29,-1-1 0,0 0 0,0 1-1,1-1 1,-1 0 0,0 1 0,0-1 0,0 1 0,0-1 0,0 1-1,0 0 1,0-1 0,0 1 0,0 0 0,0 0 0,0 0-1,0-1 1,0 1 0,0 0 0,0 0-29,-4 1 34,0-1 1,0 1-1,0 0 0,0 1 0,0-1 1,1 1-1,-4 1-34,-12 8 38,0 1 0,0 0 0,1 2 0,1 0 0,1 1 0,-4 5-38,-13 9 28,28-24-26,-9 8-8,-1 1 0,2 1 0,-2 2 6,13-14-10,0 1 0,0-1 1,1 1-1,-1 0 0,1 0 0,0 0 0,0 0 0,0 0 0,1 0 0,-1 0 0,1 1 0,0-1 1,0 0-1,1 1 0,-1-1 0,1 1 0,0 0 10,1-2-8,-1-1 0,1 0 0,0 1 0,0-1 0,0 0 0,0 0 0,0 1 1,0-1-1,1 0 0,-1 0 0,1 0 0,0-1 0,-1 1 0,1 0 0,0 0 0,0-1 0,0 1 0,0-1 0,0 0 1,0 0-1,1 0 0,-1 0 0,0 0 0,2 0 8,7 3-9,0-1 0,1 0 0,-1-1 0,5 0 9,-15-2 1,16 3 14,-3-2 7,1 1 0,-1 1 0,0 0-1,0 1 1,-1 0 0,3 2-22,-13-5 4,0 1-1,-1-1 1,1 1-1,0 0 0,0 0 1,-1 0-1,1 0 1,-1 0-1,0 1 1,1-1-1,-1 1 0,0 0 1,-1-1-1,1 1 1,0 0-1,-1 0 1,1 0-1,-1 0 0,0 0 1,0 0-1,-1 1 1,1-1-1,0 0 1,-1 0-1,0 1 0,0-1 1,0 0-1,0 3-3,-1 1 12,-1-1 1,1 0-1,-1 1 0,0-1 0,0 0 1,-1 0-1,0 0 0,0 0 0,0-1 1,-1 1-1,-2 2-12,0-1 21,1 0 0,-1-1 0,0 1 1,-1-1-1,1-1 0,-1 1 0,-1-1 0,-2 1-21,9-5 9,0 0-1,0-1 1,-1 1-1,1 0 1,0-1-1,-1 1 1,1-1 0,-1 0-1,1 1 1,-1-1-1,1 0 1,0 0-1,-2 0-8,3 0 5,-1-1-1,1 1 0,-1 0 1,1 0-1,-1 0 0,1-1 1,-1 1-1,1 0 0,0-1 1,-1 1-1,1 0 0,-1-1 1,1 1-1,0-1 1,-1 1-1,1-1 0,0 1 1,0-1-1,-1 1 0,1-1 1,0 1-1,0-1 0,0 1 1,-1-1-1,1 1 1,0-1-1,0 1 0,0-1 1,0 1-1,0-1 0,0 1 1,0-1-1,1 0-4,8-7-115,-3 4 83,90-71-58,-86 69 104,-1 0 0,1 1 0,0 1 1,1 0-1,-1 0 0,1 1 1,-1 0-1,12-1-14,-9 1 97,0 0 1,0 0-1,7-4-97,-7 1 102,-1 0-1,1-1 0,-1 0 1,0 0-1,-1-2 1,0 1-1,0-2 0,-1 1 1,0-1-1,8-11-101,6-7 77,-1-1-1,-2-1 1,0-1-1,-2-1 1,-2-1-1,-1-1 1,-1-1-77,-11 22-4,0 0 0,-1 0 0,-1 0 0,-1-1 0,1 1 0,-2-1 0,0 1 0,-1 0 0,-1-10 4,-5-19-76,-2 0 0,-6-15 76,3 12-9,-39-168 670,41 187-183,10 26-469,0 0 0,0 0 0,0 0 0,0-1 0,0 1 0,0 0 0,-1 0 0,1 0 0,0 0 0,0-1 0,0 1 0,0 0 0,-1 0 0,1 0 0,0 0 0,0 0 0,0 0 0,0-1 0,-1 1 0,1 0 0,0 0 0,0 0 0,-1 0 0,1 0 0,0 0 0,0 0 1,0 0-1,-1 0 0,1 0 0,0 0 0,0 0 0,0 0 0,-1 0 0,1 0 0,0 0 0,0 0 0,0 0 0,-1 1 0,1-1 0,0 0 0,0 0 0,0 0 0,-1 0 0,1 0 0,0 0 0,0 1 0,0-1 0,0 0 0,-1 0 0,1 0 0,0 0 0,0 1 0,0-1 0,0 0 0,0 0 0,0 0-9,-7 13 119,3 0-134,0 0-1,0 0 1,1 1 0,1-1 0,1 1 0,0 0 0,0 8 15,3 29-56,3 20 56,-3-55 0,12 94-54,30 107 54,-43-213-2,12 57-271,-2 1-1,-3 0 0,-3 1 1,-3 0-1,-3 10 274,0-59-997,-3-7 407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06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376 732 7522,'-42'21'3353,"-56"23"-2891,66-32-209,-30 7-253,52-16 46,-1-1 0,0 0 0,0 0 1,0-1-1,0-1 0,0 0 0,-9-1-46,18 0 2,0 1 0,0 0 1,0-1-1,0 1 0,0-1 0,0 0 0,0 0 0,0 0 0,0 0 0,0 0 1,0 0-1,0 0 0,1-1 0,-1 1 0,0 0 0,1-1 0,-1 0 1,1 1-1,0-1 0,0 0 0,-1 0 0,1 0 0,0 1 0,0-1 0,1 0 1,-1 0-1,0-1 0,1 1 0,-1 0 0,1 0 0,0 0 0,0 0 0,0 0 1,0-3-3,0-2 2,1-1 1,0 0-1,0 1 0,1-1 1,0 1-1,0 0 1,1-1-1,0 1 1,1-1-3,8-17 11,2 1-1,1 1 1,1 0 0,12-13-11,-18 24 7,1 1 0,0 0 1,0 0-1,1 1 0,1 1 1,-1 0-1,1 1 0,13-6-7,-23 12 6,0 1-1,0-1 1,0 1-1,0 0 0,0 0 1,0 0-1,0 1 1,1-1-1,-1 1 1,0 0-1,1 0 0,-1 0 1,0 0-1,1 0 1,-1 1-1,0-1 1,0 1-1,0 0 0,1 0 1,-1 0-1,0 1 1,0-1-1,0 1 1,-1-1-1,1 1 0,0 0 1,-1 0-1,1 0 1,-1 1-1,1-1 0,-1 1 1,0-1-1,1 2-5,4 8 35,0 0 0,-1 0 0,0 0 0,-1 1 0,-1 0 0,0 0 0,1 5-35,9 42 195,-2 0 1,-3 1-1,-3 2-195,6 185 353,-9-161-375,-1-63 21,-1-3 12,0 0 0,-3 16-11,2-32 2,-1 0 1,1 0-1,-1 0 0,-1 0 1,1 0-1,-1-1 0,1 1 1,-2 0-1,1-1 0,0 1 1,-1-1-1,0 0 1,-2 3-3,3-4 1,-1-1 1,1 0-1,0 0 1,-1-1-1,1 1 1,-1 0-1,0-1 0,0 1 1,1-1-1,-1 0 1,0 0-1,0 0 1,0-1-1,0 1 1,-3 0-2,0-1 2,0 0 1,0 0-1,1-1 1,-1 1-1,1-1 1,-1-1-1,0 1 1,-3-2-3,-2-1 6,0-1 0,0-1-1,1 1 1,0-1 0,0-1 0,0 0 0,1-1 0,-3-2-6,0-3 5,1 0 0,0 0 0,1-1 0,0-1 0,1 0 1,-6-14-6,13 24 3,0 0 1,1 0-1,-1 0 1,1 0-1,1-1 1,-1 1-1,1 0 1,0 0-1,0-1 1,0 1-1,1 0 1,-1-1-1,2 1 1,-1 0-1,0 0 1,1 0-1,0 0 1,0 0-1,1 0 1,-1 1-1,1-1-3,6-9 9,-1 1 1,2 0-1,0 1 0,0 0 0,1 1 0,4-3-9,21-14 12,1 0 1,1 3 0,1 1 0,29-12-13,3-3 11,7-5 2,-3-4-1,20-19-12,-68 47-5,-2-2-1,0-1 1,-2-1 0,0-1 0,-2-1 0,-1-1-1,12-20 6,-17 20-14,-2 0 0,0 0 1,-2-1-1,6-25 14,-12 35-8,0 1 1,-2-1 0,-1 0 0,0 1 0,-1-1-1,0 0 1,-2 0 0,-1-11 7,1 23 5,0 0 0,-1 0-1,0 1 1,0-1 0,0 0 0,0 1 0,-1-1 0,0 1 0,0 0-1,0 0 1,-1 0 0,0 0 0,0 1 0,0-1 0,0 1 0,-1 0-1,1 0 1,-1 1 0,0-1 0,0 1 0,-1 0 0,1 1 0,-1-1-1,1 1 1,-6-1-5,9 2 2,-1 0 1,1 1-1,0 0 0,0-1 0,0 1 0,-1 0 0,1 0 0,0 0 1,0 1-1,-1-1 0,1 0 0,0 1 0,0 0 0,0-1 0,-1 1 1,1 0-1,0 0 0,0 0 0,0 0 0,1 1 0,-1-1 0,0 0 1,0 1-1,1-1 0,-1 1 0,1 0 0,-1 0 0,1-1 0,0 1 1,-1 0-1,1 0 0,0 0 0,0 0 0,1 0 0,-1 0 0,0 1 1,1-1-3,-3 8 1,0 0 0,1 1 0,0-1 0,1 0 0,0 1 0,1-1 0,0 8-1,8 67 89,13 63-89,4 28 62,-4 80-10,-21-254-52,1 13 4,1-1 1,0 1-1,1 0 0,1 1-4,-3-13 1,0-1-1,0 1 1,0 0 0,0 0 0,0-1-1,0 1 1,1-1 0,0 1 0,-1-1-1,1 0 1,0 0 0,0 0 0,0 0 0,0 0-1,0 0 1,1 0 0,-1-1 0,0 1-1,1-1 1,0 1 0,-1-1 0,1 0-1,1 0 0,4 0 4,0 0 0,0-1 0,0 0-1,0 0 1,0-1 0,1 0 0,-1 0-1,-1-1 1,1 0 0,0 0 0,4-3-4,10-4 11,0-1 0,-1-1 0,9-6-11,-8 3 1,1-2 0,-2-1 0,0 0 0,-2-1 0,1-2 1,-2 0-1,-1-1 0,-1 0 0,0-1 0,-2-1 0,12-24-1,-15 15-1,-12 22-4,-6 15 2,0 5 3,0 1 0,1 0 0,0 0 0,1 0 0,0 1 0,-2 8 0,5-14 2,1 0-1,-1 0 1,1 0-1,0 0 1,0 0-1,0 0 1,1 0-1,0 1 1,1-1-1,-1 0 1,1 0-1,0 0 1,1 0-1,1 5-1,0-6 4,0 0-1,0 0 1,1-1 0,0 0 0,-1 0-1,1 0 1,1 0 0,-1 0-1,1-1 1,-1 0 0,1 0 0,0 0-1,0-1 1,0 1 0,1-1-1,-1 0 1,1-1 0,-1 1-1,1-1 1,1 0-4,13 2 14,0-1-1,0 0 1,0-2-1,0 0 0,1-1-13,-2-1 8,-1 0 1,0-1-1,-1-1 0,1 0 0,-1-2 0,0 0 0,0-1 0,0-1 0,11-7-8,-19 10 6,-1 0-1,0-1 1,-1 0-1,1 0 1,-1-1 0,0 1-1,0-2 1,-1 1-1,0-1 1,-1 0 0,1 0-1,-2-1 1,1 1-1,-1-1 1,0 0 0,-1-1-1,0 1 1,1-9-6,-2 10 22,-1 2 37,1-1 0,-1 1 0,-1 0 0,1 0 0,-1 0 0,0-1 0,-1 1 0,1 0 0,-1-1-59,0 8 28,0 0-1,0 1 1,0-1-1,0 0 1,0 1 0,0-1-1,1 1 1,-1 0-1,1-1 1,-1 1-1,1-1 1,-1 2-28,-10 55 14,-4 0 0,-4 7-14,2-6-13,2 1-1,1 8 14,3 30 10,5 0 1,4 35-11,-5 97 23,6-216-20,0 0 0,-2 0-1,1-1 1,-2 1 0,0-1-1,0 1 1,-2 1-3,5-13 1,0 0 0,-1 0 0,1-1 0,0 1 0,-1-1 0,1 1 0,-1-1 0,1 1 1,-1-1-1,0 0 0,0 0 0,1 0 0,-1 0 0,0 0 0,0 0 0,0 0 0,0 0 0,0-1 0,0 1 0,0-1 0,-1 0 0,1 0 0,0 1-1,-3-1 5,1 0-1,0-1 0,-1 1 0,1-1 0,-1 0 0,1 0 0,0 0 0,-1 0 0,-3-3-4,-1 0 4,0-1 0,0-1 0,1 1 0,0-2 0,0 1 0,0-1 0,1 0-1,0-1 1,1 1 0,-1-1 0,1-1 0,1 1 0,0-1 0,0 0 0,0 0 0,1-1-1,1 1 1,-2-6-4,2 5-7,1-1 0,0 1 0,0-1 0,1 0-1,0 0 1,1 1 0,0-1 0,1 0 0,0 0 0,1 1-1,0-1 1,1 0 0,0 1 0,0 0 0,1 0-1,0 0 1,5-6 7,7-9-138,2 1 0,0 0 0,2 2 0,1 1-1,0 0 1,1 1 0,2 2 0,5-4 138,119-74-443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7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0 154 5289,'7'-4'200,"0"0"-1,-1 0 1,2 1 0,-1-1-1,0 2 1,0-1-1,1 1 1,-1 0-1,1 0 1,0 1 0,3 0-200,16-4 71,52-11-1238,1 4 0,0 4 1,77 1 1166,-145 7-331,0 1 1,-1 0-1,0 0 1,1 1 0,10 4 330,-17-4-114,0 0 0,0 0 0,0 1 0,-1-1 0,1 1 0,-1 0 0,0 0 0,0 1 0,0 0 0,0-1 0,0 1 0,-1 0 0,2 3 114,4 7-42,0 1 0,-1 0 0,-1 0 1,0 1-1,1 4 42,23 83 2513,-31-101-2399,0-1 0,0 1 0,1-1 0,-1 1 0,1-1 0,-1 1 0,1-1 0,0 0 0,-1 1 0,1-1 0,0 0 0,0 0 0,0 0 0,0 1 0,0-1 0,0 0 0,0 0 0,0-1 0,1 2-114,-1-2 76,0 0-1,0 0 1,0 0 0,0 0 0,0 0 0,-1 0-1,1 0 1,0 0 0,0 0 0,0 0-1,0 0 1,0-1 0,-1 1 0,1 0 0,0-1-1,0 1 1,0 0 0,-1-1 0,1 1-1,0-1 1,0 1 0,-1-1 0,1 0-76,5-4 192,-1-1 0,0 0 0,-1 0 0,1-1 0,-1 1 0,2-4-192,-3 4 16,0 1 0,-1-1 1,1 0-1,-1 0 0,0 0 0,0-1 0,-1 1 0,0 0 0,0-1 0,-1 1 1,1 0-1,-1-1 0,-1 1 0,1-1 0,-1 1 0,-1-1-16,0-1 11,0 1-1,-1 0 0,0-1 0,0 1 1,-1 1-1,0-1 0,0 0 1,0 1-1,-1 0 0,0 0 1,0 0-1,-1 1 0,-3-3-10,-3-1 79,0 0 0,-1 1 0,0 1 0,-11-6-79,17 10 141,-1-1 0,1 1 0,-1 0 0,1 1 0,-1 0 0,0 0 0,-1 1-141,159-17-306,-105 10 184,1 3 0,0 1 1,0 3-1,25 2 122,-66-1-4,0 1 1,0 0 0,-1 0 0,1 0 0,0 0 0,0 1 0,-1-1-1,1 1 1,-1 0 0,0 1 0,0-1 0,1 1 0,0 1 3,-3-2 4,1 1 0,-1-1 1,0 1-1,0 0 1,-1 0-1,1 0 0,0 0 1,-1 0-1,0 0 1,0 0-1,0 0 0,0 0 1,0 0-1,-1 1 1,1-1-1,-1 0 0,0 1 1,0-1-1,0 2-4,-2 13 80,0 0-1,-5 15-79,4-20 21,0 0 0,1 0 0,1 0 0,0 0 0,0 0 1,1 1-1,1 2-21,0-13-1,0 1 0,0-1 0,0 1 0,0-1 0,1 1 0,-1-1 0,1 0 0,0 0 0,0 0 0,0 0 0,0 0 0,1 0 0,-1-1 0,1 1 1,-1-1-1,1 1 0,0-1 0,0 0 0,0 0 0,0 0 0,1-1 0,-1 1 0,0-1 0,1 0 0,-1 0 0,1 0 0,-1 0 0,3 0 1,7 1-62,0-1 0,0 0 0,0 0 0,0-1 0,0-1 0,0 0 0,0-1 0,0 0 0,0-1 0,-1-1 0,1 0 0,-1 0 0,0-1 0,0-1 0,-1 0 0,1-1 62,5-4-213,0 0-1,-1-1 1,0 0 0,-1-2 0,-1 0 0,0 0-1,-1-1 1,0-1 0,-1 0 0,2-5 213,-12 18 80,-1 0 1,1 1-1,-1-1 1,1 0-1,-1 0 0,0 1 1,0-1-1,0 0 1,0 0-1,-1 0 1,1 0-1,-1-1 1,0 1-1,0 0 1,0-2-81,0 5 37,-1 0 0,1 1 0,-1-1 0,1 0 0,-1 0 0,1 0-1,-1 1 1,1-1 0,-1 0 0,1 1 0,-1-1 0,1 0 0,0 1 0,-1-1 0,1 1 0,0-1 0,-1 0 0,1 1 0,0-1 0,0 1 0,-1-1 0,1 1 0,0-1 0,0 1 0,0-1 0,0 1-37,-6 10 55,1 1-1,1-1 1,0 1 0,1 0-1,0 0 1,1 0 0,-1 12-55,2-18-37,1 0 0,0 0 0,0-1 1,1 1-1,0 0 0,0 0 0,0 0 1,1 0-1,-1-1 0,1 1 1,1-1-1,-1 1 0,1-1 0,0 0 1,0 0-1,0 0 0,1 0 0,0-1 37,-1-1-129,0-1 0,0 1 0,0-1-1,0 0 1,0 0 0,0-1-1,1 1 1,-1-1 0,0 1-1,1-1 1,0 0 0,-1 0 0,1-1-1,-1 1 1,1-1 0,0 0-1,0 0 1,-1 0 0,1 0-1,0 0 1,-1-1 0,1 0 129,33-9-679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7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4777,'-5'13'199,"0"0"0,2 1 0,0-1-1,0 1 1,1-1 0,1 1 0,0 0 0,1 0 0,0 0-1,1-1 1,1 1 0,2 8-199,1 4-161,2 0 1,1 0-1,1 0 1,1-1-1,12 22 161,-19-41-23,0-1 0,0 1 1,1-1-1,0 0 0,0 0 0,1 0 0,-1 0 1,1-1-1,3 3 23,-6-5 20,1-1 0,-1 1-1,1-1 1,0 0 0,-1 0 0,1 0 0,0 0-1,0 0 1,-1 0 0,1-1 0,0 1 0,0-1-1,0 0 1,0 0 0,0 0 0,0 0 0,0 0-1,-1-1 1,1 1 0,0-1 0,0 0 0,1 0-20,7-4 126,0-1 0,0 0 0,-1 0 0,1-1 0,-1 0-1,5-6-125,58-56 246,-22 20-207,-32 32-35,0 1-1,1 0 1,1 2 0,0 1-1,1 0 1,0 2 0,1 0-1,21-6-3,-40 15 6,0 1-1,-1 0 1,1 0-1,0 1 1,-1-1-1,1 1 1,0-1 0,0 1-1,-1 0 1,1 1-1,0-1 1,0 1-1,-1-1 1,1 1-1,0 0 1,-1 1-1,1-1 1,-1 1-1,1-1 1,-1 1-1,0 0 1,0 0 0,0 0-1,0 1 1,0-1-1,0 1 1,-1 0-1,1-1 1,-1 1-1,0 0 1,1 1-1,-1-1 1,-1 0-1,1 1-5,4 8 14,-1 0 0,0 1-1,-1-1 1,-1 1-1,0 0 1,0 0 0,-2 0-1,1 0 1,-2 0-1,0 10-13,0-18-2,0 0 0,0 0 0,1 0-1,0 0 1,0 0 0,0 2 2,0-6-1,-1 0 0,0-1 0,0 1 0,1 0 1,-1-1-1,0 1 0,1 0 0,-1-1 0,0 1 0,1-1 1,-1 1-1,1-1 0,-1 1 0,1-1 0,-1 1 0,1-1 0,0 1 1,-1-1-1,1 0 0,0 1 0,-1-1 0,1 0 0,-1 0 1,1 1-1,0-1 0,0 0 0,-1 0 0,1 0 0,0 0 0,-1 0 1,1 0-1,0 0 0,-1 0 0,1 0 0,0 0 0,0 0 1,-1-1-1,1 1 0,0 0 0,-1 0 0,1-1 0,-1 1 0,1 0 1,0-1-1,-1 1 0,1-1 0,0 0 1,16-11-74,0 0 0,-1-2 1,0 0-1,12-14 74,15-14-601,-28 28 319,39-30-922,-51 41 1103,1 0 1,1 1 0,-1-1-1,0 1 1,0 0 0,1 0 0,0 1-1,-1 0 1,1-1 0,0 1-1,-1 1 1,4-1 100,-6 1-5,0 0 1,-1 1-1,1-1 0,0 1 0,0 0 1,0-1-1,0 1 0,-1 0 1,1 0-1,0 0 0,-1 0 1,1 0-1,-1 0 0,1 1 1,-1-1-1,0 0 0,1 1 1,-1-1-1,1 2 5,21 35-179,-13-21-89,9 12 60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8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237 138 2489,'9'-9'2303,"-19"14"-49,-4 2-2178,-35 17 367,19-7-420,-2-3 0,1 0 0,-16 3-23,46-17-5,-1 1 0,1-1 0,0 1 0,0-1 1,0 0-1,0 1 0,0-1 0,-1 0 0,1 0 1,0 0-1,0 0 0,0 0 0,0 0 0,-1 0 1,1 0-1,0 0 0,0-1 0,0 1 0,0 0 1,-1-1-1,1 1 0,0-1 0,0 1 0,0-1 1,0 0-1,0 0 5,0-1-19,1 1 0,-1-1 0,1 0 0,0 1 0,0-1 0,0 0 0,0 1 0,0-1 0,1 0 0,-1 1 0,0-1 0,1 0 0,-1 1 0,1-1 0,-1 1 0,1-1 0,0 1 0,0-1 0,0 0 19,5-10-71,1 0 0,1 1-1,0 0 1,0 0 0,1 1-1,0 0 1,2-1 71,8-6-11,1 0 0,0 1 0,10-5 11,-23 17 40,1 0 0,-1 0-1,0 0 1,1 1 0,0 0 0,0 0-1,0 1 1,0 0 0,4 0-40,-9 2 52,1-1-1,-1 1 1,0 0 0,1 0-1,-1 1 1,1-1 0,-1 1 0,0 0-1,0-1 1,1 1 0,-1 1-1,0-1 1,0 0 0,0 1 0,0 0-1,0-1 1,0 1 0,-1 0-1,1 1 1,-1-1 0,1 0 0,-1 1-1,0-1 1,2 3-52,5 11 97,-1 0 0,0 0-1,-1 1 1,-1 0 0,-1 0-1,0 1 1,0 8-97,0-5 31,9 36-67,-4 0-1,-1 1 1,-4 0-1,-2 1 0,-2-1 1,-3 0-1,-6 29 37,6-70-43,-1-1 0,0 0 0,-1 0 0,-1 0 0,-1 1 43,4-14 36,1 0 1,0 0-1,-1 0 1,0 0-1,1 0 1,-1 0-1,0 0 1,-1 0-1,1-1 1,0 1-1,-1-1 1,1 0-1,-1 0 1,0 0-1,0 0 1,0 0-1,0 0 1,0-1-1,0 1 1,0-1-1,-1 0 1,1 0-1,0 0 1,-1-1-1,1 1 1,-1-1-37,2 0 31,0 1 1,1-1-1,-1 0 1,0-1-1,0 1 1,0 0-1,0 0 1,0-1 0,0 1-1,1-1 1,-1 0-1,0 1 1,0-1-1,1 0 1,-1 0-1,1 0 1,-1 0-1,0 0 1,1-1-1,0 1 1,-1 0-1,1-1 1,0 1 0,0-1-1,0 1 1,0-1-1,0 0 1,0 0-32,-1-2-17,1 1 1,1 0 0,-1-1 0,0 1-1,1 0 1,0-1 0,0 1-1,0-1 1,0 1 0,1-1 0,-1 1-1,1-1 1,0 1 0,0 0-1,0-2 17,3-5-163,0 0-1,1 0 0,0 0 1,1-1 163,44-60-399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39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1 703 2849,'6'3'1527,"9"3"-1425,1 0 0,-1-1 1,1-1-1,0 0 1,2-1-103,-15-2 8,1-1 1,-1 0-1,1 0 1,-1 0-1,1-1 1,0 1-1,-1-1 1,0 0-1,1 1 1,-1-2-1,1 1 1,-1 0-1,0-1 1,0 1-1,0-1 1,0 0-1,0 0 1,0 0-1,0-1 1,-1 1-1,1-1 1,-1 1-1,0-1 1,2-2-9,0-2 121,1-1-1,-1 0 1,-1 0 0,1 0-1,-1-1 1,-1 1 0,0 0-1,1-7-120,3-20 218,-2 0-1,-1-1 1,-2 1-1,-2-2-217,-12-136-68,2 57 177,9 65 57,0 20 384,0 0 0,-3-8-550,-1 94 611,7 165-732,15 71 121,3 70 15,-17-256-7,0 172 104,-3-265-93,0-6-7,1 0 0,-1-1 0,2 1 0,-1 0-1,0 0 1,2 4-12,-2-9 1,1 0-1,-1 0 1,1 0-1,-1 0 1,1 0-1,-1 0 0,1 0 1,-1 0-1,1-1 1,0 1-1,-1 0 1,1 0-1,0 0 1,0-1-1,0 1 0,-1-1 1,1 1-1,0 0 1,0-1-1,0 0 1,0 1-1,0-1 1,0 1-1,0-1 1,0 0-1,0 0 0,0 0 1,1 0-1,-1 0 1,0 0-1,0 0 1,0 0-1,0 0 1,0 0-1,0 0 0,0-1 1,1 1-1,7-3-62,-1 0 0,0 0 0,1 0-1,-1-1 1,0-1 0,-1 1 0,1-1 0,-1 0 0,0-1 0,0 0 0,-1 0 0,1 0-1,-1-1 1,1-2 62,7-9-332,-1 0-1,-1-1 1,0 0-1,-2-1 0,2-4 333,-4 3-113,0 0 0,-2-1 1,0 0-1,-2 0 0,0 0 0,-2-1 0,0 1 0,-1-1 0,-2 1 0,0-1 0,-1 1 0,-2 0 0,-4-20 113,5 32 6,1 1 0,-1-1 0,-1 1 0,1 0 0,-2 0 0,1 1 0,-1-1 0,0 1 0,-1 0 0,0 0 0,-1 0-6,2 3 37,-1 0 0,0 0 1,0 1-1,0 0 0,0 0 0,-1 0 0,1 1 1,-1 0-1,0 0 0,0 1 0,0 0 1,0 0-1,0 1 0,-1-1 0,1 2-37,-11-3 146,0 2-1,0 0 1,0 2-1,0 0 1,0 0-1,0 2 1,0 0-1,-10 4-145,20-3-513,16-3-107,20-6-550,21-7-106,5-3 567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1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0 903 1776,'48'24'770,"-31"-15"-256,1 0-1,0-1 1,0-1 0,14 3-514,-27-8 125,0-1 0,0 0-1,0-1 1,0 1 0,0-1 0,0 0 0,1 0 0,-1-1 0,0 0 0,0 1-1,0-2 1,0 1 0,0-1 0,0 1 0,0-1 0,-1-1 0,1 1 0,-1-1-1,4-2-124,-6 4 9,1-1 0,-1 0-1,0 1 1,0-1 0,0 0-1,0 0 1,0-1 0,-1 1-1,1 0 1,-1-1-1,1 1 1,-1 0 0,0-1-1,0 0 1,0 1 0,0-1-1,0 0 1,-1 1 0,1-1-1,-1 0 1,0 0-1,0 1 1,0-1 0,0 0-1,0 0 1,-1 1 0,1-1-1,-1 0 1,1 0 0,-1 1-1,0-1 1,0 1-1,-1-1 1,1 1 0,0-1-1,-1 1 1,-1-2-9,-7-10 48,0 0 0,-2 1 0,0 1 0,0 0 0,-11-8-48,9 7 223,10 10-150,-12-11 216,16 14-282,0 0-1,0 0 1,0-1-1,-1 1 1,1 0-1,0 0 1,0 0 0,0 0-1,0 0 1,-1-1-1,1 1 1,0 0-1,0 0 1,0 0-1,0-1 1,0 1 0,0 0-1,-1 0 1,1 0-1,0-1 1,0 1-1,0 0 1,0 0 0,0-1-1,0 1 1,0 0-1,0 0 1,0-1-1,0 1 1,0 0-1,0 0 1,0 0 0,0-1-1,1 1 1,-1 0-1,0 0 1,0-1-1,0 1 1,0 0-1,0 0 1,0 0 0,0-1-1,1 1 1,-1 0-1,0 0 1,0 0-1,0 0 1,1 0 0,-1-1-1,0 1 1,0 0-1,0 0 1,1 0-1,-1 0 1,0 0-1,0 0 1,0 0 0,1 0-1,-1 0 1,0 0-1,0 0 1,1 0-1,-1 0 1,0 0 0,0 0-8,45-3-74,0 2 0,31 5 75,-24-2-120,-13-1-3,63 4-304,-90-4 339,0 1-1,0 0 1,0 1 0,0 0 0,-1 1 0,11 5 88,-19-8 5,-1 1 0,1 0 0,0-1 0,-1 1 0,1 0 0,-1 0 0,0 1 0,1-1 0,-1 0-1,0 1 1,0-1 0,-1 1 0,1 0 0,-1 0 0,1-1 0,-1 1 0,0 0 0,0 0 0,0 0 0,0 1-5,1 8 77,-1-1-1,0 0 0,-1 0 1,0 1-1,-1 2-76,0-7 30,0 0 0,1 1 0,0-1 1,0 1-1,1-1 0,0 0 0,0 1 0,1-1 0,-1 0 0,2 0 0,1 5-30,-1-7-9,0-1 0,1 0 1,-1 0-1,1-1 0,0 1 0,0-1 0,0 0 0,0 0 0,0 0 1,1 0-1,-1-1 0,1 0 0,0 0 0,0 0 0,0 0 1,0-1-1,0 0 0,0 0 0,3 0 9,10 1-137,-1-1-1,1-1 1,-1 0 0,1-2-1,4 0 138,35-8-519,-1-2 0,-1-3 0,0-2 0,-1-2 0,34-19 519,-70 31-32,-1-2 1,0 0-1,0-1 0,-1 0 1,0-2-1,8-7 32,-20 15 25,-1 1 0,0-1 0,1 1 0,-2-1 0,1 0 0,0 0-1,-1-1 1,0 1 0,0 0 0,0-1 0,0 0 0,0-4-25,-1 5 45,-1 0-1,0 1 1,0-1 0,0 0-1,0 0 1,-1 0 0,1 0-1,-1 0 1,0 0 0,0 1-1,-1-1 1,1 0 0,-1 1-1,0-1 1,0 1 0,0-1-1,-2-2-44,0 2 85,1 0 1,-1 0-1,1 0 0,-1 0 1,0 0-1,-1 1 0,1 0 1,0 0-1,-1 0 0,0 0 0,0 1 1,0 0-1,-1-1-85,-3 1 122,1-1-1,0 2 1,-1-1 0,1 1 0,-1 0-1,0 1 1,1 0 0,-2 0-122,-9 2 174,1 1 0,0 1 0,0 0 0,0 1 0,0 1 0,1 1 0,-9 4-174,7-2 30,1 1-1,0 1 1,0 0 0,1 1-1,1 1 1,0 1 0,1 0-1,0 1 1,1 0 0,1 1-1,1 1 1,-8 13-30,17-25-35,0 0 0,1 0-1,0 1 1,0-1 0,1 0 0,-1 1-1,1-1 1,0 6 35,0-8-29,1-1-1,0 1 1,0-1-1,1 1 1,-1-1-1,0 0 1,1 1 0,0-1-1,-1 1 1,1-1-1,0 0 1,0 1-1,0-1 1,1 0-1,-1 0 1,0 0 0,1 0-1,0 0 1,-1 0-1,1 0 1,0 0 29,3 1-39,0 0 1,-1-1-1,1 1 1,0-1-1,0 0 1,0 0-1,1 0 1,-1-1-1,0 1 1,1-2 0,-1 1-1,1 0 1,-1-1-1,1 0 1,-1 0-1,1-1 1,4 0 38,9-3-24,1 0-1,-1-1 1,0 0 0,8-5 24,5-2 9,1-2-1,-2 0 1,0-3 0,-1 0 0,0-2 0,-2-1-1,3-4-8,-27 21 36,0-1 0,0 1 0,0-1 0,-1 1 0,0-1 0,0-1 0,0 1 0,0 0-1,0-1 1,-1 1 0,0-1 0,0 0 0,0-1-36,-2-1 358,-5 11-81,-6 12-24,9-12-283,0 0 0,0 1 0,0-1 0,1 1-1,0-1 1,0 1 0,0 0 0,0 0 0,1-1 0,0 1-1,0 0 1,0 0 0,1-1 0,-1 1 0,1 0 0,0-1 0,1 1-1,-1-1 1,1 1 0,0-1 0,0 1 0,0-1 0,0 0-1,1 0 1,0 0 0,0-1 0,0 1 0,0-1 0,2 3 30,2 0-200,0-1 1,1 0 0,-1 0-1,1 0 1,0-1 0,0 0-1,0 0 1,1-1-1,-1 0 1,1 0 0,0-1-1,0-1 1,0 1 0,0-1-1,6-1 200,5 0-352,0-2-1,-1 0 0,1-1 0,0-1 0,-1-1 0,6-3 353,40-15-852,10-8 852,-35 14-18,280-106 1696,-310 120-1042,-1-2 0,1 1 0,-1-1 0,5-4-636,-79 54 728,3 2-1,-7 10-727,57-46-185,8-7 72,0 1-1,0-1 1,-1 0-1,0-1 1,0 1-1,0-1 1,0 1-1,-1-2 1,1 1-1,-1-1 1,1 1-1,-1-2 1,-3 2 113,8-3-12,0 0 0,0 0 0,0 0 0,0 0 1,0 0-1,0 0 0,0 0 0,0 0 0,0 0 0,0-1 0,0 1 1,0 0-1,1 0 0,-1-1 0,0 1 0,0-1 0,0 1 0,0-1 0,1 1 1,-1-1-1,0 0 0,1 1 0,-1-1 0,0 0 0,1 0 0,-1 1 1,1-1-1,-1-1 12,0 0 5,0-1 0,0 0 0,0 1 0,1-1 0,-1 0 0,1 0 0,0 1 0,0-1 0,0 0 0,0-2-5,1-6 53,1 1 0,0-1 0,0 1 1,1-1-1,2-3-53,11-26 118,2 1 0,2-1-118,-14 28 23,1 1 0,0 0 0,1 0 0,0 0 0,1 1 0,0 1 0,0-1 0,9-5-23,-16 13 20,0 1-1,0-1 1,0 1-1,0 0 1,0-1-1,1 1 1,-1 0-1,0 1 1,1-1-1,-1 0 1,1 1-1,-1-1 1,1 1-1,-1-1 1,1 1-1,-1 0 1,0 0-1,1 1 1,-1-1-1,1 0 1,-1 1-1,1-1 1,-1 1-1,1 0 1,-1 0-1,0 0 1,0 0-1,1 0 1,-1 1-1,0-1 1,0 1-1,0-1 1,0 1-1,0 0-19,6 7 75,0 1 0,-1-1 0,0 2 0,0-1 0,-1 1 1,2 5-76,0-1 1,5 7 6,-2 1 0,0 0 1,-2 1-1,-1 0 0,0 0 1,-2 1-1,-1 0 0,-1 0 0,0 6-7,11 219 4,17 171 204,-27-384-207,1 3-47,-2 1-1,-2 38 47,-2-78 1,1 0-1,-1-1 1,-1 1-1,1 0 0,0 0 1,0 0-1,0 0 1,0-1-1,0 1 1,-1 0-1,1 0 0,0 0 1,-1-1-1,1 1 1,-1 0-1,1-1 1,-1 1-1,1 0 0,-1-1 1,1 1-1,-1 0 1,0-1-1,1 1 1,-1-1-1,0 1 0,1-1 1,-1 0-1,0 1 1,0-1-1,0 0 1,1 1-1,-1-1 0,0 0 1,0 0-1,0 0 1,1 0-1,-1 0 1,0 0-1,0 0 0,0 0 0,-5 0 13,1-1-1,-1 0 0,1-1 0,0 1 0,0-1 1,-1-1-13,-1 1 8,-16-8 12,0-1-1,1-2 1,0 0-1,1-1 1,1-1-1,0-1 1,1 0-1,-8-11-19,18 19-24,1-1-1,0 0 1,0-1 0,1 0 0,1 0-1,-1-1 1,2 0 0,-1 0-1,2 0 1,-2-3 24,1-5-143,0 0-1,2 1 1,0-2 0,1 1-1,1 0 1,0-5 143,2-11-102,1 1 0,1-1-1,2 0 1,1 1 0,2 0 0,1 0 0,2 0-1,1 2 1,2-1 0,1 2 0,2 0 0,0 1-1,2 0 1,2 2 0,0 0 0,2 2-1,20-19 103,130-113 582,-169 155-529,0-1 0,0 1 1,0 0-1,1 0 0,-1 1 0,1-1 1,0 1-1,0 0 0,4-1-53,-6 2 7,-1 1 0,0 0-1,1 0 1,-1 0 0,1 0 0,-1 0-1,0 0 1,1 1 0,-1-1 0,0 1-1,0 0 1,1 0 0,-1-1 0,0 1 0,0 1-1,0-1 1,0 0 0,0 0 0,0 1-1,0-1 1,-1 1 0,1 0 0,0 0-7,9 10-35,-1 0 0,0 1-1,0 1 1,-2-1 0,0 1 0,0 1 0,-1-1 0,-1 1 0,-1 1 0,0-1 0,-1 1 0,1 8 35,3 23-134,-3 0 1,-2 0-1,-2 31 134,-4-58 156,3-20-148,0 0 0,0 0-1,0 0 1,-1 0 0,1 0-1,0 0 1,0 0 0,0 0-1,-1 0 1,1-1 0,0 1 0,0 0-1,0 0 1,0 0 0,-1 0-1,1 0 1,0 0 0,0 0-1,0-1 1,0 1 0,0 0-1,-1 0 1,1 0 0,0 0-1,0 0 1,0-1 0,0 1 0,0 0-1,0 0 1,0 0 0,0-1-1,0 1 1,0 0 0,-1 0-1,1 0 1,0 0 0,0-1-1,0 1 1,0 0 0,0 0-1,0 0 1,1-1 0,-1 1-8,-2-4 53,1-1 0,0 1 0,0-1 1,1 0-1,-1 1 0,1-1 0,0-1-53,3-8 27,0 0 0,0 1-1,1 0 1,1 0 0,5-11-27,35-63-16,-32 65 9,-1-1-47,1 1 0,1 0-1,0 1 1,2 1 0,1 0 54,-12 15-10,-1 0 0,1 1 0,0-1 0,0 1 0,0 1 0,0-1 0,1 1 0,0-1 0,-1 2 0,1-1 0,0 1 0,1-1 0,-1 2 0,0-1 0,1 1 0,-1 0 0,0 0 0,1 1 0,-1 0 0,1 0 0,-1 0 0,4 1 10,-1 1 5,0 1-1,0 0 1,0 0 0,0 1-1,-1 0 1,1 0 0,-1 1-1,-1 0 1,1 0 0,0 1-1,-1 0 1,0 0 0,-1 1 0,6 7-5,-3-4-15,-1 1 1,-1 1 0,0 0 0,0 0 0,-2 0 0,1 0 0,-1 1 0,-1 0 0,0 0 0,-1 1 14,-3-11 26,1 0 1,0-1-1,-1 1 0,1 0 0,0-1 0,0 1 0,1-1 1,0 1-27,-2-2 25,0-1 1,0 0 0,1 0-1,-1 0 1,0 0 0,0 0-1,0 0 1,1 0 0,-1-1 0,0 1-1,0 0 1,1 0 0,-1 0-1,0 0 1,0 0 0,0 0-1,0 0 1,1 0 0,-1 0-1,0-1 1,0 1 0,0 0 0,0 0-1,1 0 1,-1 0 0,0-1-1,0 1 1,0 0 0,0 0-1,0 0 1,0-1 0,0 1-1,1 0 1,-1 0 0,0 0-1,0-1 1,0 1 0,0 0 0,0 0-1,0 0 1,0-1 0,0 1-1,0 0 1,0 0 0,0-1-1,0 1-25,4-8 498,6-5-502,2 0-1,0 1 1,0 1 0,10-7 4,-18 14-2,-1 2-1,0 0-1,0 0 1,1 0 0,-1 0-1,0 1 1,1-1 0,-1 1-1,1 0 1,-1 0 0,1 0 0,-1 0-1,1 1 1,0-1 0,-1 1-1,1 0 1,0 0 0,0 1-1,-1-1 1,1 1 0,0 0 3,9 0-3,26 3-166,1-3 0,-1-1 0,36-5 169,-56 3-63,0-1 1,-1-2 0,1 0-1,-1 0 1,0-2-1,-1 0 1,0-1 0,0-1-1,3-2 63,-15 7 6,1 0-1,-1 0 1,0-1-1,0 0 1,0 0-1,0 0 1,-1 0-1,0-1 1,0 1-1,0-1 1,0-2-6,-2 5 29,-1-1-1,0 1 1,1 0 0,-1-1 0,0 1-1,0-1 1,-1 1 0,1-1 0,-1 0-1,0 1 1,0-1 0,0 0 0,0 1-1,-1-1 1,1 1 0,-1-1 0,0 1-1,0-1 1,0 1 0,-1-1 0,-1-2-29,3 5 14,-1 0 0,0 0 1,0 0-1,0-1 0,1 1 1,-1 0-1,0 0 0,0 0 1,0 0-1,-1 0 0,1 1 1,0-1-1,0 0 0,0 1 1,-1-1-1,1 0 0,0 1 1,-1-1-1,1 1 0,0 0 1,-2-1-15,1 1 13,-1 0 1,1 0 0,-1 1 0,1-1 0,-1 0 0,1 1 0,0 0 0,-1-1 0,1 1 0,-1 0 0,-1 1-14,-5 4 18,0 0 0,0 0 0,1 0 0,-1 1 0,-3 4-18,-1 3-50,0-1 1,0 1 0,1 1-1,1 1 1,0-1-1,2 1 1,-5 10 49,12-21-64,-1 0-1,1 1 1,1 0 0,-1-1-1,1 1 1,0 0 0,0 0-1,1 0 1,0 0 0,0 0-1,0 5 65,1-7-66,0 0-1,0 0 0,1 0 1,-1 0-1,1 0 1,0 0-1,0 0 0,0 0 1,1-1-1,-1 1 1,1-1-1,0 0 0,0 0 1,0 0-1,0 0 0,0 0 1,4 1 66,0 1-42,1-1 0,1 0 0,-1-1-1,0 1 1,1-2 0,0 1 0,0-1 0,0-1 0,-1 1 0,1-2 0,0 1 0,1-1 0,-1 0-1,0-1 1,5-1 42,13-2 61,1-2 1,-1 0-1,-1-2 0,13-6-61,-22 8 25,1-2 0,-1 0-1,-1 0 1,0-2 0,0 0 0,0-1-1,-2-1 1,1 0 0,-2-1 0,1 0-1,-2-1 1,0-1 0,0 0 0,-2 0-1,0-1 1,2-6-25,-12 22 0,4-8 17,1 0-1,0 0 0,0 1 0,3-4-16,-7 10 4,0 0 0,0 0 0,0 0 0,0 0 0,0 0-1,0 0 1,1 0 0,-1 0 0,0 1 0,0-1 0,1 1 0,-1-1-1,0 1 1,1-1-4,-1 1 2,0 0 0,0 0 1,0 0-1,-1 0 0,1 1 0,0-1 0,0 0 0,-1 0 0,1 0 1,0 1-1,0-1 0,-1 1 0,1-1 0,0 0 0,-1 1 0,1-1 1,0 1-1,-1-1 0,1 1 0,-1 0 0,1-1 0,-1 1 0,1 0 1,-1-1-1,1 1 0,-1 0-2,4 6-6,-1 0 0,0 1 1,-1-1-1,1 1 0,-1-1 0,-1 1 1,0 0-1,1 1 6,3 22-98,5 9-102,-1-2-169,-1 1 0,-2-1 0,0 10 369,-4-41 609,4-14-211,9-29-62,-4 8-323,-5 15-83,1 2-1,0-1 0,1 1 1,1 0-1,-1 0 0,1 1 0,1 1 1,0-1-1,1 2 0,-1-1 1,2 1-1,-1 1 0,1 0 1,0 1-1,0 0 0,1 1 1,0 0-1,10-2 71,-19 6-15,0 1 1,0-1-1,0 1 1,-1 0-1,1 0 1,0 0-1,0 0 0,0 1 1,0 0-1,0 0 1,0 0-1,-1 0 1,1 0-1,0 1 1,-1 0-1,2 1 15,2 1 2,0 1 0,-1 0 0,0 1 0,0 0 0,0 0 0,-1 0 0,3 4-2,11 15 8,2-2-1,1 0 1,0-1-1,2-2 1,3 2-8,-12-11-3,0 0 0,1-1 0,0-1 0,0-1 1,1 0-1,0-1 0,1-1 0,-1-1 0,7 1 3,-14-5 11,0 0 0,1-1 0,-1 0 0,0-1 0,0 0 0,0 0 0,0-1 0,0-1 0,0 1 0,0-2-1,-1 1 1,1-1 0,-1-1 0,0 0 0,0 0 0,-1-1 0,5-3-11,5-5 69,-1 0 0,-1-1 0,0-1 0,-1-1 0,0 0-1,-2 0 1,6-12-69,-11 17 77,-2-2 0,1 1 0,-2-1 0,0 0-1,0 0 1,-2 0 0,0 0 0,0-1-1,-1 0 1,-1 1 0,0-1 0,-2-6-77,-2-29 153,-2 0-1,-12-49-152,8 52-13,3 11 26,-26-128-195,25 138 179,0 0-1,-2 1 0,-2-1 1,0 2-1,-1-1 4,9 20 45,0 0 0,0 1 0,0-1 1,0 1-1,-1 0 0,-3-4-45,6 8 15,0-1 0,0 0 0,1 1 0,-1-1 0,0 0 0,0 1 0,0-1 0,0 1 0,0 0 0,0-1 0,0 1 0,0 0 0,0-1 0,0 1 0,0 0 0,0 0 0,0 0 0,0 0 0,0 0 0,0 0 0,0 0 0,0 0 0,0 1 0,0-1 0,0 0 0,0 1 0,0-1 0,0 0 0,0 1 0,1-1 0,-1 1 0,0 0 0,0-1 0,0 1 0,0-1 0,1 1 0,-1 0 0,0 0 0,1 0 0,-1 0-15,-3 4 13,1 0 1,-1 1-1,2-1 0,-1 1 1,0 0-1,1-1 0,0 1 0,0 0 1,1 0-1,0 1 0,0-1 0,0 5-13,0 15 25,1 0-1,2 14-24,-1-20 32,4 49-3,3 1 0,3-1-1,3-1 1,20 54-29,25 97 132,-13-47-694,-34-135-95,0-6 258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1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4793,'20'0'1720,"14"0"-1135,26 0-1994,5-2 945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2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462 599 2585,'-20'5'591,"0"1"0,1 1 1,0 1-1,0 1 0,-11 7-591,-26 18 305,-3 6-305,25-17 142,-1 0-140,9-6-116,0 1-1,1 0 0,1 2 1,-1 3 114,22-21-33,1 0 0,0 0-1,0 0 1,1 0 0,-1 1 0,0-1 0,1 1 0,-1-1 0,1 1-1,0-1 1,0 1 0,0 0 0,0 0 0,0-1 0,1 1 0,-1 0-1,1 0 1,0 0 0,0 0 0,0 0 0,0 0 0,0 0 0,1-1 0,0 3 33,0-2-25,1 0 1,-1 0-1,1 0 1,0 0-1,0 0 1,1-1-1,-1 1 1,0-1-1,1 1 1,0-1 0,-1 0-1,1 0 1,0 0-1,0 0 1,0-1-1,0 1 1,1-1-1,-1 0 1,0 0 0,1 0 24,9 3-4,1-1 0,-1-1 0,1 0 1,0-1-1,0 0 0,0-1 1,0-1-1,-1 0 0,1 0 0,0-2 1,-1 0-1,1 0 0,-1-2 1,12-4 3,-15 5-4,0-1 1,-1 1 0,0-2 0,0 1-1,0-1 1,0-1 0,-1 0-1,0 0 1,-1 0 0,1-1 0,-2 0-1,1 0 1,-1-1 0,0 0 0,-1 0-1,0-1 1,0 1 0,-1-1-1,0 0 1,-1 0 3,-2 5 67,0 1 0,0-1 0,0 0 1,0 1-1,-1-1 0,0 0 0,0 0 0,-1 1 0,1-1 0,-1 0 0,0 1 0,0-1 0,-1-1-67,2 6 19,0 0-1,-1 0 1,1 0-1,-1-1 0,1 1 1,0 0-1,-1 0 1,1 0-1,-1 0 0,1 0 1,0 0-1,-1 0 0,1 0 1,-1 0-1,1 0 1,-1 0-1,1 0 0,0 0 1,-1 0-1,1 0 1,-1 0-1,1 0 0,0 1 1,-1-1-1,1 0 1,-1 0-1,1 1 0,0-1 1,-1 0-1,1 0 1,0 1-1,0-1 0,-1 0 1,1 1-1,0-1 0,-1 0 1,1 1-1,0-1 1,0 0-1,0 1 0,0-1 1,-1 1-1,1-1-18,-2 4-7,0 0 0,0 1 0,0-1 0,0 0 1,1 1-1,0-1 0,0 1 0,0 0 0,0-1 0,1 1 0,0 0 0,0-1 0,0 1 0,0 0 0,1 0 0,0-1 0,0 1 0,0-1 0,0 1 1,1-1-1,0 1 0,0-1 0,0 0 0,0 0 0,1 0 0,2 4 7,3 2-118,0 1 0,1-1 0,0 0 0,0-1 0,1 0 0,0-1 0,1 0 1,0 0-1,2 0 118,-2-2-35,-1-1 1,1 0 0,0-1-1,0 0 1,0-1-1,1 0 1,-1-1 0,1 0-1,0-1 1,5 0 34,0-1 39,0-1 1,0 0-1,0-2 1,0 0-1,-1-1 1,15-5-40,7-6 154,0-1 0,-2-2 0,0-2 0,0-1-1,17-16-153,-41 29-1,-1 0-1,0 0 1,-1-1-1,0-1 0,-1 0 1,0 0-1,0-1 0,-1 0 1,0-1-1,-1 1 1,-1-1-1,1-1 0,-2 1 1,0-1-1,-1 0 0,0 0 1,0-1-1,-1-2 2,2-28-37,-2 0 1,-2 0-1,-1 0 0,-6-31 37,-5-17 250,-18-61-250,27 139 198,-1-1 0,-1 1 0,0 0 0,-1 1 0,0-1-1,-2 1 1,-3-7-198,9 18 37,-1 1 0,0-1 0,1 0 1,-1 1-1,0-1 0,0 1 0,0-1 0,0 1 0,0 0 0,0 0 0,0 0 0,0 0 0,0 0 0,-1 1 0,1-1 0,0 1 0,-1-1 0,1 1 0,0 0 0,-1 0 0,1 0 0,0 0 0,-1 0 0,1 0 0,0 1 0,-1-1 0,1 1 0,0 0 0,-1-1 0,1 1 0,0 0 0,-1 1-37,-3 1-48,0 0 0,0 1 1,0 0-1,0 0 0,0 0 0,1 0 1,0 1-1,0 0 0,0 0 0,0 1 48,3-2-27,-1 1-1,1-1 1,0 0 0,0 1-1,0 0 1,0-1-1,1 1 1,0 0-1,0 0 1,0 0-1,1 0 1,-1 0 0,1 0-1,0 0 1,1-1-1,-1 1 1,1 0-1,0 1 28,4 13 125,0 0-1,2 0 1,0-1-1,1 1-124,2 6 204,44 99 745,6 1-949,49 109 194,-94-194-371,-2 0-1,-2 1 0,-1 0 1,-1 9 177,-4-9-1743,-1 1-1,-2 20 1744,-2-33-845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2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5081,'80'-17'-387,"1"5"1,16 1 386,162-4-2428,-252 14 2520,0 1 133,-1 0 0,0 0 1,1 0-1,-1 0 1,0 1-1,2 1-225,-7-2 59,0 0 0,-1 0-1,1 1 1,0-1 0,0 0 0,0 1 0,0-1-1,-1 1 1,1-1 0,0 1 0,0 0 0,-1-1 0,1 1-1,0 0 1,-1-1 0,1 1 0,-1 0 0,1 0 0,-1-1-1,1 1 1,-1 0 0,0 0 0,1 0 0,-1 0 0,0 0-1,1-1 1,-1 1 0,0 0 0,0 0 0,0 0-1,0 0 1,0 0 0,0 0 0,0 0 0,-1 0 0,1 0-1,0 0 1,0-1 0,-1 1 0,1 0 0,0 0 0,-1 0-59,-3 10 412,-1 0 1,-1-1 0,-3 6-413,3-7 127,1 1 0,0-1 0,1 1-1,0 0 1,-1 2-127,4-8-15,0-1-1,1 0 0,-1 1 0,1-1 1,0 1-1,0-1 0,0 0 1,1 1-1,-1-1 0,1 1 0,-1-1 1,1 0-1,0 0 0,0 1 0,1-1 1,-1 0-1,1 0 0,1 2 16,1 0-143,-1-1 0,1 1 0,0-1 0,0 0 0,1-1-1,-1 1 1,1-1 0,0 1 0,0-1 0,0-1 0,1 1 0,3 0 143,37 12-602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3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 3889,'-11'10'189,"1"0"0,1 1 0,0 1 1,0-1-1,1 1 0,0 1 0,1 0 0,1 0 1,0 0-1,1 0 0,0 1 0,1 0 1,1 0-1,0 0 0,0 1 0,2 3-189,-1-2-124,1 0-1,1 0 1,0 0 0,1 0-1,1 0 1,0 0-1,2 0 1,0-1-1,0 1 1,1-1 0,1 0-1,1 0 1,0-1-1,6 8 125,-2-4 77,1-1-1,2-1 1,-1 0 0,2-1-1,0 0 1,0-1-1,3 0-76,-9-8 94,-1 0 1,1-1-1,0 0 1,1-1-1,-1 1 0,1-2 1,-1 0-1,1 0 0,0 0 1,1-1-1,-1-1 0,0 0 1,0 0-1,1-1 1,2-1-95,1 0-49,0 0 0,-1-1 1,1-1-1,0 0 1,-1-1-1,0 0 0,0-1 1,0-1-1,-1 0 0,0 0 1,0-1-1,0-1 1,-1 0-1,0-1 0,-1 0 1,0-1-1,0 0 1,6-9 48,2-3 150,-1-1 0,7-14-150,-29 47 255,1 0 1,1 0-1,0 0 1,0 0 0,1 0-1,0 1 1,1 3-256,0-7-5,0 0 0,1 0 0,0 0 0,0 0 0,0-1 1,1 1-1,0 0 0,1 0 0,-1 0 0,1-1 0,1 1 0,-1-1 0,3 4 5,-2-5-3,0-1-1,1 0 0,-1 0 0,1-1 0,0 1 0,0-1 0,0 0 0,1 0 0,-1 0 0,1 0 1,-1-1-1,1 0 0,0 0 0,0 0 0,0 0 0,0-1 0,0 0 0,1 0 0,-1-1 0,0 1 0,0-1 1,1 0-1,-1 0 0,0-1 0,0 0 0,1 1 0,-1-2 0,0 1 0,0-1 0,0 0 0,0 0 1,-1 0-1,1 0 0,-1-1 0,1 0 0,-1 0 0,0 0 0,0-1 0,0 1 0,0-1 0,-1 0 1,1 0-1,-1 0 0,0-1 0,0 1 0,-1-1 0,1 1 0,-1-1 0,0 0 0,0 0 0,-1 0 1,0 0-1,1 0 0,-1-3 4,-1-15-30,-1 1 1,-1-1 0,-1 0 0,-1 1 0,-1 0-1,-3-6 30,0-9-127,9 41 113,1 0 0,0 0 1,0 0-1,0 0 0,1-1 0,-1 1 0,1-1 1,0 0-1,0 0 0,0 0 0,0 0 0,1 0 1,-1-1-1,1 1 0,0-1 14,10 8 0,2-2-1,-1 1 1,6 0 0,75 27-15,-57-24 157,-1 3 0,7 5-142,-45-20 7,-1 0 0,1-1 0,-1 1 0,0 0 0,1-1 1,-1 1-1,1 0 0,-1-1 0,1 1 0,-1-1 0,1 1 0,-1 0 0,1-1 0,-1 1 0,1-1 0,0 0 0,-1 1 0,1-1 0,0 1 0,-1-1 0,1 0 0,0 1 0,0-1 0,0 1 0,0-1 0,-1 0 0,1 1 0,0-1 0,0 0 0,0 1 0,0-1 0,1 0 0,-1 1 0,0-1 0,0 0 0,0 1 0,0-1 0,1 0 0,-1 1 0,0-1 1,0 1-1,1-1 0,-1 1 0,1-1 0,-1 1 0,0-1 0,1 1 0,0-1-7,3-4-7,1 1 0,0-1-1,0 1 1,0 0 0,0 1 0,6-4 7,4-3 5,-8 5 3,0 0 0,0 0 0,1 1 0,-1 0 0,1 1 0,0-1 0,0 2 0,0-1 0,0 1 0,1 0 0,-1 0 0,1 1 0,3 0-8,-7 2 37,0-1 0,0 1 0,1 0 0,-1 0 0,0 0 0,0 1-1,0-1 1,0 1 0,0 1 0,0-1 0,-1 1 0,1-1-1,-1 1 1,3 3-37,4 4-28,0 1-1,-1 0 1,0 1-1,3 5 29,-2-2-667,1 0 0,12 10 667,20 11-607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4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3177,'8'0'64,"0"1"0,-1 0 0,1 0 0,0 1 1,-1 0-1,0 0 0,1 1 0,-1 0 0,0 0 1,0 1-1,-1 0 0,1 0 0,-1 0 0,0 1 1,0 0-1,0 0 0,0 1 0,-1 0 0,0 0 1,-1 0-1,1 0 0,-1 1 0,0-1 0,-1 1 1,1 0-1,-1 1 0,-1-1 0,1 0 0,0 6-64,2 19 35,-1 1 0,-1 0 0,-2-1 0,-2 1-1,-1 14-34,-1 37 1459,3-84-1460,1 10 725,-1-10-703,0 0 1,0 0-1,0 0 1,0 0-1,0 1 0,0-1 1,0 0-1,1 0 1,-1 0-1,0 0 1,0 0-1,0 0 1,0 0-1,0 1 1,0-1-1,0 0 1,1 0-1,-1 0 1,0 0-1,0 0 1,0 0-1,0 0 0,0 0 1,0 0-1,1 0 1,-1 0-1,0 0 1,0 0-1,0 0 1,0 0-1,0 0 1,1 0-1,-1 0 1,0 0-1,0 0 1,0 0-1,0 0 0,0 0 1,1 0-1,-1 0 1,0 0-1,0-1 1,0 1-1,0 0 1,0 0-1,0 0 1,0 0-1,1 0 1,-1 0-1,0 0-21,2-8 538,6-8-535,0 0 0,2 1 0,-1 0 1,2 1-1,0 0 0,10-10-3,1-3-15,-2 0-91,-2 0 1,9-20 105,-14 24-227,1 0 0,10-12 227,-22 33-31,0-1-1,0 0 1,1 1-1,-1 0 0,1-1 1,-1 1-1,1 0 1,0 1-1,2-3 32,-4 4-7,0 0-1,0-1 1,0 1-1,1 0 1,-1-1-1,0 1 1,0 0-1,0 0 1,0 0-1,1 0 1,-1 0-1,0 0 1,0 1-1,0-1 1,0 0 0,0 0-1,0 1 1,1-1-1,-1 1 1,0-1-1,0 1 1,0 0-1,0-1 1,0 1-1,-1 0 1,1-1-1,0 1 1,0 0-1,0 0 1,-1 0-1,1 0 8,4 6-5,0 0 0,-1 0 0,0 1 0,0 0 0,-1-1 0,0 1-1,-1 0 1,1 1 0,-2-1 0,1 0 0,-1 1 0,0 2 5,1 26-113,-1 0 0,-2 8 113,1-24-95,0-13 71,-1 15-65,0 0 0,-3 7 89,6-33 1041,1-6-954,2-1 0,0 1 1,0 0-1,2-3-87,19-22-278,2 2 1,14-13 277,-23 26-304,1 1 0,0 1 0,1 1 0,1 0 0,2 1 304,-20 13 2,1-1 1,0 0-1,-1 1 0,1 0 1,1 0-1,-1 1 1,0-1-1,0 1 1,0 0-1,1 1 0,-1-1 1,1 1-1,-1 0 1,0 0-1,1 1 1,-1-1-1,0 1 0,1 1 1,-1-1-1,0 1 1,0 0-1,0 0 1,0 0-1,0 0 0,-1 1 1,1 0-1,-1 0 1,0 0-1,1 1 0,-1 0 1,-1-1-1,1 1 1,1 2-3,9 13 11,2 0 1,11 10-12,-19-23-27,-1 0 0,1 0 0,-1 0 0,2-1 0,-1-1-1,0 1 1,1-1 0,2 0 27,10 2-2,0 0 0,0-2 0,0 0 0,1-2 0,-1 0 0,1-1 0,0-2 0,-1 0 0,1-1 0,-1-1 0,0-1 0,0-1 0,0-1-1,0 0 1,-1-2 0,0 0 0,-1-2 0,0 0 0,0-1 0,4-4 2,-14 7 7,1 0-1,-1 0 1,0-1 0,-1-1-1,0 1 1,-1-2 0,0 1-1,0-1 1,-1 1 0,-1-2-1,0 1 1,0-1 0,-1 1-1,1-7-6,-4 15 13,0 1 0,-1-1-1,1 1 1,-1-1 0,0 1-1,0-1 1,1 1 0,-2-1 0,1 1-1,0-1 1,0 0 0,-1 1-1,0-1 1,1 1 0,-1 0-1,0-1 1,-1-1-13,1 3 22,0-1 0,-1 1 0,1 0-1,0-1 1,-1 1 0,1 0 0,0 0 0,-1 0 0,1 0 0,-1 1-1,0-1 1,1 0 0,-1 1 0,0-1 0,1 1 0,-1-1 0,0 1-1,0 0 1,0-1-22,-7 1 76,1 1-1,0-1 1,-1 1 0,1 1-1,0-1 1,0 2-1,0-1 1,0 1-1,-5 2-75,-17 10 108,2 0 0,0 2-1,1 1 1,1 1 0,0 1-1,2 1 1,0 1-108,18-16 7,0 1 0,0-1 0,0 1 0,1 0 0,0 0 0,-3 6-7,7-11-2,0 0-1,0 0 0,0 0 1,0 0-1,1 0 0,-1 0 0,1 0 1,0 0-1,0 1 0,-1-1 1,1 0-1,1 0 0,-1 0 0,0 0 1,0 0-1,1 0 0,-1 0 1,1 0-1,0 0 0,-1 0 0,1 0 1,0 0-1,0 0 0,1 0 1,-1 0-1,0-1 0,0 1 1,1 0-1,0 0 3,3 2-21,0 0-1,1 0 1,0 0 0,-1-1 0,1 0-1,1 0 1,-1-1 0,0 1 0,1-1 0,-1 0-1,1-1 1,-1 0 0,1 0 0,0 0-1,0-1 1,-1 0 0,1 0 0,3-1 21,7-1-94,1 0 0,-1-1 0,0-1 0,1 0 0,-2-1 0,9-4 94,-19 6 8,1 0 0,-1-1 0,0 1 0,0-1-1,0 0 1,-1 0 0,1-1 0,-1 0 0,0 0-1,0 0 1,-1-1 0,0 1 0,0-1 0,0 0-1,0 0 1,-1 0 0,0-1 0,0 1 0,-1-1 0,0 0-1,0 0 1,-1 0 0,0 0 0,0 0 0,0 0-1,-1 0 1,0 0 0,0 0 0,-1 0 0,0 0-1,0 0 1,-1 0 0,0 0 0,0 1 0,0-1-1,-1 0 1,0 1 0,0 0 0,-1 0 0,0 0 0,0 0-1,-1-1-7,3 5 35,0 0 1,0 0-1,0 1 0,1-1 0,-1 1 0,-1-1 0,1 1 0,0 0 1,0-1-1,0 1 0,-1 1 0,1-1 0,0 0 0,-1 0 0,1 1 1,-1-1-1,1 1 0,-1 0 0,1 0 0,-1 0 0,1 0 0,-1 0 1,1 1-1,-1-1 0,1 1 0,-1-1 0,1 1 0,0 0 0,-1 0 1,1 0-1,0 0 0,0 1 0,0-1 0,0 0 0,-1 2-35,-7 4-34,1 0 0,1 1 0,-1 0 0,1 1 0,1 0-1,0 0 1,0 1 34,3-6-121,1 1-1,1-1 0,-1 1 0,0 0 1,1 0-1,0 0 0,0 1 1,1-1-1,-1 3 122,2-6-53,-1 0 0,1 0 0,0 0 1,0 0-1,0 0 0,1 0 0,-1 0 1,0 1-1,1-1 0,-1-1 0,1 1 0,0 0 1,0 0-1,0 0 0,0 0 0,0 0 1,0-1-1,0 1 0,0 0 0,1-1 0,-1 1 1,1-1-1,-1 0 0,1 1 0,-1-1 0,1 0 1,1 1 52,8 3-63,0 1 1,0-1-1,1-1 1,0 0-1,0-1 1,0 0-1,0-1 0,0 0 1,11 0 62,35 0-63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34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84 3841,'-2'-28'765,"1"17"-130,0 0 0,-1 0 0,0 0 0,-1-1-635,9 25 3553,1-1-3516,-1 0 0,-1 1 0,4 10-37,-4-7 27,-1-5-13,-1 0 1,0 0-1,0 1 1,-1-1-1,0 1 1,-1 0-1,-1 0 1,0 2-15,-7 92 94,-5-1 0,-4-1-1,-19 62-93,33-151-8,2-13 12,0 1-1,0 0 1,0-1 0,-1 1-1,1 0 1,-1-1-1,1 1 1,-1-1 0,0 1-1,-1 0-3,-4-6-697,4 0 478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7:45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587 727 3089,'-3'-3'107,"0"0"-1,0 1 1,0 0 0,0 0 0,-1 0 0,1 0 0,-1 1 0,1-1 0,-1 1 0,0 0 0,0 0-1,0 0 1,0 1-107,-54-4 198,30 3-9,-29-1-67,1 2 0,-30 4-122,58-1-10,0 2 0,1 0-1,0 2 1,0 1 0,0 1 0,-1 2 10,23-9-5,1 0 1,-1 1-1,1-1 1,-1 1-1,1 0 1,0 1-1,0-1 1,0 1-1,1-1 1,-1 1-1,-1 3 5,4-5-2,0 0 0,-1 0 0,1-1 0,1 1-1,-1 0 1,0 0 0,0 0 0,1 1-1,-1-1 1,1 0 0,0 0 0,-1 0-1,1 0 1,0 0 0,0 1 0,0-1-1,1 0 1,-1 0 0,1 0 0,-1 0-1,1 0 1,-1 0 0,1 0 0,0 0-1,0 0 1,0 0 0,0 0 0,2 1 2,0 2-3,2-1 1,-1 1-1,0-1 1,1 0-1,0-1 1,0 1-1,0-1 1,0 0-1,1 0 1,-1 0-1,5 1 3,10 3 2,0 0 0,14 1-2,-16-3 0,1-2 0,-1 0 0,1-1 0,-1-1 0,1 0 0,-1-2 0,15-2 0,-23 2 0,0-1 1,0-1-1,0 0 0,0 0 1,0-1-1,-1 0 0,0-1 1,0 0-1,0 0 1,0-1-1,-1 0 0,0-1 1,0 0-1,4-5 0,-4 3 63,0-2 0,0 1-1,-1-1 1,-1 0 0,0-1 0,0 1 0,-1-1-1,-1-1 1,0 1 0,0 0 0,-2-1-1,1 0 1,-1-5-63,2-27 364,-2-1 1,-2 1-1,-3-8-364,2 18 75,-2-77 146,1 9 219,-11-58-440,12 154 76,-5-27 180,6 33-228,0-1 1,-1 1-1,1 0 1,-1-1 0,1 1-1,-1 0 1,0 0-1,0-1 1,1 1-1,-1 0 1,0 0-1,0 0 1,0 0-1,0 0 1,0 0-1,0 0 1,-1 0-1,1 1 1,0-1-1,0 0-28,0 1 18,0 0 0,0 0 0,0 0 0,0-1-1,0 1 1,0 0 0,0 0 0,1 1 0,-1-1-1,0 0 1,0 0 0,0 0 0,0 0 0,0 1-1,1-1 1,-1 1 0,0-1 0,0 0 0,0 1 0,1-1-1,-1 1 1,0 0 0,0 0-18,-16 18 104,14-15-92,-3 6-13,1-1 0,-1 1 0,2 0 0,-1 0 0,2 0 1,-1 0-1,1 1 0,1 0 0,0-1 0,-1 12 1,0 15-16,2 1 0,2 22 16,4 30-20,14 78 20,-11-125 5,1-1-1,2 0 1,2-1 0,2 0 0,3 1-5,-15-34 6,1 0 1,0 0 0,1-1 0,-1 1 0,1-1 0,1 0 0,0 0 0,0-1 0,0 1 0,0-1 0,1-1 0,0 1-1,1-1 1,-1 0 0,1-1 0,0 0 0,0 0 0,0-1 0,0 0 0,1 0 0,-1-1 0,1 0 0,0 0 0,-1-1-1,1-1 1,0 1 0,3-1-7,7-1-178,0 0 0,0-1 0,-1-1 1,1 0-1,-1-2 0,0 0 0,0-1 0,0-1 0,-1-1 0,0 0 0,5-4 178,-12 6-27,1-1 0,-1 0 0,0 0-1,0-1 1,-1 0 0,0-1 0,-1 0 0,0-1-1,0 1 1,-1-2 0,0 1 0,-1-1 0,0 0 0,0 0-1,-2 0 1,1-1 0,1-7 27,-5 14 84,0 1 0,-1 0 0,1-1 0,-1 0 1,0 1-1,0-1 0,0 1 0,-1-3-84,1 6 34,-1 0 1,1-1-1,0 1 1,-1 0-1,1 0 1,-1 0-1,1-1 0,-1 1 1,0 0-1,0 0 1,1 0-1,-1 0 1,0 0-1,0 0 1,0 1-1,0-1 1,0 0-1,0 0 1,0 1-1,0-1 0,0 0 1,0 1-1,-1-1 1,1 1-1,0 0 1,0-1-1,0 1 1,-1 0-1,1 0 1,0 0-1,0 0 1,-1 0-1,1 0 0,-1 0-34,-8 1 58,0 1-1,1 0 1,-1 0-1,1 1 1,0 0-1,0 1 1,0 0-1,0 0 1,1 1-1,-7 4-57,-10 9 4,1 0-1,-19 18-3,33-27-52,1 0 0,0 0 0,1 1-1,0 1 1,0-1 0,1 1 0,-1 2 52,6-9-34,1 0-1,-1-1 1,1 1-1,0 0 1,0-1-1,0 1 1,0 0-1,1 0 1,-1 0-1,1 0 1,0 2 34,1-3-21,-1-1 0,1 1 1,0-1-1,-1 1 1,1-1-1,0 1 1,0-1-1,1 0 0,-1 1 1,0-1-1,1 0 1,-1 0-1,1 0 0,0 0 1,0 0-1,0-1 1,0 1-1,1 0 21,5 3-11,0 0 0,0-1 0,1 0 0,-1 0 0,1-1 0,0 0-1,0-1 1,0 0 0,0 0 0,0-1 0,2 0 11,23 2 12,1-3 1,11-1-13,-28 0-34,0 0 0,0-1 0,-1-1 1,1-1-1,-1-1 0,1 0 0,-1-1 1,-1-1-1,4-2 34,-10 3-20,0 1-1,-1-1 1,0-1-1,0 0 1,-1 0 0,0-1-1,0 0 1,-1 0 0,0-1-1,0 0 1,-1 0-1,0 0 1,-1-1 0,0 0-1,3-9 21,1-6 60,-2-1-1,-1 0 0,-1 0 0,1-19-59,4-110 416,-6 76-274,8-242 753,-11 311-803,-2-31 388,1 38-426,0 1-1,0 0 1,-1 0 0,1 0-1,-1-1 1,1 1 0,-1 0-1,0 0 1,0 0 0,0 0 0,0 0-1,-1-1-53,2 3 13,-1-1-1,1 1 1,0 0-1,-1 0 0,1 0 1,-1 0-1,1 0 1,0 0-1,-1 0 1,1 0-1,0 0 1,-1 0-1,1 0 1,0 0-1,-1 1 0,1-1 1,-1 0-1,1 0 1,0 0-1,-1 0 1,1 1-1,0-1 1,0 0-1,-1 0 1,1 1-1,0-1 1,-1 0-1,1 0 0,0 1 1,0-1-1,0 0 1,-1 1-1,1-1 1,0 0-1,0 1 1,0-1-1,0 0 1,0 1-1,-1-1-12,-8 19 160,2-2-165,1 1 1,1 0 0,0 1 0,1-1 0,2 1 0,0 0-1,0 0 1,2-1 0,1 1 0,0 0 0,1 0 0,1 0-1,5 15 5,3 10-23,3-1 0,2-1 0,1 0 0,2-2 0,9 11 23,-16-28-136,1-1-1,1 0 0,1-2 1,0 1-1,2-2 0,0 0 1,2-1-1,0-1 0,0-1 1,2 0-1,0-2 1,1 0-1,1-1 137,41 20-648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0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0 159 3393,'29'-145'1464,"-21"138"-840,7 3-224,4 2-280,3 2-72,1 4-48,-6 1-16,-7 3-152,-1-2-72,-5 2-280,0-1-224,-4 5 480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0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 7322,'8'-11'2520,"-8"3"-2464,0 6-104,0 6-1616,0-4 1192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1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16 1384,'-58'-16'592,"56"16"-320,0 2-55,4 2-65,-2-4-32,0 0-56,0 0 24,17 0 8,10 0-48,50 0-32,-50 2-104,0 4-673,-8-6 553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1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3721,'50'-18'1288,"5"3"-1224,3 3 32,-2 5-352,-4 1-352,-6 6 384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2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39 5369,'-1'-2'192,"1"-1"-1,-1 1 1,1 0 0,0-1-1,0 1 1,0 0 0,0-1-1,0 1 1,0 0-1,1-1 1,-1 1 0,1-1-192,0 2 26,0 0 0,0 1 1,0-1-1,-1 1 1,1-1-1,0 0 0,0 1 1,0 0-1,0-1 0,0 1 1,0-1-1,0 1 1,0 0-1,0 0 0,0 0 1,1 0-1,-1 0 1,0 0-1,0 0 0,0 0 1,0 0-1,0 0 0,0 0 1,0 1-1,0-1 1,0 0-1,0 1 0,0-1 1,0 1-27,10 3 8,0 0 1,0 0-1,0 1 0,-1 1 1,0 0-1,0 0 0,5 5-8,19 16-424,11 14 424,-26-24-190,88 86-1423,-40-38-802,41 30 2415,-97-88-9,-2 0-7,0 0 0,-1 0 0,0 1 0,0 0 0,0 1 0,-1 0 16,-5-7 40,0 1-1,-1-1 1,0 1-1,1-1 1,-1 1-1,0 0 1,0 0-1,0-1 1,-1 1-1,1 0 1,-1 0-1,1 0 1,-1 0-1,0 0 1,0 0-1,-1 0 1,1 0-1,0 0 1,-1 0-1,0-1 1,0 1-1,1 0 1,-2 0 0,1-1-1,-1 3-39,-8 11 262,0 0-1,-1-1 1,-1-1 0,-4 4-262,3-3 69,0 2 0,1-1 0,-2 5-69,5-6-21,4-8-142,0 1-1,1 0 0,0 0 0,1 0 1,0 1-1,-2 5 164,1 6-375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3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136 563 5745,'-1'0'82,"0"0"1,0 0-1,0 0 0,0 0 0,0-1 0,-1 1 0,1 1 1,0-1-1,0 0 0,0 0 0,0 0 0,0 0 0,0 1 0,0-1 1,0 1-1,0-1 0,1 0 0,-1 1 0,0 0 0,0-1 1,0 1-1,0 0 0,1-1 0,-1 1 0,0 0 0,0 0 1,1-1-1,-1 1 0,1 0 0,-1 0 0,1 0-82,-15 34 163,9-11-141,1 0 0,1 0 0,1 1 0,0 11-22,2 103 8,2-73-7,-16 325-849,13-360 709,-4 79-294,5-97 693,-4-30 418,-5-35-305,2-1 1,0-49-374,3 36 10,-3-61-622,5-39 612,4 106-368,4 0 0,1 1 0,13-46 368,-16 91-55,1 0-1,1 0 1,0 0 0,0 1 0,2 0 0,-1 0-1,2 0 1,1-1 55,-3 6-13,-1 2 1,1-1-1,1 1 0,-1-1 1,1 2-1,0-1 0,0 1 1,1 0-1,-1 1 0,1-1 0,0 2 1,0-1-1,2 0 13,5-1-13,0 1 0,1 0 0,-1 1-1,1 0 1,3 1 13,-14 2-6,0 0-1,0 0 1,0 0 0,0 1-1,0 0 1,0 0 0,-1 0-1,5 2 7,-6-2-6,-1 0 0,0 0 0,0 0 0,1 1 0,-1-1 0,0 1 0,-1-1 0,1 1 0,0 0 0,0-1 0,-1 1 0,1 0 0,-1 0 0,1 1 0,-1-1 0,0 0 0,1 2 6,-1 0-22,0 0-1,-1 0 0,1 0 0,-1 0 1,0 1-1,0-1 0,0 0 1,0 0-1,-1 1 0,0-1 0,0 0 1,0 0-1,0 0 0,0 0 1,-1 0-1,0 0 0,0-1 0,0 1 1,0-1-1,-3 4 23,-8 11-165,-1 0 1,-1-1-1,-7 7 165,15-17-47,-88 90-291,-23 11 338,106-96 373,18-14-147,15-7-278,-10 6 34,-1-1 1,0 0 0,-1 0-1,1-1 1,-1 0 0,0-1 0,0 0-1,0-1 1,-1 1 0,5-7 17,15-10-49,7-2-76,0 2 0,10-4 125,31-20-121,-42 23 92,0-1 1,-2-2-1,9-10 29,-32 28 32,0-1 1,-1 0-1,0 0 0,0-1 1,-1 0-1,-1 0 1,0 0-1,0-1 1,-1 0-1,-1 0 1,0-1-1,2-10-32,-1-18 93,-2 0 1,-1 0-1,-3-2-93,2-44 184,0 64-81,-1 13 29,0 0 1,1 0-1,0 1 0,1-1 0,0 0-132,4-2 376,-6 11-365,1 1 0,-1 0-1,0 0 1,0 0-1,1 0 1,-1 0 0,0 0-1,0 0 1,1 0-1,-1 0 1,0 0-1,0 0 1,1 0 0,-1 0-1,0 0 1,0 0-1,1 0 1,-1 0-1,0 0 1,0 0 0,1 0-1,-1 1 1,0-1-1,0 0 1,0 0 0,1 0-1,-1 0 1,0 0-1,0 1 1,0-1-1,1 0-10,0 2 34,1 0-1,-1 1 0,0-1 0,1 0 0,-1 1 1,0-1-1,0 1 0,0-1 0,0 3-33,6 34 50,-2-1 0,-2 1 0,-1 0-1,-3 32-49,1-22 40,-2-4-35,-1 0 1,-3 0-1,-5 19-5,-35 129-281,8-43-158,27-83 367,23-114 356,3 1 1,14-33-285,-20 59 7,0 1 0,1 0 0,2 0 0,-1 1-1,2 1 1,1 0 0,5-5-7,-13 16 25,-1 1-1,1 0 1,0 0 0,0 1-1,0 0 1,1 0-1,0 0 1,0 1-1,-1 0 1,2 0-1,5-1-24,-8 3 23,0 0 0,0 0 0,0 1 0,0 0 0,0 0 0,-1 0 0,1 0 0,0 1 0,0 0 0,0 0 0,0 0 0,-1 1-1,1 0 1,-1 0 0,1 0 0,-1 0 0,0 0 0,2 2-23,9 8 28,-1 1 0,-1 0 0,0 1 0,-1 1 0,0-1 0,-1 2 0,-1 0 0,1 3-28,2 2-44,1 0-1,0-1 1,2-1-1,8 8 45,-18-22-47,0 1 1,0-2-1,0 1 0,1-1 0,-1 0 0,1 0 1,0 0-1,0-1 0,1 0 0,-1-1 0,1 0 1,-1 0-1,1 0 0,0-1 0,-1 0 0,3 0 47,3-2-114,0 0 0,1 0-1,-1-1 1,0-1 0,0 0-1,0 0 1,-1-2 0,1 1 0,-1-2-1,0 0 1,0 0 0,-1-1-1,1 0 1,-2-1 0,5-4 114,-3 2-77,0-1 1,0 0 0,-1-1-1,-1 0 1,0-1-1,-1 0 1,0 0 0,-1-1-1,-1-1 1,0 1-1,0-1 1,2-11 76,-4 8-8,-1 0 0,-1 0-1,0-6 9,-2 18 52,-1-1 0,0 1-1,0-1 1,-1 1 0,1 0-1,-1-1 1,-1 1 0,1 0-1,-1 0 1,-1-4-52,3 10 15,-1-1 1,1 1-1,0 0 0,0 0 0,0-1 1,0 1-1,-1 0 0,1-1 0,0 1 0,0 0 1,-1 0-1,1-1 0,0 1 0,0 0 1,-1 0-1,1 0 0,0 0 0,0-1 1,-1 1-1,1 0 0,0 0 0,-1 0 0,1 0 1,0 0-1,-1 0 0,1 0 0,0 0 1,-1 0-1,1 0 0,0 0 0,-1 0 0,1 0 1,0 0-1,-1 0 0,1 0-15,-12 8 398,4 2-252,0 0-1,1 1 1,0-1-1,1 1 1,0 1-1,-4 11-145,2-4 52,2 1 0,0 0-1,-3 21-51,6-23-70,1-1 0,0 1-1,2 9 71,0-21-56,0-1-1,1 1 1,-1 0-1,1 0 1,1 0-1,-1 0 1,1-1-1,0 1 0,1 0 1,-1-1-1,1 0 1,1 2 56,-3-6-28,0 1 0,0-1 0,0 1 0,1-1 0,-1 0 0,0 1 0,1-1 0,-1 0 0,1 0 0,-1 0 0,1 0 0,0 0 0,-1 0 0,1-1 0,0 1 0,0-1 0,0 1 0,-1-1-1,1 1 1,1-1 28,0 0-27,1 0-1,-1-1 0,0 1 0,0-1 1,0 1-1,0-1 0,0 0 0,0 0 0,0-1 1,0 1-1,2-2 28,7-4-29,0-2 0,0 0 1,-1 0-1,-1-1 0,1-1 29,11-11 136,-1-2-1,-2-1 1,0-1-1,-2 0 1,0-1 0,11-28-136,-24 47 92,29-54 704,-32 59-719,1 0 0,1-1 0,-1 1 0,0 1-1,1-1 1,-1 0 0,1 0 0,0 1 0,0 0 0,0-1 0,0 1 0,0 0 0,1 1 0,-1-1-1,3-1-76,-3 3 25,-1 0 0,0 0 0,0 0 0,1 1 0,-1-1 0,0 0 0,0 1 0,0-1 0,0 1 0,1 0 0,-1 0 0,0 0 0,0 0 0,-1 0 0,1 0 0,0 0 0,0 1 0,0-1 0,-1 1 0,1-1 0,-1 1 0,1 0 0,-1-1 0,0 1 0,1 0 0,-1 0 0,0 0-1,0 0 1,0 2-25,4 7 48,0 1 0,0-1 0,-2 1-1,3 10-47,2 22 32,-2 0-1,0 16-31,-1-9-263,3 11 263,-3-48-115,0-14 21,7-18 9,-9 12 97,30-56 4,25-34-16,-41 71 5,1 0 1,2 1-1,0 2 0,22-20-5,-36 36 1,1 1 0,0 0 0,0 0 0,0 0 1,1 1-1,-1 0 0,2 0-1,-7 4 2,0-1 1,0 0-1,0 0 1,0 1-1,1-1 0,-1 1 1,0 0-1,0 0 1,1 0-1,-1 0 1,0 0-1,1 0 0,-1 0 1,0 1-1,0 0 1,1-1-1,-1 1 1,0 0-1,0 0 0,0 0 1,0 0-1,0 0 1,0 0-1,0 1 1,-1-1-1,1 1 0,0-1 1,0 1-3,4 7 19,-1 0-1,1 0 1,-2 0 0,1 1 0,-1-1-1,-1 1 1,1 0 0,-2 0 0,1 1 0,-1 8-19,15 45 49,-13-52-58,1 0-1,0 0 1,1-1-1,1 1 1,-1-1-1,2-1 1,5 8 9,-10-16-12,-1 1 1,1-1-1,-1 1 0,1-1 0,0 0 1,0 0-1,0 0 0,1 0 1,-1-1-1,0 1 0,0-1 1,1 0-1,-1 0 0,1 0 1,0 0-1,-1-1 0,1 1 0,-1-1 1,1 0-1,0 0 0,-1 0 1,1-1-1,-1 1 0,1-1 1,0 0-1,-1 0 0,0 0 1,1 0-1,1-2 12,6-2-24,0-1 0,-1-1 0,0 0 0,-1 0 0,1-1 0,-1 0 0,-1-1 0,0 0 0,0 0 0,0 0 1,-1-1-1,-1 0 0,0-1 0,0 0 0,-1 0 0,-1 0 0,1 0 0,-2-1 0,0 1 0,1-5 24,-4 6 480,-4 17-241,-6 20-39,5-9-175,0 0 0,1 0 0,0 0 0,2 0 0,0 0 0,1 1 0,1-1 0,1 1 0,1 9-25,-1-26-12,-1-1 0,0 1 0,0 0-1,1 0 1,-1 0 0,1-1 0,-1 1-1,1 0 1,0-1 0,0 1 0,0-1 0,0 1-1,0-1 1,0 1 0,0-1 0,0 1-1,1-1 1,-1 0 0,0 0 0,1 0 0,-1 0-1,1 0 1,-1 0 0,2 0 12,-1 0-17,0-1-1,0 0 1,0 0 0,1 0 0,-1 0-1,0 0 1,0-1 0,0 1 0,0-1-1,0 1 1,0-1 0,0 0 0,0 0-1,0 0 1,0 0 0,0 0 0,1-1 17,7-5-76,1-1 1,-1-1-1,0 0 1,-1-1-1,8-9 76,-6 5-47,-1 0 0,0-1-1,-1 0 1,-1-1 0,0 1 0,5-16 47,-11 24-6,0-1 1,0 1-1,0-1 1,-1 0-1,0 1 1,-1-1-1,0 0 0,0 0 6,0 4 4,-1-1 0,0 1 0,0-1 0,0 1-1,0-1 1,-1 1 0,0 0 0,0 0-1,0 0 1,0 0 0,0 0 0,-1 0-1,-2-3-3,-1 2 5,0-1 0,0 1-1,0 0 1,0 1 0,-1-1 0,1 1-1,-1 1 1,-1-1 0,1 1-1,0 0 1,-1 1 0,1 0 0,-1 0-1,-5 0-4,6 1 0,0 0 0,1 0-1,-1 1 1,0 0 0,1 1-1,-1-1 1,0 1-1,1 0 1,-1 1 0,1 0-1,-1 0 1,1 0 0,0 1-1,0-1 1,0 2 0,0-1-1,-4 4 1,2 0-134,1 0 0,0 1 1,0 0-1,0 0 0,1 0 0,0 1 0,1 0 0,0 0 0,-3 8 134,-13 37-506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5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0 745 7058,'2'-2'111,"0"-1"1,-1 1 0,1 0 0,0 0-1,1 0 1,-1 1 0,0-1 0,0 0-1,1 1 1,-1 0 0,1-1 0,-1 1-1,1 0 1,0 0 0,-1 1 0,1-1-1,0 0 1,0 1 0,-1 0 0,1-1-1,0 1 1,0 0 0,0 1 0,-1-1-1,1 0 1,0 1 0,0 0 0,0-1-112,5 2-30,1 0-1,-1 1 1,0 0 0,0 0 0,0 0 0,0 1 0,0 0 0,5 5 30,-6-4-62,-1 0 1,0 1-1,0 0 0,0 0 0,-1 0 1,0 1-1,0-1 0,-1 1 0,0 1 0,0-1 1,-1 0-1,0 1 0,0 0 0,0-1 1,-1 1-1,0 0 0,-1 1 0,0-1 1,0 0-1,-1 3 62,0 13-266,-2 0 0,0 0 0,-2 0 1,0 0-1,-2-1 0,-3 8 266,8-27 49,-1 0 0,1-1 0,-1 1-1,1-1 1,-1 0 0,0 1 0,-1-1 0,1 0-1,0 0 1,-3 2-49,5-5 36,0 0 0,-1 1 0,1-1 0,-1 0-1,1 1 1,-1-1 0,1 0 0,0 0 0,-1 1 0,1-1-1,-1 0 1,1 0 0,-1 0 0,1 0 0,-1 0 0,1 1-1,-1-1 1,0 0 0,1 0 0,-1 0 0,1 0 0,-1-1-1,1 1 1,-1 0 0,1 0 0,-1 0 0,1 0 0,-1-1-36,0 0 66,0 0 1,0 0 0,0 0-1,0 0 1,0 0 0,1-1-1,-1 1 1,0 0-1,1-1 1,-1 1 0,0-1-1,1 1 1,0 0 0,-1-1-1,1 1 1,0-1-67,-2-9 81,1 0-1,1 0 1,0 0 0,0 0-1,1 0 1,0 1 0,1-1-1,1 0 1,-1 1-1,1-1 1,4-6-81,4-10-11,1 0 0,2 1 0,11-16 11,-18 32-15,0-1 1,0 1 0,1 0 0,1 1-1,0 0 1,5-4 14,-11 11-5,0 0 0,0 0 0,0 0 0,0 0 0,0 0 0,0 1 0,1 0 0,-1-1 0,1 1 0,-1 1 0,2-1 5,-2 0-2,-1 1 0,0 0 1,0 0-1,0 1 0,0-1 0,0 0 0,1 1 0,-1-1 0,0 1 0,0 0 0,0 0 0,0 0 0,0 0 0,-1 0 0,1 0 0,0 0 0,0 1 0,-1-1 0,2 2 2,7 7-24,-1 0-1,-1 1 1,0 0-1,0 0 1,-1 1-1,-1 0 1,0 0-1,0 0 1,-1 1-1,-1 0 1,0 0-1,-1 0 1,0 1-1,0 10 25,-6-12-108,7-22 135,-1 0-24,0 5-3,-1-1 0,1 0 0,0 1-1,0-1 1,1 1 0,-1 0 0,1 0-1,2-1 1,13-13-5,0 1 0,6-3 5,-20 17 2,1 0 1,-1 0-1,1 1 1,0-1-1,0 1 1,0 1-1,1-1 1,-1 1-1,0 0 1,1 0-1,0 1 1,-1 0-1,1 0 0,0 1 1,-1-1-1,7 2-2,3 1 19,0 1-1,-1 1 1,1 1-1,-1 0 1,13 6-19,-7-2 13,0-2 0,14 3-13,-16-5-43,1-2-1,0-1 0,0 0 0,0-2 0,0 0 0,0-1 0,0-1 0,0-1 0,-1-1 0,10-3 44,-20 4-27,0 1 0,-1-1 0,1-1 0,-1 0 0,0 0 0,-1-1 0,1 1 0,-1-2 0,1 1 0,-2-1 0,1 0 0,-1-1 0,1 1 0,-2-1 0,1 0 0,-1-1 0,0 1 0,-1-1 0,0 0 0,0-1 1,0 1-1,-1 0 0,-1-1 0,1-4 27,-1 9 23,-1 0 0,-1-1 0,1 1 1,-1-1-1,1 1 0,-2-1 0,1 1 1,0-1-1,-1 1 0,0-1 0,1 1 1,-2 0-1,1-1 0,-1-1-23,1 6 7,1 0-1,0-1 1,0 1-1,0 0 1,0 0-1,0-1 1,-1 1-1,1 0 1,0 0-1,0 0 1,-1-1-1,1 1 1,0 0-1,0 0 1,-1 0-1,1 0 1,0 0-1,0 0 1,-1-1-1,1 1 1,0 0-1,0 0 1,-1 0-1,1 0 1,0 0-1,-1 0 1,1 0-1,0 0 1,0 0-1,-1 0 1,1 0-1,0 1 1,-1-1-1,1 0-6,-8 8 127,-5 18-26,12-23-89,-7 16-53,1 1-1,1-1 0,1 2 0,0-1 0,2 0 0,0 1 1,1 0-1,1 0 0,2 0 0,0-1 0,1 8 42,-1-25-43,-1 0 0,1 0-1,0 0 1,0 0-1,0 0 1,0 0 0,0 0-1,0 0 1,1-1-1,0 1 1,-1-1 0,1 1-1,0-1 1,0 1-1,1-1 1,-1 0 0,0 0-1,3 1 44,-3-2-22,0 0-1,0 0 1,0 0-1,1-1 1,-1 1-1,0-1 1,0 0-1,1 0 1,-1 0-1,0 0 1,1 0-1,-1 0 0,0 0 1,1-1-1,-1 1 1,0-1-1,0 0 1,0 1-1,1-1 1,-1 0-1,0 0 1,0-1-1,0 1 1,1-2 22,4-1-4,0-2 0,-1 1 1,0-1-1,0 0 0,0 0 1,-1-1-1,1 0 1,-2 0-1,1 0 0,-1 0 1,0-1 3,8-19 228,0-1 0,3-16-228,14-35 845,-28 77-816,0 0 0,0 0 0,0 0 0,1 0 0,-1 0 0,0 0 0,1 1 0,-1-1 0,1 0 0,0 1 0,-1-1 0,1 1 0,0 0 0,0 0 0,1-1-29,-2 2 4,0-1 0,0 1 0,0 0 0,0 0 0,0 0 1,0 0-1,0 0 0,0 0 0,0 0 0,0 0 0,0 0 1,0 1-1,0-1 0,0 0 0,0 1 0,0-1 0,0 0 1,0 1-1,0-1 0,-1 1 0,1 0 0,0-1 1,0 1-1,0 0 0,-1-1 0,1 1 0,0 0 0,-1 0 1,1 0-1,-1 0 0,1 0 0,-1-1 0,1 1 0,-1 1-4,4 4-3,-2 1-1,1 0 1,0 0-1,-1 0 1,-1 0-1,1 0 1,-1 1-1,0-1 1,-1 0-1,0 1 1,0-1-1,0 0 1,-2 5 3,-1 14-107,-2-1 1,-1 1-1,-3 2 107,7-18-53,-11 30-184,11-37 214,1 0-1,0 0 1,0-1 0,-1 1-1,0-1 1,1 1 0,-1-1-1,0 0 1,0 1 0,0-1-1,-3 1 24,5-3 0,0 0 1,0 1-1,0-1 0,-1 0 0,1 0 0,0 0 0,0 0 0,0 0 1,0 0-1,-1 0 0,1 0 0,0 0 0,0 0 0,0 0 0,-1 0 1,1 0-1,0 0 0,0 0 0,0 0 0,-1 0 0,1 0 1,0 0-1,0 0 0,0-1 0,-1 1 0,1 0 0,0 0 0,0 0 1,0 0-1,0 0 0,0 0 0,-1 0 0,1-1 0,0 1 0,0 0 1,0 0-1,0 0 0,0 0 0,0-1 0,0 1 0,-1 0 0,-3-13 45,0-17 71,4 19-95,1-1 0,0 1 0,0 0-1,1 0 1,0 0 0,1 0 0,1 0 0,0 0 0,0 1 0,1-1-1,0 1 1,1 0-21,-1 1 2,0 1 0,1 0 0,0 0-1,0 1 1,1-1 0,0 1 0,0 1-1,0-1 1,1 1 0,0 1-1,1-1 1,-1 2 0,1-1 0,2 0-2,-8 4-1,-1 0-1,0 0 1,0 1 0,0-1 0,1 1 0,-1 0 0,0 0-1,1 0 1,-1 0 0,0 0 0,0 0 0,1 0 0,-1 1 0,0-1-1,0 1 1,1 0 0,-1 0 0,0-1 0,0 1 0,0 1 0,0-1-1,0 0 1,0 0 0,0 1 0,-1-1 0,1 1 0,0 0-1,-1 0 2,6 6-1,0 1-1,-1 0 1,-1 0-1,1 0 1,2 8 1,4 6 0,-7-13-11,2 0 1,-1-1 0,1 0 0,1 0 0,-1 0 0,2-1-1,-1 0 1,1-1 0,0 0 0,1 0 0,-1-1 0,9 4 10,-10-7-9,-1 0 0,1 0 0,0 0 1,0-1-1,0 0 0,0-1 0,0 0 0,0 0 1,1-1-1,-1 0 0,0-1 0,0 1 1,1-1-1,-1-1 0,0 0 0,0 0 0,0 0 1,2-3 8,5-1 4,-1-1 0,0-1 1,-1-1-1,0 0 1,-1 0-1,1-1 1,-2-1-1,0 0 0,0-1 1,-1 0-1,0 0 1,-1-1-1,2-4-4,0-1 45,-1-1 0,-1 0 0,0 0 0,-2-1 0,0 0 0,-1 0 0,-1 0 0,-1-1 0,1-18-45,-2-18 165,-3-1-1,-6-42-164,-20-115 132,18 154-90,6 42 14,2 16-30,0 0-1,0 0 1,0 0-1,-1-1 1,1 1-1,-1 0 0,0 0 1,0 0-1,0 0 1,0 0-1,-1-1-25,2 4 5,-1 0 0,1 0 1,0 0-1,0 0 0,0 0 0,0 0 0,-1 0 0,1 0 0,0 0 1,0 0-1,0 0 0,0 0 0,0 0 0,-1 0 0,1 0 0,0 0 0,0 0 1,0 0-1,0 0 0,0 0 0,-1 1 0,1-1 0,0 0 0,0 0 0,0 0 1,0 0-1,0 0 0,0 0 0,0 0 0,-1 1 0,1-1 0,0 0 1,0 0-1,0 0 0,0 0 0,0 0 0,0 1 0,0-1 0,0 0 0,0 0 1,0 0-1,0 0 0,0 0 0,0 1 0,0-1 0,0 0 0,0 0 0,0 0 1,0 0-1,0 1 0,0-1 0,0 0-5,-3 12 53,-1 37-44,2 0 0,2 0 1,2 0-1,3 0 0,1 2-9,21 94-82,6 1 82,-30-133-6,2 8 1,-1 0 1,0 1-1,-1 0 0,-2-1 1,0 1-1,-1 0 1,-2 0-1,0 0 1,-1-1-1,-3 11 5,0-10-21,-2 10-380,1 0 1,1 1-1,1 6 401,-1 2-4431,6-48 3512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5.6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70 143 4745,'2'-56'2467,"0"-13"-1728,-2 68-742,0 0 1,0 1-1,0-1 1,0 0-1,0 1 0,0-1 1,0 0-1,0 1 1,0-1-1,0 1 0,0-1 1,0 0-1,0 1 1,-1-1-1,1 0 0,0 1 1,0-1-1,-1 1 0,1-1 1,0 0-1,-1 1 1,1-1-1,-1 1 0,1-1 1,-1 1-1,1 0 1,-1-1-1,1 1 0,-1-1 1,1 1 2,-1 0-11,0 1 0,0-1 1,0 1-1,0-1 1,0 1-1,0-1 0,1 1 1,-1 0-1,0-1 0,0 1 1,1 0-1,-1 0 0,0 0 1,1-1-1,-1 1 0,0 1 11,-22 42-134,17-28 192,1 1 1,0-1-1,1 1 0,0 0 0,2 0 0,-1 14-58,2-20 10,1 0 1,0 0-1,1 0 0,0 0 0,1-1 0,0 1 0,1 0 0,0-1 0,0 1 0,1-1 0,2 2-10,-4-8 0,0-1 0,0 0 0,0 0-1,0 0 1,1-1 0,-1 1 0,1 0-1,0-1 1,0 0 0,0 0 0,0 0-1,0 0 1,0 0 0,0 0 0,1-1-1,0 1 1,2-1-7,-1 1 0,1-1 0,0 0 0,0 0-1,0-1 1,1 1 0,-1-2 0,0 1-1,4-1 8,2-1-24,0-1-1,-1 0 0,1 0 0,0-1 0,-1-1 1,0 0-1,0 0 0,0-1 0,5-5 25,-7 4-10,0 0-1,-1 0 0,0-1 1,0 0-1,-1-1 1,0 0-1,0 0 0,-1 0 1,0-1-1,-1 0 0,0 0 1,0-2 10,-3 7 15,0-1 0,0 0 0,-1 1 0,1-1 0,-2 0 0,1 0 0,0 1 0,-1-1 0,0 0 0,-1 0 0,1 0 0,-1 1 0,0-1 0,-1 0 0,1 0 0,-1 1 0,0-1 0,0 1 1,-1 0-1,0 0 0,0 0 0,0 0 0,0 0 0,-1 0-15,1 2 1,0-1 1,0 1-1,-1 0 1,1 0-1,-1 1 1,0-1-1,0 1 1,0-1-1,0 1 1,0 1-1,0-1 1,-1 0-1,1 1 1,0 0-1,-1 0 1,1 0-1,-1 1 1,1-1-1,-1 1 1,0 0-1,1 1 1,-1-1 0,-4 2-2,-2 0-214,0 1 0,0 0 0,0 1 1,1 1-1,-1 0 0,1 0 1,0 1-1,0 0 0,0 1 214,-21 17-648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6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0 997 5057,'53'-35'2361,"-19"13"-1807,-1-1 0,-1-1 1,-1-2-1,1-2-554,-23 19-10,-1 0 0,0-1 0,-1 1 0,0-2 0,0 1-1,-1-1 1,0 0 0,-1 0 0,0 0 0,-1-1 0,-1 0 0,1 0 0,-2 0-1,0 0 1,0-6 10,0-27-137,-2-1-1,-6-43 138,-18-90-186,23 170 179,-8-50 57,-2 1-1,-3 1 0,-7-15-49,18 63 90,3 7-57,0 0-1,-1 0 1,1 0-1,-1 0 1,1 0-1,-1 0 0,0 0 1,0 0-1,0 1 1,0-1-1,0 0 1,0 1-1,-1-1 1,1 1-1,0-1 0,-1 1 1,1-1-1,-1 1 1,1 0-1,-1 0-32,2 1 9,-1 0-1,1 0 1,0 0-1,0 0 1,-1 0-1,1 0 1,0 0-1,0 0 1,0 0 0,-1 0-1,1 0 1,0 0-1,0 0 1,0 1-1,0-1 1,-1 0-1,1 0 1,0 0-1,0 0 1,0 0-1,0 1 1,-1-1 0,1 0-1,0 0 1,0 0-1,0 0 1,0 1-1,0-1 1,0 0-1,0 0 1,0 0-1,0 1 1,0-1 0,0 0-1,-1 0 1,1 1-1,0-1 1,0 0-1,0 0 1,1 0-1,-1 1 1,0-1-9,-5 26 61,2 0 0,1 0 0,1 0 0,2 10-61,-1-12 15,4 83-169,5 1 0,4-2-1,5 0 1,13 33 154,1-22-378,11 17 378,-40-126-2,-1-1 2,0 0 0,1-1 0,0 1 1,0-1-1,4 6 0,-7-11 0,1 0 0,0 0 0,0 1 0,0-1 1,0 0-1,0 0 0,1 0 0,-1 0 0,0-1 0,0 1 1,1 0-1,-1 0 0,0-1 0,1 1 0,-1-1 0,1 1 1,-1-1-1,1 1 0,-1-1 0,1 0 0,-1 0 1,1 0-1,-1 0 0,1 0 0,-1 0 0,1 0 0,-1 0 1,1-1-1,-1 1 0,7-3-4,-1 1 0,0-2 0,0 1 0,0-1 0,0 0 1,-1 0-1,1 0 0,-1-1 0,1-2 4,51-52-137,-48 48 99,16-20-74,-3-2-1,0-1 0,-2 0 0,-2-2 0,6-16 113,-27 61 70,0 0-1,1 0 0,0 0 1,0 0-1,1 1 0,0-1 1,0 0-1,1 0 0,1 3-69,-2-8-22,1 1-1,0 0 1,0 0 0,0-1-1,1 1 1,0 0-1,-1-1 1,2 0-1,-1 1 1,0-1-1,1 0 1,0 0-1,0 0 1,0 0-1,0-1 1,1 0 0,-1 1-1,5 2 23,-2-2-67,1-1-1,-1 1 0,1-1 1,0-1-1,0 1 1,0-1-1,0 0 1,0-1-1,0 0 1,1 0-1,-1 0 0,2-1 68,6 0-85,0-1 0,1 0 0,-1-1 0,0-1 0,0 0 0,0-1-1,0-1 86,-6 3-12,-2-1 0,1 0 0,0-1 0,-1 0-1,1 0 1,-1-1 0,0 0 0,0 0-1,-1 0 1,0-1 0,0 0 0,0 0 0,2-3 12,-7 7 8,0 0 0,0 0 1,0 0-1,0 0 0,0 0 0,0 0 1,0 0-1,0 0 0,-1 0 1,1 0-1,-1 0 0,0-1 1,1 1-1,-1 0 0,0 0 1,-1-1-1,1 1 0,0 0 1,0 0-1,-1-2-8,-1 1 14,1 0 1,0 0 0,-1 0-1,0 1 1,0-1-1,0 0 1,0 1-1,0 0 1,0-1 0,-1 1-1,1 0 1,-1 0-1,0 0-14,-5-3 24,0 0-1,0 1 0,0 0 0,0 0 1,-1 1-1,1 0 0,-1 1 1,0 0-1,-5 0-23,3 1-1,0 0-1,0 1 1,0 1 0,1 0-1,-1 0 1,0 1 0,-8 3 1,12-3-152,0 0 1,0 0 0,0 1 0,1 0-1,-1 1 1,1 0 0,0 0 0,0 0-1,0 0 1,1 1 0,-1 0 0,1 1 151,-16 24-702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35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12 256 5129,'-3'-9'462,"0"-1"-1,1 0 1,1 0 0,0 0-1,0 0 1,1 0 0,0 0-1,0-3-461,1 8 67,0 0-1,0 0 1,0 0 0,1 0-1,-1 1 1,1-1 0,0 0-1,0 1 1,1-1 0,-1 1-1,1 0 1,0 0 0,0 0-1,1 0 1,-1 1 0,1-1-1,2-1-66,11-6 45,0 0 0,1 1 0,0 2 0,1-1 0,0 2 0,0 1 0,0 0 0,1 1 0,-1 1 0,1 1 0,0 1 0,1 1 0,4 0-45,-12 2 24,1 0 1,-1 0 0,0 1 0,0 1-1,0 0 1,0 1 0,0 0 0,-1 1-1,1 0 1,-1 1 0,-1 1 0,3 1-25,-8-4 2,0 1-1,0-1 1,-1 1 0,0 0 0,1 1 0,-2-1 0,1 1 0,-1 0 0,0 0 0,2 4-2,-4-5-3,1 0-1,-2 0 1,1 0-1,-1 0 1,1 0 0,-1 1-1,-1-1 1,1 0-1,-1 0 1,0 1 0,0-1-1,0 0 1,-1 1-1,0-1 1,-1 2 3,0 0 1,0-1 1,-1 0 0,0 0-1,0 0 1,0 0-1,-1-1 1,0 1-1,0-1 1,0 0-1,-1 0 1,1-1-1,-1 1 1,-1-1-1,1 0 1,-2 1-2,-14 9 5,-1-1-1,0-1 1,-10 3-5,-54 22-27,-1-3 0,-32 4 27,112-36-189,4 0-221,-1-1 0,1 0-1,-1 0 1,1-1 0,-1 1-1,0-1 1,-1 0 410,21 4-958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6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0 5681,'-9'0'2529,"-1"6"-737,2 4-1736,-1-1-184,9 3-576,-4-3-456,0-9 672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7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57 212 4289,'-1'-152'1970,"0"149"-1858,1-1-1,0 1 1,1 0 0,-1 0 0,0 0 0,1 0 0,0 0-1,0 0 1,0 0 0,0 0 0,0 0 0,1 0 0,-1 1-1,1-1 1,0 0 0,-1 1 0,1-1-112,0 2 40,-1 0 1,0 1-1,0-1 0,1 0 1,-1 1-1,1-1 1,-1 1-1,0-1 0,1 1 1,-1 0-1,1-1 0,-1 1 1,1 0-1,-1 0 1,1 0-1,-1 0 0,1 0 1,-1 1-1,1-1 0,-1 0 1,1 1-1,-1-1 1,1 1-41,4 2 43,1 0 1,0 0 0,-1 1 0,0 0 0,0 0 0,0 1 0,0 0-1,-1 0 1,1 1-44,5 7 7,-1 1-1,-1 0 0,0 1 0,-1 0 0,0 0 1,-2 1-1,1 0 0,-2 0 0,3 14-6,2 15-24,-2 0-1,-2 0 1,-1 6 24,2 67-80,-4 1 0,-6-1 0,-12 68 80,15-179 2,-1 0 1,-1 0-1,1 0 1,-1 0-1,0 0 1,-1 0-1,1-1 1,-3 4-3,3-8 8,1 0 1,-1 0-1,1 0 1,-1 0-1,0 0 1,0 0-1,0 0 1,0-1-1,0 1 1,-1-1-1,1 1 1,0-1-1,-1 0 1,1 0-1,-1 0 1,1 0-1,-1-1 1,1 1-1,-1-1 1,0 1 0,1-1-1,-1 0 1,0 0-1,1 0-8,-7 0 2,0-1 0,1 0 0,-1-1 0,1 1 0,-1-2 0,1 1 1,0-1-1,0 0 0,0-1 0,1 0 0,-1 0 0,1-1 0,0 1 0,0-2 0,0 1 0,1-1 0,-1 0 0,2 0 1,-1-1-1,1 0 0,0 0 0,0 0 0,1 0 0,0-1 0,0 0 0,0 0 0,1 0 0,1 0 0,-1 0 0,2-1 0,-1 1 1,1-1-1,0 0 0,0 0-2,1-10-13,1 0 1,0 0-1,1 0 1,1 0-1,1 0 1,1 0-1,0 1 1,1 0-1,4-6 13,3-5-10,1 1-1,1 1 0,1 0 1,2 1-1,8-8 11,-4 8-12,2 0-1,0 2 0,2 1 1,0 1-1,13-7 13,6-1-22,1 3 1,1 1-1,8-1 22,0 5 23,-50 20-11,0 1 1,1 0-1,-1 0 0,0 0 0,1 0 0,-1 1 0,0 0 0,1 0 0,4 2-12,-6-1 12,-1 1-1,0 0 0,0 0 0,0 0 1,0 0-1,-1 0 0,1 1 1,-1-1-1,1 1 0,-1 0 0,0 0 1,0 0-1,0 0 0,0 0 0,-1 0 1,1 2-12,14 18 65,-7-12-40,1 0 1,1-1 0,0 0-1,0-1 1,1 0-1,0-1 1,3 2-26,-9-7-114,0 1-1,1-1 1,-1 0 0,0-1-1,1 0 1,-1 0 0,1 0-1,0-1 1,-1 0 0,1 0 0,0-1-1,0 1 1,0-2 0,0 1-1,-1-1 1,4 0 114,-7-1-247,0 1-1,0 0 1,0-1 0,0 1-1,0-1 1,-1 0 0,1 0-1,-1 0 1,0 0 0,1 0-1,-1 0 1,0-1 0,0 0 247,14-20-931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7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5041,'-5'0'2025,"3"12"-1137,9 7-896,3 6-424,13 2-1473,-2-4 1273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17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168 473 7314,'-2'-1'117,"0"1"0,0-1 1,-1 1-1,1 0 1,0 0-1,0 0 1,0 0-1,0 0 0,0 1 1,0-1-1,0 1 1,0-1-1,0 1 1,0 0-1,0-1 1,0 1-1,0 0 0,0 1 1,1-1-1,-1 0 1,0 0-1,1 1 1,-1-1-1,1 1 0,-1-1 1,1 1-1,0 0 1,-1 1-118,-6 8-55,1 0 1,0 0-1,1 1 1,-1 2 54,6-11 65,-7 13-58,-14 29-1043,-4 18 1036,22-50-442,-1 0-1,2 0 0,0 0 1,0 1-1,1-1 0,1 1 0,0 5 443,1-15-52,0-1-1,0 1 1,1 0-1,-1-1 0,1 1 1,0-1-1,0 1 0,0-1 1,0 1-1,1-1 1,-1 0-1,1 1 0,0-1 1,0 0-1,0 0 1,0 0-1,1-1 0,-1 1 1,1 0-1,0-1 1,0 0-1,-1 0 0,1 0 1,1 0-1,-1 0 1,0 0-1,0-1 0,3 2 53,3-1 118,-1 0-1,0-1 0,0 0 1,1 0-1,-1 0 0,1-1 0,-1-1 1,0 1-1,1-1 0,-1-1 1,0 1-1,1-2-117,62-18 565,-1-3 0,-1-3 0,17-11-565,-70 30 8,-1 0 0,1 0 0,-1-2 0,-1 0 0,4-3-8,-14 10 5,-1-1 0,1 1 0,-1-1 0,0 1 0,0-1 0,0 0 1,0 0-1,0 0 0,-1-1 0,0 1 0,0-1 0,0 1 1,-1-1-1,1 1 0,-1-1 0,0 0 0,-1 0 0,1 0 1,-1 0-1,0-4-5,0 7 15,0 1 1,0 0 0,0-1 0,0 1-1,-1 0 1,1-1 0,0 1-1,-1 0 1,1-1 0,-1 1-1,1 0 1,-1 0 0,0 0-1,0-1 1,1 1 0,-1 0 0,0 0-1,0 0 1,0 0 0,0 0-1,0 0 1,0 1 0,0-1-1,-1 0 1,1 0-16,-1 1 29,-1-1-1,1 0 0,-1 1 1,1-1-1,-1 1 1,1 0-1,-1 0 1,1 0-1,-1 0 1,1 1-1,-1-1 1,1 1-1,-2-1-28,-8 4 81,0 0-1,0 1 1,0 0 0,0 1-1,-2 2-80,-7 4 77,0 2-1,1 0 1,-14 13-77,25-19 2,0 0 0,1 1 0,0 0 0,1 0 0,0 1 0,0 0 0,1 0 0,0 1 0,1 0-2,3-9-11,1 0 0,1 0 0,-1 0 0,0 0 0,0 1-1,1-1 1,-1 0 0,1 1 0,0-1 0,0 0-1,0 1 1,0-1 0,0 0 0,0 1 0,1-1 0,-1 0-1,1 1 1,0-1 0,-1 0 0,1 0 0,1 3 11,0-3-18,0 0 0,0 0 1,0-1-1,0 1 0,0 0 1,0-1-1,1 1 0,-1-1 0,0 0 1,1 1-1,-1-1 0,1 0 1,-1-1-1,1 1 0,0 0 1,-1-1-1,1 1 0,0-1 1,1 0 17,9 1-23,0-1 0,1 0 0,-1-1 1,0-1-1,0 0 0,0 0 1,0-1-1,-1-1 0,1 0 0,-1-1 1,0-1-1,0 1 0,0-2 23,-5 3 7,0 0-1,-1-1 1,0 1 0,1-1-1,-2-1 1,1 1 0,0-1-1,-1 0 1,0 0 0,-1-1-1,1 1 1,-1-1-1,-1 0 1,1 0 0,-1 0-1,0-1 1,-1 1 0,0-1-1,0 1 1,0-1 0,-1 0-1,0-2-6,-5-14 242,0 18 13,-1 14-50,5-4-205,-1 0-1,1 0 1,0 0 0,0-1 0,0 1 0,1 0 0,-1 0 0,1 0 0,0 0-1,0-1 1,0 1 0,1 0 0,-1-1 0,1 1 0,0-1 0,0 1-1,0-1 1,1 0 0,1 2 0,2 3-89,0-2 0,0 1 0,1-1 0,0 0 0,0 0 0,1-1 0,6 5 89,-4-6-100,0 0 1,0 0-1,1-1 0,-1 0 0,1-1 0,-1 0 0,1 0 1,0-2-1,-1 1 0,1-1 0,0-1 0,-1 0 0,1 0 1,0-1-1,-1 0 0,7-3 100,3-1 39,-1-1 1,1-1-1,-1 0 1,0-2-1,-1 0 1,0-1-1,-1-1 1,1-1-40,-7 3 104,-1 0 1,1 0-1,-2-1 1,1 0-1,-2-1 1,1 0-1,-2-1 1,1 1-1,-2-1 1,0-1-1,0 1 1,-1-1-1,-1 0 1,0 0-1,-1-3-104,5-34 240,-2 0-1,-3 0 0,-2-39-239,-1 31 59,3 0 0,3-10-59,9-1 69,-9 96 22,16 165-1201,8-2 1,52 172 1109,-55-262-644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2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1235 1592,'-8'33'409,"8"-33"-408,0 0 0,0 1 0,0-1 0,1 0 0,-1 0 1,0 0-1,0 0 0,0 0 0,0 0 0,0 0 0,0 0 0,0 0 0,0 0 0,0 1 0,1-1 0,-1 0 0,0 0 0,0 0 1,0 0-1,0 0 0,0 0 0,0 0 0,0 0 0,1 0 0,-1 0 0,0 0 0,0 0 0,0 0 0,0 0 0,0 0 0,0 0 1,1 0-1,-1 0 0,0 0 0,0 0 0,0 0 0,0 0 0,0 0 0,0 0 0,0-1 0,1 1 0,-1 0 0,0 0 0,0 0 1,0 0-1,0 0 0,0 0 0,0 0 0,0 0 0,0 0 0,0-1 0,0 1 0,0 0 0,1 0 0,-1 0 0,0 0 0,0 0 1,0 0-2,15-18-102,-11 12 80,5-5 29,-1-1 1,0 0 0,-1 0-1,0-1 1,-1 1 0,3-12-8,2-13 365,-2 0 0,-2-1 1,-1-1-1,0-31-365,-5-158 992,-3 114-749,5 1 32,-1 34 1223,-4-25-1498,2 98 157,0 3-48,0 0 1,0 0-1,0 0 0,-1 1 1,1-1-1,-1 0 1,1 0-1,-1 0 0,0 0 1,0 1-1,-1-1 0,1 0-109,0 5 19,-1 0 0,1 0 0,1 0 0,-1 0 1,0 1-1,0-1 0,1 0 0,-1 0 0,1 1 0,0-1 0,0 2-19,-3 67-10,4 0 0,5 34 10,18 139-23,-7-83 28,-5 82-5,-13-209-3,2 0 0,1 0 0,2 1 0,1-1-1,5 14 4,-10-47-1,0 1 0,0-1 0,1 1 0,-1-1-1,1 1 1,0-1 0,-1 1 0,1-1 0,0 0-1,0 1 1,0-1 0,0 0 0,0 1 0,0-1-1,0 0 1,0 0 0,0 0 0,1 0-1,0 0 2,-1-1-3,-1 0-1,1 0 1,0 0-1,0 0 1,0 0-1,0 0 1,0 0-1,0 0 0,-1 0 1,1 0-1,0-1 1,0 1-1,0 0 1,0-1-1,-1 1 0,1-1 1,0 1-1,0-1 1,-1 1-1,1-1 1,0 1-1,-1-1 1,1 0-1,-1 0 4,6-5-46,-1-1-1,0 0 1,0-1 0,-1 1-1,3-6 47,4-10-108,-1 0 0,-1-1 0,-1 0-1,0 0 1,2-22 108,-8 35-12,-1 0 0,0-1 1,0 1-1,-1-1 0,-1 1 0,0 0 0,0-1 0,-1 1 1,-1 0-1,0 0 0,0 0 0,-1 0 0,0 1 1,-2-2 11,-1 0 20,0-1 0,-1 1 0,-1 1 0,0-1 1,-1 1-1,0 1 0,0 0 0,-2 0-20,7 5 67,-1 1 0,1 1 0,0-1 0,-1 1 0,0 0 0,0 0-1,0 1 1,0 0 0,0 0 0,0 0 0,-1 1 0,1-1 0,0 2 0,-1-1 0,1 1-1,-1 0 1,1 0 0,-7 1-67,1 4 45,15-2-78,26 0-127,18-10-252,0-3 0,-1-1 0,21-9 412,40-10-536,-71 21 389,-14 3 70,0 1 1,0 1 0,0 0 0,13 1 76,-32 3 14,0 0 0,0 1 0,0-1 0,-1 1 0,1-1 0,0 1 0,-1 0 0,1 0 0,-1 0 0,1 1 0,-1-1 0,1 0 0,-1 1 0,0 0 0,0-1 0,0 1 1,0 0-1,0 0 0,0 0 0,0 0 0,-1 1 0,1-1 0,-1 0 0,1 1 0,-1-1 0,1 3-14,0 0 62,1-1 0,0 1 0,0-1 0,0 0 0,1 0 0,2 2-62,-3-3 36,0-1-1,1 1 1,-1-1 0,1 0-1,-1 0 1,1-1 0,0 1-1,0-1 1,0 0 0,0 0-1,0 0 1,0 0 0,0-1-1,0 1 1,0-1-36,4 0 33,-1-1 1,0 0-1,0 0 0,1 0 1,-1-1-1,0 0 0,0-1 1,2-1-34,6-3 15,0-1 0,0 0 0,-1-1 1,0-1-1,-1 0 0,0-1 0,1-2-15,-10 9 2,0 0-1,-1 0 1,1-1 0,-1 1-1,0-1 1,0 1-1,0-1 1,-1 0-1,1 0 1,-1 0 0,-1-1-1,1 1-1,-1 2 5,-1 0 0,0 1-1,1-1 1,-1 1 0,0-1 0,0 1 0,-1-1-1,1 1 1,-1-1 0,1 1 0,-1-1-1,0 1 1,1-1 0,-1 1 0,-1 0-1,1-1 1,0 1 0,0 0 0,-1 0-1,0 0 1,1 0 0,-1 0 0,0 0-1,0 1 1,0-1 0,-1-1-5,0 1 16,-1 0 0,1 0 0,-1 0 0,0 0 0,1 0 0,-1 1 1,0 0-1,0 0 0,0 0 0,0 0 0,0 0 0,0 1 0,-3 0-16,-1 0 32,0 0 0,1 1 0,-1 0 0,0 1-1,1 0 1,-1 0 0,0 1-32,-14 6 94,1 1 0,0 1-1,0 1 1,-7 6-94,8-5 58,12-9-39,1 1 0,-1 0 0,1 0 1,-5 6-20,11-11-1,1 0 1,0 0-1,0 0 1,-1 1 0,1-1-1,0 0 1,-1 0 0,1 1-1,0-1 1,0 0 0,0 0-1,-1 1 1,1-1 0,0 0-1,0 1 1,0-1-1,0 0 1,0 1 0,-1-1-1,1 0 1,0 1 0,0-1-1,0 1 1,0-1 0,0 0-1,0 1 1,0-1 0,0 0-1,0 1 1,1-1-1,-1 0 1,0 1 0,0-1 0,12 2-25,21-8-32,22-15-89,7-6 146,-30 12-43,1 1 0,1 1-1,0 2 1,1 2-1,12-1 44,-42 9-2,-1 0-1,1 1 0,0-1 0,-1 1 0,1 1 0,0-1 0,-1 0 0,1 1 0,0 0 0,-1 0 0,2 1 3,-4 0 0,1-1-1,-1 0 0,0 1 1,0-1-1,0 1 0,0 0 1,0 0-1,0 0 0,0 0 0,-1 0 1,1 0-1,-1 0 0,1 1 1,-1-1-1,0 0 0,0 1 1,0-1-1,0 1 0,0-1 0,-1 1 1,1 1 0,2 14 28,-1 1 1,-1 0 0,-1 0-1,0 0 1,-2 0 0,-1 9-29,0-6 34,2 0 1,0 0 0,1 0-1,1 0 1,1 1-35,-1-19 3,0 0-1,0 0 0,0 0 1,1 1-1,-1-1 0,1 0 1,0-1-1,0 1 1,0 0-1,1 0 0,-1-1 1,1 0-1,0 1 1,0-1-1,0 0 0,1 0-2,1 1 1,1-1-1,-1 0 0,0 0 0,1 0 1,-1-1-1,1 0 0,0 0 0,0 0 1,0-1-1,5 1 0,8-1-13,0 0 1,1-1 0,-1-1-1,0-1 1,1 0 0,14-5 12,1-1-80,-1-1 1,0-2-1,0-1 1,-2-2-1,25-13 80,-41 18-25,-1 0 0,0-1 0,-1 0 0,0-1 0,-1-1 0,0 0 0,-1-1 0,0 0 0,-1-1 0,0 0 0,-1-1 0,4-8 25,-11 15 27,0 1-1,-1 0 1,0-1 0,0 1-1,-1-1 1,1 0-1,-2 1 1,1-1-1,-1 0 1,0 0-1,-1 1 1,0-1-1,0 0 1,-1 1-1,-1-5-26,2 9 21,0-1-1,0 1 0,0 0 1,0 0-1,-1 0 0,1 0 0,-1 0 1,0 0-1,0 0 0,0 0 1,0 0-1,-1 1 0,1-1 1,-1 1-1,1 0 0,-1 0 0,0 0 1,0 0-1,0 0 0,0 1 1,0-1-1,0 1 0,-1 0 0,1 0 1,0 0-1,-1 0 0,1 1 1,0-1-1,-1 1 0,1 0 0,-1 0 1,1 0-1,-1 0 0,1 1 1,-1-1-21,-5 3 26,-1-1 0,1 2 0,-1-1 0,1 1 1,1 0-1,-1 1 0,0 0 0,1 1 0,-2 1-26,-19 16 77,-22 22-77,29-24 13,15-15-11,-7 6 1,0 0 0,1 1 1,1 1-1,0 0 1,0 1-1,2 0 0,-6 10-3,15-23-2,0 0 0,0 0 0,0 0 0,1 0 0,-1 0 0,0 0 0,1 0 0,-1 1 0,1-1 0,0 0 0,0 0 0,0 0 0,0 1 0,0-1 0,0 0 0,1 0 0,-1 1 0,1-1 0,-1 0 0,1 0 0,0 0 0,0 0 0,0 0 0,0 0 0,0 0 0,1 0 0,-1 0 0,0-1-1,1 1 1,-1 0 0,1-1 0,0 1 0,0-1 0,-1 0 0,1 0 0,0 1 0,0-1 0,0 0 0,1 0 2,6 3-13,1 0-1,0-1 1,0 1-1,0-2 1,0 0 0,0 0-1,0-1 1,2 0 13,-3 0-16,0-1 1,0 0-1,0-1 1,1 0-1,-1 0 0,0-1 1,0 0-1,0-1 1,-1 0-1,1 0 1,-1-1-1,0 0 1,1-1-1,-1 0 16,-3 2-3,-1-1-1,1 1 0,0-1 1,-1-1-1,0 1 0,0-1 1,0 1-1,-1-1 0,0 0 1,1 0-1,-2-1 1,1 1-1,-1-1 0,1 1 1,-2-1-1,1 0 0,-1 1 1,1-1-1,-2 0 0,1 0 1,-1 0-1,0-1 4,0 2 5,-1-41-9,0 42 23,1 0 0,-1 1 0,0-1 0,0 0 0,0 0 0,0 1 0,0-1 0,-1 1 0,0-1 0,-1 0-19,2 28 163,2-18-190,0 1 1,0 0 0,1 0 0,-1 0 0,2-1-1,-1 1 1,1-1 0,0 1 0,0-1 0,0 0-1,1 0 1,0-1 0,1 1 0,-1-1-1,1 0 1,0 0 0,0 0 0,0-1 0,1 0-1,0 0 1,0 0 0,0-1 0,0 1 0,0-1-1,1-1 1,-1 0 0,1 1 0,0-2-1,1 1 27,16 2-416,0-1 0,1-1-1,-1-1 1,1-1 0,0-1-1,19-4 417,7-3-1367,-1-3-1,38-12 1368,-58 14-404,0-2-1,0 0 1,-1-2-1,0-1 1,5-6 404,-24 14 74,-1 0 1,1-1 0,-2 0 0,1-1 0,-1 1 0,0-2-1,-1 1 1,0-1 0,0 0 0,-1-1 0,0 0 0,-1 0-1,0 0 1,0 0 0,-1-1 0,1-4-75,-1-2 80,7-23 3367,-10 37-2417,-2 6-138,-7 24 74,-13 61-1038,-1 33 72,19-102-161,2-15 143,-7 25-626,8-29 630,0 1-1,0-1 1,-1 0-1,1 1 1,0-1-1,0 1 1,-1-1-1,1 0 0,0 1 1,-1-1-1,1 0 1,-1 1-1,1-1 1,0 0-1,-1 0 1,1 1-1,-1-1 0,1 0 1,-1 0-1,1 0 1,-1 0-1,1 1 1,-1-1-1,1 0 1,-1 0-1,1 0 0,-1 0 1,1 0-1,-1 0 1,1 0-1,0-1 1,-1 1-1,1 0 1,-1 0-1,1 0 0,-1 0 1,1-1-1,-1 1 1,1 0-1,-1 0 1,1-1-1,0 1 1,-1 0-1,1-1 0,0 1 1,-1 0-1,1-1 1,0 1-1,-1-1 1,1 1-1,0 0 1,0-1 14,-8-7-15,1-1 0,1 0 0,0 0 0,0-1 0,-1-3 15,-11-17 13,16 27-9,-78-131 299,68 111-165,1 0 0,1-1 1,1 0-1,2-1 0,-1-2-138,2-5 302,6 32-293,0-1-1,-1 1 0,1 0 0,0-1 0,0 1 0,0-1 0,0 1 0,0 0 0,0-1 1,0 1-1,0-1 0,0 1 0,0-1 0,0 1 0,0 0 0,0-1 0,0 1 0,0-1 1,0 1-1,0 0 0,0-1 0,0 1 0,1-1 0,-1 1 0,0 0 0,0-1 0,1 1 1,-1 0-1,0-1 0,0 1 0,1 0 0,-1-1 0,0 1 0,1 0 0,-1 0 0,0 0 1,1-1-1,-1 1 0,0 0 0,1 0 0,-1 0 0,1 0 0,-1-1 0,0 1 1,1 0-1,-1 0 0,1 0 0,-1 0 0,1 0 0,-1 0 0,0 0 0,1 0 0,-1 0 1,1 1-1,-1-1 0,0 0 0,1 0 0,-1 0 0,1 0 0,-1 1-8,23 12 130,-7 1-121,0 0 0,0 1 0,-2 0 0,0 2 0,0 0 0,1 4-9,16 27-89,18 37 89,-29-45-42,-1 2 1,-2 0-1,-2 1 1,-2 1-1,-2 0 1,-2 0-1,-1 1 1,-1 30 41,12 227 176,-7-82-49,-11-212-125,0-3-2,-1 0 0,0 0 0,0 0-1,0 0 1,0 0 0,-2 5 0,2-10 0,0 1-1,-1 0 1,1 0 0,0 0 0,-1-1 0,1 1-1,-1 0 1,1 0 0,-1-1 0,1 1 0,-1 0-1,0-1 1,1 1 0,-1-1 0,0 1 0,1-1-1,-1 1 1,0-1 0,0 1 0,0-1 0,1 0-1,-1 1 1,0-1 0,0 0 0,0 0 0,0 0-1,1 1 1,-1-1 0,0 0 0,0 0 0,0 0-1,0 0 1,0-1 0,0 1 0,1 0 0,-1 0-1,0 0 1,0-1 0,0 1 0,0-1 0,-7-2-5,0 0 1,1 0-1,-1-1 1,1 0-1,0-1 1,0 1-1,0-1 1,1-1-1,0 1 1,0-1-1,0 0 1,1-1-1,-5-5 5,-4-9 1,1 0-1,0-1 0,2 0 1,-1-2-1,-6-18 33,1-1 0,2 0 1,2-1-1,-5-29-33,15 54 7,0 0 0,1 0 0,1 0 0,0-1-1,2 1 1,0 0 0,2 0 0,0-1 0,1 2 0,0-1 0,2 0 0,3-5-7,29-55-304,4 1 1,7-4 303,-20 33-231,-18 30 151,0 0-14,1 0 1,13-17 93,-22 33 25,0-1 0,0 0-1,0 1 1,1 0 0,-1-1 0,1 1-1,0 1 1,0-1 0,0 0 0,0 1 0,0 0-1,1 0 1,-1 0 0,1 1 0,-1 0-1,1-1-24,-1 2 23,0 0-1,0 1 1,0-1 0,0 1-1,-1 0 1,1 0-1,0 0 1,-1 0-1,1 1 1,-1-1-1,1 1 1,-1 0-1,0 0 1,1 0-1,-1 0 1,0 1-1,0-1 1,1 3-23,11 10 17,-1 0 1,-1 1-1,1 3-17,3 3 16,115 125-195,-57-66-1120,-69-72 913,-10-10 389,-12-13 484,4-9-185,-1-5-153,-19-37-6,31 62-140,0-1 0,0 1 1,1-1-1,-1 1 0,1-1 0,0 1 1,0-1-1,0 1 0,1-1 1,-1 1-1,1-1 0,0 1 0,0-1 1,0 1-1,0 0 0,1 0 1,0-1-1,-1 1 0,1 0 0,0 0 1,0 0-4,5-7-11,0-2-2,0 2 0,1-1 0,0 1 0,1 1-1,1-1 1,-1 2 0,1-1 0,1 1 0,-1 1-1,1 0 1,1 0 0,-1 1 0,1 0-1,0 1 1,0 1 0,1 0 0,0 1 0,-1 0-1,1 0 1,0 2 0,11-1 13,-19 2 5,1 1 0,-1-1-1,0 1 1,1 0 0,-1 0 0,0 1 0,0 0-1,0 0 1,0 0 0,0 0 0,-1 1-1,1 0 1,-1 0 0,1 0 0,-1 1 0,0-1-1,0 1 1,-1 0 0,1 0 0,-1 0 0,0 0-1,2 3-4,2 5-7,0 1 0,-1 0-1,-1 0 1,0 0 0,0 1-1,-2-1 1,1 1 0,-2 0 7,-1-11-1,0-1 1,-1 0-1,1 0 1,0 0-1,0-1 1,1 1-1,-1 0 1,0 0-1,1-1 1,-1 1-1,1 0 1,-1-1 0,1 0-1,0 1 1,-1-1-1,1 0 1,0 0-1,0 0 1,0 0-1,0 0 1,0 0-1,0 0 1,0-1-1,0 1 1,2-1 0,9 3 62,0-1 1,0-1-1,13 1-62,-13-2 30,18 2 19,1-2-1,0-1 1,-1-2-49,-22 3-21,-1-2 0,0 1 1,1-1-1,-1 0 0,0 0 1,0-1-1,0 0 1,-1-1-1,1 0 0,-1 0 1,0-1-1,0 1 0,5-6 21,-9 7-13,0-1-1,0 0 0,0 1 1,-1-1-1,1 0 0,-1 0 1,0 0-1,-1-1 0,1 1 1,-1 0-1,1-1 0,-1 1 1,-1-1-1,1 1 0,0-1 1,-1 0-1,0 1 0,0-1 1,-1 1-1,1-1 0,-1 0 1,0 1-1,0 0 0,-1-1 1,1 1-1,-1 0 0,-1-2 14,0-3 43,-2 1 0,1 0 0,-1 1 0,0-1 0,0 1 0,-1 0 0,0 0 0,0 1 0,-1-1 0,0 1 0,0 1 0,0-1 0,-2 1-43,7 4 39,0-1-1,-1 1 1,1 0 0,-1 0 0,1 0 0,-1 0 0,1 0 0,-1 1-1,0-1 1,1 1 0,-1 0 0,0 0 0,0 0-39,1 0 23,0 0 0,1 1 0,-1-1 0,0 1-1,1 0 1,-1 0 0,1-1 0,-1 1 0,1 0 0,-1 0 0,1 0 0,0 0 0,-1 1 0,1-1 0,0 0 0,0 1 0,0-1 0,0 0 0,0 1-1,0-1 1,0 1 0,0 1-23,-5 12 21,1 1 0,0 0 0,2 0 0,-1 0 0,2 1 0,0-1 0,1 0 0,1 1 0,1-1 0,0 1 0,1-1 0,2 9-21,-2-18-43,1 0-1,-1 0 1,1-1-1,1 1 0,-1-1 1,1 0-1,0 0 0,1 0 1,0 0-1,0-1 1,0 1-1,0-1 0,1-1 1,-1 1-1,1-1 1,1 0-1,-1 0 0,0-1 1,1 0-1,0 0 1,0 0-1,0-1 0,0 0 1,0-1-1,0 1 0,0-1 1,5 0 43,-5 0-28,0-1 0,0 0 0,0 0 0,0 0 0,-1-1 0,1 0 0,0 0 0,0-1 0,-1 0 0,1 0 0,-1 0 0,1-1 0,-1 0 0,0 0 0,0-1 0,-1 1 1,1-1-1,-1-1 0,1 1 0,-1-1 0,-1 0 0,1 0 0,-1 0 0,0-1 0,0 1 0,0-1 0,-1 0 0,0 0 0,1-3 28,3-14 262,0-1 0,-2 0 0,-1 0 0,-1-8-262,6-29 591,-8 56-531,0 0 1,0 0-1,1 0 1,0 0-1,0 0 1,0 0-61,-2 4 5,0 1 1,1-1-1,-1 0 1,0 1-1,1-1 0,-1 1 1,1-1-1,-1 1 1,1-1-1,-1 1 0,1-1 1,-1 1-1,1-1 1,-1 1-1,1 0 0,-1-1 1,1 1-1,0 0 1,-1-1-1,1 1 1,0 0-1,-1 0 0,1 0 1,0 0-1,-1-1 1,1 1-1,0 0 0,0 0 1,-1 0-1,1 1 1,0-1-1,-1 0 0,1 0 1,0 0-1,-1 0 1,1 1-1,0-1 1,-1 0-1,1 1 0,-1-1 1,1 0-1,0 1 1,-1-1-1,1 1 0,-1-1 1,1 1-1,-1-1 1,0 1-1,1-1 0,0 1-5,5 7 6,1 0-1,-1 0 0,0 0 1,0 0-1,-1 1 0,-1 0 0,4 8-5,25 73-46,-23-59 18,44 159-991,-47-174 730,-6-16 290,-1 0 0,0 0-1,1 0 1,-1 0 0,0 0 0,0-1-1,1 1 1,-1 0 0,0 0 0,0 0-1,1-1 1,-1 1 0,0 0 0,0 0-1,0-1 1,1 1 0,-1 0 0,0 0-1,0-1 1,0 1 0,0 0 0,0-1-1,0 1 1,0 0 0,1 0 0,-1-1-1,0 1 1,0 0 0,0-1 0,0 1-1,0 0 0,4-41 308,-3 34-303,3-21 62,1 0 1,2 0 0,0 1-1,2 0 1,1 0 0,1 1-1,10-15-67,-20 38 1,0 1-1,0 0 0,1 0 1,-1-1-1,1 1 0,-1 0 1,1 0-1,0 0 1,0 1-1,0-1 0,0 0 1,0 1-1,0-1 0,1 1 1,-1 0-1,0 0 0,2-1 0,-2 2 0,-1 0 0,1 0-1,0-1 1,0 1-1,0 0 1,0 1-1,-1-1 1,1 0-1,0 1 1,0-1-1,0 1 1,-1-1-1,1 1 1,0 0-1,-1 0 1,1-1-1,0 1 1,0 1 0,6 5-5,0 0 0,0 1-1,-1 0 1,0 0 0,-1 0 0,0 1 0,1 3 5,7 9-126,0-1 1,1 0 0,0-1 0,13 12 125,-20-25-108,-1 0 0,1 0 1,0-1-1,0 0 0,0 0 1,1 0-1,-1-1 0,1-1 1,0 0-1,0 0 1,1 0-1,-1-1 0,9 0 108,3 0-78,0-1 0,-1-1 0,1-1-1,0-1 1,0-1 0,-1 0 0,0-2 0,0 0-1,0-2 1,0 0 0,-1-1 0,0-1 0,-1 0-1,0-2 1,0 0 78,-4 2 53,-1-1 0,0-1 0,0 0-1,-1 0 1,-1-1 0,0-1 0,0 1 0,-2-2-1,1 0 1,-2 0 0,0 0 0,0-1 0,-2-1-1,0 1 1,0-1 0,-2 0 0,0 0 0,2-16-54,-4 5 56,-1 0-1,-2 0 0,-1 1 0,0-1 0,-2 0 0,-1 1 0,-2 0 0,0 0 0,-2 0 0,-2-3-54,-22-45 630,-2 2 1,-31-45-631,65 116 19,1 1 1,0-1-1,0 0 0,-1 1 0,1-1 1,0 0-1,-1 1 0,1-1 0,-1 1 0,1-1 1,0 0-1,-1 1 0,0-1 0,1 1 1,-1-1-1,1 1 0,-1 0 0,1-1 0,-1 1 1,0 0-1,1-1 0,-1 1 0,0 0 0,0 0 1,1 0-1,-1-1 0,0 1 0,1 0 1,-1 0-1,0 0 0,0 0 0,1 0 0,-1 0 1,0 0-1,0 1 0,1-1 0,-1 0 1,0 0-1,1 1 0,-1-1 0,0 0 0,1 1 1,-1-1-1,1 0 0,-1 1 0,0-1 1,1 1-1,-1-1 0,1 1 0,-1-1 0,1 1 1,0-1-1,-1 1 0,1 0 0,-1-1 0,1 1 1,0 0-1,-1 0-19,-2 5 5,0 0 1,0 0-1,0 0 0,0 0 1,0 4-6,1-3 0,1 0 1,0 0-1,0 1 1,0-1-1,1 1 0,0-1 1,0 0-1,1 1 1,0-1-1,1 0 1,-1 0-1,1 0 0,1 0 1,-1 0-1,1 0 1,3 5-1,8 12-1,0-2 0,1 0 0,2-1-1,2 2 2,15 19 8,-2 3 2,-3 1 0,-1 1-1,14 36-9,58 153-23,-76-174 20,-17-45-30,20 55-44,-25-64-94,0 0-1,0 0 1,-1 0-1,0 0 1,0 0-1,-1 0 1,0 0-1,0 0 172,0-6-72,0-1-40,0 1 0,0-1 0,0 0 0,0 1 0,-1-1 0,1 1 0,0-1 0,-1 0 0,1 1 0,-1-1 0,1 0 0,-1 1 0,0-1 0,1 0 0,-1 0 0,0 0 0,0 0 0,0 0 0,0 0 0,0 0 0,0 0 0,0 0 0,-1 1 112,-17 0-875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3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30 681 3561,'-28'-37'3718,"28"37"-3692,0 0 0,0-1 0,-1 1 0,1 0-1,0 0 1,0 0 0,0 0 0,0 0 0,0-1 0,0 1 0,-1 0 0,1 0 0,0 0 0,0 0-1,0-1 1,0 1 0,0 0 0,0 0 0,0 0 0,0 0 0,0-1 0,0 1 0,0 0 0,0 0 0,0 0-1,0-1 1,0 1 0,0 0 0,0 0 0,0 0 0,0 0 0,0-1 0,0 1 0,1 0 0,-1 0 0,0 0-1,0 0 1,0-1 0,0 1 0,0 0 0,0 0 0,1 0 0,-1 0 0,0 0 0,0 0-26,10-3 294,-5 3-164,143-28-1468,22-12 1338,108-22-2150,-211 49 1720,-18 3 228,0 3 0,1 1 0,12 2 202,-61 4 39,-1 0 0,1 0 0,0 0 0,0 0 0,0 0 0,0 0 0,0 0 0,0 0-1,0 0 1,0 1 0,0-1 0,0 0 0,-1 1 0,1-1 0,0 1 0,0-1 0,0 1 0,-1-1 0,1 1 0,0-1 0,0 1-39,-1 0 38,0-1 0,0 1 0,0 0 0,1-1 0,-1 1 1,0 0-1,0-1 0,0 1 0,0 0 0,0-1 0,0 1 0,0 0 0,0-1 0,-1 1 1,1 0-1,0-1 0,0 1 0,0 0 0,-1-1 0,1 1 0,0-1 0,-1 1-38,-3 5 212,0 0-1,0 0 0,-1-1 0,1 0 0,-2 1-211,3-3 22,-18 20 337,-32 33 520,-16 25-879,55-62 0,0 0 0,2 1-1,0 0 1,1 1 0,1 0-1,-5 18 1,14-37-24,0 1-1,0 0 0,0-1 1,1 1-1,-1 0 1,1 0-1,0 0 1,0 0-1,0 0 0,0 0 1,0-1-1,0 1 1,1 0-1,-1 0 1,1 0-1,0 0 0,1 1 25,-1-2-30,1 0 1,-1-1-1,1 1 0,-1 0 0,1-1 0,0 1 0,0-1 0,0 0 0,0 0 0,0 1 0,0-1 0,0-1 0,0 1 0,0 0 0,1 0 0,-1-1 1,0 1-1,0-1 0,1 0 0,-1 0 0,0 0 0,2 0 30,12 0-39,-1-1 0,0 0 0,0-2 0,0 1 0,0-2 1,0 0-1,0-1 0,-1 0 0,0-1 0,0-1 0,0 0 0,-1-1 0,7-6 39,-15 10 11,0 0 0,-1 0-1,0-1 1,0 0-1,0 0 1,-1 0-1,1 0 1,-1-1 0,0 1-1,-1-1 1,0 0-1,1 1 1,-2-1-1,1 0 1,-1 0 0,0-2-11,1-1 72,-2 1 0,1 0 0,-1-1 1,0 1-1,-1-1 0,0 1 1,0-1-1,-1 1 0,0 0 0,0 0 1,-3-4-73,4 9 68,-1-1 0,0 1 0,0 0 0,0-1 1,0 1-1,-1 0 0,1 0-68,1 2 10,1 1 0,-1-1 1,1 1-1,0 0 0,-1-1 0,1 1 1,-1-1-1,1 1 0,-1 0 0,1-1 1,-1 1-1,1 0 0,-1-1 0,0 1 1,1 0-1,-1 0 0,1 0 1,-1 0-1,1 0 0,-1-1 0,0 1 1,1 0-1,-1 0 0,0 0 0,1 1 1,-1-1-1,1 0 0,-1 0 0,0 0 1,1 0-1,-1 1 0,1-1 0,-1 0 1,1 0-1,-1 1 0,1-1 0,-1 0 1,1 1-1,-1-1 0,1 1 0,-1-1 1,1 0-1,0 1 0,-1-1 0,1 1 1,0-1-1,-1 1 0,1 0-10,-3 4 8,1 1-1,-1 0 0,1-1 1,1 1-1,-1 0 0,1 0 1,0 0-1,0 0 0,1 0 1,0 0-1,0 0 1,0 0-1,1 1 0,-1-1 1,2 0-1,-1-1 0,2 6-7,0-1-24,0-1 0,1 1 0,0-1 0,1 1 0,0-1 0,0-1 0,1 1 0,0-1 0,1 0 0,3 4 24,2-2-130,0-1-1,1 0 0,0 0 1,0-1-1,1-1 0,0 0 1,0-1-1,1-1 0,0 0 0,0-1 1,0 0-1,0-1 0,1-1 1,-1-1-1,1 0 0,-1-1 1,1 0 130,3-1-73,0 0 1,0-2 0,-1 0-1,1 0 1,-1-2 0,0 0-1,0-2 1,-1 0 0,1 0-1,-2-2 1,1 0 0,-1-1-1,14-11 73,-21 13 73,-1 1-1,0-1 0,-1-1 1,0 0-1,0 0 0,0 0 1,-1-1-1,-1 1 0,0-2 0,0 1 1,-1 0-1,0-1-72,0-4 133,0 0 0,-1-1 0,-1 1 0,0 0 0,-1-1 0,-1 1 0,-1-1 0,0-4-133,-4-14 169,-2 0 0,-1 1 0,-1 0 1,-2 0-1,-1 1 0,-2 0 0,-11-18-169,-40-78 244,3-12-244,61 138 33,0 0 0,0-1 1,0 1-1,0 0 0,0 0 0,0 0 0,-1 0 1,1 0-1,-1 0 0,1 0 0,-1 0 1,-1-1-34,2 3 15,0 0 0,0 0 0,0 0 0,0 0 1,0 0-1,1 0 0,-1 0 0,0 0 0,0 0 1,0 0-1,0 1 0,0-1 0,0 0 0,0 1 1,1-1-1,-1 0 0,0 1 0,0-1 0,1 1 1,-1-1-1,0 1 0,0 0 0,1-1 0,-1 1 1,1 0-1,-1-1 0,1 1 0,-1 0 1,1 0-1,-1 0-15,-6 7 6,1 1 1,0 0 0,1 0-1,0 0 1,0 1 0,1-1-1,0 1 1,1 0 0,0 1-1,1-1 1,0 0 0,0 1-1,1-1 1,0 1 0,1-1-1,0 1 1,1 0 0,0-1-1,1 1 1,0-1 0,1 0-1,0 0 1,0 0 0,1 0-1,0 0 1,1-1 0,2 3-7,34 54-19,11 10 19,-19-30 9,-2 0 1,-3 3-1,6 15-9,-13-12 126,11 44-126,-14-42-1494,15 33 1494,-22-66-1355,1-8 509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3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 5953,'14'-9'274,"-1"0"1,2 2-1,-1-1 0,1 2 0,0 0 0,0 1 0,0 0 1,1 1-1,15-1-274,10 0-35,0 1-1,1 3 1,8 1 35,-32 0-57,0 0 0,-1 1 0,1 1-1,-1 1 1,0 0 0,1 1 0,-1 1 0,6 3 57,-19-6-41,0 0 1,-1 0-1,1 1 0,-1-1 1,1 1-1,-1 0 1,0-1-1,0 2 1,0-1-1,0 0 1,0 1-1,-1-1 0,0 1 1,0 0-1,1 1 41,0 1-59,-1 0 1,0 1-1,-1-1 0,1 1 0,-1 0 0,0-1 1,-1 1-1,1 0 0,-2 2 59,-1 16-88,-1 0-1,-1-1 1,-2 0 0,-7 22 88,9-32 56,-9 25 153,5-17 91,1 1 1,0 4-301,6-22 73,0 1 0,0-1 1,1 0-1,0 0 1,-1 1-1,2-1 1,-1 0-1,1 1 1,0-1-1,0 0 0,1 5-73,-1-8 4,0 0 0,0 0-1,1 0 1,-1 0 0,0 0-1,1 0 1,-1-1 0,1 1-1,-1 0 1,1-1 0,0 1-1,0-1 1,0 1 0,0-1-1,0 0 1,0 0 0,0 0-1,0 0 1,0 0 0,1 0 0,-1-1-1,0 1 1,0-1 0,3 0-4,2 1-128,1-1 1,0 0 0,-1 0 0,1-1 0,-1 0 0,1 0 0,3-2 127,42-14-366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4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0 6225,'-3'14'499,"0"-1"-1,1 1 0,0-1 1,1 1-1,0 0 1,2 9-499,2 11 63,1-1 0,2 6-63,4 9-63,2 0 0,2-1 0,14 31 63,-17-51-390,1-1 0,1 0 0,2-1 0,0-1 0,2-1 0,17 20 390,-28-36-189,0-1-1,1 0 0,-1-1 1,2 1-1,-1-1 0,0-1 0,1 1 1,0-1-1,0 0 0,0-1 0,0 0 1,3 0 189,-7-2-8,-1 0 0,1 0 0,-1-1 0,1 0 0,-1 0 0,1 0-1,-1 0 1,1 0 0,-1 0 0,1-1 0,-1 0 0,0 0 0,1 0 0,-1 0 0,0 0 0,0-1 0,0 1 0,0-1 0,0 0 0,0 0 0,0 0 0,0 0 0,-1-1 0,1 1 0,-1-1 0,0 0 0,0 1 0,0-1 0,0 0 0,0 0 0,0 0 8,3-9 258,0 0 1,0-1 0,-1 1 0,-1-1 0,0 1 0,-1-1 0,0-5-259,5-22 584,-2 17-278,13-55 533,-16 71-746,0-1 1,1 1 0,0-1-1,1 1 1,0 0 0,0 0-1,0 0 1,2 0-94,-6 6 6,0 1 0,1 0 0,-1-1 0,0 1 0,1 0 0,-1-1 0,1 1 0,-1 0 0,1-1 1,-1 1-1,1 0 0,-1 0 0,0-1 0,1 1 0,-1 0 0,1 0 0,0 0 0,-1 0 0,1 0 0,-1 0 0,1 0 0,-1 0 1,1 0-1,-1 0 0,1 0 0,-1 0 0,1 0 0,-1 0 0,1 0 0,-1 1 0,1-1 0,-1 0 0,1 0 0,-1 1 0,1-1 0,-1 0 1,0 1-1,1-1 0,-1 0 0,0 1 0,1-1 0,-1 0 0,0 1 0,1-1 0,-1 1 0,0-1 0,1 1 0,-1-1 0,0 1-6,12 24 3,-12-25-2,7 24-17,-1-1 0,3 21 16,-5-17-61,2-1 0,4 9 61,-7-27-42,0 0 0,0-1 0,1 1 0,-1-1 0,2 0 0,-1 0 0,1 0 0,0-1 0,5 4 42,-8-7-12,1 0 0,-1-1-1,1 1 1,0-1 0,0 0 0,0 0-1,0 0 1,0-1 0,0 1-1,1-1 1,-1 1 0,0-1 0,1 0-1,-1 0 1,1-1 0,0 1 0,-1-1-1,1 0 1,-1 0 0,1 0 0,0 0-1,-1-1 1,1 1 0,-1-1 0,1 0-1,-1 0 1,1 0 0,0-1 12,2-1 30,1-1 1,-1 0-1,1 0 0,-2-1 1,1 0-1,0 0 1,-1 0-1,0 0 0,0-1 1,0 0-1,-1 0 1,0-1-1,1 0-30,11-24 452,12-31-452,-14 28 296,13-20-296,-26 52 7,1-2 2,0 1 0,0-1 0,0 1 0,1 0 0,-1 0 1,3-2-10,-5 4 0,1 1 0,0-1 1,-1 1-1,1-1 1,0 1-1,-1-1 1,1 1-1,0 0 1,0-1-1,-1 1 0,1 0 1,0 0-1,0 0 1,-1-1-1,1 1 1,0 0-1,0 0 0,0 0 1,-1 0-1,1 0 1,0 0-1,0 1 1,0-1-1,-1 0 0,1 0 1,0 1-1,0-1 1,-1 0-1,1 1 1,0-1-1,-1 0 0,1 1 1,0-1-1,-1 1 1,1 0-1,-1-1 1,1 1-1,3 3-1,-1 0 0,0 0 1,0 1-1,0-1 0,0 1 1,-1 0-1,0-1 0,0 1 0,1 5 1,13 53-6,-6-20-36,-7-35-14,0 1 1,0-1-1,0 0 1,1 0-1,1 0 0,-1 0 1,4 3 55,-7-9-15,0-1 1,0 1 0,1-1 0,-1 0-1,0 1 1,0-1 0,1 0 0,-1 0-1,1 0 1,-1 0 0,1 0 0,-1 0-1,1-1 1,0 1 0,-1 0-1,1-1 1,0 0 0,0 1 0,-1-1-1,1 0 1,0 0 0,0 0 0,0 0-1,-1 0 1,1 0 0,0 0 0,0-1-1,-1 1 1,1 0 0,0-1 0,-1 0-1,1 1 1,0-1 0,-1 0-1,1 0 1,-1 0 0,1 0 0,-1 0-1,1-1 15,0 0 6,0 0 0,1-1 0,-1 1 0,-1-1 0,1 1 0,0-1-1,-1 0 1,1 0 0,-1 1 0,0-1 0,0 0 0,0 0 0,0 0 0,-1 0-1,1-1 1,-1 1 0,0 0 0,0 0 0,0 0 0,0 0-6,-1-10 49,0 0 1,-1 1 0,0-1-1,-2-4-49,0 3 51,-1-1 0,0 1 0,-1 0 0,-1 0-1,0 1 1,-7-9-51,8 13 22,0 0 1,-1 0-1,0 1 0,0 0 1,-1 1-1,0 0 0,0 0 1,-1 0-1,-5-2-22,12 8 1,0 0 0,0 0 0,0 0 0,0 1 0,0-1 0,0 1 0,0-1-1,0 1 1,0 0 0,0 0 0,0 0 0,0 0 0,0 0 0,0 0 0,0 1 0,0-1 0,0 1 0,0-1 0,0 1 0,0 0 0,0 0 0,1-1 0,-1 1-1,0 1 1,0-1 0,1 0 0,-1 0 0,1 1 0,-1-1 0,1 1 0,-1-1 0,1 1 0,0-1 0,0 1 0,0 0 0,-1 1-1,-2 4-87,-1 1 1,1 0-1,1 0 1,-1 0-1,1 0 0,1 1 1,-1 3 86,2-7-210,0-1 0,0 1 1,0 0-1,1 0 0,-1 0 0,1-1 1,1 1-1,-1 0 0,1 0 0,0-1 1,0 3 209,0-5-99,1 0 1,-1 0 0,0-1 0,1 1 0,-1 0-1,1-1 1,-1 1 0,1-1 0,1 1 98,-3-2-2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4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16 6617,'-6'-4'2907,"-2"-1"-5281,9 6-782,8 2 2553,130 50-73,-134-51 900,1 1 0,-1 0 0,0 0 0,0 0 0,0 1 0,-1-1 0,1 1 0,-1 1-1,0-1 1,0 0 0,-1 1 0,1 0 0,-1 0 0,0 0 0,0 0 0,0 1 0,-1-1 0,0 1 0,0-1-1,-1 1 1,1 2-224,0-2 42,-1 0-1,0 1 0,0-1 1,0 0-1,-1 1 0,0-1 1,0 0-1,-1 1 1,0-1-1,0 1 0,0-1 1,-1 0-1,0 0 0,0 0 1,-1 0-1,1 0 0,-1-1 1,-1 1-1,-1 3-41,3-8 2,1 1-1,0-1 1,-1 1 0,1-1-1,-1 0 1,1 0 0,-1 0 0,0 0-1,1 0 1,-1 0 0,0 0-1,0 0 1,0-1 0,0 1-1,0-1 1,1 1 0,-1-1-1,-2 1-1,3-1 0,0-1 0,0 1 0,0 0 0,1 0 0,-1 0 0,0-1 0,0 1 0,0 0 0,0-1 0,1 1 0,-1 0 0,0-1 0,0 1 0,1-1 0,-1 0 0,0 1 0,1-1 0,-1 1 0,1-1 0,-1 0 0,1 0 0,-1 1 0,1-1 0,-1 0 0,1 0 0,0 1 0,-1-1 0,1 0 0,0 0 0,0 0 0,0 0 0,0 0 0,-1 1 0,1-1 0,0 0-1,1 0 1,-1 0 0,0 0 0,0 0 0,2-15-8,1 0-1,1 1 0,0 0 0,1 0 0,1 0 1,0 0-1,1 1 0,1 0 0,0 1 0,1-1 9,-3 5-6,1-1 0,-1 1 0,2 1 0,0-1 0,0 1 0,0 0 0,1 1 0,0 0 0,0 0 0,1 1-1,0 0 1,0 1 0,0 0 0,1 1 0,-1 0 0,11-2 6,-18 5 9,0 1-1,1-1 1,-1 1 0,0 0-1,0 0 1,1 1 0,-1-1-1,0 1 1,0-1 0,1 1-1,-1 0 1,0 0 0,0 0-1,0 1 1,0-1 0,0 1-1,0 0 1,-1-1 0,1 1-1,-1 0 1,1 1 0,-1-1-1,1 0 1,-1 1 0,0 0-9,5 8 18,0 0 1,0 0 0,-1 0 0,-1 1 0,4 10-19,-1-3-48,8 21-229,-7-15-275,2-2-1,6 11 553,22 22-519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6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 7786,'1'-4'338,"0"-3"72,1 1 1,0 0-1,0 0 1,0 0-1,1 0 1,2-3-411,-4 7 35,1 0 0,-1 0 1,1 0-1,-1 1 1,1-1-1,0 1 1,0-1-1,0 1 1,0 0-1,0 0 1,0 0-1,0 0 1,0 0-1,0 0 0,0 0 1,1 1-1,-1-1 1,0 1-1,0 0 1,3-1-36,7 1-10,0 1-1,0-1 1,0 2 0,0 0 0,0 0-1,0 1 1,0 1 0,-1 0 0,1 0-1,-1 1 1,8 5 10,-2-1-195,-1 1-1,-1 1 0,1 1 1,-2 0-1,0 0 1,0 2-1,2 3 196,-2 1-520,0 0 0,-2 1 1,0 1-1,-1 0 0,-1 0 0,5 15 520,0 7-941,-2 0 0,7 40 941,-18-67 560,2-28 3305,13-34-3192,6 1-736,22-35 63,-30 57-109,1 1 0,2 0-1,0 1 1,11-9 109,-23 25-31,3-4-26,1 1 0,0 0 0,1 0 0,0 1 0,0 0 0,0 1 0,1 0 1,6-2 56,-17 9 6,1-1 0,-1 1 0,0 0 0,0 0 1,1 0-1,-1-1 0,0 1 0,0 0 0,1 1 1,-1-1-1,0 0 0,0 0 0,1 0 0,-1 1 1,0-1-1,0 1 0,0-1 0,0 1 0,1-1 1,-1 1-1,0 0 0,0 0 0,0-1 0,0 1 1,0 0-1,-1 0 0,1 0 0,0 0 0,0 0 1,0 0-1,-1 0 0,1 0 0,-1 0 0,1 0 1,0 2-7,1 3 30,1 1 0,-1-1 0,0 1 1,-1 0-1,0 0 0,0 0-30,2 17 43,-2 0-1,-1 0 1,-1 0-1,-3 19-42,-6 23-24,-4 5 24,14-71 0,0 0 1,0 0 0,0 0 0,0 0-1,0 0 1,0 0 0,0 0 0,0 0-1,0 0 1,-1 0 0,1 0-1,0 0 1,0 0 0,0 0 0,0 0-1,0 0 1,0 0 0,0 0 0,0 0-1,0 0 1,0 0 0,0 0 0,0 0-1,0 0 1,0 0 0,0 1-1,0-1 1,0 0 0,-1 0 0,1 0-1,0 0 1,0 0-1,0-14 38,2-24 33,3 15-65,1 1 1,1 0 0,1 0 0,1 1 0,0 0-1,2 0 1,1 1 0,0 1 0,1 0-1,1 0 1,1 2 0,1-1 0,7-4-7,-16 16-23,0 0-1,1 1 1,0 0 0,0 0 0,1 1 0,-1 0-1,4-1 24,-9 4-4,0 0-1,0 0 1,0 0 0,0 1-1,0-1 1,0 1-1,0-1 1,0 1 0,0 0-1,0 0 1,0 1-1,0-1 1,1 1-1,-1-1 1,0 1 0,0 0-1,-1 0 1,1 0-1,0 1 1,0-1 0,0 1-1,-1-1 1,2 2 4,2 2 6,-1 1 1,-1-1 0,1 1-1,-1 0 1,0 0 0,0 1-1,-1-1 1,2 5-7,21 62 43,-6-16-33,-14-43-43,0 0-1,1-1 0,1 0 0,0 0 0,1 0 0,0-1 1,1-1-1,0 0 0,1 0 0,7 5 34,-10-10-39,-1-1 1,1 0-1,0-1 0,0 1 1,1-2-1,-1 1 0,1-1 0,0 0 1,0-1-1,0 0 0,0-1 1,0 0-1,0 0 0,0-1 1,1 0-1,-1 0 0,0-1 0,1-1 39,2 0-4,1-1 0,-1 0-1,1-1 1,-1-1 0,0 0-1,0 0 1,-1-1 0,0-1-1,0 0 1,0 0 0,-1-1-1,0 0 1,-1-1 0,0 0-1,0-1 1,-1 0 0,2-2 4,15-25 171,-3 0 0,-1-1 0,-1-1 1,5-19-172,-11 26 223,-9 20-65,-9 15-13,-11 25 22,11-21-160,-21 43 48,2 1 1,3 1-56,14-37-25,2 1 0,-1-1 0,2 1 0,0 0 1,1 1-1,1-1 0,0 0 0,1 1 0,1 5 25,0-16-26,0-1-1,0 0 0,1 0 0,-1 0 0,1 0 0,0 0 0,0 0 1,1 0-1,0 0 0,-1-1 0,2 1 0,-1-1 0,0 0 1,1 0-1,0 0 0,0-1 0,0 1 0,0-1 0,0 0 0,1 0 1,0 0-1,3 1 27,-2-2-15,0 0 0,0 0 0,0 0 0,0-1 0,1 0 0,-1 0 1,0 0-1,1-1 0,-1 0 0,1 0 0,-1-1 0,0 0 0,1 0 0,-1 0 0,0-1 1,0 0-1,0 0 0,0 0 0,4-3 15,4-2 4,-1-1 0,1-1-1,-2 0 1,1-1 0,-1-1 0,-1 0 0,0 0-1,0-1 1,-1 0 0,-1-1 0,0 0 0,0 0-1,-2-1 1,1-1-4,-2 3 37,-1-1 0,-1 1 0,0-1 0,0 0-1,-1 0 1,-1 0 0,0 0 0,-1-1 0,0 1 0,-1 0-1,-1-1 1,0 1 0,-1 0 0,0-1 0,-1 1 0,-4-12-37,2 13 38,1-1 0,-2 1 0,0 0 0,0 0 0,-1 1 0,-9-11-38,14 20 5,0-1-1,0 1 1,-1 0 0,1 0 0,-1 0 0,1 0-1,-1 0 1,0 0 0,0 1 0,0-1-1,0 1 1,0 0 0,0 0 0,0 0-5,0 0 1,0 1 1,1 0-1,-1 0 0,1 0 1,-1 1-1,0-1 0,1 0 1,-1 1-1,1 0 1,-1 0-1,1-1 0,0 2 1,-1-1-1,1 0 1,0 0-1,-1 1 0,1-1 1,0 1-1,-2 1-1,-4 6-140,-1 0 1,1 0-1,1 1 1,-1-1-1,2 2 0,-1-1 1,1 1-1,1 0 1,0 0-1,1 1 0,0 0 1,1-1-1,-1 5 140,-3 44-673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35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88 480 3673,'5'-4'415,"0"0"-1,0 1 1,0-1 0,1 1 0,2-1-415,24-17 104,-31 20-62,0-1 0,1 1 0,-1 0-1,0-1 1,0 1 0,0-1 0,0 0 0,0 1 0,0-1-1,-1 0 1,1 1 0,-1-1 0,1 0 0,-1 0 0,1 0-1,-1 1 1,0-1 0,0-1-42,-15-21 4062,8 3-3861,1-1 0,1 0 0,-1-20-201,6 41 7,-3-43 170,3 38-135,0 0 1,-1 1-1,1-1 0,-1 0 0,0 1 0,0-1 0,-1 1 0,1-1 1,-1 1-1,-1-1 0,1 1 0,-1 0 0,-1-2-42,3 6 8,0 1 1,0-1-1,1 0 0,-1 0 0,0 1 0,0-1 1,0 0-1,-1 1 0,1-1 0,0 1 1,0-1-1,0 1 0,0 0 0,0-1 0,-1 1 1,1 0-1,0 0 0,0 0 0,0 0 0,0 0 1,-1 0-1,1 0 0,0 0 0,0 1 0,0-1 1,-1 1-9,-37 13 32,17-6-24,8-5-19,22-4-5,36-8-4,105-27 20,56-12 7,-198 47-2,0 0-1,0 0 1,0 1 0,0-1 0,-1 1 0,1 1 0,0 0 0,0 0 0,0 0 0,2 1-5,-7-1-1,0 0 0,0 0 1,0 0-1,0 0 0,0 0 0,0 0 1,0 0-1,-1 1 0,1-1 1,0 1-1,-1-1 0,1 1 1,-1 0-1,0 0 0,1 0 0,-1-1 1,0 1-1,0 0 0,0 0 1,0 1-1,-1-1 0,1 0 1,-1 0-1,1 0 0,-1 0 1,0 1-1,1-1 0,-1 0 0,0 0 1,-1 1-1,1-1 0,0 0 1,-1 0-1,1 0 1,-3 14-3,-1-1-1,0 0 1,-1 0-1,-5 7 4,5-10 5,0 0 0,1 0 0,0 0 0,1 1-1,1-1 1,0 1 0,0 8-5,2-18 1,0 0-1,0 0 1,0-1-1,0 1 1,1 0-1,0-1 1,-1 1 0,1 0-1,0-1 1,0 1-1,0-1 1,1 0-1,-1 1 1,1-1 0,-1 0-1,1 0 1,0 0-1,1 2 0,1-1 1,-1-1 0,1 0 0,-1 1-1,1-1 1,0-1 0,-1 1 0,1 0-1,0-1 1,0 0 0,0 0 0,3 0-1,8 1 5,-1-1 0,1-1 1,0 0-1,-1-1 0,1-1 1,11-3-6,13-4-17,0-3-1,-1-1 1,0-1 0,-2-3 0,24-13 17,-42 20-19,-1-1 1,0 0-1,0-1 0,-1-1 0,1-2 19,-11 10-3,-1-1 0,0 1-1,0-1 1,0 0 0,-1 0-1,0 0 1,0-1 0,-1 1-1,0-1 1,0 0 0,0 0-1,-1 0 1,0-1 0,0 1-1,0-3 4,-2 9 4,0-1-1,0 1 1,0 0 0,0-1-1,0 1 1,0 0-1,0 0 1,0-1-1,0 1 1,-1 0-1,1-1 1,0 1 0,-1 0-1,1 0 1,-1-1-1,0 1 1,0-1-4,0 2 1,1-1 1,-1 1 0,1-1-1,-1 1 1,0 0-1,1-1 1,-1 1-1,0 0 1,1 0-1,-1 0 1,0-1 0,1 1-1,-1 0 1,0 0-1,1 0 1,-1 0-1,0 0 1,1 0-1,-1 0 1,0 0 0,1 1-1,-1-1 1,0 0-2,-4 2 4,1 0 0,0 0 0,0 0 0,0 0 0,1 1 0,-1-1 0,1 1 1,-1 0-1,0 1-4,-8 9 6,-1 0 0,2 2 1,0-1-1,1 1 1,0 1-1,1 0 1,1 0-1,1 1 0,0 0 1,1 0-1,-2 13-6,6-26 1,2 1 0,-1-1 0,0 0 0,1 1-1,0-1 1,0 1 0,0-1 0,1 0 0,-1 1 0,1-1 0,0 0-1,0 1 1,1 0-1,-1-2 0,1-1-1,-1 0 0,1 1 1,-1-1-1,1 0 1,0 0-1,0 0 1,0 0-1,0 0 0,0-1 1,0 1-1,0-1 1,0 1-1,1-1 0,-1 0 1,1 0-1,-1 0 1,1 0-1,-1 0 1,1 0-1,2 0 1,7 0 7,0 0 0,0-1 1,0 0-1,1-1 0,-1 0 0,0-1 1,0 0-1,-1-1 0,1 0 0,0-1 1,-1 0-1,0-1 0,0 0 0,0-1 1,-1 0-1,1-1 0,7-6-7,-10 6 5,1-1 1,-1 1-1,0-1 0,-1 0 0,0-1 1,0 0-1,-1 0 0,0-1 1,2-4-6,-5 7 6,0 0 1,0 0 0,-1 0 0,0-1 0,0 1 0,-1-1 0,0 1 0,0-1-1,-1 1 1,0-1 0,0 0 0,-1 1 0,-1-8-7,0 6 7,-1-1 1,0 0-1,0 1 1,-1 0-1,0 0 0,-1 0 1,0 0-1,0 1 0,-1 0 1,0 0-1,0 0 1,-1 1-1,0 0 0,-3-2-7,7 6-6,-1 0 0,1 1 0,-1-1 0,0 1 1,0 0-1,0 0 0,0 0 0,0 1 0,0 0 0,0-1 0,0 1 0,-1 1 0,1-1 0,0 1 0,-1-1 0,1 1 0,0 0 0,-1 1 0,1-1 0,0 1 0,-1 0 0,1 0 0,0 0 0,0 1 0,0-1 0,0 1 0,0 0 0,0 0 0,1 1 1,-1-1-1,0 1 0,1-1 0,-2 3 6,0-1-133,0 0 0,1 1 0,-1-1 0,1 1 0,0 0 0,0 0 0,1 0 0,0 1 0,0-1 0,0 1 1,0 0-1,1-1 0,0 1 0,0 1 0,0-1 0,1 0 0,0 0 0,1 0 0,-1 1 0,1-1 0,0 2 133,6 42-953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26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456 677 7017,'-3'-2'140,"1"0"0,-1 0 0,0 0 0,0 0-1,0 1 1,0-1 0,-1 1 0,1 0-1,0 0 1,-1 0 0,1 0 0,0 1-1,-1-1 1,1 1 0,-1 0 0,1 0 0,-1 0-1,1 0 1,-1 1 0,1-1 0,0 1-1,-1 0 1,1 0 0,-1 1-140,-10 3-55,1 2 1,0 0-1,0 0 1,1 1-1,-4 4 55,-2 0 107,-23 15-249,-65 47-608,88-60 395,0 1 0,1 1 0,1 0 0,-7 11 355,18-21-111,1 0 1,0 1 0,1-1-1,-1 1 1,1 0 0,1-1-1,-1 1 1,1 1 0,1-1-1,-1 0 1,1 2 110,0-7 3,1 0-1,0 1 1,0-1 0,0 0-1,0 0 1,0 0-1,0 0 1,0 0 0,1 0-1,-1 0 1,1 0 0,-1 0-1,1 0 1,0 0 0,0 0-1,0 0 1,0 0-1,0-1 1,0 1 0,1 0-1,-1-1 1,0 1 0,1-1-1,-1 1 1,1-1 0,0 0-1,-1 0 1,1 0-1,0 0 1,0 0 0,0 0-1,0 0 1,0 0 0,0-1-1,0 1 1,0-1 0,0 1-1,0-1 1,2 0-3,6 0 124,0 0 1,1-1 0,-1 0 0,0-1-1,0 0 1,0-1 0,0 0-1,-1 0 1,1-1 0,-1 0-1,0-1 1,3-1-125,3-3 115,0-1 0,0 0 1,-2-1-1,1 0 0,-1-1 0,8-10-115,-6 4 26,-1-1 0,0-1 1,-2 0-1,-1 0 0,0-1 0,-1-1 1,-2 0-1,0 0 0,-1-2-26,3-14 11,-3 0-1,-1 0 0,-2-1 1,-1 0-1,-2-5-10,21-440 807,-22 478 113,-4 18-685,-5 28-179,-16 99-113,7 0 0,-1 106 57,19-185-298,2-1 0,3 0 0,3 0 0,2 0-1,12 38 299,-18-85-54,-4-8 37,1 0-1,0-1 1,-1 1 0,2-1 0,-1 0 0,0 1 0,1-1 0,0 0-1,-1 0 1,1 1 0,1-2 0,-1 1 0,0 0 0,1 0 17,-2-2-2,0-1 0,0 1 0,0-1 0,0 1 0,-1-1 0,1 0 1,0 1-1,0-1 0,0 0 0,0 0 0,0 0 0,0 0 0,0 0 0,0 0 1,0 0-1,0 0 0,0 0 0,0 0 0,0 0 0,0-1 0,0 1 0,0 0 1,0-1-1,0 1 0,0-1 0,0 1 0,0-1 0,0 1 0,-1-1 1,2 0 1,25-25 41,-23 21-38,50-59-77,-4-2 1,-2-2 0,21-45 73,-29 49-43,-29 46 780,-26 41-260,5-7-467,1 0 1,0 1-1,1 0 1,1 0-1,0 0 1,1 1-1,1 0 1,-2 18-11,6-29-14,0 0 1,1 0-1,-1 0 0,2 0 1,-1 0-1,1 0 1,0 0-1,0 0 0,1-1 1,0 1-1,0 0 1,1-1-1,0 1 0,0-1 1,0 0-1,1 0 0,0 0 1,0-1-1,0 1 1,1-1-1,0 0 0,0 0 1,0-1-1,0 1 0,3 0 14,-1 0-11,0-1 0,1 0-1,-1-1 1,1 0 0,-1 0-1,1-1 1,0 0-1,0 0 1,0-1 0,1 0-1,-1 0 1,0-1-1,0 0 1,0 0 0,0-1-1,1 0 1,-1 0 0,0-1-1,0 0 1,-1-1-1,1 0 1,0 0 0,0-1 11,10-5 7,1-1 0,-1-1 1,-1 0-1,0-1 1,-1-1-1,0-1 0,-1 0 1,9-11-8,-11 9 31,-1 1 0,0-2 0,-1 0 0,-1 0 0,0-1 0,-2 0 0,0 0 0,2-8-31,-2-2 71,-1-1 0,-1 0-1,-1 0 1,-2-1-1,0-15-70,-2-151 72,3-38 132,-5 219-1,-6 33-39,-5 22-145,1 0 0,3 1 0,1 0 0,2 1 0,0 34-19,5-54-41,1 1 1,1 0 0,1 0-1,1-1 1,1 1-1,1-1 1,1 0 0,1-1-1,0 1 1,2-2 0,6 11 40,3-2-86,1 0 0,1 0 0,6 4 86,-26-33 4,-1 1 0,1-1 0,-1 1 0,1-1 0,-1 0 0,1 1 0,-1-1 0,1 0 0,-1 1 0,1-1 0,-1 0 0,1 0 0,0 0 0,-1 0 0,1 1 0,-1-1 0,1 0 0,0 0 0,-1 0 0,1 0 0,-1 0 0,1 0-1,0-1 1,-1 1 0,1 0 0,-1 0 0,1 0 0,0-1 0,-1 1 0,1 0 0,-1 0 0,1-1 0,-1 1 0,1 0 0,-1-1 0,1 1 0,-1-1-4,20-20 114,-13 12-83,4-2-40,0 1 0,0 0-1,1 0 1,1 2 0,-1-1-1,1 2 1,1-1 9,-9 5-12,1 1 0,0-1 0,0 1 0,0 0 0,0 1 0,0-1 0,0 1 0,0 1 0,0-1 0,1 1 0,-1 0 0,0 0 0,0 1 0,0-1 0,1 1 0,-1 1 0,0-1 0,2 2 12,-4-1 1,0 0 1,0 0-1,0 0 1,-1 1-1,0-1 1,1 1 0,-1 0-1,0 0 1,0 0-1,0 0 1,-1 0-1,1 1 1,-1-1-1,1 1 1,-1 0-1,-1 0 1,1-1-1,0 1 1,-1 0-1,0 1 1,0-1-1,0 0 1,0 0-1,-1 0 1,0 2-2,1 5-20,-1 1 0,-1 0 0,0-1-1,0 1 1,-1 0 0,-1-1 0,0 0 0,-4 10 20,-2 3-158,-1-2 1,-1 1-1,-1-1 158,-48 68-267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0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144 836 2689,'-5'1'1566,"12"2"-1317,23 3-385,-26-5 136,4 0 2,0 1 0,0-1 0,0-1-1,0 1 1,1-1 0,-1-1 0,0 1 0,0-1-1,1-1 1,-1 0 0,0 0 0,-1 0 0,4-2-2,6-4 8,0-1 0,-1-1 0,-1 0 0,1 0 1,-2-2-1,2-2-8,-10 9 54,0 0 0,-1-1-1,0 0 1,0 0 0,0 0 0,-1-1 0,0 0 0,0 0 0,-1 0 0,0 0 0,0 0-1,0-1 1,-1 1 0,-1-1 0,2-5-54,-3 11 31,0 1 0,1 0 0,-1-1 1,0 1-1,0-1 0,0 1 0,0 0 0,0-1 0,0 1 0,0-1 0,-1 1 0,1 0 0,0-1 1,-1 1-1,1 0 0,-1-1 0,0 1 0,1 0 0,-1 0 0,0-1 0,0 1 0,0 0 0,0 0 1,0 0-1,0 0 0,0 0 0,0 0 0,0 0 0,0 1 0,0-1 0,-1 0 0,1 1 0,0-1 1,0 1-1,-1-1 0,1 1 0,-1-1 0,1 1 0,0 0 0,-1 0 0,1 0 0,-1 0 0,1 0 1,0 0-1,-1 0 0,1 0 0,-1 1 0,0-1-31,-10 2 32,0 1-1,-1 1 1,2 0 0,-1 0-1,-4 3-31,10-4-5,-25 10-9,1 2 1,0 0-1,2 3 1,0 0-1,0 2 1,-4 6 13,18-14-7,1 0 0,1 0 0,0 2 0,0 0 1,2 0-1,0 1 0,0 0 0,1 0 0,1 1 1,1 1-1,0-1 0,-2 12 7,7-23-10,1 1 0,0-1-1,0 1 1,0-1 0,1 0 0,0 1-1,0-1 1,1 1 0,-1-1 0,1 1-1,0-1 1,1 2 10,-1-3-10,1-1 0,0 1 0,0-1 0,0 1 0,0-1 0,0 1 0,1-1 0,-1 0 0,1 0 0,0 0-1,0-1 1,0 1 0,0-1 0,1 0 0,-1 1 0,3 0 10,7 3 5,0-1-1,0 0 1,0-1-1,0 0 1,1-1-1,0-1 1,-1 0 0,1-1-1,11 0-4,-5-1 28,0-1-1,0-1 1,-1-1 0,1 0-1,0-2 1,9-3-28,-19 5 8,-1-1 1,1-1-1,-1 1 1,0-1 0,0-1-1,0 0 1,-1 0-1,0-1 1,0 0-1,-1 0 1,0-1 0,3-4-9,7-11-12,-1-1 1,-2-1 0,11-23 11,-14 26-3,0 2-1,1-1 1,1 2-1,1 0 1,1 0 0,6-3 3,-15 15 5,0 1 1,1 0-1,0 1 1,0-1-1,0 1 1,1 1-1,0 0 1,0 0-1,0 0 1,0 1-1,0 0 1,1 0-1,-1 1 1,1 1-1,0-1 1,0 1-1,0 1 1,0 0-6,-5 0 1,0 0-1,0 1 1,0 0 0,0 0 0,0 0 0,-1 0-1,1 1 1,0-1 0,-1 1 0,0 0 0,1 0-1,-1 0 1,0 1 0,0-1 0,0 1-1,0 0 1,0 0 0,-1 0 0,1 0 0,-1 0-1,0 0 1,0 1 0,0-1 0,0 1 0,-1-1-1,2 4 0,2 8-8,-1 0-1,0 0 1,-1 0-1,0 1 1,-1-1-1,-1 6 9,-4 94 29,6-130-4,0 0 0,2 1 0,-1-1 0,2 1 0,0 0-1,1 0 1,0 1 0,1 0 0,1 0 0,0 1 0,0 0-1,6-4-24,-2 2-34,0 1 0,1 1 0,1 1 0,0 0 0,1 0 0,0 2 0,0 0 0,1 0 0,18-5 34,-29 12 0,1 0-1,0 0 1,-1 0 0,1 1-1,0 0 1,0 1-1,0-1 1,0 1-1,0 0 1,0 1-1,0 0 1,0 0-1,0 1 1,-1-1 19,-1 1 0,1 1 0,-1-1-1,0 1 1,0 0 0,0 0 0,0 0 0,0 1 0,-1 0-1,1 0 1,-1 0 0,0 0 0,0 1 0,-1 0 0,3 3-19,2 7 22,0 0 1,-1 1 0,-1 0 0,0 0 0,3 16-23,-2-8-52,1 0 0,2 3 52,-9-27-2,-1 1-1,0 0 0,0-1 1,0 1-1,1-1 1,-1 1-1,0-1 0,0 1 1,1-1-1,-1 1 1,0-1-1,1 1 0,-1-1 1,1 1-1,-1-1 0,1 0 1,-1 1-1,1-1 1,-1 0-1,1 1 0,-1-1 1,1 0-1,-1 0 1,1 1-1,0-1 0,-1 0 1,1 0-1,-1 0 1,1 0 2,0 0-1,0-1-1,0 1 1,0-1 0,0 1 0,0-1 0,0 1 0,0-1 0,0 0 0,-1 1-1,1-1 1,0 0 0,0 0 0,-1 0 0,1 1 0,0-2 1,20-40 28,-20 40-28,13-37 40,24-52-3,-32 80-37,0 0 0,1 0 0,0 0 0,0 1 0,1 0 1,4-3-1,-11 12-2,0-1 0,0 1 0,0 1 1,0-1-1,0 0 0,0 0 1,0 0-1,0 0 0,0 1 1,1-1-1,-1 1 0,0-1 1,0 1-1,1-1 0,-1 1 1,0 0-1,1-1 0,-1 1 1,0 0-1,1 0 2,-1 0-1,0 1 1,0-1-1,0 0 0,0 1 1,0-1-1,-1 1 0,1-1 1,0 1-1,0 0 0,0-1 1,0 1-1,-1 0 0,1-1 1,0 1-1,-1 0 0,1 0 1,-1 0-1,1 0 0,-1 0 1,1 0 0,2 7 3,0 0 1,-1-1 0,0 2 0,0-1 0,1 7-4,-2-7 9,1 3-2,0 4-79,1 0 1,1 0-1,0 0 1,7 14 71,-10-26-43,0-1 0,0 1 0,0 0 0,1-1-1,-1 0 1,1 1 0,0-1 0,-1 0 0,1 0 0,0 0 0,0 0 0,0 0 0,1 0 0,-1-1 0,0 1 0,1-1 0,-1 1 0,1-1 0,-1 0 0,1 0 0,0 0 0,0 0 0,-1-1 0,1 1 0,0-1 0,0 1 0,0-1 0,-1 0 0,3 0 43,2-2-52,0 0 0,-1 0 1,1 0-1,-1-1 0,1 0 0,-1 0 1,0-1-1,-1 0 0,1 0 0,0 0 1,-1-1-1,5-4 52,7-9-24,0 0 1,14-21 23,67-110 1083,-98 149-1055,1-1 1,-1 1 0,0 0-1,0-1 1,0 1-1,1-1 1,-1 1 0,0 0-1,0-1 1,1 1 0,-1-1-1,0 1 1,1 0 0,-1-1-1,0 1 1,1 0-1,-1 0 1,1-1 0,-1 1-1,0 0 1,1 0 0,-1 0-1,1-1 1,-1 1 0,1 0-1,-1 0 1,1 0-1,-1 0 1,1 0 0,-1 0-1,1 0 1,-1 0 0,1 0-1,-1 0 1,1 0 0,-1 0-1,0 1 1,1-1-1,-1 0 1,1 0 0,-1 0-1,1 1 1,-1-1 0,0 0-1,1 0 1,-1 1 0,1-1-1,-1 0 1,0 1-1,1-1 1,-1 0 0,0 1-1,0-1 1,1 1 0,-1-1-1,0 0 1,0 1 0,0-1-1,1 1-28,10 34 503,-8-27-383,4 25 203,-1 1-1,2 31-322,-1-7 99,-2-18-67,15 135-44,-18-147-59,-1 1-1,-2-1 0,-1 0 1,-6 29 71,8-56-4,0 1 1,0-1 0,0 1 0,-1-1-1,1 1 1,0-1 0,-1 1 0,1-1-1,-1 1 1,0-1 0,1 0 0,-1 1-1,0-1 1,0 0 0,0 1 0,0-1 0,0 0-1,0 0 1,0 0 0,0 0 0,-1 0-1,1 0 1,0 0 0,0-1 0,-1 1 3,0-1 8,1 0 0,-1-1-1,0 1 1,1 0 0,-1-1 0,1 0 0,-1 1 0,1-1 0,-1 0 0,1 0 0,-1 0 0,1 0 0,0 0 0,0 0-1,-1 0 1,1 0 0,0 0 0,0-1 0,0 1 0,0 0 0,0-1 0,0 0-8,-4-7 26,0 1 1,0-2-1,1 1 0,0 0 1,1-1-1,0 0 1,0 0-1,1 1 0,0-2 1,1 1-1,0-5-26,-1-25 40,2-1 1,3-11-41,-1 21 29,-1 3-32,2 1-1,0 0 1,2 0 0,2 0-1,0 1 1,1-1-1,2 2 1,6-13 3,-9 25-28,0 0 0,1 0 0,0 0 0,1 1 0,1 1 0,0-1 0,0 2-1,1-1 1,0 1 0,1 1 0,0 0 0,1 1 0,0 0 0,0 1 0,0 0 0,2 1 28,-11 4-24,0 0 0,0 1 0,1 0 0,-1 0 0,0 0 1,1 0-1,-1 0 0,1 1 0,-1 0 0,1 0 0,-1 0 0,1 1 0,-1 0 1,1-1-1,-1 1 0,1 1 24,-3-1-20,0 0 0,0 0-1,0 1 1,0-1 0,0 0 0,-1 1 0,1-1 0,-1 1-1,1 0 1,-1-1 0,0 1 0,1 0 0,-1 0 0,0 0-1,0 0 1,0 0 0,-1 0 0,1 0 0,0 0 0,-1 1 0,1-1-1,-1 0 1,0 0 0,0 1 0,0-1 0,0 0 0,0 0-1,0 0 1,-1 1 0,1-1 0,-1 1 20,-3 12-24,0 1 0,-1-1 0,0 0-1,-2 0 1,0-1 0,-4 7 24,1-3-34,2 0-1,0 1 1,-5 17 34,12-34-4,0 0-1,1 1 1,-1-1 0,1 0 0,0 1-1,-1-1 1,1 1 0,0-1 0,0 0-1,1 1 1,-1-1 0,0 1 0,1-1-1,0 0 1,-1 1 0,1-1 0,0 0-1,0 0 1,1 2 4,-1-3-6,1 1-1,-1-1 1,1 0 0,-1 1 0,1-1-1,0 0 1,-1 0 0,1 0 0,0 0-1,0 0 1,0 0 0,0-1-1,0 1 1,0-1 0,0 1 0,0-1-1,0 0 1,0 0 6,6 1-46,0-1 0,0-1 0,-1 0 0,1 0 0,0 0 0,-1-1-1,1 0 1,-1-1 0,1 1 0,5-4 46,3-3-139,1-1 1,-2 0-1,1-1 0,-1-1 1,-1 0-1,0-1 0,-1-1 1,0 0-1,-1 0 0,-1-2 1,8-12 138,-12 16 31,0-1 0,-1 0 1,0-1-1,-1 1 1,-1-1-1,0 0 1,-1-1-1,0 1 1,-1 0-1,-1-1 1,0 1-1,-1-1 1,0 1-1,-2-1 1,-1-9-32,-22-83 1045,-33-89-1045,29 103 462,16 56 158,9 29-94,2 10-237,2 17 1,0-14-182,1 69-192,3 0 0,3 0 0,4-1 0,3 0 0,3-1 0,3-1 0,3-1 0,30 62 84,-46-117-133,0 0 1,1-1-1,1 1 0,0-2 0,1 1 1,4 2 132,-11-13-19,0 0 0,0 0 0,0 0 0,0 0 0,0-1 0,1 1 0,-1-1 0,1 0 0,0 0 0,0 0 0,-1-1 0,1 0 0,0 1 0,0-1 0,1 0 1,-1-1-1,0 1 0,0-1 0,0 0 0,0 0 0,1 0 0,-1-1 0,0 1 0,0-1 0,0 0 0,0 0 0,0 0 0,0-1 19,15-6 6,-2-1-1,1-1 1,-1 0-1,-1-1 1,6-5-6,76-68 17,-90 76-19,20-18-117,-1-1 0,-1-1 1,21-31 118,-13 18-172,-34 41 173,0 0 1,0 0-1,0 0 0,0 0 1,0 0-1,0 0 0,0 0 1,0 0-1,0 0 1,0 1-1,0-1 0,0 0 1,0 0-1,0 0 0,0 0 1,0 0-1,0 0 1,0 0-1,0 0 0,0 0 1,0 0-1,0 0 0,0 0 1,0 0-1,0 1 1,0-1-1,1 0 0,-1 0 1,0 0-1,0 0 0,0 0 1,0 0-1,0 0 1,0 0-1,0 0 0,0 0 1,0 0-1,0 0 0,0 0 1,1 0-1,-1 0 1,0 0-1,0 0 0,0 0 1,0 0-1,0 0 0,0 0 1,0 0-1,0 0 1,0 0-1,0 0 0,0 0 1,1 0-1,-1 0 0,0 0 1,0-1-2,-3 17 185,-6 17 233,1-5-200,2 0 0,0 0-1,0 28-217,5-51-29,1 1 0,0-1 0,0 0 0,0 1 0,1-1 0,0 0 0,0 0 0,0 0 0,1 0 0,-1 0 0,1 0 0,1 2 29,-1-5-24,-1 0 0,0 0 1,0-1-1,1 1 1,-1 0-1,1-1 1,-1 1-1,1-1 1,0 0-1,0 0 1,-1 1-1,1-1 0,0 0 1,0-1-1,0 1 1,0 0-1,0 0 1,0-1-1,0 0 1,0 1-1,1-1 0,-1 0 1,0 0-1,0 0 1,0 0-1,0 0 1,0 0-1,1-1 1,-1 1-1,0-1 0,0 0 24,7-2-57,0 0 0,-1-1 0,0 0 0,1-1 0,-1 0 0,-1 0 0,1-1 0,-1 0-1,0 0 1,0 0 0,4-7 57,9-10-98,-1-1 1,-1 0-1,-2-2 98,-10 18 11,-1-1 0,0 0 0,0-1 0,-1 1 0,-1-1 0,1 0 0,-1 0 0,-1 0 0,0 0 0,-1 0 0,1-9-11,-2 13 47,-1 0 1,1 1-1,-1-1 0,0 0 0,0 1 0,-1-1 0,1 1 1,-1-1-1,-1 1 0,1 0 0,-1 0 0,0 0 1,0 0-1,0 1 0,-1-1 0,1 1 0,-1 0 1,0 0-1,-1 0 0,1 0 0,-5-2-47,6 3 52,-1 1-1,1 0 1,-1 0-1,1 1 1,-1-1-1,1 1 1,-1-1-1,0 1 1,0 0 0,0 1-1,0-1 1,1 1-1,-1 0 1,0-1-1,0 2 1,0-1-1,-2 1-51,0 0 57,1 0 0,-1 1 1,1 0-1,0 0 0,0 1 0,-1 0 0,1 0 0,1 0 0,-1 0 0,0 1 0,-1 1-57,-3 4-54,0 0-1,1 1 1,0 0-1,0 0 1,1 1-1,0 0 1,1 0-1,0 0 1,1 1-1,-3 8 55,6-12-179,0-1-1,0 1 1,0 0-1,1 1 1,0 2 179,2-4-111,-1 1 1,1-1-1,0 0 1,1 0-1,0 0 111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0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0 5745,'-13'8'2273,"-1"15"-1465,5 6-488,9 3-312,11-7-192,22-11-584,11-5-320,18-14-961,11-7 1233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1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371 1 4753,'-1'0'206,"-1"0"0,1 1 0,0-1 0,-1 1 0,1-1 0,0 1-1,-1 0 1,1 0 0,0-1 0,0 1 0,-1 0 0,1 0 0,0 0 0,0 0 0,0 0 0,0 1-206,-17 22 392,15-20-203,-3 6-142,0 0 1,1 0 0,0 1 0,0-1 0,1 1 0,1 1 0,0-1-1,0 0 1,1 1 0,1-1 0,0 3-48,-1 25-448,2 0 0,4 26 448,-3-58-89,11 126-5083,14 46 5172,-26-179 7,0 0 0,0 1 0,1-1 1,-1 0-1,0 1 0,0-1 0,0 0 0,0 1 0,0-1 1,0 0-1,0 1 0,0-1 0,0 0 0,0 1 1,0-1-1,0 0 0,0 1 0,0-1 0,0 0 0,0 1 1,0-1-1,-1 0 0,1 1 0,0-1 0,0 0 0,0 1 1,0-1-1,-1 0 0,1 0 0,0 1 0,0-1 0,-1 0 1,1 0-1,0 1 0,0-1 0,-1 0 0,1 0 0,0 0 1,-1 1-1,1-1 0,0 0 0,-1 0 0,1 0 0,0 0 1,-1 0-1,1 0 0,-1 0-7,-18-6 1136,5 1-547,-12 2 56,1 0 0,-1 2 0,0 2 0,-10 1-645,5-1 482,0-1 1,-27-3-483,57 3 4,0 0 1,0 0-1,-1 0 1,1 0-1,0-1 1,0 1-1,0 0 1,0-1-1,0 1 1,-1-1-1,1 0 1,0 1-1,0-1 1,0 0-1,1 1 1,-1-1-1,0 0 1,0 0-1,0 0 1,0 0-1,1 0 1,-1 0-1,0 0-4,1-1-10,-1 0-1,1 0 1,-1 0-1,1 0 1,0 0-1,0 0 1,-1 0-1,2 0 1,-1 0-1,0 0 1,0 0-1,0 0 1,1-1 10,2-7-108,1 0 1,0 0-1,0 0 0,1 1 1,2-2 107,11-19-259,2 1 1,1 0-1,2 2 0,0 1 1,12-9 258,49-42 621,4 4-621,-78 64 220,1 1 1,0 0 0,1 1 0,0 0 0,0 0 0,0 2 0,9-4-221,-17 8 18,1-1 1,-1 1-1,1 0 1,0 1-1,-1-1 0,1 1 1,0 0-1,-1 0 0,1 0 1,0 1-1,0-1 1,-1 1-1,1 1 0,-1-1 1,1 0-1,-1 1 1,0 0-1,1 0 0,-1 0 1,0 1-1,0 0 1,3 2-19,-3-2 13,0 1 1,0 0-1,0 0 1,0 0 0,-1 1-1,0-1 1,1 1-1,-2 0 1,1 0-1,1 4-13,11 19 10,22 31 22,-34-55-94,0 0-1,1-1 1,-1 0 0,1 1-1,-1-1 1,1 0 0,0-1-1,0 1 1,1-1 0,-1 1 0,0-1-1,1-1 1,-1 1 0,1-1-1,0 1 1,-1-1 0,1-1-1,0 1 1,0-1 0,0 1-1,-1-1 1,5-1 62,0 0-189,1 0 0,-1-1 0,1 0 0,-1-1 0,0 0-1,0-1 1,0 1 0,-1-2 0,1 1 0,0-2 189,34-27-731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1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0 3689,'-7'16'328,"1"0"-1,0 1 1,1 0 0,1 0 0,1 0-1,0 0 1,1 0 0,1 1 0,0 5-328,2 13 99,1-1 0,2 0 0,2 0 0,2 5-99,-5-26 7,1 1 1,0-1-1,1 0 1,1 0-1,0 0 1,1-1-1,2 3-7,-4-10 0,-1 0-1,0 0 0,1 0 1,0-1-1,0 1 1,1-1-1,0-1 1,0 1-1,0-1 1,0 0-1,0 0 1,1-1-1,0 0 0,0 0 1,4 1 0,-1-2 17,-1 0 1,1-1-1,0 0 0,0-1 1,0 0-1,-1 0 1,1-1-1,0-1 0,0 1 1,-1-1-1,1-1 0,-1 0 1,0 0-1,0-1 1,0 0-1,0-1 0,4-3-17,10-6 136,-1-1 0,0-2-1,-2 0 1,0-1-1,14-17-135,-18 16 194,0 0-1,2-8-193,-7 11 130,0 1 1,1 0-1,0 1 1,5-3-131,-16 16 6,0 0 1,0 0 0,0 0-1,0 0 1,0 0 0,0 1-1,0-1 1,0 0 0,0 1-1,0-1 1,1 1 0,-1-1-1,0 1 1,0-1 0,1 1-1,-1 0 1,0 0 0,1 0-1,-1 0 1,0 0 0,1 0-1,-1 0 1,0 0 0,0 0-1,1 1 1,-1-1 0,0 0-1,1 1 1,-1-1 0,0 1-1,0 0 1,0-1 0,0 1-1,0 0 1,0 0 0,0-1-1,0 1 1,0 0 0,0 0-1,0 0 1,0 0 0,0 1-7,4 6 17,0 0 1,-1 0-1,0 0 1,0 0-1,2 8-17,-4-11 7,8 22 8,-6-13-53,1-1-1,1 0 1,-1-1-1,2 1 1,0-1-1,0 0 0,1-1 1,1 1 38,-8-11-36,1 1 1,-1-1-1,1 0 1,0 1 0,-1-1-1,1 0 1,0 0-1,0 0 1,0 0-1,0 0 1,0 0-1,0-1 1,0 1-1,0-1 1,0 1-1,0-1 1,0 0-1,0 0 1,1 0-1,0 0 36,1 0-61,0-1-1,0 0 0,0-1 0,0 1 0,0 0 1,0-1-1,-1 0 0,1 0 0,-1 0 0,3-3 62,8-6-216,-1-1 0,0 0 1,-1-1-1,7-10 216,-16 19-35,56-76-256,-17 21 817,-41 58-497,-1 0 1,1 0-1,-1 0 1,1 0 0,-1 0-1,1 1 1,0-1-1,-1 0 1,1 0-1,0 1 1,0-1-1,-1 1 1,1-1-1,0 0 1,0 1-1,0 0 1,0-1-1,0 1 1,0-1-1,0 1 1,0 0 0,0 0-1,0 0 1,0-1-1,0 1-29,0 1 27,0 0 0,0-1-1,-1 1 1,1 0 0,0-1 0,-1 1-1,1 0 1,-1 0 0,1-1 0,-1 1 0,1 0-1,-1 0 1,1 0 0,-1 0 0,0 0-1,0 0 1,1 0 0,-1 0 0,0 0-1,0 0-26,1 9 104,0 0 0,-1-1 0,0 1 1,-1 9-105,-6 16 23,-1 0 1,-10 27-24,13-46-139,5-15 116,0-1 0,0 1 0,0 0 0,0-1 0,0 1 0,0 0 1,0-1-1,-1 1 0,1 0 0,0-1 0,0 1 0,-1 0 1,1-1-1,0 1 0,-1-1 0,1 1 0,0-1 0,-1 1 0,1-1 1,-1 1-1,1-1 0,-1 1 0,1-1 0,-1 0 0,0 1 23,-2-17-192,4-31 191,17-159 468,-18 201-445,1 1-1,0-1 1,0 0-1,0 1 1,1-1 0,0 1-1,1-4-21,-2 8 2,-1-1 0,0 0 0,1 1 0,-1-1 0,1 1-1,-1-1 1,1 0 0,-1 1 0,1-1 0,0 1 0,-1-1 0,1 1 0,0 0-1,-1-1 1,1 1 0,0 0 0,-1-1 0,1 1 0,0 0 0,0 0-2,0 0 1,0 0 0,0 0 0,0 0 0,0 1 0,0-1 0,0 0 0,0 1 0,0-1 0,0 1 0,-1-1 0,1 1 0,0-1 0,0 1 0,0-1 0,0 1 0,-1 0 0,1 0 0,0-1 0,-1 1 0,1 0-1,8 12 28,0 1 0,0 1 0,-2-1 0,0 1-1,0 1 1,-2-1 0,2 7-28,16 38 59,25 48-96,49 120-717,-80-182 539,53 150-652,-68-190 838,0-1 28,0 0 1,-1 0-1,0 0 0,0 0 1,-1 1-1,1 2 1,-1-6 17,0-1 0,0 0 0,0 0 0,-1 1 0,1-1 0,0 0 0,-1 0 0,1 0 0,-1 0 0,1 0 0,-1 1 0,0-1 0,1 0 0,-1 0 0,0 0 0,0 0 0,1-1 0,-1 1 0,0 0 0,0 0 0,0 0 0,0-1 0,0 1 0,0-1 0,-1 1 0,1-1 0,0 1 0,0-1 0,0 1 0,-1-1-17,-8 3 162,-1-1 1,0-1 0,1 0 0,-1 0 0,0-1-1,0 0 1,-7-2-163,13 2 34,0-1-1,0 1 1,1-1-1,-1 0 1,0-1-1,0 1 1,0-1-1,1 0 1,-1 0 0,1-1-1,0 1 1,-1-1-1,1 0 1,0 0-1,1 0 1,-1-1-1,-1-1-33,3 2-22,1 0-1,-1 0 1,1 0 0,0 0-1,0 0 1,0 0-1,0-1 1,1 1-1,-1 0 1,1 0 0,0-1-1,0 1 1,0 0-1,0 0 1,1-1-1,-1 1 1,1 0-1,0 0 1,0 0 0,0 0-1,1-3 23,4-6-193,-1 1 0,2-1 0,-1 1 0,1 1 0,4-5 193,19-20-529,12-9 529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3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81 651 5217,'-68'-82'2067,"56"61"-1319,12 21-729,0 0 0,0 0 0,0 0 0,0 0 0,0 0-1,0 0 1,0 0 0,0 0 0,1 0 0,-1 0-1,0 0 1,0 0 0,0 0 0,0 0 0,0 0 0,0 0-1,0 0 1,0 0 0,0 0 0,0 0 0,0 0 0,1 0-1,-1 0 1,0 0 0,0-1 0,0 1 0,0 0 0,0 0-1,0 0 1,0 0 0,0 0 0,0 0 0,0 0 0,0 0-1,0 0 1,0 0 0,0-1 0,0 1 0,0 0 0,0 0-1,0 0 1,0 0 0,0 0 0,0 0 0,0 0 0,0 0-1,0 0 1,0 0 0,0-1 0,0 1 0,0 0-1,0 0 1,0 0 0,0 0 0,-1 0 0,1 0 0,0 0-1,0 0 1,0 0-19,4 4 39,0 0 1,-1 1-1,0-1 0,0 1 0,0 0 0,-1 0 0,1 0 0,-1 0 1,0 0-1,-1 0 0,2 5-39,2 12-8,-1 0 0,0 10 8,18 229-755,-9-77-230,-27-466 2836,3 44-2205,-13-114-75,21 326 676,1 22-82,1 5 0,-1 38 62,3-19-239,0-1-1,1 1 1,1-1 0,1 0-1,1 0 1,0 0-1,2-1 1,0 0 0,6 12 12,-8-21-17,0-1-1,1 1 1,0-1 0,0 0 0,1 0 0,0 0 0,0-1 0,1 0 0,0-1 0,0 0 0,1 0 0,0-1 0,0 0-1,0 0 1,0-1 0,1 0 0,-1-1 0,1 0 0,5 1 17,-2-2-3,1 0 1,0-1-1,0 0 1,0-1-1,-1-1 0,1 0 1,0 0-1,0-2 1,-1 0-1,1 0 0,-1-1 1,0-1-1,0 0 1,-1-1-1,0 0 0,8-6 3,-10 6 2,0-1-1,0-1 1,-1 0-1,0 0 1,0-1-1,-1 0 1,0 0-1,-1-1 1,0 1-1,0-2 1,-1 1-1,-1-1 1,0 0-1,0 0 1,-1-1-1,0 0 1,-1 1-1,0-1 1,-1-1-2,7-120 29,-9 132-22,0 0 0,0-1 1,0 1-1,0 0 0,0 0 0,0 0 0,0-1 1,1 1-1,-1 0 0,0 0 0,1 0 0,-1 0 0,1 0 1,0 0-1,-1-1-7,1 3 6,-1 0 0,0 0 0,1 0-1,-1 0 1,0 0 0,0 0 0,0 0 0,0 0 0,0 0 0,0 0 0,0 0 0,0-1-1,0 1 1,0 0 0,0 0 0,-1 0 0,1 1-6,-11 69 145,3 1 0,2 45-145,6-89 0,1 0-1,1 0 1,2 0 0,1 0-1,1-1 1,1 1-1,2-1 1,3 7 0,-7-23-25,1 0 1,0 0 0,1 0-1,0-1 1,0 0-1,7 6 25,-10-11-23,1 0 0,0-1 0,1 1 0,-1-1 0,1 0 0,-1 0-1,1-1 1,0 0 0,0 0 0,1 0 0,-1-1 0,5 1 23,-7-2-7,-1-1 1,1 0 0,0 0 0,-1 0 0,1 0 0,0-1-1,-1 1 1,1-1 0,0 0 0,-1 0 0,1 0-1,-1-1 1,1 1 0,-1-1 0,0 0 0,0 0-1,0 0 1,0 0 0,0-1 0,0 1 0,-1-1-1,1 0 1,1-2 6,8-10 6,0 0 0,-2-1 0,0 0 0,2-4-6,-3 3-4,0 1 12,0 2 59,-1 0 0,0-1 0,3-12-67,-12 34 50,0 1 0,1-1 0,0 0 0,0 0 0,1 1-50,-1 19 26,-1-12-28,1 0 0,0 0 0,1-1 0,0 1 0,2 4 2,-2-15-15,0 0 0,0 0 0,0-1 0,0 1 0,1-1 0,0 1 0,-1-1 0,1 0 0,0 1 0,1-1 0,-1 0 0,0 0 0,1-1 0,0 1 0,-1 0 0,1-1 1,0 0-1,1 1 0,-1-1 0,0 0 0,1-1 0,-1 1 0,2 0 15,2 0-18,0-1 0,0 0 0,0 0 0,0 0 0,0-1 0,1 0 1,-1 0-1,0-1 0,0 0 0,0 0 0,0-1 0,0 0 0,-1 0 0,1 0 1,0-1-1,-1 0 0,1-1 0,-1 1 0,0-1 0,-1 0 0,6-5 18,-6 5 5,0 0 0,0-1 0,0 1 0,-1-1 0,0 0 0,0 0 0,0-1-1,0 1 1,-1-1 0,0 0 0,0 0 0,-1 0 0,0 0 0,0 0 0,0 0 0,-1-1 0,0 1-1,0-1 1,0 1 0,-1-1 0,0 1 0,0-1 0,-2-5-5,-2 0 61,0 0 1,-1 0-1,0 1 0,-1-1 1,0 1-1,-1 1 0,-1-1 1,1 1-1,-2 0-61,9 10 2,0-1 0,-1 1 1,1-1-1,-1 1 0,1-1 0,0 1 0,-1-1 0,1 1 0,-1-1 1,0 1-1,1 0 0,-1-1 0,1 1 0,-1 0 0,1-1 1,-1 1-1,0 0 0,1 0 0,-1 0 0,0-1 0,1 1 0,-1 0-2,1 1 0,-1-1 0,1 0-1,0 0 1,0 1-1,0-1 1,0 0-1,-1 1 1,1-1 0,0 0-1,0 1 1,0-1-1,0 0 1,0 1-1,0-1 1,0 0 0,0 1-1,0-1 1,0 0-1,0 1 1,0-1-1,0 0 1,1 1 0,-1-1-1,0 0 1,0 1-1,0-1 1,0 0-1,0 1 1,1-1 0,-1 0-1,0 0 1,0 1-1,1-1 1,-1 0-1,0 0 1,0 1 0,3 2-18,0 0 1,0 0-1,0 0 0,0 0 1,0 0-1,0-1 0,1 1 1,-1-1-1,1 0 0,0 0 0,0 0 1,0 0-1,3 0 18,11 3-99,-1 0 1,14 1 98,-17-4-33,35 7-52,44 9 6,-82-15 84,1 0-1,-1 1 0,0 1 1,0 0-1,0 0 1,5 4-5,-13-6 13,0-1 0,0 0 0,0 1 0,0 0 0,0 0 0,-1 0 0,1 0 0,-1 0 0,0 0 0,0 1 0,0-1 0,0 1 0,-1-1 0,1 1 0,-1 0 0,0-1 0,0 1 0,0 0 0,-1 0 0,1 0 0,-1 0 0,0 0 0,0 3-13,-1 1 28,0 1 1,-1-1-1,0 1 1,0-1-1,-1 0 1,0 0-1,0 0 1,-1 0-1,0 0 1,-1-1-29,43-82-191,-10 28 72,1 2-1,2 0 1,2 3 0,8-6 119,-38 44 16,1 1 1,-1 0 0,1-1 0,-1 1 0,1 1-1,0-1 1,0 0 0,1 1 0,1-1-17,-5 3 8,0 0 0,0 0 0,0-1 0,1 1 0,-1 0 0,0 0 0,0 0 0,0 0 0,0 1 0,1-1 0,-1 0 0,0 0 0,0 1 0,0-1 0,0 0 0,0 1 0,0 0 0,0-1 0,0 1 0,0-1 0,0 1 0,0 0 0,0 0 0,0 0 0,0-1 0,-1 1 0,1 0-1,0 0 1,-1 0 0,1 0 0,0 0 0,-1 0 0,1 0 0,-1 1 0,0-1 0,1 0 0,-1 1-8,24 62 114,-18-43-156,2-1 0,0 0 1,1 0-1,7 8 42,-12-21-75,0-1 0,1-1 0,0 1 0,0 0 0,0-1 0,0 0 0,1 0 0,0-1 0,0 0 0,1 0 0,-1 0 0,1-1 0,-1 1-1,1-2 1,3 2 75,2-1-91,1 0-1,0-1 1,0 0-1,0-1 1,1-1-1,-1 0 0,0 0 1,0-1-1,0-1 1,0-1-1,0 1 0,-1-2 92,17-5 39,0-1-1,-1-1 1,0-1-1,17-12-38,-34 18 78,1 0 1,-2-2-1,1 1 0,-1-1 0,0-1 1,-1 0-1,0 0 0,3-4-78,-7 6 59,-1 1 0,0-1 0,0 1 0,-1-1 0,1 0 0,-1-1 0,-1 1 0,0 0 0,0-1 0,0 0 0,-1 1 0,0-1 0,-1 0 0,1-4-59,-2-7 55,-1 1 1,0-1-1,-1 0 0,-1 1 1,-1 0-1,-2-2-55,-13-37 69,-9-13-69,7 20 11,10 19-7,-3-7 2,-2 0 0,-3-2-6,15 31 24,-1 0 0,0 0 0,0 1 0,0-1 0,-1 1 0,0 1-1,-1-1 1,0 1 0,0 1 0,-5-4-24,11 8 16,-1 1 0,0-1 0,0 1 0,1 0 0,-1 0 0,0 0 0,0 0 0,0 0 0,0 1 0,0-1 0,0 1 0,0 0-1,-1 0 1,1 0 0,0 0 0,-1 1-16,2-1 5,0 1 0,0 0-1,0-1 1,0 1 0,0 0 0,0 0-1,1 1 1,-1-1 0,0 0-1,1 0 1,-1 1 0,1-1-1,0 1 1,-1-1 0,1 1 0,0 0-1,0-1 1,0 1 0,0 0-1,0 0 1,0 0 0,1 0-1,-1 0 1,0 1-5,-1 9 1,0 0-1,1-1 0,0 1 1,1 0-1,0-1 1,1 1-1,0 0 1,1-1-1,0 1 1,3 5-1,3 13 10,2-1 0,2 0 0,6 12-10,66 116 72,-51-101-35,-3 1 0,-3 1-1,15 47-36,-29-65 16,7 19-72,0 15 56,-19-71-40,-1-1-1,0 0 1,1 0-1,-1 0 1,0 0-1,0 0 0,0 0 1,-1 0-1,1 1 1,0-1-1,-1 0 41,1-2-19,0 1 0,0-1 0,0 0 0,0 0 0,0 0-1,0 1 1,-1-1 0,1 0 0,0 0 0,0 0 0,0 0 0,0 0 0,0 1-1,0-1 1,-1 0 0,1 0 0,0 0 0,0 0 0,0 0 0,0 0 0,-1 0-1,1 0 1,0 0 0,0 0 0,0 1 0,0-1 0,-1 0 0,1 0 0,0 0-1,0 0 1,0 0 0,-1 0 0,1 0 0,0 0 0,0-1 0,0 1 19,-10-9-829,-3-11-319,-11-13 525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4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85 3969,'-2'-12'2995,"13"16"-1028,-2 1-2256,13 4 319,1-1 1,-1-1-1,1-1 0,0-1 1,7 0-31,30 3-552,28-2 552,-48-5-499,1-1 0,-1-3 0,32-5 499,-45 3-174,-1-1 1,0-1-1,0-1 0,0-1 0,-1-2 1,0 0 173,-15 5 139,0 0 0,0-1 0,-1 0 0,0 0 1,7-7-140,-15 13 65,0 0 0,0 0 1,0 0-1,0 0 0,-1 0 0,1 0 1,0 0-1,-1 0 0,1 0 0,0 0 1,-1 0-1,0 0 0,1-1 1,-1 1-66,0 0 21,0 1 0,0 0 0,0 0 1,0-1-1,0 1 0,0 0 0,0 0 1,0 0-1,0-1 0,-1 1 0,1 0 1,0 0-1,0-1 0,0 1 0,0 0 1,-1 0-1,1 0 0,0 0 0,0-1 1,0 1-1,-1 0 0,1 0 0,0 0 1,0 0-1,-1 0 0,1 0 0,0 0 1,0-1-1,-1 1 0,1 0 0,0 0 1,0 0-1,-1 0 0,1 0 0,0 0 1,0 0-1,-1 0-21,-1 1 62,0-1 1,-1 0-1,1 1 1,0-1-1,0 1 1,0-1-1,-1 1 1,1 0-1,0 0 1,0 0-1,0 0 1,0 1-1,1-1 1,-1 1-63,-5 4 42,0 1 1,1 0-1,0 0 0,1 1 1,-1-1-1,2 1 0,-1 1 1,1-1-1,0 0 0,1 1 1,0 0-1,0 0 0,1 0 1,0 0-1,0 0 0,1 1 1,1-1-1,-1 0 0,2 2-42,-1-1-62,1 0-1,0 0 0,1 0 0,0 0 0,0 0 1,1 0-1,0-1 0,1 0 0,0 1 1,1-1-1,0-1 0,0 1 0,1-1 1,0 0-1,0 0 0,1 0 0,6 4 63,-3-3-249,2 0-1,-1-1 1,1-1 0,6 4 249,63 23-608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4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1 122 7418,'9'-23'2672,"11"6"-2280,80-47-256,-22 54-264,3 3-208,-2 9-808,-4 0-560,-21 5 1031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5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284 436 4817,'-5'-2'163,"1"0"1,0 0-1,-1 1 1,0-1-1,1 1 0,-1 0 1,0 0-1,1 1 0,-1-1 1,0 1-1,0 0 0,1 0 1,-1 1-1,0 0 1,1-1-1,-1 2 0,0-1 1,1 0-1,-1 1 0,1 0 1,0 0-1,-1 0 0,1 1 1,0-1-1,0 1 1,1 0-1,-1 0 0,-2 3-163,-11 9 21,1 2 1,1 0-1,0 1 0,1 1 0,1 0 0,-5 11-21,11-19-39,1 1-1,0 0 1,1 1-1,1-1 0,0 1 1,0 0-1,1 0 1,1 0-1,0 1 1,1-1-1,1 12 40,0-20-19,1 1 1,0 0-1,0-1 0,0 0 0,1 1 0,0-1 0,0 0 0,0 1 0,0-1 1,1-1-1,0 1 0,0 0 0,1-1 0,0 2 19,1-1-7,1 1 0,0-1 0,0 0-1,1 0 1,-1 0 0,1-1 0,0 0 0,0 0 0,4 0 7,4 2 6,1-1 0,-1-1 0,0-1 1,1 0-1,0 0 0,0-2 1,0 0-1,0-1 0,14-2-6,-1-2 8,0-2 0,-1 0 0,1-2 1,-2-2-1,1 0 0,1-3-8,59-29 19,10-11-19,-77 42 4,-15 7 1,33-17 15,15-13-20,-45 28 38,-1 0-1,0-1 1,0 0 0,0 0-1,-1-1 1,0 0-1,0 0 1,4-7-38,-11 14 14,1 0 1,-1 1 0,1-1 0,-1 0 0,1 0-1,-1 0 1,0 1 0,1-1 0,-1 0-1,0 0 1,0 0 0,1 0 0,-1 0 0,0 1-1,0-1 1,0 0 0,0 0 0,0 0 0,0 0-1,-1 0 1,1 0 0,0 1 0,0-1-1,0 0 1,-1 0 0,1 0 0,-1 0-15,0 1 15,1-1 0,-1 0 0,0 1 0,0-1 0,0 1 0,0-1 0,-1 1 0,1-1 0,0 1 0,0 0 1,0 0-1,0-1 0,0 1 0,0 0 0,-1 0 0,1 0 0,-1 0-15,-6 1 48,0 0 1,1 0-1,-1 1 1,0 0-1,-5 2-48,-12 7 30,1 0 0,0 2 0,1 1 0,0 0 1,1 2-1,1 0 0,1 2 0,0 0 0,-11 14-30,23-22 0,0 0 0,1 1-1,0-1 1,0 3 0,6-11-4,-1 1 0,1 0 0,0-1-1,-1 1 1,1 0 0,1 0 0,-1 0-1,0 0 1,1 0 0,-1 0 0,1 0-1,0 0 1,0 0 0,0 0 0,1 0-1,-1 0 1,1 0 0,-1-1 0,1 1 0,0 0 4,0-2-5,0 1 1,0-1 0,0 0 0,0 0 0,0 0-1,0 0 1,0 0 0,0 0 0,0-1 0,1 1-1,-1 0 1,0-1 0,1 1 0,-1 0 0,0-1 0,1 0-1,-1 1 1,1-1 0,-1 0 0,1 0 0,-1 0-1,0 0 1,2 0 4,34-3-22,-35 3 21,11-3-1,-1 0 1,0 0-1,0-1 1,0-1-1,0 0 1,-1 0-1,0-1 1,0-1-1,4-3 2,-10 7 20,0-1 0,0 0 0,-1 0 1,1 0-1,-1 0 0,0-1 0,-1 1 0,1-1 0,-1 0 0,0 0 1,0 0-1,0-1 0,-1 1 0,1-1 0,-2 1 0,1-1 0,0 0 1,-1 0-1,0 0 0,0-4-20,-1 25 20,0-1 1,1 1 0,1-1-1,1 0 1,0 1-1,1-2 1,0 2-21,-1-10-2,-1 0 0,1 0 0,0 0 0,0 0 0,0 0 0,0-1 0,1 0 0,0 0 0,0 0 0,0 0 0,0 0 0,1-1 0,-1 0 0,1 0 0,0 0 0,0-1 0,0 1 0,0-1 2,9 3-10,1 0 0,-1-1 0,0-1-1,1 0 1,10 0 10,-9-1-4,1-2 0,-1 1 1,1-2-1,-1 0 0,0-1 0,1-1 0,-1 0 0,0-1 0,0-1 0,0-1 4,-7 3 5,-1-1 1,1 0-1,0-1 1,-1 0-1,0 0 1,0-1-1,-1 0 1,1 0-1,-1-1 0,-1 0 1,1 0-1,-1-1 1,0 1-1,-1-1 1,0 0-1,0-1 1,2-5-6,-6 10 9,1-1 1,-1 0-1,0 1 1,0-1 0,0 0-1,-1 0 1,1 0 0,-1 0-1,0 1 1,-1-1-1,1 0 1,-1 0 0,0 0-1,0 1 1,-1-1 0,1 0-1,-1 1 1,0-1 0,0 1-1,-1 0 1,1 0-1,-1 0 1,0 0 0,0 0-1,0 0 1,-1 1 0,1-1-1,-3 0-9,2 0 5,0 0 0,-1 1-1,0 0 1,0 0 0,0 0-1,0 0 1,0 1 0,0 0-1,-1 0 1,1 0 0,-1 1-1,1 0 1,-1 0 0,0 0-1,1 0 1,-1 1 0,0 0 0,0 1-1,1-1 1,-1 1 0,0 0-1,1 0 1,-2 1-5,2 0 6,0 1-1,0-1 1,0 1-1,1-1 1,-1 1 0,1 1-1,0-1 1,-2 2-6,6-4 0,-1 0-1,0-1 1,1 1 0,-1 0 0,1 0-1,-1-1 1,1 1 0,-1 0 0,1 0-1,0 0 1,-1 0 0,1 0 0,0 0-1,0-1 1,0 1 0,-1 0 0,1 0-1,0 0 1,0 1 0,1-1 0,-1 0-1,1 0 1,-1 0-1,1 0 1,-1 0-1,1 0 0,0 0 1,0 0-1,-1 0 1,1 0-1,0-1 1,0 1-1,0 0 1,0 0-1,0-1 1,0 1-1,0-1 1,0 1-1,0-1 1,0 1-1,0-1 1,10 4-10,0-1 0,0 0 0,0 0 0,1-1 0,-1-1 0,0 0 0,1 0 0,9-2 10,25-2-84,27-6 84,-51 6-21,27-4 8,31-4 13,-80 11 1,0 0 1,1 0-1,-1 0 1,0 0-1,0 0 1,0 0-1,0 0 1,1 0 0,-1 0-1,0 0 1,0 0-1,0 0 1,0 0-1,1 0 1,-1 0-1,0 0 1,0 0-1,0 0 1,0 0-1,1 0 1,-1 0 0,0 0-1,0 0 1,0 1-1,0-1 1,0 0-1,1 0 1,-1 0-1,0 0 1,0 0-1,0 0 1,0 1-1,0-1 1,0 0 0,0 0-1,0 0 1,0 0-1,1 0 1,-1 1-1,0-1 1,0 0-1,0 0 1,0 0-1,0 0 1,0 1-1,0-1 1,0 0-2,-6 10 43,-16 12 13,20-19-43,-8 6 6,0 2 1,1-1-1,1 1 1,-1 1-1,2-1 1,-4 9-20,9-17-2,0 1 1,1-1 0,0 1-1,-1 0 1,1-1 0,1 1 0,-1 0-1,1 0 1,-1 0 0,1 0-1,0-1 1,0 2 1,1-2-6,-1-1 0,1 0-1,0 0 1,0 1 0,0-1 0,0 0-1,0 0 1,0 0 0,0 0 0,1 0 0,-1 0-1,1 0 1,-1-1 0,1 1 0,0-1-1,-1 1 1,1-1 0,0 1 0,0-1 0,0 0-1,1 0 7,4 2-24,0 0-1,0-1 1,1 0-1,-1 0 1,1-1-1,-1 1 1,1-2-1,-1 1 1,1-1-1,0-1 1,-1 1-1,4-2 25,13-1-51,-1-1 0,0-2-1,11-4 52,18-6-43,-1-3-1,14-9 44,-47 19 30,0 0-1,-1-2 1,0 0 0,0 0 0,-2-2 0,1 0 0,12-14-30,-23 21 19,0-1 1,0 0 0,-1 0 0,0 0 0,0-1 0,-1 0-1,1 1 1,-2-1 0,1 0 0,-1-1 0,-1 1 0,1 0-1,-1 0 1,-1-1 0,1-4-20,-3-16 37,0-1-1,-2 0 1,-5-22-37,-2-10 13,0-15-18,3 0 0,3-46 5,6 95-2,0 13 89,-1-1 0,0 0 0,-3-14-87,-1 51 237,15 225-191,1-35-54,-16-76-8,2-63 20,3 26-4,-1-92 1,1 1 0,0-1 0,0 1-1,0-1 1,1 0 0,0 1 0,0-1 0,1 0 0,-1 0 0,1-1 0,1 1 0,-1-1-1,4 5 0,-5-8-6,1 1 0,-1-1 0,1 0 0,-1 0 0,1 0 0,0 0-1,0-1 1,-1 1 0,1-1 0,1 0 0,-1 0 0,0 0-1,0 0 1,0 0 0,0-1 0,1 1 0,-1-1 0,0 0-1,0 0 1,1 0 0,-1 0 0,0-1 0,1 1 0,-1-1-1,0 0 1,0 0 0,3-1 6,14-7-80,1-1 1,-2-1-1,0-1 0,0 0 1,-1-2-1,0 0 0,-1-1 1,12-15 79,-22 24-5,0-1 0,-1-1 0,0 1 0,0-1 0,0 0 0,-1 0 0,2-6 5,-5 1 181,-10 13-33,-13 18 23,17-12-169,0 0-1,0 0 1,1 0-1,-1 1 1,2 0-1,-1 0 1,1-1-1,0 1 1,0 1 0,1-1-1,0 0 1,0 0-1,1 5-1,0-7-11,0-1 0,0 0-1,1 0 1,-1 0 0,1 0-1,0 0 1,0 0 0,1 0 0,-1 0-1,1 0 1,0 0 0,0 0-1,0-1 1,1 1 0,-1-1 0,1 0-1,0 0 1,-1 0 0,2 0-1,-1 0 1,0 0 0,0-1 0,1 0-1,2 2 12,5 0-23,0 1-1,1-2 1,-1 0-1,1 0 1,0-1-1,0 0 1,0-1-1,0 0 1,0-1-1,0-1 1,0 0-1,0 0 1,0-1-1,0-1 1,0 0-1,-1 0 1,1-2 0,-1 1-1,0-1 1,-1-1-1,1 0 1,-1 0-1,0-1 1,0 0-1,-1-1 1,4-4 23,-11 10 8,0-1 0,0 1 0,0 0 0,-1 0 0,1-1 0,-1 1 0,1-1 0,-1 1 0,0-1 0,0 0 0,0 0 0,-1 1 0,1-1 1,-1 0-1,1 0 0,-1 0 0,0-2-8,-1 1 15,1 0 0,-1 0 0,0 0 1,-1 0-1,1 0 0,-1 0 0,0 0 1,0 1-1,0-1 0,0 1 0,0-1 1,-3-2-16,-4-4 29,0-1 1,0 2 0,-1-1 0,-1 1-1,1 1 1,-1 0 0,-6-3-30,12 8-6,1 0-1,-1 1 1,0 0-1,0 0 1,0 0-1,0 0 1,0 1-1,0 0 1,0 0-1,-1 0 1,1 1-1,0-1 1,0 1-1,-1 1 1,1-1-1,0 1 1,0 0-1,-1 0 1,1 0-1,-4 3 7,3-2-128,-1 2 0,1-1 0,0 1 0,0 0 0,0 0 0,1 0 0,-1 1 0,1 0 0,0 0 0,-2 4 128,-13 23-520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6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115 614 8058,'0'-1'159,"0"0"1,1 0-1,-1 0 0,1 0 1,-1 1-1,1-1 1,-1 0-1,1 0 1,0 0-1,-1 1 0,1-1 1,0 0-1,0 1 1,-1-1-1,1 1 1,0-1-1,0 1 0,0-1 1,0 1-1,0-1-159,0 2 31,0 0-1,0-1 0,-1 1 1,1 0-1,0 0 1,-1-1-1,1 1 0,-1 0 1,1 0-1,-1 0 0,0 0 1,1 0-1,-1 0 1,0 0-1,1 0 0,-1-1 1,0 1-1,0 0 0,0 0 1,0 0-1,0 0 1,0 1-31,2 23 29,-2 1 1,0-1-1,-2 1 1,-3 15-30,3-24-12,-11 69-242,4-25-506,2 3 760,6-45-170,0 0 1,2-1-1,0 1 0,1 0 0,3 10 170,1-12 88,-6-17-80,0 0-1,0 0 1,0 0 0,0 0-1,0 0 1,0 1-1,0-1 1,0 0-1,1 0 1,-1 0 0,0 0-1,0 0 1,0 0-1,0 0 1,0 0-1,0 0 1,0 0 0,0 0-1,1 0 1,-1 0-1,0 0 1,0 0-1,0 0 1,0 0 0,0 0-1,0 0 1,0 0-1,1 0 1,-1 0 0,0 0-1,0 0 1,0 0-1,0 0 1,0 0-1,0 0 1,0 0 0,0 0-1,1 0 1,-1-1-1,0 1 1,0 0-1,0 0 1,0 0 0,0 0-1,0 0 1,0 0-1,0 0 1,0 0-1,0 0 1,0-1 0,0 1-1,0 0 1,0 0-1,0 0 1,0 0 0,0 0-1,0 0 1,0 0-8,5-31 744,-5-2-602,-1 0-1,-2 0 1,-1 0-1,-2 0 0,-1 1 1,-7-17-142,-5-22-129,2-2 0,-5-67 129,-3-148-302,19 210 318,7 65 54,3 10 5,13 18 19,-12-10-93,48 49-20,-2 3 1,-3 3 0,36 56 18,-71-95-21,1-1 0,1 0 0,1 0 0,0-2 0,2 0 0,11 9 21,-25-24-2,1 1 0,0 0 0,0-1-1,0 0 1,1 0 0,-1 0 0,1-1 0,-1 0 0,1 0 0,0 0-1,0-1 1,0 0 0,0 0 0,0 0 0,0-1 0,0 0 0,0 0-1,0-1 1,0 0 0,0 0 0,0 0 0,0 0 0,0-1 0,-1 0-1,1 0 1,0-1 0,-1 0 0,0 0 0,2-1 2,2-2 0,-1-1 1,0 1-1,0-1 1,-1-1-1,0 1 1,-1-1 0,1-1-1,-1 1 1,3-8-1,9-17-4,-2 0 0,0-6 4,15-31-13,-23 54 18,-5 10-4,-1 0 0,1 0 0,1 0 1,-1 0-1,1 1 0,0 0 0,0 0 1,3-3-2,-7 18 6,-1 0 1,0-1 0,-1 1-1,-1 3-6,-8 41 25,2 2 0,3 3-25,4-33-37,1 0 0,1 0 0,2 0 0,0 0 0,5 18 37,-4-35-70,0 0 0,0 1 0,1-1 0,0-1-1,1 1 1,0 0 0,0-1 0,1 0 0,0-1-1,1 1 1,3 3 70,-6-7-39,-1-1 0,1 1 0,0-1-1,0 0 1,0 0 0,0-1 0,0 1 0,1-1-1,-1 0 1,1 0 0,0 0 0,-1 0-1,1-1 1,0 0 0,0 0 0,0-1 0,0 1-1,0-1 1,0 0 0,0 0 0,0-1-1,5 0 40,-7 0 6,1-1 0,0 0 0,-1 0 0,1 0 0,-1 0 0,0 0 0,0-1 0,0 1 0,0-1 0,0 0 0,0 0 0,-1 0 0,0 0 0,1 0 0,-1-1-6,2-2 101,0 1 0,0 1 0,0-1 0,1 0 0,0 0-101,-4 5 34,1-1-1,-1 0 1,1 0-1,-1 1 1,1-1-1,-1 1 1,1-1-1,-1 1 1,1 0-1,0-1 1,-1 1-1,1 0 1,-1 0-1,1 0 1,0 0-1,-1 1 1,1-1-1,-1 0 1,1 1-1,0-1-33,33 14 213,-19-7-302,-7-4 30,-1 0 1,1-1 0,-1 0 0,1 0-1,0-1 1,0 0 0,0-1 0,0 0-1,0 0 1,0-1 0,-1 0-1,1-1 1,0 0 0,-1 0 0,1-1-1,-1 0 1,0-1 0,0 1 0,0-2-1,0 1 1,0-1 0,-1 0-1,0 0 1,0-1 0,-1 0 0,0-1-1,0 1 1,0-1 0,0 0 0,-1 0-1,-1-1 1,1 0 0,3-8 58,-7 13 30,1-1 0,-1 1 1,0-1-1,0 0 0,0 1 1,0-1-1,-1 0 0,0 0 1,1 0-1,-1 0 0,-1 0 1,1 1-1,-1-1 0,1 0 1,-1 0-1,0 0 0,0 1 1,-1-1-1,1 0 0,-1 1 1,1 0-1,-1-1 1,-1 1-1,1 0 0,0 0 1,-1 0-1,1 0 0,-1 0 1,0 1-1,0-1 0,0 1 1,0-1-1,0 1 0,-1 0 1,1 1-1,-2-2-30,2 3 18,-1-1 0,1 1 0,0-1-1,0 1 1,0 0 0,-1 0 0,1 0 0,0 1 0,0-1 0,0 1-1,0 0 1,0 0 0,-1 0 0,2 0 0,-1 0 0,0 1 0,0-1 0,0 1-1,1 0 1,-1 0 0,0 0 0,1 0 0,0 0 0,-1 1-18,-9 9 23,1 1 0,0 0 0,1 1 0,-1 2-23,3-4 15,-2 3-20,0 0-1,1 0 1,0 1 0,1 1 0,1-1-1,1 1 1,1 0 0,-2 9 5,6-20-23,0 0 0,0 0 0,0 0 1,1 0-1,0 0 0,0 0 0,1 0 0,-1 0 1,1 0-1,1 0 0,-1 0 0,1 0 1,0 0-1,1-1 0,-1 1 0,1-1 0,0 1 1,0-1-1,1 0 0,-1 0 0,1-1 0,1 1 1,-1-1-1,0 0 0,1 0 0,2 2 23,0-2-23,-1 0-1,1 0 1,0-1 0,0 1-1,1-2 1,-1 1 0,1-1-1,-1 0 1,1-1 0,0 1-1,-1-2 1,1 1-1,0-1 1,0 0 0,0-1-1,0 1 1,-1-2 0,1 1-1,5-3 24,12-3 22,-1-2-1,0-1 1,0-1 0,-1 0-1,6-6-21,-17 10 47,0 0 1,-1 0-1,0-1 0,-1 0 0,0-1 0,0-1 1,-1 1-1,0-1 0,-1-1 0,0 0 1,0 0-1,-1 0 0,-1-1 0,0 0 0,0 0 1,-1-1-1,-1 0 0,0 0 0,-1 0 1,0 0-1,-1 0 0,-1-3-47,4-49 15,-2-1 0,-4 0 0,-4-19-15,-28-193-689,30 256 736,-1 0 1,0 0 0,-8-18-48,12 39 27,0-1 1,-1 1-1,1-1 0,-1 1 1,1 0-1,-1-1 1,0 1-1,1 0 1,-1-1-1,0 1 1,0 0-1,0 0 1,0 0-1,0 0 0,0 0 1,-1 0-1,1 0 1,0 0-1,0 0 1,-1 0-1,0 0-27,1 1 14,0 0-1,0 0 1,0 1-1,0-1 0,0 0 1,0 0-1,0 1 1,0-1-1,0 0 1,1 1-1,-1-1 1,0 1-1,0-1 0,0 1 1,0 0-1,1-1 1,-1 1-1,0 0 1,1 0-1,-1-1 1,0 1-1,1 0 0,-1 0-13,-3 6 19,0-1-1,1 1 0,0-1 0,0 1 0,0 0 0,1 1 0,-1 1-18,0 11 0,1-1-1,1 0 1,0 0 0,2 1 0,0-1-1,1 0 1,1 0 0,2 5 0,11 40 8,17 44-8,6-2-20,-13-35 31,2 15-11,-22-63 3,-1-1 0,-1 1 0,-1 0 1,-1 0-1,0 0 0,-2 1-3,-2-7-64,0 0 0,-1-1 1,0 1-1,-1 0 0,-1-1 1,-1 0-1,-1 0 0,-2 4 64,8-17-166,-1 0 0,0 0 0,0 0 0,0 0 0,-1 0 0,1-1 0,-2 2 166,4-4-99,0 1 1,-1-1-1,1 1 0,-1-1 1,1 0-1,0 1 1,-1-1-1,1 0 0,-1 1 1,1-1-1,-1 0 1,0 0-1,1 0 1,-1 1-1,1-1 0,-1 0 1,1 0-1,-1 0 1,0 0-1,1 0 1,-1 0-1,1 0 0,-1 0 1,1 0-1,-1 0 1,0 0-1,1-1 1,-1 1-1,1 0 0,-1 0 1,1-1-1,-1 1 1,1 0-1,-1 0 1,1-1-1,-1 1 0,1-1 1,0 1-1,-1 0 1,1-1-1,-1 1 0,1-1 1,0 1-1,0-1 1,-1 1-1,1-1 99,-8-15-1260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36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91 4657,'-4'-90'2302,"8"120"1516,8 37-2540,9 58-1118,-20-111-126,1-1 0,1 1 1,1-1-1,0 0 1,0 0-1,1 0 1,1 0-1,2 3-34,-5-11 10,0-1 1,0 0-1,0 0 0,1 0 1,-1 0-1,1 0 1,0-1-1,0 1 0,1-1 1,-1 0-1,1-1 0,-1 1 1,1-1-1,0 1 0,0-2 1,0 1-1,0 0 0,0-1 1,0 0-1,0 0 0,1-1 1,-1 1-1,0-1-10,8 0 29,0 0-1,0-1 1,0-1-1,0 0 1,-1 0-1,1-2 1,-1 1 0,1-2-1,-1 1 1,-1-2-1,1 0 1,-1 0-1,8-5-28,-13 6 10,-1 1 0,1-1 0,0 0 0,-1 0 0,0-1 0,0 1 0,-1-1 0,0 0 0,0-1 0,0 1 0,0-1-1,-1 1 1,0-1 0,-1 0 0,0 0 0,0 0 0,0-1 0,-1 1 0,0 0 0,0-1 0,-1 1 0,0 0 0,0-1 0,-1 0-10,0-2 37,0 1 1,-1 0 0,0-1 0,-1 1 0,0 0 0,0 0 0,-1 0 0,0 1 0,-1-1-1,0 1 1,0 0 0,-1-1-38,5 9 7,1 0-1,0 0 1,-1-1-1,1 1 1,-1 0 0,1 0-1,0-1 1,0 1-1,-1 0 1,1-1-1,0 1 1,-1 0-1,1-1 1,0 1 0,0-1-1,0 1 1,-1 0-1,1-1 1,0 1-1,0-1 1,0 1-1,0 0 1,0-1 0,0 1-1,0-1 1,0 1-1,0-1 1,0 1-1,0-1 1,0 1-1,0-1-6,16-1 34,-5 2-43,48-1 9,16 3 0,-51-1 2,1-1 1,-9 0 0,-1 1-1,0 0 1,0 0-1,0 2 1,0 0-1,0 0 1,6 4-3,-19-6 0,0 0 0,1 0 0,-1 0 0,0 1 1,0-1-1,0 1 0,0-1 0,0 1 0,0 0 0,-1 0 0,1 0 0,-1 0 0,1 0 1,-1 0-1,0 0 0,1 0 0,-1 1 0,0-1 0,-1 0 0,1 1 0,0-1 0,-1 1 1,1-1-1,-1 1 0,0-1 0,0 1 0,0-1 0,0 1 0,0 1 0,-2 9 6,0 0-1,-1 0 1,0-1 0,-1 1-1,-1 3-5,0-3 10,3-7-5,0 1 0,0-1 0,1 0-1,0 1 1,0 0 0,0-1 0,1 1 0,0 3-5,0-8 1,1 0 0,-1 0 0,1 1-1,0-1 1,0 0 0,-1 0 0,1 0 0,1 0 0,-1 0 0,0 0 0,0 0 0,1 0 0,-1 0 0,1 0 0,0-1 0,-1 1 0,1-1 0,0 1 0,0-1 0,0 0 0,0 0 0,0 1 0,0-2 0,0 1 0,1 0-1,9 3-33,1 0-1,-1-2 1,0 0-1,1 0 1,-1-1 0,1 0-1,-1-1 1,1-1 0,0 0-1,-1 0 1,0-1-1,2-1 34,-2 0-459,0 0-1,-1-1 0,0 0 1,0-1-1,0 0 0,0 0 1,-1-1-1,1-2 460,14-12-995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7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13 623 4097,'-5'-18'1112,"4"13"-565,-1-1 1,0 0-1,1 1 0,0-1 0,1 0 1,-1 0-1,1 1 0,1-7-547,0 12 65,0-1 1,0 1-1,0-1 0,0 1 0,0-1 0,1 1 0,-1 0 0,0 0 0,0 0 0,1 0 0,-1 0 0,0 0 0,0 0 1,0 0-1,1 0 0,-1 0-65,1 0 36,14 1-36,53 1-1692,58-5 1692,-103 1-404,0-1 1,0-2-1,0 0 1,-1-1-1,1-2 1,-2 0-1,5-3 404,-12 4-123,-1-1-1,0 0 1,0-1-1,0-1 1,-1 0 0,10-10 123,-16 12 116,0 1 0,0-1 1,-1 0-1,0 0 1,-1-1-1,0 0 0,-1 0 1,1 0-1,-1 0 0,-1-1 1,0 1-1,0-2-116,1-22 470,0 0 0,-2 0 0,-2 0 0,-1 0-1,-1 0-469,-1-27 397,4 24 38,0 19 200,-5 37-126,-8 65-540,4 0 1,2 65 30,12-22-83,-2-63-6,-2 1-1,-3-1 1,-7 47 89,7-107 4,-3 20-24,4-25 25,-1 1 0,1 0 0,0 0 0,0 0 0,-1 0 0,1 0 1,0 0-1,-1-1 0,1 1 0,-1 0 0,1 0 0,-1-1 0,1 1 0,-1 0 0,0-1 0,1 1 0,-1 0 0,0-1 0,1 1 0,-2 0-5,2-6 50,0 1-1,0-1 0,0 1 1,0-1-1,1 1 0,0-1 1,0 1-50,6-13-24,1 1 0,0 0 0,9-12 24,8-14-78,27-64-103,7-14 78,-43 99 128,-15 20-20,0 1 0,-1-1 1,1 1-1,0-1 1,-1 1-1,1-1 1,0 1-1,-1 0 0,1 0 1,0-1-1,0 1 1,-1 0-1,1 0 0,0 0 1,0 0-1,0 0 1,-1 0-1,1 0 1,1 0-6,-1 1 7,1 0 1,0 0 0,-1 0-1,1 0 1,-1 1 0,1-1 0,-1 1-1,0-1 1,1 1 0,-1-1-1,0 1 1,0 0 0,0 0 0,0-1-1,0 1 1,-1 0 0,1 0 0,-1 0-1,1 0 1,-1 0 0,1 1-8,4 21 34,-1 0 1,-1 1 0,-1-1 0,-2 19-35,1-3 4,4 20-4,-3-48-24,0 0-1,1 0 1,0 0 0,1 0-1,0-1 1,5 11 24,-7-19-10,-1 0 0,1 0 0,-1 0 0,1 0 0,0-1 1,0 1-1,0-1 0,1 1 0,-1-1 0,0 1 0,1-1 0,0 0 0,-1 0 0,1-1 0,0 1 0,0 0 0,0-1 0,0 0 1,1 0-1,-1 0 0,0 0 0,0 0 0,1-1 0,1 1 10,-2-1 0,0-1 1,1 1-1,-1-1 1,0 0-1,0 0 0,1 0 1,-1-1-1,0 1 1,0-1-1,0 1 1,-1-1-1,1 0 0,0 0 1,-1-1-1,1 1 1,-1 0-1,1-1 0,-1 1 1,0-1-1,0 0 1,-1 0-1,1 0 1,0 0-1,-1 0 0,4-8 33,0-1 0,-1 1 0,0-1 0,-1 0 0,0 0 0,-1 0 0,-1 0-1,0-1 1,0-5-33,-2-10 112,0 0 0,-2 0 0,-3-13-112,1 27 72,5 13-70,0 1 0,0 0 0,0 0-1,-1 0 1,1 0 0,0 0 0,0 0 0,0-1-1,0 1 1,-1 0 0,1 0 0,0 0 0,0 0 0,0 0-1,-1 0 1,1 0 0,0 0 0,0 0 0,0 0-1,-1 0 1,1 0 0,0 0 0,0 0 0,0 0-1,-1 0 1,1 0 0,0 0 0,0 0 0,0 0-1,0 0 1,-1 0 0,1 0 0,0 1 0,0-1 0,0 0-1,0 0-1,-14 20 44,2 3-59,1 0 0,2 1 0,-5 17 15,12-34-27,0 0 0,0 1 0,1-1 1,0 0-1,0 1 0,0-1 0,1 1 0,1-1 0,-1 1 1,1-1-1,0 0 0,1 1 0,0-1 0,0 0 0,1 1 27,-1-3-26,2-1 0,-1 1 0,1-1 0,-1 1 0,1-1 0,0 0 0,0-1 0,1 1 0,-1-1 0,1 0 0,0 0 0,0 0 0,0-1 0,0 1 0,0-1 0,1 0 0,-1-1-1,1 0 1,-1 1 0,1-2 0,-1 1 0,3-1 26,10 2-40,-1-2 0,1 0-1,-1-1 1,1-1 0,-1 0 0,11-4 40,-10 1-20,0 0-1,0-1 1,0-1 0,-1 0 0,0-2 0,15-9 20,-26 15 6,-1-1-1,0 1 1,0-1-1,0 0 1,-1-1-1,1 1 1,-1-1-1,0 0 1,0 0-1,-1 0 0,0 0 1,1-1-1,-2 1 1,1-1-1,-1 0 1,0 0-1,0 0 1,0 0-1,-1 0 1,0 0-1,0 0 1,-1-4-6,0 0 14,-1 1 0,-1 0 1,0 0-1,0 0 0,-1 0 1,0 0-1,0 1 1,-1-1-1,0 1 0,-1 0 1,0 0-1,0 0 1,-1 1-1,0-1-14,4 5-16,0 0 1,-1 1-1,1-1 0,-1 1 0,0-1 1,0 1-1,0 0 0,0 0 1,0 0-1,0 0 0,0 1 0,-1-1 1,1 1-1,-1 0 0,1 0 1,-1 0-1,1 1 0,-1-1 1,0 1-1,1 0 0,-1-1 0,0 2 1,1-1-1,-1 0 0,0 1 1,1 0-1,-1 0 0,1 0 0,-1 0 1,1 0-1,0 1 0,-1 0 1,1-1-1,0 1 0,0 0 0,0 1 16,-3 2-215,0 0 0,1 1 0,0-1 0,0 1-1,0 0 1,1 1 0,0-1 0,0 1 0,0 0-1,1 0 1,-2 6 215,-3 28-791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38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233 467 6849,'-2'-2'158,"1"1"0,-1 0 0,0-1 0,0 1 0,0 0 0,0 0-1,0 1 1,0-1 0,0 0 0,0 1 0,0-1 0,0 1-1,0 0 1,0-1 0,0 1 0,0 0 0,-1 0 0,1 1 0,0-1-1,-2 1-157,0 0 76,0 0 0,0 1 0,1 0 0,-1 0 0,1 0 0,-1 0 0,1 0 0,0 1 0,-1 0 0,-1 2-76,-8 9-147,1 1-1,1 0 1,0 1-1,-5 11 148,11-20 104,-11 20-693,1 1 1,-10 27 588,20-43-362,1 0-1,1 0 1,-1 0 0,2 1-1,0-1 1,0 1-1,1-1 1,1 8 362,0-17-54,0 0 1,1 1-1,-1-1 0,1 0 0,0 0 1,0 0-1,0 1 0,0-1 1,0 0-1,1 0 0,0-1 0,-1 1 1,1 0-1,0 0 0,0-1 1,0 1-1,1-1 0,-1 0 0,1 0 1,-1 0-1,1 0 0,0 0 1,0 0-1,0-1 0,0 1 0,0-1 1,0 0-1,0 0 0,0 0 1,0 0-1,0-1 0,3 1 54,1 0 131,0 0 0,1-1 0,-1 0 0,0-1 0,0 1 0,1-1 0,-1 0 0,0-1 0,0 0 0,0 0 0,-1-1 0,1 1 0,0-2 0,3-1-131,3-4 194,-1 0 1,0-1 0,-1-1 0,0 0 0,-1 0-1,0-1 1,0 0 0,-1-1 0,-1 0 0,0 0-1,2-6-194,0-2 68,-1-1-1,-1 0 0,-1-1 1,-1 0-1,-1 0 0,0 0 1,-2-4-68,2-38-12,-3 0 1,-6-50 11,-20-129 79,24 243-72,0-3 64,-1 0 0,1 1-1,-1-1 1,0 0 0,0 0 0,-1 1-1,1-2-70,0 5 21,1-1 0,-1 1-1,1-1 1,-1 0 0,1 1-1,0-1 1,-1 1 0,0 0-1,1-1 1,-1 1 0,1-1-1,-1 1 1,1 0 0,-1-1-1,0 1 1,1 0 0,-1 0-1,0 0 1,1-1 0,-1 1-1,0 0 1,1 0 0,-1 0-1,0 0 1,0 0 0,1 0-1,-1 0 1,0 0 0,1 1-1,-1-1 1,0 0 0,1 0-1,-1 0 1,0 1 0,1-1 0,-1 0-1,1 1 1,-1-1 0,0 1-1,1-1 1,-1 1 0,1-1-1,-1 1 1,1-1-21,-5 4 13,0 1 1,1-1-1,0 1 1,0 0-1,0 0 1,0 0-1,1 0 0,0 1 1,0-1-1,0 1 1,1 0-1,0 0 1,0 0-1,1 0 1,-1 0-1,1 0 0,0 0 1,1 1-14,-1 7-18,0 1 1,1-1-1,0 1 0,2 0 1,-1-1-1,2 0 1,2 7 17,15 42-184,2 0 0,16 26 184,-11-29-476,-3 2 1,7 33 475,-26-74-714,0 1 0,-2 0 0,0 0 0,-2 0 0,0 0 714,-1 1-902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2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11 1216,'-3'-3'633,"-7"-5"1893,10 26-2296,2-3-213,1 0 0,0-1 0,1 1 0,3 9-17,-1-6 3,-1 0 0,0 0 0,-1 4-3,0 11 23,-2 0 0,-1 0 0,-2 1 1,-1-1-1,-1 0 0,-2 0 0,-3 8-23,-5 30-251,13-60-504,5 2 326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5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14 832,'-5'-6'1006,"1"0"-24,9 4 354,-4 3-1326,0-1 1,0 1-1,1-1 1,-1 1-1,0 0 1,0-1-1,0 1 1,0 0-1,0 0 1,0 0-1,0-1 1,0 1-1,-1 0 1,1 0-1,0 0 1,0 1-1,-1-1 1,1 0-1,-1 0 1,1 0-1,-1 0 1,1 1-1,-1 0-10,12 21 76,2-1-24,-4-7-7,-2 0-1,1 0 0,-2 1 1,0 0-1,0 0 1,3 16-45,5 33 93,98 440 211,-111-492-397,0 1 0,-1-1 1,-1 0-1,0 1 0,0-1 0,-1 0 0,-1 0 0,0 1 0,-1-1 0,-1 0 1,-3 7 92,-7 7-335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6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3561,'8'8'1264,"4"9"-1168,5 8 0,0 8 16,2 9-56,4 12-40,-3 15 16,3 10-8,-6 3-8,-3-3 0,1-4 0,-4-13 8,1-7-8,-4-6-8,-4-5-280,-4 2-312,-8-13 368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6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1 270 3969,'36'-33'1392,"26"-7"-1272,13 3 8,15-5-56,5-1-72,20 13-328,0-1-216,-5 21-496,-16 6-280,-36 16 823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8.2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310 248 1312,'85'2'1059,"-82"-2"-930,-1 0-1,1 0 0,0 0 1,-1 0-1,1-1 1,-1 0-1,1 1 0,-1-1 1,2 0-129,-4 0 51,1 1 1,-1 0 0,1 0-1,-1-1 1,1 1 0,-1-1-1,1 1 1,-1 0-1,1-1 1,-1 1 0,1-1-1,-1 1 1,0-1-1,1 1 1,-1-1 0,0 1-1,1-1 1,-1 1 0,0-1-1,0 1 1,0-1-1,0 0-51,0 1 27,0-1 0,0 1 0,0-1-1,0 0 1,0 1 0,0-1 0,-1 1-1,1-1 1,0 1 0,0-1 0,-1 1-1,1-1 1,0 1 0,-1-1-1,1 1 1,-1-1 0,1 1 0,0 0-1,-1-1 1,1 1 0,-1 0 0,1-1-1,-1 1 1,1 0 0,-1-1 0,1 1-1,-1 0 1,0 0 0,1 0-1,-1 0 1,1 0 0,-1 0 0,1-1-1,-1 1 1,0 0 0,1 1 0,-1-1-1,1 0 1,-1 0 0,0 0 0,1 0-27,-4 1 6,0 1 0,1-1 0,-1 1 0,1 0 0,-1 0 1,1 0-1,0 0 0,0 1 0,-3 1-6,-4 4 1,-41 36 51,2 1 0,2 3 1,-2 6-53,-11 11 133,31-36-60,20-21-50,0 0 0,0 0 0,1 1-1,0 1 1,1-1 0,0 1 0,0 0 0,1 1 0,-2 5-23,7-14 3,1-1 0,-1 1-1,1-1 1,0 0 0,0 1 0,-1-1-1,1 1 1,0-1 0,0 1 0,0-1-1,0 0 1,1 1 0,-1-1 0,0 1 0,1-1-1,-1 1 1,1-1 0,-1 0 0,1 1-1,-1-1 1,1 0 0,0 0 0,0 1-3,1 0 3,0 0 1,0-1-1,0 1 1,0-1-1,0 1 1,1-1 0,-1 0-1,0 0 1,1 0-1,-1 0 1,1 0-1,1 0-3,6 0 11,-1 1-1,1-1 1,-1-1-1,1 0 1,-1 0-1,9-2-10,0-1 11,-1 0-1,0-2 0,-1 0 0,1-1 0,-1-1 0,0 0 1,-1-1-1,0-1 0,0 0 0,5-6-10,2-2-91,-1-2 0,0 0 0,-2-1 0,0-1 0,-2 0 0,3-6 91,-15 18-65,-4 8 51,0-1-1,0 0 0,0 1 1,1-1-1,-1 1 0,0-1 1,1 1-1,-1-1 0,1 1 0,-1 0 1,1 0-1,-1 0 0,2-1 15,-3 2-1,1 0 0,-1 1 0,0-1-1,1 0 1,-1 0 0,0 1 0,0-1-1,1 0 1,-1 0 0,0 1 0,0-1 0,1 0-1,-1 1 1,0-1 0,0 0 0,0 1-1,0-1 1,0 0 0,1 1 0,-1-1-1,0 1 1,0-1 0,0 0 0,0 1 0,0-1-1,0 0 1,0 1 0,0-1 0,0 1-1,0-1 1,-1 1 1,2 20 57,-1-16-38,0 3 0,0 0 0,1 1 0,0-1 0,1 0 0,-1 0 0,2 0 1,-1 0-1,1-1 0,0 1 0,0 0 0,1-1 0,0 0 0,1 0 1,-1 0-1,1-1 0,1 1 0,5 4-19,-4-4 7,1 0 0,0-1-1,0 0 1,0 0 0,1-1 0,0 0 0,0 0 0,0-1-1,1-1-6,12 3-2,1-2 0,-1 0-1,1-1 1,0-2-1,0 0 1,0-2 0,7-1 2,20-3-63,0-2 0,38-10 63,-59 10-20,-1-1-1,-1-1 1,1-1 0,-2-1 0,1-2 0,-1-1 0,-1-1 0,-1-1-1,0-1 1,14-14 20,-33 27 25,-1 0-1,-1-1 1,1 1-1,-1-1 1,1 0 0,-1 0-1,-1 0 1,1 0-1,-1-1 1,1-1-25,-3 6 18,1-1 0,0 1 0,-1-1 0,0 0 0,1 1 0,-1-1 0,0 1 0,0-1 0,0 0 0,0 1 0,0-1 0,-1 0 1,1 1-1,0-1 0,-1 0 0,1 1 0,-1-1 0,1 1 0,-1-1 0,0 1 0,0-1 0,0 1 0,0-1 0,0 1 0,0 0 0,0 0 0,0 0 0,0-1 0,0 1 1,-1 0-1,1 0 0,-1 0 0,1 1 0,-1-1 0,0 0-18,-2 0 20,0 0 0,0 0 1,0 0-1,0 0 0,0 1 1,0 0-1,-1 0 0,1 0 1,0 0-1,0 1 0,0-1 1,0 1-1,0 0 0,0 1 1,0-1-1,0 0 0,0 1 1,-2 1-21,-12 7 13,-1 0-1,1 2 1,-2 2-13,4-3 13,-140 89 17,137-88-37,1 1 0,-13 11 7,27-21-2,0 1 0,1-1 0,-1 0 0,1 1 0,0 0 0,0 0 1,0 0-1,0 0 0,1 0 0,0 1 0,0-1 0,0 1 0,0-1 0,1 1 0,-1 1 2,2-4-3,1 0-1,-1 0 1,0 0-1,1 0 1,-1 0 0,1 0-1,0 0 1,0 0 0,0-1-1,0 1 1,0 0 0,0 0-1,0-1 1,0 1-1,1 0 1,-1-1 0,0 0-1,1 1 1,0-1 0,-1 0-1,1 0 1,0 1 0,0-1-1,-1-1 1,1 1-1,0 0 1,0 0 0,0-1-1,1 1 4,8 3-7,1-1 0,0 0 0,0 0 1,5-1 6,-6 0 3,1-1 0,0 0 0,-1-1 0,1 0 1,0-1-1,0 0 0,5-3-3,-10 3 25,-1-1 0,0 0-1,1-1 1,-1 0 0,0 0-1,-1 0 1,1-1 0,0 0-1,-1 0 1,0 0 0,0 0-1,0-1 1,-1 0 0,1-1-25,2-3 27,0 0 0,-1-1 1,-1 0-1,0 0 1,0 0-1,-1-1 0,0 1 1,0-1-1,-1 0 0,-1-1 1,0 1-1,-1 0 1,0 0-1,0-2-27,-2-26 3,0-1-1,-3 1 1,-5-17-3,3 13 17,-3-24-16,-9-21-1,12 62-30,-2 0 0,-1 0 0,-1 1 0,-8-15 30,11 31-54,5 12 21,2 21 6,1-17 24,3 34-14,1 0 1,2 0 0,11 30 16,42 115-35,-51-160 35,2-1 1,0 0-1,2-1 1,0 0-1,2-1 1,1 0 0,18 20-1,-24-33 0,0 0 1,0 0 0,1-1 0,1 0-1,-1-1 1,1-1 0,1 1 0,-1-2-1,1 0 1,1 0 0,-1-2 0,1 1-1,-1-2 1,1 0 0,0 0 0,1-1-1,-2-1 8,1-1 1,-1 0 0,0-1-1,0-1 1,0 0 0,0 0-1,0-1 1,-1-1 0,1 0-1,-1-1 1,0 0 0,0-1-1,-1 0 1,1-1 0,-1 0-1,-1-1 1,1 0 0,5-7-9,-14 13 9,0 0 0,0 0 0,0 0 0,0-1 0,0 1 0,0-1 0,-1 1 0,1-1 1,-1 0-1,0 1 0,0-1 0,0 0 0,0 0 0,0 0 0,-1 0 0,1 0 0,-1 0 1,0 0-1,0 0 0,0 0 0,0 0 0,0 0 0,-1 0 0,1 0 0,-1 0 0,0 1 0,0-1 1,0 0-10,-3-5 38,0 1 1,-1 0-1,0 0 1,0 1-1,0 0 1,-1-1-1,0 2 1,0-1-1,-6-3-38,-23-14 135,26 17-57,0 0-1,0 0 1,1 0 0,-2-3-78,10 9 0,-1 0 1,1 0-1,0 0 1,0 0 0,0 0-1,0 0 1,0 0-1,0 0 1,0 0 0,0-1-1,0 1 1,0 0 0,0 0-1,0 0 1,0 0-1,0 0 1,0 0 0,0 0-1,0 0 1,0-1-1,0 1 1,0 0 0,0 0-1,0 0 1,0 0 0,0 0-1,0 0 1,0 0-1,0 0 1,0 0 0,0-1-1,0 1 1,0 0-1,1 0 1,-1 0 0,0 0-1,0 0 1,0 0-1,0 0 1,0 0 0,0 0-1,0 0 1,0 0 0,0 0-1,0 0 1,1 0-1,-1 0 1,0 0 0,0 0-1,0 0 1,0 0-1,0 0 1,0 0 0,0 0-1,0 0 1,0 0 0,1 0-1,-1 0 1,0 0-1,0 0 1,0 0 0,0 0-1,0 0 0,15-5-2,0 1 0,0 0-1,1 1 1,4 0 2,16-3 3,38-8 17,34 0-20,-104 13-3,0 1 0,1 0 0,-1 0 0,0 0 0,0 1 0,0-1 1,0 1-1,0 0 0,1 0 0,-2 0 0,1 1 0,0-1 1,2 2 2,-4-1-3,0-1 1,0 1 0,0 0-1,0 0 1,0 0-1,0 0 1,-1 0 0,1 0-1,-1 1 1,1-1 0,-1 0-1,0 1 1,0-1 0,0 1-1,0 0 1,0-1 0,-1 1-1,1 0 1,-1-1 0,0 2 2,4 58 7,-4-39 3,2-1 1,3 16-11,-5-35 0,1 0 0,0 0 1,0 0-1,0 0 1,0 0-1,0 0 1,1 0-1,-1 0 1,1-1-1,0 1 0,0-1 1,0 1-1,0-1 1,0 0-1,0 0 1,1 0-1,1 2 0,1-2 0,-1 0 1,0 0-1,0 0 0,1 0 1,-1-1-1,1 1 0,0-1 1,-1-1-1,1 1 1,0-1-1,0 1 0,11-2 2,0 0 1,-1 0-1,1-2 0,-1 0 1,0-1-1,11-3-2,1-2 5,-1-1-1,-1-1 1,7-5-5,-23 12-1,0-1 1,-1 0-1,0-1 0,0 0 1,-1 0-1,0-1 0,0 0 1,0 0-1,-1-1 0,0 1 1,0-2 0,2-15-10,-10 16 3,-7 14 2,3 2 0,1 0 0,1 0 1,0 1-1,0 0 0,0 0 0,1 0 0,1 0 0,-1 0 0,0 8 5,3-15-1,0 0 0,0-1 0,1 1 0,-1 0 0,0 0 0,1-1 0,-1 1 0,1 0 0,-1 0 0,1-1 0,0 1 0,0-1 0,-1 1 0,1-1 0,0 1 0,1-1 0,-1 1 0,0-1 0,0 0 0,1 0 0,-1 1 0,0-1 0,1 0 0,-1 0 0,2 0 1,2 2-3,1 0 1,-1-1-1,1 0 0,0 0 1,0 0-1,0 0 0,4-1 3,8 2-2,0-1 1,1-1-1,-1-1 0,1-1 0,14-2 2,-25 2 4,1 0-1,-1-1 1,0 0-1,0 0 1,-1-1-1,1 0 1,0 0-1,-1-1 1,0 0-1,0 0 1,0-1-1,0 0 1,-1 0-1,5-5-3,-9 8 4,0 0-1,-1 0 0,1 0 1,0-1-1,-1 1 0,0-1 1,1 1-1,-1-1 0,0 1 1,0-1-1,0 0 0,-1 1 1,1-1-1,-1 0 0,1 0 1,-1 0-1,0 1 0,0-1 1,0 0-1,-1 0 0,1 0 1,-1 1-1,1-1 0,-2-1-3,0-1 11,0 0-1,-1 0 0,1 0 1,-1 1-1,0-1 0,-1 1 1,1 0-1,-1 0 0,0 0 1,0 0-1,0 0 0,-1 1-10,-11-10-1,-1 1 0,0 0-1,-1 1 1,0 1 0,-1 1-1,0 1 1,-1 0 0,1 2-1,-1 0 1,-1 1 0,1 1-1,-6 0 2,24 4-36,0 0 0,1 0-1,-1 0 1,0 0 0,0 0 0,0 0-1,0 0 1,1 1 0,-1-1 0,0 1-1,0-1 1,1 1 0,-1 0-1,0-1 1,1 1 0,-1 0 0,1 0-1,-1 0 1,1 1 0,-1-1 36,2-1-20,0 1 0,0-1 1,0 0-1,-1 0 0,1 1 0,0-1 0,0 0 1,0 1-1,0-1 0,0 0 0,0 1 1,0-1-1,0 1 0,0-1 0,0 0 1,0 1-1,0-1 0,0 0 0,0 1 0,0-1 1,0 0-1,0 1 0,1-1 0,-1 0 1,0 1-1,0-1 0,0 0 0,0 0 1,1 1-1,-1-1 0,0 0 0,0 1 20,2 0-69,-1 0 0,0 0-1,1 0 1,-1-1 0,1 1-1,-1 0 1,1-1 0,0 1-1,-1 0 1,1-1 0,1 1 69,2-1-64,0 1 0,1-1 0,-1 1 0,0-1 1,1-1-1,-1 1 0,0-1 0,0 0 0,2-1 64,48-15-113,-49 15 102,94-39 26,-69 26 191,1 2-1,1 1 1,0 2-1,10-1-205,-38 10 44,1 0-1,-1 0 0,1 1 0,-1 0 0,1 0 0,-1 0 0,1 1 0,-1 0 0,0 0 0,1 0 0,-1 0 0,0 1 0,0 0 1,0 0-1,0 1 0,0-1 0,0 1 0,-1 0 0,1 0 0,-1 1 0,0-1 0,0 1 0,0 0 0,0 0 0,-1 0 0,0 1 1,0-1-1,1 3-43,8 14 43,-2 0 1,-1 1-1,0 0 0,-2 1 1,5 22-44,-1-6 29,-3-11 12,2-1 0,10 22-41,-17-69 850,-2-4-758,0 0 0,2-1 0,0 1 0,2 0 0,2-5-92,-4 16-6,2 0 0,-1 0-1,2 0 1,0 1-1,0 0 1,1 0-1,1 1 1,0 0 0,0 0-1,1 1 7,-6 6-4,1 0-1,-1 1 1,1 0 0,0 0-1,0 0 1,0 0-1,1 0 1,-1 1 0,1 0-1,-1 0 1,1 0 0,-1 1-1,1-1 1,0 1 0,0 0-1,0 0 1,0 1-1,0 0 1,0 0 0,0 0-1,0 0 5,3 1-3,-1 1-1,1 0 1,-1 0-1,0 1 0,0 0 1,0 0-1,0 1 0,-1 0 1,1 0-1,-1 0 1,0 1-1,0 0 0,2 2 4,29 29-8,-11-10 7,0-2-1,2 0 0,1-2 1,0-1-1,3 0 2,-24-17-1,0 0 1,0 0 0,0 0-1,0-1 1,1 0-1,-1-1 1,1 0 0,0 0-1,0-1 1,0 0-1,-1 0 1,1-1 0,0 0-1,0-1 1,0 0-1,0 0 1,0-1 0,-1 0-1,1-1 1,-1 0-1,1 0 1,5-4 0,-6 3 2,0-1 0,0-1 0,-1 0 0,0 0 0,0 0 0,0-1 0,-1 1 0,0-2 0,0 1 0,-1-1 0,0 0 0,0 0 0,-1 0 0,0-1 0,0 1 0,-1-1 0,0 0 0,0 0 1,-1 0-1,-1 0 0,0-1 0,0 1 0,0 0 0,-1-1 0,-1 1 0,0 0 0,-1-7-2,2 15-1,0 1 1,0-1-1,0 0 1,0 1 0,0-1-1,0 1 1,-1-1-1,1 1 1,0-1 0,0 1-1,0-1 1,-1 1-1,1-1 1,0 1-1,-1-1 1,1 1 0,0-1-1,-1 1 1,1-1-1,-1 1 1,1 0-1,-1-1 1,1 1 0,-1 0-1,1-1 1,-1 1 0,0 0-2,1 0 1,-1 1 0,1-1-1,-1 0 1,0 1 0,1-1-1,-1 0 1,1 1 0,-1-1-1,1 1 1,0-1-1,-1 1 1,1-1 0,-1 1-1,1-1 1,0 1 0,-1-1-1,1 1 1,0 0 1,-14 33-18,11-25 20,1 1-1,0-1 1,1 1 0,0-1-1,0 1 1,1 0-1,0-1 1,0 1 0,1 0-1,1 0-1,-1-5 0,1 0-1,-1 0 0,1 0 0,0-1 1,0 1-1,0-1 0,1 1 0,-1-1 1,1 0-1,0 0 0,1 0 0,-1 0 1,1-1-1,-1 1 0,1-1 0,0 0 1,0 0-1,1-1 0,-1 1 0,0-1 1,3 2-24,0-1 0,1-1 0,-1 1 0,0-1 0,1-1 0,-1 1 0,1-1 0,-1-1 0,1 1-1,0-1 1,-1-1 0,1 1 0,0-1 0,-1-1 0,1 1 0,3-2 24,-5 1-183,0 0 1,-1 0-1,1-1 1,0 0-1,-1 0 1,0 0-1,0-1 1,0 0-1,0 1 1,0-2-1,-1 1 1,1-1-1,-1 1 1,-1-1-1,1 0 1,-1-1-1,1 1 1,-1 0-1,-1-1 1,2-3 182,7-30-847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8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29 5081,'-23'-15'2345,"19"9"-1017,0 0-552,8 4-472,-4 2-160,0 0-536,35 2-424,59 14-1689,-44 1 1593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9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1 428 3705,'13'-4'872,"1"0"1,-1 1 0,1 1-1,-1 0 1,1 1 0,4 0-873,-14 1 36,0 0 1,0 0-1,0 1 1,0-1-1,0 1 1,0 0-1,0 0 1,0 0-1,0 1 1,0-1-1,-1 1 1,1 0-1,-1 0 1,1 0-1,-1 0 1,0 1 0,0 0-1,0-1 1,0 1-1,0 0 1,0 0-1,-1 1 1,2 1-37,0 3 1,0 0 1,-1 0 0,0 1 0,0-1-1,-1 1 1,0 0 0,0 0 0,-1 3-2,1 14-1,-1 0 1,-2 5 0,0-7 2,2-1 0,0 0 1,1 2-3,-1-20-2,0 0 1,0 0-1,1 0 1,-1 0-1,1 0 1,0 0-1,0 0 1,1 0 0,-1-1-1,1 0 1,0 1-1,0-1 1,1 0-1,-1 0 1,1 0-1,0-1 1,0 0-1,0 1 1,1-1-1,2 1 2,-1-1-143,0 0 0,1-1 0,-1 0 0,0 0 0,1-1 0,-1 1 0,1-2 0,-1 1-1,1-1 1,-1 1 0,1-2 0,-1 1 0,1-1 0,-1 0 0,1 0 0,0-1 143,-5 1-111,-1 1 1,1 0 0,-1-1 0,1 0 0,-1 1 0,1-1-1,-1 0 1,1 1 0,-1-1 0,0 0 0,1 0 0,-1 0-1,0 0 1,0-1 0,0 1 0,0 0 0,0 0 0,0-1 0,0 1-1,0 0 1,0-1 0,-1 1 0,1-2 110,0 2-90,-1-1 1,0 0 0,0 0-1,0 1 1,-1-1-1,1 0 1,0 0 0,0 1-1,-1-1 1,1 0-1,-1 1 1,0-1-1,0 0 1,1 1 0,-1-1-1,0 1 1,0-1-1,0 1 1,0 0 0,-1-1-1,1 1 1,0 0-1,-1-1 90,-9-7 85,1 1 1,-1 1-1,-1-1 0,1 2 0,-1 0 0,0 0 0,-1 1 0,1 0 0,-1 1 0,-3 0-85,-15-3 1106,-1 1 0,0 1 0,-20 0-1106,3 8 1786,122-5-1679,1-4 0,-1-3 0,6-4-107,222-53-182,-130 26 90,-20 6-394,59-24 486,-190 50-72,-23 8 98,-35 9 97,30-7-117,-35 9 62,0 2 0,0 2-1,-27 15-67,53-23 4,2 2-1,-1 0 1,1 0-1,1 2 1,-1-1-1,2 2 0,0 0 1,0 1-1,1 0 1,1 1-1,0 0-3,2 1-39,0-1 0,1 1 0,1 1 0,0-1 0,2 1 0,-1 0 0,1 4 39,4-18-19,1 0 1,-1 0 0,1 0-1,-1 0 1,1 0-1,0 0 1,0 0-1,0 0 1,0 0 0,0 0-1,0 0 1,1 0-1,-1 0 1,1 0-1,-1 0 1,1 0-1,0 0 1,-1 0 0,2 0 18,0 0-27,0 1-1,1-1 1,-1 0 0,1 0 0,0 0 0,0 0 0,0 0 0,0 0 0,0-1 0,0 0 0,3 2 27,4 0-14,0-1 1,0 0 0,0 0 0,0-1 0,0 0-1,1-1 1,-1 0 0,0-1 0,0 0-1,0 0 1,0-1 0,0 0 0,2-1 13,5-2 10,0 0 1,0 0-1,-1-2 1,0 0-1,0-1 1,-1 0-1,4-4-10,-11 7-49,-1-1 0,1 1 1,-1-1-1,0-1 0,-1 1 0,1-1 0,-1 0 0,-1-1 0,1 1 0,-1-1 0,-1 0 1,1-1-1,-2 1 0,2-3 49,-5 10-39,1-1 0,-1 1 0,0-1 0,0 1-1,1 0 1,-1-1 0,0 1 0,0-1 0,-1 1 0,1-1 0,0 1 0,0-1 0,-1 1 0,1 0 0,-1-1 39,-2 1-292,3 12 144,1-1 151,1 0-1,0 0 1,1 0-1,0 0 1,0 0 0,1-1-1,0 1 1,1-1-1,0 0 1,0 0-1,1-1 1,0 0-1,1 0 1,0 0-1,0-1 1,0 0 0,1 0-1,0-1 1,0 0-1,1 0 1,0-1-1,0 0 1,0-1-1,1 0 1,-1 0-1,1-1 1,0 0-1,0-1 1,0 0 0,0 0-1,0-1 1,6-1-3,-3 0 22,1-1-1,0-1 1,-1 0 0,1-1 0,-1-1 0,0 0 0,0 0 0,0-1 0,0-1 0,-1-1-1,0 1 1,0-2 0,-1 0 0,0 0 0,0-1 0,-1 0 0,0-1 0,-1 0 0,0 0-1,-1-1 1,0 0 0,0-1 0,-1 0 0,-1 0 0,0 0 0,0-1 0,-2 0 0,1 0-1,0-7-21,-1 0 76,-1-1 0,-1 1 0,0-1 0,-2 0-1,0 1 1,-1-1 0,-2 0 0,0 1 0,-1-1-1,-1 1 1,0 0 0,-2 1 0,-8-18-76,-10-17 168,-2 2 1,-3 1-1,-2 1 0,-11-11-168,34 48-2,4 6-7,0 0-1,0 0 1,-1 0-1,-4-3 10,10 10-1,0 0 0,0 1 0,0-1 0,0 0 0,0 0-1,0 1 1,0-1 0,0 0 0,0 0 0,0 0 0,0 1-1,0-1 1,0 0 0,0 0 0,0 0 0,0 1-1,0-1 1,-1 0 0,1 0 0,0 0 0,0 0 0,0 1-1,0-1 1,0 0 0,-1 0 0,1 0 0,0 0 0,0 0-1,0 1 1,-1-1 0,1 0 0,0 0 0,0 0-1,0 0 1,-1 0 0,1 0 0,0 0 0,0 0 0,-1 0-1,1 0 1,0 0 0,0 0 0,0 0 0,-1 0 0,1 0-1,0 0 1,0 0 0,0 0 0,-1 0 0,1 0-1,0-1 1,0 1 0,0 0 0,-1 0 0,1 0 0,0 0-1,0 0 1,0 0 0,0-1 0,-1 1 0,1 0 0,0 0-1,0 0 1,0-1 0,0 1 0,0 0 0,0 0-1,0 0 1,-1-1 1,4 20-47,5-3 33,0 1 0,0-1 0,2 0 0,0-1 0,1 0 0,0-1 0,1 0 0,6 4 14,25 32-6,-11-7 23,-3 2 0,-1 0 1,7 21-18,64 147 91,-75-157-88,-3 4-19,-16-45-732,0 0 0,1 0 0,0-1 0,7 11 748,-6-17-827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8:59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17 169 3801,'-2'-2'202,"0"0"1,1-1-1,-1 1 0,1-1 1,-1 1-1,1-1 1,0 0-1,0 1 0,0-1 1,0 0-1,0 0 1,1 0-1,0 0 0,-1 0 1,1-1-203,0 2 56,1 0 0,0 0 1,-1 0-1,1 0 0,0 0 1,0 0-1,0 1 0,0-1 1,0 0-1,0 0 0,0 1 1,1-1-1,-1 1 0,0-1 1,1 1-1,0 0 0,-1 0 1,1 0-1,0-1 0,-1 1 1,1 1-1,0-1 0,1 0-56,21-9-46,0 1-1,0 1 1,1 1-1,18-2 47,-2 0-238,-32 7 185,119-25-923,-105 24 803,0 0 0,0 2 0,0 0 0,14 2 173,-34 0 17,0-1 1,0 0-1,1 1 1,-1-1 0,0 1-1,0 0 1,0 0 0,0 0-1,0 0 1,0 1-1,-1-1 1,1 1 0,0-1-1,-1 1 1,1 0 0,-1 0-1,1 1 1,-1-1-1,1 1-17,-2 0 59,1 1-1,0 0 0,-1-1 0,1 1 0,-1 0 0,0 0 0,0 0 1,-1 0-1,1 0 0,-1-1 0,0 1 0,0 0 0,0 0 0,0 0 1,-1 2-59,-5 37 436,2-25-295,2 1-1,0-1 1,1 1 0,0 0-1,2 5-140,0-20-27,-1 0 0,1 0-1,-1 0 1,1 0 0,1-1-1,-1 1 1,0 0 0,1 0-1,0-1 1,0 1 0,0-1-1,0 1 1,0-1 0,1 0-1,0 0 1,0 0 0,-1 0 0,1 0-1,1-1 1,-1 1 0,0-1-1,1 0 1,-1 0 0,1 0-1,0-1 1,0 1 27,4 1-313,0-1-1,0 0 1,0-1-1,0 0 1,0 0 0,0-1-1,1 0 1,0 0 313,31-3-923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37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27 6337,'-11'-18'3049,"9"10"-897,4 10-1711,9 6-185,6 14-496,5 10-217,8 16-951,5 4-1192,8 8 1679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00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2897,'-2'2'103,"0"-1"0,1 1 0,-1-1 0,1 1 0,0 0 0,-1 0 0,1 0 0,0-1 0,0 1 0,0 0 0,0 0 0,0 1 0,1-1 0,-1 0 0,0 0 0,1 0 0,0 0 0,0 1-103,-1 46 394,1-35-205,1 0-118,1 85 501,10 50-572,-8-119 10,1 0 1,1-1 0,2 0 0,1 0-1,1-1 1,2 0 0,3 4-11,-11-23 5,1-1-1,0 0 1,0 0 0,1 0-1,0-1 1,1 1 0,0-2-1,6 6-4,-10-10 10,0 1 0,0-2-1,0 1 1,0 0 0,0-1-1,0 1 1,0-1 0,1 0-1,-1 0 1,0 0 0,1-1-1,-1 1 1,1-1 0,-1 0-1,1 0 1,-1 0-1,1 0 1,-1-1 0,0 1-1,1-1 1,-1 0 0,1 0-1,-1 0 1,0 0 0,3-2-10,5-3 36,1-1 0,-1-1 0,-1 0 0,1 0 0,-1-1 0,8-9-36,13-17 81,8-13-81,-25 30 8,36-50-57,-30 39-145,1 1-1,1 1 1,10-9 194,-30 34-19,-1 1 0,1-1 0,0 1 1,-1 0-1,1-1 0,0 1 0,0 0 0,0 0 0,0 0 1,0 0-1,0 0 0,0 1 0,0-1 0,1 1 19,-2 0-3,0 0 0,0 0 0,0 0 0,0 1 0,0-1 0,0 1 0,0-1 0,0 1-1,0-1 1,0 1 0,0-1 0,0 1 0,-1 0 0,1 0 0,0-1 0,0 1 0,-1 0 0,1 0 0,0 0 0,-1 0 0,1 0-1,-1 0 1,1 0 0,-1 0 0,0 0 0,1 0 0,-1 0 0,0 0 0,0 0 0,0 1 3,7 23 131,-2-1-1,-1 4-130,-2-9 76,2-1 0,0 1 0,1-1-1,0 1 1,2-1-76,-1-5 22,1 0 0,0-1 0,1 0 0,0 0 0,1 0 0,1-1 1,4 4-23,-8-9 5,0-1 0,0 1 1,1-1-1,-1-1 1,1 1-1,0-1 1,0 0-1,1-1 1,-1 0-1,1 0 0,-1-1 1,1 1-1,7 0-5,-12-3 2,0 0 0,0 0 0,0 0 0,-1 0 0,1-1 0,0 1-1,0-1 1,0 0 0,-1 1 0,1-1 0,0 0 0,-1-1 0,1 1-1,-1 0 1,0-1 0,1 1 0,-1-1 0,0 0 0,0 0 0,0 0-1,0 0 1,0 0 0,0 0 0,-1-1 0,1 1 0,-1-1 0,1 1-1,-1-1-1,5-10 34,-1 0-1,0 0 1,0-1-1,-2 1 0,1-4-33,0 1 60,2-9 21,-2 5-20,2 0 1,0 0 0,1 0-1,0 1 1,2 0 0,6-10-62,-15 28-2,1 0 1,0 0-1,-1 0 1,1 0-1,0 0 0,0 0 1,0 0-1,-1 0 1,1 1-1,0-1 1,0 0-1,1 0 0,-1 1 1,0-1-1,0 1 1,0-1-1,0 1 1,0-1-1,1 1 0,-1 0 1,1-1 1,-1 1-3,0 1 1,0-1 0,0 0-1,0 1 1,0-1-1,0 1 1,0-1-1,0 1 1,0-1 0,0 1-1,-1-1 1,1 1-1,0 0 1,0 0-1,-1-1 1,1 1 0,0 0-1,-1 0 1,1 0-1,0 0 3,3 6-15,0 1-1,-1 0 1,1 1-1,-2-1 1,2 4 15,-2-5-4,0-1 4,0-1-1,0 1 1,0-1-1,1 1 0,0-1 1,1 3 0,-3-7 1,0 0 0,0 0-1,0 0 1,0 0 0,0 0 0,0 0 0,0 0-1,0-1 1,0 1 0,1 0 0,-1-1 0,0 1 0,0 0-1,1-1 1,-1 0 0,0 1 0,1-1 0,-1 0-1,0 0 1,1 0 0,-1 0 0,0 0 0,1 0 0,-1 0-1,0 0 1,1 0 0,-1-1 0,0 1 0,1 0 0,0-1-1,12-6 8,1 1 0,-1-2 0,-1 0 0,0-1 0,3-2-8,0-1 11,1 2 1,0-1-1,4 1-11,-14 6-14,0 1 0,1 0 0,0 0 0,-1 1 0,1 0 0,0 0-1,0 1 1,0 0 0,0 1 0,0 0 0,1 0 0,-1 0 0,0 1 0,0 0 0,0 1-1,0 0 1,-1 0 0,1 1 0,3 1 14,-3 1-27,-1 0 1,1 0-1,-1 0 0,2 3 27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01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0 420 2889,'92'1'2795,"-5"1"-1168,9-5-1627,482-13 49,-18 3-63,187-19 192,-148 10 2,-15-8 204,1478-67 1566,-1626 81-1931,457-16 31,271-28-55,-455 18 22,-432 28-60,994-31 37,-1229 46-750,-27 4 324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18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177 33 1808,'0'-2'230,"-1"-1"0,0 1 0,0-1 0,0 1 0,0 0 0,0-1 0,0 1 0,-1 0 0,1 0 0,-1 0 0,1 0 0,-1 0 0,-2-1-230,0 25-60,-16 211 374,15-153-188,-18 205 25,20-246-189,-2 0 0,-2-1 0,-2 0 0,-1 0 1,-2 0-1,-2-2 0,-1 2 38,-6-5-1303,12-20 815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19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1 181 480,'26'-33'235,"2"1"0,31-29-235,-53 55 50,1 0 0,-1 1 1,1 0-1,0 0 0,0 1 1,1 0-1,0 0 0,-1 1 1,1 0-1,0 0 1,1 1-1,-1 0 0,3 0-50,-6 1 33,0 1-1,-1 0 0,1 0 1,0 0-1,0 1 0,0 0 0,0 0 1,-1 0-1,1 0 0,-1 1 1,1-1-1,-1 1 0,1 1 0,-1-1 1,0 0-1,0 1 0,0 0 1,0 0-1,0 0 0,-1 1 1,0-1-1,1 1 0,0 1-32,1 3 9,0-1-1,-1 0 1,0 1-1,0 0 1,-1 0-1,0 0 1,0 0-1,-1 0 1,0 1-1,0-1 1,-1 1-1,0-1 1,-1 1-1,0-1 1,0 1-1,-1 0 1,0-1-1,0 1 1,-1-1-1,0 0 1,-1 1-1,0-1 1,-1 2-9,-1 2 3,0 0 1,-1-1-1,-1 1 1,0-1-1,0-1 0,-1 1 1,0-1-1,-1-1 1,0 1-1,-1-1 1,0-1-1,0 0 1,-1 0-1,-11 5-3,-35 12 132,65-35-140,28-6 271,1 2-1,4 0-262,-24 9 137,-6 1 6,1 1 1,0 0 0,0 1 0,-1 1-1,1 0 1,0 0 0,0 1 0,0 0-1,0 1 1,0 1 0,0 0-1,0 1 1,-1 0 0,1 0 0,-1 1-1,0 1 1,10 5-144,-13-5 17,0-1-1,-1 1 1,1 1-1,-1-1 0,-1 1 1,1 1-1,-1-1 1,0 1-1,0 0 1,-1 0-1,0 1 1,0-1-1,-1 1 1,0 1-1,0-1 1,-1 0-1,0 1 1,-1-1-1,1 1 1,-2 0-1,1 0 1,-1 7-17,-1-3 0,0 0 0,-1 1 1,0-1-1,-1 0 1,-1 0-1,0 0 1,-1 0-1,0 0 0,-4 5 0,0 0 5,-2-1 1,1 0-1,-2-1 0,0 0 0,-1-1 0,-5 5-5,-6 4-31,-2-2 1,1 0 0,-2-2-1,-1 0 1,-1-2-1,0-1 1,-22 8 30,0-4-465,46-20 342,0 0 0,0 0-1,0 0 1,1 0 0,-1-1-1,0 0 1,0 0 0,0 0-1,0 0 1,0-1 0,0 1 0,-3-2 123,-14-12-523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19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1008,'21'-23'352,"0"0"-360,17-4-24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0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54 1792,'-10'-11'207,"6"6"-105,0 0-1,0 1 1,0-1-1,-1 1 1,0 0-1,-3-1-101,7 4 32,0 0 0,-1 0 0,1 1 0,-1-1 0,1 1-1,-1-1 1,1 1 0,-1 0 0,1-1 0,-1 1-1,1 0 1,-1 0 0,0 0 0,1 0 0,-1 1-1,1-1 1,-1 0 0,1 0 0,-1 1 0,1-1 0,-1 1-1,1 0 1,-1-1 0,1 1 0,0 0 0,-1 0-1,0 1-31,-9 6 95,1 1 0,0 0-1,1 1 1,0 0 0,0 1 0,1 0-1,1 0 1,-1 1 0,2 0-1,0 0 1,0 0 0,1 1-1,1 0 1,0 0 0,1 0 0,-2 12-95,3-16-4,1 0 0,0 0 0,1 0 0,0 0 1,1 0-1,-1 0 0,2 0 0,-1 0 0,1 0 1,1 0-1,-1 0 0,2-1 0,-1 0 0,1 1 1,0-1-1,1 0 0,0-1 0,0 1 0,1-1 1,-1 0-1,2-1 0,-1 1 0,1-1 1,0 0-1,3 1 4,-6-4-47,0 0 0,0-1 0,0 0 0,0 0 0,0 0 0,0 0 0,1-1 0,-1 0 0,0 0 0,1 0 0,0 0 0,-1-1 0,1 1 0,-1-1 1,1 0-1,-1-1 0,1 1 0,-1-1 0,1 0 0,-1 0 0,1 0 0,-1-1 0,0 1 0,1-1 0,-1 0 0,0-1 0,0 1 0,-1-1 0,4-2 47,0 0-38,-1-1-1,0 0 1,0-1-1,-1 0 0,0 0 1,0 0-1,0 0 0,-1-1 1,0 0-1,0 1 1,-1-1-1,0-1 0,-1 1 1,0 0-1,1-5 39,-1-5 265,-1 0-1,-1 0 0,0 0 0,-2 0 0,0 1 1,0-1-1,-2 0 0,-4-13-264,8 33 64,7 26 350,1-1-1,1 1 1,10 18-414,-15-38-12,0 1-1,1 0 1,0-1-1,1 0 1,0 0-1,0-1 1,0 1 0,1-1-1,0-1 1,1 1-1,-1-1 1,1-1-1,1 1 1,5 2 12,-6-5-20,-1 0 1,1-1-1,-1 1 1,1-2-1,0 1 1,0-1-1,-1-1 1,1 1-1,0-1 1,0 0-1,0-1 1,0 0-1,0 0 1,-1-1-1,1 0 1,-1 0-1,1-1 1,-1 0-1,0 0 1,0-1-1,0 0 0,0 0 1,-1-1-1,1 1 1,0-3 19,-1 2 12,-1 0 1,1 0-1,-2 0 0,1-1 1,0 0-1,-1 0 1,0 0-1,0 0 0,-1-1 1,0 0-1,0 1 1,0-1-1,-1 0 0,0 0 1,-1-1-1,1 1 1,-1 0-1,-1-1 0,1 1 1,-1 0-1,-1-1 1,1 1-1,-1 0 0,-1-1 1,1 1-1,-1 0 1,0 0-13,-27-54 389,22 48-272,1 0 0,0 0-1,0-1 1,-2-11-117,8 11 61,0 14-60,0 0 0,0-1 0,0 1 0,1 0 0,-1 0-1,0 0 1,0 0 0,0 0 0,1 0 0,-1 0 0,0 0 0,0 0 0,1 0 0,-1 0-1,0 0 1,0 0 0,1 0 0,-1 0 0,0 0 0,0 0 0,1 0 0,-1 0 0,0 0-1,0 0 1,0 0 0,1 0 0,-1 0 0,0 1 0,0-1 0,0 0 0,1 0 0,-1 0-1,0 0 0,24 22-6,-20-19 0,55 54-39,-31-33 45,-2 2 0,0 1 0,-2 1 0,-1 1 0,5 10 0,-23-32 0,-2 0 0,1 0 0,-1 0 0,0 1 0,0 0 0,-1-1 0,0 1-1,0 0 1,-1 0 0,0 0 0,-1 0 0,1 1 0,-2-1 0,1 2 0,-1-4-1,0 0 1,-1 0-1,0 0 1,0-1-1,0 1 1,0 0-1,-1-1 0,0 1 1,0-1-1,-1 0 1,1 0-1,-1 0 1,0-1-1,0 1 0,-1-1 1,1 0-1,-1 0 1,0 0-1,-1-1 1,-18 13 26,-1 0 0,0-2-1,-27 11-25,41-23 51,13-7-12,19-11-88,269-178-2208,-217 143 2718,56-28-461,-114 74 1222,-17 17 350,-1-3-1465,-5 21 43,1 1 0,-3 29-150,9-51-22,0 1-1,1-1 1,1 1-1,-1-1 1,2 1 0,-1-1-1,1 1 1,0-1-1,1 0 1,0 0-1,1 0 1,0-1 0,0 1-1,1-1 1,0 0-1,0 0 1,1 0-1,0-1 1,0 0 0,1 0-1,0 0 1,6 4 22,-9-8-123,0 0 1,0-1-1,1 1 1,-1-1 0,0 0-1,1 0 1,0 0-1,-1 0 1,1-1-1,0 0 1,0 0-1,0 0 1,-1 0 0,1-1-1,0 0 1,0 0-1,0 0 1,0-1-1,0 0 1,0 0-1,1 0 123,25-18-605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0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22 4121,'-10'-16'1968,"8"11"-455,6 12-1409,2 5-104,15 19-616,4 1-505,9 13 705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0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0 3361,'-21'15'3676,"-13"16"-3585,22-15-42,1 0 0,0 0 0,1 1-1,1 0 1,0 1 0,1 0 0,1 0 0,1 0-1,-3 14-48,7-20 3,0-1-1,0 0 1,1 1 0,0-1-1,1 1 1,0-1-1,1 1 1,0-1-1,1 1 1,1-1 0,-1 0-1,2 0 1,0 0-1,0 0 1,1-1-1,0 1 1,2 1-3,-3-6 4,1 1 1,1-1-1,-1-1 0,1 1 1,0-1-1,1 0 0,-1 0 1,1-1-1,0 0 1,0 0-1,0 0 0,0-1 1,1 0-1,-1-1 0,5 1-4,5 2-117,0-2-1,0 0 1,0-1-1,1-1 0,-1-1 1,12-1 117,-18 0-231,-1 0 0,0 0 0,1-2 0,5-1 231,42-21-550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2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365 35 616,'3'-7'47,"5"-19"342,-8 26-383,0 0 0,0 0 0,0 0 0,0 0 0,-1 0 0,1 0 0,0-1 1,0 1-1,0 0 0,0 0 0,0 0 0,0 0 0,0 0 0,0 0 0,-1 0 0,1 0 0,0-1 0,0 1 0,0 0 0,0 0 1,0 0-1,0 0 0,-1 0 0,1 0 0,0 0 0,0 0 0,0 0 0,0 0 0,0 0 0,-1 0 0,1 0 0,0 0 0,0 0 1,0 0-1,0 0 0,0 0 0,-1 0 0,1 0 0,0 0 0,0 0 0,0 1 0,0-1 0,0 0 0,0 0 0,-1 0 0,1 0-6,-16 11 345,4 0-146,1 1 0,0 0-1,1 1 1,1 0 0,0 1-1,-6 12-198,1-2 255,-14 24 254,2 1 0,3 1 0,1 2-509,-53 156 970,70-192-915,-12 33 78,-29 94 98,40-120-223,1 0 0,1 0 0,1 1 0,2-1 0,0 5-8,1-21-50,0 0 1,0 0 0,1 0 0,0 0 0,1 0 0,-1 0-1,1 0 1,1-1 0,-1 1 0,1 0 0,0-1 0,1 0-1,-1 0 1,1 0 0,1 0 0,-1-1 0,1 1 0,0-1-1,0 0 1,0-1 0,1 1 0,-1-1 0,1 0 0,0-1-1,1 1 1,-1-1 0,1 0 0,-1-1 0,1 1-1,0-1 1,3 0 49,10 1-212,0-1-1,10 0 213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4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40 1728,'-47'-38'693,"47"38"-682,0 0 0,-1 0 0,1 0 0,0-1 1,0 1-1,-1 0 0,1 0 0,0 0 1,0 0-1,-1 0 0,1 0 0,0-1 1,0 1-1,-1 0 0,1 0 0,0 0 1,-1 0-1,1 0 0,0 0 0,-1 0 1,1 0-1,0 0 0,0 0 0,-1 0 1,1 1-1,0-1 0,-1 0 0,1 0 1,0 0-1,0 0 0,-1 0 0,1 0 1,0 1-1,0-1 0,0 0 0,-1 0 1,1 0-1,0 1 0,0-1 0,0 0 1,-1 1-12,-2 12 350,1-5-155,-9 45 337,2 0-1,3 1 0,2 0 0,2 16-531,-2 15 140,-5 14-140,1-14 15,6-45-175,-8 37 160,10-69-83,8-12 61,2-3 28,-1 3-7,0-1 1,-1 0-1,1-1 1,4-3 0,-7 4-1,1 1 1,-1-1-1,1 1 1,0 1-1,0-1 0,1 1 1,23-4 407,-30-3 603,1 9-1006,-1 0 0,0 0 1,0 1-1,0-1 0,1 0 1,-1 0-1,0 1 0,1-1 1,-1 1-1,1-1 0,1 1-4,11-6 10,-9 3-14,0-2 0,0 1-1,-1 0 1,1-1 0,1-2 4,44-51-72,-26 25-55,-23 31 98,0 0 0,0 0 1,0 0-1,0-1 0,0 1 0,-1 0 1,1 0-1,-1-1 0,0 1 1,0 0-1,0-2 29,-3 0 1,-5 12 262,-2 8-183,1 0-1,1 1 1,0 0 0,-3 10-80,10-24 4,0 0 1,0 0 0,0-1-1,0 1 1,1 0-1,-1 0 1,1 0 0,0 0-1,-1 0 1,1 0-1,1 0 1,-1 0 0,0 0-1,1 0 1,-1 0-1,1-1 1,0 1 0,0 0-1,0 0 1,0-1 0,1 1-1,-1 0 1,1-1-1,0 0 1,-1 1 0,1-1-1,0 0 1,0 0-1,1 0 1,-1 0 0,0 0-1,1 0 1,-1-1-1,1 1 1,1 0-5,3 1-6,0 0-1,-1-1 1,2 1-1,-1-1 1,0-1-1,0 0 1,0 0 0,1 0-1,-1-1 1,0 0-1,1 0 1,3-1 6,0-1-61,0 0 1,-1-1-1,0-1 0,0 1 1,0-1-1,0-1 1,-1 0-1,1 0 0,4-5 61,-10 7-19,1 0 0,-1-1 0,0 1 0,0-1 0,0 0 0,0-1 0,-1 1 0,0-1 0,0 1-1,0-1 1,0 0 0,-1 0 0,0 0 0,0 0 0,0-1 0,-1 1 0,0 0 0,0-1 0,0 0 19,-1-29-27,-1 27 71,1 1 1,0-1-1,0 1 0,1 0 0,1-8-44,1 15 154,3 8-82,4 9-10,-4-7-42,-1 0 1,2 0-1,-1 0 0,2 0 0,-1-1 0,1-1 0,0 1 0,1-1 0,0-1 0,10 7-20,-12-9 4,1 0 1,0-1-1,0 0 0,0 0 1,0-1-1,1 0 0,-1 0 1,1-1-1,0 0 0,-1-1 0,1 0 1,0 0-1,0-1 0,0 0 1,1-1-5,-7 0 0,1 1 0,-1-1 0,1-1 0,-1 1 0,0 0 0,1-1 0,-1 1 0,0-1 0,0 0 0,0 0 0,-1-1 0,1 1 0,0 0 0,-1-1 0,1 0 0,-1 1 0,0-1 0,0 0 0,0 0 0,0-1 0,7-12-1,-1-1-1,0 0 0,2-11 2,12-23-2,-18 43-1,0 2 0,0-1 0,1 0 0,0 1 0,1 0 0,-1 0 0,1 0 0,0 1 1,4-3 2,-8 6 0,0 1 0,0 0 1,0-1-1,1 1 1,-1 0-1,0 0 0,1 0 1,-1 1-1,0-1 1,1 1-1,-1-1 0,1 1 1,0 0-1,-1 0 1,1 0-1,-1 0 1,1 0-1,-1 0 0,1 1 1,-1-1-1,1 1 1,-1 0-1,0 0 0,1 0 1,-1 0-1,0 0 1,0 0-1,0 1 1,1-1-1,-1 1 0,-1 0 1,1-1-1,3 4 9,-1 0 0,0 0-1,0 0 1,-1 1 0,1-1 0,-1 1 0,0 0 0,-1 0 0,0 0 0,0 0 0,0 0-1,0 0 1,-1 1 0,0-1 0,0 1-9,1 22 35,0 0 0,-3 24-35,0-19 18,1-35 252,2-6-235,0 0 1,0 0 0,1 0-1,0 1 1,0-1 0,0 1-1,1-1 1,0 1-36,29-34-57,1 1-1,23-19 58,-41 43-73,1 0 0,14-10 73,-24 21-16,-1 0 1,0 0-1,1 0 1,0 1-1,0 0 0,0 0 1,0 1-1,0 0 1,6-1 15,-11 3-2,1-1 0,0 1 0,-1 0 0,1 0 1,-1 0-1,1 1 0,-1-1 0,0 1 0,1-1 1,-1 1-1,1 0 0,-1 0 0,0 0 0,1 0 1,-1 0-1,0 1 0,0-1 0,0 1 0,0-1 1,0 1-1,0 0 0,-1-1 0,1 1 0,-1 0 1,1 0-1,-1 0 0,1 1 0,-1-1 0,0 0 1,0 0-1,0 3 2,4 7 1,-2 1 1,0-1-1,0 1 1,-1 0-1,0 9-1,-1-7 1,0-13-2,1 17-67,1-1 0,0 1 1,3 5 67,-4-19-123,-1-1 1,1 1-1,0-1 1,0 1-1,1-1 1,-1 0-1,1 0 1,0 0-1,0 0 1,0 0-1,1-1 0,-1 1 1,1-1-1,4 3 123,21 10-657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37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485 593 7914,'1'-4'125,"1"1"1,-1-1-1,-1 0 1,1 1-1,0-1 1,-1 0-1,0 1 1,0-1-1,0 0 1,0 1-1,0-1 0,-1 0 1,0 1-1,0-1 1,0 0-1,0 1 1,0-1-1,-1 1 1,1 0-1,-1-1 1,0 1-1,0 0 1,0 0-1,-1 0 1,1 1-1,-1-1 1,1 0-1,-1 1 1,0 0-1,0-1 1,0 1-1,0 0 1,-3 0-126,-1-2 43,1 1 0,-2 1 1,1 0-1,0 0 1,0 0-1,-1 1 0,1 0 1,0 0-1,-1 1 0,1 0 1,-1 0-1,1 1 1,-1 0-1,1 0 0,-1 0 1,1 1-1,0 1 1,-4 1-44,-10 4 27,1 0 0,0 2 0,1 0 0,0 2 0,-13 9-27,15-8-5,0 1 0,1 0 0,1 1 0,0 0 0,2 2 1,-3 2 4,8-8 0,1 1 0,0-1 1,0 1-1,1 0 0,1 1 1,0-1-1,1 1 1,0 0-1,1 0 0,0 2 0,3-12 0,-1-1-1,1 1 1,0 0-1,0 0 1,0 0 0,0 0-1,0 0 1,1 0-1,-1 0 1,1 0-1,0 0 1,0 0-1,0-1 1,0 1-1,0 0 1,1-1-1,-1 1 1,1-1-1,-1 1 1,1-1-1,2 2 1,-1-1-2,1-1-1,0 1 0,0-1 1,0 1-1,0-1 0,0 0 1,0-1-1,1 1 0,-1-1 1,1 0-1,-1 0 1,1 0-1,-1 0 3,14 0-4,1 0 0,-1-1 0,0-1 0,0-1 0,0-1 0,11-2 4,-7-1 5,1 0 0,-1-1-1,0-1 1,-1-2 0,0 0-1,0-1 1,2-3-5,-9 5 1,-1-1-1,0 0 1,0-1 0,-1 0 0,0-1-1,-1-1 1,-1 0 0,0 0 0,0-1-1,2-6 0,-2-2-1,0 1 0,-2-1-1,0-1 1,-1 1 0,-2-1-1,0-1 1,-2 1 0,0-1-1,-2 1 1,-1-19 1,-3-17 44,-2 1-1,-3 0 1,-13-44-44,-8 4 249,21 81-67,8 17-180,0 0 1,0-1-1,0 1 1,-1 0-1,1 0 0,0 0 1,0 0-1,0 0 1,0 0-1,0 0 1,-1 0-1,1 0 0,0 0 1,0 1-1,0-1 1,0 0-1,0 0 1,-1 0-1,1 0 0,0 0 1,0 0-1,0 0 1,0 0-1,0 0 0,0 0 1,-1 0-1,1 1 1,0-1-1,0 0 1,0 0-1,0 0 0,0 0 1,0 0-1,0 0 1,0 1-1,0-1 1,0 0-1,0 0 0,0 0 1,-1 0-1,1 0 1,0 1-1,0-1 0,0 0 1,0 0-1,0 0 1,0 0-1,1 0 1,-1 1-1,0-1 0,0 0 1,0 0-3,-3 39 111,2-25-110,-4 98-10,4 0 0,6-1 1,5 5 8,-10-109 0,6 43 25,8 34-25,-11-70 2,0-1 0,1 1 1,1-1-1,0 0 0,1 0 1,0-1-1,1 0 1,5 7-3,-9-15-2,1-1 0,0 1 0,0 0 1,0-1-1,0 0 0,1 0 1,-1 0-1,1-1 0,0 1 0,-1-1 1,1 0-1,1-1 0,-1 1 0,0-1 1,0 0-1,0 0 0,1-1 1,-1 1-1,0-1 0,1 0 0,-1-1 1,2 0 1,11-1-3,-1 0 0,0-2 0,-1 0 1,1-1-1,-1-1 0,7-3 3,-4 0-1,-1 0 1,0-2-1,0 0 1,-1-1-1,0 0 0,-1-2 1,-1 0-1,0 0 0,11-15 1,-16 17-2,0-1-1,-1-1 0,0 0 0,-1 0 1,-1 0-1,0-1 0,-1 0 0,-1-1 1,0 1-1,-1-1 0,-1 0 0,1-13 3,-3 24 0,-1 0-1,0 0 1,0 0-1,-1 0 1,1-1-1,-1 1 1,0 1-1,-1-1 1,1 0-1,-1 0 0,0 0 1,0 1 0,1 2 0,1 1 0,-1 0 0,0 0 0,0 0 0,0 0 0,0 0 0,1 0 0,-1 0 0,-1 0 0,1 1 0,0-1 0,0 0 0,0 0 0,0 1 0,0-1 0,-1 1 0,1-1 0,-1 1 0,0 0 0,0 0 0,0 0 0,0 0-1,0 0 1,0 0 0,0 1 0,0-1 0,0 0 0,1 1 0,-1 0 0,0 0 0,0-1 0,1 1 0,-1 0-1,0 0 1,1 0 0,-1 1 0,-4 3 1,-1 1 0,1 0 0,1 1-1,-1-1 1,1 1 0,0 0 0,1 0-1,-1 1 1,2-1 0,-1 1 0,1 0 0,0 0-1,0 1 1,0 6-1,-2 3 4,2 1 0,1-1 0,0 1 0,1-1 0,1 1 0,1 9-4,0-20 7,0 1 1,1-1-1,0 0 0,0 0 1,0 0-1,1 0 0,1 0 1,-1 0-1,1-1 0,1 0 1,-1 0-1,1 0 0,0 0 1,1-1-1,0 1 0,0-1 1,4 2-8,1 1 12,0-2-1,1 0 1,-1 0 0,1-1 0,1 0-1,-1-1 1,1-1 0,0 0 0,0 0 0,12 0-12,12 2 10,-1-2 1,0-2 0,1-1-1,0-2 1,-1-2 0,0-1-1,14-4-10,-28 3 8,1 0-1,-1-2 0,0 0 0,-1-1 0,1-2 0,-2 0 0,1-1 0,-2-1 0,1-1 0,-2 0 1,0-2-1,5-5-7,-15 11 1,-1 1 1,0-1 0,0-1-1,-1 0 1,0 1 0,-1-2 0,0 1-1,0-1 1,-2 1 0,1-1-1,-1 0 1,-1-1 0,0 1 0,0 0-1,-1-1 1,-1-6-2,0 5 34,0 0 0,-1 0 0,-1 0 1,0 0-1,-1 1 0,0-1 0,-1 1 0,0-1 0,-1 1 0,-1 0 1,0 1-1,0-1 0,-1 1 0,-3-3-34,9 14 14,1-1-1,0 0 1,0 1 0,-1-1-1,1 1 1,0-1 0,-1 1-1,1-1 1,-1 1 0,1-1-1,-1 1 1,1 0 0,-1-1-1,1 1 1,-1 0 0,1-1-1,-1 1 1,1 0 0,-1-1-1,0 1 1,1 0 0,-1 0-1,1 0 1,-1 0 0,0 0-14,-1 12 146,9 27-95,10 6 3,2 0 0,2-1-1,2-2 1,5 7-54,17 30 208,-40-70-181,-1 0 0,1 0 0,-2 1 1,1-1-1,-1 2-27,-2-8 3,-1-1 1,1 1-1,-1 0 1,0 0-1,0 0 1,0 0-1,0 0 1,0-1-1,-1 1 1,1 0-1,-1 0 1,0 0-1,0-1 1,0 1-1,0 0 1,0-1-1,-1 1 1,1-1-1,-2 2-3,-5 5-91,0-1 0,-1 0-1,1 0 1,-1-1-1,-1-1 1,0 0 0,-6 4 91,2-2-157,-57 35-446,-7 7 174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4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419 502 1280,'-1'-2'90,"0"1"1,-1-1-1,1 1 0,0-1 0,-1 1 0,1-1 0,-1 1 1,0 0-1,1 0 0,-1 0 0,0 0 0,0 0 0,0 0 0,1 0 1,-1 1-1,0-1 0,0 1 0,0-1-90,-25-10 352,-38-22 64,62 32-397,0 0-1,0 0 0,0 1 0,0-1 1,0 1-1,-1 0 0,1 0 1,0 0-1,0 0 0,0 1 0,0-1 1,-1 1-1,1 0 0,0 0 0,0 0 1,0 0-1,0 0 0,1 1 0,-1-1 1,0 1-1,0 0 0,0 1-18,-6 2 28,-9 6-1,0 1 0,1 1 0,0 0 0,1 1 0,1 1 0,0 1 0,1 0 0,1 1 0,0 0 0,1 1 0,1 0 1,1 1-1,1 0 0,-5 14-27,13-31-1,0 0 0,1 1 0,-1-1 0,1 0 0,-1 0 0,1 1 0,0-1 0,0 0 0,0 0 0,0 1 0,0-1 0,1 0 0,-1 0 0,1 1 0,-1-1 0,1 0 1,0 0-1,0 0 0,0 0 0,0 0 0,0 0 0,1 0 0,-1 0 0,0-1 0,1 1 0,-1 0 0,1-1 0,0 1 0,0-1 0,-1 0 0,1 1 0,0-1 0,0 0 0,0 0 0,0 0 1,2 0 0,2 1-23,0 1 1,0-1 0,0-1 0,1 1 0,-1-1 0,1-1 0,-1 1 0,1-1 0,-1 0 0,1 0 0,-1-1 0,4 0 22,4-3-20,0 0 1,0-1-1,-1-1 1,0 0 0,0 0-1,0-1 1,-1-1-1,0 0 1,-1-1-1,1 0 1,-2-1-1,1 0 1,-2-1-1,1 0 1,-1 0-1,1-4 20,0 0 163,0-1-1,-1 0 0,-1-1 0,0 0 0,-1 0 1,-1-1-1,-1 0 0,-1 0 0,0 0 0,-1-1 1,-1 1-1,0-10-162,-4-23 286,-2 0 0,-2 0 0,-2 0 0,-2 0 0,-3 2 0,-4-10-286,-2 13 1123,20 80-707,5-4-514,0 0-1,2 0 1,1-1 0,6 10 98,53 116-617,-38-91 346,116 255-2130,-113-250 1885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5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1 303 3161,'21'-63'1308,"-12"44"-503,-1 18-250,-2 2-36,-6 2-394,13 70-53,-4 1 0,-2 14-72,-5-55 12,-1-10-87,0 1 1,1-1 0,2 0-1,0 0 1,2 0 0,5 13 74,-11-35-7,0 0 0,1 0 1,-1 0-1,0 0 0,1 0 0,0 0 1,-1 0-1,1 0 0,-1 0 1,1-1-1,0 1 0,0 0 1,-1 0-1,1-1 0,0 1 0,0-1 1,0 1-1,0 0 0,0-1 7,0 0 0,-1 0 0,1 0 0,-1 0-1,1 0 1,0 0 0,-1 0 0,1 0-1,-1 0 1,1-1 0,0 1 0,-1 0-1,1 0 1,-1-1 0,1 1 0,-1 0-1,1-1 1,-1 1 0,1 0 0,-1-1-1,1 1 1,-1-1 0,0 1 0,1-1 0,3-5 28,0 0 1,-1 0-1,1 0 1,-1 0-1,0-3-28,0 3 21,7-20 72,-1 0 0,-1-1 0,-2 0 0,0 0 1,-2 0-1,-1-1 0,0-27-93,-4-33-33,-12-74 33,3 58 39,10 77 371,7 51-27,0 2-435,-3-16 53,0 1 0,1-1 0,1 0 0,-1 0 0,2-1 0,-1 0 0,1 0 0,1 0 0,-1-1 0,2 0 0,-1 0 0,7 3-1,17 13-127,1-1 1,32 14 126,-48-26-95,-9-6-23,0 0 0,0-1 1,1 0-1,-1 0 0,1-1 118,-8-3-7,0 1-1,0-1 1,0 0 0,0 0 0,-1 0-1,1 0 1,0-1 0,0 1 0,0 0 0,-1 0-1,1 0 1,0-1 0,0 1 0,-1 0-1,1-1 1,0 1 0,0 0 0,-1-1-1,1 1 1,0-1 0,-1 0 0,1 1 0,-1-1-1,1 1 1,-1-1 0,1 0 0,-1 1-1,1-1 1,-1 0 0,0 1 0,1-1 0,-1 0-1,0 0 1,0 0 0,1 1 0,-1-2 7,8-36 0,-6 25-26,3-11-79,2 0 0,2 1 0,0 0 0,1 1 0,1 0-1,1 0 1,10-13 105,-20 31-12,1 1 0,-1 0 0,1-1 0,0 1 0,0 0 0,0 0 0,1 0 0,-1 1 0,1-1 0,-1 1 0,2-1 12,-4 3 7,0 0-1,0-1 1,0 1-1,0 0 1,0 0 0,0 0-1,0-1 1,0 1-1,0 0 1,0 0-1,0 1 1,0-1-1,0 0 1,0 0-1,0 0 1,0 1 0,0-1-1,-1 0 1,2 1-7,0 0 20,-1 1 1,1-1-1,0 0 1,-1 1 0,0-1-1,1 1 1,-1 0-1,0-1 1,0 1-1,0 0 1,0 0 0,0-1-1,0 3-20,5 11 150,-1 0 1,0 1-1,-2 0 0,0 0 0,0 0 0,-1 15-150,0 30 537,-4 13-537,1-22 119,1-31-100,-1 0 6,0 1 1,2-1 0,1 1 0,1-1 0,3 12-26,-5-29-16,0 1 0,1 0 1,0 0-1,-1-1 1,2 0-1,-1 1 0,0-1 1,1 0-1,0 0 1,0 0-1,0 0 0,0-1 1,1 1-1,-1-1 1,1 0-1,0 0 1,0 0-1,0 0 0,1-1 1,-1 0-1,0 1 1,1-2-1,0 1 0,-1 0 1,1-1-1,3 0 16,9 1-234,0 0 1,1-2-1,-1 0 0,0-1 0,0-1 1,1-1-1,-1 0 0,-1-1 0,1-1 0,10-4 234,20-9-668,0-3 0,-2-1 0,0-3 668,-28 15 232,-1 0 0,0-1 0,-1 0 0,0-2 0,-1 0 0,1-1-232,-7 5 929,-4 5 215,-5 6-95,-15 24 124,10-14-1112,0 0 1,1 1 0,0 0 0,1 0 0,1 0 0,0 0 0,1 1 0,0-1 0,1 3-62,1-11-16,0-1 1,0 1-1,0 0 0,1-1 0,0 1 0,0-1 0,0 1 1,1-1-1,-1 0 0,1 1 0,0-1 0,0 0 1,1 0-1,-1 0 0,1 0 0,0-1 0,0 1 0,0-1 1,0 0-1,1 0 0,-1 0 0,1 0 0,0 0 0,0-1 1,0 1-1,0-1 0,0 0 0,3 0 16,0 0-108,-1 0 1,1-1-1,0 0 0,0 0 0,0-1 0,0 0 1,-1 0-1,1 0 0,0-1 0,0 0 0,0 0 0,-1-1 1,1 0-1,0 0 0,-1-1 0,0 1 0,1-1 1,-1-1-1,-1 1 0,1-1 0,4-4 108,-4 4-61,0 0-1,0-1 0,-1 0 1,0 0-1,0-1 1,0 0-1,0 1 1,-1-1-1,0-1 0,0 1 1,-1-1-1,0 1 1,0-1-1,0 0 1,-1 0-1,0 0 0,0-1 1,-1 1-1,0 0 1,0-3 61,-2-1 12,-1 0 0,0 1 0,0-1 0,-1 1 0,0 0 0,-1-1 0,0 1 0,-1 1 0,-2-5-12,0 1 100,-1-1 0,-1 2 0,0-1 0,-1 1 0,0 1 0,-2-1-100,10 10 58,0 0 1,-1 0-1,1 0 0,0 0 0,-1 0 1,0 1-1,1-1 0,-1 1 1,0 0-1,0 0 0,0 0 1,0 0-1,0 0 0,0 1 1,0-1-1,0 1 0,0 0 0,0 0 1,-1 0-59,0 1 54,0 0 1,0 0-1,-1 0 1,1 0 0,1 1-1,-1 0 1,0 0-1,0 0 1,1 0-1,-1 0 1,1 1-1,0 0 1,-1-1-55,-2 4-33,1-1-1,0 1 1,-1 0 0,2 1 0,-1-1 0,1 1 0,0 0-1,0 0 1,1 0 0,0 0 0,0 1 0,1-1-1,0 1 1,-1 2 33,3-6-104,0-1 1,0 1-1,0-1 0,0 1 0,1-1 1,0 1-1,-1-1 0,1 0 0,0 1 1,2 2 103,19 31-610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6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306 618 5417,'-1'-1'72,"-20"-6"671,0 1-1,0 1 1,-1 1 0,-2 1-743,19 2-6,-1 1-1,1-1 1,0 1 0,-1 1-1,1-1 1,-1 1 0,1 0 0,0 0-1,0 0 1,-1 1 0,1 0-1,0 0 1,0 0 0,1 1 0,-1-1-1,0 1 1,1 0 0,0 1-1,-2 1 7,-5 6-241,1 1-1,1 0 1,-1 1-1,2 0 1,0 1-1,1-1 1,0 1-1,1 1 1,0 0-1,2-1 1,-1 3 241,4-13-9,0 0-1,1-1 1,0 1 0,-1 0 0,1 0 0,1 0 0,-1 0-1,0-1 1,1 1 0,0 0 0,0 0 0,0-1-1,0 1 1,1 0 0,0-1 0,-1 0 0,1 1-1,0-1 1,1 0 0,-1 0 0,0 0 0,1 0-1,0 0 1,0-1 0,-1 1 0,2-1 0,-1 0-1,0 1 10,4 1 10,1 0 0,-1-1 0,1 1 0,-1-1-1,1-1 1,0 0 0,0 0 0,0 0 0,1-1-1,-1 0 1,0-1 0,7 0-10,2-1 76,1 0 0,0-2 0,0 0 0,-1-1 0,0-1 0,0 0 0,0-1 0,-1-1 0,0-1 0,0 0 0,14-11-76,-20 12 97,0 0 0,-1-1 1,0-1-1,0 1 0,-1-2 1,0 1-1,-1-1 0,0 0 0,0 0 1,-1-1-1,0 0 0,-1 0 1,-1 0-1,1-1 0,-2 0 0,0 0 1,2-12-98,-1-7 139,-2-1 1,-1 0-1,-3-14-139,-10-99 141,5 76-103,-4-29 9,-11-41-47,20 128 29,1 7 0,1 0-1,-1-1 0,0 1 0,0 0 0,-1 0 0,1 0 0,-1 0 0,0 0 0,0 1 1,-1-2-29,3 5 3,0 0 1,0 0-1,0 0 1,0 0-1,0 0 0,0 0 1,0 1-1,0-1 1,0 0-1,0 0 1,0 0-1,0 0 1,0 0-1,0 0 1,0 0-1,0 0 1,0 0-1,0 0 1,0 0-1,0 0 1,0 0-1,0 1 1,0-1-1,0 0 1,0 0-1,-1 0 1,1 0-1,0 0 1,0 0-1,0 0 1,0 0-1,0 0 1,0 0-1,0 0 0,0 0 1,0 0-1,0 0 1,0 0-1,0 0 1,-1 0-1,1 0 1,0 0-1,0 0 1,0 0-1,0 0 1,0 0-1,0 0 1,0 0-1,0 0 1,0 0-1,0 0 1,0 0-1,0 0 1,-1 0-4,-4 18 27,1 0 1,1 1 0,0-1-1,1 1 1,2 0-1,-1 0 1,2 0 0,2 9-28,3 21-3,3-1 1,11 33 2,-3-17-39,4-1 0,3-1 1,2 0-1,2-3 0,4 0 1,4 2 38,-31-53-88,0 0 1,1 0-1,0 0 1,1-1-1,-1 0 1,1-1-1,1 1 1,2 1 87,-7-6-48,0-1 1,0 1-1,0-1 1,0 1 0,0-1-1,0 0 1,0 0 0,0 0-1,1-1 1,-1 1-1,0-1 1,0 0 0,1 0-1,-1 0 1,0 0 0,1 0-1,-1-1 1,0 0-1,0 1 1,0-1 0,1 0-1,-1-1 1,0 1 0,0-1-1,0 0 48,7-4-120,0 0 0,-1-1 0,0-1 0,0 1 0,-1-1 0,0-1-1,0 0 1,-1 0 0,0 0 0,0-1 0,-1 0 0,-1 0 0,0-1 0,0 0-1,-1 0 121,4-10 185,-2 0-1,0-1 1,-1 1-1,-2-1 1,0 0-1,-1 0 0,-1-11-184,-2 25 806,-2 10-121,-4 15-148,1 0-511,1 0 0,1 1 1,0-1-1,1 1 1,2 0-1,-1 0 0,2 12-26,0-24-16,1 0-1,-1 0 0,1-1 0,0 1 0,1 0 1,-1-1-1,1 1 0,0-1 0,1 1 1,-1-1-1,1 0 0,0 0 0,0 0 0,1-1 1,0 1-1,-1-1 0,1 0 0,1 0 1,-1 0-1,1 0 0,-1-1 0,1 0 0,0 0 1,0 0-1,4 1 17,5 2-92,1-2 1,-1 0-1,1-1 1,0 0-1,0-1 0,1-1 1,-1 0-1,0-1 1,0-1-1,3 0 92,5-2-87,1-1 1,-1-1-1,0-1 0,0 0 0,0-2 1,1-2 86,-14 5 8,0 0 0,0-1 0,0 0 0,0-1 0,-1 0 0,0 0 0,-1-1 0,1 0 1,-2 0-1,1-1 0,-1 0 0,0-1 0,-1 0 0,0 0 0,-1 0 0,0 0 0,-1-1 1,0 0-1,0 0 0,-1 0 0,-1 0 0,0-1 0,0 1 0,-1-1-8,1-26 193,-2 1-1,-1-1 1,-5-24-193,-21-112 436,25 163-416,1 5-10,-8-47 305,-8-18-315,17 69 21,0 0-1,-1 1 1,0-1-1,1 0 1,-1 0-1,0 0 1,0 1-1,0-1 1,0 0-1,0 1 1,0-1-1,-1 1 1,1-1-1,-1 1 1,1 0-21,0 0 12,0 1 1,1 0 0,-1-1-1,0 1 1,1 0-1,-1 0 1,0 0 0,1 0-1,-1 0 1,0 0 0,0 0-1,1 0 1,-1 0-1,0 0 1,0 0 0,1 0-1,-1 0 1,0 0 0,1 1-1,-1-1 1,0 0-1,1 1 1,-1-1 0,0 0-1,1 1 1,-1-1-13,-3 4 31,0 0 0,0 0 0,1 0 0,0 0 0,-1 0 0,1 1 0,1-1 0,-1 1 0,-1 3-31,-3 7-4,1 0 1,1 0-1,0 1 0,0 0 1,2 0-1,0 0 1,1 0-1,1 0 0,0 0 1,1 1-1,1-1 0,0 0 1,1 1-1,1-1 0,3 6 4,4 16-95,2 0 0,2 0 0,13 24 95,61 106-834,-48-93-156,-25-48 207,-4-13 325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27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2 5705,'0'-1'1961,"44"2"-1817,83 48 48,-52-1 72,-4 25-16,-12 15-32,-12 31-96,-11 16-48,-30 19-40,-12 3-40,-55-7-272,-36-4-328,-55 4-1289,-15-5 1217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0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69 768,'-40'-52'544,"31"36"99,12 16 389,-3 0-557,2 11-370,1 0 0,0-1 0,1 1-1,0-1 1,1 1 0,0-1 0,0-1 0,1 1 0,2 1-105,9 18 104,-8-10-62,-1 1-1,-1-1 0,-1 1 1,-1 1-1,1 8-41,6 24 15,0-12 1,1 0 2,-3 0 0,-1 0 0,-1 0 0,-1 22-18,-7-60 7,0 0 1,0 0 0,-1 0-1,1 0 1,-1-1-1,1 1 1,-1 0 0,0 0-1,0 0 1,0-1-1,0 1 1,-1-1 0,1 1-1,-1-1 1,0 1-1,1-1 1,-1 0 0,0 0-1,0 0 1,0 0 0,-1 0-1,1 0 1,0-1-1,-2 1-7,3-2-29,1 0-1,0 0 0,-1 0 1,1 0-1,-1 0 1,1 0-1,0 0 0,-1 0 1,1-1-1,-1 1 0,1 0 1,0 0-1,-1-1 0,1 1 1,0 0-1,-1 0 0,1-1 1,0 1-1,0 0 1,-1-1-1,1 1 0,0 0 1,0-1-1,-1 1 0,1-1 1,0 1-1,0 0 0,0-1 1,0 1-1,0-1 0,0 1 1,0 0-1,0-1 0,0 1 1,0-1 29,0-1-356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0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3 120 4089,'-2'-19'1664,"21"3"-1120,16-3-264,30-2-424,10 0-176,12 5-384,-7 9-264,-26 9-512,-11 7 872</inkml:trace>
  <inkml:trace contextRef="#ctx0" brushRef="#br0" timeOffset="1">449 87 1128,'-87'169'832,"47"-134"9,15-4-265,0-4-104,19-4-240,12 0-104,13-2-64,12-4-16,11-5-96,1-10-120,3-8-384,-2-11-296,-9-3 520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0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61 144 1856,'-10'-60'987,"10"58"-913,-1 0-1,0 1 1,0-1 0,0 0-1,0 0 1,0 0-1,0 1 1,-1-1 0,1 1-1,-1-1 1,1 1-1,-1-1 1,1 1 0,-1 0-1,0 0 1,0 0-1,1 0 1,-1 0 0,0 0-1,-1 0-73,2 0 125,-1 1-1,0-1 1,0 0-1,1 0 0,-1 0 1,1 0-1,-1 0 1,1-1-1,-1 1 1,1 0-1,0-1 1,0 1-1,-1-1-124,3 2 18,-1-1 0,0 1 0,0-1-1,0 1 1,0-1 0,1 1 0,-1 0 0,0-1 0,1 1-1,-1-1 1,0 1 0,1 0 0,-1-1 0,0 1-1,1 0 1,-1-1 0,1 1 0,-1 0 0,0 0-1,1-1 1,-1 1 0,1 0 0,-1 0 0,1 0-1,-1 0 1,1-1 0,-1 1 0,1 0 0,-1 0-1,1 0 1,-1 0 0,1 0 0,-1 0 0,1 1-18,25-6-35,-23 5 43,28-5-102,-4 0-53,1 1 0,-1 1 0,1 2 1,-1 0-1,25 4 147,-49-2-19,1-1 0,-1 1 0,1 0 0,-1 0 1,1 0-1,-1 1 0,0-1 0,1 1 0,-1 0 0,0 0 0,2 2 19,-4-3-3,1 0-1,-1 0 0,0 1 1,0-1-1,0 0 0,0 1 0,-1-1 1,1 1-1,0-1 0,-1 1 1,1 0-1,-1-1 0,1 1 0,-1-1 1,0 1-1,0 0 0,1-1 1,-1 1-1,0 0 0,-1-1 0,1 1 1,0 0-1,0-1 0,-1 1 1,1-1-1,-1 2 4,-16 37 112,-3 9 64,19-46-168,0 1 0,0-1 1,1 1-1,-1-1 0,1 1 1,0-1-1,0 1 0,0-1 1,1 1-1,-1-1 0,1 1 1,0-1-1,0 1-8,0-2 2,0 0 1,0 1-1,0-1 1,1 0-1,-1 0 1,1 0-1,-1 0 1,1 0-1,0 0 1,0-1-1,0 1 1,0 0-1,0-1 1,0 0-1,0 1 1,0-1-1,1 0 1,-1 0-1,1 0 1,-1-1-1,0 1 1,1 0-1,-1-1 1,1 0-1,0 1 1,1-1-3,9 0-38,-1 0 0,1-1 0,-1 0 0,12-3 38,13-4-469,-1 0 0,0-2 0,22-11 469,-44 16-222,1-2 1,-1 0-1,0 0 0,0-2 0,-1 0 0,0 0 0,0-1 1,-1 0-1,7-9 222,-14 13 158,-1 0-1,0-1 1,0 1 0,-1-1 0,1 0 0,-2 0 0,1 0-1,-1 0 1,0 0 0,0-1 0,-1 1 0,1-5-158,-2 12 32,0 0 0,0 0 0,-1 0 0,1 0 0,0 0 1,0 0-1,0 0 0,0 0 0,0 0 0,-1 1 0,1-1 1,0 0-1,0 0 0,0 0 0,0 0 0,0 0 1,-1 0-1,1 0 0,0 0 0,0 0 0,0 0 0,0 0 1,-1 0-1,1 0 0,0 0 0,0 0 0,0 0 0,0-1 1,0 1-1,-1 0 0,1 0 0,0 0 0,0 0 0,0 0 1,0 0-1,0 0 0,0 0 0,-1 0 0,1-1 0,0 1 1,0 0-1,0 0 0,0 0 0,0 0 0,0 0 1,0-1-1,0 1 0,0 0 0,0 0 0,0 0 0,0 0 1,0 0-1,0-1 0,0 1 0,0 0 0,0 0 0,0 0 1,0 0-1,0-1 0,0 1 0,0 0 0,0 0 0,0 0 1,0 0-1,0 0 0,0-1-32,-10 12 815,8-8-825,-1 1 0,1 0 1,0 0-1,0 0 1,0 0-1,0 1 1,1-1-1,0 0 1,0 1-1,0-1 1,0 1-1,1-1 1,0 1-1,0-1 1,0 1-1,0 0 1,1-1-1,0 1 1,0-1-1,0 0 0,0 1 1,1-1-1,-1 0 1,1 0-1,0 0 1,1 0-1,-1 0 1,1 0-1,0-1 1,-1 1-1,1-1 1,1 1-1,-1-1 1,1 0-1,0 0 10,24 10-612,3-8 257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1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4025,'5'24'331,"1"0"1,0-1 0,2 0-1,0 0 1,11 17-332,-14-29-1,1-2 1,0 1 0,0-1 0,1 0 0,1 0-1,0-1 1,0 0 0,0 0 0,1-1 0,0 0-1,0 0 1,1-1 0,4 2 0,-6-4-13,1 0-1,-1-1 1,1 1 0,-1-1 0,1-1 0,0 0-1,0 0 1,1-1 0,-1 0 13,-4-1-13,1 0 0,-1-1 1,0 0-1,0 0 0,0 0 1,0 0-1,0-1 0,0 0 0,0 0 1,0 0-1,0-1 0,-1 1 0,1-1 1,-1 0-1,0 0 0,2-2 13,24-22 11,1-1 5,2 2 1,13-7-17,-36 26-9,1 0 1,0 2 0,0-1 0,1 1 0,-1 1-1,1 0 1,0 0 0,0 2 0,1-1-1,-1 1 9,-7 2-4,-1-1-1,0 1 0,1 0 0,-1 0 0,0 1 1,0-1-1,1 1 0,-1 0 0,0 0 0,0 0 0,0 1 1,0 0-1,0-1 0,0 1 0,0 0 0,-1 1 0,1-1 1,-1 1-1,0 0 0,1-1 0,-1 2 0,0-1 1,-1 0-1,1 0 0,-1 1 0,1 0 0,-1-1 0,1 4 5,0-1 11,-1 1 0,0 0 0,0-1 0,0 1 0,-1 0-1,0-1 1,0 1 0,-1 0 0,0 0 0,0 0 0,-1 0 0,0 0-1,0-1 1,0 1 0,-1 0 0,0-1 0,-1 3-11,-19 40 1172,27-58-320,91-85-726,-29 30-628,-38 33 84,22-21-479,-47 48 826,1 1 0,-1-1-1,0 2 1,1-1 0,-1 0 0,1 1 0,0 0 0,0 0 0,0 0 0,0 0-1,4 0 72,-7 2 1,0 0 0,0 0 0,0 0-1,0 0 1,0 1 0,0-1 0,0 0-1,0 1 1,0-1 0,0 1 0,0 0-1,0 0 1,0 0 0,0 0 0,-1 0-1,1 0 1,0 0 0,-1 1 0,1-1-1,-1 0 1,1 1 0,-1-1 0,0 1-1,1 0 1,-1-1 0,0 1 0,0 0-1,0 1 0,4 8 84,0 0-1,-1 1 0,0-1 1,1 10-84,2 6 87,0-7-49,-3-5-24,2 0 0,-1-1 0,2 0 0,6 11-14,-11-22-21,0 1 0,0-1 0,1 0-1,0 0 1,-1 0 0,1 0 0,0 0-1,0-1 1,1 1 0,-1-1-1,1 0 1,-1 0 0,1 0 0,0 0-1,-1-1 1,1 0 0,0 1 0,0-1-1,0-1 1,1 1 21,3 0-105,0-1 0,0 0 0,0 0 0,7-2 105,44-11-240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1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 3641,'-15'11'406,"0"1"1,1 0-1,1 1 1,0 1-1,0 0 1,2 1-1,0 0 0,0 1 1,1 2-407,4-9 35,1 0 1,1 0-1,0 1 1,0 0-1,1-1 1,0 2-1,1-1 0,-1 2-35,3-8 3,-1 1-1,1-1 0,0 1 0,0-1 1,0 0-1,0 1 0,1-1 0,0 0 1,0 0-1,0 1 0,0-1 0,1 0 1,0 0-1,0 0 0,0 0 0,0-1 1,0 1-1,1 0 0,0-1 0,-1 0 1,3 2-3,1 0-37,1 0 0,0 0 0,0-1 0,1 0 0,-1 0 0,1-1 0,0 0 0,0 0 0,0-1 0,0 0 0,1 0 0,-1-1 0,1 0 1,-1 0-1,0-1 0,1 0 0,7-2 37,-1 1-185,-1-1-1,0-1 1,0 0 0,0-1 0,-1 0 0,1-1 0,-1-1 0,0 0 0,-1-1-1,6-4 186,-3 1-69,-1-2 0,0 1 0,-1-2-1,-1 0 1,0 0 0,-1-1 0,0-1 0,-1 0-1,-1 0 1,0-1 0,-1 0 0,5-16 69,-9 19 933,1-1 1320,-3 15-1179,-1 10-325,-2 3-635,1-1-69,0-1 0,1 1 0,0-1 1,0 0-1,2 0 0,-1 1-45,0-9-30,-1-1-1,0 1 1,1 0 0,0-1 0,0 1 0,0-1-1,0 0 1,1 0 0,-1 0 0,1 0-1,0 0 1,0 0 0,0-1 0,0 1 0,0-1-1,1 0 1,-1 0 0,0 0 0,1-1 0,0 1-1,1 0 31,5 1-336,0-1-1,0-1 1,0 1 0,0-1-1,0-1 1,0 0-1,0-1 1,6 0 336,36-9-923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2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4073,'-4'21'1312,"12"15"-1904,9 5-456,8 13 656</inkml:trace>
  <inkml:trace contextRef="#ctx0" brushRef="#br0" timeOffset="1">234 643 3649,'53'-14'1752,"9"3"-712,13-5-600,4 3-183,1-8-722,-6 0-663,-17-6 712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8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273 0 2985,'-75'74'1720,"68"-63"-378,9-6-838,12-6-426,-12 1 66,79-1-736,-80 1 545,0 0-1,1 0 0,-1 0 1,1 0-1,-1 0 0,0 0 1,1 1-1,-1-1 0,1 0 1,-1 1-1,0-1 0,0 1 1,1 0-1,-1-1 0,0 1 1,0 0-1,0 0 0,0 0 1,0 0-1,0 0 0,0 0 1,0 0-1,0 0 0,0 0 1,0 0-1,0 0 0,-1 0 1,1 1-1,-1-1 1,1 0-1,-1 1 0,1-1 1,-1 0-1,0 1 0,0-1 1,1 1-1,-1-1 0,0 0 1,0 1-1,-1-1 0,1 1 1,0-1-1,0 0 0,-1 1 1,1-1-1,-1 1 48,0 3-82,-1 0 0,0 1 0,0-1 0,0 0 0,-1 0 0,0 0 0,0 0 0,0-1 0,0 1 0,-1-1 0,-1 2 82,-25 18 190,-1 0 0,-1-2 0,-1-1-1,-1-2 1,0-1 0,-2-2 0,-7 2-190,42-18 107,-1 1 1,1-1-1,0 0 1,0 1-1,0-1 1,0 1-1,0-1 1,0 1-1,0 0 1,0-1-1,0 1 1,0 0-1,1 0 1,-1 0-1,0 0 1,0 0-108,1-1 45,1 0 0,-1 1 0,0-1 0,0 0 0,1 1 0,-1-1 0,0 0 0,1 1 0,-1-1 0,0 0 0,1 0 0,-1 1 0,0-1 0,1 0 0,-1 0 0,1 0 0,-1 0 0,0 0 0,1 1 0,-1-1 0,1 0 0,-1 0 0,0 0 0,1 0 0,-1 0 0,1 0 0,-1 0-45,44 0 824,12-5-174,54-11-650,-85 11-184,-1-1 0,1-1 0,-2-2 0,1 0-1,16-10 185,-36 17-124,0 0 0,0 0 0,0-1 0,-1 0 0,1 1 0,-1-1 0,1-1 0,-1 1-1,0 0 1,0-1 0,-1 0 0,1 1 0,-1-1 0,0 0 0,0 0 0,0-1 0,0 1 0,0-1 124,-1-1 5,0-1 0,-1 1 0,1 0 0,-1 0 0,0 0 0,-1-1 0,0 1 0,0 0 1,0 0-1,0 0 0,-1 0 0,-2-5-5,2 1 1082,7 11 247,16 21-146,-16-16-1532,44 50 353,-45-52-3,-1 1 0,1 0 0,-1 0 0,0 0 0,0 0 0,-1 1 0,1-1 0,-1 1 0,0-1 0,-1 1 0,1 0 1,-1 0-1,-1-1 0,1 1 0,-1 0 0,0 0 0,0 0 0,0 0 0,-1 0 0,0 0 0,-1 4-1,-12 11 13,14-21-11,0-1 1,0 1-1,0 0 0,0 0 1,0-1-1,0 1 0,0 0 1,0 0-1,0-1 0,0 1 1,0 0-1,0-1 0,0 1 1,0 0-1,0 0 0,0-1 1,0 1-1,0 0 1,-1 0-1,1-1 0,0 1 1,0 0-1,0 0 0,0-1 1,-1 1-1,1 0 0,0 0 1,0 0-1,0-1 0,-1 1 1,1 0-1,0 0 1,0 0-1,-1 0 0,1 0 1,0 0-1,0-1 0,-1 1 1,1 0-1,0 0 0,0 0 1,-1 0-1,1 0 0,0 0 1,-1 0-1,1 0 1,0 0-1,0 0 0,-1 0 1,1 0-1,0 0 0,-1 1 1,1-1-1,0 0 0,0 0 1,-1 0-1,1 0 0,0 0 1,0 1-1,0-1 1,-1 0-1,1 0 0,0 0 1,0 1-1,0-1 0,-1 0-2,2-4 10,0 1 0,0-1-1,0 1 1,1-1-1,-1 1 1,1-1 0,0 1-1,0 0 1,0 0 0,0 0-1,0 0 1,1 0 0,-1 0-10,5-5 12,9-13 7,1 1 1,2 1 0,3-3-20,-14 14 1,0 1 0,0 0 0,1 1 0,0 0 0,0 0 1,1 1-1,-1 0 0,1 1 0,0 0 0,8-1-1,-16 4-3,1 1 0,-1-1 0,1 1 1,0 0-1,-1 0 0,1 1 0,-1-1 0,1 0 0,0 1 0,-1-1 0,1 1 0,-1 0 0,1 0 0,-1 0 0,0 0 0,1 0 0,-1 1 0,0-1 0,0 1 0,0-1 0,0 1 0,0 0 0,0 0 0,0 1 3,6 7-5,-1 0 0,-1 0 0,1 1 0,-2-1 0,1 2 5,-2-2-124,1-1 0,0-1 0,0 1 0,1-1 0,0 1 124,2 0-386,-7-7 105,1 0 0,0 0 1,0 0-1,0 0 0,0 0 0,0 0 1,0-1-1,0 1 0,1-1 0,-1 1 0,1-1 1,-1 0 280,14 0-875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57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427 116 1808,'78'-53'609,"-61"37"-282,-17 16-315,0 0 1,0-1-1,0 1 1,0 0-1,0 0 0,0 0 1,0-1-1,0 1 1,0 0-1,0 0 1,0-1-1,0 1 0,0 0 1,0 0-1,-1-1 1,1 1-1,0 0 1,0 0-1,0 0 0,0-1 1,0 1-1,-1 0 1,1 0-1,0 0 1,0-1-1,0 1 1,-1 0-1,1 0 0,0 0 1,0 0-1,0 0 1,-1 0-13,-4-7 1606,5 6-1536,0 0 0,0 1 0,-1-1 1,1 0-1,0 1 0,-1-1 0,1 0 1,0 1-1,-1-1 0,1 0 0,-1 1 1,1-1-1,-1 1 0,1-1 0,-1 1 0,0-1 1,1 1-1,-1 0 0,1-1 0,-1 1 1,0 0-1,1-1 0,-1 1 0,0 0-70,-18-6 87,18 6-2,-19-5 129,0 2 0,0 0 0,0 1 1,0 1-1,-16 1-214,23 0 183,7 0-120,-1 0-1,0 1 1,0 0 0,0 0 0,0 0-1,1 1 1,-1 0 0,1 1-1,-1-1 1,-2 3-63,0 0 32,1 0-1,0 1 1,1 0-1,-1 0 1,1 1 0,0 0-1,-2 4-31,-11 13 83,2 2-1,1-1 1,1 2-1,1 0 0,-1 7-82,-16 40 440,-8 32-440,36-94 22,0 1-1,1 0 1,0 0-1,1 0 1,1 0-1,0 0 1,0 0 0,1 1-1,2 7-21,-2-17 8,1-1 1,0 1-1,-1 0 1,1 0-1,1 0 1,-1-1-1,0 1 1,1-1-1,0 1 0,0-1 1,0 0-1,0 1 1,0-1-1,1 0 1,0-1-1,-1 1 0,1 0 1,0-1-1,0 1 1,0-1-1,1 0 1,-1 0-1,1 0 1,-1-1-1,1 1 0,-1-1 1,1 0-1,0 0 1,0 0-1,-1 0 1,1-1-1,0 1 0,3-1-8,25 0 22,0-1 0,0-1-1,-1-2 1,1-1-1,-1-1 1,0-2-1,0-1-21,-20 5 2,0-1 0,1 0 0,-1 0 0,-1-1 0,1-1 0,-1 0 0,-1 0 1,1-1-1,-1 0 0,0-1 0,-1 0 0,0 0 0,-1 0 0,0-1 0,0-1-2,0-5 31,-7 16-31,0 0 1,0 0-1,1 0 0,-1-1 0,0 1 0,0 0 0,0 0 0,0-1 0,0 1 1,0 0-1,0 0 0,0-1 0,0 1 0,0 0 0,0-1 0,0 1 0,0 0 0,0 0 1,0-1-1,0 1 0,0 0 0,0 0 0,-1-1 0,1 1 0,0 0 0,0 0 1,0-1-1,0 1 0,0 0 0,-1 0 0,1 0 0,0 0 0,0-1 0,0 1 1,-1 0-1,1 0 0,0 0 0,0 0 0,-1 0 0,1-1 0,0 1 0,0 0 1,-1 0-1,1 0 0,0 0 0,0 0 0,-1 0 0,1 0 0,-1 0-1,1 1 0,-1-1 0,1 1 0,0-1 0,-1 1 0,1-1 0,-1 1 0,1-1 0,0 1 0,-1-1 0,1 1 0,0-1 0,0 1 0,-1-1 0,1 1 0,0 0 0,0-1 0,0 1 0,0 0 0,0-1 1,-2 5-1,-21 54-3,16-43 2,1 0-1,1 0 1,-3 13 2,7-27 0,0 0 0,1-1 1,-1 1-1,1 0 0,0 0 0,-1 0 0,1 0 0,0 0 1,0 0-1,0 0 0,0 0 0,1 0 0,-1 0 0,1 0 0,-1-1 1,1 1-1,-1 0 0,1 0 0,0 0 0,0-1 0,0 1 0,0 0 1,0-1-1,0 1 0,1 0 0,1 0 0,0 0 1,1 0-1,-1-1 1,0 1-1,0-1 1,1 0-1,-1 0 1,1 0-1,-1 0 1,1-1-1,0 1 1,3-1-1,5 1 4,1-1 0,-1-1 0,1 0 1,-1 0-1,0-1 0,0-1 1,0 0-1,0-1 0,0 0 1,-1-1-1,3-1-4,1-1 4,-1-1 0,0-1 0,0-1 0,-1 0 0,0 0-1,-1-1 1,0-1 0,1-2-4,-9 9 12,0-1 1,0 1-1,-1-1 0,1 0 1,-1 0-1,-1-1 0,1 1 1,-1 0-1,0-1 0,0 1 0,-1-1 1,0 0-1,0 0 0,0 1 1,-1-1-1,0 0 0,-1 0 0,0-6-12,0 7 26,0 1-1,-1-1 0,1 0 1,-1 1-1,0-1 1,-1 1-1,1 0 0,-1-1 1,0 1-1,0 0 0,-1 1 1,1-1-1,-1 1 0,0-1 1,0 1-1,-1 0 0,1 1 1,-1-1-1,0 1 0,0 0 1,-4-2-26,4 3 7,1 1 1,-1 0-1,1 0 1,-1 0 0,1 0-1,-1 1 1,0 0-1,1-1 1,-1 2 0,1-1-1,-1 1 1,0-1-1,1 1 1,-1 1-1,1-1 1,0 0 0,-1 1-1,1 0 1,0 0-1,-2 1-7,-10 7-4,1 0-1,0 1 1,0 1-1,-4 5 5,12-12-132,0 1 0,1 0 0,0 0 0,0 0 0,0 1 0,1 0 0,0 0 0,1 1 0,-1-1 0,1 1 0,1 0 0,-1 0 0,2 0 0,-1 0 0,1 1 0,0 0 132,-4 31-703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2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233 679 4377,'-4'8'1491,"-4"25"-1190,1-1 1,1 1-1,2 1 1,1 11-302,0 147 368,2-59-282,1-119-86,-1 26-31,-2 0-1,-4 16 32,5-46-34,0 0 0,0 0 0,-1 0 0,-1 0 0,1 0 0,-2-1 0,1 0 0,-1 0 0,-1 0 0,1 0 0,-5 4 34,8-11-9,0 0 0,0 0 0,-1 0 0,1-1 1,0 1-1,-1-1 0,1 1 0,-1-1 0,0 0 0,1 0 1,-1 0-1,0 0 0,0 0 0,1-1 0,-1 1 0,0-1 0,0 0 1,0 0-1,0 0 0,0 0 0,0 0 0,1-1 0,-1 1 1,0-1-1,0 0 0,0 0 0,1 0 0,-2 0 9,0-1 4,1 0 0,-1 1 0,1-1 0,0 0-1,-1-1 1,1 1 0,0-1 0,0 1 0,1-1 0,-1 0 0,0 0-1,1 0 1,0 0 0,0-1 0,0 1 0,0 0 0,0-1-1,1 0 1,-1 1 0,1-1-4,0-9 13,0 0 0,1 0 0,0 1 0,1-1 0,0 0-1,1 1 1,1-1 0,0 1 0,2-4-13,21-77-252,5 2 1,4 1-1,3 2 0,6-2 252,-25 52-177,2 1-1,2 1 1,1 1-1,1 1 1,16-14 177,-29 35 82,0 1 0,2 0 0,-1 1 1,2 1-1,-1 0 0,14-6-82,-19 11 143,0 1 0,1 1-1,0-1 1,0 1 0,0 1 0,0 0-1,0 0 1,0 1 0,1 0 0,-1 1 0,9 1-143,-17-1 24,0 0 1,0 0 0,1 0 0,-1 1-1,0-1 1,0 1 0,1 0-1,-1-1 1,0 1 0,0 0 0,0 0-1,0 0 1,0 1 0,0-1 0,-1 0-1,1 1 1,1 1-25,-2-2 9,0 0 0,-1 1 1,1-1-1,0 1 0,0-1 0,-1 1 0,1-1 0,-1 1 1,0-1-1,1 1 0,-1 0 0,0-1 0,0 1 0,0 0 1,0-1-1,0 1 0,-1-1 0,1 3-9,-2 2 8,0 0 0,-1 0 0,1 1 1,-1-1-1,0-1 0,-1 1 0,1 0 0,-1-1 0,0 0 0,-3 3-8,-15 13 21,-1-1 0,-1-1 0,0-1 0,-25 13-21,10-6 32,-22 20-32,58-43-1,0 1 0,0-1 0,1 1 0,0 0 0,-1 0 0,1 0-1,0 0 1,0 0 0,1 0 0,-1 1 0,0-1 0,0 4 1,2-6-1,0 0 1,-1 0-1,1 1 1,0-1-1,0 0 1,0 0-1,0 1 1,0-1-1,1 0 1,-1 0-1,0 1 1,0-1-1,1 0 1,-1 0-1,1 0 1,-1 1-1,1-1 1,0 0-1,-1 0 1,1 0-1,0 0 1,0 0-1,-1 0 1,1 0-1,0 0 1,0-1-1,0 1 1,0 0-1,0 0 1,1-1-1,-1 1 1,0-1-1,0 1 1,0-1-1,0 0 1,1 1-1,-1-1 1,0 0-1,1 0 1,4 1-1,0 0-1,-1 0 1,1-1-1,0 0 1,0-1-1,0 1 1,0-1 0,0 0-1,0-1 1,-1 1-1,1-1 1,3-2 1,15-6-12,0-1 0,5-4 12,-25 13-3,21-13 5,-1 0 0,0-2-1,-1 0 1,-1-1 0,-1-2 0,-1 0 0,-1-1 0,0-1-1,-2-1 1,9-15-2,-7 7 102,-1-2 0,-2 0-1,-1-1 1,-1-1 0,-2 0 0,-2 0-1,-1-2 1,-2 0-102,18-181 592,-19 157 346,-29 204-812,-13 96-87,33-198-55,1 0 1,2 0-1,2 0 1,5 31 15,-5-60-35,1-1 1,0 1-1,0 0 1,1-1-1,0 1 1,1-1-1,1-1 1,0 1 0,0-1-1,1 0 1,0 0-1,2 1 35,-5-6-30,1 0-1,0 0 0,1-1 1,-1 0-1,1 0 0,0 0 0,0 0 1,0-1-1,0 0 0,1-1 1,-1 1-1,1-1 0,0 0 1,0-1-1,0 0 0,0 0 1,-1 0-1,1-1 0,0 0 1,0 0-1,1-1 31,-4 1-8,0-1 0,1 0 0,-1 0-1,0 0 1,0 0 0,0-1 0,0 0 0,0 0 0,-1 0 0,1 0-1,0 0 1,-1-1 0,0 0 0,1 0 8,1-2-16,0-1-1,0 1 1,-1-1 0,1 0-1,-1-1 1,-1 1 0,4-7 16,2-10-67,-1-1 1,-1 1-1,-1-2 1,0-10 66,-5 33-7,1-13-20,2-14 380,-4 29-348,0 0-1,0 0 1,0 0-1,0 0 0,0 0 1,0 0-1,0 0 0,0 0 1,-1 0-1,1-1 0,0 1 1,0 0-1,0 0 1,0 0-1,0 0 0,1 0 1,-1 0-1,0 0 0,0 0 1,0 0-1,0 0 0,0 0 1,0-1-1,0 1 1,0 0-1,0 0 0,0 0 1,0 0-1,0 0 0,0 0 1,0 0-1,0 0 0,0 0 1,0 0-1,0 0 1,0 0-1,0 0 0,1 0 1,-1 0-1,0 0 0,0 0 1,0-1-1,0 1 0,0 0 1,0 0-1,0 0 0,0 0 1,0 0-1,0 0 1,1 0-1,-1 0 0,0 0 1,0 0-1,0 0 0,0 1 1,0-1-1,0 0 0,0 0 1,0 0-1,0 0 1,0 0-1,0 0 0,0 0 1,1 0-1,-1 0-4,3 15 304,-1-1-297,1 0-1,0 0 0,1 0 0,0 0 0,1-1 0,0 1 0,6 8-6,-8-17-151,1 0-1,-1 0 0,1-1 1,0 1-1,0-1 0,1 0 1,-1 0-1,1 0 0,0-1 1,0 1-1,0-1 1,0 0-1,1-1 0,-1 1 1,1-1-1,0 0 0,-1-1 1,1 0-1,0 1 0,3-1 152,34 1-860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33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7122,'8'6'2400,"5"2"-2312,1 5-344,3-1-488,-1-5 504</inkml:trace>
  <inkml:trace contextRef="#ctx0" brushRef="#br0" timeOffset="1">135 425 5793,'17'2'2137,"-1"2"-1697,3 3-392,6-3-16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5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17 288,'-2'-1'27,"0"-1"0,0 0 0,0 1 0,0-1 0,0 1 0,0 0 0,0 0 0,-1 0 0,1 0 1,0 0-1,-1 0 0,1 1 0,-1-1 0,1 1 0,-1-1 0,1 1 0,-1 0 0,1 0 0,-1 0 0,1 0 0,-1 1 0,1-1 0,0 1 0,-1-1 0,0 2-27,-3-1 12,0-1 4,0 1 0,0 1-1,0-1 1,0 1-1,0 0 1,0 0 0,0 1-1,0 0 1,1 0 0,0 0-1,-1 1 1,1 0-1,0 0 1,0 1-16,-8 9 128,1 1 1,0 1-1,2 0 1,0 1-1,0 0 1,2 0-1,-1 2-128,-15 42 985,-6 29-985,13-35 231,5-17-142,3 0 0,1 0 0,0 12-89,8-39 3,0 1 1,0 0-1,1 0 0,1-1 1,0 1-1,0-1 0,2 0 1,-1 1-1,1-1 0,1-1 1,0 1-1,0-1 1,1 1-1,0-2 0,1 1 1,0-1-1,3 3-3,-8-10-5,1 1 0,-1-1 0,1 0-1,-1 0 1,1 0 0,0 0 0,0 0 0,0 0 0,0-1-1,0 0 1,0 1 0,1-1 0,-1-1 0,0 1 0,1 0-1,-1-1 1,0 1 0,1-1 0,-1 0 0,1 0 0,-1-1-1,0 1 1,1-1 0,-1 1 0,0-1 0,1 0 0,-1 0-1,0-1 1,0 1 0,0-1 0,1 0 5,13-7-168,-1-1 0,0-1 1,-1-1-1,0 0 0,3-5 168,0 2-252,-8 6 152,2 0 56,-1 0 1,0-1 0,-1 0-1,0-1 1,-1 0-1,0-1 1,2-4 43,-10 15 50,-1 0-1,1 0 1,-1 0-1,1-1 1,-1 1 0,1 0-1,-1 0 1,0 0-1,0-1 1,0 1-1,0 0 1,0-1 0,0 1-1,0 0 1,0-1-50,0 2 67,0-1 1,-1 1-1,1-1 1,0 1-1,0 0 1,-1-1-1,1 1 1,0-1-1,0 1 1,-1 0-1,1-1 1,-1 1-1,1 0 1,0-1-1,-1 1 1,1 0 0,-1-1-1,1 1 1,0 0-1,-1 0 1,1 0-1,-1-1 1,1 1-1,-1 0 1,1 0-1,-1 0 1,1 0-1,-1 0 1,1 0-1,-1 0 1,1 0-68,-5 5 224,-8 15-134,1 2 0,1-1 0,0 5-90,10-24 2,-1 0 0,1 1 0,1-1-1,-1 0 1,0 1 0,1-1 0,-1 1-1,1-1 1,0 1 0,-1-1-1,1 1 1,1-1 0,-1 1 0,0-1-1,1 1-1,-1-1-1,0-1-1,1-1 1,0 1-1,-1 0 0,1 0 1,-1 0-1,1 0 1,0 0-1,0 0 0,-1-1 1,1 1-1,0 0 1,0-1-1,0 1 0,0 0 1,0-1-1,0 1 1,0-1-1,0 0 0,0 1 1,0-1-1,0 0 1,0 0 1,5 1-20,0-1 1,0 1 0,0-2 0,0 1 0,0-1 0,0 0-1,0 0 1,-1 0 0,1-1 0,1 0 19,31-13-228,0-2 1,-1-1-1,-1-2 1,-1-1-1,20-17 228,-47 33-32,-1-1 0,-1 0 0,1 0 0,-1 0 0,0-1 0,0 0 0,-1-1 0,0 1 0,0-1 0,-1 0 32,-2 5-2,-1-1 1,1 1-1,-1-1 1,0 0 0,0 1-1,-1-1 1,1 0 0,-1 0-1,1 0 1,-1 1 0,0-1-1,-1 0 1,1 0-1,-1 0 1,0 1 0,1-1-1,-2 0 1,1 1 0,0-1-1,-1 1 1,1-1-1,-1 1 1,-1-2 1,-1 0 32,1 1 0,0-1 0,-1 1 0,0-1 0,0 1 0,0 0 0,-1 1-1,1-1 1,-1 1 0,0 0 0,0 0 0,0 1 0,0-1 0,-1 1 0,1 0 0,-1 0 0,1 1 0,-1 0 0,1 0-1,-1 0 1,0 1 0,0-1 0,1 1 0,-1 1 0,0-1 0,0 1 0,1 0 0,-3 1-32,-1 0 35,1 1 1,0 0-1,0 0 0,0 1 1,0 0-1,1 0 1,-1 1-1,1 0 0,0 0 1,1 1-1,-1 0 1,1 0-1,0 1 0,1-1 1,-1 1-1,1 0 1,1 1-1,-2 3-35,3-7-46,1 0 0,1 1-1,-1-1 1,1 1 0,-1 0-1,1-1 1,0 1 46,4 30-200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6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1 127 3489,'24'10'554,"1"0"0,1-1-554,-24-9 23,0 0 0,0 1 0,0-1 1,1 0-1,-1 0 0,0 0 0,0 0 0,0 0 0,0 0 1,0-1-1,0 1 0,0-1 0,0 1 0,0-1 0,0 0 1,0 0-1,0 0 0,0 0 0,0 0 0,0 0 0,0-1-23,8-4-14,-1 1 3,1 1-1,-1 0 1,1 1 0,0 0-1,-1 0 1,1 1 0,3 0 11,-9 2-4,0 0 0,1 0 0,-1 0 0,1 0 1,-1 1-1,0 0 0,1 0 0,-1 0 0,0 0 1,0 1-1,1 0 0,-1 0 0,-1 0 0,1 0 0,0 0 1,0 1-1,-1 0 0,2 1 4,0 1-7,0 1-1,0-1 1,-1 1 0,0 0-1,0 0 1,0 1 0,-1-1-1,0 1 1,0-1 0,-1 1-1,1 0 1,-2 0 0,1 0-1,-1 1 1,0-1 0,0 0-1,-1 6 8,0-6 5,0 0 0,0 0 0,-1 0 0,0 0 0,-1 0 0,1-1 0,-1 1 0,-1 0 0,1-1 0,-1 1 0,0-1-1,0 0 1,-1 0 0,0 0 0,0-1 0,0 1 0,-1-1 0,-2 3-5,6-8 28,1 1 0,-1 0 1,0 0-1,0-1 0,1 1 0,-1 0 0,0-1 0,0 1 0,0 0 1,0-1-1,0 1 0,0-1 0,0 0 0,0 1 0,0-1 1,0 0-1,0 0 0,0 1 0,0-1 0,0 0 0,0 0 1,0 0-1,-1 0-28,2-1 21,-1 0 0,1 1 0,-1-1 0,1 0 0,-1 1 0,1-1 0,-1 0 0,1 0 0,0 0 0,-1 1 0,1-1 0,0 0 0,0 0 0,-1 0 0,1 0 0,0 1 0,0-1 0,0 0 0,0 0 0,0 0 0,1 0-1,-1 0-20,1-12-27,1 1-1,1-1 1,2-10 27,1 2-106,1 0 1,1 0-1,2-2 106,-7 16-32,0 1 0,1-1-1,-1 1 1,2 0-1,-1 1 1,0-1 0,1 1-1,0-1 1,0 1 0,1 1-1,-1-1 1,1 1-1,2-1 33,-7 4 3,1 1 0,-1-1 0,0 1 0,0 0 0,0-1 0,1 1 0,-1 0 0,0 0-1,0 0 1,1-1 0,-1 1 0,0 1 0,0-1 0,1 0 0,-1 0 0,0 0 0,0 1-1,0-1 1,1 1 0,-1-1 0,0 1 0,0-1 0,0 1 0,0 0 0,0-1 0,0 1-1,0 0 1,0 0 0,0 0 0,0 0 0,0 0-3,4 5 46,0 0 0,-1 0 0,0 1 0,0 0 0,0 0-46,7 12 75,-5-11-46,0 0-1,1 0 0,0 0 1,0-1-1,1 0 1,6 5-29,-11-9 7,1-1 0,0 0-1,-1 0 1,1 0 0,0 0 0,0-1 0,0 1 0,1-1 0,-1 0 0,0-1 0,0 1 0,1-1-1,-1 1 1,0-1 0,1 0 0,-1-1 0,0 1 0,1-1-7,12-4-18,-1 0-1,0-1 1,-1 0-1,1-1 1,-1-1 0,0-1-1,-1 0 1,0 0 0,-1-2-1,0 0 1,0 0 0,-1-1-1,0-1 19,-7 4 35,0 0 0,0 0-1,-1-1 1,0 1 0,0-1-1,-1 0 1,0 0 0,-1 0-1,0 0 1,-1 0 0,0-1-1,0 1 1,-1-1 0,-1 1-1,0 0 1,-1-5-35,7 48 221,0 1-1,3-1 1,1-1-1,1 1 1,1-2 0,2 1-1,17 27-220,-17-40-17,-10-16-39,0 1 1,0 1-1,0-1 1,0 0-1,0 1 1,-1-1-1,0 1 1,0 0-1,0 0 1,-1-1-1,1 4 56,-3-8-5,1 0 0,0 0 0,0 0-1,-1 0 1,1 0 0,0 0 0,-1 0 0,1 0-1,0 0 1,-1 0 0,1 0 0,0 0 0,-1 0-1,1 0 1,0 0 0,0 0 0,-1-1 0,1 1-1,0 0 1,-1 0 0,1 0 0,0 0 0,0-1-1,0 1 1,-1 0 0,1 0 0,0-1 0,0 1-1,0 0 1,-1 0 0,1-1 0,0 1 0,0 0-1,0 0 1,0-1 0,0 1 0,0 0 0,-1-1-1,1 1 1,0 0 0,0-1 0,0 1 0,0 0-1,0-1 1,0 1 0,0 0 0,0 0 0,1-1-1,-1 1 1,0 0 5,0-2 3,0 0 0,1 1 0,-1-1 0,1 1 0,-1-1 0,1 0 0,0 1 0,-1 0 0,1-1 1,0 1-1,0-1 0,1 0-3,25-17 20,-19 14-20,58-36-2,-58 36-1,1 1 1,0 0-1,0 0 1,0 1 0,0 0-1,1 1 1,-1 0-1,1 1 1,0 0-1,-1 0 1,1 1-1,5 0 3,-14 1 6,0-1 0,-1 0 0,1 0 0,0 0 0,0 0 0,0 0 0,-1 1 0,1-1 0,0 0 0,0 1 0,-1-1 0,1 1 1,0-1-1,-1 1 0,1-1 0,0 1 0,-1-1 0,1 1 0,-1 0 0,1-1 0,-1 1 0,1 0 0,-1-1 0,1 1 0,-1 0 0,0 0 0,1-1 0,-1 1 0,0 0 0,0 0 0,0-1 0,0 1 0,1 0 0,-1 1-6,-1 36 386,1-13-162,0-24-225,1 1 0,-1-1-1,1 1 1,0-1-1,0 1 1,-1-1 0,1 0-1,0 1 1,1-1-1,-1 0 1,0 0 0,0 0-1,0 0 1,1 0-1,-1 0 1,0 0 0,1 0-1,-1 0 1,1-1-1,-1 1 1,1 0 0,-1-1-1,1 1 1,-1-1-1,1 0 1,0 0 0,-1 0-1,1 0 1,0 0 1,7 1-211,1-1 0,-1-1 0,1 0 1,5-1 210,-14 2-28,46-8-1021,6-5 406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6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 5681,'-17'2'2129,"6"11"-1545,12 16-520,13 7-312,15-1-872,7-8 767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7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238 559 4921,'0'0'65,"0"0"-1,0-1 1,0 1 0,0 0 0,0-1-1,-1 1 1,1 0 0,0-1-1,0 1 1,0 0 0,0-1 0,0 1-1,0 0 1,-1-1 0,1 1-1,0 0 1,0 0 0,-1-1 0,1 1-1,0 0 1,0 0 0,-1-1-1,1 1 1,0 0 0,0 0 0,-1 0-1,1 0 1,0-1 0,-1 1-1,1 0 1,0 0 0,-1 0 0,1 0-1,0 0 1,-1 0 0,1 0-65,-20 10 419,2 4-414,0 1 0,0 1 1,2 0-1,-5 7-5,3-3-13,12-14 3,-15 16-153,2 0 0,-4 7 163,19-23-78,0-1 0,1 1 0,-1 0 0,1 1 0,1-1 0,-1 0 0,1 1 0,0-1-1,1 1 1,-1 7 78,1-12-25,1 0 1,0 0-1,0 0 0,0 0 0,0 0 0,0 0 0,1 0 0,-1 1 0,0-1 0,1 0 0,0 0 0,-1 0 0,1 0 0,0-1 0,0 1 0,0 0 0,1 0 0,-1 0 0,0-1 1,1 1-1,-1 0 25,2 0-20,0 0 0,0 0-1,0-1 1,0 1 0,0-1 0,0 1 0,0-1 0,0 0 0,0 0 0,0-1 0,1 1 0,1 0 20,10-1-17,0 1-1,0-2 0,0 0 1,0-1-1,6-1 18,-6 0 32,-1 0 0,1-1 0,-1 0 0,0-1 0,0-1 0,-1 0 0,0-1 1,0 0-1,0-1 0,-1-1 0,0 0 0,4-5-32,-7 5 76,0 0 1,-1 0 0,-1-1-1,0-1 1,0 1 0,0-1 0,-2 0-1,1 0 1,-2-1 0,1 0-1,-1 0 1,-1 0 0,0 0 0,-1-1-1,-1 0-76,1-10 173,-1 1 0,-1-1 0,-1 0 0,-2 0 0,0 1 0,-1-1 0,-2-1-173,-14-49 494,-14-31-494,23 74 22,1-2 17,-2 0 0,-2 1 0,-1 1 0,-1 0 0,-6-8-39,19 35 28,0-1 0,1 1 1,-1-1-1,0 1 0,-1 0 0,-2-2-28,6 5 6,-1-1 0,1 1 0,0 0-1,-1-1 1,1 1 0,-1 0 0,1 0-1,-1-1 1,1 1 0,-1 0 0,1 0 0,-1 0-1,1-1 1,-1 1 0,1 0 0,-1 0-1,0 0 1,1 0 0,-1 0 0,1 0-1,-1 0 1,1 1 0,-1-1 0,1 0-1,-1 0 1,1 0 0,-1 0 0,1 1-1,-1-1 1,1 0 0,-1 0 0,1 1-1,-1-1 1,1 0 0,-1 1 0,1-1 0,0 1-1,-1-1 1,1 0 0,0 1 0,-1-1-1,1 1 1,0-1 0,0 1 0,-1-1-1,1 1 1,0-1 0,0 1 0,0-1-1,0 1-5,-3 11 9,0-1 0,1 0-1,0 1 1,1-1-1,1 1 1,-1-1-1,2 1 1,0 1-9,3 23-17,8 34 17,11 29-16,32 85 16,-42-147-40,1-1 0,2-1-1,3 4 41,-12-26-18,0 0-1,1-1 0,1-1 0,0 1 0,1-1 0,0-1 1,0 0-1,1 0 0,0-1 0,1 0 19,-6-6-7,-1 0 0,1 0 1,0-1-1,0 0 0,1 0 0,-1 0 1,0-1-1,0 0 0,1 0 0,-1-1 1,1 1-1,-1-2 0,1 1 0,-1-1 0,1 1 1,-1-2-1,4 0 7,15-5-46,0-1 0,-1-1 0,18-10 46,-20 9-35,6-2-48,-2-1-1,0-2 1,0 0 0,7-8 83,-22 15-35,0-1 1,-1 0 0,-1-1 0,1 0 0,-2 0 0,1-1 0,-2 0-1,1 0 1,-1-1 0,2-7 34,1-15 102,-10 34-94,0 0 0,1-1 0,-1 1 0,0-1 0,0 1 0,0-1 1,0 1-1,0 0 0,0-1 0,0 1 0,0-1 0,0 1 0,0-1 0,0 1 0,0 0 0,0-1 0,0 1 0,0-1 0,0 1 0,0-1 0,-1 1 0,1 0 0,0-1 0,0 1 1,0 0-1,-1-1 0,1 1 0,0 0 0,-1-1 0,1 1 0,0 0 0,-1-1 0,1 1 0,0 0 0,-1 0 0,1-1 0,0 1 0,-1 0 0,1 0 0,-1 0 0,1 0 0,0-1 1,-1 1-1,1 0 0,-1 0 0,1 0 0,-1 0 0,1 0 0,0 0 0,-1 0 0,1 0 0,-1 0 0,1 1 0,-1-1 0,1 0 0,0 0 0,-1 0 0,1 0 0,-1 1 0,1-1 1,0 0-1,-1 0-8,-10 6 49,0 1 1,1-1-1,0 2 0,0-1 1,0 1-1,1 1 1,0 0-1,1 0 1,0 1-1,0 0 1,-2 5-50,5-8 4,0 1 0,0 0 0,1 1 0,0-1 1,1 0-1,0 1 0,0 0 0,1 0 0,0 0 1,1 0-1,-1 0 0,2 0 0,-1 1 0,2-1 0,0 9-4,0-14-3,0 1-1,1 0 0,-1-1 0,1 0 0,0 1 0,1-1 1,-1 0-1,1 0 0,0 0 0,0 0 0,0-1 0,0 1 1,0-1-1,1 0 0,0 0 0,0 0 0,-1 0 0,2 0 1,-1-1 3,13 7-138,1-1 0,0 0 1,0-2-1,4 1 138,-20-6-29,96 25-1186,10-1 521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8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14 409 1640,'-11'-6'1259,"9"1"-894,19-6-318,2 2-73,-1-1-1,0 0 0,0-1 1,-1-2-1,8-6 27,-19 14-14,0 0-1,0 0 0,-1 0 1,1-1-1,-1 1 1,0-2-1,-1 1 1,0 0-1,2-4 15,-5 8 22,0-1-1,1 0 1,-1 0-1,-1 0 1,1 0-1,0 0 1,-1-1-1,0 1 1,1 0-1,-1 0 1,0 0-1,-1 0 1,1 0-1,-1-1 1,1 1-1,-1 0 1,0 0-1,0 0 1,0 0-1,0 0 1,-1 1-1,1-1 1,-1 0-1,-1 0-21,-1-4 197,-1 0 0,0 1 0,-1 0 0,0 0 0,0 0 0,0 1 0,-1 0 0,1 0 0,-1 0 0,0 1 0,-1 0 0,1 1 0,-1-1-1,0 1 1,-3 0-197,11 3 4,0 0-1,0 0 0,0 0 1,0 0-1,0 0 0,0 0 0,-1 0 1,1 0-1,0 0 0,0 0 1,0 0-1,0 0 0,0 0 0,0 0 1,-1 0-1,1 0 0,0 0 1,0 0-1,0 0 0,0 0 0,0 0 1,0 0-1,0 0 0,-1 0 1,1 0-1,0 0 0,0-1 0,0 1 1,0 0-1,0 0 0,0 0 1,0 0-1,0 0 0,0 0 0,0 0 1,-1 0-1,1-1 0,0 1 1,0 0-1,0 0 0,0 0 0,0 0 1,0 0-1,0 0 0,0 0 1,0-1-1,0 1 0,0 0 0,0 0 1,0 0-1,0 0 0,0 0 1,0 0-1,0-1 0,0 1 0,1 0-3,15-5 0,261-48-136,-210 39-9,1 3 1,0 3-1,5 3 145,-67 5-12,1 0 0,-1 0 0,0 0 0,1 1 0,-1 0 0,1 0 0,-1 0 1,0 1-1,0 0 0,0 0 0,0 1 0,3 1 12,-8-3-1,1 0-1,-1 0 1,0 1 0,1-1-1,-1 0 1,0 1-1,0-1 1,0 1 0,0-1-1,0 1 1,0 0-1,0-1 1,-1 1 0,1 0-1,-1-1 1,1 1 0,-1 1 1,1 0 5,-1 1 1,0 0 0,0 0 0,0-1 0,-1 1 0,0 0 0,1-1 0,-1 1 0,0 0-1,-1-1 1,1 2-6,-6 8 86,0 1 1,0-2-1,-1 1 0,-1-1 0,0 0 0,-7 6-86,5-5 93,1-1-1,1 1 0,0 1 1,0 0-1,1 2-92,7-14 7,-1 0 0,1 1 0,1-1 0,-1 0 0,0 1 0,1-1 0,-1 0 0,1 1 0,0-1 0,-1 1 0,1-1 0,0 1 0,1-1 0,-1 1 0,0-1 0,1 0 0,-1 1 0,1-1 0,0 1 0,0-1-7,1 1-8,-1-1 1,1 1-1,0-1 1,0 1-1,0-1 1,1 0-1,-1 0 1,0 0 0,1 0-1,-1-1 1,1 1-1,0-1 1,0 1-1,1-1 8,11 5-108,1-2 1,-1 0-1,1-1 0,0 0 0,16 0 108,75 1-255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9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4 751 3849,'-1'-1'8,"1"0"1,-1 0-1,1 1 0,0-1 1,-1 0-1,1 0 0,0 0 1,0 0-1,0 0 0,-1 0 1,1 1-1,0-1 1,0 0-1,0 0 0,1 0 1,-1 0-1,0 0 0,0 0 1,0 0-1,1 0 0,-1 1 1,1-2-9,12-29-755,-3 9 556,7-21-127,-2 0 0,-3-1 0,-1-1 0,-1-6 326,-3-19-25,-3 0-1,-3 0 1,-5-26 25,-7-34 2327,11 130-2197,0-1 0,0 0 0,0 0 0,-1 0 0,1 0 0,0 0 0,0 0-1,-1 1 1,1-1 0,-1 0 0,1 0 0,-1 1 0,1-1 0,-1 0 0,1 0 0,-1 1 0,0-1-130,-4 2 896,1 9-729,-1 12-150,1 1 0,1 0 1,1 0-1,0-1 0,2 1 1,2 12-18,5 28 53,11 41-53,-6-42 23,1 41-23,-4 112 0,-8-209-21,-1 0 0,1 0 1,0 0-1,0 0 1,1-1-1,0 1 1,0 0-1,0-1 1,0 1-1,1-1 21,-1-3-79,-1 0-1,1 0 1,0 0-1,0 0 1,0 0-1,0 0 1,0-1 0,0 1-1,0-1 1,1 0-1,-1 1 1,0-1-1,1 0 1,-1 0 0,1-1-1,-1 1 1,1 0-1,0-1 1,-1 0-1,1 1 1,0-1 0,-1 0-1,1-1 80,34-1-1288,4-6 580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49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29 366 4753,'-29'-5'2533,"31"6"-2551,0-1 0,0 1 1,0 0-1,0-1 0,0 0 1,0 1-1,0-1 0,0 0 1,0 0-1,1 0 0,-1 0 1,0-1-1,0 1 0,0 0 1,0-1 17,34-10-352,-33 10 315,24-10-483,-1-1 0,0-1-1,0-2 1,-2 0 0,11-10 520,-2 0-899,-2-1 0,0-2 0,15-19 899,-36 34 285,0 0 1,0-1-1,-2-1 1,1 1-1,5-16-285,-2 5 1323,-12 25-1279,0-1 0,0 1 0,0-1 1,0 1-1,1-1 0,-1 1 0,0-1 1,0 1-1,1 0 0,-1-1 1,0 1-1,1-1 0,-1 1 0,0 0 1,1-1-1,-1 1 0,1 0 0,-1 0 1,0-1-1,1 1 0,-1 0 1,1 0-1,-1 0 0,1-1 0,-1 1 1,1 0-1,-1 0 0,1 0 1,-1 0-45,1 0 28,0 1 1,-1-1 0,1 0-1,-1 1 1,1-1 0,0 1-1,-1-1 1,1 1 0,-1-1 0,1 1-1,-1 0 1,1-1 0,-1 1-1,0 0 1,1-1 0,-1 1-1,0 0-28,13 37 119,-12-35-74,15 68 197,-3-1 0,-3 2 1,-3-1-1,-3 71-242,-4-126-49,0-3-165,0 1 0,0 0-1,-2-1 1,1 1 0,-2-1 0,0 0-1,0 0 1,-4 8 214,9-24-89,1 1 0,-1 0-1,0-1 1,1 1 0,0 0 0,-1 0-1,1 0 1,0 1 89,9-8-71,38-28-35,-22 14 544,1 2 0,1 1-1,1 1 1,18-7-438,-42 24 109,-1 0-1,1 0 1,0 0-1,0 1 1,0 0 0,1 0-1,-1 0 1,0 1-1,0 1 1,0-1-1,0 1 1,0 0-1,0 0 1,0 1-1,0 0 1,0 1 0,-1-1-1,4 3-108,-6-3-40,0 0 0,0-1 0,1 1 0,-1-1 0,0 0 0,1 0 0,-1 0 0,0-1 0,1 1 0,-1-1 0,1 0 0,-1-1 0,1 1 0,-1-1 0,0 0 0,1 0 0,-1 0 0,0 0 1,1-1-1,-1 0 0,0 1 0,0-2 0,-1 1 0,1 0 0,0-1 0,-1 0 0,1 0 0,-1 0 0,0 0 0,0 0 0,0-1 0,-1 1 0,1-1 0,-1 0 0,0 0 0,0 0 0,0 0 0,0 0 0,-1 0 0,1 0 0,-1-2 40,1 0-66,0-1-1,-1 0 1,1 0-1,-1 0 1,-1 0-1,1 0 1,-1-1 66,-19 67 312,15-42-208,0 0-1,2 0 1,0 0 0,1 0 0,1 17-104,0-27-34,1-1 0,0 0 0,0 1 0,1-1 0,0 0 0,0 0-1,0 0 1,0 0 0,1 0 0,0-1 0,1 1 0,-1-1 0,1 0 0,0 0 0,0 0 0,1 0 0,2 2 34,0-2-257,0 0 0,0-1 0,0 0 0,0 0 0,4 1 257,48 18-725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0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148 114 5033,'-3'10'538,"1"1"0,0-1 0,0 1-1,1 0 1,1 0 0,0 6-538,7 69-42,-4-53 148,3 21-123,9 138 14,-13-144-106,-3 0 0,-7 48 109,-7-5-1081,-25 77 1081,33-143-158,-1 0-1,-1 0 0,-6 9 159,14-32 3,0 0-1,0 0 1,0 0-1,0 0 1,0 0-1,0-1 1,-1 1-1,1 0 1,-1-1-1,1 1 0,-1-1 1,1 0-1,-1 1 1,0-1-1,0 0 1,0 0-1,0 0 1,-1 0-3,2-1 23,0 0 0,-1 0 0,1 0 0,0 0 0,0 0 0,0-1 1,0 1-1,0-1 0,0 1 0,-1 0 0,1-1 0,0 0 0,0 1 0,0-1 1,1 0-1,-1 1 0,0-1 0,0 0 0,0 0 0,0 0 0,1 0 0,-1 0 0,0 0 1,1 0-1,-1 0 0,1 0 0,-1 0 0,1 0 0,-1 0 0,1 0 0,0 0 1,0-2-24,-3-6 128,0-1 0,1 1 0,1-1 0,0 0 0,0 1 0,1-1 1,0-5-129,8-74 334,-5 63-284,7-113-186,-6-30 136,7-105-881,-6 220 751,9-82-91,-10 110 380,2 0 0,0 1 0,1 0 0,3-2-159,-10 26 11,0-1 0,1 1 0,-1 0 0,1-1 0,-1 1 0,1 0 0,0-1 0,0 1 0,-1 0 0,1 0 0,0 0 0,0 0 0,0 0 0,0 0 0,0 0 0,0 0 0,1 0 0,-1 0 0,0 0 0,0 1 0,1-1 0,-1 1 0,0-1 0,1 1 0,-1-1 0,0 1 0,1 0 0,-1-1 0,1 1 0,-1 0 0,1 0 0,-1 0 0,1 0 0,-1 0 0,0 1 0,1-1 0,-1 0 0,1 1 0,-1-1 0,0 1 0,1-1 0,-1 1 0,0 0-11,4 1-3,-1 1-1,1 0 1,-1 0-1,0 1 1,-1-1-1,1 1 1,0-1-1,-1 1 1,0 0-1,0 1 1,1 0 3,-1 2-18,1 0 0,-1 1 0,0-1-1,0 1 1,-1 0 0,0 0 0,-1 0 0,0 0 0,0 0 0,0 0 0,-1 0 0,0 0 0,-1 0 0,0 0-1,0 1 19,-5 18-86,-1-1 0,-1 1 0,-10 20 86,-10 36-36,26-78 37,1 1 0,0-1-1,0 0 1,0 0-1,1 1 1,0-1 0,0 0-1,0 1 1,2 4-1,-2-8-9,1-1 0,-1 1 1,1-1-1,-1 0 0,1 1 1,0-1-1,0 0 0,0 1 0,0-1 1,0 0-1,0 0 0,0 0 1,0 0-1,0 0 0,0 0 0,0 0 1,1 0-1,-1 0 0,0-1 1,1 1-1,-1 0 0,1-1 0,-1 1 1,1-1-1,-1 0 0,1 1 1,-1-1-1,1 0 0,-1 0 0,1 0 1,-1 0-1,1 0 0,-1 0 1,2-1 8,6 0-117,-1-1 1,1 0 0,-1 0-1,0-1 1,0 0 0,0-1 0,0 0-1,0 0 1,-1 0 0,1-1 0,-1 0-1,0-1 1,0-1 116,5-4-130,0 0 1,-1-1-1,0 0 0,-1-1 0,-1 0 1,5-9 129,-6 6 99,0 1 0,-2-1 0,0-1 0,0 1 0,-2-1-1,0 0 1,-1 0 0,-1 0 0,0 0 0,-1-1 0,-1 1 0,-1 0 0,-1 0 0,0-1 0,-2-6-99,3 21 122,1 1 0,-1-1 0,0 1 0,1 0 1,-1-1-1,0 1 0,-1-1 0,1 1 0,0 0 0,-1 0 0,1 0 0,-1 0 0,-1-1-122,3 2 37,-1 1-1,1 0 1,-1-1-1,1 1 0,-1 0 1,1 0-1,-1 0 1,1-1-1,-1 1 1,1 0-1,-1 0 1,1 0-1,-1 0 1,1 0-1,-1 0 0,1 0 1,-1 0-1,1 0 1,-1 0-1,1 0 1,-1 1-1,1-1 1,-1 0-1,1 0-36,-2 1 19,1 0 0,-1 0-1,1 0 1,0 0 0,0 0 0,0 0-1,-1 0 1,1 0 0,0 1 0,1-1 0,-1 0-1,0 1-18,-1-1 2,1 1 0,0 0-1,0-1 1,0 1 0,0 0-1,0 0 1,0-1-1,1 1 1,-1 0 0,0 0-1,1 0 1,-1 0 0,1 0-1,0 0 1,0 0 0,0 0-1,0 0 1,0 0 0,0 0-1,1 0 1,-1 0-1,0 0 1,1 0 0,0 0-1,-1 0 1,1 0 0,0 0-1,0 0 1,0-1 0,0 1-1,1 0 1,-1-1 0,0 1-1,1-1 1,-1 0-1,1 1 1,-1-1 0,2 1-2,4 2-9,0 0-1,1 0 1,0 0 0,-1-1 0,1-1 0,0 1 0,1-1-1,-1 0 1,4-1 9,70 9-874,1-4 0,65-5 874,-88-5-1158,-59 4 1156,0 1 0,-1-1 1,1 0-1,0 0 0,-1 1 0,1-1 0,-1 1 0,1-1 0,0 0 0,-1 1 0,1-1 0,-1 1 0,1-1 0,-1 1 0,0-1 0,1 1 0,-1 0 1,1-1-1,-1 1 0,0-1 0,0 1 0,1 0 0,-1-1 0,0 1 0,0 0 0,0-1 0,0 1 0,0 0 0,0-1 0,0 1 0,0 0 0,0 0 1,0-1-1,0 1 0,0 0 0,0-1 0,0 1 0,-1 0 2,-7 31 311,7-28-271,-17 49 530,-12 44 269,27-85-763,0 1 0,1-1 0,1 1 0,0-1 0,1 1 0,0 8-76,1-17 8,-1-1 0,0 1 0,1-1 0,0 0-1,0 1 1,0-1 0,0 0 0,1 0-1,-1 1 1,1-1 0,0 0 0,0-1 0,0 1-1,0 0 1,0-1 0,0 1 0,1-1-1,1 2-7,-1-2-13,1 0 0,0 0-1,0 0 1,0 0 0,0 0 0,0-1-1,0 0 1,0 0 0,0 0-1,1 0 1,-1-1 0,0 0-1,2 0 14,6 0-154,0-1 0,0 0 0,0-1 0,0-1 0,0 0 0,-1-1 0,1 0 0,-1 0 0,0-1 0,1-1 154,0-1-238,0 0-1,0-1 1,-1 0 0,0-1 0,0 0 0,-1-1-1,-1 0 1,1 0 0,3-8 238,-8 12-28,-1 0 0,-1-1 0,1 0 0,-1 1 0,0-1 0,-1-1 0,1 1 0,-2 0 0,1-1 0,-1 1 0,0 0 0,0-1-1,-1 0 1,0 1 0,0-1 0,-1 1 0,0-1 0,-1-3 28,0 2 153,-1 0-1,0 0 1,0 0-1,-1 1 1,0-1 0,-1 1-1,0 0 1,0 0-1,-1 0-152,5 6 78,0 0-1,-1 0 1,0 0-1,1 0 1,-1 1-1,0-1 1,0 0-1,0 1 1,0 0-1,0-1 0,-1 1 1,1 0-1,0 0 1,-1 0-1,1 0 1,0 1-1,-1-1 1,1 0-1,-1 1 1,1 0-1,-1 0 1,1 0-1,-1 0 1,1 0-1,-1 0 1,1 1-1,-1-1 1,1 1-1,-1-1 1,1 1-1,0 0 1,-1 0-1,1 0 1,0 0-1,0 1 0,-1 0-77,-4 3 53,0 1-1,0 0 0,1 1 0,-1-1 0,2 1 0,-1 0 0,1 1 0,0 0 0,0 0 0,-1 3-52,4-7-12,0 0 1,-1 1-1,2-1 0,-1 1 1,0 0-1,1-1 1,0 1-1,0 0 0,0 0 1,1 0-1,0 0 1,0 0-1,0 0 0,0-1 1,1 1-1,0 0 0,0 0 1,0 0-1,0-1 1,1 2 11,0-3-47,0 0 0,0-1 0,0 1 0,1-1 0,-1 0 0,1 0 0,-1 0 0,1 0 0,0 0 1,-1-1-1,1 1 0,0-1 0,0 1 0,0-1 0,0 0 0,0 0 0,1-1 0,-1 1 0,0-1 1,0 1-1,1-1 0,-1 0 0,0 0 0,2-1 47,6 1-259,1-1 1,0-1-1,0 0 1,-1-1-1,1 0 1,2-2 258,-1 1-311,-1-2 0,0 1 0,0-2 0,0 1 0,-1-2 0,0 0 0,0 0 0,4-5 311,-12 10-63,0 0 0,-1 1-1,0-1 1,1 0 0,-1 0-1,0-1 1,-1 1 0,1 0-1,-1 0 1,1-1 0,-1 1-1,0-1 1,0 0 0,0-1 63,-1 2-9,0 0 0,0 0-1,-1 0 1,1 0 0,-1 0 0,0 0 0,1 0 0,-1 1 0,-1-1 0,1 0 0,0 1 0,-1-1 0,1 1 0,-1-1 0,0 1 0,1 0 0,-1-1 0,0 1 0,-1 0 0,0-1 9,1 1 17,0 0 1,0 1 0,0-1 0,-1 0 0,1 1 0,0-1 0,-1 1 0,1 0 0,-1 0 0,1 0 0,-1 0-1,0 0 1,1 0 0,-1 1 0,0 0 0,1-1 0,-1 1 0,0 0 0,0 0 0,1 0 0,-1 1-1,0-1 1,1 1 0,-1-1 0,0 1 0,0 0-18,0 1 11,-1 0-1,1 0 1,0 0-1,-1 0 1,1 1-1,0-1 1,0 1-1,1 0 1,-1 0-1,1 0 1,-1 0-1,1 0 1,0 1-1,0-1 1,0 1-1,1-1 1,-2 4-11,-3 23-36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57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14 3945,'-1'-1'156,"0"0"-1,0 0 1,-1 0-1,1 0 1,0 0 0,-1 0-1,1 0 1,-1 0 0,1 0-1,-1 1 1,1-1 0,-1 1-1,0-1 1,1 1 0,-1-1-1,1 1 1,-1 0 0,0 0-1,0 0 1,1 0 0,-1 0-1,0 0 1,1 1 0,-2-1-156,-6 1 274,1 0 0,-1 1 1,0-1-1,-2 3-274,8-4 25,1 1 1,0 0 0,0-1-1,0 1 1,0 0-1,0 0 1,0 0-1,0 1 1,0-1-1,1 0 1,-1 1 0,0-1-1,1 1 1,-1 0-1,1-1 1,0 1-1,-1 0 1,1 0-1,0 0 1,0 0 0,0 0-1,0 0 1,1 0-1,-1 0 1,0 1-1,1-1 1,0 0-1,-1 0 1,1 0 0,0 1-1,0-1 1,0 0-1,1 0 1,-1 1-1,1 1-25,0 2 1,1-1-1,0 1 0,0 0 1,1-1-1,0 0 0,0 1 1,0-1-1,0 0 0,1-1 1,0 1-1,0-1 0,0 1 1,1-1-1,38 29 25,-28-23-20,-1 1-1,0 0 0,-1 1 0,3 4-4,-13-12 1,0 0-1,0-1 1,0 1-1,-1 0 0,1 0 1,-1 1-1,0-1 1,0 0-1,-1 1 1,1-1-1,-1 1 1,0 0-1,0-1 1,-1 1-1,1 0 1,-1 0-1,0 4 0,-1-6 3,1 1-1,-1-1 0,0 0 1,0 1-1,0-1 0,0 0 0,0 1 1,-1-1-1,1 0 0,-1 0 1,0 0-1,0 0 0,0-1 1,0 1-1,-3 2-2,1-1 7,-1 0-1,0-1 1,0 1 0,0-1 0,-1 0 0,1 0-1,-1-1 1,-4 2-7,-10 2-49,0-1-1,0-1 1,-1-1-1,-17 0 50,-27-1-1528,45-3 984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1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0 5801,'-48'41'2145,"0"16"-1633,8 10-432,13 3-32,23-15-64,10-10 0,22-15 0,15-8-136,20-7-640,10-5-449,2-8 697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1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42 328 5177,'2'-37'2019,"-2"-31"-2019,0 68 21,0-1-1,0 1 1,0-1-1,0 1 1,0 0-1,0-1 0,0 1 1,0 0-1,0-1 1,-1 1-1,1 0 1,0-1-1,0 1 1,0 0-1,0-1 1,0 1-1,-1 0 1,1-1-1,0 1 0,0 0 1,0 0-1,-1-1 1,1 1-1,0 0 1,0 0-1,-1-1 1,1 1-1,0 0 1,-1 0-1,1 0 1,0 0-1,-1 0 1,1-1-21,-9 9 489,-8 24 117,15-24-573,-1 0-1,1-1 0,1 1 0,-1 0 1,1 0-1,1 0 0,-1 0 0,1 0 1,1 0-1,0 0 0,0 0 0,1 5-32,0-8-23,-1-1-1,1 1 0,0 0 0,0 0 0,0-1 0,1 1 0,0-1 0,-1 0 0,2 0 0,-1 0 1,0 0-1,1 0 0,0-1 0,0 1 0,0-1 0,0 0 0,0 0 0,0-1 0,1 1 1,4 0 23,1 1-276,1-1 1,-1 0 0,1-1 0,0-1 0,0 1 0,0-2 0,0 1-1,0-2 1,0 1 0,0-2 0,0 1 0,0-1 0,0-1-1,-1 0 1,1-1 0,-1 0 0,0 0 0,0-1 0,7-5 275,-4 3-204,-1-1 0,0-1 0,0 0 0,0 0 0,-1-1 0,-1-1-1,0 0 1,0 0 0,-1-1 0,-1 0 0,0-1 0,0 1 0,-1-2 0,2-6 204,-4 7 364,-2-1 1,1 0-1,-2 1 0,1-1 1,-2 0-1,0 0 0,-1-1 1,0 1-1,-1 0 0,-1 0 1,0 0-1,-1 1 0,0-1 1,-1 0-1,-1 1 0,0-1-364,4 13 49,1 0 0,0 0-1,0 0 1,-1 1-1,1-1 1,0 0-1,-1 1 1,1-1-1,-1 0 1,1 1 0,-1-1-1,1 0 1,-1 1-1,1-1 1,-1 1-1,0-1 1,1 1-1,-1-1 1,0 1 0,1 0-1,-1-1 1,0 1-1,0 0 1,1-1-1,-1 1 1,0 0-49,0 0 36,0 1 0,0-1 1,0 0-1,0 1 0,0-1 0,0 1 0,0-1 1,0 1-1,1 0 0,-1-1 0,0 1 1,0 0-1,1 0 0,-1-1 0,1 1 0,-1 0 1,1 0-1,-1 0-36,-5 10 108,1 0 0,0 0-1,-2 10-107,4-12 28,-3 7-20,0 1 0,2 0 0,0 0 0,1 0 0,0 1 0,2-1 0,0 0 0,1 1 0,2 13-8,-1-26-10,0-1 0,0 1-1,0-1 1,0 1 0,1-1-1,0 0 1,0 0 0,0 1-1,0-1 1,1-1 0,0 1 0,0 0-1,0-1 1,0 1 0,0-1-1,1 0 1,-1 0 0,1 0-1,0-1 1,0 1 0,0-1-1,0 0 1,0 0 0,0-1 0,1 1-1,-1-1 1,1 0 0,-1 0-1,2 0 11,8 1-103,0-1 0,0 0 0,0-1 0,0 0 1,-1-1-1,1-1 0,0 0 0,-1-1 0,4-2 103,0 0-151,-1-2 0,0 0 0,0 0 0,-1-2 0,0 0 0,0-1 0,-1 0 0,0-1 0,-1 0 0,-1-2 1,1 1-1,-2-1 0,0-1 0,-1 0 0,0-1 0,-1 0 0,0 0 0,4-13 151,35-77 1467,-48 105-1449,0 0 0,0 0 1,0-1-1,0 1 0,0 0 0,0 0 0,0 0 0,0 0 0,0 0 1,0-1-1,0 1 0,0 0 0,0 0 0,0 0 0,0 0 0,0 0 1,0-1-1,0 1 0,0 0 0,1 0 0,-1 0 0,0 0 1,0 0-1,0 0 0,0 0 0,0 0 0,0-1 0,1 1 0,-1 0 1,0 0-1,0 0 0,0 0 0,0 0 0,0 0 0,1 0 0,-1 0 1,0 0-1,0 0 0,0 0 0,0 0 0,0 0 0,1 0 1,-1 0-1,0 0 0,0 0 0,0 0 0,0 0 0,0 0 0,1 0 1,-1 1-1,0-1 0,0 0 0,0 0 0,0 0-18,4 12 526,-2 23-81,-4 44-95,-9 53-350,3-56-5,4 1 0,4 4 5,0-76 5,0 12-278,0-16 260,0-1 0,0 0 0,0 0 0,0 1 1,0-1-1,0 0 0,-1 0 0,1 0 0,0 1 0,0-1 0,0 0 0,0 0 0,0 1 1,0-1-1,-1 0 0,1 0 0,0 0 0,0 1 0,0-1 0,0 0 0,-1 0 1,1 0-1,0 0 0,0 0 0,0 1 0,-1-1 0,1 0 0,0 0 0,0 0 1,-1 0-1,1 0 0,0 0 0,0 0 0,-1 0 0,1 0 0,0 0 0,0 0 1,-1 0-1,1 0 0,0 0 0,0 0 0,-1 0 0,1 0 0,0 0 0,0 0 0,-1 0 1,1-1-1,0 1 0,0 0 0,0 0 0,-1 0 0,1 0 0,0 0 13,-2-2-98,0 0-1,0 0 0,0 0 1,1 0-1,-1 0 0,1-1 1,-1 1-1,1 0 0,0-1 1,0 1-1,0-1 0,0 1 0,0-1 1,1 1-1,-1-2 99,0 0-136,0 0 0,0 0 0,1 0-1,-1-1 1,1 1 0,0 0 0,0 0 0,1-1-1,0-2 137,13-18-333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2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9 236 2657,'8'13'354,"-7"-11"-267,0 1 0,1 0-1,-1 0 1,1-1 0,0 1 0,0-1-1,0 1 1,0-1 0,0 0 0,0 0-1,1 0 1,-1 0 0,1 0 0,-1 0-1,1-1 1,0 1 0,0-1 0,-1 0 0,1 0-1,0 0 1,1 0-87,6 0 7,0 0-1,0-1 1,0 0-1,0-1 1,0 0-1,0-1 1,0 0 0,0 0-1,-1-1 1,1-1-1,-1 1 1,0-2-1,0 1 1,0-1-1,7-5-6,-3 1-18,-1 0-1,0-1 1,-1 0-1,0 0 1,0-1-1,-1-1 1,-1 0-1,0 0 1,0-1-1,0-3 19,-6 12-1,-1 0 0,-1 0 0,1-1 0,-1 1 0,1-1 0,-1 1 0,0-1 0,-1 1 0,1-1 0,-1 0 0,0 1-1,0-1 1,-1 0 0,0-2 1,1 4 0,-1 0 1,0 1-1,0-1 0,0 0 0,0 0 0,0 1 1,-1-1-1,1 1 0,-1-1 0,0 1 0,0 0 1,0 0-1,0 0 0,0 0 0,0 0 0,0 0 1,-1 0-1,1 1 0,-1-1 0,1 1 0,-1-1 0,1 1 1,-3 0-1,0-1 23,-1 1 1,1 0-1,-1 0 1,0 0-1,1 1 1,-1 0 0,0 0-1,0 0 1,1 1-1,-1 0 1,0 0-1,1 0 1,-1 1 0,1 0-1,-1 0 1,1 0-1,0 0 1,-3 3-24,-6 3 88,1 1 0,0 1 0,1 0 0,0 0 0,0 1 0,-1 4-88,-1 0 60,2 0 1,0 1-1,1 0 1,1 1-1,0 1 1,1 0-1,1 0 1,1 1-61,2-7 40,1 0 0,1 0 1,0 1-1,1-1 0,0 1 0,1-1 0,0 1 1,1 0-1,1-1 0,0 1 0,0-1 1,1 1-1,1-1-40,0-4 33,-1-1 0,2 1 1,-1-1-1,1 0 0,0 0 1,0-1-1,1 1 0,0-1 1,0 0-1,0 0 0,1-1 1,0 1-1,0-1 0,0-1 0,1 1 1,-1-1-1,1 0 0,0 0 1,6 1-34,1 1-87,0-1 0,1-1 0,0 0 1,-1-1-1,1-1 0,1 0 0,-1-1 1,0-1-1,11-1 87,29-6-314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2.4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4761,'6'-14'1576,"13"14"-1712,8-2 0,13 2-96,6 0 64,16-4 128,11 6 56,10 0-496,-1-2-504,-3 0 624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2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0 3329,'-6'23'1416,"6"16"-664,4-1-584,19 18-136,4-6-32,-2 4 32,-4-2-32,-8-2-144,-9 4-112,-9-1-544,-3 1 520</inkml:trace>
  <inkml:trace contextRef="#ctx0" brushRef="#br0" timeOffset="1">450 900 6385,'-2'12'2169,"2"7"-2273,12 10-344,13-14-296,5-7-105,16-14-191,4-7-184,4-18 816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398 514 1968,'-46'-152'1425,"-19"162"-145,-3 23-392,5 9-248,11 8-248,10 2-24,13-2 41,8 0-17,9-2-160,12 0-112,8-6-112,11-3-120,19-3-520,3-5-217,7-10 457</inkml:trace>
  <inkml:trace contextRef="#ctx0" brushRef="#br0" timeOffset="1">462 57 6369,'13'-8'2009,"29"10"-2137,14 2-64,23-8-80,0-4-184,0-5-641,-6-7-623,-2 11 1040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3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5889,'0'6'2057,"1"4"-1721,15 7-408,9-8-32,15-10 32,14-7-232,27-11-841,11-6 793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3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0 3513,'2'12'3642,"5"28"-2821,1 14-1207,-4-21 9,2 0 0,1-1 1,1 1-1,1-1 0,2-1 1,2 0-1,12 22 377,-20-44-49,-1-3 20,-1 1-1,1 0 1,-1 0-1,0-1 1,-1 2-1,0-1 1,1 4 29,-3-8 10,0 0 1,0 0-1,0-1 0,-1 1 1,1 0-1,-1 0 0,1-1 1,-1 1-1,0-1 0,0 1 1,0-1-1,0 1 0,-1-1 1,1 1-1,-1-1 0,1 0 1,-1 0-1,0 0 0,0 0 1,0 0-1,0 0 0,0 0 1,-1-1-11,-10 9 151,-1-1 0,0-1 0,0 0 0,-1-1 0,-10 3-151,-41 22 156,43-19-324,8-7 74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4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9 5113,'-2'-1'92,"0"0"1,0 0-1,0 0 0,-1 0 1,1 0-1,0 1 0,0-1 1,0 1-1,-1-1 0,1 1 1,0 0-1,-1 0 0,1 0 1,0 0-1,-1 0 0,1 1 1,0-1-1,0 1 0,-1-1 1,1 1-1,-2 1-92,-9 3-127,0 0-1,0 1 1,-3 3 127,8-4 117,-23 11-122,0 2 1,2 2-1,0 0 0,1 2 1,0 3 4,18-16-52,1 0 1,0 0 0,1 1 0,0 1-1,0-1 1,1 1 0,0 1 0,1-1-1,1 1 1,0 0 0,0 1-1,1-1 1,1 1 0,0 0 0,0 4 51,2-13-52,1 1 1,0-1 0,0 0-1,0 0 1,1 1 0,-1-1 0,1 0-1,0 0 1,1 1 0,0 2 51,-1-5-17,0 0 0,0 0 0,0 0 0,1 0 0,-1-1 0,0 1 0,1 0 1,-1-1-1,1 1 0,0-1 0,-1 0 0,1 1 0,0-1 0,0 0 0,0 0 0,0 0 0,0 0 1,0 0-1,0-1 0,0 1 0,0-1 0,0 1 0,1-1 17,9 1-1,0-1-1,1-1 1,-1 0 0,0 0-1,0-1 1,0-1 0,0 0-1,10-4 2,7-4 104,-1-1 0,27-15-104,-35 15 118,1-1 1,-2-1-1,0 0 0,0-2 0,-2 0 0,3-4-118,-18 18 35,1-2 74,1 1 0,-1-1 0,0 1 1,1 0-1,0 0 0,0 0 0,0 1 0,0-1 0,0 1 1,1 0-110,-5 2 21,1-1 1,-1 1 0,0 0-1,1 0 1,-1 0 0,1 0-1,-1 0 1,0 0 0,1 0-1,-1 0 1,0 1 0,1-1-1,-1 0 1,0 0 0,1 0 0,-1 0-1,0 0 1,1 0 0,-1 1-1,0-1 1,1 0 0,-1 0-1,0 1 1,0-1 0,1 0-1,-1 0 1,0 1 0,0-1 0,0 0-1,1 0 1,-1 1 0,0-1-1,0 0 1,0 1-22,5 17 296,-5 22-69,-6 13-30,-3 0 0,-2-1 0,-2 0 0,-16 40-197,8-27 45,3 1-1,-6 46-44,23-103-12,0 0 0,1 0 0,0 0 0,1 0 0,0 0 0,1 8 12,-1-16-5,-1 1-1,0-1 1,1 1 0,-1-1-1,1 1 1,0 0-1,0-1 1,-1 0 0,1 1-1,0-1 1,0 0 0,0 1-1,0-1 1,1 0-1,-1 0 1,0 0 0,1 1 5,0-2-5,-1 1 0,0-1 0,1 0 0,-1 1 0,0-1 0,1 0 0,-1 0 0,1 0 1,-1 0-1,0-1 0,1 1 0,-1 0 0,0-1 0,1 1 0,-1 0 0,0-1 0,1 0 0,-1 1 0,0-1 1,0 0-1,0 1 0,1-1 0,-1 0 0,0-1 5,9-6-117,-1-1 1,0 0-1,-1 0 0,0-1 1,6-11 116,9-9-379,88-102-2721,-63 81 2341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4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428 125 3241,'3'-4'290,"-1"-1"0,0 0 0,0 0 1,-1 0-1,0 0 0,0 0 1,0 0-1,0-1 0,-1 1 0,0-1-290,0 3 57,0 1-1,-1-1 0,1 0 0,-1 1 0,0-1 0,0 1 1,0-1-1,0 1 0,0 0 0,-1-1 0,1 1 0,0 0 1,-1 0-1,0 0 0,0 0 0,1 0 0,-1 0 0,0 1 1,-1-1-1,1 1 0,-2-2-56,-1 0-9,-2 0 1,1 0-1,0 1 1,0 0-1,-1 0 1,1 1-1,-1-1 1,0 1-1,1 1 1,-1-1-1,0 1 1,0 0-1,1 1 0,-1 0 1,0 0-1,1 0 1,-1 1-1,-1 0 9,-17 6-231,1 1-1,0 1 0,1 2 1,-2 1 231,2-1-249,0 2 1,1 0-1,-5 6 249,20-16-45,1 1 1,0 1-1,1-1 0,-1 1 0,1 0 1,0 0-1,0 0 0,1 1 1,0 0-1,0 0 0,1 0 0,0 0 1,0 1 44,2-5-5,0-1 0,1 1-1,-1-1 1,1 1 0,-1 0 0,1-1 0,0 1 0,1 0 0,-1-1 0,0 1 0,1 0 0,-1-1 0,1 1 0,0-1 0,0 1-1,0-1 1,0 1 0,0-1 0,0 0 0,1 1 0,-1-1 0,1 0 0,0 0 0,-1 0 0,1 0 0,0 0 0,0-1 0,1 1-1,-1-1 1,0 1 0,0-1 0,1 0 0,1 1 5,5 2 13,0-1 0,0 0 0,0 0 0,0-1 0,0 0 0,1-1 0,-1 0 0,8-1-13,-6 1 32,1-1 0,0 0 1,0-1-1,-1-1 0,1 0 1,0-1-1,-1 0 0,0 0 1,1-1-1,-2-1 0,1 0 1,0 0-1,-1-1 0,0 0 1,0-1-1,-1 0 0,0-1 1,0 0-1,-1 0 0,0-1 1,7-9-33,-3 1 552,-14 46 1221,-16 49-1351,-4-1 1,-25 61-423,46-136-3,-3 10 6,0 0-1,0 0 1,1 1 0,-1 12-3,4-23-9,0-1-1,0 1 1,0 0 0,0 0-1,0 0 1,1 0-1,-1 0 1,0 0-1,1 0 1,0 0 0,-1 0-1,1-1 1,0 1-1,0 0 1,0 0 9,0-1-17,0 0 0,0 0 1,0 0-1,0-1 0,1 1 0,-1 0 0,0-1 0,0 1 1,0 0-1,1-1 0,-1 0 0,0 1 0,1-1 1,-1 0-1,0 0 0,1 1 0,-1-1 0,1 0 0,-1 0 1,0-1-1,1 1 0,-1 0 0,0 0 0,1-1 17,7-1-134,0 0-1,0-1 0,0 0 0,0-1 1,0 0-1,-1 0 0,3-2 135,59-41-777,-41 27 429,31-22-247,3-2 295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58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1 120 6081,'0'-2'92,"0"0"-1,0 0 1,1 0-1,-1 0 1,1 0 0,0 0-1,0 0 1,0 0-1,0 0 1,0 0-1,0 0 1,0 1-1,0-1 1,1 1-1,-1-1 1,1 0 0,-1 1-1,1 0 1,0-1-1,-1 1 1,1 0-1,0 0 1,0 0-1,0 0 1,0 1-1,0-1 1,0 0 0,0 1-1,0-1 1,0 1-1,0 0 1,0 0-1,0-1 1,0 1-1,0 1 1,2-1-92,6 1-8,1 0 1,-1 0-1,1 1 0,-1 0 1,0 1-1,0 1 0,3 0 8,7 5 4,-1 0-1,0 1 1,-1 1-1,0 1 0,0 1 1,-2 0-1,1 1 1,-2 0-1,0 2 1,-1 0-1,0 0 0,-1 2 1,-1-1-1,2 6-3,-10-15 2,-1 1 0,1-1 0,-2 1 0,1 0 0,-1 0-1,0 0 1,-1 0 0,0 6-2,0-11 5,-1 1-1,0-1 1,0 1-1,-1-1 1,1 0-1,-1 1 1,0-1-1,0 0 1,-1 0-1,1 0 1,-1 0-1,0 0 1,0 0-1,0 0 1,0 0-1,-1-1 1,1 1-1,-4 2-4,5-5 29,0-1 0,0 1 0,0 0 0,-1 0-1,1 0 1,0-1 0,-1 1 0,1 0 0,0-1-1,-1 0 1,1 1 0,-1-1 0,1 0 0,-1 1 0,1-1-1,-1 0 1,1 0 0,-1 0 0,1-1 0,-1 1-1,1 0 1,-1 0 0,1-1 0,-1 1 0,1-1-1,0 0 1,-1 1 0,1-1 0,0 0 0,-1 0 0,1 1-1,0-1 1,0 0 0,0 0 0,0 0 0,-1-2-29,-1 0 70,-1 0 0,1-1 0,1 0 0,-1 1-1,0-1 1,1 0 0,0 0 0,0-1 0,0 1 0,1 0 0,-1-3-70,0-6 31,1 1-1,0 0 0,1 0 1,1 0-1,0 0 0,0 0 0,1 0 1,1 0-1,0 0 0,0 0 1,3-2-31,5-15 6,1 1 1,2 1 0,14-22-7,-21 39 3,2-7-4,2 0 0,0 2 0,1-1-1,1 2 1,0-1 1,-10 12-2,0 0 0,0 0 1,0 1-1,0-1 0,0 1 0,0 0 0,1 0 0,-1 0 0,1 0 0,-1 1 1,1-1-1,-1 1 0,1 0 0,0 0 0,0 0 0,0 1 0,0 0 0,0-1 1,0 1-1,-1 0 0,1 1 0,0-1 0,0 1 0,0 0 0,0 0 0,-1 0 0,5 1 2,-2 2 2,1 0-1,0 1 0,-1-1 1,0 1-1,0 0 0,0 1 1,-1 0-1,0 0 0,0 0 1,0 0-1,-1 1 0,0-1 1,0 1-1,0 0 0,-1 1 1,0 0-2,5 13-5,-1 0 1,-2 1-1,0 0 1,-1 0-1,0 4 5,-2-9-1,1 1-11,-1-1-1,-1 1 1,-1 0 12,0-14-2,0-1 0,0 1 0,0-1 0,-1 1 0,0-1 0,1 1 0,-1-1-1,0 1 1,-1-1 0,1 0 0,-1 1 0,1-1 0,-1 0 0,0 0 0,0 0 0,0 0 0,-2 0 2,4-2 4,0-1 0,-1 1-1,1-1 1,-1 1 0,1-1 0,-1 0 0,1 1 0,-1-1 0,1 0-1,-1 1 1,1-1 0,-1 0 0,0 0 0,1 1 0,-1-1 0,1 0 0,-1 0-1,0 0 1,1 0 0,-1 0 0,1 0 0,-1 0 0,0 0 0,1 0 0,-1 0-1,0 0 1,1 0 0,-1-1 0,0 1-4,0-1 8,1 0 0,-1 1 1,0-1-1,0 0 0,1 0 0,-1 0 0,0 0 0,1 0 0,-1 0 1,1 0-1,-1 0 0,1 0 0,0 0 0,-1 0 0,1-1-8,-1-3 23,0 0 1,1 0-1,-1 0 0,1 0 0,0 0 0,0 0 0,1-3-23,3-9 25,1 1-1,0-1 1,2 1-1,0 0 1,0 1 0,2 0-1,3-6-24,2 0 8,2 0-1,-1 1 0,2 1 0,14-12-7,-22 23 1,0 0-1,1 1 1,0 0-1,0 0 1,1 1-1,-1 1 1,12-5-1,-19 9-1,0 0 0,0 0 0,0 0 0,0 0 0,0 0 0,1 0 1,-1 1-1,0 0 0,0 0 0,1 0 0,-1 0 0,0 0 0,0 1 0,0-1 0,1 1 1,-1 0-1,0 0 0,0 0 0,0 0 0,0 0 0,0 1 0,-1 0 0,1-1 0,0 1 1,-1 0-1,1 0 0,-1 0 0,0 1 0,1-1 0,-1 1 0,0 0 1,4 8-5,0 0-1,-1 1 0,0 0 0,-1 0 1,0 0-1,-1 1 0,0-1 0,0 7 6,-1-4-6,1 1 0,1-1 0,1 0 0,0 0 0,4 6 6,-7-16-1,1 0 0,-1-1 0,1 1 0,0-1 0,1 0 0,-1 0 0,1 0 0,0 0 0,-1-1 0,2 1 0,-1-1 0,0 0 0,1 0 0,-1-1 0,1 1 0,0-1 0,0 0 0,0 0 0,2 0 1,4 0-3,-1-1 1,1 0-1,0-1 0,0 0 0,-1 0 1,1-1-1,-1-1 0,1 0 0,4-1 3,3-1 3,0-2 0,0 0-1,0 0 1,0-2-1,-1 0 1,-1-1 0,1-1-1,-1 0 1,2-3-3,-11 8 1,-1-1 0,0 1 0,1-1 0,-2 0 1,1-1-1,-1 1 0,0-1 0,0 0 0,-1-1 0,0 1 0,0-1 0,-1 1 0,0-1 0,0 0 0,-1-1 0,0 1 1,0 0-1,-1-1 0,0 1 0,0 0 0,-1-8-1,-1 14 11,1-1 1,0 1 0,-1-1-1,0 1 1,1-1-1,-1 1 1,0-1 0,0 1-1,-1 0 1,1-1-1,0 1 1,-1 0 0,1 0-1,-1 0 1,0 0-1,0 0 1,0 0-12,1 1 6,0 0-1,0 1 1,-1-1 0,1 0 0,0 1 0,0-1-1,-1 1 1,1-1 0,0 1 0,0 0-1,-1 0 1,1-1 0,0 1 0,-1 0 0,1 0-1,-1 0 1,1 0 0,0 0 0,-1 1-1,1-1 1,0 0 0,0 1 0,-1-1 0,1 1-1,0-1 1,0 1 0,-1 0 0,1-1-1,0 1 1,0 0 0,0 0 0,0 0 0,0 0-1,0 0-5,-7 7 0,1 1-1,0 1 1,1-1-1,-1 1 1,2 1-1,0-1 1,0 1-1,0-1 1,2 1-1,-1 1 1,1-1-1,1 0 1,-1 8 0,3-13 0,-1 0 0,1 0 0,0 0-1,0 0 1,1 0 0,-1 0 0,1 0 0,1 0 0,-1-1 0,1 1 0,0 0 0,0-1 0,1 1 0,-1-1 0,1 0 0,1 0 0,-1 0 0,1 0 0,0-1 0,0 1 0,0-1 0,4 3 0,0 0-4,1 0-1,1-1 1,-1 0 0,1-1 0,0 0 0,0 0 0,0-1-1,1 0 1,0-1 0,-1 0 0,12 1 4,-16-4-112,0 1 0,0-1 0,0 0-1,0 0 1,0-1 0,0 0 0,0 0 0,0 0 0,0-1 0,-1 0 0,1 0-1,0-1 1,-1 1 0,0-1 0,1 0 0,-1 0 0,0-1 0,-1 0 0,1 0 0,-1 0-1,1 0 1,-1-1 0,-1 1 0,1-1 0,-1 0 0,1 0 0,0-3 112,16-35-759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09:56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67 1024,'-85'8'656,"84"-10"73,-1-2-73,5 1-248,-3 1-136,0 0-192,0 0 56,8 0 272,6-2 136,3 0 32,8 0-48,69-9-216,-36 9-152,11 2-128,2-2-112,-5-2-576,-3-1-776,2-3 896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8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1 579 1560,'63'-117'949,"-62"115"-894,0 0 1,0 0 0,0 0 0,0-1 0,0 1 0,0 0 0,0-1-1,-1 1 1,1 0 0,-1-1 0,0 1 0,0-1 0,0 1 0,0-1-1,0 1 1,0-1 0,-1 1 0,0-2-56,1 4 34,0-1-1,0 1 1,0-1 0,-1 0-1,1 1 1,0-1 0,0 0-1,0 1 1,0-1 0,0 1-1,0-1 1,0 0 0,0 1-1,0-1 1,1 0 0,-1 1-1,0-1 1,0 1 0,1-1-1,-1 0 1,0 1 0,1-1-1,-1 1 1,0-1 0,1 1-1,-1-1 1,1 1 0,-1-1-1,1 1-33,-1-1 91,1 0 0,0 0-1,0 0 1,0 0-1,0 0 1,0 0 0,0 0-1,0 0 1,0 1 0,0-1-1,0 0 1,0 1 0,0-1-1,0 1 1,2-1-91,-3 1 9,1 1 0,0-1 1,-1 0-1,1 1 0,0-1 0,-1 1 1,1-1-1,0 1 0,-1 0 1,1-1-1,-1 1 0,1-1 0,-1 1 1,1 0-1,-1-1 0,0 1 0,1 0 1,-1 0-1,0-1 0,0 1 0,1 0 1,-1 0-1,0-1 0,0 1 1,0 0-1,0 0 0,0 0 0,0-1-9,6 30 4,-2-1 0,-1 1-1,-1 0 1,-2 1-4,-2 43 28,-4 5-28,-1-12-132,-2-1 0,-10 30 132,19-96 0,-9 31-67,8-29 65,1-1 0,-1 1 0,1-1 0,-1 0 0,0 1 0,1-1 0,-1 0 0,0 1 1,0-1-1,0 0 0,0 0 0,0 0 0,0 0 0,0 0 0,-1 0 0,1 0 0,0 0 1,-1 0 1,1-2 101,-1 1 1,0-1 0,1 1 0,-1-1-1,1 0 1,-1 0 0,1 0 0,-1 0-1,1 0 1,-1 0 0,1 0 0,0 0-1,0 0 1,-1-1 0,1 1 0,0 0-1,0-1 1,0 1 0,1-1 0,-2-1-102,-1-13 70,0 0 1,0 0 0,2-1-1,0 1 1,1 0 0,1-1-1,1-7-70,3 0-7,1 0-1,1 1 0,0 0 0,2 0 1,1 1-1,1 0 0,7-11 8,7-15-123,60-128-1235,-7-8 1358,-63 140-88,-8 21 71,2 0 0,0 1 0,1 0 0,4-5 17,-11 23 6,0-1 1,0 1 0,0 0-1,0 0 1,1 0 0,-1 0-1,1 0 1,0 1-1,0-1 1,1 1 0,-1 0-1,1 1 1,-1-1 0,1 1-1,0 0 1,0 0 0,0 0-1,0 1 1,0-1-1,0 1 1,1 1-7,-3-1 0,0 1 0,0-1 0,0 1-1,0 0 1,0 1 0,0-1 0,0 0 0,0 1 0,0 0-1,0-1 1,0 1 0,0 0 0,0 1 0,0-1 0,-1 0-1,1 1 1,0 0 0,-1-1 0,1 1 0,-1 0 0,0 0-1,0 1 1,1-1 0,-2 0 0,1 1 0,0-1 0,0 1-1,-1-1 1,1 1 0,-1 0 0,0 0 0,0 0 0,0 0 0,0 0-1,-1 0 1,1 0 0,-1 0 0,1 0 0,-1 1 0,1 10-3,-1 0 0,-1 1 1,0-1-1,0 0 0,-2 0 0,0 1 1,-4 12 2,0-4 8,-2 0 1,0 0-1,-1-1 1,-1 0 0,-1 0-1,-9 10-8,12-19 6,-1-1 0,0-1 1,-1 0-1,0 0 0,0-1 0,-1 0 0,0-1 0,-1-1 0,0 0 0,0 0 0,-4 0-6,-11 0 2,27-8-5,1 0 0,0 0 0,0 1 1,0-1-1,-1 0 0,1 0 0,0 0 0,0 0 0,0 0 0,0 0 0,-1 0 0,1 0 0,0 0 0,0 0 0,0 0 0,-1 0 0,1 0 0,0-1 0,0 1 0,0 0 0,-1 0 0,1 0 0,0 0 0,0 0 0,0 0 0,0 0 0,0 0 0,-1-1 0,1 1 1,0 0-1,0 0 0,0 0 0,0 0 0,0 0 0,0-1 0,-1 1 0,1 0 0,0 0 3,10-12-322,-4 6 272,1 1-1,0 1 0,0-1 0,0 1 0,0 0 1,1 0-1,-1 1 0,1 0 0,0 1 0,0-1 1,2 1 50,6 0-82,-1 0 1,1 2 0,-1-1-1,1 2 1,12 2 81,37 5-65,-11-2-329,24 0 394,-59-6-77,-1 0-1,1-2 1,0 0 0,-1-1 0,1 0 0,1-3 77,-2 1-133,0-1 0,-1-1 0,1-1 0,-2 0-1,1-1 1,-1-1 0,-1 0 0,1-2 0,5-5 133,-13 10 45,-1-1 0,0 0 0,0 0 0,0-1 0,-1 1 1,0-2-1,-1 1 0,0 0 0,0-1 0,-1 0 0,-1 0 1,1 0-1,-2-1 0,1 1 0,-1-1 0,0-9-45,-2 18 50,0 1-1,0-1 0,0 0 1,0 0-1,0 0 0,0 0 1,-1 1-1,1-1 0,0 0 1,-1 0-1,0 0 0,1 1 1,-1-1-1,-1-1-49,2 3 30,-1-1-1,1 0 1,-1 1-1,1-1 1,-1 1-1,0-1 1,1 1-1,-1 0 1,0-1-1,0 1 1,1 0 0,-1-1-1,0 1 1,0 0-1,1 0 1,-1-1-1,0 1 1,0 0-1,0 0 1,1 0-1,-1 0 1,0 0-1,0 0-29,-3 1 72,0 0-1,0 1 0,0-1 1,0 1-1,0 0 1,0 0-1,1 0 0,-1 0 1,1 1-1,-1-1 0,-1 3-71,-15 13 117,2 0-1,0 2 1,1 0-1,1 1 1,1 0-1,-6 13-116,9-15 24,2 1 0,1 0 0,0 0 0,2 1 0,0 0 0,1 1 0,-3 21-24,9-40-15,-1 0 1,1 0-1,0-1 0,-1 1 1,1 0-1,0 0 0,1 0 1,-1 0-1,1 0 0,-1 0 1,1-1-1,0 1 0,0 0 0,0-1 1,0 1-1,0 0 0,1-1 1,-1 1-1,1-1 0,0 0 1,0 1 14,0-2-29,0 1 1,1-1 0,-1 1 0,1-1 0,0 0 0,-1 0-1,1 0 1,0 0 0,0-1 0,0 1 0,-1-1 0,1 0-1,0 1 1,0-1 0,0-1 0,0 1 0,0 0-1,0-1 1,-1 1 0,1-1 0,0 0 28,18-4-166,-1-1 1,-1 0-1,1-2 1,-1 0-1,0-2 1,-1 0-1,0-1 1,-1 0-1,0-1 1,11-12 165,-21 17 42,0 0-1,-1 0 1,0-1 0,0 0 0,-1-1-1,0 1 1,0-1 0,-1 0-1,0 0 1,-1-1 0,0 1 0,0-1-1,-1 1 1,1-5-42,-5-2 1064,2 16-1023,0 0 0,0 0 1,0-1-1,0 1 1,-1 0-1,1 0 1,0 0-1,0-1 0,-1 1 1,1 0-1,0 0 1,0 0-1,-1 0 0,1-1 1,0 1-1,0 0 1,-1 0-1,1 0 1,0 0-1,-1 0 0,1 0 1,0 0-1,-1 0 1,1 0-1,0 0 0,0 0 1,-1 0-1,1 0 1,0 0-42,-2 1 67,0-1 1,1 1-1,-1 0 1,0 0-1,1 0 1,0 0-1,-1 0 0,1 0 1,-1 0-1,1 0 1,0 1-1,0-1 1,0 1-1,0-1 1,-1 1-68,-2 6 23,-1 1 0,1-1 0,0 1 0,1 0 1,0 0-1,0 0 0,1 1 0,0-1 0,1 0 0,0 1 1,0-1-1,1 1 0,1 7-23,-1-14-17,1 0 0,-1 1 1,1-1-1,-1 0 0,1 1 1,0-1-1,0 0 0,1 0 1,-1 0-1,0 0 0,1 0 1,0 0-1,0 0 0,0 0 1,0-1-1,0 1 0,1-1 1,-1 0-1,1 1 0,-1-1 1,1 0-1,0-1 0,0 1 1,0 0-1,0-1 0,0 1 1,0-1-1,0 0 0,1 0 0,-1-1 1,0 1-1,1-1 0,-1 1 1,0-1-1,1 0 0,-1 0 1,1 0-1,-1-1 0,3 0 17,1 0-190,0-1 0,1 1-1,-1-2 1,0 1 0,0-1 0,0 0-1,0 0 1,-1-1 0,0 0-1,1 0 1,-1-1 0,0 1-1,-1-1 1,5-5 190,-1 0-179,-1 0 0,0 0 0,0-1 1,-1 0-1,0-1 0,-1 1 0,-1-1 0,1-1 179,-2-3 810,-4 16-767,0 0 1,0 0 0,0 0-1,0 0 1,0 0 0,0 1-1,0-1 1,0 0 0,0 0-1,0 0 1,0 0-1,0 0 1,0 0 0,0 0-1,0 0 1,0-1 0,0 1-1,0 0 1,-1 0 0,1 0-1,0 0 1,0 0-1,0 0 1,0 0 0,0 0-1,0 0 1,0 0 0,0 0-1,0 0 1,0 0 0,0 0-1,0 0 1,0 0-1,0 0 1,0 0 0,0 0-1,0 0 1,0 0 0,0 0-1,0 0 1,0 0 0,0 0-1,0 0 1,0 0-1,0-1-43,-1 4 185,-1-1-1,1 1 1,1 0-1,-1-1 0,0 1 1,1 0-1,-1-1 0,1 1 1,0 2-185,0 21 81,1 0 0,1-1 0,3 13-81,-4-33-12,-1-1 1,1 0 0,1 0 0,-1 0 0,0 0-1,1-1 1,0 1 0,0 0 0,0-1 0,0 1-1,1-1 1,-1 1 0,1-1 0,0 0 0,0 0-1,0-1 1,0 1 0,0 0 0,1-1 0,-1 0-1,1 0 1,0 0 0,-1 0 0,3 0 11,2 0-259,1 0 0,-1 0 0,1 0 1,0-1-1,0-1 0,0 0 0,0 0 0,0 0 1,6-2 258,39-7-926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4729,'-6'6'150,"1"0"0,0 1 0,0 0 0,0 0 0,1 1 0,0-1 0,0 1 0,1 0 0,0 0 0,0 0 0,1 0-1,0 1 1,1-1 0,0 0 0,0 1 0,0 2-150,1 7 9,0 0-1,1 0 0,1 0 1,1 0-1,0 0 0,1 0 1,2 1-9,-2-5-6,1-1 1,1 0-1,0 0 1,1 0-1,0-1 0,1 0 1,1-1-1,-1 0 1,2 0-1,0-1 1,0 0-1,0 0 1,1-1-1,1-1 0,0 0 1,0 0-1,0-1 1,2-1 5,-3-1-86,1 0 0,-1-1 0,1 0 0,0-1 0,0-1 0,1 0 0,-1 0 0,0-1 0,1-1 0,-1 0 0,0-1 0,1 0 0,-1-1 0,0 0 0,0-1 0,0 0 0,0-1 0,-1 0-1,1-1 1,7-5 86,1-1-21,-1 0-1,-1-2 0,0 0 1,-1-1-1,0 0 0,-1-2 0,-1 0 1,1-1 21,-11 10 33,1 0 1,-1-1 0,0 0-1,0 0 1,-1 0 0,0 0 0,-1-1-1,0 0 1,0 1 0,-1-1-1,0 0 1,0 0 0,-1-1-1,-1 1 1,1 0 0,-1 0 0,-1 0-1,0-1 1,0 1 0,-1-3-34,1 9 56,0 1-1,1-1 1,-1 1 0,0-1 0,-1 1 0,1 0 0,0-1 0,-2-1-56,-4 2 376,1 13-187,5-9-183,1-1 1,0 1 0,0 0-1,0 0 1,0 0 0,0 0-1,0-1 1,0 1 0,1 0-1,-1 0 1,0 0 0,1-1-1,0 1 1,-1 0-1,1-1 1,0 1 0,0 0-1,0-1 1,0 1 0,0-1-1,1 1 1,-1-1 0,0 0-1,1 0 1,-1 1 0,0-1-1,1 0 1,0 0-7,5 4 22,0-1 1,1 0-1,0 0 1,-1-1 0,5 2-23,35 11 91,-29-11-76,-1 1-1,0 0 1,0 2-1,0 0 1,3 3-15,-15-8-3,0 1-1,0 0 1,-1 0-1,1 0 1,-1 1-1,0-1 1,0 1 0,0 0-1,-1 0 1,0 0-1,0 1 1,0-1-1,0 1 1,-1 0 0,0 0-1,-1 0 1,1 0-1,-1 0 4,6 37-16,-5-28-26,0 1-1,1 0 1,1-1 0,4 10 42,-6-21-90,0 1 0,0 0 0,0-1 1,1 0-1,0 0 0,0 1 0,0-1 1,1-1-1,-1 1 0,1-1 0,0 1 1,0-1-1,0 0 0,0 0 0,0-1 1,4 2 89,46 14-546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23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0 168,'0'0'148,"0"3"48,-2 6-107,-1 1 0,0-1-1,0 0 1,-1 0 0,0 0-1,-1-1 1,0 1 0,-5 6-89,0 1 113,-52 77 831,3-4-256,51-74-635,0 0-1,1 0 1,1 0 0,1 1 0,-2 6-53,6-18 4,0-1-1,0 1 1,1-1-1,-1 1 1,1-1 0,0 1-1,0-1 1,0 1-1,0-1 1,1 1-1,0-1 1,-1 1-1,1-1 1,1 3-4,-1-5 1,0 1-1,0-1 1,1 1 0,-1-1 0,0 0-1,1 0 1,-1 1 0,1-1 0,-1 0-1,1 0 1,-1 0 0,1 0 0,0-1-1,-1 1 1,1 0 0,0-1 0,0 1-1,0-1 1,0 0 0,-1 0 0,1 1-1,0-1 1,0 0 0,0-1 0,0 1 0,0 0-1,-1 0 1,3-1-1,38-7-314,0-1 1,35-14 313,-1 1-651,-75 21 644,12-2-183,1 0 0,-1-2 0,0 1 0,-1-2 0,1 1 1,6-6 189,-10 4 67,-10 7 762,-1 1-723,1 0 1,0 0-1,-1 1 0,1-1 1,0 0-1,0 1 1,0-1-1,-1 1 1,2 0-1,-2 1-106,-6 11 101,0 1 0,-1-1 0,-2 2-101,-10 15 37,20-30-37,0 0 1,0 1-1,1-1 1,-1 0-1,0 1 1,1-1-1,-1 0 0,1 1 1,0-1-1,-1 1 1,1-1-1,0 1 0,0-1 1,0 1-1,0-1 1,0 1-1,0-1 1,0 1-1,1-1 0,-1 1 1,0-1-1,1 0 1,-1 1-1,1-1 1,0 0-1,-1 1 0,1-1 1,0 0-1,0 0 1,0 1-1,0-1 0,0 0 1,0 0-1,0 0 1,0 0-1,0 0 1,1 0-1,1 1-5,1-1 0,-1 1 1,0-1-1,1 0 1,-1 0-1,0 0 1,1 0-1,-1-1 0,1 1 1,0-1-1,-1 0 1,1 0-1,1 0 5,4-2-23,-1 0-1,1-1 1,-1 0-1,0 0 1,1-1 0,-2 1-1,1-2 1,4-2 23,11-9-180,0 0 0,-1-3 180,-17 15-27,0 0 0,-1 0 0,0 0-1,1-1 1,-2 1 0,1-1 0,-1 0 0,1 0 0,-1-1-1,-1 1 1,1-1 0,-1 1 0,1-5 27,-2 7 2,-1 1 1,0-1 0,0 0-1,0 0 1,0 0 0,0 1-1,0-1 1,-1 0-1,1 0 1,-1 0 0,0 1-1,0-1 1,0 1 0,0-1-1,-1 0 1,1 1-1,-1 0 1,1-1 0,-1 1-1,0 0 1,0 0 0,0 0-1,0 0 1,0 0-1,0 0 1,0 1 0,-1-1-1,1 1 1,-1 0-1,0-1-2,-3-1 17,1 1-1,0-1 0,-1 1 0,1 1 0,-1-1 0,1 1 0,-1 0 0,0 0 0,0 0 0,0 1 0,-3 0-16,5 0 10,1 0 1,-1 1-1,0-1 0,0 1 0,1 0 0,-1 0 1,1 0-1,-1 0 0,1 1 0,-1 0 0,1-1 0,0 1 1,0 1-1,0-1 0,0 0 0,0 1 0,0-1 1,0 2-11,-6 14-196,10-2 80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23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 3177,'14'-5'233,"8"-3"79,-1 1-1,1 1 1,5 0-312,-22 5-12,-1 0 1,0 1-1,0-1 0,0 1 1,0 0-1,1 1 1,-1-1-1,0 1 0,0 0 1,0 0-1,0 0 1,3 1 11,-5-1-11,0 0 0,1 1 0,-1-1 1,0 1-1,0 0 0,0 0 0,0-1 0,0 1 1,-1 1-1,1-1 0,0 0 0,-1 0 1,0 0-1,1 1 0,-1-1 0,0 1 1,0-1-1,0 1 0,-1-1 0,1 1 1,-1 0 10,3 18 167,-1 1 0,-1 0 0,-1-1 0,-1 12-167,4-46 15,0 1 0,1 0 0,1 0 0,0 0 0,0 1 1,1 0-1,1 0 0,6-8-15,-11 15 5,4-3 22,0-1 0,0 1 0,1 0 0,0 0 0,0 1-1,0 0 1,1 0 0,0 1 0,0 0 0,0 0 0,1 1 0,0 0-1,0 0 1,0 1 0,0 1 0,0-1 0,1 1 0,-1 1 0,1 0-1,-1 0 1,1 1 0,0 0-27,-7 0 0,1 1 0,-1-1 0,1 1 0,-1-1 0,1 1 0,-1 0 1,1 1-1,-1-1 0,0 0 0,0 1 0,0 0 0,0 0 0,0 0 0,0 0 0,0 0 0,-1 0 0,1 1 0,1 2 0,2 3-3,-1 0-1,0 0 1,-1 1-1,0 0 1,3 9 3,-4-11-57,0 1-1,0-1 1,0 0 0,1 0 0,0 0 0,0 0 0,1-1 0,0 0-1,4 5 58,-8-11-55,-1 1 4,1-1 0,-1 1 0,1-1 0,-1 1 0,1-1 0,-1 1 0,1-1 0,0 0 0,-1 1 0,1-1 0,-1 0 0,1 0 0,0 1 0,-1-1 0,1 0 0,0 0 0,-1 0 0,1 0 0,0 0 0,0 0 51,6-4-310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24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1 187 2264,'11'-56'1458,"-7"44"-809,4 12 136,13 21 582,-8-6-1083,75 85-315,-84-94 7,11 11-89,-15-17 110,1 0 0,-1 1 1,0-1-1,1 0 0,-1 0 0,1 1 0,-1-1 1,0 0-1,1 0 0,-1 1 0,1-1 1,-1 0-1,1 0 0,-1 0 0,0 0 0,1 0 1,-1 0-1,1 0 0,-1 0 0,1 0 0,-1 0 1,1 0-1,-1 0 0,1 0 0,-1 0 1,0 0-1,1-1 0,-1 1 0,1 0 0,-1 0 1,1 0-1,-1-1 0,0 1 0,1 0 1,-1 0-1,1-1 3,1-8 96,2-2-75,-2 6-24,0-1-1,1 0 1,-1 1 0,1-1-1,1 1 1,-1 0-1,1 0 4,22-27-222,22-22 222,-29 33-141,-15 16 90,8-8-185,-1 0 1,2 0-1,0 1 1,0 1-1,1 1 1,1-1-1,10-4 236,-24 14-20,0 1 0,0-1 1,0 1-1,0-1 0,0 1 0,0-1 1,0 1-1,0 0 0,0 0 0,0-1 1,0 1-1,0 0 0,0 0 0,0 0 1,0 0-1,0 0 0,0 0 0,0 1 1,0-1-1,0 0 0,0 0 0,0 1 1,0-1-1,0 1 0,0-1 0,0 1 1,0-1-1,0 1 0,-1-1 0,1 1 1,0 0-1,0 0 0,-1-1 0,1 1 1,0 0-1,-1 0 0,1 0 0,-1 0 1,1 0 19,1 4-172,0 0 1,-1 0 0,0 0-1,0 0 1,0 0 0,0 0-1,-1 2 172,2 17-423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25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1 519 2240,'19'17'903,"0"-1"-1,2-1 0,21 12-902,-38-25 97,1 1-60,0 0 1,0-1-1,0 0 1,1 0-1,-1 0 1,1 0-1,0-1 1,-1 0-1,1 0 1,0-1-1,0 0 1,-1 0-1,3 0-37,2-1 101,1-1 0,-1 1 0,0-2 0,0 0 0,10-4-101,-14 5 65,1-1 0,-1 0 0,0-1 0,0 1 1,0-1-1,-1 0 0,1 0 0,3-5-65,-7 8 10,-1-1 1,1 0 0,0 0-1,-1 0 1,1 0-1,-1-1 1,0 1-1,0 0 1,0-1-1,0 1 1,0 0-1,0-1 1,-1 1-1,1-1 1,-1 1-1,1-1 1,-1 0-1,0 1 1,0-1-1,0 1 1,-1-1 0,1 1-1,-1-1 1,1 1-1,-1-2-10,-1 0-1,1 0 0,-1 0 0,0 1 0,0-1 0,-1 1 0,1-1 0,-1 1 0,1 0 0,-1 0 0,0 0 0,0 0-1,-1 0 1,1 1 0,0-1 0,-1 1 0,0 0 0,1 0 0,-1 1 0,0-1 0,0 1 0,0 0 0,0 0 0,-1-1 1,-1 2-7,1-1 0,0 0 0,-1 1 1,1 0-1,-1 0 0,1 1 0,0-1 0,-1 1 1,1 1-1,0-1 0,0 1 0,-1-1 0,1 1 1,1 1-1,-1-1 0,0 1 0,0 0 0,0 0 7,-4 5 6,1 0-1,0 0 0,0 1 0,0 0 0,1 1 0,1-1 0,0 1 0,0 0 0,0 1 0,2-1 0,-1 1 0,1 0 0,1 1 1,0-1-1,1 0 0,0 1 0,0 0 0,1-1 0,1 1 0,0 0 0,1 2-5,0-10 13,0 1 0,1 0-1,-1 0 1,1-1 0,0 1-1,1-1 1,-1 1 0,1-1 0,0 0-1,0 0 1,0 0 0,0-1-1,1 1 1,-1-1 0,1 0 0,0 0-1,0 0 1,1 0 0,-1-1-1,0 1 1,1-1 0,-1 0 0,1-1-1,0 1 1,0-1-13,12 4 61,1 0 0,0-2-1,0 0 1,0-2 0,0 0 0,7 0-61,-10-2 33,0 0 0,1-1 0,-1-1 0,0 0 0,0-1 0,0-1-1,0 0 1,-1-1 0,0 0 0,0-1 0,4-4-33,-10 6 2,-2 0-1,1 0 1,0 0-1,-1-1 1,0 0-1,-1-1 1,1 1-1,-1-1 1,0 0-1,-1-1-1,-1 3-13,0 0-1,-1 0 1,0-1-1,0 1 1,-1-1-1,1 0 1,-1 1-1,0-1 1,-1 0-1,1 0 1,-1 1-1,-1-1 1,1 0-1,-1 0 1,0-1 13,-1-1-26,0 1 1,-1-1 0,1 1-1,-2 0 1,1 0 0,-1 0-1,-2-3 26,4 6 8,0 1 0,-1-1-1,0 1 1,1-1 0,-1 1 0,-1 0-1,1 0 1,0 0 0,-1 0-1,0 1 1,1 0 0,-1-1-1,-3 0-7,5 3 15,0 0-1,0 0 0,1 0 1,-1 0-1,0 0 0,0 1 1,0-1-1,0 1 0,0-1 1,0 1-1,1-1 0,-1 1 1,0 0-1,0 0 0,1 0 1,-1 0-1,1 0 0,-1 1 1,1-1-1,-1 0 0,1 1 1,0-1-1,0 1 0,-1-1 1,1 1-1,0-1 0,1 1 1,-1 0-15,0-1 5,0 1 0,0-1-1,0 0 1,0 1 0,1-1 0,-1 0 0,0 1 0,1-1 0,0 1 0,-1-1 0,1 1 0,0-1 0,-1 1 0,1-1 0,0 1 0,0-1-1,0 1 1,1-1 0,-1 1 0,0-1 0,0 1 0,1-1 0,-1 1 0,1-1 0,0 1 0,-1-1 0,1 0 0,0 1 0,0-1 0,0 0-1,0 0 1,0 1 0,0-1 0,0 0 0,0 0 0,0 0-5,3 1 14,1 0 1,-1 0-1,1-1 0,-1 1 0,1-1 1,-1 0-1,1-1 0,0 1 1,-1-1-1,1 1 0,1-2-14,54-4 90,-48 4-78,66-13 48,-56 9-63,1 0 0,0 2 0,0 1 0,0 1 0,12 0 3,-33 1-13,-1 0 0,0 0 0,1 0 0,-1 0 0,0 1-1,1-1 1,-1 0 0,0 0 0,1 1 0,-1-1 0,0 1 0,1-1 0,-1 1-1,0 0 1,0-1 0,0 1 0,0 0 0,0 0 0,0 0 0,0 0 0,0 0 0,0 0-1,0 0 1,0 0 0,0 0 0,-1 0 0,1 1 0,0 0 13,-1 1-31,1 0 1,-1-1-1,-1 1 0,1 0 1,0 0-1,-1 0 0,1-1 1,-1 1-1,0 0 1,0-1-1,0 1 0,0 0 1,-1 0 30,-2 6-42,-2 4 28,1 0 0,0 0 0,0 0 0,1 1 0,-2 12 14,6-23 6,0-1 1,-1 1 0,1-1-1,0 1 1,0-1 0,0 1-1,1-1 1,-1 1 0,0-1-1,1 1 1,0-1 0,0 0-1,-1 1 1,2-1 0,-1 0-1,0 1 1,0-1 0,1 0-1,-1 0 1,1 0 0,-1 0-1,1 0 1,0-1 0,0 1-1,0 0 1,0-1 0,0 0-1,0 1 1,0-1 0,1 0-1,-1 0 1,0 0 0,1 0-1,-1-1 1,2 1-7,9 3 41,1-2 1,1 1-1,-1-2 0,0 0 1,15-1-42,72-9 86,-98 8-83,32-3-50,0-2-1,-1-2 1,0-1 0,25-11 47,-44 15-46,-1-2 0,0 0 0,-1 0 0,1-1 0,-1-1 0,-1 0 0,0-1 1,0 0-1,-1-1 0,0 0 0,-1-1 0,1-2 46,-7 8 2,0-1 1,0 1 0,-1-1-1,0 1 1,0-1-1,0 0 1,-1 0 0,0-1-1,-1 1 1,0 0-1,0 0 1,0-3-3,-1-1 31,-1-1 0,1 0 1,-2 0-1,0 1 0,0-1 0,-1 1 1,-2-5-32,-9-18 88,-1 0 0,-2 0 0,-1 2 1,-10-12-89,15 22 35,-8-13 68,-1 2 0,-1 0 1,-2 2-1,-18-18-103,43 48 9,-2-1 38,-1 0-1,1-1 1,0 1-1,-1 0 1,1 0 0,-1 1-1,0-1 1,1 0-1,-1 1 1,0-1-1,0 1 1,0 0 0,-3 0-47,6 1 5,0-1 1,-1 1-1,1 0 1,0 0-1,-1 0 1,1 0-1,0 0 1,-1 0-1,1 0 1,-1 0-1,1 1 1,0-1-1,-1 0 1,1 0-1,0 0 1,-1 0-1,1 0 1,0 1-1,0-1 1,-1 0-1,1 0 1,0 0-1,-1 1 1,1-1-1,0 0 1,0 0 0,-1 1-1,1-1 1,0 0-1,0 1 1,0-1-1,0 0 1,-1 1-1,1-1 1,0 0-1,0 1 1,0-1-1,0 0 1,0 1-1,0-1 1,0 0-1,0 1 1,0-1-1,0 1 1,0-1-1,0 0 1,0 1-1,0-1 1,0 0-1,0 1-5,8 22 2,14 21-3,8 17 38,-3 2-37,11 46 12,-3 7-12,-12-38-5,2-1 0,4-1 0,6 5 5,-24-60-153,1 0 0,11 14 153,-18-28-302,1 1 0,0-2 0,0 1 0,0 0 0,1-1 0,0-1 0,0 1 0,4 1 302,-10-7-92,-1 1 0,1-1 0,-1 0 0,1 1 0,0-1 0,-1 0 0,1 0-1,0 1 1,-1-1 0,1 0 0,0 0 0,0 0 0,-1 0 0,1 0 0,0 0 0,-1 0-1,1 0 1,0 0 0,0-1 0,-1 1 0,1 0 0,0 0 0,-1 0 0,1-1-1,0 1 1,-1 0 0,1-1 92,0-12-617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25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15 657 3577,'-10'-5'685,"5"3"780,20 5-668,23 5-751,0-2 1,0-1-1,1-3 0,0-1 0,-1-1 0,9-3-46,40-4-372,0-3 0,0-5 0,-2-3 0,0-3 0,13-10 372,-94 30-28,12-5-181,0 0-1,13-8 210,-25 13-6,-1-1 1,0 0 0,0 0 0,0 0-1,0-1 1,0 1 0,0-1-1,-1 1 1,1-1 0,-1 0-1,0 0 1,1 0 0,-2 0 0,1-1-1,1-1 6,-3 4 11,1-1 0,-1 1 0,0 0 0,1 0 0,-1 0 0,0 0 1,0 0-1,0-1 0,0 1 0,0 0 0,0 0 0,0 0 0,-1 0 0,1 0 0,0-1 0,-1 1 0,1 0 0,-1 0 0,1 0 0,-1 0 0,1 0 0,-1 0 0,0 0 0,1 0 0,-1 0 0,0 1 0,0-1 0,0 0 0,0 0 0,0 1 0,0-1 0,0 0 0,0 1 0,0-1 0,0 1 0,0 0 0,0-1 1,0 1-1,0 0-11,-4-2 42,0 1 1,0 0 0,0 0 0,0 0 0,0 1 0,0 0 0,0 0 0,-3 0-43,-2 2 34,-1 1-1,1 0 1,-1 0 0,1 1 0,0 0 0,1 1 0,-1 0-1,1 1 1,0 0 0,0 0 0,0 1 0,1 0 0,0 0-1,1 1 1,-1 0 0,1 0 0,1 1 0,0 0 0,0 0-1,1 1 1,0 0 0,0-1 0,1 1 0,1 1 0,0-1-1,0 1 1,1-1 0,0 1 0,1 0 0,0 8-34,1-15 9,0 1 0,1-1 1,0 0-1,0 1 0,0-1 1,0 0-1,0 1 0,1-1 1,0 0-1,0 0 0,0 0 1,1 0-1,-1-1 0,1 1 1,0-1-1,0 1 0,0-1 1,0 0-1,1 0 0,-1 0 1,1-1-1,3 3-9,4 0 54,0 1-1,1-2 1,-1 0-1,1 0 1,0-1-1,-1 0 1,13 0-54,9 1 99,1-2 1,0-1-1,0-2 1,0-1 0,0-1-1,21-6-99,13-7 0,0-2-1,45-20 1,-73 23-86,-2-1 0,33-19 86,-58 28-21,0-1 1,-1 0 0,0-1-1,0-1 1,-1 1 0,0-2 0,-1 1-1,0-2 1,7-10 20,-14 16 6,0 1 0,0-1-1,0 0 1,0 0 0,-1 0 0,0 0-1,0-3-5,-2 7 10,1 1 0,-1-1 1,0 0-1,0 1 0,0-1 0,1 0 0,-2 0 0,1 1 0,0-1 0,0 0 0,0 1 0,-1-1 0,1 1 0,-1-1 0,0 0 0,1 1 0,-1-1 1,0 1-1,0-1 0,0 1 0,0 0 0,0-1 0,0 1 0,0 0 0,0 0 0,-1 0 0,1-1 0,0 1 0,-2 0-10,-1-1 26,-1 1-1,1-1 0,-1 1 0,1 0 1,-1 1-1,1-1 0,-1 1 1,0 0-1,1 0 0,-1 0 0,0 1 1,1-1-1,-1 1 0,1 0 1,-1 1-26,-15 3 68,1 2 0,-15 7-68,1 0 38,1 1 0,0 2-1,-25 19-37,46-28 5,0 0-1,0 1 0,1 0 0,0 1 1,0 0-1,1 1 0,1 0 1,0 0-1,0 0 0,1 1 0,-3 8-4,8-15-1,0 0 0,1-1 0,0 1 0,0 0 0,0 0-1,0 0 1,1-1 0,0 2 1,0-4-4,0 0 0,0 0-1,0 0 1,0 0 0,1 0 0,-1 0-1,1 0 1,-1-1 0,1 1 0,0 0-1,-1 0 1,1 0 0,0-1 0,0 1 0,1-1-1,-1 1 1,0-1 0,0 1 0,1-1-1,-1 0 1,1 1 0,-1-1 0,1 0 4,3 1-22,1 0 1,-1 0-1,1 0 1,0-1 0,-1 0-1,1 0 1,0 0-1,0-1 1,-1 0-1,1 0 1,0 0-1,0-1 1,0 0 0,1 0 21,10-3-91,0 0 1,1-1 0,-1-1-1,2-1 91,-8 2-5,-1 0 0,1 0 0,-1-1 0,0-1 0,-1 0 0,0 0 0,0-1 0,0 0-1,-1 0 1,0-1 0,-1 0 0,0-1 0,0 1 0,-1-1 0,0 0 0,-1-1 0,0 0 0,-1 0 0,0 0-1,-1 0 1,0 0 0,0-1 0,-2 1 0,1-1 0,-1 0 0,-1 0 0,0-6 5,-2-4 48,-1 0 1,0 1-1,-1-1 1,-2 1-1,0 0 1,-2 0-49,-18-46 156,-9-10-156,7 14 34,12 28 281,2 0 0,-8-34-315,22 57 465,6 14-154,10 14-120,-16-16-191,32 42 29,-1 0 0,-2 3 0,0 5-29,71 141-40,-81-153 25,100 206-1015,-66-140 633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0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12 571 1440,'-6'45'450,"6"-45"-447,0 0 1,0 1-1,0-1 1,0 0-1,0 0 1,0 1-1,0-1 1,0 0-1,0 0 1,0 0-1,0 1 1,0-1-1,0 0 1,0 0-1,0 0 1,0 1-1,1-1 1,-1 0-1,0 0 1,0 0-1,0 0 1,0 1-1,0-1 1,1 0-1,-1 0 1,0 0-1,0 0 1,0 0-1,1 0 1,-1 1-1,0-1 1,0 0-1,0 0 1,1 0-1,-1 0 1,0 0-1,0 0 1,0 0-1,1 0 1,-1 0-1,0 0 1,0 0-1,0 0 1,1 0-1,-1 0 0,0 0-3,14-7 57,7-12-25,-16 12-11,-1-1 1,0 1-1,0-1 1,-1 0-1,0 0 0,-1 0 1,0 0-1,0-1 0,0-4-21,2-15 270,-2-1 0,-1-3-270,-3-8 414,-1 1 1,-2-1-1,-2 1 0,-7-23-414,-6-32 276,18 81-196,1 3 96,-1 0 0,0 0 1,-1 0-1,0 0 1,0 1-1,-1-1 0,0 1 1,-5-9-177,12 23 15,1 0 0,-1 1 0,-1-1 0,1 0 0,-1 1 0,0 0 0,0-1 0,0 1 0,-1 0 0,0 0 0,0 0 0,-1 1-15,-4 86-9,2-48 35,1-1-1,2 4-25,0-32-7,1 27 6,2 0-1,2-1 0,2 0 1,10 32 1,-15-62-8,2-1 0,-1 0 0,1 0 0,1 0 0,0-1 0,0 0 0,1 0 0,0 0 0,1-1 0,0 0 0,0-1 0,1 0 0,0 0 0,1-1 0,-1 0 0,1 0 0,1-1 0,-1-1 0,7 3 8,-8-4-247,1-1-1,0 0 1,-1-1 0,1 0-1,0 0 1,0-1 0,0 0-1,0-1 1,0 0 0,0 0-1,1-1 1,-1-1 0,2 0 247,16-9-680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0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1 290 4273,'0'-3'120,"0"0"0,0 0 0,0 0 0,1 0 0,-1 0-1,1 0 1,0 0 0,0 0 0,0 0 0,0 1 0,1-1 0,-1 0 0,1 1 0,-1-1 0,1 1 0,0-1 0,0 1 0,0 0 0,0 0 0,1 0-1,-1 0 1,0 0 0,1 1 0,2-2-120,10-6-4,1 0 0,0 1 0,15-5 4,-20 8 9,55-22-482,1 3-1,1 3 0,1 3 1,1 3-1,0 3 0,50-1 474,-113 13 7,0 0-1,0 0 1,0 0-1,-1 1 0,1 0 1,0 0-1,1 1-6,-5-1 27,0 0 0,0 0 0,0 1 0,0 0 0,0-1 0,0 1 0,-1 0 0,1 0 0,-1 1 0,1-1 0,-1 0 0,0 1 0,0-1 0,0 1 0,1 1-27,7 15 220,-1-1-1,0 2 1,-2-1 0,6 20-220,-4-11 159,1-1-1,4 8-158,-9-27 13,-1 0-1,1 0 0,0 0 0,0-1 1,1 1-1,0-2 0,1 1 0,-1 0 1,3 0-13,-4-3 7,0-1 0,0 1 0,1-1 0,-1 0 0,1-1 0,-1 1 0,1-1 0,0 0 0,0-1 0,0 1 0,0-1 0,0-1 0,0 1 0,4-1-7,-1 0-4,0-1 0,0 0-1,0 0 1,0-1 0,0-1-1,0 1 1,-1-1 0,1-1-1,5-3 5,-4 3-10,-1-2-1,0 1 1,0-1 0,0-1-1,-1 0 1,0 0-1,0 0 1,-1-1 0,0 0-1,0-1 1,-1 0-1,0 0 1,-1 0 0,0 0-1,0-1 1,-1 0-1,0 0 11,-2 3 3,0 0 0,-1 0 0,0 0 0,-1-1 0,1 1 0,-1 0-1,0 0 1,-1 0 0,0 0 0,0 0 0,-1 0 0,0 0 0,0 0 0,0 0 0,-1 1-1,0-1 1,0 1 0,-1 0 0,0 0 0,0 0 0,-4-4-3,1 2 9,0 1 0,-1 0 0,1 0 0,-2 0 0,1 2 0,-1-1 0,0 1 0,0 0 0,0 0 0,-1 1 0,1 1 0,-1 0 0,0 0 0,-10-1-9,3 2-16,1 1 1,-1 1-1,1 0 0,-1 1 1,1 1-1,-1 1 1,1 0-1,0 1 0,0 1 1,1 0-1,-1 1 1,1 1-1,1 1 0,-13 7 16,-52 34-104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59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20 6993,'-17'-15'2865,"15"11"-2033,6 4-72,11 13-584,2 4-232,14 20-368,5 8-600,-1 9-1824,6 9 1863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8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5441,'7'19'269,"-1"1"0,-1 0-1,-1 0 1,0 0 0,-2 0 0,0 1-1,-1 9-268,0-6 173,3 49-98,-2-21-52,2-1 1,2 0-1,3 2-23,-8-48-12,0-1-1,1 1 1,-1-1-1,1 1 1,0-1-1,0 0 1,0 0 0,0 0-1,1 0 1,0 0-1,0 0 1,0 0 12,-1-2-8,-1-1 1,1 0 0,0 0 0,0 0 0,-1 0 0,1 0 0,0 0 0,0-1-1,0 1 1,0 0 0,0-1 0,0 0 0,0 1 0,0-1 0,0 0-1,0 0 1,0 0 0,0 0 0,0 0 0,0-1 0,0 1 0,-1-1 0,1 1-1,0-1 1,0 0 0,0 1 0,0-1 0,1-1 7,8-4-4,0-1 0,-1 1 0,1-2 0,-2 0 0,1 0 0,5-6 4,50-61 55,-57 65-51,33-45 46,1-7-50,-17 23 13,2 1 0,1 2 0,30-30-13,-55 63-15,1 0 0,0-1 0,0 1-1,1 0 1,-1 1 0,2-1 15,-6 3-8,0-1-1,0 1 0,0 0 1,1 0-1,-1 0 0,0 0 1,1 0-1,-1 0 0,0-1 1,0 1-1,1 0 1,-1 0-1,0 0 0,1 0 1,-1 0-1,0 0 0,0 0 1,1 0-1,-1 0 1,0 0-1,1 1 0,-1-1 1,0 0-1,0 0 0,1 0 1,-1 0-1,0 0 0,0 0 1,1 1-1,-1-1 1,0 0-1,0 0 0,1 0 1,-1 1 8,0 0-31,0 0 0,0 0 0,0 0 0,0 0 0,0 1 1,0-1-1,0 0 0,0 0 0,-1 0 0,1 0 0,0 0 1,-1 0-1,1 1 0,-1-1 0,1 0 31,-6 10-398,1 0 0,-2-1 0,1 0 0,-1 0 0,-6 6 398,-23 28-673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8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1 3273,'-89'94'1656,"89"-84"-264,6 3-615,11 10-89,4 4-152,14-2-168,-2 0-256,1 0-72,1-8-808,-4 5-769,5-17 953</inkml:trace>
  <inkml:trace contextRef="#ctx0" brushRef="#br0" timeOffset="1">531 37 7034,'0'-3'2512,"0"3"-2088,0 7-344,0-7-40,0 0-120,2 18-296,3-3 240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9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1 292 7146,'57'10'2029,"-56"-10"-2010,1 1 0,0-1 0,-1 1 1,1-1-1,-1 1 0,1 0 0,-1 0 0,1 0 0,-1 0 0,0 0 0,1 0 0,-1 0 0,0 0 0,0 0 0,0 1 0,0-1 0,0 0 0,0 1 1,0-1-1,0 1 0,0-1 0,-1 1 0,1-1 0,-1 1-19,3 3 38,2 9-53,1 0 0,-2-1 0,0 1-1,0 1 1,-2-1 0,1 0 0,-2 1-1,0 4 16,0 13-332,-2 1 0,-1 0-1,-3 3 333,0-5-1178,-2 0-1,-8 23 1179,15-52-28,-1-1 0,1 0 0,0 0 0,0 0 0,-1 0-1,1 0 1,-1 0 0,1-1 0,-1 1 0,1 0 0,-1 0 0,0 0 0,1 0 0,-1-1 0,0 2 28,0-2 2,1 0-1,0 0 0,0 0 0,-1 0 1,1 0-1,0-1 0,-1 1 0,1 0 1,0 0-1,0 0 0,-1 0 0,1 0 1,0 0-1,0-1 0,-1 1 0,1 0 1,0 0-1,0 0 0,0 0 0,-1-1 1,1 1-1,0 0 0,0 0 0,0-1 1,0 1-1,-1 0 0,1 0 0,0-1 1,0 1-1,0 0 0,0 0 1,0-1-2,-9-32 387,8 31-388,-1-21 183,1 1-1,0 0 0,1-1 0,2 1 1,0-1-1,6-20-181,2-34 281,-4-23-122,-4 48 536,2 1 0,8-30-695,-12 80 19,1-1-1,-1 1 1,1-1-1,0 1 1,0-1 0,0 1-1,0-1 1,0 1-1,0 0 1,1-1-1,-1 1 1,0 0-1,1 0 1,-1 0-1,0 0 1,1 0-19,30-16-2,-19 11 26,32-17-42,0 2 1,17-3 17,-35 14-48,-1 2 0,2 2 0,-1 0 0,27-1 48,-47 6-100,1 1-1,-1 0 1,0 0-1,1 1 1,3 1 100,-10-2-51,0 0 1,0 0 0,0 0-1,-1 0 1,1 0 0,0 0-1,0 1 1,-1-1 0,1 0-1,0 0 1,0 1 0,-1-1-1,1 1 1,0-1 0,-1 1-1,1-1 1,0 1 0,-1-1-1,1 1 1,-1 0 0,1-1 0,-1 1-1,1 0 1,-1-1 0,1 1-1,-1 0 1,0-1 0,1 1-1,-1 0 1,0 0 0,0 0-1,0-1 1,1 1 0,-1 0-1,0 0 1,0 0 0,0 0-1,0-1 1,0 1 0,-1 0-1,1 0 1,0 0 0,0-1 0,0 1-1,-1 0 1,1 0 0,0-1-1,-1 1 1,1 0 0,-1-1-1,1 1 1,-1 0 50,-18 21-1648,-16 4 805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9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 3337,'0'-2'1832,"2"-4"-336,4 1-455,-6 3-529,0 0-184,38-14-392,51-12-552,-59 20 440</inkml:trace>
  <inkml:trace contextRef="#ctx0" brushRef="#br0" timeOffset="1">33 445 3057,'13'6'1640,"20"0"-408,11-3-39,20-6-473,9-1-256,11-8-1024,7 1 424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9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5641,'25'63'2441,"-26"-67"-1057,-5 4-1168,4 0-208,0 0-744,0 0-608,0 0 824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0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230 349 2681,'-8'1'1353,"-3"3"-1329,1 1 1,-1 1-1,1 0 0,0 0 0,0 1 0,1 0 0,-5 4-24,1 0 13,1-1-18,0 1 0,2 0-1,-1 0 1,1 1 0,1 0 0,0 1 0,1 0 0,0 1 0,1-1 0,-5 15 5,7-18-9,3-7-24,1 1 1,-1-1 0,1 1 0,0-1 0,0 1 0,0-1-1,0 1 1,1 3 32,0-7-19,0 1 0,0 0-1,0 0 1,0 0 0,0 0 0,1-1 0,-1 1-1,0 0 1,1 0 0,-1-1 0,0 1-1,1 0 1,-1 0 0,1-1 0,-1 1-1,1-1 1,-1 1 0,1 0 0,0-1-1,-1 1 1,1-1 0,0 1 0,0-1-1,-1 0 1,1 1 0,0-1 0,0 0 0,-1 1-1,1-1 1,0 0 0,0 0 0,0 0-1,-1 0 1,1 0 0,0 0 0,0 0-1,0 0 1,0 0 0,-1 0 0,2 0 19,3-1-49,0 0 1,1 0-1,-1 0 1,0-1-1,0 0 1,0 0-1,0 0 1,0-1 0,-1 1-1,1-1 1,-1 0-1,1 0 1,-1-1-1,0 1 1,0-2 48,11-9-49,-1-1 1,-1-1-1,6-9 49,2-3 284,-2-1-1,-1-2 1,-1 0-1,-1 0 1,-2-1-1,-2-1 1,-1-1-1,-1 0 0,-2 0 1,-1 0-1,-2-1 1,-1 0-1,-2-13-283,-2 28 158,-1-6 949,1 26-1097,0 0 0,0 0-1,0 0 1,0 0 0,0 0-1,1 0 1,-1 0 0,0 0 0,0 0-1,0 0 1,0 0 0,0 1-1,0-1 1,0 0 0,0 0-1,0 0 1,0 0 0,0 0 0,0 0-1,0 0 1,0 0 0,0 0-1,0 0 1,0 0 0,0 0-1,0 0 1,0 0 0,1 0 0,-1 0-1,0 0 1,0 0 0,0 0-1,0 0 1,0 0 0,0-1-1,0 1 1,0 0 0,0 0-1,0 0 1,0 0 0,0 0 0,0 0-1,0 0 1,0 0 0,0 0-1,0 0 1,0 0 0,0 0-1,0 0 1,0 0 0,0 0 0,0 0-10,5 15 201,6 38-200,-2 1 0,-2 0 0,-1 42-1,-4-59 19,3 75-177,-5 0 0,-4 0 0,-8 20 158,8-80-709,4-51 699,0 0 1,0-1-1,0 1 1,0-1-1,0 1 1,0-1-1,1 1 1,-1-1-1,0 1 1,0 0-1,0-1 1,1 1 0,-1-1-1,0 0 1,1 1-1,-1-1 1,0 1-1,1-1 1,-1 1-1,1-1 1,-1 0-1,0 1 1,1-1-1,-1 0 1,1 1-1,-1-1 1,1 0-1,-1 0 1,1 0-1,-1 1 1,1-1-1,0 0 1,-1 0-1,1 0 1,-1 0 0,1 0-1,-1 0 1,1 0-1,0 0 1,-1 0-1,1 0 1,-1 0-1,1 0 1,-1-1-1,1 1 1,-1 0-1,1 0 10,24-11 19,-16 6-9,-1-1-1,0-1 1,0 1-1,-1-1 1,0-1-1,0 1 1,0-1-1,-1-1 1,-1 1 0,1-1-1,-1 0 1,-1 0-1,0 0 1,0-1-1,-1 1 1,1-3-10,1-7 269,-1-1 1,0-1-1,-2 1 1,0 0-1,-1-1 1,-1 1-1,-2-12-269,2 31 14,0 0 0,0 0 0,0 0 0,0 1 0,0-1 0,0 0 0,1 0 0,-1 1 0,0-1 0,0 0 0,1 0 0,-1 1 0,0-1 0,1 0 0,-1 1 0,1-1 0,-1 0 0,1 1 0,-1-1 0,1 1 0,0-1 0,-1 1 0,1-1 0,0 1 0,-1-1-14,22-8-74,-16 7 37,84-27-1265,-28 7 835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0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0 298 5873,'10'-19'2193,"-5"-2"-1681,5-2-368,5-6-120,-1-9-296,1-1-376,3-1-833,-9-3-407,5-3 1096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1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1 242 1968,'9'-178'1918,"-6"140"-993,-2 36-710,-1 0 0,0 1 1,0-1-1,0 0 1,0 0-1,0 0 1,0 0-1,0 0 1,-1 0-1,1 1 1,0-1-1,-1-1-215,-2 28 1878,23 146-1867,-8-86-3,-2 28-8,-5-10-11,1 8-474,-7 89 485,1-194-113,-1 5-561,0 1 1,0 0 0,-1-1-1,0 1 1,-3 3 673,3-7-956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1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7 360 4609,'-1'-1'105,"1"1"0,-1 0 1,1-1-1,-1 1 0,1 0 0,0-1 1,-1 1-1,1-1 0,0 1 0,-1-1 0,1 1 1,0-1-1,0 1 0,-1-1 0,1 1 1,0-1-1,0 0 0,0 1 0,0-1 1,0 1-1,0-1 0,0 1 0,0-1 0,0 0 1,0 1-1,0-1 0,0 1 0,0-1 1,0 1-1,1-1 0,-1 0 0,0 1 0,0-1 1,1 1-1,-1-1 0,0 1 0,0 0 1,1-1-1,-1 1 0,1-1-105,2-1 81,1 0-1,-1 1 1,0-1 0,1 1 0,0 0-1,-1 0 1,1 0-81,10-3-141,29-10-745,0-2 1,32-18 885,-58 25-507,0 0 0,-1-1 0,0-1-1,-1 0 1,0-1 0,0-1 0,-2 0 0,11-13 507,-12 9 369,-1-1 1,-1 0-1,-1 0 0,-1-1 0,5-15-369,-10 25 533,-2 8-450,-1 0 0,0 1 0,0-1 0,1 0-1,-1 0 1,1 0 0,-1 1 0,1-1 0,-1 0-1,1 1 1,-1-1 0,1 0 0,-1 1 0,1-1 0,0 1-1,-1-1 1,1 1-83,0 0 43,-1-1 0,0 1 0,1 0 0,-1 0 0,0 0 0,1 0-1,-1 1 1,0-1 0,0 0 0,1 0 0,-1 0 0,0 0 0,1 0 0,-1 0 0,0 0-1,1 1 1,-1-1 0,0 0 0,0 0 0,1 0 0,-1 1 0,0-1 0,0 0 0,1 0-1,-1 1 1,0-1 0,0 0 0,0 1-43,2 2 107,0 0 1,0 1-1,-1-1 0,1 1 1,-1 0-1,1 3-107,5 33 45,-2 1 1,-1 0-1,-3 0 1,-1 13-46,0-14 13,0 37-90,-9 61 77,4-100-389,-2 1 0,-1-1 0,-1 0 0,-8 14 389,-2-16-972,17-34 567,12-20 418,7-8 107,1 1-1,0 0 1,2 1-1,1 1 1,9-7-120,-22 22 84,1 1 1,0 0-1,0 1 1,0 0-1,0 0 0,1 1 1,0 0-1,0 1 1,1 0-1,-1 1 0,1 0 1,0 0-1,0 1 1,0 1-1,0 0 0,11 0-84,-15 2 45,0 1 0,1 0 0,-1 0 0,0 0 0,0 1 1,0 0-1,0 0 0,0 1 0,-1 0 0,0 0 0,0 0 0,0 1 0,4 4-45,-1-1-9,1-1 0,0 0 0,1-1 0,1 1 9,-8-6-38,0 1 0,0 0-1,0-1 1,0 0-1,0 0 1,1 0-1,-1-1 1,0 1 0,0-1-1,1 0 1,-1 0-1,0-1 1,4 0 38,0-1-257,1 0-1,-1-1 1,0 0-1,-1-1 1,1 0 0,0 0-1,-1 0 1,0-1-1,0 0 1,-1-1-1,1 0 1,-1 0 0,2-2 257,5-7-502,0-1 1,0-1 0,-2 0 0,0-1 0,-1-1 501,-2 4 87,-1-2 0,0 1-1,-1 0 1,-1-1 0,-1 0-1,0 0 1,-1-1 0,0-14-87,-5 23 1198,-4 15-353,-6 21-34,3-1-593,1 1 1,1 1 0,1 0 0,-1 23-219,5-39-73,1 1-1,1-1 1,0 0 0,1 1 0,0-1 0,1 0 0,0 0 0,1 0-1,1 0 1,-1 0 0,2-1 0,3 7 73,1-4-203,0 0-1,10 9 204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2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484 92 3393,'-1'-5'278,"0"-4"86,0-1-1,-1 1 1,0-1 0,-2-5-364,3 13 28,0 0 1,1 1-1,-1-1 1,0 0 0,0 0-1,0 0 1,0 1-1,-1-1 1,1 0 0,0 1-1,-1-1 1,1 1-1,-1 0 1,1-1 0,-1 1-1,0 0 1,0 0-1,1 0 1,-1 0 0,0 0-1,0 1 1,0-1-1,0 0 1,-1 1-29,-2-1 44,0 1 0,0 0 0,0 0 0,-1 1 0,1-1 0,0 1 0,0 1 0,0-1 0,-5 2-44,-44 21 184,40-17-139,-20 10 39,-19 8 307,-30 20-391,69-36 59,0 0-1,1 1 1,0 1-1,0 0 1,1 0-1,1 1 1,-9 12-59,15-17 18,1 0 1,0-1-1,1 2 1,0-1-1,0 0 1,0 0 0,0 7-19,2-12 2,0-1 0,1 1 0,-1 0 1,1 0-1,0-1 0,0 1 1,0 0-1,0 0 0,0 0 1,0-1-1,0 1 0,0 0 1,1 0-1,-1 0 0,1-1 0,-1 1 1,1 0-1,0-1 0,-1 1 1,1-1-1,0 1 0,0-1 1,0 1-1,0-1 0,1 1 1,-1-1-1,0 0 0,1 0 0,-1 0 1,0 0-1,1 0 0,-1 0 1,1 0-1,0 0 0,0 0-2,3 0 8,0 0-1,0 0 0,0 0 1,1-1-1,-1 1 1,0-1-1,0-1 0,0 1 1,0-1-1,0 0 0,4-1-7,55-20 62,-52 17-50,36-16 34,-2-3 1,0-1-1,-2-2 1,-1-2-1,-1-2-46,-39 29 49,0 0 0,-1 0-1,1 0 1,0 0 0,0 1 0,0-1 0,0 1-1,0 0 1,0 0 0,2-1-49,-4 2 17,-1 0 0,1 0 0,-1 0-1,1 0 1,0 1 0,-1-1 0,1 0 0,-1 0 0,1 0 0,-1 0-1,1 1 1,-1-1 0,1 0 0,-1 0 0,1 1 0,-1-1 0,1 0-1,-1 1 1,0-1 0,1 0 0,-1 1 0,1-1 0,-1 1-17,1 1 34,0 0 0,0-1 0,-1 1 0,1 0 0,0 0 0,-1 0 1,0-1-1,1 1 0,-1 0 0,0 0 0,0 0-34,1 28 166,-2 0-1,-1 0 1,-1-1 0,-1 1 0,-2 0-166,-40 144 231,33-131-200,-66 210-72,65-220-63,8-21-113,11-22 189,0 0 0,1 1-1,0 0 1,0 0-1,8-8 29,3-4-14,122-177-2,-26 34-401,-105 153 349,-1 0-226,-1 2 1,2-1-1,-1 1 0,2 0 1,-1 0-1,1 1 0,0 0 0,0 1 1,10-6 293,2 8-638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7:59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11 7346,'0'0'85,"0"-1"1,0 1 0,0-1 0,0 1 0,0 0-1,0-1 1,0 1 0,0 0 0,0-1 0,0 1 0,0-1-1,-1 1 1,1 0 0,0-1 0,0 1 0,0 0-1,0-1 1,-1 1 0,1 0 0,0 0 0,0-1 0,-1 1-1,1 0 1,0 0 0,-1-1 0,1 1 0,0 0-1,-1 0 1,1 0 0,0-1 0,-1 1 0,1 0 0,-1 0-86,-14 3 883,-19 16-930,31-17 163,-10 8-91,1 1 0,-1 0 0,2 1-1,0 0 1,0 1 0,1 0 0,1 0-1,0 1 1,1 1 0,0-1 0,1 1-1,1 1 1,1-1 0,0 1 0,1 0-1,0 0 1,1 0 0,0 10-25,3-19 10,-1 0-1,2 0 1,-1 0 0,1 0 0,0 0 0,0 0-1,0 0 1,3 4-10,-3-7 9,1 0 0,0-1 0,0 1 0,0 0 0,0-1 0,1 0 0,0 1 0,-1-1 0,1 0 0,0 0-1,0-1 1,1 1 0,-1-1 0,1 1 0,-1-1 0,2 0-9,4 3 21,1-2-1,-1 1 0,1-1 1,-1-1-1,1 1 1,0-2-1,0 1 0,5-1-20,20 0 114,30-4-114,-34 2 18,13-2 4,0 0 0,0-3 0,0-2-1,-1-2 1,4-3-22,-45 12 1,41-16 36,-42 16-35,1 0-1,-1 1 1,1-1 0,-1 0 0,0 0 0,0 0 0,1 0 0,-1-1-1,0 1 1,0 0 0,0 0 0,0-1 0,0 1 0,0-1-1,-1 1 1,1 0 0,0-1 0,-1 0 0,1 1 0,-1-1 0,1 1-1,-1-1 1,0 0-2,0 1-1,0 1-1,0 0 0,0-1 0,0 1 1,0-1-1,0 1 0,0 0 0,-1-1 1,1 1-1,0-1 0,0 1 0,0 0 1,0-1-1,-1 1 0,1 0 1,0-1-1,-1 1 0,1 0 0,0 0 1,0-1-1,-1 1 0,1 0 0,0 0 1,-1-1-1,1 1 0,-1 0 0,1 0 1,0 0-1,-1 0 0,1-1 2,-7 0-88,0-1-1,1 1 0,-1 0 1,0 0-1,0 1 0,0 0 0,1 0 1,-1 0-1,0 1 0,-4 1 89,-59 14-316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3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235 148 2761,'0'-3'119,"1"0"0,-1 0 1,1 0-1,0 0 0,1 0 0,-1 0 1,0 0-1,1 0 0,-1 1 1,1-1-1,0 0 0,0 1 1,0 0-1,1-1 0,-1 1 1,0 0-1,2-1-119,0-1 120,14-13-146,-11 11-2,-1 0 0,0 0 0,0 0 0,-1-1 0,0 0-1,0 0 1,4-7 28,-9 13-11,0 1-1,1-1 0,-1 0 1,1 1-1,-1-1 0,0 0 1,1 0-1,-1 1 1,0-1-1,0 0 0,0 0 1,0 1-1,1-1 0,-1 0 1,0 0-1,0 0 0,-1 1 1,1-1-1,0 0 12,0 1-1,0-1 0,-1 1 0,1 0 0,0 0 0,0-1 0,-1 1 0,1 0 1,0 0-1,-1-1 0,1 1 0,0 0 0,-1 0 0,1 0 0,-1 0 0,1-1 0,0 1 0,-1 0 0,1 0 0,-1 0 0,1 0 0,0 0 0,-1 0 0,1 0 0,-1 0 0,1 0 1,-35 9 265,25-6-149,-15 4 187,0 2 0,1 0-1,0 2 1,1 0-1,1 2 1,-1 1-1,2 0 1,0 1 0,-15 16-303,32-27 18,0 0 1,0 0-1,0 0 1,1 0 0,-1 1-1,1-1 1,1 1-1,-1 0 1,1 0 0,-1 0-1,0 3-18,3-6 2,0-1 1,0 0-1,-1 1 0,1-1 1,0 0-1,0 1 0,0-1 1,0 1-1,1-1 0,-1 0 1,0 1-1,0-1 0,1 0 1,-1 0-1,1 1 0,-1-1 1,1 0-1,0 0 0,-1 0 1,1 1-3,1-1 2,0 1 0,0-1 0,0 1 0,0-1 1,0 0-1,0 1 0,0-1 0,0 0 0,0 0 1,0-1-1,1 1 0,-1 0 0,0-1 0,0 1 1,3-1-3,11 2 3,1-1 1,0-1 0,-1 0 0,1-1 0,0-1-1,-1 0 1,0-2 0,1 0 0,7-3-4,9-5-29,-1-1 0,0-1 0,-2-2 0,4-3 29,-31 17 34,0 0 0,0 0 0,0 1 0,0 0 0,0-1 0,0 1 0,0 0 0,1 0 0,-1 1 0,2-1-34,-5 1 18,1 0-1,-1 0 0,1 0 1,-1 0-1,1 1 0,-1-1 1,1 0-1,-1 0 0,1 0 1,-1 0-1,1 1 0,-1-1 1,1 0-1,-1 1 0,1-1 0,-1 0 1,1 1-1,-1-1 0,0 0 1,1 1-1,-1-1 0,1 1-17,-1 0 27,1 1 0,-1-1 0,1 0 0,-1 1-1,0-1 1,1 1 0,-1-1 0,0 0 0,0 1 0,0-1-1,0 1 1,0 1-27,-2 9 127,0 0 0,-1-1 0,0 1-1,-1 0 1,0-1 0,-1 0 0,-4 6-127,-6 17 174,-10 27-91,2 2 0,3 0 0,3 2 0,-4 32-83,20-93-1,0 29-76,1-33 72,0 1 0,0 0 0,0-1 0,0 1 1,0-1-1,0 1 0,0 0 0,1-1 0,-1 1 0,0-1 0,0 1 0,1 0 0,-1-1 0,1 1 0,-1-1 0,0 1 0,1-1 0,-1 0 0,1 1 0,-1-1 0,1 1 0,-1-1 0,1 0 0,-1 1 0,1-1 0,-1 0 0,1 0 0,0 1 0,-1-1 0,1 0 0,0 0 0,-1 0 0,1 0 0,-1 0 0,1 0 1,0 0-1,-1 0 0,1 0 0,0 0 0,-1 0 0,1 0 0,-1 0 0,1 0 0,0-1 5,6-1-18,0-1 0,0 0 0,0 0 0,-1-1 0,1 0 0,-1 0 0,0 0 0,-1-1 0,1 0 1,4-4 17,9-12-4,0-1 1,2-5 3,-17 22-4,58-83-4,-38 51 28,2 2-1,1 1 1,30-29-20,-50 56 47,1 1 0,0 0 0,0 1 0,4-3-47,-10 7-49,1-1-1,-1 1 0,1 0 0,-1 1 0,0-1 0,1 0 0,-1 1 0,1-1 1,1 1 49,-4 0-93,1 0 0,0 0 1,0 0-1,0 0 0,-1 0 1,1 0-1,0 1 1,0-1-1,0 0 0,-1 0 1,1 1-1,0-1 1,-1 1-1,1-1 0,0 1 1,-1-1-1,1 1 0,0-1 1,-1 1-1,1-1 1,-1 1-1,1 0 0,-1-1 1,1 1-1,-1 0 1,1 0 92,-1 1-857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13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0 143 7426,'35'-46'2544,"48"27"-2416,17 1 0,25 3-152,5-2-152,-18 5-1464,1-3 1176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3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13 537 608,'-12'40'320,"12"-40"-273,0 1-1,0 0 0,0-1 1,0 1-1,0-1 0,0 1 1,0-1-1,0 1 0,1-1 1,-1 1-1,0-1 0,0 1 1,0-1-1,1 1 1,-1-1-1,0 1 0,1-1 1,-1 0-1,0 1 0,1-1 1,-1 1-1,1-1 0,-1 0 1,0 0-1,1 1 0,-1-1 1,1 0-1,-1 1 1,1-1-1,-1 0 0,1 0 1,-1 0-1,1 0 0,-1 0 1,1 0-1,-1 1 0,1-1 1,0 0-47,21 1 1378,-20-1-1648,23 1 325,-1-1 0,1-2 0,0 0-1,-1-2 1,0-1 0,0 0 0,0-2-1,0-1 1,-1-1 0,-1 0 0,1-2 0,7-6-55,-15 9 14,2-1 8,-1-1 1,0 0-1,-1 0 0,0-2 1,1-2-23,-13 12 4,0-1 0,-1 1 1,1-1-1,-1 0 1,0 0-1,0 0 0,0 0 1,0 0-1,0 0 1,-1-1-1,1 1 0,-1 0 1,0-1-1,0 1 1,0-1-1,-1 0 0,1 1 1,-1-1-1,0 0 1,0 1-1,0-1 1,0 0-1,-1 1 0,1-1 1,-1 1-1,0-1 1,0 1-1,-1-3-4,0 2-2,0 1 1,-1-1-1,1 1 0,0 0 0,-1 0 1,0 0-1,0 0 0,0 1 1,0-1-1,0 1 0,0 0 0,-1 0 1,1 0-1,-1 0 0,0 0 1,1 1-1,-1 0 0,0-1 0,0 2 1,0-1-1,0 0 0,0 1 1,-4-1 1,-1 1-12,0 0-1,-1 0 1,1 1 0,0 0 0,0 0 0,0 1 0,0 0 0,0 1 0,-6 2 12,4 1 9,0 0 0,1 1 0,0 0 0,0 0-1,1 1 1,0 0 0,0 1 0,1 0 0,0 1 0,0-1 0,-4 10-9,1-2 61,1 1 0,0 0 0,2 0 0,0 1 0,1 1 0,-3 12-61,9-26 8,-1 0 1,2-1-1,-1 1 1,0 0-1,1 0 0,0 0 1,1 0-1,-1 0 1,1-1-1,0 1 0,1 0 1,-1 0-1,1 0-8,0-3 6,-1 0 1,1 0-1,-1 0 1,1 0-1,0 0 0,0 0 1,1-1-1,-1 1 1,0-1-1,1 1 0,0-1 1,-1 0-1,1 0 1,0 0-1,0 0 0,0-1 1,0 1-1,0-1 1,1 0-1,-1 0 0,0 0 1,1 0-1,-1 0-6,7 0 39,0-1-1,0 0 0,0 0 1,0-1-1,0 0 0,0 0 1,-1-1-1,1-1 1,0 1-1,-1-2 0,0 1 1,0-1-1,0-1 1,5-2-39,16-12 75,0-1 1,-1-1-1,11-11-75,2-5 60,-2-1-1,19-26-59,-53 58-5,0-1-1,0 1 1,0 0-1,1 0 1,0 1-1,0 0 1,7-4 5,-12 8-5,0 0 1,1 0 0,-1 1 0,0-1-1,1 0 1,-1 1 0,1-1-1,0 1 1,-1 0 0,1 0-1,-1 0 1,1 0 0,-1 0 0,1 1-1,-1-1 1,1 1 0,-1-1-1,1 1 1,-1 0 0,0 0-1,1 0 1,-1 1 0,0-1-1,0 0 1,0 1 0,0-1 0,0 1-1,1 1 5,6 6-11,0 0 0,-1 1 0,0 0 0,0 0 0,-1 1 0,4 8 11,3 7 10,-2 2 0,3 10-10,1-62 1185,-6 4-1151,-3 9-24,-3 2-5,1-1-1,0 1 1,1 1-1,0-1 0,0 1 1,1 0-1,0 0 0,1 1 1,0 0-1,5-4-4,-11 11-2,-1-1-1,1 0 0,0 0 1,-1 1-1,1-1 0,0 1 1,0 0-1,0-1 0,-1 1 1,1 0-1,0 0 0,0 0 1,0 0-1,0 0 0,-1 1 1,1-1-1,0 1 1,0-1-1,0 1 0,-1-1 1,1 1-1,0 0 0,-1 0 1,2 1 2,5 3-16,-1 1 0,0 0 0,0 0 1,4 6 15,13 10 1,-17-17 12,-1-1 1,2 1-1,-1-1 1,0-1-1,1 1 1,-1-1-1,1-1 1,0 0-1,0 0 1,0 0-1,0-1 1,0 0-1,1 0 0,-1-1 1,0 0-1,0-1 1,0 0-1,0 0 1,1-1-1,-1 0 1,-1 0-1,1-1 1,3-1-14,2-2 4,-1 0 1,0-1 0,-1 0-1,0-1 1,0 0 0,0-1 0,-1 0-1,0-1 1,-1 0 0,0 0-1,-1-1 1,0 0 0,5-10-5,-4 6-38,-1-1 0,0 0 0,-1-1 0,-1 0 0,0-2 38,-4 10-45,0 0 1,-1 0-1,1-1 1,-2 1-1,1 0 1,-1-1-1,-1 1 1,0 0-1,0 0 1,-2-5 44,3 12-8,-1-1 0,1 1 0,-1 0 0,0 0 1,0 0-1,0 0 0,0 0 0,0 0 0,0 0 0,-1 0 1,1 0-1,0 0 0,-1 0 0,0 1 0,1-1 0,-1 1 1,-1-2 7,2 3 7,0 0 1,0-1 0,-1 1-1,1 0 1,0 0 0,0 0 0,0 0-1,0 0 1,-1 0 0,1 0-1,0 0 1,0 0 0,0 1 0,0-1-1,-1 0 1,1 1 0,0-1-1,0 1 1,0-1 0,0 1 0,0 0-1,0-1 1,0 1 0,0 0-1,0 0 1,1-1 0,-1 1 0,0 0-1,0 0 1,1 0 0,-1 0-1,1 0 1,-1 1-8,-6 8 42,1 1 0,0-1 0,1 1 1,0 0-1,1 0 0,0 1 0,1-1 0,0 1 0,0 0 0,1 2-42,1-8 8,1 0 0,-1-1-1,1 1 1,0 0 0,0-1-1,1 1 1,0 0-1,0-1 1,0 1 0,0-1-1,1 1 1,0-1 0,0 0-1,1 1 1,-1-1 0,1 0-1,0-1 1,1 1 0,-1 0-1,1-1 1,0 0 0,3 3-8,-4-5 8,0 0 0,0 0 1,0-1-1,1 1 0,-1-1 1,1 0-1,-1 0 0,1 0 1,-1 0-1,1-1 0,0 0 1,-1 1-1,1-1 1,0 0-1,-1-1 0,1 1 1,-1-1-1,1 1 0,0-1 1,-1 0-1,0-1 0,1 1 1,-1 0-1,0-1 0,2-1-8,3-1 16,0-1 1,0 0-1,0-1 0,0 1 0,-1-2 0,0 1 0,-1-1 0,1 0 0,0-1-16,-2 0 9,0 1 0,0 0 0,-1-1 0,0 0 0,0 0 0,-1 0 0,0-1 0,-1 1 1,1-1-1,0-7-9,-3 11-2,1 1 0,-1-1 0,0 0 0,0 1 0,-1-1 1,1 0-1,-1 1 0,0-1 0,0 1 0,-1-1 0,1 1 1,-1 0-1,0 0 0,0 0 0,-1 0 0,1 0 0,-1 0 1,1 0-1,-1 1 0,-1-1 0,0 0 2,4 3 2,-1 1 1,0-1-1,0 0 1,0 1-1,1-1 0,-1 0 1,0 1-1,0-1 0,0 1 1,0-1-1,0 1 1,0 0-1,0-1 0,0 1 1,0 0-1,-1 0 0,1 0 1,0 0-1,0 0 1,0 0-1,0 0 0,0 0 1,0 0-1,0 0 0,0 1 1,0-1-1,0 0-2,-1 1 5,0 0 0,1 0 0,-1 0 0,1 0 0,-1 1 0,1-1 0,0 0 0,-1 1 0,1-1 0,0 1 0,0-1-1,0 1 1,0-1 0,0 1 0,0 0-5,0 0 3,0 0-1,1-1 0,-1 1 1,0 0-1,1 0 0,-1 0 0,1-1 1,-1 1-1,1 0 0,0 0 1,0 0-1,0 0 0,0 0 1,0 0-1,0 0 0,0 0 1,1 0-1,-1-1 0,1 1 0,-1 0 1,1 0-1,0 0 0,0-1 1,0 1-1,0 0 0,0-1 1,0 1-1,0-1 0,0 1 0,1-1 1,-1 1-1,1-1-2,2 1 6,1 0-1,0-1 1,0 1 0,0-1-1,1 0 1,-1-1 0,0 1-1,0-1 1,0 0 0,0 0-1,1-1 1,0 0-6,71-14 68,-42 8-36,-25 4-25,1 1 0,0 1 0,-1 0-1,1 1 1,0 0 0,10 1-7,-16 1-4,1-1 0,0 1-1,-1-1 1,1 2 0,-1-1-1,0 1 1,0-1 0,1 1 0,-2 1-1,1-1 1,0 1 0,-1 0-1,2 2 5,6 6-29,-1 1-1,-1 0 0,0 2 30,-1-3-13,-1 0 1,2-1-1,-1 0 0,8 5 13,-13-13 1,0 0 0,0 0 0,0 0 0,0 0 0,1-1 1,-1 0-1,1 0 0,0 0 0,-1-1 0,1 0 0,0 0 0,0 0 0,0 0 0,0-1 0,4 1-1,4-2-4,0-1-1,0 0 1,0-1 0,0 0-1,-1-1 1,1 0-1,-1-1 1,0-1-1,9-4 5,13-10-180,0-1 0,17-16 180,-18 10-300,-1-2 0,-1-1 0,-1-1 0,3-8 300,-29 36 184,-7 11 5,-10 15 132,-18 32 281,8-14-235,-2-1 1,-20 25-368,37-55 19,0 0 0,-1 0 0,0-1 0,-1-1 1,0 0-1,0 0 0,0 0 0,-1-2 0,0 1 0,-1-1 0,1-1 1,-2 0-20,12-4 3,-1 0 0,1-1 0,-1 1 0,0 0 0,1-1 0,-1 0 0,0 1 0,0-1 1,1 0-1,-1 0 0,0 0 0,0 0 0,1 0 0,-1 0 0,0-1 0,1 1 0,-1 0 1,0-1-1,1 1 0,-1-1 0,0 0 0,1 0 0,-1 1 0,1-1 0,-1 0 0,1 0 1,0-1-1,-1 1 0,1 0 0,0 0 0,0-1 0,0 1 0,0 0 0,0-1 0,0 1 1,0-1-1,0 1 0,1-1 0,-1 0 0,1 1 0,-1-1 0,1 0 0,-1 1 0,1-2-3,-2-10 2,1 1-1,0-1 0,1 1 0,0-1 0,2-10-1,-1 17-5,3-45-19,3 0 0,2 1 0,10-30 24,-16 72 18,-3 6-4,0 0 0,1-1 0,0 1 0,-1 0 0,1 0 0,0 0 0,0-1 0,0 1 0,0 0 0,1 0 0,-1 1 1,0-1-1,1 0 0,1-1-14,-3 3 4,0 0 0,1-1 1,-1 1-1,0 0 0,0 0 1,0 0-1,1 0 0,-1 0 1,0 0-1,0 0 0,1 0 1,-1 0-1,0 0 1,0 0-1,0 0 0,1 0 1,-1 0-1,0 0 0,0 1 1,0-1-1,1 0 0,-1 0 1,0 0-1,0 0 0,0 0 1,0 0-1,1 0 0,-1 1 1,0-1-1,0 0 0,0 0 1,0 0-1,0 0 1,1 1-1,-1-1 0,0 0 1,0 0-1,0 0 0,0 1 1,0-1-1,0 0 0,0 0 1,0 0-1,0 1 0,0-1 1,0 0-1,0 0 0,0 0 1,0 1-5,3 13 71,-3-13-61,15 108 151,14 38-161,8 46 10,-30-145-3,-3 0 0,-1 0 0,-3 2-7,-1-33-3,0-1-1,0 0 0,-2 0 0,0 0 0,-1 0 0,-4 11 4,7-23 0,-1 0 0,1 0-1,-1-1 1,0 1 0,0 0-1,0-1 1,-1 1-1,1-1 1,-1 0 0,0 0-1,0 0 1,0 0 0,0 0-1,0-1 1,-1 1 0,1-1-1,-1 0 1,1 0-1,-1 0 1,0 0 0,0-1-1,0 0 1,0 0 0,0 0-1,0 0 1,0 0-1,0-1 1,-1 0 0,2 0 2,1 0 0,-1 0 0,1 0 0,-1 0 0,1-1 0,-1 1 0,1-1 0,0 0 0,-1 0 0,1 0 0,0 0 0,-1 0 0,1 0 0,0-1 0,0 1 1,0-1-1,0 1 0,1-1 0,-1 0 0,0 0 0,1 0 0,-1 0 0,1 0 0,-1 0 0,1 0 0,0 0 0,0 0 0,0-1 0,0 1 0,0 0 0,1-1 0,-1 1 0,1-1 0,0 1 0,-1-3-2,1-1 9,0-1-1,0 0 1,0 1-1,1-1 1,0 1 0,0-1-1,0 0 1,1 1-1,0 0 1,1-1 0,-1 1-1,1 0 1,1-1-9,6-8 10,0 2 1,1-1-1,0 1 0,1 1 1,6-5-11,71-56 16,-29 25-16,68-65-394,-5-5 0,71-94 394,-193 211-3,0 0 0,0 0 0,0 1 0,-1-1 0,1 0 0,0 0 0,0 0 0,0 1 0,0-1 0,0 1 0,0-1 0,0 1 0,0-1 0,1 1 0,0-1 3,-2 1-1,1 0 0,-1 0 1,1 0-1,-1 0 0,1 0 1,0 1-1,-1-1 0,1 0 1,-1 0-1,1 0 0,-1 1 1,1-1-1,-1 0 1,1 0-1,-1 1 0,1-1 1,-1 1-1,1-1 0,-1 0 1,0 1-1,1-1 0,-1 1 1,3 3 9,-1 0-1,0 1 0,0-1 0,0 1 0,0-1 0,0 5-8,4 7 53,-3-8-38,0 0-1,1-1 0,1 1 0,-1-1 0,1 0 1,0 0-1,1-1 0,-1 1 0,1-1 1,1 0-1,-1-1 0,1 1 0,0-1 0,0-1 1,1 1-1,-1-1 0,1-1 0,0 1 1,0-1-1,0-1 0,0 0 0,1 0 0,-1 0 1,1-1-1,-1 0 0,1-1 0,3 0-14,7-1 6,-1 0 0,0-2 0,0 0 0,0-1 0,-1-1 0,1-1-1,-1 0 1,0-1 0,-1-1 0,0-1 0,0 0 0,2-3-6,0 0-16,-1-1 1,1-1 0,-2-1-1,0 0 1,-1-1-1,-1-1 1,0 0 0,-1-1-1,10-19 16,-15 25-12,-4 13 2,-1 22 13,-2-7 15,15 127 130,5 0 0,7-2 0,22 56-148,-39-161-5,28 108-167,-39-142 167,1 0-1,-1-1 1,1 1 0,-1 0 0,0 0-1,0-1 1,0 1 0,0 0 0,0 0 0,-1 0-1,1-1 1,-1 1 0,1 1 5,-1-3-2,1 1 0,0-1 0,-1 1 0,1-1 0,0 1 0,-1-1 1,1 1-1,-1-1 0,1 1 0,-1-1 0,1 1 0,-1-1 0,1 0 0,-1 1 0,0-1 1,1 0-1,-1 0 0,1 1 0,-1-1 0,0 0 0,1 0 0,-1 0 0,0 0 0,1 0 2,-4 0 1,0 0 0,0-1 0,0 0 0,0 0-1,1 0 1,-1 0 0,0 0 0,1-1 0,-1 0-1,-2-1 0,-23-15 102,1 0 0,1-2-1,1-1 1,0-1-1,2-1 1,-7-10-102,28 30 23,0 0 0,0-1 0,1 1 0,-1-1 0,1 0 0,0 0 0,0 0 0,-1-3-23,3 5 4,-1 0 0,1 0 0,-1 0 0,1 0 0,0 0 1,0 0-1,0 0 0,0-1 0,0 1 0,1 0 0,-1 0 0,0 0 1,1 0-1,0 0 0,-1 0 0,1 0 0,0 0 0,0 1 0,0-1 1,1 0-5,4-6-9,0 0 1,1 0 0,0 1-1,0 0 1,1 0-1,0 1 1,2-1 8,63-39-206,-54 34 130,243-135-2133,-151 87 976,37-24 273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4.5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201 442 2769,'12'-3'723,"16"-3"930,-20 5-593,-12 5 234,-18 10-1238,1 1-1,1 1 1,-7 8-56,-7 5 20,-5 1-1,23-18-8,1 1 0,-9 8-11,21-18-3,1 0 0,-1 1 1,1-1-1,-1 0 0,1 1 0,0-1 1,0 1-1,1 0 0,-1 0 0,1 0 0,-1 2 3,2-4-8,-1 0 0,1 0 0,0 0 0,0 0 0,0 0-1,0 1 1,0-1 0,0 0 0,1 0 0,-1 0 0,1 0-1,-1-1 1,1 1 0,0 0 0,0 0 0,0 0-1,0 0 1,0-1 0,0 1 0,0 0 0,1-1 0,-1 1-1,0-1 1,1 1 8,3 1-29,0 1-1,0-1 0,0 0 0,1 0 1,-1-1-1,1 1 0,-1-1 1,1 0-1,0-1 0,0 0 0,4 1 30,13 1-77,0-1-1,11-2 78,-30 0-5,17 1-23,17-1 5,1 2 0,11 3 23,-41-4-16,0 1 0,0 0 0,0 0 0,0 0-1,-1 2 1,1-1 0,-1 1 0,0 0 0,0 0 0,0 1 0,0 0-1,1 3 17,-7-6-14,1 0-1,-1 0 0,0 0 1,-1 0-1,1 1 0,0-1 1,-1 1-1,1-1 0,-1 1 1,0 0-1,0 0 0,0-1 1,0 1-1,-1 0 0,1 0 1,-1 0-1,1 2 15,-1-1-11,-1 1 1,1-1-1,-1 1 1,0-1-1,0 1 0,0-1 1,0 1-1,-1-1 0,0 0 1,-2 3 10,-3 6 18,-1-1 0,-1 0 1,0-1-1,0 0 1,-1 0-1,-6 4-18,4-4 93,0 0 0,-1-1 1,0-1-1,0 0 0,-1-1 0,0 0 0,-1-1 1,-4 1-94,130-53 514,-3-4 0,40-27-514,-98 50 85,-31 16-81,177-97 13,-156 83-15,-2-1 0,-1-3 0,27-25-2,-55 45-4,-1 0 0,0-1 0,0 0 0,-1 0 1,-1 0-1,1-1 0,-1-1 0,-1 1 0,0-1 0,-1 1 1,1-2-1,-2 1 0,0 0 0,0-2 4,-2 5-7,0-1 1,-1 1-1,0-1 1,0 1-1,-1 0 1,0-1-1,-1 1 0,0 0 1,0 0-1,0 0 1,-1 0-1,-1 0 1,1 0-1,-1 1 0,0-1 1,-1 1-1,0 0 1,0 1-1,-3-4 7,-34-33 6,-1 3 0,-2 1-1,-20-11-5,0-1 46,-23-20 303,88 71-338,-1-1 1,0 1-1,1-1 0,-1 0 0,0 1 0,0 0 0,1-1 1,-1 1-1,0-1 0,0 1 0,0 0 0,1-1 0,-1 1 1,0 0-1,0 0 0,0 0 0,0 0 0,0 0 1,1 0-1,-1 0 0,0 0 0,0 0 0,0 0 0,0 0 1,0 1-1,0-1-11,0 1 6,1-1 0,-1 1 0,0 0 1,0 0-1,1 0 0,-1 0 0,0 0 0,1 0 1,-1 0-1,1 0 0,-1 0 0,1 0 1,0 0-1,-1 0 0,1 1 0,0-1 0,0 1-6,-1 9 1,0 0 0,1 0 0,1 0 0,0 2-1,0-6 12,2 22-11,1-1-1,2 0 1,0-1 0,2 1-1,4 5 0,21 49 11,4 1-11,-4-9 32,12 39-32,-20-32-4,-4 1 0,-3 1 0,6 76 4,-22-138-10,2 1 0,0-1 1,4 10 9,-6-23-172,1 0 0,0-1 0,1 1-1,0-1 1,0 1 0,0-1 0,1 0 0,0-1 0,0 1 0,2 0 172,-5-5-224,-2-2 170,0 0 0,0 1 0,0-1 0,0 0 0,0 0 0,1 1 0,-1-1 0,0 0 0,0 0-1,0 1 1,0-1 0,1 0 0,-1 0 0,0 0 0,0 0 0,1 1 0,-1-1 0,0 0 0,0 0 0,1 0 0,-1 0 0,0 0 0,0 0 0,1 0 0,-1 1 0,0-1 0,1 0 0,-1 0 0,0 0 0,0 0 0,1 0 0,-1 0 0,0-1 0,1 1 0,-1 0 0,0 0 0,0 0 0,1 0 0,-1 0 54,2-8-615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0 882 5681,'0'-1'122,"1"0"-1,-1 0 1,0 0-1,1 0 1,-1 0-1,1 0 1,-1 0-1,1 0 1,-1 1-1,1-1 1,0 0-1,-1 0 0,1 0 1,0 1-1,0-1 1,0 1-1,-1-1 1,1 0-1,0 1 1,0-1-1,0 1 1,0 0-1,0-1 1,0 1-1,0 0 1,0-1-122,37-8 38,-25 7 203,149-42-463,97-43 222,-180 59-196,-55 19 66,1 1 1,0 1 0,0 1 0,0 1 0,1 2 0,21-1 129,-44 4-12,-1 0 0,1 0 1,-1 0-1,1 1 0,0-1 1,-1 1-1,0 0 0,1 0 1,-1-1-1,1 1 0,-1 1 1,0-1-1,0 0 0,0 1 1,1-1-1,-1 1 0,-1-1 1,1 1-1,0 0 0,0 0 1,-1 0-1,1 0 0,-1 0 1,1 0-1,-1 1 0,0-1 1,0 0-1,0 1 0,0-1 1,-1 1-1,1-1 0,0 1 1,-1 2 11,2 9 40,-1 0 0,-1 1 0,-1-1 0,0 0 0,-2 12-40,0 0 73,1-5-15,1 0 0,0 0 0,2 0 0,0 0 1,2 0-1,4 19-58,-6-34 1,1 0 1,0 0-1,0-1 1,1 1-1,0-1 0,0 1 1,0-1-1,0 0 1,1 0-1,0 0 1,0 0-1,0-1 1,1 0-1,-1 0 0,1 0 1,0 0-1,0-1 1,0 0-1,1 0 1,-1 0-1,1 0 1,0-1-1,-1 0 1,1 0-1,0-1 0,2 0-1,5 2-60,0-2 0,1 0 1,-1 0-1,1-1 0,-1-1 0,0 0 0,0-1 0,1-1 0,-1 0 0,0 0 0,-1-1 0,1-1 0,-1 0 0,0-1 0,0 0 0,-1-1 0,1 0 0,-1-1 0,-1 0 0,0-1 0,0 0 0,-1-1 0,0 1 0,0-2 0,-1 1 0,0-1 0,-1-1 0,-1 1 0,0-1 0,3-8 60,-2 0-26,0 0 0,-1 0 0,-2-1 0,0 1 0,-1-1 0,-1 0 0,0-4 26,-2 16 31,-1-1 0,1 1 0,-2 0 0,1 0 0,-1 1 0,-1-1 1,1 0-1,-3-4-31,2 8 30,1 0 1,-1 0-1,0 1 1,0 0 0,0-1-1,0 1 1,-1 0 0,1 1-1,-1-1 1,0 1-1,-1-1 1,1 1 0,0 1-1,-1-1 1,0 0-31,-5-1 66,0 0-1,-1 1 1,1 0 0,-1 1 0,0 0 0,0 1-1,0 0 1,0 0 0,0 2 0,0-1-1,0 1 1,0 1 0,0 0 0,0 0-66,-4 2 69,0 0 0,0 0 0,0 2 0,1 0 0,0 1 0,0 0 0,0 1 0,1 0-1,-8 7-68,13-7 14,-1 1-1,1 0 0,0 0 0,1 0 0,0 1 0,1 0 0,0 0 0,0 1 0,1 0 0,1 0 0,0 0 0,0 1 0,1-1 0,0 1 0,0 10-13,2-14-10,0-1-1,0 1 1,1 0 0,0 0 0,1 0-1,0 0 1,0-1 0,0 1 0,1 0-1,0-1 1,1 1 0,0-1 0,0 0-1,0 0 1,1 0 0,0 0 0,1-1-1,-1 0 1,1 1 0,0-2 0,1 1-1,-1 0 1,1-1 0,1 0 10,4 2-27,-1-1 0,1-1 1,0 0-1,0-1 0,0 0 0,1 0 0,0-1 1,0-1-1,-1 0 0,1 0 0,1-1 1,-1-1-1,0 0 0,0-1 0,0 0 1,0-1-1,6-1 27,1-2-18,0 0 0,0-1 1,-1 0-1,0-2 0,0 0 0,-1-1 1,0-1-1,-1 0 0,0-1 1,10-9 17,-2-3 41,-1 0 0,-1-2 0,-1 0 0,-1-2-1,-2 0 1,0-1 0,1-6-41,-14 25 63,-1 0-1,0-1 1,-1 1-1,1-1 1,-2 1-1,0-1 0,0 0 1,0-1-63,-2 7 23,0 1-1,1 0 1,-2-1 0,1 1 0,0 0 0,-1 0-1,1-1 1,-1 1 0,0 0 0,0 0 0,0 0-1,-1 0 1,1 0 0,-1 0 0,1 0 0,-1 0 0,0 1-1,0-1 1,0 1 0,-1-1 0,1 1 0,0 0-1,-1 0 1,0 0 0,-1-1-23,-3 0 13,1 0-1,0 0 1,-1 1 0,1-1-1,-1 2 1,1-1 0,-1 1 0,0 0-1,0 0 1,0 1 0,0 0-1,1 0 1,-1 1 0,0-1 0,0 2-1,0-1 1,1 1 0,-1 0-1,-3 1-12,9-2 0,0-1 0,0 1 1,0 0-1,0-1 0,0 1 0,0 0 0,0 0 0,0-1 0,1 1 0,-1 0 0,0 0 0,0 0 0,1 0 0,-1 0 0,0 1 0,4 3-12,10-4 2,13-5 1,-1-2 0,6-2 9,35-8 11,-25 9 18,41-1-29,-69 7-2,-1 1 1,1 0-1,-1 1 1,1 1-1,-1 0 0,0 0 1,0 1-1,10 4 2,-19-6-3,-1 0 0,1 1-1,-1-1 1,1 1 0,-1 0-1,1-1 1,-1 1 0,0 0-1,0 1 1,0-1 0,0 0 0,0 0-1,0 1 1,-1-1 0,1 1-1,-1 0 1,0-1 0,0 1-1,0 0 1,0 0 0,0 0-1,-1-1 1,1 2 3,0 8-8,0-1 0,-1 1-1,0-1 1,-1 1 0,-1 5 8,0 4 1,1-9 3,0-1 0,1 1 0,1 0-1,0 0 1,0-1 0,1 1 0,1-1-1,2 8-3,-3-14 2,0 0 0,0 0 0,1 0 0,-1 0 0,1 0 0,0-1 0,1 1 0,-1-1 0,1 0 0,0 0 0,0 0 0,0-1 0,0 1 0,1-1 0,-1 0 0,1 0 0,0-1 0,0 1 0,2 0-2,4 0 6,1 0-1,0-1 1,0 0 0,0 0-1,0-2 1,0 1-1,0-1 1,0-1 0,0 0-1,0-1 1,-1 0-1,1-1 1,5-2-6,20-7 15,1-2 1,-2-2-1,15-9-15,89-48-43,-3-6-1,21-22 44,-153 98 3,-1 0 0,0 0-1,-1 0 1,1-1 0,0 1-1,-1-1 1,3-3-3,-6 7 1,0 0 0,0 0 0,0-1 0,0 1 0,0 0 0,1 0 0,-1 0 0,0-1 0,0 1 0,0 0 0,0-1 0,0 1 0,0 0 0,0 0 1,0-1-1,0 1 0,0 0 0,0 0 0,0-1 0,0 1 0,0 0 0,0 0 0,0-1 0,0 1 0,0 0 0,0 0 0,-1-1 0,1 1 0,0 0 0,0 0 0,0-1 0,0 1 0,-1 0 0,1 0 0,0 0 0,0-1 0,0 1 1,-1 0-2,0-1 3,-1 1 1,1 0 0,-1-1-1,1 1 1,-1 0 0,0 0-1,1 0 1,-1 0 0,1 0 0,-1 0-1,1 0 1,-1 1-4,-15 1 13,0 2 0,0 0 1,1 1-1,0 1 0,0 0 0,0 1 0,1 1 1,0 0-1,0 1 0,1 1 0,0 0 0,-11 12-13,7-5 18,0 0-1,1 2 0,2 0 1,-1 1-1,2 0 1,1 1-1,1 1 0,-8 16-17,14-23 6,0 0 0,0 0-1,1 1 1,1-1 0,1 1-1,0 0 1,1 0 0,0 12-6,1-24 1,1 1 1,1 0-1,-1 0 1,1 0-1,0 0 1,0 0-1,0-1 1,0 1-1,1 0 1,0-1-1,0 1 1,0-1-1,1 0 1,-1 0-1,1 0 1,0 0-1,0 0 1,0 0-1,1-1 1,-1 0-1,1 0 1,0 0-1,0 0 1,0 0-1,0-1 1,1 1-1,-1-1 1,1 0-1,-1-1 1,1 1-1,0-1 1,3 1-2,13 2 5,0 0 0,1-2 0,-1 0-1,1-2 1,0 0 0,-1-1 0,1-1 0,8-3-5,9-2-26,-1-3-1,0 0 1,0-3-1,6-4 27,-5 0-59,0-1 0,-2-2 0,0-1 0,33-27 59,-52 34 17,0-1-1,0-1 1,-2-1-1,0 0 1,-1-1 0,-1-1-1,0 0 1,-2-1-1,10-21-16,-3-7 336,-18 46-289,0-1 0,0 0-1,-1 0 1,1 1 0,-1-1 0,0 0 0,0 0 0,0 0 0,0 0 0,0 1-1,-1-1 1,1 0 0,-1 0 0,0 1 0,0-1 0,0 0 0,0 0-47,0 2 13,0 0 0,0 0 0,0 0 1,0 1-1,0-1 0,0 0 1,0 1-1,0-1 0,0 0 0,0 1 1,0-1-1,-1 1 0,1 0 0,0-1 1,0 1-1,-1 0 0,1 0 0,0-1 1,0 1-1,-1 0 0,1 1 1,0-1-1,0 0 0,-1 0 0,1 0 1,0 1-1,0-1 0,0 1 0,-1-1 1,1 1-1,0-1 0,0 1-13,-8 3 19,1 0-1,0 0 1,0 1-1,0 1-18,3-3 7,-17 13-20,0 0 1,2 2-1,0 1 0,1 1 0,0 0 1,2 1-1,1 1 0,0 1 1,2 0-1,0 1 0,-9 24 13,19-37-46,0 0 1,1 0-1,0 0 0,1 0 1,0 0-1,1 1 1,0 1 45,1-10-24,0 1 0,0 0 0,0-1 0,1 1 0,-1-1 0,1 1 0,0-1 0,1 1 0,-1-1 0,0 1 0,1 0 24,0-2-16,-1-1-1,0 1 0,1 0 0,-1 0 0,1-1 0,-1 1 0,1-1 1,0 0-1,-1 1 0,1-1 0,0 0 0,0 0 0,0 0 0,0 0 1,0-1-1,0 1 0,0 0 0,1-1 0,0 1 17,2-1-12,1 1 0,-1-1 0,1-1 0,-1 1 0,1-1 0,-1 0 0,1 0 0,-1 0 0,0-1 0,0 0 0,1 0-1,-1 0 1,-1-1 0,1 1 0,1-2 12,13-9-12,0 0 0,-1-1 0,1-2 12,6-8 2,-1-2 1,-2 0 0,0-1-1,-2-1 1,0-1 0,-2-1-1,2-9-2,-7 15 28,-1 0-1,-2-1 1,0 0-1,-2-1 0,0 0 1,-1-3-28,-4 12 32,-1 0 0,-1-1 0,0 1 0,-1-1 0,0 1 1,-2-1-1,0 1 0,-1-1 0,-1 1 0,0 0-32,-102-313 176,89 281-157,16 48-18,0-1 1,1 1-1,-1 0 1,0 0-1,1 0 1,-1-1 0,0 1-1,0 0 1,0 0-1,0 1 1,0-1-1,0 0 1,-1 0-2,2 1 1,0 0-1,-1 0 1,1 0 0,-1 0 0,1 0-1,0 0 1,-1 0 0,1 0 0,0 0-1,-1 0 1,1 0 0,0 0 0,-1 0-1,1 1 1,0-1 0,-1 0 0,1 0-1,0 0 1,-1 0 0,1 1 0,0-1-1,0 0 1,-1 0 0,1 1 0,0-1-1,0 0 1,-1 1 0,1-1 0,0 0-1,0 1 1,0-1 0,0 0 0,0 1-1,-1-1 1,1 0 0,0 1 0,0-1-1,0 0 1,0 1 0,0-1 0,0 1-1,0-1 1,0 0 0,0 1 0,0-1-1,0 0 0,-2 17 4,1 0 0,0 0 0,2 0 1,0 1-1,0-1 0,4 11-4,1 7-10,3 1 1,10 25 9,-4-26-1,1 0-1,2-1 1,2 0 0,1-2 0,3 1 1,40 66 0,-29-32-198,-4 2 1,-3 1-1,17 62 198,22 59-2250,-56-165 1378,1-1 0,7 11 872,-2-11-997,16 21 997,-33-46-1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8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60 1648,'-15'-55'1081,"13"51"-129,2 4-168,-4 9-456,4-9-112,-2 0-144,0 37 16,-2 51 0,6-47-56,11-7-24,5-3-8,9-15-8,3-9-64,7-9-320,0-9-288,5-10 408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8.8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3737,'0'-4'1176,"0"18"-1432,3 11 216,3 15-128,-4 4-80,4 8-352,-6 4-336,2 0 583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9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0 196 1904,'11'12'301,"1"0"0,0-1 0,0 0-1,5 2-300,-16-13 34,0 1 0,0-1 0,0 1 0,0-1-1,0 0 1,0 1 0,0-1 0,0 0 0,0 0 0,0 0-1,0 0 1,0 0 0,0 0 0,0 0 0,0 0-1,0 0 1,0 0 0,0 0 0,1-1 0,-1 1 0,0-1-1,0 1 1,-1-1 0,1 1 0,0-1 0,0 1 0,1-1-34,18-23 629,-12 14-417,11-14-116,2 1 0,0 2 0,2 0 0,0 1-1,1 1 1,21-12-96,-42 29-23,0 1 0,-1-1 0,1 1 0,0 0 0,-1 0-1,1 0 1,0 0 0,0 1 0,0-1 0,0 1 0,0 0 0,0-1 0,0 1-1,0 0 1,0 1 0,0-1 0,1 1 23,-2 0-15,0 0 0,0 0 0,0 0 0,0 0 0,0 1 0,0-1 0,0 1 0,0-1 0,0 1 0,-1 0 0,1 0 0,-1 0 0,1 0 0,-1 0 0,0 0 0,1 0 0,-1 0 0,0 0 0,-1 0 0,1 1 0,0-1 15,7 28 85,0 0 1,-3 1-1,3 29-85,-3-20 175,8 31-175,-13-69 4,0-1 0,1 1 1,-1 0-1,0-1 1,1 1-1,0-1 0,-1 1 1,1-1-1,0 1 0,0-1 1,0 0-1,0 0 0,0 1 1,0-1-1,0 0 0,1 1-4,-2-2 8,1 0 0,-1 0 0,1 0 0,0 0 0,-1 1 0,1-1 0,0 0 0,-1 0 0,1 0 0,-1 0 0,1 0-1,0-1 1,-1 1 0,1 0 0,-1 0 0,1 0 0,0 0 0,-1-1 0,1 1 0,-1 0 0,1-1 0,-1 1 0,1 0-1,-1-1 1,1 1 0,-1 0 0,1-1-8,4-5 84,0-1 0,0 1 1,0-1-1,-1 0 0,3-5-84,0 1 23,29-52 163,-12 21-222,2 0 1,15-17 35,-32 48-22,0 0 0,0 1 1,1 0-1,0 1 0,1 0 1,0 0-1,1 1 1,-1 1-1,1 0 0,11-4 22,-21 10-3,0 0 0,1 0 0,-1 0 0,0 0-1,0 1 1,1-1 0,-1 1 0,1 0 0,-1-1-1,0 1 1,1 0 0,-1 1 0,0-1 0,1 0 0,-1 1-1,0-1 1,1 1 0,-1 0 0,0-1 0,0 1 0,0 0-1,1 0 1,-1 1 0,0-1 0,0 0 0,-1 1 0,1-1-1,0 1 1,0 0 0,0 0 3,3 6-6,1 0 0,-1 0 0,0 1 0,-1-1 0,0 1 0,2 8 6,1 1 6,12 23-190,1 0 1,2-1-1,7 7 184,13 11-212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39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82 856 4561,'32'-35'1816,"-17"19"-1344,-1 0-1,0-1 1,-1-1 0,7-12-472,-17 24-46,1-1 0,-1 0 1,-1 0-1,1 0 0,-1 0 0,-1 0 0,1-1 0,-1 1 0,0-1 1,-1 1-1,0-1 0,0 1 0,-1 0 0,1-1 0,-3-5 46,-2-5-420,0 0 0,-1 0 0,-2-1 420,-6-18-609,-54-174-1818,2 5 3332,61 187-377,3 14-144,1-1 0,-1 0 0,0 1 1,0-1-1,-1 1 0,1-1 1,-1 1-1,0 0 0,-3-3-384,5 9 51,1 1 0,-1-1-1,1 0 1,-1 0 0,1 1 0,-1-1-1,1 0 1,0 1 0,0-1 0,-1 1-1,1-1 1,0 0 0,1 1 0,-1-1-1,0 1 1,0 0-51,4 58 29,3 0 0,2-1 0,10 29-29,55 177 16,-43-158 19,-26-91-35,0-1 1,1 0 0,1 0-1,0 0 1,1-1 0,0 0-1,1 0 1,1-1 0,1 1-1,-4-6-40,1-1 0,-1 0 1,1 0-1,0-1 0,0 0 0,1 0 0,0-1 1,0 0-1,0-1 0,1 0 0,0 0 0,-1-1 1,1 0-1,9 1 40,-10-2-186,0-1 1,1 0-1,-1 0 0,1-1 1,-1 0-1,1 0 1,-1-1-1,0-1 0,1 0 1,-1 0-1,0 0 1,0-1-1,0-1 0,0 1 1,-1-2-1,0 1 1,1-1-1,1-2 186,21-18-716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0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4 526 3617,'-1'0'82,"1"-1"-1,-1 0 1,1 1 0,0-1-1,-1 0 1,1 1 0,0-1 0,0 0-1,0 0 1,0 1 0,-1-1 0,1 0-1,0 0 1,0 1 0,0-1 0,0 0-1,1 0 1,-1 1 0,0-1 0,0 0-1,0 1 1,1-1 0,-1 0 0,0 0-1,1 1 1,-1-1 0,0 1 0,1-1-1,-1 0 1,1 1 0,-1-1 0,1 1-1,-1-1 1,1 1 0,0-1 0,-1 1-1,1-1 1,-1 1 0,1 0 0,0-1-1,-1 1 1,1 0 0,0 0-1,0-1-81,42-16 49,-34 15 180,114-34-123,-67 21-165,-1-2-1,48-22 60,-86 31-75,0 0 0,-1-2 0,0 0 0,-1 0 1,0-2-1,0 0 0,-1 0 0,-1-1 0,0-1 1,-1 0-1,0-3 75,-6 9-1,-1-1 1,0 1-1,-1-1 1,0 0-1,0 0 1,-1-1-1,0 1 1,-1-1-1,0 1 1,-1-1-1,1-3 1,-2-4 275,0 0-1,0 1 0,-2-1 0,0 1 0,-1-1 0,-1-2-274,3 40 1336,5 25-1313,16 94-10,10 80 3,-25-158-115,-2-1 1,-4 38 98,-4-35-292,7-62 233,2-6 43,10-12 40,-5 5-25,17-17-40,81-87-250,-88 97 297,0 2-1,1 0 1,1 1-1,0 0 1,2 1-6,-17 12 22,0-1 1,0 0-1,0 1 1,0 0-1,0 1 1,1-1-1,-1 1 1,1 1 0,-1-1-1,1 1 1,4 0-23,8 2 34,0 1 1,0 0-1,5 3-34,-7-1 0,-1-2-1,1 0 1,0-1-1,1-1 1,-12-1-5,0 0 0,-1 0 0,1-1 1,0 0-1,0 0 0,-1-1 0,1 1 0,-1-1 0,1 0 0,-1-1 1,0 1-1,0-1 0,0 0 0,0-1 5,5-4-97,-1 0 0,0-1 0,0 0-1,-1-1 1,0 0 0,-1 0 0,0-1 0,-1 0 0,0 0 0,-1 0 0,3-8 97,-4 8-501,0-1 0,0 0 1,-1 0-1,-1 0 0,0-1 1,-1 1-1,0-5 501,-6-6-745,5 23 751,0-1-1,0 1 1,0 0-1,0 0 1,-1-1-1,1 1 1,0 0-1,0 0 1,0-1-1,0 1 1,-1 0-1,1 0 1,0 0-1,0-1 1,-1 1-1,1 0 0,0 0 1,0 0-1,-1 0 1,1 0-1,0 0 1,0-1-1,-1 1 1,1 0-1,0 0 1,-1 0-1,1 0 1,0 0-1,-1 0-5,0 1 37,1-1 0,-1 1 0,0-1 1,0 1-1,1-1 0,-1 1 0,0-1 0,1 1 0,-1 0 0,1 0 0,-1-1 1,1 1-1,-1 0 0,1 0 0,-1-1 0,1 2-37,-4 6 208,0 0 0,1 0 0,0 1 0,1-1 0,0 1 0,0 0 0,0 6-208,-2 67 635,4-71-567,-1 8 43,2 1 1,0 0-1,1 0 0,3 11-111,-2-22 7,-1 1 1,1-1-1,0 0 0,1 0 0,0 0 0,1-1 0,0 1 0,0-1 0,0 0 0,6 5-7,-2-4-95,0-1 0,0 0 0,1-1 0,0 0 0,1-1 0,-1 0 0,1 0 0,1-1 0,-1 0 0,1-1 0,-1-1 0,5 1 95,23 4-431,24 1 431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27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340 171 3025,'43'-52'1223,"-42"52"-1182,-1-1 0,0 0 1,1 0-1,-1 1 1,0-1-1,1 0 0,-1 1 1,0-1-1,0 0 1,0 0-1,0 1 1,0-1-1,0 0 0,0 0 1,0 0-1,0 1 1,0-1-1,0 0 0,0 0 1,0 1-1,-1-1 1,1 0-1,0 0 0,-1 1 1,1-1-1,0 0 1,-1 1-1,1-1 1,-1 1-1,1-1 0,-1 0 1,1 1-1,-1-1 1,0 1-1,1-1-41,-24-12 1375,20 11-1008,-2-1-159,0 1 1,-1 1-1,1-1 1,0 1-1,-1 0 1,1 0-1,-1 0 1,1 1-1,-1 0 1,1 1-1,-1-1 1,1 1 0,-1 1-1,1-1 1,0 1-1,0 0 1,-1 0-1,1 1 1,-1 0-209,-9 6 9,-1-1 0,2 2-1,-1 0 1,1 1 0,1 1 0,-2 1-9,6-2 4,-1 0 0,1 0 0,1 1 0,0 0 0,1 1 0,0 0 0,1 0 0,1 1-1,0 0 1,1 0 0,-3 10-4,3-6 3,1 0 0,1 0-1,1 0 1,0 0 0,1 0-1,1 1 1,1-1-1,1 0 1,1 8-3,-2-21-4,0 0 0,0 1 0,1-1 0,0 0 0,0 0 0,0 0 0,0-1 0,1 1 0,-1 0 0,1-1 0,1 0 0,-1 1 4,0-2-1,0-1 0,0 1-1,0-1 1,1 0-1,-1 0 1,0 0-1,1 0 1,0 0 0,-1-1-1,1 0 1,0 0-1,-1 0 1,1 0-1,0 0 1,0-1-1,2 1 2,4-1 3,0-1 0,-1 0 0,1 0-1,0-1 1,0 0 0,-1 0-1,1-1 1,-1-1 0,1 0-1,-1 0 1,-1 0 0,9-7-3,10-6-6,0-2 1,-2-1-1,9-10 6,-20 18-12,0-2 0,-1 0-1,-1 0 1,0-1-1,-1 0 1,-1-1-1,0-1 1,-1 1-1,-1-2 1,3-7 12,-8 16 4,0-1 0,-1 1-1,0-1 1,0 0 0,-1 1 0,0-1-1,-1 0 1,0 0 0,0 0 0,-1 0-1,-1 0 1,0 1 0,0-1 0,0 1-1,-2-1 1,1 1 0,-1 0 0,0 0-1,-1 0 1,-4-6-4,2 6 10,0 0 1,0 0-1,0 1 0,-1 0 1,-1 0-1,-7-5-10,12 10 5,0 0-1,0 0 0,0 1 1,-1-1-1,1 1 0,-1 0 1,1 0-1,-1 1 1,1 0-1,-1-1 0,0 1 1,0 1-1,0-1 0,0 1 1,0 0-1,-3 0-4,6 1-36,-1-1-1,1 1 1,-1 0 0,1 0-1,0 0 1,0 0 0,-1 1-1,1-1 1,0 0 0,0 1-1,0 0 1,0-1 0,0 1-1,1 0 1,-1 0 0,1 0-1,-2 2 37,0 1-344,-1 1 0,1 0 0,1 0-1,-1 0 1,1 0 0,-1 2 344,-5 34-1056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1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214 262 6417,'-4'0'153,"0"1"-1,0 0 0,0 0 1,0 0-1,0 1 0,0-1 1,0 1-1,0 0 0,1 0 1,-1 0-1,1 1 1,0-1-1,-1 1 0,1 0 1,0 0-1,1 0 0,-1 0 1,0 0-153,-8 11-36,0 1 1,1 0 0,-4 9 35,-1 2-9,1 0-1,1 1 1,1 1 0,1 0-1,2 0 1,1 1 0,1 0-1,2 0 1,-1 17 9,5-39-3,1 1-1,0-1 1,1 0 0,0 0 0,0 0-1,0 0 1,1 0 0,0 0-1,0 0 1,1 0 0,0-1 0,0 1-1,0-1 1,2 1 3,-2-2-5,1 0-1,0-1 0,1 1 1,-1-1-1,1 0 1,-1-1-1,1 1 1,0-1-1,0 0 1,1 0-1,-1 0 1,1-1-1,-1 0 1,1 0-1,0 0 0,0-1 1,0 0 5,14 2-8,0-1 0,0-1 0,0 0 0,0-2-1,0 0 1,0-1 0,16-5 8,-19 4-18,0-1 0,0-1 0,-1-1 0,0-1-1,0 0 1,0-1 0,-1 0 0,-1-1 0,3-2 18,-14 8-9,1 0 1,-1-1-1,1 1 1,-1-1 0,0 1-1,0-1 1,-1 0-1,1 0 1,-1-1-1,0 1 1,0 0-1,0-1 1,1-3 8,0-4-2,-1-1 1,0 1 0,-1-1 0,0-4 1,0-7 98,0 92 267,-1-56-367,0 0 1,1 0-1,0 0 1,0 0-1,1 0 1,1 0-1,0-1 1,4 11 1,-5-18-3,1 0 0,-1 1 1,0-1-1,1 0 1,0 0-1,0-1 0,0 1 1,0-1-1,1 1 1,-1-1-1,1 0 0,0 0 1,0-1-1,0 1 1,0-1-1,0 0 0,1 0 1,-1 0-1,1-1 1,-1 1-1,1-1 0,0 0 1,-1-1-1,1 1 3,4-1-4,0 0-1,0 0 1,0-1 0,0 0-1,0-1 1,0 1 0,0-2-1,-1 1 1,1-2 0,-1 1-1,0-1 1,0 0-1,2-2 5,3-1-4,-1-1-1,0-1 0,0 0 0,-1 0 0,0-1 0,-1-1 1,7-9 4,-12 15-13,-1-1 0,0-1 0,0 1 0,-1 0 0,0-1 0,0 0 0,0 0 0,-1 0 0,0 0 0,-1 0 0,1 0 0,-1-1 0,-1 1 0,1 0 0,-1-1 0,0 1 0,-1 0 0,0-3 13,-1 2-26,0 0 0,-1 0 0,1 0 0,-1 0 0,-1 1-1,0-1 1,0 1 0,0 0 0,-1 0 0,0 1 0,0-1 0,-1 1 0,1 0 0,-1 0 0,-1 1 0,-1-1 26,5 3-3,0 1 0,-1 0 0,1-1 0,-1 1 0,0 1 0,0-1 0,1 1 0,-1-1 0,0 1 0,0 0 0,-2 0 3,4 1-1,-1 0 0,1 0-1,0 0 1,-1 0-1,1 1 1,-1-1-1,1 0 1,0 1-1,-1 0 1,1 0-1,0 0 1,0 0 0,-1 0-1,1 0 1,0 0-1,0 1 1,0-1-1,0 1 1,1-1-1,-2 2 2,-3 4-8,1 0-1,0 0 0,0 0 0,0 1 0,1 0 0,0 0 1,0 0-1,1 1 0,0-1 0,-1 8 9,1-3-74,1-1-1,0 1 1,0-1-1,2 1 1,-1 0-1,2-1 1,0 7 74,0-13-106,0 0 1,1-1-1,-1 1 1,1 0-1,0-1 1,1 0-1,-1 0 1,1 1-1,0-1 0,0-1 1,0 1-1,1 0 1,0-1-1,0 0 1,0 0-1,0 0 1,1 0-1,-1-1 1,1 1-1,0-1 1,0-1-1,0 1 0,1-1 1,-1 0-1,1 0 1,3 1 105,7 1-210,1-1 0,-1 0 1,1-1-1,-1-1 0,1-1 0,-1 0 1,1-1-1,-1-1 0,1-1 210,8-1 333,0-1-1,0-1 0,-1-2 1,0 0-1,0-2 1,21-11-333,-30 12 336,1 0 1,-2-1 0,1-1 0,-2 0 0,1-1-1,-2-1 1,1 0 0,-2 0 0,0-1 0,5-8-337,0-4 39,-2-1 1,0 0-1,-2-1 1,-1-1-1,-1 0 1,-1 0-1,-2-1 1,-1 0-1,-2 0 1,0-1 0,-2-3-40,-2 22-4,-1 1 1,0-1-1,-1 1 1,-1 0 0,1 0-1,-2 0 1,1 0 0,-2 0-1,1 1 1,-1-1 0,-1 1-1,0 0 1,-1 1-1,1 0 1,-2 0 0,1 0-1,-1 1 1,-1 0 0,1 0-1,-1 1 1,-1 0 0,1 1-1,-1 0 1,0 1 0,-1-1-1,1 2 1,-10-3 3,15 5 11,0 1 1,0-1-1,0 2 0,0-1 1,0 0-1,0 1 1,-1 0-1,1 0 0,0 1 1,0-1-1,0 1 1,0 0-1,0 0 1,0 1-1,0 0 0,0-1 1,0 2-1,1-1 1,-1 0-1,1 1 0,0 0 1,0 0-1,0 1 1,0-1-1,0 1 0,0-1 1,1 1-1,0 0 1,0 1-1,0-1 0,0 0 1,1 1-1,0 0 1,0-1-1,0 1 0,0 0 1,1 0-1,0 0 1,0 0-1,0 0 1,1 0-1,-1 1 0,1-1 1,0 0-1,1 0 1,-1 0-1,2 2-11,0 4 0,0 0-1,2-1 1,-1 1 0,1-1 0,1 0-1,0 0 1,0 0 0,2 1 0,16 23 0,16 18 0,-17-23 3,18 31 21,-2 2-1,-3 1 1,17 47-24,-41-87 0,-7-12 1,2 0 1,0 0-1,0-1 0,1 0 1,0 0-1,0-1 1,1 0-1,1 0-1,-6-6-14,1 0 0,0 0 0,0 0 0,0-1 0,1 1-1,-1-1 1,0 0 0,1-1 0,0 1 0,-1-1 0,1 0 0,0 0 0,0 0 0,-1 0 0,1-1 0,0 0-1,0 0 1,0 0 0,0-1 0,3 0 14,4-2-174,0 0-1,0-1 0,0 0 0,-1-1 1,1 0-1,-1-1 0,0 0 0,-1-1 1,0 0-1,0-1 0,0 0 1,4-5 174,3-5-98,0 0 0,-1-1 0,-2 0 0,0-2 0,11-20 98,-24 39 96,0 0-1,1 0 0,-1 0 0,0-1 0,-1 1 1,1 0-1,0-1 0,-1 1 0,1 0 1,-1-1-1,0 1-95,0 2 18,0-1 0,0 1-1,0 0 1,0 0 0,0 0 0,0 0 0,0 0 0,0 0 0,0 0-1,0-1 1,0 1 0,0 0 0,0 0 0,-1 0 0,1 0 0,0 0-1,0 0 1,0 0 0,0 0 0,0 0 0,0 0 0,0-1 0,-1 1-1,1 0 1,0 0 0,0 0 0,0 0 0,0 0 0,0 0 0,0 0-1,-1 0 1,1 0 0,0 0 0,0 0 0,0 0 0,0 0 0,0 0-1,0 0 1,-1 0 0,1 0 0,0 0 0,0 0 0,0 1 0,0-1-1,0 0 1,0 0 0,0 0 0,-1 0 0,1 0 0,0 0-18,-13 12 376,6-4-353,1 1 0,1 0 0,-1 0 0,1 1 1,1 0-1,0 0 0,0 0 0,1 0 0,0 0 0,1 0 0,0 1 1,1 0-1,0-1 0,0 3-23,1-9 1,0 0 1,0-1-1,0 1 0,1 0 1,-1-1-1,1 1 0,0 0 1,0-1-1,0 1 0,1-1 1,-1 1-1,1-1 0,0 0 1,0 0-1,0 0 0,0 0 1,1 0-1,0 1-1,1 0 4,0-1-1,1 0 1,-1 0 0,0-1-1,1 1 1,0-1 0,0 0-1,0 0 1,-1 0 0,2-1-1,-1 0 1,1 0-4,9 2 1,1-2 0,-1 0 0,1-1 0,-1-1 0,1 0 0,-1-2 0,1 1 0,7-4-1,2-1-26,1-1 0,-1-1 0,-1-2-1,15-8 27,-27 13-18,-1-1-1,-1 0 0,1 0 0,-1-1 0,-1 0 0,1-1 0,-2 0 0,1-1 0,-1 0 1,6-9 18,-11 14-14,-1 0 1,1 1 0,-1-1 0,0-1 0,0 1 0,-1 0 0,0 0 0,0-1 0,0 1-1,0 0 1,-1-1 0,0 1 0,0-1 0,0 1 0,-1-1 0,0 1 0,0 0 0,0-1 0,-2-2 13,0 0-12,-1 1 0,1 0 0,-1 0 0,-1 0 0,1 0 0,-1 0 0,0 1 0,-1 0 0,0 0 0,0 1 0,0 0 0,-6-5 12,0 2 16,0 1-1,0 0 0,0 0 0,-1 1 0,1 1 0,-2 0 0,1 1 0,0 0 0,-1 1 0,-13-1-14,19 3 13,-1 1 1,0 0 0,1 0-1,-1 1 1,0 0 0,1 0 0,-1 1-1,1 0 1,-1 1 0,1 0-1,0 0 1,0 1 0,1 0 0,-1 0-1,1 1 1,-1 0 0,2 0 0,-2 1-15,-2 5-5,-1 0 1,2 0-1,0 1 1,0 1 0,1-1-1,0 1 1,1 1 0,1-1-1,0 1 1,1 0 0,-2 11 4,5-21-23,1 0 1,0 1-1,0-1 1,0 0 0,1 0-1,-1 1 1,1-1-1,0 0 1,0 1 0,1-1-1,-1 0 1,1 1 0,0-1-1,0 0 1,0 0-1,1 0 1,-1 0 0,1 0-1,0 0 1,0 0-1,1-1 1,-1 1 0,1-1-1,0 1 1,0-1-1,0 0 1,0 0 0,2 1 22,5 2-105,1 1 1,1-2-1,-1 0 1,1 0-1,0-1 0,0 0 1,0-1-1,1 0 1,4-1 104,26 3-701,-1-2 1,7-2 700,-29-1 201,-1-1 0,0-1 1,0-1-1,1-1 0,-2-1 1,1 0-1,-1-1-201,33-14 1764,40-22-1764,-82 38 9,0-1 1,0 0 0,-1-1 0,0 0 0,0 0 0,-1-1 0,1 0-1,-2 0 1,1-1 0,-1 0 0,0 0 0,4-7-10,-7 10 0,-1 0 0,0 0 0,0 0 0,0 0 0,-1 0 0,1 0 0,-1-1 0,0 1 0,-1 0 0,1-1 0,-1 1 0,0 0 0,-1-1 0,1 1 0,-1 0 0,0-1 0,-1 1 0,1 0 0,-1 0 0,0 0 0,0 0 0,0 0 0,-1 1 0,-2-4 0,0 1 12,0 1-1,0 0 0,-1 0 0,1 1 0,-1 0 1,-1 0-1,1 0 0,-1 1 0,0 0 1,0 0-1,0 1 0,0 0 0,-1 0 1,-7-1-12,5 1 33,0 0 1,0 1 0,0 1 0,-1 0 0,1 0 0,0 1-1,-1 0 1,1 1 0,0 0 0,-1 1 0,-3 1-34,-6 8 108,18-3-68,13-2-27,3-5-14,0 0-1,0-1 0,0 0 1,0-1-1,0 0 1,0-2-1,0 1 0,6-4 2,-1 2 1,65-15-1,-38 8 8,0 2 0,1 2 0,7 1-8,-48 5 0,0 1-1,0 0 1,-1 0-1,1 1 1,0 0-1,0 0 1,0 0-1,0 1 1,-4-1-2,1 0-1,-1 0 1,0 0-1,0 0 1,0 1-1,0-1 1,0 1-1,0-1 1,0 1-1,-1 0 1,1 0-1,0 0 1,-1 0-1,0 0 1,1 0-1,-1 0 1,0 0-1,0 0 1,0 1 0,0-1-1,-1 1 3,4 13-6,-1 0-1,-1 0 0,-1 0 1,0 0-1,-1 0 1,-2 13 6,1-10 1,0 0 1,2 0-1,0 0 1,4 15-2,-3-26-25,0 0 1,0 0-1,1 0 0,1 0 1,-1-1-1,1 1 1,1-1-1,-1 0 1,1 0-1,0 0 0,1-1 1,0 0-1,0 0 1,0 0-1,1-1 1,-1 0-1,1 0 0,1-1 1,3 3 24,7 1-200,0-1-1,1 0 1,-1-1 0,1-1 0,0-1 0,1-1-1,-1 0 1,5-1 200,107 1-635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2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161 519 5393,'0'0'113,"0"-1"1,1 0-1,-1 0 0,0 1 1,0-1-1,0 0 0,0 1 1,1-1-1,-1 0 0,0 0 1,0 0-1,0 1 0,-1-1 1,1 0-1,0 0 0,0 1 1,0-1-1,0 0 0,-1 1 0,1-1 1,0 0-1,-1 1 0,1-1 1,-1 0-1,1 1 0,0-1 1,-1 0-114,0 1 23,-1 0 1,1-1 0,-1 1 0,1 0 0,0 0 0,-1 0-1,1 0 1,0 0 0,-1 0 0,1 1 0,0-1-1,-1 0 1,1 1 0,0-1 0,-2 1-24,-2 1-29,1 0-1,-1 0 1,0 1 0,1 0-1,-1-1 1,1 2 29,-53 38-279,51-37 219,-21 19-298,26-23 319,-1 0-1,1 1 1,0-1 0,0 1-1,0-1 1,0 1 0,0-1 0,1 1-1,-1 0 1,0-1 0,1 1-1,-1 0 1,1-1 0,0 2 39,0-2-10,0 0 0,0-1-1,0 1 1,1 0 0,-1 0 0,0 0 0,1 0-1,-1-1 1,1 1 0,-1 0 0,1 0 0,-1-1-1,1 1 1,0 0 0,-1-1 0,1 1 0,0-1-1,-1 1 1,1-1 0,0 1 0,0-1 0,0 1 10,25 12-11,-14-7 3,51 25 48,17 10 46,21 17-86,-94-54-8,0 1 1,0 0-1,-1 1 1,0 0-1,3 3 8,-8-9-1,-1 1-1,1-1 1,-1 0-1,0 1 0,1-1 1,-1 1-1,0-1 1,1 1-1,-1 0 1,0-1-1,0 1 1,1-1-1,-1 1 0,0-1 1,0 1-1,0 0 1,0-1-1,0 1 1,0-1-1,0 1 1,0 0-1,0-1 1,0 1-1,0-1 0,0 1 1,0 0-1,-1-1 1,1 1-1,0-1 1,0 1-1,-1-1 1,1 1-1,0-1 0,-1 1 1,1-1-1,0 1 1,-1-1-1,1 1 1,-1-1-1,1 0 1,-1 1-1,1-1 0,-1 0 1,1 1-1,-1-1 1,1 0-1,-1 1 1,1-1-1,-1 0 1,1 0-1,-2 0 2,-30 8 14,8-6-38,17-3-199,-1 2 0,1-1 0,0 1 0,0 0-1,-1 1 1,1 0 0,0 0 0,0 0 0,1 1 0,-3 1 223,8-4-239,1-1 1042,13-2-403,87-13 1102,15 4-1502,-108 12 34,54-6-3,-1-2-1,0-3 1,-1-2-1,0-3 1,7-5-31,-44 13-1,-1-1 0,1-2 1,-2 1-1,0-2 0,0-1 1,-1-1-1,0 0 0,-1-1 1,-1-1-1,-1-1 0,0 0 0,-1-1 1,-1-1-1,10-17 1,-19 27 11,1-1-1,-2 0 1,1-1 0,-1 1 0,-1-1-1,0 0 1,0 0 0,-1 0 0,0-5-11,-2 8 19,0 0 0,0 1 1,-1-1-1,0 0 0,0 1 0,-1-1 1,1 1-1,-2-1 0,1 1 1,-1 0-1,0 0 0,-1 0 0,0 0 1,0 0-20,-48-67 201,27 39-116,1 0-1,-12-28-84,22 32 58,11 23 4,0 1 1,0-1-1,0 1 1,-1 0-1,-1 0 1,1 0-1,-1 1 1,-3-4-63,8 10 7,0 0-1,0 0 1,0-1 0,-1 1 0,1 0-1,0 0 1,-1-1 0,1 1-1,0 0 1,0 0 0,-1 0 0,1 0-1,0 0 1,-1-1 0,1 1 0,0 0-1,-1 0 1,1 0 0,0 0 0,-1 0-1,1 0 1,0 0 0,-1 0-1,1 0 1,0 0 0,-1 0 0,1 0-1,0 0 1,-1 1 0,1-1 0,0 0-1,-1 0 1,1 0 0,0 0 0,-1 1-1,1-1 1,0 0 0,0 0-1,-1 0 1,1 1 0,0-1 0,0 0-1,0 1 1,-1-1 0,1 0 0,0 0-1,0 1 1,0-1 0,0 0 0,0 1-1,-1-1 1,1 0 0,0 1-1,0-1 1,0 0 0,0 1 0,0-1-1,0 0-6,-3 23 47,3-22-48,-1 16 2,2 0-1,0 0 1,0 0-1,2 0 1,0-1-1,1 1 1,6 15-1,8 17 29,24 43-29,-18-41 26,10 30-26,26 116 13,-15-46-65,-44-148-1,1 5-201,1-1 0,-1 1-1,1-1 1,0 0 0,1 0 0,0 0-1,0 0 1,0 0 0,1-1 0,0 0 254,-7-12-3102,-4-2 2326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3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0 210 5449,'5'-4'239,"-1"1"-1,1-1 1,0 1-1,0 0 1,1 0-1,-1 0 0,0 1 1,1 0-1,0 0 1,-1 0-1,1 1 1,0-1-1,0 1 1,0 1-1,0-1-238,8-1 177,157-27-399,2 8 222,-98 15-151,0 3-1,1 4 1,45 6 151,-103-5-10,-1 0 0,1 0 1,-1 2-1,0 0 0,0 1 0,0 1 0,-1 0 0,4 4 10,-7 4 17,-12-12 167,-5-10 102,-1-6-269,4 10-9,0-1 0,-1 1-1,1 1 1,-1-1 0,0 0 0,0 0 0,0 1 0,-1-1 0,1 1 0,-1-1 0,0 1 0,0 0-8,-12-11 44,-1 1 0,-8-5-44,21 16 25,1-1 0,-1 1 0,0 0 0,0 0 0,-1 1 0,1-1 0,0 0 0,-1 1-1,1 0 1,-1 0 0,1 0 0,-1 0 0,1 1 0,-1-1 0,0 1 0,1 0 0,-2 0-25,1 0 64,75-2-48,20-5-16,-85 6 0,85-13 14,-72 10-16,-1 1 1,1 1 0,0 0-1,0 1 1,17 2 1,-33-1-1,-1 0 0,1 1 0,0-1 0,-1 1 0,1-1 0,0 1 0,-1 0-1,1 0 1,-1 0 0,1 1 0,-1-1 0,0 0 0,1 1 0,-1 0 0,0-1 0,0 1 0,0 0 0,0 0 0,-1 0-1,1 0 1,0 1 0,-1-1 0,1 0 0,-1 1 0,0-1 0,1 2 1,0 5-8,0 1-1,0-1 1,-1 1 0,0-1 0,-1 1-1,0 8 9,0 1-3,0 11 4,2 1 0,3 12-1,-3-34 2,0 1-1,0 0 0,1-1 0,0 1 0,1-1 0,0 0 1,0 0-1,1-1 0,3 5-1,-7-11-2,1 1 0,0-1 0,0 0 0,0 1 0,1-1 0,-1 0 0,0 0-1,1-1 1,-1 1 0,1 0 0,0-1 0,-1 0 0,1 0 0,0 1 0,0-2 0,0 1 0,0 0 0,0 0 2,2-1-8,-1 0 0,0 0 0,1 0 1,-1-1-1,0 1 0,1-1 0,-1 0 0,0 0 1,0-1-1,0 1 0,3-3 8,7-3-27,-1-1 0,0 0 1,-1-2-1,0 1 0,0-1 0,6-8 27,-2 1-24,-1 0 1,-1-1-1,0 0 0,-1-1 1,10-20 23,-17 26 45,0 0 0,0 0-1,-1-1 1,-1 0 0,0 1 0,-1-2 0,-1 1 0,0 0-1,0-14-44,-5 16 195,-3 15-52,-6 17-51,12-20-92,-9 18 4,1 0 0,1 1 1,1 0-1,0 0 0,1 1 0,1 4-4,1-9-59,1 1 0,1 0 0,1-1 0,0 1 0,1 0 0,0-1 0,2 1 0,0 3 59,-1-14-92,-1 1-1,1-1 1,0 0-1,0 0 1,0-1 0,1 1-1,0 0 1,0-1-1,0 0 1,0 0-1,1 0 1,-1 0 0,1 0-1,2 1 93,-3-3-128,1 0 0,-1 0-1,0 0 1,1 0 0,-1-1 0,1 0-1,-1 1 1,1-2 0,0 1-1,0 0 1,-1-1 0,1 1 0,0-1-1,0 0 1,-1 0 0,1-1 0,0 1-1,0-1 1,-1 0 0,1 0 0,0 0 128,2-1-253,0-1 1,0 1 0,0-1-1,0-1 1,-1 1 0,3-3 252,33-28-836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3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0 5569,'-3'2'185,"1"1"-1,-1 0 1,1-1 0,0 1-1,0 0 1,0 0 0,0 0-1,0 1 1,1-1 0,-1 0-1,1 0 1,0 1 0,0-1-1,0 1 1,1 0-185,-1 2 75,0 1 1,1-1-1,1 0 0,-1 0 1,1 1-1,0-1 1,0 0-1,1 3-75,5 10-14,0 0 0,1-1 0,0 0-1,2 0 1,2 1 14,4 7 9,1-2-1,1 1 1,2-2 0,0-1-1,1-1 1,1 0-1,11 6-8,-18-15-5,1-1-1,1 0 0,0-1 1,1 0-1,0-2 1,0 0-1,1-1 1,-1-1-1,2 0 0,-1-2 1,11 1 5,-20-4-2,-1-1 0,1 0 1,-1-1-1,0 0 0,1 0 0,-1-1 0,0-1 1,0 1-1,0-1 0,0-1 0,0 0 0,-1 0 1,0-1-1,0 1 0,0-2 0,0 1 0,-1-1 1,0-1-1,2-1 2,16-18 6,-2-1 0,0-2 1,-2 0-1,7-14-6,-8 12 9,6-9 15,-13 19 13,1 0-1,1 1 0,13-15-36,-27 35 4,-1-1 0,0 0 0,1 1-1,-1-1 1,1 1 0,-1-1 0,1 1 0,-1 0-1,1-1 1,-1 1 0,1-1 0,-1 1 0,1 0-1,-1-1 1,1 1 0,0 0 0,-1 0 0,1 0-1,0-1 1,-1 1 0,1 0 0,0 0 0,-1 0-1,1 0 1,0 0 0,-1 0 0,1 0 0,0 0-1,-1 0 1,1 1 0,0-1 0,-1 0 0,1 0-1,-1 0 1,1 1 0,0-1 0,-1 0 0,1 1-1,-1-1 1,1 1 0,-1-1 0,1 1 0,-1-1-1,1 1 1,-1-1 0,0 1 0,1-1 0,-1 1-1,0-1 1,1 1-4,1 4 17,0 0 1,0 0-1,0 1 0,0-1 0,0 5-17,-1-7 3,6 38 44,-1 1 1,-2-1-1,-2 8-47,0-2 29,2 0 0,4 10-29,-7-52 1,1 2 0,-1 1 0,1 0 0,0-1 0,1 0 0,0 0 0,0 2-1,-2-8 0,0 1 0,0-1 0,0 0 0,0 1 0,0-1 0,0 0 0,0 1 0,0-1 0,0 0 0,1 0 0,-1 0 0,0 0 0,1 0 0,-1 0 1,1-1-1,-1 1 0,1 0 0,-1-1 0,1 1 0,0-1 0,-1 0 0,1 1 0,0-1 0,-1 0 0,1 0 0,0 0 0,-1 0 0,1 0 0,0-1 0,-1 1 0,2-1 0,18-6-31,-1 0 1,0-2-1,-1-1 0,13-8 31,74-50-721,-51 32 147,25-15 80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3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93 5889,'1'1'198,"-1"1"-1,1-1 0,-1 1 1,0-1-1,0 0 0,1 1 1,-1-1-1,0 1 0,0-1 1,0 0-1,0 1 0,-1-1 1,1 1-1,0-1 0,-1 0 1,1 1-198,-10 28 117,5-16 108,-31 107-28,4 12-197,29-121-76,2-18 7,5-25-21,3-16 5,2 1 0,2 1-1,3 0 1,1 0 0,2 0 85,-11 32-3,1 0 1,1 0 0,0 0 0,8-8 2,-14 18 5,1-1 0,0 1 0,1-1 0,-1 1 0,0 0 0,1 0 0,0 0 0,-1 1 0,1-1 0,0 1 0,0 0 1,1 0-1,-1 1 0,0-1 0,1 1 0,-1 0 0,2 0-5,-5 0 3,0 1 0,0 1 0,0-1 0,0 0 0,0 0 0,0 0 0,0 0 0,-1 1 0,1-1 0,0 0 0,0 1 0,0-1 0,0 1 0,0-1 0,-1 1 1,1-1-1,0 1 0,0 0 0,-1-1 0,1 1 0,-1 0 0,1-1 0,0 1 0,-1 0 0,1 0 0,-1 0 0,0 0 0,1-1 0,-1 1-3,7 29 71,-6-25-57,3 31 111,-2 0-1,-1 26-124,0 13 82,2 82 0,-2-35-47,5-1 0,11 38-35,-6-104 6,-6-37-5,-1 0 0,-2 0 0,1 11-1,-3-28 1,1 1 0,-1-1 0,0 0 0,-1 1 0,1-1 0,0 1 0,0-1 0,-1 0 0,1 1-1,0-1 1,-1 0 0,1 1 0,-1-1 0,0 0 0,0 0 0,1 1 0,-1-1 0,0 0 0,0 0 0,0 0-1,0 0 1,0 0 0,0 0 0,0-1 0,0 1 0,-1 0 0,1 0 0,0-1 0,0 1 0,-1-1 0,1 1-1,-1-1 0,-5 2 3,1-1 0,-1 0 0,0-1-1,0 1 1,0-1 0,-2-1-3,-4 1 1,12 0 0,-20 0 3,0-1 0,-14-3-4,31 4 3,-1-1-1,1 0 1,-1 0-1,1 0 1,-1 0 0,1-1-1,0 0 1,0 0-1,-1 0 1,2 0 0,-1-1-1,0 0 1,0 1-1,1-1 1,-2-2-3,5 4-5,-1 0-1,0-1 1,1 1 0,-1 0-1,1-1 1,-1 1-1,1-1 1,-1 1 0,1 0-1,0-1 1,0 1 0,0-1-1,0 1 1,0-1-1,0 1 1,0-1 0,1 1-1,-1-1 1,0 1 0,1-1-1,-1 1 1,1 0-1,0-1 1,-1 1 0,1 0-1,0 0 1,0-1 0,0 1-1,0 0 1,0 0-1,0 0 1,0 0 0,0 0 5,16-14-541,0 0 1,1 1 0,0 2-1,19-11 541,-30 18-107,93-55-728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5.5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493 443 1272,'-72'-46'794,"69"44"-710,-1 0 1,1 0 0,-1 1-1,0 0 1,0 0 0,1 0-1,-1 0 1,0 0 0,0 1-1,0-1 1,0 1 0,0 0-1,0 1 1,-2-1-85,-8 1 215,2 0-150,-1 0 0,0 1 0,1 0 0,-1 1 0,1 1 0,0 0 0,0 0 0,0 2 0,1-1 0,0 1 0,0 1 0,0 0 0,1 0 0,-5 5-65,-3 3-4,0 2-1,2 0 1,0 1-1,0 0 1,2 2-1,0-1 1,-1 6 4,7-11-6,0 0 0,2 1 0,-5 12 6,9-24-5,1 1 0,0-1 0,0 1 0,0 0 0,1-1 1,-1 1-1,1 0 0,0 0 0,0-1 0,0 1 0,0 0 0,1 0 0,-1-1 0,1 1 0,0 0 0,0-1 0,1 1 0,0 1 5,0-3-3,-1 0 0,1 0 0,-1 0 0,1-1-1,0 1 1,0-1 0,0 1 0,0-1 0,0 0 0,0 0 0,0 0-1,0 0 1,1 0 0,-1 0 0,0 0 0,1-1 0,-1 0 0,0 1-1,2-1 4,7 1 21,1 0 0,-1-2-1,7 0-20,-7 1 22,116-10 232,-41 2-4,9 4-250,-66 4 22,-1 1 0,0 2 0,0 1 0,0 1 0,11 4-22,-32-7-4,0 0 0,0 0 1,0 1-1,-1 0 1,1 0-1,-1 0 0,6 5 4,-10-7-3,0 1 1,0 0-1,0 0 0,0 0 0,-1 0 0,1 0 0,-1 1 0,0-1 0,1 0 0,-1 1 0,0-1 0,0 1 0,0-1 0,-1 1 0,1-1 0,-1 1 0,1 0 0,-1-1 0,0 1 0,0 0 0,0-1 0,0 2 3,-1 4 0,0-1 1,-1 0-1,0 0 1,0 0-1,0 0 1,-1 0-1,0 0 0,-1 0 1,1-1-1,-1 0 1,0 0-1,-1 0 0,1 0 1,-6 4-1,2-2 0,0 0 0,-1-1 1,0 0-1,0-1 0,-1 0 0,1 0 1,-1-1-1,-1 0 0,-3 0 0,6-4-46,10-8-42,12-7-69,24-14 250,1 1 0,0 3 0,2 1-1,1 2 1,2 1-93,76-40 171,-106 52-178,1-1 0,-1 0 0,-1-1 0,0-1 0,0 0 0,-1-1 0,0 0 0,-1 0 0,-1-2 0,0 1 0,0-1 0,-2-1-1,0 0 1,0 0 0,-1 0 0,-1-1 0,-1 0 0,0 0 0,-1-1 0,-1 1 0,1-14 7,-3 12-12,0-1 0,-1 0 0,-1 1 0,-1-1-1,0 0 1,-2 1 0,0 0 0,-1 0 0,-1 0 0,0 0 0,-1 1-1,-1 0 1,-7-11 12,-1 3 24,-1 1 0,0 0 0,-2 1 0,-1 1 1,-1 1-1,0 1 0,-2 0 0,-4-1-24,23 18 72,1 0 0,-1 1 0,1-1 0,-1 1 1,0 0-1,0 0 0,0 1 0,0-1 0,0 1 0,0 0 1,-5-1-73,8 2 26,-1 0 1,1 0 0,-1 1 0,0-1-1,1 0 1,-1 1 0,1-1 0,-1 1-1,1 0 1,0 0 0,-1-1 0,1 1-1,0 0 1,-1 0 0,1 0 0,0 0-1,0 0 1,0 1 0,0-1-1,0 0 1,0 0 0,0 1 0,0-1-1,0 1 1,1-1 0,-1 1 0,1-1-1,-1 1 1,1-1 0,0 1 0,-1-1-1,1 1-26,-2 7 16,0 0 0,1 1 0,0-1-1,0 0 1,1 1 0,0-1 0,1 0-1,0 1 1,0-1 0,1 0-1,0 0 1,1 0 0,0 0 0,0 0-1,1 0 1,5 7-16,9 14 7,1 0 0,1-1 0,22 23-7,-26-32 7,106 138-22,-94-117 5,-2 1-1,-2 1 1,-1 3 10,-6-10-10,27 56-100,9 9 110,-51-97-120,14 19-323,-15-22 328,-1 0-1,1 0 1,0 0 0,0-1-1,0 1 1,0 0 0,0 0-1,0-1 1,0 1 0,0-1-1,0 1 1,0-1-1,0 1 1,0-1 0,1 0-1,-1 1 1,0-1 0,0 0-1,0 0 1,1 0 115,10 0-860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6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1 302 5673,'28'-20'489,"2"2"-1,0 0 1,1 3-1,0 0 1,2 2 0,16-4-489,12 0-43,0 2 0,1 3 0,6 2 43,-36 6-155,1 1 0,0 2-1,-1 1 1,16 2 155,-35 0-200,0 0 0,0 0 1,0 1-1,0 1 0,0 0 1,-1 0-1,1 2 0,-1-1 1,-1 2-1,1 0 0,-1 0 0,3 3 201,-1 1-203,-1 1 0,0 1 0,0 0 0,-2 1 0,1 0 1,-2 0-1,0 1 0,-1 0 0,1 2 202,-8-14-109,5 6 602,-6-9-439,1 0 1,-1 0-1,1 0 0,-1 0 0,1-1 1,-1 1-1,0 0 0,1 0 0,-1-1 0,0 1 1,1 0-1,-1 0 0,0-1 0,1 1 1,-1 0-1,0-1 0,0 1 0,1 0 1,-1-1-1,0 1 0,0-1 0,0 1 1,0-1-1,1 1 0,-1 0 0,0-1 1,0 1-1,0-1 0,0 1 0,0-1-54,13-30 1382,-4 11-1150,-1-1-1,0 0 1,-2 0 0,0 0-1,1-14-231,-6 31-22,-1-1-1,1 1 0,-1 0 1,0-1-1,0 1 0,-1 0 1,1 0-1,-1-1 0,0 1 0,0 0 1,0 0-1,-1 0 0,1 0 1,-1 0-1,0 0 0,0 0 0,0 0 1,-1 1-1,1-1 0,-1 1 1,0 0-1,0 0 0,0 0 1,0 0-1,-1 0 0,1 1 0,-1 0 1,0-1-1,0 1 0,1 0 1,-2 1 22,-3-2-21,-1 0 0,0 1 0,0 0 0,0 0 1,0 1-1,0 0 0,0 1 0,0 0 0,0 0 0,0 1 1,0 0-1,0 1 0,0 0 0,-8 3 21,3-1 50,0 2-1,1-1 0,0 2 1,0 0-1,0 0 1,1 1-1,0 1 1,-9 8-50,12-6 83,9-11-81,0 0 1,0 1-1,0-1 0,1 0 0,-1 0 0,0 0 1,0 0-1,0 0 0,0 1 0,0-1 0,0 0 0,0 0 1,1 0-1,-1 0 0,0 0 0,0 0 0,0 0 1,0 1-1,0-1 0,1 0 0,-1 0 0,0 0 0,0 0 1,0 0-1,0 0 0,1 0 0,-1 0 0,0 0 0,0 0 1,0 0-1,0 0 0,1 0 0,-1 0 0,0 0 1,0 0-1,0 0 0,0 0 0,1 0 0,-1 0 0,0-1-2,26-6 98,54-26 42,-18 8-1,51-14-139,-93 33 4,1 1 0,0 1 0,-1 1 0,1 1 1,0 1-1,1 1 0,15 2-4,-28-1-7,0 1 1,0 0-1,0 0 0,0 1 1,0 0-1,0 1 1,-1 0-1,1 0 0,-1 1 1,0 0-1,-1 0 1,1 1-1,-1 0 0,0 0 1,-1 1-1,1 0 1,-1 0-1,-1 0 0,1 1 1,0 1 6,9 17-32,-2 1 1,0 0-1,1 9 32,-3-10-5,0 0 0,1-1 0,2 0 0,9 12 5,-18-30 5,0-1-1,0 0 1,1 0 0,0 0 0,0-1 0,0 1 0,1-2 0,0 1 0,-1-1 0,2 0-1,-1 0 1,0-1 0,1 0 0,0 0 0,0 0 0,-1-1 0,7 0-5,1-1 4,0 0 1,0-1 0,1-1-1,-1 0 1,0-1 0,0-1 0,-1 0-1,1-1 1,-1-1 0,1 0-1,-1-1 1,-1-1 0,1 0-1,2-2-4,23-15-76,-1-2 0,-2-2 0,0-1 0,1-4 76,-5 4-75,-1-1 0,-2-1 0,-1-1 0,-2-1 0,1-4 75,-25 33-6,0 1 1,0 0-1,0 0 0,0-1 0,0 1 0,-1-1 1,0 0-1,0 1 0,0-1 0,0 0 1,0-1 5,-1 5 0,0-1 0,0 1 0,-1-1 0,1 1 0,0-1 1,0 1-1,0-1 0,0 1 0,-1-1 0,1 1 1,0-1-1,0 1 0,-1-1 0,1 1 0,0-1 1,-1 1-1,1 0 0,0-1 0,-1 1 0,1 0 0,-1-1 1,1 1-1,-1 0 0,1-1 0,-1 1 0,-1-1 4,0 1-1,0-1 0,0 1 0,0 0 1,0 0-1,0 0 0,0 0 1,0 0-1,0 0 0,0 0 1,0 1-4,-11 2 43,1 0 1,0 1 0,0 1-1,0 0 1,1 0-1,-1 1 1,1 1 0,1 0-1,-1 0 1,1 1 0,0 0-1,1 1 1,0 0 0,1 1-1,-3 3-43,-7 10 102,1 0-1,1 1 0,1 1 1,1 1-1,2 0 1,-3 7-102,5-8 62,2 0 1,0 0 0,-1 13-63,8-29 8,-1 0-1,1 0 1,1 0-1,-1 0 1,2 0-1,-1 0 0,1 0 1,1 0-1,-1 0 1,2 0-1,1 7-7,-2-12 2,0 0-1,0 0 0,0 0 1,1 0-1,0-1 1,-1 1-1,1-1 0,0 0 1,1 1-1,-1-1 1,1-1-1,-1 1 0,3 1-1,1 0 2,0 0 0,1 0 0,0-1 0,0 0 0,-1-1 0,2 0 0,1 1-2,13 0-68,0 0 0,0-2 0,0-1 0,23-2 68,-17 0-501,0-1 0,0-2 0,0-1 0,27-10 501,21-14-786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6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1033 5209,'0'0'58,"0"0"0,0 0 1,-1 0-1,1 0 0,0 0 0,0 0 0,0 0 0,0 0 1,0 0-1,0 0 0,0 0 0,0-1 0,-1 1 0,1 0 1,0 0-1,0 0 0,0 0 0,0 0 0,0 0 0,0 0 1,0 0-1,0-1 0,0 1 0,0 0 0,0 0 0,0 0 0,0 0 1,0 0-1,0 0 0,0-1 0,0 1 0,0 0 0,0 0 1,0 0-1,0 0 0,0 0 0,0 0 0,0-1 0,0 1 1,0 0-1,0 0 0,0 0 0,0 0 0,0 0 0,0 0 1,0 0-1,0-1 0,1 1 0,-1 0 0,0 0 0,0 0-58,10-6 1068,21-8-1404,-18 9 568,2-2-320,0 0 0,0-2 0,-1 0-1,0 0 1,0-1 0,-1-1 0,-1-1 0,0 0-1,0 0 1,9-14 88,-9 9-90,-1-1-1,0-1 1,-2 0-1,0 0 1,-1-1-1,-1 0 1,0 0 0,1-14 90,-2 4 7,-1 0 0,-1 0 0,-1-1 1,-2 0-1,-2-4-7,0 17 38,0 1 0,-2 0 0,0 0 0,-1 0-1,0 0 1,-2 0 0,0 1 0,-1 0 0,-8-14-38,-17-19 133,-2 1 0,-3 1 0,-23-21-133,46 52 16,11 13-17,-7-9 51,-1-1 0,-1 2 1,0 0-1,-1 0 1,-13-9-51,23 18 18,0 0-1,-1 1 1,1-1 0,0 1 0,-1-1 0,1 1 0,-1 0-1,1 0 1,-1 1 0,1-1 0,-1 1 0,0-1 0,1 1-1,-1 0 1,1 1 0,-1-1 0,0 1 0,1-1 0,-1 1-1,1 0 1,-1 0 0,1 1 0,-1-1 0,1 1 0,0 0-1,0 0 1,0 0 0,0 0 0,-2 2-18,0 0 4,1 1 1,-1-1 0,1 1-1,0 0 1,1 0-1,-1 0 1,1 0-1,0 1 1,0-1-1,1 1 1,-1 3-5,1-5 0,1 0 0,0 0 0,0 1-1,0-1 1,1 1 0,0-1 0,0 1 0,0-1 0,0 0 0,0 1 0,1-1-1,0 1 1,0-1 0,0 0 0,1 0 0,1 3 0,2 3-3,1 0 0,0 0 1,1-1-1,0 0 0,0-1 1,3 3 2,55 49-8,-40-38 5,20 22 3,-7 2 3,-2 1 0,-2 2 0,15 29-3,75 158-56,-108-203 39,-3-8-610,1-1 0,1 0 0,8 8 627,-11-15-593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7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0 243 6785,'18'-31'2457,"16"10"-2041,35-10-320,18-4-192,42-5-872,11-8-656,2 11 959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8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46 744 4881,'-2'0'88,"1"1"-1,-1 0 0,1 0 1,0 0-1,-1 0 1,1 0-1,0 1 1,-1-1-1,1 0 1,0 0-1,0 1 1,0-1-1,0 1 0,0-1 1,0 1-1,1-1 1,-1 1-1,0 0 1,1-1-1,0 1 1,-1 0-1,1 0-87,-3 6 155,-1 2-138,1 0-1,0 0 1,0 0 0,1 0 0,0 0-1,1 0 1,0 0 0,1 1-1,0-1 1,1 0 0,0 0-1,0 3-16,6 14 15,0 1 1,2-2-1,9 21-15,-14-37-6,1 0-1,0-1 1,1 0-1,0 0 1,0 0-1,1-1 1,0 0-1,0 0 1,1-1-1,0 0 1,3 1 6,-6-4-9,1-1 0,-1 1 0,1-2 0,0 1-1,0-1 1,0 0 0,0 0 0,1 0 0,-1-1 0,0 0 0,1 0 0,6-1 9,-4 0-42,1-1 1,0 0-1,0-1 1,-1 0-1,1 0 0,-1-1 1,1 0-1,1-2 42,9-5-192,1 0-1,-2-2 1,1-1 0,-2 0-1,0-1 1,0-1-1,-1-1 193,12-14-260,0-1 0,-2-1 0,-2-1-1,-1-2 1,-1 0 0,5-15 260,-22 39 142,0 0 0,0-1-1,-1 0 1,-1-1 0,0 1 0,-1-1 0,0 1 0,-1-1 0,0 0-1,-1 0 1,-1 0 0,0 0 0,0 0 0,-1 0 0,-1 0 0,-2-8-142,-11-26 378,-3 0 1,-1 1 0,-4-4-379,-2-3 677,-16-52-677,32 84 498,8 37-24,9 42-249,-2-31-227,2-1-1,0 0 1,2-1 0,1 0 0,7 11 2,23 36-4,9 7 4,-17-29 0,-3 0 0,-2 2 0,5 17 0,-18-26 4,-2 1-1,-2 0 1,-2 1-1,-2 0 1,-1 0 0,-3 1-1,-2 24-3,0-85-55,1 1 0,0 0 0,1 1 0,1-1 1,1-2 54,7-30-269,-5 15 59,3-19-399,3 0 0,8-17 609,-16 53-31,0 1 0,1 0 0,0 1 1,1 0-1,0 0 0,1 0 0,1 1 1,0 0-1,0 0 0,1 1 0,1 0 31,-7 6 51,0 1 0,0 0 0,0 0 0,1 0 0,-1 1 0,1 0 0,0-1 0,0 2-1,-1-1 1,1 0 0,0 1 0,1 0 0,-1 0 0,0 1 0,0-1 0,0 1 0,1 0-1,-1 1 1,0-1 0,0 1 0,0 0 0,0 0 0,0 0 0,0 1 0,0 0-1,0 0 1,0 0 0,-1 1 0,1-1 0,-1 1 0,0 0 0,4 4-51,7 7 65,-1 2 1,0-1-1,-1 2 1,-1 0-1,7 11-65,30 41 61,-36-52-65,1-1-1,1-1 1,0 0 0,1-1 0,1 0-1,0-2 1,6 3 4,-15-10-19,0 0 0,1-1 1,-1 0-1,1-1 0,0 0 0,0 0 0,0-1 1,1 0-1,-1-1 0,1 0 0,-1 0 0,0-1 1,1 0-1,-1-1 0,1 0 0,-1 0 0,8-3 19,-3-1-79,0 0 0,-1-1 0,0 0 0,0-1 0,0-1-1,-1 0 1,0-1 0,1-1 79,26-24-831,22-25 831,-52 50-95,189-187-2504,-192 191 2549,6-8-256,0-1-1,7-9 307,-16 19 89,-1 0-1,1 0 1,-1 0-1,0-1 1,0 1-1,-1 0 1,1-1-1,-1 0 1,0 1-1,0-1 1,0 1-1,-1-2-88,0 6 61,0-1 0,1 0 0,-1 0 0,0 1 0,0-1 0,-1 0 0,1 0 0,0 0 0,0 1 0,0-1 0,0 0 1,-1 0-1,1 1 0,0-1 0,-1 0 0,1 1 0,-1-1 0,1 0 0,-1 1-61,1-1 47,0 1 1,-1 0-1,1 0 1,-1-1-1,1 1 1,-1 0-1,1 0 1,-1 0-1,1 0 1,-1 0-1,1 0 1,-1 0-1,1 0 1,-1 0-1,1 0 1,-1 0-1,1 0 1,0 0-1,-1 0 1,1 0-1,-1 1 1,1-1-1,-1 0-47,-3 2 188,1 0 0,-1 0 0,1 1 0,0-1 0,-1 1 0,1-1-1,-2 4-187,-5 6 46,0 0 0,1 0 0,1 1 0,0 0 0,1 0 0,0 1 0,1 0 0,1 0 0,0 1 0,1-1 0,0 1 0,1 0 0,1 0 0,0 0 0,1 15-46,1-18-10,1 0 1,0 0-1,1-1 0,0 1 0,1-1 0,0 1 1,0-1-1,2 0 0,4 9 10,-5-12-17,1 0-1,0 0 1,0-1 0,1 0-1,0 0 1,0 0 0,1-1-1,-1 0 1,2 0 0,-1-1-1,0 0 1,1 0 0,3 1 17,5 1-113,1 0 1,0-1-1,0-1 1,0-1 0,1 0-1,-1-1 1,1-1 0,0-1-1,0 0 1,0-2 0,0 0-1,0-1 1,-1 0 0,1-2-1,6-2 113,12-4-463,-1-1-1,-1-2 0,0-2 1,-1 0-1,0-3 1,-1-1-1,2-3 464,100-73-1846,13-20 1846,-134 105 196,-4 4 111,-1-1 1,0 1 0,-1-1 0,0-1 0,0 1 0,0-1 0,-1 0 0,0-1-1,1-2-307,-6 9 75,-1 1-1,1 0 0,0-1 0,-1 1 1,1 0-1,0-1 0,-1 1 0,0-1 1,1 1-1,-1-1 0,0 1 0,0-1 0,0 1 1,0-1-1,0 1 0,0-1 0,0 1 1,0-1-1,-1 1 0,1 0 0,-1-1 1,1 1-1,-1-1 0,1 1 0,-1 0 1,0-1-1,0 1 0,0 0 0,1 0 1,-1-1-1,0 1 0,-1 0 0,1 0 1,0 0-1,0 0 0,0 1 0,-1-1 0,1 0 1,0 0-1,-1 1 0,1-1 0,0 1 1,-1-1-1,1 1 0,-1-1 0,1 1 1,-2 0-75,-5-2 104,0 1 0,-1 0 0,1 0 0,-1 1 0,1 0 0,-1 1 0,1 0 1,-3 1-105,-7 2-19,1 0 0,0 2 0,0 0 0,1 1 0,-1 1 0,2 1 0,-1 0 0,1 1 0,1 0 0,-1 1 1,2 1-1,0 0 0,0 1 0,1 0 0,1 1 0,0 0 0,1 1 0,0 0 0,2 1 0,-1 0 0,2 0 0,0 1 1,1 0-1,1 0 0,1 0 0,0 1 0,1 4 19,2-16-58,0 0 0,1 0-1,0 0 1,0 0 0,1 0 0,0 0 0,0 0 0,0 0 0,2 5 58,-2-8-18,0-1 1,0 0 0,1 0 0,-1 0 0,0 0-1,1-1 1,-1 1 0,1 0 0,-1-1 0,1 1-1,0-1 1,0 1 0,0-1 0,0 0-1,0 0 1,0 1 0,0-2 0,0 1 0,0 0-1,0 0 1,1-1 0,-1 1 0,0-1 0,1 0-1,-1 1 18,6-1-14,-1 0 0,0 0 0,0-1 0,0 0 0,1 0 0,-1-1 0,0 0-1,-1 0 1,1 0 0,0-1 0,-1 0 0,6-4 14,12-7-9,-1-2-1,16-13 10,-39 29 0,34-27 2,-2-2 0,0-1 0,-1-3-2,-14 14 90,0-2 1,-2 0-1,0 0 0,-1-2 1,7-16-91,-16 26 93,0 0-1,-1 0 1,-1 0 0,0 0 0,-1 0 0,0 0 0,-1-1-1,-1 1 1,0-1 0,-1 1 0,0 0 0,-2-10-93,-7-22 128,-1 0 0,-3 1 0,-2-1-128,-5-18-45,6 13-127,-2 1 0,-3 0 0,-17-30 172,15 45-62,21 33 63,1 1 0,0 0 0,0-1 0,0 1 0,-1 0 0,1-1 1,0 1-1,0 0 0,-1 0 0,1-1 0,0 1 0,0 0 0,-1 0 1,1 0-1,0-1 0,-1 1 0,1 0 0,0 0 0,-1 0 0,1 0 0,0 0 1,-1-1-1,1 1 0,-1 0 0,1 0 0,0 0 0,-1 0 0,1 0 1,0 0-1,-1 0 0,1 1 0,-1-1 0,1 0 0,0 0 0,-1 0 1,1 0-1,0 0 0,-1 0 0,1 1 0,0-1 0,-1 0 0,1 0 1,0 1-1,0-1 0,-1 0 0,1 0 0,0 1 0,0-1 0,-1 0 1,1 1-1,0-1 0,0 0 0,0 1-1,-1 1 7,0 0 0,1 0-1,-1 0 1,1 1 0,-1-1 0,1 0-1,0 1 1,0-1 0,0 1-7,2 23 14,2 0 0,0-1 0,1 1 0,2-1-14,34 104 9,-19-73 0,1-1 0,3-2-1,3 0-8,95 153 29,20 35-433,-67-81-574,-4-1 432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28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1 676 5145,'58'22'2063,"34"6"-2063,-89-27 62,0 0 0,0-1 0,-1 1 0,1-1 0,0 0 0,0 0 0,0 0 0,0 0 0,-1-1 0,3 0-62,-4 1 36,1-1 0,-1 1 0,0-1 0,0 0 1,0 0-1,0 1 0,1-1 0,-1 0 0,0 0 0,0 0 1,-1 0-1,2-1-36,-2 2 10,27-31 634,-1-1-1,-2-2 0,-1 0 0,12-26-643,-25 39 113,0 0 1,-2 0-1,0-1 1,-1 0-1,-2 0 1,0-1-1,-1 0 1,-1 1 0,-1-8-114,-2-16 50,-2-1 1,-2 1 0,-3 0-1,-5-19-50,10 41 108,2 22-81,0 1-1,0-1 1,0 0 0,0 0 0,-1 0-1,1 1 1,0-1 0,-1 0-1,1 0 1,-1 1 0,0-1-1,0 0-26,-10 13 50,7 7-53,1 0 1,1 1 0,1-1 0,0 1-1,2 2 3,-1 0 1,1 27 49,5 34-50,-2-39 42,-1 30-42,-18 142-17,1-5 3,13-189 16,1-16-3,-1 0 1,1 0 0,0 0 0,0 0 0,0 1 0,1-1 0,0 0 0,0 0-1,0 0 1,1 2 0,-1-6 0,-1 0 0,0 0 0,1-1 0,-1 1-1,1 0 1,-1-1 0,1 1 0,-1 0-1,1-1 1,-1 1 0,1-1 0,0 1 0,-1-1-1,1 1 1,0-1 0,-1 0 0,1 1 0,0-1-1,0 0 1,0 0 0,-1 1 0,1-1 0,0 0-1,0 0 1,-1 0 0,1 0 0,0 0 0,0 0-1,0 0 1,0 0 0,-1 0 0,1 0-1,0-1 1,0 1 0,-1 0 0,1 0 0,0-1-1,0 1 1,-1 0 0,1-1 0,0 0 0,3-1-2,1-1 0,-1 0 0,0 0 0,0-1 0,-1 1 0,2-2 2,12-15-6,-1 0-1,-1-1 0,-1-1 0,3-5 7,46-98-91,-30 59-43,-27 54 112,6-10-101,-2-1 0,0 0 1,6-22 122,-24 72-133,-13 52 69,20-71 64,-1 1 0,1-1-1,1 1 1,0-1 0,0 1 0,0 0 0,1-1 0,2 8 0,-3-14 0,1 0-1,0 1 1,-1-1-1,1 0 1,0 0-1,0 0 1,0 0-1,1-1 1,-1 1-1,0 0 1,1 0-1,-1-1 0,1 1 1,0-1-1,-1 1 1,1-1-1,0 0 1,0 1-1,0-1 1,2 0 0,-1 0 0,0 0 0,0 0 0,1 0-1,-1-1 1,0 1 0,1-1 0,-1 0 0,0 0-1,1 0 1,-1 0 0,1-1 0,10-2-1,0 0-1,0-2 1,0 1 0,0-2 0,9-5 1,30-16-30,0-3 1,-2-1-1,-2-4 1,37-32 29,-75 58-21,0-1 0,0 0 0,-1-1 0,0 0 0,-1-1 0,-1 0 0,4-7 21,-10 17 0,-1 0-1,0-1 0,0 1 1,0-1-1,0 1 0,0-1 0,0 1 1,-1-1-1,1 0 0,-1 1 0,0-1 1,0 0-1,0 0 0,0 1 1,0-1-1,-1 0 0,1 1 0,-1-1 1,1 0-1,-1 1 0,0-1 0,0 1 1,0-1-1,-1 1 0,1 0 1,-1-1-1,1 1 0,-1 0 0,0 0 1,1 0-1,-1 0 0,0 0 0,0 1 1,-1-1-1,1 0 0,0 1 1,-1 0-1,1-1 0,0 1 0,-1 0 1,0 0-1,1 1 0,-1-1 0,-1 0 1,2 0 18,-1 1-1,1 0 1,0-1-1,-1 1 1,1 0-1,0 0 0,-1 0 1,1 0-1,-1 1 1,1-1-1,0 1 0,-1-1 1,1 1-1,0 0 1,0 0-1,0 0 1,0 0-1,-1 0 0,1 0 1,1 1-1,-1-1 1,0 1-1,-1 1-17,2-2 7,0 0 0,0 0-1,1 0 1,-1 0 0,1 0 0,-1 1 0,1-1-1,-1 0 1,1 0 0,0 0 0,0 1 0,-1-1-1,1 0 1,0 1 0,0-1 0,0 0 0,0 0-1,1 1 1,-1-1-7,0 1-1,1 0 1,0 1-1,0-1 0,0 0 0,0 0 0,0 0 0,1 0 0,-1 0 1,0 0-1,1 0 0,0 0 0,-1-1 0,2 2 1,12 8 1,1 0 0,-1-2 0,2 0 0,-1 0 1,1-2-1,1 0 0,16 4-1,36 17 16,-58-23-13,7 3 19,-1 1 0,0 1-1,0 0 1,3 4-22,-16-10 13,0 0-1,-1 0 1,1 0 0,-1 1 0,0-1 0,0 1 0,-1 0-1,0 0 1,1 0 0,-2 1 0,1-1 0,-1 1-1,1 0 1,-2-1 0,1 1 0,0 3-13,-1 0 4,0 1 0,-1-1 1,0 0-1,0 1 0,-1-1 0,-1 1 1,1-1-1,-2 0 0,1 0 1,-1 0-1,0 0 0,-1-1 0,0 1 1,-1-1-1,1 0 0,-2 1-4,1-2-1,0 0 0,0 0 0,-1 0 0,1-1 0,-1 0 0,-1 0 0,1-1 0,-1 0 1,0 0-1,-1 0 0,1-1 0,-1 0 0,0 0 0,1-1 0,-2 0 0,1-1 0,-7 2 1,11-3-8,-1-1 1,0 0-1,1 0 0,-1 0 0,0 0 1,1-1-1,-1 1 0,1-1 1,-1 0-1,1-1 0,-1 1 0,1-1 1,0 0-1,0 0 0,-1 0 1,2-1-1,-1 1 0,0-1 0,-1-1 8,3 2-7,-1-1 0,0 0 0,1 0 0,0 0-1,0 0 1,0 0 0,0 0 0,0-1 0,0 1-1,1-1 1,0 1 0,0-1 0,0 1 0,0-1-1,0 0 1,1 0 0,-1 1 0,1-1 0,0 0-1,1 0 1,-1 1 0,0-1 0,2-3 7,0-1-12,1 1-1,0-1 1,0 1 0,1 0-1,0 0 1,0 0 0,1 0 0,0 1-1,0 0 1,1 0 0,-1 0 0,1 0-1,0 1 1,1 0 0,-1 0-1,3 0 13,18-11-25,0 1 0,0 1 0,19-6 25,-22 11 2,1 0-1,0 2 1,1 1 0,0 1 0,0 1 0,0 1-1,0 2 1,0 0 0,2 2-2,-21-1 1,23 1 10,1-2 0,0 0 1,9-4-12,-29 3 4,-1 0 0,0 0 0,0-2 0,0 1 0,-1-1 0,1 0 0,-1-1 1,0 0-1,0-1 0,-1 0 0,8-7-4,-9 8-1,-1-1 0,0 1 1,-1-2-1,1 1 0,-1-1 0,-1 0 0,1 0 1,-1 0-1,3-8 1,-5 12-1,-1-1 0,0 1 0,-1-1 0,1 0 1,-1 1-1,1-1 0,-1 0 0,0 1 0,0-1 0,-1 0 0,1 1 1,-1-1-1,0 0 0,0 1 0,0-1 0,0 1 0,0 0 0,-1-1 1,0 1-1,0 0 0,1 0 0,-2 0 0,-1-3 1,0 1 7,-1-1 1,0 1-1,0 0 0,-1 0 0,0 0 0,0 1 1,0 0-1,0 0 0,-4-1-7,8 4 0,0 0-1,0 0 1,0 0-1,0 0 1,0 1 0,0-1-1,-1 1 1,1-1-1,0 1 1,0 0 0,0 0-1,-1 0 1,1 0-1,0 0 1,0 1 0,0-1-1,0 1 1,-1-1-1,1 1 1,0 0 0,0 0-1,0 0 1,0 0-1,0 0 1,1 0 0,-1 0-1,0 1 1,1-1-1,-1 1 1,0-1 0,1 1-1,-1 1 1,-3 4-3,0 1 0,1 0 0,0 1 0,1-1 0,-1 1 0,2 0 0,-1 0 0,1 0 0,0 0 0,1 0 0,0 0 0,1 7 3,0 11-3,1 0 0,1 0 0,4 18 3,-4-30 1,1 0 0,1 0 0,0 0 0,1-1 0,0 0 0,2 1 0,-1-2 1,2 1-1,0 0-1,-5-9-1,1-1 0,0 1 1,0-1-1,0 1 1,0-1-1,1-1 1,-1 1-1,1-1 1,0 1-1,0-1 1,0-1-1,1 1 0,-1-1 1,1 0-1,-1 0 1,1 0-1,0-1 1,0 0-1,-1 0 1,1 0-1,0-1 1,0 0-1,0 0 0,0-1 1,0 0 0,5-1-3,1 0 0,-1-1 0,0 0 0,0-1 0,0-1 0,8-3 3,61-38 41,-74 42-35,35-22 43,-1-1-1,19-19-48,-44 34 9,-2 0 0,0-2-1,0 1 1,-1-2 0,-1 1 0,0-2-1,-1 1 1,0-3-9,-8 14 6,0 1-1,-1-1 1,1 0 0,-1 0-1,0 0 1,0 0-1,0 0 1,0 0 0,-1 0-1,1 0 1,-1 0 0,0 0-1,-1-3-5,1 5 3,-1 1-1,0-1 1,1 0-1,-1 1 1,0-1-1,0 0 0,0 1 1,0-1-1,-1 1 1,1-1-1,0 1 1,-1 0-1,1 0 1,-1-1-1,1 1 0,-1 0 1,1 0-1,-1 1 1,0-1-1,1 0 1,-1 0-1,0 1 1,0-1-1,0 1 0,0 0 1,1-1-1,-1 1 1,0 0-1,0 0 1,-1 0-3,-29-1 61,0 2 1,-1 1-1,1 1 1,0 1-1,0 2 1,1 2-1,-30 10-61,58-16 134,11-1-72,20-4 37,100-22 227,-1-6-1,60-25-325,-158 47 7,-25 8-7,28-10 3,0 2 0,1 1 0,0 1 0,0 2 0,1 1 0,3 2-3,-31 2 0,-1 0 1,0 0-1,0 1 0,0-1 0,0 1 0,0 1 0,0-1 1,3 2-1,-7-3 0,0 1 0,1 0 0,-1-1 1,0 1-1,0 0 0,0 0 0,0 0 1,0 0-1,0 0 0,0 0 0,-1 0 1,1 0-1,0 0 0,0 0 0,-1 1 0,1-1 1,-1 0-1,1 0 0,-1 1 0,1-1 1,-1 0-1,0 1 0,0-1 0,0 0 1,0 1-1,0-1 0,0 1 0,0-1 1,0 0-1,0 1 0,-1-1 0,1 0 1,0 0-1,-1 1 0,1-1 0,-1 0 1,1 0-1,-1 1 0,-5 10 6,-1-1-1,0 1 1,0-1-1,-1 0 1,0-1 0,-1 0-6,-4 6 18,1 0 0,-10 16-18,19-27 2,1-1-1,0 1 0,0 0 1,0 0-1,0 0 0,1 0 1,-1 0-1,1 0 0,1 1 1,-1-1-1,1 0 1,0 1-1,0-1-1,0-2 0,1 0 0,-1-1 0,1 1 0,0-1 0,0 1 0,0 0 0,0-1 0,0 1 0,0-1 0,1 0 0,-1 1 0,1-1 0,0 0 0,-1 0 0,1 0 0,0 0 0,0 0 0,0-1 0,1 1 0,-1-1 0,0 1 0,1-1 0,-1 0 0,1 0 0,-1 0 0,1 0 0,1 0 0,5 2 0,1-1 0,0-1 0,-1 1-1,1-2 1,0 1 0,-1-1 0,4-1 0,23-3-7,0-2 1,-1-1 0,1-2-1,-1-2 1,-1-1 0,0-1 0,19-12 6,-43 21-24,-1-1 1,1-1-1,-1 1 1,-1-2-1,1 1 1,5-6 23,-10 7-31,0 0 0,0 1 0,0-1 0,-1 0 0,0-1-1,0 1 1,0-1 0,-1 1 0,0-1 0,0 0 0,0 0 0,0-1 31,5-31-150,-6 28 129,1-1 0,0 1 0,0 0 0,1 0 1,0 0-1,1 0 0,0 0 0,1 1 0,0-1 0,3-2 21,-8 11 3,1 1 0,-1-1 0,1 1-1,-1-1 1,0 1 0,1 0 0,-1-1-1,1 1 1,-1 0 0,1-1 0,0 1-1,-1 0 1,1-1 0,-1 1 0,1 0-1,-1 0 1,1 0 0,0 0 0,-1 0-1,1 0 1,0 0 0,-1 0 0,1 0-1,-1 0 1,1 0 0,0 0 0,-1 0-1,1 0 1,-1 0 0,1 1 0,-1-1 0,1 0-1,0 0 1,-1 1 0,1-1 0,-1 0-1,1 1 1,-1-1 0,0 1 0,1-1-1,-1 1 1,1-1 0,-1 1 0,0-1-1,1 1 1,-1-1 0,0 1 0,1-1-1,-1 1 1,0-1 0,0 2-3,16 32 169,-15-32-160,8 30 43,-2-1 1,0 1-1,-3 1 0,0-1 1,-2 16-53,2 4 40,6 30-40,-9-79 2,6 25-6,-7-28 5,0 1 0,0 0 0,0-1-1,0 1 1,0-1 0,1 1 0,-1-1-1,0 1 1,0-1 0,1 1 0,-1-1 0,0 0-1,1 1 1,-1-1 0,0 1 0,1-1-1,-1 0 1,1 1 0,-1-1 0,0 0 0,1 1-1,-1-1 1,1 0 0,-1 1 0,1-1 0,-1 0-1,1 0 1,-1 0 0,1 0 0,-1 0-1,1 0 1,0 1 0,-1-1 0,1 0 0,-1 0-1,1-1 1,-1 1 0,1 0 0,-1 0-1,1 0 1,-1 0 0,1 0 0,-1-1 0,1 1-1,-1 0 1,1 0-1,4-6 40,1 1 0,-1-1 0,0 0-1,-1 0 1,0-1 0,0 0 0,0 1 0,0-1-1,1-6-39,5-9 88,22-34 158,1 0 1,17-18-247,-31 50 17,0 0 0,1 1 0,2 2 0,0 0 1,1 1-1,4-1-17,-25 19-65,1 0 0,0 0 0,-1 0 0,1 1 0,0-1 0,0 1 0,0 0 1,0 0 64,-2 1-66,-1 0 0,1 0 0,-1 0 0,1 0-1,-1 0 1,1 0 0,-1 0 0,1 1 0,-1-1 0,1 0 0,-1 0 0,1 0 0,-1 1 0,0-1 0,1 0 0,-1 1 0,1-1 0,-1 0 0,0 1 0,1-1 0,-1 1 0,0-1 0,0 0 0,1 1 0,-1-1 0,0 1 0,0-1 0,1 1 0,-1-1 0,0 1 0,0-1 0,0 1 0,0-1 0,0 1 0,0-1 0,0 1 0,0-1 0,0 1 0,0-1 0,0 1 0,0-1 0,0 1 0,0 0 66,0 23-1286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49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1143 3345,'9'6'155,"-5"-3"-22,1 0 0,0 0 0,0 0 0,0-1-1,0 0 1,0 0 0,0 0 0,1 0 0,1 0-133,-4-3 57,0 1-1,-1 0 1,1-1 0,0 1-1,-1-1 1,1 0-1,-1 0 1,1 0 0,-1 0-1,1 0 1,-1-1 0,0 1-1,1-1 1,-1 1 0,0-1-1,0 0 1,0 0-1,0 0 1,-1 0 0,1 0-1,0-2-56,6-5 89,35-41-197,18-29 108,-48 60-349,-1-1 1,-1 0-1,-1 0 1,0-1 0,-2-1-1,2-7 349,2-16-528,-3 0 0,-2-1-1,-1 0 1,-2-4 528,-2-183 2163,-3 192-602,-1 29-147,0 18-561,0 18-436,1 29-377,4-1 1,1 0-1,3 0 1,2-1 0,2 1-1,3-2 1,2 3-41,29 92 32,-11-32 21,31 64-53,-59-162 2,1-1-1,0 0 1,1 0-1,0-1 0,1 0 1,1 0-1,3 2-1,-11-12-11,1 0 0,0-1 0,0 1-1,-1-1 1,2 0 0,-1 0 0,0 0-1,0 0 1,1 0 0,-1-1 0,1 0 0,-1 1-1,1-1 1,0-1 0,-1 1 0,1 0-1,0-1 1,-1 0 0,1 0 0,0 0-1,0 0 1,-1-1 0,1 1 0,0-1-1,0 0 1,-1 0 0,1 0 0,-1-1-1,1 1 1,-1-1 0,0 0 0,1 0 11,10-7-202,-1 0 1,-1-1-1,1 0 1,-1-1 0,-1 0-1,0-1 1,3-6 201,9-12-724,-2-1 0,10-19 724,-19 28-263,-1 0 0,0-1 0,-2 0 0,1-8 263,-7 22 19,0 0 0,-1 0 0,0-1 0,-1 1 1,0-1-1,-1 1 0,0-1 0,0 0 0,-1 1 0,0-1 0,-1 1 0,-1-6-19,1 11 103,1 0 1,-1 0-1,0 0 1,0 0-1,0 0 1,-1 1-1,1-1 0,-1 1 1,0-1-1,0 1 1,0 0-1,0 0 1,0 1-1,-1-1 1,0 0-1,1 1 0,-1 0 1,0 0-1,0 0 1,0 1-1,0-1 1,0 1-1,-2 0-103,1 0 105,0 0-1,-1 0 1,1 1-1,0 0 1,-1 0-1,1 0 1,0 1-1,0 0 1,0 0-1,0 0 1,-1 0-1,1 1 1,1 0-1,-1 0 1,0 1-1,0-1 1,1 1-1,0 0 1,-1 0-105,-2 3 42,1 0-1,0 1 1,0-1-1,1 1 1,-1 0 0,2 0-1,-1 1 1,1 0-1,0-1 1,1 1 0,-1 1-1,2-1 1,-1 0 0,1 1-1,-1 6-41,3-10 2,-1 1 0,0-1 1,1 0-1,0 0 0,0 1 0,1-1 0,-1 0 0,1 0 0,0 1 0,1-1 0,-1 0 0,1 0 0,0 0 1,0-1-1,1 1 0,-1 0 0,1-1 0,0 1 0,0-1 0,1 0 0,-1 0 0,1-1 0,0 1 1,0-1-1,0 1 0,4 1-2,0-1-35,1 0 1,0 0-1,1-1 1,-1 0-1,1 0 1,-1-1-1,1-1 1,0 0-1,0 0 1,0-1-1,-1 0 1,1 0-1,0-1 1,8-2 34,4-1-185,0-1 1,-1-2 0,1 0 0,-1-1-1,19-10 185,-11 3-465,0-2 0,-2-1-1,21-17 466,-32 22-294,-1 0-1,0-2 0,-1 0 0,0-1 1,-1 0-1,4-8 295,-14 19 91,0 1 1,0-1 0,-1 0-1,0 1 1,0-1 0,0 0-1,0 0 1,-1 0 0,0-1-1,0 1 1,0 0-1,-1 0 1,1-1 0,-2 1-1,1 0 1,0-1 0,-1 1-1,0 0 1,0 0 0,0 0-1,-1 0 1,0 0 0,0 0-1,0 0 1,-2-1-92,4 5 70,-1 0 1,1 0-1,-1 0 1,1 0-1,-1 0 0,0 0 1,1 0-1,-1 0 1,0 0-1,0 1 1,0-1-1,1 0 1,-1 1-1,0-1 0,0 1 1,0-1-1,0 1 1,0-1-1,0 1 1,0 0-1,0-1 0,-1 1-70,1 0 36,1 0-1,-1 1 1,0-1-1,0 0 0,0 1 1,0-1-1,1 0 1,-1 1-1,0-1 0,0 1 1,1-1-1,-1 1 1,0 0-1,1-1 1,-1 1-1,1-1 0,-1 1 1,1 0-1,-1 0 1,1-1-1,-1 1-35,-2 5 48,0 1 0,1-1 0,-1 0 0,1 1 0,0-1-1,0 4-47,0 2 3,1-1-1,-1 0 1,2 1-1,0-1 1,0 1-1,1 0 1,0-1-1,1 0 1,0 1-1,1-1 1,1 0-1,0 0-2,-2-4-10,1 0-1,1-1 1,-1 0 0,1 0-1,0 0 1,1 0-1,-1-1 1,1 1-1,0-1 1,1 0 0,-1-1-1,1 1 1,0-1-1,0 0 1,0-1-1,0 1 1,1-1 0,0-1-1,-1 1 1,3 0 10,7 0-23,0 0 1,0-1 0,0 0 0,0-1 0,0-1-1,0-1 1,1 0 0,-1-1 0,0-1-1,4-1 23,28-9-46,-1-1 0,36-16 46,-30 8-99,33-18 99,-65 28-30,1-1 0,-2-1 0,0-1 0,0 0 0,2-5 30,-15 12-1,1-1 0,-1 0 0,-1 0 1,0 0-1,0-1 0,-1 0 0,0 0 1,0-1-1,-1 1 0,-1-1 0,0 0 1,0 0-1,-1 0 0,-1-1 0,0 1 1,0-10 0,-1-13 60,-2 0 0,-1 0 1,-2 0-1,-8-31-60,2 15-13,-3 1 0,-2 0 0,-9-17 13,16 45-11,-1 1 1,-1 0-1,0 1 0,-2 0 0,0 0 0,-1 2 0,-1 0 1,-11-11 10,19 23 14,1-1 0,-1 1 1,0 1-1,-1-1 0,1 1 0,-1 1 1,0-1-1,0 1 0,0 0 1,0 1-1,0 0-14,4 1 7,0 1-1,1-1 1,-1 1-1,0-1 1,0 1 0,1 0-1,-1 1 1,0-1 0,0 1-1,1 0 1,-1 0-1,0 0 1,1 0 0,-1 0-1,1 1 1,-1 0-1,1-1 1,0 1 0,0 0-1,0 1 1,0-1 0,0 1-1,0-1 1,1 1-1,-2 1-6,2-1 1,0 1 0,1-1 0,-1 0 0,1 1 0,0-1 0,-1 1 0,2-1 0,-1 1 0,0-1 0,1 1 0,-1 0 0,1-1 0,0 1 0,0 0 0,1 0-1,-1-1 1,1 1 0,0-1 0,0 3-1,3 6 1,0 0 0,0 0-1,1-1 1,0 0 0,4 5-1,56 89 27,-31-52 7,-3 1 1,9 22-35,-8 1 32,-4 2 0,-3 0 1,-4 2-1,-3 0 0,2 38-32,-20-113-57,8 55-356,-2 15 413,-5-57-1188,-1 1 1,-2 0-1,-1 10 1188,1-22-1068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0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1 646 6801,'0'-1'87,"-1"0"0,1 0-1,0 1 1,0-1-1,0 0 1,0 0 0,0 0-1,1 1 1,-1-1-1,0 0 1,0 0 0,0 0-1,1 1 1,-1-1-1,0 0 1,1 1 0,-1-1-1,1 0 1,-1 1-1,1-1 1,-1 0 0,1 1-1,-1-1 1,1 1-1,-1-1 1,1 1 0,0-1-1,-1 1 1,1-1-1,0 1 1,0 0-1,-1-1 1,1 1 0,0 0-1,0 0 1,-1 0-1,1-1-86,41-6 198,-34 6-59,58-6-18,56-6-1918,76-19 1797,-158 22-737,0-1 1,0-1-1,-1-3 1,0-1-1,-1-2 0,29-19 737,75-66 348,-132 99 180,-8 8-94,-8 13 79,5-14-471,-8 20 297,0 0 1,2 0-1,1 1 1,1 0-1,1 0 1,1 1 0,1 1-340,1-13 27,2 0 0,0-1 0,0 1 0,1 0 0,1-1 0,0 1 0,0-1 1,1 0-1,1 0 0,0 0 0,1 0 0,0-1 0,1 0 0,3 4-27,-1-4 10,1 0 0,0-1 0,0 0 0,1 0 0,0-1 0,0-1 0,1 0 0,0-1 0,1 0-1,0-1 1,0 0 0,0-1 0,0 0 0,1-1 0,0-1 0,0 0 0,0-1 0,0-1 0,0 0 0,1 0 0,10-2-10,-14 0 1,0 0 0,1-1 1,-1 0-1,0 0 1,0-1-1,0-1 1,-1 0-1,1 0 0,-1-1 1,0-1-1,0 1 1,0-2-1,-1 1 1,0-1-1,-1-1 0,1 0 1,-1 0-1,-1 0 1,1-1-1,-2 0 0,1 0 1,-1-1-1,-1 0 1,1 0-1,-2 0 1,1-1-1,0-4-1,-1 0 41,-1-1-1,0 0 1,-1 0-1,0 0 1,-2 0 0,0 0-1,0 0 1,-2 0-1,-1-4-40,-1 5 376,1 20-33,0 29-115,3-23-223,0 0-1,1-1 1,0 1-1,1 0 1,0 0-1,0-1 0,1 1 1,1-1-1,0 0 1,0 0-1,4 5-4,-5-10-2,1 1 0,-1-1 1,1 0-1,0 0 0,1 0 0,-1 0 0,1-1 0,0 0 0,0 0 0,1 0 0,-1-1 0,1 0 0,0 0 0,0 0 1,0-1-1,0 1 0,0-2 0,0 1 0,1-1 0,2 1 2,9-1-18,0 0 1,0-1-1,0-1 1,0-1-1,0-1 1,-1 0-1,1-1 0,-1-1 1,0-1-1,0 0 1,0-1 17,1-1-39,0-1 0,-1 0 0,0-2 0,-1 0 0,0 0 0,0-2 0,-1 0 0,-1 0 0,12-15 39,-21 21-2,0 1 1,0-2-1,-1 1 1,0 0 0,0-1-1,-1 0 1,0 0-1,0 0 1,-1 0-1,0 0 1,0-1 0,-1 1-1,0-1 1,-1 1-1,0-1 1,0 1-1,0-1 1,-1 1 0,-1 0-1,0-1 1,0 1-1,0 0 1,-1 0-1,0 0 1,-1 0 0,1 1-1,-2-1 1,0-1 1,-16-17 81,6 17 3,15 9-80,-1 0 1,1 0-1,0 0 0,-1 0 0,1 0 0,-1 0 0,1 0 1,-1 0-1,1 0 0,-1 0 0,1 1 0,0-1 0,-1 0 1,1 0-1,-1 0 0,1 1 0,0-1 0,-1 0 0,1 0 1,0 1-1,-1-1 0,1 0 0,0 1 0,-1-1 0,1 0 1,0 1-1,0-1 0,-1 1 0,1-1 0,0 0 1,0 1-5,-1 2 5,0 0 0,0 0 1,0 0-1,0 0 1,1 0-1,0 0 1,-1 0-1,1 0 1,0 0-1,1 0 0,-1 0 1,0 0-1,1 0 1,0 0-1,0 0 1,0 0-1,0 0 1,0 0-1,0 0 1,1 0-1,-1-1 0,1 1 1,1 0-6,2 5 1,0-1 1,1-1-1,0 1 1,1-1-1,-1 0 1,1 0-1,0-1 1,1 0-2,4 3 3,0-2 1,0 1-1,0-2 0,1 0 1,0 0-1,0-1 1,0-1-1,0 0 0,1 0 1,-1-2-1,1 0 1,5 0-4,1-2-12,-1 0 1,1-2 0,0 0 0,-1-1-1,1-1 1,-1-1 0,-1-1 0,4-2 11,13-7-24,-2-2 0,0-1 1,-1-2-1,-1-1 0,0-1 1,-2-2-1,-1-1 0,15-19 24,-35 36-2,0 0 0,-1 0 0,0-1 0,-1 0 0,0 0 0,-1-1 0,0 0 0,0 0 0,-1 0 0,2-8 2,-5 14 0,0 0 0,-1 0-1,1 0 1,-1 1 0,0-1 0,0 0 0,-1 0-1,1 0 1,-1 1 0,0-1 0,0 0 0,-1 1-1,1-1 1,-1 1 0,0-1 0,0 1 0,-1 0-1,1 0 1,-1 0 0,0 0 0,0 0 0,0 0-1,-1 1 1,1 0 0,-1 0 0,-3-2 0,5 3 5,-1 0-1,0 1 1,1-1 0,-1 1-1,0 0 1,1 0 0,-1 0 0,0 0-1,0 0 1,0 1 0,0-1 0,0 1-1,0 0 1,0 0 0,0 0 0,0 0-1,0 0 1,0 1 0,0 0 0,0-1-1,0 1 1,0 0 0,1 0-1,-1 0 1,0 1 0,1-1 0,-1 1-1,-1 0-4,-5 5 10,1-1 0,0 2 0,0-1 0,0 1 0,1 0 1,0 0-1,-4 7-10,-1 2 7,2 1 0,0 1 1,1 0-1,0 0 0,2 1 1,0 0-1,2 0 0,0 0 1,1 1-1,0 6-7,2-9-5,1-1-1,0 0 1,1 0-1,1 1 1,1-1-1,0 0 1,1 0-1,1 0 1,1-1-1,0 1 1,1-1 0,6 11 5,-8-20-87,0-1 0,0 1 0,1-1 0,0 0 0,0-1 1,0 1-1,1-1 0,-1 0 0,1 0 0,0-1 0,1 0 1,-1 0-1,1 0 0,0-1 0,0 0 0,0 0 0,0-1 1,0 0-1,1 0 0,-1-1 0,1 1 0,-1-2 0,1 1 1,-1-1-1,1 0 0,-1-1 0,5 0 87,44-9-733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0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0 7642,'-8'2'2712,"8"23"-2256,15 18-408,14 5-104,21-4-224,10-8-240,3-26-992,5-18-473,-5-30 1185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0.9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79 2240,'0'-4'76,"-1"1"0,0-1 0,0 1 0,0-1 0,0 1 0,0-1 0,-1 1 0,1 0-1,-1-1 1,0 1 0,0 0 0,0 0 0,-1 0 0,1 1 0,-1-1 0,1 0 0,-1 1-1,0 0 1,0 0 0,0 0 0,0 0 0,0 0 0,-1 0 0,1 1 0,0 0 0,-1-1-1,1 1 1,-1 1 0,0-1 0,1 0 0,-2 1-76,-1-1 75,1 0 0,-1 1 1,0 0-1,0 0 0,1 0 1,-1 1-1,0-1 0,1 2 0,-1-1 1,1 0-1,-1 1 0,1 0 0,-1 1 1,1-1-1,0 1 0,0 0 0,0 0 1,1 0-1,-1 1 0,1 0 0,0 0 1,0 0-1,0 0 0,-2 4-75,-4 6 163,1 0-1,0 0 0,1 1 1,1 0-1,0 1 1,1 0-1,-3 13-162,-3 11 225,2 1-1,-4 40-224,12-63 15,1 1 1,0-1-1,1 1 1,1-1-1,1 0 1,1 0-1,0 1 0,2 0-15,-4-14 0,1 0 1,-1 0-1,1-1 0,1 1 0,-1 0 0,1-1 0,-1 1 0,1-1 0,1 0 0,-1 0 0,1 0 1,-1 0-1,1 0 0,0-1 0,0 0 0,1 0 0,-1 0 0,1 0 0,-1-1 0,1 0 0,0 1 0,0-2 1,0 1-1,0-1 0,0 0 0,0 0 0,1 0 0,3 0 0,3-1-2,1-1 0,0 0 0,-1 0-1,0-2 1,1 1 0,-1-2 0,0 1 0,0-2 0,-1 0-1,1 0 1,2-2 2,11-7-26,-1-1-1,-1-1 0,-1-1 0,12-11 27,-13 8-84,-1 0 0,-2-1 0,0-1-1,-1-1 1,-1-1 0,3-6 84,21-45 284,11-34-284,-46 98 73,-1 3-10,25-50 492,-27 54-494,1 0-1,0 0 1,0 1-1,0-1 1,0 1-1,1 0 1,-1-1-1,1 1 1,0 1 0,-1-1-1,2 1 1,0-1-61,-4 2 9,0 1 1,1-1 0,-1 1-1,1 0 1,0-1 0,-1 1-1,1 0 1,-1 0 0,1 0-1,-1 0 1,1 0 0,-1 1-1,1-1 1,-1 0 0,1 1-1,-1-1 1,1 1 0,-1 0-1,1-1 1,-1 1 0,0 0 0,1 0-1,-1 0 1,0 0 0,0 0-1,0 0 1,0 0 0,0 0-1,0 0 1,0 0 0,1 2-10,3 4 9,-1 0 0,1 1 0,-1 0 0,0 0 0,-1 1-9,12 35 16,-2 1 0,-2 0 0,-2 1 0,2 37-16,3 12 27,0-26-17,-14-68-7,0-1-1,0 0 0,0 0 0,0 0 1,0 0-1,0 0 0,0 0 0,0 1 1,0-1-1,0 0 0,1 0 0,-1 0 1,0 0-1,0 0 0,0 0 0,0 0 1,0 1-1,0-1 0,0 0 0,0 0 1,0 0-1,0 0 0,0 0 0,1 0 1,-1 0-1,0 0 0,0 0 0,0 0 1,0 0-1,0 0 0,0 0 0,1 0 1,-1 0-1,0 0 0,0 1 0,0-1 0,0 0 1,0-1-1,0 1 0,0 0 0,1 0 1,-1 0-1,0 0 0,0 0 0,0 0 1,0 0-1,0 0 0,0 0 0,1 0 1,-1 0-1,0 0 0,0 0 0,0 0 1,0 0-1,0 0 0,0 0 0,0-1 1,0 1-1,0 0-2,7-11 97,4-17 32,16-51-64,15-25-65,-32 80-39,2 0 1,1 1 0,1 1-1,1 0 1,0 1 0,8-6 38,-19 23 0,0 0 0,-1 0 0,1 1 1,1-1-1,-1 1 0,0 0 0,1 1 1,0-1-1,-1 1 0,6-2 0,-8 3 3,0 1-1,0 0 1,0-1 0,0 1-1,0 0 1,0 0 0,0 0-1,0 0 1,0 0 0,0 1 0,0-1-1,0 1 1,0-1 0,0 1-1,0 0 1,0-1 0,0 1-1,-1 0 1,1 0 0,0 1-1,0-1 1,-1 0 0,1 0-1,-1 1 1,1-1 0,-1 1-1,1 1-2,4 6 9,-1 0 1,0 0-1,-1 1 0,0-1 0,0 1 0,-1 0 0,0 0 0,-1 0 0,0 0 0,0 10-9,-1-14 1,26 192-437,-8-93 243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4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1 782 264,'11'-20'50,"2"0"-1,0 1 1,5-5-50,-8 12 24,0 0 0,-1-1 0,-1 0 0,0-1-1,-1 0 1,-1 0 0,0-1 0,3-10-24,-4-1 150,0-1 0,-2 0-1,-1 0 1,-1 0 0,-2 0 0,-1 0 0,-2-10-150,-9-45 830,-19-58-830,7 33 1374,20 94-496,5 13-870,0 0 0,0 0 0,0 0 1,0 0-1,-1 0 0,1 0 0,0 0 1,0 0-1,0 0 0,0 0 0,0 0 0,-1 0 1,1 0-1,0 0 0,0 0 0,0 0 0,0 0 1,-1 0-1,1 0 0,0 0 0,0 1 1,0-1-1,0 0 0,0 0 0,-1 0 0,1 0 1,0 0-1,0 0 0,0 0 0,0 1 0,0-1 1,0 0-1,0 0 0,0 0 0,-1 0 0,1 0 1,0 1-1,0-1 0,0 0 0,0 0 1,0 0-9,-10 32 8,-4 24-24,2 1 0,3 0 1,2 1-1,2 17 16,8 33 81,5-1-1,9 27-80,-16-123 12,1 0 0,1-1-1,-1 1 1,2 0 0,0-1-1,0 0 1,2 3-12,-4-10 9,0 1-1,0-1 0,1 0 1,0 0-1,-1 0 0,1 0 1,0 0-1,0-1 0,1 1 1,-1-1-1,0 0 1,1 0-1,-1 0 0,1 0 1,0-1-1,0 0 0,-1 1 1,1-1-1,0-1 0,0 1 1,2 0-9,4-1-135,0 0 0,-1-1 0,1 0-1,-1-1 1,1 0 0,-1 0 0,0-1 0,0 0 0,0-1 0,0 0 0,0 0 0,-1-1-1,6-3 136,15-13-558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5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0 355 2881,'50'-50'1064,"27"3"-872,14-4-72,12 1-96,3 1-88,2 5-544,-10 8-464,-17 9 623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5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 2409,'0'0'59,"-1"0"1,1 0-1,0 0 1,0-1-1,-1 1 1,1 0 0,0 0-1,-1 0 1,1 0-1,0-1 1,0 1-1,-1 0 1,1 0 0,0 0-1,-1 0 1,1 0-1,0 0 1,-1 0 0,1 0-1,0 0 1,-1 0-1,1 0 1,0 0-1,0 0 1,-1 0 0,1 0-1,0 0 1,-1 1-1,1-1-59,-10 13 468,5-1-403,1 0 1,1 1 0,0-1 0,1 1-1,0 0 1,1-1 0,0 1 0,1 0-1,0 0 1,3 9-66,0 5 64,3 0 1,0-1-1,2 2-64,10 47 65,-7-10-395,-3 0 0,-3 1 0,-2-1 1,-6 58 329,3-123-29,0 1 0,0-1 0,0 1 0,0 0 1,0-1-1,0 1 0,0 0 0,0-1 0,0 1 1,0 0-1,0-1 0,-1 1 0,1 0 0,0-1 1,0 1-1,-1-1 0,1 1 0,0-1 0,-1 1 0,1-1 1,-1 1-1,1-1 0,-1 1 29,1-2-21,-1 1-1,1-1 1,-1 0 0,1 0-1,-1 0 1,1 0 0,0 0-1,0 0 1,-1 0-1,1 0 1,0 0 0,0 0-1,0 0 1,0 0 0,0 0-1,1-1 22,-1-9 39,2 0 0,-1 0 0,2 0-1,-1 1 1,1-1 0,1 1 0,0-1-1,0 1 1,1 1 0,1-1-1,0 1 1,1-3-39,1 1 207,0 1 0,0 0 0,1 0 0,0 1 0,0 0 0,1 1 0,1-1 0,-1 2 1,1 0-1,4-2-207,-8 6 89,0 0 1,1 0 0,-1 0 0,1 1 0,0 0 0,0 0 0,0 1-1,0 0 1,0 0 0,0 1 0,0 0 0,0 1 0,0-1 0,0 2-1,0-1 1,0 1 0,0 0 0,0 1 0,-1 0 0,1 0 0,1 1-90,4 2 14,0-1 1,0 0-1,1-1 1,0-1 0,12 2-15,-20-4-26,0-1 0,1 0 1,-1-1-1,1 1 0,-1-1 0,0 0 1,1-1-1,-1 1 0,0-1 1,0-1-1,0 1 0,0-1 1,0 0-1,0-1 26,5-3-184,0-1 0,0 0 0,-1-1 0,0 0 0,-1-1 0,0 1 0,0-2 0,-1 0 184,-2 3-141,-1 0 1,0 0-1,0-1 0,-1 0 1,0 1-1,0-2 0,-1 1 1,0 0-1,-1-1 0,0 1 1,0-3 140,-2 7-25,0 0 0,-1 0 0,1 0 0,-1 0 1,0 0-1,0 0 0,-1 0 0,1 1 0,-1-2 25,1 5 33,1 0 0,-1-1-1,1 1 1,-1-1-1,0 1 1,1 0-1,-1 0 1,0-1-1,0 1 1,0 0-1,0 0 1,0 0-1,0 0 1,0 0-1,0 0 1,0 0-1,-1 0 1,1 1-1,0-1 1,-1 0-1,1 1 1,-1-1-1,1 1 1,0-1-1,-1 1 1,1 0-1,-1-1 1,1 1-1,-1 0 1,-1 0-33,1 1 54,0 0 1,0 1-1,1-1 1,-1 0-1,0 1 1,0-1-1,1 1 1,-1-1-1,1 1 1,-1 0-1,1-1 1,0 1-1,0 0 1,0 0-1,0 0 1,0 0-1,0 0 1,0 0-1,1 1 1,-1-1-1,1 0 1,-1 0-1,1 2-54,-3 8 51,0 1 0,1 0 0,1 1 0,0-1 0,1 0 0,0 0 0,1 0 0,0 0 0,1 0 0,1 0 0,0 0 0,1 0 0,0-1 0,1 1 0,0-1 0,8 11-51,-5-10-54,0-1 0,1-1 0,0 1 1,1-1-1,1-1 0,0 0 0,0 0 0,1-1 0,0-1 1,0 0-1,1-1 0,0 0 0,1 0 0,-1-2 0,6 2 54,20 4-158,1-1 0,2-2 158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5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153 894 2961,'-1'-7'313,"1"-1"1,0 0 0,1 0-1,0 1 1,0-1 0,1 1 0,-1-1-1,3-4-313,26-57 88,-6 14-42,-19 42-81,-1 0-1,0 0 1,-1 0 0,-1-1-1,0 0 1,-1 1 0,0-1-1,-2 0 1,1 1 0,-1-1 35,-2-3-28,0 0 1,-1 0 0,-1 0 0,-1 1-1,0 0 1,-1 0 0,-8-13 27,-24-42 74,-45-86-21,68 124 708,2-1 1,2-1-1,-7-29-761,17 55 1371,3 13-847,8 22-587,-6-14 193,41 113-113,5-2 0,14 17-17,-48-101 2,-2 0-1,-2 0 0,-1 1 1,-2 0-1,1 30-1,-1-18 1,1 0 1,14 41-2,-18-76 2,1-1 0,0 0 0,1 0 1,1 0-1,1-1 0,9 14-2,-15-25-21,0 0 0,1 0 0,0-1 0,-1 1 0,1-1 1,0 0-1,1 0 0,-1 0 0,0-1 0,1 1 0,-1-1 0,1 0 0,0-1 0,0 1 0,0-1 0,0 0 1,0 0-1,0 0 0,0-1 0,0 1 0,0-1 0,0-1 0,0 1 0,0-1 0,2 0 21,1 0-148,0-1 1,0 0-1,0-1 0,-1 1 0,1-1 0,-1-1 1,0 1-1,0-1 0,0-1 0,0 1 0,-1-1 148,-2 1-179,0 1-1,-1-1 1,1 0-1,-1 0 1,0 0-1,0 0 1,0 0 0,-1-1-1,1 1 1,-1-1-1,0 0 1,-1 1-1,1-1 1,-1 0-1,0 0 1,0 0-1,0-4 180,1-29-729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7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44 329 2777,'-4'-1'289,"0"-1"0,0 1 1,0-1-1,0 0 0,0 0 1,0-1-1,-1 0-289,4 2 59,0 0 1,1 1-1,-1-1 0,0 0 0,1 1 0,-1-1 1,0 0-1,1 0 0,-1 1 0,1-1 0,-1 0 1,1 0-1,-1 0 0,1 0 0,0 0 0,0 0 1,-1 0-1,1 0 0,0 0 0,0 0 1,0 0-1,0 1 0,0-1 0,0 0 0,0 0 1,0 0-1,1 0 0,-1 0 0,0 0 0,0 0 1,1 0-1,-1 0 0,1 0 0,-1 0 1,1 1-1,-1-1 0,1 0 0,0 0-59,6-6 184,1 0 1,0 0-1,1 1 0,0 0 0,0 0 1,0 1-1,9-3-184,29-15 2,1 2 1,47-13-3,105-22-679,32-10-1356,-210 58 1772,36-10-223,-55 20 832,-7 6-65,-7 9 187,9-15-358,-4 8 38,0 0-1,0-1 1,1 2-1,1-1 1,-1 1-1,2-1 1,-1 1-1,2 0 0,-1 0 1,2 1-1,-1-1 1,1 0-1,1 1 1,1 3-148,0 0 18,0-1-1,2 0 1,0 0 0,1 0 0,0 0 0,1-1-1,0 1 1,1-1 0,1 0 0,0-1 0,2 3-18,0-2-1,-1-2 0,2 1 0,-1-2 0,1 1 0,1-1 0,0-1 0,0 0 0,1 0 0,0-1 0,1-1 0,0 0 1,0 0-1,12 3 1,-15-7-57,0 0 1,1 0-1,-1-1 1,1-1-1,0 1 0,-1-2 1,1 0-1,0 0 1,0-1-1,-1 0 1,1 0-1,-1-2 1,1 1-1,-1-1 1,0-1-1,0 0 1,0 0-1,8-5 57,-12 5-50,-1 1 0,0-1 0,0 1 1,0-1-1,0-1 0,-1 1 0,0-1 0,0 0 0,0 0 0,0 0 0,-1 0 0,0-1 0,0 1 0,0-1 0,-1 0 1,2-3 49,-2 1 16,-1 0 0,1 0 1,-1 0-1,0 0 1,-1 0-1,0 0 1,-1 0-1,1 0 0,-1-1 1,-1 1-1,0 1 1,-1-5-17,-1-3 547,-1 1 0,-1-1 0,-1-2-547,10 24 88,2 0 0,-1-1-1,1 1 1,0-1-1,0 0 1,0-1-1,1 1 1,0-1 0,1 1-88,3 2-11,1 2-13,-1-1 1,1-1-1,1 0 0,0 0 0,0-1 1,0 0-1,1-2 0,0 1 1,4 0 23,-11-4-64,1 0 0,-1-1 1,1 1-1,-1-1 1,1-1-1,-1 1 0,2-1 64,-6 0-25,0 0 0,-1 0 0,1-1 0,-1 1 1,1 0-1,-1-1 0,0 1 0,1-1 0,-1 0 0,1 1 0,-1-1 0,0 0 0,0 0 0,1 0 0,-1 0 0,0 0 0,0 0 0,0 0 0,0 0 0,0 0 0,0-1 0,0 1 0,-1 0 0,1-1 0,0 1 0,-1 0 0,1-1 0,-1 1 0,1-1 0,-1 1 0,0-1 0,1-1 25,0-15-32,0 0 1,-1 0-1,-1 0 0,-1 0 0,0 0 0,-1-1 32,-1-1 194,2 0-1,0 0 1,1-1-1,2-1-193,-1 21 10,-1 0 0,1 0-1,0 0 1,0 0 0,0 0-1,0 1 1,0-1 0,1 0 0,-1 0-1,0 0 1,0 0 0,1 0-1,-1 0 1,0 1 0,1-1 0,-1 0-1,1 0 1,-1 0 0,1 1-1,-1-1 1,1 0 0,0 1 0,-1-1-1,1 1 1,0-1 0,-1 0 0,1 1-1,0-1 1,0 1 0,0 0-1,-1-1 1,1 1 0,0 0 0,0-1-1,0 1 1,0 0 0,0 0-1,0 0 1,0 0 0,-1 0 0,1 0-1,0 0 1,0 0 0,0 0-1,0 0 1,0 1 0,0-1 0,0 0-1,-1 1 1,1-1 0,1 1-10,5 2 0,0 1 1,1 0-1,-1 1 1,-1-1 0,4 4-1,-5-4 16,37 31-90,-1 2 0,-3 2 0,15 19 74,-20-21-296,-31-36 289,-1 0 0,0 0 0,0-1 0,0 1-1,1 0 1,-1-1 0,0 1 0,1-1-1,-1 1 1,1-1 0,-1 0 0,0 0 0,1 1-1,-1-1 1,1 0 0,-1 0 0,1-1 0,-1 1-1,0 0 1,1 0 0,-1-1 0,1 1-1,-1-1 1,0 1 0,1-1 0,-1 1 7,41-22 77,-28 15-79,111-47 80,-64 29-41,9-7-37,-66 30 1,31-18 1,-34 19-2,1 0 0,-1-1-1,1 1 1,-1 0-1,0 0 1,0 0 0,1-1-1,-1 1 1,0-1 0,0 1-1,0-1 1,0 1-1,-1-1 1,1 0 0,0 1-1,-1-1 1,1 0-1,-1 1 1,1-2 0,-1 2 0,0 1 0,0-1 1,-1 0-1,1 1 0,0-1 0,0 1 0,0-1 1,0 1-1,-1-1 0,1 1 0,0-1 0,-1 1 0,1-1 1,0 1-1,-1-1 0,1 1 0,0-1 0,-1 1 1,1 0-1,-1-1 0,1 1 0,-1 0 0,1-1 1,-1 1-1,1 0 0,-1 0 0,1-1 0,-1 1 0,-18-4 12,13 3-9,-21-3 10,-1 1-1,0 1 0,1 1 1,-1 1-1,0 2 1,-23 4-13,27 4-91,24-10 78,0 0-2,0 0 6,-2 5 7,-23 70 26,14-20-21,11-51-3,1 1-1,-1-1 1,1 0 0,0 1-1,0-1 1,0 0-1,1 0 1,-1 0 0,1 0-1,0 0 1,0 0 0,1 0-1,-1 0 1,1-1 0,0 1-1,0-1 1,0 0-1,0 0 1,0 0 0,3 1 0,4 6-4,11 10 4,0 0-1,2-1 0,4 1 1,-15-11-81,1-1 0,-1 0 0,2-1 0,-1-1 0,1 0 0,0-1 0,1 0 81,-11-4-68,1 0 1,0 0-1,0-1 1,-1 1-1,1-1 1,0-1-1,-1 1 1,1 0-1,0-1 1,0 0-1,-1 0 1,1-1-1,-1 1 1,1-1-1,-1 0 1,0 0-1,0 0 1,0-1-1,0 1 0,0-1 1,0 0-1,-1 0 1,1-1-1,-1 1 1,0-1-1,0 1 1,0-1-1,0-1 68,4-5-3,-1-1-1,0-1 1,0 1-1,-1-1 1,0 0 0,-1 0-1,-1-1 1,0 1-1,1-13 4,-3 19 5,-1 1 1,1-1-1,-1 1 0,-1-1 0,1 1 1,-1-1-1,0 1 0,0 0 0,0-1 1,-1 1-1,0 0 0,0 0 0,0 0 1,0 0-1,-1 0 0,0 0 0,0 1 1,-1-1-1,1 1 0,-1 0 0,0 0 1,0 0-1,0 1 0,0-1 0,-1 1 1,1 0-1,-1 0-5,-5-2 2,0 0 0,0 1 0,0 0 0,0 1 1,-1 0-1,0 0 0,1 1 0,-1 0 0,0 1 0,0 1 0,0 0 0,0 0 1,-4 1-3,-7 2-90,-1 1 1,0 0-1,1 2 1,0 1-1,1 0 1,-1 2-1,1 0 1,1 2-1,0 0 1,0 1 89,-6 7-367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8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1 610 4489,'3'1'168,"0"-1"-1,0 1 1,0 0-1,0 0 1,0 0 0,0 0-1,-1 0 1,1 1-1,0-1 1,-1 1 0,1 0-1,-1-1 1,1 1-1,-1 0 1,1 1-168,34 38 256,-31-33-64,15 20-83,-1 1 0,-1 0 0,-1 2 0,-2 0 0,-1 1 0,4 16-109,0 8 11,-2 0-1,-3 1 0,3 28-10,-12-60-3,-1 0 0,-1 1-1,-2 0 1,0 0 0,-1-1-1,-5 26 4,5-48 2,-1 0-1,0-1 0,0 1 0,0-1 1,0 1-1,0-1 0,-1 1 0,1-1 1,-1 1-1,0-1 0,1 0 0,-1 0 1,-1 1-2,3-3 8,-1 0 0,1 1 1,-1-1-1,1 0 1,-1 1-1,1-1 0,-1 0 1,1 1-1,-1-1 0,1 0 1,-1 0-1,1 0 1,-1 0-1,1 0 0,-1 0 1,0 1-1,1-1 0,-1 0 1,1-1-1,-1 1 1,1 0-1,-1 0 0,0 0-8,0 0 25,0-1 0,1 0 0,-1 1 0,0-1 0,1 0 0,-1 1 0,0-1 0,1 0 0,-1 1 0,0-1 0,1 0 0,0 0 0,-1 0 0,1 0-1,-1 0 1,1 0 0,0 1 0,0-1 0,-1 0-25,-3-18 171,0-1 0,2 1 0,0 0 1,1-1-1,1-17-171,-1-18 48,-5-36-59,-4 1 0,-5 1 0,-22-79 11,32 149-20,-6-19-36,3 0 0,-1-11 56,8 39-6,0 0 0,0 0 1,1 0-1,0 0 0,1 1 0,0-1 0,1 0 0,0 0 1,0 1-1,1-1 0,1-3 6,-1 8-1,0 0-1,0 1 1,0-1 0,1 1 0,-1-1-1,1 1 1,0 0 0,0 1 0,0-1-1,1 1 1,-1 0 0,1 0 0,0 0-1,0 0 1,0 1 0,0 0-1,1 0 1,-1 0 0,0 1 0,1 0-1,-1 0 1,3 0 1,14-1-1,0 0 0,0 2 0,1 1 0,-1 1 0,1 0 1,0 1-2,0 1 0,0 1 1,0 0-1,0 2 2,-16-5-30,0 1 1,0 0 0,0 0-1,-1 0 1,1 1-1,-1 0 1,0 0-1,0 1 1,0 0 0,0 0-1,-1 0 1,0 0-1,0 1 1,2 3 29,-6-7-32,1 1 0,0 0 0,-1 0 0,1 0 0,-1 1 0,0-1 0,0 0 0,0 0 0,-1 1 0,1-1 0,-1 1 0,0-1 0,0 0 0,0 1 0,0-1 0,0 1 0,-1-1-1,1 0 1,-1 1 0,0-1 0,0 0 0,-1 0 0,1 0 0,0 0 0,-1 0 0,0 0 0,0 0 0,0 0 0,0-1 0,0 1 0,-1 0 32,-5 5-34,0-1 0,0 0 0,-1-1-1,0 0 1,0-1 0,0 1 0,-1-2 0,0 1 0,-1 0 34,-44 13-7,-1-2 1,-19 2 6,-10 2 5,74-15-525,25-7-437,39-6-304,0 2 0,1 2 0,37 3 1261,-13 0-216,-49 1 276,0-2 0,0 0 0,0-3 1,0 0-1,0-1 0,-1-2 0,-1-1 0,16-8-60,-41 16 54,1 0 0,-1 0 1,0-1-1,0 1 0,0-1 0,0 1 0,0-1 0,0 0 0,0 0 0,0 0 1,-1 0-1,1 0 0,-1 0 0,0 0 0,1-1 0,-1 1 0,0 0 0,0-1 0,-1 1 1,1-1-1,0 1 0,-1-1 0,1 1 0,-1-1 0,0 1 0,0-1 0,0 0 0,0 1 1,0-1-1,-1 1 0,1-1 0,-1 1 0,0-1 0,0-1-54,0 1 62,-1 0 1,1 0-1,0 0 0,-1 1 0,1-1 1,-1 0-1,0 1 0,0 0 0,0-1 1,0 1-1,0 0 0,-1 0 0,1 0 0,-1 0 1,1 1-1,-1-1 0,0 1 0,1-1 1,-1 1-1,0 0 0,0 0 0,0 0 1,0 1-1,0-1 0,0 0 0,0 1 1,0 0-1,0 0 0,-2 0-62,2 1 36,-1 0 0,1 0 0,-1 0 0,1 1 0,-1 0 0,1-1 0,0 1 0,0 0 0,0 0 0,0 1 0,0-1 0,1 1 0,-1-1 0,-2 4-36,-1 1 21,0 1-1,0 0 1,1 0 0,0 1 0,-1 1-21,-1 5 19,1 0 0,0 0 0,2 1 0,0-1 1,0 1-1,1 0 0,0 14-19,3-24 13,-1 0 1,1 0 0,0 0-1,1 1 1,-1-1 0,1 0-1,0 0 1,1 0-1,0 0 1,-1-1 0,2 1-1,-1 0 1,1-1 0,0 1-1,0-1 1,0 0 0,1 0-1,0 0 1,0-1 0,0 1-1,5 3-13,-6-6 11,-1 0 0,1 0 0,0-1 1,0 1-1,-1-1 0,1 1 0,0-1 0,1 0 0,-1 0 0,0-1 0,0 1 0,0-1 0,0 1 0,1-1 0,-1 0 0,0 0 1,0 0-1,1-1 0,0 1-11,0-2 11,1 1 1,-1-1-1,1 0 1,-1 0-1,0 0 1,1-1-1,-1 0 1,0 1-1,-1-1 0,1-1 1,0 1-1,-1-1-11,8-8 16,-1-1-1,0 0 0,-1-1 0,0 0 1,-1-1-1,-1 1 0,0-2-15,-2 3 49,0 0 0,-1 1 0,0-2 0,-1 1 0,0 0 0,-1-1 0,-1 1 0,0-1 0,-1 0-1,-1-1-48,-2 25 889,3 18-853,3-17-34,1-1 0,0 1 0,1-1 0,0 0 0,0-1 0,1 1 0,0-1 0,1 0 0,0 0 0,1-1 0,-1 0 0,1-1 0,1 1 1,4 2-3,1 0-8,0 0 0,1-1 0,1-1 0,-1 0 0,1-1 0,0-1 0,1 0 0,16 3 8,-13-5-42,1-1 0,0-1 0,0 0 0,1-2 1,16-2 41,-26 1-34,0 0 0,0-1 0,0-1 1,-1 0-1,1 0 0,-1-2 0,1 1 1,-1-1-1,-1-1 0,7-4 34,-12 7-14,-1 0 0,-1 0 0,1 0-1,0-1 1,-1 0 0,1 0 0,-1 0 0,0 0 0,-1 0-1,1 0 1,-1-1 0,1 1 0,-1-1 0,0-1 14,-1 3-2,0 0 0,-1-1 0,1 1-1,-1-1 1,0 1 0,0-1 0,0 1 0,0 0 0,0-1 0,-1 1 0,0-1 0,1 1 0,-1 0 0,-1-1 0,1 1-1,0 0 1,-1 0 0,1 0 0,-1 0 0,-2-2 2,-2-3 22,-1 1 0,0 0 0,0 0 0,-1 1 0,0 0 0,0 0 0,0 1 0,-1 0 0,0 1 1,-6-3-23,-14-5 107,-1 2 1,-21-5-108,36 11 25,4 0-7,0 1-1,0 1 1,-1-1-1,1 2 1,-1 0 0,1 0-1,-1 1 1,-8 1-18,19-1 0,1-1 1,0 1-1,0 0 1,0 0-1,-1 0 0,1 0 1,0 0-1,0 0 1,-1 0-1,1 0 1,0 0-1,0 0 1,0 0-1,-1 0 1,1 0-1,0 0 1,0 0-1,0 1 1,-1-1-1,1 0 1,0 0-1,0 0 1,0 0-1,0 0 0,-1 0 1,1 0-1,0 1 1,0-1-1,0 0 1,0 0-1,0 0 1,-1 0-1,1 1 1,0-1-1,0 0 1,0 0-1,0 0 1,0 1-1,0-1 1,0 0-1,0 0 1,0 1-1,10 3 16,28 4 13,15-2-18,0-2 0,42-3-11,112-12-177,-122 6 56,-61 4 78,-24 1 41,1 0-1,-1 0 0,0 0 1,0 0-1,0 1 0,1-1 1,-1 0-1,0 0 0,0 0 1,0 1-1,0-1 0,1 0 1,-1 0-1,0 1 0,0-1 1,0 0-1,0 1 0,0-1 1,0 0-1,0 0 0,0 1 1,0-1-1,0 0 0,0 0 1,0 1-1,0-1 0,0 0 1,0 1-1,0-1 0,0 0 1,0 0-1,0 1 0,0-1 1,-1 0-1,1 0 0,0 1 1,0-1-1,0 0 0,0 0 1,-1 0-1,1 1 0,0-1 1,0 0-1,0 0 0,-1 0 1,1 0-1,0 1 0,0-1 1,-1 0 2,-9 14 2,10-13-4,-3 2 17,0 1 1,1-1-1,0 1 1,-1 0-1,1-1 1,1 1-1,-1 0 1,1 0 0,-1 0-1,1 1 1,0-1-1,1 0 1,-1 0-1,1 1 1,0-1 0,0 0-1,0 1 1,0-1-1,1 0 1,0 3-16,1-2 8,0 0 0,0 0 0,0 0 1,1 0-1,0 0 0,0-1 0,0 1 1,0-1-1,1 0 0,0 0 0,0 0 0,0 0 1,0-1-1,0 0 0,1 0 0,-1 0-8,12 6-1,-1-1-1,1-1 0,0 0 1,0-2-1,0 0 1,1 0-1,0-2 0,0 0 1,0-1-1,14 0 2,0-1-89,-1-2 1,1-1-1,-1-1 0,0-2 0,21-6 89,-23 4-153,0-1 1,-1-2-1,23-11 153,-41 18-7,-1-2 1,0 1-1,-1-1 0,1 0 1,-1-1-1,0 0 1,0 0-1,0 0 0,-1-1 1,0 0-1,-1 0 1,0-1-1,0 0 0,1-1 7,-4 3 40,0 1-1,0-1 1,-1 0 0,0 0-1,0 0 1,0 0-1,-1 0 1,0 0-1,0 0 1,-1 0-1,1 0 1,-1 0-1,0 0 1,-1 1-1,1-1 1,-1 0-1,-1 0-39,-6-17 160,-2 1 0,0-1 0,-8-9-160,15 25 15,-151-227 284,52 83-284,90 130-21,9 13 4,-1 1 0,0-1 0,-1 1 0,0 0 0,-3-3 2,9 9 0,-1 0 0,0 1 0,1-1 0,-1 1 0,1-1 0,-1 0 0,0 1 0,1 0 0,-1-1 0,0 1 0,1-1 0,-1 1-1,0 0 1,0-1 0,0 1 0,1 0 0,-1 0 0,0 0 0,0-1 0,0 1 0,1 0 0,-1 0 0,0 0 0,0 0 0,0 1 0,0-1 0,0 0 0,0 1 0,1 0-1,-1-1 1,0 1 0,1 0-1,-1 0 1,1 0 0,-1-1-1,1 1 1,-1 0 0,1 0 0,-1 0-1,1 0 1,0 0 0,0 0-1,-1 0 1,1 0 0,0 1 0,-1 4-2,1 0 1,0 1-1,0-1 1,0 0-1,1 1 1,0 3 1,5 10 0,1-1 0,1 1 0,0-2 0,3 4 0,8 19 0,33 78 4,6-3 0,14 14-4,-28-56 2,-3 2 0,21 56-2,-57-116-503,1 1-1,-2 0 1,0 0-1,-1 0 504,-3-13-1551,2-6 623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30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475 806 2120,'29'-55'1274,"-28"52"-1063,1-1 0,-1 0 0,0 1 0,0-1 0,0 0 0,-1 0 0,1 0 0,-1 1 0,0-1 0,0 0 0,0 0 0,-1 0 0,1 0 0,-1 0 0,0 1 0,0-1 0,-1 0 0,1 1 0,-2-4-211,1 3 152,0-1-1,0 1 1,-1 0 0,0 0-1,0 0 1,0 0 0,0 0-1,-1 0 1,1 1 0,-1 0-1,0 0 1,0 0 0,0 0 0,0 0-1,-1 1 1,0-1-152,-1 1 76,0 0 1,0 1-1,0-1 1,0 1-1,0 1 1,-1-1-1,1 1 1,0 0-1,0 0 1,0 1-1,-5 0-76,-14 5 59,0 2 1,1 0-1,0 1 1,0 2-1,-16 9-59,32-16 65,-23 12 8,1 1-1,-13 10-72,34-21 9,1 0-1,0 1 1,0 0-1,0 0 1,1 1 0,0 0-1,0 0 1,1 1-1,0-1 1,-2 7-9,6-12 3,1 0 0,0 1 0,-1-1 1,1 1-1,0 0 0,1-1 0,-1 1 1,1 0-1,-1-1 0,1 1 0,0 0 1,1-1-1,-1 2-3,1-2 3,-1-1 1,1 1-1,0-1 1,0 1 0,0-1-1,1 1 1,-1-1-1,0 0 1,1 0-1,0 0 1,-1 0-1,1 0 1,0 0-1,0 0 1,0 0-1,0-1 1,0 1 0,1-1-1,0 1-3,7 3 7,0-1 0,0 0-1,1-1 1,-1 0 0,1 0 0,0-1-1,-1-1 1,1 0 0,7 0-7,3-1 12,1-1 1,-1 0-1,0-2 1,9-2-13,-17 2-4,-1-1 0,0 0 0,0-1-1,-1 0 1,0-1 0,0-1 0,0 0 0,0 0 0,-1-1 0,0 0 0,-1 0 0,0-1 0,0-1 0,-1 1 0,0-2 0,-1 1-1,1-3 5,-5 8-10,-1 0 0,1-1-1,-1 1 1,-1 0 0,1 0-1,-1-1 1,0 1 0,0-1-1,-1 0 1,1-3 10,-1 6 1,0 0-1,0 0 1,0 0 0,-1 0 0,1 0-1,-1 0 1,1 0 0,-1 0-1,0 0 1,0 0 0,0 1-1,-1-1 1,1 0 0,-1 1 0,1-1-1,-1 1 1,0 0 0,0-1-1,0 1 1,-2-1-1,3 2 5,0 0 0,0 0 0,0 1-1,-1-1 1,1 1 0,0-1 0,-1 1 0,1 0-1,0-1 1,-1 1 0,1 0 0,0 0 0,-1 0 0,1 0-1,0 0 1,-1 0 0,1 0 0,0 0 0,-1 1-1,1-1 1,0 0 0,-1 1 0,1-1 0,0 1 0,0 0-1,-1-1 1,1 1 0,0 0 0,0 0 0,0 0-1,0 0 1,0 0 0,0 0 0,0 0 0,0 0 0,0 1-5,-2 1 6,1 1 0,0-1 1,0 1-1,0-1 1,0 1-1,0 0 0,1 0 1,0 0-1,0 0 1,0 0-1,0 2-6,1-1-2,0 0 0,0 0 0,1 0 0,-1 0 0,1-1 0,0 1 0,1 0 0,-1-1 0,1 1 1,0-1-1,0 1 0,0-1 0,1 0 0,0 0 0,0 0 0,0 0 0,0 0 0,1 1 2,2 0 1,-1 0 1,1-1-1,-1 1 1,1-1-1,0 0 1,1-1-1,-1 0 1,1 0-1,-1 0 1,1 0-1,0-1 1,4 1-2,5-1 5,0-1 1,-1 0 0,1-1 0,0-1-1,0 0 1,0-1 0,-1-1-1,1 0 1,4-3-6,36-11 13,45-21-13,-35 10-9,7-6 9,-49 22-1,-1-2 1,0 0-1,-2-2 1,14-11 0,-28 20 29,0 0 1,-1-1-1,0 1 0,0-2 1,-1 1-1,0 0 0,0-1 1,-1 0-1,0 0 0,0-1 1,-1 1-1,-1-1 0,1 0 1,-2 1-1,1-1 0,-1-1-29,1-25 115,-2 1 0,-1-1 0,-4-28-115,2 30 8,-5-42 277,-2 0 0,-8-19-285,8 63 348,10 31-315,-1 0 0,1 0-1,-1-1 1,0 1 0,1 0 0,-1 0 0,0 0-1,0 0 1,0 0 0,0 0 0,0 0 0,0 0-1,0 1 1,0-1 0,0 0 0,0 0 0,0 1 0,-1-1-1,0 0-32,-2 5 132,1 13-78,4 4-58,0 0 0,1 0 1,1 0-1,2 3 4,0 5-1,18 82-5,-14-74 10,-1 1 1,-3 0 0,1 17-5,-6-15 5,-1 1 1,-2 0 0,-2 0 0,-1-1-1,-2 0 1,-2-1 0,-3 2-6,8-25-392,0 0 0,2 0-1,-1 0 1,2 0 0,-1 9 392,3-24-1704,-2-1 729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9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18 131 4449,'-2'-2'267,"0"1"-1,0-1 1,1 0 0,-1 0-1,0 0 1,1 0 0,0 0-1,-1 0 1,1-1-267,0 3 61,1-1 0,0 0 1,0 1-1,0-1 0,0 1 0,0-1 1,0 1-1,0-1 0,0 1 0,0-1 1,0 0-1,0 1 0,0-1 0,0 1 1,0-1-1,0 1 0,0-1 0,1 1 1,-1-1-1,0 0 0,0 1 0,1 0 1,-1-1-1,0 1 0,1-1 0,-1 1-61,4-3 105,0 1 0,0-1 0,0 1 0,0 0 0,1 0 0,-1 1 0,0-1 0,1 1 0,-1 0 0,4 0-105,181-35-1873,62 2 1873,-232 31-342,-1 1-1,1 1 1,-1 0 0,1 1 0,0 1 0,6 2 342,-24-3 11,0 0 0,-1 1 0,1-1 0,-1 0 0,1 0 0,0 0 0,-1 0 1,1 1-1,-1-1 0,1 0 0,-1 0 0,1 1 0,-1-1 0,1 0 0,-1 1 0,1-1 0,-1 1 0,1-1 0,-1 1 0,0-1 0,1 1 0,-1-1 0,0 1 0,1-1 0,-1 1 0,0-1 0,0 1 0,1 0-11,-5 15 1059,1-2-420,2-9-539,1-1 0,0 1-1,0-1 1,0 1 0,1-1-1,0 1 1,0-1 0,0 1-1,0-1 1,1 0 0,-1 0-1,1 1 1,0-1 0,1 0-1,0 0-99,1 2 43,0-1 0,1 0 0,0 0 0,0 0-1,0-1 1,0 0 0,1 0 0,0 0-1,3 1-42,8 4-86,1-1-1,1-1 0,-1-1 1,1-1-1,0 0 1,11 0 86,45 4-713,1-7 303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9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97 2481,'-50'-52'1944,"25"27"64,4 6-383,15 22-897,8 9-400,11 17-416,7 9-336,7 10 280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59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25 497 4169,'6'-31'2092,"-7"21"-1016,0 8-480,-1 5 362,-10 81-303,0 29-655,11-97-25,0-1 1,1 1-1,0 0 0,2 0 0,-1-1 1,2 1-1,0-1 0,2 4 25,-2-11-57,1 0 0,-1 0-1,1 0 1,0 0-1,1-1 1,0 0-1,0 0 1,1 0 0,-1-1-1,2 1 1,-1-1-1,1-1 1,-1 1 0,1-1-1,6 3 58,-3-3-140,1 0 0,-1 0 1,1 0-1,0-2 0,0 1 0,0-1 0,0-1 0,1 0 0,-1-1 0,1 0 1,2-1 139,-9 1-34,1-1 0,-1-1 0,1 1 0,-1-1 1,1 0-1,-1 0 0,0-1 0,0 1 0,0-1 1,1-1-1,-2 1 0,1 0 0,0-1 0,0 0 1,-1 0-1,0-1 0,0 1 0,0-1 0,0 0 1,0 0-1,-1 0 0,1-1 0,-1 1 0,1-3 34,0-2 39,0 0-1,-1 0 0,0-1 1,-1 1-1,0-1 1,0 0-1,-1 1 0,0-1 1,-1 0-1,0 0 1,-1-2-39,-2-22 297,-2 1 0,-6-21-297,-43-154 617,-5-20-640,54 205-47,-3-17-181,1-1 0,1 0 0,2-13 251,4 53 11,0 1 0,0 0 0,0-1 0,0 1-1,0 0 1,0 0 0,0-1 0,0 1-1,0 0 1,0 0 0,0-1 0,0 1-1,0 0 1,0 0 0,0-1 0,0 1-1,1 0 1,-1 0 0,0-1 0,0 1-1,0 0 1,0 0 0,0-1 0,1 1 0,-1 0-1,0 0 1,0 0 0,0 0 0,1-1-1,-1 1 1,0 0 0,0 0 0,1 0-1,-1 0-10,6 7 404,64 214 84,75 230-317,-137-429-162,0 0-1,1 0 1,1-1 0,1-1-1,2 3-8,-8-17 4,0 1 0,0-1 0,1 0 0,-1 0 0,2 0 0,-1-1-1,0 0 1,1 0 0,0-1 0,0 0 0,0 0 0,1-1 0,-1 1-1,1-2 1,0 1 0,2 0-4,7 0-16,0 0-1,0-1 1,0 0 0,1-2-1,-1 0 1,0-1 0,1 0 0,-1-2-1,0 0 1,0-1 0,-1 0-1,17-7 17,-23 7-92,0-1 0,0 0 0,0 0 0,-1-1 0,0 0 0,0 0 0,0-1 0,-1 0 0,0-1 0,0 0 0,-1 0 0,0-1 0,-1 0 0,0 0 0,0 0 0,0-1 0,-2 0 0,1 0 0,-1 0 0,2-10 92,-2 2 84,0 0-1,-1 0 1,-1 0 0,-1 0 0,-1-1 0,0 1 0,-2 0 0,0 0 0,0 0 0,-2 0 0,-2-5-84,-3 8 718,9 15-697,0-1-1,0 1 0,-1 0 0,1 0 0,0 0 0,-1 0 0,1 0 1,0 0-1,-1 0 0,1 0 0,0 0 0,0 0 0,-1 0 0,1 0 1,0 0-1,-1 0 0,1 0 0,0 0 0,0 0 0,-1 0 0,1 1 1,0-1-1,-1 0 0,1 0 0,0 0 0,0 0 0,-1 1 0,1-1 1,0 0-1,0 0 0,0 0 0,-1 1-20,-1 2 73,0 0 0,0 0-1,1 0 1,-1 0 0,1 0 0,-1 1 0,1-1-1,0 3-72,-8 26 55,1 1 0,2 0 1,0 16-56,5-34-7,0 0 1,1 0-1,0 0 1,2 0 0,-1-1-1,2 1 1,0 0 0,1-1-1,0 2 7,-2-12-8,0 1-1,0 0 0,1-1 0,-1 1 1,1-1-1,0 0 0,0 0 1,1 0-1,-1 0 0,1-1 0,-1 1 1,1-1-1,0 0 0,1 0 0,-1-1 1,0 1-1,1-1 9,2 1-10,0-1 0,-1 0-1,1 0 1,1 0 0,-1-1 0,0 0 0,0-1 0,0 1-1,0-1 1,1-1 0,1 0 10,8-1-94,-1-2 0,0 0 0,0 0 0,0-2-1,0 0 1,-1-1 0,0 0 0,0-1 0,-1-1 0,1-1 94,-3 2-141,-1-1 1,0-1 0,-1 0 0,0-1-1,0 0 1,-1 0 0,-1-1-1,1 0 1,-2-1 0,4-9 140,-2 2 75,-1-1 1,-1-1-1,-1 1 1,0-1 0,-2 0-1,0-12-75,8-64 1607,-9 84-1098,-1 12-78,1 24 95,0-6-481,23 116-91,6-2 1,8 6 45,-24-82-177,-14-48 140,1 0-106,-1 1 1,0-1-1,-1 1 1,1-1-1,-1 1 0,-1-1 1,1 1-1,-1 0 1,0-1-1,0 1 0,-1 0 1,-1 4 142,0-7-87,0 0 1,0 0 0,0-1 0,0 1-1,-1-1 1,0 1 0,-2 1 86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0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215 309 456,'-18'-19'176,"13"13"-14,-1 0-1,1 1 1,-1 0-1,0 0 1,-1 0 0,1 1-162,5 3 56,1 1 1,-1-1 0,1 1-1,-1-1 1,1 1-1,-1 0 1,1-1 0,-1 1-1,0 0 1,1-1-1,-1 1 1,0 0 0,1 0-1,-1-1 1,0 1 0,1 0-1,-1 0 1,0 0-1,1 0 1,-1 0 0,0 0-1,1 0 1,-1 0-1,0 0 1,1 1 0,-1-1-1,0 0 1,0 0-57,-9 22 171,-25 72 108,-10 31 124,32-82-259,2 1 1,2 0 0,0 14-145,6-36 24,2 0 0,0 0-1,2 0 1,0 0-1,1 0 1,2-1 0,4 18-24,-6-32 4,0-1 1,0 1 0,1 0 0,0-1-1,2 4-4,-4-9 2,0 1 0,0-1-1,0 1 1,0-1 0,0 0-1,0 1 1,0-1 0,1 0-1,-1 0 1,0 0 0,1 0-1,-1 0 1,1 0-1,-1 0 1,1-1 0,-1 1-1,1-1 1,0 1 0,-1-1-1,1 1 1,0-1 0,0 0-1,-1 0 1,1 0 0,0 0-1,0 0-1,5-1-37,-1-1 0,0 0-1,0-1 1,0 0 0,0 0-1,0 0 1,0 0 0,-1-1-1,0 0 1,1 0 0,-2 0-1,2-2 38,15-14-444,-2-1 0,3-4 444,-7 6-513,0-1 0,-1-1 0,8-16 513,-17 28-93,0-1 0,-1 0 0,0 0 0,-1 0 0,0-1 0,0 1 0,-1-1 0,0 1 0,0-11 93,-6 1 1369,4 20-1327,0 0 0,0-1 0,0 1 0,0 0 0,-1 0 0,1 0 0,0-1 0,0 1 0,0 0 0,-1 0 0,1 0 0,0-1 0,0 1 0,-1 0 0,1 0 0,0 0 0,0 0 0,-1 0 0,1 0 0,0 0 0,0 0 0,-1 0 0,1 0 0,0 0 0,0 0 0,-1 0 0,1 0 0,0 0 1,-1 0-1,1 0 0,0 0 0,0 0 0,-1 0 0,1 0 0,0 0 0,0 0 0,-1 1 0,1-1 0,0 0 0,0 0 0,0 0 0,-1 0 0,1 1 0,0-1 0,0 0 0,0 0 0,-1 0 0,1 1 0,0-1 0,0 0 0,0 0 0,0 1 0,0-1 0,0 0 0,0 0 0,0 1 0,0-1 0,-1 0-42,1 2 83,-1-1-1,0 1 1,0-1 0,0 1 0,1 0 0,-1-1-1,1 1 1,0 0 0,-1-1 0,1 1 0,0 0 0,0 0-1,0-1 1,0 1 0,0 0 0,1 1-83,-1 12 148,3 52 87,-3-64-227,1 0-1,-1 0 0,1 0 1,-1-1-1,1 1 1,0 0-1,0 0 1,1 0-1,-1-1 1,0 1-1,1-1 1,-1 1-1,1-1 1,0 1-1,0-1 1,0 0-1,0 0 1,0 0-1,1 0 1,-1-1-1,1 1 1,-1 0-1,1-1 1,-1 0-1,1 1 1,0-1-1,0 0 0,-1-1 1,1 1-1,0 0 1,0-1-1,0 1 1,0-1-1,0 0 1,2 0-8,7-1-26,-1 0 0,1-1-1,-1 0 1,1-1 0,-1 0 0,0-1 0,10-4 26,-1 0-319,0-2 1,-1 0 0,0-1 0,0-1-1,13-12 319,-25 19-229,-1-1 0,0 0 0,-1 0 0,1-1-1,-1 0 1,0 0 0,3-7 229,-6 10-150,0 0 0,0-1 0,-1 1 0,1-1 0,-1 0 0,0 1 0,0-1 0,-1 0 0,0 0 0,1 0 0,-1 1 0,-1-1 0,1 0 0,-1 0 150,1 2 77,-1 1-1,0-1 1,1 1 0,-1-1-1,0 1 1,0 0 0,-1-1 0,1 1-1,0 0 1,-1 0 0,1 0-1,-1 0 1,0 0 0,0 0 0,1 0-1,-1 0 1,-1 1 0,1-1-1,0 1 1,0-1 0,0 1-1,-1 0 1,1 0 0,-1 0 0,1 0-1,-1 1 1,1-1 0,-1 1-1,1-1 1,-1 1 0,0 0 0,1 0-1,-1 0 1,1 0 0,-1 1-1,0-1 1,1 1 0,-1-1-1,1 1 1,-1 0 0,1 0 0,0 0-1,-1 0 1,1 0 0,0 1-1,0-1 1,0 1 0,-1 0 0,2-1-1,-1 1 1,0 0 0,0 0-1,1 0 1,-1 0 0,1 0-1,-1 1 1,1-1 0,0 0 0,0 1-1,0 0-76,0-1 10,1-1-1,0 0 0,-1 0 0,1 0 1,0 0-1,0 0 0,0 0 1,0 0-1,0 1 0,0-1 0,0 0 1,0 0-1,1 0 0,-1 0 1,0 0-1,1 0 0,-1 0 1,0 0-1,1 0 0,0 0 0,-1 0 1,1 0-1,0 0 0,-1 0 1,1 0-1,0 0 0,0 0 0,0-1 1,-1 1-1,1 0 0,0-1 1,0 1-1,0-1 0,0 1 0,0-1 1,0 1-1,1-1 0,-1 0 1,0 1-1,0-1 0,0 0 0,0 0 1,0 0-1,0 0 0,1 0 1,-1 0-10,6 0 23,0 0 1,0 0-1,0 0 1,0-1-1,0-1 1,-1 1-1,5-2-23,0-1 6,1-1 0,0 0-1,-1-1 1,0 0 0,-1-1-1,1 0 1,-1-1 0,0 0-1,-1-1 1,1-1-6,4-5-114,-1 0 0,0-2 0,-1 1 0,-1-2 0,7-14 114,-14 24-55,0 0 0,-1-1 0,0 1 1,0-1-1,-1 0 0,0 0 0,0 0 0,-1 0 0,-1 0 1,1 0-1,-2-1 0,1 1 0,-2-5 55,-3-11-34,-1 1-1,-1-1 1,-1 1-1,-2-2 35,1 3 415,1-1 0,1 0 0,1 0 0,-1-8-415,22 183 1170,-9-113-1167,6 31 21,-3 0 0,-1 55-24,-8-66 8,3 134-15,1-168 8,-4-24-1,0 0 0,0 0 0,0 1 0,0-1 0,0 0 0,0 0-1,0 0 1,0 0 0,0 1 0,0-1 0,0 0 0,0 0 0,1 0-1,-1 0 1,0 1 0,0-1 0,0 0 0,0 0 0,0 0 0,0 0-1,0 0 1,1 0 0,-1 1 0,0-1 0,0 0 0,0 0 0,0 0-1,1 0 1,-1 0 0,0 0 0,0 0 0,0 0 0,0 0 0,1 0-1,-1 0 1,0 0 0,0 0 0,0 0 0,1 0 0,-1 0 0,0 0-1,0 0 1,0 0 0,0 0 0,1 0 0,-1 0 0,2-3-6,0 0-1,0 0 1,0 0 0,0 0-1,0 0 1,-1 0 0,2-3 6,6-13-42,4-2-7,1 0 0,0 1-1,2 0 1,0 1 0,1 1-1,1 1 1,1 0 0,0 1-1,1 1 1,1 1 0,13-6 49,-29 17-14,1 0 0,-1 1 0,1-1 0,0 1 0,0 1 1,0-1-1,1 1 0,4-1 14,-8 2 1,0 0-1,0 0 1,0 0-1,-1 1 1,1-1 0,0 1-1,0-1 1,0 1 0,0 0-1,0 0 1,-1 1-1,1-1 1,0 0 0,-1 1-1,1 0 1,-1-1 0,0 1-1,0 0 1,1 1-1,9 11 59,0 0-1,-2 1 1,1 0 0,-2 1 0,3 7-59,0-1 69,1-1 0,8 9-69,-16-23 4,1-1 0,0 1 0,0-1 0,0 0 0,1-1 0,0 0 0,0 0 0,0 0 0,2 0-4,-4-2-16,1-1-1,-1 1 1,1-1-1,0 0 1,0 0-1,0-1 1,1 0-1,-1 0 1,0 0-1,0-1 1,1 0-1,-1 0 1,0 0-1,0-1 1,0 0-1,1 0 1,-1-1-1,0 1 1,0-1-1,-1-1 1,1 1-1,0-1 1,-1 0 0,1 0-1,-1-1 1,0 0-1,0 0 1,0 0 16,3-4-116,0 0 0,-1 0 0,-1 0 0,1-1 0,-1 0 0,-1 0 0,1-1 0,-2 0 0,1 1 0,-1-2 0,-1 1 0,0 0 0,0-1 0,-1 1 1,1-11 115,-3 14 9,2-20 36,-2 26 3,0 0-1,0 0 1,0 0-1,0 0 0,0 0 1,0 0-1,-1 0 1,1 0-1,0 0 0,0 0 1,-1 0-1,1 0 1,-1 0-1,1 0 0,-1 1 1,1-1-1,-1 0 1,0 0-1,0 0 0,0 0-47,1 2 43,-1-1 0,1 0 0,-1 0 0,0 1 0,1-1 0,-1 0 0,1 1 0,-1-1 0,0 1-1,1-1 1,-1 1 0,1-1 0,0 1 0,-1-1 0,1 1 0,-1 0 0,1-1 0,0 1 0,-1-1-1,1 1 1,0 0 0,0-1 0,0 1 0,0 0 0,-1-1 0,1 2-43,0-1 82,-3 11-39,1 0-1,0 0 1,1 1-1,1-1 1,0 1-1,0-1 1,1 1-1,1-1 1,0 0 0,1 0-1,2 7-42,-3-12-38,1 1 0,0 0 0,0-1 0,1 1 0,0-1 0,3 4 38,-5-8-69,1 0 1,-1 0-1,1 0 1,-1 0-1,1-1 1,0 1-1,0-1 1,0 1-1,0-1 0,0 0 1,1-1-1,-1 1 1,1 0-1,-1-1 1,2 0 68,0 0-70,0 0-1,1-1 1,-1 0 0,0 0 0,0 0-1,3-1 71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0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10 4681,'-12'-9'2248,"24"9"-471,17 1-1577,23 3-992,13 4-785,4 4 969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1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14 639 5273,'0'0'30,"0"0"0,0 0 0,0 0 0,0 0 0,1 0 0,-1-1 0,0 1 0,0 0 0,0 0 0,0 0 0,0 0 0,0 0 0,0 0 0,0-1 0,0 1 0,0 0 0,0 0 0,0 0 0,0 0 0,0 0 0,0 0 0,0 0 0,0-1-1,0 1 1,0 0 0,0 0 0,0 0 0,-1 0 0,1 0 0,0 0 0,0 0 0,0-1 0,0 1 0,0 0 0,0 0 0,0 0 0,0 0 0,0 0 0,0 0 0,-1 0 0,1 0 0,0 0 0,0 0 0,0 0 0,0 0 0,0 0 0,0 0 0,0 0 0,-1 0 0,1-1 0,0 1 0,0 0 0,0 0 0,0 0 0,0 1 0,0-1 0,-1 0 0,1 0 0,0 0 0,0 0-1,0 0 1,0 0 0,0 0 0,0 0 0,0 0-30,-4 11 481,-2 20-543,6-5 22,0 0-1,2 0 0,1 0 1,2-1-1,0 1 0,2 3 41,-4-16-85,-2-9 56,3 11-169,0 1-1,0-1 1,5 8 198,-8-19-54,1-1 0,0 1 0,0-1 1,0 0-1,0 1 0,0-1 1,0 0-1,1 0 0,0-1 0,-1 1 1,1 0-1,0-1 0,0 0 0,1 0 1,-1 0-1,0 0 0,3 1 54,-1-2-29,0 0 1,1 0-1,-1 0 0,0-1 0,0 1 1,1-1-1,-1-1 0,0 1 0,0-1 1,0 0-1,1 0 0,-1 0 0,0-1 0,0 0 1,0 0-1,2-1 29,12-7-34,0-1 0,-1 0 0,7-7 34,-15 11-23,29-20-103,-2-1 0,-1-2-1,-1-2 1,26-31 126,-48 48 4,-2 1 0,0-2 0,0 0 0,-2 0-1,0-1 1,0 0 0,-2 0 0,0-1 0,-1 0 0,-1 0-1,-1 0 1,0-1 0,0-12-4,-3 4 160,-2 0 0,0 0 1,-2 0-1,-1 1 0,-1-1 0,-1 1 0,-2-3-160,-19-52 1661,-23-44-1661,27 69 701,22 53-624,0 1 0,0 0 0,0 0 0,0 0 0,0 0 0,0 0-1,0 0 1,0 0 0,-1 0 0,0 0-77,-1 7 430,2 13-216,1 60-91,6 18-123,-2-62-3,1 0 0,2 0 0,1 0 1,4 4 2,26 67-10,-15-44-22,-3 0 0,9 44 32,-20-70 16,-4-37-8,-5 2-7,4-1 0,-1 0 1,0 0-1,0-1 0,1 1 0,-1-1 1,0 1-1,0-1 0,-1 0 0,2-1-1,24-19 1,-15 12-15,0-1 0,0 1 0,1 1 0,1 1 1,0 0-1,0 0 14,5 0-48,1 0 1,-1 1-1,1 1 1,0 2-1,1 0 1,-1 0-1,12 2 48,-19 1-25,1 1 0,-1 1 1,1 1-1,-1 0 0,1 1 0,-1 0 0,0 1 0,0 1 0,-1 0 0,1 1 0,9 5 25,26 20-785,-1 2 0,-1 2 785,-26-20-393,37 29-193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2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1 831 3897,'0'-7'657,"1"-1"0,-1 0 0,2 1 0,-1-1 0,1 0 0,2-2-657,4-11 137,1 1 0,11-19-137,13-28-991,-23 36 366,0 0 0,-3 0 0,0-1 0,-2-1 0,0-11 625,0-56-1049,-4-8 1049,-1 16 3215,7-33-3215,-6 125 1961,0 9-1420,0 21-804,0-24 421,5 149-111,4 85 27,13 29-74,4 8 24,-13-109 9,22 87-33,-34-241 1,0-4-3,0 1-1,0-1 1,1 0-1,3 7 3,-6-16-1,1 1 0,0 0-1,-1-1 1,1 1 0,0-1-1,0 1 1,0-1 0,0 0-1,0 1 1,1-1-1,-1 0 1,0 0 0,0 1-1,1-1 1,-1 0 0,1-1-1,-1 1 1,1 0 0,-1 0-1,1 0 1,0-1-1,-1 1 1,1-1 0,0 0-1,0 1 1,-1-1 0,1 0-1,0 0 1,0 0 1,5-1-3,0 0 0,0-1 0,-1 0 0,1 0-1,-1 0 1,1-1 0,-1 0 0,6-3 3,46-35-32,-39 27-22,-1-1 1,-1-1 0,0-1-1,-1-1 1,-1 0 0,-1-1 0,0 0-1,-2-1 1,0 0 0,-1-1 0,-1-1-1,-1 0 1,-1 0 0,-1 0-1,-1-1 1,-1 0 0,-1-1 0,-1 0 53,2-25-360,-1-30 360,-4 63-33,-1 1-1,0-1 0,-1 0 1,-1 0-1,0 1 0,-5-14 34,6 24 21,0 0 1,-1 1-1,1-1 0,-1 1 1,0-1-1,0 1 0,0 0 1,0 0-1,-1 1 0,0-1 0,0 1 1,0-1-1,0 1 0,0 1 1,-1-1-1,1 0 0,-1 1 0,0 0 1,1 0-1,-6-1-21,-8-1 101,1 0 0,-1 2 1,-1 0-1,1 0 0,-3 2-101,7 0 47,-79 2 185,20 1 143,73-3-373,0 0-1,0 0 1,0 0 0,0 0-1,-1 0 1,1 0 0,0 0-1,0 0 1,0 0 0,0 0-1,0 0 1,0 0 0,0 0-1,0 0 1,-1 0 0,1 0-1,0 0 1,0 0 0,0 0-1,0 0 1,0 0 0,0 0-1,0 0 1,0-1 0,0 1 0,0 0-1,-1 0 1,1 0 0,0 0-1,0 0 1,0 0 0,0 0-1,0 0 1,0 0 0,0 0-1,0-1 1,0 1 0,0 0-1,0 0 1,0 0 0,0 0-1,0 0 1,0 0 0,0 0-1,0 0 1,0-1 0,0 1-1,0 0 1,0 0 0,0 0-1,0 0 1,0 0 0,0 0 0,0 0-1,0 0 1,0 0 0,0-1-1,0 1 1,0 0 0,1 0-1,-1 0-1,7-9-41,11-6-182,18-4-382,0 1-1,1 2 0,28-9 606,24-9-894,-46 15 241,0-2 0,6-7 653,-32 18-22,0-2 0,-1 0 0,0-1 0,-1 0-1,0-1 1,5-8 22,-9 5 1155,-16 33 235,2 12-1194,2 1 1,1-1 0,1 0-1,1 1 1,5 20-197,-6-37 6,1-1 1,1 1 0,0-1 0,0 1 0,1-1-1,1-1 1,0 2-7,-3-8-1,0 0 0,0 0 0,1-1 0,-1 1 0,1-1 0,0 0 0,0 0 0,0 0 0,1 0 0,-1 0 0,0-1-1,1 1 1,0-1 0,0 0 0,-1 0 0,1-1 0,0 1 0,1-1 0,-1 0 0,0 0 0,0 0 1,3 0-6,0-1 0,0 1-1,0-1 1,0-1 0,0 0 0,0 0-1,0 0 1,0 0 0,0-1 0,-1 0-1,1-1 1,-1 0 0,1 0 0,-1 0-1,0-1 1,0 1 0,-1-1 0,1-1-1,-1 1 1,0-1 0,0 0 0,0 0-1,2-4 7,-2 3-6,-1 0 1,0-1-1,0 1 0,-1-1 0,0 1 0,0-1 0,-1 0 0,1 0 0,-1 0 0,-1-1 0,1 1 1,-1 0-1,-1-1 0,0 1 0,0 0 0,0-1 0,0 1 0,-1-1 0,-1 1 0,1 0 1,-1 0-1,-2-4 6,-3-5 29,-1-1 1,0 1-1,-1 0 1,-1 0-1,-1 1 1,0 1-1,-1 0 1,0 0-1,-10-7-29,21 20 6,1 1 0,-1 0 1,1-1-1,-1 1 0,1 0 0,-1-1 1,0 1-1,1 0 0,-1 0 0,1-1 1,-1 1-1,1 0 0,-1 0 0,0 0 0,1 0 1,-1 0-1,0 0 0,1 0 0,-1 0 1,1 0-1,-1 0 0,0 0 0,1 0 0,-1 0 1,1 1-1,-1-1 0,0 0 0,1 0 1,-1 1-1,1-1 0,-1 0 0,1 1 0,-1-1-6,-11 19 131,8-6-115,0 0-1,0 0 1,1 1-1,1-1 1,0 1 0,1-1-1,1 1 1,0 0-1,1 3-15,0-6 0,0 1-1,1-1 1,0 0-1,1 0 1,0-1-1,1 1 1,0 0-1,1-1 1,0 0-1,0 0 1,5 5 0,-4-8 0,0 0 1,0 0 0,0-1-1,1 0 1,0 0 0,0-1-1,1 0 1,0 0 0,0 0-1,0-1 1,2 0-1,3 1 3,1 0-1,0-1 1,0-1 0,0 0 0,1-1-1,12 0-2,1-1 6,1-2 0,-1-1-1,0-1 1,0-2 0,0-1-1,26-8-5,-42 10 8,0 0 0,0-1-1,-1 0 1,0-1 0,0 0 0,0 0-1,-1-1 1,0-1 0,1 0-8,-9 5 5,0 1 0,1 0 1,-1-1-1,0 0 0,0 1 1,0-1-1,0 0 0,-1 0 0,1 0 1,-1 0-1,0 0 0,0-1 1,0 1-1,0 0 0,0 0 0,-1-1 1,1 1-1,-1-1 0,0 1 1,0 0-1,0-1 0,-1 1 0,1 0 1,-1-1-1,0 1 0,0 0 1,0 0-1,0-1 0,-1 1 0,1 0 1,-1 0-1,1 0 0,-1 1 1,0-1-1,-3-2-5,-2-5 14,-2 1 1,1 0 0,-1 0-1,-1 1 1,0 0 0,0 0-1,0 1 1,-1 1 0,-4-3-15,0 2 10,0 0 0,-1 1 0,0 0 1,0 1-1,0 1 0,-16-2-10,2 5 14,30 1-14,0 0 0,0 0 0,-1 0 0,1 0 0,0 0 0,-1 0 1,1 0-1,0 0 0,-1 0 0,1 1 0,0-1 0,0 0 1,-1 0-1,1 0 0,0 0 0,0 0 0,-1 0 0,1 1 0,0-1 1,0 0-1,-1 0 0,1 0 0,0 1 0,0-1 0,0 0 0,0 0 1,-1 1-1,1-1 0,0 0 0,0 0 0,0 1 0,0-1 1,0 0-1,0 0 0,0 1 0,0-1 0,0 0 0,0 1 0,0-1 1,0 0-1,0 0 0,0 1 0,0-1 0,0 1 0,1 0-1,-1 0 1,1-1 0,0 1 0,-1 0-1,1-1 1,0 1 0,0-1-1,-1 1 1,1-1 0,0 1-1,0-1 1,0 1 0,0-1 0,0 0-1,0 0 1,-1 1 0,19 3-5,-1 0 1,1-1-1,0-1 0,-1 0 1,1-2-1,12 0 5,43-5-54,1-4 54,-58 7-9,45-6-25,-26 2-6,0 2 1,1 1-1,28 3 40,-59 0-6,0 1 1,0-1-1,-1 1 1,1 1-1,0-1 1,-1 1-1,1 0 0,-1 0 1,0 1-1,0-1 1,1 1-1,-2 0 1,2 2 5,-2-2-6,0 0 1,-1 1-1,0 0 1,0-1 0,0 1-1,0 0 1,-1 1-1,0-1 1,1 0 0,-2 1-1,1-1 1,0 1-1,-1 0 1,0 0-1,1 4 6,3 28 11,-3-21 8,0 1-1,2-1 1,0 0-1,0 0 1,4 5-19,-6-16 3,1 0 1,-1 0 0,1 0-1,0 0 1,1-1 0,-1 0 0,1 1-1,0-1 1,0-1 0,0 1-1,0-1 1,1 1 0,-1-1-1,1 0 1,0-1 0,0 1-1,0-1 1,2 0-4,6 2 4,1 0-1,-1-2 1,1 1 0,0-2 0,0 0 0,-1-1-1,1 0 1,0-1 0,0 0 0,0-1-1,0-1-3,7-2-69,0 0 0,0-1 0,-1-1 0,0-1 0,-1-1-1,14-9 70,-25 13 22,0 0-1,0-1 0,-1 0 0,0 0 0,0-1 0,-1 0 0,0 0 0,0-1 0,0 1 0,-1-1 0,0-1 1,-1 1-1,0-1 0,0 1 0,-1-1 0,0 0 0,0-1 0,-1 1 0,0 0 0,-1-1 0,0 1 0,-1-1 1,0 1-1,0-1 0,-1 1 0,0-1 0,-2-3-21,10 47 401,1 0 1,2 0-1,11 27-401,-13-41-58,1-1-1,1 0 1,0 0-1,1-1 1,1-1-1,1 0 1,2 1 58,-14-16-30,1 0 1,-1 0-1,1-1 1,0 1 0,-1-1-1,1 1 1,0-1-1,0 1 1,0-1-1,0 0 1,0 0-1,1 0 1,-1 0-1,0-1 1,1 1 29,-2-1-10,0 0 0,1 0-1,-1-1 1,0 1 0,0-1 0,0 1-1,0-1 1,0 1 0,0-1 0,0 0-1,0 1 1,0-1 0,0 0 0,-1 0-1,1 0 1,0 0 0,0 0 0,-1 0-1,1 0 1,0 0 0,-1 0 0,1 0-1,-1 0 1,0 0 0,1 0 0,-1 0-1,0 0 1,0 0 0,1-1 10,10-33-48,0 2 27,1 1-1,14-27 22,-21 50 2,0 0 0,0 1 1,1-1-1,0 1 0,1 0 0,0 1 0,0-1 0,0 1 0,1 1 0,0 0 0,8-5-2,-13 9 2,-1 1 1,1-1 0,-1 1-1,1 0 1,0 0-1,0 0 1,-1 0-1,1 0 1,0 0 0,0 1-1,0 0 1,0-1-1,0 1 1,0 0-1,0 1 1,0-1 0,-1 0-1,1 1 1,0 0-1,0-1 1,0 1-1,0 0 1,-1 0-1,1 1 1,-1-1 0,2 1-3,0 1 2,-1 1 1,1-1 0,-1 0 0,0 1 0,0 0 0,0 0 0,0 0-1,-1 0 1,0 0 0,0 0 0,0 1 0,0-1 0,-1 1-1,1-1 1,0 5-3,0 4 2,-1-1 0,0 1 1,0 0-1,-2 1-2,1-8 1,0-6-1,0 0 0,0 0 1,0 0-1,0 1 1,0-1-1,0 0 0,0 0 1,0 0-1,0 0 1,0 0-1,0 1 1,0-1-1,0 0 0,0 0 1,0 0-1,0 0 1,0 0-1,1 1 0,-1-1 1,0 0-1,0 0 1,0 0-1,0 0 0,0 0 1,0 0-1,0 0 1,0 1-1,0-1 0,1 0 1,-1 0-1,0 0 1,0 0-1,0 0 1,0 0-1,0 0 0,0 0 1,1 0-1,-1 0 1,0 0-1,0 0 0,0 0 1,0 0-1,0 0 0,8-4 1,11-16-23,-13 13 11,14-13-22,75-71-76,-77 76 99,0 1 0,2 0-1,-1 1 1,12-5 10,-26 16-4,-1 0 1,1 0-1,-1 0 0,1 0 1,0 1-1,0 0 0,0 0 0,0 0 1,0 0-1,0 1 0,0 0 1,0 0-1,0 0 0,0 1 0,3 0 4,-3 1-11,0-1 0,0 1 0,-1 1-1,1-1 1,0 1 0,-1 0 0,1 0-1,-1 0 1,0 0 0,0 1 0,0 0-1,-1 0 1,1 0 0,1 3 11,60 86-780,-22-43 496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3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89 6737,'-3'-6'266,"0"0"-1,0 0 1,-1 1-1,0 0 1,0-1-1,0 1 1,0 0-1,-1 1 0,0-1 1,0 1-1,0 0-265,-1 0 10,1 1-1,-1 0 1,0 0-1,0 0 1,0 1-1,0 0 1,0 0-1,0 0 0,-1 1 1,1 0-1,0 1 1,-1-1-1,1 1 1,-1 0-1,1 1 1,-1-1-1,-4 2-9,-1 1-9,-1 1 1,1 0-1,0 1 1,0 0-1,1 1 0,0 0 1,0 1-1,0 0 1,0 1-1,1 0 0,-6 7 9,-1 2-6,0 1-1,1 0 0,0 2 1,2 0-1,-9 16 7,14-20-3,1 0 0,1 0-1,0 1 1,-4 15 3,9-26-1,1-1 1,0 1-1,-1 0 0,2-1 0,-1 1 1,1 0-1,0 0 0,0-1 1,0 1-1,1 0 0,0-1 0,0 1 1,0 0-1,1-1 0,0 1 0,0-1 1,1 1 0,-1-3-1,-1-1 1,1 0 0,0 1-1,0-1 1,0 0-1,0 0 1,1-1 0,-1 1-1,0 0 1,1-1-1,-1 1 1,1-1 0,-1 0-1,1 0 1,1 0 0,2 1 0,0-1-1,0 1 1,1-2 0,-1 1 0,0-1 0,1 0-1,1 0 1,8-1 1,1-2 0,-1 0 0,0 0 0,0-2 0,4-1-1,13-7-7,0-1 1,-1-1-1,-1-1 0,-1-2 1,0-1-1,11-12 7,-33 25 24,0-1 1,0 0-1,-1-1 0,1 0 1,-2 0-1,1 0 0,-2-1 1,1 0-1,-1 0 0,0-1 1,-1 1-1,0-1 0,0 0 1,-1 0-1,-1-1 0,0 1 1,0 0-1,-1-1 0,0 1 1,0-4-25,-2-10 552,0 21-191,1 5 2,3 42 311,0-24-674,0 0 1,1-1-1,1 0 0,1 1 1,1-2-1,0 1 1,5 5-1,-5-10-56,0-1 0,1 0 0,1 0 0,0-1 0,1 0 0,0-1 0,1 0 0,0 0 0,1-1 0,5 2 56,8 4-76,2-2 0,0 0 0,2-1 76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4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161 124 1712,'26'-44'1179,"5"-16"-1179,-31 60 33,1-1-1,-1 0 0,0 1 0,1-1 1,-1 0-1,0 0 0,0 0 1,1 1-1,-1-1 0,0 0 0,0 0 1,0 1-1,0-1 0,0 0 1,0 0-1,-1 0 0,1 1 0,0-1 1,0 0-1,-1 0-32,1 1 21,0-1 0,-1 1 0,1 0 0,0 0 1,-1-1-1,1 1 0,-1 0 0,1 0 0,0-1 0,-1 1 0,1 0 0,-1 0 0,1 0 1,-1 0-1,1 0 0,-1 0 0,1 0 0,-1 0 0,1 0 0,-1 0 0,1 0 0,-1 0 0,1 0-21,-30 10 576,29-9-552,-10 4 13,0 1-1,0 1 1,0 0 0,1 0-1,0 1 1,1 0-1,0 0 1,0 1 0,0 1-1,1-1 1,1 1-1,0 1 1,0-1-1,1 1 1,0 0 0,1 1-1,0-1 1,1 1-1,1 0 1,-1 0-1,0 12-36,-1 14 52,1 1-1,2 0 1,2 0-1,1 0 0,2-1 1,5 20-52,-6-50 3,-1 0 1,1 0 0,1-1 0,0 1-1,0-1 1,0 1 0,1-1 0,0 0 0,0 0-1,2 0-3,-3-2 5,1-1 1,0 0-1,1 0 0,-1 0 0,1 0 0,0-1 0,0 0 0,0 0 0,0 0 0,0 0 1,1-1-1,-1 0 0,1 0 0,1 0-5,1 0 10,1-1 1,-1 0-1,1 0 1,-1 0 0,1-1-1,0-1 1,-1 1-1,1-1 1,-1-1-1,1 1 1,3-3-11,1 0 4,0-1 1,-1 0 0,1-1-1,-1-1 1,0 0 0,10-8-5,1-3-33,-2-1 1,0-1 0,-1-1-1,-1-1 1,-1 0-1,9-17 33,-11 16-127,-2-2 0,8-18 127,-16 31 61,-1 0-1,-1 0 1,0-1-1,0 0 1,-1 0 0,0-8-61,-3 20 30,0 1 1,1-1-1,-1 0 1,0 1-1,0-1 1,0 0-1,0 0 1,0 1-1,-1-1 1,1 0-1,0 1 1,0-1-1,0 0 1,-1 1-1,1-1 1,0 0-1,0 1 1,-1-2-31,-8 4 512,-9 17 53,17-18-562,-10 12 123,1 0 0,1 1 0,0 1 0,1-1 0,0 2 0,-1 5-126,5-13 24,1 1 0,1-1 0,-1 1 0,1 0 0,1 0 1,0 0-1,0 0 0,0 0 0,1 0 0,1 0 1,0 0-1,1 7-24,-1-13 3,-1 0 1,1 0-1,1 1 1,-1-1-1,0 0 1,1 0-1,0 0 1,-1 0-1,1 0 1,0-1-1,1 1 1,-1-1 0,0 1-1,1-1 1,-1 0-1,1 0 1,0 0-1,0 0 1,0 0-1,0-1 1,0 1-1,0-1 1,0 0-1,0 0 1,1 0-1,-1 0 1,0 0-1,1-1 1,-1 0-1,0 1 1,1-1-1,-1-1 1,1 1-1,1-1-3,7 0-4,1-1-1,-1-1 1,0 0-1,1-1 0,-2 0 1,1 0-1,0-2 1,7-4 4,11-8-197,-1-2 1,-2-1-1,0-1 1,-1-1-1,-1-2 1,15-18 196,-31 32-108,-1 0-1,0 0 1,0-1 0,-1 0 0,0 0 0,-1 0 0,2-8 108,-7 16-15,1-1 0,-1 1 1,0-1-1,0 0 0,0 1 0,-1-1 0,1 0 0,-1 0 1,0 0-1,-1 0 0,1 1 0,-1-1 0,0 0 0,0 1 1,-1-1-1,1 0 0,-1 1 0,0 0 0,0-1 0,-1 1 1,1 0-1,-2-2 15,0 2 18,0-1 0,-1 1 1,1 0-1,-1 0 1,0 0-1,1 1 0,-2 0 1,1 0-1,0 0 1,-1 1-1,1-1 0,-1 1 1,0 1-1,0-1 1,1 1-1,-1 0 0,0 0 1,0 1-1,0 0 0,0 0 1,0 0-1,0 1 1,0-1-1,0 1 0,0 1 1,0-1-1,0 1 1,1 0-1,-1 1 0,1-1 1,-1 1-1,1 0 0,-3 2-18,-3 4-44,1-1 0,0 2 0,0-1 0,1 1 0,0 1 0,0 0 0,1 0 0,1 0 0,0 1 0,1 0 0,0 0 0,0 1-1,2 0 1,0 0 0,0 0 0,1 0 0,0 1 0,1-1 0,1 7 44,4 38-419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5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1 749 4001,'16'-1'1149,"0"-1"0,0 0 0,0-1 0,0 0 0,5-3-1149,-14 4 19,-1-1 1,0 0-1,0 0 0,0-1 1,0 1-1,-1-1 0,0-1 1,1 1-1,-2-1 0,1 0 1,0 0-1,-1 0 0,0-1 1,1-2-20,9-14-255,-2 0 1,-1-1-1,-1 0 0,-1-1 1,0 0-1,-2-1 1,1-13 254,2-16-191,-3 0 1,-2 0-1,-3-3 191,-2 25 175,-2-1 1,0 1-1,-3 0 0,0 1 1,-2-1-1,-5-9-175,12 40 29,0 0 0,0 1 0,0-1 0,-1 0 0,1 1 0,0-1 0,0 1-1,-1-1 1,1 0 0,0 1 0,-1-1 0,1 1 0,-1-1 0,1 1 0,0-1 0,-1 1 0,1-1 0,-1 1-1,1 0 1,-1-1 0,0 1 0,1-1 0,-1 1 0,0 0-29,1 0 17,-1 0-1,1 0 1,-1 0-1,1 1 1,-1-1-1,0 0 1,1 0-1,-1 1 1,1-1-1,0 0 1,-1 1-1,1-1 1,-1 1-1,1-1 1,-1 1-1,1-1 1,0 0 0,-1 1-1,1-1 1,0 1-1,0 0-16,-14 31 207,11-20-197,0 0 0,0 0 0,1 1 0,1-1-1,0 1 1,1 0 0,0-1 0,1 1-1,1-1 1,0 1 0,0-1 0,4 11-10,18 73-11,-5 0 0,-3 5 11,16 84-2,-25-146-3,-1-5-25,8 24 30,-11-50-17,-1-1 0,1 1 0,1 0 0,-1-1 0,1 0 0,0 0 0,1 0 0,0 0 0,3 2 17,-5-6-23,0 0 1,0-1 0,1 1-1,0-1 1,-1 0 0,1 0 0,0 0-1,0 0 1,0-1 0,0 1-1,0-1 1,0 0 0,1-1-1,-1 1 1,0-1 0,0 0-1,1 0 1,-1 0 0,0 0-1,1-1 1,-1 1 0,0-1-1,4-2 23,10-2-245,0-2 0,0 0 0,0-1-1,10-7 246,-16 9-196,10-6-127,-1-1 0,0-1 0,-1 0 0,0-2 0,-2-1 0,0 0 1,8-10 322,-13 12-21,-1-1 0,0 0 0,-1-1 0,-1 0 1,0-1-1,-1 0 0,-1 0 0,-1-1 1,2-12 20,-6 22 183,-2 1 0,1-1 1,-1-1-1,0 1 0,-1-2-183,0 9 78,0 0-1,-1 0 1,1 0-1,0 0 1,-1 0-1,1 0 1,-1 0-1,1 0 1,-1 0 0,0 0-1,0 0 1,-1-1-78,1 3 47,1-1 0,-1 0 1,0 0-1,0 1 0,0-1 0,1 1 1,-1-1-1,0 1 0,0-1 1,0 1-1,0-1 0,0 1 1,0 0-1,0-1 0,0 1 1,0 0-1,0 0 0,0 0 1,0 0-1,0 0 0,0 0 1,0 0-1,-1 0 0,1 1 1,0-1-48,-2 1 27,-1 1 0,1-1 0,0 1 1,0 0-1,0 0 0,0 0 0,0 0 1,0 1-1,0-1 0,1 1 0,-1 0 1,1-1-1,0 1 0,0 0 1,0 0-1,0 1 0,0-1 0,1 0 1,0 1-1,-1 1-27,-2 6 6,0 0-1,0 0 1,1 0 0,1 0 0,0 1 0,1 1-6,0-7 0,1 0 0,0 0 0,0 0 1,1 0-1,0-1 0,0 1 0,0 0 0,1 0 1,0 0-1,0-1 0,0 1 0,1-1 0,0 0 1,0 0-1,3 5 0,0-4-8,-1 0-1,1 0 1,0-1 0,0 1 0,0-1-1,1-1 1,0 1 0,0-1 0,0 0-1,0-1 1,2 1 8,3 0-98,-1 0 1,1-1-1,0 0 1,0 0-1,0-2 0,0 1 1,1-2-1,-1 1 0,0-2 1,0 1-1,1-2 0,-1 0 1,0 0-1,0-1 0,6-3 98,-8 2-125,-1-1-1,1 0 1,-1 0-1,-1-1 0,1-1 1,-1 1-1,0-1 1,0-1-1,-1 1 1,0-1-1,0 0 0,-1-1 1,5-8 125,-7 11 22,-1 1-1,0-1 1,-1 0-1,1 0 1,-1 0 0,0-1-1,-1 1 1,1 0 0,-1-1-1,-1 1 1,1-1 0,-1 1-1,0-1 1,-1 1 0,1-1-1,-1 1 1,-1-1 0,1 1-1,-1 0 1,0-1-1,0 1 1,-3-4-22,0 1 68,-1 1 1,0-1-1,0 1 0,-1 0 1,0 1-1,0-1 0,-1 1 0,1 1 1,-2 0-1,1 0 0,-1 0 1,0 1-1,0 0 0,0 1 1,-1 0-1,1 1 0,-2-1-68,5 2 4,-1 1 1,0-1-1,0 1 0,0 0 1,0 1-1,0 0 0,1 0 0,-1 0 1,0 1-1,0 0 0,0 0 1,0 1-1,0 0 0,1 0 0,-1 0 1,1 1-1,0 0 0,0 0 1,0 1-1,0 0 0,0 0 0,1 0 1,-1 1-1,1-1 0,-1 3-4,2-2-47,-1 0 0,1 1 1,0-1-1,1 1 0,0 0 0,0 0 0,0 0 0,0 0 0,1 0 0,0 1 0,0-1 0,1 1 0,0 0 0,0-1 0,1 1 0,-1 0 0,1 0 0,1-1 0,-1 1 0,1 0 0,1 0 47,0 1-164,0 0 0,1 0-1,0 0 1,0-1-1,1 1 1,0-1 0,0 0-1,1 0 1,0-1-1,0 1 1,1-1 0,-1 0-1,1-1 1,1 1-1,-1-1 1,1 0 0,1 0 164,9 5-145,1-1 0,1-1 1,-1 0-1,1-1 1,0-1-1,1-1 1,0-1-1,-1 0 1,1-2-1,0 0 1,1-1-1,-1-2 0,19-1 145,-25-1 401,-1-1 0,1 0 0,-1-1-1,0-1 1,0 0 0,0-1-1,-1 0 1,0 0 0,-1-2-1,1 1 1,-1-1 0,-1-1-1,0 0 1,-1-1 0,8-9-401,-2-1 212,0 0 0,-1-1 1,-2-1-1,0 0 0,-1-1 0,-2 0 1,0-1-1,-1-3-212,-6 21 4,0 1 0,-1-1 0,0 0 0,0 0 0,0 1 0,-1-1 1,0 0-1,-1 0 0,1 1 0,-1-2-4,0 5-2,-1-1-1,1 0 1,0 1 0,-1-1-1,0 1 1,1-1-1,-1 1 1,-1 0 0,1 0-1,0 0 1,-1 0 0,0 0-1,1 1 1,-1-1 0,0 1-1,-1-1 1,1 1-1,-1 0 3,-4-2-4,0 0 0,0 0 0,-1 1-1,1 0 1,-1 1 0,0 0-1,0 0 1,-8 0 4,-15 0-10,-29 2 10,29 0 7,75-4 10,-1-3-1,12-3-16,31-6 3,-74 14-3,165-22-14,-132 21 8,0 1-1,44 4 7,-83-2 2,0 0-1,0 1 0,0 0 1,0 0-1,0 0 0,0 0 1,0 1-1,0 0 0,0 0 1,3 2-2,-6-2 1,1 0 1,-1 0-1,0 0 1,0 0-1,-1 1 1,1-1-1,0 0 1,-1 1-1,0-1 0,1 1 1,-1 0-1,0-1 1,0 1-1,0 0 1,-1 0-1,1-1 1,-1 1-1,1 0 1,-1 0-1,0 0-1,1 25 31,-1 0-1,-2 11-30,0-8 19,1-1 0,2 1-19,1-11-3,0 0 0,1 0 0,1-1 1,1 1-1,1-1 0,0 0 0,5 7 3,-7-16-87,1-1 0,0 0-1,1-1 1,0 1 0,0-1-1,1-1 1,0 1 0,0-1-1,0 0 1,1 0 0,0-1-1,1 0 1,0-1 0,-1 0-1,5 1 88,14 5-277,0-1 1,6 0 276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30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61 270 7458,'-18'-23'542,"13"17"-322,-1-1-1,1-1 1,0 1-1,0-1 1,1 0-1,0 0 1,-3-8-220,7 14 35,-1 1 0,1-1 0,0 0 0,0 1 0,0-1 0,0 0 0,0 1 0,0-1 0,0 0 0,1 1 0,-1-1 0,0 0 0,1 1 0,0-1 0,-1 1 0,1-1 0,0-1-35,1 1 34,0 0-1,1-1 0,-1 1 1,0 0-1,1 0 1,-1 0-1,1 0 0,-1 0 1,1 1-1,0-1 1,0 1-1,2-1-33,67-24 191,1 4 0,0 3 0,10 2-191,-65 13 32,57-11 670,64-2-702,-125 16 92,1 0-1,0 1 1,-1 0 0,1 1 0,-1 1 0,1 0 0,8 3-92,-20-4 9,1 0 1,-1 0-1,0 0 1,0 1-1,0-1 1,0 1-1,0-1 1,0 1-1,-1 0 1,1 0-1,0 1 1,-1-1-1,0 0 1,1 1-1,-1-1 1,0 1-1,0 0 1,-1 0-1,1 0 1,0 0-1,-1 0 1,0 0-1,0 0 1,0 0-1,0 1 1,0-1-1,-1 0 1,1 1-1,-1-1 1,0 0-1,0 1 1,0-1-1,-1 2-9,-1 6 17,0 0 0,-1 0 0,0-1 0,-2 4-17,0-1 32,1 1 0,0-1 0,0 5-32,4-15 8,-1 0 0,1 1 0,0-1 0,0 0 0,0 0 1,0 0-1,1 1 0,-1-1 0,1 0 0,0 0 0,0 0 0,0 0 0,0 0 0,0 0 0,2 2-8,0-2 4,-1 0 0,1 0 0,0-1 0,0 0-1,0 1 1,0-1 0,0 0 0,0 0 0,0-1-1,1 1 1,-1-1 0,1 1 0,-1-1 0,1 0-1,0-1 1,-1 1 0,2-1-4,13 3 10,1-1 0,16-1-10,-25-1-1,32-1-771,-1-3 0,0-1-1,1-2 1,-2-2-1,39-13 773,-21 1-1005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6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53 753 3913,'-46'-39'1517,"46"38"-1479,-1 0 0,0 0-1,1 0 1,-1 1-1,1-1 1,-1 0-1,1 0 1,-1 0-1,1 0 1,0 0-1,-1 0 1,1 0-1,0 0 1,0 0-1,0 0 1,-1 0-1,1 0 1,1-1-1,-1 1 1,0 0-1,0 0 1,0 0-1,0 0 1,1 0 0,-1 0-1,0 0 1,1 0-1,-1 0 1,1 1-1,-1-1 1,1 0-1,0 0 1,-1 0-1,1 0 1,0 1-1,-1-1 1,1 0-1,0 1 1,0-1-38,3-2 50,-1 0 1,0 1 0,1 0-1,-1 0 1,1 0 0,0 0-1,0 1 1,1-1-51,0 0 2,1 1-1,-1 0 1,0 0 0,1 1-1,-1 0 1,1-1-1,-1 2 1,0-1 0,1 1-1,-1 0 1,0 0 0,1 0-1,-1 1 1,0-1 0,0 1-1,0 1 1,2 0-2,0 2-20,-1-1 0,0 1 1,0 0-1,0 0 0,0 1 0,-1-1 1,0 1-1,0 1 0,-1-1 0,1 1 0,-2-1 1,2 2 19,11 26-21,-1-1 0,-1 2 1,7 30 20,-16-46 8,-1 0 0,0 0 0,-1 0-1,-2 1 1,0-1 0,0 0 0,-2 1 0,-1 4-8,2-23 4,0 1 0,-1-1 0,1 1 0,0-1 1,-1 1-1,1-1 0,-1 1 0,1-1 0,-1 0 0,0 1 1,0-1-1,0 0 0,1 0 0,-1 0 0,0 1 0,-1-1-4,2-1 3,0 0 0,0 0 0,-1 0 0,1 0 0,0 1 0,0-1 0,0 0 0,-1 0 0,1 0 0,0 0 0,0 0-1,-1 0 1,1 0 0,0 0 0,0 0 0,-1 0 0,1 0 0,0 0 0,0 0 0,0 0 0,-1-1 0,1 1 0,0 0 0,0 0-1,0 0 1,-1 0 0,1 0 0,0 0 0,0-1 0,0 1 0,-1 0 0,1 0-3,-6-14 111,3-2-75,1 1 0,1 0 0,0-1 0,2 1 0,-1-1 1,2 1-1,0-4-36,4-13-158,1-1 0,9-24 158,-11 39-104,2 0 0,0 0 1,9-13 103,-14 27 32,0-1 0,1 1 1,-1 1-1,1-1 1,0 0-1,0 1 1,0-1-1,1 1 0,-1 0 1,1 0-1,0 0 1,-1 0-1,1 1 1,1 0-1,-1 0 1,0 0-1,4-1-32,-6 3 51,1-1 0,0 1-1,0 0 1,0 0 0,0 0 0,0 1 0,0-1 0,0 1-1,0 0 1,0-1 0,-1 1 0,1 0 0,0 1-1,-1-1 1,1 0 0,0 1 0,-1 0 0,0-1 0,1 1-1,-1 0 1,0 0 0,0 1 0,0-1 0,1 2-51,6 8 74,0 1-1,0 0 1,-2 0 0,3 6-74,2 4 73,7 9-26,2 0 0,12 13-47,-23-32 7,2-1 0,-1 0 0,1-1 0,1 0 0,0-1 0,11 8-7,-19-15-6,0-1-1,0 1 1,0-1-1,0 0 1,0 0 0,1 0-1,-1-1 1,1 1-1,-1-1 1,1-1-1,-1 1 1,1-1-1,-1 0 1,1 0-1,-1-1 1,1 1-1,-1-1 1,1-1 0,-1 1-1,1-1 1,3-1 6,0-2-17,0 0 0,-1 0 0,0-1 0,0 1 0,0-2 0,0 1 0,-1-1 1,0-1-1,-1 1 0,0-1 0,5-8 17,5-7 34,-1-2 1,-2 0-1,0-1 0,-2 0 1,-1 0-1,-1-2 1,-1 1-1,-1-1 0,1-16-34,-8 31 358,-5 15-9,-8 25-103,6-3-243,0 1 1,2 0 0,0 0 0,0 16-4,5-27-5,-1 1 0,2-1 0,0 0 0,0 1-1,2-1 1,0 0 0,0 0 0,1-1 0,2 5 5,-3-10-17,1-1 0,0 1 0,0-1-1,0 0 1,1 0 0,0 0 0,0-1 0,1 0 0,-1 0 0,2 0 0,-1-1 0,0 0-1,1 0 1,0-1 0,0 1 0,1-1 0,-1-1 0,1 0 0,-1 0 0,1 0 0,0-1-1,0 0 1,0-1 0,1 0 0,-1 0 0,0 0 0,1-1 0,-1-1 0,1 1 17,14-4-36,-1 0 1,0-2-1,0 0 1,0-2-1,-1 0 0,0-1 1,0-2-1,4-3 36,4-3-11,-2-2 0,0 0-1,-1-2 1,-1-1-1,7-9 12,-22 21 63,-2 0-1,0 0 0,0 0 0,-1-1 1,0-1-1,0 1 0,-2-1 0,1 0 1,-2 0-1,1-1 0,-2 1 0,0-1 1,0 0-1,-1 0 0,-1 0 1,1-6-63,-12 66 362,6-19-354,1 1 0,1-1 0,2 1-1,1-1 1,2 14-8,-1-31-13,0 1 0,0-1-1,1 0 1,0 0 0,1 0 0,0-1-1,1 1 1,0-1 0,0 0 0,1 0-1,1-1 1,-1 0 0,2 0 0,-1 0-1,2 0 14,-5-6-14,0 1-1,1-1 0,-1 0 1,1 0-1,0 0 0,0-1 1,0 1-1,0-1 0,0-1 1,1 1-1,-1-1 0,0 0 1,1 0-1,-1 0 0,1-1 1,-1 0-1,1 0 0,-1 0 1,1-1-1,-1 1 0,1-1 1,2-1 14,1-1-11,-1 0 0,1-1 0,-1 0 0,0 0 0,0 0 0,0-1 0,0-1 0,-1 1 0,0-1 0,0 0 0,-1-1 0,1 1 0,1-4 11,5-8 21,-1 1-1,0-2 1,-1 0 0,-1 0 0,-1-1-1,0 0 1,-2 0 0,0-1 0,-2 0-1,0 0 1,-1 0 0,-2-1 0,0 0 0,-1-14-21,-2 25 166,-1 16-1,0 20-87,3-14-79,1-1 1,-1 0-1,2 1 1,-1-1-1,2 0 1,-1 0-1,1-1 0,1 1 1,0-1-1,0 0 1,1 0-1,0 0 1,0-1-1,1 0 1,0 0-1,0-1 0,1 0 1,1 1 0,1 0-7,1-1 0,1 1 0,0-2 0,0 0 0,0 0 0,0-1 0,1 0 0,0-1 0,0-1 0,0 0 0,0-1 0,1 0 0,-1-1 0,1 0 7,5-2-22,0 1 0,0-2 0,-1-1 0,1 0 0,-1-1 0,0-1 0,0-1 0,0 0 0,-1-1 0,0-1 0,-1-1 0,1 0-1,-2-2 1,1 1 0,0-3 22,-4 3-7,-1 0 0,1-1 0,-2-1 0,1 0 0,-2 0 0,0-1 0,0-1 0,-1 1 0,-1-1 0,0 0 0,-1-1 0,-1 0 0,0 1 0,-1-2 0,0 1 0,-1 0 0,-1-1 0,-1-4 7,0 4 10,-2 0 1,0 0-1,-1 1 1,-1-1-1,0 1 1,-3-7-11,-10-28 61,-8-12-61,17 42 5,-7-15-34,-2 0 0,-1 0 0,-2 2-1,-1 0 1,-20-24 29,29 43-46,0 1-1,-1 0 0,-1 0 1,0 1-1,0 1 0,-1 0 1,-1 1-1,0 1 0,0 0 1,-1 1-1,0 0 0,-1 2 1,-10-4 46,37 28 45,31 39 158,-2 2 0,-3 2 1,1 6-204,-21-32 14,-1 0 1,-2 1 0,-1 0-1,-2 1 1,-1 0 0,1 22-15,0 19 9,18 119-101,-20-140-174,-3-26-821,0 1-1,3 3 1088,2-9-726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8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0 757 6625,'1'-3'176,"0"1"-1,0-1 0,0 0 1,1 1-1,-1 0 0,1-1 1,-1 1-1,1 0 0,0-1 0,0 1 1,0 0-1,0 0 0,0 1 1,0-1-1,1 0 0,-1 1 1,1-1-1,-1 1 0,1 0 1,-1 0-1,3-1-175,10-4 68,0 1 0,1 1 1,6-1-69,-17 4 66,24-5-168,1 1-1,0 1 1,0 2-1,0 1 1,1 1-1,6 3 103,-22-2-78,0 1-1,0 1 1,0 0-1,-1 1 1,0 0-1,1 1 1,-2 1 0,1 1-1,-1 0 1,0 0-1,0 1 1,-1 1-1,7 5 79,-15-9-12,0 0-1,1 0 1,-1 0 0,-1 0-1,1 1 1,-1 0 12,7 11 108,-10-17-95,1 0 1,-1 1 0,0-1 0,0 0 0,0 1 0,0-1 0,1 0 0,-1 0-1,0 1 1,0-1 0,0 0 0,1 0 0,-1 0 0,0 1 0,0-1-1,1 0 1,-1 0 0,0 0 0,1 0 0,-1 0 0,0 1 0,0-1 0,1 0-1,-1 0 1,0 0 0,1 0 0,-1 0 0,0 0 0,1 0 0,-1 0 0,0 0-1,1 0 1,-1 0 0,0 0 0,1-1 0,-1 1 0,0 0 0,1 0-14,8-13 316,4-31-267,-13 44-49,1-6-6,0-1 0,0 0 0,-1 1 0,0-1 0,0 0 0,0 0 6,-1 4-2,1 0 0,-1 0 1,0 0-1,0 1 1,0-1-1,0 0 1,0 0-1,-1 1 1,1-1-1,-1 1 1,0-1-1,1 1 0,-1 0 1,0 0-1,0 0 1,-1 0-1,1 0 1,-1 0 1,-13-9 64,0 1 0,-1 1 0,0 0 0,-1 2 0,0 0 0,-15-4-64,23 7 162,11 2-13,21 1-31,288 2-123,-88-1-20,-204 0 21,0 0 1,-1 1-1,1 1 1,0 1-1,13 3 4,-29-5 0,1 0 0,-1 0 0,0 0 0,0 0 0,0 0 0,1 1 0,-1-1 0,-1 0 0,1 1 0,0 0 0,0-1 0,0 1 0,-1 0 0,1 0 0,-1 0 0,0 0-1,1 0 1,-1 0 0,0 0 0,0 1 0,0-1 0,-1 0 0,1 1 0,-1-1 0,1 0 0,-1 1 0,0-1 0,1 1 0,-2 1 0,1 7 13,-1 0-1,-1 0 1,0 0-1,-1 0 1,-3 10-13,-2 5 37,6-17-30,1 0 1,-1 0-1,2 0 1,-1 0-1,1 0 1,0 1-1,1-1 1,0 0-1,1 0 1,0 0-1,0 0 1,1 1-8,0-3 4,0-1 0,0 0 0,0 0-1,0-1 1,1 1 0,0-1 0,0 1 0,1-1 0,0 0 0,-1-1 0,2 1-1,-1-1 1,0 0 0,1 0 0,0-1 0,5 3-4,1-1-18,1-1 1,0 0-1,0 0 0,0-2 1,0 1-1,1-2 0,-1 0 1,1 0-1,-1-1 0,1-1 1,5-1 17,21-4-101,-1-1 1,1-2 0,6-3 100,13-6-254,20-10 254,-58 20-24,0-2 0,-1 0 0,0-2 1,0 0-1,4-5 24,-18 12 11,0 1-1,-1-1 1,0 0 0,0 0 0,0-1 0,-1 1-1,0-1 1,2-3-11,-5 7 13,1-1-1,-1 1 0,-1 0 1,1-1-1,0 1 0,0-1 1,-1 1-1,0-1 0,1 1 1,-1-1-1,0 1 0,0-1 1,0 1-1,-1-1 0,1 1 1,0-1-1,-1 1 0,0 0 1,0-1-1,0 1 0,0 0 1,0-1-1,0 1 0,0 0 1,-1-1-13,-1-1 26,-1-1 1,0 1 0,0 0 0,0 0 0,-1 0 0,1 1 0,-1 0 0,0 0 0,0 0 0,0 0-1,0 1 1,-1-1 0,1 1 0,-1 1 0,1-1 0,-1 1 0,-5-1-27,-7 0 36,0 0 1,0 2 0,1 0-1,-1 1 1,-5 1-37,0 1 21,-1 1 1,1 1-1,0 1 1,1 2-1,-1 0 1,1 1-1,-12 7-21,23-10 1,0 0 1,0 1-1,0 0 0,1 1 0,0 0 0,1 0 0,0 1 0,0 0 0,1 1 0,0 0 0,0 0 0,1 1 0,1 0 0,-6 11-1,10-17-1,0 1 0,1-1 1,-1 0-1,1 1 0,0-1 0,1 0 0,-1 1 1,1-1-1,0 1 0,1 0 0,-1-1 0,1 0 1,0 1-1,1 3 1,0-5-4,-1 0-1,1 0 1,0 0 0,0 0 0,0-1-1,1 1 1,-1-1 0,1 1 0,0-1-1,0 0 1,0 0 0,0-1 0,1 1-1,-1-1 1,1 1 0,-1-1 0,1 0-1,0 0 1,1 0 4,5 1-12,0 0-1,0 0 1,0-1-1,1-1 1,-1 0-1,0 0 1,1-1-1,-1 0 1,1-1-1,-1 0 1,0-1-1,0 0 1,8-3 12,0 0-21,1-1 0,-1-1 0,0-1 0,-1-1 0,0 0 0,15-12 21,-23 14 25,0 0 0,0-1 0,-1 0 0,0 0 0,0-1 0,-1 0-1,-1 0 1,1-1 0,3-7-25,-8 13 12,0 0-1,0 0 1,0 0-1,-1 0 1,1 0-1,-1-1 1,0 1-1,0-1 0,-1 1 1,1-1-1,-1 1 1,0-1-1,0 1 1,0-1-1,-1 1 1,0-1-1,0 1 1,0 0-1,0-1 0,-1 1 1,1 0-1,-1 0 1,0 0-1,-1 0 1,0-2-12,-1 16 134,3-5-133,1 1-1,0-1 0,1 1 0,-1-1 1,1 0-1,0 0 0,0 1 0,1-1 1,0 0-1,0 0 0,0 0 0,0 0 0,1-1 1,0 1-1,0 0 0,2 1 0,4 6-2,2 0 1,0 0-1,0-1 0,1-1 0,0 0 2,-4-4-14,0 0 0,1-1 1,0 0-1,0 0 0,0-1 0,0 0 0,1 0 0,-1-1 1,1-1-1,0 0 0,0 0 0,4 0 14,0-1-23,1-1 1,-1 0-1,0-1 0,1-1 1,-1 0-1,0-1 0,0 0 1,6-3 22,0-1-10,-1-1 1,0-1-1,-1 0 0,0-1 1,0-1-1,-1-1 0,0 0 1,-1-2-1,-1 1 1,0-2-1,-1 0 0,2-4 10,-10 11 11,-1 1-1,-1-1 0,1 0 1,-1 0-1,-1-1 0,0 1 1,0-1-1,0 0 0,-1 0 0,-1 0 1,1 0-1,-1 0 0,-1 0 1,0 0-1,0 0 0,-1 0 1,0 0-1,0-1-10,-6-22 61,-1 0 0,-2 1 0,-1 1 0,-7-14-61,7 17 20,-31-77-59,-5 2 0,-5 2 1,-15-18 38,57 103-5,7 14 24,9 23 28,-2-10-47,207 579 196,-66-242-1568,-102-263 941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19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371 594 7682,'-1'-7'430,"0"-5"82,-1 0-1,-1 1 0,0-1 0,-1 1 1,-2-5-512,5 14 22,0-1 0,0 1-1,0 0 1,0 0 0,-1 0 0,1 0 0,-1 0 0,1 0 0,-1 0 0,0 1 0,1-1 0,-1 1 0,0-1 0,0 1 0,0 0 0,-1-1 0,1 1 0,0 0 0,0 1 0,0-1 0,-1 0-1,1 1 1,-1-1 0,1 1 0,0-1 0,-1 1 0,1 0 0,-1 0 0,1 0-22,-7 2 7,1 0-1,-1 0 0,1 1 1,0 0-1,0 0 1,0 0-1,0 1 1,1 1-1,-1-1 1,1 1-1,0 1 1,-2 2-7,-17 15-63,1 1 1,-9 13 62,28-31-24,-8 9-71,1 1 1,1 0-1,0 1 0,1 0 0,1 1 0,-2 5 95,9-16-33,1-1 0,0 0 0,0 1-1,0-1 1,1 1 0,0-1 0,0 1 0,1-1 0,0 1 0,0 0 33,0-3-7,1 0 0,0 0 0,0 0 1,0 0-1,0 0 0,1 0 1,-1 0-1,1 0 0,0 0 0,0-1 1,1 1-1,-1-1 0,1 1 1,0-1-1,0 0 0,1 1 7,7 4-1,-1 0 0,1-1 0,0-1 0,1 0 0,0 0 0,0-1 0,0-1 0,0 0 0,13 2 1,-2 1 75,-1 0-1,6 4-74,-27-11 4,0 0-1,-1 1 1,1-1-1,0 0 1,-1 1-1,1-1 1,0 0-1,-1 1 1,1-1 0,-1 1-1,1-1 1,0 1-1,-1-1 1,0 1-1,1-1 1,-1 1-1,1 0 1,-1-1-1,0 1 1,1 0-1,-1 0-3,0-1 3,0 1-1,0-1 0,0 1 0,0-1 0,0 1 0,-1-1 0,1 1 1,0-1-1,0 0 0,-1 1 0,1-1 0,0 1 0,0-1 0,-1 0 1,1 1-1,-1-1 0,1 1 0,0-1 0,-1 0 0,1 0 0,-1 1 1,1-1-1,-1 0-2,-32 14 51,27-12-44,-54 17 73,-18 2-80,74-21 13,17-4-10,27-8-6,127-42-166,98-50 169,-238 93-22,41-17 306,-2-4 0,32-21-284,-98 53 9,0 0-1,0 0 1,0 0-1,0 0 1,0 0-1,0 0 0,0 0 1,0 0-1,0 0 1,0 0-1,0 0 1,0 0-1,0 0 0,0-1 1,1 1-1,-1 0 1,0 0-1,0 0 1,0 0-1,0 0 0,0 0 1,0 0-1,0 0 1,0 0-1,0 0 1,0 0-1,0 0 0,0 0 1,1 0-1,-1 0 1,0 0-1,0 0 1,0 0-1,0 0 1,0 0-1,0 0 0,0 0 1,0 0-1,0 1 1,0-1-1,0 0 1,0 0-1,0 0 0,1 0 1,-1 0-1,0 0 1,0 0-1,0 0 1,0 0-1,0 0 0,0 0 1,0 0-1,0 0 1,0 0-1,0 0 1,0 1-1,0-1 0,0 0 1,0 0-1,0 0 1,0 0-1,0 0 1,0 0-1,0 0 1,0 0-1,0 0 0,0 0-8,-3 10 290,-12 20-176,5-11-82,6-10-27,0 1 0,1-1 0,0 1 1,0-1-1,1 1 0,1 0 0,0 0 1,0 9-6,0-15-7,2-1 0,-1 1 0,0 0 1,1-1-1,0 1 0,0-1 1,0 1-1,0-1 0,0 1 1,1-1-1,0 0 0,-1 1 1,1-1-1,0 0 0,1 0 0,-1 0 1,0-1-1,1 1 0,0-1 1,-1 1-1,1-1 0,0 0 1,0 0-1,1 0 0,-1 0 1,1 0 6,5 1-56,1 0 0,0 0 0,0-1 1,0 0-1,0-1 0,0 0 1,0 0-1,0-1 0,0-1 1,0 1-1,0-2 0,0 1 0,9-4 56,6-2-123,0-1-1,0-1 0,-1-1 1,20-11 123,-31 14 57,0-1 1,-1 0-1,1 0 1,-2-1-1,1-1 1,-1 0-1,-1-1 1,0 0-1,0 0 1,-1-1 0,0 0-1,-1-1 1,-1 0-1,6-12-57,-6 11 634,-7 21-257,-8 24-161,-3 8-241,2 1-1,2-1 1,1 1 0,2 1-1,1-1 1,3 6 25,3 47-192,5 0-1,4-1 1,12 41 192,-17-97-53,0-10 22,-2-1 0,-1 1 0,-1 0 0,-1 1 0,-1-1 0,-2 9 31,1-29-3,-1-1 0,0 1 0,-1-1 1,1 1-1,-1-1 0,0 1 0,-1-1 0,1 0 1,-1 0-1,0 0 0,0-1 0,-1 1 0,1-1 1,-1 1-1,0-1 0,-4 3 3,1-2-1,0 0 0,0-1 0,0 0 0,0-1 0,0 1 0,-1-2 0,0 1 0,1-1 0,-1 0 0,0 0 0,-3-1 1,-4 1 2,-1-1 0,0-1 0,1 0 0,-1-1 0,0-1 0,1 0 0,0-2 0,-1 1 0,1-2 0,0 0 0,1-1 0,-1 0-2,9 3 0,1 0 0,-1 0 0,1-1 0,0 0 1,0 0-1,1 0 0,-1 0 0,1-1 0,0 1 0,0-1 1,0 0-1,1 0 0,0-1 0,-2-4 0,1 2-4,1-1 0,1 0-1,0 0 1,0 0 0,0 0 0,1 0-1,1 0 1,0-1 0,0 1 0,1-1 4,2-18-18,1 0 0,1 1 0,1-1 0,2 1 0,1 0 1,1 1-1,1 0 0,2 1 18,5-12-8,3 2-1,1 0 1,1 2 0,2 1 0,9-8 8,-10 15 5,1 1 0,1 1 0,1 2 1,1 0-1,26-13-5,36-15 59,29-9-59,1-1 41,-100 49-32,0-1 0,-1-1 0,-1-1 0,0-1 0,-1 0 0,0-1 0,-1-1 0,3-5-9,-10 10 4,-1-1 0,0 1 0,-1-1 0,0 0 0,-1-1 0,0 0-1,-1 0 1,0 0 0,-1-1 0,-1 1 0,0-1 0,-1 0 0,0-9-4,-1 9-5,-1 0-1,0 0 0,-1 0 1,-1 0-1,0 0 1,-1 0-1,-1 0 1,0 1 4,3 9 0,0 0 0,-1 0-1,1 0 1,-1 1 0,0-1-1,0 1 1,0-1 0,-1 1-1,1 0 1,-1 0 0,0 0-1,0 0 1,0 1 0,0-1-1,0 1 1,0-1-1,-1 1 1,1 0 0,-1 1-1,1-1 1,-1 0 0,0 1-1,0 0 1,0 0 0,0 0-1,0 1 1,0-1 0,0 1-1,0 0 1,0 0 1,2 0 0,-1 0 1,1 0-1,0 1 1,-1-1-1,1 1 1,0-1-1,0 1 1,-1 0 0,1 0-1,0 0 1,0 0-1,0 0 1,0 1-1,0-1 1,0 0-1,0 1 1,1 0-1,-1-1 1,0 2-1,-1 1 0,1-1 0,0 1 0,0 0 0,0 0 0,1 0 0,-1 0 0,1 0 0,0 0-1,0 0 1,0 4 0,0 4-1,0 0-1,1 1 1,0-1-1,1 0 1,1 1-1,0-1 0,2 4 2,1 4-15,2-1 0,0 0-1,2 0 1,0-1 0,11 17 15,14 16-35,14 14 35,-10-15-29,5 13 29,-31-44-12,-2-1 0,-1 2 0,0-1 0,-1 1 0,3 12 12,-9-22-51,0-1-1,0 1 0,-1 0 1,0 0-1,0 6 52,-1-12-31,0-1 0,-1 1-1,1-1 1,-1 1 0,1-1-1,-1 1 1,0-1 0,0 0-1,-1 1 1,1-1 0,-1 0-1,1 0 1,-1 0 0,0 0-1,0 0 1,0-1 0,-1 1 31,1-1-14,0-1 0,0 0 0,0 1 0,0-1 0,-1 0 0,1-1 1,0 1-1,-1 0 0,1-1 0,0 1 0,-1-1 0,1 0 0,-1 0 0,1 1 1,-1-2-1,1 1 0,0 0 0,-1 0 0,1-1 0,-1 0 0,1 1 0,0-1 1,0 0-1,-1 0 0,1 0 0,0 0 0,0-1 0,0 1 14,-3-1 18,1-1 0,1 1 0,-1-1 0,0 0 0,1 0 0,-1 0 0,1-1 0,0 1 0,0-1 0,0 1-1,1-1 1,-1 0 0,1 0 0,-1-2-18,2 4 22,1 0 0,-1 0 0,1 0 0,-1 0 0,1 1 0,-1-1-1,1-1 1,0 1 0,0 0 0,0 0 0,0 0 0,1 0 0,-1 0 0,0 0 0,1 0 0,-1 1-1,1-1 1,0 0 0,0 0 0,0 0 0,0 0 0,0 1 0,0-1 0,0 0 0,1 0-22,2-2 17,1 1 1,-1-1 0,1 1-1,0 0 1,0 1 0,0-1 0,0 1-1,1 0 1,1 0-18,126-42 6,58-20-43,-161 51 35,-1 0 1,-1-2-1,0-1 1,-1-1-1,4-5 2,-20 14 4,-1-1 0,1 0 0,-2-1 0,1 0 0,-2-1 0,1 0 0,-1 0 0,-1-1 0,0 0 0,-1 0 0,0 0 0,-1-1 0,0 0 0,-1 0 0,0 0 0,1-13-4,-2-5 38,-1 0-1,-1-1 0,-1 1 0,-2 0 0,-1 0 0,-2 0 0,-5-17-37,2 13 28,-2 0 0,-2 1 0,-1 1 0,-1 0-1,-2 0 1,-9-11-28,12 24 91,-2 0 0,-8-8-91,21 26 13,-11-9 73,13 11-85,0 0 0,0 0-1,0 0 1,0 0 0,-1 0-1,1 0 1,0 0 0,0 0-1,0 0 1,0 0 0,0 0-1,-1 0 1,1 0 0,0 0-1,0 0 1,0 0 0,0 0-1,-1 0 1,1 0 0,0 0 0,0 0-1,0 0 1,0 0 0,0 0-1,0 0 1,-1 1 0,1-1-1,0 0 1,0 0 0,0 0-1,0 0 1,0 0 0,0 0-1,0 1 1,0-1 0,0 0-1,0 0 1,0 0 0,0 0-1,-1 0 1,1 1 0,0-1 0,0 0-1,0 0 0,0 2-4,0 0 0,1 1 1,-1-1-1,0 0 0,1 0 0,-1 0 0,1 0 0,-1 0 0,1 0 0,1 2 4,8 16-11,2 0 0,0-1-1,3 2 12,0 0 16,-1 1 0,0 0 0,-1 3-16,0 6 8,-2 1 0,-1 1 0,-1 0 0,-2 0 0,-1 1 0,-1 0 1,-2 0-1,-2 0 0,-1 12-8,-6 62-3,-5 0-1,-9 29 4,-6-3-2522,-24 72 2522,42-187-1417,7-19 1379,1 1 1,-1-1 0,1 0-1,-1 1 1,1-1 0,-1 0-1,1 0 1,-1 1 0,1-1-1,-1 0 1,0 0 0,1 0-1,-1 0 1,1 0 0,-1 0-1,0 0 1,1 0 0,-1 0-1,1 0 1,-1 0 0,0-1 37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20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4 524 6577,'-1'-3'328,"0"0"-1,1-1 0,-1 1 0,1 0 1,0 0-1,0 0 0,0-1 0,0 1 0,1 0 1,-1 0-1,1 0 0,0-1 0,0 0-327,1 2 71,-1 0 0,0 0 0,1 1 0,-1-1-1,1 1 1,-1-1 0,1 1 0,0 0 0,0 0 0,-1-1-1,1 1 1,0 1 0,0-1 0,0 0 0,0 0 0,0 1-1,1-1 1,-1 1 0,0 0 0,0-1 0,1 1-71,53-5 127,-1 2 0,48 5-127,6-1-249,-65-1-49,1-2 1,-1-2-1,0-3 0,0 0 0,25-10 298,-55 12-69,0 0-1,-1-1 0,0 0 0,0-1 1,0 0-1,-1-1 0,0-1 1,7-7 69,-11 9 4,-1 0 1,-1-1-1,1 0 1,-1 0-1,0-1 1,-1 1-1,0-1 1,-1 0 0,0-1-1,0 1 1,-1-1-1,0 0 1,0-3-5,-1 1 55,0-1 0,-1 0 0,-1 0 1,0 1-1,0-1 0,-2 0 0,1 0 0,-2 1 1,1-1-1,-2 1 0,0-1 0,0 1 0,-2-1-55,4 9 44,1 1-1,-1-1 0,0 1 1,-1 0-1,1-1 0,0 1 0,-1 0 1,0 0-1,0 1 0,-1-2-43,3 3 14,0 0 0,0 1-1,-1-1 1,1 1 0,0-1-1,-1 1 1,1-1-1,0 1 1,-1 0 0,1-1-1,0 1 1,-1 0 0,1 0-1,-1 0 1,1 0 0,0 0-1,-1 1 1,1-1 0,-1 0-1,1 1 1,0-1-1,0 0 1,-1 1 0,1 0-1,0-1 1,0 1 0,-1 0-1,1 0 1,0-1 0,0 1-1,0 0 1,0 1-14,-7 5 9,2 1 1,-1 0-1,1 0 1,0 0-1,1 1 1,0-1-1,0 1 1,1 1-1,0 0-9,-8 20-4,2 2 0,-1 6 4,3-6-10,1 0 0,2 1-1,1 0 1,2 0 0,1 0 0,1 6 10,1-26-49,0 0 0,0 0-1,2 0 1,-1 0 0,2 0 0,-1 0 0,2-1 0,0 0 0,0 0 0,1 0 0,0-1 0,1 1 0,1-2 0,0 1-1,0-1 1,9 8 49,-12-13-16,0 0 0,1-1 0,0 0 0,0 0 0,0 0 0,0-1 0,0 1 0,1-2 0,0 1 0,-1-1 0,1 0 0,0 0 0,0-1 0,0 0 0,1 0 0,-1-1 0,0 1 0,0-2 0,0 1 0,0-1 0,0 0 0,0 0 0,0-1 0,0 0 0,0-1 0,0 1 0,-1-1 0,1 0 0,-1-1 0,6-3 16,-3-1 58,0 1 0,0-1 0,-1 0-1,0-1 1,0 0 0,-1-1 0,0 1-1,0-1 1,-1-1 0,-1 1 0,0-1-1,2-6-57,4-17 143,-1 0-1,-2-1 0,1-16-142,8-34 43,-12 62-27,-3 11-9,1-1 0,0 1 0,1 0 0,3-4-7,-7 15 0,0 0-1,1 0 1,-1 0 0,1 0-1,-1 1 1,1-1 0,-1 0-1,1 0 1,0 1-1,-1-1 1,1 0 0,0 1-1,-1-1 1,1 1-1,0-1 1,0 1 0,0-1-1,-1 1 1,1-1 0,0 1-1,0 0 1,0 0-1,0-1 1,0 1 0,0 0 0,1 0-2,0 0 0,0 1 0,-1-1 0,1 0 0,0 1 1,-1 0-1,1-1 0,0 1 0,-1 0 0,1 0 0,-1 0 0,1 0 1,0 0 1,6 6-8,0 1 0,0-1 1,-1 1-1,3 5 8,-6-9 3,23 33-6,-1 0 1,-2 2-1,-1 1 0,-3 1 1,-1 1-1,12 38 3,-30-77 2,11 38 6,-12-40-8,1 0-1,-1 0 0,0 0 0,1 0 0,-1 0 1,0 0-1,0 0 0,0 0 0,0 0 0,0 0 0,0 1 1,0-1-1,0 0 0,0 0 0,0 0 0,-1 0 1,1 0-1,0 0 0,-1 0 0,1 0 0,-1 0 0,1 0 1,-1 0-1,0 0 0,1 0 0,-1-1 0,0 1 1,1 0-1,-1 0 0,0 0 0,0-1 1,0 0 0,0 0 0,1 0 0,-1 0 0,1 0 0,-1 0 0,1 0-1,-1 0 1,0 0 0,1-1 0,-1 1 0,1 0 0,-1 0 0,1-1 0,-1 1 0,1 0-1,-1-1 1,1 1 0,0-1 0,-1 1 0,1 0 0,-1-1 0,1 1 0,0-1 0,-1 1-1,1-1 1,0 1 0,0-1 0,-1 0 0,-7-18 3,5 8 0,0 0-1,1 0 1,0 0-1,1 0 1,0 0-1,1-1 1,1 1-1,-1 0 1,1 0-1,1 0 1,0 0-1,1 0 1,0 0-1,1 0 1,1-2-3,0 1-4,1 0 0,0 0 0,1 0 0,0 1 0,1-1 0,0 2 0,1-1 0,0 1 0,0 1 0,1 0 0,1 0 0,6-4 4,-11 9-1,0 0 0,0 1 0,1 0 0,-1 0 1,1 0-1,0 1 0,0 0 0,0 0 0,0 1 1,0 0-1,0 0 0,0 1 0,0-1 1,1 2-1,-1-1 0,0 1 0,0 0 0,0 0 1,0 1-1,3 1 1,1 1 3,-1 1 1,0-1-1,-1 2 0,1 0 1,-1 0-1,0 0 1,0 1-1,-1 0 1,0 1-1,0 0 0,-1 0 1,5 8-4,-1-2 3,-2 0-1,0 0 1,-1 1 0,0 1-1,-1-1-2,-4-8-5,-1 0-1,1 0 0,-1 1 1,-1-1-1,0 0 0,0 1 1,0-1-1,-1 1 0,0-1 1,0 1-1,-1-1 0,-1 6 6,-3 0-9,-1-13 122,5-1-96,0 0-1,0 0 0,0 0 0,1-1 1,-1 1-1,0 0 0,1 0 0,-1-1 1,1 1-1,-1-1 0,1 1 0,0 0 1,-1-1-1,1 1 0,0-1-16,-1-9 21,1 0 0,1-1 0,-1 1-1,2 0 1,-1 0 0,2 0 0,-1 1-1,2-1 1,-1 1 0,4-7-21,0 1-1,1 0 0,1 1 0,0 0 1,1 0-1,0 1 0,6-5 1,-11 13 1,0 1 1,0 0-1,1 0 1,-1 0-1,1 1 0,1 0 1,-1 0-1,0 1 1,2-1-2,-5 2 1,1 1 1,-1 0 0,0 0 0,0 1 0,1-1 0,-1 1 0,0-1 0,0 1-1,1 0 1,-1 0 0,0 1 0,1-1 0,-1 1 0,0 0 0,1-1 0,-1 1-1,0 1 1,0-1 0,0 0 0,0 1 0,2 1-2,2 2-22,-1 0-1,0 1 1,0 0-1,0 0 1,0 0 0,-1 1-1,0 0 1,0 0 0,2 6 22,10 19-445,8 23 445,-12-25-110,13 28-92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20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72 8922,'-7'-19'8186,"-30"-33"-6826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6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0 1200,'0'0'50,"-1"0"1,1 0-1,0 0 0,-1 0 0,1 0 1,-1 0-1,1 0 0,0 0 0,-1 0 0,1 0 1,0 0-1,-1 0 0,1 1 0,-1-1 0,1 0 1,0 0-1,-1 0 0,1 0 0,0 1 1,-1-1-1,1 0 0,0 0 0,-1 1 0,1-1 1,0 0-1,0 0 0,-1 1 0,1-1-50,2 12 134,-1-8-105,0-1-1,0 1 0,0 0 0,-1 0 1,1-1-1,-1 1 0,0 1-28,0 6 81,0-6-43,0 0 0,0-1 0,0 1 0,0 0 0,-1-1 0,0 1 0,0-1 0,0 1 0,-1-1 0,1 1 0,-1-1 0,0 0 0,0 0 0,-1 0 0,1 1-38,-8 8 261,7-9-182,0 0-1,0 0 1,0 0-1,-1 0 1,0 0-1,1-1 1,-1 0-1,0 1 1,-1-1-79,5-3 5,0 0 1,-1 0-1,1 0 1,0 0-1,0 0 1,0 0-1,0 0 1,-1 0-1,1 0 1,0 0-1,0 0 1,0 0-1,0 0 1,0 0-1,-1 0 1,1 0-1,0 0 1,0-1-1,0 1 1,0 0-1,0 0 1,-1 0-1,1 0 1,0 0-1,0 0 1,0 0-1,0 0 0,0-1 1,0 1-1,0 0 1,0 0-1,-1 0 1,1 0-1,0 0 1,0-1-1,0 1 1,0 0-1,0 0 1,0 0-1,0 0 1,0-1-1,0 1 1,0 0-1,0 0 1,0 0-1,0 0 1,0 0-1,0-1 1,0 1-1,0 0 1,0 0-1,1 0 1,-1 0-1,0-1 1,0 1-1,0 0 0,0 0 1,0 0-1,0 0 1,0 0-1,0 0 1,0-1-1,1 1-5,4-13 67,-3 7-58,2 0 0,-1 1 0,0 0 0,1 0 0,0 0 0,1 0 0,-1 0 0,6-3-9,-5 4 15,-1-1 0,1 0 1,-1 1-1,1-2 0,-1 1 0,-1 0 0,1-1 0,-1 0-15,-1 3 17,-4 8-187,-5 9-127,3-1 138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6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 2208,'0'1'73,"-1"-1"-1,1 0 1,-1 0-1,1 0 1,-1 0-1,1 1 1,0-1-1,-1 0 0,1 1 1,-1-1-1,1 0 1,0 0-1,-1 1 1,1-1-1,0 1 1,-1-1-1,1 0 0,0 1 1,0-1-1,-1 1 1,1-1-1,0 1-72,1-12 434,-16 39 566,-8 1-831,7-13-116,6-6 32,0 1-1,1 0 1,-4 8-85,8-16 381,4-10-453,4-11-511,13-12-175,26-33 327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7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 2216,'4'11'154,"0"0"-1,-1 1 0,0-1 1,0 1-1,-1 0 0,-1 0 0,0-1 1,-1 9-154,0-9 91,1 48 245,-3 0 0,-5 21-336,3-33 50,2-25-36,-1 0 1,-1 0 0,0-1-1,-2 0 1,-1 0 0,-4 10-15,8-22-28,0-1 0,0 1 0,1 0 0,0 6 28,-6 20-1539,5-25 1030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0:08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0 255 2913,'13'-8'404,"-1"2"0,1 0 1,0 0-1,0 1 1,1 0-1,0 2 1,1-1-405,30-4 653,26-1-653,-22 3 224,179-32 345,-173 26-796,0-3 0,-1-2 0,3-5 227,-49 19-129,0 0 0,0-1 0,-1 0-1,0-1 1,0 1 0,0-2 129,-5 5-14,0-1 1,0 0-1,0 0 1,0 0-1,0 0 1,-1 0-1,1 0 1,-1 0-1,0-1 1,1 1-1,-1-1 1,0 1-1,0-1 1,-1 1-1,1-1 1,0 1-1,-1-1 1,0 0-1,1-1 14,-5-4 364,1 8 110,1 8 38,-1 83-140,7 74-372,0-88 16,-3 0-1,-3 0 1,-8 41-16,7-105-2,2 1-34,-1 0 0,-1-1 0,0 0 0,-1 0 0,0 0 0,-1 0 0,-1 0 0,-1 2 36,-3-5-127,9-10 126,1 0-1,0 0 0,0 0 0,-1 0 1,1 0-1,0 0 0,0 0 0,-1-1 0,1 1 1,0 0-1,0 0 0,-1 0 0,1 0 1,0 0-1,0 0 0,-1 0 0,1 0 1,0-1-1,0 1 0,0 0 0,0 0 1,-1 0-1,1-1 0,0 1 0,0 0 1,0 0-1,0 0 0,0-1 0,-1 1 1,1 0-1,0-1 2,0 0 3,-1-1-1,1 0 1,-1 1 0,1-1 0,0 0-1,0 1 1,0-1 0,0 0 0,0 0-1,0 1 1,0-1 0,1 0 0,-1 0-3,4-8 28,0 2 0,0-1 0,1 0 0,0 1 1,1 0-1,0 0 0,0 0 0,0 1 0,1 0 0,4-3-28,-3 2 71,1 1-1,0 0 0,1 0 0,0 1 0,0 0 0,0 1 0,0 0 1,10-3-71,-8 5 37,1 1 0,0 1 1,-1 0-1,1 1 0,0 0 0,0 1 1,0 0-1,-1 1 0,11 3-37,-5-2 6,1 0-1,-1-1 1,1-1-1,2-1-5,-7-1-49,0-1 0,0 0 0,0-1 0,0-1 0,-1 0 1,1-1-1,-1 0 0,0-1 0,-1 0 0,1-1 0,-2-1 0,6-4 49,-8 6-76,-1-1 1,0 0-1,-1-1 0,0 1 0,0-2 1,0 1-1,-1-1 0,-1 1 0,1-2 1,-2 1-1,1 0 0,-1-1 0,0 0 1,-1 0-1,0 0 0,0-8 76,-3 17 12,1-1 0,-1 1 0,0-1 0,0 1 0,0-1 0,0 1 0,0-1 0,0 1 0,-1-1 0,1 1 0,0-1 0,-1 1-1,1-1-11,-4 2 192,-1 12 22,-3 15-6,2 0 0,1 1 0,1 0 0,1-1 0,2 3-208,0-16-1,1-1 0,1 0 0,1 0 0,0 0-1,0 0 1,1 0 0,1 0 0,0-1 0,1 1 0,0-1-1,5 9 2,-5-14-67,0 1 0,0-1-1,1 0 1,-1-1 0,2 0-1,-1 1 68,10 5-117,0-1 0,12 8 117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4T13:11:30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139 362 1376,'-67'-33'958,"64"32"-838,0-1 0,0 0-1,0 0 1,1 0 0,-1-1 0,1 1 0,0-1 0,-1 1 0,1-1 0,0 0-1,0 0 1,1 0 0,-1 0 0,1 0 0,-1 0 0,1 0 0,0 0 0,0-1-1,1 1 1,-1 0 0,1-1 0,-1 1 0,1-1 0,0 1-120,0-5 48,1 0 0,0-1 0,0 1 0,1 0 0,-1 0 1,2 0-1,-1 1 0,2-3-48,-1 5 0,0 0 0,0 0 0,0 0-1,1 1 1,0-1 0,0 1 0,0 0 0,0 0 0,1 0 0,-1 1 0,1-1 0,0 1 0,0 0 0,0 1-1,1-1 1,10-4-10,1 0 0,-1 1 0,1 1-1,4 0 11,-2 0-13,-1 2-1,17-2 14,-30 5-1,1 0-1,-1-1 1,0 2 0,1-1 0,-1 1-1,1 0 1,-1 0 0,0 0-1,0 1 1,1 0 0,3 2 1,-8-4-3,0 1 1,0-1-1,0 1 1,0 0-1,0-1 1,0 1-1,-1 0 1,1 0-1,0 0 0,0-1 1,-1 1-1,1 0 1,-1 0-1,1 0 1,-1 0-1,1 0 1,-1 0-1,1 0 1,-1 0-1,0 0 1,1 0-1,-1 0 1,0 1 2,0 0-5,0 0 0,-1 1 1,1-1-1,0 0 0,-1 0 0,0 0 1,1 0-1,-1 0 0,0 0 1,0 0-1,0-1 0,0 2 5,-4 4-3,-1 0-1,1 0 0,-1-1 0,0 0 0,-6 5 4,-2-1 159,-1 1 0,0-2 1,0 0-1,-1-1 0,-1 0 0,1-1 0,-1-1 0,0-1 0,-1 0 0,1-2 0,-1 0 0,0 0 0,-4-2-159,19 0 51,0-1 1,0 0-1,0 0 1,0-1-1,0 1 1,0-1 0,0 1-1,0-1 1,0 0-1,0 0 1,1 0-1,-1 0 1,0-1 0,0 1-1,1-1 1,-1 0-1,1 1 1,-1-1-1,1 0 1,-1-2-52,1 2 19,1-1 1,-1 1 0,1-1-1,0 0 1,0 1-1,0-1 1,0 0-1,0 0 1,1 0-1,-1 1 1,1-1-1,0 0 1,0 0-1,0 0 1,0 0 0,0 0-1,1 0 1,-1 0-1,1 1 1,0-1-1,0-2-19,3-7 8,1 0 0,0 0-1,1 0 1,1 0 0,-1 1-1,2 0 1,-1 0 0,2 1 0,7-8-8,-10 11 0,1 1 0,-1 0 1,1 1-1,0 0 0,0 0 1,1 1-1,-1-1 0,1 1 1,0 1-1,0 0 0,1 0 1,-1 1-1,1 0 1,-1 0-1,3 0 0,-8 2-3,0 0-1,0 0 1,0 0 0,-1 1 0,1-1-1,0 1 1,0-1 0,-1 1 0,1 0-1,0 0 1,-1 0 0,1 1 0,-1-1-1,1 0 1,-1 1 0,0 0 0,1 0-1,1 1 4,-1 1-4,0 0-1,0 0 0,0 0 0,0 0 0,0 0 0,-1 1 1,0-1-1,0 1 0,0-1 0,-1 1 0,1 0 5,-1 0-2,0 0-1,1 0 1,-2 0-1,1 0 1,0 0-1,-1 0 1,0 0-1,0 0 1,-1 0-1,1 0 1,-1 0-1,0 0 1,-1 0-1,1-1 1,-1 1-1,0 0 1,0-1-1,0 1 1,-1-1-1,1 0 1,-1 1-1,-3 2 3,0-3 6,0 0-1,1 0 0,-2 0 1,1-1-1,0 0 0,-1 0 1,0 0-1,1-1 0,-1 0 1,-5 1-6,-15 1 121,0 0 1,-5-1-122,8-1 167,22-2-150,1 0-1,-1 0 0,1 0 1,0 0-1,-1 0 0,1 0 1,-1 0-1,1 0 0,0 0 0,-1-1 1,1 1-1,0 0 0,-1-1 1,1 0-1,0 1 0,-1-1 1,1 0-1,0 1 0,0-1 1,0 0-1,0 0 0,0 0 1,0 0-1,0 0 0,0 0 0,0 0 1,0 0-1,0-1 0,1 1 1,-1 0-1,0 0 0,1-1 1,-1 1-1,1 0 0,0-1 1,-1 1-1,1-1 0,0 1 1,0 0-1,0-1 0,0 1 1,0-1-1,0 1 0,0 0 0,1-1 1,-1 1-17,0-4 5,1 0 1,0 0-1,0 1 1,1-1 0,-1 0-1,1 1 1,0-1-1,0 1 1,0 0-1,1 0 1,-1 0 0,1 0-1,1-1-5,-1 3-1,-1-1 0,1 1 0,0 0 0,0 0 0,0 1 0,0-1 0,0 1 0,0-1 0,1 1 0,-1 0 0,0 0 0,2 0 1,-3 1-3,-1-1 1,0 1-1,1 0 0,-1 0 0,1 0 1,-1 0-1,1 0 0,-1 0 0,1 1 1,-1-1-1,1 0 0,-1 1 0,0-1 1,1 1-1,-1 0 0,0-1 0,1 1 1,-1 0-1,0 0 0,0 0 0,0 0 1,0 0-1,0 0 0,0 0 0,0 0 1,0 0-1,0 0 0,0 1 0,0-1 1,-1 0-1,1 1 3,2 6-12,-1-1 1,1 1 0,-2-1-1,1 1 1,-1 0 0,0 0 0,-1 6 11,-3 57-26,2-47 13,0-22 18,-2 25-28,3-27 25,0 1 0,0-1 0,-1 1 0,1-1 0,0 1 1,0 0-1,0-1 0,0 1 0,-1-1 0,1 1 0,0-1 0,-1 1 0,1-1 0,0 1 0,-1-1 0,1 0 1,-1 1-1,1-1 0,0 1 0,-1-1 0,1 0 0,-1 1 0,1-1 0,-1 0 0,0 0 0,1 1 1,-1-1-1,1 0 0,-1 0 0,1 0 0,-1 0 0,1 0 0,-1 0 0,0 0 0,1 0 0,-1 0 0,1 0 1,-1 0-1,0 0 0,1 0-2,-2-2 36,1 0 0,0 1 0,-1-1 0,1 0 0,0 0 0,0 0 0,0 0 0,0-1 1,1 1-1,-1 0 0,0 0 0,1 0 0,0 0 0,-1-2-36,0-2 36,-9-29-22,4 13-5,-1 1-1,-6-13-8,12 34-2,1-2-34,0 1 0,-1-1 0,1 1 0,-1 0 0,0-1 0,1 1 0,-1 0 0,0-1 0,0 1 0,0 0 0,0 0-1,0 0 1,0 0 0,0 0 0,-1 0 0,1 0 0,0 0 0,0 0 36,2 17-2644,1-9 1931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31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10 5393,'-3'-2'342,"1"1"-1,-1 0 0,1 0 1,-1 0-1,0 0 1,0 0-1,1 1 0,-1-1 1,0 1-1,0 0 0,-1 0-341,2 0 70,1 1 0,-1-1-1,1 1 1,-1 0 0,1 0-1,-1-1 1,1 1-1,0 0 1,0 0 0,-1 1-1,1-1 1,0 0 0,0 0-1,0 0 1,0 1-1,0-1 1,1 1 0,-1-1-1,0 1 1,0 0-70,-11 27 61,0 0 0,2 1 0,2 0 1,0 1-1,0 15-61,-7 21 10,-1-2-17,1-5 31,2 0 1,2 1 0,0 40-25,10-92 5,1-1 0,0 0-1,1 1 1,0-1 0,0 0 0,1 1 0,0-1 0,3 7-5,-4-13 10,0 0-1,0 0 1,0 0-1,0 0 1,1 0-1,-1 0 1,1 0-1,-1-1 1,1 1-1,0 0 1,0-1-1,0 0 1,0 1-1,0-1 1,0 0-1,0 0 1,0 0-1,0 0 1,0 0-1,1-1 1,-1 1-1,0-1 1,0 1-1,1-1 1,-1 0-1,1 0 1,-1 0 0,0 0-1,1 0 1,-1-1-1,0 1 1,0-1-1,1 1-9,20-6 112,0-1 0,-1-1 0,0-1 0,0-1 0,-1-1 0,10-6-112,1-1 83,-13 8-55,30-16 41,-1-1 0,41-33-69,-77 51 2,0 0 0,-1-1 0,0 0 1,-1-1-1,0 0 0,-1-1 0,0 0 0,-1-1 0,0 1 0,-1-2 0,0 1 0,-1-1 0,0-3-2,1-7-5,-5 14 11,-4 17 18,-8 21 27,-12 34 12,-6 16-44,26-70-23,0 1 0,0 0-1,1 0 1,0 0 0,0 0 0,1 0-1,1 9 5,0-15 0,-1 0 0,1 0-1,0 1 1,0-1 0,0 0 0,0 0-1,1 0 1,-1 0 0,1 0-1,-1 0 1,1 0 0,0-1 0,0 1-1,1-1 1,-1 1 0,0-1 4,0-1 0,0 0 0,0 1 0,0-1 0,0 0 0,0 0 0,0 0 0,0 0 0,0-1 0,0 1 0,1-1 0,-1 1 0,0-1 0,0 0 0,1 0 0,-1 0 0,0 0 0,1 0 0,-1 0 0,0 0 0,0-1 0,2 0-4,6-2 16,1-1 0,0-1 0,-1 0 0,0 0-1,0-1 1,-1 0 0,6-4-16,8-9 15,-1 0 1,6-8-16,-19 18 3,-1 0-1,0 0 1,0-1 0,-1 0 0,0-1 0,-1 1 0,0-1-1,-1 0 1,0-1 0,1-6-3,-4 12 5,-1 0 0,0 0 0,0 0 0,0 0 0,-1 0 0,0 0 0,0 0 0,0 0 0,-1 0 0,0 0 0,0 0 0,-1 0 0,0 0 0,0 0 0,0 0 0,0 1 0,-1-1 0,0 1 0,0 0 0,-1 0 0,1 0 0,-2 0-5,4 2 5,-1 1 1,0 0-1,-1 0 0,1 0 0,0 0 0,-1 0 0,1 0 0,-1 0 0,1 1 0,-1-1 0,0 1 0,0 0 0,0 0 1,0 0-1,1 0 0,-1 0 0,0 1 0,-1-1 0,1 1 0,0 0 0,0 0 0,-1 0-5,1 1-4,-1 0 1,1 0-1,-1 0 0,1 0 0,0 0 0,0 1 1,0-1-1,0 1 0,0 0 0,0 0 1,0 0-1,0 0 0,1 1 0,-1-1 0,1 1 1,0 0-1,-1-1 0,1 1 0,0 1 4,-5 8-218,1 1 0,0-1 0,1 1 0,1 0 0,0 1 0,0-1 0,1 1-1,1-1 1,0 7 218,-1 28-624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40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107 184 2521,'0'0'1121,"0"0"-393,0 0-286,0 0-125,3-25 158,-3 24-481,1 0-1,1 0 1,-1 0 0,0 0 0,0 0-1,0 0 1,1 0 0,-1 0-1,0 0 1,1 1 0,-1-1 0,1 1-1,-1-1 1,0 1 0,1-1 0,0 1-1,-1 0 1,1 0 0,-1-1 0,1 1-1,-1 0 1,1 1 0,-1-1 0,1 0-1,-1 0 1,1 1 0,-1-1-1,1 1 1,-1-1 0,1 1 0,-1-1-1,0 1 1,1 0 0,-1 0 0,0 0-1,1 0 1,-1 0 0,0 0 0,0 0-1,0 0 1,0 0 0,0 0-1,0 1 7,0-1 24,-1-1 0,0 1 0,1-1 0,-1 1 0,0-1 0,1 1 0,-1-1 0,0 1 0,0 0 0,1-1-1,-1 1 1,0-1 0,0 1 0,0 0 0,0-1 0,0 1 0,0-1 0,0 1 0,0 0 0,0-1 0,0 1-1,0-1 1,0 1 0,0 0 0,0-1 0,-1 1 0,1-1 0,0 1 0,0-1 0,-1 1 0,1-1-1,-1 1-23,0 0 65,-1 0 0,1 0-1,0 0 1,-1 0 0,1-1-1,-1 1 1,0-1-1,1 1 1,-1-1 0,1 0-1,-1 1 1,0-1-65,1 0 52,0 0 1,0 1 0,0-1-1,-1 0 1,1 0-1,0 0 1,0 0-1,0 0 1,0 0 0,-1-1-1,1 1 1,0 0-1,0 0 1,0-1 0,0 1-1,0-1 1,0 1-1,0-1 1,0 1-1,0-1-52,-1-1 70,1 1 0,0-1 1,0 0-1,0 0 0,0 1 0,0-1 0,0 0 0,1 0 0,-1-2-70,-10-21 165,-17-29 22,27 52-183,1 1 1,-1 0 0,1-1 0,-1 1 0,1-1 0,0 1 0,0-1 0,0 1 0,-1-1 0,1 1 0,0-1-1,1 1 1,-1-1 0,0 1 0,0-1 0,1 1 0,-1-1 0,1 1 0,-1 0 0,1-1 0,0 1 0,-1 0-1,1-1 1,0 1 0,0 0 0,0 0 0,0 0 0,0-1 0,0 1 0,0 0 0,0 1 0,1-1-1,-1 0 1,0 0 0,0 0 0,1 1 0,-1-1 0,1 1 0,-1-1 0,0 1 0,1-1 0,-1 1 0,1 0-1,-1 0 1,1 0 0,-1 0 0,1 0 0,-1 0 0,1 0 0,-1 0 0,1 1 0,-1-1 0,1 0-1,-1 1 1,1-1 0,0 2-5,2 0-27,0 0 0,0 0 0,-1 0 0,1 1 0,-1 0 0,0 0 0,1 0 0,-1 0 0,-1 0 0,1 1 1,0-1-1,-1 1 0,0 0 0,0-1 0,1 3 27,0 0-78,-1-1 0,0 1 0,0-1 0,0 1 1,-1 0-1,0-1 0,0 1 0,-1 0 1,1 0-1,-1 0 0,-1 2 78,1-6-2,-1-1-1,1 1 1,-1 0-1,1-1 1,-1 1-1,0-1 1,0 1-1,0-1 1,0 1-1,0-1 1,0 0 0,0 0-1,-1 1 1,1-1-1,0 0 1,-1 0-1,1 0 1,-1 0-1,1 0 1,-1-1-1,1 1 1,-1 0 0,0-1-1,1 1 1,-1-1-1,0 0 1,0 1-1,1-1 1,-1 0-1,-1 0 3,-8 1 62,0-1 0,0 0 0,0 0-1,-4-2-61,10 2 18,0-1 0,-1 1 0,1-1 0,0-1 0,0 1 0,0-1 0,0 0 0,0 0 0,-4-3-18,7 3 16,-1 1-1,1-1 1,0 0 0,0-1 0,0 1-1,0 0 1,0-1 0,0 1-1,0-1 1,1 1 0,0-1-1,-1 0 1,1 1 0,0-1-1,0 0 1,0 0 0,1 0-1,-1-1-15,0-1 23,1-1 0,-1 1 0,1 0 0,0 0 0,0 0 0,0 0 0,1-1 0,0 1 0,0 0 0,0 0 0,1 0 0,-1 0 0,1 1 0,1-1 0,-1 0 0,1 0-23,-1 2 2,0 0 0,1 0 1,-1 0-1,1 0 1,0 0-1,0 1 0,0 0 1,0-1-1,0 1 1,0 0-1,1 1 1,-1-1-1,1 0 0,-1 1 1,1 0-1,0 0 1,-1 0-1,1 0 0,0 1 1,0-1-1,-1 1 1,4 0-3,-5 0-5,1 0 0,0 0 0,0 0 1,0 1-1,-1-1 0,1 1 0,0-1 1,0 1-1,-1 0 0,1 0 0,-1 0 1,1 0-1,-1 1 0,1-1 1,-1 1-1,0-1 0,0 1 0,1 0 1,-1 0-1,0 0 0,-1 0 0,1 0 1,0 1-1,-1-1 0,1 0 0,-1 1 1,0-1-1,0 1 0,0 0 0,0-1 1,0 1-1,0 0 0,-1 0 0,1-1 1,-1 1-1,0 0 0,0 2 5,0 5-13,0 0 1,-1-1-1,0 1 0,-1 0 0,0-1 0,0 0 0,-1 1 0,0-1 0,-1 0 1,-3 6 12,3-9-10,0 0 0,0 0 0,-1 0 1,0 0-1,0-1 0,0 0 1,-1 0-1,1 0 0,-1-1 1,-1 1 9,5-4 4,1 0 1,-1 0-1,0 0 0,1-1 1,-1 1-1,0 0 1,0-1-1,1 1 1,-1-1-1,0 0 0,0 1 1,0-1-1,0 0 1,0 0-1,1-1 1,-1 1-1,0 0 0,0 0-4,0-1 20,1 0 0,-1 0 0,1 0-1,-1 0 1,1 0 0,-1-1 0,1 1-1,0 0 1,-1-1 0,1 1 0,0 0-1,0-1 1,0 0 0,0 1 0,0-1-1,0 0 1,1 1 0,-1-1-1,1 0 1,-1 0 0,1-1-20,-2-3 30,1 0 1,1 1-1,-1-1 0,1 0 1,0 1-1,1-1 1,-1 0-1,1 1 0,0-1 1,0 0-1,1 0-30,4-13 25,1-1-1,5-6-24,-10 20 2,-1 3-6,1-1 0,-1 1 0,1-1 0,0 1 0,0 0 0,1 0 0,-1 0 0,0 0-1,1 0 1,0 0 0,0 1 0,0-1 0,0 1 0,2-1 4,-5 2-3,0 1 0,0 0 1,1 0-1,-1 0 0,0 0 0,1 0 1,-1 0-1,0 0 0,0 0 0,1 0 0,-1 0 1,0 0-1,1 0 0,-1 0 0,0 0 0,1 0 1,-1 0-1,0 0 0,0 0 0,1 0 1,-1 0-1,0 1 0,1-1 0,-1 0 0,0 0 1,0 0-1,0 1 0,1-1 0,-1 0 1,0 0-1,0 0 0,1 1 0,-1-1 0,0 0 1,0 0-1,0 1 0,0-1 0,0 0 0,0 1 1,1-1-1,-1 0 0,0 0 0,0 1 1,0-1-1,0 0 0,0 1 3,2 16-93,-2-7-100,-1 1 0,0 0 1,-1-1-1,-1 1 1,1-1-1,-1 0 1,-1 0-1,0 0 0,0 0 1,-1-1-1,-1 1 1,1-1-1,-1 0 1,-1-1-1,-3 4 193,10-11-727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48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417 51 1776,'-39'-50'873,"39"50"-840,0 0 0,0 0 0,0-1 0,-1 1 0,1 0 0,0 0 0,0 0 0,0 0 0,-1 0 0,1 0 0,0 0 0,0 0 1,-1 0-1,1 0 0,0 0 0,0 0 0,-1 0 0,1 0 0,0 0 0,0 0 0,0 0 0,-1 1 0,1-1 0,0 0 1,0 0-1,0 0 0,-1 0 0,1 0 0,0 1 0,0-1 0,0 0 0,0 0 0,-1 0 0,1 0 0,0 1 0,0-1 0,0 0 1,0 0-34,-13 15-64,-3 4 67,-94 91-33,82-81 64,1 2-1,2 1 0,1 1 1,2 1-1,-7 15-33,16-25 59,2 0-1,1 1 1,0 0-1,2 0 1,1 1-1,1 0 1,1 1-1,0 17-58,4-34 35,1-1 0,0 1 1,1 0-1,0 0 0,1 0 0,0 0 0,0 0 0,1-1 0,0 1 0,1-1 0,0 0 1,0 0-1,1-1 0,0 1 0,1-1 0,0 0 0,0 0 0,1-1 0,0 1 0,0-2 0,0 1 1,1-1-1,0 0 0,1 0 0,-1-1 0,1-1 0,0 1 0,0-1 0,0-1 0,1 0 1,5 2-36,-4-3 6,1 0 0,-1 0 1,1-1-1,-1-1 1,1 1-1,-1-2 1,1 0-1,-1 0 0,0-1 1,1-1-1,-1 0 1,0 0-1,0-1 1,-1 0-1,1-1 0,5-4-6,-4 2 10,-1 0-1,0-2 1,0 1 0,0-1-1,-1-1 1,-1 0-1,0 0 1,0-1-1,-1 0 1,0-1-1,-1 1 1,0-1-1,3-9-9,-1-3 87,0 0-1,-2 0 0,0 0 0,-2-1 1,0 0-1,-2-1 0,-1 1 1,-1-8-87,-1 15 17,-1 0 1,0 0 0,-1 0 0,-2 0 0,1 0 0,-2 1-1,0 0 1,-2 0 0,1 0 0,-2 1 0,0 0-1,-2-1-17,6 11-199,1 1 0,-1-1-1,0 1 1,0 0 0,-1 1-1,0-1 1,0 1-1,0 0 1,0 0 0,-4-2 199,-2 1-547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4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0 595 3609,'4'-4'193,"0"-1"0,0 1 0,0-1 0,0 2 0,1-1 1,0 0-1,0 1 0,0 0 0,0 0 0,0 0 0,1 1 0,-1-1 1,1 1-1,3 0-193,-1-1 14,0 1 0,0 0 1,1 1-1,-1 0 0,0 0 1,1 1-1,-1 0 0,0 1 1,1-1-1,0 2-14,-4-1-2,0 0 0,0 1 0,-1 0 0,1 0 0,-1 0-1,1 1 1,-1-1 0,0 1 0,0 0 0,0 0 0,0 1 0,0-1 0,-1 1 0,0 0 0,0 0 0,0 0-1,2 4 3,4 8-16,0 1 0,-2 0-1,0 0 1,1 8 16,-4-11-7,1 0 0,0-1 0,1 1 0,1-1 0,0 0 0,3 4 7,-7-14 9,-1 1 0,1-1 1,0 0-1,0 0 0,0-1 0,0 1 0,0 0 0,1-1 0,-1 0 0,1 0 0,-1 0 0,1 0 0,0-1 0,0 1 0,0-1 0,0 0 0,1 0-9,1-1 15,-1 0 0,0 0-1,1 0 1,-1-1-1,0 0 1,0 0 0,0 0-1,1-1 1,-1 0 0,-1 0-1,1 0 1,0-1-1,1 0-14,2-2 17,0 0 0,0-1-1,0 0 1,-1-1 0,0 1-1,0-1 1,0-1 0,-1 1-1,0-1 1,-1 0-1,0-1 1,0 1 0,2-8-17,4-9 19,-2-1 0,-1 0 1,-1 0-1,1-9-19,-7 26 38,0 1 1,0-1-1,-1 0 0,0 0 1,-1-2-39,0-12 616,-2 205-437,3-167-179,1-1 1,0 1-1,1-1 1,0 1-1,1-1 1,1 0-1,0 0 1,2 2-1,-6-15-1,1-1 1,-1 1 0,1 0-1,-1 0 1,1 0 0,0 0-1,-1-1 1,1 1 0,0 0-1,0-1 1,-1 1 0,1 0-1,0-1 1,0 1 0,0-1-1,0 1 1,0-1 0,0 0-1,0 1 1,0-1 0,0 0-1,0 0 1,0 0 0,0 1-1,0-1 1,0 0 0,0 0-1,0-1 1,0 1 0,0 0-1,0 0 1,0 0 0,0-1-1,0 1 1,0 0 0,0-1-1,0 1 1,-1-1 0,1 1-1,0-1 1,0 0 0,0 1-1,0-1 1,5-4 7,0 1 1,-1-1-1,1 0 0,-1-1 0,1 0-7,17-24 37,-1 0 1,-1-1-1,8-19-37,-11 18 16,-17 30-17,2-2-4,0-1 0,0 0 1,0 0-1,-1 0 0,0 0 0,0 0 1,0-1-1,-1 1 0,1-1 0,-1 1 1,0-6 4,-7 37-567,-1-4 579,3-6-14,0 0 0,2 1 0,-1-1 0,1 9 2,2-18-2,0-1 1,1 1 0,-1-1 0,1 1 0,1 0 0,-1-1 0,1 0 0,0 1 0,0-1-1,1 0 1,0 0 0,0 0 0,1 0 0,2 3 1,0-2-1,1-1-1,-1 1 1,1-1 0,1-1 0,-1 1-1,1-2 1,0 1 0,0-1 0,0 0-1,1 0 1,-1-1 0,1 0-1,0-1 1,0 0 0,0 0 0,0-1-1,0 0 1,1 0 0,-1-1 0,0-1 1,7 1-26,0-1 1,0-1-1,0 0 1,-1-2-1,1 1 1,-1-2-1,0 0 1,0-1-1,0 0 1,-1-1 0,6-4 25,-1-3-5,0 0 0,-1-1 0,-1-1 0,0 0 0,-1-1 0,-1-1 0,7-12 5,-11 15 71,0-1 1,-2-1-1,0 0 1,0 0 0,-2-1-1,0 0 1,-1 0-1,-1-1 1,1-7-72,-6 25 5,0-1 0,1 1 0,-1-1 0,0 1 1,0-1-1,0 1 0,0-1 0,0 1 0,0-1 0,0 0 0,0 1 0,-1 0 1,1-1-1,-1 1 0,1-1 0,-1 1 0,1-1 0,-1 1 0,0 0 0,0-1 1,0 1-1,0 0 0,0 0 0,0 0 0,0 0 0,0 0 0,0 0 0,0 0 0,0 0 1,-1 0-1,1 0 0,0 1 0,-1-1 0,1 0 0,-1 1 0,1-1 0,-1 1 1,1 0-1,-1 0 0,1-1 0,-1 1 0,1 0 0,-1 0 0,1 0 0,-1 0 1,1 1-1,-1-1-5,-9 1 5,1 0 0,-1 1 0,1 1 0,0 0 0,0 0 0,-4 2-5,-1 1 2,1 2 1,-1-1-1,1 2 1,0 0-1,1 1 1,0 0-1,0 1 0,1 0 1,1 1-1,0 0 1,0 1-1,2 0 1,-1 1-1,2 0 1,0 0-1,0 1 1,2 0-1,0 1 1,0-1-1,1 2-2,4-12-1,0-1-1,0 1 0,1-1 1,-1 1-1,1 0 1,0-1-1,1 1 1,-1-1-1,1 1 1,0 0-1,0-1 1,1 4 1,-1-6 0,0 0 1,0 0-1,1 0 0,-1 0 1,0 0-1,1 0 1,0 0-1,-1-1 0,1 1 1,0-1-1,0 1 1,0-1-1,0 1 0,0-1 1,0 0-1,0 0 1,0 0-1,1 0 0,-1-1 1,0 1-1,1 0 0,-1-1 1,0 0-1,1 1 1,-1-1-1,1 0 0,3 0 7,0 0-1,1-1 1,-1 0-1,0 0 1,0 0-1,0 0 1,1-1-1,-1 0 1,-1 0-1,1-1 1,0 0-1,-1 0 1,1 0-1,-1-1 1,0 1-1,0-1 1,0-1-1,0 1 1,-1-1-1,0 1 1,0-1-1,1-2-6,4-6-1,-1 0 0,0-1 0,-1 0 0,0 0 0,-1 0 0,-1-1 0,0 0 0,1-10 1,6 84-582,-11-45 573,2 0 0,-1-1 0,2 1 0,0-1 0,1 2 9,-4-12 1,0-1 1,0 1-1,1-1 0,-1 1 1,1-1-1,0 1 1,-1-1-1,1 0 0,0 0 1,0 0-1,1 0 1,1 2-2,-2-3 4,-1-1 0,1 1 1,-1-1-1,1 1 1,-1-1-1,1 1 0,0-1 1,-1 0-1,1 0 0,0 0 1,-1 0-1,1 0 1,0 0-1,-1 0 0,1 0 1,0-1-1,-1 1 0,1-1 1,-1 1-1,1-1 1,0 1-1,-1-1 0,2-1-4,6-4 50,0-1 0,0 0 1,0-1-1,-1 1 0,0-2 0,0 1 0,-1-1 0,0 0 0,-1-1 0,0 0-50,1-1 33,1 0-1,0 1 1,0 0 0,1 0-1,0 1 1,0 0 0,4-1-33,-12 9-2,0 0 0,0 0 0,0 0 1,0 0-1,1 0 0,-1 1 0,0-1 1,0 0-1,1 1 0,-1-1 0,0 1 0,1 0 1,-1-1-1,0 1 0,1 0 0,-1 0 0,1 0 1,-1 0-1,1 0 0,-1 0 0,0 0 1,1 0-1,-1 1 0,1-1 0,-1 0 0,0 1 1,0-1-1,1 1 0,-1 0 0,0-1 0,0 1 1,1 0-1,-1 0 0,0 0 0,0 0 1,0 0-1,0 0 0,0 0 0,0 0 0,-1 0 1,1 0-1,0 1 0,0-1 0,0 1 2,3 8-15,-1 0-1,1-1 1,-1 1-1,-1 1 1,1 9 15,0-5 12,3 14-6,-3-9 1,1 0 0,1 0 0,1 0 0,1-1 0,0 1 0,2-2-1,3 7-6,-11-24 7,0 1 0,-1-1 0,1 1 0,0-1 0,0 0 0,0 1 0,1-1 0,-1 0 0,0 0 0,0 0-1,1 0 1,-1 0 0,0 0 0,1-1 0,-1 1 0,1 0 0,-1-1 0,1 1 0,0-1 0,-1 1-1,1-1-6,-1 0 19,1 0 0,-1-1 0,0 1-1,0 0 1,1-1 0,-1 1 0,0-1-1,0 0 1,0 1 0,0-1 0,0 0-1,0 0 1,0 1 0,0-1 0,0 0-1,0 0 1,0 0 0,-1 0-1,1 0 1,0 0 0,-1-1 0,1 1-1,0 0 1,-1 0 0,0 0 0,1-1-19,30-86 603,-24 63-577,1 1-1,2 1 1,0 0-1,8-12-25,-15 30-16,0 1 1,0 0-1,1 0 1,-1 0-1,1 0 1,0 0-1,0 1 0,1-1 16,-4 3-12,0 1-1,0-1 1,0 0-1,0 1 1,0-1-1,0 1 1,0-1-1,0 1 1,0 0-1,0-1 1,0 1-1,0 0 1,0-1-1,0 1 1,0 0-1,0 0 1,0 0-1,0 0 1,0 0-1,0 0 1,0 1-1,0-1 1,0 0-1,0 0 1,0 1-1,0-1 1,0 1-1,0-1 1,0 1-1,0-1 1,0 1-1,0 0 1,0-1-1,-1 1 1,1 0-1,0 0 1,0-1-1,-1 1 1,1 0-1,-1 0 1,1 0-1,-1 0 1,1 0-1,-1 0 13,18 38-209,-14-29 185,0 0 1,1 1 0,0-2-1,1 1 1,0-1 0,0 1-1,1-2 1,0 1 0,1-1-1,3 3 24,-6-7-25,1 0-1,-1 0 0,1 0 0,0-1 1,0 0-1,0 0 0,0-1 0,0 0 1,1 0-1,-1 0 0,1-1 0,0 0 27,-3 0-2,1-1 1,-1 0-1,0 0 1,0 0 0,1-1-1,-1 0 1,0 0 0,0 0-1,0 0 1,0 0-1,0-1 1,0 0 0,0 0-1,0 0 1,0 0 0,-1-1-1,1 1 1,-1-1-1,1 0 1,5-7 70,0 0 0,-1-1-1,0 0 1,-1 0 0,0 0-1,-1-1 1,0 0 0,2-8-70,5-12 206,-3-1 1,5-25-207,-7 16 44,-1 0 1,-3 0-1,-1 0 0,-3-9-44,-11-167-15,8 181 12,1-30-172,-1 60 66,0 13-8,0 16 18,3 27 95,-1-8 0,5 26 4,-1 34 45,-7 66-45,1-80 11,-8 50-3,0-7-37,10-125-160,1-1 0,1 0 1,-1 0-1,1 1 1,0-1-1,0 0 1,0 0-1,0 0 0,1 0 1,0 2 188,-1 1-1318,-3-6 518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0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1 139 4601,'6'-4'286,"1"0"0,1 0 0,-1 0 0,0 1 0,1 0 0,0 0 0,0 1 0,4-1-286,13-3 159,88-28-412,1 5-1,4 4 254,-98 22-110,1 1 0,-1 1 0,1 1 0,4 0 110,-24 0-10,0 0 1,0 0-1,0 0 0,0 0 0,0 0 0,1 1 1,-1-1-1,0 0 0,0 1 0,0-1 0,0 0 0,0 1 1,0-1-1,-1 1 0,1-1 0,0 1 0,0 0 1,0-1-1,0 1 0,-1 0 0,1 0 0,0 0 10,-1 0-6,1 0 1,-1-1-1,0 1 0,0 0 0,1 0 0,-1 0 0,0 0 1,0 0-1,0 0 0,0 0 0,0 0 0,-1 0 0,1 0 1,0 0-1,0 0 0,-1 0 0,1 0 0,0 0 0,-1 0 6,-2 6 7,-1-1-1,0 0 1,0 0-1,0 0 1,-1-1-1,0 1-6,-31 32 184,16-18-23,1 1 0,0 1 0,-2 7-161,16-22 23,0 1 0,1 0 0,0-1 1,0 2-1,1-1 0,0 0 1,1 1-1,0-1 0,0 1 0,1 0 1,-1-1-1,2 7-23,0-12 4,-1-1 0,2 0 1,-1 0-1,0 1 0,0-1 1,1 0-1,-1 0 0,1 0 0,0 0 1,-1 0-1,1 0 0,0 0 1,0 0-1,1 0 0,-1 0 1,0 0-1,0-1 0,1 1 0,-1 0 1,2 0-5,-1 0 10,1-1 0,-1 1 0,1-1 1,0 0-1,0 0 0,-1 0 0,1 0 0,0 0 1,0-1-1,0 1 0,0-1 0,0 0 0,2 0-10,8-1 35,-1 0 0,1-1-1,-1-1 1,0 0 0,0 0 0,8-4-35,-10 2 11,-1 1 0,0-2 0,0 1 0,0-1 0,-1 0 0,0-1 0,0 0 1,-1 0-1,0-1 0,0 0 0,-1 0 0,0 0 0,0-1 0,-1 0 0,5-10-11,-6 9 45,1 0-1,-1 0 1,0 0-1,-1-1 1,-1 0-1,1 1 1,-2-1-1,1 0 0,-2 0 1,1 0-1,-2 0 1,1 0-1,-1 0 1,-1 0-1,0-1-44,3 59 527,1-27-525,1 0 0,1 0 0,1-1 0,1 1-1,1-1 1,0-1 0,1 1 0,1-1 0,4 4-2,-12-20 4,1 0-1,0 0 1,0 0 0,0 0-1,0 0 1,1-1-1,-1 1 1,0 0 0,1-1-1,-1 0 1,1 0-1,-1 0 1,1 0 0,0 0-1,0 0 1,-1-1-1,1 1 1,0-1 0,0 0-1,-1 1 1,1-1-1,0-1 1,0 1 0,0 0-1,-1-1 1,1 1-1,0-1 1,0 0 0,-1 0-1,1 0 1,-1 0 0,1-1-1,-1 1 1,1-1-1,-1 1 1,0-1 0,2-2-4,4-3 19,0 0 1,0-1 0,-1 1 0,0-2 0,0 1 0,-1-1 0,0 0 0,-1-1-1,2-2-19,6-19 38,0 0-1,1-11-37,-4 12 14,1 1 0,8-13-14,-19 40 0,1 1 0,0-1 0,0 0 0,0 1-1,0-1 1,0 0 0,0 1 0,1 0 0,-1-1 0,0 1 0,1 0 0,-1-1 0,2 1 0,-3 1-2,0 0 1,1 0-1,-1 0 0,0 0 1,1 0-1,-1 0 1,1 0-1,-1 0 1,0 0-1,1 0 0,-1 0 1,1 0-1,-1 0 1,0 0-1,1 0 1,-1 0-1,0 1 1,1-1-1,-1 0 0,0 0 1,1 0-1,-1 1 1,0-1-1,1 0 1,-1 1-1,0-1 0,0 0 1,1 1-1,-1-1 1,0 0-1,0 1 1,0-1-1,1 0 1,-1 1 1,3 6-27,-1-1 1,0 1 0,0 0-1,-1 0 1,1 6 26,0-1-15,2 20-49,0 1 0,-2 28 64,-1-28-140,1 0-1,4 19 141,2-26-113,-2-22 198,2-13 254,-8 9-334,24-40 289,1 1 0,17-19-294,-34 48-26,1-1-1,1 1 1,0 1 0,0-1-1,1 2 1,0 0 0,0 0-1,1 1 1,0 0 0,13-5 26,-4 8-98,-20 4 92,-1 0 0,1 0 1,-1 1-1,1-1 0,0 0 0,-1 0 1,1 0-1,-1 1 0,1-1 0,-1 0 1,1 1-1,-1-1 0,1 0 0,-1 1 1,1-1-1,-1 1 0,0-1 0,1 0 1,-1 1-1,0-1 0,1 1 6,0 3-12,0-1 0,0 0 0,-1 1 0,1-1 0,-1 0 0,0 1 0,0-1 0,0 1 0,0-1 0,-1 2 12,-4 55-17,-8 26 17,2-9 14,10-62 67,4-19 103,2-4-115,31-50 521,27-31-590,-48 71 0,0 0 0,1 1 0,1 1-1,0 0 1,2 1 0,9-5 0,-21 15-22,1 0 1,0 1-1,0 0 1,0 0-1,1 1 1,6-2 21,-13 4-9,-1 1 0,1-1 0,0 1 0,0 0 0,-1 0 1,1 0-1,0 0 0,0 0 0,-1 0 0,1 0 0,0 0 1,0 1-1,-1-1 0,1 1 0,0-1 0,-1 1 0,1 0 0,0 0 1,-1 0-1,1-1 0,-1 1 0,1 1 0,-1-1 0,0 0 1,1 0-1,-1 0 0,0 1 0,0-1 0,0 1 0,0-1 1,0 1-1,0-1 0,-1 1 0,1 0 0,0 1 9,8 36-213,-6 19 101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2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131 753 2224,'-37'-26'923,"36"24"-870,0 1-1,0-1 0,0 0 0,1 0 1,-1 0-1,0 0 0,1 0 1,0 0-1,-1 0 0,1 0 0,0 0 1,0 0-1,0 0 0,1 0 1,-1 0-1,0 0 0,1 0 0,-1 0 1,1 0-1,-1 0 0,2-1-52,-1-2 65,9-44 136,-3-1 0,-1 0 1,-3 0-1,-2 0 0,-3-8-201,-13-141-153,4 61-312,11 114 387,2 14-74,10 49 162,-1 0 1,-3 1 0,1 16-11,11 127 349,-15-117-110,-3 1 0,-3-1 0,-2 1-1,-4-1 1,-3 0 0,-2-1 0,-3 0 0,-3-1 0,-4 3-239,7-27 190,0-3-19,2 0-1,1 1 0,-4 30-170,16-66 3,-1-1-1,1 1 0,0-1 0,-1 1 1,1 0-1,0-1 0,0 1 1,0 0-1,1-1 0,-1 1 0,0-1 1,0 1-1,1 0 0,-1-1 0,1 1 1,0-1-1,-1 1 0,1-1 1,0 1-1,0-1 0,0 0 0,0 1-2,1-1 8,0 0-1,0 0 0,0 0 1,0 0-1,0-1 0,0 1 0,0 0 1,0-1-1,1 0 0,-1 1 1,0-1-1,0 0 0,0 0 0,1-1 1,-1 1-1,1 0-7,9-2 30,0-1-1,0 0 1,0-1-1,-1 0 1,1 0-1,-1-1 1,0-1 0,-1 0-1,1 0 1,-1-1-1,0-1-29,17-13 53,-1-1-1,0-2 1,6-9-53,-25 25 1,0 0 0,0-1 1,0 0-1,-1-1 0,0 1 0,-1-1 1,0 0-1,-1-1 0,0 1 0,0-1 1,-1 0-1,-1 1 0,0-1 1,0-1-1,-1 1 0,-1 0 0,1 0 1,-2 0-1,0 0 0,0-1 0,-2-6-1,-1 1-8,-1 0 0,0 1 0,-1-1 0,-1 1 0,0 0 0,-1 1 0,-1-1 0,-7-7 8,12 16 15,-1 0 0,0 1 1,-1 0-1,0 0 1,0 0-1,0 0 1,0 1-1,-1 0 0,0 1 1,0-1-1,0 1 1,0 1-1,-1-1 0,0 1 1,0 1-1,1-1 1,-2 1-1,1 1 1,-1-1-16,8 3 1,1-1 0,-1 0 0,1 0 1,-1 0-1,1 0 0,-1 0 1,0 0-1,1 0 0,-1 0 1,1 0-1,-1 0 0,1 0 1,-1 0-1,1 0 0,-1-1 1,0 1-1,1 0 0,-1 0 1,1-1-1,-1 1 0,1 0 1,0-1-1,-1 1 0,1 0 1,-1-1-1,1 1 0,-1 0 1,1-1-2,13-9-20,-4 4 15,38-20-6,1 1 1,2 2 0,0 2 10,18-7 29,7-9-29,-63 31 3,-1 0 0,0-1-1,-1 0 1,0-1 0,0 0-1,-1-1 1,3-2-3,-10 8-3,1 0 1,-1 1-1,0-1 0,0-1 0,0 1 1,0 0-1,0 0 0,-1-1 0,0 1 0,1-1 1,-1 1-1,-1-1 0,1 1 0,0-1 0,-1 0 1,0 1-1,0-1 0,0 0 0,0 1 1,0-1-1,-1 0 0,1 1 0,-1-1 0,0 0 1,-1 1-1,0-3 3,-11-20-42,7 14 33,0-1-1,0 0 1,1 0-1,1-1 10,3 10 2,0 0-1,0 1 0,1-1 1,-1 0-1,1 0 0,0 1 0,0-1 1,0 0-1,1 1 0,0-1 1,-1 0-1,1 1 0,0-1 1,1 0-1,-1 1 0,1 0 0,0-2-1,2-1 5,0-1 0,1 1 0,0 0 0,0 0 0,1 1 0,-1 0 0,1 0 0,3-2-5,-6 5 1,-1 0 0,1 0 0,0 0 0,0 1 1,0-1-1,1 1 0,-1 0 0,0 0 0,0 0 0,1 0 1,-1 0-1,0 1 0,1-1 0,-1 1 0,1 0 0,-1 0 1,1 1-1,-1-1 0,4 1-1,-6 0-5,1 0-1,-1-1 1,1 1 0,-1 0 0,1 0-1,-1 0 1,1 0 0,-1 0-1,0 0 1,0 0 0,0 0 0,1 1-1,-1-1 1,0 0 0,0 1 0,-1-1-1,1 1 1,0-1 0,0 1 0,-1-1-1,1 1 1,-1 0 0,1-1-1,-1 1 1,0 0 0,0-1 0,0 1-1,0 0 1,0-1 0,0 1 0,0 0-1,0-1 1,-1 2 5,-1 7-14,0 0 0,0 0 0,-1 0 0,-1 0 0,0 0 14,1-3 8,-9 28-4,1-1 1,1 2-1,2-1 0,2 1 1,1 0-1,2 1-4,1-9 23,2-1 0,2 1-1,0 0 1,2-1 0,1 1-1,1-1 1,1-1 0,3 6-23,-4-14 11,0-1 1,1 1-1,1-1 0,0-1 1,2 1-1,0-2 1,0 1-1,2-1 1,0-1-12,-10-12 4,-1 0 1,1 0 0,0 0 0,0-1-1,1 1 1,-1 0 0,0-1 0,0 0 0,1 0-1,-1 0 1,0 0 0,1 0 0,-1 0 0,1 0-1,0-1 1,-1 1 0,1-1 0,-1 0 0,1 0-1,0 0 1,-1 0 0,1 0 0,0-1-1,-1 1 1,1-1 0,-1 0 0,1 1 0,-1-1-1,1 0 1,-1 0 0,0-1 0,1 1 0,-1-1-1,0 1 1,0-1 0,0 1 0,0-1 0,1-2-5,6-5 14,-1 0 0,0-1 0,-1 0 0,0 0 0,-1 0 0,0-1 0,4-10-14,24-58 40,-4-1 1,12-55-41,-36 120-63,-4 20-153,-3 32 118,1-33 100,-2 17-4,2-1 0,0 1 1,1 0-1,1-1 0,3 15 2,-4-31 0,0 1 1,0-1-1,0 0 1,1 0-1,0 0 0,0 0 1,0 0-1,0 0 0,1 0 1,-1-1-1,1 1 0,0-1 1,0 0-1,2 1 0,-2-2 2,-1 0 1,1-1-1,0 1 0,0-1 1,0 0-1,1 0 0,-1 0 1,0-1-1,0 1 0,0-1 0,1 1 1,-1-1-1,0 0 0,0-1 1,1 1-1,-1 0 0,0-1 1,0 0-1,1 1 0,-1-1 1,0-1-1,0 1-2,7-3 12,-1 0 1,0-1-1,1 0 1,-2-1 0,1 0-1,5-5-12,48-44 65,-55 48-60,10-10 11,-1 0 0,-1-2 0,0 0 0,-2 0 0,10-19-16,-28 47 11,1 1 0,0-1 1,0 1-1,1 0 0,0 0 0,1 0 0,0 0 0,1 1 0,0-1 0,0 0 0,1 1 0,1 8-11,0-14-1,0 0-1,-1 1 0,2-1 0,-1 0 1,1 0-1,-1-1 0,1 1 0,0 0 1,1 0-1,-1-1 0,1 0 0,0 1 1,0-1-1,1 0 0,-1 0 0,1-1 1,0 1-1,0-1 0,0 0 0,0 0 1,1 0-1,-1-1 0,1 1 0,-1-1 1,1 0-1,0 0 0,0-1 0,1 1 2,3 0-188,0-1 0,1 1 0,-1-2-1,0 1 1,0-1 0,1-1 0,-1 0 0,7-1 188,32-8-621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3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75 505 4849,'1'-1'117,"-1"1"1,1-1-1,-1 0 0,1 1 1,-1-1-1,1 1 1,-1-1-1,1 1 0,0-1 1,-1 1-1,1-1 0,0 1 1,0 0-1,-1-1 0,1 1 1,0 0-1,-1 0 0,1 0 1,0-1-1,0 1 0,0 0 1,-1 0-1,1 0 0,0 0-117,0 1 15,-1-1 0,1 0 0,-1 1 0,1-1 0,-1 1 0,0-1 0,1 1-1,-1-1 1,0 1 0,1-1 0,-1 1 0,0 0 0,0-1 0,1 1 0,-1-1 0,0 1-1,0-1 1,0 1 0,0 0 0,0-1 0,0 1 0,0 0 0,0-1 0,0 1-1,0-1 1,0 1 0,0 0 0,0-1 0,-1 1 0,1-1 0,0 1 0,0-1-1,-1 1-14,-4 12-12,0 0 0,-1 0 0,0 0 0,-1-1 0,-3 3 12,-21 40-13,27-44 14,-1 1-1,1-1 0,1 1 1,0 0-1,1 1 1,0-1-1,0 7 0,2-14 1,0 0 0,0 1 0,1-1-1,-1 0 1,1 0 0,1 0 0,-1 1-1,1-1 1,-1-1 0,1 1 0,1 0 0,-1 0-1,1-1 1,0 1 0,0-1 0,0 0 0,1 0-1,1 2 0,1 0 2,1-1 0,0 0 0,0-1 0,0 1 0,0-1 0,1-1 0,0 1-1,-1-1 1,1 0 0,0-1 0,1 0 0,-1 0 0,0-1 0,0 0-1,1-1 1,-1 0 0,1 0 0,-1 0 0,0-1 0,6-2-2,5 0-2,0-2 0,0 0 1,-1-2-1,0 0 0,0 0 1,-1-2-1,0 0 0,7-6 2,-7 4 13,-1 0-1,0-1 1,-1-1-1,0 0 0,-1-1 1,-1-1-1,0 0 1,-1 0-1,-1-2 0,0 1 1,-1-1-1,-1-1 1,-1 0-1,0 0 0,-1-1 1,-1 0-1,-1 0 1,-1 0-1,0-1 0,0-14-12,-2-15 38,-2 0 0,-3 1-1,-1-1 1,-2 1-1,-3 0 1,-2 1-1,-3-5-37,13 47 0,-15-37 8,15 40-8,0-1 1,0 1 0,-1 0-1,1 0 1,0 0 0,-1 0-1,0 0 1,1 0 0,-1 0-1,0 1 1,0-1 0,0 1-1,0-1 1,-1 1 0,0-1-1,2 2-3,1-1 0,0 1 1,-1 0-1,1-1 1,-1 1-1,1 0 0,-1 0 1,1 0-1,-1 0 1,1-1-1,-1 1 0,1 0 1,-1 0-1,1 0 1,-1 0-1,1 0 0,-1 0 1,1 0-1,-1 0 1,0 0-1,1 1 0,-1-1 1,1 0-1,0 0 1,-1 0-1,1 1 0,-1-1 1,1 0-1,-1 0 1,1 1-1,-1-1 0,1 0 1,0 1-1,-1-1 0,1 0 1,0 1-1,-1-1 1,1 1-1,0-1 0,0 1 1,-1-1-1,1 1 1,0-1-1,0 1 0,0-1 1,-1 1-1,1-1 1,0 1-1,0-1 0,0 1 1,0-1-1,0 1 1,0 0 2,0 1-12,1 0 0,-1 1 0,0-1 1,1 0-1,-1 0 0,1 1 0,0-1 1,0 0-1,0 0 0,0 0 1,0 0-1,0 1 12,10 13 17,-1 1-1,-1 1 1,0-1 0,-2 2 0,0-1 0,-1 1-1,-1 0 1,0 0 0,-2 0 0,0 1 0,-1-1-1,-1 12-16,-1 39 69,-4 0-1,-10 59-68,10-100 1,-7 61-14,-18 184-467,26-237-584,0-8 461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4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1 733 4969,'44'-8'1264,"1"2"0,30 1-1264,8-2 130,124-23-1192,-24 2 61,-177 29 1109,-7 2 7,-15 7 120,-27 12 124,29-15-292,1 0-1,0 0 1,1 2-1,-1-1 1,-6 8-67,14-12 4,0 1 0,1 0 1,0 0-1,0 0 1,0 0-1,0 1 1,1 0-1,-1-1 1,2 1-1,-1 0 1,1 1-1,0-1 1,0 0-1,0 3-4,1-2 4,0-1-1,0 1 0,0 0 1,1 0-1,0-1 1,1 1-1,0 0 0,0 0 1,0-1-1,1 1 1,0-1-1,1 2-3,-2-4 10,1-1-1,-1 0 1,1 0-1,0 0 0,1 0 1,-1-1-1,0 1 1,1-1-1,-1 1 1,1-1-1,0 0 1,0 0-1,0 0 1,0 0-1,0 0 0,0-1 1,1 1-1,-1-1 1,0 0-1,1 0 1,-1 0-1,1-1 1,-1 1-1,2-1-9,2 1 20,0-1 1,-1-1-1,1 1 0,0-1 1,0 0-1,-1-1 0,1 0 1,0 0-1,-1 0 0,0-1 1,1 1-1,-1-2 0,0 1 1,0-1-1,-1 0 0,1 0 1,-1 0-1,0-1 0,0 0 1,4-4-21,-1-1 44,0 0 0,-1 0 0,0-1 0,0 0 0,-1 0 1,-1-1-1,0 1 0,0-1 0,-1 0 0,2-13-44,0-2 91,7-47 213,-17 81-242,1 18-87,5 7 31,1-1-1,7 28-5,-9-52-7,1-1 0,0 0 0,0 1 0,1-1 0,0 0-1,0 0 1,0-1 0,1 1 0,0-1 0,0 0 0,0 1 0,1-2 0,0 1 0,0-1-1,0 1 1,0-1 0,1-1 0,-1 1 0,1-1 0,0 0 0,0 0 0,0-1-1,0 1 1,1-1 0,2 0 7,8 2-21,0-1 0,0-1 0,1 0 0,-1-1 0,0-1 0,1-1-1,-1 0 1,13-3 21,-5-1 5,-1-1 0,0-1 0,0-1 0,-1-1 0,0-1 0,-1-1 0,7-5-5,-12 6 65,0-2 1,0 0-1,-1-1 1,0 0-1,-2-1 1,1-1-1,-2 0 1,0-1 0,0-1-66,-10 12 12,0 0 0,-1 0 0,1 1 0,-1-2 1,0 1-1,0 0 0,-1 0 0,0-1 1,0 1-1,0 0 0,0-1 0,-1 1 1,0-1-1,0-2-12,0 6-1,-1-1 1,1 1 0,-1-1-1,0 0 1,1 1-1,-1-1 1,0 1-1,0-1 1,-1 1 0,1 0-1,-1 0 1,1-1-1,-1 1 1,0 0 0,1 0-1,-1 0 1,0 1-1,0-1 1,0 0-1,-1 1 1,1-1 0,0 1-1,-1 0 1,1 0-1,-1 0 1,1 0-1,-1 0 1,1 0 0,-1 1-1,0-1 1,-6 1 1,1-1-1,-1 1 0,1 0 1,-1 1-1,1 0 1,-1 1-1,1-1 1,0 2-1,0-1 0,0 1 1,0 0-1,-5 3 0,-10 5 4,2 1 0,-1 1 1,-14 13-5,28-20 2,0 0 0,1 1 0,0 0 0,0 0 0,1 1 1,-1 0-1,2 0 0,-1 1 0,1-1 0,1 1 0,-1 0 1,0 5-3,3-9-1,1-1 0,-1 1 0,1 0 0,1-1 0,-1 1 0,1 0 0,-1 0 0,1 0 0,1-1 1,-1 1-1,1 0 0,0 0 0,0-1 0,0 1 0,0 0 0,1-1 0,0 1 0,0-1 0,0 0 1,1 0-1,-1 0 0,1 0 0,0 0 0,0 0 0,0-1 0,3 3 1,-4-5-1,-1 0 0,1 0 0,-1 0 0,1 0 0,0 0 0,0 0 0,-1 0 0,1-1 0,0 1-1,0-1 1,0 1 0,0-1 0,0 0 0,0 0 0,0 0 0,-1 0 0,1 0 0,0 0 0,0 0 0,0-1 0,0 1 0,0-1-1,0 1 1,0-1 0,-1 0 0,1 0 0,0 1 0,-1-1 0,1-1 0,0 1 0,-1 0 0,1 0 0,-1 0 0,1-2 1,7-4 7,-1-1 1,0-1 0,0 0 0,-1 0 0,1-3-8,7-11-69,-1-1-1,11-24 70,-3 3-415,-15 37 242,-2 9-280,2 20 5,-5-6 438,1 4-2,0 0 0,2 0 0,0 0 0,1 0 0,1-1 0,0 0 0,3 3 12,-5-13-48,0 1 0,0-1 0,0 0-1,1 0 1,1 0 0,-1-1 0,1 0 0,1 0-1,4 2 49,-8-5-21,0-1 1,1 0-1,-1-1 0,1 1 0,0-1 0,0 0 0,0 0 0,0-1 0,0 1 0,0-1 0,1 0 0,-1-1 0,0 1 0,1-1 0,-1 0 0,0 0 0,1-1 0,2 0 21,9-4 28,0-2 0,-1 0-1,1 0 1,-2-1 0,1-1-1,-1-1 1,0-1-28,0 2 53,6-5 44,0 0-1,-1-2 1,-1 0 0,0-1-1,-1-1 1,6-9-97,-16 16 56,0 1-1,-1-1 1,0 0 0,-1-1 0,0 0-1,-1 0 1,0 0 0,-1-1-1,0 1 1,-1-1 0,-1 0 0,0 0-1,0-6-55,-1-59 366,-4 0 0,-7-35-366,4 48 42,1 0-32,-3 1 0,-11-42-10,19 105 1,-1-3 17,0 0 0,0 0 0,0 0 0,0-1 0,-1 1-1,1 0 1,-1 1 0,0-1 0,0 0 0,-1 0 0,1 1 0,-1 0 0,0-1 0,0 1-18,3 3 3,0 0-1,0 0 1,0-1-1,0 1 1,0 0 0,0 0-1,0 0 1,0 0 0,-1 0-1,1 0 1,0 0-1,0 0 1,0 0 0,0 0-1,0 0 1,0-1 0,0 1-1,0 0 1,-1 0 0,1 0-1,0 0 1,0 0-1,0 0 1,0 0 0,0 0-1,0 0 1,0 0 0,-1 0-1,1 0 1,0 0 0,0 0-1,0 0 1,0 0-1,0 0 1,0 0 0,0 0-1,-1 1 1,1-1 0,0 0-1,0 0 1,0 0-1,0 0 1,0 0 0,0 0-1,0 0 1,0 0 0,0 0-1,-1 0 1,1 0 0,0 1-1,0-1 1,0 0-1,0 0 1,0 0 0,0 0-1,0 0 1,0 0 0,0 0-3,0 14 30,0-11-29,9 116 17,2 28-5,20 626-1352,-29-739 887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4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 5937,'154'-22'2463,"-40"10"-2548,1 6 0,14 4 85,-121 2-18,28 2-45,-35-2 54,0 0-1,0 1 1,0-1 0,1 0 0,-1 0-1,0 1 1,0-1 0,0 0 0,0 1-1,0-1 1,0 1 0,0 0 0,0-1-1,0 1 1,0 0 0,0 0 0,0-1 0,0 1-1,-1 0 1,1 0 0,0 0 0,0 0-1,-1 0 1,1 0 9,-2 3-11,1-1 0,-1 0 1,0 0-1,0 0 0,0 0 0,0 0 0,0 0 1,-1 0-1,1-1 0,-1 1 0,0 0 0,0-1 1,0 1-1,-1 0 11,-11 19 30,12-20-30,1 1 0,0-1-1,0 1 1,0 0 0,0-1 0,1 1 0,-1 0 0,1 0 0,-1 0 0,1 0 0,0-1 0,0 1 0,0 0 0,1 0-1,-1 0 1,1 0 0,-1-1 0,1 1 0,0 0 0,0 0 0,0-1 0,0 1 0,1-1 0,-1 1 0,1-1 0,0 0 0,-1 1-1,1-1 1,0 0 0,0 0 0,1 0 0,-1 0 0,0-1 0,3 2 0,106 61-2330,-87-51 1506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5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0 3497,'-12'27'608,"2"1"0,1 0 1,1 0-1,2 0 0,-3 29-608,-1-2 309,5-28-240,-3 9-35,2 1 0,2 0 1,1 4-35,3-32 15,0 1 0,0 0 1,1 0-1,0 0 0,1-1 0,0 1 1,1-1-1,0 1 0,0-1 1,1 0-1,0 0 0,1 0 1,5 7-16,-8-13 30,0 1 0,1-1 0,-1-1 0,1 1 0,0 0 0,0-1 0,0 1 0,0-1 0,1 0 0,-1 0 0,1 0 1,-1-1-1,1 1 0,0-1 0,-1 0 0,1 0 0,0 0 0,0 0 0,0-1 0,0 1 0,-1-1 0,1 0 0,0 0 1,0-1-1,0 1 0,3-1-30,0-1 40,1-1 1,0 1 0,-1-1-1,0-1 1,0 1-1,0-1 1,0-1 0,0 1-1,-1-1 1,0 0 0,0-1-1,5-5-40,21-24 11,-1-1-1,-3-1 0,-1-2 1,-1 0-1,-3-2 1,2-6-11,-29 56 19,0 1 0,1 0 0,1 0 0,-1 0 1,2 0-1,-1 0 0,1 0 0,1 1 0,0-1 0,0 0 0,2 7-19,-1-8 4,1-1-1,0 0 0,0 1 0,1-1 0,0 0 0,0-1 1,1 1-1,0-1 0,0 1 0,1-1 0,0 0 1,0-1-1,1 1 0,0-1 0,0 0 0,0-1-3,2 1 4,-1-1-1,1 0 0,0-1 1,0 0-1,1 0 0,-1-1 1,1 0-1,-1 0 1,1-1-1,0 0 0,0-1 1,0 0-1,1 0 1,-1-1-1,0 0 0,0-1 1,0 0-1,0 0 0,9-3-3,-7 2 7,-1-1 0,0 0 0,1-1-1,-1 0 1,-1-1 0,1 0 0,-1-1-1,0 0 1,0 0 0,0-1 0,-1 0-1,0 0 1,0-1 0,-1 0 0,0 0-1,4-8-6,-8 12 1,0-1 0,-1 0-1,0 0 1,0 0 0,0 0 0,-1 0-1,0 0 1,0-1 0,0 1-1,0 0 1,-1-1 0,0 1 0,0-1-1,-1 1 1,1 0 0,-1-1-1,0 1 1,0 0 0,-1 0 0,0 0-1,0 0 1,0 0 0,0 0-1,-1 0 1,-3-3-1,-2-5-122,-2 1 0,1 1-1,-1 0 1,-1 0 0,0 1 0,-1 0-1,1 1 1,-12-6 122,18 12-109,1 0 1,-1 0-1,0 1 0,0-1 0,0 1 1,-1 1-1,1-1 0,0 1 1,-1 0-1,1 0 0,-1 0 0,1 1 1,-2-1 108,3 2-113,1-1-1,-1 1 1,1 0 0,0-1 0,-1 2 0,1-1 0,0 0 0,0 1 0,0-1 0,0 1 0,0 0 0,0 0 0,0 0 0,0 0 0,1 0 0,-1 1 0,1-1 0,0 1 0,0 0 0,0 0 0,-1 1 113,-17 30-651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1:55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0 256 4345,'114'-50'1608,"-66"22"-749,-46 26-830,0-1-1,1 2 1,-1-1-1,1 0 1,0 0-1,-1 1 1,1 0-1,0-1 1,0 1-1,0 0 0,0 1 1,0-1-1,0 0 1,0 1-1,0 0 1,1-1-1,-1 1 1,0 0-1,0 1 1,1-1-29,-2 1 21,1 0 0,0 0 1,0 1-1,-1-1 1,1 1-1,-1 0 1,1-1-1,-1 1 1,1 0-1,-1 0 1,0 1-1,0-1 1,0 0-1,0 1 0,-1-1 1,1 1-1,0 2-21,3 4 43,0 1 0,0 0 0,-1 1 0,0 3-43,6 28 25,-2 0 0,-1 0 0,-3 1 0,-1 4-25,-3-23-10,0-24 19,0 1 1,0-1 0,0 1 0,0-1-1,0 1 1,0-1 0,0 1 0,0-1-1,0 1 1,0-1 0,0 1-1,0-1 1,0 1 0,-1-1 0,1 1-1,0-1 1,0 1 0,-1-1-1,1 1 1,0-1 0,-1 0 0,1 1-1,0-1 1,-1 1 0,1-1-1,-1 0 1,1 1 0,0-1 0,-1 0-1,1 0 1,-1 1 0,1-1-1,-1 0-9,0 0 32,0-1 0,1 1 0,-1-1-1,0 0 1,0 1 0,0-1-1,1 0 1,-1 0 0,0 1-1,1-1 1,-1 0 0,1 0 0,-1 0-1,1 0 1,-1 0 0,1 0-1,0 1 1,-1-1 0,1 0 0,0 0-1,0-1-31,-6-26 316,5 15-288,1 1 1,0-1-1,0 0 0,2 1 0,-1-1 1,1 1-1,1 0 0,0-1 1,1 1-1,1 0 0,0 1 0,0-1 1,1 1-1,0 0 0,1 0 1,5-5-29,0 0 9,0 2 1,1-1-1,1 2 1,0 0-1,1 0 1,1 1-1,-1 1 1,2 1 0,0 0-1,10-4-9,-24 13 0,0-1-1,0 1 1,0 0-1,0 0 1,1 0-1,-1 1 1,0-1-1,0 1 1,1-1-1,-1 1 1,1 0-1,-1 0 1,0 1-1,3 0 1,-3-1 0,-1 1-1,0 0 0,1 0 1,-1 0-1,0 1 1,0-1-1,0 0 1,0 1-1,0-1 0,0 1 1,-1 0-1,1 0 1,0 0-1,-1 0 1,2 2 0,2 6-4,0 1 1,0 0 0,-2 0 0,1 1 0,-1-1-1,-1 1 1,1 3 3,1 5-6,-1-6-17,0 0 0,1 0 0,1-1 0,0 1 0,1-1 0,1 0 0,0-1 0,0 0 0,1 0 23,-4-7-12,-1-1-1,1 0 0,0 0 0,0 0 0,0-1 0,0 0 1,1 1-1,-1-1 0,1-1 0,0 1 0,0-1 0,0 0 1,0 0-1,1 0 0,-1-1 0,0 0 0,1 0 0,-1 0 1,1 0-1,-1-1 0,0 0 0,1 0 0,-1-1 0,6-1 13,-2 1 10,0-2 0,1 1 0,-1-1-1,-1-1 1,1 1 0,0-2-1,-1 1 1,0-1 0,0 0 0,0-1-1,-1 0 1,0 0 0,0-1 0,0 1-1,-1-2 1,0 1 0,0-1 0,-1 1-1,0-2 1,-1 1 0,1 0 0,-1-1-1,-1 0 1,0 0 0,0 0 0,-1 0-1,0 0 1,-1-1 0,0 1-1,0-1 1,-1 1 0,0-1 0,-1 0-10,-1-24 92,-2 1 0,-2 0 0,-9-32-92,8 49 11,7 15-10,0 1-1,0 0 0,0 0 0,0 0 0,0 0 1,0 0-1,0-1 0,-1 1 0,1 0 0,0 0 1,0 0-1,0 0 0,0 0 0,0 0 0,0 0 1,0-1-1,-1 1 0,1 0 0,0 0 1,0 0-1,0 0 0,0 0 0,-1 0 0,1 0 1,0 0-1,0 0 0,0 0 0,0 0 0,0 0 1,-1 0-1,1 0 0,0 0 0,0 0 0,0 0 1,0 0-1,-1 0 0,1 0 0,0 0 0,0 0 1,0 0-1,0 0 0,-1 1 0,1 0 2,-1 1-1,0 0 1,1-1-1,0 1 1,-1 0-1,1-1 1,0 1-1,0 0 1,0 0-1,0 0 0,0-1 1,0 1-1,0 0 1,1 0-1,-1 0-1,2 7 16,0 1-1,1-1 0,1 0 1,-1 0-1,1-1 0,1 1 1,-1-1-1,1 0 0,2 2-15,11 15 73,2-1 1,4 3-74,34 31 80,-36-38-64,-2 0 0,0 2 0,-1 1-16,-17-20-10,0 0 0,1 0 0,-1 0 1,0 1-1,0-1 0,-1 1 1,1 0-1,-1-1 0,0 1 0,0 0 1,0 0-1,0-1 0,-1 1 0,1 0 1,-1 0-1,0 0 0,0 0 1,-1 0-1,0 3 10,0-3-72,-1 1 0,0 0 1,-1-1-1,1 0 0,-1 1 0,0-1 0,0 0 1,0 0-1,0 0 0,-1-1 0,1 1 1,-1-1-1,0 0 0,-4 3 72,-63 38-496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19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125 651 5001,'0'3'231,"-1"-1"0,1 0 1,-1 0-1,1 0 0,-1 0 0,0 0 0,1 0 1,-1 0-1,0 0 0,-1 0 0,1 0 0,0-1 0,0 1 1,-1 0-1,1-1 0,-1 1 0,0 0-231,-2 1-14,0 0-1,0 0 1,0 0 0,0-1-1,0 1 1,-1-1 0,1 0-1,-1-1 1,0 1 14,2-1 10,0 0 0,1 0 1,-1 0-1,0-1 0,0 1 1,1-1-1,-1 0 0,0 0 1,0 0-1,0 0 0,1 0 0,-1-1 1,-1 1-11,3-1-1,-1 0 0,1 0 0,0 0 0,0 1 0,0-1 0,0 0 0,0 0 0,0 0 0,0-1 0,0 1 0,1 0 0,-1 0 0,0 0 0,1-1 0,-1 1-1,1 0 1,-1-1 0,1 1 0,-1 0 0,1-1 0,0 1 0,0 0 0,0-1 0,0 1 0,0-1 0,0 1 0,0 0 0,0-1 1,2-17-26,1 0 0,1 0 0,1 1 0,0-1-1,1 1 1,1 1 0,1-1 0,0 1 26,-6 13 1,-1 1 0,1-1 0,0 1 0,0 0 0,1 0 0,-1 0 0,1 0 0,-1 0 0,1 1 0,0-1 1,2-1-2,-4 3 2,1 1 0,-1-1 0,0 0 0,1 1 0,-1-1 0,1 1 0,-1-1 0,0 1 0,1 0 0,-1 0 0,1 0 0,-1 0 0,1 0 0,-1 0 0,1 0 0,-1 0 0,1 0 0,-1 0 0,0 1 0,1-1 0,-1 1 0,1-1 0,-1 1 0,0 0 0,1-1 0,-1 1 0,0 0 0,0 0 0,0 0 0,1 0-2,2 4 3,0-1 1,-1 0 0,1 1-1,-1 0 1,0 0-1,0 0 1,0 0-1,-1 1 1,0-1 0,0 1-1,0-1 1,0 2-4,2 12 3,0-1 1,-1 2-1,-1-1-3,-1 21 44,-1-1 0,-2 1-1,-6 31-43,-1 25 8,6-60-9,-2 0 0,-1 0 0,-2 0 0,-2-1 0,-2 1 1,12-35 3,0 0 0,0 0 0,-1 0 0,1 0 0,0 0 1,-1 0-1,1 0 0,-1-1 0,1 1 0,-1 0 1,0 0-1,1-1 0,-1 1 0,0 0 0,1-1 0,-1 1 1,0-1-1,0 1 0,1-1 0,-1 1 0,0-1 1,0 1-1,0-1 0,0 0 0,0 0 0,0 1 0,0-1 1,1 0-1,-1 0 0,0 0 0,0 0 0,0 0 1,0 0-1,0 0 0,0 0 0,0 0 0,0-1 0,0 1 1,0 0-1,0-1 0,1 1 0,-1 0 0,0-1 0,0 1 1,0-1-1,1 0 0,-1 1 0,0-1 0,0 0-3,-5-3 19,1 0 0,0-1 0,0 0 0,1 0 0,-1 0 0,-1-4-19,0 0 22,0 0-1,1-1 1,1 0-1,0 0 1,0 0 0,1 0-1,0-1 1,0 0 0,2 1-1,-1-1 1,1 0-1,1-5-21,-1 2 11,2 0-1,0 0 0,1 0 0,0 0 0,1 0 0,1 1 0,0-1 1,0 1-1,4-6-10,-5 14 1,0 1 0,0-1 0,0 1 1,1-1-1,0 1 0,0 0 0,0 0 1,0 0-1,0 1 0,1 0 0,-1 0 1,1 0-1,0 0 0,0 1 0,0-1 1,4 0-2,13-4 4,1 0 0,0 2-1,11-1-3,12-3 2,24-7 7,8-1 50,11-8-59,-65 17 7,0 0-1,-1-2 0,0-1 1,-1-1-1,16-11-6,-29 16 1,0 0 0,0-1 0,-1 0 0,0 0 0,-1-1 0,1 0 0,-2-1 0,1 0 0,-1 1 0,-1-2 0,0 1 0,0-1 0,-1 0 0,0 0 0,-1 0 0,-1 0 0,1-1 0,-2 1-1,0-1 1,0 1 0,-1-1 0,-1-9-1,1 19 1,0 0 0,0 0 0,0 0 0,0 0 0,-1 0 0,1 0 0,-1 0 0,1 0 0,-1 1 0,0-1 0,0 0 0,0 0 0,0 0-1,0 1 1,0-1 0,0 1 0,-2-2-1,2 2 1,0 0-1,0 1 1,0-1 0,-1 1-1,1-1 1,0 1-1,0-1 1,-1 1-1,1 0 1,0 0-1,-1-1 1,1 1 0,0 0-1,-1 0 1,1 0-1,0 1 1,-1-1-1,1 0 1,0 0 0,-1 1-1,-6 2 0,0 0 1,0 1-1,1 0 1,-1 0-1,1 1 1,-1 0-1,0 1 0,-10 8 4,0 0 0,1 2-1,0 0 1,0 1-4,11-10 7,1 0 1,-1 0 0,1 0-1,1 1 1,-1-1-1,1 1 1,1 0-1,-1 0 1,1 1-1,1-1 1,0 1-1,-1 2-7,3-8 6,0 1 0,-1-1 0,2 1 0,-1-1 0,0 1 0,1-1 0,-1 1 0,1-1-1,0 0 1,0 1 0,1-1 0,-1 0 0,1 0 0,-1 0 0,3 3-6,-1-1 7,2 0 0,-1 0 0,1 0 0,0 0 0,0-1-1,0 0 1,0 0 0,2 1-7,12 5 11,0 0 0,1-1 0,0 0 0,15 3-11,0 0 19,2 0 0,0-3-1,0-1 1,21 1-19,-56-9 2,-1 0 0,1 0 0,-1 0 0,1 0 0,-1 0 0,1 0 0,-1-1 0,1 1 0,-1 0 0,1-1 0,-1 1 0,0-1 0,1 0 0,-1 1 0,0-1 0,1 0 0,-1 0-1,0 0 1,0 0 0,0 0 0,0 0 0,0 0 0,0 0 0,0-1 0,0 1 0,0 0 0,-1-1 0,1 1 0,0 0 0,-1-1 0,1 1 0,-1-2-2,2-5 0,0 0 0,-1 0 0,0-1 0,-1 1 0,0-7 0,1-5 4,12-103 145,9-21-149,-6 47 47,-5 28-19,-4 34 22,-1 0 0,-2-1 1,-1-34-51,-6 56 77,-4 13-35,6 2-41,0 0 0,-1 0-1,1 0 1,0 0 0,0 1 0,0-1-1,0 0 1,0 1 0,0-1-1,0 0 1,1 1 0,-1 0-1,-11 23-3,6-13 8,0 1-1,0 0 1,2 0-1,-1 0 1,2 0-1,0 1 1,-1 5-5,4-9 2,0 0 0,1 0 0,0 0 0,0 1 0,1-1 0,0-1 0,1 1 0,0 0 0,1 0-2,10 23 43,15 28-43,-22-47 6,95 168-1716,-68-130 1010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31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1 258 6433,'97'-90'2657,"-94"87"-2468,1-1 1,0 1-1,-1 0 1,1 0-1,0 0 0,1 1 1,-1 0-1,0-1 1,1 1-1,-1 1 0,1-1 1,0 1-1,-1-1 0,1 1 1,0 1-1,3-1-189,-5 1 41,0 1 0,-1-1 0,1 1 0,0 0 0,0-1 0,-1 1 0,1 1 0,-1-1 0,1 0-1,-1 1 1,1-1 0,-1 1 0,0 0 0,0 0 0,0-1 0,0 2 0,0-1 0,0 0 0,0 0 0,0 1-41,3 6 0,0 0 1,-1 0 0,0 0 0,-1 0 0,0 1-1,0-1 1,-1 1 0,0 0 0,-1 0 0,0 0-1,0 0 1,-1 4-1,-1 5 8,-1 0 0,-1-1-1,-1 0 1,0 1 0,-2-2-1,0 1 1,0 0 0,-2-1-1,-4 7-7,6-16-1,5-10 30,7-16 34,9-12-44,2 1 0,0 1 0,2 1 0,1 0 0,5-2-19,-9 10 0,1 2 0,1 0 0,0 1 0,2 1 0,-1 0 0,2 2 0,7-4 0,-22 14-1,1-1 1,-1 1-1,1 1 1,0-1-1,0 1 1,0 0-1,2 1 1,-6 0 1,0 1 0,0 0 0,0 0 0,1 0 0,-1 1 0,0-1 0,0 1 0,0 0-1,0 0 1,0 0 0,0 0 0,0 0 0,-1 1 0,1-1 0,0 1 0,0 0 0,1 1-1,6 6-2,-1 0 0,0 1 0,-1 0 0,0 1 0,3 5 2,-4-6-1,1 0 1,-1 0-1,2-1 1,-1 0-1,10 7 1,-15-13 1,1-1-1,-1 0 1,1 0-1,0 0 1,0 0 0,0-1-1,0 1 1,0-1-1,0 0 1,1 0 0,-1-1-1,0 1 1,0-1-1,1 0 1,-1 0 0,0 0-1,0-1 1,1 1-1,1-2 0,2 0 6,1-1 0,-2 0 0,1 0 0,0-1 0,-1 0 0,1 0 0,-1-1 0,0 0 0,-1 0 0,1-1 0,-1 0 0,0 0-1,0 0 1,-1-1 0,0 1 0,0-2 0,-1 1 0,0 0 0,0-1 0,0 0 0,-1-1-6,1 1-1,-2 1 1,1-1-1,-1 0 1,0 1-1,0-1 0,-1 0 1,0 0-1,-1 0 1,0-1-1,0 1 1,-1 0-1,0 0 1,0 0-1,-1 0 0,0 1 1,0-1-1,-1 0 1,0 1-1,0-1 1,-1 1-1,0 0 1,-2-2 0,0 3-17,3 13 9,7 20 2,1-11 3,-1-1 0,2 0-1,0 0 1,1-1 0,0 1 0,9 10 3,13 18 13,18 18-13,-10-14-11,-34-43 9,1-1 0,-1 2 0,-1-1 1,1 0-1,-1 1 0,0-1 1,0 1-1,0 0 0,0-1 1,0 6 1,-2-8-17,0 0 1,0 1 0,0-1 0,-1 1 0,1-1-1,-1 0 1,1 0 0,-1 1 0,0-1 0,0 0-1,0 0 1,0 0 0,-1 0 0,1 0 0,0 0-1,-1 0 1,0 0 0,1 0 0,-1-1 0,0 1-1,0-1 1,-1 1 16,-40 31-431,-9-1 161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1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154 692 608,'-2'-5'320,"0"-3"-258,0-1 1,0 1-1,-1 0 0,0 0 0,-1 0 0,0 1 0,0-1 0,-1-1-62,0 1 63,0 0 0,1-1 0,0 1-1,1-1 1,0 0 0,0 0-1,1 0 1,-1-8-63,-53-382 2258,49 358-1666,5 26 104,7 43-657,3 35-48,-3 0-1,-2 0 1,-3 0 0,-3 1-1,-3-1 1,-7 28 9,9-62 22,-5 28 158,2 1 0,3 6-180,4-49 33,0 1-1,0-1 1,2 0 0,0 1 0,1-1-1,0 0 1,1 0 0,1 0 0,1-1-1,2 5-32,-7-15 9,1-1-1,0 0 0,1 1 1,-1-1-1,0 0 0,1 0 1,0 0-1,0 0 1,0-1-1,0 1 0,0-1 1,0 0-1,1 0 0,-1 0 1,1 0-1,-1-1 0,1 1 1,1 0-9,1-1 23,0 0-1,1 0 1,-1-1 0,0 0 0,0 0-1,0 0 1,1-1 0,-1 1 0,0-2 0,0 1-1,1-1-22,16-6 78,0-1-1,0-1 1,-1-1-1,0-1 0,7-7-77,16-13 130,-1-1-1,-2-2 0,-2-3 0,-1 0 0,7-14-129,-30 36 43,-2-1 0,0 0 0,-1-1 0,-1-1 0,-1 0 0,6-13-43,-15 26 3,1 0 1,-1 0-1,-1 0 1,1 0-1,-1 0 1,0 0-1,-1-1 1,1 1-1,-1 0 1,0-1 0,-1-4-4,0 7 1,-1-1 1,1 1 0,-1-1-1,1 1 1,-1 0 0,0-1-1,-1 1 1,1 0 0,-1 0 0,0 1-1,0-1 1,0 1 0,0-1-1,-1 1 1,1 0 0,-1 0-1,-1 0-1,1-1 24,-1 1-1,0 0 0,0 0 0,0 1 1,0-1-1,0 1 0,-1 0 0,1 0 1,-1 1-1,0 0 0,1 0 0,-1 0 1,0 1-1,1-1 0,-1 1 0,0 1 1,0-1-1,1 1 0,-1 0 0,0 0 1,1 1-1,-1 0 0,1 0 0,0 0 0,-1 0 1,1 1-1,0 0 0,1 0 0,-1 0 1,0 1-1,0 0-23,-3 3 21,0 0 1,1 1-1,0 0 0,0 1 1,0-1-1,1 1 0,0 0 0,1 1 1,0-1-1,1 1 0,0 0 1,0 0-1,1 1 0,0-1 1,1 1-1,0 3-21,1-2 2,0 0 0,1 0 0,0 0 0,1 0 0,1 0 0,0 0 1,0 0-1,1-1 0,3 9-2,-4-14 1,1 0 0,0 0 0,0-1 0,0 1 0,1-1 0,0 1 0,0-1 1,0 0-1,0-1 0,1 1 0,0-1 0,0 0 0,0 0 0,1 0 0,-1-1 0,1 1 0,0-2 1,4 3-2,6 0-8,-1-1 1,1 0-1,0-2 1,0 1 0,0-2-1,0 0 1,1-1 0,14-2 7,3-2-126,-1-1 1,1-2 0,25-8 125,-25 4-77,0-1 0,-1-2 0,-1-1 0,0-1 0,-2-2 0,0-1 0,0-2 1,-2-1-1,9-10 77,-27 23 25,-1-1 1,0 0 0,-1-1 0,0 1 0,-1-2-1,3-3-25,-7 9 14,0-1-1,0 1 0,-1 0 0,0-1 0,0 1 0,0-1 0,-1 0 0,0 1 1,0-1-1,-1 0 0,0 0 0,0 0 0,-1-2-13,1 8 0,0 1 0,0 0 0,0-1 0,0 1-1,0 0 1,0-1 0,0 1 0,-1 0 0,1-1 0,0 1 0,0 0 0,0 0-1,0-1 1,-1 1 0,1 0 0,0-1 0,0 1 0,0 0 0,-1 0 0,1-1-1,0 1 1,-1 0 0,1 0 0,0 0 0,0-1 0,-1 1 0,1 0 0,0 0-1,-1 0 1,1 0 0,0 0 0,-1 0 0,1 0 0,-1 0 0,1 0 0,0 0-1,-1 0 1,1 0 0,0 0 0,-1 0 0,1 0 0,0 0 0,-1 0 0,1 0-1,-1 1 1,-17 8-55,14-7 51,-1 1-3,-48 28-44,0 3 0,0 4 51,37-25 5,1 0 0,0 0 0,1 2 0,0 0 0,1 0-1,1 1 1,1 1 0,-4 8-5,13-23 3,1 1-1,0-1 0,0 1 0,0 0 1,0-1-1,0 1 0,0 0 1,1 0-1,-1-1 0,1 1 0,0 0 1,0 0-1,0 0 0,0 1-2,1-2 4,-1 0-1,1 0 0,-1 0 1,1-1-1,0 1 1,0 0-1,0 0 0,0-1 1,0 1-1,0-1 1,0 1-1,1-1 0,-1 1 1,1-1-1,-1 0 1,2 1-4,1 1 9,1-1 0,-1 0 0,1 0 0,-1 0 0,1 0 0,0-1 0,0 0 0,0 0 0,0 0 0,0-1 0,0 0 0,0 0 0,0 0 0,0 0 0,1-1-9,10-1 15,0-1 0,1-1 1,-2 0-1,1-1 0,0-1 1,-1 0-1,0-1 0,-1-1 1,11-6-16,-15 7 8,0-1 1,-1 0 0,0 0-1,0-1 1,-1 0 0,0 0-1,0-1 1,-1 0 0,0 0-1,-1 0 1,0-1 0,-1 0-1,2-5-8,-2 2 11,-2 6 1,0 0 0,0-1-1,-1 1 1,1-6-12,-30 141-119,27-122 119,-1 0 0,1-1 0,0 1 0,0 0-1,1 0 1,-1 0 0,1 0 0,0 0 0,1-1 0,-1 1 0,1 0-1,1 2 1,-1-4 0,0 0-1,0 0 0,0 0 1,1 0-1,-1 0 0,1 0 0,0-1 1,0 1-1,-1-1 0,2 0 1,-1 0-1,0 0 0,1 0 1,6 2-16,1 0-1,-1-2 0,0 1 1,1-1-1,-1 0 1,1-1-1,0-1 1,0 1-1,6-2 17,27-1-239,0-2 1,0-2-1,0-2 1,-1-2-1,29-11 239,-41 11 40,0-2 1,-1-2-1,0 0 0,-1-2 1,-1-1-1,0-2 0,24-21-40,-46 35 132,0-1 0,-1 1 0,1-1 0,-1-1 0,0 1 0,-1-1 0,2-3-132,-5 9 27,0-1 0,0 1 0,0-1 1,-1 1-1,1-1 0,-1 0 0,1 0 0,-1 1 1,0-1-1,1 0 0,-1 1 0,0-1 1,0 0-1,0 0 0,0 1 0,-1-1 1,1 0-1,0 0 0,-1 1 0,1-1 0,-1 0 1,0 1-1,1-1 0,-1 1 0,0-1 1,0 1-1,0-1 0,0 1 0,0-1 1,0 1-1,-1 0 0,1 0 0,0 0 0,-1-1 1,1 1-28,-6-3 12,0 1 0,0-1 1,0 1-1,0 1 0,0-1 0,-1 1 1,1 0-1,-1 1 0,1 0 1,-1 0-1,0 1 0,1 0 1,-1 0-1,0 1 0,1-1 0,-1 2 1,1-1-1,-1 1 0,0 1-12,-6 1 1,0 0 0,1 1-1,0 1 1,0 0-1,0 1 1,1 1-1,0 0 1,1 0-1,-11 10 0,17-13 0,0 1 0,0 0-1,0 0 1,1 0 0,0 0-1,0 1 1,0-1 0,1 1-1,0 0 1,1 0-1,-1 1 1,2-1 0,-2 6 0,2-9-1,1 0 1,-1-1 0,1 1 0,0 0-1,0-1 1,1 1 0,-1-1-1,1 1 1,0 0 0,-1-1-1,2 1 1,-1-1 0,0 0 0,1 1-1,-1-1 1,1 0 0,0 0-1,0 0 1,0 0 0,1 0-1,-1 0 1,1-1 0,0 1 0,-1-1-1,1 0 1,0 0 0,0 0-1,0 0 1,1 0 0,1 0 2,0 1 0,0-1-1,0 0 1,1-1 0,-1 0 0,1 1 0,-1-2-1,1 1 1,-1-1 0,1 1 0,-1-2 0,1 1-1,-1 0 1,1-1 0,-1 0 0,0-1 0,1 1-1,-1-1 1,0 0 0,0 0 0,0-1-1,0 1 1,0-1 0,-1 0 0,1 0 0,-1-1-1,0 1 1,0-1 0,3-4-2,3-4 22,-1-1-1,-1-1 1,0 0-1,0 0 1,-2 0-1,0-1 1,0 0-1,-2 0 1,0-1-1,0 1 1,-2-1-22,4-34 32,-2-1 1,-2-41-33,-2 45 9,-3-78 12,2 102-24,-2 0 0,-1-1 0,-1 1 0,-1-3 3,0 14-3,6 11 3,-1 1 0,1 0 0,0 0 0,0 0 0,0 0 0,0 0 0,0 0 0,0 0 0,-1 0 0,1 0 0,0 0 0,0 0 0,0 0 0,0 0 0,0 0 0,-1 0 0,1 0 0,0 0 1,0 0-1,0 0 0,0 0 0,0 0 0,0 0 0,-1 0 0,1 0 0,0 0 0,0 0 0,0 0 0,0 1 0,0-1 0,0 0 0,0 0 0,-1 0 0,1 0 0,0 0 0,0 0 0,0 0 0,0 0 1,0 1-1,0-1 0,0 0 0,0 0 0,0 0 0,0 0 0,-7 22 10,6-17-8,-5 24 0,2 1 0,1 0 1,1-1-1,2 1 0,1 0 1,1 0-1,1 0 0,4 9-2,9 33 4,2-2 0,27 61-4,-9-23-97,-9-25-1725,5 3 1822,3-16-626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1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94 555 3745,'-10'-139'2111,"-6"-59"-3051,10 135 715,-12-77 915,18 139-660,0 0 0,0 1 0,0-1 0,0 0 0,0 0 0,0 1 0,-1-1 0,1 0 0,0 1 0,0-1 0,-1 0 0,1 0 0,0 1 0,-1-1 0,1 1 0,-1-1 0,1 0 0,-1 1 0,1-1 0,-1 1 0,0-1-30,1 1 15,-1 0 0,1 0 1,-1 1-1,1-1 0,0 0 1,-1 0-1,1 0 0,-1 0 1,1 1-1,0-1 0,-1 0 1,1 0-1,-1 1 0,1-1 1,0 0-1,0 1 0,-1-1 0,1 1 1,0-1-1,-1 0 0,1 1 1,0-1-1,0 1 0,0-1-15,-14 33 66,10-15-10,0 0 1,1 1-1,1 0 1,1 0-1,1 0 0,1 16-56,6 30 831,6 21-831,-9-61 101,22 156 874,-2 94-975,-24-259-3,0-5 13,1 1 0,0-1 0,0 1 0,1-1 0,1 0-1,0 1-9,-2-9 0,-1-1 0,1 0 0,0 0-1,0 0 1,0 0 0,0 0 0,1-1-1,-1 1 1,0 0 0,1 0-1,-1-1 1,1 1 0,0-1 0,-1 1-1,1-1 1,0 0 0,0 0 0,0 0-1,0 0 1,0 0 0,0 0-1,0 0 1,0-1 0,0 1 0,1-1-1,-1 1 1,0-1 0,0 0 0,0 0-1,1 0 1,-1 0 0,0 0 0,2-1 0,1 0-111,0 0 1,1 0 0,-1-1 0,0 1 0,0-1 0,0 0 0,0-1 0,0 1 0,-1-1 0,1 0 0,3-3 110,22-26-452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2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1 257 4889,'1'-3'154,"1"0"1,0 0-1,0 0 1,0 1-1,1-1 1,-1 1-1,1-1 0,-1 1 1,1 0-1,0 0 1,0 0-1,0 1 1,0-1-1,0 1 0,0-1 1,0 1-1,1 0 1,-1 0-1,2 0-154,10-4 296,78-24 82,2 4-1,74-8-377,-84 16 20,-16 3-49,69-13-58,-110 23 38,-1 2 1,1 0 0,25 3 48,-50-1-6,0 0 1,-1 0-1,1 0 1,-1 1-1,1-1 1,-1 1-1,1 0 1,-1 0-1,1 0 1,-1 0-1,0 0 1,1 1-1,0 0 6,-2-1-2,-1 0 0,1 0-1,0 0 1,0 0 0,-1 0-1,1 0 1,-1 0-1,1 0 1,-1 1 0,1-1-1,-1 0 1,1 0 0,-1 1-1,0-1 1,0 0 0,0 1-1,0-1 1,0 0 0,0 1-1,0-1 1,0 0 0,-1 0-1,1 1 1,0-1 0,-1 0-1,1 0 1,-1 1 2,-17 33 14,-5 9 56,22-41-67,1-1 0,-1 0 0,0 0 1,1 1-1,-1-1 0,1 0 0,0 1 0,0-1 1,0 0-1,0 1 0,0-1 0,1 0 0,-1 1 0,0-1 1,1 0-1,0 0 0,0 1 0,0-1-3,0 0 1,0 0 0,1-1 0,-1 1 1,1-1-1,-1 0 0,1 1 0,0-1 0,0 0 0,-1 0 0,1 0 0,0 0 0,0 0 0,0 0 0,0-1 0,0 1 1,0-1-1,0 1 0,1-1 0,-1 0 0,0 0 0,0 0 0,2 0-1,7 0 9,1-1 1,-1 0-1,9-2-9,9-3 16,1-2-1,-1-1 0,0-1 1,-1-1-1,-1-2 0,1 0 1,-2-2-1,11-9-15,-30 20 28,-1-1 0,0 0 0,0 0 1,-1-1-1,1 0 0,-1 0 0,0 0 0,-1 0 0,1-1-28,-4 5 13,0 1-1,-1-1 0,1 1 1,-1-1-1,1 0 0,-1 1 1,1-1-1,-1 0 0,0 1 1,0-1-1,0 0 0,0 0 1,0 1-1,0-1 0,0 0 0,0 1 1,-1-1-1,1 0-12,-1 0 14,-1 0 1,1 0-1,0 0 0,-1 0 1,1 0-1,-1 0 0,1 1 1,-1-1-1,0 0 0,0 1 1,1 0-1,-1-1 0,0 1 1,-1 0-1,1 0 0,0 0 1,-1 0-15,-8-3 15,0 0 0,-1 1 0,0 1 0,0 0 0,0 1 0,0 0 0,0 0 0,0 1 0,0 1 0,0 0 0,0 1 0,-8 2-15,1 0-110,-1 1-1,1 1 1,0 1 0,0 0 0,1 2 0,0 0 0,-7 6 110,18-11-182,0 0-1,1 1 1,0 0 0,0 0 0,0 1-1,0 0 183,5-4-57,-1 1 0,1 0-1,-1 0 1,1-1 0,0 1-1,0 0 1,0 0 0,0 0-1,1 0 1,-1 1 0,1 0 57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2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439 10 3209,'-10'-3'219,"1"1"0,-1 1 1,0-1-1,0 1 0,0 1 1,0 0-1,1 0 0,-1 1 1,0 0-1,0 1 0,1 0 1,-1 0-1,1 1 0,-1 1 1,1-1-1,-8 5-219,-14 8 8,1 2 0,1 1 1,0 1-1,-3 4-8,14-9 75,0-1 1,1 2 0,-6 9-76,19-21 24,0 0 0,0 0 0,1 1 0,0-1 0,0 1 0,0 0 0,1 0 0,-1 0 0,1 0 0,0 1 1,1-1-1,-1 0 0,1 1 0,0-1 0,0 1 0,1 5-24,0-8 9,1-1 1,-1 1-1,1-1 1,0 1-1,0-1 1,0 0-1,0 1 0,0-1 1,1 0-1,-1 0 1,1 0-1,-1 0 1,1 0-1,0 0 1,0 0-1,0 0 0,0-1 1,0 1-1,0-1 1,0 0-1,1 1 1,-1-1-1,0 0 1,1 0-1,-1-1 0,1 1 1,-1 0-1,1-1 1,0 1-10,7 1 30,0-1-1,0 0 1,0-1 0,0 0 0,0 0 0,0-1 0,2 0-30,2-2 42,0-1 0,0 0 0,-1 0 0,1-2 1,-1 0-1,-1 0 0,1-1 0,-1-1 0,10-7-42,1-3 115,-2 0-1,1-2 1,-2 0-1,7-11-114,-20 23 75,0-1-1,-1 1 0,-1-1 1,1-1-1,2-6-74,-7 13 30,1 0-1,-1 0 1,0 0 0,0 0-1,-1 0 1,1 0 0,-1 0 0,1 0-1,-1 0 1,0 0 0,0 0-1,0 0 1,-1 0 0,1 0-1,-1 0 1,1 0 0,-1 0-1,0 0 1,0 0 0,-1-1-30,2 4 5,0 0 0,0-1-1,0 1 1,0 0 0,0-1 0,-1 1 0,1 0 0,0 0 0,0-1 0,0 1 0,0 0 0,0 0-1,-1-1 1,1 1 0,0 0 0,0 0 0,0 0 0,-1-1 0,1 1 0,0 0 0,0 0 0,-1 0 0,1 0-1,0-1 1,0 1 0,-1 0 0,1 0 0,0 0 0,-1 0 0,1 0 0,0 0 0,0 0 0,-1 0-1,1 0 1,0 0 0,-1 0 0,1 0 0,0 0 0,-1 0 0,1 0 0,0 0 0,0 0 0,-1 1 0,1-1-1,0 0 1,0 0 0,-1 0 0,1 0 0,0 1 0,0-1 0,-1 0 0,1 0 0,0 0 0,0 1-1,0-1 1,0 0 0,-1 0 0,1 1 0,0-1 0,0 0 0,0 0 0,0 1-5,-6 17 68,5-9-75,1 0 0,0 0 0,0 1 0,1-1 0,1 0-1,0 0 1,0 0 0,0 0 0,1 0 0,0 0 0,1-1 0,0 0 0,1 1 0,-1-2 0,2 2 7,3 4-269,1 0 0,0-1 0,1 0 1,1-1-1,0 0 0,0-1 0,1 0 0,7 3 269,53 28-819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4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12 641 1992,'0'0'62,"1"0"0,-1-1 0,1 1-1,-1 0 1,1 0 0,-1 0-1,0-1 1,1 1 0,-1 0-1,1-1 1,-1 1 0,0 0 0,1-1-1,-1 1 1,0 0 0,1-1-1,-1 1 1,0-1 0,0 1-1,1-1 1,-1 1 0,0 0 0,0-1-1,0 1 1,0-1 0,0 1-1,1-1-61,4-22 196,2-9-132,5 8-16,-8 17-19,0-1-1,-1 0 1,1 0-1,-1 0 0,-1 0 1,0-1-1,0 1 0,-1-1 1,0 1-1,0-8-28,-1-135 2494,-21-143-2494,18 284 782,-2 17-500,-5 28-305,7-25 92,-6 30-71,1 1 0,2 0 0,2 0 0,2 1 0,2-1 0,1 1 0,2-1 0,2 0 0,2 0 0,2-1 0,1 1 0,2-2 0,2 0 0,11 23 2,-20-54-2,-1 1 1,1-1 0,0 0-1,1 0 1,0 0-1,0-1 1,5 4 1,-10-9 4,1-1 0,-1 1-1,1-1 1,0 1 0,0-1 0,0 0-1,0 1 1,0-1 0,0 0 0,0-1-1,0 1 1,0 0 0,1-1 0,-1 1 0,0-1-1,0 1 1,1-1 0,-1 0 0,0 0-1,1 0 1,-1 0 0,0-1 0,0 1-1,1-1 1,-1 1 0,0-1 0,0 0 0,0 0-1,0 0 1,0 0 0,0 0 0,0 0-1,1-1-3,5-4 27,-1-1 0,0 0-1,0-1 1,-1 1 0,0-1 0,0 0-1,-1-1 1,0 0 0,0 0-27,12-26 149,7-25-149,-19 48 14,9-23 0,-2 0-1,-2-2 0,-1 1 0,-1-1 0,-2-1 0,-2 1 0,-1-4-13,-14 59-132,7-6 97,1 0 1,0 0-1,1 1 0,0-1 0,1 1 0,1 0 0,0-1 0,0 1 0,1 0 0,1-1 0,0 1 0,1-1 0,0 0 0,1 0 0,0 0 0,1 0 0,0 0 0,3 3 35,-4-8-45,0 1 0,1-1-1,0-1 1,0 1 0,1 0 0,0-1-1,0 0 1,0-1 0,1 1-1,-1-1 1,1-1 0,1 1-1,-1-1 1,1 0 0,-1-1-1,1 0 1,0 0 0,0 0 0,0-1-1,1 0 1,-1-1 0,0 0-1,1-1 1,-1 1 0,1-1-1,-1-1 1,7-1 45,-3 0 88,0-1 0,0-1-1,0 0 1,0-1 0,-1 0 0,0-1-1,0 0 1,0 0 0,1-3-88,2-1 243,0-1 0,-1 0 1,0-1-1,-1-1 1,0 0-1,0-2-243,-10 12 25,0 1-1,0-1 1,0 1 0,-1-1 0,1 0 0,-1 1 0,0-1-1,1 0 1,-1 0 0,-1 0 0,1 0 0,0 0-1,-1 0 1,1 0 0,-1 0 0,0 0 0,0-1 0,-1 1-1,1 0 1,0 0 0,-1 0 0,0 0 0,0 0-1,0 0 1,0 0 0,0 1 0,0-1 0,-1 0 0,0 0-1,1 1 1,-1-1 0,0 1 0,0 0 0,0-1-1,-1 1 1,1 0 0,-1 0-25,-5-5 15,-1 1-1,1 0 1,-1 1-1,-1-1 1,1 2 0,-1-1-1,0 1 1,0 1-1,0 0 1,-2 0-15,-2 1 18,1 0 0,0 1 0,0 1 0,0 0-1,-9 2-17,20-2 2,1 0 0,0 0 0,-1 0 0,1 0-1,-1 0 1,1 0 0,0 1 0,-1-1 0,1 0-1,-1 1 1,1-1 0,0 1 0,0 0 0,-1-1 0,1 1-1,0 0 1,0 0 0,0 0 0,0 0 0,0 0-1,0 0 1,0 0 0,0 0 0,0 0 0,1 0-1,-1 1 1,0-1-2,1 0 0,0-1-1,0 1 1,0-1 0,0 1-1,0-1 1,1 1 0,-1-1-1,0 1 1,0-1-1,0 1 1,0-1 0,1 1-1,-1-1 1,0 1 0,1-1-1,-1 1 1,0-1-1,1 1 1,-1-1 0,0 0-1,1 1 1,-1-1 0,1 0-1,-1 1 1,2 0-2,0 0 0,0 0 0,0 0-1,0-1 1,0 1 0,0 0 0,0-1-1,0 1 1,0-1 0,0 0 2,26 2-14,0-1 0,1-1 1,-1-2-1,7-2 14,3 1 0,76-8 8,120-6 8,-228 17-18,1 0-1,-1 0 1,1 0 0,-1 1-1,1 0 1,-1 1-1,0-1 1,3 2 2,-7-2-1,-1-1 0,0 1-1,0-1 1,0 1 0,0 0 0,0-1-1,0 1 1,-1 0 0,1 0 0,0 0 0,0 0-1,-1 0 1,1 0 0,0 0 0,-1 0 0,1 0-1,-1 0 1,1 0 0,-1 0 1,1 1-1,-1 0 1,0 0-1,0 0 0,0 0 1,0 0-1,0 0 0,-1 0 1,1 0-1,-1 0 0,1 0 1,-1-1-1,1 1 0,-1 0 1,0 0-1,-1 1 1,-23 34-12,21-32 15,0 0 1,0 0-1,0 0 0,1 1 1,0-1-1,0 1 1,1 0-1,-1 0 1,1 0-1,0 0 0,0 4-3,2-8 1,0-1-1,0 0 0,0 0 0,0 1 0,0-1 0,1 0 0,-1 0 0,0 1 0,1-1 0,-1 0 0,1 0 1,0 0-1,-1 0 0,1 0 0,0 1 0,-1-1 0,1-1 0,0 1 0,0 0 0,0 0 0,0 0 1,0 0-1,0 0 0,0-1 0,0 1 0,0-1 0,0 1 0,1-1 0,-1 1 0,1 0 0,4 0 0,-1 1 0,1-1 0,0 0 0,0 0 0,-1-1 0,1 1 0,0-1 0,26-2 14,-1-1-1,0-1 1,0-1-1,-1-2 1,26-9-14,1-4 52,-1-2 0,31-19-52,-74 35 7,5-3 11,-1 0 0,14-10-18,-27 16 1,0 0 0,0 0 0,0 0-1,-1-1 1,1 0 0,-1 1 0,0-1 0,0 0-1,0-1 1,-1 1 0,1 0 0,-1-1-1,1-1 0,-3 4 0,1 0 0,-1 0-1,0 0 1,1 0-1,-1 0 1,0 0 0,0 0-1,0 0 1,-1 0-1,1-1 1,0 1 0,-1 0-1,1 1 1,-1-1-1,0 0 1,0 0-1,0 0 1,0 0 0,0 0-1,0 1 1,0-1-1,0 1 1,-1-1 0,1 1-1,-1-1 1,1 1-1,-1 0 1,0-1 0,1 1-1,-1 0 1,0 0-1,0 0 1,0 0 0,1 1-1,-2-1 1,-5-2-4,0 0 0,0 0-1,0 1 1,0 0 0,0 1 0,0 0 0,-1 0-1,-2 0 5,1 2-1,-1-1-1,1 2 0,0-1 0,0 1 0,0 1 0,0 0 0,0 0 1,0 1-1,1 0 0,0 1 0,0 0 0,0 1 0,0-1 0,1 2 0,0-1 1,0 2 1,1-2-1,1 0 1,0 1-1,1-1 1,-1 2-1,1-1 1,1 0-1,0 1 1,0 0-1,0 0 1,1 0 0,0 1-1,0-1 1,1 1-1,0-1 1,1 1-1,0 0 1,0 0-1,1 0 1,0 2 0,2 3-38,-1 1 1,2-1 0,0 1-1,0-1 1,2 0 0,0 0 0,0-1-1,1 1 1,1-1 0,0 0-1,6 6 38,-7-10-54,0-1 0,0 0 1,1-1-1,1 0 0,-1 0 0,1 0 0,0-1 0,1 0 1,-1 0-1,1-1 0,1 0 0,-1-1 0,0 0 0,1-1 0,0 1 1,8 0 53,2-1-40,0-2 1,1 0 0,-1-1 0,1-1-1,-1-1 1,0-1 0,0-1 0,0 0-1,0-2 1,-1 0 0,0-1 0,0-1-1,6-4 40,17-10 3,-1-2-1,-1-1 0,-1-2 0,-2-2 1,8-9-3,-27 23-37,-2-1 0,0-1 0,-1 0 0,0-1-1,-1-1 1,-2 0 0,1-3 37,-5 8-103,-1-1 0,-1 0-1,0 0 1,-1-1 0,-1 1 0,-1-1-1,0 0 1,0 0 0,-2-1-1,0-3 104,-1 15-23,0 1-1,0 0 1,0-1-1,-1 1 1,1 0-1,-1-1 1,0 1-1,-1 0 1,1 0-1,-1-2 24,1 5 6,0 0 0,0 0-1,0-1 1,0 1-1,0 0 1,0 0-1,0 1 1,0-1 0,-1 0-1,1 0 1,0 0-1,0 1 1,-1-1-1,1 1 1,0-1 0,-1 1-1,1-1 1,-1 1-1,1 0 1,-1 0 0,1-1-1,0 1 1,-1 0-1,1 1 1,-1-1-1,1 0 1,-1 0 0,1 1-1,-1-1 1,1 0-1,0 1 1,-1-1 0,1 1-1,-1 0-5,-10 4 79,1 0 0,0 1 0,0 1 0,0 0 0,1 0 0,-8 7-79,-58 55 292,39-31-174,1 1 1,2 2 0,-17 28-119,46-61 4,0 0 0,1 0 1,0 1-1,0 0 0,1 0 0,0 0 1,0 0-1,-1 9-4,4-15 3,-1 0 0,1 0-1,0 0 1,0 0 0,0 0 0,0 0 0,1 0 0,-1 0 0,1 0 0,-1 0-1,1 0 1,0-1 0,0 1 0,1 0 0,-1 0 0,0-1 0,1 1-1,0-1 1,-1 1 0,1-1 0,0 0 0,0 0 0,1 0 0,-1 0 0,0 0-1,1 0 1,-1 0 0,1-1 0,1 1-3,4 1 23,-1-1-1,0 0 1,1 0 0,-1-1-1,1 0 1,0 0 0,-1-1-1,1 0 1,0 0 0,-1-1-1,1 0 1,0 0 0,-1-1-1,0 0 1,1 0 0,-1-1-1,0 0 1,1-1-23,19-9 67,-1 0 1,-1-2-1,0 0 1,2-5-68,-25 19 1,32-23 57,-2-1 0,19-19-58,-43 36-17,0 0 1,0-1 0,-1 0-1,0 0 1,-1 0 0,0-1-1,-1 0 1,0 0 0,0 0-1,-1-1 1,3-10 16,-6 18-24,-1 0 1,0 0 0,1 0-1,-1 0 1,0 0-1,0 0 1,0 0-1,-1-1 1,1 1 0,-1 0-1,0 0 1,0 0-1,0 0 24,1 2-5,0 1-1,-1-1 0,1 1 0,0-1 0,-1 1 0,1-1 1,0 1-1,-1 0 0,1-1 0,0 1 0,-1 0 1,1-1-1,-1 1 0,1 0 0,-1-1 0,1 1 1,-1 0-1,1 0 0,-1-1 0,1 1 0,-1 0 0,1 0 1,-1 0-1,0 0 0,1 0 0,-1 0 6,0 0 0,-1 0-1,1 1 1,0-1-1,-1 1 0,1 0 1,0-1-1,-1 1 1,1 0-1,0 0 1,0-1-1,0 1 0,0 0 1,0 0-1,0 0 1,-1 2 0,-6 6 54,1 1 1,0-1-1,1 2 0,0-1 1,0 1-1,1 0 1,1 0-1,0 0 1,0 1-1,1-1 0,0 2-54,2-7 22,0 1 1,1 0-1,-1-1 0,1 1 0,1-1 0,-1 1 0,1 0 0,0-1 0,2 6-22,-2-8 8,1 0 1,0 0-1,-1 0 0,1 0 0,1 0 1,-1-1-1,0 1 0,1-1 1,0 0-1,0 1 0,0-1 0,0-1 1,1 1-1,-1 0 0,3 1-8,-1-2 16,0 1 0,0-1 0,0 0 0,1-1 0,-1 1-1,0-1 1,1 0 0,-1 0 0,1-1 0,0 0 0,-1 0 0,1 0-1,-1 0 1,1-1 0,-1 0 0,1 0 0,-1-1 0,4-1-16,8-2 43,0-2 1,-1-1-1,0 0 1,0-1-1,1-1-43,18-13 50,0-2 0,-2-1 0,-1-2 0,-1-2 0,-1 0 0,3-8-50,-27 32 2,-10 13 3,-12 18 9,-21 25 35,2-4 56,-6 16-105,32-47 7,0 0-1,2 1 1,0 0 0,0 0-1,2 0 1,-3 10-7,7-21-1,0 0 1,0 1-1,0-1 1,1 0-1,0 1 0,0-1 1,0 0-1,1 6 1,0-9 0,-1-1 0,1 0-1,-1 1 1,1-1-1,0 0 1,0 1 0,-1-1-1,1 0 1,0 0 0,0 1-1,0-1 1,0 0 0,0 0-1,1 0 1,-1 0 0,0-1-1,0 1 1,1 0 0,-1 0-1,0-1 1,1 1-1,-1-1 1,1 1 0,-1-1-1,1 0 1,-1 1 0,1-1-1,-1 0 1,1 0 0,-1 0-1,1 0 1,-1 0 0,1-1-1,-1 1 1,1 0 0,0-1 0,12-1 7,0-1 0,-1-1 0,1 0 0,-1-1 0,0 0 1,6-4-8,76-45 66,-66 36-39,36-20 82,-3-4 0,4-6-109,-46 32 5,-1 0 0,-1-1 0,0-1 0,-1-1 0,-2 0 0,1-1 0,-2-1 0,1-4-5,-4-2-93,-11 27 87,1 0 1,-1-1-1,0 1 0,0 0 0,0 0 1,0-1-1,0 1 0,0 0 1,0-1-1,0 1 0,0 0 1,-1 0-1,1-1 0,0 1 0,0 0 1,0 0-1,0-1 0,0 1 1,0 0-1,-1 0 0,1-1 1,0 1-1,0 0 0,0 0 1,0-1-1,-1 1 0,1 0 0,0 0 1,0 0-1,-1 0 0,1 0 1,0-1-1,0 1 0,-1 0 1,1 0-1,0 0 0,-1 0 0,1 0 1,0 0-1,0 0 0,-1 0 1,1 0-1,0 0 0,-1 0 1,1 0-1,0 0 0,0 0 1,-1 0-1,1 0 0,0 0 0,0 0 1,-1 0-1,1 1 6,-19 6-316,-7 7-746,1 2-1,-16 14 1063,-17 13-684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5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3897,'2'1'2424,"31"5"-311,42-6-609,-56 4-1032,1 7-176,-4 12-184,8 7-192,18 12-1008,15-4 776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7.6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 1216,'0'2'728,"0"0"97,2-1-537,5 1-80,24-4-80,37-9-152,-48 6-104,-5-4-176,3 5-256,-1-3 359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08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64 144 3497,'-4'-9'471,"3"6"-332,0 0 0,0 1 0,0-1 1,0 0-1,0 0 0,1 0 0,-1 1 0,1-1 0,0 0 0,0 0 1,0-2-140,-22 68-145,21-59 145,-6 13 2,1 0 0,1 1 1,1-1-1,1 1 0,0 0-2,2-12 4,1-1 0,0 1 0,0 0 0,0-1 0,0 1 1,1-1-1,0 1 0,1-1 0,-1 1 0,1-1 0,0 0 1,0 0-1,0 0 0,1 0 0,0 0 0,0 0 0,0-1 1,1 1-1,-1-1 0,2 1-4,2 1 13,0-1 0,0 0 0,1-1 0,-1 0 0,1 0 0,0 0 0,0-1 0,1 0 0,-1-1 0,1 1 0,-1-2-1,1 1 1,0-1 0,-1-1 0,1 0 0,2 0-13,9 0 23,0-2 0,0 0 0,0-1-1,-1-1 1,1-1 0,11-5-23,-17 5 12,0-1 1,0-1-1,-1 0 1,0-1-1,0 0 1,0-1-1,-1 0 1,-1-1-1,0-1 1,0 1-1,6-9-12,-10 10 11,0-1-1,-1 1 0,0-1 0,-1 0 0,0-1 0,0 1 0,-1-1 0,0 0 1,-1 0-1,0 0 0,-1-1 0,0 1 0,-1-1 0,0 1 0,-1-4-10,0 12 37,0 0 0,-1 1 0,1-1 0,-1 0-1,1 0 1,-1 1 0,0-1 0,0 0 0,0 1 0,0-1-1,-2-1-36,3 4 13,0-1-1,0 1 0,-1-1 1,1 1-1,0 0 0,-1 0 0,1-1 1,0 1-1,-1 0 0,1 0 1,0-1-1,-1 1 0,1 0 0,-1 0 1,1 0-1,0 0 0,-1 0 1,1-1-1,-1 1 0,1 0 0,-1 0 1,1 0-1,0 0 0,-1 0 1,1 0-1,-1 0 0,1 1-12,-1-1 20,0 1 0,-1-1 0,1 1 0,0 0 0,0-1 0,0 1 0,0 0 1,1 0-1,-1 0 0,0 0 0,0 0 0,0 0 0,1 0 0,-1 1-20,-3 3 10,1 0 0,0 0 0,0 0 0,1 1 0,-1-1-1,1 1 1,0 0 0,1-1 0,0 1 0,0 0 0,0 0 0,0 0 0,1 0 0,0 0 0,0 0 0,1 0 0,0 0 0,0 0 0,0 0-1,0-1 1,1 1 0,0 0 0,1-1 0,-1 1 0,1-1 0,0 0 0,0 0 0,0 0 0,1 0 0,0 0 0,0-1 0,0 0 0,1 0 0,-1 0-1,1 0 1,0-1 0,0 0 0,1 1-10,2 0 11,-1 0 0,1-1 0,0 0 0,0 0 1,0-1-1,0 0 0,0 0 0,1-1 0,-1 0 0,0 0 0,1-1 0,-1 0 0,0-1 0,1 0 0,-1 0 0,0-1 0,1 0 0,-1 0 0,0-1 0,-1 0 0,1 0 1,0-1-1,-1 0 0,5-4-11,-5 4 59,-1-1 0,1 0 0,-2 0 0,1 0 1,0-1-1,-1 0 0,0 0 0,-1-1 0,1 1 1,-1-1-1,0 0 0,-1 0 0,3-7-59,1-12 106,-1-1-1,-1 0 0,-1 0 1,-1 0-1,-2-5-105,-4 10 14,3 21-14,0 1 0,0-1 0,0 1 0,0 0 0,-1-1 0,1 1 0,0-1 0,0 1 0,0 0 0,-1-1 0,1 1 0,0-1 0,-1 1 1,1 0-1,0 0 0,-1-1 0,1 1 0,-1 0 0,1 0 0,0-1 0,-1 1 0,1 0 0,-1 0 0,1 0 0,-1 0 0,1 0 0,0 0 0,-1 0 0,1 0 0,-1 0 0,1 0 0,0 1 0,-1-1 0,1 0 0,-1 0 0,1 0 0,0 1 0,-1-1 1,1 0-1,0 1 0,0-1 0,-1 0 0,1 1 0,0-1 0,0 0 0,-1 1 0,1-1 0,0 0 0,0 1 0,0-1 0,0 1 0,-6 22 11,5 36-6,3 0 1,7 50-6,-3-47-7,10 93 4,-3-51-42,-5 1-1,-5 57 46,-3-160 3,-4 33-30,3-34 36,1 0 0,0 0 0,-1 1 0,1-1 0,-1 0 1,1 0-1,-1 0 0,0 0 0,1 0 0,-1 0 0,0 0 0,0 0 0,0 0 0,1 0 1,-1 0-1,0 0 0,0 0 0,-1-1 0,1 1 0,0 0 0,0-1 0,-1 1-9,2-1 13,0 0 0,-1 0 0,1 0 0,-1 0 0,1 0 0,0 0 0,-1 0 0,1 0 0,0 0 0,-1 0 0,1 0-1,0 0 1,-1 0 0,1-1 0,0 1 0,-1 0 0,1 0 0,0 0 0,-1 0 0,1-1 0,0 1 0,-1 0 0,1 0 0,0-1 0,0 1-1,-1 0 1,1-1 0,0 1 0,0 0 0,0-1 0,-1 1 0,1 0 0,0-1 0,0 1 0,0 0 0,0-1 0,0 1 0,0 0 0,0-1-1,0 1 1,0-1 0,0 1 0,0 0 0,0-1 0,0 1 0,0 0 0,0-1-13,1-26 310,0 13-229,-3-63-13,4 0-1,5-32-67,4-74 10,-8 107 5,11-73-15,-13 145 0,1-7-2,0 0 0,0 0-1,1 1 1,3-8 2,-5 16-2,0-1 0,1 1 0,-1-1 0,1 1 0,-1 0 0,1-1 1,-1 1-1,1 0 0,0 0 0,0 0 0,0 0 0,1 0 0,-1 1 0,0-1 0,1 1 0,-1-1 0,0 1 1,1 0-1,0 0 0,-1 0 0,1 0 2,5 0-26,0 0 1,-1 1-1,1 0 0,0 0 1,0 1-1,0 0 0,-1 0 1,1 1-1,0 0 1,-1 0-1,1 1 0,4 2 26,3 2-97,0 0 0,-1 1 1,0 0-1,0 1 0,7 8 97,-16-13-40,-2 0 0,1 0 1,0 0-1,-1 0 0,1 1 1,-1 0-1,-1-1 0,1 1 1,-1 0-1,1 0 0,-1 1 1,0 3 39,-1-7-5,0 0-1,-1 0 1,1 0 0,-1 0 0,0 0-1,0 1 1,0-1 0,0 0 0,0 0-1,0 0 1,-1 1 0,1-1-1,0 0 1,-1 0 0,0 0 0,0 0-1,1 0 1,-1 0 0,-1 0 0,1 0-1,0 0 1,0-1 0,-1 1 0,1 0-1,-1-1 1,1 1 0,-1-1 0,1 1-1,-1-1 1,0 0 0,-1 1 5,-5 2-111,0-1 1,0 1-1,0-2 1,-1 1-1,1-1 1,-1-1-1,-6 1 111,-7 1-278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0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202 487 2481,'4'-49'1181,"-4"48"-1129,0-1 0,0 1-1,0 0 1,0-1 0,-1 1 0,1-1-1,0 1 1,-1 0 0,1-1 0,-1 1-1,1 0 1,-1-1 0,0 1 0,1 0-1,-1 0 1,0 0 0,0 0 0,0-1-1,0 1 1,0 0 0,0 0 0,0 1-1,0-1 1,0 0 0,-1 0 0,1 1-1,0-1 1,0 0 0,-1 1 0,1-1-1,0 1 1,-1 0-52,-2-1 9,1 1 0,-1-1-1,0 1 1,1 0 0,-1 0-1,0 1 1,0-1 0,1 1-1,-1 0 1,0 0-9,-5 1 22,0 1-1,1 1 1,-1-1 0,1 1-1,-1 1 1,1 0-1,0 0 1,1 0 0,-7 6-22,9-6 39,0 0 1,1 0 0,0 0-1,0 1 1,0-1-1,1 1 1,0 0 0,0 0-1,0 0 1,1 0 0,-1 0-1,2 1 1,-1-1 0,0 3-40,2-6-1,-1 0 1,1 0-1,0 0 1,0 0-1,0 0 1,0 0 0,0-1-1,1 1 1,-1 0-1,1 0 1,0 0-1,0-1 1,0 1-1,0 0 1,0-1-1,1 1 1,-1-1 0,1 1-1,-1-1 1,1 0-1,0 0 1,0 1-1,0-1 1,0-1-1,1 1 1,-1 0 0,0 0-1,1-1 1,-1 0-1,1 1 1,0-1-1,-1 0 1,1 0-1,0 0 1,1 0 0,3 0-30,-1 1-1,1-1 1,0 0-1,0-1 1,0 0-1,-1 0 1,1 0 0,0-1-1,0 0 1,0 0-1,-1-1 1,1 1 0,-1-1-1,6-3 31,-3 0 17,0 0 1,-1 0-1,1-1 0,-1 0 0,0 0 1,-1-1-1,1 0 0,-1 0 0,-1-1 1,1 0-1,-2 0 0,5-7-17,-4 3 62,0-1 0,0 0-1,-1 0 1,-1-1-1,0 0 1,-1 1 0,0-1-1,0-9-61,-1-6 52,-2-1 0,0 0 0,-2 1 0,-2 0 0,0-1 0,-2 1 0,-2 1 0,-3-10-52,2 9 214,-1 1-1,-2 0 1,-2-3-214,14 31 8,0 0 0,0 0 0,0 0 0,0 0 0,0 0 1,0 0-1,0-1 0,0 1 0,0 0 0,0 0 0,0 0 1,0 0-1,0 0 0,0 0 0,0 0 0,0-1 0,0 1 1,0 0-1,0 0 0,0 0 0,0 0 0,0 0 0,-1 0 0,1 0 1,0 0-1,0 0 0,0-1 0,0 1 0,0 0 0,0 0 1,0 0-1,0 0 0,-1 0 0,1 0 0,0 0 0,0 0 1,0 0-1,0 0 0,0 0 0,0 0 0,0 0 0,-1 0 1,1 0-1,0 0 0,0 0 0,0 0 0,0 0 0,0 0 1,0 0-1,-1 0 0,1 0 0,0 0 0,0 0 0,0 0 0,0 0 1,0 1-9,-1 8 221,4 21-77,49 131-1,-20-65 25,9 53-168,-29-96 9,-3 1-1,-3 0 1,-1 1-1,-4-1 1,-1 1 0,-3-1-1,-3 5-8,-17 65 1,-1 4 1,23-125-2,1 1 0,0-1-1,-1 1 1,1-1 0,1 1 0,-1-1 0,0 1 0,1-1 0,0 0-1,-1 1 1,1-3 3,-1-1-1,1 1 1,-1 0-1,1-1 1,0 1-1,-1 0 1,1-1-1,0 1 1,-1-1-1,1 1 0,0-1 1,-1 1-1,1-1 1,0 1-1,0-1 1,0 0-1,0 1 1,-1-1-1,1 0 1,0 0-1,0 0 0,0 0 1,0 0-1,0 0 1,0 0-1,0 0 1,-1 0-1,1 0 1,0 0-1,0 0 0,0-1 1,0 1-1,0 0 1,-1-1-1,1 1 1,0-1-1,0 1-2,10-4 18,-1-1 0,0 0 1,-1 0-1,1-1 0,-1 0 0,0 0 0,-1-1 0,1-1 0,-1 1 0,-1-1 0,3-4-18,0 0 3,-1 0 0,-1-1 0,0 0 0,-1 0-1,-1 0 1,0-1 0,-1 0 0,2-6-3,-3 5-3,-1 0 1,0 0-1,-1 0 0,-1-1 1,0 1-1,-1 0 1,0 0-1,-2-5 3,1 9 6,-1 0 0,-1 0 1,0 0-1,0 0 0,-1 1 0,0-1 1,-1 1-1,0 0 0,-1 0 0,0 1 1,-1-2-7,1 5 37,0 0 0,0 0 1,0 0-1,-1 1 0,0 0 1,0 0-1,0 0 0,-3 0-37,27 1-201,21 3-438,-29 0 362,45-2-908,23 0 493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1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111 510 3881,'2'-9'496,"-1"0"1,0 0-1,0 0 1,-1 0-1,0 0 1,0 0-1,-1 0 1,-1 0-1,-1-5-496,-5-19 64,-12-30-64,11 36 182,-9-25-169,-19-64 23,32 96-28,1 0 0,0-1 0,2 1 1,0-18-9,2 38-1,0 0 1,0 0 0,0-1-1,0 1 1,-1 0 0,1 0-1,0 0 1,0 0 0,0 0-1,0 0 1,0-1 0,0 1 0,0 0-1,0 0 1,0 0 0,0 0-1,0 0 1,0 0 0,0-1-1,0 1 1,0 0 0,1 0 0,-1 0-1,0 0 1,0 0 0,0 0-1,0 0 1,0-1 0,0 1-1,0 0 1,0 0 0,0 0 0,0 0-1,0 0 1,1 0 0,-1 0-1,0 0 1,0 0 0,0 0-1,0 0 1,0-1 0,0 1-1,0 0 1,1 0 0,-1 0 0,0 0-1,0 0 1,0 0 0,0 0-1,0 0 1,0 0 0,1 0-1,-1 0 1,0 0 0,0 0 0,0 0-1,0 0 1,0 0 0,0 1-1,1-1 1,-1 0 0,0 0-1,0 0 1,0 0 0,0 0-1,0 0 1,0 0 0,0 0 0,11 12-13,8 20 1,-11-12 8,-2 1 0,0 1 0,-1-1 0,-1 1 1,-1-1-1,-2 1 0,1 8 4,0 6-2,4 64 6,-6-60 48,2 0-1,2 0 1,2 0 0,10 35-52,-14-70 9,-1 0 0,1-1 0,1 1 0,-1 0 1,1-1-1,0 0 0,0 0 0,0 1 0,0-2 1,1 1-1,0 0 0,-1-1 0,1 0 0,1 1 1,-1-2-1,0 1 0,1 0 0,-1-1 1,1 0-1,0 0 0,0 0 0,4 0-9,-3 0-58,0-1 0,0 0 0,0-1 0,0 1 0,0-1-1,0-1 1,0 1 0,0-1 0,0 0 0,0 0 0,0-1 0,0 1 0,0-1 0,0-1-1,-1 1 1,1-1 0,-1 0 0,0 0 0,2-2 58,13-15-910,-6-9 366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42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219 418 1944,'36'-19'362,"-24"13"-74,-1 0 1,2 0 0,-1 1-1,1 1 1,11-3-289,-22 7 66,-1-1 0,1 0 1,-1 0-1,0 0 0,0 0 1,1 0-1,-1 0 1,0-1-1,0 1 0,0 0 1,0 0-1,0-1 0,-1 1 1,1-1-1,0 1 0,-1-1 1,1 1-1,-1-1 0,1 1 1,-1-1-1,0 1 0,1-1 1,-1 0-1,0-1-66,7-21 618,5 2-45,-1 0 1,-2-1 0,0 0 0,5-23-574,-12 38 70,-1 1 0,1-1 0,-1 0 0,-1 1 0,0-1-1,0 0 1,0 0 0,-1 1 0,0-1 0,0 0 0,-1 1 0,0-1 0,0 1-1,-1 0 1,0 0 0,0 0 0,-4-6-70,5 11 18,0-1 0,0 1 0,0 0 1,0 0-1,0 0 0,0 0 0,0 0 0,-1 1 0,1-1 0,-1 1 1,1-1-1,-1 1 0,1 0 0,-1 0 0,0 0 0,0 0 0,0 1 0,1-1 1,-1 1-1,0 0 0,0 0 0,0-1 0,0 2 0,0-1 0,0 0 1,1 1-1,-1-1 0,0 1 0,0 0 0,-2 1-18,-9 3 3,0 1 1,0 1-1,0 0 0,1 1 0,-4 4-3,10-8-1,-18 13 7,2 0 0,0 1 0,1 2 0,0 0 0,-9 13-6,22-22 0,0 0 0,1 0 0,0 1 0,1-1 0,0 2 0,0-1 0,2 1 0,0 0 0,0 0 0,1 1 0,1-1 0,-2 11 0,5-20 2,-1 1 0,1 0 0,0-1-1,0 1 1,1 0 0,-1-1 0,1 1-1,0 0 1,0-1 0,1 1 0,0-1-1,-1 1 1,1-1 0,1 0 0,-1 0-1,0 0 1,3 3-2,0-3 5,-1 1-1,0-1 0,1-1 1,0 1-1,0-1 1,0 1-1,0-2 0,0 1 1,1 0-1,-1-1 0,1 0 1,5 1-5,2 0 14,1-1 0,-1 0 0,1-1 0,0 0 0,-1-1 0,1-1 0,0 0 0,-1-1 0,1 0 0,-1-1 0,13-4-14,-13 2 11,1-1 1,-2 0 0,1 0 0,-1-1 0,0-1-1,0 0 1,-1-1 0,0 0 0,0 0 0,-1-1 0,-1-1-1,0 0 1,0 0 0,-1-1 0,0 0 0,-1 0-1,-1 0 1,0-1 0,0 0 0,-1-1 0,-1 1 0,0-1-1,-1 0 1,-1 0 0,0 0 0,-1 0 0,0 0-1,-1 0 1,-1-7-12,1 17 17,-1-1 0,0 0-1,0 0 1,0 1 0,-1-1 0,1 1-1,-2-2-16,3 5 4,-1 0 1,1 1-1,0-1 0,0 0 0,-1 1 0,1-1 0,0 1 0,-1-1 0,1 1 0,-1-1 1,1 1-1,-1-1 0,1 1 0,-1-1 0,1 1 0,-1-1 0,1 1 0,-1 0 0,1-1 1,-1 1-1,0 0 0,1 0 0,-1-1 0,0 1 0,1 0 0,-1 0 0,0 0 1,1 0-1,-1 0 0,0 0 0,1 0 0,-1 0 0,0 0 0,1 0 0,-1 0 0,0 0 1,1 1-1,-1-1 0,0 0 0,1 0 0,-1 1 0,1-1 0,-1 0 0,0 1 1,1-1-1,-1 1 0,1-1 0,-1 1 0,1-1-4,-4 4 13,0 0 0,1 0-1,0 1 1,0-1 0,0 1 0,1-1-1,0 1 1,-1 0 0,2 0 0,-1 0-1,0 2-12,-12 61 38,12-56-32,-2 6-4,2 0 0,0 0 0,1 0 0,1 0-1,1 1 1,1 4-2,-1-17-2,0 0 0,0 0-1,1 0 1,0 0-1,0 0 1,0 0 0,1-1-1,0 1 1,0-1 0,0 0-1,1 1 1,-1-2 0,1 1-1,1 0 1,-1-1-1,0 0 1,1 0 0,0 0-1,0 0 1,3 1 2,5 1-12,-1-1 0,1 0 0,1 0 0,-1-1 0,0-1 0,1 0 0,0-1 0,0-1 0,0 0 0,-1-1 0,1 0 0,0-1 0,0 0 0,10-4 12,17-4-674,-1-1 0,0-3-1,-1-1 1,13-8 674,20-12-1759,-4-4 683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1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1 453 3561,'21'-1'1676,"0"-1"0,0 0 0,2-2-1676,5-2 393,-1-1 0,22-9-393,-34 11-118,0-1 1,-1 0-1,0-1 0,0-1 0,0 0 0,-1-1 1,0 0-1,-1-1 0,0-1 0,-1 0 0,0 0 1,8-12 117,-13 13-21,0-1 0,-1 1 0,0-1 1,-1 0-1,-1-1 0,1 1 0,-2-1 1,0 1-1,0-1 0,-1 0 0,0 0 1,-1 0-1,-1 1 0,0-1 0,0 0 0,-1 0 1,-1 1-1,0-1 0,0 1 0,-1 0 1,-5-10 20,7 18 23,1 0 1,-1 1 0,0 0 0,0-1 0,0 1 0,0 0-1,0 0 1,0 0 0,-1 0 0,1 0 0,-1 0 0,-1 0-24,3 1 9,0 1 1,0 0 0,0 0 0,0-1 0,0 1-1,1 0 1,-1 0 0,0 0 0,0 0 0,0 0-1,0 0 1,0 0 0,0 1 0,1-1 0,-1 0-1,0 0 1,0 1 0,0-1 0,0 0 0,1 1-1,-1-1 1,0 1 0,0-1 0,1 1-1,-1-1 1,0 1 0,1 0 0,-1-1 0,1 1-1,-1 0 1,1-1 0,-1 1 0,1 0 0,-1 0-1,1-1 1,0 1 0,-1 0 0,1 0 0,0 0-1,0 0 1,0 0 0,-1 0-10,-3 14 14,0 1-1,2-1 1,-1 1-1,2 0 1,0 0 0,1 0-1,0 0 1,3 14-14,4 17 3,2 0 0,5 13-3,6 9 0,-10-36 5,-1 0 1,-2 0 0,2 21-6,-10-22 12,0-31-8,1 1-1,0-1 1,-1 1-1,1-1 0,0 0 1,-1 1-1,0-1 1,1 0-1,-1 1 1,0-1-1,0 0 1,1 0-1,-1 1 0,0-1 1,0 0-1,0 0 1,-1 0-4,2-1 7,0 1 0,-1-1 1,1 0-1,0 0 0,0 0 1,0 0-1,0 1 0,-1-1 1,1 0-1,0 0 0,0 0 1,0 0-1,0 0 0,-1 0 1,1 0-1,0 0 0,0 0 1,0 1-1,-1-1 0,1 0 1,0 0-1,0 0 0,0 0 1,-1 0-1,1 0 0,0 0 1,0 0-1,-1-1 0,1 1 1,0 0-1,0 0 0,0 0 1,-1 0-1,1 0 0,0 0 1,0 0-1,0 0 0,0 0 1,-1-1-1,1 1 0,0 0 1,0 0-1,0 0 0,0 0 1,0-1-1,0 1 0,-1 0 0,1 0 1,0 0-1,0 0 0,0-1 1,0 1-1,0 0 0,0 0 1,0-1-1,0 1 0,0 0 1,0 0-1,0 0 0,0-1 1,0 1-1,0 0 0,0 0 1,0 0-1,0-1 0,0 1 1,0 0-1,0 0-7,4-19 247,3 2-205,-1 1 1,2-1-1,0 1 0,1 1 0,10-14-42,-14 22 8,1 0 0,-1 1 0,1-1 0,0 1-1,0 1 1,1-1 0,0 1 0,0 0 0,0 0 0,1 1 0,4-2-8,-9 5 2,1-1 0,0 1 0,0-1 0,0 1 0,0 0 0,0 1 0,0-1 0,0 1 0,0-1 1,1 1-1,-1 1 0,0-1 0,0 0 0,0 1 0,0 0 0,0 0 0,0 0 0,0 1 0,0-1 0,-1 1 1,1 0-1,0 0 0,-1 0-2,19 15 8,-18-13-8,1 0-1,0 0 1,0-1-1,1 1 1,-1-1 0,1-1-1,0 1 1,-4-2 1,1 0-1,0-1 1,0 1-1,-1-1 1,1 0 0,0 0-1,0 0 1,0 0-1,-1 0 1,1-1 0,0 1-1,0-1 1,-1 0-1,1 0 1,0 0 0,-1 0-1,1 0 1,1-1-1,9-6 36,0 0 0,0-1 1,-1-1-1,0 0 1,-1 0-1,0-1 0,-1 0 1,0-1-1,6-10-36,-6 7 80,0 0 0,-1-1 0,0 0 0,-2-1 0,0 0 0,-1 0 0,4-17-80,-20 65-7,6-21 2,1 0 0,0 0 0,-1 9 5,1-4-86,2 0 0,0 1-1,1-1 1,0 1-1,2-1 1,-1 1 0,2-1-1,0 0 1,1 0 0,0 0-1,2 0 1,0 0 86,26 55-1779,1-9 757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3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132 395 3345,'-3'-1'23,"-1"1"1,0 0-1,1-1 1,-1 1 0,0 1-1,1-1 1,-1 1-1,1-1 1,-1 1-1,1 0 1,-1 0 0,1 0-1,-1 1 1,1-1-1,0 1 1,0 0-1,0 0 1,0 0 0,0 0-1,0 1 1,0-1-1,1 1 1,-1 0 0,1-1-1,0 1 1,0 0-1,0 0 1,0 1-1,0-1 1,1 0 0,-1 1-24,-11 35-334,-8 34 334,20-69 1,0 1 0,1-1 1,-1 0-1,1 1 0,0-1 0,0 1 0,0-1 0,0 1 0,1-1 1,0 0-1,0 1 0,0-1 0,0 0 0,1 0 0,0 1 1,0-1-1,0-1 0,0 1 0,0 0 0,1 0 0,2 2-1,0-1-12,0-1-1,0 1 1,1-1 0,0 0-1,0 0 1,0 0-1,0-1 1,1 0-1,-1 0 1,1-1 0,0 0-1,0 0 1,2 0 12,34 4-53,-32-5 46,-1 1 1,1 0-1,-1 0 1,1 1-1,-1 0 1,5 2 6,-15-5 2,1 1-1,-1-1 1,1 0 0,-1 0 0,0 0 0,1 0-1,-1 1 1,1-1 0,-1 0 0,0 0 0,1 1-1,-1-1 1,0 0 0,1 0 0,-1 1 0,0-1-1,0 1 1,1-1 0,-1 0 0,0 1 0,0-1-1,0 0 1,1 1 0,-1-1 0,0 1 0,0-1-1,0 1 1,0-1 0,0 0 0,0 1 0,0 0-2,-10 8 84,-23 2 60,32-11-139,-4 2 77,0-1-1,0 0 1,0 0-1,0 0 1,-1-1 0,1 0-1,0 0 1,0 0-1,-1 0 1,1-1-1,0 0 1,0 0 0,0 0-1,0-1 1,0 0-1,0 0 1,0 0-1,0 0-81,5 1 33,-1 1-1,0 0 0,1-1 1,-1 1-1,0-1 0,1 1 1,-1-1-1,1 1 0,-1-1 1,1 1-1,-1-1 0,1 1 1,0-1-1,-1 0 0,1 1 0,-1-1 1,1 0-1,0 1 0,0-1 1,-1 0-1,1 0 0,0 1 1,0-1-1,0 0 0,0 1 1,0-1-1,0 0 0,0 0 1,0 1-1,0-1 0,0 0 0,1 0 1,-1 1-1,0-1 0,0 0 1,1 1-1,-1-1 0,0 0 1,1 1-1,-1-1 0,1 0 1,-1 1-1,1-1 0,-1 1 1,1-1-1,-1 1 0,1-1 1,-1 1-1,1 0 0,0-1 0,-1 1 1,1-1-33,5-2 74,-1 0 1,1 0 0,-1 0 0,1 1-1,4-2-74,62-16 34,27-4-34,-27 8-40,32-13 40,-60 14 147,-1-2 1,-1-1-1,0-2 1,-2-2-1,0-2 1,33-27-148,-67 46 28,0 0 1,-1 0-1,1 0 0,-1-1 1,-1 0-1,1 0 0,-1 0 1,0-1-1,-1 1 0,1-1 1,-1 0-1,0 0 0,-1 0 1,0 0-1,0-2-28,0 0 40,-1-1 1,-1 1 0,0 0-1,0-1 1,-1 1-1,0 0 1,0 0-1,-1-1 1,0 1-1,-1 0 1,-3-6-41,-2-5 60,-2 1 1,0 0-1,-1 1 1,-1 1-1,-1-1 1,0 2-1,-2 0 1,1 1-1,-2 0 1,0 1-1,-1 1 0,-4-3-60,20 15-1,0 1-1,1-1 0,-1 0 0,0 0 0,0 1 0,0-1 0,-1 0 0,1 1 0,0-1 0,0 1 0,0-1 1,0 1-1,0 0 0,-1 0 0,1-1 0,0 1 0,0 0 0,0 0 0,-1 0 0,1 0 0,0 0 1,0 1-1,-1-1 0,1 0 0,0 0 0,0 1 0,0-1 0,0 1 0,0-1 0,0 1 0,-1 0 1,1-1-1,0 1 2,-1 1-18,1 0 1,0 0-1,-1 0 1,1 0-1,0 0 1,0 0-1,0 0 1,1 1-1,-1-1 1,0 0-1,1 0 1,0 1-1,-1-1 1,1 0-1,0 1 1,0 0 17,1 0-8,-1-1 1,1 1-1,0 0 1,0-1-1,0 1 1,0-1 0,1 1-1,-1-1 1,1 0-1,-1 1 1,1-1-1,0 0 1,0 0-1,0 0 1,0 0 0,2 1 7,16 19-23,-11-3 23,0 0 0,-1 1-1,-2 0 1,0 0 0,0 0-1,-1 8 1,8 26 14,19 64-672,5-2-1,36 76 659,-72-191-60,10 21-1224,-10-22 1165,-1 1 0,0 0 0,1 0 1,-1 0-1,1-1 0,0 1 0,-1 0 0,1-1 0,-1 1 0,1-1 0,0 1 0,0 0 0,-1-1 0,1 1 0,0-1 0,0 0 1,0 1-1,-1-1 0,1 0 0,0 1 0,1-1 119,6-7-760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4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0 200 4857,'68'-18'1193,"0"2"1,34-1-1194,-61 12-96,0 2 1,-1 2-1,1 1 0,35 6 96,-63-5-171,0 1-1,0 1 1,0 0-1,0 1 1,-1 0-1,1 1 1,-1 0-1,0 1 0,0 1 1,-1 0-1,0 0 1,0 1-1,-1 0 1,0 1-1,0 0 0,-1 1 1,2 3 171,-10-12 96,-1-1 0,0 1 1,1 0-1,-1-1 0,0 1 0,1-1 1,-1 1-1,1-1 0,-1 1 0,1 0 1,-1-1-1,1 0 0,-1 1 0,1-1 1,0 1-1,-1-1 0,1 0 0,0 1 1,-1-1-1,1 0 0,0 0 0,-1 1 1,1-1-1,0 0 0,0 0 1,-1 0-1,1 0 0,0 0 0,-1 0 1,1 0-97,0-1 201,0-1 1,0 1 0,0 0-1,-1 0 1,1-1 0,0 1-1,-1 0 1,1-1 0,-1 1 0,0-1-1,1 1 1,-1-1 0,0 1-1,0-1 1,0 0-202,0-6 47,0 0 0,0 1 1,-1-1-1,0 1 0,-1-1 0,0 1 0,0 0 0,0 0 0,-1 0 0,0 0 1,0 0-1,-1 0 0,0 1 0,-4-7-47,3 6 0,-1 0 1,1 0-1,-1 1 0,-1 0 1,1 0-1,-1 0 0,0 0 1,0 1-1,-1 1 1,1-1-1,-1 1 0,-4-1 0,5 2 8,0 1 0,-1 0 0,1 0-1,-1 1 1,0 0 0,1 0 0,-4 1-8,25 10 59,-2-8-57,0 1 0,0-2 1,0 0-1,0 0 1,0-1-1,11-1-2,12-3 42,27-6-42,-12 0 19,-3-1-17,1 3 0,0 1 0,34 2-2,-82 5 0,5-1 1,0 2 0,0-1 0,0 0-1,0 1 1,0 0 0,3 1-1,-7-2-1,0 1 1,0-1-1,0 0 0,0 1 0,0 0 1,0-1-1,0 1 0,0-1 0,0 1 1,-1 0-1,1 0 0,0-1 0,0 1 1,-1 0-1,1 0 0,-1 0 0,1 0 0,-1 0 1,1 0-1,-1 0 0,1 0 0,-1 0 1,0 0-1,1 0 0,-1 0 0,0 0 1,0 0-1,0 0 0,0 1 0,0-1 0,0 0 1,0 0-1,-1 1 1,-1 8-2,-1 0 0,0-1 0,0 1-1,-1 0 1,-1-1 0,1 0 0,-2 0 0,-1 2 2,-22 45-5,27-51 5,0 0 0,1 0 0,0 0 0,0 0 0,0 0 0,0 0 0,1 1 0,0-1-1,0 0 1,1 5 0,-1-8 0,0 0 0,0 0 0,1 0 0,0 0 0,-1-1 0,1 1 0,0 0 0,0 0 0,0-1 0,0 1 0,0 0 0,0-1-1,0 1 1,1-1 0,-1 1 0,0-1 0,1 0 0,-1 0 0,1 1 0,1-1 0,0 1 0,1-1-1,-1 1 1,1-1 0,0 0-1,-1 0 1,1 0-1,0 0 1,0-1 0,0 0-1,1 0 1,9 0-3,0-1 0,0-1 0,-1 0 0,1-1 0,5-2 3,3-1-11,0-1 0,-1-2-1,0 0 1,-1-1 0,10-7 11,-19 10 0,0 0 0,-1 0 0,-1-1 1,1-1-1,-1 1 0,0-1 0,-1-1 0,0 0 0,-1 0 1,5-8-1,-8 12 0,-1 0-1,1 0 1,-1-1 0,-1 1 0,1-1 0,-1 0 0,0 0 0,-1 0 0,1 0 0,-1 0 0,-1 0-1,0 0 1,0 0 0,0-2 0,0 8-2,0 1-1,0 0 1,0-1-1,1 1 0,-1 0 1,0-1-1,0 1 1,0 0-1,0-1 1,0 1-1,0 0 1,0-1-1,0 1 0,0 0 1,0-1-1,-1 1 1,1 0-1,0-1 1,0 1-1,0 0 1,0-1-1,0 1 0,-1 0 1,1 0-1,0-1 1,0 1-1,0 0 1,-1 0-1,1-1 1,0 1-1,0 0 0,-1 0 1,1 0-1,0-1 1,-1 1-1,1 0 1,0 0-1,0 0 1,-1 0-1,1 0 0,0 0 1,-1 0 2,0 0-5,1 1-1,-1 0 1,0 0-1,1 0 1,-1 0 0,1-1-1,-1 1 1,1 0 0,0 0-1,-1 0 1,1 0-1,0 0 1,-1 0 0,1 0-1,0 0 1,0 0 0,0 1 5,-2 16-53,-2 9 40,2 0-1,1 0 1,1 17 13,1-34-53,0-1-1,1 1 1,0-1 0,1 1-1,0-1 1,0 0 0,1 0 0,0 0-1,0-1 1,1 1 0,0-1-1,2 2 54,-1-3-273,0 1-1,1-1 1,0-1-1,0 1 1,0-1-1,1 0 1,0-1 273,-4-2-245,0-1 1,0 1-1,0-1 1,1 0-1,-1-1 1,0 1-1,1-1 1,0 0-1,-1 0 0,1 0 1,-1-1-1,1 1 1,0-1-1,0 0 1,1-1 244,32-10-900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2:04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4041,'7'29'635,"1"1"0,2-1 0,1 0 1,14 26-636,-2-2 203,2 5-52,12 17-151,-27-58 9,0 0 0,0-1 0,2 0 0,0-1 1,1 0-1,7 5-9,-19-19 11,0 1 0,1-1-1,-1 0 1,0 0 0,1 0 0,-1 0 0,1 0 0,0 0 0,-1 0 0,1 0 0,-1-1-1,1 1 1,0-1 0,0 1 0,0-1 0,-1 0 0,1 0 0,0 1 0,0-1 0,0 0-1,-1-1 1,1 1 0,0 0 0,0 0 0,-1-1 0,1 1 0,0-1 0,0 0-11,3-2 64,0 0 1,0-1-1,0 1 0,0-1 1,-1-1-1,1 1 1,1-3-65,-1 1 35,5-4 31,34-37 23,2 2 0,2 2 0,2 2 0,4 0-89,-48 37-9,0 1 1,0-1-1,0 1 0,0 0 0,1 1 0,0 0 0,-1 0 0,1 0 0,0 1 0,0 0 0,0 0 0,-1 1 0,1 0 9,-3 0-15,0 0 0,0 1-1,0 0 1,0 0 0,0 0-1,0 0 1,0 0 0,-1 1-1,1 0 1,-1-1 0,1 1-1,-1 1 1,0-1 0,1 0-1,-1 1 1,0 0 0,-1 0-1,1 0 1,0 0 0,-1 0-1,0 0 1,2 3 15,0 3-14,0-1-1,-1 1 1,0-1-1,0 1 1,-1 0-1,0 0 1,-1 0-1,0 0 1,0 1-1,-1-1 1,-1 0-1,1 0 1,-1 0 0,-1 0-1,1 1 1,-2-2-1,1 1 1,-1 0-1,-4 8 15,7-17 20,-1 1 0,1 0 0,0 0 1,-1-1-1,1 1 0,-1 0 0,1 0 0,-1-1 0,1 1 0,-1-1 0,1 1 0,-1 0 0,0-1 0,1 1 0,-1-1 0,0 1 0,0-1 0,1 0 0,-1 1 1,0-1-1,0 0 0,1 0 0,-1 1 0,0-1 0,0 0 0,0 0 0,0 0 0,0 0 0,1 0 0,-1 0 0,0 0 0,0 0 0,0 0 0,0-1 1,1 1-1,-1 0 0,0-1-20,0 1 27,0-1 1,0 1 0,1-1 0,-1 0 0,0 1-1,1-1 1,-1 0 0,1 0 0,-1 1-1,1-1 1,-1 0 0,1 0 0,0 0 0,-1 0-1,1 0 1,0 0 0,0 1 0,-1-1 0,1 0-1,0 0 1,0 0 0,0 0 0,0 0-1,0 0 1,1 0 0,-1 0 0,0 0 0,0 0-1,1 0 1,-1 0 0,0 1 0,1-1 0,-1 0-1,1 0-27,7-14 79,0 0-1,2 0 0,0 1 0,0 0 1,1 1-1,2 0-78,12-13-185,1 1 0,12-7 185,-26 23-141,0 0 0,1 1 0,-1 0-1,1 1 1,2 0 141,-13 5-35,1 1 0,0-1-1,0 1 1,0 0 0,1 0-1,-1 0 1,0 1-1,0-1 1,0 1 0,1 0-1,-1 0 1,0 0 0,0 0-1,1 0 1,-1 1 0,0-1-1,0 1 1,0 0 0,0 0-1,0 0 1,0 0 0,0 1-1,0-1 1,0 1 0,2 1 35,-2 1-26,0-1 0,-1 1 0,1-1 0,-1 1 0,0 0 0,1 0 0,-2 0 0,1 0 0,0 0 0,-1 0 0,0 1 0,0-1 0,0 4 26,2 14-75,-1 1-1,-1 8 76,2 17-115,-1-34-120,1 0 1,0 1-1,1-1 1,0-1 0,5 10 234,-8-19-178,2 1 1,-1-1-1,0 0 0,1 1 1,0-1-1,0 0 1,0-1-1,0 1 1,1-1-1,-1 1 1,1-1-1,0 0 1,0 0-1,0-1 1,0 1-1,1-1 0,-1 0 1,4 1 177,1-1-160,-1 0 0,1-1 0,0-1 0,0 1 0,0-1 0,0-1 0,-1 0 0,1 0 0,0-1 0,0 0 0,-1 0 0,0-1 0,1 0 0,-1 0 0,2-2 160,14-7 188,0-1-1,-1-1 1,-1-1-1,11-10-187,-11 5 984,0 0 1,-1-2-1,-1-1 0,-2 0 0,0-1 0,-1-1 1,6-14-985,-29 47 350,0 0-1,-1 0 1,0 0 0,-7 4-350,-5 7 36,-3 5-32,8-8-14,-1 0 1,0-1-1,-1-1 0,0-1 1,-7 4 9,22-16-2,-22 10-23,22-11 26,1 0 1,0 0-1,-1 0 0,1 1 1,0-1-1,-1 0 0,1 0 1,-1 0-1,1 0 0,0 0 0,-1 0 1,1 0-1,-1 0 0,1 0 1,0-1-1,-1 1 0,1 0 1,0 0-1,-1 0 0,1 0 1,-1-1-1,1 1 0,0 0 0,-1 0 1,1 0-1,0-1 0,0 1 1,-1 0-1,1-1 0,0 1 1,0 0-1,-1-1 0,1 1 1,0 0-1,0-1 0,0 1 1,0 0-1,-1-1 0,1 1 0,0 0 1,0-1-1,0 1 0,0-1 1,0 1-1,0 0 0,0-1 1,0 1-1,0-1 0,0 1 1,0 0-1,0-1 0,1 1 0,-1 0 1,0-1-1,0 1 0,0-1 1,0 1-1,1 0-1,4-19 50,1 0 0,1 1 0,1 0 0,0 1 0,10-15-50,6-13 27,-8 10-25,16-30 25,-28 58-28,0 1 1,0 0 0,1 0 0,0 0 0,0 0-1,0 1 1,6-5 0,-10 9-2,0 0 1,1 0-1,-1 0 0,0 1 0,0-1 0,1 0 1,-1 1-1,0-1 0,1 1 0,-1-1 1,0 1-1,1-1 0,-1 1 0,1 0 0,-1 0 1,1 0-1,-1 0 0,1 0 0,-1 0 1,1 0-1,-1 1 0,0-1 0,1 0 0,-1 1 1,1-1-1,-1 1 0,0-1 0,0 1 1,1 0-1,-1 0 0,0-1 0,0 1 0,0 0 1,0 0-1,1 0 0,-2 0 0,1 1 1,0-1-1,0 0 0,0 0 0,0 0 0,-1 1 1,1 0 1,4 7-14,0 1 0,0 0 0,-2 0 0,1 1 0,0 3 14,-2-8-1,31 111-43,16 111 44,-41-174 4,-2 0 1,-2 1-1,-3-1 0,-2 1 1,-5 19-5</inkml:trace>
  <inkml:trace contextRef="#ctx0" brushRef="#br0" timeOffset="1">1594 714 10286,'1'-1'-4,"55"-56"4,-24 27-591,2 2 1,1 1-1,1 2 0,2 1 591,69-37-861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7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283 35 1696,'-2'-3'156,"0"1"-1,0-1 0,0 0 0,0 1 0,0-1 0,0 1 1,-1 0-1,1 0 0,-1 0 0,0 0 0,0 0 1,1 1-1,-1-1 0,-1 1-155,2 0 32,0 0 0,-1 1 0,1 0 0,-1 0 0,1 0 0,-1 0 0,1 0 0,0 0 0,-1 1 0,1-1 0,-1 1 0,1-1 0,0 1 0,0 0 0,-1 0 0,1 0 0,0 0 0,0 0 0,-1 1-32,-9 7-7,0 0-1,0 0 1,1 1 0,0 1-1,1 0 1,1 0 0,-1 1 0,-5 10 7,-6 11-49,2 2 1,-11 26 48,24-50-5,2 1-1,-1-1 0,2 1 1,0 0-1,-1 5 6,3-13-10,1 0-1,-1 1 0,1 0 1,0-1-1,1 1 1,-1-1-1,1 1 1,-1-1-1,1 0 0,1 1 1,-1-1-1,1 0 1,-1 0-1,1 1 1,3 2 10,-4-5-17,1 0 0,-1 0 1,1 0-1,0 0 1,0-1-1,0 1 0,0-1 1,0 0-1,0 1 1,0-1-1,0 0 0,0 0 1,1 0-1,-1-1 1,0 1-1,1 0 0,-1-1 1,1 0-1,-1 1 1,1-1-1,-1 0 0,1 0 1,-1 0-1,1-1 17,8 0-33,1-1-1,-1 0 0,0-1 1,7-2 33,-11 2-2,14-3 2,0-2 1,-1 0-1,0-2 0,0 0 1,-1-1-1,7-6 0,-18 12 7,0-1-1,0-1 0,0 0 1,-1 0-1,0 0 0,-1-1 1,1 1-1,-2-2 0,1 1 0,-1-1 1,0 0-1,-1 0 0,0 0 1,0 0-1,0-4-6,-3 9 5,0 0 0,-1 0 0,1 0 0,-1 0 0,0 0-1,0 0 1,0-1 0,0 1 0,-1 0 0,0 0 0,0 0 0,0 0 0,0 0 0,0 0 0,-1 0-1,0 0 1,0 1 0,0-1 0,0 0-5,-1 2-4,1-1 0,-1 0 0,1 1 0,-1-1 0,0 1 1,0 0-1,0 0 0,0 0 0,0 0 0,0 0 0,-1 1 0,1-1 0,-1 1 0,1 0 0,-1 0 0,1 1 0,-1-1 1,0 1-1,1-1 0,-1 1 0,-2 0 4,-2 1-60,-1 0 1,1 1-1,0 0 1,0 0-1,0 1 1,0 0-1,0 0 1,-2 2 59,-17 11-152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8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93 4569,'76'-32'1670,"-74"31"-1630,0 0 0,0 0 1,0 1-1,0-1 0,0 0 1,0 1-1,0-1 1,0 1-1,1 0 0,-1 0 1,0 0-1,0 0 0,0 0 1,0 0-1,1 1 0,-1-1 1,0 1-1,0-1 1,0 1-1,0 0 0,0 0 1,0 0-1,0 0 0,0 0 1,0 0-1,0 0 0,-1 1 1,2 0-41,0 2-93,0 1 0,-1-1 0,1 1 0,-1-1 0,0 1 0,0 0-1,-1 0 1,1 0 0,-1 2 93,3 5-116,12 43-664,-1 1 1,-2 3 779,-14-85 3156,7-54-3078,-4 69-75,0 0 0,1 0 0,1 0 0,0 1 0,0-1 1,1 1-1,0 0 0,1 0 0,0 0 0,1 1 0,5-7-3,-7 10-11,1 1-1,0-1 0,0 1 1,1 0-1,-1 0 0,1 1 0,0 0 1,0 0-1,1 0 0,-1 1 0,1 0 1,-1 1-1,1 0 0,0 0 1,0 1-1,0-1 0,0 2 0,0-1 1,0 1-1,1 1 0,-1-1 1,0 1-1,0 1 0,0-1 0,-1 1 1,1 1-1,0 0 0,-1 0 1,1 0-1,-1 1 0,0 0 0,0 0 1,5 5 11,2 5-113,-1 1 0,0 0 1,-1 1-1,-1 0 0,0 1 1,-2 1-1,0-1 0,1 4 113,6 11-723,3 14-2348,-12-38 2430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8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177 1 4737,'-21'1'2120,"-4"10"-1047,-1 19-601,-5 6-248,2 10-144,5 4-24,11 3-24,6-9-32,16 0-520,5-7-400,18-12-1073,6 1 1153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9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51 221 4385,'-8'-8'2549,"9"13"-624,0-2-1835,1 0 0,0-1 0,-1 1 0,1-1 0,0 0 0,0 1 0,0-1 0,2 1-90,0-2-13,-1 1-1,1-1 0,0 0 0,0 0 1,0 0-1,0 0 0,0-1 0,-1 1 1,1-1-1,0 0 0,0 0 0,0-1 1,0 1-1,0-1 0,0 0 0,2 0 14,6-2-53,0-1 0,-1 0-1,1 0 1,9-7 53,-6 3-41,0-1 1,-1 0-1,-1-2 1,6-4 40,-12 9 7,-1 0 1,0-1-1,0 0 1,-1 0-1,1 0 1,-2-1-1,1 0 1,-1 1-1,0-2-7,-3 6 11,0 1-1,0 0 0,0 0 1,0-1-1,-1 1 0,1-1 1,-1 1-1,0 0 0,0-1 1,0 1-1,0-1 1,0 1-1,0-1 0,-1 1 1,1 0-1,-1-1 0,0 1 1,0 0-1,0-1 0,0 1 1,0 0-1,0 0 1,0 0-1,-1 0 0,1 0 1,-1 0-1,1 0 0,-1 1 1,0-1-1,0 0 0,0 1 1,0 0-1,0-1 0,0 1 1,-1 0-11,-3-3 9,0 1 0,-1 1 0,0-1 0,1 1 0,-1 0 0,0 1 0,0-1 0,0 1 0,0 1 0,0-1 0,-5 2-9,3 0 1,1 0 1,0 1 0,0 0-1,0 0 1,0 1-1,0 0 1,0 0 0,1 1-1,-1 0 1,1 1 0,0-1-1,0 1 1,1 1-1,0-1 1,0 1 0,-5 5-2,1 2 8,0 0 0,0 0 0,1 1 0,1 0 0,0 1 0,1 0 0,0 0 0,1 2-8,4-11-26,0 1 0,0-1-1,1 0 1,0 1 0,0-1 0,1 1-1,0-1 1,0 1 0,0 0-1,1-1 1,0 1 0,0-1-1,0 0 1,1 1 0,0-1-1,1 0 1,-1 0 0,1 0 0,0 0-1,1-1 1,-1 1 0,1-1-1,0 0 1,0 0 0,1 0-1,0 0 1,-1-1 0,2 0-1,-1 0 1,0 0 0,1-1 0,0 0-1,1 1 27,2 0-205,1 1 0,1-2 0,-1 1 0,0-2 0,3 1 205,72 7-596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19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0 632 3929,'2'-18'4077,"-1"1"-3907,0 0 1,1 0 0,1 0 0,0 0-1,2 1 1,0-1 0,4-10-171,12-35 18,-3-1 1,-3-1 0,0-15-19,-11 49 0,-2 1 0,-1-1 0,-1 0 0,-1 0 0,-2-1 0,3 29-2,0 1 1,-1 0-1,1-1 1,0 1 0,0-1-1,-1 1 1,1 0-1,-1-1 1,1 1 0,-1 0-1,0-1 1,1 1 0,-2-1 1,2 2-2,0 0 0,0 0 0,-1 0 1,1 0-1,0-1 0,-1 1 1,1 0-1,0 0 0,0 0 0,-1 0 1,1 0-1,0 0 0,-1 0 1,1 0-1,0 0 0,-1 0 1,1 0-1,0 0 0,0 0 0,-1 0 1,1 0-1,0 1 0,0-1 1,-1 0-1,1 0 0,0 0 1,-1 0-1,1 0 0,0 1 0,0-1 1,0 0-1,-1 0 0,1 0 1,0 1-1,0-1 2,-3 4-16,0-1 0,0 1-1,1 0 1,-1 0 0,1 1 0,-1 2 16,-2 7-3,0 0-1,1 0 1,0 0-1,1 1 1,1 0 0,0 0-1,1 0 1,0-1 0,2 3 3,2 31-25,2 1 1,3 6 24,7 61 0,-12-14 25,-3-61-21,2 1-1,6 39-3,-7-78-1,-1 0 0,1-1 0,0 1 0,0 0 0,-1-1 0,2 1 0,-1 0 0,0-1 0,0 1 0,1-1 0,0 0 0,-1 1 0,1-1 0,0 0 1,0-1 0,-1 0 1,1 0-1,0 0 1,-1 0-1,1 0 1,-1-1-1,1 1 1,0 0-1,0-1 1,-1 0-1,1 1 0,0-1 1,0 0-1,0 0 1,-1 0-1,1 0 1,0 0-1,0-1 1,0 1-1,-1 0 1,1-1-1,0 1 0,10-5-224,0 0-1,0 0 0,0-1 1,-1-1-1,0 0 1,0 0-1,0-1 0,-1 0 1,0-1-1,-1 0 1,0-1-1,1-1 225,23-33-951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20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9 519 5065,'-1'-1'97,"0"0"1,1 0-1,-1 1 0,0-1 1,1 0-1,-1 0 0,0 0 1,1 0-1,-1 0 0,1 0 0,0-1 1,-1 1-1,1 0 0,0 0 1,0 0-1,-1 0 0,1 0 1,0 0-1,0-1 0,0 1 1,1 0-1,-1 0 0,0 0 0,0 0 1,0 0-1,1 0 0,-1 0 1,1-1-1,-1 1 0,1 0 1,-1 0-1,1 0 0,0 1 1,-1-1-1,1 0 0,0 0 0,0 0 1,0 0-1,0 0-97,6-4 226,0 0 0,0 1-1,1-1 1,-1 1 0,7-2-226,44-18 179,28-5-179,-32 10-288,0-1 1,6-6 287,-8-1-706,24-17 706,-57 32-85,0-1 0,-1-1-1,-1-1 1,0-1-1,4-6 86,-16 17 68,-1-1-1,0 0 1,0-1-1,0 1 1,-1-1-1,0 0 1,0 1-1,-1-1 0,0 0 1,0-1-1,0 1 1,-1 0-1,0 0 1,-1-1-1,0 1 1,0-1-1,0 1 0,-1 0 1,0-1-1,-1 1 1,-1-6-68,3 13 12,0 0 0,0-1 0,0 1 0,0-1-1,0 1 1,0-1 0,-1 1 0,1 0 0,0-1 0,0 1 0,0-1 0,-1 1 0,1 0 0,0-1 0,0 1 0,-1 0 0,1-1 0,0 1 0,-1 0 0,1-1-1,0 1 1,-1 0 0,1 0 0,-1-1 0,1 1 0,0 0 0,-1 0 0,1 0 0,-1 0 0,1 0 0,-1-1 0,1 1 0,0 0 0,-1 0 0,1 0 0,-1 0-1,1 0 1,-1 0 0,1 1-12,-1-1 12,-1 1-1,1 0 1,0 0-1,0 0 0,0 0 1,0 0-1,0 1 1,0-1-1,0 0 1,0 0-1,0 1 0,0 0-11,-3 5 8,0 0 0,1 1 0,0 0-1,-1 7-7,-1 19-2,2 0 1,1 1-1,2-1 0,2 0 0,4 27 2,-1-5 15,-3 36-15,-2-74-3,-1-1-1,-1 1 1,-1-1-1,-1 0 1,0 0-1,-1-1 1,-3 7 3,6-17-1,-1-1 0,0 1 0,-1-1 0,1 1 0,-3 2 1,5-7 1,0-1 1,0 1 0,1 0 0,-1 0 0,0 0 0,0-1 0,0 1 0,0 0 0,0-1 0,0 1 0,0-1 0,0 1 0,0-1 0,0 0 0,0 1-2,0-1 1,0 0 0,1-1 0,-1 1 0,1 0 0,-1 0 0,0 0 1,1 0-1,-1-1 0,1 1 0,-1 0 0,1 0 0,-1-1 0,0 1 0,1-1 0,0 1 0,-1 0 0,1-1 0,-1 1 1,1-1-1,-1 1 0,1-1 0,0 1 0,-1-1 0,1 1 0,0-1 0,0 1 0,-1-1 0,1 0-1,-1-4 1,0 1 0,0 0-1,0-1 1,0 1 0,1-1-1,0 0 1,0 1 0,0-1-1,1 1 1,-1-1 0,1 1-1,0-1 1,0 1 0,2-3-1,0-4 10,1 0 0,1 0 0,0 1 0,0-1 0,3-2-10,-3 7 4,-1-1 1,1 1-1,0 0 0,1 1 0,-1-1 0,1 1 0,1 0 1,-1 0-1,0 1 0,1 0 0,0 0 0,0 1 0,4-2-4,-6 4 3,-1-1 0,1 1 0,0 0-1,0 0 1,0 0 0,0 1-1,0 0 1,-1 0 0,1 0-1,0 1 1,0-1 0,0 1-1,0 0 1,0 1 0,-1-1-1,1 1 1,-1 0 0,1 0 0,-1 0-1,1 1 1,-1 0 0,1 1-3,12 10-7,-2 0 1,14 16 6,-15-15-2,0-1 0,1 0 0,0-1 0,5 2 2,-16-12-1,2 1 1,-1-1-1,0-1 0,1 1 0,-1-1 0,1 0 1,-1 0-1,1-1 0,0 0 0,0 0 0,0 0 1,0 0-1,0-1 0,0 0 0,0-1 0,2 0 1,3-1 6,0-1-1,0 0 0,0-1 0,-1 0 1,1-1-1,-1 0 0,0-1 0,0 0 1,-1 0-1,0-1 0,7-7-5,-1 1 15,0-2 0,-2 1 0,0-2 0,0 0 0,-2 0 0,3-7-15,-8 14 40,0-1-1,-1-1 0,-1 1 1,0-1-1,0 1 1,-1-1-1,0 0 0,-1 0 1,0-1-1,-1 1 1,0 0-1,-1-1 0,0 1 1,-1 0-1,-1-7-39,2 17 12,-1-1 0,1 1 0,0-1 0,-1 1-1,1-1 1,-1 1 0,0 0 0,1-1 0,-1 1 0,0 0 0,0-1 0,0 1-1,0 0 1,0 0 0,0 0 0,0 0 0,0 0 0,-1-1-12,1 2 6,0 0 0,0-1 1,0 1-1,0 0 1,0 0-1,0-1 0,0 1 1,0 0-1,0 0 0,0 0 1,0 1-1,0-1 0,0 0 1,0 0-1,0 0 0,0 1 1,0-1-1,0 0 1,1 1-1,-2 0-6,-4 2 7,1 1 0,0-1 1,1 2-1,-1-1 0,0 0 0,1 1 1,0 0-1,-1 1-7,-4 7-2,0 1 0,0 0-1,1 0 1,1 1 0,1 0 0,0 0 0,1 1-1,0-1 1,1 1 0,1 1 0,1-1 0,0 0 0,1 0-1,1 1 1,0-1 2,0-7-100,1 0 0,0 1 0,1-1 0,0-1 0,0 1 0,1 0 0,0 0 0,1-1 0,-1 0 0,2 0 0,-1 0 0,1 0 0,0 0 0,1-1 0,0 0 0,0 0 0,0-1 0,1 0 0,0 0 0,0 0 0,0-1 0,1 0 0,0 0 0,0-1 0,0 0 0,1-1 0,5 2 100,6 0-270,-1 0 1,1-2-1,12 1 270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43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465 505 2457,'4'-7'477,"-1"-1"0,0 1 0,0-1 1,-1 0-1,0 0 0,0 0 1,-1-1-1,0 1 0,0 0 1,-1 0-1,0-1-477,0 5 104,-1 1 0,1 0 0,-1-1 0,0 1 1,0 0-1,0 0 0,0 0 0,0 0 0,-1 0 0,1 0 1,-1 0-1,0 0 0,0 0 0,0 1 0,0-1 0,-1 1 1,1 0-1,-1-1 0,1 1 0,-1 0 0,0 0 0,0 1 1,1-1-1,-1 1 0,-1-1 0,1 1 0,0 0 0,0 0 1,-1 0-105,-7-1 17,0 0 1,-1 0 0,0 1-1,1 0 1,-1 1 0,0 1-1,1 0 1,-1 0-1,1 1 1,-1 0 0,1 1-1,0 1 1,0 0 0,0 0-1,-4 3-17,0 1 4,-1 1-1,1 0 0,0 1 1,1 1-1,1 0 0,-1 1 1,2 0-1,-1 1 0,-7 12-3,8-10 1,1 0-1,1 1 1,1 1-1,0-1 1,1 2-1,1-1 1,1 1-1,0 0 1,1 0-1,1 0 1,0 9-1,3-25-1,1 1 0,-1-1 1,1 1-1,0 0 0,0-1 1,0 1-1,1-1 0,-1 1 1,0-1-1,1 1 0,0-1 1,0 1-1,-1-1 0,1 1 1,1-1-1,-1 0 0,0 0 1,0 0-1,1 1 0,0-1 1,-1 0-1,1-1 0,0 1 1,0 0-1,0 0 0,0-1 1,0 1-1,0-1 0,0 0 1,1 0-1,-1 0 0,0 0 1,1 0-1,1 0 1,6 2 2,0-1 0,1 0 0,0-1 0,0 0 0,-1 0 0,1-1 0,0-1-1,0 0 1,8-2-2,15-3 11,-1-2 0,18-8-11,-30 9 4,-1-1 1,0 0 0,0-2-1,-1 0 1,0-1 0,-1-1-1,-1-1 1,6-5-5,-12 8 2,0-1 0,0-1-1,-1 0 1,0 0 0,-1-1-1,0 0 1,-2-1 0,1 0-1,-1 0 1,-1 0 0,4-14-2,-4 5 21,0 0 1,-2 0 0,0-1-1,-2 1 1,0-1 0,-2 1-1,0-1 1,-2 0-1,0 1 1,-2-4-22,1 16 15,1-1 0,-1 1-1,-1 0 1,0-1 0,-1 2-1,0-1 1,0 1 0,-1-1 0,-1 1-1,0 1 1,0 0 0,-1 0-1,0 0 1,0 1 0,-1 0 0,0 0-1,0 1 1,-1 0 0,0 1-1,-9-4-14,15 8 7,1 0-1,-1 1 1,0-1-1,0 1 0,1 0 1,-1 0-1,0 0 1,0 1-1,0-1 0,0 1 1,0 0-1,-3 0-6,5 1 3,1-1 0,-1 1-1,0 0 1,0 0-1,1-1 1,-1 1 0,1 0-1,-1 0 1,1 0 0,-1 1-1,1-1 1,0 0 0,-1 0-1,1 1 1,0-1 0,0 1-1,0-1 1,0 1-1,0-1 1,0 1 0,1 0-1,-1-1 1,0 1 0,1 0-1,0 0 1,-1 0 0,1 0-3,-1 2-1,1 1 1,-1-1 0,1 0 0,0 0 0,0 1 0,1-1 0,-1 0 0,1 0 0,0 0 0,0 1 0,0-1 0,1 0 0,-1 0 0,3 3 0,4 7-1,0 1-1,1-1 1,4 3 1,3 5 7,5 12-4,-1 1 0,-1 1-1,-2 0 1,5 20-3,44 154-10,-64-205 9,5 21-1,2 0-1,0 0 0,2-1 1,1-1-1,11 19 3,-18-36-78,-1-1 1,1 1-1,0-1 0,1 1 0,-1-1 0,1-1 1,0 1-1,1-1 0,-1 0 0,1-1 0,0 0 0,0 0 1,1 0-1,-1-1 0,1 0 0,0 0 0,-1-1 1,1 0-1,0 0 0,1-1 0,-1 0 78,4-1-398,0 0 0,0 0-1,11-3 399,41-12-661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29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238 731 1536,'0'-24'777,"-1"18"-638,0-1 0,1 1 0,0-1 1,1 1-1,0-1 0,0 1 0,0-1 0,0 1 1,1 0-1,0-1 0,1 1 0,-1 0 0,1 0-139,-1 4 68,0-1 0,0 0 0,-1-1 0,1 1 0,-1 0 0,0 0 0,0 0 0,0-1 0,0 0-68,-1 4 9,0-1 0,0 0-1,0 1 1,-1-1 0,1 1-1,0-1 1,0 1 0,0-1-1,0 0 1,0 1 0,-1-1 0,1 1-1,0-1 1,-1 1 0,1-1-1,0 1 1,-1-1 0,1 1 0,0 0-1,-1-1 1,0 1-9,0-1 0,0 0 1,0 1-1,-1-1 1,1 0-1,0 1 1,-1 0-1,1-1 1,-1 1-1,1 0 0,0 0 1,-1-1-1,0 1 0,-7 1-62,1-1 0,0 1-1,-1 0 1,1 0-1,0 1 1,0 1 0,0-1-1,-3 2 63,-62 31-332,48-22 266,-42 23-173,67-34 269,0 0 0,0 0-1,0 0 1,0 0 0,1 0 0,-1 0-1,1 0 1,-1-1 0,1 1-1,0 0 1,0 0 0,0-1 0,0 1-1,0 0 1,0 0-30,10 21 2,-5-7 3,-2-7 0,0 1 0,-1 0 0,0 0 0,-1 0 0,1 7-5,-3-16 7,0 1 0,0-1 0,0 0-1,0 0 1,1 1 0,-1-1 0,0 0 0,1 0 0,-1 1 0,1-1 0,0 0 0,-1 0 0,1 0 0,0 0 0,-1 0 0,1 0 0,0 0 0,0 0 0,0 0 0,0 0 0,0 0 0,0 0 0,0-1 0,0 1 0,1 0 0,-1-1 0,0 1 0,0-1 0,1 0 0,-1 1 0,0-1 0,0 0 0,1 0 0,-1 1 0,0-1 0,1 0 0,-1 0 0,0-1 0,0 1 0,1 0 0,-1 0 0,0-1 0,1 1 0,-1 0 0,0-1 0,0 1 0,0-1 0,1 0 0,-1 1 0,0-1 0,0 0-1,0 0 1,0 0 0,0 0 0,0 0 0,-1 0 0,1 0 0,0 0 0,0 0 0,0-1-7,1 0 39,-1 1 0,1-1 0,1 1 0,-1-1-1,0 1 1,0 0 0,0-1 0,1 1 0,-1 0-1,0 1 1,1-1 0,-1 0 0,1 1 0,-1-1 0,1 1-1,0 0 1,-1 0 0,1 0 0,-1 0 0,1 0-1,1 1-38,1-1 283,-3-1-240,0 0 0,0-1 0,0 1 1,0-1-1,-1 1 0,1-1 0,0 1 0,-1-1 1,1 0-1,-1 0 0,0 1 0,1-3-43,2-1 122,54-59 498,-57 62-584,1 1-1,-1 0 1,0-1 0,1 1-1,-1-1 1,0 0 0,0 1-1,0-1 1,0 0 0,-1 0-1,1 0 1,0 0 0,-1 1-1,1-1 1,-1 0-1,0 0 1,1 0 0,-1 0-1,0 0 1,0 0 0,0-1-36,1-14 146,3-5-118,0-1 1,-1 0-1,-2-1 1,0-4-29,0-6 7,1-18 16,-2 0 0,-2 0 0,-3 0 0,-2 0 0,-3 1 0,-1 0-1,-8-16-22,17 61 21,-15-37 358,16 41-361,1 1-1,-1 0 0,1 0 0,-1 0 1,1 0-1,-1 0 0,1 0 0,-1 0 1,0 0-1,0 0 0,0 0 0,1 1 1,-1-1-1,0 0 0,0 0 0,0 1 1,0-1-1,0 0 0,0 1 1,-1-1-1,1 1 0,0 0 0,0-1 1,0 1-1,0 0 0,-1 0 0,1 0 1,0-1-1,0 1 0,0 0 0,-1 1-17,1 0-2,-1 0 0,1 1 0,-1-1-1,1 1 1,-1 0 0,1-1 0,0 1-1,0 0 1,0 0 0,0 0 0,0 0-1,0 0 1,0 0 0,1 0 0,-1 0-1,1 0 1,0 0 0,-1 1 0,1-1 2,2 15-66,1 1 0,0-1 0,2 0 0,0-1 1,0 1-1,7 11 66,-7-19-6,0 0 1,0 0 0,1 0-1,0-1 1,1 0-1,0-1 1,3 4 5,30 37-1,-23-18-1,-2 1 0,0 0-1,-3 1 1,0 0 0,-2 1-1,-2 2 3,7 16 4,2-1 0,4 4-4,-20-50 0,1 0 0,0-1 0,0 1 0,0 0 0,0-1 1,1 0-1,0 1 0,-1-1 0,1 0 0,0-1 0,1 1 1,-1 0-1,0-1 0,4 2 0,-2-2-1,0 0 0,-1 0 0,1-1 0,0 0 0,0 0 1,0 0-1,0-1 0,0 1 0,0-1 0,0 0 0,0-1 0,0 1 0,0-1 1,246-44 48,-240 42-43,1 1-1,0-1 1,-1-1-1,11-5-4,-19 8 6,0-1 0,-1 1 0,1-1 0,0 0 0,0 0 0,-1 0 0,1 0 0,-1-1 0,0 1 0,0-1 0,0 1 0,0-1 0,0 0 0,0 0 0,-1 0 0,1 0 0,-1 0 0,0 0 0,0 0 0,0-2-6,0 1 9,0-1 0,0 0 1,-1 0-1,1 0 1,-2 1-1,1-1 1,0 0-1,-1 0 1,0 0-1,0 1 1,0-1-1,0 1 0,-1-1 1,0 1-1,0-1 1,0 1-1,-2-2-9,2 4 5,0-1-1,0 1 1,0 0 0,0 0-1,0 0 1,0 0-1,-1 1 1,1-1-1,-1 1 1,0-1 0,1 1-1,-1 0 1,0 0-1,0 0 1,1 0-1,-1 1 1,0-1 0,0 1-1,0 0 1,0-1-1,0 1 1,0 1 0,0-1-1,0 0 1,0 1-1,0-1 1,0 1-1,1 0 1,-2 0-5,-1 1 0,0 1 0,0-1 0,0 1 0,1-1 0,-1 2 0,1-1 0,-1 0 0,1 1 0,0 0 0,1-1 0,-1 2 0,0-1 0,1 0 0,0 1 0,0-1 0,1 1 0,-1 0 0,1 0 0,0 0 0,0 0 0,0 5 0,-2 4 0,1 0 0,0 0 0,1 0-1,1 0 1,0 1 0,1-1 0,2 12 0,-1-16-3,1 0 0,0 0 0,1 0 0,0-1 0,0 1 1,1-1-1,0 1 0,5 6 3,-8-13 0,0-1 1,1 1-1,-1-1 1,1 0 0,0 1-1,0-1 1,0 0-1,0 0 1,0 0-1,0-1 1,0 1-1,1 0 1,-1-1-1,1 0 1,-1 1-1,1-1 1,-1 0-1,1 0 1,0 0-1,-1-1 1,1 1-1,0-1 1,0 1 0,0-1-1,0 0 1,-1 0-1,1 0 1,0-1-1,0 1 1,0-1-1,-1 1 1,1-1-1,2-1 0,0 0 11,-1-1-1,0 1 0,0-1 0,0 0 1,0-1-1,-1 1 0,1 0 0,-1-1 1,0 0-1,0 0 0,0 0 0,-1 0 1,2-3-11,7-14 109,-1-1 0,2-7-109,-4 11 52,-6 11-34,11-22 111,12-22-129,-21 44 4,1 0 0,-1 0 1,1 0-1,1 0 0,-1 1 1,1 0-1,0 0 0,0 0 1,2 0-5,-7 5-2,1 0 1,-1 1 0,0-1-1,1 0 1,-1 0 0,1 1-1,-1-1 1,1 1-1,-1 0 1,1-1 0,0 1-1,-1 0 1,1 0 0,-1 0-1,1 0 1,-1 0 0,1 0-1,0 0 1,-1 1 0,1-1-1,-1 0 1,1 1 1,1 0-2,0 1 0,0-1-1,-1 1 1,1 0 0,-1 0 0,1 0 0,-1 0 0,0 0 0,0 1 0,0-1-1,1 2 3,2 4 1,1 0-1,-2 0 0,1 1 0,-1-1 0,-1 1 1,0 1-1,2 4 0,-3-6 8,0 1 0,0 0 0,-1 0 0,0 0 0,0 0 0,-1 0 0,0 0 0,-1 7-8,-1-15 483,4-13 179,-1 11-656,0-2-2,1-1-1,-1 1 1,1 0 0,0 0 0,0 0 0,1 0 0,-1 0-1,1-1-3,0 1-1,6-8-11,1 0 1,0 0-1,1 1 0,0 1 0,1 0 0,0 0 0,10-5 12,-14 10-30,-1 0 0,0 1 0,1-1-1,0 1 1,0 1 0,0 0 0,1-1 30,-5 3-17,-1-1 0,0 1 1,0 0-1,1 0 1,-1 0-1,0 0 0,1 0 1,-1 1-1,0-1 0,0 1 1,0 0-1,1 0 1,-1 0-1,0 1 0,0-1 1,-1 1-1,1 0 0,0-1 1,0 1-1,0 1 17,1 1-13,2 2 7,0-1-1,1 0 1,-1 0-1,1 0 1,0 0-1,1-1 1,3 1 6,-8-4 0,0 0 0,1 0 0,-1-1 0,0 0 0,0 1 0,1-1 0,-1 0 0,0-1 0,1 1 0,-1 0 0,0-1 0,0 0 1,1 0-1,-1 0 0,0 0 0,0 0 0,0-1 0,0 1 0,0-1 0,-1 0 0,2-1 0,10-6 0,-1-2 0,0 1 0,-1-2 0,0 1 0,-1-2 0,0 0 1,-1 0-1,0-1 0,-1 0 0,4-9 0,10-25 43,-2 0 0,9-37-43,-26 74 9,0 0-11,-5 14-16,-8 23-26,2 2 35,1 1 0,1 0 0,1 0 0,1 1 0,2 21 9,3-5-6,2 0-1,1 0 1,6 16 6,-8-46-39,-8-14 6,-3-3 44,11-9-225,-2 5 160,0 3 20,-1-1-1,1 0 1,0 1-1,1-1 1,-1 1-1,0 0 0,1-1 1,-1 1-1,1 0 1,0 0-1,0 0 1,-1 0-1,1 0 1,1 0-1,0-1 35,-2 3-7,9-10-118,1 0 0,0 1 0,0 1 1,1 0-1,0 0 0,0 1 0,1 1 0,10-4 125,193-72-541,-216 82 579,1 0-1,-1 0 1,0 0-1,0 0 1,0-1-1,1 1 1,-1 0 0,0 0-1,0 0 1,1 0-1,-1 0 1,0 0-1,0 0 1,1 0 0,-1 0-1,0 0 1,0 0-1,1 0 1,-1 0 0,0 0-1,0 0 1,1 0-1,-1 0 1,0 0-1,0 0 1,1 0 0,-1 0-1,0 0 1,0 0-1,1 0 1,-1 1-1,0-1 1,0 0 0,0 0-1,1 0 1,-1 0-1,0 1 1,0-1-1,0 0 1,0 0 0,1 0-1,-1 1 1,0-1-1,0 0 1,0 0-1,0 1 1,0-1 0,0 0-1,0 0 1,0 1-1,0-1 1,0 0 0,0 0-1,0 1 1,0-1-1,0 0 1,0 0-1,0 1 1,0-1 0,0 0-1,0 0 1,0 1-38,-8 24 81,1-4 9,5-14-81,0-2-4,1 0 0,-1 0 0,1 0 0,0 0 0,0 5-5,1-8 1,0-1 1,0 0 0,1 1 0,-1-1 0,0 1-1,0-1 1,1 0 0,-1 1 0,0-1 0,1 0 0,0 1-1,-1-1 1,1 0 0,0 0 0,-1 0 0,1 0-1,0 1 1,0-1 0,0 0 0,0 0 0,0-1 0,0 1-1,0 0 1,1 0 0,-1 0 0,1 0-2,5 2 6,0-1 0,1 1 0,0-1 0,-1 0 1,1-1-1,0 0 0,0 0 0,0-1 0,0 0 0,1 0-6,11-1-4,0-2 0,-1 0 0,11-3 4,-14 2-40,-1-1 0,1-1-1,-1 0 1,0-1 0,0 0-1,0-2 41,-7 5-170,-1-1 1,0 0-1,1-1 0,-2 0 0,1 0 1,-1 0-1,0-1 0,0 0 0,-1 0 1,0-1-1,0 1 0,0-2 170,6-27-553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30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4 212 3633,'-1'2'137,"1"0"-1,-1 0 1,1 0 0,-1 0 0,1 1 0,0-1 0,0 0-1,0 0 1,0 1 0,0-1 0,0 0 0,0 0-1,1 1-136,10 34 178,-6-20 9,20 77-867,-4 1 0,-4 1 1,-2 31 679,-13-108-175,-2-11 163,0-1 0,1 1 0,0 0 1,0-1-1,0 1 0,1-1 0,1 1 0,-1-1 0,1 0 0,0 0 0,1 0 0,0 1 12,-3-7 108,1 0-1,-1 0 0,0 1 0,1-1 1,-1 0-1,1 0 0,-1 0 1,1-1-1,0 1 0,-1 0 0,1-1 1,0 1-1,-1-1 0,1 1 0,0-1 1,0 0-1,0 0 0,-1 0 1,1 0-1,0 0 0,0 0 0,-1 0 1,1 0-1,0-1 0,1 0-107,7-1 460,0-2-1,0 1 1,0-2-1,1 0-459,4-2 259,26-13-93,-1-1 0,0-3 0,-2-1 1,-1-2-1,-1-1 0,-1-2 0,-2-2 0,1-3-166,-23 23 16,0 0-1,0-1 0,-1 0 0,-1-1 0,0 0 0,-1-1 1,5-12-16,-8 15 14,-1 1 1,-1-1 0,0 0 0,-1 0 0,0 0 0,0 0-1,-1 0 1,-1 0 0,0-1 0,-1 1 0,0-1-15,-3-5 14,0-1 0,-1 1 1,0 0-1,-2 0 1,0 0-1,-1 1 0,-1 0 1,-6-9-15,7 13 6,0 1 1,-1 1 0,0 0 0,-1 0-1,0 0 1,0 1 0,-1 1 0,-1 0 0,1 0-1,-1 2 1,-5-3-7,14 8 4,-1 0-1,1 1 1,0 0 0,-1 0-1,1 0 1,-1 0 0,0 0-1,1 1 1,-1-1 0,1 1-1,-1 0 1,0 0-1,1 1 1,-4 0-4,4-1 3,0 1-1,1 0 0,-1 0 1,1 0-1,-1 1 1,1-1-1,-1 1 0,1-1 1,0 1-1,0 0 1,-1 0-1,2 0 1,-1 0-1,0 0 0,-1 2-2,0 1 4,0 1-1,0-1 0,1 1 0,-1 0 0,1 0 0,1 0 1,-1 0-1,1 0 0,0 0 0,0 1 0,1-1 0,0 0 1,0 0-1,1 0 0,0 7-3,3 4-1,0 1 0,1-1 0,1 0 0,1 0 0,0 0 0,1-1 0,1 0 1,20 31-30,23 28 30,-28-43 9,-1 2-1,-2 0 1,16 37-9,-29-52-31,-2-1 0,-1 1 0,0 1 0,-1-1 0,-1 1-1,-1 0 1,-1 0 0,-1-1 0,0 1 0,-2 0 0,0 0 0,-2 4 31,3-19-377,0 0 0,1-1 0,-1 1 0,1 0 0,0-1 0,0 1 0,0 0 0,1-1 0,0 1 377,5 2-863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30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94 332 6769,'-30'-36'1089,"1"0"0,0-5-1089,28 40 20,1 0 0,-1 0 0,1 1 0,-1-1-1,1 0 1,0 0 0,-1 1 0,1-1 0,0 0-1,-1 0 1,1 0 0,0 0 0,0 0 0,0 0 0,0 1-1,0-1 1,0 0 0,0 0 0,0 0 0,0 0 0,0 0-1,0 0 1,1 0 0,-1 1 0,0-1 0,1 0-1,-1 0 1,0 0 0,1 1 0,-1-1 0,1 0 0,-1 0-1,1 1 1,0-1 0,-1 1 0,1-1 0,0 0 0,-1 1-1,1-1 1,0 1 0,0-1-20,4-1 34,-1 1 0,1-1 0,0 1 0,0 0 0,0 0 1,4 0-35,2-1 56,64-10-362,1 3 0,64 1 306,-127 8-48,-1 0 0,1 1 0,-1 1 0,1-1 0,6 4 48,-15-4-3,0 0 0,1 1 0,-1 0 0,0 0 0,-1 0 0,1 0 0,0 1 0,-1-1 0,1 1 0,-1 0 0,0 0 0,0 0 0,0 1 0,0-1 0,-1 1 0,2 1 3,7 16 36,-9-18-10,0 1 0,0 0 0,0-1 1,0 1-1,1-1 0,0 1 0,-1-1 0,2 1-26,-2-3 9,0 0 1,0 0-1,1 0 0,-1 0 1,0 0-1,0 0 0,0 0 1,1-1-1,-1 1 0,0-1 1,1 0-1,-1 1 0,1-1 1,-1 0-1,0-1 0,1 1 1,-1 0-1,0-1-9,7-1 11,0 0 0,0 0 1,0-1-1,-1-1 0,1 0 0,-1 0 0,0 0 0,0-1 0,-1 0 1,0-1-1,1 0 0,-2 0 0,5-4-11,10-12 12,-1-1 0,-1-1 0,6-10-12,-16 20 5,-1 5 11,-1-2 0,0 1 0,-1-1 0,0 0-1,-1 0 1,2-7-16,-11 27 154,-12 35-44,-4 20-110,9 1 19,2 1 0,3 0 0,3 24-20,4-15 4,7 52-3,0-23-10,-7-93 7,-1 0 1,-1 1 0,1-1 0,-2 1 0,0-1 0,-1 5 2,2-14 1,1 1 1,-1 0-1,0 0 0,0-1 1,-1 1-1,1 0 0,0-1 1,-1 1-1,0-1 0,1 0 0,-1 1 1,0-1-1,0 0 0,0 0 1,-1 0-1,1 0 0,0-1 0,-1 1 1,1-1-1,-1 1 0,1-1 1,-1 0-1,0 0 0,0 0 1,0 0-1,-1 0-1,-11 1 26,1 0 1,-1-2 0,0 1-1,0-2 1,0 0 0,1 0-1,-1-2 1,-2 0-27,12 2 31,0-1 0,0 0 1,1 0-1,-1 0 0,1 0 1,-1-1-1,1 1 0,0-1 1,0 0-1,0-1 0,-3-1-31,5 2 27,0 0-1,-1 0 1,1-1-1,0 1 1,1 0-1,-1-1 1,1 1-1,-1-1 1,1 1-1,0-1 1,0 0-1,1 0 1,-1 1-1,1-1 1,0 0 0,0 0-1,0 0-26,1-6 2,0 0 1,1-1-1,1 1 1,0 0-1,0 0 1,1 0-1,0 1 0,0-1 1,1 1-1,1 0 1,0 1-1,0-1 1,4-3-3,14-17-367,2 2 1,0 1 0,7-4 366,-15 15-485,0 1 0,1 0 0,14-7 485,1 4-413,0 1 1,4 1 412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31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59 110 3521,'9'-108'2128,"-11"106"-215,-2 10-1225,-3 8-352,-9 10-312,1 10-8,0 1-16,6 5 0,15-5-88,3-11-64,15-6-280,1-9-160,6-9-329,8-6-295,-1-14 800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31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 3537,'-2'19'334,"0"1"1,1-1-1,1 0 1,1 1-1,1-1 1,0 0-1,2 1 1,0-1-1,1-1 1,1 1-1,0-1 1,2 0-1,4 9-334,-5-15 15,-1 1 0,1-1 1,1-1-1,0 1 0,1-1 0,0 0 1,1-1-1,0 0 0,1-1 0,0 0 0,0-1 1,0 0-1,1-1 0,1 0 0,-1 0 1,1-2-1,0 1 0,11 1-15,-18-5 19,1-1-1,-1 0 1,0 0 0,0-1-1,0 0 1,1 0-1,-1-1 1,0 1 0,0-1-1,0-1 1,0 1-1,0-1 1,0 0 0,5-3-19,-3 1 67,-1 0 0,0 0 0,-1-1 0,1 0 0,-1-1 0,0 0 0,0 0 0,0 0 0,-1 0 0,2-4-67,2-5 89,0 1 0,-1-1 1,-1 0-1,-1 0 0,0-1 0,-1 0 0,0 0 0,-2-1 0,0 1 0,1-16-89,-3-3 10,-2-1 1,-5-27-11,2 14-5,4 48 1,0 0 0,-1 1 1,1-1-1,0 0 0,0 1 0,0-1 1,0 0-1,0 0 0,0 0 1,0 1-1,0-1 0,0 0 0,0 1 1,1-1-1,-1 0 0,0 0 0,0 1 1,1-1-1,-1 0 0,0 1 1,1-1-1,-1 0 4,2 2-14,-1 0-1,0 1 1,0-1 0,0 0 0,-1 0 0,1 1-1,0-1 1,0 0 0,-1 1 0,1-1-1,0 1 1,-1-1 0,1 1 14,18 54-215,4 23 215,5 17 4,-14-57-3,16 56 16,-27-84-17,-1 0-1,0 0 0,-1 0 1,0 1-1,-1-1 0,0 1 1,-1 2 0,1-10-2,-1-1 0,1 0 0,-1 0 0,0 0 0,0 0 0,0 0 0,0 0 0,-1 0 1,1 0-1,-1 0 0,1-1 0,-1 1 0,0-1 0,0 1 0,-1-1 0,1 0 0,-2 2 2,0-1-17,0-1 0,0 0 0,0 0-1,0 0 1,0-1 0,0 1 0,0-1 0,-1 0 0,1 0-1,0-1 1,-1 1 0,0-1 17,-38 1-76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1:57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24 580 1104,'-3'-216'932,"0"150"607,-5-18-1539,0-9 895,8 78-762,-1-14 695,1 0 0,3-13-828,-1 37 200</inkml:trace>
  <inkml:trace contextRef="#ctx0" brushRef="#br0" timeOffset="1">7 1 6545,'1'3'136,"4"15"16,22 143-112,29 217 26,-54-361-55,7 29-13,-8-43 7,-1 0 0,1 0-1,1 0 1,-1-1 0,0 1 0,1 0 0,-1-1-1,1 1 1,0-1 0,0 1 0,0-1-1,2 2-4,-4-4 39,1 0 0,-1 1 0,0-1 0,1 0 0,-1 0 0,0 0 0,1 0 0,-1 0 0,1 0 0,-1 0 0,0 0 0,1 0 0,-1 0 0,0 0 0,1 0 0,-1 0 0,1 0 0,-1 0 0,0 0 0,1 0 0,-1 0 0,0-1 0,1 1 0,-1 0 0,0 0 0,1 0 0,-1-1 0,0 1 0,1 0 0,-1 0 0,0-1-1,0 1 1,1 0 0,-1-1 0,0 1 0,0 0 0,0-1 0,1 1 0,-1 0 0,0-1 0,0 1-39,8-17 557,-8 17-600,49-143 408,-46 135-357,1-3 7,0 0-1,1 1 1,0-1-1,5-5-14,-8 13 3,1-1-1,-1 1 0,1 0 0,0 0 0,0 1 0,0-1 0,0 1 0,0-1 0,1 1 0,-1 0 0,1 0 0,-1 0 0,1 1 0,0-1 0,3 0-2,1 0-2,-1 1 0,1-1 0,0 1 0,0 1 0,0 0 0,0 0 0,0 0 0,0 1 0,0 0 1,0 1-1,1 0 2,-4-1-4,0 1 0,0-1 0,0 2 0,-1-1 0,1 0 0,-1 1 0,1 0 0,-1 0 0,0 0 0,0 0 0,0 1 0,-1 0 0,1 0 0,-1 0 0,0 0 0,0 0 0,1 3 4,5 11-17,-1 0-1,2 10 18,-8-19-17,1 1 0,1-1-1,0 0 1,0 0-1,0 0 1,1 0-1,1-1 1,0 0-1,0 0 1,0-1-1,7 7 18,-11-12-3,1-1-1,0 1 0,0-1 1,0 1-1,0-1 1,0 0-1,0 0 0,0-1 1,0 1-1,0 0 0,0-1 1,0 0-1,1 0 0,-1 0 1,0 0-1,0 0 1,0-1-1,0 1 0,0-1 1,1 0-1,-1 0 0,0 0 1,-1 0-1,1-1 1,0 1-1,0-1 0,0 1 1,-1-1-1,1-1 4,11-7 9,0-1-1,0-1 0,-2 0 1,10-11-9,-15 16 2,6-8-9,-1 0 1,-1-1-1,0-1 0,-1 1 1,-1-2-1,-1 1 0,0-1 1,-1 0-1,-1-1 0,2-12 7,-10 40 15,-2 5-1,1 1 1,0 0 0,1-1 0,0 14-15,2-22 0,0-1 1,1 1 0,0-1 0,0 1 0,1-1 0,-1 1 0,1-1 0,0 0 0,0 0 0,1 0 0,0 0 0,0 0 0,0-1 0,4 5-1,-3-4 6,0 0-1,1 0 1,0 0-1,0-1 1,0 0 0,0 0-1,1 0 1,0-1-1,0 0 1,0 0-1,0 0 1,0-1 0,0 0-1,3 1-5,-3-2-83,-1 0 0,0-1-1,0 0 1,1 1 0,-1-2-1,0 1 1,1 0 0,-1-1-1,0 0 1,0-1 0,0 1-1,1-1 1,-2 0 0,1 0-1,0 0 1,0-1 0,-1 0-1,3-1 84,24-22-1344,0-7 529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35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9 6321,'-15'-9'2609,"8"11"-1593,7 9-584,7 9-384,10 6-136,18 3-512,5-3-968,8-6 1032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2:35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256 456 6225,'2'0'244,"0"0"0,0 0 0,0 0 0,0 0 0,0 0 0,0 1 0,0-1 0,0 1 0,0-1 0,0 1 0,0 0 0,-1 0 0,2 0-244,-3 0 12,1-1-1,-1 1 0,1 0 0,-1 0 1,0-1-1,1 1 0,-1 0 0,0 0 0,0 0 1,0 0-1,0-1 0,0 1 0,0 0 1,0 0-1,0 0 0,0 0 0,0-1 1,0 1-1,0 0 0,-1 0 0,1 0 0,0 0 1,-1-1-1,1 1 0,0 0 0,-1 0 1,1-1-1,-1 1 0,1 0 0,-1-1 1,1 1-1,-2 0-11,-3 8-4,-2 0 1,0 0 0,0 0-1,0-1 1,-1 0 0,0 0-1,-5 3 4,11-10-1,0 1 0,1-1 0,-1 0 0,0 0 0,0 0 0,0 0 0,0 0 0,0 0 0,0 0 0,0-1-1,-1 1 1,1-1 0,0 1 0,0-1 0,0 0 0,-1 0 0,1 0 0,0 0 0,0 0 0,0-1 0,-1 1 0,1-1-1,0 1 1,0-1 0,0 0 0,0 0 0,0 1 0,0-2 0,0 1 0,0 0 0,0 0 0,1-1 0,-1 1 0,0-1-1,1 1 1,-1-1 0,1 0 0,0 1 0,-1-1 0,1-1 1,-1-1 0,0 1 1,0-1-1,0 0 0,1 1 1,0-1-1,0 0 0,0 0 0,0 0 1,0 0-1,1 0 0,0 0 1,0 0-1,0 0 0,0 0 0,1 0 1,-1 0-1,1 0 0,0 0 1,0 0-1,1 0 0,-1 0 0,1 1 1,1-3-1,0 0 0,0 1 0,0-1-1,0 1 1,1 0 0,0 0 0,0 1 0,0-1 0,1 1 0,-1 0 0,1 0 0,0 0 0,1 1 0,-1-1-1,0 1 1,2 0 0,0 0-3,-1 1 0,0 1 0,0-1-1,1 1 1,-1 0 0,1 0 0,-1 1-1,1-1 1,0 2 0,-1-1-1,1 1 1,-1 0 0,1 0 0,-1 1-1,0-1 1,0 1 0,1 1 0,-1-1-1,-1 1 1,1 1 0,0-1 0,-1 1-1,1-1 1,2 4 3,1 2-6,1 0-1,-1 1 1,-1 0-1,0 0 1,-1 1-1,0 0 1,0 0-1,-1 1 1,0 0-1,-1 0 1,3 11 6,3 20-4,-1 1 0,-2 0 0,-3 0 0,-1 0 0,-2 1 0,-2-1 0,-2 1 0,-2-1 0,-4 17 4,6-52 2,0 6-7,-2 1-1,1-1 1,-2 1-1,0-1 6,4-12 2,0-1 0,0 1 0,-1 0-1,1-1 1,0 1 0,-1 0-1,0-1 1,1 0 0,-1 1-1,0-1 1,0 0 0,0 0 0,-1 0-1,1-1 1,0 1 0,-1 0-1,1-1 1,-1 1 0,1-1 0,-1 0-1,0 0 1,0 0 0,0 0-1,0 0-1,-7-1 15,1 0 0,-1-1 0,0 0 0,1 0 0,-1-1-1,1 0 1,-1-1 0,1 0 0,0-1 0,0 1 0,-1-2-15,-14-8 14,0 0 0,1-2 0,-7-6-14,-2-3 49,0-1 0,2-1 0,1-2 0,-6-9-49,30 32 34,1 0 0,0 0 0,1-1 0,-1 1 0,1-1 0,0 0 0,1 0 0,-3-5-34,5 8 17,-1 1 0,1-1 0,-1 0-1,1 0 1,0 1 0,0-1 0,0 0-1,1 0 1,-1 1 0,1-1-1,-1 0 1,1 0 0,0 1 0,0-1-1,0 1 1,0-1 0,0 1 0,1-1-1,-1 1 1,1 0 0,1-2-17,4-4 19,1 1 0,-1 0 0,1 0 0,1 1 0,-1 0 0,1 0 0,7-3-19,70-30 1,-85 38 0,160-55-6,-99 36 1,0-2 0,37-20 4,-80 32 6,-1 0 0,0 0 0,-1-2 1,-1 0-1,0-1 0,0-1 0,-1-1 0,-1 0 1,0 0-1,4-9-6,-10 12 18,-2 0-1,1-1 1,-1 1 0,-1-1 0,0 0-1,-1-1 1,0 1 0,-1-1 0,-1 0-1,0 0 1,-1 0 0,0 0 0,-2 0-1,1 0 1,-1 0 0,-1 0-1,-1 0 1,0 1 0,-1-1 0,-3-8-18,-7-17 276,-2 0 1,-3-4-277,30 95 43,-10-49-42,8 31 3,3 0 0,1 0 0,3 2-4,1 0-4,-1 1 0,-1 1 0,-3 0 0,-1 0 0,-2 1 0,-1 1 0,-2-1 0,-2 1 0,-1 14 4,-7-43-15,6-17 394,4-5-356,5-9-7,0 1 0,1 0 0,0 1 1,2 0-1,0 1 0,1 0 0,7-4-16,-8 8-3,0 0 0,1 2 0,0-1 0,1 2-1,0 0 1,1 1 0,0 1 0,5-2 3,-14 8 0,1-1 0,-1 1 0,0 0-1,1 1 1,-1 0 0,1 0 0,0 1 0,-1 0 0,1 1 0,-1 0-1,1 0 1,-1 0 0,1 1 0,-1 1 0,0 0 0,0 0 0,0 0-1,0 1 1,3 2 0,5 5-24,-1 1 0,-1 0-1,1 1 1,-2 0 0,0 1-1,-1 1 1,0 0 0,5 10 24,4 4-347,24 25 347,-15-26-166,14 10 166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33.2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1 117 272,'4'0'145,"1"-2"0,-1 1 0,1 0-1,-1-1 1,0 0 0,0 0 0,0 0 0,4-3-145,7-3 365,10-4-80,-6 2-51,1 1 0,-1 1 0,1 1 0,1 1 0,10-2-234,-2 2 196,29-6 406,14 2-602,-54 8-60,0 1 0,0 0-1,1 2 1,-1 0 0,0 1-1,4 2 61,-11-1-645,-7-1 260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33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1872,'1'-7'777,"9"-2"-433,2 0-264,7 7-96,1-2-16,-2 2 24,2 2 0,1-1 0,1 1 16,7 0 0,4-2-8,2 0-40,1 2-104,-4-4-264,-1 1 255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43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590 666 4921,'2'-5'358,"-1"0"0,1-1-1,-1 1 1,0-1 0,-1 1 0,1-1 0,-1 1-1,0-4-357,-1 6 118,0-1-1,1 1 0,-1 0 1,0 0-1,0 0 0,-1 0 1,1 0-1,-1 0 0,1 0 1,-1 1-1,0-1 0,0 0 1,0 1-1,0 0 0,-1-1 1,0 0-118,-5-3 85,-1 0 0,0 0 0,0 1 0,-1 0 0,1 0 0,-1 1 0,0 1 0,0-1 0,0 2 0,-1-1 0,1 1 0,-1 1 0,1 0 0,-2 0-85,-10 1 75,0 0-1,0 1 1,0 2 0,0 0 0,0 1 0,-9 3-75,14-1 25,0 0 1,1 0 0,0 2-1,0 0 1,1 1 0,-1 0-1,2 1 1,0 1 0,0 0-1,1 1 1,-2 2-26,7-6-1,1 1 1,0-1 0,0 1-1,1 1 1,0-1-1,1 1 1,0 0-1,0 0 1,1 1-1,0-1 1,1 1-1,0 0 1,1 0-1,0 0 1,1 0-1,0 0 1,1 0-1,0 2 1,0-8 1,0 0-1,1 0 1,0-1-1,0 1 1,0-1 0,0 1-1,1 0 1,0-1-1,0 0 1,0 1 0,0-1-1,1 0 1,0 0-1,-1-1 1,1 1-1,1 0 1,-1-1 0,2 2-1,1-1 0,-1-1 1,1 0-1,-1 0 1,1 0-1,0-1 1,0 1-1,0-2 0,0 1 1,1-1-1,-1 1 1,0-2-1,5 1 0,9-1 5,0 0-1,0-2 1,0 0-1,0-1 1,0-1-1,0-1 1,-1-1-1,4-2-4,-10 3 7,0-1-1,0 0 1,0-1 0,-1 0-1,0-1 1,0-1-1,-1 1 1,0-2 0,-1 0-1,0 0 1,0-1-1,-1 0 1,1-2-7,-1-1 30,0-1 0,-1 0 1,-1-1-1,0 1 0,-2-2 0,1 1 1,-2 0-1,0-1 0,-1 0 0,1-16-30,-2 7 74,-2 1-1,0 0 1,-2-1-1,-1 1 1,-1 0-1,-1 0 1,-1 0-1,-2-5-73,-3-1 34,-2 0 0,-1 1 0,-1 1 0,-1 0 0,-2 1 0,-1 0-34,3 5 8,0-1 39,-1 1 0,-1 0 0,0 1 0,-2 1 0,-2 0-47,22 21 4,0 0 1,-1-1-1,1 1 0,-1-1 1,1 1-1,-1-1 0,1 1 1,-1 0-1,1 0 0,-1-1 1,1 1-1,-1 0 0,1 0 1,-1-1-1,0 1 0,1 0 1,-1 0-1,0 0 0,1 0 1,-1 0-1,1 0 0,-1 0 1,0 0-1,1 0 0,-1 0 0,0 0-4,1 1 4,0-1 0,-1 1 0,1 0 0,-1-1 0,1 1 0,0 0 0,0-1 0,-1 1 0,1 0 0,0-1 0,0 1 0,0 0-1,0-1 1,-1 1 0,1 0 0,0 0 0,1-1 0,-1 1 0,0 0 0,0-1 0,0 1-4,1 9 4,1-1 0,0 1 0,1-1 0,0 0 0,0 0 0,1 0 0,0-1 0,1 1 0,4 5-4,12 17 11,24 27-11,-22-29 1,8 10 2,-2 1 1,-2 2-1,-1 1 1,-3 0-1,2 10-3,17 60-316,23 102 316,-58-187-435,1-1-1,2-1 0,0 0 1,2 0-1,11 17 436,-12-27-270,1 0-1,1-1 0,2 1 271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34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27 752,'0'-1'26,"0"-1"-1,1 1 1,-1 0-1,0 0 1,1 0-1,-1-1 1,1 1-1,-1 0 1,1 0-1,-1 0 0,1 0 1,0 0-1,0 0 1,-1 0-1,1 0 1,0 0-1,0 0 1,0 0-1,0 0 1,0 1-1,0-1 1,0 0-1,1 1 1,-1-1-1,0 1 1,0-1-1,0 1 1,1 0-26,2 0 79,-1 1 0,1-1-1,-1 1 1,0 0 0,1 1 0,-1-1 0,0 1 0,1-1 0,1 2-79,7 4 124,9 2-9,0 1-1,-1 2 1,0 0-1,-1 1 0,-1 0 1,0 2-1,-1 0 0,12 14-114,-9-6 20,32 38 83,11 5-103,-62-65 3,6 5 3,-1 0 0,0 0-1,0 1 1,-1 0 0,1 2-6,-5-7 8,0 0 0,0 0 0,0 0 0,0 0 0,0 0-1,-1 0 1,1 0 0,-1 0 0,1 0 0,-1 1 0,0-1 0,0 0 0,0 0 0,0 0-1,0 1 1,0-1 0,-1 0 0,1 0 0,-1 0 0,1 0 0,-1 0 0,0 0-1,0 1-7,-11 14 194,0 1 0,-1-2 0,-1 0-1,0 0 1,-1-2 0,-15 12-194,12-9 96,-36 29 31,38-34-204,0 1 0,1 0 0,0 1 0,1 1 0,1 1 0,1 0 0,0 0 0,-3 7 77,8 1-920,7 3 376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38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84 336 584,'-10'-118'398,"9"94"75,1 21-421,1 4-67,1 13 141,-1 2-29,-1-1-1,0 0 1,-3 14-97,-2 28 179,2 9 67,-13 161 686,-9-101-663,23-123 793,-1-12-893,-4-23-256,2-1 60,1 0 0,2 1 0,1-1 0,2-7 27,6-34-404,4 1 0,15-50 404,-24 116-9,0-1-1,1 1 1,1-1-1,-1 1 1,1 0-1,0 0 1,1 1-1,-1-1 1,1 1-1,1 0 1,-1 0-1,1 1 1,0-1-1,5-2 10,13-9-33,0 2 0,1 1-1,14-5 34,-21 10-6,37-15-98,1 2 0,1 3 0,0 2 0,14 0 104,-63 16-278,-1 0 0,1 0-1,0 1 1,4 0 278,-9 0-132,10 0-282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39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 2825,'7'-3'1056,"15"-3"-720,7 1-384,12 1-320,3-1-168,3-3 304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0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65 256,'-16'20'99,"2"-3"-27,1 0 0,-7 12-72,19-28 4,-1 1 1,1 0 0,0 0-1,1 0 1,-1 0 0,0 0-1,0 0 1,1 0-1,-1 0 1,1 0 0,0 0-1,-1 0 1,1 0 0,0 0-1,0 2-4,1-3 1,-1 1 0,1-1 0,-1 0 1,1 1-1,-1-1 0,1 0 0,0 0 0,-1 0 0,1 1 0,0-1 0,0 0 0,0 0 0,0 0 1,0 0-1,0 0 0,0 0 0,1 0-1,2 1 0,0 0 1,0 0-1,1 0 0,-1-1 1,0 1-1,1-1 1,-1 0-1,1 0 0,0-1 1,3 1-1,11-1 10,0-2 0,0 1 1,0-2-1,0-1 0,0 0 1,-1-1-1,0-2 0,0 1 0,0-2 1,-1 0-1,0-1 0,0-1 1,-1-1-1,7-6-10,-19 14 2,-1 0-1,1 0 1,-1-1 0,1 0 0,-1 1 0,0-1 0,0 0-1,-1 0 1,1-1 0,-1 1 0,0 0 0,0-1-1,0-3-1,-1 6 1,-1 0 0,1-1-1,-1 1 1,0 0-1,0 0 1,0 0-1,0 0 1,0 0-1,-1 0 1,1 0 0,-1 0-1,1-1 1,-1 1-1,0 1 1,0-1-1,0 0 1,0 0-1,0 0 1,0 0 0,0 1-1,-1-1 1,1 0-1,0 1 1,-1-1-1,0 1 1,1 0-1,-1-1 1,0 1 0,0 0-1,1 0 1,-1 0-1,-2 0 0,1 0-2,0 0 0,0 0-1,0 0 1,0 1 0,0-1-1,0 1 1,0 0 0,0 0-1,0 0 1,0 0 0,0 1-1,-1-1 1,1 1 0,0 0 0,0 0-1,0 0 1,1 0 0,-1 0-1,0 1 1,0-1 0,1 1-1,-1 0 1,1 0 0,-1 0-1,1 0 1,0 0 0,-1 1 2,-6 5-12,2 1 0,-1 0 0,1 0 0,1 0 0,-1 1-1,-4 10 13,5-7-8,0 0-1,1 1 1,1 0-1,0 0 1,1 0-1,-2 14 9,4-19-18,0-1 0,1 1 0,0-1 0,1 1 0,0 0 0,0-1 0,0 0 1,1 1-1,1-1 0,-1 0 0,2 0 0,0 3 18,-3-9-13,1 1 1,-1 0-1,1-1 1,-1 1-1,1-1 1,0 1-1,0-1 0,0 0 1,0 0-1,0 0 1,1 0-1,-1 0 1,1-1-1,-1 1 1,1-1-1,-1 1 1,1-1-1,0 0 1,0 0-1,2 1 13,-1-2 13,0 0 0,0 0 0,0 0 0,0 0 0,0-1 0,0 1 0,0-1 0,-1 0 0,1 0 0,0-1 0,0 1 0,-1-1-1,1 0 1,0 0-13,8-6 181,0 0 0,-1 0 0,0-1 0,-1 0 0,0-1 0,0-1 0,-1 1-1,1-3-180,-3 3 179,0 1-1,-1-1 0,-1 0 0,1 0 1,-2-1-1,2-3-178,-4 9 58,-1-1-1,1 0 1,-1 0-1,-1 0 1,1 0-1,-1 0 1,0 0 0,0 1-1,0-1 1,-1 0-1,0 0 1,-2-6-58,3 10 12,-1 0 0,0 0 0,0 0 0,0 0 0,0 1 0,0-1 0,0 0 0,-1 0 0,1 1 0,-1-1 0,1 1 1,-1-1-1,1 1 0,-1-1 0,0 1 0,0 0 0,0 0 0,1 0 0,-1 0 0,0 0 0,0 0 0,0 1 0,-2-1-12,-6-1 2,1 0 0,-1 1 0,1 1 0,-10 0-2,-10-2-7,90-4-186,21-4 141,-46 4 11,-1 3-1,1 0 0,23 3 42,-56 0-17,1 0 1,-1 0 0,0 1-1,1-1 1,-1 1-1,0 0 1,0 0 0,0 0-1,0 0 1,0 1-1,0-1 1,0 1 0,0 0-1,0 0 1,0 0-1,-1 0 1,1 0 0,-1 0-1,0 1 1,2 2 16,-2-2-10,-1 0 0,1 1 1,-1-1-1,0 1 0,0-1 1,0 1-1,-1-1 0,1 1 1,-1-1-1,0 1 0,0 0 0,0-1 1,-1 1-1,1-1 0,-1 1 1,0 0-1,0-1 0,0 0 1,0 2 9,-20 46 5,16-39 11,0 0 1,0 0 0,1 0-1,0 1 1,1 0-1,1-1 1,-1 14-17,3-26 1,0 0 0,0 1 0,0-1 1,0 0-1,0 0 0,0 0 0,0 0 0,0 1 0,0-1 1,0 0-1,0 0 0,0 0 0,0 1 0,0-1 0,0 0 1,0 0-1,0 0 0,0 0 0,0 1 0,0-1 0,1 0 0,-1 0 1,0 0-1,0 0 0,0 0 0,0 1 0,0-1 0,1 0 1,-1 0-1,0 0 0,0 0 0,0 0 0,0 0 0,1 0 1,-1 0-1,0 0 0,0 0 0,0 0 0,1 0 0,-1 0 0,0 0 1,0 0-1,0 0 0,1 0 0,-1 0 0,0 0 0,0 0 1,0 0-1,0 0 0,1 0 0,-1 0 0,0 0 0,0 0 1,0 0-2,11-8 100,-2-1-46,105-109 224,-86 91-288,1 2 0,2 1-1,8-4 11,-34 25-7,0 0 0,0 0-1,0 0 1,0 1 0,1 0 0,-1 0-1,4-1 8,-7 3-4,-1-1-1,1 1 1,0 0-1,-1 0 0,1 0 1,0 0-1,-1 1 1,1-1-1,0 0 0,-1 1 1,1-1-1,-1 1 1,1-1-1,-1 1 0,1 0 1,-1 0-1,1-1 1,-1 1-1,0 0 0,1 0 1,-1 1-1,0-1 1,0 0-1,0 0 1,0 1-1,0-1 0,1 1 5,2 5 0,-1-1-1,0 1 1,0 0-1,0 0 1,-1 0-1,0 1 1,0-1-1,-1 1 1,0-1-1,0 6 1,0 17 43,-2 31-43,0-46-11,-4 71-173,5-86 187,0 0-1,0 0 1,0 0 0,0 0-1,0 0 1,0-1 0,0 1 0,0 0-1,-1 0 1,1 0 0,0 0-1,0 0 1,0 0 0,0 0-1,0 0 1,0 0 0,0 0-1,0 0 1,0 0 0,0 0 0,-1 0-1,1 0 1,0 0 0,0 0-1,0 0 1,0 0 0,0 0-1,0 0 1,0 0 0,0 0 0,-1 0-1,1 0 1,0 0 0,0 0-1,0 0 1,0 0 0,0 0-1,0 0 1,0 0 0,0 0-1,0 0 1,-1 0 0,1 0 0,0 1-1,0-1 1,0 0 0,0 0-1,0 0-2,-4-11 134,4 0-113,0 0 1,0 0 0,1 0 0,0 0-1,1 0 1,1 1 0,-1-1 0,2 1-1,-1-1 1,1 1 0,1 0 0,0 1-1,0-1 1,1 1 0,0 0 0,1 0-1,0 1 1,0 0 0,1 0 0,0 0-1,0 1 1,1 1 0,0-1 0,0 1-1,0 1 1,3-1-22,-10 5-2,0 0 0,0 0-1,0 0 1,-1 1 0,1-1 0,0 1 0,0-1-1,0 1 1,0 0 0,0 0 0,0 0-1,0 0 1,0 0 0,0 0 0,0 0-1,0 1 1,0-1 0,-1 1 0,1-1 0,0 1-1,0 0 1,1 1 2,-1-1-5,0 1 1,0 0-1,0 0 0,-1 0 0,1 0 0,0 0 1,-1 0-1,0 1 0,1-1 0,-1 0 1,0 1-1,0-1 0,-1 1 0,1-1 0,0 1 5,1 8-13,0 0 0,-1 1 0,0-1 0,-1 0-1,0 1 1,-1-1 0,-1 3 13,-1 7 4,-1 0 0,-2 0 0,0-1-4,0-12 84,6-8-61,0 0-1,0 0 0,-1 0 0,1 0 0,0 0 0,0-1 0,0 1 0,0 0 0,-1 0 0,1 0 0,0 0 0,0-1 0,0 1 0,0 0 0,0 0 0,0 0 0,0-1 0,0 1 0,0 0 0,0 0 1,0 0-1,0-1 0,0 1 0,-1 0 0,2 0 0,-1-1 0,0 1 0,0 0 0,0 0 0,0 0 0,0-1 0,0 1 0,0 0 0,0 0 0,0 0 0,0-1 0,0 1 0,0 0 0,1 0 1,-1 0-1,0-1 0,0 1 0,0 0 0,0 0-22,9-23 54,0 1 0,1 0 1,2 0-1,11-17-54,-17 31-20,0 0 0,1 0 0,0 1 0,0 0 0,1 0 0,-1 0-1,2 1 1,-1 0 0,1 1 0,-1 0 0,1 0 0,1 1 0,-1 0 0,1 1 0,4-1 20,-11 3-12,-1 0 0,0 1 0,1 0 0,-1-1 0,1 1 0,-1 0 0,0 0 1,1 0-1,-1 1 0,1-1 0,-1 1 0,0-1 0,1 1 0,-1 0 0,0 0 1,3 1 11,-1 0-11,0 1 1,-1-1 0,1 1-1,-1 0 1,1 0 0,-1 1-1,0-1 1,3 4 10,4 9-41,-1-1 0,0 1 0,-1 1 0,2 6 41,-5-10-67,1 2-96,-4-8 29,1-1 0,0 0 0,0 0 0,0 0 0,3 4 134,-5-9-37,0 1 0,0-1-1,0 0 1,1 0 0,-1 1 0,0-1-1,1 0 1,-1 0 0,1 0-1,-1 0 1,1-1 0,-1 1 0,1 0-1,0-1 1,-1 1 0,1-1 0,0 1-1,0-1 1,-1 0 0,1 0-1,0 0 1,0 0 0,0 0 0,-1 0 37,17-4-44,-1 0 1,0-1-1,0-1 0,0 0 1,-1-2-1,9-4 44,32-14-4,5 4-13,34-6 17,-46 15 21,0-3 0,-1-2-1,5-4-20,-48 19 30,0 0-1,0-1 0,0 0 0,0 0 0,0 0-29,-5 3 61,0-1 0,1 1 0,-1 0 0,0-1 0,0 1 0,1 0 0,-1-1 0,-1 0 0,1 1 0,0-1 0,0 1 0,0-1 0,-1 0 0,1 0 0,-1 1-1,0-1 1,1 0 0,-1-1-61,-1 3 0,0 1 0,0 0 0,0 0 0,-1-1 0,1 1 0,0-1 0,0 1 0,-1-1 0,1 1 0,0-1 0,-1 0 0,1 0 0,-1 0 0,-3 2-4,4-2 5,-22 6 22,0 1 1,1 0-1,0 2 1,0 1-1,1 0 1,-3 4-24,-36 23 153,55-34-144,0 1-1,1 0 1,-1 0-1,1 0 1,0 0-1,0 1 1,1-1-1,-1 1 1,1 0 0,-2 4-9,5-8-1,-1 0 1,1 0 0,-1 0 0,1 0 0,-1 0 0,1 0 0,0 1 0,0-1-1,0 0 1,-1 0 0,1 0 0,0 1 0,1-1 0,-1 0 0,0 0 0,0 0 0,0 0-1,1 1 1,-1-1 0,0 0 0,1 0 0,-1 0 0,1 0 0,0 1 0,0-1-2,1 0 0,-1 1 1,1-1-1,-1 0 0,1 0 1,0 0-1,-1 0 0,1 0 1,0 0-1,0-1 0,0 1 1,-1 0-1,1-1 0,1 0 2,7 2-26,0-1-1,0 0 0,0-1 0,0 0 0,3 0 27,13-2-382,0-1 0,0-1 0,0-1 0,9-4 382,5-5-423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0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1 707 1288,'38'-41'603,"-38"41"-596,0 0 0,0 0 0,0 0 0,0 0 0,0 0 0,0 0 0,0 0 0,0 0 0,0 0 0,0-1 0,0 1 0,0 0 0,0 0 0,0 0 0,0 0 0,0 0 0,1 0 0,-1 0 0,0 0 0,0 0 0,0 0 0,0 0 0,0 0 0,0 0 0,0 0 0,0 0 0,0 0 0,0-1 0,0 1 0,0 0 0,0 0 0,1 0 0,-1 0 0,0 0 0,0 0 0,0 0 0,0 0 0,0 0 0,0 0 0,0 0 0,0 0 0,0 0 0,0 0 0,1 0 0,-1 0 0,0 1 0,0-1 0,0 0 0,0 0 0,0 0 0,0 0 0,0 0 0,0 0 0,0 0 0,0 0 0,0 0 0,0 0 0,0 0-1,0 0 1,0 0 0,1 0 0,-1 0 0,0 0 0,0 1 0,0-1 0,0 0 0,0 0 0,0 0 0,0 0-7,-2 9 171,-6 11-129,4-10-30,0 1 1,0 0 0,1 0-1,1 0 1,0 0-1,0 0 1,1 0-1,0 6-12,1-14-5,0 0 0,0 1 0,0-1 0,1 0 0,-1 1 0,1-1-1,0 0 1,0 1 0,0-1 0,0 0 0,1 0 0,-1 0 0,1 0-1,0 0 1,0-1 0,0 1 0,0 0 0,0-1 0,0 1 0,1-1 0,0 0-1,-1 0 1,1 0 0,0 0 0,0 0 0,0-1 0,0 1 0,0-1-1,0 0 1,0 0 0,1 0 5,2 0-11,0 0 0,1-1 0,-1 1 0,1-1 0,-1-1 0,1 1 0,-1-1 0,0 0 0,0-1 0,1 0 0,-1 1 0,0-2 0,5-2 11,12-6 2,-1 0 1,18-15-3,-24 16 28,0-2 0,-1 0 1,-1-1-1,0-1 1,-1 0-1,0 0 1,-1-2-1,-1 1 1,0-1-1,-2-1 0,1 0 1,-2-1-1,0 1 1,-2-1-1,0-1 1,0 1-1,-2-1 1,0 0-1,-2 0 1,0-1-1,0-14-28,-7-106 228,-12-62-228,12 153 128,4 39 15,0 1 0,0-1 0,-1 1 0,-3-8-143,3 17 316,1 10-290,1 13-130,21 93 47,-12-71 30,-2 1 0,2 41 27,-11-5-62,-4 0 0,-3-1 0,-8 23 62,-9 78-144,21-142 26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1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1 147 2833,'2'-70'912,"60"50"-1024,19 0 128,1 3-216,-7 1 144</inkml:trace>
  <inkml:trace contextRef="#ctx0" brushRef="#br0" timeOffset="1">415 0 1384,'53'17'880,"-64"-3"-63,-3 3-225,10-4-336,-5-1-88,13 7-88,3-3-40,4-1-48,5-4-120,3-9-616,8-2 520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1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1 2016,'-5'2'119,"0"1"-1,1 0 1,-1 1-1,0-1 1,1 1-1,0 0 1,0 0-1,0 1 1,1-1-1,-1 1 1,1 0-1,0 0 1,0 0-1,1 0 1,-1 0-1,1 0 1,0 1-1,1-1 1,-1 4-119,-4 17 83,2-1 0,1 1 0,-1 23-83,2-15 95,-7 46-38,4-42-32,2 0 1,1-1-1,2 29-25,0-62-2,1 1-1,0-1 1,0 1 0,0-1-1,0 0 1,1 1 0,0-1-1,0 0 1,0 0 0,0 0-1,1 0 3,-2-2-1,1 0-1,-1 0 0,1 0 1,0 0-1,0-1 0,0 1 1,0-1-1,0 1 0,0-1 1,1 0-1,-1 1 0,0-1 1,1 0-1,-1-1 0,1 1 1,-1 0-1,1-1 0,-1 1 1,3-1 1,4 0 0,0-1 0,0 0 0,-1 0 1,1-1-1,0 0 0,-1 0 0,1-1 0,4-3 0,14-5-9,24-16 9,-31 15-37,-2-1 1,0-1 0,0-1 0,-2 0 0,0-2-1,0 0 1,9-14 36,-25 31-3,0 0-1,0-1 1,0 1-1,0 0 1,1 0 0,-1-1-1,0 1 1,0 0-1,0 0 1,0-1-1,1 1 1,-1 0-1,0 0 1,0 0 0,0-1-1,1 1 1,-1 0-1,0 0 1,0 0-1,1 0 1,-1 0-1,0-1 1,0 1 0,1 0-1,-1 0 1,0 0-1,1 0 1,-1 0-1,0 0 1,0 0-1,1 0 1,-1 0-1,0 0 1,1 0 0,-1 0-1,0 0 1,0 0-1,1 0 1,-1 1-1,0-1 4,3 13-74,-8 27 47,4-36 33,0 8-13,0 0 1,0 0-1,1-1 0,0 1 1,1 0-1,1 0 1,0-1-1,0 1 0,3 4 7,-4-12-24,0-1-1,0 1 0,0-1 1,1 0-1,-1 0 0,1 0 0,0 0 1,0 0-1,1 0 0,-1 0 1,0-1-1,1 1 0,-1-1 1,1 1-1,0-1 0,0 0 1,0 0-1,0-1 0,0 1 1,1-1-1,-1 1 0,0-1 1,1 0-1,-1 0 0,1 0 0,-1-1 1,1 1-1,-1-1 0,1 0 1,-1 0-1,1 0 0,3-1 25,-1 0-13,0-1-1,0 1 0,0-1 0,0 0 0,0-1 1,-1 0-1,1 0 0,-1 0 0,1 0 1,-1-1-1,0 0 0,-1 0 0,1 0 0,1-3 14,1 0 12,-1 0-1,0-1 0,0 1 1,-1-2-1,0 1 0,0 0 0,-1-1 1,3-9-12,-3 4 69,-1-1 0,-1 0 0,0 0 0,-1 1 1,0-9-70,-1 8 58,1 0 1,0 0-1,2 0 1,-1 0-1,3-3-58,-4 15 0,-1 1 0,1 0 0,0-1 0,0 1 0,1 0 0,-1 0 0,0 0 0,1 0 0,0-1 0,-2 3-3,0 0 1,0-1 0,1 1 0,-1 0 0,0 0 0,1 0-1,-1-1 1,0 1 0,1 0 0,-1 0 0,1 0 0,-1 0-1,0-1 1,1 1 0,-1 0 0,1 0 0,-1 0 0,0 0 0,1 0-1,-1 0 1,1 0 0,-1 0 0,0 0 0,1 1 2,10 9-64,-6 0 49,0-1 0,-1 1 0,0 0 0,0 0 0,-1 0 0,-1 1 0,0-1 15,11 78 11,-13-88-11,4 27-1,-1 1-47,0 0 0,-2 1 1,0-1-1,-3 3 48,3-30-2,-1 0 1,0-1-1,0 1 1,0 0-1,0-1 0,0 1 1,0 0-1,0 0 1,-1-1-1,1 1 1,0 0-1,0-1 1,0 1-1,-1 0 0,1-1 1,0 1-1,-1-1 1,1 1-1,-1 0 1,1-1-1,0 1 1,-1-1-1,1 1 1,-1-1-1,0 1 0,1-1 1,-1 0-1,1 1 1,-1-1-1,0 0 1,1 1-1,-1-1 1,1 0-1,-1 0 0,0 0 1,0 1-1,1-1 1,-1 0-1,0 0 2,0-1 18,-1 1 0,1-1 0,0 1 0,0-1 0,0 0 0,0 0 0,-1 1 0,1-1 1,0 0-1,0 0 0,1 0 0,-1 0 0,0 0 0,0-1 0,0 1 0,1 0 0,-1 0 0,1 0 0,-1-1 0,0 0-18,-1-6 90,0 1 1,1-1 0,-1 0-1,2 0 1,-1 0 0,1 0-1,0 0 1,1 1 0,-1-1-1,2 0 1,-1 0-1,1 0 1,0 1 0,1-1-91,2-7 62,1 0-1,1 1 1,0-1 0,0 1 0,2 1 0,5-7-62,-11 15-1,1 0 0,1 0 0,-1 1-1,0 0 1,1-1 0,0 2 0,0-1 0,0 1 0,0-1-1,3 0 2,-5 3-4,-1 0-1,0 1 1,0-1-1,1 0 0,-1 1 1,0-1-1,1 1 0,-1 0 1,0 0-1,1 0 1,-1 0-1,1 0 0,-1 0 1,0 1-1,1-1 0,-1 1 1,0 0-1,0 0 0,1-1 1,-1 1-1,0 1 1,0-1-1,0 0 0,0 0 1,0 1-1,-1-1 0,1 1 1,1 1 4,1 2-21,0 1 1,0 0-1,-1 0 1,1 0-1,-1 1 1,-1-1-1,1 1 0,-1 0 1,0-1-1,0 6 21,5 36-61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2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304 580 2168,'-24'-135'1099,"23"132"-1018,1 0 0,-1-1-1,0 1 1,0 0 0,-1 0-1,1 0 1,-1 0-1,1 0 1,-3-3-81,3 6 31,1-1 0,-1 1 0,0-1 0,1 1 0,-1-1 0,0 1 0,0-1 1,0 1-1,0-1 0,1 1 0,-1 0 0,0 0 0,0 0 0,0-1 0,0 1 0,0 0 0,0 0-31,-7-1 173,2 0-134,0-1 0,1 2 0,-1-1 0,0 1 0,0 0 0,0 0 0,0 0 0,0 1 0,0 0 0,1 0 0,-1 0 0,0 1 0,-5 2-39,3 0 21,0 0 0,0 1 0,1-1 0,-1 2 0,1-1-1,0 1 1,0 0 0,-5 7-21,2-2 2,1 0 0,0 1 0,1 0 0,1 1 0,0 0 0,0 0 0,2 1-1,-1-1 1,2 1 0,0 0 0,-2 11-2,6-21-1,-1 1 1,1 0-1,0 0 0,0 0 1,0-1-1,0 1 1,1 0-1,0 0 0,0-1 1,0 1-1,1 0 1,-1-3 0,0-1 0,-1 1-1,1 0 1,0-1 0,0 1 0,0-1 0,0 1 0,1-1-1,-1 0 1,0 1 0,1-1 0,-1 0 0,1 0 0,-1 0 0,1 0-1,-1 0 1,1 0 0,0-1 0,-1 1 0,1 0 0,0-1 0,0 1-1,-1-1 1,1 0 0,0 0 0,0 1 0,0-1 0,-1 0-1,1-1 1,0 1 0,0 0 0,6-1 29,0-1 0,0 0-1,0 0 1,0-1 0,0 0-1,-1 0 1,0-1 0,0 0-1,0 0 1,0-1 0,0 0-1,-1 0 1,0 0 0,0-1-1,0 0 1,3-5-29,1-1 40,-1-1 0,-1 0-1,0 0 1,-1-1 0,0 0 0,-1 0 0,-1-1 0,2-7-40,5-33 30,-3 0 1,-2-1 0,-2 0 0,-3-46-31,6-66 419,-7 149 164,-5 43-117,-11 143-434,5 70-32,-5 76-48,8-239 37,-4 0 0,-3-1 1,-6 14 10,0-20 1,1-3 3,2 7-4,15-64-7,1-1 0,0 1 0,1 0 1,0-1-1,0 1 0,1 6 7,-1-12-1,0 0-1,0 0 1,0 0-1,0 0 1,1 0 0,-1 0-1,0 0 1,1 0-1,-1 0 1,1 0 0,-1 0-1,1 0 1,-1 0-1,1 0 1,0 0-1,0 0 1,-1 0 0,1-1-1,0 1 1,0 0-1,0-1 1,0 1 0,0-1-1,0 1 1,0-1-1,0 1 1,0-1 0,0 1-1,0-1 1,0 0-1,0 0 1,0 0 0,0 1-1,0-1 1,0 0-1,1 0 1,-1-1 0,0 1-1,0 0 1,0 0-1,0 0 1,0-1 1,7-1-13,0-1 1,-1 0 0,1-1-1,-1 1 1,0-1-1,0-1 1,0 1-1,-1-1 1,0-1-1,3-2 13,11-11-115,0-1 0,6-11 115,-17 19-48,0-1 0,0 0-1,-1 0 1,-1-1 0,0 0-1,-1 0 1,0-1 0,-1 1 0,-1-1-1,0-1 1,-1 1 0,-1 0-1,0-9 49,-1 11 24,-2-1-1,1 1 0,-1 0 1,-1-1-1,-1 1 1,0 0-1,0 0 0,-1 0 1,-1 0-1,0 1 0,-1 0 1,0 0-1,-1 0 0,0 1 1,-6-6-24,-17-18 459,30 35-460,0 0 0,0-1 0,0 1-1,0 0 1,0 0 0,0 0 0,-1 0 0,1-1 0,0 1 0,0 0 0,0 0 0,0 0 0,0-1 0,0 1 0,0 0 0,0 0 0,0 0 0,0-1 0,0 1 0,0 0 0,0 0 0,0 0 0,0-1 0,0 1 0,0 0 0,0 0 0,0 0 0,0-1 0,0 1 0,0 0 0,0 0 0,0 0 0,0 0 0,1-1 0,-1 1 0,0 0 0,0 0 0,0 0 0,0 0 0,0 0 0,1-1 1,9-2-193,87-12-997,-12 2 818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5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16 811 3305,'8'-21'2745,"8"-18"-2960,-11 25 218,12-38 8,11-50-11,4-90-1,17-78-20,-21 164 313,-21 92-34,-7 14-254,0 0 1,0-1 0,0 1 0,0 0 0,1 0 0,-1 0 0,0 0 0,0 0 0,0 0 0,0 0 0,0 0 0,1 1-1,-1-1 1,0 0 0,0 0 0,0 0 0,0 0 0,0 0 0,1 0 0,-1 0 0,0 0 0,0 0 0,0 0-1,0 0 1,0 0 0,0 1 0,0-1 0,1 0 0,-1 0 0,0 0 0,0 0 0,0 0 0,0 0 0,0 1 0,0-1-1,0 0 1,0 0 0,0 0 0,0 0 0,0 0 0,0 1 0,0-1 0,0 0 0,0 0 0,0 0 0,0 0-5,3 31-6,-11 80-89,-5-1-1,-5 0 1,-5 1 95,-23 70-74,-25 49 74,68-218 0,1-7 2,1 0-1,-1 1 1,0-1-1,0 0 1,0 0-1,-1 0 1,0-1-1,0 1 1,-1 1-2,4-6 5,0 0 0,0 0 0,0 0 0,0 0 0,-1 0 1,1 0-1,0 0 0,0 1 0,0-1 0,0 0 0,0 0 0,0 0 1,-1 0-1,1 0 0,0 0 0,0 0 0,0 0 0,0 0 1,0 0-1,-1 0 0,1 0 0,0 0 0,0 0 0,0 0 0,0 0 1,0 0-1,-1 0 0,1 0 0,0 0 0,0 0 0,0 0 1,0 0-1,0 0 0,-1 0 0,1-1 0,0 1 0,0 0 0,0 0 1,0 0-1,0 0 0,0 0 0,0 0 0,-1 0 0,1-1 0,0 1 1,0 0-1,0 0 0,0 0 0,0 0 0,0 0 0,0 0 1,0-1-1,0 1 0,0 0 0,0 0 0,0 0 0,0 0 0,0 0 1,0-1-1,0 1 0,0 0 0,0 0 0,0 0 0,0 0 0,0-1 1,0 1-1,0 0 0,0 0 0,0 0 0,0 0-5,1-12 142,4-6-95,0 1 0,1 0 0,1 0 0,1 0 0,0 1 0,2 0 0,1-2-47,-6 10 14,8-13-34,0 1-1,1 1 1,1 0-1,1 1 1,8-7 20,-15 17-46,1-1 0,0 2 0,0-1 0,0 1-1,1 1 1,0 0 0,1 0 0,-1 1 0,1 1 0,0 0 0,3-1 46,-13 5-7,0 0 0,0 0 0,0-1 0,0 1 1,0 0-1,0 1 0,0-1 0,1 0 0,-1 1 0,-1-1 0,1 1 1,0-1-1,0 1 0,0 0 0,0 0 0,0 0 0,-1 0 1,1 0-1,0 0 0,-1 1 0,1-1 0,-1 0 0,1 1 1,-1-1-1,0 1 0,1 0 0,-1-1 0,1 3 7,3 6-8,0-1 0,-1 2 0,1-1 0,-2 0 0,0 1 8,2 3-6,3 15-9,5 25 15,-11-36-20,2 0 0,1 0 0,0-1 0,1 1-1,1-1 1,0 0 0,7 10 20,-11-23-9,0 0 0,0 0-1,1-1 1,-1 1 0,1-1 0,0 0-1,0 1 1,0-2 0,0 1 0,1 0-1,-1-1 1,1 0 0,-1 0-1,1 0 1,0-1 0,0 1 0,0-1-1,0 0 1,0-1 0,0 1-1,0-1 1,0 0 0,4 0 9,8-2 1,0 0-1,-1-1 1,0-1 0,0 0-1,0-2 1,0 1 0,-1-2-1,0 0 1,1-1-1,12-8 25,-1-1 1,-1-1-1,0-1 1,7-8-26,-20 15 30,0-1 0,-1 0 0,0 0 0,7-12-30,-14 17 26,0 0-1,0 0 1,-1-1 0,0 0-1,0 0 1,-1 0-1,-1 0 1,1 0 0,0-6-26,-3 12 9,0 1 0,1 0-1,-1 0 1,0-1 0,0 1 0,0 0 0,0-1 0,-1 1 0,1 0 0,-1 0 0,1-1 0,-1 1-1,0 0 1,1 0 0,-1 0 0,-1 0 0,1 0 0,0 0 0,0 0 0,-1 0 0,1 0-9,-2 0 8,1 1 0,0-1 0,0 1 0,0 0 0,-1 0 1,1 0-1,-1 0 0,1 0 0,-1 0 0,1 1 0,-1-1 0,1 1 0,-1 0 1,1 0-1,-1 0 0,0 0 0,1 0 0,-3 1-8,-9 1 8,1 1-1,0 1 0,-1 0 1,1 1-1,1 0 1,-1 1-1,1 0 1,-3 3-8,-13 6 4,-33 16 11,-25 20-15,83-49-3,0 0 1,1-1 0,-1 1-1,1 0 1,-1 1 0,1-1-1,0 0 1,0 1-1,0-1 1,0 1 0,0-1-1,0 1 1,1 0 0,-1 0-1,1 0 1,0 0-1,0 0 1,-1 2 2,2-3-3,1 1-1,-1-1 1,0 0-1,0 0 1,1 1-1,0-1 1,-1 0 0,1 0-1,0 0 1,0 1-1,0-1 1,0 0-1,0 0 1,1 0 0,-1-1-1,1 1 1,-1 0-1,1-1 1,-1 1-1,1 0 1,0-1-1,0 0 1,0 1 0,0-1-1,0 0 1,1 0 3,7 5-6,1 0 1,1-1-1,-1 0 1,1-1-1,0 0 1,0-1-1,0 0 0,0-1 1,1-1-1,-1 0 1,1 0-1,10-2 6,-15 1 3,0-1-1,0 0 1,0-1-1,0 1 1,0-2-1,0 1 1,-1-1-1,1 0 0,-1-1 1,0 0-1,0 0 1,0 0-1,0-1 1,-1 0-1,0 0 1,0-1-1,0 0 1,-1 0-1,0 0 0,2-3-2,-2 1 7,-3 4-6,-1 1-1,1 0 1,1-1 0,-1 1-1,0 0 1,1 0-1,-1 0 1,1 1-1,0-1 1,0 1-1,0-1 1,2 0-1,-4 3-1,-1 0 0,1 0 0,0 0 0,-1 0 1,1 0-1,-1 0 0,1 0 0,0 0 0,-1 0 0,1 1 0,-1-1 1,1 0-1,-1 0 0,1 1 0,-1-1 0,1 0 0,-1 1 1,1-1-1,-1 0 0,1 1 0,-1-1 0,1 1 0,-1-1 1,0 1-1,1-1 0,-1 1 0,0-1 0,0 1 0,1-1 0,-1 1 1,0-1-1,0 1 0,0-1 0,1 1 0,-1 0 0,0-1 1,0 1-1,0-1 0,0 1 0,0 0 0,0-1 0,0 1 0,-1-1 1,1 1-1,0-1 0,0 1 1,-4 34 50,3-32-43,0 1-6,1-1-1,-1 0 1,1 1-1,0-1 1,0 1-1,0-1 1,0 0-1,1 1 1,0-1-1,-1 0 1,1 1-1,0-1 1,0 0-1,1 0 1,-1 0-1,1 0 1,-1 0-1,1 0 1,0 0-1,0-1 0,1 1 1,-1-1-1,0 1 1,1-1-1,-1 0 1,1 0-1,0 0 1,0 0-1,0 0 1,1 0-1,4 1-23,0 0 0,0 0 0,1-1 1,-1 0-1,0 0 0,1-1 0,-1 0 1,1 0-1,0-1 0,-1 0 0,7-1 23,42-8-276,1-3 0,-2-2 0,30-12 276,-60 18-84,1-1 1,-1-2-1,20-11 84,-36 16 16,0 0 1,-1 0-1,0-1 0,0 0 1,-1-1-1,0 0 1,0 0-1,-1 0 1,0-1-1,0-1 1,0-2-17,0 0 52,0 0 0,-1 0 0,-1-1 0,0 0 0,-1 0 0,0 0 0,-1-1 0,-1 1 0,0-1 0,-1 0 0,0-5-52,-1 18 14,0-1 0,0 1 0,0-1 0,0 1 1,0-1-1,0 1 0,-1 0 0,1-1 0,0 1 0,-1-1 1,1 1-1,-1 0 0,0-1 0,1 1 0,-1 0 1,0-1-1,0 1 0,0 0 0,0 0 0,-1-1-14,1 2 11,0-1 0,0 1-1,0 0 1,0-1 0,0 1-1,0 0 1,0 0 0,0 0-1,0 0 1,0 0 0,0 0-1,-1 0 1,1 0 0,0 0-1,0 0 1,0 1 0,0-1-1,0 0 1,0 1 0,0-1-1,0 1-10,-8 4 42,0 0 0,0 0-1,1 1 1,0 1 0,-4 3-42,4-3-7,-26 20 20,2 2 0,-10 13-13,33-32-22,0 0 1,1 0 0,0 0-1,1 1 1,0 1-1,1-1 1,0 1 0,1 0-1,-4 12 22,8-22-6,1 0 0,-1 0-1,0 0 1,1 0 0,0 0-1,-1 0 1,1 0 0,0 0-1,0 0 1,0 0 0,0 0-1,1 0 1,-1 0 0,0 0-1,1 0 1,0 0 0,-1 0-1,1 0 1,0 0 0,0 0-1,0-1 1,0 1 0,0 0-1,0-1 1,1 1 0,-1-1-1,0 1 1,1-1 0,-1 1-1,1-1 1,0 0 0,-1 0-1,1 0 1,0 0 0,0 0-1,0 0 1,0-1 0,0 1-1,-1 0 1,1-1 0,0 0-1,0 1 1,0-1 0,1 0-1,0 0 7,7 0 2,-1 0 1,0 0-1,0-1 0,0 0 0,0-1 0,0 0 1,0 0-1,-1-1 0,9-3-2,-5 0 8,0-1 1,0 0-1,-1 0 0,0-1 0,0-1 1,-1 0-1,0-1 0,-1 1 1,0-2-1,0 1 0,-1-1 1,-1-1-1,0 1 0,0-1 0,-1-1 1,-1 1-1,0-1 0,0 0 1,-1 0-1,-1 0 0,-1-1 0,1 1 1,-2-3-9,7-118 387,-6 0 0,-6-7-387,4 137 23,-1-14 160,1 8 19,0 1-1,0 0 0,-1-1 1,-1 1-1,1 0 0,-3-6-201,-5 62-183,3 8 139,2 1-1,3 0 0,2 0 0,6 34 45,40 220-4,-46-304 3,5 25-12,-5-15-59,2 0 0,0-1 0,1 1 0,0-1 0,1 0 0,1 0 0,1 0 0,1 3 72,-6-16-25,-1 0 0,1-1 0,0 1 0,-1 0-1,1-1 1,0 1 0,0-1 0,0 1 0,0-1 0,0 0 0,0 0 0,0 0 0,0 0-1,1 0 1,-1 0 0,0-1 0,0 1 0,1-1 0,-1 0 0,1 1 0,-1-1 0,0 0-1,1 0 1,-1-1 0,0 1 0,1 0 0,-1-1 25,8-1-65,-1-1 0,0 1 0,-1-2 0,1 1 0,0-1 0,1-2 65,6-3-91,0 0 1,-1-2-1,0 1 1,-1-2-1,0 0 1,-1-1 0,0 0-1,-1-1 91,-6 7-12,-1 0-1,-1 0 0,1-1 1,-1 1-1,0-1 1,-1 0-1,0 0 0,1-4 13,-3 6 18,0 1 0,0 0-1,0-1 1,-1 0-1,0 1 1,0-1-1,0 1 1,-1-1-1,0 1 1,0-1 0,0 1-1,-1-1 1,0-1-18,0 4 36,1-1 1,-1 1-1,0 0 1,0 1-1,0-1 1,0 0-1,-1 1 0,1-1 1,-1 1-1,0-1 1,1 1-1,-1 0 1,0 0-1,0 1 1,0-1-1,-1 1 1,1-1-1,0 1 1,0 0-1,-1 0 1,-2 0-37,1 0 31,1 0 0,-1 0 0,1 1 0,-1 0 0,0 0 0,1 0-1,-1 1 1,0-1 0,1 1 0,-1 0 0,1 0 0,-1 1 0,1-1 0,0 1 0,0 0 0,-1 1-31,4-3-1,1 0 0,0 0 0,0 0 0,0 0 1,0 0-1,-1 0 0,1 0 0,0 0 0,0 0 0,0 1 0,0-1 0,0 0 0,-1 0 0,1 0 0,0 0 0,0 0 0,0 0 0,0 0 0,0 1 0,0-1 0,0 0 0,-1 0 0,1 0 1,0 0-1,0 0 0,0 1 0,0-1 0,0 0 0,0 0 0,0 0 0,0 0 0,0 1 0,0-1 0,0 0 0,0 0 0,0 0 0,0 0 0,0 1 0,0-1 0,0 0 0,0 0 1,0 0-1,0 0 0,0 1 0,1-1 1,8 3-48,16-1-23,-23-2 68,59-2-24,1-2-1,0-3 0,9-5 28,-12 3 2,0 1 0,0 4 0,22 1-2,-78 4 1,4-2 6,0 2 1,0-1-1,0 1 0,-1 0 0,1 1 0,2 0-7,-8-1 3,-1-1 0,1 0-1,0 0 1,-1 1 0,1-1-1,0 1 1,-1-1-1,1 1 1,0-1 0,-1 1-1,1-1 1,-1 1 0,1-1-1,-1 1 1,1 0-1,-1-1 1,0 1 0,1 0-1,-1-1 1,0 1 0,1 0-1,-1 0-2,0 0 6,0 0 0,0 1-1,0-1 1,-1 1 0,1-1 0,0 0-1,-1 1 1,1-1 0,0 0 0,-1 1-1,0-1 1,1 0 0,-1 0 0,0 0-1,0 0 1,1 0 0,-2 1-6,-9 12 69,-1-1 1,-1-1-1,-9 8-69,12-12 25,-1 2 1,1-1-1,1 1 0,0 1 1,0 0-1,1 0 0,-1 3-25,8-12 1,0-1 0,0 1-1,0 0 1,0 0 0,1 0 0,-1 0-1,1 0 1,-1 0 0,1 0 0,0 0-1,-1 0 1,1 0 0,0 0-1,0 0 1,1 0 0,-1 0 0,0 0-1,1 0 1,0 1-1,-1-1 0,1-1 1,0 1-1,1 0 0,-1-1 1,0 1-1,0-1 0,1 0 0,-1 1 1,1-1-1,-1 0 0,1 0 1,-1 0-1,1 0 0,0 0 1,0 0-1,1 0 0,8 2 4,0 0-1,0-1 1,0 0 0,0 0 0,0-2 0,6 1-4,20-1 5,0-2 0,0-1 1,0-2-1,-1-1 0,7-4-5,-14 3-31,0-2-1,-1-1 1,0-1-1,-1-1 1,0-2-1,18-12 32,-41 23 15,1 0 0,-1 0 1,0 0-1,0-1 0,0 1 1,0-1-1,0 0 0,-1 0 0,2-2-15,-5 5 5,0 1 1,0 0-1,0 0 0,0 0 0,0 0 0,1 0 1,-1 0-1,0 0 0,0 0 0,0-1 0,0 1 0,0 0 1,0 0-1,0 0 0,0 0 0,0 0 0,0 0 0,0-1 1,0 1-1,0 0 0,0 0 0,0 0 0,0 0 0,0 0 1,0-1-1,0 1 0,0 0 0,0 0 0,0 0 0,0 0 1,0 0-1,0-1 0,0 1 0,0 0 0,0 0 0,0 0 1,0 0-1,0 0 0,0 0 0,0-1 0,0 1 0,-1 0 1,1 0-1,0 0 0,0 0 0,0 0 0,0 0 0,0 0 1,0 0-1,0 0 0,-1-1 0,1 1-5,-10 3 149,-14 8-12,9-1-120,-1 0 0,2 1 0,-1 1 1,-10 12-18,21-20-8,0 1 0,1-1 0,-1 1 1,1 0-1,0 0 0,1 0 1,-1 0-1,0 3 8,2-5-12,0 0 0,0 0 0,1 0 1,-1 1-1,1-1 0,0 0 0,0 0 0,0 0 0,0 0 1,1 0-1,-1 0 0,1 0 0,0 1 0,0-1 0,1 2 12,-1-3-8,0 0-1,0 0 0,1 0 0,-1 0 0,1 0 0,-1 0 0,1 0 0,0-1 1,-1 1-1,1-1 0,0 1 0,0-1 0,0 0 0,0 0 0,1 0 0,-1 0 1,0 0-1,0 0 0,1 0 0,-1-1 0,0 1 0,1-1 0,-1 0 0,1 0 1,-1 0-1,0 0 0,1 0 0,-1 0 0,1 0 0,-1-1 0,1 0 9,10-1 1,1-1-1,-1-1 0,0-1 1,11-4-1,-18 6-3,9-3 16,0 0-1,0-2 0,-1 0 1,0 0-1,-1-1 1,12-11-13,-21 18 2,-1-1 0,0 1 0,-1-1 1,1 0-1,0 0 0,-1-1 0,0 1 1,0 0-1,0-1 0,0 0 0,0 1 0,-1-1 1,1 0-1,-1 0 0,0 1 0,0-1 1,-1 0-1,1 0 0,-1 0 0,0 0 1,0 0-1,0 0 0,0 0 0,-1 0 1,0 0-1,0 0 0,0 0 0,0 0 0,0 0 1,-1-1-3,-4-4-59,1-1 1,-1 1 0,-1 0 0,1 0-1,-2 1 1,1 0 0,-1 0 0,0 1-1,-1 0 1,0 0 0,0 1 0,0 0-1,-1 1 1,1 0 0,-1 1 0,-5-2 58,13 5-61,-1 0 0,0 0 1,1 0-1,-1 0 0,0 1 1,0-1-1,0 1 0,1 0 1,-1 0-1,0 0 0,0 0 1,0 0-1,0 1 0,1-1 1,-1 1-1,0 0 0,0 0 1,1 0-1,-1 0 0,1 0 1,-1 0-1,1 1 0,-1-1 1,1 1-1,0 0 0,0 0 1,0 0-1,0 0 0,0 0 1,0 0-1,0 0 0,1 1 1,-2 1 60,-10 32-355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45.8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0 299 6025,'3'-7'218,"-2"1"-10,1 0 1,-1 1-1,1-1 0,1 1 1,-1-1-1,1 1 0,1-1-208,-3 4 36,1 1-1,0-1 1,-1 1-1,1-1 1,0 1-1,-1 0 1,1 0-1,0 0 0,0 0 1,0 0-1,0 0 1,0 0-1,0 0 1,0 1-1,0-1 1,0 1-1,1 0 0,-1 0 1,0 0-1,0 0 1,2 0-36,6 0 11,-1 1 0,1 0 0,-1 1 0,1 0 1,-1 1-1,0-1 0,1 2 0,-2-1 0,1 2 0,0-1 1,-1 1-1,0 0 0,0 1 0,0-1 0,-1 2 0,0-1 0,0 1 1,0 0-1,-1 0 0,1 2-11,-3-2-4,0-1 0,0 1 0,0 0 1,-1 0-1,0 0 0,0 0 0,-1 1 0,1-1 0,-2 1 0,1 0 1,-1-1-1,-1 1 0,1 0 0,-1 0 0,0 0 0,-1-1 0,0 1 1,0 0-1,-1-1 0,0 1 0,0-1 0,-1 1 0,0-1 0,-3 6 5,5-11-1,0 1 0,0-1 0,0 1 1,-1-1-1,1 0 0,-1 1 0,1-1 1,-1 0-1,0 0 0,1 0 0,-1 0 1,0 0-1,0-1 0,-1 1 0,1 0 1,-2 0-2,4-2 13,-1 0 0,1 0 0,0-1-1,-1 1 1,1 0 0,0 0 0,-1-1-1,1 1 1,0 0 0,-1-1 0,1 1-1,0 0 1,0-1 0,0 1-1,-1-1 1,1 1 0,0 0 0,0-1-1,0 1 1,0-1 0,0 1 0,0 0-1,0-1 1,0 1 0,0-1 0,0 1-1,0-1 1,0 1 0,0 0-1,0-1 1,0 1 0,0-1 0,0 1-1,0 0 1,1-1 0,-1 1 0,0-1-1,0 1 1,1-1-12,5-22 300,6 1-241,0 0 0,1 1-1,2 0 1,0 1 0,1 1 0,15-14-59,7-11-12,-19 22-17,-1-1-55,1 1 0,1 0-1,2 2 1,15-12 84,-34 29-16,1 1-1,0-1 1,-1 1 0,1 0 0,0 0 0,0 0 0,0 1 0,1-1-1,-1 1 1,4 0 16,-7 0-1,0 1-1,1 1 1,-1-1-1,0 0 1,0 0-1,0 0 1,1 1-1,-1-1 1,0 0-1,0 1 0,0-1 1,0 1-1,0-1 1,0 1-1,0 0 1,0 0-1,0-1 1,0 1-1,0 0 1,0 0-1,-1 0 1,1 0-1,0 0 1,-1 0-1,1 0 1,0 0-1,-1 0 1,1 0-1,-1 0 1,0 0-1,1 1 1,-1-1-1,0 0 0,0 0 1,0 1 1,3 16 1,-1 0-1,-1 0 1,-1 0 0,-1 8-1,0-11 8,0 0 1,1 0-1,1 0 1,1 0-1,0-1 1,2 5-9,-3-14 0,1 0 1,0 0 0,0-1 0,1 1 0,-1-1 0,1 1 0,0-1-1,0 0 1,1 0 0,-1 0 0,1-1 0,-1 1 0,1-1 0,1 0-1,-1 0 1,0 0 0,1-1 0,-1 1 0,1-1 0,3 1-1,1 0-3,-1-1 1,1 0 0,0 0 0,0-1 0,-1 0 0,1-1-1,0 0 1,0 0 0,0-1 0,0 0 0,0-1-1,-1 1 1,1-2 0,-1 1 0,1-1 0,-1-1-1,7-3 3,-2 0 4,1 0 0,-1-1 0,0-1 0,-1 0 0,0 0 0,-1-1 0,0-1 0,0 0 0,-1 0 0,0-2-4,-4 4 4,0-1-1,-1 1 1,0-1-1,-1 0 1,0 0-1,0-1 1,-1 1 0,-1-1-1,0 0 1,0 0-1,-1-4-3,1-8 9,-2 1 0,-1 0-1,-1 0 1,0 0 0,-2-1-9,2 14 2,0 1 0,0 0 1,-1 0-1,1 0 0,-2 0 0,-1-3-2,5 10 0,-1 0 1,0 0-1,1 0 0,-1 0 0,0 0 1,0 0-1,0 0 0,1 0 1,-1 0-1,0 0 0,0 0 0,-1 1 1,1-1-1,0 0 0,0 1 0,0-1 1,0 1-1,-2-1 0,2 1-1,0 0 1,-1 0-1,1 1 1,0-1-1,-1 0 0,1 1 1,0-1-1,0 1 1,-1-1-1,1 1 1,0-1-1,0 1 0,0 0 1,0 0-1,0-1 1,0 1-1,0 0 1,0 0-1,0 0 0,0 0 1,0 0-1,0 1 1,-5 6 0,1 0-1,0 1 1,0-1-1,1 1 1,0 0-1,0 0 1,1 1-1,0-1 1,1 1-1,0-1 1,1 1-1,0 0 1,0 0-1,1 0 1,0-1-1,2 11 1,1 9-1,2 0 0,1 0 0,2-1 0,1 0 0,2 4 1,-5-16-37,-1 0 0,0 1 0,-1 3 37,-3-15-62,0-1 0,-1 1 0,0 0 0,1 0 0,-2 0 0,1 0 0,0-1 0,-1 1 0,0 0 0,0 0 0,-1-1-1,1 1 1,-3 3 62,1-3-158,0 0-1,-1 0 1,0-1-1,0 1 1,0-1-1,0 0 1,-1 0-1,-1 1 159,-48 32-747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58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7 146 2969,'-2'-3'425,"1"-1"0,0 1 0,0-1 1,0 0-1,1 1 0,-1-1 1,1 0-1,0 0 0,0 0 0,0 1 1,1-1-1,0-2-425,-1-6 1151,1 11-1123,0 0-1,0 0 0,0 0 0,0 0 1,0 0-1,0 0 0,0 0 1,0 0-1,0 1 0,0-1 0,0 0 1,0 1-1,1-1 0,-1 1 1,0-1-1,1 1 0,0-1-27,0 1 51,1-2-32,0 1 0,1 1 0,-1-1 0,0 0 0,1 1 0,-1 0 0,1-1 0,-1 1 0,1 1-19,-3-1 1,4-1 10,0 1-1,0 0 1,0 0-1,0 1 0,0-1 1,0 1-1,0 0 0,0 1 1,0-1-1,-1 1 1,1 0-1,0 0 0,-1 1 1,0-1-1,1 1 1,-1 0-1,0 0 0,0 0 1,-1 1-1,4 2-10,10 21 21,-1-1 0,-2 2 1,-1 0-1,-1 1 0,-1 0 0,-1 1 0,0 9-21,-6-24 3,-2 1 0,0 0-1,-1 0 1,0 0-3,4 40 19,17-130 1553,-21 72-1571,48-131 31,-38 107-13,2 1 0,0 0 0,1 0 0,10-10-19,-13 21 9,0 0 0,1 1-1,1 1 1,0 0-1,13-9-8,-18 15 0,0 1-1,0 1 0,0-1 0,1 1 1,-1 0-1,1 1 0,0 0 0,0 1 0,0 0 1,1 0-1,7 0 1,-13 2 1,1 0 0,-1 0 0,0 0 0,0 1 0,0 0 0,0 0 0,0 0 0,0 0 0,0 1 0,0-1 0,-1 1 0,1 0 0,-1 0 0,4 2-1,-1 1-3,0 0 1,-1 0-1,1 1 1,-1 0-1,0 0 1,-1 0-1,1 0 1,-1 1 2,5 10-1,-1 0 0,0 1 0,-1-1 1,-1 1-1,-1 1 0,1 7 1,8 57-165,-4 0-1,0 63 166,-10-146-34,2 27-760,2-14-3051,7-18 2529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52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422 698 704,'-2'-2'110,"0"0"-1,0 0 0,0 0 1,0 0-1,1-1 1,-1 1-1,1-1 1,-1 1-1,1-1 0,0 1 1,0-1-1,0 0 1,1 0-1,-1 1 1,0-1-1,1-1-109,-9-23 730,0 11-402,2-1 0,0 0 0,-1-4-328,-14 9-39,16 10 22,-2-1 7,0 1 1,0 0 0,0 0-1,-1 1 1,1 0-1,0 1 1,-1 0-1,1 0 1,0 0-1,-1 1 1,-4 2 9,3-1-4,0 0 0,0 1-1,0 0 1,1 0 0,-1 1 0,1 1 0,0 0 0,0 0 0,1 0 0,-2 3 4,-11 5-11,7-4 0,1 0 0,0 0 0,-7 8 11,16-13 11,1-1 0,-1 1 1,1 0-1,0 0 1,1 0-1,-1 0 0,1 0 1,0 1-1,0-1 0,0 1 1,0 0-1,1-1 1,-1 6-12,1-8 7,-5 53 117,5-50-116,1-1 0,0 1 0,0-1 0,1 1 0,-1-1 0,1 1 0,0-1 0,1 0 0,-1 0 1,2 5-9,-3-9 1,1 1 0,-1-1 1,0 1-1,0-1 1,1 1-1,-1-1 0,0 1 1,1-1-1,-1 0 1,0 1-1,1-1 1,-1 1-1,1-1 0,-1 0 1,1 1-1,-1-1 1,1 0-1,-1 0 0,1 1 1,-1-1-1,1 0 1,-1 0-1,1 0 0,-1 1 1,1-1-1,0 0 1,-1 0-1,1 0 1,-1 0-1,1 0 0,-1 0 1,1 0-1,0-1 1,-1 1-1,1 0 0,-1 0 1,1 0-1,-1 0 1,1-1-2,18-16 39,-11 10-49,30-33 2,-33 34 15,0 0 0,0 1 1,1 0-1,0 0 0,0 0 1,0 1-1,0 0 0,6-3-7,-10 5 15,0 1 0,0 0 0,0 0 0,-1 0 0,1 1 0,0-1 0,0 0 0,0 1 1,0-1-1,0 1 0,1-1 0,-1 1 0,0 0 0,0 0 0,0 0 0,0 0 0,0 1 0,0-1 0,0 0 0,0 1 0,0-1 0,0 1 0,0 0 0,0 0 0,0 0 0,0 0 0,0 0 0,-1 0 0,1 0 0,0 1 0,-1-1 0,1 1 0,-1-1 0,1 1 0,-1-1 0,0 1 0,0 0 0,0 0 0,0-1 0,0 1 0,0 0 0,0 0 0,-1 0 0,1 0 0,0 2-15,1 1 21,0 1 0,0 0 0,0 0-1,-1 0 1,0 0 0,0 0-1,-1 1 1,0-1 0,0 0 0,0 0-1,-1 0 1,1 0 0,-1 1-1,-1-1 1,-1 3-21,27-51 1586,29-39-1586,-47 73-6,1-1 1,0 1-1,0 0 1,0 1-1,1 0 1,8-5 5,-13 9-6,0 2 0,0-1 0,0 0 0,0 0 0,0 1 0,1 0 0,-1 0 0,0 0 0,1 0 0,-1 0 0,1 0 0,-1 1 0,1 0 0,0 0 0,-1 0 0,1 0 0,-1 0 0,1 1 0,2 0 6,-3 0-4,-1 1 0,0-1 1,1 0-1,-1 1 0,0-1 0,0 1 0,0 0 0,0-1 1,0 1-1,0 0 0,0 0 0,-1 1 0,1-1 0,-1 0 0,1 0 1,-1 1-1,0-1 0,0 1 0,0-1 0,0 1 0,0-1 1,-1 1-1,1 0 0,-1-1 0,0 1 4,1 4-21,0 0 0,-1 0 0,0 0 0,0 0 0,-1 0 0,1 0 0,-2 0 0,1 0 0,-1 0 21,-9 16-124,10-22 136,3-4 50,-1 2-39,1-3-23,1 1 1,-1-1-1,1 1 1,0 0-1,0 0 1,0 1-1,0-1 0,0 0 1,1 1-1,0 0 1,-1 0-1,1 0 0,15-10 0,6-6 0,-13 9-2,1 0 1,-1 1-1,1 0 0,1 1 1,-1 1-1,1 0 0,5-1 2,-9 4-35,1 1-1,-1 0 0,1 0 0,-1 1 0,1 1 0,-1-1 1,1 2-1,0 0 0,-1 0 0,1 1 0,-1 0 0,0 0 0,0 2 1,0-1-1,0 1 0,6 3 36,-14-6-4,0 0 1,1 0 0,-1 0-1,0-1 1,1 1-1,-1-1 1,1 1-1,-1-1 1,1 0-1,-1 0 1,1 0 0,-1-1-1,1 1 1,-1 0-1,0-1 1,1 0-1,-1 1 1,1-1-1,-1 0 1,0 0 0,0-1-1,0 1 1,0 0-1,0-1 1,0 1-1,1-1 4,6-6 45,0-1 1,-1 0-1,1 0 0,5-10-45,-5 8 64,-4 4-3,0 0 0,0 0 0,-1 0 0,2-5-61,-5 10 22,0-1 0,0 1-1,0 0 1,0-1 0,0 1 0,-1-1 0,1 1-1,-1-1 1,0 0 0,0 1 0,0-1-1,0 1 1,0-1 0,-1 0 0,1 1 0,-1-1-1,1 0-21,-1 2 7,1 1-1,-1-1 0,1 0 1,0 0-1,-1 0 0,0 1 1,1-1-1,-1 0 0,1 1 1,-1-1-1,0 0 0,1 1 1,-1-1-1,0 1 0,0-1 1,1 1-1,-1 0 0,0-1 1,0 1-1,0 0 0,0-1 1,1 1-1,-1 0 0,0 0-6,-2 0 6,1 0 0,-1 0-1,1 0 1,-1 0-1,1 0 1,-1 1 0,1-1-1,0 1 1,-2 0-6,-3 2-3,-1 0 0,1 0 0,0 1 0,0 0 0,-4 4 3,-25 22-85,-22 24 85,35-31-13,12-13 6,-34 36-15,43-43 19,0-1-1,0 1 1,0 0 0,0 0-1,0 0 1,1 1 0,-1-1-1,1 0 1,0 1 0,0-1-1,0 0 1,0 1 0,1-1-1,0 1 1,-1 0 3,1-3-2,1 0-1,-1 0 0,0 0 1,0 1-1,1-1 1,-1 0-1,1 0 0,-1 0 1,1 0-1,-1 0 1,1 0-1,-1 0 0,1-1 1,0 1-1,0 0 1,0 0-1,-1 0 0,1-1 1,0 1-1,0 0 1,0-1-1,0 1 0,0-1 1,0 1-1,0-1 1,0 1-1,0-1 1,0 0-1,1 0 0,-1 1 1,0-1-1,0 0 1,0 0-1,0 0 0,0 0 1,0 0-1,1-1 3,5 1-7,0 0-1,-1-1 1,1-1-1,0 1 1,6-3 7,5-2 3,0-1-1,0-1 1,-1-1 0,0 0 0,-1-1 0,0-1 0,0 0 0,-1-2-1,-1 1 1,0-2 0,-1 0 0,0 0 0,7-13-3,-5 6 10,-1-2 0,-1 0 0,-1 0 0,-1-1 0,-1-1 0,-2 0 0,0 0-1,-1 0 1,2-24-10,0-16 23,-1-23-23,-7 66 10,-1 0-1,-1-1 1,0 1 0,-2 0-1,-4-15-9,-2 12 156,5 19-11,0 16-7,2 37-2,2-12-140,-2 109-72,6 0-1,13 55 77,-2-7-778,-11-141-816,9 44 1594,-1-41-441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52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15 624,'5'20'120,"21"-55"-136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54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110 114 1216,'7'-81'3021,"0"132"-2057,-8 46-916,-4-1 0,-18 95-48,10-108 20,-4-1 0,-26 74-20,42-154 13,0 0 1,0 1-1,0-1 0,0 0 0,-1 0 0,1 1 1,-1-1-1,1 0 0,-1 0-13,-5 0 251,5-14 147,3 7-349,0-1 0,0 1 0,1 0 0,-1-1 1,1 1-1,0 0 0,1 0 0,-1 0 0,1 0 0,0 0-49,36-48-25,-26 37 21,3-4-61,0 1 1,2 1 0,10-8 64,-20 18-25,1 1 1,0 1-1,0 0 0,0 0 1,1 1-1,0 0 0,0 0 1,0 1-1,4 0 25,-12 3-6,0 0 1,1 1-1,-1-1 0,1 1 0,-1 0 1,1 0-1,-1 0 0,1 0 0,-1 0 1,1 1-1,-1-1 0,1 1 0,-1-1 1,0 1-1,1 0 0,-1 0 0,0 0 1,2 1 5,-1 0-5,-1 0-1,1 1 1,-1-1 0,0 1 0,0-1 0,0 1 0,0 0 0,0-1 0,0 1 0,-1 0 0,1 0-1,-1 1 1,0-1 0,0 1 5,4 13-21,-2 0 0,2 15 21,-3-12-7,2 0-1,4 13 8,-7-28-10,1 0 0,0 0 0,0 0-1,0-1 1,1 1 0,-1-1 0,1 1-1,0-1 1,0 0 0,1 0-1,-1-1 1,3 3 10,-1-3-17,-1-1-1,0 1 0,1-1 1,-1 0-1,1 0 1,0-1-1,0 1 0,0-1 1,0 0-1,0 0 1,0-1-1,0 0 0,0 1 1,0-2-1,0 1 1,0-1-1,0 1 0,0-1 1,0-1-1,0 1 1,-1-1-1,2 0 18,10-4-46,-1-1 0,1 0 0,-2-1 0,1-1 0,-1 0 0,2-3 46,12-9-1,-1-1 0,0-1-1,-2-2 1,-1 0 0,-1-2-1,7-12 2,-26 33 55,-1 1-1,-1 0 0,1-1 1,-1 0-1,0 1 0,0-1 1,0-6-55,-1 11 9,-1 0 0,0 0 0,1 0 1,-1 0-1,0 0 0,0 0 0,0 0 1,0 0-1,0 0 0,0 0 1,0 0-1,-1 0 0,1 0 0,0 0 1,0 0-1,-1 0 0,1 0 1,-1 0-1,1 0 0,-1 0 0,1 0 1,-1 0-1,0 0 0,1 0 0,-1 1 1,0-1-1,1 0 0,-1 1 1,0-1-1,0 0 0,0 1 0,0-1 1,0 1-1,0-1 0,0 1 1,0 0-1,0-1 0,0 1 0,0 0 1,0 0-1,0 0 0,0-1 0,0 1 1,0 0-1,0 0 0,0 1 1,-1-1-10,-8 1 0,-1 1 0,1 0 0,0 1 0,0 0 0,0 0 0,0 1 0,1 1 0,-1-1 0,1 1 0,0 1 0,-1 1 0,-9 7 60,1 0 1,0 1-1,0 1 0,-6 10-60,6-6 133,1 1 0,0 2-133,13-17 16,0-1 0,0 1 0,1 0 0,0 0 0,0 1 0,1-1 0,0 1 0,0-1 0,0 1-1,0 4-15,2-10 0,0 1-1,0 0 1,0 0-1,0-1 1,0 1-1,0 0 0,0 0 1,1 0-1,-1-1 1,1 1-1,-1 0 1,1-1-1,0 1 0,0-1 1,0 1-1,0 0 1,0-1-1,0 0 1,0 1-1,0-1 0,1 1 1,0 0-1,1-1 0,-1 1 0,1-1 0,-1 0 0,1 0 0,-1 0 0,1 0-1,0 0 1,-1-1 0,1 1 0,0-1 0,-1 0 0,2 0 1,7 0-14,0 0 0,0-1 0,0-1 0,0 0 0,0 0 0,5-2 14,15-8-178,-1 0 0,0-2 0,-1-1 0,0-1 1,-1-2-1,17-14 178,-30 20-136,0 0-1,-1-1 1,-1-1 0,3-4 136,-11 12-18,0 0 1,0-1 0,-1 0-1,0 0 1,0 0-1,-1-1 1,0 1 0,0-1-1,-1 0 1,2-7 17,-3 14 14,-1-1 0,0 1 0,0 0 0,1 0 0,-1-1 0,0 1-1,0 0 1,0 0 0,0-1 0,0 1 0,-1 0 0,1 0 0,0 0 0,0-1 0,-1 1 0,1 0 0,-1 0-1,1 0 1,-1 0 0,0 0 0,1-1 0,-1 1 0,0 0 0,0 0-14,0 1 14,0 0 1,0 0-1,-1-1 0,1 1 0,0 0 1,0 0-1,0 0 0,-1 1 1,1-1-1,0 0 0,0 0 0,0 1 1,0-1-1,-1 0 0,1 1 1,0-1-1,0 1 0,0 0 0,0-1 1,0 1-1,0 0 0,0-1 1,0 1-1,0 0 0,1 0 0,-1 0-14,-9 8 21,1 0-1,1 0 0,0 1 0,0 0 0,1 0 0,-1 2-20,4-6 0,1 0 0,0-1 1,0 1-1,0 1 0,1-1 1,0 0-1,0 1 0,0-1 1,1 1-1,0-1 0,1 1 1,-1 1-1,1-6-4,0 0 1,1 0 0,-1 0 0,0 0 0,1 0 0,0-1 0,-1 1 0,1 0 0,0 0 0,0-1 0,0 1 0,0 0 0,0-1 0,0 1 0,0-1 0,0 0 0,1 1 0,-1-1 0,1 0 0,-1 0 0,1 0 0,-1 0 0,1 0 0,0 0 0,-1 0 0,1 0-1,0-1 1,0 1 0,0-1 0,0 1 0,-1-1 0,1 0 0,1 1 3,8-1-53,1 1 0,-1-2 0,0 1 0,0-2 0,6 0 53,1-1-120,64-9-1088,-2-3 0,1-4 1,54-22 1207,-124 37 179,1-1 0,0 0 0,-1-1 0,0 0 0,-1-1 0,1 0 1,-1-1-1,3-3-179,-9 7 153,0 0 0,1 0 1,-2 0-1,1-1 0,0 0 1,-1 1-1,0-1 0,0-1 1,0 1-1,-1 0 0,0-1 1,0 1-1,0-1 0,-1 1 1,1-1-1,-1 0 0,-1 0 1,1-5-154,-1 9 25,0 0 0,0 1 0,0-1 1,0 0-1,-1 1 0,1-1 0,0 0 1,-1 1-1,1-1 0,-1 1 0,0-1 1,1 1-1,-1-1 0,0 1 0,0-1 1,0 1-1,0 0 0,0-1 0,0 1 1,-1 0-1,1 0 0,0 0 1,-1 0-1,1 0 0,-1 0 0,1 0 1,-1 0-1,1 1 0,-1-1 0,1 1 1,-1-1-1,0 1 0,1 0 0,-1-1 1,0 1-1,1 0 0,-1 0 0,-1 0-25,-4 1 22,-1-1-1,1 1 1,-1 1-1,1 0 0,0 0 1,0 0-1,-1 1 0,0 0-21,-10 6 0,0 0 0,1 2-1,0-1 1,0 2 0,1 0-1,1 1 1,0 1-1,1 0 1,1 1 0,0 1-1,1 0 1,0 0-1,2 1 1,-8 16 0,16-30-3,0 1 0,1-1 0,-1 1-1,1-1 1,0 1 0,0 0 0,0-1 0,0 1 0,1 0 0,0 0-1,0 0 1,0-1 0,0 1 0,0 0 0,1 4 3,0-6-4,0 0 0,1 0 0,-1 0 0,0-1 0,0 1 0,1 0 0,0 0 0,-1-1 0,1 1 0,0-1-1,-1 1 1,1-1 0,0 0 0,0 0 0,0 0 0,0 0 0,1 0 0,-1 0 0,0 0 0,0-1 0,0 1 0,1-1 0,-1 0 0,0 0 0,0 1 0,1-2 0,1 1 4,9 0-3,-1 0 1,1-2-1,0 1 0,-1-1 0,0-1 1,1 0-1,-1-1 0,0-1 0,-1 1 0,1-2 1,-1 0-1,4-2 3,-3 0 4,0 0-1,0 0 1,-1-1 0,-1-1 0,1 1-1,-2-2 1,1 1 0,-1-2 0,-1 1-1,0-1 1,0-1-4,-2 0 8,-1-1 0,0 0 0,-1 0 0,0 0 0,-1 0 0,-1-1 0,0 1 0,-1-1 0,-1 1-1,0-1 1,-1 0 0,0 1 0,-3-10-8,-7-30 141,-2 2-1,-19-51-140,32 102 1,-10-31 91,7 19 47,-1 0 0,-1 1 0,0-1 0,0 1 0,-4-5-139,9 17 14,0-1-1,0 1 0,0 0 0,-1-1 1,1 1-1,0 0 0,0-1 0,0 1 1,-1 0-1,1-1 0,0 1 0,0 0 1,-1 0-1,1-1 0,0 1 0,-1 0 1,1 0-1,0 0 0,-1-1 0,1 1 1,0 0-1,-1 0 0,1 0 0,0 0 1,-1 0-1,1 0 0,-1-1 0,1 1 1,0 0-1,-1 0 0,1 0 0,0 0 1,-1 1-1,1-1 0,-1 0 0,1 0 1,0 0-1,-1 0 0,1 0 0,0 0 1,-1 0-1,1 1 0,0-1 0,-1 0-13,0 2 15,-1-1 1,1 1-1,0 0 0,0 0 0,-1-1 0,1 1 0,1 0 0,-1 0 0,-1 2-15,-2 7-17,1 1 0,0-1-1,0 7 18,1 10-3,1 1-1,1-1 1,1 0-1,2 1 1,1-1-1,1 0 0,5 16 4,18 49-22,22 48 22,-44-124-2,2 5 2,18 42-8,-24-59 4,1 1 1,0-1-1,1 0 1,-1 0-1,1 0 1,0 0-1,0 0 0,0-1 1,3 1 3,-6-4-2,1 0 1,-1 0-1,1 0 1,-1 0-1,1-1 1,0 1-1,-1-1 1,1 1-1,0-1 1,0 0-1,-1 1 1,1-1-1,0 0 1,0 0-1,0 0 1,-1-1-1,1 1 1,0 0-1,0-1 1,-1 1-1,1-1 1,1 0 1,5-2-2,-1-1 1,0 0-1,0 0 1,3-3 1,-4 3 1,9-6 8,0-1 0,-1 0 0,-1-1-1,1-1 1,6-9-9,-15 17 6,0-1 0,-1 0 0,0 0 0,0 0 0,-1 0 0,0-1 0,0 1 0,0-1 0,-1 0 0,0 0 0,0 0 0,0 0 0,-1 0 0,0 0 0,-1-6-6,0 11 3,0 0 0,-1 0 0,1 0 0,-1 0 0,1 0 0,-1 0 1,0 1-1,0-1 0,0 0 0,0 0 0,0 1 0,0-1 0,-1 0 0,1 1 0,0-1 1,-1 1-1,1 0 0,-1-1 0,0 1 0,1 0 0,-1 0 0,0 0 0,0 0 0,1 0 1,-1 1-1,0-1 0,0 1 0,0-1 0,0 1 0,0-1 0,0 1 0,0 0 0,0 0-3,-6-1-15,1 1 0,0 0-1,0 0 1,0 0-1,-7 2 16,69-16-38,-16 3 1,0 3-1,3 0 38,-36 8-1,-1-1-1,1 1 1,0 0 0,0 0-1,0 0 1,0 1 0,-1 0 0,1 0-1,0 1 1,-1 0 0,1 0-1,-1 0 1,2 1 1,-4-1-1,0 0 0,0 0 0,0 0 0,0 1 0,0-1 0,0 1 0,0 0 0,-1 0 0,0 0 0,1 0 0,-1 0 0,0 0 0,-1 1 0,1-1 0,-1 1 0,1-1 0,-1 1 0,0 0 0,0-1 0,-1 1 0,1 1 1,0 8 1,0 0-1,-1 0 0,-1 0 1,-1 4-1,1-6 3,0-1 0,1 1 0,0 0 0,1 0 0,0-1 0,1 7-3,-2-16 0,1 0 0,-1 0 0,1 0 0,-1 0 0,1 0 0,-1 0-1,1 0 1,-1 0 0,1-1 0,0 1 0,0 0 0,-1 0-1,1-1 1,0 1 0,0 0 0,0-1 0,0 1 0,0-1 0,0 1-1,0-1 1,0 1 0,0-1 0,0 0 0,0 1 0,0-1-1,0 0 1,0 0 0,0 0 0,0 0 0,0 0 0,0 0 0,0 0-1,0 0 1,1 0 0,-1-1 0,0 1 0,0 0 0,7-2 0,-1 0 0,1-1 0,0 0 0,5-3 0,-11 5 0,28-12 5,-1-2 1,-1-2-1,-1 0 0,8-8-5,-22 15-2,0-1-1,0 0 1,-1-1 0,0-1-1,-1 1 1,-1-2 0,0 0-1,-1 0 1,1-3 2,-9 9 134,-1 7-130,-1 1 1,1 0-1,0 0 1,0 0-1,0 0 1,-1 0-1,1 0 0,0 0 1,0 0-1,0 0 1,-1 0-1,1 0 1,0 0-1,0 0 1,-1 0-1,1 0 1,0 0-1,0 0 0,0 0 1,-1 1-1,1-1 1,0 0-1,0 0 1,0 0-1,-1 0 1,1 0-1,0 0 0,0 1 1,0-1-1,0 0 1,-1 0-1,1 0 1,0 1-1,0-1 1,0 0-5,-9 10 22,1 1 0,0 0 0,1 0 0,1 0 0,-1 1 1,2 0-1,-1 1 0,2-1 0,0 1 0,0 0 1,1 4-23,2-15-6,0-1 0,1 1 1,0 0-1,0 0 1,-1 0-1,1 0 0,0-1 1,0 1-1,1 0 1,-1 0-1,0 0 0,1-1 1,-1 1-1,1 0 1,-1 0-1,1-1 0,0 1 1,0 0-1,0-1 1,0 1-1,0-1 1,0 1-1,0-1 0,0 0 1,0 1 5,2-1-7,-1 0 0,0 0 1,0 0-1,1 0 0,-1-1 1,0 1-1,1-1 1,-1 1-1,0-1 0,1 0 1,-1 0-1,1 0 0,-1 0 1,0-1-1,1 1 0,1-1 7,8-2-9,1 0 0,-1-1 0,1-1 0,-1 0 0,-1-1 1,6-3 8,14-10 9,-2-1 1,0-1-1,-2-2 1,0-1-10,-14 13 4,-2-1 0,1-1 1,-1 0-1,-1 0 0,-1-1 0,0 0 0,0-1 0,-2 0 1,3-6-5,-9 18 0,0-1 1,1 0-1,-1 1 1,-1-1 0,1 0-1,-1 0 1,1 0-1,-1 0 1,0 1 0,0-1-1,-1 0 1,1 0 0,-1 0-1,-1-2 0,1 4-1,0-1 0,0 0 0,0 0 0,-1 1 0,0-1 0,1 1 0,-1 0 0,0-1 0,0 1 0,0 0 0,-1 0 0,1 0 0,0 0 1,-1 1-1,0-1 1,-3-1-9,0 0 0,0 1 1,0-1-1,0 1 0,0 1 1,-1-1-1,1 1 0,-1 1 0,1-1 1,0 1-1,-1 0 0,1 0 1,-1 1-1,1 0 0,-3 1 9,1-1-22,0 2-1,0-1 1,0 1-1,1 0 1,-1 1-1,1 0 0,0 0 1,0 1-1,1 0 1,-1 0-1,1 0 1,0 1-1,0-1 0,1 2 1,0-1-1,-1 2 23,0 0-167,1 1 1,0 0-1,1 0 0,-1 0 0,2 1 0,-1 0 0,2-1 1,-1 1-1,1 0 0,1 0 0,-1 1 0,1 7 167,6 34-636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55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5577,'0'-1'120,"1"0"-1,-1-1 0,1 1 1,-1 0-1,1-1 0,0 1 1,-1 0-1,1 0 0,0 0 1,0 0-1,0 0 0,0 0 1,0 0-1,0 0 1,0 0-1,0 0 0,1 0 1,-1 1-1,0-1 0,0 1 1,1-1-1,-1 1 0,0-1 1,1 1-1,-1-1 0,1 1 1,-1 0-1,0 0 0,1 0 1,0 0-120,48-3 155,-46 3-169,0 0 1,0 0 0,0 1-1,0-1 1,0 1 0,1 0 0,-1 0-1,-1 0 1,1 1 0,0 0-1,0-1 1,0 1 0,-1 0 0,1 1-1,-1-1 1,0 1 0,0-1-1,0 1 1,0 0 0,0 0-1,0 1 1,-1-1 0,0 0 0,1 1-1,-1-1 1,0 1 0,-1 0-1,1 0 1,-1 0 0,0 0 0,0 0 13,3 15-31,-1 0 1,-1-1 0,0 1-1,-2 0 1,0 0 0,-1 0-1,-1 0 1,-1 0 0,-1-1-1,0 1 1,-1-1-1,-2 2 31,-5 3-36,11-22 57,1 0 0,-1 0 0,0 0 0,1-1 0,-1 1 0,0 0 0,0 0 0,1 0 0,-1 0 0,0-1 0,0 1 0,0-1 0,0 1 0,0 0 0,0-1 0,0 1 0,0-1 0,-1 0-21,2 0 176,0-5-153,0 0 1,1 0-1,0-1 0,1 1 1,-1 0-1,1 0 1,0 0-1,2-3-23,2-9 14,1-1-11,1 1-1,1-1 0,0 1 0,2 1 0,-1 0 1,2 0-1,0 1 0,1 0 0,7-5-2,-11 11 1,1 1 0,0 0-1,0 1 1,1 0-1,-1 0 1,2 1-1,-1 0 1,0 1 0,12-3-1,-22 8-1,1-1 0,-1 1 1,0 0-1,1-1 1,-1 1-1,1 0 0,-1 0 1,0 0-1,1 0 1,-1 0-1,1 0 1,-1 0-1,0 1 0,1-1 1,-1 0-1,0 1 1,1-1-1,-1 1 0,0 0 1,0-1-1,1 1 1,-1 0-1,0 0 0,0 0 1,0 0-1,0-1 1,0 2-1,0-1 0,0 0 1,0 0-1,-1 0 1,1 0-1,0 0 0,-1 1 1,3 4-1,-2 0-1,1 0 0,-1 0 0,0 1 0,0-1 1,0 0-1,-1 1 2,0 3-2,3 48 2,-2-29 1,1-1 1,1 1-1,5 16-1,-7-42-1,-1 0 1,1-1-1,-1 1 1,1-1-1,0 1 0,0-1 1,0 1-1,1-1 1,-1 0-1,0 1 0,1-1 1,0 0-1,-1 0 0,1 0 1,0 0-1,0 0 1,0-1-1,0 1 0,1-1 1,-1 1-1,0-1 1,1 0-1,-1 0 0,1 0 1,-1 0-1,1 0 1,-1 0-1,1-1 1,3 1-1,0-1 0,1-1 0,-1 1 0,0-1 0,0 0 0,0 0 0,0-1 0,0 0 0,0 0 0,0 0 0,2-2 1,31-14 10,-2-1 0,0-1 0,-2-3 0,9-7-10,-22 13 6,-2 0-1,0-1 1,-1-1 0,-1-1 0,-1 0-1,-1-1 1,4-8-6,-33 53 101,2 1-1,0 1 1,0 3-101,5-10 3,-1 0 1,2 0-1,1 1 1,0 0-1,2 0 1,0 2-4,2-19-2,0 0 1,0 0-1,0 0 1,1 1 0,-1-1-1,1 0 1,0 0-1,0 0 1,0 0-1,0 0 1,0 0 0,1 0-1,-1-1 1,1 1-1,0 0 1,0-1-1,0 1 1,2 1 1,-1-1-2,1-1 0,-1 0 0,1 0 0,0 0 0,-1 0 0,1 0 1,0-1-1,0 0 0,0 1 0,0-2 0,0 1 0,0 0 0,1-1 2,10 1-69,-1-1 0,1-1 0,0-1-1,-1 0 1,1 0 0,-1-2 0,8-2 69,-11 3-297,-1-1-1,1 0 1,-1 0-1,0-1 1,-1-1 0,1 1-1,-1-2 1,0 1-1,-1-1 1,1-1 0,-1 1-1,2-5 298,15-25-992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55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8 3113,'-15'-7'1880,"10"7"-560,6 1-167,25 12-985,3 2-496,10 18 192</inkml:trace>
  <inkml:trace contextRef="#ctx0" brushRef="#br0" timeOffset="1">400 259 6577,'-25'6'2345,"3"19"-2105,1 8-56,10 13-240,0-6-88,15 1-168,-9-12-72,19-12-8,8-6 48,15-11-40,23 0-265,10-6 449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3:58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72 387 2232,'-51'40'1493,"50"-39"-1386,1 0 0,-1-1 0,0 1 0,1-1 0,-1 1 0,0 0 0,0-1 0,1 0 0,-1 1 0,0-1 0,0 1 0,0-1 0,0 0 0,0 1 0,1-1 0,-1 0 0,0 0 0,0 0 0,0 0 0,0 0 0,0 0 0,0 0 0,0 0-107,1-1 116,0 1 0,-1-1 0,1 1 1,0-1-1,0 1 0,0-1 0,0 1 0,0-1 0,0 1 0,0-1 0,0 1 0,1-1 0,-1 1 0,0-1 0,0 1 0,0-1 0,0 1 0,1-1 0,-1 1 0,0-1 0,0 1 0,1 0 0,-1-1-116,30-47 35,-15 25-24,-1 0-1,-2-1 1,0-1-11,-9 18 6,0 0 0,0 1-1,-1-1 1,0 0 0,-1 0 0,1 0 0,-1-1 0,-1 1 0,1 0-1,-1 0 1,-1-5-6,-1 1 27,0 1-1,0-1 1,-1 1-1,-1 0 0,0 0 1,0 0-1,-4-5-26,-2-5 52,2 3 45,-1 1-1,0 0 1,-1 0 0,-3-2-97,21 23 19,0 0 0,0-1 0,0 0 0,1 0 1,0 0-1,-1-1 0,1-1 0,1 0-19,-9-1 3,93 22-2,-53-13-91,0 0 0,10 7 90,-45-15-39,1 1 0,-1 0 0,0 0-1,0 0 1,-1 1 0,1 0 0,-1 0-1,0 0 1,3 3 39,-6-5-14,0 1 0,0-1 0,0 1 0,-1 0 0,1 0 0,0 0 0,-1 0 1,0 0-1,0 0 0,0 0 0,0 0 0,0 0 0,-1 1 0,1-1 0,-1 0 0,0 0 0,0 1 0,0-1 0,0 0 0,-1 1 14,-2 15 22,-2 0 0,0 0 0,-4 8-22,4-14 28,0 0 1,1 1-1,1-1 1,0 1 0,1 0-1,1 0 1,0 4-29,1-17 0,-1 1 1,1 0 0,0 0 0,1-1-1,-1 1 1,0 0 0,0-1-1,1 1 1,-1 0 0,1-1 0,0 1-1,-1 0 1,1-1 0,0 1 0,0-1-1,0 1 1,0-1 0,0 0 0,0 1-1,0-1 1,1 0 0,-1 0-1,0 0 1,1 0 0,-1 0 0,1 0-1,-1 0 1,1 0 0,-1-1 0,1 1-1,0 0 1,0-1-1,4 1 1,0 0 0,1-1 0,-1 0 0,1-1 0,-1 1-1,1-1 1,-1 0 0,5-2-1,29-7 13,0-2-1,-1-1 1,0-3-1,-2 0 0,6-6-12,-12 5 7,-1-1 0,-1-1-1,-1-2 1,0-1-1,-2-1 1,7-9-7,-28 27 0,31-37-2,-34 39 7,0 1 0,-1-1 0,1 0 0,-1 0-1,1 1 1,-1-1 0,0 0 0,0 0 0,0 0-1,-1 0 1,1 0 0,-1 0 0,0-1 0,1 1-1,-1 0-4,-1 2 4,1 1 0,0-1 0,0 0-1,0 1 1,0-1 0,-1 0 0,1 1-1,0-1 1,0 1 0,-1-1 0,1 0-1,0 1 1,-1-1 0,1 1 0,-1-1-1,1 1 1,-1-1 0,1 1 0,-1-1-1,1 1 1,-1 0 0,0-1 0,1 1-1,-1 0 1,1-1 0,-1 1 0,0 0-1,1 0 1,-1 0 0,0 0 0,1-1-1,-1 1 1,0 0 0,0 0 0,1 0-1,-1 0 1,0 1 0,1-1 0,-1 0-1,0 0 1,1 0 0,-1 1-4,-3-1 8,0 2-1,0-1 1,1 0 0,-1 1 0,1 0 0,-1 0 0,1 0-1,-1 0-7,-10 9 2,1 1-1,0 0 0,1 0 1,1 1-1,0 1 0,1 0 1,-7 12-2,-2 5-4,2 2 1,1-1-1,-1 11 4,10-27 0,1 1 0,1 0-1,1 0 1,1 0 0,0 0 0,0 10 0,3-22-2,-1 0 1,1 0-1,0-1 1,1 1 0,-1 0-1,1 0 1,0 0-1,0 0 1,1-1-1,-1 1 1,1 0-1,0-1 1,0 1 0,1-1-1,-1 0 1,1 0-1,0 0 1,0 0-1,1 0 1,-1-1-1,1 0 1,-1 1 0,1-1-1,0 0 1,2 0 1,2 1-3,1 0 0,0-1 0,0 0 0,0 0 0,0-1 0,1-1 0,-1 1 0,1-1 0,-1-1 0,3 0 3,15-1-7,-1 0 0,0-2 0,6-2 7,-2-2 5,1-1 0,-1-1 0,0-2-1,-1-1 1,-1-1 0,0-1 0,0-1 0,-2-2-1,0-1 1,-1-1 0,-1-1 0,0-1 0,17-21-5,-34 34 1,-1 0 1,1-1-1,-1 0 1,-1 0 0,0 0-1,0-1 1,-1 0-1,0 0 1,0 0 0,-1 0-1,-1-1 1,0 1-1,0-1 1,-1 1 0,0-1-1,-1 0 1,0 1-1,-1-1 1,0 0 0,-1 1-1,0-1 1,-1 1-1,0 0 1,0 0-1,-1 0 1,-4-8-2,7 16 3,0-1 0,-1 1 0,1 0 0,-1 0 0,0-1 0,1 1 0,-1 0 0,0 1 0,0-1 0,0 0 0,-1 0 0,1 1 0,0-1 0,-2 1-3,3 0 1,0 1 0,-1-1-1,1 1 1,-1 0 0,1 0 0,-1 0-1,1 0 1,-1 0 0,1 0 0,0 0-1,-1 1 1,1-1 0,-1 0-1,1 1 1,0-1 0,-1 1 0,1 0-1,0-1 1,-1 1 0,1 0 0,0 0-1,0 0 1,0 0 0,0 0 0,0 0-1,0 0 1,0 0 0,-1 1-1,-1 2 0,0 1 1,0-1-1,0 1 1,0 0-1,1 0 1,0 0 0,0 0-1,0 1 1,1-1-1,-1 0 1,1 1-1,0-1 1,1 1-1,0-1 1,0 1-1,0-1 1,0 1-1,1 0 1,0-1 0,0 0-1,1 3 0,2 7-4,1 1 0,0-1 0,1-1 0,1 1 1,0-1-1,1 0 0,1-1 4,12 16-9,2-1 0,0 0 0,2-2 1,6 3 8,31 33-4,-57-56 4,1 0 0,-1 1 0,0-1 0,-1 1 0,0-1 0,1 2 0,-4-6 0,-1 0 0,1 0 0,0 0 0,0 0 0,-1 0 0,1 0 0,-1 1 0,0-1 0,0 0 1,0 0-1,0 0 0,0 1 0,0-1 0,0 0 0,-1 0 0,1 0 0,-1 0 0,1 0 0,-1 1 0,0-1 0,0 0 0,0-1 0,0 1 0,-1 1 0,-2 2 0,-1-1 1,1 1-1,-1-1 0,0 0 0,0-1 0,0 1 0,-1-1 0,1 0 0,-1 0 0,0-1 0,0 1 0,0-2 0,-2 2 0,0-1 16,0 0 0,-1 0 0,1-1-1,0 0 1,-1 0 0,1-1 0,-1 0-1,1 0 1,-8-2-16,16 2 4,-1 0-1,1 0 1,-1 0-1,1 0 1,-1 0 0,1-1-1,-1 1 1,1 0-1,0 0 1,-1 0-1,1-1 1,-1 1-1,1 0 1,-1 0 0,1-1-1,0 1 1,-1 0-1,1-1 1,0 1-1,-1 0 1,1-1 0,0 1-1,-1-1 1,1 1-1,0-1 1,0 1-1,-1-1 1,1 1 0,0 0-1,0-1 1,0 1-1,0-1 1,0 1-1,0-1 1,0 1 0,0-1-1,0 1 1,0-1-1,0 1 1,0-1-1,0 1 1,0-1 0,0 1-1,1-1 1,-1 1-1,0-1 1,0 1-1,0-1 1,1 1-4,17-24 68,41-27-198,47-32 130,-31 26-106,-64 48 84,92-72-383,56-31 405,-127 95 40,-22 15 34,-9 3-70,-1-1 1,0 0-1,0 1 1,0-1 0,0 1-1,0-1 1,0 0-1,0 1 1,0-1-1,0 1 1,0-1-1,0 0 1,0 1 0,0-1-1,-1 0 1,1 1-1,0-1 1,0 0-1,0 1 1,0-1 0,-1 0-1,1 1 1,0-1-1,0 0 1,-1 1-1,1-1 1,0 0-1,-1 1-4,-44 66 104,2 3-1,-2 13-103,42-78 0,1 0 0,-1 1 1,1-1-1,1 1 0,-1-1 0,1 1 0,0-1 1,0 1-1,1-5 0,0 0 0,0 0 0,0 0 0,0 0 0,1 0 0,-1 0 0,0 0 0,0 0 0,0 0 0,1-1 0,-1 1 0,1 0 0,-1 0 0,1 0 0,-1 0 0,1-1-1,-1 1 1,1 0 0,-1-1 0,1 1 0,1 0 0,-1 0-1,0-1 0,0 1 1,1-1-1,-1 1 0,1-1 1,-1 1-1,0-1 0,1 0 0,-1 0 1,1 0-1,-1 0 0,1 0 1,-1 0-1,0 0 0,1 0 0,0-1 1,8-1 3,-1-1-1,0 0 0,0 0 0,0-1 1,-1 0-1,1 0 0,-1-1 0,0 0 0,0-1 1,-1 0-1,1 0 0,-1-1 0,-1 1 1,1-2-1,2-3-2,10-15 16,0 0 1,-2-1-1,13-29-16,-22 41 11,-2 0 1,0 0-1,-1 0 0,0-1 1,-1 1-1,-1-1 0,-1 0 1,0 0-1,-1 0 0,0-15-11,-2 31 0,1-1-1,0 1 1,0-1-1,0 1 0,0-1 1,-1 1-1,1-1 0,0 1 1,0-1-1,0 1 1,0-1-1,0 1 0,0-1 1,0 1-1,1-1 0,-1 1 1,0-1-1,0 1 1,0-1-1,0 1 0,1-1 1,-1 1-1,0-1 0,1 1 1,-1 0-1,0-1 1,0 1-1,1-1 0,-1 1 1,1 0-1,-1-1 0,0 1 1,1 0-1,-1 0 0,1-1 1,-1 1-1,1 0 1,-1 0 0,20 9-74,-10-3 70,38 19 10,-17-9-5,-1 1 0,-1 1 0,-1 1-1,3 4 0,-24-17-4,0 0-1,-1 0 1,0 1-1,0 0 0,0 0 1,-1 0-1,1 1 0,-2-1 1,1 1-1,-1 1 1,-1-1-1,1 0 0,-2 1 1,1 0-1,-1 0 0,0 0 1,0 7 4,-2-12-6,0 0 0,0 0 0,0 0 0,-1 0 0,0 1 0,0-1 0,0 0 0,0 0 0,0 0 1,-1-1-1,0 1 0,0 0 0,0-1 0,0 1 0,0-1 0,-1 1 0,0-1 0,1 0 0,-1 0 0,0 0 0,-1-1 0,1 1 1,0-1-1,-1 1 0,0-1 0,1 0 0,-1-1 0,0 1 0,0-1 0,0 1 0,0-1 0,0 0 0,0-1 0,-3 1 6,6-1 1,1 0 0,-1 0 0,0 0 0,0-1 0,0 1 0,0 0 0,0 0 0,0-1 0,1 1 0,-1-1 0,0 1 0,0 0 0,1-1 0,-1 0 0,0 1 0,1-1 0,-1 1 0,0-1 0,1 0 0,-1 1-1,1-1 1,-1 0 0,1 0 0,-1 0 0,1 1 0,0-1 0,-1 0 0,1 0 0,0 0 0,0 0 0,-1 0 0,1 1 0,0-1 0,0 0 0,0 0 0,0 0 0,0 0 0,0 0 0,1 0-1,-1-4 5,0 0-1,1-1 1,0 1 0,0 0 0,1 0 0,1-4-5,3-7 6,2 0-1,0 0 1,1 1 0,0 1-1,1-1 1,1 1 0,0 1-1,1 0 1,6-5-6,-8 9 0,1 0 0,-1 1 0,2 0-1,-1 0 1,1 1 0,0 1 0,1 0 0,0 1 0,-1 0 0,2 1 0,-1 0-1,6 0 1,-17 4-1,1-1 0,0 1-1,0 0 1,0 0-1,0 0 1,-1 0-1,1 0 1,0 1 0,0-1-1,0 1 1,2 0 1,-4 0-2,1 0 1,-1 0-1,0 0 1,1 0-1,-1 0 1,0 0-1,1 1 1,-1-1-1,0 0 1,0 1-1,0-1 1,0 1-1,0-1 1,-1 1-1,1-1 1,0 1 0,-1-1-1,1 1 1,-1 0-1,1 1 2,3 19-14,-1 1 0,-1-1 0,-1 1-1,-1 0 1,-3 16 14,3 55-289,0-91 257,0 1 0,0-1 0,1 1 0,0-1 0,-1 0 0,1 1 0,1-1 0,-1 0 0,0 1 0,1-1 0,0 0 0,-1 0 0,1 0 0,0 0 0,1-1 1,1 3 31,-2-3-17,1-1 1,-1 1 0,1-1 0,-1 1 0,1-1-1,-1 0 1,1 0 0,0 0 0,0 0 0,0 0 0,-1-1-1,1 1 1,0-1 0,0 0 0,0 0 0,0 0 0,0 0-1,0 0 1,2-1 16,4-1-1,0-1 1,-1 1-1,1-1 0,-1-1 1,1 1-1,-1-2 0,-1 1 1,7-4 0,13-12 58,18-17-58,-25 20 23,37-30 86,-2-2 0,19-25-109,-73 73 1,3-2 11,0-1 0,-1 0 0,0 0 0,0 1 0,0-2-1,0 1 1,-1 0 0,1-1 0,-1 1 0,0-1 0,0 1 0,-1-1 0,0 0 0,1-5-12,-2 10-5,0-1 1,0 0 0,0 0 0,-1 0 0,1 0 0,0 0 0,-1 0 0,1 0 0,-1 1 0,1-1 0,-1 0-1,1 0 1,-1 1 0,0-1 0,1 0 0,-1 1 0,0-1 0,0 0 0,1 1 0,-1-1 0,0 1-1,0-1 1,0 1 0,0 0 0,0-1 0,1 1 0,-1 0 0,0 0 0,0 0 0,0-1 0,0 1-1,0 0 1,0 0 0,0 0 0,0 1 0,0-1 0,0 0 0,0 0 4,-43 7-346,43-7 331,-21 6-112,0 0-1,1 2 0,0 0 0,0 1 0,-2 3 128,15-8-1,0 0 1,1 1-1,-1 0 0,1 1 1,0 0-1,0 0 1,1 0-1,0 1 0,0 0 1,0 0-1,1 1 1,0-1-1,1 1 0,-2 4 1,1 0-1,1 1-1,1-1 0,0 1 1,1 0-1,0 0 0,1 0 1,0 0-1,1 0 0,1 0 1,0 2 1,-1-11-5,1 0 1,0 0 0,0 0 0,0 0 0,1 0 0,-1 0 0,1 0 0,0-1 0,0 1 0,0 0 0,0-1 0,1 0 0,-1 1 0,3 1 4,-2-3-1,0 0 0,0 0 0,0-1 0,0 1-1,0-1 1,0 1 0,0-1 0,0 0 0,1 0 0,-1-1 0,0 1-1,1-1 1,-1 1 0,1-1 0,-1 0 0,0 0 0,1-1 0,-1 1-1,1-1 1,0 1 1,1-1 7,1-1 0,0 1 0,-1-1 0,1 1 0,-1-2 0,0 1 0,0 0 0,0-1 0,0 0 0,0 0 0,0-1 0,-1 0-1,1 1 1,-1-1 0,0-1 0,0 1 0,-1 0 0,1-1 0,-1 0 0,0 0 0,0 0 0,-1 0 0,0-1 0,2-4-7,2-12 5,-1 1 0,0-1 0,-2-1 1,-1 1-1,-1-18-5,2-4-37,-2 13-27,-1 21-1,-1 19-44,0 3 103,1-1 1,1 1 0,0-1 0,1 0-1,0 1 1,0-1 0,2 0 0,3 9 5,1 1 6,1 0 1,1 0 0,1-2 0,1 1-7,-6-11-1,0-1-1,0 0 1,1 0 0,0 0 0,0-1 0,1 0-1,0-1 1,0 1 0,1-2 0,0 1-1,0-1 1,0 0 1,-5-4 9,0 1-1,0-1 1,0 1-1,0-1 1,0 0-1,0-1 1,0 1-1,0-1 1,0 1-1,0-1 1,1-1 0,-1 1-1,0-1 1,0 1-1,0-1 1,0 0-1,0 0 1,0-1-1,0 1 1,-1-1-1,1 0 1,0 0 0,-1 0-1,1-1 1,-1 1-1,0-1 1,0 0-1,0 0 1,0 0-1,1-2-8,7-10 115,-1-1 0,-1 0 0,0-1-1,-2 1 1,1-2 0,-2 1-1,3-13-114,1 0 280,13-28-280,-15 41 22,0 1 0,1 0 0,1 0-1,1 1 1,0 1 0,2-1-22,-12 13-1,0 1 1,0 0-1,0 0 0,0 0 0,0 0 1,1 0-1,-1 0 0,0 0 1,0 0-1,1 1 0,-1-1 1,1 0-1,-1 1 0,1-1 1,-1 1-1,1 0 0,-1-1 1,1 1 0,0 0-3,-1 0 1,0 1-1,0-1 1,0 0 0,1 1-1,-1-1 1,0 1 0,0-1-1,0 1 1,0-1-1,0 1 1,0 0 0,0-1-1,0 1 1,0 0-1,0 0 1,0 0 0,0 0 2,4 6-8,-1 0 0,0 0 0,0 1 0,0-1 0,-1 1 0,1 2 8,-2-3 8,14 39 55,9 43-63,-11-39 43,10 26-43,-24-76 1,0 1 0,0-1 1,0 0-1,0 0 0,0 0 1,0 1-1,0-1 0,0 0 0,0 0 1,0 0-1,0 0 0,0 1 1,0-1-1,1 0 0,-1 0 1,0 0-1,0 0 0,0 1 1,0-1-1,0 0 0,0 0 1,0 0-1,1 0 0,-1 0 1,0 0-1,0 1 0,0-1 0,0 0 1,0 0-1,1 0 0,-1 0 1,0 0-1,0 0 0,0 0 1,1 0-1,-1 0 0,0 0 1,0 0-1,0 0 0,0 0 1,1 0-1,-1 0 0,0 0 1,0 0-1,1 0-1,4-11 83,5-32 97,-4 17-96,-1 5-11,2 1 0,1-1 0,0 1 0,2 1-1,9-15-72,-12 23 14,1 0 0,0 1 0,1 0-1,0 0 1,1 1 0,0 0 0,0 1-1,1 0 1,0 1 0,2-1-14,2 0 2,0 0 0,0 1 0,1 1 0,0 0 0,0 2 0,1-1 0,14 0-2,-24 4-2,-1 0 0,1 0 0,0 1 0,0 0-1,-1 0 1,1 1 0,0 0 0,0 0 0,-1 1 0,1 0 0,-1 0-1,1 0 1,-1 1 0,0 0 0,0 0 0,0 0 0,-1 1 0,1 0-1,-1 0 1,1 1 0,-1 0 2,3 4-1,-1 1 0,1 0 0,-2 1 0,1 0 0,-2 0 0,1 0 0,-2 1 0,1 0 0,-2 0 0,3 8 1,-4-9-38,0 1 1,0-1 0,-1 0 0,0 0 0,-1 1 0,-1-1 0,1 0 0,-2 1 0,0-1-1,0 0 1,-3 8 37,-6-4-154,10-15 59,9-6 26,120-73-379,-62 40 132,24-21 316,-69 45 12,-1-1 1,-1-1 0,-1-1 0,0-1 0,-1 0 0,3-7-13,-18 23 46,1-1 0,-1 1 0,0-1 0,0 0 1,-1 0-1,1-2-46,-1 6 17,-1-1 0,0 0 0,1 0 0,-1 0 0,0 1 0,0-1 0,0 0 0,0 0 0,0 1 1,0-1-1,0 0 0,0 0 0,0 0 0,0 1 0,0-1 0,-1 0 0,1 0 0,0 0 0,-1 1 0,1-1 0,0 0 1,-1 1-1,1-1 0,-1 0 0,1 1 0,-1-1 0,1 1 0,-1-1 0,1 0 0,-1 1 0,0-1 0,1 1 0,-1 0 1,0-1-1,1 1 0,-1 0 0,0-1 0,0 1 0,1 0 0,-1 0-17,-4-1 25,0 0-1,1 1 1,-1 0-1,0 0 1,0 1 0,1-1-1,-1 1 1,0 0 0,1 0-1,-1 1 1,1-1-1,-1 1 1,1 0 0,0 0-1,-1 1 1,-2 2-25,-5 2 3,1 1 0,0 0 0,1 1 0,-1 0 0,-4 6-3,11-10 2,0-1-1,1 1 0,-1 0 0,1 0 0,0 0 0,0 1 0,0-1 0,1 1 0,0 0 0,0 0 0,0 0 0,1 0 0,0 0 0,0 0 0,0 0 0,1 0 0,0 0 0,0 0 0,1 0 0,0 6-1,1-4-3,1 0-1,-1-1 0,1 1 0,1-1 1,-1 1-1,1-1 0,1-1 1,-1 1-1,1 0 0,0-1 0,1 0 1,-1 0-1,1-1 0,0 1 1,1-1-1,0-1 4,5 4-9,0 0 0,1-1 0,1 0 1,-1-2-1,1 1 0,0-2 0,0 0 1,0 0-1,7 0 9,3-1-57,0 0 0,1-2 1,-1-1-1,0-1 0,9-1 57,-27 1-27,-1 0 0,1 0 0,-1 0 0,1-1 0,-1 1 0,0-1 0,1-1 0,-1 1 0,0-1 0,0 0 0,-1 0 0,1 0 0,-1-1 0,5-3 27,-3 0-20,0-1-1,0 0 1,0 0-1,-1 0 1,0-1-1,-1 0 1,4-8 20,-6 9-1,2 1-1,-1 0 1,1 1 0,0-1 0,0 0 1,-4 7-1,0 0 1,1 0-1,-1-1 0,0 1 0,0 0 0,0 0 1,0-1-1,1 1 0,-1 0 0,0 0 0,0 0 1,0 0-1,1-1 0,-1 1 0,0 0 0,0 0 1,0 0-1,1 0 0,-1 0 0,0 0 0,1-1 1,-1 1-1,0 0 0,0 0 0,1 0 0,-1 0 1,0 0-1,0 0 0,1 0 0,-1 0 0,0 0 1,0 0-1,1 0 0,-1 1 0,0-1 0,1 0 0,-1 0 1,0 0-1,0 0 0,0 0 0,1 0 0,-1 1 1,0-1-1,0 0 0,1 0 0,-1 0 0,0 0 1,0 1-1,0-1 0,0 0 0,1 0 0,-1 1 1,0-1-1,0 0 0,0 0 0,0 1 0,0-1 1,0 0-1,0 0 0,0 1 0,0-1 0,0 0 1,0 1-1,0-1 0,0 0 1,3 20-36,-3 5 25,0-16 18,0 0-1,0-1 1,1 1 0,0 0-1,1 2-6,-1-9 3,0 1 0,0 0 0,0-1 1,0 1-1,0-1 0,1 1 0,-1-1 0,1 1 0,0-1 0,0 0 0,0 0 0,0 0 0,0 0 0,0 0 0,0 0 0,0-1 1,1 1-1,0 0-3,3 1 4,0 0 1,0-1 0,1 0 0,-1 0 0,0 0-1,1-1 1,-1 0 0,1 0 0,-1 0 0,1-1-1,-1 0 1,7-1-5,-3 0 4,0-1-1,-1 0 0,1-1 1,0 0-1,-1 0 1,1-1-1,-1-1 0,2-1-3,2-1 25,0-1-1,-1-1 0,-1 0 1,1 0-1,-1-2 0,-1 1 0,0-1 1,0-1-1,-1 1 0,-1-2 1,5-7-25,-10 13 26,1-1 1,-1 0-1,0 0 1,-1 0-1,0 0 1,-1-1-1,1 1 1,-1 0-1,-1-1 1,0 1 0,0-1-1,-1 1 1,0 0-1,0-1 1,-1 1-1,0 0 1,0 0-1,-1 0 1,-3-7-27,5 13-3,-1 0 1,1 1 0,-1-1-1,1 0 1,-1 1 0,1 0-1,-1-1 1,0 1 0,0 0-1,0 0 1,1 0-1,-1 0 1,0 0 0,0 1-1,-1-1 1,1 0 0,0 1-1,0 0 1,0-1 0,0 1-1,0 0 1,0 0 0,-1 0-1,1 0 1,0 1-1,0-1 1,0 1 0,0-1-1,0 1 1,-1 0 2,-4 1-12,-1 1 0,0 0 0,1 1 0,-1 0 0,1 0 0,0 0 0,-2 2 12,-3 5-2,0-1 1,1 2-1,0-1 1,0 2-1,2-1 1,-1 1-1,2 1 0,0 0 1,0 0-1,1 0 1,1 1-1,-4 14 2,6-17-10,1-1 0,0 0 0,1 1-1,0 0 1,1-1 0,0 1 0,1 0 0,0 0-1,1 0 1,0-1 0,1 1 0,1 0 0,0-1 0,0 0-1,1 1 1,0-2 0,5 10 10,-6-15-12,0-1 0,0 0 0,0 1-1,0-1 1,1-1 0,-1 1 0,1 0 0,0-1 0,0 0-1,1 0 1,-1 0 0,0-1 0,1 1 0,0-1 0,2 1 12,0-1-4,1 0 0,-1 0 0,0-1 0,1 0 0,-1-1 0,1 0 1,-1 0-1,1 0 0,-1-1 0,2 0 4,15-5 30,0 0 0,0-2 0,0 0 0,-1-2 0,21-11-30,-16 6 44,0 0-1,-1-2 1,-1-1-1,-1-1 1,0-2-1,-1 0 1,6-10-44,-17 17 5,-1 0-1,-1-1 1,0-1 0,-1 0 0,0 0 0,-2-1 0,0-1 0,0 1-1,-2-1 1,0 0 0,-2 0 0,3-18-5,-6 20 9,-1 4 47,1 12-54,-1 0 0,1 1 0,-1-1 0,1 0 0,-1 0 0,0 0 0,1 0 0,-1 0 0,0 0 0,1 1 0,-1-1 0,1 0 0,-1 0 0,0 1 0,1-1 0,-1 0 0,0 1 0,0-1 0,1 0 0,-1 0 0,0 1 0,0-1 0,1 1 0,-1-1 0,0 0 0,0 1 0,0-1 0,0 1 0,0-1 0,1 0-2,9 26 32,2 10-9,0-14-14,-9-17-7,1 1 0,-1 0-1,0 0 1,0 0 0,-1 0 0,1 1 0,-1-1-1,-1 1 1,0-1 0,1 1 0,-2 0 0,1-1-1,-1 1 1,0 0 0,-1-1 0,1 1 0,-1 0-1,-1 2-1,-3 5-42,0 1-1,-1-1 1,-1 0-1,0-1 1,-1 0-1,0 0 1,-1-1-1,0 1 1,-5 2 42,-8 6-81,-2-1 1,-6 5 80,29-25-2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16T08:49:56.981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2:42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433 70 1968,'41'-30'898,"-41"30"-772,1 0 0,-1 0 1,1-1-1,-1 1 0,0 0 0,1-1 0,-1 1 1,1 0-1,-1-1 0,0 1 0,1-1 0,-1 1 1,0-1-1,1 1 0,-1-1 0,0 1 0,0-1 1,0 1-1,0-1 0,1 1 0,-1-1 0,0 1 1,0-1-1,0 1 0,0-1 0,0 1 1,0-1-1,0 0 0,0 1 0,0-1 0,-1 1 1,1-1-1,0 1 0,0-1 0,0 1 0,-1-1 1,1 1-1,0-1 0,0 1 0,-1-1-126,-12-11 1521,12 12-1545,-2-1 30,0-1 0,0 1-1,0 0 1,0 0-1,-1 0 1,1 1 0,0-1-1,0 1 1,-1 0-1,1 0 1,0 0 0,-1 0-1,1 1-5,-6-1 15,-2-1 13,0 2 1,0-1-1,0 2 0,0-1 0,0 1 0,0 1 0,0 0 0,1 1 0,-1 0 1,1 0-1,0 1 0,-4 3-28,-94 60 90,93-58-81,1 1 0,-1 1 0,2 1 0,-1 0 0,2 0 0,0 1 0,1 1 0,-4 6-9,6-9 10,4-6-9,1 0 0,0 1 0,0-1 0,1 1 1,-1 2-2,3-8 1,1-1 0,-1 1 1,1 0-1,-1 0 0,1 0 1,0 0-1,-1-1 0,1 1 1,0 0-1,0 0 0,0 0 1,0 0-1,0 0 0,0 0 1,0 0-1,0 0 1,0-1-1,0 1 0,0 0 1,0 0-1,1 0 0,-1 0 1,0 0-1,1 0 0,-1-1 1,1 1-1,-1 0 0,1 0 1,-1-1-1,1 1 0,-1 0 1,1-1-1,0 1 0,-1 0 1,1-1-1,0 1 1,0-1-1,-1 1 0,1-1 1,0 0-1,0 1 0,0-1 1,0 0-1,0 1 0,-1-1 1,1 0-1,0 0 0,0 0 1,0 0-1,0 0 0,1 0-1,15 0 76,0-2-1,0 1 0,0-2 0,-1 0 0,1-2 0,7-2-75,-2 1 48,0 0-1,1 2 1,10-1-48,-15 4 9,-1 0 0,0 1 0,0 1 0,0 0 0,0 2 0,8 2-9,-18-4 3,-1 1 0,1 1 0,0-1 0,-1 1 0,0 0 0,1 1 0,-1-1 0,0 1 0,-1 0 0,1 1 0,-1 0 0,0-1 0,0 2 0,0-1 1,-1 0-1,4 7-3,-2-3-1,-1 1 0,1 0 0,-1 0 0,-1 1 0,0-1 0,-1 1 0,3 11 1,-6-19 10,1 0-1,-1 0 0,0 0 0,0 1 0,0-1 0,0 0 1,0 0-1,-1 0 0,1 1 0,-1-1 0,0 0 1,0 0-1,0 0 0,0 0 0,-1-1 0,1 1 1,-1 0-1,1 0 0,-1-1 0,0 1 0,0-1 1,-1 1-1,1-1 0,0 0 0,-1 0 0,1 0 0,-1 0 1,0-1-1,1 1 0,-3 0-9,-37 17 76,0-2 1,-2-1-1,-12 1-76,46-14-55,8-2-7,1 0 0,-1-1 0,0 1 0,0 0 0,0-1 0,0 1 0,0-1 0,0 0 0,0 1 0,0-1 0,1 0 0,-1 0 0,0 0 0,0-1 0,0 1 0,0 0 0,0-1 0,0 1 0,0-1 0,0 0 0,1 1 0,-1-1 0,0 0 0,0 0 0,1 0 0,-2-2 62,1-2-1441,4-13 641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2:43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1 812 2345,'78'38'1170,"-77"-37"-1059,1-1 0,-1 1 0,1-1 0,0 1-1,-1-1 1,1 0 0,0 1 0,-1-1 0,1 0-1,0 0 1,-1 0 0,1-1 0,0 1 0,-1 0-1,1-1 1,-1 1 0,1-1 0,0 1 0,-1-1-1,1 0 1,-1 0 0,0 1 0,1-1 0,-1 0-1,0 0 1,1 0 0,-1-1 0,0 1 0,0 0-1,0 0 1,0-1 0,0 1 0,0-1 0,0 1-1,0-1-110,8-9 626,-5 8-554,-1-1-1,1 1 1,-1-1-1,0 0 1,0 0 0,0 0-1,0 0 1,-1 0-1,0 0 1,0-1 0,1-1-72,14-54 341,-8 24-79,4-13 50,-3 0 0,4-48-312,1-103 105,-3 37 226,-11 142-46,0 0-1,-3-13-284,1-7 621,-5 43-629,3 11 9,1 0 0,0 0 0,1 0 0,0 1 0,1-1 0,1 0 0,0 2-1,0 7 1,6 115 7,-5-118-3,0 0 0,2 0 0,4 13-5,3 15 5,-10-42-8,6 28-4,-2 0 0,-1 1 0,-1-1 0,-2 28 7,-8 22 38,-7 17-38,13-95 0,1-1 1,0 0-1,0 1 0,0-1 1,1 1-1,-1-1 1,1 0-1,0 1 1,0-1-1,1 0 1,-1 0-1,1 0 1,0 0-1,0 0 1,0 0-1,1 0 1,-1-1-1,1 1 1,0-1-1,0 0 1,0 0-1,1 0 1,-1 0-1,2 1 1,-3-3-9,-1 0 1,1-1-1,0 1 1,-1 0 0,1-1-1,0 1 1,-1-1 0,1 1-1,0-1 1,0 0 0,0 0-1,0 0 1,-1 0 0,1 0-1,0 0 1,0-1 0,0 1-1,-1 0 1,1-1 0,0 0-1,0 1 1,-1-1 0,2 0 7,6-4-143,-1 1-1,1-2 1,7-5 143,-5 4-212,11-8-371,-10 9-606,-1-2 0,0 1-1,0-2 1,2-2 1189,-4-1-1187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2:44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3 136 5017,'0'0'92,"0"0"1,-1-1-1,1 1 0,0-1 0,0 1 1,-1-1-1,1 1 0,0-1 0,0 1 1,0-1-1,0 1 0,0-1 0,0 1 1,0-1-1,0 1 0,0-1 0,0 1 1,0-1-1,0 1 0,0-1 0,0 1 1,0-1-1,0 1 0,0 0 0,1-1 1,-1 1-1,0-1 0,0 1 1,1-1-1,-1 1 0,0 0 0,1-1 1,-1 1-1,0 0 0,1-1 0,-1 1 1,1 0-1,-1-1 0,0 1 0,1 0 1,-1 0-1,1-1 0,-1 1 0,1 0 1,-1 0-1,1 0 0,-1 0 0,1 0 1,0 0-93,33-8-100,-26 6 336,464-68 736,-380 61-948,55 2-24,-119 10 16,-27-3-16,0 0 0,0 0 0,0 0 0,0 0 0,0 1 0,-1-1 0,1 0 0,0 0 0,0 1 0,0-1 0,0 0 0,-1 1 0,1-1 0,0 1 0,0-1 0,-1 1 0,1 0 0,0-1 0,-1 1 0,1 0 0,-1-1 0,1 1 0,-1 0 0,1 0 0,-1-1 0,0 1 0,1 0 0,-1 0 0,0 0 14,0-1-20,0 0 10,0 0 7,0 0 9,0 0-3,0 0-2,0 0-8,-1 0 16,0 0 1,0 0 0,-1 0-1,1 0 1,0 0 0,0 0-1,0 1 1,0-1 0,-1 0-1,1 1 1,0-1 0,0 1-1,0-1 1,0 1 0,0 0-1,0-1 1,0 1 0,0 0-1,0 1-23,-13 24-38,5-7 56,5-12-21,-1 4 3,-1 0 1,1 0-1,1 0 0,0 1 0,1 0 0,0 0 1,0 0-1,0 10 0,3-1 11,1 1 0,0-1-1,2 1 1,0-1 0,2 0 0,0 2-11,-1-11-1,-2-2 3,1 0 0,0-1 0,0 0 0,1 1 0,0-1 0,1 0 0,0-1 0,0 1 0,3 2-2,-7-10-1,1 0-1,-1 0 1,1 0-1,-1 1 0,1-2 1,0 1-1,-1 0 1,1 0-1,0 0 0,0-1 1,-1 1-1,1-1 0,0 1 1,0-1-1,0 0 1,0 0-1,-1 0 0,1 0 1,0 0-1,0 0 1,0 0-1,0-1 0,0 1 1,-1-1-1,1 1 0,0-1 1,0 0-1,-1 0 1,2 0 1,7-5 7,-1 1 0,-1-1 0,1 0 0,6-7-7,-12 11 5,16-16 79,-1-1 1,0-1-1,-2-1 0,0 0 0,-2-1 1,0-1-1,-1 0 0,-2 0 1,0-2-1,5-18-84,-12 30 65,0 0 1,-1 0 0,0 0-1,0-8-65,-3 18 16,1-1-1,-1 0 0,0 0 1,0 1-1,0-1 1,-1 0-1,1 0 1,-1 1-1,0-1 1,0 0-1,0 1 0,0-1 1,-1 1-1,1-1 1,-1 1-1,0 0 1,0 0-1,-1-1-15,-2-1 3,0 1 1,0 1-1,0-1 1,-1 1-1,1-1 1,-1 1-1,0 1 1,0-1-1,0 1 1,0 0-1,0 1 1,0-1-1,-1 1 0,1 1 1,-5-1-4,8 1-135,0 0 1,0 0-1,0 0 0,0 0 0,-1 1 1,1-1-1,0 1 0,0 0 1,0 0-1,0 0 0,0 0 1,0 1-1,1-1 0,-1 1 1,0 0-1,1-1 0,-1 1 0,1 0 1,0 1-1,-1-1 0,1 0 1,0 1-1,0-1 0,1 1 1,-1 0-1,0-1 0,1 1 1,0 0-1,-1 0 0,1 0 0,1 0 1,-1 1 134,-3 21-2014,3 7 863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8:59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1 354 5385,'10'-6'2833,"5"1"-2442,38-15 885,46-11-1276,-54 20 352,0-3 0,9-6-352,-32 11 127,0-1 0,-1-1 1,-1-1-1,0-1 0,8-7-127,-23 16 39,1-1 0,-1 0 0,0 0 0,-1-1 0,1 0-1,-1 1 1,0-1 0,1-3-39,-4 7 12,0 0 0,0 1-1,0-1 1,0 0-1,-1 1 1,1-1 0,-1 0-1,1 0 1,-1 0-1,0 0 1,0 0 0,1 1-1,-1-1 1,-1 0-1,1 0 1,0 0 0,0 0-1,-1 0 1,1 1-1,-1-1 1,1 0 0,-1 0-1,0 1 1,0-1-1,0 0 1,0 1 0,0-1-1,0 1 1,0-1 0,0 1-1,-1-1 1,1 1-1,-1 0 1,1 0 0,-1 0-12,-2-2 10,0 1 1,0 1 0,0-1 0,-1 0-1,1 1 1,0 0 0,-1 0 0,1 1-1,-1-1 1,1 1 0,-1 0 0,0 0-1,1 0 1,-1 0 0,1 1 0,-2 0-11,-11 3-2,0 0 1,1 1 0,-14 6 1,13-4-2,-1 1 0,1 1 1,0 1-1,1 0 1,0 2-1,1-1 1,0 2-1,1 0 0,-11 12 2,16-14-1,1-1 1,0 1-1,0 0 0,1 1 0,0 0 0,1 0 0,1 1 0,0-1 0,1 1 0,0 0 1,0 1-1,2-1 0,0 0 0,0 5 1,1-12 1,1 0 0,0 1 0,1-1 1,0 0-1,0 1 0,0-1 0,0 0 0,1 0 1,0 0-1,1 0 0,-1-1 0,1 1 0,0-1 0,0 1 1,2 1-2,1-1-2,-1 1 1,1-1-1,0-1 1,1 1-1,-1-1 1,1 0 0,0-1-1,0 1 1,1-2-1,5 3 2,7 2-5,0-2 0,0 0-1,1-1 1,-1-2 0,1 0 0,0-1-1,0-1 1,15-1 5,-8-1 14,0-1-1,0-2 1,0 0 0,8-5-14,-19 5 0,-1-1 0,-1-1 0,1-1 0,-1 0 0,0-1 0,-1-1 0,13-9 0,-19 11 3,0 0 0,-1-1 0,1 1 0,-2-2 1,1 1-1,-1-1 0,0 0 0,-1 0 0,0-1 0,-1 0 0,0 0 0,0 0 1,2-10-4,3-19 35,-2 0 0,-2 0 0,0-8-35,3-24 33,-8 66-31,0 3 2,0 0 1,0 1-1,0-1 1,1 0-1,-1 0 1,0 0-1,1 0 1,-1 0-1,1 1 1,0-1-1,-1 0 0,1 0 1,0 1-1,0-1 1,0 1-1,1-1 1,-1 1-1,0-1 1,0 1-1,1-1 1,0 1-5,-2 1 1,1 0 0,-1-1 0,0 1 0,1 0 0,-1 0 1,0 0-1,1 0 0,-1 0 0,0 1 0,1-1 0,-1 0 1,1 0-1,-1 0 0,0 0 0,1 0 0,-1 0 0,0 1 1,0-1-1,1 0 0,-1 0 0,0 0 0,1 1 0,-1-1 0,0 0 1,0 0-1,1 1 0,-1-1 0,0 0 0,0 1 0,0-1 1,1 0-2,5 16-5,-1 15-29,-3 88 35,-2-55 9,3 1-10,-1-45 5,1 0 0,0 0 1,2 0-1,0-1 0,3 6-5,-8-24 2,1 1-1,0 0 0,-1 0 0,1-1 0,0 1 1,0 0-1,0-1 0,0 1 0,1-1 0,-1 0 1,0 1-1,1-1 0,-1 0 0,0 1 0,1-1 1,0 0-1,-1 0 0,1-1 0,0 1 0,-1 0 1,2 0-2,0 0 1,0-1 1,1 0 0,-1 1 0,0-1-1,0 0 1,0-1 0,0 1 0,0-1-1,0 1 1,0-1 0,0 0 0,2-1-2,9-4 9,0-1 0,0-1 0,-1 0 0,0-1 0,0 0-9,-9 6 3,43-32 27,-1-2 0,-2-1 0,-1-3 1,-3-2-1,25-33-30,-54 62 65,-2 1-1,0-2 1,-1 1 0,0-1 0,4-12-65,-15 32 477,-3 4-426,1 1 0,0-1-1,-3 8-50,0 6 3,1 1-1,1 0 1,0 0-1,2 1 0,0 21-2,3-35 0,1 0 0,1 0 0,0 0 0,0 0 0,1 0 0,0 0 0,1 0 0,1 0 0,0-1 0,0 0 0,1 0 0,0 0 0,0 0 0,4 4 0,-5-10 0,-1 1-1,1 0 1,0-1-1,0 0 1,1 0-1,-1 0 1,1 0 0,0-1-1,0 0 1,0 0-1,0 0 1,1-1-1,-1 1 1,1-1-1,-1 0 1,1-1 0,3 1 1,-1-1 0,1-1 1,0 0-1,-1 0 0,1 0 0,0-1 1,-1 0-1,1-1 0,-1 0 1,8-3-2,5-2 4,0-1 1,0-1-1,0-1 1,-1-1-1,-1 0 1,0-2 0,-1 0-1,0-1 1,-1-1-1,0-1 1,6-9-5,-14 15 15,-1 0 1,-1-1-1,0 0 0,0 0 1,-1 0-1,0-1 0,-1 0 1,-1 0-1,2-10-15,-3 13 29,-2-1 1,0 1-1,0-1 0,0 0 1,-1 0-1,-1 1 0,0-1 1,0 0-1,-1 1 0,0-1 0,0 1 1,-1-1-1,-3-5-29,2 6 45,-1 1 0,1-1 0,-1 1 0,-1 0 0,0 1 0,0-1 0,0 1 0,-1 0 0,0 1 1,-7-6-46,10 9 16,-1 0 1,1 0 0,0 0 0,-1 1 0,1-1 0,-1 1-1,0 0 1,0 1 0,0-1 0,0 1 0,0 0 0,0 0-1,0 1 1,0-1 0,0 1 0,0 0 0,-1 1 0,1-1 0,0 1-1,0 0 1,-2 1-17,5-1 0,0 0 1,0 0-1,0 0 0,-1 0 0,1 0 0,0 0 1,1 1-1,-1-1 0,0 1 0,0 0 0,1-1 1,-1 1-1,1 0 0,-1 1 0,1-2-5,1 0 1,-1 0-1,1 0 0,0 0 0,-1 0 1,1 0-1,0 0 0,0 0 0,0 0 1,0 0-1,0 0 0,0 0 0,0 1 1,0-1-1,0 0 0,0 0 0,1 0 1,-1 0-1,0 0 0,1 0 0,-1 0 1,1 0-1,-1 0 0,1 0 0,-1-1 1,1 1-1,0 0 0,0 0 0,-1 0 1,1-1-1,0 1 0,0 0 0,0-1 1,0 1-1,0 0 0,0-1 5,6 5-54,0-2 0,0 1 0,0-1 1,0 0-1,1-1 0,-1 1 0,3-1 54,65 12-512,52 2-455,19 1 403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2:45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0 932 4785,'18'-18'4373,"-17"17"-4318,0 0-1,0 0 1,0 0 0,0 0 0,0 0-1,1 0 1,-1 0 0,0 1 0,0-1-1,0 0 1,1 1 0,-1-1 0,1 1-55,16-9 181,-6 1-41,0 0 0,-1 0 0,0-1 0,0-1 0,-1 0 0,0 0 0,-1-1 0,0 0 0,-1-1 0,0 0-1,0 0-139,-4 1 84,1 1-1,-1-1 0,-1 0 1,0 0-1,0 0 0,-2-1 1,1-4-84,-1 10 39,-1 0 1,0 0-1,0 0 1,0 1-1,-1-1 0,0 0 1,0 0-1,-1 1 1,0-1-1,0 0 1,0 1-1,0 0 1,-1-1-1,0 1 0,-1-1-39,2 4 27,0-1-1,-1 1 1,1 0-1,-1 0 0,1 0 1,-1 0-1,0 1 1,0-1-1,1 1 0,-1-1 1,0 1-1,-1 0 0,1 0 1,-2 0-27,-3-1 48,-1 1 1,1 0-1,-1 0 0,-4 1-48,56-1-90,23-5 90,30-2-13,-70 6 5,26-1-42,1 1 1,-1 3-1,24 5 50,-69-6-8,0 2-1,0-1 0,0 1 1,-1 0-1,1 0 1,0 1-1,-1 0 0,1 0 1,-1 0-1,0 1 1,2 2 8,-6-5-2,0 1 1,0 1-1,0-1 1,0 0-1,-1 0 1,1 1 0,0-1-1,-1 1 1,0-1-1,0 1 1,0 0-1,0-1 1,0 1 0,0 0-1,-1 0 1,1 0-1,-1 0 1,0-1-1,0 1 1,0 0 0,0 0-1,0 0 1,-1 0-1,1 0 1,-1-1-1,0 1 1,0 0 0,0 0-1,0 0 2,-9 21 3,-1-1 0,-2 1-3,6-11-3,0-1 0,1 1 0,0 0 0,1 1 0,0-1 1,1 1-1,1 0 0,0 0 0,-1 13 3,4-24 0,0 1-1,0-1 1,0 1 0,1-1 0,-1 0-1,1 1 1,0-1 0,0 0-1,0 0 1,0 1 0,1-1-1,-1 0 1,1 0 0,0 0-1,0-1 1,0 1 0,0 0-1,0-1 1,1 1 0,0 0-2,0-1 0,1 0 0,-1 0 0,1 0 1,-1-1-1,1 1 0,0-1 0,-1 0 0,1 0 0,0 0 0,0-1 0,0 1 0,0-1 0,2 0 2,8 0-5,0-2 1,0 1-1,-1-2 0,1 0 0,-1-1 0,1 0 0,-1 0 0,8-5 5,42-25-3,-1-2-1,-2-2 1,-2-4 0,38-34 3,-79 62 20,-1 0 1,0 0-1,-1-2 1,0 0-1,7-12-20,-21 28 7,0-1 0,-1 0-1,1 1 1,0-1-1,-1 0 1,1 1-1,-1-1 1,1 0 0,-1 0-1,0 0 1,1 1-1,-1-1 1,0 0-1,0 0 1,1 0 0,-1 0-1,0 0 1,0 0-1,0 1 1,0-1-1,0 0 1,0 0 0,0 0-1,0 0 1,-1 0-1,1 0 1,0 0-1,0 1 1,-1-1 0,1 0-1,-1 0 1,1 0-1,-1 1 1,1-1-1,-1 0 1,1 1-1,-1-1 1,1 0 0,-1 1-1,0-1 1,1 1-1,-1-1 1,0 1-7,-2-2 18,0 1-1,0 0 1,0 0-1,0 0 1,0 1 0,0-1-1,0 1 1,-1-1-1,1 1 1,0 0 0,-3 1-18,-4 0 7,0 1 1,0 1 0,0-1-1,1 2 1,0-1 0,-1 1-1,1 1 1,0 0-1,1 0 1,-1 0 0,-1 3-8,-12 10 2,0 0-1,2 1 1,-8 10-2,13-11 4,0 0 0,1 0 0,1 1 0,-8 16-4,14-21-22,0 0 1,1 0-1,1 0 1,0 1-1,1 0 1,0 0-1,0 10 22,3-22-10,1 1 0,-1-1 0,1 1 0,0-1 0,0 1-1,1 0 1,-1-1 0,1 1 0,0-1 0,0 1 0,0-1 0,0 0-1,0 1 1,1-1 0,-1 0 0,1 0 0,1 2 10,0-3-7,-1 0 0,1 1-1,-1-1 1,1 0 0,0 0 0,0-1 0,0 1 0,0-1-1,0 1 1,0-1 0,1 0 0,-1 0 0,0 0-1,1-1 1,-1 1 0,1-1 0,-1 0 0,1 0 7,14 1-13,0-2 1,-1 0-1,1-1 1,-1-1-1,1-1 1,11-4 12,31-11-5,14-10 5,-24 10-2,518-159 0,-411 133 12,-18 8-8,-38 11-22,72-29 20,-169 53 5,28-12-2,-31 14 1,0 0 0,0-1 0,0 0 0,1 1 0,-1-1 0,0 1 0,0-1 0,0 0 0,0 0 0,0 0 0,0 0 0,-1 0 0,1 0 0,0 0 0,0 0 0,-1 0 0,1 0 0,-1 0 0,1-1-4,-1 2 2,0-1 0,0 1 0,0 0 0,0-1-1,0 1 1,0 0 0,0 0 0,-1-1 0,1 1 0,0 0 0,0 0 0,0-1 0,0 1 0,-1 0 0,1 0 0,0 0 0,0 0 0,-1-1 0,1 1 0,0 0 0,0 0-1,-1 0 1,1 0 0,0 0 0,0 0 0,-1-1 0,1 1 0,0 0 0,-1 0 0,1 0 0,0 0 0,0 0 0,-1 0-2,-10-1 18,0 0 0,0 1 0,0 1 1,0-1-1,0 2 0,0-1 0,0 2 1,0-1-1,0 1 0,1 1 0,-9 4-18,-17 8 13,1 2-1,-24 16-12,57-32 0,-85 55-11,74-48 11,0 1 0,1 0 0,0 1 0,1 1 1,-3 4-1,12-13-1,-1 0 0,1-1 1,1 1-1,-1 0 1,0 1-1,1-1 1,-1 0-1,1 0 1,0 1-1,0-1 1,0 1-1,1-1 1,-1 1-1,1-1 0,0 3 1,0-3-2,0-1 0,1 1 0,0 0 0,-1-1 0,1 1 0,0-1 0,0 1 0,0-1 0,1 1 0,-1-1 0,0 0 0,1 1 0,0-1 0,-1 0 0,1 0 0,1 1 2,1 0-4,1 0-1,-1 0 1,1 0-1,-1-1 1,1 1-1,0-1 1,0 0-1,0 0 1,0-1 0,0 1-1,0-1 1,0 0-1,0-1 1,1 1-1,-1-1 1,0 0-1,1-1 1,-1 1-1,1-1 5,7-2-6,1-1 0,-1-1 0,0 0 0,-1 0 0,1-1 0,-1-1 0,0 0 0,3-4 6,26-19 20,21-20-20,-59 47 1,28-24 38,0-1 0,-2-1-1,5-10-38,-21 24 8,-1-2-1,-1 1 1,-1-2-1,0 1 1,-1-1-1,-1-1 1,5-17-8,3-24 56,-3-2 0,-3 0 1,-2 0-1,-1-48-56,-5 92 105,-2 0-1,-1 1 1,0-1 0,-2-5-105,3 22 13,0 0 0,0 0 0,0 1 0,0-1 0,-1 0 0,1 0 0,0 0 0,0 0 0,-1 0 0,1 1 0,-1-1 0,1 0-1,-1 0 1,1 1 0,-1-1 0,1 0 0,-1 1 0,0-1 0,1 0 0,-1 1-13,0 0 4,1 0-1,-1 0 0,1 0 1,-1 0-1,1 0 0,0 0 1,-1 0-1,1 0 0,-1 0 1,1 1-1,-1-1 0,1 0 1,-1 0-1,1 1 0,0-1 0,-1 0 1,1 0-1,0 1 0,-1-1 1,1 0-1,0 1 0,-1-1 1,1 1-1,0-1 0,-1 1-3,-15 32-8,10-17 7,-2 3-1,1 0 0,0 1-1,2-1 1,0 1 0,2 1-1,0-1 1,1 2 2,1 5-14,2-1 1,1 0-1,1-1 1,3 10 13,28 98-150,-24-97 99,1 5-387,-2 1-1,-2 0 1,-2 0 0,-1 3 438,-3 18-424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2:49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159 356 592,'41'-27'619,"-41"27"-548,0 0 1,1 0-1,-1-1 1,0 1 0,1 0-1,-1 0 1,1-1-1,-1 1 1,0 0-1,0-1 1,1 1-1,-1 0 1,0-1-1,0 1 1,1 0-1,-1-1 1,0 1-1,0-1 1,0 1-1,0 0 1,1-1-1,-1 1 1,0-1-1,0 1 1,0-1-1,0 1 1,0 0 0,0-1-1,0 1 1,0-1-1,0 1 1,0-1-1,-1 1 1,1 0-1,0-1 1,0 1-1,0-1 1,0 1-1,-1 0 1,1-1-1,0 1 1,0 0-1,-1-1 1,1 1-1,0 0 1,-1-1-1,1 1 1,0 0-1,-1-1 1,1 1 0,0 0-1,-1 0 1,1 0-1,-1-1-71,-19-6 3665,19 7-3561,1 0 41,4 2 51,0-1-153,1 0-1,-1 0 0,1-1 1,0 1-1,-1-1 1,1 0-1,-1 0 0,1-1 1,0 1-1,-1-1 1,1 0-1,3-1-42,2-2 38,0 1 0,0-1 1,-1 0-1,5-4-38,-7 3 24,0 0 0,0-1 0,0 0 0,-1 0 0,1-1 0,-1 0 0,-1 0 0,0 0 1,0 0-1,0-1 0,0-2-24,1 0 31,-3 5 10,-1 0 1,0 0-1,0 0 1,0 0-1,0 0 1,-1 0-1,0-1 1,0 1-1,-1 0 1,1-1-1,-1 1 1,0 0-1,-1-1 1,1 1-1,-1 0 1,0-1-1,-1 1 1,-1-4-42,3 8 8,-1 0 0,1 1 1,-1-1-1,0 1 0,0-1 1,1 1-1,-1-1 1,0 1-1,0-1 0,0 1 1,0 0-1,1-1 0,-1 1 1,0 0-1,0 0 1,0 0-1,0 0 0,0 0 1,0 0-1,0 0 0,0 0 1,1 0-1,-1 0 0,0 0 1,0 0-1,0 1 1,0-1-1,0 0 0,0 1-8,-33 13 34,25-9-26,8-5-8,-41 17 1,1 3 0,1 1 0,1 2 0,-29 22-1,60-38-4,1 0 0,0 1 1,0 0-1,1 1 0,0-1 0,0 1 1,1 0-1,0 1 0,1-1 0,0 1 1,0 0-1,1 0 0,1 0 0,-1 0 1,1 7 3,-1 6 0,1-1 1,1 1-1,1 0 1,1 0-1,1 0 0,3 15 0,-4-31-2,1 0-1,-1 0 0,1-1 0,1 1 0,-1 0 1,1-1-1,0 0 0,1 1 0,0-1 0,0 0 3,-2-3-2,1 0-1,-1-1 1,1 1-1,-1-1 1,1 0-1,0 0 1,0 0-1,0 0 0,0 0 1,0-1-1,0 0 1,0 1-1,1-1 1,-1 0-1,0 0 1,1-1-1,-1 1 1,1-1-1,-1 0 1,1 1-1,2-2 3,4 0-2,0 0 1,0-1-1,0 0 0,0-1 0,-1 0 0,1-1 1,5-2 1,4-4-1,1 0 0,-2-2 0,1 0 1,-9 4 6,1 0-1,-1-1 0,0-1 1,-1 0-1,0 0 0,-1-1 1,0 0-1,2-5-5,12-21 74,15-40-74,7-12 26,-39 79-27,1-1 10,1 0 0,0 0 0,0 1-1,7-7-8,-12 15 2,0-1-1,1 1 0,-1 0 0,1 0 0,-1 0 0,1 0 0,0 0 0,0 1 0,0-1 0,0 1 0,0 0 0,0 0 0,0 0 1,1 0-1,-1 1 0,0-1 0,0 1 0,1 0 0,-1 0 0,1 0-1,-2 0 0,-1 0 1,1 1-1,0-1 1,-1 1-1,1 0 0,0-1 1,-1 1-1,1 0 1,-1 0-1,1 0 0,-1 0 1,1 0-1,-1 0 1,0 1-1,0-1 0,1 0 1,-1 1-1,0-1 1,0 1-1,0-1 0,-1 1 1,1-1-1,0 1 0,14 42 27,-13-37-27,8 44 18,-2 1 0,-3-1 0,-1 1 0,-4 28-18,1-27 11,-1-43-9,1-5 1,-1 0-1,0-1 1,0 1 0,0 0 0,-1 0-1,1-1 1,-1 1 0,0 0-1,-2 1-2,3-5 6,0-1-1,0 0 1,0 0-1,0 0 0,0 1 1,0-1-1,0 0 1,0 0-1,-1 0 1,1 0-1,0 0 0,0 1 1,0-1-1,0 0 1,-1 0-1,1 0 0,0 0 1,0 0-1,0 0 1,0 0-1,-1 1 0,1-1 1,0 0-1,0 0 1,0 0-1,-1 0 0,1 0 1,0 0-1,0 0 1,0 0-1,-1 0 0,1 0 1,0 0-1,0 0 1,0 0-1,-1 0 0,1-1 1,0 1-1,0 0 1,0 0-1,-1 0 1,1 0-1,0 0 0,0 0 1,0 0-1,0-1 1,-1 1-1,1 0 0,0 0 1,0 0-1,0 0 1,0-1-6,-1 0 24,0 0 0,1 0 0,-1 0 0,1 0 0,-1 0 0,1 0 0,-1 0 0,1 0 0,0 0 0,-1 0 0,1 0 0,0-1 0,0 1 0,0 0-24,0-19 13,1 1 0,0-1 0,2 0 0,1-6-13,-2 14 9,1-2 12,0-1-1,1 2 0,0-1 1,1 0-1,0 1 0,1 0 1,1 0-1,0 1 1,1-1-1,0 2 0,1-1 1,7-7-21,-9 12 2,0 1 0,1-1 0,0 1 0,0 0 0,1 1 0,0 0 0,-1 0 0,2 1 0,-1 0 0,0 0 0,1 1 0,0 1 0,-1-1 0,1 2 0,0-1 0,0 1 0,8 1-2,-12 0 1,0 1 0,0-1-1,1 2 1,-1-1 0,0 1 0,0-1-1,0 2 1,-1-1 0,1 1 0,0 0-1,13 8 11,0 1 0,4 5-11,-12-9 6,-1 0 0,2-1-1,-1 0 1,1-1-1,0 0 1,6 2-6,-13-7 0,-1 0 0,1 0 0,-1-1 0,1 1 0,-1-1 0,1 0 0,-1 0 0,1-1 0,0 1 0,-1-1 0,0 0 0,1 0 0,-1 0 0,1-1 0,-1 0 0,0 0 0,0 0 0,0 0 0,0 0 0,0-1 0,1-1 0,27-22-4,-2-1 0,0-2 0,-2-1 1,0-3 3,-12 15 12,-5 4 6,-1 1-1,0-1 0,-1 0 1,-1-1-1,0 0 0,5-16-17,-12 31 50,-6 2 56,1 4-75,0 5-29,-1-1 0,0 1 0,-1-1 0,0-1 0,0 1 0,-4 3-2,2-4-4,1 1-1,1 1 1,0-1 0,0 1-1,1 0 1,0 0-1,-1 6 5,1-2 3,1 1 0,1-1 0,0 0 0,0 1-1,2 0 1,0 0 0,1-1 0,2 16-3,-2-25-3,1 1 1,0 0-1,0-1 1,1 1-1,0-1 1,0 0-1,0 1 1,1-1-1,0 0 1,0-1-1,1 1 0,0 0 1,0-1-1,0 0 1,0 0-1,1 0 1,0 0-1,0-1 1,0 0-1,0 0 1,1 0-1,2 0 3,-2-1-3,2 0 0,-1-1 0,0-1 0,0 1 0,0-1 0,1 0 0,-1-1 0,1 1 0,-1-2 0,1 1 0,-1-1 0,0 0 0,1 0 0,-1-1 0,0 0 0,0-1 0,0 1 0,5-4 3,12-5 1,0-2 0,-1-1 0,0 0 1,9-10-2,-22 17 6,-1 0 0,1-1 1,-2 0-1,1-1 1,-1 0-1,-1 0 0,1-1 1,-2 0-1,1 0 0,-1-1-6,-3 5 28,-1-1 0,1 1 0,-1-1 0,0 0 0,-1 0 0,0 1 0,0-1 0,0 0 0,-1 0 0,0 0 0,0 0 0,-1 0 0,0 0 0,0 0 0,-1 0 0,1 0-1,-3-3-27,2 5 16,0 0 0,-1-1 0,1 1 0,-1 0-1,-1 0 1,1 1 0,-1-1 0,1 1-1,-1-1 1,-1 1 0,1 1 0,0-1 0,-1 0-1,0 1 1,0 0 0,0 0 0,0 1-1,0-1 1,-1 1 0,1 0 0,-1 0-1,0 1 1,-1 0-16,18 2-24,0 0 0,0-1 0,11 0 24,8-1-8,122-6 3,48-1 0,-190 7 3,-2 1-5,-1 0 1,1 0 0,-1 1-1,1 0 1,-1 0 0,1 1 6,-7-2-3,1 1 0,-1-1 1,1 1-1,-1 0 0,0-1 1,1 1-1,-1 0 1,0 0-1,1 0 0,-1 0 1,0 0-1,0 0 0,0 0 1,0 1-1,0-1 1,0 0-1,0 0 0,-1 1 1,1-1-1,0 1 0,-1-1 1,1 0-1,-1 1 1,1-1-1,-1 1 0,0 0 1,0-1-1,1 1 1,-1 1 2,-1 11-3,-1 1 1,0 0 0,-1-1 0,0 0 0,-1 0 0,-4 9 2,-5 20 18,9-30-18,1 0 1,0 0 0,1 0-1,1 0 1,0 1-1,1-1 1,0 3-1,0-15-1,1 0 0,-1 0 1,0 0-1,0 0 0,1 0 0,-1 0 1,1 0-1,-1 0 0,1 0 0,-1 0 1,1 0-1,-1 0 0,1 0 0,0 0 0,0 0 1,-1-1-1,1 1 0,0 0 0,0 0 1,0-1-1,0 1 0,0-1 0,0 1 1,0-1-1,0 1 0,0-1 0,0 0 1,0 1-1,0-1 0,0 0 0,0 0 1,1 0-1,-1 0 0,0 0 0,0 0 1,0 0-1,0 0 0,0 0 0,0 0 1,0-1-1,1 1 0,-1-1 1,6 0-18,-1-1 1,1-1-1,-1 1 0,0-1 0,0 0 1,0-1-1,0 0 18,149-107-518,-107 73 382,2 2-1,1 3 0,1 1 1,27-9 136,-68 36-4,1 0 0,1 1 1,-1 0-1,13-1 4,-33 17 28,-33 21 30,1 3-1,2 1 1,-23 30-58,60-65 2,-1 0 0,1-1 0,-1 1 0,1-1 0,-1 1 0,0-1 1,0 1-1,1-1 0,-1 0 0,0 0 0,0 0 0,0 0 0,0 0 0,-1 0 0,1-1 0,0 1 0,0-1 0,0 1 0,-1-1 0,1 0-2,0 0 4,1-1 1,-1 1-1,1 0 0,0-1 1,-1 0-1,1 1 1,0-1-1,-1 0 0,1 0 1,0 0-1,0 1 1,-1-1-1,1-1 0,0 1 1,0 0-1,0 0 0,1 0 1,-1 0-1,0-1 1,0 1-1,1 0 0,-1-1 1,0 1-1,1-1 0,-1 1 1,1 0-1,0-1 1,0 1-1,-1-1 0,1 0-4,-2-17 29,1 0-1,1-1 1,1 1-1,0 0 0,2 0 1,0 0-1,1 0 1,1 1-1,0-1 0,2 1-28,-5 13 4,0 0 0,0 0-1,1 1 1,0-1-1,0 1 1,0 0 0,0 0-1,0 0 1,1 0 0,0 0-1,0 1 1,0 0-1,0 0 1,0 0 0,1 0-1,0 0 1,-1 1-1,1 0 1,0 0 0,0 1-1,0-1 1,0 1 0,0 0-1,4 0-3,0 0-2,0 0 0,-1 1-1,1 0 1,0 1 0,0-1-1,-1 2 1,1-1 0,0 2 0,-1-1-1,0 1 1,1 0 0,-1 0-1,0 1 1,5 4 2,-3-2 0,-1 0-1,1 1 1,-1 1 0,0 0-1,-1 0 1,0 0 0,0 1-1,-1 1 1,0-1 0,-1 1-1,0 0 1,0 0-1,-1 1 1,0 0 0,-1 0-1,0 0 1,-1 0 0,-1 1-1,2 5 1,7 90 18,-4-1-1,-4 2 0,-8 47-17,8-96 3,-1-46-1,-1 0 0,0 0-1,-1 1 1,-2 9-2,1-18 0,0-1 0,0 1 0,0-1 1,0 0-1,-1 0 0,0 0 0,0 0 0,0 0 0,0 0 0,-1 0 1,1 0-1,-1-1 0,0 0 0,0 1 0,-1-1 0,0 1 0,-3 1 8,1-1-1,-1 0 0,0 0 0,0 0 0,0-1 0,-1 0 0,1 0 0,-1-1 0,0 1 1,0-2-1,0 1 0,1-1 0,-1-1 0,0 1 0,-8-2-7,11 1 15,0-1 1,1 1-1,-1-1 0,0 0 1,0 0-1,1-1 0,-1 1 1,1-1-1,-1 0 0,1-1 1,0 1-1,0-1 0,0 1 1,0-1-1,0 0 0,0-1 1,1 1-1,0-1 1,0 1-1,0-1 0,0 0 1,0 0-1,1-1 0,-1 1 1,1 0-1,-1-4-15,1 1 5,1 1 0,0-1 0,0 1 0,0-1 0,1 1 0,0-1 0,0 0 0,1 1 0,-1-1 0,2 1 0,-1-1 0,1 1 0,0 0 0,0-1 0,0 1 0,1 0 0,0 0 0,0 0-5,11-17 15,1 1 0,0 0-1,17-16-14,-31 36 1,225-241 16,-45 53-36,-176 184 20,3-3 0,1-1-1,-1 1 0,2 1 1,-1 0-1,9-5 0,-17 13 0,-1-1 0,1 1 0,-1 0 0,1 0 0,-1 0 0,1-1 0,-1 1 0,0 0 0,1-1 0,-1 1 0,1 0 0,-1-1 1,0 1-1,1 0 0,-1-1 0,0 1 0,1-1 0,-1 1 0,0-1 0,1 1 0,-1-1 0,0 1 0,0-1 0,0 1 0,0-1 0,0 1 0,1-1 0,-1 1 0,0-1 0,0 1 0,0-1 0,0 1 0,0-1 1,-1 0-1,1 1-1,-1-1 1,0 0-1,0 1 1,0-1-1,0 1 1,1-1-1,-1 1 1,0 0 0,0-1-1,0 1 1,0 0-1,0 0 1,0 0-1,0-1 1,0 1 0,0 0-1,0 0 1,0 1-1,0-1 1,0 0 0,1 0-1,-1 1 0,0-1 1,1 1-1,-1-1 1,0 1-1,1-1 1,-1 1-1,1-1 1,-1 1-1,1-1 0,-1 1 1,1 0-1,0-1 1,-1 1-1,1 0 1,0-1-1,0 1 0,-1 0 1,1 0-1,0-1 1,0 1-1,0 0 1,0 0 0,-4 19-4,4-19 3,0 1 1,0 0-1,0-1 1,0 1-1,0-1 1,0 1-1,1-1 1,-1 1-1,0 0 1,1-1-1,-1 1 1,1-1-1,-1 0 1,1 1-1,0-1 1,0 1-1,0-1 1,0 0-1,0 0 1,0 1 0,3 1-3,0 0 1,0 0 0,1-1 0,-1 1 0,1-1 0,3 1 2,2 2-1,-4-2 0,0 0 0,0 0 0,0-1 0,0 0 0,0 0-1,0-1 1,1 1 0,-1-1 0,0-1 0,1 1 0,-1-1 0,1 0 0,-1 0 0,1-1 0,4-1 1,5-3 18,-1 0 0,0-1 0,0-1 0,0 0 0,-1-1 0,0-1 1,-1 0-1,0-1 0,0 0 0,0-3-18,-7 8 11,-1 0 1,1-1 0,-1 1-1,-1-1 1,1-1-1,-1 1 1,0 0 0,-1-1-1,1 0 1,-1 0-1,-1 0 1,1 0 0,-1-1-1,0 1 1,-1-1-1,0 1 1,0-1 0,-1 1-1,0-1 1,0 0-1,0 1 1,-2-3-12,2 10 4,0 0 0,0 0 1,0 0-1,0 0 0,0 0 0,0 0 0,0 0 1,0 0-1,0 0 0,0 0 0,0 0 1,0 0-1,0 0 0,0 0 0,0 0 0,-1 0 1,1 1-1,0-1 0,0 0 0,0 0 1,0 0-1,0 0 0,0 0 0,0 0 0,0 0 1,0 0-1,0 0 0,0 0 0,0 0 1,0 0-1,-1 0 0,1 0 0,0 0 0,0-1 1,0 1-1,0 0 0,0 0 0,0 0 0,0 0 1,0 0-1,0 0 0,0 0 0,0 0 1,0 0-1,0 0 0,0 0 0,0 0 0,0 0 1,0 0-1,0 0 0,-1 0 0,1 0 1,0 0-1,0 0 0,0-1 0,0 1 0,0 0 1,0 0-1,0 0 0,0 0-4,-2 11 14,1 22-10,1 1 0,5 31-4,-3-38 1,3 24-1,20 316-3,-24-270 1,-3 0 0,-12 75 2,13-166 0,0 0 0,0 0-1,0-1 1,-1 1 0,0 0 0,0 0-1,-1 0 1,3-4 1,-1-1 0,0 0 0,0 1 0,0-1 0,0 0 0,-1 1 0,1-1 0,0 0 0,0 0 0,-1 0 0,1 0 0,-1 0 0,1 0 0,-1-1 0,1 1 0,-1 0-1,1-1 1,-1 1 0,0-1 0,1 0 0,-1 1 0,0-1 0,1 0 0,-1 0 0,0 0 0,-1 0-1,-4-1 14,0 0 0,0-1 1,0 0-1,0 0 0,0 0 0,0-1 1,0 0-1,1 0 0,0 0 0,-1-1 0,1 0 1,1-1-1,-1 1 0,1-1 0,-1 0 0,1 0 1,1-1-1,-5-5-14,6 7 9,1 1 0,-1-1 0,1 0 0,0 0 0,0-1 0,0 1 0,1 0-1,-1-1 1,1 1 0,0-1 0,0 1 0,1-1 0,-1 1 0,1-1 0,0 0 0,0 1 0,0-1 0,1 1 0,0-1 0,0 1 0,0-1 0,0 1 0,1-1-1,0 1 1,0 0 0,0 0 0,0 0 0,1 0 0,-1 0 0,2 0-9,39-44-296,2 2 0,2 2-1,12-6 297,11-9-537,39-39 79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2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119 682 968,'-17'-13'2376,"17"13"-2355,0 0 0,-1-1 0,1 1-1,0 0 1,-1 0 0,1 0 0,0 0 0,-1 0 0,1 0-1,-1 0 1,1 0 0,0 0 0,-1 0 0,1 0-1,0 0 1,-1 0 0,1 1 0,0-1 0,-1 0 0,1 0-1,0 0 1,-1 0 0,1 1 0,0-1 0,-1 0-1,1 0 1,0 1 0,0-1 0,-1 0 0,1 0 0,0 1-21,-2 4-8,0 0 0,0 0 0,0 1 1,1-1-1,0 1 0,0 0 1,0 1 7,1-3 58,-9 59 161,0 52-219,5-44 342,-7 30-342,6-70 313,-2 1 0,0-1 0,-3 0 0,-3 8-313,9-32 203,6-24-26,15-72-155,-6 37-4,2-33-18,-1-33-36,-6 0 0,-4-1 1,-6 1-1,-17-104 36,19 204 36,-1 1 0,2-1-1,1 0 1,0 0 0,2-4-36,-2 17 9,1 1-1,0-1 1,0 0 0,0 1 0,1-1-1,-1 1 1,1 0 0,0 0 0,1 0-1,-1 0 1,1 0 0,-1 0 0,1 0-1,0 1 1,1-1 0,-1 1 0,1 0-1,-1 0 1,1 0 0,0 1 0,4-3-9,31-12 48,1 1 0,0 2 1,1 2-1,28-5-48,-16 8 76,1 3 0,-1 1 0,39 3-76,38-3-13,-119 4-123,-8 0-114,0 1 0,1-1-1,-1 1 1,0 0 0,0 0 0,0 0 0,0 0-1,0 1 1,0-1 0,1 1 250,-3 0-760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3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46 3201,'-6'5'1472,"12"-5"-600,9 0-592,-15 0-336,11-3-16,47-5-72,78-13-88,-67 13-368,-6-2-432,-26 13 656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3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4329,'13'165'1456,"-13"-115"-1392,6 8-136,-6 13-24,8-3-8,-6-10-72,1 2-8,10-28-32,0-14 0,24-15-64,-3-8-248,19-9 376</inkml:trace>
  <inkml:trace contextRef="#ctx0" brushRef="#br0" timeOffset="1">190 29 5641,'-8'-18'1985,"8"10"-2041,13 8-641,16-3-647,5 14 744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3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5241,'82'23'1420,"-57"-12"-1197,-17 0-507,-4-3 117,4 6-73,-1 0 0,-1 0 0,0 1 0,-1 0 0,-1 0 0,0 0 0,-1 1 0,0-1 0,-1 13 240,1 31-462,-3 0 0,-2 1 462,0 25-272,2-81 258,1 9 384,6-30 1326,92-239-1548,-96 247-111,7-17 94,-2 1-1,0-1 1,-2 0 0,-1-1 0,-1 1 0,0-12-131,-5 57 163,1-8-155,0 0 1,0 1-1,1-1 1,2 7-9,1 7 4,2 1 0,2 4-4,-7-26 1,1 0-1,0 0 1,0 0-1,0 0 1,0-1 0,0 1-1,1-1 1,0 0-1,-1 1 1,1-1 0,0 0-1,1-1 1,-1 1-1,0-1 1,1 1 0,0-1-1,-1 0 1,1 0 0,0 0-1,3 0 0,4 1-13,1 0-1,0-1 1,0 0-1,0-1 1,10 0 13,-16-1-20,94 1-1176,-64-1 748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4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1 892 6249,'49'-3'727,"49"-2"520,-90 6-1397,1-1 0,-1 0 0,0-1 0,0 0 0,1 0 0,-1-1 0,0 0 0,0-1-1,-1 1 1,1-1 0,0-1 0,-1 0 0,0 0 0,0 0 0,0-1 0,0 0 0,3-4 150,0 0-221,-4 3 104,0 0-1,-1 0 0,1 0 1,-1 0-1,1-4 118,-5 9-20,0-1 1,0 0-1,0 0 0,0 0 1,0 0-1,-1 0 1,1 0-1,-1 0 0,0 0 1,1 0-1,-1 0 0,0 0 1,0-1-1,0 1 1,0 0-1,-1 0 0,1 0 1,-1 0-1,1 0 0,-1 0 1,0 0-1,0 0 1,0 0 19,1 1-20,-1 0 1,0 0-1,1 0 1,-1 1-1,0-1 1,0 0-1,0 0 1,1 0 0,-1 1-1,0-1 1,0 0-1,0 1 1,0-1-1,-1 1 1,1 0 0,0-1-1,0 1 1,0 0-1,0-1 1,0 1-1,0 0 1,-1 0-1,1 0 1,0 0 0,0 0-1,0 0 1,0 0-1,-1 1 1,1-1-1,0 0 1,0 1-1,0-1 1,0 1 0,0-1-1,0 1 1,0-1-1,-1 1 20,-7 4-71,0 1-1,0-1 1,0 2-1,-1 0 72,0 1-20,-17 11 196,0 2 1,1 1-1,-22 23-176,40-36 74,0 0-1,1 1 1,0 0 0,1 0-1,0 1 1,0-1-1,1 1 1,0 0 0,1 1-1,1-1 1,0 1-1,-2 11-73,4-10 26,0-1 0,0 1 0,2-1 0,0 1 0,0-1 0,1 0 0,0 1 0,1-1 0,2 4-26,-3-9 3,1 0 0,0 0 0,0 0 0,1 0-1,0-1 1,0 1 0,0-1 0,1 0 0,0 0-1,0 0 1,0-1 0,1 0 0,0 0 0,0 0-1,5 2-2,0-2-15,0 0 0,0-1 0,0-1 0,0 0 0,1 0 0,-1-1 0,1 0 0,0-1 0,0-1 0,0 0 0,-1 0 0,1-1 0,0-1 15,14-2-110,0 0 0,0-2 0,-1-1 0,0-2 0,11-4 110,16-11-255,-2-2 0,0-2 0,-2-2 0,35-30 255,-18 8 367,-2-3-1,49-57-366,-102 102 162,30-37 569,-38 44-608,1 0 1,-1-1-1,0 1 1,-1-1 0,1 1-1,-1-1 1,1 0-1,-1 0 1,0 1-1,0-1 1,-1 0-1,1-3-123,-1 6 33,0 0-1,0 0 1,0 0-1,0 0 1,0 0-1,0 0 1,-1 0-1,1 0 1,0 0-1,-1 0 1,1 0-1,-1 0 1,1 0-1,-1 1 1,1-1-1,-1 0 1,1 0-1,-1 1 1,0-1-1,1 0 1,-1 1-1,0-1 1,0 0-1,0 1 1,1-1-1,-1 1 1,0-1 0,0 1-1,0 0 1,0-1-1,0 1 1,0 0-1,0 0 1,0 0-1,0 0 1,0-1-1,0 2-32,-4-2 41,1 2 0,-1-1 1,1 1-1,0-1 0,-1 1 0,1 0 0,0 1 1,-3 0-42,-32 16 13,0 1-1,2 2 1,-33 24-13,55-35-95,0 1 0,0 0 0,1 1-1,1 1 1,0 0 0,1 1-1,0 0 1,1 1 0,0 0 0,1 1-1,1 0 1,1 0 0,0 1 0,1 0-1,1 1 1,-2 10 95,7-26-39,1 0 1,-1-1-1,1 1 0,0 0 0,-1 0 1,1 0-1,0 0 0,0-1 1,0 1-1,1 0 0,-1 0 0,0 0 1,1 0-1,-1-1 0,1 1 1,-1 0-1,1-1 0,0 1 0,0 0 39,0-1-19,0 0-1,-1-1 0,1 1 1,0 0-1,0-1 0,0 1 1,0-1-1,0 1 0,0-1 1,0 0-1,1 1 0,-1-1 1,0 0-1,0 0 0,0 0 1,0 0-1,0 0 0,0 0 1,0 0-1,1 0 0,-1 0 0,1-1 20,6-1-43,1-1 0,-1 0 0,0 0 0,0-1-1,0 0 1,-1 0 0,4-4 43,39-27-21,-2-2 0,-2-3 0,3-5 21,30-34 495,15-27-495,-63 70 518,-1-2 0,23-41-518,-42 60 147,-1 0 0,-1-1 0,0 0 0,-2 0 0,0-1 0,-1 0 0,2-17-147,-4-3 94,-2 1 1,-1 0 0,-3-1 0,-1 1 0,-1 0 0,-3 0 0,-10-35-95,5 29 229,12 45-214,0 0 0,-1-1 0,1 1-1,-1 0 1,0 0 0,1 0 0,-1 0-1,0 0 1,1 0 0,-1 0 0,0 0 0,0 0-1,0 0-14,1 1 4,-1 0 0,1 0 0,-1 0 0,1 0 0,0 0 0,-1 0 0,1 0 0,-1 0 0,1 0-1,0 0 1,-1 0 0,1 0 0,-1 0 0,1 0 0,0 0 0,-1 0 0,1 1 0,0-1 0,-1 0-1,1 0 1,0 0 0,-1 1 0,1-1 0,0 0 0,-1 1 0,1-1 0,0 0 0,0 0 0,-1 1-1,1-1 1,0 1 0,0-1 0,0 0 0,-1 1 0,1-1 0,0 0 0,0 1 0,0-1 0,0 1-1,0-1 1,0 0 0,0 1-4,-11 30 2,2 1 0,1 1 0,2 0 0,0 12-2,-2 2-6,-4 29-44,3 0 0,3 1 0,4-1 0,3 1 1,4-1-1,7 36 50,-11-105-15,42 217-697,-34-189 436,1-1 0,2 0 0,1-1 0,2 0 0,6 8 276,-6-17-183,0-1 0,3 1 183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5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1 699 2777,'173'64'1020,"-125"-52"-540,-47-12-452,0 0 0,1 0 0,-1 0 0,0 0-1,1 0 1,-1 0 0,0 0 0,0-1 0,1 1-1,-1-1 1,0 1 0,0-1 0,0 1 0,1-1-28,5-3 150,3-1-41,-1 0 1,-1-1-1,1 0 0,-1 0 1,0-1-1,0 0 0,-1 0 1,0-1-1,-1 0 0,1-1 1,-1 1-1,3-7-109,3-6 47,-1-1 0,-1 0 0,-1 0 0,6-23-47,6-36 107,1-30-107,-15 71-88,-2 1 0,-2-1 0,-1 0 0,-3 1 0,-1-1 0,-5-24 88,7 59-18,-1 0-1,0 1 1,0-1 0,-1 1-1,1-1 1,-1 1 0,-2-4 18,4 8 0,0 0 1,0 0-1,0-1 1,-1 1-1,1 0 1,0 0-1,0 0 1,0-1-1,0 1 1,0 0-1,-1 0 1,1 0-1,0 0 1,0-1-1,-1 1 1,1 0-1,0 0 1,0 0-1,0 0 1,-1 0-1,1 0 0,0 0 1,0 0-1,-1 0 1,1 0-1,0 0 1,0 0-1,-1 0 1,1 0-1,0 0 1,0 0-1,-1 0 1,1 0-1,0 0 1,0 0-1,0 0 1,-1 0-1,1 0 1,0 1-1,0-1 1,0 0-1,-1 0 0,0 2 7,0-1 0,0 1-1,0 0 1,0 0 0,0 0 0,0-1 0,0 1-1,1 0 1,-1 0 0,0 1-7,-32 128 185,28-114-183,0 0 0,1 1 0,1 0 0,1 0 0,1-1-1,0 1 1,1 0 0,1 0 0,1 0 0,0 0 0,1 0-1,1-1 1,1 2-2,7 33-15,2 28 15,3 14 18,-8-46-80,-4-19 126,1 1-1,1-1 1,11 25-64,-15-47-65,0 0 0,0 0 0,1 0 0,0-1 0,0 1 0,0-1 0,1 0 0,0-1 0,0 1 0,1-1 0,-1 0 0,1 0 0,0-1 0,0 1 0,1-1 0,-1-1 0,5 2 65,16 1-363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6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168 800 5665,'-150'-136'1885,"149"135"-1849,-1-1 1,0 0 0,1 0 0,-1 1 0,1-1 0,-1 0-1,1 0 1,0 0 0,0 0 0,0-1 0,0 1 0,0 0-1,0-2-36,1 4 10,1-1-1,-1 1 1,0-1-1,0 1 1,0-1-1,1 0 0,-1 1 1,0 0-1,1-1 1,-1 1-1,0-1 1,1 1-1,-1-1 0,0 1 1,1 0-1,-1-1 1,1 1-1,-1 0 1,1-1-1,-1 1 1,1 0-1,-1-1 0,1 1 1,-1 0-1,1 0 1,-1 0-1,1 0-9,17-7 142,1 1 1,0 1-1,15-2-142,6-2 25,99-23-227,603-132-2430,-652 145 2518,43-7 59,-110 22 33,0 2 0,1 1 0,-1 0 0,13 3 22,-35-2-8,1 0 1,-1 0-1,0 0 1,0 1-1,0-1 1,0 0-1,1 1 1,-1-1-1,0 1 1,0-1-1,0 1 1,0-1-1,0 1 1,0 0 7,-1-1-5,1 0-1,-1 1 1,0-1 0,0 0 0,1 1 0,-1-1 0,0 1-1,0-1 1,0 0 0,0 1 0,0-1 0,0 1 0,1-1-1,-1 0 1,0 1 0,0-1 0,0 1 0,0-1 0,0 0-1,0 1 1,-1-1 0,1 1 0,0-1 0,0 0 0,0 1-1,0-1 6,-2 3-19,1-1-1,-1 1 0,0-1 1,0 0-1,0 0 0,0 1 1,0-1-1,0-1 0,0 1 0,-1 0 1,0 0 19,-31 17 42,-1-1 0,-1-2 0,0-2 0,-1-1 0,-16 3-42,-37 13 329,52-16-219,2 1 0,-1 2 0,2 1 1,0 2-1,-11 9-110,36-21 14,0 1-1,0-1 1,1 2-1,0 0 1,1 0-1,0 0 1,0 1 0,1 0-1,0 0 1,1 1-1,0 0 1,0 0 0,1 1-1,1-1 1,0 1-1,1 0 1,0 0-1,1 1 1,0 0-14,1-5 7,1 0 0,-1 0 0,2 0 1,-1 0-1,1 0 0,0 0 0,1 0 0,2 7-7,-2-10 1,0-1 1,0 1-1,0-1 0,0 0 0,1 0 1,-1 1-1,1-2 0,1 1 0,-1 0 1,0-1-1,1 1 0,-1-1 1,1 0-1,0 0 0,3 1-1,2 0 3,-1 0 0,1 0 0,0-2 0,1 1 0,-1-1 0,0 0 0,1-1-1,-1 0 1,0 0 0,1-1 0,-1-1 0,1 1 0,-1-2 0,3 0-3,7-1 13,0-1 0,-1-1 0,0-1 0,0-1 0,0 0 0,12-8-13,-8 3 1,-1-2 1,0 0 0,-1-1 0,0-1-1,-2-1 1,0 0 0,6-9-2,-15 15-11,0 0 1,-1 0 0,0-1-1,-1 0 1,-1-1 0,0 1-1,0-1 1,-1 0-1,-1-1 1,0 1 0,-1-1-1,0 0 1,0-10 10,-3 16 1,1-24 11,-1 31-7,1 1 0,-1-1 1,0 0-1,0 0 0,-1 1 0,1-1 1,0 0-1,0 0 0,0 0 0,0 1 1,-1-1-1,1 0 0,0 0 0,-1 1 1,1-1-1,0 0 0,-1 1 1,1-1-1,-1 1 0,1-1 0,-1 0 1,0 1-1,1-1 0,-1 1 0,1 0 1,-1-1-1,0 1 0,0-1 0,1 1-5,-1 0 5,1 0-1,-1 0 0,1 0 0,-1 0 0,1 0 1,-1 0-1,1 0 0,-1 0 0,1 1 0,-1-1 0,1 0 1,-1 0-1,1 0 0,0 1 0,-1-1 0,1 0 1,-1 1-1,1-1 0,0 0 0,-1 1 0,1-1 0,-1 1-4,-5 6 14,0 1 0,1 0-1,0 0 1,0 0 0,1 1-1,0-1 1,0 1-1,1 0 1,0 1 0,0-1-1,1 0 1,1 1 0,-1-1-1,2 1 1,-1 0-1,1-1 1,1 1 0,0 0-14,0 5 2,1 0 1,0 1-1,1-2 0,1 1 1,0 0-1,1-1 1,1 0-1,0 0 1,1 0-1,0-1 1,5 5-3,-8-12 1,1 0 0,0-1 0,0 1 0,0-1 0,1 0 0,-1-1 0,1 1 0,1-1 0,-1 0 1,0-1-1,1 0 0,0 0 0,3 1-1,0-1 5,1 0-1,-1-1 1,0-1-1,1 1 1,0-2 0,-1 1-1,1-2 1,10 0-5,2-3 13,0-1 0,-1-1 1,0 0-1,0-2 0,0 0 0,-1-2 1,0 0-1,6-6-13,-12 8 18,-2-1 0,1-1 1,-1 0-1,-1 0 0,0-1 0,9-11-18,-18 18 15,0 1 1,0 0-1,-1-1 0,1 1 1,-1-1-1,0 0 0,0 0 1,0 0-1,-1 0 0,0 0 0,1 0 1,-2-1-1,1 1 0,0 0 1,-1 0-1,1-1 0,-1 1 0,-1 0 1,1-1-1,0 1 0,-1 0 1,0 0-1,0-1 0,0 1 0,-1 0 1,0 0-1,1 0 0,-2 0-15,-1-4 32,-2 1 0,1 0 0,-1 0 0,-1 0 0,1 1 0,-1 0-1,0 0 1,0 0 0,-4-1-32,-4-2 59,0 0-1,0 1 1,0 1 0,-9-3-59,-18 1 233,76 16-193,40-6-170,0-3-1,46-8 131,-12 1-142,-40 3 51,-7 1-14,0 2 0,1 3 0,2 2 105,-60-2-7,-1 0 0,1 1 0,0-1 1,0 1-1,-1 0 0,1 0 0,-1 0 1,1 0-1,-1 1 0,1-1 0,-1 1 0,0 0 1,1 0-1,-1 0 0,0 0 0,0 1 1,-1-1-1,1 1 0,-1 0 0,2 1 7,-2 1-5,0-1 0,0 1 0,-1 0 0,1 0 0,-1 0 0,0 0 0,-1 0 0,1 0 0,-1 1 0,0-1-1,0 0 1,-1 0 0,0 3 5,-4 32 8,3-30-49,0 1 0,1 0 0,0-1 0,0 1 0,1 0 0,1 0 0,0 0 1,0-1-1,1 1 0,3 9 41,-4-18-25,0 0 0,-1-1 0,1 1 0,0 0 0,0-1 1,0 1-1,0-1 0,0 1 0,1-1 0,-1 0 0,0 1 0,1-1 0,-1 0 0,1 0 0,-1 0 1,1 0-1,-1 0 0,1 0 0,0 0 0,-1-1 0,1 1 0,0 0 0,0-1 0,0 0 1,0 1-1,-1-1 0,1 0 0,0 0 0,0 0 0,1 0 25,5-1-60,1-1-1,-1 0 1,1-1 0,-1 1-1,0-2 1,2 0 60,4-2-55,61-28-297,-1-3 1,63-44 351,-69 40 328,-57 34 22,1 1 0,-1 1 1,11-4-351,-22 9 18,1 0 0,-1 0 0,0 0 0,0-1 0,0 1 0,1 0 1,-1 0-1,0 0 0,0 0 0,0 0 0,1 0 0,-1 0 0,0 0 0,0 0 0,0 0 1,1 1-1,-1-1 0,0 0 0,0 0 0,0 0 0,1 0 0,-1 0 0,0 0 1,0 0-1,0 0 0,0 1 0,1-1 0,-1 0 0,0 0 0,0 0 0,0 0 0,0 0 1,0 1-1,1-1 0,-1 0 0,0 0 0,0 0 0,0 1 0,0-1 0,0 0 0,0 0 1,0 0-1,0 1 0,0-1 0,0 0 0,0 0 0,0 0 0,0 1 0,0-1 1,0 0-1,0 0 0,0 0 0,0 1-18,0-1 18,0 1 0,0-1 0,0 0 1,-1 1-1,1-1 0,0 1 0,0-1 0,0 0 0,0 1 1,-1-1-1,1 0 0,0 1 0,0-1 0,-1 0 0,1 1 1,0-1-1,0 0 0,-1 0 0,1 1 0,0-1 1,-1 0-1,1 0 0,0 0 0,-1 1 0,1-1 0,-1 0 1,1 0-1,0 0 0,-1 0 0,1 0 0,-1 0 0,1 0-18,-12 24 278,-24 7-205,-36 26 6,70-56-69,0 1 1,1-1-1,-1 0 1,0 1 0,0-1-1,0 0 1,-1 0-1,1 0 1,0 0-1,0-1 1,0 1-1,-1-1 1,1 1-1,0-1 1,-1 0 0,1 1-1,0-1 1,-1-1-1,1 1 1,0 0-1,-1 0 1,1-1-1,0 0 1,-1 1-1,1-1 1,0 0 0,0 0-1,0 0 1,0 0-1,0 0 1,0-1-1,0 1 1,0-1-1,-1-1-10,-1-1 23,1-1 0,-1 1-1,1-1 1,0 0 0,1 0 0,-1-1-1,1 1 1,0 0 0,0-1-1,1 1 1,-1-4-23,0 1-2,1-1-1,0 1 1,1 0 0,0 0-1,0-1 1,1 1 0,0 0-1,0 0 1,1-1 0,0 1 0,0 0-1,1 1 1,0-1 0,1 0-1,-1 1 1,2 0 0,-1 0-1,1 0 1,0 0 0,0 1-1,1 0 1,-1 0 0,1 0-1,1 1 1,-1-1 0,1 2 0,0-1-1,0 1 1,1 0 0,-1 0-1,1 1 1,-1 0 0,1 1-1,2-1 3,2 0-16,1 0 0,-1 1 1,1 0-1,0 1 0,0 0 0,-1 1 0,1 0 0,0 2 0,0-1 0,-1 1 0,1 1 0,-1 0 1,3 2 15,-2 0-8,1 1 1,-1 1 0,0 0-1,0 1 1,-1 0 0,0 1 0,-1 0-1,0 1 1,0 0 0,-1 0 0,5 8 7,8 12-1,-1 1 0,-1 2 0,-2 0 1,10 24 0,-6-4-24,-2 1 1,9 39 23,-19-54-73,-2 0 1,-2 1-1,-1-1 0,-2 1 0,-2 0 1,-2 0-1,-3 28 73,1-56-62,1 1 1,-2-1-1,0 0 1,0 1-1,-4 7 62,5-16-15,1 0 0,-1 0 1,-1 0-1,1-1 0,0 1 0,-1-1 1,0 1-1,0-1 0,0 0 0,0 0 1,0 0-1,-1 0 0,1-1 0,-1 1 1,0-1-1,0 0 0,-1 0 15,-7 2-7,1 0-1,-1-2 1,0 1-1,0-1 1,0-1-1,0 0 1,0-1-1,0-1 1,0 1 7,-9-2 22,1-1 1,0 0-1,0-2 1,-18-6-23,28 8 48,1-1-1,0-1 1,0 1 0,0-1 0,0-1 0,1 0 0,0 0 0,0-1-1,0 1 1,1-2 0,0 1 0,1-1 0,0 0 0,0 0 0,0-1-1,1 0 1,1 0 0,-1 0 0,0-3-48,3 4 28,-1 0-1,1 0 1,1 0-1,-1 0 1,1 0 0,1 0-1,-1-1 1,2 1 0,-1 0-1,1 0 1,0 0-1,1 0 1,-1 0 0,2 0-1,-1 0 1,1 0 0,0 1-1,1-1 1,0 1 0,0 0-1,1 0 1,-1 1-1,1-1 1,4-3-28,7-6 9,1 1 0,0 0 0,1 1 0,0 1 0,1 0 0,11-3-9,39-20-19,20-4 19,-4 2-43,-38 16 9,138-65-305,164-106 339,-338 186 5,-1 0 1,-1-1 0,1 0 0,-1 0-1,0-1 1,1-1-6,-10 9 4,0 1 0,1 0-1,-1-1 1,1 1-1,-1 0 1,1-1 0,-1 1-1,0 0 1,1-1 0,-1 1-1,0-1 1,0 1 0,1-1-1,-1 1 1,0-1 0,0 1-1,1-1 1,-1 1-1,0-1 1,0 1 0,0-1-1,0 1 1,0-1 0,0 1-1,0-1 1,0 1 0,0-1-1,0 1 1,0-1 0,0 0-1,-1 1 1,1-1-1,0 1 1,0-1 0,0 1-1,-1 0 1,1-1 0,0 1-1,-1-1 1,1 1 0,0-1-1,-1 1 1,1 0 0,0-1-1,-1 1 1,1 0-1,-1-1 1,1 1 0,-1 0-1,1 0 1,-1-1 0,1 1-1,-1 0 1,1 0 0,-1 0-1,1 0-3,-33-3 115,29 3-106,-10 0 2,1 1-1,0 1 1,0 0-1,0 0 0,0 2 1,0-1-1,0 2 1,1 0-1,-1 0 1,2 1-1,-1 0 0,0 1 1,-5 5-11,8-5-2,1 0 1,-1 1-1,1 0 1,1 0 0,-1 1-1,2 0 1,-1 0-1,1 0 1,0 1-1,1 0 1,0 0-1,1 1 1,0-1-1,0 1 1,1 0-1,0 5 2,2-9-7,0 0 0,1 1 0,-1-1 0,2 0 0,-1 0 0,1 1 0,0-1 0,0 0 0,1 0 0,0 0 0,0 0 0,1-1 0,0 1 0,0 0 0,1-1 0,-1 0 0,1 0 0,1 0 0,-1 0 0,1-1-1,0 0 1,0 0 0,1 0 0,4 3 7,1 0-20,0-1-1,1 0 1,0 0-1,0-1 1,0-1-1,1 0 1,0-1-1,0-1 0,0 1 1,0-2-1,1 0 1,-1-1-1,1 0 21,12-1-41,0-2-1,-1-1 0,1-1 1,0-1-1,-1-1 0,0-1 1,18-8 41,8-6-65,-1-2 0,-1-2 0,6-7 65,-43 25-6,0-1 0,0 0 0,-1-1 0,0 0 1,0-1-1,-1 0 0,0-1 0,-1 0 1,-1 0-1,0-1 0,0 0 0,-1 0 1,0-1-1,-1 0 0,-1 0 0,0-1 1,-1 0-1,0 1 0,-1-1 0,-1 0 1,0-1-1,-1 1 0,0 0 0,-1-1 0,-1-1 6,-2-13 2,-1 0-1,-2 0 0,-1 0 0,-1 0 0,-5-10-1,-14-28-111,-21-36 111,38 82 0,-1 0 0,0 1-1,-2 0 1,0 1 0,-3-2 0,14 20 8,1-1 1,0 1 0,-1-1-1,1 1 1,-1 0-1,0-1 1,0 1-1,1 0 1,-1 0 0,0 0-1,0 0 1,0 0-1,0 1 1,0-1-1,0 1 1,0-1 0,0 1-1,0 0 1,-2-1-9,2 2 6,0-1 1,1 1 0,-1-1-1,0 1 1,1-1-1,-1 1 1,1 0 0,-1 0-1,1 0 1,-1 0 0,1 0-1,-1 0 1,1 1-1,0-1 1,0 0 0,0 1-1,-1-1 1,1 1-7,-4 6 12,1 0 1,0 0-1,0 1 0,1-1 0,0 1 1,1 0-1,-2 7-12,0 5 4,1-1 0,0 1 0,2 0 1,0 0-1,2-1 0,0 1 0,1 0 0,1 0 1,1-1-1,1 0 0,1 0 0,0 0 0,2-1 1,0 1-1,1-2 0,1 1 0,1-2 0,0 1 1,1-1-1,3 1-4,11 9 48,1 0 1,2-2-49,0 1 63,20 23-63,-34-32-21,-1 1 1,-1 0 0,0 1-1,-1 0 1,-1 1-1,-1 0 1,-1 0-1,-1 2 1,2 10 20,-8-28-119,-1 1-1,0 0 1,0 0 0,0 0 0,-1 0-1,0 0 1,0 0 0,0 0 0,0 0-1,-1 0 1,0 0 0,0 0-1,0 0 1,-1-1 0,1 1 0,-1 0-1,-1-1 1,1 1 0,0-1 0,-1 0-1,-2 2 120,-25 19-668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7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6385,'126'-29'2081,"11"16"-3097,5 5 752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29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1 362 976,'1'-7'992,"1"-1"-1,0 1 1,0-1-1,1 1 0,0 0 1,0 0-1,3-5-991,-5 11 62,-1 0-1,1 0 0,0-1 0,0 1 1,1 0-1,-1 0 0,0 0 0,0 0 1,0 0-1,1 0 0,-1 1 0,0-1 0,1 0 1,-1 1-1,1-1 0,-1 1 0,1-1 1,-1 1-1,1 0 0,-1-1 0,1 1 1,-1 0-1,1 0 0,0 0 0,-1 0 1,2 1-62,3-1 75,0 1 0,1 0 0,-1 1-1,0 0 1,5 2-75,-9-4 11,0 1 0,0 0 0,0 0 0,0 1 0,0-1 0,0 0 0,0 1 0,0-1 0,-1 1 0,1-1 0,-1 1 0,1 0 0,-1 0 0,1 0-1,-1 0-10,15 18 42,38 42 47,-51-58-72,0 0 0,0 0-1,0 1 1,-1-1 0,1 1 0,-1 0-1,0-1 1,0 1 0,-1 0 0,1 0-1,-1 0 1,0 0 0,-1 0 0,1 1-1,-1-1 1,0 2-17,-1 1 23,0-1 0,-1 1 0,0-1-1,0 1 1,-1-1 0,0 0 0,0 0 0,-1 1-23</inkml:trace>
  <inkml:trace contextRef="#ctx0" brushRef="#br0" timeOffset="1">167 548 12472,'5'-14'12,"0"2"0,0-1 0,1 1 0,8-11-12,-4 3 8,22-35-20,1 1 1,3 2-1,16-16 12,-48 63 0,-1 1 0,1 0 0,0 1 0,0-1 0,0 1 0,1-1 0,-1 1 0,1 1 0,-1-1 0,1 1 0,0-1 0,0 1 0,0 1 0,1-1 0,-1 1 0,0 0 0,3 0 0,-1 0 1,0 1 0,0 1-1,-1-1 1,1 1-1,0 0 1,-1 0 0,1 1-1,-1 0 1,1 0-1,-1 1 1,0 0 0,0 0-1,6 4 0,-5-3-1,1 1 1,-1 0-1,0 1 0,0 0 0,0 0 0,-1 0 0,0 1 0,0 0 0,0 0 0,-1 0 1,0 1-1,-1 0 0,0 0 0,0 0 0,0 0 0,-1 1 0,-1-1 0,1 1 0,-1 0 1,-1 0-1,1 4 1,-2 41-1,-1-43 0,1 0 0,0 1 0,2 10 1,-2-21 0,0 0 0,1 0 0,-1 0 0,1 0 0,-1 0 1,1 0-1,-1 0 0,1 0 0,0 0 0,-1 0 0,1-1 0,0 1 1,0 0-1,0 0 0,0-1 0,-1 1 0,1-1 0,0 1 0,0-1 1,0 1-1,0-1 0,0 1 0,0-1 0,0 0 0,1 0 0,-1 0 0,0 1 1,0-1-1,0 0 0,0 0 0,0 0 0,5 0 3,-1 0-1,1-1 1,-1 1-1,0-1 1,5-1-3,12-4 11,0-1 1,-1-1-1,-1-1 1,1-1-1,-2-1 0,1 0 1,-1-2-1,-1 0 1,0-1-1,-1-1 0,7-8-11,-16 13 3,-1 0 0,0 0-1,0 0 1,-1-1 0,0 0-1,-1-1 1,0 1 0,-1-1 0,1-7-3,0 0 46,-1-1 0,-1 1 0,-1-1 0,0 0 0,-2-12-46,0 23 48,-1 0-1,0 0 1,0 0 0,-1 0 0,-1-3-48,2 9 22,0 0 0,0 0 0,0 0 0,-1 0 1,1 0-1,-1 1 0,1-1 0,-1 1 1,0-1-1,0 1 0,0-1 0,0 1 0,-1 0 1,1 0-1,0 0 0,-1 1 0,0-1-22,2 1 2,0 1 1,1 0-1,-1-1 0,0 1 0,0 0 0,1 0 1,-1 0-1,0 0 0,0 0 0,1 0 0,-1 0 0,0 0 1,0 0-1,1 0 0,-1 0 0,0 0 0,0 1 1,1-1-1,-1 0 0,0 1 0,0-1 0,1 0 1,-1 1-1,0-1 0,1 1 0,-1-1 0,1 1 0,-1-1 1,1 1-1,-1-1 0,1 1 0,-1 0 0,1-1 1,-1 1-1,1 0 0,0-1 0,-1 1 0,1 0-2,-10 30 3,8-23-4,1 0 0,0 0 0,0 0 0,1 0 0,0 0 0,1 0 0,0 0 0,0 0 0,0 0 0,1 0 0,0 0 0,1 0 0,0-1 0,0 1 0,1-1 0,0 0 0,0 0 0,0 0 0,4 3 1,12 14-7,1 0 0,1-1 0,2-1-1,12 8 8,30 29 8,-62-56-8,-1 1 1,1 0 0,-1 1 0,1-1 0,-1 1 0,-1-1 0,1 1 0,-1 0 0,1 1-1,-2-5-2,-1 1 1,0-1-1,1 0 0,-1 1 1,0-1-1,0 1 1,0-1-1,0 0 0,0 1 1,0-1-1,-1 0 1,1 1-1,0-1 0,-1 0 1,1 1-1,-1-1 0,1 0 1,-1 0-1,0 1 1,1-1-1,-1 0 0,0 0 1,0 0-1,0 0 1,0 0-1,0 0 0,0 0 1,0 0-1,0-1 0,0 1 1,0 0-1,0-1 1,-1 1-1,1 0 0,0-1 1,-1 0-1,1 1 1,0-1-1,-1 0 2,-17 6-572,-1-1 0,1-1 0,-11 1 572,-3 0-1477,-8 4 501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8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3 1032,'3'12'285,"-3"-9"-290,1-1 0,-1 1 0,1-1 0,-1 1 0,1-1 0,0 0 0,0 0 0,0 1 0,0-1 0,0 0 0,0 0 0,0 0 0,1 0 0,-1 0 0,1 0 0,0 0 0,0-1 0,-1 1 0,1 0 5,19 6 243,-15-5-145,0 0 0,0-1 0,1 0 0,-1 0 0,0 0 0,1-1 0,-1 0 0,1 0 0,-1-1 0,1 0 0,-1 0 0,1 0 0,3-1-98,60-12 226,-66 12-216,-1 0 0,0 0 0,1 0 0,-1 0 1,0 0-1,0 0 0,1-1 0,-1 0 0,-1 1 1,1-1-1,0 0 0,0-1 0,-1 1 1,1 0-1,-1-1 0,0 1 0,1-1 0,-1 0 1,0 0-1,-1 0 0,1 0 0,-1 0 0,1 0-10,-2 2 1,0 1-1,1-1 1,-1 0 0,0 1-1,0-1 1,0 1-1,0-1 1,0 1-1,0-1 1,0 1 0,0-1-1,0 1 1,0-1-1,0 0 1,-1 1-1,1-1 1,0 1-1,0-1 1,0 1 0,-1-1-1,1 1 1,0 0-1,0-1 1,-1 1-1,1-1 1,-1 1 0,1-1-1,0 1 1,-1 0-1,1-1 1,-1 1-1,1 0 1,-1 0-1,1-1 1,-1 1 0,1 0-1,-1 0 1,1 0-1,-1-1 1,1 1-1,-1 0 0,-24-2-19,21 2 17,-16 1 10,1 0 0,0 2 0,0 0 0,0 1 0,0 1 0,1 1 0,-12 4-8,16-4 66,0 1 0,0 0 0,1 0 0,0 2 0,0-1 0,1 2 0,0-1 0,1 2 0,-8 8-66,14-13 41,0 0 0,0 1 0,0 0-1,1 0 1,0 0 0,0 1-1,1-1 1,0 1 0,-1 7-41,3-13 4,1 1 0,-1-1 0,1 0 0,0 1 0,0-1 0,0 1 0,0-1 0,0 1 0,1-1 0,-1 1 0,1-1 0,-1 0 1,1 1-1,0-1 0,0 0 0,0 0 0,0 1 0,1-1 0,-1 0 0,0 0 0,1 0 0,0 0 0,-1-1 0,1 1 0,0 0 0,0-1 0,0 1 0,0-1 0,0 0 0,0 1 0,0-1 0,1 0 0,-1 0 1,0-1-1,3 2-4,8 2 9,1-1 0,0 0 1,0-1-1,0 0 0,0-2 1,5 1-10,90-6-34,-100 5 22,149-14-1020,-100 7 607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49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0 700 4233,'20'-17'602,"1"1"0,4-1-602,-24 16 11,-1 1-1,1-1 0,0 1 1,0-1-1,0 1 1,0 0-1,0 0 1,-1-1-1,1 1 1,0 0-1,0 0 0,0 0 1,0 0-1,0 0 1,0 0-1,0 0 1,0 0-1,0 1 1,0-1-1,0 0 0,-1 0 1,1 1-1,0-1 1,0 1-1,0-1 1,0 1-1,-1-1 1,1 1-11,15 19-125,-12-13 79,8 9-251,0 1 1,-2 0 0,0 1-1,-1 0 1,-1 0 0,0 1 0,-2 0-1,0 0 1,-1 1 0,-1 0-1,-1 0 1,1 10 296,0-6 165,-2-20 723,0-14 821,-2 0-1650,1 0-1,1 0 1,0 0-1,0 0 1,3-7-59,5-20 28,34-136-58,-40 155 18,11-32 17,-14 48 2,0-1 0,0 1 0,0-1 0,1 1 0,-1 0 0,1-1 0,-1 1 0,1 0 0,0 0 0,0 0 0,0 0 0,0 1 0,0-1 0,0 1 0,1-1 0,0 0-7,-3 2 0,1 0 1,-1 0-1,1-1 0,-1 1 0,1 0 0,-1 0 1,1 0-1,-1 0 0,1 0 0,-1 0 0,1 0 1,0 0-1,-1 0 0,1 0 0,-1 0 0,1 0 1,-1 0-1,1 0 0,-1 0 0,1 1 1,-1-1-1,1 0 0,-1 0 0,1 1 0,-1-1 1,1 0-1,-1 1 0,0-1 0,1 0 0,-1 1 1,1-1-1,-1 1 0,0-1 0,0 1 0,1-1 1,-1 0-1,0 1 0,0-1 0,1 1 0,4 22 12,-4-20-3,5 33 15,1 0-1,8 19-23,-11-43 4,-2-4-4,0-1-1,0 1 0,1-1 1,0 0-1,0 0 0,1 0 1,0 0-1,0-1 1,1 1-1,-1-1 0,1 0 1,1 0-1,-1-1 0,1 0 1,0 0 0,0-1-16,0-1 1,1 0 0,-1 0-1,1-1 1,-1 0 0,1 0-1,0-1 1,0 0-1,0 0 1,-1 0 0,1-1-1,0 0 1,0 0-1,0-1 1,4-1 15,14-2-86,-1 0 0,1-2 0,-1-1-1,13-7 87,92-42-275,-116 50 254,15-7-15,0-1 1,-1-1-1,5-5 36,-24 14 0,0 0 0,-1 0-1,1-1 1,-1 0 0,0 0 0,-1-1-1,0 0 1,0 0 0,-1 0 0,0-1-1,4-8 1,-5 6 38,0-1 0,-1 0-1,0 0 1,-1 0 0,0 0 0,-1-1-1,-1 1 1,0 0 0,0-1-1,-1 1 1,-1 0 0,0 0-1,0 0 1,-1 0 0,-1 0 0,0 0-1,-1 1 1,-5-9-38,10 19 32,0 0 0,0 0 0,-1 0-1,1 1 1,0-1 0,-1 0 0,1 1 0,-1-1 0,1 0-1,-1 0 1,1 1 0,-1-1 0,0 1 0,1-1 0,-1 1-1,1-1 1,-1 1 0,0-1 0,0 1 0,1-1 0,-1 1-1,0 0-31,-9 9 589,7-6-659,2-1 68,0 0 0,0 0 1,0 0-1,0 0 0,0 0 0,1 0 1,-1 0-1,1 0 0,-1 0 0,1 0 1,0 0-1,0 0 0,0 0 0,0 1 1,0-1-1,1 1 2,8 44 9,-7-40-7,9 32 7,2 0 1,1-1 0,5 4-10,-9-15-9,0 0 1,-2 0-1,-1 1 0,-1 0 0,-2 0 1,2 28 8,-4 4-27,-3 1-1,-6 45 28,-7-12 55,6-49 66,0 15-121,4-32 33,2-22 16,1 1 1,0-1-1,0 0 0,1 1 0,-1-1 1,1 0-1,1 2-49,-11-57 543,-2-2-454,3 0-1,2 0 1,3-1 0,1 0 0,4-14-89,2-49-10,6 0 0,20-90 10,-28 201-6,2-17-15,2 0 0,0 1 0,1 0 0,6-11 21,-10 27-31,0-1 0,0 1 0,0 0 1,1 0-1,-1 0 0,1 0 1,0 0-1,0 0 0,1 1 1,-1 0-1,1-1 0,0 1 0,0 0 1,0 1-1,0-1 0,0 1 1,0 0-1,1 0 0,-1 0 1,1 1-1,-1-1 0,4 1 31,2 0-151,0 0 0,0 1 0,0 0 0,-1 1 0,1 0 0,0 0 0,0 1 0,-1 1 0,1-1 0,-1 2 0,0-1 0,1 1 0,2 3 151,-8-5-85,1 0 0,-2 1 1,1-1-1,0 1 0,0 0 1,-1 0-1,0 0 0,0 0 1,0 1-1,0-1 0,0 1 0,0 0 1,-1 0-1,0 0 0,0 0 1,0 0-1,0 1 0,-1-1 1,0 1-1,0-1 0,0 1 0,0-1 1,-1 1-1,1-1 0,-1 1 1,0-1-1,-1 1 0,1 0 1,-1 1 84,-2 4-46,0 0 0,0-1 0,0 0-1,-1 0 1,-1 0 0,1 0 0,-2-1 0,-4 7 46,-10 11 222,-1-2-1,-3 1-221,6-6 305,2 0 1,-1 1-1,-4 9-305,20-27 31,-1 0 0,1 0-1,0 0 1,0 0 0,0 1 0,0-1-1,0 0 1,1 0 0,-1 1-1,0-1 1,1 1 0,0-1 0,0 0-1,0 1 1,0-1 0,0 1-1,0-1 1,1 1-31,-1-1 15,1 0 1,0-1-1,0 1 1,0-1-1,0 1 0,0-1 1,0 0-1,0 1 0,1-1 1,-1 0-1,0 0 0,1 0 1,-1 0-1,1 0 1,-1 0-1,1 0 0,0-1 1,-1 1-1,1-1 0,0 1 1,-1-1-1,1 1 1,0-1-1,0 0-15,8 1 19,0-1 0,0 0 1,0 0-1,0-1 0,0-1 1,0 1-1,0-2 0,0 1 0,-1-2 1,1 1-1,6-4-19,42-17 61,-1-3-1,49-30-60,-83 43 8,-1-2 0,-1 0 0,0-1 0,-1-1 0,-1-1 0,0 0 0,-2-2 0,3-4-8,-14 17 5,-1 1-1,-1-1 0,1 0 0,-2 0 1,1 0-1,-1 0 0,0-1 0,0 1 0,-1-1 1,-1 0-1,1 0 0,-1 0 0,-1 1 1,0-1-1,0 0 0,-1 0 0,-1-6-4,-3-9 22,-2 1-1,-1 1 0,-1 0 1,-1 0-1,0 0 1,-12-15-22,10 15 23,-10-18 335,-3 0 1,-22-28-359,46 67 21,0-1 0,0 1 1,0 0-1,0 0 0,0 0 1,0 0-1,0 0 1,0 0-1,0 0 0,-1 0 1,1 0-1,0 0 1,-1 1-1,1-1 0,-1 1-21,2 0 6,-1 0 0,1 0 0,-1 0 0,1 0 0,-1 0 0,1 0 0,0 0 0,-1 0 0,1 1 0,0-1-1,-1 0 1,1 0 0,-1 1 0,1-1 0,0 0 0,0 0 0,-1 1 0,1-1 0,0 0 0,-1 1 0,1-1 0,0 0 0,0 1 0,0-1-1,-1 1 1,1-1 0,0 0 0,0 1 0,0-1 0,0 1 0,0-1 0,0 1-6,-1 5 6,0 0 0,1 1-1,-1-1 1,2 0 0,-1 1 0,1 3-6,14 72-12,3-1-1,3-1 1,14 28 12,-1 0-183,8 54 183,-17-36-998,-19-79 649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50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11 218 5009,'-10'-205'1680,"107"195"-2000,27 7-464,18 3 528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08:50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14 5313,'10'-14'2121,"1"14"-1225,-3 0-752,2 8-728,-10-8-633,0 0 769</inkml:trace>
  <inkml:trace contextRef="#ctx0" brushRef="#br0" timeOffset="1">1 434 6409,'16'-13'2113,"7"13"-3257,-2-3 856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23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0 688,'0'0'367,"0"0"-67,0 5 269,1 12-302,0 0-1,1 0 0,2 8-266,6 40 268,-9-57-196,-1 0 0,0 0-1,0 0 1,-1-1-1,0 1 1,0 0 0,-1-1-1,0 1 1,-1-1-1,1 1 1,-4 5-72,-8 27 67,13-33-73,-2 7-165,0-1 1,-1 1 0,-1-1 0,-2 4 170,4-9-701,3-2 275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2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1 140 1352,'23'-120'256,"-17"104"-264,1 13-33,3 13-81,-9-9 95,17 15-74,32 31 503,3-3 0,34 21-402,-71-54 28,0 0 1,1-2-1,1 0 1,-1-1 0,1-1-1,1-1 1,-1 0-1,1-1 1,0-2 0,0 1-1,9-1-28,-1-4-353,-5-6 127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23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2216,'0'-18'916,"0"13"-489,0 10-131,5 22-224,1-4-35,1 2 0,0 0 19,-2 1 0,0-1 1,-2 1-1,0 4-56,1 37 176,3-1 0,11 47-176,-11-72-21,-6-30-161,1 0 0,0 0 1,1 0-1,0-1 0,0 1 1,1-1-1,0 0 0,3 4 182,10 10-534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24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0 318 5041,'0'-1'28,"1"0"-1,-1 1 1,0-1-1,0 0 1,0 0-1,1 0 1,-1 0-1,1 0 1,-1 1-1,0-1 1,1 0 0,-1 0-1,1 1 1,0-1-1,-1 0 1,1 1-1,0-1 1,-1 0-1,1 1 1,0-1-1,0 1 1,-1-1 0,1 1-1,0 0 1,0-1-1,0 1 1,0 0-1,0-1 1,-1 1-1,1 0 1,0 0-1,0 0 1,0 0 0,0 0-28,10-3 78,36-19-134,-35 16 51,21-10-6,-1-2 0,0-2 1,0-2 10,-16 10-9,0-1 1,0-1 0,-1-1 0,1-1 8,-10 9-55,-1 0 0,1 0 0,-1-1 0,0 1 0,-1-1 0,0 0 0,0-1 0,-1 1 0,0-1 0,1-4 55,-4 11-20,1 1 1,-1 0-1,1-1 0,-1 1 1,0 0-1,0-1 0,0 1 1,0 0-1,0-1 0,0 1 1,0 0-1,0-1 0,0 1 1,-1 0-1,1-1 1,0 1-1,-1 0 0,1 0 1,-1-1-1,0 1 20,0 0-7,1 1-1,-1 0 1,0-1-1,1 1 1,-1 0 0,0 0-1,0 0 1,1-1-1,-1 1 1,0 0 0,0 0-1,1 0 1,-1 0-1,0 1 1,0-1 0,1 0-1,-1 0 1,0 0-1,0 0 1,1 1 0,-1-1-1,0 0 1,1 1 0,-1-1-1,0 1 8,-6 3 18,0 1 0,0 0 0,0 0 0,1 1 0,-5 5-18,-4 4 77,1 1 0,0 0 0,2 1 0,0 1 0,1 0 1,0 1-1,2 0 0,0 0 0,1 1 0,1 0 0,1 0 1,1 1-1,1 0 0,0 0 0,2 0 0,0 0 0,2 1 0,0-1 1,1 0-1,4 18-77,-3-29 4,0-1 1,1 1 0,0-1-1,1 0 1,0 0-1,0 0 1,1-1 0,0 1-1,0-1 1,1 0-1,0 0 1,7 5-5,-9-9 1,0-1-1,0 0 1,0 1 0,0-2-1,1 1 1,-1 0 0,1-1 0,0 0-1,-1 0 1,1 0 0,0-1-1,0 0 1,1 0 0,-1 0-1,0 0 1,0-1 0,0 0-1,0 0 1,1 0 0,-1-1 0,0 0-1,0 0 1,0 0 0,0 0-1,0-1 1,0 0-1,12-6 5,0 0 0,0-1 0,-1-1 0,-1 0 0,0-1 0,0-1 1,1-2-6,36-35 41,9-15-41,-24 25 16,8-9 15,32-45-31,-56 64 34,-1-1 0,-1 0-1,-2-2 1,2-7-34,-18 37 17,0-1 1,0 0-1,1 1 0,-1 0 1,1-1-1,-1 1 1,1 0-1,1-2-17,-3 4 4,0 0-1,0 0 1,1 0-1,-1 0 1,0-1-1,0 1 0,1 0 1,-1 0-1,0 0 1,0 0-1,0 0 1,1 0-1,-1 0 1,0 0-1,0 0 1,1 0-1,-1 0 1,0 0-1,0 0 1,1 0-1,-1 0 1,0 0-1,0 0 1,0 0-1,1 0 1,-1 0-1,0 0 0,0 1 1,0-1-1,1 0 1,-1 0-1,0 0 1,0 0-1,0 0 1,1 1-4,6 15 114,-4-3-77,3 7-2,-1 0 0,-1 0 0,-1 0 0,-1 0 0,0 16-35,-16 246 103,9-190-94,2-61-7,5-23 12,3-11 1,5-15 19,33-79 69,-30 61-75,3 1 1,1 1-1,1 0 1,2 1-1,17-20-28,-20 34 29,0 0-1,1 2 1,1 0-1,0 1 0,9-4-28,17-9-124,45-21 124,-87 48-30,0 0 1,1 0 0,-1-1 0,0 1-1,-1-1 1,1 1 0,0-1 0,-1 0-1,0 0 1,1-1 29,-2 3-6,-1 0 0,1 1-1,-1-1 1,1 0 0,-1 0 0,1 1 0,-1-1 0,0 0-1,0 0 1,1 0 0,-1 1 0,0-1 0,0 0-1,0 0 1,0 0 0,0 0 0,0 0 0,0 1 0,0-1-1,0 0 1,0 0 0,0 0 0,-1 0 0,1 1 0,0-1-1,-1 0 1,1 0 0,0 0 0,-1 1 0,1-1-1,-1 0 1,1 1 0,-1-1 0,0 0 0,1 1 0,-1-1-1,0 1 1,1-1 0,-1 1 0,0-1 0,1 1 0,-2-1 6,2 1 14,-1 0-7,1 0 0,0-1 0,-1 1 0,1 0 0,0 0 0,0 0 0,-1 0 0,1 0 0,0 0 0,-1 0 0,1 0 0,0 0 0,-1 0 0,1 0 0,0 0 0,0 0-1,-1 0 1,1 0 0,0 1 0,-1-1 0,1 0 0,0 0 0,0 0 0,-1 0 0,1 0 0,0 1 0,0-1 0,-1 0 0,1 0 0,0 0 0,0 1 0,0-1 0,-1 0 0,1 0 0,0 1 0,0-1 0,0 0 0,0 1 0,0-1 0,0 0 0,0 1-7,-10 15 26,1 0 0,1 2 0,1-1 0,0 1 0,1 0 0,1 0 0,1 0 0,-1 13-26,4-26 0,1 0 1,0 0 0,0 0-1,0-1 1,1 1 0,0 0-1,0 0 1,0 0-1,0-1 1,1 1 0,0 0-1,0-1 1,0 0 0,1 1-1,-1-1 1,1 0 0,0 0-1,0 0 1,0-1 0,3 3-1,0 0-1,1 0 1,1-1-1,-1 0 1,1 0 0,-1 0-1,2-1 1,-1-1-1,0 1 1,6 1 0,1-1-13,1-1-1,0-1 1,-1 0 0,1 0 0,0-2-1,0 0 1,0-1 0,0 0 0,0-2 0,12-2 13,6-4-47,-2-1 0,1-1 0,-1-2 0,14-8 47,-35 15-5,1 0 0,-1-1 0,-1 0 0,1-1 0,-1 0 0,0 0 0,-1-1 0,4-5 5,-10 11 3,-1-1 0,1 1 0,0-1 0,-1 1 0,0-1-1,0 0 1,0 0 0,0 0 0,-1 0 0,1-1 0,-1 1 0,0 0-1,0-1 1,-1 1 0,1-1 0,-1 1 0,0 0 0,0-1 0,-1 1-1,1-1 1,-1 1 0,0 0 0,0-1 0,0 1 0,-1 0 0,0-1-3,-1-1 3,0 0-1,0 0 1,0 0 0,-1 1 0,0-1 0,0 1 0,-1 0 0,0 0 0,1 1 0,-2-1 0,1 1 0,0 0-1,-1 1 1,0-1 0,0 1 0,0 0 0,0 0 0,0 1 0,0 0 0,-1 0 0,1 1 0,-7-2-3,7 2-2,-25-4 14,30 5-11,0 0 0,0 0 0,0 0 0,0 1 0,0-1 0,0 0 0,0 0 0,0 0 0,0 1 0,0-1 0,0 0 0,0 1 0,0-1 0,1 1 0,-1-1 0,0 1 0,0 0 0,0-1 0,1 1-1,-1 0 1,0-1 0,1 1 0,-1 0 0,1 0 0,-1 0 0,1-1 0,-1 1 0,1 0 0,0 0-1,1 9-9,0-9 9,0-1-1,0 1 0,0 0 1,0-1-1,0 1 1,0-1-1,0 1 0,0-1 1,0 0-1,0 1 1,0-1-1,0 0 0,0 0 1,0 0-1,0 0 1,0 0-1,0 0 0,1 0 1,55-1 4,17-5-4,33-1 2,-90 6-7,0 1 0,0 0 0,0 1 0,0 1 1,2 1 4,-15-2-1,-1-1 0,0 1 0,1 0 0,-1 0 0,0 0 0,0 1 1,0-1-1,0 1 0,0-1 0,0 1 0,0 0 0,-1 0 0,1 1 1,-1-1-1,1 0 0,-1 1 0,0 0 0,0-1 0,0 1 0,0 0 1,-1 0-1,1 0 0,-1 0 0,1 0 0,-1 0 0,0 1 0,0-1 1,-1 2 0,1 6 10,-1 0 0,0 1 0,-1-1 0,0 1 0,-1-1 0,-2 9-10,2-11 15,0 0 0,0 0 0,1 0 0,0 0 0,1 0 0,0 0-1,0 0 1,1 1 0,0-1 0,1 1-15,-1-7-1,0-1 0,0 0 0,0 0 0,0 1 1,0-1-1,1 0 0,-1 0 0,1 0 0,-1-1 0,1 1 0,0 0 0,0 0 0,0-1 1,0 1-1,0-1 0,0 0 0,0 0 0,0 1 0,1-1 0,-1-1 0,0 1 0,1 0 1,1 0 0,6 1-56,0-1 1,1 0 0,-1 0 0,0-1 0,1 0 55,-4 0-65,77-1-520,24-6 249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25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49 3713,'31'-37'754,"-22"25"-290,-28 40-309,-8 11 624,2 0-1,-17 37-778,31-53 141,1 0 0,2 1 0,0 0 0,1 0-1,2 1 1,-1 5-141,2 1 34,1 1 1,2-1-1,1 6-34,1-21 2,0 0 0,2 0 1,-1 0-1,2 0 0,0-1 1,1 1-1,1-1-2,-4-10-3,1 1-1,-1-1 1,1 0 0,0 0-1,1 0 1,-1-1 0,1 1-1,0-1 1,0 0 0,3 3 3,-4-5-5,0 0 0,0 0 0,-1-1 0,2 1 0,-1-1 0,0 1 1,0-1-1,0 0 0,0 0 0,1 0 0,-1-1 0,0 1 1,1-1-1,-1 0 0,1 0 0,-1 0 0,0 0 0,1-1 1,1 0 4,2-1-16,0 0 1,0 0 0,0-1-1,-1 0 1,1-1 0,-1 1 0,6-5 15,44-37-101,10-17-82,-2-3 1,-3-2 0,26-42 182,-68 85 122,-2-2 0,-1 1 1,-1-2-1,12-27-122,-20 36 362,-7 18-352,0 0 1,0 0-1,-1 0 0,1 0 1,0 0-1,0 0 0,0 0 1,0 0-1,0 0 0,0 0 1,0 0-1,0 0 0,0 0 1,0 0-1,0 0 0,0 0 1,0 0-1,0 0 0,0 0 1,0 0-1,0 0 0,-1 0 0,1 0 1,0 0-1,0 0 0,0 0 1,0 0-1,0 0 0,0 0 1,0 0-1,0 0 0,0 0 1,0 0-1,0 0 0,0 0 1,0 0-1,0 0 0,0 0 1,0 0-1,0-1 0,0 1-10,-17 26 239,6-7-241,1 0 0,0 1-1,1 0 1,1 0-1,1 1 1,-3 19 2,9-34-23,0 1 1,0 0 0,1-1-1,0 1 1,0 0-1,0-1 1,1 1-1,0-1 1,1 1 0,-1-1-1,2 3 23,-1-5-37,0 1-1,1-1 1,-1 0 0,1 1-1,0-1 1,0-1 0,0 1-1,0 0 1,1-1 0,0 0-1,0 1 1,-1-2 0,2 1-1,-1 0 1,0-1 0,4 2 37,3 0-67,0 1 1,0-2-1,1 0 1,0 0-1,-1-1 1,1 0-1,0-1 1,0-1-1,0 0 0,0 0 1,0-1-1,0-1 1,8-2 66,0 0-48,1-2 1,-1 0-1,0-2 1,0 0-1,-1-1 1,0-1-1,6-4 48,-17 9 0,0-1 0,0 0-1,-1 0 1,0 0 0,0-1 0,0 0 0,-1 0 0,0-1-1,0-1 1,-3 4 11,0 0 1,0 0-1,-1 0 0,0 0 0,0 0 0,-1 0 0,1-1 0,-1 1 0,0-1 0,0 1 0,-1-1 1,0 1-1,0-1 0,0 1 0,-1-1 0,0-3-11,0 4 26,0 1-1,0-1 1,0 1 0,-1-1-1,1 1 1,-1-1-1,0 1 1,0 0 0,-1 0-1,1 0 1,-1 0 0,0 0-1,0 1 1,0-1-1,-1 1 1,1 0 0,-1 0-1,1 0 1,-1 0 0,0 0-1,0 1 1,-1 0 0,1 0-1,0 0 1,-1 1-1,1-1 1,-1 1 0,0 0-1,1 0 1,-1 1 0,0-1-1,-1 1-25,-4 1-56,0 0 0,0 0 0,0 1 0,1 0 0,-1 0 1,1 1-1,0 1 0,0 0 0,0 0 0,0 1 0,1-1 0,-1 2 0,1 0 0,0 0 0,1 0 0,0 1 0,0 0 0,0 0 0,1 1 0,-4 5 56,-4 16-452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26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1 294 5993,'0'0'69,"0"0"-1,0-1 0,0 1 1,0 0-1,0-1 0,0 1 1,0 0-1,0-1 1,0 1-1,0 0 0,0-1 1,1 1-1,-1 0 0,0-1 1,0 1-1,0 0 0,1 0 1,-1-1-1,0 1 1,0 0-1,1 0 0,-1-1 1,0 1-1,1 0 0,-1 0 1,0 0-1,1-1 0,-1 1 1,0 0-1,1 0 1,-1 0-1,0 0 0,1 0 1,-1 0-69,13 6 762,13 23-743,-25-28 35,5 9-64,0-1 1,0 1-1,-1 0 1,0 0 0,-1 1-1,0-1 1,-1 1-1,0 0 1,-1 0-1,0 0 1,1 8 9,0 25-310,-2 0 1,-3 18 309,1-2-484,3-42 259,-2-18 220,1 0 0,-1 0 0,0 0 1,0 0-1,0 1 0,0-1 0,0 0 0,0 0 0,0 0 1,1 0-1,-1 0 0,0 0 0,0 0 0,0 1 0,0-1 1,1 0-1,-1 0 0,0 0 0,0 0 0,0 0 0,0 0 1,1 0-1,-1 0 0,0 0 0,0 0 0,0 0 0,1 0 1,-1 0-1,0 0 0,0 0 0,0 0 0,0 0 0,1 0 1,-1 0-1,0 0 0,0 0 0,0 0 0,0-1 0,1 1 1,-1 0 4,18-21-192,-11 12 223,11-13 25,2 1 1,0 1-1,1 0 1,1 2-1,1 0 1,1 2-1,0 0 0,1 2 1,19-8-57,10-1 178,1 3 0,0 2 0,2 3 0,17-2-178,2 2 48,-21 5-17,0-3 0,19-8-31,-64 17 4,0 0 0,0 0-1,-1-1 1,0-1 0,0 1 0,0-1 0,0-1 0,6-6-4,-11 9 11,0-1-1,0 1 1,0-1-1,-1 0 1,0 0-1,0 0 1,0 0 0,0 0-1,-1-1 1,0 1-1,0-1 1,0 1-1,-1-1 1,0 0-1,0 0 1,0-1-11,-1 6 10,0-1 0,1 0 0,-1 0 0,0 1 1,0-1-1,0 0 0,-1 0 0,1 0 0,0 1 1,-1-1-1,1 0 0,-1 0 0,1 1 0,-1-1 1,0 1-1,0-1 0,0 0 0,0 1 0,0 0 1,0-1-1,0 1 0,0-1 0,-1 1 0,1 0 1,0 0-1,-1 0 0,1 0 0,-1 0 0,1 0 1,-1 0-1,0 1 0,1-1 0,-2 0-10,-1 1 9,1-1 0,0 1 1,0 0-1,0 1 0,0-1 0,0 0 0,0 1 0,0 0 0,0-1 0,0 1 0,0 1 0,0-1 0,0 0 1,0 1-1,1-1 0,-1 1 0,1 0 0,-1 0 0,-1 2-9,-8 7 7,0 0 0,0 1 0,1 1 0,1 0 0,0 1-1,1 0 1,-5 10-7,11-19 1,1 0-1,-1 1 1,1-1-1,0 0 1,0 1-1,1 0 1,0-1-1,0 1 1,0 0-1,1-1 1,-1 1-1,1 0 1,1 0-1,-1 0 1,1-1-1,0 1 1,0 0-1,1-1 1,0 1-1,0-1 1,0 1 0,0-1-1,3 3 0,0-1-2,0 0 0,0 0 0,1-1 0,0 0 0,0 0 0,1 0 1,0-1-1,-1 0 0,2 0 0,-1-1 0,0 0 0,1 0 2,3 0-3,1 1 1,-1-2-1,1 0 1,-1 0-1,1-1 1,0 0-1,0-1 1,2-1 2,10 0-2,1-2 1,-1 0-1,0-2 0,0-1 1,0 0-1,0-2 1,-1-1-1,2-2 2,-14 6 1,-1 0 0,1-1 1,-1-1-1,-1 0 0,1 0 0,-1-1 1,4-2-2,-11 6 2,0 1 1,1 0 0,-1 0-1,0-1 1,0 1 0,-1-1-1,1 0 1,0 0 0,-1 1-1,0-1 1,0 0 0,0 0 0,0 0-1,0 0 1,0-1 0,-1 1-1,1 0 1,-1 0 0,0 0-1,0 0 1,0 0 0,-1-1 0,1 1-1,-1 0 1,1 0 0,-1 0-1,0 0 1,-1-1-3,0-1 24,-1 0 0,0 0 0,0 1 0,0-1 0,0 1 0,-1 0 0,1 0-1,-1 0 1,0 0 0,0 1 0,-1-1 0,1 1 0,-1 0 0,0 1 0,1-1 0,-1 1 0,0 0 0,-3-1-24,-9-5 150,16 8-143,1 0-1,0 0 0,-1 0 0,1-1 0,0 1 0,-1 0 0,1 0 1,0 0-1,-1-1 0,1 1 0,0 0 0,0 0 0,-1-1 0,1 1 1,0 0-1,0 0 0,0-1 0,-1 1 0,1 0 0,0-1 0,0 1 0,0 0 1,0-1-1,0 1 0,-1-1 0,1 1 0,0 0 0,0-1 0,0 1 1,0 0-1,0-1 0,0 1 0,0 0 0,0-1 0,1 1-6,-1-2 5,1 1 0,0 0-1,0 0 1,0 0 0,1 0 0,-1 0-1,0 0 1,0 0 0,1 0-1,-1 1 1,0-1 0,1 0-1,-1 1 1,0-1 0,1 1-5,51-23-2,0 3 0,1 2 0,1 3 0,56-8 2,-107 22 1,127-18 21,-111 17-16,0 1 0,-1 1 0,1 1 0,-1 1 0,11 2-6,-25-3 1,-1 0-1,1 0 0,-1 0 1,0 1-1,0-1 0,1 1 1,-1 0-1,-1 1 1,1-1-1,0 1 0,0-1 1,-1 1-1,0 0 0,1 0 1,-1 1-1,0-1 1,0 1-1,-1-1 0,1 1 1,-1 0-1,0 0 1,0 0-1,0 0 0,-1 0 1,1 1-1,0 2 0,1 10 5,-1-1 1,-1 1-1,0 0 1,-1 0-1,-1 0 1,-1 6-6,-1 8 16,3-29-16,1 0 0,-1 0 0,0 0 0,0 0 0,1 0 0,-1 0 0,1-1 0,0 1 0,-1 0 0,1 0 0,0-1 0,0 1 0,0-1 0,0 1 0,0-1 0,1 1 0,-1-1 0,0 1 0,1-1 0,-1 0 0,1 0 0,-1 0 1,1 0-1,0 0 0,-1 0 0,1 0 0,0 0 0,0-1 0,-1 1 0,1-1 0,0 1 0,0-1 0,0 0 0,1 0 0,6 2-1,1-1 0,0-1 1,0 1-1,0-2 0,9-1 1,42-8-39,0-3 0,-2-2 0,33-15 39,-75 24-13,7-1 6,0-2 1,-1-1-1,0-1 1,-1-1-1,0 0 1,14-13 6,-28 19 2,-1-1 0,1 1 0,-1-2 0,0 1 0,-1-1 0,0 0 0,0-1 0,1-3-2,-3 6 4,-2 0 0,1 0 0,-1 0 0,0 0 0,0-1 0,-1 1 0,0-1 0,0 1 0,0-1 0,-1 1 0,0-1 0,0 1 0,-1-4-4,1 8 5,-1-1 1,1 1-1,0 0 0,-1-1 1,0 1-1,1 0 1,-1 0-1,0-1 0,0 1 1,0 0-1,-1 0 1,1 0-1,0 0 0,-1 1 1,1-1-1,-1 0 1,0 0-1,1 1 1,-1-1-1,0 1 0,0 0 1,0 0-1,0-1 1,0 1-1,0 0 0,0 1 1,-1-1-1,1 0 1,0 1-1,-1-1 0,1 1 1,0-1-1,-1 1 1,1 0-1,0 0 0,-1 0 1,1 1-1,0-1 1,-1 0-1,0 1-5,1 2-57,7 4 54,-1-2-5,34 36 1,12 10 7,-6-7 3,-35-35-2,0 1-1,-1-1 1,-1 1 0,1 1 0,-2-1 0,1 1-1,-2 0 1,1 1 0,-1-1 0,-1 1-1,0 0 1,1 10-1,-4-16-1,-1 0 0,0 1 0,0-1 0,0 0 0,-1 1 0,0-1 0,0 0 0,-1 1 0,0-1 0,0 0 0,0 0 0,-1-1 0,1 1 0,-1 0 0,-1-1 0,1 0 0,-1 1-1,0-1 1,0-1 0,-1 1 0,1-1 0,-1 1 0,-1 0 1,-23 17-375,0-1 1,-24 11 374,-10 3-291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11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143 275 1128,'0'0'560,"0"0"-81,0 0-85,-11-4-1591,0 4 3477,9-1-1998,1 1-1,-1 0 0,0 0 0,0 0 0,0 0 1,0 0-1,0 0 0,0 1 0,0-1 0,1 0 1,-1 1-1,0 0 0,0-1 0,0 1 0,1 0 1,-1 0-1,0 0 0,1 0 0,-1 1-281,1-2 38,1 0 1,0 0-1,-1 0 0,1 1 0,-1-1 1,1 0-1,0 0 0,0 1 0,-1-1 0,1 0 1,0 1-1,-1-1 0,1 0 0,0 1 1,0-1-1,0 0 0,-1 1 0,1-1 0,0 1 1,0-1-1,0 0 0,0 1 0,0-1 1,0 1-1,0-1 0,0 0 0,0 1 0,0-1 1,0 1-1,0-1 0,0 0 0,0 1 1,0-1-1,0 1 0,0-1 0,0 0 0,1 1 1,-1-1-1,0 1 0,0-1-38,2 1 20,-1-1 1,0 1-1,1-1 0,-1 1 1,1-1-1,-1 1 1,1-1-1,-1 0 0,1 0 1,-1 0-1,1 0 0,0 0-20,43-5 76,-39 2-19,-1-1 0,1 1 0,-1-1 0,1 0 0,-1 0 0,0 0 1,0-1-1,-1 0 0,0 0 0,0 0 0,0 0 0,0-1 0,-1 0-57,7-13 64,-1 0-1,5-19-63,-9 24-2,-2 7 18,-1 0 1,1 0 0,-1 0-1,-1 0 1,1-1 0,-1 1-1,0 0 1,-1-1 0,0 1-1,0-7-16,-1 12 5,-1 0 0,1 1 0,0-1-1,0 0 1,-1 1 0,1-1 0,-1 1-1,1-1 1,-1 1 0,0 0 0,0 0-1,1 0 1,-1 0 0,0 0 0,0 0 0,0 0-1,0 1 1,0-1 0,0 1 0,-1-1-5,-2-1 15,-8-3-1,0 1 0,-1 0 0,-11-1-14,10 2 3,6 1 29,0 1-1,-1 0 1,1 0-1,-9 1-31,8 0 334,9 0-332,0 0 0,0 0 0,0 1 0,0-1 0,0 0 0,0 0 0,1 1 0,-1-1 1,0 1-1,0-1 0,0 1 0,0-1 0,0 1 0,1-1 0,-1 1 0,0 0 0,1-1 0,-1 1 0,0 0 0,1 0 0,-1-1 0,0 2-2,-12 27 11,5-9-1,7-18-8,-6 12 0,1 1 0,1 0 0,0 0 0,1 1 0,1-1 0,-1 7-2,3-15 14,0 2 3,1 0 1,-1 0-1,1 0 0,1 0 0,0 0 1,0 0-1,1-1 0,0 1 1,0 2-18,5 10 54,1-1 0,1 1 0,1-2 0,0 1 0,6 6-54,-11-17 9,0-1 0,-1 1 0,0 0-1,-1 0 1,0 0 0,1 5-9,-1-3 6,0-1 1,1 0-1,0 0 0,3 4-6,-5-11 5,0 1 1,1-1-1,-1 1 0,1-1 0,0 0 0,0 0 1,0 0-1,0-1 0,0 1 0,1-1 0,-1 0 1,1 0-1,3 2-5,-2-3 32,1-1 1,-1 1-1,1-1 0,-1 0 1,1 0-1,-1-1 1,1 0-1,-1 1 1,1-2-1,-1 1 0,0-1 1,2 0-33,3-1 39,15-4 21,-1-2 0,0 0 1,0-2-1,5-4-60,88-54 59,-96 59-34,-17 9 15,-1-1 0,1 1 0,-1-1 1,0 0-1,0 1 0,1-1 0,-1-1 0,-1 1 1,1 0-1,0-1-40,-2 1 4,-1 0 1,1-1-1,-1 1 0,0 0 1,0-1-1,0 1 1,0 0-1,0-1 0,0 1 1,-1-1-5,1-6-3820,0 7 2940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32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335 871 768,'17'-26'392,"-1"-1"0,3-8-392,-19 34 31,1 0 0,0 0 0,-1-1 0,0 1 0,1 0 0,-1 0 0,0-1 0,1 1 0,-1 0 0,0-1 0,0 1 0,0 0 0,0-1-1,0 1 1,0 0 0,-1 0 0,1-2-31,-1 2 51,0 1 0,1-1-1,-1 0 1,0 1 0,0-1 0,0 0-1,1 1 1,-1-1 0,0 1-1,0-1 1,0 1 0,0 0 0,0-1-1,0 1 1,0 0 0,0 0-1,0-1 1,0 1 0,0 0 0,-1 0-51,-6 0 55,-1 0 0,1 1 1,-1 0-1,1 0 0,-1 1 0,1 0 1,0 1-1,0-1 0,0 2 0,0-1 1,0 1-1,-2 2-55,-15 8 53,2 1 0,-1 1 1,-2 5-54,2 0 48,0 2 1,2 1 0,0 0-1,-6 13-48,23-30 5,0 0-1,0 0 0,1 1 1,0-1-1,0 1 0,1 0 1,0 0-1,0 1 1,1-1-1,0 0 0,0 5-4,2-10-4,0 0-1,0-1 0,0 1 0,0 0 1,1-1-1,-1 1 0,1 0 1,-1-1-1,1 1 0,0-1 0,0 1 1,0-1-1,0 1 0,1-1 1,-1 1-1,1-1 5,0 1-18,0-1 0,1 0 0,-1-1 0,0 1 0,1 0 0,-1-1 0,1 1 0,0-1 0,-1 0 0,1 0 0,0 0 0,0 0 0,0 0 0,0-1 0,-1 1 0,1-1 0,3 0 18,15 1-203,-1-1 1,0-1-1,1-1 0,-1-1 1,0 0-1,17-6 203,-8 0-218,-1-1 0,0-1 0,-1-1-1,10-8 219,-30 17 35,0-1-1,0 0 0,0-1 0,0 0 0,-1 0 0,0 0 1,0-1-1,-1 0 0,1 0 0,-1-1 0,-1 1 1,1-1-1,-1 0 0,0 0 0,-1 0 0,1-1 0,-2 0 1,1 1-1,0-3-34,0 0 138,2-15 895,-5 25-1007,0-1-1,0 1 0,0-1 1,0 1-1,0-1 0,0 1 0,0 0 1,0-1-1,0 1 0,-1-1 1,1 1-1,0-1 0,0 1 0,-1-1 1,1 1-1,0 0 0,-1-1 1,1 1-1,0-1 0,-1 1 0,1 0 1,0-1-1,-1 1 0,1 0 1,-1 0-1,1-1 0,-1 1 1,1 0-1,-1 0 0,1 0 0,-1 0 1,1 0-1,-1-1 0,1 1 1,-1 0-1,1 0 0,-1 0 0,1 0 1,-1 0-1,0 1-25,-2 3-47,1 12-8,0 0-1,1 0 0,0 1 1,1-1-1,1 0 1,1 0-1,0 1 56,-2-14-23,1 0-1,-1 0 1,1 0 0,-1 0-1,1-1 1,0 1 0,0 0 0,0 0-1,1-1 1,-1 1 0,1-1-1,-1 1 1,1-1 0,0 0 0,0 0-1,0 0 1,1 2 23,-1-3-12,0 0 0,0 0 0,0 0 0,0 0 0,0-1 0,0 1 0,0 0 0,0-1 0,1 0 0,-1 1 0,0-1 0,0 0 0,0 0 0,0 0 0,1-1 0,-1 1 0,2-1 12,3-1-3,0 0-1,0-1 0,-1 1 1,1-2-1,-1 1 0,0-1 1,0 0-1,0 0 0,0 0 1,4-6 3,1-2 30,-1 0 1,-1-1 0,0 0 0,-1 0-1,0-1 1,-1 0 0,-1 0 0,0-1-1,-1 0 1,2-11-31,5-27 118,-2-1-1,0-20-117,-9 69 2,13-116 432,-5 0 0,-5-71-434,-5 185 66,2 5-30,-1-1 1,0 1-1,0-1 1,0 0 0,-1 1-1,1-1 1,-1 1-1,1-1 1,-1 1 0,0-1-1,0 1 1,0-1-1,-1 0-36,2 3 1,0 0 0,-1 0 0,1 0 0,0 0 0,0 0 0,0 0 0,-1 0 0,1 0 0,0 0-1,0 0 1,0 0 0,-1 0 0,1 0 0,0 0 0,0 0 0,0 1 0,-1-1 0,1 0 0,0 0-1,0 0 1,0 0 0,0 0 0,-1 1 0,1-1 0,0 0 0,0 0 0,0 0 0,0 1 0,0-1-1,0 0 1,0 0 0,0 0 0,0 1 0,-1-1 0,1 0 0,0 0 0,0 0 0,0 1 0,0-1-1,0 0 1,0 0 0,0 1 0,1-1 0,-1 0 0,0 0-1,-3 15-23,-19 100-99,10-63 73,3 2 0,1 16 49,2 27-179,7 92 179,0-177-2,0 0 0,2 0-1,-1 0 1,1 0 0,1 0-1,0-1 1,1 0 0,0 0 0,1 0-1,0 0 1,1-1 0,7 9 2,-10-13 3,1-1 0,0 0 1,-1 0-1,2-1 0,-1 1 0,1-1 1,-1-1-1,1 1 0,0-1 1,0 0-1,1 0 0,-1 0 0,0-1 1,1 0-1,0 0 0,-1-1 0,1 0 1,0 0-1,0-1 0,0 0 1,0 0-1,0 0 0,6-2-3,-2-1 2,0 0 0,0-1-1,0 0 1,0-1 0,-1 0-1,1-1 1,-1 0 0,-1 0-1,1-1 1,-1-1 0,0 0 0,-1 0-1,0 0 1,0-1 0,1-3-2,9-11 30,-2 0 0,0-2 1,-2 0-1,-1 0 0,6-19-30,3-12 196,-4-1 0,-1 0 0,7-57-196,-8 7 574,0-76-574,-15 167 73,1 0 84,-1 0 0,0 0 0,-2 0 0,0 0 0,0 1-1,-2-1 1,0 0 0,-2-5-157,4 19 46,1 1 0,-1-1 0,1 1 0,-1 0 0,1-1 0,-1 1 0,0 0-1,0-1 1,0 1 0,0 0 0,0 0 0,0 0 0,0 0 0,0-1-46,0 2 9,1 0-1,0 0 1,0 0 0,-1 0 0,1 0 0,0 0-1,0 0 1,-1 0 0,1 0 0,0 0-1,0 0 1,-1 0 0,1 0 0,0 0 0,0 0-1,-1 0 1,1 0 0,0 0 0,0 0 0,-1 1-1,1-1 1,0 0 0,0 0 0,0 0 0,-1 0-1,1 0 1,0 1 0,0-1 0,0 0 0,0 0-1,-1 1-8,-6 15 115,0 15-98,1 1 0,0 15-17,6-45 1,-12 113-5,4 0 0,5 0 1,10 75 3,-4-162-3,1-1 0,0 1-1,2-1 1,2 0 0,1 1 3,-5-17-5,1 1 0,0-1 0,1-1 0,0 1 0,0-1-1,1 0 1,1 0 0,0-1 0,0 0 0,1-1 0,0 0 0,6 5 5,0-3-86,0-1 0,1 0 1,0-1-1,0 0 0,1-2 1,0 0-1,7 1 86,18 3-783,1-2 0,26 1 783,56 3-706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35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22 1128,'-10'-8'208,"-3"-5"-240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36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164 359 856,'1'-32'120,"1"-39"738,-4-32-858,0 66 205,2 20-126,-1 0 1,0-1 0,-4-14-80,5 31 3,0 0 0,0-1 0,-1 1 1,1-1-1,0 1 0,-1 0 0,1-1 0,-1 1 1,1 0-1,-1 0 0,1-1 0,-1 1 0,0 0 1,0 0-1,0 0 0,0 0 0,0 0 0,0 0 0,0 0 1,0 0-1,0 0 0,0 0 0,0 1 0,0-1 1,-1 0-1,1 1 0,0-1 0,-1 1 0,1-1 1,0 1-1,-1 0 0,0-1-3,0 2 19,0-1 0,0 1 0,0 0 0,0-1 0,0 1 0,1 0 0,-1 0-1,0 0 1,1 1 0,-1-1 0,1 0 0,-1 1 0,1-1 0,-1 0 0,1 1 0,0 0 0,0-1 0,0 1 0,0 0 0,0-1 0,0 1 0,0 2-19,-3 5 68,1-1 0,1 1 1,-1 0-1,2 0 0,-1 0 1,1 1-69,-4 20 95,-21 109 284,14-18-94,4-26-198,-15 191 6,21-248-37,2 31-56,1-58-21,0 1 0,0-1 0,1 1 0,1-1 0,0 0 0,1 0 1,3 8 20,-7-18-18,0 0 0,1-1 1,-1 1-1,0-1 1,0 1-1,1 0 0,-1-1 1,0 1-1,1-1 1,-1 1-1,1-1 0,-1 1 1,1-1-1,-1 1 1,1-1-1,-1 0 1,1 1-1,-1-1 0,1 0 1,-1 1-1,1-1 1,0 0-1,-1 0 0,1 1 1,-1-1-1,1 0 1,0 0-1,-1 0 1,1 0-1,0 0 0,-1 0 1,1 0-1,0 0 1,-1 0-1,1 0 0,0 0 1,-1-1-1,1 1 1,-1 0 17,3-1-110,-1-1-1,1 0 1,-1 1 0,0-1 0,0 0 0,0 0 0,0 0 0,0-1 110,22-24-417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36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1 622 4609,'0'-3'88,"1"1"0,0 0 0,-1-1 0,1 1 0,0 0 1,0 0-1,1 0 0,-1 0 0,0 0 0,1 0 0,-1 0 0,1 0 0,0 0 0,0 1 0,-1-1 1,1 1-1,0-1 0,0 1 0,0 0 0,1 0-88,7-4-12,0 1 1,1 0-1,-1 0 0,3 1 12,16-6 21,80-33-1822,-1-5 0,-2-5 0,88-59 1801,-169 96-98,-1-2 1,-1 0 0,17-17 97,-33 27 63,0 0-1,0 0 0,-1-1 1,1 0-1,-2 0 1,1-1-1,-1 1 0,-1-1 1,1 0-1,-2 0 1,1-1-1,1-6-62,-5 11 54,1-1-1,-1 0 1,1 0 0,-2 1 0,1-1 0,-1 0-1,1 0 1,-1 1 0,-1-1 0,0-2-54,1 6 51,1 0 1,-1 0 0,0 0 0,0 0 0,1 0-1,-1 0 1,-1 1 0,1-1 0,0 0 0,0 0 0,-1 1-1,1-1 1,-1 1 0,1-1 0,-1 1 0,0 0-1,0-1 1,1 1 0,-1 0 0,0 0 0,0 0-1,0 1 1,0-1 0,0 0 0,0 1 0,0-1 0,-1 1-1,0 0-51,2 0 21,0 0 0,0 0 0,1 0 1,-1 1-1,0-1 0,0 0 0,1 1 0,-1-1 0,0 1 0,1-1 0,-1 0 0,0 1 0,1 0 0,-1-1 0,1 1 0,-1-1 0,1 1 0,-1 0 0,1-1 0,0 1 0,-1 0 0,1-1 0,0 1 0,-1 0 0,1 0 0,0-1 0,0 1 0,0 0 0,-1 0 0,1 0 0,0-1 0,0 1-21,-1 29 256,1-28-222,5 80 423,-1-23-166,-3 54-291,-30 139 78,22-203-68,4-28-9,-2 17-35,-2 0 1,-10 33 33,13-63 12,4-16 29,3-23 35,1 7-13,1 0-1,1 0 1,1 0-1,1 1 1,1 0-1,1 1 1,2 0 0,5-8-63,-11 20 40,1 0 1,1 0-1,0 1 1,0 0-1,1 1 1,0 0-1,0 0 1,1 1-1,0 0 1,0 0-1,1 2 1,0-1-1,0 1 1,0 1-1,0 0 1,1 0-1,0 1 1,5 0-41,22-2 65,0 2-1,11 1-64,-18 2-4,1-2-1,-1-1 0,0-2 0,2-1 5,-9-1-17,0 0-1,-1-1 0,0-2 0,-1 0 0,0-2 18,-13 7 0,0-1 1,-1 0-1,0-1 0,0 0 1,-1 0-1,0-1 0,0 0 1,0-1-1,-1 1 0,-1-1 1,0-1-1,5-7 0,-10 14 4,0 0 0,0 1 0,0-1 0,0 0 0,-1 0 0,1 0 0,-1 0 0,0 1 0,1-3-4,-1 5 2,0 0 1,0-1-1,0 1 0,0-1 1,-1 1-1,1 0 1,0-1-1,0 1 1,0-1-1,0 1 0,0 0 1,0-1-1,-1 1 1,1 0-1,0-1 0,0 1 1,-1 0-1,1-1 1,0 1-1,0 0 0,-1-1 1,1 1-1,0 0 1,-1 0-1,1-1-2,-1 1 5,0 0 1,0 0-1,0 0 1,1 0-1,-1 0 0,0 0 1,0 1-1,0-1 1,1 0-1,-1 0 1,0 0-1,0 1 0,1-1 1,-1 1-1,0-1 1,1 0-1,-1 1 0,0-1 1,1 1-6,-5 2 14,0 0-1,1 1 1,0 0 0,0 0 0,0 0 0,0 0 0,1 0 0,-1 1 0,1 0-1,0 0 1,1 0 0,-1 0 0,1 0 0,0 0 0,0 0 0,1 1-1,-1-1 1,1 1 0,0-1 0,1 1 0,0 0 0,-1-1 0,2 1-1,-1 0 1,1-1 0,0 1 0,0-1 0,0 1 0,1-1 0,0 1-1,0-1 1,0 0 0,1 2-14,8 11-141,0 1 0,1-1 0,1-1-1,0 0 1,1-1 0,1-1 0,1 0-1,0-1 1,15 10 141,41 22-480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38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366 697 5689,'-65'196'1871,"13"-39"-2248,-26 67-177,58-175 451,-2 0 0,-3-1 0,-11 15 103,19-38 32,0-1 0,-11 10-32,23-30 243,4-10-9,8-17-11,16-35-244,26-64-86,2-21 107,-11 2-86,-2 12-290,10-12 376,-33 101-78,2 1 1,2 1 0,2 0 0,1 2 0,16-20 77,-34 52-3,0-1 0,-1 0 1,2 1-1,-1-1 0,0 1 0,1 1 0,0-1 1,0 0-1,0 1 0,0 0 0,4-1 3,-6 3-7,0 0 0,0 0 0,0 1 0,0-1 0,1 1 0,-1 0 0,0 0 0,0 0 0,1 0 0,-1 1 0,0-1 0,0 1 0,1 0 0,-1 0 0,0 0-1,0 0 1,0 0 0,0 1 0,-1-1 0,1 1 0,1 1 7,-1-1-29,0 0 0,1 1 0,-1-1 0,0 1 0,-1-1 0,1 1 0,0 0 0,-1 0 0,0 1-1,0-1 1,0 0 0,0 1 0,0-1 0,-1 1 0,1 0 0,-1-1 0,1 3 29,-1 1-80,-1-1 0,1 0 0,-1 1 0,0-1 0,-1 0 0,1 1 0,-1-1 0,0 0 0,-1 1 0,-1 2 80,-3 8-188,0-1-1,-2 1 1,0-1 0,-1-1-1,-1 0 1,0 0 0,-7 7 188,1-3-28,-1-1 1,-1 0 0,-1-1-1,0-1 1,-1-1 0,-1 0-1,0-2 1,-3 1 27,14-9 100,-22 14 475,32-19-557,-1 0 0,1 1 0,-1-1-1,1 0 1,0 1 0,-1-1 0,1 1-1,-1-1 1,1 1 0,0-1 0,-1 1 0,1-1-1,0 1 1,0-1 0,0 1 0,-1-1-1,1 1 1,0-1 0,0 1 0,0 0 0,0-1-1,0 1 1,0-1 0,0 1 0,0-1-1,0 1 1,0 0 0,0-1 0,0 1-1,0-1 1,1 1 0,-1-1 0,0 1 0,0-1-1,1 1 1,-1-1 0,0 1 0,1-1-1,-1 1 1,0-1 0,1 1 0,-1-1-1,1 1 1,-1-1 0,1 0 0,-1 1 0,1-1-1,-1 0-17,2 2 11,0-1-1,1 0 0,-1 0 0,0 0 1,0 0-1,1-1 0,-1 1 0,0 0 1,1-1-1,-1 0 0,1 1 0,-1-1 0,0 0 1,1 0-1,-1 0 0,1-1 0,1 0-10,4 0 14,0-2 0,1 1 0,-1-1 0,0 0 0,0-1-14,41-20-31,-2-2-1,0-2 1,-2-2-1,-1-2 1,-2-2-1,-1-1 1,-2-3-1,9-11 32,-18 15 54,-2-2-1,-1-1 0,-2 0 0,-1-2 0,-2-1 1,-2-1-1,-1 0 0,-3-2 0,-1 0 0,-2-3-53,-4 14 204,-1-1 0,-2 1 0,-2-1 0,-1-1-1,-1-22-203,-5 40 390,3 16-381,-1 0-1,1 0 0,0 0 0,0 0 1,0 0-1,-1 0 0,1-1 1,0 1-1,0 0 0,0 0 0,-1 0 1,1 0-1,0 1 0,0-1 1,0 0-1,-1 0 0,1 0 0,0 0 1,0 0-1,0 0 0,-1 0 1,1 0-1,0 0 0,0 0 0,0 1 1,-1-1-1,1 0 0,0 0 1,0 0-1,0 0 0,0 0 0,0 1 1,0-1-1,-1 0 0,1 0 1,0 0-1,0 1 0,0-1 0,0 0-8,-16 35 246,-16 76-266,-12 88 20,23-100 0,-43 220 14,35-184-8,23-114-3,0 0 0,-2 0 1,-1-1-1,0 0 0,-3 3-3,5-17 59,5-12-7,2-14 8,4-1-85,0 1 1,1 0-1,2 0 0,0 0 0,0 1 1,2 0-1,1 1 0,0 0 1,12-16 24,-15 24-30,0 1 1,0 0-1,1 1 1,0 0-1,1 0 1,0 0-1,0 1 1,1 0-1,-1 1 1,2 0-1,-1 1 1,0 0-1,1 1 0,0 0 1,0 0-1,0 1 1,1 1-1,6-1 30,-12 2-8,0 1 0,0 0 0,0 0-1,0 1 1,0-1 0,-1 1 0,1 1-1,0-1 1,0 1 0,-1 0-1,1 0 1,-1 1 0,1 0 0,-1 0-1,0 0 1,0 0 0,0 1 0,-1 0-1,1 0 1,-1 0 8,10 12-7,-1 0-1,-1 1 1,-1 0-1,0 0 1,1 6 7,1 0-16,0-1 1,12 14 15,-18-28-8,0 0 0,0 0 0,0 0 0,1-1-1,1 0 1,-1-1 0,3 1 8,-5-4-4,0 0-1,0 0 1,0 0-1,0-1 1,0 0-1,1-1 1,-1 1-1,1-1 1,0-1-1,-1 1 1,1-1-1,1 0 5,2 0-2,1-1-1,0-1 0,0 1 0,0-2 0,-1 1 0,1-2 1,-1 1-1,2-2 3,4-3 2,-1 0 1,-1-1 0,0 0-1,0-1 1,2-3-3,114-97 23,-99 82 15,-3-1-1,0-1 1,3-8-38,-21 24 76,0-2 0,0 1 0,-2-1-1,0-1 1,6-16-76,-10 22 104,-1 1 0,0-1 1,-1 0-1,0 0 0,-1 0 0,0 0 0,-1 0 0,0 0 0,0 0 0,-2-1-104,2 10 27,0 1 1,0-1-1,0 1 0,-1-1 0,1 1 0,0-1 1,-1 1-1,0 0 0,1-1 0,-1 1 0,0 0 0,0-1 1,1 1-1,-1 0 0,0 0 0,0 0 0,0-1 0,-1 1 1,1 0-1,0 1 0,0-1 0,0 0 0,-1 0-27,0 0 19,0 1 0,0-1 0,0 1 0,0 0 0,-1 0-1,1 0 1,0 0 0,0 0 0,0 0 0,0 0 0,0 1 0,0-1-1,0 1 1,0-1 0,0 1-19,-9 4 26,0 0 0,0 1-1,1 0 1,0 0 0,-5 6-26,-6 4 6,1 2 1,1 0 0,1 1 0,1 1 0,0 0 0,2 2 0,-4 7-7,-6 11-35,3 2 0,2 1 1,-10 29 34,26-64-38,1 0 1,0 0-1,1 0 1,-1 0-1,2 1 1,-1-1-1,1 1 1,0-1-1,1 5 38,0-12-8,0-1 1,0 1-1,0 0 0,1 0 1,-1-1-1,0 1 0,0 0 1,1 0-1,-1-1 0,0 1 1,1 0-1,-1-1 0,0 1 1,1-1-1,-1 1 0,1 0 1,-1-1-1,1 1 0,0-1 1,-1 1-1,1-1 1,-1 0-1,1 1 0,0-1 1,-1 0-1,1 1 0,0-1 1,-1 0-1,1 0 0,0 1 8,1-1-12,1 0-1,-1 0 1,1 0 0,-1-1-1,0 1 1,1 0-1,-1-1 1,0 1 0,3-2 12,12-5-17,0 0 1,0-2-1,-1 0 0,0-1 1,-1 0-1,8-7 17,19-18-15,25-26 15,-67 60 0,31-29-16,8-13 16,-31 34-4,-1 0 0,-1 0 0,0-1 0,0 0 0,-1 0 0,0 0 0,1-5 4,-5 5-9,-6 12-2,-8 11-2,2 2 9,0 0 1,1 1-1,1 0 0,-4 9 4,9-16-6,0 1 0,0-1 0,1 1 0,0 0 0,1 0 0,0 1 0,1-1 0,0 8 6,1-16-8,0 0-1,-1 0 1,1 0 0,1 0 0,-1 0-1,0 0 1,0 0 0,1 0-1,-1 0 1,1-1 0,-1 1-1,1 0 1,0 0 0,0 0 0,0-1-1,0 1 1,0 0 0,0-1-1,1 1 1,-1-1 0,0 0 0,1 1-1,-1-1 1,1 0 0,-1 0-1,1 0 1,0 0 0,-1 0-1,1 0 1,0 0 0,0-1 0,0 1-1,0 0 1,0-1 0,-1 0-1,1 1 1,0-1 0,0 0 0,0 0-1,1 0 9,3-1-11,1 1 0,-1-1 0,0-1 0,1 1-1,-1-1 1,0 0 0,0 0 0,0-1 0,0 0-1,0 0 1,2-2 11,53-40 33,-2-2 0,24-28-33,-73 67 2,-10 7-3,1 1 0,-1-1 0,1 0 0,0 1 0,-1-1 0,1 1 0,0 0 0,-1-1 0,1 1 0,0 0 0,0-1 0,-1 1 0,1 0 0,0 0 0,0-1 0,-1 1 0,1 0 0,0 0-1,0 0 1,0 0 0,-1 0 0,1 0 0,0 0 0,0 0 0,0 1 0,-1-1 0,1 0 0,0 0 0,0 1 0,-1-1 0,1 0 0,0 1 0,-1-1 0,1 1 0,0-1 0,-1 1 0,1-1 0,-1 1 0,1 0 0,0-1 0,-1 1 0,0 0 0,1-1-1,-1 1 1,1 0 0,-1-1 0,0 1 0,1 0 0,-1 0 0,0-1 0,0 1 1,3 5-4,-1 0 0,0 0-1,-1 0 1,1 0 0,-1 0 0,0 1 4,0 34 1,-1-1 1,-2 1 0,-1 0-1,-8 32-1,6-46-18,0-1 0,-1 0 0,-2 0-1,-1-1 1,0 0 0,-4 4 18,12-28-6,0 1 1,1 0-1,-1 0 0,0-1 1,0 1-1,0 0 1,-1-1-1,1 1 0,0-1 1,-1 1-1,1-1 0,-1 0 1,1 0-1,-1 1 1,0-1-1,1 0 0,-1-1 1,0 1-1,0 0 0,-1 0 6,2-1 0,1 0-1,-1 0 0,1 0 0,-1 0 0,1 0 1,-1-1-1,1 1 0,-1 0 0,1 0 0,-1-1 0,1 1 1,-1 0-1,1-1 0,-1 1 0,1 0 0,0-1 1,-1 1-1,1-1 0,0 1 0,-1-1 0,1 1 0,0 0 1,-1-1 0,-5-22 24,6 13 8,0 0 0,0 1-1,1-1 1,0 0 0,1 1 0,0-1 0,0 1-1,1-1 1,0 1 0,1 0 0,0 0-1,0 1 1,1-1 0,0 1 0,1 0-1,0 0 1,0 1 0,6-7-32,3 0 65,1 1 0,0 0 0,0 1-1,1 1 1,0 1 0,1 0 0,1 1 0,11-3-65,63-22 83,10 2-83,-25 8-23,-1-2 0,3-6 23,-70 27-11,32-16-50,-39 19 58,0 0 0,0 0 0,-1 0 0,1-1 0,-1 1 0,0-1 0,1 1 0,-1-1 0,0 0 0,-1 1 0,1-1 0,1-3 3,-3 5 5,1 0 0,-1-1 0,0 1 0,0 0 0,0 0-1,0 0 1,0 0 0,0 0 0,-1 0 0,1 0 0,0 0-1,-1 0 1,1 0 0,0 0 0,-1 0 0,1 0 0,-1 0-1,1 0 1,-1 0 0,0 0 0,1 0 0,-1 1-1,0-1 1,0 0 0,0 0 0,1 1 0,-1-1 0,0 1-1,0-1 1,0 0 0,0 1 0,0 0 0,0-1 0,0 1-1,-1 0-4,-2-2 40,0 0-1,-1 0 0,1 1 1,-1 0-1,1 0 0,-1 0 1,-4 0-40,3 2 32,0 0 0,-1 0 1,1 0-1,0 0 0,0 1 1,0 0-1,0 0 0,1 1 1,-1 0-1,1 0 1,-1 0-1,1 1 0,0-1 1,0 1-1,1 1 0,-1-1 1,1 0-1,0 1 1,0 0-1,0 0 0,1 1-32,-1-1-1,1 0-1,-1 0 0,2 1 1,-1 0-1,0-1 0,1 1 1,0 0-1,1 0 0,-1 1 1,1-1-1,0 0 1,1 0-1,-1 0 0,1 1 1,1-1-1,-1 0 0,1 1 1,0-1-1,0 0 0,3 5 2,2 3-200,0-1 0,1 0-1,1 0 1,0-1-1,1 0 1,0 0 0,1-1-1,0 0 1,1-1-1,0 0 1,0-1 0,1 0-1,1-1 1,-1 0-1,9 3 201,37 10-800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0:40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389 132 4201,'1'-2'188,"-1"0"1,0 0-1,0 0 1,0 0-1,0 0 1,0 0-1,0 0 1,-1 0-1,1 0 1,-1 0-1,1 0 1,-1 0-1,0 0 1,0 0-1,0 1 1,0-2-189,-1 2 80,1 0 1,0 0 0,-1 0-1,1 0 1,-1 0-1,1 1 1,-1-1 0,0 0-1,1 1 1,-1 0 0,1-1-1,-1 1 1,0 0 0,0 0-1,1-1 1,-1 1-1,0 1 1,1-1 0,-1 0-1,0 0 1,1 1 0,-1-1-1,-1 1-80,-8 2 43,-1 1 0,1-1 0,1 2 0,-1 0 0,1 0 0,-8 6-43,-62 44-59,71-48 52,-13 8-97,1 1 0,1 2 1,1 0-1,0 1 0,-10 14 104,24-26-58,0 0 0,1 0 1,0 0-1,0 1 0,1 0 0,0 0 1,0 0-1,0 0 0,1 2 58,1-4-40,0 0 1,1 0-1,0-1 1,0 1-1,0 0 0,1 0 1,0 0-1,0 0 1,0-1-1,1 1 0,-1 0 1,2-1-1,-1 1 1,1 0 39,30 50-99,-23-41 90,0 0-1,-1 1 0,-1 0 1,-1 1-1,1 3 10,-6-15-5,-1-1 0,0 1 0,0 0 0,-1-1 0,1 1 1,-1 0-1,0 0 0,0 0 0,0 0 0,-1-1 0,0 1 0,0 0 0,0-1 0,0 1 1,-1 0-1,0-1 0,0 0 0,0 1 0,0-1 0,-1 0 0,-1 1 5,-1 3-21,-1-1 0,1-1 0,-1 1-1,-7 4 22,11-9-6,-1 0 0,1 0-1,-1 0 1,0-1-1,0 1 1,1-1-1,-1 0 1,0 0 0,0 0-1,0 0 1,0 0-1,-1 0 1,1-1 0,-2 0 6,4 0-2,1 0 0,0 1 1,0-1-1,0 0 0,-1 0 1,1 0-1,0 0 0,0 0 1,0 0-1,-1 0 1,1 0-1,0 0 0,0 0 1,0-1-1,-1 1 0,1 0 1,0 0-1,0 0 1,0 0-1,0 0 0,-1 0 1,1 0-1,0 0 0,0-1 1,0 1-1,0 0 1,-1 0-1,1 0 0,0 0 1,0 0-1,0-1 0,0 1 1,0 0-1,0 0 0,0 0 1,0-1-1,0 1 1,0 0-1,-1 0 0,1 0 1,0-1-1,0 1 0,0 0 1,0 0-1,0 0 1,0-1-1,0 1 0,1 0 1,-1 0-1,0 0 0,0-1 1,0 1 1,9-13-156,10-4-25,1 0-1,0 2 0,1 1 0,1 0 1,6-2 181,7-4-141,143-98-291,-71 46 393,-82 55 345,27-12-306,-46 26 113,1 0 1,0 0-1,0 0 1,0 1-1,0 0 1,0 0-1,1 1 1,-1 0-1,0 0 0,5 1-113,-11 0 23,0 0-1,0 1 0,-1-1 0,1 0 0,0 0 0,0 1 0,0-1 0,0 1 0,-1-1 0,1 0 0,0 1 0,0 0 0,-1-1 0,1 1 0,0-1 1,-1 1-1,1 0 0,-1-1 0,1 1 0,-1 0 0,1 0 0,-1 0 0,1-1 0,-1 1 0,0 0 0,0 0 0,1 0 0,-1 0 0,0 0-22,3 29 193,-3-24-151,0 48 141,-3 0-1,-10 52-182,1-17 50,-91 608 35,98-670-88,4-19 2,0-1 1,-1 1-1,0-1 0,0 1 1,-1-1-1,0 0 0,-3 6 1,0-5 34,3-10 49,2-20 117,4-16-23,2 1 0,7-23-177,2-13 68,-11 52-50,31-181 130,17-35-148,-34 175-95,2 0 0,3 1 0,3 1 0,2 1 0,31-49 95,-43 85-54,0 0 0,1 2 0,2 0 0,0 1 0,1 1 0,7-6 54,-16 17-70,0 1 1,0-1-1,0 2 0,1-1 0,0 1 0,1 1 0,-1 0 0,1 1 1,0 0-1,0 1 0,1 0 0,-1 1 0,0 0 0,7 1 70,-15 0-49,1 1 0,-1 0-1,0 1 1,1-1 0,-1 1 0,1 0-1,-1 0 1,0 0 0,0 1 0,0-1-1,1 1 1,-2 0 0,1 0-1,0 0 1,0 1 0,-1 0 0,1-1-1,0 2 50,-2-1-28,1 0-1,-1 0 0,0 0 0,0 0 0,-1 0 0,1 1 0,-1-1 0,0 1 0,1-1 0,-1 1 1,-1-1-1,1 1 0,-1 0 0,1-1 0,-1 1 0,0 0 0,0-1 0,0 1 0,-1 0 0,0-1 1,0 3 28,-2 5-25,-1 1 1,0-1-1,-1 0 1,-1 0-1,1 0 1,-2-1-1,1 0 1,-1 0-1,-1 0 1,-8 7 24,-9 9 44,-2 0 1,-29 20-45,-17 5 79,49-35-78,1 0 1,0 2-1,1 0 1,1 1-1,0 2-1,11-6-209,10-14 204,0-1 0,-1 0 0,1 0 0,0 0 0,0 0 0,0 0 0,0 0 0,0 0 0,0 0 0,0 1 0,0-1 0,0 0 0,0 0 0,0 0 0,0 0 0,0 0 0,0 0 0,0 0 0,0 1 1,0-1-1,0 0 0,0 0 0,1 0 0,-1 0 0,0 0 0,0 0 0,0 0 0,0 0 0,0 0 0,0 1 0,0-1 0,0 0 0,0 0 0,0 0 0,0 0 0,1 0 0,-1 0 0,0 0 0,0 0 0,0 0 0,0 0 0,0 0 0,0 0 0,0 0 0,0 0 0,1 0 0,-1 0 0,0 0 0,0 0 0,0 0 0,0 0 0,0 0 0,0 0 0,0 0 0,1 0 0,-1 0 0,0 0 0,0 0 0,0 0 0,0 0 5,31-13-407,-26 11 409,348-158-333,-290 134 314,-2-2 1,0-3-1,-2-3 0,24-20 17,-40 22 333,-2-1-1,-1-2 0,-2-2 1,-1-2-1,12-18-332,-46 53 101,12-19 304,-14 22-382,-1 1 0,0-1 0,1 0 1,-1 0-1,0 1 0,0-1 0,1 0 1,-1 0-1,0 1 0,0-1 1,0 0-1,0 0 0,0 0 0,0 1 1,0-1-1,0 0 0,-1 0 0,1 0 1,0 1-1,0-1 0,-1 0 0,1 0 1,0 1-1,-1-1 0,1 0 0,-1 1 1,1-1-1,-1 0 0,1 0-23,-2 1 24,1-1-1,0 0 1,0 0-1,-1 1 0,1-1 1,0 1-1,-1-1 1,1 1-1,0-1 1,-1 1-1,1 0 0,-1 0 1,1 0-1,0-1 1,-1 2-1,1-1 1,-1 0-1,1 0 0,-2 1-23,-28 8 132,26-7-106,-19 9 37,0 1 1,1 1-1,0 1 0,1 1 1,-11 11-64,-6 2 75,-15 11 44,8-9-10,3 2-1,0 3 0,-27 28-108,67-59 4,0-1-1,0 1 0,0 0 0,0-1 1,1 1-1,-1 0 0,1 0 1,0 1-1,1-1 0,-1 0 1,0 5-4,1-7 0,1 0 0,0 0 0,0 0 0,0 0 0,0 0 0,0 0 0,1 0 0,-1 0 0,1 0 0,-1 0 0,1 0 0,0 0 0,-1 0 0,1-1 0,0 1 0,0 0 0,1 0 0,-1-1 0,0 1 0,0-1 0,1 1 0,-1-1 0,1 0 0,-1 1 1,1-1-1,0 0 0,0 0 0,5 3-2,0 0 1,1-1-1,0 0 1,-1 0 0,1-1-1,0 0 1,0-1-1,0 0 1,0 0 0,1 0-1,-1-1 1,0 0-1,0-1 1,0 0 0,6-1 1,12-3-11,0-1 1,-1-1-1,0-1 1,9-6 10,-3 0-4,1-2 1,-2-1-1,0-1 1,-1-2-1,-1 0 0,-1-3 1,0 0-1,-2-1 1,-1-2-1,-1 0 0,-2-2 1,0 0-1,15-29 4,-31 49 3,-2 4 0,-1 0 1,0 0-1,1 0 0,-1-1 0,-1 1 1,1 0-1,0-1 0,-1 1 0,0-1 1,0 0-1,-1-1-3,-9 28 39,1-9-31,-49 94 38,20-40 9,0 7-55,28-53 3,1 0-1,0 1 0,2 0 1,0 0-1,-1 19-2,6-33-3,0 1 0,0 0 0,2 0 0,-1-1 1,1 1-1,0 0 0,0-1 0,1 1 0,2 4 3,-3-9-2,1-1 0,0 1 0,-1 0 0,1-1 0,1 1 1,-1-1-1,1 1 0,-1-1 0,1 0 0,0 0 0,0 0 0,0-1 0,0 1 0,1-1 0,-1 0 0,1 0 0,-1 0 0,1 0 0,0 0 0,0-1 0,1 1 2,4 0-16,1-1 1,-1 0-1,1 0 0,-1 0 0,1-1 1,-1-1-1,1 0 0,-1 0 0,0-1 1,0 0-1,1-1 0,7-3 16,12-5-192,-1-1 0,0-2 0,9-6 192,19-12-232,-1-3 0,-2-2 0,-2-3 0,-2-2 0,-1-1 0,-2-3 1,-2-2-1,33-48 232,-75 93 161,0-1 0,0 1 0,0-1 0,0 1 0,0-1 0,-1 0 0,1-1-161,-2 5 15,0 0 0,0 0 1,0 0-1,0 0 1,0 0-1,0 0 0,0-1 1,0 1-1,0 0 0,0 0 1,0 0-1,0 0 0,0 0 1,0-1-1,0 1 0,0 0 1,0 0-1,0 0 0,0 0 1,0 0-1,0 0 1,0-1-1,0 1 0,0 0 1,0 0-1,0 0 0,0 0 1,0 0-1,-1 0 0,1-1 1,0 1-1,0 0 0,0 0 1,0 0-1,0 0 0,0 0 1,0 0-1,0 0 0,-1 0 1,1 0-1,0 0 1,0 0-1,0 0 0,0 0 1,0-1-1,-1 1 0,1 0 1,0 0-1,0 0-15,-14 9 540,-19 20-235,-22 18-204,2 3 0,-32 39-101,81-84-1,-1 1 0,1 0-1,0 0 1,1 1 0,0-1 0,0 1 0,0-1 0,0 1 0,0 4 1,3-9-2,-1 0-1,1 0 0,0 0 1,-1 0-1,1 0 1,0 0-1,0 0 1,1 0-1,-1 0 1,0 0-1,1 0 1,-1 0-1,1 0 1,-1 0-1,1 0 0,0 0 1,0 0-1,0-1 1,0 1-1,0 0 1,0-1-1,1 1 1,-1 0-1,1-1 1,-1 0-1,1 1 1,-1-1-1,1 0 0,0 0 1,-1 0-1,1 0 1,0 0-1,0 0 3,5 2-27,-1-1 0,0-1 0,1 1-1,-1-1 1,1 0 0,0 0 0,-1-1 0,6 0 27,56-6-210,-59 5 172,28-5-102,-1-1 0,0-1 0,3-3 140,-19 4-16,0 0 0,0-1-1,-1-1 1,0-1 0,-1-1-1,0 0 17,-15 9 47,1-1-1,-1 1 0,0-1 0,0 1 0,-1-1 1,1 0-1,0 0 0,-1 0 0,0 0 0,0-1 1,0 1-1,0 0 0,0-1 0,-1 0 1,1 1-1,-1-1 0,0 0 0,0 0 0,0 0 1,-1-1-47,0 4 3,0 1 1,0-1 0,-1 0-1,1 1 1,0-1 0,-1 1 0,1-1-1,-1 1 1,1-1 0,0 0 0,-1 1-1,1 0 1,-1-1 0,0 1-1,1-1 1,-1 1 0,1 0 0,-1-1-1,1 1 1,-1 0 0,0-1-1,1 1 1,-1 0 0,0 0 0,1 0-1,-1 0 1,0 0 0,1 0-1,-1 0 1,0 0 0,0 0 0,1 0-1,-1 0 1,0 0 0,1 0 0,-1 1-4,-26 4 26,23-2-24,0-1 0,0 1 0,1 0 0,-1 1 1,0-1-1,1 0 0,0 1 0,0 0 0,0 0 0,0 0 1,1 0-1,-1 0 0,0 4-2,2-6-1,0 1 1,0-1-1,0 0 1,0 1-1,1-1 0,-1 1 1,1 0-1,0-1 1,0 1-1,0-1 0,0 1 1,0 0 0,0-1 1,1-1 0,-1 1 0,1-1 0,-1 0 0,1 1 0,0-1 0,-1 0 0,1 1 0,0-1 0,0 0-1,0 0 1,0 0 0,0 0 0,0 0 0,0 0 0,0 0 0,0 0 0,0 0 0,1-1 0,-1 1 0,0 0 0,1-1-1,0 1 5,0 0 0,0 0-1,0-1 1,0 1 0,1-1-1,-1 1 1,0-1 0,0 0 0,1 0-1,-1 0 1,0 0 0,0-1-1,0 1 1,1 0 0,-1-1-1,0 0 1,0 1 0,1-1-5,4-3 8,0 0 1,1 0-1,-1-1 0,0 0 1,-1 0-1,2-1-8,60-56 21,-63 56-19,0 1 0,0-1 0,0 0-1,-1-1 1,1 1 0,-2-1 0,1 0 0,-1 1-1,0-2 1,0 1 0,-1 0 0,0-1-1,0 1 1,-1-1 0,1-6-2,-2 11 2,0 1 0,0 0-1,0-1 1,0 1 0,0 0 0,0-1 0,-1 1-1,1 0 1,-1 0 0,1-1 0,-1 1 0,0 0-1,0 0 1,0-1-2,0 3 1,1-1 1,0 1-1,-1-1 0,1 1 0,0 0 1,-1-1-1,1 1 0,-1-1 1,1 1-1,0 0 0,-1-1 0,1 1 1,-1 0-1,1 0 0,-1 0 0,1-1 1,-1 1-1,0 0 0,1 0 0,-1 0 1,1 0-1,-1 0-1,0 0 2,0 0 0,0 0 0,0 1 1,0-1-1,0 0 0,0 1 0,0-1 0,0 1 0,0-1 0,0 1 1,1 0-1,-1-1 0,0 1 0,0 0 0,1-1 0,-1 1 0,0 0-2,-9 11 6,0 1 0,0 0 0,1 1 0,1 0 0,0 0-1,1 0 1,1 1 0,-1 4-6,4-4-3,3-15 3,0 0 0,0 0-1,0 0 1,0 0 0,0 0 0,0 1-1,1-1 1,-1 0 0,0 0-1,0 0 1,0 0 0,0 0-1,0 0 1,0 0 0,0 0-1,0 0 1,0 1 0,1-1-1,-1 0 1,0 0 0,0 0-1,0 0 1,0 0 0,0 0-1,0 0 1,0 0 0,1 0-1,-1 0 1,0 0 0,0 0-1,0 0 1,0 0 0,0 0-1,0 0 1,1 0 0,-1 0-1,0 0 1,0 0 0,0 0 0,0 0-1,0 0 1,0 0 0,0 0-1,1-1 1,-1 1 0,0 0-1,0 0 1,0 0 0,20-17-31,-14 11 31,6-4-27,-1-1 0,0-1 0,-1 0 0,-1 0 0,0-1 0,1-2 27,-10 14-1,0 1 0,0 0 0,0 0 0,0 0 0,0 0-1,0 0 1,1-1 0,-1 1 0,0 0 0,0 0 0,0 0-1,-1 0 1,1 0 0,0-1 0,0 1 0,0 0 0,0 0-1,0 0 1,0 0 0,0 0 0,0-1 0,0 1 0,0 0-1,0 0 1,0 0 0,0 0 0,0 0 0,-1 0 0,1 0 0,0-1-1,0 1 1,0 0 0,0 0 0,0 0 0,0 0 0,-1 0-1,1 0 1,0 0 0,0 0 0,0 0 0,0 0 0,0 0-1,-1 0 1,1 0 0,0 0 0,0 0 0,0 0 0,0 0-1,0 0 1,-1 0 1,-12 2-31,-14 7 3,26-9 27,-20 9-13,0 0-1,-13 9 15,29-15 0,0 0 0,0 1 0,0-1 0,0 1-1,1 0 1,0 0 0,0 1 0,0-1 0,0 1-1,1 0 1,0 0 0,-2 3 0,4-7-1,1 1 0,-1-1 0,1 0-1,-1 0 1,1 0 0,-1 0 0,1 0 0,0 1 0,0-1 0,0 0 0,0 0-1,0 0 1,0 1 0,0 0 1,0-2 1,0 0-1,1 0 0,-1 1 0,0-1 1,1 0-1,-1 0 0,0 0 1,1 0-1,-1 0 0,1 0 1,-1 0-1,0 0 0,1 0 1,-1 0-1,0 0 0,1 0 0,-1 0 1,0 0-1,1 0 0,-1 0 1,1 0-1,-1 0 0,0-1 1,1 1-1,-1 0 0,0 0 1,0 0-1,1-1 0,-1 1 1,0 0-1,1 0 0,-1-1 0,0 1 1,0 0-1,0 0 0,1-1 1,-1 1-1,0-1 0,7-4-59,0 0-1,0 1 1,0 0-1,0 0 1,1 0 0,0 1-1,3-1 60,-5 2-36,68-28-432,-69 27 399,26-12-469,-30 15 473,0-1 0,0 0 0,0 0-1,0 0 1,0-1 0,0 1 0,0 0 0,0 0 0,0 0 0,-1-1 0,1 1 0,-1 0 0,1-1 0,0 0 65,-2 0-42,1 1 0,0 0 0,0 0 1,-1-1-1,1 1 0,-1 0 0,1 0 0,-1 0 0,0 0 0,1-1 0,-1 1 1,-1 0 41,-3-8-81,-2-34 242,6 35 126,0 0-1,-1-1 1,0 1-1,-1-4-286,2 11 21,1 1-1,0-1 1,-1 0-1,1 1 1,-1-1-1,1 0 1,-1 1-1,0-1 1,1 1 0,-1-1-1,0 1 1,1-1-1,-1 1 1,0-1-1,0 1 1,1 0-1,-1-1 1,0 1-1,0 0 1,1 0-1,-1 0 1,0-1-1,0 1 1,0 0-1,0 0 1,1 0-1,-1 0 1,0 0 0,0 1-1,0-1 1,1 0-1,-1 0 1,0 0-1,0 1 1,0-1-1,1 0 1,-1 1-1,0-1 1,1 1-1,-1-1 1,0 1-1,1-1 1,-1 1-21,-30 23 113,3 8-81,-26 38-16,50-63-13,0-1-1,0 1 0,0 0 0,-2 6-2,6-12 0,-1 1 0,1 0 0,-1-1 1,1 1-1,0-1 0,-1 1 0,1 0 0,0 0 0,0-1 1,0 1-1,1 0 0,-1-1 0,0 1 0,1 1 0,-1-3 1,0 0-1,0 1 0,1-1 1,-1 0-1,0 0 1,0 1-1,0-1 0,1 0 1,-1 0-1,0 0 1,0 1-1,1-1 0,-1 0 1,0 0-1,0 0 1,1 0-1,-1 0 0,0 1 1,1-1-1,-1 0 1,0 0-1,1 0 0,-1 0 1,0 0-1,1 0 1,-1 0-1,0 0 0,1 0 1,-1 0-1,0 0 0,12 0 8,0 0 0,0-1-1,0 0 1,0-1 0,0 0-1,0-1 1,0 0 0,-1-1 0,1 0-1,-1-1 1,0 0 0,-1-1-1,1 0 1,-1 0 0,-1-1 0,1-1-1,7-8-7,-8 8-25,0-1 0,-1 0 1,0-1-1,-1 0 0,0 0 0,0-1 0,-1 0 0,-1 0 0,0 0 0,0 0 0,-1-1 1,-1 0-1,0 0 0,0 0 0,-1 0 0,-1-1 0,0-6 25,4-31-53,-5 49 52,0 1 0,0-1 0,0 1 0,0 0 0,0-1 0,0 1 0,0-1 0,0 1 0,0-1 0,0 1 0,0 0 0,-1-1 0,1 1 0,0-1 0,0 1 0,0 0 1,-1-1-1,1 1 0,0 0 0,0-1 0,-1 1 0,1 0 0,0-1 0,-1 1 0,1 0 0,0-1 0,-1 1 0,1 0 0,0 0 0,-1 0 0,1-1 0,-1 1 0,1 0 0,0 0 0,-1 0 0,1 0 0,-1 0 0,1 0 0,0 0 1,-1 0-1,1 0 0,-1 0 0,1 0 0,-1 0 0,1 0 0,0 0 0,-1 0 0,1 0 0,-1 1 0,1-1 0,0 0 0,-1 0 0,1 0 0,-1 1 1,-23 9-20,-16 19 37,20-13 0,1 0 17,-1 0 0,2 2 0,0 0 0,2 1 0,-12 17-34,1 2 242,-12 26-242,32-52 22,1 1 1,0-1-1,1 1 0,0 0 0,1 0 0,1 1 0,-1 9-22,3-20 1,0 1-1,1 0 0,0-1 1,0 1-1,0 0 0,0-1 1,1 1-1,-1 0 1,1-1-1,0 1 0,0-1 1,0 1-1,1-1 0,-1 0 1,1 1-1,0-1 1,0 0-1,0 0 0,0 0 1,0 0-1,1-1 0,-1 1 1,1 0-1,0-1 1,0 0-1,0 0 0,0 0 1,0 0-1,0 0 0,0-1 1,1 1-1,-1-1 1,1 0-1,0 0 0,15 4-127,-1-2 0,1 0 1,0-1-1,0-1 0,0 0 0,3-2 127,-9 1-180,63 0-1080,5 0 498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02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59 892 1992,'-7'-5'101,"1"-1"0,-1 0 0,1-1 0,0 1 0,1-1 0,-4-6-101,6 8 27,1 0 1,1 0-1,-1 1 1,1-1-1,-1-1 0,2 1 1,-1 0-1,0 0 0,1 0 1,0 0-1,0 0 1,1-1-1,0 0-27,14-281 937,6-62 1180,-19 337-2024,-2 0 50,2 0 1,-1 0-1,2 0 1,-1 0-1,2 0 0,-1 1 1,2-1-1,4-8-143,-3 13 29,-3 10-76,-2 26-234,-21 233 239,11-169 40,-15 182 15,12 2 0,13 23-13,21-39 38,-3-55 2,-18-186-36,-1-6 0,1 0 0,1 0 0,0 0 0,1-1 0,0 1 1,1 1-5,-3-14 6,-1-1 1,0 1-1,0 0 1,0-1-1,1 1 1,-1 0 0,0-1-1,0 1 1,1-1-1,-1 1 1,0-1-1,1 1 1,-1-1 0,1 1-1,-1-1 1,1 1-1,-1-1 1,1 1-1,-1-1 1,1 0 0,0 1-1,-1-1-6,1 0 6,-1 0-1,1 0 0,-1 0 1,1-1-1,-1 1 1,0 0-1,1 0 0,-1-1 1,1 1-1,-1 0 1,0 0-1,1-1 1,-1 1-1,0 0 0,1-1 1,-1 1-1,0-1 1,1 1-1,-1 0 0,0-1 1,0 1-1,1-1 1,-1 0-6,15-41 168,-9 24-135,23-77 8,-5-1 0,-3-1 0,7-96-41,-24 161 7,7-73 73,-10 89-12,-1-1-1,-1 0 0,0 1 0,-1-1 0,-1-1-67,2 15 26,1 0 1,-1 0-1,0 0 1,0 0-1,0 0 1,0 0-1,0 1 1,-1-1-1,1 0 1,-1 1-1,0-1 1,1 1-1,-1 0 1,-1-1-1,1 1 1,0 0-1,0 0 0,-1 1 1,1-1-1,-1 0 1,0 1-1,1-1 1,-1 1-1,0 0 1,0 0-1,0 0 1,0 0-1,0 1 1,-2-1-27,-6 0 25,0 1 1,1 1-1,-1 0 1,0 0 0,1 1-1,-1 1 1,-2 1-26,55-22-403,92-34-70,90-30-272,-175 65 546,-4 2-45,0 1 0,1 2 0,28-2 244,-71 13-8,1 1-1,0 0 0,0-1 1,0 1-1,-1 0 0,1 1 1,0-1-1,0 1 0,0 0 1,-1-1-1,1 2 0,-1-1 1,1 0-1,1 2 9,-4-3 0,0 1-1,0 0 1,0-1 0,0 1-1,-1 0 1,1 0 0,0 0-1,0 0 1,-1 0 0,1 0-1,-1 0 1,1 0 0,-1 0-1,1 0 1,-1 0 0,0 0-1,1 1 1,-1-1 0,0 2 5,0-1-1,0 1 1,0-1 0,0 1-1,-1-1 1,1 1 0,-1-1-1,1 1 1,-1-1 0,0 1-1,-1 1-4,-10 17 81,0-1 1,-1-1-1,-1 0 0,0-1 0,-2 0 0,-16 14-81,14-15 63,1 2 0,0 0 0,1 2 0,1-1 0,-10 21-63,23-39 3,1 0 1,0 0-1,0 0 1,1 0 0,-1 0-1,0 1 1,1-1-1,-1 0 1,1 0-1,-1 0 1,1 1-1,0-1 1,0 0-1,0 0 1,1 1 0,-1 1-4,1-3 1,0 0 1,-1 0-1,1 0 1,0 0 0,0 0-1,0 0 1,0 0-1,0 0 1,0 0 0,1-1-1,-1 1 1,0 0-1,0-1 1,0 1 0,1-1-1,-1 1 1,0-1-1,1 1 1,-1-1 0,0 0-1,1 0 1,-1 0-1,1 0 1,-1 0 0,0 0-1,1 0 1,0 0-2,8-1 8,1 0 0,-1 0 0,0-1 0,0 0 0,0-1 0,0 0 0,4-3-8,12-5 19,-1-2-1,2-1-18,-6 2 8,-2-1-1,1 0 0,-2-1 0,0-2 1,-1 1-1,0-2 0,3-5-7,-11 10 14,1 0 0,-2 0-1,0-1 1,0 0 0,-2 0 0,1-1 0,-2 0 0,0 0-1,0 0 1,-1 0 0,1-12-14,-5 23 4,1-23 146,-1 26-146,0 0 1,0-1 0,0 1 0,0 0-1,0-1 1,0 1 0,0 0 0,-1-1-1,1 1 1,0 0 0,0-1 0,0 1-1,0 0 1,-1 0 0,1-1 0,0 1-1,0 0 1,-1 0 0,1-1 0,0 1 0,-1 0-1,1 0 1,0 0 0,0 0 0,-1 0-1,1-1-4,-1 1 9,0 0-1,0 1 0,0-1 1,0 0-1,0 0 0,1 0 1,-1 1-1,0-1 0,0 0 1,0 1-1,1-1 0,-1 1 1,0-1-1,0 1 0,1-1 1,-1 1-9,-8 7 3,0 0 0,1 1 0,0 0-1,0 0 1,1 1 0,0 0 0,1 0 0,0 1 0,1-1 0,0 1 0,1 0 0,0 1 0,1-1 0,0 1 0,0 0 0,2 0 0,-1 0 0,1 0 0,1 7-3,1-13-12,0 0 0,0-1 0,0 1 1,1 0-1,0-1 0,0 1 0,0-1 1,1 1-1,-1-1 0,2 1 12,-2-3-12,0 0 1,1-1-1,-1 1 0,1 0 0,-1-1 1,1 1-1,0-1 0,0 0 0,0 0 1,1 0-1,-1 0 0,0-1 0,1 1 1,-1-1-1,1 0 0,-1 0 0,2 0 12,5 0-12,0 0 0,1 0-1,-1-2 1,0 1-1,1-1 1,-1-1 0,0 1-1,0-2 1,0 0-1,0 0 1,0 0-1,-1-2 1,1 1 12,10-6 33,0-1 0,-1 0 0,-1-1 0,1-1 0,10-12-33,-21 18 66,1-1 0,-1 0 0,-1 0 0,0-1-1,0 0 1,-1-1 0,0 1-66,-4 5 34,0 0 0,0 0 0,0 0 0,-1 0 0,0 0 0,0 0 0,0 0 0,0 0 0,-1 0 1,1 0-1,-1-1 0,0 1 0,0 0 0,-1 0 0,1 0 0,-1-1 0,0 1 0,0 0 0,-1 0 0,1 0-34,-4-5 37,0 0 0,0 1 0,-1-1 0,0 1 1,0 0-1,-1 1 0,0 0 0,0 0 0,-1 0 0,1 1 0,-2 0 1,1 0-1,-9-3-37,1-2 24,13 7-124,10 4-67,91 10-251,-52-7 265,35 7 153,-68-8-13,-1 1 0,1 1 0,0 0 0,-1 1 0,0 0 0,0 0 0,-1 2 0,4 2 13,-10-6-1,0 0 0,-1 1-1,0-1 1,0 1 0,0 0 0,0 1-1,-1-1 1,1 0 0,-1 1 0,0 0 0,-1 0-1,1 0 1,-1 0 0,0 0 0,0 1-1,-1-1 1,1 1 0,-1-1 0,0 1-1,-1-1 1,0 1 0,1 1 1,-2 9 19,-1-1 0,0 1 0,-1-1 0,0 0 1,-2 0-1,1-1 0,-4 7-19,4-11 20,0 1 0,1-1-1,1 1 1,-2 9-20,4-17-6,-1 0 0,1 1-1,0-1 1,0 0-1,1 0 1,-1 1-1,0-1 1,1 0 0,0 0-1,0 0 1,0 0-1,0 0 1,0 0 0,1 0-1,-1 0 1,1 0-1,0-1 1,1 2 6,-1-1-51,1-1 0,0 1-1,1-1 1,-1 0 0,0 0 0,1 0 0,-1 0 0,1 0 0,-1-1 0,1 0-1,0 0 52,49 10-784,22-5 286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03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248 733 5873,'2'0'101,"-1"-1"-1,0 1 1,1 0 0,-1 0-1,1 0 1,-1 0 0,1 0-1,-1 0 1,1 0-1,-1 1 1,1-1 0,-1 0-1,0 1 1,1-1-1,-1 1 1,0 0 0,1-1-1,-1 1 1,0 0 0,0 0-1,1 0 1,-1 0-1,0 0 1,0 0 0,0 0-1,0 0 1,0 0-1,-1 0 1,1 1 0,0-1-1,0 1-100,2 6 23,0-1 0,0 1-1,-1 0 1,0-1 0,1 6-23,-2-4 17,4 15-69,-2 0 0,0 0 0,-2 1-1,-1-1 1,0 1 0,-2-1 0,-1 0-1,-1 0 1,-1 0 0,-1 0 0,-1 0-1,-10 20 53,16-41-1,-36 88-42,3 1 1,-20 95 42,14 46 7,-8 27 3,48-256-8,-1 1-1,0-1 1,0 0 0,0 0-1,-1 0 1,1 0-1,-1 0 1,0 0 0,0-1-1,-1 1 1,1-1 0,-1 1-1,1-1 1,-3 2-2,4-5 2,1 1 0,0-1 0,-1 0 0,1 0 1,-1 0-1,1 0 0,0 0 0,-1 0 0,1 0 0,-1 0 0,1 0 1,-1 0-1,1 0 0,0 0 0,-1 0 0,1 0 0,-1 0 0,1-1 1,-1 1-1,1 0 0,0 0 0,-1 0 0,1-1 0,0 1 1,-1 0-1,1 0 0,0-1 0,-1 1 0,1 0 0,0-1 0,0 1 1,-1 0-1,1-1 0,0 1 0,0 0 0,-1-1 0,1 1 0,0-1 1,0 1-3,-8-20 96,5 2-20,0-1 0,2 1 0,0-1 0,1-16-76,0 28 13,2-116 197,5-1-1,8-19-209,112-542 140,-110 612-148,2 1-1,4 1 1,20-42 8,-35 95-3,1 1 0,1-1 0,0 2 0,2-1 0,0 1 1,0 1-1,1 0 0,2 1 3,-10 8-7,1 1 0,-1 1-1,1-1 1,1 1 0,-1 0 0,0 0 0,1 1 0,0 0 0,0 0-1,0 0 1,0 1 0,0 0 0,0 1 0,1 0 0,-1 0 0,1 0-1,-1 1 1,0 0 0,1 0 0,-1 1 0,1 0 0,2 1 7,-6-1-26,1 1 0,0-1 1,-1 1-1,1 0 1,-1 0-1,0 1 0,0 0 1,0-1-1,0 1 0,0 0 1,-1 1-1,1-1 1,0 2 25,2 2-75,-1 0 1,-1 0-1,1 1 1,-1-1 0,0 1-1,-1 0 1,1 4 74,3 12-301,-1 0 0,-1 0 0,-1 0 0,0 24 301,-2-23-212,-1 0 0,-2 0 0,0 0 0,-1-1 0,-3 7 212,3-21-29,0 0-1,-1-1 1,0 1-1,-1-1 1,0 1-1,-1-1 1,1 0-1,-2-1 1,1 1-1,-1-1 1,-1 0 0,1-1-1,-2 1 1,-1 1 29,-2 0 44,-1-1 0,0 0 0,0-1 0,-1 0 0,0-1 1,0-1-1,0 0 0,-1 0 0,-4 0-44,-6 0 296,-1 0-1,1-1 0,-1-2 1,-20 0-296,143-6-1190,1-4 0,-1-4 1,73-20 1189,-117 17-651,-1-1 0,0-3 0,-2-2 1,6-5 650,-40 18 267,0 0 1,0-1 0,-1-1 0,0-1 0,-1 0-1,0-1 1,-1 0 0,0-1 0,-1-1-1,1-1-267,-12 12 101,0 0-1,0 0 1,0-1-1,0 1 0,0 0 1,-1-1-1,1 1 0,-1-1 1,0 0-1,0 1 0,-1-1 1,1 0-1,-1 0 0,0 1 1,0-1-1,0 0 1,0 0-1,-1 1 0,1-1 1,-1 0-1,0 0 0,0 1 1,0-1-1,-1 1 0,1-1 1,-1 1-1,0 0 0,0-1 1,0 1-1,0 0 0,-1 0 1,1 1-1,-1-1 1,0 0-1,1 1 0,-1-1 1,-1 1-1,1 0 0,0 0 1,-3-1-101,2 1 56,-1 1 1,0-1 0,1 1 0,-1 0-1,0 0 1,0 1 0,0-1 0,1 1-1,-1 0 1,0 0 0,0 1 0,0-1-1,0 1 1,-2 1-57,-1 1 41,0-1 0,0 2 1,0-1-1,0 1 0,1 1 0,0-1 0,0 1 0,-1 1-41,-9 8 23,1 1-1,1 1 0,1 0 1,0 1-1,1 0 0,-3 7-22,0 1 3,2 0 0,1 1-1,0 0 1,2 1-1,-4 18-2,11-34-23,1 1 0,1-1 0,0 1 0,0 0 0,1 0 0,0 0-1,1 0 1,1 0 0,0 0 0,0 0 0,1 0 0,1-1 0,0 1 0,4 7 23,-5-14-29,0 0 1,0-1 0,1 1 0,0-1-1,0 0 1,0 0 0,0 0 0,1 0 0,0 0-1,-1-1 1,1 0 0,1 0 0,-1 0 0,0 0-1,3 1 29,0-1-24,0-1 0,0 1 0,0-1-1,0-1 1,0 1 0,0-1 0,0-1 0,1 1-1,-1-1 1,3 0 24,7-2-11,-1 0-1,1-1 0,-1-1 1,0-1-1,0 0 1,0-1-1,0 0 1,-1-1-1,1-2 12,1-1 6,-1 0 1,0-1-1,-1-1 0,0 0 1,-1-1-1,0-1 0,-1 0 1,0-1-1,0-3-6,-6 8 8,0 0 0,-1-1 0,-1 1-1,1-1 1,-2-1 0,0 1 0,0-1 0,-1 1 0,0-1-1,-1 0 1,0 0 0,-1 0 0,-1 0 0,0-10-8,0 20 10,0-1 0,-1 1 0,1-1 1,0 1-1,-1-1 0,0 1 0,1 0 0,-1-1 0,0 1 1,0 0-1,-1 0 0,1-1 0,-1 0-10,1 2 3,1 1 0,0 0-1,-1-1 1,1 1 0,-1 0 0,1 0-1,0-1 1,-1 1 0,1 0 0,-1 0-1,1 0 1,0 0 0,-1 0-1,1-1 1,-1 1 0,1 0 0,-1 0-1,1 0 1,-1 0 0,1 0 0,0 0-1,-1 0 1,1 1 0,-1-1-1,0 0-2,0 0 4,0 1 0,0 0 0,0-1 0,0 1 0,0 0 0,0 0-1,0 0 1,0 0 0,0 0 0,0 0 0,0 0 0,0 0-1,1 1-3,-10 13 5,1 1 0,2 1 0,-1 0 0,2 0-1,0 0 1,1 1 0,1 0 0,0 0 0,2 0-1,-1 12-4,3-24-6,-1 0 0,2 1-1,-1-1 1,1 1-1,0-1 1,0 1-1,1-1 1,-1 0-1,1 0 1,1 0 0,-1 0-1,1 0 1,0-1-1,1 1 1,-1-1-1,1 1 1,0-1-1,0-1 1,1 1-1,-1 0 1,1-1 0,0 0-1,0 0 1,1-1-1,-1 1 1,1-1-1,0 0 1,0-1-1,0 1 1,0-1-1,4 0 7,3 1-9,1-2 0,0 0 0,0 0 0,0-2-1,0 0 1,0 0 0,0-1 0,0-1 0,0 0-1,7-3 10,-11 3 10,-1-1 0,0 0-1,0 0 1,0-1-1,0 1 1,-1-2 0,1 0-1,-2 0 1,1 0-1,-1-1 1,1 0 0,-2 0-1,1-1 1,-1 0-1,0-1-9,-3 4 30,-1 1 0,0-1 0,0 0 0,-1 0 0,1 0 0,-1 0 0,0 0 0,-1 0 0,1 0 0,-1 0 0,0 0 0,0 0 0,-1 0 0,1-1 0,-1 1 0,0 0 0,-1 0 0,-1-4-30,-4-11 109,-2 0 0,0 1 0,-2 0 0,-1-1-109,-15-29 146,26 47-141,1 1-1,-1-1 1,0 1 0,1 0-1,-1-1 1,1 0 0,0 1-1,-1-1 1,1 1 0,0-1-1,0 1 1,0-1 0,0 0-1,0 1 1,1-1-5,-1 1 0,0 1 0,0-1 0,1 0 0,-1 0 0,1 0 1,-1 1-1,1-1 0,-1 0 0,1 1 0,0-1 0,-1 0 0,1 1 0,0-1 0,-1 1 1,1-1-1,0 1 0,0-1 0,-1 1 0,2-1 0,3-1-12,1 1-1,-1 0 1,1 0 0,0 0-1,0 0 1,-1 1 0,3 0 12,7-1-25,19-1-123,1 0-1,7 3 149,-31 0-49,-1 0-1,1 0 1,0 1 0,-1 1-1,1-1 1,-1 2 0,0 0-1,0 0 1,2 2 49,-8-4-8,-1 0 1,0 0 0,0 0-1,0 1 1,0-1-1,-1 1 1,1 0 0,-1 0-1,1 0 1,-1 0-1,0 0 1,0 1-1,0-1 1,-1 1 0,1 1 7,1 2-15,-2 0 1,1 0 0,-1 0-1,0 0 1,-1-1 0,1 2-1,-1-1 1,-1 3 14,-2 13-32,-1 1 1,-1 0-1,-1-1 1,-6 13 31,-43 114 32,54-147-32,0-1 1,0 0-1,0 0 1,1 0 0,-1 1-1,1-1 1,0 0-1,0 1 1,0-1-1,0 0 1,0 0 0,0 1-1,1 1 0,-1-3 0,1 0 0,0 0 0,0 0 0,0 0 1,0 0-1,0 0 0,0 0 0,0-1 0,0 1 0,0 0 0,1-1 0,-1 1 0,0 0 0,0-1 0,1 0 0,-1 1 0,0-1 1,0 0-1,1 1 0,-1-1 0,1 0 0,-1 0 0,0 0 0,1 0 0,-1-1 0,0 1 0,15 0-7,0-1-1,0-1 0,0-1 1,0 0-1,0-1 1,-1-1-1,14-5 8,24-13-243,28-17 243,-53 26-65,0-2 0,-2-1 0,0-1 0,-1-1 1,0-2-1,1-2 65,-14 10 15,0 0 0,-1-1 0,0 0 1,-2 0-1,1-1 0,-2-1 1,0 1-1,0-1 0,-2-1 0,0 1 1,2-14-16,1-14 73,-2 0 0,-3 0 0,-1 0 1,-2-1-1,-2 1 0,-2-1 0,-4-10-73,-7-34 221,-4 1 1,-5 1-1,-3-2-221,25 87 24,1 0 1,0 0-1,-1 0 0,0 0 1,1 0-1,-1 0 1,0 0-1,0 0 0,0 1 1,0-1-1,0 0 0,-1 1 1,1-1-1,0 1 0,-1-1 1,1 1-1,-1 0 1,1 0-1,-2-1-24,3 2 8,-1 0 0,1 0-1,-1 0 1,1 0 0,0 0 0,-1 0 0,1 0 0,-1 1 0,1-1-1,-1 0 1,1 0 0,0 0 0,-1 0 0,1 1 0,-1-1-1,1 0 1,0 1 0,-1-1 0,1 0 0,0 0 0,-1 1-1,1-1 1,0 1 0,0-1 0,-1 0 0,1 1-8,-8 22 21,1 27-60,2 1 0,3 0 0,2 0-1,3 21 40,-1-34-27,12 207-144,-4-91-5,-5 1-1,-9 33 177,1-134-112,3-35-216,-1 1 1,0 0-1,-2-1 0,0 0 0,-1 1 0,-6 16 328,-7-3-530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04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6881,'17'-9'154,"1"0"-1,-1 2 0,1 0 0,0 1 0,1 1 0,0 0 0,-1 2 0,1 0 0,1 1 0,-1 1 0,0 1 0,1 0-153,24 3-644,0 1 0,-1 3-1,0 1 1,28 10 644,-53-13-200,-1 0 0,-1 1 1,1 1-1,-1 1 0,-1 0 0,1 1 0,5 5 200,-17-11 35,0 1-1,0-1 1,0 1-1,0 0 1,0 1-1,-1-1 1,0 0-1,0 1 1,0 0 0,0 0-1,0 3-34,-1-4 106,-1-1 0,0 1-1,0 0 1,-1 0 0,1 1-1,-1-1 1,0 0 0,0 0 0,0 0-1,-1 0 1,0 0 0,1 0-1,-1 0 1,0 0 0,-1 0-1,-1 3-105,-8 14 388,-1-1-1,-1 0 0,-1-1 1,-1-1-1,-4 4-387,16-19 22,0 1-1,0 0 1,0 0 0,0 1-1,1-1 1,0 0 0,0 1 0,0 0-22,1-4-3,1 0 1,0 1 0,-1-1 0,1 0 0,0 0-1,0 1 1,0-1 0,0 0 0,0 0-1,1 1 1,-1-1 0,0 0 0,0 0 0,1 1-1,-1-1 1,1 0 0,-1 0 0,1 0-1,0 0 1,-1 0 0,1 0 0,0 0 0,0 0-1,-1 0 1,1 0 0,0 0 0,0 0-1,0 0 1,0-1 0,0 1 0,1 0 0,-1-1-1,0 1 1,0-1 0,0 0 2,7 4-100,-1-1 1,1 0 0,-1-1-1,1 0 1,0 0-1,0-1 1,0 0 0,0-1-1,0 1 100,20-2-903,-1 0 0,4-3 903,-12 2-482,67-5-516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04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11 6537,'-24'-11'2209,"24"37"-2393,3 14-456,23 15 392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3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7 287 2288,'13'-56'1366,"-12"55"-1273,-1 0 0,0 1-1,0-1 1,0 0 0,1 0 0,-1 0-1,0 0 1,0 1 0,0-1 0,0 0-1,-1 0 1,1 0 0,0 1 0,0-1-1,0 0 1,-1 0 0,1 0 0,0 1-1,-1-1 1,1 0 0,-1 1 0,1-1-1,-1 0 1,1 1 0,-1-1 0,1 0-1,-1 1 1,1-1 0,-1 1 0,0-1-93,0 0 755,7 1 262,-5 0-851,0 0 206,-1 0-122,0 0-92,0 0-72,1 8 14,5 27-61,-1-9-13,-2-1 0,-1 1 0,0 0-1,-3 21-25,-1 179 134,1-53 87,1-156-158,-2 0 0,1 0 0,-2-1 0,-1 1 0,0 0 0,-5 13-63,9-30 3,0 0 1,0 0 0,0 0-1,0 0 1,0 0 0,-1 1-1,1-1 1,0 0 0,0 0-1,0 0 1,0 0 0,0 0-1,0 0 1,0 1 0,0-1-1,0 0 1,0 0 0,-1 0-1,1 0 1,0 0 0,0 0-1,0 0 1,0 0 0,0 0-1,-1 0 1,1 0 0,0 1-1,0-1 1,0 0 0,0 0-1,0 0 1,-1 0 0,1 0-1,0 0 1,0 0 0,0 0-1,0 0 1,0 0 0,-1-1-1,1 1 1,0 0 0,0 0-1,0 0 1,0 0 0,0 0-1,-1 0 1,1 0 0,0 0-1,0 0 1,0 0 0,0 0-1,0-1 1,0 1 0,0 0-1,0 0 1,-1 0 0,1 0-1,0 0 1,0 0 0,0-1-1,0 1 1,0 0 0,0 0 0,0 0-1,0 0 1,0 0-4,-4-16 706,4-251-392,0 157-260,4 0 0,5 0 0,17-70-54,-24 170-3,0 0 0,0 0 0,1 1 0,0-1-1,1 1 1,0 0 0,0 0 0,1 1 0,3-5 3,-5 10 0,-1 0 1,1 0-1,0 0 0,0 0 0,0 0 1,1 0-1,-1 1 0,1 0 1,-1 0-1,1 0 0,0 0 0,0 0 1,0 1-1,0-1 0,0 1 1,0 0-1,0 1 0,0-1 0,0 1 1,0-1-1,0 1 0,1 0 0,-1 1 0,8 0-4,0 1-1,0 1 1,0 0-1,-1 0 0,1 2 1,-1-1-1,0 1 0,0 1 1,7 5 4,-11-7-15,0 0-1,-1 1 1,1 0 0,-1 0 0,0 0 0,-1 1-1,0 0 1,0 0 0,0 0 0,0 1 0,-1 0 0,0 0-1,-1 0 1,1 0 0,-1 1 15,-2-4-12,0 0-1,0 0 1,0-1-1,-1 1 1,0 0-1,1 0 1,-1 0-1,-1-1 1,1 1 0,-1 0-1,1 0 1,-1-1-1,0 1 1,0 0-1,-1-1 1,1 1-1,-1-1 1,0 2 12,-2 0-5,1 0-1,-1 0 1,-1 0-1,1-1 1,-1 1-1,1-1 1,-1 0 0,0 0-1,-1-1 1,-2 2 5,-13 6-42,0-2 0,-1 0 1,0-2-1,0 0 0,-12 2 42,-40 4-761,27-10-2816,54-3 2614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04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114 743 6617,'0'-1'80,"-1"0"-1,0 0 0,0 1 0,0-1 0,1 0 0,-1 0 0,0 1 0,0-1 0,0 0 0,-1 1 1,1-1-1,0 1 0,0-1 0,0 1 0,0 0 0,0-1 0,-1 1 0,1 0 0,0 0 0,0 0 1,0 0-1,-1 0 0,1 0 0,0 0 0,0 0 0,0 1 0,-1-1 0,1 0-79,-1 2 42,0-1 0,0 0-1,0 1 1,0 0 0,0-1-1,0 1 1,1 0 0,-1 0-1,1 0 1,-1 0 0,1 0-1,0 0 1,-1 2-42,-5 12-114,0 1 0,1-1 0,1 1 1,1 2 113,2-13 54,-7 26-443,2 0 0,-2 27 389,8-51-70,0 0 1,1 1 0,0-1-1,0 0 1,1 0-1,0 1 1,1-1-1,-1 0 1,2 0 0,-1 0-1,1 0 1,0-1-1,4 8 70,-4-11-19,0-1 0,0 1 0,0 0 0,1-1 0,-1 0 0,1 0 0,0 0-1,0 0 1,0 0 0,0-1 0,0 0 0,1 0 0,0 0 19,4 2-11,0-1 1,1-1-1,0 0 1,-1 0-1,1-1 1,5 0 10,6 0 11,-1-2 1,1 0-1,-1-1 1,1-1-1,-1-1 1,0-1-12,-1-1 40,-1-1 1,0 0-1,-1-1 1,0-1-1,0-1 1,-1 0-1,0-1 1,-1-1-1,0 0 1,-1-1-1,0-1 1,-1 0-1,-1-1 1,0 0-1,-1-1 1,-1 0-1,0-1 1,-2 0-1,1 0 1,-2-1-1,3-9-40,14-62 244,-4-1 1,-4-1-1,-3-8-244,9-46 130,-10 61-42,-2 0 0,-3-67-88,-9 141 43,-1 11-18,-5 19 11,0 11-1,-4 25-35,1-2-13,-18 99 3,6 2 1,7 1 0,5 80 9,10-172-27,3 0 1,3 8 26,-3-52-14,1-1 0,1 0 0,0 0 0,2 0 0,0-1 0,1 0 0,1 0 0,1 0 0,2 1 14,-9-14-4,1 0 0,1-1 1,-1 0-1,0 0 0,1 0 1,0 0-1,0 0 0,0-1 0,1 1 1,-1-1-1,1-1 0,-1 1 1,1 0-1,0-1 0,0 0 0,0 0 1,1-1-1,-1 1 0,0-1 0,1 0 1,-1-1-1,0 1 0,1-1 1,-1 0-1,1-1 0,-1 1 0,0-1 1,3 0 3,8-3 0,0-1 1,-1 0 0,1-1-1,-1-1 1,-1 0 0,1-1 0,-1-1-1,6-5 0,-6 4 0,-1-1-1,0 0 1,0-1-1,-1-1 1,-1 0-1,0 0 1,0-1-1,-2-1 1,0 0-1,0 0 1,-2 0-1,0-1 0,-1-1 1,0 1-1,-1-1 1,-1 0-1,-1 0 1,1-10 0,0 3-17,-2-1 1,-1 1-1,0-1 0,-3-15 17,1 36-2,-4-24-8,5 28 10,0-1 0,0 1 0,0-1 0,-1 1 0,1 0 0,0-1 0,0 1 1,0-1-1,-1 1 0,1 0 0,0-1 0,-1 1 0,1 0 0,0 0 0,-1-1 0,1 1 0,0 0 0,-1 0 0,1-1 0,-1 1 0,1 0 0,0 0 0,-1 0 0,1 0 0,-1-1 0,1 1 1,-1 0-1,1 0 0,0 0 0,-1 0 0,1 0 0,-1 0 0,1 0 0,-1 0 0,1 1 0,-1-1 0,1 0 0,0 0 0,-1 0 0,1 0 0,-1 1 0,1-1 0,0 0 0,-1 0 1,1 0-1,0 1 0,-1-1 0,1 0 0,0 1 0,-1-1 0,1 0 0,0 1 0,-5 4 1,1 0-1,-1 0 1,1 1-1,1-1 1,-1 1 0,1 0-1,0 0 1,0 0 0,1 1-1,0-1 1,-1 4-1,0 0 0,-3 8-26,0-1 0,2 1 1,0 1-1,1-1 1,1 0-1,1 1 1,0-1-1,2 1 1,1 9 25,-1-16-168,1-1 0,1 1 0,-1-1 1,2 1-1,0-1 0,0 0 0,1 0 0,0-1 0,1 0 0,0 0 1,1 0-1,0 0 0,1-1 0,-1 0 0,8 5 168,4 1-422,0 0 0,13 5 422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6:54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379 757 7268,'4'-1'-22,"2"0"-7,-1 0 0,2-1 29,-6 1-34,0 1 0,-1 0 0,1-1 0,-1 1 0,1 0 0,-1-1 0,1 1 0,-1-1-1,1 1 1,-1 0 0,1-1 0,-1 0 0,1 1 0,-1-1 0,0 1 0,1-1 0,-1 1 0,1-2 34,-6-6-374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1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75 638 656,'-19'18'182,"1"0"0,-14 19-182,31-36 8,1 0 1,-1-1-1,1 1 0,-1 0 0,1-1 1,-1 1-1,1 0 0,0 0 0,-1 0 1,1 0-1,0-1 0,0 1 0,-1 0 1,1 0-1,0 0 0,0 0 0,0 0 1,0 0-1,0-1 0,0 1 0,1 0 1,-1 0-1,0 0 0,0 0 0,1 0 1,-1 0-1,0-1 0,1 1 0,-1 0 1,1 0-1,-1-1 0,1 1 0,-1 0 1,1-1-1,-1 1 0,1 0 0,0-1-8,2 2 19,0 0-1,0 0 1,0-1-1,0 1 1,1-1-1,-1 0 0,3 1-18,0-1 14,1 2-5,1-1-1,0 0 1,0-1-1,1 0 0,-1 0 1,0 0-1,0-1 1,0-1-1,0 1 0,1-1 1,-1-1-1,0 0 1,0 0-1,0 0 0,-1-1 1,1 0-1,1-1-8,1-2 72,0 0 0,0 0 0,-1-1 1,0-1-1,0 1 0,0-1 0,-1-1 0,0 0 0,-1 0 0,0 0 0,-1-1 1,1-1-73,5-8 109,-2-2 1,0 1-1,-1-1 1,-1 0 0,-1-1-1,-1 0 1,-1 0 0,0 0-1,-2-1 1,-1 1-1,-1-1 1,0 0 0,-2 0-1,-1 1 1,-2-8-110,-16-72 1642,-19-53-1642,30 128 561,9 27-555,0 0 0,0 0-1,0 1 1,0-1 0,0 0 0,-1 0 0,1 0-1,0 0 1,0 0 0,0 0 0,0 0 0,0 0 0,0 0-1,0 0 1,0 0 0,0 0 0,0 0 0,-1 0-1,1 0 1,0 0 0,0 0 0,0 0 0,0 0-1,0 0 1,0 0 0,0 0 0,0 0 0,0 0-1,0 0 1,-1 0 0,1 0 0,0 0 0,0 0-1,0 0 1,0-1 0,0 1 0,0 0 0,0 0-1,0 0 1,0 0 0,0 0 0,0 0 0,0 0 0,0 0-1,0 0 1,0 0 0,0 0 0,0 0 0,0-1-1,0 1 1,-1 0-6,1 10-25,0-9 31,12 216-256,-1-57 294,-10 322 29,-4-103-37,3-357-35,0-13 0,-1 0-1,2 0 0,-1 0 0,1 0 1,0 0-1,1 0 0,0-1 1,0 1-1,4 6 0,-6-14 3,1 0 0,-1-1 1,1 1-1,-1 0 0,1 0 0,0-1 0,-1 1 1,1 0-1,0-1 0,0 1 0,0-1 0,-1 1 0,1-1 1,0 1-1,0-1 0,0 1 0,0-1 0,0 0 1,0 0-1,0 1 0,0-1 0,0 0 0,0 0 0,0 0 1,0 0-1,0 0 0,0 0 0,0-1 0,0 1 1,-1 0-1,1 0 0,0-1 0,0 1 0,1-1-3,4-1 33,0-1 0,0 0 0,0-1 0,-1 1-1,1-1-32,-2 1 19,7-4 17,-1 0 0,1-1-1,-1 0 1,-1-1 0,1 0 0,-2 0 0,1-1 0,-1-1 0,-1 1 0,0-1-1,0 0 1,-1-1 0,0 1 0,-1-1 0,-1 0 0,0-1 0,0 1 0,-1-1-1,-1 0 1,1-12-36,-2 12 88,-1-1 0,0 0 1,-1 1-1,-1-1 0,0 0 0,-1 1 0,0 0 0,-1 0 0,-1 0 0,0 0 0,0 0 0,-1 1 0,-1 0 0,-1-1-88,-10-13 160,-1 1 0,-1 1-1,-1 1 1,-1 0-1,-12-7-159,16 14 53,12 12-50,1 0 1,0-1-1,1 1 0,-1-1 1,1 0-1,0 0 0,0 0 1,0 0-1,0-2-3,4 7-5,0 0 1,0 0-1,0-1 0,0 1 1,0 0-1,0 0 1,0-1-1,0 1 0,0 0 1,0 0-1,0 0 0,0-1 1,0 1-1,0 0 0,0 0 1,0-1-1,0 1 0,0 0 1,0 0-1,0 0 0,0-1 1,0 1-1,0 0 0,0 0 1,1-1-1,-1 1 0,0 0 1,0 0-1,0 0 1,0 0-1,1-1 0,-1 1 1,0 0-1,0 0 0,0 0 1,1 0-1,-1 0 0,0 0 1,0 0-1,0-1 0,1 1 5,10-5-269,1-1 0,-1 2 0,1 0 0,0 0 0,10-1 269,172-43-3040,-79 23 2155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2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0 738 6025,'0'-16'2813,"15"-15"-3436,-4 12 851,-1-1-243,8-12 3,-3 0 0,0-1 0,3-16 12,-7 13 37,-2 0-1,-1-1 1,0-13-37,-5 29 11,-2-1 0,0 0 0,-2 0 0,0 0 0,-2 0 1,-2-12-12,-6-11-3,-2 1 0,-11-24 3,13 47 49,11 20-48,0 1 1,0 0-1,0 0 1,-1 0 0,1 0-1,0-1 1,0 1-1,0 0 1,0 0-1,-1 0 1,1 0-1,0 0 1,0 0 0,0-1-1,0 1 1,-1 0-1,1 0 1,0 0-1,0 0 1,0 0 0,-1 0-1,1 0 1,0 0-1,0 0 1,0 0-1,-1 0 1,1 0 0,0 0-1,0 0 1,0 0-1,-1 0 1,1 0-1,0 0 1,0 0 0,0 0-1,-1 1 1,1-1-1,0 0 1,0 0-1,0 0 1,0 0-1,-1 0 1,1 0 0,0 1-2,-1 2 6,-1 1 1,1-1 0,0 0 0,0 1 0,0 0-1,1-1 1,-1 1 0,1-1 0,0 3-7,-2 93-2,5-1 0,4 0 0,4-1 0,4 0 1,12 30 1,-19-88-15,3 0 1,1-1 0,1-1 0,10 18 14,-17-44-17,-1 0-1,1 0 1,1-1 0,0 0-1,0 0 1,1-1 0,0 1-1,1-2 1,0 1 0,0-1 0,1-1-1,0 0 1,1 0 0,-1-1-1,1 0 1,8 3 17,-15-8-156,0 1 0,1-1 0,-1 0 0,0 0 0,0 0 0,1-1 0,-1 1 0,1-1 0,-1 0 0,1-1 0,-1 1 0,0-1 1,1 1-1,-1-1 0,0-1 0,0 1 0,1-1 0,-1 1 0,0-1 0,-1 0 0,2-1 156,28-20-939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2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7 352 5969,'-1'-1'98,"0"0"0,0 0-1,1 0 1,-1 0 0,1-1-1,-1 1 1,1 0 0,-1-1-1,1 1 1,0 0 0,0-1 0,0 1-1,0 0 1,0-1 0,0 1-1,0 0 1,0-1 0,0 1-1,1 0 1,-1-1 0,0 1-1,1 0 1,-1-1 0,1 1-1,0 0 1,-1 0 0,1 0-1,0 0 1,0-1-98,4-2 108,0 1 0,0 0 0,0 1 0,0-1 0,0 1-1,0 0 1,4-1-108,-5 2 5,218-73-281,-190 61 149,56-24-343,-76 31 405,-1 0 0,0-1-1,0 0 1,-1-1 0,0 0 0,3-4 65,-10 7-6,1 1 1,-1-1 0,0 0-1,0 0 1,0 0-1,-1 0 1,0-1 0,0 1-1,0-1 6,-1 4 12,0-1-1,-1 1 0,1-1 1,0 1-1,-1-1 0,0 0 0,1 1 1,-1-1-1,0 0 0,0 1 1,-1-1-1,1 1 0,0-1 0,-1 0 1,0 1-1,0-1 0,1 1 1,-1-1-1,-1 1 0,1-1-11,0 2 8,0 0-1,0 1 1,1-1-1,-1 1 1,0-1 0,0 0-1,0 1 1,0 0-1,0-1 1,0 1 0,0 0-1,0-1 1,0 1-1,0 0 1,0 0-1,0 0 1,0 0 0,0 0-1,0 0 1,0 0-1,0 0 1,0 0 0,0 0-1,0 1 1,0-1-1,0 0 1,0 1 0,0-1-1,0 1 1,0-1-1,1 1 1,-1-1-1,0 1 1,0 0 0,0 0-8,-1 0 10,-1 1 1,1 0-1,0 0 1,0 0-1,0 1 1,0-1-1,0 0 1,0 1-1,1-1 1,-1 1 0,0 1-11,-1 11 14,0 0 0,0 1 0,2-1 0,0 0 0,1 1 0,0-1 0,1 6-14,0-8 2,7 88 17,4 5-19,-1-23 33,-1 77-33,-8-146 116,3-31 119,-3 9-193,4-16 75,-1 0-47,2 0 0,0 1-1,7-13-69,-10 28 0,0 0 1,0 1-1,1-1 0,0 1 0,0 0 0,0 1 0,1-1 1,0 1-1,1 0 0,-1 1 0,1 0 0,3-2 0,1 1-1,-1 0-1,0 1 0,1 1 1,0 0-1,0 0 1,1 1-1,0 1 2,26-5-65,19 0 65,-2 1-95,30-6-404,-1-4 0,0-3 0,12-8 499,-84 23-57,-1 0 0,0-1 0,0 0 0,0-1 0,-1 0 0,0-1 57,-2-3 1,-15 7 81,-17 6 89,12 1-84,0 0 0,0 1 1,1 1-1,-1 0 1,1 0-1,0 1 0,1 0 1,0 1-1,0 1 1,1-1-1,0 1 0,-6 9-87,9-11 29,1 0-1,0 1 1,0 0 0,1 0-1,0 0 1,1 1-1,0-1 1,0 1 0,0 0-1,1-1 1,1 1-1,0 0 1,0 0-1,0 0 1,1 1 0,1-1-1,0 0 1,0 4-29,2-3-15,0 0 0,0-1 1,0 1-1,1-1 0,1 0 1,0 0-1,0 0 0,0-1 0,1 1 1,1-1-1,-1-1 0,1 1 1,1-1-1,-1 0 0,1-1 1,0 0-1,2 1 15,9 5-246,1 0 0,0-2 1,1 0-1,0-1 0,0-1 1,1 0-1,0-2 246,86 16-750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2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27 6529,'7'-6'597,"13"-9"1016,-19 14-1599,-1 1 1,1-1 0,0 1-1,0-1 1,0 1-1,0-1 1,-1 1 0,1 0-1,0 0 1,0-1 0,0 1-1,0 0 1,0 0-1,0 0 1,0 0 0,0 0-1,0 0 1,0 0 0,1 0-15,-1 2-706,-9-3 723,1 0 1172,5 1-1154,0 0 1,0 0-1,0 1 1,0-1 0,0 1-1,0 0 1,0 0-1,0-1 1,1 1 0,-1 0-1,0 0 1,1 1-1,-1-1 1,0 0 0,1 1-1,-1-1 1,1 1-1,-1 0-35,-1 3 5,0 1 0,1-1 0,0 0 0,0 1 0,0-1 0,0 2-5,-9 28 21,0-12-21,5-12 1,1 0-1,1 0 1,0 0-1,-2 10 0,5-17-1,0 0 0,1-1 0,0 1 0,-1 0 0,1 0 0,1 0 0,-1 0-1,0 0 1,1 0 0,0-1 0,0 1 0,0 0 0,0 0 0,1-1 0,0 1-1,-1-1 1,1 1 0,1-1 1,1 3-31,2 1-1,-1-1 1,1 0-1,-1-1 1,2 0-1,-1 0 1,0 0 0,1-1-1,0 0 1,0 0-1,1 0 1,-1-1-1,0 0 1,1-1-1,0 0 1,0 0 0,0 0-1,0-1 1,2 0 31,-1 0-182,1-1-1,0 0 1,-1-1 0,1 0 0,0 0 0,-1-1-1,0 0 1,1-1 0,-1 0 0,0 0 0,0-1 0,0 0-1,-1-1 1,1 0 0,5-4 182,31-31-675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3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164 601 3233,'-2'-2'171,"0"1"0,-1 0 1,1-1-1,0 1 0,0 0 1,-1 0-1,1 0 0,-1 1 1,1-1-1,-1 1 0,1-1 1,-1 1-1,1 0 0,-1 0 1,1 0-1,-3 0-171,1 1 118,1 0-1,-1 0 1,1 0 0,-1 1 0,1-1-1,0 1 1,0 0 0,0 0 0,0 0-1,0 0 1,0 0 0,-1 2-118,-3 3 38,1 1 0,0-1 0,1 1 0,-1 0 1,1 0-1,1 1 0,0-1 0,0 1 0,0 0 0,1 0 0,1 0 1,0 1-1,-1 2-38,-2 25 56,0 1-1,2 29-55,3-65 4,-1 26 10,-2 32 14,3-1 1,6 40-29,-5-82-1,2 0 0,0 0 1,1 0-1,1 0 0,0-1 0,2 1 1,0-1-1,0-1 0,1 0 0,1 0 0,6 7 1,-12-17 2,1-1-1,-1 0 0,1 0 0,0 0 1,0 0-1,0-1 0,1 0 0,2 2-1,-5-4 5,0 0 0,0 0 0,0-1 0,0 1 0,1 0 0,-1-1 0,0 0 0,1 1 0,-1-1 0,0 0 0,1 0 0,-1 0 0,0-1 0,0 1 0,1-1 0,-1 1 0,0-1 0,0 0 0,0 1 0,1-1 0,-1 0-1,0-1 1,0 1-5,8-5 41,-1-1 0,0 0-1,0-1 1,0 0 0,-1 0-1,-1 0 1,1-1-1,-1-1 1,5-8-41,11-22 219,18-40-219,-16 29 42,-16 34-33,4-11-9,2 0 1,1 1-1,1 1 0,1 0 1,17-17-1,-32 40-3,1 0-1,-1 0 1,1 0 0,-1 0-1,1 0 1,0 1 0,0 0-1,0-1 1,0 2 0,0-1-1,1 0 1,-1 1 0,1 0-1,-1 0 1,1 0 0,-1 1-1,1-1 1,-1 1 0,1 0-1,0 0 1,0 1 3,1 0-5,1 1-1,-1 0 1,1 0 0,-1 1 0,0 0-1,0 0 1,0 0 0,0 1-1,0 0 1,-1 0 0,0 0-1,0 1 1,5 5 5,4 6-8,0 1 1,-2 1-1,0 0 0,-1 1 1,0 0-1,-2 1 0,0 0 0,-1 0 1,2 12 7,10 42 0,-4 1 1,-2 3-1,-9-53 2,6 48 43,-12-73-37,1 0 0,0 0 0,0 0 1,0 0-1,0 0 0,0 0 0,0 0 0,0 0 0,0 0 1,0 0-1,0 0 0,0 0 0,0 0 0,0 0 0,0 0 1,0 0-1,-1 0 0,1 0 0,0 0 0,0 0 0,0 1 1,0-1-1,0 0 0,0 0 0,0 0 0,0 0 0,0 0 1,0 0-1,0 0 0,0 0 0,0 0 0,0 0 0,0 0 1,0 0-1,0 0 0,0 0 0,0 0 0,0 0 0,0 1 1,0-1-1,0 0 0,0 0 0,0 0 0,0 0 0,0 0-8,-3-7 113,0-7-46,1-1 1,0 1-1,1-1 1,1 1-1,0-1 1,1 0-1,3-12-67,4-21-191,13-36 191,-11 47-110,1 2-1,2-1 1,2 2-1,1 0 1,10-14 110,-18 34-55,0 1-1,1 1 1,1 0 0,0 0 0,0 0 0,1 2 0,1-1 0,0 1 0,0 1 0,1 0 0,0 1 0,0 0 0,1 1 0,6-2 55,-14 7-13,1 0 0,-1 0 0,1 0 0,0 1 0,-1 0 0,1 0 0,0 1 0,0 0 0,0 0 0,-1 0 0,1 1 0,0 0 0,0 0 0,-1 1 0,1 0 0,-1 0 0,0 1-1,1-1 1,-1 1 0,0 1 0,3 1 13,1 3-14,0 0 0,-1 1-1,0 0 1,-1 0 0,1 0-1,-2 1 1,1 1-1,-2-1 1,1 1 0,-2 0-1,1 2 15,27 67 12,-23-53 0,1 1 0,14 24-12,-23-48 2,1-1 1,-1 1-1,0-1 0,1 0 0,0 0 0,0 0 0,0 0 0,0 0 1,0-1-1,0 1 0,1-1 0,-1 0 0,4 2-2,-4-3 6,0 0 1,0 0-1,0-1 0,0 1 1,0-1-1,0 0 0,0 1 1,0-1-1,1-1 0,-1 1 1,0 0-1,0-1 0,0 0 1,0 1-1,0-1 0,0 0 1,-1-1-1,1 1 0,2-1-6,4-4 21,1-1 1,-1 0-1,0 0 0,-1-1 0,1 0 0,-2-1 0,1 0 0,-1 0 0,0 0 0,2-6-21,6-10 39,-2 0 0,0-1 0,6-21-39,-6 8 160,-1 0 0,-3-1-1,-1 0 1,-1 0-1,-3-1 1,-1 0-1,-3 0 1,-1 0-1,-1 1 1,-3-1-1,-3-10-159,-1 2 92,-26-136 87,26 143-166,-3 1-1,-1 1 1,-6-11-13,17 48 0,1-1 1,-1 1 0,1 0 0,-1 0 0,0 0-1,0 1 1,0-1 0,-3-2-1,5 5 0,-1-1 1,1 1-1,-1-1 0,1 1 0,-1 0 1,0-1-1,1 1 0,-1 0 0,1 0 1,-1-1-1,0 1 0,1 0 0,-1 0 1,0 0-1,1 0 0,-1 0 0,0 0 1,1 0-1,-1 0 0,0 0 0,1 0 1,-1 0-1,0 0 0,1 0 0,-1 0 1,0 1-1,-1 0 0,0 1 0,0 0 1,0 0-1,0 1 1,0-1-1,0 0 1,0 1-1,1-1 1,-1 1-1,1-1 1,0 1-1,0 0 1,0-1-1,0 1 1,0 2-1,-7 22-2,1 0 1,2 1 0,1 0 0,1 0 0,1 0-1,2 1 1,1 0 1,1 11-5,2-1-1,2 0 0,1 0 1,10 29 5,4-10-9,3-1 0,2-1 0,25 40 9,-16-31 9,-2 1 1,4 22-10,-30-68-28,0 1 0,-2 0 0,0 1-1,-2 3 29,-1-17-204,-1 1-1,-1 0 1,0 0-1,0 0 0,0 0 1,-2 0-1,1 0 1,-1-1-1,0 1 0,0 0 1,-3 3 204,-8 9-620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4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0 145 7938,'5'-3'274,"-1"0"0,1 1 0,0-1 0,0 1 0,-1 1-1,1-1 1,1 0 0,-1 1 0,0 0 0,0 0 0,2 1-274,9-1-25,1 1 0,17 3 25,-9-2 160,-18 0-163,356 12-769,-299-14 596,1-3 0,-2-4 1,1-2-1,44-13 176,-101 22 3,0-1-1,0 0 1,0 0-1,0-1 1,0 0-1,-1 0 0,1 0 1,-1-1-1,0 0 1,0-1-1,3-2-2,-9 7 1,0 0 0,0-1-1,0 1 1,0 0 0,0-1 0,0 1-1,-1 0 1,1 0 0,0-1 0,0 1 0,0 0-1,0 0 1,0-1 0,-1 1 0,1 0-1,0 0 1,0 0 0,0-1 0,-1 1-1,1 0 1,0 0 0,0 0 0,-1 0 0,1 0-1,0-1 1,0 1 0,-1 0 0,1 0-1,0 0 1,0 0 0,-1 0 0,1 0-1,0 0 1,-1 0 0,1 0 0,0 0-1,0 0 1,-1 0 0,1 0 0,0 0 0,-1 0-1,-16-1 12,5 1 20,0 1 0,0 1 0,0 0-1,0 0 1,1 1 0,-1 1 0,1 0 0,0 0-1,0 1 1,0 1 0,1 0 0,0 0 0,-2 2-32,8-5 10,-1 1 1,1-1-1,0 1 1,0 0-1,0 0 1,0 0-1,1 0 0,0 1 1,0 0-1,0-1 1,0 1-1,1 0 1,0 0-1,0 1 1,0-1-1,1 0 1,-1 1-1,1-1 1,0 1-1,1-1 1,0 1-1,0-1 1,0 1-1,0-1 1,1 1-1,0-1 1,0 1-1,0-1 1,1 2-11,3 5 0,0-1 1,1 0-1,0 0 1,1-1 0,0 1-1,0-2 1,1 1 0,1-1-1,-1 0 1,1 0 0,1-1-1,0-1 1,0 0 0,0 0-1,1-1 1,7 3-1,-4-2-1,0 0-1,1-1 1,0-1 0,0-1 0,0 0 0,0-1-1,1 0 1,-1-2 0,1 1 0,0-2 0,0 0-1,-1-1 1,2-1 1,3-2 2,-1 0 0,0-1 0,0-2 0,0 0 0,-1 0 0,0-2 0,9-6-2,-18 10 2,0 0-1,-1-1 1,0 0-1,0 0 1,-1-1 0,1 0-1,-1-1 1,-1 1-1,0-1 1,0-1-1,0 1 1,-1-1-1,0 0 1,-1 0 0,2-6-2,-4 9-1,-1 0 1,0 1 0,0-1-1,-1 0 1,0-1 0,0 1 0,0 0-1,0 0 1,-1 0 0,0 0 0,-1 1-1,1-1 1,-1 0 0,0 0-1,0 1 1,-1-1 0,0 1 0,0 0-1,0 0 1,-1 0 0,-3-4 0,-9-10-2,-2 1 0,0 1 1,0 1-1,-17-11 2,1 0 13,28 20-9,7 4-26,17 5-52,-8 0 47,44 5-145,15 2 39,1 3-1,-2 3 1,36 13 133,-92-24 10,-1 1 0,0 0 1,1 0-1,-2 1 1,1 1-1,2 2-10,-8-6 13,-1 1 0,0 0 0,0-1 1,0 1-1,-1 1 0,0-1 0,1 1 0,-1-1 1,-1 1-1,1 0 0,-1 0 0,0 0 0,0 0 1,0 1-1,0 0-13,-1 3 26,0 0 0,0 0 0,0 0 0,-1 0 0,-1 0 0,0 0 0,0 0 0,-1 1-26,-20 74 151,2-4-65,18-73-81,1-1-1,0 1 0,1 0 1,0 0-1,0 0 1,0 0-1,1 0 1,0 0-1,0 2-4,0-7 0,0 1 0,1-1 1,-1 1-1,0-1 0,1 0 0,-1 1 0,1-1 0,-1 0 1,1 0-1,0 0 0,0 0 0,0-1 0,0 1 1,1 0-1,-1-1 0,0 0 0,1 1 0,-1-1 1,1 0-1,-1 0 0,1 0 0,-1 0 0,3-1 0,13 4-39,0-1 1,1-2-1,-1 0 0,1 0 0,-1-2 0,1 0 0,12-4 39,-28 5-8,42-7-223,-1-2 0,0-2 0,0-1 0,-2-3 0,0-2 0,0-1 0,-2-2 0,14-10 231,45-32-451,-3-4-1,53-49 452,-138 107 39,12-11 317,0 0 1,0-2-1,8-11-356,-30 32 29,-1-1 0,1 0 0,0 1 0,-1-1 0,1 0-1,0 0 1,-1 0 0,1 1 0,-1-1 0,1 0 0,-1 0 0,1 0 0,-1 0-1,0 0 1,1 0 0,-1 0 0,0 0 0,0 0 0,0 0 0,0 0 0,0 0-1,0 0 1,0 0 0,0 0 0,0 0 0,0 0 0,0 0 0,-1 0 0,1 0-1,0 0 1,-1 0 0,1 0 0,-1 1 0,1-1 0,-1 0 0,1 0 0,-1 0-1,0 0 1,1 1 0,-1-1 0,0 0 0,0 1 0,0-1 0,1 1-1,-1-1 1,0 1 0,0-1 0,0 1 0,0-1 0,0 1-29,-5-2 90,0 0 1,-1 0-1,1 1 0,0-1 1,-1 1-1,-3 1-90,-16-2 59,1 3 0,0 0 0,0 1 1,0 1-1,0 2 0,0 0 0,1 2 0,0 1 0,0 0 0,1 2 1,0 1-1,1 0 0,0 2 0,1 1 0,0 0 0,1 2 0,0 1-59,11-9 4,1 1 0,1 0 0,-1 1 0,1-1-1,1 2 1,0-1 0,0 1 0,-1 5-4,4-11 1,2 0 1,-1 0-1,0 0 1,1 0-1,0 0 1,0 0 0,0 0-1,1 0 1,0 1-1,0-1 1,0 0-1,1 0 1,-1 1-1,1-1 1,1 0 0,-1 0-1,1 0 1,0 0-1,0 0 1,1 2-2,0-4-6,-1 1 1,1-1-1,0 0 0,0 0 1,0 0-1,1 0 0,-1-1 1,1 1-1,-1-1 0,1 0 1,0 0-1,0 0 0,0-1 1,0 1-1,0-1 1,0 0-1,0 0 0,0-1 1,1 1-1,-1-1 0,0 0 1,0 0-1,1 0 0,0-1 6,10 0-23,0-1-1,-1-1 0,1 0 1,-1-1-1,0 0 0,8-4 24,2-3-19,0 0 0,0-2 1,-1 0-1,0-2 0,-1-1 0,4-4 19,-16 11 0,0 1 0,-1-1 0,0-1 0,0 0 0,-1 0 0,0-1 0,-1 0 0,-1 0 0,1 0 0,-2-1 0,1 0 0,-2 0 0,3-10 0,-6 20 3,-1 0 0,1 0 0,-1 0-1,0 0 1,0 0 0,0 0 0,0 0 0,0 0-1,0 0 1,0 0 0,-1 0 0,1 0 0,-1 0 0,1 0-1,-1 0 1,0 0 0,0 0 0,0 0 0,0 1-1,0-1 1,0 0 0,-1 0-3,1 1 3,-1 0 0,1 0 0,-1 1 1,1-1-1,-1 0 0,1 1 0,-1-1 0,1 1 0,-1 0 0,0 0 0,1-1 0,-1 1 0,1 0 1,-1 0-1,0 1 0,1-1 0,-1 0 0,1 0 0,-1 1 0,0-1 0,1 1 0,-1-1 0,1 1 1,0 0-1,-1 0 0,1 0 0,-1-1 0,1 1 0,-1 1-3,-1 0 2,-1 1 0,0-1 0,1 1 0,0 0 0,0 0 0,0 0 0,0 1 0,0-1 0,0 1 1,1-1-1,0 1 0,0 0 0,0 0 0,0 0 0,0 0 0,0 4-2,1-2-2,0 1 0,0-1-1,0 1 1,1 0 0,0-1 0,1 1 0,-1-1 0,1 1 0,1-1 0,0 5 2,4 6-16,0-1 1,1 0-1,0 0 0,1-1 1,1 0-1,0-1 0,2 0 1,4 5 15,-4-5-290,1-1 0,0-1 0,1 0-1,0-1 1,1 0 0,1-1 0,0-1 0,0 0 0,0-1 0,1-1 0,0 0 0,1-1 0,-1-1 0,1 0 0,0-2 0,14 2 290,23-7-918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5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52 848 4993,'-3'-11'3651,"3"11"-3612,-1 0 0,1 0 1,0 0-1,-1 0 1,1 1-1,-1-1 1,1 0-1,0 0 0,-1 0 1,1 0-1,0 1 1,-1-1-1,1 0 1,-1 0-1,1 1 0,0-1 1,0 0-1,-1 1 1,1-1-1,0 0 1,0 1-1,-1-1 0,1 0 1,0 1-1,0-1 1,0 1-1,0-1 0,-1 0 1,1 1-1,0-1 1,0 1-1,0-1 1,0 1-1,0-1 0,0 1-39,-6 17 8,1 0 0,0 1 0,1 0 0,1 3-8,0-3 4,-2 5 0,1 1 0,1 0 0,2 0 0,0 0 0,3 19-4,0-30-17,0 0 0,1 0-1,0 0 1,1 0-1,1-1 1,0 1-1,0-1 1,2 0 0,1 3 17,-4-11-38,0 0 0,-1 0 1,1 0-1,1 0 0,-1-1 1,1 1-1,0-1 0,0 0 1,0-1-1,0 1 0,1-1 1,-1 0-1,1-1 0,0 1 1,0-1-1,0 0 0,0 0 1,0-1-1,1 0 0,-1 0 1,0 0-1,1-1 38,10 0-97,-1-2 0,1 1 0,-1-2 1,0 0-1,0-1 0,0-1 0,0 0 0,-1-1 0,0-1 1,0 0-1,-1-1 0,0-1 0,2-2 97,19-13-88,-2-3 1,-1 0-1,-1-2 0,17-21 88,-24 23 79,-1 0-1,-2-2 1,-1 0-1,10-20-78,-19 28 99,-1 1 0,-1-1-1,-2-1 1,0 0-1,-1 0 1,0 0-1,0-19-98,-3 4 98,-1 0-1,-2 0 0,-2 1 0,-2-12-97,-29-141 234,29 167-178,-32-137 412,28 132-247,-1 0 0,-2 1 0,0 0-1,-12-17-220,21 39 44,0 0 0,-1 0 0,0 0 0,1 0 0,-2 0 0,1 1 0,0 0 0,-1 0 0,1 0 0,-1 0 0,-1 0-44,4 2 9,0 1 0,0-1 0,0 1 0,0-1 0,0 1 0,-1 0-1,1-1 1,0 1 0,0 0 0,-1 0 0,1 0 0,0 0 0,0 0 0,-1 0 0,1 1 0,0-1-1,0 0 1,0 1-9,-1-1 6,0 1-1,0 1 0,0-1 0,0 0 0,1 0 1,-1 1-1,0-1 0,1 1 0,-1-1 1,1 1-1,0-1 0,-1 1 0,0 2-5,-3 7 6,0 1-1,0-1 0,1 1 0,0 0 0,1 1 0,1-1 1,0 1-1,-1 12-5,2 6-4,0 1 0,2 0 0,2-1 0,1 1 0,1-1 0,1 0 1,2 0-1,1 0 0,5 8 4,21 45 1,4-1 1,31 48-2,-54-103 24,-2 1 0,-1 0 0,-1 1 0,-2 0 1,-1 1-1,2 15-24,-8-30-212,-1-1 0,0 1 0,-2 0 0,1 0 0,-2 0 0,0 0 0,-1 0 0,-1-1 0,0 1 0,-1-1 0,-1 0 0,0 0 0,-7 13 212,-11 5-2044,0-4 812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5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1 256 8066,'7'-54'1179,"3"-1"1,13-43-1180,-22 95 33,0 0 0,1 0 0,-1 0 0,0 1 0,1-1 0,0 0 0,-1 1 0,1-1 0,0 1 0,1-1 0,-1 1 0,0 0 0,0 0 0,2 0-33,-2 0 6,1 1 0,-1 0 0,1 0 0,0 0 0,0 0 0,-1 1 0,1-1 0,0 1-1,0 0 1,2 0-6,111-2-2792,38 7 2792,-25 0-1589,-116-4 1541,3-1 325,0 1 0,0 0 0,5 2-277,-20-3 58,0 1-1,0-1 1,0 0 0,1 1-1,-1-1 1,0 0-1,0 1 1,0 0 0,0-1-1,0 1 1,0 0-1,0-1 1,0 1 0,-1 0-1,1 0 1,0 0-1,0-1 1,-1 1 0,1 0-1,0 0 1,-1 0-1,1 1 1,-1-1-1,1 0 1,-1 0 0,0 0-1,1 0 1,-1 0-1,0 0 1,0 1-58,1 4 138,-2 0-1,1-1 1,0 1-1,-1 0 1,0-1 0,-1 2-138,-1 10 155,1-3-85,0 0 1,2 0-1,-1 0 0,2 0 1,0 0-1,0-1 0,2 1 1,-1 0-1,2 0-70,-3-10-3,1 1 0,0-1 0,0 0 0,0 0 0,0 1 0,1-1 0,-1-1 0,1 1 0,0 0 0,0-1 0,1 1 0,-1-1 0,1 0 0,0 0-1,0-1 1,0 1 0,0-1 0,0 1 0,0-1 0,0-1 0,1 1 0,-1-1 0,1 1 0,0-1 0,-1-1 0,1 1 0,0-1 0,3 1 3,4-1-183,-1-1 0,1 0 0,-1 0 1,1-2-1,-1 1 0,0-1 0,0-1 0,0 0 1,7-3 182,-4 0-438,0 0 0,-1-1-1,0-1 1,0 0 0,-1 0 0,0-1 0,0-2 438,30-38-964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4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408 670 2793,'64'-22'1480,"-63"22"-1408,0 0 0,0-1 0,0 1 0,0 0 0,0-1-1,0 1 1,0-1 0,0 1 0,0-1 0,0 0 0,0 1 0,-1-1 0,1 0 0,0 1 0,0-1 0,-1 0 0,1 0-1,-1 0 1,1 0 0,0 0 0,-1 0 0,0 0 0,1 0 0,-1 0 0,0 0 0,1 0 0,-1 0 0,0 0 0,0 0 0,0 0-1,0 0 1,0 0 0,0 0 0,0 0 0,0 0 0,0 0 0,-1 0 0,1 0 0,0 0 0,-1 0 0,1 0 0,-1 0 0,1 0-1,-1-1-71,-2-1 188,1-1-1,-1 0 1,0 1-1,-1 0 1,1 0-1,-1 0 1,-3-2-188,-2-1 90,0 1 1,-1 1-1,0-1 0,0 2 1,0-1-1,-1 2 0,1-1 1,-1 1-1,1 1 0,-1 0 1,0 0-1,1 1 0,-1 1 1,0 0-1,1 0 0,-1 1 1,-1 0-91,-12 4 36,1 0 1,-1 1 0,1 2 0,1 0-1,0 2 1,-21 12-37,31-16 6,1 0 0,0 1-1,1 1 1,-3 2-6,9-8 0,1 1 0,0-1-1,0 1 1,0 0 0,1 0 0,-1 0-1,1 0 1,0 0 0,0 0 0,0 1 0,1-1-1,-1 1 1,1 1 0,0-3-1,1 0 1,0-1-1,1 1 0,-1 0 0,0 0 0,1-1 1,0 1-1,-1 0 0,1-1 0,0 1 0,0-1 0,1 1 1,-1-1-1,0 1 0,1-1 0,0 0 0,-1 0 1,1 0-1,0 0 0,0 0 0,0 0 0,0 0 1,1-1-1,-1 1 0,0-1 0,1 1 0,-1-1 0,1 0 1,7 4 4,0 0 0,0-1-1,0-1 1,1 1-1,-1-2 1,6 2-4,11-1 11,-1-1 0,1-1 0,-1-1 1,1-2-1,-1 0 0,1-2 0,-1-1 0,0-1 1,-1-1-1,1-1 0,-1-2 0,-1 0 0,3-3-11,-24 11 2,0 1-1,0-1 1,0 0-1,0 1 1,-1-2-1,1 1 1,-1 0-1,0 0 1,1-1-1,-1 1 1,0-1-1,0 0 1,1-2-2,-2 3 4,0 0 0,-1 0 0,1 0 0,-1 0-1,1 0 1,-1 0 0,0-1 0,0 1 0,0 0 0,0 0 0,0 0 0,-1 0 0,1 0-1,0 0 1,-1 0 0,0 0 0,1 0 0,-1 0 0,0 0 0,0 0 0,0 0 0,0 0-4,0 1 2,0-1-1,0 0 1,0 1 0,-1-1 0,1 0 0,0 1 0,-1 0 0,1-1 0,0 1-1,-1 0 1,0-1 0,1 1 0,-1 0 0,0 0 0,1 1 0,-1-1 0,0 0 0,0 0-1,0 1 1,0-1 0,0 1 0,0 0 0,0 0 0,0-1 0,0 1 0,0 0 0,0 1-1,0-1 1,0 0 0,1 1 0,-1-1 0,0 1 0,-1 0-2,0 0-1,1 0 0,0 0 1,0 0-1,0 1 0,0-1 0,1 1 1,-1-1-1,0 1 0,1 0 0,-1 0 1,1-1-1,-1 1 0,1 0 0,0 0 1,0 1-1,0-1 0,0 0 0,0 0 1,0 0-1,1 1 0,-1-1 0,1 0 1,-1 1-1,1-1 0,0 1 0,0-1 1,0 0-1,1 1 1,-1 1 0,1 0 0,0 0 0,0-1 0,1 1 0,-1 0 0,1-1 0,0 1 0,0-1 0,0 0 0,0 1 0,1-1 0,-1 0 0,1-1 0,0 1 0,0 0 0,0-1 0,0 1-1,0-1 1,0 0 0,1 0 0,2 1 0,8 4-9,0-1-1,0-1 0,0 0 0,1-1 1,-1 0 9,2-1 3,-1-1 0,0 0 0,0-1 0,1 0 0,-1-2 0,0 1 0,1-2 0,-1 0 0,0-1 0,0-1 0,0 0 0,-1-1 0,1 0 0,-1-1 0,-1-1 0,1 0 0,-1-1 0,1-2-3,-9 7 9,0 0-1,-1 0 1,1-1 0,-1 0-1,0 0 1,0 0-1,0 0 1,0-1 0,-1 1-1,0-1 1,0 0-1,1-2-8,-3 5 11,-1 0-1,1-1 0,-1 1 1,1 0-1,-1 0 0,0-1 1,1 1-1,-1-1 0,0 1 1,-1 0-1,1-1 0,0 1 1,-1 0-1,1 0 0,-1-1 1,0 1-1,0 0 1,0 0-1,0 0 0,0 0 1,0 0-1,-1 0 0,1 0 1,0 0-1,-1 0 0,0 1 1,1-1-1,-1 0 0,0 1 1,-2-1-11,-10-7 114,-1 0 1,-1 1-1,0 1 1,0 1-1,0 1 1,-1 0-115,184-2 3,-70 2 38,-84 4-38,9 0 9,-1 1-1,9 1-11,-24-1-1,0 1 0,-1 0-1,1 0 1,0 1-1,-1-1 1,1 1-1,-1 0 1,0 1-1,0-1 1,0 1-1,1 1 2,-5-3-1,0-1 0,0 1-1,0 0 1,0 0 0,0-1 0,-1 1-1,1 0 1,0 0 0,0 0-1,-1 0 1,1 0 0,-1 0 0,1 0-1,-1 0 1,1 1 0,-1-1-1,0 0 1,0 0 0,1 0 0,-1 0-1,0 0 1,0 1 0,0 0 1,-1 0-2,1 1 1,-1 0 0,0-1 0,0 1-1,0 0 1,0-1 0,0 1 0,0-1-1,-1 0 1,-1 2 1,-7 9 1,0-2-1,-1 1 1,-11 8-1,8-7 2,0 0 3,1 1 1,0 1 0,-4 8-6,14-19 1,0 1 0,0-1 0,0 1 1,1 0-1,-1 0 0,1 0 0,1 0 1,-1 0-1,1 1 0,0-1 0,0 0 1,0 1-1,1-1 0,0 5-1,0-9 1,0 1-1,1-1 0,-1 0 1,0 1-1,1-1 0,-1 0 1,1 1-1,-1-1 0,1 0 1,0 0-1,0 0 1,-1 1-1,1-1 0,0 0 1,0 0-1,0 0 0,0 0 1,0 0-1,0-1 0,1 1 1,-1 0-1,2 1 0,1-1 0,-1 1 0,1-1 0,-1 0 0,1 0 0,0 0 0,-1 0-1,3 0 1,10 0 0,0-1-1,0 0 0,12-2 1,-25 2 1,34-5 2,-1-2 1,0-1 0,0-2 0,-1-2 0,0-1-1,-1-1 1,27-16-4,-45 21 2,-1 0 0,-1 0 0,0-2 0,0 0 0,-1 0 0,0-1 0,4-6-2,-10 9 16,0 0 0,0 0-1,-1-1 1,-1 1 0,0-1 0,0-1-1,-1 1 1,0-1 0,0 1 0,-1-1-1,-1 0 1,0-4-16,0-6 44,-1 0 0,-1 1 0,-1-1 0,-1 0-1,-1 0 1,-1-3-44,-12-46 160,-5-8-160,10 39 32,-9-39 61,8 26 470,-20-48-563,32 100 2,0 0 0,0 0 0,0 0 0,0-1 0,0 1 0,0 0 0,0 0 0,0 0 0,0 0 0,0 0 0,0 0 0,0 0 1,0 0-1,0 0 0,0 0 0,0 0 0,0-1 0,0 1 0,0 0 0,0 0 0,0 0 0,0 0 0,0 0 0,0 0 0,0 0 0,0 0 0,0 0 0,0 0 0,0 0 0,0 0 1,0-1-1,0 1 0,-1 0 0,1 0 0,0 0 0,0 0 0,0 0 0,0 0 0,0 0 0,0 0 0,0 0 0,0 0 0,0 0 0,0 0 0,0 0 0,-1 0 0,1 0 0,0 0 0,0 0 1,0 0-1,0 0 0,0 0 0,0 0 0,0 0 0,0 0 0,0 0 0,0 0 0,0 0 0,-1 0 0,1 0 0,0 0 0,0 0 0,0 0 0,0 0 0,0 1 0,0-1 0,0 0-2,-2 9 2,2 16-57,13 59 32,5 2 23,-2-9-9,1 37 9,-4 161-186,-6-77-102,-7-195 58,2 12 48,-2-15 60,0 1 0,0-1 0,0 1 0,0-1 0,1 0 0,-1 1 0,0-1 0,0 1 0,0-1 0,0 0 0,1 1 0,-1-1 0,0 0 0,0 1 0,1-1 0,-1 0 0,0 1 0,1-1 0,-1 0 0,0 0 1,1 1-1,-1-1 0,0 0 0,1 0 0,-1 0 0,1 0 0,-1 1 0,0-1 0,1 0 0,-1 0 122,1 0-2153,-1-2 929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6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0 5569,'-3'0'189,"0"1"0,0 0 1,0-1-1,0 1 0,0 0 0,0 0 0,1 1 0,-1-1 1,0 0-1,1 1 0,-1 0 0,1 0 0,-1-1 0,1 2 0,0-1 1,-1 0-1,1 0 0,1 1 0,-1-1 0,0 1 0,0 1-189,-3 6 43,0 1-1,2-1 0,-1 1 1,1 0-1,0 5-42,0-4 162,-9 45-82,3-1 0,3 1 0,1 0-1,4 30-79,1-65-11,1-1 0,1 1 0,1-1 1,4 11 10,-5-26-5,0 1 1,0-1-1,0 0 1,1 0 0,0-1-1,0 1 1,1-1-1,0 1 5,-2-3-1,0-1-1,0 0 0,0 1 0,1-1 1,-1 0-1,1 0 0,-1-1 0,1 1 0,0 0 1,0-1-1,0 1 0,0-1 0,0 0 1,0 0-1,3 0 2,-3-1-2,0 1 0,1-1 0,-1-1 1,0 1-1,0 0 0,0-1 0,0 1 0,0-1 1,1 0-1,-2 0 0,1 0 0,0-1 0,0 1 1,0-1-1,0 0 0,-1 1 0,1-1 0,-1 0 1,3-2 1,5-6 2,0-1 1,-1 1-1,7-11-2,-15 18 0,78-112 51,7-11-14,-70 106-49,1-1 0,1 2 0,1 0 0,14-10 12,-25 23-8,0-1 1,1 1-1,0 1 0,8-4 8,-14 8-2,-1 0 0,0 0 0,1 0 0,-1 0 0,1 0 0,-1 1 0,1-1 0,-1 1 0,1 0 0,-1 0 0,1 0 0,-1 0 0,1 0 0,-1 0 0,1 1 0,-1-1 0,1 1 0,-1 0 0,1 0 0,-1 0 0,0 0 0,1 0 2,1 2-1,0 1 0,-1-1 0,1 1-1,-1 0 1,0 0 0,0 0-1,-1 0 1,1 1 0,-1-1-1,0 1 1,1 2 1,18 55-6,-21-61 5,15 62 10,-9-35-7,10 25-2,-13-44-1,0-1 1,1 1-1,0-1 1,1 0-1,0 0 0,0 0 1,7 6 0,-9-10 0,1-1 1,0 1-1,0-1 0,1 1 1,-1-1-1,0 0 1,1-1-1,0 1 0,0-1 1,0 0-1,0 0 0,0-1 1,2 1-1,2 0 1,0-1-1,0 0 1,0-1 0,0 0 0,0 0 0,0-1 0,7-1-1,5-3-25,0-1-1,-1 0 1,0-1 0,-1-1 0,1-1 0,7-6 25,94-61-352,-80 47 177,2 3 0,0 2-1,2 1 176,-13 9-105,1 1 1,5 0 104,-30 11-9,-1-1 0,1 1 0,0 1 0,0 0 0,0 0 0,0 0 1,0 1-1,0 0 0,0 1 0,0 0 0,0 0 0,1 1 9,-8-2 13,0 1-1,0-1 1,0 0-1,0 1 0,0-1 1,0 1-1,0-1 1,0 1-1,-1 0 1,1-1-1,0 1 1,0 0-1,-1 0 1,1 0-1,0-1 0,-1 1 1,1 0-1,-1 0 1,1 0-1,-1 0 1,1 0-1,-1 0 1,0 0-1,1 1-12,-1 1 32,0-1 1,0 0-1,0 1 0,0-1 0,0 1 0,-1-1 1,1 1-1,-1-1 0,0 1 0,1-1 1,-1 0-33,-3 8 157,-1-1 1,0 0 0,0 0-1,-6 7-157,5-8 65,0 0 0,-1 0 0,0 0-1,0-1 1,-1 0 0,1 0 0,-2-1-1,1 0 1,-1-1 0,1 1 0,-2-2-1,1 1 1,-9 2-65,16-6 18,0-1-1,0 0 1,0 0-1,0 0 1,-1 0-1,1 0 1,0 0-1,0 0 1,0-1-1,0 1 1,0-1-1,1 1 1,-1-1-1,0 0 1,0 0-1,0 0 1,0 0-1,1 0 1,-1 0 0,0 0-1,1 0 1,-1-1-1,1 1 1,0-1-1,-1 1 1,1-1-1,0 0 1,0 1-1,0-1 1,0 0-1,0 0 1,0 0-1,1 0 1,-1 0-1,0-1-17,-1-3 14,0 0-1,1-1 0,-1 1 0,1-1 0,0 1 1,1-1-1,0 1 0,0-1 0,0 1 0,2-6-13,2-3-13,0-1 0,2 1 0,0 0 0,0 1 0,2-1 0,3-5 13,16-22-215,13-14 215,-33 47-34,-1 1 0,1 0 1,1 0-1,-1 0 0,1 1 0,1 0 0,-1 1 0,5-3 34,-11 8-7,0 0-1,1-1 0,-1 1 1,1 0-1,-1 0 0,1 1 1,-1-1-1,1 1 0,0-1 1,-1 1-1,1 0 0,0-1 1,-1 2-1,1-1 0,0 0 1,-1 0-1,1 1 0,-1-1 1,1 1-1,0 0 0,-1 0 1,1 0-1,-1 0 0,0 0 0,1 1 1,-1-1-1,0 1 0,0-1 1,0 1-1,0 0 0,0 0 1,0 0-1,-1 0 0,1 0 1,-1 0-1,1 1 0,-1 0 8,5 6-5,0 1 0,-1 1-1,-1-1 1,0 1 0,0 0-1,-1 0 1,0 0 0,-1 0-1,1 9 6,0 25 4,-1 40-4,-9 96-12,-7 0 0,-24 99 12,34-259-15,0 9-31,-1 0 0,-2-1 0,-1 0 1,-7 16 45,14-42-9,0 0 1,-1 0 0,1 0 0,-1 0 0,1 0 0,-1 0 0,0 0 0,0-1 0,-1 1-1,1-1 1,0 1 0,-1-1 0,1 0 0,-1 0 0,0 0 0,0 0 8,-1-1 0,0 0 0,1 0 0,-1 0-1,0 0 1,0-1 0,0 0 0,1 1 0,-1-1 0,0-1 0,0 1 0,0 0 0,0-1 0,-3-1 0,2 1 18,0 0 1,-1-1-1,1 0 0,0 0 1,0 0-1,0 0 0,1-1 1,-1 0-1,1 0 1,-1 0-1,1-1 0,0 1 1,0-1-1,-2-3-18,1 1 28,1-1-1,-1 0 0,1 1 1,1-1-1,0-1 0,0 1 1,0 0-1,1-1 1,-1-4-28,-1-9 35,1 1 0,1-1 1,1 0-1,1 0 0,1 0 0,1 0 1,2-5-36,0-3-4,2 1 1,1 0-1,2 0 1,0 0 0,2 1-1,1 1 1,1 0-1,1 0 1,1 2 0,2 0-1,5-6 4,-7 12-149,2-1-1,0 2 1,1 0 0,1 2-1,1 0 1,0 0 0,0 2-1,2 1 1,-1 0 0,2 2-1,-1 0 1,1 2 0,14-3 149,10 1-330,0 2 1,7 1 329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9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121 675 3921,'0'0'1176,"1"4"-855,5 32-118,-2 0-1,-1 0 0,-1 15-202,-3-32 185,0 0 0,-2 0 0,0 0 0,-1-1 0,-2 6-185,-3 13 294,-43 154 485,26-104-691,24-78-69,1-5-6,1-1 0,-1 0-1,0 0 1,0 0 0,0 0 0,0 0 0,0 0 0,-1 0 0,0 0 0,1 0 0,-1-1-1,0 1 1,0 0 0,0-1 0,-3 2-13,5-4 14,0 0 0,0 0 0,0 0 0,0 0 0,0 0 0,-1 0 0,1 0 0,0 0-1,0 0 1,0 0 0,0 0 0,0 0 0,0 0 0,-1 0 0,1 0 0,0 0 0,0 0 0,0 0 0,0 0 0,0 0 0,0 0-1,-1 0 1,1 0 0,0 0 0,0 0 0,0 0 0,0 0 0,0-1 0,0 1 0,0 0 0,0 0 0,0 0 0,0 0 0,-1 0-1,1 0 1,0 0 0,0-1 0,0 1 0,0 0 0,0 0 0,0 0 0,0 0 0,0 0 0,0 0 0,0-1 0,0 1 0,0 0-1,0 0-13,0-13 344,4-16-248,13-42-150,5-5 54,17-70-151,-28 85 176,-2 1 1,-3-1-1,-3-1 0,-2 1 1,-3 0-1,-5-27-25,0 50 530,-1 0 0,-2 0-1,-1 1 1,-9-16-530,18 49 36,1 0-1,0-1 0,0 1 1,0-1-1,0 1 1,0-4-36,1 6 2,0 0 0,0 1 0,1-1 0,-1 1 1,0-1-1,1 1 0,-1-1 0,1 0 0,-1 1 0,1 0 1,0-1-1,-1 1 0,1-1 0,0 1 0,0 0 0,0-1 1,0 1-1,0 0 0,1 0 0,-1 0-2,17-15 0,0 2-1,1 0 0,1 1 1,0 1-1,1 1 0,0 0 1,0 2-1,10-3 1,69-13 29,47-5-29,17-3-25,102-32-6,-250 62-246,-15 3 258,-1 1-1,0-1 0,0 0 0,0 0 1,1 0-1,-1 0 0,0 0 0,0 0 0,0 0 1,1 0-1,-1 0 0,0 0 0,0 1 0,0-1 1,1 0-1,-1 0 0,0 0 0,0 0 1,0 1-1,0-1 0,0 0 0,0 0 0,1 0 1,-1 1-1,0-1 0,0 0 0,0 0 1,0 0-1,0 1 0,0-1 0,0 0 0,0 0 1,0 1-1,0-1 0,0 0 0,0 0 1,0 0-1,0 1 0,0-1 0,0 0 0,0 0 1,0 1-1,0-1 0,-1 0 0,1 0 20,-5 5-2843,0 8 1877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9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177 124 6753,'39'-21'2601,"11"0"-1833,32 0-592,2 5-184,0-10-512,0 10-312,-29 14-824,-10 7-609,-37 29 1433</inkml:trace>
  <inkml:trace contextRef="#ctx0" brushRef="#br0" timeOffset="1">1 678 5993,'26'6'2265,"48"-4"-1609,18-2-504,15-10-392,12-6-456,-17-8 464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9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221 0 8434,'-29'0'2832,"-8"27"-2736,0 12-56,-2 11-128,7 8-16,6 15-8,8 6-8,15 5 56,6-2 40,18-22-64,10-10-112,25-24-544,4-18-440,11-8-881,-3-13 1177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0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1 172 5025,'60'-143'1951,"-48"118"-1335,-6 21-205,2 6-311,0 0 0,0 1-1,0 0 1,0 0 0,-1 1 0,7 4-100,9 4 16,-7-5-14,-1 1 1,0 1 0,-1 1-1,1 0 1,-2 0-1,0 1 1,6 7-3,-10-8 0,-1 0 1,0 0-1,0 1 1,-1 0-1,-1 1 1,0-1-1,0 1 1,-1 0-1,-1 1 1,1 3-1,1 6-4,-1 0 1,-1 1-1,1 21 4,-4-37 3,0 0 1,-1 1-1,-1-1 0,1 0 1,-1 0-1,0 0 0,-1 0 1,0 0-1,0 0 0,0 0 1,-1-1-1,0 1 0,0-1 1,-2 2-4,-7 5 134,12-13-122,0 0 0,-1 0-1,1 0 1,0 0-1,0 0 1,0 0-1,-1 0 1,1 0-1,0 0 1,0 0 0,0 0-1,-1 0 1,1 0-1,0 0 1,0 0-1,-1 0 1,1 0 0,0 0-1,0 0 1,0 0-1,-1 0 1,1 0-1,0 0 1,0 0-1,0-1 1,0 1 0,-1 0-1,1 0 1,0 0-1,0 0 1,0 0-1,0-1 1,0 1-1,-1 0 1,1 0 0,0 0-1,0 0 1,0-1-12,-1-1 56,1-1 1,-1 1 0,1-1-1,0 1 1,-1-1-1,1 1 1,0-1 0,1 1-1,-1-1 1,1-1-57,-1 2 2,0-3-1,1 1 1,0 0-1,0-1 0,1 1 0,-1 0 1,1 0-1,0 0 0,0 0 0,0 0 1,1 0-1,0-1-1,17-21 0,2 1 1,13-13-1,-25 27-3,1 1-1,0 0 1,0 1-1,1 0 1,0 0-1,11-4 4,-18 10-12,1 1 0,0 0-1,0 0 1,-1 1 0,1 0 0,0 0 0,0 0-1,0 0 1,0 1 0,1 0 0,-1 1-1,0-1 1,0 1 0,4 1 12,-6-1-8,0 1-1,1-1 1,-1 1 0,0 0 0,-1 0-1,1 0 1,0 1 0,0 0-1,-1-1 1,0 1 0,1 0 0,-1 0-1,0 1 1,-1-1 0,1 1-1,0-1 1,-1 1 0,0 0 0,0 0-1,0 0 1,-1 0 0,1 1-1,-1-1 1,0 0 0,0 3 8,3 13-9,0 0 0,-2 0 0,-1 0 0,-1 17 9,1-18 11,-2 0 0,0 0-1,-4 15-10,5-34 14,0 0-1,0 0 0,0 0 0,0 0 0,0 0 1,0 0-1,0 0 0,0 0 0,0 0 0,0 0 1,-1 0-1,1 0 0,0 0 0,0 0 0,0 0 1,0 0-1,0 0 0,0 0 0,0 0 0,0 0 1,0 0-1,0 0 0,0 0 0,0 0 0,-1 0 1,1 0-1,0 0 0,0 0 0,0 0 0,0 0 1,0 0-1,0 0 0,0 0 0,0 0 0,0 0 1,0 0-1,0 0 0,0 0 0,0 1 0,0-1 1,0 0-1,0 0 0,0 0 0,0 0 0,-1 0 1,1 0-1,0 0 0,0 0 0,0 0 0,0 0 1,0 0-1,0 0-13,4-21 624,10-22-613,2 0 1,16-28-12,-31 69 0,4-10-6,0 1 1,1 1-1,1-1 0,0 1 0,0 0 1,1 0-1,1 1 0,-1 0 1,3-1 5,-9 8-14,0 0 1,1 0 0,-1 1 0,1-1 0,-1 1 0,1-1 0,0 1 0,0 0 0,0 0 0,-1 0 0,1 0 0,0 0 0,0 1 0,0 0 0,0-1 0,1 1 0,-1 0 0,0 0 0,0 1 0,0-1 0,0 1-1,0-1 1,0 1 0,0 0 0,-1 0 0,1 0 0,0 0 0,0 1 0,-1-1 0,1 1 0,-1 0 0,1 0 0,-1 0 0,0 0 0,1 0 13,3 5-76,1 0 0,-2 0 0,1 0 0,-1 0 0,0 1 0,0 0 0,-1 0 0,0 1 0,2 5 76,4 16-861,-1 0-1,-1 6 862,6 17-2014,-1-8 875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0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25 8666,'-2'-24'2944,"12"29"-2880,3-5-80,16 0-64,-3 3 40,11-6 16,8 3 16,10 0 16,8-2-88,-13 2-280,-5 0-320,-16 0-1768,-8 8 1624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0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6401,'29'10'2265,"29"1"-2033,8-4-48,23-20-648,3 0-448,-8-5 544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2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130 468 1584,'-5'28'874,"-4"28"419,-3-1 0,-10 28-1293,-51 184 1664,71-257-1629,-1 0 0,2 1 0,-1-1 0,1 0 0,1 4-35,1-37 687,0 0 1,5-19-688,14-112 114,-6 2 265,-3 38 785,12-47-1164,-21 152 15,1-1-1,0 1 0,1 0 1,0 0-1,0 0 0,1 0 0,0 1 1,1-1-1,0 1 0,0 1 1,0-1-1,1 1 0,0 0 0,1 1 1,-1-1-1,5-1-14,19-12-15,0 1 1,2 2-1,28-11 15,-26 12 15,9-5-14,3-2 6,1 2 1,34-9-8,-66 26 0,0-1-1,1 2 1,-1 1-1,0 0 1,1 0-1,-1 2 1,1 0-1,-1 1 1,1 1-1,8 2 1,-5 0-466,-1 0 0,1 1 0,-1 2 0,0 0 0,-1 1 0,0 0 0,4 4 466,-10-4-719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3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 6097,'8'5'2177,"13"3"-1729,26-3-512,8-5-80,11-3-104,5-2-32,5 0-128,-5 2-112,-8 3-473,-15 3-479,-30 10 920</inkml:trace>
  <inkml:trace contextRef="#ctx0" brushRef="#br0" timeOffset="1">14 363 3953,'-13'19'1704,"20"-9"-904,20 1-248,33-9-343,16 1-41,32-1-585,10-2-711,-7 0 728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3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634 40 4665,'-1'-2'247,"1"0"1,0 0-1,-1 1 0,1-1 1,-1 0-1,1 1 0,-1-1 1,0 0-1,0 1 0,0-1 1,0 1-1,0-1 0,0 1 1,0-1-1,0 1 0,-1 0 1,1 0-1,0-1 0,-1 1-247,0 0 91,-1 0-1,1 0 0,-1 0 0,1 0 1,0 0-1,-1 0 0,0 1 0,1-1 0,-1 1 1,1 0-1,-1 0 0,-1 0-90,-8 1-87,0 1-1,0 0 1,0 0-1,0 2 1,-4 1 87,13-5 99,-87 28-202,-39 21 103,101-38 38,1 2 1,1 2-1,0 0 1,1 1-1,0 2 1,-13 13-39,29-23 11,0 1 0,0 0 0,1 1 0,0 0 0,1 0 1,0 1-1,0 0 0,1 0 0,-3 9-11,7-16 2,1 0 0,-1 0 0,1 1 0,0-1 1,0 0-1,0 1 0,1-1 0,0 0 0,0 1 0,0-1 0,0 1 1,1-1-1,-1 1 0,2 0-2,-1-2-1,0-1 0,0 1-1,0 0 1,1-1 0,-1 1 0,1-1 0,0 1 0,0-1 0,0 0 0,0 1 0,0-1-1,0 0 1,1-1 0,-1 1 0,1 0 0,-1-1 0,1 1 0,0-1 0,-1 0-1,1 0 1,0 0 0,0 0 1,11 2 0,0 0-1,0-1 0,0-1 0,0 0 1,0-1-1,0 0 0,0-1 1,0-1-1,0 0 0,-1-1 1,1 0-1,0-1 0,-1-1 1,0 0-1,1-1 1,4-2 4,0-1 0,-1-1-1,0 0 1,0-1 0,-1-1 0,-1 0 0,0-2 0,-1 1-1,0-2 1,5-6-4,-10 8 2,-1 0-1,0 0 1,-1-1-1,0 0 0,-1 0 1,-1 0-1,0-1 1,-1 0-1,-1 0 1,0 0-1,0-9-1,-2 17 10,0-3 52,-8 22-24,6-11-38,-2 7 3,0 1 0,0-1 0,1 1 1,0-1-1,0 1 0,1 0 0,0-1 1,1 1-1,0 8-3,1-3 3,0 1-1,1-1 1,0 0 0,2 0-1,3 11-2,-4-16-41,1 0 0,0-1 0,0 0 0,1 0-1,0 0 1,0 0 0,1-1 0,0 0 0,0 0 0,1 0 0,0-1-1,0 0 1,0 0 0,3 0 41,-4-2-76,1 0 1,0 0-1,0-1 0,0 0 0,0-1 0,0 1 1,1-2-1,-1 1 0,1-1 0,0 0 1,-1 0-1,1-1 0,0 0 0,-1 0 0,1-1 1,0 0-1,5-1 76,40-18-1378,-44 16 1178,60-25-759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8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1 174 5905,'99'36'2045,"-98"-36"-2010,-1 0 0,1 0 0,0 1 0,0-1 1,-1 0-1,1 1 0,0-1 0,-1 0 0,1 1 0,0-1 1,-1 1-1,1-1 0,-1 1 0,1-1 0,-1 1 0,1 0 1,-1-1-1,1 1 0,-1 0 0,1-1 0,-1 1 0,0 0 1,1-1-1,-1 1 0,0 0 0,0 0 0,0 0-35,-7 12 184,3-8-108,-4 10-57,1 0-1,1 0 1,0 1-1,2 0 1,-1 0-1,2 0 1,0 0-1,1 1 1,0 12-19,2-26 7,1 0 0,-1-1 0,1 1 1,-1 0-1,1-1 0,0 1 0,0-1 0,0 1 0,0-1 0,0 0 1,1 0-1,-1 1 0,1-1 0,-1 0 0,2 1-7,2 1 26,0 1 0,-1-1 0,1 0 0,1-1 0,-1 1 0,6 1-26,10 5 57,0-1-1,1-2 1,11 3-57,-31-9-2,34 8 18,1-1 1,0-2-1,0-1 0,0-2 1,0-2-1,1-1 1,-1-2-1,0-1 0,0-2 1,0-2-17,0 0 13,0-2 0,-1-1 0,0-2-1,20-10-12,-45 17 0,-1 0 0,1-1-1,-1 0 1,0-1-1,0 0 1,-1-1 0,0 0-1,-1 0 1,1-1-1,-1 0 1,-1 0 0,0-1-1,0 0 1,-1 0 0,-1-1-1,3-4 1,-2-2 3,-1 1 0,-1-1 0,0 0 0,-1 0 1,-1 0-1,-1-1 0,0-4-3,-1-9 89,-2 1 1,-1-1 0,-5-19-90,7 47 17,-9-31 180,10 33-189,0 0 1,0 1-1,0-1 0,-1 1 0,1-1 0,0 0 0,-1 1 1,1-1-1,0 1 0,-1-1 0,1 1 0,-1-1 1,1 1-1,-1 0 0,1-1 0,-1 1 0,1 0 1,-1-1-1,1 1 0,-1 0 0,1-1 0,-1 1 0,0 0 1,1 0-1,-1 0 0,1 0 0,-1 0 0,0-1 1,1 1-1,-1 0 0,0 0 0,1 0 0,-1 1 1,1-1-1,-1 0 0,0 0 0,1 0 0,-1 0 1,1 1-1,-1-1 0,0 0 0,1 0 0,-1 1 0,1-1 1,-1 1-1,1-1 0,-1 0 0,1 1 0,-1-1 1,1 1-1,0-1 0,-1 1-8,-2 3 9,-1 0 0,1 1-1,0-1 1,0 1 0,1 0 0,-1 0 0,1 0-1,0 0 1,0 0 0,1 0 0,0 1 0,0-1-1,0 1 1,0-1 0,1 1 0,0-1 0,0 1-1,0 0-8,1 10 4,1 0 1,1 0-1,0 0 0,0 0 0,6 13-4,6 6 14,2-1 0,1-1 0,1 0 1,2-1-1,9 9-14,35 56 31,-62-93-31,0 0-1,-1 0 0,0 0 1,0 0-1,0 1 1,0-1-1,0 0 0,-1 1 1,0-1-1,0 1 0,0 0 1,-1-1-1,1 1 0,-1 0 1,0-1-1,-1 5 1,0-6-3,1-1 0,-1 0-1,0 0 1,0 0 0,-1 0 0,1 0-1,0 0 1,-1 0 0,1 0 0,-1 0-1,1 0 1,-1-1 0,-1 2 3,-2 0-12,0 1 1,-1-1-1,1 0 1,-1 0-1,1-1 1,-6 2 11,-14 4-67,-2-1 1,1-1-1,-13 0 67,-149 15-111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25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37 1072,'101'-23'383,"-79"18"36,-22 5-342,0 0-1,0 0 1,0 0 0,0 0 0,0 0 0,0 0-1,0 0 1,-1 0 0,1 0 0,0 0 0,0 0-1,0 0 1,0 0 0,0 0 0,0-1 0,0 1-1,0 0 1,0 0 0,0 0 0,0 0 0,0 0-1,0 0 1,0 0 0,0 0 0,0 0 0,0 0 0,0 0-1,0 0 1,0 0 0,0 0 0,0 0 0,0 0-1,0 0 1,0 0 0,0 0 0,0 0 0,0-1-1,0 1 1,0 0 0,0 0 0,0 0-77,-5-3 1864,4 3-1866,1-1 0,0 1-1,0 0 1,0 0 0,0 0 0,0 0 0,0-1 0,0 1 0,0 0 0,0 0-1,0 0 1,-1 0 0,1 0 0,0 0 0,0 0 0,0-1 0,0 1 0,0 0-1,0 0 1,-1 0 0,1 0 0,0 0 0,0 0 0,0 0 0,0 0 0,-1 0-1,1 0 1,0 0 0,0 0 0,0 0 0,0 0 0,-1 0 0,1 0 0,0 0-1,0 0 1,0 0 0,0 0 0,0 0 0,-1 0 0,1 0 0,0 0 0,0 0-1,0 1 1,0-1 0,0 0 0,-1 0 0,1 0 0,0 0 0,0 0 0,0 0-1,0 0 1,0 1 0,0-1 0,0 0 0,0 0 0,0 0 0,-1 0 0,1 0-1,0 1 1,0-1 0,0 0 0,0 0 0,0 0 0,0 0 0,0 1-1,0-1 1,0 0 0,0 0 0,0 0 2,-50 103 76,10-17-17,34-73-245,-1-1 0,0 0 0,-1-1 1,0 0-1,0 0 0,-1 0 0,-1-1 0,0-1 0,-8 7 186,-26 13-649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5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39 220 5601,'-13'-40'1098,"2"-1"1,-2-17-1099,12 56 43,1 0 1,0 1 0,0-1-1,0 0 1,0 1 0,0-1-1,0 1 1,0-1 0,1 0-1,-1 1 1,0-1-1,1 1 1,0-1 0,-1 0-1,1 1 1,0 0 0,0-1-1,0 1 1,0-1 0,0 1-1,0 0 1,0 0 0,0 0-1,0-1 1,1 1 0,-1 0-44,3-1 68,-1 1 1,1-1 0,0 1-1,-1 0 1,1 0 0,0 0-1,0 0 1,2 0-69,5-1 175,24-6 326,1 1-1,-1 1 1,36 0-501,-48 5 86,0 2 0,0 0 0,0 1 0,0 2 0,0 0-1,17 6-85,-36-9 1,0 1-1,0-1 1,0 1-1,0 0 0,0 0 1,0 0-1,-1 0 0,1 1 1,-1-1-1,0 1 0,1 0 1,-1 0-1,-1 0 0,1 1 1,0-1-1,-1 1 0,1-1 1,-1 1-1,0 0 0,0 1 6,-1 0 0,0 0 0,0 0 0,0 0 0,0 0 0,-1 0 0,1 0 0,-1 0 0,-1 0 0,1 0 0,-1 1 0,0-1 0,0 0 0,0 0 0,-2 4-6,0-3 5,1 0 0,1 1 0,-1-1 0,1 0 0,0 1 0,0-1 0,1 1 0,0-1 0,0 1 0,0-1 0,1 1-5,0-5 0,0 1 0,0-1 1,0 1-1,0-1 0,0 0 0,1 0 1,-1 1-1,1-1 0,-1 0 0,1 0 1,0 0-1,0 0 0,0-1 1,0 1-1,0 0 0,0-1 0,1 0 1,-1 1-1,0-1 0,1 0 0,-1 0 1,1 0-1,-1 0 0,1-1 0,-1 1 1,1-1-1,0 0 0,1 1 0,8 0-31,0-1 0,0 1 0,1-2 0,-1 0 0,0 0 0,0-1 0,0-1 0,7-2 31,24-9-1673,29-14 1673,-31 12-1512,19-5 362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3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 1 3761,'-21'1'692,"11"-2"-553,-1 1 1,0 1 0,1 0-1,0 1 1,-1 0-1,1 0 1,0 1 0,0 0-1,-8 4-139,18-7 31,-1 0-1,1 0 0,0 1 0,-1-1 1,1 0-1,-1 0 0,1 0 0,0 1 1,-1-1-1,1 0 0,0 0 1,-1 1-1,1-1 0,0 0 0,0 0 1,-1 1-1,1-1 0,0 0 1,0 1-1,-1-1 0,1 1 0,0-1 1,0 0-1,0 1 0,0-1 1,0 1-1,-1-1 0,1 0 0,0 1 1,0-1-1,0 1 0,0-1 1,0 0-1,0 1 0,0-1 0,1 1 1,-1-1-1,0 0 0,0 1 0,0-1 1,0 1-1,0-1 0,1 0 1,-1 1-1,0-1 0,0 0 0,1 1 1,-1-1-1,0 0 0,0 1 1,1-1-1,-1 0 0,1 1-30,29 14 1495,-12-6-1730,17 7 345,10 6 16,-2 1 1,6 6-127,-33-17-92,0 0 0,-1 0 0,-1 1-1,0 1 1,0 1 0,-2 0 0,0 0 0,-1 1 0,0 1 0,5 12 92,-14-25-81,3 5-417,1 0 1,-1 0 0,1-1-1,5 5 498,5-2-608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4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473 1 7602,'-50'29'2656,"-7"36"-2400,-4 11-312,-4 8-520,-1 14-336,13 4-440,-2-10-393,18-18-247,8-27 1216</inkml:trace>
  <inkml:trace contextRef="#ctx0" brushRef="#br0" timeOffset="1">45 453 6937,'103'-113'2369,"-43"134"-2345,19 2-520,26-10 320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4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 6913,'47'58'2457,"14"-58"-2065,28-8-384,19 6 0,18-11-8,8 5 0,-8-3-56,-18-5-32,-24 8-496,-26-7-344,-14 4 576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4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0 7682,'0'63'2584,"10"40"-2768,-4 4-240,-4 4-480,-12-6-176,-11-11 143,0-2 201,-8-8 488,13 1 136,3-12-888,5-12 744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5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203 368 5225,'-16'45'4062,"-8"40"-4062,-4 45 261,14-59-1377,-3 0 0,-12 25 1116,19-71 301,-1 1 0,0-2 0,-2 1 0,-8 10-301,14-30 364,7-6-358,0 1 0,0-1 0,-1 1 0,1-1 0,0 1 0,0-1 0,0 1 0,0-1 0,0 0 0,-1 1 0,1-1 0,0 1 0,0-1 0,0 0 0,1 1 0,-1-1-1,0 1 1,0-1 0,0 0 0,0 1 0,1-1 0,-1 1 0,0-1 0,0 0-6,26-91 41,-16 58-27,-1 1-1,-1-1 1,-1-8-14,71-436 440,-76 467-394,0-1 71,1 1 0,0-1 0,2-5-117,-4 13 35,1 1-1,-1 0 1,1 0-1,-1 0 1,1 0-1,0 0 1,0 0-1,1 1 1,-1-1-1,0 1 0,1-1 1,0 1-1,-1 0 1,4-1-35,4-2 30,0 0 0,0 2 1,10-3-31,12-4 5,289-100 14,-302 103-11,1 0 0,1 2 0,-1 0 0,1 2 0,0 0 0,0 1 0,16 1-8,-35 1-17,1 0 0,0 1 0,0-1 1,-1 1-1,1-1 0,0 1 0,-1 0 0,1 0 1,-1 0-1,1 1 0,-1-1 0,1 1 1,-1-1-1,1 2 17,-2-2-51,0 0 0,0 0 0,-1 0 0,1 0-1,0 0 1,0 0 0,-1 1 0,1-1 0,-1 0 0,1 1 0,-1-1 0,1 0 0,-1 1 0,0-1 0,0 0 0,0 1 0,0-1 0,0 1-1,0-1 1,0 0 0,0 1 0,0-1 0,-1 1 0,1-1 0,-1 0 0,1 1 0,-1 0 51,-9 19-1087,-3 5 462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5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6 8682,'37'-6'2888,"23"12"-3160,16 2-848,0-11 736</inkml:trace>
  <inkml:trace contextRef="#ctx0" brushRef="#br0" timeOffset="1">1 342 6257,'55'3'2353,"26"-3"-2249,19 0-1776,13 2 1063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5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0 241 8306,'5'31'1261,"1"0"1,2 4-1262,-8-35 23,0 1 0,0 0-1,1 0 1,-1-1 0,0 1 0,0 0 0,1-1 0,-1 1-1,1-1 1,-1 1 0,0 0 0,1-1 0,-1 1 0,1-1-1,-1 1 1,1-1 0,0 1 0,-1-1 0,1 0 0,-1 1-1,1-1 1,0 0 0,-1 1 0,1-1 0,0 0-1,-1 0 1,1 1 0,0-1 0,0 0 0,-1 0 0,1 0-1,0 0 1,0 0 0,-1 0 0,1 0 0,0-1-23,23-11 70,-17 7-32,9-3-125,0-2 0,-1 0 0,-1-1 0,1 0 0,-2-1 0,0-1 1,0 0-1,-1-1 0,5-7 87,-10 11-38,-1 0 0,0-1 0,0 0 0,-1 0-1,0-1 1,-1 1 0,0-1 0,-1 0 0,0 0 0,-1 0 0,-1-1 0,0 1 0,0 0 0,-1-6 38,0 16-10,0 1 1,0 0 0,0-1-1,0 1 1,0 0-1,0 0 1,0-1 0,0 1-1,-1 0 1,1-1 0,-1 1-1,1 0 1,-1 0 0,1 0-1,-1-1 1,1 1 0,-1 0-1,0 0 1,0 0 0,0 0-1,1 0 1,-1 0 0,0 0-1,0 1 1,0-1 0,-1 0-1,1 0 10,0 1-13,-1 0 0,1 1 0,-1-1 0,1 0 0,-1 0 0,1 1 0,-1-1 0,1 1 0,0 0 0,-1-1 0,1 1 0,0 0 0,-1 0 0,1 0 0,0-1 0,0 1 0,0 1 0,0-1 0,0 0 0,0 0 0,0 0-1,0 0 1,0 2 13,-8 9-9,0 2 1,1-1-1,1 2 0,0-1 0,1 0 0,1 1 0,0 0 0,1 1 0,-1 7 9,-3 21 94,3-1-1,0 38-93,4-5 45,3-1 1,4 1-1,12 55-45,-17-125 9,0 0 0,0 0-1,0 0 1,1-1 0,0 1 0,0-1-1,2 3-8,-4-8 3,0 0 0,0 0 0,0 0 0,0 1 0,1-1 0,-1 0 0,0 0 0,0 0 0,0 0 0,1 0 1,-1 1-1,0-1 0,0 0 0,0 0 0,1 0 0,-1 0 0,0 0 0,0 0 0,1 0 0,-1 0 0,0 0 0,0 0 0,1 0 0,-1 0 0,0 0 0,0 0 0,1 0 0,-1 0 0,0 0 0,0 0 0,0 0 0,1 0 0,-1 0 0,0-1 0,0 1 0,1 0 0,-1 0 0,0 0 0,0 0 0,0-1 0,0 1 0,1 0 0,-1 0 0,0 0 0,0 0-3,13-24 202,6-25-157,-2-1-1,-2-1 1,-2 0-1,-2-1 1,-3-1-1,-2 1 1,-2-29-45,-3 119-20,1 0-1,2 0 1,3 7 20,-4-30-3,0 1 1,1-1-1,1 0 0,0 0 0,1-1 1,1 0-1,0 0 0,1 0 1,8 11 2,-13-22-28,-1 1 0,1-1 1,1 0-1,-1 0 0,0 0 1,1 0-1,-1 0 0,1-1 1,0 0-1,0 0 0,0 0 1,0 0-1,4 1 28,-5-3-90,0 1-1,1-1 1,-1 0 0,0 1-1,1-2 1,-1 1 0,0 0-1,1-1 1,-1 1 0,0-1 0,0 0-1,1 0 1,-1 0 0,0-1-1,0 1 1,0-1 0,1-1 90,38-22-703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6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0 8018,'0'8'2688,"-10"24"-2600,-22 25-376,-5 1-88,-31 3 32,0-1 48,2-7 256,8 4 104,8 1 32,6 3 0,2-1-40,10-15-152,11-14-848,5-15-368,11-24-769,2-13 1073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6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 6241,'8'18'2193,"5"9"-1841,8 9-328,13 1-216,0 0-264,-2-5-729,-6-9-591,-23-2 1080</inkml:trace>
  <inkml:trace contextRef="#ctx0" brushRef="#br0" timeOffset="1">11 227 7530,'-10'-100'2760,"107"92"-2536,11 0-1136,28 11 616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7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44 164 4073,'-42'-154'1568,"40"145"-809,3 10-346,7 18-236,7 15-55,-11-29-44,0 1 0,0-1 0,1 0 0,0 0 0,0 0 0,1-1 0,-1 0 0,1 0 0,0 0 0,0-1 0,1 1-78,16 6 414,0-1-1,12 3-413,-1 0 254,10 3-73,-2 3 0,0 1-1,-1 1 1,21 16-181,-21-7 27,-1 1 0,30 30-27,-53-44-151,0 1 0,-2 1 0,0 1 0,-1 0-1,-1 1 1,0 0 0,0 4 151,9 20-858,-7-14 356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5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89 5809,'-197'-89'2265,"193"98"-1609,10 2-440,16 4-864,8 4-657,13 1 801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7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0 8026,'-19'6'2704,"1"30"-2688,-3 9-32,-21 0-88,5 5 0,-13 0 40,-10-8-8,7 0 72,1 0 0,7-3-120,-2-2-440,10-11 400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08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6249,'274'-42'3609,"-154"50"-2209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2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179 442 496,'-57'-71'460,"56"70"-424,-1-1-1,1 0 1,0 0-1,0 0 1,0 0-1,0-1 1,0 1-1,1 0 1,-1 0-1,0-1-35,5-9 572,0 0 232,-4 12-593,0 0-83,0 0-37,3 21 143,5 29-156,-2-17-59,-1 1-1,-2 0 1,-1 0-1,-3 11-18,3 313 51,-4-319-46,-2-1 0,-1 0 0,-9 30-5,-36 109 22,22-83 57,-2 7 351,30-101-422,0 0 1,0 1 0,0-1 0,0 0 0,0 0 0,0 1-1,0-1 1,0 0 0,0 1 0,0-1 0,0 0 0,0 0-1,-1 1 1,1-1 0,0 0 0,0 1 0,0-1 0,0 0-1,0 0 1,-1 1 0,1-1 0,0 0 0,0 0-1,-1 0 1,1 1 0,0-1 0,0 0 0,-1 0 0,1 0-1,0 0 1,0 0 0,-1 0 0,1 1 0,0-1 0,-1 0-1,1 0 1,0 0 0,0 0 0,-1 0 0,1 0 0,0 0-1,-1 0 1,1 0 0,0 0 0,-1 0-9,1-1 30,-1 0-1,1 0 1,-1 0-1,1 1 1,-1-1-1,1 0 1,0 0-1,-1 0 1,1 0-1,0 0 1,0 0 0,-1 0-1,1 0 1,0 0-1,0 0 1,0 0-1,0 0 1,1 0-1,-1 0-29,6-48 11,-5 46-11,47-314-25,-39 165 912,-6-1-1,-9-33-886,3-160 2288,3 338-2288,1 0 1,0 0 0,1 0 0,-1 1-1,2-1 1,-1 0 0,1 1-1,0 0 1,1 0 0,-1 0 0,2 0-1,1-3 0,3-1-15,0 0-1,1 0 0,1 1 1,-1 0-1,2 0 0,4-2 16,-2 4 2,0 0 0,0 1 0,1 0 0,0 1 0,0 1-1,0 0 1,1 1 0,0 1 0,4 0-2,38-10-1,-21 4-121,32-3 122,3 7-2860,-56 6 1443,2 6 646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2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5473,'8'-6'1833,"2"1"-2001,17 5-513,20-8 417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2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1 137 3969,'39'3'1648,"19"-9"-920,16-1-424,10-12-296,8-4-232,-6-6-704,-1 2-432,-17-2 784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4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0 689 1416,'33'-171'966,"-33"164"-845,1 0 0,-1 0 0,0 0 0,0 0 0,-1-6-121,-9-10 703,6 15-348,3 8-334,1-1-1,0 1 1,-1 0 0,1-1-1,0 1 1,0 0 0,0-1-1,-1 1 1,1 0 0,0-1-1,0 1 1,0 0 0,0-1 0,0 1-1,0-1 1,0 1 0,0 0-1,0-1 1,0 1 0,0-1-1,0 1 1,0 0 0,0-1-1,0 1 1,0-1 0,0 1-1,0 0 1,0-1 0,1 1 0,-1 0-1,0-1 1,0 1 0,0 0-1,1-1 1,-1 1 0,0 0-1,0 0 1,1-1 0,-1 1-1,0 0 1,1 0 0,-1-1-1,1 1-20,1 0 21,0 0-1,0-1 0,0 1 0,0 0 1,0 1-1,0-1 0,0 0 0,0 1 1,0-1-1,-1 1 0,3 0-20,6 3 5,0 0 0,0 1 0,0 0 0,-1 1 0,1 0 0,-1 0 0,-1 1 0,1 0 0,-1 0 0,-1 1 0,1 0 0,-1 1 1,-1 0-1,1 0 0,-1 0 0,-1 0 0,0 1 0,0 0 0,-1 0 0,2 8-5,1 7-2,0 0 1,-2 0 0,0 1 0,-2 0 0,-1 0-1,-1 0 1,-2 0 0,-1 9 1,-1 9 13,-2-1 0,-2 0 1,-2-1-1,-9 26-13,18-66 19,0-1 0,-1 0 0,1 1 0,-1-1 0,1 0-1,-1 0 1,0 0 0,1 0 0,-1 1 0,0-1 0,0 0 0,0 0 0,0 0 0,0-1-1,0 2-18,-4-5 193,2-10 9,3-7-81,0 1 1,2 0 0,0 0 0,2 0 0,0 0-1,3-7-121,8-26 120,1 1-1,3 1 0,2 0 0,8-10-119,-16 35 67,1 1-1,1 0 1,2 1-1,0 1 1,1 1-1,1 0 0,1 1 1,0 1-1,6-2-66,-16 14 10,0 0 1,0 1-1,0 0 0,1 1 0,0 0 0,0 0 0,1 1 0,10-2-10,-16 5 1,1 0 0,-1 0 0,0 1 0,1 0 0,-1 0 0,1 1 0,-1-1 0,0 1 0,1 1 0,-1-1 0,0 1 0,0 0 0,0 0 0,0 1 0,0 0 0,-1 0 0,3 2-1,4 5 7,1 0 0,-1 1 1,-1 0-1,0 1 1,-1 1-1,0 0 0,-1 0-7,39 46 3,-46-56-3,1 0-1,0 0 1,-1-1-1,1 1 1,0-1-1,1 1 1,-1-1-1,0 0 0,1 0 1,-1 0-1,1-1 1,-1 1-1,1-1 1,0 0-1,0 0 1,0 0-1,0 0 0,-1-1 1,1 1-1,0-1 1,0 0-1,0-1 1,0 1-1,0-1 1,0 1-1,0-1 0,0 0 1,-1-1-1,1 1 1,9-5 45,-1-1 0,0 0 0,0-1 0,0 0 0,-1-1 0,-1 0 0,1-1 0,-1 0 0,6-10-45,0 1 67,-1-1 0,-1-1 0,-1-1 0,-1 0 1,0-4-68,-6 15 16,-1 0 1,-1 0 0,0 0 0,-1-1 0,0 0-1,0 1 1,-1-1 0,-1 0 0,0 0 0,-1-9-17,-4 6 22,-2 11-10,5 4-12,0 1 0,0-1 0,0 1 0,1 0 0,-1 0 0,0-1 0,0 1 0,0 0 0,1 0 0,-1 0 0,0 0 0,1 0 0,-1 0 0,1 0 0,-1 0 0,1 0 0,0 0 0,-1 0 0,1 1 0,-4 12-6,0 1 0,1 0 0,0 0 0,1 0 0,1 1 0,1-1 0,0 0 0,1 0 0,0 1 0,2 5 6,-2-13-33,1 0 0,0 0 0,0 0 0,1 0 0,-1 0 0,2-1 0,-1 1 0,1-1 0,0 0 0,1 0-1,0 0 1,0-1 0,0 0 0,1 0 0,0 0 0,0 0 0,0-1 0,1 0 0,7 4 33,-8-7-19,-1 1 1,1-1-1,0-1 0,1 1 0,-1-1 1,0 0-1,0-1 0,0 1 1,1-1-1,-1 0 0,0-1 0,1 1 1,-1-1-1,0-1 0,0 1 1,0-1-1,0 0 0,3-2 19,5-2 61,1-1 1,-1-1-1,0 0 0,0-1 0,-1 0 1,6-7-62,-14 13 30,0-1 0,-1 0 0,0-1 1,0 1-1,0-1 0,0 0 0,-1 0 0,0 0 1,0 0-1,0-1 0,0 1 0,-1-1 0,0 1 1,0-1-1,-1 0 0,0 0 0,0 0 0,0 0 1,0 0-1,-1 0 0,0 0 0,-1 0 0,1 0 1,-1 0-1,0 0 0,0 0 0,-1 0 1,0 1-1,0-1 0,0 0 0,-1 1 0,0 0 1,0-1-1,0 1 0,-1 0 0,1 1 0,-1-1 1,0 1-1,-1-1 0,0 1-30,-31-22 97,31 23-90,-1 1-1,1-2 0,1 1 0,-1-1 0,0 1 0,1-1 0,0-1 0,0 1 1,0 0-1,-1-3-6,5 7-2,0-1 0,0 1 1,0 0-1,0 0 1,0-1-1,0 1 0,0 0 1,0 0-1,0 0 1,0-1-1,0 1 0,0 0 1,0 0-1,0 0 0,0-1 1,1 1-1,-1 0 1,0 0-1,0 0 0,0-1 1,0 1-1,1 0 0,-1 0 1,0 0-1,0 0 1,0 0-1,0 0 0,1 0 1,-1-1-1,0 1 1,0 0-1,1 0 0,-1 0 1,0 0-1,0 0 0,0 0 1,1 0-1,-1 0 1,0 0-1,0 0 0,1 0 1,-1 0-1,0 0 2,16-1-43,-11 1 17,44-4-175,186-12-901,-220 15 1038,1 1 1,-1 1-1,0 0 0,0 0 1,0 2-1,0 0 0,0 0 1,2 2 63,-13-3-2,0 0 1,-1 0 0,1 0 0,0 0 0,-1 1 0,0-1-1,1 1 1,-1 0 0,0 0 0,-1 0 0,1 1-1,0-1 1,-1 0 0,0 1 0,0 0 0,0 0 0,0-1-1,0 1 1,-1 0 0,0 0 0,0 0 0,0 1-1,0-1 1,-1 0 0,1 0 0,-1 4 1,0 11 21,-1 0 0,-1 0 1,-1 0-1,-1 0 0,-1 6-21,0-3 15,-8 26 20,10-39-42,0 1 1,0-1 0,1 1-1,0 0 1,0 0-1,1 0 1,1 0 0,0 0-1,0 0 1,2 8 6,-1-16-14,-1 0-1,1 0 1,0 0 0,-1-1 0,1 1-1,0 0 1,1 0 0,-1-1-1,0 1 1,0 0 0,1-1 0,-1 1-1,1-1 1,-1 0 0,1 1-1,0-1 1,-1 0 0,1 0 0,0 0-1,0 0 1,0-1 0,0 1 0,0 0-1,0-1 1,0 1 0,0-1-1,0 0 1,0 1 0,0-1 0,0 0-1,1-1 15,7 1-104,0-1-1,-1 0 1,1-1-1,-1 0 1,1-1-1,4-1 105,30-13-455,-1-2 1,0-2-1,-2-1 0,-1-2 0,16-14 455,31-27-225,61-59 225,-90 64 718,-23 23 587,-38 60-426,-4-2-852,-1-1 0,-1 0-1,-1-1 1,-1 0 0,0 0-1,-1-1 1,-1-1 0,-3 2-27,7-9-25,0 0 1,-1-1-1,0 0 1,-1-1-1,0 0 1,0 0-1,-1-1 1,0-1-1,0 0 0,0 0 1,-1-1-1,0-1 1,-9 2 24,17-5-3,-1 0 1,0 0-1,0 0 1,1-1-1,-1 0 1,0 0-1,0-1 1,1 0-1,-1 0 1,0 0-1,1 0 1,-6-3 2,7 2 5,1 0-1,-1 0 1,0 0 0,1 0 0,0-1-1,-1 1 1,1-1 0,0 0 0,0 0 0,1 0-1,-1 0 1,1-1 0,-1 1 0,1-1-1,0 0 1,1 1 0,-1-1 0,-1-3-5,-2-11 28,0 1 0,1-1 0,1-1-1,1 1 1,0 0 0,2-1 0,0 1 0,2-17-28,-1 23 1,1 1 0,0-1 1,0 1-1,1-1 0,1 1 0,0 0 0,0 0 1,1 1-1,1 0 0,0-1 0,0 2 0,1-1 1,0 1-1,5-6-1,-7 11-11,-1 0 0,1 0-1,0 1 1,0-1 0,0 1 0,1 0 0,-1 0-1,1 1 1,-1-1 0,1 1 0,0 1 0,0-1 0,0 1-1,0 0 1,0 0 0,0 1 0,0 0 0,0 0-1,1 0 1,-1 1 0,0 0 0,0 0 0,0 0 0,0 1-1,-1 0 1,1 0 0,0 1 0,0-1 11,8 6-34,0 0 0,0 0 0,-1 2 0,0-1 0,0 2 0,-1 0 0,0 0 1,-1 1-1,-1 0 0,3 5 34,1 3-18,-1 1 1,-1 0-1,-1 0 0,0 2 1,-2-1-1,-1 1 1,-1 0-1,0 1 0,-2 0 1,-1 0-1,-1 0 1,-1 0-1,-1 0 1,-1 1-1,-1-1 0,-2 5 18,-8 64-43,-4-1 0,-5-1-1,-3-1 1,-17 36 43,33-103 34,-2-1 1,-1-1-1,-2 5-34,8-20 46,0 1 0,0-1 0,0 0 0,-1-1 0,1 1-1,-1-1 1,-1 0 0,1 0 0,-1 0 0,0-1 0,0 0-1,-4 2-45,8-5 28,0 0 0,0 0 0,0 0 0,0 0 0,0-1 0,0 1 0,0-1 0,0 1 0,0-1 0,0 0 0,-1 1 0,1-1 0,0-1 0,0 1 0,0 0 0,0 0 0,-1-1 0,1 1 0,0-1 0,0 0 0,0 1 0,0-1 0,0 0 0,0 0 0,0 0 0,1-1 0,-1 1 0,0 0 0,0-1 0,1 1 0,-1-1 0,1 1 0,0-1 0,-1 0 0,1 0 0,-1-1-28,-2-5 47,0 0 0,1 0-1,-1 0 1,2 0 0,-1-1 0,1 1 0,0-1 0,1 0 0,0-1-47,-1-21 8,2 1-1,1 0 1,1 0-1,1 0 1,2 0 0,1 1-1,2-1 1,6-15-8,6-9-92,2 1 1,2 1-1,2 2 1,7-7 91,-1 5-189,2 1 0,33-36 189,-54 71-16,2 1 0,-1 0 0,2 1-1,-1 0 1,2 2 0,0 0-1,1 1 1,0 0 0,0 2 0,2 0 16,-12 5-6,0 2 0,1-1 0,-1 1 0,1 0 0,-1 1 0,1 0 6,-6 1-4,1-1 0,-1 1 0,0 1 0,0-1 0,0 0 0,1 1-1,-1 0 1,0-1 0,0 1 0,0 1 0,0-1 0,0 0 0,0 1 0,0-1-1,-1 1 1,1 0 0,1 1 4,2 4-7,0 0-1,-1 0 1,0 0-1,0 1 1,-1-1 0,0 1-1,0 0 1,0 1-1,-1-1 1,1 7 7,0-2 0,1 0 0,0-1 0,1 0-1,2 3 1,-5-11 2,0 0 0,0 0-1,0 0 1,0 0-1,1 0 1,0-1-1,0 1 1,0-1-1,0 0 1,1 0-1,-1-1 1,1 1 0,1-1-2,0 1 2,0-2 0,0 1 1,0-1-1,0 0 0,1 0 1,-1-1-1,0 1 0,0-1 1,1-1-1,-1 1 1,0-1-1,0 0 0,0-1 1,6-1-3,6-4 12,0 0 0,0-1 0,-1 0 0,5-5-12,-9 6 17,0-1 0,-1 0 0,0-1 0,0-1 1,-1 0-1,-1 0 0,1-1 0,-2 0 0,0-1 0,0 0 0,-1-1 0,0 1 1,0-4-18,6-15 132,-2-1 0,-1-1 0,2-13-132,-2 6 482,11-22-482,-23 62 3,1 0 0,0 0 0,0-1 0,0 1 0,0 0 0,0 0 0,0-1 0,0 1 0,0 0 0,1 0 0,-1-1 0,0 1 0,0 0 0,0 0 0,0-1 0,0 1 0,0 0 0,0 0-1,1-1 1,-1 1 0,0 0 0,0 0 0,0 0 0,0 0 0,1-1 0,-1 1 0,0 0 0,0 0 0,1 0 0,-1 0 0,0 0 0,0-1 0,1 1 0,-1 0 0,0 0 0,0 0 0,1 0-1,-1 0 1,0 0 0,0 0 0,1 0 0,-1 0 0,0 0 0,0 0 0,1 0 0,-1 0 0,0 0 0,0 0 0,1 1-3,4 12 64,6 74-23,16 87-20,6-27-53,1 4-487,-3 24 519,-28-153-8,0 0-1,-2 0 0,-1 0 1,-1 0-1,-2 13 9,2-26 1,-1 0 0,0 0 1,-1 0-1,0 0 0,0 0 0,-1 0 0,-1-1 1,1 1-1,-1-1 0,0 0 0,-1-1 0,0 1 0,-6 5-1,4-5 20,0-1 0,0 1-1,-1-2 1,1 1 0,-2-1-1,1 0 1,-1-1 0,0 0-1,0-1 1,0 0 0,-1-1-1,1 0 1,-1 0-1,0-1 1,0 0-20,8-2 13,1 0 1,-1 1-1,1-1 0,-1-1 0,1 1 1,-1 0-1,0 0 0,1-1 0,0 0 1,-1 1-1,1-1 0,-1 0 0,1 0 1,0 0-1,-1-1 0,1 1 0,0 0 1,0-1-1,0 0 0,0 1 0,0-1 1,1 0-1,-1 0 0,0 0 1,1 0-1,-1 0 0,1 0 0,0-1 1,0 1-1,0 0 0,0-1 0,0 1 1,0-1-14,-2-16 40,1 1 1,1-1 0,0 0-1,1 0 1,1 0 0,1 1-1,1-1 1,3-13-41,4-7-32,1 0 1,2 1-1,1 0 0,3 2 1,0 0-1,3 0 1,8-9 31,36-49-1129,5 3 0,4 2 1129,50-60-894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4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 1144,'78'90'864,"-49"-90"145,-8-11-73,11-2-168,10-5-120,3-11-256,10 0-224,10-13-144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6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706 368 2112,'2'-9'289,"0"1"0,0-1-1,-1 0 1,0 0-1,-1 0 1,0 0 0,0 0-1,-1 0 1,0 0-1,-2-5-288,-5-19 344,-1 1 0,-4-7-344,5 14 430,3 10-239,1 2 14,0 0 0,0 0 1,-2 1-1,0 0 1,-4-7-206,8 16 25,0 0 1,0 0-1,0 1 0,0-1 1,0 1-1,-1 0 1,1-1-1,-1 1 1,1 0-1,-1 1 1,0-1-1,0 0 0,0 1 1,0 0-1,0-1 1,0 1-1,0 0 1,-1 1-1,1-1 1,0 0-1,0 1 0,-1 0 1,1 0-1,0 0 1,-4 1-26,-14 3-11,1 2 0,-1 1 0,1 1 0,1 0 0,-1 1 0,-13 10 11,7-3-13,0 1 1,2 1-1,0 1 0,1 1 0,1 2 0,1 0 0,-17 22 13,-7 18-26,1 2 0,-17 40 26,53-91-5,0 1 0,1 0 0,1 0 0,0 1 0,1 0 0,-1 4 5,6-16-2,-1-1 1,1 0 0,0 1 0,-1-1 0,1 0-1,0 1 1,1-1 0,-1 1 0,0-1 0,1 0-1,-1 1 1,1-1 0,0 0 0,0 0 0,0 0-1,0 1 1,0-1 0,1 1 1,0-1-1,1 0 1,-1 0-1,0 0 0,1-1 1,-1 1-1,1-1 0,0 0 1,-1 0-1,1 0 0,0 0 1,0 0-1,0 0 1,0-1-1,0 1 0,-1-1 1,1 0-1,0 0 0,0 0 1,1 0 0,12-1 2,-1-1 1,0-1 0,0 0-1,0 0 1,0-2-1,-1 0 1,1-1 0,3-2-3,32-16 49,29-21-49,-51 26 4,-1 0 0,0-2 0,-2-1 0,0-1 0,-2-2 0,0 0 0,-2-1 0,6-11-4,-22 30-1,1-2-3,1 0 0,0 0 0,0 1 0,1-1 4,-8 9-1,1 0 0,-1 0 1,0 0-1,0 0 0,0-1 0,1 1 1,-1 0-1,0 0 0,0 0 0,0 0 0,1 0 1,-1 0-1,0 0 0,0 0 0,0 0 1,1 0-1,-1 0 0,0 0 0,0 0 0,0 0 1,0 0-1,1 0 0,-1 1 0,0-1 0,0 0 1,0 0-1,1 0 0,-1 0 0,0 0 1,0 0-1,0 0 0,0 1 0,0-1 0,1 0 1,-1 0-1,0 0 0,0 0 0,0 1 1,0-1-1,0 0 0,0 0 0,0 0 0,0 1 1,0-1-1,0 0 0,0 0 0,1 0 1,-1 1-1,0-1 0,0 0 0,-1 0 1,4 11-15,-3-11 13,7 97-32,-6-70 33,1 0 0,1 0 1,7 24 0,-10-48 1,1 0 0,0 0 0,1-1 0,-1 1 0,0 0 0,1-1 0,-1 1 0,1-1 0,0 0 0,0 1 0,0-1 0,0 0 0,0 0 0,0 0 0,1 0 0,-1-1 0,1 1 0,-1-1 0,1 1 0,-1-1 0,1 0 0,0 0 0,0 0 0,0 0 0,-1-1 0,1 1 0,0-1 0,0 0 0,0 0 0,2 0-1,0 0 28,1 0 0,-1-1 0,1 1 0,0-1 0,-1 0 1,1-1-1,-1 0 0,0 0 0,0 0 0,0 0 0,0-1 0,0 0 0,0 0 1,0 0-1,2-2-28,-1-2 71,13-10 70,-19 17-139,1-1-1,-1 1 1,1-1 0,0 1 0,0 0 0,-1-1 0,1 1-1,0 0 1,0 0 0,-1-1 0,1 1 0,0 0 0,0 0-1,-1 0 1,1 0 0,0 0 0,0 0 0,0 0 0,-1 0-1,1 0 1,0 1 0,0-1 0,-1 0 0,1 0-1,0 1 1,-1-1 0,1 1-2,0-1 0,-1 0 0,1 0-1,-1 0 1,1 0 0,-1 1 0,1-1-1,-1 0 1,0 0 0,1 1 0,-1-1-1,1 0 1,-1 1 0,0-1 0,1 1-1,-1-1 1,0 0 0,1 1 0,-1-1 0,0 1-1,0-1 1,1 1 0,-1-1 0,0 1-1,0-1 1,0 1 0,0-1 0,0 1-1,0-1 1,0 1 0,0-1 0,0 2-2,2 1 7,-1 0 0,1-1 0,0 1 0,0 0 1,0-1-1,0 1 0,0-1 0,0 1 0,1-1 0,-1 0 1,3 1-6,0 0 17,0 0 1,1-1-1,-1 0 1,1 0-1,0 0 1,0-1 0,0 1-1,2-1-17,4 1 23,-8-1-13,1 1 0,0-1 0,0 0 0,0-1-1,0 1 1,0-1 0,0 0 0,0 0 0,0-1 0,0 1 0,0-1 0,0 0 0,0-1 0,0 1-1,-1-1 1,1 0 0,0 0 0,-1 0 0,0-1 0,1 0 0,1-1-10,9-12 41,0-1 1,-2 0-1,0-1 1,-1 0-1,0-1 0,-2 0 1,0-1-1,0-4-41,10-17 38,-19 39-69,0 0-1,0 1 1,0-1-1,0 1 1,0-1 0,0 1-1,0 0 1,1-1-1,-1 1 1,0 0-1,1 0 1,0 0-1,-1 0 1,1 0 0,-1 0-1,1 0 1,0 1-1,0-1 1,-1 0-1,1 1 1,1-1 31,3 1-301,0-1 0,1 1-1,-1 0 1,1 1 0,3 0 301,15 1-210,19-2-1556,-40 0 1374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6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80 333 5217,'-57'-17'1093,"37"13"-562,20 4-515,0 0 1,0 0 0,0 0-1,0 0 1,0 0 0,0 0 0,0 0-1,0 0 1,0 0 0,0 1-1,0-1 1,0 0 0,0 0-1,0 0 1,0 0 0,0 0 0,0 0-1,0 0 1,0 0 0,0 0-1,-1 0 1,1 0 0,0 1 0,0-1-1,0 0 1,0 0 0,0 0-1,0 0 1,0 0 0,0 0-1,0 0 1,0 0 0,0 0 0,0 0-1,-1 0 1,1 0 0,0 0-1,0 0 1,0 0 0,0 0-1,0 0 1,0 0 0,0 0 0,0 0-1,0 0-16,10 9-121,1 0 0,-1 1 0,-1 0 0,1 0 0,-2 1 0,1 0 0,-2 1 0,0-1 0,1 3 121,12 26-750,-3 2-1,2 8 751,-3-8-282,2-1 0,3 3 282,-15-33 113,0-1 1,1 1-1,0-1 0,1-1 0,0 1 0,1-1 0,0-1 0,0 1 0,1-2 1,0 1-1,1-1 0,1 0-113,-11-6 34,1 0 0,-1 0-1,1 0 1,-1-1 0,1 1 0,0 0 0,-1-1-1,1 1 1,0-1 0,0 1 0,-1-1 0,1 0-1,0 0 1,0 0 0,-1 0 0,1 0 0,0 0 0,0-1-1,-1 1 1,1 0 0,0-1 0,-1 1 0,1-1-1,0 0 1,-1 0 0,1 1 0,-1-1 0,1 0 0,-1 0-1,1-1 1,-1 1 0,0 0 0,0 0 0,1-1-34,3-5 101,-1 0 1,0 0-1,0 0 1,-1 0 0,0-1-1,2-7-101,-2 7 41,64-190 1000,-30 83-805,5 3 0,5-1-236,-37 93-29,0-1 1,1 1 0,2 1 0,0 0-1,0 1 1,5-4 28,-13 18-76,0-1 0,0 1 0,0-1 0,1 1-1,-1 1 1,1-1 0,0 1 0,0 0 0,0 0 0,5-1 76,-6 3-120,0 0 0,-1 0 0,1 1 0,0-1 1,-1 1-1,1 0 0,0 1 0,0-1 1,-1 1-1,1 0 0,0 0 0,-1 0 1,1 0-1,-1 1 0,0 0 0,3 1 120,0 2-164,0-1-1,0 1 0,0 1 0,2 2 165,-9-8-1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7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448 208 3761,'5'-28'841,"-1"14"-269,-1 0-1,-1-1 0,0 1 0,-1-1 0,-1 1 0,0-1 0,-1 0 0,-2-11-571,3 24 33,-1 0 1,1 0-1,-1 0 0,0 0 0,0 1 0,0-1 1,0 0-1,0 1 0,0-1 0,0 0 0,0 1 1,-1-1-1,1 1 0,-1 0 0,1-1 0,-1 1 1,0 0-1,1 0 0,-1 0 0,0 0-33,-1 0 17,-1 0-1,1 0 1,-1 0-1,1 1 1,-1-1-1,1 1 1,-1 0-1,1 0 1,-1 0-1,1 0 1,-1 1-17,-11 2-17,0 0 0,0 1 0,0 1 0,-12 6 17,25-10 6,-20 9-19,2 0-1,-1 1 1,2 2-1,0 0 1,0 0 0,1 2-1,1 1 1,0 0-1,1 1 1,1 0-1,1 1 1,0 1-1,1 1 1,2-1-1,0 2 1,1 0-1,-6 16 14,13-30-21,1 1 0,0 0 1,0 0-1,1 0 0,-1 0 0,2 0 0,-1 0 0,1 8 21,1-14-21,-1 1 0,0 0 0,1-1 0,0 1 0,0-1 0,-1 1 0,1-1 0,1 1 0,-1-1 0,0 0 0,1 1 0,-1-1 0,1 0 0,-1 0 0,1 0 0,0 0 0,0 0 0,0-1 0,0 1 0,0 0 0,1-1 0,-1 0 0,0 1 0,1-1 0,-1 0 0,3 0 21,2 1-42,0 0 0,0-1 0,1 0 0,-1 0 0,0-1 0,1 0 0,-1 0 0,0-1 0,1 0 0,-1 0 1,0-1-1,0 0 0,0 0 0,0 0 0,0-1 0,0-1 42,18-8-35,0-2 0,-1 0 0,11-10 35,-16 11-7,-3 2 14,0-1 0,-1 0 1,0-1-1,12-15-7,-21 21 13,0 0 0,-1-1 1,0 1-1,0-1 0,0 0 0,-1 0 1,-1-1-1,0 1 0,0-1 0,0 0 0,0-3-13,-24 35 201,11-6-201,1-1 1,1 1 0,0 1 0,1-1 0,1 1-1,0 1 1,2 0-1,2-9-18,0 0 0,1 0 0,0 0-1,1 1 1,0-1 0,1 0 0,0 0 0,0 0 0,1 1-1,0-2 1,1 1 0,0 0 0,4 7 18,-5-13-14,0 0 0,0-1 0,1 1 0,-1-1 0,1 0 0,0 1 1,0-1-1,0-1 0,0 1 0,0 0 0,1-1 0,-1 1 0,1-1 0,-1 0 0,1 0 1,0-1-1,0 1 0,0-1 0,0 1 0,0-1 0,0-1 0,0 1 0,1-1 0,-1 1 0,2-1 14,13-1-11,0 0-1,0-1 0,-1-1 0,1 0 0,3-3 12,-1 1 15,-16 4-6,38-8 83,-1-1 1,0-3 0,34-15-93,-63 22 63,0-1-1,0 0 1,-1-1 0,0-1 0,0 1 0,1-4-63,-6 6 81,-1-1-1,1 0 0,-2 0 1,1 0-1,-1-1 1,0 0-1,-1 0 0,1 0 1,-2-1-1,2-2-80,-4 6 119,-1 4-88,0 0 1,1-1 0,-1 1 0,0 0 0,1 0 0,-1 0 0,0 0-1,1 0 1,0 0 0,-1 0 0,1 0 0,0 0 0,-1 0-1,1 0 1,0 0 0,0 0-32,-1 1 4,0 0 0,0 0-1,1 0 1,-1 0 0,0 0 0,0 0-1,0 0 1,0 0 0,0 0 0,0 0-1,0 0 1,1 0 0,-1 0 0,0 0-1,0 0 1,0 0 0,0 0 0,0 0-1,0 0 1,0 0 0,1 0 0,-1 1-1,0-1 1,0 0 0,0 0 0,0 0 0,0 0-1,0 0 1,0 0 0,0 0 0,0 0-1,0 0 1,0 1 0,0-1 0,0 0-1,0 0 1,0 0 0,0 0 0,0 0-1,0 0 1,0 1 0,0-1 0,0 0-1,0 0 1,0 0 0,0 0 0,0 0-1,0 0 1,0 0 0,0 1 0,0-1-1,0 0 1,0 0 0,0 0 0,0 0-1,0 0 1,0 0 0,0 0 0,0 0-1,-1 0 1,1 1 0,0-1 0,0 0-1,0 0 1,0 0 0,0 0 0,0 0-1,0 0-3,-4 9 37,3-9-30,-1 7-10,-1-1 0,1 1 0,0-1 0,1 1 0,-1 0 0,1 0 1,1 0-1,-1 0 0,1 0 0,0 0 0,1 0 3,0 12 0,0 0 0,4 11 0,-4-26-3,0-1 0,0 0 0,0 1 0,1-1 0,-1 0 0,1 0 0,0 0 0,-1 0 0,2 0 0,-1-1 0,0 1 0,0 0 0,1-1 0,0 0 0,-1 0 0,1 1 0,0-2 0,0 1 0,0 0 0,0-1 0,0 1 0,0-1 0,3 1 3,2 0-98,0 0 0,0 0-1,1-1 1,-1 0 0,0 0 0,1-1-1,-1 0 1,3-1 98,-4 1-316,1-2 0,0 1 0,0-1 1,-1 0-1,1-1 0,6-2 316,15-10-594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5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200 545 4617,'-2'-3'282,"-1"1"0,1-1 0,-1 1 0,1 0 1,-1 0-1,0 0 0,0 0 0,0 0 0,0 0 0,0 1 0,-1-1 0,1 1 1,0 0-1,-1 0 0,1 0 0,-3 1-282,2-1 67,1 2 0,-1-1 0,0 0-1,1 1 1,-1 0 0,1-1 0,-1 2 0,1-1 0,-1 0 0,1 1-1,-1-1 1,1 1 0,0 0 0,0 0 0,0 0 0,-2 2-67,-3 3 9,0 0 1,0 1 0,1 0-1,-1 0 1,2 1 0,-1 0-1,1 0 1,1 0 0,0 1-1,0-1 1,-1 6-10,5-11 2,-1 0 0,1 0 0,0 1 1,0-1-1,0 1 0,1-1 0,-1 1 0,1-1 0,1 1 1,-1-1-1,0 1 0,1-1 0,0 1 0,0-1 0,0 1 1,1-1-1,-1 0 0,1 0 0,0 0 0,1 0 0,-1 0 1,0 0-1,1 0 0,0-1 0,0 0 0,0 1 0,0-1 1,2 1-3,3 2 16,0 0 0,1-1 1,0 0-1,0 0 1,0-1-1,0 0 1,1-1-1,-1 0 0,1 0 1,0-1-1,0 0 1,0-1-1,0 0 1,0 0-1,1-1 0,-1-1 1,0 0-1,0 0 1,0-1-1,3-1-16,5-1 29,0-2 1,-1 1-1,1-2 0,-2-1 1,1 0-1,-1-1 0,0 0 0,-1-1 1,0-1-1,13-12-29,-19 13 34,0 0 0,0-1 0,-1 0 0,0 0 0,-1-1 0,0 0 0,-1 0 0,0 0 0,-1-1 0,0 0-1,-1 0 1,-1 0 0,0-1 0,-1 1 0,1-14-34,-1-22 194,-1 0-1,-3 0 1,-7-39-194,3 35 57,-13-116 271,13 134-167,6 34-157,0 1 0,0 0-1,0 0 1,0-1-1,0 1 1,0 0-1,0-1 1,0 1 0,0 0-1,0 0 1,0-1-1,-1 1 1,1 0 0,0 0-1,0-1 1,0 1-1,0 0 1,0 0-1,0-1 1,-1 1 0,1 0-1,0 0 1,0-1-1,0 1 1,-1 0 0,1 0-1,0 0 1,0 0-1,-1-1 1,1 1-1,0 0 1,0 0 0,-1 0-1,1 0 1,0 0-1,0 0 1,-1 0 0,1 0-1,0 0 1,0 0-1,-1 0 1,1 0-1,0 0 1,-1 0 0,1 0-1,0 0 1,0 0-1,-1 0 1,1 0 0,0 0-4,-8 13 98,2 4-87,1 0 0,1 0 0,0 1 1,1-1-1,1 1 0,1 2-11,-1 35-26,3 19 26,2-29 3,1 1-1,3-1 1,1 0-1,9 25-2,-10-46 5,1 0-1,1 0 0,1-1 1,2 0-1,0-1 0,1 0 1,1-1-1,1 0 0,1-1-4,-11-15-3,0 1-1,0-1 0,0 0 0,0 0 0,1-1 0,0 0 1,0 0-1,0 0 0,1-1 0,-1 0 0,1 0 1,-1-1-1,1 1 0,0-1 0,0-1 0,0 1 0,0-1 1,1-1-1,-1 1 0,0-1 0,0-1 0,0 1 0,2-1 4,6-3-14,1 0-1,-1-1 0,0-1 1,-1 0-1,1-1 0,-1 0 1,2-3 14,5-3-15,0-2 0,-1 0 0,-1-2 0,3-3 15,-14 12-6,-1 0 1,1-1 0,-2 0 0,1 0-1,-1-1 1,-1 0 0,2-2 5,-4 6-2,-1-1 0,1 0-1,-1 1 1,0-1 0,-1 0 0,0 0 0,0 0 0,0 0 0,-1 0 0,0 0 0,-1-7 2,1 14 1,0-1 1,0 0-1,0 0 1,0 1-1,0-1 1,0 0-1,0 0 1,0 1-1,-1-1 1,1 0-1,0 1 1,-1-1-1,1 0 1,0 1-1,-1-1 1,1 0 0,-1 1-1,1-1 1,-1 1-1,1-1 1,-1 1-1,0-1 1,1 1-1,-1-1 1,0 1-1,1-1 1,-1 1-1,0 0 1,1 0-1,-1-1-1,-1 1 2,1 0 1,-1 0-1,1 1 0,-1-1 0,1 0 1,-1 1-1,1-1 0,-1 1 0,1-1 1,0 1-1,-1 0 0,1-1 0,0 1 1,-1 1-3,-5 3 6,0 0 0,1 1 0,0 0 1,1 0-1,-4 4-6,5-4-6,-1 1 0,1-1 1,1 1-1,-1 0 1,1 0-1,0 1 0,1-1 1,0 1-1,0-1 0,1 1 1,-1 0-1,2-1 0,-1 1 1,1 0-1,0 0 0,1 0 1,0-1-1,0 1 1,1 0-1,-1-1 0,2 1 1,-1-1-1,1 0 0,0 0 1,1 0-1,4 7 6,0-2-214,1-1-1,0 0 1,1 0 0,1-1-1,-1 0 1,2-1 0,-1 0-1,1 0 1,1-2 0,-1 1-1,10 2 215,41 18-772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7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48 5337,'-16'-29'2209,"-5"11"-1249,10 23-1784,6 19 592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1:58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1230 5385,'17'-14'915,"0"1"0,1 0 0,1 1 0,17-8-915,23-7 816,0 2-816,-24 12-472,-1-2 1,-1-1-1,-1-1 1,0-2-1,7-7 472,-17 7-400,-1 0 1,-2-1-1,0-2 0,-1 1 1,-1-2-1,-1 0 0,-1-2 1,8-16 399,8-23 340,-3-1 0,17-60-340,-30 75 406,-1 0-1,-3 0 0,0-19-405,-7 39 121,-2 1-1,-1-1 1,-1 1-1,-2-1 1,-1 1-1,-3-15-120,5 37 75,-1 0-1,1-1 1,-1 1-1,0 0 1,-1 0-1,0 0 1,0 0-1,-1 1 1,1-1-1,-1 1 1,-1 0-1,0 0-74,5 5 18,-1 1-1,1-1 1,-1 1 0,0 0-1,1-1 1,-1 1 0,0 0-1,1-1 1,-1 1 0,1 0-1,-1 0 1,0 0-1,0 0 1,1-1 0,-1 1-1,0 0 1,1 0 0,-1 0-1,0 1 1,1-1 0,-1 0-1,0 0 1,1 0 0,-1 0-1,0 1 1,1-1 0,-1 0-1,0 1 1,1-1-1,-1 0 1,1 1 0,-1-1-1,0 1-17,-15 18 293,7-5-270,1 0 0,1 1-1,0 0 1,1 1 0,-1 5-23,-21 85-14,28-106 14,-15 80-4,3 1 0,1 38 4,11-119 0,-16 312-5,17-243 0,3 0 1,2 1-1,11 34 5,-13-83-5,2 0 0,0 0 0,2-1 0,0 0 0,1-1 0,1 0 0,1 0 0,0-1 0,2 0 0,0-1 0,1-1 0,15 15 5,-21-23 2,1 0-1,-1-1 1,2 0-1,-1-1 1,1 0-1,0 0 1,0-1-1,0 0 1,1-1-1,0 0 1,0-1-1,9 2-1,-5-3-18,0 0 1,0-1-1,1-1 0,-1 0 0,0-1 1,1-1-1,-1 0 0,14-5 18,2-2-52,0-2 1,-1-1-1,-1-1 0,0-1 0,-1-2 0,-1-1 0,0-1 0,17-17 52,-22 18 19,-2-1 0,19-21-19,-34 33 40,0 1 0,-1-1 1,0 0-1,1-1 0,-2 1 0,1-1 0,-1 0 1,0 1-1,-1-2 0,1 1 0,-1 0 0,-1 0 1,1-3-41,-2 8 22,0 1 0,1-1 1,-1 0-1,0 0 1,-1 0-1,1 0 1,0 0-1,-1 0 1,1 0-1,-1 0 1,1 1-1,-1-1 0,0 0 1,0 0-1,1 1 1,-2-1-1,1 0 1,0 1-1,0-1 1,0 1-1,-1 0 1,1-1-23,-2 0 20,0 1 0,1-1 0,-1 1 0,0 0 0,1-1 0,-1 1 0,0 1 0,0-1 0,0 0 0,0 1 0,0-1 0,0 1 0,-1 0-20,-7 0 16,1 1-1,-1 0 1,1 1-1,-1 0 1,1 0-1,0 1 0,-5 2-15,4 0-1,0 0 0,1 0-1,-1 1 1,1 0-1,0 1 1,1 0 0,0 1-1,0 0 1,0 0-1,1 1 1,0 0-1,1 1 1,0-1 0,1 1-1,-1 1 1,2-1-1,0 1 1,-2 6 1,6-14-4,-1 0 0,1 0-1,1-1 1,-1 1 0,0 0 0,1 0 0,-1 0-1,1 0 1,0 0 0,0 0 0,0 0-1,1 0 1,-1 0 0,1 0 0,-1 0 0,1 0-1,0-1 1,1 3 4,0-2-6,-1-1 1,1 0-1,0 1 0,0-1 0,0 0 1,0 0-1,1 0 0,-1 0 0,0-1 1,1 1-1,-1-1 0,1 1 0,0-1 0,-1 0 1,1 0-1,0 0 0,0-1 0,0 1 1,2 0 5,5 0-6,1 0 0,0 0 1,0-1-1,-1-1 1,1 1-1,0-2 0,-1 0 1,1 0-1,-1 0 0,1-2 1,8-3 5,9-5-6,-1-1 1,-1-2-1,19-12 6,-30 17-2,0-1 0,-1 0 0,0-1 0,10-11 2,-20 20 2,-1-1-1,0 0 0,0 0 1,0 0-1,0 0 1,-1 0-1,1 0 0,-1-1 1,0 1-1,-1-1 0,1 1 1,-1-1-1,0 0 1,0 0-1,0 0 0,-1 1 1,1-1-1,-1 0 1,0 0-1,-1-1-1,1 6-2,0-1 1,0 1-1,0-1 0,0 1 1,0 0-1,0-1 0,0 1 1,0-1-1,-1 1 0,1 0 1,0-1-1,0 1 0,0 0 1,-1-1-1,1 1 0,0 0 1,0-1-1,-1 1 0,1 0 1,0-1-1,0 1 0,-1 0 1,1 0-1,0 0 0,-1-1 1,1 1-1,-1 0 0,1 0 1,0 0-1,-1 0 0,1 0 1,0-1-1,-1 1 0,1 0 1,-1 0-1,1 0 0,0 0 1,-1 0-1,1 0 1,-1 0-1,1 1 0,0-1 1,-1 0-1,1 0 0,-1 0 2,-14 9-68,15-9 66,-4 3-6,1-1 1,0 1-1,0 0 1,0 0-1,1 0 1,-1 1-1,1-1 0,-1 0 1,1 1-1,0 0 1,0-1-1,1 1 1,-1 0-1,1 0 1,0 0-1,0 0 1,0 0-1,1 0 1,-1 0-1,1 0 1,0 0-1,0 1 1,0-1-1,1 0 1,0 0-1,-1 0 1,1 0-1,1 0 1,-1 0 7,1 1-10,0 1 0,1-1 0,0 0 1,0 0-1,0 0 0,0 0 0,1-1 0,0 0 1,0 1-1,0-1 0,0 0 0,1-1 1,-1 1-1,1-1 0,0 0 0,0 0 1,1 0-1,-1-1 0,0 0 0,4 1 10,3 0-12,1-1 0,-1-1 0,1 0 1,0 0-1,-1-1 0,1-1 0,-1 0 0,1-1 0,-1 0 0,1-1 0,-1 0 0,6-4 12,22-7 30,-2-3 1,0-1-1,4-4-30,-19 9 35,-1 0-1,0-1 1,0-1 0,-2-1-1,0-1 1,0-1-1,-2-1 1,0 0-1,-2-1 1,0-1 0,-1-1-1,-1 0 1,-1-1-1,-1 0 1,1-7-35,2-13 114,-1-1 1,-3 0-1,3-30-114,-2-9 333,-2-45-333,-7 69 54,-3-1 0,-2 1 0,-3 0 0,-2 0 0,-5-8-54,11 59-2,-13-42-13,13 46 13,-1 1 0,1-1 1,-1 1-1,0 0 1,0 0-1,0 0 0,0 0 1,0 0-1,-1 0 0,1 1 1,-3-3 1,4 5 0,1-1-1,-1 1 1,1 0 0,-1-1 0,0 1 0,1 0 0,-1-1-1,0 1 1,1 0 0,-1 0 0,0-1 0,1 1-1,-1 0 1,0 0 0,0 0 0,1 0 0,-1 0-1,0 0 1,1 0 0,-1 0 0,0 1 0,0-1-1,1 0 1,-1 0 0,0 0 0,1 1 0,-1-1 0,-1 1 0,0 1 0,1-1 0,-1 0 0,1 1 0,-1 0 0,1-1 0,-1 1 0,1-1 0,0 1 0,-1 1 0,-3 7 4,1 0 0,0 0 1,0 0-1,0 3-4,-11 47 12,3 0 1,2 1-1,2 1-12,-7 192-14,12-119-100,10 63 114,-2-141-24,3 0 0,1 0 0,4-2 0,18 52 24,-19-72-28,14 27 28,-22-53-14,1-1 0,0 1 0,1-1-1,-1 0 1,1 0 0,1 0 0,0-1-1,0 0 1,1 1 14,-5-6-21,-1-1-1,1 1 1,-1 0-1,1-1 1,0 0-1,-1 1 1,1-1 0,0 0-1,0 0 1,0-1-1,0 1 1,0-1-1,0 1 1,0-1-1,0 0 1,0 0 0,0 0-1,2-1 22,0 0-50,-1 0 0,0-1 0,1 0 0,-1 1 0,0-2 0,0 1-1,0 0 1,-1-1 0,1 1 0,0-1 0,1-3 50,6-5-204,-1 0 0,0-1 0,-1-1 0,-1 1-1,0-1 1,5-12 204,-12 24-12,57-124-1134,-50 105 1055,0-1 0,-2-1 1,0 1-1,-1-1 0,-1-1 91,-4 10 220,-4 22-113,-4 21-26,7-23-66,-1 0 0,2-1-1,-1 1 1,1 0 0,0-1 0,0 1 0,1 0 0,0 0-1,2 5-14,-2-8 17,0 0-1,1-1 1,-1 1-1,1-1 1,0 1-1,0-1 1,0 0 0,0 1-1,1-1 1,-1 0-1,1-1 1,0 1-1,0 0 1,0-1-1,0 1 1,0-1-1,1 0 1,0 0-17,7 3 44,-1-1 1,1 0 0,0-1-1,0-1 1,0 1-1,0-2 1,1 0 0,-1 0-1,1-1 1,-1 0 0,0-1-1,1 0 1,-1-1-1,1 0-44,15-4 59,0-2-1,0 0 0,-1-2 1,0-1-1,5-4-58,-1 0 67,-1-1 0,0-2 0,-2-1 0,0-1 0,-1-2 0,-1 0 0,-1-2 0,0-2-67,-6 5 71,-1-2 0,-1 1 0,-1-2 1,-1 0-1,-1-1 0,-1 0 0,-1-1 0,-2 0 0,7-26-71,-7 7 146,-1 0 0,-3 0 0,0-16-146,-3-137 388,-2 186-366,-5-123 148,3 115-164,-1-1-1,-1 1 0,-1 0 0,0 0 0,-4-6-5,7 21 0,1 1-1,-1 0 0,0 0 1,-1 0-1,1 0 1,-1 1-1,0-1 0,0 1 1,0-1-1,0 1 0,0 0 1,-1 0-1,1 1 0,-5-3 1,7 4 0,-1 0 0,1 1 0,-1-1 0,1 1 0,-1-1 0,0 1 0,1 0 0,-1 0 0,0 0 0,1 0 0,-1 0 0,0 0 0,1 0 0,-1 0 0,0 0 0,1 1 0,-1-1 0,0 1 0,1 0 0,-1-1 0,1 1 0,-1 0 0,1 0 0,0 0 0,-1 0 0,1 0 0,0 0 0,-1 0 0,1 0 0,0 0 0,0 1 0,0-1 0,0 0 0,0 1 0,1-1 0,-1 1 0,0 1 0,-6 13-2,0 0-1,2 1 1,0-1-1,0 1 1,2 0-1,0 0 1,1 1-1,1-1 0,1 4 3,1 54-23,3 0-1,3 0 1,13 51 23,-6-35-24,31 180-6,-28-194 25,2-1 0,16 35 5,-30-97-14,1-1 0,0 1 0,0-1 0,1 0 0,5 5 14,-10-14-13,0-1 0,1 0 0,-1-1 0,1 1 0,0 0 0,0-1 0,0 1 0,0-1 0,0 0 0,1 0 0,-1 0 0,0-1 0,1 1 0,0-1 0,-1 0 0,1 0 0,0 0 0,0 0 0,-1-1 0,1 1 0,0-1 0,2 0 13,2-1-31,0 0 0,0-1 0,0 0 0,-1 0 0,1-1 0,0 0 0,-1 0-1,1 0 1,-1-1 0,0-1 0,5-3 31,9-8-93,-1 0 0,-1-2-1,3-3 94,-7 5-36,0-1 1,0-1-1,-2 0 0,-1-1 0,0 0 0,-1-1 0,-1 0 0,-1-1 0,7-21 36,-13 17 71,-3 25-69,0 0 0,0 0 1,0 0-1,0-1 0,0 1 0,0 0 0,0 0 0,0 0 1,0 0-1,0 0 0,0-1 0,-1 1 0,1 0 0,0 0 1,0 0-1,0 0 0,0 0 0,0 0 0,0-1 0,-1 1 0,1 0 1,0 0-1,0 0 0,0 0 0,0 0 0,-1 0 0,1 0 1,0 0-1,0 0 0,0 0 0,0 0 0,-1 0 0,1 0 0,0 0 1,0 0-1,0 0 0,0 0 0,-1 0 0,1 0 0,0 0 1,0 0-1,0 0 0,0 0 0,-1 0 0,1 0 0,0 0 1,0 1-1,0-1 0,0 0 0,0 0 0,0 0 0,-1 0 0,1 0 1,0 0-1,0 1-2,-4 2 26,0 2 0,0-1 0,1 0 1,-1 1-1,1-1 0,-2 5-26,-2 2 17,1 2 0,0-1-1,1 0 1,0 1 0,1 0 0,0 0-1,0 6-16,3-14 4,0-1-1,1 1 0,-1 0 0,1 0 1,0 0-1,0-1 0,1 1 0,-1 0 1,1 0-1,0-1 0,0 1 0,1-1 1,0 1-1,-1-1 0,1 1 1,1-1-1,-1 0 0,1 0 0,-1 0 1,1 0-1,0-1 0,1 1 0,-1 0-3,9 3-107,-1 1-1,1-1 0,0-1 0,0 0 1,1-1-1,0 0 0,0-1 0,0-1 1,3 1 107,74 17-408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3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0 2176,'-76'58'1065,"65"-60"-321,14 2-200,-3 0-160,0 0-88,0-3-104,0 0-64,10 1 16,27-9 32,76-15 8,-73 26-48,4-5-80,-2 5-40,-5 5-112,0-5-88,-11 5-328,-2 3-264,-11 0 488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4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 4657,'3'0'1624,"18"8"-1384,2-5-280,11-11-16,11 0-8,8-8-32,4 6-40,4-1-352,-6 4-400,3 4 552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4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27 880,'26'-26'224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5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460 198 2377,'-15'-86'1289,"13"80"-1086,1 0 0,-1-1 0,-1 1 1,1 0-1,-1 0 0,0 0 0,0 1 0,-1-1 0,0 1 0,0 0 0,0 0 1,0 0-1,-1 0 0,-4-3-203,5 5 44,0 0-1,-1 1 1,1-1 0,0 1-1,-1 0 1,0 0 0,1 0-1,-1 1 1,0 0 0,0 0-1,0 0 1,0 0 0,0 1-1,0 0 1,0 0 0,0 0-1,-4 1-43,-8 3 6,-1 1 0,1 0 0,-1 1 0,2 1 0,-1 0 0,1 1 0,0 1 0,1 1 0,0 0-1,0 1 1,1 0 0,-9 11-6,13-12 2,1 0 1,0 0-1,1 1 0,1 0 0,0 1 0,0 0 0,1 0 0,-1 4-2,3-8-1,1 1-1,1 0 1,0 0-1,0 0 1,1 0-1,0 0 0,0 0 1,1 0-1,0 1 1,1-1-1,0 0 1,1 4 1,0-8-7,-1 0 0,1 0 1,0 0-1,1 0 0,-1 0 1,1 0-1,0 0 0,0-1 0,0 0 1,1 1-1,-1-1 0,1-1 1,0 1-1,0 0 0,1-1 1,-1 0-1,1 0 0,0 0 1,0-1-1,1 1 7,17 7-95,0-1 1,0-1-1,1-2 0,3 1 95,23 6-225,4 3-310,0 4 0,42 21 535,-79-33-95,0 1 1,-1 1-1,0 0 1,-1 1-1,0 1 1,-1 0-1,0 1 1,-1 0-1,-1 1 1,8 11 94,-18-22-6,0 0-1,0 0 1,0-1-1,-1 1 1,1 0 0,-1 1-1,0-1 1,0 0 0,0 0-1,0 0 1,-1 1-1,1-1 1,-1 0 0,0 1-1,0-1 1,0 0 0,-1 4 6,0-4 11,0 0 0,-1 1 0,1-1 0,-1 0 1,0 0-1,0 0 0,0 0 0,0 0 0,-1 0 0,1 0 1,-1-1-1,1 0 0,-1 1 0,0-1 0,0 0 1,-3 1-12,-14 9 181,1-2 0,-2 0 0,0-1 1,0-2-1,0 0 0,-1-1 0,0-1 0,0-1 1,-12 0-182,28-3 53,0-1 1,0 0-1,0 0 1,0-1-1,1 0 1,-1 0-1,0 0 1,0-1 0,1 1-1,-2-2-53,5 2-1,1 1 0,-1-1 0,1 0 0,0 0 0,-1 0 0,1 0 0,0 0 0,-1 0 0,1 0 0,0 0 0,0 0 0,0-1 0,0 1 0,0 0 0,0-1 0,1 1 0,-1-1 0,0 1 0,1-1 0,-1 1 0,1-1 0,-1 1-1,1-1 1,0 0 0,0 1 0,0-1 0,0 1 0,0-1 0,0 0 0,0 1 0,0-1 0,1 0 0,-1 1 0,1-1 0,-1 1 0,1-1 0,0 0 1,3-5-81,-1 0 0,2 0 0,-1 0-1,1 1 1,0 0 0,0 0 0,1 0 0,0 1-1,0-1 1,0 1 0,0 1 0,1-1 0,0 1 0,3-1 81,21-11-459,0 2 0,25-8 459,81-22-1142,-58 20-507,28-16 1649,-92 34 22,0-1-1,0-1 1,-1-1-1,0 0 1,0 0-1,-1-2 1,0 0 0,-1 0-1,4-5-21,-11 11 88,-1 0-1,0-1 1,-1 1 0,1-1-1,-1 1 1,0-1 0,0 0-1,-1 0 1,1-1 0,-1 1-1,-1 0 1,1-1 0,-1 1-1,-1-1 1,1 1 0,-1-1-1,0 0 1,0 1 0,-1-1-1,0 1 1,0-1 0,0 1-1,-1-1 1,0 1-88,0 2 98,-11-30 718,12 32-746,0 0 0,0 0 1,0 1-1,0-1 0,-1 1 1,1-1-1,0 1 0,-1-1 0,1 1 1,-1 0-1,1 0 0,-1-1 1,1 1-1,-1 0 0,0 0-70,1 2 22,0-1 0,0 0 0,0 1 0,1-1 0,-1 0 0,0 1 0,0-1 0,1 1 0,-1-1 1,0 1-1,1 0 0,-1-1 0,1 1 0,-1 0 0,1-1 0,-1 1 0,1 0 0,-1 0 0,1-1 0,0 1 0,-1 0 0,1 0 0,0 0 0,0 0-22,-10 27-9,5 13 11,2 1 0,1-1-1,3 1 1,4 36-2,-2-54 11,0-1 0,1 1 0,4 8-11,-7-24-3,1-1 0,1 0 0,-1 0 0,1-1 0,1 1 0,-1 0 0,1-1 0,0 0 0,1 0 0,-1 0 0,1-1 0,2 2 3,-5-5-5,0 0-1,1-1 0,-1 1 0,1-1 0,-1 0 1,1 0-1,0 0 0,-1 0 0,1 0 0,0-1 1,-1 1-1,1-1 0,0 0 0,0 1 0,0-1 1,0 0-1,-1-1 0,1 1 0,0-1 0,0 1 1,-1-1-1,1 0 0,0 0 0,-1 0 0,1 0 1,0 0-1,-1-1 0,0 1 0,1-1 0,-1 0 1,0 1-1,0-1 6,5-4 2,0 0-1,-1 0 1,0 0 0,-1-1 0,1 0 0,-1 0-1,-1 0 1,1 0 0,2-8-2,-3 3-1,0 0 0,0 0 0,-1 0 0,-1-1-1,0 1 1,-1-1 0,0 1 0,-1-8 1,-1 0 8,-1 0 0,0 0 0,-1 0 0,-6-18-8,2 80-46,7-31 50,0 0-1,0 0 0,2 0 0,-1-1 0,1 1 0,1 0 1,0-1-1,0 0 0,1 0 0,0 0 0,1 0 0,0 0 0,1-1 1,0 0-1,0 0 0,1 0 0,0-1 0,0 0 0,4 2-3,-8-8 0,-1 0 0,1 0 0,0 0 0,0 0 0,0 0 0,1-1 0,-1 1 0,0-1 0,0 0 0,1 0 0,-1 0 0,1 0 0,-1-1-1,1 1 1,-1-1 0,1 0 0,0 0 0,-1 0 0,1-1 0,-1 1 0,1-1 0,-1 0 0,0 0 0,1 0 0,-1 0 0,0-1 0,1 0-1,-1 1 1,0-1 0,2-2 0,3-2 4,-1 0 0,1 0-1,-1-1 1,0-1 0,-1 1-1,1-1 1,-2 0 0,1 0-1,-1-1 1,2-5-4,2-6-2,-1 0 0,-1-1 0,-1 0-1,0 0 1,-2 0 0,-1-1 0,0 0 0,-1-15 2,-2 30-17,-1 3-7,1 0 0,0 0 1,1 0-1,-1 0 0,1 0 1,-1 0-1,1 0 0,1 0 1,-1 0-1,0 1 0,1-2 24,-2 5-7,1 0-1,-1-1 0,0 1 0,0 0 0,1-1 0,-1 1 0,0 0 1,0 0-1,1-1 0,-1 1 0,0 0 0,1 0 0,-1 0 1,0-1-1,1 1 0,-1 0 0,0 0 0,1 0 0,-1 0 1,0 0-1,1 0 0,-1 0 0,1 0 0,-1 0 0,0 0 1,1 0-1,-1 0 0,0 0 0,1 0 0,-1 0 0,0 0 1,1 0-1,-1 0 0,1 0 0,-1 1 8,13 11-151,3 17 8,8 31-27,5 26 170,-9-27 5,15 32-5,-35-91 4,0 0-1,0 0 1,0 1 0,0-1 0,0 0 0,0 1-1,0-1 1,0 0 0,0 0 0,1 1-1,-1-1 1,0 0 0,0 0 0,0 1 0,0-1-1,0 0 1,1 0 0,-1 1 0,0-1-1,0 0 1,0 0 0,1 1 0,-1-1 0,0 0-1,0 0 1,1 0 0,-1 0 0,0 0-1,0 1 1,1-1 0,-1 0 0,0 0 0,1 0-1,-1 0 1,0 0 0,0 0 0,1 0-4,3-13 371,-3 8-247,9-24-147,1-1 0,1 2 1,1-1-1,2 2 0,9-14 23,-21 35-37,1 1 1,0-1-1,0 1 0,1 0 0,-1 0 0,1 0 0,0 1 1,0-1-1,1 1 0,-1 1 0,1-1 0,0 1 0,0 0 1,0 0-1,1 0 0,-1 1 0,0 0 0,1 1 0,0-1 1,-1 1-1,1 0 0,0 1 0,-1 0 0,1 0 0,0 0 1,0 1-1,-1 0 0,1 0 0,-1 1 0,1-1 0,-1 2 0,1-1 1,-1 1-1,0 0 0,0 0 0,0 0 0,-1 1 0,1 0 1,-1 0-1,0 1 0,0-1 0,0 1 0,-1 0 0,1 0 1,0 3 36,15 28 172,-1 0 1,-2 1 0,-2 1-1,6 26-172,-16-53 129,-2-10 622,1-17 812,-2 4-1620,2-8-6,2 0 0,0 1 0,1-1 0,1 2 0,2-3 63,-4 9-49,-5 9 10,0-1 0,1 1-1,-1 0 1,1 0 0,0 0-1,0 0 1,0 0 0,0 0 0,0 0-1,1 1 1,-1-1 0,1 1-1,0 0 1,0 0 0,0 0 0,0 0-1,3-1 40,-4 2-31,1 1 0,0 0 0,-1 0 0,1 0 0,0 0 0,-1 0 0,1 0 0,0 1 0,-1-1 0,1 1 0,0 0 0,-1 0 0,1 0-1,-1 0 1,1 0 0,-1 0 0,0 1 0,2 0 31,4 4-79,0 0-1,-1 1 1,1 0-1,-1 0 0,-1 0 1,0 1-1,0 0 1,0 0-1,-1 1 1,0-1 79,2 3-116,19 30-125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6.3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365 776 2609,'-2'-8'1295,"-1"-17"-579,2-1 1,1-3-717,0 10 350,0 0-1,-2 0 1,0 0 0,-1 1 0,-3-10-350,5 23 67,0-1 0,-1 1 0,0-1 1,0 1-1,0 0 0,-1 0 0,0 0 1,0 0-1,0 1 0,0-1 1,-1 1-1,0-1 0,0 1 0,0 1 1,0-1-1,-1 0 0,1 1 0,-1 0 1,0 0-1,0 1 0,0-1 1,0 1-1,-1 0 0,1 0 0,-1 1 1,1 0-1,-1 0 0,1 0 0,-1 0 1,0 1-1,1 0 0,-1 0 1,0 1-1,1-1 0,-1 1 0,-4 2-67,0 0 4,1 0 0,0 0 0,0 1 0,0 0 0,0 1-1,1 0 1,0 0 0,0 1 0,0 0 0,1 1-1,0-1 1,0 1 0,0 1 0,1-1 0,0 1 0,-1 3-4,0 1-10,0 0 1,1 0 0,1 1-1,0 0 1,0 0 0,2 1-1,-1-1 1,2 1 0,0 0-1,0-1 1,1 4 9,1-15-16,0 1-1,0 0 1,0 0-1,0-1 1,0 1-1,1-1 1,-1 1-1,1 0 1,0-1-1,-1 1 1,1-1 0,1 1-1,-1-1 1,0 1-1,0-1 1,1 0-1,-1 0 1,1 0-1,0 0 1,0 0-1,0 0 17,1 0-31,0 0-1,0 0 0,0-1 0,0 1 0,0-1 0,1 0 1,-1 0-1,0 0 0,1 0 0,-1-1 0,0 0 0,1 1 0,-1-1 1,3 0 31,6-1-104,1-1 1,-1 0 0,0 0-1,0-1 1,0-1 0,-1 0 0,1-1-1,5-3 104,-1 0-74,-1-1 0,-1 0 0,1-1 0,-2-1-1,1 0 1,-1-1 0,-1 0 0,5-8 74,-9 10 15,-1 0 1,0 0-1,0-1 1,-1-1-1,-1 1 0,0-1 1,0 0-1,-1 0 0,-1 0 1,0 0-1,1-13-15,-1-4 80,-3 1-1,0-1 1,-2 0-1,0 1 1,-3 0-1,-5-22-79,-14-43 372,-16-29-372,34 103 47,0 0 40,-7-17 221,15 54-144,6 19-196,22 68-4,39 152-26,-17 24 90,-3 93-28,-32-247-10,16 48 10,-33-174-2,1 0 0,-1 1 0,1-1 0,0 0 0,-1 0 0,1 0 0,0 0 0,0 0 0,0 1 0,-1-1 0,1-1 0,0 1 0,0 0 0,1 0 0,-1 0 0,0 0 0,0-1 0,0 1 0,0 0 0,1-1 0,-1 0 1,0 1-1,1-1 0,-1 1 0,0-1 0,1 0 0,-1 0 0,0 0 0,1 0 0,-1 0 0,0 0 0,1 0 0,-1 0 0,0-1 0,1 1 0,0-1 2,6 0 2,0-1 0,0-1 0,0 0 0,0 0 0,5-2-2,6-4 6,-1-1 0,0 0 0,-1-1 1,0-1-1,0 0 0,-1-2 0,4-5-6,-15 14 6,0-1 1,0 1-1,-1-1 0,0 1 0,0-2 1,-1 1-1,0 0 0,0 0 0,0-1 0,-1 0 1,0 1-1,0-1 0,-1 0 0,0 0 1,0 0-1,0 0 0,-1 0 0,0 0 1,0 0-1,-1 0 0,0 0 0,0 0 1,-2-4-7,-1 0 23,0-1 1,-1 1-1,0 0 1,-1 1 0,0-1-1,0 1 1,-1 0-1,-3-2-23,-19-21 166,-23-21-166,24 26 104,-18-24-104,43 49 4,-14-18 29,2-1 1,-5-8-34,17 24 4,-1-1-1,1 0 1,0 0-1,0 0 1,1 0 0,0 0-1,0 0 1,1 0-1,0-1 1,0-5-4,1 10-5,0 1 0,0-1 0,0 1 0,1-1 0,-1 1 0,1-1 0,0 1 0,0 0 0,0-1 0,0 1 0,0 0 0,0 0 0,0 0 0,1 0 0,-1 0 0,1 0 0,-1 0 0,3-2 5,2 0-48,0-1 1,1 1-1,0 0 0,-1 0 1,8-2 47,20-8-404,1 2 1,0 2-1,0 1 1,1 1-1,9 1 404,102-14-791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8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0 403 2977,'4'42'13,"2"-1"0,6 21-13,-11-59-26,-1-1-1,1 1 0,0-1 1,0 0-1,0 0 1,0 1-1,0-1 0,0 0 1,1 0-1,-1 0 0,1 0 1,-1 0-1,1-1 1,0 1-1,0 0 0,0-1 1,0 1-1,0-1 0,0 0 1,0 0-1,0 1 1,0-1-1,1-1 0,-1 1 1,0 0-1,1-1 0,-1 1 1,1-1-1,-1 1 1,0-1-1,3 0 27,2-1 50,-1 0-1,1 0 1,-1-1 0,0 1 0,1-2 0,-1 1-1,0 0 1,0-1 0,5-3-50,19-14 264,-1-1 1,0-1-1,-2-2 0,-1 0 1,-1-2-1,-1-1 1,-1-1-1,13-21-264,-26 35 6,0-1 1,-2-1-1,5-9-6,-11 20 19,1-1 0,-1 1 0,-1-1-1,1 1 1,-1-1 0,0 0-1,0 0 1,0 1 0,-1-1 0,0 0-1,0 0 1,-1-3-19,1 8 9,0 0 0,0 1 0,0-1 0,0 0 0,-1 1 0,1-1 0,0 1 0,0-1 0,0 0 0,-1 1 0,1-1 0,0 1 0,-1-1 0,1 1 0,0-1 0,-1 1 0,1-1 0,-1 1 0,1-1 0,-1 1 0,1 0 0,-1-1 0,1 1 0,-1 0 0,1-1 0,-1 1 0,0 0 0,1 0 0,-1-1 0,1 1 0,-1 0 0,0 0-9,0 0 17,-1 0 0,1 1 0,-1-1 0,0 1 0,1-1 0,-1 1-1,1-1 1,-1 1 0,1 0 0,0 0 0,-1-1 0,1 1 0,0 0-17,-8 6 83,1 1 0,0-1 1,-5 7-84,11-12 13,-6 8 42,1-1 1,0 1-1,1 1 1,0-1-1,0 1 0,2 0 1,-1 0-1,1 0 1,1 1-1,0-1 1,-1 10-56,1-6 45,1 0 0,1 0 0,1 0 0,0 1 0,1-1 1,1 0-1,0 0 0,1 0 0,1 2-45,-3-11 13,1 1-1,1-1 1,-1 0 0,1 0-1,0 0 1,0 0 0,1 0-1,0-1 1,0 1 0,4 4-13,-5-8 5,1 1 0,-1-1 0,0 1 0,0-1 0,1 0 0,0 0 1,-1-1-1,1 1 0,0-1 0,0 0 0,0 0 0,-1 0 0,1 0 0,0-1 0,0 0 1,0 1-1,0-1 0,4-1-5,2 0 17,1-1-1,-1-1 1,0 1 0,0-2 0,0 1-1,-1-1 1,1-1 0,-1 0 0,4-3-17,19-13 152,28-23-152,39-41 116,-47 38-43,20-9-73,-65 50 1,1 1 0,0 0 0,0 0 0,0 1 1,0 0-1,1 0 0,0 1 0,0 0 0,0 1-1,-5 1-5,0 0 1,0 1-1,0 0 0,0 0 1,0 0-1,0 0 0,0 1 1,0 0-1,0-1 0,0 2 1,0-1-1,0 0 0,-1 1 1,1-1-1,0 1 0,-1 0 1,1 0-1,-1 1 0,0-1 1,0 1-1,2 2 5,0 0-7,0 1-1,-1 0 1,0 0-1,0 1 1,0-1 0,-1 1-1,0 0 1,0 0-1,-1 0 1,0 0 0,0 0-1,-1 1 1,1 2 7,0 0-5,0 0 0,1 0 0,0 0 1,1 0-1,3 6 5,-5-14 3,-1 1 0,1-1 0,0 0 0,0 0 0,0 0 0,0-1 1,0 1-1,0 0 0,0-1 0,1 0 0,-1 1 0,0-1 0,1 0 0,-1 0 0,1 0 0,0-1 1,-1 1-1,1 0 0,0-1 0,-1 0 0,1 0 0,0 0 0,0 0-3,7 0 24,1 0-1,0-1 1,-1-1 0,1 0-1,1-1-23,5-2 21,-1 0 0,0-1-1,-1-1 1,0-1 0,6-3-21,74-51 21,-33 21-23,-31 22 5,-7 5 1,0-2 0,13-11-4,-31 22 11,0 0 0,0-1 0,-1 1 0,0-1 0,0 0 0,-1-1 0,1 1 0,-1-1 0,-1 0 0,1 0 0,1-5-11,-5 11 10,0 1 0,1-1-1,-1 1 1,0-1 0,0 0 0,1 1-1,-1-1 1,0 0 0,0 1 0,0-1-1,0 0 1,0 1 0,0-1 0,0 0 0,0 1-1,-1-1 1,1 0 0,0 1 0,0-1-1,0 1 1,-1-1 0,1 0 0,0 1 0,-1-1-1,1 1 1,0-1 0,-1 0-10,0 1 56,0-1 1,0 0 0,0 1-1,-1 0 1,1-1-1,0 1 1,0 0 0,0-1-1,0 1 1,-1 0-1,1 0 1,0 0 0,0 0-1,0 0-56,-4 5 111,-5 13-87,1 1 0,1 0 0,1 1 1,0 0-1,2 0 0,0 0 0,-1 17-24,5-31-2,1 0 0,1-1 0,-1 1 1,1 0-1,-1 0 0,2 0 0,-1-1 0,1 1 0,0-1 0,0 1 0,0-1 0,1 1 0,-1-1 0,2 0 0,-1-1 0,0 1 0,1 0 0,0-1 1,0 0-1,0 0 0,1 0 0,-1 0 0,1-1 0,0 1 0,0-1 0,0-1 0,0 1 0,0-1 0,1 0 0,-1 0 0,1 0 0,0-1 0,0 1 1,-1-2-1,1 1 0,0-1 0,0 0 0,0 0 0,0 0 0,5-1 2,1-3-5,-1 0 0,1-1 0,0 0 0,-1-1 0,0 0 0,-1 0 1,1-1-1,-1-1 0,2-2 5,9-8-4,-2-1 1,0 0-1,12-18 4,-19 22 1,-1 0 0,-1-1 0,-1 0-1,0-1 1,-1 1 0,5-17-1,-11 28 1,0-1 0,0 1 0,-1-1 0,0 0 0,0 0 0,0 0 0,-1 0 0,0 0 0,0 0 0,0 0 0,-1 0 0,1 0 0,-2 0 0,1 1 0,-1-1 0,1 0 0,-2 1 0,1-1 0,-1 1 0,1 0 0,-1-1 0,-4-3-1,6 8 3,1 0 1,-1 0-1,0 0 0,0 0 1,0 1-1,0-1 0,0 0 1,0 0-1,0 1 0,0-1 1,0 1-1,0-1 0,0 1 1,-1-1-1,1 1 1,0 0-1,-1-1-3,1 1 1,1 0 1,-1 0-1,0 0 1,1 0-1,-1 1 0,0-1 1,1 0-1,-1 0 1,1 0-1,-1 1 1,0-1-1,1 0 0,-1 0 1,1 1-1,-1-1 1,1 1-1,-1-1 1,1 0-1,-1 1 0,1-1 1,-1 1-1,1-1 1,0 1-2,-1 0-2,1 0 0,-1 0 0,1 0 0,-1 1 0,1-1 0,0 0 1,0 0-1,-1 0 0,1 0 0,0 0 0,0 1 0,0-1 0,0 0 0,0 0 1,1 0-1,-1 0 0,0 0 0,1 1 0,-1-1 0,0 0 0,1 0 0,-1 0 1,1 0-1,0 0 0,-1 0 0,1 0 0,0 0 0,-1-1 0,1 1 1,0 0-1,0 0 0,0 0 0,1 0 2,4 2-15,0 1-1,1-1 1,0 0 0,0-1-1,-1 1 1,2-2 0,-1 1-1,0-1 1,0 0 0,5 0 15,5 2-31,61 5-238,0-3 1,25-3 268,-25-1-263,0 3 0,13 5 263,-82-8-6,0 1 0,0 0 0,0 0 1,-1 1-1,1 0 0,-1 1 0,1-1 0,-1 2 0,0-1 0,-1 1 1,1 1-1,-1-1 0,4 5 6,-5-4 1,-1 0 1,0 1-1,0 0 0,0 0 1,-1 1-1,1 0 0,-2-1 1,1 1-1,-1 0 0,-1 0 1,1 1-1,-2-1 0,2 7-1,1 11 5,2-1 0,5 13-5,-11-36-6,0 1 0,1-1 1,0 1-1,0-1 0,0 0 1,0 0-1,0 1 0,0-1 0,0 0 1,1 0-1,-1 0 0,1 0 1,-1 0-1,1 0 0,0-1 1,0 1-1,0-1 0,0 1 1,0-1-1,0 0 0,0 1 1,1-1-1,-1 0 0,0-1 1,0 1-1,1 0 0,-1-1 0,1 1 1,-1-1-1,1 0 0,-1 1 1,1-1-1,-1 0 0,1-1 1,-1 1-1,0 0 0,1-1 1,0 0 5,11-1-158,1-1-1,-1-1 1,0-1 0,0 0 0,-1-1 0,1 0 0,-1-1 158,35-20-925,10-10 925,-20 12-222,-7 5 96,89-52 79,-100 61 211,1 2 0,0 0 1,1 1-1,-1 1 0,2 1-164,-20 5 64,0 0 0,0 1 0,0-1 0,0 0 0,0 1 0,0 0 0,1 0 0,-1 0 0,0 0 0,0 0 0,0 1 0,1-1 0,-1 1 0,0 0 1,0 0-1,0 0-64,-2 0 23,-1-1 1,1 1-1,-1-1 1,1 1-1,-1-1 1,0 1 0,1-1-1,-1 1 1,0 0-1,1-1 1,-1 1-1,0-1 1,0 1 0,1 0-1,-1-1 1,0 1-1,0 0 1,0 0-1,0-1 1,0 1 0,0 0-1,0-1 1,0 1-1,0 0-23,-1 3 56,0-1-1,0 0 0,0 0 0,0 0 1,-1 1-1,0-1 0,1-1 0,-2 2-55,-10 16 172,0-2 0,-2 0 0,0-1 0,-1 0-1,-1-1 1,0-1 0,-1 0 0,-1-2 0,0 0-1,-1-1 1,-16 7-172,32-17 34,-1 0 0,0-1 1,0 1-1,1-1 0,-1 0 0,0 0 0,0 0 0,-1-1 1,1 0-1,0 0 0,0 0 0,0 0 0,0-1 0,-3-1-34,4 1 17,0 0-1,0-1 0,1 0 1,-1 0-1,1 0 0,-1 0 1,1 0-1,0-1 0,0 1 1,0-1-1,0 0 0,1 0 1,-1 0-1,1 0 0,0 0 1,-1 0-1,1-1 0,-1-3-16,-2-6 2,0 0 0,0-1 1,1 0-1,1 1 0,1-1 0,0-1 0,0 1 0,2 0 0,0 0 0,0 0 0,1-1 0,2-3-2,-2 7-21,1 0-1,0 1 1,1 0-1,0-1 1,1 1-1,0 0 1,1 0-1,0 1 1,0 0-1,1-1 1,0 2-1,0-1 1,1 1-1,1 0 1,-1 0 0,5-3 21,-7 8-17,1-1 0,-1 1 0,0 0 0,1 1 1,0-1-1,-1 1 0,1 0 0,0 0 0,0 1 1,0 0-1,1 0 0,-1 0 0,0 1 0,0 0 1,0 0-1,1 0 0,-1 1 0,0 0 0,0 0 1,0 1-1,0-1 0,0 2 0,0-1 0,-1 0 1,2 2 16,8 4-17,-1 0 0,1 2-1,-1 0 1,-1 0 0,0 1 0,-1 1 0,0 0 0,10 13 17,-1 3-6,-1 1-1,-1 1 1,-1 1 0,-2 1-1,-1 0 1,-2 0-1,-1 2 1,6 28 6,-8-20-5,-1 0 0,-3 1 0,-2 0 0,-1 0 0,-2 0 0,-2 0 0,-3 9 5,0-22-5,-1-1 0,-1 0 0,-1 0-1,-2 0 1,-5 10 5,10-27 2,-1-1 0,-1 0 0,0 0 0,0 0 0,-1-1 0,0 0 0,-1 0 0,0-1 0,0 0-1,-1-1 1,0 0 0,-1 0 0,0-1 0,-4 3-2,10-8 12,-1 0 0,1 0 0,-1 0 0,0 0-1,1-1 1,-1 1 0,0-1 0,0-1 0,0 1 0,0-1 0,0 0-1,0 0 1,0 0 0,0 0 0,0-1 0,0 0 0,1 0 0,-1-1 0,0 1-1,0-1 1,1 0 0,-1 0 0,1 0 0,0-1 0,0 0 0,0 0-1,0 0 1,-4-3-12,1-1 25,1 0 0,-1-1 0,1 0-1,0 0 1,1 0 0,0 0 0,0-1-1,0 0 1,2 0 0,-1-1 0,1 1-1,0-1 1,1 1 0,-1-8-25,1-7 22,1 0-1,1 0 1,1-1 0,1 1-1,2 0 1,0 0 0,1 1 0,2-1-1,1-2-21,3-6 13,2 0 0,1 1 0,1 1 0,1 0 0,2 2 0,8-9-13,-9 16 4,1 0 0,1 2 0,1 0 0,1 1 0,0 1 0,1 1 0,1 1 0,0 1 0,1 2 0,1 0 0,0 1 0,3 0-4,56-16-36,0 3 0,2 4 0,6 3 36,-23 4-61,-54 10 49,-9 2 7,0 0 1,0 0-1,0 0 1,1-1-1,-2 0 1,1 0-1,0-1 1,0 0-1,-1 0 1,3-1 4,-7 3 4,-1 1 0,0-1 0,1 0 0,-1 1 0,1-1 0,-1 1 0,0-1 0,0 0 0,1 1 0,-1-1 0,0 0 0,0 1 0,0-1 0,0 0 0,0 1 0,0-1 0,0 0 0,0 1 0,0-1 0,0 0 0,0 1 0,0-1 0,0 0 0,0 1 0,-1-1 0,1 0 0,0 1 0,-1-1 0,1 1 0,0-1 0,-1 0 0,1 1 0,-1-1 0,1 1 0,-1-1 0,1 1 0,-1 0 0,1-1 0,-1 1 0,1-1 0,-1 1 0,1 0 0,-1-1 0,0 1 0,1 0 0,-1 0 0,0 0 0,1-1 0,-1 1-4,0 1 1,0 1 0,-1-1 0,1 0 0,0 1 0,1-1 0,-1 0 0,0 1 0,0-1 1,0 1-1,1-1 0,-1 1 0,1-1 0,-1 1 0,1 0 0,0-1 0,0 1 0,0 0-1,-1 1 3,-3 17 3,1 0 1,1 0-1,1 1 1,0-1-1,2 0 1,0 1-1,4 16-6,1-12 3,0-1-1,1 1 1,2-2-1,0 1 1,2-1-1,0-1 1,2 0-1,10 14-2,-19-29-9,0-1-1,0 0 1,1-1-1,0 1 1,0-1-1,0 0 1,0 0-1,1 0 1,0-1-1,0 0 0,0 0 1,0 0-1,3 0 10,-5-3-43,0 0 0,0 1-1,0-2 1,1 1 0,-1 0-1,0-1 1,0 0 0,1 0-1,-1 0 1,0 0 0,0-1-1,1 0 1,-1 0 0,0 0-1,0 0 1,0-1-1,0 1 1,0-1 0,0 0-1,-1 0 1,1-1 0,2-1 43,-2 1-158,0 0 0,-1-1 0,1 0 0,-1 0 0,1 0 0,-1 0 0,-1 0 1,1 0-1,-1-1 0,1 0 0,-1 1 0,0-2 158,2-6-604,0 0 0,-1 0 0,-1 0 0,2-8 604,0-49-1133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8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53 4305,'-29'-32'2496,"16"17"1,2 9-1737,11 17-696,3 12-448,8 12-1272,2 1 1088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29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0 220 8186,'1'-2'101,"0"1"0,0-1-1,0 1 1,1 0 0,-1-1 0,0 1 0,1 0 0,-1 0 0,1 0 0,-1 0 0,1 0 0,-1 1 0,1-1-1,-1 0 1,1 1 0,0-1 0,0 1 0,-1-1 0,1 1 0,0 0 0,0 0 0,-1 0 0,1 0-1,0 0 1,0 0 0,-1 0 0,1 1 0,0-1 0,-1 1 0,1-1 0,1 1-101,10 4-98,0 0 1,0 0-1,0 1 0,1 2 98,19 8-77,-24-12-18,-1-2 0,0 1-1,1-1 1,-1 0 0,1-1-1,0 0 1,-1-1 0,1 1 0,0-2-1,0 1 1,-1-1 0,5-1 95,-1-1-98,-1-1 1,1 0-1,-1 0 1,0-1 0,0-1-1,-1 1 1,0-2-1,7-4 98,-11 7-18,25-19-79,22-20 97,-46 36 14,1 0 0,-1-1 0,0 0 1,0 0-1,-1-1 0,0 1 1,-1-1-1,5-10-14,-10 18 1,1-1-1,0 1 1,-1-1 0,1 1 0,-1-1-1,0 1 1,1-1 0,-1 1 0,0-1-1,0 0 1,0 1 0,0-1 0,0 0-1,0 1 1,-1-1 0,1 1 0,0-1-1,-1 1 1,1-1 0,-1 1 0,0-1-1,1 1 1,-2-2-1,1 2-3,-1-1 0,0 0 0,0 1 0,0-1 0,1 1 0,-1 0 0,0 0 0,-1 0 0,1 0-1,0 0 1,0 0 0,0 0 0,-1 0 0,-1 1 3,-3-2 0,0 1 0,-1 1 0,1-1 0,0 1 0,-1 1 0,1-1 0,0 1 0,0 0 1,0 1-1,-3 1 0,3 0 36,0 0 1,0 0 0,0 1 0,0 0-1,1 0 1,0 1 0,0 0 0,0 0-1,0 1 1,1-1 0,0 1 0,0 0-1,1 1 1,-4 5-37,2-1 37,1-1 0,0 1 0,1 0 1,0 0-1,1 1 0,0-1 0,1 1 0,0-1 0,0 12-37,2-10 18,0 0 0,1 0-1,0-1 1,1 1-1,0 0 1,1 0 0,0-1-1,1 1 1,1-1-18,-2-4-1,1 0 0,0-1 0,0 1 0,0-1 0,1 0 0,0 0-1,1 0 1,0-1 0,0 0 0,0 0 0,1 0 0,-1-1 0,3 1 1,0-1-2,2 0 0,-1 0 0,1-1 0,-1 0-1,1-1 1,0-1 0,0 1 0,1-2 0,-1 1 0,0-2 0,1 1 0,-1-2-1,0 1 1,9-3 2,0 0-4,1-1 0,-1-1 0,0-1 0,0-1 0,0 0 0,-1-2-1,8-5 5,-11 5 1,-1 0-1,0-1 0,-1-1 1,0-1-1,-1 0 0,0 0 0,-1-1 1,0-1-1,-1 0 0,3-7 0,-11 16 2,-1 0-1,0 0 0,0-1 1,-1 1-1,0-1 1,0 1-1,0-1 0,0 1 1,-1-1-1,0 0 1,0 1-1,0-1 0,-1 1 1,0-1-1,0 1 1,-1-1-1,1 1 0,-1 0 1,0-1-1,-1 1 1,1 0-2,-8-14 21,-1 1 1,-1 0-1,0 1 1,-11-12-22,20 26 3,1-1 1,-1 0-1,-1 0 1,1 1 0,-1-1-1,1 1 1,-1-1 0,0 1 0,0 1-1,0-1 1,-3-1-4,7 4 1,0 0-1,-1-1 0,1 1 1,0 0-1,0 0 0,-1-1 1,1 1-1,0 0 0,-1 0 1,1 0-1,0 0 1,0 0-1,-1-1 0,1 1 1,0 0-1,-1 0 0,1 0 1,0 0-1,-1 0 1,1 0-1,0 0 0,-1 0 1,1 0-1,0 0 0,-1 0 1,1 0-1,0 0 1,-1 1-1,1-1 0,0 0 1,-1 0-1,1 0 0,0 0 1,-1 0-1,1 1 0,0-1 1,0 0-1,-1 0 1,1 1-1,0-1 0,0 0 1,0 0-1,-1 1 0,1-1 1,0 0-1,0 1 1,0-1-1,0 0 0,0 0 1,0 1-1,-1-1 0,1 0 1,0 1-1,0-1 1,0 0-1,0 1 0,0-1 1,0 0-1,0 1 0,0-1 1,0 0-1,1 1 0,-1 2-1,1 1 1,0-1-1,1 0 0,-1 1 0,0-1 0,1 0 0,1 1 1,21 31-14,1 0 0,2-3 0,2 0 14,12 16 10,2 7-10,-30-38 5,-1 1-1,-1 0 1,-1 0-1,-1 1 1,0 1-1,4 15-4,-10-26-20,-1-1 0,0 0 0,-1 1-1,0-1 1,0 1 0,-1 0 0,0-1-1,-1 1 1,1 0 0,-2-1 0,1 1-1,-1-1 1,-1 0 0,1 0 0,-1 1 0,-1-2-1,0 1 1,-1 2 20,-2 0-128,0 0 0,0-1 1,-1 0-1,-1-1 0,1 1 0,-2-1 128,-64 52-437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6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94 3425,'-48'-76'2019,"47"76"-1888,1-1-1,-1 0 1,1 1 0,-1-1-1,1 0 1,-1 0 0,1 0-1,-1 0 1,1 0 0,0 1-1,-1-1 1,1 0 0,0 0-1,0 0 1,0 0 0,0 0-1,0 0 1,0 0 0,0-1-131,-2 4 2567,-1 0-2044,2 9-366,2 23-14,1-1 0,2 1 0,3 13-143,2 6 160,0 16-56,-3 0 1,-3 1 0,-4 23-105,0-26 30,1-26-33,-5 36 3,5-74 2,0-1 1,-1 1 0,1-1-1,-1 1 1,0-1-1,0 1 1,0-1-1,0 1 1,0-1-1,-1 0 1,1 0-1,-1 1-2,1-3-11,1 1 0,-1-1 0,1 1 0,-1-1 0,0 1 0,0-1 0,1 1 1,-1-1-1,0 0 0,0 1 0,0-1 0,1 0 0,-1 1 0,0-1 0,0 0 0,0 0 0,0 0 0,1 0 0,-1 0 0,0 0 0,0 0 0,0 0 0,0 0 0,1-1 0,-1 1 0,0 0 0,0 0 0,0-1 0,1 1 0,-1 0 0,0-1 0,0 1 0,1-1 0,-1 1 0,0-1 0,1 0 0,-1 1 0,0-1 11,0 0-95,-1-1 0,1 1 1,-1-1-1,1 0 0,-1 1 0,1-1 0,0 0 0,0 0 0,0 0 1,0 0-1,0 0 0,0 0 0,1 0 0,-1 0 0,0-1 95,0-36-1962,1 31 1561,1-42-705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35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1 685 1280,'25'-9'404,"0"-1"-1,1-1-403,-24 10 52,0 0 0,0-1 0,-1 1 0,1 0-1,0 0 1,-1-1 0,1 1 0,-1-1 0,1 1 0,-1-1 0,0 0-1,0 1 1,0-1 0,0 0 0,0 0 0,0 0 0,0 0 0,0 0 0,-1 0-1,1 0 1,-1 0 0,0 0 0,1-1-52,1-10 311,5-10 238,-1-1 0,-1 0 0,-2 0 0,2-23-549,-4-100 907,-2 49-673,2 64-168,0 0 8,-1 0-1,-1 0 1,-2 0-1,-3-9-73,11 114 55,-5-68-53,40 284 175,-26-220-144,3 0-1,2-2 1,6 5-33,10 28-132,-34-98 99,-1 1-1,1-1 1,0 0 0,-1 1-1,1-1 1,0 0-1,-1 1 1,1-1 0,0 0-1,-1 1 1,1-1-1,0 0 1,-1 0-1,1 0 1,0 0 0,0 0-1,-1 0 1,1 0-1,0 0 1,0 0 0,-1 0-1,1 0 1,0-1-1,-1 1 1,1 0-1,0-1 34,0 1-118,0 0 51,0 0-1,0 0 1,0-1-1,0 1 1,0 0-1,0-1 0,0 1 1,0 0-1,0-1 1,0 1-1,0-1 1,-1 0-1,1 1 0,0-1 1,0 0 67,8-17-623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35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79 513 5137,'-64'-72'2227,"62"72"-2144,1-1-1,0 0 0,0 0 1,0 0-1,1 0 1,-1 0-1,0 0 1,0 0-1,0 0 0,1 0 1,-1 0-1,0 0 1,1-1-1,-1 1 0,1 0 1,0 0-1,-1-1 1,1 1-1,0 0 0,0 0 1,0-1-1,0 0-82,0 1 28,1 1 0,0-1 0,0 1 0,0-1 0,-1 1-1,1 0 1,0-1 0,0 1 0,0 0 0,0-1 0,0 1 0,0 0 0,0 0-1,0 0 1,0 0 0,0 0 0,1 0-28,8-1 102,38-9-328,0-3 0,-1-1 0,-1-3 0,0-1 0,-1-3 0,-1-1 0,-2-2 0,0-2 0,35-29 226,-71 49-2,1 1 0,-1-1 0,0-1 0,-1 1 1,0-1-1,0 0 0,0 0 0,-1 0 0,0 0 0,0-1 0,1-6 2,-4 11 4,1-1 0,-2 1 0,1-1-1,0 0 1,-1 1 0,0-1 0,1 1 0,-1-1-1,-1 0 1,1 1 0,0-1 0,-1 1-1,0-1 1,0 1 0,0-1 0,0 1 0,-1-1-1,1 1 1,-1 0 0,0 0 0,0 0-1,0 0 1,0 0 0,-1 0 0,1 1 0,-1-1-1,-2-1-3,5 3 5,-1 0-1,1 1 1,-1-1-1,0 1 1,1-1-1,-1 1 1,0-1-1,0 1 0,1-1 1,-1 1-1,0 0 1,0-1-1,1 1 1,-1 0-1,0 0 1,0 0-1,0-1 0,0 1 1,0 0-1,1 0 1,-1 0-1,0 0 1,0 0-1,0 1 1,0-1-1,1 0 1,-1 0-1,0 1 0,0-1-4,0 1 6,0 0-1,-1 0 1,1 0-1,0 1 0,0-1 1,0 0-1,1 1 1,-1-1-1,0 0 0,0 1 1,1-1-1,-1 1 1,1-1-1,-1 1 0,1 0-5,-2 7 15,0 0-1,1 0 0,0 1 0,1-1 1,0 7-15,2 11 8,2 1 0,0-1 1,2 1-1,9 22-8,4 6 45,23 42-45,-36-86 9,-1-1 0,0 1 0,-1 0-1,0 1 1,-1-1 0,0 1 0,-1-1-1,0 1 1,-1 1-9,-4-16 741,3 2-736,0 0-1,0-1 0,0 1 0,0 0 0,0-1 0,0 1 0,0 0 0,0-1 1,0 1-1,0 0 0,0-1 0,0 1 0,0 0 0,0 0 0,1-1 0,-1 1 1,0 0-1,0-1 0,0 1 0,0 0 0,1 0 0,-1-1 0,0 1 0,0 0 1,1 0-1,-1 0 0,0-1 0,0 1 0,1 0 0,-1 0 0,0 0 0,1 0 1,-1 0-1,0 0-4,25-12 1,1 3 0,9-3-1,7-1 3,-1 1-1,2 3 0,5 1-2,2 2-2,-33 5-9,0 0 1,0-2-1,0 0 0,0-1 0,-1 0 0,1-2 1,14-6 10,-26 9-6,0-1 1,0 1-1,-1-1 1,0 0 0,0 0-1,0-1 1,0 1-1,0-1 1,2-4 5,-5 7 2,1 0-1,-1 0 1,0 0-1,0 0 1,0 0-1,0-1 1,0 1 0,0 0-1,-1 0 1,1-1-1,-1 1 1,0 0-1,1-1 1,-1 1 0,0 0-1,0-1 1,-1 1-1,1 0 1,0-1-1,-1 1 1,1 0 0,-1 0-1,0-1 1,0 1-1,0-1-1,0 2 4,0 0 0,1 0 0,-1 1 0,0-1-1,0 0 1,0 0 0,0 0 0,0 1 0,0-1 0,0 0-1,0 1 1,0-1 0,0 1 0,0-1 0,0 1 0,0-1-1,0 1 1,-1 0 0,1 0 0,0-1 0,0 1-1,0 0 1,-1 0 0,1 0-4,-2 1 5,0-1 0,1 1 0,-1 0 0,0 0 0,1 0-1,-1 0 1,1 0 0,-1 1 0,1-1 0,0 1 0,-1 0-5,-1 1 2,-1 1 0,1-1 0,0 1 0,0 0 0,1 1 0,-1-1 0,1 1 0,0-1 0,0 1 0,-1 4-2,2-4-26,1 0 0,0 0 0,0 0 0,1 1 0,-1-1 0,1 0 0,0 0 1,1 1-1,-1-1 0,1 0 0,0 0 0,0 0 0,1 0 0,0 3 26,2 0-185,-1 0 0,1 0 0,1-1-1,-1 1 1,1-1 0,1 0 0,-1 0-1,4 2 186,29 30-579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36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85 305 1864,'-17'30'460,"-8"12"-619,24-39 97,-1-1-1,1 0 1,-1 0-1,0 0 1,0 0-1,0 0 0,0 0 1,0 0-1,-1-1 1,1 1-1,0-1 1,-1 1-1,-1-1 63,4 0-10,-1-1-1,1 0 1,-1 0-1,1 0 0,-1 0 1,1-1-1,-1 1 1,1 0-1,-1 0 0,1 0 1,-1 0-1,1 0 1,-1-1-1,1 1 1,0 0-1,-1 0 0,1-1 1,-1 1-1,1 0 1,0-1-1,-1 1 0,1 0 1,0-1-1,-1 1 1,1-1-1,0 1 1,-1 0-1,1-1 0,0 1 1,0-1-1,0 1 1,0-1-1,-1 1 0,1-1 1,0 1-1,0-1 1,0 1-1,0-1 1,0 1-1,0-1 0,0 1 1,0-1-1,0 1 1,0-1-1,1 1 0,-1-1 11,3-28 150,7 2 36,0 1 1,2 1-1,1-1 0,6-7-186,3-7 286,-13 22-137,7-12 392,0 1 1,4-2-542,-15 24 162,0 0 0,0 0 1,1 1-1,-1 0 0,1 0 1,1 1-1,-1 0 1,1 0-1,0 0 0,0 1 1,0 0-163,-4 2 44,0 1 0,0 0 0,0 0 0,0 1 0,1-1 0,-1 1 0,0-1 0,0 1 0,0 0 1,1 0-1,-1 1 0,0-1 0,0 1 0,0-1 0,0 1 0,0 0 0,0 0 0,0 0 0,0 1 0,0-1 0,0 1 1,0 0-45,8 6 50,0 0 1,-1 0 0,0 1 0,8 10-51,8 6-29,20 14-156,11 0 75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8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13 923 2080,'-7'378'786,"4"-269"-540,1 89 128,2-183-351,0 19 64,1 0-1,2 0 1,3 9-87,4-9 295,-10-34-279,0 1 0,0-1 0,0 0 1,0 0-1,0 0 0,0 1 1,0-1-1,0 0 0,0 0 1,0 1-1,0-1 0,0 0 0,1 0 1,-1 0-1,0 1 0,0-1 1,0 0-1,0 0 0,0 0 1,1 0-1,-1 0 0,0 1 0,0-1 1,0 0-1,1 0 0,-1 0 1,0 0-1,0 0 0,0 0 1,1 0-1,-1 0 0,0 0 1,0 0-1,1 1 0,-1-1 0,0 0 1,0 0-1,0-1 0,1 1 1,-1 0-1,0 0 0,0 0 1,1 0-1,-1 0 0,0 0 0,0 0 1,0 0-1,1 0 0,-1 0 1,0 0-1,0-1 0,0 1 1,1 0-1,-1 0 0,0 0 0,0 0 1,0-1-1,0 1 0,0 0 1,1 0-17,5-15 670,14-90 976,5-84-1646,-9-33-145,-12-90 145,-3 165-221,-1 133 195,0-33-51,2 0 1,2 0 0,4-9 76,-6 44 5,1 0 0,0 0 0,1 0 0,0 0 0,1 1 0,0-1 0,1 1 0,0 0 0,0 1 0,1 0 0,1 0 0,0 0 0,0 1 0,4-3-5,-8 8 2,1 0 0,0 1 1,0-1-1,0 1 0,0 0 1,1 0-1,-1 0 0,1 1 1,0 0-1,0 0 0,-1 1 1,1-1-1,0 1 0,1 0 1,-1 1-1,0 0 0,0 0 1,0 0-1,0 0 0,0 1 1,0 0-1,0 1 0,0-1 1,0 1-1,0 0 0,-1 1 1,1-1-1,3 3-2,2 1-4,-1 0 1,0 1-1,0 0 0,0 0 0,-1 1 1,0 0-1,-1 1 0,1 0 0,5 9 4,-3-2-9,0 1-1,-1 0 1,-1 1-1,-1 0 1,5 14 9,-10-26 12,-1 1 0,0-1 1,-1 1-1,1-1 0,-1 1 1,0 0-1,-1-1 0,0 1 0,0 0 1,0 0-1,-1-1 0,0 1 1,0 0-1,-1-1 0,0 1 0,0-1 1,0 0-1,-1 1 0,0-1 1,0 0-1,0-1 0,-1 1 0,0 0 1,0-1-1,-1 0 0,1 0 1,-1 0-1,-1 0-12,-8 7 134,-2-1 0,1 0 0,-1-1 1,0-1-1,-1 0 0,-6 1-134,15-6 56,-1-1 1,0 0 0,1-1-1,-1 1 1,0-2-1,0 1 1,0-1-1,0-1 1,0 1-1,-1-2 1,1 1 0,0-1-1,-8-2-56,17 3 1,-1 0-1,1 0 1,0 0 0,-1 0-1,1 0 1,-1 0-1,1 0 1,0-1 0,-1 1-1,1 0 1,0 0-1,-1 0 1,1 0 0,0 0-1,-1-1 1,1 1-1,0 0 1,-1 0 0,1-1-1,0 1 1,0 0-1,-1 0 1,1-1-1,0 1 1,0 0 0,0-1-1,-1 1 1,1 0-1,0-1 1,0 1 0,0 0-1,0-1 1,0 1-1,0 0 1,0-1 0,0 1-1,0-1 1,0 1-1,0 0 1,0-1 0,0 1-1,0 0 1,0-1-1,0 1 1,0-1 0,0 1-1,0 0 1,0-1-1,1 1 1,-1 0 0,0-1-1,0 1 1,0 0-1,1 0 1,-1-1 0,0 1-1,0 0 1,1 0-1,-1-1 1,0 1 0,1 0-1,-1 0 1,0 0-1,1-1 1,-1 1 0,0 0-1,1 0 0,23-14-67,-24 14 66,63-28-178,1 2 1,41-8 178,135-29-551,-221 58 486,47-11-95,25-5-148,-2-4-1,3-5 309,-81 26 20,32-15 252,-41 19-254,-1-1 0,1 0 0,-1 0 0,0 0 0,1 0 0,-1 0 0,0 0 1,1 0-1,-1 0 0,0 0 0,0-1 0,0 1 0,0 0 0,0-1 0,0 1 0,-1-1 0,1 1 1,0-1-1,-1 1 0,1-1 0,-1 0 0,1 0-18,-2 1 22,1 0 1,0 1-1,0-1 1,0 1-1,-1-1 1,1 0-1,0 1 0,-1-1 1,1 1-1,0-1 1,-1 1-1,1-1 1,-1 1-1,1 0 1,-1-1-1,1 1 0,-1-1 1,1 1-1,-1 0 1,1-1-1,-1 1 1,1 0-1,-1 0 1,0-1-1,1 1 0,-1 0 1,0 0-23,-21-3 370,12 4-314,0 1-1,0 0 1,0 1-1,1 0 1,-1 0-1,1 1 1,0 0-1,0 1 1,0 0 0,1 0-1,-1 1 1,0 1-56,-16 13 60,0 1 0,2 1 0,-6 8-60,13-12 28,0 1 0,1 0 0,1 2 0,1-1 0,-6 15-28,15-27 3,0 0 1,0 0-1,1 0 1,0 1 0,1-1-1,0 1 1,0 0 0,1 0-1,0 0 1,0-1-1,1 1 1,0 0 0,1 0-1,0 0 1,0 0-1,3 6-3,-3-11-3,0 0-1,1 0 1,0 0-1,0 0 1,0 0-1,1 0 1,-1 0-1,1-1 1,0 0-1,0 1 1,0-1-1,0 0 1,0 0-1,1-1 0,0 1 1,-1-1-1,1 1 4,1-1-4,1 0-1,-1 0 1,0-1-1,1 1 1,-1-1-1,1-1 1,-1 1-1,1-1 0,-1 1 1,1-2-1,-1 1 1,2-1 4,9-2-11,0 0 1,0-1 0,-1-1-1,0-1 1,0 0 0,0-1-1,0 0 1,5-5 10,0-1-20,0 0 0,-2-1-1,0-1 1,5-6 20,-16 14-5,0 0 0,-1 0 0,0-1 0,0 1-1,-1-2 1,0 1 0,0-1 0,-1 1 0,0-1 0,-1 0 0,2-7 5,-4 12-1,0 0 1,0-1-1,-1 1 1,0 0-1,0-1 1,0 1 0,-1 0-1,1-1 1,-1 1-1,0 0 1,0 0-1,0-1 1,-2-1 0,2 3-1,0 1 0,0 0 0,0 0 1,-1 0-1,1 0 0,-1 0 0,1 1 0,-1-1 0,1 0 1,-1 1-1,0-1 0,0 1 0,0 0 0,0-1 0,0 1 1,0 0-1,0 0 0,-1 0 0,1 1 0,0-1 0,0 0 1,-1 1-1,1 0 0,0-1 0,-1 1 1,1 0 0,0 0-1,0 1 1,0-1 0,0 0 0,0 1-1,0 0 1,0-1 0,0 1-1,0 0 1,1 0 0,-1 0-1,0 0 1,1 0 0,-1 0 0,0 1-1,1-1 1,0 0 0,-1 1-1,1-1 1,0 1 0,0 0-1,-1-1 1,1 1 0,1 0 0,-1 0-1,0 0 1,-3 6 0,1 0 0,0 0-1,1 0 1,0 0 0,0 0 0,1 2 0,-1 4 3,1 0 0,1 0 0,0 0 0,1 1-1,1-1 1,0 0 0,1 0 0,0 0 0,1-1 0,1 1 0,0-1 0,1 0 0,0 0 0,1-1 0,0 0 0,1 0 0,1 0 0,-1-1 0,2-1 0,0 1 0,0-1 0,10 7-3,-10-10-1,0 1 1,0-1-1,0-1 0,1 0 1,0-1-1,0 0 1,0 0-1,1-1 0,-1-1 1,1 0-1,0 0 0,8 0 1,-11-3 5,1 1 1,-1-1-1,0-1 0,1 0 0,-1 0 0,0-1 0,0 0 0,0-1 1,0 1-1,0-2 0,0 1 0,-1-2 0,1 1 0,-1-1 1,-1 0-1,7-5-5,-3 1 19,0-1 1,0-1-1,-1 0 1,0 0-1,-1-1 1,0 0-1,-1 0 1,0-1-1,5-13-19,-11 21 31,0-1-1,0 0 1,0 0-1,-1 0 1,0 0-1,0 0 1,0 0-1,-1 0 1,0 0-1,0 0 1,-1-4-31,0 6 38,0 0 0,0-1 0,-1 1 1,1 0-1,-1 0 0,0-1 0,0 1 1,-1 1-1,1-1 0,-1 0 0,0 1 1,0-1-1,0 1 0,0 0 0,-1 0 1,-2-2-39,2 1 36,-1 1 0,-1 0 0,1 0 1,0 0-1,-1 1 0,0 0 1,1 0-1,-1 0 0,0 1 0,-3-1-36,5 2 13,0-1 0,0 1 0,0 0 0,0 0 0,0 0 0,0 0 0,1 1 0,-1 0 0,0-1 0,0 1-1,0 1 1,1-1 0,-1 1 0,1-1 0,-1 1 0,-1 1-13,5-3 2,-1 1-1,0-1 1,1 0-1,-1 0 1,1 1 0,-1-1-1,1 1 1,-1-1-1,1 0 1,-1 1 0,1-1-1,-1 1 1,1-1-1,0 1 1,-1 0 0,1-1-1,0 1 1,-1-1-1,1 1 1,0 0 0,0-1-1,-1 1 1,1-1 0,0 1-1,0 0 1,0-1-1,0 1 1,0 0 0,0-1-1,0 1 1,0 0-1,0-1 1,0 1 0,1 0-1,-1-1 1,0 1-2,1 0-1,1 0 1,-1 0-1,0 0 1,0 0-1,1 0 1,-1 0-1,0-1 1,1 1 0,-1-1-1,1 1 1,-1-1-1,1 1 1,-1-1-1,1 0 1,-1 0-1,1 0 1,-1 0-1,2 0 1,29-1-28,0-2 0,1-1-1,-2-1 1,1-2-1,17-7 29,25-4-55,8 1-69,18 1 124,-90 15-4,1 0-1,0 1 1,-1 0 0,1 1-1,0 0 1,-1 0-1,1 1 1,-1 1 0,1 0 4,-7-2 0,-1 0 0,0 0 0,0 1 0,0-1 0,0 1 0,0-1 0,-1 1 0,1 0 0,0 0 0,-1 1 0,1-1 0,-1 0 0,0 1 0,0 0 0,0-1 0,0 1 0,-1 0 0,1 0 0,0 0 0,-1 0 0,0 0 0,0 0 0,0 0 0,0 1 0,-1-1 0,1 0 0,-1 0 0,0 1 0,0-1 0,0 1 0,-2 15 20,-1 1-1,-1-1 0,-1 0 0,0-1 0,-2 1 1,0-1-1,-2 2-19,1-2 13,0 0 0,2 0 0,0 0 1,1 1-1,1 0 0,1 0 0,-1 16-13,4-33 0,0 0 1,-1 1-1,2-1 0,-1 0 1,0 0-1,0 0 0,0 0 0,1 0 1,0 0-1,-1 0 0,1 0 1,0 0-1,0 0 0,0 0 1,0 0-1,0 0 0,0-1 0,0 1 1,1 0-1,-1-1 0,1 1 1,-1-1-1,1 0 0,0 1 1,-1-1-1,1 0 0,1 1 0,2-1 1,0 0 0,-1 0-1,1 0 1,0-1 0,0 0-1,0 0 1,0 0 0,0 0 0,-1-1-1,1 0 1,0 0 0,0 0-1,1-1 0,26-7 10,0-2 0,-1-1 0,26-15-10,88-54-47,-107 57 23,0-1 0,-2-1 0,-1-3 0,26-26 24,-48 42-4,-1 0-1,0-1 0,-1 0 1,-1-1-1,0 0 1,-1-1-1,-1 0 0,-1 0 1,0-1-1,-1 0 0,0 0 1,-1 0-1,1-16 5,-3 2 0,-2 0 0,-2 0 1,0 0-1,-3 0 0,0 1 0,-4-14 0,-17-56 20,-11-21-20,28 95 7,-1-3 59,-1 0-1,-2 1 1,0 0-1,-2 1 1,-8-11-66,20 35 17,-1-1 1,1 1-1,0 0 0,-1 0 0,0 0 0,1 0 1,-1 1-1,0-1 0,-1 1 0,1 0 1,0-1-1,-1 2 0,1-1 0,-1 0 0,0 1 1,1-1-1,-1 1 0,0 0 0,0 0 1,0 1-1,-3-1-17,4 1 10,1 0 0,0 1 0,0-1 1,0 1-1,0-1 0,0 1 0,0 0 1,0 0-1,1 0 0,-1 0 0,0 0 1,0 0-1,1 0 0,-1 0 0,0 1 0,1-1 1,-1 1-11,0 1 6,0 0 0,0 0 0,0 0 0,0 0 0,0 0 1,1 1-1,-1-1 0,1 1 0,0-1 0,0 1 0,0 0 1,1 0-7,-3 16 0,2 0 1,0 1 0,1-1-1,2 0 1,2 18-1,24 105 4,-21-116-3,-4-13-2,104 415-17,-87-356 19,-3 2 1,-3 0-1,-4 1 0,-1 46-1,-4-48-72,1 61-1245,-6-133 1222,0 14-997,0-15 1050,0-1 1,0 0-1,0 1 0,0-1 1,0 0-1,0 0 0,0 1 1,0-1-1,-1 0 0,1 1 1,0-1-1,0 0 0,0 0 1,0 1-1,0-1 0,0 0 1,-1 0-1,1 1 0,0-1 1,0 0-1,0 0 1,-1 0-1,1 1 0,0-1 1,0 0-1,-1 0 0,1 0 1,0 0-1,0 0 0,-1 1 1,1-1-1,0 0 0,0 0 1,-1 0-1,1 0 42,-12-9-794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8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1 104 6489,'10'-6'367,"0"0"0,1 0-1,0 1 1,0 0 0,0 1-1,0 0 1,3 1-367,18-4-25,30-2 25,-26 4 24,261-32-2338,-279 34 2161,-1 1-1,1 1 1,0 0-1,0 2 1,0 0-1,8 2 154,-23-3 61,1 1 0,-1 0 0,0 0 0,1 0 0,-1 1 0,0-1-1,0 1 1,1 0 0,-1 0 0,0 0 0,-1 0 0,1 0 0,0 0 0,-1 1 0,1 0 0,-1-1 0,0 1 0,0 0 0,0 0 0,0 0 0,0 0 0,-1 1 0,0-1-1,1 0 1,-1 1 0,0-1 0,-1 1 0,1-1 0,0 1 0,-1-1 0,0 1-61,0 14 412,0-1 1,-1 0-1,-1 1 0,-1-1 1,-4 15-413,4-16 96,2-11-45,-1 3 3,1 0 1,0 0-1,0 0 0,1 0 0,0 1-54,0-8 4,0 1 0,0-1 0,0 1 0,0-1 0,0 1 0,1-1 0,-1 1 0,1-1 0,-1 1 0,1-1 0,-1 1 0,1-1 0,0 0 0,0 0 0,0 1 0,0-1 0,0 0 0,0 0 0,0 0 0,0 0 0,0 0 0,0 0 0,1 0 0,-1 0 0,0 0 0,1-1 0,-1 1 0,1 0 0,0-1-4,3 1-9,0 0 0,1-1-1,-1 0 1,0 0 0,1 0 0,-1-1 0,0 1 0,0-1 0,1-1-1,-1 1 1,0-1 0,4-2 9,14-5-341,-1-2 0,5-4 341,-12 7-298,61-34-983,6-2 493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8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66 119 5105,'-66'-119'2033,"79"135"-873,29 13-1304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9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124 687 7490,'-3'0'176,"-1"0"1,0 0-1,1 1 1,-1-1-1,1 1 1,-1 0 0,1 0-1,-1 0 1,1 1-1,-1-1 1,1 1-1,0 0 1,0-1 0,0 1-1,0 1 1,-1 0-177,0 1 34,0 0 1,1 0-1,-1 1 1,1 0-1,0-1 1,1 1-1,-1 0 1,1 0-1,0 0 1,-2 6-35,-1 4 29,0 1-29,-1 0 0,2 0 0,0 0 0,1 0 0,1 1 0,0-1 0,1 3 0,1-15-6,0-1 0,1 1-1,0 0 1,-1-1 0,1 1 0,0-1 0,0 1 0,1-1-1,-1 0 1,1 1 0,0-1 0,0 0 0,0 0 0,0 0-1,0-1 1,1 1 0,-1 0 0,1 0 6,2 0-6,-1 0 0,1 0 0,0 0 0,0-1 1,0 0-1,0 0 0,0 0 0,0 0 0,0-1 0,1 0 0,1 0 6,13 1-9,0-1-1,0-1 0,0-1 0,0-1 0,-1 0 0,6-3 10,11-2-29,-1-2 0,0-1 0,-1-2-1,0-1 1,-1-2 0,0-1 0,-1-2-1,-1-1 1,-1-1 0,-1-2 0,18-16 29,-38 30 6,0-1 0,-1 0 0,1 0 0,-2-1 1,1 0-1,-1 0 0,-1 0 0,0-1 0,0 0 0,-1-1 0,-1 1 1,0-1-1,0 0 0,-1 0 0,-1 0 0,0 0 0,-1 0 1,1-8-7,-3-12 44,-1 0 0,-2 0 1,0 0-1,-8-24-44,-42-127 187,48 162-157,-8-22 184,-1 1-1,-15-27-213,28 64 39,-15-22 124,17 26-157,-1 1 1,1-1 0,0 1-1,-1-1 1,1 1 0,-1-1-1,1 1 1,-1 0 0,1-1 0,-1 1-1,1 0 1,-1-1 0,1 1-1,-1 0 1,0 0 0,1 0-1,-1-1 1,1 1 0,-1 0-1,0 0 1,1 0 0,-1 0 0,0 0-1,1 0 1,-1 0 0,1 0-1,-1 0 1,0 1 0,1-1-1,-1 0 1,1 0 0,-1 1 0,1-1-1,-1 0 1,1 0 0,-1 1-1,1-1 1,-1 1 0,1-1-1,-1 0 1,1 1 0,-1-1-1,1 1-6,-3 3 16,0-1-1,1 1 0,-1 0 0,1 0 0,0 0 0,0 0 0,1 0 0,-1 0 1,1 0-1,-1 2-15,-7 49 13,8-42-7,-3 31 3,2 0 1,2 0-1,1 0 0,8 42-9,3-14 16,3-1-1,16 43-15,-19-75-12,2-2 0,1 1-1,3-2 1,0 0 0,19 25 12,-24-42-12,1 0 1,1-1 0,0 0-1,1-2 1,1 0-1,1 0 1,0-2-1,1 0 1,0-1-1,14 5 12,-26-14-5,1 0 0,-1-1 0,1 0 1,0 0-1,0-1 0,0 0 0,0-1 0,0 0 0,0 0 0,0 0 0,1-1 0,3-1 5,-6 0-2,0 0-1,0 0 1,1-1-1,-1 0 1,0-1-1,0 1 1,-1-1-1,1 0 1,-1-1 0,1 1-1,-1-1 1,0 0-1,0 0 1,-1-1-1,5-4 3,5-7-15,-2-1-1,1-1 1,-2 1 0,-1-2-1,0 0 1,6-16 15,1-10-48,-2-1 0,3-20 48,-20 77-7,1 1 0,1-1 0,0 1 0,1-1-1,0 1 1,0-1 0,3 10 7,-3-15 1,1 1-1,-1-1 1,1 0 0,0 0-1,1 0 1,-1 0 0,1 0-1,0-1 1,1 1 0,-1-1-1,1 0 1,0 0 0,0 0-1,1-1 1,-1 1 0,1-1-1,0 0 1,0 0 0,2 0-1,11 3-5,1-1 1,0-1-1,0-1 1,0 0-1,11 0 5,-9-2 2,-1 2 0,1 0-1,-1 1 1,1 1 0,11 6-2,-27-9 0,1-1 0,-1 1 0,-1 0 1,1 1-1,0-1 0,-1 1 0,0 0 1,0 0-1,0 0 0,0 1 0,-1-1 0,1 1 1,-1 0-1,0 0 0,-1 0 0,1 0 0,-1 0 1,0 1-1,0-1 0,-1 1 0,0-1 0,1 4 0,-1-1-3,-1 1 0,1 0 0,-1-1 0,-1 1 0,0 0 0,0-1 0,-1 1 0,0-1 0,0 1 0,-1-1 0,0 0 0,0 0 0,-1 0 0,0-1 0,0 1 0,-1-1 0,0 0 0,-6 6 3,10-12-38,1 0 1,-1 0-1,0 0 1,0 0-1,0 0 1,0-1-1,0 1 1,0 0-1,0 0 1,-1-1-1,1 1 1,0-1 0,0 1-1,0-1 1,-1 0-1,1 1 1,0-1-1,0 0 1,-1 0-1,1 0 1,0 0-1,-1 0 1,1 0-1,-1 0 38,0-1-102,1 0 0,0 1 0,0-1 0,0 0 0,0 0 0,0 0 0,0 0 0,0 0 0,0 0 0,0 0 0,0 0 0,0-1 0,0 1 0,1 0-1,-1 0 1,1-1 0,-1 1 0,1 0 0,-1-1 0,1 1 0,0-1 0,0 1 0,-1 0 0,1-2 102,-1-38-1034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49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3457,'0'-3'1872,"0"0"-560,0 1-375,0-1-177,0 1-360,0 2-128,0 0-136,2 7-40,17 28-56,52 70-24,-48-76-264,17-6-152,-9-15-512,4-5-289,-1-16-479,5-8 976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0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0 4425,'-2'0'136,"0"1"1,0-1 0,0 0-1,-1 1 1,1 0-1,0-1 1,0 1-1,0 0 1,0 0-1,0 0 1,1 0-1,-1 0 1,0 1-1,0-1 1,1 0-1,-1 1 1,0-1 0,1 1-1,0 0 1,-1 0-1,1-1 1,0 1-1,0 0 1,0 0-1,0 0 1,0 0-1,1 0 1,-1 1-137,-3 10 217,1-1 0,0 1 0,1-1 0,-1 9-217,3-20 6,-4 54 52,1 0 1,3 1-1,3-1 1,2 0-1,2 0 1,3-1-1,16 51-58,-23-93-1,1 0 0,1 0 0,0 0 1,1-1-1,0 0 0,0 0 0,2 0 0,-1-1 0,1 0 0,8 8 1,-12-15 6,0 1 0,1-1 0,0 0 0,-1 0 1,1 0-1,0 0 0,0-1 0,1 0 0,-1 0 0,0 0 1,1-1-1,-1 0 0,1 0 0,0 0 0,-1-1 0,1 0 1,0 0-1,-1 0 0,1 0 0,-1-1 0,1 0 0,-1-1 1,1 1-1,-1-1 0,0 0 0,1 0-6,9-5 36,-1 0-1,0 0 1,0-2 0,-1 1-1,6-6-35,63-56 104,-67 56-95,37-36 8,-2-3 0,10-17-17,26-29 2,-80 92-3,0 1 0,1 0 0,0 0 1,0 0-1,0 1 0,0 1 0,3-2 1,-8 5-1,1-1 0,0 1 0,-1 0 0,1 0 0,0 0 0,0 1 0,0-1 0,0 1 0,-1 0 0,1-1 0,0 1 0,0 0 0,0 1 0,0-1 0,0 0 0,0 1 0,0 0 0,-1 0 0,1-1 0,0 2 0,0-1 0,-1 0-1,3 2 2,1 1 0,-1 1 0,0 0 0,1 1 0,-2-1-1,1 1 1,-1 0 0,0 0 0,0 0-1,0 1 1,-1 0 0,0-1 0,0 1-1,0 4 1,7 22 24,-1 0 0,1 13-24,-6-25 13,6 25 35,-3 1 1,-2 1-1,0 38-48,-4-81 203,4-22 201,-3 12-233,6-24-129,2-4-28,0 0-1,2 1 0,2 0 0,1 1 0,9-13-13,-19 34-2,1 0 1,0 1-1,0 0 1,1 0 0,0 1-1,0 0 1,6-4 1,-10 10 1,0-1 0,1 1-1,-1 0 1,1 0 0,0 0 0,-1 0 0,1 1 0,0-1 0,0 1 0,0 0 0,0 1 0,0-1 0,0 1 0,1-1 0,-1 1-1,0 0 1,0 1 0,0-1 0,0 1 0,0-1 0,3 2-1,0 1-3,0-1 0,0 1 0,0 1 0,0 0 0,-1 0 0,1 0 1,-1 0-1,0 1 0,0 0 0,-1 1 0,1-1 0,1 4 3,14 16-335,-2 1 0,7 14 335,-9-13-359,32 48-44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1.0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461 1 5713,'-3'0'148,"0"0"0,0 0 0,0 1-1,0-1 1,0 1 0,1-1 0,-1 1 0,0 0 0,0 0-1,1 1 1,-1-1 0,1 0 0,-2 2-148,-27 27 316,26-24-272,-32 40 42,3 1-1,1 2 1,-7 17-86,-6 10 122,5-13 17,5-9 104,3 2-1,2 1 1,-6 20-243,34-69 31,0 0 0,0 0 0,1 0 0,0 0 1,1 0-1,0 0 0,0 1 0,0-1 0,1 3-31,0-7 9,1-1-1,-1 1 1,1-1-1,0 1 1,0-1-1,0 1 1,0-1-1,1 0 1,-1 0-1,1 0 1,0 0-1,0 0 1,0 0-1,0 0 1,1 0-1,-1-1 1,1 1-1,-1-1 1,1 0-1,0 0 1,0 0-1,0 0 1,2 1-9,7 2 12,0-1 0,0 1 0,0-2 0,1 0 0,-1 0 0,1-1 0,0-1 0,7 0-12,17 0 0,0-2 0,17-4 0,47-10-1087,-2-4 1,57-21 1086,-99 25-1029,36-9 83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7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1 260 2681,'1'-25'1046,"2"0"0,1 1 1,1-1-1,1 1 1,2-4-1047,-7 22 92,2 1 1,-1-1 0,1 0 0,-1 1 0,2-1 0,-1 1 0,0 0 0,1 0 0,0 0 0,0 1 0,1-1 0,-1 1 0,1 0 0,0 0 0,0 1 0,0 0 0,1-1-1,-1 2 1,1-1 0,0 1 0,-1-1 0,1 2 0,2-1-93,10-2 17,0 1 1,1 1-1,-1 1 0,1 1 0,-1 0 1,1 2-1,-1 0 0,0 1 0,16 4-17,-27-5 4,0 1-1,0 0 0,0 0 1,0 0-1,-1 0 0,0 1 0,0 0 1,0 1-1,0 0 0,0-1 1,3 6-4,-5-5 2,-1-1 0,0 1 1,0 0-1,0 0 1,0 0-1,-1 0 0,0 1 1,0-1-1,-1 0 0,1 1 1,-1 0-1,0-1 0,-1 1 1,0 0-1,1-1 1,-2 5-3,0-1-1,0 0 0,-1 0 0,0 0 0,-1 0 1,0-1-1,0 1 0,-1-1 0,0 0 1,-1 0-1,1 0 0,-2-1 0,1 1 0,-1-1 1,0-1-1,0 1 0,-1-1 0,-1 1 1,-14 12 9,-1-2-1,-1 0 0,-1-1 1,-19 8-9,-101 49 225,144-73-220,0 1 0,1-1 1,-1 0-1,0 1 0,0-1 0,1 0 0,-1 1 1,0-1-1,1 1 0,-1-1 0,1 1 1,-1-1-1,0 1 0,1-1 0,-1 1 1,1 0-1,0-1 0,-1 1 0,1 0 0,-1 0 1,1-1-1,0 1 0,0 0-5,0-1 5,0 1 0,1-1 0,-1 1 0,1-1 0,-1 0 0,1 1 0,-1-1 0,1 0 0,-1 1 0,1-1 0,0 0 0,-1 0 0,1 1 0,-1-1 0,1 0 0,0 0 1,-1 0-1,1 0 0,-1 0 0,1 0 0,0 0-5,43-1 146,-17-3-92,-1-2 0,-1-1 0,1 0 0,21-11-54,100-50 52,-130 59-41,-5 4-4,53-30 7,-60 32-16,0 0 1,0-1 0,0 0-1,0 0 1,-1 0 0,1-1 0,-1 1-1,0-1 1,2-4 1,-5 8 1,-1 0 0,1 0 0,-1 1 0,0-1 0,1 0 0,-1 0 0,0 0-1,1 0 1,-1 0 0,0 0 0,0 1 0,0-1 0,0 0 0,0 0 0,0 0 0,0 0 0,0 0 0,0 0 0,-1 0 0,1 0 0,0 1-1,-1-1 1,1 0 0,-1-1-1,0 1 3,0-1-1,0 1 0,-1 0 0,1 0 1,0-1-1,-1 1 0,1 0 0,-1 0 1,1 0-1,-1 0 0,0 1 0,0-1-2,-5-2 12,0 1 0,0 0 0,0 0-1,0 0 1,-5 1-12,-3 0 38,-1 0 0,1 2-1,0 0 1,-1 0 0,1 2 0,0 0-1,0 0 1,0 2 0,1 0-1,-1 0-37,15-5 2,0 0 0,0 1-1,0-1 1,1 0 0,-1 0-1,0 0 1,0 0 0,0 0-1,0 0 1,0 0 0,0 0-1,0 0 1,0 0 0,0 1-1,0-1 1,0 0 0,0 0-1,0 0 1,0 0 0,0 0-1,0 0 1,0 0 0,0 0-1,0 1 1,0-1 0,0 0-1,0 0 1,0 0 0,0 0-1,0 0 1,0 0 0,0 0-1,0 0 1,0 0 0,0 0-1,0 1 1,-1-1 0,1 0-1,0 0 1,0 0 0,0 0-1,0 0 1,0 0 0,0 0-1,0 0 1,0 0 0,0 0-1,0 0 1,-1 0 0,1 0-1,0 0 1,0 0 0,0 0-1,0 0 1,0 0 0,0 0-1,0 0 1,0 0-2,14 1 29,29-4-18,160-23 52,-110 11-47,0 5-1,1 4 1,12 3-16,-95 4 2,1-1 0,-1 2 1,1-1-1,-1 2 0,6 1-2,-16-4 0,0 0 0,1 1 0,-1-1 0,0 1 0,1-1 1,-1 1-1,0-1 0,0 1 0,0 0 0,1-1 0,-1 1 0,0 0 0,0 0 1,0 0-1,0 0 0,0 0 0,0 0 0,-1 0 0,1 0 0,0 1 0,-1-1 0,1 0 1,0 0-1,-1 1 0,1-1 0,-1 0 0,0 1 0,1-1 0,-1 0 0,0 1 1,0-1-1,0 0 0,0 1 0,0-1 0,0 0 0,-1 1 0,1-1 0,0 1 0,-1-1 1,1 0-1,0 0 0,-1 1 0,0-1 0,1 0 0,-1 1 0,-3 5 4,-1 0-1,1 0 1,-1-1-1,0 0 1,-1 0-1,1 0 0,-1 0 1,-2 0-4,-54 39 32,30-23-13,12-8-6,-54 42 34,73-55-46,-1 0 0,0 1 0,1-1 0,-1 1 0,1-1 0,0 1 0,0 0 0,-1-1 0,1 1 0,0 0 1,1 0-1,-1 0 0,0 0 0,0 2-1,1-3 0,0-1 0,0 1 1,0 0-1,0 0 0,0-1 1,0 1-1,0 0 1,1 0-1,-1-1 0,0 1 1,1 0-1,-1-1 0,0 1 1,1 0-1,-1-1 0,1 1 1,-1 0-1,1-1 0,-1 1 1,1-1-1,-1 1 1,1-1-1,0 1 0,-1-1 1,2 1-1,2 1 0,1 0 1,1 0 0,-1-1 0,0 1-1,0-1 1,1 0 0,-1-1 0,0 1 0,5-1-1,19-1 5,-1-1 0,1-1 1,-1-2-1,0-1 1,-1-1-1,1-1 0,-1-1 1,9-6-6,17-9-40,0-3 0,-2-2 1,27-21 39,-76 49-3,49-37-97,-48 35 85,0 0 1,0 0-1,0 0 1,0 0 0,0-1-1,-1 1 1,0-1-1,1 0 1,-1 0-1,0 1 1,-1-1 0,2-4 14,-3 7-1,0 1 1,0 0-1,1 0 1,-1 0-1,0-1 0,0 1 1,0 0-1,0 0 1,0-1-1,0 1 1,0 0-1,0 0 1,0-1-1,0 1 1,0 0-1,0 0 1,0 0-1,0-1 1,0 1-1,0 0 1,0 0-1,0-1 1,-1 1-1,1 0 1,0 0-1,0 0 1,0-1-1,0 1 1,0 0-1,0 0 1,-1 0-1,1-1 1,0 1-1,0 0 1,0 0-1,-1 0 1,1 0-1,0 0 1,0-1-1,0 1 1,-1 0-1,1 0 1,0 0-1,0 0 1,-1 0-1,1 0 1,0 0-1,0 0 1,-1 0-1,1 0 1,0 0-1,0 0 1,-1 0-1,1 0 1,-15 7 0,1 4 1,1-1 0,0 2 0,1 0 0,0 0 0,1 1 0,1 1-1,2-4 1,1 0-1,0 1 0,0 0 1,2 0-1,-1 1 0,1-1 1,1 1-1,-2 8 0,5-17 1,1-1 0,-1 0 0,1 0-1,0 0 1,0 1 0,0-1 0,0 0 0,0 0 0,0 0 0,1 0 0,-1 1 0,1-1 0,0 0-1,-1 0 1,1 0 0,0 0 0,0 0 0,0 0 0,0 0 0,2 1-1,-1-1 2,0 1 1,1-1-1,0 0 1,-1 0 0,1-1-1,0 1 1,0 0-1,0-1 1,0 0-1,0 0 1,0 0-1,4 1-2,5 0 18,0 0 0,0-1 0,1 0 0,-1-1 1,1 0-1,-1-1 0,1-1-18,9-2 55,-1 0 0,1-2 0,-1 0 0,0-2 1,-1 0-1,0-1 0,0-2 0,-1 1 0,-1-2 1,16-12-56,-30 20 6,1 1 0,-1-1 0,0 0 0,0 0 0,-1 0 0,1-1 0,-1 1 0,0-1 0,0 0 0,2-4-6,-4 6 3,0 0 0,0-1 1,-1 1-1,1 0 0,-1 0 0,0 0 0,0 0 1,0-1-1,0 1 0,0 0 0,-1 0 1,0 0-1,1 0 0,-1 0 0,-1 0 0,1 0 1,0 0-1,-1 0 0,1 0-3,-6-10 10,-1 0-1,0 1 1,-1 0-1,0 1 1,0 0-1,-11-9-9,15 15 2,-1 0-1,1 0 0,-2 1 1,1 0-1,0 0 0,-1 0 1,0 1-1,1 0 0,-1 0 1,-1 0-1,1 1 0,0 1 1,0-1-1,-3 1-1,5 1-24,0 0 1,0 1-1,-1 0 0,1 0 0,0 0 1,0 0-1,0 1 0,0 0 1,0 0-1,1 0 0,-1 1 0,1 0 1,-1 0-1,1 0 0,0 0 1,0 1-1,0-1 0,0 1 0,1 0 1,0 0-1,-2 2 24,-1 2-254,1 0 1,0 0-1,0 1 1,1-1-1,0 1 1,0 0-1,1 0 0,0 0 1,1 1-1,0-1 1,-1 6 253,3-4-285,0 0 0,1-1 0,1 9 285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1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0 519 4025,'57'-181'2235,"-47"145"-1277,-6 22-281,-1 13 367,-1 5-1016,0 0-1,-1 0 1,1 0-1,-1 0 1,0 0-1,0 0 1,-1 0-1,1 1 1,-1-1-1,0 0 1,0 0-1,-1 5-27,1 6 45,12 285 998,-8-179-756,-4-119-284,2 56 108,-3 8-111,0-47 10,-1 0 0,-1 0 0,-1-1 0,-1 1 0,-3 9-10,8-28 1,0 1 0,0-1 0,0 1 0,0-1 0,0 1 0,-1-1 1,1 1-1,0-1 0,0 1 0,0-1 0,-1 1 0,1-1 0,0 1 0,0-1 1,-1 0-1,1 1 0,0-1 0,-1 1 0,1-1 0,-1 0 0,1 1 1,0-1-1,-1 0 0,1 0 0,-1 1 0,1-1 0,-1 0-1,1-2 9,-1 0-1,1 0 0,0 0 1,-1 0-1,1 0 0,0 0 1,1 0-1,-1 0 1,0 0-1,0 0 0,1-2-8,28-149 42,6-39-70,-8-55-85,9-55 2,-35 297 109,8-39 8,-8 42-8,-1-1 0,1 1 0,0 0 1,0 0-1,0 0 0,0 0 1,0 0-1,0 1 0,1-1 0,-1 0 1,0 1-1,1-1 0,-1 0 1,2 0 1,-2 2-5,0 0 0,0-1 0,0 1 0,0 0 1,0 0-1,0-1 0,0 1 0,0 0 1,0 0-1,0 0 0,0 0 0,0 0 0,0 1 1,0-1-1,0 0 0,0 0 0,0 1 0,0-1 1,0 0-1,0 1 0,-1-1 0,1 1 0,0-1 1,0 1-1,0 0 0,0-1 0,-1 1 0,1 0 1,0 0-1,-1-1 0,1 1 0,0 0 1,-1 0-1,1 1 5,19 32-125,-10-8 71,0 1 1,2 15 53,-7-22-6,1 1-1,1-1 1,1 0 0,1-1 0,8 15 6,-8-22 0,-1 0 0,1 0 0,1-1 0,0 0 0,1-1 0,0 0 0,8 5 0,-15-11 1,1-1 1,-1 1-1,1-2 1,0 1-1,0 0 1,1-1-1,-1 0 1,0 0-1,1-1 1,-1 1 0,1-1-1,0 0 1,-1-1-1,1 1 1,0-1-1,-1 0 1,1-1-1,0 1 1,-1-1-1,1 0 1,-1-1 0,3 0-2,5-4 5,0-1 1,-1 0 0,0-1 0,0 0 0,-1-1-1,0 0 1,-1-1 0,0 0 0,-1-1 0,8-9-6,0-4 6,-1 0 1,-1-1-1,-1-1 1,10-24-7,6-38-8,-18 52 242,9-19-234,-31 82 124,1 1 0,2-1 0,1 2-1,1-1 1,1 1 0,1 0 0,2-1 0,1 11-124,3 35 77,3-1 0,12 59-77,1-44-370,4-2 0,4 2 370,-22-71-377,2-1-964,4 0 574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2:52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57 5177,'1'-3'207,"-1"0"-1,-1 0 1,1 1 0,0-1-1,-1 0 1,1 0 0,-1 0-1,0 1 1,0-1 0,0 0-1,0 1 1,0-1 0,0 1-1,-1-1 1,1 1 0,-1-1-207,0 2 61,1 0 0,-1 0 0,0 0 0,1 0 1,-1 0-1,0 0 0,1 1 0,-1-1 1,0 1-1,0-1 0,0 1 0,0-1 0,1 1 1,-1 0-1,0 0 0,0 0 0,0 0 1,0 0-1,0 1 0,0-1 0,0 0 0,1 1 1,-1-1-1,0 1 0,-1 1-61,-12 3 143,1 0 1,0 2-1,0 0 0,0 0 0,1 1 1,-11 9-144,19-13 10,1-1 1,0 1 0,0 0-1,0 0 1,0 0-1,0 1 1,1-1 0,0 1-1,0 0 1,0 0 0,1 0-1,0 0 1,-1 0 0,2 0-1,-1 1 1,1-1-1,0 1 1,0-1 0,0 1-1,1 3-10,1 0-8,0 0-1,1 1 0,0-1 0,0 0 0,1 0 1,0 0-1,1 0 0,0-1 0,1 1 0,-1-1 1,1 0-1,1 0 0,0-1 0,0 0 0,0 0 1,1 0-1,7 5 9,16 12-41,0-2 1,2 0-1,31 14 41,-26-15-3,-30-16-1,37 21-22,12 12 26,-44-30-1,-2 0 0,1 2 0,-1-1 0,-1 1 0,0 0-1,0 1 1,1 3 1,-8-12 0,-1 1 0,1-1 0,-1 1-1,1 0 1,-1-1 0,0 1 0,0 0-1,0 0 1,-1 0 0,1 0 0,-1 0-1,1 0 1,-1 0 0,0 0 0,0 0 0,0 1 0,-1-2 1,0 1 0,1-1 0,-1 0-1,0 0 1,0 1 0,-1-1 0,1 0 0,0 0 0,-1 0 0,1 0 0,-1 0 0,1-1 0,-1 1 0,0 0 0,0-1 0,0 1-1,-9 4 13,1 0-1,-1-1 1,0 0 0,-1 0-1,1-1 1,-12 2-13,18-5 6,-21 5-95,0-1-1,0-2 1,-1 0 0,1-2 0,-26-2 89,-11-1-204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27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0 142 2248,'14'-122'1043,"-10"105"-471,-1 15-112,0 16 255,-3-12-395,0 0 305,1 4-52,26 236 395,-2-45-713,7 230-67,-17 82-188,-18-407-844,4-100 539,0-4 31,5-18-53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27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27 184 7122,'-8'-14'1061,"6"11"-824,0-1 0,-1 0 1,1 0-1,0 0 0,1 0 0,-1 0 0,1 0 0,0-1 0,0 1 0,0-4-237,1 6-12,1-1-1,0 1 0,0 0 0,0 0 1,1-1-1,-1 1 0,0 0 1,1 0-1,-1 0 0,1 0 0,0 1 1,0-1-1,1-1 13,27-24-231,-19 19 154,1 1 0,-1 0-1,1 0 1,0 1 0,0 1 0,1 0-1,0 0 1,0 2 0,0-1 0,0 2-1,0 0 1,2 0 77,-3 1-200,0 0 1,1 1-1,-1 1 0,0 0 0,0 0 0,0 1 0,0 1 1,0 0-1,0 1 0,0 0 0,-1 1 0,0 0 0,2 2 200,-9-5-18,-1 0 0,0 1 0,0-1 0,1 1 0,-2 0 0,1 0 0,0 0 0,-1 0 0,1 1 0,-1-1 0,0 1 0,0 0 0,0-1 0,-1 1 0,1 0 0,-1 0 0,0 0 0,0 0 0,0 0 0,-1 1 18,1-2 12,-1 1 1,0-1-1,0 1 1,0-1-1,0 0 1,-1 1-1,0-1 0,1 1 1,-1-1-1,-1 0 1,1 0-1,0 1 0,-1-1 1,1 0-1,-1 0 1,0 0-1,0-1 1,0 1-1,0 0 0,-1-1 1,1 1-1,-1-1 1,-2 2-13,-10 5 46,0-1-1,0-1 1,-1 0 0,0-1 0,-13 3-46,3-1-508,1 1 0,-2 2 508,1 6-379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28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387 107 4441,'-18'48'1773,"16"-44"-1149,1-6-76,7-26 30,-4 18-457,0 0-1,0 1 0,-1-1 1,0 0-1,-1 0 0,0 0 1,0 0-1,-1-2-120,0 10 25,1 0 0,0 0 0,-1 0 0,0 0 1,1 0-1,-1 1 0,0-1 0,0 0 0,0 0 0,0 0 0,0 1 1,0-1-1,-1 1 0,1-1 0,-1 1 0,1-1 0,-1 1 0,0-1-25,0 2 6,0-1-1,0 0 1,-1 0-1,1 1 0,0-1 1,0 1-1,-1 0 1,1 0-1,0 0 0,-1 0 1,1 0-1,0 0 1,-1 1-1,1-1 0,0 1 1,0-1-1,-1 1 1,1 0-1,0 0 0,0 0-5,-8 4 1,1 0 0,0 0 1,0 1-1,0 0 0,1 0 0,-4 4-1,-49 49-11,48-46 9,-19 20-10,1 0 0,-9 16 12,31-37-2,1 0 1,0 1-1,0 0 1,2 0-1,-1 1 1,2 0-1,0 0 1,0 0-1,1 4 2,2-12 1,2 1 0,-1-1 0,1 0-1,0 1 1,0-1 0,1 0 0,-1 1 0,2-1-1,-1 2 0,0-5 1,0 0-1,0 0 0,0 0 0,0-1 1,1 1-1,-1-1 0,1 1 0,0-1 1,-1 1-1,1-1 0,0 0 0,0 0 0,1 1 1,-1-2-1,0 1 0,1 0 0,-1 0 1,1-1-1,-1 1 0,1-1 0,0 0 0,4 1-1,1 0-1,0 0 0,-1 0 0,1-1 1,0-1-1,0 1 0,0-1 1,0-1-1,-1 1 0,1-1 0,0-1 1,0 1-1,-1-1 0,1-1 0,-1 1 1,8-5 1,-3 1-7,0 0 0,0-1 0,-1-1 0,0 0 0,0 0 1,-1-1-1,0 0 0,-1-1 0,6-7 7,5-11-21,-1 0 1,-1-1-1,-2-1 1,-1-1-1,-2 0 1,-1-1-1,6-22 21,-24 74 78,1 1 1,0 0 0,2 1-1,0 18-78,2-32 13,1 1-1,1 0 1,0-1-1,0 1 1,1-1 0,0 1-1,2 6-12,-2-11 1,0 0 0,0 0 0,0 0 1,0-1-1,0 1 0,1 0 0,-1-1 0,1 0 0,0 1 0,0-1 0,1 0 0,-1-1 1,1 1-1,-1-1 0,4 3-1,2-2-31,-1 0 0,0 0 0,1 0 0,0-1 0,-1-1 0,1 1 0,0-1 0,0-1 0,0 0 0,8 0 31,47-11-129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28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1 247 6153,'89'-71'2265,"-39"71"-1737,13-2-416,29-9-120,3-5 16,18-2-8,-3-3 0,5-5-240,-4-1-280,-14-4-793,-5 7 801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29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 5913,'-16'34'2041,"11"50"-1889,0 19-232,0 10-56,2-3-16,-2-15 32,-3 2 56,0-5 56,3 8 0,5 13 24,0-3-16,0-2-224,0-3-265,-3-34-1175,6-11 1072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29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5457,'2'7'1490,"1"116"-1218,-3-50-36,6 31-236,32 142 1003,-16-125-127,2 95-876,-22-139 39,-3 1 1,-3 0-1,-4-1 0,-4 7-39,9-69 4,-1 0 0,-1-1-1,-3 9-3,7-21 1,-5 6 23,3-16-9,3-25 1,8-18-56,2 0-1,2 1 0,2 0 1,11-23 40,6-23-106,-14 39 50,46-139-88,-49 159 132,2 1 0,1 1 0,2 0 0,5-4 12,-17 28 0,1 0 0,0 1 0,1 0 0,0 1 0,0 0 0,1 0 0,0 1 0,6-4 0,-12 9-3,1 1-1,0-1 1,-1 1 0,1-1-1,0 1 1,1 1 0,-1-1-1,0 1 1,0 0 0,1 0-1,-1 0 1,1 1 0,-1 0-1,1 0 1,-1 0 0,0 1-1,1 0 1,-1 0 0,0 0-1,5 2 4,2 2-28,-1 1 0,-1 0-1,1 0 1,-1 1 0,0 0-1,-1 1 1,0 0 0,0 1 0,4 5 28,9 12-204,-1 1 1,13 23 203,-27-40-56,0 1 0,-1 0 0,0 0 0,-1 1 0,-1 0 0,0 0 0,2 8 56,-5-16-10,0 0-1,-1 0 0,1 0 0,-1 0 1,0 0-1,0 0 0,-1 0 0,1 0 1,-1 0-1,0-1 0,0 1 0,0 0 1,0 0-1,-1 0 0,0-1 0,1 1 1,-1-1-1,-1 1 0,1-1 0,0 0 1,-1 0-1,0 0 0,1 0 0,-1 0 1,-2 1 10,-8 5 5,-1 1-1,-1-2 1,0 0 0,0-1 0,0 0 0,-1-2 0,0 1 0,-14 1-5,-29 5-996,-48 4 996,85-14-500,-17 4-88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30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38 542 6585,'-1'2'196,"-4"6"49,0 0 0,0 0 0,1 0 0,0 1 0,1-1 0,0 1 0,0 0 0,0 4-245,3-12-2,0-1 0,-1 1 0,1-1 0,0 1 1,0-1-1,0 1 0,0 0 0,0-1 0,0 1 1,0-1-1,0 1 0,0-1 0,0 1 0,0 0 1,0-1-1,1 1 0,-1-1 0,0 1 0,0-1 1,1 1-1,-1-1 0,0 1 0,0-1 0,1 1 1,-1-1-1,1 1 0,-1-1 0,0 0 0,1 1 2,0-1 6,0 0 0,0 0-1,0 0 1,-1 0-1,1 0 1,0-1-1,0 1 1,0 0-1,0 0 1,-1-1-1,1 1 1,0-1-1,0 1 1,-1-1-1,1 1 1,0-1-1,0 1-5,30-31 263,-9 6-306,-1-2 0,-1-1-1,-2 0 1,0-2 0,-2 0 0,-2-1 0,0 0 0,-2-1 0,-2 0 0,-1-1 0,1-12 43,-5 19-103,-1-1-1,-2 1 0,0-1 1,-2 0-1,-1 0 0,-1 0 1,-3-12 103,5 39 5,0-1 0,0 1 1,0 0-1,0 0 0,0 0 0,0 0 1,0 0-1,0-1 0,0 1 1,0 0-1,0 0 0,0 0 1,0 0-1,0-1 0,0 1 1,0 0-1,0 0 0,0 0 0,0 0 1,0-1-1,0 1 0,-1 0 1,1 0-1,0 0 0,0 0 1,0 0-1,0 0 0,0-1 0,0 1 1,0 0-1,-1 0 0,1 0 1,0 0-1,0 0 0,0 0 1,0 0-1,0 0 0,-1 0 0,1 0 1,0 0-1,0 0 0,0 0 1,0 0-1,-1-1 0,1 1 1,0 0-1,0 1 0,0-1 0,0 0 1,-1 0-1,1 0 0,0 0 1,0 0-1,0 0 0,0 0 1,0 0-1,-1 0 0,1 0 0,0 0 1,0 0-1,0 0 0,0 0 1,0 1-1,0-1 0,-1 0 1,1 0-1,0 0 0,0 0 0,0 0-5,-5 11 120,-9 54 52,3 1-1,3 0 1,3 1-1,3 0 1,3 6-172,0-36 50,1 13 39,4 15-89,-4-51 11,0 1-1,1-1 1,1 0-1,1 0 1,0 0-1,4 7-10,-9-21 3,0 1 0,0-1-1,0 0 1,0 0 0,0 0 0,1 0-1,-1 0 1,0 0 0,0 0-1,0 0 1,0 1 0,0-1-1,1 0 1,-1 0 0,0 0-1,0 0 1,0 0 0,0 0 0,0 0-1,1 0 1,-1 0 0,0 0-1,0 0 1,0 0 0,0 0-1,0 0 1,1 0 0,-1 0 0,0 0-1,0 0 1,0 0 0,0 0-1,0 0 1,1-1 0,-1 1-1,0 0 1,0 0 0,0 0-1,0 0 1,0 0 0,0 0 0,1 0-1,-1 0 1,0-1 0,0 1-1,0 0 1,0 0 0,0 0-1,0 0 1,0 0 0,0-1-1,0 1 1,0 0 0,0 0 0,0 0-1,0 0-2,9-17 97,6-22-3,38-137 6,-47 163-96,-2 12-28,2 21-45,-4-8 58,-1-9 5,3 15 1,1-1 1,1 0-1,0 0 0,6 10 5,-10-23-5,0 0-1,0 0 1,1-1 0,-1 1-1,1-1 1,0 1 0,-1-1-1,1 0 1,1 0-1,-1-1 1,0 1 0,1-1-1,0 1 1,-1-1 0,1 0-1,0 0 1,0-1 0,0 1-1,0-1 1,0 0-1,1 0 1,1 0 5,1-1-116,0 0 0,0 0 0,1-1 0,-1 0 0,0-1 1,0 1-1,0-1 0,-1-1 0,1 1 0,0-1 0,-1 0 0,1-1 0,4-3 116,5-6-273,-1 0 1,14-15 272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30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64 321 4097,'-61'-14'3083,"59"12"-2888,6-1-138,11 0-10,76-14 244,-24 3 74,1 3 0,61-1-365,210 19 112,-176 0-50,118-12-62,-257 4-1,0-2-1,0-1 1,22-7 1,-40 9 0,0 1-1,0-1 1,0-1 0,0 1 0,0-1-1,-1 0 1,1-1 0,-1 1 0,0-1-1,0 0 1,0 0 0,-1-1 0,1 0-1,-1 1 1,0-1 0,3-6 0,-5 6 1,0 1 1,0-2-1,0 1 1,-1 0-1,0 0 1,0-1-1,0 1 1,0 0 0,-1-1-1,0 1 1,0 0-1,-1-1 1,0 1-1,0-1-1,-1-6 47,-2-1-1,1 0 0,-2 1 1,0 0-1,-1-2-46,6 14 14,0-1 0,0 0 0,-1 0 0,1 1 0,0-1 0,-1 0 0,1 1 0,0-1 0,-1 0 0,1 1 0,-1-1 0,1 0 0,-1 1 0,1-1 0,-1 1-1,0-1 1,1 1 0,-1-1 0,0 1 0,1 0 0,-1-1 0,0 1 0,1 0 0,-1-1 0,0 1 0,0 0 0,0 0-14,0 0 10,1 1-1,-1-1 1,0 0 0,0 1 0,0-1-1,1 1 1,-1-1 0,0 1 0,0 0-1,1-1 1,-1 1 0,1 0 0,-1-1-1,1 1 1,-1 0 0,1 0 0,-1 0-1,1-1 1,-1 1-10,-1 5 11,-1 0-1,1 0 1,0 0-1,0 0 1,1 1 0,0-1-11,0 5 2,0 0 1,2 0-1,-1 0 1,1 0 0,1 0-1,0-1 1,1 1-1,0 0 1,0-1 0,3 4-3,2 6-201,2-1 0,0-1 0,1 0 0,13 15 201,-21-28-237,1 0-1,-1 0 1,0 0 0,0 0-1,-1 0 1,1 1 0,-1-1-1,0 1 1,-1-1-1,1 3 238,-1 17-880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7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196 120 7306,'-12'46'3702,"10"-35"-3719,0 0 0,-1 0 0,-1-1 0,-1 3 17,1-2 15,-6 9 104,1 0-1,2 0 1,0 1 0,1 0 0,0 1 0,2-1 0,-1 22-119,6 17 448,3 6-448,1 27 108,-4-17-64,-6 34-44,2-72 6,-3-1-1,-1 1 1,-10 32-6,17-69 2,0 0-1,-1 0 1,1 0 0,0 0-1,0 0 1,-1 0 0,1 0-1,0 0 1,-1 0 0,1 0-1,-1 0 1,0 0 0,1 0-1,-1-1 1,0 1 0,1 0-1,-1 0 1,0-1 0,0 1-1,0 0 1,0-1 0,1 1-1,-1-1 1,0 1 0,0-1-2,0 0 2,0 0 1,0-1 0,0 1-1,0 0 1,0-1-1,0 1 1,0-1-1,1 0 1,-1 1 0,0-1-1,0 1 1,1-1-1,-1 0 1,0 0-1,1 1 1,-1-1 0,1 0-1,-1 0 1,1 0-1,-1 0 1,1 1-3,-6-12 42,1 1-1,1 0 1,-3-9-42,7 19 4,-9-34 85,2 0 0,1 0 0,2-1-1,2 0 1,1 1 0,2-1 0,1-7-89,3-7 35,2 0 0,3 1 0,1 0 0,9-19-35,5-5-8,3 2 0,20-33 8,-39 85-5,0 1 1,1 0-1,1 1 1,1 0-1,6-5 5,-15 18-5,1 0 1,0 0-1,0 0 0,1 1 0,-1-1 0,1 1 0,-1 0 1,1 1-1,0-1 0,0 1 0,0 0 0,1 0 0,-1 1 1,0-1-1,1 1 0,-1 0 0,1 1 0,-1-1 0,1 1 1,-1 0-1,5 1 5,-2 1-11,0-1 0,0 1 0,-1 1-1,1 0 1,-1 0 0,0 0 0,0 1 0,0 0 0,-1 0 0,1 0 0,-1 1 0,0 0-1,0 1 1,0-1 0,-1 1 0,0 0 0,0 0 0,-1 1 0,0 0 0,0 0 0,0 0-1,1 4 12,-2-4-4,0 0-1,0 0 0,-1 0 0,0 0 0,0 1 1,-1-1-1,0 0 0,-1 1 0,1-1 0,-1 1 1,-1-1-1,1 1 0,-1-1 0,0 1 0,-1-1 1,0 0-1,0 0 0,-1 0 0,0 0 0,0 0 1,0 0-1,-1-1 0,-3 5 5,-3 0-69,0-1-1,0-1 1,-1 1 0,0-2-1,0 1 1,-1-2 0,0 1-1,-1-2 1,1 0 0,-1 0-1,-1-1 1,1-1 0,-1 0-1,0-1 1,1 0 0,-1-1-1,-1 0 1,1-2-1,0 0 1,-9-1 69,9-2-1323,8 1 555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31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1 147 4153,'17'-2'540,"0"0"1,0 1-1,0 0 0,14 3-540,13-1 270,566-35 1456,-369 6-1330,-195 19-334,1-1 0,-1-3 1,-1-1-1,6-5-62,-51 19 2,1 0 0,-1 0-1,0 0 1,1 0 0,-1 0-1,1 0 1,-1 0 0,0 0-1,1-1 1,-1 1 0,0 0-1,1 0 1,-1 0 0,0-1-1,1 1 1,-1 0 0,0 0 0,0-1-1,1 1 1,-1 0 0,0-1-1,0 1 1,0 0 0,1-1-1,-1 1 1,0 0 0,0-1-1,0 1 1,0 0 0,0-1-2,-10-3 46,-28 1 1,-156 0 7,190 3-52,-31 3 15,35-3-17,-1 0 1,0 0 0,0 0 0,0 0 0,1 0 0,-1 1-1,0-1 1,0 0 0,1 1 0,-1-1 0,0 0-1,0 1 1,1-1 0,-1 1 0,1-1 0,-1 1 0,0-1-1,1 1 1,-1 0 0,1-1 0,-1 1 0,1-1 0,-1 1-1,1 0 1,0 0 0,-1-1 0,1 1 0,0 0-1,0 0 1,-1-1 0,1 1 0,0 0 0,0 0 0,0 0-1,0-1 1,0 1 0,0 1-1,1 0-2,0 0 0,1 0 0,-1 0-1,1 0 1,-1-1 0,1 1 0,-1 0 0,1-1 0,0 1 0,0-1-1,0 1 1,0-1 0,0 0 0,0 0 0,0 0 0,0 0 0,1 0-1,-1-1 3,8 5-8,-3-1-14,20 10 19,-1 0 1,0 2-1,-1 1 1,-1 2-1,3 3 3,-21-16-28,0 0-1,-1 0 0,1 1 1,-1 0-1,-1 0 0,1 0 1,-1 0-1,0 1 0,0 3 29,-2-5-65,0-1 0,-1 1-1,1 0 1,-1 0 0,-1 0 0,1 0-1,-1 0 1,-1 0 0,1 0-1,-1 0 1,0 0 0,0 0 0,0 0-1,-1 1 66,-18 46-829,-12 4 351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32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69 4849,'-2'0'1800,"2"0"-1319,44 8-329,101-5-48,-56-14 64,0-12 16,1 4 0,-14 6-56,-13 0-72,-16 13-464,-10 2-697,-26 14 721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32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7618,'65'0'2576,"9"8"-2608,26 7-896,0-7-792,-6-5 1023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32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0 2296,'-16'1'239,"0"1"0,1 0 0,-1 1 0,0 1 0,1 0 0,-1 1 0,1 1 0,1 0 0,-1 1 0,1 1 0,0 0 0,1 1 0,0 1 0,0 0 0,-5 6-239,-4 5 327,0 0 1,2 2 0,1 1-1,0 0 1,2 2-1,1 0 1,-9 20-328,15-27 139,2 1 1,1 0-1,0 0 1,1 0-1,1 1 1,1 0 0,-1 19-140,5-30 31,0 0 0,0 1 0,1-1 0,0 0 0,1 0 1,0 0-1,0 0 0,2 3-31,-1-7 8,-1 0 0,1 0 0,1 0-1,-1 0 1,1-1 0,0 1 0,0-1 0,0 0 0,1 0-1,0 0 1,0-1 0,0 1 0,1-1-8,6 3 5,0 0-1,1-1 1,0 0 0,0-1-1,0 0 1,1-1 0,-1-1-1,1 0 1,0-1 0,0 0-1,0-1 1,1-1 0,-1 0-1,7-2-4,9-1 9,0-1-1,0-2 1,0-1-1,-1-1 1,0-1-1,5-4-8,-8 3 24,-1-2 1,0 0-1,0-2 0,-1-1 1,13-11-25,-28 19 28,-1 1 1,-1-1 0,1-1 0,-1 1-1,-1-1 1,1-1 0,-1 1 0,-1-1-1,0 0 1,0 0 0,-1 0 0,0-1-1,0 0 1,-1 0 0,0 0 0,1-10-29,-3 7 34,-1-1 0,0 1 0,-1 0 1,-1-1-1,0 1 0,0 0 1,-1 0-1,-1 0 0,0 0 1,-1 1-1,0-1 0,-1 1 0,-1 0 1,-2-3-35,-1-1 16,-1 1 0,0 0 0,-1 0 0,-1 1 0,0 1 0,-1 0 0,-1 1 0,0 0 0,-13-7-16,17 13-24,-1 0-1,0 0 1,0 1 0,-1 1 0,1 0 0,-1 0 0,0 2 0,0-1-1,0 2 1,-1-1 0,1 2 0,-4 0 24,0 1-112,1 1 0,-1 1 0,0 0 0,1 1 0,0 1 0,0 0 0,0 1 0,1 1 0,-6 3 112,-6 6-153,2 1-1,0 2 1,-4 3 153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55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167 541 2729,'-12'-62'1161,"12"61"-1111,-1 0 0,1-1 0,0 1 0,-1 0-1,1-1 1,-1 1 0,0 0 0,1 0 0,-1 0 0,0-1 0,0 1-1,1 0 1,-1 0 0,0 0 0,0 0 0,0 0 0,-1 0-50,2 1 18,0 0-1,0 0 1,0 0 0,-1 0 0,1 0-1,0-1 1,0 1 0,-1 0 0,1 0 0,0 0-1,0 0 1,-1 0 0,1 0 0,0 0 0,0 0-1,-1 0 1,1 0 0,0 0 0,0 0-1,-1 0 1,1 0 0,0 0 0,0 0 0,-1 0-1,1 0 1,0 0 0,0 0 0,-1 1 0,1-1-1,0 0 1,0 0 0,0 0 0,-1 0-1,1 1 1,0-1 0,0 0 0,0 0 0,0 0-1,-1 1 1,1-1 0,0 0 0,0 0 0,0 0-1,0 1 1,0-1 0,0 0-18,-7 32 311,-14 71 229,-6 1-540,-41 208 82,62-295 587,4-41 497,1-13-1098,2 0-1,1 0 1,2 0-1,2 1 0,4-12-67,-9 41 10,54-360 310,-24 139-22,-27 200-246,1 0 0,2 0 0,1 1 0,10-25-52,-18 52-2,0 0 1,0-1-1,0 1 0,0 0 1,1-1-1,-1 1 1,0-1-1,0 1 1,0 0-1,1-1 0,-1 1 1,0 0-1,0 0 1,1-1-1,-1 1 1,0 0-1,1-1 0,-1 1 1,0 0-1,1 0 1,-1 0-1,1 0 1,-1-1-1,0 1 0,1 0 1,-1 0-1,1 0 1,-1 0-1,0 0 1,1 0-1,-1 0 1,1 0-1,-1 0 0,0 0 1,1 0-1,-1 0 2,15 11-52,-11-5 31,0 0-1,0-1 1,0 1 0,2 6 21,6 19-22,-2 1-1,-1 0 1,-2 1 22,18 60-15,25 40-21,49 93 36,-84-194-633,-1 2 0,-1 0 1,4 23 632,-14-45-968,-9-9 426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5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0 208 6425,'8'-29'2297,"42"13"-2081,5-2-96,43-11-328,9-5-64,12 2-304,-1 1-272,-10 13 551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57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34 700 2409,'-11'1'2796,"10"-1"-2615,0 1 1,0-1-1,0 0 0,0 0 0,0 0 0,0 0 1,1 0-1,-1 0 0,0 0 0,0 0 0,0 0 1,0 0-1,0 0 0,0-1 0,0 1-181,0-1 18,1 1-1,-1-1 1,1 0-1,-1 0 1,1 0-1,-1 1 1,1-1-1,-1 0 1,1 0-1,0 0 1,0 0-1,-1 0 1,1 0-1,0 0 1,0 0-1,0 1 1,0-1-1,0 0 1,0 0-1,0 0 1,0 0-1,1-1-17,16-221 62,-18 155-33,-8-67-29,1 34 8,7 91-70,0 11-222,2 20 30,8 45 248,2-1-1,9 17 7,-12-47 0,13 61-9,2 35 9,-18-94 5,-3 0 0,0 0 0,-3 0 0,-1 0 0,-2 7-5,3-41 35,1-1 0,0 1 0,-1-1 1,0 1-1,0-1 0,0 0 1,0 1-1,0-1 0,0 0 0,-1 1-35,2-3 28,0 1 0,-1-1 0,1 1 0,-1-1 0,1 0 0,-1 1 0,1-1 0,-1 0 0,1 0 0,-1 1 0,1-1 0,-1 0 0,1 0 0,-1 0 0,0 0 0,1 1 0,-1-1 0,1 0 0,-1 0 0,1 0 0,-1 0 0,0-1-1,1 1 1,-1 0 0,1 0 0,-1 0 0,1 0 0,-1-1 0,1 1 0,-1 0 0,1 0 0,-1-1 0,1 1 0,-1 0 0,1-1 0,-1 1 0,1 0 0,-1-1 0,1 1 0,0-1 0,-1 1 0,1-1 0,0 0-28,-2-1 50,1 0 0,-1 0 1,1 0-1,0 0 0,0 0 1,0-1-1,0 1 0,0-1 1,1 1-1,-1 0 0,1-1 1,-1 1-1,1-1 0,0 1 1,0-3-51,3-38 103,-3 43-96,8-41 19,1 1 0,2 0 0,7-13-26,-15 43 1,1 1 0,0 0 0,0 0 0,1 0 1,6-7-2,-8 12 0,-1 1 0,1 0 0,1-1 0,-1 1 0,0 1 0,1-1 0,-1 0 0,1 1 0,0 0 0,0-1 0,0 2 0,0-1 0,0 0 0,3 0 0,9-1 0,0 0-1,1 1 1,-1 1-1,1 1 1,0 0-1,-1 1 0,1 1 1,-1 0-1,1 1 1,1 2 0,20 5-10,-1 2 0,0 1 1,26 14 9,-40-15 2,1-2 1,0-1 0,1-1 0,15 3-3,-30-9 1,0-1 0,0 0 0,0 0 1,0-1-1,0 0 0,0-1 0,0 0 0,0-1 0,-1 0 1,1 0-1,0-1 0,-1 0 0,2-2-1,1 0 2,0-2 0,0 0 0,-1 0 0,0-1 0,0 0 0,-1-1 0,0-1 0,-1 1 0,0-1 0,0-1 1,-1 0-1,1-3-2,-3 5-16,0 0 0,-1 0 1,-1-1-1,1 0 1,-2 0-1,1 0 0,-1 0 1,-1-1-1,0 1 1,-1-1-1,1 0 1,-2 1-1,0-1 0,0 0 1,-1-4 15,-3 6-149,-3 13 31,-6 19-15,1-1 112,1 2 1,1 0-1,1 0 1,1 0-1,1 6 21,5-20-1,0 0 0,1 0-1,0 1 1,1-1 0,0 0 0,1 0-1,0 1 2,0-6-5,0 1 0,0-1 0,1 1 0,0-1 0,0 1-1,0-1 1,1 0 0,-1 0 0,1 0 0,1 0 0,-1-1-1,4 4 6,-3-3-21,2-1-1,-1 0 0,1 0 1,-1 0-1,1-1 0,0 0 1,0 0-1,0 0 1,1-1-1,-1 0 0,1 0 1,-1-1-1,1 0 0,0 0 1,-1 0-1,1-1 0,4 0 22,9 0-156,0-2 0,0 0-1,0-1 1,0-1 0,8-3 156,34-14-296,-1-2 0,-1-3 0,-1-3 0,-2-2-1,4-5 297,-31 17 16,-1 0 0,-1-2-1,12-11-15,-27 20 67,0 0 0,-1-1 0,0-1 0,-1 0 0,-1-1-1,0 0 1,6-11-67,-14 20 56,1 0 0,-1 1 1,0-1-1,0 0 0,-1 0 0,1-5-56,-1 9 20,-1 0 0,0 1 0,0-1 0,0 0 0,0 1 0,0-1 0,0 0 0,0 1 1,-1-1-1,1 1 0,-1-1 0,1 0 0,-1 1 0,1-1 0,-1 1 0,0-1 0,0 1 0,0 0 0,0-1 0,0 1 0,0 0 1,0 0-1,0-1 0,0 1 0,-1 0 0,1 0 0,0 0 0,-1 1 0,0-1-20,-2-1 21,0 1 0,0 0 1,-1 0-1,1 0 0,-1 1 0,1-1 0,0 1 0,-1 0 0,1 0 1,-1 1-1,1-1 0,-1 1 0,1 0 0,0 1 0,-1-1-21,-12 5 31,0 0 0,1 1 0,-5 3-31,-13 8 50,2 1 1,0 2 0,2 1 0,0 1 0,-13 15-51,31-26 26,1 0 0,1 0-1,0 1 1,0 1 0,-1 4-26,9-15 3,-1 1 0,1 0 0,0 0 0,0 1 0,1-1 0,-1 0 0,1 1 0,0-1 0,0 1 0,0-1 0,1 1 0,-1-1 0,1 1 0,0 0 0,0-1 0,1 1 0,0-1 0,0 1 0,1 4-3,-1-7 0,0 0 0,1 0 1,-1 0-1,0 0 1,1 0-1,0-1 1,-1 1-1,1 0 0,0-1 1,0 1-1,0-1 1,0 1-1,0-1 0,0 0 1,1 0-1,-1 0 1,0 0-1,1-1 0,-1 1 1,2 0-1,7 0 5,0 1 1,-1-1-1,1-1 0,2 0-5,-6 0 4,16-1 10,0 0 1,0-1-1,0-1 0,0-2 1,-1 0-1,3-2-14,-13 3 8,0 0 0,0-1 0,0-1 0,-1 0 0,0 0 0,0-1 0,0-1-1,-1 0 1,0 0 0,-1-1 0,7-8-8,40-59 18,-53 71-17,0-1 0,0 1 1,0 0-1,-1-1 0,1-2-1,4-7 6,-2 9-14,-4 11-1,-3 13-9,-1-5 8,-2 8 9,1 0 0,1 0 0,1 1 0,1 17 1,1-34 1,0-1 1,0 0-1,0 1 0,1-1 0,0 0 1,0 0-1,0 1 0,0-1 0,1 0 1,-1 0-1,1 0 0,0 0 0,0-1 1,1 1-1,-1-1 0,1 1 0,0-1 1,0 0-1,0 0 0,0 0 0,0 0 1,1 0-1,-1-1 0,1 0 0,0 0 1,3 2-2,-4-3 12,1 0-1,0 0 1,0 0 0,0-1 0,1 1 0,-1-1 0,0 0 0,0 0 0,0 0 0,0-1 0,0 0 0,0 0-1,0 0 1,0 0 0,0 0 0,-1-1 0,1 1 0,0-1 0,-1 0 0,1 0 0,-1-1 0,3-2-12,8-5 79,-2-2 1,0 0-1,0 0 1,7-11-80,0-4 47,0-1 0,-2 0 1,-1-1-1,10-28-47,7-12 32,-32 68-33,-1 0 0,1-1 1,0 1-1,-1 0 0,1-1 0,0 1 0,0 0 0,0 0 0,0 0 0,0 0 1,0 0-1,0 0 0,0 0 0,0 0 0,0 0 0,0 0 0,1 1 0,-1-1 1,0 0-1,1 1 0,-1-1 0,1 1 0,-1-1 0,0 1 0,1 0 1,0 0-2,-1 1 0,1-1 0,0 1 0,-1-1 0,1 1 0,0 0 0,-1 0-1,1 0 1,-1-1 0,1 2 0,-1-1 0,0 0 0,1 0 0,-1 0 0,0 1 0,0-1 0,1 1 2,5 9-9,0 0 0,0 0 0,-1 0 1,-1 0-1,1 3 9,6 16-14,4 9 7,15 26 7,-27-56 2,2 0 0,-1 0-1,1-1 1,0 1 0,1-2-1,0 1 1,0-1 0,1 0-1,3 2-1,-8-7 2,0 0-1,0 0 1,0 0-1,0-1 1,0 1-1,1-1 1,-1 0-1,0 0 1,1 0-1,-1-1 1,1 1-1,-1-1 1,1 0-1,-1 0 0,1 0 1,2 0-2,-1-1 7,0 0-1,0-1 1,-1 0 0,1 1 0,0-1-1,-1-1 1,1 1 0,-1-1 0,0 0-1,4-3-6,4-5 24,0-1-1,0-1 0,-1 0 1,-1 0-1,0-1 0,2-5-23,10-18 31,5-17-31,-15 28-1,2 1 0,0 0 1,2 0-1,2 0 1,-15 22-2,0-1 0,0 1-1,0-1 1,0 1 0,1 0-1,0 0 1,-1 1 0,1-1-1,0 1 1,4-2 2,-7 4-3,1-1-1,0 1 1,0-1 0,0 1-1,0 0 1,-1 0 0,1 0-1,0 0 1,0 0 0,0 0-1,0 0 1,-1 1 0,1-1-1,0 1 1,0-1 0,0 1-1,-1 0 1,1-1 0,-1 1-1,1 0 1,0 0 0,-1 0-1,1 0 1,-1 1 0,0-1-1,1 0 1,-1 1 3,7 7-6,0 1 0,-1 0-1,-1 1 1,0-1 0,1 2 6,-2-1 0,0-1-1,1 0 1,1-1 0,0 0-1,0 0 1,6 6 0,-10-13 5,0 1 0,0-1 1,0 0-1,0-1 0,0 1 1,0 0-1,1-1 0,-1 0 0,1 0 1,-1 0-1,0 0 0,1 0 0,0-1 1,-1 1-1,1-1 0,-1 0 0,1 0 1,-1-1-1,1 1 0,0-1 0,-1 0 1,1 1-1,-1-1 0,1-1-5,0 0 19,1 0 0,-1 0-1,0 0 1,0-1 0,0 0-1,0 0 1,0 0 0,-1 0-1,1 0 1,-1-1 0,0 0-1,0 1 1,0-1 0,0 0-1,-1-1 1,0 1 0,0 0-1,0-1 1,0 0-19,6-16 61,-2 1 1,0-1 0,2-16-62,-4 15 18,3-17 15,5-16-6,-9 49-21,-1 5-57,2 19-18,2 20 77,1 0 0,12 33-8,-18-65 1,1-1 1,0 0-1,0 0 0,0 0 0,1 0 0,-1 0 0,1-1 0,0 1 0,1-1 0,-1 1 1,1-1-1,0-1 0,3 4-1,-5-5 0,1-1 1,-1 0-1,0 0 1,1 0-1,-1 0 1,1 0-1,-1 0 1,1-1-1,-1 1 1,1-1-1,0 0 1,-1 0-1,1 1 1,0-2-1,-1 1 1,1 0-1,-1-1 1,1 1-1,0-1 1,-1 0-1,1 1 1,-1-1-1,0-1 1,2 0-1,4-2 5,-1 0-1,0-1 1,0 0 0,-1-1 0,1 1-1,-1-1 1,0-1 0,-1 1 0,0-1-1,0 0 1,2-2-5,9-19 18,-2 1-1,5-13-17,-11 24-3,20-60 1,-6 17 3,-22 58-1,0 1-1,1-1 1,-1 1 0,0-1 0,0 1 0,0-1-1,0 1 1,1 0 0,-1-1 0,0 1 0,0 0 0,1-1-1,-1 1 1,0 0 0,1-1 0,-1 1 0,0 0 0,1-1-1,-1 1 1,1 0 0,-1 0 0,0-1 0,1 1 0,-1 0-1,1 0 1,5 8-12,1 23-33,9 98-7,-6 0-1,-5 38 53,-7-130 5,-1 1 0,-3 0 0,-1-1 0,-1 0 0,-2-1 0,-2 0 0,-1 0 1,-2-2-1,-2 1 0,-2 1-5,-15 20 12,30-51 2,1-1 0,-1 0 0,0 0 0,0 0 0,-1 0 0,1-1 1,-1 1-1,1-1 0,-1 0 0,-2 0-14,5-2 18,0 0-1,-1 0 1,1 0 0,0 0 0,0-1-1,-1 1 1,1-1 0,-1 1-1,1-1 1,-1 0 0,1 0-1,0 0 1,-1 0 0,1-1 0,-1 1-1,1-1 1,0 1 0,-1-1-1,1 0 1,0 0 0,0 0 0,-1 0-1,1 0 1,0 0 0,0-1-1,0 1 1,0-1 0,1 0 0,-1 1-1,0-1 1,1 0 0,-2-2-18,-1-1 38,0-1 0,1 0 0,0 0 0,0 0 1,1 0-1,0-1 0,0 1 0,0-1 0,1 1 1,0-1-1,0-2-38,0 0 9,1 1 0,1-1 0,0 0 0,0 1 0,0-1 0,1 1 0,1-1 0,0 1 0,0 0 0,0 0 0,1 0 0,0 0 0,0 1 0,1-1 0,0 1 0,1 1 0,-1-1 0,3-1-9,8-8-74,1 0 0,0 1 0,1 2 0,1-1-1,0 2 1,13-6 74,14-4-584,0 2 1,1 2-1,1 2 0,44-8 584,72-13-876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59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32 884 2809,'3'-13'188,"5"-16"417,-7 29-600,-1 0-1,0 0 1,0 0 0,0 0-1,0 0 1,0 0 0,1 0-1,-1 0 1,0 0 0,0 0-1,0 0 1,0 0 0,0 0-1,1 0 1,-1 0 0,0 0-1,0 0 1,0 0 0,0 0-1,0 0 1,1 0 0,-1 0-1,0 1 1,0-1 0,0 0-1,0 0 1,0 0 0,0 0-1,0 0 1,1 0 0,-1 0-1,0 1 1,0-1 0,0 0-1,0 0 1,0 0 0,0 0-1,0 0 1,0 1 0,0-1-1,0 0 1,0 0 0,0 0-1,0 0 1,0 0 0,0 1-1,0-1-4,6 22 140,19 114 1704,-7 1-1,1 121-1843,-18-244 26,-1 0 0,0 0 0,-1 0 0,0 0 0,-1 0 0,-1-1 0,0 1 0,-2 1-26,5-14 31,0-1-1,0 1 0,-1 0 0,1 0 0,-1 0 1,1-1-1,-1 1 0,1 0 0,-1-1 0,1 1 1,-1 0-1,1-1 0,-1 1 0,0-1 0,1 1 1,-1-1-1,0 1 0,0-1 0,1 0 0,-1 1 1,0-1-1,0 0 0,0 0 0,0 1 0,1-1 1,-1 0-1,0 0 0,0 0 0,0 0 0,0 0 1,0 0-1,1 0 0,-1 0 0,0-1 0,0 1 1,0 0-1,0 0 0,1-1 0,-1 1 0,0 0 1,0-1-1,1 1 0,-1-1 0,0 1 0,1-1 1,-1 0-1,0 1-30,-3-4 166,-1 1 0,1-1 0,0 0 1,0 0-1,1 0 0,-3-4-166,0-1 54,1 0 0,1 0 0,0 0 0,0 0 0,1-1 0,0 0 0,1 0 0,0 0 1,0 0-1,0-8-54,0-21 39,2-1 1,3-9-40,11-145 21,9 1-1,20-58-20,-29 188 2,5-10-2,-14 56-8,2-1 0,-1 1 0,2 0 1,1 1-1,8-14 8,-12 24-26,0 0-1,1 0 1,-1 0-1,1 1 1,0 0-1,1 0 1,-1 1 0,1 0-1,0 0 1,0 1-1,0-1 1,1 1-1,-1 1 1,1 0 0,-1 0-1,1 0 1,0 1-1,0 0 1,0 0-1,4 1 27,-3 0-53,1 0 0,0 1 0,0 0 0,-1 0-1,1 1 1,-1 0 0,1 1 0,-1 0-1,0 0 1,0 1 0,0 0 0,0 1 0,-1 0-1,0 0 1,6 5 53,-11-6-11,0-1-1,0 0 1,0 1-1,0 0 1,-1-1-1,1 1 1,-1 0-1,0 1 1,0-1-1,0 0 1,-1 0-1,0 1 1,0-1-1,0 1 1,0-1-1,0 1 1,-1-1 0,0 1-1,0 1 12,-1 10-8,-1 0-1,-1 0 1,0-1-1,-6 16 9,1-4 1,-2-1-1,-1 1 1,-1-2 0,-1 0-1,-2 0 1,0-1 0,-1-1-1,-2-1 1,-3 4-1,5-8 40,-1-1 1,-1 0-1,0-2 1,-1 0-1,0-1 1,-2-1-1,1-1 1,-1 0-1,-1-2 1,-23 8-41,34-15 125,0 0 0,-1-1 0,0-1 0,-10 1-125,17-2 51,104-19 295,-48 9-310,97-19-965,42-20 929,-145 36-392,-1-2 0,-1-2 0,0-3 0,-2 0 1,0-3-1,18-15 392,-45 29-40,-1-2 0,0 0 1,0 0-1,-1-1 1,-1 0-1,1-3 40,-9 12 25,-1 0 0,0-1-1,0 1 1,-1 0 0,1-1 0,-1 1 0,1-1-1,-1 0 1,0 1 0,0-1 0,-1 0 0,1 1-1,-1-4-24,0 5 39,-1-1 1,1 0-1,-1 0 0,0 0 0,1 1 0,-1-1 0,-1 1 0,1-1 0,0 1 0,-1-1 1,1 1-1,-1-1 0,0 1 0,1 0 0,-1 0 0,0 0 0,0 0 0,-1 0 0,1 1 0,-1-1-39,-2-1 69,1 0 0,-1 0 0,0 1 0,-1 0 0,1 0 0,0 0 0,-1 1 0,1 0 0,0 0 0,-1 0 0,0 0 0,1 1 0,-1 0 0,1 0-1,-1 1 1,1 0 0,-1-1 0,1 2 0,-1-1 0,1 1 0,-5 1-69,-1 2 62,0 0 0,0 0-1,1 1 1,-1 0 0,1 1-1,1 0 1,-1 0 0,1 1 0,-6 8-62,5-6 19,2 1 1,0 0-1,0 1 1,1 0 0,0 0-1,1 1 1,1 0-1,0 0 1,-2 8-20,1 2 6,2-1 1,0 1-1,1 0 0,2 0 1,0 10-7,1-22 0,1-1 1,0 0 0,0 1 0,1-1-1,0 0 1,1 0 0,0 0 0,0 0 0,1-1-1,2 4 0,-3-8-1,1 1 0,-1-1-1,1 0 1,0 0-1,0 0 1,0-1 0,1 0-1,0 0 1,0 0-1,0 0 1,0-1 0,0 1-1,1-1 1,-1-1-1,1 1 1,0-1 0,4 1 1,-1-1-18,-1 0 0,0 0 0,0-1 0,1-1 0,-1 1 0,1-1 1,-1-1-1,0 0 0,1 0 0,-1 0 0,0-1 0,6-2 18,-3 0-30,0-1-1,0 0 1,-1-1-1,0 1 1,0-2-1,0 0 0,-1 0 1,7-7 30,-3 2-16,-1-1 0,-1-1 0,0 0 0,0 0 0,-2-1 0,0 0 0,-1-1 0,0 0 0,-1 0 0,-1-1 0,0 0 0,-1 0 16,-2 4-3,0 0 0,-1 0 0,0 0 1,-1 0-1,0 0 0,-1 0 0,-1 0 0,0 0 1,-1 0-1,-1-4 3,3 17 1,0-1-1,0 1 1,0-1 0,0 1 0,0 0-1,0-1 1,-1 1 0,1-1 0,0 1-1,0-1 1,0 1 0,-1 0 0,1-1-1,0 1 1,0 0 0,-1-1 0,1 1-1,0 0 1,-1-1 0,1 1 0,-1 0-1,1 0 1,0-1 0,-1 1 0,1 0-1,-1 0 1,1 0 0,0-1 0,-1 1-1,-9 8 22,-5 24 0,10-18-12,0 1 0,1 0 0,1 0-1,0 0 1,1 1 0,1-1 0,0 0-1,2 1 1,-1-1 0,2 1 0,0-1-1,1 3-9,-2-12 5,1 1 0,0 0 0,0 0 0,1-1 0,0 1-1,0-1 1,1 0 0,-1 0 0,1 0 0,0-1 0,1 1 0,-1-1-1,1 0 1,0 0 0,1-1 0,-1 1 0,1-1 0,0 0 0,0-1-1,0 1 1,0-1 0,1 0 0,-1-1 0,1 0 0,0 0 0,0 0-1,4 0-4,3-1 8,1 0 0,-1 0 0,0-1 0,0-1 0,0-1 0,0 0 0,0 0 0,0-2 0,0 0 0,-1 0-1,1-1 1,4-3-8,-1-1 36,0 0 0,0-1-1,-1-1 1,0 0 0,-1-1-1,0-1 1,-1-1 0,8-9-36,-14 14 50,-1 0 0,0-1 0,-1 0 0,0 0 0,-1-1 0,0 0 0,0 0 0,-1 0 0,0 0 0,-1-1 0,0-1-50,-2 7 20,0 0 0,-1 0 0,1 0 0,-1 0 0,0 0 0,-1 0 0,1 1 0,-1-1 0,0 0 0,-1 0 0,0 0 0,1 1 0,-2-1 0,1 1 0,-1 0 0,1-1 0,-2 1 0,1 0 0,0 1 0,-1-1 0,0 0 0,-4-3-20,1 3 3,1 0-1,-1 0 0,0 0 0,0 1 0,-1 0 0,1 0 0,-1 1 0,0 0 0,0 0 0,0 1 1,0 0-1,-1 1 0,1 0 0,-8-1-2,15 2-1,-1 0 1,1 0-1,0 0 0,0-1 1,0 1-1,-1 1 0,1-1 1,0 0-1,0 0 0,0 0 1,0 1-1,-1-1 0,1 0 1,0 1-1,0-1 1,0 1-1,0-1 0,0 1 1,0 0-1,0-1 0,0 1 1,0 0-1,0 0 0,1 0 1,-2 1 0,2-1-3,0 0 1,0 0-1,0 0 0,0 0 1,0 0-1,0 0 0,0 0 1,1 0-1,-1 0 1,0 0-1,1 0 0,-1 0 1,0 0-1,1 0 1,-1-1-1,1 1 0,0 0 1,-1 0-1,1 0 0,-1 0 1,1-1-1,0 1 1,0 0-1,0-1 0,-1 1 1,1-1-1,1 1 3,7 5-19,0-1 0,0 0-1,1 0 1,0-1 0,0-1 0,0 1-1,0-2 1,3 1 19,-5-1-17,79 16-160,-62-14 98,0 1 1,-1 1 0,0 1 0,0 1 0,-1 1 0,9 4 78,-27-10-9,1 1-1,0-1 1,-1 1 0,0 0 0,0 0 0,0 0 0,-1 1 0,1 0 0,-1 0 0,0 0 0,0 0 0,-1 1 0,0-1-1,0 1 1,0 0 0,0 0 0,-1 0 0,0 0 0,-1 1 0,1-1 0,-1 2 9,3 18 1,-2 0-1,-1 0 1,0 0 0,-2 0 0,-2 1-1,1 5 22,1 1-1,2 0 1,2 9-22,-3-38 0,1 0 0,0-1 0,0 1 0,0 0 0,1 0 0,-1-1 0,1 1-1,0 0 1,0-1 0,0 0 0,0 1 0,0-1 0,1 0 0,0 0 0,-1-1 0,1 1-1,0 0 1,0-1 0,1 0 0,-1 1 0,0-1 0,1-1 0,-1 1 0,1 0 0,1-1 0,0 1-1,1-1 1,0 1 0,-1-1-1,1-1 1,0 1 0,0-1-1,0 0 1,0 0 0,-1-1-1,1 0 1,0 0 0,0 0 0,-1-1-1,1 1 1,-1-2 0,1 1-1,1-1 1,5-4 1,-1-1 0,0 0-1,0 0 1,0-1-1,-1 0 1,-1-1 0,2-2-1,7-9-5,-1-1 1,-1 0-1,1-6 5,-1-1 19,-1-1-1,-1 0 1,-2-2 0,-1 1 0,-1-1 0,-2-1-1,1-16-18,-1-5 96,-3 0-1,-2 0 1,-2-1-1,-3-11-95,-2 21 58,-2 1-1,-1 1 0,-3-1 0,-1 1 0,-2 1 0,-2 0 1,-2 1-1,-2 0-57,19 41 0,-5-10 2,0 1-1,0 0 1,-1 0 0,-5-6-2,11 14-1,-1 0-1,1 1 1,-1-1 0,1 0-1,-1 0 1,0 1 0,0-1-1,1 0 1,-1 1-1,0-1 1,0 0 0,0 1-1,0-1 1,1 1 0,-1 0-1,0-1 1,0 1-1,0 0 1,0-1 0,0 1-1,0 0 1,0 0-1,0 0 1,0 0 0,0 0-1,0 0 1,0 0 0,0 0-1,0 0 1,0 1-1,0-1 1,0 0 0,0 1-1,0-1 1,0 1 0,0-1-1,0 1 1,1-1-1,-1 1 1,0-1 0,0 1-1,0 0 1,1 0 0,-1-1-1,0 1 1,1 0 1,-5 5-10,1 0 0,1-1-1,-1 1 1,1 1 0,0-1 0,0 0 0,1 1 0,0 0 0,0-1 0,0 1-1,1 1 11,-1 4-7,1 0 0,1 0-1,0 0 1,1 1 0,0-1-1,1 3 8,5 18 3,1 0-1,2 0 1,2-1-1,2 5-2,35 87-10,11 62 10,-41-116-38,-4 0 1,-2 2 0,0 37 37,-11-86-341,-1-1 0,-2 1 0,0 0 1,-1 0-1,-1-1 0,-1 1 1,-2-1-1,-4 15 341,-12 14-804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3:59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95 8066,'4'-9'460,"1"1"1,0-1 0,1 1 0,0 1-1,4-5-460,-6 8 61,0 1 0,-1 0 0,1 0-1,1 0 1,-1 1 0,0-1 0,1 1-1,-1 0 1,1 1 0,-1-1 0,1 1-1,1-1-60,21-2-131,0 1 1,1 1-1,-1 1 0,0 1 0,1 2 0,-1 0 0,1 2 131,-7-1-131,-1 0 0,1 1-1,-1 1 1,0 1 0,0 1 0,4 3 131,-17-7-7,-1 0 0,0 1 0,0 0 0,0 0 0,0 0 0,0 1 0,-1-1-1,0 1 1,0 0 0,0 1 0,-1-1 0,0 1 0,0 0 0,0 0 0,-1 1 0,0-1 0,0 1 0,0-1 0,-1 1 0,0 1 7,3 23 42,-1 0 1,-2 1-1,-1-1 1,-2 0-1,-4 31-42,1-2 96,4-56-90,-1 5 17,1 0 1,0 0-1,1 0 1,1 7-24,-2-14 5,1 1 0,-1-1-1,1 1 1,0-1 0,0 0 0,0 0 0,0 1 0,0-1 0,1 0 0,-1 0 0,1 0 0,-1 0 0,1-1 0,0 1 0,0 0 0,-1-1 0,1 1-1,0-1 1,2 1-5,3 2-19,1-1 0,0-1 0,0 1 0,0-1 0,0-1 0,0 1 0,0-1 0,0-1 0,1 0 0,-1 0 0,0 0 0,1-1 0,7-2 19,2 0-249,0-1 0,0-1 0,-1-1 0,1-1 0,14-8 249,45-31-525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3 5553,'-37'-3'2217,"11"30"-1417,2 17-512,11 30-536,15 13-320,14-1 368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8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0 951 5761,'0'0'1787,"3"1"-1211,9 2-487,1-1-1,-1-1 0,1 0 1,0-1-1,0 0 1,-1-1-1,1 0 0,12-3-88,-11 0 92,1 0-1,-1-1 1,0-1-1,0 0 0,-1-1 1,0-1-1,0 0 1,-1 0-1,5-5-91,-11 9 41,1-2 25,0 1 0,0-1 0,0 0 0,-1-1 0,0 0 0,0 0 0,3-5-66,-8 10 16,-1 1-1,1-1 0,0 1 0,0-1 0,-1 1 0,1-1 0,-1 0 0,1 1 0,-1-1 0,1 0 0,-1 0 0,0 1 0,0-1 0,0 0 0,0 0 0,0 1 0,-1-1 0,1 0-15,-1 0 12,0 0 1,0 1-1,0-1 0,0 1 0,0-1 0,0 1 0,-1 0 1,1-1-1,-1 1 0,1 0 0,-1 0 0,1 0 0,-1 0 1,1 0-1,-1 0 0,0 0 0,1 1 0,-1-1 0,0 1 0,0-1 1,0 1-13,-3-1 15,0 0 0,-1 1 1,1-1-1,0 1 1,0 0-1,0 1 1,0-1-1,0 1 0,-1 0 1,1 1-1,0-1 1,1 1-1,-1 0 0,0 0 1,0 0-1,1 1 1,0-1-1,-1 1 1,-2 3-16,-4 2 23,1 1-1,0 0 1,1 0 0,-1 1 0,2 0 0,0 1 0,-2 2-23,6-6 10,0 0 0,0 0-1,0 1 1,1-1 0,0 1 0,1-1 0,0 1-1,0 0 1,0 0 0,1 0 0,0 8-10,1-13 7,0 1 0,0 0 0,1-1 0,-1 1-1,1-1 1,0 1 0,0-1 0,0 1 0,0-1 0,1 1 0,0-1 0,-1 0 0,1 0 0,0 0 0,1 0 0,-1 0 0,0 0-1,1-1 1,-1 1 0,1-1 0,0 0 0,0 1 0,0-1 0,0-1 0,1 1 0,-1 0 0,2 0-7,6 1 18,0 0 0,1 0 0,0-1 0,-1 0 0,1-1 0,0-1 0,0 0 1,0 0-1,-1-1 0,9-2-18,-1 1 12,44-4-6,0-4 0,26-8-6,-56 10 12,-1-1 1,0-2-1,-1-1 0,0-2 1,13-8-13,-37 18 2,-1 0 0,0 0 1,0 0-1,0-1 0,0 0 1,-1 0-1,0 0 0,0-1 1,0 0-1,-1 0 1,0 0-1,2-4-2,-4 6 5,-1 0 1,1 0-1,-1 0 1,0-1-1,0 1 1,-1 0-1,1-1 1,-1 1-1,0-1 1,0 1-1,0 0 1,-1-1 0,1 1-1,-1 0 1,0-1-1,-1 1 1,1 0-1,-1 0 1,1 0-1,-1 0 1,-2-2-6,0-1 33,0 0 0,0 0 1,-1 1-1,0 0 0,0 0 1,0 0-1,-1 1 1,0-1-1,0 1 0,-1 1 1,1-1-1,-1 1 1,0 0-1,0 1 0,0-1 1,-1 2-1,1-1 0,-1 1 1,1 0-1,-1 0 1,0 1-1,0 0 0,0 1 1,0-1-1,0 2 1,0-1-1,0 1 0,1 0 1,-8 2-34,15-3 0,0 0 1,0 0-1,-1 0 1,1 0-1,0 0 1,0 0-1,0 0 1,0 0-1,0 0 1,0 0-1,-1 0 1,1 0-1,0 0 1,0 0-1,0 0 1,0 0-1,0 0 0,0 0 1,-1 0-1,1 0 1,0 0-1,0 0 1,0 0-1,0 0 1,0 0-1,0 0 1,0 0-1,-1 0 1,1 1-1,0-1 1,0 0-1,0 0 1,0 0-1,0 0 1,0 0-1,0 0 1,0 0-1,0 0 1,0 1-1,0-1 1,-1 0-1,1 0 1,0 0-1,0 0 1,0 0-1,0 0 1,0 1-1,0-1 1,0 0-1,0 0 1,0 0-1,0 0 1,0 0-1,0 0 0,0 1 1,1-1-1,-1 0 0,10 3 10,23-1 2,38-5 135,19-5-147,-41 2 22,0 2 0,0 3 0,44 4-22,-87-2-1,-1-1 0,0 1-1,0 0 1,1 0-1,-1 1 1,0 0-1,0 0 1,-1 0 0,3 1 1,-6-2-1,0 0 0,0 0 1,0 0-1,0 0 1,0 0-1,0 0 1,0 0-1,0 0 0,-1 1 1,1-1-1,0 0 1,-1 0-1,1 1 1,-1-1-1,1 0 0,-1 1 1,0-1-1,0 1 1,1-1-1,-1 1 0,0-1 1,0 0-1,0 1 1,-1-1-1,1 1 1,0-1-1,0 0 0,-1 1 1,1-1-1,-1 0 1,1 1-1,-1-1 0,0 1 1,-5 11-1,-1-1 0,-1 1-1,1-1 1,-2-1-1,0 0 1,0 0 0,-8 6 1,-20 25 12,23-24 0,0 1 0,1 1-1,-2 4-11,12-20 1,1 1 0,0-1-1,0 0 1,0 1 0,0-1-1,1 1 1,0 0-1,0-1 1,0 1 0,0 0-1,1 0 1,0 0 0,0 0-1,0 0 1,0-1 0,1 1-1,0 0 1,0 2-1,1-5 0,-1 0 0,0 1-1,1-1 1,-1 0 0,1 0 0,0 0 0,0 0 0,0 0 0,0 0-1,0 0 1,0-1 0,0 1 0,1-1 0,-1 0 0,1 1 0,-1-1-1,1 0 1,-1-1 0,3 2 0,4 0-5,1 0-1,-1 0 1,1-1 0,8 0 5,7-1-5,-1-2 1,0 0 0,1-2-1,-1 0 1,0-2-1,17-6 5,23-10 47,51-28-47,-96 42 3,-1-2 0,0 0 0,0 0 1,-1-2-1,-1 0 0,13-13-3,-20 16-2,-1 0 1,-1 0-1,0 0 1,0-1-1,0 0 0,-1 0 1,-1-1-1,0 0 1,0 0-1,-1 0 0,-1 0 1,3-11 1,4-52 9,-2 1 0,-4-1-1,-5-73-8,0 89 9,1-9 198,-4 0-1,-10-56-206,13 115 80,0 1 1,-1-1-1,0 1 0,0-1 0,0 1 1,-1 0-1,-1 0 0,1 0 1,-2-2-81,4 9 10,1-1 1,-1 0 0,0 1 0,1-1 0,-1 1-1,0-1 1,1 1 0,-1-1 0,0 1-1,0 0 1,1-1 0,-1 1 0,0 0 0,0 0-1,0 0 1,0-1 0,1 1 0,-1 0-1,0 0 1,0 0 0,0 0 0,0 0 0,1 1-1,-1-1 1,0 0 0,0 0 0,0 0-1,0 1 1,1-1 0,-1 0 0,0 1 0,0-1-1,1 1 1,-1-1 0,0 1-11,-21 20 32,15-11-31,0 0-1,1 0 0,0 1 1,1 0-1,0 0 1,1 0-1,0 1 0,1-1 1,0 1-1,0 0 1,2 0-1,-1 0 0,2 0 1,-1 0-1,2 4 0,2 31 6,2 0 0,2 0 0,6 16-6,-3-16-1,0 3-3,26 166 9,-33-180 2,0 1 1,-3 0-1,-1 0 0,-6 34-7,2-46-568,-1 1-1,-1-1 1,-9 20 568,11-39-1232,-3-5 539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0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75 749 7266,'-1'0'100,"1"-1"0,0 0 0,-1 0 0,1 1 1,-1-1-1,1 0 0,0 1 0,-1-1 0,0 0 1,1 1-1,-1-1 0,1 1 0,-1-1 1,0 1-1,1-1 0,-1 1 0,0 0 0,0-1 1,1 1-1,-1 0 0,0-1 0,0 1 1,0 0-1,1 0 0,-1 0 0,0 0-100,0 0 54,0 0-1,0 1 1,0 0 0,0-1-1,0 1 1,1-1 0,-1 1-1,0 0 1,0 0-1,1-1 1,-1 1 0,1 0-1,-1 0 1,0 0 0,1 0-1,0 0 1,-1 0 0,1 0-54,-5 11 3,1 1 0,1-1 0,-1 10-3,2-12 110,-7 35-117,1 0 0,3 0 0,1 10 7,4-40-6,0 0 1,0 0-1,2 0 1,0 0-1,0 0 1,2 0-1,0 0 1,0-1-1,2 0 1,0 0-1,3 7 6,-6-17-3,0 1 0,0-1-1,0 0 1,1 1-1,-1-1 1,1-1 0,0 1-1,0-1 1,0 1-1,1-1 1,-1 0-1,1 0 1,-1-1 0,1 0-1,0 0 1,0 0-1,0 0 1,0-1 0,1 1-1,-1-2 1,0 1-1,1 0 1,-1-1 0,0 0-1,1 0 1,-1-1-1,0 1 1,1-1 0,0-1 3,12-5-9,0-1 0,-1-1 0,0 0 1,0-1-1,-1-1 0,0-1 0,11-11 9,-3 0 5,-1 0-1,-1-1 0,16-23-4,56-89 10,-67 97-7,14-25 12,15-31-15,-40 63 3,-1-1-1,-1 0 1,-2-1-1,1-7-2,-4 0-5,-2 0 1,-1 0-1,-2 0 0,-2-25 5,-3 1-13,-3 0 0,-7-30 13,0 40-18,1 33 7,10 22 10,0-1 1,-1 1-1,1-1 1,-1 1-1,1-1 0,-1 1 1,1-1-1,-1 1 1,1-1-1,-1 1 1,1 0-1,-1-1 1,0 1-1,1 0 1,-1 0-1,0-1 1,1 1-1,-1 0 0,0 0 1,1 0-1,-1 0 1,0 0-1,0 0 1,-1 1 0,-1 0 0,1 0-1,-1 1 1,1-1 0,0 1 0,0-1-1,0 1 1,0 0 0,0 0 0,0 0-1,0 0 1,0 0 0,1 1 0,0-1-1,-1 0 1,1 1 0,-27 51-1,14-17 5,1 2 0,2-1-1,1 1 1,3 1 0,1-1 0,1 1 0,3 1 0,1-1 0,2 0-1,2 0 1,1 0 0,3 0 0,1-1 0,1 0 0,3 0-1,1-1 1,15 29-4,-14-35 4,1-2-1,2 0 0,16 22-3,-28-45 1,0 0 1,1 0-1,-1-1 1,1 0-1,1 0 1,-1 0-1,1-1 1,0 0-1,0 0 1,0-1-1,1 1 1,0-2-1,0 1 1,0-1-1,0-1 1,0 1-1,7 0-1,-9-3 1,0 0 0,0 0 0,1-1 0,-1 0 0,0 0 0,0 0 0,0-1 0,0 0 0,0 0 0,0 0 0,-1-1 0,1 0 0,-1 0 0,0-1 0,0 1 0,0-1 0,0 0 0,0 0 0,1-2-1,7-9 8,1 0-1,-2 0 0,0-1 1,-1-1-1,5-10-7,-5 8 22,-1-2-1,0 1 1,1-8-22,-8 19 10,0 0 1,-1-1-1,0 1 0,-1-1 1,0 0-1,0 0 1,-1 1-1,0-8-10,0 17-1,0 0 0,0 0 0,0 0 1,0-1-1,0 1 0,0 0 0,0 0 0,0 0 0,0 0 0,0 0 0,0-1 1,0 1-1,0 0 0,0 0 0,0 0 0,0 0 0,0 0 0,0 0 1,0-1-1,0 1 0,0 0 0,0 0 0,0 0 0,0 0 0,0 0 0,0 0 1,-1-1-1,1 1 0,0 0 0,0 0 0,0 0 0,0 0 0,0 0 1,0 0-1,0 0 0,-1 0 0,1 0 0,0 0 0,0 0 0,0 0 0,0-1 1,0 1-1,0 0 0,-1 0 0,1 0 0,0 0 0,0 0 0,0 0 1,0 0-1,0 0 0,-1 0 0,1 0 0,0 1 0,0-1 0,0 0 1,-7 9-26,-7 19-21,7-11 41,2 0 1,0 1-1,1-1 1,1 1 0,0 0-1,1 0 1,2 0-1,-1 1 1,2-1-1,1 0 1,0 0-1,1 0 1,1 0 0,2 4 5,1-3-58,1 0 0,1 0 1,1-1-1,0-1 0,1 1 1,2-2-1,-1 1 0,4 1 58,5 2-90,1 0 0,9 5 90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3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17 704,'5'149'1634,"-4"-137"-1512,0 1 0,1-1 0,0 1 0,0-1 0,2 0 0,-1 0-1,2 0 1,-1 0 0,7 10-122,-10-20 14,0 0-1,0 0 1,0 0-1,0-1 1,0 1-1,0 0 1,1-1-1,-1 1 1,0 0-1,1-1 1,0 0-1,-1 1 1,1-1 0,0 0-1,0 0 1,-1 0-1,1 0 1,0 0-1,0 0 1,0 0-1,0-1 1,0 1-1,0-1 1,0 0-1,1 1 1,-1-1-1,0 0 1,0 0-1,0 0 1,0-1-1,0 1 1,0 0-1,0-1 1,0 1-1,0-1 1,0 0-1,0 0 1,0 0-1,0 0 1,0 0-1,1-1-13,7-5 19,-1 0-1,0-1 1,-1 1-1,1-2 0,-2 1 1,1-1-1,-1-1-18,6-7 5,14-20-14,-25 35 0,0-1-1,0 1 1,0 0-1,0 0 0,1 0 1,-1 0-1,1 0 1,-1 0-1,1 1 0,0-1 1,0 1 9,-3 1 5,1 0 1,0 0-1,-1 0 0,1 1 1,0-1-1,-1 0 0,1 0 1,-1 1-1,1-1 0,-1 0 1,1 1-1,-1-1 0,1 0 1,-1 1-1,1-1 0,-1 1 1,1-1-1,-1 1 1,1-1-1,-1 1 0,0-1 1,1 1-1,-1-1 0,0 1 1,0 0-1,1-1 0,-1 1 1,0 0-1,0-1 0,0 1 1,0-1-1,0 1 0,0 0-5,2 3 69,21 72 969,-17-50-608,2 0 0,8 16-430,-11-30 48,0 0 0,1 0 0,1-1 0,0 0 0,1-1 0,1 2-48,-7-10 13,0 0 0,0 0 0,1 1-1,-1-2 1,0 1 0,1 0 0,0 0 0,-1-1 0,1 0 0,0 1 0,0-1 0,-1 0-1,3 0-12,-2-1 16,-1 1-1,0-1 0,0 0 0,0-1 1,0 1-1,0 0 0,1-1 1,-1 1-1,0-1 0,0 1 0,0-1 1,0 0-1,0 0 0,0 0 1,-1 0-1,1 0 0,0-1 0,0 1 1,-1-1-1,1 1 0,0-1-15,8-10 55,-1-1 0,0 0 0,0 0 0,-1 0 0,-1-1 0,-1 0 0,3-9-55,5-8 29,1-6-4,-1-1 1,5-29-26,-9 29 4,2 1 1,11-22-5,-22 56 0,-1 1 0,1 0 0,0 0 0,1 0 0,-1 1 1,0-1-1,1 0 0,-1 0 0,1 1 0,-1-1 0,1 1 0,0-1 1,-1 1-1,1-1 0,0 1 0,0 0 0,0 0 0,0 1 1,-1-1 0,1 1 0,-1 0 0,1 0-1,-1 0 1,1 0 0,-1 0 0,1 0 0,0 0 0,-1 0-1,1 0 1,-1 1 0,1-1 0,-1 1 0,1-1 0,-1 1 0,0 0-1,2 0 0,5 5 5,0 0 0,-1 0 0,1 1-1,-1 0 1,-1 0 0,5 7-5,-2-4 0,-8-9-1,47 54-146,3-2 1,38 31 146,-81-78-146,0 1 1,1-2 0,-1 1-1,2-1 1,0 1 145,-7-5-155,1 1-1,0-1 1,-1 0-1,1 0 0,-1 0 1,1 0-1,0-1 1,0 1-1,0-1 1,-1 0-1,1 0 1,0-1-1,0 1 1,-1-1-1,3 0 156,17-12-805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4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24 305 5401,'-5'13'322,"1"0"-1,0 0 1,1 0-1,0 0 1,1 1 0,1-1-1,0 1 1,0-1-1,2 1 1,0 0-322,3 30 3,2-1 0,7 20-3,-1-11-59,2-1-1,2-1 0,3 0 1,1-1-1,3-1 1,19 27 59,-34-62-52,1-1 0,0 0 0,1-1 0,8 7 52,-14-14-18,-1 0 0,1-1 0,1 0 0,-1 0 1,0 0-1,1 0 0,0-1 0,-1 0 0,1 0 1,0 0-1,0-1 0,0 1 0,0-1 0,2 0 18,-2-1-9,0-1 1,-1 1-1,1-1 0,0 0 0,0 0 0,0 0 0,-1-1 1,1 0-1,0 1 0,-1-2 0,0 1 0,1-1 0,-1 0 9,7-4-5,-1 0-1,-1-1 0,0 0 0,0-1 0,1-1 6,26-34 1,-1-2-1,-3-1 0,-2-2 0,-2-1 1,1-6-1,-14 23 4,-2-2 0,-1 1 0,-1-2 0,-2 1 0,-2-2 0,-1 1 0,-2 0 0,-2-1 0,-1 0 0,-2-7-4,-4-59 500,-14-69-500,11 134 464,5 34 23,0 13-309,1 23-14,4 38-62,3 1 0,12 53-102,3 30-21,-13-30-362,-5 66 383,-16 120-1325,7-168 196,4-86 365,1-42 395,1-16 201,1-22 81,2-50 205,4 0-1,4-8-117,29-147 784,-39 227-778,12-62 636,2 1 0,4-3-642,-12 49 182,0 0 0,0 0 0,2 1-1,0 0 1,1 1 0,0-1 0,1 2 0,1-1 0,0 1 0,2 1-182,-2 2 59,2 1 0,0 0 0,0 1 0,0 1 0,1 0 0,1 0 0,6-1-59,23-8-82,39-8 82,24-10-274,-101 33 246,-1 0 1,1-1-1,-1 1 0,0-1 1,0-1-1,0 1 0,0-1 1,0 0-1,-1 0 0,0 0 1,4-4 27,-6 5-10,-1 1 1,1-1-1,-1 0 1,0 1-1,1-1 1,-1 0-1,-1 0 1,1 0-1,0 0 1,-1 0-1,1 0 1,-1 0-1,0 0 1,0 0-1,0 0 1,0 0-1,-1 0 1,1 0-1,-1 0 1,0 0-1,1 0 1,-1 1-1,-1-2 10,-6 21 3,5 15-8,1 0 0,2 0 0,1 0 0,1 1 0,4 13 5,55 356 62,-58-369-11,-3-33-36,0 1 1,0-1-1,0 0 1,0 1-1,0-1 1,0 0-1,0 1 1,0-1-1,0 0 1,0 1-1,0-1 1,0 0-1,1 1 1,-1-1-1,0 0 1,0 1-1,0-1 0,0 0 1,0 0-1,1 1 1,-1-1-1,0 0 1,0 1-1,1-1 1,-1 0-1,0 0 1,0 0-1,1 1 1,-1-1-1,0 0 1,1 0-1,-1 0-15,7-8 288,4-17 48,0-17 19,2-7-87,9-20-268,-17 56 0,0 0 0,1 1 0,1 0 1,0 0-1,0 0 0,1 1 0,6-6 0,-13 15-2,1 0 1,0 0-1,-1 1 0,1-1 1,0 0-1,0 1 0,0 0 1,0-1-1,0 1 0,0 0 1,0 0-1,1 0 0,-1 0 1,0 0-1,1 1 1,-1-1-1,0 1 0,1 0 2,-1 0-2,0 0 0,0 0 0,0 1 0,0-1-1,0 1 1,0-1 0,0 1 0,-1 0 0,1 0 0,0 0 0,0 0-1,-1 0 1,1 0 0,-1 1 0,1-1 0,-1 0 0,2 2 2,4 7-30,0 0 0,-1 0 0,0 0 1,0 1-1,-1 0 0,1 6 30,-1-6-54,19 43-1633,24 38 1687,5-8-661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5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121 430 2865,'-38'-26'1537,"-30"-27"-1537,67 52 48,0 0 0,-1 0-1,1-1 1,0 1 0,0 0-1,0 0 1,0-1 0,0 1-1,1-1 1,-1 1 0,0 0-1,1-1 1,-1 0-1,1 1 1,-1-1 0,1 1-1,0-1 1,-1 0 0,1 1-1,0-1 1,0 1 0,0-1-1,1 0 1,-1 1 0,0-1-1,1 1 1,-1-1 0,1 0-1,-1 1 1,1-1 0,-1 1-1,1-1 1,0 1 0,0 0-1,0-1 1,0 1 0,0 0-1,0 0 1,0 0 0,1-1-1,-1 1-47,4-4 205,3-7 50,0 1-1,2 0 0,-1 1 0,1 0 1,1 1-1,-1 0 0,2 1 1,3-2-255,-9 6 54,1 0 1,1 0 0,-1 1 0,0 0-1,1 1 1,-1 0 0,1 0-1,0 0 1,0 1 0,0 0 0,0 1-1,0 0 1,-1 0 0,1 1 0,3 0-55,3 2 0,-1 0-1,1 1 1,-1 1 0,0 0 0,0 0 0,-1 2 0,0-1-1,0 2 1,0-1 0,-1 2 0,0-1 0,-1 2 0,0-1-1,0 1 1,-1 1 0,0 0 0,-1 0 0,4 9 0,1 0-85,-2 1 0,-1 1 0,-1 0 1,0 0-1,-2 0 0,-1 1 0,0 1 0,-2-1 1,0 1-1,-1 13 85,-3-29-29,0 1-1,-1-1 1,1 0 0,-2 1 0,-1 6 29,3-13 12,-1-1 0,1 0 0,-1 1 0,1-1 0,-1 1 0,0-1 0,1 0 0,-1 0 0,0 1 0,0-1 0,0 0 0,0 0 0,0 0 0,0 0 0,-1 1-12,1-2 24,0 0 0,0 1 0,0-1 0,0 0 0,0 0 0,1 0 0,-1 0 0,0 0 0,0 0-1,0 0 1,0 0 0,0 0 0,0 0 0,0-1 0,0 1 0,0 0 0,1-1 0,-1 1 0,0 0 0,0-1 0,0 1-1,0-1 1,1 1 0,-1-1 0,0 0 0,1 1 0,-1-1-24,-2-2 45,0 0 1,1 0-1,-1 0 1,1 0-1,0 0 1,0-1-1,0 1 1,1-1-1,-1 1 1,1-1-1,0 0 1,0 0-1,0 1 1,0-1-1,1 0 1,-1 0-1,1-1-45,-1-10 39,1 0 0,1 0-1,2-14-38,1 9 5,0 0 0,1 0 0,1 1-1,1-1 1,1 1 0,1 1 0,0 0-1,1 0 1,1 0-5,-5 10-9,0 1 0,0-1 0,0 1 0,1 0 0,0 1 0,0-1 0,1 1 0,-1 1 0,1-1 0,1 1 0,-1 1 0,1 0 0,0 0 0,5-1 9,-2 1-41,0 1 0,0 0 0,1 1 0,-1 1 0,0 0 0,1 1 0,-1 0 0,1 0 0,-1 2 0,0 0 0,1 0 41,-1 1-45,-1 0 0,0 0 0,1 1 0,-1 1 0,-1 0 0,1 0 0,-1 1 0,0 1 0,0 0 1,0 0-1,3 4 45,-7-5-17,1 1 0,-1 0 0,0 0 0,-1 1-1,0-1 1,0 1 0,-1 0 0,0 1 0,0-1 0,-1 1 0,0-1 0,0 1 0,-1 0 0,0 0 0,-1 3 17,0-9 0,0 6 2,1 1 0,-2-1 0,1 1 1,-1-1-1,-1 1 0,0-1 0,0 1 1,-2 5-3,3-15 13,0 0 1,0 1 0,0-1 0,0 0 0,0 0 0,0 0-1,0 1 1,0-1 0,0 0 0,0 0 0,-1 0-1,1 1 1,0-1 0,0 0 0,0 0 0,0 0 0,0 0-1,-1 1 1,1-1 0,0 0 0,0 0 0,0 0 0,0 0-1,-1 0 1,1 1 0,0-1 0,0 0 0,-1 0 0,1 0-1,0 0 1,0 0 0,0 0 0,-1 0 0,1 0-1,0 0-13,-1-13 856,6-16-853,2 2 1,1-1 0,2 1-1,0 0 1,10-16-4,-16 35-22,1 0-1,0 1 1,0 0 0,0 0-1,1 0 1,0 0 0,1 1-1,-1 0 1,1 0 0,0 1-1,1 0 1,-1 0 0,1 1-1,0-1 1,0 2 0,1-1-1,-1 1 1,1 1 0,6-2 22,-3 2-33,0 0 0,0 2 1,0-1-1,0 1 0,-1 1 1,1 0-1,0 1 0,0 0 0,-1 0 1,1 2-1,-1-1 0,0 2 1,10 4 32,22 15-41,-1 2-1,-2 2 1,7 7 41,-7-5-28,1-1 0,1-2 0,13 3 28,-41-23-8,1 0-1,0-1 1,0-1 0,1 0 0,-1-2-1,1 0 1,0 0 0,0-1 0,0-1-1,0-1 1,1 0 0,1-2 8,-2 0 1,1-2 0,-1 0-1,-1 0 1,1-2 0,-1 0 0,0-1 0,0 0 0,-1-1-1,0-1 1,0 0 0,2-3-1,13-12 9,-1 0 0,-1-2-1,-1-1 1,8-13-9,-23 27 10,-2-1 0,1 0 1,-2 0-1,0-1 0,0 0 0,-2 0 0,0 0 0,1-5-10,-5 14 11,0 0 0,-1-1 0,0 1 0,0-1 0,0 1 0,0-1-1,-1 0 1,-1 1 0,1-1 0,-1 0 0,0 1 0,0-1 0,-1 1-1,0 0 1,0-1 0,0 1 0,-1 0 0,0 0 0,0 0-1,-1 1 1,-1-3-11,4 6 8,-1 1 0,1-1 0,0 1 1,-1-1-1,1 1 0,-1 0 0,1 0 0,-1-1 0,0 1 0,0 0 0,1 1 0,-1-1 0,0 0 0,0 0 0,0 1 0,0-1 0,0 1 0,0 0 0,0 0 0,0-1 0,0 1 0,0 1 0,0-1 0,0 0 0,0 0 1,0 1-1,0-1 0,0 1 0,0-1 0,0 1-8,-7 3 30,1 1 0,0 0 0,0 0 0,0 0 1,0 1-1,1 1-30,4-5 8,-27 23 103,1 0 0,1 3 0,-22 26-111,38-39 34,0 1 0,1 0 1,1 1-1,0 0 0,1 1 0,1 0 1,1 0-1,-4 14-34,10-25 3,-1 0 1,1 0-1,0-1 0,0 1 1,1 0-1,0 0 0,0 0 1,1 0-1,1 3-3,-2-6 1,1-1 1,0 0-1,0 1 0,0-1 0,1 0 0,-1 0 1,1 0-1,0 0 0,0 0 0,0 0 1,0-1-1,0 1 0,1-1 0,-1 1 0,1-1 1,0 0-1,-1 0 0,1 0 0,0 0 1,0-1-2,3 2 2,0 0 1,0-1 0,0 0 0,0-1 0,0 1 0,0-1 0,1 0 0,-1-1 0,0 1-1,1-1 1,-1-1 0,1 1-3,4-2 7,0 0 0,0 0 1,0-1-1,0 0 0,-1-1 0,8-4-7,6-4 15,-1-1-1,-1-1 1,0-1 0,-1-1-1,11-12-14,-13 10 5,0 0-1,-2-1 0,0-1 0,11-18-4,-21 27 2,0-1-1,0 0 1,-1 0-1,-1-1 0,0 0 1,-1 0-1,0 0 0,-1 0 1,2-12-2,-5 25 0,0-1 0,0 0 1,0 0-1,0 0 0,0 0 1,0 0-1,0 0 0,0 0 1,0 1-1,0-1 0,0 0 1,0 0-1,-1 0 0,1 0 1,0 0-1,-1 0 0,1 1 0,-1 0 0,1 0 0,0-1 0,0 1 1,-1 0-1,1 0 0,0 0 0,0 0 0,-1 0 0,1 0 0,0 0 0,-1 0 1,1 0-1,0 0 0,0 0 0,-1 0 0,1 0 0,0 0 0,-1 0 0,1 0 1,0 1-1,0-1 0,-1 0 0,1 0 0,0 0 0,0 0 0,-1 0 0,1 1 1,0-1-1,0 0 0,0 0 0,-19 21-3,11-6 3,0 1-1,1 0 1,0 0-1,2 1 1,0-1-1,1 1 1,0 0-1,1 1 1,1-1-1,1 0 0,1 1 1,1 11 0,-1-18 0,1-1 0,0 0 0,1 0 0,1 0 0,-1-1 0,1 1 0,1 0 0,0-1 0,0 0 0,1 0 0,0 0 0,1-1 0,-1 0 0,2 0 0,-1 0 0,1 0 0,0-1 0,1 0 0,0-1 0,0 0 0,0 0 0,5 2 0,-6-5 1,0 0 1,0 0 0,1 0 0,-1-1 0,0 0-1,1-1 1,-1 0 0,1 0 0,0 0-1,-1-1 1,1 0 0,0-1 0,-1 0 0,1 0-1,0 0 1,-1-1 0,0 0 0,3-2-2,9-3 6,0-2 1,0 0 0,-1-1-1,0-1 1,-1-1 0,2-2-7,7-7 9,-1-1 0,0-1 1,-2-1-1,-1-1 0,-1-1 1,2-5-10,28-46 9,23-51-9,-53 88 1,-10 23-21,-11 17 19,0-1-1,1 1 1,-1 0 0,1 0-1,-1-1 1,0 1 0,1 0-1,-1 0 1,1 0-1,-1-1 1,0 1 0,1 0-1,-1 0 1,1 0-1,-1 0 1,1 0 0,-1 0-1,1 0 1,-1 0-1,0 0 1,1 0 0,-1 0-1,1 1 1,0-1 1,0 1-5,1 0 0,0 1 0,0-1 0,-1 1 0,1 0 0,-1-1 0,0 1 0,1 0 0,-1 0 0,0 0 0,0 0 1,0 0-1,0 0 0,0 0 5,12 31-13,0-1-1,-2 1 1,-1 1 0,-2 0 0,-2 0 0,-1 1 0,-1 0 0,-2 0 0,-2 0 0,-3 32 13,-5 1-5,-2-1 1,-7 15 4,14-72 0,-3 13-23,1 0 0,1 0 1,-1 21 22,5-44-1,0 0 1,0 0 0,0 0-1,0 0 1,0 0 0,0 0-1,0 0 1,0 0 0,0 0-1,0 0 1,0 0 0,0 0-1,1 0 1,-1 0 0,0 0 0,0 0-1,0 0 1,0 0 0,0 0-1,0 0 1,0 0 0,0 0-1,0 0 1,0 0 0,0 0-1,0 0 1,0 0 0,0 0-1,1 0 1,-1 0 0,0 0-1,0 0 1,0 0 0,0 0 0,0 1-1,0-1 1,0 0 0,0 0-1,0 0 1,0 0 0,0 0-1,0 0 1,0 0 0,0 0-1,0 0 1,5-12 5,0 2-2,20-38 31,2 1 1,24-30-35,73-91 0,-116 157-1,245-329-4,-235 316 3,-1 0 1,12-25 1,-38 69-6,0 0 1,0 1-1,2 0 1,1 0-1,-2 10 6,6-18 0,0-1-1,1 1 0,1 0 1,0 0-1,1 0 0,0-1 0,1 1 1,0 0-1,1-1 0,2 5 1,9 25-1,-4-15 11,-2 0-1,5 24-9,-12-44 1,0 0-1,0 1 1,-1-1-1,0 0 1,0 1-1,0-1 0,-1 0 1,0 0-1,-1 1 1,1-1-1,-2 0 1,1 0-1,-1 0 0,3-5-10,-1-1 0,0 0 0,1 1 0,-1-1 0,0 0 0,0 1 0,0-1 0,0 0 0,0 0 0,0 0 0,0 0-1,-1 0 1,1 0 0,0 0 0,-1 0 0,1 0 0,0-1 0,-1 1 0,1 0 0,-1-1 0,1 1 0,-1-1 0,1 0 0,-1 1 0,1-1 0,-2 0 10,2 0-34,1 0 1,-1 0-1,1-1 0,-1 1 1,0 0-1,1 0 1,-1 0-1,1-1 1,-1 1-1,1 0 1,-1-1-1,1 1 1,-1 0-1,1-1 1,-1 1-1,1-1 1,-1 1-1,1-1 1,0 1-1,-1-1 1,1 1-1,0-1 1,0 1-1,-1-1 34,1-1-88,-1 1 0,1-1 0,0 1-1,0-1 1,0 1 0,0-1 0,0 1 0,0-1 0,0 1-1,1-1 1,-1 1 0,0-1 0,1 1 0,0-2 88,14-25-724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6.5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4569,'4'-8'326,"1"0"0,-1 1 0,1 0 0,1 0 0,5-6-326,-9 11 21,0 0-1,0 0 1,1 0-1,-1 1 1,0-1-1,1 1 1,-1-1-1,1 1 1,-1 0-1,1 0 1,-1 0-1,1 0 1,0 1-1,0-1 1,-1 1-1,1-1 0,0 1 1,0 0-1,0 0 1,-1 0-1,2 1-20,-1 0 74,-1-1-1,1 1 0,-1 1 0,1-1 0,-1 0 0,0 0 0,1 1 0,-1 0 0,0-1 0,0 1 1,0 0-1,0 0 0,0 0 0,-1 0 0,2 2-73,24 41 742,-20-33-547,90 191 964,-60-120-1068,4-1-1,9 8-90,-2-8 47,-52-85 166,4 2-187,-1 1 1,0 0-1,0-1 0,1 1 0,-1 0 1,0-1-1,1 1 0,-1-1 1,0 0-1,1 1 0,-1-1 0,1 1 1,-1-1-1,1 0 0,-1 1 0,1-1 1,0 0-1,-1 0 0,1 1-26,-2-6 11,1 1-1,-1-1 0,1 0 1,0 1-1,1-1 0,-1 0 0,1 1 1,1-1-1,-1 0 0,1 0 1,0 1-1,0-2-10,0-2 6,2-12-26,0 0 0,1 0 0,2 1 0,0 0 0,1 0 1,1 0-1,1 1 0,7-11 20,-1 4-96,2 1 1,14-15 95,-22 29-43,0 0 0,2 1 0,-1 0 0,1 1 0,1 0 0,5-3 43,-13 10-15,-1 0 1,1 1 0,0-1 0,-1 1 0,1 0 0,0 0 0,0 0 0,-1 0 0,1 1 0,0 0 0,0 0 0,0 0 0,0 0 0,0 0 0,0 1 0,-1 0 0,1 0 0,0 0 0,0 0-1,-1 0 1,1 1 0,-1-1 0,1 1 0,-1 0 0,0 1 0,1-1 0,1 2 14,9 7-50,-1 1 1,0 1-1,-1 0 0,0 1 0,2 4 50,8 12-29,-2 0 0,0 1 0,-2 1 0,-1 2 29,-6-11 9,-1 1 1,-1 1 0,-1 0-1,-2 0 1,0 1 0,-1 0-10,-7-12 220,1-14-192,1 0-1,0 0 1,0 0-1,0 1 1,-1-1 0,1 0-1,0 0 1,0 0-1,-1 0 1,1 0-1,0 0 1,0 1 0,-1-1-1,1 0 1,0 0-1,0 0 1,-1 0 0,1 0-1,0 0 1,0 0-1,-1 0 1,1 0 0,0 0-1,0 0 1,-1 0-1,1 0 1,0-1 0,0 1-1,-1 0 1,1 0-28,-1-1 45,0 1 1,0-1 0,0 0-1,0 0 1,0 0 0,1 0-1,-1 0 1,0 0-1,1 0 1,-1 0 0,0 0-1,1 0 1,0 0 0,-1 0-1,1-1 1,0 1-1,-1 0 1,1 0 0,0 0-1,0-1 1,0 1 0,0 0-1,0 0 1,0-1-46,2-24 22,2 0 1,0 1-1,2-1 1,1 1-1,6-15-22,-10 32 4,14-40-2,3 1 0,1 1 0,3 2 0,1 0 1,17-21-3,-26 42-11,0 0 0,1 1 0,2 1 0,0 1 1,1 0-1,1 1 0,9-5 11,-22 17-8,1 1 0,0 1 0,0 0 0,0 0 0,1 1 1,0 0-1,-1 0 0,1 1 0,1 0 0,-1 1 0,0 0 0,1 1 0,-1 0 0,0 1 1,1 0-1,-1 0 0,1 1 0,-1 1 0,1 0 0,-1 0 0,4 2 8,-3 1-4,0 0 1,0 0-1,-1 1 0,0 1 0,0-1 1,0 2-1,-1-1 0,0 2 0,-1-1 1,0 1-1,0 0 0,-1 1 1,4 6 3,5 9-13,-1 1 0,-1 1 0,-2 0 0,9 25 13,-11-22-133,-2 0 1,0 0-1,-3 1 0,0 0 0,-2 0 1,-1 0-1,-1 0 0,-2 0 0,-2 4 133,2-25-282,0-1-1,-1 1 1,0-1-1,-1 0 1,0 0 0,-1 0-1,0 0 1,0-1-1,-3 4 283,-18 28-787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06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8 7562,'-8'-7'2752,"-19"28"-2360,-12 13-184,-8 8-184,-3 5-56,16-5 64,7-8-32,12 0-8,12-5 24,13-2-56,14-4 80,34-12-240,15-9-592,25-9 568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4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0 1320,'4'21'882,"-1"0"0,-1 0 0,-1 3-882,4 37 1095,69 333 1559,-72-384-2654,3 8 100,-2 0 1,0 0-1,0 0 1,-2 0-1,-1 9-100,0-23 5,0 0-1,-1 0 1,1 0-1,-1 0 1,-1 1-1,1-2 0,0 1 1,-1 0-1,0 0 1,0 0-1,-2 2-4,2-3-29,0-1-1,0 0 0,0 0 0,0 0 1,0 0-1,-1 0 0,1-1 0,-1 1 1,1-1-1,-1 1 0,0-1 0,0 0 1,1 0-1,-1 0 0,0-1 0,0 1 1,0-1-1,0 1 30,-2-1-226,1 0-1,-1 1 1,1-2 0,-1 1-1,1 0 1,-1-1 0,1 0-1,-1 0 1,1 0 0,-1-1-1,1 0 1,0 1 0,0-1-1,0-1 1,0 1-1,0-1 1,1 1 0,-4-4 226,-14-16-720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4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1 163 4209,'4'-12'455,"1"-1"0,1 1 0,0 0 0,1 0 1,6-6-456,-9 12 103,1 1 0,0-1 0,0 1 0,0 0 0,1 1 0,0-1 0,0 1 0,0 0 0,0 1 0,1 0 0,4-2-103,6-2 12,1 2 0,0 0 0,0 1 0,1 1 1,-1 1-1,1 0 0,-1 1 0,1 1 1,0 1-1,9 2-12,-16-1-30,0 0 1,0 1-1,-1 1 0,1-1 1,-1 2-1,0 0 1,10 5 29,-15-6-47,1 1 0,-1-1 0,0 1 1,0 0-1,0 1 0,0 0 1,-1 0-1,0 0 0,-1 0 1,1 1-1,-1-1 0,1 3 47,-3-3-54,1 1 1,-1-1-1,0 0 0,-1 1 0,1-1 1,-1 1-1,-1-1 0,1 1 1,-1 0-1,0-1 0,-1 1 0,0 0 1,0-1-1,0 1 0,-1-1 0,0 0 1,-1 4 53,-6 13-29,-1-1 0,-1 0 0,-1 0 0,-2 0 29,8-12 46,-7 9 260,-1-1 1,0 0-1,-2-1 0,-15 14-306,15-16 385,16-14-376,-1-1 0,1 0 0,0 1 1,-1-1-1,1 1 0,0-1 0,-1 1 0,1-1 0,0 1 1,0-1-1,-1 1 0,1-1 0,0 1 0,0-1 0,0 1 0,0-1 1,0 1-1,0-1 0,-1 1 0,1 0 0,1-1 0,-1 1 1,0-1-1,0 1 0,0-1 0,0 1 0,0-1 0,0 1 0,1-1 1,-1 1-1,0-1 0,0 1 0,1-1 0,-1 1 0,0-1 1,1 1-1,-1-1 0,0 0 0,1 1 0,-1-1 0,1 1 1,-1-1-1,1 0 0,-1 0 0,1 1 0,-1-1 0,1 0 0,-1 0 1,1 0-1,-1 1-9,27 8 77,-16-8-64,0 0 0,0-1-1,0 0 1,-1 0 0,1-2 0,0 1 0,9-3-13,18-7-13,20-7 13,-27 7-48,10-3-153,0-2 0,-1-1 0,0-3 0,8-6 201,-45 24-18,14-11-50,-17 13 68,0 0 0,0 0-1,1-1 1,-1 1 0,0 0 0,0-1-1,1 1 1,-1 0 0,0-1 0,0 1-1,0 0 1,0-1 0,1 1 0,-1 0 0,0-1-1,0 1 1,0 0 0,0-1 0,0 1-1,0-1 1,0 1 0,0 0 0,0-1-1,0 1 1,0 0 0,0-1 0,0 1-1,-1-1 1,1 1 0,0 0 0,0-1-1,0 1 1,0 0 0,-1-1 0,1 1-1,0 0 1,0 0 0,-1-1 0,1 1-1,0 0 1,0 0 0,-1-1 0,1 1 0,0 0-1,-1 0 1,1 0 0,0-1 0,-1 1 0,-13-6 40,0 1 0,-1 0 1,1 1-1,-1 0 1,0 1-1,-5 0-40,-11-2 212,129-23-458,-37 15-150,1 2-1,20 2 397,-72 8-29,0 0-1,0 1 0,0 0 0,0 1 0,0 0 0,0 0 0,6 3 30,-13-4 3,0 1-1,0 0 1,0 0 0,-1 1-1,1-1 1,0 0 0,-1 1-1,1 0 1,-1 0 0,0-1-1,1 1 1,-1 1 0,0-1-1,0 0 1,0 0 0,-1 1-1,1-1 1,0 1 0,-1 0-1,0-1 1,0 1 0,1 0-1,-2 0 1,1 0 0,0 0-1,0 2-2,0 14 202,0 0 0,-2 16-202,0-19 140,1 0 0,1 0 0,0-1 0,3 16-140,-3-27 16,0 1 0,0-1 0,1 0 0,-1 0 0,1 0 1,0 0-1,1 0 0,-1-1 0,0 1 0,1 0 0,0-1 0,0 0 0,0 0 0,0 0 1,1 0-1,-1 0 0,1-1 0,-1 1 0,4 0-16,1 1 11,0 0 0,0-1 0,0-1-1,1 1 1,-1-1 0,1-1 0,0 1 0,0-2 0,0 1 0,-1-1 0,9-1-11,5-1-1,0-2 0,0 0 0,0-2 0,4-1 1,8-5-53,-1-1 0,0-2-1,-1-1 1,0-1 0,-2-2 0,0-1 0,-1-1-1,-1-2 1,-1-1 0,4-6 53,43-49 73,-72 78-25,0-1 0,0 0-1,0-1 1,0 1 0,-1 0 0,1 0-1,-1-1 1,1-1-48,-1 4 9,-1 0-1,0-1 1,0 1-1,0 0 1,0 0 0,0 0-1,0 0 1,0 0-1,0 0 1,0-1 0,0 1-1,0 0 1,0 0-1,0 0 1,0 0 0,0 0-1,0 0 1,0-1 0,0 1-1,0 0 1,0 0-1,0 0 1,0 0 0,0 0-1,0 0 1,0-1-1,-1 1 1,1 0 0,0 0-1,0 0 1,0 0-1,0 0 1,0 0 0,0 0-1,0 0 1,0-1-1,0 1 1,-1 0 0,1 0-1,0 0 1,0 0 0,0 0-1,0 0 1,0 0-9,-13 4 406,5 1-301,0 1-1,0 0 1,0 0 0,0 1-1,1-1 1,0 2-1,1-1 1,0 1 0,0 0-1,0 0 1,1 1-1,0-1 1,-1 5-105,2-4 26,1-1 1,0 1 0,0-1-1,0 1 1,1 0-1,1 0 1,0 0-1,0 0 1,0 0-1,1 0 1,1 1-1,0-1 1,0 0-1,0 0 1,2 0-27,-2-4 1,0-1 0,1 0 0,-1 0 0,1 0 0,1-1 0,-1 1 0,0 0 0,1-1 0,-1 1 0,1-1 0,0 0 0,1 0 0,-1 0 0,0 0 0,1-1 0,-1 1 0,1-1 0,0 0 0,0 0 0,0 0 0,0-1 0,0 1 0,0-1 0,0 0 0,0 0 0,1-1 0,3 1-1,7 0 1,-1-1 1,0-1 0,0 0 0,0-1 0,0 0 0,0-1-1,0 0 1,2-3-2,18-5 9,-2-2 0,1-2 0,-2-1-1,5-4-8,115-80 45,-107 69-13,-2-3 0,38-37-32,-72 63 4,0-1 1,-1 1-1,0-1 0,-1 0 0,0-1 0,2-2-4,-7 10 1,0 0 0,0 0 0,-1 1 0,1-1 0,0 0 0,-1 0 0,1 0-1,-1 0 1,1 0 0,-1-1 0,0 1 0,0 0 0,0 0 0,0 0 0,0 0 0,-1 0 0,1 0-1,-1 0 1,1 0 0,-1 0 0,0 0 0,0 0 0,1 0 0,-1 1 0,-1-1 0,1 0 0,0 0-1,0 1 1,-1-1 0,1 1 0,-1-1 0,1 1 0,-2-2-1,-3 0 2,1 1-1,-1-1 1,0 1-1,0 0 1,0 0-1,0 0 1,0 1 0,0 0-1,-1 0 1,1 1-1,0 0 1,-1 0 0,1 0-1,0 1 1,0 0-1,-3 1-1,-8 1 1,-1 0 0,1 2 0,0 0-1,0 1 1,0 1 0,1 0 0,0 2-1,1 0 1,0 0 0,0 1 0,1 1-1,0 0 1,1 1 0,0 1 0,-1 2-1,6-6-90,1 1 0,0 0 0,0-1 1,1 2-1,1-1 0,-1 1 0,2 0 0,-1 0 1,2 0-1,-3 10 90,5-12-194,0 0 0,0-1 0,0 1 0,1 0 0,1 0 0,0 0 0,0 0 0,0 0 0,1-1 1,1 1-1,-1-1 0,1 1 0,1-1 0,-1 0 0,2 1 194,2 1-226,0 0 0,0 0 0,1-1 0,0 0 0,6 5 226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6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499 956 7194,'-4'-2'175,"-1"-1"1,1 1 0,0 1-1,-1-1 1,1 1 0,-1-1 0,0 1-1,1 1 1,-1-1 0,0 1-1,0-1 1,1 1 0,-1 1 0,0-1-1,0 1 1,1 0 0,-1 0-1,0 0 1,1 0 0,-3 2-176,-16 6-29,0 0 0,0 2-1,-10 7 30,15-8 152,-17 9-136,0 1 1,2 2 0,1 1 0,-16 15-17,37-28 10,0 0 1,1 1 0,1 1-1,0 0 1,0 0 0,-2 6-11,7-10 3,0 0 0,1 0 0,-1 0 1,2 0-1,-1 0 0,1 1 0,1-1 1,-1 1-1,1-1 0,1 1 0,0 2-3,0-7-2,0 0-1,0 0 1,1-1-1,0 1 1,0 0 0,0-1-1,0 1 1,0-1-1,1 1 1,-1-1-1,1 0 1,0 0-1,0 0 1,0 1-1,0-2 1,1 1-1,-1 0 1,1 0-1,0-1 1,0 0-1,0 1 1,0-1 0,0 0-1,0-1 1,1 1-1,1 1 3,2-1-8,0 0-1,0 0 1,0 0 0,0-1-1,0 0 1,1-1-1,-1 1 1,0-1 0,0-1-1,0 1 1,1-1-1,-1-1 1,6-1 8,6-3-18,-1-1 1,0 0-1,-1-2 0,1 0 1,-2-1-1,1 0 0,-1-2 1,2-2 17,12-11-8,-2-2 0,0-1 0,13-18 8,-27 29 7,-1 0 1,-1-1 0,0-1 0,-1 0 0,-1 0 0,-1-1 0,-1 0 0,0-3-8,-3 6 11,-1 0 0,-1-1-1,0 0 1,-1 0 0,-1 1 0,-1-1 0,0 0 0,-1 0 0,-1 0 0,-2-4-11,-15-62 62,-22-55-62,10 32 22,11 34-27,7 21 0,-2 0 1,-2 0-1,-5-3 5,22 54-3,-1 0 1,1 0-1,0 0 0,-1 0 0,1 0 1,-1 0-1,0 0 0,1 0 1,-1 0-1,0 0 0,1 0 0,-1 0 1,0 0-1,0 1 0,0-1 0,0 0 1,1 0-1,-1 1 0,0-1 1,-1 0 2,1 2-3,0 0 0,0-1 1,0 1-1,1 0 1,-1 0-1,0 0 0,1 0 1,-1 0-1,1 0 0,-1 0 1,1 0-1,-1 0 1,1 0-1,0 0 0,-1 0 1,1 0-1,0 0 0,0 0 1,0 0-1,0 0 1,0 1 2,-3 23-25,0 0-1,2 0 1,1 0 0,2 5 25,11 105-20,-11-118 22,12 73-9,4-1 1,3-1-1,22 53 7,0-22-26,5-3 0,23 34 26,-53-115-5,0-2-1,2 0 1,8 8 5,-24-36-2,0-1 1,0 1-1,0-1 0,1 0 0,-1 0 1,1-1-1,0 1 0,0-1 1,0 0-1,1 0 2,-4-2 1,1 0 1,0 0-1,-1 0 0,1-1 1,0 1-1,0-1 0,0 1 0,-1-1 1,1 0-1,0 0 0,0-1 1,0 1-1,-1 0 0,1-1 1,0 0-1,-1 1 0,1-1 1,0 0-1,-1-1 0,3 0-1,5-5 11,0 1-1,0-2 0,-1 1 1,0-1-1,0-1 1,6-7-11,4-8 24,-1 0 0,3-7-24,-1-1 5,-1-1 1,-2 0-1,-1-2 0,-2 0 1,-2 0-1,0-2 0,2-23-5,-13 59-1,-1 0 0,1 0 0,-1 0 0,0 0 0,0 0 0,1 0-1,-1 0 1,0 0 0,0 0 0,0-1 0,0 1 0,0 0 0,0 0 0,-1 0-1,1 0 1,0 0 0,-1 0 0,1 0 0,0 0 0,-1 0 0,1 0 0,-1 0 1,0 1 0,0 0-1,0 0 1,1 0 0,-1 0 0,0 0 0,0 0 0,1 1 0,-1-1 0,0 0 0,0 1 0,1-1 0,-1 0 0,0 1 0,1-1 0,-1 1-1,1-1 1,-1 1 0,0-1 0,1 1 0,-1 0 0,1-1 0,-1 1 0,-5 6 17,-1 1-1,1-1 1,1 1-1,-4 5-16,6-4 20,-1-1 0,1 1 0,1 0 1,0-1-1,0 1 0,0 0 0,1 0 0,1 0 0,-1 0 0,2 1 0,-1-1 0,1 0 0,0 0 0,1 0 0,2 6-20,2 6 28,1 0 0,1-1 0,1 0 0,0 0 0,2-1-1,0 0-27,-5-10 11,0 0-1,0-1 1,0 1-1,1-2 0,1 1 1,2 2-11,-7-8 4,0 0 0,0 1 0,0-1 0,0 0 0,1 0-1,-1-1 1,0 1 0,1-1 0,0 0 0,-1 0 0,1 0 0,0 0 0,0 0 0,-1-1 0,1 0 0,0 0 0,0 0 0,3-1-4,0 0 8,0-1 0,0 0 0,0-1 1,-1 1-1,1-1 0,-1-1 0,0 1 1,0-1-1,0 0 0,0-1 0,0 1 0,0-2-8,11-11 30,0 0 0,13-20-30,-2 0 38,0-1 0,20-39-38,-40 61 14,0 0 0,0-1-1,-2 0 1,0 0 0,-1-1 0,0 1 0,-2-1 0,0 0-1,-1-1-13,-4 1-27,2 18 26,0 0 0,0 0-1,-1 0 1,1 0 0,0 0-1,0 0 1,0 0 0,-1 0-1,1 0 1,0-1 0,0 1-1,0 0 1,-1 0 0,1 0-1,0 0 1,0 0 0,0 1-1,0-1 1,-1 0 0,1 0-1,0 0 1,0 0 0,0 0 0,-1 0-1,1 0 1,0 0 0,0 0-1,0 0 1,0 0 0,0 1-1,-1-1 1,1 0 0,0 0-1,0 0 1,0 0 0,0 1-1,0-1 1,0 0 0,-1 0-1,1 0 1,0 0 0,0 1 1,-16 30-70,11-16 73,1 0 0,1 0 0,0 1-1,1 0 1,1-1 0,0 1-1,1 0 1,1-1 0,0 1-1,1 0 1,1-1 0,1 5-3,1 0-17,1-1 0,0 1-1,2-1 1,0 0 0,1-1 0,1 0 0,1 0 0,0-1 0,4 3 17,-9-12-66,1 0 0,1-1 0,-1 0 0,1 0 0,0-1 0,0 0 0,1 0 0,0-1 0,0 0 1,0-1-1,1 0 0,-1 0 0,7 1 66,-4-2-206,0-1 0,1 0 1,-1-1-1,1-1 1,-1 0-1,0 0 0,1-1 1,-1-1-1,0 0 0,1-1 1,2-1 205,14-5-506,-1-2 1,-1-1-1,1-1 1,-2-1 0,0-2-1,-1 0 1,-1-2-1,1-1 506,9-10-434,0-1 0,-2-2 0,-2-1 0,26-36 434,-43 51 822,-1-2 1,0 1 0,-2-1-1,0-1 1,4-13-823,-14 34 37,0 0 0,0 0 0,0-1-1,0 1 1,1 0 0,-1 0 0,0 0 0,0 0 0,0 0 0,0 0 0,0 0 0,0-1 0,0 1 0,0 0 0,0 0 0,0 0 0,0 0 0,0 0 0,0-1-1,0 1 1,0 0 0,0 0 0,0 0 0,0 0 0,0 0 0,0 0 0,0-1 0,0 1 0,0 0 0,0 0 0,0 0 0,0 0 0,0 0 0,0 0-1,0-1 1,0 1 0,0 0 0,-1 0 0,1 0 0,0 0 0,0 0 0,0 0 0,0 0 0,0 0 0,0 0 0,0-1 0,0 1 0,-1 0 0,1 0 0,0 0-1,0 0 1,0 0 0,0 0 0,0 0 0,-1 0-37,-9 5 823,-13 12-265,15-9-477,0 1-1,1 0 1,0 0-1,0 1 1,1 0-1,0 0 0,1 1 1,0-1-1,1 1 1,0 0-1,0 0 0,1 1 1,1-1-1,0 1 1,1-1-1,0 8-80,0-11 12,1 0-1,1 1 0,0-1 1,0 0-1,0 0 1,1 1-1,0-1 1,1 0-1,0-1 0,0 1 1,1 0-1,-1-1 1,2 0-1,-1 0 1,1 0-1,0 0 1,1-1-1,-1 0 0,1 0 1,0 0-1,1-1 1,-1 0-1,5 2-11,-6-4 3,1 1 0,-1-1 0,1-1 0,0 1-1,0-1 1,0 0 0,0 0 0,1-1 0,-1 0 0,0 0 0,1 0-1,-1-1 1,1 0 0,-1 0 0,0-1 0,1 0 0,5-1-3,-1-1 3,0-1 1,0-1 0,-1 0-1,0 0 1,0-1 0,0 0-1,0-1 1,-1 0-1,4-4-3,34-31-54,-2-3 0,-2-2-1,-2-1 1,28-44 54,-68 91-13,1-1 0,-1 0 0,0 1 0,0-1 1,0 0-1,0 0 0,0 0 0,0 0 0,-1 1 0,1-1 0,0 0 0,-1 0 0,0 0 0,1 0 1,-1-1-1,0 0 13,-1 0-7,0 1 0,0 0 0,0-1 0,0 1 1,-1 0-1,1 0 0,-1 0 0,1 0 0,-1 0 1,0 0-1,0 0 0,-1-1 7,2 3 1,1-1 0,-1 0 0,0 1 0,0-1 0,0 1 0,0-1 0,0 1 0,0 0 0,0-1 0,1 1 0,-1 0 0,0-1 0,0 1 0,0 0 0,0 0 0,0 0 0,0 0 0,0 0 0,0 0 0,0 0 0,0 1 0,0-1 0,0 0 0,0 0 0,0 1 0,0-1 0,0 1 0,0-1 0,0 1 0,0-1 0,0 1 0,1-1 0,-1 1 0,0 0 0,0-1 0,1 1 0,-1 0 0,0 0 0,1-1 0,-1 1 0,1 0 0,-1 0 0,1 0 0,-1 1-1,-5 9 6,0 0 0,1 1-1,0 0 1,1 0 0,0 0-1,1 1 1,1-1 0,-1 1 0,2 0-1,0 6-5,1-14 1,0-1 1,0 0-1,1 1 0,-1-1 0,1 0 0,0 1 0,1-1 0,-1 0 0,1 0 0,0 0 0,0 0 0,0 0 0,0-1 0,1 1-1,3 4 1,1-1 1,0 1-1,0-2 0,7 6-1,-10-8-1,11 7-2,1 0 0,0-1 0,1 0-1,0-1 1,0-2 0,1 1 0,0-2 0,0 0 0,1-2 0,-1 0-1,8 1 4,40 2-120,1-2 0,38-3 120,-84-1-42,67-1-343,-1-3 0,8-5 385,-59 3-88,-1-1 0,0-2 1,0-1-1,-1-2 0,-1-1 0,19-11 88,-18 6 106,0-1 0,-2-3-1,0 0 1,-1-2-1,-1-1 1,-1-2 0,-2 0-1,-1-2 1,0-1-1,-3-1 1,5-9-106,-26 36 35,0 1 0,0-1 0,0 0 1,0-1-1,-1 1 0,0 0 0,1 0 0,-1-1 0,0 1 0,0-3-35,-1 5 11,0 0 0,0 0 0,0 0 0,0 0 0,0 1 0,-1-1 0,1 0 0,0 0 1,0 0-1,-1 0 0,1 1 0,0-1 0,-1 0 0,1 0 0,-1 1 0,1-1 0,-1 0 0,0 1 0,1-1-11,-2 0 18,0-1 1,1 1 0,-1 0 0,0 0-1,0 0 1,0 1 0,0-1 0,0 0-1,0 1 1,0-1 0,0 1-1,0 0-18,-11-2 18,-1 2 0,1 0 0,0 0-1,-1 1 1,1 1 0,0 0 0,0 1-1,0 0 1,0 1 0,-8 4-18,-9 4 4,1 2 0,0 1 0,-24 17-4,40-23-1,0 0 0,0 1 1,1 0-1,0 1 0,1 0 0,0 1 1,1 1-1,0-1 0,1 2 1,1-1-1,0 1 0,0 0 0,2 1 1,0 0-1,0 0 0,2 0 0,0 1 1,0-1-1,2 1 0,0 0 1,0 0-1,2 10 1,0-19-4,0 1 1,1 0-1,0-1 1,1 1-1,0-1 1,0 1-1,0-1 1,2 2 3,-3-7-2,0 1 0,0 0 0,1-1 0,0 1 1,-1-1-1,1 0 0,0 1 0,0-1 0,0 0 0,0 0 0,1 0 0,-1-1 0,0 1 1,1 0-1,0-1 0,-1 0 0,1 1 0,0-1 0,-1 0 0,1 0 0,0-1 1,2 1 1,2 0-3,0-1 1,0 0 0,0 0 0,0 0 0,0-1 0,0-1 0,0 1-1,0-1 1,0 0 0,0 0 0,-1-1 0,1 0 0,-1 0 0,1-1 2,13-8-12,0-2 1,0 0-1,13-13 12,10-13 2,-1-1 0,-3-2-1,-1-2 1,-2-1-1,-2-2 1,-2-1-1,8-21-1,-25 38 48,-2 0 0,-1 0 1,-2-1-1,-1 0 0,-1-1 0,-2 0 0,-2 0 0,-1-1 0,-1 1 0,-2-1 1,-3-9-49,-4-35 144,-4 0 0,-3 1 1,-3 0-1,-9-13-144,0 7 55,22 74-46,0 0 0,0 1 0,-1-1 0,0 1 0,-1 1 0,0-1-9,5 8 1,1 0 0,-1 0-1,1 1 1,-1-1 0,0 0-1,1 0 1,-1 1 0,0-1-1,0 0 1,0 1 0,1-1-1,-1 1 1,0-1-1,0 1 1,0-1 0,0 1-1,0 0 1,0-1 0,0 1-1,0 0 1,0 0 0,0 0-1,0 0 1,0 0 0,0 0-1,0 0 1,-1 0-1,0 1-2,1 0 1,-1 0-1,1 0 0,-1 0 0,1 0 1,0 0-1,-1 0 0,1 0 1,0 0-1,0 1 0,0-1 1,0 1-1,0-1 0,0 1 0,-1 1 2,-4 11-5,1 0-1,0 0 1,1 0-1,0 1 1,1 0 0,1 0-1,0 0 1,1 0-1,1 8 6,0 45-1,3 0 0,4-1 1,2 0-1,4 5 1,71 277-568,-29-135-600,-4 16 505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7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55 157 2809,'-18'-124'1521,"12"94"5,6 29-1506,0 1-1,0 0 1,0 0-1,0 0 0,0 0 1,0 0-1,0 0 1,0 0-1,0-1 1,0 1-1,0 0 0,-1 0 1,1 0-1,0 0 1,0 0-1,0 0 1,0 0-1,0 0 0,0 0 1,0 0-1,0-1 1,-1 1-1,1 0 0,0 0 1,0 0-1,0 0 1,0 0-1,0 0 1,0 0-1,0 0 0,-1 0 1,1 0-1,0 0 1,0 0-1,0 0 1,0 0-1,0 0 0,0 0 1,-1 0-1,1 0 1,0 0-1,0 0 0,0 0 1,0 1-1,0-1 1,0 0-1,0 0 1,0 0-1,-1 0 0,1 0 1,0 0-1,0 0 1,0 0-1,0 0 1,0 0-1,0 1 0,0-1 1,0 0-20,-6 2 839,3 4-469,-1 22-77,0-1 0,2 5-293,-1-9 51,2-12-34,-1 0 0,1 0 0,1 0 0,0 0 1,1 0-1,0 0 0,1 0 0,0 0 0,0 0 1,4 7-18,-4-11-17,1-1 0,-1 0 0,2 0-1,-1 0 1,0 0 0,1 0 0,0-1 0,1 1 0,-1-1 0,1 0 0,0-1 0,0 1 0,1-1 0,-1 0 0,1 0 0,0-1 0,0 0 0,0 0 0,0 0 0,1-1 0,-1 0 0,1 0 0,-1 0 0,1-1 0,0 0 0,0 0 0,-1-1 0,1 0 0,0 0 0,0-1 0,0 1 0,-1-1 0,1-1 0,0 0 17,5-3-279,1 0-1,-1-1 1,-1 0 0,1-1-1,-1-1 1,0 0 0,5-6 279,30-31-626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8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8618,'2'-2'243,"-1"0"-1,1 0 1,-1 0 0,1 1 0,0-1 0,0 0-1,0 1 1,0-1 0,0 1 0,0-1 0,0 1-1,0 0 1,1 0 0,-1 0 0,0 0 0,2 0-243,45-10-18,-33 8 310,104-18-176,99-5-116,-213 25 2,78-1 35,-74 2-33,0 1 0,0 0 1,-1 1-1,1 0 1,-1 1-1,1 0 1,2 1-5,-10-3 1,-1-1-1,1 1 1,-1-1 0,1 1 0,-1 0-1,0 0 1,1 0 0,-1 0 0,0 0-1,0 0 1,0 0 0,0 0 0,0 0-1,0 0 1,0 0 0,0 1 0,0-1-1,0 1 1,-1-1 0,1 0-1,0 1 1,-1-1 0,0 1 0,1-1-1,-1 1 1,0-1 0,0 1 0,1-1-1,-1 1 1,0 0 0,-1-1 0,1 1-1,0-1 1,0 1 0,-1 0-1,-2 5 7,1 1 1,-2-1-1,1 0 0,-1 0 1,0 0-1,-4 3-7,5-4 6,-9 11 17,4-7 9,1 1-1,0 0 1,1 0-1,0 1 1,-1 3-32,6-12 7,0-1 0,0 1 0,1 0 0,-1-1 0,1 1 0,-1 0 0,1-1 1,0 1-1,0 0 0,0-1 0,0 1 0,1 0 0,-1-1 0,1 1 1,-1-1-1,1 1 0,0-1 0,0 1 0,0-1 0,0 1 0,1-1 1,-1 0-1,0 1 0,1-1 0,0 0 0,0 0 0,1 1-7,3 2 5,0-1 0,1 0 0,-1 0 0,1-1 0,0 0 0,0 0 0,0-1 0,0 1 0,0-1 0,0-1 0,1 0 0,-1 0 0,4 0-5,7 0-144,0-1 1,1 0 0,-1-2-1,0 0 1,1-1 143,-11 2-342,1-1-1,-2 0 1,1 0 0,0-1 0,0 0-1,-1 0 1,0-1 0,1 0-1,1-1 343,23-22-1165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7.7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0 6217,'-11'34'420,"2"0"-1,2 1 0,1 0 0,2 0 1,1 0-1,1 0 0,3 1-419,1 14-32,2-1 0,2 0-1,3 0 1,10 32 32,-13-61 0,0 1 1,2-2-1,0 1 0,1-1 0,2 1 0,-8-14 0,0-1 0,1 1 1,0-1-1,0 1 0,0-1 0,1 0 0,0-1 1,0 1-1,0-1 0,0 0 0,1-1 0,-1 1 1,1-1-1,0 0 0,0 0 0,1-1 0,2 1 0,-4-2 2,-1 0 1,1-1-1,0 1 0,0-1 0,0-1 1,0 1-1,0-1 0,0 1 0,0-2 0,0 1 1,-1 0-1,1-1 0,0 0 0,-1 0 0,0 0 1,1-1-3,8-5 10,0-1 0,0 0 0,-1-1 0,2-2-10,25-26 41,-2-2 0,31-41-41,-40 44 6,3 1 1,0 2 0,3 1-1,7-4-6,-35 32 0,0 1-1,0 0 0,0 0 0,1 0 0,0 1 1,0 0-1,0 0 0,0 1 0,0 0 0,0 0 1,1 0-1,2 1 1,-4 1-3,0 0 0,1 0 1,-1 0-1,0 1 0,0 0 0,0 0 1,0 1-1,-1 0 0,1 0 0,0 0 1,-1 0-1,1 1 0,-1 0 0,0 0 1,4 4 2,0 0-1,-1 0 0,0 0 1,0 1-1,-1 0 1,0 1-1,0-1 1,-1 1-1,0 1 0,-1-1 1,0 1-1,3 8 1,3 13 10,-1 1-1,-2 0 1,0 7-10,-1-4 123,2-1 1,11 29-124,-19-63 55,0-1 0,0 0 0,0 0 1,1 0-1,-1 0 0,0 0 0,-1 0 0,1 0 0,0 0 1,0 0-1,0 0 0,-1-1 0,1 1 0,0-1-55,30-53 234,2 2 0,3 1-1,1 2 1,12-8-234,-39 45-20,2 1-1,0 0 1,0 1 0,1 0 0,0 1-1,1 0 1,14-6 20,-23 13-13,1 1 0,0-1 0,0 1 0,0 0 0,0 1 0,0 0 0,0 0 0,0 0 0,1 1 1,-1-1-1,0 1 0,0 1 0,0-1 0,1 1 0,-1 1 0,0-1 0,0 1 0,0 0 0,0 0 0,-1 0 0,1 1 0,2 2 13,4 2-44,-1 1 0,0 1 0,0 0 0,-1 0 0,-1 1 0,1 1-1,-1-1 1,0 3 44,21 29-1057,12 27 1057,-30-48-398,31 51-1013,-1-5 569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9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301 79 720,'51'-40'442,"-51"40"-431,1-1 1,-1 1-1,1 0 1,-1-1-1,0 1 1,1-1-1,-1 1 1,0-1-1,0 1 1,1-1-1,-1 1 1,0-1-1,0 1 1,0-1-1,1 1 1,-1-1-1,0 1 1,0-1-1,0 1 1,0-1-1,0 1 1,0-1 0,0 0-1,0 1 1,0-1-1,-1 1 1,1-1-1,0 1 1,0-1-1,0 1 1,-1-1-1,1 1 1,0-1-1,0 1 1,-1-1-1,1 1 1,0 0-1,-1-1 1,1 1-1,-1-1 1,1 1-12,-19-10 422,13 8-286,-1 0 0,0 1 0,1 0 0,-1 0 0,0 0 0,1 1 0,-1 0 0,0 0 0,0 1 1,1 0-1,-1 0 0,0 1 0,1-1 0,-1 1 0,-1 1-136,-10 5 438,1 0 1,-1 1 0,1 1 0,-11 9-439,17-11 178,0 1 0,0 0 0,1 1 0,0 0 0,1 0 0,0 1 0,-7 12-178,11-14 46,-1 0 0,2 0 0,-1 0 0,1 1-1,1 0 1,-1-1 0,2 2 0,-1-1 0,2 0 0,-1 0 0,1 1-46,1-9 4,0 0 0,0 0-1,0 0 1,1 0 0,-1 0 0,0 1-1,1-1 1,0 0 0,-1 0 0,1-1 0,0 1-1,0 0 1,0 0 0,0 0 0,0 0-1,0-1 1,1 1 0,-1-1 0,1 1-4,1 1 4,0-1 1,0 0-1,1 0 1,-1 0-1,0 0 1,1 0 0,0-1-1,-1 1 1,1-1-1,0 0-4,12 2 10,0 0-1,1-1 1,-1-1-1,11 0-9,-18-1 2,13 0-54,0 0 0,-1-1-1,1-2 1,-1 0 0,0-1-1,1-1 53,-14 3-56,-1-1-1,1 1 0,-1-1 1,0-1-1,1 0 1,-2 0-1,1 0 0,0-1 1,-1 0-1,0 0 1,0 0-1,0-1 0,-1 0 1,0 0-1,0 0 1,0-1-1,2-5 57,-2 1-45,-1-1 1,0 1-1,0-1 0,-1 1 1,-1-1-1,1-6 45,3-18 156,-5 27 226,-2 8-19,-6 13 966,3 10-1165,1 0 0,1 1 0,1-1 0,1 1 0,0-1 0,4 14-164,-3-28 14,0-1 0,1 1-1,-1 0 1,2-1 0,-1 0 0,1 1 0,1-1-1,-1 0 1,1 0 0,0-1 0,1 1 0,-1-1-1,1 0 1,0 0 0,1 0 0,0-1 0,0 0-1,0 0 1,0-1 0,1 1 0,0-1-1,4 1-12,1 0-173,0 0 1,1-1-1,0 0 1,0-1 0,0-1-1,1 0 1,-1-1-1,0 0 1,1-1 0,-1 0-1,11-3 172,42-6-694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29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 6545,'35'13'2193,"80"37"-2113,-23-50-112,24-8 8,-1-10 16,-7-6 8,-18 11-240,-27-6-288,-8 6-721,-3 0 737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0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0 5041,'-11'0'2561,"11"35"-449,0 17-1656,8 32-432,8 8-24,0 13 8,-1 0 0,1 0-8,-5-5-112,-6-16-712,3-5-704,2-13 928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0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1003 7674,'185'-66'2287,"-171"60"-2072,0 0 1,0-1 0,4-3-216,8-14 134,-16 14-74,-1 0-47,0 0 0,-2 0 1,1-1-1,-1 1 0,0-2 0,-1 1 0,-1-1 0,3-7-13,-2 1 6,-1-1 1,0 0 0,-2 0-1,0 0 1,0-14-7,-1-88 7,-5 0 0,-6 1 0,-4-1 0,-7-2-7,14 93-67,6 30 66,0 0-1,0 0 1,0 0-1,0-1 1,0 1 0,0 0-1,0 0 1,0-1-1,0 1 1,0 0 0,-1 0-1,1 0 1,0-1-1,0 1 1,0 0 0,0 0-1,0 0 1,0 0 0,-1-1-1,1 1 1,0 0-1,0 0 1,0 0 0,-1 0-1,1 0 1,0-1-1,0 1 1,0 0 0,-1 0-1,1 0 1,0 0-1,0 0 1,0 0 0,-1 0-1,1 0 1,0 0-1,0 0 1,-1 0 0,1 0-1,0 0 1,0 0-1,0 0 1,-1 0 0,1 0-1,0 0 1,0 0-1,-1 0 1,1 1 0,0-1-1,0 0 1,0 0-1,-1 0 1,1 0 0,0 0-1,0 0 1,0 1 0,0-1-1,0 0 1,-1 0-1,1 0 1,0 1 0,0-1 1,-8 15-10,3 1 0,1 0 0,1 0 0,1 0 0,0 0 0,1 0 0,0 0 0,2 10 10,4 37-6,5 21 6,-9-75-1,1 3 2,11 85 17,25 91-18,-30-159-4,1-1 0,1 0 0,1-1 0,1 0 0,2-1 0,0 0-1,2-1 1,16 19 4,-27-38 0,0 0 0,1-1 0,0 1 0,0-1 0,0 0 0,1-1 0,0 1 0,-1-1 0,2-1-1,-1 1 1,0-1 0,1 0 0,-1-1 0,1 0 0,0 0 0,0-1 0,0 0 0,0 0 0,0-1 0,0 0 0,4 0 0,-2-2-4,0 1 1,0-1 0,-1-1 0,1 0-1,-1 0 1,0-1 0,0 0 0,0 0 0,0-1-1,-1 0 1,1-1 0,-2 0 0,1 0-1,0-1 1,-1 0 0,5-6 3,1-3-42,-1 1-1,-1-1 1,0-1 0,-1 0 0,-1-1-1,-1 0 1,0 0 0,-2 0 0,0-1-1,0 0 1,-2-1 0,-1 1-1,1-11 43,-4 26 17,1 0 0,-1 0-1,0 0 1,0 0 0,-1 0-1,1 0 1,-1 0-1,0 0 1,0 0 0,0 0-1,-1-2-16,2 6 4,0 0-1,0 0 1,0 0-1,0 0 1,0 0-1,0-1 1,0 1-1,0 0 1,-1 0-1,1 0 1,0 0-1,0 0 1,0 0-1,0 0 1,0-1-1,0 1 1,0 0-1,0 0 1,0 0-1,0 0 1,0 0-1,-1 0 1,1 0-1,0 0 1,0 0-1,0 0 1,0 0-1,0 0 1,0 0-1,-1-1 1,1 1-1,0 0 1,0 0-1,0 0 1,0 0-1,0 0 1,0 0-1,-1 0 1,1 0-1,0 0 0,0 0 1,0 1-1,0-1 1,0 0-1,0 0 1,0 0-1,-1 0 1,1 0-1,0 0 1,0 0-1,0 0 1,0 0-4,-4 9 92,-1 18 6,4 1-10,-1-1 4,2 0 1,0 0-1,4 22-92,-2-41 5,-1 0 1,1 0-1,0 0 1,1 0-1,0-1 1,0 1-1,1-1 1,-1 0-1,2 0 1,-1 0-1,1 0 1,0-1-1,0 1 1,1-1-1,0-1-5,4 3-153,-1-2 0,1 1 0,0-2-1,1 1 1,0-1 0,0-1 0,0 0 0,0 0 0,0-1-1,1-1 1,0 0 0,-1 0 0,5-1 153,51 0-768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0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0 316 4073,'54'1'2128,"44"-5"-2128,-94 3 119,0 1-1,0-1 0,0 0 1,0 0-1,0 0 0,0-1 1,0 1-1,-1-1 1,1 0-1,-1 0 0,1 0 1,-1-1-1,2-1-118,-1 2 112,20-16 207,1 2-1,1 0 1,0 2-1,1 1 1,1 1-1,0 2 0,1 0 1,0 2-1,4 0-318,63-9 113,0 3-1,18 4-112,31-4 83,364-55-1330,-501 69 956,0-1-1,0 0 0,-1-1 1,1 1-1,-1-1 0,1-1 1,-1 0-1,0 0 0,0 0 1,0-1 291,-6 3-53,0 0 0,-1 1 0,1-1 0,0 0 0,-1 0 0,1 1 0,-1-1 0,1 0 0,-1 0-1,0 0 1,1 0 0,-1 0 0,0 0 0,0 0 0,1 0 0,-1 1 0,0-2 53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1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 5961,'0'0'26,"-18"-7"2067,10 7-899,11 9-250,5 2-883,0 0 1,1-1-1,0-1 0,1 1 0,0-2 0,1 1-61,71 49 32,-47-35 16,43 27-19,-25-16 5,-1 2 0,12 14-34,-55-43 5,38 34 1,10 13-6,-45-42-3,0 1 0,-1 1 0,-1 0 0,0 1 1,0 0-1,5 14 3,-13-24-2,0 0 1,0 0-1,0 0 1,-1 0-1,0 0 1,0 0 0,0 1-1,-1-1 1,0 0-1,0 1 1,0-1-1,-1 0 1,1 1 0,-1-1-1,-1 0 1,1 0-1,-1 0 1,0 0 1,-2 4 7,0-1 0,-1 0 0,0 0 0,-1-1 0,1 1 0,-1-1 0,-1 0 0,1-1 0,-1 0 0,-2 1-7,-19 13 37,-1-1 1,0-2-1,-2 0 1,0-3 0,0 0-1,-8 0-37,-39 19-101,71-31-152,1 1 0,-1 0 1,1 1-1,0 0 1,-4 3 252,9-2-483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1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8 4081,'-6'-2'195,"0"1"1,0-1-1,0 1 0,0 0 1,0 1-1,0-1 1,0 1-1,0 1 0,0-1 1,0 1-1,0 0 1,0 0-1,0 1-195,-15 4 254,0 1 1,1 2-1,-1 0-254,7-3 264,-18 9 176,1 1 0,1 1-1,0 2 1,1 0-1,1 2 1,-18 19-440,28-22 132,0 0 0,2 1 1,1 0-1,0 2 0,1-1 0,1 2 0,1 0 1,1 0-1,-7 24-132,6-12 63,2 1 0,2 0 0,1 0 1,-1 20-64,6-37 14,1 0 0,1 0 0,1 0 1,0 0-1,1 0 0,1 0 1,1 0-1,0 0 0,7 13-14,-6-19 6,1 0 0,0 0 1,1-1-1,1 0 0,-1 0 0,2-1 0,-1 0 0,2 0 0,-1-1 0,1 0 0,0-1 1,1 0-1,0-1 0,1 0 0,-1-1 0,1 0 0,0-1 0,1 0 0,-1-1 1,3 1-7,13 2 41,0-2 1,0 0 0,0-2 0,0-1 0,0-2 0,1 0 0,-1-2 0,27-5-42,36-8 405,-1-4 0,-1-4 1,68-28-406,-144 46 5,0 0-37,0 0 0,0 1 0,0 0 0,9 0 32,-22 4-6,0 0 0,0 0 0,0 0 0,0 0 0,0 0 0,0 0-1,0 0 1,0 1 0,0-1 0,0 0 0,0 0 0,0 0 0,0 0 0,0 0 0,0 0 0,0 0-1,0 0 1,0 0 0,0 0 0,0 0 0,0 1 0,0-1 0,0 0 0,0 0 0,0 0-1,0 0 1,0 0 0,1 0 0,-1 0 0,0 0 0,0 0 0,0 0 0,0 0 0,0 0 0,0 0-1,0 0 1,0 0 0,0 0 0,0 0 0,0 1 0,0-1 0,1 0 0,-1 0 0,0 0-1,0 0 1,0 0 0,0 0 0,0 0 0,0 0 0,0 0 0,0 0 0,0 0 0,0-1 0,1 1-1,-1 0 1,0 0 0,0 0 0,0 0 0,0 0 0,0 0 0,0 0 0,0 0 0,0 0-1,0 0 7,-12 13-222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4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64 1040,'-2'0'664,"-1"0"-48,1-3 41,-1 0 7,3 1 112,0-1 0,0 1-192,3-1-112,33-8-248,67-18-80,-66 24-96,5 3 0,0 2-112,2 0-128,-9 2-384,-14 3-408,-16 3 608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4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0 2793,'-34'153'992,"73"-161"-856,3 0-104,8 3-32,0 7-288,-13 1 216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9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5 8570,'-13'-5'3345,"8"14"-2553,3 8-168,4 11-528,3 3-152,5 3-424,6-1-256,-1 3 416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6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 1200,'7'2'4891,"33"5"-4966,-37-7 82,27 4 69,1-2 1,0-1-1,-1-1 0,12-3-76,78-14 109,-70 8-331,-1 3 1,1 2 0,29 1 221,-51 8-758,-27-5 689,0 0-1,0 0 1,0 0-1,0 1 0,0-1 1,0 0-1,0 1 0,0-1 1,-1 1-1,1-1 1,0 1-1,0-1 0,0 1 1,-1 0-1,1-1 1,0 1-1,-1 0 0,1 0 1,0-1-1,-1 1 1,1 0-1,-1 0 0,0 0 1,1 0 69,-6 9-496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6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 2801,'3'-8'1064,"15"3"-584,11 2 48,18-2 8,1-5-8,20-1-224,-2 3-80,5 0-88,8 6-24,-16-4-32,0 1-24,-3 5-48,-10-3-80,-11 3-336,-2-5-312,-16-11 432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7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38 203 1400,'-34'-169'1002,"31"140"-503,3 29-488,0-1 0,0 1-1,0 0 1,0 0 0,0 0 0,0 0-1,0 0 1,0-1 0,0 1-1,0 0 1,0 0 0,0 0-1,0 0 1,0 0 0,0 0-1,0-1 1,0 1 0,0 0-1,1 0 1,-1 0 0,0 0-1,0 0 1,0 0 0,0-1-1,0 1 1,0 0 0,0 0-1,0 0 1,1 0 0,-1 0 0,0 0-1,0 0 1,0 0 0,0 0-1,0 0 1,0 0 0,1 0-1,-1 0 1,0 0 0,0 0-1,0 0 1,0 0 0,0 0-1,1 0 1,-1 0-11,15 0 357,1 2-1,-1 0 1,0 0-1,0 2 1,0 0-1,0 0 1,-1 2-1,1 0 1,-1 0-1,-1 1 1,6 4-357,15 12 50,-1 0 1,-1 3-1,20 21-50,-37-35 7,0-1 0,1 0 1,1-1-1,17 8-7,-18-9 8,1 0 0,-1 1 0,-1 0 0,0 1 0,0 1-8,-12-9 4,-1 0 0,0 0 0,0 0-1,0 0 1,0 0 0,-1 0 0,1 1 0,-1-1-1,0 1 1,0-1 0,0 1 0,0-1-1,-1 1 1,1-1 0,-1 1 0,0 0 0,0-1-1,0 1 1,-1-1 0,1 1 0,-1-1-1,0 1 1,0 0-4,-4 13 31,0 1 0,-1-1 0,-1 0 0,-1 0-31,4-7 12,-18 39 49,-2 0 0,-2-2 0,-2-1 0,-2-1-1,-2-2 1,-28 29-61,43-54 3,-5 5-48,0 0 0,2 2 0,1 0 0,-5 10 45,21-30-74,2-3-65,-1 1-1,1-1 1,-1 0 0,1 1-1,0 0 1,0-1-1,0 1 1,1 0 0,-1-1-1,1 1 1,-1 0 0,1 0-1,0 1 140,4 16-760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8.2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 5313,'8'-1'121,"0"0"0,0 0 0,0 1-1,0 0 1,0 1 0,0 0 0,0 0-1,0 1 1,-1 0 0,1 0 0,0 1 0,-1 0-1,0 0 1,6 4-121,-4-1 28,0 0 0,-1 1-1,1 0 1,-1 0 0,-1 1-1,1 0 1,-1 1 0,-1 0-1,0 0 1,0 0-28,10 21-23,-1 0 1,-2 1-1,-2 0 1,0 1-1,-2 0 1,2 20 22,0 6 8,3 45-8,-11-75 21,-2 1 0,-1 0 0,-1 0 0,-4 15-21,4-40 52,0 1 0,0 0 0,-1-1 1,0 1-1,0-1 0,0 1 1,0-1-1,-1 0-52,3-3 29,0 0 0,0-1-1,-1 1 1,1-1 0,0 1-1,-1 0 1,1-1 0,-1 1 0,1-1-1,0 1 1,-1-1 0,1 1-1,-1-1 1,0 1 0,1-1 0,-1 0-1,1 1 1,-1-1 0,0 0-1,1 1 1,-1-1 0,0 0 0,1 0-1,-1 0 1,0 0 0,1 0-1,-1 1 1,0-1 0,1 0 0,-1-1-1,0 1 1,1 0 0,-1 0-1,0 0 1,1 0 0,-1 0 0,0-1-1,1 1 1,-1 0 0,0 0-1,1-1 1,-1 1 0,1-1 0,-1 1-1,0-1 1,1 1 0,0 0-1,-1-1 1,1 0 0,-1 1 0,0-1-29,0-3 64,0 1 0,-1-1 0,1 1 1,0-1-1,1 0 0,-1 1 1,1-1-1,-1 0 0,1 0 0,0 1 1,0-1-1,1 0 0,0-2-64,0-7 87,2-37-43,2 1 0,2 0 1,2 1-1,3 0 0,1 0 0,3 1 0,2 1 0,18-35-44,-25 61-9,1 0 0,1 1 1,13-16 8,-21 29-22,-1 1 0,1 0 0,0 0 0,0 1 0,1 0 1,-1-1-1,1 2 0,0-1 0,0 1 0,0 0 0,1 0 0,-1 0 0,1 1 0,6-2 22,-11 4-14,0 0 0,0 0 0,0 0 0,0 0 0,0 0-1,0 0 1,0 0 0,0 0 0,0 1 0,0-1-1,0 1 1,0 0 0,0 0 0,0-1 0,0 1-1,0 0 1,0 1 0,-1-1 0,1 0 0,0 0 0,-1 1-1,1-1 1,-1 1 0,0-1 0,1 1 0,-1 0-1,0 0 1,0-1 0,0 1 0,0 0 0,0 0-1,-1 0 1,1 2 14,3 8-30,-1 0-1,-1 0 0,0 0 1,0 0-1,-1 6 31,-1-9 1,5 48 5,-2 0 0,-4 1 0,-1-1 0,-3 0 0,-5 13-6,5-54 227,4-16-216,1 0 0,0 0 0,0 0 0,0 0 0,0 0 0,-1 0 0,1 0 0,0 0 0,0 0 0,0 0 0,0 0 0,-1 0 0,1 0 0,0 0 0,0 0 0,0-1 0,0 1 0,0 0 0,-1 0 0,1 0 0,0 0 0,0 0 0,0 0 0,0 0 0,0-1 0,0 1 0,0 0 0,-1 0 0,1 0 0,0 0 0,0-1 0,0 1 0,0 0 0,0 0 0,0 0 0,0 0 0,0-1 0,0 1 0,0 0 0,0 0 0,0 0 0,0 0 0,0-1 0,0 1-11,-4-34 648,4 0-585,1 0 1,2-1 0,2 2 0,1-1 0,1 1 0,2-1-1,3-4-63,-5 17 6,1 1 0,1 0 0,0 1 1,2 0-1,0 0 0,7-7-6,-14 19 0,1 1 1,0 0-1,1 1 0,-1-1 1,1 1-1,0 0 1,0 1-1,1-1 1,-1 1-1,1 0 1,0 1-1,0 0 1,0 0-1,1 0 1,-1 1-1,1 0 1,-1 0-1,1 1 1,5 0-1,-9 1-1,1 0 0,-1 0 0,0 0 0,0 1 0,0 0 0,0 0 0,0 0 0,0 0 0,0 1 0,0-1 0,0 1 0,0 0 0,-1 0 0,1 1 0,-1-1 0,1 1 0,-1 0 0,0-1 1,0 1-1,0 1 0,-1-1 0,1 0 0,-1 1 0,0-1 0,0 1 0,0 0 0,0 0 0,-1 0 0,2 3 1,3 14-15,0 0 0,-2 0 1,-1 1-1,0 0 0,-1 9 15,-1-20-10,11 244-574,-1-1-894,3-132 962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8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427 0 5105,'-32'0'1953,"-18"5"-1417,3 14-224,-11 2 152,-5 0 120,3 16 104,7-3-128,16 5-304,19-2-160,10-11-72,11 0-16,25-10-8,12-5 8,23-9-184,13-4-184,29-9-968,-2-7-1113,-9 2 1521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8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6097,'14'-13'2289,"17"8"-1705,19-6-432,21 3-112,5 0-8,11 1 48,7 4-48,-2-2-24,-10 7-824,-24 6-1265,-48 13 1353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39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1 116 5897,'44'-23'2305,"30"2"-1665,15 7-1112,24-9-792,0-11 735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40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90 643 4409,'57'-90'1443,"-46"76"-867,-11 14-574,0 0 0,0 0 1,0 0-1,0 0 0,0-1 0,0 1 0,1 0 1,-1 0-1,0 0 0,0 0 0,0 0 0,0 0 1,0 0-1,0 0 0,0 0 0,0 0 1,0 0-1,0 0 0,0 0 0,1 0 0,-1 0 1,0 0-1,0 0 0,0 0 0,0 0 1,0 0-1,0 0 0,0 0 0,0 0 0,0 0 1,0 0-1,0 0 0,1 0 0,-1 0 1,0 0-1,0 0 0,0 0 0,0 1 0,0-1 1,0 0-1,0 0 0,0 0 0,0 0 0,0 0 1,0 0-1,0 0 0,0 0 0,0 0 1,0 0-1,0 0 0,0 0 0,0 1 0,0-1 1,0 0-1,0 0 0,0 0 0,0 0 1,0 0-1,0 0 0,0 0 0,0 0 0,0 0 1,0 0-3,-1 12 53,-3 6 186,-1 0 0,0 0 0,-1 0 0,-1-1 0,-2 4-239,-20 53 707,4 31-280,19-72-371,-2-1-1,0-1 1,-3 0 0,-11 25-56,11-37 133,11-19-128,0 0 0,0-1-1,0 1 1,0 0 0,0 0-1,0 0 1,0 0 0,0 0 0,0 0-1,0 0 1,0 0 0,0 0 0,0 0-1,0-1 1,0 1 0,0 0-1,0 0 1,0 0 0,0 0 0,0 0-1,0 0 1,0 0 0,0 0 0,0 0-1,0 0 1,0 0 0,0-1-1,0 1 1,0 0 0,0 0 0,0 0-1,-1 0 1,1 0 0,0 0 0,0 0-1,0 0 1,0 0 0,0 0-1,0 0 1,0 0 0,0 0 0,0 0-1,0 0 1,0 0 0,-1 0-1,1 0 1,0 0 0,0 0 0,0 0-1,0 0 1,0 0 0,0 0 0,0 0-1,0 0 1,0 0 0,0 0-1,-1 0 1,1 0 0,0 0 0,0 0-1,0 0 1,0 0 0,0 0 0,0 1-5,8-37 204,20-34-176,-21 54-32,-1 0 1,0 0 0,-1-1-1,-1 1 1,-1-1 0,1-5 3,1-31-118,-2 1 1,-3-43 117,1-41 10,1 112-2,1-1 1,1 1-1,1-1 1,4-10-9,-4 21 2,1 0 0,0 0 1,1 1-1,0 0 0,1 0 0,1 1 0,0 0 0,0 0 1,1 1-1,1 0 0,0 1 0,0 0 0,1 1 0,0 1 1,1-1-1,0 2 0,9-4-2,27-11 47,1 2 1,0 2-1,2 3 1,14-2-48,-18 5 52,-3 0 54,0 2 0,40-3-106,-69 11 6,1 1 1,-1 1-1,1 1 1,-1 0-1,1 1 1,-1 1-1,0 0 1,0 1 0,8 4-7,-20-7-42,1 1 0,-1 0 0,0 0 0,0 1 0,1-1 0,-2 1 0,1 0 0,0 0 0,0 0 0,1 2 42,-4-3-85,0 0 0,0-1 0,0 1 0,0 0-1,0 0 1,0 0 0,0 0 0,0-1 0,-1 1 0,1 0 0,-1 0 0,1 1 0,-1-1 0,0 0 0,0 0-1,0 0 1,0 0 0,0 0 0,-1 0 0,1 0 0,0 0 0,-1 0 0,0 0 0,0 1 85,-12 23-652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40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6905,'19'0'2409,"15"10"-2105,11-5-256,12-5-40,6-2 8,-5 2-288,-3 0-552,-12 2 544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40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4 169 6121,'-3'10'2289,"19"6"-1545,34-8-560,21 0-40,34-13 8,10-6-16,6 11-288,-3-5-592,-15 0 520</inkml:trace>
  <inkml:trace contextRef="#ctx0" brushRef="#br0" timeOffset="1">1091 1 7474,'-36'0'2624,"-1"34"-2352,3 5-176,5 11-72,0 5-40,-5 3 16,5 5 0,13 3-8,11-11 8,23-8-216,8-5-488,24-13 472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39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8906,'45'118'2708,"-33"-76"-1821,-12-40-868,1 1 1,-1-1-1,1 1 1,0-1 0,0 1-1,0-1 1,0 0 0,0 1-1,1 0-19,-1-3 3,0 1-1,0 0 1,0 0 0,1-1-1,-1 1 1,0-1-1,0 1 1,1-1 0,-1 1-1,0-1 1,1 0-1,-1 1 1,1-1 0,-1 0-1,0 0 1,1 0-1,0 0-2,8-1 6,1 0 0,0-1 0,-1 0-1,1 0 1,-1-1 0,0 0-1,1-1 1,-2 0 0,7-4-6,8-3 4,-16 8-3,34-15 24,23-14-25,-56 27-8,1 0 0,-1-1 0,0 0 0,-1-1 0,1 0 0,-1 0 0,-1-1 0,1 0 0,1-4 8,-7 11-5,-1-1 0,0 1 0,0 0 0,0-1 1,0 0-1,0 1 0,-1-1 0,1 1 0,0-1 0,-1 0 1,1 0-1,-1 1 0,0-1 0,1 0 0,-1 0 0,0 1 1,0-1-1,0 0 0,0 0 0,-1 0 0,1 1 0,0-1 1,-1 0-1,1 1 0,-1-1 0,1 0 0,-1 1 0,0-1 1,0 0-1,0 1 0,0-1 0,0 1 0,0 0 0,-1-1 5,-1 0-4,1 0-1,-1 0 0,0 1 0,0-1 0,0 1 0,0 0 1,0 0-1,-1 0 0,1 0 0,0 1 0,0-1 0,-1 1 1,1 0-1,0 0 0,-1 0 0,1 0 0,0 0 1,-1 1-1,1 0 5,-12 2 6,0 2 1,0 0-1,0 0 1,1 2-1,0 0 1,0 0 0,0 1-1,1 1 1,1 0-1,-12 11-6,5-3 22,0 2-1,1 0 0,1 0 0,1 2 1,1 0-1,-4 9-21,12-19 13,1-1-1,1 1 1,-1 1 0,2-1-1,0 1 1,0 0-1,1 0 1,0 6-13,2-14 8,1 0 0,0-1 0,0 1 0,0 0 0,0-1 0,1 1 0,-1 0 0,1-1 0,0 1 0,0-1 0,0 1 0,1-1 0,-1 1 0,1-1 0,0 0 0,0 0 0,0 0 0,0 0 0,1 0 0,-1 0 0,1-1 0,0 1 0,-1-1 0,1 0 0,0 0 0,0 0 0,1 0 0,-1 0 0,0 0 0,1-1 0,-1 0-8,12 5 12,0-2 0,1 0 0,-1 0 0,1-1-1,-1-1 1,1-1 0,0 0 0,11-2-12,19-2 11,0-2-1,16-5-10,-26 4 10,-1-2-1,0-2 1,8-4-10,-31 10-3,-1-1 0,1 0 0,-1 0 0,0-1 0,-1-1 0,0 0 0,0-1 0,0 1 0,-1-2 0,0 1 0,2-5 3,-6 6-6,-1 0 0,1-1 0,-2 1 0,1-1-1,-1 0 1,0 0 0,-1 0 0,0 0 0,0 0-1,-1 0 1,0-1 0,0 1 0,-1-2 6,0-2-2,0 0 0,-1 1 0,0-1 0,-1 0 0,0 1 0,-1-1 0,-1 1 0,-4-11 2,7 18 13,0 1-1,-1 0 1,0-1-1,0 1 1,0 0-1,0 0 1,0 0-1,-1 1 1,0-1-1,1 0 1,-1 1-1,0 0 1,0-1-1,0 1 0,0 0 1,0 1-1,-1-1 1,1 1-1,-1-1-12,1 2 16,1-1 0,-1 1 0,1 0-1,-1 0 1,1 0 0,-1 0 0,1 0 0,-1 1-1,1-1 1,-1 1 0,1-1 0,-1 1-1,1 0 1,0 0 0,-1 0 0,1 1 0,0-1-1,0 0 1,0 1 0,0-1 0,0 1-1,0 0 1,0 0 0,1 0 0,-1 0-1,1 0 1,-2 1-16,-1 5 32,-1-1-1,1 1 1,0 0 0,1 0-1,0 0 1,0 1-1,1-1 1,0 1 0,1 0-1,0-1 1,0 1-1,0 0 1,1 0 0,1-1-1,0 1 1,0 0-1,1 3-31,3 13 105,1-1 0,1 0-1,1-1 1,1 0-1,8 16-104,-7-20 26,-1-2-4,0 1 1,3 11-23,-11-25-1,0-1 1,0 1 0,0 0-1,0-1 1,0 1 0,-1 0-1,0 0 1,1 0 0,-1 0-1,-1-1 1,1 1 0,-1 0 0,1 0-1,-1 0 1,-1 1 0,1-3-21,0 1 1,-1-1 0,1 0-1,-1 1 1,1-1-1,-1 0 1,0 0-1,0 0 1,0-1-1,0 1 1,0 0 0,0-1-1,-1 1 1,1-1-1,0 0 1,-1 0-1,-1 1 21,-7 1-155,0 0-1,0 0 0,0-1 1,0-1 155,1 1-109,-65 8-231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4:41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7074,'0'-1'181,"1"-1"1,-1 0 0,0 0 0,1 0 0,-1 0 0,1 0 0,-1 1 0,1-1 0,0 0 0,0 0 0,0 1 0,0-1 0,0 1-1,0-1 1,0 1 0,0-1 0,1 1 0,0-2-182,1 3 61,-1-1 0,0 0 0,1 1 0,-1-1 0,0 1 0,1 0 0,-1 0 0,1 0 0,-1 0 0,0 0 0,1 0 0,-1 1 0,1-1 0,-1 1 0,0 0 0,0 0 0,1 0-61,13 4 2,-1 1 0,0 1 0,0 0 0,-1 1 0,0 1 0,0 0 0,-1 1 0,0 0 0,-1 1 0,0 0 0,-1 1 0,0 1 0,-1-1 0,0 2 0,-1-1 0,1 4-2,6 15-86,-2 0 0,-2 2 0,-1 0-1,-1 0 1,-2 0 0,-1 1 0,-2 0 0,-2 1-1,-1-1 1,-1 1 0,-5 34 86,3-61-45,-3 21-170,3-30 215,1 1-1,0 0 0,0-1 1,-1 1-1,1 0 0,0-1 1,-1 1-1,1 0 1,-1-1-1,1 1 0,-1-1 1,1 1-1,-1-1 0,1 1 1,-1-1-1,1 1 0,-1-1 1,0 0-1,1 1 1,-1-1-1,0 0 0,1 0 1,-1 1-1,0-1 0,1 0 1,-1 0-1,0 0 0,0 0 1,1 0-1,-1 0 0,0 0 1,0 0 0,0 0 8,0 0 0,1 0 0,-1 0 0,0 0 0,0-1 1,0 1-1,1 0 0,-1 0 0,0-1 0,1 1 0,-1 0 0,0-1 0,1 1 1,-1-1-1,0 1 0,1-1 0,-1 1 0,1-1 0,-1 0 0,1 1 0,-1-1 1,1 0-1,-1 1 0,1-1 0,-1 0 0,1 1 0,0-2-8,-1 0 16,1 0-1,0 0 1,-1-1-1,1 1 1,0 0 0,0 0-1,1-1 1,-1 1-1,0 0 1,1-2-16,2-5 20,0 0 0,0 1 1,1-1-1,0 1 0,1-1-20,11-20 11,2 0 0,1 0 0,1 2 0,2 0 1,0 2-1,18-15-11,-35 35-8,1 1 0,-1 0 0,1 0 0,1 0 1,-1 1-1,0 0 0,1 0 0,-1 1 0,1 0 1,0 0-1,0 0 0,0 1 0,0 0 0,0 0 1,2 1 7,-3 0-15,0 1-1,-1-1 1,1 1 0,-1 0 0,1 1 0,-1 0 0,0-1-1,0 2 1,1-1 0,-1 1 0,-1-1 0,1 1 0,0 1-1,-1-1 1,1 0 0,-1 1 0,0 0 0,0 0 0,-1 1 0,1-1 15,1 4-12,0-1 0,0 1 1,-1 1-1,0-1 0,0 0 1,-1 1-1,0 0 0,-1 0 1,0 0-1,0 0 0,-1 0 1,0 5 11,0-6-4,-1 0 1,0 0-1,-1-1 1,1 1 0,-2 0-1,1 0 1,-1-1-1,0 1 1,-1-1-1,0 1 1,0-1-1,0 0 1,-1 0 0,-4 6 2,7-12 7,1-1 0,0 1 0,-1 0 0,1-1 0,-1 1 0,1-1 0,-1 1 0,1-1-1,-1 1 1,1-1 0,-1 1 0,1-1 0,-1 1 0,0-1 0,1 0 0,-1 1 0,0-1-1,0 0 1,1 1 0,-1-1 0,0 0 0,1 0 0,-1 0 0,0 0 0,0 0 0,0 0-1,1 0 1,-1 0 0,0 0 0,0 0 0,1 0 0,-1-1 0,0 1 0,0 0-6,0-1 21,0 0 0,1 0 0,-1 1 1,0-1-1,0 0 0,1 0 1,-1 0-1,0 0 0,1 0 0,-1 0 1,1-1-1,0 1 0,-1 0 0,1 0 1,0 0-1,-1 0 0,1 0 1,0-1-1,0 1 0,0 0 0,0 0 1,0-1-22,1-5 45,1-1 1,-1 1-1,1 0 1,1 0-1,-1 1 1,2-3-46,4-11 36,-5 12-30,11-31-7,2 1-1,18-33 2,-29 61 1,1 1 0,0 0-1,0 1 1,0-1-1,1 1 1,0 0 0,1 1-1,0 0 1,0 0 0,1 1-1,-1 0 1,1 0-1,1 1 1,0-1-1,-6 5-5,0-1 0,1 0 0,-1 1 0,1 0 0,0 0 0,-1 0 0,1 1 0,0 0 0,-1 0 0,1 0 0,0 0 0,-1 1 0,1-1 0,0 1 0,-1 0 0,1 1 0,-1-1 0,1 1 0,-1 0 0,0 0 0,0 0 0,0 1 0,0-1 0,0 1 0,-1 0 0,1 0 0,-1 0 0,1 1 0,-1-1 0,0 1 0,1 2 5,4 6-104,0 1 0,-1-1 0,-1 1-1,0 0 1,-1 1 0,0-1 0,-1 1 0,-1 0 0,2 13 104,3 63-331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08.2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80 368 1456,'0'0'42,"0"-1"1,0 0-1,0 1 0,0-1 0,-1 1 0,1-1 0,0 1 0,0-1 0,0 0 0,0 1 0,-1-1 1,1 1-1,0-1 0,0 1 0,-1-1 0,1 1 0,0-1 0,-1 1 0,1-1 0,-1 1 0,1 0 1,-1-1-1,1 1-42,-5 3-59,2 10 219,-4 127 116,2-30-108,2-70-120,-8 105 37,11-144-4,0 0-1,0 0 1,0 1-1,0-1 1,0 0-1,-1 0 0,1 0 1,0 1-1,-1-1 1,1 0-1,-1 0 1,1 0-1,-1 0 1,0 0-1,1 0 0,-1 0 1,0 0-1,0 0 1,0 0-1,0 0 1,0-1-1,0 1-80,1-1 48,-1 0 1,1 0-1,0 0 0,-1 0 0,1 0 1,0 0-1,-1 0 0,1 0 0,0 0 1,0 0-1,-1 0 0,1-1 0,0 1 1,-1 0-1,1 0 0,0 0 0,0-1 1,0 1-1,-1 0 0,1 0 0,0-1 0,0 1 1,0 0-1,-1 0 0,1-1 0,0 1 1,0 0-1,0 0 0,0-1-48,-5-20 0,1-53 23,3 0 0,4-5-23,-1 37 18,-2 34-14,3-85 699,-3 0 1,-9-47-704,0 83 229,9 57-230,0-1 0,0 1 0,0 0 0,0-1 0,1 1 1,-1 0-1,0 0 0,0-1 0,0 1 0,1 0 0,-1 0 0,0-1 0,1 1 0,-1 0 0,0 0 0,0 0 0,1-1 0,-1 1 0,0 0 0,1 0 0,-1 0 0,0 0 0,1 0 0,-1 0 0,0 0 0,1 0 0,-1 0 0,0 0 0,1 0 0,-1 0 0,0 0 0,1 0 0,-1 0 1,3-1-4,73-12-6,-48 8 10,-4 0-1,0 0 1,0-1-1,10-6 1,221-74-61,-251 84-54,0 1-1,0 0 1,1 0 0,-1 0-1,1 1 1,-1-1 0,0 1-1,1 0 1,-1 0-1,3 1 116,-7-1-57,0 0 0,0 0 0,0 0 0,1 0 0,-1 0 0,0 0-1,0 0 1,0 0 0,0 1 0,1-1 0,-1 0 0,0 0-1,0 0 1,0 0 0,0 0 0,0 0 0,1 1 0,-1-1-1,0 0 1,0 0 0,0 0 0,0 0 0,0 1 0,0-1 0,0 0-1,0 0 1,0 0 0,0 1 0,0-1 0,1 0 0,-1 0-1,0 0 1,0 1 0,0-1 0,-1 0 0,1 0 0,0 0 0,0 1-1,0-1 1,0 0 0,0 0 0,0 0 57,-2 1-824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08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0 2136,'-142'163'1073,"145"-163"-361,5-2-408,2-1-312,-10 0-24,0 1 32,16-4-32,26-9-136,60-25-320,-78 38 312</inkml:trace>
  <inkml:trace contextRef="#ctx0" brushRef="#br0" timeOffset="1">1 673 4353,'39'-32'1672,"27"3"-1336,10 1-464,14-17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08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484 8 4321,'-11'-8'1960,"6"21"-487,-19 21-1465,3 6-120,-13 12 0,-8 1 48,-8 13 40,-5-1 8,5 9 16,5-6-16,3-7 16,8-6 0,5-26-32,6-3-120,12-18-377,3-11-231,8-20 424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09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0 314 3625,'47'-137'1480,"-36"163"-832,2 11-424,13-3-72,1-2-72,7-9-48,8-2-16,-5-8 8,2-2-64,-7-8-360,-6-3-456,-3-8 528</inkml:trace>
  <inkml:trace contextRef="#ctx0" brushRef="#br0" timeOffset="1">481 156 5633,'37'-155'2705,"-37"155"-513,-6 13-2216,4 3-448,-3 5-720,-1-3-352,4 1 887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09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7234,'0'0'2528,"0"10"-2224,2 14-856,1 0-520,0-6 648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10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1 770 1896,'8'-8'601,"13"-2"-617,0-4-72,15-1 104,4-6 216,23-8 288,11-11 112,41-12 48,17-9-136,15-18-256,10 1-112,-20-20-256,-8 6-192,-11 6-808,-5-1 712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10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1 830 2633,'21'-13'1080,"31"-8"-592,22-10-336,47-16-160,26-11 8,21-19 80,13-12 48,11-26 160,5-4 16,3 12-56,-8 12-272,-24 37-8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2:53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1162 1084 4706,'0'6'0,"0"23"-649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2:53.7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1026 5675,'0'1'-3,"2"4"-9,0-1 0,0 0 0,0 0 0,0 0 0,1 0 0,0 0 0,-1 0 0,4 2 12,-1-2-9,-1-1 1,0 1-1,1-1 1,0 0-1,-1-1 1,1 1-1,0-1 1,-2-1 3</inkml:trace>
  <inkml:trace contextRef="#ctx0" brushRef="#br0" timeOffset="-1">872 1135 7769,'-1'2'-25,"-5"14"-179,0-1-1,0 0 0,-1 0 0,-1 0 0,-1-1 0,0-1 0,-1 1 0,-4 4 205,-29 19-592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28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 1376,'59'-54'1795,"-58"53"-1705,0 0 1,1 0-1,-1 0 0,0 1 0,0-1 0,0 0 0,1 0 0,-1 1 1,0-1-1,1 1 0,-1-1 0,1 1 0,-1 0 0,1 0 0,-1-1 1,0 1-1,1 0 0,-1 0 0,1 0 0,-1 1 0,1-1 0,-1 0 0,1 1-90,0 0 91,1 0-1,-1 0 0,0 0 0,0 0 0,0 1 1,0-1-1,0 1 0,0 0 0,0 0 1,-1 0-1,1-1 0,1 3-90,2 5 122,1 0 0,-1 1 0,-1-1 0,0 1 0,3 8-122,3 25 254,-1-1-1,-2 1 1,-3 1-1,0 30-253,-3-64 24,-1-10-25,1 14 64,-1 0 1,0 0 0,-3 11-64,3-22-21,0 0 1,0-1 0,-1 1-1,1-1 1,-1 1 0,0-1-1,0 1 1,0-1 0,0 0-1,0 1 1,0-1 0,-1 0-1,1 0 1,-1 0-1,1 0 1,-1 0 0,0 0-1,0 0 1,0 0 0,0-1-1,0 1 1,0-1 0,0 0-1,-1 1 21,3-2-79,0 0 1,-1 0-1,1 0 0,0 0 0,0 0 0,0 0 0,-1 0 0,1 0 1,0 1-1,0-1 0,-1 0 0,1 0 0,0 0 0,0 0 0,0 0 0,-1 0 1,1 0-1,0-1 0,0 1 0,-1 0 0,1 0 0,0 0 0,0 0 1,0 0-1,-1 0 0,1 0 0,0 0 0,0-1 0,0 1 0,0 0 0,-1 0 1,1 0-1,0 0 0,0 0 0,0-1 0,0 1 0,0 0 0,-1 0 1,1 0-1,0-1 0,0 1 0,0 0 0,0 0 0,0-1 79,0-1-829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14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1 270 5905,'42'-62'2837,"-42"61"-2682,1-1 1,0 0-1,-1 1 1,1-1-1,-1 0 0,1 0 1,-1 1-1,0-1 1,0 0-1,0 0 0,0 1 1,0-1-1,0 0 1,0 0-156,-1 2 44,1-1 1,0 1-1,0 0 1,0-1-1,0 1 1,0-1-1,0 1 1,0-1-1,0 1 1,0-1-1,0 1 1,0-1-1,0 1 1,0 0-1,0-1 1,0 1 0,0-1-1,0 1 1,1-1-1,-1 1 1,0 0-1,0-1 1,0 1-1,1-1 1,-1 1-1,0 0 1,1-1-1,-1 1 1,0 0-1,1 0 1,-1-1-1,0 1 1,1 0-1,-1 0 1,1-1-1,-1 1 1,0 0-1,1 0-44,3-1 48,-1 0-1,1 1 0,0-1 0,-1 1 1,1 0-1,0 0 0,-1 1 1,1-1-1,0 1 0,-1-1 0,4 2-47,39 15 56,-40-15-37,12 6 5,-1 0 0,1 2 0,-1-1 0,-1 2 0,0 0 1,-1 2-1,0-1 0,5 7-24,-15-14 5,0 0 0,0 0 0,-1 1 0,0-1 0,0 1 0,0 1 0,-1-1 0,0 0 1,0 1-1,0-1 0,-1 1 0,0 0 0,0 0 0,-1 0 0,0 0 0,0 0 0,-1 0 0,1 0 0,-2 1 1,1-1-1,-1 0 0,0 0 0,0 0 0,-2 3-5,-7 10 10,10-20-9,0 0 0,0 1 0,0-1 0,0 1 0,-1-1 0,1 1 0,0-1 0,0 0 0,-1 1 0,1-1 0,0 0 0,-1 1 0,1-1 0,0 0 0,-1 1 0,1-1 1,-1 0-1,1 0 0,0 0 0,-1 1 0,1-1 0,-1 0 0,1 0 0,-1 0 0,1 0 0,0 0 0,-1 0 0,1 0 0,-1 0 0,1 0 0,-1 0 0,1 0 0,-1 0 0,1 0 0,-1 0 0,1 0 0,0 0 0,-1 0 0,1-1 0,-1 1 0,1 0 0,0 0 0,-1-1 0,1 1-1,0-1 2,-1 0 1,1 1 0,0-1 0,0 0 0,0 0 0,0 0 0,0 0-1,0 0 1,0 0 0,1 0 0,-1 0 0,0 0 0,0 1 0,1-1-1,-1 0 1,0 0 0,1 0 0,-1 1 0,1-1 0,-1 0 0,1 0-1,-1 1 1,2-2-3,16-22 15,-15 20-13,17-18 4,0 2 0,2 0 0,0 2 0,1 0 0,0 1 0,2 1 0,0 2 0,0 0 0,7-1-6,-23 11 13,1 1 0,-1-1 0,1 2 0,0-1 0,0 1 0,-1 1 0,1-1 1,0 2-1,0-1 0,0 2 0,1-1 0,-2 1 0,1 1 0,0 0 0,0 0 1,0 1-1,-1 0 0,1 1 0,4 2-13,1 1 9,0-2 0,-1 0 0,2 0 1,-1-2-1,0 0 0,1 0-9,-8-3 18,0 1 0,-1-1 0,1-1 0,0 1 0,-1-1 0,1-1 0,0 0 0,-1 0 0,0 0 0,1-1 0,-1 0 0,0 0 0,2-2-18,-2 1 21,0 0 0,0 0 0,-1 0 0,1-1 0,-1 0 0,0-1 0,-1 1 0,1-1 0,-1 0 0,0 0 0,-1-1 0,1 1-1,-1-1 1,-1 0 0,1 0 0,-1 0 0,-1-1 0,1 1 0,-1-1 0,0 0 0,-1 0 0,0 1 0,0-7-21,0-3 27,-1 1 0,-1 0 0,0 0 1,-2 0-1,-3-14-27,7 60-39,19 68 58,4 0 0,5 0-19,-29-97 0,5 12 0</inkml:trace>
  <inkml:trace contextRef="#ctx0" brushRef="#br0" timeOffset="1">1174 342 14865,'0'1'0,"6"18"0,0-1 1,-2 1-1,0 1 1,-2-1-1,1 11 0,-3-28 1,0 0 0,0 0 0,0 0 0,0 0 0,-1 0 0,1 0 0,-1 0 0,1 0 0,-1 0 1,0 0-1,0 0 0,1 0 0,-1-1 0,0 1 0,-1 0 0,1-1 0,0 1 0,0 0 0,-1-1 0,1 0 0,-1 1 0,1-1 0,-1 0 0,0 0 0,0 0 0,1 0 0,-1 0 0,0 0 0,0 0 0,0-1 0,0 1 0,0-1 0,0 1 0,0-1 0,0 0 0,0 0 0,0 1 0,0-2 0,0 1 1,0 0-1,-2-1-1,-1 1 3,-1-1-1,1 0 1,-1-1 0,1 1 0,0-1 0,0 0 0,0-1 0,0 1 0,0-1 0,0 0 0,0 0 0,1 0 0,-1-1 0,-2-3-3,4 4-69,1 0-1,-1-1 1,1 1-1,-1-1 1,1 1-1,0-1 1,0 0-1,1 0 1,-1 0-1,1 0 1,0 0-1,0 0 1,0 0-1,1-1 1,-1 1-1,1 0 1,0 0-1,0-1 1,0 1-1,1 0 0,0 0 1,0 0-1,0-1 1,0 1-1,1 0 1,-1 0-1,1 1 1,0-1-1,0 0 1,0 0-1,1 1 1,-1 0-1,4-4 70,1 2-125,0-1-1,0 2 0,0-1 1,7-2 125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2:53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583 356 7343,'1'1'-1,"2"2"-5,1 1 0,0 0 0,0-1-1,0 1 1,1-1 0,-1 0 0,1-1 6,2 2-139,0-1 0,0 0 0,0-1 0,1 0-1,-1 0 1,1 0 0,-1-1 0,1 0 0,0-1 0,0 1 139,37-5-547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2:53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70 489 1096,'-66'-3'407,"66"3"-403,0 0 0,0 0 0,0 0 0,-1 0 0,1 0 0,0-1 0,0 1 0,0 0 0,0 0 0,0 0 0,0 0-1,0 0 1,-1 0 0,1 0 0,0 0 0,0 0 0,0 0 0,0 0 0,0 0 0,0 0 0,0 1 0,0-1 0,-1 0 0,1 0 0,0 0 0,0 0 0,0 0 0,0 0 0,0 0 0,0 0 0,0 0 0,0 0 0,0 0 0,0 0 0,0 0-1,-1 1 1,1-1 0,0 0 0,0 0 0,0 0 0,0 0 0,0 0 0,0 0 0,0 0 0,0 0 0,0 0 0,0 1 0,0-1 0,0 0 0,0 0 0,0 0 0,0 0 0,0 0 0,0 0 0,0 0 0,0 1 0,0-1 0,0 0 0,0 0 0,0 0-1,0 0 1,0 0 0,1 0 0,-1 0 0,0 0 0,0 0 0,0 1 0,0-1 0,0 0-4,11 8 243,16 6 101,-18-12-255,0 0 0,1-1 0,-1 0 0,0-1 0,0 1 0,1-2 1,-1 1-1,1-1-89,21-4 422,23-8-422,3 1 168,23 0 527,1 3 1,-1 4-1,19 4-695,-86 1 31,225-5 239,-182 1-114,0-3 1,0-2 0,11-5-157,-10 0 260,146-33 536,-164 41-706,0 1 0,0 2-1,0 2 1,13 2-90,20 3 25,312 9 28,-123-29-19,130-29-34,-220 29 125,0 7 0,0 7 1,61 12-126,-86-8 23,-1-6-1,61-13-22,56-2 4,-126 14 6,1 6 0,102 14-10,-74-1 251,59-8-251,92-11 116,-3 0-104,70-9-2,-124 2 1,460-27 0,-159 0-12,-43 4 9,563-33 9,-941 69-35,14 8 18,116 1-3,-117-18 9</inkml:trace>
  <inkml:trace contextRef="#ctx0" brushRef="#br0" timeOffset="59309.036">10697 30 8952,'247'-16'18,"458"13"-23,21 0-117,-547-5 140,0 9 0,0 8 0,127 23-18,296 31-20,-412-47 25,274 15 16,-155-12-40,37 2 1,97 0 27,-282-16-9,724 16-10,-763-17 2,175 3-6,37-1 21,-86 0-7,-26-8 15,34 0 25,60 3-54,142 7 21,-51 2-35,-161-7 53,359 5-75,-483-10 65,86 2 35,117 10-57,22 2 15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05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1744,'0'-1'73,"1"0"0,0-1 0,-1 1 0,1 0 0,0 0 0,-1 0 0,1 0 0,0 0 0,0 0 0,0 0 0,0 0 0,0 1 0,0-1 0,0 0 0,0 0 0,0 1 0,0-1 0,0 1 0,0-1 0,1 1 0,-1-1 0,0 1 0,0 0 0,1 0 0,-1-1 0,0 1 0,1 0 0,-1 0 0,0 0 0,0 1 0,1-1 0,-1 0 0,0 0 0,0 1 0,1-1 0,0 1-73,7 1 138,-1 2 1,1-1 0,0 1-1,-1 0 1,0 1 0,2 1-139,42 29 1381,29 25-1381,-43-32 623,1-3 0,28 14-623,-24-15 192,-1 2 0,6 7-192,-41-28 4,5 4-67,0 0 0,0 0 0,1-2 0,12 6 63,8 2-1300,-17-14 850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06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660 1 7346,'-23'0'2464,"-6"37"-2472,-8 33-152,0 9-112,-13 3 8,-2-14 80,-9-13 88,6-5 64,8-13 56,5 5 8,8-5 24,-3 0-16,3-11-64,-3 0-184,5-13-560,4-5-345,4-8 633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06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108 122 6817,'45'-82'2465,"-13"87"-2137,12 1-152,27-9-224,19 6-56,2-14-80,-8-5 24,-21 9-232,-16-4-328,-31 6-1001,5 7 1073</inkml:trace>
  <inkml:trace contextRef="#ctx0" brushRef="#br0" timeOffset="1">1 151 5521,'76'-8'1384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07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 5369,'5'-13'2113,"3"-1"-1457,-3 9-408,27 0-464,-3-16-208,68-21-745,-71 50-775,-18 10 1208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07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6745,'-2'147'2369,"7"-144"-2297,5 5-168,17-1-896,2-1-737,-14-4 1081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0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469 191 1456,'0'-1'185,"-1"1"-132,1 0 0,0-1-1,0 1 1,0-1 0,0 1 0,0 0 0,0-1 0,0 1 0,-1-1 0,1 1 0,0 0 0,0-1 0,-1 1 0,1 0-1,0-1 1,0 1 0,-1 0 0,1 0 0,0-1 0,-1 1 0,1 0 0,0 0 0,-1 0 0,1-1 0,-1 1 0,1 0-1,0 0 1,-1 0 0,1 0 0,-1 0 0,1 0 0,0 0 0,-1 0 0,1 0 0,-1 0-53,-7-3 32,0 1 1,0 0 0,0 1-1,0 0 1,0 0 0,0 1-1,-1 0 1,1 0 0,0 1-1,-2 0-32,6-1 3,-10 1 1,0 1 1,0 0 0,1 1-1,-1 0 1,0 1-1,1 1 1,0 0-1,0 1 1,0 0-1,-9 7-4,-2 3 66,0 1 0,2 1-1,0 1 1,1 1-1,1 1 1,1 0-1,0 3-65,14-15 31,0 0 0,1 0 0,0 1 0,1 0 0,-1-1 0,2 1 0,0 0 0,0 0 0,0 1 0,1-1 0,1 0-1,0 0 1,0 1 0,1-1 0,1 0 0,-1 0 0,2 2-31,3 14 28,2 0 0,0-1-1,2 0 1,0-1 0,2 0-1,1 1-27,-8-16 6,10 17 12,16 22-18,-27-42 2,0 0-1,1 0 1,0-1-1,0 0 1,0 0-1,1 0 1,0-1-1,0 0 1,0 0-1,3 2-1,-6-5 2,0 0 0,0 0 1,0-1-1,-1 1 0,1-1 0,0 1 0,0-1 1,0 0-1,0 0 0,0 0 0,0 0 0,0-1 1,0 1-1,0-1 0,-1 0 0,1 0 0,0 0 1,2-1-3,5-3 15,0-1 0,0 0 1,-1 0-1,3-4-15,0 1 18,42-34 67,29-32-85,-5 5 21,-34 32 26,35-39-47,-67 63 10,-1 1 0,0-2 1,0 0-1,-2 0 0,0 0 0,-1-2 0,0 1 0,2-9-10,-4 6 19,-2-1 0,0 0 0,-1 0 0,0-1-1,-2 1 1,-1 0 0,0-1 0,-2 1 0,0 0-1,-1-1 1,-4-9-19,5 22 16,0 1 0,-1 0 0,-1 0 0,1 0 0,-1 0 0,0 0 0,0 1 0,-1 0 0,0 0 0,0 0 0,-1 0 0,1 1 0,-1 0 0,0 0 0,0 1 0,-1-1 0,0 1 0,0 1 0,0-1 0,0 1 0,0 1 0,0-1 0,-1 1 0,1 0 0,-1 1 0,-2-1-16,-3 2-91,0 1-1,1 0 0,0 0 1,-1 1-1,1 1 1,0 0-1,0 1 0,0 0 1,1 1-1,-1 0 1,1 1-1,0 0 0,1 0 1,-1 2-1,1-1 1,-7 8 91,-36 36-575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1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1255 2072,'1'24'177,"-2"-18"-317,1-1 0,1 1 0,-1-1 0,1 0 0,0 1-1,0-1 1,1 4 140,-1-9-14,-1 1-1,0-1 1,0 0-1,0 1 1,1-1 0,-1 0-1,0 1 1,0-1-1,1 0 1,-1 0-1,0 1 1,1-1-1,-1 0 1,0 0-1,1 0 1,-1 1-1,0-1 1,1 0 0,-1 0-1,0 0 1,1 0-1,-1 0 1,0 0-1,1 0 1,-1 0-1,1 0 1,-1 0-1,0 0 1,1 0-1,-1 0 1,1 0 0,-1 0-1,0 0 1,1 0-1,-1 0 1,0-1 14,19-10 164,12-21 755,-8-7 331,-1-1 0,7-20-1250,5-9 655,-11 25-336,-2 6-146,-2 0 1,-2-1-1,-1-1 1,-1-6-174,3-27 117,-2 0 1,-2-17-118,12-149 30,-15 125-35,7-121 570,-17 226-314,-4 8-64,-5 14 62,-1 8-224,1 2 1,1-1-1,1 1 1,1 0-1,1 0 1,0 7-26,-3 17 2,-6 29-11,-90 463-374,92-495 318,-36 173-204,41-176 242,1 0 0,2 1 0,2-1 0,2 10 27,-1-47-1,7 53-10,-6-54 10,-1 0 1,1-1-1,0 1 1,-1-1-1,1 0 1,0 1-1,0-1 0,1 0 1,-1 1-1,0-1 1,1 0-1,0 0 1,-1 0-1,1 0 1,0 0-1,0-1 1,0 1-1,0 0 0,0-1 1,-1-1 0,1 1 0,-1-1 0,0 0 0,0 0 0,0 0 0,1 0 0,-1 0 0,0 0 0,0 0 0,0 0 0,0 0 0,1-1 0,-1 1 0,0-1 0,0 1 0,0 0 0,0-1 0,0 0 0,0 1 0,0-1 0,0 0 0,21-17 3,1-9-31,-1-1-1,-2 0 1,1-5 28,1 0-44,14-21-220,-2-1 0,-3-2 0,3-10 264,-33 58-17,-4 7 17,2 3 1,0-1 0,0 0 0,1 1 0,-1-1 0,0 0 0,1 1 0,-1-1 0,1 1 0,-1-1 0,1 1 0,-1-1 0,1 1 0,-1 0 0,1-1 0,-1 1 0,1 0 0,-1-1 0,1 1-1,-4 12 6,1 0-1,0 0 1,1 0 0,0 0 0,1 1 0,0-1-1,1 0 1,1 1 0,1 5-6,-2-18 1,0 1-1,1-1 1,-1 0-1,1 1 1,-1-1 0,1 1-1,0-1 1,-1 0-1,1 1 1,0-1 0,0 0-1,0 0 1,0 0-1,0 0 1,0 0 0,0 0-1,0 0 1,1 0 0,-1 0-1,0 0 1,0-1-1,1 1 1,-1 0 0,1-1-1,2 1 2,0 0 1,0 0 0,0-1 0,0 0 0,0 0 0,0 0 0,1 0-3,2-1 5,10 0 6,-1-1 0,1-1 0,0-1 0,-1-1 0,0 0 0,0-1 0,-1 0 0,12-8-11,17-10 27,-2-2 1,14-12-28,-30 21 7,-1-2 1,-2-1 0,17-17-8,-34 30 6,0 1 0,0-1 0,-1-1 0,0 1 0,0-1 1,0 0-1,-1 0 0,0 0 0,-1-1 0,0 1 0,0-1 1,-1 0-1,0 0 0,0-5-6,-2 6 56,-2 7-10,-1 17 27,3 25-144,2-1 0,2 1 1,1-1-1,4 8 71,-7-35-60,0 0 0,-1 0 1,-1 0-1,0 0 0,0 1 0,-2-1 1,0 3 59,0-8-21,0 1 0,0-1 0,-1 1 0,-1-1 0,1 0 0,-1 0 0,0-1 1,-1 1-1,0-1 0,0 0 0,-3 2 21,-5 5-13,0-1-1,-1-1 1,0 0 0,-3 1 13,9-7 21,-1 0 0,1-1-1,-1 0 1,0-1 0,-1 0 0,1 0-1,-1-1 1,-2 0-21,9-2 44,1-1 1,0 1-1,-1-1 0,1 0 0,-1 0 1,1 0-1,0-1 0,-1 1 0,1 0 1,-1-1-45,2 1 27,0-1 0,0 1 0,1 0 0,-1 0 0,0-1 0,1 1 0,-1-1 0,0 1 1,1-1-1,-1 1 0,0-1 0,1 1 0,-1-1 0,1 1 0,-1-1 0,1 0 1,-1 1-1,1-1 0,0 0 0,-1 1 0,1-1 0,0 0 0,0 0 0,-1 1 0,1-2-27,0 2 14,0-1-1,0 1 1,0 0-1,0-1 0,0 1 1,0 0-1,0-1 1,0 1-1,0 0 0,1-1 1,-1 1-1,0 0 0,0-1 1,0 1-1,0 0 1,1-1-1,-1 1 0,0 0 1,0 0-1,1-1 1,-1 1-1,0 0 0,0 0 1,1-1-1,-1 1 0,0 0 1,1 0-14,10-8 85,1 1-1,0 0 1,11-4-85,-13 6 11,176-77-139,-98 46-237,-2-4-1,-2-4 1,-2-3 365,6-12 1076,39-36-1076,-139 106 41,0 0 1,0 1-1,1 1 0,1 0 1,0 0-1,1 1 0,0 0 0,1 1 1,0-1-1,2 2 0,0-1 0,0 1 1,2 0-1,0 0 0,0 0 0,2 1 1,0 0-42,1-13-4,1 0 1,0 0-1,1 1 0,-1-1 1,1 0-1,-1 0 1,1 0-1,0 0 0,1 0 1,-1 0-1,1 0 1,0-1-1,-1 1 0,2 0 1,-1-1-1,1 1 4,0-1-3,-1 0-1,1-1 0,0 0 1,1 0-1,-1 0 1,0 0-1,0 0 0,1-1 1,-1 1-1,1-1 0,-1 0 1,1 0-1,0 0 1,-1-1-1,1 1 0,0-1 1,0 0-1,0 0 4,7-1-2,1 1-1,-1-2 1,0 0-1,0 0 1,0-1 0,0 0-1,-1-1 1,1-1-1,-1 1 1,0-1 0,8-6 2,18-12 11,-2-2 1,16-15-12,-50 40 0,0 0 0,16-13 11,0 0-1,-1-1 0,-1-1 0,10-13-10,-21 23 10,0 1 1,0-1 0,0 0 0,0 0-1,-1 0 1,0-1 0,0 1-1,-1-1 1,1-1-11,-1 4 14,-1-1-1,0 1 1,0 0-1,0 0 1,0 0 0,0 0-1,-1-1 1,1 1-1,-1 0 1,0 0 0,0 0-1,0 0 1,0 0 0,-1 1-1,1-1 1,-1 0-1,0 0-13,0 1 23,0-1 0,0 1 0,0 0 0,0 0 0,-1 1 0,1-1 0,0 0 0,-1 1 0,0-1 0,1 1 0,-1 0 0,0 0 0,1 0 0,-1 0 0,0 0 0,0 1 0,-2-1-23,-1 1 34,0-1 0,0 1 1,0 0-1,0 0 1,0 1-1,0 0 0,0 0 1,-2 1-35,162-38-116,-61 17 129,-74 14-4,1 2 0,-1 0 0,1 1 0,-1 1 0,18 1-9,-34 0 2,1 1 0,0-1 0,0 1 0,0 0 0,0 0 0,0 1 0,-1-1 0,1 1 0,-1-1 0,1 1 0,-1 0 0,1 1 0,-1-1 0,1 2-2,-2-2 2,0 0-1,0 1 1,-1-1 0,1 1-1,-1 0 1,1 0 0,-1-1-1,0 1 1,0 0-1,0 0 1,-1 0 0,1 0-1,-1 0 1,1 0-1,-1 0 1,0 0 0,0 1-1,-1-1 1,1 0 0,-1 3-2,-2 6 12,0 0 1,-1 1-1,0-2 1,-4 10-13,3-11 6,1 0 1,1-1 0,0 1 0,0 1-1,1-1 1,-1 10-7,2-19 1,1 0-1,0 0 1,0 0 0,0 0-1,0 0 1,0 0-1,0 1 1,0-1-1,0 0 1,1 0 0,-1 0-1,0 0 1,1 0-1,-1 0 1,1 0 0,-1 0-1,1 0 1,-1 0-1,1 0 1,0 0-1,-1 0 1,1 0 0,0 0-1,0-1 1,0 1-1,-1 0 1,1-1 0,0 1-1,0 0 1,0-1-1,0 1 1,0-1 0,0 0-1,0 1 1,1-1-1,-1 0 1,0 1-1,5-1 3,-1 0 1,1 0-1,-1-1 0,1 1 1,-1-1-1,1 0 1,0-1-4,3 0 4,13-3 3,0-1 1,-1-2 0,1 0 0,-2-1-1,1 0 1,-1-2 0,-1-1 0,0 0 0,-1-2-1,0 0 1,-1 0 0,3-6-8,-5 5-5,-12 11 4,1-1 0,0 1 1,0 0-1,0 0 0,1 1 0,-1-1 1,1 1-1,0 0 0,0 0 0,0 1 1,4-2 0,-8 4 0,0 0 1,-1 0-1,1-1 0,0 2 1,0-1-1,0 0 1,0 0-1,0 0 1,0 0-1,0 0 1,0 1-1,-1-1 1,1 1-1,0-1 0,0 0 1,0 1-1,-1-1 1,1 1-1,0-1 1,0 1-1,-1 0 1,1-1-1,-1 1 1,1 0-1,0 0 0,-1-1 1,1 1-1,-1 0 1,0 0-1,1 0 1,-1-1-1,0 1 1,1 0-1,-1 1 0,7 34 57,-6 31 39,-2-53-83,1 1 1,0-1-1,1 1 0,0-1 0,1 0 0,1 0 0,0 0 0,6 14-13,-6-19 1,10 19 5,-13-27-3,1-1-1,-1 1 0,1 0 0,-1-1 0,1 1 0,-1-1 1,1 1-1,-1-1 0,1 1 0,0-1 0,-1 1 1,1-1-1,0 0 0,-1 1 0,1-1 0,0 0 1,0 0-1,-1 0 0,1 1 0,0-1 0,0 0 1,-1 0-1,1 0 0,0 0 0,0 0 0,-1 0 0,1 0 1,0-1-1,0 1 0,-1 0 0,1 0 0,0 0 1,-1-1-1,1 1 0,0-1-2,6-3 30,-1-2 1,0 1-1,0-1 0,0 0 0,0 0 1,-1 0-1,0-1 0,-1 0 1,1 0-1,1-5-30,5-6 38,19-27-140,1 2 0,3 1-1,1 2 1,1 1-1,29-22 103,-63 59-96,1 0 0,0 0 0,0 0 0,0 0 0,0 1 0,0-1 0,0 1-1,1-1 1,-1 1 0,0 0 0,1 0 0,1 1 96,-3-1-111,1 1-1,-1 1 1,0-1 0,0 0-1,1 1 1,-1-1 0,0 1-1,0-1 1,0 1 0,0 0-1,0 0 1,0 0 0,0 0-1,0 1 1,0-1 0,0 0-1,0 1 1,-1-1 0,2 2 111,1 1-319,-1 1 0,0-1 0,0 0 1,0 1-1,2 4 319,14 34-900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3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693 880 5137,'0'-2'164,"0"-1"0,-1 1 0,1 0 0,-1-1 0,1 1-1,-1 0 1,0-1 0,0 1 0,0 0 0,0 0 0,-1 0 0,1 0 0,-1 0-1,1 0 1,-1 1 0,0-1 0,1 0 0,-1 1 0,0-1-164,-1 1 59,0 0 0,0 0 0,1 0 1,-1 0-1,0 0 0,0 1 0,0-1 0,0 1 1,0 0-1,0 0 0,0 0 0,0 1 0,0-1 1,1 1-1,-1-1 0,0 1-59,-33 9 58,1 1 1,1 1-1,-25 14-58,-42 15-102,-69 24-69,132-49 140,1 3-1,0 1 1,-9 9 31,44-28-3,-1 1 0,1-1 0,-1 1 0,1 0 0,0 0 1,0 0-1,0 0 0,0 0 0,0 1 0,1-1 0,-1 1 0,1-1 0,-2 2 3,3-3-1,0-1 0,0 1-1,0-1 1,0 1-1,0-1 1,0 1 0,0-1-1,0 1 1,0-1-1,0 0 1,0 1 0,1-1-1,-1 1 1,0-1-1,0 1 1,0-1 0,1 1-1,-1-1 1,0 0 0,0 1-1,1-1 1,-1 1-1,0-1 1,1 0 0,-1 1-1,1-1 1,-1 0-1,0 0 2,2 2-3,0-1 0,1 0 0,-1-1 0,0 1 0,0 0 0,0-1 0,1 1 0,-1-1 0,0 0 0,1 1 3,22 0-5,0 0 0,-1-2 0,1 0 0,0-2 0,19-4 5,16-7-56,46-17 56,-88 25-53,0-1-1,0 0 1,-1-2 0,0 0-1,4-4 54,-12 7-38,0-1 1,0 0-1,-1 0 0,0 0 0,0-1 0,-1-1 1,0 1-1,0-1 0,4-10 38,3-4-16,-7 14 2,-7 9 13,0 0 0,0 0 0,0 0 0,0 0 0,0 0 0,0-1 0,1 1 0,-1 0 0,0 0 0,0 0 0,0 0 0,0 0 0,0 0 0,0 0 1,0 0-1,0 0 0,0 0 0,0 0 0,0 0 0,0 0 0,0 0 0,0-1 0,0 1 0,0 0 0,0 0 0,0 0 0,0 0 0,1 0 0,-1 0 0,0 0 0,0 0 0,0 0 0,0 0 0,0 0 0,0 0 0,0 0 0,0 0 0,0 0 0,0 0 0,0 0 0,1 0 0,-1 0 0,0 0 0,0 0 0,0 0 0,0 0 0,0 0 0,0 0 0,0 0 0,0 0 0,0 0 0,0 1 0,0-1 0,0 0 0,0 0 0,0 0 0,1 0 0,-1 0 0,0 0 0,0 0 0,0 0 0,0 0 0,0 0 0,0 0 0,0 0 0,0 0 0,0 0 0,0 1 1,6 49-10,1 0 1,6 11 9,-11-55-9,-1-1 0,1 1 1,1-1-1,-1 0 0,1 1 0,0-1 0,0-1 0,0 1 1,0 0-1,1-1 0,0 1 0,0-1 0,0 0 0,4 2 9,-5-4-8,1 0-1,-1 0 1,1 0-1,-1 0 1,1-1-1,0 1 1,0-1-1,0 0 1,0 0-1,0-1 0,0 1 1,0-1-1,0 0 1,0 0-1,0 0 1,0 0-1,0-1 1,2 0 8,6-3-9,0 0 1,0 0 0,-1-1 0,1-1 0,-1 0 0,0 0-1,-1-1 1,3-3 8,15-12-3,-2-1 0,10-11 3,-10 6 14,-1-1 0,-2-2 0,-1 0-1,-2-1 1,0-1 0,-3 0 0,0-2 0,-3 0 0,-1 0 0,4-18-14,1-18 132,-3 0 0,-3-1 1,-4 0-1,0-72-132,-10 106 261,2 37-255,0 1 0,0 0 0,0-1 0,0 1-1,0 0 1,0-1 0,-1 1 0,1 0 0,0 0-1,0-1 1,0 1 0,-1 0 0,1 0 0,0-1 0,0 1-1,-1 0 1,1 0 0,0 0 0,0-1 0,-1 1 0,1 0-1,0 0 1,-1 0 0,1 0 0,0 0 0,-1 0 0,1-1-1,0 1 1,-1 0 0,1 0 0,0 0 0,-1 0 0,1 0-1,0 1 1,-1-1 0,1 0 0,0 0 0,-1 0-1,1 0 1,0 0 0,-1 0 0,1 0 0,0 1 0,0-1-1,-1 0 1,1 0 0,0 0 0,0 1 0,-1-1 0,1 0-1,0 0 1,0 1 0,-1-1 0,1 0 0,0 0 0,0 1-1,0-1 1,0 0 0,0 1-6,-16 22 163,1 11-137,2 1 0,1 0 0,2 1 0,0 8-26,-26 157-28,28-149 28,-11 58-12,4-29-126,3 0 0,-1 83 138,13-164-1,0 23-76,1 0 0,2 5 77,-3-22-12,1 0 1,1 0-1,-1 0 0,1-1 0,0 1 1,0-1-1,1 1 0,-1-1 1,1 0-1,3 4 12,-5-8-1,1 1 0,-1-1 0,1 0-1,-1 1 1,1-1 0,0 0 0,-1 0 0,1 0 0,0 0 0,0 0 0,0-1-1,0 1 1,0 0 0,0-1 0,0 0 0,0 1 0,0-1 0,0 0 0,0 0-1,0 0 1,0 0 0,0 0 0,0-1 0,0 1 0,0-1 0,0 1 0,0-1 0,0 0-1,0 0 1,0 1 0,0-1 0,-1-1 0,1 1 1,10-6-3,0 0 0,-1-1 0,0 0 0,6-7 3,-11 11-3,66-59-787,-2-3 0,-4-3-1,-2-3 1,4-12 790,-60 72-51,0 1-1,1 0 0,0 1 1,1 0-1,0 0 0,1 1 1,10-7 51,-40 51 1060,5-16-858,1 1-1,1 1 1,1 0-1,1 0 1,-7 19-202,15-32 20,0-1-1,0 1 1,1-1 0,0 1 0,0 0 0,1-1 0,0 1 0,0 0 0,1 3-20,0-6 2,0 1 0,1-1 0,-1 0 0,1 0 0,0 0 0,0 0 0,1-1 1,0 1-1,0-1 0,0 1 0,0-1 0,0 0 0,1 0 0,2 2-2,0-2 2,-1 1 0,1-1-1,0-1 1,0 1 0,0-1-1,0 0 1,1 0 0,0-1 0,-1 0-1,1 0 1,0-1 0,0 1-1,0-2 1,-1 1 0,1-1-1,0 0 1,0 0 0,0-1 0,0 0-1,0 0 1,2-1-2,8-2 5,1-1 0,-1-1 0,0-1 0,-1 0 0,0-1 0,0-1 0,9-7-5,-5 2 4,-1-1 0,0-1 0,-1-1 0,-1-1 0,0 0 0,-1-1 0,-2-1 0,5-8-4,0-3 12,-1-1-1,-1-1 0,-3-1 1,0 0-1,1-12-11,9-46 18,-5-1-1,-4-1 1,-4-7-18,17-100 57,-23 176 11,-3 15 47,0 0 0,-1 0 0,0-1 0,-1-2-115,-1 19 133,0 0 0,0 1 1,0-1-1,-1 0 0,-2 4-133,-7 31 43,-5 72-37,5 1-1,4 12-5,-10 111-5,14-208 2,-37 272-65,37-288 62,-4 28-8,6-38 12,1 0-1,0-1 0,0 1 0,0-1 0,0 1 1,0-1-1,0 1 0,1-1 0,-1 1 0,1-1 0,0 1 1,0-1-1,0 1 3,0-2-1,-1-1 0,0 1 0,1-1 1,-1 1-1,1-1 0,-1 0 0,0 1 0,1-1 1,-1 0-1,1 1 0,-1-1 0,1 0 0,-1 0 1,1 0-1,0 1 0,-1-1 0,1 0 0,-1 0 0,1 0 1,-1 0-1,1 0 0,0 0 0,-1 0 0,1 0 1,-1 0-1,1 0 0,0 0 1,19-8-21,71-36-672,-2-4 0,-3-4 0,10-11 693,-19 0-257,-76 62 276,0 0 0,0 0 0,0 0-1,0 1 1,0-1 0,1 0 0,-1 1 0,0-1 0,0 0 0,1 1 0,-1 0 0,0-1 0,2 1-19,-3 0 11,0 0 1,0 0-1,1 0 0,-1 0 1,0 1-1,0-1 0,0 0 1,1 0-1,-1 0 0,0 0 1,0 1-1,0-1 0,1 0 1,-1 0-1,0 0 0,0 1 1,0-1-1,0 0 0,0 0 1,0 1-1,0-1 0,1 0 1,-1 0-1,0 1 0,0-1 1,0 0-1,0 0 0,0 1 1,0-1-1,0 0 0,0 0 1,0 1-1,0-1 0,0 0 1,-1 0-1,1 1 0,0-1-11,-1 5 123,0 0 0,-1 0-1,0 0 1,0 0 0,-2 3-123,0 0 106,-5 8 29,1 0 0,1 0 0,0 0 0,2 1 0,-5 17-135,9-31 3,1 0-1,-1 0 1,1 0 0,-1 1 0,1-1-1,0 0 1,0 0 0,1 0 0,-1 1 0,1-1-1,-1 0 1,1 0 0,0 0 0,0 0 0,0 0-1,1 0 1,-1 0 0,1-1 0,-1 1-1,1 0 1,0-1 0,0 1 0,0-1 0,0 0-1,1 1 1,-1-1 0,1 0 0,-1-1 0,1 1-1,0 0 1,0-1 0,-1 1 0,1-1-1,0 0 1,0 0 0,0 0 0,2 0-3,10 2 4,1 0-1,0-1 1,-1-1 0,1-1 0,0 0-1,0-1 1,-1 0 0,1-2 0,-1 1-1,1-2 1,-1 0 0,0-1 0,0-1-1,-1 0 1,1-1 0,5-4-4,9-6 2,-2 0 1,0-2 0,-2-1-1,0-1 1,-1-1 0,-1-1 0,13-17-3,-22 22-1,-1 0 1,0 0 0,-1-1-1,-1-1 1,-1 0 0,0-1-1,-2 0 1,0 0 0,-2 0-1,0-1 1,-1 0 0,-1-9 0,3-17 72,-3 34-20,-2 12-7,-1 9 71,-4 278 8,-1-174-133,3-82-64,-2 1 0,0-1 0,-2 0 0,-1 0 0,-1-1 1,-2 0-1,-9 21 73,10-31-194,-1-1 1,0 1-1,-2-2 1,0 0-1,0 0 0,-2-1 1,0 0-1,0-1 1,-2-1-1,0 0 1,0-1-1,-8 4 194,-20 9-375,-1-1 1,-15 3 374,57-27-6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3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1 113 808,'53'-33'754,"-51"31"-462,1 0 1,0 0-1,-1-1 1,1 0-1,-1 1 1,0-1 0,1 0-1,-2 0 1,1 0-1,0 0 1,0-2-293,10-14 2123,-11 18-1983,0 0 1,-1 1-1,1-1 1,0 0 0,-1 0-1,1 0 1,-1 0-1,1 0 1,-1 0-1,0 0 1,1 0-1,-1 0 1,0 0 0,0 0-1,0-1 1,0 1-1,0 0 1,0 0-1,0 0 1,0-1-141,0-2 1022,-6 12-933,4 1-93,2 0 1,-1 0-1,1 0 1,1 1-1,0-1 0,0 0 1,1 0-1,1 3 4,18 57-6,-13-50 30,1-1 0,0 0 0,1 0 0,1-1 0,8 10-24,-2-3 47,-15-21-43,0 0 1,0 0-1,0 0 0,1-1 0,-1 1 1,1-1-1,-1 1 0,1-1 1,0 0-1,0 0 0,0 0 0,0-1 1,0 1-1,1-1 0,-1 1 1,0-1-1,1 0 0,-1-1 0,0 1 1,1 0-1,-1-1 0,1 0 1,1 0-5,0 0-28,0-1 0,0 0 0,0-1 0,0 1 0,0-1 0,0 0 0,0 0 0,-1-1 0,1 1 0,-1-1 1,1 0-1,-1 0 0,0-1 0,0 1 0,2-4 28,29-36-1608,-21 23 874,16-18-87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3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91 108 2304,'-36'-87'1259,"26"67"-361,10 20-886,0 0-1,0 0 0,0 0 1,0 0-1,0 0 0,0 0 1,1 0-1,-1 0 0,0 0 0,-1 0 1,1 0-1,0 0 0,0 0 1,0 0-1,0 0 0,0 0 1,0 1-1,0-1 0,0 0 0,0 0 1,0 0-1,0 0 0,0 0 1,0 0-1,0 0 0,0 0 1,0 0-1,0 0 0,0 0 0,0 0 1,0 0-1,0 0 0,0 0 1,0 0-1,0 0 0,0 0 1,0 0-1,0 0 0,-1 0 0,1 0 1,0 0-1,0 0 0,0 0 1,0 0-1,0 0 0,0 0 1,0 0-1,0 0 0,0 0 0,0 0 1,0 0-1,0 0-11,-3 6 844,2-5-791,1 0-1,-1 0 1,0 0 0,1 0-1,-1 0 1,0 0-1,1 0 1,0 0 0,-1 0-1,1 0 1,-1 0 0,1 0-1,0 1 1,0-1-1,0 0 1,0 1-53,-1 2 142,-7 28 188,1-7-148,2 0 0,0 0 0,2 0 0,0 24-182,1-31 52,2 0 1,0-1-1,2 1 1,-1 0-1,5 15-52,-5-28-27,1 0 1,-1-1-1,1 0 1,0 1-1,0-1 1,0 0-1,1 0 1,0 0-1,-1 0 1,1 0-1,1 0 27,-2-2-51,0 0 0,1 0-1,-1-1 1,1 1 0,-1-1 0,1 1-1,0-1 1,0 0 0,-1 0 0,1 0-1,0 0 1,0 0 0,0-1 0,0 1 0,0-1-1,0 0 1,0 0 0,1 0 51,2-1-159,-1 1 1,1-1-1,-1 0 1,1-1-1,-1 0 1,0 1-1,0-1 1,0-1-1,0 1 1,0-1-1,0 0 1,-1 0-1,1-1 1,-1 1 158,35-28-731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4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 4097,'-7'17'214,"0"0"0,2 1 0,0-1 0,1 1 0,0 0 0,2 1 0,0-1 0,1 0 0,1 1 0,2 8-214,0-3-107,1 0 1,1-1 0,1 1 0,2-1 0,0-1-1,1 1 1,9 15 106,-14-30-65,1-1 0,0 0-1,0-1 1,0 1 0,1-1 0,0 0 0,3 2 65,-7-6-14,1-1 1,0 1-1,0-1 1,0 1-1,1-1 1,-1 0-1,0 1 1,0-1-1,1 0 1,-1-1-1,1 1 1,-1 0-1,1-1 1,-1 1-1,1-1 1,-1 0-1,1 0 1,-1 0 0,1 0-1,-1 0 1,1-1-1,-1 1 1,1-1-1,-1 0 1,2 0 13,4-3 6,1 0 0,-1 0 0,0-1 0,0 0 0,0-1 0,0 0 0,-1 0 0,0-1 0,2-3-6,19-21 179,14-21-179,-13 14 76,3-2-6,-8 9-24,1 1 0,19-16-46,-36 39-1,0-1 1,1 1-1,0 1 1,0 0-1,1 0 1,0 1-1,0 0 1,0 0-1,0 1 1,1 1-1,2-1 1,-8 3 5,-1 0 0,0 0 0,1 1-1,-1-1 1,1 1 0,-1 0 0,1 1 0,-1-1 0,1 1 0,-1 0-1,0 0 1,0 0 0,1 0 0,-1 1 0,0 0 0,0 0 0,0 0-1,0 0 1,-1 0 0,1 1 0,-1 0 0,1 0 0,-1 0-1,1 1-4,0 1 32,0 1-1,0-1 0,0 1 0,-1 0 0,0 0 0,0 1 0,-1-1 0,0 1 0,0-1 0,0 1 1,-1 0-1,0 0 0,0 0 0,0-1 0,-1 6-31,-3 21 109,0-1 1,-2 0 0,-2 0-1,-1 0 1,-1 0-1,-1-2 1,-8 14-110,9-28 366,8-16-348,1 0 1,0 0-1,0 0 1,0 0 0,0 0-1,0 0 1,-1 0-1,1 0 1,0 0 0,0 0-1,0 0 1,0 0-1,-1 0 1,1 0 0,0 0-1,0 0 1,0 0-1,-1 0 1,1 0 0,0 0-1,0 0 1,0 0-1,0 0 1,-1 0 0,1 0-1,0 0 1,0 0-1,0 0 1,0 0 0,0 0-1,-1 0 1,1-1-1,0 1 1,0 0 0,0 0-1,0 0 1,0 0-1,0 0 1,-1-1-1,1 1 1,0 0 0,0 0-1,0 0 1,0 0-19,-1-3 94,1 0 1,-1 1-1,0-1 1,1 0-1,0 0 1,0 1-1,0-1 1,0 0-1,0 1 0,0-1 1,1-1-95,3-12 63,0 0 0,1 0 0,0 0 0,2 1 0,0 0 0,0 0 0,9-11-63,12-17-144,31-34 144,-41 53-42,2 2 0,6-5 42,-20 21-9,1 0-1,0 0 0,0 1 0,0 0 1,1 0-1,-1 1 0,1 0 0,0 0 1,0 1-1,1 0 10,-7 2-4,1 1 0,-1-1-1,1 1 1,-1 0 0,1 0 0,-1 0 0,1 0-1,0 0 1,-1 0 0,1 1 0,-1-1 0,1 1 0,-1 0-1,0 0 1,1 0 0,-1 0 0,0 0 0,1 0-1,-1 1 1,0-1 0,0 1 0,0-1 0,0 1 0,0 0-1,-1 0 1,1 0 0,0 0 0,-1 0 0,0 0 0,1 1 3,4 8-67,-1-1-1,0 1 0,-1 0 1,0 0-1,-1 0 0,1 5 69,12 56-833,3 12 367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4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97 2280,'1'-17'206,"-1"1"0,0 0 0,-2 0-1,0-5-205,2 21 8,0-1 1,-1 1-1,1-1 0,0 1 0,0-1 0,0 1 0,-1-1 0,1 1 1,0-1-1,0 1 0,-1-1 0,1 1 0,0-1 0,-1 1 1,1 0-1,0-1 0,-1 1 0,1 0 0,-1-1 0,1 1 0,-1 0 1,1 0-1,-1-1 0,1 1 0,-1 0 0,1 0 0,-1 0 0,1 0 1,-1 0-1,1 0 0,-1 0 0,1 0 0,-1 0 0,1 0 0,-1 0 1,1 0-1,-1 0 0,1 0 0,-1 0 0,1 0 0,-1 0 0,1 1 1,-1-1-1,1 0 0,-1 0 0,1 1 0,-1-1-8,-24 19 282,19-13-173,-23 19 708,1 1 1,1 1-1,-9 15-817,25-29 193,2 1-1,0 0 1,0 0-1,1 1 1,1 0-1,1 0 1,0 1-1,1-1 1,0 5-193,1-4 37,1-1 0,1 1 0,0 0 1,1 0-1,1 0 0,1 0 0,0 0 0,2 9-37,-1-16 11,0 0-1,1 0 0,0-1 0,0 1 0,1-1 0,0 0 0,0 0 0,1 0 0,0 0 1,1-1-1,-1 0 0,1 0 0,1 0 0,-1-1 0,7 5-10,-5-5-43,0-1 0,1-1 1,-1 1-1,1-1 0,0 0 0,0-1 0,0 0 0,1-1 0,-1 0 0,1 0 1,-1-1-1,1 0 0,0-1 0,1 0 43,12-1-190,1-1-1,-1-1 1,0-1-1,0-1 1,10-4 190,65-25-502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5.5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49 355 4817,'3'47'3489,"0"14"-3596,1 11 155,5 136-8,-9-168-27,-2-1 0,-1 1 0,-2-1 0,-3 7-13,1-31 189,6-15-179,1 1-1,0-1 0,0 0 1,-1 0-1,1 0 0,0 0 0,-1 1 1,1-1-1,0 0 0,0 0 0,-1 0 1,1 0-1,0 0 0,-1 0 1,1 0-1,0 0 0,-1 0 0,1 0 1,0 0-1,0 0 0,-1 0 0,1 0 1,0 0-1,-1 0 0,1 0 1,0-1-1,0 1 0,-1 0 0,1 0-9,-2-1 40,1-1 0,-1 1-1,1-1 1,-1 1 0,1-1 0,0 0-1,0 0 1,0 1 0,0-1-1,0 0 1,-1-2-40,-2-7 48,0-1 1,1 0-1,1 0 1,0 0-1,1 0 1,0 0-1,0 0 1,1-1-1,1 1 1,1-3-49,3-27-33,3 1 0,5-13 33,17-51-673,6 2 0,29-57 673,-36 89-436,51-103-395,-54 127 808,-26 46 26,0 1 0,0-1 0,1 1 0,-1-1 0,0 1-1,0 0 1,1-1 0,-1 1 0,0-1 0,1 1-1,-1 0 1,1-1 0,-1 1 0,0 0 0,1 0-1,-1-1 1,1 1 0,-1 0 0,1 0 0,-1-1-1,1 1 1,-1 0 0,1 0 0,-1 0 0,1 0 0,-1 0-1,1 0 1,-1 0 0,1 0 0,-1 0 0,1 0-1,-1 0 1,1 0 0,-1 0 0,0 0 0,1 1-1,-1-1 1,1 0 0,-1 0 0,1 1-3,0 0 10,0 1 0,0-1 0,0 1-1,0-1 1,-1 1 0,1 0 0,0-1 0,-1 1 0,1 0 0,-1 0 0,0 0-10,5 36 14,-1-1-1,-2 1 1,-3 23-14,1-9 23,4 33-23,-2-74 0,-1 0 0,2 0 1,-1-1-1,1 0 0,1 1 1,1 1-1,-4-9-1,0 0 1,1-1 0,-1 1 0,0 0 0,1-1 0,0 1 0,0-1 0,0 0-1,0 0 1,0 1 0,0-1 0,0 0 0,1-1 0,-1 1 0,1 0-1,-1-1 1,1 1 0,0-1 0,-1 0 0,1 0 0,0 0 0,0 0 0,2 0 0,-3-1 3,1 0 0,-1-1 0,0 1 0,0 0 0,0-1 0,0 1 0,0-1 0,0 0 0,1 0 0,-2 0 0,1 0 0,0 0 0,0 0 0,0 0 0,0-1 0,-1 1 0,2-2-3,25-30 31,11-23 23,-1-1 0,-3-2 0,-3-1 0,8-25-54,-37 77 54,10-23 217,-6 26-74,-1 17 51,-2 11-176,-2-1 0,0 1 1,-1 0-1,-1 0 0,-1-1 0,-4 17-72,-8 37 105,-10 26-105,5-23 22,3 4-22,10-37-248,2 1 0,2-1 0,2 17 248,-1-62-7,4 38-874,-3-36 765,-1-1 0,1 1 1,0-1-1,-1 0 0,1 1 0,0-1 0,0 0 0,0 0 0,1 0 0,-1 0 1,1 0-1,-1 0 0,2 1 116,-1-1-79,0-1 0,0 0 0,0 0 0,0 0-1,0 0 1,0-1 0,0 1 0,0-1 0,0 1 0,2 0 79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35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630 7 6673,'-3'-1'127,"0"0"0,0 0 0,-1 0 0,1 0-1,0 0 1,0 1 0,0 0 0,-1 0 0,1-1 0,0 2-1,0-1 1,0 0 0,-1 1 0,1-1 0,0 1-1,0 0 1,0 0 0,0 1 0,-1-1-127,-8 5-8,1 1-1,-1 0 1,1 1 0,-3 3 8,-19 13 111,-185 110-126,73-47-12,126-76 18,1 1 0,1 0 0,0 2 0,-8 8 9,24-21-1,0 0 0,-1 0-1,1 1 1,0-1-1,0 1 1,0-1 0,0 1-1,0-1 1,1 1 0,-1-1-1,0 1 1,1 0 0,-1 0-1,1 0 2,0-1-1,0-1 0,0 1 0,0 0 0,0-1 0,0 1 0,0 0 0,1-1 0,-1 1 0,0 0 0,0-1 0,1 1 0,-1 0 0,1-1 0,-1 1 0,0-1 0,1 1 0,-1 0 0,1-1 0,-1 0 0,1 1 0,-1-1 0,1 1 0,0-1 0,-1 1 1,6 1-7,-1 1 1,1-1-1,0 0 1,0-1-1,0 1 0,0-1 1,2 0 6,11 3-11,-17-4 11,79 20-38,26 12 38,-84-24 8,1 1 0,-1 1 1,-1 2-1,0 0 0,-1 1 0,17 14-8,-32-22 5,0 0 0,-1 0 0,0 1 1,0-1-1,0 1 0,-1 0 0,0 1 0,4 6-5,-7-11 1,0 1-1,0 0 1,0 0-1,0 0 1,0 0 0,0 0-1,-1 0 1,1 0-1,-1 0 1,0 0-1,0 0 1,0 0-1,-1 0 1,1 0 0,-1 0-1,1 0 1,-1 0-1,0 0 1,0 0-1,0-1 1,-1 1-1,1 0 1,-1 0 0,0 0-1,-4 4-23,0 0 1,0-1 0,-1 0-1,0-1 1,0 1 0,0-1 0,-1 0-1,-3 1 23,-76 36-338,-37 7 128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4:55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4257,'0'-14'1416,"2"14"-1912,7 22 128,8 14 104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10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0 107 1176,'188'36'604,"-142"-29"5,35 0-609,-27-3 126,13 2-122,322 26 347,-252-27 1015,122-11-1366,343-57 2422,155-10-606,-187 34-2210,-561 39 167,0-1 0,-1-1 0,1 1 0,-1-1 0,0-1 0,1 1 0,-1-2 227,-3 1-840,-5-1 390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11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 4913,'11'1'238,"-1"0"0,1 1-1,0 1 1,-1 0 0,0 0 0,0 1 0,0 1-1,0 0-237,23 12-819,20 16 819,-45-28-37,15 10-766,-1 0 1,0 2 0,9 10 802,-25-21-161,0-1 0,0 2 0,-1-1 0,0 0 0,0 1 0,0 0 0,-1 0 0,0 1 0,0-1 0,-1 1 0,0 0 0,-1 0 0,2 8 161,-3-12 137,-1 1-1,0 0 1,0 0-1,0 0 1,0-1 0,-1 1-1,0 0 1,0-1-1,0 1 1,-1 0 0,1-1-1,-1 1 1,-1 1-137,-2 1 233,1 1 0,-1-1 0,0 0 1,-1-1-1,0 1 0,0-1 0,-2 2-233,-15 10 337,0-1 0,-1-1-1,-1-1 1,-3 0-337,24-13-31,-72 40-1590,-61 22 1621,54-32-601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09.6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54 269 536,'-47'-42'216,"47"41"-188,-1 0 0,0 0 0,1 1 0,-1-1 1,1 0-1,-1 0 0,1 0 0,-1 0 0,1-1 0,0 1 0,-1 0 0,1 0 0,0 0 0,0 0 0,0 0 0,0 0 0,0 0 1,0 0-1,0-1 0,0 1 0,0 0 0,0 0 0,1 0 0,-1 0 0,1 0 0,-1 0-28,2-6 1647,-2 7-1648,0 0 0,0-1 0,0 1 0,1 0 0,-1-1 0,0 1 0,0 0 0,0 0 0,1-1 1,-1 1-1,0 0 0,1 0 0,-1 0 0,0 0 0,1-1 0,-1 1 0,0 0 0,0 0 0,1 0 0,-1 0 1,1 0-1,-1 0 0,0 0 0,1 0 0,-1 0 0,0 0 0,1 0 0,-1 0 0,0 0 0,1 0 0,-1 0 0,0 0 1,1 0-1,-1 0 0,0 1 1,25 3 130,-11-1-44,9 1 90,1 0 1,-1-2-1,1-1 1,-1-1 0,6-1-177,194-19 1305,219-16-246,144-23-632,-212 15-107,-271 34-265,235-19 78,-189 22-181,38 7 48,-78 3-1922,-87-2 1374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10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2 123 2128,'-2'43'690,"2"-43"-679,1 1-1,-1-1 1,0 1 0,0-1 0,1 1 0,-1-1-1,0 1 1,1-1 0,-1 1 0,1-1-1,-1 1 1,0-1 0,1 1 0,-1-1-1,1 0 1,-1 1 0,1-1 0,-1 0-1,1 0 1,0 1 0,-1-1 0,1 0 0,-1 0-1,1 0 1,-1 0 0,1 0 0,0 0-11,19 1 21,-13-1-8,165 3 1392,-1-8 0,6-8-1405,6 1 1040,113-2-197,339-26-479,190-39-202,-488 63-498,-319 16-223,0 1 1,0 0 0,13 3 558,-7 1-654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3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65 7042,'-13'-30'2896,"13"11"-1864,0 10-592,0 3-232,7 14-304,-7-8-152,0 0-480,11 26-760,4 30 960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11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604 2 3977,'-17'-1'116,"1"0"-1,-1 2 1,0 0 0,1 1-1,-1 1 1,1 0 0,0 1 0,0 1-1,0 1 1,0 0 0,1 1 0,0 0-1,-5 5-115,-24 16-131,1 3-1,1 2 0,-19 21 132,38-35 31,-107 84-180,127-100 148,0-1-1,1 1 1,-1 0 0,1 0 0,-1 0-1,1 0 1,0 0 0,0 0 0,1 1 0,-1-1-1,0 1 1,1-1 0,0 1 0,0 0 1,1-3 0,0 1 0,0 0 0,0 0 0,0-1 1,0 1-1,1 0 0,-1 0 0,0-1 0,1 1 0,0 0 1,-1-1-1,1 1 0,0-1 0,0 1 0,0-1 0,0 1 1,0-1-1,0 0 0,0 1 0,0-1 0,1 0 0,-1 0 1,0 0-1,1 0 0,-1 0 0,1 0 0,-1 0 0,1 0 1,0-1-1,0 1 0,5 2 32,1 0-1,-1-1 1,1 0 0,-1 0 0,1-1 0,0 0 0,0 0 0,-1-1 0,1 0-1,0 0 1,0-1 0,-1 0 0,1-1 0,2 0-32,1-1 69,1 0-1,-1-1 1,1 0-1,-1-1 1,-1-1-1,1 0 1,-1 0 0,10-8-69,26-20 90,-29 23-72,0-1 0,-2-1 0,1 0 0,-2-1 0,9-10-18,-22 24 22,0-1 0,-1 0 1,1 0-1,0 0 0,-1 0 0,1 0 1,-1 0-1,1 0 0,-1 0 1,1 0-1,-1 0 0,0 0 0,1-1 1,-1 1-1,0 0 0,0 0-22,0 1 18,-1 1 0,1-1 0,-1 1 0,1-1 0,0 1 0,-1 0 0,1-1 0,0 1 0,0 0 0,-1 0 0,1-1 0,0 1 0,0 0 0,0-1 0,0 1 0,0 0 0,0 0 0,0-1 0,0 1 0,0 0 0,0-1 0,1 1-18,-1 9-13,0-1-1,1 1 1,1-1 0,0 1 0,0-1 0,0 0-1,1 0 1,1 0 0,2 6 13,-2-9-79,0-1 0,1 0-1,-1 0 1,1 0 0,0 0-1,0-1 1,0 0 0,1 0 0,0 0-1,0-1 1,0 0 0,0 0-1,0 0 1,0-1 0,1 0 79,-4-1-27,65 24-416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12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5761,'15'-1'212,"-1"1"-1,1 0 0,0 1 0,0 0 1,0 2-1,-1-1 0,1 2 1,-1 0-1,0 0 0,0 2 1,0 0-1,10 6-211,15 11-241,-1 3 0,-1 0 1,17 18 240,-16-13-434,1-1 1,36 19 433,-59-39 13,0-2-1,0 0 1,1-1 0,0 0-1,0-2 1,1 0 0,0-1-1,8 1-12,114 7 878,-136-12-853,0 1 0,-1-1 0,0 1 1,1 0-1,-1 0 0,1 0 0,-1 1 0,0-1 0,0 1 1,0 0-1,1 0-25,-3-1 1,-1-1-1,1 1 1,0 0 0,0 0 0,0 0 0,-1 0-1,1 0 1,0 0 0,-1 0 0,1 0 0,-1 0-1,1 0 1,-1 0 0,0 0 0,0 0 0,1 0-1,-1 0 1,0 0 0,0 1 0,0-1 0,0 0-1,0 0 1,0 0 0,0 0 0,0 1 0,-1-1-1,1 0 1,0 0 0,-1 0 0,1 0 0,-1 0-1,1 0 1,-1 0 0,0 1-1,-4 6-20,0 0 1,-1 0-1,0-1 0,-1 0 1,1 0-1,-1 0 0,-1 0 20,-60 44-130,21-15 18,38-29 90,-46 35-1117,3 3 0,2 2 0,-13 18 1139,30-19-875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12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1 4897,'-47'30'1744,"47"-30"-1730,0 1 0,0-1 0,0 0 0,0 0 0,0 0-1,0 0 1,-1 0 0,1 0 0,0 0 0,0 0 0,0 0-1,0 0 1,0 0 0,0 1 0,0-1 0,0 0 0,0 0 0,0 0-1,0 0 1,0 0 0,0 0 0,0 0 0,0 0 0,0 1-1,0-1 1,0 0 0,0 0 0,0 0 0,0 0 0,0 0-1,0 0 1,0 0 0,1 0 0,-1 0 0,0 0 0,0 1-1,0-1 1,0 0 0,0 0 0,0 0 0,0 0 0,0 0-1,0 0 1,0 0 0,0 0 0,0 0 0,1 0 0,-1 0 0,0 0-1,0 0 1,0 0 0,0 0 0,0 0 0,0 0-14,11 4 348,17 3-264,-20-6-70,196 57-1245,-190-53 1188,5 1 62,0 0 0,-1 2 0,1 0 0,-1 2 0,-1 0 0,4 3-19,-14-8 21,-1 0-1,1 0 0,-1 0 1,-1 1-1,1 0 0,-1 0 0,0 0 1,0 1-1,0 0 0,-1 0 1,0 0-1,-1 0 0,1 1 1,-2-1-1,1 1 0,0 4-20,-2-7 6,-1 0 0,0 0 0,0 0 0,0-1 0,-1 1 0,1 0 0,-1 0 0,-1 0 0,1-1 0,-1 1 0,1 0 0,-1-1 0,0 1 0,-1-1 0,1 0 0,-1 0 0,0 0 0,0 0 0,-1 1-6,-8 7 15,1 0 0,-2 0 0,1-1 0,-2-1 1,0 0-16,-51 33-167,-3-4 1,-24 10 166,30-17-580,-18 8-411,7-2 386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25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23 130 1304,'0'0'459,"0"0"-255,0 0-103,1-23 1526,2 20-1632,1-1 0,-1 1-1,1 0 1,0 0 0,0 0-1,0 0 1,0 1 0,5-2 5,-9 3 68,0 1 38,0 0 36,0 0 71,0 0 45,0 0 30,0 0-4,0 0-23,0 0-3,-6-7 614,5 7-878,1-1 0,-1 1 1,1-1-1,-1 1 0,1-1 1,-1 1-1,1-1 0,0 1 0,-1-1 1,1 0-1,0 1 0,-1-1 0,1 1 1,0-1-1,0 0 0,0 1 0,0-1 1,-1 0-1,1 1 0,0-1 1,0 0-1,0 1 0,0-1 0,0 0 6,0 0-13,0 1 0,0-1-1,0 0 1,0 0-1,0 0 1,1 1-1,-1-1 1,0 0 0,0 0-1,0 1 1,1-1-1,-1 0 1,0 1 0,1-1-1,-1 0 1,1 1-1,-1-1 1,0 0 0,1 1-1,0-1 1,-1 1-1,1-1 1,-1 1 0,1-1-1,0 1 1,-1-1-1,1 1 1,0-1 13,23-2-674,-23 5 672,1 0 0,-1 0 1,0 0-1,0 0 0,0 1 1,0-1-1,0 0 0,-1 0 0,1 0 1,0 3 1,-1-5-1,0 6 3,1 1-1,-1 0 1,0-1-1,-1 1 1,0-1-1,0 1 1,0-1 0,-1 1-1,0-1 1,0 0-1,-1 1-1,3-5 1,-1-1 7,1 0-1,0 1 1,-1-1 0,1 1 0,-1-1 0,1 0-1,-1 1 1,0-1 0,1 0 0,-1 0 0,0 0-1,0 1 1,0-1 0,0 0 0,0 0 0,0 0-1,0 0 1,-1-1 0,1 1 0,0 0 0,0 0-1,-1-1 1,1 1 0,0-1 0,-1 1 0,1-1-1,-1 0 1,1 1 0,-1-1 0,1 0 0,0 0-1,-1 0 1,1 0 0,-1 0 0,1 0 0,-1 0-1,1-1 1,-1 1 0,1-1 0,0 1 0,-1-1-1,1 1-7,-2-2 22,1 1 0,0 0-1,0-1 1,-1 1 0,1-1-1,0 1 1,0-1-1,1 0 1,-1 0 0,0 0-1,0 0 1,1 0 0,0-1-1,-1 1 1,1 0-1,0-1 1,0 1 0,0-1-1,0 1 1,0-3-22,1 3 1,0-1-1,0 1 1,0 0-1,0-1 1,0 1 0,1 0-1,-1 0 1,1-1-1,-1 1 1,1 0 0,0 0-1,0 0 1,0 0-1,0 0 1,0 0 0,0 0-1,1 0 1,-1 0-1,1 1 1,0-2-1,1 1-3,0-1 1,0 1-1,1 0 0,-1 0 0,0 0 1,1 1-1,-1-1 0,1 1 0,0 0 0,-1 0 1,1 0-1,0 0 3,3 0-14,-1 0 0,0 1 0,1-1-1,-1 1 1,0 1 0,1-1 0,-1 1 0,1 0 0,-1 1-1,0-1 1,0 1 0,0 0 0,0 1 0,0 0 0,1 0 14,-6-2-8,0 0 1,1 0 0,-1-1-1,0 1 1,0 0-1,0 0 1,0 0 0,-1 0-1,1 0 1,0 0 0,0 0-1,-1 0 1,1 0 0,0 1-1,-1-1 1,1 0 0,-1 0-1,1 1 1,-1-1 0,0 0-1,0 1 1,0-1-1,0 0 1,1 1 0,-2-1-1,1 0 1,0 1 0,0-1-1,0 0 1,-1 1 0,1-1-1,0 0 1,-1 0 0,1 1-1,-1-1 1,0 0 0,1 0-1,-1 0 8,-1 2 7,0-1 0,1 0 0,-1 0 0,0 0 0,0 0 0,0 0 0,0-1 0,-1 1 0,1-1 0,0 1 0,-1-1-1,1 0 1,-1 0 0,1 0 0,-1 0 0,0 0 0,-2 0-7,-15 2 189,15-2-72,0 1-1,0-2 0,0 1 0,0 0 0,-1-1 0,1 0 1,0 0-1,0-1 0,0 0 0,0 1 0,-2-2-116,6 1 25,0 1 0,0-1 0,0 0 0,0 1 0,0-1 0,1 0 0,-1 1 0,0-1 0,0 0 0,1 0 1,-1 0-1,1 0 0,-1 0 0,1 0 0,-1 0 0,1 0 0,-1 0 0,1 0 0,0 0 0,0 0 0,-1 0 0,1 0 0,0 0 0,0 0 0,0-1 0,0 1 0,0 0 0,1 0 0,-1 0 0,0 0 0,0 0 0,1-1-25,1-4-28,0 0 0,0 0-1,0 1 1,1-1 0,0 1-1,0-1 1,1 1 28,30-42-43,-32 45 39,0 0-1,-1 0 1,1 0-1,0 1 1,0-1-1,0 0 0,0 1 1,0 0-1,0-1 1,1 1-1,-1 0 1,0 0-1,1 0 0,-1 1 1,1-1-1,-1 0 1,1 1-1,-1 0 1,1-1-1,-1 1 1,1 0-1,-1 1 0,1-1 1,-1 0-1,1 1 1,-1-1-1,1 1 5,-1 0-9,0-1 0,-1 1 1,1 0-1,0 0 0,-1 0 0,1 0 0,-1 0 0,1 0 0,-1 0 0,0 1 0,1-1 1,-1 1-1,0-1 0,0 1 0,0-1 0,0 1 0,0-1 0,0 1 0,-1 0 0,1-1 0,0 1 1,-1 0-1,1 0 0,-1 0 0,0 0 0,0-1 0,0 1 0,0 0 0,0 0 0,0 0 1,0 0 8,-1 2 18,1 0 0,-1 0 1,0 0-1,0 0 0,-1 0 1,1 0-1,-1 0 1,0 0-1,0-1 0,0 1 1,0-1-1,-1 0 0,1 1 1,-1-1-1,0 0 1,0-1-1,0 1 0,0 0 1,-1-1-1,1 0 0,-1 1 1,1-1-1,-1-1 1,0 1-1,0-1 0,0 1 1,0-1-1,0 0 0,0 0 1,0-1-1,0 1 1,0-1-1,0 0 0,0 0 1,0 0-1,-3-1-18,6 1 5,0 0 0,0 0-1,0-1 1,1 1 0,-1 0 0,0 0 0,0-1-1,0 1 1,0 0 0,0-1 0,0 1-1,0-1 1,1 1 0,-1-1 0,0 1 0,0-1-1,1 0 1,-1 1 0,0-1 0,1 0 0,-1 0-1,1 1 1,-1-1 0,1 0 0,-1 0-1,1 0 1,0 0 0,-1 0 0,1 0 0,0 1-1,0-1 1,-1 0 0,1 0 0,0 0 0,0 0-5,1-1-59,-1-1 1,0 1 0,1 0-1,-1 0 1,1 0 0,0 0-1,0 0 1,0 0 0,0 1-1,0-1 1,0 0 0,0 0-1,0 1 1,1-1 0,-1 0-1,1 1 1,0-1 58,22-17-334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2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3489,'7'-3'154,"-1"0"0,0 1 0,1-1 0,-1 1 0,1 1 0,-1-1 0,1 1 0,0 0-1,0 1 1,5 0-154,8 0 21,1 2-1,10 2-20,-29-4 35,57 10 571,38 13-606,-40-8 267,496 89 1520,-154-33-594,-304-51-887,2-5 0,24-3-306,-91-10 15,0-1-1,1-2 1,-1-1 0,0-1 0,0-1 0,0-2-1,-1-2 1,1 0 0,7-5-15,-35 12-5,-1 1 0,1-1 1,0 1-1,-1-1 0,0 0 0,1 0 0,-1 0 0,1 0 0,-1 0 1,0 0-1,0 0 0,0 0 0,1 0 0,-1-1 0,0 1 1,-1-1-1,1 1 0,0 0 0,0-1 0,0 1 0,-1-1 1,1 1-1,-1-1 0,1 0 0,-1 1 0,0-1 0,0 0 0,0 1 1,0-1-1,0 0 0,0 1 0,0-1 0,0 0 0,0 1 1,-1-1-1,1 1 0,-1-1 0,1 1 0,-1-1 0,0 1 1,0-1-1,0 1 0,1-1 0,-2 1 5,-3-8-38,-1 0-1,-1 1 1,1 0 0,-1 0 0,-1 0-1,-4-3 39,4 4-6,-1 1-1,1 0 1,-2 0-1,1 0 0,-1 1 1,1 1-1,-2-1 1,1 2-1,0-1 0,-1 2 1,1-1-1,-1 1 1,0 1-1,0 0 1,1 0-1,-10 2 7,19-1-2,0 0 0,0 0 1,0 0-1,0 0 0,0 0 0,0 0 0,0 0 1,1 0-1,-1 1 0,0-1 0,0 0 1,0 1-1,0-1 0,0 1 0,1-1 0,-1 1 1,0-1-1,1 1 0,-1-1 0,0 1 0,1 0 1,-1-1-1,0 1 0,1 0 0,-1 0 1,1-1-1,-1 1 0,1 1 2,0-1-3,0 1 0,0-1 0,0 1 0,1 0 0,-1-1 0,1 1 0,-1-1 1,1 1-1,-1-1 0,1 1 0,0-1 0,0 0 0,-1 1 0,1-1 0,0 0 0,0 0 0,1 1 0,0 0 3,46 45 26,-33-33-10,-1 0 0,0 1 0,-1 1 0,8 12-16,-17-22 2,-1 0 1,0 0-1,0 0 0,0 0 1,-1 1-1,0-1 0,0 1 0,-1 0 1,0 0-1,0 0 0,0-1 1,-1 1-1,0 0 0,0 0 1,-1 0-1,0 1-2,-1-1-27,0-1 1,0 1-1,-1-1 1,0 1-1,0-1 1,0 0-1,-1 0 1,0-1-1,0 1 1,0-1-1,-1 0 0,0 0 1,0 0-1,0-1 1,-1 1-1,1-1 1,-1-1-1,0 1 1,-2 0 26,-18 10-641,-1-2 1,0 0 0,-22 5 640,46-16-53,-82 27-734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2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5273,'15'5'415,"-1"0"0,1 1 0,-1 0 0,-1 1 0,10 6-415,62 46-125,-44-29 245,150 112-117,53 36-31,-176-133 239,2-3 0,51 20-211,151 53 522,-240-102-520,-28-11-239,14 5 695,-16-6-1299,-10-4-1933,-5 0 1985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3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5321,'0'0'52,"0"-1"-1,0 1 1,0 0-1,0 0 1,0 0-1,0 0 1,0 0-1,0 0 1,0 0 0,0-1-1,0 1 1,0 0-1,0 0 1,0 0-1,0 0 1,0 0-1,0 0 1,0 0-1,0 0 1,0-1-1,0 1 1,0 0 0,0 0-1,0 0 1,0 0-1,0 0 1,0 0-1,1 0 1,-1 0-1,0 0 1,0 0-1,0-1 1,0 1-1,0 0 1,0 0-1,0 0 1,0 0 0,1 0-1,-1 0 1,0 0-1,0 0 1,0 0-1,0 0 1,0 0-1,0 0 1,0 0-1,1 0 1,-1 0-1,0 0 1,0 0 0,0 0-1,0 0 1,0 0-1,0 0-51,8 6 899,10 13-1007,-17-17 204,32 33-105,1-1 0,2-2 0,18 12 9,1 1-38,-1 3 38,-45-40-2,-3-2 6,0 0 1,0 0 0,0 0-1,0 1 1,-1 0 0,1 1-5,-6-7-1,1 0 1,0 1 0,-1-1 0,1 0 0,-1 0 0,1 1-1,-1-1 1,0 0 0,1 0 0,-1 1 0,0-1 0,0 0-1,0 1 1,0-1 0,0 0 0,0 1 0,0-1 0,-1 0-1,1 1 1,0-1 0,-1 0 0,1 1 0,-1-1 0,1 0-1,-1 0 1,0 0 0,1 0 0,-1 0 0,0 1 0,0-1-1,0 0 1,0-1 0,0 1 0,0 0 0,0 0 0,0 0-1,0-1 1,0 1 0,-1 0 0,1-1 0,0 1 0,0-1 0,-12 6-134,0-1 1,0 0-1,-1-1 1,1-1-1,-1 0 1,-8 0 133,-8 1-980,0-2 1,-22-2 979,-18-7-768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5785,'1'-11'2167,"3"27"-1583,-4-12-646,21 113 72,-5 1 0,0 115-10,-18 236-120,1-464 106,0 47-206,-2 0-1,-2 0 1,-11 40 220,14-85-775,1-10-1533,1 0 1421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3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0 158 6897,'47'159'2711,"-23"-71"-3374,4-1 0,3-1 0,6 1 663,-37-86-16,1 0 0,-1 0 1,0 0-1,1 0 0,0 1 0,-1-1 0,1 0 0,0 0 1,-1 0-1,1-1 0,0 1 0,0 0 0,0 0 1,0 0 15,0-1 19,0-1 0,-1 1 1,1-1-1,0 0 1,-1 1-1,1-1 0,-1 0 1,1 1-1,-1-1 1,1 0-1,-1 1 0,1-1 1,-1 0-1,0 0 1,1 0-1,-1 0 0,0 1 1,0-1-1,0 0 1,1 0-1,-1 0 0,0 0-19,17-61 781,-9 29-590,2 0-1,1 0 1,2 1-191,2 2 21,2 0 1,1 1 0,1 2-1,1-1 1,1 2-1,20-18-21,36-30-1339,41-29 1339,-86 77-477,26-27-60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5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474 31 4705,'5'-13'1337,"-5"12"-1306,1 1 0,-1-1 0,0 0 0,0 0 0,0 0 0,1 0 0,-1 1 0,0-1 0,1 0 0,-1 0 0,1 1 0,-1-1 0,1 0 1,-1 1-1,1-1 0,-1 1 0,1-1 0,0 0 0,-1 1 0,1 0 0,0-1 0,-1 1 0,1-1 0,0 1 0,0 0 0,0-1 0,-1 1 0,1 0 0,0 0 0,0 0 0,0-1 0,0 1 0,-1 0 0,1 0 0,0 0 0,0 1 0,0-1 1,0 0-32,1 0-182,-2 16 114,0 1 14,0 1-1,-1-1 1,-3 14 54,2-22-7,-1-1 0,0 1 0,0-1 0,-1 1 0,0-1 0,-1 0 0,0-1 0,-2 5 7,-50 69 200,5 3 1,-24 53-201,17-1 369,-17 64-369,-21 53-1162,91-239 943,3-6-102,0-1 0,-1 1 0,1-1 0,-2 0 1,1 0-1,-3 2 321,-4 4-712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4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15 894 3809,'-13'-5'6180,"12"1"-5381,9-1-682,26-6-67,0-2 0,16-10-50,-43 19-5,0 0 1,0 0-1,0-1 1,-1 0-1,0 0 1,0-1-1,-1 0 1,1 0-1,-1 0 1,0-1-1,2-3 5,2-7 37,0-1 0,-1-1 0,4-12-37,-6 15 90,0 1 1,0 0-1,1 0 1,1 1-1,4-5-90,-10 17 13,0 0 0,-1-1-1,1 1 1,0 1-1,1-1 1,-1 0-1,0 0 1,0 1-1,1-1 1,-1 1-1,1 0 1,-1 0-1,1 0 1,0 0 0,-1 0-1,1 0 1,0 1-1,0-1-12,3 1 6,-1 0-1,0 0 1,0 0-1,1 1 1,-1 0-1,0 0 1,0 0-1,0 0 1,4 2-6,3 3 2,0-1 1,0 1 0,-1 1 0,0 0 0,0 1-1,-1 0 1,8 7-3,-13-9 2,1-1-1,-1 2 0,0-1 1,-1 1-1,1-1 1,-1 1-1,-1 0 1,1 1-1,-1-1 0,-1 1 1,1-1-1,-1 1 1,0 0-1,-1 0 1,0 0-1,0 0 0,-1 0 1,0 0-1,0 0 1,-1 0-1,0 0 1,-1-1-1,1 1 0,-2 0 1,1 0-1,-1-1 1,0 0-1,-1 2-1,4-8 2,-1 0-1,1 1 0,-1-1 1,0 0-1,1 0 0,-1 0 1,0 0-1,0 0 0,0 0 1,0 0-1,1-1 0,-1 1 1,0 0-1,0 0 1,-1-1-1,1 1 0,0-1 1,0 1-2,0-1 2,1 0 1,-1 0-1,1 0 0,-1 0 1,1-1-1,-1 1 1,1 0-1,-1 0 1,1 0-1,-1-1 1,1 1-1,0 0 1,-1 0-1,1-1 1,-1 1-1,1 0 1,0-1-1,-1 1 0,1-1 1,0 1-1,-1 0 1,1-1-1,0 1 1,-1-1-1,1 1 1,0-1-1,0 0-2,-2-3 33,0-1 0,1 0 0,0 0 0,0 0 0,0 0 0,0 0 0,1-2-33,-1-10 83,2 0 0,0 0 1,1 0-1,0 1 0,1-1 1,1 1-1,1 0 0,1-3-83,-3 13 7,-1-1-1,1 1 0,0 0 0,1 0 0,-1 0 1,1 1-1,0-1 0,1 1 0,-1 0 1,1 0-1,0 0 0,0 1 0,1 0 1,-1 0-1,1 0 0,0 1 0,0-1 0,0 1 1,0 1-1,1-1 0,2 1-6,3-1-4,0 1-1,0 1 1,0 0 0,0 1-1,0 0 1,0 0-1,0 2 1,0-1 0,0 2-1,0 0 1,0 0 0,-1 1-1,0 0 1,1 1 4,1 1-1,-1 0 0,0 1 0,0 1 0,0 0 1,-1 0-1,0 1 0,-1 1 0,0 0 0,0 0 0,-1 1 0,8 11 1,19 38 6,-18-28-40,19 23 34,-35-53-1,0 1 0,0-1 0,0 0 0,0 0-1,0 0 1,0 0 0,1-1 0,-1 1-1,1-1 1,0 1 0,-1-1 0,1 0 0,0 0-1,0 0 1,-1 0 0,3 0 1,0-1-1,0 1-1,0-1 1,0 0 0,0 0-1,0-1 1,0 0 0,0 0-1,0 0 1,3-1 1,7-4-4,0 0 0,0-1 0,0-1 0,-1 0-1,7-6 5,13-9 9,-1-2 0,-1-1 0,-1-2 0,7-10-9,-33 33 8,0-1-1,-1 0 1,1 0-1,-1 0 0,0 0 1,-1-1-1,0 0 1,0 1-1,0-1 0,-1 0 1,0 0-1,0-1 1,-1 1-1,0 0 0,0-1 1,-1 1-1,0-1 1,0 1-1,-1 0 0,0-1 1,0 1-1,-2-6-7,-16-53 147,-15-33-147,-10-29 81,30 73-56,1 9 16,-1-1 1,-7-10-42,15 47 45,4 12-34,4 9-59,0 1 48,1 0-1,0 1 1,1-1-1,0 0 0,1-1 1,0 1-1,4 3 1,17 39-4,-12-21 4,-1 1 0,-2 0-1,-1 1 1,-2 0 0,1 19 0,1 24 0,-2 78 0,-8-109 2,0-5-10,2 0-1,2 0 1,4 20 8,-2-46-1,-6-15-52,0-1-1,0 0 0,0 1 1,0-1-1,0 0 0,0 1 0,0-1 1,0 0-1,1 1 0,-1-1 0,0 0 1,0 1-1,0-1 0,0 0 0,1 1 1,-1-1-1,0 0 0,0 0 0,1 1 1,-1-1-1,0 0 0,0 0 1,1 1-1,-1-1 0,0 0 0,1 0 1,-1 0-1,0 0 0,1 0 0,-1 1 1,0-1-1,1 0 0,-1 0 0,0 0 1,1 0-1,-1 0 0,0 0 0,1 0 1,-1 0 53,0-2-2022,0 0 874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5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44 330 6233,'-4'6'2209,"-10"18"-1825,-12 51-472,39-40-144,5-11-440,4-4-201,0-18-351,8-12 16,10-19 432,11-11 288,28-26 680,7-11 168,33-17 40,4-7-224,-7 2-168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28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1047 3409,'-10'0'1240,"10"0"-1234,0 0-1,0 1 0,0-1 1,-1 0-1,1 0 0,0 0 1,0 0-1,0 0 0,-1 0 0,1 0 1,0 0-1,0 0 0,0 0 1,-1 0-1,1 0 0,0 0 1,0 0-1,0 0 0,-1 0 1,1 0-1,0 0 0,0 0 0,0 0 1,-1 0-1,1 0 0,0 0 1,0 0-1,0 0 0,-1 0 1,1-1-1,0 1 0,0 0 1,0 0-1,0 0 0,-1 0 0,1 0 1,0-1-1,0 1 0,0 0 1,0 0-1,0 0 0,0 0 1,0-1-1,-1 1 0,1 0 1,0 0-1,0 0 0,0-1 0,0 1 1,0 0-1,0 0 0,0 0 1,0-1-1,0 1 0,0 0 1,0 0-1,0-1 0,0 1 1,0 0-1,0 0 0,1 0 0,-1-1 1,0 1-1,0 0-5,27-79 482,-15 48-367,-2-2 0,-1-1-115,19-92 1454,6-88-1454,0-126 587,-15 157-78,-20 287-1032,-5-32 485,-6 65-194,6 0 1,6 40 231,9-93-111,-8-76 104,0 0 1,1 0 0,1 0 0,-1 0 0,1 0 0,0-1 0,1 1 0,4 6 6,-7-13 3,0 0-1,0 0 1,0-1 0,0 1 0,0 0-1,0 0 1,0 0 0,0-1 0,1 1 0,-1-1-1,0 1 1,0-1 0,1 1 0,-1-1-1,0 0 1,1 0 0,-1 1 0,0-1-1,1 0 1,-1 0 0,0 0 0,1 0 0,-1-1-1,0 1 1,1 0 0,-1-1 0,0 1-1,0-1 1,1 1 0,-1-1 0,0 1-1,0-1 1,0 0 0,0 0 0,1 1-3,6-6 45,1 0-1,-1 0 1,0 0 0,2-4-45,-4 5 21,8-8-9,-1 1-1,-1-2 1,0 0-1,-1 0 0,0-1 1,-1 0-1,-1-1 1,-1 0-1,0 0 1,-1-1-1,0 0 0,-2 0 1,0-1-1,0-4-11,-5 22 1,1-1-1,-1 0 1,0 0-1,0 1 0,1-1 1,-1 0-1,0 0 1,0 1-1,0-1 1,0 0-1,0 0 0,0 0 1,0 1-1,0-1 1,0 0-1,0 0 1,0 1-1,-1-1 0,1 0 1,0 0-1,-1 1 1,1-1-1,0 0 1,-1 1-1,1-1 0,-1 1 0,0 1-1,0 0 1,0 0-1,1 0 1,-1 0 0,1 0-1,-1 0 1,1 0-1,-1 0 1,1 0 0,-1 0-1,1 0 1,0 0-1,-1 0 1,1 1 0,0-1-1,0 0 1,-1 5 0,0-1-1,1 1 0,-1-1 0,1 1 1,0-1-1,0 1 0,1-1 0,0 1 1,-1-4-9,1 1 0,-1-1 0,1 0 0,0 0-1,0 0 1,0 0 0,0-1 0,0 1 0,0 0-1,0 0 1,0-1 0,1 1 0,-1 0 0,1-1-1,0 1 1,-1-1 0,1 0 0,0 0 0,-1 1-1,1-1 1,0 0 0,0-1 0,0 1 0,1 0 9,11 2-187,0-1 1,-1-1-1,1 0 1,0-1 0,-1-1-1,1 0 1,0-1 0,7-2 186,75-18-538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0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9 863 256,'-6'58'1003,"6"-57"-654,-2-4 2976,7-4-2448,7-5-808,0 4 36,0 0 0,-1-1 1,-1-1-1,1 0 1,-1 0-1,3-7-105,2 0 110,24-32 443,-2-1 0,17-33-553,27-38 557,-61 94-472,2 2 0,0 0 0,2 1 0,0 1 0,2 2-1,0 0 1,1 2 0,1 1 0,1 1 0,2 1-85,109-46 31,93-25-31,-212 79-19,-20 8 10,-1 0 1,1 0-1,-1 0 1,0 0-1,1 0 1,-1-1-1,1 1 1,-1 0-1,0 0 0,1 0 1,-1-1-1,0 1 1,1 0-1,-1 0 1,0-1-1,1 1 1,-1 0-1,0 0 1,0-1-1,1 1 1,-1 0-1,0-1 1,0 1-1,0-1 1,1 1-1,-1 0 1,0-1-1,0 1 1,0-1-1,0 1 1,0 0-1,0-1 1,0 1-1,0-1 1,0 1-1,0 0 1,0-1-1,0 1 1,0-1-1,0 1 1,0-1 8,-1 1-69,1-1 0,-1 0 0,1 1 0,-1-1 1,0 0-1,1 1 0,-1-1 0,0 1 0,0-1 1,0 1-1,1-1 0,-1 1 0,0 0 0,0-1 1,0 1-1,0 0 0,0 0 0,1-1 0,-1 1 1,0 0-1,0 0 69,-24-1-606,0 1 1,-1 1-1,-20 4 606,-6 0-773,45-5 721,-16 3 143,0-2 0,0 0 0,0-2 0,0 0 1,0-1-1,-8-4-91,30 6 85,0 0-1,0 0 1,0 0 0,0 0-1,0 0 1,0-1 0,1 1 0,-1 0-1,0-1 1,0 1 0,0-1 0,0 1-1,1-1 1,-1 1 0,0-1 0,0 0-1,1 1 1,-1-1 0,0 0-1,1 1 1,-1-1 0,1 0 0,-1 0-1,1 0 1,0 1 0,-1-1 0,1 0-1,-1-1-84,6 0 90,62-19 39,1 3 0,1 3 0,1 4 0,49-2-129,-112 12 3,1 1 1,-1-1 0,0 2-1,0-1 1,1 1-1,-1 0 1,6 3-4,-10-4 2,-1 1-1,0 0 1,0 0 0,0 0-1,0 1 1,0-1-1,0 0 1,0 1 0,-1 0-1,1-1 1,0 1-1,-1 0 1,1 0 0,-1-1-1,0 1 1,1 0-1,-1 1 1,0-1 0,0 0-1,-1 0 1,1 0 0,0 1-1,-1-1 1,1 2-2,0 4 7,0 0-1,-1 1 1,0-1 0,-1 1 0,1-1 0,-2 0 0,1 0 0,-1 1-1,0-1 1,-1 0 0,0 0 0,0-1 0,-3 4-7,-8 17-42,-3-1 0,-16 23 42,25-38-57,-27 44-1208,22-36 813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0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53 611 2417,'-19'2'639,"16"-2"-668,-1 0 0,1 1 0,-1-1-1,1 0 1,-1-1 0,0 1-1,-1-1 30,5 1-11,0 0 0,-1-1 0,1 1 0,0 0 0,0 0 0,-1-1 0,1 1 0,0 0 0,0 0 0,0-1 0,0 1 0,-1 0-1,1-1 1,0 1 0,0 0 0,0 0 0,0-1 0,0 1 0,0 0 0,0-1 0,0 1 0,0 0 0,0-1 0,0 1 0,0 0 0,0-1 0,0 1 0,0 0-1,0-1 1,1 1 0,-1 0 0,0 0 0,0-1 0,0 1 0,0 0 0,0-1 0,1 1 0,-1 0 0,0 0 0,0 0 0,1-1 11,7-10 149,7-4 532,0 0 0,2 2 0,0 0 1,0 0-1,1 2 0,4-2-681,39-18 1211,20-5-1211,-38 16 150,59-20 241,62-15-391,54-20 185,-165 50-139,0-3 0,-2-2 0,-1-1 0,22-21-46,-62 46 5,0-1 0,-1-1-1,0 0 1,0 0 0,-1 0 0,0-1 0,2-3-5,-10 12 1,0 0 0,0 0 0,0 0 1,0-1-1,0 1 0,0 0 0,0 0 1,0 0-1,0 0 0,0 0 1,0-1-1,1 1 0,-1 0 0,0 0 1,0 0-1,0 0 0,0 0 1,0-1-1,0 1 0,0 0 0,0 0 1,0 0-1,0 0 0,0-1 0,-1 1 1,1 0-1,0 0 0,0 0 1,0 0-1,0 0 0,0-1 0,0 1 1,0 0-1,0 0 0,0 0 0,0 0 1,0 0-1,-1 0 0,1 0 1,0 0-1,0-1 0,0 1 0,0 0 1,0 0-1,-1 0 0,1 0 1,0 0-1,0 0-1,-12-1 9,-10 5-46,5 1-106,1 2 0,-13 7 143,18-8-34,0-1 1,-1 0 0,0-1 0,0 0 0,0-1-1,-7 2 34,36-5 158,0 1-1,0 0 1,2 2-158,18 1-6,-10-3 7,-16-2 3,0 2 0,0-1-1,0 2 1,-1-1-1,10 4-3,-17-5 0,-1 1 1,1 0-1,-1 1 0,1-1 0,-1 0 0,0 1 0,0-1 0,0 1 1,0 0-1,0-1 0,0 1 0,0 0 0,0 0 0,-1 1 1,1-1-1,-1 0 0,1 0 0,-1 1 0,0-1 0,0 1 0,0-1 1,0 1-1,-1-1 0,1 3 0,0 2-14,0-1-1,-1 1 1,0 0 0,0-1 0,-1 1-1,1-1 1,-2 1 0,1-1 0,-1 1-1,0-1 1,0 0 0,0 0 0,-1 0-1,0 0 1,0 0 0,-1-1 0,0 1-1,0-1 1,-2 2 14,-9 11-562,-1-2 0,-1 0 0,0-1 0,-19 13 562,-3 0-666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1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36 293 4577,'-10'-4'860,"9"3"-900,0 1 0,-1 0 0,1-1 0,0 1 0,-1-1 0,1 1 0,0-1 0,0 0 0,0 0 0,0 1 0,0-1 1,-1 0-1,1 0 0,1 0 0,-1 0 0,0 0 0,0 0 0,0 0 0,0-1 0,1 1 0,-1 0 0,1 0 0,-1 0 0,1-1 0,-1 1 0,1-1 40,0 1 31,0 0 0,0 1 0,1-1-1,-1 0 1,0 1 0,1-1-1,-1 0 1,0 1 0,1-1 0,-1 1-1,1-1 1,-1 1 0,1-1 0,-1 1-1,1-1 1,-1 1 0,1 0 0,-1-1-1,1 1 1,0 0 0,-1-1 0,1 1-1,0 0-30,24-10 420,-8 4-134,23-6 233,1 0 0,1 3 0,21-2-519,231-18 899,-124 14-662,170-10 41,82 13-278,-400 14-2,-18-1 3,-1-1 0,1 0 0,-1 1 0,1-1 0,0-1 0,-1 1 1,1 0-1,0-1-1,-4 1 1,0-1 1,0 1 0,1 0-1,-1 0 1,0 0 0,0 0 0,0 0-1,0 0 1,0 0 0,0-1-1,0 1 1,0 0 0,0 0-1,0 0 1,0 0 0,0 0 0,0-1-1,0 1 1,0 0 0,0 0-1,0 0 1,0 0 0,0 0 0,0-1-1,0 1 1,0 0 0,0 0-1,0 0 1,0 0 0,0 0-1,0-1 1,0 1 0,0 0 0,-1 0-1,1 0 1,0 0 0,0 0-1,0 0 1,0 0 0,0 0 0,0-1-1,0 1 1,-1 0 0,1 0-1,0 0 1,0 0 0,0 0-2,-13-8-55,-131-53-413,131 55 416,-69-26 100,140 46-192,-42-11 143,-1 1 0,1 0 0,-1 1 0,11 5 1,-15-5 1,0 0 1,-1 0 0,0 1 0,0 0-1,0 1 1,-1 0 0,0 0-1,1 2-1,-7-6 3,0 1-1,0-1 1,-1 1-1,1 0 0,-1 0 1,1 0-1,-1 0 1,-1 0-1,1 0 0,0 1 1,-1-1-1,0 1 1,0-1-1,-1 1 0,1-1 1,-1 1-1,0 0 1,0-1-1,0 1 0,-1-1 1,0 5-3,-1-3 1,0 0 0,0 0 0,0 0 0,-1 0 0,0-1 0,0 1 1,0-1-1,0 0 0,-1 0 0,0 0 0,0-1 0,-1 1 0,1-1 0,-1 0 1,-3 2-2,-9 6-149,0-1 1,-1 0 0,-1-2 0,-1 1 148,-49 19-706,-8-1 267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6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1005 2304,'-2'-12'485,"0"0"0,0 0 0,1 0-1,1 0 1,0 0 0,1 0-1,1-8-484,23-222 1212,-9-58-1212,-2 30 653,-10 207 185,-4 63-863,0 0 0,0 1 0,0-1 0,-1 0 0,1 0 0,0 0 0,0 0 0,0 0 0,0 0 0,-1 1 0,1-1-1,0 0 1,0 0 0,0 0 0,0 0 0,-1 0 0,1 0 0,0 0 0,0 0 0,0 0 0,0 0 0,-1 0-1,1 0 1,0 0 0,0 0 0,0 0 0,-1 0 0,1 0 0,0 0 0,0 0 0,0 0 0,0 0 0,-1 0-1,1-1 1,0 1 0,0 0 0,0 0 0,0 0 0,0 0 0,-1 0 0,1 0 0,0 0 0,0-1 0,0 1 0,0 0-1,0 0 1,0 0 0,0 0 0,0-1 0,-1 1 0,1 0 0,0 0 0,0 0 25,-11 46-36,8-30 38,-1 1 0,-1-1 0,-1 0 0,-6 13-2,-6 13 16,12-25-12,-1 0 1,-1 0 0,-1 0 0,0-1 0,-1 0-1,0-1 1,-10 9-5,20-23 5,-1 0 0,0 0 0,0 0 0,1 0 0,-1 0 0,0-1 0,0 1 0,0 0 0,0-1 0,0 1 0,0-1 0,0 1 0,0-1 0,0 1 0,0-1 0,0 0 0,0 1 0,-1-1 0,1 0 0,0 0 0,0 0 0,0 0 0,0 0 0,0 0 0,-1 0 0,1 0 0,0-1 0,0 1-5,-1-1 13,1 0 1,-1-1-1,1 1 0,-1 0 0,1-1 0,0 1 1,-1 0-1,1-1 0,0 0 0,0 1 0,0-1 1,0 0-1,1 1 0,-1-1 0,0-1-13,-2-7 42,0 1 0,1-1-1,0 0 1,0 0 0,1-8-42,1 4 11,1-1 0,1 1 0,0 0 0,1-1 0,1 1 0,0 1 0,4-11-11,1 3 24,1 0 1,0 0-1,2 1 1,4-5-25,-15 22 10,1 1 0,0 0 0,-1-1 0,1 1 0,0 0 0,0 0 0,0 0 0,1 0 0,-1 1 0,0-1 0,1 0 0,-1 1 0,1 0 0,-1 0 0,1 0 0,0 0 0,0 0 0,-1 0 0,1 0 0,0 1 0,0 0 0,0-1 0,0 1 0,0 0 0,-1 1 0,3-1-10,5 2 1,-1 1 1,1 0 0,-1 1-1,0 0 1,0 0-1,8 5-1,5 3-111,-3-3-148,0-1-1,1 0 1,0-2-1,0 0 1,1-1 259,68 6-474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8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 1552,'-43'-22'2569,"39"20"-1883,-5-2 562,8 4-1226,1 0 1,0 0-1,0 0 0,-1 0 0,1 0 0,0 1 0,0-1 1,0 0-1,-1 0 0,1 0 0,0 0 0,0 1 0,0-1 0,0 0 1,-1 0-1,1 0 0,0 1 0,0-1 0,0 0 0,0 0 1,0 1-1,0-1 0,0 0 0,0 0 0,0 1 0,0-1 1,-1 0-1,1 0 0,0 1 0,1-1 0,-1 0 0,0 0 1,0 1-1,0-1 0,0 0 0,0 0 0,0 1 0,0-1 1,0 0-1,0 0 0,0 0 0,1 1 0,-1-1-22,5 18 149,1 1 0,1-1-1,1-1 1,0 0 0,2 0 0,3 4-149,-13-20 6,15 23 74,2-1 0,0 0 1,1-1-1,1-1 0,5 3-80,34 28 302,14 6-302,-22-18 230,-1 3 0,6 9-230,-4 5 182,-3 3 0,-2 2 0,8 18-182,114 205 258,-166-283-257,56 112 61,22 67-62,22 43 4,-77-175 1,2-1-1,2-2 0,18 19-4,64 71-2,31 39 17,-116-138-10,-2 0 0,-1 2 0,-2 0 0,-1 3-5,5 21-26,-1 10 26,23 57-1295,-45-126 1111,-1-2 77,-1-1 0,0 1 1,1-1-1,-1 0 1,1 0-1,0 1 1,-1-1-1,1 0 1,0 0-1,0 0 1,0 0-1,0 1 1,0-1-1,0-1 0,0 1 1,0 0-1,0 0 1,0 0-1,0 0 1,1-1 106,11-1-702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39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6 650 1752,'-1'-1'125,"1"0"1,-1 0-1,1 1 0,-1-1 0,1 0 0,-1 0 0,1 0 0,0 0 0,-1 1 0,1-1 0,0 0 1,0 0-1,0 0 0,0 0 0,0 0 0,0 0 0,0 0 0,0 0-125,0-1 59,1 1 0,0 0 1,0-1-1,-1 1 0,1 0 0,0-1 0,0 1 0,0 0 0,1 0 1,-1 0-1,0 0 0,0 0 0,1-1-59,21-15 241,-6 3-88,1 0-1,0 1 1,2 1-1,-1 1 1,1 1-1,1 0 1,-1 2 0,2 0-153,299-120 1088,-124 44-739,177-49-349,-210 78 44,-34 10 91,12 4-135,-122 37 34,0 0-1,0 2 1,1 1 0,17 1-34,-37 0-25,-1 0 1,1 0-1,0 0 1,-1 0 0,1 1-1,-1-1 1,1 0-1,0 0 1,-1 1 0,1-1-1,-1 1 1,1-1-1,-1 0 1,1 1 0,-1-1-1,1 1 1,-1-1-1,1 1 1,-1-1 0,0 1-1,1 0 1,-1-1-1,0 1 1,0-1 0,1 1-1,-1 0 1,0-1-1,0 1 25,20 30-91,2-7 121,-6-6 8,0 0-1,-1 1 1,3 8-38,63 107 295,16 47-295,59 147 135,-154-323-133,58 114 77,16 13-79,43 85 210,14 35 117,-17-31 101,-20-42 35,-75-146-417,0-1 0,2-1 0,2-1 0,6 6-46,-12-19 8,0-1 1,1-1 0,7 4-9,24 19 32,-46-33-24,0 0 0,0 0 0,0 1 0,-1 0 0,0 0 0,2 5-8,12 15-18,33 25 14,-51-50 1,0-1 16,0 0 11,-8 13 11,6-9-36,0 0 0,0 0-1,-1 0 1,1-1 0,-1 1 0,0-1 0,0 0-1,-1 0 1,1 0 0,-4 3 1,-39 32 12,-1-2 0,-47 26-12,-204 103 4,86-50-313,151-80-401,-1-3 1,-2-3-1,-1-2 1,-20 2 709,-47 3-714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0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4233,'1'0'45,"-1"0"-1,0 0 1,0 0-1,1 0 1,-1 0 0,0 0-1,0 0 1,1 0-1,-1 0 1,0 0 0,0 0-1,0 0 1,1 0-1,-1 0 1,0 0 0,0 0-1,1 0 1,-1 0-1,0 0 1,0 1 0,0-1-1,1 0 1,-1 0-1,0 0 1,0 0 0,0 0-1,0 1 1,1-1-1,-1 0 1,0 0 0,0 0-1,0 1 1,0-1 0,0 0-1,0 0 1,0 1-1,0-1 1,1 0 0,-1 0-1,0 0 1,0 1-1,0-1-44,7 15 75,17 43-59,-3 0 0,-3 1 0,-2 1 0,-3 0 0,-2 1 0,-3 1 0,-2 14-16,-6-66-7,1-4-11,0 0-1,-1 0 0,0 0 1,0 0-1,-1 0 1,0 0-1,0 0 0,0-1 1,0 1-1,-1 0 0,-2 4 19,4-9-15,-1-1-1,1 0 0,0 1 0,-1-1 0,1 1 1,0-1-1,-1 1 0,1-1 0,-1 0 1,1 1-1,0-1 0,-1 0 0,1 0 1,-1 1-1,1-1 0,-1 0 0,1 0 1,-1 0-1,1 1 0,-1-1 0,1 0 0,-1 0 1,0 0-1,1 0 0,-1 0 0,1 0 1,-1 0-1,1 0 0,-1 0 0,1-1 1,-1 1-1,1 0 0,-1 0 0,1 0 0,-1-1 1,1 1-1,-1 0 0,1 0 0,-1-1 1,1 1-1,-1 0 0,1-1 0,0 1 1,-1-1 15,-15-18-1051,5-5 196,-3-13 358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0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35 156 3209,'-8'-13'825,"-13"-20"922,20 31-1657,1 1 0,-1-1 0,0 1 1,1-1-1,-1 1 0,1-1 0,-1 0 0,1 1 0,-1-1 1,1 0-1,0 1 0,0-1 0,0 0 0,0 1 1,0-1-1,1 0 0,-1 1 0,0-1-90,1 1 5,0-1-1,0 1 0,0 0 1,0 0-1,0 0 0,0 0 1,0 0-1,1 0 0,-1 1 1,0-1-1,0 0 0,1 1 1,-1-1-1,0 0 1,1 1-1,-1 0 0,1-1 1,-1 1-1,1 0 0,-1 0 1,1-1-5,9-1-36,-4-1 11,49-16-328,29-6 353,-66 21-15,0 0 0,0 2 0,0 0 0,0 1 0,1 1 0,13 2 15,-26-2 13,-1 2 1,1-1-1,0 1 0,-1 0 1,1 0-1,-1 1 0,1 0 0,-1 0 1,0 1-1,0-1 0,-1 1 1,1 1-1,-1-1 0,0 1 0,0 0 1,0 0-1,-1 0 0,1 1 1,-1-1-1,-1 1 0,1 0 0,-1 0 1,0 1-1,0-1 0,-1 0 0,2 7-13,0 4 17,0 0 0,-1 0 0,0 0 0,-2 1 0,0-1 0,-1 1 0,-1-1 0,0 0 0,-1 1 0,-3 5-17,-6 31-25,-3 1-1,-3-2 1,-1 0 0,-3-2-1,-2 0 1,-3 0 25,22-44-34,-1 0 0,0 0 0,0 0 1,0-1-1,-1 0 0,-5 5 34,9-9-37,-1 0-1,1 0 1,-1 0-1,0 0 1,0-1-1,0 1 1,0-1-1,0 0 1,0 0-1,0 0 1,0 0-1,0-1 1,0 1-1,0-1 1,-1 0-1,1 0 1,0 0-1,-1 0 38,2 0-64,0-1 0,0 1 0,1 0 0,-1-1-1,0 0 1,1 1 0,-1-1 0,1 0-1,-1 0 1,1 0 0,-1 0 0,1 0 0,0 0-1,-1 0 1,1 0 0,0-1 0,0 1 0,0 0-1,0-1 1,-1 0 64,0-2-165,1 0-1,-1 1 0,1-1 1,-1 0-1,1 0 1,1 0-1,-1 0 0,0 0 1,1-2 165,-1-3-325,1-1 0,1 1 0,0-1 0,0 1 0,1-1 0,0 1 0,2-6 325,-3 11-51,1 0 1,0-1-1,0 1 0,0 0 0,0 1 0,1-1 0,-1 0 0,1 1 0,0-1 0,2-1 51,-4 4 21,0 1 0,0-1 0,0 0 0,1 0 0,-1 0 0,0 1 0,1-1 0,-1 1 0,1-1 0,-1 1 0,1 0 0,-1-1 0,1 1 0,-1 0 0,1 0 0,-1 0 0,1 0 0,-1 0 0,1 0 0,-1 0 0,1 1 0,-1-1 0,0 1 0,1-1 0,-1 1 0,1-1 0,-1 1 0,0 0 0,0 0 0,1-1 0,-1 1 0,1 1-21,12 10 195,0 0 1,0 2-1,-1-1 0,2 5-195,-3-4-76,0-1-1,0 0 0,1-1 0,0-1 0,8 4 77,16 6-212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4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0 115 7034,'26'-26'2656,"15"9"-2216,18 2-160,7-5-16,19 5-184,5 5 24,1-1 8,4 11-192,-15 6-1496,-11 3 1160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1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199 592 1192,'18'-20'385,"-1"-2"0,-1 0 0,-1 0 0,-1-2 0,4-9-385,-17 31 80,0 0 1,0-1-1,0 1 1,0-1 0,0 1-1,-1-1 1,1 1-1,-1-1 1,1 1 0,-1-1-81,0 2 19,0 1 0,0 0 0,0-1 1,-1 1-1,1 0 0,0-1 0,0 1 1,0 0-1,0-1 0,0 1 0,0 0 1,-1 0-1,1-1 0,0 1 0,0 0 1,0 0-1,-1-1 0,1 1 0,0 0 1,0 0-1,-1 0 0,1-1 0,0 1 1,-1 0-1,1 0 0,0 0 0,0 0 1,-1 0-1,1 0 0,0 0 0,-1-1 1,1 1-1,0 0 0,-1 0 0,1 0 1,0 0-1,-1 0 0,1 1 0,-1-1-19,-3 1 65,0 0 0,0 1 0,-1 0 0,1 0 0,0 0 0,1 0 0,-1 1 0,0-1 0,-2 3-65,-30 24-56,2 1 0,0 1-1,-7 12 57,28-27-83,-1 0-1,2 1 0,0 0 0,1 1 1,1 0-1,1 1 0,0 0 1,-2 10 83,10-25-23,-1 1 0,1 0 1,0-1-1,0 1 0,1 0 0,-1 0 1,1 0-1,0-1 0,1 1 1,-1 0-1,1 0 0,0 2 23,0-4-3,1 0 1,-1 0-1,0 0 0,1-1 0,-1 1 0,1-1 1,0 1-1,0-1 0,0 1 0,0-1 1,0 0-1,1 0 0,-1 0 0,1-1 0,-1 1 1,1 0-1,0-1 0,-1 0 0,1 1 1,0-1 2,10 3 23,-1 0 0,1-1 0,0 0 1,0-1-1,0-1 0,1 0 0,-1 0 1,0-2-24,7 1 66,-1-2 1,0 0 0,0-1 0,0-1 0,5-3-67,-13 4 31,1-1 0,-1 0 0,0-1 0,0-1 0,-1 0 0,7-5-31,-11 7 10,0-1 1,-1 0 0,0 0 0,0 0-1,0-1 1,-1 0 0,0 0 0,0 0-1,0 0 1,-1-1 0,2-5-11,1-5-5,0 0 1,-2 0 0,0 0-1,-1-1 1,-1 0 0,0-2 4,0-44-44,-2-5 44,-1 5-12,-6-335 1895,5 384-1088,11 82-709,40 122-168,-27-109 70,-2 2-1,-4 0 0,-3 11 13,-2 131-2885,-11-195 2013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1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1 175 4929,'-1'0'77,"1"0"0,0-1 0,0 1 0,0 0 0,0 0 0,0-1 0,0 1 0,0 0 0,0-1 0,0 1 0,0 0 0,0 0 0,0-1 0,1 1 0,-1 0 0,0-1 0,0 1 0,0 0 0,0 0 0,0-1 0,0 1-1,1 0 1,-1 0 0,0 0 0,0-1 0,0 1 0,1 0 0,-1 0 0,0 0 0,0 0 0,0-1 0,1 1 0,-1 0 0,0 0 0,1 0 0,-1 0 0,0 0 0,0 0 0,1 0 0,-1 0 0,0 0 0,0 0 0,1 0 0,-1 0 0,1 0-77,18 1 675,-14 0-586,71 4-1265,-1-2 1,2-4 0,-2-3 0,27-6 1175,-79 7-379,0-1 0,0 0 1,4-3 378,-17 4-59,0-1-1,0 0 1,0-1 0,-1 0-1,0 0 1,0-1 0,8-6 59,-14 10 32,0-1 0,0 1 1,-1-1-1,0 1 0,1-1 1,-1 0-1,0 0 0,0 0 1,-1 0-1,1 0 0,-1-1 1,1 1-1,-1-1 0,0 1 1,0 0-1,-1-1 0,1 0 1,-1 0-33,0 2 46,0 0 0,0 1 0,0-1 1,0 1-1,-1-1 0,1 1 1,-1-1-1,1 1 0,-1-1 1,1 1-1,-1-1 0,0 1 1,0-1-1,0 1 0,0 0 1,0 0-1,0-1-46,-1 0 69,0 1 1,0-1-1,0 1 0,-1 0 1,1 0-1,0 0 1,0 0-1,0 0 0,-1 0 1,1 1-1,-1-1 0,1 1 1,0-1-1,-3 1-69,-5 0 122,0 0 0,-1 1 0,1 1 1,0-1-1,0 1 0,0 1 0,0 0 0,0 1 0,1-1 0,-1 2 0,1-1 0,0 2 0,0-1 0,1 1 1,-1 0-123,2-1 11,0 1 0,1 0 1,-1 0-1,1 0 0,0 1 1,0-1-1,1 1 0,0 1 1,0-1-1,1 1 0,0 0 1,1 0-1,-1 0 0,1 0 1,1 1-1,0-1 1,-1 7-12,2-10-36,1 0 0,1-1 1,-1 1-1,1-1 1,-1 1-1,1-1 1,1 1-1,-1-1 1,1 0-1,-1 1 1,1-1-1,0 0 1,1 0-1,-1 0 1,1-1-1,0 1 0,0-1 1,0 1-1,0-1 1,0 0-1,1 0 1,-1 0-1,4 1 36,2 2-193,0-1 0,0 0 0,0 0-1,1-1 1,0 0 0,0-1 0,0 0-1,0-1 1,11 1 193,32 0-472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1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 3385,'-15'5'1632,"1"8"-112,-3 18-1504,4 6-16,6 12-240,7 3-208,9-1-512,8-3-200,12-12-120,0-12 143,1-15 785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2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1 839 1400,'26'-38'266,"-17"25"-136,0 1 1,-1-1 0,0-1 0,-1 0-1,0 0 1,-1 0 0,-1 0-1,0-1 1,1-10-131,6-49 267,-3 0 0,-2-19-267,8-66-647,11 6 1250,-12 83 1277,-10 45-336,-4 25-1529,0 0-1,0 0 1,1 0 0,-1 0-1,0-1 1,0 1-1,0 0 1,0 0 0,0 0-1,0 0 1,0 0 0,0 0-1,0 0 1,0 0-1,0-1 1,0 1 0,0 0-1,0 0 1,0 0-1,0 0 1,0 0 0,0 0-1,0 0 1,0-1 0,0 1-1,0 0 1,0 0-1,0 0 1,0 0 0,0 0-1,0 0 1,0 0 0,0 0-1,0-1 1,0 1-1,0 0 1,0 0 0,0 0-1,0 0 1,-1 0-1,1 0 1,0 0 0,0 0-1,0 0 1,0 0 0,0 0-1,0-1 1,0 1-1,0 0 1,0 0 0,-1 0-1,1 0 1,0 0-1,0 0 1,0 0 0,0 0-1,0 0 1,0 0 0,0 0-1,-1 0 1,1 0-1,0 0 1,0 0 0,0 0-1,0 0 1,0 0 0,0 0-1,0 1 1,-1-1-1,1 0-14,-4 7 163,0 6-261,1-1 1,0 1 0,1 0 0,1 0-1,0 10 98,3 68-99,0-60 75,2-1 0,1 0 0,2 0 0,0-1 0,2 0 0,1 0 0,2-1 0,0 0 0,5 4 24,-9-17-86,0 1 1,-1-1-1,-1 2 0,0-1 0,-1 1 1,-1 0-1,-1 0 0,0 0 0,-1 0 1,-1 0-1,-1 1 0,0-1 0,-1 0 1,-1 1-1,-1-1 0,0 0 0,-1 0 1,-1-1-1,-1 1 0,0-1 0,-1 0 1,-1-1-1,-6 10 86,-9 11-679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5:42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0 192 6761,'3'-2'202,"0"0"-1,1 0 1,-1 1-1,0-1 0,0 1 1,1-1-1,-1 1 0,1 0 1,-1 0-1,1 1 1,0-1-1,-1 1 0,1 0 1,3 0-202,9-2 129,182-14-2210,-7 0-1739,-189 16 3845,-1-1 1,0 1 0,0 0-1,1 0 1,-1-1 0,1 1-1,-1 0 1,0 0 0,1 0-1,-1 1 1,0-1 0,1 0-1,-1 0 1,0 1 0,1-1-1,-1 1 1,0-1 0,0 1-1,1-1 1,-1 1 0,0 0-1,0 0 1,0-1 0,0 1-1,0 0 1,0 0 0,0 1-26,0 0 210,0 1 1,-1-1 0,0 1 0,1-1 0,-1 1 0,0-1 0,0 1-1,0-1 1,-1 1 0,1-1 0,-1 3-211,-1 10 274,-1 2-185,2 0 1,-1 0-1,2 1 0,1-1 1,0 0-1,1 1 0,1-1 1,2 7-90,-5-23-33,0 1 1,1-1 0,-1 1-1,1-1 1,-1 0 0,1 0-1,0 1 1,-1-1 0,1 0-1,0 0 1,0 0 0,0 0-1,0 0 1,0 0 0,0 0-1,0 0 1,0 0 0,0 0-1,0 0 1,0-1 0,1 1-1,-1 0 1,0-1 0,0 1-1,1-1 1,-1 0-1,1 1 1,-1-1 0,0 0-1,1 0 1,-1 0 0,1 0-1,-1 0 1,0 0 0,1 0-1,-1 0 1,0-1 0,1 1-1,-1 0 1,0-1 0,1 1-1,-1-1 1,0 0 0,1 1-1,-1-1 33,6-3-128,0-1 0,0 0 0,0 0 0,-1 0-1,0-1 1,5-5 128,2-3 20,0-1-1,-2 0 1,0-1 0,-1 0-1,0 0 1,1-6-20,-6 11 117,-1 0 0,1 0 0,-2-1 0,0 1 0,0-1 0,-1 0-1,-1 0 1,0 0 0,0 0 0,-1-4-117,-4 5 479,-3 15-187,-5 13-71,12-16-221,-4 5-6,1 2 1,-1-1-1,1 0 0,1 1 0,-1-1 0,1 1 0,1 0 0,-1 0 0,1 0 0,1 0 0,-1 0 0,1 0 6,1-4-43,-1 0 1,1-1-1,0 1 0,0 0 0,0-1 0,0 1 1,0-1-1,1 1 0,0-1 0,0 0 0,0 0 1,0 0-1,0 0 0,0 0 0,1 0 0,0 0 0,-1-1 1,1 1-1,0-1 0,0 0 0,0 0 0,1 0 1,-1 0-1,0-1 0,1 1 0,2 0 43,3 0-60,-1 0 0,0 0-1,1-1 1,-1 0 0,1 0 0,0-1 0,-1 0-1,1-1 1,-1 0 0,1 0 0,-1-1 0,1 0-1,-1-1 1,7-2 60,16-8-10,1-1 0,-2-2 0,2-1 10,-21 10-4,14-6 160,-1-2 1,0 0-1,-1-2 0,0-1 1,-2 0-1,0-2 1,-1 0-1,-1-1 1,0-4-157,-13 17 285,-5 6-214,-1 1-1,1 0 1,0-1 0,0 1-1,0 0 1,0 0 0,0-1 0,0 1-1,0 0 1,0 0 0,0 0-1,1 0 1,-1 1 0,0-1-1,1 0 1,-1 0 0,1 1-71,0 2 90,0 0 1,-1 0-1,1 0 0,-1 0 1,1 1-1,-1-1 1,0 1-1,0-1 0,1 3-90,4 7-5,-2-5-154,0-1-1,0 0 1,1 0-1,0 0 1,1-1-1,-1 1 1,1-1-1,0 0 1,0-1-1,1 0 1,-1 0-1,1 0 1,0-1 0,3 2 159,43 17-777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5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37 1408,'-9'-36'615,"9"36"-596,0 0 0,0 0 0,0 0 0,0 0 0,0 0 0,0 0 0,0 0 0,0 0 0,0 0 0,0 0 0,0 0 0,0 0 0,0 0 0,-1 0 0,1 0 0,0 0 0,0 0 0,0 0 0,0 0 0,0 0 0,0 0 0,0 0-1,0 0 1,0 0 0,0 0 0,0 0 0,0 0 0,0 0 0,0 0 0,0 0 0,0 0 0,0 0 0,0 0 0,0 0 0,0 0 0,0 0 0,0 0 0,-1 0 0,1 0 0,0 0 0,0 0 0,0 0-19,0 9 562,3 15 601,9 23 356,-1 1 0,-3 0 0,1 37-1519,-3 145 341,-6-179-316,1 56-2,-4-60 50,1-39-553,1-1-1,0 1 0,1 0 0,0-1 0,0 1 0,1 0 1,0 1 480,1-1-806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8 3913,'-2'-8'3040,"1"12"-1339,4 23-1161,-1-1-419,10 64 255,-10-75-308,0 0 0,-1 1 0,-1-1 0,0 0 0,-2 15-68,1-15 61,1 0 0,1 0 0,2 15-61,0-5 71,-1-14-24,0 1 0,0 0 0,4 6-47,-3-9 29,-1 0 1,0 0-1,0 1 1,-1-1-1,0 3-29,0-4 11,-1 0 0,0 0 0,-1 1 0,0-1 0,0 0 0,-1 0 0,0 0 0,0 0 1,0 0-1,-2 2-11,-12 37-22,9-26 22,7-19-23,0-1 1,0 0 0,-1 1 0,1-1 0,-1 0 0,1 0 0,0 1-1,-1-1 1,0 0 0,1 0 0,-1 0 0,0 0 0,0 0 0,0 1 22,1-2-106,-1 1 1,1-1-1,-1 1 1,1 0-1,0-1 1,-1 1-1,1 0 1,0-1-1,-1 1 1,1 0-1,0-1 1,0 1-1,0 0 1,0-1-1,0 1 1,0 0-1,0 0 1,0-1-1,0 1 1,0 0-1,0 0 106,0 5-1110,0 0 141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6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27 161 4569,'-27'-57'1928,"61"43"-1087,2-1-225,-14-2 16,22 0-264,-5 3-256,0-1-328,22 7-1705,-26 4 1353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8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215 745 3833,'0'-2'4384,"4"-10"-3350,33-72 255,-36 80-1252,-1 1 0,1 0 1,0-1-1,-1 1 1,0-1-1,0 1 0,0-1 1,0 1-1,0-1 1,-1 1-1,0-1 1,1 1-1,-1-1 0,-1 1 1,1 0-1,-2-3-37,0-3 80,2 7-61,1 0 0,-1 1-1,0-1 1,0 0 0,0 0-1,0 1 1,-1-1 0,1 1 0,0-1-1,-1 1 1,1-1 0,-1 1-1,1 0 1,-1 0 0,1 0-1,-1 0 1,0 0 0,0 0-1,0 0 1,1 1 0,-1-1-1,0 0 1,0 1 0,0 0-1,0-1 1,0 1 0,0 0 0,0 0-1,0 0 1,0 0 0,0 1-1,0-1 1,0 0 0,0 1-1,-1 0-18,-7 2 28,1 0-1,0 0 1,-1 1-1,2 0 1,-1 1-1,-6 4-27,5-2 4,0 0 1,1 1-1,0 0 0,0 0 0,1 1 0,0 0 0,1 0 1,0 1-1,1 0 0,-1 1 0,2-1 0,0 1 1,0 0-1,1 0 0,-2 8-4,5-16 0,1 0 0,-1 0 0,1 1 1,0-1-1,0 0 0,0 0 0,0 0 0,0 0 1,1 0-1,0 0 0,-1 0 0,1 0 0,0 0 1,0 0-1,1 0 0,-1-1 0,1 1 0,-1 0 1,1-1-1,0 1 0,0-1 0,0 0 0,0 1 0,0-1 1,1 0-1,-1 0 0,0-1 0,1 1 0,0 0 1,-1-1-1,1 0 0,0 1 0,0-1 0,0 0 1,0 0-1,0-1 0,2 1 0,1 1-3,1-1 0,-1 0 1,1-1-1,0 1 0,-1-1 0,1 0 1,0-1-1,0 0 0,-1 0 0,1 0 1,-1-1-1,1 0 0,-1 0 0,0-1 0,0 1 1,0-1-1,1-1 3,-1-1-27,1-1 1,-1 0-1,0 0 0,0 0 0,-1-1 1,0 0-1,0 0 0,0 0 1,1-4 26,3-7-74,0-1-1,-2-1 1,2-6 74,-1-6-22,-8 31 32,0-1 0,1 1 0,-1-1 0,0 1 0,0 0 1,0-1-1,0 1 0,0-1 0,0 1 0,-1 0 0,1-1 1,0 1-1,-1-1 0,1 1 0,-1 0 0,0-1 0,1 1 0,-1 0 1,0 0-1,0 0 0,0-1-10,1 2 6,0 0 0,-1 0-1,1 0 1,0 0 0,-1 0 0,1 0 0,0 0 0,-1 1-1,1-1 1,0 0 0,-1 0 0,1 0 0,0 0 0,-1 0-1,1 1 1,0-1 0,-1 0 0,1 0 0,0 1 0,0-1-1,-1 0 1,1 0 0,0 1 0,0-1 0,0 0 0,-1 0-1,1 1 1,0-1 0,0 0 0,0 1 0,0-1 0,0 0-1,0 1 1,-1-1 0,1 1 0,0-1 0,0 0 0,0 1-1,0-1 1,0 0 0,1 1-6,-5 17-6,3 4 8,1 0 1,1 0-1,1 0 0,0-1 0,2 1 1,1 1-3,-3-17-15,0 0 1,0 0-1,1 0 1,0 0-1,0 0 1,1-1 0,0 1-1,-1-1 1,2 0-1,-1 0 1,1-1-1,-1 1 1,1-1-1,1 0 1,-1 0 0,0 0-1,3 0 15,-4-2-59,1 1 0,0-1-1,0 0 1,0 0 0,1 0 0,-1-1 0,0 0-1,1 0 1,-1 0 0,0-1 0,1 0 0,-1 0-1,1 0 1,-1-1 0,1 1 0,-1-1 0,0-1-1,0 1 1,1-1 0,4-2 59,-3 1-65,38-18-204,-2-1 0,0-3 0,5-5 269,-36 21 61,0 0 0,0-1 0,-1 0 1,-1 0-1,0-1 0,0-1 0,-1 0 1,0 0-1,-1-1 0,-1 1 0,0-2 1,3-9-62,-8 21 44,-2-1 0,1 1 0,0 0 1,0-1-1,-1 1 0,1-1 1,-1 1-1,0 0 0,1-1 1,-1 1-1,-1-1 0,1 1 0,0-1 1,0 1-1,-1-1 0,0 1 1,1-1-1,-1 1 0,0 0 1,0 0-1,0-1 0,0 1 0,-1 0 1,1 0-1,-1 0 0,1 0 1,-1 0-1,0 1 0,1-1-44,-3-1 40,1 1 0,0 0 0,-1 0 0,0 1 0,1-1 0,-1 1 0,0 0 0,0 0-1,1 0 1,-1 0 0,0 1 0,0-1 0,0 1 0,0 0 0,0 0 0,0 1 0,-3 0-40,-7 1 10,0 1 1,1 1 0,0 0 0,0 1 0,0 0-1,0 1 1,1 1 0,0 0 0,-3 2-11,8-4 2,1-1 1,0 1 0,0 0 0,1 1 0,-1-1-1,1 1 1,0 0 0,0 1 0,1-1-1,0 1 1,0 0 0,1 0 0,0 0-1,0 0 1,0 0 0,1 1 0,0 2-3,1-5-6,1-1-1,0 0 1,0 0 0,1 1 0,-1-1 0,1 0 0,0 0 0,0 0 0,0 0 0,1 0 0,-1 0-1,1 0 1,0 0 0,0 0 0,1-1 0,-1 1 0,1-1 0,-1 0 0,1 1 0,0-1-1,1 0 1,-1-1 0,0 1 0,1-1 0,-1 1 0,1-1 0,2 1 6,-1-1-12,0 1 1,0-1 0,0 1-1,0-1 1,0-1 0,1 1-1,-1-1 1,1 0 0,-1 0-1,1-1 1,0 0-1,-1 0 1,1 0 0,-1 0-1,1-1 1,0 0 0,-1 0-1,1-1 1,-1 1 0,4-3 11,-1-1-3,-1 0 1,1-1 0,-1 0 0,0 0-1,-1 0 1,0-1 0,0 0-1,0 0 1,-1-1 0,0 0 0,0 0 2,5-10 20,0 0 1,-2 0-1,0-1 1,2-10-21,-6 14 39,0-1 1,-1 0-1,-1 0 1,-1 0-1,0-1 0,-1-9-39,-4-24 259,-5-23-259,4 36 81,3 17-45,-4-35 141,-3 1 0,-2-1 0,-2 2 0,-4-6-177,17 58 6,-13-29 186,13 29-179,-1 0-1,1 0 1,0 1 0,-1-1 0,1 0 0,-1 0-1,1 0 1,-1 0 0,0 0 0,1 0-1,-1 1 1,0-1 0,1 0 0,-1 1-1,0-1 1,0 0 0,0 1 0,0-1 0,1 1-1,-1-1 1,0 1 0,0 0 0,0-1-1,-1 1-12,1 1 5,0 0-1,1 0 0,-1 0 0,1 0 0,-1 0 0,1 0 0,-1 1 1,1-1-1,-1 0 0,1 0 0,0 0 0,0 1 0,0-1 1,0 0-1,-1 0 0,2 0 0,-1 1 0,0-1 0,0 1-4,0 3 7,2 27-8,1 0 1,1 0-1,2 0 1,6 21 0,-3-17 2,6 36 7,3 0 0,3-2 1,28 61-10,-44-121-7,0 0 0,0 0 1,1-1-1,0 0 0,0 0 0,1-1 1,6 6 6,-11-11-5,1-1 1,0 0 0,-1 0-1,1 0 1,0 0 0,0 0-1,0 0 1,1-1-1,-1 0 1,0 0 0,1 0-1,-1 0 1,0 0 0,1 0-1,-1-1 1,1 0 0,-1 0-1,1 0 1,-1 0-1,1 0 1,-1-1 0,1 1-1,-1-1 1,0 0 0,3-1 4,-1 0-5,15-4-9,-1-2 0,0 0 0,-1-1 0,15-10 14,-29 17 2,0-1 0,0 0 0,0 0 0,0 0 0,-1 0 0,1-1 0,-1 1 0,0-1 0,0 0 0,0 0 0,-1 0 0,0-1 0,1 1 0,-1-1 0,-1 1 0,1-1 0,-1 1 0,1-1 0,-1 0 0,-1 0 0,1 0 0,-1 0 0,0-2-2,0 4 5,0 0 0,-1 0 0,1 0-1,-1-1 1,0 1 0,0 0 0,0 0 0,0 0 0,0 0 0,-1 0-1,0 1 1,1-1 0,-1 0 0,0 1 0,0-1 0,-2-1-5,-3-2 16,0 0 0,-1 1 0,1 0 0,-1 0 0,-1 1-16,1-1 28,0 0-1,0 0 1,1 0-1,-7-7-27,14 12 2,0 0 0,0 0-1,-1-1 1,1 1 0,0 0-1,0 0 1,0 0 0,0-1 0,0 1-1,0 0 1,0 0 0,0 0 0,0-1-1,0 1 1,0 0 0,0 0-1,0 0 1,0-1 0,0 1 0,1 0-1,-1 0 1,0 0 0,0 0 0,0-1-1,0 1 1,0 0 0,0 0-1,0 0 1,1 0 0,-1 0 0,0-1-1,0 1 1,0 0 0,0 0 0,1 0-1,-1 0 1,0 0 0,0 0-1,0 0 1,0 0 0,1 0 0,-1-1-1,0 1 1,0 0 0,0 0 0,1 0-1,-1 0-1,19-6 21,24-3-32,-40 8 15,8-1-6,26-5-1,0 2 1,10 0 2,-37 5 2,-1-1 0,1 2 0,0-1 0,-1 1 0,1 1 0,-1 0 0,0 0 0,1 1 1,-1 0-1,0 0 0,2 2-2,-8-3-2,0 1 1,0-1 0,-1 0 0,1 1-1,-1 0 1,1 0 0,-1-1 0,0 1-1,0 1 1,0-1 0,-1 0 0,1 0-1,-1 1 1,0-1 0,0 1 0,0-1-1,0 1 1,0-1 0,-1 1-1,0 0 1,1-1 0,-1 1 0,-1 0-1,1 2 2,-2 12-8,0 0 0,-1 0 0,-1 0 0,-3 6 8,4-14 1,1-3 1,-1 1-1,2 0 1,-1 0 0,1 0 0,0 5-2,1-11 0,0 0 0,0-1 0,0 1 0,0 0 1,1-1-1,-1 1 0,0 0 0,1-1 0,-1 1 0,1 0 0,0-1 0,0 1 0,-1-1 0,1 1 0,0-1 0,0 0 0,0 1 0,1-1 0,-1 0 0,0 0 1,0 0-1,1 0 0,-1 0 0,0 0 0,1 0 0,-1 0 0,1 0 0,0-1 0,0 1 0,5 1-5,1 0 0,0-1-1,0 1 1,0-2 0,0 1 0,0-1-1,0-1 1,0 1 0,0-1 0,-1-1 0,1 1-1,6-3 6,7-3 1,-1 0 0,0-1 0,0-1 0,2-3-1,7-2 9,-11 5-8,0 0 0,0-1 0,-1-2-1,-13 10-1,-1 0-1,1-1 0,-1 0 0,0 0 1,0 0-1,0 0 0,0 0 0,-1-1 1,1 1-1,-1-1 0,0 0 0,0 0 1,0 0-1,-1 0 0,1 0 0,-1-1 2,0 4 0,-1 0 0,0 0 0,0 0-1,0 0 1,1 0 0,-1 0 0,0 0 0,-1 0-1,1 0 1,0 0 0,0 0 0,0 0-1,-1 0 1,1 0 0,0 0 0,-1 0 0,1 1 0,0 0 0,0-1 0,-1 1 1,1 0-1,0 0 0,-1-1 0,1 1 1,0 0-1,-1 0 0,1 0 0,0-1 0,-1 1 1,1 0-1,0 0 0,-1 0 0,1 0 1,-1 0-1,1 0 0,0 0 0,-1 0 1,1 0-1,-1 0 0,1 0 0,0 0 1,-1 0-1,1 0 0,0 0 0,-3 1 0,1 0 1,0 0-1,-1 0 0,1 0 1,0 0-1,0 1 0,0-1 1,0 1-1,0 0 0,0-1 1,0 1-1,0 0 0,-3 6 1,0-1 1,0 1-1,0-1 0,1 1 1,0 0-1,1 1 1,0-1-1,0 1 0,1 0 1,0-1-1,0 1 0,1 5-1,0-9 1,0 0 0,1-1-1,0 1 1,0 0-1,0 0 1,1 0 0,0 0-1,0-1 1,0 1-1,0 0 1,1-1 0,0 1-1,0-1 1,0 1-1,0-1 1,1 0 0,-1 0-1,1 0 1,0 0-1,0-1 1,1 1 0,-1-1-1,1 1 1,0-1-1,0-1 0,0 0 1,1 0 0,-1-1-1,0 1 1,1-1-1,-1 0 1,1 0 0,0 0-1,-1-1 1,1 1-1,-1-1 1,1 0 0,0-1-1,-1 1 1,1-1-1,0 0 1,-1 0 0,1 0-1,-1-1 1,0 0-1,0 0 1,1 0 0,-1 0-1,2-2 0,6-3 18,-1 0 0,1-2-1,-1 1 1,0-1 0,-1-1 0,0 0-1,4-6-17,-6 6 23,-1-1-1,0 1 0,-1-1 0,0-1 1,0 1-1,-1-1 0,-1 0 0,0 0 1,-1 0-1,0 0 0,-1-1 0,0 0 0,0-8-22,-2 11 14,0 0 0,-1-1-1,0 1 1,0 0 0,-1 0 0,0 0-1,-1 0 1,0 0 0,-1 1-1,0-1 1,0 1 0,-1 0-1,0 0 1,-1 1 0,0-1-1,0 1 1,-1 0-14,5 6-4,0 0 0,0-1 1,-1 1-1,1 0 0,-1 0 1,1 0-1,-1 1 0,0-1 0,1 1 1,-1-1-1,0 1 0,0 0 1,0 0-1,0 0 0,0 0 0,0 1 1,-1-1-1,1 1 0,0 0 1,0 0-1,0 0 0,0 0 0,0 1 1,-1-1-1,1 1 0,0 0 1,0 0-1,0 0 0,0 0 0,1 0 1,-1 1-1,0-1 0,0 1 1,1 0-1,-1 0 0,-1 1 4,-3 3-144,1 0 0,-1 0-1,1 1 1,0 0 0,1 0 0,0 0 0,0 1-1,0-1 1,1 1 0,0 0 0,1 1-1,-2 5 145,-6 40-1792,5 2 757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8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 8778,'1'-3'285,"0"0"1,1-1 0,0 1-1,0 0 1,0 0 0,0 0-1,0 0 1,0 0-1,1 0 1,-1 1 0,1-1-1,0 1 1,1-1-286,-1 1 32,0 0 1,0 1-1,0-1 1,0 1-1,0 0 1,0 0-1,0 0 1,0 0-1,1 0 1,-1 1-1,0-1 1,0 1-1,1 0 1,-1 0-1,0 0 1,1 0-1,-1 1 1,0-1-1,0 1 1,1 0-1,-1 0 1,0 0-1,0 1 1,0-1-1,0 1 1,0-1-1,0 1 1,-1 0-1,1 0 1,-1 0-1,1 1 1,-1-1-1,0 0 1,0 1-1,1 1-32,3 6 22,0 0-1,-1 0 1,0 1-1,0-1 1,-2 1-1,1 0 1,-1 1-1,-1-1 1,1 4-22,0 11 5,0-1 0,-2 1 1,-1 15-6,-1-30-5,1 0 0,-2 1 1,0-1-1,0 0 0,-1 0 1,0 0-1,-1 0 0,-3 6 5,4-14 11,1-10 46,3-14 111,5 3-44,1-1 0,0 1 0,2 1 0,6-11-124,44-67 187,-41 69-156,-17 23-29,9-12 7,1 0 0,0 0 1,3-1-10,-12 13 0,0 1 0,0 0 0,1-1 0,-1 1 0,0 0 0,1 0 0,0 0 0,-1 1 0,1-1-1,0 1 1,0-1 0,0 1 0,0 0 0,0 0 0,0 0 0,0 0 0,0 1 0,0-1 0,0 1 0,1 0 0,0 0 0,-1 1-1,0 0 0,-1 0 0,1 0 0,0 0 0,-1 1 0,1-1-1,-1 1 1,0 0 0,0-1 0,1 1 0,-1 0 0,0 0 0,-1 1 0,1-1 0,0 0 0,-1 1-1,1-1 1,-1 1 0,0-1 0,1 1 0,-1-1 0,0 1 0,-1 0 0,1 0 1,3 12 0,-1 1 0,0-1 0,-1 1 0,-1 0 0,1 6-2,4 21-70,1 0-1,3 0 1,1 0 72,-10-41-7,-1 0 0,1 1 1,0-1-1,0 0 1,0 0-1,0 0 0,0 0 1,1 0-1,-1 0 0,1 0 1,-1-1-1,1 1 0,-1 0 1,1-1-1,0 1 0,0-1 1,0 0-1,0 0 0,0 1 1,0-1-1,0 0 0,1 0 7,1-1-1,0 1 0,0 0 0,0-1 0,0 0-1,0 0 1,0 0 0,0 0 0,0-1 0,0 0-1,0 0 1,0 0 0,2-1 1,8-3 9,0-1 0,0-1-1,0-1 1,-1 0 0,0 0 0,5-6-9,-4 1 46,-1 0 1,0-1 0,-1 0 0,-1-1-1,0 0 1,-1-1 0,-1 0 0,0-3-47,8-10 183,-13 16 140,-9 7 80,4 6-386,0 0 0,0 0 0,0 0 0,1 0 0,-1 0 0,0 1-1,0-1 1,0 0 0,0 1 0,0-1 0,0 0 0,0 1 0,1-1 0,-1 1 0,0-1 0,0 1 0,1 0 0,-1-1-1,0 1 1,1 0 0,-1-1 0,0 1 0,1 1-17,-4 4 0,1 0 0,0 0 0,0 1 0,0-1 0,1 1 0,0 0 0,1 0 0,-1 0 0,1 4 0,-1 5 11,1 1 0,1 0 0,1 10-11,0-24 3,-1 0 0,0 0-1,1 0 1,0 0-1,0 0 1,0 0 0,0 0-1,0 0 1,1 0-1,-1 0 1,1-1 0,0 1-1,0-1 1,0 1-1,0-1 1,0 0 0,0 0-1,0 1 1,1-2-1,0 1 1,-1 0 0,1 0-1,0-1 1,-1 1-1,2-1-2,3 2-24,0-1-1,0 0 1,0-1-1,1 1 1,-1-2-1,0 1 0,0-1 1,1 0-1,-1 0 1,0-1-1,1 0 25,1-1-353,-1 0-1,1 0 1,-1-2-1,0 1 1,0-1 0,0 0-1,0 0 1,-1-1-1,0 0 1,0 0 0,0-1-1,0 0 1,2-4 353,8-18-970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5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77 181 3001,'-7'1'5388,"7"1"-3422,14 4-1735,-13-5-165,15 5-1,0-1 1,1 0-1,-1-2 1,1 1-1,0-2 1,6 0-66,-15-2 18,0 1-1,0-2 1,-1 1 0,1-1 0,0 0-1,-1-1 1,1 1 0,-1-2-1,1 1 1,-1-1 0,0 0 0,0-1-1,0 1 1,5-5-18,-8 6 5,0-1-1,-1 1 1,0-1-1,1 0 1,-1 0-1,0 0 1,0-1-1,0 1 0,-1-1 1,1 1-1,-1-1 1,0 0-1,0 0 1,-1 0-1,1 0 1,0-4-5,-1 6 9,-1 0 0,0-1 0,0 1 0,0 0 0,0-1 0,0 1 0,-1 0 0,1 0 0,-1-1 0,0 1 0,1 0 1,-1 0-1,0 0 0,0 0 0,0 0 0,-1 0 0,1 0 0,0 0 0,-1 0 0,1 0 0,-1 1 0,0-1 0,1 1 0,-1-1 0,0 1 0,0 0 0,0-1 0,0 1 0,0 0 0,0 0 0,0 1 0,-2-2-9,-3 0 13,-1 0 0,1 0 0,-1 1 0,1-1-1,-1 2 1,0-1 0,0 1 0,1 0-1,-1 1 1,0 0 0,1 0 0,-1 1-1,1-1 1,-1 2 0,1-1 0,0 1-1,-6 3-12,-13 6 16,2 2 1,0 0-1,0 2 0,-4 5-16,21-16 2,0 0-1,0 1 1,1 0-1,-1 1 1,1-1 0,1 1-1,-4 5-1,8-10 1,-1 1 0,1-1-1,0 0 1,0 1-1,0-1 1,0 1-1,0-1 1,1 1-1,-1-1 1,1 1 0,0 0-1,0-1 1,0 1-1,0-1 1,0 1-1,0 0 1,1-1-1,-1 1 1,1-1 0,0 1-1,0-1 1,0 1-1,0-1 1,0 0-1,0 1 1,1-1 0,0 1-1,2 2 11,0 0 1,1 0 0,-1-1 0,1 1 0,0-1-1,0-1 1,0 1 0,6 2-12,48 22 184,-44-22-122,2 1-18,0 0 1,1-2 0,0 0 0,0-1 0,1 0-1,-1-2 1,0 0 0,1-1 0,0-1 0,-1-1 0,1-1-1,-1 0 1,1-1 0,-1-1 0,5-2-45,43-13 59,16-9-59,-60 20 18,0-2 0,0 0-1,-2-1 1,1-2 0,7-6-18,-24 16 11,0 0 0,0-1 1,0 1-1,-1-1 0,1 1 1,-1-1-1,0 0 1,-1 0-1,1-1 0,0 0-11,-2 2 9,0 1-1,0 0 1,-1-1-1,1 1 1,0-1-1,-1 1 1,0-1-1,0 0 1,0 1 0,0-1-1,0 1 1,0-1-1,-1 1 1,1-1-1,-1 1 1,1-1-1,-1 1 1,0 0-1,0-1 1,-1 0-9,-2-5 25,-1 0 1,-1 0 0,0 1-1,0 0 1,0 0 0,0 0-1,-1 1 1,-1 0-1,1 0 1,-1 1 0,0 0-1,0 0 1,-5-2-26,1 2 30,0 0 0,0 0 0,-1 1 0,1 0 1,-1 2-1,0-1 0,0 1 0,0 1 0,-4 0-30,245-10 11,-29 0 6,-149 10-12,-1 3 1,48 8-6,-89-9 0,0 0 0,-1 1 0,0 0 0,1 0 0,-1 0 0,0 1 0,6 3 0,-12-5-1,0-1 1,0 1 0,0 0 0,0 0 0,0-1-1,-1 1 1,1 0 0,0 0 0,0 0 0,-1 0-1,1 0 1,0 0 0,-1 1 0,1-1 0,-1 0-1,1 0 1,-1 0 0,0 0 0,1 2 0,-1-1 0,0 0-1,-1 0 1,1 0 0,-1 1 0,1-1 0,-1 0-1,1 0 1,-1 0 0,0 0 0,0 0 0,0 0 0,0 0-1,0-1 1,-1 1 0,0 1 0,-14 15 0,0 0 0,-17 14 0,11-11 0,0 1 1,1 2-1,16-18 2,0 1 0,0 0 1,1 0-1,-1 0 0,2 1 1,-1 0-1,1 0 0,0 0 0,0 3-2,2-9 0,1 1 0,-1-1 0,1 1-1,0-1 1,0 0 0,0 1 0,0-1-1,0 1 1,0-1 0,1 1 0,-1-1-1,1 0 1,0 1 0,0-1 0,0 0-1,0 0 1,0 1 0,0-1 0,2 2 0,0-1-2,0 0 0,0 0 0,0 0 1,1 0-1,-1 0 0,1-1 1,0 1-1,0-1 0,0 0 0,3 1 2,7 2-4,1 0-1,0-2 0,0 1 0,0-2 0,1 0 1,-1-1 4,9 0-2,-1-1 0,1-1 1,-1-2-1,0 0 0,1-1 0,-2-2 1,14-4 1,36-16-93,45-23 93,-77 32-38,-16 7-15,-1-1 0,0-1 1,-1-1-1,0 0 0,12-12 53,-29 21-11,0 0 0,0 0 0,-1 0 1,0-1-1,0 1 0,0-1 0,0 0 0,-1-1 0,0 1 1,0 0-1,0-1 0,-1 0 0,1 1 0,-2-1 0,1 0 1,-1 0-1,1-1 0,-2 1 0,1 0 0,-1 0 1,0 0-1,0 0 0,0-1 0,-1 1 0,-1-3 11,2 6 0,-1 0 1,1 0-1,-1 0 0,0 0 0,0 0 0,-1 0 0,1 0 1,-1 1-1,1-1 0,-1 0 0,0 1 0,0-1 1,0 1-1,0 0 0,0-1 0,-1 1 0,1 0 0,-1 0 1,0 1-1,1-1 0,-1 0 0,-1 1 2,0 0 0,-1 0 0,1 0 0,0 0 0,0 0 0,-1 1 0,1 0 0,0 0-1,-1 0 1,1 1 0,0-1 0,0 1 0,-5 1-2,-9 4 6,0 0 0,1 2 0,-1 0 0,1 1 0,1 0 1,-7 6-7,22-14 0,-51 34 15,-18 17-15,57-41 2,0 0-1,1 0 0,0 2 1,1-1-1,1 1 1,0 1-1,-8 14-1,17-27 0,0 1 0,0 0-1,0 0 1,0 0 0,0 0 0,1 0 0,-1 0 0,0 0-1,1 0 1,0 0 0,0 0 0,-1 0 0,1 0 0,0 0-1,0 0 1,1 0 0,-1 0 0,0 0 0,1 0 0,0 0 0,-1 0-1,1 0 1,0 0 0,0 0 0,1 2 0,0-2 0,0 0-1,0-1 1,0 1 0,1 0 0,-1-1 0,1 1-1,-1-1 1,1 1 0,-1-1 0,1 0-1,0 0 1,0-1 0,-1 1 0,1 0 0,0-1-1,0 0 1,0 0 0,1 0 0,15 0 4,0-1 1,-1 0 0,0-2-1,1 0 1,-1-1 0,0-1-1,12-6-4,27-11 39,35-20-39,-76 35 3,-1-1 0,-1 0 0,1-1 0,-1 0 0,-1-1 1,0-1-1,0 0 0,9-11-3,-21 21 0,0 0 0,0-1 0,0 1 0,0-1 0,0 1 0,0-1 0,0 1 0,-1-1 0,1 0 0,-1 1 0,1-1 0,-1 0 0,1 0 0,-1 1 0,0-1 0,0 0 0,0 0 0,0 1 0,0-1 0,0 0 0,-1-1 0,1 3 0,-1-1 0,1 0 0,-1 0 0,1 1 0,-1-1 0,1 0 0,-1 1 0,0-1 0,1 0 0,-1 1 0,0-1 0,0 1 0,1-1 0,-1 1 0,0 0 0,0-1 0,1 1 0,-1 0 0,0 0 0,0-1 0,0 1 0,0 0 0,0 0 0,0 0 0,1 0 0,-1 0 0,0 0 0,0 0 0,0 0 0,0 0 0,0 1 0,0-1 0,1 0 0,-1 1 0,0-1 0,0 0 0,0 1 0,1-1 0,-1 1 0,0-1 0,-3 2 0,1 0 1,-1 0 0,0 1-1,1-1 1,-1 1-1,1 0 1,0 0-1,0 0 1,0 0-1,0 0 1,1 1-1,-1-1 1,1 1 0,0 0-1,0-1 1,0 1-1,0 0 1,1 0-1,0 0 1,0 1-1,0-1 1,0 0-1,1 0 1,-1 1 0,1-1-1,0 0 1,0 1-1,1-1 1,-1 0-1,1 0 1,0 1-1,0-1 1,1 0-1,-1 0 1,1 0 0,0 0-1,0-1 1,0 1-1,0 0 1,1-1-1,-1 1 1,1-1-1,0 0 1,3 2-1,6 5-106,0-1-1,0-1 1,1 0 0,1 0-1,-1-2 1,1 1 0,0-2 0,1 0-1,-1-1 1,1 0 0,0-1-1,0-1 1,0 0 0,0-1 0,0 0-1,0-2 1,1 0 0,-1 0-1,0-2 1,3 0 106,23-9-675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9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29 8514,'-27'-17'3257,"15"10"-2497,0 2-136,14 8-144,0 6-336,6 8-432,9 7-176,4 15-752,7 11-1137,-7 5 1545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29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25 9066,'1'-1'182,"-1"0"0,0 0 0,0 0 0,0 0 0,0 0 0,1 0 0,-1 0 0,0 0 0,-1 0 0,1 0 0,0 0 0,0 0 0,0 0 0,0 0 0,-1 0 0,1 0 0,-1 0 0,1 0-1,-1 0-181,0 0 68,0 1-1,0-1 1,0 1-1,-1-1 1,1 1-1,0 0 1,0-1-1,0 1 1,-1 0-1,1 0 0,0 0 1,0 0-1,-1 0 1,1 0-1,0 0 1,0 1-1,0-1 1,-1 0-68,-4 2 46,0-1-1,0 1 1,0 1 0,1-1 0,-1 1 0,1 0 0,0 0 0,0 0 0,0 1 0,0 0 0,0 0 0,1 0-1,0 0 1,0 1 0,0 0 0,0 0 0,1 0 0,0 0 0,-2 4-46,-6 12 47,0 1 0,2 0 0,1 1 0,-2 8-47,7-23 9,1 0 0,0 1 0,1 0-1,0-1 1,0 1 0,1 0 0,0 2-9,0-8 1,0 0-1,0 0 1,1 0 0,0 0-1,-1 0 1,1 0-1,0 0 1,1-1 0,-1 1-1,0 0 1,1 0 0,-1-1-1,1 1 1,0-1-1,0 1 1,0-1 0,0 0-1,0 0 1,1 0 0,-1 0-1,1 0 1,-1-1-1,5 3-18,1-1 1,-1-1 0,0 1-1,1-1 1,-1-1-1,1 1 1,0-1 0,0-1-1,0 1 1,-1-1-1,1-1 1,0 1-1,0-1 1,2-1 17,20-4-764,0-1 1,26-10 763,-3 0-580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0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4433,'42'-37'2048,"-35"27"456,-9 7-1607,-7 7 107,8 14-887,2 0 0,0-1-1,1 1 1,2 6-117,-3-22 4,0 5 12,0 1 0,1-1 0,0 0 0,1 0 1,0 0-1,0 0 0,0 0 0,1 0 0,0-1 0,0 0 0,1 0 0,-1 0 0,1 0 0,1-1 0,0 1-16,-5-5-8,-1 0 0,1-1 0,0 1 0,0-1 0,0 1-1,0-1 1,0 1 0,0-1 0,0 1 0,0-1 0,0 0 0,1 0-1,-1 0 1,0 1 0,0-1 0,0 0 0,0 0 0,0-1-1,0 1 1,0 0 0,0 0 0,1 0 0,-1-1 0,0 1-1,0 0 1,0-1 0,0 1 0,0-1 8,1 0-116,-1 0 0,1 0 0,-1 0 1,1 0-1,-1-1 0,0 1 0,1 0 0,-1-1 0,0 1 1,0-1-1,0 1 0,0-1 0,0 1 0,0-1 1,-1 0-1,1-1 116,4-16-2106,3-3 904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1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50 265 6441,'-4'-1'496,"1"-1"-175,-1 1 0,1-1 0,-1 1 0,1 0 0,-1 0 0,1 1 0,-1-1-321,3 1 10,0 0 0,1 0 0,-1 0 0,0 0 0,0 0 0,1 1 0,-1-1 0,0 0 0,1 0 0,-1 1 0,0-1 0,1 0 0,-1 1 0,0-1 0,1 0 0,-1 1 0,1-1 0,-1 1 0,1-1 0,-1 1 0,1-1-1,-1 1 1,1 0 0,0-1 0,-1 1 0,1-1 0,0 1 0,-1 0 0,1-1 0,0 1 0,0 0 0,0 0 0,-1-1 0,1 1 0,0 0 0,0-1 0,0 1 0,0 0 0,0 0-10,0 15-202,1 1-1,1 0 1,0-1 0,1 1 0,1-1 0,0 1 202,8 37-1082,-12-52 1046,7 38-1591,2 0-1,5 12 1628,-10-40-30,0-1 0,1 0-1,0 0 1,1 0-1,0-1 1,0 0 0,1 0-1,1 0 1,0-1-1,2 2 31,-8-9 163,0 1-1,0-1 1,1 0-1,-1 0 1,1 0-1,-1-1 1,1 1-1,0 0 1,0-1-1,-1 0 0,1 0 1,0 0-1,0 0 1,1 0-1,-1 0 1,0-1-1,0 0 1,0 1-1,0-1 0,0 0 1,1-1-1,-1 1 1,0 0-1,0-1 1,0 0-1,0 0 1,0 0-1,0 0 1,0 0-1,0 0 0,0-1 1,-1 0-1,1 1 1,-1-1-1,1 0 1,-1 0-1,1-1 1,0 0-163,6-7 135,0-1 0,-1 1 0,0-1 0,0-1 0,-1 0 0,-1 0 0,0 0 0,1-5-135,2-7 163,-7 17-95,0-1 0,1 1 0,0 0 0,1-1 0,-1 2 0,1-1 0,1 0 0,0 0-68,-4 6 3,0 0 0,0 0 1,0 1-1,-1-1 0,1 1 1,0-1-1,0 0 0,0 1 0,1 0 1,-1-1-1,0 1 0,0-1 0,0 1 1,0 0-1,0 0 0,0 0 1,1 0-1,-1 0 0,0 0 0,0 0 1,0 0-1,0 0 0,0 1 1,0-1-1,1 0 0,-1 1 0,0-1 1,0 1-1,0-1 0,0 1 1,0-1-1,0 1 0,0 0 0,0 0-3,4 3 1,1 0 0,0 1-1,-1 0 1,5 6-1,-9-9 3,7 7 4,-2 0 1,1 0-1,-1 0 0,0 1 0,-1 0 1,0 0-1,-1 0 0,0 1 0,0 2-7,1 8-3,0 0-1,-1 1 0,-2 0 1,0 4 3,-1-16-31,-2-11 286,1-21 220,3 4-439,1 1 0,1-1 0,0 1 0,1 0 0,4-5-36,-5 9 9,1 1 1,1 0-1,0 0 1,0 0-1,5-4-9,-9 12 1,1 0-1,0 0 1,0 0-1,0 0 1,0 1-1,0 0 1,1-1 0,0 2-1,-1-1 1,1 0-1,0 1 1,0 0-1,3-1 0,-5 3 0,0-1-1,1 1 1,-1 0-1,0 0 1,0 0-1,0 0 1,0 1-1,0-1 1,0 1-1,0 0 1,0 0-1,0 0 1,0 0-1,0 0 1,-1 0-1,1 1 1,0 0-1,-1-1 1,1 1-1,-1 0 1,2 2 0,7 7-17,-1 0-1,0 0 1,0 1 0,0 3 17,18 20-57,-21-27 50,0-2-1,0 1 1,1-1-1,0 0 1,0-1-1,0 1 1,1-2-1,0 1 1,2 0 7,-7-4-2,0 1-1,0-1 1,1 0 0,-1-1 0,0 1 0,0-1 0,0 0 0,1 0 0,-1 0 0,0 0 0,0-1 0,0 0 0,0 0 0,0 0 0,0 0-1,0-1 1,0 1 0,0-1 0,0 0 0,-1 0 0,1-1 0,3-2 2,0-1 25,0 0 0,0-1 0,-1 0-1,0-1 1,0 0 0,0 0 0,-1 0 0,0 0 0,-1-1-1,0 0 1,0 1 0,-1-2 0,0 1 0,-1 0 0,1-1-1,-2 1 1,0-1 0,0 1 0,0-4-25,-1-25 216,-2-1 0,-1 1 0,-2 0-1,-4-10-215,7 31 48,-25-180 624,26 190-631,-3-28 127,3 33-156,1 1 0,0-1 0,-1 1 1,1-1-1,-1 0 0,0 1 0,0-1 0,1 1 1,-1-1-1,0 1 0,0 0 0,0-1 0,0 1 1,-1 0-1,1 0 0,0 0 0,-2-1-12,3 2 0,0 0 0,-1 0 0,1 1 0,0-1 1,0 0-1,-1 1 0,1-1 0,0 0 0,0 1 0,-1-1 0,1 0 0,0 1 0,0-1 0,0 0 0,0 1 0,0-1 0,0 1 0,0-1 0,-1 0 0,1 1 0,0-1 1,0 1-1,1-1 0,-1 0 0,0 1 0,0-1 0,0 1 0,0-1 0,0 0 0,0 1 0,0-1 0,1 0 0,-1 1 0,3 26-13,-2-24 12,38 212 0,-28-134-7,25 234-79,-35-307-221,-1 0-1,1 1 1,1-1-1,0 0 1,0 0-1,0-1 1,3 7 308,-5-14-2468,-1-1 1622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2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1 242 5905,'2'-1'285,"0"-1"0,0 0 0,0 0 0,0 1 0,0-1 0,0 1 0,1 0 0,-1-1 0,1 1 0,-1 0 0,1 0 0,-1 1-1,1-1 1,0 1 0,2-1-285,46 0 145,-18 1 259,39-6-170,-1-2 0,0-4 0,0-3 0,56-20-234,-114 31 8,46-18 28,-54 19-30,-1 1 1,0 0-1,0-1 1,0 0-1,-1 1 1,1-2 0,-1 1-1,1 0 1,-1-1-1,0 1 1,1-3-7,-3 4 15,0 1 0,0-1 1,0 1-1,0-1 0,-1 1 0,1-1 1,-1 0-1,1 1 0,-1-1 1,0 0-1,1 0 0,-1 1 0,0-1 1,0 0-1,0 1 0,0-1 0,-1 0 1,1 0-1,0 1 0,-1-1 0,1 0 1,-1 1-1,0-1 0,1 1 1,-1-1-1,0 1 0,0-1 0,0 1 1,0-1-1,0 1 0,0 0 0,-1-1 1,1 1-1,0 0 0,-1 0 1,1 0-1,-1 0 0,1 0 0,-1 1 1,0-2-16,-4-1 83,0 0 0,-1 0 0,1 1 0,-1 0 0,1 0 0,-1 0 0,0 1-1,1 0 1,-6 0-83,7 1 27,0 0 0,1 0 0,-1 1 0,0-1 0,1 1 0,-1 0 0,1 0 0,-1 1 0,1-1 0,0 1 0,-1 0 0,1 0 0,0 1 0,0-1 0,1 1 0,-5 3-27,4-2 11,0 1 0,0 0 0,0 0 0,1 0 0,-1 0 0,1 0 0,0 1 0,1 0 0,0-1 0,0 1 0,0 0 0,0 0-11,0 5 1,0 0 1,0 1-1,1-1 1,1 0-1,0 0 1,0 1-1,1-1 1,0 0-1,1 0 1,1 0-1,0 0 1,0 0-1,1-1 1,2 4-2,-2-7-1,0 0 0,1 0 1,-1 0-1,2-1 1,-1 0-1,1 0 0,0 0 1,0-1-1,1 0 1,-1 0-1,1 0 0,0-1 1,1 0-1,-1-1 1,1 1-1,0-1 0,-1-1 1,1 0-1,0 0 1,0 0-1,1-1 0,4 0 1,3 0 3,0 0-1,1-1 1,-1-1-1,0-1 0,0 0 1,0-1-1,0-1 1,0 0-1,0-1 1,-1-1-1,3-1-2,-15 5 0,1 1-1,0-1 1,-1 0 0,0 0-1,1-1 1,-1 1 0,0-1-1,0 1 1,0-1 0,-1 0 0,1 0-1,-1 0 1,1-2 0,-1 2 8,-1 0 0,0 0-1,0-1 1,0 1 0,0 0 0,-1-1 0,1 1 0,-1-1-1,0 1 1,0-1 0,0 1 0,0-1 0,-1 1-1,1-1 1,-2-1-8,-1-6 65,0 0 0,-1 1 0,-1-1 0,0 1 0,-1-1-65,-14-32 486,13 27-191,7 16-290,-1 0 0,1 0 0,0-1 0,0 1-1,-1 0 1,1-1 0,0 1 0,0 0 0,0 0 0,-1-1-1,1 1 1,0 0 0,0-1 0,0 1 0,0 0 0,0-1 0,0 1-1,0 0 1,0-1 0,0 1 0,0 0 0,0-1 0,0 1-1,0 0 1,0-1 0,0 1 0,0-1 0,0 1 0,0 0-1,0 0 1,1-1-5,21 1-15,-8 1 11,-1-1-5,9 1 12,-1 1-1,1 1 1,-1 0-1,11 4-2,-26-5 1,-1-1-1,0 1 0,1 0 0,-1 1 1,0-1-1,0 1 0,0 0 0,-1 0 1,1 0-1,-1 1 0,1 0 0,-1-1 1,0 2-1,-1-1 0,1 0 0,-1 1 0,0 0 1,0-1-1,0 1 0,1 5 0,-1 1-3,0 1-1,-1 0 1,-1 0-1,0 1 1,-1-1-1,0 0 1,-1 0-1,0 0 1,-1 0-1,-2 10 4,0-2-10,2 1-1,0-1 1,1 7 10,1-24-6,0 0 0,0 0 1,0 0-1,0 0 0,1 0 1,-1 0-1,1 0 0,0 0 1,0 0-1,0 0 0,0 0 1,0-1-1,0 1 1,1 0-1,0-1 0,-1 1 1,1-1-1,0 0 0,0 0 1,0 0-1,1 0 0,-1 0 1,0 0-1,1 0 0,-1 0 1,1-1-1,0 0 0,-1 1 1,1-1-1,0 0 1,0 0-1,0-1 0,0 1 1,0-1-1,0 1 0,0-1 1,2 0 5,10 0-15,-1-1 0,1-1 0,-1 0 0,1-1 0,-1-1 0,0 0 0,1-1 15,17-5-3,-1-1 1,0-2-1,-1-1 0,0-2 1,-2 0-1,21-16 3,-40 25 6,0 0 0,0-1-1,-1 0 1,0 0 0,0-1 0,-1 0-1,0 0 1,0-1 0,-1 1-1,-1-2 1,1 1 0,-2-1 0,1 1-1,-2-1 1,1 0 0,-2-1 0,1 1-1,-1 0 1,-1-1 0,0-8-6,-1 18 7,0 0 0,0 0 0,0 0 0,0 0 0,0 0 0,-1 0 0,1 0 0,-1 0 0,1 0 0,-1 0 0,0 1 0,0-1-1,0 0 1,0 0 0,0 1 0,0-1 0,0 1 0,0-1 0,-1 1 0,1-1 0,0 1 0,-1 0 0,0 0 0,1 0 0,-1-1 0,0 2 0,1-1 0,-1 0 0,0 0 0,0 0 0,0 1 0,0-1 0,1 1 0,-1 0 0,0-1 0,0 1 0,-1 0-7,-5 0 7,0 0 0,0 1 0,0 0 0,0 0-1,0 1 1,0-1 0,1 2 0,-6 2-7,-3 2 5,1 1 0,0 0 0,0 1 0,1 1 0,0 0 0,1 1 0,1 1 0,-1 0 0,2 1-1,0 0 1,0 0 0,1 1 0,-6 12-5,14-23-2,1 0 0,-1 0-1,0 1 1,1-1 0,0 0-1,0 1 1,0-1 0,0 1-1,1-1 1,-1 1 0,1-1 0,0 2 2,0-3-2,0-1 1,1 1 0,-1-1-1,0 1 1,1-1-1,-1 1 1,1-1 0,0 0-1,0 1 1,-1-1 0,1 0-1,0 1 1,0-1 0,0 0-1,0 0 1,0 0 0,1 0-1,-1 0 1,0 0 0,0 0-1,1-1 1,-1 1 0,0 0-1,1-1 1,-1 1 0,1-1-1,-1 1 1,1-1 1,7 2-5,0 0 0,-1-1 0,1-1 0,0 1 0,0-1 0,0-1 0,0 0-1,-1 0 1,1 0 0,0-1 0,-1-1 0,1 1 0,0-2 5,10-3-13,0-1-1,-1-1 1,0-1-1,0 0 1,2-4 13,-14 10-14,-1 0 0,-1-1 1,1 0-1,0 0 1,-1 0-1,0-1 1,0 1-1,-1-1 1,0 0-1,0 0 1,0 0-1,-1-1 0,2-4 14,-1 4-15,-2 10 1,-4 18-6,2-11 17,-2 7-219,2 1 0,0 0 0,1 0 0,1 0 0,0 0 0,3 8 222,-3-19-112,1-1 0,0 1 0,0-1 0,0 0 0,1 0 0,0 0 0,0 0 0,1 0 0,2 3 112,-3-6-38,0 0-1,-1 0 1,1 0 0,0-1-1,0 1 1,1-1-1,-1 0 1,0 0 0,1 0-1,-1-1 1,1 1 0,0-1-1,0 0 1,-1 1 0,1-2-1,0 1 1,1 0 38,24 0-454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3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146 445 7826,'-3'-1'163,"1"0"1,-1 0 0,0 1 0,1-1 0,-1 0-1,0 1 1,0 0 0,0 0 0,1 0-1,-1 0 1,0 0 0,0 0 0,1 1-1,-1-1 1,0 1 0,0 0 0,1 0 0,-1 0-1,0 0-163,-1 2 88,-1-1-1,1 1 1,0 0-1,0 1 0,0-1 1,1 1-1,-1-1 1,1 1-1,0 0 1,-1 2-88,-3 5 44,0 0 1,1 1 0,1-1 0,0 1 0,1 0 0,0 1 0,0-1 0,1 5-45,2-11 9,0 0-1,0 1 1,1-1 0,0 0 0,0 1 0,0-1 0,1 0 0,0 0 0,0 1 0,1-1 0,0 0 0,0 0-1,0 0 1,3 4-9,-2-6 0,0 0 0,0 0 0,0 0-1,1 0 1,-1 0 0,1-1 0,0 1-1,0-1 1,0 0 0,0 0-1,1-1 1,-1 1 0,1-1 0,0 0-1,-1 0 1,1-1 0,0 1 0,2-1 0,10 2 5,0-1 1,1-1 0,-1 0-1,1-1 1,-1-1 0,1-1 0,-1-1-1,0 0 1,0-1 0,0-1-1,14-6-5,-16 5 12,0 0-1,-1-1 1,0 0-1,0-2 0,-1 1 1,0-2-1,-1 1 1,0-2-1,0 0 1,2-4-12,0-1 73,-1-1 0,-1 0 0,0-1 0,-1-1 0,-1 0 0,-1 0 0,2-6-73,1-12 168,-1 0 0,-1-1-1,-2 0 1,-2 0 0,-2-1 0,-1 0 0,-2 0 0,-2-6-168,1 37 82,0 0 1,-1-1-1,0 1 1,-1 0-1,0 0 1,0 1 0,-1-1-1,0 0 1,-1 0-83,3 4 35,-1 1 0,0 0-1,0 0 1,0 0 0,-1 1 0,1-1 0,-1 0 0,1 1 0,-1 0 0,0-1 0,0 1 0,0 0 0,0 1 0,0-1 0,0 0 0,-1 1 0,1 0 0,0 0-1,-1 0 1,-2-1-35,3 2 2,1 0-1,0 0 1,-1 0 0,1 0-1,-1 0 1,1 0-1,-1 1 1,1-1-1,-1 1 1,1-1-1,0 1 1,-1 0-1,1 0 1,0 0-1,0 0 1,-1 1-1,1-1 1,0 1 0,0-1-1,1 1 1,-2 0-2,0 1-2,1 0 1,0 0 0,0 0 0,0 0 0,0 0 0,0 0-1,0 0 1,1 1 0,-1-1 0,1 1 0,0-1 0,0 1 0,1 0-1,-1 0 2,-1 23 13,1 0 0,1 0 0,2 0 0,0 0-1,2 4-12,12 50-8,3 1 8,-4-22-80,-3 0-1,1 30 81,-8-2-3574,-4 6 3574,-2-85-1150,-5-4 538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3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0 183 7082,'2'-111'2221,"-3"109"-2187,1 0 1,0 0-1,1 0 0,-1 1 0,0-1 0,0 0 0,1 0 1,-1 0-1,1 1 0,-1-1 0,1 0 0,0 0 0,0 1 1,0-1-1,0 1 0,0-1 0,0 1 0,0-1 0,0 1 1,1 0-1,-1-1 0,1 1 0,-1 0 0,1 0 0,-1 0 1,1 0-1,-1 0 0,1 1 0,0-1 0,1 0-34,3-2 113,7-2 10,1 1 0,0 0 0,0 1 0,0 0 0,0 1 0,0 1 0,1 0-123,36 0 469,15 3-469,-37 0 100,12-2 10,-24 0-69,-1 0 0,1 0 0,-1 2 0,1 0-1,-1 1 1,0 1 0,0 0 0,13 5-41,-27-8 2,0 0-1,0 0 1,0 0 0,-1 0-1,1 1 1,0-1 0,0 0-1,-1 1 1,1 0 0,-1-1-1,1 1 1,-1 0 0,0-1-1,0 1 1,0 0 0,0 0-1,0 0 1,0 0 0,0 0-1,0 0 1,-1 0 0,1 1-2,-1 4 2,0-1 1,0 0 0,0 0 0,-1 1-1,0-1 1,-1 5-3,-3 25 68,5-28-44,-1 4 19,1 0-1,0-1 1,1 1-1,1 0-42,-2-9 12,0-1 0,1 0 0,-1 0-1,1 0 1,-1 0 0,1 0 0,0 0 0,0 0-1,0 0 1,0 0 0,0 0 0,0 0 0,1-1 0,-1 1-1,1 0 1,-1-1 0,1 1 0,-1-1 0,1 0-1,0 0 1,0 1 0,0-1 0,0 0 0,0 0-12,3 0-5,1 1-1,-1-1 1,1 0 0,-1-1 0,1 1-1,-1-1 1,1 0 0,0-1 0,-1 1 0,1-1-1,-1 0 1,1 0 0,-1-1 0,0 0-1,2 0 6,1-2-406,0 0-1,0 0 0,-1-1 0,1 0 0,-1 0 0,-1 0 0,1-1 0,-1 0 0,5-6 407,11-14-1156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3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4 7706,'-1'-1'108,"1"1"1,-1 0-1,0-1 1,0 1-1,1 0 1,-1-1-1,0 1 1,0 0-1,1 0 1,-1 0-1,0 0 1,0 0-1,0 0 1,0 0-1,1 0 1,-1 0-1,0 0 1,0 0-1,0 0 1,1 1-1,-1-1 1,0 0-1,0 1 0,1-1 1,-1 0-1,0 1 1,0-1-1,1 1 1,-1-1-1,1 1 1,-1-1-1,0 1 1,1 0-1,-1-1 1,1 1-1,0 0 1,-1-1-1,1 1 1,-1 0-1,1 0 1,0-1-1,0 1 1,-1 0-1,1 0 1,0 0-1,0 0-108,-2 7-171,0 0-1,1 1 1,0 0-1,0 6 172,0-1 141,-10 94-1543,-1 11-5876,5 14 7278,6-124-374,2 1 0,-1 0-1,2 0 1,-1-1 0,1 1-1,2 5 375,-3-13 104,-1 1 0,1-1 0,0 1 0,0-1 0,0 0-1,1 0 1,-1 1 0,0-1 0,1 0 0,0 0 0,-1 0 0,1 0 0,0-1 0,0 1-1,0 0 1,0-1 0,0 0 0,0 1 0,1-1 0,-1 0 0,0 0 0,1 0 0,-1 0 0,1 0-1,-1-1 1,1 1 0,0-1-104,5 0 575,0 0 0,1-1 0,-1 0 0,0 0 0,1-1 0,-1 0 0,0-1 0,0 1 0,6-4-575,15-8 2241,26-16-2241,-34 16 186,-1 0 0,0-1 0,-1-1 0,-1-1 0,-1-1 0,0 0 0,-1-1 0,-1-1 0,-1-1 0,0 0 0,-2 0 0,9-22-186,-19 38 77,0-1 1,0 0 0,-1 1-1,0-1 1,0 0-1,0-4-77,-1 10 14,1-1-1,-1 1 0,0-1 0,0 0 0,0 1 0,0-1 1,0 0-1,-1 1 0,1-1 0,0 1 0,0-1 0,0 0 1,-1 1-1,1-1 0,0 1 0,0-1 0,-1 1 0,1-1 1,0 1-1,-1-1 0,1 1 0,-1-1 0,1 1 0,-1-1-13,0 1 10,0 0-1,0 0 0,0 0 0,0 0 0,0 0 0,0 0 0,0 1 0,0-1 1,1 0-1,-1 1 0,0-1 0,0 0 0,0 1 0,0-1 0,0 1 0,0-1 1,1 1-1,-1-1 0,0 1 0,0 0 0,0 0-9,-6 5 7,0 1-1,1 0 1,0 0 0,0 1-1,0-1 1,1 1 0,0 1-1,1-1 1,-1 1-1,2-1 1,-1 1 0,-1 8-7,1-4 2,1 0-1,1-1 1,0 1 0,1 0 0,0 0 0,1 0-1,0 1 1,1-1 0,1 1-2,-2-9-1,1-1-1,0 1 1,0-1-1,1 1 1,-1-1-1,1 1 1,0-1 0,0 0-1,1 0 1,-1 0-1,1 0 1,0 0-1,0-1 1,0 1-1,0-1 1,1 0 0,-1 0-1,1 0 1,0 0-1,0-1 1,0 0-1,0 1 1,0-1-1,0-1 1,1 1-1,-1-1 1,1 1 0,-1-1-1,1-1 1,0 1-1,-1-1 1,1 1-1,0-1 1,2-1 1,5 1-9,0-2 0,0 1 0,0-1 1,0-1-1,-1 0 0,1-1 0,-1 0 0,0-1 0,0 0 1,0-1-1,-1 0 0,0 0 0,1-2 9,2-2-13,0-1-1,-1-1 1,1-1 13,-10 9-6,1 0 1,-1-1-1,1 1 0,-1-1 1,-1 0-1,1 0 1,-1 0-1,0 0 1,0 0-1,1-6 6,-1 2 2,-1 0 1,0-1-1,0 1 1,-1 0-1,-1-1 0,0 1 1,0 0-1,-1 0 1,0-1-1,0 1 0,-1 1 1,0-1-1,-1 0 1,1 1-1,-2-1 0,1 1 1,-1 0-1,-1 1 0,-3-5-2,7 10-6,0-1-1,0 1 0,0 0 1,0 0-1,-1 0 0,1 0 0,-1 1 1,1-1-1,-1 1 0,0-1 0,1 1 1,-1 0-1,0 0 0,0 0 1,0 0-1,0 1 0,0-1 0,0 1 1,0-1-1,0 1 0,0 0 1,0 1-1,0-1 0,0 0 0,0 1 1,0 0-1,0-1 0,0 1 0,0 0 1,-2 2 6,-3 1-205,1 0 1,0 0 0,0 1 0,0 0-1,1 0 1,0 0 0,0 1 0,0 0-1,0 0 1,-2 5 204,-10 19-581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4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0 209 9018,'1'-6'955,"-1"2"-408,0 0 1,1 0-1,-1 0 1,1 0-1,0 0 1,0 0-1,1-1-547,-2 4 54,1 0 1,0 0 0,-1 0-1,1-1 1,0 1-1,0 0 1,0 0-1,0 0 1,0 1-1,0-1 1,0 0-1,0 0 1,0 1-1,1-1 1,-1 0 0,0 1-1,0-1 1,1 1-1,-1-1 1,0 1-1,1 0 1,-1 0-1,1 0 1,-1-1-55,6 1 42,1-1 0,-1 1 0,0 0 0,0 0 0,0 1 1,1 0-1,-1 0 0,0 0 0,0 1 0,0 0 0,1 1-42,-3 0 23,0-1 1,-1 1-1,1 0 0,-1 0 0,1 1 1,-1-1-1,0 1 0,0 0 1,0 0-1,-1 0 0,0 1 0,0-1 1,0 1-1,0 0 0,1 2-23,2 8 15,0-1 1,-1 1-1,-1 0 0,-1 0 1,0 0-1,0 1 0,-2-1 1,0 1-1,0 0 0,-2-1 1,0 1-1,-1-1 0,0 1 1,-1-1-1,-1 0 0,-3 8-15,-5-2 18,3-13 34,9-8-48,0 0 1,-1 0-1,1 0 0,0 0 0,0 0 0,-1 0 0,1 0 1,0 0-1,-1 0 0,1 0 0,0 0 0,0 0 1,-1-1-1,1 1 0,0 0 0,0 0 0,-1 0 1,1 0-1,0 0 0,0 0 0,0-1 0,-1 1 0,1 0 1,0 0-1,0 0 0,0-1 0,-1 1 0,1 0 1,0 0-1,0-1 0,0 1 0,0 0 0,0 0 1,0-1-6,-1 0 6,1-1-1,0 0 0,0 1 0,0-1 0,0 1 0,0-1 0,0 1 0,0-1 0,0 0 0,1 1 1,-1-1-1,1 1 0,0-2-4,3-12 7,1-8 2,1 0 0,2 1 1,0-1-1,8-12-9,-4 10 1,-4 6-8,1 1-1,0 0 1,9-12 7,-16 27-1,1-1 0,-1 1 0,1 0 0,0 0 0,-1 0 0,2 0 0,-1 0 0,0 1 0,0-1 0,1 1 0,-1 0 0,1 0 0,0 0 1,-1 1-1,1-1 0,0 1 0,0 0 0,0 0 0,0 0 0,1 1 1,-2 0-2,0 0 0,-1 0 0,1 0 1,0 1-1,-1 0 0,1-1 0,-1 1 1,1 0-1,-1 0 0,1 0 0,-1 0 0,0 1 1,0-1-1,0 1 0,1-1 0,-1 1 1,-1 0-1,1 0 0,1 1 2,4 6-13,0 0 0,-1 1 0,0-1 0,0 4 13,13 19-6,-13-25 10,-1 1 0,2-1 0,-1 0 0,1 0 0,0-1 0,0 0 0,1 0 0,0-1 0,0 0 0,0 0 0,4 1-4,-6-3 0,0-1 1,0 0 0,1-1 0,-1 0-1,0 1 1,1-2 0,-1 1-1,1-1 1,-1 0 0,0 0 0,1-1-1,-1 0 1,1 0 0,-1-1-1,0 1 1,0-1 0,3-2-1,5-3 11,0 0 0,0-1 1,-1 0-1,0-2 0,-1 1 1,0-2-1,0 1 0,-1-2 1,0 1-1,-1-1 0,-1-1 1,0 0-1,0 0 0,-2-1 0,1 0 1,-2-1-1,0 1 0,-1-1 1,0 0-1,-1 0 0,-1-1 1,0 1-1,-1-2-11,4-64 504,-1 90-461,-1 1-1,0 0 1,3 9-43,15 57-51,-6-19 22,2-1 0,11 19 29,39 66 38,-68-141-50,1 1 0,-1 0 0,0 0 0,1 0 0,-1-1-1,0 1 1,0 0 0,1 0 0,-1 0 0,0 0 0,0 0 0,0-1-1,0 1 1,0 0 0,0 0 0,0 0 0,-1 0 0,1 0 0,0 0-1,0-1 1,-1 1 0,1 0 0,0 0 0,-1 0 0,1-1 0,-1 1-1,1 0 1,-1-1 0,1 1 0,-1 0 0,1-1 0,-1 1 0,0-1-1,0 1 1,1-1 0,-1 1 0,0-1 0,0 1 0,1-1 0,-1 0-1,0 1 1,0-1 0,0 0 0,0 0 0,0 1 12,-6 0-202,0 0 0,-1 0 0,1 0 1,-1-1-1,-2-1 202,3 1-136,-50-1-404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8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253 529 3305,'6'-15'3910,"-1"8"-3430,-2-2-223,1 1-1,0 0 1,0 0-1,1 0 1,5-6-257,4-7 288,-12 18-194,-1-1-1,1 0 1,0 0 0,-1 0 0,0 0-1,0 0 1,0 0 0,0 0 0,-1 0-1,0 0 1,0 0 0,0-1 0,0 1-1,0-1-93,-1-9 258,1 8-175,-1 0 0,0 0 0,0 0 1,0 0-1,-1 0 0,1 0 0,-2 0 1,1 1-1,0-1 0,-1 0 0,0 1 1,-1 0-1,1 0 0,-1 0 1,0 0-84,2 2 20,-1 1 1,1-1-1,-1 1 1,1 0 0,-1 0-1,0 0 1,0 0 0,0 0-1,0 1 1,0-1-1,0 1 1,0 0 0,0 0-1,-1 0 1,1 0 0,0 0-1,-1 1 1,1-1-1,-1 1 1,1 0 0,-1 0-1,1 1 1,0-1-1,-1 1 1,1-1 0,-1 1-1,0 1-20,-7 2 2,-1 1 0,1 1 0,0 0 0,1 1 0,0 0-1,0 0 1,0 1 0,1 0 0,0 1 0,-6 8-2,5-5-2,1 0 0,0 1 0,1 0 1,0 1-1,1-1 0,0 2 0,2-1 0,-3 8 2,6-17 1,1 0-1,0 0 0,0-1 0,0 1 0,1 0 1,0 0-1,0 0 0,0 0 0,0 0 0,1 0 1,-1 0-1,1 0 0,1 0 0,-1-1 0,1 1 0,0 0 1,0-1-1,0 1 0,0-1 0,1 0 0,0 0 1,0 0-1,0 0 0,0 0 0,1-1 0,-1 1 1,1-1-1,0 0 0,0 0 0,0 0 0,0-1 1,1 1-1,-1-1 0,1 0 0,0 0 0,-1-1 1,1 0-1,0 1 0,0-2 0,0 1 0,4 0 0,-2 0-3,0-1 0,0 1-1,-1-1 1,1-1-1,0 1 1,0-1 0,-1 0-1,1-1 1,-1 0-1,1 0 1,-1 0 0,0-1-1,1 1 1,-1-2-1,-1 1 1,1-1 0,0 0-1,-1 0 1,0 0-1,0-1 1,0 1 0,-1-1-1,1-1 1,-1 1 0,0-1-1,-1 1 1,1-1-1,-1 0 1,0 0 0,-1-1-1,1 1 1,-1 0-1,1-7 4,6-91 60,-1 150 19,-4-27-74,1 1 0,0-1-1,1-1 1,6 11-5,-10-24-1,0 1 1,1-1-1,0 0 0,0 0 0,0-1 0,0 1 0,1-1 0,0 1 0,0-1 1,0 0-1,0 0 0,1-1 0,-1 0 0,1 1 0,0-1 0,0-1 0,0 1 1,1-1-1,4 2 1,-8-4-2,0 0 0,0 0 1,1 0-1,-1 0 0,0 0 1,1 0-1,-1-1 0,0 1 0,0-1 1,0 0-1,1 0 0,-1 1 1,0-1-1,0 0 0,0-1 1,0 1-1,0 0 0,-1-1 1,1 1-1,0-1 0,-1 1 1,1-1-1,-1 0 0,1 0 0,-1 0 2,6-7 10,0-1-1,-1 0 0,0-1 0,1-2-9,-4 6 12,5-9 7,15-27-10,-21 40-10,-1 1 0,1 0 0,0 0 0,-1 0 0,1 0 0,0 1 0,0-1 0,0 0 0,0 1 0,1-1-1,-1 1 1,0 0 0,1 0 0,-1 0 0,1 0 0,0 0 1,-1 0 1,0 2-1,0-1 1,-1 0 0,1 0-1,0 0 1,0 1 0,0-1-1,-1 1 1,1 0-1,0-1 1,0 1 0,-1 0-1,1 0 1,-1 0 0,1 0-1,-1 0 1,1 1 0,-1-1-1,0 0 1,1 1 0,-1-1-1,0 1 1,0-1-1,26 42-26,-24-38 21,60 124 42,-56-121-37,-2-13 95,1-15 98,-5 18-183,-1-1 0,1-1 0,-1 1 0,1 0 0,0 0 1,0 0-1,1 0 0,-1 0 0,0 0 0,1 0 0,0-1-10,8-9 34,0 0 0,0 1-1,1-1 1,9-6-34,-13 12 8,2 0 1,-1 0-1,1 1 0,0 0 0,0 1 1,1 0-1,0 0 0,0 1 1,1 0-9,-8 3-2,0 0 0,0 1 0,1 0 0,-1-1 0,0 1 0,0 0 0,0 1 0,0-1 0,1 1 0,-1-1 0,0 1 0,0 0 0,0 0 0,0 0 0,0 1 0,0-1 0,-1 1 1,1-1-1,0 1 0,-1 0 0,1 0 0,-1 1 2,8 6-39,0 1 0,-1 0 0,0 0 0,4 8 39,-3-5-62,2 3-23,-6-7-10,1 0-1,1 0 1,-1-1-1,1 1 1,6 3 95,-11-10-15,0 0 1,0 0-1,0 0 1,1-1-1,-1 1 0,1-1 1,-1 0-1,1 0 0,-1 0 1,1 0-1,-1-1 1,1 1-1,0-1 0,-1 0 1,1 0-1,0 0 1,-1-1-1,1 1 0,2-1 15,7-4 4,1 1 0,-1-2-1,0 0 1,0 0 0,-1-1-1,1-1 1,-2 0 0,1 0-1,-1-1 1,-1-1 0,1 0 0,-2 0-1,1-1 1,-1 0 0,-1-1-1,0 0 1,3-8-4,-9 16 26,-1 0 0,1 1 0,-1-1 1,0 0-1,0 0 0,0 0 0,-1 0 0,1 0 0,-1 0 1,0 0-1,0 0 0,-1 0 0,1 0 0,-1 0 0,0 0 0,0 0 1,-1-1-27,1 3 16,0 0 0,0 0 1,0 0-1,-1 0 0,1 0 1,-1 1-1,1-1 0,-1 0 1,0 1-1,0 0 0,0-1 1,0 1-1,0 0 0,0 0 1,0 0-1,0 0 0,0 0 1,0 0-1,-1 1 0,1-1 1,0 1-1,0-1 0,-1 1 1,1 0-1,0 0 0,-1 0 1,1 0-1,0 1 0,-1-1 1,0 1-17,-6 1 6,0 0 0,1 1 0,-1 0 0,1 0 0,0 1 0,0 0 0,0 1 0,1-1 0,0 2 0,-1-1 0,2 1 0,-1 0 0,1 0 0,0 1 0,-4 5-6,4-5 3,0 1 0,0 0 1,1 0-1,0 0 0,1 1 1,0-1-1,0 1 0,1 0 0,0 1 1,1-1-1,0 0 0,0 1 1,1-1-1,0 7-3,1-14-1,0 0 1,0 0 0,0 0-1,0 0 1,1 0 0,-1 0-1,1 0 1,0 0 0,-1 0-1,1 0 1,0-1-1,0 1 1,0 0 0,0 0-1,1-1 1,-1 1 0,0-1-1,1 1 1,-1-1 0,1 0-1,0 1 1,1 0-1,0 0-1,0-1 1,0 1 0,1-1-1,-1 0 1,0 0-1,1 0 1,-1-1 0,1 1-1,-1-1 1,1 0 0,0 0 1,5 0-3,-1 0 1,1-1 0,-1-1 0,1 1-1,-1-1 1,1-1 0,-1 1 0,0-1-1,0-1 1,2-1 2,6-6 23,-1 0 0,-1-1-1,0-1 1,0 0 0,-1-1-1,-1 0 1,0-1 0,-1-1-1,-1 0 1,3-7-23,-9 15 65,0-1-1,0 0 1,-1 0 0,-1 0 0,1-1-1,-2 1 1,1 0 0,-1-1 0,-1 1-1,1-1 1,-2 0 0,1 1 0,-1-1-1,-1 1 1,0-3-65,-6-22 329,-2 1 0,-1-1 0,-8-14-329,14 36 73,-11-30 187,-1-1 403,-7-11-663,39 84-32,23 47 44,-3 3-12,-22-47-4,-2 0 0,-2 1 0,-1 0 0,0 13 4,12 138-199,-10-75-380,-8-92 108,1 0 0,1 0 0,0 0 0,6 13 471,8 9-564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6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142 712 7866,'-1'0'157,"0"-1"0,0 1 0,0 0 0,1-1 0,-1 1 0,0 0 0,0 0 0,0 0 0,0 0 1,0 0-1,1 0 0,-1 0 0,0 0 0,0 0 0,0 0 0,0 0 0,0 0 0,1 1 0,-1-1 0,0 0 1,0 1-1,1-1 0,-1 1 0,0-1 0,0 1 0,1-1 0,-1 1 0,0-1-157,-20 26-263,9-10 525,-39 51-133,47-62-114,0 0 0,1 1 0,0 0 0,-1 0 0,2 0 0,-1 0 0,1 0 0,0 0 0,0 1 0,0-1 0,1 1 0,0 0 0,1-1 0,0 1 0,-1-1 0,2 1 0,-1 0 0,1-1 0,0 1 0,1 0-15,-1-3 5,1 0 1,0 0-1,0 0 1,0 0-1,1 0 0,-1 0 1,1-1-1,0 1 1,0-1-1,0 0 0,0 0 1,1 0-1,-1 0 0,1 0 1,0-1-1,0 0 1,0 1-1,0-2 0,0 1 1,0 0-1,0-1 1,1 0-1,0 1-5,8 1 20,1 0-1,-1-1 1,1 0-1,0-1 1,0 0 0,-1-1-1,1-1-19,19-3 16,0-1 0,-1-1 0,1-2 0,21-9-16,16-9 28,35-19-28,-81 34 11,-1-1-1,-1 0 0,0-2 0,12-11-10,-25 19 5,-2-1 0,1 0 0,-1-1-1,0 0 1,-1 0 0,1 0 0,-2-1 0,1 0 0,-1 0-1,-1 0 1,0-1 0,3-6-5,-2-4 7,0 0 0,-2 0-1,0 0 1,-1 0 0,0-11-7,-3-27 40,-4-16-40,3 49 5,-18-170 39,14 161 84,-1-1 1,-2 1-1,-1 1 0,-8-18-128,17 46 79,-1 0-1,-1 0 0,1 0 0,-1 0 1,0 0-1,0 0 0,0 1 0,0-1 1,-1 1-1,0 0 0,0 0 1,0 1-1,-2-2-78,5 4 5,0 1 1,0 0-1,0-1 1,0 1-1,0 0 0,0 0 1,0 0-1,0 0 1,0 0-1,-1 0 1,1 0-1,0 0 1,0 0-1,0 0 0,0 1 1,0-1-1,0 0 1,0 1-1,0-1 1,0 1-1,0-1 1,0 1-1,1 0 0,-1-1 1,0 1-1,0 0 1,0-1-1,1 1 1,-1 0-1,0 0 1,0 1-6,-2 2-6,0 0 0,0 0 0,1 0 0,-1 1 0,1-1 0,0 2 6,0-1-2,1 0 1,-1 1-1,1-1 0,1 0 1,-1 1-1,1-1 0,0 1 0,0-1 1,0 1-1,1-1 0,0 1 0,1 3 2,4 12 13,1 0-1,6 13-12,-5-14 4,41 120 62,23 113-66,-63-215 4,-2 1 0,-2 0 1,-1 1-1,-2-1 0,-1 1 1,-2 0-1,-3 5-4,5-12-85,-1-27-211,1-1 0,-1 1 1,0-1-1,0 1 1,-1-1-1,0 1 296,-4 3-1632,-11 2 682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9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244 235 3609,'44'-2'1623,"-43"2"-1449,1-1 0,-1 1 0,1-1 0,-1 1-1,1-1 1,-1 1 0,1-1 0,-1 0 0,0 0 0,1 0 0,-1 0 0,0 0 0,0 0 0,0 0 0,1 0 0,-1 0 0,0-1 0,-1 1 0,1 0 0,0-1-1,0 1 1,0-2-174,5-6 1088,-1 4-682,-3 3-308,0 0 0,-1 1 1,1-1-1,0 0 1,-1 0-1,0 0 0,1 0 1,-1 0-1,0 0 1,0 0-1,0-1 0,-1 1 1,1 0-1,0-1 0,-1 1 1,1 0-1,-1-1 1,0-2-99,0-1 74,-1-1 0,0 0 0,0 1 0,0-1 0,-1 0 0,0 1 0,0 0 1,0-1-1,-1 1 0,0 0 0,-1 0 0,1 0 0,-1 1 0,0-1-74,0 1 22,1 0 0,-1 1 0,0-1 0,0 1 0,0 0 0,-1 0 0,1 1 0,-1-1 0,0 1 0,0 0 0,-1 0 0,1 1 0,0-1 0,-1 1 0,1 1 0,-5-2-22,6 3 5,1 0-1,-1 0 0,0 0 0,0 1 1,0-1-1,1 1 0,-1 0 0,0 0 0,0 0 1,1 0-1,-1 1 0,1 0 0,0 0 1,-1 0-1,1 0 0,-3 2-4,-6 6 6,0 1 0,0 0 0,-4 6-6,9-9-4,-11 12-5,0 1 0,-13 20 9,26-33 2,0 0-1,0 1 0,1 0 0,0 0 0,0 0 0,1 0 1,0 0-1,0 0 0,0 9-1,3-14 1,-1-1-1,1 0 1,0 1 0,0-1-1,1 1 1,-1-1 0,1 0-1,0 0 1,0 1 0,0-1-1,0 0 1,0 0 0,1 0 0,-1 0-1,1 0 1,0 0 0,0 0-1,1 0 0,0 1-2,1-1 0,-1 0 0,1 0 0,0-1 1,0 1-1,0-1 0,0 0 0,0 0 0,1 0 0,-1 0 0,1-1 0,0 1 2,5 0-6,0 0 0,0-1 0,0 0 0,0 0 0,0-1 0,0-1 0,0 0 0,0 0 0,0-1 0,0 0 0,9-3 6,-8 0 4,-1 0 0,0 0 0,0-1 0,0 0 0,-1-1 1,0 0-1,0-1 0,0 1 0,-1-2 0,-1 1 1,1-1-1,-1 0 0,-1-1 0,0 0 0,0 0 0,-1 0 1,0-1-1,-1 1 0,0-1 0,0 0 0,-1 0 0,-1-1 1,1-10-5,-3 20 1,1 1 1,-1-1 0,0 1 0,0 0 0,0-1 0,-1 1 0,1-1-1,0 1 1,0 0 0,-1-1 0,1 1 0,-1 0 0,1-1-1,-1 1 1,0 0 0,0-1-2,1 2 2,0 0 0,-1 0 0,1-1 0,-1 1 0,1 0 0,0 0 0,-1-1 0,1 1 0,-1 0 0,1 0 0,-1 0 0,1 0 0,-1 0 0,1 0 0,-1 0 0,1 0 0,-1 0 0,1 0 0,0 0 0,-1 0 0,1 0 0,-1 0 0,1 0 0,-1 0 0,1 1 0,-1-1 0,1 0 0,0 0 0,-1 1-2,-1 0 5,-1 1 1,1-1-1,0 1 0,0 0 1,0 0-1,0 0 1,1 0-1,-1 0 0,1 0 1,-1 0-1,1 1 1,-1-1-1,1 0 0,0 2-5,-1 2 5,1 0-1,0 0 1,0 1 0,1-1-1,0 0 1,0 0-1,0 1 1,1-1-1,0 0 1,0 0-1,0 0 1,1 0-1,0 0 1,0 0 0,1 0-1,-1-1 1,1 1-1,1-1 1,0 2-5,0-1-21,1 1-1,0-1 1,0 0 0,0 0 0,1 0-1,-1-1 1,1 1 0,1-1 0,-1-1 0,1 1-1,0-1 1,0-1 0,0 1 0,7 1 21,-8-4-254,0-1 0,0 1 0,-1-2 0,1 1 0,0-1 0,-1 1 0,1-1 0,0-1 0,-1 1 0,1-1 0,-1 0 0,0-1 254,15-3-1335,15-5 290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9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29 7274,'-1'-2'304,"0"0"0,0 0 0,0 0 0,0 1 1,-1-1-1,1 0 0,0 1 0,-1-1 0,0 1 1,1-1-1,-1 1 0,0 0 0,0 0 1,0 0-1,-1-1-304,0 1 99,1 0 0,0 1 1,-1-1-1,1 1 1,-1-1-1,1 1 0,0 0 1,-1 0-1,1 0 0,-1 1 1,1-1-1,-3 1-99,1 0 2,-1 1 1,1-1-1,0 1 0,0 0 0,-1 0 0,1 1 1,1-1-1,-1 1 0,0 0 0,1 0 0,-1 0 1,1 0-1,0 1 0,-2 3-2,-7 12 25,1 0-1,1 1 1,1 1 0,1 0-1,0 0 1,2 1 0,0-1-1,2 1 1,0 0 0,2 1 0,0-1-1,2 1-24,-1-20 0,1 0-1,1 0 0,-1 1 1,0-1-1,1 0 0,-1 0 1,1 0-1,0 0 0,0 0 1,0 0-1,0-1 0,1 1 1,-1 0-1,1-1 0,0 1 0,-1 0 1,1-1-1,0 0 0,1 1 1,-1-1-1,0 0 0,1 0 1,-1-1-1,1 1 0,-1 0 1,2 0 0,2 0-22,0 0 0,0 0 0,0-1 1,0 1-1,1-1 0,-1-1 0,0 1 1,1-1-1,-1 0 0,0-1 0,0 1 0,4-2 22,12-1-728,1-2-1,-1 0 0,0-2 0,14-6 729,8-5-904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39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0 6985,'-18'2'2785,"-4"8"-1681,-11 10-840,0 9 24,-3 12-40,2 1-23,12 9-1,3 0-40,13-5-96,4-4-32,2-15-64,10-3 40,9-12-32,6-4-120,17-4-336,3-4-585,5-2 641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41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1 627 6849,'5'-6'3395,"13"1"-3279,-14 4 234,33-7 150,18-4 213,8-6-713,-42 12 72,0-1 1,-1-1 0,19-11-73,-33 16 4,0 0-1,0-1 1,-1 0 0,1 0-1,-1 0 1,0-1-1,0 1 1,-1-1 0,1 0-1,-1-1 1,0 1 0,-1-1-1,1 0 1,2-6-4,-5 10 10,0-1 1,0 0 0,-1 1-1,1-1 1,-1 0-1,1 1 1,-1-1-1,0 0 1,0 1-1,0-1 1,0 0 0,-1 0-1,1 1 1,-1-1-1,0 1 1,1-1-1,-1 0 1,0 1-1,-1-1 1,1 1 0,0 0-1,-1-1 1,1 1-1,-1 0 1,0 0-1,0 0 1,0 0-1,0 0 1,-2-1-11,1 1 14,-1-1 1,0 1-1,1 0 1,-1 0-1,0 1 1,0-1-1,-1 1 0,1 0 1,0 0-1,0 0 1,-1 0-1,1 1 0,0 0 1,-1 0-1,1 0 1,0 0-1,-1 1 1,1 0-1,-1 0-14,-4 2 4,1 0 0,-1 0 0,1 1 1,0 0-1,0 1 0,1-1 0,-1 1 0,1 1 0,0 0 0,0 0 1,1 0-1,0 1 0,0 0 0,0 0 0,0 2-4,-3 5 5,1-1 0,0 2 0,1-1 0,0 1 0,2 0 0,0 0-1,0 1 1,1 3-5,2-14 1,1 0-1,1 0 0,-1 1 1,1-1-1,0 0 0,0 1 1,1-1-1,-1 0 0,1 1 0,0-1 1,1 0-1,-1 0 0,1 0 0,0-1-3,0 0-1,0-1 1,0 1-1,1-1 0,-1 1 1,1-1-1,0 0 1,0 0-1,0 0 1,0 0-1,1-1 0,-1 1 1,1-1-1,0 0 1,-1 0-1,3 1 4,5 1-1,1 1 0,0-2 0,0 1 0,0-2 0,1 1 0,-1-2 0,1 0 0,-1 0 0,1-1 0,0-1 0,-1 0 0,1 0 0,-1-2 0,0 1 0,0-2 0,0 1 0,0-2 0,5-2 1,0-1 40,-1 0-1,0-1 1,-1-1 0,0 0 0,0-2-1,-1 1 1,-1-2 0,0 1 0,-1-2-1,0 0 1,-1 0 0,6-10-40,-10 9 79,0 1 0,0-1 1,-1 0-1,-1-1 0,-1 1 0,0-1 1,-1 0-1,0 0 0,-2 0 0,1-15-79,-3-25 241,-2 0-1,-5-24-240,5 47 85,-3-30 199,5 58-228,0-1 0,0 1 0,-1 0 0,0-1 0,0 1 0,0 0 0,-1 0 0,1 0 0,-3-1-56,5 5 0,0 1 0,0 0 0,0 0 0,0-1 1,-1 1-1,1 0 0,0 0 0,0 0 0,0-1 0,-1 1 1,1 0-1,0 0 0,0 0 0,-1 0 0,1 0 1,0 0-1,0-1 0,-1 1 0,1 0 0,0 0 0,-1 0 1,1 0-1,0 0 0,0 0 0,-1 0 0,1 0 1,0 0-1,-1 0 0,1 0 0,0 0 0,0 0 0,-1 1 1,1-1-1,0 0 0,0 0 0,-1 0 0,1 0 1,0 0-1,0 1 0,-1-1 0,1 0 0,0 0 1,0 0-1,0 1 0,-1-1 0,1 0 0,0 0 0,0 1 1,0-1-1,0 0 0,-1 0 0,1 1 0,0-1 1,0 0-1,0 0 0,0 1 0,0-1 0,0 0 0,0 1 1,0-1-1,0 0 0,0 1 0,-8 29-56,7-25 65,-3 10-13,0 2-1,1 1 0,0 0 0,1 0 0,1 18 5,-2 153 6,0-78 8,1 29-1,2-135-17,1 1 0,-1 0 1,1 0-1,0 0 0,1-1 1,-1 1-1,1 0 0,0-1 0,2 3 4,-3-6-2,0 0 0,1 0 0,-1 0 0,1 0 0,0 0 0,-1 0 0,1 0 0,0-1 0,0 1 0,0-1-1,0 1 1,0-1 0,1 0 0,-1 0 0,0 0 0,1 0 0,-1 0 0,1 0 0,-1-1 0,0 1 0,1-1 0,0 0 0,-1 0 2,14 1-2,1-1 0,-1-1 0,0-1 0,0 0 1,0-1-1,0-1 0,-1 0 0,1-1 0,-1-1 1,5-3 1,-2 1-7,0-2-1,-1 0 1,-1 0 0,0-2 0,0 0 0,-1-1 0,-1 0 0,6-8 7,-15 14-21,0 1 0,0-2 1,-1 1-1,0 0 0,0-1 0,-1 0 1,1 0-1,-2 0 0,2-6 21,-3 11-3,-1 1-1,0 0 1,1 0-1,-1 0 1,0-1-1,0 1 1,0 0 0,-1 0-1,1 0 1,0 0-1,-1-1 1,0 1-1,1 0 1,-1 0 0,0 0-1,0 0 1,0 0 3,0 1 1,-1-1 1,1 1 0,-1 0-1,1 0 1,-1 0 0,1-1 0,-1 2-1,0-1 1,0 0 0,1 0-1,-1 0 1,0 1 0,0-1-1,0 1 1,0 0 0,0-1-1,1 1 1,-1 0 0,0 0 0,0 0-1,0 1 1,-2-1-2,-2 1 1,0 1 0,0-1 0,1 1 0,-1 0 0,0 0 0,1 1 0,-1 0 0,1 0 0,0 0 1,0 1-1,0-1 0,0 1 0,1 0 0,-1 1 0,1-1 0,0 1 0,-2 4-1,1-3 3,1 0 0,-1 1 0,1-1 0,1 1 0,-1 0 0,1 1 0,0-1 0,1 0 0,0 1 0,0 0 0,0-1 0,1 1 0,0 6-3,2-9 1,-1 1 1,1-1-1,0 0 0,0 0 0,1 1 1,-1-1-1,1 0 0,0 0 0,1 0 1,-1-1-1,1 1 0,0-1 1,0 1-1,0-1 0,1 0 0,-1 0 1,1 0-1,0-1 0,0 1 0,1-1 1,-1 0-1,1 0 0,-1-1 0,1 1 1,0-1-1,4 1-1,7 3-2,0-1-1,1 0 1,-1-2 0,1 0 0,0-1 0,0 0 0,16-1 2,-16-1 0,0-1 0,0 0 0,-1-1 0,1-1 1,-1 0-1,1-2 0,11-3 0,-24 6 3,1 0-1,0 0 1,-1-1-1,1 1 1,-1-1-1,0 0 1,0 0 0,0 0-1,0-1 1,0 1-1,-1-1 1,0 0-1,1 0 1,-1 0-1,-1-1 1,1 1 0,-1-1-1,0 1 1,0-1-1,0 0 1,0 0-1,-1 0 1,0 0 0,0 0-1,0 0 1,-1 0-1,0-2-2,0-4 20,-1 1-1,0-1 1,-1 0-1,0 1 0,-1-1 1,-2-5-20,-24-58 173,23 61-75,-1 1 0,0-1 1,-1 1-1,-3-3-98,11 14 3,0 1 0,0 0-1,0 0 1,0 0 0,-1-1 0,1 1-1,0 0 1,0 0 0,0 0 0,0-1-1,0 1 1,0 0 0,0 0 0,0-1-1,0 1 1,0 0 0,0 0 0,0 0-1,0-1 1,0 1 0,0 0 0,0 0-1,0-1 1,0 1 0,0 0 0,0 0-1,0-1 1,0 1 0,0 0 0,0 0-1,0 0 1,0-1 0,1 1 0,-1 0 0,0 0-1,0 0 1,0-1 0,0 1 0,1 0-1,-1 0 1,0 0 0,0 0 0,0 0-1,1-1 1,-1 1 0,0 0 0,0 0-1,0 0 1,1 0 0,-1 0 0,0 0-1,0 0 1,1 0 0,-1 0 0,0 0-1,0 0-2,19-1-3,-16 1 5,40-1-55,0 3-1,0 1 1,0 3-1,0 1 0,5 3 54,-39-7-22,0 0 0,0 0-1,0 1 1,-1 0-1,8 4 23,-13-6-5,0 1 0,0-1 0,0 0 0,0 1 0,0 0-1,0 0 1,-1 0 0,1 0 0,-1 0 0,0 0 0,0 1-1,0-1 1,0 1 0,-1-1 0,1 3 5,0 0-5,-1 0 1,0 0-1,0 0 1,-1 1-1,1-1 1,-1 0-1,-1 0 1,1 1-1,-1-1 1,0 0-1,-1 0 1,0 4 4,-5 9-7,-1 0 0,0 0 0,-4 4 7,4-8 0,0 0 0,1 1 0,1 0 0,-2 11 0,7-25 1,0 0-1,0 0 0,1 1 0,0-1 1,-1 1-1,1-1 0,0 0 0,0 1 1,0-1-1,0 0 0,1 1 0,-1-1 1,0 1-1,1-1 0,0 0 0,0 0 1,0 1-1,0-1 0,0 0 0,0 0 1,0 0-1,1 0 0,-1 0 0,1 0 1,-1-1-1,1 1 0,0 0 0,-1-1 1,1 1-1,0-1 0,0 0 0,2 2 0,3-1 1,0 0 0,0 0 0,0 0 0,0-1-1,0 0 1,1 0 0,-1-1 0,0 0 0,0 0-1,3-1 0,28-2 0,0-2 1,-1-1-1,1-2 0,-1-2 0,-1-2 0,0-1 0,0-1 0,-2-2 1,0-2-1,9-7 0,-34 19-1,0-1 1,0 0-1,-1-1 1,0 0 0,-1 0-1,0 0 1,0-1 0,0-1-1,3-7 1,-6 11 1,-1-1-1,1-1 1,-1 1 0,-1 0-1,0-1 1,0 0 0,0 1-1,-1-1 1,0 0-1,0 0 1,-1 1 0,0-1-1,-1 0 1,0-1-1,1 6 14,0 0 1,-1 0-1,1 1 1,-1-1-1,0 1 1,0-1-1,0 0 1,0 1-1,0 0 0,0-1 1,-1 1-1,1 0 1,-1-1-1,1 1 1,-1 0-1,0 0 1,0 1-1,0-1 0,0 0 1,0 0-1,-1 1 1,1 0-1,0-1 1,-1 1-1,1 0 1,-1 0-1,1 0 0,-1 0 1,1 1-1,-1-1 1,0 1-1,1 0 1,-1-1-1,0 1 1,-2 1-15,-4-1 19,1 1 0,-1 1 0,1 0 0,0 0 1,-1 1-1,1 0 0,0 0 0,1 1 0,-1 0 0,-5 4-19,-8 5 8,0 2 0,1 0 0,0 2-1,2 0 1,0 1 0,1 0-1,1 2 1,0 0 0,-7 14-8,22-32-5,0 0 1,0-1 0,0 1-1,0 0 1,0 0-1,0 0 1,1 0-1,-1 0 1,1 0 0,-1 1-1,1-1 1,0 0-1,0 0 1,0 0 0,0 0-1,0 0 1,0 1-1,1-1 1,-1 0-1,1 0 1,0 1 4,0-2-6,0 1 0,0-1 0,1 1 0,-1-1 0,1 1 0,-1-1 0,1 0 0,0 1 0,-1-1 0,1 0 0,0 0 0,0 0 0,0-1 0,0 1 1,0 0-1,0-1 0,0 1 0,0-1 0,0 0 0,0 1 0,0-1 0,1 0 6,14 0-42,1 0 1,-1-1 0,1-1-1,-1 0 1,0-2 0,0 0-1,0 0 1,0-2 0,-1 0-1,0-1 1,0-1 0,0 0-1,-1-1 1,-1 0 0,1-2-1,-1 0 1,6-7 41,-14 12-9,-2 1 0,1-1 0,0 0 0,1-5 9,5-5-4,-11 16 4,1-1-1,0 1 1,-1-1-1,1 1 1,-1-1-1,1 1 1,-1-1 0,1 0-1,-1 1 1,0-1-1,1 0 1,-1 1 0,0-1-1,1 0 1,-1 0-1,0 1 1,0-1-1,0 0 1,0 0 0,0 1-1,0-1 1,0 0-1,0 0 1,0 0-1,0 1 1,0-1 0,0 0-1,0 0 1,-1 0 0,0 1 0,0 0 0,0 0 1,0 0-1,1 0 1,-1 0-1,0 0 0,0 0 1,0 0-1,0 0 0,0 0 1,0 1-1,0-1 0,0 0 1,1 1-1,-1-1 0,0 1 1,0-1-1,0 1 0,1-1 1,-1 1-1,0-1 0,0 1 1,1 0-1,-1-1 0,-3 4 2,0 1 0,0-1 0,0 1-1,0-1 1,1 1 0,0 0 0,0 0 0,0 1 0,0-1 0,1 0 0,0 1 0,0 2-2,-2 5 3,1 0 1,0 1 0,1-1-1,0 13-3,2-22 0,0 0 0,0 0 0,0 0 0,1 0 0,-1 0 0,1 0-1,0-1 1,0 1 0,0 0 0,1 0 0,-1-1 0,1 1 0,0-1 0,0 1 0,0-1-1,1 0 1,-1 0 0,1 0 0,0 0 0,-1 0 0,1 0 0,1-1 0,-1 0 0,0 1-1,0-1 1,1 0 0,0-1 0,-1 1 0,1-1 0,0 1 0,-1-1 0,5 0 0,6 2-1,0 0 0,0-1 0,1-1 1,-1-1-1,1 0 0,-1 0 1,1-2-1,10-1 1,0-2-2,-1 0 1,1-2-1,-1 0 0,-1-2 0,1-1 1,-1 0-1,-1-2 0,15-10 2,-26 14 7,-1 1 0,0-1 0,-1 0 0,1-1 0,-2 0 0,1-1 0,-1 0 0,-1 0 0,0-1 0,0 0 0,-1 0 0,0 0 0,-1-1 0,-1 0 0,0 0 0,0 0 0,-1 0 0,0-5-7,0-11 60,-1 0 0,-1-1-1,-2 1 1,-1 0 0,-1-2-60,-9-47 500,-7-17-500,13 69 229,0 0 0,-3-2-229,6 20 67,1 0 0,-1 1-1,-1-1 1,1 0 0,-1 1 0,0 0 0,-1 0 0,0 0 0,-2-2-67,6 7 3,1 0 1,-1 1-1,0-1 1,1 0-1,-1 1 0,0-1 1,1 1-1,-1-1 0,0 1 1,1-1-1,-1 1 1,0 0-1,0-1 0,0 1 1,1 0-1,-1-1 1,0 1-1,0 0 0,0 0 1,0 0-1,0 0 0,1 0 1,-1 0-1,0 0 1,0 0-1,-1 0-3,2 1 2,0-1-1,-1 1 1,1-1-1,-1 1 0,1-1 1,0 0-1,0 1 1,-1-1-1,1 1 1,0 0-1,0-1 1,-1 1-1,1-1 1,0 1-1,0-1 1,0 1-1,0-1 1,0 1-1,0 0 1,0-1-1,0 1 1,0-1-1,0 1 1,0-1-1,0 1 1,0 0-1,1-1-1,0 4 7,1 23-9,2-1 0,6 19 2,3 22 8,7 65 25,-6 2 0,-5 69-33,-8-162-522,1 1-1,2-1 0,2 0 0,5 14 523,-10-53-615,-1-2 528,0 0 0,0 0-1,1 0 1,-1 0 0,0 0 0,0 1 0,0-1 0,0 0 0,0 0 0,0 0 0,0 0-1,1 1 1,-1-1 0,0 0 0,0 0 0,0 0 0,0 1 0,0-1 0,0 0 0,0 0-1,0 0 1,0 0 0,0 1 0,0-1 0,0 0 0,0 0 0,0 0 0,0 1 0,0-1-1,0 0 1,0 0 0,0 0 0,0 1 0,-1-1 0,1 0 0,0 0 0,0 0-1,0 0 1,0 1 0,0-1 0,0 0 0,-1 0 87,0-1-1043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42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1 293 5825,'10'-16'2548,"0"1"-1,11-13-2547,-12 19 305,-1 0-1,2 0 1,-1 1-1,1 0 1,1 1 0,-1 0-1,8-3-304,3 0 68,1 0 1,-1 2-1,1 0 0,7 0-68,97-20 56,-63 15 27,-35 7 14,-1 1 0,1 2 0,25-1-97,-52 4 2,-1 0 1,0 0-1,0 0 1,0 0-1,0 0 1,0 0-1,0 0 1,0 0-1,1 0 1,-1 0-1,0 0 1,0 0-1,0 0 1,0 1-1,0-1 1,0 0-1,0 0 1,1 0-1,-1 0 1,0 0-1,0 0 1,0 0-1,0 0 1,0 0-1,0 0 1,0 1-1,0-1 1,0 0-1,0 0 1,0 0-1,0 0 1,0 0 0,0 0-1,0 0 1,1 1-1,-1-1 1,0 0-1,0 0 1,0 0-1,0 0 1,0 0-1,0 0 1,-1 1-1,1-1 1,0 0-1,0 0 1,0 0-1,0 0 1,0 0-1,0 0 1,0 0-1,0 0 1,0 1-3,-6 9 108,-12 11 102,12-14-163,0 0 0,1 1 1,0-1-1,1 1 0,0 0 1,0 0-1,1 0 1,-1 1-1,2 0 0,-1-1 1,2 1-1,-2 5-47,1 0 23,1 0 1,0 0-1,1 0 1,1 0-1,0-1 0,0 1 1,4 12-24,-3-21 1,-1 1 0,1 0 1,0-1-1,0 0 0,1 1 0,0-1 1,0 0-1,0 0 0,0 0 1,1-1-1,0 1 0,0-1 0,0 0 1,1 0-1,-1 0 0,1-1 0,0 0 1,0 0-1,0 0 0,0 0 0,0-1 1,1 1-1,-1-2 0,1 1 0,0 0 1,-1-1-1,1 0 0,0-1 1,0 1-1,0-1 0,0 0 0,0-1 1,-1 1-1,1-1 0,0 0 0,0 0 1,-1-1-1,1 0 0,0 0-1,11-4 8,-1-1 1,0 0-1,-1-1 0,0-1 0,0 0 0,-1-1 0,0-1 1,-1 0-1,0-1 0,0 0 0,-1-1 0,6-10-8,-10 13 5,-1-1 0,0 0 0,-1 0 0,-1 0 1,1-1-1,-2 0 0,0 0 0,0 0 0,-1-1 0,0 1 0,-1-1 0,-1 1 0,0-1 0,-1 0 0,0 0 0,-1 1 0,-2-10-5,3 19 0,0 0 0,-1 0 0,1 0 0,-1 0 0,0 0 0,0 0 0,0 1 0,0-1-1,-1 0 1,1 1 0,-1-1 0,1 1 0,-1-1 0,0 1 0,0 0 0,0 0 0,0 0 0,0 0 0,-1 0 0,1 0-1,-1 1 1,1-1 0,-1 1 0,0-1 0,1 1 0,-1 0 0,0 0 0,0 0 0,0 1 0,0-1 0,-2 0 0,2 1-2,0 0 0,0 0 0,0 0 0,1 0 0,-1 0 0,0 0 0,0 1 0,1-1 0,-1 1 0,0 0 0,1 0 0,-1 0 0,0 0 0,1 0 0,-1 1 0,1-1 0,0 1 0,0-1 0,-1 1 0,1 0 0,0 0 0,0 0 0,0 0 2,-8 8-13,-5 2-22,1 1-1,1 1 1,0 0 0,0 1 0,2 1 0,0 0-1,1 0 1,0 1 0,2 0 0,-4 8 35,9-17-14,0 0-1,1 1 1,0-1 0,0 0-1,1 1 1,0-1 0,0 0-1,1 1 1,0-1 0,1 1 0,0-1-1,0 1 1,1-1 0,0 0-1,0 1 1,1-1 0,0 0 0,1 0 14,-1-1-3,1-1 0,0 1 0,1-1-1,-1 0 1,1 0 0,1 0 0,-1-1 0,1 1 0,0-1 0,0-1 0,0 1 0,1-1 0,0 0 0,-1-1 0,1 0 0,1 0 0,-1 0 0,0-1 0,5 1 3,7 1-3,1-2 0,-1 0 0,1-1 0,0-1 0,-1-1 0,1 0 0,-1-2 0,4-1 3,20-5 31,1-2 1,-2-2 0,4-4-32,-28 11 68,0-1 1,0-2-1,-1 0 1,0 0 0,-1-2-1,12-8-68,-23 14 60,1 1 1,-1-1-1,-1 0 0,1 0 0,-1-1 1,1 0-1,-1 1 0,-1-2 0,1 1 1,-1 0-1,-1 0 0,1-1 0,-1 0 1,0 1-1,0-1 0,-1 0 0,0 0 1,0 0-1,-1 0 0,1-2-60,-2 2 68,1-1-1,-1 1 1,-1 0 0,1 0 0,-1 0-1,0 0 1,-1 0 0,0 0-1,0 0 1,0 1 0,-1-1-1,0 1 1,0 0 0,-1 0-1,1 1 1,-3-3-68,-5-3 109,0 0 0,-1 1 1,0 0-1,-1 1 0,0 1 0,-10-5-109,24 13 6,-1-1 0,0 1-1,0-1 1,0 1 0,1 0 0,-1-1 0,0 1 0,0 0 0,0-1 0,0 1-1,0 0 1,1 0 0,-1 0 0,0 0 0,0 0 0,0 0 0,0 0 0,0 0-1,0 0 1,0 0 0,1 0 0,-1 1 0,0-1 0,0 0 0,0 1 0,0-1-1,1 1 1,-1-1 0,0 1 0,0-1 0,1 1 0,-1-1 0,0 1 0,1 0-1,-1-1 1,0 1 0,0 0-6,1 0 2,0-1 0,0 0-1,0 1 1,0-1 0,0 1 0,-1-1-1,1 0 1,0 1 0,0-1 0,0 1-1,0-1 1,0 0 0,0 1 0,0-1-1,0 0 1,0 1 0,0-1 0,1 1-1,-1-1 1,0 0 0,0 1 0,0-1-1,0 0 1,0 1 0,1-1 0,-1 0-1,0 1 1,0-1 0,1 0 0,-1 1-1,0-1 1,0 0 0,1 0 0,-1 1-1,0-1-1,11 8 19,-4-6-15,0 0 0,0 0-1,0-1 1,0 1 0,0-1 0,0-1-1,0 0 1,5 0-4,1 0-6,104-1 2,-65-1 16,0 2-1,51 8-11,-98-8 3,0 1 1,0 0-1,0 1 0,0-1 1,-1 1-1,1 0 0,0 0 1,0 1-4,-3-2 1,-1 0 1,0 0-1,1 0 1,-1 0-1,0 0 1,0 0-1,0 0 1,0 1-1,0-1 0,0 0 1,0 1-1,0-1 1,0 1-1,-1-1 1,1 1-1,0-1 1,-1 1-1,0 0 1,1-1-1,-1 1 1,0 0-1,0-1 1,0 1-1,0 0 1,0-1-1,0 1 1,0 0-2,-4 14-8,0 0 1,-1 0 0,0-1 0,-1 0-1,-2 1 8,0 1 3,2 0 0,0 0 0,0 0-1,0 8-2,5-17 5,-1 0-1,2 0 1,-1 1-1,1-1 1,0 0-1,1 1 0,0-1 1,2 8-5,-2-13-4,0 1 0,0-1 0,1 1 0,0-1 1,-1 1-1,1-1 0,0 0 0,1 0 0,-1 0 0,1 0 0,-1-1 1,1 1-1,0-1 0,0 1 0,0-1 0,0 0 0,0 0 0,0 0 1,1 0-1,-1-1 0,3 1 4,8 3-96,0-1 1,1-1-1,-1 0 0,1-1 1,9 0 95,81 0 262,-75-2 158,56 0-152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44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193 719 3281,'77'-74'1887,"-74"72"-1700,-1 0 1,0-1-1,0 1 0,0 0 1,0-1-1,-1 1 0,1-1 1,-1 0-1,1 1 1,-1-1-1,0 0 0,0 0 1,0 0-1,-1 0 0,1 0 1,0 0-1,-1 0 0,0 0 1,0 0-1,0 0 1,0 0-1,-1 0 0,1 0 1,-1 0-1,1 0 0,-1 0 1,0 0-1,0 0 1,-1 0-1,1 0 0,-1 1 1,0-2-188,1 2 49,0 0 0,0 1 0,0-1 1,0 1-1,0-1 0,0 1 0,0-1 0,-1 1 1,1 0-1,-1-1 0,1 1 0,-1 0 0,1 0 1,-1 0-1,0 0 0,1 0 0,-1 1 0,0-1 0,-2 0-49,1 0 33,0 1 0,0 0 0,-1 0-1,1 0 1,0 0 0,0 0-1,-1 1 1,1-1 0,0 1-1,0 0 1,-1 0-33,-8 4 30,0 0 1,0 1-1,1 0 0,0 1 0,-4 4-30,4-4 10,-14 10 25,1 1 1,-4 6-36,22-20 3,1 1 1,1 0-1,-1 0 0,0 0 1,1 1-1,0-1 1,1 1-1,-1 0 0,1 0 1,0 1-1,1-1 1,-1 2-4,2-6 0,1 0 0,0 0 0,0-1 0,0 1 0,0 0 0,0 0 0,0-1 1,0 1-1,0 0 0,1 0 0,-1-1 0,1 1 0,-1 0 0,1-1 0,0 1 0,-1-1 0,1 1 0,0-1 1,0 1-1,0-1 0,0 1 0,0-1 0,1 0 0,-1 0 0,0 1 0,1-1 0,-1 0 0,1 0 1,-1 0-1,1-1 0,-1 1 0,1 0 0,-1 0 0,1-1 0,1 1 0,5 2 2,1-1 0,0 0 0,0 0 1,0-1-1,1 0 0,-1-1-2,10 1 1,-1-1 1,0-1 0,1-1 0,-1-1-1,0 0 1,9-4-2,-17 5 7,-1-1-1,0-1 1,1 1-1,-1-2 0,0 1 1,-1-1-1,1-1 1,-1 1-1,0-1 1,-1-1-1,1 0 1,3-4-7,-7 6 28,-1 0 1,0-1 0,-1 1-1,1-1 1,-1 1 0,0-1-1,0 0 1,-1 0 0,0 0-1,0 0 1,0 0 0,-1 0-1,0 0 1,0-2-29,-1-17 279,-1 1-1,-4-21-278,4 35 57,-12-80 378,-37-202 726,43 246-922,7 44-194,-1 8-65,-1 15-15,5 12 38,2 0 0,1 0-1,2-1 1,1 1 0,5 9-3,36 144 20,-5 14-20,-41-182-1,0-1-1,2 1 1,0-1 0,1-1 0,2 5 1,-6-17-7,1 1 1,-1-1 0,1 0-1,0 0 1,0 0 0,0 0-1,0 0 1,1 0-1,0-1 1,0 0 0,0 0-1,0 0 1,0 0 0,0-1-1,1 1 1,-1-1-1,1 0 1,0-1 0,0 1-1,4 0 7,2-1-16,0 0-1,0 0 1,0-1 0,1 0-1,-1-1 1,0-1-1,0 0 1,0 0-1,0-1 1,0 0-1,-1-1 1,1 0-1,1-2 17,26-13-52,0-2-1,27-20 53,-57 35 2,14-8 0,-1-1 0,-1-1 0,-1 0 0,0-2 0,-2 0 0,1-2-2,-8 7 3,0 0 0,-1-1 0,-1 0 0,0-1 0,-1 1 0,0-1 0,-1-1 0,-1 1 0,3-15-3,-5 14 17,-1-1 0,0 1 0,-1-1 0,-1 1 0,-1-11-17,1 23 7,-1 1-1,1 0 1,0 0 0,-1 0 0,0 0-1,0 0 1,0 0 0,0 0 0,0 0-1,-1 0 1,1 1 0,-1-1 0,0 0-1,0 1 1,0-1 0,0 1 0,0 0-1,0 0 1,-1 0 0,1 0 0,-1 0-1,1 0 1,-1 1 0,0-1 0,0 1-1,1 0 1,-1 0 0,0 0-1,0 0 1,0 0 0,-1 0 0,1 1-1,0 0 1,-2-1-7,-5 1 5,1 0 0,-1 1-1,0 0 1,1 0 0,-1 1-1,1 0 1,-1 1 0,1 0-1,0 0 1,-2 2-5,0 0 0,0 2 1,0-1-1,1 2 0,0-1 0,0 1 1,1 1-1,0 0 0,0 0 1,1 1-1,-3 4 0,1 1 5,0 0 1,1 1-1,1 0 0,0 0 0,1 1 1,-3 14-6,8-24-1,0-1 0,0 1 1,1-1-1,0 1 1,1-1-1,0 1 0,0 0 1,0-1-1,1 1 0,-1 0 1,2-1-1,-1 1 1,1-1-1,0 1 0,0-1 1,1 0-1,1 4 1,-1-6-2,1 1 1,-1 0-1,1-1 1,-1 0-1,1 0 1,0 0-1,1-1 1,-1 1-1,1-1 1,-1 0-1,1 0 1,0 0-1,0-1 1,0 0-1,1 0 0,-1 0 1,0-1-1,1 1 1,-1-1-1,6 0 2,1 0-2,0-1 0,0 1 0,1-2 0,-1 0 0,0-1 0,0 0 0,0 0 0,0-1 1,-1-1-1,1 0 0,-1-1 0,8-4 2,-13 6 0,0 0 0,-1-1 0,1 0 0,-1 1 0,0-2 1,0 1-1,-1 0 0,1-1 0,-1 0 0,0 0 0,0-1 0,-1 1 1,1-1-1,-1 1 0,-1-1 0,1 0 0,-1 0 0,0-1 1,0 1-1,0 0 0,-1-1 0,0 1 0,-1 0 0,1-3 0,-2-3 6,0 0 0,-1 0 0,0 1 0,-4-9-6,6 18 2,0 1-1,0 0 1,-1 0-1,1 0 1,0-1-1,-1 1 0,1 0 1,-1 0-1,0 0 1,1 0-1,-1 0 1,0 0-1,0 0 0,0 0 1,1 0-1,-1 0 1,0 0-1,0 1 1,0-1-1,0 0 0,-1 1 1,1-1-1,0 1 1,0-1-1,-1 1-1,0-1 2,0 1-1,0 0 1,0 1 0,0-1-1,0 0 1,0 0-1,0 1 1,0-1-1,0 1 1,1 0 0,-1 0-1,0-1 1,0 1-1,1 0 1,-1 0-2,-5 4 0,-1 1 1,2-1-1,-1 1 0,1 0 0,-1 1 1,-3 5-1,6-7-3,0 0 1,1 0 0,0 1-1,0-1 1,0 1-1,1-1 1,0 1 0,0 0-1,0 0 1,1 0 0,0 0-1,0 0 1,0 0-1,1 0 1,0 1 0,0-1-1,1 0 1,0 0 0,0 0-1,0 0 1,1 0-1,-1 0 1,1 0 0,1-1-1,-1 1 1,1 0 0,0-1-1,0 0 1,1 0-1,0 0 1,0 0 0,0-1-1,0 1 1,1-1 0,-1 0-1,1 0 1,0-1-1,0 1 1,1-1 0,-1 0-1,5 1 3,5 2-6,0-2 1,0 0-1,0 0 0,1-1 0,-1-1 0,1-1 0,-1 0 0,1-1 0,0-1 0,8-1 6,-6 0-4,0-1-1,-1-1 1,0 0-1,0-1 1,0-1-1,-1-1 0,1-1 1,-1 0-1,0-1 5,-5 2 9,-1-1 0,0 0-1,0 0 1,-1-1-1,0 0 1,-1 0 0,0-1-1,0 0 1,-1-1 0,0 0-1,-1 0 1,0 0 0,-1-1-1,0 0 1,-1 0-1,-1 0 1,0 0 0,0-1-1,0-10-8,1-19 163,-3 0 0,-1 0 0,-3 0 0,-1 0 0,-2 0-1,-1 1 1,-3-1 0,-1 2 0,-9-20-163,17 53 83,3 5-64,-1-1 0,0 1 0,0-1-1,0 1 1,0 0 0,0 0 0,0-1 0,-1 1-1,1 0 1,-1 0 0,1 0 0,-1 0 0,0 0-1,0 1 1,0-1 0,0 1 0,0-1-19,2 2-1,-1 0 1,1 0-1,-1 0 1,1 0-1,0 0 0,-1 0 1,1 0-1,-1 0 1,1 0-1,-1 0 1,1 0-1,0 0 0,-1 0 1,1 1-1,-1-1 1,1 0-1,0 0 1,-1 0-1,1 1 1,0-1-1,-1 0 0,1 1 1,0-1-1,-1 0 1,1 1-1,0-1 1,0 0-1,-1 1 0,1-1 1,0 0-1,0 1 1,0-1-1,0 1 1,-1-1-1,1 0 1,0 1-1,0-1 0,0 1 1,-4 19-42,5-1 41,1 0 0,0 0 1,2 0-1,0-1 0,1 1 1,1-1-1,2 4 1,16 57 3,72 380-113,-92-431 29,0 0 0,-2 0 1,-1 0-1,-1 15 81,-5-32-856,5-11 738,0 0 1,0 1-1,-1-1 0,1 0 0,0 0 1,-1 0-1,1 0 0,0 0 0,-1 0 1,1 0-1,0 0 0,-1 0 0,1 0 0,0 0 1,0 0-1,-1 0 0,1 0 0,0 0 1,-1 0-1,1 0 0,0 0 0,-1 0 1,1 0-1,0 0 0,-1 0 0,1-1 1,0 1-1,0 0 0,-1 0 0,1 0 0,0-1 1,0 1-1,0 0 0,-1 0 0,1-1 1,0 1-1,0 0 118,-2-2-646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3:44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1 193 6809,'6'-6'464,"-1"1"-1,1 0 0,1 1 1,-1 0-1,1 0 1,-1 0-1,1 1 0,0 0 1,0 0-1,6-1-463,16-4 218,0 1 0,3 1-218,-26 5 84,328-52 256,-234 38-242,-55 10 25,0-2 0,0-2 1,8-5-124,-39 7 155,-14 6-148,0 1 1,0 0-1,1 0 1,-1 0-1,0-1 0,0 1 1,0 0-1,0 0 1,0 0-1,0-1 0,0 1 1,0 0-1,0 0 0,0-1 1,0 1-1,0 0 1,0 0-1,0 0 0,0-1 1,0 1-1,0 0 1,0 0-1,0-1 0,0 1 1,0 0-1,0 0 1,0 0-1,0-1 0,0 1 1,-1 0-1,1 0 1,0 0-1,0 0 0,0-1-7,-2 0 26,1 0 0,0 0-1,-1 1 1,1-1 0,-1 0 0,1 1-1,-1-1 1,1 1 0,-1-1-1,1 1 1,-1-1 0,0 1-1,1 0 1,-1 0 0,0 0-26,-10 0 28,1 0-1,-1 1 1,1 1-1,-1 0 1,1 0 0,0 1-1,0 0 1,0 1 0,0 1-1,1-1 1,-1 2 0,1-1-1,-8 8-27,6-4 20,0 1 0,1 0 0,0 0 0,0 1 1,1 1-1,1 0 0,0 0 0,1 1 0,0 0 0,-2 6-20,6-10 12,-3 4-2,1-1 0,1 1 0,0 0 0,1 0 1,-3 14-11,6-24 0,1 0 1,-1 0 0,1 0 0,0 0 0,0 0 0,0 0 0,0 0 0,1 0 0,-1 0 0,1 0 0,0-1 0,0 1 0,0 0 0,0 0 0,0 0 0,1-1-1,-1 1 1,1-1 0,0 1 0,0-1 0,0 0 0,0 1 0,0-1 0,0 0 0,0 0 0,1-1 0,-1 1 0,1 0 0,0-1 0,0 1-1,3 0 4,0 0 0,0 0 0,0 0 0,0-1 0,0 0 1,1 0-1,-1 0 0,0-1 0,1 0 0,-1 0 0,0-1 0,0 0 1,3 0-5,9-3 17,0 0 0,-1-2 0,0 0 0,0-1-17,-3 2 13,0-1 0,-1-1-1,0-1 1,0 0 0,-1 0-1,0-1 1,-1-1-1,0 0 1,3-3-13,-9 7 52,0 0 1,0-1-1,-1 1 0,1-1 0,-2 0 0,1 0 1,-1 0-1,0-1 0,0 1 0,-1-1 1,0 0-1,0 0 0,-1 0 0,0 1 0,0-1 1,-1 0-1,-1-6-52,1 13 22,0 0 1,0 0-1,0 0 0,0 0 1,0 0-1,0 0 0,0 0 1,0 0-1,-1 0 0,1 0 1,0 0-1,-1 0 0,1 0 1,-1 0-1,1 1 0,-1-1 1,0 0-23,1 0 12,-1 1-1,1 0 1,0 0 0,-1 0 0,1 0-1,0 0 1,-1 0 0,1 0-1,0 0 1,-1 1 0,1-1 0,0 0-1,-1 0 1,1 0 0,0 0 0,-1 0-1,1 1 1,0-1 0,-1 0 0,1 0-1,0 0 1,0 1 0,-1-1 0,1 0-1,0 0 1,0 1 0,0-1 0,-1 0-1,1 1 1,0-1-12,-3 4 39,0 1-1,0-1 1,1 1 0,0 0-1,-2 4-38,1-1 5,1 0-1,0 0 1,1 1-1,0-1 0,0 0 1,1 1-1,0-1 0,0 0 1,1 1-1,0-1 0,0 0 1,1 0-1,0 1 1,1-1-1,0-1 0,0 1 1,1 0-1,-1-1 0,5 6-4,0-2-30,0 0 0,0 0-1,1-1 1,0 0 0,1-1-1,0 0 1,1-1-1,0 0 1,0 0 0,0-1-1,1 0 1,1-1 30,47 17 329,2 2-204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1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0 103 928,'16'-50'780,"-15"49"-666,0-1 0,-1 0 0,1 0-1,0 0 1,0 1 0,0-1 0,0 0-1,1 1 1,-1-1 0,0 1 0,1-1-1,-1 1 1,1 0 0,-1-1 0,1 1-1,0 0 1,0 0-114,-1 1 145,0-1-1,0 1 1,0-1 0,-1 0-1,1 1 1,0-1 0,0 0-1,0 1 1,-1-1 0,1 0-1,0 0 1,-1 0 0,1 0-1,0 1 1,-1-1 0,1 0-1,-1 0 1,0 0-1,1 0 1,-1 0 0,0 0-1,0-1 1,1 1 0,-1 0-1,0 0 1,0 0 0,0 0-1,0 0-144,0 1 122,0 0-86,4 20-31,0-3-4,0-1 1,6 13-2,-5-18 2,-2 1-1,0-1 1,0 1 0,-1 0 0,1 10-2,7 82 55,-5 67-55,-6-155 8,-1 1 1,0-1 0,-1 0-1,-5 13-8,4-12 1,0 0-1,1 1 1,-1 13-1,4-25-213,-1 0 0,1 1-1,-1-1 1,-1 0 0,1 1 0,-1-1 0,0 0 0,0 0 0,-2 1 213,4-5-455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2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73 309 3313,'-48'-120'1428,"46"115"-1366,1 0 1,-1 1-1,0-1 1,1 0-1,0 0 1,0-1-1,1 1 1,0 0-1,0 0 1,0 0-1,0 0 1,1 0-1,-1-1 1,1 1-1,1 0 0,-1 0 1,1 0-1,0 1 1,0-1-1,0 0 1,0 1-1,1-1 1,0 1-1,0 0 1,4-4-63,-4 3 4,2 0 0,-1 1 0,0-1 0,1 1 0,0 0 0,0 0 0,1 0 0,-1 1 1,0 0-1,1 0 0,0 0 0,0 1 0,0 0 0,0 0 0,0 0 0,0 1 0,1 0-4,-2 0 4,0 1-1,0 0 0,0 0 0,0 0 0,0 1 1,0-1-1,0 1 0,0 0 0,-1 1 1,1-1-1,0 1 0,-1 0 0,1 0 0,-1 1 1,0-1-1,1 1 0,-1 0 0,-1 0 1,1 0-1,0 1 0,2 2-3,1 3-12,0-1 1,0 1-1,-1 1 0,0-1 0,0 1 1,-1 0-1,-1 0 0,0 1 0,2 8 12,-4-13-5,-1-1 0,0 1 0,0-1 0,-1 1-1,0-1 1,0 1 0,0 0 0,-1-1 0,1 1 0,-1-1-1,-1 1 1,1-1 0,-1 0 0,0 1 0,0-1-1,0 0 1,-1 0 0,0-1 0,0 1 0,-2 2 5,-1 1 13,-1-1 1,0 0-1,0-1 1,-1 1-1,1-2 1,-2 1-1,1-1 1,-8 4-14,-12 4 78,0-1 0,-6 0-78,-37 15-7,39-12-1668,20-11 999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3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27 446 4161,'15'-11'685,"0"-1"0,-1 0 0,-1-1 0,0-1 1,7-11-686,-16 20 89,-1-1 0,1 1 0,-1-1 0,-1 0 0,1 0 0,-1 0 1,0 0-1,-1 0 0,1 0 0,-1-1 0,0 1 0,-1-1 1,1 1-1,-1-1 0,-1 1 0,1 0 0,-1-1 0,-1 0-89,-2-8 80,0 1 1,-1 1-1,-1-1 0,-1 1 0,0 0 0,0 0 0,-1 1 0,-1 0 0,0 0 0,-1 1 0,0 0 1,0 1-1,-1 0 0,-1 0 0,-2 0-80,6 5 55,8 5-53,0 0-1,0 0 1,0 0-1,0 0 1,0 0-1,0-1 1,0 1-1,0 0 1,0 0-1,0 0 0,0 0 1,0 0-1,0 0 1,0 0-1,1 0 1,-1 0-1,0 0 1,0 0-1,0 0 1,0 0-1,0 0 1,0 0-1,0 0 1,0 0-1,0 0 0,0-1 1,0 1-1,0 0 1,0 0-2,2 0-9,50-7-15,24-4 23,111-11-12,-180 21 13,-1 1 1,1 0-1,-1 0 1,0 0-1,1 1 1,-1 0-1,1 0 0,-6 0 2,1 0 0,0-1-1,-1 1 1,1 0 0,-1 0-1,1 0 1,-1 0 0,1 0-1,-1 0 1,1 0 0,-1 0-1,0 1 1,0-1 0,0 0-1,0 1 1,0-1 0,0 1-1,0-1 1,0 1 0,0 0-1,-1-1 1,1 1 0,-1 0-1,1 0 1,-1 0-2,2 5 2,-2 0 0,1 1-1,-1-1 1,0 0 0,0 1 0,-1-1 0,0 0 0,-1 5-2,-20 59-46,15-49 29,0-1 0,0 7 17,5-18 0,1 0 0,0 0 0,1 0 0,-1 1 0,2-1 0,0 7 0,0-11 6,0-1 0,1 1 0,-1-1 0,1 0 0,0 0 0,0 0 0,1 0 0,0 0 0,-1 0 0,2 0 0,-1-1 0,2 2-6,-3-4 1,0 0 1,1 0 0,0 0-1,-1 0 1,1-1 0,0 1 0,0-1-1,0 0 1,0 1 0,0-2 0,0 1-1,0 0 1,1 0 0,-1-1 0,0 0-1,0 0 1,1 0 0,0 0-2,8-1-1,1 0-1,-1 0 1,1-2 0,1 0 1,0 0 1,-1-1 1,1-1-1,-1 0 0,1-1 0,-1 0 0,-1-1 1,0-1-1,0 0 0,0 0 0,9-10-1,-14 12 1,-1-1-1,0 1 1,0-1-1,-1-1 0,0 1 1,0-1-1,-1 1 1,0-1-1,0-1 1,-1 1-1,0 0 1,0-1-1,-1 0 0,0 1 1,-1-1-1,0 0 1,0 0-1,-1 0 0,0 8 1,0 0-1,1 1 1,-1-1-1,0 0 0,0 1 1,0-1-1,0 0 1,0 1-1,-1-1 1,1 0-1,0 0 1,0 1-1,0-1 0,-1 0 1,1 1-1,0-1 1,-1 0-1,1 1 1,0-1-1,-1 1 0,1-1 1,-1 1-1,1-1 1,-1 1-1,1-1 0,-1 1 1,0 0 0,1 0 0,-1 0 0,0 0-1,1 0 1,-1 1 0,0-1 0,1 0 0,-1 0 0,0 0-1,1 1 1,-1-1 0,1 0 0,-1 1 0,1-1 0,-1 1 0,1-1-1,-1 1 1,1-1 0,-1 1-1,-24 31 24,24-31-24,-5 10-6,0-1-1,1 1 0,0 0 0,0 1 1,2-1-1,-1 1 0,1 0 1,1 0-1,0 0 0,1 6 7,0-12-5,1 0 1,1 0-1,-1 0 0,1-1 0,0 1 1,0 0-1,0 0 0,1-1 0,0 1 0,2 4 5,-2-7-1,0 0 0,0 0-1,0 0 1,0 0-1,0-1 1,1 1 0,-1-1-1,1 1 1,0-1-1,0 0 1,0 0 0,0 0-1,0 0 1,0-1-1,1 1 1,-1-1 0,0 0-1,1 1 2,1-2 0,-1 1 0,0-1-1,1 1 1,-1-1 0,0-1 0,0 1-1,1-1 1,-1 1 0,0-1 0,0 0-1,0-1 1,0 1 0,0-1 0,0 0-1,1 0 1,13-7 8,-2-1 0,13-10-8,-17 12 7,1-1 0,0 0 0,0-2 0,-1 1 0,0-1 0,-1-1 0,6-7-7,-13 14 4,-1 0 0,0 0 1,0-1-1,0 1 0,0-1 1,-1 1-1,0-1 0,0 0 1,-1 0-1,1 0 0,-1 0 1,0 0-1,-1 0 0,0 0 1,0 0-1,0 0 0,0 0 1,-1 0-1,0 0-4,0 0 8,-1 0 0,1 0-1,-1 1 1,0-1 0,-1 0 0,1 1 0,-1 0 0,0 0 0,-1 0-1,1 0 1,-1 0 0,0 1 0,0-1 0,0 1 0,-4-3-8,4 5-2,1-1 0,-1 1 0,0 0 1,0 0-1,0 1 0,0-1 1,-1 1-1,1 0 0,0 0 1,-1 1-1,1-1 0,0 1 0,-1 0 1,1 0-1,0 0 0,-1 0 1,1 1-1,0 0 0,-1 0 0,1 0 1,0 1-1,0-1 2,-4 2-99,1 0 1,0 1-1,0 0 1,0 0-1,1 0 1,-1 1-1,1 0 1,0 0-1,1 1 1,-1-1-1,1 1 1,0 1-1,0-1 1,1 1-1,0-1 1,-2 5 98,-9 31-491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6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64 249 7890,'-15'-23'682,"2"0"1,1-1 0,1 0 0,1-2-683,9 25 33,1 0-1,0 0 1,-1-1 0,1 1 0,0 0-1,0 0 1,0 0 0,0 0 0,0-1-1,0 1 1,0 0 0,1 0 0,-1 0-1,0 0 1,0 0 0,1 0 0,-1 0-1,1-1 1,-1 1 0,1 0-1,0 0 1,-1 1 0,1-2-33,1 1 49,0-1-1,0 1 1,0 0 0,0 0-1,0 0 1,0 0 0,0 0-1,1 0 1,1 0-49,77-20 365,2 4 1,0 3-1,8 3-365,-31 3 131,-25 3-49,79-8 225,-97 12-252,0 1 1,0 0-1,0 1 0,0 1 0,8 2-55,-23-3 3,0-1 0,1 0 0,-1 1 0,0-1-1,0 1 1,1 0 0,-1 0 0,0 0 0,0 0 0,0 0 0,0 0-1,0 1 1,0-1 0,0 1 0,-1-1 0,1 1 0,-1 0-1,1-1 1,-1 1 0,1 0 0,-1 0 0,0 0 0,0 0 0,0 1-1,1 0-2,-2 1 6,0 0 0,0 0-1,0 0 1,0-1-1,-1 1 1,1 0 0,-1 0-1,0 0 1,0-1-1,0 1 1,-1 0-1,1-1 1,-1 1 0,-2 2-6,2-2 19,-1 0 1,1 0 0,0 1-1,1-1 1,-1 1-1,1-1 1,0 1 0,0 0-1,0-1 1,0 1 0,1 0-1,0 0 1,0-1 0,0 1-1,1 0 1,0-1-1,0 1 1,0 0 0,0-1-1,1 1 1,-1-1 0,1 1-1,0-1 1,1 0 0,-1 0-1,1 0 1,0 0-1,0-1 1,0 2-20,4 2 0,-1-1 0,1 1-1,0-1 1,1 0 0,0-1 0,-1 0-1,2 0 1,-1-1 0,0 0 0,1 0-1,0-1 1,0 0 0,0-1 0,0 0-1,0 0 1,1-1 0,-1 0 0,0-1 0,7 0 0,-7 0-294,1-1 1,-1-1 0,1 1 0,-1-1 0,0-1 0,1 0 0,-1 0 0,-1-1-1,1 0 1,0 0 0,-1-1 0,3-2 293,17-16-947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4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366 417 2753,'-2'-4'155,"0"0"1,-1 0 0,1 1 0,-1-1 0,0 1 0,0 0-1,0 0 1,0 0 0,0 0 0,-1 1 0,1-1 0,-1 1-1,0 0 1,0 0 0,0 0 0,0 0 0,0 1 0,0-1-1,0 1 1,-1 0 0,1 1 0,0-1 0,-1 1 0,1 0-1,0 0 1,-1 0 0,1 0 0,0 1 0,-2 0-156,-7 2 79,1 0 0,-1 1-1,1 1 1,0-1 0,1 2 0,-1 0 0,1 0 0,0 1 0,-4 4-79,-1 1 48,0 1 1,1 1-1,1 0 0,-11 13-48,20-20 7,-1-1-1,2 1 0,-1 0 0,1 1 0,0-1 1,0 1-1,1 0 0,0 0 0,1 0 0,-1 0 1,2 0-1,-2 7-6,3-12 1,0-1-1,0 1 1,0 0 0,1-1 0,-1 1 0,1-1-1,-1 1 1,1-1 0,0 1 0,0-1-1,0 0 1,0 1 0,0-1 0,1 0 0,-1 0-1,1 0 1,-1 0 0,1 0 0,0 0 0,0 0-1,0-1 1,0 1 0,0-1 0,0 1 0,0-1-1,0 0 1,1 0 0,-1 0 0,0 0-1,1 0 1,-1 0 0,1-1 0,-1 1 0,3-1-1,5 2 17,1 0 1,0-1 0,-1-1-1,1 0 1,0 0 0,0-1-1,5-2-17,-11 3 29,0-1 0,0 0 0,0-1 0,0 1-1,-1-1 1,1 0 0,0 0 0,-1 0-1,1-1 1,-1 1 0,0-1 0,0 0 0,0-1-1,0 1 1,-1-1 0,1 0 0,2-3-29,-2-1 96,1 0 1,-1 0-1,0-1 1,-1 0-1,0 1 1,0-1-1,-1-1 1,-1 1-1,1-4-96,2-21 194,-3 0-1,-1 0 1,-1-1 0,-2 1-1,-3-11-193,-2-41 156,1 3-29,-9-35-127,16 116-3,-1 0-1,1-1 1,-1 1-1,1 0 1,-1 0-1,0 0 1,0 0-1,0 0 1,0 0-1,-2-2 4,3 4-1,0 0 0,-1-1-1,1 1 1,-1 0 0,1 0 0,0 0-1,-1-1 1,1 1 0,-1 0-1,1 0 1,-1 0 0,1 0-1,-1 0 1,1 0 0,-1 0-1,1 0 1,-1 0 0,1 0 0,-1 0-1,1 0 1,0 0 0,-1 0-1,1 0 1,-1 0 0,1 1-1,-1-1 1,1 0 0,-1 0-1,1 0 1,0 1 0,-1-1 0,1 0-1,0 1 1,-1-1 0,1 0-1,0 1 1,-1-1 0,1 0-1,0 1 1,0-1 0,-1 1 0,1-1-1,0 1 1,0-1 0,0 1-1,-1-1 1,1 1 1,-1 2 0,-1 0 0,1 1 0,-1-1 0,1 1 0,0-1 0,0 1 0,1-1 0,-1 1 0,1 0 0,-1-1 0,1 4 0,5 47 1,-2-19-1,0 109-35,3 64 54,-4-172-21,-1-5 9,6 28-7,-6-50-4,1-1-1,0 1 0,1-1 0,-1 0 0,2 0 1,-1 0-1,1 0 0,5 6 5,-7-10-2,1-1 0,0 1 1,-1-1-1,2 0 0,-1 0 0,0 0 1,1 0-1,-1-1 0,1 1 0,0-1 1,-1 0-1,1 0 0,0-1 0,1 1 1,-1-1-1,0 1 0,0-1 0,0-1 1,1 1-1,-1-1 0,1 1 0,-1-1 1,0 0-1,5-1 2,-3 0-2,0-1 0,0 1 0,0-1 0,0 0 0,0 0 0,0-1 0,-1 0 0,1 0 0,-1 0 0,0 0-1,0-1 1,0 0 0,0 0 0,0-1 0,-1 1 0,3-5 2,3-5 0,0 0 0,-2-1 0,0 0 0,0-1 0,-1 1 0,-1-2 0,-1 1 0,0 0 0,-1-1 0,-1 0-1,-1 0 1,0 0 0,-1-1 0,-1 1 0,0 0 0,-2 0 0,0-3 0,2 18 3,0 1-1,-1-1 1,1 1 0,0-1-1,0 1 1,-1-1 0,1 1-1,-1-1 1,1 1 0,-1-1-1,0 1 1,0 0 0,1-1-1,-1 1 1,0 0 0,0 0-1,-1-1-2,2 2 1,-1 0 0,1 0-1,-1 0 1,0 0-1,1 0 1,-1 0-1,1 1 1,-1-1-1,1 0 1,-1 0-1,1 0 1,-1 1-1,1-1 1,0 0-1,-1 1 1,1-1-1,-1 0 1,1 1-1,0-1 1,-1 1-1,1-1 1,0 1-1,-1-1 1,1 0-1,0 1 1,0-1-1,-1 1 1,1-1-1,0 1 0,-4 8-3,0-1-1,1 0 1,0 1 0,-1 7 3,1 3-5,0 0 0,1 0 0,1 0 0,1 0 0,2 16 5,-1-25 0,0 0 0,1-1-1,0 1 1,0-1 0,1 1 0,1-1 0,-1 0 0,1 0-1,1-1 1,0 1 0,0-1 0,3 3 0,-6-7 0,1-1 0,0 0 0,0 0 1,0 0-1,0 0 0,0-1 0,1 1 0,-1-1 0,1 0 0,-1 0 1,1 0-1,0 0 0,0-1 0,0 1 0,0-1 0,0 0 0,0-1 1,0 1-1,0-1 0,1 1 0,-1-1 0,0 0 0,0-1 0,0 1 1,0-1-1,1 0 0,-1 0 0,0 0 0,0 0 0,3-2 0,4-3 5,0-1 0,0 0-1,0 0 1,-1-1 0,0 0 0,-1-1-1,1 0 1,-2 0 0,5-7-5,-9 11 3,0-1 0,0 1 0,-1-1 0,0 0 1,0 0-1,-1 0 0,1-1 0,-1 1 0,-1 0 0,1-1 1,-1 0-1,0 1 0,-1-1 0,1 0 0,-1 1 0,-1-1 1,1 0-1,-1 1 0,0-1 0,-1 1 0,-1-5-3,3 11 1,0 0-1,0-1 0,0 1 0,0 0 1,0-1-1,0 1 0,0 0 0,0-1 1,-1 1-1,1 0 0,0-1 1,0 1-1,0 0 0,-1 0 0,1-1 1,0 1-1,0 0 0,-1 0 0,1-1 1,0 1-1,0 0 0,-1 0 1,1 0-1,0 0 0,-1-1 0,1 1 1,0 0-1,-1 0 0,1 0 0,0 0 1,-1 0-1,1 0 0,0 0 0,-1 0 1,1 0-1,0 0 0,-1 0 1,1 0-1,0 0 0,-1 0 0,1 0 1,0 0-1,-1 0 0,1 1 0,0-1 1,-1 0-1,1 0 0,0 0 0,-1 0 1,1 1-1,0-1 0,0 0 1,-1 0-1,1 1 0,0-1 0,0 0 1,0 0-1,-1 1 0,1-1 0,0 0 1,0 1-1,0-1 0,0 0 1,0 1-1,-1-1 0,-9 21-6,7-10 11,0-1 0,1 1 0,0-1 0,1 1 0,0 0 0,0 0 0,2 0-1,-1 0 1,1 0 0,0 0 0,1-1 0,1 1 0,0-1 0,0 1 0,3 4-5,-4-9-63,1 0 0,0 0 0,1 0 0,-1-1 1,1 0-1,0 1 0,0-1 0,0-1 1,1 1-1,0-1 0,0 0 0,0 0 0,0 0 1,1-1-1,-1 1 0,1-1 0,0-1 1,0 1-1,0-1 0,0 0 0,1 0 0,-1-1 1,0 0-1,1 0 0,-1 0 0,6-1 63,-1-1-553,0 1 0,1-2 0,-1 0 0,-1 0-1,4-1 554,26-10-880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4.7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81 580 4961,'0'-1'89,"-1"1"1,1-1-1,0 1 1,-1 0-1,1-1 1,-1 1-1,1 0 0,-1-1 1,1 1-1,-1 0 1,1 0-1,-1 0 0,0-1 1,1 1-1,-1 0 1,1 0-1,-1 0 1,1 0-1,-1 0 0,0 0 1,1 0-1,-1 0 1,1 0-1,-1 0 0,1 0 1,-1 1-1,1-1 1,-1 0-90,-14 13 619,12-8-629,0 0 1,0 0 0,0 0 0,1 1 0,-1-1-1,1 1 10,-6 23 61,0-1-1,2 2 0,2-1 1,-1 21-61,4-45 6,1 0 0,0 1 0,1-1 0,-1 0 0,1 0 0,0 1 1,1-1-1,-1 0 0,1 0 0,0 0 0,0 0 0,0-1 0,1 1 0,0 0 1,0-1-1,0 0 0,0 0 0,1 0 0,3 4-6,-3-5 18,0 0 0,1-1 0,0 1 0,-1-1 0,1 0 0,0 0-1,0 0 1,0-1 0,0 0 0,0 1 0,1-2 0,-1 1 0,0-1 0,0 0 0,1 0 0,-1 0 0,0-1 0,0 0 0,0 0 0,3-1-18,15-3 29,0-2 0,0 0 1,0-1-1,-1-2 1,-1 0-1,1-2 0,-2 0 1,1-2-30,-7 4 4,-1 0 0,0-1-1,-1-1 1,-1 0 0,0 0 0,0-1 0,-1-1 0,-1 0-1,-1 0 1,0-1 0,0 0 0,-1-2-4,3-10 84,-1-1 1,-2 0-1,-1-1 1,-1 0-1,-1 0 1,-2 0-1,-1-7-84,-1-16 199,-3-1 0,-2 0 0,-7-28-199,9 65 34,0 1 0,-2 0 0,0 0 1,0 1-1,-1 0 0,-3-5-34,6 14 19,0 0 1,0 0 0,0 0-1,-1 0 1,1 1-1,-1-1 1,-1 1 0,1 0-1,0 0 1,-1 0-1,0 1 1,0 0 0,0-1-1,0 2 1,0-1-1,-1 1 1,1 0 0,-3-1-20,7 2 0,0 1 1,0 0 0,0-1 0,0 1 0,0 0-1,-1 0 1,1 0 0,0 0 0,0 0 0,0 0-1,0 0 1,0 0 0,0 0 0,0 0-1,0 1 1,0-1 0,0 0 0,0 1 0,0-1-1,0 1 1,0-1 0,0 1 0,0-1 0,0 1-1,0 0 1,1-1 0,-1 1 0,0 0 0,0 0-1,1 0 1,-1 0 0,0 0 0,1-1 0,-1 1-1,1 0 1,0 0 0,-1 0 0,1 0-1,0 0 1,-1 1 0,1-1 0,0 0 0,0 0-1,0 0 1,0 0 0,0 0 0,0 0 0,0 0-1,0 0 0,1 6 0,-1 0 0,2-1-1,-1 1 1,0-1-1,1 0 1,1 1 0,0 1 0,14 30 5,-3-9-2,-2 0-1,-1 1 1,-1 1 0,-1 0-1,-1 3-2,5 74-53,-2 50 53,-1-13-36,-7-102 20,-2-25-86,0 0-1,1-1 1,1 1-1,1 0 1,1 3 102,-4-18-262,0 10-1901,-1-8 1260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5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11 279 5129,'-5'-27'570,"2"-1"0,1 1 0,1-26-570,2 50 34,-1 1 0,1-1 1,0 0-1,0 0 0,0 0 0,0 1 1,0-1-1,1 0 0,-1 1 0,1-1 0,-1 1 1,1 0-1,0 0 0,0-1 0,0 1 1,0 0-1,1 1 0,-1-1 0,1 0-34,4-3 51,1 1-1,0 1 0,0-1 0,0 1 0,3 0-50,3-2 78,28-10 48,0 1 0,1 3 1,1 1-1,0 3 0,0 1 1,0 2-1,21 2-126,-61 2 19,0 0-1,-1 0 1,1 1 0,-1-1-1,1 1 1,-1 0 0,0 0-1,1 0 1,-1 0 0,0 1-1,0-1 1,1 1 0,-1 0-1,0 0 1,-1 0 0,2 1-19,-2-1 7,0 0 1,-1 1-1,1-1 1,-1 0-1,0 1 0,0-1 1,0 1-1,0-1 1,0 1-1,0 0 1,-1-1-1,1 1 1,-1 0-1,0 0 1,0-1-1,0 1 1,0 0-1,0-1 0,-1 1 1,1 0-8,-8 45 40,4-22-22,0 1 0,2 0 0,0 4-18,3-22 3,-1 0-1,1-1 1,0 1 0,1-1-1,0 1 1,0-1-1,1 0 1,0 0 0,0 0-1,1 0 1,0-1-1,0 1-2,-2-5-8,0 0 1,0 0-1,0 0 0,0 0 0,0 0 0,1 0 1,-1-1-1,1 1 0,0-1 0,0 0 0,0 0 1,0 0-1,0 0 0,0 0 0,0-1 0,1 1 0,-1-1 1,1 0-1,-1 0 0,1 0 0,-1-1 0,1 1 1,-1-1-1,1 0 0,0 0 0,-1 0 0,1 0 0,0-1 1,0 0 7,-1 1-174,1-1 1,0 0-1,0 0 1,-1 0-1,1-1 1,-1 1-1,1-1 1,-1 0-1,1 0 1,-1 0-1,0 0 1,1-2 173,21-19-742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5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0 4409,'-9'7'124,"0"0"0,1 1 0,1 0 1,-1 0-1,1 1 0,0 0 0,1 0 0,0 0 1,1 1-1,0 0 0,0 0 0,1 1 0,0-1 0,1 1 1,0 0-1,1-1 0,-1 12-124,0 10 51,1 0-1,2 0 1,1 0 0,2 0-1,4 21-50,-4-40 77,-1 1-1,1 0 0,1-1 0,1 0 0,0 0 0,0 0 0,1 0 0,1-1 1,3 4-77,-7-11 57,1 1 0,1-1 0,-1 0 0,1-1 0,0 1 1,0-1-1,0 1 0,0-2 0,1 1 0,0-1 0,0 1 1,0-1-1,0-1 0,0 1 0,0-1 0,1-1 0,-1 1 1,1-1-1,-1 0 0,2 0-57,6-1 24,0 0 0,-1-1 0,1-1 0,-1 0-1,1-1 1,-1 0 0,0-1 0,0-1 0,0 0 0,-1 0 0,0-2 0,0 1 0,0-2 0,-1 1 0,5-5-24,-10 6 3,-1 1 0,0-1 0,0 0 0,0-1 0,-1 1 1,1-1-1,-2 0 0,1 0 0,-1 0 0,2-4-3,-4 7 3,0 1 0,1-1 0,-1 0-1,-1 1 1,1-1 0,0 0 0,-1 0 0,0 0 0,0 1-1,0-1 1,0 0 0,-1 0 0,0 0 0,1 0-1,-1 1 1,-1-1 0,1 0 0,0 1 0,-1-1-1,0 1 1,-1-3-3,2 6 2,1-1 0,-1 0 0,1 1 0,-1-1 0,1 0 0,-1 1 0,1-1 0,-1 1 0,0-1 0,0 1 0,1-1 0,-1 1 0,0 0 0,0-1 0,1 1 0,-1 0 0,0-1 0,0 1 0,0 0 0,1 0 0,-1 0 0,0 0 0,0 0 0,0 0 0,0 0 0,0 0 0,1 0 0,-1 0 0,0 1 0,0-1 0,0 0 0,1 0 0,-1 1 0,0-1 0,0 1 0,1-1 0,-1 1 0,0-1 0,1 1 0,-2 0-2,-1 2 8,0 0 0,0 0 0,0 1 0,0-1 0,0 1 0,-1 2-8,-1 3 0,0 1 0,0-1 0,1 1 0,0 0 0,1 0 0,0 0 1,0 1-1,1-1 0,1 1 0,-1 0 0,2-1 0,0 2 0,0-7-1,0 1 0,0-1 0,1 0 0,0 0 1,0 1-1,0-1 0,1 0 0,0 0 0,0 0 1,0-1-1,0 1 0,1 0 0,0-1 0,0 0 0,0 1 1,0-1-1,1 0 0,0-1 0,0 1 0,0-1 1,0 0-1,0 1 0,1-2 0,-1 1 0,3 0 1,2 1 11,0-1 0,0 0-1,1-1 1,-1 0-1,1-1 1,0 0 0,-1 0-1,1-1 1,0 0 0,0-1-1,-1 0 1,9-2-11,5-2 36,0 0 1,0-2-1,0-1 1,12-7-37,-24 10 10,0 0 1,-1 0-1,0-1 1,-1-1-1,1 1 1,-1-2-1,0 1 1,-1-1-1,0-1 1,0 1-1,0-2-10,-5 5 12,1-1-1,-1 1 1,0-1-1,0 0 1,0 0-1,-1 0 1,0-1 0,0 1-1,-1-1 1,0 1-1,0-1 1,0 1-1,-1-1 1,0 1 0,0-1-1,-1 1 1,0-1-1,0 1 1,0-1-1,-1 0-11,-3-6 29,1-1-1,-2 1 1,0 0-1,0 0 1,-1 1-1,-7-9-28,9 13-7,0 1-1,-1 1 0,0-1 0,0 1 0,0 0 1,-1 0-1,1 1 0,-1 0 0,-1 0 1,1 1-1,-6-3 8,10 6-73,0 0 1,0 0-1,1 0 1,-1 1-1,0-1 1,0 1-1,0 0 1,0 0-1,0 0 1,0 0-1,1 0 1,-1 1-1,0-1 1,0 1-1,0 0 1,0 0-1,1 0 1,-1 0-1,1 0 1,-1 1-1,0-1 1,1 1-1,0-1 1,-1 1-1,1 0 1,0 0-1,0 0 1,0 0-1,0 1 1,1-1-1,-1 1 1,1-1-1,-1 2 73,-18 27-775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7:05.9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 2953,'7'-6'790,"1"0"1,0 1-1,0-1 1,0 2 0,5-3-791,-11 6 93,0 0 1,0 0-1,0 0 1,0 1 0,0-1-1,1 0 1,-1 1-1,0 0 1,0-1 0,1 1-1,-1 0 1,0 0-1,0 0 1,1 1 0,-1-1-1,0 1 1,0-1 0,1 1-1,-1-1 1,0 1-1,0 0 1,0 0 0,0 0-1,0 1 1,0-1-1,1 1-93,2 4 30,-1-1 0,1 1 0,-1 0 0,-1 0 0,1 1 0,-1-1-1,0 1 1,0-1 0,0 6-30,3 8 22,0 1-1,1 15-21,-2 37 16,-6-58-10,2 0 0,0 0 0,1 0 0,0-1 0,1 1 0,1-1 0,0 1-6,5-2 9,-9-13-8,0 0 0,1 0 0,-1 0 0,0 0 0,1 0 0,-1 0 0,0 0 0,0 0 0,1 0 0,-1 0 0,0 0 0,0-1 0,1 1 0,-1 0 0,0 0 0,1 0 1,-1 0-1,0 0 0,0-1 0,0 1 0,1 0 0,-1 0 0,0 0 0,0-1 0,0 1 0,1 0 0,-1 0 0,0 0 0,0-1 0,0 1 0,0 0-1,11-32 128,-9 24-76,8-27 47,2-1 1,1 2-1,1 0 0,2 0 0,2 2 1,1 0-1,17-22-99,-34 51 0,0 0-1,1 1 1,-1-1 0,1 1-1,-1-1 1,1 1-1,0 0 1,0 0 0,0 0-1,0 0 1,0 1 0,0-1-1,2 0 1,-4 2 1,1 0-1,-1 0 1,1 0-1,-1 0 0,1 0 1,0 0-1,-1 1 1,1-1-1,-1 0 1,1 1-1,-1-1 0,1 1 1,-1 0-1,0-1 1,1 1-1,-1 0 0,0 0 1,1 0-1,-1 0 1,0 0-1,0 0 1,0 0-1,0 1 0,0-1 1,0 0-1,0 0 1,0 1-1,-1-1 1,1 1-1,0 0 0,11 22-52,0 0 0,-2 1 0,-1 1 0,0 0 0,-2 0 0,-2 0 0,0 2 52,4 37-139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6:20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1 152 1232,'46'-68'731,"-43"65"-549,-1-1-1,0 1 1,0 0-1,0-1 1,0 0-1,0 1 1,0-2-182,-2 4 28,0 0 0,0 1 0,0-1 0,0 1 0,0-1 0,0 1 0,-1-1 0,1 0 0,0 1 0,0-1 0,0 1 0,0-1 0,-1 1 0,1-1 0,0 1 0,0-1 0,-1 1 0,1-1 0,-1 1 0,1-1 1,0 1-1,-1 0 0,1-1-28,-9-13 617,7 8-485,2 5 49,0 0 0,-1 0 0,1 0 0,0 0 0,-1 0 0,1 0 0,0 0 0,-1 0 0,1 0 0,-1 1 1,1-1-1,-1 0 0,0 0 0,1 0 0,-1 0 0,0 1 0,0-1 0,1 0 0,-1 1 0,0-1 0,0 0 0,0 1 0,0-1 0,0 1 0,0 0 0,0-1 0,0 1 0,0 0 0,0 0 0,0-1 0,0 1 0,0 0-181,0 0 24,1 0 0,0 0 9,9 10 41,30 32 22,47 53 134,-68-74-180,-2 1 1,0 0-1,-2 1 0,0 0 0,6 17-50,-7-7 2,6 15-60,-18-47-25,-1-1 0,0 1 1,0-1-1,0 0 0,1 1 0,-1-1 0,0 0 1,0 0-1,1 1 0,-1-1 0,0 0 0,1 0 1,-1 1-1,0-1 0,1 0 0,-1 0 0,0 0 1,1 1-1,-1-1 0,0 0 0,1 0 0,-1 0 1,1 0-1,-1 0 0,0 0 0,1 0 0,-1 0 1,1 0-1,-1 0 0,0 0 0,1 0 0,-1 0 1,1 0-1,-1-1 83,0-1-688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6:21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14 3873,'4'-13'3458,"-5"13"-1342,-4 11-1741,-64 159-104,46-119-245,-2-2 1,-30 45-27,39-65-388,16-28 228,-1 0 1,1 1 0,-1-1-1,1 0 1,0 0 0,-1 0-1,1 1 1,0-1 0,0 0-1,0 0 1,0 1-1,0-1 1,0 0 0,0 0-1,1 1 1,-1-1 0,0 0-1,1 0 1,-1 0 0,1 1-1,-1-1 1,1 0 0,-1 0-1,2 1 160,8 4-988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6:21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8 209 5745,'-6'-8'2385,"4"1"-1497,2-3-72,22-6-296,100-53-40,-35 43-48,9 1-144,-7 9-624,-6 2-1184,-44-4 1016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6:22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4161,'14'-54'1904,"-13"52"-1787,-1 1-1,1-1 1,-1 0 0,1 0-1,0 1 1,-1-1-1,1 0 1,0 1 0,0-1-1,0 1 1,1-1-1,-1 1 1,0-1 0,0 1-1,1 0 1,-1 0-1,1-1 1,-1 1 0,1 0-1,-1 0 1,1 1-1,0-1 1,0 0 0,-1 0-1,1 1 1,0-1-1,0 1 1,0 0 0,0 0-1,-1-1 1,1 1-1,0 0 1,2 1-117,0-1 44,0 1 1,0 0-1,0 0 0,0 1 1,0-1-1,0 1 0,0 0 1,0 0-1,-1 0 0,1 1 1,-1-1-1,2 2-44,20 21 184,-2 2 0,-1 0 1,-1 1-1,-2 0 0,4 9-184,41 58 84,-62-93-79,0 1-1,0-1 1,0 1-1,0-1 1,1 0-1,-1 0 1,1 0-1,1 1-4,-3-2-83,0-1 1,0 0-1,-1 1 1,1-1-1,0 0 1,0 1-1,0-1 0,0 0 1,0 0-1,0 0 1,0 0-1,0 0 0,0 0 1,0 0-1,0 0 1,0 0-1,0 0 1,0-1-1,0 1 0,0 0 1,0-1-1,0 1 1,0-1-1,-1 1 1,1-1-1,0 1 0,0-1 1,0 1-1,-1-1 1,1 0 82,14-12-903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6:22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473 131 6785,'-17'-105'2409,"17"103"-2337,0 1 1,0 0-1,0 0 1,0 0-1,-1 0 1,1 0-1,0-1 0,0 1 1,-1 0-1,1 0 1,-1 0-1,1 0 0,-1 0 1,1 0-1,-1 0 1,0 0-1,1 0 1,-1 0-1,0 1 0,0-1 1,0 0-1,0 0 1,0 1-1,0-1-72,0 1 9,0 0-1,1 0 1,-1 0-1,0 0 0,0 0 1,1 1-1,-1-1 1,0 0-1,1 1 1,-1-1-1,1 0 1,-1 1-1,0-1 1,1 1-1,-1-1 1,1 1-1,-1-1 1,1 1-9,-3 1 99,-12 8-63,0 0 1,1 1 0,0 0-1,0 1 1,2 1 0,-1 0-37,-23 28-28,-8 16 28,-86 128 58,49-68-54,65-98-100,14-17-39,-1 1 1,1-1 0,0 0-1,0 1 1,0 0-1,0-1 1,1 1-1,-1 0 1,1 0 0,-1 0-1,1 0 1,0 1 134,3 2-1611,7-5 687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7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47 7770,'-6'-6'533,"0"1"1,-1 0 0,1 1 0,-1-1 0,0 1-1,0 0 1,-1 1 0,-7-3-534,13 5 38,-1 0 1,0 1-1,0-1 1,0 1-1,1-1 1,-1 1-1,0 0 0,0 0 1,0 0-1,0 0 1,0 1-1,0-1 0,1 1 1,-1-1-1,0 1 1,0 0-1,1 0 1,-1 1-1,0-1 0,1 0 1,-1 1-1,1 0 1,0-1-1,0 1 1,-1 0-1,1 0 0,0 1-38,-2 2 2,0 1 0,1-1-1,-1 1 1,1 0 0,0 0-1,1 1 1,-1-1 0,1 1-1,-1 6-1,-2 13-182,-1 27 182,0-3-226,-14 61-613,-11 90-2320,30-199 3106,-1 13-227,1 0 0,1 0 0,0 0 0,1 1 280,-1-13 88,0 0-1,1 0 1,-1 0 0,1 1-1,0-1 1,0 0 0,0 0-1,0-1 1,1 1 0,-1 0-1,1 0 1,-1 0 0,1-1-1,0 1 1,0-1 0,0 0-1,0 1 1,1-1 0,-1 0-1,1 0 1,2 1-88,6 1 414,1 0 1,0-1-1,0 0 0,0-1 1,0 0-1,0-1 0,0 0 0,1-1 1,9-1-415,8 1 464,26 0 200,1-1 0,-1-3 0,12-4-664,-48 4 27,0 0-1,-1-1 1,1-1 0,-1 0 0,0-2 0,-1 0 0,0-2 0,0 0 0,-1 0-1,12-11-26,-21 15-72,-1-1 0,1 0-1,-1-1 1,-1 1 0,1-1-1,-2-1 1,1 1-1,-1-1 1,0 0 0,-1 0-1,0 0 1,0-1 0,-1 0-1,0 1 1,0-4 72,-3 13-17,0-1 1,0 0-1,1 0 1,-1 1-1,0-1 0,0 0 1,0 0-1,0 1 1,0-1-1,0 0 0,0 0 1,0 1-1,0-1 1,-1 0-1,1 0 1,0 1-1,0-1 0,-1 0 1,1 1-1,0-1 1,-1 0-1,1 1 1,-1-1-1,1 1 0,-1-1 1,1 0-1,-1 1 1,1-1-1,-1 1 17,0 0-13,0-1-1,0 1 1,0 0 0,-1 0-1,1 0 1,0 0 0,0 1 0,0-1-1,0 0 1,0 0 0,0 1-1,0-1 1,0 0 0,0 1-1,0-1 1,0 1 0,-1 0 13,-4 3-25,-1 0 1,1 0-1,0 1 1,1 0-1,-5 4 25,3 0-5,0 1 0,0 0 0,1 0-1,0 1 1,1 0 0,0 0-1,1 0 1,-3 11 5,4-14 9,1 1-1,0-1 0,1 1 1,0 0-1,0-1 1,1 1-1,0 0 0,1-1 1,-1 1-1,2-1 1,-1 1-1,4 7-8,-3-11 9,0 0 0,1 0 0,0-1 1,0 1-1,0-1 0,0 0 0,1 0 0,0 0 0,0 0 1,0-1-1,0 1 0,0-1 0,1 0 0,0-1 0,-1 1 0,1-1 1,0 0-1,0 0 0,0 0 0,3 0-9,4 1 14,1 0-1,-1-1 1,1 0 0,0-1-1,-1-1 1,1 0-1,0 0 1,2-2-14,13-2 11,0-2 0,0 0 0,-1-3 0,1 0 0,-2-1 0,1-2 0,-2 0 0,0-2 0,2-3-11,-18 12 0,-1 0 1,1-1 0,-2-1 0,1 1-1,-1-1 1,2-2-1,-7 7-1,0-1 1,-1 1-1,1-1 1,0 1-1,-1-1 0,1 0 1,-1 0-1,0 0 1,0 0-1,0 0 1,0 0-1,-1 0 0,1 0 1,-1 0-1,0-1 1,0 1-1,0 0 0,0 0 1,-1 0-1,1 0 1,-1-2 0,-2-3-1,0 1 0,0-1 0,-1 1-1,0 0 1,0 0 0,0 0 0,-1 1 0,0-1 0,-1 1 0,1 1 0,-1-1 0,0 1 0,-1 0 0,-1-1 1,-2-2-2,0 2 0,-1-1 0,0 1 1,-1 1-1,1 0 0,-1 0 0,0 1 0,-11-2 2,15 5-7,-1 0-1,0 0 0,1 0 0,-1 1 0,0 1 0,1 0 1,-1 0-1,0 0 0,1 1 0,-1 1 0,1-1 0,0 1 1,-7 4 7,10-5-131,-1 1 0,1 1 0,0-1 1,0 1-1,0 0 0,1 0 0,-1 0 1,1 1-1,0-1 0,0 1 0,0 0 1,1 0-1,0 1 0,0-1 0,0 1 1,1-1-1,0 1 0,0 0 1,-1 4 130,2-6-243,1 0 0,-1 0 0,1 0 0,-1 0 0,1 0 0,1 0 0,-1 0 1,0 0-1,1 2 243,2 1-249,-1 0 1,1-1-1,0 0 0,0 1 1,1 0 248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6:23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0 231 5969,'0'-2'2345,"0"0"-1569,32-8-168,76-55 48,-29 39-96,12-3-104,7-1-240,-3 6-39,-18 7-306,-12 3-279,-34 2 280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33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79 3561,'73'-69'963,"-73"68"-953,1 0 1,0 1-1,0-1 1,-1 0 0,1 1-1,0-1 1,0 0-1,0 1 1,0-1-1,0 1 1,0-1 0,0 1-1,0 0 1,-1-1-1,2 1 1,-1 0 0,0 0-1,0-1 1,0 1-11,3 9-69,-3-5 63,2 1 29,-1 0-1,1 0 0,-1 1 0,0-1 0,-1 1 1,1-1-1,-1 1 0,-1 0 0,1-1 1,-1 1-1,1 0 0,-2 0 0,1 0 1,-1-1-1,0 1 0,0 0 0,0-1 0,-1 1 1,0-1-1,0 1 0,-1 2-22,-6 18 348,1 1 0,2-1 0,1 1-1,0 4-347,-7 113 374,1-21-337,10-114-62,-6 51-74,-6 8 99,9-49-357,0-1 0,-2-1-1,-1 1 1,0-1 0,-8 13 357,6-14-995,-1-12 454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34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2 435 2184,'0'-1'22,"-1"1"-1,1 0 1,0 0-1,0 0 0,0-1 1,0 1-1,0 0 0,-1 0 1,1-1-1,0 1 1,0 0-1,0 0 0,0-1 1,0 1-1,0 0 0,0 0 1,0 0-1,0-1 1,0 1-1,0 0 0,0 0 1,0-1-1,0 1 0,0 0 1,0 0-1,0-1 1,1 1-1,-1 0 0,0 0 1,0-1-1,0 1 0,0 0 1,0 0-1,0 0 1,1-1-1,-1 1 0,0 0 1,0 0-1,0 0 0,1 0 1,-1 0-1,0-1 1,0 1-1,0 0 0,1 0 1,-1 0-1,0 0 0,0 0 1,1 0-1,-1 0 1,0 0-1,0 0 0,1 0 1,-1 0-1,0 0-21,22-6-309,-15 4 460,66-15 519,31-15-670,-31 9 541,86-18 613,-1 1-554,-125 29-537,-1 0 0,0-3 0,20-11-63,-17 6-8,-2-2 0,21-16 8,-41 26-19,0 0 0,0-1 0,-1 0 0,0-1 1,-1-1-1,-1 1 0,1-3 19,3-3-48,-8 14 227,-4 9 620,-13 90-578,4-35-69,-10 43-152,-35 119 67,12-57-46,-3 66-21,42-224-2,-1 14-56,2-19 6,3-11-8,-3 8 57,1-1 1,0 0-1,0 1 1,0-1-1,0 1 0,1-1 1,-1 1-1,1 0 1,-1 0-1,1-1 1,0 1-1,0 0 0,0 0 1,0 1-1,0-1 1,0 0-1,1 1 1,-1-1-1,1 1 3,20-18-2,50-40-3,-65 53 4,0 0 0,1 1 0,-1 0 1,1 1-1,0-1 0,1 2 0,-1-1 1,11-3-3,11-5-5,0 2 0,1 2 0,0 0 0,20 0 8,15 0-26,51 2 26,-81 5-36,0-2-1,-1-1 1,1-2-1,-1-2 1,0-1 0,-1-2-1,0-1 1,0-2-1,10-7 37,-44 21-15,0-1 1,0 1-1,0-1 0,0 1 1,0-1-1,0 1 0,0-1 1,0 0-1,0 0 0,0 0 1,-1 1-1,1-1 0,0 0 1,0 0-1,-1 0 0,1 0 1,-1 0-1,1 0 0,-1-1 1,1 1-1,-1-1 15,0 2-9,0 0-1,0-1 1,0 1 0,0 0 0,0-1-1,-1 1 1,1 0 0,0 0 0,0-1-1,0 1 1,-1 0 0,1 0 0,0-1-1,0 1 1,-1 0 0,1 0 0,0 0-1,0 0 1,-1-1 0,1 1 0,0 0-1,-1 0 1,1 0 0,0 0 0,-1 0-1,1 0 1,0 0 0,-1 0 0,1 0 9,-22 2-280,-27 13 423,42-12-123,-5 1 25,0 1 0,0 0 0,0 1 1,1 0-1,-1 1 0,2 0 0,-1 1 1,1 0-1,0 0 0,1 1 0,0 1 0,-1 0-45,2 1 48,0 1-1,0-1 1,2 1-1,-1 1 1,1-1-1,1 1 1,0 0-1,1 0 1,0 1-1,1 1-47,2-9 3,0 1-1,0-1 1,1 1 0,0-1-1,0 1 1,1-1-1,0 0 1,0 1 0,1-1-1,-1 0 1,1 0-1,0 0 1,1 0 0,0 0-1,0 0 1,0 0 0,0-1-1,1 0 1,0 0-1,0 0 1,1 0 0,3 3-3,-1-2-44,1-1 0,0 0 1,0 0-1,1 0 1,-1-1-1,1-1 1,0 1-1,0-2 1,0 1-1,0-1 1,1 0-1,-1-1 1,0 0-1,1-1 0,3 0 44,10 0-389,1-1 0,-1-2 0,0 0 0,0-2-1,16-5 390,46-21-717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49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1303 7106,'1'-5'116,"1"1"0,0 0 0,0 0 0,0 0 0,1 0 1,-1 0-1,1 1 0,0-1 0,0 1 0,0 0 0,1-1 1,-1 2-1,1-1 0,0 0 0,1 0-116,8-8-325,29-24-1796,-1-2 0,17-22 2121,-38 36-450,-2 0-1,0-2 1,-2 0 0,0-1 0,5-14 450,-2-2 67,-2-2 0,-2 0 1,9-45-68,19-138 1244,-41 217-1202,20-144 614,23-112 1178,-26 200 378,-96 258-1107,-197 628-1072,270-807-33,-5 17-25,0 0 0,0 16 25,7-37-8,1-1 1,1 0-1,0 1 1,0-1-1,0 1 1,1-1-1,0 0 0,1 1 1,0-1-1,0 0 1,2 4 7,-3-9-2,0-1 0,0 1 0,1-1 0,-1 0 0,1 1 0,0-1 0,-1 0 0,1 0 0,0 0 0,0 0 0,0 0 0,1 0 0,-1-1 0,0 1 0,1-1 0,-1 0 0,1 1 0,-1-1 0,1 0 0,0 0 0,-1-1 1,1 1-1,0-1 0,0 1 0,-1-1 0,1 0 0,0 0 0,0 0 0,0 0 2,5-1 0,0 0-1,0-1 1,0 0 0,0 0 0,0-1 0,-1 0-1,1 0 1,-1 0 0,3-3 0,11-6-5,-1-2 0,-1 0 0,0-1 1,-1-1-1,-1-1 0,2-3 5,23-29-527,24-38 527,-43 54-135,-2-1 1,-2-1 0,-1-1-1,2-8 135,-23 50 331,-12 25-118,2 1 0,-3 13-213,2 32 37,12-70-45,2 0 1,-1 0-1,1 1 1,0-1 0,1 0-1,0 0 1,0 0 0,0 0-1,2 4 8,-2-9-6,0 0 0,0-1 0,0 1 0,0-1 0,1 0 0,-1 1 0,0-1 1,1 0-1,-1 0 0,1 0 0,-1 0 0,1 0 0,0 0 0,-1 0 0,1 0 0,0-1 0,-1 1 0,1-1 0,0 1 0,0-1 0,0 0 0,0 0 0,-1 0 0,1 0 0,0 0 0,0 0 0,0 0 0,0 0 0,-1-1 0,3 0 6,5 0-10,-1-2-1,1 1 0,-1-1 1,1 0-1,-1-1 0,0 0 11,17-9-9,-1-2 0,0-1 0,-1-1 0,-1 0 0,0-2-1,-2-1 1,0 0 0,9-15 9,-15 15 104,-20 34-18,1-1 0,1 1 1,0 0-1,1 0 0,1 0 0,0 1 0,0-1 0,2 0 1,0 1-1,2 12-86,-2-20-25,1-1-1,0 0 1,1 1 0,0-1 0,0 0-1,0 0 1,1 0 0,0 0 0,0-1 0,0 1-1,1-1 1,1 3 25,-1-4-31,-1-1-1,0 0 0,1 0 1,0-1-1,-1 1 1,1-1-1,0 0 0,0 0 1,1 0-1,-1 0 1,0-1-1,1 1 0,-1-1 1,0 0-1,1-1 1,-1 1-1,1-1 0,0 0 1,1 0 31,1 0-29,1-1 0,0 0 1,0-1-1,0 0 0,-1 0 1,1-1-1,-1 0 0,1 0 1,0-1 28,15-9-13,0 0 0,1-3 13,2-1 98,0-2-1,-1-1 1,-1 0 0,-1-2-1,-1-1 1,-1-1 0,5-8-98,-6 5 459,-19 26-435,-1 0 1,1 1-1,-1-1 0,1 1 1,-1-1-1,1 1 1,-1-1-1,1 1 0,0 0 1,-1-1-1,1 1 1,0 0-1,-1-1 1,1 1-1,0 0 0,-1 0 1,1-1-1,0 1-24,5 7 266,-3 19-82,-3-24-181,-2 28 16,-1 1 1,-1 0-1,-1-1 1,-2 0-1,-4 8-19,1 3 18,-125 439 60,83-328-102,-7-2 0,-17 20 24,-33 43-79,78-158 15,-3-1-1,-26 31 65,55-78-3,-1 0 0,1-1 0,-1 0 0,0 0 0,-1 0 0,1-1 0,-1 0 0,-5 3 3,10-7 2,0 0 1,0-1-1,0 1 1,0 0 0,0-1-1,0 1 1,0-1-1,0 0 1,0 0 0,0 0-1,0 0 1,0 0-1,0 0 1,-1 0 0,1-1-1,0 1 1,0-1-1,0 1 1,0-1 0,0 0-1,0 0 1,1 0-1,-1 0 1,0 0 0,0 0-1,1-1 1,-1 1-1,0 0 1,1-1 0,0 0-1,-1 1 1,1-1-3,-7-9 5,0 1 1,1-2-1,1 1 0,0 0 1,0-1-1,2 0 1,-1-1-1,1 1 0,1-1 1,0 1-1,0-12-5,-3-22-41,3-1 0,2-30 41,1 45 0,2 0-1,1 0 1,1 0-1,2 0 1,1 1-1,1 0 0,5-6 1,-7 20-3,1 1-1,0 0 0,2 1 0,0-1 0,1 1 0,0 1 0,1 0 0,0 1 0,2 0 0,-1 0 0,1 1 0,1 1 1,14-8 3,2 1-200,2 2 1,0 2 0,0 1 0,2 1-1,24-4 200,77-17-377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49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1 4625,'-32'48'673,"1"2"0,3 1 0,3 2 0,1 0 0,-11 42-673,-13 67-271,-4 51 271,31-127 209,9-34-196,-5 17 130,-3 37-143,18-64 239,2-42-223,0 1 0,0-1 0,0 0 0,0 0 0,0 0 0,0 0 0,0 0 0,0 0 0,0 0 0,0 0 0,1 0 0,-1 0 0,0 1 0,0-1 0,0 0 0,0 0 0,0 0 0,0 0 0,0 0 0,0 0 0,0 0 0,0 0 0,0 0 0,1 0 0,-1 0 0,0 0 0,0 0 0,0 0 0,0 0 0,0 0 0,0 0 0,0 0 0,0 0 0,1 0 0,-1 0 0,0 0 0,0 0 0,0 0 0,0 0 0,0 0-1,0 0 1,0 0 0,0 0 0,0 0 0,1 0 0,-1 0 0,0 0 0,0 0 0,0 0 0,0-1 0,0 1 0,0 0 0,0 0 0,0 0 0,0 0 0,0 0 0,0 0 0,0 0 0,0 0 0,0 0-16,10-8 812,1-1-677,31-18 120,1 2 1,3 1-256,-38 20 41,1 0 0,1 1 0,-1 0 0,1 1 0,-1-1 0,1 2 0,-1-1 0,1 2 0,3-1-41,8 2 43,0 0-1,0 2 0,4 1-42,6 1 6,13 1-83,32 4 170,1-3-93,-52-6-533,0-1-1,0-1 1,0-1 0,0-2-1,3-1 534,12-6-725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49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8250,'73'-55'3016,"-52"45"-2664,8 10-552,11 5 8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0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505 0 6833,'-13'29'2801,"-5"34"-1257,-14 58-1520,0 21-96,-4 8-144,-1-8-48,0-45-48,8-13 64,6-39 176,2-14 40,5-15 112,3-8 32,-1-8-24,12-3-16,-11-7-416,10-6-768,-2-10 736</inkml:trace>
  <inkml:trace contextRef="#ctx0" brushRef="#br0" timeOffset="1">1 326 8274,'39'-131'3032,"32"99"-2543,18 9-105,35 9-672,12 7-193,-2 7-879,-13 2-496,-45 11 1144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0.5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1 200 7186,'58'-50'2720,"7"8"-1976,19 6-1040,6-4-1104,15 9 912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3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841 14 2184,'0'-1'84,"0"1"0,-1-1 0,1 1 0,0-1 0,0 1 0,0-1-1,0 0 1,0 1 0,-1-1 0,1 1 0,0-1 0,0 1 0,-1-1-1,1 1 1,0-1 0,-1 1 0,1 0 0,-1-1 0,1 1 0,0-1-1,-1 1 1,1 0 0,-1-1 0,1 1 0,-1 0 0,1 0 0,-1-1-1,1 1 1,-1 0 0,0 0 0,1 0 0,-1 0 0,1 0-1,-1 0 1,0-1-84,-22 2 93,17 0 107,-40 8 179,-276 84 869,273-76-1188,1 2 0,0 2 1,2 2-1,0 2 0,2 2 0,-26 22-60,56-38 14,1 1-1,-12 12-13,23-22-5,-1 1 1,1 0-1,-1-1 1,1 1-1,0 1 1,0-1-1,0 0 1,1 0-1,-1 1 1,1-1-1,0 1 1,0-1-1,0 1 1,0-1-1,1 1 1,-1 1 4,1-4-4,0 0 0,1 0 0,-1 0 0,0 0 0,1 0 0,-1 0 0,0-1 0,1 1 0,-1 0 0,1 0 0,-1-1 0,1 1 0,0 0 0,-1-1 0,1 1 0,0 0 0,-1-1 0,1 1 0,0-1 0,0 1 0,0-1 0,-1 1 0,1-1 0,1 0 4,24 7-56,15-5 16,1-2 0,-1-2 0,1-1 0,38-9 40,-10 2-64,-29 4 26,156-15-178,-156 18 164,0 3 0,0 1 0,29 5 52,-61-5-1,1 1 0,-1 0 0,1 1 1,-1 0-1,0 0 0,0 1 0,0 0 0,0 1 0,-1 0 0,0 0 0,0 1 0,0 0 0,-1 0 0,0 1 0,3 3 1,-6-5 9,-1-1 0,1 1 1,-1 0-1,0 1 0,0-1 1,-1 0-1,1 1 0,-1-1 1,-1 1-1,1 0 0,-1 0 1,0 0-1,0 0 0,-1 0 1,1 0-1,-1 0 0,-1 0 1,1 0-1,-1-1 0,0 1 1,0 0-1,-1 0 0,0 0 1,0-1-1,0 1-9,-5 7 55,1 0 0,-2-1-1,0 0 1,0 0 0,-1-1 0,0 0-1,-1 0 1,0-1 0,-5 3-55,-9 7 149,-2-1-1,0-1 1,-21 11-149,28-19 63,0-1 0,-1-1 1,0 0-1,0-2 0,-11 2-63,-28 4 204,-19 0-204,43-7-115,-1-1 0,0-2 0,0-1 0,-4-2 115,23-4-981,16 4 932,1 1 0,0 0 0,-1-1-1,1 1 1,0 0 0,-1-1 0,1 1-1,0 0 1,0-1 0,-1 1 0,1-1-1,0 1 1,0 0 0,0-1 0,0 1-1,0-1 1,-1 1 0,1-1 0,0 1-1,0-1 1,0 1 0,0 0 0,0-1-1,0 1 1,0-1 0,1 1 0,-1-1-1,0 1 1,0-1 0,0 1 0,0 0-1,0-1 1,1 0 49,15-20-916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4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66 5041,'0'-3'2225,"0"1"-1313,0-1-264,0 0-600,0 1-72,0-1 0,24-5 24,23-2 0,69-16 32,-53 26-32,-10-6 8,2 6-336,-5 6-328,-19-1-1185,-10 11 1137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8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1 235 7322,'0'-1'81,"0"1"0,-1 0 1,1 0-1,0 0 1,0 0-1,0-1 1,0 1-1,0 0 0,0 0 1,0 0-1,0-1 1,0 1-1,0 0 1,0 0-1,0 0 0,0 0 1,0-1-1,0 1 1,1 0-1,-1 0 1,0 0-1,0 0 0,0-1 1,0 1-1,0 0 1,0 0-1,0 0 1,0 0-1,1 0 0,-1 0 1,0-1-1,0 1 1,0 0-1,0 0 1,0 0-1,1 0 1,-1 0-1,0 0 0,0 0 1,0 0-1,0 0 1,1 0-1,-1 0 1,0 0-1,0 0 0,0 0 1,1 0-1,-1 0 1,0 0-1,0 0 1,0 0-1,0 0 0,1 0 1,-1 0-1,0 0 1,0 0-1,0 0 1,0 0-1,1 0 0,-1 0 1,0 0-1,0 1 1,0-1-1,0 0 1,0 0-1,0 0 0,1 0 1,-1 0-1,0 0 1,0 1-82,17 7 100,-14-6 60,-2-1-154,4 2 12,-1-1 0,1 1 0,-1 1 0,0-1 0,0 1 0,2 2-18,51 59 86,-53-60-76,-1 0 0,1 0 1,-1 0-1,0 1 0,0-1 0,-1 1 1,1-1-1,-1 1 0,-1 0 1,1 0-11,2 8 21,-2-8-13,-1 0 1,0-1 0,0 1-1,0 0 1,-1 0 0,1-1-1,-1 1 1,-1 0 0,1 0-1,-1 0 1,0 0-9,0-3 2,0-1 1,1 1-1,-1-1 0,0 1 1,0-1-1,-1 1 0,1-1 0,0 1 1,-1-1-1,0 0 0,1 0 1,-1 0-1,0 0 0,0 0 1,0 0-1,0 0 0,0-1 0,-1 1 1,1-1-1,0 0 0,-1 1 1,1-1-1,-1 0 0,-1 0-2,3-1 1,0 0-1,0 1 0,0-1 0,1 0 1,-1 0-1,0 0 0,0 0 0,1 0 1,-1 0-1,0-1 0,0 1 0,1 0 1,-1 0-1,0 0 0,0-1 0,1 1 1,-1 0-1,0-1 0,1 1 0,-1-1 1,0 1-1,1-1 0,-1 1 1,1-1-1,-1 1 0,1-1 0,-1 0 1,1 1-1,-1-1 0,1 0 0,0 1 1,-1-1-1,1 0 0,0 1 0,-1-1 1,1 0-1,0 0 0,0 1 0,0-1 1,0 0-1,0 0 0,0 0 0,0 1 1,0-1-1,0 0 0,0-4 1,0 1-1,0 0 1,0 0 0,1-1-1,0 1 1,0 0 0,0 0 0,1-2-1,20-43 9,3 1 0,5-5-9,-3 6 3,0 1-10,19-23 7,-43 64 0,1 0 0,0 0 1,0 1-1,0 0 0,0 0 0,4-3 0,-7 7 0,0-1 1,0 1-1,0-1 0,-1 1 1,1-1-1,0 1 1,0-1-1,0 1 0,0 0 1,0 0-1,0-1 0,0 1 1,0 0-1,0 0 1,0 0-1,-1 0 0,1 0 1,0 0-1,0 0 0,0 0 1,0 1-1,0-1 1,0 0-1,0 0 0,0 1 1,0-1-1,0 1 0,-1-1 1,1 1-1,0-1 1,0 1-1,-1 0 0,1-1 1,0 1-1,-1 0 0,1-1 1,0 1-1,-1 0 1,1 0-1,-1 0 0,1 0 0,3 7 3,-1 0-1,0 1 1,0 0-1,0-1 1,-1 1-1,-1 0 1,0 0-1,0 0 1,0 7-3,1 13 0,0-12 2,0 0 1,2 0-1,-1-1 1,2 1-1,0-1 0,6 12-2,-8-23 8,-1-1-1,1 1 0,0-1 0,0 1 0,1-1 1,-1 0-1,1 0 0,0 0 0,0-1 0,0 1 1,0-1-1,1 0 0,-1 0 0,1-1 0,0 1 1,0-1-1,0 0 0,0 0 0,0-1 0,1 0 1,-1 0-1,0 0 0,3 0-7,5 0 48,1-1 0,-1-1 1,0 0-1,1-1 0,-1 0 0,0-1 0,0-1 1,0 0-1,4-2-48,10-5 66,1-2 0,-2 0 0,19-14-66,-34 20 6,0-1-1,0 0 1,-1-1-1,0 0 1,0 0 0,-1-1-1,3-5-5,-7 8 4,-1 0-1,1 0 1,-1 0-1,-1-1 1,1 0-1,-1 1 1,-1-1-1,1-1 1,-1 1-1,-1 0 1,0 0-1,1-5-3,-2-11 123,-1 0-1,-1 1 0,-1-1 0,-1 1 1,-1 0-1,-4-9-122,5 23 217,1 12-79,2 18-52,2-5-86,2-1 1,-1 0-1,2-1 0,0 1 0,1-1 0,0 1 0,1-1 0,1 0 0,19 35 50,18 25-50,-28-49-5,-5-7-5,15 25 10,-1 1-1,-2 3 1,-17-35 2,-1 1 1,0 0-1,-1 0 0,-1 0 1,0 0-1,0 1 1,-2-1-1,0 1 0,0 11-2,-1-21 3,-1-1-1,1 1 1,-1-1-1,1 1 1,-1-1-1,0 1 1,-1-1-1,1 0 1,0 0-1,-1 1 1,0-1-1,0 0 1,0 0-1,0 0 1,0-1-1,-1 1 0,1 0 1,-1-1-1,0 0 1,0 0-1,0 1 1,0-2-1,0 1 1,0 0-1,0-1 1,0 1-1,-1-1 1,1 0-1,-1 0 1,1 0-1,-1 0-2,-3 0-12,1-1 1,0 1-1,0-1 0,-1 0 0,1 0 0,0-1 0,0 0 1,-1 0-1,1 0 0,0-1 0,0 0 0,0 0 1,0-1-1,1 1 0,-1-1 0,1-1 0,-4-1 12,7 4-44,1-1 1,-1 1-1,0 0 0,1-1 0,-1 1 0,0-1 0,1 1 0,0-1 0,-1 0 0,1 1 1,0-1-1,0 0 0,0 0 0,0 0 0,0 0 0,1 0 0,-1 0 0,1 0 1,-1 0-1,1 0 0,0 0 0,-1-1 0,1 1 0,0 0 0,1 0 0,-1 0 0,0 0 1,0 0-1,1 0 0,0 0 0,-1 0 0,1 0 0,0 0 0,0 0 0,0 0 0,0 0 1,0 0-1,0 0 0,1 1 0,-1-1 0,1 1 0,-1-1 0,1 1 0,0-1 44,33-19-445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4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87 7178,'21'-15'2512,"21"7"-2312,26-11-1008,11 1-584,8-8 808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6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571 8 3857,'-1'-1'65,"0"0"0,0 1 1,1-1-1,-1 0 0,0 1 0,0-1 0,0 1 1,0-1-1,0 1 0,0 0 0,0-1 1,0 1-1,0 0 0,0 0 0,0 0 1,0 0-1,0 0 0,0 0 0,0 0 0,0 0 1,0 0-1,-1 0-65,-10 1 203,9 6 269,3-5-442,-1 3 38,-1 1 0,0 0-1,0 0 1,0-1 0,0 1-1,-1-1 1,0 0 0,-1 1-68,-26 41 241,-2 1 163,3 2 0,-17 38-404,31-54 94,-118 267 311,82-172-342,-11 56-63,31-75 8,4 2 1,6 1 0,4 0-1,2 51-8,14-152 0,0 26 1,2 36-1,0-62-3,0 1 0,1-1 0,1 0 0,0 0 0,1 0 0,0 0 0,6 10 3,-7-15-7,1 0 0,1 0 0,-1-1 0,1 1 0,0-1-1,1 0 1,-1-1 0,1 1 0,0-1 0,1 0 0,-1 0-1,1-1 1,1 1 7,2 0-15,1-1 0,0 1 0,0-2 0,0 1 0,0-2 0,1 1 0,-1-2 0,8 1 15,16-1-491,1-2 0,0-2 0,-1-1 0,0-2 0,16-5 491,36-9-855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6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5673,'3'60'1252,"3"-1"0,6 29-1252,6 43-57,-11-8 86,-4 1 0,-11 78-29,4-30 180,1-19 72,3-151-248,0 0 0,-1 1 0,1-1 0,0 0 1,-1 0-1,0 0 0,1 0 0,-1 0 0,0 1 0,0-1 0,0 0 0,-1 1-4,1-2 9,0 0 0,1-1-1,-1 1 1,0 0-1,0-1 1,0 1-1,1-1 1,-1 1-1,0-1 1,0 0-1,0 1 1,0-1 0,0 0-1,0 1 1,0-1-1,0 0 1,0 0-1,0 0 1,0 0-1,0 0 1,0 0-1,0 0 1,0 0 0,0-1-9,1 1 12,-1-1 1,1 1-1,-1 0 1,1-1 0,0 1-1,-1-1 1,1 1 0,0-1-1,-1 1 1,1-1-1,0 1 1,-1-1 0,1 0-1,0 1 1,0-1 0,0 1-1,0-1 1,0 0 0,0 1-1,0-1 1,0 1-1,0-1 1,0 0 0,0 1-1,0-1 1,0 0 0,0 1-1,0-1 1,1 0-13,-1-2 60,25-253-28,-18 202-88,2 0 0,3 1-1,2 0 1,8-16 56,-8 34-7,0 1-1,2 0 1,2 2 0,1 0-1,2 1 1,19-24 7,-28 42-69,-1 1-1,1 1 1,1 0 0,0 0 0,1 1-1,-1 1 1,2 0 0,0 1 0,0 1-1,0 0 1,1 1 0,-1 1 0,2 0-1,-1 1 1,14-1 69,-26 4-47,0 1 0,0-1 0,1 1 0,-1 0-1,0 1 1,0-1 0,0 1 0,0-1 0,0 1 0,0 0 0,0 1 0,0-1-1,-1 1 1,4 2 47,-5-3-12,0 0 0,0 1 0,-1 0 0,1-1 0,-1 1 0,1 0 0,-1 0 0,0 0 0,0 0 0,0 0 0,0 0 0,0 0-1,0 1 1,0-1 0,-1 0 0,1 0 0,-1 1 0,0-1 0,0 0 0,0 1 0,0-1 0,0 0 0,0 1 0,0-1 0,-1 0 0,1 1 12,-3 8 12,0-1 0,0 0 1,0 0-1,-2 0 0,1 0 1,-1-1-1,-4 7-12,-46 62 112,31-48-85,-1-1-1,-1-2 0,-2 0 1,-15 11-27,37-33 2,-1-1 1,0 0-1,-1 0 1,1 0-1,-1-1 1,0 0-1,-3 1-2,7-3-58,-1 0 0,1 0 0,0 0 0,0-1 0,-1 1 0,1-1 0,0 0 0,-1 0-1,1-1 1,0 1 0,0-1 0,-1 0 0,-2-1 58,-2-4-279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7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634 59 2168,'-64'-19'-846,"26"7"2257,-1 2 0,-30-4-1411,55 12 389,1 1-1,-1 0 1,1 1 0,-1 1 0,0 0 0,1 1 0,0 0 0,-1 1 0,1 1-1,-2 1-388,-2 1 164,1 2 0,1 0 0,-1 1-1,1 0 1,1 1 0,0 1 0,0 0-1,1 1 1,-3 5-164,-1 1 43,0 2 0,2-1 0,0 2 1,2 0-1,0 1 0,-1 5-43,11-20 0,-1 0 0,2 1 0,-1 0 0,1-1 0,0 1 0,0 0 0,0 7 0,2-14-1,0 1-1,0-1 1,0 1-1,1-1 1,-1 1-1,0-1 0,0 1 1,1-1-1,-1 1 1,1-1-1,-1 1 1,1-1-1,0 0 1,0 1-1,-1-1 0,1 0 1,0 0-1,0 1 2,1-1-3,-1 0-1,1 0 1,-1 0-1,1-1 1,-1 1-1,1 0 0,0-1 1,-1 1-1,1-1 1,0 0-1,-1 0 1,1 1-1,0-1 0,0 0 1,-1 0-1,1 0 1,0-1-1,0 1 1,-1 0-1,1-1 4,19-5-198,0 0 1,-1-2-1,0 0 0,-1-1 0,1-1 0,3-4 198,-19 12-53,27-16-635,-1-1-1,-1-1 1,3-5 688,-17 13-223,0-2-1,-1 0 1,0-1 0,-1 0-1,-1-1 1,4-6 223,-14 20 1429,-2 6-640,-3 16-391,-2 14-236,1 42 34,5-72-192,-1 0 1,0-1-1,1 1 1,0 0-1,0-1 0,0 1 1,1 0-1,-1-1 1,1 0-1,-1 1 0,1-1 1,0 0-1,1 0 1,-1 0-1,0 0 0,1 0 1,0-1-1,0 1 1,-1-1-1,1 0 0,1 1 1,-1-1-1,0-1 1,3 2-5,4 2-69,1-1 0,-1-1 0,1 0 1,0 0-1,0-1 0,10 1 69,-6-2-330,0-1 0,0 0-1,0-1 1,0 0 0,-1-1-1,1-1 1,3-1 330,40-16-823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7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699 53 7794,'-10'-53'2696,"-3"56"-2704,7 18-88,-1 29-128,-22 10-24,-27 22 192,-12 12 40,-21-2 64,7 3-16,11-14 0,6-10-8,12-16-80,9-10-160,7-21-672,8-3-304,10-19-401,1-7-95,15-19 1160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7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 5609,'8'15'2113,"15"17"-1521,19 7-432,16 3-280,8-2-296,-8-11-697,-6-6-447,-31-20 920</inkml:trace>
  <inkml:trace contextRef="#ctx0" brushRef="#br0" timeOffset="1">0 156 6361,'45'-16'2257,"21"8"-2081,41-3-896,9 6-369,-6 3-391,-18-9 0,-26 16 112,-6 3 863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8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1 223 5977,'18'-28'2665,"16"12"-1001,27 5-1360,15-5-232,3-7-80,15 2-16,-12-3-120,-6 1-48,-8 1-432,-12 1-360,-9 3 616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8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48 8002,'-158'-47'2688,"174"102"-2656,-6 8-112,9 23-200,-9 9-16,-10 15 40,-2 9-8,-6-4 144,0-4 48,8-25-120,5-9-344,8-30-1281,16-10 1185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8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1 7818,'-2'5'366,"0"1"0,1-1 0,-1 1 0,1-1 0,0 1 0,1 0-366,-6 84 473,5 67-473,1-34-61,-59 675 99,44-646 54,11-83-57,4 28-35,0-53 7,-2-25 18,2-19-24,0 0 0,-1 0-1,1 0 1,0 0-1,0 0 1,0 0 0,0 0-1,0 0 1,0 1-1,0-1 1,0 0 0,0 0-1,0 0 1,0 0-1,0 0 1,0 0 0,0 0-1,-1 0 1,1 0-1,0 0 1,0 0 0,0 0-1,0 0 1,0 1-1,0-1 1,0 0 0,0 0-1,-1 0 1,1 0 0,0 0-1,0 0 1,0 0-1,0 0 1,0 0 0,0 0-1,0 0 1,0 0-1,-1 0 1,1-1 0,0 1-1,0 0 1,0 0-1,0 0 1,0 0 0,0 0-1,0 0 1,0 0-1,0 0 1,-1 0 0,1 0-1,0 0 1,0 0 0,0 0-1,0 0 1,0-1-1,0 1 1,0 0 0,0 0-1,0 0 1,0 0-1,0 0 0,-1-2 6,0 0 0,0-1 0,0 1 0,1 0 0,-1 0-1,1-1 1,0 1 0,0 0 0,-1-1 0,1 1-1,1 0 1,-1-2-6,63-482-268,-53 429 144,2 1 0,3 0-1,3 1 1,1 1 0,6-6 124,-19 47-18,1 0 0,0 1 1,0-1-1,2 2 0,-1-1 1,2 1-1,6-7 18,-10 13-15,-1 0-1,1 1 1,0 0-1,0 0 1,1 0 0,-1 1-1,1 0 1,-1 0-1,1 0 1,0 1 0,0 0-1,0 0 1,1 1-1,-1 0 1,3 0 15,-2 1-42,0 0 0,-1 0 1,1 1-1,0 0 0,-1 0 0,1 1 0,-1 0 1,0 0-1,1 1 0,-1 0 0,0 0 0,-1 1 1,1-1-1,-1 1 0,1 1 0,-1 0 0,0-1 1,-1 2-1,1-1 0,-1 1 0,0 0 0,0 0 1,-1 0-1,0 0 0,0 1 0,0 0 0,-1 0 1,0 0-1,-1 0 0,1 0 0,-1 1 0,-1-1 1,1 1-1,-1-1 0,-1 1 0,1 0 0,-1-1 1,-1 2 41,1-1-14,-1-1 1,0 0 0,0 1 0,0-1 0,-1 0-1,-1 1 1,1-1 0,-1-1 0,0 1-1,-1 0 1,1-1 0,-1 1 0,-1-1 0,0 0 13,-2 3 5,-1 0 0,-1-1 0,0-1-1,0 1 1,0-1 0,-1-1 0,0 0 0,-6 3-5,-14 4-180,0-1 0,-1-1-1,0-2 1,-1-1 0,-28 3 180,31-7-298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9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19 475 6913,'0'-1'52,"-1"1"-1,1 0 0,0 0 1,-1 0-1,1-1 0,-1 1 1,1 0-1,-1 0 0,1 0 1,-1 0-1,1 0 0,-1 0 1,0 0-1,1 0 0,-1 0 1,1 0-1,-1 0 0,1 0 1,-1 0-1,1 0 0,-1 1 1,1-1-1,-1 0 0,1 0 1,0 0-1,-1 1 0,1-1 1,-1 0-1,1 1 0,0-1 1,-1 0-1,1 1 0,-1-1 1,1 1-1,0-1 0,0 0 1,-1 1-1,1-1 0,0 1 1,0-1-1,0 1 0,-1-1 1,1 1-1,0-1 0,0 1 1,0-1-1,0 1 0,0-1 1,0 1-1,0-1 0,0 1-51,0 1-61,0-2-26,3-12 517,5-8-318,-3 8-91,1 0 1,0 0 0,0 0-1,2 1 1,0-1-22,37-42-10,-19 23-104,-1 0-1,-2-2 0,1-3 115,-11 16-219,-1 0 0,-1-1 0,-1-1-1,0 0 1,-2 0 0,-1 0-1,1-7 220,-6 9-65,-2 20 67,0 0 1,0-1-1,-1 1 1,1 0-1,0 0 1,0 0-1,0 0 1,0 0-1,0 0 1,0 0-1,0 0 1,0 0-1,0-1 1,-1 1-1,1 0 1,0 0-1,0 0 1,0 0-1,0 0 1,0 0-1,0 0 1,-1 0-1,1 0 1,0 0-1,0 0 1,0 0-1,0 0 1,0 0-1,0 0 1,-1 0-1,1 0 1,0 0-1,0 0 1,0 0-1,0 0 1,0 0-1,0 0 1,0 1-1,-1-1 1,1 0-1,0 0 1,0 0-1,0 0 1,0 0-1,0 0 1,0 0-1,0 0 1,0 0-1,0 1 1,0-1-1,-1 0 1,1 0-1,0 0 1,0 0-1,0 0 1,0 0-1,0 0 1,0 1-1,0-1 1,0 0-1,0 0-2,-21 36 419,19-33-402,-37 71 347,4 2-1,4 1 1,-21 75-364,45-124 38,0 0 1,2 1-1,0 12-38,4-29 9,1 0-1,0 0 1,0 0-1,2 0 1,-1 0-1,1 0 1,1 0 0,0 0-1,2 3-8,-5-14 2,1 0 1,-1 1-1,0-1 0,1 0 1,0 1-1,-1-1 0,1 0 0,0 0 1,0 1-1,-1-1 0,1 0 1,0 0-1,0 0 0,0 0 1,1 0-1,-1 0 0,0 0 0,0-1 1,0 1-1,1 0 0,-1-1 1,0 1-1,1-1 0,-1 1 0,0-1 1,1 0-1,-1 1 0,1-1 1,-1 0-1,0 0 0,1 0 1,-1 0-1,1 0 0,-1 0 0,1-1 1,-1 1-1,0 0 0,1-1 1,-1 1-1,0-1 0,1 1 0,-1-1 1,0 0-1,0 0 0,1 0-2,8-5 20,-1-1 0,-1 0 0,1 0 0,-1-1 0,4-5-20,-10 11 1,27-33 23,-2 0 0,-1-1 0,18-37-24,21-29-179,-64 99 166,1 0-1,0 0 0,1 1 0,-1-1 0,0 1 0,1-1 0,-1 1 0,1 0 0,0 0 0,0 0 0,0 0 1,1 0 13,-3 2-4,-1-1 1,1 1-1,-1 0 1,1 0 0,-1 0-1,1 0 1,-1 0 0,1 0-1,-1 0 1,1 0 0,-1 0-1,0 0 1,1 1-1,-1-1 1,1 0 0,-1 0-1,1 0 1,-1 0 0,1 1-1,-1-1 1,0 0 0,1 1-1,-1-1 1,1 0-1,-1 1 1,0-1 0,0 0-1,1 1 1,-1-1 3,1 2-4,0 0-1,0 0 1,0 0-1,-1 0 1,1 0-1,-1 0 1,1 1-1,-1-1 1,0 0 0,0 0-1,0 1 5,0 18-28,-2 1 0,-3 18 28,-2 35-28,7-67-25,0 0 1,0 0-1,1 0 1,0 0-1,1 0 1,0 0-1,2 7 53,-3-13-107,1 1 1,-1 0-1,1 0 1,0 0-1,0-1 1,0 1-1,0-1 0,0 0 1,1 1-1,-1-1 1,1 0-1,-1 0 1,1-1-1,0 1 0,0 0 1,0-1-1,0 0 1,0 0-1,0 0 1,0 0-1,0 0 0,0 0 1,1-1-1,-1 0 1,0 1-1,0-1 1,1-1-1,-1 1 1,0 0-1,0-1 0,1 1 1,-1-1-1,0 0 107,34-15-924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29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0 204 3025,'2'-8'229,"1"0"1,0 0 0,1 0-1,-1 1 1,1-1 0,1 1-1,-1 0 1,1 0 0,1 0 0,-1 1-1,1 0 1,0 0 0,6-4-230,8-5 310,0 1 0,1 0 0,0 2 0,1 1-1,0 1 1,1 0 0,5 0-310,-23 9 41,0 0-1,0 0 0,-1 0 1,1 1-1,0-1 0,0 1 1,0 1-1,4-1-40,-7 1-69,-1-1 0,1 0-1,0 1 1,-1-1 0,1 1 0,-1-1 0,1 1-1,-1 0 1,0 0 0,1-1 0,-1 1 0,0 0-1,0 0 1,1 0 0,-1 1 0,0-1 0,0 0-1,0 0 1,0 1 0,0-1 0,-1 0 0,1 1 0,0-1-1,0 1 1,-1-1 0,1 1 0,-1 0 69,3 7-1499,2-2 572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38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 10218,'13'-20'3953,"2"3"-2977,-4 0-720,-5-3-504,-10 7 264,-9 5-184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9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670 46 9322,'-8'-39'2621,"4"32"-2205,1 11-432,-11 43-448,5-11 155,-4 0 64,-1-1 1,-2-1-1,-1 0 0,-12 17 245,-91 125-151,75-112 145,-141 211 150,176-261-279,0-1 0,-1 0 0,-1-1 1,-8 7 134,16-16-120,1 0 0,0 0 0,-1-1 1,1 1-1,-1-1 0,0 0 0,1 0 0,-1 0 1,0-1-1,0 1 0,-1-1 0,1 0 1,0 0-1,0 0 0,0-1 0,-1 0 1,1 0-1,0 0 0,-4 0 120,6-1-97,0 1 0,0-1 0,1 1 0,-1-1 0,0 0 0,1 0 0,-1 0 0,1 0 0,-1 0 0,1 0-1,-1 0 1,1 0 0,0-1 0,0 1 0,-1 0 0,1-1 0,0 1 0,0-1 0,1 0 0,-1 1 0,0-1 0,0 0 0,1 1 0,-1-1 0,1 0 0,-1-1 97,-13-33-583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5:59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5001,'71'-81'1936,"-56"104"-1463,1 1-33,10 5-208,1-3-104,4 0-80,1-7-40,-6-3 0,-2 2-8,-11 0-8,5 9-88,-13-9-328,3 3-240,3-10-873,-6-9 953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00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116 737 7154,'-113'0'2544,"111"15"-2464,12 1-624,22-8-728,12-11-377,12-7 17,-1-11 280,5-8 688,3 11 344,-5-6 119,0 8 161</inkml:trace>
  <inkml:trace contextRef="#ctx0" brushRef="#br0" timeOffset="1">981 1 5337,'2'42'1745,"17"66"-1793,-14 34-17,-2 52 65,-6 16 161,-21 11 359,-10-3 152,-34 29 32,-19 10-160,-36-2-360,-22-10-264,-23-27-1400,-16-8 1080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2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16 113 2977,'-12'-9'3673,"12"9"-3654,0-1 1,0 1-1,-1 0 1,1 0-1,0 0 1,0 0-1,-1 0 1,1-1 0,0 1-1,0 0 1,0 0-1,-1 0 1,1-1-1,0 1 1,0 0-1,0 0 1,0 0-1,0-1 1,0 1-1,-1 0 1,1 0 0,0-1-1,0 1 1,0 0-1,0 0 1,0-1-1,0 1 1,0 0-1,0-1 1,0 1-1,0 0 1,0 0-1,0-1 1,0 1-1,0 0 1,1 0 0,-1-1-1,0 1 1,0 0-1,0 0 1,0-1-1,0 1 1,0 0-1,1 0 1,-1 0-1,0-1 1,0 1-1,0 0 1,1 0 0,-1 0-1,0 0 1,0 0-1,0-1 1,1 1-1,-1 0 1,0 0-1,0 0 1,1 0-1,-1 0 1,0 0-1,1 0 1,-1 0 0,0 0-1,0 0 1,1 0-1,-1 0 1,0 0-1,0 0 1,1 0-20,44-4 25,25 1-25,50-4 5,-21-7-10,-1-4-1,5-6 6,-69 16-33,-10 3-335,-1 1 0,1 2-1,0 0 1,20 1 368,-19 4-438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2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1 237 5609,'13'-16'1953,"5"5"-1769,27 4-232,18-9-96,3-10 32,5-3 8,-3-3-168,3 3-145,8 3-383,-1 2-280,4 3 696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2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609 1 2801,'-5'0'70,"0"-1"0,-1 1 1,1 0-1,0 1 0,0-1 1,-1 1-1,1 0 0,0 1 1,0-1-1,0 1 0,0 0 1,0 0-1,1 1 0,-1-1 1,1 1-1,-1 0 0,1 0 1,0 0-1,0 1 0,0 0 1,-2 3-71,-10 11 163,1 0 0,0 1 0,2 1 0,-3 4-163,-7 18 345,1 1 0,2 1 0,2 0-1,-5 26-344,-95 321 1118,77-245-883,-64 280-16,83-304-172,5 1 0,2 59-47,13-146-4,2 0-1,1-1 1,2 1-1,1-1 1,3 8 4,-5-32-4,1 0 1,0-1-1,1 1 0,0-1 1,1 0-1,0 0 1,0 0-1,1-1 1,0 0-1,1 0 0,0 0 1,0-1-1,1 0 1,0 0-1,0-1 0,1 0 1,0-1-1,1 1 4,5 1-58,-1-2 0,1 1 0,0-2 1,0 0-1,1-1 0,13 2 58,7 0-566,0-2 0,19-1 566,37-3-520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3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 3777,'4'3'86,"1"0"0,-1 0 1,0 1-1,0-1 0,-1 1 1,1 0-1,-1 0 0,0 0 0,0 0 1,0 1-1,0-1 0,-1 1-86,0 1 22,-1 0-1,1 0 0,-2-1 0,1 1 1,0 0-1,-1 0 0,0 0 1,-1 0-1,1 0 0,-2 3-21,-19 223 214,9-83 1713,-18 68-1927,27-198-27,-7 35 295,0 18-268,9-57-171,0-1-1,1 1 0,0 0 0,2 0 1,-1 0-1,2-1 0,1 4 172,-4-18-20,0 0-1,0 0 0,0 1 0,0-1 0,0 0 1,0 0-1,0 0 0,0 0 0,0 0 1,0 0-1,0 0 0,0 0 0,0 1 1,0-1-1,0 0 0,0 0 0,0 0 1,0 0-1,0 0 0,0 0 0,0 0 0,0 0 1,1 0-1,-1 0 0,0 0 0,0 0 1,0 1-1,0-1 0,0 0 0,0 0 1,0 0-1,0 0 0,0 0 0,0 0 1,1 0-1,-1 0 0,0 0 0,0 0 0,0 0 1,0 0-1,0 0 0,0 0 0,0 0 1,0 0-1,0 0 0,1 0 0,-1 0 1,0 0-1,0 0 0,0 0 0,0 0 0,0 0 1,0 0-1,0 0 0,0-1 0,0 1 21,7-4-697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3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85 6113,'2'-5'56,"0"0"-1,0 1 0,1-1 1,0 1-1,-1-1 1,1 1-1,1 0 0,-1 0 1,0 0-1,1 1 1,0-1-1,0 1 0,0 0 1,0 0-1,1 0 1,-1 1-1,1-1 0,0 1 1,-1 0-1,1 1 1,0-1-1,0 1 0,0 0 1,0 0-1,1 0 1,0 1-56,23-3-379,-1 1 1,1 1 0,11 3 378,-27-2-124,-1 1 1,0 1-1,0 0 1,0 1 0,0 0-1,-1 1 1,1 0-1,-1 1 1,6 3 123,-11-3-44,0-1 1,-1 1-1,0 0 0,0 0 1,0 1-1,-1-1 1,0 1-1,0 0 0,0 0 1,-1 0-1,1 1 1,-2-1-1,1 1 1,-1 0-1,0 0 0,0 0 1,-1 0-1,1 5 44,-1-5 0,0 0 0,-1 0 0,1 0 0,-2 1 0,1-1 0,-1 0 0,0 0 0,0 0 0,-1 0 0,0 0 0,0-1 0,0 1 0,-1-1-1,0 1 1,-1-1 0,1 0 0,-1 0 0,-4 4 0,0-3 71,0 1-1,-1-2 0,0 1 0,0-1 0,-1-1 1,1 0-1,-1 0 0,0-1 0,-1 0 1,-3 1-71,-14 3 283,0-2-1,-1 0 1,-9-1-283,-1-2 121,1-1 0,-9-3-121,-1-1-34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4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348 1 1952,'-16'4'2788,"2"1"-2384,9-4-280,0 0-39,0 0 0,0 0 0,0 1 0,0 0 0,0 0 0,0 0 0,0 0 0,1 1 0,-1-1-85,-23 19 664,-21 18-664,38-30 96,-3 2 26,1-1 0,1 2-1,0 0 1,1 0-1,0 1 1,1 1-1,0 0 1,1 0-1,0 1 1,2 0-1,0 0 1,-3 10-122,8-20 14,-9 18 31,7-17-38,0 1 0,1 0 1,0 0-1,0 1 1,0-1-1,1 0 1,0 1-1,1 0 0,0-1 1,0 1-1,0 0 1,1 0-1,1 1-7,-1-7-3,1 0 0,-1 0 1,1 0-1,0 0 0,-1 0 0,1 0 0,0 0 0,0-1 0,1 1 1,-1 0-1,0-1 0,0 1 0,1 0 0,-1-1 0,1 0 1,0 1-1,-1-1 0,1 0 0,0 0 0,0 0 0,0 0 0,-1 0 1,1 0-1,0-1 0,0 1 0,0-1 0,0 1 0,1-1 0,-1 0 1,0 0-1,1 0 3,5 1-29,1-1 1,-1-1 0,0 0-1,0 0 1,1 0 0,-1-1-1,4-2 29,7-3-135,0-1 0,-1-1-1,0 0 1,-1-2 0,0 0-1,-1-1 1,0 0 0,0-1 0,-2-1-1,0 0 1,0-1 0,-1-1-1,-1 0 1,-1-1 0,7-13 135,-8 2 412,-9 20 207,-8 14 265,4-1-832,1 0 0,0 0 0,0 0 1,0 0-1,1 1 0,0-1 1,0 1-1,0-1 0,1 0 0,-1 1 1,1 0-1,1-1 0,-1 2-52,0 0 38,3 73 10,-2-77-48,-1 1 0,1 0 0,0-1-1,0 1 1,0-1 0,0 0 0,0 1 0,1-1-1,0 0 1,-1 0 0,1 0 0,1 0 0,-1 0-1,0 0 1,1 0 0,-1-1 0,1 1 0,0-1-1,0 0 1,0 0 0,0 0 0,0 0 0,6 2-99,0 0 1,0-1-1,0 0 0,1-1 1,-1 0-1,7 0 99,-11-1-96,42 5-675,3-6 304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4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1 190 3129,'15'-13'1944,"1"2"-240,5-2-687,21 8-545,13-3-176,14-2-64,12-4-32,6-7-120,-8 0-32,5 0-352,-8 3-320,-2-3-1369,-11 8 1249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6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421 942 2665,'0'-2'93,"0"1"1,1-1 0,-1 1 0,1 0 0,-1-1-1,1 1 1,0 0 0,-1 0 0,1 0 0,0-1 0,0 1-1,0 0 1,0 0 0,0 0 0,0 0 0,0 0-1,0 0 1,1 0-94,17-18 123,30-46 179,-47 61-233,1-1 1,0 1-1,-1-1 0,0 1 0,0-1 0,0 0 0,-1 0 0,1 1 0,-1-1 1,0 0-1,-1 0 0,1 0 0,-1-1 0,0 1 0,0 0 0,-1 0 0,0 0 0,0-1-69,-2-4 327,0 0 0,-1 0 0,0 0 0,0 1-1,-1 0 1,-1 0 0,-1-3-327,4 7 181,-1 0 1,1 0-1,-1 0 1,0 0-1,-1 1 1,1-1-1,-1 1 1,0 0-1,0 0 1,0 1-1,0 0 1,-1 0-1,1 0 1,-1 0-182,0 2 42,1-1 1,0 1-1,-1 0 0,1 1 0,0-1 1,-1 1-1,1 0 0,-1 1 1,1-1-1,-1 1 0,1 0 1,0 0-1,0 1 0,-1-1 0,1 1 1,-3 2-43,-15 7 7,0 1-1,1 1 1,1 1 0,0 1 0,1 0-1,0 2 1,2 0 0,0 1 0,1 1-1,0 1 1,2 0 0,1 1 0,0 1-1,1 0 1,2 1 0,0 0-1,-1 8-6,9-24-2,1 0-1,0 0 0,0 0 0,0 0 0,1 0 1,0 0-1,1 1 0,0-1 0,0 0 0,0 1 1,1-1-1,0 2 3,0-5-3,1 0 1,-1-1 0,1 1-1,0-1 1,-1 1 0,1-1-1,1 1 1,-1-1-1,0 0 1,1 0 0,0 0-1,0-1 1,0 1 0,0-1-1,0 1 1,0-1 0,1 0-1,-1 0 1,1 0 0,-1-1-1,1 1 1,0-1-1,1 0 3,6 2 1,0 0 0,0-2-1,0 1 1,1-1 0,-1-1-1,0 0 1,1-1 0,-1 0-1,0 0 1,0-1 0,7-3-1,7-2-7,0-1 0,-1-1 0,0-1 0,11-8 7,-22 12 3,-1-2 0,0 1 0,0-2-1,-1 1 1,10-11-3,-17 14 1,1 1-1,-1-1 1,0 0-1,-1 0 1,1 0-1,-1-1 1,0 1 0,-1-1-1,1 0 1,-1 0-1,0 0 1,0 0-1,-1 0 1,1-4-1,-1 1-1,-1-1 0,0 0 1,0 1-1,-1-1 0,0 0 0,-1 1 1,0-1-1,0 1 0,-1 0 1,0 0-1,-2-3 1,16 34-27,1 0 0,2-1 0,-1-1 0,2 0 0,7 7 27,2 1-9,-14-16-10,0-1-1,1 1 1,0-2 0,0 1-1,1-2 1,3 3 19,-13-11-2,0 0 1,1 0 0,-1 0 0,0 0-1,0 0 1,1 0 0,-1 0 0,1-1-1,-1 1 1,1-1 0,-1 0 0,1 1-1,-1-1 1,1 0 0,-1-1-1,0 1 1,1 0 0,-1-1 0,1 1-1,-1-1 1,1 0 0,-1 0 0,0 0-1,0 0 1,1 0 0,-1-1 0,0 1-1,0-1 1,0 1 0,0-1-1,-1 0 1,1 1 0,0-2 1,6-7 7,0 0 0,0-1 0,-1 0 0,-1-1 0,5-10-7,-4 9 1,5-13 20,-7 14-6,0 0-1,1 1 0,0 0 1,1 0-1,4-5-14,-9 14 2,-1 0 0,1 1-1,-1-1 1,1 0 0,0 1 0,-1-1 0,1 1-1,0 0 1,0 0 0,0 0 0,0 0 0,0 0-1,0 0 1,1 0 0,-1 0 0,0 1-1,0-1 1,1 1 0,-1 0 0,0 0 0,0 0-1,1 0 1,-1 0 0,0 0 0,1 0 0,-1 1-1,0-1 1,0 1 0,1 0 0,-1 0-1,1 0-1,4 3 1,-1-1-1,0 1 0,0 0 0,-1 1 1,1-1-1,-1 1 0,0 0 0,0 1 0,2 3 0,37 57-5,-26-37 4,-5-5-1,-11-19 5,1 1 1,0-1-1,0 0 0,1 0 1,-1 0-1,3 2-3,-6-6 0,2-2 244,1-11 76,1 5-298,-1 0 0,1 0 0,0 0 0,0 1 1,4-4-23,-4 5 4,18-24 5,1 1 0,1 1 1,1 1-1,3 0-9,-15 15 1,0 1-1,1 0 1,0 2-1,0-1 1,1 2 0,0 0-1,9-3 0,-17 8-2,-1 0-1,1 0 0,0 0 1,-1 1-1,1 0 1,0 0-1,0 1 0,-1 0 1,1 0-1,0 1 0,0-1 1,0 2-1,-1-1 1,1 1-1,-1 0 0,1 0 1,-1 0-1,0 1 1,6 3 2,-2 2-9,0 1 1,0 0 0,-1 0 0,0 1 0,-1 0-1,0 0 1,0 1 0,2 6 8,1-1-49,0 0-1,2 0 1,7 7 49,-17-20-9,1 1-1,-1-1 1,1 0 0,0 0-1,0-1 1,1 1-1,-1-1 1,0 0-1,1 0 1,0 0 0,-1-1-1,1 0 1,0 0-1,0 0 1,-1 0 0,4-1 9,-1 0-8,1 0 1,0-1-1,-1 0 1,1 0 0,-1-1-1,1 0 1,-1 0 0,0-1-1,0 0 1,1-1 7,11-6 2,0-1 1,-1-1-1,-1-1 1,1-1-1,-2 0 1,14-17-3,-17 19 0,-2-2-1,1 1 1,-2-2 0,0 0 0,-1 0-1,3-7 1,-9 17 13,-1-1 0,1 1-1,-1-1 1,-1 1-1,1-1 1,-1 1-1,0-1 1,0 0 0,-1 1-1,0-1 1,0 0-1,0 0 1,0 0 0,-1 1-1,0-1 1,0 0-1,-1 1 1,0-1-1,0 1 1,0 0 0,-2-4-13,2 6 16,0 0 1,0 1-1,0-1 1,0 1 0,-1 0-1,1-1 1,-1 1 0,1 0-1,-1 1 1,0-1 0,0 0-1,0 1 1,0-1 0,0 1-1,0 0 1,0 0 0,0 0-1,0 1 1,-1-1-1,1 1 1,0 0 0,0 0-1,-2 0-16,-1 0 10,0 0-1,1 1 1,-1 0-1,0 0 1,1 0-1,-1 1 0,1 0 1,-1 0-1,1 0 1,0 1-1,0 0 1,0 0-1,-1 1-9,-6 6-6,1 0 0,0 1 0,1 0 0,0 1 0,1 0 0,0 0 0,1 1 0,0 0 0,1 1 0,1 0 0,0 0 0,1 0 0,0 1 0,1-1 0,1 1 1,0 0-1,1 1 0,1-1 0,0 10 6,1-22-13,0 0 0,0 0-1,1 0 1,0 0 0,-1 0 0,1 0 0,0 0 0,0 0 0,1 0 0,-1 0 0,1 0 0,-1 0 0,1-1 0,1 3 13,-1-4-7,-1 1 0,1-1-1,0 1 1,0-1 0,0 0 0,0 0 0,0 0 0,0 0 0,0 0-1,0 0 1,0 0 0,0-1 0,0 1 0,1-1 0,-1 1-1,1-1 8,3 0-4,0 0-1,0-1 0,0 0 1,0 0-1,-1 0 0,1-1 1,0 0-1,-1 0 0,1 0 1,-1 0-1,1-1 0,-1 0 1,0 0-1,1-2 5,10-8 12,0 0-1,-2-1 1,1-1 0,-2 0 0,0-1-1,0 0 1,-2-1 0,0-1 0,-1 0-1,-1 0 1,0-1 0,4-16-12,-4 9 50,-1-1 0,-2 0 0,-1 0 0,0-1 0,-3 0 1,0 1-1,-1-1 0,-2 0 0,-2-6-50,0 14 32,-1 0-1,0 0 1,-2 1-1,-1 0 1,0 0-1,-1 0 1,-1 1-1,-10-16-31,-17-20 129,-3 1-1,-6-4-128,22 27 114,22 29-107,1 1-1,0-1 1,-1 1 0,1-1-1,-1 1 1,1-1 0,-1 1 0,1-1-1,-1 1 1,1-1 0,-1 1-1,1-1 1,-1 1 0,0 0 0,1-1-1,-1 1 1,1 0 0,-1 0-1,0-1 1,1 1 0,-1 0-7,0 0 4,1 1 0,0-1 0,-1 0 0,1 1 0,0-1 0,0 0 0,-1 1 0,1-1 0,0 0 0,0 1 0,-1-1 0,1 1-1,0-1 1,0 0 0,0 1 0,0-1 0,0 1 0,0-1 0,0 1 0,0-1 0,0 0 0,0 1 0,0-1 0,0 1-4,3 36 61,-3-37-61,18 82-1,3-1-1,4-1 1,16 30 1,-7-16 6,-2-4 16,40 75-22,-51-125-89,1 0 0,2-2 0,2 0 0,2-2 0,1 0 89,51 54-2025,-45-43 1233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4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 6393,'-3'21'2177,"-7"15"-2057,12 28-136,-2 6-24,0 7 0,-2 15 24,-14 5 0,3 16 16,5 21-8,0 3 0,3-17 8,5-9 0,-3-32-256,0-27-200,6-12-705,2-14-751,16-8 1224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5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4713,'4'0'113,"-1"1"-1,1 0 1,-1-1-1,1 1 1,-1 0 0,0 1-1,1-1 1,-1 0 0,0 1-1,0 0 1,0 0-1,0 0 1,1 0-113,-2 1 45,-1 0-1,1 0 1,-1 0-1,1 0 1,-1 0 0,0 0-1,0 0 1,0 1-1,0-1 1,-1 0 0,1 1-1,-1-1 1,0 0-1,0 3-44,34 334 786,-24-198-182,-6 0 0,-11 71-604,2-147 59,-9 111 78,7 3-137,7-180 1,0 0-1,0 0 0,0 1 1,0-1-1,0 0 1,0 0-1,0 0 0,0 0 1,0 0-1,-1 0 1,1 1-1,0-1 0,0 0 1,0 0-1,0 0 1,0 0-1,0 0 0,-1 0 1,1 0-1,0 0 1,0 0-1,0 0 0,0 0 1,-1 0-1,1 1 1,0-1-1,0 0 0,0 0 1,0 0-1,0 0 1,-1-1-1,1 1 0,0 0 1,0 0-1,0 0 0,0 0 1,-1 0-1,1 0 1,0 0-1,0 0 0,0 0 1,0 0-1,-1-1-14,1 1 1,-1 0-1,1-1 1,-1 1-1,1-1 1,-1 1-1,1-1 1,-1 1-1,1-1 0,-1 0 1,1 1-1,0-1 1,0 1-1,-1-1 1,1 0-1,0 1 1,0-1-1,0 0 0,-1 1 1,1-1-1,0 0 1,0 0 13,0-48-290,10-44-94,3 1-1,19-61 385,2 10-126,3-12 299,26-57-173,-59 202 42,-1 0 1,2 0 0,0 0-1,0 1 1,0 0 0,2 0-1,-1 0 1,1 1 0,0 0 0,0 0-1,2-1-42,-5 6-7,0 0 0,0 0 1,0 1-1,1-1 0,-1 1 0,1 0 0,-1 0 0,1 0 0,0 1 0,-1-1 0,1 1 0,0 1 1,0-1-1,0 1 0,0-1 0,0 1 0,0 1 0,0-1 0,0 1 0,0 0 0,0 0 1,0 0-1,-1 1 0,3 0 7,0 1-38,-1 0 1,1 1-1,-1 0 1,0 0 0,0 1-1,0-1 1,-1 1-1,0 1 1,0-1-1,0 1 1,0 0 0,-1 0-1,0 0 1,0 0-1,-1 1 1,0 0-1,0-1 1,0 1 0,-1 0-1,0 1 1,0-1-1,-1 2 38,2 5-41,-1 0 0,0 0 0,-2 0 1,1 1-1,-2-1 0,0 0 0,0 1 0,-2-1 0,0 0 0,0 0 0,-2 1 41,1-5-6,0-1 0,-1 1 0,-1-1-1,0 0 1,0 0 0,0-1 0,-1 1 0,-1-2 0,1 1 0,-1-1-1,-1 0 1,1 0 0,-1-1 0,0-1 0,-3 2 6,-5 2-17,-1 0 1,-1-1-1,0-1 1,0 0-1,0-2 1,-1 0-1,-15 1 17,-11-5-296,11-8 129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5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1 551 4041,'1'6'1719,"2"-10"-749,6-16-456,-4 6-562,7-9 29,1 0-1,1 1 0,0 0 1,7-6 19,-8 12-47,-1-1 1,0-1-1,-2 1 1,0-2-1,-1 0 1,-1 0-1,4-12 47,14-49-892,11-64 892,-34 125-51,-3 19 53,0 0-1,0 0 0,0 0 1,0 0-1,0 0 0,0 0 0,0 0 1,0 0-1,0 0 0,0 0 1,0 0-1,0-1 0,0 1 0,0 0 1,0 0-1,0 0 0,-1 0 0,1 0 1,0 0-1,0 0 0,0 0 1,0 0-1,0 0 0,0 0 0,0 0 1,0 0-1,0 0 0,0 0 1,0 0-1,0 0 0,0 0 0,0 0 1,0 0-1,0 0 0,0-1 0,0 1 1,0 0-1,0 0 0,0 0-1,-9 25 188,7-20-166,-51 142 650,-68 203 702,119-343-1351,-18 68 184,18-67-187,1 1 0,0-1 0,0 1 0,1 0 0,0-1 0,0 1-1,2 6-19,-2-13 3,0-1 0,1 1-1,-1-1 1,0 1-1,1-1 1,-1 1-1,0-1 1,1 1-1,0-1 1,-1 1-1,1-1 1,0 0-1,0 0 1,0 1-1,0-1 1,0 0-1,0 0 1,0 0-1,0 0 1,0 0 0,1 0-1,-1 0 1,0 0-1,0-1 1,1 1-1,-1 0 1,1-1-1,-1 1 1,1-1-1,-1 0 1,1 1-1,-1-1 1,1 0-1,-1 0 1,1 0-1,-1 0 1,1 0-1,0 0-2,6-2 14,-1 0-1,1 0 0,0-1 0,-1 0 0,0 0 0,0-1 1,1 0-14,12-8-6,-1 0 0,0-1 0,0-1 0,-2-1 0,0-1 0,0 0 0,-2-1 0,0-1 0,-1 0 0,0-1 0,-2 0 1,0-1-1,-1-1 0,-1 1 0,-2-2 0,3-6 6,-2-30 320,-13 69-299,1 0 0,1 1 0,0-1 0,0 1 0,1-1-1,0 1 1,1 0 0,1-1 0,1 8-21,-2-15-12,1 1-1,0-1 0,0 1 1,0-1-1,1 0 0,-1 1 1,1-1-1,0 0 1,1 0-1,-1 0 0,1 0 1,-1 0-1,1-1 0,0 1 1,0-1-1,1 0 1,-1 0-1,1 0 0,0 0 1,-1-1-1,1 0 0,0 1 1,1-1-1,-1 0 1,0-1-1,1 1 13,14 2-322,0-1 0,0-1 1,1 0-1,4-1 322,-18-1-71,54 1-376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6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1 5369,'32'29'942,"0"1"-1,10 14-941,8 9 26,-9-10 107,-3 2 1,-1 2-1,-3 1 1,-1 2-1,18 41-133,-7-3 329,-4 2-1,-4 2 1,-1 14-329,-15-40 84,-4 1 1,-3 1-1,-2 1 0,-4 1-84,0 43 64,-5 1 1,-5 4-65,-5 15 27,-6 0 0,-10 27-27,6-73 6,-3-1 0,-3-1 0,-31 67-6,43-125 5,0 0 1,-2-2 0,0 0 0,-2 0-1,-19 21-5,23-32 3,-1 0 0,-1 0 0,0-2-1,-1 1 1,0-2 0,-1 0 0,-1-1-1,1-1 1,-7 2-3,-1 0-129,0-2-1,-1-1 1,0-1 0,-1-1-1,-1 0 130,14-4-104,0 0-1,0-1 0,-1-1 0,1 0 1,0 0-1,0-2 0,0 1 1,0-2-1,0 1 0,-9-5 105,12 2-81,1 0-1,0 0 1,0-1-1,0 0 1,1-1-1,-1 0 1,1-1 81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6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10 188 4089,'-3'-7'433,"2"4"-344,0 0-1,0 0 1,0-1 0,0 1 0,1 0 0,-1 0 0,1 0 0,-1-1 0,1 1-1,0 0 1,1 0 0,-1-1 0,0 1 0,1 0 0,0 0 0,0 0-1,0-1 1,0 1-89,0 0 20,0-3-1,1 0 0,0 0 1,0 0-1,0 0 0,1 1 1,-1-1-1,1 1 0,1-1 1,-1 1-1,1 0 0,0 1 1,0-1-1,0 1 0,1-1 1,-1 1-1,1 0 0,0 1 1,0 0-1,3-2-19,-1 2 36,0 0 0,0 0 0,1 1 0,-1 0 0,1 0 0,0 1 0,0 0 0,-1 0 0,5 1-36,-10 0 11,1 0-1,-1 0 1,1 1 0,-1-1 0,1 1-1,-1-1 1,0 1 0,1 0 0,-1 0 0,0 0-1,0 0 1,1 0 0,-1 0 0,0 1-1,0-1 1,0 1 0,-1-1 0,1 1-1,0 0 1,-1 0 0,1 0 0,-1 0-1,1 0 1,-1 0 0,0 0 0,0 0-1,0 1 1,0-1 0,0 0 0,-1 1-1,1-1 1,0 3-11,0 4 20,-1 0-1,1 0 1,-2 0 0,1 0-1,-1 0 1,-1 0-1,1 0 1,-2 0 0,1 0-1,-1-1 1,-1 2-20,-10 24 92,-2-1 0,-4 5-92,3-6 52,-3 5 2,12-24-35,1 1-1,0 0 1,0 1 0,1-1 0,1 1 0,-2 10-19,7-23 1,0-1 1,0 0-1,-1 0 0,1 0 1,0 0-1,0 0 0,0 0 1,0 0-1,0 1 0,0-1 0,1 0 1,-1 0-1,0 0 0,1 0 1,-1 0-1,0 0 0,1 0 1,-1 0-1,1 0 0,0 0 1,-1 0-1,1 0 0,0 0 1,-1 0-1,1-1 0,0 1 1,0 0-1,0 0 0,0-1 1,0 1-1,0-1 0,0 1 0,0-1 1,0 1-1,0-1-1,6 2 6,0-1-1,0 1 1,0-1 0,0-1-1,0 0 1,2 0-6,19 0-101,-1-2 0,1-1-1,-1-1 1,3-2 101,110-30-1357,-22-3 669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7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93 6761,'-50'36'2537,"97"-54"-1953,19-6-288,21 3-288,5-5-16,0 8-16,-8 5-64,-16 7-96,-13 4-40,-26 2-496,-16 5-352,-31 5 664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7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7122,'42'0'2512,"21"0"-2224,15-8-208,28-16-280,4-2-488,3-5-1745,-13-11 1609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8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139 414 3073,'1'26'617,"-1"0"1,-1 1-1,-1-1 1,-2 0 0,-1 5-618,-35 128 1540,15-65-735,-7 59 515,1 38-1320,39-232 742,13-36-742,6-27-67,-5-1 0,-1-22 67,-7 2-209,5-38-387,11-16 596,-28 172-3,0 0 0,0 1 0,1-1 0,0 1 0,0 0 1,0 0-1,1 0 0,0 0 0,0 1 0,0-1 0,1 1 1,0 0-1,0 1 0,0-1 0,1 1 0,0 0 3,14-10-7,2 1 0,0 1 0,19-7 7,-16 8 7,8-5 29,1 2 0,0 2 0,1 1 0,0 2 1,0 1-1,1 2 0,0 1 0,20 1-36,3 1 28,0 3 0,48 7-28,-106-7-12,35 8-175,-34-8 107,-1 1-1,1-1 1,0 1 0,-1-1 0,0 1-1,1 0 1,-1 0 0,1 0 0,-1 0-1,0 0 1,0 0 0,0 0 0,1 0 0,-1 0-1,0 0 1,0 1 0,-1-1 0,1 0-1,0 1 1,0-1 0,-1 1 0,1-1 80,0 22-620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8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24 4945,'13'-3'2345,"14"6"-409,22 0-1808,15-3-104,9-6-32,3-4-64,-5 5-528,-5-1-312,-19 9 520</inkml:trace>
  <inkml:trace contextRef="#ctx0" brushRef="#br0" timeOffset="1">0 718 6177,'13'-16'2721,"29"8"-1073,21-3-1296,40-2-416,15-8-240,6-10-912,-11-1-528,-24-2 1015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9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248 0 7850,'0'0'2768,"-3"0"-2496,-7 18-208,4 32-56,-96 74-16,57-72 8,3 4 40,21-4 0,3-15-64,26-3-24,13-5-64,23-8-280,14 0-336,21-13-744,-11-11-745,6-12 1361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7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81 4225,'-23'-80'2004,"19"94"506,-2 23-2164,4-20-49,-2 12 28,1-1 0,1 1 0,1 0 0,2 5-325,0-26 47,0 0 0,0 0 0,0 0 0,1 1 0,0-1 0,1-1 0,0 1-1,0 0 1,1-1 0,-1 1 0,2-1 0,-1 0 0,1-1 0,0 1 0,0-1 0,6 5-47,-8-8 3,1-1 0,-1 0 1,0 0-1,1-1 0,-1 1 0,1-1 0,-1 0 0,1 1 1,0-2-1,0 1 0,-1 0 0,1-1 0,0 0 0,0 0 1,0 0-1,0 0 0,0 0 0,-1-1 0,1 0 0,0 0 1,0 0-1,2-1-3,5-2-160,-1 0 1,0-1 0,1 0-1,-2 0 1,1-1 0,-1-1 0,2-1 159,17-20-1267,-1-5 532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9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7001,'1'-6'351,"1"-1"-1,1 0 1,0 0 0,0 1-1,0-1 1,0 1-1,1 0 1,0 0-1,1-1-350,0 1 278,-4 5-267,-1 1-1,0 0 1,0-1-1,0 1 1,1 0-1,-1 0 1,0-1-1,0 1 1,1 0-1,-1 0 0,0-1 1,1 1-1,-1 0 1,0 0-1,1 0 1,-1 0-1,0 0 1,1-1-1,-1 1 1,0 0-1,1 0 1,-1 0-1,0 0 1,1 0-1,-1 0 1,1 0-1,-1 0 1,0 0-1,1 0 0,-1 0 1,0 1-1,1-1 1,-1 0-1,0 0 1,1 0-1,-1 0 1,0 1-1,1-1 1,-1 0-1,0 0-10,12 12 12,-8-6 3,8 5-53,-1 1 0,0 0 0,-1 1 0,0 0 0,5 11 38,-11-17-3,0 1-1,0-1 1,-1 0 0,-1 1 0,1 0-1,-1-1 1,0 1 0,-1 0 0,0 0-1,0 0 1,0 0 0,-1 1 0,-1-1 3,-1 7-12,-1-1 1,-1 1-1,0-1 1,-1 0-1,-1-1 1,0 1-1,-1-1 1,0 0-1,-1-1 1,-4 5 11,12-15-5,-1-1 0,0 0 0,0 1-1,0-1 1,0 0 0,0 0 0,0 0 0,0 0 0,0 0 0,-1 0 0,1 0-1,0 0 1,-1 0 0,1 0 0,0-1 0,-1 1 0,1 0 0,-1-1 0,1 1 0,-1-1-1,1 0 1,-1 0 0,0 1 0,0-1 5,1 0-3,1-1 0,-1 1 0,1 0-1,-1 0 1,1 0 0,-1-1 0,1 1 0,-1 0 0,1-1-1,0 1 1,-1 0 0,1-1 0,-1 1 0,1 0-1,0-1 1,-1 1 0,1-1 0,0 1 0,0-1 0,-1 1-1,1-1 1,0 1 0,0-1 0,0 1 0,-1-1 3,1-1-8,0 0 0,0 1 0,0-1 0,0 0 0,0 0 0,0 0 0,0 0 0,1 0 0,-1 1 0,1-1 1,0-2 7,5-9-105,1 1 1,0-1-1,1 1 1,1 1-1,0-1 1,0 1-1,7-5 105,-3 1-173,-4 5 58,0 1-1,1-1 1,0 1-1,1 1 1,-1 0 0,2 1-1,-1 0 1,3-1 115,-9 6-15,-1 0 1,0 0 0,1 1-1,-1-1 1,1 1 0,0 0 0,-1 0-1,1 1 1,0-1 0,0 1-1,-1 0 1,1 0 0,0 1-1,0 0 1,-1-1 0,1 1 0,0 1-1,-1-1 1,1 1 0,-1 0-1,0 0 1,1 0 0,-1 0-1,2 3 15,-1-1 8,0 0 0,-1 1-1,0-1 1,1 1-1,-2 0 1,1 0 0,-1 0-1,1 1 1,-2-1 0,1 1-1,0 0 1,-1 0-1,0 0 1,-1 0 0,1 0-1,-1 0 1,0 0 0,-1 0-1,1 1 1,-1-1-1,-1 0 1,1 1 0,-1-1-1,0 0 1,0 0 0,-1 0-1,0 0 1,-2 5-8,4-11 26,0 1 0,-1-1 0,1 1 0,0 0 0,-1-1 0,1 1 0,0-1 0,-1 1 0,1-1 0,-1 1 0,1-1 0,-1 0 0,1 1 0,-1-1 0,1 1 1,-1-1-1,0 0 0,1 0 0,-1 1 0,1-1 0,-1 0-26,0 0 32,1 0-1,-1-1 1,1 1 0,0 0 0,-1-1 0,1 1-1,-1 0 1,1-1 0,0 1 0,-1-1 0,1 1-1,0 0 1,-1-1 0,1 1 0,0-1 0,0 1 0,-1-1-1,1 1 1,0-1 0,0 0 0,0 1 0,0-1-1,0 1 1,0-1 0,0 1 0,0-1 0,0 1-1,0-1 1,0 1 0,0-1 0,0 1 0,0-1 0,0 1-1,1-1 1,-1 0-32,1-3 1,-1 0 0,1 0 0,0 0 0,0 0 1,0 0-1,1 1 0,0-1 0,-1 0 0,1 1 0,1-1 0,1-2-1,45-64-4,31-30 4,-70 87 1,0 1 1,1 1-1,0 0 0,1 1 0,0 0 0,7-4 0,-13 10-3,0 1 0,0 0 0,0 0 0,0 1 0,1-1 0,-1 1 0,1 1 0,-1-1 0,1 1 0,0 0 0,-1 1 0,1 0 0,0 0 0,0 0 0,-1 1 0,4 0 2,-2 1-3,0 0-1,0 0 0,0 0 1,0 1-1,0 0 1,-1 1-1,0 0 1,1 0-1,-1 1 0,-1-1 1,1 1-1,-1 1 1,0 0-1,0-1 1,0 2-1,-1-1 0,0 1 1,0-1-1,-1 1 1,0 1-1,0-1 1,0 1-1,-1-1 0,-1 1 1,1 0-1,-1 0 1,0 0-1,-1 0 1,0 1-1,0-1 0,-1 0 1,0 1-1,0-1 1,-2 6 3,1-8-87,0 0 0,-1 0 0,0 0 0,0 0 0,-1 0 0,1 0 0,-1-1 0,0 1 0,-1-1 0,1 0 0,-1 0 0,0 0 1,-1 0-1,1-1 0,-1 1 0,0-1 0,0 0 0,0-1 0,0 1 0,-1-1 0,0 0 87,-30 6-461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16:49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1 7698,'45'0'2584,"-1"13"-2648,11 21-248,-10 8-112,-32-3-96,-15 6 96,-38 5 240,-15 2 80,-13 14 176,2 2 32,19-2 16,18-11-8,39-18-64,19-11-8,45-26 8,41-8-48,61-23-1064,16-3 792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45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6 1440,'-1'-2'504,"-1"0"-440,0 0-88,0 2-8,0 0 40,2 0 256,0 24 129,4 7 175,7 48 16,-6-40-152,-3 8-120,-2 8-160,0 7-64,-7 6-192,3 0-144,-3-6-488,-4-1-344,4-19 655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4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1 324 4057,'1'-2'111,"0"0"1,0 0-1,0 0 1,0 0-1,0 0 1,1 0-1,-1 1 1,0-1-1,1 0 1,0 1-1,-1-1 1,1 1-1,0 0 1,0 0-1,0-1 1,2 0-112,36-10-649,-18 7 410,192-70-1310,-82 26 1892,-76 29 33,-1-3 0,-1-2-1,12-11-375,-54 29 42,-1-1 0,0 0 0,-1-1 0,9-9-42,-21 22 163,0 0 0,0 0-1,0 0 1,0 0 0,1 0-1,-2 4-162,-13 35 110,6-24-75,3-6-20,0 0-1,1 0 1,0 1-1,1-1 1,1 1-1,0 1 0,1-1 1,1 0-1,-1 9-14,-7 303-68,10-318 57,0 2-16,-1 1-1,0 0 0,0-1 0,-2 1 0,-2 9 28,6-22 0,0 1 1,0-1 0,-1 1 0,1-1 0,0 1-1,1-1 1,-1 1 0,0-1 0,0 1 0,1 0-1,-1 0 1,0 0 0,1 0 0,-1 0-1,1 0 1,0 0 0,-1 0 0,1 0 0,1 0-1,17-10-18,36-21-19,-52 31 34,0-1 0,0 1 0,0 0 1,0 0-1,0 0 0,0 0 1,0 1-1,1 0 0,-1 0 0,0 0 1,0 0-1,1 1 0,-1 0 0,0-1 1,0 2-1,0-1 0,0 0 1,0 1 2,13 3-1,3-1 9,0 0 0,0-1 1,1-1-1,-1-1 0,7-1-8,-14-1 8,0-1 0,-1 0 0,1 0 0,-1-1 0,0-1 0,0 0 0,0-1 1,0 0-1,0-1-8,-5 3 3,26-16 32,-31 17-33,-1 1 0,1 0-1,-1-1 1,1 1 0,-1 0 0,0-1 0,0 0 0,1 1 0,-1-1 0,0 0 0,0 0 0,-1 1 0,1-1 0,0 0 0,0 0 0,-1 0-2,0 1 0,0 1 0,0 0 0,1 0 0,-1-1 0,0 1 0,0 0 0,0 0 0,0-1 0,0 1 0,0 0 1,0-1-1,0 1 0,0 0 0,0 0 0,0-1 0,-1 1 0,1 0 0,0-1 0,0 1 0,0 0 0,0 0 0,0-1 0,0 1 0,-1 0 0,1 0 0,0 0 0,0-1 0,0 1 0,-1 0 0,1 0 1,0 0-1,0-1 0,0 1 0,-1 0 0,1 0 0,0 0 0,-12 2-2,-9 11-10,19-10 12,-1 0 0,1 1 0,-1-1 0,1 1 0,0-1 0,0 1 0,1 0 0,-1 0 0,1 0 0,0 0 0,0 0 0,0 0 0,1 0-1,-1 0 1,1 0 0,0 0 0,0 1 0,0-1 0,1 0 0,0 0 0,-1 0 0,1 0 0,1 0 0,-1 0 0,1 0 0,0 1 0,2 2-47,-1 0 0,2 0 0,-1-1 0,1 1 1,0-1-1,0 0 0,0-1 0,1 1 0,0-1 0,0 0 0,0-1 0,1 1 0,0-1 1,1 0 46,72 28-266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47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3 286 3193,'0'0'28,"0"0"0,0 0 0,0 0 0,0 0 0,-1 0 0,1 0 0,0 0 0,0-1 0,0 1 0,0 0 0,0 0 0,-1 0 0,1 0 0,0-1 0,0 1 0,0 0 0,0 0 0,0 0 0,0 0 0,0-1 0,0 1 0,0 0 0,0 0 0,0 0 0,0-1 0,0 1 0,0 0 0,0 0 0,0 0 0,0 0 0,0-1 0,0 1 0,0 0 1,0 0-1,0 0 0,0-1 0,0 1 0,0 0 0,0 0 0,0 0 0,1 0 0,-1-1 0,0 1 0,0 0 0,0 0 0,0 0 0,0 0 0,1 0 0,-1 0 0,0-1 0,0 1 0,0 0 0,0 0 0,1 0 0,-1 0 0,0 0 0,0 0 0,0 0 0,0 0 0,1 0 0,-1 0-28,22-3 34,0 0 190,0-1-105,-1 0 0,1-1 1,-1-2-1,0 0 1,-1-1-1,2-2-119,23-14 133,7-7-133,-38 21 10,1 0 0,-2-1 0,1 0 0,-2-1 0,4-5-10,-13 14 4,0-1 1,-1 1 0,1-1-1,-1 0 1,0 1-1,0-1 1,0 0 0,0-1-1,-1 1 1,0 0 0,0 0-1,0-1 1,0 1 0,-1-2-5,0 5-1,0-1 1,0 0 0,0 0-1,-1 1 1,1-1-1,0 0 1,-1 1 0,0-1-1,1 1 1,-1-1 0,0 0-1,0 1 1,0-1 0,0 1-1,0 0 1,0-1-1,0 1 1,0 0 0,-1 0-1,1 0 1,-1 0 0,1 0-1,0 0 1,-1 0 0,0 0-1,1 0 1,-1 1 0,1-1-1,-1 1 1,0-1-1,1 1 1,-1 0 0,0-1-1,0 1 1,1 0 0,-1 0 0,-6 0-9,1 0 1,0 1 0,-1 0 0,1 0-1,0 0 1,0 1 0,0 0 0,0 1 0,0-1-1,1 1 1,-1 1 0,1-1 0,-1 1-1,1 0 1,0 1 8,-9 6 15,0 1-1,1 0 1,1 1-1,0 0 1,-4 7-15,8-8 26,0 0 1,1 1-1,1 0 1,0 0-1,1 0 0,1 1 1,0 0-1,0 0 1,2 0-1,-1 4-26,2-10 4,1-1 1,0 1-1,0 0 1,1-1-1,0 1 1,1 0-1,-1-1 1,2 1-1,-1-1 1,1 1-1,0-1 1,0 1-1,1-1 1,0 0-1,0 0 0,1 0 1,0-1-1,0 1 1,1-1-1,1 2-4,-3-6 10,-1 1-1,1-1 0,0 1 0,0-1 1,1 0-1,-1 0 0,0 0 0,1-1 1,-1 1-1,1-1 0,-1 0 0,1 0 1,-1 0-1,1 0 0,0-1 0,0 0 1,-1 1-1,1-1 0,0-1 0,0 1 1,-1 0-1,1-1 0,3-1-9,9-2 80,0-1-1,0-1 1,-1-1-1,14-7-79,-7 3 56,11-4-21,-1-1 0,-1-2-1,0 0 1,-1-3 0,-2 0-1,0-2 1,-1-1 0,16-19-35,-41 41 2,1-2-6,-1 1 1,1 0 0,1 0 0,-1 0-1,0 1 1,3-2 3,-6 4-1,0-1 0,1 1 0,-1 0 0,0 0 0,1 0 0,-1 0 1,0-1-1,1 1 0,-1 0 0,0 0 0,1 0 0,-1 0 0,1 0 0,-1 0 0,0 0 0,1 0 0,-1 0 0,1 0 0,-1 1 0,0-1 0,1 0 1,-1 0-1,0 0 0,1 0 0,-1 1 0,1-1 1,-1 1-2,1 0 1,0-1-1,-1 1 1,1 0-1,-1 0 0,1 0 1,-1 0-1,0 0 1,1 0-1,-1 0 1,0 0-1,0 0 0,0 0 1,1 1-1,-1-1 2,1 19 11,-1 0-1,-1 1 0,-2 12-10,0 40 44,3-24-89,0-48 43,0-1 0,1 1 0,-1-1 0,0 1 0,0-1 0,0 1 0,0-1 0,0 1 0,1-1 0,-1 1 0,0-1 0,0 1 0,1-1 0,-1 0 0,0 1 0,1-1 0,-1 1 0,1-1 1,-1 0-1,0 1 0,1-1 0,-1 0 0,1 1 0,-1-1 0,1 0 0,-1 0 0,1 0 0,-1 1 0,1-1 0,-1 0 0,1 0 0,-1 0 0,1 0 0,-1 0 0,1 0 0,-1 0 0,1 0 0,-1 0 1,1 0-1,-1 0 0,1 0 0,-1-1 0,1 1 0,-1 0 0,1 0 0,0 0 2,29-15-66,-25 12 54,73-41-157,1 0 39,24-8 130,-73 39-121,1 1-1,0 1 1,0 2-1,1 2 1,16-2 121,-20 4-460,-17 2 202,-10 2 238,-3 1 117,-2 1-47,1-1 0,-1 1 0,1 0 0,-1 1 0,1-1 1,0 0-1,-1 1 0,1 0 0,0 0 0,0 0 0,0 0 0,1 0 1,-3 2-51,-7 8 62,0 0 0,-10 14-62,20-25 4,1 1 1,0-1-1,0 1 0,0-1 1,0 1-1,0 0 1,0 0-1,0 0 1,1-1-1,-1 1 1,1 0-1,-1 0 0,1 0 1,0 0-1,-1 2-4,2-3 1,-1 0 0,0 0-1,0-1 1,1 1 0,-1 0-1,0 0 1,1 0 0,-1 0 0,1-1-1,-1 1 1,1 0 0,-1 0-1,1-1 1,0 1 0,-1 0-1,1-1 1,0 1 0,-1-1 0,1 1-1,0-1 1,0 1 0,0-1-1,4 2 0,-1-1 1,1 1 0,0-1 0,0 0 0,-1-1 0,1 1-1,0-1 1,0 0 0,2 0-1,14-2 16,1-1-1,-1-1 1,0 0 0,0-2-1,-1 0 1,1-2 0,11-5-16,-18 6 4,1 0 1,-1-1-1,0-1 1,-1 0-1,0-1 1,-1 0-1,0-1 1,0 0-1,-1-1 1,5-8-5,-14 18 1,0-1 1,0 0-1,0 0 1,-1 0-1,1 0 1,-1 0-1,0 0 1,0 0-1,0 0 1,0-1 0,0 1-1,-1 0 1,0-1-1,0 1 1,0 0-1,0-1 1,0 1-1,0 0 1,-1-1-1,0 0-1,0 1 2,0 1 0,0-1-1,-1 1 1,1-1 0,-1 1 0,1 0-1,-1 0 1,0 0 0,0 0 0,0 0-1,0 0 1,0 0 0,0 1-1,-1-1 1,1 1 0,-1-1 0,1 1-1,-1 0 1,1 0 0,-1 0 0,1 0-1,-1 1 1,0-1 0,-1 1-2,-1-1 5,0 1 0,0 0 1,0 0-1,0 1 0,0-1 1,0 1-1,0 0 0,0 0 1,0 1-1,1 0 0,-1-1 1,0 2-1,1-1 0,-3 2-5,1-1 10,1 1 0,-1 0 0,1 0 0,0 0 0,0 1 0,0-1-1,1 1 1,-1 1 0,1-1 0,-1 2-10,5-6-4,0-1 0,0 1 0,-1-1 0,1 1 0,0-1 1,0 1-1,0-1 0,0 1 0,0-1 0,0 0 0,0 1 0,0-1 0,0 1 0,0-1 0,0 1 0,0-1 0,0 1 0,0-1 0,1 1 1,-1-1-1,0 1 0,0-1 0,0 0 0,1 1 0,-1-1 0,0 1 0,1-1 0,-1 0 0,0 1 0,1-1 0,-1 0 0,0 1 1,1-1-1,-1 0 0,1 0 0,-1 1 0,0-1 0,1 0 0,-1 0 0,1 0 0,-1 0 0,1 0 0,-1 1 0,1-1 0,-1 0 0,1 0 1,-1 0-1,1 0 0,-1 0 0,0 0 0,1-1 4,26 2-221,-19-2 64,0 0 0,0-1 0,0 0 1,-1 0-1,1-1 0,-1 0 0,0 0 1,0-1-1,0 0 0,0 0 0,3-4 157,16-9-429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48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62 352 4713,'-49'38'1514,"48"-37"-1480,0-1 0,0 1 0,0-1 0,1 1 0,-1 0 0,0 0 0,0-1 0,1 1 0,-1 0 0,0 0 1,1 0-1,-1 0 0,1-1 0,-1 1 0,1 0 0,-1 0 0,1 0 0,0 1-34,0-1 2,0-1 1,0 1-1,0-1 0,0 1 1,0-1-1,1 1 0,-1-1 1,0 1-1,0-1 0,1 0 0,-1 1 1,0-1-1,1 1 0,-1-1 1,0 0-1,1 1 0,-1-1 1,1 0-1,-1 1 0,1-1 1,-1 0-1,0 1 0,1-1 0,-1 0 1,1 0-3,4 2-50,0 0 1,0-1 0,0 0-1,1 0 1,3 0 49,-7-1 16,23 3-52,1-2 0,0-1 0,-1-1 0,1-2 0,-1 0 0,1-1 0,-1-2 0,8-3 36,-12 2 9,-1 0-1,0-1 1,0-1 0,-1-1-1,0 0 1,-1-2 0,0 0-1,0-1 1,-2-1-1,2-2-8,-14 12 31,0 0-1,-1-1 0,1 0 0,-1 1 1,0-2-1,0 1 0,0 0 0,-1 0 1,0-1-1,1-4-30,-2 9 11,-1 0 1,0-1-1,0 1 0,0 0 0,0 0 1,0 0-1,0-1 0,0 1 1,0 0-1,0 0 0,0 0 1,-1-1-1,1 1 0,0 0 1,-1 0-1,1 0 0,-1 0 1,1 0-1,-1 0 0,0 0 0,0 0 1,1 0-12,-2 0 9,0-1 1,0 1 0,0 0-1,1 1 1,-1-1 0,0 0-1,0 0 1,0 1 0,0-1 0,0 1-1,0 0 1,0 0 0,0 0-1,0 0 1,0 0 0,-1 0-1,1 0 1,0 1-10,-7 0 10,1 1 0,-1 1 0,1 0 1,0 0-1,0 0 0,0 1 0,1 0 0,-1 1 0,1-1 1,0 1-1,0 1 0,0 0 0,1 0 0,-1 0-10,-9 11 13,1 1 0,0 0 1,1 1-1,-9 15-13,20-28 0,-1 0 0,1 0 0,1 0 0,-1 0 0,1 1 0,0-1 0,0 1 0,0 2 0,2-6-2,0-1 0,0 1 0,0-1 0,0 1 1,0-1-1,0 1 0,1-1 0,-1 1 1,1-1-1,-1 0 0,1 1 0,0-1 0,0 0 1,0 1-1,1-1 0,-1 0 0,0 0 1,1 0-1,-1 0 0,1 0 0,0-1 0,0 1 1,0 0-1,1 0 2,3 2-7,0-1 0,1 1 1,0-1-1,0-1 0,0 1 1,0-1-1,0 0 0,0-1 1,0 0-1,1 0 0,-1 0 0,0-1 1,1 0-1,4-1 7,16-2 3,-1-1 0,1-1 0,5-2-3,4-2 16,-1-1 1,0-2 0,-1-1 0,0-2 0,10-7-17,-43 20 3,0 1 1,0 0-1,0-1 1,0 0 0,0 1-1,0-1 1,-1 0 0,1 0-1,-1 0 1,0 0-1,1 0 1,-1 0 0,0-1-1,0 1 1,0 0 0,-1-1-1,1 1 1,0 0-1,-1-1 1,0 1 0,1-1-1,-1 1 1,0-1 0,0 1-1,0-1 1,-1 1-1,1 0 1,-1-1 0,1 1-1,-1-1 1,0 1 0,0 0-1,0 0 1,0-1-4,-5-11 66,-1 0 0,-1 1 0,0 0 0,-1 0 0,-1-1-66,4 5 104,5 9-99,1 0-1,0-1 1,0 1-1,0-1 1,0 1-1,-1 0 1,1-1 0,0 1-1,0-1 1,0 1-1,0 0 1,0-1-1,0 1 1,0-1 0,0 1-1,0-1 1,0 1-1,1 0 1,-1-1-1,0 1 1,0-1 0,0 1-1,0 0 1,1-1-1,-1 1 1,0-1-1,0 1 1,1 0 0,-1-1-1,0 1 1,0 0-1,1 0 1,-1-1 0,1 1-1,-1 0 1,0 0-1,1-1 1,-1 1-1,0 0 1,1 0 0,-1 0-1,1 0 1,-1-1-1,1 1 1,-1 0-1,0 0 1,1 0 0,-1 0-1,1 0 1,-1 0-5,34-5-20,-22 3 34,46-7-14,0 2 1,22 2-1,-63 5-2,0 0 1,0 1-1,0 1 1,0 0-1,-1 1 0,1 1 1,-1 1-1,0 0 1,0 1-1,11 6 2,-21-7-2,1-1-1,-1 1 1,0 0-1,-1 1 1,1 0-1,-1-1 1,0 2 0,0-1-1,-1 0 1,0 1-1,0 0 1,2 6 2,9 13-11,-14-24 9,0-1 0,1 1-1,-1-1 1,1 1 0,-1-1 0,1 1 0,0-1 0,-1 0-1,1 0 1,0 0 0,0 0 0,0 0 0,0 0-1,0-1 1,0 1 0,0-1 0,0 1 0,0-1-1,0 0 1,1 1 0,-1-1 0,0 0 0,0-1-1,0 1 1,0 0 0,0-1 0,2 0 2,6-1-62,0-1 1,0 0-1,0 0 1,-1-1-1,3-2 62,192-86-1014,-160 75 983,0 2 0,1 2-1,38-5 32,-74 16 20,0 1-1,-1 1 0,1-1 1,0 2-1,6 0-19,-13-1 7,0 0 0,-1 0-1,1 0 1,0 0-1,0 1 1,-1-1-1,1 1 1,0-1 0,-1 1-1,1 0 1,-1-1-1,1 1 1,-1 0 0,1 0-1,-1 0 1,1 0-1,-1 1 1,0-1-1,0 0 1,1 0 0,-1 1-1,0-1 1,0 1-1,0-1 1,-1 1 0,1-1-1,0 1 1,-1 0-1,1-1 1,-1 1-1,1 0-6,-1 0 11,0-1-1,-1 1 0,1-1 0,0 1 0,-1 0 0,1-1 0,-1 1 0,1-1 0,-1 1 0,0-1 0,0 1 0,0-1 0,0 0 0,0 1 0,0-1 0,0 0 0,0 0 0,0 0 1,-1 0-1,1 0 0,-1 1-10,-32 18 166,11-10-108,0 0 1,-1-2-1,0-1 1,-2 0-59,14-5 11,1 0-1,-1 0 1,0-1-1,0 0 1,0-1 0,0 0-1,1-1 1,-1-1-1,-9-1-10,17 2 2,1-1 0,-1 1-1,0-1 1,1 0 0,-1 0 0,1 0-1,0 0 1,0 0 0,0-1 0,0 1-1,0-1 1,0 0 0,1 0 0,-1 0-1,1 0 1,0 0 0,0-1 0,0 1-1,0-1 1,0 1 0,1-1-1,0 0 1,0 0 0,0 1 0,0-1-1,1 0 1,-1 0 0,1 0 0,0 0-1,0-1-1,0-6-3,1 0-1,0 0 0,1 0 0,0 1 1,0-1-1,1 0 0,1 1 0,0 0 1,0 0-1,3-4 4,-3 7-8,0 1 1,0 0-1,0 0 0,0 0 1,1 1-1,0 0 0,1 0 1,-1 0-1,1 0 0,0 1 1,0 0-1,0 0 0,0 1 1,1-1-1,-1 1 0,1 1 1,3-2 7,1 2-7,-1 0 0,1 0 1,-1 1-1,1 1 0,0-1 0,0 2 1,-1-1-1,1 2 0,-1-1 1,1 2-1,7 1 7,-4 0-3,0 1 1,-1 0-1,0 1 0,1 0 1,-2 1-1,1 0 1,-1 1-1,0 1 0,-1 0 1,0 0-1,0 1 1,-1 1-1,-1 0 0,0 0 1,0 0-1,-1 1 1,0 1-1,-1 0 0,-1-1 1,0 2-1,0-1 1,1 8 2,-2-3-7,-1 0-1,-1 0 1,-1 0 0,0 0 0,-1 0 0,-1 0 0,0 1 0,-2-1 0,0 0 0,-1 0 0,-1 0 0,-3 8 7,2-11-7,0-1 1,-1-1 0,-1 1-1,0-1 1,-1 0-1,0-1 1,-1 0-1,0 0 1,-1-1-1,0 0 1,0-1 0,-2 0-1,1 0 1,-1-2-1,-6 4 7,0-1 3,-1-1 0,-1-1 0,1-1 0,-3 0-3,12-5 40,-1 1 0,-1-2 0,1 1 0,0-1 0,-1-1 0,1 0 0,-1-1 0,-2 0-40,12-1 14,0 1-1,0 0 0,0-1 1,0 1-1,0-1 0,0 0 1,0 0-1,1 1 0,-1-1 1,0-1-1,0 1 1,1 0-1,-1 0 0,1-1 1,-1 1-1,1 0 0,-1-1 1,1 0-1,0 1 0,0-1 1,0 0-1,0 0 0,0 1 1,0-1-1,0 0 1,1 0-1,-1 0 0,0 0 1,1 0-1,0-1-13,-1-2-2,0-1 0,1 0 1,0 0-1,0 0 0,0 0 0,1 0 0,0 0 1,0 0-1,0 0 0,1-1 2,4-6-60,-1 0 0,2 0 0,0 1 0,0 1-1,1-1 1,0 1 0,1 0 0,1 1 0,6-6 60,12-10-284,1 1-1,31-20 285,1 4-386,53-25 386,-107 62-5,1 0 0,0 1 1,0 0-1,-1 0 0,2 1 1,-1 0-1,0 0 1,0 1-1,2 0 5,-5 1 3,0 0 1,-1 0-1,1 1 1,0-1-1,0 1 1,-1 0-1,1 1 0,-1-1 1,1 1-1,-1 0 1,0 0-1,1 0 1,-1 1-1,0-1 1,0 1-1,2 3-3,11 8 49,-13-9-26,1 0 0,0-1 0,0 1-1,0-1 1,0-1 0,1 1 0,-1-1-1,1 0 1,0 0 0,0-1 0,0 1-1,0-1 1,0-1 0,1 1 0,6 0-23,2-2 75,1 0 0,-1-1-1,1-1 1,-1 0 0,0-1 0,1-1 0,-1-1 0,5-2-75,26-11 260,41-23-260,-46 21 31,-1-3 1,37-27-32,-61 38 8,0-1-1,-1 0 1,-1-1 0,0-1 0,-1 0-1,-1-1 1,11-16-8,-27 46 69,1 1 0,1 0 0,0 5-69,-1 3 25,1-4-17,0 0-1,2 0 1,0 0-1,2 0 1,0 0-1,1 0 1,3 9-8,9 25 4,19 47-4,-15-48 6,-7-18-7,-2 1 0,-2 0 0,-1 1 0,-1 0 0,-2 0 0,-2 1 0,-2 21 1,-1-44 2,0 0 0,-1-1 0,0 1 0,-1 0 0,-1-1 0,0 0-1,-1 1 1,-4 6-2,6-14 28,-1 0-1,1 0 0,-1 0 0,0-1 0,0 1 1,-1-1-1,1 0 0,-1 0 0,-1-1 1,1 0-1,0 1 0,-1-2 0,0 1 1,0-1-1,0 0 0,0 0 0,-1-1 0,-3 2-27,1-2 82,0 0-1,0 0 0,0-1 1,0 0-1,0 0 0,-1-1 1,1-1-1,-6 0-81,11 0 20,-1 0-1,1 0 1,0 0 0,-1 0-1,1-1 1,0 0 0,0 0-1,0 0 1,0 0 0,0-1-1,1 0 1,-1 0 0,1 1-1,-1-2 1,1 1 0,0 0-1,0-1 1,1 0 0,-2-2-20,-1-3-5,1 0 1,0 0-1,1 0 1,0-1-1,1 1 0,-1-1 1,2 0-1,0 0 1,0 0-1,0 0 1,1 0-1,1 0 1,0 1-1,0-1 1,2-6 4,2-4-115,0 1 1,1 0 0,1 0-1,0 1 1,2 0 0,0 0 0,6-8 114,-2 7-367,1 0 1,12-13 366,-5 10-418,21-16 418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1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194 277 5929,'0'0'85,"-1"0"0,1 0-1,0 1 1,-1-1 0,1 0-1,0 0 1,0 0 0,-1 0-1,1 0 1,0 1 0,0-1-1,-1 0 1,1 0-1,0 0 1,0 1 0,0-1-1,-1 0 1,1 0 0,0 1-1,0-1 1,0 0 0,0 0-1,0 1 1,-1-1 0,1 0-1,0 1 1,0-1 0,0 0-1,0 0 1,0 1 0,0-1-1,0 0 1,0 1 0,0-1-1,0 0 1,0 1 0,0-1-85,0 20-164,-1-9 353,-15 136-108,-18 60-81,19-122 2,7-33 6,-3 0 0,-3-1 0,-1-1 0,-3 0 0,-15 29-8,20-55 28,13-24-25,0 0-1,0 1 1,0-1 0,-1 0 0,1 0-1,0 0 1,0 0 0,0 0 0,0 0-1,0 1 1,0-1 0,0 0 0,0 0-1,0 0 1,0 0 0,0 0 0,-1 0-1,1 1 1,0-1 0,0 0 0,0 0-1,0 0 1,0 0 0,0 0 0,-1 0-1,1 0 1,0 0 0,0 0 0,0 0-1,0 0 1,0 0 0,-1 0 0,1 0-1,0 0 1,0 0 0,0 0 0,0 0-1,0 0 1,-1 0 0,1 0 0,0 0-1,0 0 1,0 0 0,0 0 0,0 0-1,-1 0 1,1 0 0,0 0 0,0 0-1,0-1 1,0 1 0,0 0 0,0 0-1,0 0 1,-1 0 0,1 0 0,0 0-3,-2-14 105,3-21 43,-1 34-145,2-27 45,3-1 0,0 1-1,1 0 1,3-2-48,40-116-14,-9 32 24,20-115-2,-33 116-164,21-48 156,-43 146-21,1-1-1,0 1 1,1 0 0,0 0-1,1 1 1,1 0 0,1 0-1,1 0 22,-9 11-5,0 1 0,0-1 0,1 1 0,-1 0 0,1 0 0,0 0 0,-1 0 0,1 1 0,0-1 0,0 1 0,0 0 0,0-1 0,0 1 0,1 0 5,-2 1-5,1 0-1,-1 0 0,0 0 0,0 0 1,1 0-1,-1 1 0,0-1 0,0 1 1,0-1-1,0 1 0,0 0 0,0 0 1,0 0-1,0 0 0,0 0 0,0 0 1,0 1-1,0-1 0,-1 0 0,1 1 1,0 0 5,2 2-17,0 1-1,0 0 1,0-1 0,0 1 0,-1 1 0,0-1 0,0 0-1,-1 1 1,1-1 0,-1 1 0,-1 0 0,1 0 0,0 2 17,-1 2-42,0 0 0,0-1 0,-1 1 1,0 0-1,-1 0 0,0-1 0,-1 1 0,0 1 42,-4 11-100,-1 1 0,-1-1 0,-2-1-1,1 0 1,-2 0 0,-9 12 100,10-18 43,0 0 0,-1-1 1,0 0-1,-1 0 0,0-2 1,-1 1-1,-1-2 0,0 0 1,0 0-1,-12 5-43,25-16 48,0 1 1,0 0-1,0-1 0,0 1 0,0-1 0,0 1 0,-1-1 1,1 1-1,0-1 0,0 0 0,0 0 0,-1 1 1,1-1-1,0 0 0,0 0 0,0 0 0,-2 0-48,5-6 442,11-5-309,66-39-30,16-3-103,24-14-162,-62 33 79,98-64-71,-146 93 149,-8 4 2,1 1 1,-1-1-1,1 0 1,0 0-1,-1 0 1,0 0 0,1-1-1,-1 1 1,0 0-1,1 0 1,-1-1-1,0 1 1,0-1 0,0 1-1,0-1 1,0 0 2,-1 1 0,0 1 0,0 0-1,0 0 1,0 0 0,0 0 0,0 0 0,0 0 0,-1 0 0,1 0 0,0-1-1,0 1 1,0 0 0,0 0 0,0 0 0,0 0 0,0 0 0,0 0 0,0 0 0,-1 0-1,1 0 1,0 0 0,0 0 0,0 0 0,0 0 0,0 0 0,0 0 0,0 0 0,-1 0-1,1 0 1,0 0 0,0 0 0,0 0 0,0 0 0,0 0 0,0 0 0,0 0 0,-1 0-1,1 0 1,0 0 0,0 0 0,0 0 0,0 0 0,0 0 0,0 0 0,0 0 0,0 0-1,-1 0 1,1 0 0,0 1 0,0-1 0,0 0 0,0 0 0,0 0 0,0 0 0,0 0-1,0 0 1,0 0 0,0 0 0,0 1 0,-5 1 0,-56 27 12,56-26-9,0 0 1,0 0-1,1 0 0,-1 1 0,1 0 0,0 0 0,0 0 1,0 0-1,0 1 0,-2 4-3,5-8 1,0 1 1,1 0-1,-1 0 0,0 0 1,1 0-1,-1 1 0,1-1 1,0 0-1,-1 0 0,1 0 0,0 0 1,1 0-1,-1 0 0,0 1 1,0-1-1,1 0 0,-1 0 1,1 0-1,0 0 0,0 0 1,0 0-1,0 0 0,0-1 1,0 1-1,0 0 0,0 0 0,1-1 1,-1 1-1,1-1 0,-1 1 1,2 0-2,7 6-4,0 0 1,1 0-1,0-1 1,1-1 0,-1 0 3,8 5 4,186 121 17,-201-130-21,-2 0 0,0-1 0,0 1 0,0-1 0,0 0 0,0 0 0,0 0 0,0 0 0,0 0 0,1-1 0,-1 1 0,0-1 0,0 1 0,1-1 0,-1 0 0,2 0 0,10-9-13,-14 9 14,1 0 1,-1-1-1,1 1 0,-1 0 0,1 0 0,0-1 1,-1 1-1,1 0 0,0 0 0,-1 0 1,1 0-1,0 0 0,-1 0 0,1 0 1,0 0-1,-1 0 0,1 0 0,-1 0 0,1 1 1,0-1-1,-1 0 0,1 0 0,0 1 1,-1-1-1,1 0 0,-1 1 0,1-1-1,5 21 85,-4-11-87,11 89 102,-13-97-97,0 1 0,0-1 0,1 1 0,-1-1-1,1 1 1,0-1 0,0 1 0,0-1 0,0 0 0,0 1 0,0-1 0,0 0-1,1 0 1,-1 0 0,1 0 0,0 0 0,0 0 0,-1 0 0,1-1 0,0 1-1,0-1 1,1 1 0,-1-1 0,0 0 0,0 0 0,1 0 0,-1 0 0,1 0-1,-1 0 1,3 0-3,1 0 3,1-1-1,-1 0 0,1 0 0,-1 0 1,1-1-1,-1 0 0,0 0 0,1 0 1,-1-1-1,0 0 0,0 0 0,0-1-2,8-3 6,0-1 0,-1 0-1,0-1 1,0 0-1,-1-1 1,0-1-1,0 0 1,-1 0-1,4-6-5,-10 9 1,1 1-1,-1-1 1,-1-1-1,1 1 0,-1 0 1,-1-1-1,1 0 1,-1 0-1,-1 0 1,1-1-1,-2 1 1,1 0-1,-1-1 0,0 1 1,-1-1-1,0 0 1,0-2-1,-1 0 4,0 1 1,-1 0-1,0 0 0,-1 0 1,0 0-1,-1 1 1,0-1-1,0 1 0,-5-8-4,7 14 2,1 1 0,-1-1 0,0 1 0,0-1 0,0 1 0,0 0 0,-1 0 0,1 0-1,-1 0 1,1 0 0,-1 0 0,0 0 0,1 1 0,-1 0 0,0-1 0,0 1 0,0 0 0,0 1-1,0-1 1,0 0 0,-1 1 0,1 0 0,0-1 0,0 1 0,0 0 0,0 1 0,-1-1-1,1 1 1,0-1 0,0 1 0,0 0 0,0 0 0,0 0 0,0 1-2,-5 2-9,1 0 0,0 0 1,0 1-1,0 0 0,1 1 0,-1-1 0,1 1 1,0 1-1,1-1 0,0 1 0,0 0 1,0 0-1,1 0 0,-2 4 9,3-6-125,1-1 0,0 0 0,0 1 1,1-1-1,-1 1 0,1-1 0,0 1 0,0 0 0,1 0 1,-1-1-1,1 1 0,0 0 0,0 0 0,1 0 0,-1-1 1,1 1-1,0 0 0,0 0 0,1-1 0,0 1 0,-1-1 0,1 0 1,1 1-1,-1-1 0,1 0 0,0 1 125,27 20-867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2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318 601 5985,'0'-7'583,"-1"0"0,0 0 0,-1 0 0,1 0-1,-1 0 1,-1 0-583,2 5 53,0 0 0,0 0 1,0 0-1,0 0 0,0 0 0,-1 1 0,1-1 0,-1 1 0,1-1 0,-1 1 0,1-1 0,-1 1 0,0 0 1,0 0-1,0 0 0,1 0 0,-1 0 0,0 0 0,0 1 0,0-1 0,-1 0 0,0 1-53,-6-1-5,1 0 0,0 1 1,-1 0-1,1 1 0,0-1 0,0 2 0,-1-1 0,1 1 0,0 0 0,0 1 0,1 0 0,-1 0 0,-5 4 5,3-2-4,1 0 1,0 1-1,0 1 0,1-1 0,-1 1 0,2 1 0,-1 0 0,1 0 0,0 0 1,-3 5 3,2 0-6,0 0 1,1 1 0,1 0 0,0 0 0,1 1-1,0-1 1,1 1 0,1 0 0,-1 9 5,3-19-5,1 0 0,0 1 1,0-1-1,0 1 0,1-1 1,0 1-1,0-1 0,0 0 0,1 0 1,0 1-1,0-1 0,2 4 5,-2-5-7,1-1 1,0 1-1,0-1 0,0 0 0,0 1 0,0-2 0,0 1 0,1 0 0,-1-1 1,1 1-1,0-1 0,0 0 0,0 0 0,0-1 0,0 1 0,0-1 1,4 1 6,1 0-3,1 0 0,0-1 1,0 0-1,0 0 1,0-1-1,0-1 1,0 1-1,-1-2 1,1 1-1,0-1 1,-1-1-1,1 0 0,-1 0 1,0-1-1,0 0 1,3-2 2,-1-1 0,1 0 1,-1-1-1,-1 0 1,0 0-1,0-1 0,0-1 1,-1 1-1,-1-2 1,1 1-1,-2-1 1,7-11-1,-1-5 9,0 0 1,-2-2 0,-1 1 0,6-30-10,20-123 39,-9 34 15,-14 91-40,-3 0 0,-2-1 0,-2-18-14,-5 63 49,1 25-22,-1 35 0,-3 49-24,-5 20-3,1-17 5,5 0 1,4 0 0,4-1-1,5 2-5,-11-87-1,-1-7-1,1-1 0,-1 0 0,1 1-1,0-1 1,1 0 0,-1 0 0,1 0 0,1 0-1,-1 0 1,1 0 0,3 5 2,-5-11-1,0 1-1,-1-1 1,1 1 0,0-1-1,0 1 1,0-1 0,0 1 0,0-1-1,-1 0 1,1 1 0,0-1-1,0 0 1,0 0 0,0 0 0,0 0-1,0 0 1,0 0 0,0 0-1,0 0 1,0 0 0,0 0-1,0 0 1,0-1 0,0 1 0,0 0-1,0-1 1,-1 1 0,1-1-1,0 1 1,0-1 0,0 1 0,-1-1-1,1 0 1,0 1 0,0-1-1,-1 0 2,28-29-8,-26 28 6,55-77-318,38-74 320,-90 145-3,-2 4 39,-1 6-10,-2 14 1,-8 29-17,7-40-6,0 3-1,-4 19 12,1 0-1,1 12-14,2-32 3,1-1 0,0 1-1,1 0 1,-1 0-1,1-1 1,1 1 0,-1 0-1,1-1 1,0 1-1,1-1 1,0 0 0,1 3-3,-3-7 0,1 0 1,-1 0 0,1 0-1,0 0 1,-1 0 0,1-1 0,0 1-1,0-1 1,0 1 0,0-1-1,0 0 1,1 0 0,-1 0 0,0 0-1,0 0 1,1 0 0,0 0-1,2 0 0,-1-1 0,0 0 0,1 1 0,-1-1 1,1-1-1,-1 1 0,1-1 0,-1 1 0,3-2 0,6-2 6,1-1 0,0 0 0,-1-1 0,0-1 1,6-4-7,-4 2 1,0-1 1,0-1 0,-1 0 0,-1-1 0,0 0 0,5-6-2,-12 11 1,-1 0 0,1 0 1,-1-1-1,-1 0 0,1 0 0,-1 0 0,-1 0 0,1 0 1,-1-1-1,-1 1 0,0-1 0,0 0 0,0-5-1,-2 12 5,1 1-1,-1-1 1,0 1 0,0 0-1,0-1 1,0 1 0,0 0-1,-1-1 1,1 1 0,0 0-1,-1-1 1,1 1-1,-1 0 1,1-1-5,-1 2 2,1 0 1,0 0-1,0-1 0,-1 1 1,1 0-1,0 0 0,0 0 1,-1 0-1,1 0 1,0 0-1,-1 0 0,1 0 1,0 0-1,0 0 0,-1-1 1,1 1-1,0 1 0,-1-1 1,1 0-1,0 0 0,0 0 1,-1 0-1,1 0 0,0 0 1,-1 0-1,1 0 0,0 0 1,0 0-1,-1 1 0,1-1 1,0 0-1,0 0 1,-1 0-1,1 1 0,0-1-2,-4 3 10,1 0-1,0 1 1,0-1-1,1 1 1,-1 0-1,0 0 1,0 2-10,-2 4-5,0 0 1,0 1 0,1-1 0,1 1 0,-1 0 0,2 0-1,-2 10 5,4-16-1,-1 1 0,1-1 0,0 0 0,0 0-1,1 1 1,-1-1 0,1 0 0,1 0 0,-1 0-1,1 0 1,-1 0 0,1 0 0,1 0 0,-1-1 0,1 1-1,0-1 1,0 1 0,1 0 1,1 1-145,1-1-1,-1 1 1,1-2 0,0 1 0,0-1-1,1 0 1,-1 0 0,1 0 0,0-1 0,0 0-1,0-1 1,0 1 0,1-1 0,-1-1-1,1 0 1,-1 0 0,1 0 0,-1-1-1,1 0 1,-1 0 0,1-1 0,-1 0-1,1 0 1,-1-1 0,1 0 0,-1 0-1,0-1 1,0 1 0,0-2 0,0 1 0,-1-1-1,6-4 146,19-18-668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3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1 731 1976,'44'-153'1626,"-41"143"-956,0-1-1,0 1 1,-1-1-1,0 0 0,-1 0 1,0 0-1,-1-1-669,0 20 367,-1 0-1,0 0 1,-1 0-1,-2 5-366,-3 19-47,1 2 52,3 1 0,0 4-5,3-29-1,0 0 1,0 0 0,1 0 0,0 0 0,1 0 0,0 0 0,1 0 0,0 0-1,2 5 1,-3-12 1,0 0 0,-1-1 0,1 1 0,0 0 0,0-1 0,1 1 0,-1-1-1,0 0 1,1 0 0,0 0 0,-1 0 0,1 0 0,0-1 0,0 1-1,0-1 1,0 1 0,0-1 0,0 0 0,0-1 0,1 1 0,-1 0 0,0-1-1,0 0 1,1 0 0,-1 0 0,0 0 0,1 0 0,-1 0 0,1-1-1,12-2 12,0-1 0,0 0 0,-1-1 0,1 0 0,3-3-12,-3 0 3,0 1 1,0-2-1,-1 0 1,-1-1 0,1 0-1,-1-1 1,-1-1-1,0 0 1,6-8-4,-4 2 6,0-2 0,-1 0 0,-1 0 0,-1-1 0,-1-1 0,5-14-6,0-8 13,-2 0 1,-3 0 0,-1-1 0,-2 0 0,-2-1 0,-2 0 0,-2-7-14,-1 30 158,-2 1 0,0-1 1,-1 0-1,-2 0 0,-1-5-158,5 27 20,0 0 0,0 0 1,-1 0-1,1 0 0,0 0 1,0 0-1,-1 0 0,1 0 0,0 0 1,-1 0-1,1 0 0,-1 1 0,1-1 1,-1 0-1,1 0 0,-1 0 0,0 1 1,0-2-21,0 3 6,1-1 0,0 0 1,-1 1-1,1-1 0,-1 1 1,1-1-1,0 0 1,-1 1-1,1-1 0,0 1 1,-1-1-1,1 1 0,0-1 1,0 1-1,-1-1 0,1 1 1,0 0-1,0-1 1,0 1-1,0-1 0,0 1 1,0-1-7,-6 44-28,7-18 22,1 0-1,1 0 1,2 0 0,0 0-1,2 1 7,1 3 0,-2 2 0,-1-1 0,-1 13 0,-4 82-8,-15 114 8,14-227-20,1-1-85,-1-1-1,0 1 1,-1-1-1,0 1 1,-1-1-1,-1 0 1,1 0-1,-6 9 106,8-18-121,1-1-1,-1 0 0,0 1 1,0-1-1,0 0 1,0 0-1,0 1 1,0-1-1,0 0 0,-1 0 1,1 0-1,0 0 1,-1-1-1,1 1 0,0 0 1,-1-1-1,1 1 1,-1 0-1,1-1 1,-1 0-1,0 1 0,1-1 1,-1 0-1,0 0 122,-23 1-931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3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 8050,'6'-4'285,"0"0"0,0 0 1,0 1-1,0 0 1,0 0-1,1 1 0,0 0 1,-1 0-1,1 1 1,0-1-1,0 1 0,3 1-285,19-2-223,-1 2 0,16 2 223,-11 0-120,40-1-1674,-1-3 0,39-8 1794,-105 10 63,-1-1 0,1 0-1,0 1 1,-1 0 0,1 1-1,-1-1 1,1 1 0,-1 0-1,4 1-62,-8-2 41,0 1-1,0-1 0,0 1 1,-1-1-1,1 1 0,0-1 1,0 1-1,-1 0 0,1-1 1,0 1-1,0 0 0,-1-1 1,1 1-1,-1 0 0,1 0 1,-1 0-1,1 0 0,-1-1 1,0 1-1,1 0 0,-1 0 1,0 0-41,0 2 43,1-1 1,-1 0-1,-1 1 1,1-1 0,0 0-1,0 0 1,-1 1-1,0-1 1,1 0-1,-1 0 1,0 0-1,0 1 1,-1 0-44,-6 13 120,1-2-75,0 0-1,1 0 1,0 1 0,1 0 0,1 0 0,0 1-45,4-13 2,-1 0 1,1 0 0,-1 1-1,1-1 1,0 0 0,0 0 0,1 0-1,-1 0 1,1 0 0,-1 0 0,1 0-1,0 0 1,0 0 0,0 0 0,1 0-1,-1 0 1,1-1 0,-1 1-1,1-1 1,0 1 0,0-1 0,0 1-1,0-1 1,1 0 0,-1 0 0,1 0-1,-1 0 1,1-1 0,0 1 0,-1-1-1,1 1 1,0-1 0,1 0-3,1 1-54,-1-1 1,1 0-1,0 0 1,0 0-1,0-1 1,-1 0-1,1 1 1,0-2-1,0 1 1,0-1-1,-1 1 1,1-1-1,4-2 54,-2 1-281,1-1 1,-1 0-1,-1 0 1,1 0-1,0-1 0,-1 0 1,0-1-1,4-2 281,21-26-875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8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94 245 6937,'-4'1'167,"1"1"-1,-1-1 0,1 1 1,-1-1-1,1 1 0,0 0 1,0 0-1,0 1 0,0-1 1,0 0-1,0 1 0,0 0 1,1 0-1,0 0 0,-1 0 1,1 0-1,0 0 0,1 1 1,-1-1-1,-1 3-166,-2 9 13,0 1 0,0-1 0,1 1-1,1 5-12,3-21 7,-6 38 6,2 0 1,2 0-1,1 0 0,3 0 0,0 0 0,3-1 1,1 1-1,2-1 0,10 30-13,-16-59 0,1 0 1,0 1-1,1-1 1,0 0-1,0-1 1,1 1-1,0-1 1,0 0-1,5 4 0,-7-7 1,0-1-1,1 0 1,0 0-1,-1-1 1,1 1-1,0-1 1,0 0-1,0 0 1,1 0-1,-1 0 1,0-1-1,1 0 1,-1 0-1,1 0 1,-1 0-1,1-1 1,-1 1-1,3-1 0,5-2 9,-1 1 0,1-1 0,-1-1 0,1 0 0,-1-1 0,0 0 0,-1-1 0,1 0 0,-1 0 0,0-1 0,0-1 0,-1 0 0,1 0 0,-2 0 0,1-1 0,7-9-9,9-12 47,-1-1 1,-1-1-1,-2-1 1,9-19-48,-24 41 1,5-12 33,2 1 0,1 1 1,0 0-1,1 1 0,5-3-34,-15 17 13,-1 1 0,1 0 1,0 0-1,1 0 0,-1 1 0,1 0 0,0 0 0,-1 0 0,1 1 0,2-1-13,-4 2 7,0 0 0,0 1 0,1-1-1,-1 1 1,0 0 0,0 0 0,1 0-1,-1 0 1,0 1 0,0 0 0,1 0 0,-1 0-1,0 0 1,0 1 0,0-1 0,1 2-7,6 3 3,0 1 1,-1 0-1,1 1 0,-1 1 1,-1-1-1,0 1 1,0 1-1,-1 0 1,0 0-1,0 1 0,-1-1 1,-1 2-1,0-1 1,0 1-1,-1 0 0,0 1-3,3 12 17,0 0 0,-1 1 0,-2 0-1,0 0 1,-2 1 0,-1-1 0,-1 10-17,-4-24 201,-2-18 114,-4-24 228,8 17-480,1-1 0,1 1 1,0 0-1,1-1 1,0 1-1,1 0 0,2-6-63,6-15 15,1 0 0,5-8-15,-6 18 0,1 1-1,0 0 1,13-16 0,-21 33-1,0 0-1,1 0 1,0 0 0,0 1 0,1-1-1,-1 1 1,1 1 0,0-1 0,0 1-1,1 0 1,0 0 0,-1 1 0,1 0-1,0 0 1,2 0 1,-5 2-1,-1 1 1,0 0-1,1-1 0,-1 1 0,0 1 0,1-1 1,-1 0-1,0 1 0,0-1 0,1 1 1,-1 0-1,0 0 0,0 1 0,0-1 1,0 0-1,0 1 0,0 0 0,0 0 0,-1 0 1,1 0-1,-1 0 0,1 0 0,-1 1 1,0 0 0,8 8-8,-1 1 1,-1 0 0,0 1 0,6 11 7,-11-19-4,-2-2 4,14 26-5,1-2 1,2 0-1,0 0 0,13 11 5,-24-30-7,0-1 1,0-1-1,1 1 1,-1-1-1,2 0 0,-1-1 1,1 0-1,-1 0 0,1-1 1,1 0-1,-1-1 1,0 0-1,1 0 0,0-1 1,0 0-1,9 0 7,-4-1-4,1-1-1,-1-1 0,0 0 1,0-1-1,0-1 1,0 0-1,-1-1 1,1-1-1,-1 0 1,0-1-1,0 0 0,-1-2 1,0 1-1,0-1 1,-1-1-1,0 0 1,0-1-1,1-3 5,-1 1 6,0 0-1,-1-1 1,-1 0-1,0-1 1,-1 0-1,-1-1 1,0 0-1,-1 0 1,0-1-1,-2 1 1,0-1 0,0-1-1,-1 1 1,-1-1-1,-1 1 1,0-6-6,-2 2 41,1 0 0,-2 0 0,-1 0 0,-1 0 1,0 1-1,-1-1 0,-1 1 0,-1 0 0,-1 1 0,-1-1 1,0 1-1,-1 1 0,-1-1 0,-1 2 0,-12-16-41,-39-41 300,44 59-188,18 13-111,0 1 0,0 0 0,0 0 0,-1 0 0,1 0-1,0 0 1,0 0 0,-1 0 0,1 0 0,0 0 0,0 0 0,0 0 0,-1 0-1,1 0 1,0 0 0,0 0 0,-1 0 0,1 0 0,0 0 0,0 0 0,-1 0-1,1 0 1,0 0 0,0 0 0,0 0 0,-1 1 0,1-1 0,0 0 0,0 0-1,0 0 1,0 0 0,-1 0 0,1 1 0,0-1 0,0 0 0,0 0-1,0 0 1,0 1 0,0-1 0,-1 0 0,1 0 0,0 0 0,0 1 0,0-1-1,0 0 1,0 0 0,0 1 0,0-1 0,0 0 0,0 0 0,0 1 0,0-1-1,0 0 1,0 0 0,0 1 0,0-1 0,0 0 0,0 0 0,1 0 0,-1 1-1,0-1 0,2 18-38,-2-17 38,4 11-12,1 0 1,0 0 0,0 0-1,1-1 1,1 0-1,-1 0 1,2-1-1,6 8 12,25 40 7,-31-42-7,-1 1 1,0 0 0,-1 0 0,-1 0-1,-1 1 1,0 2-1,5 40 4,-1 11-4,-2-9 1,7 88 6,3 20 2,-4-124-3694,-14-48 2753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4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1 4985,'-8'3'264,"0"1"1,1 0-1,-1 0 0,1 0 1,0 1-1,1 0 1,-1 1-1,1 0 0,0-1 1,0 2-1,-2 3-264,1 0 89,0 0 1,0 1-1,1 0 0,1 0 1,0 1-1,0 0 0,-1 6-89,1 3-14,1 0-1,0 1 1,2-1-1,0 1 1,1 0-1,1-1 0,2 1 1,2 19 14,-1-22 8,1 0 0,1 0 0,0 0 0,8 17-8,-11-32 8,0 1-1,0-1 1,0 1 0,1-1-1,0 0 1,0 0-1,0 0 1,0 0 0,0-1-1,1 1 1,-1-1 0,1 0-1,0 0 1,0 0-1,1 0 1,-1-1 0,0 0-1,1 0 1,-1 0 0,1 0-1,0-1 1,0 1-8,5-1 10,1 0 0,0-1 0,0 0 1,0-1-1,0 0 0,0 0 0,0-2 0,-1 1 0,1-1 1,-1 0-1,0-1 0,0-1 0,0 1 0,0-2 0,-1 1 1,0-1-1,1-1-10,5-4-12,-1-1 0,-1 0 0,0-1 1,0 0-1,-1-1 0,-1-1 0,0 0 0,-1 0 1,6-14 11,-6 9 46,0 0 0,-1-1 0,2-10-46,-20 48 473,-5 18-434,10-20-38,2 0 1,0 0-1,0 0 0,1 0 0,1 0 0,1 1 0,1 7-1,-1-18 2,0 1 1,0 0-1,1-1 0,0 0 0,0 1 0,0-1 1,0 0-1,1 0 0,3 4-2,-4-6 4,1 0 0,-1 0 0,1-1 0,0 1 0,-1-1 0,1 0 0,0 0-1,0 0 1,1 0 0,-1 0 0,0-1 0,1 0 0,-1 1 0,1-1 0,3 0-4,-5 0 3,0-1-1,0 0 1,1 1 0,-1-1 0,0 0-1,0-1 1,1 1 0,-1 0-1,0-1 1,0 1 0,0-1-1,0 0 1,1 1 0,-1-1 0,0 0-1,0 0 1,0-1 0,-1 1-1,1 0 1,0-1 0,0 1 0,0-2-3,4-3 3,0-1 0,-1 0 0,1-1 0,-2 1 0,1-2-3,4-5 17,22-40 223,22-52-240,-20 36 320,-33 70-319,0 0 0,1-1 0,-1 1 0,0-1 0,0 1 0,0 0 0,0-1-1,0 1 1,1 0 0,-1-1 0,0 1 0,0 0 0,0-1 0,1 1 0,-1 0 0,0 0 0,0-1 0,1 1 0,-1 0 0,0 0-1,1-1 1,-1 1 0,0 0 0,1 0 0,-1 0 0,0 0 0,1 0 0,-1-1 0,1 1 0,-1 0 0,0 0 0,1 0-1,-1 0 1,1 0 0,-1 0 0,0 0 0,1 0 0,-1 0 0,0 1 0,1-1 0,-1 0 0,0 0 0,1 0 0,-1 0-1,1 0 1,-1 1 0,0-1 0,0 0 0,1 0 0,-1 1 0,0-1 0,1 0 0,-1 0 0,0 1 0,0-1 0,1 0-1,-1 1 1,0-1 0,0 0 0,0 1 0,0-1 0,1 0 0,-1 1 0,0-1 0,0 0 0,0 1 0,0-1 0,0 1-1,11 30-28,-10-29 32,5 28-8,-1 0 1,-1 0-1,-1 0 0,-2 2 4,4 46-7,-1-64 32,4-11 142,-6-4-117,0 0 1,1 0-1,-1 0 0,0 0 1,0-1-1,0 1 0,0-1 1,2-1-51,6-6 58,53-36 323,15-6-381,-59 40 1,1 0 0,0 1 0,1 1 0,0 1 0,0 1-1,10-2 0,-25 8 2,-1 0 0,1 0-1,0 1 1,0-1 0,-1 1-1,1 0 1,4 1-2,-8 0-3,0-1 1,-1 0-1,1 1 0,0 0 1,-1-1-1,1 1 1,0 0-1,-1 0 0,1 0 1,-1 0-1,1 0 1,-1 0-1,1 0 0,-1 0 1,0 1-1,0-1 1,0 1-1,1-1 1,-1 1-1,-1-1 0,1 1 1,0-1-1,0 1 1,-1 0-1,1 0 0,0 1 3,0 3-81,1 1 0,-2-1 0,1 1-1,-1 0 1,0-1 0,0 1 0,0-1-1,-1 1 1,0 0 0,-1-1 0,1 0-1,-2 2 82,-1 2-90,-2 0 0,1-1 0,-1 0 0,-2 2 90,8-10-1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6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63 4009,'-52'-57'1952,"45"52"-928,1 7-247,3 14-593,-1-1-160,2 12-24,0 6-40,1 0 32,1 2 8,5-5 0,8-3 8,7 1-8,0-6-16,4-2-272,2-6-168,-1-10-457,8-2-247,2-11 744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7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0 3137,'-5'10'155,"1"0"0,0 0 1,0 0-1,1 1 1,0-1-1,1 1 1,0-1-1,1 1 0,0 0 1,0 3-156,1 22 35,2-1 0,3 17-35,2-2 9,1-1 1,3 0-1,4 7-9,-8-32-58,1-1 0,2 0 0,0-1 0,1 0-1,1 0 1,1-1 0,7 7 58,-14-21-20,-1 0 0,2 0 1,-1-1-1,1 0 0,0 0 0,0-1 0,0 0 0,1 0 0,0 0 0,0-1 1,0-1-1,1 1 0,1 0 20,-4-3 16,-1 0 1,1 0-1,0 0 1,-1-1-1,1 0 1,-1 0-1,1 0 1,0 0-1,-1-1 1,1 0-1,-1 0 1,1-1-1,-1 0 1,0 0-1,0 0 1,1 0-1,-2-1 1,1 0-1,0 0 1,0 0-1,1-2-16,5-5 43,-1-1 0,0 0-1,-1 0 1,-1-1 0,1 0 0,-2 0-1,0-1 1,1-2-43,-2 2 13,1 1 0,0 0-1,1 0 1,0 1 0,1 0 0,0 0 0,1 1-1,3-2-12,-12 10-2,1 1 1,-1 0-1,1 0 0,-1 0 0,1 0 0,-1 0 0,1 0 0,0 0 0,-1 1 0,1-1 0,0 1 0,0-1 0,-1 1 0,1 0 0,0-1 1,0 1-1,0 0 0,0 0 0,0 0 0,-1 1 0,1-1 0,2 1 2,-2 0 2,0 0-1,0 0 1,0 0 0,-1 1-1,1-1 1,0 1 0,0 0-1,-1-1 1,1 1 0,-1 0 0,0 0-1,1 0 1,-1 0 0,0 0-1,0 0 1,0 0 0,-1 0-1,1 2-1,9 26 142,-2 1 0,-1 1 0,-1 5-142,-1-8 195,1 1 0,1-1 0,9 20-195,-16-48 17,0 0 0,0-1 0,1 1 0,-1 0 0,0 0 0,0-1-1,1 1 1,-1 0 0,1-1 0,-1 1 0,1-1 0,-1 1 0,1 0 0,-1-1-1,1 1 1,-1-1 0,1 0 0,0 1 0,-1-1 0,1 1 0,0-1 0,-1 0-1,1 1-16,0-1 23,0 0-1,-1-1 1,1 1-1,0 0 1,-1 0-1,1-1 1,-1 1-1,1 0 1,0 0-1,-1-1 1,1 1-1,-1-1 0,1 1 1,-1-1-1,1 1 1,-1-1-1,0 1 1,1-1-1,-1 1 1,1-1-1,-1 1-22,18-38 571,-17 34-581,21-61 268,10-26-225,-28 80-31,1 1-1,0 0 0,1 0 0,1 0 0,-1 1 0,8-9-1,-11 16-1,-1-1-1,1 0 1,0 1-1,-1-1 0,1 1 1,0 0-1,1 0 1,-1 0-1,0 0 0,0 0 1,1 1-1,-1 0 1,1-1-1,-1 1 1,1 1-1,0-1 0,-1 0 1,1 1-1,0 0 1,0 0-1,-1 0 1,1 0-1,0 1 0,-1-1 1,1 1-1,0 0 1,-1 0-1,1 0 0,-1 1 1,1-1-1,-1 1 1,0 0-1,2 1 2,10 8-50,0 0 0,-1 1 0,0 1 0,-1 0 0,-1 1 0,3 4 50,-3-5-102,34 45-1573,-1 2 1675,3 5-654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7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295 108 4609,'1'-11'668,"4"-36"2542,-5 44-3117,0 0-1,0 0 0,0 0 1,-1 0-1,1 0 1,-1 0-1,0 0 0,0 0 1,0 0-1,0 0 1,-1 1-1,1-1 0,-1 0 1,1 1-93,0 1-8,0 0 0,0 1 0,-1-1 1,1 0-1,0 1 0,0-1 0,0 1 1,0-1-1,-1 1 0,1 0 0,0 0 0,0-1 1,-1 1-1,1 0 0,0 0 0,-1 0 1,1 0-1,0 1 0,0-1 0,-1 0 0,1 0 1,0 1-1,0-1 0,0 1 0,-1-1 1,1 1-1,0 0 0,0-1 0,0 1 0,0 0 8,-41 27-167,33-22 153,-51 38 134,-51 47-120,107-87 14,1-1 0,-1 1 1,1 0-1,0-1 0,0 1 0,0 1 0,-1 1-14,4-5 2,-1 0 0,1 0-1,-1 0 1,1 0-1,0 0 1,0 0-1,-1 0 1,1 0-1,0 1 1,0-1 0,0 0-1,0 0 1,0 0-1,0 0 1,0 0-1,1 0 1,-1 0-1,0 0 1,1 0 0,-1 0-1,0 0 1,1 0-1,0 0 1,-1 0-1,1 0 1,-1 0-1,1 0 1,0-1 0,0 1-1,-1 0 1,1 0-1,0-1 1,0 1-1,0-1 1,0 1-1,0-1 1,0 1-1,0-1 1,0 1-2,4 1 1,1 0 0,0 0 1,0-1-1,0 1 0,0-1 0,1-1 1,-1 1-1,0-1 0,0 0 0,0 0 0,1-1 1,-1 0-1,0 0 0,2-1-1,12-3 2,0-1-1,0-1 0,15-7-1,-5 0-4,-1-1 0,-1-2 0,0 0 0,-1-2-1,0-2 1,15-16 4,-40 35 2,0 0-4,1-1 0,-1 1 1,0 0-1,1 0 0,0 0 0,-1 0 0,1 0 0,0 1 1,0-1-1,0 1 2,-2 1-1,0 0 0,0 0 0,0 0 0,1 1 0,-1-1 0,0 0 0,0 1 0,0-1 0,0 1 0,0-1 0,0 1 0,0-1 0,0 1 0,0 0 0,-1 0 0,1-1 0,0 1 0,0 0 0,0 0 0,-1 0 0,1 0 0,-1 0 0,1 0 0,0 0 0,-1 0 0,0 0 0,1 0 0,-1 0 1,4 7-16,0 0-1,1-1 0,0 0 1,0 0-1,0 0 1,1-1-1,0 0 1,0 0-1,0 0 1,1-1-1,0 0 1,0 0-1,1 0 1,-1-1-1,6 2 17,21 5-998,0 0 1,26 3 997,-46-11-179,73 15-596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8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0 632 2497,'15'-21'197,"-1"-2"1,-1 0-1,-1 0 1,-1-1-1,-1 0 1,-2-1-1,0 0 1,-1-1-1,-2 0 1,1-14-198,0-14 13,-3 0 1,-2-1 0,-3 1-1,-4-29-13,5 69 95,0 10-10,1 0-1,0 0 0,-1 0 0,0 0 1,0-1-1,0 1 0,0 0 1,-1-1-85,1 6 40,0-1 1,1 1-1,-1-1 1,0 1-1,1 0 1,-1-1-1,1 1 1,-1 0-1,1-1 1,-1 1-1,1 0 1,-1 0-1,1-1 1,0 1-1,-1 0 1,1 0-1,0 0 1,0-1-1,-1 2-40,-5 32 183,1-1-1,1 1 1,2 0-1,1 0 0,4 28-182,10 104 1299,13 37-1299,1 2 266,-16-93-227,-2-10 1,16 60-40,-23-150 0,-2-8-2,1 1-1,0-1 1,0 0-1,0 1 1,0-1-1,1 0 1,-1 0-1,1 0 1,0 0-1,1 0 1,-1-1-1,1 1 1,1 1 2,-4-4-2,1-1 1,0 1 0,-1 0 0,1-1 0,0 1 0,0-1 0,0 0 0,-1 1 0,1-1 0,0 0 0,0 1 0,0-1-1,0 0 1,0 0 0,0 0 0,0 0 0,0 0 0,-1 0 0,1 0 0,0 0 0,0 0 0,0 0 0,0 0 0,0-1 1,2 0-2,-1 0 1,0 0-1,1 0 0,-1-1 1,0 1-1,1-1 1,-1 1-1,0-1 1,0 0 1,8-8 1,-2 0 0,1 0 1,3-7-2,-7 10 5,11-15 1,-1-2 1,-1 1-1,-1-2 0,-1 0 1,-1 0-1,-1-4-6,-4 12-26,-1 0 0,-1-1-1,-1 1 1,0-1 0,-1 0 0,-1 0-1,-1 0 1,-1 1 0,0-1 0,-1-1 26,1 12-26,-1 1 0,1-1 1,-1 0-1,0 0 0,-1 1 1,0-1-1,0 1 0,0 0 0,-1 0 1,0 0-1,-4-5 26,4 7 4,0 0 0,0 0-1,-1 1 1,1-1 0,-1 1-1,0 0 1,0 0 0,0 1 0,0-1-1,0 1 1,-1 1 0,1-1-1,-1 1 1,-4-1-4,-38-2 183,38 4-109,1 0 1,0-1 0,-1 0 0,1-1-1,0 0 1,0 0 0,-1-1-75,9 3 5,1 0 1,0 0-1,-1 0 1,1 0-1,0 0 1,-1 0-1,1 0 1,0-1-1,0 1 1,-1 0-1,1 0 1,0 0-1,-1 0 1,1-1-1,0 1 1,0 0-1,-1 0 1,1-1-1,0 1 1,0 0-1,0 0 1,-1-1-1,1 1 0,0 0 1,0 0-1,0-1 1,0 1-1,0 0 1,-1-1-1,1 1 1,0 0-1,0-1 1,0 1-1,0 0 1,0-1-1,0 1 1,0 0-1,0-1 1,0 1-1,0 0 1,0-1-1,1 1 1,-1 0-1,0-1 1,0 1-1,0 0 1,0-1-1,0 1 1,1 0-1,-1 0 1,0-1-1,0 1 1,0 0-1,1 0 1,-1-1-1,0 1 1,1 0-6,20-13 63,13-3-83,2 1 1,0 2-1,30-6 20,-43 14-9,-1 0-1,1 2 0,-1 1 0,1 0 0,0 2 1,0 0-1,1 2 10,-18-1 7,0-1 0,-1 1 0,1 0 0,0 1 0,-1-1 0,1 1 0,-1 1 0,1-1 0,-1 1 0,0-1 0,0 1 0,0 1 0,-1-1 0,1 1 0,-1 0 0,1 0 0,-1 0 1,-1 0-1,1 1 0,0 0 0,-1 0 0,0 0 0,0 0 0,-1 0 0,0 0 0,0 1 0,0-1 0,0 1 0,-1 0 0,0 0 0,0-1 0,0 1 0,-1 4-7,0 29 91,-1-32-78,0 0-1,1 0 1,0 0-1,0 0 1,1 0-1,-1 0 1,2-1-1,-1 1 1,1 0-1,0 1-12,-1-7-14,-1-1 0,1 1 0,0 0 0,-1 0 0,1 0-1,0 0 1,0-1 0,-1 1 0,1 0 0,0 0 0,0-1 0,0 1 0,0-1 0,0 1 0,0-1-1,0 1 1,0-1 0,0 0 0,0 1 0,0-1 0,0 0 0,0 0 0,0 0 0,0 0-1,0 0 1,1 0 14,1 0-90,-1-1-1,1 1 1,0-1-1,0 1 1,-1-1-1,1 0 0,0 0 1,-1-1-1,1 1 1,-1 0-1,1-1 91,26-24-461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8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6 6457,'-15'-5'2281,"15"8"-2137,7 3-312,19 7-1633,11-1 1249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8.8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7378,'90'41'2191,"-84"-39"-2089,-1 1 0,0 0 1,0 0-1,0 0 1,0 1-1,0 0 0,0 0-102,8 8 43,4 0-93,0 1 1,-1 1 0,0 1 0,-2 0 0,8 10 49,-18-21-53,-1 2 0,1-1 0,-1 0 0,0 1 0,0 0 1,0 0-1,-1 0 0,0 0 0,0 0 0,0 0 0,-1 0 0,0 1 1,0-1-1,-1 0 0,0 1 0,0-1 0,0 0 0,-1 1 0,0-1 1,-1 5 52,2-10-2,-1 0 0,1 0 0,0 0 0,-1 0 0,1 0 1,0 0-1,-1 0 0,0 1 0,1-1 0,-1-1 0,0 1 1,1 0-1,-1 0 0,0 0 0,0 0 0,0 0 1,0 0 1,-4-4 116,4-10-17,2 3-95,1 0 0,0 0 0,1 0 0,0 0 0,0 1 0,1-1 0,0 1 0,1 0 0,3-5-4,10-14-72,0 1 0,8-6 72,-15 19-13,0 1-1,1 0 1,0 0 0,1 1 0,9-6 13,-21 17 1,-1 1-1,1-1 1,0 1-1,0-1 1,-1 1-1,1-1 1,0 1-1,0-1 0,0 1 1,-1-1-1,1 1 1,0 0-1,0 0 1,0 0-1,0-1 1,0 1-1,0 0 1,-1 0-1,1 0 1,0 0-1,0 0 1,0 0-1,0 1 0,0-1 1,0 0-1,0 0 0,-1 1 2,1 0 0,0 0-1,-1 0 1,1-1-1,-1 1 1,1 0-1,-1 0 1,1 0 0,-1 0-1,1 0 1,-1 0-1,0 0 1,0 0 0,0 0-1,1 0 1,-1 0-1,0 0 1,0 0-1,-1 0-1,1 8 17,-1 1-1,0-1 1,0 0-1,-2 4-16,0-3 19,1 1 0,0 0-1,1 0 1,1-1 0,-1 1-1,2 0 1,-1 0 0,2 0-1,-1 1-18,0-8 1,1 1 1,-1-1-1,1 1 0,0-1 0,0 0 0,0 0 0,0 0 0,1 0 0,-1 0 0,1-1 0,0 1 0,0-1 1,0 0-1,1 1 0,-1-1 0,1-1 0,0 1 0,0-1 0,0 1 0,0-1 0,0 0 0,4 1-1,0-1-78,0 0 0,0 0 0,0 0 0,1-1-1,-1 0 1,1-1 0,-1 0 0,1 0 0,-1-1 0,0 0-1,1 0 1,-1-1 0,1 0 78,15-5-1071,0-2 0,-1 0 0,17-10 1071,2 0-953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9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0 672 1904,'41'-41'1373,"-32"32"279,-5 10-989,2 2-482,15 2-182,0-1-1,0-1 0,1 0 0,-1-2 1,1 0-1,0-2 0,16-2 2,9-2 2,4 0 13,0-1 1,0-3-1,-1-3 0,30-10-15,-56 15 43,2-2 345,-26 6 289,-7 0-296,-13 0-222,-19 2-98,0 2-1,0 1 1,-35 7-61,51-6 68,1 1 0,0 1 1,0 2-1,-5 2-68,19-6 32,0 0 0,0 1-1,1 0 1,0 0 0,0 1 0,0-1 0,0 2-1,0-1 1,1 1 0,0 0 0,1 0-1,-6 7-31,10-11 8,0 0 0,-1 1-1,1-1 1,0 0-1,0 1 1,1-1 0,-1 1-1,0-1 1,1 1-1,-1-1 1,1 1 0,0 0-1,0-1 1,0 1-1,0-1 1,1 1 0,-1 0-1,1-1 1,-1 1-1,1-1 1,0 0 0,0 1-1,0-1 1,0 1-1,0-1 1,1 0-1,-1 0 1,1 0 0,-1 0-1,1 0 1,0 0-1,0 0 1,1 1-8,3 2 14,0 0 1,0 0-1,1-1 0,0 0 0,0 0 1,0-1-1,0 1 0,0-1 1,1-1-1,5 2-14,2-1 8,0-2 0,0 1 0,0-2 0,0 0 0,0-1 0,-1 0 0,1-1 0,0-1 0,-1-1 1,1 0-1,5-2-8,2-2 7,-1-1 0,-1-1 1,0-1-1,0 0 0,-1-2 1,0 0-1,3-4-7,-17 12 3,1 0-1,-2 0 1,1-1-1,0 1 1,-1-1 0,0 0-1,0 0 1,-1-1-1,0 1 1,0-1 0,0 1-1,0-5-2,-2 8 5,-1 1-1,1-1 0,-1 1 0,1-1 1,-1 1-1,0-1 0,0 1 1,0-1-1,-1 1 0,1-1 1,0 1-1,-1-1 0,0 1 1,0 0-1,1-1 0,-1 1 0,-1 0 1,1-1-1,0 1 0,0 0 1,-1 0-1,1 0 0,-1 0 1,0 0-1,0 1 0,0-1 1,1 0-1,-2 1 0,1 0 0,0-1 1,0 1-1,0 0 0,0 0 1,-1 0-1,1 0 0,-1 0 1,0 1-5,-4-2 7,1 1-1,-1 0 1,0 0 0,0 0 0,0 1 0,0 0 0,0 1 0,0 0 0,0 0 0,0 0 0,0 1 0,1 0 0,-6 2-7,-14 6 31,0 2-1,-19 11-30,36-18 13,-13 6 23,1 2 0,0 0-1,1 1 1,0 1 0,-13 15-36,25-23 5,2 0-1,-1 1 1,1 0 0,0 0-1,1 1 1,0-1-1,0 1 1,1 0-1,0 1 1,1-1-1,0 1 1,0-1 0,1 1-1,0 0 1,0 7-5,2-8-3,-1 0 0,1 0 1,1 0-1,0 0 0,0 0 0,0 0 1,2-1-1,-1 1 0,1-1 1,0 1-1,0-1 0,1 0 0,4 6 3,-4-8-3,1 0-1,0 0 0,0-1 0,0 1 0,0-1 0,1-1 0,0 1 0,0-1 0,0 0 1,1 0-1,-1-1 0,1 1 0,0-2 0,0 1 0,0-1 0,0 0 0,3 0 4,13 2-44,0-1 0,0-1 0,1-1-1,-1-1 1,0-1 0,1-1 0,3-1 44,15-5-174,-1-1 1,0-1 0,23-11 173,38-21 177,-2-5 1,-2-4-1,17-17-177,-109 65 26,81-51 341,-76 46-304,-1 0 0,0-1 0,0 0 1,0 0-1,-1-1 0,3-5-63,-9 11 52,0-1 0,-1 0 0,0 0 0,1 0 0,-2 0 0,1 0 0,0 0 0,-1-1 0,0 1-52,-1 3 25,1 1-1,-1-1 1,0 1-1,0-1 0,1 1 1,-1-1-1,0 1 0,-1-1 1,1 0-1,0 1 1,0-1-1,-1 1 0,1-1 1,-1 1-1,1-1 1,-1 1-1,1 0 0,-1-1 1,0 1-1,0 0 0,0-1 1,0 1-1,0 0 1,0 0-1,0 0 0,0 0 1,0 0-1,-1 0 1,1 0-1,0 0 0,-1 0-24,-4 0 21,0-1 0,0 1 0,1 0 0,-1 1 0,0-1 0,0 1 1,0 0-1,0 1 0,1-1 0,-1 1 0,0 1 0,-1-1-21,-9 4-5,-1 0 0,0 1 0,-7 4 5,7-2-18,1 0 1,1 1 0,0 1 0,0 0-1,-3 4 18,12-9-40,0 0 0,0 1 0,0 0 0,1 0 0,0 0 0,0 1-1,1 0 1,0-1 0,0 1 0,1 1 0,0-1 0,0 1 0,0 0 40,2-6-40,1 0 0,-1 1 1,1-1-1,0 0 1,0 1-1,0-1 0,0 0 1,0 1-1,0-1 1,0 1-1,1-1 0,-1 0 1,2 2 39,-2-3-20,1 0 0,0 1 0,-1-1 0,1 0 0,0 0 0,0 0-1,0 0 1,0-1 0,0 1 0,0 0 0,0 0 0,0-1 0,0 1 0,0 0 0,0-1 0,0 1 0,1-1 0,-1 1 0,0-1 0,0 0 0,1 0 0,-1 1 0,0-1 0,1 0-1,-1 0 1,0 0 0,1 0 20,8-2-43,0 1 0,0-2 0,-1 1 0,1-1 0,-1 0-1,1-1 1,-1 0 0,0-1 0,-1 0 0,5-3 43,9-5-69,-8 6 28,11-6-91,-1-1 0,0-1 0,21-18 132,-38 27-8,-1 1 0,0-1 0,-1 0-1,1 0 1,-1-1 0,-1 0 0,1 0 0,-1 0 0,0 0 0,0-1 0,-1 1 0,0-1 0,-1 0 0,0 0 0,2-8 7,-1-23 88,-1-1-1,-2 1 0,-2-1 0,-1 1 0,-2-1 0,-8-27-86,9 46 48,-2-1 0,-1 1 0,-1 1 0,0-1 0,-2 1 1,0 1-1,-1-1 0,-8-8-48,16 24 51,0 0 0,0 0 0,0 1 0,0 0 0,-1-1 0,-2-1-51,5 5 10,1-1 0,-1 1 0,0-1 0,1 1 0,-1-1 0,0 1 0,0 0 0,1-1 0,-1 1 0,0 0 0,0 0 0,0 0 0,1 0 0,-1 0 0,0-1 0,0 1-1,0 0 1,1 1 0,-1-1 0,0 0 0,0 0 0,0 0 0,1 0 0,-1 1 0,0-1 0,0 0 0,1 1 0,-1-1 0,0 1 0,1-1 0,-1 1 0,0-1 0,1 1 0,-1-1 0,1 1 0,-1-1 0,1 1 0,-1 0 0,1-1 0,-1 1 0,1 0 0,0-1 0,-1 1 0,1 0 0,0 0-10,-3 9 5,0 0 1,1-1 0,0 1-1,0 0 1,1 1 0,1-1-1,0 0 1,0 0 0,1 1-6,3 43-14,2-1 1,13 51 13,34 110-450,-1-5-1555,-32-108 1273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0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37 932 3969,'-3'-7'226,"1"-1"1,-1 1-1,2-1 0,-1 0 1,1 0-1,1 0 1,-1 0-1,1 0 0,1 0 1,-1 0-1,2-7-226,-1 5 204,5-31 180,1 0 0,2 0-384,8-42 535,-3-44 38,-5 0 1,-7-1-1,-5-25-573,2 135 8,2 12-6,-1 1 0,0 0 0,-1 0 0,1 0 0,-1 0 0,0 0 0,0 0-1,-1 0 1,-1-4-2,3 9 0,0 0 0,0-1 0,0 1 0,0-1 0,0 1 0,-1 0-1,1-1 1,0 1 0,0 0 0,0 0 0,-1-1 0,1 1 0,0 0-1,-1 0 1,1-1 0,0 1 0,0 0 0,-1 0 0,1 0 0,0-1 0,-1 1-1,1 0 1,0 0 0,-1 0 0,1 0 0,-1 0 0,1 0 0,0 0-1,-1 0 1,1 0 0,0 0 0,-1 0 0,-9 8-1,-5 21-2,15-28 3,-7 18-5,0 1 0,2-1-1,0 1 1,1 1-1,1 7 6,-7 109 28,10-133-26,-4 109 94,9 83-96,-1-147 16,2-1 0,2 0 0,3 0 0,1-1 0,9 20-16,-17-56-30,1 1 1,0-1-1,0 0 0,1 0 1,0-1-1,2 1 30,-6-8-16,0-1-1,0 1 0,0-1 1,0 0-1,1 0 1,-1 0-1,1 0 1,0 0-1,0-1 0,-1 1 1,1-1-1,0 1 1,0-1-1,1 0 1,-1 0-1,0-1 0,0 1 1,0-1-1,0 1 1,1-1-1,-1 0 1,0 0-1,0 0 1,1-1-1,1 0 17,4-1-200,0-1-1,-1 0 1,1 0-1,-1-1 1,1 0 0,-1 0-1,0-1 1,-1 0-1,1-1 201,6-5-755,1-1 0,-2-1 0,0 0 0,0-1 755,14-21-953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54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381 240 2369,'1'-2'151,"0"1"0,1-1 1,-1 0-1,0 1 0,0-1 1,1 1-1,-1 0 0,1 0 1,0-1-1,-1 1 0,1 0 1,0 0-1,1 0-151,11-10 556,6-25 664,13-13-673,-31 46-507,-1 1 1,0-1-1,0 0 1,0 1-1,0-1 0,-1 0 1,1 1-1,-1-1 1,1 0-1,-1 0 1,0 1-1,0-1 1,0 0-1,-1 0 1,1 0-1,-1 1 0,1-1 1,-1 0-1,0 1 1,-1-2-41,0-2 14,-1 1-1,0 0 1,0 0 0,-1 0 0,1 0 0,-1 1-1,-4-4-13,6 6 1,-1-1 0,0 1 0,1 0 0,-1 0 0,0 0 0,0 1 0,-1-1 0,1 1-1,0-1 1,0 1 0,-1 0 0,1 0 0,-1 1 0,1-1 0,-3 1-1,-1-1 5,0 2 0,0-1-1,0 1 1,1 0 0,-1 0 0,0 1 0,-6 2-5,-10 5 15,1 1 1,0 1-1,1 1 1,-4 3-16,21-12 1,-40 25 56,-23 19-57,54-37 5,1 1 1,0 0-1,0 0 0,1 1 0,1 1 0,0 0 0,1 0-5,7-10 0,1-1 0,-1 1 0,1-1 0,0 1 0,0 0 0,0-1 0,0 1 0,0 0 0,1 0 0,-1 0 0,1 0 0,0-1 0,-1 1 0,1 0 0,1 0 0,-1 0 0,1 0-2,-1-1 1,1 0-1,0 0 1,0 0-1,0 1 1,0-1-1,0 0 1,0 0-1,1-1 1,-1 1 0,1 0-1,-1 0 1,1-1-1,0 1 1,0-1-1,0 1 2,4 2-5,1-1 0,-1 1 0,1-1 0,0 0-1,0-1 1,0 0 0,1 0 0,-1 0 0,0-1-1,8 1 6,-1-2-2,0 0-1,0 0 1,1-2-1,-1 1 0,0-2 1,0 0-1,0-1 1,-1 0-1,1-1 0,-1 0 1,0-1-1,-1-1 1,1 0-1,1-2 3,-4 2-2,0 0-1,0-1 1,-1 0-1,0 0 1,0-1-1,-1 0 1,0-1-1,-1 0 1,0 0-1,0 0 1,-1-1-1,-1 0 1,0-1-1,0 1 1,-1-1-1,0-3 3,-1 16-24,4 11 2,9 15 10,-8-14-8,1-1 0,1 0 0,0 0 0,7 5 20,-12-13-24,0 1-1,1-1 1,-1 0 0,1-1 0,0 1 0,0-1 0,0 0 0,0-1 0,0 0 0,1 1-1,-1-2 1,1 1 0,5 0 24,0-2-23,0 1-1,1-2 1,-1 1 0,0-2-1,0 0 1,0 0-1,9-3 24,13-7 4,32-14-4,-34 12-5,2 1 1,5 0 4,-36 12 6,0 0 1,0 0 0,0 1-1,1-1 1,-1 1-1,0 0 1,0-1-1,0 2 1,0-1 0,1 0-1,-1 1 1,0-1-1,0 1 1,0 0 0,0 0-1,0 0 1,0 0-1,0 1 1,0-1-1,0 1 1,-1 0 0,1-1-1,-1 1 1,1 1-1,-1-1 1,0 0 0,0 1-1,0-1 1,0 1-1,0-1 1,1 3-7,10 19 82,-10-17-57,0-1 1,0 1-1,1-1 0,0 1 1,1-1-1,-1 0 1,1-1-1,0 1 1,1-1-26,-5-4 24,1-1 1,-1 1 0,0-1 0,1 0 0,-1 1 0,1-1 0,-1 0 0,1 0 0,-1 0 0,1 0-1,-1 0 1,1 0 0,-1-1 0,0 1 0,1 0 0,-1-1 0,1 1 0,-1-1 0,0 0-1,1 1 1,-1-1 0,0 0 0,0 0 0,2 0-25,26-24 411,-19 13-317,-1 0 1,0-1-1,-1 0 1,-1 0-1,6-14-94,9-15 89,-13 26-87,24-39 95,-30 51-127,0 1 0,0-1 0,0 1 0,0 0 0,0 0 0,1 0 0,0 0 0,0 1 0,-1-1 0,1 1 0,1 0 0,0-1 30,-2 3-134,1-1 0,-1 1-1,1 0 1,-1 0 0,0 0 0,1 0 0,-1 0-1,1 1 1,-1 0 0,0-1 0,1 1 0,-1 0-1,0 1 1,0-1 0,0 1 0,0-1 0,0 1 0,0 0-1,0 0 1,-1 0 0,1 1 134,25 20-687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8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1 193 5609,'6'-13'2849,"42"-4"-249,23 0-2056,26-7-319,11 2-81,4-1-72,1 1-56,8 3 8,-7 1 16,-10 7-424,-16 5-577,-34 6 633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55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510 13 7186,'-2'-2'103,"0"1"0,1 0 0,-1 0 0,0-1 0,0 2 0,0-1 0,0 0 0,1 0 0,-1 0 0,0 1 0,-1-1 0,1 1 0,0 0 0,0 0 0,0-1 0,0 1 0,0 1 0,0-1 0,0 0 0,0 0 0,0 1 0,0-1 0,0 1 0,0 0 0,0-1 0,0 1 0,0 0 0,0 0 0,0 1-103,-11 5-114,1 1-1,1 0 1,-1 1 0,-2 3 114,-2 1 145,-31 21-294,-1-2 0,-11 2 149,4-1-90,-30 23 90,77-51-22,0 1 1,1 0 0,-1 0-1,1 1 1,1-1 0,-1 2-1,1-1 1,0 1 0,1 0-1,-4 7 22,8-15-7,1 1-1,0-1 1,0 1-1,0-1 1,0 1-1,-1-1 1,1 0-1,0 1 0,0-1 1,0 1-1,0-1 1,0 1-1,0-1 1,0 1-1,0-1 1,1 0-1,-1 1 1,0-1-1,0 1 1,0-1-1,0 1 1,1-1-1,-1 0 0,0 1 1,0-1-1,1 0 1,-1 1-1,0-1 1,0 1-1,1-1 1,-1 0-1,1 0 8,16 5-141,18-6 1,42-15 8,-1-3 0,55-22 132,-112 34-33,22-9-65,-33 12 39,0 0 1,1 1-1,0 0 1,-1 1 0,1 0-1,2 0 59,-10 2-5,-1 0 0,1 0 0,-1 0 0,0 0 0,1 0 0,-1 1 0,1-1 0,-1 0 0,1 0 0,-1 0-1,0 1 1,1-1 0,-1 0 0,0 1 0,1-1 0,-1 0 0,0 1 0,0-1 0,1 0 0,-1 1 0,0-1 0,0 1 0,1-1 0,-1 0 0,0 1 0,0-1 0,0 1 0,0-1 0,0 1-1,0-1 1,0 0 0,0 1 0,0-1 0,0 1 5,1 19 29,-1-16-29,0 2 15,0 0-1,0 0 0,1 0 1,0 0-1,0 0 1,1 0-1,-1 0 0,3 4-14,-3-8-3,0 0 0,0 0 0,0-1-1,0 1 1,1 0 0,-1-1-1,0 1 1,1-1 0,-1 1 0,1-1-1,-1 0 1,1 0 0,0 1 0,0-1-1,-1 0 1,1-1 0,0 1-1,0 0 1,0 0 0,0-1 0,0 1-1,0-1 1,0 0 0,0 0 0,0 0-1,0 0 1,2 0 3,9-2-11,-1 0-1,1-2 1,-1 1 0,0-1-1,0-1 1,0-1 0,0 1 0,-1-2-1,4-2 12,6-3-2,28-17 17,18-16-15,-48 28 6,5-2 14,-25 21 63,0 0-1,0-1 0,0 1 0,0 0 1,0 0-1,0 0 0,1-1 0,-1 1 1,1 0-1,-1 0 0,1 1-82,-1 2 57,-3 10 12,1-1 1,1 1-1,0 0 0,1-1 1,0 4-70,1-16 2,0 1 1,0 0 0,0 0 0,0 0 0,1 0 0,-1 0 0,1-1 0,-1 1 0,1 0-1,0 0 1,0-1 0,0 1 0,1-1 0,-1 1 0,0-1 0,1 1 0,0-1-1,0 0 1,-1 1 0,1-1 0,1 0 0,-1-1 0,0 1 0,0 0 0,1 0-1,-1-1 1,1 0 0,-1 1 0,1-1 0,0 0 0,-1 0 0,1-1 0,0 1-3,4 0-4,0 0 1,0 0 0,0-1-1,0 0 1,1 0 0,-1 0 0,0-1-1,0-1 1,0 1 0,-1-1-1,6-2 4,3-1-325,-1-1 1,0-1-1,-1 0 0,0 0 0,0-2 0,0 0 0,5-5 325,3-13-704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55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 6617,'-2'-3'2321,"5"12"-2297,7 6-600,12 23 344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57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0 908 7042,'3'-4'196,"0"1"0,0-1 1,0 1-1,0 0 1,0 0-1,0 0 1,1 0-1,-1 1 1,1 0-1,0-1 0,0 1 1,0 0-1,0 1 1,0-1-1,2 1-196,17-10 164,-1 0-210,0-2 0,-2 0 0,1-2 0,-2 0 0,0-1 0,-1-1 0,0 0 0,-1-2 1,-2 0-1,11-16 46,-10 11-120,-2-1 0,0-1 0,-2 0 0,-1-1 0,-1 0 0,-1 0 0,-2-1 0,-1-1 0,0-2 120,3-22-189,-3-1 0,-2 1 0,-2-1 0,-3 0 0,-4-25 189,-2 43 306,0 24 134,-2 13-119,8 0-297,-1 0 1,1 0-1,0 0 1,0 0-1,0 1 1,0-1-1,0 0 1,0 1-1,0-1 1,0 1 0,0 1-25,-10 30 5,2 1 1,1 0-1,2 0 1,1 1 0,2 0-1,1 0 1,2 0 0,2 10-6,4 32 6,4-1-1,3-1 1,8 17-6,-10-45-92,1-2 0,3 1 0,2-2 0,1 0 0,11 16 92,-27-56-49,1 0 0,-1 0 1,1-1-1,-1 1 0,1 0 0,0-1 0,1 1 0,-1-1 0,0 0 0,1 0 1,0-1-1,0 1 0,0-1 0,0 0 0,0 0 0,3 2 49,-2-4-32,-1 1 1,1-1-1,0 1 0,-1-1 0,1 0 0,-1-1 0,1 1 1,-1-1-1,1 0 0,-1 0 0,0-1 0,1 1 1,-1-1-1,0 0 0,0 0 0,0 0 0,2-2 32,46-27-195,48-37 195,-75 49 21,-1-1 1,-1-1-1,-1-1 1,17-23-22,-33 36 51,1 0 0,-1 0 0,0-1-1,-1 0 1,0 0 0,0-1-51,-5 10 16,0 1-1,1-1 1,-1 0-1,0 0 1,0 0-1,1 1 1,-1-1-1,0 0 1,0 0-1,0 0 1,0 0-1,0 1 1,0-1-1,0 0 1,0 0-1,-1 0 1,1 0-1,0 1 1,0-1-1,-1 0 1,1 0-1,0 0 1,-1 0-16,0 1 13,1 0-1,-1-1 1,0 1 0,1-1 0,-1 1 0,0 0 0,0 0 0,1-1 0,-1 1 0,0 0 0,0 0 0,1 0-1,-1 0 1,0 0 0,0 0 0,0 0 0,1 0 0,-1 0 0,0 0 0,0 0-13,-7 2 63,0 1 0,0-1 0,0 1 1,-4 3-64,6-3 12,-21 9 52,1 1 0,1 1 0,0 1-1,-9 8-63,22-14 20,0 1 1,1 0-1,1 0 0,-1 1 0,2 1 0,-1-1 0,2 1 0,0 1 1,-4 7-21,11-18 1,0 0 0,0 0 0,0 0 0,0 0 0,0 1 0,1-1 0,-1 0 0,0 1 0,1-1 0,0 1 0,0-1 0,0 1 0,0-1 0,0 0 1,0 2-2,1-3 0,-1 0 0,1 0 0,-1 0 1,1 0-1,-1 0 0,1 0 0,0 0 1,-1 0-1,1 0 0,0 0 0,0-1 1,-1 1-1,1 0 0,0-1 0,0 1 1,0-1-1,0 1 0,0-1 0,0 1 1,0-1-1,0 1 0,0-1 0,1 0 0,4 1 2,1 0-1,0-1 1,0 0-1,0 0 1,0 0-1,0-1 0,-1 0 1,1 0-1,1-2-1,19-3 9,-1-1-1,0-2 1,-1-1 0,0 0-1,0-2 1,-1-1-1,14-11-8,-33 20 2,0 0 0,0 0 0,0 0 1,0-1-1,-1 0 0,1 0 0,-1 0 0,-1 0 0,1-1 0,-1 0 0,0 1 0,0-1 0,0-1 0,-1 1 1,0 0-1,-1 0 0,1-1 0,-1 1 0,0-1 0,0 1 0,-1-1 0,0 1 0,-1-6-2,0 58 51,-1-36-54,1 0 1,1 0-1,0-1 1,0 1-1,1 0 1,0 0 0,3 8 2,-3-14-14,0 0 1,0-1 0,1 1 0,-1-1 0,1 1-1,0-1 1,0 1 0,0-1 0,1 0 0,-1 0 0,1 0-1,0 0 1,1 0 13,-2-2-8,0 1-1,0-2 0,0 1 1,0 0-1,0 0 1,0-1-1,1 1 1,-1-1-1,0 1 0,0-1 1,1 0-1,-1 0 1,0 0-1,1 0 0,-1-1 1,0 1-1,0-1 1,0 1-1,1-1 0,-1 0 1,0 0-1,0 0 1,0 0-1,1 0 9,13-7 6,0 0 0,-1-2-1,0 1 1,0-2 0,-1 0-1,0-1 1,-1 0 0,-1-1-1,0 0 1,0-1 0,-1-1-1,-1 1 1,-1-2 0,0 1-1,-1-1 1,0-1 0,-1 1 0,-1-1-1,-1-1-5,6-29 68,-2 0 0,-2 0 0,0-33-68,-3-145 130,-4 212-124,1-22 1,0 12 120,-1 0-1,-2 1 1,0-3-127,2 25 4,0 0 1,0-1-1,0 1 0,0 0 1,0 0-1,-1 0 0,1 0 1,0 0-1,0 0 0,0 0 1,0 0-1,0 0 0,0 0 1,0 0-1,0 0 0,0 0 1,-1 0-1,1 0 0,0 0 1,0 0-1,0 0 1,0 0-1,0 0 0,0 0 1,0 0-1,0 0 0,-1 0 1,1 0-1,0 0 0,0 0 1,0 0-1,0 0 0,0 0 1,0 0-1,0 0 0,0 0 1,0 0-1,-1 0 0,1 0 1,0 0-1,0 1 0,0-1 1,0 0-1,0 0 0,0 0 1,0 0-1,0 0 0,0 0 1,0 0-1,0 0 0,0 0 1,0 1-1,0-1 0,0 0 1,0 0-1,0 0 0,0 0 1,0 0-1,0 0 0,0 0 1,0 1-1,0-1 0,0 0 1,0 0-1,0 0 1,0 0-1,0 0 0,0 0-4,-5 12 101,-4 39-80,1 1 0,3 0 0,2 29-21,-1-5 4,-2 20-15,-12 306-525,18-399 529,-1 16-55,1 0 1,1 1-1,0-1 0,2 0 1,0 0-1,1-1 0,3 9 62,-6-25-5,0 0 0,-1 0 0,1-1 0,0 1 0,0 0 1,0 0-1,1 0 0,-1-1 0,0 1 0,1 0 0,0 0 5,-1-2-1,-1 1 1,1-1-1,0 0 1,0 1-1,-1-1 1,1 0-1,0 0 1,0 1-1,0-1 1,-1 0-1,1 0 1,0 0-1,0 0 0,0 0 1,-1 0-1,1 0 1,0-1-1,0 1 1,0 0-1,-1 0 1,1-1-1,0 1 1,0 0-1,-1-1 1,1 1-1,0 0 1,-1-1-1,1 1 1,0-1-1,-1 0 1,1 1 0,6-7 5,1 1 0,-2-2 0,1 1 0,-1-1 0,0 0 0,-1 0 0,1 0 0,0-5-5,12-21-72,6-22 72,7-32-1386,10-47 1386,-3 6-456,-28 107 745,-10 22-278,0 0 0,0 0 0,1 0 0,-1 0 0,0 1 0,0-1 0,0 0 0,1 0 0,-1 0 0,0 1 0,0-1 0,0 0-1,0 0 1,1 1 0,-1-1 0,0 0 0,0 0 0,0 1 0,0-1 0,0 0 0,0 0 0,0 1 0,0-1 0,0 0 0,0 0-1,0 1 1,0-1 0,0 0 0,0 0 0,0 1 0,0-1 0,0 0 0,0 1 0,0-1 0,0 0 0,0 0 0,-1 1-11,-3 51 440,3-44-506,-2 22 82,-1-9-10,2 0-1,0 1 1,2-1-1,0 1 1,1-1-1,2 1 1,3 15-6,-6-35-3,1 1-1,0 0 1,0-1 0,0 1 0,0-1-1,0 1 1,1-1 0,-1 0 0,1 1-1,0-1 1,-1 0 0,1 0 0,0 0 0,0 0-1,0-1 1,1 1 0,-1-1 0,0 1-1,3 0 4,-2 0-3,1-1-1,-1 0 0,1-1 1,-1 1-1,1-1 0,0 1 0,-1-1 1,1 0-1,0 0 0,-1-1 0,1 1 1,-1-1-1,3 0 4,5-2 1,-1-1 0,0 0 1,0 0-1,0-1 0,-1 0 0,1-1 1,-1 0-1,0-1 0,5-5-1,-1-1 12,0-1 0,-2-1-1,1 0 1,-2 0 0,0-1 0,-1-1 0,0 0 0,-2 0-1,0 0 1,0-1 0,-2 0 0,0 0 0,1-15-12,3-32 60,-2-2 0,-4 1 1,-2-12-61,-3-97 388,-1 157 37,1 21-130,0 10-126,-9 84-87,-13 170-117,23-213-39,1 0 1,4 0-1,1 0 0,4 2 74,-5-32-75,1-1-1,2-1 0,2 5 76,-7-20-12,0-1 0,1 0-1,0 0 1,1 0-1,-1-1 1,1 1 0,0-1-1,0 0 1,1 0-1,-1 0 1,1-1 0,0 1-1,3 1 13,-6-5 0,0 1 0,1-1 0,-1 0-1,0 0 1,0 0 0,1-1 0,-1 1 0,1 0 0,-1-1-1,0 0 1,1 1 0,-1-1 0,1 0 0,-1 0-1,1 0 1,-1-1 0,1 1 0,1-1 0,0 0 0,-1-1 1,1 1-1,-1-1 1,1 0-1,-1 0 1,1 0-1,-1-1 1,0 1-1,0-1 1,0 0-1,0 0 0,5-7 4,0 0 0,0-1 1,-1 0-1,-1 0 0,0 0 0,4-12-4,-2 2 13,0-1 1,-2 0 0,-1 0-1,0-1 1,-2 1-1,0-1 1,-2-10-14,-2 28 96,-1 8-28,-6 19 1,-6 35-37,12-49-75,1 1-1,0-1 1,0 1 0,1-1-1,0 1 1,1-1-1,-1 0 1,2 1 0,-1-1-1,1 0 1,0 0 0,1 1-1,0-2 1,0 1-1,1 0 1,0-1 0,0 1-1,1-1 1,0-1 0,0 1-1,1 0 1,0-1-1,0 0 1,0-1 0,3 2 43,4 3-444,1 0 0,1-2 1,1 1 443,52 21-798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58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2 821 5385,'0'-2'99,"-1"1"0,1-1 0,0 1-1,0-1 1,0 0 0,0 1 0,0-1 0,0 0 0,1 1-1,-1-1 1,0 1 0,1-1 0,-1 1 0,1-1-1,0 1 1,-1-1 0,1 1 0,0-1 0,0 1 0,0 0-1,0 0 1,0-1 0,0 1 0,0 0 0,2-1-99,5-8-34,5-12-158,-2 1 0,0-2 1,-2 1-1,0-1 1,-1-1-1,-2 0 0,4-23 192,2-34 16,0-59-16,-11 126 20,4-62 173,-3 0 1,-7-46-194,5 116 22,-1 0 1,0 0-1,-1 1 0,1-1 1,-1 0-1,0 1 1,-1-2-23,3 7 3,-1-1 1,1 1 0,0-1 0,-1 0-1,1 1 1,0-1 0,-1 1 0,1-1 0,-1 1-1,1-1 1,-1 1 0,1 0 0,-1-1-1,1 1 1,-1-1 0,1 1 0,-1 0 0,1 0-1,-1-1 1,0 1 0,1 0 0,-1 0 0,0 0-1,1 0 1,-1 0-4,-1 0 2,1 1 1,0-1-1,0 1 0,0-1 0,0 1 0,0 0 1,0 0-1,0 0 0,0-1 0,0 1 0,0 0 1,0 0-1,0 0 0,1 0 0,-1 1 1,0-1-1,1 0 0,-1 0 0,1 1-2,-6 9-2,1 1-1,1 0 1,0 0-1,0 0 1,2 0-1,-1 1 1,0 10 2,0 24-24,2 23 24,1-41-1,1 542 15,1-185 9,-2-366-13,0 18 27,1-1 1,2 1 0,4 19-38,1-31 58,-7-26-55,-1 1 1,0-1 0,1 1-1,-1-1 1,1 0 0,-1 1-1,1-1 1,-1 0 0,1 1-1,-1-1 1,1 0 0,-1 1-1,1-1 1,-1 0 0,1 0-1,-1 0 1,1 0 0,0 0 0,-1 0-1,1 1 1,-1-1 0,1 0-1,0-1 1,-1 1 0,1 0-1,-1 0 1,1 0 0,-1 0-1,1 0 1,-1-1 0,1 1-1,0 0 1,-1 0 0,1-1-1,-1 1 1,0 0 0,1-1 0,-1 1-1,1 0 1,-1-1 0,1 1-1,-1-1 1,0 1 0,1-1-4,9-8 44,-1-1 1,0-1 0,0 1 0,-1-1 0,-1-1 0,6-10-45,3-8 21,-2 0 1,3-11-22,-5 8-14,-2 0 0,0-1-1,-3 0 1,2-20 14,-7 34-31,0 1 0,-1-1 0,-2 0 1,0 1-1,-1-1 0,-1 0 0,0 1 0,-6-16 31,7 28 13,0 1 1,0-1 0,-1 1 0,0 0-1,0 0 1,-1 0 0,1 0 0,-1 1-1,-1 0 1,1-1 0,-1 1 0,1 1-1,-2-1 1,1 1 0,0 0-1,-1 0 1,0 0 0,0 1 0,0 0-1,0 0 1,0 0 0,0 1 0,-5-1-14,-53-7 284,64 10-283,0 0 1,0 0-1,0 0 1,0 0-1,0 0 1,0 0-1,0 0 1,-1 0-1,1 0 1,0 0-1,0 0 0,0 0 1,0 0-1,0 0 1,0 0-1,0 0 1,0 0-1,0 0 1,-1 0-1,1 0 1,0 0-1,0 0 1,0-1-1,0 1 1,0 0-1,0 0 1,0 0-1,0 0 1,0 0-1,0 0 1,0 0-1,0 0 1,0 0-1,0 0 0,-1 0 1,1 0-1,0-1 1,0 1-1,0 0 1,0 0-1,0 0 1,0 0-1,0 0 1,0 0-1,0 0 1,0 0-1,0 0 1,0-1-1,0 1 1,0 0-1,0 0 1,0 0-1,0 0 1,1 0-1,-1 0 1,0 0-1,0 0 0,0 0 1,0 0-1,0-1-1,6-4 38,45-25-21,44-20-17,-50 27-15,26-14-42,2 4 0,1 2 0,28-5 57,-91 33-7,-4 1-2,1 0 1,0 0 0,0 0-1,0 1 1,7 0 8,-14 1-3,1 0 1,-1 0 0,0 0-1,0 0 1,1 0 0,-1 0-1,0 1 1,0-1-1,1 1 1,-1-1 0,0 1-1,0-1 1,0 1-1,0-1 1,0 1 0,0 0-1,0 0 1,0 0 0,0-1-1,0 1 1,0 0-1,0 0 1,-1 0 0,1 0-1,0 0 1,-1 1 0,1-1-1,-1 0 1,1 0-1,-1 0 1,0 1 0,1-1-1,-1 0 1,0 0-1,0 1 1,0-1 0,0 1 2,-1 13 5,0 1 0,-1-1 1,-1 0-1,-1 0 0,0 0 1,-1 0-1,0-1 0,-1 1-5,-7 13 29,-1 0 0,-1-1-29,-20 39 32,34-64-32,0 0 0,0 0 0,1 1 0,-1-1 0,0 0-1,1 0 1,-1 0 0,1 1 0,0-1 0,0 0 0,0 0 0,0 1 0,0-1 0,0 0 0,1 0 0,-1 1 0,1 1 0,0-3-1,0 0 0,0 1 0,0-1 0,0 0 0,0 1 1,0-1-1,0 0 0,0 0 0,0 0 0,0 0 0,1 0 0,-1 0 0,1-1 0,-1 1 0,0 0 1,1-1-1,-1 1 0,1-1 0,0 1 1,5 0-2,0 0 1,0 0 0,1 0-1,-1-1 1,0 0-1,0-1 1,0 0-1,0 0 1,7-2 1,0-1 6,-1-1 1,1 0-1,-1-1 1,0 0-1,0-1 1,0-1-1,-1 0 0,-1 0 1,1-2-1,1-1-6,-5 4-2,0-1-1,-1 0 0,0 0 1,0-1-1,0 1 0,-1-1 1,-1-1-1,1 1 0,-2-1 0,1 0 1,-1 0-1,-1-1 0,2-6 3,-4 11 7,-1 1 0,1-1 0,-1 1 0,0 0 0,-1-1 0,1 1 0,-1 0 0,0-1 0,-2-4-7,3 10 4,0-1-1,0 1 1,0-1-1,0 1 1,0-1-1,-1 1 1,1 0-1,0-1 1,0 1-1,0-1 1,-1 1 0,1-1-1,0 1 1,-1 0-1,1-1 1,0 1-1,-1 0 1,1-1-1,0 1 1,-1 0-1,1 0 1,-1-1 0,1 1-1,0 0 1,-1 0-1,1 0 1,-1 0-1,1-1 1,-1 1-1,1 0 1,-1 0-1,1 0 1,-1 0-1,1 0 1,-1 0 0,1 0-1,-1 0 1,1 0-1,-1 1 1,1-1-1,0 0 1,-1 0-1,1 0 1,-1 0-1,1 1 1,-1-1 0,1 0-1,0 0 1,-1 1-1,1-1 1,0 0-1,-1 1 1,1-1-1,-1 1-3,-15 19 80,11-12-75,1 1 1,0 0-1,0 0 0,1 0 1,0 0-1,1 0 0,0 1 1,0-1-1,1 1 1,0 4-6,1-11-6,0-1 0,0 1 0,0 0 1,1-1-1,-1 1 0,1-1 0,-1 1 1,1 0-1,0-1 0,0 1 0,0-1 1,0 0-1,1 1 0,-1-1 0,1 0 1,-1 0-1,1 0 0,0 0 0,-1 0 1,1 0-1,0 0 0,0-1 0,1 1 1,-1-1-1,0 1 0,1-1 0,-1 0 1,0 0-1,1 0 0,-1 0 0,1 0 1,0-1-1,-1 1 0,1-1 1,-1 1-1,1-1 0,0 0 0,-1 0 1,1-1-1,0 1 6,6-1-6,-1 0 0,0 0 0,1-1 0,-1 0 0,0-1 0,0 1 0,0-2 0,-1 1 0,1-1 0,3-3 6,-2 2 3,0-1-1,0 0 0,-1-1 0,0 1 1,0-2-1,-1 1 0,0-1 0,2-3-2,-6 7 1,0 0-1,-1 0 0,0-1 0,0 1 0,0-1 0,0 1 0,-1-1 0,1 1 0,-1-1 0,0 0 0,-1 0 1,1 0-1,-1 0 0,0 1 0,0-1 0,-1 0 0,1 0 0,-1 0 0,0 0 0,-2-4 21,0-1 0,-1 1 0,0 0-1,0 0 1,-1 1 0,0 0 0,-1-1-1,-5-6-20,10 15 3,0-1 0,1 1 0,-1-1 0,1 1 1,-1-1-1,1 0 0,-1 1 0,1-1 0,-1 0 0,1 0 0,0 1 0,-1-1 0,1 0 0,0 0 0,0 1 0,-1-1 0,1 0 0,0 0 0,0 0 0,0 1 0,0-1 0,0 0 0,0 0 0,0 0 0,0 1 0,1-1 0,-1 0-3,1 0 5,-1 1 1,1-1-1,0 1 1,0-1 0,0 1-1,0 0 1,-1-1-1,1 1 1,0 0 0,0 0-1,0-1 1,0 1-1,0 0 1,0 0 0,0 0-1,0 0 1,0 0-1,0 0 1,0 1-6,12 0 47,-1 1 0,0 1 0,5 2-47,-15-5 1,25 9-39,-2 0 0,1 2 0,-1 1 0,-1 1 0,0 1 0,-1 1 0,-1 1 0,0 1 0,-1 1 0,-1 1 0,17 20 38,-23-24-195,42 42-1114,-21-31 798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6:59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188 430 4449,'5'-28'2085,"-3"18"-926,-2 14-82,-23 223-985,2-38 264,-8-1 0,-13 23-356,37-183 8,2-12-2,0-1 0,-1 1-1,0-1 1,-1 0 0,-1 0-1,0-1 1,-7 12-6,3-17 89,3-12 84,5 0-130,1 0 0,0-1 0,0 1 0,0 0 0,0 0 0,0 0 0,1-3-43,-3-22 69,1 1 0,2 0 1,0 0-1,2 0 0,1 0 0,1 0 1,7-20-70,14-43-105,24-54 105,-33 99-12,38-118-143,-16 48-8,4 2-1,10-11 164,-46 112-4,0 1-1,0-1 0,2 1 0,-1 1 0,1-1 0,1 1 0,0 1 1,0 0-1,1 0 0,0 0 0,1 1 5,-6 5-14,0-1 1,1 2-1,-1-1 0,1 0 0,0 1 1,0 0-1,0 1 0,0-1 0,0 1 1,0 0-1,0 0 0,0 1 0,1 0 1,-1 0-1,0 1 0,0-1 1,0 1-1,0 1 0,0-1 0,0 1 1,0 0-1,0 0 0,1 2 14,-3-3-30,-1 1 0,0-1 0,0 1 0,1 0 0,-1 1 0,-1-1 0,1 0 1,0 1-1,0 0 0,-1 0 0,0-1 0,1 1 0,-1 1 0,0-1 0,0 0 0,-1 0 0,1 1 0,-1-1 0,0 1 0,0-1 0,0 1 0,0 0 0,0-1 0,-1 1 1,0 0 29,0 4-59,0 1 0,-1-1 1,0 0-1,0 1 0,-1-1 1,0 0-1,0 0 0,-1 0 1,0 0-1,-5 7 59,-8 13-69,-2 0 0,0-2 0,-2 0 1,-1-1-1,-1-1 0,-23 20 69,32-32-13,0-1 1,-1 0 0,0-1-1,-1-1 1,-10 6 12,19-12 39,-1 0 1,1 0-1,-1-1 0,0 0 0,0 0 1,0 0-1,0-1 0,-1 0 0,1 0 1,0-1-1,0 0 0,-1 0 1,1-1-1,-5-1-39,3-3 324,9 5-316,0 0 0,0-1 0,1 1 0,-1 0 0,0-1 0,0 1 0,0 0 0,1-1 0,-1 1 0,0 0 0,1-1 0,-1 1 0,0 0 0,1 0 0,-1-1 0,0 1 0,1 0 0,-1 0 0,0 0 0,1 0 0,-1-1 0,1 1 0,-1 0 0,0 0 0,1 0 0,-1 0 0,1 0 0,-1 0 0,1 0 0,-1 0 0,0 0 0,1 0 0,0 0-8,82-10-166,77-1 166,-97 9-390,0-2 0,-1-3-1,1-3 1,14-7 390,-60 12-91,1-1 0,-1 0 0,-1-1 0,7-5 91,-19 10 18,0 0 0,1-1 0,-1 1 1,0-1-1,0 0 0,-1-1 0,1 1 0,0-1 1,-1 1-1,0-1 0,0 0 0,0 0 0,-1 0 1,1-1-1,-1 1 0,0-1 0,1-4-18,-2 3 111,0-1-1,0 0 1,0 0-1,-1 1 1,0-1-1,-1 0 1,-1-6-111,2 11 40,0 0 0,-1-1-1,1 1 1,-1 0 0,0-1 0,0 1 0,0 0 0,0 0 0,0 0 0,0 0 0,0 0 0,-1 0-1,1 0 1,-1 1 0,1-1 0,-1 0 0,0 1 0,0-1 0,0 1 0,0 0 0,0-1 0,0 1-1,0 0 1,0 0 0,-1 0-40,-3 0 36,1 1-1,-1-1 0,0 1 1,0 1-1,1-1 0,-1 1 1,0 0-1,0 0 0,1 0 1,-1 1-1,1 0 1,0 0-1,-1 0 0,1 1 1,-1 0-36,-8 5 22,1 0 0,-1 1-1,1 0 1,1 1 0,-2 2-22,-2 4 15,0 1 0,1 0 0,0 1 0,2 1 0,0 0 0,1 1-1,-7 17-14,16-31-1,1 1 0,-1 0 0,1-1-1,0 1 1,1 0 0,-1 0-1,1 0 1,1 0 0,-1 0 0,2 6 1,-1-10-2,1 1 0,-1-1 1,1 1-1,0-1 1,0 0-1,1 1 0,-1-1 1,1 0-1,-1 0 1,1 0-1,0 0 0,0 0 1,1-1-1,-1 1 1,0-1-1,1 1 0,0-1 1,-1 0-1,1 0 1,0 0-1,0 0 0,3 1 2,2 1 1,1 0-1,0-1 0,0 0 0,0-1 1,0 0-1,1 0 0,-1-1 0,1 0 1,-1 0-1,1-1 0,-1-1 0,1 1 1,-1-2-1,1 1 0,-1-1 0,0-1 1,0 1-1,0-2 0,0 1 0,0-1 0,0-1 0,-1 1-1,-1 0 0,1-1-1,-1 0 1,0-1-1,0 1 1,-1-1-1,1-1 1,-1 1-1,-1-1 1,1 0 0,-1 0-1,-1-1 1,1 1-1,-1-1 1,0 0-1,-1-1 1,0 1 0,0 0-1,-1-1 1,0 1-1,-1-1 1,1-6 1,-2-4 0,0 1 0,-4-17 0,1 3 6,-2 80 10,4-32-29,1 0 0,1 0 0,0 1 0,1-1 0,1 0 0,0 0 0,5 11 13,-6-21-25,1 0 0,-1 0 0,1 0 1,0 0-1,0 0 0,1-1 0,0 0 0,0 1 0,0-1 1,0-1-1,1 1 0,0-1 0,0 0 0,0 0 0,1 0 1,-1 0-1,1-1 0,0 0 0,0-1 0,5 3 25,-1-3-19,0 0 0,1-1 0,-1 0-1,0 0 1,0-1 0,0 0-1,0-1 1,0 0 0,1-1 0,-1 0-1,-1-1 1,1 0 0,3-1 19,-8 1 5,1 1 0,-1-1 0,0 1 0,0-1 0,0-1 0,-1 1 0,1-1 0,-1 1 0,0-1 0,0-1 0,2-1-5,-4 3 12,0 0 0,0-1 0,-1 1 0,1 0 0,0-1 0,-1 1 1,0-1-1,0 0 0,0 0 0,0 1 0,-1-1 0,0 0 0,1 0 1,-1 1-1,0-1 0,-1 0 0,0-4-12,-2-4 53,0 0 0,-1 1 0,-1-1 0,0 1 1,-1-1-1,-2-3-53,1 3 38,1-1 1,0 0 0,0-1-1,0-6-38,6 20 0,0-1 0,-1 1 0,1 0 0,0-1 0,0 1 0,0 0 0,0 0 0,0-1 0,0 1 0,0 0 0,1-1 0,-1 1 0,0 0 0,0-1 0,0 1 0,0 0 0,0-1 0,0 1 0,0 0 0,1 0-1,-1-1 1,0 1 0,0 0 0,0-1 0,1 1 0,-1 0 0,0 0 0,0 0 0,1-1 0,-1 1 0,0 0 0,1 0 0,-1 0 0,0 0 0,1 0 0,-1-1 0,0 1 0,0 0 0,1 0 0,-1 0 0,0 0 0,22 0-15,28 12-15,-47-11 30,7 2-7,1 0 1,-1 1-1,0 0 0,0 1 1,-1 0-1,0 0 1,1 1-1,-2 0 1,1 1-1,0 0 7,-5-3-2,-1 0 0,1 1 1,0-1-1,-1 1 0,0 0 0,0-1 0,0 2 0,-1-1 0,0 0 1,0 0-1,0 1 0,-1-1 0,1 1 0,-1-1 0,-1 1 0,1 0 1,-1-1-1,0 1 0,0 0 0,0 0 2,-11 45 0,8-43 0,1 1 0,0-1 0,1 1 0,0 0 0,0-1 0,0 1 0,2 6 0,-1-12 0,1 0 0,0-1 0,-1 1 1,1 0-1,1-1 0,-1 1 0,0-1 1,0 0-1,1 1 0,0-1 0,-1 0 1,1 0-1,0 0 0,0 0 1,0 0-1,0 0 0,1 0 0,-1-1 1,0 1-1,1-1 0,-1 0 0,1 1 1,-1-1-1,1-1 0,0 1 0,-1 0 1,1 0-1,14 3 2,0-1 1,-1-1-1,1 0 1,0-1-1,0 0 1,0-2-1,9-1-2,19-3 5,0-2 1,10-4-6,-21 3 3,0-1 0,0-2 1,-1-1-1,-1-2 0,22-12-3,-43 20 3,0 0-1,-1-1 0,0 0 1,0-1-1,0 0 1,-1-1-1,0 0 0,-1 0 1,0-1-1,0 0 1,-1 0-1,0-1 0,-1 0 1,0 0-1,-1 0 1,0-1-1,1-7-2,-1-5 17,-1 1 0,-1-1-1,-1 0 1,-1-14-17,-7-98 55,2 51-33,-2-120 418,5 278-96,-2-20-349,4 0 0,2 12 5,6 17-21,2 3 1,-4 1 0,-4-1 1,-5 51 19,0-122-38,0-1 0,0 0 0,-1 0 0,-1 0 0,0 0 0,-2 3 38,4-10-181,-1 0 1,0 0-1,-1-1 1,1 1-1,-1-1 1,0 0 0,0 0-1,-1 0 1,1 0-1,-1-1 1,0 0-1,-1 0 1,-3 3 180,-15 2-612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0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27 205 6313,'-11'-49'2174,"-4"-37"-2174,15 85 38,0-1 1,0 0-1,-1 1 1,1-1-1,1 1 0,-1-1 1,0 1-1,0-1 0,1 0 1,-1 1-1,0-1 0,1 1 1,0 0-1,-1-1 0,1 1 1,0-1-1,0 1 0,0 0 1,0-1-1,0 1 0,0 0 1,0 0-1,0 0 1,1-1-39,1 1 33,0-1 1,0 1 0,-1 0 0,1 0 0,0 1 0,0-1 0,0 0 0,0 1 0,2 0-34,4-2 70,68-9-2147,1 4-1,67 2 2078,-131 5-305,8-1-412,1 2 0,0 0 1,15 3 716,-37-4 34,1 0 0,0 1 0,-1-1 0,1 0 1,-1 1-1,1-1 0,-1 1 0,1-1 0,-1 1 0,1 0 1,-1 0-1,0 0 0,1 0 0,-1 0 0,0 0 1,0 0-1,0 0 0,0 0 0,0 0 0,0 1 0,0-1 1,0 0-1,0 1 0,0-1 0,-1 1 0,1-1 1,-1 1-1,1-1 0,-1 1 0,1-1 0,-1 1 0,0-1 1,0 1-1,0 0 0,0-1 0,0 1 0,0-1 1,0 1-1,0 0 0,-1-1 0,1 1 0,-1 0-34,-2 7 356,-1 0 0,1-1 0,-2 1-1,1-1 1,-1 0 0,-3 3-356,6-7 56,-6 7 250,2-4-143,1 1 0,0 0 0,0 1 0,1-1 0,-1 3-163,4-10 10,1 0 1,-1 1-1,1-1 0,-1 0 1,1 1-1,0-1 0,-1 0 1,1 1-1,0-1 0,0 1 1,0-1-1,0 0 0,0 1 1,0-1-1,1 1 0,-1-1 1,0 0-1,1 1 0,-1-1 1,1 0-1,-1 1 1,1-1-1,0 0 0,-1 0 1,1 0-1,0 0 0,0 0 1,0 0-1,0 0 0,0 0 1,0 0-1,0 0 0,0 0 1,1 0-1,-1-1 0,1 2-10,6 0-128,-1 0 0,1 0-1,0-1 1,-1 1-1,1-2 1,0 1-1,0-1 1,0 0-1,0-1 1,0 0 0,-1 0-1,1-1 1,0 0-1,-1 0 1,1-1-1,5-2 129,20-12-668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0.4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5369,'5'9'1857,"19"24"-1921,5 2-777,14 9 561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00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1 530 3569,'24'-20'1887,"21"-22"-1887,-37 28 702,-11 7-103,2 7-542,0 0 1,0-1-1,0 1 1,0 0 0,0 0-1,0 0 1,0 0-1,0 0 1,0 0-1,0 0 1,0 0-1,0 0 1,0 1 0,0-1-1,0 0 1,0 1-58,-2 0 45,1 1 1,-1 0-1,1 0 1,0 0-1,0 0 1,0 0-1,0 1 1,0-1-1,0 1 1,0-1-1,1 1 1,-1 0-1,1-1 1,0 1-1,-1 2-45,-12 46 3,9-26-38,2-1 1,0 1-1,2 0 0,0 14 35,2-26-52,0 0 0,0 0 0,1 0 0,1 0 0,0-1 0,1 1 0,0-1 0,1 0 0,4 7 52,-7-14-21,1 0 0,0-1-1,1 1 1,-1-1 0,1 0 0,0 0-1,0 0 1,0-1 0,0 1-1,1-1 1,0 0 0,-1 0-1,1 0 1,0-1 0,0 0-1,2 1 22,1-1-12,0 0-1,0-1 1,0 1 0,1-2-1,-1 1 1,0-1-1,1 0 1,-1-1-1,0 0 1,5-1 12,1-1-6,-1 0 0,1-1 1,-1-1-1,0 0 0,0-1 1,0 0-1,-1-1 1,0-1-1,0 0 0,-1 0 1,0-1-1,-1-1 1,1 0 5,-1-3 5,0 0 1,-1-1-1,0 0 1,-1 0 0,0-1-1,-1 0 1,-1-1 0,1-5-6,9-35 188,7-43-188,-13 53 57,45-171 158,-6 25 45,-44 159 59,-5 29-39,-1 5-75,-4 12 32,-6 24-66,-1 29-152,2 2 1,3 0-1,3 48-19,3-58-54,6 58 54,-4-99-10,2-1-1,0 1 0,0 0 0,2-1 0,0 0 0,1 0 1,0 0-1,1-1 0,2 2 11,-7-14-2,0 0 1,0 0-1,0 0 1,0-1-1,0 1 1,1-1-1,-1 1 1,1-1 0,-1 0-1,1 0 1,0 0-1,0-1 1,0 1-1,0 0 1,0-1-1,0 0 1,1 0-1,-1 0 1,0 0-1,1 0 2,-1-1-1,1 0 1,-1-1-1,0 1 0,0 0 1,1-1-1,-1 0 0,0 1 0,0-1 1,0-1-1,0 1 0,0 0 1,0-1-1,0 1 0,-1-1 0,1 0 1,0 0-1,-1 0 0,1 0 1,-1-1-1,2-1 1,7-10-24,1-1 0,-2 0 0,0-1 0,-1 0 0,0-1 0,5-16 24,9-28-84,2-21 84,-3 12 57,-11 46 106,-11 24-160,1-1 0,-1 1 0,0 0 0,0 0 0,0 0-1,1 0 1,-1 0 0,0 0 0,0 0 0,0 0 0,1 0 0,-1 0-1,0 0 1,0 0 0,0 1 0,1-1 0,-1 0 0,0 0 0,0 0-1,0 0 1,0 0 0,1 0 0,-1 0 0,0 0 0,0 1 0,0-1-1,0 0 1,1 0 0,-1 0 0,0 0 0,0 1 0,0-1-1,0 0 1,0 0 0,0 0 0,0 0 0,0 1 0,0-1 0,0 0-1,0 0 1,0 0 0,1 1 0,-1-1 0,0 0 0,-1 0 0,1 0-1,0 1 1,0-1 0,0 0 0,0 0 0,0 0 0,0 1-3,3 47 159,-3-39-162,1 33-42,2 1-1,6 26 46,-5-47-119,1-1 0,1 0 0,1 0 0,1 0 0,0-1 0,4 4 119,37 53-276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4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276 850 4129,'-168'-127'2040,"152"116"-1415,0 0 0,-1 1-1,-4-1-624,17 9 218,0 0 0,0 0-1,0-1 1,0 1 0,1-1-1,-1 0 1,1 0 0,-1-1-218,4 4 21,-1-1 0,1 1 1,0-1-1,-1 1 0,1-1 0,0 1 1,-1-1-1,1 0 0,0 1 0,0-1 1,0 1-1,-1-1 0,1 1 0,0-1 1,0 0-1,0 1 0,0-1 0,0 0 1,0 1-1,0-1 0,0 1 0,0-1 1,1 0-1,-1 1 0,0-1 0,0 1 1,0-1-1,1 1 0,-1-1 0,0 0 1,1 1-1,-1-1 0,0 1 0,1-1 1,-1 1-1,1 0 0,-1-1 0,1 1-21,24-20 140,-18 15-107,37-24-185,1 2 1,1 2-1,2 3 0,0 1 1,1 3-1,3 0 152,38-7-677,1 3-1,88-8 678,-164 28-42,-6 0 22,-1 1 0,1 0 0,0 0 0,0 1 0,-1 0 0,1 1 0,0 0 0,6 1 20,-14-1 3,-1-1 0,0 0 0,1 0 0,-1 0 0,1 1 0,-1-1 0,0 0 0,1 1 0,-1-1 0,0 0 0,1 1 0,-1-1 1,0 0-1,1 1 0,-1-1 0,0 0 0,0 1 0,0-1 0,1 1 0,-1-1 0,0 1 0,0-1 0,0 0 0,0 1 0,0-1 0,0 1 0,0-1 0,0 1 0,0-1 0,0 1 1,0-1-1,0 1 0,0-1 0,0 1 0,0-1 0,0 0 0,-1 1 0,1-1 0,0 1 0,0-1 0,-1 0 0,1 1 0,0-1 0,0 1 0,-1-1 0,1 0 0,0 1 0,-1-1 1,1 0-1,-1 1-3,-22 24 318,16-17-221,-13 14 82,2 2 1,1 0-1,0 2 0,2-1 1,-3 11-180,12-25 10,1 1 1,0 0 0,1 0 0,0 1-1,1-1 1,1 1 0,0 0 0,1-1-1,0 1 1,1 0 0,0 0-1,1 0 1,1 6-11,-1-14-2,0 0 0,0-1 0,1 1-1,0-1 1,-1 0 0,1 1 0,1-1 0,-1 0-1,1 0 1,-1-1 0,1 1 0,0 0 0,0-1-1,1 0 1,-1 1 0,1-1 0,1 0 2,0 0-13,0 0-1,0-1 1,1 1 0,-1-1 0,1 0-1,-1-1 1,1 1 0,0-1 0,0 0 0,0-1-1,-1 1 1,5-1 13,0 0-40,1-1 0,-1 0 0,0-1-1,0 0 1,0-1 0,0 0 0,0 0 0,0-1-1,-1 0 1,0-1 0,0 0 0,0-1 0,0 0-1,-1 0 1,1-1 40,-4 1-24,1 0 1,-2 0-1,1-1 0,0 1 0,-1-1 0,0 0 0,-1 0 0,0-1 0,0 1 1,0-1-1,-1 1 0,0-1 0,-1 0 0,0 0 0,1-8 24,-2 5 25,0-1 0,0 0 0,-1 0 0,0 1 0,-1-1 0,-1 1 0,0-1 0,0 1 0,-1 0 0,-2-3-25,6 13 17,-1 0 0,1 0 1,0 0-1,-1 0 0,0 0 0,1 0 0,-1 0 0,1 0 0,-1 0 0,0 0 0,1 1 0,-1-1 0,0 0 1,0 1-1,0-1 0,0 0 0,0 1 0,0-1 0,0 1 0,0-1 0,0 1-17,0 0 12,1 0 0,-1 0 0,0 0 0,1 0 0,-1 0 0,0 1 0,0-1-1,1 0 1,-1 1 0,0-1 0,1 0 0,-1 1 0,1-1 0,-1 1 0,0-1 0,1 1 0,-1-1 0,1 1-1,-1-1 1,1 1 0,0-1 0,-1 1 0,1 0-12,-3 3 30,1 0-1,0 0 1,0 0-1,0 1 1,1-1 0,-1 1-1,1-1 1,0 5-30,-1 2 8,2-1 0,0 1-1,0-1 1,1 1 0,0-1 0,0 1 0,2-1 0,-1 0 0,1 0 0,0 0-1,1 0 1,4 6-8,-5-10 3,1 0-1,-1 0 0,2 0 1,-1-1-1,0 0 1,1 1-1,0-2 0,1 1 1,-1 0-1,1-1 1,-1 0-1,1-1 0,1 1 1,-1-1-1,0 0 1,1 0-1,-1-1 0,1 0 1,6 1-3,5 0 6,0-1 1,-1-1 0,1-1-1,0 0 1,0-1-1,0-1 1,-1 0-1,2-2-6,10-3 22,0-1-1,-1-1 1,0-2-1,12-6-21,-30 12 9,-1 0-1,0 0 0,0 0 0,0-1 0,-1-1 0,0 1 0,0-1 0,4-6-8,-9 10 6,0-1 0,-1 1 0,1-1 0,-1 0-1,0 0 1,0 0 0,0 0 0,0 0 0,-1-1-1,0 1 1,0-1 0,0 1 0,0 0 0,-1-1-1,0 1 1,0-1 0,0 0 0,0 1 0,-1-1-1,1 1 1,-2-1-6,-1-6 21,0 0 0,-1 1 0,-1 0 0,0 0 0,0 0 1,-1 0-1,-2-3-21,3 7 9,1 0 1,-1 0 0,0 0-1,0 1 1,-1-1-1,1 1 1,-1 1 0,0-1-1,-1 1 1,1 0 0,-2 0-10,8 4-1,0 0 1,0-1 0,0 1 0,0 0 0,0 0-1,0 0 1,0 0 0,0 0 0,-1 0-1,1 0 1,0 0 0,0 0 0,0 0 0,0 0-1,0 0 1,0 0 0,0 0 0,0 0 0,-1 0-1,1 0 1,0 0 0,0 0 0,0 0-1,0 0 1,0 0 0,0 0 0,0 0 0,0 0-1,-1 0 1,1 0 0,0 0 0,0 0-1,0 0 1,0 0 0,0 0 0,0 0 0,0 0-1,0 0 1,0 0 0,0 1 0,-1-1 0,1 0-1,0 0 1,0 0 0,0 0 0,0 0-1,0 0 1,0 0 0,0 0 0,0 0 0,0 1-1,0-1 1,0 0 0,0 0 0,0 0 0,0 0-1,0 0 1,0 0 0,0 0 0,0 1-1,0-1 1,0 0 0,0 0 0,0 0 0,0 0-1,0 0 1,0 0 0,0 0 0,0 0-1,0 0 2,4 8-16,5 0 11,1 0 0,-1 0 0,1-1-1,1-1 1,-1 0 0,1 0 0,0-1-1,0 0 1,3 0 4,25 12-16,-23-8 5,-1 0 0,0 1 0,0 0 1,-1 2-1,5 4 11,16 18-23,8 13 23,-7-7 21,-30-33-19,1 0 0,0-1 0,0 0 0,1 0 0,-1-1 0,1 1 0,8 2-2,-11-6-4,0 0 0,0 0-1,0-1 1,0 1 0,0-1 0,1-1-1,-1 1 1,0-1 0,1 0 0,-1 0-1,0-1 1,0 1 0,1-1-1,-1 0 1,1-1 4,25-8-8,0-2-1,0-1 1,-1-1-1,6-6 9,56-25 45,-20 18 107,-59 27-54,-11 7-24,-3-5-63,0 0 1,0 0 0,0 0 0,0 0-1,0 0 1,-1-1 0,1 1 0,0 0-1,-2 0-11,-6 6 43,-1-1 0,0 0-1,0 0 1,-1-1 0,0-1-1,0 0 1,-7 2-43,12-4 11,-1-1 0,0-1 1,1 1-1,-1-1 0,0 0 0,1 0 0,-1-1 0,0 0 0,0 0 1,0-1-1,1 1 0,-1-2 0,0 1 0,-2-1-11,6 1 2,1-1 0,-1 1 0,0 0 1,1-1-1,-1 1 0,1-1 0,0 0 0,-1 0 0,1 0 0,0 0 1,0 0-1,0-1 0,1 1 0,-1 0 0,0-1 0,1 1 0,0-1 0,-1 0 1,1 0-1,0 1 0,0-1 0,1 0 0,-1 0 0,1 0 0,-1 0 0,1 0 1,0-2-3,0-7 2,1 1 0,0-1 0,1 1 0,0-1 1,1 1-1,1-4-2,1 1-5,0-1 0,0 1 0,2 1 0,0-1 1,0 1-1,1 0 0,1 1 0,0-1 0,1 2 0,0 0 0,2-1 5,-7 6-8,1 1-1,0 0 0,0 0 0,1 1 0,-1 0 1,1 0-1,0 0 0,0 1 0,0 0 1,1 1-1,-1-1 0,1 1 0,-1 1 0,1-1 1,0 1-1,-1 1 0,1-1 0,0 2 0,0-1 1,0 1-1,-1 0 0,3 1 9,-3 0-2,-1 0 0,1 1 0,-1 0-1,0 0 1,0 1 0,0 0 0,-1 0 0,1 0 0,-1 0 0,0 1 0,0 0-1,-1 0 1,1 1 0,-1-1 0,0 1 0,0 0 0,2 6 2,5 11-2,0 0 1,-2 1 0,0 1 0,-1 3 1,4 14-3,-2 0 1,-1 0-1,-3 1 1,-1-1-1,-3 1 0,-1 1 1,-2-1-1,-2 0 1,-2-1-1,-9 39 3,11-66-24,-2 0-1,1-1 0,-1 1 0,-1-1 0,-1-1 0,0 1 1,-5 6 24,9-16-10,0 1 0,0-1 0,-1 0 0,1-1 0,-1 1 0,0 0 0,0-1 0,0 0 0,0 0 0,-1 0-1,1-1 1,-1 0 0,1 1 0,-1-1 0,0-1 0,0 1 0,0-1 0,0 0 0,0 0 0,0 0 0,-1-1 0,1 0 0,-3 0 10,-2-1 4,-1-1-1,1-1 0,-1 1 1,1-2-1,0 1 1,0-1-1,1-1 1,-1 0-1,1 0 0,0-1 1,0 0-1,1 0 1,0-1-1,0 0 0,0-1 1,1 0-1,0-1-3,-1 0 17,1 0 0,0-1 0,0 0 0,1 0 0,1 0 0,0-1 0,0 0 0,1 0 0,0-1 0,1 1 0,0-1 0,1 1-1,1-1 1,-1 0 0,2-2-17,0 9 7,1 0 0,-1 0-1,1 0 1,1 0 0,-1 1 0,1-1-1,-1 0 1,1 1 0,1-1-1,-1 1 1,1 0 0,-1 0-1,1 0 1,0 0 0,1 0 0,-1 0-1,1 1 1,0 0 0,-1 0-1,1 0 1,1 0 0,-1 0-1,0 1 1,1 0 0,1-1-7,15-6 17,2 1 0,-1 1 0,1 0 0,20-2-17,-23 5 6,48-10-2,-18 4-42,-1-1 0,0-3 0,30-13 38,-43 11-54,-1-1 0,18-13 54,-38 21-9,-1-1 1,0-1-1,0 0 0,-1-1 0,0 0 0,8-12 9,-16 17 5,-1 0-1,1 0 1,-1-1 0,-1 1 0,1-1-1,-1 0 1,-1 0 0,1 0 0,-1-5-5,-1 9 6,0-1 0,0 0 0,-1 1 0,1-1 0,-1 0 0,0 1 0,-1-1 1,1 0-1,-1 0 0,0 1 0,0-1 0,0 1 0,-1-1 0,0 1 0,0 0 1,0-1-1,0 1-6,1 3 2,-1-1 0,1 1 0,0 0 0,0 0 0,0 0 0,-1 0 0,1 0 0,-1 0 0,1 0 0,-1 0 1,1 0-1,-1 1 0,1-1 0,-1 1 0,0-1 0,1 1 0,-1-1 0,0 1 0,0 0 0,1 0 0,-1 0 0,0 0 0,1 0 0,-1 1 1,0-1-1,1 0 0,-1 1 0,0-1 0,1 1 0,-1-1 0,1 1 0,-2 1-2,-3 1 3,1 0 1,-1 0-1,1 0 1,0 1-1,0 0 0,1 0 1,-1 1-1,-3 3-3,0 3 1,0 1-1,1-1 1,1 1-1,0 1 1,0-1 0,1 1-1,1 0 1,0 0-1,0 0 1,2 1-1,0-1 1,0 1 0,1 0-1,1-1 1,0 4-1,1-8-5,0 0 1,0 0 0,0-1-1,1 1 1,1-1 0,0 0-1,0 0 1,0 0 0,1 0-1,0 0 1,3 3 4,-3-6-6,0 1 1,0-1-1,1 0 1,0-1-1,0 1 1,0-1-1,1 0 1,-1 0 0,1-1-1,0 1 1,0-1-1,0-1 1,1 1-1,-1-1 1,6 1 5,11 1-6,0 0 0,0-2 0,1-1 0,-1-1 0,1-1 0,-1-1 1,1-1-1,-1-1 0,0-1 0,0-1 0,-1 0 0,0-2 0,0-1 1,-1-1-1,12-8 6,-23 13 2,0-2 1,-1 1 0,0-1 0,-1-1-1,1 0 1,-1 0 0,-1 0 0,0-1-1,0 0 1,0 0 0,-1-1 0,-1 0-1,0 0 1,0 0 0,-1-1 0,0 0-1,0-2-2,5-24 18,-1-1-1,-2 1 1,-2-1-1,0-34-17,-5-12 17,-8-57-17,6 107 12,-1-1 1,-2 1-1,-1-1 0,-4-6-12,11 40 3,0 0 1,-1 1-1,1-1 0,0 0 0,0 0 0,-1 1 0,1-1 0,0 0 0,-1 1 0,1-1 0,-1 0 1,1 1-1,-1-1 0,1 1 0,-1-1 0,0 0 0,1 1 0,-1 0 0,1-1 0,-2 0-3,2 1 3,0 1-1,-1-1 0,1 0 1,-1 0-1,1 0 0,0 0 0,-1 0 1,1 0-1,-1 1 0,1-1 1,0 0-1,-1 0 0,1 0 1,0 1-1,-1-1 0,1 0 1,0 1-1,-1-1 0,1 0 1,0 1-1,0-1 0,-1 0 1,1 1-1,0-1 0,0 1-2,-11 27 42,9-8-42,0 0-1,1 0 1,1 0 0,1 0 0,1 6 0,18 104-4,-13-93 1,7 26-9,4-1-1,2-1 1,24 48 12,-18-43-25,-20-52-23,9 26-123,-14-37 49,0 0 0,0 0 0,-1 0 0,1 0 0,-1 0 0,0-1 0,0 1 0,0 0 0,0 0 0,-1 0 0,1 0 0,-1 0 122,1-2-86,0-1 0,-1 1-1,1 0 1,0-1-1,-1 1 1,1-1 0,0 1-1,-1-1 1,1 0-1,-1 1 1,1-1 0,-1 1-1,1-1 1,-1 0-1,1 1 1,-1-1-1,1 0 1,-1 0 0,0 1 86,-16 6-985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4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0 406 8570,'59'-38'3008,"47"14"-3016,22 4-832,34 3 536</inkml:trace>
  <inkml:trace contextRef="#ctx0" brushRef="#br0" timeOffset="1">1401 700 3633,'-4'38'1882,"4"-37"-1824,0-1 0,-1 0 1,1 1-1,0-1 1,0 1-1,0-1 0,0 1 1,0-1-1,0 0 1,0 1-1,0-1 1,1 1-1,-1-1 0,0 0 1,0 1-1,0-1 1,0 1-1,0-1 1,1 0-1,-1 1 0,0-1 1,0 0-1,1 1 1,-1-1-1,0 0 0,1 0 1,-1 1-1,0-1 1,0 0-1,1 0 1,-1 1-1,1-1 0,-1 0 1,0 0-59,19 1 558,20-11-306,-24 3-178,0 0 1,-1 0-1,0-1 0,0-1 0,-1-1 1,0 0-1,-1 0 0,0-1 0,0-1 1,0-1-75,-4 3 7,0 0 1,0 0-1,-1 0 1,-1-1-1,0-1 1,0 1-1,-1-1 1,-1 1-1,0-1 1,0-1-1,-1 1 1,-1-1-1,0-3-7,-1 11 5,-1 0-1,0 0 0,0 1 1,0-1-1,-1 0 0,0 1 1,0-1-1,0 0 1,-1 1-1,1-1 0,-2-2-4,2 5 3,0 1-1,0 0 0,0 0 0,0-1 1,0 1-1,0 0 0,0 0 0,0 0 1,-1 0-1,1 0 0,0 0 1,-1 1-1,1-1 0,-1 0 0,1 1 1,0-1-1,-1 1 0,0-1 1,1 1-1,-1 0 0,1 0 0,-1-1 1,1 1-1,-1 0 0,1 1 1,-1-1-1,0 0 0,1 0 0,-1 1 1,1-1-1,-1 0 0,1 1 1,-1 0-1,1-1 0,0 1 0,-1 0 1,1 0-1,-1 0-2,-12 7 11,1 0-1,0 1 1,1 0 0,-1 1-1,-2 4-10,-58 58 48,51-47-15,1 0 1,-15 23-34,28-37 9,2 0 1,-1 0 0,2 1-1,-1 0 1,2 0 0,-1 0 0,2 0-1,-2 8-9,4-16 2,1 1-1,-1-1 0,1 1 1,0-1-1,0 1 0,0-1 1,1 1-1,0-1 0,0 1 0,0-1 1,0 0-1,1 1 0,-1-1 1,1 0-1,0 0 0,1 0 1,-1 0-1,1 0-1,1 1-1,1 0-1,-1-1 1,1 0-1,0 0 1,0 0 0,0 0-1,1-1 1,-1 0-1,1 0 1,0 0-1,0-1 1,1 0 1,6 2-3,0 0 1,0-1-1,1-1 0,-1 0 0,1-1 0,-1-1 1,1 0-1,0 0 0,-1-2 0,1 0 0,11-3 3,-9 0 4,-1-1-1,1-1 0,-1 0 0,0-1 0,-1-1 0,0 0 1,0-1-1,-1 0 0,0-1 0,-1-1 0,0 0 0,-1-1 1,-1 0-1,0 0 0,0-1 0,-2 0 0,1-1 1,-2 0-1,0 0 0,-1-1 0,4-14-3,4-39 12,-10 44-8,2 0 0,6-19-4,-2 26-1,-10 18 1,1-1-1,-1 1 1,0 0-1,1-1 0,-1 1 1,1 0-1,-1-1 1,0 1-1,1 0 1,-1 0-1,1 0 1,-1-1-1,1 1 1,-1 0-1,1 0 1,-1 0-1,1 0 1,-1 0-1,1 0 0,-1 0 1,1 0-1,-1 0 1,1 0 0,1 1-2,0 0 0,0 0 0,0 1 1,0-1-1,-1 0 0,1 1 0,0-1 1,-1 1-1,1 0 0,-1 0 0,1-1 0,-1 1 1,0 0-1,0 0 0,1 2 2,10 20-4,0 1 0,-2 0-1,-1 0 1,5 21 4,-1 9-2,5 46 2,-7 13 42,-4-133-23,1-1 0,1 2 0,1-1 0,1 1 0,3-4-19,13-22 3,8-18-3,4 2-1,13-15 1,-49 72-1,0-1 1,0 0-1,1 1 0,-1-1 0,1 1 1,0 0-1,0 0 0,0 1 0,1-1 1,-4 2 0,0 1 0,0-1 0,0 1 0,0-1 0,1 1 0,-1 0-1,0 0 1,0 0 0,1-1 0,-1 1 0,0 0 0,0 1 0,1-1 0,-1 0 0,0 0-1,0 0 1,0 1 0,1-1 0,-1 1 0,0-1 0,0 1 0,0-1 0,0 1 0,0 0-1,0-1 1,0 1 0,0 0 0,0 0 0,0 0 0,0 0 0,0 0 0,-1 0 0,1 0-1,0 0 1,7 13-6,-1 0 1,-1 0-1,0 1 0,-1 0 0,0 0 0,-2 0 0,2 11 6,11 35-12,-12-47 13,1 0 0,1 0 0,0 0 1,1 0-1,0-1 0,1 0 0,3 2-1,-9-12 0,1 0 1,0 0-1,-1 0 0,1 0 0,0 0 1,0-1-1,1 1 0,-1-1 1,0 0-1,1 0 0,-1 0 0,1-1 1,0 1-1,0-1 0,0 0 0,-1 0 1,1 0-1,0-1 0,0 1 1,0-1-1,0 0 0,0 0 0,0 0 1,0-1-1,0 1 0,0-1 1,0 0-1,0 0 0,0-1 0,5-1 1,0-1 0,0-1 0,-1 0 1,0 0-1,0 0 0,0-1 0,-1 0 0,0-1 0,0 0 0,0 0 1,-1 0-1,0-1 0,0 0 0,2-5-1,1-2 11,-1 0 0,-1 0 1,0-1-1,-1 0 0,-1 0 0,0-1 1,1-14-12,2-44 228,-6 63-85,-1 16-11,2 24-12,1 94-107,13 66-13,-13-145-2,-3 0 0,-1 1 1,-5 31 1,-23 122 0,26-185-4,1-6 2,1 0-1,-1 0 1,-1 0-1,1-1 1,-1 1-1,0-1 1,0 1-1,0-1 1,-1 0 0,0 1 2,3-6 1,-1 0 0,1 0 0,0 0 1,-1 1-1,1-1 0,0 0 1,-1 0-1,1 0 0,-1 0 0,1 1 1,0-1-1,-1 0 0,1 0 1,-1 0-1,1 0 0,0 0 0,-1 0 1,1 0-1,-1 0 0,1 0 1,0-1-1,-1 1 0,1 0 0,-1 0 1,1 0-1,0 0 0,-1 0 0,1-1 1,0 1-1,-1 0 0,1 0 1,0-1-1,-1 1 0,1 0 0,0-1 1,0 1-1,-1 0 0,1-1 1,0 1-1,0 0 0,-1-1-1,-10-16 66,4 2-9,1-1 0,1 0-1,0 0 1,0-1 0,2 1 0,0-1-1,1 0 1,1-15-57,0-7 145,3 1 0,1 0 1,5-18-146,3-8 8,4 1-1,2 1 1,3 0 0,3 1 0,2 2-1,9-12-7,-24 52-31,1 0-1,0 0 0,1 1 1,2 0-1,12-13 32,-22 26-20,1 1 0,-1 0 0,1 0 0,0 0 0,0 0 0,0 1 0,1 0 0,-1 0 0,1 0 0,0 1 0,-1 0 0,1 0 0,0 0 0,0 1 0,1 0 0,-1 0 0,0 0 0,0 1 0,0 0 0,1 0 0,-1 1 0,3 0 20,-5 0-38,0 0 1,0 0 0,0 0-1,0 0 1,-1 1 0,1 0 0,0 0-1,-1 0 1,0 0 0,1 0-1,-1 1 1,0-1 0,0 1-1,-1 0 1,1 0 0,0 0-1,-1 0 1,0 0 0,0 1 0,0-1-1,1 3 38,-1-1-36,0 0-1,-1 0 1,0 0-1,0 0 1,0 0-1,0 1 1,-1-1-1,0 0 1,0 0 0,0 1-1,-1-1 1,0 0-1,0 0 1,0 0-1,-1 0 1,0 2 36,-4 7-27,0 0 1,-1 0 0,-1 0-1,0-1 1,-1-1 0,0 1 0,-1-1-1,-1-1 1,-9 9 26,-19 14 60,-2-2 0,-15 8-60,26-19 98,27-19-61,0 0 1,0 1-1,0 0 0,0-1 1,0 1-1,1 0 0,-1 0 1,-1 3-38,4-6 5,0 1 0,0-1 0,0 1 0,-1-1 0,1 0 0,0 1 1,0-1-1,0 1 0,0-1 0,0 0 0,0 1 0,0-1 1,0 1-1,0-1 0,0 0 0,0 1 0,0-1 0,0 1 0,0-1 1,0 0-1,0 1 0,1-1 0,-1 1 0,0-1 0,0 0 1,0 1-1,1-1 0,-1 0 0,0 1-5,1-1 2,0 1 1,0 0-1,1-1 0,-1 1 1,0-1-1,0 1 0,0-1 1,1 1-1,-1-1 0,0 0 1,1 0-1,-1 0 0,0 0 0,1 0 1,-1 0-3,53-1 27,-1-3 1,1-2-1,48-12-27,-76 13 0,0-1 0,-1-2 0,0-1 0,-1 0 0,1-2 0,-2-1 0,0 0-1,10-9 1,-21 12 0,1 0-1,-2-1 1,1 0-1,-1-1 1,-1 0-1,0-1 1,0 0-1,-2-1 0,1 0 1,-2 0-1,1 0 1,-2-1-1,0-1 1,-1 1-1,0-1 1,0-6 2,-1 0 1,-1-1-1,-1 0 0,-1 1 1,-1-1-1,0 0 0,-5-20-2,-1-3-8,-3 1-1,-2 0 1,-5-8 8,12 36 35,-2 1 1,0 0-1,0 0 1,-2 1-1,-3-6-35,10 19 9,1 0-1,0 0 1,-1 0-1,1 0 1,-1 0-1,0 0 1,1 1-1,-1-1 1,0 0-1,0 0 1,1 1-1,-1-1 1,0 0-1,0 1 0,0-1 1,0 1-1,0-1 1,1 1-1,-1 0 1,0-1-1,0 1 1,0 0-1,0 0 1,0-1-1,0 1 1,-1 0-1,1 0-8,0 1 10,0 0 0,0-1-1,-1 1 1,1 0 0,0 0-1,0 0 1,0 0 0,1 0 0,-1 0-1,0 0 1,0 0 0,0 0-1,1 0 1,-1 0 0,1 0-1,-1 1 1,1-1 0,-1 0-10,-3 10 27,1 0 1,0 0-1,1 0 1,0 7-28,-2 21-9,3-1 0,1 1 0,1 0 0,3 5 9,27 154-46,-19-126 49,30 151-578,-42-221 467,1-1-1,-1 1 1,0 0-1,1 0 0,-1-1 1,0 1-1,0 0 1,0 0-1,0-1 1,-1 1-1,1 0 1,0-1-1,-1 1 1,1 0-1,-1-1 1,1 1-1,-1 0 1,0-1-1,0 1 1,0-1-1,0 1 109,-13 7-834</inkml:trace>
  <inkml:trace contextRef="#ctx0" brushRef="#br0" timeOffset="2">3287 694 7578,'-18'-157'2696,"58"129"-2184,26 8-464,22 2-336,19-4-1352,-1 0 1112</inkml:trace>
  <inkml:trace contextRef="#ctx0" brushRef="#br0" timeOffset="3">4750 117 6377,'-73'14'2177,"45"49"-2105,4 17-72,-3 47 8,3 16-24,4 5-128,5-10-104,19-41-56,16-16 0,19-30 144,14-7 96,9-26-240,6-16-569,7-22 577</inkml:trace>
  <inkml:trace contextRef="#ctx0" brushRef="#br0" timeOffset="4">5582 317 8554,'0'-1'49,"0"1"0,0 0 0,0 0 0,0 0 0,0 0-1,0 0 1,0 0 0,0-1 0,0 1 0,0 0 0,0 0 0,0 0 0,0 0 0,0 0 0,0 0 0,0 0 0,-1 0 0,1-1 0,0 1 0,0 0 0,0 0-1,0 0 1,0 0 0,0 0 0,0 0 0,-1 0 0,1 0 0,0 0 0,0 0 0,0 0 0,0 0 0,0 0 0,-1 0 0,1 0 0,0 0 0,0 0-1,0 0 1,0 0 0,0 0 0,0 0 0,-1 0 0,1 0 0,0 0 0,0 0 0,0 0 0,0 0 0,0 0 0,0 0 0,0 1 0,-1-1 0,1 0 0,0 0-1,0 0 1,0 0 0,0 0 0,0 0-49,-2 12 578,3 21-768,16 104-361,-6 0 0,-6 94 551,-6-224 1,2-3-5,-1 0 1,0 1-1,-1-1 1,1 0-1,-1 0 0,0 0 1,0 0-1,0 0 1,0 0-1,-1 0 0,1 0 1,-1 0-1,-2 2 4,3-6 2,0 0 1,1 0-1,-1 0 0,0 0 0,0 0 1,0 0-1,0 0 0,0 0 0,0 0 1,0 0-1,0-1 0,0 1 0,0 0 1,0-1-1,0 1 0,0 0 0,1-1 1,-1 1-1,0-1 0,0 0 0,0 1 1,1-1-1,-1 1 0,0-1 0,0 0-2,-5-6 6,-1-1 0,1 1 1,0-1-1,0 0 0,1-1 0,0 1 0,1-1 0,0 0 0,0 0 0,1-1 0,0 1 0,1-1 0,0 1 1,0-1-1,1 0 0,0 1 0,1-10-6,1-12 13,1 0 1,1 0 0,1 0 0,2 1-1,2-1-13,7-31 7,4 1 0,2-1-7,-10 35-39,1 1 0,1 0 1,1 0-1,1 1 0,11-12 39,-24 33-14,1 1-1,0 0 1,0 0-1,0 0 1,0 0-1,1 0 1,-1 1 0,1-1-1,0 1 1,-1 0-1,1 0 1,0 0-1,0 1 1,0 0-1,1-1 1,-1 1-1,0 1 1,0-1-1,1 0 1,-1 1-1,0 0 1,1 0 0,-1 1-1,0-1 1,1 1-1,-1 0 1,0 0-1,0 0 1,0 0-1,0 1 1,0 0-1,1 0 15,0 1-27,0 0 0,0 0 0,0 0 0,-1 0 0,0 1 0,1-1 0,-1 1 0,-1 0 0,1 0 0,0 1 0,-1-1 0,0 1 0,0 0 0,-1 0 0,1 0 0,-1 0 0,0 0 0,0 0 0,-1 1 0,1-1 0,-1 1 0,0-1 0,-1 1 0,0 1 27,0 3-27,-2 0 0,1 1 0,-1-1-1,-1 0 1,0 0 0,0 0 0,-1-1-1,0 1 1,-1-1 0,0 0 0,-1 0 0,-1 1 27,-6 9-4,-2-1 1,0-1-1,-1-1 1,0 0-1,-2 0 4,10-10-78,0 1 0,-1-1 0,0 0-1,0-1 1,0 0 0,-1-1 0,1 0 0,-1 0-1,0-1 1,0 0 0,-3 0 78,-24 4-369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9:59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132 318 7154,'9'0'983,"0"-1"0,0 0 1,0-1-1,9-2-983,54-22-404,-59 20 733,21-8-179,-1-1 1,4-5-151,-26 14 45,-1 0 1,0-1-1,-1-1 1,0 1 0,0-2-1,0 1 1,3-6-46,-11 13 13,1-1 0,-1 1 0,0-1 0,0 0 0,0 1 0,0-1 0,0 0 0,0 0 0,-1 0 0,1 1 0,-1-1 0,1 0 0,-1 0 0,0 0 0,1-1-13,-1 3 8,-1-1 0,1 0 0,0 0 0,0 0 0,-1 0 0,1 0 0,0 1 1,-1-1-1,1 0 0,-1 0 0,1 0 0,-1 1 0,1-1 0,-1 0 0,1 1 0,-1-1 0,0 0 0,1 1 0,-1-1 0,0 1 0,0-1 0,1 1 0,-1 0-8,-4-2 25,0 0 0,1 1-1,-1 0 1,0 0-1,0 0 1,0 0 0,0 1-1,0 0 1,0 0 0,-4 1-25,-14 1 23,0 1 0,0 1 0,1 1 1,0 2-1,0 0 0,0 1 1,1 1-1,0 1 0,0 0 0,1 2 1,-5 5-24,14-10 3,1 1 1,0 0 0,1 1-1,0 0 1,0 0 0,1 1-1,0 0 1,1 1 0,0-1-1,0 1 1,1 1 0,1-1 0,0 1-1,1 0 1,0 0 0,0 1-1,2-1 1,-1 1 0,2 0-1,0-1 1,0 5-4,1-12 3,0 1 0,0-1 0,1 1 0,0-1 0,0 1 0,0-1 0,0 0 0,1 1 0,0-1 0,0 0-1,1 0 1,-1 0 0,1 0 0,0-1 0,1 1 0,-1-1 0,1 1-3,1 0 11,1-1-1,0 1 1,0-1 0,0-1-1,0 1 1,1-1-1,-1 0 1,1 0 0,0-1-1,-1 1 1,1-2-1,0 1 1,2-1-11,16 3 28,-1-2-1,1-1 1,0-1 0,0-1 0,-1-1-1,1-1 1,-1-1 0,18-6-28,-2-2 30,0-1 1,-1-1 0,-1-3-1,31-18-30,-40 19 36,-1-1-1,-1-2 1,15-14-36,-32 25 21,-1 0 0,0-1 0,0-1 0,-1 1-1,0-1 1,-1-1 0,0 1 0,-1-1 0,0-1 0,4-9-21,-9 16 23,1 0-1,-1 0 1,0 0-1,-1-1 0,1 1 1,-1 0-1,0 0 1,-1-1-1,1 1 1,-1 0-1,0 0 1,0 0-1,0 0 1,-1 0-1,0 0 1,0 0-1,0 0 0,-1 1 1,1-1-1,-1 1 1,0-1-1,-1 1 1,1 0-1,-1 0 1,1 1-1,-1-1 1,0 1-1,0 0 0,-3-1-22,1-1 27,1 1-1,-2 1 0,1-1 0,0 1 0,-1 0 0,0 0 0,1 1 0,-1 0 0,0 0 0,0 1 0,-1 0 0,1 0 1,0 1-1,0 0 0,0 0 0,0 0 0,-1 1 0,1 0 0,0 1 0,0-1 0,-2 2-26,37-9-59,6 1 50,131-22 60,134-3-51,-289 30-1,-4-1-2,0 1 1,1 0-1,-1 0 0,0 0 1,1 1-1,-1 0 0,0 0 0,1 0 1,-1 1-1,4 2 3,-10-4-1,1 0-1,-1 1 1,1-1 0,0 1 0,-1-1 0,1 1 0,-1-1 0,0 1-1,1-1 1,-1 1 0,1 0 0,-1-1 0,0 1 0,0 0 0,1-1-1,-1 1 1,0 0 0,0-1 0,0 1 0,0 0 0,1-1 0,-1 1-1,0 0 1,0-1 0,-1 1 0,1 0 0,0 0 0,0-1 0,0 1-1,0 0 1,-1-1 0,1 1 0,0 0 0,0-1 0,-1 1 0,1-1-1,-1 1 1,1 0 1,-21 28-15,14-21 15,-7 11 6,1 1 0,1 0 0,1 1 0,0 0 0,1 2-6,7-16-1,0-1 0,1 1 0,0 1 0,0-1-1,1 0 1,0 0 0,0 1 0,0-1 0,1 0 0,0 1 0,1-1 0,-1 1 0,1-1 0,1 0 0,0 0 0,0 0 0,0 0 0,2 3 1,-2-6-3,1 0 1,1 0-1,-1 0 0,0 0 1,1 0-1,0 0 1,0-1-1,0 0 1,0 0-1,1 0 0,-1 0 1,1-1-1,0 0 1,0 0-1,0 0 1,0 0-1,0-1 0,0 0 1,0 0-1,1 0 3,11 1-9,1 0-1,0-1 1,0-1 0,0-1-1,5-1 10,2-1-1,-1-1 0,0-2 0,-1 0-1,1-1 1,-1-2 0,0 0 0,-1-2 0,0 0 0,9-8 1,9-7 1,-1-3 0,-2-1 0,0-2-1,10-14 0,-31 29 3,0 0-1,7-11-2,-18 22 0,-1-1 0,0 0 1,0 0-1,0 0 0,-1 0 1,0-1-1,0 0 0,1-7 0,-3 14 0,-1-1-1,1 0 1,-1 0-1,0 1 1,0-1-1,0 0 1,0 0-1,0 0 0,0 1 1,0-1-1,0 0 1,-1 0-1,1 0 1,-1 1-1,1-1 1,-1 0-1,0 1 1,1-1-1,-1 0 1,0 1-1,0-1 1,-1 0 0,0 1-1,0 0 0,1-1 1,-1 2-1,0-1 0,0 0 0,0 0 1,1 0-1,-1 1 0,0-1 0,0 1 1,0 0-1,0 0 0,0-1 0,0 1 1,0 0-1,0 1 0,-1-1 1,-7 1 0,1 1-1,-1 0 1,1 1 0,0 0-1,0 0 1,0 1-1,-5 3 1,-8 5 12,1 1-1,1 1 1,0 1-1,1 1 1,-10 11-12,17-15 8,0 1 0,2 0 0,-1 0 0,2 1 1,-1 0-1,2 1 0,0 0 0,-4 11-8,11-24 0,1 1 1,-1-1-1,0 0 0,1 0 0,-1 0 0,1 1 1,0-1-1,-1 0 0,1 0 0,0 1 0,0-1 1,1 0-1,-1 0 0,0 0 0,1 1 0,0-1 1,-1 0-1,1 0 0,1 2 0,-1-3 0,0 1 1,0-1-1,1 0 0,-1 0 0,0 0 1,1 0-1,-1 0 0,1 0 1,-1 0-1,1-1 0,0 1 1,-1-1-1,1 1 0,0-1 1,-1 1-1,1-1 0,0 0 0,-1 0 1,1 0-1,0 0 0,0 0 1,-1 0-1,1 0 0,0-1 1,-1 1-1,1 0 0,0-1 0,9-2 11,-1 0-1,1 0 0,-1-1 1,1-1-1,-1 0 1,-1 0-1,1-1 0,6-5-10,15-13 66,24-25-66,-27 23 35,18-11-35,-46 37 0,0-1 1,1 1-1,-1 0 0,0 0 0,0 0 1,0 0-1,0 0 0,0 0 0,0 0 1,0 0-1,0 0 0,0 0 0,0 0 0,0 0 1,0 0-1,0 0 0,0 0 0,0 0 1,1 0-1,-1 0 0,0 0 0,0 0 1,0 0-1,0 0 0,0 0 0,0 0 1,0 0-1,0 0 0,0 0 0,0 0 0,0 0 1,1 0-1,-1 0 0,0 0 0,0 0 1,0 0-1,0 0 0,0 0 0,0 0 1,0 0-1,0 0 0,0 0 0,0 0 1,0 0-1,0 0 0,0 0 0,0 0 0,0 0 1,0 0-1,1 1 0,-1-1 0,0 0 1,0 0-1,0 0 0,0 0 0,0 0 1,0 0-1,0 0 0,0 0 0,0 0 1,0 0-1,0 0 0,0 1 0,-2 8 16,-6 16 21,6-19-19,0 1-4,0 1 1,0 0-1,1 1 1,0-1 0,0 0-1,1 0 1,0 0 0,0 1-1,1-1 1,0 0 0,0 0-1,2 4-14,-1-7-3,0 1-1,0-1 0,0 1 1,1-1-1,0 0 0,0 0 1,0 0-1,1 0 0,-1-1 1,1 1-1,0-1 0,1 0 1,-1 0-1,1-1 0,0 1 1,-1-1-1,6 2 4,4 2-220,1-2 0,0 0 1,0 0-1,0-2 0,1 1 1,-1-2-1,1 0 0,0-1 1,0-1-1,-1 0 0,12-2 220,37-11-726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5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17 240 7890,'0'0'59,"0"-1"0,-1 1 1,1 0-1,0 0 0,-1-1 0,1 1 1,-1 0-1,1 0 0,-1 0 0,1 0 1,0 0-1,-1-1 0,1 1 1,-1 0-1,1 0 0,-1 0 0,1 0 1,-1 0-1,1 0 0,-1 1 1,1-1-1,0 0 0,-1 0 0,1 0 1,-1 0-1,1 0 0,-1 1 1,1-1-1,0 0 0,-1 0 0,1 1 1,-1-1-1,1 0 0,0 1 0,-1-1 1,1 0-1,0 1 0,0-1 1,-1 0-1,1 1-59,0 0-859,1-7-2067,5-10 2738,-4 9 220,0 1 1,0 0 0,1-1-1,0 1 1,2-2-33,14-20 110,-11 16-39,0 1 0,0-1-1,-2 0 1,1-1 0,-2 1-1,2-6-70,9-38 128,-15 49-172,-2 7 13,-12 29 96,-5 16 554,3 1 0,-5 30-619,14-50 86,2 0-1,0-1 1,2 2-1,1-1 1,2 20-86,0-38 4,0 0 1,1 0 0,-1 0 0,2 0 0,-1-1 0,1 1 0,1 2-5,-3-8 3,0-1-1,-1 0 0,1 1 1,0-1-1,0 0 1,0 0-1,0 0 1,0 0-1,0 0 0,0 0 1,0 0-1,0 0 1,1 0-1,-1 0 1,0-1-1,1 1 1,-1 0-1,1-1-2,0 0 4,0 0 0,-1 0-1,1 0 1,-1 0 0,1 0 0,-1-1-1,1 1 1,-1-1 0,1 1 0,-1-1-1,1 1 1,-1-1 0,0 0 0,1 0 0,-1 0-1,0 0 1,0 0 0,0 0 0,0 0-1,0 0 1,0 0 0,1-1-4,4-5-4,0-1-1,-1-1 1,0 1-1,0-1 1,0 0 0,-1 0-1,-1 0 1,0 0 0,0-1-1,-1 1 1,1-5 4,1-5 54,-2 0 0,0-1 0,-1 0 0,-1 1 1,-1-8-55,3 39 105,1-1 1,1 0 0,-1 0 0,2 0 0,0-1 0,0 0-1,6 8-105,-7-10-22,1 0-1,0-1 1,0 0-1,1 0 1,-1 0-1,2-1 1,-1 0-1,1 0 1,0 0-1,0-1 1,0 0-1,4 1 23,-6-4-112,0-1 1,0 1-1,0-1 0,0 0 0,0-1 0,1 1 0,-1-1 0,0 0 0,1 0 0,-1-1 0,0 1 0,2-2 112,24-11-470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5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2 369 5321,'-1'-2'165,"1"-1"0,0 1 0,-1-1-1,1 0 1,0 1 0,0-1 0,1 0 0,-1 1 0,1-1-1,-1 1 1,1-1 0,0 0 0,0 1 0,0 0-1,0-1 1,0 1 0,1 0 0,-1-1 0,1 1 0,-1 0-1,1 0-164,2-1 41,0-1-1,0 1 0,1 1 1,-1-1-1,1 0 1,0 1-1,0 0 0,0 0 1,0 1-1,2-1-40,28-6 53,1 1 0,0 2 1,0 2-1,17 1-53,7-2 112,59-2 174,135-14 110,-214 14-381,0-1-1,0-3 1,-1 0 0,0-3-1,6-4-14,-40 15 1,1-1-1,-1 0 0,0 0 1,0 0-1,0 0 1,0-1-1,-1 0 0,1 0 1,-1 0-1,0-1 1,0 1-1,2-5 0,-4 7 5,-1-1 0,0 0 0,1 1 0,-1-1 1,0 0-1,-1 1 0,1-1 0,-1 0 0,1 0 0,-1 0 0,0 1 0,0-1 0,0 0 0,0 0 1,0 0-1,-1 0 0,1 1 0,-1-1 0,0 0 0,0 0 0,0 1 0,0-1 0,0 0 1,-1 1-1,1 0 0,-1-1 0,0 0-5,-1-1 7,0 1 1,0 0-1,0-1 1,-1 1-1,1 0 1,-1 0-1,0 1 0,1-1 1,-1 1-1,-1 0 1,1 0-1,0 0 1,0 1-1,-1-1 0,1 1 1,-1 0-1,1 0 1,-1 1-1,1-1 1,-1 1-1,0 0 1,1 0-1,-1 1 0,1 0 1,-3 0-8,3-1 1,1 1 0,-1 0 0,1 0 1,-1 1-1,1-1 0,0 0 0,-1 1 0,1 0 1,0 0-1,0 0 0,0 0 0,1 1 0,-1-1 0,0 1 1,1-1-1,0 1 0,-1 0 0,1 0 0,0 0 1,0 0-1,1 1 0,-1-1 0,1 0 0,0 1 0,0-1 1,0 1-1,0-1 0,0 1 0,1-1 0,-1 1 1,1 3-2,1-2-3,0 1 1,0-1 0,0 0 0,1 1-1,-1-1 1,1 0 0,0 0 0,1 0-1,0 0 1,-1 0 0,1 0 0,1-1 0,-1 1-1,1-1 1,0 0 0,0 0 0,1 0 2,12 11-1,-1-2 1,2 0 0,15 8 0,5 1-17,2-2 0,4-1 17,1 2-111,19 12 111,-59-31-18,0 1 1,-1 0-1,1 1 1,-1-1 0,0 1-1,3 3 18,-6-6-6,0 0 0,-1-1 0,1 1 0,0 0 0,-1 0-1,1 0 1,-1 0 0,1 0 0,-1 0 0,0 0 0,1 0 0,-1 0-1,0 0 1,0 0 0,0 0 0,0 0 0,0 0 0,0 0 0,0 1-1,0-1 1,0 0 0,-1 0 0,1 0 0,0 0 0,0 0-1,-1 0 1,1 0 0,-1 0 0,1-1 0,-1 1 0,0 0 0,1 0-1,-1 0 1,0 0 0,1-1 0,-1 1 0,0 0 0,0-1-1,0 1 7,-8 6-179,0-1 0,0 0-1,-1-1 1,0 0 0,0-1-1,0 0 1,-1 0 0,-3 0 179,-15 6-714,-19 10 9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5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54 7898,'11'-9'2832,"16"3"-2536,8 3-200,24-3-576,3-3-400,-10 2-928,-12-1-801,-20 3 1601</inkml:trace>
  <inkml:trace contextRef="#ctx0" brushRef="#br0" timeOffset="1">1 309 6577,'14'7'2361,"23"8"-2049,16 1-176,15-8-592,5-5-552,-1-8 616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6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94 7290,'-1'-1'123,"0"1"0,0-1 0,1 1 0,-1-1 1,0 1-1,0 0 0,0 0 0,0-1 1,0 1-1,1 0 0,-1 0 0,0 0 1,0 0-1,0 0 0,0 0 0,0 0 0,0 0 1,0 0-1,0 0 0,1 1 0,-1-1 1,-1 1-124,-19 14 783,12-6-848,0 2 1,1 0-1,-2 3 65,6-9 147,-8 14-170,1 1 1,0 0-1,2 0 1,0 1-1,1 0 1,2 1-1,0-1 1,1 1-1,1 1 0,1-1 1,0 20 22,2-38-7,1 0 0,0 0 0,0 0 1,1 0-1,-1 0 0,1 0 0,0 0 0,0 0 1,0 0-1,0 0 0,1 0 0,-1-1 0,1 1 1,0-1-1,0 1 0,1-1 0,-1 0 0,1 0 1,-1 0-1,1 0 0,0 0 0,0-1 0,1 1 1,-1-1-1,0 0 0,1 0 0,-1 0 0,1 0 1,0 0-1,-1-1 0,1 0 0,0 0 0,0 0 1,0 0-1,0-1 0,0 1 0,0-1 0,0 0 1,3 0 6,4-1-31,1 0 1,-1-1 0,0 0-1,1 0 1,-1-1-1,0-1 1,-1 0 0,1 0-1,-1-1 1,1-1 0,-1 0-1,-1 0 1,1-1 0,-1 0-1,-1 0 1,1-1 0,-1 0-1,0-1 1,0-1 30,1 0-8,-1 0 0,-1-1 0,0 0 0,0-1 0,-1 1 0,0-1 0,-1 0 0,0-1 0,-1 1-1,-1-1 1,0 0 0,-1 0 0,0 0 0,-1 0 0,0 0 0,-1-10 8,-2 11 11,0-1-1,-1 1 1,0 0-1,-1 0 1,0 0-1,-1 0 1,0 1-1,-1-1 1,0 2 0,-1-1-1,-1 0 1,-6-7-11,10 13-29,0 0 0,-1 1 1,1-1-1,-1 1 0,0 0 1,-1 0-1,1 1 0,-1-1 0,1 1 1,-1 0-1,0 1 0,0-1 1,0 1-1,0 0 0,-1 1 1,1 0-1,0 0 0,-1 0 0,1 1 1,-1 0-1,1 0 0,-1 0 1,1 1-1,-1 0 0,-3 1 29,6-1-119,0 0 0,0 1 0,0-1 0,0 1 0,0 0 0,0 0 0,-3 3 119,4-2-84,-1 1 1,1-1 0,-1 1-1,1 0 1,0 0 0,0 1 83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16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6969,'11'-4'2809,"20"37"-1441,15 30-1288,17 23-160,4 4-48,-8-8-64,-2-7 32,-17 0 72,-1 6 16,-28 9 40,-19 2 16,-26 3 24,-21-7 24,-28-17-696,-10-10-736,-8-19 872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7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99 511 2088,'1'28'208,"-2"-1"-1,-1 0 0,-1 0 1,-2 0-1,-1 2-207,6-29 2,-4 27 225,-2 0 0,-1-1-1,-1 0 1,-9 21-227,16-46 56,1 0-1,-1 1 0,0-1 0,0 0 1,1 0-1,-1 1 0,0-1 1,0 0-1,0 0 0,-1 0 1,1 0-1,0 0 0,0-1 1,0 1-1,-1 0 0,1 0 1,-1-1-56,1 1 17,1-1 1,-1 0-1,1 0 1,-1 0-1,1 0 1,-1 0 0,0 0-1,1-1 1,-1 1-1,1 0 1,-1 0 0,1 0-1,-1 0 1,1-1-1,-1 1 1,1 0 0,-1-1-1,1 1 1,-1 0-1,1-1 1,-1 1 0,1 0-1,-1-1 1,1 1-1,0-1 1,-1 1 0,1-1-1,0 1 1,0-1-1,-1 1 1,1-1 0,0 1-1,0-1 1,0 1-1,-1-1 1,1 1 0,0-1-1,0 0 1,0 1-1,0-1 1,0 0-18,-3-24 28,2 1 1,0-1-1,1 0 1,2-7-29,1-24-5,-5-91 9,0 44 104,10-76-108,-7 168 31,0 1-1,1-1 1,0 0-1,1 1 1,0 0 0,0 0-1,2-2-30,-3 8 3,0 0 0,1 0 1,-1 1-1,1-1 0,0 1 0,0 0 0,0 0 0,0 0 1,0 0-1,1 0 0,-1 1 0,1-1 0,0 1 0,0 0 0,0 0 1,0 0-1,0 1 0,4-2-3,90-21 67,0 3 1,47-1-68,-128 20-1,62-6 45,-71 8-53,-1 0 0,1 0 1,-1 1-1,1 0 0,-1 0 0,1 1 1,-1 0-1,7 2 9,-14-3-33,1-1-1,0 0 1,0 0 0,-1 1-1,1-1 1,0 0-1,0 1 1,-1-1 0,1 1-1,-1-1 1,1 1 0,0-1-1,-1 1 1,1 0 0,-1-1-1,1 1 1,-1-1-1,1 1 1,-1 0 0,0 0-1,1-1 1,-1 1 0,0 0-1,0 0 1,1-1-1,-1 1 1,0 0 0,0 0-1,0-1 1,0 1 0,0 0-1,0 0 1,0 0 0,0-1-1,0 1 1,-1 0-1,1 0 1,0 0 0,0-1-1,-1 1 1,1 0 0,0-1-1,-1 1 1,1 0 0,-1-1-1,1 1 1,-1 0-1,1-1 1,-1 1 0,1-1-1,-2 1 34,-13 14-537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7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 4625,'30'-14'1608,"21"8"-1512,19-3-224,16 0-896,2 1 712</inkml:trace>
  <inkml:trace contextRef="#ctx0" brushRef="#br0" timeOffset="1">26 450 4161,'18'-2'1536,"17"-4"-1072,37-5-608,14-5-304,15-3 296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8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0 6593,'-4'0'2225,"-34"15"-2193,-43 79-216,52-49-104,11 5-112,3 3 16,6-5 64,3-1 72,17-8 79,4-13 17,20-21-200,3-9-448,15-19 528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8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5201,'0'0'2878,"5"8"-1924,8 19-1070,0 1 1,-2 0 0,-1 1 0,-1 0 115,-6-18-108,-1 1 1,0-1-1,-1 0 1,0 1 0,0-1-1,-1 1 1,-1-1-1,0 1 1,-1-1 0,0 1-1,0-1 1,-2 3 107,3-11 47,-1 1 0,1-1 0,0 0 0,-1 0 0,0 0 0,0 0 0,0 0 0,0-1 0,-1 1 0,1 0-1,-1-1 1,1 0 0,-1 1 0,-2 0-47,5-3 12,0 0-1,0 0 0,0 0 0,-1 0 0,1 0 0,0 0 0,0 0 0,0 0 1,0 0-1,0 0 0,-1 0 0,1 0 0,0 0 0,0 0 0,0 0 1,0 0-1,0-1 0,0 1 0,-1 0 0,1 0 0,0 0 0,0 0 1,0 0-1,0 0 0,0 0 0,0 0 0,0-1 0,0 1 0,0 0 1,0 0-1,-1 0 0,1 0 0,0 0 0,0-1 0,0 1 0,0 0 1,0 0-1,0 0 0,0 0 0,0 0 0,0-1 0,0 1 0,0 0 0,0 0 1,0 0-1,0 0 0,0 0 0,0-1 0,1 1 0,-1 0 0,0 0-11,0-13 32,3-1-31,0 1-1,1-1 1,1 1-1,0 0 0,0 1 1,1-1-1,4-4 0,-7 11-2,0 1 0,1 0-1,0 0 1,0 0 0,0 0-1,1 1 1,-1 0 0,1 0-1,0 0 1,0 0 0,1 1-1,-1 0 1,1 0 0,-1 0-1,1 1 1,0-1 0,0 1-1,0 1 1,0-1 0,1 1-1,-1 1 1,0-1 0,0 1-1,1 0 1,-1 0 0,0 0-1,1 1 1,-1 0 0,0 1 0,0-1-1,0 1 1,0 0 0,0 1-1,0 0 1,-1-1 0,1 2-1,-1-1 1,0 1 0,0-1-1,0 1 1,0 1 0,-1-1-1,0 1 1,1 0 0,-2 0-1,1 0 1,-1 0 0,1 1-1,-1-1 1,-1 1 0,1 0-1,-1 0 1,0 0 0,-1 0 2,9 45 8,-10-48-3,0 0-1,1 0 1,-1 0 0,0 0 0,0 0 0,-1 0-1,1 0 1,-1 0 0,1 0 0,-1 0 0,0 0-1,0 0 1,0 0 0,-1-1 0,0 2-5,2-4 9,0 0 0,0 0 1,0 0-1,0 0 0,0 0 0,0 0 0,0 0 1,-1 0-1,1 0 0,0 1 0,0-1 1,0 0-1,0 0 0,0 0 0,0 0 1,-1 0-1,1 0 0,0 0 0,0 0 0,0 0 1,0 0-1,0 0 0,0 0 0,-1 0 1,1 0-1,0 0 0,0-1 0,0 1 1,0 0-1,0 0 0,0 0 0,-1 0 1,1 0-1,0 0 0,0 0 0,0 0 0,0 0 1,0 0-1,0 0 0,0-1 0,0 1 1,0 0-1,0 0 0,-1 0 0,1 0 1,0 0-1,0 0 0,0-1 0,0 1 0,0 0 1,0 0-1,0 0 0,0 0 0,0 0 1,0 0-10,0-2 55,0 1 1,0 0 0,0 0-1,0 0 1,0 0 0,0 0-1,0 0 1,0 0 0,0 0-1,0 0 1,1 0-1,-1 0 1,1 0 0,-1-1-56,10-22 9,-5 9-10,1 1-1,0 0 0,1 0 0,1 1 0,0-1 1,0 2-1,2-1 0,-1 1 0,8-6 2,-16 17-1,7-8-4,1 1 0,0 1 1,0-1-1,2 0 5,-8 6-6,-1 1 0,0 0 0,1 0 0,-1 0 0,1 0 1,-1 0-1,1 0 0,-1 1 0,1-1 0,0 1 6,-2 0-6,0 0 0,0 0 0,0 0-1,0 0 1,0 0 0,0 0 0,0 1 0,0-1-1,1 0 1,-1 1 0,0-1 0,0 1 0,-1-1-1,1 1 1,0-1 0,0 1 0,0 0 0,0-1-1,0 1 1,-1 0 0,1 0 0,0 0 0,0 0 6,3 6-31,0-1 0,-1 1-1,0 0 1,0 1 0,0-1 0,-1 0 0,1 8 31,9 57-168,-10-57 87,12 105-1946,-9-101 573,3-5 622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8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4689,'24'-4'1640,"13"8"-1464,3-4-104,4 0-424,4-4-544,-10 4 568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00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274 643 3689,'-22'-15'897,"0"0"0,-3 1-897,23 13 84,0 0 1,0 0-1,0 0 1,-1 1-1,1-1 1,0 1-1,0 0 1,-1-1-1,1 1 1,0 0-1,-1 0 1,1 1 0,0-1-1,0 0 1,-1 1-1,1-1 1,0 1-1,0 0 1,0 0-1,0 0 1,0 0-1,0 0 1,0 0-1,0 1 1,-1 0-85,-4 2 199,-4 4-62,0 0 1,0 0-1,1 1 0,0 0 1,1 1-1,0 0 0,0 1 1,1 0-1,1 0 0,0 0 0,0 1 1,1 0-1,0 1 0,-2 8-137,6-14 27,0 0-1,0 0 0,0 0 1,1 0-1,0 1 0,0-1 1,1 0-1,0 1 0,0-1 0,0 0 1,1 1-1,1-1 0,-1 0 1,1 0-1,0 0 0,1 0 1,-1 0-1,1 0 0,1-1 0,-1 0 1,1 1-1,0-1 0,1 0 1,0-1-1,0 1 0,0-1 1,3 2-27,-1-1 13,0-1 0,0 0 0,0-1 0,1 0 0,0 0 0,0 0 0,0-1 0,0 0 0,0-1 0,1 0 0,-1 0 0,1-1 0,-1 0 1,1 0-1,0-1 0,-1 0 0,1-1 0,0 0 0,-1 0 0,1-1 0,-1 0 0,0 0 0,2-1-13,22-10 30,-1 0 0,0-2 1,0-2-1,-2 0 0,5-6-30,-22 15 6,18-10 96,-1-2-1,-1-1 1,-1-2-1,-1 0 1,15-18-102,-33 32 79,-1 0-1,1-1 1,-1 0-1,-1 0 1,0-1-1,0 0 1,-1 0-1,-1 0 1,0 0-1,0-1 1,-1 0 0,-1 0-1,0 0 1,0 0-1,-1 0 1,-1 0-1,0 0 1,-1-4-79,-38-233 488,11 82-304,7 51 337,22 124-495,0 1-1,0-1 0,-1 1 1,-2 7-26,1 23-23,5 7 26,1-1 1,3 0-1,1 0 0,7 16-3,14 35 23,23 44-23,-39-103-5,-1 1 0,-2 1 0,-1 0-1,-2 2 6,-4-18-19,-2 0-1,0 1 1,-2-1-1,0 1 1,-2-1-1,0 1 1,-4 12 19,6-34-38,-12 34-513,12-35 481,0 0 1,-1 0-1,1 0 1,0 0-1,-1-1 0,1 1 1,-1 0-1,1 0 1,-1-1-1,0 1 1,1 0-1,-1-1 1,0 1-1,1 0 0,-1-1 1,0 1-1,0-1 1,1 1-1,-1-1 1,0 0-1,0 1 1,0-1-1,0 0 0,0 1 1,0-1-1,0 0 1,1 0-1,-1 0 1,0 0-1,0 0 1,0 0-1,0 0 0,0 0 1,0 0-1,-1-1 70,-9-8-644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9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35 7017,'17'-4'2409,"25"1"-2281,18-6-584,28-10 312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29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71 675 6201,'-13'8'453,"0"1"-1,0 1 1,0 0-1,1 1-452,11-10 20,0 0-1,1 0 1,-1 0 0,0 0-1,1 0 1,-1 1-1,1-1 1,0 0 0,-1 0-1,1 0 1,0 0 0,0 1-1,0-1 1,0 0-1,0 0 1,0 0 0,0 1-1,0-1 1,0 0 0,0 0-1,1 0 1,-1 1-1,1-1 1,-1 0 0,1 0-20,17 28-8,-11-19 26,79 116-1563,9 0 1545,-93-124 3,0 0 0,0 1 0,0-1 1,0 0-1,0 0 0,1 0 0,-1 0 0,3 0-3,-5-1 11,0-1-1,0 0 0,1 0 1,-1 0-1,0 0 1,0 0-1,0 0 0,1 0 1,-1 0-1,0 0 0,0 0 1,1 0-1,-1 0 1,0 0-1,0 0 0,1 0 1,-1 0-1,0 0 0,0 0 1,0 0-1,1 0 0,-1 0 1,0 0-1,0-1 1,0 1-1,1 0 0,-1 0 1,0 0-1,0 0 0,0 0 1,0-1-1,1 1 1,-1 0-1,0 0 0,0 0 1,0-1-1,0 1 0,0 0-10,0-19 821,-5-14-803,-41-282 179,38 240-154,4-1 0,4 1 0,4-21-43,-4 84 2,3-30 46,1 0 0,3 1 0,1 0 0,8-25-48,-15 65 4,-1 0 0,1-1 0,0 1 0,0 0 0,0-1 0,-1 1 0,1 0 0,0 0 0,0 0 0,1 0 1,-1 0-1,0 0 0,0 0 0,0 0 0,1 0 0,-1 1 0,0-1 0,1 0 0,-1 1 0,1-1 1,-1 1-1,1 0 0,-1-1 0,1 1-4,6-1 1,1 0 0,-1 1 0,0 0 0,4 1-1,20-1 11,60-14-5,22-9-6,45-8 2,-112 24-37,30-5-589,0 2-1,75 2 625,-115 11-982,-13 3 383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0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5713,'42'-14'2001,"-38"17"-1777,7 1-192,9-2-72,7-2 24,17-4-24,-1 2-32,8 1-216,-5-5-241,-13 6-1135,-9 2 1080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0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 7682,'50'-11'2568,"25"7"-2728,11-5-848,-2 2 696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1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1 3497,'-20'13'1328,"-20"23"-840,0 17-64,-1 34 16,-1 12-40,9 29-112,2 6-7,2-4-9,1 6-56,15-4-104,11-2-56,30-9-64,16-15-16,24-36-240,0-19-184,5-27-873,-7-13 841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2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1976,'4'-6'52,"1"1"0,0 1 0,1-1 0,-1 1 0,1 0-1,0 0 1,0 0 0,0 1 0,0 0 0,1 0 0,-1 1-1,1 0 1,0 0 0,-1 0 0,1 1 0,0 0 0,0 0-1,0 1 1,0 0 0,2 0-52,-2 0 63,-1 1-1,1 0 1,-1 0 0,0 0-1,0 1 1,0 0 0,0 0-1,0 0 1,0 1 0,0 0-1,-1 0 1,1 0 0,-1 1-1,0 0 1,0 0 0,-1 0-1,1 0 1,-1 1 0,0 0-1,0 0 1,0 0 0,2 4-63,0 5 49,0 0 0,0 0 0,-2 0 0,0 1 0,0-1 0,-1 1 0,-1 0 0,-1 0 0,0 0 0,-1 0 0,0 0 0,-1 0 0,-1 0 0,0 0 0,-1-1 0,-1 1 0,0-1 0,-1 1 0,-1-1 0,0-1 0,-1 1 0,0-1 0,-1 0 0,0-1 0,-1 0 0,-1 0 0,0-1 1,0 0-1,-1-1 0,-2 1-49,1-2-37,1-2 0,-1 1 1,0-1-1,-6 2 37,13-7-5,0 0 0,0 0 1,0-1-1,0 1 0,-1-1 0,1 0 0,0-1 1,-1 1-1,1-1 0,0 0 0,-1 0 1,-3-1 4,9 0 3,-1 1 0,0 0 0,0 0 0,1 0 0,-1-1-1,0 1 1,0 0 0,1-1 0,-1 1 0,0 0 0,1-1 0,-1 1 0,0-1 0,1 1 0,-1-1 0,1 1 0,-1-1 0,1 0 0,-1 1 0,1-1 0,0 0 0,-1 1 0,1-1 0,0 0 0,-1 1 0,1-1 0,0 0 0,0 0 0,-1 0 0,1 1 0,0-1 0,0 0 0,0 0 0,0 1 0,0-1 0,0 0 0,1 0 0,-1 0 0,0 1 0,0-1 0,0 0 0,1 0 0,-1 1 0,0-1 0,1 0 0,-1 0-3,2-3 13,0 0 0,0 1 0,1-1 1,-1 0-1,1 0 0,0 1 0,3-4-13,-1 3 32,1-1-1,0 0 1,0 1 0,0 0 0,0 1 0,1-1-1,-1 1 1,1 1 0,0-1 0,0 1-1,0 0 1,0 0 0,0 1 0,0 0 0,1 1-1,-1-1 1,0 1 0,1 1 0,-1-1-1,6 2-31,-1 1 14,0 0-1,-1 0 0,1 1 0,-1 1 0,0 0 0,-1 0 1,1 1-1,-1 0 0,0 1 0,0 0 0,-1 1 0,5 5-13,46 46-865,-33-32 546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2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97 344 6633,'5'97'2575,"-2"-53"-4323,-2 37 1748,-2-73-294,0-1 0,0 1 0,0 0 0,-3 6 294,4-12 16,-1-1-1,1 1 1,0-1-1,-1 1 1,1-1-1,-1 0 1,0 1-1,0-1 1,1 0-1,-1 1 1,0-1-1,0 0 1,0 0 0,0 0-1,0 0 1,-1 0-1,1 0 1,0 0-1,0 0 1,-1 0-1,1-1 1,0 1-1,-1-1 1,1 1-1,-1-1 1,1 1-1,-1-1 1,0 0-16,1 0 69,0 0 0,0-1 0,0 1 0,1-1 0,-1 1 1,0-1-1,0 1 0,1-1 0,-1 0 0,0 0 0,1 1 1,-1-1-1,0 0 0,1 0 0,-1 1 0,1-1 0,-1 0 0,1 0 1,0 0-1,-1 0 0,1 0 0,0 0 0,0-1-69,-2-2 10,2 3-10,-9-18-15,1-1 0,0 0 0,2-1 1,1 1-1,0-1 0,2 0 0,-1-8 15,1-44 69,2 0 0,4 1 1,4-10-70,-5 48 159,-2 31-150,1 0 0,-1 1 0,1-1 0,0 0 0,0 0 1,0 0-1,0 1 0,0-1 0,1 1 0,-1-1 0,1 1 0,0-1 0,0 1 0,0 0 1,0 0-1,0 0 0,0 0 0,0 0 0,0 0 0,1 1 0,-1-1 0,1 1 0,0 0 1,1-1-10,8-3-10,0 1 0,0 0 0,1 1 0,12-2 11,-7 2 16,21-5-19,-7 0-27,1 2 0,0 1 0,25 1 29,-56 4-39,-1-1 1,0 1-1,0 0 0,1 0 1,-1 0-1,0 0 0,1 1 1,-1-1-1,0 0 1,0 0-1,0 1 0,1-1 1,-1 1-1,0-1 0,0 1 1,0 0-1,0-1 1,0 1-1,0 0 0,0 0 1,0-1-1,0 1 1,0 0-1,0 0 0,0 1 39,-1-1-64,0 0 1,0 1-1,0-1 0,0 0 0,0 1 0,0-1 0,0 0 1,-1 1-1,1-1 0,0 0 0,-1 1 0,1-1 0,-1 0 0,1 0 1,-1 0-1,0 1 0,1-1 0,-1 0 0,0 0 0,0 0 1,0 0-1,0 0 0,0 0 0,0 0 64,-24 21-431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3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 4969,'16'0'2048,"1"-2"-1071,16 2-793,9 0-48,-2 0-616,3 4-665,-14 7 729</inkml:trace>
  <inkml:trace contextRef="#ctx0" brushRef="#br0" timeOffset="1">1 290 3897,'4'4'1816,"7"3"-768,12-3-439,14-4-185,13-6-336,10-3-408,10 0 184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3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335 3 6665,'3'-2'2213,"-3"3"-1604,-8 8-657,-17 7-78,-1-2 0,-8 3 126,6-3-48,1 1 0,0 1 48,1 2-23,0 1 1,-16 16 22,35-28 2,0 0 0,0 0 1,0 1-1,1 0 1,0 0-1,1 1 1,0-1-1,0 1 1,1 0-1,-3 7-2,7-15-1,0 0 1,-1 0 0,1-1-1,0 1 1,-1 0-1,1 0 1,0 0-1,0-1 1,0 1-1,0 0 1,0 0-1,0 0 1,0 0-1,0-1 1,0 1-1,0 0 1,0 0-1,0 0 1,1 0 0,-1-1-1,0 1 1,1 0-1,-1 0 1,0-1-1,1 1 1,0 0 0,0-1-1,-1 1 0,1-1 0,0 0 0,0 0-1,0 1 1,0-1 0,0 0 0,0 0 0,0 0 0,0 0 0,0 0 0,0 0 0,0-1 0,-1 1 0,1 0 0,0 0 0,0-1 0,0 1 0,0-1 1,7-2-9,0-1 1,0-1-1,-1 1 0,7-5 9,23-21-191,0-1-1,1-5 192,-20 18-91,-1-1 0,-1 0-1,-1-1 1,12-21 91,-16 26 87,-11 29 68,-2 7-92,3-13-65,-1-1 0,1 1 0,0-1 0,1 0 0,0 1 0,0-1-1,1 0 1,0 0 0,0 0 0,0-1 0,1 1 0,0-1-1,0 0 1,1 0 0,-1 0 0,1 0 0,1-1 0,3 3 2,1 0-193,0 0 1,0-1-1,1 0 1,0-1 0,0 0-1,1-1 1,0 0-1,0-1 1,0 0-1,10 1 193,19 1-588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4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4841,'0'0'56,"0"-1"0,0 1 1,1-1-1,-1 0 0,0 1 0,0-1 1,1 1-1,-1-1 0,0 1 0,1-1 0,-1 1 1,0-1-1,1 1 0,-1-1 0,1 1 1,-1 0-1,1-1 0,-1 1 0,1-1 0,-1 1 1,1 0-1,0 0 0,-1-1 0,1 1 0,-1 0 1,1 0-1,0 0 0,-1 0 0,1 0 1,0 0-1,-1 0 0,1 0 0,-1 0 0,1 0-56,2 0 29,-1 1 0,0 0-1,0 0 1,0 0 0,-1 0 0,1 0-1,0 1 1,0-1 0,0 0-1,-1 1 1,1 0-29,5 5-80,-1 0 1,0 0-1,0 0 0,-1 1 0,2 4 80,-3-3-73,0 0 0,0 1 0,-1-1 0,0 1 0,-1 0-1,0 0 1,-1 0 0,0 0 0,0 0 0,-2 8 73,0 4-87,-1-1-1,-2 1 1,0-1 0,-4 12 87,-6-2-15,14-29 18,-1-1 0,0 0 1,0 1-1,0-1 0,0 0 1,0 0-1,-1 0 0,1 0 1,0 0-1,0 0 0,-1 0 1,1 0-1,-1 0 0,1-1 1,0 1-1,-1 0 1,1-1-1,-1 1 0,0-1-3,2 0 1,-1 0 0,1 0 0,0 0 0,-1 0 0,1 0 0,0 0 0,0 0 0,-1 0-1,1 0 1,0 0 0,-1 0 0,1 0 0,0-1 0,0 1 0,-1 0 0,1 0 0,0 0 0,-1 0 0,1-1 0,0 1-1,0 0 1,0 0 0,-1 0 0,1-1 0,0 1 0,0 0 0,0 0 0,0-1 0,-1 1 0,1 0 0,0-1 0,0 1-1,0 0 1,0-1-1,-1-14 46,8-17 12,-2 17-73,0 0 1,2 0-1,-1 0 1,2 0-1,0 1 1,1 1-1,0-1 1,10-9 14,-18 21-3,0 1 1,1-1-1,-1 1 1,0 0 0,1-1-1,-1 1 1,1 0-1,-1 0 1,1 0-1,0 0 1,0 0-1,-1 0 1,1 1-1,0-1 1,0 0-1,0 1 1,0 0-1,0-1 1,-1 1 0,1 0-1,0 0 1,0 0-1,0 0 1,0 0-1,0 1 1,0-1-1,0 0 1,0 1-1,0 0 1,-1-1-1,1 1 1,0 0-1,0 0 1,-1 0 0,1 0-1,-1 0 1,1 0-1,-1 1 1,1-1-1,0 1 3,2 3 4,0 0 0,0 1 0,0 0 0,0 0 0,-1 0 0,0 0 0,0 0 0,0 1 0,-1-1 0,1 5-4,0 2 3,-1 1 0,0 0 0,0 1 0,-1-1 0,-2 14-3,1-23 45,0-1-1,0 1 1,-1 0-1,0 0 1,0 0 0,0-1-1,-1 1 1,0 0-1,1-1 1,-1 1-1,-1-1 1,1 0-1,-1 0 1,0 0 0,0 0-1,0 0 1,0-1-1,-1 1 1,0 0-45,4-4 39,0 0 0,-1 0 0,1 0 0,0 1-1,0-1 1,0 0 0,-1 0 0,1 0 0,0 0 0,0 0 0,-1 0 0,1 0 0,0 1 0,0-1 0,-1 0 0,1 0 0,0 0 0,-1 0 0,1 0 0,0 0 0,0 0 0,-1 0 0,1 0 0,0-1-1,0 1 1,-1 0 0,1 0 0,0 0 0,0 0 0,-1 0 0,1 0 0,0 0 0,0-1 0,0 1 0,-1 0 0,1 0 0,0 0 0,0-1 0,0 1 0,-1 0 0,1 0 0,0 0-39,-4-16 690,4-18-365,4 12-350,0-1 0,2 1 1,0 0-1,2 1 0,0-1 0,2 2 0,0-1 1,1 1-1,1 1 0,11-14 25,-19 28-78,0 0 1,1 0-1,0 0 0,0 1 1,0-1-1,0 1 1,1 0-1,-1 1 1,6-3 77,-9 5-35,0 0 0,0 0 1,0 1-1,0-1 1,0 1-1,0-1 1,0 1-1,0 0 0,0 0 1,0-1-1,0 2 1,0-1-1,0 0 1,0 0-1,0 1 0,0-1 1,0 1-1,0-1 1,0 1-1,0 0 1,-1 0-1,1 0 0,0 0 1,0 0-1,-1 0 1,1 0-1,-1 1 1,1-1-1,-1 1 0,0-1 1,1 1-1,-1-1 1,0 1-1,1 1 35,3 7-179,0 0 0,0 1 0,-1 0 0,0 0 0,-1 0 0,0 1 0,0 6 179,4 39-334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00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1 125 7250,'1'-2'249,"0"0"0,0 0 0,0 0 0,0 1 0,1-1 1,-1 0-1,0 1 0,1-1 0,-1 1 0,1 0 0,0-1 0,0 1 1,-1 0-1,1 0 0,0 0 0,0 0 0,2 0-249,37-10 60,-30 9 210,155-25 50,11 6-320,-68 8 25,15 0 174,86 2-199,-199 11 35,0 0 1,0 0 0,0 1 0,1 0 0,-1 1 0,-1 1 0,1-1-1,6 4-35,-16-6 5,0 1-1,0 0 1,0-1-1,0 1 1,0 0-1,0-1 1,0 1-1,-1 0 1,1 0-1,0 0 1,0 0 0,-1 0-1,1 0 1,-1 0-1,1 0 1,-1 0-1,1 0 1,-1 0-1,0 0 1,1 0-1,-1 0 1,0 1-1,0-1 1,0 0-1,0 0 1,0 0-1,0 0 1,0 1-1,0-1 1,-1 0-1,1 0 1,0 0-1,-1 0 1,1 1-5,-2 3 17,-1 1 1,0 0-1,1-1 1,-2 0-1,-2 4-17,4-5 19,-12 17 54,2-4 62,0 1-1,-8 19-134,18-32 17,0-1 0,0 1 0,0 0 0,1-1 0,-1 1 0,1 0 0,1 0 0,-1 0 0,1 0 0,-1 0 0,2 0 0,-1 0 1,0 0-1,2 5-17,-1-8 2,0 0 0,-1-1 1,1 1-1,1 0 0,-1 0 1,0-1-1,0 1 1,1 0-1,-1-1 0,1 1 1,-1-1-1,1 0 0,-1 1 1,1-1-1,0 0 1,0 0-1,0 0 0,0 0 1,-1-1-1,1 1 0,0 0 1,0-1-1,1 1 1,-1-1-1,0 0 0,0 0 1,0 0-1,0 0 0,0 0 1,0 0-3,9 0-17,-1-1-1,0-1 1,0 1 0,1-1 0,6-3 17,25-11-486,-1-1 0,-1-2 1,-1-2-1,0-1 0,6-8 486,12-9-480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4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0 337 7050,'30'1'1987,"-17"0"-1953,-1 0 1,0-1 0,0-1 0,1 0 0,-1-1 0,1 0-35,-10 1-120,0 0 1,0 0-1,-1 0 0,1 0 0,0-1 1,0 1-1,-1-1 0,1 0 0,-1 0 0,1 0 1,-1 0-1,0 0 0,0 0 0,0 0 1,0-1-1,0 1 0,0-1 0,-1 0 0,1 1 1,-1-1-1,0 0 0,1 0 0,-1 0 1,-1 0-1,1 0 0,0 0 120,3-23-579,-1 1 1,-2-1-1,0-3 579,5-55 209,-4 60-5,-1 14 232,0-1 0,1 0-1,0 1 1,3-10-436,-8 30 29,1 0 1,1-1-1,0 1 1,0 0-1,0 0 1,2-1-1,-1 1 0,2 7-29,0 8 50,-1 43 37,0-15 132,7 52-219,-7-89 14,-1-13-7,0-1 0,0 1 1,0-1-1,0 1 0,1-1 1,-1 1-1,1-1 0,-1 0 0,1 1 1,1 1-8,8-36 528,6-15-560,-12 37 28,-1 0 1,0-1-1,0 0 0,-1 1 0,0-3 4,1 5 28,2 16 25,1 18 119,7 96 601,-13-120-768,1 1 0,-1-1 1,1 1-1,0-1 1,0 0-1,0 1 1,0-1-1,0 0 1,0 0-1,1 0 1,-1 1-1,1-2 1,-1 1-1,1 0 1,1 1-6,-1-2-8,-1 0 0,0 0 0,1 0 0,-1-1 0,1 1 0,0-1 1,-1 1-1,1-1 0,-1 0 0,1 1 0,0-1 0,-1 0 0,1 0 0,0 0 1,-1 0-1,1 0 0,0-1 0,-1 1 0,1 0 0,-1-1 0,1 1 1,0-1-1,-1 0 0,2 0 8,2-2-128,0 0 0,0 0 0,-1 0 0,1-1 0,-1 0 0,0 0 0,0 0 0,0 0 1,-1 0-1,1-1 0,-1 0 0,0 0 0,0-1 128,27-42-642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4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8050,'15'-6'2760,"8"10"-2568,23 0-376,13-3-256,7-4-992,2-3-665,-11-5 1273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5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7402,'4'28'2496,"5"23"-2336,0 17-152,7 13-24,-3-4-48,-9-6-120,1-7-64,-12-11-48,0 4 32,-2-13-16,-4-7-32,5-17-296,5-9-289,3-13 569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5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6761,'0'0'69,"1"-1"0,-1 1-1,0-1 1,1 1 0,-1-1-1,1 1 1,-1 0 0,1-1-1,-1 1 1,1 0-1,-1 0 1,1-1 0,-1 1-1,1 0 1,0 0 0,-1 0-1,1-1 1,-1 1-1,1 0 1,0 0 0,-1 0-1,1 0 1,-1 0 0,1 0-1,0 0 1,-1 1 0,1-1-1,-1 0 1,1 0-1,-1 0 1,1 0 0,0 1-1,-1-1 1,1 0 0,-1 1-1,1-1 1,-1 0-1,0 1 1,1-1 0,-1 1-1,1-1 1,-1 1-69,15 24 31,-12-20 31,4 13-346,-1-1-1,-1 1 1,0 0 0,-2 0 0,0 1 0,-1-1 0,0 1 0,-2-1-1,0 1 1,-1-1 0,-1 1 0,-1-1 0,0 0 0,-2 0 0,0 0-1,-4 8 285,7-21 24,0 1-1,0-1 1,-1 0-1,1 0 1,-1-1-1,0 1 0,-1 0 1,1-1-1,-5 4-23,8-8 20,0 0-1,0-1 1,0 1-1,0 0 0,0 0 1,0 0-1,0 0 1,0-1-1,0 1 1,0 0-1,0 0 1,0 0-1,0 0 1,0 0-1,0-1 0,0 1 1,0 0-1,0 0 1,0 0-1,0 0 1,0 0-1,-1-1 1,1 1-1,0 0 1,0 0-1,0 0 1,0 0-1,0 0 0,0 0 1,-1 0-1,1 0 1,0 0-1,0-1 1,0 1-1,0 0 1,0 0-1,-1 0 1,1 0-1,0 0 0,0 0 1,0 0-1,0 0 1,-1 0-1,1 0 1,0 0-1,0 0 1,0 0-1,0 0 1,-1 0-1,1 1 0,0-1 1,0 0-1,0 0 1,0 0-1,0 0 1,0 0-1,-1 0 1,1 0-1,0 0 1,0 0-1,0 1 1,0-1-1,0 0-19,4-18 29,10-13-121,1-1 1,12-16 91,-13 23-33,-3 4 1,0 0 0,2 2 0,0-1 0,2 1 0,0 1 0,0 1 0,14-11 32,-26 25-5,0 1 0,0 0-1,0 0 1,0 0 0,0 0 0,0 1 0,0-1-1,0 1 1,1 0 0,-1 0 0,1 0-1,-1 0 1,1 1 0,-1-1 0,1 1 0,-1 0-1,1 0 1,-1 0 0,1 1 0,0-1 0,-1 1-1,0 0 1,1 0 0,-1 0 0,1 0 0,-1 0-1,0 1 1,0 0 0,0-1 0,0 1-1,0 0 1,0 1 0,0-1 0,-1 0 0,1 1-1,1 1 6,2 4-3,0-1-1,-1 0 0,0 1 1,0 0-1,-1 0 0,1 1 0,-2-1 1,1 1-1,-1 0 0,-1 0 0,1 0 1,-2 0-1,1 3 4,-1-2 26,-1 1-1,0-1 1,-1 0-1,0 0 1,0 0 0,-1 0-1,-1 0 1,1-1 0,-2 1-1,1-1 1,-1 1-1,-1-1 1,1 0 0,-5 4-26,0-4 911,4-16 211,4 4-982,1 0 0,0 0 0,-1 0 0,1 0 0,1 0 1,-1 0-1,1-3-140,4-14 58,1 1 0,1-1 1,1 1-1,1 1 0,3-5-58,16-26-62,13-14 62,-23 36-50,2 1 1,1 0 49,-13 17-27,0 1 0,1-1 1,0 1-1,1 1 1,0 0-1,0 0 1,1 1 26,-8 4-14,0 1 0,0-1 0,0 1 0,0 0 1,0 0-1,0 0 0,1 0 0,-1 1 0,0-1 0,1 1 1,-1 0-1,0 0 0,1 0 14,-2 0-18,0 1 1,0-1-1,-1 1 1,1 0-1,0-1 1,0 1-1,0 0 0,-1 0 1,1 0-1,0 1 1,-1-1-1,1 0 1,-1 1-1,0-1 0,1 1 1,-1-1-1,0 1 1,0-1-1,0 1 0,0 0 1,0 0-1,0-1 1,-1 1-1,1 1 18,8 24-465,-2 2 0,-1-1 0,-2 1 0,0 0 0,-1 17 465,-3-41-85,5 77-575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5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0 6913,'-50'2'2825,"37"1"-2793,-1 0 0,1 0 0,0 2 0,0 0 0,0 0 0,1 1 0,-3 2-32,-14 8-8,1 0 1,-9 9 7,30-19 1,-1-1 0,2 1 1,-1 0-1,0 0 1,1 1-1,0 0 1,1 0-1,0 1 0,0-1 1,-4 9-2,8-14-3,0 0 0,1 0 0,-1 0 0,0 0 1,1 0-1,-1 1 0,1-1 0,0 0 0,-1 0 1,1 1-1,0-1 0,1 0 0,-1 0 0,0 0 0,0 1 1,1-1-1,0 0 0,-1 0 0,1 0 0,0 0 0,0 0 1,0 0-1,0 0 0,0 0 0,1 0 0,-1 0 1,1-1-1,-1 1 0,1-1 0,-1 1 0,1-1 0,0 1 1,0-1-1,0 0 0,0 0 0,0 0 0,0 0 0,0 0 1,0 0-1,0-1 0,0 1 0,0-1 0,0 1 1,1-1-1,-1 0 0,0 0 0,0 0 0,1 0 0,-1 0 1,0-1-1,1 1 3,8-3-50,1-1 1,-1 0-1,0 0 1,0-1 0,0-1-1,-1 0 1,1 0-1,-2-1 1,1-1-1,-1 1 1,8-9 49,-4 3 12,0-1 1,-1-1-1,-1 0 0,0-1 1,-1 0-1,-1 0 0,2-6-12,-18 38 175,1 1 0,0-1 0,1 1-1,1 0 1,1 0 0,1 1-175,1-10-6,0 0-1,0 0 1,1 0 0,0 0 0,1 0 0,0 0-1,0 0 1,1 0 0,0 0 0,0 0 0,1-1 0,0 1-1,0-1 1,1 0 0,0 0 0,4 6 6,-7-11-35,1 1 0,0-1 0,0 0 1,0 0-1,0 0 0,0 0 0,0-1 0,1 1 0,-1 0 1,0-1-1,1 0 0,-1 0 0,1 1 0,0-2 0,-1 1 0,1 0 1,0 0-1,0-1 0,-1 1 0,1-1 0,0 0 0,0 0 1,0 0-1,-1 0 0,1-1 0,0 1 0,0-1 0,-1 0 1,1 1-1,0-1 0,-1 0 0,1-1 0,0 1 35,3-3-345,1 0 0,0 0 0,-1-1 0,5-4 345,29-29-794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6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7498,'0'-1'63,"0"0"1,0 0 0,0 0 0,0 0 0,0 0 0,0 0 0,0 0-1,1 0 1,-1 0 0,0 0 0,1 0 0,-1 0 0,0 0 0,1 0-1,-1 1 1,1-1 0,-1 0 0,1 0 0,-1 0 0,1 1 0,0-1-1,0 0 1,-1 1 0,1-1 0,0 0 0,0 1 0,-1-1 0,1 1-1,0 0 1,0-1 0,0 1-64,3-1-222,0 0 1,0 1-1,0 0 1,0 0-1,0 0 0,0 0 1,4 1 221,9 1-772,0 1 0,0 0 1,8 3 771,-25-6 24,1 0 1,-1 1 0,0-1-1,1 0 1,-1 1 0,1-1 0,-1 1-1,0-1 1,1 1 0,-1-1-1,0 1 1,0-1 0,1 1 0,-1-1-1,0 1 1,0-1 0,0 1-1,0-1 1,1 1 0,-1-1 0,0 1-1,0-1 1,0 1 0,0 0-1,0-1 1,-1 1 0,1-1 0,0 1-1,0-1 1,0 1 0,0-1-1,-1 1 1,1-1 0,0 1 0,0-1-1,-1 1 1,1-1 0,0 1-1,-1-1 1,1 1-25,-17 25 665,13-21-546,-11 18 251,1 1 1,-7 16-371,16-31 7,1 1 1,0 0 0,1-1-1,0 1 1,1 0-1,0 0 1,1 1-1,-1 6-7,2-15-2,1 1-1,-1-1 1,0 0-1,1 0 0,0 1 1,-1-1-1,1 0 0,0 0 1,0 1-1,0-1 0,0 0 1,1 0-1,-1 0 1,1-1-1,-1 1 0,1 0 1,-1 0-1,1-1 0,0 1 1,0-1-1,0 0 1,0 1-1,0-1 0,0 0 1,0 0-1,1 0 0,-1 0 1,0-1-1,3 1 3,7 2-157,1 0 0,0-1 0,0 0 0,12-1 157,-23-1-25,58 0-252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6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 8274,'15'5'2784,"11"1"-2672,12 5-128,23-10-160,3-6-120,6-1-424,-4-12-416,-6-6-520,-9 2-641,-14-11 1465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6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26 8154,'-47'-25'2848,"49"58"-2352,3 25-496,8 14-40,-6 8-88,-5 8-40,-7-1-72,-6-7 40,-4-14 112,-3-13-24,-1-10-120,-1-12-280,4-13-1208,8-1 1136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7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48 7610,'2'0'134,"0"0"0,0 0 0,-1 0 0,1 0 0,0 1 0,0-1 0,-1 1 0,1-1 0,0 1 0,0-1 0,-1 1 0,1 0 0,-1 0 0,1 0 0,-1 0 0,1 0 0,-1 0 0,1 1-134,1 1 43,0 0-1,0 1 1,0-1 0,-1 1-1,0 0 1,1 0 0,0 4-43,3 5-275,-2 0 0,0 0 1,0 1-1,0 10 275,-1-4-483,-1 0-1,-1 0 1,-1 0 0,-1 0 0,0 0-1,-3 7 484,2-13-111,-1 0-1,-1-1 0,0 1 1,0-1-1,-2 0 0,1-1 1,-2 1-1,0-1 0,-4 7 112,-1-9 923,11-10-896,1 0 1,0 0-1,-1 0 1,1 0-1,0 0 1,-1 0-1,1 0 1,0 0-1,-1 0 1,1-1-1,0 1 1,-1 0 0,1 0-1,0 0 1,0 0-1,-1-1 1,1 1-1,0 0 1,0 0-1,-1 0 1,1-1-1,0 1 1,0 0-1,0 0 1,-1-1-1,1 1 1,0 0 0,0 0-1,0-1-27,-1-2 40,0 1-1,0-1 1,0 0-1,1 0 1,-1 0-1,1 0 1,0 0-1,0 0 1,0-1-40,2-12-9,0 1 1,1 0 0,1 0 0,0 0-1,1 0 1,0 1 0,2-1-1,-1 2 1,2-1 0,0 1 0,0 0-1,1 0 1,1 1 0,0 1 0,6-6 8,-12 14 12,-1 0 1,1 0 0,0 0-1,0 0 1,0 0 0,1 1 0,-1 0-1,1 0 1,-1 0 0,1 1 0,0-1-1,-1 1 1,6-1-13,-7 2 7,0 0 0,1 0-1,-1 1 1,0-1 0,0 0-1,0 1 1,1 0 0,-1 0 0,0 0-1,0 0 1,0 1 0,-1-1-1,1 1 1,0-1 0,0 1 0,-1 0-1,1 0 1,-1 0 0,0 1 0,1-1-1,0 2-6,3 4 10,-1 0-1,0 1 1,0-1-1,0 1 1,-1 0-1,-1 0 1,0 0-1,0 1 1,0-1-1,-1 1 1,0 7-10,0-2 5,-1 0 0,-1 0 0,0 0 1,-1 0-1,0 0 0,-1 0 1,-2 2-6,4-13 39,-1-1 1,0 1-1,0-1 1,0 0-1,0 1 0,-1-1 1,1 0-1,-1 0 1,0 0-1,0 0-39,2-3 13,0 0-1,0 0 0,0 1 1,0-1-1,0 0 0,0 0 1,0 0-1,-1 0 0,1 0 1,0 0-1,0 0 0,0 0 1,0 1-1,0-1 0,0 0 1,0 0-1,0 0 0,0 0 1,0 0-1,-1 0 0,1 0 0,0 0 1,0 0-1,0 0 0,0 0 1,0 0-1,0 0 0,0 0 1,-1 0-1,1 0 0,0 0 1,0 0-1,0 0 0,0 0 1,0 0-1,0 0 0,0 0 1,-1 0-1,1 0 0,0 0 1,0 0-1,0 0 0,0 0 1,0 0-1,0 0 0,0 0 1,0 0-1,-1-1 0,1 1 0,0 0 1,0 0-1,0 0 0,0 0 1,0 0-13,0-10 587,6-17-412,2 0 0,1 0 1,1 1-1,1 1 1,1 0-1,14-21-175,-7 15-16,0 1-1,2 1 1,1 1 0,2 0 16,-11 14-33,0 1-1,1 0 1,0 1-1,1 0 1,1 2 0,-1 0-1,2 0 1,9-3 33,-25 12-8,1 0 1,0 0-1,0 0 0,0 0 1,0 0-1,-1 1 0,1-1 1,0 1-1,0 0 0,0-1 1,0 1-1,0 0 0,1 0 1,-1 0-1,0 0 0,0 1 1,0-1-1,0 0 0,-1 1 1,1 0-1,0-1 0,0 1 1,0 0-1,0 0 0,0 0 1,-1 0-1,1 0 0,0 0 1,-1 1-1,1-1 0,-1 1 1,0-1-1,1 1 0,-1-1 1,0 1-1,0 0 0,0-1 1,0 1-1,0 0 0,0 0 1,-1 0-1,1 0 0,0 1 8,4 13-105,-1-1-1,0 1 0,-1 0 0,-1 0 1,0 0-1,-1 13 106,-1 15-1314,-6 41 1314,-6-8-517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7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1 344 8522,'2'0'343,"1"0"0,-1 0 1,0 1-1,1 0 0,-1-1 1,0 1-1,0 0 0,1 0 1,-1 0-1,0 0 0,0 1-343,0-1-22,-1 0 1,1 0-1,0 0 0,0 0 0,0-1 0,-1 1 1,1 0-1,0-1 0,0 1 0,0-1 1,0 0-1,0 0 0,0 0 0,0 0 0,0 0 1,0 0-1,0 0 0,0 0 0,0-1 1,0 0 21,4-1-53,0-1 0,-1 0 0,0 0 0,0-1 1,0 1-1,0-1 0,0 0 0,-1-1 0,1 1 1,-1-1-1,2-3 53,11-14-316,12-24 316,-25 40-14,11-17-7,-2-2 1,-1 1-1,-1-2 1,-1 1-1,-1-1 1,-1-1-1,-1 0 1,-1-4 20,-6 31-2,0 0 0,0 0 0,0 0 0,0 0 0,0 0 0,-1 0 1,1 0-1,0 0 0,0 0 0,0 0 0,0 0 0,0 0 0,0 0 1,0 0-1,0 0 0,0 0 0,0 0 0,-1 0 0,1 0 0,0 0 1,0 0-1,0 0 0,0 0 0,0 0 0,0 0 0,0 0 0,0 0 0,0 0 1,0 0-1,0 0 0,-1 0 0,1 0 0,0 0 0,0 0 0,0 0 1,0 0-1,0 0 0,0 0 0,0 0 0,0-1 0,0 1 0,0 0 1,0 0-1,0 0 0,0 0 0,0 0 0,0 0 0,0 0 0,0 0 0,0 0 1,0 0-1,0 0 0,0-1 0,0 1 0,0 0 0,0 0 0,0 0 1,0 0-1,0 0 0,0 0 0,0 0 0,0 0 0,0 0 0,0 0 1,0 0-1,0-1 0,0 1 0,0 0 0,0 0 0,0 0 2,-8 7-44,-9 14 25,6-5 32,0 1-1,1 0 1,0 1-1,2 1 1,0-1-1,1 1 1,1 0-1,0 1 1,2-1-1,0 1 0,0 10-12,2 2 19,0 0-1,2 0 0,2 0 0,1 0 1,1 0-1,6 24-18,-9-53 0,0 0 1,0 1-1,0-1 0,0 0 0,0 0 1,1 0-1,-1 0 0,1 0 0,0 0 0,-2-2 1,1-1-1,-1 0 0,1 1 1,-1-1-1,1 0 0,-1 1 1,1-1-1,0 0 0,-1 0 1,1 1-1,-1-1 0,1 0 1,0 0-1,-1 0 0,1 0 1,0 0-1,-1 0 0,1 0 1,0 0-1,-1 0 0,1 0 1,0 0-1,-1 0 0,1-1 0,-1 1 1,1 0-1,0 0 0,-1-1 1,1 1-1,-1 0 0,1-1 1,-1 1-1,1-1 0,-1 1 1,1 0-1,-1-1 0,1 1 1,-1-1-1,0 0 0,1 1 1,-1-1-1,1 1 0,16-20 12,-1-1 0,0 0 0,-1-1 0,3-9-12,-12 21-1,16-28-77,-3 0 0,-1-2 0,12-37 78,-23 61 22,-7 16-21,1 0 0,-1 0 0,0 0 0,0 0 0,0 0 0,0 0 0,0 0-1,0-1 1,0 1 0,0 0 0,1 0 0,-1 0 0,0 0 0,0 0 0,0 0 0,0 0 0,0 0 0,0 0 0,1 0 0,-1 0 0,0 0-1,0 0 1,0 0 0,0 0 0,0 0 0,0 0 0,1 0 0,-1 0 0,0 0 0,0 0 0,0 1 0,0-1 0,0 0 0,0 0 0,0 0-1,0 0 1,1 0 0,-1 0 0,0 0 0,0 0 0,0 0 0,0 0 0,0 1 0,0-1 0,0 0 0,0 0 0,0 0 0,0 0 0,0 0-1,0 0 1,0 0 0,0 1 0,0-1 0,0 0-1,4 29 11,-3 20-24,-2-29 12,1 0 1,1 0-1,1 0 0,0-1 0,2 1 1,2 7 0,-5-25-23,-1 0 0,1-1 0,-1 1 1,1 0-1,0 0 0,0 0 0,0-1 0,0 1 1,0-1-1,0 1 0,1 0 0,-1-1 1,0 0-1,1 1 0,-1-1 0,1 0 1,0 1 22,-1-2-23,-1 0 1,1 0-1,-1 0 1,1 0-1,-1 0 1,1 0-1,0 0 1,-1 0-1,1 0 0,-1 0 1,1 0-1,-1 0 1,1 0-1,0 0 1,-1 0-1,1-1 1,-1 1-1,1 0 1,-1 0-1,1-1 1,0 1 22,12-17-649,2-14-872,1-8 616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01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0 7698,'-8'4'358,"0"0"0,1 0 0,0 0 0,0 1 0,0 0 0,1 1 0,-1-1 0,1 1 0,0 1 1,1-1-1,0 1 0,0 0 0,0 0 0,-2 6-358,-7 14 94,1 0-1,2 1 1,-4 15-94,6-16 20,2 0 0,1 1-1,1 0 1,1 0 0,1 0 0,2 4-20,1-17 2,0-1 0,1 1 1,1 0-1,0 0 1,1-1-1,0 1 1,1-1-1,1 0 1,0 0-1,1-1 1,1 1-1,4 5-2,-7-14 4,-1 1 0,2-1 0,-1 0 0,1-1 0,0 1 1,0-1-1,0 1 0,0-2 0,1 1 0,0 0 0,-1-1 0,1 0 0,4 1-4,-1-1 8,0-1 0,0 1 0,1-2 1,-1 1-1,1-1 0,0-1 0,-1 1 0,10-2-8,2-2 14,0 0-1,0-2 1,0 0-1,-1-1 1,1-1 0,-1-1-1,-1-1 1,2-2-14,-4 2 8,-1-1-1,0-1 1,-1 0 0,0-2 0,0 1 0,6-10-8,-12 13 10,-1-1 0,0 0 0,0-1 1,-1 0-1,0 0 0,-1-1 0,0 0 0,-1 0 1,3-11-11,-6-5 45,-2 27-42,1 0 1,-1 1-1,0-1 0,0 0 1,0 0-1,0 1 0,0-1 1,0 0-1,0 1 0,0-1 1,-1 0-1,1 1 0,0-1 1,0 0-1,-1 1 0,1-1 1,0 1-1,0-1 0,-1 0 1,1 1-1,-1-1 0,1 1 1,-1-1-1,1 1 0,-1-1 1,1 1-1,-1-1 0,1 1 1,-1 0-1,1-1 0,-1 1 1,0 0-1,1-1 0,-1 1-3,0 1 2,0-1 0,0 1 0,0-1 0,0 1 0,0 0 0,0-1 0,1 1 0,-1 0 0,0 0 0,0 0 0,1 0 0,-1 0 0,1 0 0,-1-1 0,0 1 0,1 1 0,0-1 0,-1 0 0,1 0 0,0 0 0,-1 0-2,-6 28 24,6-25-23,0 2-3,0-1 1,1 0-1,-1 1 1,1-1-1,0 0 1,1 1-1,-1-1 1,1 1-1,0-1 1,0 0-1,1 0 1,0 0-1,0 0 1,0 0-1,0 0 0,1 0 1,-1 0-1,1-1 1,1 0-1,-1 1 1,1-1-1,3 3 2,-2-2-2,0-1 0,1 0 0,-1 0-1,1-1 1,0 1 0,0-1 0,0 0 0,1-1-1,-1 0 1,0 0 0,1 0 0,0-1 0,-1 1-1,1-2 1,0 1 0,-1-1 0,1 0 0,2-1 2,7-1-1,-1 0 1,0-2 0,0 0 0,0-1 0,0 0 0,-1-1 0,0-1 0,0 0 0,0-1 0,-1 0 0,-1-1 0,1-1-1,-1 0 1,-1 0 0,7-8 0,-15 14 11,0 1-1,0-1 1,-1 0-1,0 0 1,1-1-1,-1 1 1,0 0-1,-1-1 1,1 1-1,-1-1 1,0 0-1,0 1 1,0-1-1,-1 0 1,0 1-1,0-3-10,0 1 29,-1-1 1,0 0-1,0 1 0,-1-1 0,0 1 0,0 0 0,0-1 0,-1 1 0,0 0 1,0 0-1,-1-1-29,0 1 22,0 0 0,-1 0 0,1 0 0,-1 1 0,0-1 0,0 1 0,-1 0 0,0 1 0,0-1 1,0 1-1,0 1 0,0-1 0,-1 1 0,0 0 0,0 0 0,0 1 0,0 0 0,0 0 0,0 0 0,0 1 0,-2 0-22,6 1-1,0 1-1,0-1 1,0 0-1,0 1 1,0 0-1,0 0 1,0 0-1,0 0 1,0 0-1,0 0 0,1 1 1,-1-1-1,0 1 1,1 0-1,-1 0 1,-1 2 1,1-1-34,-1 1 0,1 0-1,0 1 1,0-1 0,0 1 0,1-1 0,-1 1 0,1 0 0,0-1 0,1 2 34,-2 1-188,1 0 0,1 0 0,-1 1 0,1-1 0,0 0 0,1 1 0,0-1 0,0 1 1,1-1-1,0 1 0,0-1 0,0 1 0,1-1 0,2 3 188,-3-6-247,1 0 0,0 0 0,1 0 0,-1 0 0,1-1 0,1 3 247,23 15-800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7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8 8194,'1'-1'103,"1"0"0,-1 0 0,1 0 1,0 1-1,-1-1 0,1 0 0,0 1 0,0-1 1,-1 1-1,1 0 0,0-1 0,0 1 1,0 0-1,0 0 0,0 0 0,-1 0 0,1 1 1,0-1-1,0 0 0,0 1 0,0 0-103,1 0-22,0 0-1,0 1 1,-1 0-1,1-1 0,0 1 1,-1 0-1,1 0 0,-1 1 1,1-1-1,-1 1 1,0-1-1,0 1 23,1 1-127,0 1 1,0-1-1,0 1 1,-1 0-1,1 0 0,-1 0 1,-1 0-1,1 0 1,-1 1-1,0-1 0,0 0 1,0 1-1,-1-1 1,1 1-1,-2 4 127,0-4-66,0 0 0,-1 0 1,0 0-1,0-1 0,-1 1 0,1 0 0,-1-1 1,-1 0-1,-1 3 66,-38 43 332,34-43-80,1 1-1,0 0 1,0 1 0,1-1-1,1 2 1,0-1 0,-3 6-252,9-15 3,-1 0 0,1 0 0,-1-1 1,1 1-1,0 0 0,0 0 0,-1 0 0,1 0 1,0-1-1,0 1 0,0 0 0,0 0 0,0 0 1,0 0-1,0 0 0,0-1 0,1 1 0,-1 0 1,0 0-1,0 0 0,1-1 0,-1 1 0,0 0 1,1 0-1,-1-1 0,1 1 0,-1 0 0,1 0 1,-1-1-1,1 1 0,0-1 0,-1 1 0,1-1 1,0 1-1,-1-1 0,1 1 0,0-1 0,0 1 1,-1-1-1,2 0-3,3 2-44,-1-1 0,1 0 0,0 0 1,0 0-1,0-1 0,2 0 44,-5 0-16,38 1-1308,1-3 0,5-2 1324,-25 2-531,33 0-319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8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512 1 8178,'19'3'2784,"1"43"-2632,9 16-112,-3 28-48,1 11 0,6 9-8,0-2 48,6 15 152,-8 14 112,-27 36 73,-15 8-65,-46 4-176,-18-3-48,-45-13-232,-8-10-128,-11-23-673,-1-28-799,38-42 1104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9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3529,'0'0'35,"0"0"1,0-1 0,0 1-1,0 0 1,0 0 0,0 0-1,0-1 1,1 1-1,-1 0 1,0 0 0,0 0-1,0 0 1,0 0 0,1-1-1,-1 1 1,0 0-1,0 0 1,0 0 0,1 0-1,-1 0 1,0 0 0,0 0-1,0 0 1,1 0 0,-1 0-1,0 0 1,0 0-1,0 0 1,1 0 0,-1 0-1,0 0 1,0 0 0,0 0-1,1 0 1,-1 0-1,0 0 1,0 0 0,0 0-1,1 0 1,-1 0 0,0 0-1,0 0 1,0 1 0,1-1-1,-1 0 1,0 0-1,0 0 1,0 0 0,0 1-36,10 14 317,2 23-278,0 4 579,9 19-618,-12-39 66,-2-1-1,0 1 0,-1 0 0,-1 0 0,-2 0 0,0 1 0,0 20-65,-8 14-1487,5-52 998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39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0 6505,'4'19'2465,"-15"17"-1705,-2 16-608,-7 4-144,-2-1 0,2 0-24,-2-7-16,-9 7 16,5-4 16,6-7 40,2 4-80,10-22-304,5-4-408,-3-8-952,6-8 1047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0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6 5257,'33'-5'2065,"-5"5"-1385,-19 13-448,-7 12-120,-17 19-48,-16 8 8,-13 10 8,-4 6-16,6-10 16,16-1-32,15-20-24,15-11-8,40-17-8,22-11-152,26-15-1216,16-5 991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0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1 330 4985,'-1'-6'407,"2"-1"0,-1 1 0,1-1 0,0 1-1,0 0 1,1 0 0,0-1 0,2-3-407,23-48 417,-19 44-376,1 0 1,0 1 0,1 0 0,0 1 0,12-10-42,-17 16 23,1 1-1,0 0 1,0 1 0,0-1 0,1 1-1,0 1 1,0-1 0,0 1 0,0 0 0,0 0-1,1 1 1,-1 0 0,3 0-23,-8 2 7,1 0 1,-1 0-1,1 0 0,-1 1 0,1-1 1,-1 1-1,1-1 0,-1 1 1,1 0-1,-1 0 0,0 0 0,1 0 1,-1 0-1,0 1 0,0-1 0,0 0 1,0 1-1,0 0 0,0 0 1,0-1-1,-1 1 0,1 0 0,-1 0 1,1 1-1,-1-1 0,0 0 1,1 1-8,4 10 10,0 1 1,0 0 0,-1 0-1,1 7-10,2 7 24,-3-14-15,4 9 8,0 0-1,7 11-16,-13-29 1,0 1 0,0-2 0,0 1 0,1 0 0,-1 0 0,1-1 0,0 0 0,0 0 0,1 0 0,-1 0 0,1-1-1,0 0 1,1 1-1,-2-3 1,0 0-1,-1 0 1,1-1-1,-1 1 1,1-1-1,0 0 1,-1 0-1,1 0 1,0 0-1,-1-1 1,1 0-1,-1 1 1,1-1-1,-1-1 1,1 1-1,-1 0 1,1-1-1,-1 0 1,0 0-1,0 0 0,3-2 0,10-8 17,1 0-1,-2-2 0,7-6-16,-15 13 5,17-15 5,-2-1 1,-1-1-1,0 0 0,-2-2 0,-1 0 0,-1-1 0,6-17-10,-21 41 0,0 0-1,0-1 0,-1 1-1,1-1 1,-1 1 0,0-1 0,0 0-1,0 1 1,0-1 0,0 0 0,-1 0-1,0 1 1,0-1 0,0 0 0,0-2 1,-1 6-9,1-1 0,0 1 0,0-1 0,0 1 0,0 0 0,-1-1 0,1 1 0,0-1 0,0 1 0,-1-1 0,1 1 0,0 0 1,-1-1-1,1 1 0,0 0 0,-1-1 0,1 1 0,-1 0 0,1 0 0,0-1 0,-1 1 0,1 0 0,-1 0 0,1 0 0,-1 0 0,1-1 0,-1 1 0,1 0 0,-1 0 1,1 0-1,-1 0 0,1 0 0,-1 0 0,1 0 0,-1 0 0,1 0 0,-1 1 0,1-1 0,0 0 0,-1 0 0,1 0 0,-1 0 0,1 1 0,-1-1 0,1 0 1,0 1-1,-1-1 0,1 0 0,-1 1 0,1-1 0,0 1 9,-23 19-634,8-1-309,1 1 0,-7 16 943,-7 16-540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0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32 179 4481,'-12'1'1497,"-7"-1"1898,19-6-2416,9-6-1162,18-14 208,29-22-25,-30 26 4,-15 13 2,0 0 0,0 0 0,1 1 0,-1 1 0,2 0 0,7-3-6,-17 8 0,1 1-1,-1 0 0,0 0 0,1 1 1,-1-1-1,1 1 0,0-1 1,-1 1-1,1 0 0,-1 1 0,1-1 1,-1 0-1,1 1 0,-1 0 0,1 0 1,-1 0-1,0 0 0,0 1 0,1-1 1,-1 1-1,0 0 0,0 0 1,0 0-1,2 2 1,22 25 12,-23-24-12,1 0 1,-1 0-1,1-1 1,0 1-1,0-1 1,1 0-1,-1 0 1,1-1-1,4 2-6,0-2 0,0 1 0,0-2 0,0 1 0,0-1 0,1-1 0,-1 0 0,1 0 0,-1-1 0,6-1 6,15-1-690,1-2 0,24-6 690,1-3-1874,-5-3 756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2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1426 7017,'-51'9'2026,"51"-9"-2017,0 0 0,0 0 0,0 0 0,-1 0 0,1 0 0,0 0 0,0 0 0,0 0 0,0 0 0,0 0 0,0 0 0,0 0 0,0 0 0,-1 0 1,1 1-1,0-1 0,0 0 0,0 0 0,0 0 0,0 0 0,0 0 0,0 0 0,0 0 0,0 0 0,0 1 0,0-1 0,0 0 0,0 0 0,0 0 0,0 0 0,0 0 0,0 0 0,0 1 0,0-1 0,0 0 0,0 0 0,0 0 0,0 0 0,0 0 0,0 0 0,0 1 0,0-1 0,0 0 0,0 0 0,0 0 0,0 0 0,0 0 0,1 0 0,-1 0 0,0 0 0,0 1 0,0-1-9,8 9 103,15 7-188,-21-14 117,45 30-35,-17-13 2,-1 2-1,-1 1 1,0 1 0,14 18 1,-38-37 7,0 1-1,0 0 1,-1 0 0,0 1-1,2 3-6,-5-7 34,-5-4 29,4 1-57,0 0-1,0 0 1,0 0 0,1 0 0,-1 0 0,0 0 0,0 0 0,0-1-1,1 1 1,-1 0 0,1 0 0,-1-1-6,-6-17 5,2 1-1,0-1 1,0 0 0,2 0-1,1-1 1,0 1 0,1-1-1,2-5-4,2-57 39,4-12-39,2-7-3,2-55 1,2-16-1,-9-128 3,-10 233 199,-3 0 0,-12-45-199,4 29 69,15 74-66,1 1 0,0-1 1,0 0-1,1 0 0,0 0 0,0 0 0,1 0 1,0 1-1,1-2-3,-1 7-1,0 0 1,0 0-1,0 1 0,1-1 1,-1 0-1,1 1 0,-1-1 1,1 1-1,0-1 1,0 1-1,0 0 0,0 0 1,1 0-1,-1 0 0,0 0 1,1 1-1,0-1 1,-1 1-1,1-1 0,0 1 1,0 0-1,-1 0 0,1 0 1,0 0-1,0 1 0,0-1 1,3 1 0,81-7-1,-1 4-1,24 4 2,-49 0 0,659-11-213,227-51 213,-942 61-4,82-8-276,49 4 280,-105 7-422,-31-3 409,0 0 0,0 1 1,0-1-1,1 0 0,-1 0 0,0 0 0,0 0 0,0 0 1,1 0-1,-1 0 0,0 0 0,0 1 0,0-1 0,0 0 1,0 0-1,1 0 0,-1 0 0,0 1 0,0-1 0,0 0 0,0 0 1,0 0-1,0 1 0,0-1 0,1 0 0,-1 0 0,0 0 1,0 1-1,0-1 0,0 0 0,0 0 0,0 0 0,0 1 1,0-1 12,-10 9-537,-54 31-1453,19-11 1407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2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12 125 4033,'0'-4'180,"0"-1"-1,1 1 1,-1-1 0,1 1 0,0-1 0,0 1 0,1 0-1,-1-1 1,1 1 0,0 0 0,0 0 0,0 0-1,0 1 1,1-1 0,0 0 0,-1 1 0,1 0 0,1-1-1,-1 1 1,0 0 0,1 1 0,-1-1 0,1 1-1,3-2-179,5-2 141,1 1 0,0 1 0,1 0-1,-1 0 1,13 0-141,-17 2 12,0 1 0,0 1-1,0-1 1,0 1 0,0 1 0,0 0-1,0 0 1,0 1 0,6 2-12,-12-3 4,0 0 1,0 1-1,0-1 0,0 1 1,0-1-1,0 1 0,-1 0 0,1 0 1,-1 0-1,0 1 0,1-1 1,-1 1-1,0-1 0,0 1 1,-1 0-1,1-1 0,0 1 1,0 2-5,0 0 6,-1 0 0,1 1 0,-1-1 0,0 1 1,-1-1-1,1 1 0,-1-1 0,0 1 0,0 0 1,-1 2-7,-2 8 7,0-1 1,-1 1 0,-1-1 0,0 0 0,-1 0 0,0-1 0,-4 5-8,-8 13 6,-2-1 1,0 0 0,-5 2-7,15-21 9,0 0 0,-1-1 0,0-1 0,0 0 0,-1 0 0,-1-1 0,1-1 0,-13 7-9,22-14 6,0 1 1,0-1 0,0 0-1,0 0 1,0 0 0,0-1 0,0 1-1,0-1 1,0 1 0,0-1-1,0 0 1,0 0 0,0 0-1,0-1-6,1 1 6,1-1-1,0 1 0,0-1 0,-1 1 0,1-1 0,0 0 0,0 0 0,0 0 0,0 1 0,0-1 0,0 0 0,0 0 0,0 0 0,0 0 1,0 0-1,1-1 0,-1 1 0,0 0 0,1 0 0,-1-1 0,1 1 0,-1 0 0,1 0 0,0-1 0,0 1 0,-1 0 0,1-1 0,0 1 1,0 0-1,0-1 0,0 1 0,1-1-5,-1-3 3,1-1 0,-1 1 0,1 0 0,1 0 1,-1 0-1,1 0 0,0 0 0,0 0 0,0 0 1,1 1-1,0-1 0,0 1 0,0 0 0,0-1 0,1 1 1,-1 1-1,1-1 0,0 1 0,0-1 0,0 1 1,1 0-1,2-1-3,-3 2-1,0-1 1,0 1 0,0 0-1,1 1 1,-1-1 0,1 1-1,-1 0 1,1 0 0,0 0-1,-1 0 1,1 1 0,0 0-1,-1 0 1,1 0 0,0 1-1,-1 0 1,1-1 0,0 2-1,-1-1 1,1 0-1,-1 1 1,0 0 0,0 0-1,1 0 1,2 3 0,0 0-3,0 1 0,0 1 0,-1-1-1,0 1 1,0 0 0,0 1 0,-1-1 0,0 1 0,0 0 0,-1 2 3,9 17-71,-2 1 1,3 14 70,-7-17-867,2-1 0,1 0-1,2 2 868,-11-25-82,-1-1 0,0 1 0,0-1-1,1 1 1,-1 0 0,1-1 0,-1 1 0,0-1 0,1 1-1,-1-1 1,1 1 0,-1-1 0,1 0 0,-1 1 0,1-1-1,0 1 1,-1-1 0,1 0 0,-1 0 0,1 1-1,0-1 83,11-2-1093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3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197 330 5737,'-3'12'703,"-1"0"-1,-1 1 0,0-2 1,-2 4-703,-10 25 139,-26 82-50,-26 70-50,67-189-37,1 1 0,-1-1 0,0 0 0,0 0 0,0 0 1,0 0-1,-1 0 0,1 0-2,1-3 1,1 0 1,0 0 0,0 1-1,-1-1 1,1 0-1,0 0 1,-1 1 0,1-1-1,0 0 1,-1 0-1,1 0 1,-1 0-1,1 1 1,0-1 0,-1 0-1,1 0 1,-1 0-1,1 0 1,0 0 0,-1 0-1,1 0 1,-1 0-1,1 0 1,0 0 0,-1-1-1,1 1-1,-1 0 5,0-1-1,1 1 1,-1-1-1,1 0 1,-1 1-1,1-1 1,-1 0-1,1 0 1,-1 1-1,1-1 1,0 0-1,-1 0 1,1 0-1,0 1 1,-1-1-1,1 0 1,0-1-5,-3-14 18,1 0 0,0 0 0,2-1 1,0 1-1,0 0 0,3-13-18,5-27 41,7-16-41,-10 49 16,31-117-232,28-65 216,-47 153 50,-15 45-52,0 1 67,0 0-1,0 0 0,1 0 0,-1 0 0,4-4-64,-5 8 13,0 1 0,0-1 0,1 1 0,-1 0 0,0 0 0,1-1 0,-1 1 0,0 0 0,1 0-1,-1 0 1,1 1 0,0-1 0,-1 0 0,1 1 0,0-1 0,-1 1 0,1-1 0,0 1 0,0 0 0,0 0 0,-1-1 0,2 2-13,54-4 78,39-7-78,-56 5 30,0 1 1,0 2-1,38 4-30,-78-3-14,1 1 0,-1 0 1,1 0-1,-1 0 0,1 0 0,-1 0 0,0 0 1,1 0-1,-1 0 0,1 0 0,-1 0 0,1 1 1,-1-1-1,0 0 0,1 0 0,-1 0 0,1 0 1,-1 1-1,0-1 0,1 0 0,-1 0 0,0 1 1,1-1-1,-1 0 0,0 1 0,1-1 0,-1 0 1,0 1-1,0-1 0,1 0 0,-1 1 0,0-1 1,0 1-1,0-1 0,0 0 14,0 1-61,0 0 0,-1 0 0,1 0 0,-1 0 0,0 0 0,1 0 0,-1 0 0,1 0 0,-1-1 0,0 1 0,0 0 0,0-1 0,1 1 0,-2 0 61,-39 24-2099,36-22 1678,-32 19-667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0:02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16 9082,'-3'-5'4257,"1"3"-1777,-4-2-2240,4 2-680,-1-1 88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3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17 3409,'10'4'1912,"10"-1"-368,2-3-631,14-3-545,12 1-192,5-6-376,-3 1-296,-12 3-801,-16 4 785</inkml:trace>
  <inkml:trace contextRef="#ctx0" brushRef="#br0" timeOffset="1">14 323 3185,'-13'28'1672,"17"-10"-336,14-2-159,24-5-457,9-3-168,17-8-448,4-4-440,-8-3-848,-4-6-881,1 2 1217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3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334 13 7090,'0'-1'100,"0"1"0,-1-1 0,1 0 0,-1 0 0,1 1 0,0-1 0,-1 0 0,1 1 0,-1-1 0,1 1 0,-1-1 0,0 1 0,1-1 0,-1 1 0,0-1 0,1 1 0,-1 0 0,0-1 0,1 1 0,-1 0 0,0-1 0,0 1 0,1 0 0,-1 0 0,0 0 0,0 0 0,0 0 0,1 0 0,-1 0-100,-3 0 107,1 0 0,-1 1 0,0-1 0,1 1 0,-1 0 0,1 0 1,-3 1-108,-10 5-7,1 0 0,-13 10 7,3-2 13,1 1 0,1 2 0,0 0 0,2 1-1,0 1 1,1 1 0,1 1 0,-4 8-13,20-26 2,0 0 0,0-1 0,1 1 0,-1 1 0,1-1 0,0 0 1,1 1-1,-1-1 0,1 1 0,0-1 0,0 1 0,0 0 0,0-1 0,1 1 0,0 0 0,0 2-2,0-6-6,0-1 0,1 1 0,-1 0 0,0 0-1,0-1 1,1 1 0,-1 0 0,0-1 0,1 1-1,-1 0 1,1-1 0,-1 1 0,1-1 0,-1 1-1,1 0 1,-1-1 0,1 1 0,0-1 0,-1 0-1,1 1 1,0-1 0,-1 1 0,1-1 0,0 0-1,0 0 7,1 1-15,0-1 0,0 0 0,0 0 0,0 0 0,0 0 0,0 0 0,0 0 0,0 0 0,0-1 0,1 1 15,4-3-55,1 0-1,-1 0 1,0 0 0,6-4 55,5-4-106,-1 0 1,0-2 0,-1 0 0,0-1-1,13-15 106,-19 18-76,0-1 0,-1 0 0,-1 0-1,0-1 1,0 0 0,-1-1 0,-1 0-1,2-5 77,-8 19 1,-1 0 1,1 0-1,0 0 0,0 0 0,0 0 0,0 0 0,0 0 0,0 0 0,0 0 0,0 0 0,0 0 1,0 0-1,0 0 0,-1 0 0,1 0 0,0 0 0,0 0 0,0 0 0,0 0 0,0 0 0,0 0 1,0-1-1,0 1 0,0 0 0,0 0 0,0 0 0,0 0 0,0 0 0,0 0 0,-1 0 0,1 0 1,0 0-1,0 0 0,0 0 0,0 0 0,0 0 0,0-1 0,0 1 0,0 0 0,0 0 0,0 0 1,0 0-1,0 0-1,-7 9 67,0 5-2,0 0-1,1 0 1,1 1-1,0 0 1,1 0 0,1 0-1,-2 12-64,5-20 9,-1 0 1,1 0-1,0 0 0,1 0 0,0 0 0,0 0 0,0 0 0,3 5-9,-3-8-12,1 0 0,-1 0 0,1-1 0,0 1 0,1 0 0,-1-1 0,0 0 0,1 1-1,0-1 1,0 0 0,0 0 0,0-1 0,1 1 0,2 1 12,-2-1-231,1-2 1,-1 1-1,0 0 1,1-1-1,-1 0 1,1 0-1,-1 0 1,1 0-1,2-1 231,15 1-762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4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7 8002,'0'-1'53,"0"1"1,0 0-1,0-1 0,0 1 1,1 0-1,-1-1 1,0 1-1,0 0 1,0 0-1,1-1 0,-1 1 1,0 0-1,1 0 1,-1-1-1,0 1 0,0 0 1,1 0-1,-1 0 1,0-1-1,1 1 1,-1 0-1,0 0 0,1 0 1,-1 0-1,1 0 1,-1 0-1,0 0 1,1 0-1,-1 0 0,0 0 1,1 0-1,-1 0 1,0 0-1,1 0 1,-1 0-1,1 0 0,-1 0 1,0 0-1,1 0 1,-1 1-1,0-1 1,1 0-1,-1 0 0,0 0 1,0 1-1,1-1 1,-1 0-1,0 0 0,1 1 1,-1-1-1,0 0 1,0 1-1,0-1 1,1 0-1,-1 1 0,0-1 1,0 0-1,0 1-53,15 25-451,-12-20 656,2 3-218,-1-1 0,1 2 0,-2-1 1,1 0-1,-1 1 0,-1-1 0,0 1 0,0 0 0,-1 0 0,0 0 0,-1 0 0,0 0 0,0 0 0,-3 9 13,1-5-8,-2 0 0,0-1 0,-3 8 8,5-16-14,0 0-1,-1 0 0,1 0 1,-1-1-1,0 1 1,0-1-1,0 0 1,-1 0-1,1 0 0,-1 0 1,-1 0 14,5-4-2,-1 1 0,1-1 0,0 0 0,-1 1 0,1-1 0,-1 1 0,1-1 1,-1 0-1,1 1 0,-1-1 0,1 0 0,-1 0 0,0 1 0,1-1 0,-1 0 0,1 0 0,-1 0 0,0 0 0,1 0 0,-1 0 0,1 0 1,-1 0-1,0 0 0,1 0 0,-1 0 0,0 0 0,1 0 0,-1 0 0,1 0 0,-1-1 0,1 1 0,-1 0 0,0-1 0,1 1 0,-1 0 1,1-1-1,-1 1 0,1 0 0,0-1 0,-1 1 0,1-1 0,-1 1 0,1-1 0,0 1 0,-1-1 0,1 1 0,0-1 0,0 0 1,-1 1-1,1-1 2,-1-2-7,0-1 0,0 1 0,1-1 0,-1 1 1,1-1-1,0 1 0,0-1 0,0-2 7,2-5-7,0 1 1,1 0-1,0-1 0,1 1 1,0 0-1,0 1 0,1-1 0,0 1 1,1 0-1,1-3 7,14-16-76,1 1 0,12-11 76,-32 35-19,6-5-40,-1 0 0,2 0 0,-1 1 0,1 0 59,-8 6-6,1 0 0,-1 0-1,0 0 1,0 0 0,0 0 0,0 1-1,1-1 1,-1 0 0,0 1 0,1-1-1,-1 1 1,0 0 0,1-1 0,-1 1 0,1 0-1,-1 0 1,0 0 0,1 0 0,-1 0-1,1 0 1,-1 0 0,1 0 0,-1 0-1,0 1 1,1-1 0,-1 1 0,0-1-1,1 1 1,-1-1 0,0 1 0,0 0-1,1 0 1,0 0 6,-1 2-6,1-1-1,-1 1 0,0 0 1,0 0-1,0-1 1,0 1-1,0 0 1,-1 0-1,1 0 1,-1 0-1,0 0 1,1 0-1,-2 0 0,1 0 1,0 0-1,0 0 1,-1 0-1,0 0 1,0 0-1,0 0 7,-3 14-21,-2-1 0,-6 14 21,12-30 0,-12 29 1,4-8 8,-1 0 0,-1-1 0,-1 0 0,-1 1-9,6-15 198,3-7 55,4-13 54,4 0-269,1 0 1,0 1 0,1 0 0,1 0 0,0 1 0,1-1 0,2 0-39,6-7 44,0 1 1,2 0-1,14-10-44,-25 21-11,1 1 0,0 1-1,0-1 1,0 1 0,1 1 0,0 0 0,0 0-1,0 1 1,0 1 0,7-2 11,-16 4-8,0 1 0,-1 0 0,1 0 1,0 0-1,0-1 0,-1 1 0,1 0 0,0 0 0,0 0 0,-1 0 1,1 1-1,0-1 0,-1 0 0,1 0 0,0 0 0,-1 0 0,1 1 1,0-1-1,-1 0 0,1 1 0,0-1 0,-1 0 0,1 1 0,-1-1 1,1 1-1,-1-1 0,1 1 0,-1-1 0,1 1 0,-1 0 0,1-1 1,-1 1-1,0-1 0,1 1 0,-1 0 0,0-1 0,0 1 0,1 0 1,-1 0-1,0-1 0,0 1 0,0 0 0,0-1 0,0 1 0,0 0 1,0 0-1,0 0 8,-1 5-88,0 0 1,0 0-1,0 0 1,-1 0-1,-1 3 88,1-2-95,-38 139-3980,27-85 2960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4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2 486 7226,'-1'12'2667,"1"-10"-2626,0 1-1,0-1 1,0 1 0,0-1 0,0 0 0,0 1 0,1-1 0,-1 1 0,2 1-41,-2-4 1,0 0 1,0 0-1,0 0 1,0 0-1,0 1 0,1-1 1,-1 0-1,0 0 1,0 0-1,0 0 1,0 0-1,1 0 0,-1 1 1,0-1-1,0 0 1,0 0-1,1 0 1,-1 0-1,0 0 0,0 0 1,1 0-1,-1 0 1,0 0-1,0 0 1,0 0-1,1 0 0,-1 0 1,0 0-1,0 0 1,0 0-1,1 0 1,-1 0-1,0 0 0,0 0 1,0-1-1,1 1 1,-1 0-1,0 0 1,0 0-1,0 0 1,1 0-1,-1-1 0,0 1 1,0 0-1,0 0 1,0 0-1,0 0 1,0-1-1,1 1 0,-1 0 1,0 0-1,0 0 1,0-1-1,0 1 1,0 0-2,12-16 16,-10 12-15,30-49-13,-2-1 0,-3-2 0,7-25 12,-4 12-823,35-60 823,-58 117-109,1-1 1,0 2-1,1-1 0,1 0 109,-8 13-29,-2 6 37,-3 9 41,-29 97 177,5 2-1,6 0 0,-5 83-225,25-187 8,-1 41 24,2-48-29,1 0 1,-1 0-1,1 1 1,0-1-1,0 0 1,0 0-1,0 0 1,1 0 0,0 0-1,1 2-3,-3-5 4,0-1 0,1 1 0,-1-1 0,0 1-1,1-1 1,-1 1 0,1-1 0,-1 1 0,1-1 0,-1 1-1,1-1 1,0 0 0,-1 1 0,1-1 0,-1 0 0,1 1 0,0-1-1,-1 0 1,1 0 0,0 0 0,-1 0 0,1 1 0,0-1 0,-1 0-1,1 0 1,0 0 0,-1 0 0,1-1 0,0 1 0,-1 0 0,1 0-1,0 0 1,-1 0 0,1-1 0,0 1-4,20-16 109,-16 13-94,13-14 4,0 0-1,0-1 1,-2-1 0,-1 0 0,0-1 0,10-19-19,-6 5-20,-2-1 1,-1-1 0,10-35 19,-7 23 14,-14 39 29,-12 30 2,1-5-23,1 0-1,1 0 1,0 0-1,1 1 0,1-1 1,-1 14-22,3-25-18,0 0-1,1 0 1,-1-1 0,1 1 0,0 0-1,0-1 1,0 1 0,1-1 0,-1 1 0,1-1-1,0 1 1,0-1 0,1 0 0,-1 0-1,1 0 1,0-1 0,0 1 0,0-1-1,1 1 1,-1-1 0,1 0 0,0 0-1,0-1 1,0 1 0,0-1 0,2 1 18,32 10-722,-1-10 301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45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35 2937,'2'-3'1528,"11"3"-248,7 0-936,4 0-200,22 0-72,7 1-8,17-4-16,8-3 8,20-1-48,2-2-80,3 5-704,-8 0 552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57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113 322 1624,'-21'-48'360,"-16"-42"1612,33 75 130,6 34-1235,32 245-761,-23-145-91,-5 2-1,-5-1 1,-13 89-15,-10 62 65,22-266-59,1 29 23,-1-33-27,0 1 1,0-1-1,0 1 0,0 0 1,1-1-1,-1 1 1,0-1-1,1 1 0,0 0 1,-1-1-1,1 1 1,0-1-1,0 0 0,0 1 1,0 0-3,0-2 7,0-1-1,-1 1 1,1-1 0,0 1-1,-1-1 1,1 0 0,-1 1-1,1-1 1,-1 0 0,1 1-1,-1-1 1,1 0 0,-1 1-1,0-1 1,1 0 0,-1 0-1,0 0 1,0 1 0,0-1-1,1 0 1,-1 0-7,0 1 4,8-28 49,-2 1 0,0-1 0,-2-1 0,-1 1 0,-1-17-53,-2-26 175,-7-46-175,-9-7 298,-23-85-298,12 76 374,1-39-374,24 153 31,1-1 0,0 1-1,1 0 1,2-1 0,0 1-1,1-3-30,-1 13-37,0 1 0,1 0 0,0 0 0,0 0 0,0 0 0,1 0 0,1 1 0,-1 0 0,1 0 0,0 0-1,1 0 1,0 1 0,0 0 0,0 0 0,2 0 37,6-4-224,0 1-1,1 0 0,0 1 1,0 1-1,1 1 1,0 0-1,0 1 1,0 0-1,1 2 0,-1 0 1,1 0-1,0 2 1,15 0 224,-28 1-17,1 0-1,-1 1 1,1-1 0,-1 1 0,1 0-1,-1 0 1,0 1 0,1-1 0,-1 1-1,0 0 1,0 0 0,0 0 0,0 1-1,-1-1 1,1 1 0,0 0 0,-1 0-1,0 0 1,2 2 17,-2 0-1,0 0 0,0 0-1,0 0 1,-1 0 0,1 1-1,-1-1 1,0 1 0,-1-1 0,1 1-1,-1 0 1,-1 0 0,1 0 0,-1-1-1,0 1 1,0 1 1,-1 9 33,-1 0-1,0 1 1,-1-1 0,-1 0-1,-1 0 1,0-1-1,-1 1 1,-1-1-33,-3 7 45,-2 0 0,-1-1 1,0 0-1,-1-1 0,-3 2-45,11-15-7,0 0 1,0 0-1,-1 0 1,0-1-1,0 0 1,-1 0-1,1-1 0,-1 0 1,-1 0-1,1-1 1,-8 3 6,-10 0-51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58.4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304 730 2361,'14'-16'611,"-1"-2"0,5-10-611,-17 26 82,0-1 1,0 0-1,0 1 0,0-1 0,-1 1 0,1-1 0,-1 0 0,1 0 0,-1 1 0,0-1 0,-1 0 0,1 0 0,0 1 0,-1-1 0,1 0 0,-1 0-82,-16-35 593,14 31-521,1 4-1,0-1-1,0 0 0,0 1 1,0-1-1,-1 1 1,0 0-1,1 0 1,-1 0-1,0 0 0,-1 0 1,1 1-1,0-1 1,-1 1-1,1 0 0,-1 0 1,0 0-1,0 1 1,0-1-1,0 1 1,0 0-1,0 0 0,0 0 1,0 1-1,0-1 1,0 1-1,-1 0 0,1 0 1,0 0-1,0 1 1,-2 0-71,-5 2 137,1 0 0,0 0 0,0 1 1,0 0-1,1 1 0,-1 0 0,1 1 1,0-1-1,0 2 0,1-1 0,-4 5-137,0 0 24,1-1 0,0 2-1,1-1 1,0 2-1,1-1 1,1 1 0,0 0-1,0 1 1,1 0-1,0 4-23,5-14 0,1 0 0,0 0 0,0 0 0,1 1 0,-1-1 0,1 0 1,0 0-1,0 0 0,0 1 0,1-1 0,0 0 0,-1 0 0,1 0 0,1 0 0,-1 0 0,1 0 0,-1 0 0,1 0 0,2 2 0,-3-3-1,1-1 0,0 1 1,0-1-1,0 1 0,1-1 0,-1 0 1,0 0-1,1 0 0,0 0 0,-1 0 1,1-1-1,0 1 0,0-1 1,0 0-1,0 0 0,0 0 0,0 0 1,0 0-1,0 0 0,1-1 0,-1 0 1,0 0-1,0 0 0,1 0 0,-1 0 1,2-1 0,10-2-9,0 0 1,-1-1 0,1-1-1,-1-1 1,0 0-1,-1 0 1,1-2 0,-1 0-1,-1 0 1,1-1 0,-1 0-1,-1-1 1,0-1-1,0 0 1,-1 0 0,-1-1-1,0 0 1,7-12 8,-12 15 3,-1 0 0,0 0 0,0 0 0,-1 0 1,0 0-1,0-1 0,-1 1 0,-1-1 0,0-8-3,0 18 1,0 0 0,0 0 0,0 0 1,0 0-1,0 0 0,0 0 0,0 0 0,0 0 0,0 0 0,0 0 1,0 0-1,0 0 0,0 0 0,0 0 0,-1 0 0,1 0 0,0 0 1,0 0-1,0 0 0,0 0 0,0 0 0,0 0 0,0 0 0,0 0 1,0 0-1,0 0 0,0-1 0,0 1 0,0 0 0,0 0 0,0 0 1,0 0-1,0 0 0,0 0 0,0 0 0,0 0 0,0 0 0,0 0 1,0 0-1,-1 0 0,1 0 0,0 0 0,0 0 0,0-1 0,0 1 0,0 0 1,0 0-1,1 0 0,-1 0 0,0 0-1,-4 10 87,-1 18 26,3-17-116,1 0 0,1 0 0,0 0 0,1 0 0,0 0 0,0 0 0,1 0 0,0 0 0,1 0 0,1 1 3,-2-7-2,1 0 0,-1 0 0,1 0 1,-1-1-1,1 1 0,1-1 0,-1 0 1,1 0-1,-1 0 0,1 0 0,0-1 1,0 0-1,1 0 0,-1 0 0,1 0 1,-1 0-1,1-1 0,0 0 0,0 0 1,0 0-1,0-1 0,3 1 2,6 0-5,-1-1 0,0 0 1,1-1-1,-1 0 0,0-1 0,0 0 0,1-1 0,-1-1 0,11-4 5,-6 2 5,-1-1 0,0-1-1,0 0 1,-1-2-1,0 0 1,14-10-5,-27 17 15,0 0 0,0 0 0,-1-1 0,1 1 0,-1 0 0,0-1 0,0 0 0,1 0 0,-2 0 0,1 1 0,0-2 0,-1 1 0,1-2-15,-1 3 19,-1 0 0,1-1 1,-1 1-1,0 0 0,0 0 1,0-1-1,0 1 0,-1 0 1,1-1-1,0 1 0,-1 0 0,0 0 1,1 0-1,-1 0 0,0-1 1,0 1-1,-1 0 0,1 0 1,0 1-1,0-1 0,-1 0-19,-4-4 55,0 0-1,0 0 1,-1 1-1,0 0 1,1 0-1,-2 1 1,1 0-1,-1 0 1,1 1-1,-1 0 1,0 0-1,0 1 1,0 0-1,0 0 1,-3 0-55,9 0 74,8-1-63,11-4-20,20-5-29,0 2 1,0 1 0,1 2-1,0 2 1,14 0 37,-48 5-2,0 0-1,-1 0 1,1 1 0,0-1 0,0 1-1,-1 0 1,1 0 0,0 0-1,-1 1 1,1-1 0,-1 1 0,0 0-1,1 0 1,-1 0 0,0 0 0,0 0-1,0 1 1,-1-1 0,1 1-1,-1 0 1,1 0 0,-1 0 0,0 0-1,0 0 1,0 1 0,0-1-1,-1 1 1,0-1 0,1 1 0,-1 3 2,3 6-8,-2 1 0,0 1 0,0-1 1,-1 0-1,-1 0 0,-1 0 0,0 7 8,0-15-1,0 0 0,1 0-1,0 0 1,1 0-1,-1 0 1,1 0 0,0-1-1,1 1 2,-1-3 1,0 0-1,0-1 0,0 1 0,1 0 0,0-1 0,-1 0 1,1 1-1,0-1 0,0 0 0,0 0 0,0 0 0,1 0 1,-1 0-1,1 0 0,-1-1 0,1 1 0,-1-1 0,8 4 0,0-1 0,0-1-1,0 0 1,1 0 0,-1-1 0,1 0-1,-1-1 1,1 0 0,0-1-1,-1 0 1,3 0 0,25-3 16,1-2 1,13-4-17,-14 2-3,-1-1 0,0-2 1,0-2-1,34-15 3,-67 25 2,1-1 0,0 1 0,-1-1 0,1 0 1,-1 0-1,0-1 0,0 1 0,0-1 0,-1 0 0,1 0 0,-1 0 1,0 0-1,1-2-2,-1 0 9,-1 0 0,0 0 0,0 0 1,-1 0-1,1 0 0,-1 0 0,-1 0 1,1 0-1,-1 0 0,0-1 0,-1-1-9,-3-52 17,-4 0 0,-1 1 0,-4 0 0,-2 0 0,-2 2 0,-14-27-17,24 64 15,-1 0 1,-1 0 0,-1 1 0,0 1 0,-2-1 0,0 2 0,-1 0-1,-6-7-15,17 22 7,1 1 1,-1-1-1,1 1 0,-1 0 0,1-1 0,-1 1 0,0 0 0,0 0 0,1 0 0,-1 0 1,0 0-1,0 1 0,0-1 0,0 0 0,0 1 0,0 0 0,-1-1-7,2 1 3,0 1 1,1-1-1,-1 0 0,0 0 0,0 1 1,0-1-1,0 1 0,0-1 1,0 1-1,1-1 0,-1 1 0,0-1 1,0 1-1,1 0 0,-1 0 0,1-1 1,-1 1-1,0 0 0,1 0 0,-1-1 1,1 1-1,0 0 0,-1 0 0,1 1-3,-3 6 1,1 0 0,0 0 0,1 1 0,0-1 0,0 0-1,1 6 0,0 35-3,2 0 0,2 0-1,2 0 1,3 0 0,1-1-1,11 25 4,-3-26-2,2 0-1,2-2 0,2 0 1,20 28 2,11 19-8,-45-73-33,-1 0 1,0 0-1,1 8 41,-8-20-146,1 1 0,-1-1 0,-1 1 0,1 0-1,-1 0 1,-1-1 0,1 1 0,-2 0 0,1 0 0,-1 5 146,0-11-161,1 0 0,-1 0 0,0 0 1,0-1-1,1 1 0,-1 0 0,-1 0 0,1-1 1,0 1-1,0 0 0,0-1 0,-1 1 0,1-1 1,-1 0-1,1 1 0,-1-1 0,0 0 0,1 0 1,-1 0-1,0 0 0,0 0 0,0-1 0,0 1 1,0 0-1,0-1 0,0 1 0,0-1 0,-1 0 161,-27 1-1009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58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0 155 5537,'2'-3'242,"0"-1"0,1 0 1,-1 1-1,1-1 0,0 1 0,0 0 0,0 0 0,0 0 0,0 0 1,1 0-1,-1 1 0,1-1 0,0 1 0,0 0-242,11-5 5,2 0 1,-1 1-1,2 0-5,-5 2 139,58-19-138,0 3 0,2 4 0,29-2-1,-93 17-6,0 0 1,0 0 0,0 1 0,-1 1-1,1-1 1,7 2 5,-13-1 0,-1-1 1,1 1-1,-1 0 0,0 0 1,1 0-1,-1 0 0,0 0 1,0 1-1,0-1 0,0 1 1,0-1-1,0 1 0,0 0 1,0 0-1,-1 0 0,1 0 1,-1 0-1,1 0 0,-1 0 1,0 0-1,0 1 0,0-1 1,1 2-1,0 5 37,0 0 1,-1 1 0,0-1 0,0 0 0,-1 0-1,0 0 1,-1 9-38,0-8 67,0 1 0,1 0 0,1 0 0,0 0-1,1 3-66,-1-12 8,-1 0-1,1 0 0,0 0 1,0 0-1,0-1 0,0 1 1,0 0-1,1 0 0,-1-1 0,1 1 1,-1-1-1,1 1 0,-1-1 1,1 1-1,0-1 0,-1 0 1,1 0-1,0 0 0,0 0 0,0 0 1,0-1-1,0 1 0,0 0 1,0-1-1,0 0 0,0 1 1,1-1-1,-1 0 0,0 0 0,0 0 1,0 0-1,1-1-7,11 1-117,0-2 0,0 0 0,0-1 0,7-2 117,-8 2-334,33-7-654,0 0 391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59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7562,'0'0'2560,"22"22"-2648,5 0-712,15 13 568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7:59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80 504 6209,'-1'0'75,"0"-1"-1,0 1 0,0-1 1,0 1-1,0-1 0,0 1 1,0-1-1,0 1 1,-1 0-1,1 0 0,0 0 1,0-1-1,0 1 0,0 0 1,-1 1-1,1-1 0,0 0 1,0 0-1,0 0 1,0 1-1,0-1 0,0 0 1,0 1-1,-1-1 0,1 1 1,0-1-1,0 1 0,1 0 1,-1-1-1,0 1 1,0 0-1,0 0 0,0 0 1,1 0-1,-1 0 0,0 0 1,1 0-1,-1 0 0,0 0 1,1 0-1,-1 0-74,-2 7-62,0 0 0,0 1-1,0-1 1,1 1 0,0 4 62,-2 2 179,-1 5-198,1-1-1,0 1 1,1 0 0,2 0-1,0 0 1,1 13 19,0-28-6,1 1 0,-1-1 1,1 1-1,1-1 0,-1 1 1,1-1-1,0 0 0,0 1 0,0-1 1,1 0-1,0 0 0,0-1 1,0 1-1,0-1 0,1 1 1,0-1-1,0 0 0,0 0 0,0-1 1,1 1-1,-1-1 0,1 0 1,0 0-1,0-1 0,3 2 6,-2-1-37,1-1 0,-1 0 0,0-1 0,1 1 0,-1-1 0,1 0 1,-1-1-1,1 0 0,-1 0 0,1 0 0,-1-1 0,1 0 0,-1 0 0,3-1 37,0-1-83,0 0 0,-1-1 0,0 0 0,0 0 0,0-1 1,0 0-1,0 0 0,-1-1 0,5-5 83,1-2-47,0 0 1,-1-2-1,-1 1 0,-1-1 1,0-1-1,0 0 0,-2-1 1,0 1-1,-1-2 1,0-2 46,1-10 64,-1 0 1,-1 0 0,-2-1 0,-1 1-1,-2-1 1,-1-25-65,-5-16 75,-2 0 0,-8-18-75,10 56 171,-3 1 1,0 0-1,-3-3-171,10 33 39,0 1 1,0-1 0,-1 1-1,1-1 1,0 1-1,-1-1 1,0 1-1,1 0 1,-3-2-40,4 3 13,-1 1 1,1 0-1,-1-1 0,1 1 1,0 0-1,-1-1 0,1 1 1,-1 0-1,1 0 0,-1 0 1,0-1-1,1 1 0,-1 0 1,1 0-1,-1 0 0,1 0 1,-1 0-1,1 0 0,-1 0 0,0 0 1,1 0-1,-1 0 0,1 0 1,-1 0-1,1 1 0,-1-1 1,1 0-1,-1 0-13,-1 2 17,0 0-1,0 1 1,0-1-1,0 0 1,0 1 0,1-1-1,-1 1 1,1-1-1,0 1 1,-1 0 0,1-1-1,1 1 1,-1 0-1,0 0 1,1 0 0,-1 0-17,-3 22 6,2-1 1,0 0 0,1 1 0,1-1-1,2 7-6,6 47-24,4-1 24,-4-19-1,3-1 0,3-1 0,2-1 0,8 16 1,-16-52-7,1 0-1,1 0 1,0-1 0,2-1 0,0 0-1,4 4 8,-7-11-25,1 0 0,0 0 0,1-1-1,-1 0 1,2-1 0,-1 0 0,1-1-1,1 0 1,10 4 25,-15-9-79,-1 1 0,1-1 0,0 0 0,-1 0 0,1-1 0,0 0 0,0-1 0,0 0 0,0 0 0,0 0 0,0-1 0,0 0 0,-1-1 0,1 0 0,0 0 0,-1-1 0,1 0 0,-1 0 0,0 0 0,0-1 0,0 0-1,-1-1 1,1 1 0,-1-1 0,0-1 0,0 1 0,-1-1 0,0 0 0,0 0 0,0 0 0,-1-1 0,1 0 0,-2 0 0,1 0 0,-1 0 0,0 0 0,-1-1 0,1 0 79,-3 4 31,1 0 0,-1 0 0,0 0 0,0 0 0,0-1 0,0 1 0,-1 0 0,0 0 0,0 0 0,0 0 0,0 0 0,-1 1 0,1-1 0,-1 0 0,0 1 0,0-1-1,0 1 1,-1-1 0,1 1 0,-1 0 0,0 0 0,0 0 0,-1-1-31,2 3 69,1 0 0,-1 0 0,0 0 0,1 0-1,-1 0 1,0 0 0,0 0 0,0 0 0,0 1-1,0-1 1,0 1 0,0 0 0,0-1 0,0 1-1,0 0 1,0 0 0,0 0 0,0 0 0,-1 1-69,0 0 46,1 0 1,-1 0-1,1 0 1,-1 1-1,1-1 1,0 1-1,0-1 1,0 1-1,0 0 1,0 0-1,0 0 1,0 0-1,0 0 1,1 0-1,-1 1 1,1-1-1,0 0 1,-1 3-47,0-2 9,1-1 1,0 1 0,0 0 0,0 0-1,1 0 1,-1 0 0,1 0 0,-1 0 0,1 0-1,0 0 1,0 0 0,0 0 0,1 0-1,-1 0 1,1 0 0,0 0 0,-1 0 0,1-1-1,1 1 1,-1 0 0,0 0 0,1-1-1,-1 1 1,1-1 0,0 1 0,0 0-10,4 4-34,1 0 1,-1-1-1,1 1 1,0-1 0,1-1-1,0 0 1,-1 0-1,5 2 34,7 3-289,1-1-1,13 4 290,59 14-338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29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4937,'8'-2'1928,"14"4"-1279,-3-2-409,5-2-328,2-2-168,7-4-297,1-2-71,-1 2-264,-1-4-200,-15 9 744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28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0 507 3329,'65'-126'2963,"-63"122"-2612,0 0 0,0 0 1,0 0-1,-1-1 0,0 1 0,0-1 1,0 1-1,0-1 0,-1 1 0,0-1 1,0-2-352,1-4 793,2 14-363,4 18-341,4 25-80,-2 1 0,-2 0 1,-1 12-10,0 8 1,-4 0 0,-3 41-1,-2-74 6,-1 0 0,-1-1 0,-2 0-1,-1 0 1,-2-1 0,-4 8-6,13-38-3,-4 7 48,5-9-43,0 0-1,0 1 0,0-1 1,0 0-1,0 0 1,0 0-1,-1 0 1,1 0-1,0 0 1,0 0-1,0 0 0,0 1 1,-1-1-1,1 0 1,0 0-1,0 0 1,0 0-1,0 0 1,-1 0-1,1 0 0,0 0 1,0 0-1,0 0 1,0 0-1,-1 0 1,1 0-1,0 0 0,0-1 1,0 1-1,0 0 1,-1 0-1,1 0 1,0 0-1,0 0 1,0 0-1,0 0 0,0 0 1,-1 0-1,1-1 1,0 1-1,0 0 1,0 0-1,0 0 1,0 0-1,0 0 0,0-1 1,0 1-1,0 0 1,0 0-1,-1 0 1,1 0-1,0-1 0,0 1 1,0 0-1,0 0 1,0 0-2,1-9 4,4-27 21,9-35-25,4-23 26,-11 48-24,-3 0 1,-1-1 0,-3 0-1,-1 1 1,-3-1 0,-2 1-1,-1 0 1,-14-44-3,14 65 6,1 0 0,1 0 0,1-1 0,2 0 0,1 1 0,0-7-6,2 29 8,-1-1-1,1 1 1,-1-1-1,1 1 1,0-1 0,0 1-1,1 0 1,-1-1 0,1 1-1,-1 0 1,1 0 0,0 0-1,0 0 1,1 0 0,-1 1-1,0-1 1,1 1 0,0-1-1,-1 1 1,1 0 0,2-1-8,7-4 40,1 1-1,-1 0 1,1 1 0,0 1 0,2-1-40,19-6 69,3-1 21,1 2-1,0 1 0,1 2 0,0 2 1,11 1-90,70-10 101,-119 13-139,0 1 0,0 0 0,0 0 1,0-1-1,0 1 0,-1 0 0,1 0 0,0 0 0,0 0 0,0 0 0,0 0 0,0 0 0,0 1 0,0-1 0,0 0 0,-1 0 0,1 1 0,0-1 0,0 0 0,0 1 0,-1-1 0,1 1 0,0-1 0,0 1 0,-1-1 0,1 1 0,0 0 0,-1-1 0,1 1 0,-1 0 0,1 0 0,-1 0 38,1 1-275,-1 0-1,1 0 1,-1 1-1,0-1 1,0 0-1,0 0 1,0 1-1,-1-1 1,1 0-1,0 0 0,-1 1 1,0-1-1,0 1 276,-5 12-955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0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3705,'0'-8'2091,"1"9"-827,1 18-376,0 0-821,13 67 466,-1-5 398,-2 21-931,-8 11 287,-9 58-287,0-29 23,5 18-543,-4-171-2146,2 5 2048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0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10 222 5121,'-1'-11'439,"-3"-4"103,2-1 1,0 1-1,1-1 1,1 0-1,1-7-542,-1 18 10,1 1-1,0-1 0,0 1 0,0 0 0,0 0 0,1-1 0,0 1 1,0 0-1,0 0 0,0 1 0,1-1 0,-1 0 0,1 1 1,0-1-1,0 1 0,0 0 0,0 0 0,1 0 0,-1 1 1,1-1-1,0 1 0,0-1-9,5-1-232,0 0 0,0 0 0,0 1 0,1 0 0,-1 1 0,1 0 0,0 0 1,0 1-1,0 0 0,-1 1 0,1 0 0,8 1 232,-13 0-98,0 0 1,0-1 0,0 2-1,0-1 1,-1 0-1,1 1 1,0 0 0,-1 0-1,0 0 1,1 1-1,-1-1 1,0 1-1,0 0 1,0 1 0,-1-1-1,1 0 1,-1 1-1,0 0 1,0 0 0,0 0-1,0 0 1,-1 0-1,0 1 1,0-1-1,0 1 1,1 4 97,0 0 32,-2 1 1,1 0-1,-1-1 1,-1 1-1,0 0 1,0 0-1,-1-1 0,0 1 1,0 0-1,-2-1 1,1 1-1,-1-1 1,-1 3-33,-10 22 470,-1-1 0,-2 0 0,-1-1-470,-18 35 921,35-65-883,0-1 0,0 1 0,0 0 0,0 0 1,1-1-1,-1 1 0,1 0 0,-1 0 0,1 0 1,-1 0-1,1 0 0,0-1 0,0 1 1,0 0-1,0 0 0,1 0 0,-1 0 0,0 0 1,1 0-39,0-1 18,0 0-1,0 0 1,0 0 0,0 0 0,0-1 0,0 1 0,0 0 0,1 0 0,-1-1 0,0 1 0,1-1 0,-1 1 0,0-1 0,1 0 0,-1 1 0,0-1 0,1 0 0,-1 0 0,1 0 0,-1 0 0,0 0 0,1 0 0,-1-1 0,1 1 0,0 0-18,21-5 17,1 0 0,-1-2 0,0 0 0,0-1 1,-1-2-1,7-4-17,6-2-131,-12 6 35,7-2-320,24-15 416,-47 23-28,-1 0-1,1 0 0,-1 0 0,0-1 1,0 0-1,-1-1 0,0 1 0,0-1 0,0 0 1,1-2 28,-5 6 6,0 1 1,0 0-1,0-1 0,0 1 1,0-1-1,-1 1 1,1-1-1,0 1 1,-1-1-1,0 1 1,1-1-1,-1 0 1,0 1-1,0-1 0,0 0 1,0 1-1,0-1 1,0 0-1,0 1 1,0-1-1,-1 1 1,1-1-1,-1 0 1,1 1-7,-2-1 24,1 1 1,-1-1-1,1 1 1,-1 0-1,0-1 1,0 1-1,1 0 1,-1 0 0,0 0-1,0 0 1,0 1-1,0-1 1,0 1-1,0-1 1,0 1-1,-1-1 1,1 1 0,0 0-1,-1 0-24,-104 1 1568,129-10-1011,22-2-472,1 1 1,1 3-86,-32 5 2,-1 0-1,0 2 1,1-1 0,-1 2-1,1 0 1,-1 0 0,1 2 0,-1-1-1,2 2-1,-9-2 7,0 1 0,0-1 0,-1 1 0,1 0 0,-1 0 0,0 1 0,0 0-1,0 0 1,-1 0 0,1 0 0,-1 0 0,0 1 0,0 0 0,-1 0 0,1 0 0,-1 1-1,0-1 1,-1 1 0,1-1 0,1 7-7,1 8 82,0 1 0,-2 0 0,0-1 1,-1 1-1,-1 10-82,0-3 111,-1-25-101,0 0 0,0 0-1,1 0 1,0 0-1,-1 0 1,1 0 0,0 1-1,0-2 1,1 1-1,-1 0 1,0 0 0,1 0-1,0-1 1,0 1-10,-1-1 5,1-1 1,0 0-1,-1 1 1,1-1-1,0 0 1,-1 0-1,1 0 1,0 0-1,0 0 1,0-1-1,0 1 0,0-1 1,0 1-1,0-1 1,0 0-1,0 0 1,0 0-1,0 0 1,0 0-1,1 0 1,-1 0-1,0-1-5,22-3 1,-2-1 1,1-2-1,-1 0 0,0-1 0,0-1 1,-1-1-1,0-1 0,14-11-1,-7 4-145,-1-2 0,-1-1 0,-1-1 0,-1-2 0,18-21 145,-31 30-68,-16 17 123,-19 21 90,16-14-104,0 1-1,2 0 1,-1 1-1,1-1 1,0 1-1,0 4-40,4-12 5,1 0 0,0 0-1,0 0 1,0 1 0,0-1 0,1 0 0,-1 0-1,1 1 1,0-1 0,0 0 0,0 0-1,0 1 1,1-1 0,-1 0 0,1 0-1,0 0 1,-1 1 0,2-1 0,-1 0 0,0 0-1,1 0 1,-1 0 0,1-1 0,0 1-1,0 0 1,1 0-5,3 3 5,1-1-1,0 0 1,0 0-1,1-1 1,-1 0-1,1 0 1,0-1-1,0 0 1,1 0-1,-1-1 1,5 1-5,7 1 4,0-1 1,0-1 0,0-1-1,9 0-4,-18-2 0,0 0 0,-1 0 0,1-1 0,0 0 0,-1-1 0,1 0 0,-1-1-1,0 0 1,0-1 0,0 0 0,5-4 0,-8 5-1,-1-1 0,0 1-1,0-1 1,-1 0 0,1-1 0,-1 1-1,0-1 1,-1 0 0,1-1-1,-1 1 1,-1-1 0,1 1 0,-1-1-1,0 0 1,0 0 0,1-8 1,-4 9 1,1 0 1,-1 0-1,0-1 1,0 1-1,-1 0 1,1 0 0,-1-1-1,-1 1 1,1 0-1,-1 0 1,0 0-1,-1 1 1,1-1-1,-2 0-1,-2-6 12,0 1-1,-1 0 1,0 1-1,-1 0 1,-1 0-1,-2-2-11,8 8 7,0 1 0,-1 0-1,1 1 1,-1-1-1,0 0 1,0 1 0,1 0-1,-2 0 1,1 0 0,0 1-1,0-1 1,0 1-1,-1 0 1,1 0 0,-1 0-1,1 1 1,-1-1-1,1 1 1,-1 0 0,1 1-1,-1-1 1,0 1-7,-1 1-8,-1 0 1,1 0-1,0 0 1,-1 1 0,1 0-1,1 0 1,-1 1-1,0 0 1,1 0 0,0 0-1,0 0 1,0 1-1,0 0 1,-1 3 7,2-4-74,1-1-1,1 1 1,-1 0 0,1 0 0,0 0 0,-1 1-1,2-1 1,-1 1 0,0 2 74,1-4-93,1-1-1,-1 1 1,1-1 0,0 1-1,0 0 1,0-1 0,0 1 0,1-1-1,-1 1 1,1-1 0,0 1-1,-1-1 1,1 1 0,0-1 0,0 1-1,1-1 1,-1 0 0,1 1 93,22 22-656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1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362 678 6921,'-2'-2'139,"1"0"-1,-1 1 1,1-1-1,-1 1 0,0-1 1,1 1-1,-1 0 1,0-1-1,0 1 0,0 0 1,0 0-1,0 0 1,0 1-1,0-1 0,0 0 1,-1 1-1,1 0 1,0-1-1,-1 1-138,-1 0 83,-1 0-1,1 1 1,-1-1 0,1 1-1,-1 0 1,1 0 0,0 0-1,-1 1 1,-1 1-83,-12 6-66,1 0 0,1 1 0,0 1 0,-5 5 66,10-8 145,-8 6-153,-14 11-24,-19 18 32,43-35-4,0 1 0,1-1 0,0 2 0,1-1 0,0 1 1,1 0-1,-5 10 4,10-18-4,-1 0-1,1 1 1,0 0 0,1-1 0,-1 1 0,0 0 0,1-1-1,-1 1 1,1 0 0,0 0 0,0 0 0,0-1-1,0 1 1,1 0 0,-1 0 0,1-1 0,-1 1-1,1 0 1,0-1 0,0 1 0,0-1 0,1 1 0,-1-1-1,0 1 1,1-1 0,0 0 0,-1 0 0,1 0-1,0 0 1,0 0 0,0 0 0,1 0 0,-1-1 0,0 1-1,1-1 1,0 1 4,4 2-56,1 0 0,-1-1-1,1 0 1,0 0 0,0-1 0,0 0-1,0-1 1,0 1 0,1-2 0,-1 1-1,8-1 57,-1-2-37,0-1 0,0 0 0,0-2 0,-1 1 0,1-2-1,-1 1 1,-1-2 0,1 0 0,-1-1 0,0 0 0,-1-1 0,0 0-1,0-1 1,-1-1 0,0 0 0,-1 0 0,0-1 0,-1 0-1,-1 0 1,0-1 0,3-6 37,-5 4 76,-1 0-1,-1-1 0,0 1 1,-1-1-1,0 0 0,-1 0 1,-1 0-1,-1 0 0,0 0 1,-2-6-76,-3-24 142,-2 0 0,-13-43-142,2 15 76,-4 2 1,-3 0 0,-3 2-1,-20-33-76,41 89 74,5 9-31,0 0-1,0 1 1,-1-1 0,1 1 0,-1-1 0,0 1-1,-1 0 1,1 0 0,-1 1 0,1-1-1,-1 1 1,-1-1-43,4 3 8,1 1 0,-1 0 0,1 0 1,-1-1-1,1 1 0,0 0 0,-1 0 0,1 0 0,-1 0 0,1 0 0,-1 0 0,1-1 0,-1 1 0,1 0 0,-1 0 0,1 0 0,-1 1 1,1-1-1,-1 0 0,1 0 0,-1 0 0,1 0 0,-1 0 0,1 0 0,0 1 0,-1-1 0,1 0 0,-1 0 0,1 1 0,0-1 0,-1 0 1,1 1-1,0-1 0,-1 0 0,1 1 0,0-1 0,-1 1 0,1-1 0,0 0 0,0 1-8,-7 20 77,3-1-68,2 0 1,0 1-1,2-1 0,0 0 0,2 16-9,19 104-3,-19-130 6,9 58-2,3-2 0,3 0 0,4-1 1,14 32-2,-24-72-9,1 0-1,1-1 1,1 0 0,2-1 0,0-1 0,1 0 0,1-1 0,1-1 0,1-1 0,1-1 0,0 0 0,16 8 9,-30-21-17,0-1 1,0 0-1,0 0 1,0-1 0,1 0-1,0-1 1,-1 1 0,3-1 16,-7-2-8,0 1 1,0-1 0,0 0-1,0 0 1,0 0-1,0 0 1,0-1 0,0 1-1,-1-1 1,1 0 0,0 0-1,0 0 1,0 0 0,-1 0-1,1-1 1,0 1 0,-1-1-1,0 1 1,1-1 0,-1 0-1,0 0 1,0 0 0,2-3 7,2-3-35,0 0-1,0-1 1,-1 0 0,-1 0 0,1-1 0,-2 1 0,1-1 0,1-7 35,2-13-100,-1-1 0,0-7 100,-4 24-22,0 5 36,-1 0 1,1-1-1,-2 1 1,1 0-1,-1-1 1,-1 1-1,0 0 1,0-1 0,-3-6-15,-1 36 110,1 4-94,2 0-1,0 1 1,2-1 0,1 10-16,0-24 4,0-1 0,0 0 0,1 1 0,0-1 0,1 0 0,0 0 1,0 0-1,1-1 0,0 1 0,1-1 0,0 0 0,6 8-4,-8-13-4,0 0-1,0 0 0,0 0 1,0 0-1,1 0 0,-1-1 1,1 1-1,0-1 0,-1 0 0,1 0 1,0 0-1,1-1 0,-1 0 1,0 1-1,0-1 0,0-1 1,3 1 4,-4-1 1,1 0 1,-1 0-1,1 0 0,-1-1 1,0 1-1,1-1 0,-1 0 1,0 0-1,0 0 0,0-1 1,0 1-1,0-1 1,0 1-1,0-1 0,0 0 1,0 0-1,-1-1 0,1 1 1,-1 0-1,0-1 1,1 1-1,0-4-1,6-7 17,-2-1 0,0 0 1,0 0-1,-1-1 0,-1 0 0,-1 0 1,0-1-1,-1 1 0,0-1 0,-1 0 1,-1 1-1,-1-1 0,0 0 0,-1-1-17,3 33 133,-2-8-124,1 1 1,0-1-1,0 0 1,1 1-1,0-1 1,1 0-1,0 0 1,0 0-1,0 0 1,1-1-1,1 0 1,-1 1-1,1-1-9,4 2-61,0 0 0,1 0-1,0-1 1,0 0 0,1-1 0,-1 0-1,2-1 1,-1 0 0,1-1-1,0 0 1,0-1 0,2 0 61,13 4-967,0-2 0,1-1 0,0-2 0,0 0 0,1-2 967,23 0-1291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2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68 630 6681,'-1'0'97,"1"-1"0,-1 1 0,0-1 0,1 1-1,-1 0 1,0-1 0,0 1 0,1 0-1,-1 0 1,0-1 0,0 1 0,0 0 0,1 0-1,-1 0 1,0 0 0,0 0 0,0 0 0,0 0-1,1 0 1,-1 0 0,0 1 0,0-1-1,1 0 1,-1 0 0,0 1 0,0-1 0,1 0-97,-2 2 59,1-1-1,-1 0 1,1 1 0,-1-1 0,1 0 0,0 1 0,0 0 0,0-1 0,0 1 0,0 0 0,0-1 0,0 1-59,-3 10-163,0-1 0,1 1 0,-2 12 163,3-13 229,-2 4-249,1 1-1,0-1 0,2 1 1,0 0-1,0 0 1,1 0-1,1 0 1,2 6 20,-2-18-8,-1 1 1,1-1-1,1 1 1,-1-1-1,1 0 0,0 0 1,0 0-1,0 0 1,0 0-1,1 0 1,-1 0-1,1-1 0,0 1 1,0-1-1,0 0 1,1 0-1,-1 0 1,1 0-1,0 0 1,0-1-1,0 0 0,0 0 1,0 0-1,0 0 1,0-1-1,1 1 1,-1-1-1,1 0 0,-1-1 1,1 1-1,-1-1 8,12 1-26,1-1-1,-1-1 1,0 0-1,-1-1 1,1-1 0,0-1-1,-1 0 1,1-1-1,-1 0 1,0-2-1,9-5 27,-1 0-7,0-1-1,-1-1 0,-1-1 0,-1-1 1,0-1-1,17-18 8,-25 20 10,0 0 0,-1-1 0,-1 0 0,0-1 0,-1 0 0,-1-1 0,0 1 0,-2-1 0,0-1 0,-1 1 0,-1-1 0,2-16-10,-2-2 11,-1 1 1,-2-1-1,-2 0 0,-1 0 1,-1 0-1,-4-5-11,3 18 11,-1 1 0,-2 0 0,0 0 0,-1 0 0,-1 1-1,-11-17-10,16 31 29,0 0-1,-1 1 1,0-1-1,0 1 1,-1 1-1,1-1 1,-2 1-1,1 0 1,-1 0-1,0 0 1,0 1-1,0 1 1,-1-1-1,0 1 1,0 0-1,0 1 1,0 0-1,-1 0 1,-8-1-29,13 3 8,0 1-1,-1 0 1,1 0 0,-1 0 0,1 1 0,-1 0 0,1 0 0,0 0-1,0 0 1,-1 1 0,1-1 0,0 1 0,0 0 0,0 1-1,1-1 1,-1 0 0,0 1 0,-2 3-8,4-4 1,-1 0-1,1 0 1,0 1 0,0-1-1,0 0 1,1 1 0,-1 0 0,1-1-1,-1 1 1,1 0 0,0 0-1,0 0 1,0 0 0,0 0-1,1 0 1,-1 0 0,1 0 0,0 0-1,-1 1 1,2-1 0,-1 0-1,0 0 1,1 0 0,-1 0-1,1 0 1,0 0 0,1 2-1,6 12-8,0-2 1,2 1-1,0-1 1,0 0-1,9 7 8,30 45 10,0 21 4,-3 2 1,-4 2-1,-4 1 0,-5 2 1,2 23-15,-28-98-40,0 5 48,-1 0 0,0 3-8,-5-22-92,0 0 1,0 1 0,-1-1-1,0 1 1,0-1 0,-1 1-1,0-1 1,0 0 0,0 1-1,-2 3 92,2-8-179,0 0-1,0 0 1,0 1 0,0-1-1,-1 0 1,1 0-1,-1-1 1,1 1 0,-1 0-1,0 0 1,0-1-1,0 1 1,0-1 0,0 0-1,0 1 1,0-1-1,-2 1 180,-15 6-1152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2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 5873,'5'-5'276,"0"1"-1,0-1 1,1 1-1,0 0 0,-1 0 1,1 1-1,1 0 1,-1 0-1,1 0 1,-1 1-1,1 0 0,-1 0 1,7-1-276,14-1-289,0 1 0,26 1 289,-35 2-131,19-2-217,55-1-2066,35 6 2414,-126-3 34,0 0-1,0 0 1,0 0 0,0 0 0,1 1 0,-1-1 0,0 0 0,0 0 0,0 1 0,0-1 0,0 1 0,0-1-1,0 1 1,0 0 0,0-1 0,0 1 0,0 0 0,-1-1 0,1 1 0,0 0 0,0 0 0,-1 0 0,1 0 0,0 0-1,-1 0 1,1 0 0,-1 0 0,1 0 0,-1 0 0,0 0 0,1 0 0,-1 0 0,0 0 0,0 0 0,0 0 0,0 1-1,0-1-33,0 6 214,-1 0-1,0-1 1,0 1 0,0 0-1,-1-1 1,-1 1-214,-2 13 231,2-5-49,1-2-99,-1 0-1,2 0 1,0 0 0,0 8-83,1-19 2,0 1 0,0-1 1,0 0-1,1 1 0,-1-1 0,0 0 1,1 0-1,0 1 0,-1-1 0,1 0 1,0 0-1,0 0 0,1 0 0,-1 0 1,0 0-1,1 0 0,-1 0 0,1-1 1,-1 1-1,1 0 0,0-1 0,-1 1 1,1-1-1,0 0 0,0 0 0,0 0 1,0 0-1,1 0-2,7 2-281,1-1 1,-1-1-1,1 0 1,-1-1-1,1 0 1,-1 0-1,1-1 1,0 0 280,27-3-801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3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0 7146,'-7'16'397,"1"0"0,0 0 1,1 0-1,1 0 1,1 1-1,0-1 1,1 6-398,-2 31-558,4 34 558,0-42 160,0-44-161,0 54-113,2-1 1,2 0 0,6 26 113,-9-74-5,1 0 1,-1 1 0,1-1 0,1 0 0,-1 0 0,1-1-1,0 1 1,0 0 0,0-1 0,1 0 0,0 0 0,3 3 4,-5-5-1,1-1 0,0 0 0,0 1 1,1-1-1,-1 0 0,0-1 1,1 1-1,-1-1 0,1 1 0,-1-1 1,1 0-1,0 0 0,-1-1 0,1 1 1,0-1-1,0 0 0,0 0 0,-1 0 1,1 0-1,0-1 0,1 1 1,10-4-44,0 0 0,-1-1-1,1 0 1,-1-1 0,0 0-1,-1-1 1,1-1 0,-1 0-1,-1-1 1,7-6 44,-2 1-161,-1-1 0,0-1 1,-1 0-1,-1-1 0,0-1 0,8-15 161,-11 14 98,-6 8 172,-6 19 182,-14 36-98,6-17-283,0 0 0,2 3-71,5-21 7,0-1-1,1 1 0,1-1 1,0 1-1,0-1 1,0 1-1,1-1 0,0 1 1,1 0-7,-1-6 1,-1 0 1,1 0 0,0 0 0,1-1-1,-1 1 1,0-1 0,1 1 0,-1-1-1,1 1 1,0-1 0,0 0 0,0 0-1,0 0 1,0 0 0,1 0 0,-1 0-1,0-1 1,2 1-2,0 0 2,0 0 1,0 0-1,1 0 1,-1-1-1,1 0 1,-1 0-1,1 0 0,-1-1 1,1 0-1,0 1 1,1-2-3,1 1 1,-1 0 0,1-1 0,0 0 0,-1-1 0,1 1-1,-1-1 1,0-1 0,1 1 0,-1-1 0,0 0 0,0 0 0,-1-1 0,1 0 0,-1 0 0,0 0 0,3-3-1,-4 2-23,0-1 1,0 0-1,0 0 0,-1 0 1,0 0-1,0 0 0,0-1 1,-1 1-1,0-1 0,0 0 1,-1 0-1,0 0 23,2-14-71,-2 0-1,-1-1 1,-1-5 71,1 9-13,-1-1 1,2 1-1,1-1 1,1-7 12,-3 25-2,0 1 0,0-1 0,0 0 0,0 1 0,1-1 0,-1 0-1,0 1 1,0-1 0,0 1 0,1-1 0,-1 0 0,0 1 0,1-1 0,-1 1 0,0-1 0,1 1 0,-1-1 0,1 1 0,-1-1 0,1 1 0,-1-1 0,1 1 0,-1-1 0,1 1 0,-1 0 0,1-1-1,0 1 1,-1 0 0,1 0 0,0-1 2,0 2-7,0-1 0,0 0 0,1 1-1,-1-1 1,0 1 0,0-1 0,0 1 0,0-1-1,0 1 1,0 0 0,0-1 0,0 1 0,0 0-1,-1 0 1,1 0 0,0 0 7,7 8-65,-1 1 0,0 0 0,3 6 65,-9-14-4,33 56-94,-2 1 1,14 40 97,-43-94-1,-1 1 0,0 0 1,0 0-1,0 0 0,-1 0 0,0 0 0,0 1 0,-1-1 1,1 0-1,-2 0 0,1 0 0,0 1 0,-1-1 1,1-5 10,0-1 1,0 1-1,0-1 0,0 1 0,-1-1 0,1 1 0,0-1 0,0 1 0,0-1 1,0 1-1,-1-1 0,1 1 0,0-1 0,0 1 0,-1-1 0,1 1 0,0-1 0,-1 0 1,1 1-1,0-1 0,-1 0 0,1 1 0,-1-1 0,1 0 0,-1 1 0,1-1 0,0 0 1,-1 0-1,1 0 0,-1 1 0,1-1 0,-1 0 0,0 0 0,1 0 0,-1 0 0,1 0-10,-1 0 27,0-1 0,1 1 0,-1 0 0,1-1 0,-1 1 0,1-1 0,-1 1 0,1-1 0,-1 1 0,1-1 0,-1 1 0,1-1 0,0 1 0,-1-1 0,1 0 0,0 1 0,-1-1 0,1 0 0,0 1 0,0-1 0,0 0 0,0 1 0,0-1 0,0 0 0,0 1 0,0-2-27,0-4 62,0 0 1,1 0-1,0 0 0,0 0 0,0 0 1,1 0-1,0 1 0,1-2-62,22-48 13,-15 34 15,-6 14-24,0-4 13,2 0 0,-1 1 0,2-1 0,-1 1 0,7-7-17,-12 16 3,0-1-1,0 1 1,0 0-1,1-1 1,-1 1-1,0 0 1,1 0-1,-1 0 1,1 0-1,-1 0 0,1 0 1,-1 1-1,1-1 1,0 0-1,-1 1 1,1-1-1,0 1 1,-1 0-1,1-1 1,0 1-1,0 0 1,0 0-1,-1 0 1,1 0-1,0 1 0,0-1 1,-1 0-1,1 1 1,0-1-1,-1 1 1,1-1-1,0 1 1,-1 0-1,1 0 1,-1 0-1,1 0 1,-1 0-1,1 0 0,-1 0 1,0 1-1,1 0-2,10 11-51,-2 0 0,0 1 0,0 0 0,-1 1 0,1 5 51,8 11-301,17 27 60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4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56 200 472,'-7'-54'1303,"0"-18"-1303,2 17 2133,2 39-465,3 16-1642,0 0 0,0-1 0,0 1 1,0 0-1,0 0 0,0 0 0,0 0 0,0 0 0,0 0 0,-1 0 0,1 0 0,0-1 0,0 1 0,0 0 0,0 0 0,0 0 0,0 0 1,0 0-1,0 0 0,0 0 0,0 0 0,-1 0 0,1 0 0,0 0 0,0 0 0,0 0 0,0 0 0,0 0 0,0 0 0,0 0 0,-1 0 1,1 0-1,0 0 0,0 0 0,0 0 0,0 0 0,0 0 0,0 0 0,0 0 0,0 0 0,-1 0 0,1 0 0,0 0 0,0 0 0,0 0 1,0 0-1,0 0 0,0 0 0,0 0 0,0 0 0,0 1 0,-1-1 0,1 0 0,0 0 0,0 0-26,-1 3 129,-1 0 0,1 0 0,0 0-1,0 0 1,0 1 0,0-1 0,0 0-1,1 1-128,-10 68 155,4 0 0,3 65-155,2-119 8,2 0 1,0 0 0,1 0-1,1 0 1,1 0 0,3 9-9,-6-23 3,1 0-1,-1 0 1,1 0 0,0 0 0,0 0-1,0 0 1,0-1 0,1 1 0,0-1-1,-1 0 1,1 1 0,0-1 0,1 0-1,-1-1 1,0 1 0,1-1 0,0 1-1,-1-1 1,1 0 0,0 0 0,0-1 0,0 1-1,0-1 1,1 0 0,-1 0 0,0 0-1,0-1 1,1 1 0,2-1-3,1-1 4,0 0 0,0 0 1,1-1-1,-1 0 0,0 0 1,0-1-1,-1 0 1,1 0-1,0-1 0,-1 0 1,0 0-1,0-1 0,0 0 1,-1 0-1,1-1 0,-1 0 1,5-6-5,-1 1-23,-1-1 0,0 0 0,-1 0 0,0-1 0,-1 0 0,-1 0 1,0-1-1,0 0 0,1-8 23,-4 6-30,1-2 1,-3 17-4,0 9-22,0 2 49,1 1 0,0-1 1,1 0-1,0 0 0,0 0 0,1 0 0,1-1 1,-1 1-1,2-1 0,-1 0 0,1-1 0,1 1 1,-1-1-1,8 6 6,-11-10-4,0-1 1,1 0 0,-1-1 0,1 1-1,0 0 1,-1-1 0,1 0-1,0 0 1,0 0 0,0 0 0,1-1-1,-1 0 1,3 1 3,-4-2-3,0 0-1,0 0 1,0 0 0,0 0 0,0 0 0,0-1-1,0 1 1,0-1 0,-1 0 0,1 0-1,0 0 1,0 0 0,-1-1 0,1 1-1,0-1 1,-1 1 0,0-1 0,1 0 0,-1 0-1,0 0 1,0-1 3,4-3-3,0-1-1,0 0 1,-1-1 0,0 1-1,-1-1 1,0 0 0,0 0-1,0-1 1,-1 1-1,0-1 1,0-6 3,3-14-21,-2 0 0,1-28 21,-1 10-32,-4 33 27,-1 11 6,1 1 0,0-1 0,0 1 0,0-1 0,1 1-1,-1 0 1,0-1 0,1 1 0,0-1 0,0 1 0,-1 0 0,2-1-1,-2 3 0,0 0 0,0 0 0,0 0 1,0 0-1,0 0 0,1-1 0,-1 1 0,0 0 1,0 0-1,0 0 0,0 0 0,0 0 0,0 0 1,1 0-1,-1 0 0,0 0 0,0 0 0,0 0 1,0 0-1,0 0 0,0 0 0,1 0 0,-1 0 1,0 0-1,0 1 0,0-1 0,0 0 0,0 0 1,0 0-1,1 0 0,-1 0 0,0 0 0,0 0 1,0 0-1,0 0 0,0 0 0,0 1 0,0-1 1,0 0-1,0 0 0,1 0 0,-1 0 0,0 0 1,0 0-1,0 1 0,0-1 0,7 11 10,5 15 3,-12-26-13,15 35 3,26 53 5,-34-77-17,0 1 1,0-1-1,1 0 0,0-1 0,1 0 0,4 3 9,-12-12-116,0 0 0,1 1 0,-1-1 1,0 0-1,1 0 0,-1 0 0,1 0 0,-1 0 0,1 0 0,0-1 0,-1 1 0,1 0 0,0-1 0,0 0 0,-1 1 0,1-1 0,0 0 0,0 0 0,0 0 0,1 0 116,11-3-728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5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46 218 5545,'-4'4'218,"0"1"0,0 0 0,1-1 0,0 1 0,0 1 1,0-1-1,0 0 0,1 1 0,0-1 0,0 1 0,0 0 0,1 2-218,-3 12 54,2-1 1,1 1-1,0 3-54,0-8 85,0 28-71,2-1 1,1 1 0,5 18-15,-4-43-9,0 0 1,1-1-1,1 0 1,1 0-1,0 0 1,1-1 0,1 0-1,0 0 1,8 9 8,-12-19-12,0-1 1,0 0-1,1 0 0,0-1 1,-1 1-1,2-1 1,-1 0-1,0 0 1,1-1-1,0 1 0,0-1 1,0 0-1,0-1 1,0 0-1,2 1 12,0-2-8,0 1 0,1-2 0,-1 1 0,0-1 1,0 0-1,1 0 0,-1-1 0,0 0 0,0-1 0,0 0 0,2-1 8,10-4-1,0-1 1,-1-1-1,0-1 1,-1-1-1,0 0 1,0-1-1,-1-1 1,-1-1-1,0-1 1,3-4 1,0-1-1,-2 0 1,-1-1-1,0-1 1,-2-1-1,0 0 1,-2-1-1,0 0 1,-2-1-1,-1 0 1,-1-1-1,-1 0 0,-1 4 7,-1-1-1,-1-1 1,-2 1-1,0-1 0,-1 1 1,-2-1-1,0 1 1,-2-1-1,0 1 1,-1 0-1,-2 0 0,0 0 1,-8-16-7,11 33 37,0 0 1,0 0 0,0 0-1,-1 1 1,0 0-1,0 0 1,0 0-1,-4-3-37,8 8 11,-1-1-1,0 0 1,0 1-1,1-1 1,-1 1-1,0-1 0,0 1 1,0-1-1,0 1 1,0 0-1,0-1 0,1 1 1,-1 0-1,0 0 1,0-1-1,0 1 1,0 0-1,0 0 0,0 0 1,0 0-1,0 0 1,0 1-1,0-1-10,0 1 12,-1 0 0,1 0 0,0 0 1,0 0-1,0 0 0,0 0 0,0 0 0,0 0 0,0 1 0,0-1 0,0 0 1,1 1-1,-1-1 0,0 0 0,1 1 0,-1-1 0,1 1 0,0-1 0,-1 1 1,1 0-13,-2 9 7,0 0 1,1 0 0,0 0 0,1 0 0,0 0 0,0 0 0,2 3-8,15 81 6,-2-15-5,-3 41-369,-5 99 368,-6-115-412,3-79 224,0-17 94,-3-9 92,-1 0 0,0 0 0,1 0-1,-1 0 1,0 0 0,1-1 0,-1 1 0,0 0 0,1 0-1,-1 0 1,0 0 0,0 0 0,1 0 0,-1 0 0,0-1-1,0 1 1,1 0 0,-1 0 0,0 0 0,0-1 0,1 1 0,-1 0-1,0 0 1,0 0 0,0-1 0,1 1 0,-1 0 0,0-1-1,0 1 1,0 0 0,0 0 0,0-1 0,0 1 2,12-24 73,-1 0 1,-1-1 0,-1-1 0,0-3-74,3-9 99,28-102 207,-24 75-259,4 1-1,4-6-46,-8 33-35,0-6-421,3 1-1,19-31 457,-36 69-33,0-1 0,1 1 1,0 0-1,0 0 0,0 1 0,0-1 0,1 1 1,-1-1-1,1 1 0,2-1 33,-6 4 2,0 0 0,1-1 1,-1 1-1,0 0 0,1 0 0,-1 0 1,0-1-1,0 1 0,1 0 0,-1 0 1,0 0-1,1 0 0,-1 0 0,1 0 1,-1 0-1,0 0 0,1 0 0,-1 0 1,0 0-1,1 0 0,-1 0 0,0 0 1,1 0-1,-1 0 0,0 0 0,1 0 1,-1 0-1,0 1 0,1-1 0,-1 0 1,0 0-1,1 0 0,-1 1 0,0-1 1,0 0-1,1 0 0,-1 1 0,0-1 1,0 0-1,0 0 0,1 1 0,-1-1 1,0 0-1,0 1 0,0-1 0,0 0 1,0 1-1,0-1 0,1 0 0,-1 1 1,0-1-1,0 0 0,0 1 0,0-1 1,0 1-1,0-1 0,-1 1-2,-1 28 257,2-22-189,-30 363 905,16-159-816,7-98-6,7-113-145,0 0 0,0 0 0,0 0 1,0 0-1,0-1 0,0 1 0,0 0 1,0 0-1,0 0 0,0 0 0,0 0 1,0 0-1,0 0 0,0 0 0,0 0 1,0 0-1,0 0 0,0 0 0,1 0 1,-1 0-1,0 0 0,0 0 0,0-1 1,0 1-1,0 0 0,0 0 0,0 0 1,0 0-1,0 0 0,0 0 0,0 0 1,0 0-1,1 0 0,-1 0 0,0 0 1,0 0-1,0 0 0,0 0 0,0 0 1,0 0-1,0 0 0,0 0 0,0 0 1,0 1-1,0-1 0,0 0 0,0 0 1,1 0-1,-1 0 0,0 0 0,0 0 1,0 0-1,0 0 0,0 0 0,0 0 1,0 0-1,0 0 0,0 0 0,0 0-6,7-9 200,42-83 500,11-32-700,-21 40 12,-32 70-23,-1 0 1,2 1-1,0 0 0,1 0 1,0 1-1,0 0 0,8-6 11,-16 16-1,1 0 0,0 1-1,-1-1 1,1 1 0,0-1 0,0 1-1,0 0 1,0 0 0,0 0 0,0 0-1,0 0 1,1 1 0,-1-1-1,0 0 1,0 1 0,1 0 0,-1-1-1,0 1 1,0 0 0,1 0 0,-1 0-1,0 1 1,1-1 0,-1 1-1,0-1 1,0 1 0,1 0 0,-1-1-1,0 1 1,0 0 0,0 1 0,0-1-1,0 0 1,0 1 0,-1-1 0,1 1-1,0-1 1,0 2 1,7 7-1,0 0 0,-1 1 0,-1 0 0,0 0 0,0 1 0,0 2 1,18 33-86,-1 0-582,2 0 0,1-3 0,3 0 0,20 21 668,6-5-2003,-1-11 889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104 379 3817,'6'-30'2366,"-17"39"-1513,0 4-733,0 1-1,1 0 0,1 1 1,0 0-1,1 1 1,1-1-1,0 2 1,1-1-1,1 0 1,1 1-1,0 0 0,1 0 1,1 1-1,0-1 1,2 0-1,0 13-119,1 2 73,2 1-1,5 22-72,-6-44 5,0 0-1,1 0 0,0-1 0,1 1 0,0-1 0,1 0 1,0 0-1,1-1 0,5 8-4,-8-14-5,0 1 0,0-1 0,0 0 0,0 0 0,1 0 0,-1 0 0,1-1 0,0 0 0,0 0 0,0 0 0,0 0 0,0 0 0,0-1 0,1 1 0,-1-1 0,0 0 5,3-1-23,0 1 0,-1-1 0,1 0 1,0 0-1,0-1 0,-1 0 0,1 0 0,-1-1 0,1 1 0,0-2 23,9-3-97,-2 0 0,1-2 0,-1 1 0,0-2 0,0 0 0,-1-1-1,0 0 1,4-5 97,-1-2-123,0 0-1,-1-1 1,-1-1-1,0 0 0,-2-1 1,0 0-1,-2-1 0,0-1 1,-1 1-1,3-13 124,-6 14-38,-7 26 130,-6 22 72,2-5-32,0-3-27,1 0 0,1 0 1,1 0-1,0 0 0,2 3-105,0-19 10,0 1 1,0 0-1,1 0 0,0 0 1,0-1-1,0 1 0,1 0 1,0-1-1,-1 1 0,2-1 1,-1 1-1,0-1 0,1 0 1,0 0-1,0 0 0,0-1 1,0 1-1,1-1 0,-1 1 1,1-1-1,0 0 0,0-1 1,2 2-11,2 0 4,-1 0 0,1-1 0,0 0 0,0-1 0,0 1 1,0-2-1,1 1 0,-1-1 0,0 0 0,1-1 0,-1 0 0,0 0 1,1-1-1,-1 0 0,0-1 0,1 0 0,-1 0 0,0 0 0,0-1 0,-1 0 1,4-2-5,-2 0-17,-1 0-1,0 0 1,0 0 0,0-1 0,0 0 0,-1-1 0,0 0 0,-1 0-1,1 0 1,-1-1 0,-1 0 0,0 0 0,0-1 0,0 1 0,-1-1 0,0 0-1,-1 0 1,2-6 17,-3 5-9,0 0-1,-1 0 0,-1-1 1,1 1-1,-1 0 1,-1-1-1,0 1 0,0 0 1,-1 0-1,-1 0 0,1 0 1,-2 0-1,1 1 0,-1-1 1,-1 1-1,0 0 1,0 0-1,-1 0 0,0 1 1,0 0-1,-1 0 0,0 1 1,0-1-1,-1 2 1,0-1-1,0 1 0,-1 0 1,1 1-1,-1 0 0,0 0 1,-1 1-1,1 0 0,-1 1 1,0 0-1,0 0 1,-5 0 9,11 2 0,0 1 0,0-1 0,0 1 0,0 0 0,0 0 0,0 0 0,1 1 0,-1-1 0,0 1 0,0 0 0,0 0 0,0 1 0,1-1 0,-1 1 0,0-1 0,1 1 1,0 0-1,-2 2 0,1-1-1,0 1 1,0 0 0,1-1 0,0 2-1,0-1 1,0 0 0,0 1 0,1-1-1,-1 1 1,1 0 0,0 0 0,-1 4 0,0 4-1,0 0 0,1 0 1,1 1-1,0-1 1,0 0-1,2 1 0,-1-1 1,2 0-1,0 0 1,2 9 0,0-9-13,1-1 0,0 0 0,1 0 0,0-1 0,1 0 1,0 0-1,1-1 0,0 1 0,0-2 0,1 1 0,0-1 1,1 0-1,0-1 0,1 0 0,-1-1 0,1 0 1,1-1-1,-1 0 0,11 3 13,-11-5-12,-1 0 1,1 0 0,-1-1-1,1 0 1,0-1 0,0 0-1,0-1 1,0-1-1,0 1 1,0-2 0,1 1-1,-1-2 1,0 1 0,0-1-1,-1-1 1,1 0-1,0-1 1,-1 0 0,0 0-1,0-1 1,0-1 0,-1 0-1,4-3 12,2-3 66,-1-1-1,-1-1 1,0 0 0,-1-1-1,-1 0 1,0-1 0,-1 0-1,0-1 1,-2 0-1,0 0 1,-1-1 0,-1 0-1,0 0 1,-1-1 0,-1 0-1,-1 0 1,-1 0-1,-1 0 1,0 0 0,-1 0-1,-1 0 1,-1 0 0,-1 0-1,-3-10-65,-53-188 290,49 176-96,-16-39-194,26 78 20,-1 0 1,0 0-1,1 0 0,-1 0 0,0 0 1,0 0-1,-1 0 0,1 0 0,0 1 1,-1-1-1,1 0 0,-1 1 0,1-1 0,-1 1 1,1 0-1,-2-1-20,3 2 8,0 0 0,-1 0 1,1 0-1,-1 0 0,1 0 0,0 0 0,-1 0 1,1 0-1,-1 0 0,1 0 0,0 0 0,-1 1 1,1-1-1,-1 0 0,1 0 0,0 0 1,-1 1-1,1-1 0,0 0 0,-1 0 0,1 1 1,0-1-1,-1 0 0,1 0 0,0 1 1,0-1-1,-1 1-8,-8 21 145,5-4-137,0 1 0,2 0 0,0 0 0,2 0 0,0 0 0,2 13-8,6 40-9,4 9 9,-2-23 12,35 201-32,-34-215 18,1 0 1,2 0-1,3-2 0,13 26 2,-26-59-11,1 0-1,0 0 1,1-1 0,0 0-1,0 0 1,0-1 0,1 0-1,0 0 1,4 3 11,-8-8-10,0 0 0,0 0 0,0-1 0,1 1 0,-1-1 0,0 1 0,1-1 0,-1 0 0,1 0 0,-1-1 0,1 1 0,-1-1 0,1 0 0,0 1 0,-1-2 0,1 1 0,-1 0-1,1-1 1,-1 0 0,1 1 0,-1-1 0,1-1 0,-1 1 0,0 0 0,1-1 0,1-1 10,2-2-11,0 0 0,0 0 0,-1-1 0,1 0 0,-1 0 0,-1 0 0,1-1 0,-1 0 0,0 0 0,-1 0 0,1-1 0,-1 1 0,2-8 11,6-15-64,-2 0 0,-1-1-1,0-5 65,9-51-556,-4-1 1,-3-1-1,-4 0 0,-5 0 0,-4-25 556,1 86 154,-1 0 1,-1 1-1,-2-1 0,-6-18-154,11 43 65,-1 0-1,0 0 1,0 0-1,-1 0 0,1 0 1,-1 0-1,1 1 1,-1-1-1,0 1 0,0-1 1,0 1-1,0 0 1,0-1-1,-1 1 0,1 0 1,-1 0-1,0 1-64,2 0 27,-1 0 1,0 1-1,1 0 1,-1-1-1,0 1 0,0 0 1,1 0-1,-1 0 0,0 0 1,0 0-1,1 1 1,-1-1-1,0 0 0,1 1 1,-1-1-1,0 1 0,1 0 1,-1-1-1,1 1 1,-1 0-1,1 0 0,-1 0 1,1 0-1,-1 0 0,1 1 1,0-1-1,-1 1-27,-5 5 17,0 1 0,0 1 0,1-1-1,0 1 1,0 0 0,1 0 0,0 1 0,0 0 0,1 0-1,0 3-16,-2 7 0,0 1-1,2 0 0,0 0 1,0 15 0,3-13-1,1-1 1,2 1-1,0 0 1,1-1 0,1 0-1,1 1 1,6 12 0,14 36 25,22 41-25,-39-91 3,13 27 3,38 82 5,-47-107 1,1-1 0,0 0 0,2-1 0,9 9-12,-23-29 1,0 1-1,0-1 0,0 0 1,1 0-1,-1 0 1,0 1-1,0-1 1,1-1-1,-1 1 0,1 0 1,-1 0-1,1 0 1,-1-1-1,1 1 1,-1-1-1,1 1 0,-1-1 1,1 0-1,0 1 1,-1-1-1,1 0 1,0 0-1,-1 0 0,1-1 1,1 1-1,0-1-21,0 0 1,-1-1 0,1 1-1,0-1 1,0 1 0,-1-1-1,1 0 1,-1 0 0,0 0-1,1 0 1,-1-1 0,0 1-1,0-1 21,7-10-250,0-1-1,-1 0 1,0 0-1,5-14 251,61-160-1490,-65 171 2063,-9 17-551,0 0 0,1 0-1,-1 0 1,0 0 0,0 0 0,0 0 0,0 0 0,1 0 0,-1 0 0,0 0 0,0 0 0,0 0 0,0 0-1,1 1 1,-1-1 0,0 0 0,0 0 0,0 0 0,0 0 0,1 0 0,-1 0 0,0 0 0,0 0-1,0 1 1,0-1 0,0 0 0,0 0 0,0 0 0,1 0 0,-1 1 0,0-1 0,0 0 0,0 0 0,0 0-1,0 0 1,0 1 0,0-1 0,0 0 0,0 0 0,0 0 0,0 0 0,0 1 0,0-1 0,0 0 0,0 0-1,0 0-21,2 38 944,-2 0-675,-2-14-147,2 0-1,1 0 1,1 1-1,1-1 1,1 0-1,1-1 1,5 14-122,-9-33 3,1 0 0,0 0 1,1 0-1,-1 0 0,1-1 1,0 1-1,0-1 0,0 1 0,0-1 1,0 0-1,1 0 0,-1-1 1,1 1-1,0-1 0,0 1 1,0-1-1,0 0 0,0-1 0,4 2-3,-4-2-135,0 0-1,-1 0 1,1-1-1,0 1 1,0-1-1,0 0 0,-1 0 1,1 0-1,0 0 1,0-1-1,0 0 1,-1 0-1,1 0 1,0 0-1,-1 0 0,1-1 1,-1 1-1,0-1 1,1 0-1,-1 0 1,0 0-1,0-1 0,1 0 136,18-27-1044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6.8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7946,'1'0'2616,"9"16"-2696,19 21 32</inkml:trace>
  <inkml:trace contextRef="#ctx0" brushRef="#br0" timeOffset="1">833 299 3377,'-8'-3'72,"-14"14"-208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29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41 3401,'-2'3'2000,"4"-3"-472,15 2-671,9 2-281,20-8-376,3-7-24,14-2-272,-7-2-384,-21 8-1129,-3 10 1057</inkml:trace>
  <inkml:trace contextRef="#ctx0" brushRef="#br0" timeOffset="1">33 558 1840,'-2'23'1457,"2"-1"-129,13-9-64,2-4-136,11-9-503,9 0-153,8-13-520,13 0-456,4-7-1457,3-10 1281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7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86 724 5153,'-6'3'327,"-1"0"-1,1 1 1,0-1 0,0 2-1,0-1 1,0 1-1,1-1 1,-1 2 0,1-1-1,1 0 1,-4 5-327,6-6 25,0 0 0,0 0 0,1-1 0,-1 1 0,1 0 0,0 0 0,0 1 0,0-1 0,0 0 0,1 0 0,0 0 0,0 1 0,0-1 0,0 0 0,1 0 0,-1 1 0,1-1 0,0 0 0,0 0 0,1 0 0,0 1-25,1 1-5,0 1 0,0-1 0,1-1 0,0 1 0,0 0 0,0-1 0,1 0 0,-1 0 0,1 0 0,1-1 0,-1 1 0,1-1 0,-1 0 0,1-1 0,0 0 0,1 0 0,-1 0 0,0 0 0,1-1 0,-1 0 0,1-1 0,0 1 0,0-1 0,0-1 0,6 1 5,-4-1-6,0 0-1,0 0 1,1-1-1,-1 0 0,0 0 1,0-1-1,0 0 1,0-1-1,0 0 1,0-1-1,-1 1 1,0-2-1,0 1 1,0-1-1,0 0 1,-1-1-1,1 0 0,-1 0 1,0-1 6,5-8 4,-1 0-1,-1-1 1,-1 0 0,0-1-1,-1 0 1,-1 0 0,0 0-1,-1-1 1,-1 0 0,-1 0-1,-1-1 1,0 1 0,-1-4-4,2-40 49,-3 0 1,-3 0-1,-5-21-49,0-9 104,-5 0 1,-3 1-1,-6-7-104,20 97 13,1 0-1,0-1 1,0 1-1,-1 0 0,1 0 1,-1-1-1,1 1 1,-1 0-1,1 0 0,-1 0 1,0 0-1,0 0 1,1 0-1,-1 0 1,0 0-1,-1 0-12,2 1 6,0 0 0,-1 0 0,1 0 0,-1 0 0,1 0 0,0 0 0,-1 0 0,1 0 0,0 0 0,-1 1 0,1-1 0,0 0 1,-1 0-1,1 1 0,0-1 0,-1 0 0,1 0 0,0 1 0,-1-1 0,1 0 0,0 1 0,0-1 0,0 0 0,-1 1 0,1-1 0,0 0 0,0 1 0,0-1 0,0 1 0,0-1 0,0 1-6,-3 7 46,0 1-1,1 0 0,0 0 0,0 2-45,-3 38 6,1 0 0,3 0 0,2 0 0,6 36-6,36 196-3,-39-263 6,-2-4-2,36 167-1,-29-144-43,2-1 1,2 0-1,13 26 43,-24-57-15,0 0-1,1-1 1,-1 0-1,1 1 0,0-1 1,0 0-1,0-1 0,1 1 1,0 0-1,1 1 16,-3-4-6,0-1 0,-1 1 0,1 0 0,0-1 0,-1 1 0,1-1 0,0 1 0,0-1 0,-1 0 0,1 0 0,0 1 0,0-1 0,-1-1 0,1 1 1,0 0-1,0 0 0,0-1 0,-1 1 0,1-1 0,0 1 0,-1-1 0,1 0 0,-1 0 0,1 0 0,0 0 0,-1 0 0,0 0 0,1 0 0,0-1 6,7-6-25,0-1 1,0 0-1,-1 0 0,0-1 1,0 0-1,-1 0 0,-1-1 1,0 0-1,0 0 1,-1 0-1,1-6 25,9-27-68,-1-1 1,1-17 67,-14 55-1,35-179 1852,-37 204-1812,-1 120 88,3-116-122,1-1-1,1 1 1,1-1 0,1 0 0,3 8-5,-7-24-39,1-1 1,-1 0-1,1 0 0,0 0 1,0 0-1,0-1 1,1 1-1,-1 0 1,1-1-1,0 1 1,0-1-1,0 0 0,0 0 1,1 0-1,-1-1 1,1 1-1,0-1 1,-1 0-1,1 0 0,0 0 1,0 0-1,1-1 1,-1 0-1,0 0 1,0 0-1,1 0 1,-1-1-1,0 1 0,1-1 1,-1 0-1,1 0 1,-1-1-1,0 1 1,1-1-1,-1 0 0,2-1 39,-2 1-226,0-1 0,0 1-1,0-1 1,0 1-1,-1-1 1,1 0-1,-1-1 1,1 1-1,-1 0 1,0-1-1,0 0 1,0 0-1,0 0 1,-1 0-1,1 0 1,0-2 226,10-32-1167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8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0 6881,'-9'28'389,"2"1"0,0-1 0,2 1-1,2 0 1,0 1 0,2 17-389,-1-15 216,0 22-166,3 25-50,0-58-2,1 0-1,1-1 0,1 1 1,1-1-1,1 4 3,-4-19-2,0 0-1,0-1 0,0 1 0,1 0 1,-1-1-1,1 1 0,0-1 1,0 0-1,1 0 0,-1 0 0,1 0 1,0 0-1,0-1 0,0 0 0,1 0 1,-1 0 2,0-1 2,0 0 0,0-1 0,0 1 0,1-1 0,-1 0 0,0 0 0,0 0 0,1-1 0,-1 1 0,0-1 0,1 0 0,-1-1 0,1 1 0,-1-1 0,0 1 0,0-1 0,1-1 0,-1 1 0,0-1-2,10-4 21,-1 0-1,0-2 1,0 1-1,-1-2 1,0 0-1,-1 0 1,0-1 0,0 0-1,-1-1 1,0 0-1,1-4-20,11-13 23,-2-2 0,-1-1 0,-1 0-1,0-6-22,2-7 8,-8 16-11,2 1-1,0 0 0,2 1 1,2-1 3,-17 25-2,1 0 1,-1 0-1,1 1 1,-1-1-1,1 0 1,0 1 0,-1-1-1,1 1 1,0 0-1,0 0 1,0 0-1,0 0 1,1 0 1,-3 0-2,1 1 1,0 0 0,0 0-1,0 0 1,0 0 0,-1 0-1,1 0 1,0 0-1,0 0 1,0 0 0,0 1-1,-1-1 1,1 0-1,0 0 1,0 1 0,0-1-1,-1 0 1,1 1-1,0-1 1,0 1 0,-1-1-1,1 1 1,0 0 1,2 2-5,-1 1 0,1 0 0,-1 0 1,1 0-1,-1 0 0,0 1 0,-1-1 0,1 0 0,-1 1 1,0 0-1,0-1 5,6 29-10,-2 0 0,-1 0 0,-1 9 10,-1 101 15,-2-132-12,1 100 5,-1-110-9,0 1 0,0 0 0,0 0 0,0 0 1,1 0-1,-1-1 0,0 1 0,1 0 0,0 0 0,-1-1 1,1 1-1,0 0 0,0 0 1,0-2 0,-1 1 1,1-1-1,-1 1 0,1-1 0,-1 1 1,1-1-1,-1 0 0,1 1 1,0-1-1,-1 0 0,1 1 0,0-1 1,-1 0-1,1 0 0,0 0 1,-1 0-1,1 1 0,0-1 0,-1 0 1,1 0-1,0 0 0,-1-1 1,1 1-1,5-1 5,-1-1 0,0 0 0,0 0 0,0 0 0,-1-1 0,1 0 0,3-2-5,0 0 6,15-11-87,-1 0 1,0-2-1,-1 0 0,9-12 81,76-89-1403,-51 55 107,-53 61 1219,11-11-563,0 0 0,11-8 640,-20 19-97,-1 0 0,1 0 0,0 0 0,0 1 0,0 0 0,0-1 0,1 2-1,-1-1 1,1 0 0,-1 1 0,1 0 0,-1 0 0,3 0 97,-5 1 2,-1 0 0,0 0 0,0 0 0,0 0 0,0 1 0,0-1 0,0 0 0,1 1-1,-1-1 1,0 1 0,0-1 0,0 1 0,0-1 0,0 1 0,0-1 0,-1 1 0,1 0 0,0 0 0,0 0 0,0-1 0,-1 1 0,1 0 0,0 0 0,-1 0 0,1 0 0,-1 0 0,1 0 0,-1 1-2,8 32 478,-7-28-382,20 147 1986,-15-136-1590,0-9 223,-6-8-687,0 0 0,0 0 0,0 0 0,0 0-1,1 0 1,-1 0 0,0 0 0,0 0 0,0 0 0,0 0-1,1 0 1,-1 0 0,0 0 0,0-1 0,0 1-1,0 0 1,0 0 0,1 0 0,-1 0 0,0 0 0,0 0-1,0 0 1,0 0 0,0 0 0,0-1 0,1 1-1,-1 0 1,0 0 0,0 0 0,0 0 0,0 0-1,0 0 1,0-1 0,0 1 0,0 0 0,0 0 0,0 0-1,0 0 1,0-1 0,0 1 0,0 0 0,0 0-1,0 0 1,0 0-28,-7-17 882,-1 1-870,-1-1-1,0 2 1,-1-1 0,-1 1 0,-1 1 0,0 0-1,-13-11-11,25 25 1,-5-5-4,0-1 1,1 0 0,0 0 0,0 0 0,0 0 0,0-1 0,1 1 0,0-1 0,1 0 0,0 0 0,0 0 0,0 0 0,1 0 0,0-1 0,0 1 0,1 0 0,0-1 0,0-5 2,1 8-9,0-1 1,0 1-1,1 0 1,-1 0-1,1 0 1,0 0-1,1 0 1,-1 0 0,1 0-1,0 1 1,0-1-1,0 1 1,1 0-1,-1 0 1,1 0-1,0 0 1,0 1 0,1 0-1,-1 0 1,1 0-1,-1 0 1,1 1-1,0-1 1,0 1-1,3-1 9,-2 2-2,-1-1 0,0 1 0,1-1 0,-1 1 0,1 1 0,-1-1 0,1 1 0,-1 0-1,1 0 1,-1 1 0,1 0 0,-1 0 0,1 0 0,-1 0 0,0 1 0,0 0-1,0 0 1,0 1 0,0-1 0,0 1 0,0 0 0,-1 0 0,1 1 0,-1-1 0,0 1-1,0 0 1,0 0 0,-1 0 0,1 1 2,5 10 0,-1 0 1,0 1-1,-1 0 0,0 0 1,-2 1-1,0-1 1,1 8-1,6 35 60,1 29-60,-2 7 34,-4 0 0,-5 0 0,-3 7-34,-2-51 5,-2 1 1,-3-2-1,-1 1 1,-3-1-1,-2 0 0,-10 20-5,23-67 10,0 0-1,0 0 0,0 0 1,-1 0-1,1 0 0,-1 0 1,0 0-1,0-1 0,0 1 1,0-1-1,-1 1 0,1-1 1,0 0-1,-1 0 0,0 0 0,0 0 1,1 0-1,-1-1 0,0 1 1,0-1-1,0 0 0,-1 0 1,1 0-1,0 0-9,-2-1 33,-1 0 0,1 0 0,0-1 0,0 1-1,0-1 1,-1 0 0,1 0 0,0-1 0,0 0 0,0 0 0,1 0 0,-1 0 0,0-1 0,-1-1-33,-7-4 44,2 0 0,-1-1 1,1 0-1,0-1 1,1 0-1,0 0 1,1-1-1,0-1 0,1 0 1,0 0-1,1 0 1,0-1-1,1 0 0,-2-7-44,4 9-14,1 0 0,0 0-1,0-1 1,1 1-1,1-1 1,0 0-1,1 1 1,0-1-1,0 1 1,1-1-1,1 0 1,0 1-1,1 0 1,0-1-1,0 1 1,1 0 0,1 1-1,4-9 15,8-8-620,1 1 0,2 0 0,0 2 0,2 0-1,14-11 621,56-49-1111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09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1 848 5185,'3'-2'128,"-1"0"-1,1 0 1,-1 0 0,0-1-1,0 1 1,0-1-1,0 1 1,0-1 0,0 0-1,0 0 1,-1 0-1,0 0 1,0 0 0,0 0-1,0-1-127,12-28 91,-7 19-87,6-11-73,-1-1-1,-1-1 0,-1 1 0,-2-2 1,0 1-1,2-23 70,28-485 1054,-37 513-321,0 21-721,0 0 0,0 0-1,0 0 1,0 0 0,0 0 0,0 0 0,0 0-1,0-1 1,0 1 0,0 0 0,0 0-1,0 0 1,0 0 0,0 0 0,0 0-1,0 0 1,0 0 0,0 0 0,0-1-1,-1 1 1,1 0 0,0 0 0,0 0-1,0 0 1,0 0 0,0 0 0,0 0 0,0 0-1,0 0 1,0 0 0,0 0 0,0 0-1,0 0 1,-1-1 0,1 1 0,0 0-1,0 0 1,0 0 0,0 0 0,0 0-1,0 0 1,0 0 0,0 0 0,0 0 0,-1 0-1,1 0 1,0 0 0,0 0 0,0 0-1,0 0 1,0 0 0,0 0 0,0 0-1,0 1 1,0-1 0,-1 0 0,1 0-1,0 0 1,0 0 0,0 0 0,0 0-1,0 0 1,0 0 0,0 0 0,0 0 0,0 0-1,0 0-11,-14 33 648,5 2-622,1 1-1,1 0 1,2 0-1,2 0 1,1 14-26,9 189-27,-5-203 33,-2-19-5,13 169-9,-7-139 8,1-1-1,13 43 1,-20-88 1,4 11-2,-1 0 1,2 0-1,0-1 1,1 3 0,-4-12-2,-1 1 0,1-1 0,-1 1 0,1-1 0,0 0 0,0 0 1,0 0-1,0 0 0,2 1 2,-3-2-2,0-1 1,0 1 0,1-1 0,-1 1-1,0-1 1,0 1 0,0-1-1,1 0 1,-1 0 0,0 1 0,0-1-1,0 0 1,1 0 0,-1 0 0,0 0-1,0 0 1,1-1 0,-1 1-1,0 0 1,0-1 0,1 1 1,7-4-11,0-1 0,-1 0 0,1 0-1,-1-1 1,0 0 0,-1 0 0,1 0 0,-1-1 0,2-3 11,11-14-173,0-1 0,6-11 173,-8 6-346,-1 0-1,-1-1 0,12-33 347,27-98-629,-53 158 646,8-32 179,-10 35-164,1-1 0,-1 1 0,0 0 0,1 0 0,-1-1-1,0 1 1,0 0 0,0 0 0,0-1 0,0 1 0,0 0 0,0 0 0,0-1 0,0 1 0,-1 0 0,1 0 0,-1-1 0,1 0-32,-1 3 31,0-1 0,0 1 0,0-1 0,0 1 0,0-1 1,0 1-1,0 0 0,0-1 0,1 1 0,-1 0 0,0 0 0,1 0 0,-1 0 0,0-1 0,1 1 1,-1 0-1,1 0 0,-1 1-31,-14 25 256,5-7-212,2 1 1,0 0-1,1 0 1,1 0-1,1 3-44,3-16 7,0 0-1,1 0 0,0 0 0,1 1 1,0-1-1,0 0 0,1 0 0,0 0 1,0 1-1,0-1 0,1 0 0,1-1 1,0 1-1,0 0 0,2 4-6,-3-9 2,0 0 0,0 0 0,0-1 0,1 1 0,-1-1 0,1 1 0,-1-1-1,1 0 1,0 1 0,0-2 0,0 1 0,0 0 0,0 0 0,1-1 0,-1 0 0,0 0 0,1 0 0,1 1-2,2-2 5,-1 1 1,1-1-1,-1 0 1,0 0 0,1-1-1,-1 0 1,0 0 0,1 0-1,-1-1 1,1 0-6,10-5 7,1 0 0,-1-1 0,-1-1-1,0-1 1,0 0 0,10-10-7,-9 7-90,-1-1 1,0-1-1,-1-1 0,-1 0 1,-1-1-1,0 0 0,9-17 90,-15 22-121,-1-2-1,0 1 0,-1-1 1,0 0-1,-1 0 0,-1 0 0,0 0 1,-1-1-1,0 1 0,-1-1 0,-1 1 1,0-2 121,0 15-14,0-3 19,0 1-1,-1 0 0,1-1 0,-1 1 0,1 0 0,-1-1 0,0 1 0,0 0 0,-1-1-4,2 4 7,0-1-1,-1 1 1,1-1 0,0 1 0,-1 0-1,1-1 1,0 1 0,-1-1 0,1 1-1,-1 0 1,1-1 0,-1 1-1,1 0 1,-1 0 0,1-1 0,-1 1-1,1 0 1,-1 0 0,1 0 0,-1 0-1,0 0 1,1 0 0,-1 0-7,-1 0 16,0 0 0,1 0 0,-1 1 0,0-1 0,1 1 0,-1 0 0,0-1 0,1 1 0,-1 0 0,1 0 0,-1 0 0,0 1-16,-5 4 37,0 0 0,0 0 0,0 1-1,1 0 1,0 1 0,0-1-1,1 1 1,0 0 0,-3 6-37,-5 14 49,0 1 1,-1 9-50,7-19 18,1 1 0,1 0-1,0 0 1,2 0 0,0 1 0,1-1 0,1 1 0,2 4-18,-1-15 2,1-1 1,0 1-1,1 0 1,0-1-1,1 1 1,0-1-1,0 0 1,1 0-1,0 0 1,1 0-1,0-1 1,0 0-1,1 0 1,0 0-1,0 0 1,1-1-1,0 0 1,1 0-3,0-1 0,0 0-1,0 0 1,1 0 0,0-1 0,0-1 0,1 0-1,-1 0 1,1-1 0,0 0 0,-1 0 0,11 1 0,-5-3-3,1 0 1,-1-1-1,0 0 1,0-1-1,0-1 1,0 0-1,10-4 3,17-7-52,1-2 1,-2-1-1,0-3 0,36-23 52,-36 19-64,-2-1 0,0-3 0,-2-1 0,21-21 64,-42 34 27,0 0 0,-1-1-1,-1-1 1,-1-1 0,0 0-1,-1 0 1,-1-1 0,-1-1-1,0 0 1,3-13-27,-11 26 73,0 1 1,-1 0-1,1-1 0,-1 1 1,-1-1-1,1 0 0,-1 1 1,-1-1-1,1 1 1,-2-6-74,2 9 42,-1 0 0,0 0 1,0 1-1,0-1 0,0 0 1,-1 1-1,1-1 1,-1 1-1,1-1 0,-1 1 1,0 0-1,0 0 0,0 0 1,0 0-1,0 0 1,0 0-1,-1 1 0,1-1 1,-1 0-1,1 1 0,-1 0 1,1 0-1,-2-1-42,-4 0 28,0 1 0,1-1 0,-1 2 0,0-1 0,0 1 0,1 0 0,-1 0 0,0 1 0,0 0 0,1 0 1,-1 1-1,1 0 0,-1 0 0,1 1 0,0 0 0,-6 3-28,-5 4 36,0 0 1,1 1-1,1 1 1,0 0-1,-13 14-36,3-2 7,2 2 0,1 1 0,-16 23-7,27-33 3,1 0 1,1 1-1,0 1 0,2 0 0,0 0 1,1 1-1,0 1-3,6-16 0,0 0 0,0 0-1,0-1 1,1 1 0,0 0 0,0 0-1,0 0 1,0-1 0,1 1 0,0 1 0,0-4-2,-1 0 0,1 1 0,0-1 0,0 0 0,0 0 0,0 0 0,0 0 0,1 0 0,-1 0 0,1 0 0,-1 0 0,1-1 0,0 1 0,-1 0 0,1-1 0,0 0 0,0 1 0,0-1 0,0 0 0,1 0 0,0 0 2,3 1-6,0 0 1,0-1-1,0 1 0,0-2 0,0 1 0,1-1 1,-1 0-1,0 0 0,0 0 0,0-1 1,5-1 5,6-2-16,-1 0 0,1-1 0,12-6 16,-6 1 7,0-2-1,-1 0 0,-1-1 0,0-1 0,-1-1 0,0-1 1,10-12-7,-17 15 4,-1 0-1,0 0 1,-1-1 0,-1 0 0,0-1 0,-1 0 0,-1-1 0,0 0 0,-1 0 0,-1-1 0,1-5-4,-6 18 3,1 0 0,-1 0 1,-1-1-1,1 1 0,0 0 0,-1 0 1,0-1-1,0 1 0,0 0 0,-1-1 1,1 1-1,-1 0 0,0-1 0,-1-2-3,2 6 2,-1 1-1,1-1 1,0 0-1,-1 1 1,1-1-1,0 1 1,-1-1-1,1 1 1,-1-1-1,1 1 1,-1-1-1,1 1 1,-1-1-1,1 1 1,-1 0-1,1-1 1,-1 1-1,0 0 1,1 0-1,-1-1 1,0 1-1,1 0 1,-1 0-1,0 0 1,1 0-1,-1 0 1,0 0-1,1 0 1,-1 0-1,0 0 1,1 0-1,-1 0 1,0 0-1,1 0 0,-1 0 1,0 1-1,1-1 1,-1 0-1,1 0 1,-1 1-1,0-1 1,1 1-1,-1-1 1,1 0-1,-1 1 1,1-1-1,-1 1-1,-3 3 5,1-1-1,-1 1 0,1-1 1,0 1-1,0 0 0,0 0 0,0 1-4,-10 19 2,0 1 0,2 0-1,1 0 1,-7 26-2,12-33-6,0 1-1,2-1 1,0 1 0,1 0 0,1-1-1,1 1 1,2 13 6,-2-25-7,1-1 0,0 0 0,1 1 0,0-1 0,0 0 0,0 0 0,1 0 0,0 0 0,1 1 7,-2-4-5,0 0 0,0 0 0,0 0 0,1 0 0,0-1 1,-1 1-1,1-1 0,0 0 0,0 0 0,0 0 0,0 0 0,1-1 0,-1 1 0,0-1 1,1 0-1,2 1 5,2 0-7,-1 0 1,0-1 0,0-1-1,1 1 1,-1-1-1,1 0 1,-1-1 0,0 1-1,0-2 1,1 1-1,-1-1 1,0 0 0,1-1 6,1 0-3,0-2 0,0 1 1,-1-1-1,0-1 1,0 0-1,0 0 0,0 0 1,-1-1-1,1-1 3,8-11 0,-1-1 0,0 0 1,-2-1-1,0 0 0,-2-1 0,0-1 0,2-9 0,13-36 33,-3 7 157,19-33-190,-41 93 2,0-1 0,-1 1-1,1-1 1,0 1 0,0 0 0,0 0 0,0-1 0,0 1-1,0 0 1,0 0 0,0 0 0,1 0-2,-2 1 0,0 0 0,0 0 0,1 0 0,-1 0 0,0 0 0,0 0 0,1 0 0,-1 0 0,0 0 0,0 0 0,1 0 0,-1 0 0,0 0 0,0 0 0,1 0 0,-1 0 0,0 0 0,0 0 0,0 1 0,1-1 0,-1 0 0,0 0 0,0 0 0,0 0 0,0 1 0,1-1 0,-1 0 0,0 0 0,0 0 0,0 1 0,0-1 0,0 0 0,0 0 0,1 1 0,-1-1 0,0 0 0,0 0 0,0 0 0,0 1 0,5 37-29,-5-34 25,3 98-31,-8 58 35,0 11 127,7-186 108,1 0 0,1 1 0,4-9-235,-2 2 74,50-154 53,-45 147-128,0 1 1,2 0-1,2 1 0,0 1 0,2-1 1,-14 22-3,0 0 0,0 1 0,0-1 0,0 1 0,1 0 1,0 0-1,-1 0 0,1 0 0,0 0 0,0 1 0,1-1 3,-4 3-3,0 0 0,0-1 0,0 1 0,0 0 0,0 0 1,0 0-1,0 0 0,0-1 0,0 1 0,0 1 0,0-1 0,0 0 0,0 0 0,0 0 0,0 0 0,0 1 0,0-1 0,0 0 0,0 1 0,0 0 4,1 0-6,-1 0 0,0 0 1,1 0-1,-1 1 1,0-1-1,0 1 1,0-1-1,0 1 1,-1-1-1,1 1 1,0-1-1,-1 1 1,1 0-1,-1-1 1,1 1-1,-1 0 5,11 68-78,-8-47 73,0-1 1,1 1-1,1-1 1,6 15 4,-9-32-3,0 0 0,0 0 1,1 0-1,-1-1 0,1 1 1,0-1-1,0 1 0,1-1 1,-1 0-1,1 0 1,0 0-1,0-1 0,0 0 1,1 1-1,-1-1 0,1-1 1,0 1-1,0-1 0,0 0 1,0 0-1,3 1 3,0-2-2,1 0 0,-1 0 0,1-1 0,-1 0 0,1 0 0,-1-1 0,1 0 0,-1-1 0,0 0 0,0 0 1,0-1-1,0 0 0,0 0 0,0-1 0,0-1 2,12-5 2,-1-2-1,0 0 1,-1-1 0,0-1 0,2-4-2,-2 2 0,-1-1 0,-2-1 0,1 0 0,-2-2 0,0 1 0,-2-1 0,0-1 0,7-18 0,-11 20 5,-2 0 1,0 0-1,-1-1 1,0 0-1,-2 1 1,0-2-1,-2 1 1,0 0-1,-1 0 1,-2-10-6,0 28 9,-2 9-5,-2 16-22,7-11 12,0 1 1,1-1-1,0 0 1,1 0-1,0 0 1,1 0 0,0 0-1,3 3 6,12 25-1,18 27 1,-6-12-7,-12-18-1,10 26 8,-25-53-1,0 0 1,-1 1 0,0-1 0,-1 1 0,0 0 0,-1 0-1,0-1 1,0 11 0,-2-17-1,0 1-1,0-1 1,0 0-1,0 1 1,-1-1 0,0 0-1,0 0 1,0 0-1,0 0 1,0-1 0,-1 1-1,0 0 1,0-1-1,0 0 1,0 0-1,0 0 1,-1 0 0,1 0-1,-1-1 1,0 1-1,0-1 1,0 0-1,0 0 1,0-1 0,0 1 1,-14 5-114,-1-1 1,0-1-1,0-1 1,-19 2 113,13-2-642,-1-2 1,1-1-1,-1-1 1,-13-2 641,-23-8-916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1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4281,'0'-4'166,"1"1"0,-1-1 0,1 1 0,0 0 0,0 0-1,0-1 1,0 1 0,1 0 0,-1 0 0,1 0 0,0 0 0,0 0 0,0 1 0,0-1 0,0 1 0,0-1 0,1 1-1,0 0 1,-1 0 0,1 0 0,0 0 0,0 0 0,0 0 0,0 1 0,0 0 0,0 0 0,0-1 0,1 2 0,-1-1-166,51-17-81,0 2 1,0 3-1,14 0 81,-63 12-4,1 0 0,0 1 0,-1-1 0,1 1 0,0 1 0,-1-1 0,1 1-1,0 0 1,3 2 4,-7-2 3,0-1 0,0 1 0,0 0 0,0 0 0,-1 1 0,1-1 0,-1 0 0,1 0 0,-1 1 0,1-1 0,-1 1 0,1 0 0,-1-1 0,0 1 0,0 0 0,0 0 0,0-1 0,0 1 0,-1 0 0,1 0 0,0 0 0,-1 0 0,0 0 0,1 0 0,-1 0 0,0 0 0,0 2-3,-1 13 50,0 0-1,-2 0 1,0 0-1,-1-1 1,0 1-1,-2-1 1,-4 10-50,-9 33 176,3 3 219,4 0 0,-5 57-395,1 130 338,15-228-320,-1 0 0,-1 0 0,-4 16-18,4-26-380,0-1-1,-1 1 1,0-1-1,-1 0 0,0 0 1,-1 0-1,-6 8 381,-2 2-726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1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57 437 7009,'-57'-174'2553,"88"150"-2041,24 4-432,11-4-240,17-4-744,12-5-288,11-3-297,-1 3 1,-12 1 296,-12 10-48,-24 11 847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2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23 4553,'26'-21'3511,"-26"21"-3486,1 0 0,-1 0 0,0 0-1,0 0 1,0-1 0,0 1 0,1 0-1,-1 0 1,0 0 0,0 0 0,0 0-1,0 0 1,1 0 0,-1 0 0,0 0-1,0 0 1,0 0 0,1 0 0,-1 0-1,0 0 1,0 0 0,0 0 0,0 0-1,1 0 1,-1 0 0,0 0 0,0 0 0,0 0-1,1 1 1,-1-1 0,0 0 0,0 0-1,0 0 1,0 0 0,0 0 0,1 0-1,-1 1 1,0-1 0,0 0 0,0 0-1,0 0 1,0 0 0,0 1 0,0-1-1,0 0 1,0 0 0,1 0 0,-1 0-1,0 1 1,0-1 0,0 0 0,0 0-25,3 13 86,-3 19 28,-1 1 0,-5 26-114,-1 19 76,3 0 40,-6 21-116,5-67 26,-2 1 0,-1-1-1,-1 0 1,-6 10-26,14-38-127,-1 0 1,0 0-1,1 0 1,-2 0 0,1 0-1,0-1 1,-1 1-1,0-1 1,1 1-1,-1-1 1,-1 0-1,1 0 1,0-1-1,-1 1 1,1-1 0,-1 1-1,0-1 1,0 0-1,0-1 1,0 1-1,0-1 1,-1 1 126,-19-1-1830,-3 4 802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2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0 283 7706,'15'-47'2824,"14"12"-2304,30 7-336,20 1-208,25-1-328,8 3-160,-7-1-144,-10 2 80,-20 6 256,-9 1 192,-15 10 8,-7 7-312,-18 11-1169,-4 9 1049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2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1 151 7530,'0'5'453,"-1"0"1,1 0 0,0 0 0,0 0 0,1 0-1,0 4-453,1-1-10,0-1 1,0 0-1,0 0 0,1 0 0,0 0 0,0 0 0,1-1 0,0 1 0,0-1 0,1 0 0,2 3 10,-4-6-20,0-1-1,-1 1 0,1 0 1,1-1-1,-1 0 0,0 0 1,0 0-1,1 0 0,0-1 0,-1 1 1,1-1-1,0 0 0,-1 0 1,1 0-1,0 0 0,0-1 0,2 1 21,-1-2-22,1 1 0,-1-1 0,0 0-1,1 0 1,-1 0 0,0-1-1,0 0 1,0 0 0,0 0-1,0-1 1,3-1 22,4-4-14,-1-1 1,0 0-1,0 0 0,-1-1 0,-1 0 0,0-1 1,0 0-1,-1-1 0,2-3 14,-10 15 0,36-65 47,-33 59-33,0-1 0,-1 1 0,0 0 0,0-1 0,-1 1 0,1-1 0,-1 1 0,-1-1 0,1-4-14,-2 9 3,1 0 0,0 0 0,0 0 0,-1 0 0,1 0 0,-1 0 0,0 0-1,1 1 1,-1-1 0,0 0 0,0 0 0,0 1 0,0-1 0,-1 1 0,1-1 0,0 1-1,-1-1 1,1 1 0,-1 0 0,1-1 0,-1 1 0,1 0 0,-1 0 0,0 0 0,0 1-1,1-1 1,-1 0 0,0 1 0,0-1 0,-1 1-3,-1-1 0,0 0 0,-1 1 0,1-1 0,-1 1 0,1 0 0,-1 1 0,1-1 0,-1 1 0,1 0 0,-1 0 0,1 0 0,-4 2 0,0 1 6,-1 1 0,0 0-1,1 1 1,0 0 0,0 0 0,1 1-1,0 0 1,0 0 0,0 0 0,1 1-1,0 0 1,1 1 0,-2 3-6,-3 6 40,1 0 0,1 0 0,0 1 0,2 0 0,0 0 0,0 6-40,3-13 17,1 1-1,0-1 1,1 1 0,1-1 0,0 1-1,0-1 1,2 1 0,-1-1 0,3 5-17,-3-12 3,0 0 1,1 0-1,0 0 1,0 0-1,0-1 0,0 1 1,1-1-1,0 1 1,0-1-1,0 0 1,0 0-1,1-1 0,-1 1 1,1-1-1,0 1 1,0-1-1,0-1 1,1 1-1,-1 0 0,1-1 1,-1 0-1,1 0 1,0 0-1,3 0-3,9 2 11,1-1-1,0-1 0,0-1 0,0 0 1,14-2-11,26-3-241,4-4 241,-46 6-364,0-1 0,-1 0 0,0-2 0,1 1-1,7-5 365,6-8-658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3.1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0 150 7322,'0'-1'119,"0"0"1,1 0 0,-1-1 0,0 1 0,1 0 0,-1 0 0,0 0 0,1 0 0,-1 0 0,1 1 0,0-1 0,-1 0 0,1 0 0,0 0-1,-1 0 1,1 1 0,0-1 0,0 0 0,0 1 0,0-1 0,0 0 0,0 1 0,0-1 0,0 1 0,0 0 0,0-1 0,0 1-120,1 0 29,0 1 0,-1-1 0,1 0 0,-1 1 0,1 0 0,-1-1 0,1 1 0,-1 0 0,1 0 0,-1 0 0,0 0 0,0 0 0,1 0 0,-1 0 0,0 1 0,0-1 0,0 0 0,0 1 0,0-1 0,0 1-29,5 8 1,0 1 0,0 0 0,-1 0 0,0 1 1,-1 0-1,0 0 0,-1 0 0,1 6-1,4 27 0,0 31 0,-6-47 0,4 40-20,-4-28 25,2 0 0,2 0 0,2-1 0,5 14-5,-13-53 1,0 0 0,1 1 1,-1-1-1,1 0 0,-1 0 0,1 1 0,-1-1 0,1 0 0,0 0 1,0 0-1,0 0 0,0 0 0,0 1-1,0-2 5,-1 0 0,1 0 1,0 0-1,-1 0 0,1 0 0,0-1 0,-1 1 1,1 0-1,0 0 0,-1 0 0,1-1 0,-1 1 1,1 0-1,0-1 0,-1 1 0,1 0 0,-1-1 1,1 1-1,-1-1 0,1 1 0,-1-1 0,1 1 1,-1-1-1,0 1 0,1-1 0,-1 0 0,0 1 1,1-1-1,-1 1 0,0-1 0,0 0-5,79-131 417,-9 12-339,26-28-32,63-100-626,-136 211-80,-11 25-525,-11 18 530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4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0 1760,'0'0'87,"0"0"-1,1 0 0,-1 1 0,0-1 1,1 0-1,-1 0 0,0 0 0,1 0 1,-1 0-1,0 1 0,1-1 0,-1 0 1,0 0-1,0 0 0,1 1 0,-1-1 1,0 0-1,0 0 0,0 1 0,1-1 1,-1 0-1,0 1 0,0-1 1,0 0-1,0 1 0,0-1 0,0 0 1,1 1-1,-1-1 0,0 1-86,2 17 198,-2-17-179,2 17 66,2 22 53,-2 0 0,-2 0 0,-3 25-138,-3-23 25,-1-1 1,-2 0 0,-2 0 0,-1-1-1,-3-1 1,-1 0 0,-20 36-26,29-62-12,1-3-187,1 0 1,1 0-1,0 0 1,0 0 0,0 4 198,2-4-319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29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590 28 4937,'-3'-3'510,"0"0"1,0 0-1,-1 0 0,1 1 0,-1-1 0,1 1 1,-1 0-1,0 0 0,-3-1-510,5 3 60,1-1-1,-1 1 1,0 0 0,1 0-1,-1 0 1,1-1-1,-1 2 1,0-1-1,1 0 1,-1 0 0,1 0-1,-1 1 1,0-1-1,1 1 1,-1-1 0,1 1-1,-1 0 1,1 0-1,0-1 1,-1 1-1,1 0 1,0 0 0,0 0-1,-1 0 1,1 1-1,0-1 1,0 0 0,0 0-1,0 1-59,-17 27 25,0 0 0,2 1 0,-9 24-25,5-11 13,-94 176 10,88-173 21,-1 0 0,-21 25-44,31-49-634,-1-1 0,-1 0 0,-1-1 0,0-1 0,-20 13 634,5-10-2231,7-13 913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4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96 4457,'-3'-39'2112,"4"17"-879,21 8-617,21 6-1096,2-1-368,16 7-1241,-12 1 1225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5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0 1320,'-24'189'1074,"22"-178"-866,-1 0 0,0-1-1,0 1 1,-1-1 0,0 0 0,-1 0 0,0 0-1,-3 3-207,5-9 113,1-1 0,0 1-1,0 0 1,0 0-1,0 0 1,1 0 0,-1 0-1,1 0 1,0 0-1,0 0 1,1 0-1,-1 0 1,1 1 0,0-1-1,1 4-112,-1-7 16,0 1-1,0-1 1,0 0-1,1 1 1,-1-1-1,1 1 1,-1-1-1,1 0 1,0 0 0,-1 1-1,1-1 1,0 0-1,0 0 1,0 0-1,0 0 1,0 0-1,0 0 1,0 0-1,0 0 1,0-1-1,0 1 1,1 0-1,-1-1 1,0 1-1,1 0 1,-1-1-1,0 0 1,1 1 0,-1-1-1,0 0 1,1 0-1,-1 0 1,1 0-1,0 0-15,5 0 16,0 0 1,0 0-1,0-1 0,0 0 0,0-1 1,5-1-17,15-7-392,0-1 0,-2-2-1,1 0 1,-2-1 0,0-2 0,2-2 392,-17 12-333,0-1-1,0 0 0,-1 0 0,0-1 1,5-6 333,-12 12-12,1 0 1,0 0-1,-1 0 0,0-1 1,1 1-1,-1 0 1,0-1-1,0 1 0,0-1 1,0 1-1,-1-1 1,1 1-1,-1-1 1,1 0-1,-1 1 0,0-1 1,0 1-1,0-1 1,0 0-1,-1 1 0,1-1 1,-1 1-1,0-1 1,1 0-1,-1 1 0,-1-2 12,-22-29 651,20 29-264,0-1-1,0 1 0,0-1 0,1-1 0,0 1 1,0 0-1,0-1 0,-2-5-386,6 10 67,-1 0 0,1 0 0,0 1-1,-1-1 1,1 0 0,-1 0 0,1 1 0,0-1-1,0 1 1,0-1 0,-1 0 0,1 1 0,0 0-1,0-1 1,0 1 0,0-1 0,0 1 0,0 0-1,0 0 1,0-1 0,0 1 0,0 0 0,0 0-67,34-7-4,-29 6 58,3-1-59,1 1 1,0 0-1,0 0 0,0 1 0,-1 1 1,1-1-1,0 1 0,8 3 5,-14-4-3,-1 1-1,1 1 1,-1-1-1,1 0 1,-1 1-1,1-1 1,-1 1-1,0 0 0,0 0 1,0 1-1,0-1 1,0 1-1,-1-1 1,1 1-1,-1 0 1,1 0-1,-1 0 1,0 0-1,0 0 1,0 1-1,-1-1 1,1 1-1,-1-1 1,1 3 3,-1 6-2,0 1 0,0 0 0,-1 0 1,-1-1-1,0 1 0,-1 0 0,0-1 1,-1 1-1,0-1 2,-5 25 6,6-27-3,-10 76 18,11-76-19,1-1-1,0 1 1,0 0 0,1-1 0,0 1-1,1-1 1,2 7-2,-3-13-1,0 0 0,0-1 0,1 1 0,0 0 0,-1 0 0,1-1 0,0 1 0,0-1 0,1 1 0,-1-1 0,0 0 0,1 0 0,0 0 0,-1 0 0,1-1 0,0 1 0,0-1 0,0 1 0,0-1 0,0 0 0,0 0 0,0 0 0,0-1 0,0 1 0,0-1 0,4 0 1,3 1-41,1-1 0,-1 0 0,1-1 0,-1-1 0,1 1 0,-1-2 0,8-2 41,0-1-137,-1-2 0,0 1-1,-1-2 1,0-1 0,0 0 0,-1 0 0,0-2 0,-1 0 0,0 0 0,-1-2 0,8-9 137,-8 7-133,-1 0 1,-1-1 0,0 0-1,-1 0 1,-1-1 0,0-1-1,-1 0 1,-2 0 0,0 0 0,3-15 132,-8 25-72,1 6 75,-2 0 0,1-1 0,0 1-1,-1 0 1,1-1 0,-1 1 0,0-1 0,0 1 0,-1-1-1,1 1 1,-1 0 0,0-1 0,1 1 0,-2-2-3,2 5 17,0-1 1,-1 1 0,1 0 0,0-1 0,0 1 0,-1 0 0,1-1 0,0 1 0,0 0-1,-1-1 1,1 1 0,0 0 0,-1 0 0,1 0 0,0-1 0,-1 1 0,1 0 0,-1 0-1,1 0 1,0 0 0,-1 0 0,1-1 0,-1 1 0,1 0 0,0 0 0,-1 0 0,1 0-1,-1 0 1,1 0 0,0 1 0,-1-1 0,1 0 0,-1 0 0,1 0-18,-15 11 489,-9 20 211,16-16-582,0 1 0,2 0 1,0 0-1,1 0 0,0 0 0,-1 17-118,4-21 2,0 0 1,1-1 0,1 1-1,0 0 1,0 0 0,1-1-1,1 1 1,0 0-1,1-1 1,2 8-3,-4-16-11,1 1 1,-1-1-1,1 0 0,0 0 0,0 1 1,0-1-1,0 0 0,0-1 0,1 1 1,-1 0-1,1-1 0,0 1 0,0-1 1,0 0-1,0 0 0,0 0 0,1 0 1,1 0 10,-2-1-7,0 0 0,-1-1 0,1 1 0,0-1 0,-1 0 0,1 1 0,0-2 0,0 1 0,-1 0 0,1 0 0,0-1 0,0 1 0,-1-1 0,1 0 0,-1 0 0,1 0 0,-1 0 0,1 0 0,-1-1 0,1 1 0,-1-1 0,0 0 0,0 1 0,0-1 0,1-1 7,7-7 2,-1-1 0,0 1 0,-1-2-1,0 1 1,-1-1 0,0 0 0,-1 0 0,0-1 0,-1 0 0,-1 0 0,0 0-1,0 0 1,-2-1 0,1 0 0,-1-8-2,-2 18-18,0 1-1,-1-1 1,1 0 0,-1 1-1,0-1 1,0 1 0,0-1-1,-1 1 1,1 0 0,-1-1-1,1 1 1,-1 0 0,0 0-1,-1 0 1,1 0 0,0 0 18,0 2-69,1-1 1,-1 1-1,0 0 1,1-1-1,-1 1 1,0 0-1,0 0 1,0 0-1,0 0 0,0 0 1,0 0-1,0 1 1,0-1-1,0 1 1,0-1-1,0 1 1,0 0-1,0 0 1,0 0-1,-1 0 1,1 0-1,0 0 1,0 1-1,0-1 0,0 1 1,-2 0 68,-14 10-540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5.5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0 683 3217,'52'-75'1763,"3"2"1,4 0-1764,-46 59 34,-1-1-1,0 0 0,-1-1 1,-1 0-1,0-3-33,-6 11-18,0-1 0,-1 1 0,0-1 0,0 0 0,-1 1 0,0-1-1,-1-1 1,0 1 0,0 0 0,-1 0 0,-1-8 18,-2-6-108,0 1 1,-1-1-1,-2 1 0,-5-16 108,7 28 13,0 0-1,0 0 1,-1 0-1,0 1 1,-1 0-1,0 0 1,0 1-1,-1-1 1,0 1-1,0 1 1,-2-2-13,7 7 30,0 1 0,0-1 0,0 1 0,-1-1 1,1 1-1,0 0 0,-1 0 0,1-1 0,-1 2 1,1-1-1,-1 0 0,1 1 0,-1-1 0,1 1 0,-1-1 1,0 1-1,1 0 0,-1 0 0,0 1 0,-1-1-30,1 1 32,0 0 0,1 0-1,-1 1 1,0-1 0,0 1-1,1 0 1,-1-1-1,1 1 1,0 0 0,-1 0-1,1 1 1,0-1 0,0 0-1,0 1 1,1-1 0,-1 1-1,-1 2-31,-2 6 17,0 0 0,0 1 0,1-1 0,1 1 0,0 0 0,0 0 0,1 0 0,0 13-17,1 8 3,1 0 0,3 26-3,4-10 53,9 35-53,-7-41 20,-2 1 0,0 16-20,-5-29 12,-2-1-1,-1 0 1,-2 6-12,1-22-119,0-1 0,-1 1 0,0-1 0,-1 0 0,-1 0 1,0-1-1,-1 1 0,-1 2 119,-12 13-326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6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0 120 5185,'1'-3'177,"0"0"0,-1-1 0,1 1 0,0 0 0,1 0 0,-1 0 0,0 0 0,1 0 0,0 1 0,0-1-1,0 0 1,0 1 0,0-1 0,0 1 0,0 0 0,1 0 0,-1 0 0,1 0 0,0 0 0,0 0 0,0 1 0,-1-1 0,1 1 0,1 0 0,-1 0 0,0 0 0,0 0 0,3 0-177,70-13-1487,1 3 1,61 0 1486,-131 11-160,0-1-109,0 1 0,0 0-1,-1 0 1,1 0 0,3 2 269,-9-2-23,0 0 0,0 0 0,0 1 1,0-1-1,0 0 0,0 1 0,0-1 0,0 1 0,-1-1 1,1 1-1,0-1 0,0 1 0,0-1 0,-1 1 1,1 0-1,0 0 0,-1-1 0,1 1 0,0 0 0,-1 0 1,1 0-1,-1 0 0,1 0 0,-1 0 0,0 0 1,1-1-1,-1 1 0,0 0 0,0 0 0,0 0 0,0 0 1,0 0-1,0 0 0,0 1 23,-2 28 721,-2-1 0,-3 9-721,3-20 189,0 1-1,2-1 1,0 1-1,1 0 1,1 0-1,1-1 1,0 1-189,-1-17 4,0-1-1,0 1 1,0-1 0,1 1-1,-1-1 1,0 1-1,1-1 1,-1 1 0,1-1-1,-1 0 1,1 1 0,0-1-1,0 0 1,-1 0-1,1 1 1,0-1 0,0 0-1,0 0 1,0 0 0,0 0-1,1 0 1,-1 0 0,0 0-1,0-1 1,1 1-1,-1 0 1,0-1 0,1 1-1,-1-1 1,1 1 0,-1-1-1,1 0 1,-1 1 0,1-1-1,-1 0 1,2 0-4,1-1 6,0 0 0,0 0 0,0 0 0,-1 0 0,1-1 0,0 0 0,-1 1 0,1-1 0,-1 0 0,0-1 0,1 1 0,-1-1 0,1-1-6,10-9 10,-1-1-1,0 0 1,-1-1-1,-1 0 1,6-12-10,-13 20-11,0 1 1,0-1 0,-1 0 0,0 0 0,0 0 0,-1 0 0,0-1 0,0 1 0,-1-1 0,0 1 0,0-1 0,-1 0-1,0 1 1,0-1 0,-1-3 10,-1 6-15,1 1 0,-1-1 0,0 1 0,0-1 0,-1 1-1,1 0 1,-1 0 0,0 0 0,0 1 0,0-1 0,-1 1 0,1-1-1,-1 1 1,0 0 0,0 0 0,-4-2 15,6 4-4,1 0 0,-1 1 0,1-1 0,-1 0 1,0 0-1,1 1 0,-1-1 0,0 1 0,0-1 0,1 1 0,-1 0 0,0 0 0,0 0 1,0 0-1,0 0 0,1 0 0,-1 0 0,0 0 0,0 1 0,1-1 0,-1 1 0,0 0 1,0-1-1,1 1 0,-1 0 0,1 0 0,-1 0 0,1 0 0,-1 0 0,1 0 0,-1 0 1,1 1-1,0-1 0,0 0 0,0 1 0,0-1 0,0 1 0,0-1 0,0 1 0,0 0 1,1-1-1,-1 1 0,0 0 0,1 1 4,-1-1-7,0-1-1,0 1 1,0 0-1,1 0 1,-1-1 0,1 1-1,0 0 1,-1 0-1,1 0 1,0 0 0,0-1-1,0 1 1,0 0-1,0 0 1,0 0 0,1 0-1,-1 0 1,1-1-1,-1 1 1,1 0 0,0 0-1,0-1 1,-1 1 0,1 0-1,0-1 1,1 1-1,-1-1 1,0 0 0,0 1-1,1-1 1,0 1 7,1 0-18,0-1 0,1 1 0,-1-1 0,1 0 1,-1 0-1,1 0 0,-1-1 0,1 1 0,0-1 0,-1 0 0,1 0 1,0 0-1,-1 0 0,1-1 0,0 0 0,0 0 18,12-3 31,-1-1 1,1-1-1,-1 0 0,-1-1 0,1-1 1,10-7-32,-10 6 287,2 0 0,-1 0 0,1 2 0,0 0 0,10-2-287,-23 8 41,-1 0-1,0 1 1,1-1-1,-1 1 0,0 0 1,1 0-1,-1 0 1,1 0-1,-1 1 1,0-1-1,1 1 1,-1 0-1,3 1-40,-4-1 4,0 0 1,0 0-1,-1 0 0,1 1 0,0-1 1,0 0-1,-1 1 0,1 0 0,-1-1 0,1 1 1,-1 0-1,0 0 0,0 0 0,0-1 1,0 1-1,0 0 0,0 1 0,0-1 0,-1 0 1,1 0-1,0 2-4,0 9 7,0 0-1,0-1 1,-1 1 0,-1 0-1,0 0 1,-1-1 0,-2 12-7,-2 1 12,-1-1 1,-1 1 0,-6 9-13,1-5 41,7-22 190,8-21 316,3-4-458,0 1 0,1 0-1,2 0 1,-1 0 0,2 1-1,0 0 1,1 1 0,7-9-89,-8 12-57,1 0 0,1 1 1,0-1-1,0 2 0,1 0 1,0 0-1,1 1 0,0 1 1,1 0-1,3-1 57,-12 7-70,0 0 0,0 0 0,1 0-1,-1 1 1,1 0 0,-1 0 0,5-1 70,-8 2-27,0 0 0,0 0 0,0 1 0,0-1 0,0 0 0,-1 1 0,1-1 0,0 1 0,0-1 0,0 1 0,-1 0 0,1 0-1,0 0 1,-1 0 0,1 0 0,-1 0 0,1 0 0,-1 0 0,0 1 0,1-1 0,-1 0 0,0 1 0,0-1 0,0 1 0,0 0 27,3 6-112,-1 0 0,0 1 0,-1-1 1,0 1-1,0-1 0,-1 1 0,0 1 112,2 9-243,15 127-1921,-1-59 1429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7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15 477 2585,'5'16'338,"-3"-10"-148,0 1 0,0 0 0,-1 0 0,1 7-190,-2-12 77,0 0 0,0 0 0,0 1 0,0-1 0,-1 0 0,1 0 0,-1 1 0,0-1 0,1 0 0,-1 0 0,0 0 0,0 0 0,0 0 0,0 0 0,-1 0 0,1-1 0,-2 3-77,-11 11 723,16-28 2248,9-13-2123,-2 11-656,30-53 582,8-24-774,-37 71-4,-1-1 1,-1-1-1,-1 1 0,-1-2 1,-1 1-1,1-15 4,-3 11-20,4-59-130,-7 75 125,0 1 0,-1-1 1,0 1-1,-1-1 0,0 1 1,-3-10 24,5 20 0,0 0 0,0 0 1,0-1-1,0 1 1,0 0-1,0 0 1,0 0-1,0 0 0,0-1 1,0 1-1,0 0 1,0 0-1,-1 0 1,1 0-1,0 0 1,0-1-1,0 1 0,0 0 1,0 0-1,0 0 1,0 0-1,0 0 1,0 0-1,0 0 1,-1-1-1,1 1 0,0 0 1,0 0-1,0 0 1,0 0-1,0 0 1,0 0-1,-1 0 1,1 0-1,0 0 0,0 0 1,0 0-1,0 0 1,0 0-1,-1 0 1,1 0-1,0 0 0,0 0 1,0 0-1,0 0 1,-1 0-1,1 0 1,0 0-1,0 0 1,0 0-1,0 0 0,0 0 1,-1 0-1,1 0 1,0 0-1,0 0 1,0 0-1,0 0 1,0 1-1,0-1 0,0 0 0,-7 14 22,-2 22-17,2 10-7,2 1 0,1 0 0,3 12 2,8 147 3,-5-169-3,6 82-60,21 99 60,-24-198-31,0-15-7,-3-7 33,-1 0-1,1 0 1,-1 0-1,1 0 1,-1 0-1,0 0 1,0 0-1,0 0 1,-1-1-1,1 1 1,0 0 5,62-173-813,-23 62 16,38-73 797,-77 183 15,0 1-1,0 0 1,0 0-1,1 0 1,-1 0 0,0 0-1,1 0 1,0 0-1,-1 0 1,3-1-15,-4 3 4,0 0-1,0 0 1,1 0 0,-1 0 0,0 0 0,0 0-1,1 0 1,-1 0 0,0 0 0,0 0 0,1 0-1,-1 0 1,0 0 0,0 0 0,1 0 0,-1 0-1,0 0 1,0 0 0,0 0 0,1 0 0,-1 0-1,0 0 1,0 0 0,1 1 0,-1-1-1,0 0 1,0 0 0,0 0 0,0 0 0,1 1-1,-1-1 1,0 0 0,0 0 0,0 1-4,6 17 113,2 29-56,-4-18-22,2 0 0,4 12-35,-8-33 1,1 0 0,0 0 0,1 0 0,0 0-1,0-1 1,0 0 0,1 0 0,0 0 0,0 0 0,4 3-1,-6-8-5,1 1-1,-1 0 1,1-1 0,-1 1-1,1-1 1,0 0-1,0 0 1,0-1 0,0 1-1,0-1 1,0 0-1,0 0 1,1 0 0,-1 0-1,0-1 1,1 0-1,-1 0 1,0 0 0,1 0-1,-1-1 1,0 0-1,0 1 1,1-2 0,-1 1-1,0 0 1,0-1-1,0 0 1,0 0 0,0 0 5,15-9-141,-1 0 1,-1-1 0,0-1 0,0-1 0,4-5 140,-21 19-6,24-22-450,-1-2-1,0 0 0,1-5 457,-15 17-244,0 0-1,-1-1 0,0 1 1,-1-2-1,-1 1 0,0-1 1,-1 0-1,0-3 245,-4 14-44,0 1 0,0-1 0,0 0 0,-1 0 0,0 1 0,1-1 0,-1 0 0,0 0 0,0 0 0,-1 1 0,1-1 0,0 0 0,-1 0 0,0-1 44,0 3-2,1 1-1,0 0 1,0 0 0,0 0 0,0 0-1,0-1 1,0 1 0,-1 0 0,1 0-1,0 0 1,0 0 0,0 0 0,0 0-1,-1-1 1,1 1 0,0 0 0,0 0-1,0 0 1,-1 0 0,1 0 0,0 0-1,0 0 1,0 0 0,-1 0 0,1 0-1,0 0 1,0 0 0,0 0 0,-1 0-1,1 0 1,0 0 0,0 0 0,0 0-1,-1 0 1,1 0 0,0 0 0,0 1-1,0-1 1,0 0 0,-1 0 0,1 0-1,0 0 3,-12 10-10,-8 16 66,10-10-17,1 1 1,0 0 0,1 0 0,1 1 0,0 0 0,2 0 0,0 0 0,1 1 0,-1 12-40,4-21 3,0 0 0,1 0 0,0-1 0,1 1 0,0 0 0,1-1 0,0 1 0,0-1 0,1 1 0,0-1 0,1 0 0,0 0 0,0-1 0,1 1 0,0-1 0,0 0 0,1 0 0,0 0 0,6 4-3,-8-8-36,0 0 0,0 0 0,1-1 1,-1 0-1,1 0 0,0 0 1,0 0-1,0-1 0,0 0 0,0 0 1,0 0-1,1-1 0,-1 0 0,1 0 1,1 0 35,1 0-124,0-1 0,1-1 0,-1 1 0,0-2 1,0 1-1,0-1 0,0 0 0,0 0 0,6-4 124,9-5-306,-1-1-1,0-1 0,0 0 1,-2-2-1,0-1 1,4-4 306,25-22-349,228-191 3197,-201 166-577,-64 50-1146,-12 17-1099,0 0 0,0 0-1,0-1 1,0 1 0,0 0-1,0 0 1,0 0 0,0-1 0,0 1-1,0 0 1,0 0 0,0-1 0,0 1-1,0 0 1,-1 0 0,1-1-1,0 1 1,0 0 0,0 0 0,0 0-1,0 0 1,0-1 0,-1 1 0,1 0-1,0 0 1,0 0 0,0 0-1,-1-1 1,1 1 0,0 0 0,0 0-1,0 0 1,-1 0 0,1 0-1,0 0 1,0 0 0,-1 0 0,1 0-26,-4-1 103,1 1 1,-1 0 0,1 0 0,-1 1-1,1-1 1,0 1 0,-1-1 0,1 1-104,-20 6 34,1 0 0,0 1 1,0 1-1,1 2 1,1 0-1,0 0 0,0 2 1,1 1-1,0 0 1,2 2-1,0 0 0,0 0 1,2 2-1,0 0 1,1 1-1,1 0 0,0 1 1,2 0-1,0 1 1,-5 16-35,13-30 1,1 1 1,-1 0-1,2 0 1,-1 0 0,1 0-1,0 0 1,0 0-1,1 0 1,0 1 0,1 3-2,-1-10-1,0-1 0,1 0 0,-1 0 0,0 1 0,0-1-1,0 0 1,1 0 0,-1 0 0,1 1 0,-1-1 0,1 0 0,-1 0 0,1 0 0,0 0 0,-1 0 0,1 0 0,0 0 0,0 0 0,0 0 0,0 0 0,0 0 0,0-1 0,0 1 0,0 0 0,0-1 0,0 1 0,0-1 0,0 1 0,0-1 0,1 0 0,-1 1 0,0-1 0,0 0 0,1 0 0,-1 0 0,0 0-1,0 0 1,1 0 0,-1 0 0,0 0 0,0 0 0,1 0 0,-1-1 0,0 1 0,0-1 0,1 1 1,5-3 5,-1 0-1,1-1 1,-1 0-1,0 0 1,0 0-1,0 0 1,3-5-5,33-33 14,-2-3-1,-2-1 1,-2-1 0,-3-2 0,7-16-14,-20 28 21,-20 37-21,0 0-1,0 0 1,0 0-1,0 0 1,0 1-1,0-1 0,0 0 1,0 0-1,0 0 1,0 0-1,0 0 1,0 0-1,0 0 0,0 0 1,0 0-1,0 0 1,0 0-1,0 0 1,0 0-1,0 0 0,1 0 1,-1 0-1,0 0 1,0 0-1,0 1 1,0-1-1,0 0 0,0 0 1,0 0-1,0 0 1,0 0-1,0 0 1,0 0-1,0 0 0,0 0 1,0 0-1,0 0 1,0 0-1,0 0 1,1 0-1,-1 0 0,0 0 1,0 0-1,0 0 1,0 0-1,0 0 1,0 0-1,0 0 1,0 0-1,0 0 0,0 0 1,0 0-1,0 0 1,0 0-1,0-1 1,0 10-22,-7 21-5,-2 9 26,2 1 0,-1 27 1,7-56 1,1 0 1,0 0-1,1 0 1,0 0-1,0 0 1,1-1-1,1 1 0,0 0 1,0-1-1,1 0 1,0 0-1,2 2-1,-5-10-1,0 0 0,0 0 0,1 0 0,-1 0 0,1 0 0,-1-1 0,1 1 0,-1 0 0,1-1-1,0 1 1,0-1 0,0 0 0,0 0 0,0 1 0,0-1 0,0-1 0,0 1 0,1 0 1,0 0-1,1-1 1,-1 0-1,0 0 1,0 0-1,1 0 1,-1-1-1,0 1 0,0-1 1,0 0-1,0 0 1,1 0-1,-1 0 0,2-1 1,7-4 2,-1-1 0,1 0-1,-1 0 1,0-1 0,-1 0-1,0-1 1,0-1 0,-1 1-2,22-27 46,18-26-46,-24 28-74,26-26 74,-48 57-17,37-34-267,-37 35 238,0 0-1,0 0 0,0 0 1,1 0-1,-1 0 0,0 1 1,1 0-1,0-1 0,-1 1 1,1 0-1,-1 1 0,3-1 47,-5 1-9,0 0-1,0 0 0,0 0 0,-1 0 0,1 0 0,0 0 0,0 1 0,0-1 1,-1 0-1,1 1 0,0-1 0,-1 0 0,1 1 0,0-1 0,-1 1 0,1-1 1,0 1-1,-1-1 0,1 1 0,-1-1 0,1 1 0,-1 0 0,1-1 0,-1 1 1,1 0-1,-1-1 0,0 1 0,1 0 0,-1 0 0,0-1 0,0 1 0,1 0 0,-1 0 1,0 0-1,0-1 0,0 1 10,-1 34-71,1-30 56,-7 53-32,-3 41 26,10-84 36,0-1 0,0 0 0,2 0 1,-1 0-1,4 10-15,-5-23 10,0 0 0,0 0 0,1 0 0,-1 1 0,0-1 0,1 0 0,-1 0 0,1 0 0,0 0 0,-1 0 0,1 0 0,0 0 0,-1 0 0,1 0 0,0 0 0,0 0 0,0 0 0,0-1 0,0 1 0,0 0 0,0-1 0,0 1-10,0-1 19,1 0 0,-1 0 0,0 0 0,0 0 0,0 0 0,0 0 0,0 0 0,1 0 0,-1 0 0,0-1 0,0 1 0,0 0 0,0-1 0,0 1 0,0-1 0,0 0 0,0 1 0,0-1 0,0 0-19,6-4 104,0-1-1,-1-1 1,0 1-1,0-1 1,2-3-104,51-69 282,28-35-239,-71 95-49,1 1-1,1 1 1,0 1 0,14-10 6,-27 23-1,0 0 0,0-1 0,0 2-1,0-1 1,1 1 0,1-1 1,-6 2 0,1 1 0,0 0-1,-1-1 1,1 1 0,0 0 0,0 0 0,-1 0-1,1 0 1,0 0 0,-1 0 0,1 0-1,0 0 1,-1 1 0,1-1 0,0 1 0,-1-1-1,1 1 1,-1 0 0,1 0 0,-1 0-1,1-1 1,-1 1 0,2 1 0,3 6-2,-1-1 1,1 1-1,-1 0 1,0 1-1,-1-1 1,0 1-1,-1 0 0,0 0 1,2 7 1,16 38-11,-16-46 7,0 0 1,0 0 0,0 0 0,1 0 0,0-1 0,0 0-1,1 0 1,0-1 0,0 0 0,7 5 3,-8-8-29,0 0 1,0 0-1,0 0 0,1-1 1,-1 1-1,1-2 1,0 1-1,-1-1 0,1 0 1,0 0-1,0-1 1,0 0-1,0 0 1,6-1 28,58-5-1787,-42 6 1110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42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528 270 5001,'136'-9'33,"167"-8"750,-136 5-329,666-65 490,-212-6 200,-566 77-973,0 3 0,19 1-171,-69 3 16,-7-1-26,-15 3-82,-29 0-325,6-5-177,1-2 1,0-2 0,0-2-1,-24-7 594,2 0 179,-14 1-179,69 13 73,1 0 1,0 0 0,-1 1 0,1 0 0,-1 0-1,1 0 1,-1 1 0,1-1 0,-3 2-74,6 1 121,7-1-51,13 4-2,-12-5-39,65 17 125,-23-6-20,40 15-134,-73-21 3,-1 0 0,0 1 0,0 0 0,0 1 0,-1 0 0,-1 1 0,1 1 0,-1 1-3,-9-9 0,-1 1-1,1-1 1,-1 1 0,0 0 0,1 0 0,-2 0-1,1 0 1,0 0 0,0 0 0,-1 1-1,0-1 1,0 0 0,0 1 0,0-1 0,0 1-1,-1-1 1,1 1 0,-1 0 0,0-1-1,0 1 1,-1-1 0,1 1 0,-1-1 0,1 1-1,-1-1 1,0 1 0,0-1 0,-1 1-1,1-1 1,-2 2 0,-2 4-44,-1 0 0,0 0 1,-1-1-1,0 1 0,0-1 0,-1-1 0,-4 4 44,-63 47-1109,13-15 578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42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1 226 2224,'162'-4'687</inkml:trace>
  <inkml:trace contextRef="#ctx0" brushRef="#br0" timeOffset="1">181 222 2987,'719'-16'3052,"-243"11"-2687,123-30-297,0-30-33,-484 50-24,10-2 43,1 6-1,1 5-53,-411 0-1430,203 0 1348,0-3-1,-42-12 83,115 20-125,-15-5 1433,23 6-1290,0 0-1,0 0 0,0 0 1,0 0-1,0 0 0,0 0 0,0 0 1,1 0-1,-1 0 0,0 0 0,0 0 1,0 0-1,0 0 0,0 0 1,0 0-1,0 0 0,0 0 0,0-1 1,0 1-1,0 0 0,0 0 1,0 0-1,0 0 0,0 0 0,0 0 1,0 0-1,0 0 0,0 0 0,0 0 1,0 0-1,0 0 0,0 0 1,0 0-1,0 0 0,0 0 0,0 0 1,0 0-1,0 0 0,0 0 1,0 0-1,0-1 0,0 1 0,0 0 1,0 0-1,0 0 0,0 0 0,0 0 1,0 0-1,0 0 0,0 0-17,15-1 349,12 1-266,0 1 1,0 1 0,25 6-84,-44-7-2,0 1 0,-1 0 1,0 1-1,1-1 0,-1 1 0,0 1 1,0-1-1,0 1 0,-1 1 1,0-1-1,0 1 0,0 0 1,0 0-1,0 1 0,-1 0 1,0 1 1,-3-5-4,-1 0 0,1 0 1,-1 1-1,0-1 1,0 1-1,0-1 0,0 1 1,0-1-1,-1 1 0,1 0 1,-1-1-1,0 1 1,1 0-1,-1-1 0,0 1 1,-1 0-1,1-1 0,0 1 1,-1 0-1,0-1 1,0 1-1,1-1 0,-1 1 1,-1-1-1,1 1 1,0-1-1,-1 0 0,1 0 1,-1 1-1,1-1 0,-1 0 1,0-1-1,0 1 1,-2 2 3,-8 6-21,-1 0 0,0 0 0,-1-1 0,0-1 0,-6 2 21,6-2-42,-123 70-1065,62-36 659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31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337 331 4174,'575'-31'807,"-106"2"47,-227 18-692,358-9-124,-445 15 79,35-12-117,-178 16 15,37-3 28,61-8 74,-109 12-140,0 0 0,1 0 0,-1 0 1,1 0-1,-1-1 0,1 1 0,-1 0 0,0-1 1,1 1-1,-1-1 0,0 0 0,1 1 0,-1-1 1,0 0-1,0 0 0,1 0 0,-1 0 0,0 0 1,0 0-1,0 0 0,0 0 0,-1 0 0,1-1 1,0 1-1,0 0 0,-1 0 0,1-1 0,-1 1 1,1 0-1,-1-1 0,1 1 0,-1-1 0,0 1 1,0-1 22,0 0-126,-1-1 1,1 1 0,-1-1 0,0 1 0,1-1-1,-1 1 1,-1 0 0,1 0 0,0-1-1,0 1 1,-1 0 0,1 0 0,-1 0 0,0 0-1,0 1 1,0-1 0,1 0 0,-2 1 0,1-1-1,0 1 126,-23-15-696,-1 1-1,-1 2 0,-27-10 697,-5 1 1792,-20-2-1792,67 20 577,4 2 197,0 0-1,0 0 1,0 0-1,0 1 1,-5 0-774,12 1 420,6 1-190,40 10 9,27 11-239,-8-2 80,-2 0-51,0 2 0,-1 4 0,-1 2 0,15 12-29,-49-26 2,-16-9-1,0 0 0,0 0 0,0 1 0,-1 1 0,0-1 0,0 1 0,-1 1 0,0 0 0,0 0-1,-7-7 0,-1 0 1,1 1-1,-1-1 1,1 0-1,-1 0 1,1 0-1,-1 1 1,0-1-1,1 0 1,-1 0-1,0 1 1,0-1-1,0 0 1,0 0-1,0 1 1,0-1-1,-1 0 1,1 0-1,0 1 1,-1-1-1,1 0 1,0 0-1,-1 0 1,0 1 0,1-1-1,-1 0 1,0 0-1,1 0 1,-1 0-1,0 0 1,0 0-1,0 0 1,0-1-1,0 2 0,-5 2 7,0 1 0,1-1 1,-1-1-1,-1 1 0,-1 1-7,6-5 1,-67 33-84,-45 12 83,-7 4-1225,62-23 758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6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2785,'42'0'2419,"35"-6"-2419,-76 6 28,29-5-26,-1 0 1,1-2-1,-1-1 1,-1-1-1,8-5-2,-34 13 0,38-15-10,-1-2 0,-1-2 1,-1-2-1,20-15 10,-48 31 7,20-14 10,-27 19-13,0 0 1,0 0-1,-1 0 0,1 0 0,0 1 1,0-1-1,0 0 0,0 1 1,0 0-1,0-1 0,0 1 1,0 0-1,-1 0 0,2 0-4,-3 1 2,1-1 1,0 1-1,-1-1 0,1 1 1,-1-1-1,1 1 0,-1-1 1,1 1-1,-1 0 0,0-1 1,1 1-1,-1 0 0,0 0 1,1-1-1,-1 1 0,0 0 1,0 0-1,0-1 0,0 1 1,0 0-1,1 0 0,-2 0 0,1-1 1,0 1-1,0 0 0,0 0-2,-2 25 80,2-24-71,-21 125 374,9-60 8,-2 54-391,9-51 206,-2 69 60,6-108-588,-1 0-1,-1 0 1,-2-1-1,-4 14 323,3-19-473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6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 7066,'33'-20'2416,"23"11"-2568,14 2-544,20-11-1529,13-1 1417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0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 5185,'0'-15'2457,"4"9"-1097,3 2-376,8 6-616,4 4-184,9 11-200,2 1 32,3 10-16,-5 4 16,0 14-16,-4 1-64,6 5-136,-2-7-128,9-8-344,-3-7-160,-3-21-424,10-3-697,2-25 1321</inkml:trace>
  <inkml:trace contextRef="#ctx0" brushRef="#br0" timeOffset="1">919 78 6193,'6'-13'2721,"-2"5"-1585,-4 8-528,0 0-392,0 0-1744,0 0 1120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6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257 152 5777,'40'-9'2089,"-40"27"-1633,0 26-440,4 8-32,2 1-64,1 2-24,-7-11 0,-7-4 16,1-1 56,-3-6 24,7-4 8,-5-7 0,-2-6-176,3-1-288,-1-6-1225,7-1 1097</inkml:trace>
  <inkml:trace contextRef="#ctx0" brushRef="#br0" timeOffset="1">0 229 7042,'10'-31'2472,"26"15"-2216,12-1-264,29-3-560,11-6-216,0-7-424,2 6-233,-10-1-119,-4 8 24,-16 9 967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7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43 116 7242,'-2'0'89,"0"0"0,0 1 0,0-1 0,0 1 0,0 0 0,1-1 0,-1 1 0,0 0 0,0 0 0,1 0 0,-1 1 0,1-1 0,-1 0 0,1 1 0,-1-1 0,1 1 0,0-1 0,0 1 0,-1-1 0,1 1 0,0 0 0,1 0 0,-1-1 0,0 1 0,0 0 0,1 2-89,-1-3-58,1-1 0,0 1 0,0 0 1,0 0-1,0 0 0,1 0 0,-1-1 0,0 1 0,0 0 0,0 0 0,1 0 0,-1-1 0,0 1 1,1 0-1,-1-1 0,1 1 0,-1 0 0,1-1 0,-1 1 0,1 0 0,-1-1 0,1 1 0,0-1 1,0 1 57,0 0-84,1 0-1,0 0 1,0-1 0,0 1 0,0-1 0,0 1 0,-1-1 0,1 0 0,0 1 0,0-1 0,0 0 0,0 0 0,0-1 0,0 1-1,1 0 85,3-2-152,0 1-1,-1-1 0,1 0 0,0 0 0,-1-1 0,0 1 0,1-1 0,-1-1 0,0 1 0,-1-1 0,1 1 0,-1-1 1,1-1-1,-1 1 0,0-1 0,1-1 153,1-3-12,0 0-1,0 0 1,-1-1 0,0 1 0,0-1-1,-1 0 1,0 0 0,0-7 12,-3 16 22,-1 0 1,1-1-1,-1 1 1,0 0-1,0 0 0,0-1 1,0 1-1,0 0 1,0-1-1,0 1 0,0 0 1,0 0-1,-1-1 1,1 1-1,0 0 0,-1 0-22,1 0 11,0 1 1,-1 0-1,1-1 0,0 1 0,-1 0 0,1-1 0,-1 1 0,1 0 0,0 0 1,-1 0-1,1-1 0,-1 1 0,1 0 0,0 0 0,-1 0 0,1 0 0,-1 0 1,1 0-1,-1-1 0,1 1 0,-1 0 0,1 1 0,-1-1 0,1 0 0,-1 0 1,1 0-1,-1 0-11,-3 1 47,0 1 1,1 0-1,-1-1 1,0 1-1,1 0 1,-1 1-1,1-1 1,-4 3-48,-7 8 164,0 1 0,1 0 0,0 1 0,1 0 0,0 0 0,1 2-164,6-9 83,0 0 1,1 1-1,-1-1 1,2 1-1,-1 0 0,1 0 1,1 0-1,0 0 1,0 1-1,1-1 0,0 0 1,0 1-1,1 5-83,1-10 12,0-1-1,0 1 1,0-1-1,0 0 1,1 0-1,0 0 1,0 0-1,0 0 1,0 0-1,1 0 1,0-1-1,-1 1 1,1-1-1,0 0 1,1 1-1,-1-1 1,1-1-1,-1 1 1,1-1-1,0 1 1,0-1-1,0 0 1,0 0-1,0-1 1,0 1-1,3-1-11,7 3-45,0 0 0,1-1 0,-1-1 0,1-1-1,-1 0 1,1-1 0,8-1 45,3-1-537,0-2 1,1-1 0,-2 0-1,15-7 537,22-11-872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7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0 138 4881,'9'-3'272,"-7"2"-158,0-1 1,0 2-1,1-1 0,-1 0 0,0 0 1,1 1-1,-1-1 0,0 1 1,1 0-1,-1 0 0,1 0-114,-2 0 36,0 1-1,0-1 1,0 1 0,0 0-1,0-1 1,0 1 0,0 0-1,0 0 1,0 0 0,-1 0-1,1 0 1,0 0-1,0 0 1,-1 0 0,1 0-1,-1 0 1,1 0 0,-1 0-1,1 0 1,-1 0 0,0 1-1,0-1 1,0 0 0,1 1-36,13 48 92,2-1 1,3-1 0,2 0-93,-8-26 11,-4-13 104,-8-9-104,-1 0 0,0 0 0,0 1 0,1-1 0,-1 0 0,0 0 0,1 0-1,-1 0 1,0 0 0,0 0 0,1 0 0,-1 0 0,0 0 0,0 0 0,1 0-1,-1 0 1,0 0 0,1-1 0,-1 1 0,0 0 0,0 0 0,1 0 0,-1 0-1,0 0 1,0-1 0,0 1 0,1 0 0,-1 0 0,0 0 0,0 0 0,0-1-1,1 1 1,-1 0 0,0 0 0,0-1-11,35-63 1761,-24 43-1495,0 1 1,12-17-267,18-15-747,1 2 1,3 2 0,16-11 746,-32 35-744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4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1426 480,'-2'-2'72,"0"0"0,0 0 0,1-1 1,-1 1-1,0-1 0,1 1 0,0-1 0,0 0 0,0 0 0,0 1 0,0-1 0,0 0 1,1 0-1,-1 0 0,1 0 0,0 0 0,0 0 0,0-1-72,-1-11 216,-7-76 563,4 55-419,-4-34 749,3 0 1,4-66-1110,26-74 493,-13 126-467,-3 0 0,-3-26-26,-5 77 94,2 1 0,2 0 0,1 0 0,1 0 0,2 1 0,5-11-94,-7 24 96,-5 14-73,0-1 0,0 0 1,0 0-1,-1-1 0,0 1 0,1-5-23,-2 9-8,-1 0-1,1 0 1,0 0-1,0 0 1,0 0 0,0 0-1,1 0 1,-1 1 0,0-1-1,0 0 1,1 0-1,-1 0 1,0 0 0,1 0-1,-1 0 1,1 0 8,17-3-12,-16 4 17,135-17 59,188-4-58,-219 17-6,1024-15 10,-354 28-68,-456-19 22,-60 0 42,353-21 225,-268 10-113,-212 19-104,-63 3 31,48-7-45,-6-17 14,-113 23-7,1 0-1,0-1 1,-1 1-1,1 0 0,-1 0 1,1 0-1,0 0 1,-1 0-1,1-1 0,-1 1 1,1 0-1,-1 0 1,1 0-1,-1 0 0,1 0 1,0 0-1,-1 0 1,1 1-1,-1-1 0,1 0 1,-1 0-1,1 0 1,0 0-1,-1 0 0,1 1 1,-1-1-1,1 0 0,0 0 1,-1 1-1,1-1 1,0 0-1,-1 1 0,1-1 1,0 0-1,-1 1 1,1-1-1,0 0 0,0 1 1,0-1-1,-1 1 1,1-1-1,0 0 0,0 1 1,0-1-1,0 1 1,0-1-1,0 1 0,0-1 1,0 1-1,0-1 1,0 0-1,0 1 0,0-1 1,0 1-1,0-1 0,0 1 1,0-1-1,0 0 1,0 1-1,1-1 0,-1 1 1,0-1-1,0 1-6,8 35 20,-6-26-8,1 1 0,-2 0 0,1 0 0,-2 0 0,1 0 0,-1 0 0,-1 0 0,-1 5-12,-43 230 628,-6 165 93,48-384-701,1-13-9,0 1-1,0-1 1,-1 0-1,-2 2-10,2 16 45,2-14 16,1-17-80,0-1 0,0 0 1,0 0-1,0 0 0,0 0 1,0 1-1,0-1 0,0 0 1,0 0-1,0 0 0,0 0 1,0 1-1,-1-1 0,1 0 1,0 0-1,0 0 0,0 0 1,0 0-1,0 1 0,0-1 1,0 0-1,0 0 0,-1 0 1,1 0-1,0 0 0,0 0 0,0 0 1,0 0-1,0 1 0,-1-1 1,1 0-1,0 0 0,0 0 1,0 0-1,0 0 0,-1 0 1,1 0-1,0 0 0,0 0 1,0 0-1,0 0 0,-1 0 1,1 0-1,0 0 0,0 0 1,0 0-1,0 0 0,-1 0 1,1-1-1,0 1 0,0 0 1,0 0-1,0 0 0,0 0 1,-1 0-1,1 0 0,0 0 1,0 0-1,0-1 0,0 1 1,0 0 18,0-2-656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6.2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6 2336,'-10'0'618,"13"2"-68,28 1 114,471-3 81,-352-2-705,-43 0-68,1082-5 954,-514 14-734,-669-7-194,7 0-9,1 0 1,-1 1-1,12 2 11,-24-3-6,-1 0 0,1 0-1,-1 0 1,0 0-1,1 0 1,-1 1 0,0-1-1,1 0 1,-1 0 0,0 0-1,1 0 1,-1 0-1,0 0 1,1 1 0,-1-1-1,0 0 1,1 0 0,-1 0-1,0 1 1,0-1-1,1 0 1,-1 0 0,0 1-1,0-1 1,1 0 0,-1 1-1,0-1 1,0 0-1,0 1 1,0-1 0,1 0 6,-9 7-160,-17 2-120,-17-1-171,-13 2 243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6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561 1 3473,'-27'20'594,"2"2"-1,0 0 1,2 2 0,0 1 0,-4 8-594,-45 46 162,56-62-81,-1-1 0,0-1 0,-1 0 0,-1-2 0,0 0 0,-1-1 0,-1-1 0,0-1 0,0-1 1,0 0-1,-1-2 0,-1-1 0,-4 1-81,-12-6 704,21-2 43,36 9-354,2 3-402,89 35-10,44 9 19,33 12-836,-73-22 488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7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62 216,'0'0'90,"0"1"0,-1-1-1,1 0 1,-1 0 0,1 1 0,-1-1-1,1 0 1,-1 0 0,1 0 0,-1 0 0,1 0-1,-1 0 1,1 0 0,-1 0 0,1 0-1,-1 0 1,1 0 0,-1 0 0,1 0 0,-1 0-1,1 0 1,0-1 0,-1 1 0,1 0-1,-1 0-89,1-1 65,0 1-1,0 0 0,0-1 1,0 1-1,0 0 1,0 0-1,1-1 0,-1 1 1,0 0-1,0-1 0,0 1 1,0 0-1,1 0 1,-1-1-1,0 1 0,0 0 1,0 0-1,1 0 0,-1-1 1,0 1-1,0 0 0,1 0 1,-1 0-1,0 0 1,1-1-1,-1 1 0,0 0 1,0 0-1,1 0 0,-1 0 1,0 0-1,1 0 0,-1 0 1,0 0-1,1 0 1,-1 0-1,0 0 0,0 0 1,1 0-1,-1 0 0,0 0 1,1 0-65,64-10 1212,53-1-1212,257-1 1583,-176 9-1123,-71-1-301,1090-12 116,-1174 18-214,-30-1-306,-17 0-1025,-6-1 427,-22 3 336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7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0 5865,'-15'1'488,"0"1"-1,-1 0 0,1 1 0,-5 1-487,13-1 29,0-1 0,0 1 0,0 0-1,1 0 1,-1 1 0,1 0 0,0 0-1,0 1 1,1-1 0,-2 3-29,-14 16 20,0 1 0,2 1-1,1 1 1,-2 6-20,-3 3 39,20-31-15,1-1-1,-1 1 1,1 0 0,0 0-1,0 0 1,1 1-1,-1-1 1,0 2-24,2-5 1,0 0 1,0 0 0,0 0 0,1 0 0,-1 0 0,0 0-1,0 0 1,1 0 0,-1 0 0,0 0 0,1 0 0,-1 0-1,1 0 1,-1 0 0,1 0 0,-1-1 0,1 1 0,0 0-1,0 0 1,-1-1 0,1 1 0,0 0 0,0-1 0,0 1-1,0-1 1,0 1 0,-1-1 0,1 1 0,0-1 0,0 0-1,0 1 1,0-1 0,0 0 0,0 0 0,0 0 0,1 0-1,-1 0-1,15 3 12,1-1-1,-1 0 1,1-2-1,1 0-11,34 2 22,21 7-39,0 4-1,0 3 1,-2 3-1,0 3 0,21 12 18,-30-8-1821,33 19 1821,-23-6-722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8.2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3337,'0'0'31,"0"1"1,-1-1 0,1 0 0,0 0 0,0 0-1,0 1 1,0-1 0,0 0 0,0 0-1,0 0 1,0 1 0,0-1 0,0 0 0,0 0-1,0 0 1,0 1 0,0-1 0,0 0-1,0 0 1,0 1 0,0-1 0,0 0 0,0 0-1,0 0 1,1 1 0,-1-1 0,0 0-1,0 0 1,0 0 0,0 0 0,0 1 0,0-1-1,1 0 1,-1 0 0,0 0 0,0 0-1,0 0 1,1 0 0,-1 1 0,0-1 0,0 0-1,0 0 1,1 0 0,-1 0 0,0 0-1,0 0 1,0 0 0,1 0 0,-1 0-32,14 5-145,-13-5 244,29 7 48,-1-2 0,1-1 0,0-2-1,0 0 1,15-3-147,37 2 286,611 9 1348,-261-10-1003,52 0-186,-322 1-310,64 13-135,-209-14-37,-35-1-284,-64 5-1461,18-1 1146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38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396 3 7138,'-4'-1'104,"0"1"1,0-1 0,0 1 0,0 0 0,-1 0 0,1 0 0,0 1 0,0-1 0,0 1 0,0 0 0,0 0 0,1 1 0,-1-1 0,0 1-1,0 0 1,1 0 0,-1 0 0,1 0 0,0 0 0,-1 1 0,1 0 0,0 0 0,1 0 0,-1 0 0,0 0-105,-66 98-167,59-88 162,-2 1-1,0-2 1,0 0 0,-1 0-1,-1-1 1,0 0 0,0-2-1,-1 1 1,0-2 0,-7 3 5,10-7 8,-29 14 27,39-17-34,1 0 1,-1 0-1,0 0 1,0 0-1,0 0 1,1 1-1,-1-1 1,0 0-1,1 1 1,-1-1-1,1 1 1,0 0-1,0 0 1,-1-1-1,0 3-1,3-3-1,-1 0 0,0 0 0,0 0 0,1 0 0,-1-1 0,0 1 0,1 0 0,-1 0 0,1 0 0,-1 0 0,1-1 0,-1 1 0,1 0 0,0 0 1,-1-1-1,1 1 0,0-1 0,0 1 0,-1-1 0,1 1 0,0-1 0,0 1 0,0-1 0,0 1 1,2 0-5,25 16-33,1-2 1,23 9 37,-7-4-9,115 52-1473,37 6 1482,-81-38-578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0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 5337,'4'-2'1985,"-4"-7"-2025,2-4-56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3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 1744,'44'-53'487,"-43"52"-487,-1 0-1,1 0 1,0 0 0,0 0-1,-1 0 1,1 0-1,0 1 1,0-1 0,0 0-1,0 1 1,0-1-1,0 0 1,0 1-1,0-1 1,1 1 0,-1 0-1,0-1 1,0 1-1,0 0 1,0 0 0,0 0-1,1 0 1,-1 0-1,0 0 1,0 0 0,0 0-1,0 0 1,1 1-1,-1-1 1,0 0 0,0 1-1,0-1 1,0 1-1,0-1 1,0 1 0,0-1-1,0 1 1,0 0-1,0 0 1,0-1 0,0 1-1,-1 0 1,1 0-1,0 0 1,0 0 0,2 2 45,-1-1 23,-1 0-1,1 0 1,-1 0 0,0 0-1,0 0 1,1 0 0,-1 0-1,0 0 1,-1 1 0,1-1-1,0 0 1,-1 1 0,1-1 0,-1 0-1,0 2-67,1 43 1122,-1-24-753,56 606 1190,-34-414-1463,-22-145-2,0-70-87,0 1 0,0-1-1,0 1 1,0-1 0,0 1 0,1-1-1,-1 1 1,0-1 0,0 1-1,0-1 1,0 1 0,1-1-1,-1 0 1,0 1 0,1-1-1,-1 1 1,0-1 0,0 1 0,1-1-1,-1 0 1,1 1 0,-1-1-1,0 0 1,1 1 0,-1-1-1,1 0 1,-1 0 0,1 0-1,-1 1 1,1-1 0,-1 0-1,1 0 1,-1 0 0,1 0 0,-1 0-1,1 0 1,0 0-7,27-2 217,-10-1-252,20-2 47,28-7-12,-11 4 9,1 2-1,0 2 1,1 3 0,21 4-9,32-2 10,1143-23-2,-786 13-53,22-4-267,300-3-118,70 1 426,-600 10 82,24-9 199,-158 6 406,-123 8-778,11-3 647,-17-9 537,4 9-1081,0 1 1,0-1 0,0 1-1,1-1 1,-1 1 0,1-1 0,-1 1-1,1-1 1,0 1 0,0-1 0,0 1-1,1-2-8,-1 2 8,22-35-8,-9 18-2,-7 10 3,0 0-1,0-1 0,-1 1 0,-1-2 1,0 1-1,0 0 0,-1-1 1,0 0-1,0-2 0,3-22 9,0 0-1,-3-1 1,0-21-9,-3-109 66,-1 151-51,-3-32 61,-2 0 0,-1 0 1,-3 0-1,-13-36-76,22 81-20,0 1-92,0 0 0,-1 0 0,1 0 0,0 0 0,-1 0 0,1 0-1,0 0 1,-1 0 0,1 0 0,-1 0 0,0 0 0,1 0 0,-1 0 0,0 0-1,1 1 1,-2-2 112,-5 2-727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5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1 115 2921,'25'0'275,"1"-1"0,-1-1 1,0-1-1,0-1 1,0-2-1,-1 0 0,1-2 1,1-1-276,42-16 79,-17 6 734,14-8-813,-47 23 378,-17 4-374,-1 0 0,0 0 0,1 0-1,-1 0 1,0 0 0,0 0 0,1 0-1,-1 0 1,0 0 0,1 0 0,-1 0 0,0 0-1,1 1 1,-1-1 0,0 0 0,0 0-1,1 0 1,-1 0 0,0 1 0,0-1 0,1 0-1,-1 0 1,0 1 0,0-1 0,0 0 0,1 0-1,-1 1 1,0-1 0,0 0 0,0 1-1,0-1 1,0 0 0,0 0 0,0 1 0,0-1-1,0 0 1,0 1 0,0-1 0,0 0-1,0 1 1,0-1 0,0 0 0,0 1 0,0-1-1,0 0 1,0 1-4,-10 15 181,-5 18-65,1 1 0,2 0 0,2 1-1,-2 16-115,1 5 189,-3-1 0,-2 0 0,-23 51-189,13-44-645,2 2-1,2 1 1,-4 35 645,22-91-690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5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24 178 6905,'-23'-133'2385,"63"123"-2465,13 3-648,26-8-1209,9 3 1201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6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400 47 5961,'-4'2'2241,"-5"29"-1809,-4 18-120,0 15-304,-3 1 8,1-3-8,1-5-8,-3-13 0,1 0-16,-6-8-8,-2-5 24,0-3-8,0-4-104,0-8-552,6-1-384,1-6 599</inkml:trace>
  <inkml:trace contextRef="#ctx0" brushRef="#br0" timeOffset="1">0 215 6577,'26'-33'2337,"18"8"-2193,7-3-552,21-1-560,8-4-225,7 5-167,2 6 112,5 6 856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6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78 6809,'0'3'286,"-1"0"0,1 0 0,-1 0 0,0-1 0,0 1-1,0 0 1,0 0 0,0 0 0,-1 0-286,1-1-42,0-1 1,0 1-1,0 0 0,0-1 1,0 1-1,1 0 1,-1 0-1,1 0 0,-1 0 1,1 0-1,0 0 1,0-1-1,-1 1 0,1 0 1,1 0-1,-1 0 1,0 0-1,0 0 0,1 0 1,0 1 41,-1-2-68,1 0 1,0-1 0,0 1-1,-1 0 1,1 0 0,0 0-1,0 0 1,0-1 0,0 1-1,0 0 1,0-1-1,0 1 1,0-1 0,0 1-1,1-1 1,-1 0 0,0 0-1,0 1 1,0-1 0,0 0-1,1 0 1,-1 0-1,0 0 1,1 0 67,32-5-1257,-26 2 1191,-1-1 0,1 1 0,-1-1 0,0-1 0,0 1 0,-1-1 0,1 0-1,-1-1 1,0 1 0,0-1 0,-1-1 0,0 1 0,0-1 0,0 0 0,-1 0 0,0 0 0,1-4 66,-4 9-25,0 0 1,0 0 0,0 0-1,-1 0 1,1 0-1,-1 0 1,0 0-1,1-1 1,-1 1-1,0 0 1,0 0-1,0 0 1,-1-1-1,1 1 1,-1 0-1,1-1 25,-1 2-26,1 0 1,-1 0-1,1 0 0,-1 0 0,0 0 0,0 1 0,1-1 1,-1 0-1,0 0 0,0 1 0,0-1 0,0 0 0,0 1 1,0-1-1,0 1 0,0-1 0,0 1 0,0-1 0,0 1 1,0 0-1,0 0 0,0-1 0,0 1 0,-1 0 0,1 0 1,0 0-1,0 0 0,0 0 0,0 1 0,0-1 0,0 0 1,-1 0-1,1 1 26,-12 2 113,0 1 1,0 0-1,1 1 1,-1 0-1,1 1 1,0 1-1,-4 3-113,0 0 469,0 2-1,0 0 1,1 0-1,-12 14-468,23-21 61,-1 1 1,1-1-1,0 1 0,0 0 0,1-1 0,-1 2 0,2-1 0,-1 0 0,0 0 0,1 1 1,1 0-1,-1-1 0,1 1 0,-1 3-61,2-5 10,0-1 0,0 0-1,1 0 1,-1 1 0,1-1 0,0 0 0,0 0-1,1 0 1,-1 0 0,1 0 0,-1 0 0,1-1 0,1 1-1,-1 0 1,0-1 0,1 0 0,0 1 0,-1-1 0,1 0-1,1-1 1,-1 1 0,0 0 0,3 1-10,1 0-37,0 0 0,1 0-1,-1-1 1,1 0 0,0 0 0,-1 0 0,1-1 0,0-1-1,0 1 1,1-1 0,-1-1 0,0 1 0,0-1 0,3-1 37,0 0-290,0-1 1,-1 0-1,1 0 1,-1-1 0,1-1-1,-1 0 1,0 0 0,0-1-1,-1 0 1,8-5 289,25-24-772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6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4169,'2'25'1664,"2"19"-1208,-2 4-88,3 7-256,-1-2-80,-2-13-16,-1-8 48,5-21 521,5-10 175,7-17 48,4-12-64,19-17-504,6-5-144,10 1-104,2 1-72,-12 9-880,-12 12 672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8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2985,'1'-3'1448,"9"3"-712,-3 5-264,-7-5-384,0 0-120,0 4 16,13 23 0,25 48 0,-25-43 16,-4-3 0,-1-5 8,-5-2-8,-3-8 24,0-1-192,0-4-240,4-3 264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8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53 5065,'-1'-8'579,"0"-19"1062,1 26-1599,0 1 0,0-1 1,0 0-1,0 0 1,1 0-1,-1 1 0,0-1 1,0 0-1,1 1 1,-1-1-1,1 0 0,-1 0 1,0 1-1,1-1 1,-1 1-1,1-1 0,0 0 1,-1 1-1,1-1 1,-1 1-1,1-1 0,0 1 1,-1 0-1,1-1 1,0 1-1,0 0 0,-1-1 1,1 1-1,0 0 0,0 0-42,21-1-293,-1 2-1,0 0 1,1 1-1,-1 2 0,0 0 1,3 2 293,-16-4-120,0 0 1,-1 0 0,0 1 0,1 0-1,-1 0 1,-1 1 0,1 0-1,0 0 1,-1 1 0,0 0 0,0 0-1,0 0 1,-1 0 0,1 1-1,-1 0 1,1 3 119,-1-1-68,-1 0 0,1 0 0,-2 1 0,1 0 0,-1-1 0,-1 1-1,1 0 1,-1 1 0,-1-1 0,0 0 0,0 0 0,-1 1 0,-1 4 68,0 0 23,0-1 0,-1 0 0,-1 0-1,0 0 1,-1 0 0,0 0 0,-1-1 0,-1 0 0,0 0 0,0 0 0,-1-1 0,-6 8-23,0-3 106,0-1 1,-1 0-1,-1 0 1,0-2-1,-1 0 1,0 0-1,-18 9-106,24-17 2,1 0 1,-1-1-1,0 0 1,0 0-1,-4 0-2,6-4-589,0-5 266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9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6009,'26'-6'2273,"-4"8"-1985,5 4-1216,14-5-1201,3-1 1233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9.4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268 512 1704,'3'-15'346,"-1"-1"0,-1 1 0,0-8-346,-1 22 28,0 0 1,0 0-1,0 1 1,-1-1-1,1 0 1,0 0-1,-1 0 1,1 1-1,0-1 1,-1 0-1,1 1 1,-1-1-1,1 0 1,-1 1-1,1-1 1,-1 0-1,0 1 1,1-1-1,-1 1 1,0-1-1,1 1 1,-1-1-1,0 1 1,0 0-1,1-1 1,-1 1-1,0 0 1,0 0-1,0 0 1,1-1-1,-1 1 1,0 0-1,0 0 1,0 0-29,-28 4 545,18 0-479,0 0 1,1 1-1,-1 0 1,1 1 0,0 0-1,0 1 1,-1 1-67,-12 10 51,1 1 0,-6 8-51,19-19 19,-1 2 21,0 1 0,0 0 0,-2 4-40,10-12 14,0 0 1,0 1-1,0-1 0,0 1 0,1-1 1,-1 1-1,1 0 0,0 0 0,0-1 1,0 1-1,1 0 0,-1 0 0,1 0 0,0 1-14,0-4 6,0 1-1,0 0 1,1-1-1,-1 1 1,0 0-1,1-1 0,-1 1 1,1-1-1,0 1 1,-1-1-1,1 1 0,0-1 1,0 0-1,0 1 1,0-1-1,0 0 1,0 0-1,1 0 0,-1 1 1,0-1-6,2 1 8,0-1 1,0 1 0,0-1-1,0 0 1,0 0-1,0 0 1,0 0 0,0 0-1,0-1 1,1 1-9,10 0 35,-1-1 1,0 0-1,0-1 0,10-2-35,-19 3 11,9-3 1,1 0-1,-1-1 1,0 0-1,0-1 1,-1-1-1,1 0 1,-1 0-1,-1-1 1,1-1-1,-1 0 1,0 0 0,7-9-12,1-1 13,-1-1 1,0-1-1,-2 0 1,0-1 0,-2-1-1,3-7-13,-6 10 19,-2-2 0,-1 1 0,0-1 0,-2 0 0,0 0 0,-1-2-19,1-13 41,-1-1 1,-2 0 0,-1-7-42,-2 31 157,0 0 1,-1 0-1,-1 0 1,0 0-1,-1-2-157,2 10 146,-1 0-1,1 0 1,-1 0-1,0 0 1,0 1 0,-1-1-1,1 1 1,-1-1-1,0 1 1,-1 0-1,1 0 1,0 0-1,-1 1 1,-1-2-146,4 5 8,1-1 0,-1 1 0,1-1 0,0 1 0,-1-1 0,1 1 0,-1-1 0,0 1 0,1 0 0,-1-1 0,1 1 0,-1 0 0,1-1 0,-1 1 0,0 0 0,1 0 0,-1 0 0,0-1 0,1 1 0,-1 0 0,0 0 0,1 0 0,-1 0 0,0 0 0,1 0 0,-1 1 0,0-1 0,1 0 0,-1 0 0,0 0 0,1 0 0,-1 1 0,1-1 0,-1 0 0,0 1 0,1-1 0,-1 1 0,1-1 0,-1 0 0,1 1 0,-1-1 0,1 1 0,-1-1 0,1 1 0,0 0 0,-1-1 0,1 1 0,0-1 0,0 1 0,-1 0 0,1-1 0,0 1 0,0-1 0,0 1 0,0 0 1,-1-1-1,1 1-8,0 4-16,-1-1 0,1 1 1,0-1-1,0 1 0,0-1 1,0 1-1,1-1 1,0 2 15,17 63-41,-9-40 40,-1 1 0,-2 0 0,-1 0 1,0 24 0,-3 14-46,-4 0 1,-3 0 0,-8 32 45,13-98-25,-1 6-75,-1 0 1,0 1-1,0-1 0,-1 0 0,-1 2 100,3-9-81,1 0-1,0 0 1,-1 0-1,1 0 0,-1 0 1,0 0-1,1 0 0,-1 0 1,0 0-1,1 0 0,-1 0 1,0-1-1,0 1 1,0 0-1,0 0 0,0-1 1,0 1-1,0-1 0,0 1 1,0-1-1,0 1 0,0-1 1,0 0-1,0 1 1,0-1-1,0 0 0,0 0 1,-1 0-1,1 0 0,0 0 1,0 0-1,0 0 0,0 0 1,0-1-1,-1 1 1,1 0-1,0-1 0,0 1 1,0 0-1,0-1 0,0 0 82,-20-13-561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56 161 3297,'-13'-121'1672,"6"87"-194,7 34-1360,0-1 0,0 1 0,-1 0 0,1-1 0,0 1 0,0 0 0,0 0 0,-1-1 0,1 1 0,0 0-1,-1 0 1,1-1 0,0 1 0,0 0 0,-1 0 0,1 0 0,0-1 0,-1 1 0,1 0 0,-1 0 0,1 0-1,0 0 1,-1 0 0,1 0 0,0 0 0,-1 0 0,1 0 0,0 0 0,-1 0 0,1 0-118,-1 0 188,6 40-118,2-3-67,-1 20 13,-3 0 0,-4 54-16,-7-8-293,-15 71 293,23-173-14,0 3-320,-1 0-1,0 0 1,0 0-1,0 0 1,-1-1-1,-1 4 335,-3-1-706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49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44 275 3033,'-39'-149'1767,"38"146"-1662,0 1 0,1 0 0,-1-1 0,0 1 0,1-1 0,0 0 0,0 1 0,0-1 0,0 1 0,0-1 0,0 1 0,1-1 0,-1 0-105,1 3 25,-1 0 0,0 0 0,1 0 0,-1 0 0,0 0 1,1-1-1,-1 1 0,0 0 0,1 0 0,-1 0 0,0 0 1,1 0-1,-1 0 0,0 0 0,1 0 0,-1 1 0,1-1 1,-1 0-1,0 0 0,1 0 0,-1 0 0,0 0 0,0 0 1,1 1-1,-1-1 0,0 0 0,1 0 0,-1 1 0,0-1 1,0 0-1,1 1-25,3 1 218,36 10-114,0-1 1,1-3 0,0-1-1,1-1 1,-1-3-1,1-2 1,0-1-1,0-2 1,-1-2-1,13-3-104,-42 4 10,1-1 0,-1 1 0,0-2 0,7-3-10,-15 6 3,0 0 1,0 0-1,-1 0 0,1-1 0,-1 1 0,1-1 1,-1 0-1,0 0 0,0 0 0,0 0 1,-1 0-1,1-1 0,-1 1 0,0-1 0,0 0-3,-1 2 4,-1 1 0,1-1 0,-1 0 0,0 0 0,0 1 0,0-1 0,0 0 0,0 0 0,0 0-1,0 1 1,-1-1 0,1 0 0,0 1 0,-1-1 0,0 0 0,1 1 0,-1-1 0,0 0 0,0 1 0,0-1-1,0 1 1,0 0 0,0-1 0,0 1 0,-1 0 0,1-1 0,0 1 0,-1 0 0,1 0 0,-1 0-1,1 1 1,-2-2-4,1 1 8,0 0-1,0-1 1,-1 1-1,1 0 1,0 0-1,-1 0 1,1 1-1,-1-1 1,1 0-1,-1 1 1,1 0-1,-1 0 1,1-1-1,-1 1 1,1 1-1,-1-1 0,1 0 1,-1 1-1,1-1 1,-1 1-1,1 0 1,-2 0-8,1 2 5,0-1 0,1 1 0,-1 0 0,1 0 0,-1 0 1,1 1-1,0-1 0,0 0 0,0 1 0,0-1 0,1 1 0,0 0 0,0 0 0,0-1 1,0 1-1,0 0 0,1 0-5,-3 13 3,1-1 0,1 0 0,1 10-3,1-7 2,0-1 1,1 0-1,1-1 0,0 1 1,2 0-1,0-1 1,1 0-1,6 13-2,-8-22-51,0 0-1,1 0 1,0 0 0,0 0-1,1-1 1,0 0 0,0 0-1,1 0 1,0-1 0,0 0-1,0 0 1,1-1 0,0 0-1,0 0 1,0-1 0,1 0-1,7 2 52,-6-3-217,0 0-1,0 0 1,0-2-1,0 1 1,0-1-1,0-1 1,1 0-1,-1 0 1,0-1 0,0 0-1,0-1 1,0 0-1,1-1 218,36-11-624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0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88 374 2705,'-1'-1'110,"0"1"0,0 0 0,0 0 0,0 0 0,0 0 0,0 0 1,0 0-1,0 0 0,0 0 0,-1 0 0,1 1 0,0-1 0,0 0 1,0 1-1,0-1 0,0 1 0,0-1 0,0 1 0,1-1 0,-1 1 1,0 0-1,0-1 0,0 1 0,1 0 0,-1 0 0,0-1 0,0 2-110,-17 24 771,11-12-714,1 0-1,0 0 1,1 1-1,0 0 1,1 0 0,1 0-1,1 0 1,0 0-1,1 1 1,0-1-1,1 0 1,1 1-1,1 3-56,-1-15-1,0-1-1,0 1 0,0-1 1,1 0-1,-1 0 0,1 1 1,0-1-1,0 0 0,0-1 1,0 1-1,1 0 1,-1 0-1,1-1 0,0 0 1,-1 1-1,1-1 0,0 0 1,0-1-1,1 1 1,-1 0-1,0-1 0,0 0 1,1 1-1,-1-2 0,1 1 1,-1 0-1,1 0 0,-1-1 1,1 0-1,3 0 2,3 0 0,0 0-1,0 0 1,1-1-1,-1-1 1,0 0 0,0 0-1,0-1 1,-1 0-1,1-1 1,3-2 0,-3 1 23,0-1 1,0-1-1,0 1 1,-1-2-1,0 1 1,-1-1-1,0 0 1,0-1-1,-1 0 1,0 0-1,0-1 1,-1 0-1,-1 0 1,1 0-1,-2-1 1,2-4-24,6-23 113,-1 0 0,-3 0 0,0 0 1,-2-10-114,7-37-40,6-1 37,6-36 182,-23 100-25,-7 28 67,-7 33 65,9-22-286,1 0 0,1 0 0,1 0 0,0 0 0,1-1 0,1 1 0,0 0 0,2 0 1,1 3-1,9 25-3,2-1 1,16 30 2,-23-54-6,6 12 1,-2 1 0,3 15 5,-13-38 1,0 0-1,-1 0 1,-1 0 0,0 0 0,0 0-1,-1 0 1,0 0 0,-1 0 0,0 0 0,-2 7-1,2-12-19,-1-1 0,0 1 1,0-1-1,0 1 0,-1-1 1,0 0-1,0 0 0,0 0 1,0-1-1,0 1 1,-1-1-1,0 1 0,1-1 1,-1 0-1,0-1 0,-3 2 19,-3 2-294,-1 0-1,0-1 1,0 0-1,-1 0 0,1-2 1,-2 1 294,-17 1-558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0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31 311 5097,'-14'-54'1935,"-1"-19"-1935,15 72 38,-1-1 1,1 0-1,0 0 0,-1 0 0,1 1 1,0-1-1,0 0 0,0 0 0,1 0 0,-1 1 1,0-1-1,1 0 0,-1 0 0,1 1 1,-1-1-1,1 0 0,0 1 0,0-1 0,0 0 1,0 1-1,0-1 0,0 1 0,0 0 1,0-1-1,1 1 0,-1 0 0,0 0 1,1 0-1,-1 0 0,1 0 0,0 0 0,-1 0 1,1 0-1,0 1 0,-1-1 0,1 1 1,1-1-39,5-2 101,17-7-48,1 2-1,0 1 0,0 1 0,23-2-52,-6 1 1,268-66-1875,-269 64 1506,-42 10 371,0-1 1,0 1-1,0-1 1,1 1-1,-1-1 0,0 0 1,0 1-1,0-1 1,-1 1-1,1-1 0,0 1 1,0-1-1,0 1 1,0-1-1,0 0 0,0 1 1,-1-1-1,1 1 0,0-1 1,0 0-1,0 1 1,-1-1-1,1 1 0,0-1 1,-1 0-1,1 0 1,-1 1-4,-10 16 158,10-15-124,-4 5 59,-9 12 94,2 1 0,1-1 0,0 2 1,0 2-188,9-18 10,0-1 0,0 0 0,1 1 0,0-1 1,0 1-1,0 0 0,0-1 0,0 1 0,1 0 0,0 0 1,0-1-1,1 1 0,-1 0 0,1 0 0,0-1 1,0 1-1,0-1 0,1 1 0,0-1 0,0 1 0,0-1 1,2 3-11,-2-4 0,1 0 0,-1-1 1,1 1-1,0-1 0,0 0 0,0 1 1,0-2-1,0 1 0,1 0 1,-1 0-1,0-1 0,1 0 0,-1 0 1,1 0-1,0 0 0,-1 0 1,1-1-1,0 1 0,-1-1 0,1 0 1,0-1-1,-1 1 0,1 0 1,0-1-1,-1 0 0,1 0 0,1 0 0,4-2-24,0 0 0,-1 0 0,1-1 0,0 0 0,-1-1 0,0 0 0,0 0 0,-1-1-1,1 0 1,1-1 24,-1-1-28,-1 0 0,1 0-1,-1 0 1,-1-1 0,1 0-1,-2-1 1,1 1-1,-1-1 1,0 0 0,-1 0-1,-1-1 1,1 1 0,-2-1-1,1 0 1,-2 0 0,1 0-1,-1 0 1,-1 0 0,0-2 28,-5-7 12,5 20-11,0 0 0,0-1-1,0 1 1,0 0 0,-1 0-1,1 0 1,0-1 0,0 1-1,0 0 1,0 0 0,-1 0-1,1 0 1,0-1 0,0 1 0,0 0-1,-1 0 1,1 0 0,0 0-1,0 0 1,-1 0 0,1 0-1,0 0 1,0 0 0,-1 0-1,1-1 1,0 1 0,0 1-1,-1-1 1,1 0 0,0 0-1,0 0 1,-1 0 0,1 0 0,0 0-1,0 0 1,-1 0-1,0 2 2,-1-1 0,0 1 0,1-1 0,0 1-1,-1 0 1,1-1 0,0 1 0,0 0 0,0 0 0,0 0 0,0 0 0,0 0 0,1 0 0,-1 1-2,-2 5-4,1 0 0,0 0 0,1 0 1,-1 0-1,2 1 0,-1-1 1,1 0-1,1 5 4,-1-10-3,0-1 0,1 1 0,-1-1 0,1 1 0,-1-1 1,1 1-1,0-1 0,0 1 0,0-1 0,1 0 0,-1 0 0,1 0 0,-1 0 0,1 0 1,-1 0-1,1 0 0,0 0 0,0 0 0,0-1 0,0 1 0,0-1 0,0 0 0,1 1 1,-1-1-1,0 0 0,1 0 0,-1-1 0,1 1 0,0 0 3,6 0 0,0 0 0,0 0 0,0-1 0,0 0 0,0-1 0,0 0 0,0 0 0,0-1 0,0 0-1,0-1 1,0 0 0,3-2 0,23-10 76,-1-1 0,15-11-76,-6 3 107,-23 13-70,-6 3 62,1 0-1,0 1 1,1 0 0,0 2 0,12-4-99,-24 8 22,0 0-1,0 1 0,0-1 1,1 1-1,-1 0 1,0 0-1,0 0 0,0 1 1,0-1-1,0 1 1,0 0-1,0 0 0,0 1 1,0-1-1,-1 1 1,1 0-1,0 0 1,-1 0-1,0 0 0,1 0 1,-1 1-1,0 0 1,0 0-1,0 0 0,0 0 1,0 1-22,10 16 24,0-1-1,3 11-23,10 16-2,23 34 1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2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68 415 2913,'-4'-33'3016,"2"29"-1476,1 24-1310,5 46-208,-2-32-10,-2 0 1,-1 4-13,-2-12 17,-1 0 0,-1 0 0,-5 15-17,7-27 18,2-14-33,1 0 0,0 0 0,0 0 0,-1 0 0,1 0 0,0 0 0,-1 0 0,1 0-1,0 0 1,0 0 0,-1 0 0,1 0 0,0-1 0,0 1 0,-1 0 0,1 0 0,0 0 0,0 0 0,0 0 0,-1-1 0,1 1 0,0 0 0,0 0 0,0 0 0,0-1-1,-1 1 1,1 0 0,0 0 0,0-1 0,0 1 0,0 0 0,0 0 0,0-1 0,0 1 0,0 0 0,0 0 0,0-1 0,-1 1 0,2 0 0,-1 0 0,0-1 15,-5-32-639,2 0 1,2-5 638,-1 5-114,-2-34-178,4-25 292,0 73-20,2 1 1,0-1-1,1 0 0,1 1 1,1 0-1,5-13 20,-9 27 5,1 0 0,-1 1-1,1 0 1,0-1 0,0 1-1,0 0 1,0 0 0,1 0 0,-1 0-1,1 0 1,0 0 0,0 1-1,0 0 1,0-1 0,0 1 0,0 0-1,1 0 1,1 0-5,-1 1 11,1-1 1,0 1 0,-1 1-1,1-1 1,0 1-1,-1-1 1,1 1-1,0 1 1,0-1-1,-1 1 1,1-1-1,0 1 1,1 1-12,6 2 24,0 1 1,-1 0 0,0 0 0,0 1 0,0 0 0,0 1-1,-1 1 1,0-1 0,-1 1 0,3 4-25,3 4 16,-1 0 0,0 1 0,-1 1 0,-1 0 0,-1 1 0,-1 0 0,0 0 0,-2 1 0,0 1 0,1 6-16,-8-23 2,0 0 0,0 0 0,-1 0 0,1 1 0,-1-1 0,0 0 0,0 0 0,-1 0 1,1 1-1,-1-1 0,0 0 0,0 0 0,0 0 0,0 0 0,-1 0 0,0 0 0,0-1 0,0 1 0,0 0 0,-1-1 0,1 0 0,-1 1 1,0-1-1,0 0-2,-9 7 15,0-1 1,0 0 0,-1-1 0,0 0-1,-1-1 1,0 0-16,12-6 1,-33 16 53,-1-1-1,-23 5-53,42-15 18,-1-1 0,1-1-1,-1-1 1,0 0 0,0-2 0,-12 0-18,29-1 0,0 1 0,1-1 0,-1 0 0,0 0 0,0 0 1,0 0-1,0 0 0,0 0 0,1-1 0,-1 1 0,0 0 1,0 0-1,0-1 0,0 1 0,1 0 0,-1-1 0,0 1 0,0-1 1,1 1-1,-1-1 0,0 1 0,1-1 0,-1 1 0,1-1 0,-1 0 1,0 0-1,2 0-12,-1 1 1,0-1 0,0 0-1,0 0 1,0 0 0,0 0-1,1 0 1,-1 1 0,0-1 0,1 0-1,-1 0 1,1 0 0,-1 1-1,1-1 1,-1 0 0,1 1-1,-1-1 1,1 0 0,0 1-1,0-1 12,5-5-125,0 1 1,0 0-1,1 0 0,0 1 0,0 0 125,16-7-205,1 1 0,0 0 0,1 2 0,-1 2 0,1 0 0,1 1 0,-1 1 0,16 1 205,-9 1 117,0 2 0,0 2 0,-1 0-1,1 2 1,0 2 0,26 8-117,-51-12 61,-1 0 1,1 0-1,0-1 1,0 0-1,0 0 0,1-1 1,-1 0-1,0 0 0,6-1-61,-9 0 57,0-1-1,0 1 0,0 0 0,-1-1 0,1 0 0,0 0 1,0 0-1,-1-1 0,1 1 0,-1-1 0,0 0 0,0 1 0,0-1 1,0-1-1,-1 1 0,1 0 0,-1-1-56,2-1 27,-1 0 1,0 0 0,0-1-1,-1 1 1,0-1-1,1 0 1,-2 0-1,1 1 1,-1-1-1,0 0 1,0 0-1,-1 0 1,0-1-1,0 1 1,0 0-1,-1 0 1,1 0-1,-2 0 1,1 0-1,-1 1 1,1-1-1,-2 0 1,1 0-1,-1 1 1,1 0-1,-1-1 1,-4-3-28,7 8 4,-1 0 0,0 0 0,1 0 0,-1 0 0,0 1-1,1-1 1,-1 0 0,0 0 0,0 1 0,0-1 0,0 0 0,0 1 0,0-1 0,1 1 0,-1 0 0,0-1 0,-1 1 0,1-1 0,0 1 0,0 0 0,0 0 0,0 0 0,0 0 0,0 0-4,-1 0 6,0 0 1,0 1 0,0-1 0,1 1 0,-1 0 0,0-1 0,1 1 0,-1 0 0,0 0-1,1 0 1,-1 0 0,1 0 0,-1 1-7,-4 4 20,1-1-1,0 1 1,1-1-1,0 1 1,-1 1 0,2-1-1,-1 1-19,0 0 11,1-1 0,1 1 0,-1-1 0,1 1 0,1 0 0,-1 0 0,1 0 0,0 0 0,0 0 0,1 0 0,0 0 0,0 0 0,1 1-11,0-4 3,0 0 1,0-1-1,0 1 1,0-1-1,1 1 1,0-1 0,-1 0-1,1 0 1,0 0-1,1 0 1,-1 0-1,0 0 1,1 0-1,-1-1 1,1 1-1,0-1 1,0 0 0,0 0-1,0 0 1,1 0-1,-1 0 1,0-1-1,1 1 1,-1-1-1,1 0 1,0 0-4,7 2 9,1-1-1,-1-1 1,0 0 0,1 0 0,-1-1-1,1 0 1,-1-1 0,1-1 0,-1 0-1,2 0-8,8-3-15,-1-1-1,0-1 0,-1-1 1,1 0-1,3-4 16,-13 7-14,-1 0-1,0-1 1,0-1-1,0 0 1,-1 0-1,0 0 1,-1-1-1,1 0 1,-1-1-1,-1 0 1,0 0-1,0 0 1,-1-1-1,0 1 1,0-1-1,-1 0 1,-1-1-1,0 1 1,0-1-1,-1 0 1,0 1-1,-1-1 1,0 0-1,-1 0 1,0-1 14,0-24 9,-2 0 1,-1 0 0,-2 0-1,-2 1 1,-1 0 0,-2 0 0,-6-13-10,14 43 52,0-1 1,-1 1-1,1-1 1,-2 1 0,1 0-1,0 0 1,-1 1-1,0-1 1,0 1-1,0 0 1,-1 0-53,4 3 24,0 0-1,0 0 1,-1 0-1,1 1 1,0-1 0,0 0-1,-1 1 1,1-1-1,0 1 1,-1 0-1,1-1 1,-1 1 0,1 0-1,0 0 1,-1 0-1,1 0 1,-1 0 0,1 0-1,-1 1-23,0-1 15,0 1 1,1 0-1,-1 0 0,0 0 0,0 0 1,1 0-1,-1 0 0,1 1 0,-1-1 0,1 0 1,-1 1-1,1-1 0,0 1 0,0 0 1,0-1-1,0 1 0,-1 1-15,-1 4 1,0 1-1,1-1 1,-1 1-1,1-1 1,1 1 0,0 0-1,0 0 1,0-1-1,1 1 1,0 0-1,1 0 1,-1 0-1,3 6 0,3 19-3,1-1-1,8 19 4,-14-48 0,25 77-6,-10-33 2,-2 0 0,-2 1 1,-2 1-1,-1 6 4,-8-47-99,-1 0 0,1 0 0,-2 0 0,1 0 0,-1 0 0,-2 5 99,2-10-155,0 1 0,0-1 0,0 1 0,-1-1 0,1 0 0,-1 0 1,0 0-1,0 0 0,0 0 0,0 0 0,-1 0 0,1 0 0,-1-1 0,1 0 0,-2 1 155,-14 7-663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2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1 309 4169,'-1'-71'2051,"4"-5"-2051,-3 74 74,0 0-1,0 0 1,0 1 0,0-1-1,1 0 1,-1 0 0,1 0-1,-1 1 1,1-1 0,0 0-1,0 1 1,-1-1 0,1 0 0,0 1-1,0-1 1,1 1 0,-1-1-1,0 1 1,0 0 0,1 0-1,-1-1 1,1 1-74,0 0 36,0 1-1,0-1 1,0 1-1,0-1 1,0 1 0,0 0-1,0 0 1,0 0-1,0 0 1,0 0 0,0 0-1,1 1-35,7 0 15,144 5 56,-83-1-74,0-4 0,37-5 3,-96 3-35,0-1-1,0 0 0,0 0 0,-1-1 0,1-1 0,1-1 36,-10 4-44,0 0 0,0-1-1,0 1 1,0-1 0,0 0 0,-1 0-1,1 0 1,-1 0 0,1 0 0,-1 0-1,0-1 1,0 1 0,0-1 0,0 1-1,-1-1 1,1 0 0,0 0-1,-1 0 1,0 0 0,0 0 0,0 0-1,0 0 1,-1 0 0,1-3 44,-1 4-13,1 0 1,-1 0 0,0 0-1,-1 0 1,1 0-1,0 0 1,0 0 0,-1 1-1,1-1 1,-1 0 0,0 0-1,0 0 1,1 1-1,-1-1 1,0 0 0,0 1-1,-1-1 1,1 1-1,0-1 1,0 1 0,-1 0-1,1-1 1,-1 1-1,1 0 1,-1 0 0,0 0-1,1 0 1,-1 0 0,0 0-1,-1 0 13,1 1 20,-1-1-1,1 0 0,0 1 1,-1 0-1,1-1 0,-1 1 1,1 0-1,0 1 1,-1-1-1,1 0 0,-1 0 1,1 1-1,0 0 0,-1-1 1,1 1-1,0 0 1,-1 0-1,1 0 0,0 1 1,0-1-1,0 0 0,0 1 1,0-1-1,0 2-19,-9 8 141,0 1-1,1 1 0,1 0 1,0 0-1,0 0 0,2 1 1,0 1-1,0-1 0,1 1 1,-3 14-141,8-22 16,-1-1 1,1 0 0,1 0-1,-1 0 1,1 1 0,0-1-1,1 0 1,0 1-1,-1-1 1,2 0 0,-1 0-1,1 0 1,0 1-17,1-2 0,-1 0 1,1 0-1,0-1 0,0 1 1,1-1-1,-1 0 1,1 0-1,0 0 0,0 0 1,0-1-1,1 1 0,-1-1 1,1 0-1,0-1 1,0 1-1,4 1 0,6 2-328,0-1 0,1 0 0,-1-1 0,1-1 0,-1-1-1,1 0 1,0-1 0,11 0 328,34-3-972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3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85 438 5577,'-6'4'203,"0"0"-1,1 0 0,-1 0 0,1 0 1,0 1-1,0 0 0,0 0 1,1 0-1,-1 1 0,2 0 1,-1 0-1,0 0 0,1 0 1,0 0-1,1 1 0,-1 0-202,0 1-12,1 0 0,0 0 1,1 0-1,0 0 0,0 1 0,0-1 0,1 0 0,0 1 0,1-1 0,0 0 0,0 0 0,1 0 0,1 3 12,-1-6 0,0 0-1,0-1 1,0 1 0,1-1-1,-1 1 1,1-1 0,0 0-1,1 0 1,-1-1 0,1 1-1,-1-1 1,1 1 0,0-1-1,1-1 1,-1 1 0,0 0-1,1-1 1,-1 0-1,1 0 1,0 0 0,0-1-1,-1 1 1,1-1 0,0-1-1,2 1 1,17 2-85,-1-1-1,1-1 1,0-1-1,19-3 86,-36 2-42,17 0-120,0-2 0,-1 0 0,0-1 0,0-2 0,0 0 0,0-2 0,5-3 162,-20 7-13,0 0 0,1 0 0,-1-1 1,-1 0-1,1-1 0,-1 0 0,0 0 0,0-1 0,-1 0 0,0 0 1,0 0-1,0-1 0,-1 0 0,0 0 0,-1 0 0,0 0 0,0-1 1,-1 0-1,0 0 0,0 0 13,6-38 47,-3 0 1,-1 1 0,-3-2-1,-2 1 1,-1-2-48,0 12 17,1 20-7,0-14 176,-1 1 0,-1 0 0,-1-1 0,-6-18-186,9 47 39,-1 1-1,1-1 0,-1 0 1,1 0-1,-1 1 1,0-1-1,0 1 0,0-1 1,0 0-1,0 1 1,0 0-1,0-1 0,0 1 1,-1 0-1,1-1 0,-2 0-38,3 2 16,-1-1 0,0 1 0,0 0 0,0-1 0,0 1 0,0 0-1,0 0 1,0 0 0,0 0 0,0 0 0,0 0 0,0 0-1,0 0 1,0 0 0,0 0 0,0 0 0,0 1 0,0-1-1,0 0 1,0 1 0,-1-1-16,-1 2 6,0 0 0,0 1 0,0-1 0,0 0 0,0 1 0,1 0-1,-1-1 1,1 1 0,0 0 0,0 0 0,0 1 0,0-1 0,0 0 0,0 3-6,0 1-1,0 0 0,0 0 0,0 0 0,1 0 0,1 0 1,-1 1-1,1-1 0,0 0 0,1 1 0,1 5 1,3 15-4,1 0-1,4 6 5,-4-14 1,15 50-22,0 1 67,10 65-46,-27-114-13,-1 0 0,-1 0 0,-1 0 0,-1 1 0,-1-1 0,-1 0 0,-1 0 0,-3 10 13,5-28-202,0 0 1,0 0-1,-1 0 1,1 0-1,-1 0 1,0 0-1,0 0 1,0-1-1,0 1 1,-1-1-1,1 0 1,-1 1-1,0-1 1,0-1-1,0 1 1,-1 0-1,1-1 1,-1 1-1,1-1 1,-4 2 201,-19 2-891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3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3 268 4353,'-3'-59'1751,"5"-38"-1751,-2 94 42,0 1 1,0-1-1,0 1 1,1-1-1,-1 1 1,1 0-1,0-1 1,0 1-1,-1-1 1,2 1-1,-1 0 1,0 0-1,0 0 1,1 0-1,-1 0 1,1 0-1,-1 0 1,1 0-1,0 0 1,0 1-1,0-1 1,0 1-1,0-1 1,0 1-1,0 0 1,1 0-1,-1 0 1,0 0-1,1 0 1,-1 1-1,1-1 1,-1 1-1,1-1-42,9-2 128,25-9-180,0 2 0,0 1 0,1 2 0,0 1 0,0 3 1,0 1-1,0 1 0,19 4 52,-51-3-46,-1 1 1,0-1-1,0 1 0,1 0 1,-1 1-1,0-1 0,0 1 1,-1 0-1,1 0 1,0 1-1,-1 0 0,1-1 1,-1 2-1,0-1 0,0 0 1,0 1-1,0 0 46,-1 0-8,0 0 0,-1 0-1,1 0 1,-1 1 0,0-1 0,0 1-1,-1-1 1,1 1 0,-1 0 0,0 0-1,0 0 1,-1 0 0,1-1-1,-1 1 1,0 0 0,-1 0 0,0 3 8,1-6 17,0 1 1,-1-1 0,1 1 0,0-1 0,0 1 0,1 0-1,-1-1 1,0 1 0,1-1 0,-1 1 0,1-1-1,0 2-17,0-3 15,0 0-1,0 0 0,0 0 0,1 0 1,-1 0-1,0 0 0,0-1 1,0 1-1,1 0 0,-1 0 0,0-1 1,1 1-1,-1-1 0,1 1 0,-1-1 1,0 0-1,1 0 0,-1 1 1,1-1-1,-1 0 0,2 0-14,10-1 39,1 0 1,-1-1-1,1 0 0,-1-1 1,0 0-1,0-1 0,0-1 1,3-1-40,22-7 37,-19 7 62,0-1 0,0 0 0,-1-2 0,0 0 0,0-1 0,9-8-99,-27 19 6,0-1 0,0 0 0,0 0 0,-1 1 0,1-1 0,0 0 0,0 0 0,1 0 0,-1 1 0,0-1 0,0 0 0,0 0 0,0 0 0,0 1 0,0-1 0,0 0 0,0 0-1,0 0 1,0 1 0,0-1 0,1 0 0,-1 0 0,0 0 0,0 0 0,0 1 0,0-1 0,0 0 0,1 0 0,-1 0 0,0 0 0,0 0 0,0 0 0,1 0 0,-1 0 0,0 1 0,0-1 0,0 0 0,1 0 0,-1 0 0,0 0 0,0 0 0,0 0 0,1 0 0,-1 0 0,0 0 0,0 0 0,1 0 0,-1 0 0,0-1 0,0 1 0,0 0 0,1 0 0,-1 0 0,0 0 0,0 0 0,0 0 0,0 0 0,1 0 0,-1-1 0,0 1 0,0 0 0,0 0 0,0 0 0,0 0 0,1-1 0,-1 1 0,0 0 0,0 0 0,0 0 0,0-1-6,-7 22 79,-12 8-81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4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2224,'0'0'601,"0"0"-521,2 0-280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5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8 1240,'0'0'616,"0"0"-224,-2 0-143,1 2-41,-1-2 48,0 0 160,-2 0 32,2 0-120,1 0-80,-1 0-184,0-2-48,0 0-24,2 0-8,0 0-360,0 0-400,0 2 496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5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1952,'0'-1'152,"0"0"-1,1 0 0,-1 0 0,0 0 0,0 0 0,1 0 0,-1 1 0,0-1 0,1 0 0,-1 0 0,1 0 0,-1 1 1,1-1-1,-1 0 0,1 0 0,0 1 0,-1-1 0,1 1 0,0-1 0,0 0 0,0 1-151,24-13-290,-22 11 421,45-16-141,-46 18 0,0-1 0,-1 1 0,1 0 0,-1 0 0,1 0 0,0 0 0,-1 0 0,1 0 0,0 1 0,-1-1 0,1 0 0,0 1 0,-1-1 0,1 1 0,-1 0 0,1-1 0,-1 1 0,0 0 0,1 0 0,-1 0 0,0 0 0,2 1 10,-3-1-8,1-1 0,-1 0 0,1 1 0,-1-1 1,0 0-1,1 1 0,-1-1 0,1 1 0,-1-1 1,0 1-1,1-1 0,-1 1 0,0-1 1,0 1-1,1-1 0,-1 1 0,0-1 0,0 1 1,0-1-1,0 1 0,0 0 0,1-1 0,-1 1 1,0-1-1,0 1 0,-1 0 0,1-1 1,0 1-1,0-1 0,0 1 0,0-1 0,0 1 1,-1-1-1,1 1 0,0 0 0,0-1 0,-1 1 1,1-1-1,0 0 0,-1 1 0,1-1 1,-1 1-1,1-1 0,-1 1 8,2-2 14,-1 1 1,0 0-1,1 0 1,-1-1-1,0 1 1,0 0-1,1-1 0,-1 1 1,0 0-1,0-1 1,0 1-1,0 0 1,1-1-1,-1 1 0,0 0 1,0-1-1,0 1 1,0 0-1,0-1 1,0 1-1,0-1 1,0 1-1,0 0 0,0-1 1,0 1-1,0 0 1,0-1-1,0 1 1,-1-1-1,1 1 0,0 0 1,0-1-1,0 1 1,0 0-1,-1-1 1,1 1-1,0 0 1,0 0-1,-1-1 0,1 1 1,0 0-1,-1 0 1,1-1-1,0 1 1,0 0-1,-1 0 0,1 0 1,-1 0-1,1-1 1,0 1-1,-1 0 1,1 0-1,0 0 1,-1 0-1,1 0 0,0 0 1,-1 0-1,1 0 1,-1 0-1,1 0 1,0 0-1,-1 0 0,1 0-14,23-9-325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1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 4993,'2'-2'181,"1"-1"0,0 0 1,0 1-1,0 0 0,1 0 0,-1 0 1,0 0-1,1 0 0,-1 1 0,1-1 0,-1 1 1,1 0-1,0 0 0,0 0 0,-1 1 0,2-1-181,10 0 66,0 1 0,-1 0 0,10 2-66,-13-1 153,39 3-2,-1 2-1,1 3 1,-1 1-151,-24-3 18,1 0 1,-2 2-1,1 0 1,-1 2-1,0 1 1,8 6-19,-25-13 2,0 0 1,0 0-1,0 1 1,-1 0-1,0 0 1,0 0-1,0 1 1,-1 0-1,0 0 1,-1 0-1,1 0 1,-1 1-1,-1 0 1,1 0-3,-1 2 19,0 0 0,-1 1 0,0-1 0,-1 1 0,0-1 1,0 1-1,-1-1 0,0 1 0,-1-1 0,-1 6-19,-3 8 31,-1 0 1,-2-1-1,0 1 0,-1-1 1,-1-1-1,-1 0 0,-1 0 1,-1-1-1,-4 3-31,5-8 4,-2 1 1,0-2-1,-1 0 0,-1-1 0,0 0 1,-1-1-1,0-1 0,-19 10-4,1-4-301,-1 0 0,0-3-1,-1-1 1,-12 2 301,43-14-298,0 0 0,-1 0 0,1-1 0,0 0-1,-1 0 1,0 0 0,1-1 0,-1 0 0,1 0 298,5 0-64,0-1-1,-1 1 1,1-1 0,0 1 0,0-1 0,0 1-1,0-1 1,0 1 0,1-1 0,-1 0-1,0 0 1,0 1 0,0-2 64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7.9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1038 877 1208,'-13'0'473,"-1"0"1,0 0-1,1-1 0,-1-1 0,1 0 1,-4-2-474,12 2 108,0 0-1,1 0 1,-1 0 0,1 0 0,0-1 0,0 0 0,0 0 0,0 0 0,0 0 0,1 0 0,-1-1 0,1 0 0,-1 0-108,-7-8 308,-85-92 1493,3-5 0,-34-57-1801,58 65 63,14 21-36,-38-42-27,81 109-9,-1 1-1,0 0 0,0 1 1,-1 0-1,-1 2 0,0-1 1,0 2-1,0 0 1,-1 1-1,-1 0 0,1 1 1,-1 1-1,0 1 0,0 1 1,0 0-1,-1 1 0,-11 0 10,29 2-148,0 0 106,0 0 0,0 0-1,0 0 1,0 0 0,0 1 0,0-1 0,0 0 0,0 0-1,0 0 1,0 0 0,0 0 0,0 1 0,0-1-1,1 0 1,-1 0 0,0 0 0,0 0 0,0 1 0,0-1-1,0 0 1,-1 0 0,1 0 0,0 0 0,0 0-1,0 1 1,0-1 0,0 0 0,0 0 0,0 0 0,0 0-1,0 0 1,0 1 0,0-1 0,0 0 0,0 0-1,-1 0 1,1 0 0,0 0 0,0 0 0,0 0 0,0 0-1,0 0 1,0 1 0,-1-1 0,1 0 0,0 0-1,0 0 1,0 0 0,0 0 0,-1 0 0,1 0 0,0 0-1,0 0 1,0 0 0,0 0 0,0 0 0,-1 0-1,1 0 1,0 0 0,0 0 42,57 51-110,-41-36 89,-13-11 15,1-1 0,-1 1-1,0-1 1,0 1 0,0 0-1,-1 0 1,1 1 0,-1-1-1,0 0 1,0 1 0,0-1-1,-1 1 1,0 0 0,0-1-1,0 1 1,0 0 0,-1 0-1,0 0 1,0 0 0,0-1-1,-1 6 7,-2 4 89,0 0-1,-2-1 0,1 1 0,-2-1 0,0 0 0,-2 3-88,-1 2 143,9-16-97,-22 38-6,8-24 202,13-16-207,1 1-1,-1-1 1,1 0-1,-1 1 1,1-1-1,-1 0 1,1 0-1,-1 1 1,1-1-1,-1 0 0,1 0 1,-1 0-1,1 0 1,-1 0-1,1 0 1,-1 0-1,1 0 1,-1 0-1,0 0 1,1 0-1,-1 0 1,1 0-1,-1 0 1,1 0-1,-1-1 1,1 1-1,-1 0-34,0-1 55,0 0-1,0 1 1,0-1-1,-1 0 1,1 0-1,1 0 1,-1 0 0,0 0-1,0-1 1,0 1-1,1 0 1,-1 0-1,0 0 1,1-1 0,-1 1-1,1 0 1,0-1-1,-1 1 1,1 0-1,0-2-54,-9-23 4,-1 11 4,7 11-6,0 0-1,0 0 1,1 0-1,0 0 1,0 0-1,0 0 1,0-1-1,0 1 1,1-1-1,0 1 1,0-1-1,0 0 0,1 1 1,0-1-1,-1 0 1,2 1-1,-1-6-1,3-7 8,1 0 0,1 0-1,0 0 1,1-1-8,-4 14-2,0-1 0,0 1 1,0-1-1,1 1 0,-1 0 0,1 0 0,0 0 0,0 0 1,1 0-1,-1 1 0,1 0 0,0-1 0,0 1 0,0 1 1,0-1-1,5-2 2,2 1-8,0 1 1,1 0 0,-1 1 0,1 0 0,0 1-1,-1 0 1,10 1 7,17 1-215,29 5 215,-11 3-1463,28 10 1463,-26-6-928,23 4 213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8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1176 2128,'-1'-1'172,"0"1"0,0-1 0,0 1-1,0-1 1,0 0 0,0 0-1,0 1 1,0-1 0,0 0 0,1 0-1,-1 0 1,0 0 0,1 0-1,-1 0 1,0 0 0,1 0 0,-1 0-1,1 0 1,-1-1-172,-1-29 1498,10-161 594,-2 100-1674,-5-70-418,-26-138 81,4 52-54,15 190-16,0-16 28,6 74-78,-1 0-308,-4 3-57,-7 25 399,1 1 0,-3 15 5,5-18-3,-22 76-20,21-66 27,-1 0-1,-2 0 1,-2-1-1,-1-1 1,-9 14-4,22-46 717,4-8-370,3-13-261,-4 18-91,23-78 22,-14 48-7,0-1-1,0-10-9,-5 21-1,-2 3-1,1 1 0,1 0 0,1 0 0,0 0-1,1 0 1,1 1 0,1 0 2,-7 14 0,0 1-1,0 0 1,0 0 0,0 0-1,0-1 1,0 1 0,0 0-1,0 1 1,1-1 0,-1 0-1,0 0 1,1 0 0,-1 1-1,1-1 1,-1 1 0,1-1-1,-1 1 1,1 0 0,-1-1-1,2 1 1,34 2-4,-17 0-1,52 1 2,-11-1-847,-1 3-1,0 2 1,23 7 850,-9 5-679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59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1103 1568,'-47'46'1015,"34"-38"113,7-12-447,6-10-13,5 1-540,-1 0-1,1 0 1,1 1 0,0-1 0,1 1 0,1 0 0,-1 1-1,6-5-127,20-34 271,-1-3-40,2 0-1,2 3 0,43-46-230,160-153 112,228-180-112,-413 387 80,-54 42-79,0 0 1,0 0-1,0 0 0,0 0 0,0 0 0,0 0 0,0 0 0,0 0 1,0 0-1,0 0 0,0 0 0,0 0 0,0 0 0,0 0 0,0 0 1,-1 0-1,1 0 0,0 0 0,0 0 0,0 0 0,0 0 0,0 0 1,0 0-1,0 0 0,0 0 0,0 0 0,0-1 0,0 1 1,0 0-1,0 0 0,0 0 0,0 0 0,0 0 0,0 0 0,0 0 1,0 0-1,0 0 0,0 0 0,0 0 0,0 0-1,-11 5 15,-16 10-21,6 1-73,1 2 1,0 0-1,1 1 79,4-3-261,-2 0 0,0-1 0,-1-1 0,-14 9 261,21-16-108,-1-1 1,0 0-1,0-1 0,0 0 1,-1-1-1,0 0 1,1-1-1,-1 0 1,-1-1-1,1-1 1,0 0-1,0-1 0,-1 0 1,1-1-1,0 0 1,0-1-1,-11-4 108,3 2 144,-16-4 436,35 7-411,0 0 0,0 1 0,0-1-1,0 0 1,0 0 0,0 0 0,0 0-1,1-1 1,-1 1 0,0 0 0,1-1-1,-1 1 1,0-2-169,2 3 29,-1-1 0,1 1-1,0-1 1,0 1 0,0-1-1,0 1 1,0-1 0,0 1-1,0-1 1,0 1 0,1-1-1,-1 1 1,0-1 0,0 1-1,0-1 1,0 1 0,1 0-1,-1-1 1,0 1 0,0-1-1,1 1 1,-1 0 0,0-1-1,1 1 1,-1 0 0,0-1-1,1 1 1,-1 0 0,1 0-1,-1-1 1,0 1 0,1 0-1,-1 0 1,1 0 0,-1-1-1,1 1 1,-1 0 0,1 0-29,22-9 142,-19 8-98,62-18-40,0 3-1,1 2 0,0 4 1,33 0-4,-98 10-1,6-1-18,0 1 1,1-1-1,-1 1 0,1 1 1,3 0 18,-10 0-6,0-1 1,-1 0 0,1 1 0,0-1-1,-1 1 1,1 0 0,0-1 0,-1 1-1,1 0 1,-1 0 0,1 0 0,-1 0-1,0 0 1,1 1 0,-1-1 0,0 0-1,0 1 1,0-1 0,0 1 0,0-1-1,0 1 1,0-1 0,0 1 0,-1-1-1,1 1 1,-1 0 0,1 1 5,2 16-4,-2 1 0,0-1 0,-1 1 0,-1-1 0,0 1 0,-2 1 4,-3 57 25,12 68-1029,-6-99 646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0.5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3 202 4153,'0'0'39,"-1"0"0,1 0 1,0 0-1,0 0 0,0-1 0,0 1 1,0 0-1,-1 0 0,1 0 0,0 0 1,0 0-1,0-1 0,0 1 0,0 0 1,0 0-1,0 0 0,0-1 0,0 1 1,0 0-1,0 0 0,0 0 0,0 0 1,0-1-1,0 1 0,0 0 0,0 0 0,0 0 1,0-1-1,0 1 0,0 0 0,0 0 1,0 0-1,0-1 0,0 1 0,0 0 1,1 0-1,-1 0 0,0 0 0,0 0 1,0-1-1,0 1 0,0 0 0,1 0 1,-1 0-1,0 0 0,0 0 0,0 0 1,0 0-40,16-6 559,25 1-755,-36 5 305,741-46 724,-701 45-822,28 2 8,0-4 0,-1-3 0,28-8-19,-96 14 3,-1-1 0,-1 0 0,1 0 0,0 0 1,0 0-1,0 0 0,0-1 0,-1 1 0,2-2-3,-3 3 1,-1-1-1,0 1 0,1-1 1,-1 1-1,1 0 0,-1-1 1,0 0-1,1 1 1,-1-1-1,0 1 0,0-1 1,1 1-1,-1-1 0,0 1 1,0-1-1,0 0 0,0 1 1,0-1-1,0 1 1,0-1-1,0 0 0,0 1 1,0-1-1,0 0 0,0 1 1,0-1-1,0 1 0,0-1 1,-1 1-1,1-1 0,0 0 1,-1 1-1,1-1 1,0 1-1,-1-1 0,1 1 1,0-1-1,-1 1 0,1 0 1,-1-1-1,1 1 0,-1-1 1,1 1-1,-1 0 1,1 0-1,-1-1 0,-9-7-106,0 1-1,0 0 1,-1 1-1,0 0 1,0 0 0,0 1-1,-1 1 1,0 0 0,-3 0 106,-18-3-55,1 1 0,-32-1 55,57 5 169,8 2 150,0 1-211,1-1-74,23 9-21,-1 1 0,0 0 1,9 7-14,-27-14 1,-1-1 0,-1 1 1,0-1-1,0 0 1,0 1-1,0 0 1,0 0-1,0 0 1,-1 1-1,0-1 1,0 1-1,1 0-1,-3-2 1,-1-1-1,1 0 1,-1 1 0,1 0 0,-1-1-1,1 1 1,-1-1 0,0 1 0,0-1-1,0 1 1,0 0 0,0-1 0,0 1-1,0-1 1,0 1 0,-1-1-1,1 1 1,-1-1 0,1 1 0,-1-1-1,1 1 1,-1-1 0,0 1 0,0-1-1,0 0 1,0 1 0,0-1-1,0 0 1,0 0-1,-7 8-27,1-2 0,-2 1 0,1-1 0,-1-1 1,0 1-1,0-1 0,-1-1 0,-3 2 27,-21 9-905,-31 9 905,-17 3-391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1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1128 85 3105,'43'-57'1179,"-40"49"-554,-10 8-373,-10 8-135,8-4-36,1-1-1,-1 1 1,1-2-1,-1 1 1,0-1-1,0 0 0,0-1 1,-8 0-81,-18 0 939,-23-2-939,40 0 225,-397-24 2075,255 13-1807,-155 7-493,272 5 73,27-1-773,13 0-406,7 0-723,15-3 873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1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601 1 5257,'-15'1'340,"0"1"-1,-1 1 1,2 0-1,-1 1 1,0 1-1,-11 5-339,-21 12-402,-18 11 402,28-13-90,-1-1 0,-15 3 90,-15 0 128,42-15 169,0 1 0,1 1-1,0 2 1,-10 6-297,32-16 15,0 1-1,1-1 1,-1 1-1,1 0 1,-1 0-1,1 0 1,0 0-1,0 0 1,0 1-1,0-1 1,0 1-1,0-1 1,1 1-1,-1 0 1,1-1-1,0 1 1,0 0-1,0 0 1,0 0-1,0 0 1,1 0-15,0-1 2,0 1 0,0-1 0,1 0 0,-1 0-1,1 0 1,0 0 0,-1 0 0,1 0 0,0 0 0,0 0 0,0 0 0,1 0 0,-1-1 0,0 1 0,1 0 0,-1-1 0,1 1 0,-1-1 0,1 1-1,0-1 1,0 0 0,-1 0 0,1 0 0,0 0 0,0 0 0,0 0 0,0 0 0,0-1 0,0 1 0,2-1-2,40 13 124,39 5-124,22 6-96,89 25-1717,-91-21 1145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2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1400 36 3001,'-50'-33'996,"48"33"-973,1-1 1,0 1 0,0-1-1,-1 1 1,1 0-1,0-1 1,0 1 0,-1 0-1,1 0 1,0 0-1,-1 0 1,1 0-1,0 0 1,-1 1 0,1-1-1,0 0 1,0 0-1,-1 1 1,1-1 0,0 1-1,0 0 1,0-1-1,0 1 1,-1 0-1,1-1 1,0 1 0,0 0-1,0 0 1,1 0-1,-2 1-23,-4 3 130,-28 15 849,-1-1-1,-15 4-978,3-4 1259,-30 7-1259,-27 12 775,53-17-645,1 2 1,2 3-1,0 1 1,2 3-1,1 2 1,1 1-1,2 3 1,-11 14-131,3 3 39,-2 3 10,-2-3-49,35-36 6,0-1-1,-1-1 1,-1-1-1,0-1 1,-2 0-6,-9 4-417,-1-1-1,0-2 1,-1-1 0,-1-2 0,-29 6 417,51-17-1479,5-5 580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2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1 4921,'1'0'62,"-1"0"0,0 0 0,1 0 1,-1 1-1,0-1 0,1 0 0,-1 0 0,0 1 0,0-1 0,1 0 1,-1 1-1,0-1 0,0 0 0,0 0 0,1 1 0,-1-1 1,0 1-1,0-1 0,0 0 0,0 1 0,0-1 0,0 0 0,0 1 1,0-1-1,0 0 0,0 1 0,0-1 0,0 1 0,0-1-62,-6 15 938,-20 21-479,10-16-223,6-3-205,2 1 0,-1 1 0,-3 16-31,-6 13 7,13-40-4,4-6 5,1-2 9,0 0 17,5 0 16,29 1-28,0-2 0,1-1-1,-1-2 1,10-3-22,145-35-18,-26 5-780,-74 23-698,-1-3 634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3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 0 3633,'-1'4'204,"-1"0"-1,1 0 1,-1-1 0,1 1 0,1 0-1,-1 0 1,0 1 0,1-1 0,0 2-204,-49 400 1887,42-357-1799,2-10 4,-14 89 42,14-107-119,0 0 0,-2 0 0,0-1 0,-8 17-15,14-37-41,1 1 1,0-1-1,0 0 0,0 0 0,0 1 0,0-1 0,-1 0 1,1 0-1,0 1 0,0-1 0,0 0 0,-1 0 0,1 0 0,0 1 1,0-1-1,-1 0 0,1 0 0,0 0 0,-1 0 0,1 0 1,0 0-1,0 0 0,-1 1 0,1-1 0,0 0 0,-1 0 0,1 0 1,0 0-1,0 0 0,-1 0 0,1-1 0,0 1 0,-1 0 1,1 0-1,0 0 41,-2-1-474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3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62 243 7434,'-11'-2'497,"-27"-2"780,37 4-1261,1 0-1,-1 0 1,1 0-1,-1 0 0,1 0 1,0 1-1,-1-1 1,1 0-1,-1 0 1,1 0-1,-1 0 1,1 0-1,0 1 0,-1-1 1,1 0-1,-1 0 1,1 1-1,0-1 1,-1 0-1,1 1 1,0-1-1,-1 0 0,1 1 1,0-1-1,-1 0 1,1 1-1,0-1 1,0 1-1,0-1 1,-1 0-1,1 1 0,0-1 1,0 1-1,0-1 1,0 1-1,0-1 1,0 1-1,0-1 1,0 0-1,0 1 0,0-1 1,0 1-1,0-1 1,0 1-1,0-1 1,0 1-1,1-1 1,-1 1-1,0-1 1,0 0-1,0 1 0,1-1 1,-1 0-1,0 1 1,1-1-1,-1 1 1,0-1-1,1 0 1,-1 1-17,12 16-8,1-1-1,1 0 0,0 0 0,1-2 0,3 2 10,5 6-160,16 20 160,-38-41-4,1 1 1,-1 0-1,0 0 0,1-1 0,0 1 1,-1-1-1,1 1 0,0-1 0,-1 0 1,1 1-1,0-1 0,0 0 0,0 0 0,0-1 1,0 1-1,1 0 0,-1-1 0,0 1 1,0-1-1,0 1 0,1-1 0,-1 0 1,2 0 3,-1-1 4,1-1 0,0 1 1,-1-1-1,1 1 0,-1-1 0,0 0 1,1-1-1,-1 1 0,0 0 1,0-1-1,-1 0 0,1 1 0,0-3-4,207-227-774,-157 172-93,8-5-288,-3 14 465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1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3 4257,'-20'-2'2128,"-1"2"-743,-1 13-609,7 8-488,-2 10-192,6 8-96,0 4 0,11-2-8,5-4 0,10-3-24,6-6 24,12-6 0,3-9 8,10-11-200,3-4-192,3-13-544,-4-11-449,-1-7 849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4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3953,'118'28'2763,"-52"-5"-2229,-1 2 1,60 34-535,-8-5 267,-117-54-266,47 22 37,0-4 0,1-1 0,31 6-38,-6-9 21,1-4-1,7-2-20,-69-7 5,3 0 5,1 0 0,0 1 0,10 4-10,-23-6 0,-1 1 0,1 0 0,-1 0 0,1-1 0,-1 2 0,1-1 0,-1 0 0,0 0 0,1 1-1,-1-1 1,0 1 0,0 0 0,0-1 0,0 1 0,0 0 0,-1 0 0,1 1 0,0-1 0,-1 0 0,0 0 0,1 1 0,-1-1 0,0 2 0,-1-3 4,0 1 1,0-1-1,0 1 0,0-1 1,-1 1-1,1-1 1,0 0-1,-1 1 0,1-1 1,-1 1-1,0-1 1,1 0-1,-1 0 1,0 1-1,0-1 0,0 0 1,0 0-1,-1 1-4,2-1-77,-1-1-1,1 1 1,-1 0 0,1 0-1,-1-1 1,0 1 0,1 0-1,-1-1 1,0 1-1,1-1 1,-1 1 0,0-1-1,0 1 1,0-1-1,0 0 1,1 1 0,-1-1-1,0 0 1,0 0 0,0 0-1,0 0 1,0 1-1,0-1 1,0-1 77,0 0-511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9:04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3 6297,'0'-1'116,"1"1"0,-1 0 0,0 0 1,1 0-1,-1-1 0,1 1 0,-1 0 0,1 0 0,-1 0 0,1 0 0,-1 0 0,1 0 0,-1 0 0,0 0 0,1 0 0,-1 0 0,1 0 0,-1 0 0,1 0 0,-1 0 0,1 0 0,-1 0 1,1 1-1,-1-1-116,14 14 55,-9-9 105,8 11-154,0 1 1,-1 1-1,-1 0 0,0 0 0,-1 1 1,-2 0-1,0 1 0,3 11-6,-4-8 0,-1 0 0,-1 1 0,-1 0 0,-1 0 0,-1 0-1,-1 1 1,-1 7 0,-1-17 7,-1 0 0,0 0 0,-1 0 0,-1 0-1,0-1 1,-3 6-7,4-11 18,-1-1 0,-1 1 0,1-1 0,-2 0 0,1 0 0,-1-1 0,0 1 0,0-1-1,-1-1 1,-4 5-18,-14 9-195,0-1 0,-1-1 0,-22 11 195,-3-2-268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04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24 7286,'-1'-4'-51,"-2"-6"51,3 9-6,0 1 1,0 0-1,-1-1 0,1 1 1,0-1-1,0 1 0,0 0 1,0-1-1,0 1 1,-1-1-1,1 1 0,0 0 1,0-1-1,-1 1 0,1 0 1,0-1-1,0 1 1,-1 0-1,1-1 0,0 1 1,-1 0-1,1 0 0,-1 0 1,1-1-1,0 1 1,-1 0-1,1 0 0,0 0 1,-1 0-1,1 0 0,-1 0 1,1-1-1,-1 1 1,1 0-1,0 0 0,-1 0 1,1 0-1,-1 1 0,1-1 1,-1 0-1,1 0 0,0 0 1,-1 0-1,1 0 1,-1 0-1,1 1 0,0-1 1,-1 0-1,1 0 0,0 1 1,-1-1-1,1 0 1,0 1-1,0-1 0,-1 0 1,1 0-1,0 1 0,0-1 1,-1 1-1,1-1 1,0 0 5,-8 18-11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8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177 5 1688,'-1'0'49,"-1"-1"-1,1 0 0,0 1 1,-1-1-1,1 1 1,0 0-1,-1-1 0,1 1 1,-1 0-1,1 0 0,-1 0 1,1 0-1,0 0 0,-1 0 1,1 0-1,-1 1 1,1-1-1,0 1 0,-1-1 1,1 1-1,0-1 0,-1 1 1,1-1-1,0 1 0,0 0 1,0 0-1,-1 0 1,1 0-1,0 0 0,0 0 1,0 0-1,0 0 0,1 0-48,-10 7 81,7-5 64,0-1 1,-1 1-1,1 1 1,0-1-1,1 0 1,-1 1-1,1-1 1,-1 1-1,1 0 1,0 0-1,0 0 1,1 0-1,-2 3-145,1 5 160,0 1 1,0-1-1,1 1 0,0 8-160,0 121 297,-2 51-168,-1-141-94,-1-1-1,-10 37-34,9-60 13,-10 44 63,-14 37-76,33-117 61,1 1 0,-1-1-1,2 1 1,-1 0 0,1 1 0,0-1-1,0 1 1,5-5-61,39-32-53,-49 43 54,4-4-4,0 1 1,1 0-1,-1 0 0,1 0 1,-1 1-1,1 0 1,0 0-1,0 0 1,0 0-1,0 1 0,1-1 1,-1 1-1,0 1 1,0-1-1,1 1 1,-1 0-1,0 0 0,4 1 3,3 2 10,0 0-1,1 1 1,-2 0 0,1 1-1,0 0 1,5 4-10,-7-3-286,0-1 1,1 0 0,0-1 0,0 0 0,0-1-1,0 0 1,10 1 285,5-2-576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9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6209,'80'-101'2529,"-69"96"-1673,-3 3-400,17 7-984,5 3-552,-7 5 656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9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5553,'4'-20'2508,"0"34"-1735,2 33-806,-6 52 16,1 13 11,16 209-648,-17-319 509,0-1 1,0 1-1,0 0 0,1 0 0,-1 0 0,0 0 0,1 0 0,-1 0 0,1 0 0,1 1 145,4-1-1396,7-10 490,4-7 326</inkml:trace>
  <inkml:trace contextRef="#ctx0" brushRef="#br0" timeOffset="1">285 26 4777,'0'-4'2040,"0"11"-1231,0 13-329,-2 21-472,-2 6-8,-3 23 16,3 2-16,-1-5 0,1 1 0,2-20-8,-1-10-48,-3-12-256,1-6-192,-6-3-785,-4-6 809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19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30 266 5721,'-29'-86'2161,"67"66"-1649,3 4-304,17-3-648,-1 5-512,-15 1 607</inkml:trace>
  <inkml:trace contextRef="#ctx0" brushRef="#br0" timeOffset="1">657 4 6273,'4'-3'1633,"18"12"-1785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0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 7058,'93'-49'2264,"-107"73"-2760,-3 16-1777,8 4 1529</inkml:trace>
  <inkml:trace contextRef="#ctx0" brushRef="#br0" timeOffset="1">138 406 1520,'37'29'857,"-6"3"-177,-1 4-240,-14-3-264,-9-2 0,-10-3 0,-10-8 24,-11-4 136,-5-3 8,-2-2-40,-1 0-64,5-9-856,10 0 448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0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 5065,'63'-69'2433,"-51"58"-689,-2 5-1400,4 8-1248,3 4-1089,-12-1 1241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38:21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7001,'9'11'2361,"2"2"-2289,9 1-160,-4-1-1240,-5 2 976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2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5 3521,'-6'-1'205,"1"0"216,0 0 0,-1 0-1,1 0 1,0 1-1,-1 0 1,-3 1-421,7-1 33,0 0 0,1 1 0,-1-1 0,1 1 0,-1 0 0,1-1 0,-1 1 0,1 0 0,0 0 0,-1 0 1,1 0-1,0 0 0,0 0 0,-1 0 0,1 0 0,0 0 0,0 1 0,0-1 0,1 0 0,-1 1 0,0-1 0,0 1 0,1-1 0,-1 1 0,1 0-33,-6 16-723,2 0-1,0 0 1,1 1 0,1-1-1,1 1 1,0 0-1,2 0 1,0 2 723,1 4 87,2 0 0,0 0 0,2-1 0,0 1 0,9 18-87,-9-29 292,1-1 0,0 0 0,1-1 0,1 0 0,-1 0 0,2 0-1,0-1 1,0-1 0,1 0 0,0 0 0,1-1 0,0-1 0,0 0-1,1 0 1,0-1 0,0-1 0,1 0 0,0-1 0,0 0 0,0-2-1,5 2-291,-5-2-10,0-1 0,0 0-1,0 0 1,0-2 0,0 0 0,0 0-1,0-2 1,0 1 0,0-2-1,0 0 1,0 0 0,-1-2 0,1 1-1,-1-2 1,0 0 0,-1 0-1,1-1 1,-2-1 0,1 0 0,-1 0-1,0-2 1,2-1 10,-1-2-75,0 0 0,-1-1 0,-1 0 0,0-1 1,-1 0-1,0 0 0,-2-1 0,4-9 75,-6 13 119,-2-1 0,1-1 0,-1 1 0,-1 0 0,0-1 0,-1 1 0,-1-1 0,0 1 0,-1-1-1,0 0 1,-2-4-119,0 2 442,-1 1 0,0-1 0,-1 1 0,-1 0 0,0 1-442,6 14 20,0-1-1,0 1 0,0 0 1,0 0-1,0 0 0,0 0 1,0-1-1,0 1 0,0 0 1,-1 0-1,1 0 0,0 0 1,0-1-1,0 1 0,0 0 1,0 0-1,0 0 0,0 0 1,0 0-1,-1 0 0,1-1 1,0 1-1,0 0 0,0 0 1,0 0-1,0 0 0,-1 0 1,1 0-1,0 0 1,0 0-1,0 0 0,0 0 1,-1 0-1,1 0 0,0 0 1,0 0-1,0 0 0,0 0 1,-1 0-1,1 0 0,0 0 1,0 0-20,-3 8 177,6 18-259,8 1-94,2-1-1,1 0 0,1-1 0,4 3 177,4 8-457,12 26 457,-22-35-109,-1 1 1,-1 0-1,-2 1 0,0 0 0,2 21 109,-9-37-30,-1 1 1,0-1-1,-1 1 0,0-1 0,-1 1 1,-2 6 29,2-12-33,-1 0 1,0 0 0,-1 0 0,0-1-1,0 0 1,0 1 0,-1-1-1,0 0 1,-1-1 0,1 1 0,-2 1 32,-1-2-433,0 0 0,0 0-1,0 0 1,-1-1 0,-5 3 433,9-5-282,-13 7-594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0:47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507 142 1376,'44'-71'977,"-41"68"-819,-1 0 1,0 0-1,-1 0 1,1-1 0,0 1-1,-1 0 1,0-1 0,0 1-1,0-1 1,0 0-1,0 1 1,-1-1 0,0-1-159,0 4 39,0 0 1,0 0-1,-1 0 0,1 0 1,0 0-1,-1 0 1,1 0-1,0 0 0,-1 0 1,0 1-1,1-1 1,-1 0-1,1 0 1,-1 1-1,0-1 0,0 0 1,1 1-1,-1-1 1,0 1-1,0-1 0,0 1 1,1-1-1,-1 1 1,0-1-1,0 1 1,0 0-1,0 0 0,-1-1-39,-5 0 76,-1 1-1,0 0 1,1 0 0,-1 1-1,0 0 1,1 0-1,-1 0 1,-5 3-76,-33 9 265,0 1 0,2 3 0,-4 3-265,26-10 144,0 1 0,1 2 0,1 0 0,0 1 0,0 0 0,2 2 0,0 1-144,8-7 42,1 1 1,0 0-1,1 0 1,1 1-1,0 0 1,0 0-1,1 1 1,1 0-1,-2 6-42,-6 22 104,3 1 0,-2 16-104,9-42 10,-4 23 22,2 0 1,0 34-33,5-52 9,0 0-1,2 0 1,0 0 0,1 0-1,2-1 1,0 2-9,-3-16 4,-1-1 1,1 1-1,1-1 0,-1 0 0,1 1 0,0-1 1,0-1-1,0 1 0,1 0 0,-1-1 0,1 0 1,0 1-1,1-2 0,-1 1 0,4 2-4,-2-2 13,1-1-1,0 0 1,0-1 0,0 1-1,0-1 1,0 0-1,0-1 1,1 0-1,-1 0 1,1 0 0,4-1-13,13-1 49,0-1 1,-1 0-1,1-2 1,2-2-50,99-26 161,-28 6-98,-74 20-121,-9 2-241,1 0 0,0 1 0,0 0 0,0 2 0,0 0 0,1 0 0,11 3 299,1 5-835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9:35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22 6846,'0'-1'18,"0"-1"33,-1 0 0,0-1 0,0 1 0,0 0 1,0 0-1,0 0 0,0 0 0,-2-1-51,3 3 7,0 0 0,0 0 0,-1 0 0,1-1-1,0 1 1,0 0 0,-1 0 0,1 0 0,0 0 0,-1 0 0,1 0 0,0 0 0,0 0 0,-1 0 0,1 0-1,0 0 1,-1 0 0,1 0 0,0 0 0,0 1 0,-1-1 0,1 0 0,0 0 0,0 0 0,-1 0 0,1 0-1,0 1 1,0-1 0,-1 0 0,1 0 0,0 0 0,0 1 0,0-1 0,-1 0 0,1 0 0,0 1 0,0-1-1,0 0 1,0 0 0,0 1 0,0-1 0,-1 0 0,1 0 0,0 1-7,-2 4 11,0 0 1,1 1-1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1.0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518 18 2040,'-15'-10'3162,"-14"5"-2837,18 4 63,-38-1 104,47 2-465,1 0 1,-1 1 0,0-1-1,0 0 1,1 0-1,-1 1 1,0 0 0,1-1-1,-1 1 1,0 0-1,1-1 1,-1 1 0,1 0-1,-1 0 1,1 0-1,0 1 1,-1-1 0,1 0-1,0 0 1,0 1-1,0-1 1,-1 1-28,-4 5 88,-45 43-32,3 1 1,2 3 0,2 2 0,3 1 0,2 3 0,3 0 0,-6 21-57,37-73 5,2 0 0,-1 0 0,1 1 0,0-1 0,1 1-1,0 0 1,1 0 0,-1 0 0,2 0 0,-1 0 0,2 8-5,-1-12 4,1 0 0,0 0 1,1 0-1,-1 0 0,1 0 0,0 0 1,1-1-1,-1 1 0,1-1 0,-1 1 1,1-1-1,1 0 0,-1 0 0,1 0 1,-1-1-1,1 1 0,0-1 0,0 0 1,1 0-1,2 2-4,4 1 13,1 0 0,0-1 1,1-1-1,-1 1 0,1-2 0,0 0 1,0 0-1,0-1 0,4-1-13,25 2 40,0-2 0,10-3-40,29-4-701,17-7 701,-67 9-326,33-4-44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1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69 240 4281,'0'0'35,"0"0"1,0 0-1,0 0 1,0 0-1,0-1 1,0 1-1,0 0 0,0 0 1,0 0-1,0 0 1,0 0-1,0 0 1,0 0-1,0 0 0,0 0 1,-1 0-1,1-1 1,0 1-1,0 0 1,0 0-1,0 0 1,0 0-1,0 0 0,0 0 1,0 0-1,-1 0 1,1 0-1,0 0 1,0 0-1,0 0 1,0 0-1,0 0 0,0 0 1,0 0-1,0 0 1,-1 0-1,1 0 1,0 0-1,0 0 0,0 0 1,0 0-1,0 0 1,0 0-1,0 0 1,0 1-1,-1-1 1,1 0-1,0 0 0,0 0 1,0 0-1,0 0-35,-3 9 430,-2 20-505,0 25 123,1-10 60,2 0 1,2 25-109,3-19 127,-1-16 68,-1 0 0,-2 1 0,-4 30-195,4-62 46,0 1-1,0-1 1,0 1-1,0-1 1,0 1-1,-1-1 1,-1 3-46,2-5 56,1-1 1,0 1-1,-1-1 1,1 1-1,0-1 0,-1 1 1,1-1-1,0 1 1,-1-1-1,1 0 0,-1 1 1,1-1-1,-1 1 1,1-1-1,-1 0 0,1 0 1,-1 1-1,0-1 1,1 0-1,-1 0 1,1 0-1,-1 0 0,0 1 1,1-1-1,-1 0 1,1 0-1,-1 0 0,0 0 1,1-1-1,-1 1 1,1 0-1,-1 0 0,0 0 1,1 0-1,-1-1 1,1 1-1,-1 0 1,1 0-1,-1-1 0,1 1 1,-1 0-1,1-1 1,-1 1-1,1-1 0,-1 1 1,1-1-1,-1 1-56,0-2 19,0 0 0,0 0 0,1 1 0,-1-1 0,0 0-1,1 0 1,-1 0 0,1 0 0,-1 0 0,1 0 0,0 0 0,0 0-1,0 0 1,0 0 0,0 0-19,-1-13 27,-1-59-3,4 0 1,2 1-1,9-39-24,7-116 23,-22 200-12,2 19 0,7 23-25,1 4-1,4 8 6,0-1 0,1 0 0,2-1-1,2 2 10,-12-19-9,0-1-1,1 0 1,-1 0-1,1 0 1,1-1-1,-1 0 0,4 2 10,-6-5-12,0 1-1,0-1 0,0 0 0,1-1 0,-1 1 0,0-1 0,1 0 1,-1 0-1,1 0 0,0-1 0,-1 1 0,1-1 0,1 0 13,0-1-6,-1 0 1,0 0-1,0-1 0,0 0 0,0 0 0,0 0 0,0 0 1,-1-1-1,1 1 0,-1-1 0,1 0 0,-1-1 0,0 1 0,2-3 6,7-7-5,-1-1 0,0 0 0,5-8 5,-6 4-2,-1 0 0,0 0-1,-2-1 1,0 0 0,-1 0 0,0-1 0,-2 0 0,-1 0 0,0 0 0,-1-4 2,-3 24-1,0 0 1,0 0 0,0 0 0,0 1 0,0-1 0,1 0 0,-1 0 0,0 0-1,0 0 1,0 0 0,0 0 0,0 0 0,0 0 0,0 0 0,0 0 0,0 0-1,1 0 1,-1 0 0,0 0 0,0 0 0,0 0 0,0 0 0,0 0 0,0 0 0,0 0-1,0 0 1,1 0 0,-1 0 0,0 0 0,0 0 0,0 0 0,0-1 0,0 1-1,0 0 1,0 0 0,0 0 0,0 0 0,0 0 0,0 0 0,0 0 0,1 0-1,-1 0 1,0 0 0,0 0 0,0-1 0,0 1 0,0 0 0,0 0 0,0 0-1,0 0 1,0 0 0,0 0 0,0 0 0,0 0 0,0-1 0,0 1 0,0 0-1,0 0 1,0 0 0,0 0 0,0 0 0,0 0 0,0 0 0,0 0 0,5 12-18,4 19-14,18 105 147,-5 10-115,22 112-644,-40-240-40,0 0 0,2-1 1,3 9 683,5 2-736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4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120 344 2433,'6'41'1292,"-6"-40"-1225,1-1 1,-1 1-1,1-1 1,0 1-1,-1-1 1,1 1 0,-1-1-1,1 1 1,0-1-1,-1 0 1,1 1-1,0-1 1,-1 0-1,1 0 1,0 1-1,0-1 1,-1 0 0,1 0-1,0 0 1,0 0-1,-1 0 1,2 0-68,21 0 1109,-16-1-617,-1 1-242,0 0 0,-1-1 0,1 0 0,0 0-1,-1-1 1,1 1 0,-1-1 0,0 0 0,1-1 0,-1 1 0,4-4-250,7-4 202,0-1 0,11-10-202,-19 14 12,0-1 1,0 1-1,-1-1 1,-1-1-1,1 1 1,-1-1-1,0-2-12,-3 6 3,0 0 0,-1-1 0,1 1 0,-1-1 0,0 1 0,-1-1 0,1 0 0,-1 0 0,0 1 0,-1-1 0,0 0 0,0 0 0,0-5-3,0 9 0,0 1 0,-1-1-1,1 1 1,0-1 0,-1 0-1,1 1 1,-1-1-1,0 1 1,1-1 0,-1 1-1,0-1 1,0 1-1,0 0 1,0-1 0,0 1-1,0 0 1,0 0-1,0 0 1,-1 0 0,1 0-1,0 0 1,-1 0 0,1 0-1,-1 0 1,-1 0-2,0 1-1,0-1 1,0 1 0,0-1-1,0 1 1,0 0 0,0 0-1,0 0 1,0 0 0,0 1-1,0-1 1,-2 2 2,-10 2-11,1 2 0,0-1 0,1 2 0,-12 6 11,1 1 1,1 1 0,0 1 0,2 1 0,-21 19-1,31-25 0,0 1 1,1 0 0,0 1-1,0 0 1,2 0 0,-1 1-1,2 0 1,0 1-1,-1 3 0,7-14 0,-1 1 0,0 0 0,1-1 0,0 1 0,0 0 0,1 0 0,-1 0 0,1 0 0,0 0 0,1-1 0,-1 1 0,1 0 0,0 0 0,0 0 0,0-1 0,0 1-1,1 0 1,0-1 0,0 1 0,0-1 0,1 0 0,0 0 0,0 1 0,2 0-1,0 0 0,0 1 0,1-2 0,0 1-1,0-1 1,0 0 0,0 0 0,1 0 0,-1-1 0,1 0 0,0-1-1,0 1 1,0-1 0,5 0 1,-1 1 6,0-2-1,0 1 1,-1-1-1,1-1 0,0 0 1,0-1-1,0 0 1,0 0-1,-1-1 1,1-1-1,-1 0 1,1 0-1,6-4-5,-5 1 8,-1 0 0,0-1 0,0 0 1,0 0-1,-1-2 0,-1 1 0,1-1 0,-1 0 0,-1-1 0,0 0 0,4-5-8,6-15 59,12-24-59,-17 29 14,1 1 1,17-22-15,-29 44-1,-1-1 0,1 1-1,0 0 1,0 0 0,0-1-1,0 1 1,1 1 0,-1-1 0,0 0-1,1 1 1,-1-1 0,1 1-1,0-1 1,-1 1 0,1 0-1,0 1 1,0-1 0,0 0 0,0 1-1,0-1 1,0 1 0,-1 0-1,1 0 1,0 0 0,0 0-1,0 1 1,0-1 0,0 1 0,0 0-1,0 0 1,-1 0 0,1 0-1,0 0 1,-1 0 0,1 1-1,-1-1 1,1 1 0,0 1 1,8 5 3,0 1 0,0 0 0,-1 1 0,0 0 0,-1 1 0,0 0 0,-1 0 1,0 1-1,-1 0 0,-1 1 0,1-1 0,-2 1 0,0 0 0,0 1 0,-2-1 0,1 4-3,-3-14 0,-1 0 1,1 0-1,-1 1 0,0-1 1,0 0-1,-1 0 0,1 0 0,-1 0 1,1 0-1,-1 0 0,0 0 0,-1 2 0,-4 21 9,19-63 554,-5 17-502,1 0-38,-4 5-13,0 2 0,2-1 1,0 1-1,0 0 0,1 0 1,1 1-1,4-5-10,-8 12 12,0-1 0,0 1 0,1 1-1,0-1 1,0 1 0,0 0 0,0 0 0,1 1 0,-1-1-1,1 2 1,0-1 0,0 1 0,0 0 0,0 0 0,1 1 0,-1 0-1,0 0 1,5 0-12,1 2 5,0 0-1,-1 0 0,1 1 0,0 0 1,-1 1-1,1 1 0,-1 0 1,0 1-1,0 0 0,3 3-4,5 2 2,1 1 9,1 0-1,0-2 1,19 6-11,-33-13 0,1 0-1,-1-1 1,0 0-1,1 0 1,-1 0 0,1-1-1,-1-1 1,1 0 0,-1 0-1,0 0 1,1-1-1,6-2 1,-4 0-5,0 0-1,-1-1 0,1 0 0,-1-1 0,0 0 1,0 0-1,-1-1 0,1 0 0,-2-1 0,2-1 6,-7 6-4,0 0 0,-1 0 0,1 0 0,-1 0 0,0-1 0,0 1 0,0 0-1,0-1 1,-1 0 0,1 1 0,-1-1 0,0 0 0,0 0 0,0 0 0,-1 0 0,1 0-1,-1 0 1,0 1 0,0-1 0,0 0 0,-1 0 0,1 0 0,-1 0 0,0 0 0,0 0 0,-1 1-1,1-1 1,-1 0 0,0 1 0,0-1 0,0 1 4,0-1-6,0 1-1,0 0 1,-1 0-1,1-1 1,-1 2-1,0-1 1,0 0-1,0 0 1,0 1-1,0 0 1,0-1-1,-4 0 7,5 2-1,1 1-1,-1-1 1,1 1-1,-1 0 1,1 0-1,-1-1 0,1 1 1,-1 0-1,0 1 1,1-1-1,-1 0 0,1 0 1,-1 0-1,1 1 1,-1-1-1,1 1 0,-1 0 1,1-1-1,0 1 1,-1 0-1,1 0 0,0-1 1,0 1-1,-1 0 1,1 0-1,0 1 0,0-1 1,0 0-1,0 0 1,0 0-1,0 1 0,1-1 1,-1 0-1,0 1 1,1 0 1,-4 5-5,0 1 1,1 0-1,1 0 0,-1 1 1,1-1-1,1 0 1,0 1-1,0-1 1,0 1-1,1-1 1,0 1-1,1-1 0,0 1 1,0-1-1,1 1 1,0-1-1,3 8 5,0-1 1,1 0 0,0 0 0,1-1 0,1 0 0,0 0 0,1-1 0,0 0-1,1-1 1,3 3-1,-7-9-1,0 0 0,1-1-1,0 0 1,0 0-1,0 0 1,0-1 0,1 0-1,-1-1 1,1 0 0,0 0-1,0 0 1,0-1-1,1 0 1,-1-1 0,0 0-1,1 0 1,-1-1-1,1 0 1,-1 0 0,0-1-1,1 0 1,2-1 1,14-4 18,-1 0-1,0-2 1,0-1 0,-1-1 0,-1-1-1,20-12-17,-23 12 31,0 0-1,-2-1 0,1-1 0,-2-1 1,0 0-1,0-1 0,2-5-30,-13 14 30,0-1 0,-1 0 0,0 1 0,0-1 0,0 0 0,-1-1 0,0 1 0,-1-1 0,2-5-30,-3 8 32,0-1 1,-1 0-1,1 1 1,-1-1 0,0 0-1,-1 1 1,0-1-1,0 0 1,0 1 0,0-1-1,-1 1 1,0-1-1,0 1 1,-1-2-33,0 1 18,-1 0 0,0 0 0,0 1-1,0-1 1,-1 1 0,0 0 0,0 1 0,0-1 0,-1 1 0,1 0 0,-1 0 0,0 1-1,0-1 1,0 1 0,-1 1 0,1-1 0,-3 0-18,1 1 8,1 0 1,-1 0-1,0 0 1,0 1-1,0 1 1,0-1-1,0 1 1,0 0-1,0 1 1,1 0-1,-1 0 1,0 1-1,0 0 1,-5 2-9,-2 7 11,14-11-11,1 0 1,0 1-1,0-1 0,0 0 0,0 1 0,0-1 0,-1 0 1,1 1-1,0-1 0,0 0 0,0 1 0,0-1 0,0 1 0,0-1 1,0 0-1,0 1 0,1-1 0,-1 0 0,0 1 0,0-1 0,0 1 1,0-1-1,0 0 0,0 1 0,1-1 0,-1 0 0,0 1 0,2 0 1,-1 1-1,1-1 0,0 0 1,-1 1-1,1-1 0,0 0 1,0 0-1,0 0 1,0 0-1,0 0 0,0-1 1,2 1-1,19 5 5,1-2 0,0-1 1,0-1-1,0-1 0,0-1 1,2-1-6,13 1 12,58-4 15,3-4-27,76-4 13,-171 12-14,1 0 1,-1 0 0,0 1 0,1 0-1,-1 0 1,0 0 0,2 1 0,-6-2 0,1 1 0,-1-1 0,0 1 0,1 0 0,-1-1 0,1 1 0,-1 0 0,0 0 0,0 0 0,0 0 0,1 0 0,-1 0 0,0 1 0,0-1 0,0 0 0,-1 0 0,1 1 0,0-1 0,0 1 0,-1-1 0,1 0 0,-1 1 0,1 0 0,-1-1 0,0 1 0,1-1 0,-1 1 0,-1 7 0,0-1 0,0 1 0,-1 0 0,0-1 1,0 1-1,-1-1 0,0 0 0,0 0 0,-1 0 0,0 0 0,-2 4-3,1 0 0,1-1 0,0 1 1,-1 6 2,4-14-2,0 1 1,1 0 0,-1 0-1,1-1 1,0 1 0,0 0-1,1 0 1,0-1 0,-1 1-1,2 0 1,-1-1 0,0 1-1,1-1 1,0 0 0,0 1-1,0-1 2,1-1 1,-1 1-1,1-1 1,-1 0 0,1 0-1,0-1 1,0 1-1,1-1 1,-1 1-1,0-1 1,1 0-1,0 0 1,-1-1 0,1 1-1,0-1 1,0 0-1,0 1 1,0-2-1,0 1 1,1 0-1,10 0-2,1 0-1,-1 0 1,1-2 0,-1 0 0,1 0-1,7-3 3,25-7-74,18-7 74,-53 15-12,71-26-109,-1-2 0,-1-5 0,-2-3 0,20-16 121,-68 36-28,-18 11 22,0 0 1,0 0-1,1 2 0,-1 0 1,7-2 5,-20 8 0,-1 0 0,1-1 0,0 1 0,-1 0 0,1 0 0,-1 0-1,1 0 1,0-1 0,-1 1 0,1 0 0,0 0 0,-1 0 0,1 0 0,0 1 0,-1-1 0,1 0 0,0 0 0,-1 0 0,1 0 0,0 1 0,-1-1 0,1 0 0,-1 0 0,1 1 0,-1-1 0,1 1-1,-1-1 1,1 1 0,0 0 0,-1-1 0,0 1-1,0 0 1,0 0 0,0 0-1,1 0 1,-1 0 0,0 0-1,0 0 1,-1 0 0,1 0-1,0 0 1,0 0 0,0 0 0,-1-1-1,1 1 1,-1 1 0,-18 35-8,8-21 32,-1 0 0,0 0-1,-11 8-23,17-17 11,-1-1-1,-1 1 1,1-2-1,-1 1 1,0-1-1,0 0 0,-1-1 1,-5 2-11,12-5 7,1-1 1,-1 1 0,0-1-1,0 0 1,0 0-1,0 1 1,0-1-1,1-1 1,-1 1 0,0 0-1,0 0 1,0-1-1,0 1 1,1-1-1,-1 1 1,0-1-1,0 0 1,1 0 0,-1 0-1,1 0 1,-1 0-1,1 0 1,-1 0-1,1 0 1,-2-2-8,-1-2 20,0 1 0,0-1 0,0 0 0,1 0 0,0-1 0,0 1 0,-1-3-20,-2-7 23,0 1 0,2-1-1,0-1 1,0 1-1,1 0 1,1-1 0,1 0-1,0 1 1,2-12-23,-1 20 6,1 1 0,0-1 1,0 1-1,1-1 0,-1 1 1,2 0-1,-1-1 0,1 1 0,0 0 1,0 1-1,2-3-6,-3 4 0,1 1 1,0 0-1,0-1 0,1 1 0,-1 1 1,1-1-1,-1 0 0,1 1 0,0 0 1,0 0-1,0 0 0,0 0 1,0 0-1,1 1 0,-1 0 0,0 0 1,4 0-1,2 0-2,1 0 1,-1 1 0,1 0-1,-1 1 1,1 0 0,-1 0-1,0 2 1,0-1 0,0 1 0,0 0-1,0 1 1,0 0 0,-1 1-1,0 0 1,0 1 0,0-1-1,0 3 2,3 0-7,-1 2 0,-1-1 0,0 2-1,0-1 1,-1 1 0,0 0 0,-1 1-1,0 0 1,-1 1 0,0-1 0,-1 1-1,1 7 8,3 11-32,-2 0 1,-1 1-1,-2 0 0,1 19 32,-2 3-89,-3 0 0,-3 18 89,-1-29-54,-2 0 0,-7 29 54,8-54-10,0-1 0,-2 0 0,0 0-1,-1-1 1,0 0 0,-1 0 0,-10 13 10,14-24 0,0 0 0,0-1 0,0 0-1,-1 0 1,1 0 0,-1 0 0,0-1-1,-1 0 1,1 0 0,0 0 0,-1 0-1,0-1 1,1 0 0,-1 0 0,0-1-1,0 0 1,-6 1 0,7-2 10,1 1 0,-2-1 1,1 0-1,0 0 0,0 0 0,1-1 0,-1 0 0,0 0 0,0 0 0,0-1 1,0 1-1,1-1 0,-1 0 0,1-1 0,-1 1 0,1-1 0,0 0 0,0 0 1,0 0-1,1 0 0,-1-1 0,0 0-10,2 0 3,0 1-1,0 0 1,1 0 0,-1-1 0,1 1 0,0-1-1,0 0 1,0 1 0,1-1 0,-1 0-1,1 1 1,0-1 0,0 0 0,0 0-1,0 1 1,1-1 0,0-2-3,2-10 4,1 0 0,0 0 0,4-6-4,12-28-15,2 2 0,2 1 1,2 1-1,2 1 0,2 1 1,2 2-1,1 1 0,12-8 15,-15 19-55,0 1 0,2 1 0,17-9 55,-28 22-28,2 1 1,0 0-1,0 2 0,1 1 0,23-7 28,-43 16 2,0 1 0,0-1 0,1 1-1,-1 0 1,0 1 0,1-1 0,-1 1 0,0 0-1,1 0 1,-1 0 0,1 0 0,2 2-2,-5-2-2,-1 1 0,1 0 0,0 0 0,-1 0 0,1 0 0,-1 1 0,0-1 0,1 0 0,-1 0 0,0 1 0,0-1 0,0 1 0,0-1 0,0 1 0,0-1 0,0 1 0,-1 0 0,1 0 0,0-1 0,-1 1 0,1 0 0,-1 0 0,0-1 0,0 1 0,0 0 0,0 0 0,0 0 0,0 0 0,0 0 2,-2 59-51,0-33 70,2 26-19,1-46 8,-1-1 0,1 1 0,1-1 0,0 0 0,0 1 0,0-1 0,1 0 0,0 0 0,1 2-8,-2-6 2,-1-1-1,1 1 1,0-1-1,-1 1 1,1-1 0,0 0-1,1 0 1,-1 0-1,0 0 1,0 0-1,1-1 1,-1 1-1,1 0 1,0-1-1,-1 0 1,1 0 0,0 0-1,0 0 1,0 0-1,1 0-1,1-1 2,1 0-1,-1 0 1,0 0-1,0-1 1,0 1-1,1-1 1,-1 0-1,0-1 1,0 1-1,-1-1 1,3-1-2,14-8 11,0-1 0,-1 0 0,0-2 0,15-14-11,-26 21 10,9-7 2,0-1 0,0-1 0,-2 0 0,0-2 0,-1 0 0,0 0 0,-2-1 1,0-1-1,-1 0 0,-1-1 0,5-17-12,-12 29 65,-4 14 15,-3 11-22,-2 60-27,3 0 1,4 1 0,6 27-32,-7-89 2,3 38-16,2-1 0,3-1 0,1 1-1,3-2 1,19 49 14,-24-80-10,-2-7 14,-1 1 0,0 1 0,-1-1 0,-1 1-1,1 8-3,-3-19 2,-1 0 0,0 0 0,0 1-1,0-1 1,0 0 0,0 0 0,-1 0-1,1 0 1,-1 0 0,0 0 0,0 0-1,0 0 1,0 0 0,-1 0-1,1 0 1,-1-1 0,0 1 0,1-1-1,-1 1 1,0-1 0,-1 1 0,1-1-1,0 0 1,-1 0 0,1 0 0,-1-1-1,-1 2-1,-4 1 9,0 0-1,-1 0 1,0-1 0,0 0-1,0 0 1,0-1-1,0 0 1,0-1-1,-1 0 1,1 0 0,0-1-1,-1 0 1,1-1-1,-8-1-8,12 1 12,0 0 1,1 0-1,-1-1 0,1 1 0,-1-1 1,1 0-1,0 0 0,0-1 0,0 1 1,0-1-1,0 0 0,0 0 0,1 0 0,0 0 1,-1-1-1,1 0 0,0 1 0,1-1 1,-1 0-1,1 0 0,0-1 0,0 1 0,0 0 1,0-1-1,1 1 0,-1-1 0,1 1 1,1-1-1,-1 0 0,0-1-12,1-2 0,0-1 0,0 0 0,1 1 1,0-1-1,0 1 0,1-1 0,0 1 0,0-1 0,1 1 0,0 0 0,1 0 1,0-1-1,10-15-160,1 0 0,0 1 1,9-7 159,68-78-1066,19-11 443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6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547 637 1832,'-8'-6'306,"-1"0"0,1 0-1,0 0 1,-3-5-306,5 5 156,-1 1 1,1-1-1,-1 2 1,1-1 0,-1 1-1,-7-3-156,6 3 166,0 1-1,-1-1 0,1 2 1,-1 0-1,0 0 1,0 0-1,0 1 1,0 0-1,0 1 0,0 0 1,0 0-1,0 1 1,0 0-1,1 1 1,-1 0-1,0 0 0,0 1 1,1 0-1,0 1 1,-6 2-166,-10 7 43,1 1 1,0 1 0,0 1 0,2 0 0,0 2 0,-3 5-44,11-11 7,0 2 0,2-1 0,-1 2 0,2-1 0,-7 14-7,13-22 0,0 0 1,1 0-1,0 1 1,1-1-1,-1 1 0,1 0 1,0-1-1,1 1 1,0 0-1,0 0 1,0 0-1,1 1 1,0-1-1,1 0 1,-1 0-1,2 1 0,-1-5-1,0 1 0,0-1 0,0 0-1,1 0 1,-1 0 0,1 0 0,0-1-1,0 1 1,0 0 0,0-1 0,1 1-1,-1-1 1,1 0 0,-1 0 0,1 0-1,0 0 1,0 0 0,0-1 0,0 1-1,0-1 1,0 0 0,0 1 0,0-2-1,0 1 1,1 0 0,-1-1 0,0 1-1,1-1 1,-1 0 0,0 0 0,2 0 1,6-1 1,1 0 1,-1 0 0,0-1 0,0 0 0,0-1 0,0-1-1,0 1 1,6-4-2,-7 2 11,0-1 1,-1 0-1,1 0 0,-1-1 0,0 0 0,0 0 0,-1-1 1,0 0-1,-1-1 0,0 0 0,0 0 0,-1 0 0,0-1 1,3-7-12,4-10 166,-2-1 0,-1-1 1,-2 1-1,-1-2 0,0 0-166,0-10 286,-2 0 0,-1-1 0,-2 0 0,-3-15-286,-15-165 659,10 157-502,5 49-113,-1-6 71,0 0-1,-1 1 1,-4-12-115,6 31 5,1 0 1,0 0 0,0 0-1,0 0 1,-1 0 0,1 0-1,0 0 1,-1 0-1,1 0 1,-1 0 0,1 0-1,-1 0 1,1 0 0,-1 1-1,0-1 1,1 0 0,-1 0-1,0 1 1,0-1-1,0 1 1,1-1 0,-1 0-1,0 1 1,0-1 0,0 1-6,0 0 1,0 0 0,0 1 0,0-1 0,0 0 0,0 1 0,0-1 1,1 1-1,-1-1 0,0 1 0,0-1 0,0 1 0,0-1 0,1 1 1,-1 0-1,0-1 0,1 1 0,-1 0 0,1 0 0,-1 0 0,0 0-1,-4 8-4,-1 1 0,2-1 0,-1 1-1,0 3 5,-2 9 6,1 1 0,1 0 0,0 5-6,-2 6 13,-5 34-14,2 1-1,4 0 1,2 0-1,4 0 1,2 0-1,4 0 1,3 0-1,3 2 2,-7-44-24,2 0 0,6 14 24,-9-32-10,-1 0 0,2 0 0,-1 0 0,1-1 0,0 0 0,1 0 0,0 0 0,6 5 10,-9-10 0,0-1 0,0 1 0,1-1 0,-1 0 0,1 1 0,-1-2-1,1 1 1,0 0 0,-1-1 0,1 0 0,0 1 0,0-2 0,0 1 0,0 0 0,0-1 0,0 0 0,0 0 0,0 0 0,0 0-1,1-1 1,-1 1 0,0-1 0,-1 0 0,1 0 0,0-1 0,0 1 0,3-3 0,11-5 7,-1 0 0,0-2-1,0 0 1,-1-1 0,2-2-7,-12 9-3,21-17-8,-1 0-1,-1-2 0,-1 0 1,-1-2-1,3-7 12,-15 17-20,0 1 0,-2-1 1,0-1-1,-1 0 0,0 0 0,-1 0 1,-1-1-1,-1 0 0,-1 0 0,1-11 20,-4 29-1,-1 0-1,0 0 0,0-1 0,0 1 1,0 0-1,0-1 0,0 1 0,1 0 1,-1-1-1,0 1 0,0 0 0,0 0 1,0-1-1,0 1 0,0 0 0,0-1 1,0 1-1,0 0 0,0-1 0,-1 1 1,1 0-1,0-1 0,0 1 0,0 0 1,0 0-1,0-1 0,-1 1 1,1 0-1,0-1 0,0 1 0,0 0 1,-1 0-1,1 0 0,0-1 0,0 1 1,-1 0-1,1 0 0,0 0 0,0-1 1,-1 1-1,1 0 0,0 0 0,-1 0 1,1 0-1,0 0 0,-1 0 0,1 0 1,0 0-1,-1 0 0,1 0 0,0 0 1,0 0-1,-1 0 0,1 0 0,0 0 1,-1 0-1,1 0 0,0 0 1,-1 0-1,1 1 0,0-1 0,0 0 1,-1 0-1,1 0 0,0 0 2,-23 18-49,14-8 45,1 1 0,1-1 0,-1 1 0,2 0 0,0 1 0,0 0 0,1 0 0,0 0 0,1 1 0,1-1-1,0 1 1,0 0 0,1 0 0,1 0 0,0 7 4,1-12-1,0 0-1,0 0 0,1 0 0,0 0 0,0-1 0,1 1 0,0 0 0,0-1 0,1 1 1,0-1-1,0 0 0,1 0 0,0 0 0,0 0 0,0-1 0,1 0 0,0 0 0,0 0 0,1 0 1,0-1-1,0 0 0,0 0 0,0 0 0,1-1 0,0 0 0,4 2 2,2-2 4,-1 1 0,1-2 0,0 0 0,0 0-1,0-1 1,0-1 0,0 0 0,0-1 0,0-1 0,0 0-1,0 0 1,0-1 0,8-3-4,-2 1 4,-1-2 1,0 0-1,-1-1 1,1-1-1,-1 0 0,-1-2 1,0 0-1,0 0 1,3-5-5,-11 9 0,1-2 0,-2 1 1,1-1-1,-1 0 1,0-1-1,-1 1 0,0-1 1,0-1-1,-1 1 1,0-1-1,-1 0 0,0 0 1,-1 0-1,0-1 0,0 1 1,-1-1-1,1-9 0,-2-6-10,-2 0 0,0 0 0,-2 1 0,0-1 0,-2 1 0,-6-20 10,5 31 17,8 32-16,8 20-7,2 0-1,2-1 1,1-1 0,2 0 0,1-1 6,-1-3-26,-1 1-1,-2 0 1,-1 2-1,-1-1 1,5 35 26,-15-61-9,-1-1 0,-1 0-1,1 0 1,-1 0 0,-1 1 0,1-1 0,-1 0 0,0 0-1,-1 0 1,0 0 0,0 0 0,-1 1 9,1-3-4,0-1 0,-1 0 0,0 0 0,0 0 0,0 0 0,0 0 0,0-1 0,-1 1 0,0-1-1,0 0 1,0 0 0,0 0 0,0-1 0,0 1 0,-1-1 0,1 0 0,-1 0 0,-1 0 4,0 0-20,-1 0 1,1 0-1,-1 0 0,0-1 0,1 0 1,-1 0-1,0 0 0,0-1 0,0 0 1,0-1-1,-2 0 20,-5-3-538,13-8 225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45 3825,'19'-19'677,"-2"1"-154,-17 18-488,0 0-1,0 0 1,0-1 0,0 1-1,1 0 1,-1 0 0,0 0 0,0 0-1,0 0 1,0 0 0,0 0-1,1 0 1,-1 0 0,0 0-1,0-1 1,0 1 0,0 0 0,0 0-1,0 0 1,0 0 0,1 0-1,-1 0 1,0-1 0,0 1-1,0 0 1,0 0 0,0 0-1,0 0 1,0-1 0,0 1 0,0 0-1,0 0 1,0 0 0,0 0-1,0-1 1,0 1 0,0 0-1,0 0 1,0 0 0,0 0 0,0-1-1,0 1 1,0 0 0,0 0-1,-1 0 1,1 0 0,0 0-1,0-1 1,0 1 0,0 0-1,0 0 1,0 0 0,0 0 0,-1 0-1,1 0 1,0 0 0,0 0-1,0-1 1,0 1 0,0 0-1,-1 0 1,1 0 0,0 0 0,0 0-1,0 0-34,-4 5 147,-5 10-73,0 0 0,2 1 0,0 0 1,1 0-1,-1 5-74,0 2 72,-2 5-8,2 0 0,1 0 1,1 0-1,1 1 0,2-1 1,1 1-1,1 0 0,1-1 0,2 4-64,-2-24 8,0-1 0,0 0 0,0 1-1,1-1 1,0 0 0,0 0-1,1 0 1,0-1 0,0 1-1,0 0 1,1-1 0,0 0-1,0 0 1,1 0 0,0-1-1,0 1 1,0-1 0,1 0-1,-1-1 1,1 1 0,0-1-1,1 0 1,-1-1 0,1 1-1,-1-1 1,1-1 0,0 1-1,0-1 1,3 0-8,3 1 16,0-2-1,0 0 0,1 0 1,-1-1-1,0-1 1,0 0-1,1-1 0,-1 0 1,0-1-1,-1-1 1,1 0-1,0 0 0,-1-1 1,0-1-1,0 0 0,-1-1 1,0 0-1,4-4-15,-7 5 22,0 0 0,-1 0 1,0-1-1,0 0 0,-1-1 0,0 1 0,0-1 0,-1 0 0,0-1 0,0 1 0,-1-1 0,0 0 1,0 0-1,-1 0 0,-1-1 0,1 1 0,-1-1 0,-1 1 0,0-1 0,0 0 0,-1 0 0,0 1 1,-1-1-1,0 0 0,-1-2-22,-2-3 138,0 0 0,-1 0-1,0 0 1,-4-6-138,6 14 83,0 1-1,-1-1 1,0 1-1,0 0 1,0 0-1,-1 0 1,0 1-1,0-1 1,0 1-1,-4-2-82,7 5 20,-1 1-1,1 0 1,-1 0 0,0-1 0,0 1-1,1 1 1,-1-1 0,0 0 0,0 1-1,0 0 1,0-1 0,0 1 0,0 0-1,0 0 1,0 1-20,0 1-2,10 0-1,15-1 1,62-8 30,72-14-28,-72 7-5,67 0 5,-145 13-7,1 1-4,0 0 0,0 0 0,-1 0 1,1 1-1,2 0 11,-7 0-4,-1-1 1,1 0 0,-1 1-1,0-1 1,1 1-1,-1-1 1,0 1 0,0-1-1,0 1 1,1 0-1,-1 0 1,0 0 0,0 0-1,0 0 1,0 0 0,0 0-1,0 0 1,0 0-1,-1 0 1,1 0 0,0 0-1,-1 1 1,1-1 0,-1 0-1,1 1 1,-1-1-1,1 0 1,-1 2 3,0 6-2,-1 0 0,0 0 0,0 0 0,-1-1 0,0 1 0,-1 0 0,0-1 0,0 0 0,-1 0 0,-3 6 2,-15 43-12,20-47 16,0-1-1,1 0 1,0 0-1,0 1 1,1-1-1,0 0 1,1 9-4,0-14 3,0 0 0,0 1 0,0-1 0,0 0-1,0 0 1,1 0 0,0 0 0,0 0 0,0-1 0,0 1 0,1-1 0,-1 1 0,1-1 0,0 0 0,0 0 0,0 0-1,0 0 1,3 1-3,1 0 5,0-1 0,0 0 0,1 0-1,-1 0 1,1-1 0,0 0-1,-1-1 1,1 0 0,0 0-1,0-1 1,0 0 0,0 0 0,0-1-1,4 0-4,9-2 29,-1-1-1,0-1 1,1 0-1,17-9-28,-24 8 2,0 0 0,-1-1-1,0-1 1,0 0-1,-1-1 1,0 0-1,-1-1 1,0 0 0,0-1-1,2-4-1,-7 9-4,-1-1-1,-1 1 1,1-1-1,-1 0 1,0 0-1,0-1 1,-1 1-1,0-1 1,-1 0-1,1 0 1,-1 0-1,-1 0 1,0 0-1,0 0 1,0-1-1,-1 1 1,0 0 0,-1 0-1,0-3 5,1 11 2,-1-1-1,1 0 1,0 0-1,0 0 1,0 1-1,-1-1 1,1 0-1,0 0 0,-1 1 1,1-1-1,0 0 1,-1 1-1,1-1 1,-1 0-1,1 1 1,-1-1-1,0 1 1,1-1-1,-1 1 1,1-1-1,-1 1 1,0-1-1,0 1 1,0-1-2,1 1 1,-1 0 0,0 0 1,1 1-1,-1-1 0,0 0 1,1 0-1,-1 0 0,0 1 1,1-1-1,-1 0 0,1 0 0,-1 1 1,1-1-1,-1 1 0,0-1 1,1 0-1,-1 1 0,1-1 1,0 1-1,-1 0 0,1-1 0,-1 1 1,1-1-1,0 1 0,0-1 1,-1 1-1,1 0 0,0-1 0,0 1 1,0 0-1,-1 0-1,-3 11 5,1-1-1,0 1 1,1 0 0,0 1-1,1-1 1,0 0-1,1 0 1,0 1 0,1-1-1,1 0 1,0 0-1,2 9-4,-2-12 4,1 0 0,0-1-1,0 0 1,0 0 0,1 0-1,1 0 1,-1 0 0,1-1-1,0 1 1,1-1 0,0-1-1,0 1 1,0-1 0,1 0-1,0-1 1,0 1 0,1-1-1,0 0-3,-4-3 0,1 0-1,0 0 0,-1 0 0,1-1 0,0 0 0,0 0 0,0 0 0,0 0 1,0-1-1,0 1 0,0-2 0,0 1 0,0 0 0,0-1 0,0 0 1,0 0-1,1-1 1,1 0-133,-1-1 1,0 0 0,1 0-1,-2 0 1,1-1 0,0 1-1,-1-2 1,1 1-1,-1 0 1,0-1 0,-1 0-1,3-4 133,20-28-621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7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5921,'0'22'1489,"8"6"-3042,2 19 977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8:48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1 967 6049,'54'-22'1523,"3"0"-570,-1-3 0,46-27-953,-85 41-12,1 0 0,-2-2 1,1 0-1,-2-1 0,0 0 1,0-1-1,-2-1 0,0 0 0,0-1 1,3-8 11,-3 0 52,0 0 1,-2-1-1,-1 0 1,-1-1 0,-1 0-1,-2 0 1,-1-1-1,1-9-52,2-51 779,-4-87-779,-2 49 358,3 90-110,-1 29-66,-1 11-87,-1 16 6,7 89-25,5-1-1,22 80-75,-18-99-9,-2-4 7,11 56 21,28 80-19,-51-208-2,0 0 0,1 0 0,0 0 0,1 0 0,0-1 1,7 9 1,-11-18 0,0-1 0,0 1 0,0-1 0,1 0-1,-1 1 1,0-1 0,1-1 0,0 1 0,-1 0 0,1-1 0,0 1 0,0-1 0,0 0 0,0 1 0,0-2 0,0 1 0,0 0 0,0-1 0,0 1 0,0-1 0,0 0 0,1 0 0,-1 0 0,0 0 0,0-1 0,0 1 0,0-1 0,0 0 0,0 0 0,0 0 0,0 0 0,3-2-1,9-5 3,0 0 0,0-2 0,-1 0-1,0 0 1,0-1 0,-1-1-1,-1 0 1,0-1 0,-1 0-1,10-15-1,6-12-20,-2-1 1,-2 0-1,8-22 20,-9 14-47,-2-1 0,-3-1-1,5-26 48,-17 46 2,-5 31-1,1 0 0,-1-1-1,0 1 1,0 0 0,0 0 0,0-1 0,0 1 0,0 0 0,0 0 0,0-1 0,0 1 0,0 0-1,0 0 1,0 0 0,0-1 0,0 1 0,-1 0 0,1 0 0,0-1 0,0 1 0,0 0 0,0 0-1,0 0 1,0-1 0,-1 1 0,1 0 0,0 0 0,0 0 0,0 0 0,0-1 0,-1 1 0,1 0-1,0 0 1,0 0 0,0 0 0,-1 0 0,1 0 0,0 0 0,0-1 0,-1 1 0,1 0 0,0 0-1,-10 7 49,-9 17 29,15-19-70,1 1 0,0-1 0,0 1 0,1 0 0,-1 0 0,1 0 0,1 0 0,-1 0-1,1 0 1,0 0 0,0 1 0,1 5-8,0-7 6,1 0-1,-1 0 0,1 0 1,1 0-1,-1 0 1,1 0-1,-1-1 0,1 1 1,0-1-1,1 1 1,-1-1-1,1 0 0,0 0 1,0 0-1,0 0 0,1-1 1,1 3-6,5 2 5,0 0 0,0 0-1,1-1 1,0 0 0,0-1 0,1 0 0,-1-1 0,1 0-1,0-1 1,12 3-5,-6-4 11,-1 0 1,0-1-1,1-1 0,0 0 0,-1-1 0,1-1 0,13-3-11,-7-1 10,1 0-1,-1-2 1,-1 0-1,1-2 1,-1-1-1,-1 0 1,0-2-1,-1 0 1,0-2-1,0 0 1,9-11-10,-24 20-3,-1 0 0,0 0 1,-1-1-1,1 1 1,-1-1-1,0-1 0,0 1 1,-1 0-1,0-1 1,0 0-1,-1 0 0,1 0 1,-1-3 2,-1 7-2,0-1 1,-1 0-1,1 0 1,-1 1-1,0-1 1,0 0-1,0 1 1,-1-1-1,1 0 1,-1 0-1,0 1 1,0-1-1,0 1 1,-1-1-1,1 1 0,-1 0 1,0-1-1,0 1 1,0 0-1,0 0 1,0 0-1,-1 0 1,1 1-1,-1-1 1,0 1-1,-1-1 2,2 1-1,0 1-1,0-1 0,-1 1 1,1 0-1,-1 0 0,1 0 1,-1 0-1,1 1 0,-1-1 1,0 0-1,1 1 0,-1 0 1,0 0-1,1 0 1,-1 0-1,0 0 0,1 0 1,-1 1-1,0-1 0,1 1 1,-1 0-1,1 0 0,-1 0 1,1 0-1,-1 0 0,1 1 1,0-1-1,0 0 0,-1 1 2,-3 3-1,0 0-1,0 0 1,1 0-1,0 1 0,0 0 1,0 0-1,0 0 0,1 1 1,0-1-1,0 2 2,-3 7 0,1 0-1,1 1 1,0 0-1,1 0 1,1 0-1,0 1 0,1-1 1,1 1-1,1-1 1,0 1-1,1 0 1,1 0 0,-1-5-2,1 0-1,0 1 1,1-1 0,0 0 0,1-1 0,1 1-1,0-1 1,0 0 0,1 0 0,0 0 0,1-1 0,0 0-1,1 0 1,0-1 0,0 0 0,6 4 2,-3-5-10,1 0 1,0-1-1,1 0 1,-1-1-1,1 0 1,1-1-1,-1-1 1,1 0-1,-1-1 1,1 0-1,0-1 1,3 0 9,24 0-52,0-1 0,0-2 0,25-5 52,9-2-64,0-4 0,-1-3 0,55-19 64,-81 18 13,1-2-1,-2-3 1,-1-1 0,0-2-1,40-30-12,-76 47 4,10-6 80,-1 0 1,0-2-1,-1 0 1,-1-1-1,0-1 1,8-12-85,-24 29 12,0-1 1,0 0-1,0 0 1,0 0 0,0 0-1,-1-1 1,1 1-1,0 0 1,-1 0-1,1 0 1,-1 0-1,0-1 1,1 1-1,-1 0 1,0-1-1,0 1 1,1 0-1,-1 0 1,0-1-1,0 1 1,-1 0-1,1-1 1,0 1-1,0 0 1,-1-1-1,1 1 1,0 0 0,-1 0-1,0 0 1,1-1-1,-1 1 1,0 0-1,1 0 1,-1 0-1,0 0 1,0 0-1,0 0 1,0 0-1,0 0 1,0 1-1,0-1 1,0 0-1,0 1 1,0-1-1,0 0 1,-1 1-1,1 0 1,-1-1-13,-7-2 19,1 0-1,-1 1 1,0 1 0,0-1 0,0 1-1,-5 0-18,-9 1 3,-1 0 0,1 2 0,0 0 0,0 2 0,0 0 0,1 2 0,-12 4-3,-1 3-1,0 1-1,2 2 1,0 2-1,-12 8 2,34-19 5,1 0 0,0 1 0,0 0 0,1 0 0,0 1 0,-1 1-5,7-7 1,0 1-1,0 0 1,0 0-1,1 0 1,0 1 0,-1-1-1,1 0 1,1 1 0,-1-1-1,1 1 1,-1 0 0,1-1-1,1 1 1,-1 0-1,1 0 1,0 5-1,0-3-4,1 0 1,0-1-1,0 1 0,1 0 0,0 0 0,0-1 1,0 1-1,1-1 0,0 0 0,0 1 1,1-1-1,0-1 0,0 1 0,0-1 0,0 1 1,1-1-1,0 0 0,0-1 0,1 1 0,-1-1 1,1 0-1,0-1 0,0 1 0,6 2 4,0-2 0,0-1-1,0 0 0,0 0 1,1-1-1,-1-1 0,1 0 1,-1-1-1,0 0 0,1 0 1,-1-2-1,1 0 0,-1 0 1,4-2 0,-1 0 3,0-1 0,0 0 1,-1-1-1,0-1 1,0 0-1,0-1 1,-1 0-1,0-1 0,-1-1 1,7-7-4,-9 7-1,0 0 0,-1-2-1,0 1 1,0-1 0,-1 0 0,-1-1 0,0 1 0,-1-2 0,-1 1 0,1-3 1,0-2 3,-2-1 0,0 0 0,-1 0 0,0-1 0,-2 1 0,0-1 0,-2 0-3,-1-18 17,-2-1 0,-1 1 0,-4-7-17,-30-111 76,33 135-63,-6-26 4,3 9-4,-2 1 0,-1 0 0,-7-11-13,18 46 0,0 0-1,0-1 0,-1 1 0,1 0 0,0 0 0,-1 0 0,0 0 0,1 0 0,-1 0 0,0 0 0,0 0 0,0 1 1,0-1-1,-2 0 1,3 1-2,-1 1 1,1 0 0,0 0 0,0 0 0,0 0-1,-1 0 1,1 0 0,0 0 0,0 0 0,0 0-1,0 0 1,-1 1 0,1-1 0,0 1 0,0-1 0,0 1-1,0-1 1,0 1 0,0-1 0,0 1 0,0 0-1,0 0 1,0-1 0,0 1 0,1 0 0,-1 0-1,0 0 1,0 0 0,1 0 0,-1 0 0,1 0-1,-1 0 1,1 0 0,-1 1 1,-4 9-3,0 0 0,1-1 0,0 2 0,1-1 0,0 0 0,1 1 0,0-1 0,1 1-1,0-1 1,1 9 3,1 21-11,2 1 0,5 20 11,1-7-3,2 0 0,2 0 0,3-1 1,14 29 2,-18-54-11,1 1-1,2-1 1,1-1 0,2-1 0,0-1 0,2 0 0,1-1 0,16 15 11,-4-10-309,2-2 0,1-1 0,1-2 0,1-2 0,18 8 309,77 34-628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9:46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346 82 2016,'8'-30'498,"3"-7"3037,-11 36-3433,0 1-1,0-1 1,0 1-1,1-1 0,-1 1 1,0 0-1,0-1 1,-1 1-1,1-1 0,0 1 1,0-1-1,0 1 1,0-1-1,0 1 0,0-1 1,-1 1-1,1-1 1,0 1-1,0 0 1,0-1-1,-1 1 0,1-1 1,0 1-1,-1 0 1,1-1-1,0 1 0,-1 0 1,1-1-1,-1 1 1,1 0-1,0 0 0,-1-1 1,1 1-1,-1 0 1,1 0-1,-1 0 1,1 0-1,-1 0 0,1-1 1,-1 1-1,1 0 1,-1 0-1,1 0 0,-1 0 1,1 0-1,-1 1-101,-23-1-153,24 0 161,-13 3 6,-1-1 0,1 2 0,0-1 0,0 2 0,0 0 0,-6 4-14,9-5 12,-1 2 36,-1 0-1,1 0 1,0 1 0,1 0-1,-1 1 1,1 1 0,1-1 0,-1 2-48,-7 10 146,1 0 0,0 1 0,1 2-146,7-10 22,0 0 0,1 0 0,1 1 0,0 0-1,0 0 1,1 0 0,1 0 0,1 1 0,0 0 0,1 0 0,0 0-1,2 0 1,-1 0 0,2 0 0,0 0 0,1 0 0,0 0 0,1 0-1,1-1 1,0 1 0,1-1 0,1 0 0,1 2-22,-5-11 5,1-1-1,-1 1 1,1-1 0,0 1 0,1-1-1,-1 0 1,1 0 0,0 0 0,0-1-1,0 1 1,0-1 0,1 0 0,-1 0-1,1 0 1,0-1 0,1 1-5,0-1 11,1 0 0,1 0 0,-1 0 0,0-1 0,0 0 1,0-1-1,1 0 0,-1 0 0,0 0 0,1-1 0,0 0-11,7-2-258,0-1 0,0 0 0,0-1 0,-1 0-1,0-2 1,0 1 0,0-2 0,-1 0 0,0 0 0,11-11 258,14-16-827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2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309 43 4017,'-6'-5'307,"0"1"1,0-1-1,0 1 1,-1 1-1,1-1 1,-1 1-1,0 0 1,0 1-1,0 0 1,0 0-1,-6-1-307,6 2 34,-1 0-1,0 1 1,0-1 0,1 2-1,-1-1 1,0 1 0,0 0-1,1 1 1,-1 0-1,1 0 1,-1 0 0,1 1-1,0 0 1,0 1 0,0 0-1,1 0 1,-1 0 0,1 1-1,0 0 1,0 0 0,0 0-1,1 1 1,0 0-1,0 0 1,0 0 0,-2 6-34,0 1 21,1 0-1,1 0 1,0 1 0,1 0 0,0 0 0,1 0 0,1 1-1,0-1 1,1 1 0,1-1 0,0 1 0,1 0-1,0-1 1,3 11-21,-2-17 2,0 0 0,0 0 0,1 0 0,0 0 0,1-1 0,-1 1-1,2-1 1,-1 0 0,1 0 0,0 0 0,6 6-2,-6-8 1,0-1 0,0 0 0,1 0 1,0 0-1,0 0 0,0-1 0,0 0 0,0 0 0,1-1 0,0 1 1,-1-2-1,1 1 0,0-1 0,0 0 0,5 0-1,6 0 7,0-2 0,0 0 0,-1-1 0,1 0-1,-1-2 1,1 0 0,-1-1 0,0-1 0,-1 0 0,0-2 0,0 0-1,8-5-6,1-2 0,-1-1-1,-1-1 1,0-1-1,-2-1 1,0-1-1,-1-1 1,6-10 0,-16 19 115,-1 0 0,0-1 0,-1 0 0,6-14-115,-20 42 190,1 0 0,1 0 0,1 0 0,0 1 0,1 0 1,0-1-1,1 13-190,1-15-8,0 0 0,1 0 1,0-1-1,1 1 1,1-1-1,0 1 1,0-1-1,2 0 0,-1 0 1,6 9 7,-7-16-3,-1-1-1,1 0 1,0 1 0,1-1-1,-1 0 1,1 0 0,0-1 0,2 3 3,-4-5-2,1 1 1,-1-1-1,1 0 1,-1 0-1,1 0 1,-1 0-1,1 0 1,-1 0-1,1 0 1,0-1-1,-1 0 1,1 1-1,0-1 1,-1 0-1,1 0 1,0-1-1,0 1 1,1-1 1,7-2-2,0 0 0,0-1 0,-1 0 0,0-1 0,1 0 0,-2 0 0,1-1 0,-1-1 0,1 0 2,18-16-18,0-1 0,1-5 18,-21 21-7,0 0 0,-1 0-1,0-1 1,-1 0 0,0 0-1,0-1 1,-1 0 0,3-6 7,-6 11-1,-1 0 0,1 0 0,-1 1 0,0-1 0,0 0 0,0-1 1,-1 1-1,0 0 0,0 0 0,0 0 0,0 0 0,-1 0 0,0 0 0,0 0 1,-1 0-1,1 0 0,-1 0 0,0 1 0,0-1 0,-1 0 1,-2-3 1,-1 0 0,0 1-1,0-1 1,-1 1 0,0 1 0,0-1 0,0 1-1,-1 1 1,0-1 0,-1 1 0,1 0-1,-1 1 1,1 0 0,-1 1 0,-1 0-1,1 0 1,0 1 0,-1 0 0,1 0-1,-1 1 1,-4 0-1,11 2-46,-1-1 0,0 1 0,1 0-1,-1 0 1,0 0 0,1 0 0,-1 1 0,1-1-1,0 1 1,0 0 0,-1 0 0,1 0-1,0 0 1,1 1 0,-1-1 0,0 1 0,1 0-1,-1 0 1,1 0 0,0 0 46,-19 32-344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9:47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62 191 2657,'14'-60'1693,"-10"51"2241,-1 17-2145,-2 23-1345,-6 25 149,-5 15-593,-3 24 390,-11 65-54,8-64 96,5 5-432,7-64 111,5-58 71,1 0 1,2 0 0,3-12-183,1-11 13,0-30-1,-3 1-1,-4-46-11,-1 46 2,0 12 9,-1 26-19,1 0-1,2 0 1,2 0 0,7-32 8,-9 67-1,1 8-4,4 19-6,-6-20 10,3 9 1,2 11-3,1-2 0,1 1 0,5 10 3,-11-32-3,0 0 1,1 0-1,-1 1 0,1-2 1,0 1-1,0 0 0,0 0 1,0-1-1,1 0 0,1 2 3,-4-4 0,1 0-1,-1 0 1,1 0-1,0-1 0,-1 1 1,1 0-1,0-1 0,-1 1 1,1-1-1,0 1 1,-1-1-1,1 0 0,0 0 1,0 1-1,0-1 1,-1-1-1,1 1 0,0 0 1,0 0-1,-1-1 0,1 1 1,0-1-1,-1 1 1,1-1-1,0 0 0,-1 0 1,1 1-1,0-2 1,14-11 5,-1 0 0,-1-1 0,0 0-1,-1-2 1,-1 1 0,5-9-5,-11 16 4,-1 0 6,1-1 0,-1 0-1,0 0 1,-1 0-1,0 0 1,-1-1-1,1 1 1,-2-1 0,0 0-1,0 0 1,0-9-10,-2 19 2,1 0 1,-1-1 0,0 1 0,0 0-1,0 0 1,0 0 0,0-1-1,0 1 1,0 0 0,0 0-1,0 0 1,0-1 0,0 1 0,0 0-1,0 0 1,0 0 0,0-1-1,0 1 1,0 0 0,0 0-1,0 0 1,0-1 0,-1 1-1,1 0 1,0 0 0,0 0 0,0 0-1,0-1 1,0 1 0,0 0-1,-1 0 1,1 0 0,0 0-1,0 0 1,0-1 0,0 1 0,-1 0-1,1 0 1,0 0 0,0 0-1,0 0 1,-1 0-3,-3 7 96,2 23-88,2 0 0,1 5-8,0-4 5,4 72 20,-3-70 1,-1 1 0,-2 26-26,-5-5 1,2-20-37,2-1 1,1 1-1,1 7 36,1-38-95,-1 0-1,1 0 1,0 1 0,0-1-1,0 0 1,1 3 95,-1-6-84,0 0-1,-1 1 0,1-1 1,0 0-1,0 1 1,0-1-1,0 0 1,0 0-1,0 0 1,0 0-1,0 0 1,0 0-1,0 0 1,0 0-1,1-1 1,-1 1-1,0 0 1,1-1-1,-1 1 1,1-1-1,0 1 85,27-1-711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19:49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64 243 2721,'0'0'1105,"0"0"-303,0 0-37,0 0 10,0 0-20,0 0-74,0 0-79,0 0-67,0 0-51,2 0-92,10-1-297,-1-1 1,1 0-1,-1 0 1,0-1 0,0 0-1,0-1 1,0 0-1,-1-1 1,2-1-96,-6 3 53,-1 0 1,0-1-1,1 1 0,-1-1 1,-1 0-1,1-1 0,-1 1 1,1-1-1,-1 0 0,0 0 1,-1 0-1,0 0 0,3-5-53,-5 7 24,0 1-1,1-1 1,-1 0 0,0 0-1,-1 0 1,1 0-1,0 0 1,-1-1-1,0 1 1,0 0 0,0 0-1,0 0 1,0 0-1,0 0 1,-1 0 0,0 0-1,0 0 1,1 0-1,-2 0 1,1 0 0,0 0-1,-1 0 1,1 0-1,-1 1 1,-1-2-24,2 2 8,-1 1 0,0 0 1,1 0-1,-1 0 0,0 0 1,0 0-1,0 0 0,0 0 1,0 1-1,0-1 0,0 0 1,0 1-1,0 0 0,0 0 1,0-1-1,-1 1 0,1 0 0,0 1 1,0-1-1,0 0 0,0 1 1,0-1-1,0 1 0,0 0-8,-7 1 2,1 0-1,-1 1 0,1 1 0,0-1 0,0 1-1,-2 2 2,0 0-1,1 0 1,-1 1-1,1 0 1,1 1-1,-1 0 1,1 0-1,1 1 1,0 0-1,0 0 1,0 1-1,1 0 1,-3 8-2,5-9-2,1 0 0,0 0 0,0 1 0,0-1 0,2 1 0,-1 0 0,1 0 0,1 0 0,-1 0 0,2-1 0,-1 1 0,1 0 0,1 0 0,0 0 0,0-1 0,1 1 2,1 3 9,3 9-6,0 0 0,2 0 0,9 17-3,-18-38 0,1 1 0,0-1 0,-1 1 1,1-1-1,0 1 0,0-1 0,0 0 0,0 1 1,1-1-1,-1 0 0,0 0 0,0 0 1,1 0-1,-1 0 0,1 0 0,-1 0 1,1 0-1,-1-1 0,1 1 0,-1 0 1,1-1-1,0 0 0,-1 1 0,1-1 1,0 0-1,-1 0 0,1 0 0,0 0 1,-1 0-1,1 0 0,0 0 0,-1-1 1,1 1-1,0 0 0,-1-1 0,1 0 1,-1 1-1,1-1 0,-1 0 0,2 0 0,2-3 2,0 0-1,0 0 0,0 0 0,0-1 1,-1 0-1,1 0 0,-1 0 1,-1 0-1,1-1 0,0 0-1,82-157 66,-81 154-64,0-1 1,1 1 0,0 0-1,1 0 1,0 1 0,0 0 0,1 0-1,3-2-2,-8 7-3,0 0 1,1 0-1,0 0 0,0 1 0,-1-1 0,1 1 1,1 0-1,-1 0 0,0 1 0,0-1 0,1 1 0,-1 0 1,1 0-1,-1 0 0,1 1 0,-1 0 0,1 0 1,-1 0-1,1 0 0,3 1 3,-5 0 1,0 0 0,0 0-1,0 0 1,0 0 0,0 1 0,0-1 0,0 1-1,0 0 1,-1 0 0,1 0 0,-1 0 0,0 1 0,1-1-1,-1 0 1,0 1 0,0 0 0,0 0-1,1 2 0,-1 1-1,1-1 1,-1 0 0,0 1 0,-1-1-1,1 1 1,-1 0 0,0-1 0,-1 5 0,1 5 1,-1 1 1,-1 0-1,-1-1 1,0 1 0,-1-1-1,-4 12-1,-3 3 131,10-29-32,0-7 401,4-15-475,1 0 1,0 0 0,2 1 0,0 0-1,2-1-25,-8 20 2,2-7-2,0 1 0,0-1 0,1 1-1,1 0 1,-1 0 0,1 0 0,0 1-1,1-1 1,-1 1 0,1 0 0,2-1 0,-5 5-1,0 1 0,0-1 1,0 0-1,0 1 0,0-1 1,1 1-1,-1 0 0,0 0 1,1 0-1,-1 1 0,0-1 0,1 1 1,-1 0-1,1 0 0,-1 0 1,1 0-1,-1 1 0,0-1 1,1 1-1,-1 0 0,0 0 1,1 0-1,-1 0 0,0 1 0,3 1 1,32 21 16,-29-17-9,1-1 0,0 0 1,1 0-1,4 1-7,-11-5 2,-1-1 1,1 0 0,0 0 0,-1-1-1,1 1 1,-1-1 0,1 1 0,0-1-1,0 0 1,-1-1 0,1 1 0,0-1-1,-1 1 1,1-1 0,-1 0-1,3-1-2,2-1 28,-1-1 0,1 0 0,0-1 0,-1 0 0,0 0 0,0 0 0,-1-1 0,1 0 0,3-5-28,-7 8 20,-1 1 1,0-1-1,0 1 1,0-1-1,0 0 1,0 0 0,-1 0-1,0 0 1,1 0-1,-1 0 1,0 0-1,0-1 1,-1 1-1,1 0 1,0 0-1,-1-1 1,0 1 0,0-1-1,0 1 1,-1 0-1,1-1 1,-1 1-1,1 0 1,-1 0-1,0-1 1,-1-1-21,1 3 11,-1 0 1,1 0-1,0-1 0,-1 1 1,0 1-1,1-1 0,-1 0 1,0 0-1,0 1 1,0-1-1,0 1 0,0-1 1,0 1-1,-1 0 0,1 0 1,0 0-1,-1 0 0,-1-1-11,2 2 1,1 0-1,-1 0 1,1 0-1,-1 0 0,1 0 1,-1 0-1,1 0 1,-1 0-1,1 0 0,0 1 1,-1-1-1,1 0 1,-1 1-1,1 0 0,0-1 1,-1 1-1,1 0 1,0-1-1,0 1 0,0 0 1,-1 0-1,1 0 1,0 0-1,0 0 0,0 1 1,1-1-1,-1 0 1,0 0-1,0 0 1,1 1-1,-1-1 0,0 1 0,-1 5-1,-1-1 0,1 1 0,1 0-1,-1 0 1,1 0 0,0 0 0,1 1 0,-1-1-1,2 0 1,-1 0 0,1 0 0,0 0-1,0 0 1,1 0 0,0 0 0,0 0 0,1 0-1,2 5 2,-2-6-1,0 0 1,1 0-1,-1-1 0,1 1 0,0-1 0,0 0 0,1 0 0,0-1 0,0 1 0,0-1 0,0 0 1,1 0-1,-1-1 0,1 0 0,0 0 0,0 0 0,0 0 0,0-1 0,1 0 0,3 0 1,0 0 1,0-1-1,-1 0 0,1-1 0,0 0 0,0-1 1,0 0-1,0-1 0,-1 1 0,1-2 1,0 0-1,-6 2 1,0 0-1,0-1 1,1 0 0,-1 0 0,0 0 0,-1 0 0,1-1 0,0 1 0,-1-1 0,1 0 0,-1 0 0,0 0 0,0-1 0,0 1 0,-1-1-1,1 0 1,-1 1 0,0-1 0,0 0 0,0-1 0,0 1 0,1-4-1,-3 5 8,0 0 0,1 0 0,-1 0-1,-1 0 1,1 0 0,0 0 0,-1 0 0,1 1 0,-1-1 0,0 0 0,0 0-1,0 0 1,0 1 0,0-1 0,-1 1 0,1-1 0,-1 1 0,0-1 0,1 1-1,-1 0 1,0 0 0,-1 0 0,-1-2-8,-7-5 33,0 0 0,-1 1 0,0 0 0,-4-1-33,5 3 12,4 2 2,5 4-11,1-1 1,-1 1-1,1-1 0,0 1 1,-1-1-1,1 0 0,0 0 1,0 1-1,-1-1 0,1 0 1,0 0-1,0 0 0,0 0 1,0 0-1,0-1 0,0 1 1,1 0-1,-1 0 0,0-1 0,1 1 1,-1 0-1,0-1-3,6-1 7,61-10-6,28-1-1,-78 12-2,0 1-1,-1 0 0,8 1 3,-18 0-1,-1 1 0,1-1-1,-1 1 1,1 0 0,-1 0-1,1 0 1,-1 1 0,1-1-1,-1 1 1,0 1-1,0-1 1,0 0 0,3 3 1,-5-2-2,0-1-1,-1 1 1,1-1 0,-1 1 0,1 0 0,-1 0 0,0 0 0,0 0 0,0 0-1,0 0 1,-1 0 0,1 0 0,-1 0 0,0 1 0,0-1 0,0 0 0,0 0-1,0 0 1,-1 0 0,0 2 2,0 12-4,1-16 3,0-1 0,0 1 0,0 0 0,0-1 0,1 1 0,-1 0-1,0-1 1,0 1 0,0 0 0,1-1 0,-1 1 0,0-1 0,0 1 0,1-1 0,-1 1 0,1-1 0,-1 1 0,0-1 0,1 1-1,-1-1 1,1 1 0,-1-1 0,1 0 0,0 1 0,-1-1 0,1 0 0,-1 1 0,1-1 0,-1 0 0,1 0 0,0 0-1,-1 1 1,1-1 0,0 0 0,-1 0 0,1 0 0,0 0 0,-1 0 0,1 0 0,0 0 0,-1-1 0,1 1 1,29-7-86,21-16-77,-2-1 0,31-22 163,-10 6-102,-66 38 95,23-11-41,-26 13 45,0-1-1,0 1 0,0-1 0,0 1 0,0-1 0,0 1 0,0 0 1,1 0-1,-1 0 0,0-1 0,0 1 0,0 0 0,0 0 0,1 1 1,-1-1-1,0 0 0,0 0 0,0 1 0,0-1 0,0 0 4,0 1-1,-1 0-1,1-1 0,-1 1 0,0 0 1,0-1-1,1 1 0,-1 0 0,0 0 1,0 0-1,0-1 0,0 1 1,0 0-1,0 0 0,0-1 0,0 1 1,0 0-1,0 0 0,0-1 1,0 1-1,-1 0 0,1 0 0,0-1 1,-1 1-1,1 0 0,0-1 0,-1 2 2,-11 19 9,11-19-9,-7 9 6,1 0 1,-2-1-1,1 1 0,-10 6-6,14-12 11,-1-1 0,-1 0 0,1 0 0,-1 0 0,1-1 0,-1 0 0,0 0 0,0 0 0,0-1 0,-6 2-11,11-4 10,0 0 0,-1 0 0,1 0 1,0 0-1,-1-1 0,1 1 0,0 0 0,-1 0 0,1-1 1,0 1-1,-1-1 0,1 1 0,0-1 0,0 0 1,0 1-1,0-1 0,-1 0 0,1 0 0,0 0 0,0 0 1,1 0-1,-1 0 0,0 0 0,0 0 0,0 0 0,1 0 1,-1 0-1,0-1 0,1 1 0,-1 0 0,1 0 0,0-1 1,-1 1-1,1 0 0,0-1 0,0 1-10,-2-5 3,1-1 0,0 1-1,0-1 1,0 1 0,1-1 0,1-5-3,0 3-4,1 0 1,1 1 0,-1-1 0,2 1 0,-1 0-1,1 0 1,0 0 0,1 1 0,-1-1 0,2 0 3,-4 7-3,-1 0 0,0 0 0,1 0 0,-1 0 0,1 0 0,-1 0 0,1 0 0,-1 0 0,1 0 0,0 1 0,-1-1 0,1 1 0,0-1 0,-1 1 0,1 0 0,0 0 0,0 0 0,-1 0 0,1 0 0,0 0 0,0 0 0,0 0 0,-1 1 0,1-1 0,0 1 0,-1-1 0,1 1 0,0 0 0,0 0 3,6 3-6,0 0 0,0 0 0,-1 1-1,0 0 1,2 1 6,-2 1 0,1 0-1,-1 0 0,-1 0 0,1 1 1,-1 0-1,0 0 0,-1 0 1,0 1-1,0 0 0,-1 0 1,0 0-1,-1 1 0,0-1 0,0 1 1,-1 0-1,0 0 0,-1-1 1,0 1-1,-1 0 0,0 0 1,0 2 0,-4 27 5,0-1 1,-3 1 0,-1-1-1,-11 30-5,8-29 6,3-3 0,6-26-4,1 0 1,-2 0-1,0-1 0,0 1 0,0-1 1,-1 1-1,-1-1 0,0 0 0,-2 3-2,6-11 2,0 0 0,0 0-1,0 0 1,0 0-1,0 0 1,0 0 0,0-1-1,0 1 1,0 0-1,-1-1 1,1 1 0,0-1-1,0 1 1,0-1-1,-1 0 1,1 1 0,0-1-1,-1 0 1,1 0-1,0 0 1,-1 0 0,1 0-1,0 0 1,0-1 0,-1 1-1,1 0 1,0 0-1,-1-1 1,1 1 0,0-1-1,0 1 1,0-1-1,0 0 1,-1 0 0,1 1-1,0-1 1,0 0-1,0 0 1,1 0 0,-1 0-1,-1-1-1,-4-4 17,0 0-1,1-1 1,0 0-1,0 0 0,-3-6-16,2 1 1,0 0 1,1 0-1,0-1 0,1 0 0,0 1 0,1-1 0,1-1 0,0 1 0,1 0 0,0-1 0,1 1 0,1 0 1,0-1-1,0 1 0,2 0 0,-1 0 0,2 0 0,0 0 0,0 1 0,1-1 0,1 1 0,0 0 0,0 0 1,2 1-1,-1 0 0,1 0 0,1 1 0,0 0 0,0 1 0,1 0 0,0 0 0,1 1 0,2-2-1,7-2-2,0 0 0,1 2 0,0 0 0,2 1 2,-13 5-4,1 0-1,-1 1 1,1 1-1,0-1 1,0 2 0,0 0-1,0 0 1,0 1-1,6 1 5,-15-1-1,-1 0 0,1 0 0,0 0 0,-1 0 0,1 0 1,-1 0-1,1 1 0,-1-1 0,1 1 0,-1-1 0,1 1 0,-1 0 0,0-1 0,1 1 0,-1 0 0,0 0 0,1 0 0,-1 0 0,0 0 0,0 0 0,0 1 0,0-1 0,0 0 0,0 0 0,0 1 0,-1-1 0,1 1 0,0-1 0,-1 0 0,1 1 0,0 1 1,-1 2-4,0 0-1,-1 1 0,1-1 1,-1 0-1,0 0 0,0 0 1,-1 0-1,0 3 5,-4 15-6,5-22 6,1 0 1,0 0-1,0 0 1,-1 0-1,1 0 0,0 0 1,0 0-1,0 0 0,0 0 1,0 0-1,1 0 1,-1 0-1,0 0 0,0 0 1,1 0-1,-1 0 0,1 0 1,-1-1-1,1 1 1,-1 0-1,1 0 0,-1 0 1,1 0-1,0-1 0,0 2 0,0-1 2,1-1 0,-1 1-1,1 0 1,0 0-1,-1-1 1,1 1-1,0-1 1,-1 1 0,1-1-1,0 0 1,0 0-1,-1 1 1,1-1-1,0-1-1,5 1 7,0-1-1,-1 1 0,1-2 0,0 1 0,-1-1 0,1 0 1,0-1-7,7-4 9,0-1-1,-1-1 1,0 0 0,-1-1 0,0-1 0,0 0 0,-1 0 0,-1-1 0,0 0 0,1-3-9,41-44 48,-60 70-41,0 0 1,0 0-1,1 0 1,1 1-1,0 0 0,1 1 1,0-1-1,0 3-7,2-8 1,-3 14 2,0 1 0,2-1 1,0 1-1,1-1 0,2 1 0,0 0 0,1 0 1,2 7-4,-1 5 2,6 119-13,1 22 17,-8-171-4,0-1-1,-1 1 1,1 0 0,-1-1 0,1 1 0,-1 0 0,0-1-1,0 1 1,-1 0 0,1-1 0,-2 3-2,2-5 3,0 0 0,1 0 0,-1-1 0,0 1 0,0 0 0,0 0 1,0-1-1,1 1 0,-1 0 0,0-1 0,0 1 0,0-1 0,0 1 0,0-1 0,-1 0 0,1 1 0,0-1 0,0 0 1,0 0-1,0 0 0,0 0 0,0 0 0,0 0 0,-1 0 0,1 0 0,0 0 0,0-1 0,0 1 0,0 0 0,0-1 1,0 1-1,0-1 0,0 1 0,0-1 0,0 1 0,0-1 0,0 0 0,0 1-3,0-1 10,0-1-1,-1 1 1,1 0 0,0 0-1,0-1 1,0 1 0,0 0-1,0-1 1,0 1 0,0-1-1,0 0 1,0 1 0,1-1-1,-1 1 1,1-1 0,-1 0-1,1 0 1,0-1-10,-2-34 114,4 14-174,1 0-1,0 1 0,2-1 1,1 1-1,0 0 1,2 0-1,1 1 1,0 0-1,1 0 0,2 1 1,0 1-1,6-8 61,56-61-249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15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202 552 2465,'43'-69'1507,"-40"64"-1237,-1 0 0,0-1 0,0 0 1,-1 1-1,1-1 0,-1 0 0,0 1 1,-1-1-1,1 0 0,-1 0 1,0 0-1,-1 0 0,1 1 0,-2-6-270,1 7 100,0 1 0,0-1-1,0 1 1,0 0 0,0 0-1,-1 0 1,1 0-1,-1 0 1,0 0 0,0 0-1,0 0 1,-1 1 0,1-1-1,0 1 1,-1-1 0,0 1-1,0 0 1,1 0 0,-1 0-1,0 1 1,0-1-1,-1 0-99,0 2 31,0-1 0,0 1 0,0-1 0,1 1 0,-1 0 0,0 1 0,0-1 0,0 1 0,0 0 0,1-1 0,-1 2 0,0-1-1,1 0 1,-1 1 0,0 0 0,1-1 0,0 1 0,0 1 0,-1-1 0,1 0 0,0 1 0,-2 2-31,-6 6 18,0 0 1,0 1 0,1 0-1,1 1 1,0 0-19,1-2 11,0 1 0,1 1 0,1-1 0,0 1 0,0 1 0,2-1 0,-1 1 0,2-1 0,0 1 0,0 0 0,2 0 0,-1 1 0,2 8-11,0-22-1,0 0 1,0 0 0,0 0 0,0 1 0,1-1 0,-1 0-1,0 0 1,1 0 0,-1 0 0,1 0 0,-1 0-1,1 0 1,-1 0 0,1 0 0,0 0 0,-1 0 0,1 0-1,0 0 1,0 0 0,0 0 0,0-1 0,0 1-1,0 0 1,0-1 0,0 1 0,0-1 0,0 1 0,0-1-1,0 1 1,0-1 0,0 0 0,1 0 0,-1 1-1,0-1 1,0 0 0,1 0 0,0 0 4,0 0-1,1-1 1,-1 1 0,0 0-1,1-1 1,-1 0-1,0 1 1,1-1 0,-1 0-1,0 0 1,0 0 0,0 0-1,0-1 1,0 1-1,0 0 1,0-1 0,-1 0-1,2-1-3,11-15 36,-1 0-1,0-1 0,-2-1 0,0 0 0,3-10-35,-14 30 1,0 0-1,0 0 1,0 0-1,0 0 1,0 0-1,0 0 1,0 0-1,0 0 1,0 0 0,0 0-1,0 0 1,0 1-1,0-1 1,0 0-1,1 0 1,-1 0-1,0 0 1,0 0-1,0 0 1,0 0-1,0 0 1,0 0-1,0 0 1,0 0-1,0 0 1,0 0-1,0 0 1,0 0-1,0 0 1,1 0-1,-1 0 1,0 0-1,0 0 1,0 0-1,0 0 1,0 0-1,0 0 1,0 0-1,0 0 1,0 0-1,0 0 1,0 0-1,0 0 1,1 0 0,-1-1-1,0 1 1,0 0-1,0 0 1,0 0-1,0 0 1,0 0-1,0 0 1,0 0-1,0 0 1,0 0-1,0 0 1,0 0-1,0 0 1,0 0-1,0-1 1,0 1-1,2 13 31,0 22-36,-2-12-4,-1-5 5,2-1 0,0 1 0,1-1-1,1 6 5,-2-19 2,-1-1-1,1 0 1,0 0-1,0 0 1,0 0-1,0 0 1,1 0-1,-1 0 1,1 0-1,-1 0 1,1 0-1,0-1 1,0 1-1,1-1 1,-1 0-1,0 1 1,1-1-1,0 0 1,-1 0-1,1-1 1,0 1-1,0 0 1,0-1-1,0 0 1,0 0-1,0 0 1,0 0-1,0 0 1,1-1-1,-1 1 1,0-1-1,0 0 1,1 0-1,-1 0 1,0 0-1,0-1 1,1 1-1,-1-1 1,0 0-1,0 0 1,0 0-1,3-1-1,8-5-2,1-1 1,-1 0-1,0-1 0,-1 0 1,0-2-1,-1 1 0,5-6 2,14-16 20,-2 0 0,4-8-20,-10 11 64,-2 0-1,-1-2 1,-1 0 0,5-12-64,-22 37 21,1 0-1,-1 1 1,-1-1 0,1 0 0,-1 0 0,0 0 0,0 0 0,0 0-1,-1 0 1,0 0 0,0 0 0,-1 0 0,0 0 0,0 0-1,-1-4-20,-2 0 36,0 0-1,0 0 0,-1 0 0,0 1 1,0-1-1,-1 1 0,-1 0 1,-2-2-36,-162-183 492,171 194-492,0 0 1,-1 0 0,1 0-1,0 0 1,0 0 0,0 0-1,0 0 1,0-1-1,0 1 1,0 0 0,0 0-1,0 0 1,0 0 0,0 0-1,0 0 1,-1 0 0,1-1-1,0 1 1,0 0 0,0 0-1,0 0 1,0 0-1,0 0 1,0 0 0,0-1-1,0 1 1,0 0 0,0 0-1,0 0 1,0 0 0,0 0-1,1 0 1,-1-1 0,0 1-1,0 0 1,0 0-1,0 0 1,0 0 0,0 0-1,0 0 1,0 0 0,0 0-1,0-1 1,0 1 0,1 0-1,-1 0 1,0 0 0,0 0-1,8-1-5,8 3-15,-14-2 19,-1 1 0,1-1-1,-1 1 1,1 0-1,-1 0 1,1-1-1,-1 1 1,0 0 0,1 0-1,-1 0 1,0 1 1,18 24 7,-17-23-5,7 10 1,-3-5 1,-1 0-1,0 0 0,0 1 0,-1-1 0,0 1 0,0 0 0,-1 0 0,0 1 0,-1-1 0,0 1 0,0-1 0,-1 3-3,2 80 9,-4 1 1,-6 11-10,1-2-29,6 47 29,0-142-38,0-1 1,1 0-1,-1 0 0,2 1 0,-1-1 0,1 0 0,0 0 0,0 0 0,2 3 38,-3-7-65,0-1 0,0 1 0,1-1 0,-1 1 0,0-1 0,1 1 0,-1-1 0,1 0 1,-1 0-1,1 0 0,0 0 0,-1 0 0,1 0 0,0 0 0,0-1 0,0 1 0,0 0 0,0-1 0,-1 0 0,1 1 0,0-1 0,0 0 0,0 0 0,0 0 0,0 0 0,0-1 1,0 1-1,0 0 0,0-1 0,0 1 0,0-1 0,-1 0 0,2 0 65,32-15-571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15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0 131 5193,'20'-14'2041,"29"-6"-1433,18-1-296,34-3-600,5-4-400,2 5 423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16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6 6857,'0'-1'72,"0"1"0,0 0 0,0 0-1,0-1 1,0 1 0,0 0 0,0 0-1,1-1 1,-1 1 0,0 0 0,0 0-1,0-1 1,0 1 0,1 0 0,-1 0-1,0 0 1,0 0 0,0-1 0,1 1-1,-1 0 1,0 0 0,0 0 0,1 0-1,-1 0 1,0 0 0,0-1 0,1 1-1,-1 0 1,0 0 0,0 0 0,1 0-1,-1 0 1,0 0 0,1 0 0,-1 0-1,0 0-71,4 10 772,-2 20-674,-5-8 61,-1-1 0,-1 0-1,0 0 1,-9 20-159,-4 12 365,3-2-182,2 1 0,2 1 0,2 0-1,3 0 1,1 32-183,4-61 24,1-8-21,0 0 1,1 0-1,0 0 1,1-1-1,2 4-3,2-6 7,-6-13-5,0 0 0,1 0 0,-1 1 0,0-1 1,0 0-1,1 0 0,-1 1 0,0-1 0,1 0 0,-1 0 0,0 0 0,0 0 0,1 0 0,-1 0 0,0 1 0,1-1 1,-1 0-1,0 0 0,1 0 0,-1 0 0,0 0 0,1 0 0,-1 0 0,0 0 0,1 0 0,-1 0 0,0-1 1,1 1-1,-1 0 0,0 0 0,1 0 0,-1 0 0,0 0 0,1-1 0,-1 1 0,0 0 0,1 0-2,98-78 307,-96 76-296,1 0-1,0 1 1,0-1 0,0 1-1,0-1 1,0 1-1,0 0 1,0 1 0,1-1-1,-1 1 1,0 0-1,0 0 1,1 0 0,-1 0-1,0 1 1,0 0 0,0 0-1,0 0 1,0 0-1,3 2-10,7 0 27,7 3 19,1 2 1,16 7-47,-15-5-60,0-1 0,4-1 60,-18-6-281,-1 0-1,1 0 1,0-1 0,0 0-1,-1-1 1,1 0-1,0-1 1,1 1 281,13-5-607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16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38 5673,'1'-3'411,"1"-1"0,-1 0 0,1 1 0,0-1 0,0 1-1,0 0 1,2-2-411,-4 5 23,0-1 0,1 0 0,-1 1 0,0 0-1,1-1 1,-1 1 0,0-1 0,1 1 0,-1-1-1,0 1 1,1 0 0,-1-1 0,1 1 0,-1 0 0,1-1-1,-1 1 1,1 0 0,-1 0 0,1-1 0,-1 1-1,1 0 1,-1 0 0,1 0 0,-1 0 0,1 0-1,-1 0 1,1 0 0,0 0 0,-1 0 0,1 0 0,-1 0-1,1 0 1,-1 0 0,1 0 0,-1 0 0,1 1-1,-1-1 1,1 0 0,-1 0 0,1 1 0,-1-1 0,1 0-1,-1 1 1,1-1 0,-1 0 0,0 1 0,1-1-1,-1 1 1,0-1 0,1 1 0,-1-1 0,0 0 0,1 1-1,-1 0 1,0-1 0,0 1 0,0-1 0,1 1-1,-1-1-22,2 7 96,0-1 0,-1 1-1,0-1 1,0 1-1,0 0 1,-1-1-1,0 1 1,0 0-1,-1 3-95,-10 63 442,-46 208 66,53-265-621,1 0-1,0 0 1,1 1 0,1-1-1,0 1 1,2-1 0,1 12 113,3-11-1107,-5-17 1045,0 1 1,0-1 0,1 0-1,-1 1 1,0-1 0,1 0-1,-1 1 1,0-1 0,1 0 0,-1 0-1,0 1 1,1-1 0,-1 0-1,0 0 1,1 0 0,-1 0-1,0 0 1,1 1 0,-1-1-1,1 0 1,-1 0 0,1 0-1,-1 0 1,0 0 0,1 0 0,-1 0-1,1 0 1,-1 0 0,0-1-1,1 1 1,-1 0 0,1 0-1,-1 0 1,0 0 0,1 0-1,-1-1 1,0 1 0,1 0-1,-1 0 1,0-1 0,1 1 0,-1 0 61,15-14-885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16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0 6777,'-15'96'4349,"9"-53"-4220,2 1 1,2 0 0,1-1 0,3 5-130,4 29-193,-4 0-1,-3 1 1,-6 29 193,-1-68-2526,4-31 1725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17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1 276 5321,'31'-17'2129,"9"-1"-1441,13 0-384,8 6-160,12 4-192,0 2-216,-8 8-856,-8 2 751</inkml:trace>
  <inkml:trace contextRef="#ctx0" brushRef="#br0" timeOffset="1">1014 4 7858,'-32'-4'2896,"-7"18"-2400,-11 6-80,-1 17-231,6 5-57,2 3-8,7 2-16,12-1-24,13-5-24,22 4-32,17-1-16,19-7 8,8-5-24,9-17-344,-1-7-529,17-16 569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47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67 2617,'13'-46'1503,"-12"45"-1308,-1 0 0,0 0 1,1 0-1,-1 1 0,0-1 1,0 0-1,0 0 0,0 0 1,0 0-1,0 0 0,0 0 1,0 1-1,0-1 0,0 0 1,0 0-1,-1 0 0,1 0 1,0 1-1,-1-1 1,1 0-1,-1 0 0,1 0-195,-4 2 2079,3 10-1694,7 42-87,-3-24-152,-1 0 1,-1 15-147,-4 33 126,-4 0 1,-3-1 0,-3 0 0,-16 46-127,26-98 4,-2 6-68,5-30 70,0 0-66,-1 0 0,1 0 0,0 0-1,0 0 1,0 0 0,0-1 0,-1 1-1,1 0 1,0 0 0,0 0 0,0 0-1,0-1 1,0 1 0,0 0 0,-1 0-1,1 0 1,0-1 0,0 1 0,0 0 0,0 0-1,0-1 1,0 1 0,0 0 0,0 0-1,0 0 1,0-1 0,0 1 0,0 0-1,0 0 1,0 0 0,0-1 0,0 1-1,1 0 1,-1 0 0,0 0 0,0-1 0,0 1-1,0 0 1,0 0 0,0 0 0,0-1-1,1 1 1,-1 0 0,0 0 0,0 0-1,0 0 1,0 0 0,1-1 60,9-5-648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47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8 1888,'-5'-6'3575,"5"6"-3468,0 0 0,0 0-1,0 0 1,0 0-1,0 0 1,0 0 0,0 0-1,0-1 1,0 1 0,0 0-1,-1 0 1,1 0-1,0 0 1,0 0 0,0 0-1,0 0 1,0 0 0,0 0-1,0 0 1,0 0 0,0 0-1,-1 0 1,1 0-1,0 0 1,0 0 0,0 0-1,0 0 1,0 0 0,0 0-1,0 0 1,-1 0-1,1 0 1,0 0 0,0 0-1,0 0 1,0 0 0,0 0-1,0 0 1,0 0 0,-1 0-1,1 0 1,0 0-1,0 0 1,0 0 0,0 0-1,0 0 1,0 0 0,0 1-1,0-1 1,0 0-1,0 0 1,0 0 0,-1 0-1,1 0 1,0 0 0,0 0-1,0 0 1,0 1 0,0-1-107,6 168 326,-6-152-292,0 133 253,-2-121-209,-1 1-1,-1-1 1,-2 1-1,-2 4-77,7-30 4,1-1-1,-1 0 1,1 1 0,0-1-1,-1 0 1,1 1 0,0-1-1,0 1 1,0-1 0,1 1-1,-1-1 1,1 2-4,0-3 17,-1-1-21,0 0-12,0 0-6,9-8-1791,-1 6 329,-2-2 660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29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4889,'26'-4'1920,"7"0"-1183,19-2-641,1-2-168,10 4-873,-6 0-543,-8 0 840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3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6753,'5'10'3116,"7"13"-3166,-3 20-84,-1 0 0,-3 1-1,-1 9 135,8 60-153,-3-62 100,5 15 53,-9-48 25,0 0 0,1-1 0,1 0 0,1 0 0,3 5-25,-10-21 15,-1 0-1,0 0 1,1-1-1,-1 1 0,1 0 1,0 0-1,-1 0 1,1 0-1,0-1 1,-1 1-1,1 0 0,0-1 1,0 1-1,0 0 1,-1-1-1,1 1 0,0-1 1,0 1-1,0-1 1,0 0-1,0 1 1,0-1-1,0 0 0,0 0 1,0 0-1,0 0-14,1 0 33,-1-1-1,1 1 1,0-1-1,-1 0 1,1 0-1,-1 0 1,0 0 0,1 0-1,-1 0 1,0-1-1,0 1 1,0 0-1,1-1 1,-1 1-1,0 0 1,-1-1 0,1 0-33,31-47 401,-3-3 1,-2 0-1,9-29-401,57-170 225,-87 231-288,-4 12-46,0 0-1,1 0 1,0 0-1,0 0 1,1 1-1,0-1 1,0 1-1,3-3 110,-7 10-20,0 0-1,0 0 0,0 0 1,0 0-1,0 0 1,1 0-1,-1 0 0,0 0 1,0 0-1,0 0 1,0 0-1,0 0 0,0 0 1,0 0-1,1 0 1,-1 0-1,0 0 0,0 0 1,0 0-1,0 0 1,0 0-1,0 1 0,0-1 1,0 0-1,1 0 1,-1 0-1,0 0 0,0 0 1,0 0-1,0 0 1,0 0-1,0 0 0,0 1 1,0-1-1,0 0 1,0 0-1,0 0 0,0 0 1,0 0-1,0 0 1,0 0-1,0 1 0,0-1 1,0 0-1,0 0 1,0 0-1,0 0 0,0 0 1,0 0-1,0 0 1,0 1-1,0-1 0,0 0 1,0 0-1,0 0 1,0 0-1,0 0 0,0 0 21,2 19-661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0:48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 5129,'0'4'5976,"0"20"-5468,1-3-177,0 0-1,3 14-330,2 32 435,-4 1-153,-3-1 1,-3 0-1,-3 0 0,-9 29-282,9-75 45,6-18-35,-1 0-1,1 0 1,0-1-1,1 1 1,-1 0-1,0 0 0,1 0 1,0 1-10,1-8-880,-1 2 708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1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123 101 1816,'-48'-67'3908,"42"58"-3521,-7-16 3488,14 58-2672,-3-11-1120,-1 113 179,-1 39 216,-21 127-478,20-261 4,2-16 19,-1 0 0,0 0 0,-2 1-23,5-16 207,2-4-3298,-1-7 2276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1.5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74 3753,'2'-5'527,"7"-29"3010,-9 34-3482,1 0 1,-1 0-1,0-1 1,0 1-1,0 0 1,0-1-1,0 1 1,0 0-1,0-1 1,0 1-1,0 0 1,0-1-1,-1 1 1,1 0-1,0-1 0,0 1 1,0 0-1,0-1 1,0 1-1,0 0 1,-1 0-1,1-1 1,0 1-1,0 0 1,-1 0-1,1-1 1,0 1-1,0 0 1,-1 0-1,1 0 1,0-1-56,-1 1 57,-1 1 0,1-1 0,0 0 0,0 0 0,0 1 0,0-1 0,0 1 0,0-1 0,0 1 0,0-1 0,0 1 0,0 0 0,0-1 0,1 1 0,-1 0 0,0 0-57,-32 35 35,23-24-30,0-1 2,1 0 0,0 1 1,1 0-1,1 0 0,0 1 0,0 0 1,1 0-1,1 1 0,-2 8-7,1 2 6,2 0 0,0 1-1,2-1 1,0 16-6,2-27 3,1 1 0,0-1 0,1 0-1,0 0 1,1 1 0,1-1 0,0-1-1,0 1 1,3 4-3,-4-13 0,-1 1-1,1 0 1,0-1 0,0 1-1,0-1 1,1 0-1,0 0 1,-1-1-1,1 1 1,1-1 0,-1 1-1,0-1 1,1-1-1,0 1 1,0-1 0,2 2 0,0-2 3,0 0 1,0-1 0,0 1 0,0-1 0,0-1 0,0 1 0,1-1 0,-1 0 0,0-1 0,0 0 0,3-1-4,5-1 31,0-1-1,-1-1 0,0 0 0,0-1 0,-1 0 1,1-1-1,-1-1 0,-1 0 0,1-1 0,-2 0 1,6-6-31,-7 5 30,-2 0 0,0-1 0,0 0 1,-1 0-1,0-1 0,-1 0 0,0 0 0,-1-1 1,0 0-1,-1 1 0,-1-1 0,0-1 0,-1 1 1,0 0-1,-1-1 0,0 1 0,-1-1 0,-2-7-30,1 8 36,0 1 0,-1 1 0,-1-1 0,0 0 0,-1 0 0,0 1-1,0 0 1,-2 0 0,-4-9-36,5 13 11,0-1 0,-1 1 0,1 0 0,-1 1 0,-1-1 0,1 1 0,-1 1 0,0-1 0,0 1 0,-1 0 0,0 1 0,0 0 0,-5-2-11,0 1-97,-1 1 0,1 1 0,-1 0 0,1 1 0,-1 0-1,0 1 1,0 1 0,0 0 0,0 1 0,0 0 0,1 1 0,-8 3 97,2 3-2145,9 3 932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2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20 3393,'0'-1'176,"0"1"1,0-1 0,1 0 0,-1 1 0,0-1-1,0 1 1,0-1 0,0 0 0,0 1-1,0-1 1,-1 0 0,1 1 0,0-1-1,0 0 1,0 1 0,-1-1 0,1 0-1,0 1 1,-1-1 0,1 1 0,0-1-1,-1 1 1,1-1 0,-1 1 0,1-1-1,-1 1 1,1-1 0,-1 1 0,1 0-1,-1-1 1,1 1 0,-1 0 0,0-1 0,1 1-1,-1 0 1,1 0 0,-2-1-177,2 8 128,0 175 349,2-61-236,-1-30-116,-3 2-125,0-64 9,-2 1 0,0-1 0,-2-1 0,-1 1 0,-4 6-9,5-20-35,-4 17-2573,11-25 347,8-2 937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2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5697,'6'-7'549,"1"1"1,-1 0-1,1 1 0,1-1 0,-1 1 0,8-3-549,-5 3 48,0 0 0,-1 1 0,1 0 0,1 1 0,-1 0 0,0 1 0,1 0 0,-1 1 0,1 0 0,0 0 0,-1 1 0,1 1 0,-1-1-1,1 2 1,3 0-48,-10 0 25,0-1-1,0 1 1,0 0-1,-1-1 1,1 2-1,0-1 1,-1 0-1,1 1 0,-1 0 1,0 0-1,0 0 1,0 0-1,0 0 1,-1 1-1,1-1 1,-1 1-1,0-1 1,0 1-1,0 0 0,0 0 1,-1 0-1,0 0 1,1 0-1,-2 1 1,1-1-1,0 0 1,-1 3-25,1 12 85,0 0 1,-2 0-1,0 0 1,-1-1 0,-4 15-86,0-1 122,-2 0-1,-1 0 1,-1-1 0,-2 0 0,-8 12-122,13-26-86,0 0-1,1 0 1,1 1-1,0-1 1,1 1-1,1 0 0,1 0 1,0 17 86,4-27-2899,-2-7 1954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2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48 216 4305,'-48'-99'2144,"68"89"-839,4-6-321,17-5-544,14 3-216,14-2-208,6 6-584,-12-3 400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3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31 367 4865,'4'0'340,"0"0"0,1 0 0,-1 0 0,1-1 1,-1 0-1,0 0 0,1 0 0,-1 0 0,0-1 0,0 0 0,0 0 0,0 0 0,3-2-340,8-5 83,-1-2 1,12-10-84,-10 8 229,3-2-19,1-2-1,-2 0 1,0-1-1,12-17-209,-25 28 102,0 0 0,0 0 1,-1 0-1,0-1 0,-1 1 0,1-1 0,-1 0 0,-1 0 1,0 0-1,0-1 0,0 1 0,-1 0 0,0-1 0,-1 1 0,0-1 1,-1-3-103,1 10 8,0-1 0,0 1 1,-1 0-1,1-1 1,-1 1-1,0-1 1,0 1-1,0 0 0,0-1 1,0 1-1,0 0 1,-1 0-1,1 0 0,-1 0 1,1 0-1,-1 0 1,0 1-1,0-1 0,0 0 1,0 1-1,0 0 1,0-1-1,0 1 1,0 0-1,0 0 0,-1 0 1,1 0-1,0 0 1,-1 1-1,1-1 0,-2 1-8,-1-1 2,-1 1 0,1 0 0,-1 0-1,1 0 1,0 1 0,-1 0 0,1 0-1,0 0 1,0 1 0,0 0 0,0-1-1,0 2 1,0-1 0,-3 3-2,-4 3 3,0 1-1,0 1 1,1 0 0,1 1-1,-1 0 1,2 0 0,-4 6-3,-4 7 1,1 1 0,1 0-1,-2 9 0,13-26 1,0 0-1,1 1 0,0-1 1,0 1-1,1 0 0,0 0 1,1-1-1,0 2 1,0-1-1,1 0 0,0 3 0,1-6 1,0 0 1,0 0-1,0-1 0,1 1 0,0 0 0,0-1 0,1 0 0,-1 1 0,1-1 0,0 0 1,1-1-1,-1 1 0,1 0 0,0-1 0,0 0 0,0 0 0,1 0 0,0 0-1,8 5-1,0-1 0,0 0 0,1-1-1,0-1 1,0 0 0,0-1-1,1 0 1,0-2 0,12 3 1,-1-2-89,0-1 0,0-1 0,0-1 0,0-2 0,11-1 89,-27 0-274,1 1 0,-1-1-1,0-1 1,-1 0 0,1 0-1,0-1 1,-1 0 0,0-1-1,0 0 1,0-1 0,-1 1 0,1-2-1,-1 1 1,-1-1 0,1 0-1,3-5 275,19-33-1007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43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0 199 6393,'15'6'3384,"7"12"-2905,-20-16-305,6 7-87,1 1 0,-1 0-1,0 0 1,-1 0 0,-1 1-1,1 1 1,-2-1 0,1 1-1,-2 0 1,1 2-87,7 27 103,-2 0 0,1 20-103,-5-26 26,1 0 0,2 0 0,9 22-26,-16-52 16,1 2 13,0-1 0,0 1 1,0-1-1,1 1 0,2 3-29,-5-9 17,-1-1-1,1 1 0,0 0 1,-1-1-1,1 1 0,-1-1 1,1 1-1,0-1 1,0 1-1,-1-1 0,1 1 1,0-1-1,0 0 0,-1 1 1,1-1-1,0 0 1,0 0-1,0 0 0,0 0 1,0 1-17,0-2 34,0 1 0,0 0 0,0-1 0,0 1 0,0-1 0,0 1 0,0-1 0,0 0 0,0 1 0,0-1 0,0 0 1,0 0-1,-1 1 0,1-1 0,0 0 0,-1 0 0,1 0 0,0 0 0,-1 0 0,1-1-34,21-40 379,-1-1 1,-3-2-1,-1 0 0,-3-1-379,20-51 111,88-255-1047,-121 350 865,0 0-1,0 0 0,0 0 1,-1 0-1,1 0 1,1 1-1,-1-1 0,0 0 1,0 1-1,1-1 72,-2 2-17,1 0 0,-1-1 0,1 1 0,-1 0 0,1 0 0,-1 0 1,1 0-1,-1-1 0,1 1 0,-1 0 0,1 0 0,-1 0 0,1 0 0,-1 0 0,1 0 0,-1 0 0,1 1 0,-1-1 0,1 0 0,-1 0 0,1 0 1,-1 0-1,1 1 17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55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471 574 2296,'47'-35'1187,"-46"35"-1129,-1-1 0,1 0 0,-1 1 0,1-1 0,-1 0 0,0 1-1,1-1 1,-1 0 0,0 0 0,1 0 0,-1 1 0,0-1-1,0 0 1,0 0 0,0 0 0,0 0 0,0 1 0,0-1 0,0 0-1,0 0 1,0 0 0,0 0 0,0 1 0,-1-1 0,1 0 0,0 0-1,-1 0 1,1 1 0,0-1 0,-1 0 0,1 0-58,-16-18 2119,16 19-2048,-4-3 125,0 0 0,0 0 0,-1 0 0,1 1 0,0 0 0,-1 0-1,0 0 1,1 1 0,-1-1 0,0 1 0,0 0 0,0 1 0,0-1 0,0 1 0,-1 0-196,-13-1 101,1 2-1,-1 1 1,-7 1-101,3 1 7,0 0 1,1 1 0,0 2 0,0 0 0,0 2 0,1 0-1,0 1 1,-7 6-8,16-8 12,1 0 0,0 0 1,0 1-1,1 0 0,0 1 0,0 0 0,2 1 0,-1 0 0,1 0 0,0 1 0,2 0 0,-1 0 1,1 0-1,-2 9-12,6-17-1,1-1 0,0 1 0,0 0-1,0 0 1,0 0 0,1 0 0,0 0 0,0 0 0,0-1 0,0 1 0,0 0 0,1 0 0,0 0 0,-1 0 0,1 0 0,1 1 1,-1-3 2,0-1 0,1 1 0,-1 0 0,0-1 1,1 1-1,-1-1 0,1 1 0,-1-1 0,1 0 0,0 1 0,0-1 0,-1 0 1,1 0-1,0 0 0,0-1 0,0 1 0,0 0 0,0-1 0,0 1 1,0-1-1,0 0 0,0 0 0,0 0 0,0 0 0,1 0 0,-1 0 0,0 0 1,0-1-1,0 1 0,0-1 0,0 1-2,19-6 2,0-1 0,0-1 0,-1 0 0,-1-2 0,1 0 0,1-3-2,-13 9 5,9-6-2,1-1-1,-2 0 0,1-1 0,-2-1 1,0 0-1,0-2 0,-1 1 0,-1-2 1,-1 0-1,2-3-2,-14 19 6,8-15 27,-8 15-18,0 0 0,1 0-1,-1 0 1,0-1-1,0 1 1,0 0 0,0 0-1,0 0 1,0-1-1,1 1 1,-1 0 0,0 0-1,0 0 1,0-1-1,0 1 1,0 0 0,0 0-1,0-1 1,0 1-1,0 0 1,0 0 0,0 0-1,0-1 1,0 1-1,0 0 1,0 0 0,0-1-1,-1 1 1,1 0-1,0 0 1,0 0 0,0-1-1,0 1 1,0 0-1,0 0 1,-1 0 0,1 0-1,0-1 1,0 1-1,0 0 1,0 0 0,-1 0-1,1 0 1,0 0-1,0 0 1,0-1 0,-1 1-1,1 0 1,0 0-1,0 0-13,-1 1 1,0 0 1,0 0 0,0 0 0,0 0-1,1 0 1,-1 0 0,1 0 0,-1 0 0,0 0-1,1 0 1,0 1 0,-1-1 0,1 0-1,0 1-2,-2 2 7,-2 7 0,0 0 0,0 0-1,1 1 1,1-1 0,0 1 0,0-1 0,1 4-7,1-12-1,0-1 1,0 0-1,0 0 0,1 0 1,-1 0-1,1 0 0,-1 0 1,1 0-1,0 0 1,0 0-1,0 0 0,0-1 1,0 1-1,0 0 0,0 0 1,1-1-1,-1 1 0,0-1 1,1 1-1,0-1 1,-1 0-1,1 1 0,0-1 1,0 0 0,5 3-9,-1-1 0,1-1 1,-1 1-1,1-1 0,6 1 9,-10-3-2,15 4-4,1-1 0,1-1 1,-1 0-1,0-2 0,0 0 1,0-2-1,0 0 1,0-1-1,0 0 0,0-2 1,-1 0-1,15-7 6,-12 3 4,0 0-1,0-2 1,-1 0-1,-1-1 1,0-1-1,0-1 1,-2-1-1,1 0 1,-2-1 0,7-10-4,-17 19 12,-1 0 0,0 0 0,0-1 0,0 0 0,-1 0 1,-1 0-1,1 0 0,-1-1 0,0 0 0,-1 1 0,0-1 1,-1 0-1,1-5-12,-2-11 31,0 1 0,-2-1 1,0 0-1,-3-5-31,4 25 2,-8-61 180,3 0 0,3-1-1,3-23-181,1 71 149,-1 24-68,0 41-75,3 39 3,-4 0 0,-10 68-9,-16-11 31,13-75-22,-6 64-9,19-116 6,0 0 1,2 0 0,0 6-7,-1-16-15,1-1 1,0 1-1,0-1 0,0 1 1,0-1-1,0 0 1,1 1-1,0-1 1,0 0-1,0 0 1,1-1-1,-1 1 0,1 0 15,-2-3-40,0 0 0,1 0 0,-1 0-1,0 0 1,1 0 0,-1 0 0,0-1-1,1 1 1,-1-1 0,1 1 0,0-1 0,-1 1-1,1-1 1,-1 0 0,1 1 0,-1-1-1,1 0 1,0 0 0,-1-1 0,1 1-1,-1 0 1,1 0 0,0-1 0,-1 1-1,1-1 1,-1 1 0,1-1 0,-1 0 40,6-2-347,0 0 1,-1-1 0,0 0 0,1 0-1,1-3 347,27-23-1712,2-6 755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56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0 196 5601,'22'-18'2641,"23"-7"-865,16-1-1072,28 0-432,8-1-104,7 3-136,-4 7-168,-11 1-1624,-14 0 1280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4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55 290 4305,'-45'25'1619,"44"-24"-1579,0 0 0,0 0-1,1 0 1,-1 0 0,0 0 0,0 0 0,1 0-1,-1 1 1,1-1 0,-1 0 0,1 0 0,-1 1-1,1-1 1,0 0 0,0 1 0,-1-1 0,1 0-1,0 1 1,0-1 0,0 0 0,1 1 0,-1-1-1,0 0 1,0 1 0,1-1 0,-1 0 0,1 1 0,-1-1-1,1 0 1,0 0 0,-1 0 0,1 0 0,0 1-40,1 0 20,0 0 0,0 0 0,1 0 0,-1 0 0,0-1 0,1 1 0,-1-1 0,1 1 0,0-1 0,0 0 0,-1 0 0,1 0 0,0 0 0,0-1 0,0 1 0,0-1 0,0 1 0,2-1-20,8 0 156,0 0-1,1-1 1,6-2-156,-17 3 18,20-5 105,0-1-1,-1 0 1,0-2 0,-1 0 0,1-2-1,-2 0 1,1-1 0,-2-1-1,17-13-122,-31 21 81,0 0 0,0 0 0,-1-1 0,1 0-1,-1 1 1,0-2 0,-1 1 0,1 0 0,-1-1 0,2-4-81,-3 7 35,-1 0 1,0 0 0,0 0 0,0-1 0,-1 1 0,1 0 0,-1-1 0,0 1 0,0 0 0,0-1 0,0 1 0,-1-1 0,1 1 0,-1 0 0,0 0 0,0-1-1,0 1 1,0 0 0,0 0 0,-2-3-36,-1 1 25,0 0 1,1 1-1,-1-1 0,-1 1 0,1 0 1,-1 0-1,0 0 0,0 0 0,0 1 0,0 0 1,0 0-1,-1 0 0,1 1 0,-1 0 0,0 0 1,0 0-1,0 1 0,0-1 0,0 1 0,0 1 1,-4-1-26,2 1 8,0 0 1,-1 0 0,1 0 0,0 1-1,0 1 1,0-1 0,0 1 0,0 1-1,0-1 1,0 1 0,1 1 0,-1-1-1,1 1 1,0 1 0,0-1 0,0 2-9,1-1-7,1 0-1,0 1 1,0-1 0,0 1 0,1 1 0,0-1 0,0 1 0,0-1-1,1 1 1,0 0 0,0 0 0,1 1 0,0-1 0,0 0 0,1 1-1,0-1 1,0 1 0,1 0 0,0-1 0,0 1 0,1 0 7,0 3-19,1-1 0,0 1 0,0 0 0,1-1 1,1 1-1,0-1 0,0 0 0,1 0 0,0-1 1,1 1-1,0-1 0,0 0 0,1-1 0,3 3 19,2 0-5,0 0 0,1-1-1,0-1 1,0 0 0,1-1-1,0 0 1,0-1-1,1-1 1,0 0 0,0-1-1,1-1 1,-1 0 0,1-1-1,0-1 1,0 0 0,0-1-1,0-1 1,5-1 5,-2 0 12,-1 0 0,1-2 1,-1 0-1,1-1 0,-1-1 1,0 0-1,-1-2 0,0 0 1,0-1-1,0 0 0,-1-2 0,0 0 1,-1 0-1,0-2 0,7-6-12,-18 13 23,1 1 0,-1-1 0,0 0 0,0 0 0,0 0 0,-1-1 1,0 1-1,0-1 0,0 0 0,0-2-23,-2 4 14,0 0 1,0 0 0,-1 1 0,0-1 0,1 0 0,-1 0 0,-1 0 0,1 0 0,-1 0 0,1 1 0,-1-1 0,0 0 0,0 0-1,-1 1 1,1-1 0,-1 1 0,1-1 0,-2 1-15,-6-12 47,0 2-1,-1-1 1,-1 2-1,0-1 1,0 1-1,-10-6-45,-23-19 171,-13-5-172,42 31 34,-35-23 82,50 34-116,0 0 0,0-1 1,-1 1-1,1 0 1,0 0-1,0 0 1,0 0-1,0-1 0,0 1 1,0 0-1,0 0 1,0 0-1,0 0 1,0-1-1,0 1 0,0 0 1,0 0-1,0 0 1,0-1-1,0 1 1,0 0-1,0 0 0,0 0 1,0 0-1,0-1 1,0 1-1,0 0 1,0 0-1,0 0 0,1 0 1,-1-1-1,0 1 1,0 0-1,0 0 1,0 0-1,0 0 0,0 0 1,1-1-1,-1 1 1,0 0-1,0 0 1,0 0-1,0 0 0,1 0 1,-1 0-1,0 0 1,0 0-1,0 0 1,0 0-1,1 0 0,-1 0 1,0 0-1,0 0 1,0 0-1,1 0 1,-1 0-1,0 0 0,0 0 1,0 0-1,1 0 1,-1 0-1,18-2-22,74 1-110,16 5 132,10 0-35,-62-4 16,53 2-37,-94-1 44,-1 1 0,1 0 1,-1 1-1,0 1 0,0 0 1,0 1 11,-12-5-1,-1 1 1,1-1 0,-1 1 0,1 0 0,-1-1 0,0 1 0,1 0-1,-1-1 1,0 1 0,0 0 0,0 0 0,0 0 0,0 0 0,0 1-1,0-1 1,0 0 0,0 0 0,0 0 0,0 1 0,-1-1 0,1 0-1,-1 1 1,1-1 0,-1 1 0,1-1 0,-1 1 0,0-1 0,0 1-1,1-1 1,-1 1 0,0-1 0,-1 1 0,1-1 0,0 1 0,0-1-1,-1 0 1,1 1 0,0-1 0,-1 1 0,0 0 0,-3 6 5,0 0 0,-1 0 1,0 0-1,-1-1 0,1 0 0,-4 2-5,4-2 11,-9 9-6,-3 3 29,2 1 1,0 0-1,0 2-34,12-16 4,0-1 1,0 0-1,1 1 0,-1 0 0,1 0 1,0 0-1,1-1 0,-1 2 0,1-1 1,0 0-1,1 0 0,0 0 0,0 0 1,0 6-5,1-11-6,-1 1 0,0-1 0,0 0 0,1 0 0,-1 0 0,0 1 0,1-1 0,-1 0 0,1 0 0,0 0 0,-1 0 0,1 0 0,0 0 0,0 0 0,0 0 0,-1 0 0,1-1 0,0 1 0,0 0 0,0 0 0,0-1 0,1 1 0,-1-1 0,0 1 0,0-1 0,0 1 1,0-1-1,0 0 0,1 1 0,-1-1 0,0 0 0,0 0 0,1 0 0,-1 0 0,0 0 0,0 0 0,1 0 0,-1-1 0,0 1 0,0 0 0,0-1 0,1 1 6,8-3-73,-1-1 1,1 0-1,-1 0 1,0 0-1,1-2 73,-3 2-37,66-38-429,-1-3 0,17-17 466,128-109-78,-208 164 290,1-1-1,-1-1 1,5-6-212,-14 15 9,0 0 0,0 0 0,-1 0 0,1 0 0,0 0 0,0 0 0,0 0 0,0 1 0,0-1 0,0 0 0,-1-1 0,1 1 0,0 0 0,0 0 0,0 0 0,0 0 0,0 0 0,0 0 0,0 0 0,-1 0 0,1 0 0,0 0 0,0 0 0,0 0 0,0 0 0,0 0 0,0 0 0,0 0 0,0 0 0,-1-1 0,1 1 0,0 0 0,0 0 0,0 0 0,0 0 0,0 0 0,0 0 0,0 0 0,0-1 0,0 1 0,0 0 0,0 0 0,0 0 0,0 0 0,0 0 0,0 0 0,0 0 0,0-1 0,0 1 0,0 0 0,0 0 0,0 0 0,0 0 0,0 0 0,0 0 0,0-1 0,0 1 0,0 0 0,0 0 0,0 0 0,1 0 0,-1 0 0,0 0 0,0 0 0,0 0 0,0 0-9,-11 2 198,6 1-178,0 0 0,1 0-1,-1 0 1,1 1 0,-1-1-1,1 1 1,0 0 0,1 0 0,-1 0-1,1 1 1,-1-1 0,1 1-1,1 0 1,-1 0 0,1 0 0,0 0-1,-2 5-19,3-7-8,0 0-1,1 1 1,-1-1-1,1 1 1,-1 0-1,1-1 1,0 1-1,0-1 1,1 1-1,-1-1 1,1 1-1,-1-1 1,1 1-1,0-1 1,1 1-1,-1-1 1,0 0-1,1 0 1,0 0-1,0 1 1,0-2-1,0 1 1,0 0 0,1 0-1,-1-1 1,1 1-1,0-1 1,0 0 8,3 2-28,1 0 0,0 0 0,0-1 1,0 0-1,0-1 0,0 0 1,0 0-1,1 0 0,-1-1 0,1 0 1,-1 0-1,1-1 0,-1 0 0,1 0 1,0-1-1,-1 0 0,1-1 1,-1 1-1,1-2 28,10-2-18,0 0 0,0-2 1,-1 0-1,0-1 0,0-1 0,-1-1 1,3-2 17,-8 5 25,0-1-1,-1 0 1,0-1 0,0 0 0,-1-1-1,-1 0 1,1 0 0,-2-1 0,1 0 0,-1 0-1,-1-1 1,5-10-25,-8 12 374,-2 9-51,-16 44-2,-6 37-307,3 0 1,-4 57-15,-8 255 0,29-382-3,2-1 2,-2 0 0,1 0 0,-1 0 0,-1 0 0,1 0 0,-2 0 0,1 0 0,-1-1 0,0 1 1,1-7 0,1-1-1,0 0 0,0 1 1,-1-1-1,1 0 1,0 0-1,-1 1 1,0-1-1,1 0 1,-1-1-1,1 1 1,-1 0-1,0 0 1,0-1-1,1 1 1,-1-1-1,0 1 1,0-1-1,0 0 1,0 0-1,0 0 1,1 0-1,-1 0 1,0 0-1,0 0 1,0-1-1,0 1 1,0-1 0,-6-1 3,-1 0 1,1 0 0,0-1-1,1 0 1,-7-3-4,6 2 6,1 1 1,0-1-1,0-1 1,0 1-1,0-1 0,1 0 1,0-1-1,0 0 0,0 0 1,1 0-1,0 0 0,0-1 1,0 0-1,1 0 1,0 0-1,1-1 0,-1 1 1,1-4-7,0-3-2,1 1 0,1-1 1,0 0-1,1 0 0,1 0 0,0 0 1,1 0-1,0 0 0,1 0 1,1 1-1,0 0 0,5-12 2,5-7-144,0 0 0,3 1-1,0 0 1,12-13 144,-16 26-411,1 0-1,0 1 1,2 0-1,-1 2 1,2-1-1,0 2 1,7-4 411,50-26-1103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57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0 613 1576,'5'0'183,"-1"0"0,1-1 0,-1 1 0,0-1 0,1 0-1,-1 0 1,0-1 0,1 1 0,-1-1 0,0 0 0,0 0-1,-1 0 1,1-1 0,0 1 0,-1-1 0,1 0 0,-1 0 0,0 0-1,1-2-182,6-3 147,-3 1-14,1 0 1,-1 0-1,-1 0 0,1-1 1,-1 0-1,-1 0 1,1 0-1,-2-1 0,1 0 1,2-7-134,4-13 490,-2 0 0,-1-1 0,-2 0 0,1-7-490,9-122 686,-12 109-417,-1 30-44,0 0-1,2 0 1,0 0 0,1 0-225,3 11 162,-9 9-160,0 0 0,1 0 0,-1-1 1,0 1-1,1 0 0,-1 0 0,0 0 0,1 0 0,-1 0 0,0 0 0,0 0 0,1 0 1,-1 0-1,0 1 0,1-1 0,-1 0 0,0 0 0,0 0 0,1 0 0,-1 0 0,0 0 1,0 1-1,1-1 0,-1 0 0,0 0 0,0 0 0,1 1 0,-1-1 0,0 0 0,0 0 1,0 0-1,0 1 0,1-1 0,-1 0 0,0 1 0,0-1 0,0 0 0,0 0 0,0 1 1,0-1-1,0 0 0,0 1 0,0-1 0,0 0 0,0 0 0,0 1 0,0-1-2,10 60 48,-3 0-1,-3 1 1,-2 3-48,-5 12 197,-2 0 0,-9 28-197,-32 151 411,23-136-228,10-51-73,-2 4 14,4 0 1,2 8-125,9-27 5,1-49-8,-1 0-1,1-1 0,-1 1 0,1 0 0,1 0 1,-1-1-1,0 1 0,1-1 0,-1 1 0,1-1 1,0 0-1,2 2 4,-3-4-3,0 0 1,1 0-1,-1 0 0,0-1 1,1 1-1,-1-1 0,0 1 1,1-1-1,-1 0 1,1 1-1,-1-1 0,0 0 1,1 0-1,-1 0 0,1 0 1,-1 0-1,1 0 0,-1 0 1,1-1-1,-1 1 1,0 0-1,1-1 0,-1 1 1,0-1-1,1 0 0,0 0 3,33-18 33,-27 13-27,0-1 1,0 0-1,-1 0 0,0 0 1,0-1-1,-1 0 1,0-1-1,0 0 0,-1 1 1,0-2-1,1-3-6,6-14-30,-2-1-1,-1 0 1,1-10 30,1-8-78,-1-1 1,-1-18 77,-7 43-5,-1-1 0,0 1 0,-2 0 0,-1-1 0,0 1 1,-3-6 4,3 22 17,0-1 0,-1 0 0,0 1 0,0 0 1,-1 0-1,0 0 0,0 0 0,0 0 1,0 1-1,-1-1 0,0 1 0,-5-4-17,-7-7-28,16 14 27,0 1 1,-1-1-1,1 1 0,0-1 0,0 1 0,0-1 0,1 0 0,-1 1 1,0-1-1,1 0 0,-1 0 0,1 0 0,-1 1 0,1-1 1,0 0-1,0 0 0,0 0 0,0 0 0,0 0 0,0 1 0,0-1 1,1 0-1,-1 0 0,1 0 0,-1 1 0,1-1 0,0 0 0,0 0 1,0 1-1,0-1 0,0 1 0,0-1 0,0 1 0,0-1 1,0 1-1,1 0 0,1-2 1,3-3-3,1 0 1,1 0-1,-1 1 1,1 0-1,0 0 1,7-3 2,21-9-1,1 1 0,1 1 1,0 3-1,1 1 1,23-3 0,-61 14 1,1-1-1,-1 1 1,1 0 0,-1 0-1,1 0 1,-1 0 0,1 0 0,-1 0-1,1 0 1,-1 0 0,1 0 0,-1 1-1,1-1 1,-1 1 0,1-1-1,-1 1 1,0 0 0,1-1 0,0 2-1,-2-1 2,1 0 1,-1 0 0,1 0 0,-1 0 0,1 0-1,-1 0 1,0 0 0,0 0 0,1 0 0,-1 0-1,0 0 1,0 0 0,0 0 0,0 1 0,0-1 0,0 0-1,-1 0 1,1 0 0,0 0 0,0 0 0,-1 0-1,1 0 1,-1 0 0,1 0 0,-1 1-3,-4 7 7,0 0 0,0-1 0,-1 1 1,-3 2-8,3-4 6,1-1 1,1 1 0,-1 0-1,1 1 1,0-1 0,1 1-1,-3 5-6,6-11 4,-1 1 0,1-1-1,0 0 1,0 1-1,0-1 1,0 0-1,0 0 1,1 1 0,-1-1-1,1 0 1,-1 0-1,1 0 1,0 1-1,0-1 1,0 0 0,0 0-1,0 0 1,0 0-1,1-1 1,-1 1-1,1 0 1,-1 0 0,1-1-1,0 1 1,-1-1-1,1 0 1,0 1-1,0-1 1,0 0 0,2 1-4,0 0-88,1 1 1,0-1 0,1 0 0,-1 0 0,0-1-1,1 0 1,-1 0 0,0 0 0,1 0-1,-1-1 1,1 0 0,-1 0 0,1-1 0,-1 1-1,1-1 1,-1 0 0,1-1 0,-1 1-1,0-1 1,0 0 0,0 0 0,0-1 0,0 1-1,0-1 1,-1 0 0,1-1 0,-1 1-1,0-1 1,0 0 0,0 0 0,-1 0 0,1 0-1,-1-1 1,0 1 0,0-2 87,10-16-924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58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32 6065,'-8'-8'2609,"6"2"-1505,2-2-560,4 4-224,-4 2-480,0 0-560,8 0-1688,22 4 1575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58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 4097,'9'-5'657,"1"-1"0,0 2 0,-1-1 1,2 1-1,-1 1 0,0-1 0,1 2 0,6-2-657,-13 4 45,1-1 0,-1 1 0,0 0 0,0-1 0,1 2 1,-1-1-1,0 1 0,0-1 0,0 1 0,1 0 0,-1 1 0,0-1 0,0 1 0,-1 0 0,1-1 0,0 2 0,0-1 0,-1 0 0,0 1 0,1 0 0,-1 0 0,0 0 0,0 1-45,0-2 9,-2 1-1,1 0 0,0 0 0,-1 0 1,1 0-1,-1 0 0,0 0 1,0 0-1,0 0 0,0 1 0,-1-1 1,1 0-1,-1 1 0,0-1 1,0 0-1,0 1 0,0-1 0,-1 3-8,-2 7 6,-1 0 0,0 0-1,0 0 1,-3 3-6,3-7 65,0 0 1,1 1-1,0-1 0,0 0 1,1 1-1,0-1 1,1 4-66,2-11 567,3-8-167,4-11-132,-7 14-311,0 2 46,1-5 1,1 1 1,0 0 0,0 0 0,0 0 0,1 0 0,-1 1-5,31-35-15,28-24 15,-51 53 1,-1-2 0,0 1 0,0-1 0,-1-1 0,0 1 0,3-8-1,-47 81-54,8-2 50,26-56-8,0 0 0,0-1 0,0 1 0,0-1-1,1 1 1,-1 0 0,1 0 0,0 0 0,-1-1 0,1 1-1,0 0 1,1 0 0,-1 0 0,0-1 0,1 1-1,-1 0 1,1-1 0,0 1 0,0 0 0,0-1 0,1 1-1,-1-1 1,0 1 0,1-1 0,0 0 0,-1 0 0,1 1-1,0-1 1,0 0 0,0-1 0,1 1 0,0 1 12,3 0-234,1 1 1,0-1-1,0 0 1,0 0-1,0-1 1,0 0-1,1 0 1,-1-1-1,1 0 1,4 0 233,30 0-723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1:59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90 720 5553,'0'-1'209,"0"0"0,0 1 0,1-1 0,-1 0 0,0 1 0,0-1-1,0 0 1,1 0 0,-1 1 0,0-1 0,1 1 0,-1-1 0,0 0 0,1 1-1,-1-1 1,1 1 0,-1-1 0,1 1 0,-1-1 0,1 1 0,0-1 0,0 0-209,20-8-653,-9 4 1028,66-23-197,64-13-178,-114 34 11,-8 3 33,-1-1 0,0-1 1,0 0-1,-1-1 0,14-8-44,-31 14 20,0 1 1,1-1-1,-1 0 1,0 0-1,0 0 1,0 1-1,0-1 1,0 0-1,-1 0 1,1 0-1,0 0 1,0-1-1,-1 1 1,1 0-21,-1 0 12,1 1 1,-1-1-1,0 1 0,0-1 1,0 1-1,0-1 1,0 1-1,0-1 0,0 1 1,0-1-1,0 1 1,0 0-1,-1-1 0,1 1 1,0-1-1,0 1 1,0-1-1,-1 1 1,1-1-1,0 1 0,0 0 1,-1-1-1,1 1 1,-1-1-13,-1 0 37,0-1 1,0 0 0,0 1-1,0 0 1,-1-1 0,1 1-1,-1 0 1,1 0 0,-1 0-1,-1 0-37,-13-2 37,0 0 0,0 1-1,0 1 1,0 1 0,0 0-1,0 1 1,0 1 0,-10 2-37,1 2 13,-1 0 0,1 2 0,0 1 0,1 1 0,0 1-13,10-5 5,1 2 0,-1 0 0,1 1 0,1 0 0,0 1 0,0 0 0,1 1 0,0 1 0,1 0 0,1 0 0,-3 4-5,11-13-3,0 0 1,0 0 0,0 0-1,1 0 1,-1 0 0,1 1-1,0-1 1,0 0 0,0 1-1,0-1 1,0 1 0,1-1-1,-1 1 1,1-1 0,0 1-1,0-1 1,1 1 0,-1-1-1,1 1 1,-1-1 0,1 1-1,0-1 1,0 0 0,1 1-1,-1-1 1,1 0 0,0 0-1,-1 0 1,1 0 0,1 0-1,-1-1 1,0 1 0,1 0-1,-1-1 1,1 0 0,0 0 2,9 7-26,1-1 1,0-1-1,0 0 1,0-1-1,1 0 1,0-1-1,0-1 1,1 0-1,-1-1 1,5 0 25,25 3-254,0-2 0,40-2 254,-44-2-158,0-2 1,-1-2-1,0-1 1,0-3-1,32-9 158,-45 8-9,0 0-1,-1-2 0,0-1 0,0-1 1,-1-1-1,-1-1 0,0-1 0,15-16 10,-31 27 55,-1-1 0,0 0 0,-1 0-1,1 0 1,-1-1 0,-1 0 0,1 0-1,-1 0 1,0-1 0,0-1-55,-3 6 37,0 0 0,0 0 0,0-1 0,-1 1 0,1-1 0,-1 1 0,0 0 0,0-1 0,0 1 0,0-1 0,0 1 0,-1-1 0,0 1 0,0 0 0,0-1 0,0 1 0,0 0 0,0 0-1,-1 0 1,0 0 0,1 0 0,-1 0 0,0 0 0,-3-2-37,2 2 16,0 0 0,0 0 0,0 0-1,-1 0 1,1 0 0,-1 1 0,0 0-1,0-1 1,0 1 0,0 1 0,0-1-1,0 1 1,-1-1 0,1 1 0,0 1-1,-1-1 1,1 1 0,0-1 0,-1 1-1,1 0 1,-1 1 0,1-1 0,-1 1-1,1 0 1,0 0 0,0 0 0,-1 0-1,1 1 1,0 0 0,0 0 0,-1 1-16,-4 2 4,0 0 1,1 1-1,-1 0 0,1 0 1,0 1-1,0 0 1,1 0-1,0 1 0,1 0 1,0 1-1,0-1 0,0 1 1,1 1-5,3-7-2,1 0 0,0 0 0,0 0 1,0 0-1,1 1 0,-1-1 0,1 0 0,0 0 1,0 1-1,0-1 0,0 0 0,0 0 0,1 1 1,-1-1-1,1 0 0,0 0 0,0 0 0,0 0 2,4 8-30,0-1 0,0 1 0,1-1 0,2 2 30,-7-11-4,0 1-1,0-1 1,0 1 0,0-1-1,0 1 1,0-1 0,1 0 0,-1 1-1,0-1 1,1 0 0,-1 0 0,1 0-1,-1 0 1,1 0 0,0-1-1,-1 1 1,1 0 0,0-1 0,-1 1-1,1-1 1,0 1 0,1-1 4,0 0 1,-1 0-1,1-1 1,0 1 0,-1-1-1,1 1 1,-1-1 0,1 0-1,-1 0 1,1 0 0,-1 0 0,0-1-1,1 1 1,0-2-1,5-3 5,0-1 0,-1 0 0,1 0 0,-2 0 0,1-1 0,-1-1 0,1 0-5,-1-2 36,0-1-1,-1 1 0,0-1 1,0 0-1,-1 0 1,-1 0-1,1-6-35,3-25 477,1-21-477,-7 50 53,4-84 130,-4 1 0,-4-1 0,-6-11-183,2 19 292,1 129-48,9 99-235,7-1-1,9 31-8,6 60-213,-24-216 175,3 50-1121,4-1-1,1-1 0,5 8 1160,9 2-1173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2:01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27 802 3601,'57'16'1613,"-56"-16"-1483,0 0 0,0 0 1,0 0-1,0 0 0,0 0 0,0 0 0,0 0 0,0-1 0,0 1 0,0 0 0,0-1 0,0 1 0,-1 0 0,1-1 0,0 1 0,0-1 0,0 0 0,0 1 0,-1-1 0,1 1 0,0-1 0,-1 0 0,1 0 0,0 1 0,-1-1 0,1 0 0,-1 0 0,1 0 0,-1 0 0,0 0 0,1 0 0,-1 0 0,0 1 0,0-1 0,1 0 0,-1 0 0,0 0 0,0 0 0,0 0 1,0 0-131,3-9-175,1 1 200,1-1 1,0 1-1,0 0 0,1 0 1,1 1-1,-1 0 0,5-4-25,10-13 51,-14 16-18,0-1 0,-1 0 0,-1-1 0,1 0 0,-2 1 0,0-2 0,0 1-1,-1 0 1,1-5-33,1-14 74,-2 1-1,0-26-73,-2 42 12,1-86 101,-3 0 0,-5-1 1,-5-3-114,10 86 95,2 15-71,-1 0-1,0 0 1,0 0-1,0 0 1,-1 0-1,1 0 1,0 0-1,-1 0 1,1 0-1,-1 0 1,0 0-1,0-1-23,1 3 0,0 0 0,-1 0 0,1 0 0,0-1 0,0 1-1,0 0 1,-1 0 0,1 0 0,0 0 0,0 0 0,0 0 0,-1 0 0,1-1 0,0 1-1,0 0 1,-1 0 0,1 0 0,0 0 0,0 0 0,-1 0 0,1 0 0,0 0 0,0 0-1,-1 1 1,1-1 0,0 0 0,0 0 0,0 0 0,-1 0 0,1 0 0,0 0 0,0 0-1,-1 0 1,1 1 0,0-1 0,0 0 0,0 0 0,0 0 0,-1 0 0,1 1 0,0-1-1,0 0 1,0 0 0,0 0 0,0 1 0,0-1 0,-1 0 0,1 0 0,0 1 0,0-1-1,0 0 1,0 0 0,0 1 0,0-1 0,0 0 0,0 1 0,-3 16 18,2-16-18,-1 22 12,0 1 1,2 0-1,0-1 0,2 9-12,2 28 10,-3-3 22,-2 0 1,-3 0-1,-8 37-32,5-54 26,-3 0 0,-1-1 0,-2 0 0,-1-1 0,-11 18-26,12-29 18,-20 41 48,0 9-66,25-56 14,1 1-1,1-1 1,1 1-1,1 0 0,1 0 1,1 1-14,1-21 0,1 1 0,0-1-1,0 1 1,0 0 0,0-1 0,0 1 0,0 0 0,1-1 0,0 1-1,-1-1 1,1 1 0,0-1 0,0 1 0,0-1 0,1 0 0,-1 1-1,0-1 1,1 0 0,0 0 0,-1 0 0,1 0 0,0 0-1,0 0 1,0-1 0,0 1 0,0-1 0,1 1 0,-1-1 0,0 0-1,2 1 1,4 0-30,0 0 0,0 0-1,1-1 1,-1 0 0,0-1 0,1 0-1,-1 0 1,1 0 0,0-1 30,4-1-382,0 0-1,0 0 1,0-1 0,0-1 0,0 0 0,-1-1 0,0 0 0,0-1 0,0 0 0,-1-1 0,9-6 382,9-13-1127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2:02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1 690 5489,'24'-10'1160,"0"0"0,0 2 0,9-2-1160,32-4 417,33-2-417,-40 7 231,-46 7-224,617-87 44,-563 84-53,23-3-22,-72 2 15,-17 6 12,0 0 1,1 0-1,-1-1 0,0 1 0,0 0 1,1 0-1,-1-1 0,0 1 1,0 0-1,1 0 0,-1-1 0,0 1 1,0 0-1,0-1 0,0 1 1,0 0-1,1-1 0,-1 1 0,0 0 1,0-1-1,0 1 0,0 0 1,0-1-1,0 1 0,0-1-3,-1 0 11,1 0 0,-1 0-1,0 0 1,1 0 0,-1 0 0,0 0 0,0 0-1,1 1 1,-1-1 0,0 0 0,0 0 0,0 1-1,0-1 1,0 1 0,0-1 0,0 1 0,0-1-1,0 1 1,-1-1 0,1 1 0,-1 0-11,-9-3 31,-1 1-1,1 0 1,-1 1 0,0 0 0,0 1 0,0 0 0,0 1 0,1 1-1,-1-1 1,0 2 0,1 0 0,-7 2-31,1 1 17,0 1 0,0 1 0,0 0 0,1 1 0,0 0 0,1 2 0,-10 8-17,13-9 34,0 1 0,1 1-1,0 0 1,1 1-1,1 0 1,0 0 0,1 1-1,-3 5-33,8-12 17,0-1 1,0 1-1,0-1 0,1 1 0,0 0 0,0 0 0,1 0 1,0 0-1,0 0 0,1 0 0,0 0 0,0 0 0,0 0 0,1 0 1,0 0-1,0 0 0,1 0 0,0 0 0,0-1 0,1 2-17,-1-5 5,0 0 0,0 0-1,0-1 1,0 1-1,0 0 1,0-1 0,1 0-1,-1 1 1,1-1 0,0 0-1,0 0 1,-1 0-1,1-1 1,1 1 0,-1-1-1,0 1 1,0-1-1,0 0 1,1-1 0,-1 1-1,0 0 1,1-1 0,-1 0-1,1 0 1,-1 0-1,0 0 1,1 0 0,-1-1-1,2 0-4,9-1 12,0-2 0,-1 1 0,0-2 0,1 0 0,-2-1 0,8-3-12,1-3 1,0 0 1,-1-1-1,-1-1 1,5-5-2,-14 12 12,-2-1 0,1-1 0,-1 0 0,0 0 0,-1-1 0,0 1 0,-1-2 0,0 1 0,2-5-12,-7 14 13,-1 0 0,1 0-1,-1 0 1,1 0-1,-1 0 1,0-1-1,1 1 1,-1 0 0,0 0-1,0 0 1,0 0-1,0-1 1,0 1-1,0 0 1,0 0 0,0 0-1,0-1 1,0 1-1,-1-1-12,1 2 10,-1 0-1,1-1 0,-1 1 1,1 0-1,-1-1 0,1 1 1,-1 0-1,1 0 1,-1-1-1,1 1 0,-1 0 1,1 0-1,-1 0 0,1 0 1,-1 0-1,1 0 0,-1 0 1,0 0-1,1 0 0,-1 0 1,1 0-1,-1 0 0,1 0 1,-1 0-1,0 0 0,0 1-9,-3 0 25,0 1-1,0-1 0,0 1 0,0 0 0,1 0 0,-1 1 0,1-1 0,-1 1 0,0 0-24,-1 3 5,0-1 0,0 1 0,0 0-1,1 0 1,0 1 0,0-1 0,1 1 0,-1 0-1,1 0 1,1 0 0,-1 0 0,1 3-5,1-6-3,1 0 1,-1 0 0,1 0-1,0-1 1,0 1 0,0 0-1,1 0 1,0 0 0,-1-1-1,1 1 1,0 0-1,1-1 1,-1 1 0,1-1-1,-1 1 1,1-1 0,0 0-1,1 0 1,-1 1 0,0-2-1,1 1 1,-1 0 0,1 0-1,0-1 1,2 2 2,6 3-7,0-1 0,0 0 0,0 0 0,1-1 0,-1-1 0,1 0 0,0 0 0,1-1 0,-1-1 0,1 0 0,2 0 7,9 0 9,0-1 1,0-1 0,-1-1-1,1-2 1,9-1-10,-23 2 12,0-1 1,-1 1-1,1-2 1,-1 1-1,0-1 0,0-1 1,0 1-1,7-7-12,-11 8 24,-1 0 0,0 0 0,0-1 0,-1 1 1,1-1-1,-1 0 0,1 0 0,-1-1 0,0 1 0,-1 0 0,1-1 0,-1 0 0,0 0 0,0 0 0,-1 0 0,1 0 0,-1-1-24,0 3 19,-1 0 1,0 0 0,0 1 0,0-1 0,-1 0-1,1 1 1,0-1 0,-1 0 0,0 1 0,0-1-1,0 1 1,0-1 0,0 1 0,0-1 0,-1 1-1,1 0 1,-1-1-20,-2-2 27,-1 0-1,1 0 0,-1 0 1,0 0-1,0 1 1,-1 0-1,-1-1-26,-11-5 33,-1 0 0,0 0-1,0 2 1,-2 0-33,14 6 6,-6-4 14,0 2 1,1 0-1,-1 0 0,0 1 0,-1 1 1,1 0-1,-5 0-20,9 3 48,13-1-14,20 1-15,149-10-17,36-2 23,-185 11-17,-1 1 0,1 1 0,22 5-8,-43-6-1,1 0-1,-1 0 1,0 0 0,0 0 0,0 0-1,0 0 1,0 1 0,0 0 0,1 0 1,-3-1-1,-1-1 1,1 1-1,0 0 1,-1-1-1,1 1 1,-1 0 0,1 0-1,-1 0 1,1 0-1,-1-1 1,1 1-1,-1 0 1,0 0 0,0 0-1,1 0 1,-1 0-1,0 0 1,0 0-1,0 0 1,0 0 0,0 0-1,0 0 1,0 0-1,0 0 1,-1 0-1,1 0 1,0 0 0,-1-1-1,1 1 1,0 0-1,-1 0 1,1 0-1,-1 0 1,1 0 0,-1-1-1,0 1 1,-10 14 5,-2-1 1,1 0-1,-2-1 0,0 0 0,0-2 0,-1 1 0,0-2-5,-28 23 20,41-32-19,1 0 0,-1 1-1,1-1 1,0 0 0,-1 0-1,1 1 1,0-1 0,0 1 0,0 0-1,0-1 1,0 1 0,0 0-1,0-1 1,1 1 0,-2 2-1,3-3-2,-1 0 1,0 0 0,0-1-1,1 1 1,-1 0 0,1 0-1,-1 0 1,1 0 0,-1 0-1,1-1 1,-1 1 0,1 0-1,0-1 1,-1 1 0,1 0 0,0-1-1,0 1 1,0-1 0,-1 1-1,1-1 1,0 1 0,0-1-1,0 0 1,0 1 0,0-1-1,0 0 1,0 0 0,0 0-1,0 1 1,-1-1 0,1 0-1,1-1 2,11 3-53,0 0-1,1-2 0,-1 1 1,0-2-1,0 0 1,2-1 53,83-15-458,-78 12 364,64-11-268,121-29-589,-149 30 681,0-2-1,32-16 271,-89 33 7,1 0 0,0-1 0,0 1 0,0 0 0,0 0 0,0 0 0,0 0 0,0 0 0,0 0 0,0 0 0,0 0 0,0 0 0,0 0 0,0 0 0,0 0 0,-1-1 0,1 1 0,0 0 0,0 0 0,0 0 0,0 0 0,0 0 0,0 0 0,0 0 0,0 0 0,0-1 0,0 1 0,0 0 0,0 0 0,0 0 0,0 0 0,0 0-1,1 0 1,-1 0 0,0 0 0,0 0 0,0-1 0,0 1 0,0 0 0,0 0 0,0 0 0,0 0 0,0 0 0,0 0 0,0 0 0,0 0 0,0 0 0,0 0 0,1 0 0,-1 0 0,0 0 0,0 0 0,0 0 0,0 0 0,0 0 0,0-1 0,0 1 0,0 0 0,1 0 0,-1 0 0,0 0 0,0 0 0,0 0 0,0 1 0,0-1 0,0 0 0,0 0 0,0 0 0,0 0-7,-13 1 510,-51 27-472,50-21-29,0-1 0,0 0 0,0-1 0,-1-1 0,0 0 0,-3 0-9,16-3 19,-1-1 1,1 0-1,-1 0 0,1 0 1,-1 0-1,1 0 0,-1 0 0,1 0 1,-1-1-1,1 0 0,0 1 1,-1-1-1,1 0 0,0 0 0,-2-1-19,3 1 18,0 1 0,1 0-1,-1-1 1,1 1 0,0-1-1,-1 1 1,1-1-1,-1 0 1,1 1 0,0-1-1,-1 1 1,1-1 0,0 0-1,0 1 1,-1-1-1,1 0 1,0 1 0,0-1-1,0 0 1,0 1-1,0-1 1,0 0-18,0-1 19,1 0 0,-1 0-1,1 1 1,-1-1 0,1 0-1,0 0 1,0 1 0,0-1 0,0 1-1,0-1 1,0 1 0,0-1-1,0 1-18,46-49 90,-33 37-74,0-1 0,-1-1 0,-1 0 0,0-1 0,-1 0 0,2-6-16,0-6 23,-7 14 18,0 0-1,1 1 0,9-12-40,-16 25 3,0-1 0,1 1 0,-1-1 0,1 1 1,-1-1-1,1 1 0,-1-1 0,1 1 0,-1 0 1,1-1-1,-1 1 0,1 0 0,-1-1 0,1 1 0,0 0 1,-1 0-1,1 0 0,-1-1 0,1 1 0,0 0 0,-1 0 1,1 0-1,0 0 0,-1 0 0,1 0 0,-1 0 0,1 0 1,0 1-1,-1-1 0,1 0 0,0 0 0,-1 0 1,1 1-1,-1-1 0,1 0 0,-1 1 0,1-1-3,1 2 6,0-1-1,-1 0 1,1 1 0,-1-1-1,0 1 1,1 0-1,-1 0 1,0-1 0,0 1-1,1 2-5,4 13 9,-1 1-1,-1-1 1,0 1-1,-2 1 0,0-1 1,0 18-9,-1-10 9,2 84 14,-5-1-1,-8 40-22,4-70-3,1-11 11,-3 0 0,-4-1 0,-12 39-8,23-102 0,0 0 1,-1 0-1,1-1 1,-1 1-1,0-1 1,0 0 0,0 1-1,-1-1 1,1 0-1,-1 0 1,1-1-1,-1 1 1,0 0 0,0-1-1,-1 0 1,1 0-1,0 0 1,-1 0 0,1 0-1,-1 0 1,0-1-1,1 0 1,-1 0-1,0 0 1,0 0 0,0-1-1,-2 1 0,-12 0 2,1-1 0,-1 0 0,1-1 0,-1-1 0,-8-2-2,10 1 4,1 1 1,0-2 0,0 0-1,1-1 1,-1 0 0,1-1-1,-11-7-4,20 11 1,1-1 0,-1-1 0,1 1 0,0 0 0,0-1 0,0 0 0,1 0 0,-1 0 0,1-1 0,0 1 0,0-1 0,1 0 0,-1 1 0,1-1 0,0 0 0,0 0 0,1-1 0,-1 1 0,1 0 0,0-1 0,1 1 0,-1 0 0,1-5-1,1 0-2,0 0 0,0 0 0,1 1 1,1-1-1,-1 0 0,1 1 0,1 0 1,0 0-1,0 0 0,1 0 0,0 1 1,0-1-1,1 1 0,0 0 0,1 1 0,-1 0 1,2 0-1,-1 0 0,3-1 2,21-16 8,2 2-1,1 0 0,0 3 0,9-3-7,-25 12 2,209-99-14,-124 63 28,-3-4-1,67-47-15,-156 90-1,-1 0 0,0-1 0,0-1 0,-1 0 0,0 0 0,0-1 0,-1 0 0,-1 0 0,4-6 1,-9 12 4,0-1-1,1 1 1,-2 0 0,1-1 0,0 0-1,-1 1 1,0-1 0,0 0 0,0 0-1,-1 1 1,1-1 0,-1 0 0,-1 0 0,1 0-1,0 0 1,-1 0 0,0 1 0,0-1-1,-1 0 1,1 1 0,-1-1 0,0 1-1,0-1 1,-1 1 0,-2-3-4,3 2 7,-1 1 1,-1 0-1,1 1 1,0-1-1,-1 0 1,0 1-1,0 0 1,0 0-1,0 0 1,0 1-1,-1-1 1,1 1-1,-1 0 1,1 0-1,-1 0 1,0 1-1,0 0 1,0 0-1,0 0 1,0 0 0,0 1-1,0 0 1,0 0-1,0 0 1,0 1-1,0 0 1,0 0-1,0 0 1,0 0-1,0 1-7,-7 2 5,-1 1 0,1 0 0,1 1 1,-1 1-1,1 0 0,0 0 0,0 1 0,1 0 0,0 1 0,0 0 0,1 1-5,1-1 0,1 0-1,-1 1 1,2-1 0,-1 1-1,2 1 1,-1-1-1,1 1 1,1 0-1,0 0 1,0 1 0,2-5-2,1 0 0,0-1 0,0 1 0,0 0 0,1 0 1,0-1-1,1 1 0,-1 0 0,1 0 0,1-1 0,-1 1 0,1 0 0,0-1 0,0 0 0,1 1 0,0-1 1,0 0-1,1 1 2,5 4-2,-1 1 0,1-2 0,1 1 1,0-1-1,1-1 0,0 0 0,0 0 1,0-1-1,1-1 0,1 0 0,-1-1 0,3 1 2,7 2-1,0-1 0,0 0-1,0-2 1,1-1 0,0-1-1,0-1 1,1-1 1,-3 0 0,-1-2 1,1 0-1,0-1 1,0-2-1,0 0 1,0-1-1,-1-1 1,0-1-1,0 0 0,7-5 0,-12 4 2,0-1 0,-1 0 0,-1-1 0,1-1 0,-1 0 1,-1 0-1,0-2 0,0 1 0,-2-2 0,1 1 0,-1-1 0,-1-1 0,5-9-2,1-6 5,-1-1 0,-2 0 0,-1-1 0,-1 0 0,-2-1 0,0-6-5,2-23 8,-2-1 0,-1-41-8,-7 85 2,2-26-1,-3-16-1,0 46 1,-1 0 0,0 0 0,-1 0 0,0 1 0,-1-1 1,-2-3-2,5 14 1,-1 0 1,1 0 0,-1 0-1,1 0 1,-1 1 0,0-1-1,0 1 1,0-1 0,-1 1-1,1 0 1,0-1 0,-1 1-1,0 0 1,1 1 0,-1-1-1,0 0 1,-3 0-2,5 1 0,-1 1 1,0-1 0,0 1-1,1 0 1,-1 0-1,0-1 1,0 1 0,0 0-1,1 1 1,-1-1-1,0 0 1,0 0 0,0 1-1,1-1 1,-1 1-1,0 0 1,1-1 0,-1 1-1,0 0 1,1 0-1,-1 0 1,1 0 0,-1 0-1,1 0 1,0 1-1,-1-1 1,1 0 0,0 1-1,0-1 1,0 1-1,0 0 0,-3 4-3,0 0-1,1 0 1,0 1 0,0 0-1,0-1 1,1 1-1,0 0 1,1 0-1,-1 1 1,1-1-1,1 0 1,-1 0-1,1 0 1,1 1 0,-1 0 3,4 15 10,0 1-1,1-1 1,8 21-10,-2-6 2,16 68 185,-6 0 0,-3 1-1,-6 1 1,-3 23-187,-9-104 22,3 32 24,-3-55-51,1 1-1,0 0 1,0 0 0,0 0-1,0 0 1,1-1 0,0 1-1,0-1 1,2 3 5,-3-6-37,0 1-1,0-1 1,0 0 0,1 0-1,-1 0 1,0 0 0,1 0-1,-1 0 1,1 0 0,-1 0-1,1-1 1,0 1 0,-1-1-1,1 1 1,0-1 0,-1 1-1,1-1 1,0 0-1,-1 0 1,1 0 0,0 0-1,0 0 1,-1 0 0,1-1-1,0 1 1,-1 0 0,1-1-1,0 0 1,-1 1 0,1-1-1,-1 0 1,1 0 37,9-4-414,-1 0 1,0-1-1,0 0 1,4-4 413,-8 6-384,35-28-1756,1-6 944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2:0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7898,'71'-28'2856,"26"3"-2480,9 3-352,8-7-32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8:57:17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260 63 1320,'1'-2'248,"-1"1"-1,0-1 1,0 1-1,0-1 0,0 1 1,0-1-1,0 1 1,-1-1-1,1 1 0,0-1 1,-1 1-1,1-1 1,-1 1-1,1-1 1,-1 1-1,0 0 0,0-1 1,0 1-1,1 0 1,-1 0-1,0 0 1,0 0-1,-1-1 0,1 1 1,-1 0-248,1-1 112,-3-1-24,0 1 0,0-1 1,0 1-1,0 0 1,-1 0-1,1 0 1,0 0-1,-1 1 0,1-1 1,-1 1-1,0 1 1,1-1-1,-1 1 0,-3-1-88,-15 1 113,1 0-1,-12 3-112,30-3 43,-65 8-8,67-7-30,1 1 0,-1 0 0,1 0 0,0 0 0,0 0 0,-1 0 0,1 0-1,1 0 1,-1 1 0,0-1 0,1 0 0,-1 1 0,1 0-5,-2 2 13,0-1-11,1-1 0,0 1 0,0 0 0,0 0-1,0 0 1,1 0 0,-1 0 0,1 0 0,0 0-1,0 0 1,0 0 0,1 0 0,0 0 0,-1 0-1,2 0 1,-1 0 0,0-1-2,0-1-1,0 1 1,1-1-1,-1-1 0,1 1 1,-1 0-1,1 0 0,0 0 0,0-1 1,0 1-1,0-1 0,0 1 1,0-1-1,0 0 0,0 0 1,0 0-1,1 0 0,-1 0 0,0-1 1,3 1 0,22 12 72,-20-8-26,1-1-1,-1 0 1,1-1 0,-1 0 0,1 0 0,0 0 0,1-1 0,-1 0 0,0-1-1,1 0 1,6 0-46,15 3 96,-24-3-96,0-1-1,-1 2 1,1-1 0,-1 0 0,1 1-1,-1 0 1,0 0 0,0 1 0,0-1 0,0 1-1,0 0 1,-1 1 0,1-1 0,-1 1-1,0 0 1,0 0 0,0 0 0,0 0 0,-1 1-1,0-1 1,0 1 0,0 0 0,0 0-1,-1 1 1,1 1 1,1 0-1,0 1 1,0-1-1,0-1 1,1 1-1,0-1 1,3 4-1,6 7 2,-12-15-1,-1 0 0,1 0 1,-1 0-1,0 0 0,0 0 1,0 0-1,0 0 0,0 0 1,-1 0-1,1 0 0,0 1 0,-1-1 1,0 0-1,1 0 0,-1 1-1,-1-2 2,1-1 0,0 1 0,0 0 0,0-1 0,-1 1 0,1-1-1,0 1 1,-1-1 0,1 1 0,-1-1 0,1 1 0,0-1 0,-1 1 0,1-1-1,-1 0 1,1 1 0,-1-1 0,0 0 0,1 1 0,-1-1 0,1 0 0,-1 0-1,1 1 1,-1-1 0,0 0 0,1 0 0,-1 0 0,0 0 0,1 0 0,-1 0-1,1 0 1,-1 0 0,0 0-2,-22 30 190,8-21 9,0 0 0,0-1 0,-1-1 0,-2 0-199,7-3 184,0 0 1,0-2-1,0 1 0,0-1 1,-1-1-1,-3 0-184,9-1-88,-1-1-1,1 1 1,0-1 0,0-1-1,0 1 1,0-1-1,0 0 1,0 0-1,1-1 1,-1 1-1,1-1 1,-4-3 88,-15-9-411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0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523 96 1584,'-3'-29'543,"3"23"-462,0 0 1,0 0-1,-1 0 0,0 0 0,0 0 0,0 0 0,-1 1 1,-1-3-82,3 7 19,-1 0 1,1 0-1,-1 1 1,1-1-1,-1 0 1,1 1 0,-1-1-1,0 1 1,1-1-1,-1 1 1,0-1 0,1 1-1,-1-1 1,0 1-1,1 0 1,-1-1-1,0 1 1,0 0 0,0-1-1,1 1 1,-1 0-1,0 0 1,0 0-1,0 0 1,0 0 0,1 0-1,-1 0 1,0 0-1,0 0 1,0 0 0,0 1-1,1-1 1,-1 0-20,-31 14 671,22-8-505,-21 11 178,1 1 1,1 1-1,1 2 1,1 1-1,1 1 1,1 2-1,-4 5-344,-4 7 159,2 1 0,2 2 0,2 1 0,-18 35-159,36-59 6,0 0-1,1 1 1,0 0 0,2 0 0,0 1-1,0 4-5,5-18 0,1-1 0,-1 1 0,1 0 0,-1 0 0,2-1 0,-1 1-1,0 0 1,1 0 0,0-1 0,0 1 0,0-1 0,1 1 0,-1-1-1,1 1 1,0-1 0,1 0 0,-1 0 0,1 0 0,-1 0 0,1 0-1,0 0 1,1-1 0,-1 0 0,1 1 0,-1-1 0,1-1 0,2 3 0,16 8-1,1-1 1,0-1 0,1 0 0,0-2 0,3 0 0,16 4-924,0-2 0,25 2 924,-25-9-624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0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 7986,'37'-48'2800,"-43"55"-2456,10 13-592,2-3-528,16-6 504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5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289 520 3361,'12'-20'1031,"-1"-1"-1,3-9-1030,-13 28 103,-1 1 0,0-1 0,1 1 0,-1-1 0,0 0 0,0 1 0,0-1 0,0 0 0,0 1 0,-1-1-1,1 1 1,0-1 0,-1 0 0,1 1 0,-1-1 0,0 1 0,1-1 0,-1 1 0,0 0 0,0-1-1,0 1 1,0 0 0,0-1 0,0 1 0,0 0 0,0 0 0,-1 0 0,0 0-103,-1-2 173,-2 0 0,1 0 1,0 1-1,0-1 0,-1 1 0,1 0 1,-3 0-174,-2 0 24,0 0 1,-1 1-1,1-1 0,-1 2 1,0 0-1,1 0 1,-1 1-1,1 0 1,-1 0-1,1 1 0,-1 0 1,1 1-1,0 0 1,0 1-1,0-1 1,1 2-1,-4 1-24,5-2 5,-1 1-1,1 0 0,0 0 1,0 0-1,1 1 1,0 0-1,0 0 1,0 0-1,1 1 1,-1 0-1,2 0 1,-1 0-1,1 1 1,0-1-1,1 1 0,0 0 1,0 0-1,0 1 1,1 2-5,1-7-5,0-1 0,1 0 0,0 1 0,0-1 0,0 1 0,0-1 1,0 0-1,1 1 0,-1-1 0,1 0 0,0 1 0,0-1 0,0 0 0,1 0 0,-1 0 0,1 0 1,0 0-1,-1 0 0,1 0 0,1 0 0,-1-1 0,0 1 0,1 0 5,2 0-4,-1 0-1,0 0 0,1-1 1,-1 0-1,1 0 0,0 0 0,0 0 1,0-1-1,0 0 0,0 0 1,0 0-1,0 0 0,0-1 1,0 0-1,4 0 5,5-1-5,1-1-1,0 0 1,-1-1-1,1-1 1,-1 0-1,0-1 1,-1-1 0,1 0-1,6-5 6,11-7 22,0-1 0,-2-2 0,10-9-22,-25 19 72,-1-1-1,0 0 1,-1-1-1,0 0 0,-1-1 1,-1 0-1,5-8-71,-10 12 87,0 0 0,0-1 0,-1 0 0,0 1 0,-1-1 0,0 0 0,-1-1 0,0 1 0,-1 0 0,0-1-1,-1 1 1,-1-4-87,-2-35 293,-3 1-1,-2 0 1,-2 0-1,-4-5-292,14 54 4,0 0 0,0 0 0,0-1 0,0 1 0,0 0 0,0 0 0,0 0 1,0 0-1,0 0 0,0-1 0,0 1 0,0 0 0,0 0 0,0 0 0,0 0 0,0 0 0,0-1 0,0 1 0,0 0 0,0 0 0,0 0 0,0 0 0,0 0 0,0-1 1,0 1-1,-1 0 0,1 0 0,0 0 0,0 0 0,0 0 0,0 0 0,0 0 0,0 0 0,0-1 0,-1 1 0,1 0 0,0 0 0,0 0 0,0 0 0,0 0 1,0 0-1,0 0 0,-1 0 0,1 0 0,0 0 0,0 0 0,0 0 0,0 0 0,0 0 0,-1 0 0,1 0 0,0 0 0,0 0 0,0 0 0,0 0 0,0 0 1,-1 0-6,-2 12 68,0 18-52,2-1-13,2 0-1,2 0 1,0-1-1,7 28-1,37 114-26,1 5 22,-32-86 7,-4-1-1,-2 24-2,0 181-20,-9-234 23,-1-43 0,0-12-14,-1 1 0,1 0 0,0-1 0,0 1 0,1 0 0,0-1 0,-1 1 0,1-1 0,1 1 0,-1-1 0,1 0 0,0 1 0,1 2 11,-3-7-7,1 1-1,0-1 0,-1 1 1,1-1-1,-1 1 0,1-1 1,0 1-1,-1-1 0,1 1 0,0-1 1,-1 1-1,1-1 0,0 0 1,0 0-1,-1 1 0,1-1 1,0 0-1,0 0 0,0 0 1,-1 0-1,1 0 0,0 0 0,0 0 1,0 0-1,-1 0 0,1 0 1,0-1-1,0 1 0,0 0 1,-1-1-1,1 1 0,0 0 1,-1-1-1,1 1 0,0-1 0,-1 1 1,1-1-1,0 1 0,-1-1 1,1 1-1,0-1 8,2-3-14,0 1 0,1-1 0,-1 0 0,-1 0-1,1 0 1,2-3 14,0-6-10,1-1-1,-1 1 1,-1-1-1,0 0 1,-1 0-1,1-12 11,0-20 23,0-24-23,-3 23 97,-3 0-1,-5-36-96,4 62 120,-1-1 0,-1 1 0,-1 0 0,0 1 1,-2-1-1,-1 1 0,-2-2-120,11 21 5,0 1 0,-1 0 0,1-1 1,0 1-1,0-1 0,0 1 0,-1 0 0,1-1 0,0 1 1,0-1-1,0 1 0,0-1 0,0 1 0,0-1 0,0 1 1,0 0-1,0-1 0,0 1 0,0-1 0,0 1 0,0-1 1,0 1-1,0-1 0,0 1 0,0 0 0,0-1 1,1 1-1,-1-1 0,0 1 0,0 0 0,1-1 0,-1 1 1,0-1-1,0 1 0,1 0 0,-1 0 0,1-1-5,17-4-75,-8 3 42,279-72-4107,-196 51 2832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1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64 5825,'-2'2'132,"0"0"1,0 0-1,0 0 0,0 0 0,0 0 0,1 0 1,-1 1-1,1-1 0,0 0 0,0 1 0,0-1 1,0 1-1,0 0 0,0-1 0,1 1 0,-1 2-132,-5 50-434,6-44 562,-3 69-235,5 20 107,0 1 381,-22-170 925,5-23-1245,5-1 1,2-28-62,7 113 19,1-28 167,0 36-182,0 0 0,0 0 0,0-1 0,0 1-1,0 0 1,0 0 0,0-1 0,0 1 0,0 0 0,0 0 0,0 0-1,0-1 1,0 1 0,0 0 0,0 0 0,0 0 0,0-1 0,0 1-1,0 0 1,1 0 0,-1 0 0,0 0 0,0-1 0,0 1-1,0 0 1,0 0 0,1 0 0,-1 0 0,0 0 0,0-1 0,0 1-1,1 0 1,-1 0 0,0 0 0,0 0 0,0 0 0,1 0-4,8 13 158,-6-8-158,8 18-24,1 0 0,1-2 0,1 1 0,4 3 24,-14-20-14,0 0 0,0-1 0,0 1 0,1-1 0,0 0 0,-1 0 0,1 0 0,1-1 0,-1 0 0,0 0 0,1 0 0,0-1 0,0 1 0,-1-1 0,1-1 0,0 1 0,1-1 0,-1 0 0,0-1 0,2 1 14,2-2-2,0 0 0,1-1 0,-1 0 0,-1-1 0,1 0 0,0 0 0,-1-1-1,1 0 1,-1-1 0,0 0 0,-1 0 0,7-6 2,-8 6-3,0-1-1,0 0 1,0-1 0,-1 1 0,0-1-1,0 0 1,-1-1 0,0 0-1,0 1 1,0-2 0,-1 1 0,-1 0-1,3-9 4,-1-10-4,2-7 53,-7 34-49,0 1 1,0-1 0,0 0 0,0 0 0,0 0-1,1 0 1,-1 0 0,0 0 0,0 0-1,0 0 1,0 0 0,0 0 0,0 0 0,0 0-1,0 0 1,0 0 0,0 0 0,0 0 0,0 0-1,0 0 1,0 0 0,0 0 0,1 0-1,-1 0 1,0 0 0,0 0 0,0 0 0,0 0-1,0 0 1,0 0 0,0 0 0,0 0 0,0-1-1,0 1 1,0 0 0,0 0 0,0 0-1,0 0 1,0 0 0,0 0 0,0 0 0,0 0-1,0 0 1,0 0 0,0 0-1,1 20 36,-1-1-34,-1 0 1,2 0-1,1 0 0,0 0 0,2 0 0,0 0 0,1 0 0,1-1 0,1 1-2,4 3-296,2 0-1,0-1 1,1-1-1,9 9 297,-9-14-1168,3-4 461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1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8306,'42'-14'2816,"-40"16"-3048,13 3-744,9 2 608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3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28 344 5313,'-6'0'3089,"4"-2"-3515,8-2-355,24-12 245,-12 8 373,-1-2 1,-1 0-1,0 0 0,0-2 0,-1 0 1,0-2 162,1 0-63,-1 0 1,-1-1 0,3-5 62,-13 15 1,1-1 0,-1 0 0,-1 1-1,1-2 1,-1 1 0,0 0 0,0-1 0,-1 1 0,0-1-1,0 0 1,0-2-1,-2 9 2,0-1-1,1 1 1,-1-1 0,0 1-1,0-1 1,0 1-1,0 0 1,0-1 0,0 1-1,0-1 1,0 1-1,0-1 1,0 1 0,0-1-1,0 1 1,0 0 0,0-1-1,-1 1 1,1-1-1,0 1 1,0 0 0,0-1-1,-1 1 1,1-1-1,0 1 1,-1 0 0,1-1-1,0 1 1,0 0-1,-1-1 1,1 1 0,-1 0-1,1 0 1,0 0-1,-1-1 1,1 1 0,0 0-1,-1 0 1,1 0 0,-1 0-1,1-1 1,-1 1-1,1 0 1,-1 0 0,1 0-1,0 0 1,-1 0-1,1 0 1,-1 0 0,1 1-1,-1-1 1,1 0-1,0 0 1,-1 0 0,1 0-1,-1 0 1,1 1-1,0-1 1,-1 0-2,-23 15 115,7 0 33,0 1 1,2 0-1,0 1 1,-11 17-149,-49 79 681,64-94-559,1-3 25,1 0 0,1 1-1,-5 13-146,10-23 26,1 0-1,0 0 1,0 0-1,1 1 1,0-1-1,0 0 1,0 1-1,1-1 1,1 1-1,0 3-25,-1-10 2,0 0 0,0 0 0,1 0 1,-1 0-1,0 0 0,1 1 0,-1-1 0,1 0 0,-1 0 0,1 0 0,0 0 1,-1-1-1,1 1 0,0 0 0,0 0 0,-1 0 0,1 0 0,0-1 1,0 1-1,0 0 0,0-1 0,0 1 0,0-1 0,0 1 0,0-1 1,1 0-1,-1 1 0,0-1 0,0 0 0,0 0 0,0 0 0,0 0 0,1 0 1,-1 0-1,0 0 0,0 0 0,0 0 0,0 0 0,0-1 0,1 1 1,-1 0-1,0-1 0,0 1-2,7-3 20,1 0 0,-1 0 1,0-1-1,0 0 0,1-2-20,37-23 86,-1-2-1,35-33-85,41-30-9,-119 92 4,0 1 0,0-1 0,0 1 0,1-1 0,-1 1 0,0 0 0,1 0 1,-1 0-1,1 0 0,0 0 0,-1 0 0,1 1 0,0 0 0,-1-1 0,1 1 0,0 0 0,-1 0 1,1 0-1,0 1 0,-1-1 0,1 1 0,0-1 0,-1 1 0,1 0 0,-1 0 0,1 0 0,-1 0 0,0 0 1,1 1-1,-1-1 0,0 1 0,0 0 0,0 0 0,0-1 0,0 1 0,0 0 0,0 1 5,5 6-1,-1 1 0,0 0-1,0 0 1,-1 0-1,0 1 1,0-1-1,-2 1 1,2 5 1,0 6 18,0 0 1,-2 1-1,1 18-18,-4-41 10,0 1-1,0-1 0,0 0 1,0 1-1,0-1 0,0 0 1,0 1-1,0-1 0,0 0 0,0 1 1,0-1-1,0 0 0,0 1 1,0-1-1,1 0 0,-1 1 1,0-1-1,0 0 0,0 1 1,1-1-1,-1 0 0,0 0 0,0 1 1,1-1-1,-1 0 0,0 0 1,1 1-1,-1-1 0,0 0 1,1 0-1,-1 0-9,11-5 236,18-23 88,-18 16-231,0 0-89,0 1 1,1 1-1,1 0 0,0 1 1,0 1-1,1-1 0,0 2 1,0 0-1,1 1 1,-1 0-1,10-1-4,-4 3-61,3-1-154,0 0-1,16-7 216,-34 10-33,0 0 1,1-1-1,-1 1 0,0-1 0,0 0 0,-1 0 0,1 0 0,-1-1 1,0 0-1,1 0 0,-1 0 0,-1 0 0,3-4 33,-4 1 183,-6 10 384,0 16-541,1 0 0,0 0 1,2 0-1,0 8-26,1-25-2,0-1-1,0 0 1,1 1 0,-1-1 0,1 1-1,-1-1 1,1 0 0,-1 0 0,1 1-1,0-1 1,-1 0 0,1 0 0,0 0-1,0 1 1,0-1 0,0 0 0,0-1-1,0 1 1,0 0 0,1 0 0,-1 0-1,0 0 1,0-1 0,1 1 0,-1-1-1,0 1 1,1-1 0,-1 1 0,0-1-1,1 0 1,0 0 2,5 1-18,-1-1-1,1 1 0,0-2 1,-1 1-1,6-1 19,-10 0-6,11-1-32,0 0 0,-1-1 0,1 0 0,-1-1 0,1-1 0,-2 0 0,1-1 0,0 0 1,-1 0-1,0-2 0,-1 1 0,3-3 38,-7 5-31,0-1 1,0 0-1,-1 0 0,0 0 1,0 0-1,0-1 1,-1 0-1,0 0 0,0 0 1,0-1-1,-1 1 1,-1-1-1,1 0 0,-1 1 1,0-1-1,-1 0 0,0 0 1,0-1-1,-1 1 1,0 0 30,-5-30 240,6 40-198,0 0 1,0 0-1,0 1 1,0-1-1,0 0 1,0 0 0,0 0-1,1 0 1,-1 0-1,1 0 1,0-1-1,-1 1 1,1 0-1,1 0-42,3 3 5,0-1 0,1 0-1,-1-1 1,1 1 0,2 0-5,7 2-75,1-1 1,0 0 0,0-1-1,10 1 75,10-1-147,-1-3 0,28-1 147,25 0-58,-85 0 56,-1 1 1,1 0-1,-1 0 0,1 0 1,-1 1-1,0-1 0,0 1 0,0 0 1,0 0-1,0 0 0,0 0 1,0 0-1,0 1 0,-1-1 1,0 1-1,1 0 0,-1 0 1,0 0-1,0 0 0,1 2 2,24 26 15,-25-30-14,0 1-1,0-1 1,0 1-1,0-1 1,0 0 0,0 0-1,1 0 1,-1 0-1,1 0 1,-1-1-1,1 1 1,-1-1-1,0 1 1,1-1-1,1 0 0,2-1-11,0 0 1,1 0-1,-1-1 0,0 0 0,0 0 0,0 0 0,-1-1 0,1 0 1,0 0-1,-1 0 0,0-1 0,2-1 11,3-2 12,0-1 0,-1 0 0,0-1 0,-1 0 0,6-9-12,-49 37 975,23-11-882,-35 22 177,44-29-221,0 1 0,0-1 0,0 1 0,-1-1 0,1 0-1,0 0 1,-1 0 0,1-1 0,-1 1 0,1-1 0,-1 0 0,1 0-1,-4 0-48,6-1 13,1 1-1,-1-1 1,0 1-1,0 0 1,1-1-1,-1 0 1,0 1-1,1-1 0,-1 1 1,1-1-1,-1 0 1,1 1-1,-1-1 1,1 0-1,-1 0 1,1 1-1,-1-1 0,1 0 1,0 0-1,0 0 1,-1 1-1,1-1 1,0 0-1,0 0 1,0 0-1,0 0 0,0 1 1,0-1-1,0 0 1,0 0-1,0 0 1,0 0-1,1 0 1,-1 1-1,1-2-12,10-36 359,-9 32-343,3-10-17,11-29-61,11-21 62,-22 55-7,1 0 1,0 0-1,1 0 1,0 1-1,1 0 0,0 0 1,0 0-1,2 1 7,-9 7-2,0 1 1,1 0-1,-1 0 0,0 0 0,1 0 0,-1 0 1,0 0-1,1 1 0,-1-1 0,1 0 0,-1 1 0,1-1 1,0 1-1,-1 0 0,1-1 0,-1 1 0,1 0 1,0 0-1,-1 0 0,1 0 0,0 0 0,-1 0 0,1 1 1,0-1-1,0 0 2,0 2-4,1-1 0,-1 1 0,1-1 0,-1 1 0,0 0 0,0 0 0,0 0 0,0 0 0,0 0-1,0 1 1,0-1 0,-1 0 0,2 3 4,4 9-18,-1 0 0,0 0 0,0 1 0,2 13 18,-8-27 0,7 29-5,-1 0 0,-1 0 0,-2 1 0,-1 0 0,-1 0 0,-2-1 0,-1 1 0,-1 0 1,-1-1-1,-2 1 0,-2-1 0,-4 12 5,5-20 4,2-5-3,0 0 1,-1-1-1,-1 0 0,-1 0 1,-1 3-2,0-12 113,4-14-10,2-14 22,3 4-105,0 0 0,2 0 0,0 0-1,0 0 1,2 1 0,0-1 0,1 1 0,1-3-20,2-1-7,1 0-1,0 1 1,1 0-1,1 0 1,1 1 0,4-4 7,-13 17-14,0 1 1,1 0-1,-1 0 1,1 0-1,0 1 1,0-1-1,0 1 1,0 0-1,0 0 1,1 0-1,-1 1 1,1-1-1,0 1 1,0 0-1,0 1 1,0-1-1,0 1 1,0 0-1,0 0 1,0 1-1,0-1 1,1 1-1,-1 0 1,0 1 13,48 5-422,-35-3 306,-1 0 0,0-2 1,1 0-1,-1-1 0,1-1 0,2-1 116,-6 0-11,-2-1-1,1-1 0,0-1 0,-1 1 0,0-2 1,0 0-1,0 0 0,-1-1 0,1-1 1,-2 0-1,1 0 0,3-5 12,2-2 19,-2-1 0,1-1 0,-2 0-1,0-1 1,-2 0 0,1-1 0,0-5-19,-12 23 24,1-1 1,-1 1-1,1-1 0,0 1 1,-1 0-1,1-1 0,0 1 1,0 0-1,-1-1 1,1 1-1,0 0 0,0 0 1,1 0-1,-1 0 0,0 0 1,1-1-25,0 26 420,-2 2-419,1 26 92,5 179-38,11 14-55,-17-243-3,0 0 1,0 0 0,0 1-1,-1-1 1,1 0-1,0 0 1,-1 0-1,0 0 1,1 0 0,-1 0-1,0 0 1,0 0-1,0 0 1,-1 0-1,1 0 1,0-1-1,-1 1 1,1 0 0,-1-1-1,1 1 1,-1-1-1,0 0 1,1 1-1,-1-1 1,0 0 0,0 0-1,0 0 1,0-1-1,0 1 1,0 0-1,0-1 1,-1 1 2,-4 1 56,-1 0 1,0 0-1,0-1 1,0 0-1,0-1 0,0 1 1,0-1-1,-3-1-56,9 1 28,-1-1-1,1 1 0,0 0 1,-1-1-1,1 0 0,0 1 1,0-1-1,-1 0 0,1 0 1,0-1-1,0 1 0,0 0 1,0 0-1,0-1 0,1 0 1,-1 1-1,0-1 0,1 0 1,-1 0-1,0-1-27,0-1 28,0 1 0,1-1-1,-1 0 1,1 0 0,0 0-1,0 1 1,1-1 0,-1 0-1,1 0 1,0 0 0,0-4-28,1-5-1,0 1 1,1 0-1,1-1 1,0 1-1,1 0 1,0 0-1,4-8 1,-3 10-137,1 1 0,-1-1 0,2 1 0,-1 1 0,1-1 0,0 1 0,7-6 137,11-7-983,1 1 0,2-1 983,46-30-895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6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35 252 1768,'1'6'116,"0"0"-1,0 0 0,0 0 1,1 0-1,0 0 1,1 2-116,8 16 167,-6-14-125,0 0 1,-1-1-1,-1 1 1,1 1-1,-2-1 1,1 0-1,-2 1 1,1-1-1,-1 6-42,-1 36 551,-1 1 0,-3-1 1,-10 44-552,14-91 127,-5 22 345,0-20 513,4-7-885,1-1 0,-1 1 1,1 0-1,-1-1 1,1 1-1,-1 0 1,1-1-1,-1 1 1,1 0-1,-1-1 0,1 1 1,0-1-1,-1 1 1,1-1-1,0 1 1,-1-1-1,1 1 1,0-1-1,0 0 0,-1 1-100,-6-13 10,1 1 0,0-1-1,1 0 1,0-1-1,1 1 1,0-1-1,1 0 1,1 0 0,0 0-1,1 0 1,0-3-10,-2-42 13,3 0 0,2 0 1,3 0-1,3 1 0,2-1 1,3-3-14,-11 54-31,1 1 0,-1 0 0,1 0 0,0 0 0,1 0 0,-1 1 0,1-1 0,1 1 0,-1 0 0,1 0 0,0 1 0,1-1-1,-1 1 1,1 0 0,0 0 0,0 1 0,1 0 0,-1 0 0,2 0 31,-2 1-30,0 1-1,0 0 1,0 0 0,0 1-1,1 0 1,-1 0-1,0 0 1,1 1-1,-1 0 1,0 0 0,1 0-1,-1 1 1,0 0-1,0 0 1,1 1-1,-1 0 1,0 0 0,0 0-1,-1 1 1,1 0-1,0 0 1,3 3 30,-2-2-14,-1 1 0,0 0 1,0 0-1,-1 1 0,0 0 0,0 0 0,0 0 1,-1 0-1,0 1 0,0 0 0,0-1 1,-1 2-1,0-1 0,0 0 0,-1 0 1,0 1-1,0 0 0,-1-1 0,0 1 0,0 7 14,-1-7-2,0 1 0,-1 0 0,0-1 0,0 1-1,-1-1 1,0 1 0,0-1 0,-1 0 0,0 0-1,0 0 1,-1 0 0,0-1 0,-1 1 0,0-1-1,0 0 1,0 0 0,-1-1 0,0 0-1,0 0 3,-5 4 7,0-1 0,0-1 0,-1 0-1,-1-1 1,1 0 0,-1 0 0,0-2-1,0 0 1,-1 0 0,1-1 0,-1-1-1,0 0 1,0-1 0,0 0 0,0-1-1,-6-1-6,18 0-14,-1 0 0,1 0 0,0 0 0,0 0 0,0-1-1,-1 1 1,1-1 0,0 1 0,0-1 0,0 0-1,0 0 1,0 0 0,0 0 0,0 0 0,0 0-1,0-1 1,0 1 0,1-1 0,-1 1 0,0-1 0,1 1-1,0-1 1,-1 0 0,1 0 0,0 0 0,0 0-1,0 0 1,0 0 0,0 0 0,0 0 0,1 0-1,-1-1 1,1 1 0,-1 0 0,1 0 0,0 0 0,0-1-1,0 1 1,0 0 0,0 0 0,1-1 0,-1 1-1,1 0 1,-1 0 0,1 0 0,0 0 0,1-2 14,0-1-74,1 0 0,-1 0 1,1 0-1,0 1 0,1-1 0,-1 1 1,1 0-1,0 0 0,0 0 1,0 1-1,0-1 0,1 1 0,-1 0 1,1 0-1,0 0 0,0 1 1,0 0-1,0 0 0,0 0 1,0 1-1,1-1 0,-1 1 0,2 0 74,3 0-41,-1 0 1,0 0-1,1 1 0,-1 0 0,1 0 0,-1 1 0,0 0 0,1 1 0,-1 0 0,0 1 0,0 0 0,0 0 1,4 3 40,-3 0 11,0 1 1,-1 0 0,1 0 0,-2 1-1,1 0 1,3 5-12,17 15 352,-27-26-280,0 0 0,1 0-1,-1-1 1,1 1-1,-1-1 1,1 1 0,0-1-1,0 0 1,-1 0-1,1 0 1,0 0 0,0-1-1,0 1 1,0-1 0,0 1-1,0-1 1,2 0-72,1-1 67,-1 0 1,0 0-1,0 0 1,0-1-1,0 1 1,0-1-1,0-1 0,0 1 1,-1-1-1,1 1-67,6-6 47,0 0 0,-1-1 0,1 1 0,-2-2 0,1 0 0,-1 0 0,6-10-47,-7 8 19,0 0 1,-1-1-1,-1 0 1,0-1-1,0 1 0,-2-1 1,1 0-1,-2 0 1,0 0-1,-1-1 1,0 1-1,-1-5-19,-1 18 14,1 0-1,-1 0 1,0 0 0,0 0-1,0 0 1,0 0 0,0 0-1,-1 0 1,1 0-1,0 0 1,0 0 0,-1 0-1,1 0 1,0 0 0,-1 0-1,1 0 1,-1 0-1,1 0 1,-1 1 0,0-1-1,1 0 1,-1 0 0,0 1-1,1-1 1,-1 0-1,0 1 1,0-1 0,0 0-14,-1 1 20,1 0-1,0 1 1,-1-1 0,1 0 0,-1 0 0,1 1 0,0-1 0,-1 1 0,1-1 0,0 1-1,0 0 1,0-1 0,-1 1 0,1 0 0,0 0 0,0 0 0,0 0 0,0 0-1,0 0 1,0 0 0,0 0 0,1 0 0,-1 1-20,-148 195 551,141-185-536,0 1 0,0-1 0,1 1 0,1 1 0,0 0-15,5-11 1,-1 0 1,1-1 0,1 1-1,-1 0 1,0 0 0,1 0-1,-1 0 1,1 0 0,0 0-1,0 0 1,0 0 0,0-1-1,1 1 1,-1 0 0,1 0-1,0 0 1,0 0 0,0 0-1,0-1 1,0 1-1,0 0 1,1-1 0,-1 1-1,1-1 1,0 0 0,0 1-1,0-1 1,1 0-2,1 2 3,1-1 1,1 0-1,-1-1 0,0 0 1,1 1-1,-1-2 0,1 1 1,0-1-1,-1 0 0,1 0 1,0 0-1,0-1 0,0 0 1,2 0-4,7 0 14,0-1 0,0-1 0,0-1 0,15-3-14,-21 3 5,1 0 1,0-1-1,-1 0 1,0 0-1,0-1 1,0-1-1,0 1 1,-1-1-1,1-2-5,-7 7 4,1-2-1,-1 1 0,0 0 1,0 0-1,0-1 1,0 1-1,0-1 0,-1 1 1,1-1-1,-1 0 0,1 0 1,-1 1-1,0-1 1,0 0-1,-1 0 0,1 0 1,0-1-1,-1 1 0,0 0 1,0 0-1,0 0 1,0 0-1,0 0 0,-1 0 1,1 0-1,-1 0 0,0 0 1,0 0-1,0 0 1,-1-2-4,-3-3 73,0 0 0,0 0 0,0 0 0,-1 1 0,0 0 0,-4-3-73,-11-14 504,20 23-469,0 0-1,0 0 1,0 0-1,0-1 1,0 1-1,1 0 1,-1 0-1,1 0 1,-1-1-1,1 1 1,-1 0-1,1-1 1,0 1-1,-1 0 1,1-1-1,0 1 1,0 0-1,0-1 1,0 1-1,0 0 1,0-1-1,1 1 1,-1-1-1,0 1-34,1-1 18,0 0 0,1 0 0,-1 0 0,0 0 0,1 0 0,-1 0 0,1 1 0,0-1 0,-1 1 0,1-1 0,0 1 0,0-1 0,1 0-18,9-4-14,0 1 0,0 0 0,0 0 0,12-2 14,-19 6 32,7-3-29,0 1 0,0 0 1,1 1-1,-1 0 0,1 1 0,9 1-3,-18 0 0,0 0-1,0 1 0,0 0 0,1-1 1,-1 1-1,0 1 0,0-1 0,0 0 1,0 1-1,-1 0 0,1 0 1,0 0-1,-1 1 0,1-1 0,-1 1 1,0 0-1,0-1 0,0 2 0,0-1 1,0 0-1,0 2 1,3 6-1,-1-1 1,-1 1-1,0 1 0,0-1 1,-1 1-1,-1-1 0,0 1 1,0 0-1,-1 0 1,-1 3 0,1 1 18,1 1 0,1 0 0,0-1 1,2 5-19,-4-19-4,0 1 0,0-1 0,0 0 1,0 1-1,1-1 0,-1 0 1,1 0-1,-1 0 0,1 0 0,0 0 1,-1 0-1,1-1 0,0 1 1,0 0-1,0-1 0,1 0 0,-1 1 1,0-1-1,1 0 0,-1 0 1,0 0-1,1 0 0,-1-1 0,1 1 4,7 0-123,-1 0-1,0 0 0,1-1 0,-1 0 1,8-2 123,-12 2-62,87-13-1065,26-13 454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7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46 2849,'-10'-44'1172,"10"44"-1158,0 0 0,0 0 0,0 0 0,0 0 0,0 0 0,0 0-1,0 0 1,0 0 0,0 0 0,0 0 0,-1 0 0,1 0 0,0 0 0,0 0 0,0 0 0,0 0 0,0 0 0,0 0 0,0 0 0,0 0 0,0 0 0,0 0 0,0 0 0,0 0 0,0 0-1,-1 0 1,1 0 0,0 0 0,0 0 0,0 0 0,0 0 0,0 0 0,0 0 0,0 0 0,0 0 0,0 0 0,0 0 0,0 0 0,0 0 0,0 0 0,0-1 0,0 1 0,0 0-1,0 0 1,0 0 0,-1 0 0,1 0 0,0 0 0,0 0 0,0 0 0,0 0 0,0 0 0,0 0 0,0 0 0,0 0 0,0 0 0,0-1 0,0 1 0,0 0 0,0 0-14,-2 10 211,-2 15-126,3-12 7,-4 43 251,1 0 0,4 0 0,1 0 1,6 22-344,-5-68 31,0 0 0,-1 0 0,-1 0 0,1 1 0,-1-1 0,-1 0 0,0 1 0,-1-1 0,1 0 0,-2 0 0,0 0-31,3-10-58,0 0 0,0 1 0,0-1-1,0 0 1,0 0 0,0 0 0,0 0 0,-1 0-1,1 1 1,0-1 0,0 0 0,0 0 0,0 0-1,0 0 1,0 0 0,-1 0 0,1 0 0,0 0-1,0 1 1,0-1 0,0 0 0,-1 0 0,1 0-1,0 0 1,0 0 0,0 0 0,-1 0 0,1 0-1,0 0 1,0 0 0,0 0 0,0 0 0,-1 0-1,1 0 1,0 0 0,0 0 0,0 0 0,0-1-1,-1 1 1,1 0 0,0 0 0,0 0 0,0 0-1,0 0 1,0 0 0,-1 0 0,1-1 0,0 1-1,0 0 1,0 0 58,-2-2-609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7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6609,'14'4'689,"-1"2"0,0 0 1,0 0-1,6 6-689,20 9-47,50 24-173,-3 4 0,66 49 220,-146-93-204,0-1-1,0 0 1,0-1 0,0 0-1,1 0 1,0 0 0,-1 0-1,1-1 1,2 0 204,-6-2-80,-1 1 1,1-1-1,-1 0 0,1-1 1,-1 1-1,1 0 0,-1-1 1,0 1-1,1-1 0,-1 0 1,0 1-1,1-1 1,-1 0-1,0-1 0,0 1 1,0 0-1,0-1 0,0 1 1,0-1-1,0 1 0,-1-1 1,1 0-1,0 0 1,-1 0-1,0 0 0,1 0 1,-1 0-1,0 0 0,1-2 80,13-30-617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7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 5433,'-11'13'1993,"1"10"-1577,9 10-296,2 6-104,12-1 0,4 3-8,5 3-8,0 0 0,-6-2-16,-1 7 32,-6-5 0,-5 4-8,-1-4 8,-6-7-32,-3-4-128,3-10-512,1-1-505,9-5 689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8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0 7314,'-2'4'162,"1"1"0,-1-1 0,0 0 0,1 0 0,0 1 0,0-1 1,0 1-1,1-1 0,0 1 0,0-1 0,0 1 0,0-1 1,0 1-1,1 1-162,0 15 85,-1 16-162,-1-1 0,-2 1 0,-2-1 0,-6 21 77,-3-13-2,10-32 15,0-1 1,0 1-1,2 0 0,-1 1 0,1-1-13,5 1 86,-2-5-450,-5-10-4337,2 1 3904</inkml:trace>
  <inkml:trace contextRef="#ctx0" brushRef="#br0" timeOffset="1">1 31 5441,'16'8'1985,"8"6"-1529,17 14-400,10 5-24,8 7-24,-3 4 0,-10-7-56,-5-2-16,-10-11-8,-2-8 16,-3-1 24,-4-10 16,-2-1-160,0-4-184,-5-4-593,-1-1-775,-1-15 1088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28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6385,'-17'19'2273,"8"14"-1873,7 18-384,9 6-32,17 3-88,4 1-24,-1 3-40,-1-4-8,-8-7 72,-3 2 32,-10-9-8,-1-4-232,-4-3-1017,4-2 913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30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31 128 2753,'5'34'595,"-2"0"0,-1 0 0,-2 28-595,0-10 94,3 37-105,0-34 311,-2-1 0,-3 1 0,-4 10-300,5-53 91,-1-1-23,0-1-1,1 1 0,1-1 0,-1 1 0,2 0 0,0-1 1,0 1-68,-11-34 1355,2-13-1334,3 16-19,1 1-1,1-1 1,0 0-1,2 0 1,0-2-2,0-77-418,4 1 0,4 0 0,7-15 418,-14 112 0,3-23 84,1 1 0,1 0 0,1 0 0,5-11-84,-10 32 23,0-1-1,0 1 0,0 0 0,0-1 0,0 1 1,1 0-1,-1 0 0,1-1 0,0 1 0,0 1 0,0-1 1,0 0-1,0 0 0,0 1 0,0-1 0,0 1 1,1 0-1,-1-1 0,1 1 0,-1 0-22,3 0-19,1 0-1,-1 0 1,0 1-1,1-1 1,-1 1-1,0 1 0,1-1 1,-1 1-1,2 0 20,-1 0-29,1 0 0,-1 0 0,0 1 0,1-1 0,-1 2 0,0-1 0,0 1 0,0 0 0,-1 0 0,1 0 0,-1 1 0,0 0-1,0 0 1,0 1 0,0-1 0,3 5 29,-4-3-18,1 0-1,-1 1 1,-1-1-1,0 1 1,1 0-1,-2 0 1,1 0-1,-1 1 1,0-1-1,-1 0 1,0 1-1,0-1 1,0 3 18,-1 1 9,0 0 0,-1 0 0,0 0 0,0 1 0,-1-1 0,-1 0 0,0-1 0,0 1 0,-1 0 0,-1-1 0,0 0 0,0 0 0,-1 0 0,0-1 0,0 0 0,-1 0 0,0-1 0,-1 1 0,-3 1-9,2-3 66,0 0 0,0 0 1,-1-1-1,0-1 1,0 0-1,0 0 0,-1-1 1,0 0-1,0 0 0,0-2 1,0 1-1,0-1 1,-3-1-67,12-1 22,0 1 1,0-1-1,1 0 1,-1 0-1,0 0 1,0-1-1,0 1 1,0 0-1,1-1 1,-1 1-1,0-1 1,1 0-1,-1 1 1,0-1-1,1 0 1,-1 0-1,1 0 1,-1 0-1,1 0 1,-1-1 0,1 1-23,0 0 3,1 1 0,0-1 1,-1 0-1,1 1 0,0-1 1,0 1-1,-1-1 0,1 0 1,0 1-1,0-1 0,0 1 1,0-1-1,0 0 0,0 1 1,0-1-1,0 0 0,0 1 1,0-1-1,0 0 0,1 1 1,-1-1-1,0 1 0,1-1-3,-1-1-15,1 1 0,1-1 0,-1 1 0,0-1 0,0 1-1,1 0 1,-1-1 0,0 1 0,1 0 0,-1 0 0,1 0 0,0 0 15,14-8-139,1 0 0,0 2 0,0 0 1,1 1-1,0 1 0,0 0 1,0 1-1,0 1 0,14 0 139,10 2-673,0 1 0,0 2 0,30 5 673,-37-3-547,-1-1 0,19-2 547,-42-1 5,1-1 0,-1 0 0,0-1 0,1 0-1,-1-1 1,0 0 0,0-1 0,0 0-1,3-2-4,-9 2 64,0 1 0,0 0 1,-1-1-1,0 0 0,1 0 0,-1 0 0,-1 0 0,1-1 0,-1 1 0,0-1 0,0 0 0,0 0 0,0-1 0,-1 1 0,0 0 0,0-1 0,-1 1 1,1-1-1,-1-2-64,1-2 106,-1-1 1,0 1 0,0 0 0,-1 0 0,-1-1 0,0 1 0,0 0-1,-1 0 1,0 0 0,-3-6-107,4 13 52,0 0 0,0 1 0,0-1-1,0 1 1,0 0 0,0-1 0,-1 1 0,1 0-1,-1 0 1,0 0 0,1 0 0,-1 0-1,0 0 1,0 0 0,-1 1 0,1-1 0,0 1-1,0-1 1,-1 1 0,1 0 0,-1 0 0,1 0-1,-1 0 1,0 0-52,-2 1 61,1 0 0,0 0-1,-1 0 1,1 0 0,-1 1-1,1-1 1,0 1 0,0 0-1,-1 1 1,1-1 0,0 1-1,0-1 1,0 1 0,-3 3-61,-8 5 23,0 0 0,1 2 0,0-1 0,1 2 1,1 0-1,0 0 0,1 1 0,-6 9-23,-9 16 1,2 1 1,-13 31-2,30-59 2,-1 5-1,0 0 1,1 1 0,0 2-2,5-16-1,1-1 0,0 0 0,1 1 0,-1-1 0,0 1 0,1-1 0,0 1 0,0-1 0,0 1 0,0-1 0,1 1 0,-1-1 0,1 1 0,0-1 0,0 0 0,0 1 0,1-1 0,0 3 1,0-5-1,-1 1 0,0-1 0,1 1 0,-1-1 0,1 0 0,-1 0 0,1 0 0,-1 0 0,1 0 0,0 0 0,0 0 0,-1-1 0,1 1 0,0-1 0,0 1 0,0-1 0,0 1 0,0-1 0,0 0 0,0 0 0,0 0 1,4 0 2,0-1 0,0 1-1,0-1 1,1 0 0,4-2-2,9-4-12,-1 0 0,0-1 1,-1 0-1,0-2 0,0 0 0,-1-1 0,10-9 12,-18 13-33,0 0-1,-1-1 0,0 0 1,0 0-1,-1-1 1,0 0-1,0 0 0,-1 0 1,-1-1-1,1 0 0,-2-1 1,1 1-1,-1-1 1,0-3 33,-3 9 15,0 0 1,-1 0 0,0 0 0,0 0 0,0 0 0,0 0 0,-2-4-16,2 8 10,0 1 1,0-1-1,0 0 0,0 1 0,0-1 0,0 0 1,-1 1-1,1-1 0,0 0 0,0 1 1,-1-1-1,1 0 0,0 1 0,-1-1 0,1 1 1,-1-1-1,1 1 0,0-1 0,-1 1 1,1-1-1,-1 1 0,1-1 0,-1 1 0,0 0 1,1-1-1,-1 1 0,1 0 0,-1-1 1,0 1-1,1 0 0,-1 0 0,0 0 0,1 0 1,-1 0-1,0 0 0,1 0 0,-1 0 1,0 0-1,1 0 0,-1 0 0,0 0 1,1 0-1,-1 0 0,0 0 0,1 1 0,-1-1 1,0 0-1,1 1 0,-1-1 0,1 0 1,-1 1-1,1-1 0,-1 1 0,1-1 0,-1 0 1,1 1-1,-1 0 0,1-1 0,-1 1-10,-3 4 23,0-1 0,0 1-1,0 0 1,1 0-1,0 0 1,0 0 0,0 1-1,1-1 1,-1 1-1,0 3-22,-2 7 6,1-1 0,1 1 0,-1 9-6,3-22 1,1 1 0,0-1 0,-1 1 0,1-1 0,1 0-1,-1 1 1,0-1 0,1 1 0,0-1 0,0 0 0,0 1 0,0-1-1,0 0 1,1 0 0,-1 0 0,1 0 0,0 0 0,0 0-1,0 0 1,0-1 0,1 1 0,-1-1 0,1 1 0,-1-1-1,1 0 1,0 0 0,0 0 0,0-1 0,0 1 0,0-1 0,0 1-1,1-1 1,-1 0 0,0 0 0,1 0 0,-1-1-1,8 2 10,-1 0 1,0-1 0,1-1 0,-1 1-1,1-2 1,-1 0 0,0 0-1,1 0 1,-1-1 0,0-1-1,7-2-10,-7 1 2,0 0-1,-1 0 0,1-1 0,-1-1 0,0 0 0,0 0 0,-1 0 1,1-1-1,-1 0 0,-1-1 0,0 0 0,7-8-1,-10 9 10,0 0-1,0 0 1,-1 0 0,1 0-1,-1 0 1,-1-1 0,0 0-1,0 1 1,0-1-1,-1 0 1,0 0 0,-1 0-1,0 0 1,0 0 0,0 0-1,-1 1 1,-2-9-10,3 16 12,0 0-1,0-1 1,0 1 0,0-1 0,0 1 0,0-1-1,0 1 1,0 0 0,0-1 0,0 1-1,0-1 1,0 1 0,0 0 0,0-1 0,-1 1-1,1-1 1,0 1 0,0 0 0,-1-1-1,1 1 1,0 0 0,0-1 0,-1 1 0,1 0-1,0-1 1,-1 1 0,1 0 0,0 0 0,-1 0-1,1-1 1,-1 1 0,1 0 0,0 0-1,-1 0 1,1 0 0,-1 0 0,1-1 0,-1 1-12,0 1 12,0 0 1,0 0-1,0 0 1,0-1-1,0 1 1,0 0-1,0 0 1,0 0-1,0 1 1,1-1-1,-1 0 1,0 0-1,1 0-12,-20 43 19,18-39-22,1 0 0,-1 0 0,1 0 0,0 0 0,1 0-1,-1 0 1,1 0 0,0 0 0,0 0 0,1 0 0,-1 0 0,1 0-1,0 0 1,0 0 0,1 0 0,0-1 0,0 1 0,0 0 0,0-1 0,1 2 3,-1-3-57,1 0-1,-1 0 1,1 0 0,0 0 0,0 0 0,0 0 0,0-1 0,0 0 0,0 1 0,1-1 0,-1-1 0,1 1 0,-1 0 0,1-1 0,0 0 0,0 1 0,-1-1 0,1-1 0,0 1 0,0-1 0,0 1 0,0-1 0,0-1 0,0 1 0,0 0 0,1-1 57,0 0-244,0 0 1,0 0-1,0 0 1,0 0 0,0-1-1,-1 0 1,1 0 0,2-2 243,13-14-566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6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31 499 3865,'14'-109'1734,"-14"107"-1636,0 1 0,0-1 1,0 0-1,0 1 1,1-1-1,-1 0 1,1 1-1,-1-1 1,1 0-1,-1 1 1,1-1-1,0 1 1,0-1-1,0 0-98,4 5 1059,-5-2-936,0-1 220,0 3-119,-4 216 305,-3-27-361,7-191-160,1-1 0,-1 1 1,0 0-1,0 0 0,-1-1 0,1 1 0,0 0 0,0 0 0,0-1 0,0 1 0,-1 0 0,1 0 0,0-1 0,-1 1 0,1 0 0,0-1 0,-1 1 0,1 0 0,-1-1 1,1 1-1,-1-1 0,0 1-8,1-1 21,-1 0 0,1 0 1,-1 0-1,0 0 0,1-1 1,-1 1-1,1 0 0,-1 0 1,1-1-1,-1 1 0,1 0 1,-1 0-1,1-1 0,-1 1 1,1 0-1,0-1 0,-1 1 1,1-1-1,0 1 0,-1-1 1,1 1-1,0-1 0,-1 1 1,1-1-1,0 1 0,0-1 1,0 1-1,-1-1 0,1 1 1,0-1-1,0 1 1,0-1-1,0 0 0,0 1-21,-8-28 101,2 0 0,1 0-1,1-1 1,0-14-101,4 10 61,0 1 0,2-1 0,2 1 0,1-1 1,1 1-1,5-11-61,5-29 178,-16 70-154,1 0 0,-1 0-1,1 0 1,-1 0-1,1 0 1,0 0-1,-1 0 1,1 0-1,0 0 1,0 0 0,1 1-1,0-3-23,-1 4 9,0-1 0,0 1 0,0 0-1,0-1 1,0 1 0,0 0 0,0 0 0,0-1 0,0 1-1,1 0 1,-1 0 0,0 0 0,0 1 0,0-1-1,0 0 1,0 0 0,0 1 0,0-1 0,0 0 0,0 1-1,0-1 1,0 1 0,0-1 0,0 1 0,0-1 0,0 2-9,312 186 25,-266-159-25,-28-17-4,0-2 1,0 0 0,1-1-1,19 6 4,-31-12 3,0-1 0,-1 0 0,1 0 0,0-1 0,0 0 0,0-1 0,1 1 0,-1-2 0,0 1 0,0-1 0,0 0 0,0-1 0,0 1 0,6-4-3,-11 4 0,-1-1 0,0 1 0,1-1 0,-1 0-1,0 0 1,0 0 0,0 0 0,0-1 0,0 1 0,0 0 0,-1-1 0,1 1 0,-1-1 0,0 0 0,0 1 0,0-1 0,1-2 0,2-7 0,-1-1 0,-1 1 1,1-6-1,-2 2 7,0-1 0,-1 0 1,0 1-1,-2-1 0,0 1 1,0 0-1,-3-4-7,-9-32 68,-12-29-68,12 41 26,2 2 26,7 18 90,-2 0-1,0 0 1,-1 1 0,-8-13-142,15 31 17,1 0 0,-1 0 0,1 0 0,0 0 0,-1 0 0,0 0 0,1 0 0,-1 1 0,0-1 0,1 0 0,-1 0 1,0 1-1,0-1 0,1 0 0,-1 1 0,0-1 0,0 1 0,0-1 0,0 1 0,0 0 0,0-1 0,0 1 0,0 0 0,-1 0-17,2 0 4,-1 0-1,0 1 1,0-1 0,1 1-1,-1 0 1,0-1 0,1 1 0,-1-1-1,1 1 1,-1 0 0,0 0-1,1-1 1,0 1 0,-1 0-1,1 0 1,-1 0 0,1-1-1,0 1 1,0 0 0,-1 0-1,1 0-3,-2 8-18,0 0 1,1 0-1,0 0 0,0 7 18,3-2-9,0 0 0,1 0-1,0 0 1,1 0 0,1 0 0,0-1 0,1 0 0,0 0 0,4 4 9,11 28-4,-9-17-21,-2 1 0,-2 0 0,0 0 0,-2 1 0,-1 0-1,-1 0 1,-2 0 0,-1 29 25,-5 41-2014,-8 30 2014,11-124-384,0-1 0,1 1 1,0-1-1,0 1 0,0 0 0,0-1 0,1 1 0,0 0 384,5-3-934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31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 4497,'-8'11'574,"1"0"0,0 0 1,1 1-1,0 0 0,1 0 0,0 1 0,-2 9-574,3-4 135,1-1 0,0 0-1,1 1 1,1 0-1,1 13-134,1-11-109,0-1-1,2 0 0,0 0 0,1-1 0,1 1 1,1-1-1,1 0 0,0 0 0,1-1 0,1 0 1,4 5 109,-10-17-54,0 0 0,1 0 0,0-1 0,0 1 0,0-1 0,1 0 1,0 0-1,0 0 0,0-1 0,0 0 0,0 0 0,0 0 0,1 0 0,5 1 54,-6-3-1,-1 0 0,1 0 0,0 0 0,0-1-1,-1 0 1,1 0 0,0 0 0,0 0-1,-1-1 1,1 0 0,0 0 0,-1 0 0,1-1-1,-1 1 1,1-1 0,-1 0 0,0 0-1,0-1 1,3-1 1,-2 1 36,0-1-1,0 0 1,0 0 0,-1-1-1,1 1 1,-1-1 0,0 0-1,0 0 1,-1 0 0,1-1-1,-1 1 1,0-1-1,-1 0 1,2-4-36,-1 0 18,-1 1 1,0 0-1,-1-1 1,0 0-1,-1 1 0,0-1 1,0 1-1,-1-1 0,0-2-18,-6-19 96,0 1-1,-2-1 1,-2 2-1,0 0 1,-9-15-96,-2 4 919,22 40-907,0 0 0,0 0 0,0 0 0,0-1 0,0 1 0,0 0 0,0 0-1,0 0 1,0 0 0,0-1 0,0 1 0,0 0 0,0 0 0,0 0 0,0 0 0,0-1 0,0 1 0,0 0 0,0 0 0,0 0 0,0 0 0,0-1 0,0 1 0,0 0 0,1 0 0,-1 0 0,0 0 0,0 0 0,0-1 0,0 1 0,0 0 0,0 0 0,0 0 0,1 0 0,-1 0 0,0 0 0,0 0 0,0 0 0,0 0 0,0 0 0,1-1-12,10-1 178,19 3-174,-25-1 24,30 3-42,0 1-1,-1 2 1,1 1-1,-1 2 1,-1 2-1,26 11 15,-50-18 2,1 1 0,0 0 0,-1 0 0,0 1-1,0 1 1,-1-1 0,0 1 0,0 1-1,0-1 1,-1 2 0,0-1 0,-1 1 0,0-1-1,0 2 1,-1-1 0,0 1 0,0-1-1,-1 2 1,-1-1 0,0 0 0,1 4-2,0 2-4,16 47 52,-17-57-88,-1-1 1,1 1-1,1-1 1,-1 1-1,1-1 0,0 0 1,0 0-1,0-1 1,2 2 39,-4-4-40,0-1 0,0 1 0,0 0 0,0-1 0,0 0 0,1 0 0,-1 1 0,0-1 0,1 0 1,-1-1-1,1 1 0,-1 0 0,1-1 0,-1 0 0,2 1 40,9-2-113,0 1 0,0-2 0,12-2 113,-25 3-1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26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54 3945,'-2'-3'167,"-7"-24"1325,8 26-1473,1 1 0,0-1 0,0 0-1,0 0 1,0 0 0,0 0 0,0 0 0,0 1 0,0-1 0,0 0 0,0 0 0,1 0-1,-1 0 1,0 1 0,1-1 0,-1 0 0,0 0 0,1 1 0,-1-1 0,1 0 0,-1 0 0,1 1-1,-1-1 1,1 1 0,0-1 0,-1 0 0,1 1 0,0-1 0,-1 1 0,2-1-19,-2 0-37,3 5-181,7 20 340,-1 0 0,-1 0 0,-2 1 0,0 0 0,-2 0-1,0 5-121,4 56 376,-4 18-376,-3-45-13,2-1 1,3 1-1,9 35 13,16 32-1737,-29-119 669,-4-10 457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26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13 173 7130,'-12'-26'2005,"12"25"-2009,0 0 0,0 0 0,0 1 0,0-1 0,0 0 0,0 0 0,0 0 0,0 1-1,0-1 1,0 0 0,0 0 0,0 1 0,1-1 0,-1 0 0,0 0 0,1 1 0,-1-1 0,0 0 0,1 1 0,-1-1-1,1 0 1,-1 1 0,1-1 0,-1 1 0,1-1 0,0 1 0,-1-1 0,1 1 0,-1-1 0,1 1 0,0 0-1,0-1 1,-1 1 0,1 0 0,0-1 0,0 1 0,-1 0 0,1 0 0,1 0 4,2-2-87,93-37-4522,37-7 4609,-107 37-451,-6 1 20,1 2-1,0 0 1,15-1 431,-35 7 12,0 0 0,1 0-1,-1 0 1,0 0 0,0 0 0,1 0-1,-1 1 1,0-1 0,0 1 0,0 0-1,0-1 1,1 1 0,-1 0 0,0 0-1,-1 1 1,1-1 0,0 0 0,0 1-1,0-1 1,-1 1 0,1-1 0,-1 1-1,1 0 1,-1 0 0,0-1 0,0 1-1,1 0 1,-1 0 0,-1 0-1,1 1 1,0-1 0,0 0 0,-1 1-12,3 9 130,0 1 1,-1-1 0,-1 1-1,0-1 1,-1 8-131,0-8 38,1 13 46,-1 0 0,-2 1 1,0-2-1,-2 1 0,-2 6-84,4-20 46,-2 0-1,1 0 1,-1 0-1,-1 0 1,0-1 0,0 1-1,-1-2 1,-1 1-1,1 0 1,-1-1 0,-1-1-1,-4 5-45,8-10 86,0 0-1,0 0 0,-1 0 1,1 0-1,-1-1 1,0 0-1,1 0 0,-5 1-85,-16 8 1252,36-17-1107,1 1 0,0 1 0,0 0 0,0 1 0,0 0 0,0 1 0,1 0-145,4-1 92,-3 1-96,-1 0 1,0 1-1,0 1 0,1 0 0,-1 0 0,0 2 0,1 0 0,-1 0 1,0 1-1,-1 1 0,1 0 0,0 0 0,-1 2 0,0-1 0,4 4 4,-10-5-2,-1-1-1,1 1 0,-1 1 0,0-1 0,0 1 1,0 0-1,-1 0 0,1 0 0,-1 1 0,0 0 1,-1-1-1,0 1 0,0 1 0,0-1 1,0 0-1,-1 1 0,0-1 0,-1 1 0,1 0 1,-1-1-1,-1 1 0,1 0 0,-1 0 1,0 0-1,-1 0 0,1-1 0,-1 1 0,-1 0 1,0 1 2,-2 5-11,0-1 0,-1 0 0,-1 0 0,0 0 1,0-1-1,-1 0 0,-1 0 0,0-1 1,0 0-1,-1 0 0,0-1 0,-4 3 11,-7 5 55,-1 0 1,-1-1-1,0-2 0,-1 0 0,-14 6-55,32-18 29,0 1 0,0-1-1,0-1 1,0 1-1,0-1 1,-1 0-29,5 0-10,1-1 1,-1 0-1,0 0 1,0 0-1,1 0 1,-1 0-1,0 0 1,1 0-1,-1 0 1,0 0-1,1 0 1,-1 0-1,0 0 1,1-1-1,-1 1 1,0 0-1,1 0 0,-1-1 1,1 1-1,-1 0 1,0-1-1,1 1 1,-1-1-1,1 1 1,-1-1-1,1 1 1,-1-1-1,1 1 1,0-1-1,-1 1 1,1-1-1,0 0 0,-1 1 1,1-1-1,0 0 1,0 1-1,-1-1 1,1 0-1,0 1 1,0-1-1,0 0 1,0 1-1,0-1 1,0 0-1,0 1 1,0-2 9,0-1-91,1 0 1,-1-1-1,1 1 0,0-1 1,0 1-1,0 0 1,0-1-1,1 1 91,23-39-424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26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11 8226,'-15'-11'2704,"8"13"-3536,1 6-792,17 1 984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27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150 106 6729,'-3'23'276,"2"-1"0,1 0 0,0 1-1,2-1 1,0 0 0,2 0-1,4 14-275,2 20-108,-3 0-197,-3-1 1,-2 1-1,-2 0 0,-4 14 305,4-70 11,0 1 0,0-1 1,0 0-1,0 0 0,0 1 0,0-1 0,0 0 0,0 0 0,0 1 1,0-1-1,0 0 0,0 0 0,0 1 0,0-1 0,0 0 0,0 0 0,0 0 1,-1 1-1,1-1 0,0 0 0,0 0 0,0 1 0,0-1 0,0 0 0,-1 0 1,1 0-1,0 0 0,0 1 0,0-1 0,0 0 0,-1 0 0,1 0 0,0 0 1,0 0-1,-1 1 0,1-1 0,0 0 0,0 0 0,-1 0 0,1 0 0,0 0 1,0 0-1,0 0 0,-1 0-11,0-1 48,1 0 1,-1 1-1,0-1 0,1 0 1,-1 0-1,0 0 1,1 1-1,-1-1 1,1 0-1,0 0 0,-1 0 1,1 0-1,0 0 1,0 0-1,-1 0 1,1-1-49,-17-94 55,2 6-54,8 53 133,-2 1 0,-2 0 1,-1 1-1,-1 0 1,-3 1-1,-16-28-134,-1 19 664,33 43-668,0 0-1,0 0 0,0 0 0,0 0 0,-1-1 0,1 1 0,0 0 0,0 0 0,0 0 0,0 0 0,0 0 0,0-1 0,0 1 0,0 0 0,0 0 0,0 0 0,0 0 1,0 0-1,-1-1 0,1 1 0,0 0 0,0 0 0,0 0 0,0 0 0,0-1 0,1 1 0,-1 0 0,0 0 0,0 0 0,0 0 0,0-1 0,0 1 0,0 0 0,0 0 1,0 0-1,0 0 0,0 0 0,0-1 0,0 1 0,1 0 0,-1 0 0,0 0 0,0 0 0,0 0 0,0 0 0,0 0 0,1 0 5,8-3-37,-7 3 36,24-3-9,-1-1 1,1-1-1,-1-1 0,-1-1 1,19-8 9,33-10 12,1 4-1,66-9-11,-110 23 6,-32 6-5,1 1 0,0 0 0,0-1 0,0 1 0,0 0 1,0 0-1,0 0 0,0 0 0,0 0 0,0 1 0,0-1 0,0 0 0,0 1-1,-1-1-19,-1 0 1,0 1-1,1-1 0,-1 0 1,0 0-1,0 1 0,1-1 0,-1 0 1,0 1-1,0-1 0,1 0 1,-1 1-1,0-1 0,0 0 1,0 1-1,0-1 0,0 1 1,0-1-1,1 0 0,-1 1 1,0-1-1,0 1 0,0-1 1,0 0-1,0 1 0,-1-1 0,1 0 1,0 1-1,0-1 0,0 1 1,0-1-1,0 0 0,0 1 1,-1-1-1,1 0 0,0 1 19,-2 3-195,-1 0-1,0 0 1,0-1 0,0 1-1,0-1 1,0 1-1,-1-1 1,0 0-1,-1 1 196,-33 19-575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27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 6377,'11'-7'2321,"17"-2"-1945,18-10-208,22-1-320,10-4-352,9 11-616,-21 12-409,-28 13 873</inkml:trace>
  <inkml:trace contextRef="#ctx0" brushRef="#br0" timeOffset="1">52 470 5393,'36'-11'2097,"23"-4"-1505,13-7-272,16-2-688,0 2-520,-17 2 551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28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4025,'-1'0'1008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0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228 404 1696,'8'-25'1459,"-7"22"-1181,1-1 0,-1 1-1,0 0 1,0-1 0,0 1 0,-1-1 0,1-1-278,-4 5 67,0 0 1,1 0-1,-1 0 1,0 1-1,0-1 1,0 1-1,1-1 1,-1 1 0,0 0-1,1 0 1,-3 1-68,-6 5-19,0 0 0,1 0 0,0 1 0,0 1 0,1 0 1,0 0-1,-7 10 19,-2 1-24,-3 2-30,2 0 0,-4 7 54,17-20-9,0 1 1,0 0 0,1 0 0,1 0-1,-1 0 1,0 6 8,4-13-12,0-1-1,1 1 1,-1 0-1,0 0 1,1-1-1,0 1 1,0 0-1,0 0 1,0-1-1,0 1 1,0 0-1,1 0 1,0 0-1,-1-1 1,1 1-1,1 1 13,-1-2-11,0-1-1,0 0 1,0 1-1,0-1 0,0 0 1,0 0-1,1 0 1,-1 0-1,0 0 1,1 0-1,-1 0 1,1 0-1,-1-1 1,1 1-1,0 0 1,-1-1-1,1 0 1,-1 1-1,1-1 1,0 0-1,-1 0 1,1 0-1,0 0 1,-1 0-1,1 0 0,0 0 1,-1 0-1,1-1 12,6 0-8,-1-1 0,1 0 0,-1-1-1,0 1 1,0-1 0,0-1-1,-1 1 1,1-1 0,-1 0 0,0-1-1,0 0 1,0 0 0,0 0-1,-1 0 1,0-1 0,0 0 0,-1 0-1,4-6 9,-1 0 10,0 0-1,0-1 1,-1 0-1,-1 0 1,0-1-1,-1 0 0,0 1 1,-1-2-1,0-8-9,9-150 2002,-9-70-2002,-3 239 70,0 3-10,-1 0 0,1 0 0,0 0 0,0 0 0,0 0 0,0 0 0,0 0 0,0 0 0,0 0 1,0 0-1,0 0 0,0 0 0,1 0 0,-1 0 0,0 0 0,1 0 0,-1 1 0,1-1 1,-1-1-61,5 25 179,1 35-218,-4 1 0,-1-1 0,-6 29 39,-25 178-39,12-125-152,2 67 191,12-143-57,1-11 12,3 10 45,0-49-18,1-1-1,1 1 1,0 0-1,1 0 1,0-1-1,5 12 19,-8-25-3,0 0 0,0 1 0,0-1 0,0 0 0,0 1-1,0-1 1,0 0 0,0 1 0,0-1 0,1 0 0,-1 1 0,0-1 0,0 0 0,0 1 0,1-1 0,-1 0 0,0 0-1,0 1 1,0-1 0,1 0 0,-1 0 0,0 0 0,1 1 0,-1-1 0,0 0 0,0 0 0,1 0 0,-1 0 0,0 1-1,1-1 1,-1 0 0,0 0 0,1 0 0,-1 0 0,0 0 0,1 0 0,-1 0 0,0 0 0,1 0 0,-1 0 0,0 0-1,1 0 1,-1 0 3,11-17-49,5-35-45,-14 44 31,8-32-127,-2-2-1,-2 1 0,-2-1 0,-2 0 1,-1-8 190,-1 42 49,0 0 0,0 0 1,-1 0-1,0 0 0,-1 0 1,1 1-1,-1-1 0,-1 1 1,0-1-1,0 1 0,0 0 1,-1 0-1,0 0 1,0 0-1,0 1 0,-1 0 1,0 0-1,-1 0 0,1 0 1,-4-1-50,9 7 12,0-1 0,-1 1 0,1 0 0,0 0 0,-1 0 0,1-1 0,0 1 0,0 0 0,-1-1 0,1 1 0,0 0 0,0-1 0,0 1 0,-1 0 0,1-1 0,0 1 0,0 0 0,0-1 0,0 1 0,0-1 0,0 1 0,0 0 0,0-1 0,0 1 0,0-1 0,0 1 0,0 0 0,0-1 0,0 1 0,0-1 0,0 1 0,0 0 0,0-1 0,0 1 0,1 0-12,0-1-9,0 0 1,0 0-1,0 0 0,0 0 1,0 0-1,0 0 0,1 1 1,-1-1-1,0 0 1,1 1-1,-1-1 0,0 1 1,1 0 8,12-5-63,-1 0 0,0-1 0,-1 0 1,0-1-1,0 0 0,0-1 0,8-8 63,-3 3-216,1 1 0,0 1 0,0 0-1,8-2 217,44-16-1193,1 3 482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1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5513,'44'-48'1703,"-42"46"-1674,0 0 0,1 1 0,0-1 0,-1 0-1,1 1 1,0 0 0,0-1 0,0 1 0,0 0-1,0 1 1,0-1 0,0 0 0,0 1 0,0 0 0,1 0-1,-1 0 1,0 0 0,0 0 0,0 0 0,0 1 0,1 0-29,8 0-4,-5 0-18,0-1 0,-1 1 0,1 1 1,0 0-1,-1 0 0,1 0 0,-1 0 0,0 1 1,1 0-1,-1 1 0,-1-1 0,1 1 1,1 1 21,1 2-38,-1 0 1,1 0-1,-1 1 1,0 0 0,-1 1-1,0 0 1,0 0-1,1 3 38,1 6-35,0 0 1,0 0-1,-2 1 0,-1 0 0,0 0 0,-1 1 0,-1-1 0,-1 1 0,-1 2 35,-1 5-8,-1-1 0,-1 0 0,-1 0 0,-2 0 0,-6 22 8,30-103 1173,20-42-1173,-10 28 21,67-139-16,-93 202-9,1 0-1,-1 0 0,1 0 0,0 0 1,0 0-1,1 1 0,0 0 1,0 0-1,0 0 0,0 1 0,6-5 5,-10 9-4,0-1 0,0 1-1,0-1 1,0 1 0,0-1 0,0 1-1,0 0 1,0-1 0,0 1-1,0 0 1,0 0 0,0 0-1,0 0 1,0 0 0,0 0 0,0 0-1,0 0 1,1 0 0,-1 0-1,0 0 1,0 1 0,0-1-1,0 0 1,0 1 0,0-1 0,-1 1-1,1-1 1,0 1 0,0 0-1,0-1 1,0 1 0,-1 0-1,1 0 1,0-1 0,0 1 0,-1 0 4,3 3-15,0 0 1,-1 1-1,0-1 1,0 0-1,0 1 1,0 3 14,-1-6-5,20 75-285,-2 0 1,-5 2-1,-1 10 290,-11-74-101,5 34-137,-6-47 230,-1 0 0,1 0 1,-1 0-1,1 0 0,0 0 0,0 0 1,-1 0-1,1 0 0,1-1 1,-1 1-1,0 0 0,0-1 0,1 1 1,-1-1-1,1 1 0,-1-1 0,1 1 1,1 0 7,-3-2 9,1 0 1,-1 0-1,1 0 1,-1 0-1,1 0 1,-1-1-1,1 1 1,-1 0-1,1 0 0,-1 0 1,1 0-1,-1 0 1,1-1-1,-1 1 1,1 0-1,-1 0 1,1-1-1,-1 1 1,0 0-1,1-1 1,-1 1-1,0-1 1,1 1-1,-1 0 1,0-1-1,1 1 1,-1-1-1,0 1 0,0-1-9,10-16 195,-9 15-155,15-35 105,-1-1 0,-3-1 1,5-24-146,16-49 87,-30 104-67,-3 7-16,0 0-1,0 0 0,0 0 1,0 1-1,0-1 0,0 0 0,1 0 1,-1 0-1,0 1 0,1-1 1,-1 0-1,0 0 0,1 1 1,-1-1-1,1 0 0,-1 1 0,1-1 1,0 0-1,-1 1 0,1-1 1,-1 1-1,1-1 0,0 1 0,0-1 1,-1 1-1,1 0 0,0-1 1,0 1-1,0-1-3,0 2 2,-1-1-1,1 1 1,-1-1-1,1 0 1,-1 1-1,1-1 1,-1 1 0,1-1-1,-1 1 1,0 0-1,1-1 1,-1 1-1,0-1 1,0 1 0,1 0-1,-1-1 1,0 1-1,0 0 1,0-1 0,0 1-1,0 0 1,0-1-1,0 1 1,0 0-1,0-1 1,0 2-2,1 2 2,2 16-1,-1 1 1,0 0-1,-2 1-1,0-8 0,1-1 1,-1 1-1,2-1 0,0 0 0,1 1 0,0-1 0,1 0 0,5 11 0,-8-22-3,0 0 0,0 1 0,0-1 0,1 0 0,-1 0 0,1 0-1,0 0 1,0 0 0,-1 0 0,1 0 0,0-1 0,1 1 0,-1-1 0,0 1 0,0-1 0,1 0 0,-1 0 0,0 0 0,1 0 0,-1 0 0,2 0 3,-1-1-2,1 0 1,-1 0-1,0 0 1,0-1 0,0 1-1,-1-1 1,1 0-1,0 1 1,0-1 0,0-1-1,0 1 1,-1 0 0,1-1-1,0 1 1,-1-1-1,1 0 1,-1 1 0,0-1-1,1-1 2,11-11-2,-1-1 0,-1-1 0,0 0 0,-1-1-1,0 0 1,-1 0 0,-1-1 0,-1-1 0,-1 1-1,0-1 1,-1-5 2,-4 16 65,0-1 0,-1 0 0,-1 0 0,0-3-65,0 12 8,0 0-1,0 0 0,0 0 0,0 0 1,0 0-1,0 0 0,0 0 0,0 0 1,0 0-1,0 0 0,0 0 0,0 1 1,0-1-1,0 0 0,0 0 0,0 0 1,0 0-1,0 0 0,0 0 1,0 0-1,0 0 0,0 0 0,0 0 1,-1 0-1,1 0 0,0 0 0,0 0 1,0 0-1,0 0 0,0 0 0,0 0 1,0 0-1,0 0 0,0 0 0,0 0 1,0 0-1,0 0 0,0 0 0,0 0 1,0 0-1,0-1 0,0 1 1,0 0-1,0 0 0,0 0 0,-1 0 1,1 0-1,0 0 0,0 0 0,0 0 1,0 0-1,0 0 0,0 0 0,0 0 1,0 0-1,0 0 0,0 0-7,-3 6 92,1 2-88,0 1 0,0 0 0,1 0 0,0 0-1,1 0 1,0 0 0,0 0 0,1 1 0,0-1 0,0 0 0,3 7-4,-3-11-139,1 0 0,0-1 0,0 1-1,0 0 1,1-1 0,-1 1 0,1-1 0,0 0 0,0 0-1,1 0 1,-1 0 0,1 0 0,0-1 0,0 0 0,0 0-1,0 0 1,1 0 0,-1 0 0,1-1 0,-1 0-1,5 1 140,26 6-1535,4-3 741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3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66 544 6585,'-4'2'71,"0"0"0,0 0 0,0 1 0,0 0 0,0 0 0,0 0 0,1 0 0,0 0 0,-1 1 0,1-1 0,0 1-1,1 0 1,-1 0 0,1 0 0,0 1 0,0-1 0,0 0 0,0 1 0,1-1 0,0 1 0,0 0 0,0-1 0,0 1-1,1 0 1,0 0-71,-1 14-603,1-1-1,0 1 1,2-1 0,0 1-1,5 14 604,-6-26-143,1-1-1,-1 1 1,1-1 0,1 1-1,-1-1 1,1 0-1,0 0 1,1 0 0,-1 0-1,1-1 1,1 1 143,-3-4 33,0 0 1,0 0-1,0-1 1,0 1-1,0-1 1,0 1-1,1-1 1,-1 0-1,1 0 1,-1 0-1,1 0 0,-1 0 1,1-1-1,-1 1 1,1-1-1,0 0 1,-1 0-1,1 0 1,-1 0-1,1 0 1,0 0-1,-1-1 1,1 1-1,0-1 1,-1 1-1,1-1 0,-1 0 1,0 0-1,1-1-33,11-5 113,0-1 0,0-1 0,-1 0-1,0-1 1,0 0 0,-1-1 0,-1-1-1,0 0 1,0 0 0,-1-1 0,3-7-113,0 0 168,-2-1 1,-1 0 0,0-1-1,-1 0 1,-2-1 0,0 1-1,-2-2-168,10-50 680,2-39-680,-13 79 28,-1 13-4,6-41 245,-3-1 0,-2 0 0,-3-3-269,-2 61 90,1 1 0,-1-1 0,0 0 0,0 1 1,0-1-1,-1 1 0,-1-5-90,3 8 9,0 1 1,-1 0-1,1-1 1,0 1-1,-1-1 1,1 1-1,0-1 1,0 1-1,-1 0 1,1-1-1,-1 1 1,1-1-1,0 1 1,-1 0 0,1 0-1,-1-1 1,1 1-1,-1 0 1,1 0-1,-1-1 1,1 1-1,-1 0 1,1 0-1,-1 0 1,0 0-10,0 0-4,0 1 1,0-1 0,0 1 0,1-1-1,-1 1 1,0-1 0,0 1 0,0-1-1,1 1 1,-1 0 0,0 0-1,0-1 1,1 1 0,-1 0 0,1 0-1,-1 0 1,1 0 0,-1 0 0,1 0 3,-9 15-24,2 0 0,0 1-1,1 0 1,1 0 0,0 0 0,1 1 0,1 0 0,1-1 0,0 15 24,1 30-4,3 1 1,3 7 3,-4-58-4,1 23 3,17 158-20,-14-154 18,3-1 0,1 0 0,13 35 3,-19-64-1,1-1-1,0 1 1,0-1 0,1 1 0,5 6 1,-9-14-2,0 1 1,0 0-1,0-1 1,1 1 0,-1-1-1,1 0 1,-1 1-1,1-1 1,0 0 0,0 0-1,-1 0 1,1 0 0,0 0-1,0-1 1,0 1-1,0 0 1,0-1 0,0 1-1,0-1 1,0 0-1,0 0 1,0 0 0,0 0-1,0 0 1,0 0 0,0 0-1,0-1 1,0 1-1,0-1 1,1 0 1,5-3-21,0 0 1,0 0-1,-1-1 1,0 0-1,1 0 1,4-6 20,42-41-194,-36 33 130,24-25 46,-3-3 1,-2-1 0,17-29 17,-54 77 6,0 1 0,1-1 0,-1 0 1,0 1-1,0-1 0,1 0 1,-1 1-1,0-1 0,0 1 1,0-1-1,0 0 0,1 1 0,-1-1 1,0 1-1,0-1 0,0 1 1,0-1-1,0 1 0,0-1 0,0 0 1,0 1-1,0-1 0,0 1 1,-1-1-1,1 1 0,0-1 1,0 0-1,0 1 0,0-1 0,-1 1 1,1-1-1,0 0 0,0 1 1,-1-1-1,1 0 0,-1 1-6,-7 16 8,1 0-1,1 1 1,0 0-1,1 0 1,1 0-1,1 1 1,0-1-1,1 19-7,2-34 0,0 1-1,0-1 0,1 0 1,-1 0-1,1 1 0,0-1 1,0 0-1,0 0 1,1 0-1,-1 0 0,1 0 1,0 0-1,0 0 0,0 0 1,0-1-1,0 1 0,0-1 1,1 1-1,-1-1 0,1 0 1,-1 0-1,1 0 1,0-1-1,0 1 0,0-1 1,0 1-1,0-1 0,1 0 1,-1 0-1,0 0 0,0-1 1,2 1 0,3 1-4,1-1-1,-1 0 1,0-1 0,1 0 0,-1 0 0,1-1-1,-1 0 1,0 0 0,0-1 0,1 0 0,-1-1 0,7-2 4,-9 2 0,1-1 0,0 0 1,-1 0-1,0-1 0,0 0 1,0 0-1,0 0 0,-1 0 1,0-1-1,0 0 0,-1 0 1,1-1-1,-1 1 0,-1-1 1,1 0-1,-1 0 0,0 0 1,-1 0-1,0 0 1,0-1-1,0 1 0,-1-1 1,0-4-1,1 0-9,-1 0 13,1-1 0,-1 0 0,-1 0 0,-1-7-4,1 18 4,0 1 0,0-1 0,0 0 0,0 0 0,0 1 0,-1-1 0,1 0 0,-1 1 0,1-1 0,-1 1 0,1-1 0,-1 1 0,0-1 0,0 1 0,0-1 0,0 1 0,0-1 0,0 1 0,0 0 0,-1 0 0,1 0 0,0 0 0,-1 0 0,1 0 0,0 0 0,-1 0 0,1 0 0,-1 1-1,0-1 1,1 0 0,-1 1 0,0 0 0,1-1 0,-1 1 0,-1 0-4,1 0-8,0 0 0,1 0 0,-1 1-1,0-1 1,0 1 0,1-1 0,-1 1-1,0 0 1,1 0 0,-1 0-1,1-1 1,-1 1 0,1 1 0,0-1-1,-1 0 1,1 0 0,0 0 0,0 1-1,-1 0 9,-14 11-444,15-12 434,-1-1 1,1 1-1,-1 0 0,1 0 1,-1 0-1,1 0 1,0 1-1,0-1 0,-1 0 1,1 0-1,0 1 0,0-1 1,0 1-1,0-1 1,0 1 9,-21 28 12,0-7-14,-37 44 92,52-58-54,1 0 0,0 1 0,0 0 0,1 0 0,0 0 0,1 0 0,-2 5-36,5-10 11,-1 1 0,1-1 0,0 1-1,0-1 1,1 1 0,0 0 0,0 0 0,0-1 0,0 1 0,1-1 0,0 1 0,0 0 0,1-1 0,0 0-1,0 1 1,1 1-11,-1-3 2,1 1 0,0-1 0,0 0 0,1 0 0,-1 0 0,1 0 0,0-1 0,0 1-1,0-1 1,0 0 0,1 0 0,-1-1 0,1 1 0,0-1 0,-1 0 0,1 0 0,4 0-2,4 2-11,1-2 1,0 0-1,-1 0 1,1-1-1,0-1 1,0 0-1,-1-1 1,1-1-1,0 0 1,-1-1-1,1 0 1,-1-1-1,2-1 11,16-7-160,0-1 0,-1-2 0,0 0 0,23-18 160,-24 13-106,-1 0-1,-1-2 1,0-1-1,-2-1 1,21-27 106,-33 36 63,-2-1 1,1 0 0,-2-1-1,0 0 1,-1-1-1,-1 0 1,-1 0-1,0-1 1,-2 0 0,0 0-1,0-3-63,-4 18 109,-1-1-1,0 1 1,0-1-1,0 1 0,0-1 1,-1-2-109,1 7 11,0-1 1,0 1 0,0-1-1,0 1 1,0-1-1,0 1 1,-1-1-1,1 1 1,0-1-1,0 1 1,0 0 0,-1-1-1,1 1 1,0-1-1,-1 1 1,1 0-1,0-1 1,-1 1-1,1 0 1,0-1-1,-1 1 1,1 0 0,-1-1-1,1 1 1,0 0-1,-1 0 1,1 0-1,-1-1 1,1 1-1,-1 0 1,1 0 0,-1 0-1,1 0 1,-1 0-1,1 0 1,-1 0-1,1 0 1,-1 0-1,1 0 1,-1 0-1,1 0 1,-1 0 0,1 1-1,-1-1 1,1 0-1,0 0 1,-1 0-1,1 1 1,-1-1-1,1 0 1,0 0 0,-1 1-1,1-1 1,-1 0-1,1 1 1,0-1-1,0 1 1,-1-1-1,1 1-11,-10 8 4,1 0-1,1 1 0,-1 0 0,1 0 1,1 1-1,0 0 0,1 0 1,0 0-1,1 1 0,0 0 0,0 0 1,2 1-1,-1-1 0,2 1 0,-1 0 1,2 0-1,0 0 0,0-1 0,2 1 1,0 10-4,0-19-4,-1 1 0,1 0 0,1 0 1,-1-1-1,1 1 0,-1-1 0,1 1 1,1-1-1,-1 0 0,1 0 0,-1 0 1,1 0-1,0 0 0,1 0 1,-1-1-1,1 1 0,-1-1 0,2 0 4,0 1-10,1-1-1,0 1 1,0-2 0,0 1-1,0 0 1,0-1-1,1 0 1,-1-1-1,1 1 1,-1-1 0,1-1-1,4 1 11,-3-1-10,1 0-1,-1-1 1,1 0 0,-1 0-1,0-1 1,1 0-1,-1 0 1,0-1 0,0 0-1,0-1 11,-2 1 0,-1 1-1,0-1 1,-1 0 0,1-1-1,0 1 1,-1-1 0,0 0-1,0 0 1,0 0 0,0-1-1,-1 0 1,1 1 0,-1-1-1,1-3 1,1-4 0,-1-1 0,0 0 0,-1 0 0,0-1 0,-1 1 0,0-1 0,-2 1 0,1-1 0,-1 1 0,-1-1 0,-1 1 0,0-1 0,0 1 0,-2 0 0,-1-5 0,4 14 4,0 1 1,0 0-1,-1-1 0,1 1 0,-1 0 0,0 0 0,0 0 0,0 0 0,0 1 0,0-1 0,0 0 1,-1 1-1,0 0 0,1-1 0,-1 1 0,0 0 0,0 0 0,0 1 0,-1-1-4,1 1 3,0 0 0,0 1 0,1 0 0,-1-1 0,0 1-1,0 0 1,0 0 0,0 1 0,0-1 0,1 1 0,-1-1 0,0 1 0,0 0-1,1 0 1,-1 0 0,1 1 0,-1-1 0,1 0 0,-1 1 0,1 0 0,0-1-1,0 1 1,-2 2-3,-6 5-280,0 0-1,1 1 0,0 0 1,1 1-1,0 0 0,1 0 1,0 1-1,0-1 0,2 1 1,-1 1-1,1-1 0,1 1 1,-1 8 280,1 22-1094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7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52 682 6121,'-2'1'105,"1"0"0,0 0 0,0 0-1,-1 0 1,1 0 0,0 0 0,0 0 0,0 1-1,1-1 1,-1 0 0,0 0 0,0 1 0,1-1-1,-1 0 1,0 1 0,1-1 0,0 1 0,-1-1-1,1 1 1,0-1 0,0 1 0,0-1-1,0 1 1,0-1 0,0 1 0,0-1 0,0 1-1,0-1 1,1 1 0,-1-1 0,1 1 0,-1-1-1,1 0 1,0 1 0,0 0-105,0 0-7,0 1 0,1-1 1,-1 0-1,1 0 0,-1 1 0,1-1 1,0 0-1,0-1 0,0 1 1,0 0-1,0 0 0,0-1 0,1 1 1,-1-1-1,0 0 0,1 0 0,-1 0 1,1 0-1,0 0 0,-1 0 7,7-1-2,-1 0 0,0 0-1,0 0 1,0-1 0,0 0 0,0-1-1,0 1 1,-1-2 0,4 0 2,17-8-9,24-13 9,-32 15 5,-14 6 1,6-3 45,0 0 0,0 0-1,-1-1 1,7-6-51,-16 12 31,0 0-1,-1-1 1,1 1 0,0 0 0,-1-1 0,0 1 0,1-1-1,-1 1 1,0-1 0,0 1 0,0-1 0,0 0-1,0 0 1,0 1 0,0-1 0,-1 0 0,1 0-1,-1 0 1,1 0 0,-1 0 0,0 0 0,0 0 0,0 0-1,0 0 1,0 0 0,0 0 0,0 0 0,-1 0-1,1 0 1,-1 0 0,1 1 0,-1-1 0,0-1-31,-1 1 27,1 0 0,-1 0 1,1 0-1,-1 0 0,0 1 1,1-1-1,-1 1 0,0-1 0,0 1 1,0 0-1,0 0 0,0 0 1,-1 0-1,1 0 0,0 0 1,0 0-1,-1 1 0,1-1 1,0 1-1,-1 0 0,1 0 1,0 0-1,-1 0 0,1 0 1,-1 0-1,1 0-27,-6 1 22,1 1 0,-1-1 0,1 1 0,-1 0 0,1 1 0,0 0 0,-5 2-22,-3 4 11,0 0-1,1 1 1,0 1-1,1 0 1,0 1 0,1 0-1,0 1 1,-5 7-11,1 2-25,1 0 0,0 0 0,2 2 0,1 0 0,-1 3 25,8-15-33,0 0 1,2 1 0,-1-1-1,1 1 1,1-1 0,0 1-1,1 0 1,0 0 0,1 5 32,0-15-5,0 0 0,1 0-1,-1 1 1,1-1 0,0 0 0,-1 0 0,1 0 0,1 0 0,-1 0 0,0 0 0,1 0-1,-1 0 1,1 0 0,0 0 0,0-1 0,0 1 0,1-1 0,-1 0 0,0 1-1,1-1 1,-1 0 0,1-1 0,0 1 0,0 0 0,0-1 0,0 1 0,0-1 0,0 0-1,0 0 1,0 0 0,0-1 0,1 1 0,-1-1 0,0 1 0,0-1 0,1 0-1,-1-1 1,2 1 5,10-1-6,-1-1-1,1-1 1,-1 0 0,0-1-1,0 0 1,0-1-1,3-2 7,33-16-5,12-9 5,-47 24-3,28-15 16,-1-2 0,-2-2 0,0-2 0,-2-1 0,-1-2 0,-2-2 0,29-35-13,-64 69 0,25-35 55,-24 34-47,0 0-1,-1 0 1,1 0-1,0-1 1,-1 1 0,1 0-1,-1 0 1,1-1-1,-1 1 1,0 0-1,1-1 1,-1 1 0,0 0-1,0-1 1,0 1-1,0 0 1,0-1 0,0 1-1,0-1 1,-1 1-1,1 0 1,0 0-1,-1-1 1,1 1 0,-1 0-1,1 0 1,-2-2-8,1 3 7,1-1 0,-1 1 0,0-1 0,0 1-1,0-1 1,0 1 0,0 0 0,0-1 0,0 1 0,0 0 0,0 0 0,0 0 0,0 0 0,0 0 0,0 0 0,0 0 0,0 0 0,0 0 0,1 0 0,-1 1-1,0-1 1,0 0 0,0 1 0,0-1 0,0 0 0,0 1 0,0-1 0,0 1 0,1 0-7,-26 18 67,18-11-65,1 1 1,0-1 0,1 1-1,0 0 1,1 0-1,-1 1 1,2 0 0,-1 0-1,2 0 1,-1 0-1,1 1 1,1-1 0,0 1-1,0 0 1,1 0 0,1-1-1,0 10-2,0-13-3,0 0 0,1 0 0,0 1-1,0-1 1,1 0 0,0 0 0,0 0 0,0-1-1,1 1 1,0 0 0,1-1 0,0 0 0,0 0-1,0 0 1,0 0 0,1 0 0,0-1 0,0 0 0,0 0-1,1 0 1,0-1 0,0 0 0,0 0 0,0-1-1,1 1 1,6 1 3,-4-1 1,0-1 0,0-1-1,1 0 1,-1 0 0,1-1-1,-1 0 1,1-1 0,-1 0-1,1-1 1,0 1 0,-1-2-1,0 1 1,1-2 0,-1 1-1,0-1 1,0 0 0,0-1 0,5-3-1,0-1 0,-1 0 1,0-2 0,0 1 0,-1-2-1,0 1 1,0-2 0,-1 0 0,-1 0-1,0-1 1,6-11-1,-3 4 13,-1-1 0,4-9-13,-13 24 29,-1 0 0,1 0 0,-1 0 0,0 0 0,-1-1 0,0 1 0,0-1 0,0 1 0,0-1 1,-1 0-1,-1 0-29,1 6 14,0 0 0,1 1 1,-2-1-1,1 0 0,0 1 0,0-1 1,0 0-1,0 1 0,0-1 1,0 0-1,-1 1 0,1-1 1,0 1-1,-1-1 0,1 0 1,0 1-1,-1-1 0,1 1 1,-1-1-1,1 1 0,-1-1 1,1 1-1,-1 0 0,1-1-14,-1 1 11,1 0-1,-1 0 0,0 0 1,1 0-1,-1 0 0,1 1 1,-1-1-1,1 0 0,-1 0 1,1 0-1,-1 1 0,1-1 1,-1 0-1,1 1 0,-1-1 1,1 0-1,-1 1 0,1-1 1,0 1-1,-1-1 0,1 1-10,-4 3 22,2-1 0,-1 1 0,0 0 0,1 1 0,0-1 0,-1 3-22,-2 6-11,1 1 0,1-1 1,0 1-1,1 0 1,0 0-1,1 1 0,1-1 1,1 7 10,-1-15-14,1 0 0,0 0 0,0 0-1,1 0 1,0 0 0,0 0 0,0-1 0,1 1 0,2 4 14,-3-7-10,1 0 0,-1 0 1,0 0-1,1-1 0,-1 1 0,1-1 0,0 0 0,0 0 0,0 1 0,0-2 1,0 1-1,1 0 0,-1-1 0,0 1 0,1-1 0,3 1 10,4 0-5,1-1 0,0 0 0,0 0 0,0-1 0,-1-1 0,1 0 0,0-1 0,0 0 0,-1 0 0,1-1 0,-1-1 0,1-1 5,24-9 17,-2-1-1,0-2 1,3-5-17,13-6 25,19-19-25,-51 34 1,0-1-1,-1 0 1,-1-2-1,-1 0 1,4-5-1,-14 14 1,0 0-1,-1 0 1,0 0 0,0 0 0,-1-1 0,0 1 0,0-1-1,-1 0 1,0 0 0,-1 0 0,1 0 0,-1 0 0,-1 0 0,0 0-1,0-7 0,-3-12 0,-1 0 1,-2 0-1,0 0 0,-3-3 0,8 26-1,-22-74 97,-3 1 0,-34-68-96,51 125 68,-1 1 1,-1 1-1,-4-5-68,12 19 13,0 0-1,0 0 1,0 1-1,0-1 1,-1 0-1,1 1 1,-1 0-1,0 0 1,0 0-1,0 1 1,0-1-1,-1 1 1,1 0-1,-1 0 1,1 0-1,-6 0-12,10 2-2,-1-1 1,0 1-1,1 0 0,-1 0 0,0 0 0,1 0 1,-1 0-1,0 0 0,1 0 0,-1 1 1,0-1-1,1 0 0,-1 0 0,0 0 0,1 1 1,-1-1-1,1 0 0,-1 1 0,0-1 0,1 0 1,-1 1-1,1-1 0,-1 1 0,1-1 1,-1 1-1,1-1 0,0 1 0,-1 0 2,0 0-5,1 1 1,-1 0-1,1-1 0,-1 1 0,1 0 0,0 0 1,0-1-1,0 1 0,0 0 0,0 0 0,0 1 5,1 6-19,1 0 0,0 0-1,1 0 1,1 3 19,24 72-9,9 50 9,-26-86 3,-3 0 1,-2 0-1,-1 33-3,-6 36-18,-7 16 18,1-26-14,5 48 14,11-26-202,-7-106-157,2-1 0,0 1 0,2-1-1,3 9 360,-8-29-184,-1-1-1,1 1 0,-1 0 0,1 0 0,0-1 0,0 1 1,-1 0-1,1-1 0,1 1 0,-1-1 0,0 1 0,0-1 0,0 0 1,1 1-1,-1-1 0,1 0 0,-1 0 0,1 0 0,-1 0 1,2 0 184,10-10-1161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3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7482,'5'13'2908,"3"12"-3063,1 0-1,10 18 156,-8-17-922,0 0-1,3 14 923,-12-30-262,0-1 0,0 1-1,-1 0 1,0 0 0,0-1 0,-1 1 0,-1 0 0,0 0 0,0 2 262,-10 12-165,11-23 171,0-1-1,0 1 1,-1-1-1,1 0 1,0 1-1,0-1 0,-1 1 1,1-1-1,0 1 1,-1-1-1,1 0 1,0 1-1,-1-1 0,1 0 1,-1 0-1,1 1 1,-1-1-1,1 0 0,-1 0 1,1 1-1,-1-1 1,1 0-1,-1 0 1,1 0-1,-1 0 0,1 0 1,-1 0-1,1 0 1,-1 0-1,1 0 1,-1 0-1,1 0 0,-1 0 1,1 0-1,-1 0 1,1 0-1,-1-1 0,1 1 1,0 0-1,-1 0 1,1-1-1,-1 1 1,1 0-1,-1-1 0,1 1 1,0 0-1,-1-1-5,0 0 19,1 0 0,-1 0 0,1 0 0,-1 0 0,1-1 0,-1 1 0,1 0 0,-1 0 0,1-1 0,0 1 0,0 0 0,0 0-1,0-1 1,0 1 0,0 0 0,0-1 0,0 1 0,0 0 0,1 0 0,-1-2-19,12-27 185,-9 21-138,5-9 104,1-1 1,6-8-152,-12 21 97,0 1 0,1-1 1,0 1-1,0 0 0,1 1 0,-1-1 0,1 1 1,0-1-1,0 1 0,1 0-97,-4 3 27,-1 1 0,1-1 0,0 0 0,0 1 0,-1-1 0,1 1 0,0-1 0,0 1 0,0 0 0,0 0 0,-1 0 0,1 0 0,0 0 0,0 0 0,0 1 0,0-1 0,-1 1 0,1-1 0,0 1 0,0 0 0,-1-1 0,1 1 0,0 0 0,-1 0 0,1 0 0,-1 0 0,1 1 0,-1-1 0,1 0-27,6 7-21,-1 0 1,0 0-1,0 1 1,5 8 20,5 6 3,-13-18-20,0-1 1,0 0-1,1 0 0,0 0 0,-1 0 1,1-1-1,0 0 0,1 0 0,-1 0 1,0-1-1,1 1 0,0-1 0,-1-1 1,1 1-1,0-1 0,0 0 0,0 0 1,0-1-1,0 0 0,0 0 0,0 0 1,0-1-1,0 1 0,-1-2 0,1 1 1,0-1-1,0 1 0,-1-1 0,1-1 1,-1 1-1,0-1 0,4-2 17,0 0 8,-1-1 0,1 0 0,-1 0-1,0 0 1,0-1 0,-1 0 0,0-1 0,0 0-1,-1 0 1,0 0 0,0-1 0,-1 1 0,0-2 0,-1 1-1,0 0 1,0-1 0,-1 0 0,0 0 0,-1 0 0,0 0-1,0 0 1,-1 0 0,-1-1-8,2-3 161,-2 14-155,0 0 0,0 0-1,0 0 1,0 0 0,0 0 0,0 0 0,0 0-1,0 0 1,0 0 0,0 0 0,1 0-1,-1 0 1,0 0 0,0 0 0,0 0 0,0 0-1,0 0 1,0 0 0,0 0 0,0 0-1,0 0 1,0 0 0,0 0 0,0 0 0,0 0-1,0 0 1,0 0 0,0 0 0,0 0-1,0 0 1,0 0 0,0 0 0,0 0 0,0 0-1,0 0 1,0 0 0,0 0 0,0 0-1,0 0-5,3 22 250,-3-18-274,3 13-25,0-1-1,1 1 0,1 0 1,0-1-1,2 0 0,0 0 1,0-1-1,3 3 50,22 52-1044,-30-65 886,0 0 0,0 0 1,-1 0-1,0 0 1,0 0-1,0 2 158,-1-6-55,0 1 0,0 0 0,0-1 0,-1 1 0,1-1 0,0 1 0,-1-1 0,1 1 0,0-1 0,-1 1 0,0-1-1,1 1 1,-1-1 0,0 0 0,0 1 0,0-1 0,0 0 0,0 0 0,0 0 0,0 0 0,0 1 0,-1-1 55,-25 12-372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4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2913,'0'-2'1512,"3"1"-336,5-1-168,3 2-287,2 3-161,5 7-288,46 34-120,-35-28-152,1-1-80,1-6-456,6-2-209,-14-9-551,9-3-336,-12-12 1088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4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 6113,'-9'12'248,"-1"0"1,2 1-1,0 0 0,0 1 0,1 0 0,1 0 0,0 0 1,1 1-1,1-1 0,0 1 0,1 3-248,-1 4-43,1-1 0,2 1-1,0-1 1,1 1 0,1-1 0,1 1-1,3 12 44,-2-19-167,1-1 0,1 0-1,0 0 1,0-1-1,1 0 1,1 0-1,1 0 1,-1 0-1,2-1 1,3 3 167,-6-7-147,1-1 1,-1 0 0,1-1-1,0 1 1,1-2 0,0 1-1,0-1 1,0 0 0,0 0-1,1-1 1,0 0-1,0-1 1,0 0 0,0 0-1,9 1 147,-13-4 14,-1 0-1,1 0 1,-1 0-1,1 0 1,-1-1 0,1 0-1,-1 0 1,0 0-1,1 0 1,-1-1-1,0 1 1,0-1-1,0 0 1,0-1-1,0 1 1,-1-1-1,1 1 1,-1-1-1,1 0 1,-1 0 0,0-1-1,0 1 1,0-1-1,-1 1 1,1-1-1,0-1-13,5-10 155,0 0-1,-1 0 1,-1-1-1,0 0 1,-1 0-1,1-7-154,12-78 809,1 0 487,-13 90-813,-5 10-471,-1 1 0,0 0 0,0 0 1,1 0-1,-1 0 0,0 1 0,0-1 0,1 0 1,-1 0-1,0 0 0,1 0 0,-1 0 0,0 0 0,0 0 1,1 0-1,-1 1 0,0-1 0,0 0 0,0 0 1,1 0-1,-1 0 0,0 1 0,0-1 0,0 0 0,1 0 1,-1 1-1,0-1 0,0 0 0,0 1-12,13 28 354,-11-23-332,43 120 17,-23-58-274,4-1 0,2-1 1,16 25 234,-43-90-7,-1 0 1,1 1 0,-1-1 0,1 0-1,0 1 1,0-1 0,0 0 0,0 0 0,0 1-1,0-1 1,0 0 0,0 0 0,0 0 0,0 0-1,1 0 1,-1-1 0,1 1 6,-1-2 0,0 1 1,0-1-1,0 0 0,0 0 1,0 0-1,0 0 1,-1 0-1,1-1 0,0 1 1,0 0-1,-1 0 1,1 0-1,-1-1 0,1 1 1,-1 0-1,0-1 0,1 1 1,-1-1-1,4-8 11,10-31 64,2 2 0,12-21-75,-22 49 16,0 0 0,1 0 1,0 1-1,1 0 0,0 0 1,1 1-1,0 0 0,0 0 1,1 1-1,9-6-16,-17 13 1,0 0 1,1-1-1,-1 1 1,0 0-1,1 0 1,0 0-1,-1 0 0,1 1 1,-1-1-1,1 1 1,0-1-1,-1 1 1,1 0-1,0 0 0,-1 0 1,1 1-1,0-1 1,1 1-2,-1 0-4,0 0 1,1 1 0,-1-1-1,0 1 1,0 0 0,-1 0-1,1 0 1,0 0-1,-1 0 1,1 1 0,-1-1-1,0 1 1,0 0 0,2 2 3,2 5-188,0 1 0,-1 0 0,-1 0 0,1 0 0,-2 0 0,0 1 0,0-1 1,0 8 187,8 28-1841,3-9 829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5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24 6937,'-3'-3'173,"-1"1"-1,1-1 0,-1 1 0,0 0 0,0 0 1,0 0-1,0 1 0,0-1 0,0 1 0,-1 0 1,1 0-1,0 0 0,-1 1 0,-2 0-172,-1 0 44,0 0 0,1 1 0,-1 0 0,0 1 0,1 0 0,-1 0 0,1 0 0,-2 2-44,-10 5-87,1 0-1,0 1 1,1 1 0,0 1-1,-15 13 88,13-9-41,1-2-1,1 2 1,0-1-1,-2 5 42,16-16-3,-1 0-1,1 1 0,-1-1 1,1 1-1,1 0 1,-1 0-1,1 0 0,0 0 1,0 0-1,0 1 1,0-1-1,1 1 0,0-1 1,1 1-1,-1 1 4,1-5-1,0 0-1,0 0 0,1 0 0,-1 0 1,0 0-1,1 0 0,0-1 0,-1 1 1,1 0-1,0 0 0,0 0 1,0-1-1,0 1 0,0 0 0,0-1 1,1 1-1,-1-1 0,0 0 1,1 1-1,-1-1 0,1 0 0,0 0 1,-1 0-1,1 0 0,0 0 0,0 0 1,-1 0-1,1-1 0,0 1 1,0-1-1,0 1 0,0-1 0,0 0 1,0 0-1,1 0 2,7 1-8,-1-1-1,0 0 1,1 0-1,-1-1 1,1 0 0,6-3 8,-2 0 27,0-1 1,-1 0-1,1-1 1,-1-1 0,-1 0-1,1-1 1,-1 0-1,0-1 1,-1 0 0,0-1-1,0-1 1,-1 1 0,-1-1-1,0-1 1,0 0-1,-1 0 1,0-2-28,-8 13 19,1 0 0,-1 0 0,1 0 0,-1 0 0,1 0 0,-1 0-1,1 0 1,0 0 0,0 0 0,-1 0 0,1 1 0,0-1 0,0 0 0,0 1 0,0-1 0,0 0 0,0 1 0,0-1 0,0 1-1,0-1 1,0 1-19,0 1 16,1-1 0,-1 1 0,1 0 0,-1 0-1,1 0 1,-1 1 0,0-1 0,1 0 0,-1 0-1,0 1 1,0-1 0,0 1 0,0 0-16,16 17-290,0 0 0,1-1 1,1-1-1,1 0 0,0-2 1,1 0-1,1-1 1,0-2-1,1 0 0,0-1 290,32 13-755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5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7826,'1'-1'79,"-1"1"0,0 0 0,1 0 0,-1 0 0,0 0 0,0 0 0,1 0 0,-1-1 1,0 1-1,1 0 0,-1 0 0,0 0 0,1 0 0,-1 0 0,0 0 0,1 0 0,-1 0 0,0 0 0,1 1 1,-1-1-1,0 0 0,1 0 0,-1 0 0,0 0 0,0 0 0,1 0 0,-1 1 0,0-1 0,1 0 1,-1 0-1,0 1 0,0-1 0,0 0 0,1 0 0,-1 0 0,0 1 0,0-1-79,19 13-545,-15-10 751,21 14-435,-1 1-1,0 2 1,-2 0 0,6 8 229,-20-19-55,0 1 1,-1-1 0,0 1-1,-1 0 1,0 1 0,-1 0-1,0 0 1,0 0-1,-2 0 1,1 1 0,-1 0-1,0 7 55,-1-12 5,2 35 1,-3-39 12,-1 0 0,0-1 1,0 1-1,-1 0 0,1 0 0,-1 0 1,1 0-1,-1-1 0,0 1 0,0 0 0,0-1 1,0 2-19,0-4 13,1 0 0,0 0 0,0 0 0,0 0 0,0 0 0,0 0 0,-1 0 0,1 0 0,0 0 0,0 0 0,0 0 1,0 0-1,-1 0 0,1 0 0,0 0 0,0 0 0,0 0 0,0 0 0,0 0 0,-1 0 0,1 0 0,0 0 0,0 0 0,0 0 1,0 0-1,0-1 0,-1 1 0,1 0 0,0 0 0,0 0 0,0 0 0,0 0 0,0 0 0,0 0 0,0-1 0,0 1 0,-1 0 1,1 0-1,0 0 0,0 0 0,0 0 0,0-1 0,0 1 0,0 0 0,0 0 0,0 0 0,0 0 0,0-1 0,0 1 0,0 0 1,0 0-1,0 0 0,0 0 0,0 0 0,0-1 0,0 1 0,0 0-13,-2-13 55,2-3-39,1 1 1,0-1 0,1 1 0,1 0-1,2-7-16,-1 5 10,3-16 40,11-30-50,-15 54 0,1-1 0,0 1 0,0 0 0,1 0 1,1 0-1,0 1 0,5-7 0,-10 14-1,0-1 1,0 1-1,1 0 1,-1 0-1,0 0 1,0 0-1,1 0 1,-1 0-1,1 0 1,-1 0-1,1 0 0,0 1 1,-1-1-1,1 1 1,-1-1-1,1 1 1,0 0-1,0-1 1,-1 1-1,1 0 1,0 0-1,-1 0 1,1 0-1,0 1 1,0-1-1,-1 0 1,1 1-1,0-1 1,-1 1-1,1-1 0,-1 1 1,1 0-1,-1 0 1,1 0-1,-1 0 1,1 0-1,-1 0 1,0 0-1,0 0 1,1 1-1,-1 0 1,6 5-4,-1 0 0,0 0 0,-1 1 0,0 0-1,0 0 1,0 0 0,0 3 4,22 63 6,-20-53-15,1 0-1,0 0 1,1-1-1,1 0 1,5 5 9,-12-20-8,1 0 0,0 0 0,0-1 0,0 1 0,1-1 0,-1 0 1,1 0-1,0 0 0,0-1 0,1 0 0,-1 0 0,1 0 0,-1-1 1,1 1-1,0-1 0,0-1 0,0 1 0,0-1 0,0 0 0,0 0 0,1-1 8,1 0-2,0 0-1,-1 0 0,1-1 1,0 0-1,0-1 0,-1 0 0,1 0 1,-1-1-1,1 1 0,-1-2 1,0 1-1,0-1 0,0 0 1,-1 0-1,0-1 0,1 0 0,-1 0 1,-1 0-1,1-1 0,-1 0 1,2-4 2,11-14 28,-2-1 0,-1-1 1,0 0-1,9-28-28,-20 45 10,2-3 71,-6 16 49,-3 14-100,3 1-48,0-1-1,0 0 1,2 0-1,0 0 1,2-1-1,0 1 1,0 0-1,5 7 19,-7-18-18,1 0-1,1 0 1,-1 0-1,1 0 1,1-1-1,-1 0 1,1 0-1,0 0 1,0-1-1,0 1 0,1-1 1,0 0-1,0-1 1,0 0-1,1 0 1,0 0-1,-1-1 1,1 1-1,0-2 1,1 1-1,1 0 19,-5-2-2,-1-1 1,1 1-1,-1-1 1,1 0-1,0 1 1,-1-2-1,1 1 1,0 0-1,-1-1 1,1 1-1,-1-1 0,1 0 1,-1 0-1,1-1 1,-1 1-1,0-1 1,0 0-1,1 1 1,-1-1-1,0-1 0,-1 1 1,1 0-1,1-2 2,6-7-4,-1 1 0,0-2 0,-1 0 0,0 0 0,1-5 4,3-3-8,0 2 3,-4 7 42,-1 0 0,0 0 0,-1-1 0,0 1 0,-1-1 1,0 0-1,2-11-37,-8 35-57,1 0-1,0 0 1,1 0 0,0 0 0,1 0 0,1-1 0,0 1 0,0 0-1,1-1 1,0 0 0,1 0 0,1 0 0,-1-1 0,7 9 57,-6-13-278,-1 1 0,1-2 1,0 1-1,0 0 1,1-1-1,0 0 1,-1-1-1,2 0 1,-1 0-1,0 0 1,1-1-1,0 0 1,0 0-1,0-1 0,0 0 1,0-1-1,0 0 1,2 0 277,34 0-836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6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103 629 6937,'-8'5'169,"1"0"-1,-1 0 0,1 1 0,1 0 0,-1 0 0,1 0 0,0 1 0,1 0 0,-1 0 0,1 0 0,1 1 0,-1-1 0,1 1 0,-1 6-168,2-7-195,1 0 1,0 0-1,0 0 1,0 0-1,1 1 1,1-1-1,-1 0 0,1 0 1,0 1-1,1-1 1,-1 0-1,2 0 1,-1 0-1,1 1 1,0-1-1,0-1 0,1 1 1,0 1 194,0-3-61,0-1-1,0 1 1,1-1-1,0 0 1,-1 0 0,1-1-1,0 1 1,1-1-1,-1 1 1,1-1 0,-1-1-1,1 1 1,0-1-1,0 1 1,0-2 0,0 1-1,0 0 1,1-1-1,-1 0 1,0 0 0,1-1-1,-1 1 62,9 0 68,0-1 0,0 0 0,0 0 0,0-2 0,-1 0 0,1 0 0,-1-1 0,4-2-68,-6 1 48,1-1 0,-1 0 0,-1 0 0,1-1 0,-1-1 0,0 0 0,0 0 0,-1-1 0,0-1 0,0 1 0,-1-1 0,0 0 0,-1-1 1,0 0-1,0 0 0,-1-1 0,0 0 0,3-10-48,5-14 12,-2 0 1,-2-1-1,-1-1 0,-2 1 1,1-22-13,13-93 1166,-8-2 0,-6-8-1166,-7 157 185,0-1-1,0 1 1,0-1-1,-1 1 1,0-1-1,0 1 0,0-1 1,0 1-1,-2-3-184,3 7 27,0-1-1,0 1 0,-1 0 0,1-1 1,0 1-1,-1-1 0,1 1 0,0-1 1,-1 1-1,1 0 0,-1-1 1,1 1-1,-1 0 0,1 0 0,-1-1 1,1 1-1,-1 0 0,1 0 0,-1 0 1,1-1-1,-1 1 0,1 0 1,-1 0-1,0 0 0,1 0 0,-1 0-26,0 0 13,-1 1 0,0-1 0,1 1 0,-1 0 0,1-1-1,-1 1 1,1 0 0,0 0 0,-1 0 0,1 0 0,0 0-1,0 0 1,-2 1-13,-5 8-46,0-1 1,1 1-1,0 0 0,1 1 0,0-1 0,0 1 0,1 1 0,0-1 0,1 1 0,1 0 0,0 0 1,0 0-1,0 11 46,-2 21-139,2-1 0,2 0 0,3 17 139,29 359 166,-29-396-156,1 2 3,0 0 1,1-1 0,7 21-14,-11-45 0,0 1 0,0 0-1,0-1 1,1 1 0,-1-1 0,0 1 0,1-1-1,-1 1 1,0 0 0,1-1 0,-1 1 0,1-1-1,-1 0 1,1 1 0,-1-1 0,1 1-1,-1-1 1,1 0 0,-1 1 0,1-1 0,0 0-1,-1 0 1,1 1 0,-1-1 0,1 0-1,0 0 1,-1 0 0,1 0 0,0 0 0,-1 0-1,1 0 1,0 0 0,-1 0 0,1 0 0,0 0-1,-1 0 1,1 0 0,-1-1 0,1 1-1,0 0 1,-1 0 0,1-1 0,-1 1 0,1 0-1,-1-1 1,1 1 0,-1-1 0,1 1 0,33-30-8,-24 21 14,34-30-142,-3-2 1,-1-2-1,-2-1 0,16-27 136,-54 71 2,0 0-1,0 0 1,0 0-1,1 1 1,-1-1-1,0 0 1,0 0-1,0 0 1,0 0-1,0 0 1,0 0-1,0 0 1,0 0 0,0 0-1,0 0 1,0 0-1,0 0 1,0 0-1,0 0 1,1 0-1,-1 0 1,0 0-1,0 0 1,0 0-1,0 0 1,0 0-1,0 0 1,0 0-1,0 0 1,0 0-1,0 0 1,0 0-1,0 0 1,1 0-1,-1 0 1,0 0-1,0 0 1,0 0-1,0 0 1,0 0-1,0 0-1,-4 15 26,-7 21-7,7-26-13,1-1 0,0 1 0,1-1 0,0 1 0,0 0 0,1 0 0,1 0 0,-1 6-6,2-11 0,-1-1 0,1 0 0,0 1 0,0-1 0,0 0 0,0 0 1,1 0-1,0 0 0,0 0 0,0 0 0,0 0 0,0 0 0,1-1 0,0 1 0,0-1 0,0 0 0,0 0 0,0 0 0,0 0 0,4 2 0,1-1 5,0 1-1,1-2 0,-1 1 0,1-1 1,0 0-1,0-1 0,0 0 0,0 0 1,0-1-1,1 0 0,-1-1 1,0 0-1,1 0 0,-1-1 0,0 0 1,0-1-1,4-1-4,3-1 10,0 0 0,0-2 0,0 0 0,-1 0 0,0-2 0,-1 0 0,1 0 0,-1-1 0,3-4-10,-10 6 1,1 0-1,-2 0 1,1-1 0,-1 1-1,0-1 1,0-1 0,-1 1-1,-1-1 1,1 0 0,-1-1-1,-1 1 1,1-3-1,4-16 237,-1-1-1,-2 0 1,1-15-237,-6 33 201,-4 11-53,0 0-204,2 26-77,3-21 119,-1-4 45,0-1-12,1 0-21,-1 0-16,0 0 6,0 0 24,0 0 5,0 0-20,0 0-5,0 0 0,0 0 3,0 0 12,0 0 3,0 0-15,0 0-4,0 0 18,0 0-4,0 0-15,0 0-22,0 0-96,0 0-162,0 0-529,0 0-278,0 0 453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38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3 406 3297,'0'0'30,"0"0"1,1 0-1,-1 0 0,0 0 1,0 0-1,0 0 1,0 1-1,0-1 0,0 0 1,0 0-1,0 0 1,1 0-1,-1 1 0,0-1 1,0 0-1,0 0 1,0 0-1,0 0 0,0 1 1,0-1-1,0 0 1,0 0-1,0 0 0,0 1 1,0-1-1,0 0 1,0 0-1,0 0 0,0 0 1,0 1-1,0-1 1,-1 0-1,1 0 0,0 0 1,0 0-1,0 1 1,0-1-1,0 0 0,0 0 1,0 0-1,-1 0 1,1 0-1,0 0 0,0 1 1,0-1-1,0 0 1,0 0-1,-1 0 1,1 0-1,0 0 0,0 0 1,0 0-1,-1 0 1,1 0-1,0 0 0,0 0 1,0 0-1,0 0 1,-1 0-1,1 0-30,18 9-117,3-5 108,0-2 0,0 0 0,12-2 9,-21-1-1,0 0 0,0-2 0,1 1 0,-2-2 0,1 1 0,0-2-1,-1 0 1,0 0 0,0-1 0,0 0 0,4-4 1,3-1 16,-1-1 0,0 0 0,-1-1 0,-1-1 0,10-11-16,-20 20 3,-1 0 1,0 0 0,0 0-1,0-1 1,-1 1 0,0-1-1,0 0 1,0 0 0,-1 0-1,1 0 1,-2-1 0,1 1-1,-1-1 1,0 1 0,0-1-1,0 1 1,-1-1 0,0 0-1,-1-2-3,1 7 23,0 1-1,-1-1 0,1 1 0,0 0 0,-1-1 1,1 1-1,0-1 0,-1 1 0,0 0 0,1-1 0,-1 1 1,0 0-1,0 0 0,0-1 0,0 1 0,0 0 1,0 0-1,0 0 0,0 0 0,0 0 0,0 1 0,0-1 1,-1 0-1,0 0-22,0 0 32,-1 1 1,1 0-1,0-1 0,-1 1 1,1 0-1,0 0 0,-1 1 1,1-1-1,0 0 0,-1 1 1,1-1-1,0 1 1,0 0-1,-2 0-32,-9 6 76,1-1 0,0 2 0,0-1 0,-10 9-76,19-13-31,-13 9 1,0 0-1,1 2 0,1-1 0,0 2 0,1 0 0,0 0 0,2 2 1,-5 6 30,14-18 31,0 1 1,1-1 0,-1 0-1,1 0 1,0 1-1,0-1 1,1 1 0,-1-1-1,1 1 1,0-1-1,1 1 1,0-1 0,0 1-1,1 5-31,0-4 18,0 0-1,1 1 0,0-1 0,0 0 0,0 0 1,1 0-1,0-1 0,0 1 0,1-1 0,2 2-17,-4-5 18,0 0 0,0-1 0,0 1 0,0-1 0,1 1 0,0-1 0,-1 0 0,1-1 0,0 1 0,0-1-1,0 1 1,0-1 0,0 0 0,0-1 0,0 1 0,0-1 0,0 1 0,0-1 0,1-1 0,-1 1-1,0 0 1,0-1 0,1 0-18,12-4 87,0 0 0,-1-1-1,1 0 1,-2-2-1,1 0-86,6-2 4,-4 1-2,-1 0 0,0-1 1,-1-1-1,0 0 1,0-2-1,-1 0 0,-1 0 1,-1-1-1,7-8-2,-5 2-82,-1 0 0,-1-1 0,-1 0 0,0-1-1,-2 0 1,0-1 0,1-8 82,-5 12-19,21-54 1358,-27 73-1313,0 0 0,0-1 0,0 1 0,0 0 0,0 0 1,0-1-1,0 1 0,0 0 0,0 0 0,0 0 0,0-1 0,0 1 0,0 0 0,0 0 0,0 0 0,0-1 0,0 1 0,0 0 0,1 0 0,-1 0 0,0-1 0,0 1 0,0 0 0,0 0 0,1 0 0,-1 0 0,0 0 0,0-1 0,0 1 0,0 0 0,1 0 0,-1 0 0,0 0 0,0 0 0,1 0 0,-1 0 0,0 0 0,0 0 0,0 0 0,1 0 0,-1 0 0,0 0-26,2 12 389,-1-8-438,19 146 46,-19-138 3,1 0-1,0 0 1,0-1 0,2 1-1,-1-1 1,1 0 0,1 0-1,0 0 1,1-1 0,0 1-1,0-1 1,3 2 0,-8-11 0,0 1-1,0-1 1,0 0-1,0 0 1,1 0 0,-1 0-1,0-1 1,0 1-1,0 0 1,1 0-1,-1-1 1,0 1 0,1-1-1,-1 1 1,1-1-1,-1 1 1,1-1 0,-1 0-1,1 0 1,-1 0-1,0 0 1,1 0-1,-1 0 1,1 0 0,-1 0-1,1-1 1,-1 1-1,1 0 1,-1-1 0,0 1-1,1-1 1,-1 0-1,0 1 1,1-1-1,-1 0 1,0 0 0,0 0-1,0 0 1,0 0-1,0 0 1,0 0 0,0 0-1,1-1 1,4-6 3,-1 0 0,1 0 0,-1 0 0,0 0 0,2-9-3,8-19 85,-2-1 0,-1-1 0,3-22-85,-16 69-10,0 1 1,1 0-1,0-1 0,0 1 1,1 0-1,1-1 0,-1 1 1,2-1-1,-1 0 0,4 9 10,-3-13-11,-1 0-1,1 1 1,0-1-1,0-1 1,1 1 0,-1 0-1,1-1 1,0 0-1,0 0 1,0 0-1,1 0 1,0-1 0,-1 1-1,1-1 1,0 0-1,1-1 1,-1 1-1,6 0 12,1 1-4,1-2 0,0 1-1,0-2 1,0 0 0,0-1-1,0 0 1,0 0 0,0-2-1,11-2 5,10-3 5,0-1-1,-1-2 1,5-3-5,-23 8-4,-1-1 0,0 0 0,0-1 0,-1 0 0,9-7 4,-17 10-4,0-1 1,0 1-1,0-1 0,-1 1 1,1-1-1,-1-1 1,0 1-1,-1-1 0,1 1 1,-1-1-1,-1 0 1,1 0-1,-1 0 0,2-4 4,-2 0-1,0 0 0,0 0 0,0 0 0,-1 0 0,-1 0-1,0 0 1,0 0 0,-1 0 0,0 0 0,-1 0 0,0 0 0,-1 0-1,0 1 1,0-1 0,-1 1 1,4 8 1,-1 0 1,1 0-1,-1 0 1,1 0-1,-1 0 0,1 0 1,-1 0-1,0 0 0,1 0 1,-1 1-1,0-1 1,0 0-1,0 0 0,0 1 1,1-1-1,-1 1 0,0-1 1,0 1-1,0-1 1,0 1-1,0 0 0,0-1 1,0 1-1,0 0 0,-1 0 1,1 0-1,0 0 1,0 0-1,0 0 0,0 0 1,0 0-1,0 0 0,0 0 1,0 0-1,0 1 1,0-1-1,0 1 0,0-1 1,0 0-1,0 1 0,0 0 1,0-1-1,0 1 1,0 0-1,1-1 0,-1 1-1,-4 4 7,0-1-1,0 1 0,1 0 0,0 0 0,0 0 1,0 1-1,0 0-6,1 0-3,0-1 0,0 2 0,0-1 1,1 0-1,0 0 0,0 1 0,1-1 1,-1 1-1,1 0 0,1-1 0,0 1 1,-1 0-1,2 0 0,-1-1 0,1 1 1,0 0-1,1-1 0,-1 1 0,3 5 3,5 10-25,1-1-1,1 0 0,1 0 0,14 18 26,-12-17-10,-10-17 10,-1 0 0,0 0 0,0 0-1,-1 1 1,0-1 0,0 1-1,1 4 1,-2-8 0,-1 0 0,0 0-1,0-1 1,0 1-1,0 0 1,0 0-1,0-1 1,-1 1-1,1 0 1,0 0-1,-1-1 1,1 1-1,-1 0 1,0-1-1,0 1 1,0-1-1,1 1 1,-1-1-1,-1 1 1,1-1 0,0 0-1,0 1 1,0-1-1,-1 0 1,1 0-1,-1 0 1,-1 1 0,-4 2-116,-1-1 0,1 0 0,-1 0 0,0 0 0,0-1 0,0-1 0,-6 1 116,13-1-10,-46 7-335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1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0 2545,'-19'9'462,"0"1"0,-9 7-462,-33 18-58,-153 77 1055,208-109-822,0 1 0,0 0 1,0 0-1,1 1 1,-4 3-176,8-7 41,-1 1 0,1-1 0,0 1 0,0 0 0,-1-1 0,1 1 0,0 0 0,1 0 0,-1 0 0,0 0-41,1-1 14,0-1 0,-1 1 0,1 0 0,0-1 0,0 1 0,0 0 1,0-1-1,0 1 0,0 0 0,1-1 0,-1 1 0,0 0 0,0-1 1,0 1-1,1 0 0,-1-1 0,0 1 0,0-1 0,1 1 0,-1 0 1,1-1-1,-1 1 0,1-1 0,-1 1 0,1-1 0,-1 0 0,1 1 1,-1-1-15,9 6 136,0-1 1,-1 0 0,2-1-1,-1 0 1,0 0 0,1-1-1,4 1-136,74 13 540,-72-14-491,50 4-118,0-2 0,0-4 0,43-5 69,18 1-1999,-96 3 1530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2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43 169 7434,'-4'0'202,"1"0"1,0 0-1,-1 0 1,1 0 0,0 1-1,0 0 1,-1-1-1,1 1 1,0 0 0,0 0-1,0 1 1,-1 0-203,7-1-1107,11-2 451,18-6-360,10-10-694,0-2 0,-1-2 1,32-22 1709,29-15 1108,-99 56-909,1 0-1,-1 1 1,1-1 0,0 1 0,-1 0 0,1 0 0,0 0 0,-1 1 0,1-1 0,0 1 0,0 0-1,2 0-198,-3 0 97,0 1-1,-1 0 0,1 0 1,0 0-1,0 0 0,-1 0 1,1 0-1,0 1 0,-1-1 1,1 1-1,-1 0 0,0 0 1,0 0-1,0 0 0,2 2-96,35 43 553,-26-30-445,1-1 0,0-1 1,10 8-109,-18-18 2,0 0 0,0-1 0,1 0-1,-1 0 1,1-1 0,0 1 0,0-1 0,1-1 0,-1 1 0,0-2 0,7 2-2,2-1-15,0-2 0,0 0 0,1-1 1,-1 0-1,-1-1 0,1-1 0,0-1 0,-1 0 0,1-1 1,-1 0-1,0-2 0,-1 1 0,0-2 0,0 0 0,0-1 1,0-1 14,-8 5-196,0 0 0,-1-1 0,1 1 0,-1-2 0,0 1 0,-1 0 0,1-1 0,-1 0 1,0-2 195,11-24-642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3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54 2553,'-8'-1'3125,"18"0"-2417,30-1-557,-25 2-76,4-1 87,1 0 0,-1-1 0,12-3-162,18-2 97,-43 7-132,0 0 0,-1 0 0,1-1 1,0 0-1,0 0 0,-1-1 0,1 1 1,-1-1-1,1 0 0,-1-1 0,0 1 1,0-1-1,0 0 0,0-1 0,-1 1 1,2-2 34,-2 4-1383,-4 1 968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8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84 4817,'-13'-13'2569,"11"0"-993,15 0-568,15 7-384,20-5-544,10 5-40,24 6-40,13-7-8,18 3 32,1 2-48,-4-5 8,-17 5-176,-24 2-2048,-11 4 1640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3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 7146,'-4'1'117,"0"0"1,1 0-1,-1 0 1,0 0 0,0 1-1,1-1 1,-1 1-1,1 0 1,0 0-1,-1 1 1,1-1 0,0 1-1,0-1 1,1 1-1,-1 0 1,0 0 0,1 0-1,0 1 1,0-1-1,0 0 1,0 1 0,0-1-1,1 1 1,-1 0-118,1 0-66,-1-1 0,1 1 1,0 0-1,0 0 0,0 0 1,1 0-1,-1 0 0,1 0 0,0 0 1,0 0-1,0 0 0,1 0 1,-1 0-1,1 0 0,0 0 0,0 0 1,0 0-1,1 0 0,-1-1 1,1 1-1,0 0 0,0-1 0,2 2 66,-2-3-8,-1 0 0,1-1 0,0 1-1,0-1 1,1 1 0,-1-1 0,0 0-1,0 0 1,1 0 0,-1 0 0,0 0-1,1-1 1,-1 1 0,1-1 0,-1 1-1,1-1 1,0 0 8,48-3 226,-22 0-117,-12 3-80,0 1-1,-1 0 1,1 2-1,-1 0 1,1 0 0,-1 1-1,0 2 1,-1-1-1,1 2 1,-1 0-1,-1 0 1,10 8-29,-19-12 1,-1 0 1,0 0-1,1 0 0,-2 1 1,1-1-1,0 1 0,-1 0 1,0 0-1,1 1 1,-2-1-1,1 1 0,0-1 1,-1 1-1,1 2-1,-2-3 1,0 0 0,0 0-1,-1-1 1,1 1 0,-1 0 0,0 0-1,0 0 1,0 0 0,0-1 0,-1 1-1,1 0 1,-1 0 0,0-1 0,0 1-1,-1 0 1,1-1 0,-1 1 0,0-1-1,-1 2 0,0 1 4,0-1 0,0 0 0,-1-1-1,1 1 1,-1 0 0,-1-1-1,1 0 1,-1 0 0,1 0 0,-1-1-1,0 0 1,0 0 0,0 0 0,-1 0-1,1-1 1,-1 0 0,0 0 0,1 0-1,-1-1 1,0 0 0,-4 1-4,-4 0-385,0-1 1,-1 0-1,1-1 0,-1-1 1,-13-2 384,-4-3-670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4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84 227 5969,'-1'1'74,"0"-1"0,0 0-1,0 0 1,0 1 0,0-1 0,0 0-1,0 1 1,0-1 0,0 1 0,0-1-1,0 1 1,1 0 0,-1-1 0,0 1-1,0 0 1,1 0 0,-1-1 0,0 1-1,1 0 1,-1 0 0,1 0 0,-1 0-1,1 0 1,-1 0 0,1 0 0,0 0-1,-1 0 1,1 0 0,0 0-1,0 0 1,0 0 0,0 0-74,-3 43-401,3-32 557,0 7-187,-2 62-211,-5 11 242,4-66-16,-2-1 0,0 1 1,-1-1-1,-2 0 0,-7 16 16,14-39-8,-5 10 247,5-22 100,1 1-327,2-102 349,4-1 1,19-89-362,-5 36 220,-16 147-46,-4 17-170,0 1-1,0 0 0,1 0 1,-1 0-1,0 0 0,0 0 1,0-1-1,0 1 0,0 0 1,0 0-1,0 0 0,1 0 1,-1 0-1,0 0 0,0 0 0,0 0 1,0 0-1,0 0 0,1-1 1,-1 1-1,0 0 0,0 0 1,0 0-1,0 0 0,1 0 1,-1 0-1,0 0 0,0 0 1,0 0-1,0 0 0,0 0 1,1 0-1,-1 0 0,0 1 1,0-1-1,0 0 0,0 0 1,1 0-1,-1 0 0,0 0 1,0 0-1,0 0 0,0 0 1,0 0-1,0 1 0,1-1 1,-1 0-4,15 27 117,-11-17-175,10 18-53,1 0 0,1-1 0,1 0-1,2-2 1,3 3 111,-15-20-35,0 1 0,1-2 0,0 1 0,1-1 0,-1-1 0,2 1 0,-1-1 0,0-1-1,1 0 1,0 0 0,0-1 0,1 0 0,-1-1 0,1 0 0,0-1 0,2 0 35,-10-1 11,0-1 1,1 0 0,-1 0-1,0-1 1,0 1-1,0-1 1,1 0 0,-1 1-1,0-1 1,0-1-1,0 1 1,0 0 0,0-1-1,-1 1 1,1-1-1,0 0 1,-1 0 0,1 0-1,-1 0 1,0-1-1,2-1-11,4-6 56,-1 0-1,0 0 0,0-1 1,4-11-56,-6 13 22,7-17 28,-1 0 1,-2 0 0,4-17-51,-4 10 180,15-32-180,-18 49 92,-2 5 234,-2 22-143,1 73-194,-1-13-81,3-1 0,9 40 92,-7-69-329,-5-23-501,2 0 1,0-1-1,1 2 830,0-7-592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4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1 213 6609,'0'0'87,"0"-1"1,0 1-1,0 0 0,0-1 0,0 1 0,0-1 0,0 1 0,0 0 0,1-1 0,-1 1 0,0 0 0,0-1 0,0 1 0,1 0 0,-1-1 0,0 1 0,0 0 0,1 0 1,-1-1-1,0 1 0,1 0 0,-1 0 0,0-1 0,1 1 0,-1 0 0,1 0 0,-1 0 0,0 0 0,1 0 0,-1 0 0,1-1-87,18-1-928,-5 1 728,16-3-837,-1-2-1,0 0 0,15-7 1038,-34 10-242,0-1 0,0 0 0,0-1 0,-1 1 0,0-2 0,0 0-1,0 0 1,0 0 0,-1-1 0,0 0 0,-1-1 0,6-6 242,-11 11 76,0 0 0,0-1 0,-1 1-1,1 0 1,-1-1 0,1 1 0,-1-1 0,0 0 0,0 0 0,-1 1 0,1-1 0,-1 0 0,0-1-76,0 4 70,0-1 0,0 0 0,0 1 1,0-1-1,0 1 0,-1-1 0,1 0 1,-1 1-1,1-1 0,-1 1 0,0-1 1,0 1-1,1-1 0,-1 1 0,0 0 0,0-1 1,0 1-1,-1 0 0,1 0 0,0 0 1,0 0-1,-1 0 0,1 0 0,0 0 1,-1 0-1,1 0 0,-1 1 0,1-1 1,-1 1-1,0-1-70,-4 0 120,1 0 0,-1 1 1,1 0-1,0 0 0,-1 0 1,1 1-1,0 0 0,-1 0 0,1 0 1,0 1-1,0-1 0,0 1 0,0 0 1,0 1-1,0-1 0,0 1 1,1 0-1,-1 0 0,-1 3-120,-6 4 75,0 0-1,1 1 0,0 0 0,0 0 1,2 2-1,-3 3-74,6-8 6,1-1 0,1 1-1,-1 0 1,1 1 0,1-1 0,0 1-1,0 0 1,0-1 0,1 1 0,0 6-6,2-10-2,-1 0 1,2 0-1,-1 0 0,0 0 1,1-1-1,0 1 0,0 0 1,0 0-1,1-1 1,0 1-1,0-1 0,0 0 1,0 1-1,0-1 1,1 0-1,0 0 0,0 0 1,0-1-1,0 1 1,1-1-1,0 1 2,5 3-37,0 0 0,1 0 0,0-1 0,1 0 0,-1 0 0,1-2 0,0 1 0,0-1 0,1-1 0,-1 0 0,1 0 0,3-1 37,11 1-401,1-1 1,-1-1-1,1-1 0,-1-1 1,1-2 400,33-7-531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4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1 221 7994,'0'0'2949,"2"4"-3093,0 3 281,18 48-287,-13-33 6,0-1-1,2-1 1,1 1-1,1-1 0,7 11 145,19 21-816,-33-46 708,1-2 0,-1 1 0,1 0 1,0-1-1,0 0 0,0 0 0,0 0 0,6 2 108,-11-6 34,1 0-1,0 0 0,0 0 0,0 0 0,0 0 1,0 0-1,0 0 0,0 0 0,0 0 0,-1 0 0,1 0 1,0-1-1,0 1 0,0 0 0,0-1 0,0 1 0,-1 0 1,1-1-1,0 1 0,0-1 0,-1 0 0,1 1 1,0-1-1,-1 0 0,1 1 0,-1-1 0,1 0 0,-1 1 1,1-1-1,-1 0 0,1 0 0,-1 0 0,0 0 0,1 1 1,-1-2-34,17-41 686,-11 26-502,28-57-43,3 2 0,3 2 0,3 1 0,13-11-141,-49 70-25,1 0-1,0 0 1,0 1 0,1 1 0,0-1 0,7-3 25,-3 5-307,-8 10-555,-8 16-943,-7 3 767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7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175 281 2865,'-15'-60'874,"13"55"-705,1 7-233,1 14-240,0-8 326,0 33-22,-3 73 88,-2-21 173,4-40-181,-3-1-1,-2 0 0,-6 22-79,12-74 8,0 1 0,0-1 1,0 0-1,0 1 0,0-1 1,0 0-1,0 1 0,0-1 0,-1 0 1,1 1-1,0-1 0,0 0 1,0 0-1,0 1 0,0-1 1,-1 0-1,1 1 0,0-1 0,0 0 1,-1 0-1,1 1 0,0-1 1,0 0-1,-1 0 0,1 0 0,0 0 1,0 1-1,-1-1 0,1 0 1,0 0-1,-1 0 0,1 0 0,0 0 1,-1 0-1,1 0 0,0 0 1,-1 0-1,1 0 0,0 0 0,-1 0 1,1 0-1,0 0 0,-1 0-8,-14-12 440,-8-23 410,10 8-541,1-1 1,2 0 0,0-1 0,2 1 0,1-2 0,2 1 0,-1-19-310,1-7-59,3 1 1,3-1-1,5-37 59,-5 80-13,0-2 26,1 0 0,0 0 0,1 0-1,0 1 1,1-2-13,-3 12-1,1-1 0,-1 1 1,1 0-1,0 0 0,-1 0 0,1-1 0,1 2 0,-1-1 1,0 0-1,1 0 0,-1 1 0,1-1 0,0 1 0,0 0 1,0 0-1,0 0 0,0 0 0,1 1 0,-1-1 1,0 1-1,4-1 1,9-2-250,0 1 0,0 1 1,0 0-1,1 1 1,-1 1-1,1 0 1,-1 2-1,0 0 0,0 0 1,0 1-1,0 1 1,0 1-1,13 6 250,-26-10-41,0 1 0,0-1 0,0 1 1,0 0-1,0 0 0,0 0 0,0 1 0,-1-1 0,1 1 1,-1-1-1,0 1 0,0 0 0,0 0 0,0 0 0,0 0 1,0 0-1,-1 0 0,0 1 0,0-1 0,0 0 0,1 3 41,-2-1-9,0-1-1,0 1 1,0 0-1,0-1 0,-1 1 1,0-1-1,0 1 1,0-1-1,0 0 1,-1 1-1,0-1 0,0 0 1,0 0-1,0 0 1,-1 0-1,-1 2 10,-5 5 24,-1 0 1,-1-1-1,0 0 0,0 0 0,-1-1 1,0 0-1,-1-1 0,-4 1-24,-1 2 229,2-1 1,-1 2-1,2 1 0,-4 3-229,18-16 10,1 0-1,0 1 1,-1-1 0,1 0-1,0 1 1,0-1 0,-1 0 0,1 1-1,0-1 1,0 0 0,-1 1-1,1-1 1,0 0 0,0 1-1,0-1 1,0 1 0,-1-1 0,1 0-1,0 1 1,0-1 0,0 1-1,0-1 1,0 1 0,0-1-1,0 0 1,0 1 0,0-1 0,0 1-1,1-1 1,-1 1 0,0-1-1,0 0 1,0 1-10,14 7 162,23-2-73,0-4-314,1-1 0,34-4 225,-51 1-152,-1-1 0,0-1 0,0-1-1,0 0 1,0-2 0,2-1 152,-15 4-16,0 1 0,-1-1 1,0 0-1,1-1 0,-2 1 1,1-1-1,0-1 0,-1 1 1,0-1-1,-1 0 0,1 0 1,-1 0-1,0 0 0,0-1 16,-1 2 82,-1 0 0,0 0 0,0-1 0,0 1 0,0-1 0,-1 1 0,0-1 0,0 1 0,0-1-1,-1 1 1,0-1 0,0 0 0,0 1 0,-1-1 0,0 0 0,0 1 0,0-1 0,-2-2-82,3 7 26,0 1 0,0 0 0,0-1 0,0 1 0,-1 0 0,1-1 0,0 1 0,0-1 1,0 1-1,0 0 0,0 0 0,-1-1 0,1 1 0,0 0 0,0-1 0,-1 1 0,1 0 0,0 0 0,0-1 1,-1 1-1,1 0 0,0 0 0,-1 0 0,1-1 0,0 1 0,-1 0 0,1 0 0,0 0 0,-1 0 0,1 0 1,-1 0-1,1 0 0,0 0 0,-1 0 0,1 0 0,0 0 0,-1 0 0,1 0 0,0 0 0,-1 0 0,1 0 1,-1 0-1,1 0 0,0 0 0,-1 1 0,1-1 0,0 0 0,-1 0 0,1 0 0,0 1 0,0-1 0,-1 0 1,1 0-1,0 1 0,0-1 0,-1 0-26,-11 18 531,8-6-496,0 0 1,0 0-1,2 0 0,-1 0 0,1 0 0,1 0 0,0 0 0,1 1 1,1-1-1,-1 0 0,2 2-35,0-9-22,0 0 0,0 0 0,0-1 0,1 1 0,-1-1 0,1 1 1,1-1-1,-1 0 0,0 0 0,1 0 0,0-1 0,0 1 0,0-1 0,0 0 0,0 0 0,1 0 0,0-1 1,-1 0-1,1 1 0,0-2 0,0 1 0,0 0 0,0-1 0,0 0 0,0-1 0,1 1 22,-1 0 2,-1-1 0,1 0 0,0 0 0,0 0-1,0 0 1,0-1 0,0 0 0,0 0 0,-1 0 0,1-1-1,0 1 1,4-3-2,-6 2 31,0 0 0,0 0 0,0 0 1,-1 0-1,1 0 0,0-1 0,-1 1 0,0-1 0,0 0 0,1 0 0,-2 0 0,1 0 0,0 0 1,0 0-1,-1 0 0,0-1 0,0 1 0,1-3-31,-1-2 79,0 1-1,0 0 1,-1-1-1,0 1 1,-1 0 0,1-1-1,-1 1 1,-1 0-1,1 0 1,-1 0 0,-3-6-79,-6-15 200,-1 1 0,-5-9-200,9 21 61,-47-85 345,55 100-400,0-1 0,-1 1-1,1-1 1,0 1-1,0 0 1,-1-1 0,1 1-1,0-1 1,0 1 0,0-1-1,0 1 1,-1-1 0,1 1-1,0-1 1,0 1-1,0-1 1,0 1 0,0-1-1,0 1 1,1-1 0,-1 1-1,0 0 1,0-1-1,0 1 1,0-1 0,0 1-1,1-1 1,-1 1 0,0-1-1,1 1-5,13-4 28,27 10-137,-37-5 99,3 1-23,10 1-67,0 1-1,0 1 1,-1 1-1,0 0 1,1 1 100,-13-5-11,0 0 1,-1 0-1,1 0 0,-1 1 0,1-1 0,-1 1 1,0 0-1,0 0 0,0 0 0,0 1 0,0-1 1,-1 0-1,0 1 0,0 0 0,0 0 0,0-1 1,0 1-1,-1 0 0,1 0 0,-1 1 0,0-1 1,-1 0-1,1 1 11,-1 6 11,0-1 1,-1 1 0,-1-1-1,1 0 1,-4 9-12,3-13 10,0 1-1,1 0 1,-1-1 0,1 1 0,1 0 0,-1 0-1,1 0 1,0 0 0,1 0 0,0 0 0,0-1-1,0 1 1,2 2-10,-2-7 0,0 0 0,0 0-1,1 0 1,-1 0 0,1 0-1,0 0 1,0 0 0,0-1-1,-1 1 1,2 0 0,-1-1-1,0 0 1,0 0 0,0 1-1,0-1 1,1 0 0,-1-1-1,1 1 1,-1 0 0,2 0 0,8 1-115,1-1 1,-1 0 0,11 0 114,-22-1-14,72-2-971,9-2 447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49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89 2921,'-1'0'92,"1"-1"0,-1 1 0,1-1 0,-1 0 0,1 1 0,-1-1 0,1 0 0,0 0 0,-1 1 0,1-1 0,0 0 0,0 0 0,0 0 0,-1 1 0,1-1 0,0 0 0,0 0 0,0 0 0,0 1 0,0-1 0,1 0 0,-1 0 0,0 0 0,0 1 1,0-1-93,1 0 14,0 0 1,0 0-1,0 0 1,0 0 0,0 1-1,0-1 1,0 0 0,0 1-1,0-1 1,0 1 0,1-1-1,-1 1 1,0-1 0,0 1-1,1 0-14,1-1-4,0 1 0,1-1 0,-1 1 0,0 0 0,0 0 0,1 0 0,-1 0 0,2 1 4,1 0-4,-3-2 2,1 2 0,-1-1-1,1 0 1,-1 1 0,1-1 0,-1 1-1,1 0 1,-1 0 0,0 1 0,1-1-1,-1 1 1,0-1 0,0 1 0,0 0-1,0 0 1,0 1 0,-1-1-1,1 0 1,-1 1 0,1 0 0,-1-1-1,0 1 1,2 3 2,2 10 27,-1 0 0,0 1 0,-1-1 0,-1 1 0,0 0 0,-1 0 0,-1 0 0,-1 0 0,0 0 0,-1 0 0,-1 0 0,-1 0 0,-1 3-27,3-14-246,-4 13 1239,5-19-977,0 0 1,0 0-1,0 0 1,0 0-1,-1 0 1,1 1-1,0-1 1,0 0-1,0 0 0,0 0 1,0 0-1,0 0 1,0 0-1,0 0 1,0 0-1,0 0 1,0 0-1,0 0 1,-1 0-1,1 0 0,0 1 1,0-1-1,0 0 1,0 0-1,0 0 1,0 0-1,0 0 1,0 0-1,0 0 1,-1 0-1,1 0 0,0 0 1,0 0-1,0 0 1,0 0-1,0 0 1,0 0-1,0-1 1,0 1-1,-1 0 1,1 0-1,0 0 1,0 0-1,0 0 0,0 0 1,0 0-1,0 0 1,0 0-1,0 0 1,0 0-1,0 0 1,0 0-17,-5-14 649,2-1-644,1-1-1,1 0 1,0 1-1,1-1 1,1 0-1,2-14-4,0 14-20,0 0-1,1 0 1,1 1-1,0-1 1,1 1 0,0 0-1,2 0 1,-1 1-1,2 0 1,0 0 20,-6 10-9,0 0 0,0 0 1,0 0-1,1 1 0,-1-1 0,1 1 0,0 0 0,0 0 1,0 0-1,0 0 0,0 1 0,1 0 0,-1 0 0,1 0 1,0 0-1,-1 1 0,1 0 0,4-1 9,-5 2-9,0 0 0,0 0 0,0 0 0,0 1 0,0-1 0,0 1 0,0 0 0,-1 0 0,1 0 0,0 1 0,0 0 0,-1-1 0,1 1 0,-1 0 0,1 1 0,-1-1-1,0 0 1,0 1 0,0 0 0,0 0 0,-1 0 0,1 0 0,-1 0 9,41 61 18,-36-51-16,0-1-1,1 0 1,0-1 0,0 0 0,2 0 0,-1-1 0,1 0 0,1-1-1,0 0 1,4 2-2,0-2 1,1-1-1,0-1 1,0-1 0,0 0-1,1-1 1,0-1-1,0-1 1,0 0-1,1-1 1,-1-1 0,8 0-1,-11-2 9,-1 0 1,0 0 0,0-1-1,0-1 1,0 0 0,0-1-1,3-2-9,-8 3 9,0 0 0,0-1-1,-1-1 1,1 1 0,-1-1-1,0 0 1,-1-1 0,1 0-1,-1 0 1,0 0 0,1-3-9,-3 3 22,0-1 0,0 0 1,-1-1-1,0 1 0,0-1 1,0 1-1,-1-1 0,-1 0 1,1 0-1,-1 1 1,0-1-1,-1 0 0,0 0 1,0 0-1,-1 0 0,0 0 1,0 0-1,-1 0 0,0 0 1,0 1-1,-4-7-22,6 12 31,-1 1 1,0-1-1,0 0 0,1 1 1,-1-1-1,0 1 0,0 0 1,-1-1-1,1 1 0,0 0 1,0 0-1,0-1 0,-1 1 1,1 0-1,-1 0 0,1 1 1,-1-1-1,1 0 0,-1 0 1,0 1-1,1-1 0,-1 1 1,0-1-1,1 1 0,-3 0-31,2 0 22,0 0 0,-1 1 0,1-1 0,0 1-1,-1 0 1,1 0 0,0 0 0,0 0 0,0 0-1,-1 0 1,1 0 0,0 1 0,1-1 0,-1 1-1,0-1 1,0 1 0,1 0 0,-1 0 0,1 0-22,-6 6 0,1 1 0,0 0-1,1 1 1,0-1 0,1 1 0,0 0 0,0 0 0,1 1 0,1-1 0,-1 3 0,0 3-51,1 0 0,0 1-1,2-1 1,0 0 0,0 0 0,3 7 51,-3-17-55,1 0 1,0 0 0,1 0-1,0 0 1,0-1 0,0 1-1,0 0 1,1-1 0,0 0 0,0 1-1,1-1 1,-1 0 0,1-1-1,0 1 1,1-1 0,1 2 54,-2-3-20,0 0 0,0-1 1,0 0-1,0 0 0,0 0 0,0 0 1,0-1-1,1 1 0,-1-1 1,1 0-1,-1 0 0,1-1 0,0 0 1,-1 1-1,1-2 0,-1 1 1,1 0-1,-1-1 0,1 0 0,-1 0 1,5-2 19,1 0 3,0-2 0,0 1 1,-1-1-1,0-1 1,0 0-1,0 0 1,-1-1-1,0 0 0,0 0 1,0-1-1,-1 0 1,0 0-1,-1 0 0,4-8-3,8-14 122,-1-1 0,-1-1 0,7-23-122,-23 55 3,0 0 0,0 0-1,0-1 1,0 1 0,0 0 0,0 0-1,0 0 1,0 0 0,0-1 0,0 1-1,0 0 1,0 0 0,0 0 0,0-1-1,0 1 1,0 0 0,0 0 0,1 0-1,-1 0 1,0 0 0,0-1 0,0 1-1,0 0 1,0 0 0,0 0 0,0 0-1,1 0 1,-1 0 0,0-1 0,0 1-1,0 0 1,0 0 0,0 0 0,1 0-1,-1 0 1,0 0 0,0 0 0,0 0-1,0 0 1,1 0 0,-1 0 0,0 0-1,0 0 1,0 0 0,0 0 0,1 0-1,-1 0 1,0 0 0,0 0 0,0 0-3,2 12 195,-2 31 157,0-30-302,0 0-63,1 0 1,0 0-1,1 0 1,1 0-1,0 0 1,1-1-1,0 1 1,1-1-1,0 0 1,1 0 12,-4-7-6,1 0 0,0 0 0,0 0 0,1 0 1,-1-1-1,1 0 0,0 1 0,0-1 0,1-1 0,-1 1 0,1 0 0,0-1 1,0 0-1,0 0 0,0-1 0,0 0 0,1 1 0,-1-2 0,1 1 0,-1-1 1,1 1-1,0-2 0,3 1 6,-5 0 1,1-2 1,-1 1 0,0 0-1,0-1 1,0 0 0,0 1-1,0-2 1,0 1-1,0 0 1,0-1 0,0 0-1,-1 0 1,1 0-1,0 0 1,-1-1 0,0 1-1,0-1 1,0 0-1,0 0 1,0 0 0,0 0-1,-1 0 1,1-1 0,0-1-2,5-10 37,-1 0-1,0-1 1,-1 0 0,-1 0 0,2-9-37,4-11 128,-6 16 53,-4 13-35,-4 12 36,3-3-195,0-1 1,-1 1-1,1 0 0,0 0 0,0-1 1,0 1-1,0 0 0,0 0 1,0 0-1,1-1 0,-1 1 1,0 0-1,1 0 0,-1-1 0,2 2 13,1 8-46,0-1-3,-2-3-3,1 1 1,0-1-1,1 0 0,0 0 0,0 0 0,0 0 0,1-1 0,0 1 1,0-1-1,1 0 0,2 3 52,0-3-308,0 0 0,0 0 0,0-1 0,1 1 0,0-2-1,0 1 1,0-1 0,1-1 0,0 1 0,-1-2 0,1 1 0,0-1 0,9 1 308,18 0-852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50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36 546 4737,'-3'3'279,"-1"1"0,1 0 0,0 1 0,0-1 0,0 0 0,1 1 0,-1 0 0,1 0 0,0-1 0,0 1 0,1 0 1,0 1-1,0-1 0,-1 4-279,2-3-125,0-1 0,0 0 0,0 1 0,0-1 0,1 1 1,0-1-1,0 0 0,0 1 0,1-1 0,0 0 0,0 0 0,0 0 1,1 0-1,0 0 0,-1-1 0,2 1 0,-1-1 0,0 0 0,1 0 1,0 0-1,0 0 0,0-1 0,0 1 0,1-1 0,0 0 1,-1-1-1,1 1 0,0-1 0,0 0 0,0 0 0,0 0 0,1-1 1,1 1 124,3-1 15,1 0 1,0-1-1,0-1 0,0 1 1,-1-2-1,1 1 1,-1-1-1,1-1 1,-1 0-1,0-1 1,0 0-1,0 0 1,0-1-1,-1 0 0,0-1 1,0 0-1,0 0-15,4-4 39,-1 0-1,0 0 1,-1-1-1,0 0 1,-1-1-1,0-1 0,-1 1 1,-1-1-1,1-1 1,-2 0-1,4-9-38,35-109-333,-5-2-1,6-59 334,-42 173 365,-3 15-192,0 1 1,-1 0 0,0-1 0,0 1 0,-1-1 0,1 1 0,-1-1 0,0 1 0,0-1 0,0 1 0,-1-1-1,0-1-173,1 5 46,0 1 0,0-1 0,0 0 0,-1 1 0,1-1-1,0 0 1,-1 1 0,1-1 0,0 1 0,-1-1 0,1 0-1,-1 1 1,1-1 0,-1 1 0,1-1 0,-1 1-1,0 0 1,1-1 0,-1 1 0,0 0 0,1-1 0,-1 1-1,0 0 1,1 0 0,-1-1 0,0 1 0,1 0 0,-1 0-1,0 0 1,1 0-46,-3 0 42,1 0 0,-1 1 0,1-1 0,0 1 0,-1-1 0,1 1 0,0 0 0,-1 0 0,1 0 0,0 0-42,-7 4-6,1 0 0,0 0 0,0 1 1,-4 5 5,-1 2-11,1 0 0,1 1-1,0 0 1,0 1 0,2 1 0,0-1 0,0 2 0,2-1 0,0 1 0,1 0 0,1 0 0,0 1 0,1-1 0,-1 17 11,2-5-11,1-1-1,2 1 1,1-1-1,0 1 1,3-1 0,0 0-1,2 0 1,1 0-1,2 4 12,-1-12-1,0-1-1,1 0 1,1-1-1,0 0 1,2 0-1,0-1 0,8 8 2,-19-23 3,1 0-1,0 0 0,0 1 0,0-1 1,0 0-1,1-1 0,-1 1 0,1 0 1,-1-1-1,1 1 0,-1-1 0,1 0 1,0 0-1,-1 0 0,1 0-2,-1 0 4,0-1 0,1 0 0,-1 0 0,0 0 0,0 0 0,0 0 0,0-1 0,0 1 0,0-1 0,0 1 0,0-1 0,0 0 0,0 0 0,0 0 0,0 0 0,0 0-4,7-5-8,-1-1-1,-1 0 0,1-1 1,-1 1-1,-1-1 1,1-1-1,0-2 9,5-4-103,13-17-80,10-12-127,13-23 310,-34 40 264,-10 18 54,-6 13 323,0-1-638,1 1 0,-1 0 0,1 0 1,-1-1-1,1 1 0,0 0 1,1 0-1,-1 0 0,1 0 0,0 0 1,0 3-4,11-1 29,-5-4-28,1 0-1,0-1 1,0 0-1,-1 0 1,1-1 0,0 0-1,0 0 1,0 0 0,0-1-1,-1 0 1,1 0-1,0-1 1,0 0-1,-5 1 0,1-1 0,-1 1-1,1 0 1,-1-1 0,1 1 0,-1-1 0,0 0-1,0 0 1,0 0 0,0 0 0,0 0 0,-1 0 0,1-1-1,0 1 1,-1-1 0,0 1 0,0-1 0,1-2 0,2-5 11,-1 0 0,0-1 0,1-10-11,-2 13 25,-2 8-26,0 0 1,0-1 0,0 1 0,0 0 0,0 0 0,0 0 0,0 0-1,0 0 1,0-1 0,0 1 0,-1 0 0,1 0 0,0 0 0,0 0-1,0 0 1,0 0 0,0-1 0,0 1 0,0 0 0,0 0 0,-1 0-1,1 0 1,0 0 0,0 0 0,0 0 0,0 0 0,0 0 0,-1 0-1,1 0 1,0 0 0,0 0 0,0 0 0,0-1 0,0 1-1,-1 0 1,1 0 0,0 1 0,0-1 0,0 0 0,0 0 0,-1 0-1,1 0 1,0 0 0,0 0 0,0 0 0,0 0 0,0 0 0,-1 0-1,1 0 1,-1 1-3843,10 2 3262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52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79 242 2601,'-57'-24'849,"40"18"-630,17 6-223,-1 0-1,1 0 1,0 0 0,0 0-1,0 0 1,0 0-1,0 0 1,-1 0-1,1 0 1,0 0-1,0 0 1,0 0-1,0 0 1,-1 0-1,1 0 1,0 0-1,0 0 1,0 0-1,0 0 1,0-1-1,0 1 1,-1 0-1,1 0 1,0 0-1,0 0 1,0 0-1,0 0 1,0 0-1,0-1 1,0 1-1,0 0 1,0 0-1,-1 0 1,1 0-1,0 0 1,0-1-1,0 1 1,0 0-1,0 0 1,0 0-1,0 0 1,0-1-1,0 1 1,0 0-1,0 0 1,0 0-1,0 0 1,0-1 4,1-2 277,18 3 1985,39 6-1550,-39-4-684,1 0 0,0-1 0,13-2-28,-12 0 17,-1-1 0,0-1 0,1-1 0,16-5-17,-31 7 4,-1 1 1,1-1-1,-1 0 1,0-1-1,0 1 1,0-1-1,0 0 1,-1 0-1,1-1 1,-1 1-1,1-1 1,-1 0-1,-1 0 1,1-1-1,0 1 1,-1-1-1,0 0 1,0 1-1,-1-1 1,1-1-5,-2 4 1,0-1 1,0 0 0,-1 1-1,1-1 1,-1 1-1,0-1 1,1 0-1,-1 1 1,0-1 0,-1 0-1,1 1 1,0-1-1,-1 0 1,0 1 0,1-1-1,-1 1 1,0-1-1,0 1 1,0-1-1,-1 1 1,1 0 0,-1-1-1,1 1 1,-1 0-1,0 0 1,1 0 0,-1 0-1,0 1 1,-1-1-1,-1-1-1,1 1 11,0 0-1,-1 0 1,1 1-1,-1-1 0,0 1 1,1 0-1,-1 0 1,0 0-1,0 0 1,0 1-1,1-1 1,-1 1-1,0 0 0,0 0 1,0 1-1,0-1 1,0 1-1,1 0 1,-1 0-1,0 0 1,-1 1-11,-9 5 45,0 0 0,1 1 0,0 0 0,1 2 1,0-1-1,1 1 0,-1 1 0,-7 10-45,10-11 31,0 1 0,1 0 1,0 0-1,1 1 0,0 0 0,1 1 0,0 0 0,1 0 0,-3 11-31,7-21-1,0 1-1,0 0 1,1-1-1,-1 1 1,1 0-1,0 0 1,0 0-1,0-1 1,1 1-1,-1 0 1,1-1-1,0 1 1,0 0 0,0-1-1,0 1 1,1-1-1,0 1 1,-1-1-1,1 0 1,0 0-1,1 0 1,-1 0-1,2 2 2,0-1-1,1-1-1,0 1 0,0-1 0,1 0 0,-1 0 0,1 0 1,-1-1-1,1 1 0,0-1 0,0-1 0,0 1 0,0-1 1,5 0 1,2 0 17,-1-1 0,0 0 0,0-1 0,1 0 0,-1-1 0,0 0 0,0-1 0,0-1 0,8-3-17,3-2 13,1-2 0,-2 0 0,0-2 0,5-3-13,8-8-162,-1-2 1,21-19 161,-42 33-6,0-2 0,0 1 0,-1-2 0,-1 1 0,0-2 0,-1 1 0,1-5 6,-8 11 342,-5 7 32,-9 11-75,-3 8-267,1 1 1,1 0-1,1 1 1,1 0-1,-5 13-32,13-29-1,0 1-1,1-1 1,0 1-1,-1-1 1,2 1-1,-1 0 0,0-1 1,1 1-1,-1 0 1,1 0-1,0-1 1,0 1-1,1 0 1,-1 0-1,1-1 1,0 2 1,0-3-2,0 1-1,1-1 1,-1 0 0,1 1 0,-1-1 0,1 0 0,0 0-1,0 0 1,0 0 0,0-1 0,0 1 0,1 0 0,-1-1-1,0 0 1,1 1 0,-1-1 0,1 0 0,-1 0 0,1 0 0,0-1-1,-1 1 1,2-1 2,6 3 5,0-1 0,1 0 0,-1-1 0,1 0 0,0-1 1,-1 0-1,1-1 0,-1 0 0,3-1-5,-7 1 4,-1-1 0,0 1 0,1-1 0,-1 0 0,0 0 1,0 0-1,0-1 0,-1 0 0,1 0 0,-1 0 0,1-1 0,-1 1 1,0-1-1,0 0 0,-1 0 0,1 0 0,-1-1 0,2-3-4,-1 0-1,0 0 0,-1 0 0,0 0 0,0-1 1,-1 1-1,0-1 0,0 0 0,-1 0 0,0 0 0,-1 1 0,0-1 0,0 0 0,-1 0 0,0 0 0,-1 0 0,0 1 0,0-1 0,-1 1 0,0-1 1,-3-3 0,5 7-15,-1 1 1,-1 0-1,1 0 1,-1 0-1,1 0 1,-1 0 0,0 1-1,0 0 1,-1-1-1,1 1 1,-1 0-1,0 0 1,1 1-1,-1-1 1,-1 1 0,1 0-1,0 0 1,0 0-1,-1 1 1,1-1-1,-1 1 1,1 0 0,-1 0-1,0 1 1,1-1-1,-1 1 1,0 0-1,1 1 1,-1-1-1,0 1 1,1 0 0,-1 0-1,1 0 1,-1 0-1,1 1 1,0 0-1,-1 0 1,1 0 0,0 1-1,0 0 15,-5 3-409,0 1 1,1 0-1,0 1 0,0 0 0,1 0 1,-4 6 408,-8 20-870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1:52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6793,'0'0'55,"0"0"-1,0-1 0,0 1 0,0 0 1,0 0-1,0 0 0,0-1 0,0 1 1,0 0-1,0 0 0,0 0 0,0-1 1,0 1-1,0 0 0,0 0 0,0 0 1,0 0-1,1-1 0,-1 1 0,0 0 1,0 0-1,0 0 0,0 0 0,0 0 1,1-1-1,-1 1 0,0 0 0,0 0 0,0 0 1,0 0-1,1 0 0,-1 0 0,0 0 1,0 0-1,0 0 0,1 0 0,-1 0 1,0 0-1,0 0 0,0 0 0,1 0 1,-1 0-1,0 0 0,0 0 0,0 0 1,1 0-1,-1 0 0,0 0 0,0 0 1,0 0-1,0 0 0,1 0 0,-1 0-54,11 13 513,5 20-883,-9-16 212,-1 0 0,-1 0 0,-1 1 0,0 3 158,-3-15-18,0 0 1,0 0-1,-1-1 0,0 1 1,0 0-1,0 0 1,-1 0-1,0 0 0,0 0 1,0 0-1,-1-1 1,0 1-1,0 0 1,-2 2 17,-8 6-32,5-11 106,8-14 321,4-10-349,2 0-1,1 0 1,1 1 0,0 0-1,2 0 1,0 1 0,1 0-1,1 1 1,0 1 0,2 0-1,0 1 1,17-14-46,-30 28 1,0 0-1,0 1 1,0-1 0,0 1-1,0 0 1,0-1 0,1 1-1,-1 0 1,0 0 0,1 1-1,-1-1 1,1 0 0,-1 1-1,1 0 1,-1-1-1,1 1 1,-1 0 0,1 0-1,0 1 1,-1-1 0,1 0-1,-1 1 1,1 0 0,-1-1-1,0 1 1,1 0 0,-1 0-1,0 0 1,1 1 0,-1-1-1,0 1 1,0-1-1,0 1 1,0-1 0,0 1-1,-1 0 1,2 1-1,5 8-142,1 0 0,-1 1 0,-1 0 0,0 0 0,-1 1 0,1 2 142,-5-9-137,21 39-1370,1 5 638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1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5 2120,'0'0'26,"-1"0"0,1-1-1,0 1 1,0 0 0,-1 0-1,1-1 1,0 1 0,0 0-1,-1-1 1,1 1 0,0 0-1,-1 0 1,1 0-1,0 0 1,-1-1 0,1 1-1,0 0 1,-1 0 0,1 0-1,-1 0 1,1 0 0,0 0-1,-1 0 1,1 0-1,0 0 1,-1 0 0,1 0-1,-1 0 1,1 0 0,0 0-1,-1 0 1,1 0 0,0 0-1,-1 1 1,1-1 0,0 0-1,-1 0 1,1 0-1,0 1 1,-1-1 0,1 0-1,0 0 1,0 1 0,-1-1-1,1 0 1,0 1 0,0-1-1,-1 0 1,1 1-26,-9 24 153,7-18-38,-1 2-50,-10 37 215,13-42-208,-1-1 0,1 1 0,0-1 0,-1 1 0,2-1 0,-1 1 0,0-1 0,1 1 0,-1-1 0,1 1 0,0-1 0,0 0 0,1 3-72,-1-5 23,0 0 0,0 0 0,0 0-1,0 0 1,0 1 0,0-2 0,0 1-1,0 0 1,0 0 0,1 0 0,-1 0 0,0-1-1,1 1 1,-1-1 0,0 1 0,1-1-1,-1 1 1,1-1 0,-1 0 0,0 0-1,1 1 1,-1-1 0,1 0 0,-1 0-1,1-1 1,-1 1 0,1 0 0,-1 0 0,0-1-1,1 1 1,-1-1 0,0 1 0,1-1-1,0 0-22,6-3-10,0 0 0,-1 0 0,0 0 1,1-1-1,0-2 10,3-1-263,-2-1 0,1-1 0,3-5 263,9-10-285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8.9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59 326 3097,'-45'49'1841,"35"-35"1453,17-15-1984,-6 1-435,27-10-751,-15 6-103,-1 0-1,1-1 1,-1 0 0,0-1-1,-1-1 1,0 0-1,0 0 1,0-1-1,8-8-20,-6 5 80,-1 0 0,-1 0 0,0-1 0,0-1 0,-1 0 0,-1 0-1,1-4-79,-7 13 39,-1-1 0,1 0-1,-1 1 1,-1-1 0,1 0-1,-1 0 1,1 0 0,-1 0-1,-1 0 1,1 0 0,-1 0-1,0-1 1,0 1 0,-1 0-1,1 0 1,-1 0 0,0 0-1,-1 0 1,1 0 0,-1 0-1,0 0 1,0 1 0,0-1-1,-3-2-38,1 0 22,-1 1-1,-1 0 0,1 0 1,-1 0-1,0 1 0,-1 0 1,1 0-1,-1 0 0,0 1 1,0 0-1,-1 1 0,1-1 1,-1 1-1,-7-1-21,9 1 8,-1 2-1,0-1 1,1 1 0,-1 0 0,0 0-1,0 1 1,0 0 0,0 0-1,1 1 1,-1 0 0,0 0-1,0 0 1,1 1 0,-1 0 0,1 0-1,-1 1 1,1 0 0,0 0-8,4-2 0,1 0 0,0 0 0,-1 0 0,1-1 0,0 2 0,0-1 1,0 0-1,0 0 0,-1 0 0,2 0 0,-1 1 0,0-1 0,0 1 0,0-1 0,1 0 1,-1 1-1,1-1 0,-1 1 0,1-1 0,-1 1 0,1 0 0,0 1 0,0-2-4,0 0-1,1 0 1,-1 1-1,1-1 1,-1 0-1,1 0 1,-1 0-1,1 0 1,0 1-1,0-1 1,0 0-1,-1 0 1,1 0-1,0-1 1,0 1 0,0 0-1,0 0 1,1 0-1,-1-1 1,0 1-1,0 0 1,0-1-1,0 0 1,1 1-1,-1-1 1,0 1-1,1-1 1,-1 0-1,0 0 1,1 0 4,17 3-54,0-1 1,1 0 0,-1-2 0,14-1 53,84-11-130,-75 7 110,134-20-65,-89 10 113,1 4 0,15 4-28,-98 6 9,1 1-1,-1 1 1,1-1 0,0 1 0,3 1-9,-8-2 3,-1 0-1,1 0 0,-1 0 0,1 0 1,-1 0-1,1 1 0,-1-1 1,0 0-1,1 0 0,-1 1 1,1-1-1,-1 0 0,0 1 0,1-1 1,-1 0-1,0 1 0,1-1 1,-1 1-1,0-1 0,0 0 1,1 1-1,-1-1 0,0 1 0,0-1-2,0 1 5,0 0-1,0 0 0,0 0 1,0 0-1,-1 0 0,1-1 1,0 1-1,-1 0 0,1 0 1,0 0-1,-1-1 0,1 1 0,-1 0 1,1 0-1,-1-1 0,1 1 1,-1 0-1,0 0-4,-13 13 66,-1 0 0,-1-1 1,-3 1-67,-35 32 78,37-29-56,0 1 1,1 0-1,2 2 0,-10 13-22,20-27-1,0 1 0,1-1 0,0 0 0,0 1 0,0 0-1,1-1 1,0 1 0,0 0 0,0 0 0,1 0 0,0 0 0,1 1 0,0-1 0,0 0 0,0 0 0,1 0 0,0 0 0,1 2 1,-1-5-8,1 0 0,0 1 1,0-1-1,1 0 1,-1 0-1,1-1 0,0 1 1,0 0-1,0-1 1,1 0-1,-1 0 0,1 0 1,0 0-1,0 0 1,0-1-1,0 0 0,0 1 1,0-2-1,1 1 0,-1 0 1,1-1-1,-1 0 1,1 0-1,-1 0 0,2-1 8,7 2-16,1-1 0,-1 0 0,0-1 0,1 0-1,-1-2 1,1 1 0,-1-2 0,4-1 16,0 0 0,1-2 0,-2 0 0,1-1 0,-1 0 0,0-2 0,0 0 0,-1 0 0,0-2 0,3-3 0,-8 6 36,-1 0-1,0-1 0,-1 0 0,0-1 0,-1 0 1,0 0-1,0-1 0,-1 0 0,0 0 1,-1 0-1,-1-1 0,1 1 0,1-12-35,-1-2 252,-2-1-1,0 1 1,-1-1-1,-2-9-251,0 35 6,0-1-1,0 1 1,0 0 0,0 0 0,0 0-1,0-1 1,0 1 0,0 0-1,0 0 1,0 0 0,0-1 0,0 1-1,0 0 1,0 0 0,0-1-1,0 1 1,0 0 0,0 0 0,-1 0-1,1-1 1,0 1 0,0 0 0,0 0-1,0 0 1,0 0 0,-1 0-1,1-1 1,0 1 0,0 0 0,0 0-1,0 0 1,-1 0 0,1 0-1,0 0 1,0 0 0,0-1 0,-1 1-1,1 0 1,0 0 0,0 0-1,-1 0 1,1 0 0,0 0 0,0 0-1,0 0 1,-1 0 0,1 0 0,0 0-1,0 0 1,0 1 0,-1-1-1,1 0 1,0 0 0,0 0 0,0 0-1,-1 0 1,1 0 0,0 0-1,0 1 1,0-1 0,0 0 0,-1 0-1,1 0 1,0 0 0,0 0 0,0 1-1,0-1 1,0 0 0,0 0-1,-1 1-5,-12 14 83,9-7-84,0 0 0,0 0 1,0 1-1,1-1 0,1 1 1,-1 0-1,2 0 0,-1 0 1,1 0-1,0 0 0,1 0 1,0 0-1,1 0 1,-1 0-1,3 6 1,-2-8-10,1-1 0,-1 1 1,1-1-1,1 1 0,0-1 1,-1 0-1,2 0 0,-1 0 1,1-1-1,0 1 0,0-1 1,0 0-1,1 0 0,0 0 0,0 0 1,0-1-1,1 0 0,-1 0 1,1-1-1,0 1 0,3 0 10,2 1-95,1-2-1,0 1 1,0-1-1,0-1 1,0 0-1,0-1 1,0 0-1,0-1 1,1 0-1,-1-1 1,0-1-1,10-2 96,-13 3-301,0-2 0,0 1 0,0-1 0,0 0 0,0-1 0,-1 0 0,0-1 0,0 1 0,0-2 0,0 1 0,-1-1 0,0 0 0,0-1 0,0 1 0,-1-1 0,5-8 301,10-23-1253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1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4889,'-17'24'1720,"-7"23"-1568,15 18-72,4 6-368,5 6-288,22-7-696,-6-12-360,15-14 976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1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0 297 1104,'30'7'732,"29"1"-732,-55-8 71,0 0-1,1-1 1,-1 1-1,0-1 0,0 0 1,1 0-1,-1 0 1,0 0-1,0-1 1,0 0-1,0 1 0,-1-2 1,1 1-1,0 0 1,0-1-71,2-3 47,0 1-1,0-1 1,0 0 0,-1-1 0,0 1 0,0-1-47,8-14 3,-1-1 0,-1 0 1,-1 0-1,4-15-3,-3 10 17,0 1 1,9-14-18,-19 38 17,0 0 0,-1 1 0,1-1 0,0 0 1,0 1-1,0-1 0,1 1 0,-1 0 0,0-1 0,0 1 0,1 0 0,-1 0 0,1 0 1,-1 0-1,1 0 0,0 0 0,-1 0 0,1 0 0,0 1 0,-1-1 0,1 1 0,0-1 0,0 1 1,0 0-1,-1-1 0,1 1 0,0 0 0,0 0 0,0 0 0,0 1 0,-1-1 0,1 0 1,0 1-1,0-1 0,-1 1 0,1 0 0,0-1 0,-1 1 0,2 1-17,5 3 44,0 0-1,-1 1 0,0 0 1,0 1-1,0 0 1,-1 0-1,2 2-43,14 18 14,-2 1 1,0 1-1,-2 0 0,-1 1 1,-2 1-1,-1 1 0,-1 0 1,3 14-15,-14-37 9,-2-5 4,1-1 0,0 1-1,0-1 1,0 1-1,0-1 1,1 0-1,-1 1 1,1-1-1,0 0 1,0 0 0,1 2-13,-2-5 47,0-1 1,0 1 0,0 0 0,0-1-1,0 1 1,-1 0 0,1-1 0,0 0-1,0 1 1,-1-1 0,1 1 0,0-1-1,-1 0 1,1 1 0,0-1 0,-1 0-1,1 0 1,-1 1 0,0-1 0,1 0 0,-1 0-48,192-307 956,-187 300-976,-1 1-1,2-1 1,-1 1 0,1 0 0,0 0 0,0 1 0,1-1-1,-1 1 1,5-2 20,-10 8-5,1-1 0,-1 0 0,0 1 0,1-1 0,-1 1 0,0 0 0,1-1 0,-1 1 0,1 0 0,-1 0 0,0 0 0,1 0 0,-1 0 0,1 0 0,-1 0 0,1 0 0,-1 1 0,0-1 0,1 1 0,-1-1 0,0 1 0,1-1 0,-1 1 0,0 0 0,0 0 0,0-1 0,1 1 0,-1 0 0,0 0 0,0 0 0,0 1 5,3 2-14,-1 0-1,0 0 1,0 1 0,-1-1-1,1 1 1,-1 0-1,1 4 15,22 74-594,-19-60 336,10 38-74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00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608 48 3521,'53'-30'629,"-24"14"-237,-26 15-156,-9 6 55,-144 105 987,117-83-824,-41 35-104,-3-3 1,-3-4-1,-10 2-350,71-47 32,0-1 0,0-1 0,-1-1 0,0-1 0,0 0 0,0-2 0,-1 0 0,-4-1-32,66 11 120,178 34 7,-179-38-589,0-2 0,1-2 0,-1-2 0,1-2 0,27-2 462,-19-4-532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01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0 2112,'-12'6'482,"1"0"-117,0 0 1,1 0-1,0 1 1,0 1-1,-2 1-365,-28 27 915,23-22-621,1 0 1,0 1-1,0 1 1,2 1 0,0 0-1,1 1 1,0 0-1,0 5-294,12-21 7,-1 2-1,0 0-1,0 0 1,0 0 0,0 0 0,1 0-1,0 1 1,0-1 0,0 2-6,1-4-4,0 0 1,0-1-1,1 1 0,-1 0 1,1 0-1,-1 0 0,1 0 1,0-1-1,0 1 0,-1 0 1,1-1-1,0 1 1,1-1-1,-1 1 0,0-1 1,0 1-1,1-1 0,-1 0 1,0 1-1,1-1 0,0 0 4,5 5-2,1-1 0,0 0 0,0 0 0,1-1 0,-1 0 0,1 0 0,0-1 0,2 1 2,18 3-38,28 4 38,25 7-367,51 22-2156,-89-26 1808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05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69 307 1848,'-54'42'674,"53"-41"-651,0 0-1,0 0 1,0 0 0,0-1 0,0 1 0,0 0-1,0 0 1,0 0 0,1 1 0,-1-1-1,0 0 1,1 0 0,-1 0 0,1 0 0,-1 1-1,1-1 1,-1 0 0,1 1 0,0 0-23,0-1 5,0 0 0,0 0 1,1 0-1,-1 0 0,0 0 1,1 0-1,-1 0 0,1-1 1,-1 1-1,1 0 0,-1 0 1,1 0-1,0-1 0,-1 1 1,1 0-1,0-1 0,-1 1 1,1 0-1,1 0-5,2 1 0,0 0 0,0 0-1,0 0 1,0-1 0,0 1 0,0-1-1,1 0 1,2 0 0,-1-1 38,1 0-1,0 0 1,-1-1-1,1 1 1,-1-2-1,1 1 1,-1-1 0,1 0-1,-1 0 1,0-1-1,4-2-37,14-7 195,-1-2 0,6-5-195,-25 16 13,29-19 99,-1-2 0,-1-2 0,7-8-112,-25 22 70,-1-1 0,-1 0 1,0-1-1,-1 0 0,0-1 0,-1 0 0,-1-1 1,5-11-71,-11 22 25,0 0 1,-1 0-1,1-1 1,-1 1-1,0-1 1,-1 1-1,1-1 1,-1 0-1,-1-3-25,1 7 28,0 1 0,0-1 1,-1 1-1,1-1 0,0 1 0,-1 0 0,1-1 0,-1 1 0,0-1 0,1 1 0,-1 0 0,0-1 0,0 1 0,0 0 0,0 0 0,0 0 1,0 0-1,0 0 0,-1 0 0,1 0 0,0 0 0,0 0 0,-1 1 0,1-1 0,-1 0 0,1 1 0,0-1 0,-1 1 0,1 0 1,-1-1-1,1 1 0,-1 0 0,1 0 0,-1 0 0,1 0 0,-2 0-28,-4 1 89,-1 0 1,0 0-1,0 1 1,1 0-1,-1 0 0,1 1 1,-1 0-1,1 0 0,0 0 1,0 1-1,1 1 1,-1-1-1,1 1 0,0 0 1,0 0-1,-4 5-89,-3 4 64,0 1 0,1 0 1,1 1-1,0 0 0,2 1 0,-4 6-64,-4 13 36,1 1 0,-5 22-36,15-40 7,0 1-1,2 0 1,0 0 0,2 1-1,-1 18-6,3-36 0,0 0-1,0 0 1,0 0-1,0 0 1,1 0 0,-1-1-1,1 1 1,-1 0-1,1 0 1,0-1-1,0 1 1,0 0-1,1-1 1,-1 1-1,1-1 1,-1 0-1,1 1 1,0-1-1,0 0 1,0 0 0,0 0-1,0 0 1,1 0 0,0-1 0,0 1 0,0-1 1,0 0-1,0-1 1,1 1-1,-1 0 0,0-1 1,1 0-1,-1 0 1,0 0-1,0 0 0,1 0 1,-1-1-1,0 0 1,0 1-1,1-1 0,-1 0 1,0-1-1,0 1 1,0-1-1,14-5 11,-1-2-1,-1 0 1,0 0 0,0-2 0,0 1 0,-2-2-1,8-7-10,16-20 62,28-38-62,-24 23-2,-30 36 2,1 2 0,1-1 0,1 2 0,0 0-1,10-8 1,-22 21 2,0 1-1,0-1 1,0 1-1,1-1 1,-1 1-1,0 0 1,1 0-1,-1 0 1,1 0-1,0 0 0,-1 0 1,1 1-1,0-1 1,-1 1-1,1 0 1,0 0-1,0 0 1,-1 0-1,1 1 1,0-1-2,1 1 2,-1 0 0,1 1-1,-1-1 1,1 1 0,-1 0 0,0 0 0,0 0 0,0 1 0,0-1 0,0 1 0,-1-1 0,1 1 0,0 1-2,6 8 2,0 2 0,0-1 1,-2 1-1,1 0 0,-2 1 0,1 3-2,3 11-1,-1 0 0,-2 0-1,-1 1 1,0 13 1,-1-11 46,-2-27 78,-2-21 37,1 4-122,0-1 0,0 1 0,1-1 0,1 1 0,0 0 0,1 0 0,0 0 0,7-10-39,10-27 113,-21 47-102,-1 0 0,1 0 0,-1 0 0,1 1 1,0-1-1,0 0 0,0 1 0,0-1 0,0 0 0,0 1 0,0 0 0,0-1 0,1 1 0,-1 0 0,2-2-11,-2 3 6,1 0 0,-1 1 0,0-1 0,1 0 0,-1 0 0,0 1 0,0-1 0,1 1 1,-1-1-1,0 1 0,0-1 0,0 1 0,0 0 0,0 0 0,0 0 0,0-1 0,0 1 0,0 0 0,0 0 0,0 0 0,0 0 0,0 2-6,4 1-2,-1 1 1,1-1-1,0 1 1,1-2-1,-1 1 1,1 0-1,0-1 0,0 0 1,0-1-1,0 1 1,0-1-1,1 0 0,-1-1 1,1 1-1,-1-1 1,1 0-1,-1-1 1,4 0 1,-1 0-8,0-1 0,0-1 0,0 0 0,0 0 0,0 0 0,0-1 1,-1 0-1,1-1 0,-1 0 0,0-1 0,0 1 0,0-1 0,1-2 8,9-7-10,-1 0 0,0-2 0,-1 1-1,9-13 11,-20 21 1,1 0-1,-1 0 0,0-1 0,-1 1 1,0-1-1,0 0 0,0 0 1,-1 0-1,-1-1 0,1 1 0,-1-1 1,-1 0-1,1-1 0,-2 9 4,0 1 0,0-1 0,0 1 0,0-1 0,0 0 0,0 1 0,0-1 0,0 1 0,0-1-1,0 0 1,0 1 0,0-1 0,0 1 0,-1-1 0,1 1 0,0-1 0,0 1 0,-1-1 0,1 0 0,0 1 0,-1-1 0,1 1 0,0 0 0,-1-1 0,1 1 0,-1-1 0,1 1 0,-1-1-4,1 2 4,-1-1 1,0 0-1,1 0 0,-1 0 1,1 0-1,-1 1 1,1-1-1,-1 0 1,1 1-1,-1-1 1,1 0-1,-1 1 1,1-1-1,-1 1 1,1-1-1,-1 0 0,1 1 1,0-1-1,-1 1 1,1 0-1,0-1 1,-1 1-1,1-1 1,0 1-1,0-1 1,-1 1-5,-5 16 28,0 1 0,0 0 0,2 0 0,0 0 0,2 1 0,-1 3-28,3-18 4,-3 12-3,2 1 0,0-1 1,1 0-1,0 0 0,2 1 1,0-1-1,3 12-1,-4-22-6,1-1-1,0 1 0,0 0 1,0-1-1,1 0 1,-1 1-1,1-1 1,1 0-1,-1 0 1,1-1-1,0 1 1,0-1-1,0 0 0,0 0 1,1 0-1,0 0 1,0-1-1,0 0 1,0 0-1,0 0 1,1-1-1,2 1 7,1 0-8,1 0 0,0-1 0,1 0 0,-1-1 0,0 0 0,0-1 0,1 0 0,-1 0 0,0-1 0,0 0 0,1-1 0,-1-1 1,0 1-1,-1-1 0,1-1 0,-1 0 0,4-2 8,-6 2-1,1 0 1,0-1-1,-1 0 1,0 0 0,0 0-1,-1-1 1,0 0-1,0-1 1,0 1-1,-1-1 1,1 0-1,-2-1 1,1 1 0,-1-1-1,0 0 1,-1 0-1,0 0 1,0 0-1,0-1 1,-1-1 0,0 0 1,-1 1 0,1-1-1,-2 0 1,1 1 0,-1-1 0,-1 0 0,0 1-1,0-1 1,-1 1 0,0-1 0,-1 1 0,0 0-1,-1 0 1,1 0 0,-2-1-1,-2 1 57,4 11-19,4-1-37,-1 0-1,0-1 0,1 1 1,-1 0-1,1 0 1,-1 0-1,1-1 1,-1 1-1,1 0 0,0-1 1,-1 1-1,1-1 1,0 1-1,-1 0 0,1-1 1,0 1-1,0-1 1,0 0-1,-1 1 1,1-1-1,0 0 0,7 3-13,1-1 0,-1 0 0,0 0 0,1-1 0,-1 0 0,1 0 0,5-1 13,62-6-94,-59 5 75,1-1-1,-1-1-5,0 2 1,1 0 0,-1 1 0,9 2 24,-21-2-2,-1 1 1,1 0 0,-1 0-1,1 0 1,-1 0 0,0 1-1,1 0 1,-1 0 0,0 0-1,0 0 1,-1 1 0,1 0-1,0-1 1,-1 1 0,0 0-1,1 1 1,-1-1 0,0 1-1,1 1 2,2 7 6,-1-1 0,0 1 0,0 0 0,-1 0 0,0 0 0,-1 1 0,-1 2-6,1-2 6,0-1 0,0 1-1,1-1 1,1 0 0,0 0-1,4 7-5,-7-16-1,0-1 0,-1 1 0,1 0 0,0-1 0,1 0 0,-1 0 1,0 1-1,1-1 0,-1-1 0,1 1 0,0 0 0,0-1 0,-1 1 0,1-1 0,0 0 0,2 1 1,0-1-16,0 0 0,0 0 1,0-1-1,0 0 0,0 0 0,0 0 1,0-1-1,0 1 0,0-1 0,0 0 16,13-5-153,0 0 0,-1 0 0,0-2 0,-1 0-1,3-3 154,-18 11-9,22-13-240,-1 0 0,-1-1 1,0-2-1,0 0 0,1-4 249,-13 11-29,0 0 1,-1 0-1,0-1 1,-1 0-1,0-1 1,0 1-1,-1-1 1,-1-1-1,0 1 1,0-1-1,1-6 29,-5 14 61,6-27 250,-8 23 230,-7 16 596,-26 47-458,-6 19-679,-6 10 29,44-81-27,0 1-1,0-1 1,-1 1 0,0-1-1,1 0 1,-3 2-2,4-4 3,1-1 0,-1 1 1,1-1-1,-1 1 1,0-1-1,1 0 0,-1 1 1,1-1-1,-1 0 1,0 0-1,1 1 0,-1-1 1,0 0-1,1 0 0,-1 0 1,0 0-1,1 0 1,-1 0-1,0 0 0,1 0 1,-1 0-1,0 0 1,1 0-1,-1-1 0,0 1 1,1 0-1,-1 0 0,0-1 1,1 1-1,-1 0 1,1-1-1,-1 1 0,0 0 1,1-1-1,-1 1 1,1-1-1,0 1 0,-1-1 1,1 0-4,-9-9 11,0 0 1,1-1 0,0 0 0,1-1 0,1 0-1,0 0 1,0 0 0,1-1 0,1 1-1,0-1 1,1 0 0,0-1 0,1 1-1,0 0 1,1-1 0,1 0 0,0-1-12,0 14-1,0-1 1,0 1-1,0 0 1,1 0-1,-1-1 1,0 1-1,1 0 1,-1 0-1,0 0 1,1 0-1,0-1 1,-1 1-1,1 0 1,0 0-1,-1 0 1,1 0-1,0 0 1,0 1-1,0-1 1,0 0-1,0 0 1,0 0-1,0 1 1,0-1-1,0 1 1,0-1-1,0 1 1,0-1-1,1 1 1,-1-1-1,0 1 1,0 0-1,0 0 1,1 0-1,-1 0 1,0 0-1,0 0 1,1 0-1,-1 0 1,0 0-1,0 0 1,1 1-1,-1-1 1,0 0-1,0 1 1,8 1-3,-1 1-1,0 0 1,0 1 0,0 0-1,0 0 1,0 1 3,4 3 0,0 0 1,0 1-1,-1 1 0,0-1 0,-1 2 1,0 0-1,-1 0 0,0 0 0,-1 1 1,0 1-1,-1-1 0,0 1 0,-1 0 1,-1 1-1,3 7 0,-2 3-6,0 0 0,-1 0-1,-1 0 1,-2 1 0,0-1 0,-2 1 0,-1-1 0,-2 21 6,2-38-1,-2 22 5,-1-1 1,-1 1-1,-2-1 1,-4 11-5,11-38 2,0 0 0,-1 0 0,1 0 0,0 0-1,-1 1 1,0-1 0,1 0 0,-1 0 0,1 0 0,-1 0 0,0 0 0,0 0 0,0 0-1,0-1 1,1 1 0,-1 0 0,0 0 0,0-1 0,-1 1 0,1 0 0,0-1 0,0 1-1,0-1 1,-1 1-2,1-2 3,0 1-1,0 0 0,0 0 0,0-1 0,0 1 1,0-1-1,0 1 0,0-1 0,0 1 0,0-1 0,0 0 1,0 1-1,1-1 0,-1 0 0,0 0 0,0 0 1,1 0-1,-1 1 0,0-1 0,1 0 0,-1 0 1,1 0-1,0 0 0,-1 0 0,1-1 0,0 1 1,-1 0-1,1 0-2,-1-5 3,-1 0 0,1 1 0,1-1 0,-1 0 0,1 1 0,0-1 0,0 0 1,1 0-1,0 1 0,0-1 0,0 1 0,0-1 0,1 1 0,2-6-3,7-13-8,0 1 1,12-19 7,-7 15-3,18-45-17,-24 49 11,1-1 0,1 1 0,2 1 0,12-16 9,-23 33 1,1 1-1,0 0 1,0 0-1,1 0 1,-1 1 0,1-1-1,0 1 1,0 0 0,0 1-1,0-1 1,0 1-1,0 0 1,5-1-1,-7 2-3,1 1 0,0-1 0,0 1 0,-1-1 1,1 1-1,0 0 0,0 1 0,-1-1 0,1 1 0,0 0 0,0 0 1,-1 0-1,1 0 0,-1 0 0,1 1 0,-1-1 0,0 1 0,1 0 1,-1 0-1,2 3 3,4 2-3,0 0 0,1 0 0,0 0 0,6 1 3,-11-5 1,0-1 0,0-1 0,0 1 1,0-1-1,0 0 0,0 0 0,1 0 0,-1-1 1,0 0-1,1 0 0,-1 0-1,26-4-41,-1-1 0,0-1-1,-1-2 1,1-1 0,-1-2 0,-1 0 0,0-2-1,-1-1 1,25-17 41,-38 22-10,-1-1 1,0 0-1,0-1 0,-1-1 0,0 0 0,-1 0 1,0-1-1,-1-1 0,-1 0 0,0 0 0,6-14 10,-19 41 153,2 0 1,0 0-1,0 0 0,1 0 0,1 12-153,3 86-2,11 43-398,20 73 400,-33-219-17,1 0 0,-2 0 0,1 0 0,-1 0 0,0 0 0,0 0 0,-1 1 17,0-6 8,0 0 0,0 1 0,0-1 0,0 0 0,-1 0-1,1 0 1,-1 0 0,0 0 0,0-1 0,0 1 0,0 0 0,0-1 0,-1 1-1,1-1 1,-1 0 0,1 0 0,-3 1-8,-7 5 72,0-1 0,0 0-1,-1-1 1,0 0 0,-3 0-72,10-4 27,0 0 0,0 0-1,0 0 1,0-1 0,0 0 0,-1-1 0,1 1 0,0-1 0,-1 0 0,1-1 0,-1 0-1,-2 0-26,8 0 8,0 1-1,-1 0 1,1-1-1,0 1 1,0-1-1,0 0 1,0 1-1,-1-1 0,1 0 1,0 0-1,0 1 1,0-1-1,1 0 1,-1 0-1,0 0 0,0 0 1,0-1-1,1 1 1,-1 0-1,0 0 1,1 0-1,-1 0 1,1-1-1,0 1 0,-1 0 1,1 0-1,0-1 1,0 1-1,0 0 1,0-1-1,0 1 0,0 0 1,0-1-1,0 1 1,0 0-1,1-1 1,-1 1-1,0 0 0,1 0 1,-1 0-1,1-1 1,0 1-8,3-9 18,0 0 0,1 1 0,1-1 0,6-8-18,-9 13-4,23-30-462,2 2 0,0 0 0,3 2-1,0 1 1,2 2 0,1 1 0,2 1 0,0 2 0,17-7 466,14 0-884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06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24 652 3273,'1'-4'147,"0"1"0,0-1 0,0 0 0,0 0 0,1 1-1,0-1 1,0 1 0,0 0 0,0-1 0,2-1-147,4-8 20,13-20-204,38-64-558,-51 82 660,0-1 1,-1 0 0,-1 0-1,0 0 1,1-12 81,-2-2 122,-1 0 0,-2 0 1,0-1-1,-3-2-122,1 15 370,-2 1 0,0-1 0,-1 1 0,0 0 0,-2 0 0,0 1 0,-6-15-370,10 28 60,-1-1 0,1 1 0,-1 0 0,0 0 0,0 0 1,0 0-1,-1 0 0,1 0 0,0 0 0,-1 1 0,0-1 0,0 1 0,0 0 0,0 0 0,0 0 0,0 0 0,0 1 0,0-1 0,-1 1 1,1 0-1,-1 0 0,1 0 0,-1 0 0,0 0 0,1 1 0,-1 0 0,1 0 0,-1 0 0,0 0 0,1 0 0,-1 1 0,0 0 1,1-1-1,-1 1 0,1 1 0,-1-1 0,1 0 0,0 1 0,0 0 0,-1 0 0,1 0 0,0 0 0,-1 2-60,2-2-10,0 1 0,0-1 0,0 1 0,0 0 0,1-1 0,-1 1 0,1 0 0,0 0 0,0 0 0,0 1 0,0-1 0,1 0 0,-1 0 0,1 0 0,0 1 0,-1-1 0,2 0 0,-1 0 0,0 1 10,2 14-5,0-1 0,4 18 5,-5-29 0,38 144 112,2 8 8,-37-139-110,7 38 9,2 0-1,3-1 1,9 18-19,-24-71 1,1 1 0,-1-1 0,1 1 0,0-1 0,0 0 0,0 0 0,1 1 0,-1-2 1,1 1-1,-1 0 0,1 0 0,0-1 0,0 0 0,0 0 0,3 2-1,-3-3-9,0 0-1,-1 0 0,1-1 1,0 1-1,0-1 1,0 0-1,0 1 0,-1-1 1,1-1-1,0 1 0,0 0 1,0-1-1,0 1 1,-1-1-1,1 0 0,0 0 1,-1 0-1,1 0 1,-1 0-1,1-1 0,0 0 10,5-3-259,1-1 0,-2 0 0,1 0 0,-1-1 0,5-5 259,18-18-458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06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6049,'20'-33'2273,"22"5"-1785,15-1-280,25-2-616,4 0-272,1 9-617,-9 5-527,-19 14 1168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08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81 803 5361,'13'-20'1410,"3"-4"-619,-1-1-1,-1-1 1,-1 0-1,5-16-790,-15 34-15,0 0 0,-1 0 0,0-1-1,-1 1 1,0 0 0,0-1 0,-1 1-1,0-1 1,0 1 0,-1-1 0,0 1-1,-1 0 1,0-1 0,0 1 0,-1 0-1,0 0 1,-3-7 15,4 11 0,-1-1 0,0 0 0,0 0 0,0 1 0,0-1 0,0 1 0,-1 0 0,0 0 0,0 1 0,0-1 1,-1 1-1,1 0 0,-1 0 0,1 0 0,-1 0 0,0 1 0,0 0 0,0 0 0,-1 0 0,1 1 0,0 0 0,-1 0 0,1 0 0,0 0 0,-1 1 0,1 0 0,-1 0 0,1 1 0,-1 0 0,1-1 0,-2 2 0,-7 4 33,12-1-38,3-4 1,0-1-1,0 1 1,0-1-1,1 1 1,-1-1 0,0 0-1,1 0 1,-1 1-1,0-1 1,1 0-1,-1 0 1,0 0 0,0 0-1,1-1 1,-1 1-1,0 0 1,1 0-1,0-1 5,97-23-156,-48 10 62,10 1 94,-44 10-1,1 1 0,0 1 0,0 0-1,0 2 1,7 0 1,-20 0 3,-1-1 0,1 1 0,-1 0 0,1 0 1,-1 0-1,1 0 0,-1 1 0,0 0 0,0 0 0,0 0 0,0 0 0,0 1 0,-1 0 0,1 0 0,-1 0 0,1 0 0,-1 0 0,0 0 0,0 1 0,-1 0 0,1-1 0,1 5-3,0 0 2,-1 1 0,0 0 0,-1-1 0,0 1-1,0 0 1,-1 0 0,0 0 0,-1 0 0,0 0 0,-1 8-2,-2 17 6,1-20 1,1 0 1,1 0-1,0 0 1,1 0-1,1 4-7,-2-14 1,1 1 1,1-1-1,-1 0 0,1 0 0,-1 1 1,1-1-1,0 0 0,1-1 0,-1 1 0,1 0 1,-1-1-1,1 1 0,0-1 0,1 0 0,-1 0 1,0 0-1,1-1 0,3 3-1,2 0 0,0-1 1,0 0-1,1-1 0,0 1 1,0-2-1,-1 0 0,1 0 1,1 0-1,-1-1 0,0-1 1,0 0-1,0 0 0,0-1 1,0-1-1,1 1 0,12-4 0,1 0 0,-1-1-1,0-2 1,-1 0 0,19-10 0,-8 2-10,19-14 10,-42 24-1,0-1 0,0 0 0,-1-1 0,0 0 0,0 0 0,6-9 1,-12 12 5,0 0 0,0 0 1,-1 0-1,1 0 0,-1-1 0,0 1 0,-1-1 0,1 0 1,-1 1-1,0-1 0,0 0 0,-1 0 0,0 1 0,0-1 1,0 0-1,-1 0 0,0 0 0,0 1 0,0-1 1,-3-5-6,2 4 5,0 1 1,-1-1 0,0 1-1,0 0 1,0 0 0,-1 0-1,0 0 1,0 1 0,-1-1-1,1 1 1,-1 0 0,0 1-1,-1-1 1,1 1 0,-1 0-1,0 0 1,-1 0-6,4 3 6,0 0 0,0-1 1,-1 1-1,1 1 0,0-1 0,-1 0 0,1 1 0,-1 0 1,1 0-1,0 0 0,-1 0 0,1 0 0,-1 1 0,1 0 0,0-1 1,-1 1-1,1 0 0,0 1 0,0-1 0,0 0 0,0 1 1,0 0-1,0 0 0,0 0 0,0 0 0,1 0 0,-1 1 1,1-1-1,-2 3-6,-6 6 1,1 1 0,0 0 0,1 0 0,1 1 0,0 0 0,-1 5-1,-1 1 9,1 0-1,1 0 0,1 1 0,-4 19-8,9-31-1,0-1-1,0 1 1,1-1 0,0 1-1,0-1 1,1 1 0,0 1 1,0-5-3,0-1 0,0 1 0,0 0-1,1-1 1,-1 1 0,1-1 0,0 0 0,0 0 0,0 1 0,0-1 0,0-1 0,1 1 0,-1 0-1,2 0 4,-2-1-3,0 0 0,0-1 0,1 1 0,-1-1 0,1 0 0,-1 1 0,1-1 0,-1-1 0,1 1 0,-1 0 0,1-1 0,0 1 0,-1-1 0,1 0 0,0 1-1,-1-1 1,2-1 3,2 1-2,0-1-1,0-1 0,0 1 0,0-1 1,-1 0-1,1 0 0,-1-1 0,2 0 3,8-6 3,1-1-1,-1 0 1,-1-1-1,13-13-2,-16 13-7,-1-1-1,0 0 0,0-1 0,-2 0 0,1-1 0,-2 0 1,0 0-1,0 0 0,-2-1 0,1 0 0,-2 0 0,0 0 1,-1-1-1,-1 1 0,0-1 0,0-11 8,-2 12 100,-1 24 26,-1 28-45,1-20-103,2 0-1,0 0 1,1-1 0,1 1 0,0-1 0,1 1-1,1-1 1,0 0 0,1-1 0,1 1 0,1-1-1,0-1 1,1 1 0,1 1 22,-6-12-2,-1 0 1,0 0-1,1 0 1,0 0-1,0-1 0,0 0 1,0 0-1,0 0 1,1 0-1,-1 0 0,1-1 1,0 0-1,0 0 0,0 0 1,0-1-1,0 1 1,0-1-1,0 0 0,1-1 1,-1 1-1,0-1 1,0 0-1,1-1 0,-1 1 1,0-1-1,0 0 1,0 0-1,1-1 0,-1 1 1,-1-1-1,1 0 0,0-1 1,0 1-1,-1-1 1,1 0-1,-1 0 0,0 0 1,0-1-1,0 1 1,-1-1-1,1 0 0,-1 0 1,2-3 1,12-22 61,-1 0 0,11-29-61,-17 33 20,1 2 0,2-1-1,0 2 1,16-22-20,-27 41 1,0 1-1,0 0 1,0 0 0,0-1-1,0 1 1,1 0 0,-1 1-1,1-1 1,1-1-1,-3 3 0,0 0 0,0-1 1,0 1-1,0 0 0,0 0 0,0 0 0,0 0 1,0 0-1,0 0 0,0 0 0,0 1 0,0-1 1,0 0-1,0 0 0,0 1 0,0-1 0,0 1 1,-1-1-1,1 1 0,0-1 0,0 1 0,0-1 1,-1 1-1,1 0 0,0-1 0,0 1 0,-1 0 1,1 0-1,-1 0 0,1-1 0,0 2 0,6 10 1,1 0-1,-2 1 0,1 0 1,-2 1-1,0-1 1,2 8-1,-3-7-8,1 0 1,0-1-1,1 0 1,0 0-1,1 0 0,3 3 8,-8-13-2,0-1-1,0 0 0,0-1 1,0 1-1,0 0 0,0-1 1,0 1-1,1-1 0,-1 1 1,1-1-1,-1 0 0,1 0 1,-1 0-1,1-1 0,-1 1 1,1 0-1,0-1 0,-1 0 1,1 0-1,0 0 0,-1 0 1,1 0-1,0 0 0,0-1 1,-1 1-1,1-1 0,-1 1 1,2-2 2,8-2-1,1-1-1,-2-1 1,1 0 0,0 0 0,2-3 1,-6 4-1,4-2 2,-1-1 1,0 0-1,0-1 0,0 0 1,-1 0-1,-1-1 0,4-5-1,-8 9 4,-1 0 0,0-1 0,0 0-1,0 0 1,-1 0 0,0 0-1,-1 0 1,1-1 0,-1 1-1,-1-1 1,1 0 0,-1 1-1,0-7-3,-1-1 17,1 6 45,-1 1 0,0-1 0,0 1 0,-1-1 0,0 1 0,-2-8-62,1 12 365,3 9-284,4 13-119,10 16 0,18 28 38,10 21 19,-35-67-18,-2 0 0,0 0 0,0 1 0,-1 0-1,-2 0 1,2 13-1,-4-23-2,0 0 0,-1 0-1,0 0 1,0 0 0,-1 0 0,0-1-1,0 1 1,-1 0 0,0 0-1,0-1 1,0 1 0,-1-1-1,0 0 1,0 1 0,-1-1 0,0-1-1,0 1 1,-1 1 2,3-5-1,0 0 0,0 0-1,0 0 1,0 0 0,0 0 0,0-1 0,-1 1 0,1-1-1,-1 1 1,1-1 0,-1 0 0,1 0 0,-1 0 0,0 0 0,0 0-1,1-1 1,-1 0 0,0 1 0,0-1 0,1 0 0,-1 0-1,0 0 1,-1-1 1,4 1 0,-1 0 0,0-1 0,1 1 0,-1 0-1,1-1 1,-1 1 0,0-1 0,1 1 0,-1-1 0,1 1 0,0-1-1,-1 1 1,1-1 0,-1 1 0,1-1 0,0 0 0,-1 1 0,1-1-1,0 0 1,0 1 0,0-1 0,0 0 0,-1 1 0,1-1-1,0 0 1,0 0 0,0 0 0,3-20-18,-3 19 14,3-11-11,1 2 1,0-1-1,1 0 1,0 1-1,1 0 1,0 0-1,1 0 1,0 1-1,1 0 1,0 0-1,0 1 1,1 0 0,0 1-1,1 0 1,-1 0-1,2 1 1,-1 0-1,1 1 1,0 0-1,0 0 1,1 2-1,0-1 1,0 1-1,0 1 1,0 0-1,8 0 15,-4 2-62,1 1 0,0 1 0,-1 1 0,1 0 0,-1 1 0,0 0 0,3 3 62,-17-6-5,0 1 1,0-1 0,0 1-1,0-1 1,0 0 0,0 1-1,0-1 1,0 0 0,0 0-1,0-1 1,0 1 0,0 0-1,0-1 1,0 1 0,0-1-1,0 0 1,0 1 0,0-1-1,0 0 1,-1 0 0,1 0-1,1-1 5,0-2 4,0 0 0,0 0 0,0 0-1,0 0 1,-1-1 0,1 1 0,-1-1-1,0 0-3,2-4 0,8-20 19,-1 0-1,-1-1 0,-2 0 0,-1-1 0,-1 0 1,-1-2-19,2-41 107,-3-1 0,-3-1-107,-1 67 42,1 7-20,-1 0 0,0 0 0,0-1 0,0 1 0,0 0 0,0-1 0,0 1 0,-1 0 0,1 0 0,-1 0 0,1-1-1,-1 1 1,0 0 0,0 0 0,0 0 0,0 0 0,0 0 0,-1 0 0,0 0-22,2 1 14,-1 1-1,1 0 0,0-1 1,-1 1-1,1 0 1,-1 0-1,1-1 0,-1 1 1,1 0-1,-1 0 1,1 0-1,-1 0 0,1 0 1,-1 0-1,1-1 0,-1 1 1,1 0-1,-1 0 1,1 1-1,-1-1 0,1 0 1,-1 0-1,1 0 1,-1 0-1,1 0 0,-1 0 1,1 1-1,-1-1-13,-11 13 172,-6 22-64,10-7-109,1 1 0,1 0 0,1 0 0,2 1 0,0 27 1,3 46 28,5 2-28,-5-98 4,17 198 10,-4-72-26,-5 70 12,-9-155 0,-1 13-25,3 1 0,8 52 25,-8-109-10,0-1 0,0 1 0,0 0 0,1-1 0,0 1 0,-1-1 1,1 1-1,1-1 0,-1 0 0,1 1 10,-2-4-4,-1-1 1,1 1-1,0 0 1,-1-1-1,1 1 1,0 0-1,0-1 1,0 1-1,-1-1 1,1 1-1,0-1 1,0 0-1,0 1 1,0-1-1,0 0 1,0 1-1,0-1 0,0 0 1,0 0-1,0 0 4,0 0-4,1-1-1,-1 1 0,1 0 1,-1-1-1,1 0 0,-1 1 1,1-1-1,-1 0 0,0 1 1,1-1-1,-1 0 0,0 0 1,0 0-1,1 0 0,-1-1 1,0 0 4,6-5-6,-1-1-1,-1 0 1,1 0 0,-2-1 0,1 0 0,-1 0 0,0 0 0,-1 0-1,2-6 7,4-22-35,5-32 35,-14 69 0,6-39-144,-1 0 0,-2 0-1,-1-1 1,-3 1 0,-1-1 0,-1 1 0,-3 0-1,-2-3 145,6 32-14,-1 0-1,0 0 1,-1 1 0,0-1-1,0 1 1,-2-2 14,4 9 13,1 0 0,0 0 0,0 0 1,-1 0-1,1 0 0,-1 1 0,0-1 0,1 1 1,-1-1-1,0 1 0,0-1 0,0 1 0,0 0 0,0 0 1,0 0-1,0 0 0,-1 1 0,1-1 0,0 0 1,0 1-1,-1-1 0,1 1 0,0 0 0,-1 0 1,1 0-1,0 0 0,-1 0 0,1 1 0,-1-1-13,-4 4 0,12 1-32,14 0-36,6-6 42,0 0 0,0-1 0,0-2 0,-1 0 0,10-5 26,122-40 6,-116 36-10,-15 4 5,1 0-1,-1-2 0,-1 0 0,0-2 0,13-10 0,-30 19 6,-1-1-1,0 1 0,0-1 0,0-1 0,-1 1 1,1-1-1,-1 0 0,-1 0 0,1-1 1,-1 1-1,0-1 0,-1 0 0,1 0 1,-1 0-1,-1-1 0,0 1 0,0-1 0,0 1 1,-1-1-1,0 0 0,0-4-5,-1 9 16,0 0 0,0 0 0,0 0 0,-1 0 1,1 0-1,-1 1 0,0-1 0,0 0 0,0 0 0,0 1 0,0-1 0,-1 0 0,1 1 0,-1-1 1,1 1-1,-1 0 0,-1-2-16,1 3 10,1 0-1,0 0 1,0 1 0,-1-1-1,1 0 1,-1 1 0,1-1-1,-1 0 1,1 1 0,-1 0 0,1-1-1,-1 1 1,1 0 0,-1 0-1,1 0 1,-1 0 0,0 0 0,1 0-1,-1 0 1,1 1 0,-1-1-1,1 0 1,-1 1 0,1-1 0,-1 1-1,1 0 1,-1-1 0,1 1-1,0 0 1,-1 0 0,0 1-10,-3 2 6,0 0 0,-1 0 0,2 1 0,-1 0 0,0 0 0,1 0 0,0 1 0,0-1 1,1 1-1,0 0 0,0 0 0,0 0 0,0 0 0,1 1 0,0-1 0,1 1 0,-1-1 0,1 1 0,0 0 0,1-1 1,0 1-1,0 0 0,0-1 0,2 7-6,-1-4 0,1 0 1,0 0-1,0 0 1,1 0-1,1-1 0,-1 1 1,1-1-1,1 0 1,-1 0-1,1 0 1,1 0-1,-1-1 0,1 0 1,1-1-1,-1 1 1,1-1-1,7 5 0,-7-6 3,1-1-1,0 0 1,0 0-1,0 0 1,1-1-1,-1-1 1,1 1-1,-1-1 1,1-1-1,0 0 1,0 0-1,0 0 1,0-1-1,0-1 1,0 1-1,0-2 1,-1 1-1,1-1 1,0 0-1,-1-1 1,1 0-1,-1 0 1,0-1-1,0 0 1,5-4-3,-9 5 7,1 0 0,-1-1 1,0 0-1,0 0 0,-1 0 1,1 0-1,-1 0 0,0-1 0,0 0 1,0 0-1,-1 1 0,1-1 1,-1-1-1,-1 1 0,1 0 1,-1 0-1,0-1 0,0 1 0,0-1 1,-1 1-1,1-1 0,-2-2-7,1-11 27,-2 1 0,0-1 0,-1 1 1,-1 0-1,-1 0 0,0 0-27,1 5 26,0 0 0,-1 0 0,0 1 0,-1 0 1,-1 0-1,0 0 0,0 1 0,-6-6-26,12 16 14,0 0-1,0 0 1,1-1-1,-1 1 1,-1 0 0,1 0-1,0 0 1,0 0-1,0 1 1,0-1-1,-1 0 1,1 0 0,0 1-1,-1-1 1,1 1-1,-1-1 1,1 1 0,0 0-1,-1-1 1,1 1-1,-1 0 1,1 0-1,-1 0 1,1 0 0,-1 0-1,1 1 1,-1-1-14,2 0 0,0 0 0,0 0 0,0 1 0,0-1 0,0 0 0,0 0 0,0 0 0,0 0 0,0 1 0,0-1 0,0 0 0,0 0 0,0 0 0,0 1 0,0-1 0,0 0 0,0 0 0,0 0 0,0 1 0,0-1 0,0 0 0,0 0 0,0 0 0,0 0 0,0 1 0,0-1 0,1 0 0,-1 0 0,0 0 0,0 0 0,0 0 0,0 1 0,0-1 0,1 0 0,-1 0 0,0 0 0,0 0 0,0 0 0,0 0 0,1 0 0,-1 0 0,0 0 0,8 6-34,-1-4 15,-1 0 0,0 0 0,1 0-1,0-1 1,-1 0 0,1 0-1,0-1 1,0 1 19,58-4-42,-35 2 37,-7-1-13,-13 1 11,-1 0 0,1 1 0,-1 0-1,1 0 1,0 1 0,1 1 7,-9-2-1,0 1 0,1-1 1,-1 1-1,0 0 0,0 0 1,0 0-1,0 0 0,0 0 1,-1 0-1,1 0 0,0 1 0,0-1 1,-1 1-1,1-1 0,-1 1 1,1 0-1,-1 0 0,0 0 1,0-1-1,0 1 0,0 0 1,0 0-1,0 0 0,0 1 0,-1-1 1,1 0-1,-1 0 0,0 0 1,1 1 0,-1 8 5,0 1 0,0 0 0,-1 0 1,0 0-1,-1-1 0,-1 1 0,-1 3-5,1-4 9,1 1 0,-1 1 0,2-1 0,0 0 1,0 0-1,1 1 0,1 3-9,0-12-4,-1-1 0,1 0 1,0 0-1,1 0 0,-1 0 0,1 0 1,-1 0-1,1 0 0,0 0 1,0 0-1,0-1 0,0 1 1,0-1-1,1 0 0,-1 1 0,1-1 1,0 0-1,-1-1 0,1 1 1,0 0-1,0-1 0,0 1 1,0-1-1,1 0 0,-1 0 0,2 0 4,10 2-178,0 0-1,0-1 0,0 0 0,0-1 0,6-1 179,10 0-1134,28-4 1134,43-13-685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4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64 1912,'-7'0'913,"-2"0"-193,0 0-624,7 0-32,0 0 88,0-2 48,2 1 200,6-1 64,23-7-48,48-19-56,-46 19-144,-2 2-80,-5 3-88,-5 2-96,-8 2-408,0 0-440,-6 11 536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4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 6649,'11'-4'2481,"2"2"-1753,11 6-664,12 0-96,8-10-200,4-3-288,0-11-728,7 1-497,-4-1 1041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39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39 4713,'-6'-9'849,"5"7"-512,-1-1-1,0 0 1,0 1 0,-1-1 0,1 1 0,0-1-1,-1 1 1,1 0 0,-1 0 0,0 0 0,1 1-1,-3-2-336,4 3 20,1 0 1,-1 1-1,1-1 0,0 0 0,-1 0 0,1 1 0,0-1 0,0 0 0,-1 1 0,1-1 0,0 0 0,-1 1 0,1-1 0,0 0 0,0 1 0,0-1 1,0 1-1,-1-1 0,1 0 0,0 1 0,0-1 0,0 1 0,0-1 0,0 0 0,0 1 0,0-1 0,0 1 0,0-1 0,0 1-20,-1 22-193,0-13 91,0-4 16,-7 82-1628,2 86 1714,7-149 145,1-1 0,2 0 1,0 0-1,1 0 0,7 15-145,-9-29 92,1 0 0,0 0-1,1 0 1,0 0 0,0-1 0,1 0-1,0 0 1,1-1 0,0 1 0,0-1-1,1-1 1,0 0 0,7 6-92,-10-10 23,0 0 1,0 0-1,1-1 1,-1 0-1,0 0 1,1 0-1,-1 0 1,1-1-1,0 0 0,-1 0 1,1-1-1,0 0 1,5 0-24,-2-1 12,-1 0-1,1-1 1,0 0 0,0 0 0,-1-1 0,0 0-1,1-1 1,3-2-12,10-7 15,0-1 0,-2-1 0,1-1 1,-2 0-1,15-18-15,13-17 191,-29 30 0,1 1-1,1 1 0,4-2-190,-13 11 139,1 2 0,1-1-1,-1 1 1,1 1-1,12-5-138,-22 11 14,1-1 0,0 1 0,0 0 0,0 0 0,0 0 0,0 1-1,0-1 1,0 1 0,0 0 0,0 0 0,0 0 0,0 1 0,0-1-1,0 1 1,-1 0 0,1 0 0,0 1 0,0-1 0,0 1 0,-1 0-1,1 0 1,-1 0 0,0 0 0,2 1-14,1 3 2,0-1 0,0 1 1,-1 0-1,0 0 0,0 0 0,0 1 0,-1 0 0,0 0 1,0 0-1,-1 0 0,0 1 0,0-1 0,-1 1 1,0 0-1,0-1 0,-1 1 0,0 0 0,0 1-2,0 18 6,-2 0 0,-1 0 0,0 0 0,-6 18-6,2-5-27,6-39 24,0 0 0,-1 1 0,1-1 0,0 0 0,-1 0 0,1 0 0,0 0 0,-1 1 0,0-1 0,1 0 0,-1 0 0,0 0 0,1 0 0,-1 0 0,0 0 0,0-1 0,0 1 0,0 0 0,0 0 3,-6-2 7,2-12 26,5 8-27,0-1 0,0 1 0,1 0 0,0 0 0,-1 0 1,2 0-1,-1 0 0,0 0 0,1 0 0,0 0 0,2-3-6,6-10 2,0 1-1,6-7-1,-5 8-2,1-3 0,2 1 0,0 0 0,1 1 0,0 1 0,12-9 2,-22 21-4,0-1 1,1 1-1,-1 0 0,1 0 0,0 0 1,0 1-1,1 0 0,-1 0 1,0 1-1,1 0 0,0 0 1,0 0-1,-1 1 0,1 0 0,0 0 1,0 1-1,0 0 0,0 0 1,6 2 3,-10-2-1,-1 1 1,0 0 0,0 0-1,0 0 1,0 0 0,0 0 0,0 1-1,0-1 1,0 0 0,0 1-1,0 0 1,-1-1 0,1 1-1,-1 0 1,1 0 0,-1 0 0,0 0-1,0 0 1,0 0 0,0 0-1,0 1 1,0-1 0,0 0-1,-1 0 1,1 1 0,1 8-4,0 1-1,-1-1 1,0 1 0,0 6 4,-1-12-3,0 24-15,0-10 9,0 0 0,2 1 1,0 2 8,-1-18-2,0-1 1,0 1-1,0-1 1,0 0 0,1 1-1,0-1 1,0 0-1,0 0 1,0 0-1,1 0 1,-1 0 0,1 0-1,0-1 1,0 1-1,4 2 2,-6-5-3,1 0 1,0 0-1,0 0 0,-1 0 0,1 0 0,0-1 0,0 1 1,0-1-1,0 1 0,0-1 0,0 0 0,0 1 0,0-1 1,0 0-1,0 0 0,0-1 0,0 1 0,0 0 0,0-1 0,0 1 1,0-1-1,0 1 0,0-1 0,-1 0 0,2-1 3,6-2-7,0-2 0,-1 1-1,0-1 1,6-6 7,-3 3 8,33-26 3,-1-3 0,-3-2-1,29-34-10,-29 29 194,-50 56-103,1 1 1,0 0-1,1 1 1,0-1 0,1 2-1,-1 2-91,5-9-1,0 1 0,1 0 0,0 0 0,0 0 0,1 0 0,0 0-1,0 0 1,1 1 0,0-1 0,0 0 0,1 0 0,0 0 0,1 0 0,0 0 0,0 0 0,0 0 0,1 0 0,0-1-1,1 1 1,0-1 0,0 0 0,0 0 0,1 0 0,0-1 0,1 0 0,-1 0 0,1 0 0,0 0 0,1-1 0,-1 0-1,1 0 1,2 0 1,2 1-5,0-1 0,0-1-1,0 0 1,0 0-1,1-1 1,0 0-1,0-1 1,-1-1-1,1 0 1,0 0-1,0-1 1,0-1 0,0 0-1,0 0 1,0-1-1,0-1 1,-1 0-1,1-1 1,7-3 5,-9 3 2,-1 0 1,0 0-1,0-1 1,0 0-1,-1-1 1,1 0-1,-1 0 1,-1-1-1,1 0 1,-1 0-1,-1-1 1,1 0-1,-1 0 0,-1-1 1,1 1-1,-2-1 1,1 0-1,-1-1 1,0 1-1,-1-1 1,0 0-1,-1 1 1,1-8-3,-2 10 20,0 0 0,-1 0 0,-1 0 0,1 0 1,-1-1-1,0 1 0,0 0 0,-1 0 0,0 1 1,0-1-1,-1 0 0,0 1 0,0-1 0,-1 1 0,1 0 1,-1 0-1,-1 0 0,1 0 0,-1 1 0,0 0 1,0 0-1,-4-3-20,-2 0 16,-1 0 1,0 0-1,0 1 0,-1 0 1,1 1-1,-1 1 1,-1 0-1,1 1 0,-1 0 1,-12-1-17,1 1-99,0 1 1,-1 1 0,1 1-1,-3 2 99,16-1-171,1 1 0,0 1 0,-1 0 0,1 0 0,0 1 0,0 1 0,0 0 0,1 0-1,0 1 1,-1 0 171,6-1-121,-1 0 0,0 1-1,1 0 1,0-1 0,0 1-1,-1 3 122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4.8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9 7346,'-7'-9'2358,"22"20"-1952,2 0-501,126 68-210,-70-42 153,66 48 152,-127-76-1,-1 0 0,0 1 0,0 0 0,-1 0 0,0 1 0,-1 1 0,0 0 1,-1 0-1,0 1 0,-1 0 0,2 6 1,-5-11 1,-2-1-1,1 0 1,-1 1 0,0-1 0,0 1 0,-1 0 0,0-1 0,0 1 0,-1 0 0,0 0 0,-1-1-1,0 1 1,0 0 0,0 0 0,-1-1 0,0 1 0,0-1 0,-1 0 0,0 1 0,-1-1-1,1 0 1,-3 2-1,-9 10 6,-1 1 0,-1-2 0,-1 0 0,0-2 0,-18 13-6,5-3 64,-14 16-64,39-36 7,0 1 1,0 0-1,1 0 1,1 0-1,-1 1-7,4-6-40,0 0-1,0 0 0,0 0 1,1 0-1,-1 0 0,0 0 1,1 0-1,0 0 0,-1 0 1,1 2 40,0-3-56,0 0 1,0 0 0,1-1-1,-1 1 1,0 0 0,0 0-1,1 0 1,-1-1 0,0 1 0,1 0-1,-1-1 1,1 1 0,-1 0-1,1-1 1,-1 1 0,1 0-1,-1-1 1,1 1 0,0-1 0,-1 1-1,1-1 1,0 1 0,-1-1-1,1 0 1,0 1 0,0-1 55,18 5-660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5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2 367 4737,'-1'9'429,"0"1"0,1-1 0,0 0 0,1 1 0,0-1 0,1 0 0,0 1 0,2 7-429,2 7-174,24 93-961,-19-80 914,-2 1 0,-1-1 0,-1 2 0,-3-1 0,0 22 221,-4-49 17,0 27 250,-1-1-1,-2 1 1,-2-1 0,-6 25-267,11-62 15,0 0 0,0 1 0,0-1 0,0 0 1,0 1-1,0-1 0,0 0 0,0 0 0,0 1 0,0-1 0,0 0 1,0 0-1,0 1 0,0-1 0,0 0 0,-1 0 0,1 1 0,0-1 1,0 0-1,0 0 0,0 1 0,0-1 0,-1 0 0,1 0 0,0 0 1,0 1-1,0-1 0,-1 0 0,1 0 0,0 0 0,0 0 0,-1 0 1,1 1-1,0-1 0,0 0 0,-1 0 0,1 0 0,0 0 1,0 0-1,-1 0 0,1 0 0,0 0 0,0 0 0,-1 0 0,1 0 1,0 0-1,-1 0 0,1 0 0,0 0 0,0 0 0,-1-1 0,1 1-15,-9-12 468,3-2-413,0 1 1,1-2 0,1 1-1,0 0 1,1-1-1,0 0 1,0-13-56,0-26-19,3-30 19,1 50 27,3-127-17,8-16-10,-4 106 37,3 1 0,3 0 1,17-47-38,-29 111-10,0 0 1,0 0-1,1 0 1,-1 1-1,1-1 1,1 1-1,-1 0 1,1-1-1,0 1 1,0 1 0,1-1-1,-1 1 1,1 0-1,0 0 1,0 0-1,0 0 1,3 0 9,-3 2-69,0 0 1,0 0 0,0 0 0,0 1-1,0 0 1,0 0 0,0 1-1,0-1 1,1 1 0,-1 0-1,0 0 1,0 1 0,0 0-1,1 0 1,-1 0 0,0 0-1,0 1 1,-1 0 0,1 0 0,1 1 68,-1-1-30,-1 1 0,1 0 1,0 0-1,-1 1 0,0-1 1,0 1-1,0 0 0,0 0 1,0 1-1,-1-1 0,0 1 1,0-1-1,0 1 0,-1 0 1,1 0-1,-1 0 0,0 1 1,-1-1-1,1 0 0,-1 1 1,0-1-1,-1 1 0,1 4 30,0 3-7,-1 1 0,-1 0 0,0 0 0,-1-1 0,0 1 0,-1-1 0,-1 1 0,0-1 0,-2 3 7,-2 4 8,-1 1 0,-1-1 0,0-1 0,-2 0-1,0-1 1,-1 0 0,-1-1 0,-1 0 0,0-1 0,-1-1 0,-3 1-8,-11 2-110,28-17 66,1-1-1,0 1 1,-1-1 0,1 1-1,0-1 1,-1 1 0,1-1 0,-1 0-1,1 0 1,-1 0 0,1 0-1,-1 0 1,1 0 0,0 0 0,-1 0-1,1-1 1,-1 1 0,1-1-1,0 1 1,-1-1 0,1 1-1,-1-1 45,-5-12-381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6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457 398 5265,'-3'-3'89,"0"0"0,1 0 0,-1 0 0,0 0 0,-1 1-1,1 0 1,0-1 0,-1 1 0,1 1 0,-1-1 0,0 0 0,1 1 0,-1 0 0,0 0-1,0 0 1,0 0 0,0 0 0,0 1 0,0 0 0,0 0 0,0 0 0,0 0 0,0 1 0,0 0-1,0-1 1,-1 2-89,-7 2-12,0 0 0,1 2 0,-1-1 0,1 2 0,0-1 0,1 1 0,-1 1 0,1 0 0,1 1-1,0 0 1,-7 8 12,-16 21 103,2 0 0,-10 20-103,36-52 31,-29 44 490,-2 8-521,26-42 104,1 0 0,0 1 0,2 0 0,0 1 0,-3 15-104,8-30 5,0 1 1,1-1-1,-1 0 1,1 1-1,0-1 1,0 1 0,0-1-1,0 0 1,1 1-1,0-1 1,-1 1-1,1-1 1,0 0-1,1 0 1,0 2-6,-1-3 0,0 0-1,1 0 1,-1-1 0,1 1-1,0 0 1,0-1 0,-1 1-1,1-1 1,0 0 0,0 0-1,0 0 1,0 0 0,0 0-1,1 0 1,-1 0 0,0-1-1,0 1 1,1-1 0,-1 1 0,0-1-1,1 0 1,-1 0 0,1 0 0,7 0-37,-1-1 0,1-1 0,0 1 1,-1-1-1,0-1 0,1 0 1,-1 0-1,0-1 0,-1 0 1,1 0-1,-1-1 0,1-1 0,-1 1 1,6-7 36,0 0-120,0 0 0,-1-2 0,-1 1 0,0-2 0,0 1 0,-2-2 0,4-6 120,-6 8-56,-1-1 1,0-1 0,-2 1-1,1-1 1,-2 0-1,0 0 1,1-14 55,-4 27 62,-1 0 1,0 0 0,0 0-1,0 0 1,0 0 0,-1 0-1,1 0 1,-1-1-63,-4 0 401,-3 13-39,4-1-314,1 0 0,0 0-1,0 0 1,1 0 0,1 0 0,-1 1-1,1-1 1,0 6-48,0 2-3,2 1 0,-1-1 0,2 0 0,0 2 3,0-10-30,0 0 1,1-1 0,0 1 0,0-1 0,0 1 0,1-1 0,0 0-1,1-1 1,-1 1 0,1-1 0,1 0 0,-1 0 0,1 0 0,0-1-1,0 0 1,1 0 0,-1 0 0,1-1 0,0 0 0,1 0 0,-1-1-1,0 0 1,1 0 0,0-1 0,0 0 0,2 0 29,-1 0-20,-1 0 1,1-1-1,0 0 0,0 0 1,0-1-1,0 0 1,-1-1-1,1 0 0,0 0 1,0-1-1,-1 0 1,1 0-1,-1-1 0,1 0 1,-1-1-1,0 0 1,-1 0-1,1-1 0,-1 0 1,1 0-1,-2 0 0,1-1 1,0 0-1,-1-2 20,-2 4 6,-2 0-1,1 0 1,0-1 0,-1 0-1,0 1 1,0-1-1,0 0 1,-1 0 0,0 0-1,1 0 1,-2 0-1,1 0 1,-1 0 0,1 0-1,-2 0 1,1-1-1,0 1 1,-1 0 0,0 0-1,0 0 1,-1-2-6,-1 0 98,1 0 1,-1 0-1,0 0 1,0 1-1,-1-1 1,0 1-1,0 0 1,0 0-1,-1 1 1,0-1-1,0 1 1,0 0-1,-1 0 1,-4-2-99,10 6 13,-1 1 1,0-1-1,1 1 1,-1 0-1,1-1 1,-1 1-1,0 0 1,1-1-1,-1 1 1,1 0-1,-1 0 1,0 0-1,1 0 1,-1-1-1,0 1 1,0 0-1,1 0 1,-1 0-1,0 0 1,1 1-1,-1-1 1,0 0-1,1 0 1,-1 0-1,0 1 1,1-1-1,-1 0 1,1 0-1,-1 1 1,0-1-1,1 1 1,-1-1-1,1 0 1,-1 1-1,1-1 1,-1 1-1,1-1 1,-1 1-14,1 0-2,0-1 1,0 1-1,0-1 1,0 1-1,0 0 1,0-1-1,0 1 1,0 0-1,0-1 1,0 1-1,0-1 1,0 1-1,0 0 1,1-1-1,-1 1 1,0-1 0,0 1-1,1 0 1,-1-1-1,0 1 1,1-1-1,-1 1 1,0-1-1,1 1 1,-1-1-1,1 0 1,-1 1-1,1-1 1,-1 0-1,1 1 1,-1-1-1,1 0 1,0 1-1,-1-1 1,1 0-1,-1 0 1,1 0-1,0 1 1,-1-1-1,1 0 1,-1 0-1,1 0 1,0 0 1,4 1-22,0-1 1,0 1-1,0-1 1,-1 0-1,1-1 0,0 1 1,0-1-1,0 0 1,2 0 21,47-16-160,-12 4 49,-35 11 91,2 0-4,0 0 0,0 0 0,0 1 0,0 0 0,4 1 24,-11 0-3,0 0 1,0 0-1,0 1 1,-1-1 0,1 0-1,0 1 1,0-1 0,0 1-1,0 0 1,0 0 0,-1 0-1,1-1 1,0 2-1,-1-1 1,1 0 0,-1 0-1,1 0 1,-1 1 0,1-1-1,-1 1 1,0-1-1,0 1 1,0 0 0,0-1-1,0 1 1,0 0 0,0 0 2,2 8 0,-1 1-1,0-1 1,0 1 0,-1-1 0,0 1 0,-1 0 0,0-1 0,-2 11 0,1 29 27,1-47-27,0-1-1,0 0 1,0 0-1,1 0 1,-1 0 0,1 0-1,-1 0 1,1 0-1,0 0 1,0 0-1,0-1 1,0 1 0,0 0-1,0 0 1,1-1-1,-1 1 1,0-1-1,1 1 1,0-1-1,-1 1 1,1-1 0,0 0-1,-1 0 1,1 0-1,0 0 1,0 0-1,0 0 1,0-1-1,0 1 1,0-1 0,0 1-1,0-1 1,0 0-1,0 1 1,0-1-1,2 0 1,5 0-1,0-1 0,0 0 0,0 0 0,0 0 0,0-1 0,0-1 0,-1 0 0,3-1 1,4-2-2,0 0 1,0-2-1,-1 0 0,0 0 0,0-1 0,-1-1 0,-1-1 0,1 1 1,-2-2-1,1 0 0,-2 0 0,0-1 0,0 0 0,-1-1 1,-1 0-1,0 0 0,-1-1 0,0 0 0,-2 0 0,1-1 0,-2 0 1,0 1-1,-1-1 0,-1-1 0,0 1 0,-1-9 2,-5-71 52,-16-91-52,15 151 7,2 7 184,-2 1-1,-6-20-190,10 45 57,0 0 0,-1 0 0,1 0-1,0 1 1,-1-1 0,0 0 0,0 1 0,0-1-1,0 1 1,0-1 0,0 1 0,-1 0-57,3 1 14,0 1 0,-1 0 0,1-1 0,-1 1 0,1 0-1,-1 0 1,1-1 0,-1 1 0,1 0 0,-1 0 0,1 0 0,-1 0 0,1-1 0,-1 1 0,0 0 0,1 0 0,-1 0 0,1 0 0,-1 0-1,1 0 1,-1 1 0,1-1 0,-1 0 0,0 0 0,1 0 0,-1 0-14,1 1 1,-1 0 0,0 0 0,0 0 0,0 0 0,0 0-1,1 0 1,-1 0 0,1 0 0,-1 0 0,0 0 0,1 0 0,0 0 0,-1 1 0,1-1-1,0 0 1,-1 0 0,1 1-1,-1 7-10,0-1 0,1 1 0,0-1 0,0 0 0,1 1 0,0-1 0,0 1 0,1-1-1,0 0 1,1 2 10,8 20 0,1 0 0,3 3 0,3 8-11,0 3 7,-2 1 0,-2 0-1,-2 1 1,-2 1 0,-2 0 0,-1 9 4,0 10 18,-3-30-40,-1 0-1,-2 0 1,-1 0 0,-3 8 22,-4-11-305,7-32 196,0 1 1,0-1 0,-1 0-1,1 1 1,-1-1 0,1 0-1,-1 0 1,0 0 0,1 1-1,-1-1 1,0 0 0,0 0-1,0 0 1,0 0 0,0 0-1,0 0 1,0 0 0,0-1 0,0 1-1,0 0 1,-1-1 0,1 1 108,-11 0-709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6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7210,'9'-5'365,"0"-1"0,0 2 0,0-1 0,0 1 0,0 1 0,1 0 0,0 0 0,5-1-365,17-1-374,0 1 1,1 2 373,-2-1 40,-3 1-240,-10-1-16,1 1 0,-1 1 0,0 1 0,0 0 0,1 2 0,-1 0 0,0 1 0,1 1 216,-16-3-38,1-1 1,-1 1-1,0 1 1,0-1-1,0 0 1,0 1-1,0 0 1,0-1-1,0 1 1,0 0-1,-1 1 1,1-1-1,-1 0 1,0 1-1,0-1 1,1 1-1,-2 0 1,1 0-1,0 0 1,0 0-1,-1 0 1,0 0-1,0 0 1,0 0-1,0 1 1,0-1-1,0 3 38,-1 7 156,0 0 1,0 0-1,-1 0 0,-1-1 0,0 1 0,-4 9-156,-2 23 895,7-43-882,1 0 1,-1 1 0,1-1-1,0 0 1,0 0 0,0 0-1,0 0 1,0 1 0,0-1-1,1 0 1,-1 0 0,1 0-1,0 0 1,-1 0-1,1 0 1,0 0 0,0 0-1,0 0 1,0 0 0,1-1-1,-1 1 1,0 0 0,1-1-1,-1 1 1,1-1 0,0 1-1,-1-1 1,1 0 0,0 0-1,0 0 1,0 0-1,0 0 1,0 0 0,0 0-1,0-1 1,0 1 0,0-1-1,0 1 1,0-1 0,1 0-1,1 0-13,4 0-174,1 0 1,0 0-1,0-1 0,0-1 0,-1 1 0,1-2 0,-1 1 0,1-1 0,5-3 174,32-20-563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7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41 5657,'-21'-40'1889,"31"56"-2113,1 3-1497,16 3 1025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7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82 430 5801,'-5'2'300,"0"1"-1,0 0 1,0 0-1,0 0 1,0 1 0,1-1-1,-1 1 1,1 0-1,0 0 1,0 1-1,1-1 1,-1 1 0,1 0-1,0 0 1,-1 3-300,1-1 25,1 0 0,-1 0 1,2 0-1,-1 0 1,1 0-1,0 0 0,0 0 1,1 1-1,0-1 0,1 0 1,0 4-26,1 4-301,1 0 0,1 0 0,1 0 0,0-1 0,1 1 0,0-1 0,1-1 0,1 1 0,0-1 0,0 0 0,5 4 301,-8-12-17,0 0 0,0 0 0,0-1 0,1 1 0,-1-1 1,1 0-1,0-1 0,0 1 0,1-1 0,-1-1 0,1 1 0,-1-1 0,1 0 0,0 0 0,-1-1 1,1 0-1,0 0 0,0-1 0,0 0 0,0 0 0,0 0 0,0-1 0,0 0 0,0-1 1,0 1-1,-1-1 0,1-1 0,-1 1 0,1-1 0,-1 0 0,0-1 0,0 1 0,0-1 1,-1 0-1,1-1 0,1-1 17,6-7 52,-1 0 1,0-1-1,-1 0 0,-1-1 1,0 0-1,-1 0 0,-1-1 1,0-1-1,-1 1 0,-1-1 1,0 0-1,-2-1 1,0 1-1,0-5-52,5-41-4,-3 0 0,-3-1 0,-3-21 4,0 84 0,0-29 7,-2-76-19,1 91 252,-1-1 0,-1 1 0,0 0 0,-1 0 0,-3-8-240,7 22 43,0 0 1,-1 0-1,1 0 0,0 0 0,-1 0 0,1 0 0,0 0 1,-1 0-1,1 0 0,-1 1 0,0-1 0,1 0 1,-1 0-1,0 0 0,1 1 0,-1-1 0,0 0 1,0 1-1,0-1 0,0 1 0,0-1 0,0 1-43,0 0 16,1 0 0,-1 0 0,1 0-1,-1 1 1,0-1 0,1 0 0,-1 1-1,1-1 1,-1 1 0,0-1 0,1 0 0,-1 1-1,1-1 1,0 1 0,-1 0 0,1-1-1,-1 1 1,1-1 0,0 1 0,-1-1-1,1 1 1,0 0 0,0 0-16,-3 6-4,0 0 1,1 0-1,0 0 1,1 0-1,-1 3 4,1 10-33,0 0 0,2-1-1,0 1 1,1 0 0,1-1-1,0 1 1,2-1 0,4 11 33,12 29 3,3 0 1,3-1-4,-4-8-2,-20-42 1,18 38-1,1-1-1,21 32 3,-40-73 0,-1 0-1,1-1 1,-1 1-1,1-1 1,0 1-1,1-1 1,-1 0-1,0 0 1,1-1-1,0 1 1,-1-1-1,1 0 1,0 0-1,0 0 1,1 0-1,-1-1 1,0 1-1,0-1 1,1 0-1,-1 0 1,1-1 0,0 0-6,0-1 0,-1 1 0,1-1 1,-1 0-1,1 0 0,-1-1 0,0 0 0,1 1 1,-1-1-1,0-1 0,0 1 0,0-1 0,-1 1 1,1-1-1,-1 0 0,1 0 0,-1-1 0,0 1 0,0-1 1,1-1 5,14-22-36,0 0 0,-1-2 0,-2 0 0,-1-1 0,-2 0 1,0-1-1,-3 0 0,0-1 0,-1-7 36,-6 26 417,-6 31-209,1 4-195,2 0-1,1-1 0,0 1 0,2 0 1,0-1-1,2 1 0,0-1 0,2 0 1,6 17-13,-8-27-183,0-1 0,1 0 0,1 0 1,0-1-1,0 1 0,1-1 0,0 0 1,0-1-1,1 0 0,0 0 0,1-1 1,-1 0-1,1 0 0,1-1 0,-1 0 1,1-1-1,0 0 0,1 0 0,9 2 183,40 10-1044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8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51 278 2929,'15'-15'381,"-14"14"-234,0 0 0,0 0 1,0-1-1,0 1 0,0 0 1,0 1-1,0-1 0,0 0 1,0 0-1,0 0 0,0 1 1,1-1-1,-1 0 0,1 0-147,-2 5 231,0-1 0,-1 0-1,1 0 1,-1 0 0,0 1-1,0-1 1,0 0 0,0 0-1,-1 0-230,-4 18 343,1 1 0,0-1-1,2 1 1,1 0 0,0 18-343,2 28 307,5 15-307,-1-37 7,-2 1 0,-2 0 0,-5 31-7,-26 82 65,31-160-61,0 1 0,1-1-1,-1 0 1,0 0 0,0 0-1,0 0 1,0 0-1,0 0 1,0 0 0,0 0-1,0 1 1,0-1-1,0 0 1,0 0 0,0 0-1,0 0 1,0 0 0,0 0-1,0 0 1,0 1-1,0-1 1,0 0 0,0 0-1,0 0 1,0 0 0,0 0-1,-1 0 1,1 0-1,0 0 1,0 1 0,0-1-1,0 0 1,0 0 0,0 0-1,0 0 1,0 0-1,0 0 1,0 0 0,-1 0-1,1 0 1,0 0 0,0 0-1,0 0 1,0 0-1,0 0 1,0 0 0,0 0-1,0 0 1,-1 0 0,1 0-1,0 0 1,0 0-1,0 0 1,0 0 0,0 0-1,0 0 1,0 0 0,-1 0-1,1 0 1,0 0-1,0 0 1,0 0 0,0 0-4,-5-10 123,-2-19 23,2 1-105,2 0 0,0-1 0,3 0 0,0-13-41,14-117 23,-2 49-31,6-47-127,10-15 135,-28 169-2,2-11-8,1 0 1,0 0-1,1 0 0,1 1 0,0-1 0,0 1 1,2 0-1,3-6 10,-8 16-36,1 0-1,-1 0 1,0 1 0,1-1-1,0 1 1,0-1 0,0 1-1,0 0 1,0 0 0,0 0 0,0 0-1,1 1 1,-1-1 0,1 1-1,-1 0 1,1 0 0,0 0-1,-1 0 1,1 1 0,0-1-1,-1 1 1,1 0 0,0 0 0,0 1-1,-1-1 1,1 1 0,0 0-1,-1 0 1,1 0 0,-1 0-1,2 1 37,1 0-79,-1 1-1,1-1 0,-1 1 0,0 0 0,0 1 0,0-1 0,0 1 0,0 0 0,-1 1 0,0-1 0,0 1 0,0-1 0,0 1 0,-1 0 0,0 1 0,0-1 0,0 0 0,-1 1 0,1 1 80,-1 4-22,0 1 0,0-1-1,-2 1 1,1 0 0,-1-1-1,-1 1 1,0 0-1,-1-1 1,0 1 0,-1-1-1,0 1 1,-1 0 22,-11 32 148,-2-1 0,-10 15-148,23-49 43,-8 14 107,9-17-80,-1 0 1,1 0-1,0 1 0,0-1 0,1 1 0,0 0 0,0-1 0,0 1 0,1 0 0,0 0 0,1 2-70,0-9 6,0 1-1,0 0 0,1 0 0,-1 0 0,1 0 1,-1-1-1,1 1 0,-1 0 0,1 0 1,0-1-1,-1 1 0,1 0 0,0-1 0,-1 1 1,1-1-1,0 1 0,0-1 0,0 1 0,-1-1 1,1 0-1,0 1 0,0-1 0,0 0 0,0 0 1,0 1-1,0-1 0,0 0 0,-1 0 1,1 0-1,0 0 0,0 0 0,0 0 0,0-1 1,0 1-1,0 0 0,0 0 0,0-1-5,36-9-29,-26 5 6,-1 0 0,0 0-1,-1-1 1,1 0 0,-1 0-1,0-1 1,-1-1 0,1 1-1,-2-1 1,1-1 0,-1 0-1,0 0 1,-1 0 0,0 0-1,0-1 1,-1 0 0,-1 0-1,1-1 1,-2 0 0,1 1-1,-2-1 1,1 0 0,-1 0-1,-1-1 1,0 1 0,-1-4 23,0 2 5,-1 0 0,0 0-1,-3-8-4,4 19 22,0 0-1,0 0 0,-1 0 0,1 0 0,-1 0 0,0 0 1,0 0-1,0 0 0,0 0 0,0 0 0,0 1 1,0-1-1,0 0 0,-1 0 0,1 1 0,-1-1 0,1 1 1,-1 0-1,0-1 0,1 1 0,-1 0 0,0 0 0,0 0 1,0 0-1,-1 0-21,2 1 13,1-1 0,-1 1 0,0 0 1,1 0-1,-1 0 0,0 0 0,1 0 0,-1 0 0,0 0 1,1 0-1,-1 0 0,0 0 0,1 0 0,-1 1 1,0-1-1,1 0 0,-1 0 0,0 1 0,1-1 0,-1 0 1,1 1-1,-1-1 0,1 1 0,-1-1 0,0 0 1,1 1-1,0-1 0,-1 1 0,1 0 0,-1-1 0,1 1-13,0 0 1,0-1-1,0 1 0,0 0 0,0-1 0,0 1 0,0-1 0,1 1 0,-1 0 1,0-1-1,0 1 0,1-1 0,-1 1 0,0-1 0,1 1 0,-1-1 1,0 1-1,1-1 0,-1 1 0,1-1 0,-1 0 0,1 1 0,-1-1 0,1 0 1,-1 1-1,1-1 0,-1 0 0,1 0 0,0 1 0,-1-1 0,1 0 0,-1 0 1,1 0-1,0 0 0,-1 0 0,1 0 0,0 0 0,0 0 0,13 2-97,0-1-1,0-1 1,0 0-1,0-1 0,0 0 1,11-3 97,14-1-226,19-3-75,-33 4 186,0 1-1,0 1 1,1 1 0,16 2 115,-39-1 17,0 0 0,0 0 0,0 1 1,0-1-1,0 1 0,0 0 0,0 0 1,-1 0-1,1 0 0,0 0 0,-1 0 1,1 1-1,0-1 0,-1 1 0,0 0 1,1 0-1,-1 0 0,0 0 0,0 0 1,0 0-1,0 1 0,-1-1 1,1 1-1,0-1 0,-1 1 0,0-1 1,0 1-1,0 0 0,0 0 0,0 0 1,0-1-1,-1 1 0,1 0 0,-1 2-17,1 5 77,-1-1 0,1 1 0,-2 0 0,0-1 0,0 1 0,0-1 0,-2 1-1,1-1 1,-1 1-77,-8 20 217,-1 0 0,-3 2-217,-14 33 152,27-60-148,1-1 1,0 1-1,-1-1 0,1 1 1,1 0-1,-1 0 0,1 1-4,0-4 0,0-1-1,0 0 1,0 1-1,0-1 0,0 0 1,1 1-1,-1-1 1,0 0-1,1 1 1,-1-1-1,1 0 1,0 0-1,-1 0 0,1 0 1,0 1-1,-1-1 1,1 0-1,0 0 1,0 0-1,0-1 1,0 1-1,0 0 0,0 0 1,0 0-1,1-1 1,-1 1-1,0-1 1,1 1 0,2 0-39,0 0 1,0 0-1,1-1 1,-1 0-1,0 0 1,1 0 0,-1 0-1,0 0 1,0-1-1,1 0 1,-1 0-1,0 0 1,0-1-1,0 1 1,0-1 0,0 0-1,0 0 1,-1 0-1,1-1 1,-1 1-1,3-3 39,4-3-219,-1 0-1,0 0 0,0-1 0,-1-1 0,0 1 1,-1-1-1,1-2 220,2-3-184,-2-1-1,0-1 1,-1 0 0,0 0 0,-2 0 0,0-1-1,0 1 1,-2-1 0,1-13 184,-4 29 33,0 1-1,0-1 0,0 1 1,0-1-1,0 0 1,0 1-1,0-1 0,-1 1 1,1-1-1,-1 1 1,1-1-1,-1 1 0,1-1 1,-2 0-33,2 2 24,-1 0 1,1-1-1,-1 1 1,1 0-1,-1 0 1,1-1-1,-1 1 1,1 0-1,-1 0 1,0 0-1,1 0 1,-1 0-1,1 0 1,-1 0-1,0 0 0,1 0 1,-1 0-1,0 0 1,1 0-1,-1 0 1,1 1-1,-1-1 1,1 0-1,-1 0 1,0 1-1,1-1 1,-1 0-1,1 0 1,-1 1-1,1-1 1,0 1-1,-1-1 1,1 1-1,-1-1 1,1 1-1,0-1 0,-1 1 1,1-1-1,0 1-24,-6 5 59,2 1 0,-1-1 0,1 1-1,0 0 1,0 0 0,1 1 0,0-1-1,1 1 1,-1 0 0,1-1 0,1 1-1,-1 0 1,1 0 0,1 0 0,0 0-1,0 0 1,0 0 0,2 5-59,-1-8-37,0-1 0,0 0 0,0 0 0,1 0 0,0 0 0,0 0 0,0 0 0,0 0 0,1-1-1,0 1 1,-1-1 0,1 0 0,0 1 0,0-1 0,1-1 0,1 3 37,1-2-82,-1 0-1,0-1 1,1 1-1,-1-1 0,1 0 1,0 0-1,0-1 1,0 1-1,0-1 1,0-1-1,1 1 83,6-1-108,0 0 1,-1-1-1,1 0 0,-1-1 0,1-1 1,-1 0-1,0 0 0,0-1 1,0-1-1,-1 0 0,2-1 108,-2 0-11,0-1 1,0 0-1,-1-1 1,1 0-1,-2-1 1,6-5 10,-12 11 22,0 0 1,0-1-1,0 1 0,-1-1 1,0 1-1,1-1 1,-1 0-1,-1 0 1,1 0-1,-1 0 1,1 0-1,-1 0 1,0-1-1,0 1 0,-1 0 1,1-1-1,-1 1 1,0 0-1,0-1 1,-1 1-1,0-4-22,0 3 34,0 0 0,-1 0-1,1 1 1,-1-1 0,0 1-1,-1 0 1,1-1 0,-1 1-1,1 0 1,-1 0 0,0 0 0,-1 1-1,1-1 1,-1 1 0,1 0-1,-1 0 1,0 0 0,0 0-1,-1 1 1,1 0 0,0 0-1,-1 0 1,1 0 0,-1 0 0,0 1-1,0 0 1,1 0 0,-1 1-1,0-1 1,0 1 0,0 0-1,0 0 1,0 0 0,1 1 0,-1 0-1,0 0 1,0 0 0,1 0-1,-1 1 1,0 0 0,1 0-1,0 0 1,-1 1 0,1-1-1,-1 2-33,0-1-125,1 1 0,0-1 0,0 1 0,0 0-1,0 0 1,1 1 0,0-1 0,-1 1 0,1-1-1,1 1 1,-1 0 0,1 0 0,0 1 0,0-1-1,1 0 1,-1 0 0,1 1 125,4 18-836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39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287 533 6945,'-7'-1'125,"1"0"-1,-1 0 0,1 1 0,-1 0 0,1 0 0,-1 1 1,0-1-1,1 1 0,0 1 0,-1 0 0,1-1 0,0 2 1,0-1-1,0 1 0,0 0 0,0 0 0,0 1 0,1-1 1,0 1-1,0 1 0,0-1 0,0 1 0,1 0 0,-4 4-124,-9 14-288,1 0 0,0 1-1,2 1 1,1 0 0,-1 6 288,8-17 16,-2 0-102,1 1-1,1 1 1,1-1-1,0 1 0,-2 16 87,6-29-1,1 0-1,0 0 0,-1 0 1,2 1-1,-1-1 1,0 0-1,0 0 0,1 0 1,0 0-1,0 0 0,-1 0 1,2 0-1,-1-1 0,0 1 1,2 2 1,-2-3 2,1 0 0,0 0 0,0 0 0,1-1-1,-1 1 1,0-1 0,0 1 0,1-1 0,-1 0 0,1 1 0,-1-1 0,1-1 0,-1 1 0,1 0 0,0-1 0,-1 1 0,1-1 0,0 0 0,0 0 0,2 0-2,4 0 3,0-1-1,0 0 1,0-1 0,0 0 0,0 0 0,0-1 0,-1 0 0,1 0-1,-1-1 1,0 0 0,0-1 0,0 0 0,-1 0 0,1 0 0,2-4-3,2-2 3,0 0 1,-1 0 0,-1-2 0,0 1 0,0-1-1,-1 0 1,-1-1 0,5-11-4,-3 0 19,0-1 0,-2 0 0,-1-1 0,-1 0 0,-1-3-19,15-140 104,-18 153-99,5-57-26,1 12 208,-4 1-1,-2-1 1,-4-19-187,2 75 124,0 0 1,-1 0 0,0 1-1,0-1 1,0 0-1,-1 0 1,0 1-1,0-1 1,0 1-1,-2-3-123,4 8 9,0 0 1,0-1-1,-1 1 1,1 0-1,0 0 1,0-1-1,0 1 1,0 0-1,-1 0 1,1 0 0,0-1-1,0 1 1,0 0-1,-1 0 1,1 0-1,0 0 1,0-1-1,-1 1 1,1 0-1,0 0 1,0 0 0,-1 0-1,1 0 1,0 0-1,-1 0 1,1 0-1,0 0 1,0 0-1,-1 0 1,1 0 0,0 0-1,-1 0 1,1 0-11,-4 9 155,3 18-128,1-24-27,1 27-10,1 1 0,2-1 0,1 1-1,1-1 1,2 0 10,51 147 14,-31-98-41,8 43 27,-28-80 8,-2-1 0,-1 1-1,-2 0 1,-3 22-8,1-80-137,1 0-1,1-1 1,0 1 0,1 0-1,0 0 1,4-6 137,-1 1-107,52-149-124,-56 165 408,-1 6-65,-1 18-27,-3 30-55,-5 2 39,3-21 1,-1 29-70,5-51 6,0 0 1,0 0 0,1 0 0,0-1-1,0 1 1,1-1 0,0 1-1,1-1 1,2 7-7,-4-11 0,1-1 1,-1 1-1,0-1 0,1 0 1,-1 1-1,1-1 0,0 0 0,-1 0 1,1 0-1,0 0 0,0-1 1,1 1-1,-1 0 0,0-1 0,1 0 1,-1 1-1,0-1 0,1 0 0,-1 0 1,1 0-1,0-1 0,-1 1 1,1-1-1,0 1 0,-1-1 0,1 0 1,0 0-1,0 0 0,-1 0 1,1-1-1,0 1 0,-1-1 0,3 0 0,3-2 0,-1 1 0,0-2-1,0 1 1,0-1 0,0 0-1,-1-1 1,0 1 0,1-1-1,-2 0 1,1-1-1,1-1 1,3-4 28,-1-1-1,0 0 1,-1 0-1,0-1 0,-1 0 1,-1-1-1,0 1 0,0-1 1,-1 0-1,-1-1 0,-1 1 1,0-1-1,-1 0 0,0 1 1,-1-1-1,-1-5-27,0 23 438,-6 35-95,0 20-343,5-49-37,2 0 0,-1 0 0,1 0 0,0 0 0,1-1-1,0 1 1,0 0 0,1-1 0,0 0 0,4 7 37,-4-10-85,0 0 1,0 0-1,1 0 1,0 0-1,0-1 1,0 1-1,1-1 1,-1-1 0,1 1-1,0 0 1,0-1-1,0 0 1,1 0-1,-1-1 1,1 0-1,3 2 85,2-1-303,0 0-1,-1-1 1,1-1-1,0 1 0,0-1 1,1-1-1,-1 0 1,0-1-1,0 0 1,0-1-1,3-1 304,32-11-659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0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57 530 5305,'0'0'75,"-1"0"1,1-1-1,0 1 0,0 0 0,-1 0 1,1-1-1,0 1 0,-1 0 1,1 0-1,0 0 0,0-1 0,-1 1 1,1 0-1,-1 0 0,1 0 0,0 0 1,-1 0-1,1 0 0,0 0 1,-1 0-1,1 0 0,0 0 0,-1 0 1,1 0-1,0 0 0,-1 0 0,1 0 1,0 0-1,-1 0 0,1 1 1,0-1-1,-1 0 0,1 0 0,0 0 1,-1 0-1,1 1 0,0-1 0,-1 0 1,1 0-1,0 1 0,0-1 0,0 0 1,-1 1-1,1-1 0,0 0 1,0 0-1,0 1 0,0-1 0,-1 1-75,-10 18 706,5-5-668,1 1-1,0 0 0,1 0 0,0 0 1,1 1-1,1-1 0,1 0 0,0 1 0,1 0 1,1-1-1,0 1 0,2 7-37,-1-13-16,0-1 0,0 1 0,1 0-1,0-1 1,1 1 0,0-1 0,0 0 0,1 0 0,0-1-1,3 4 17,-4-7-23,0-1-1,0 1 0,1-1 1,-1 0-1,1-1 0,0 1 1,-1-1-1,2 0 0,-1 0 1,0-1-1,1 1 0,-1-1 1,1 0-1,-1-1 0,1 1 0,0-1 1,0 0-1,3-1 24,-1 0-31,0 0-1,0 0 1,0-1-1,0-1 1,0 0-1,0 0 1,0 0 0,0-1-1,-1 0 1,0 0-1,1-1 1,-1 0-1,0 0 1,-1-1 0,1 0-1,-1 0 1,0 0-1,0-1 1,0 0-1,0-1 32,11-13-47,-2-1-1,0-1 0,-1 0 1,0 0-1,6-19 48,2-10-239,-2-1-1,-2-2 1,-2 1-1,-3-2 1,-2 0-1,-3-1 1,-1-12 239,-6 40-3,0 0 1,-2 0-1,-2-4 3,2 18 316,-1 0 1,-1 0-1,0 0 1,-1 1-1,-1-1 1,-5-11-317,-7 1 1046,17 24-1038,-1-1 0,1 1 1,0-1-1,0 1 0,-1 0 0,1 0 0,0-1 1,-1 1-1,1 0 0,0-1 0,-1 1 1,1 0-1,0 0 0,-1 0 0,1-1 1,-1 1-1,1 0 0,-1 0 0,1 0 0,0 0 1,-1 0-1,1 0 0,-1 0 0,1 0 1,-1 0-1,1 0 0,0 0 0,-1 0 1,1 0-1,-1 0 0,1 0 0,-1 0 0,1 0 1,0 1-1,-1-1 0,1 0 0,-1 0 1,1 1-1,0-1 0,-1 0 0,1 0 1,0 1-1,-1-1 0,1 0 0,0 1-8,-1 0-5,1 0 0,-1 0-1,1 0 1,-1 1 0,1-1 0,0 0-1,-1 0 1,1 1 0,0-1 0,0 0-1,0 0 1,0 1 0,0-1 0,0 0-1,1 0 1,-1 1 0,0-1 0,1 0 5,11 32 37,-9-25-36,5 12 0,7 13 69,-2 1-1,-1 1 1,-2 0 0,-1 2-70,-4 5 94,-1 1 0,-2-1 0,-3 0 1,-1 1-1,-7 40-94,-14 44 175,-15 35-175,28-119-51,9-43 38,-10 34-443,11-33 328,-1 1-1,1-1 1,-1 0-1,1 0 1,-1 0 0,0 0-1,0 0 1,1 0-1,-1 0 1,0-1 0,0 1-1,0 0 1,0 0-1,0-1 1,0 1-1,0 0 1,0-1 0,0 1-1,-1-1 1,1 0-1,0 1 1,0-1-1,0 0 1,-1 0 0,1 1 128,-12-1-997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0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0 111 8186,'1'-1'160,"-1"0"1,0-1-1,1 1 0,-1 0 1,1 0-1,0 0 0,-1-1 1,1 1-1,0 0 1,0 0-1,-1 0 0,1 0 1,0 0-1,0 1 0,0-1 1,0 0-1,1 0 1,-1 0-1,0 1 0,0-1 1,0 1-161,32-10 122,-18 7 33,142-29-2141,148-10 1986,-303 42-13,4-1-31,-1 0 1,1 1 0,0 0-1,0 0 1,0 0-1,0 1 1,3 0 43,-8 0 5,0-1 0,0 1 1,1 0-1,-1-1 0,0 1 0,0 0 0,0 0 0,0 0 0,0 0 1,0 0-1,0 0 0,0 0 0,0 0 0,-1 0 0,1 0 0,0 0 1,-1 1-1,1-1 0,-1 0 0,1 0 0,-1 1 0,0-1 0,1 0 1,-1 1-1,0-1 0,0 1 0,0-1 0,0 0 0,0 1 0,0-1 1,0 0-1,-1 1-5,0 12 112,-2 0 0,0-1 1,0 1-1,-1 0 0,-4 6-112,2-3 87,1 1 0,0-1-1,0 5-86,3-6 27,1-1-1,1 1 0,0 0 1,1-1-1,1 10-26,-1-19 2,0 0-1,0 1 1,1-1-1,-1-1 1,1 1-1,1 0 1,-1 0-1,1-1 1,0 1-1,0-1 1,0 0-1,1 0 1,0 0-1,0-1 1,3 3-2,-5-5-31,0-1 1,1 0-1,-1 0 1,0 0-1,1 0 1,-1 0-1,1 0 0,0 0 1,-1-1-1,1 0 1,0 1-1,-1-1 1,1 0-1,0 0 1,-1 0-1,1-1 0,0 1 1,-1-1-1,1 1 1,-1-1-1,1 0 1,-1 0-1,1 0 1,-1 0-1,0 0 0,1-1 1,-1 1-1,1-1 31,6-5-396,1 0-1,-1 0 0,0-1 0,-1 0 1,8-9 396,18-31-1585,-2-12 605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272 201 2433,'-4'-1'178,"-1"-1"1,1 1 0,0 0-1,-1 0 1,1 0 0,-1 1 0,1-1-1,-1 1 1,1 0 0,-1 1-1,1-1 1,-1 1 0,1 0 0,-1 0-1,1 0 1,-1 1-179,-8 2 204,-1 2 1,1-1-1,-8 6-204,20-10 40,-11 6 45,1 1 0,0 0 0,1 0 0,0 1 0,0 0 0,1 1 0,0 0 0,1 0-1,-5 9-84,7-11 4,3-5 8,0 1-1,1 0 0,-1 0 1,1 0-1,0 0 0,0 0 0,1 0 1,-1 1-1,1-1 0,0 0 1,0 1-1,1 0 0,-1-1 0,1 1 1,0-1-1,0 1 0,0-1 1,1 1-1,-1-1 0,1 1 0,0-1 1,1 1-1,-1-1 0,2 3-11,0-1 32,0-1-1,0 0 0,1 0 0,-1 0 1,1-1-1,0 1 0,1-1 0,-1 0 1,1 0-1,0 0 0,0-1 0,0 1 1,0-1-1,0-1 0,1 1 0,-1-1 1,1 0-1,2 1-31,7 0 38,0 0-1,-1 0 1,1-2 0,0 0-1,0 0 1,0-2 0,0 0-1,5-1-37,2-1 78,1-2 0,-1 0-1,0-2 1,-1 0-1,2-2-77,-12 5 117,-1-1 0,0-1 0,1 0 0,-2 0 0,1-1-1,-1 0 1,0-1 0,0 0 0,-1 0 0,0-1 0,-1 0-1,0 0 1,0-1 0,-1 0 0,0 0 0,-1 0 0,0-1-1,0 0 1,-1 0 0,-1 0 0,0 0 0,-1-1 0,1-5-117,-1 5 95,-1-1 0,-1 1 0,0-1 1,-1 1-1,0-1 0,-1 1 0,0 0 1,-1-1-1,-1 1 0,1 0 0,-2 1 1,-2-4-96,4 7 12,-1 1 0,0 0 1,0 1-1,-1-1 0,0 1 1,0 0-1,-1 0 0,1 0 1,-1 1-1,-1 0 0,1 0 1,-1 1-1,1-1 1,-1 2-1,-1-1 0,1 1 1,0 0-1,-1 0 0,-4 0-12,-2 0-175,1 1 1,-1 1-1,0 0 0,0 1 0,1 0 0,-1 1 0,0 1 1,1 0-1,-1 1 0,-5 2 175,15-4-221,0 0 0,1 0-1,-1 1 1,1-1 0,-1 1 0,1 0 0,-1 1 221,2-2-75,1 0 1,0 0 0,0 0 0,0 1 0,1-1-1,-1 0 1,0 0 0,0 1 0,1-1 0,-1 0-1,1 1 1,-1-1 74,1 0-8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1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 5121,'-4'0'115,"1"1"0,-1-1 0,0 1 1,1 0-1,-1 1 0,1-1 0,-1 0 0,1 1 0,-1 0 0,1 0 1,0 0-1,0 0 0,0 0 0,0 1 0,1 0 0,-1-1 0,1 1 0,-1 0 1,1 0-1,0 0 0,0 0 0,0 1 0,0-1 0,1 0 0,-1 1 0,1-1 1,0 1-1,0 0 0,1-1 0,-1 3-115,-1 13-215,1-1 0,0 0-1,2 1 1,0-1 0,4 16 215,-3-13-15,11 154-1154,-7-69 2197,8 19-1028,-14-123 47,0 0 0,0 0 0,1 0 0,-1-1 1,0 1-1,1 0 0,0 0 0,-1 0 0,1 0 0,0-1 0,0 1 0,0 0 1,0-1-1,0 1 0,0-1 0,0 1 0,1-1 0,-1 1 0,1-1 0,-1 0-47,0 0 21,0-1 0,0 0-1,-1 0 1,1 0-1,0 0 1,-1 0-1,1 0 1,0 0-1,0 0 1,-1 0 0,1 0-1,0 0 1,-1 0-1,1 0 1,0-1-1,0 1 1,-1 0-1,1-1 1,-1 1-1,2-1-20,17-17 158,-1-10-147,-1-1 1,-1 0-1,-1-1 0,-2 0 1,1-7-12,6-12 18,12-18-18,-27 60 125,-3 9-4,-1 16 46,-1-12-150,0 8-1,0 14-11,0 0-1,2 0 1,2 0 0,1 4-5,-3-24-13,0 0 1,0 0-1,1 0 1,1-1-1,-1 1 1,1-1-1,3 4 13,-5-7-12,1-1-1,0 1 1,0-1 0,0 0 0,0 0-1,0 0 1,1 0 0,0-1-1,-1 1 1,1-1 0,0 0 0,0 0-1,0 0 1,1 0 12,1-1-6,0 0 1,-1 0-1,1 0 1,0-1-1,0 1 1,0-1-1,-1-1 1,1 1-1,0-1 1,0 0-1,0-1 1,-1 1-1,1-1 1,-1 0-1,1 0 1,-1-1-1,0 0 1,0 1-1,0-2 1,0 1-1,1-2 6,5-4 1,0 0 0,-1-1 0,0 0 0,-1-1 0,0 0 0,-1 0 0,0-1 0,2-5-1,-6 10-3,-1-1 0,0 1-1,0-1 1,-1 0 0,0 0 0,0-1 0,-1 1-1,0 0 1,0 0 0,-1-1 0,0 1 0,-1 0-1,0-1 1,0-2 3,0 5 3,0 1 0,-1 0 0,1-1 1,-1 1-1,0 0 0,0 0 0,-1 0 0,1 0 0,-1 0 0,0 1 0,0-1 0,-1 1 0,1 0 0,-1 0 0,0 0 1,0 0-1,-1 1 0,1 0 0,-1-1 0,1 2 0,-6-3-3,9 4 0,-1 1 0,1-1 1,-1 1-1,0-1 0,1 1 0,-1 0 1,0 0-1,1 0 0,-1 0 0,0 0 1,0 0-1,1 1 0,-1-1 0,1 0 1,-1 1-1,0-1 0,1 1 0,-1 0 1,1-1-1,-1 1 0,1 0 0,-1 0 1,1 0-1,0 0 0,0 0 0,-1 0 1,1 1-1,0-1 0,0 0 0,0 1 1,0-1-1,0 0 0,0 1 0,1-1 1,-1 1-1,0 0 0,1-1 0,-1 1 1,1-1-1,0 1 0,0 0 0,-1-1 1,1 1-1,0 0 0,0-1 0,0 1 0,1 0 1,-1-1-1,0 1 0,1 0 0,-1-1 1,1 1-1,-1-1 0,1 1 0,0 0 1,0-1-1,-1 0 0,1 1 0,0-1 1,0 0-1,1 1 0,-1-1 0,0 0 1,0 0-1,1 0 0,4 3-16,0 0-1,1-1 1,-1 1 0,1-2 0,0 1-1,0-1 1,0 0 0,0 0 0,0-1-1,1 0 1,-1 0 0,0-1 0,6 0 16,20-1-34,0-1 1,13-3 33,-39 4 2,4-1 27,-1 1 1,1 0-1,0 1 0,0 1 1,6 0-30,-15-1 10,0 1 0,0 0 1,0-1-1,0 1 1,-1 0-1,1 0 1,0 0-1,0 0 1,-1 0-1,1 0 1,-1 0-1,1 1 1,-1-1-1,1 0 0,-1 1 1,0-1-1,0 1 1,0 0-1,0-1 1,0 1-1,0 0 1,0 0-1,0 0 1,-1 0-1,1-1 0,0 2-10,0 5 24,1 0 1,-1 0-1,-1 0 0,1 0 0,-2 7-24,-1 15 75,-1 0 0,-6 21-75,-1 14 43,10-65-41,0 0-1,0 0 1,0 0 0,0 0-1,0 0 1,0 0 0,0 0-1,0 0 1,0 0 0,0 0-1,0 0 1,0 0 0,0 0-1,0 0 1,0 0 0,0 0-1,0 0 1,0 0 0,0 0 0,0 0-1,1 0 1,-1 0 0,0 0-1,0 0 1,0 0 0,0 0-1,0 0 1,0 0 0,0 0-1,0 0 1,0 0 0,0 0-1,0 0 1,0 0 0,0 0-1,0 0 1,0 0 0,0 0-1,0 0 1,0 0-2,5-9 37,9-21-9,-9 18-17,16-33 25,26-40-36,-34 65 0,0-1 1,2 2-1,1 0 0,0 1 0,3-1 0,-18 18 0,0 0 0,0 0 1,0 0-1,0 0 0,0 0 0,0 0 0,0 0 1,0 0-1,1 1 0,-1-1 0,0 0 0,1 1 1,-1-1-1,0 1 0,1 0 0,-1-1 0,1 1 1,-1 0-1,1 0 0,0 0 0,-1 1 1,0 0-1,0-1 1,1 1 0,-1 0-1,0 0 1,0 0 0,0 1-1,0-1 1,0 0 0,0 0-1,-1 0 1,1 1 0,0-1-1,-1 0 1,1 1 0,-1-1-1,1 1 1,-1-1 0,1 1-1,-1-1 1,0 1 0,0 0-1,19 104-14,-11-59-591,1 0 1,8 22 604,10 4-468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4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9 1872,'-1'-9'1680,"0"14"-633,-2 23-378,1-10-478,-1 70 579,3-82-751,1 0 1,-1 0-1,1 0 0,1 1 0,-1-1 0,1 0 0,0-1 0,0 1 1,1 0-1,0-1 0,0 1 0,1 1-19,-2-5-2,0 1 1,0 0-1,0-1 0,1 0 1,-1 1-1,1-1 0,-1 0 0,1-1 1,0 1-1,0 0 0,0-1 1,0 1-1,0-1 0,0 0 1,0 0-1,0 0 0,0-1 1,1 1-1,-1-1 0,0 1 1,0-1-1,1 0 0,-1 0 1,1-1 1,6-1-166,1 0-1,-1 0 1,0-1 0,0-1 0,0 0 0,0 0 0,-1-1 0,1 0 0,-1-1-1,0 0 1,-1 0 0,0-1 0,0 0 0,4-5 166,17-25-548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5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6609,'0'-9'2417,"4"12"-2321,7 7-368,9 10-920,2 9-857,0 11 1361</inkml:trace>
  <inkml:trace contextRef="#ctx0" brushRef="#br0" timeOffset="1">297 564 6337,'20'-26'2241,"6"4"-2161,-2-7-392,3-3-512,-5-2-193,-11-9-839,-3 5 1208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5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61 3473,'-11'-54'1545,"9"48"-622,0 8-600,2 8-84,4 3-280,0-2 1,1 1-1,0 0 1,1-1-1,0 0 1,1 0-1,0-1 1,4 5 40,0-1-142,-1 2 0,0-1 0,-2 1 0,1 2 142,-5-10-4,-1 0 1,0 0 0,-1 0 0,0 0 0,0 0 0,-1 1-1,0-1 1,0 1 0,-1-1 0,0 1 0,0-1 0,-1 1 0,-1-1-1,1 1 1,-1-1 0,0 0 0,-1 0 0,0 0 0,-1 0-1,1 0 1,-1-1 0,-1 0 0,1 0 0,-1 0 0,-1 0-1,1-1 1,-1 1 0,0-1 0,0-1 0,-8 6 3,14-11-34,-1 0 1,1 1-1,0-1 0,-1 1 1,1-1-1,-1 0 0,1 1 1,-1-1-1,1 0 0,-1 0 1,1 1-1,-1-1 0,1 0 1,-1 0-1,1 0 0,-1 0 1,0 0-1,1 0 1,-1 1-1,1-1 0,-1-1 1,1 1-1,-1 0 0,0 0 1,1 0-1,-1 0 0,1 0 1,-1 0-1,1-1 0,-1 1 1,1 0-1,-1 0 0,1-1 1,-1 1-1,1 0 1,-1-1-1,1 1 0,0 0 1,-1-1 33,-1-6-547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49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0 737 3817,'13'-9'-151,"0"0"0,0 0 0,-1-1 0,0-1 0,-1 0 0,-1-1 0,7-7 151,-11 10 103,-1 0-1,1 1 1,-1-2-1,-1 1 1,0-1 0,0 1-1,-1-1 1,0 0 0,-1 0-1,0-1 1,1-8-103,1-148 2815,0 3-1481,1 86-925,-3-3-409,-2 78 61,0 1 0,0-1 0,0 1 0,0-1 0,-1 0 0,1 1 0,-1-1 1,0 1-1,1-1 0,-1 1 0,-1-2-61,2 4 8,0 0 1,0 0 0,-1 0-1,1 0 1,0 0-1,0 0 1,0 0 0,0 0-1,0 0 1,0 0-1,-1 0 1,1 0 0,0 0-1,0 0 1,0 0-1,0 0 1,0 0 0,-1 0-1,1 0 1,0 0 0,0 0-1,0 0 1,0 0-1,0 0 1,0 0 0,-1 0-1,1 0 1,0 0-1,0 0 1,0 0 0,0 0-1,0 0 1,0 0 0,0 1-1,-1-1 1,1 0-1,0 0 1,0 0 0,0 0-1,0 0 1,0 0-1,0 1 1,0-1 0,0 0-1,0 0 1,0 0-1,0 0 1,0 0 0,0 0-1,0 1 1,0-1-9,-5 20 43,-1 31-41,3 0-1,2 0 1,2 1-2,14 156 22,-8-126-24,12 70-5,-9-76-9,-9-67 14,6 28-8,-7-34 8,1-1 0,-1 0-1,1 0 1,0 0 0,0 0-1,0 1 1,0-1 0,0 0-1,0-1 1,1 1-1,-1 0 1,1 0 0,1 1 2,-3-3-1,1 0 1,-1 0 0,1 0-1,-1 1 1,1-1 0,-1 0-1,1 0 1,-1 0-1,1 0 1,-1 0 0,1 0-1,0 0 1,-1 0 0,1 0-1,-1-1 1,1 1 0,-1 0-1,1 0 1,-1 0-1,1 0 1,-1-1 0,1 1-1,-1 0 1,0-1 0,1 1-1,-1 0 1,1-1 0,-1 1-1,0 0 1,1-1 0,-1 1-1,0-1 1,1 1-1,-1-1 1,0 1 0,0-1-1,1 1 1,11-23 25,-11 20-23,34-68 4,-3-2 0,-3-1-1,10-49-5,-35 107 15,-2 10-5,-2 10-3,-3 17 1,-5 30 4,5-37-9,1 0 0,0 0 0,0 0 0,2 0 0,0 0 0,0 1 0,1-1 0,3 12-3,-3-24-1,-1 1-1,1-1 1,0 1-1,0-1 0,0 1 1,0-1-1,1 1 1,-1-1-1,1 0 0,-1 0 1,1 0-1,0 0 1,0 0-1,0 0 0,0 0 1,0-1-1,0 1 1,0-1-1,1 1 1,-1-1-1,1 0 0,-1 0 1,1 0-1,-1 0 1,1-1-1,-1 1 0,1-1 2,1 1-8,1-1-1,-1 0 0,1 0 0,-1-1 1,0 1-1,1-1 0,-1 0 1,0-1-1,0 1 0,1 0 0,-1-1 1,0 0-1,0 0 0,-1 0 0,1-1 1,3-2 8,6-6-78,-1-1-1,0 0 1,-1-1 0,0-1 0,0 1 0,-2-2 0,0 1-1,0-1 1,-2-1 0,0 1 0,0-1 0,-2-1 0,0 1 0,-1-1-1,1-10 79,-4 26 19,-1 0 0,0 0-1,1-1 1,-1 1-1,0 0 1,0 0-1,0 0 1,0-1-1,0 1 1,0 0 0,-1 0-1,1-1 1,0 1-1,-1 0 1,1 0-1,-1 0 1,1 0-1,-1 0 1,1 0 0,-1 0-1,0 0 1,1 0-1,-2-1-18,2 2 12,0 0 0,-1 0 0,1 0 0,0 0 0,-1-1 0,1 1 1,-1 0-1,1 0 0,0 0 0,-1 0 0,1 0 0,0 1 0,-1-1 0,1 0 0,0 0 0,-1 0 0,1 0 0,0 0 0,-1 0 0,1 0 0,0 1 0,-1-1 0,1 0 0,0 0 0,-1 1 0,1-1-12,-11 16 165,8-9-165,0 1 1,1-1-1,0 1 1,0 0-1,0 0 1,1 0-1,0 0 1,1 0-1,0 0 1,0 3-1,0-8-15,0 0 0,1-1 0,-1 1 0,1 0 0,-1-1 0,1 1 0,0-1 0,0 1 0,0-1 0,0 0 0,1 1 0,-1-1 0,0 0 0,1 0 0,0 0 1,-1 0-1,1 0 0,0 0 0,0 0 0,0-1 0,0 1 0,1-1 0,-1 1 0,0-1 0,1 0 0,-1 0 0,0 0 0,1 0 0,-1 0 0,1-1 0,0 1 0,-1-1 1,3 1 14,4-1-18,-1 0 0,1-1 0,-1 0 0,1 0 0,-1-1 0,0 0 0,1 0 0,-1-1 0,0 0 0,0-1 1,-1 1-1,1-1 0,-1-1 0,0 0 0,6-5 18,6-5-41,-2-1 1,0 0-1,-1-1 0,0-1 0,0-4 41,-2-1 65,-5 9 550,-9 15-588,1 0 0,-1 0 1,1 0-1,-1 0 1,0 0-1,0 0 0,0 0 1,0 0-1,0 0 1,0 0-1,0 0 0,0 0 1,0 0-1,0 0 1,0 0-1,-1 0 0,1 0 1,-1 1-28,-19 281 96,13-199-82,-11 54-14,13-109 7,1 21-29,4-40 18,0 0 0,-1 0 0,0 0 0,0 0 0,-1 0 0,-1 0 0,0 0 1,0-1-1,-2 5 4,4-13 11,0 1 0,0-1 1,0 1-1,0-1 0,-1 1 0,1-1 1,0 0-1,-1 0 0,1 0 1,0 1-1,-1-1 0,0-1 1,1 1-1,-1 0 0,1 0 0,-1-1 1,0 1-1,1-1 0,-1 1 1,0-1-1,0 0 0,0 1 1,1-1-1,-1 0 0,0 0 0,0 0 1,0-1-1,1 1 0,-1 0 1,0-1-1,0 1 0,1-1 0,-1 1 1,0-1-1,0-1-11,-2 1 27,0-1 0,0 0 0,1-1 0,-1 1 0,1-1 0,-1 1-1,1-1 1,0 0 0,0 0 0,0-1 0,0 1 0,1-1 0,-1 1 0,1-2-27,-2-2 0,1-1 1,1 0-1,-1 0 0,1 0 1,1-1-1,0 1 1,0 0-1,0-1 0,1 1 1,0 0-1,1-1 1,0 1-1,0 0 0,1 0 1,0-1-1,0 1 1,1 0-1,0 1 1,2-5-1,2 0-111,-1-1 1,2 1-1,0 1 1,0-1-1,1 1 1,0 1 0,1 0-1,0 0 1,1 1-1,0 0 1,5-3 110,65-34-1236,12-6 524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2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66 5553,'6'-11'1320,"5"0"-2296,5-7-720,2-8 904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2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29 152 2112,'0'-13'294,"1"-4"566,-1 0 1,-1 0-1,-1 1 0,0-1 0,-1 0 0,-4-10-860,0 17 928,3 16-714,0 18-635,5-15 282,0-1-1,0 0 1,1 1-1,0-1 0,1 0 1,0 0 139,9 36-177,-9-15 278,-1 1 0,-2 0 1,-1 5-102,1 30 229,2-9-48,1 48 162,-6 56-343,3-160 4,0 1-1,0-1 1,0 1 0,0-1-1,0 0 1,-1 1 0,1-1-1,0 1 1,0-1 0,0 0-1,0 1 1,0-1 0,0 1-1,-1-1 1,1 0 0,0 1-1,0-1 1,-1 0-1,1 1 1,0-1 0,0 0-1,-1 0 1,1 1 0,0-1-1,-1 0-3,1 0 14,-1-1 0,1 0 0,0 1 0,-1-1 0,1 1 0,0-1 0,0 0 0,0 1 0,-1-1 0,1 0 0,0 1 0,0-1 0,0 0 0,0 1 0,0-1 0,0 0 0,0 1 1,0-1-1,0 0 0,0 1 0,1-1 0,-1 0 0,0 1-14,2-20-4,2-1 1,0 1 0,1 1-1,4-11 4,-6 18-53,2 1 0,-1-1-1,2 1 1,-1 0-1,2 0 1,-1 1 0,2 0-1,-1 0 1,1 1 0,0 0-1,1 0 1,0 1 0,1 0-1,9-6 54,-15 11-29,0 1 0,0-1 0,0 1 0,0 1 0,0-1 0,1 0 0,-1 1 0,4-1 29,-6 2-9,1 0-1,-1 0 1,0 0 0,1 0 0,-1 0 0,0 1 0,1-1 0,-1 1 0,0-1 0,1 1 0,-1 0 0,0 0 0,0 0 0,0 0 0,0 0 0,0 1 0,1 0 9,2 2-13,0 0 0,0 0 1,-1 1-1,0-1 0,0 1 1,0 0-1,0 0 0,-1 1 1,0-1-1,1 4 13,3 8-13,-1 0 1,4 17 12,-7-23 2,0 0 1,0 0 0,1 0-1,0-1 1,1 1 0,0-1-1,1 0 1,6 8-3,-10-15 1,1-1 0,-1 0 0,0 0 0,0 0 0,1 0 0,-1 0 0,1 0 0,0-1 1,-1 1-1,1-1 0,0 0 0,0 0 0,0 0 0,0 0 0,0 0 0,0-1 0,0 1-1,2-1 3,0 0 1,0 0-1,0 0 0,0-1 1,0 0-1,0 0 0,-1 0 1,1-1-1,0 1 0,1-2-3,7-3-4,-1-1 1,0 0-1,0-1 0,-1 0 1,0-1-1,0 0 0,1-2 4,4-5 99,-1 0 0,-1-1-1,0-1 1,-1 0 0,2-6-99,-20 32 53,1 0 0,1 0 0,-1 0 0,1 1 1,1 0-1,-1-1 0,2 1 0,-1 0 0,1 0 1,0 0-1,1 0 0,0 0 0,1 0 0,1 8-53,-1-11-40,0 0 1,1 0-1,0 0 0,0 0 0,1 0 1,0 0-1,0-1 0,0 1 0,1-1 1,-1 0-1,1 0 0,0 0 0,1-1 0,-1 1 1,1-1-1,0 0 0,0-1 0,0 1 1,1-1-1,-1 0 0,5 2 40,1-1-261,-1 0 0,1-1 1,1 0-1,-1-1 0,0 0 0,1 0 0,3-1 261,29-3-548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2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6177,'0'2'1841,"4"11"-2241,12 2 168</inkml:trace>
  <inkml:trace contextRef="#ctx0" brushRef="#br0" timeOffset="1">473 217 7474,'-14'0'2640,"-3"16"-2344,-3 10-944,-2-6-400,4-3-1457,-3-6 1537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3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35 554 2545,'-2'-27'475,"1"0"0,1-4-475,1 28 23,-1 1 0,1-1-1,0 0 1,0 0 0,0 1-1,0-1 1,0 1 0,1-1-1,-1 1 1,1-1 0,0 1-1,-1 0 1,1 0 0,0 0-1,0 0 1,1 0 0,-1 0-1,0 0 1,1 1 0,-1-1 0,0 1-1,1 0 1,0 0 0,-1 0-1,1 0 1,0 0 0,0 0-1,-1 1 1,1-1 0,0 1-1,0 0 1,0 0 0,0 0-1,-1 0 1,1 1 0,0-1-1,0 1 1,0-1 0,-1 1-1,3 1-22,0 1 9,1 0-1,-1 1 0,0 0 1,0 0-1,0 0 0,-1 1 1,1-1-1,-1 1 0,0 0 1,-1 0-1,1 1 0,-1-1 1,0 1-1,0 0 0,-1 0 1,0 0-1,1 2-8,5 18 203,-1 1 1,-2-1-1,1 14-203,-3-23 120,2 25 34,-2-1 0,-2 0 0,-1 1-1,-2-1 1,-2 0 0,-3 2-154,-4 20 34,-4 0 0,-2-1 0,-13 28-34,28-84-7,-1 2 39,0 0-1,0-1 1,-1 1-1,1-1 1,-5 5-32,7-10 24,0-1 0,1 0 1,-1 0-1,0 0 0,0-1 1,0 1-1,0 0 0,0 0 1,0 0-1,0-1 0,0 1 1,0 0-1,0-1 0,-1 1 1,1-1-1,0 1 0,0-1 1,-1 0-1,1 0 0,0 1 1,0-1-1,-1 0 0,1 0 0,0 0 1,-1 0-1,1-1 0,0 1 1,0 0-1,-1 0 0,1-1 1,0 1-1,0-1 0,0 1 1,-1-1-1,1 1 0,0-1 1,-1-1-25,-4-2 67,1-1 1,-1 0 0,1 0-1,0 0 1,0-1 0,1 0 0,0 0-1,0 0 1,0 0 0,0-1-1,1 1 1,0-1 0,1 0 0,0 0-1,0 0 1,0 0 0,0-5-68,-1-7 113,1 0-1,1 0 1,0-1 0,2 1 0,0 0 0,1-2-113,2-6 117,1 1 0,1 0 0,2 0 0,0 0 0,2 1-1,6-13-116,1 6 20,2 1 0,0 0-1,2 2 1,15-17-20,-9 12-118,-1-2 0,-2 0 0,-1-2 0,-3-1 0,0 0 0,-3-2 0,-1 0 0,-2 0 0,-2-1 0,-2-1 1,0-13 117,14-120 1056,-29 212-615,5 24-476,3 1 1,3-1-1,10 45 35,8 32 8,-5 10-8,-17-134 2,1-11 23,3-18 53,-1 2-37,9-15-18,2 0 0,1 2 0,1-1 0,1 2 1,8-7-24,-17 21-3,0 0 1,1 1-1,0 0 1,0 0-1,8-3 3,-17 12-2,1 0-1,-1 0 0,1 1 1,0-1-1,0 1 0,0-1 1,0 1-1,0 0 0,0 0 1,0 1-1,0-1 0,0 0 1,0 1-1,0 0 0,0 0 1,1 0-1,-1 0 0,0 0 1,0 1-1,0-1 0,0 1 1,0 0-1,0 0 0,0 0 1,0 1-1,0-1 1,0 0-1,0 1 0,-1 0 1,2 0 2,12 14-67,-1 0 1,-1 0-1,0 2 1,-1 0 0,-1 0-1,-1 1 1,6 12 66,30 48-1344,-9-28-250,0-3 614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5.5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202 326 3041,'4'-1'1723,"9"-1"-1628,1-2 1,-1 0-1,1 0 0,-1-1 1,-1-1-1,1 0 1,8-6-96,-17 10-5,0-1 0,0 0-1,0 1 1,-1-1 0,1-1 0,-1 1 0,0 0 0,0-1-1,0 0 1,0 0 0,0 0 0,-1 0 0,0 0 0,0 0 0,0 0-1,-1-1 1,1 1 0,-1-1 0,0 0 0,0 1 0,0-1 0,-1 0-1,0 1 1,0-1 0,0 0 0,0 1 0,-1-1 0,0 0-1,0 1 1,0-1 0,-1 1 0,1-1 0,-1 1 0,0 0 0,0 0-1,-1-1 6,2 3 8,-1 1-1,1-1 1,-1 1-1,0-1 1,0 1-1,0 0 1,0 0-1,0 0 1,0 0-1,0 0 1,0 0-1,0 0 1,0 1-1,0-1 1,0 1-1,-1-1 1,1 1-1,0 0 1,0 0-1,-1 0 1,1 0-1,0 1 1,0-1-1,-1 0 1,1 1-1,0 0 1,0-1-1,0 1 1,0 0-1,0 0-7,-11 5 93,0 0 1,1 0-1,0 1 1,-5 5-94,11-9 36,-20 15 190,0 1 0,1 1 0,1 1 0,-12 13-226,27-24 71,0 1 0,0 0 0,1 0 0,0 1 0,1-1 0,1 2 0,0-1 0,0 1 0,1 0 0,1 0 0,-3 12-71,7-23 3,-1 1 0,1-1 0,-1 1 0,1-1 0,0 1 0,0 0 0,0-1 0,0 1 0,1-1 0,-1 1 0,1 0 0,-1-1 0,1 1 0,0-1 0,0 1 0,0-1 0,0 0 0,1 0 0,-1 1 0,1-1 0,-1 0 0,1 0 0,0 0 0,0 0 0,0-1 0,0 1 0,0 0 0,0-1-1,0 1 1,0-1 0,1 0 0,-1 0 0,0 0 0,1 0 0,2 0-3,3 2 13,0-2-1,0 1 0,0-1 1,1-1-1,-1 1 0,0-1 1,0-1-1,1 0 0,-1 0 1,8-2-13,1-2 17,0 0 1,0-2-1,0 0 1,-1-1-1,0 0 1,-1-1-1,0-1 1,0-1-1,-1 0 1,-1 0-1,8-9-17,0-3 0,-1 0 0,-1-2 0,-1 0 0,-1 0 0,-1-2 0,4-11 0,-2 0-37,47-86 203,-49 99 137,-15 25-295,-1 0 1,0 0 0,0 0-1,0-1 1,1 1 0,-1 0-1,0 0 1,0 0-1,1 0 1,-1-1 0,0 1-1,0 0 1,1 0-1,-1 0 1,0 0 0,1 0-1,-1 0 1,0 0 0,0 0-1,1 0 1,-1 0-1,0 0 1,1 0 0,-1 0-1,0 0 1,0 0 0,1 0-1,-1 0 1,0 1-1,1-1 1,-1 0 0,0 0-1,0 0 1,1 0-1,-1 0 1,0 1 0,0-1-1,0 0 1,1 0 0,-1 0-1,0 1 1,0-1-1,0 0 1,0 0 0,1 1-1,-1-1 1,0 0 0,0 1-10,6 15 212,12 69-97,-4-16-124,14 37 10,-15-63-58,-2 1 0,1 24 58,-11-56 19,-3-27 111,3-5-94,1 0 0,0 1 0,2-1 0,0 1 0,6-17-36,10-22-72,9-13 72,-28 68-3,13-27 0,-14 30 3,1-1 0,-1 0 0,0 1 0,1-1 0,-1 0 0,0 1 0,1-1 0,-1 1 0,1-1 0,-1 1 0,1-1 0,-1 1 0,1-1 0,-1 1 0,1-1 0,0 1 0,-1 0 0,1-1 0,0 1 0,-1 0 0,1-1 0,0 1 1,0 0-1,-1 0 0,1 0 0,0 0 0,-1 0 0,1 0 0,0 0 0,0 0 0,-1 0 0,1 0 0,0 0 0,0 0 0,-1 0 0,1 1 0,3 1-1,-1 1 1,0 0-1,1 0 1,-1 0-1,-1 0 0,1 0 1,0 1-1,-1-1 1,2 5 0,19 39-18,-7-13-4,-11-25-17,0 0 0,0-1 0,1 0 0,0-1 0,0 1 0,1-1 0,0 0-1,8 6 40,-11-11-21,0 1 0,0 0 0,0-1 0,0 0 0,1 0 0,-1 0 0,1-1 0,0 0 0,-1 0 0,1 0 0,0 0 0,0-1 0,-1 1 0,1-1 0,0 0 0,0-1 0,0 1 0,-1-1-1,1 0 22,6-2-1,0-1-1,-1 0 1,1-1-1,-1 0 0,0-1 1,-1 1-1,1-2 0,-1 0 1,-1 0-1,1 0 0,-1-1 1,0 0-1,-1-1 1,0 0-1,0 0 0,-1-1 1,0 1-1,-1-1 0,0 0 1,0-1-1,-1 1 0,1-9 2,-5 19 1,5-17 34,-1 0 1,0 0 0,-2-1-1,0-5-35,-4 17 208,-3 12-92,-4 16-14,4-9-93,1 1 0,0 0 0,1 1 0,1-1 0,0 1 0,1 13-9,1-24-3,0 1 1,0-1-1,1 0 1,0 1-1,-1-1 1,2 0-1,-1 0 1,0 0-1,1 0 1,0 0-1,0 0 1,0 0-1,0-1 1,1 1-1,-1-1 1,1 1-1,0-1 1,0 0 0,0 0-1,0 0 1,1-1-1,-1 1 1,1-1-1,0 1 1,1-1 2,3 2-3,-1-2 0,1 1 1,0-1-1,0 0 0,-1-1 1,1 0-1,0 0 0,0-1 0,0 0 1,0 0-1,0-1 0,0 0 1,0 0-1,0-1 0,0 0 1,-1 0-1,1-1 0,-1 0 1,1-1-1,-1 1 0,3-3 3,-3 2 5,-1 0 0,1-1 0,-1 0-1,0 0 1,-1 0 0,1 0 0,-1-1 0,0 0 0,0 0-1,-1-1 1,1 1 0,-2-1 0,1 0 0,-1 0-1,0 0 1,0 0 0,-1-1 0,0 1 0,0-1-1,-1 0 1,0 1 0,0-2-5,-1-4 32,-1 1 0,0 0-1,0 0 1,-1 0 0,-1 0 0,-1-4-32,2 11 31,0 1 0,0-1 0,0 0 0,0 1 0,-1 0 1,0-1-1,-3-2-31,5 5 23,-1 0 0,1 1 0,-1-1 0,0 1 0,1-1 0,-1 1 0,0 0-1,0 0 1,0 0 0,0 0 0,0 0 0,0 0 0,-1 1 0,1-1 0,0 1 0,-2-1-23,4 1 2,-1 0 0,1 0 0,0 0 0,0 0 0,0 0 0,0 0 0,0 0 0,0-1 0,0 1 0,0 0 0,0 0 0,-1 0 0,1 0 0,0 0 0,0 0 0,0 0 0,0 0 0,0 0 0,0 0 0,0 0 0,0 0 0,-1 0 0,1 1 0,0-1 0,0 0 0,0 0 0,0 0 0,0 0 0,0 0 0,0 0 0,0 0-1,0 0 1,-1 0 0,1 0 0,0 0 0,0 0 0,0 0 0,0 0 0,0 1 0,0-1 0,0 0 0,0 0 0,0 0 0,0 0 0,0 0 0,0 0 0,0 0 0,0 0 0,0 0 0,0 1 0,0-1 0,0 0 0,0 0 0,0 0 0,0 0 0,0 0 0,0 0 0,0 0 0,0 0 0,0 1 0,0-1-2,6 5 30,3-1-35,1 0 0,-1 0 0,1-1 0,0-1 0,0 1 0,0-2 0,0 1 0,1-2 0,-1 1 0,2-1 5,26-1-19,0-2 0,2-2 19,-3 0-20,-5 1-17,0 1 0,21 0 37,-51 3-2,1 0 0,-1 0-1,1 0 1,-1 1-1,1-1 1,-1 1-1,1-1 1,-1 1-1,1 0 1,-1 0-1,0 0 1,1 0 0,-1 0-1,0 0 1,0 1-1,0-1 1,0 1-1,0-1 1,0 1-1,0 0 1,-1 0-1,2 2 3,-1 0-2,0 0 0,0 1-1,-1-1 1,0 1 0,1 0-1,-2-1 1,1 1 0,0 0-1,-1-1 1,0 1-1,-1 4 3,-7 58 0,5-54 0,1 1 0,0 1-1,1-1 1,1 0 0,0 0 0,1 7 0,0-19-5,-1 1 0,1-1 0,0 1 0,0-1 0,-1 1 1,2-1-1,-1 0 0,0 0 0,0 1 0,1-1 0,-1 0 0,1 0 0,0 0 0,-1 0 0,1 0 0,0-1 0,0 1 0,0-1 0,1 1 1,-1-1-1,0 0 0,0 0 0,1 0 0,-1 0 0,1 0 0,-1 0 0,1 0 0,-1-1 0,1 0 0,-1 1 0,1-1 0,0 0 1,-1 0-1,1 0 0,-1-1 0,3 0 5,6 0-31,-1-1 1,0 0 0,1-1-1,-1 0 1,0-1 0,0 0-1,-1 0 1,5-3 30,2-4-8,0 1-1,-1-2 1,0 0-1,0-1 1,-1 0 0,-1-1-1,10-15 9,-49 62 487,-26 23-487,42-46-8,0-1 0,0 0 0,-1-1 0,0 0 0,-1 0 0,1-1 0,-1-1 0,-1 0 0,0-1 8,12-4 1,0-1-1,1 0 1,-1 1 0,1-1 0,-1 0-1,0 0 1,1 0 0,-1 0-1,0 0 1,0 0 0,1 0 0,-1 0-1,0 0 1,1 0 0,-1 0-1,0 0 1,1 0 0,-1 0-1,0-1 1,1 1 0,-1 0 0,1 0-1,-1-1 1,0 1 0,1-1-1,-1 1 1,1 0 0,-1-1-1,0 0 1,1 0 1,-1 0-1,1 0 0,0-1 1,-1 1-1,1 0 1,0 0-1,0 0 1,0 0-1,-1-1 0,1 1 1,0 0-1,1 0 1,-1-1-1,0 1-1,2-9 7,0 0 0,1 1 0,0-1 0,1 0-7,-2 3 0,5-12 1,2-12-10,2 1 1,1 0 0,2 0-1,1 2 1,7-11 8,-21 38-1,18-22-27,-19 23 27,1 0-1,-1-1 1,0 1 0,1 0 0,-1 0 0,1-1-1,-1 1 1,0 0 0,1 0 0,-1 0-1,1-1 1,-1 1 0,1 0 0,-1 0-1,1 0 1,-1 0 0,0 0 0,1 0 0,-1 0-1,1 0 1,-1 0 0,1 0 0,-1 0-1,1 0 1,-1 0 0,1 1 0,-1-1-1,0 0 1,1 0 0,-1 0 0,1 1 0,-1-1-1,0 0 1,1 1 0,-1-1 0,1 0-1,-1 0 1,0 1 0,0-1 0,1 1-1,-1-1 1,0 0 0,0 1 0,1-1 0,-1 1-1,0-1 1,0 1 0,0-1 0,0 0-1,1 1 2,3 11-13,0 1-1,0 0 1,-2-1-1,1 1 0,-1 2 14,5 27-10,40 123 17,-28-106-1,-3 1 0,-2 1 0,3 37-6,-15-75-7,-1 1 0,-2-1 0,0 0-1,-1 6 8,0-19-1,1 0-1,-1 0 1,-1 0-1,0 0 1,0-1-1,-1 1 1,0-1-1,-1 0 1,0 0-1,-5 6 2,7-11 8,-1 0 1,-1-1-1,1 1 1,0 0-1,-1-1 0,0 0 1,0 0-1,0-1 0,0 1 1,0-1-1,0 0 1,0-1-1,-1 1 0,1-1 1,-1 0-1,1 0 0,-1-1 1,0 0-1,1 0 1,-1 0-1,0 0 0,1-1 1,-1 0-1,1 0-8,-2 0 29,1-1 0,0 1 0,0-1 0,0 0 1,0 0-1,0-1 0,0 0 0,0 0 0,1 0 0,-1-1 0,1 0 0,0 0 0,0 0 0,1 0 0,-1-1 1,1 0-1,0 0 0,0 0 0,1 0 0,-2-4-29,1 0 21,1 0 0,1-1 0,0 0 0,0 0 0,1 0 0,0 1 0,1-1 0,0 0 0,0 0 0,1 0 0,0 0 0,1 0 0,0 0 1,1 1-1,0-1 0,0 1 0,1 0 0,1-1-21,8-16-106,0 1 0,2 1 1,0 0-1,2 1 1,16-18 105,28-22-441,2 1 0,3 4 0,45-30 441,-108 86 38,0 0 0,0-1 0,1 1 0,-1 0 0,0 1 0,1-1 0,-1 0 0,3 0-38,-5 2 8,0 0 1,0 0-1,0 0 0,0 0 1,0 0-1,-1 0 0,1 0 1,0 1-1,0-1 0,0 0 1,-1 0-1,1 1 0,0-1 1,0 1-1,-1-1 0,1 0 1,0 1-1,-1-1 0,1 1 1,0 0-1,-1-1 0,1 1 1,-1-1-1,1 1 0,-1 0 0,1 0 1,-1-1-1,0 1 0,1 0 1,-1 0-1,0-1 0,1 1 1,-1 0-1,0 0 0,0 0 1,0 0-9,3 10 7,-1-1 0,0 1 0,-1 8-7,0-11 8,-1-1 1,1 0-1,0 1 0,1-1 0,0 0 0,0 0 0,3 6-8,-4-11 3,1 1-1,-1-1 1,1 0-1,0 0 1,0 0-1,0 0 1,0 0-1,0-1 0,0 1 1,1 0-1,-1-1 1,0 0-1,1 1 1,-1-1-1,1 0 1,-1 0-1,1-1 0,0 1 1,-1 0-1,1-1 1,0 0-1,0 0 1,-1 1-1,2-2-2,9 1 7,0 0-1,1-2 1,-1 0-1,0 0 1,0-1-1,-1-1 1,1 0-1,-1-1 1,1 0-1,-1-1 1,-1 0 0,1-1-1,4-4-6,-4 3 35,0-1 1,0 0-1,-1-1 1,-1 0-1,0-1 0,0 0 1,-1-1-1,0 0 0,-1 0 1,-1-1-1,0 0 0,0-2-35,-1-7 238,-6 17-17,-3 14 15,-5 16-167,1 0-1,2 1 0,0-1 0,-1 25-68,6-35-2,0-1 0,1 0 1,0 0-1,1 0 0,0-1 0,2 1 0,-1 0 1,2-1-1,0 0 0,2 3 2,24 48-5,-12-27-4,13 38 9,-27-61 2,0 0 0,-2 1-1,0-1 1,0 1-1,-2 0 1,1-1-1,-2 8-1,-1-9-5,0 0 0,0 0 0,-2 0 0,1 0 0,-2-1 0,0 1 0,-2 5 5,2-10 2,1 0-1,-1-1 1,-1 1 0,1-1-1,-1 0 1,0 0-1,-1 0 1,0-1 0,0 0-1,0 0 1,-6 4-2,9-8 3,1 0 1,-1 0-1,0-1 0,0 1 0,0-1 1,0 1-1,0-1 0,0 0 1,0 0-1,0 0 0,0-1 0,-1 1 1,1-1-1,0 0 0,0 0 1,-1 0-1,1 0 0,0 0 0,-3-1-3,2-1 4,1 1 0,-1-1-1,1 1 1,-1-1-1,1 0 1,0-1 0,0 1-1,0 0 1,0-1-1,0 0 1,1 0 0,-1 1-1,1-1 1,-2-3-4,-3-5 2,2 0 1,-1 0-1,1 0 1,1-1-1,0 1 0,0-1 1,1 0-1,1 0 1,-1-12-3,2 11-56,1 0 0,1 0 0,0 0 0,1 0 0,0 0 0,1 0 1,0 0-1,1 0 0,0 1 0,1 0 0,1 0 0,0 0 0,0 1 0,1 0 1,1 0-1,0 0 0,0 1 0,1 0 0,0 1 0,1 0 0,0 1 0,0 0 1,1 0-1,0 1 0,1 0 0,-1 1 0,1 1 0,0-1 0,7 0 56,60-15-349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1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261 100 5673,'-5'-8'385,"0"0"0,-1 0 0,0 0 0,-1 1-1,0 0 1,0 0 0,0 1 0,-1 0 0,0 0 0,0 0-1,-7-2-384,10 6 38,0-1-1,0 1 0,0 1 0,-1-1 0,1 1 1,-1 0-1,1 0 0,-1 0 0,0 1 0,1 0 1,-1 0-1,1 0 0,-1 1 0,0 0 0,1 0 1,0 0-1,-1 1 0,1-1 0,0 2 0,-1-1 1,0 1-38,3-2-6,0 1-1,0 0 1,-1-1 0,1 1 0,1 1 0,-1-1 0,0 0 0,0 1 0,1-1 0,-1 1 0,1 0 0,0 0 0,0 0 0,0 0-1,0 0 1,1 0 0,-1 0 0,1 1 0,0-1 0,0 1 0,0-1 0,0 1 0,1-1 0,-1 1 0,1 0 0,0-1 0,0 1 0,0-1-1,1 1 1,-1-1 0,1 1 0,0 0 0,0-1 0,0 0 0,0 1 0,1 1 6,4 4-30,0 1 0,1-1 0,0-1 0,0 1 0,1-1 0,0-1 0,0 1 0,9 5 30,18 11-85,26 14 85,-41-26-6,12 7-5,-3-3 1,-1 2 1,-1 0 0,0 2 0,0 3 9,-25-21 3,1 0 0,-1 0-1,0 0 1,0 1 0,0-1-1,0 1 1,0-1 0,-1 1-1,1 0 1,-1-1 0,0 1-1,1 0 1,-1 0 0,-1 0-1,1 0 1,0 0 0,-1 0-1,1 0 1,-1 0 0,0 1-1,0-1 1,-1 0 0,1 1-3,-1 0 10,-1-1 1,1 1-1,-1-1 1,0 0-1,0 1 1,0-1-1,-1 0 1,1 0-1,-1 0 1,1 0-1,-1-1 1,0 1-1,0-1 1,0 0-1,0 0 1,-1 0-1,1 0 1,-3 1-11,-20 8 41,0-1 1,-1-1-1,-1-2 0,0 0 1,1-2-1,-2-1 0,-24 0-41,43-3-38,-1 0-1,0-1 0,0 0 0,-10-3 39,20 3-63,-1 0 0,0 0 0,0 0 0,1-1 0,-1 1-1,0-1 1,1 1 0,-1-1 0,1 0 0,-1 0 0,1 1-1,-1-1 1,1 0 0,0 0 0,-1 0 0,1-1 0,0 1 0,0 0-1,0 0 1,0-1 0,0 1 0,0-1 0,0 1 0,0-1-1,0 1 1,1-1 0,-1 1 0,1-1 0,-1 0 0,1 1-1,-1-1 1,1 0 0,0-1 63,4-23-621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7.8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2793,'0'-1'984,"0"-1"-880,0 0-104,0 0-32,0 0-8,0 2 24,0 0 56,0 0 256,6 8 144,3 14 128,-2 0-24,14 47-232,-20-47-152,9-5-272,1-1-208,9-12-512,5-4-624,5-15 928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8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67 297 6353,'-12'24'359,"2"0"-1,0 1 0,2 0 1,0 1-1,2-1 0,1 1 0,-1 12-358,5-23-122,0 0-1,1 0 0,1 0 0,0 0 0,1 0 0,2 6 123,-2-12-130,1 0 0,0 0 0,0 0 0,1 0 0,0-1-1,1 1 1,0-1 0,0 0 0,0-1 0,3 3 130,-2-4-163,-1 0 0,1-1 0,0 0 1,1 0-1,-1-1 0,1 0 0,0 0 1,0 0-1,0-1 0,1 0 0,-1 0 0,1-1 1,-1 0-1,1-1 0,0 1 0,0-1 0,0-1 1,0 0-1,0 0 0,0 0 0,0-1 1,1 0 162,0-1 0,0 0 0,0 0 0,0-1 0,0 0 0,0 0 0,-1-1 0,0 0 0,1-1 0,-1 0 0,-1 0 0,1-1 0,-1 0 0,0 0 0,0 0 0,-1-1 0,0 0 0,0-1 0,5-7 0,4-15 507,-2 0 0,0-1 1,-3 0-1,0-1 0,3-21-507,13-40 847,-26 91-834,0 1-1,0 0 1,1 0 0,-1 0-1,1 0 1,-1-1-1,1 1 1,-1 0-1,1 0 1,0 0-1,0 0 1,-1 0-1,1 0 1,0 1 0,1-2-13,-2 2 7,1 0 0,-1 0 0,0 0 0,1 0 1,-1 0-1,0 0 0,1 0 0,-1 0 1,1 0-1,-1 0 0,0 0 0,1 0 1,-1 0-1,0 1 0,1-1 0,-1 0 0,0 0 1,1 0-1,-1 0 0,0 1 0,1-1 1,-1 0-1,0 0 0,0 1 0,1-1 1,-1 0-1,0 1 0,0-1 0,1 0 0,-1 1 1,0-1-8,4 6 88,-1 0 0,0 1 1,0-1-1,1 7-88,0-1 35,66 188-960,-42-112 624,-23-78 248,-4-18 218,2-11-37,7-8-103,1 1 0,2 0 0,0 1 0,2 1 0,7-10-25,-1 1 14,-16 26-14,-3 2 0,1 1 0,-1 0 1,1 0-1,0 0 0,1 0 0,-1 0 0,1 1 0,-1-1 0,1 1 0,-3 3-1,-1-1-1,1 1 1,-1 0-1,1 0 1,-1 0-1,1-1 1,0 1-1,-1 0 1,1 0-1,-1 0 1,1 0-1,-1 0 1,1 0 0,-1 0-1,1 0 1,-1 0-1,1 1 1,-1-1-1,1 0 1,0 0-1,-1 0 1,0 1-1,1-1 1,-1 0-1,1 0 1,-1 1-1,1-1 1,-1 0 0,1 1-1,-1-1 1,0 1-1,1-1 1,-1 0-1,0 1 1,1-1-1,-1 1 1,0-1-1,0 1 1,1-1-1,-1 1 1,0-1-1,0 1 1,0-1-1,0 1 1,0 0 1,10 32 21,-9-25 7,3 6 11,0 0-1,0 0 1,2 0 0,-1-1 0,2 1-1,0-1 1,0-1 0,5 5-39,-9-13 5,0 0 0,0-1 0,0 1 0,1-1-1,0 0 1,-1 0 0,1 0 0,0-1 0,1 0 0,-1 1 0,0-1 0,1-1 0,-1 1 0,1 0 0,-1-1-1,1 0 1,0 0 0,0-1 0,-1 1 0,1-1 0,0 0 0,0-1 0,0 1 0,-1-1 0,1 1 0,0-2-1,3 0-4,3-1 20,0-1-1,-1 0 0,0-1 0,1 0 0,-2-1 0,1 0 0,-1 0 0,0-1 0,0 0 0,0-1 0,-1 0 0,-1 0 0,1-1 0,-1 0 0,-1 0 0,0-1 0,2-3-19,0-2 83,-1-1 1,0 0-1,-1-1 1,-1 1 0,0-1-1,-1 0 1,-1 0 0,-1 0-1,0-1 1,-1 1-1,-1-1-83,-2-21 121,-1 1 0,-1-1 0,-3 1 0,-1 0 0,-1 1 0,-3-1-121,9 29 63,-1 0 0,0 0 0,0 1 0,-1 0 0,-1-1-63,6 9 12,0-1 0,-1 0 0,1 1 0,0-1 0,-1 1 0,1-1-1,-1 1 1,1-1 0,-1 1 0,1-1 0,-1 1 0,1-1 0,-1 1 0,1 0 0,-1-1 0,0 1 0,1 0 0,-1 0 0,1-1 0,-1 1 0,0 0 0,1 0 0,-1 0 0,0 0 0,1 0 0,-1 0 0,0 0 0,1 0 0,-1 0 0,0 0-12,0 1 9,-1-1 0,1 1 0,0 0-1,0 0 1,0 0 0,0 0 0,-1 0 0,1 0 0,1 0 0,-1 0-1,0 0 1,0 0 0,0 1 0,0-1-9,-1 3-3,0 1 1,0-1-1,0 1 0,0-1 0,1 1 1,0 0-1,-1-1 0,1 3 3,2-3-3,-1-1 0,1 1 0,-1 0 0,1-1 0,0 1-1,1-1 1,-1 1 0,0-1 0,1 0 0,0 1 0,1 1 3,30 37-20,-25-33 19,-1 0 0,0 1 0,3 5 1,0 6-2,-1-1 0,-1 1 0,-1 1 0,-1-1 0,-1 1 1,1 12 1,4 40 33,-3 22-33,-5-66 18,1 10-55,0-13-487,-2 0-1,0 0 1,-2 2 524,-3-12-1154,3-17 1124,1 0-1,0 1 1,-1-1-1,1 0 1,-1 0-1,1 1 1,0-1-1,-1 0 1,1 0-1,-1 1 0,1-1 1,-1 0-1,1 0 1,0 0-1,-1 0 1,1 0-1,-1 0 1,1 0-1,-1 0 0,1 0 1,-1 0-1,1 0 31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8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7250,'22'2'2480,"13"4"-2272,9 5-200,20 0-200,7-9-200,-3-6-760,-6-7-393,-12-9 905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19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72 104 2072,'6'-13'396,"0"0"0,-1 0 0,0-1-1,-1 0-395,-4 12 84,0 1 0,0 0-1,0 0 1,0-1 0,0 1-1,0 0 1,0 0 0,0-1-1,0 1 1,0 0 0,-1-1-1,1 1 1,-1 0 0,1 0-1,-1 0 1,1 0-1,-1-1 1,0 1 0,1 0-1,-1 0 1,0 0 0,0 0-1,0 1 1,0-1 0,0 0-1,0 0 1,0 0 0,0 1-1,0-1 1,0 0 0,0 1-1,-1-1 1,1 1-1,0 0 1,0-1 0,0 1-1,-1 0 1,1 0 0,0 0-1,-1-1 1,1 1 0,0 1-1,0-1 1,-1 0 0,1 0-1,0 0 1,0 1 0,-1-1-1,1 1 1,0-1-1,0 1 1,0-1 0,0 1-1,-1 0-83,-1 2 85,-1 1-1,1 0 0,0 0 0,0 0 1,1 0-1,-1 1 0,1-1 0,0 1 0,0-1 1,1 1-1,-1 0 0,1 1-84,-12 61 65,13-65-52,-4 28-12,2 0 0,0 0 0,3 8-1,-1-26-34,1-1 1,0 0 0,1 0-1,1 0 1,-1 0-1,2 0 1,-1 0 0,2 0-1,-1-1 1,3 3 33,-4-9-24,-1 0 1,1 0 0,0 0-1,0-1 1,0 0-1,1 1 1,-1-1-1,1 0 1,-1-1-1,1 1 1,0-1-1,0 1 1,1-1-1,-1 0 1,0-1 0,3 2 23,-1-2-10,0 0 0,0 0 0,0-1 0,0 0 0,0 0 0,0 0 1,0-1-1,0 1 0,0-1 0,-1-1 0,6-1 10,2-2 18,0 0 1,-1-1-1,0 0 0,0-1 0,-1 0 1,0-1-1,0-1 0,-1 1 0,0-2 1,8-9-19,-11 11 30,0-1 1,-1 0-1,0 0 1,-1-1 0,0 0-1,-1 0 1,0 0-1,0-1 1,-1 1 0,0-1-1,0-10-30,-1 13 30,-2 1 0,1-1-1,-1 0 1,0 0 0,-1 0-1,0 0 1,0 0 0,-1 1-1,0-1 1,0 1 0,0-1 0,-1 1-1,-1 0 1,1 0 0,-1 0-1,0 0 1,-1 0-30,3 5 19,0-1 0,0 1 0,-1 0-1,1 0 1,-1-1 0,1 2 0,-1-1 0,0 0-1,0 0 1,0 1 0,0 0 0,0-1 0,0 1 0,0 0-1,0 1 1,0-1 0,-1 0 0,1 1 0,-2 0-19,3 0 9,0 0 0,-1 0 0,1 0 0,0 1 0,0-1 0,0 1-1,0 0 1,0-1 0,0 1 0,0 0 0,0 0 0,0 0 0,0 0 0,0 1 0,0-1 0,1 0 0,-1 1 0,0 0 0,1-1 0,-1 1 0,1 0 0,0-1 0,0 1 0,0 0 0,-1 0 0,2 0 0,-1 0 0,0 0-1,0 2-8,0-3-1,1 1-1,-1-1 0,1 1 1,0-1-1,-1 1 0,1-1 0,0 1 1,0-1-1,0 1 0,0-1 0,0 1 1,1-1-1,-1 0 0,0 1 0,1-1 1,-1 1-1,0-1 0,1 1 0,0-1 1,-1 0-1,1 1 0,0-1 2,1 1-7,-1-1 0,1 1 1,0-1-1,-1 0 0,1 1 0,0-1 0,0 0 0,0 0 1,0 0-1,0 0 0,0-1 0,0 1 0,2 0 7,9 1-34,-1 0 0,1-1 0,0 0 0,-1-1 1,2-1 33,-11 1-4,89-6-57,58-14 61,-36 5 32,-111 14-31,1 1 0,-1-1-1,0 1 0,0 0 1,1 0-1,-1 0 0,0 0 1,0 1-1,1-1 0,-3 1 0,0-1 0,0 1 0,0-1 0,-1 1 0,1-1 0,0 1 0,0-1 0,0 1 1,-1 0-1,1-1 0,0 1 0,-1 0 0,1 0 0,0-1 0,-1 1 0,1 0 0,-1 0 0,1 0 0,-1 0 0,0 0 0,1 0 0,-1 0 0,0 0 0,0 0 0,0 0 0,0 0 0,0 0 0,0 0 0,0 0 0,0 0 0,-1 18 30,-1 1-1,0-1 0,-2 0 0,0 0 0,-2 1-29,-6 35 45,11-51-43,-2 13 7,0 0-1,1 0 0,1 0 0,0 0 1,2 16-9,-1-29-1,1-1-1,-1 1 1,1 0 0,0-1 0,0 1 0,0-1-1,1 1 1,-1-1 0,1 0 0,0 1 0,0-1 0,0 0-1,0 0 1,1 0 0,-1-1 0,1 1 0,-1 0-1,1-1 1,0 0 0,0 0 0,0 0 0,0 0 0,1 0-1,-1 0 1,0-1 0,1 0 0,-1 1 0,1-1-1,3 0 2,1 0-14,0 0 0,-1-1-1,1 0 1,0-1-1,0 0 1,0 0-1,-1 0 1,1-1 0,-1 0-1,1-1 1,-1 0-1,0 0 1,0 0-1,0-1 1,4-2 14,7-6-43,0 0 1,-1-1-1,-1-1 1,0 0-1,0-2 43,-8 7-12,-1 0 1,1-1-1,-2 1 1,1-2-1,-1 1 0,-1-1 1,0 1-1,-1-2 0,0 1 1,0 0-1,-1-1 0,-1 0 12,0 5-2,-1 0-1,0 0 0,0 0 0,-1-1 0,0 1 0,0 0 0,-1 0 0,0 0 0,0-1 0,-1 1 0,0 0 0,0 0 0,0 1 0,-1-1 0,0 0 0,-1 1 0,1 0 0,-1-1 0,0 2 0,-1-1 3,4 4 6,0 1 0,0 0 0,-1-1 0,1 1 0,0 0 0,-1 0 0,1 0-1,-1 0 1,1 0 0,-1 1 0,0-1 0,1 0 0,-1 1 0,0-1 0,1 1 0,-1-1 0,0 1-1,0 0 1,1 0 0,-1 0 0,-1 0-6,0 1 12,0-1 0,0 1-1,0 0 1,0 0 0,0 0-1,1 0 1,-1 1 0,0-1-1,0 1 1,1 0 0,-3 1-12,-4 6 23,0 0 0,0 0-1,1 0 1,0 1 0,-5 9-23,2-2 4,0 1 0,2 0-1,0 0 1,-3 10-4,8-17-14,1 0-1,0 1 1,0-1 0,1 1-1,1-1 1,0 1-1,0 0 1,2 6 14,-1-14-12,0 0 0,1-1 0,-1 1 0,1-1 0,0 1 0,0-1 0,0 1 0,1-1 0,-1 1 0,1-1 0,0 0 0,0 0 0,0 0 0,0 0 0,1 0 1,-1-1-1,1 1 0,2 2 12,-3-4-5,1 1 1,0-1-1,-1 0 1,1 1 0,0-1-1,0 0 1,0-1 0,0 1-1,0 0 1,-1-1-1,1 0 1,0 1 0,0-1-1,0 0 1,0-1 0,0 1-1,0-1 1,0 1-1,0-1 1,0 0 0,0 0-1,0 0 1,0 0 4,7-4 3,-1 0 0,0-1 0,-1 0 0,1 0 0,-1-1 0,0 0 0,-1 0 0,1-1 0,-1 0 0,-1 0 0,0-1 0,4-7-3,-3 5 5,0-1 0,-1 0-1,-1 0 1,0-1 0,0 0 0,-2 1-1,1-1 1,-2-1 0,2-11-5,-4 22 3,0 0 0,1 0 0,-2 0 0,1 0 0,0 0-1,0 0 1,-1 0 0,0 0 0,0 0 0,0-2-3,1 5 1,0 0-1,-1 0 1,1 0-1,0-1 1,0 1-1,0 0 1,0 0-1,0 0 0,0 0 1,-1 0-1,1 0 1,0 0-1,0-1 1,0 1-1,0 0 1,0 0-1,-1 0 1,1 0-1,0 0 1,0 0-1,0 0 0,0 0 1,-1 0-1,1 0 1,0 0-1,0 0 1,0 0-1,-1 0 1,1 0-1,0 0 1,0 0-1,0 0 1,0 0-1,0 0 0,-1 1 1,1-1-1,0 0 1,0 0-1,0 0 1,0 0-1,0 0 1,-1 0-1,1 0 1,0 1-1,0-1 1,0 0-1,0 0 0,0 0 0,-10 20 14,7-11-57,0 0 1,1 0-1,0 0 0,1 0 1,-1 0-1,2 0 0,-1 0 0,2 1 1,-1-1-1,1 0 0,0 0 1,1 0-1,0 0 0,1 0 1,2 6 42,-3-9-150,2 0 0,-1 0 0,0 0 0,1 0 0,0 0 0,1-1 0,-1 1 0,1-1 0,0 0 0,0-1 0,1 1 0,-1-1 0,1 0 0,0-1 0,0 1 0,1-1 0,-1 0 0,0-1 0,1 1 0,0-1 0,0-1 150,42 5-1258,0-5 549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20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100 401 5409,'-9'10'266,"0"1"0,1 0 0,1 0 0,0 1-1,0 0 1,1 0 0,1 0 0,0 1 0,0 0 0,-2 12-266,0 9-150,0 0 1,3 0 0,-1 24 149,5-51-16,-1 14-275,0 1 1,3 19 290,-2-37-53,1 0-1,-1 0 1,1 0-1,0 0 1,0 0 0,0 0-1,0-1 1,1 1-1,-1 0 1,1-1-1,0 1 1,0-1-1,1 1 1,-1-1 0,1 0-1,-1 0 1,1 0-1,1 1 54,-2-3-12,0 0-1,-1 0 1,1 0-1,0 0 1,0-1-1,0 1 1,-1-1-1,1 1 1,0-1-1,0 1 1,0-1-1,0 0 1,0 0-1,0 0 1,0 0-1,0-1 1,0 1-1,0 0 1,1-1 12,0 0-4,1-1 1,-1 1 0,1-1 0,-1 0 0,0 0 0,0-1 0,0 1 0,0 0 0,3-4 3,4-5 20,-1 0 1,0-1-1,-1 0 0,6-12-20,0-1 9,-1-2-1,-1 0 1,-1 0-1,-2-1 1,-1 0-1,1-12-8,1-14-330,-3 0 0,-1-55 330,-1 12-1256,0 12 2066,-6-52-810,-5 104 1855,3 28-1617,4 20-454,7 48 387,2 8 293,-6 154 810,-4-89-1064,2-70-170,1-25-81,-3 0 1,-1 1-1,-2-1 0,-2 5 41,5-44-225,-1 1-1,1-1 1,-1 1 0,1-1-1,-1 1 1,0-1 0,0 1-1,0-1 1,0 0-1,0 1 1,-1-1 0,1 0-1,-1 0 1,-1 2 225,1-3-899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20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6297,'41'-22'2489,"14"10"-1665,9 6-1336,20 6-592,8 4-377,-13 3 841</inkml:trace>
  <inkml:trace contextRef="#ctx0" brushRef="#br0" timeOffset="1">462 73 2953,'37'87'1864,"-46"-62"16,5 5-1295,6-5-329,9-3-328,9-3-208,11-12-953,1-7 841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21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1 7562,'-7'5'144,"0"1"1,1 0 0,0 0 0,0 1-1,1 0 1,0 0 0,0 0 0,1 1 0,0-1-1,0 1 1,0 0 0,1 0 0,1 0-1,-1 1 1,1-1 0,0 1 0,1-1 0,0 1-1,1 2-144,-1 23-276,1-1-1,2 1 0,2 0 0,2 8 277,-5-37 8,5 50-408,-4-35 288,0-1-1,0 0 1,2 0 0,1 0 0,0-1-1,1 1 1,3 3 112,-3-14 304,-1-10 87,2-16 280,-4 8-582,82-169-368,-39 87-424,-4-3 703,-31 73 732,-14 41-179,-3 18-529,4 0-93,1 1 0,4 14 69,-2-38-77,1 1 1,0-1-1,1 0 0,1 0 0,0 0 1,1 0-1,3 6 77,-7-19-12,-1 0-1,1 1 1,-1-1 0,1 0-1,0 0 1,0 0-1,0 0 1,0 1 0,0-1-1,0 0 1,0-1 0,0 1-1,0 0 1,0 0 0,0 0-1,0-1 1,2 2 12,-2-2-2,-1 0 0,1 0-1,0 0 1,0 0 0,-1 0 0,1 0 0,0 0 0,0-1 0,-1 1-1,1 0 1,0 0 0,0 0 0,-1-1 0,1 1 0,0-1 0,-1 1-1,1 0 1,0-1 0,-1 1 0,1-1 0,-1 1 0,1-1 0,-1 0 2,5-4 21,-1 0 1,-1-1 0,1 0 0,-1 0-1,0 0 1,1-2-22,-1 2 26,6-17 46,-2 1-1,0-1 1,-1-1-1,-2 1 1,0-1-1,0-11-71,9-54 222,-16 109-189,0 1 0,1 0 0,2 12-33,-1-23-6,2 1 0,-1-1 0,2 0 0,-1 0 0,1 0 0,1 0 0,0 0 0,0 0 0,2 2 6,-4-10-5,0 0-1,0 0 1,1 0-1,-1 0 0,1 0 1,-1 0-1,1 0 0,0 0 1,0 0-1,0-1 0,0 1 1,0-1-1,0 0 1,0 1-1,0-1 0,0 0 1,1 0-1,-1 0 0,1 0 6,1-1-1,-1 0-1,1 1 0,-1-1 0,1 0 0,-1-1 1,0 1-1,1-1 0,-1 1 0,0-1 1,1 0-1,-1 0 0,3-2 2,8-4 7,0-1 1,-1 0-1,0-1 0,0-1 1,6-6-8,-14 12-1,52-49 42,-41 36 61,0 2 1,1 0-1,1 0 0,19-11-102,-37 26 0,0 0 0,0 0 1,0 1-1,0-1 0,0 0 0,0 0 1,0 0-1,0 0 0,0 0 1,0 0-1,0 0 0,1 0 0,-1 0 1,0 0-1,0 0 0,0 0 0,0 0 1,0 0-1,0 0 0,0 0 1,0 0-1,0 1 0,0-1 0,0 0 1,0 0-1,0 0 0,0 0 0,0 0 1,0 0-1,0 0 0,1 0 1,-1 0-1,0 0 0,0 0 0,0 0 1,0 0-1,0 0 0,0 0 0,0 0 1,0 0-1,0 0 0,0 0 1,0 0-1,0 0 0,0 0 0,0 0 1,1 0-1,-1 0 0,0 0 0,-6 8-456,2-2 101,4-2 354,0 0 0,0 0 0,1 0 0,0 0 0,-1-1 0,1 1 0,1 0 0,-1 0 0,0-1 0,1 1 0,0-1 0,0 1 1,3 7 19,3 7 13,-1 0 1,-1 1-1,0-1 1,-1 1-1,-2 0 0,1 0 1,-2 3-33,-1 0-189,0 0 0,-2 0 0,0 0 0,-2 0 0,0 0 0,-6 19 189,8-39-168,0 0-1,1 0 0,-1 0 1,0 1-1,0-1 1,0 0-1,-1 0 1,1 0-1,0 0 0,-1-1 1,1 1-1,-1 0 1,0-1-1,1 1 1,-1-1-1,0 1 0,0-1 1,0 0-1,0 0 1,-1 1 168,-18 6-1063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2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 2801,'34'11'1104,"-56"-23"-776,15 19-216,7 6-104,0 14 144,2 6 80,-8-2 56,-6 2 24,8 0-128,-2-5-40,14-4-64,3-10-48,11-6-48,3-5-112,3-12-360,5 0-336,0-11 488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3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0 4889,'-17'13'2040,"3"22"-1079,-3 14-641,13 32-416,6 5-168,7-5-649,10-8-439,1-25 792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3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0 253 1440,'29'-10'437,"0"-1"0,14-8-437,-40 18 50,0-1 0,0-1 0,0 1 0,0 0 0,0-1 0,-1 1 0,1-1 0,-1 0 0,0 0-1,0 0 1,0 0 0,0 0 0,0 0 0,-1-1 0,1 1 0,-1-1 0,0 1 0,0-1 0,-1 1 0,1-1 0,0-2-50,3-11 140,0 3-55,2-10 361,2 1 0,0 0 0,5-7-446,-12 29 40,-1 0-1,0 0 0,1 0 0,-1 1 1,1-1-1,-1 0 0,1 0 0,-1 1 0,1-1 1,0 0-1,-1 1 0,1-1 0,0 1 1,0-1-1,-1 1 0,1-1 0,0 1 0,0-1 1,0 1-1,0 0-39,-1 0 24,1 0 0,-1 0 0,1 0 0,-1 0 0,1 0 0,-1 0 1,1 1-1,-1-1 0,1 0 0,-1 0 0,1 1 0,-1-1 0,1 0 0,-1 1 0,1-1 0,-1 0 0,0 1 1,1-1-1,-1 1 0,0-1 0,1 1 0,-1-1 0,0 1-24,3 5 52,0-1-1,-1 1 1,1 0 0,-2 1-1,1 0-51,-2-7 0,20 93 33,-16-68-182,1 0-1,1-1 1,0 0-1,2 0 0,1 0 1,11 20 149,-20-44-2,0 0 1,1 0 0,-1 0 0,0 0-1,0 1 1,0-1 0,0 0 0,0 0-1,0 0 1,1 0 0,-1 0 0,0 0-1,0 0 1,0 0 0,0 0 0,1 0 0,-1 0-1,0 0 1,0 0 0,0 0 0,0 0-1,1 0 1,-1 0 0,0 0 0,0 0-1,0 0 1,1 0 0,-1 0 0,0 0-1,0 0 1,0 0 0,0 0 0,0 0-1,1 0 1,-1 0 0,0 0 0,0-1 0,0 1-1,0 0 1,0 0 0,0 0 0,1 0-1,-1 0 1,0 0 0,0-1 0,0 1-1,0 0 1,0 0 0,0 0 0,0 0-1,0-1 1,0 1 0,0 0 0,0 0 0,0 0-1,0 0 1,0-1 0,0 1 0,0 0-1,0 0 1,0 0 1,8-22 77,-1 2-82,1 1 16,41-101-7,-39 99 30,1 0 0,1 1 0,0 0 1,12-12-35,-22 30 9,0-1 0,0 1 1,0-1-1,1 1 1,-1 0-1,1 0 1,0 0-1,-1 0 1,1 1-1,0-1 0,0 1 1,0 0-1,0-1 1,0 1-1,1 1 1,-1-1-1,0 0 1,0 1-1,1 0 0,-1-1 1,0 1-1,4 1-9,-1 0-1,0 1 1,0-1-1,-1 1 0,1 1 0,0-1 0,-1 1 1,1 0-1,-1 0 0,0 1 0,0-1 0,4 5 1,4 4-32,-1 1-1,-1 0 0,0 0 1,1 4 32,34 40-790,-41-53 582,0 1 1,0-1-1,1 1 0,-1-1 0,1-1 1,0 1-1,0-1 0,0 0 0,3 1 208,25 3-574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0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1 647 3369,'10'6'1565,"-7"-4"-1486,0 0-1,0-1 0,1 1 0,-1-1 0,1 0 1,-1 0-1,1 0 0,-1-1 0,1 1 0,-1-1 1,1 0-1,0 0 0,-1 0 0,1 0 0,-1 0 1,1-1-1,-1 0 0,1 0 0,-1 0 0,1 0 1,-1 0-1,0-1 0,1 1 0,-1-1 0,0 0 1,0 0-1,0 0 0,-1-1 0,1 1 0,0-1 1,-1 1-1,1-1 0,-1 0-78,0 1 27,9-10 82,-1 0-1,0 0 0,-1-1 0,0-1 1,-1 1-1,0-1 0,4-12-108,2-13 55,-1 0 0,-2 0 0,-1-1 0,2-33-55,8-162 147,-19 232-141,-1-3-3,0 3 27,1 0 0,-1 0 0,0 0 0,0 0 0,0 0 0,-1 1 0,1-1 0,-1 0 0,0-2-30,1 5-2,-1-1 0,0 0 0,0 0-1,1 1 1,-1-1 0,0 0 0,0 1 0,0-1-1,0 1 1,0-1 0,0 1 0,0 0 0,0-1-1,0 1 1,0 0 0,0-1 0,0 1 0,0 0-1,0 0 1,0 0 0,0 0 0,0 0 0,0 0-1,0 0 1,0 1 2,-3 3 3,-1 6 4,0 0-1,1 0 1,0 0 0,1 0 0,0 1-1,0 0 1,1-1 0,1 2-7,0-6 3,-1 11 4,1 0 0,0 0 0,1 0-1,1 0 1,3 14-7,0 14 0,-3-22-3,0 11 15,1 0 0,2 0 0,2-1 0,5 20-12,-9-47 11,0 0 0,1 1 0,0-1 0,0 0 0,1-1-1,-1 1 1,1 0 0,0-1 0,1 0 0,-1 0 0,1 0 0,0-1 0,3 3-11,0-2 17,0 1 0,1-1 0,0-1 0,-1 0 0,2 0-1,-1 0 1,0-2 0,1 1 0,0-1-17,4 1 16,1-1-1,-1 0 1,1-2-1,-1 1 1,1-2-1,0 0 1,-1-1-1,1 0 1,-1-1-1,0-1 1,0 0-1,9-4-15,-21 7 17,0 0-1,0 1 1,0-1-1,-1 0 1,1 0 0,0-1-1,0 1 1,-1 0-1,1 0 1,0-1 0,-1 1-1,0-1 1,1 0-1,-1 1 1,0-1 0,0 0-1,0 0 1,0 1-1,0-1 1,0 0 0,0 0-1,-1 0 1,1 0-1,-1 0 1,1-1 0,-1 1-1,0 0 1,0 0-1,0 0 1,0 0 0,0 0-1,0 0 1,-1 0-1,1 0 1,-1-1-1,1 1 1,-1 0 0,0 1-1,0-1 1,0 0-1,0 0 1,0 0 0,0 0-1,-1 1 1,0-2-17,2 2 107,0 1-42,0 0-29,-1 2-38,1 0 0,-1 0 1,1 0-1,0 0 0,0 0 1,0 0-1,0 0 0,0 0 0,0 0 1,0 0 1,0 1-30,0 0 1,1 0-1,-1-1 1,0 1-1,1 0 1,0 0-1,0 0 1,-1-1-1,2 1 1,-1-1 0,0 1-1,0 0 1,1-1-1,0 0 1,-1 1-1,1-1 1,0 0-1,0 0 1,0 0-1,0 0 1,0 0 0,1-1-1,-1 1 1,1-1-1,-1 1 1,1-1-1,-1 0 1,1 0-1,0 0 1,-1 0-1,1-1 1,0 1-1,0-1 1,1 1 29,3 0-183,-4 0 13,1 0 0,0 0 0,0 0 0,0-1 0,0 0 0,-1 0 0,1 0 0,0 0 0,0 0 0,0-1 1,0 0-1,0 1 0,-1-2 0,1 1 0,0 0 0,-1-1 0,1 1 0,-1-1 0,1 0 0,1-2 170,25-18-1191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1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12 6105,'-8'-2'327,"1"-1"-1,-1 1 0,0 1 0,0 0 1,0 0-1,0 0 0,-1 1 0,1 0 1,0 1-1,0 0 0,0 0 0,0 0 1,0 1-1,-2 1-326,-1 1 81,1 0-1,-1 1 1,0 0-1,1 1 1,0 0-1,1 0 1,-1 1-1,1 0 1,0 1-1,1 0-80,0 0-79,1 0-1,0 0 0,0 1 1,1 0-1,1 0 0,-1 0 1,1 1-1,1 0 0,0 0 1,-2 7 79,4-9-16,0-1 0,1 0 0,0 1 0,0-1 0,1 1 0,0-1 1,0 1-1,0-1 0,1 0 0,1 1 0,-1-1 0,1 0 0,0 0 0,1 1 1,2 3 15,-3-6-4,2 0 0,-1 0 1,1 0-1,0 0 1,0 0-1,0-1 0,0 1 1,1-1-1,0 0 1,0-1-1,0 1 1,0-1-1,1 0 0,-1 0 1,1-1-1,0 0 1,0 0-1,-1 0 0,1-1 1,0 1-1,1-1 1,-1-1-1,0 1 1,1-1 3,7 0-3,1 0 1,0-1-1,-1 0 1,1-1-1,-1-1 1,1 0-1,-1-1 1,0-1 0,9-4 2,3-4 74,-1-1 0,0-2 0,-2 0 0,0-1 0,0-1 0,-2-2 0,0 0 0,14-18-74,-32 34 98,0 0 1,0 0-1,0-1 1,0 1-1,-1-1 1,0 1-1,1-1-98,-4 1 490,-3 7-291,-6 8-93,8-7-106,-1 0 0,1 0 0,-1 0 0,1 1 0,0-1 0,1 1 0,-1 0 0,1 0 0,0-1 0,0 1 0,0 0 0,1 0 0,0 0 0,0 0 0,0 0 0,0 0 0,1 0 1,0-1-1,0 1 0,0 0 0,1 0 0,-1-1 0,1 1 0,0-1 0,2 3 0,0 1-17,1-1 0,0 0 0,0-1 0,0 1 0,1-1 0,0 0 0,0-1 0,1 1 1,0-1-1,0-1 0,0 1 0,0-1 0,0 0 0,8 2 17,2 0-146,1-1 0,-1-1 0,1 0 1,0-1-1,0-1 0,18-1 146,-21-1-477,-1 0 0,1-1 0,-1-1 0,0 0 0,0-1 0,0-1 0,0 0 0,0-1 0,0-1 477,28-19-1191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4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34 575 1592,'131'-73'1017,"-127"70"-906,1 0 1,-1 0-1,1 0 1,-1-1 0,0 0-1,0 1 1,-1-2 0,1 1-1,-1 0 1,0-1 0,0 1-1,0-1 1,-1 0 0,2-4-112,2-4 308,-2 5-17,-1-1 0,0 1 0,0-1 1,-1 0-1,1-4-291,-3 10 99,1 0 0,-1 1-1,0-1 1,0 1 0,0-1 0,0 0-1,-1 1 1,1-1 0,-1 1 0,0-1-99,1 2 40,-1 0-1,1 0 1,-1 0 0,1 0 0,-1 0 0,1 0 0,-1 1 0,1-1-1,-1 0 1,0 0 0,0 1 0,1-1 0,-1 1 0,0-1 0,0 0-1,0 1 1,0-1 0,0 1 0,0 0 0,0-1 0,0 1 0,0 0-1,0 0 1,0-1-40,-2 1 22,1 0 0,0 1-1,-1-1 1,1 0 0,0 1-1,-1-1 1,1 1 0,0 0-1,0 0 1,0-1-1,0 2 1,-1-1 0,1 0-1,1 0 1,-1 1 0,-1 0-22,-30 28-40,28-26 49,-16 18-104,1 1 0,1 0 0,-14 23 95,25-35-128,1 1 0,1 0-1,0 0 1,1 0 0,0 1-1,1 0 1,0 0-1,1 0 1,-1 13 128,3-23-29,1 0 0,-1 0-1,1 0 1,0 0 0,0 0-1,1 0 1,-1 0 0,1 0 0,-1 0-1,1-1 1,0 1 0,0 0 0,0 0-1,0-1 1,1 1 0,-1 0-1,1-1 1,0 0 0,-1 1 0,1-1-1,0 0 1,0 0 0,1 0 0,-1 0-1,0 0 1,2 1 29,0-2-8,-1 0 0,1 1 0,-1-1 0,1 0 0,-1-1-1,1 1 1,0-1 0,-1 0 0,1 0 0,-1 0 0,1 0 0,0 0 0,-1-1 0,1 0 0,0 0 0,-1 0-1,1 0 1,-1 0 0,0-1 0,3-1 8,2-1 7,-1-1-1,1 0 1,-2-1-1,1 1 1,0-1-1,-1-1 1,0 1-1,-1-1 0,1 0 1,-1 0-1,-1-1 1,1 1-1,-1-1 1,-1 0-1,1 0 1,-1-1-1,0-4-6,6-21 103,-1 0 0,-3 0-1,2-29-102,-7 60 6,8-81 252,-4 0 0,-3-1 0,-5-4-258,4 77 263,0 9-165,0 0-1,0 1 1,0-1-1,0 0 0,0 1 1,-1-1-1,0 1 0,1-1 1,-1 1-1,0-1 1,0 1-1,0-1 0,0 1 1,-2-2-98,3 4 19,0-1 0,0 1-1,-1 0 1,1 0 0,0 0 0,0 0 0,0 0 0,0 0 0,-1 0 0,1 0-1,0 0 1,0-1 0,0 1 0,0 0 0,-1 0 0,1 0 0,0 0 0,0 0-1,0 0 1,-1 0 0,1 0 0,0 0 0,0 0 0,0 0 0,-1 1-1,1-1 1,0 0 0,0 0 0,0 0 0,0 0 0,-1 0 0,1 0 0,0 0-1,0 0 1,0 0 0,0 1 0,-1-1 0,1 0 0,0 0 0,0 0 0,0 0-1,0 1 1,0-1 0,0 0 0,0 0 0,0 0 0,0 0 0,-1 1-1,1-1-18,-4 10 105,1 7-187,0 1-1,2-1 1,0 1-1,1-1 1,0 1-1,2 0 0,1 6 83,-2-12-74,4 31-40,2 0 0,2 0 0,2-1 0,1-1 0,3 1 0,1-2 0,1 0 0,8 7 114,-22-41-3,0 0 0,1 0 0,0-1 0,0 0 1,0 0-1,1 0 0,-1 0 0,4 2 3,-6-6 0,0 0 0,-1 0 1,1 0-1,0 0 0,-1-1 0,1 1 0,0 0 1,0-1-1,0 1 0,0-1 0,-1 0 1,1 0-1,0 0 0,0 0 0,0 0 1,0 0-1,0 0 0,0 0 0,-1-1 1,1 1-1,0-1 0,0 0 0,0 1 0,-1-1 1,1 0-1,0 0 0,-1 0 0,1 0 1,-1 0-1,1-1 0,0 1 0,13-13-32,-1 0 1,0-1-1,-1-1 0,0 0 1,-2-1-1,3-5 32,29-38-91,-40 57 117,-1 0 1,0 0-1,1 1 0,-1 0 1,1-1-1,-1 1 1,1 0-1,1 0-26,-4 2 6,0 0 0,0 0 1,1-1-1,-1 1 0,0 0 1,1 0-1,-1 0 0,0 0 0,1 0 1,-1 0-1,0 0 0,0 0 0,1 0 1,-1 0-1,0 0 0,1 0 0,-1 0 1,0 0-1,1 0 0,-1 0 0,0 0 1,0 1-1,1-1 0,-1 0 0,0 0 1,0 0-1,1 0 0,-1 1 0,0-1 1,0 0-1,1 0-6,2 17 181,-3-12-175,4 85 141,-3-79-138,1-1 0,0 1 1,0 0-1,1-1 0,1 0 1,0 0-1,3 5-9,-6-12-66,1 0 1,0 0-1,0-1 1,0 1-1,1 0 0,-1-1 1,0 0-1,1 0 1,0 1-1,-1-1 1,1-1-1,0 1 1,0 0-1,0-1 0,0 0 1,0 1-1,1-1 1,-1 0-1,0-1 1,1 1-1,-1-1 0,0 1 1,1-1-1,-1 0 1,0 0-1,1-1 1,-1 1-1,0-1 1,1 1-1,-1-1 0,0 0 1,0 0-1,1-1 1,-1 1-1,0 0 1,0-1-1,1-1 66,24-19-515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4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2913,'0'13'184,"9"18"-528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4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1 403 3153,'7'-2'303,"1"-1"0,0 0 0,0 0 0,-1-1 0,0 0 0,0 0 0,0 0 0,0-1 0,3-3-303,11-11-31,0-1 0,1-3 31,-19 20 30,15-19-107,-1 0 1,-1-1-1,-1-1 0,-1 0 1,-1-1-1,-2 0 0,0-1 0,-1-1 1,-2 0-1,4-20 77,-9 42 612,-1 13-327,0 25-201,-1-18-26,1 15-42,2-1 0,1 0 0,1 0 0,8 20-16,-11-39-11,1-1-1,0 1 0,0-1 1,1 1-1,0-1 1,1-1-1,0 1 1,0-1-1,1 0 0,0 0 1,0-1-1,1 0 1,0 0-1,0-1 1,3 2 11,-8-7 0,0 1 1,0-1 0,0 0-1,0 0 1,1 0-1,-1-1 1,0 1 0,0-1-1,1 0 1,-1 0 0,0 0-1,1 0 1,-1 0 0,0-1-1,0 1 1,1-1-1,-1 0 1,0 0 0,0 0-1,0 0 1,0-1 0,0 1-1,0-1 1,0 0-1,-1 0 1,1 0-1,8-6 20,-1-1 0,0 0 1,-1 0-1,0-1 0,7-10-20,0-4 33,0 0 0,-2-1-1,-1-1 1,3-10-33,22-41 1332,-39 101-724,1 0 0,1 0 0,3 12-608,-3-30-49,1 0-1,0 0 1,0-1-1,0 1 1,0 0-1,1-1 1,0 0-1,0 0 0,0 0 1,1 0-1,0 0 1,0-1-1,0 0 1,0 0-1,1 0 1,-1 0-1,1 0 1,0-1-1,0 0 1,0 0-1,1-1 0,-1 1 1,1-1-1,0 0 1,-1-1-1,1 1 1,0-1-1,0 0 1,0-1-1,0 1 1,0-1-1,0 0 1,0-1-1,0 1 0,0-1 1,-1-1-1,1 1 1,0-1-1,0 0 1,-1 0-1,5-2 50,22-10-519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5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13 7674,'-1'-13'2696,"-3"17"-2744,9 9-464,12 9-1208,9 4 1048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6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279 508 7730,'-7'-1'95,"1"1"-1,-1 0 1,1 0 0,-1 0 0,1 1 0,0 0 0,-1 0 0,1 1 0,0-1 0,-1 2 0,1-1-1,0 0 1,1 1 0,-1 0 0,0 1 0,1-1 0,0 1 0,0 0 0,0 0 0,0 1 0,-1 1-95,-10 13-689,1 1 0,1 0 0,1 0 0,0 2 0,0 2 689,-26 44-1357,35-63 1443,1 0 0,0 0-1,0 0 1,1 0 0,0 1 0,0-1 0,0 1-1,0-1 1,0 6-86,2-9 50,0 0 0,0-1 0,0 1 0,0 0 0,1-1 0,-1 1 0,0 0 0,1 0-1,-1-1 1,1 1 0,0-1 0,0 1 0,-1-1 0,1 1 0,0-1 0,0 1 0,0-1 0,1 0 0,-1 1 0,0-1-1,0 0 1,1 0 0,-1 0 0,0 0 0,1 0 0,0 0 0,-1 0 0,1-1 0,-1 1 0,1 0 0,0-1 0,-1 0-1,1 1 1,0-1 0,0 0-50,2 1 11,1 0 1,0-1-1,0 1 0,0-1 0,-1 0 0,1-1 1,0 1-1,0-1 0,0 0 0,-1 0 0,1-1 1,-1 1-1,1-1 0,-1 0 0,1 0 0,-1-1 1,0 1-1,0-1 0,0 0 0,0 0 0,-1 0 1,1-1-1,-1 1-11,7-7 26,-1-1-1,0 0 1,0-1 0,-1 0-1,-1 0 1,0 0 0,2-7-26,0-3 141,-2 0 0,0-1 1,-1 0-1,-1 0 1,-1 0-1,-1-11-141,2-47 805,-3-17-805,-1 23 130,0 28-48,1-12 640,-3-11-722,1 69 40,0-1 0,0 1 1,-1 0-1,1-1 0,0 1 0,0-1 0,-1 1 1,1 0-1,0-1 0,-1 1 0,0 0 1,1-1-1,-1 1 0,0-1-40,1 2 16,-1 0 1,1 0-1,0 0 0,0 0 1,-1 0-1,1 0 0,0 0 1,-1 0-1,1 0 0,0 0 1,-1 0-1,1 0 0,0 0 1,-1 0-1,1 0 0,0 0 1,0 0-1,-1 0 0,1 0 1,0 0-1,-1 0 0,1 0 1,0 1-1,0-1 0,-1 0 1,1 0-1,0 0 0,0 0 1,-1 1-1,1-1 0,0 0 1,0 0-1,-1 1 0,1-1 1,0 0-17,-3 5 54,-1-1 0,1 1 0,1 0 1,-1 0-1,1 0 0,-1 1-54,-4 12-12,2 1-1,0 0 1,1 0-1,0 0 1,2 1-1,0-1 1,2 1-1,0 0 1,1 0 12,2 18-57,1 1 0,3-1 0,1-1 0,3 7 57,-2-13-41,1 0 0,2 0-1,1-1 1,3 3 41,-11-24-21,-1 0 0,2-1 0,-1 1 0,1-1 0,0-1 0,1 1 0,0-1 0,0 0 0,1 0 0,-1-1 0,2 0 0,-1-1 0,0 0 0,1 0 0,7 3 21,-13-8-11,-1 1 0,1 0 0,-1-1 0,0 1 1,1-1-1,-1 0 0,1 0 0,-1 0 0,1 0 0,-1 0 0,1-1 0,-1 1 0,1-1 0,-1 0 1,0 1-1,1-1 0,-1 0 0,0 0 0,0-1 0,1 1 0,-1 0 0,0-1 0,0 1 0,0-1 1,-1 0-1,1 1 0,0-1 0,-1 0 0,1 0 0,-1 0 0,0 0 0,1-1 11,5-9-42,-1 0 1,0-1-1,-1 0 0,0 0 0,0-6 42,-1 6-35,52-173-92,-47 165 206,-9 21-78,0 0 1,0 0 0,0 0 0,0 0 0,0 1-1,0-1 1,0 0 0,0 0 0,1 0 0,-1 0 0,0 0-1,0 0 1,0 1 0,0-1 0,0 0 0,1 0-1,-1 0 1,0 0 0,0 0 0,0 0 0,0 0 0,1 0-1,-1 0 1,0 0 0,0 0 0,0 0 0,0 0-1,1 0 1,-1 0 0,0 0 0,0 0 0,0 0 0,1 0-1,-1 0 1,0 0 0,0 0 0,0 0 0,0 0-1,1 0 1,-1 0 0,0 0 0,0-1 0,0 1 0,0 0-1,0 0 1,1 0 0,-1 0 0,0 0 0,0 0-1,0-1 1,0 1 0,0 0 0,0 0 0,0 0 0,0 0-1,0-1 1,0 1 0,0 0 0,1 0 0,-1 0-1,0 0 1,0-1 0,0 1 0,0 0 0,0 0 0,0 0-1,0-1-1,3 19 28,0 60-21,-3-33 20,6 23-27,-5-54 2,1-1-1,1 0 1,1 0 0,0 0 0,0 0 0,1-1 0,2 3-2,-5-11 0,1 0 0,-1 1 0,1-1 1,0 0-1,0 0 0,0 0 0,0-1 1,1 1-1,0-1 0,0 0 1,0 0-1,0 0 0,0 0 0,0-1 1,1 1-1,-1-1 0,1 0 0,0-1 1,-1 1-1,1-1 0,0 0 0,0 0 1,0-1-1,0 1 0,0-1 1,2 0-1,1-1-10,1 0 1,-1-1 0,0 0-1,0 0 1,0-1 0,0 0 0,-1 0-1,1-1 1,-1 0 0,1 0 0,-1-1-1,-1 0 1,1 0 0,-1 0 0,2-3 9,5-7-57,-1 0 0,0 0 0,-1-1 0,-1-1 0,-1 0 0,0 0 0,-1-1 1,-1 0-1,-1 0 0,0-1 0,-2 0 0,0 0 0,-1 0 0,-1-1 57,-3-12 178,-3 23 14,4 9-182,-1 0 0,1 0-1,-1 1 1,1-1 0,0 0 0,-1 0 0,1 1-1,-1-1 1,1 0 0,0 0 0,-1 1 0,1-1 0,0 0-1,-1 1 1,1-1 0,0 0 0,0 1 0,-1-1-1,1 1 1,0-1 0,0 0 0,0 1 0,0-1-1,-1 1 1,1-1-10,-4 10 32,1-1 0,0 0 0,0 1 0,1 0 0,1 0 0,-1-1 0,1 1 0,1 3-32,0 7-3,0 0 1,2 0-1,2 15 3,-2-27-23,-1 0 1,1 0-1,1 0 0,0 0 0,0-1 0,0 1 0,1-1 0,0 0 0,1 1 1,-1-2-1,1 1 0,1-1 0,-1 0 0,1 0 0,0 0 0,1-1 0,-1 0 1,1 0-1,0 0 0,0-1 0,0 0 0,1-1 0,-1 1 0,1-2 1,0 1-1,0-1 0,3 0 23,13 4-103,0-2 0,1-1 0,0-1 0,-1-1 0,1-1 0,0-1 0,0-1 0,-1-2 0,15-3 103,-24 4-80,0-1 0,0-1 0,-1 0 0,0-1 0,0 0-1,0-1 1,-1-1 0,0 0 0,0-1 0,-1 0 0,0-1 0,0-1 0,-1 1 0,-1-2-1,0 1 1,0-2 80,-5 5 43,0 0 0,0 0 0,-1-1 0,0 1 0,-1-1 0,0 0 0,0 0 0,-1 0 0,0 0 0,-1 0 0,1-1 0,-2 1 0,0 0 0,0-1-1,0 1 1,-1 0 0,-1-1 0,1 1 0,-2 0 0,-2-8-43,4 14 34,0 0-1,0 1 1,0-1-1,-1 1 1,1-1-1,-1 1 1,0 0-1,0 0 1,0-1 0,0 1-1,0 1 1,0-1-1,0 0 1,0 0-1,-1 1 1,1-1-1,-1 1 1,1 0-1,-1 0 1,0 0-1,0 0 1,1 0 0,-1 1-1,0-1 1,0 1-1,0-1 1,1 1-1,-1 0 1,0 0-1,0 1 1,0-1-1,0 1 1,1-1 0,-1 1-1,0 0 1,0 0-1,1 0 1,-2 1-34,-6 2 21,1 0-1,1 1 1,-1 1 0,1-1 0,0 1 0,0 1 0,0-1-1,1 1 1,0 1 0,-3 3-21,1 1-23,1 0 1,0 0-1,1 1 0,0-1 1,1 2-1,1-1 0,0 1 1,0-1-1,2 1 0,-1 6 23,3-17-10,1 0-1,0 1 0,0-1 0,0 0 0,1 1 0,-1-1 0,1 0 0,-1 0 0,1 1 0,0-1 0,1 0 0,-1 0 0,0 0 0,1 0 1,0 0-1,0-1 0,-1 1 0,2 1 11,-2-3-5,0 0 0,0 0 0,1 0 0,-1 1 0,0-1 0,0 0 0,1 0 0,-1 0 0,1-1 0,-1 1 0,1 0 0,-1-1 0,1 1 1,-1 0-1,1-1 0,-1 0 0,1 1 0,0-1 0,-1 0 0,1 0 0,0 0 0,-1 0 0,1 0 0,0 0 0,-1-1 0,1 1 0,0-1 0,-1 1 0,1-1 0,-1 1 0,1-1 0,-1 0 1,1 0-1,-1 1 0,0-1 0,2-1 5,2-3-64,0 0 0,0 0 0,-1 0 0,0 0 0,0-1 0,0 0 0,-1 1 1,0-1-1,0-1 0,2-5 64,0-1-202,0-1 1,-1 1 0,-1-1-1,1-11 202,-2-18 107,-2 42-95,0 1 0,0 0 0,0 0 1,0-1-1,0 1 0,0 0 0,0-1 0,0 1 0,0 0 1,0-1-1,0 1 0,0 0 0,0 0 0,0-1 0,0 1 1,0 0-1,0-1 0,0 1 0,0 0 0,-1 0 0,1-1 1,0 1-1,0 0 0,0 0 0,0-1 0,-1 1 0,1 0 1,0 0-1,0-1 0,-1 1 0,1 0 0,0 0-12,-9 21 338,5-6-324,0 1-1,1 1 1,1-1-1,0 0 1,1 0 0,1 1-1,2 15-13,-2-27-2,1 0 0,0 0 0,0 0 0,0 0 0,0 0 0,1 0 0,0 0 0,0-1 0,0 1 0,0 0 0,1-1 0,0 0 0,0 0 0,0 0 0,0 0 0,1 0 0,0-1 0,0 1 0,-1-1 0,2 0 0,-1 0 0,0 0 0,1-1 0,-1 0 0,1 0 0,0 0 0,2 1 2,2-1 4,0 0-1,0-1 0,1 1 0,-1-2 1,1 1-1,-1-2 0,1 1 1,-1-1-1,1 0 0,-1-1 1,0 0-1,1-1 0,-1 0 0,0 0 1,-1-1-1,1 0 0,-1-1 1,0 0-1,6-4-3,-3 1 1,-1 0-1,0-1 1,-1-1 0,0 1 0,0-1-1,-1-1 1,0 0 0,-1 0-1,0 0 1,-1-1 0,0 0 0,-1 0-1,3-12 0,-2 1 11,-1 1 0,-2-1 0,0-1 0,-1 1 0,-1 0 0,-2-1 0,0 1 0,-1 0 0,-6-23-11,-6-18 70,-3 1 0,-25-57-70,36 101 60,-18-41 317,22 55-299,-1 0-1,1 0 0,-1 1 0,0-1 0,-1 1 1,1 0-1,-1 0 0,1 0 0,-1 1 1,-1-1-78,5 3 13,-1 1 1,1 0 0,-1-1 0,0 1 0,1-1 0,-1 1-1,0 0 1,1 0 0,-1-1 0,0 1 0,1 0 0,-1 0 0,0 0-1,0 0 1,1 0 0,-1 0 0,0 0 0,0 0 0,1 0-1,-1 0 1,0 0 0,1 0 0,-1 1 0,0-1 0,1 0 0,-1 0-1,0 1 1,1-1 0,-1 1 0,0-1 0,1 0 0,-1 1-1,1-1 1,-1 1 0,1-1 0,-1 1 0,1 0 0,-1-1 0,1 1-1,-1-1 1,1 1 0,0 0 0,0-1 0,-1 1 0,1 0-1,0 0 1,0-1 0,0 1-14,-9 37 58,8-36-59,0 13-12,0 1-1,1 0 1,1-1-1,0 1 1,1-1-1,1 1 1,0-1 0,2 5 13,11 28-291,19 42 291,-15-42-130,114 301-2317,-110-285 1931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9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14 4105,'-6'-4'1130,"-9"-4"-1073,15 8-56,0 0-1,-1 0 0,1-1 0,0 1 0,-1 0 0,1 0 0,0 0 0,-1 0 1,1 0-1,0 0 0,-1 0 0,1 0 0,0 0 0,-1 0 0,1 0 0,-1 0 1,1 0-1,0 0 0,-1 0 0,1 1 0,0-1 0,0 0 0,-1 0 0,1 0 1,0 0-1,-1 1 0,1-1 0,0 0 0,0 0 0,-1 1 0,1-1 0,0 0 1,0 0-1,-1 1 0,1-1 0,0 0 0,0 1 0,0-1 0,-44 104 564,42-95-499,0 0-1,0 0 1,1 1 0,0-1-1,1 1 1,0-1-1,0 1 1,1-1-1,1 1 1,0 4-65,2 15 94,5 29 4,-5-42-78,-2 1 1,0 0-1,0 7-20,-3-24-34,1-1 0,0 1 0,0 0-1,0 0 1,0-1 0,-1 1 0,1 0 0,0 0 0,0-1 0,-1 1-1,1 0 1,0 0 0,0 0 0,-1 0 0,1 0 0,0-1-1,-1 1 1,1 0 0,0 0 0,-1 0 0,1 0 0,0 0 0,0 0-1,-1 0 1,1 0 0,0 0 0,-1 0 0,1 0 0,0 0-1,-1 0 1,1 0 0,0 1 0,0-1 0,-1 0 0,1 0-1,0 0 1,-1 0 0,1 0 0,0 1 0,0-1 0,0 0 0,-1 0-1,1 1 1,0-1 0,0 0 0,0 0 0,-1 1 0,1-1-1,0 0 1,0 0 0,0 1 0,0-1 0,0 0 0,0 0-1,-1 1 1,1-1 0,0 0 0,0 1 0,0-1 0,0 0 0,0 1-1,0-1 1,0 0 0,0 1 0,1-1 0,-1 0 0,0 1 34,-2-3-503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2:59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5665,'0'-1'66,"0"1"1,0 0-1,0 0 0,0 0 0,1 0 0,-1-1 0,0 1 0,0 0 1,0 0-1,1 0 0,-1 0 0,0 0 0,0-1 0,1 1 0,-1 0 1,0 0-1,0 0 0,1 0 0,-1 0 0,0 0 0,0 0 0,1 0 1,-1 0-1,0 0 0,0 0 0,1 0 0,-1 0 0,0 0 0,0 0 1,0 1-1,1-1 0,-1 0 0,0 0 0,0 0 0,1 0 0,-1 0 1,0 0-1,0 1 0,0-1 0,1 0 0,-1 0 0,0 0-66,14 8-85,60 42-123,-17-12-392,5 8 600,-45-32-61,0 1-1,-1 1 1,0 0-1,-2 1 1,7 10 61,-12-14-5,-3-3 0,1-1 0,0 1 0,1-2 0,-1 1 1,7 4 4,-14-13-24,1 1 0,-1-1 1,1 1-1,0-1 1,-1 0-1,1 1 0,0-1 1,0 0-1,-1 1 1,1-1-1,0 0 0,0 0 1,-1 0-1,1 0 1,0 0-1,0 0 1,0 0-1,-1 0 0,1 0 1,0 0-1,0 0 1,-1-1-1,1 1 0,0 0 1,0-1-1,-1 1 1,1 0-1,0-1 0,-1 1 1,1-1-1,0 1 24,15-20-1164,-14 17 999,12-17-323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00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5089,'3'0'1912,"5"9"-1447,6 10-281,10 10-200,4 6 0,-4 11-160,-6-2-24,-13 9-16,-5 2 7,-7 0 161,-6 2 64,-1-1 80,-1-4 0,6-6 9,9-8-41,9-12-297,6-6-455,7-7 448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00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0 1608,'-2'3'71,"0"0"-1,0 0 1,0 0-1,0 0 0,0 0 1,1 0-1,0 0 1,-1 1-1,1-1 0,0 0 1,1 1-1,-1-1 1,1 1-1,-1 1-70,2 53 1003,0-38-591,12 172 1741,-10-166-2042,-3-22-187,1 0-1,-1 0 0,1 0 1,-1 0-1,0 0 0,-1 0 1,1 0-1,-1 0 1,1 0-1,-1-1 0,0 1 1,-1 0-1,1 0 0,-1-1 1,1 1-1,-1 0 0,-1-1 77,-2-3-2075,3-2 1508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00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1 177 5497,'11'0'2009,"7"11"-1593,8 1-280,12 10-104,4 10-16,-1 4-64,3 3-136,-2-3-168,0-4-64,-5-14-49,-3-5 65,-2-10 120,-9-4 32,-4-9 8,-6 1-64,-4-11-616,-4-7 616</inkml:trace>
  <inkml:trace contextRef="#ctx0" brushRef="#br0" timeOffset="1">485 1 4993,'-11'3'1904,"-4"14"-1423,2 8-249,4 14-152,5 5-48,10 7-16,1-1-8,8 1-8,-1-1 0,10-1 0,6 1-80,-5-6-280,-1-6-209,-9-9-1143,-4-1 1104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1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40 6297,'-28'-24'2609,"6"13"-1649,11 7-296,-4 8-664,9 7-776,6 11-1552,-5 6 1471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05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398 355 9990,'4'-10'29,"1"-5"14,0-1 0,0-4-43,-5 20 5,0 0 1,0 0-1,0 0 1,0 0-1,-1 0 1,1 0-1,0 0 0,0 0 1,0 0-1,0 0 1,0 0-1,0 0 1,0 0-1,0 0 1,0 0-1,0 0 0,0 0 1,0 0-1,0 0 1,0 0-1,0 0 1,0 0-1,0 0 1,0-1-1,0 1 1,0 0-1,0 0 0,0 0 1,0 0-1,0 0 1,0 0-1,0 0 1,-1 0-1,1 0 1,0 0-1,0 0 0,0 0 1,0 0-1,0 0 1,0 0-6,-5 8 98,-6 15-23,10-21-77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34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77 1008,'30'-55'504,"-26"44"-292,-8 7-29,3 3-156,0 0-1,0 0 1,0 1-1,-1-1 1,1 1-1,0-1 1,-1 1-1,1 0 1,0-1-1,-1 1 1,1 0-1,-1 0 1,1 0-1,0 0 1,-1 0-1,1 0 1,-1 1-1,1-1 1,0 0-1,-1 1 1,1-1-1,0 1 1,-1-1-1,1 1 1,0-1-27,-5 4 77,1 0 0,-1 0 0,1 0 1,0 0-1,0 1-77,-13 11 289,4-5-52,0 0 1,0 2-1,1 0 1,1 0-1,0 1 0,1 0 1,0 1-1,2 0 1,-1 1-1,-1 7-237,7-16 24,2 0 0,-1 0 1,1 0-1,0 0 0,0 1 0,0-1 0,1 1 0,1-1 0,-1 1 0,1-1 0,0 1 0,1-1 0,0 1 0,0-1 0,1 1 1,0-1-1,0 0 0,0 0 0,1 0 0,0 0 0,1 0 0,0-1 0,0 1 0,0-1 0,0 0 0,1 0-24,7 7 7,1-1 1,0 0-1,1 0 0,0-1 0,0-1 0,11 5-7,9 4-956,1-2 1,18 5 955,-49-20-135,19 10-1204,-12-3 949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34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78 330 3785,'-33'-75'1471,"25"59"-720,5 16-343,5 14-264,-1-12-176,8 48 2,-4-29 12,-2-1 0,0 1 0,-1 0 0,-1 0 18,-2-3-292,1-18 281,0 0-1,0-1 1,0 1-1,0 0 1,0 0-1,0 0 1,-1 0-1,1 0 1,0 0-1,0 0 0,0 0 1,0 0-1,0 0 1,0 0-1,0 0 1,0 0-1,0 0 1,0 0-1,0 0 1,0 0-1,0 0 1,0 0-1,0 0 0,0 0 1,-1 0-1,1 0 1,0 0-1,0 0 1,0 0-1,0 0 1,0 0-1,0 0 1,0 0-1,0 0 0,0 0 1,0 0-1,0 0 1,0 0-1,0 0 1,0 0-1,-1 0 1,1 0-1,0 0 1,0 0-1,0 0 0,0 0 1,0 0-1,0 0 1,0 0-1,0 0 1,0 0-1,0 0 1,0 0-1,0 0 1,0 0-1,0 0 0,0 1 13,-11-39-1109,-33-159 2512,44 196-1365,0 1 1,0 0 0,0-1-1,0 1 1,0 0-1,-1-1 1,1 1-1,0 0 1,0-1-1,0 1 1,0 0 0,0-1-1,0 1 1,0 0-1,0 0 1,0-1-1,0 1 1,0 0 0,1-1-1,-1 1 1,0 0-1,0-1 1,0 1-1,0 0 1,0-1-1,1 1 1,-1 0 0,0 0-1,0-1 1,0 1-1,1 0 1,-1 0-1,0-1 1,0 1-1,1 0 1,-1 0 0,0 0-1,1 0 1,-1 0-1,0-1 1,1 1-1,-1 0 1,0 0-1,0 0 1,1 0 0,-1 0-1,0 0 1,1 0-1,-1 0 1,0 0-1,1 0 1,-1 0 0,0 0-1,1 0 1,-1 0-1,0 0 1,1 1-1,-1-1-39,27 12 150,-7-3-139,23 4-35,0-2 1,1-2-1,0-1 0,1-3 0,0-2 0,15-1 24,-58-2-26,0 0-1,0 0 1,0 0-1,0-1 0,0 1 1,-1 0-1,1-1 0,0 1 1,0-1-1,0 0 1,-1 1-1,1-1 0,0 0 1,-1 0-1,1 0 1,0 0-1,-1 0 0,1-1 1,-1 1-1,0 0 1,1-2 26,0 1-35,-1-1 0,0 1 0,0-1 0,0 1 0,0-1 0,0 0 0,0 0 0,-1 1 0,1-1 0,-1 0 0,0 0 0,0 0 0,0-1 35,-1-7-48,-1 0-1,1 1 1,-2-1 0,0 0 0,0 1 0,-1 0-1,-1-3 49,-6-13-35,7 16 176,0 0 0,0 0 0,-1 0 0,0 1 0,-1-1-1,0 2 1,-4-6-141,10 14 11,0 0 0,-1 0 0,1-1-1,0 1 1,0 0 0,0 0 0,0 0 0,0 0-1,0-1 1,-1 1 0,1 0 0,0 0 0,0 0-1,0 0 1,0 0 0,-1 0 0,1 0 0,0 0-1,0-1 1,0 1 0,0 0 0,-1 0 0,1 0-1,0 0 1,0 0 0,0 0 0,-1 0 0,1 0-1,0 0 1,0 0 0,0 0 0,-1 0 0,1 1-1,0-1 1,0 0 0,0 0 0,-1 0-1,1 0 1,0 0 0,0 0 0,0 0 0,0 0-1,-1 1 1,1-1 0,0 0 0,0 0-11,-3 12 115,3 14-162,0-26 53,1 10-11,0 0-1,1-1 1,0 1 0,0-1-1,1 1 1,0-1 0,1 0-1,0 0 1,5 7 5,3 3-10,2 0 0,0-1-1,12 10 11,-21-22-28,0 0 0,-1 0 0,1 0 0,-1 1 0,0-1 0,-1 1 0,0 0 0,0 0 0,0 0 0,-1 3 28,2 7-637,-1 1 0,-1 1 0,0 10 637,-2-26-82,1 9-955,-1-5 420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35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5769,'5'-11'2265,"-1"12"-1705,0 9-464,5 6-256,4 13-128,5 4 24,-1 6-16,-3 10-32,1-1 48,-8 9 127,1 3 33,-7 6 80,-4 2 16,-8 0 0,-6-2-128,-18-4-1176,-9 1 944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45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83 312,'0'0'169,"0"0"11,0 0 26,0 0 17,0 0 6,-23 1 3314,29 1-3439,0 0-1,0 0 1,0-1-1,0 0 0,0 0 1,0 0-1,0 0 1,6-1-104,42-4 145,-49 4-121,20-4 65,0-1 0,-1-1 0,0-1 0,5-2-89,40-12 177,-29 13-64,0 3-1,9 0-112,35-5 24,-48 1 27,-36 9-188,0-1 377,-1 0-2990,0 1 2090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45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82 672,'0'0'31,"0"0"0,-1 0 0,1 0 0,0 0 0,0 0 1,-1 0-1,1 0 0,0 0 0,0 0 0,-1 0 0,1 0 0,0 0 0,-1 0 0,1 0 0,0 0 0,0 0 0,-1 0 0,1 0 0,0 0 1,0 0-1,-1-1 0,1 1 0,0 0 0,0 0 0,0 0 0,-1 0 0,1-1 0,0 1 0,0 0 0,0 0 0,0 0 0,-1-1 0,1 1 1,0 0-1,0 0 0,0-1 0,0 1 0,0 0 0,0 0 0,0-1 0,-1 1 0,1 0 0,0 0 0,0-1 0,0 1 0,0 0-31,1-1 95,-1 1 0,0-1-1,1 1 1,-1-1 0,1 1 0,-1 0-1,0-1 1,1 1 0,-1-1-1,1 1 1,-1 0 0,1-1 0,-1 1-1,1 0 1,0 0 0,-1-1-1,1 1 1,-1 0 0,1 0-1,-1 0 1,1 0 0,0 0-95,149-17 1519,-30 3-883,28 4-636,-78 7-805,0-4-1,22-7 806,-76 11-600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46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76 1600,'114'-44'638,"-107"42"-477,0 0-1,-1-1 1,0 0 0,1 0-1,-1 0 1,0-1 0,0 0-161,4-3 565,-28 8 979,-47 25-1298,7 0 75,37-18-213,0 1 0,0 1 0,1 1 1,0 0-1,-9 9-108,25-16 3,0 0 0,0-1 0,1 1 0,0 1 1,0-1-1,0 0 0,0 1 0,1-1 0,0 1 0,0 0 0,0 0 0,0 0 0,1 0 1,-1 3-4,2-6 1,-1 1 0,1 0 0,-1 0 0,1 0 1,0 0-1,0 0 0,0-1 0,1 1 0,-1 0 1,1 0-1,0 0 0,-1 0 0,1-1 0,0 1 1,1 0-1,-1-1 0,0 1 0,1-1 0,-1 1 1,1-1-1,0 0 0,0 0 0,0 0 0,0 0 1,0 0-1,1 0-1,5 3 0,1 0-1,0-1 1,0 0 0,0 0 0,0-1-1,0 0 1,1-1 0,-1 0 0,4 0 0,22 1-17,35 0 17,16 2-51,-74-4 32,0 1-1,-1 0 0,1 1 0,-1 1 0,0 0 0,0 0 0,0 1 0,7 4 20,-13-6-14,0 0 0,-1 1 0,1 0 0,-1-1 0,0 1 0,0 1 0,0-1 0,0 1 0,-1-1 0,0 1 0,0 0 0,0 0 0,-1 0 0,1 1 0,-1-1-1,0 1 1,-1-1 0,1 4 14,0-1-3,-1 0 1,-1-1-1,1 1 0,-1 0 0,0 0 0,-1-1 0,0 1 1,0 0-1,-1-1 0,0 1 0,0-1 0,-1 1 0,0-1 0,0 0 1,-1 0-1,0 0 0,0-1 0,-4 6 3,1-4 8,-1 1 1,0-1-1,-1 0 1,0 0-1,0-1 0,0-1 1,-1 1-1,0-1 0,0-1 1,-1 0-1,0-1 1,-3 2-9,-34 10 55,-1-3 1,-7 1-56,33-10-88,1-1 1,-1 0 0,0-2 0,0-1-1,-20-2 88,5-5-576,12-7 224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47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85 2537,'70'46'789,"-69"-45"-782,-1-1-1,1 1 1,0-1-1,-1 1 1,1-1-1,-1 1 1,1-1-1,0 1 1,-1 0-1,0-1 1,1 1-1,-1 0 1,1-1-1,-1 1 1,0 0-1,1 0 1,-1-1-1,0 1 1,0 0-1,0 0 1,0 0-1,0-1 1,0 1-1,0 0 1,0 0-1,0 0 1,0-1-1,0 1 1,0 0-1,0 0 1,-1-1-1,1 1 1,0 0-1,-1 0 1,1-1-1,0 1 1,-1 0-1,1-1 1,-1 1-1,1 0 1,-1-1-1,0 1 1,1-1-1,-1 1 1,1-1-1,-1 1 1,0-1-1,0 1-6,-2 2 1,-5 6 111,1 0 0,1 1 1,0 0-1,0 0 0,1 0 0,1 0 0,-1 1 0,2 0 0,-1 0 0,2 0 0,-1 0 0,1 0 0,1 1 0,0-1-112,-2 4 77,-4-12 525,6-3-557,-1-1 0,1 0 1,0 1-1,-1-1 0,1 0 1,0 0-1,-1 0 0,1 0 1,0 0-1,0-1 0,0 1 1,0 0-1,0 0 0,0-1 1,0 1-46,-14-20 21,2 0 1,0-1 0,-1-7-22,12 27 1,-1-5 51,1 1 0,-1-1 0,1 0-1,0 0 1,1 0 0,0 0-1,0-1 1,0 1 0,1 0 0,0 0-1,1-1 1,-1 1 0,2-2-52,0-29 1807,5 49-1830,18 15 23,-15-16 0,-2-2 0,1 0-1,-1-1 0,1 0 1,1-1-1,-1 1 0,1-2 1,0 1-1,0-2 1,5 3 0,6 0-39,0 0 1,0-2-1,1 0 1,-1-1-1,5-1 39,-18-2-22,1-1-1,0 0 0,0 0 1,-1-1-1,1 0 0,0-1 1,-1 1-1,1-2 0,-1 1 1,0-1-1,1-1 0,-1 1 1,-1-1-1,4-2 23,-9 3-6,1 1 0,0-1-1,-1 0 1,1 0 0,-1 0-1,0-1 1,0 1 0,0 0 0,-1-1-1,1 1 1,-1-1 0,0 0-1,0 1 1,0-1 0,0 0 0,-1 0-1,1 1 1,-1-1 0,0 0-1,0 0 1,-1 0 0,1 0 6,-2-16 45,0 1 1,-2-1-1,-3-10-45,6 27 19,1 0 32,-1 0 0,1 0-1,-1 1 1,0-1-1,0 0 1,0 1-1,0-1 1,-1 1 0,1-1-1,-1 1 1,1 0-1,-2-1-50,3 3 2,1 0 0,-1 0 0,0 1-1,0-1 1,0 0 0,0 0 0,0 0-1,0 0 1,0 0 0,0 0 0,0 1-1,0-1 1,0 0 0,0 0 0,0 0-1,0 0 1,0 0 0,0 1 0,0-1-1,0 0 1,0 0 0,0 0 0,0 0-1,0 0 1,0 0 0,0 1 0,0-1-1,-1 0 1,1 0 0,0 0 0,0 0 0,0 0-1,0 0 1,0 0 0,0 0 0,0 1-1,0-1 1,-1 0 0,1 0 0,0 0-1,0 0 1,0 0 0,0 0 0,0 0-1,0 0 1,0 0 0,-1 0 0,1 0-1,0 0 1,0 0 0,0 0 0,0 0-1,0 0 1,-1 0 0,1 0 0,0 0-1,0 0 1,0 0 0,0 0 0,0 0-1,0 0 1,-1 0 0,1 0 0,0 0-1,0-1 1,0 1-2,2 15-32,6 11 15,1-1-1,0 0 1,7 9 17,5 12-132,-9-7-340,-11-31 73,1-1 1,0 0 0,1-1-1,-1 1 1,1 0 0,0-1-1,1 1 1,3 4 398,6 1-791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48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162 123 6321,'-5'6'193,"1"1"-1,-1 0 1,1 0-1,1 0 0,-1 0 1,1 1-1,0-1 0,-1 7-192,-1 10-668,1 1-1,0 4 669,1-4-287,-1-1 0,-3 6 287,-21 77 810,28-106-795,0 0 1,0 0-1,-1 0 1,1 0-1,0 0 1,-1 0-1,1 0 1,-1 0-1,1 0 1,-1 0-1,0 0 1,1 0-1,-1 0 0,0 0 1,0 0-16,0-1 9,1 0-1,0 0 1,0 0 0,-1 0-1,1 0 1,0 0 0,-1 0 0,1 0-1,0 0 1,-1 0 0,1 0-1,0 0 1,-1-1 0,1 1-1,0 0 1,-1 0 0,1 0 0,0 0-1,0 0 1,-1-1 0,1 1-1,0 0 1,0 0 0,-1-1 0,1 1-1,0 0 1,0 0 0,0-1-1,-1 1 1,1 0 0,0-1-1,0 1-8,-17-39 194,16 34-239,-8-23 28,1 1 1,2-1 0,0-1 0,2 1-1,1-9 17,3-13 510,0 50-503,1 0 0,-1-1 0,1 1 0,0 0 0,-1-1 0,1 1 1,0 0-1,-1 0 0,1-1 0,-1 1 0,1 0 0,0 0 0,-1 0 0,1 0 0,0 0 1,-1 0-1,1 0 0,0 0 0,-1 0 0,1 0 0,0 0 0,-1 1 0,1-1 1,0 0-1,-1 0 0,1 1 0,0-1 0,-1 0-7,3 1 19,31 7-30,28 11 11,-8-1-3,-18-4 3,0 1 1,-1 1 0,10 8-1,-5-2-1,2-2 0,1-2 1,-37-15-15,1-1 1,0 0 0,0 0 0,0-1 0,0 0-1,0 0 1,0-1 0,0 0 0,1 0-1,-1 0 1,0-1 0,0 0 0,0-1 0,0 1-1,0-1 1,0-1 14,-2 1-44,-1 0 0,1-1 0,0 0 0,-1 0 1,1 0-1,-1-1 0,0 1 0,0-1 0,0 0 0,-1 0 0,1 0 0,-1-1 0,0 1 1,0-1-1,0 0 0,-1 0 0,0 0 0,0 0 0,0 0 0,1-5 44,1-11 26,-1 1-1,-1-1 1,0 0-1,-2 0 1,0 1 0,-2-1-1,0 0 1,-1 0-1,-1 1 1,-1 0 0,-2-5-26,6 23 43,1 1-1,-1-1 1,0 0 0,0 0 0,0 0 0,0 0 0,0 1 0,0-1 0,0 1 0,-1-1 0,1 1 0,-1-1 0,1 1 0,-1-1 0,1 1 0,-1 0 0,0 0 0,0 0 0,1 0 0,-1 0 0,-2 0-43,2 1 11,0 0-1,1 0 1,-1 0-1,0 0 1,0 0-1,1 0 1,-1 0 0,0 1-1,1-1 1,-1 1-1,0-1 1,1 1-1,-1 0 1,1 0 0,-1 0-1,1 0 1,-1 0-1,1 0 1,-1 0 0,1 0-1,0 0 1,0 0-1,0 1 1,0-1-1,-1 1-10,1 1 0,-1 0-1,0 0 0,1 0 0,0 0 1,-1 0-1,1 0 0,1 0 0,-1 0 1,0 0-1,1 1 0,-1-1 0,1 0 1,0 0-1,0 1 0,1-1 0,-1 0 1,1 3 0,2 9-8,1 1 1,0-1 0,2 4 7,2 6-4,40 175-896,-45-184 818,5 18-256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49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1232 3705,'0'-1'92,"0"1"1,1-1-1,-1 1 0,0-1 1,1 0-1,-1 1 1,1-1-1,-1 1 0,1 0 1,-1-1-1,1 1 1,-1-1-1,1 1 0,0 0 1,-1-1-1,1 1 1,-1 0-1,1 0 0,0-1 1,-1 1-1,1 0 0,0 0 1,-1 0-1,1 0 1,0 0-1,-1 0 0,1 0 1,0 0-1,0 0 1,0 0-93,23 3-350,-1 8 270,-11-4 61,-6-3 11,0 0-1,-1 0 1,1 0-1,-1 0 1,1 1-1,-1 0 1,-1 0-1,1 1 1,0 1 8,-4-6 16,1 1 1,-1 0-1,0-1 0,1 1 1,-1-1-1,1 0 0,0 1 1,-1-1-1,1 0 0,0 0 1,0 0-1,0 0 1,0 0-1,0 0 0,0-1 1,0 1-1,0-1 0,0 1 1,0-1-1,0 0 0,1 0 1,-1 0-1,0 0 0,0 0 1,0 0-1,0-1 1,0 1-1,0-1 0,1 1-16,-1-1 29,0-1-1,1 1 1,-1 0-1,0-1 0,0 1 1,0-1-1,0 0 1,0 0-1,-1 1 0,1-1 1,0 0-1,-1-1 1,1 1-1,-1 0 0,0 0 1,0-1-1,0 1 1,0 0-1,0-1 1,0 1-1,-1-1 0,1 1 1,-1-1-1,0-1-28,3-48 466,-2-1-1,-3 1 1,-3-3-466,1-5 169,-2-349-10,6 149 605,0 220-542,3 0 1,3-16-223,-5 47-19,0 2 0,0-1 0,1 0 0,1 0 0,-1 0 0,1 1 0,0 0-1,1-1 1,0 1 0,0 0 0,0 1 0,1-1 0,1-1 19,-4 4-14,-2 3 13,0 1 0,0 0 0,0 0 0,0-1 0,0 1 0,0 0 0,0 0 0,0-1 0,0 1 0,0 0-1,0 0 1,0-1 0,0 1 0,0 0 0,1 0 0,-1 0 0,0-1 0,0 1 0,0 0 0,0 0 0,0 0-1,1-1 1,-1 1 0,0 0 0,0 0 0,0 0 0,1 0 0,-1 0 0,0-1 0,0 1 0,1 0 0,-1 0-1,0 0 1,1 0 1,85-12-41,29 3 41,-59 5-3,357-19 2,-147 15-56,125 18 57,-162-3-2106,182-21 2106,-231 6-1964,-113 3 1394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2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1047 3881,'4'9'442,"1"0"0,0 0 0,0-1 1,1 0-1,0 0 0,1 0 0,-1-1 1,1 0-1,1 0 0,2 2-442,-6-7 51,1 1 0,-1-1-1,1 1 1,-1-2 0,1 1 0,0 0 0,0-1-1,-1 0 1,1 0 0,0 0 0,0-1 0,0 1 0,0-1-1,0 0 1,0-1 0,0 1 0,0-1 0,0 0-1,0-1 1,0 1 0,3-2-51,10-4 14,-1-1 0,0-1 0,-1-1 0,0 0 1,0-1-1,12-12-14,23-22 153,10-15-153,-46 46 58,6-8 216,-1 0 0,0-1-1,14-25-273,-25 34 132,-1-1-1,0 0 1,-1 0 0,-1-1-1,0 0 1,-1 0-1,-1-1 1,0 0-132,3-35 263,-1 0 0,-3-1 0,-3-27-263,-14-155 370,13 228-360,0-12 37,0 0 0,-2 1 1,0-1-1,-1 1 0,-1 0 0,-1-2-47,6 19 4,-1 0-1,1 0 0,0 0 1,-1 0-1,1 1 1,-1-1-1,1 0 1,-1 0-1,0 0 0,1 0 1,-1 0-1,0 1 1,1-1-1,-1 0 1,0 1-1,0-1 0,0 1 1,0-1-1,0 1 1,0-1-1,0 1 1,0-1-1,1 1 0,-1 0 1,-1 0-1,1-1 1,0 1-1,0 0 1,0 0-1,0 0 1,0 0-1,0 0 0,0 0 1,0 0-1,0 1 1,0-1-1,0 0 1,0 1-1,0-1 0,0 0 1,0 1-1,0-1 1,1 1-1,-2 0-3,-2 2 2,0 0 1,0 0-1,1 0 0,-1 1 1,1-1-1,-1 1 0,1 0 0,0 0-2,-3 7-1,0 0 0,0 0-1,1 1 1,1-1 0,0 1-1,0 0 1,1 0-1,1 1 1,0-1 0,1 0-1,0 9 2,0 15-12,3 0 0,0 0-1,5 17 13,4 8-41,3 0 0,16 45 41,51 117-75,-66-185 62,-15-36 12,14 36-8,2-1 1,1-1 0,5 5 8,-17-32-28,0-1 0,0 0 1,1-1-1,0 1 0,0-1 0,1 0 1,-1 0-1,2-1 0,-1 0 1,1 0-1,0-1 0,0 0 0,0 0 1,1-1-1,0 0 0,0 0 28,-5-3-33,0 0 0,1 0 0,-1-1 0,1 1 0,-1-1 0,1 0 0,-1 0 0,1 0 0,-1-1-1,1 0 1,-1 0 0,1 0 0,-1 0 0,0 0 0,3-2 33,-1-1-34,1 1 0,-1-1 0,0 0-1,0-1 1,-1 1 0,0-1 0,1 0 0,-1-1 0,1-1 34,8-13-43,0-1 0,-1 0 0,-2-1 1,0 0-1,1-4 43,4-17-16,-2 0 1,-1 0-1,-2-2 0,-2 1 1,-2-1-1,-3 0 0,0-28 16,-4-67 450,-14-101-450,12 215 284,-1 1 1,-1 0-1,-5-14-284,9 38 10,0 0-1,-1 1 1,1-1-1,0 1 1,0-1-1,0 0 1,0 1-1,0-1 0,-1 1 1,1-1-1,0 1 1,-1-1-1,1 1 1,0-1-1,-1 1 1,1-1-1,-1 1 1,1-1-1,0 1 0,-1 0 1,1-1-1,-1 1 1,1 0-1,-1-1 1,1 1-1,-1 0 1,0 0-1,1-1 1,-1 1-1,1 0 0,-1 0 1,0 0-1,1 0 1,-1 0-1,1 0 1,-1 0-1,0 0 1,1 0-1,-1 0 1,1 0-1,-1 0 1,1 0-1,-1 1 0,0-1 1,1 0-1,-1 0 1,1 1-1,-1-1 1,1 0-1,-1 1 1,1-1-1,-1 0 1,1 1-1,0-1 0,-1 1-9,-21 23 8,16-15-19,0 1 0,1 0-1,0 1 1,0-1 0,1 1-1,1 0 1,0 0 0,0 1-1,1-1 1,0 2 11,0 15-24,0 1 0,2-1 0,2 15 24,5 18-17,3-1 0,2 1-1,3-2 1,5 6 17,4 20-95,5 44 95,-25-111-23,1 18-91,2 0 0,2 0 0,1-1 0,6 10 114,-13-36-41,1-1 1,0 1-1,1-1 1,-1 0-1,1 0 0,1-1 1,0 0-1,0 0 1,0 0-1,1 0 1,0-1-1,0 0 1,0-1-1,1 0 1,0 0-1,0 0 1,1-1-1,-1 0 0,5 0 41,1 0-123,1-1-1,-1-1 0,1 0 1,0-1-1,0-1 0,0 0 1,0-1-1,0-1 0,-1 0 0,1-1 1,-1-1-1,8-2 124,28-11-868,-2-3 0,44-23 868,-83 38-64,62-30-334,21-17 398,-73 40 179,-1 0 0,0-2-1,-1 0 1,0 0 0,-1-2 0,-1 0-1,2-5-178,-14 18 82,0 0-1,-1 0 1,0-1-1,0 1 0,0-1 1,0 1-1,0-1 1,-1 0-1,0 0 0,0 0 1,0 0-1,0 1 1,0-1-1,-1-1 0,0 1 1,0 0-1,0 0 1,0 0-1,-1 0 0,1 0 1,-2-2-82,1 2 55,-1 0 0,0 0 0,-1 1 1,1-1-1,0 1 0,-1 0 0,0 0 0,0 0 0,0 0 0,0 0 1,0 0-1,-1 1 0,1 0 0,-1-1 0,0 1 0,1 1 0,-1-1 1,0 0-1,0 1 0,-3-1-55,-15-4 37,0 1 0,-1 1-1,0 0 1,0 2 0,0 1 0,0 0 0,0 2 0,0 1-1,0 1 1,-9 2-37,5 1-2,0 1 1,0 1-1,1 2 0,0 0 0,1 2 0,0 0 0,1 2 0,-14 10 2,31-18-9,0-1-1,0 1 1,1 0 0,0 0-1,0 1 1,0 0-1,1 0 1,0 0 0,0 0-1,1 1 1,0 0-1,0 1 10,2-4-18,0 0 0,1-1 0,0 1 0,0 0 0,0 0 0,0 0-1,1-1 1,0 1 0,0 0 0,0 0 0,1 0 0,-1 0-1,1 0 1,0-1 0,1 1 0,-1 0 0,1-1 0,0 1 0,0-1-1,0 1 1,1-1 0,1 2 18,0-1-24,1 0 0,-1 0 0,1-1 0,0 0 0,0 0-1,1 0 1,-1-1 0,1 1 0,0-1 0,0-1 0,0 1 0,0-1 0,0 0 0,0 0-1,1-1 1,-1 0 0,0 0 0,1 0 0,-1-1 0,1 0 0,-1 0 0,3-1 24,8-1-52,1 0 0,-1-1-1,1 0 1,-1-2 0,0 0 0,-1-1 0,11-6 52,-11 5-8,0-1-1,-1-1 1,-1-1-1,1 0 1,-2-1-1,1 0 1,8-10 8,-16 14 24,1 0 0,-1-1-1,-1 0 1,1 0 0,-1 0 0,-1-1-1,1 0 1,-2 1 0,1-2 0,-1 1-1,0 0 1,-1-1 0,0 1 0,0-5-24,-2 12 20,0 1 1,0-1-1,0 1 1,1-1 0,-2 0-1,1 1 1,0-1-1,0 1 1,0-1-1,-1 1 1,1-1 0,-1 1-1,1-1 1,-1 1-1,0-1 1,1 1 0,-1-1-1,0 1 1,0-1-21,0 2 10,0-1 1,0 1 0,0-1 0,0 1 0,0-1 0,0 1-1,1 0 1,-1-1 0,0 1 0,0 0 0,0 0-1,0 0 1,0 0 0,0 0 0,0 0 0,0 0-1,0 0 1,0 0 0,0 0 0,0 0 0,0 1-1,0-1-10,-4 2 8,0 0-1,0 0 1,1 0-1,-1 1 0,1-1 1,0 1-1,0 0 1,0 0-1,0 1 1,-1 1-8,1-1-13,0 1 1,1-1 0,-1 1-1,1 0 1,0 0 0,1 0 0,-1 0-1,1 0 1,0 1 0,0-1 0,1 1-1,0-1 1,0 1 0,0-1 0,0 1-1,1 0 1,0-1 0,0 1 0,1 0-1,0 0 1,0-1 0,0 2 12,1-1-17,0 1 1,1-1 0,-1 0-1,1 0 1,1 0-1,-1 0 1,1-1 0,0 1-1,0-1 1,1 0-1,-1 0 1,1 0 0,0-1-1,1 0 1,-1 0-1,1 0 1,-1-1-1,1 1 1,1-1 16,13 6-35,1-1-1,0 0 1,1-2 0,-1 0-1,1-2 1,1 0 0,-1-2-1,0 0 1,1-1 0,13-2 35,-10-1-50,1-2 1,-1 0 0,0-2-1,0-1 1,0-1 0,-1-1-1,0-1 1,19-12 49,-16 8 32,-1-2 0,0 0 0,-1-2 0,0-1 0,-2-1 0,16-17-32,-34 30 53,1-1 1,-1 0-1,0 0 1,-1 0-1,0-1 0,0 1 1,-1-1-1,0-1 1,2-5-54,-3 2 65,0 0-1,-1-1 1,0 1 0,-1-1 0,-1 0 0,0 1 0,-1-1-65,-3-38 158,-2 1 0,-9-31-158,-29-102 123,41 176-119,-7-32 23,-29-100 137,32 120-92,-1 0 0,-1 0 1,-1 1-1,0 0 0,-8-10-72,16 26 13,0 0-1,0 1 1,0-1 0,-1 0 0,1 1 0,-1-1-1,1 1 1,-1-1 0,0 1 0,0 0 0,0 0 0,0 1-1,0-1 1,0 1 0,-1-1 0,1 1 0,0 0 0,-1 0-1,1 1 1,-1-1 0,1 1 0,-1-1 0,1 1-1,-1 0 1,1 0 0,-1 1 0,1-1 0,-1 1 0,-2 0-13,1 1 0,0 1-1,0-1 1,1 1 0,-1 0 0,1 0 0,0 0 0,0 0 0,0 1 0,0-1 0,1 1 0,-1 0 0,1 0 0,0 1 0,0-1 0,0 1 0,1-1 0,0 1 0,0 0-1,0 0 1,-2 8-2,0 1-1,1-1 0,1 0 0,1 1 1,0-1-1,0 1 0,1-1 0,1 1 0,2 9 3,4 24-11,3 0 0,3 4 11,-9-35-2,32 104 16,43 95-14,-68-186 1,1 5-2,-1 1 1,-2 0 0,-1 0 0,-2 1-1,-1 0 1,-3 0 0,0 0-1,-2 0 1,-3 10 0,-3 61-185,-8 146-3400,13-236 2825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59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25 2369,'0'-2'1056,"-2"0"-560,0-2-168,2 2-304,0 1-24,0-1-64,0 0 40,0 0 0,0 0 24,0 0-16,0 1-208,0-1 176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3:59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9 3905,'-9'-3'1512,"3"-3"-1008,4 6-424,2 0-80,0 0-32,0 0-48,0 0-24,0 0-96,0 0-528,0 0-680,6 0 896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2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1296,'8'16'379,"-1"-1"-1,-1 1 1,0 0-1,-1 1 1,1 4-379,6 65 692,-6-60-518,0 1 0,1 25-174,-6-44 8,-1 1 1,0-1-1,0 0 0,-1 1 1,0-1-1,-1 0 1,0 1-1,0-1 0,0 0 1,-1 0-1,-3 3-8,6-10-28,0 0 0,0-1 0,0 1 1,-1-1-1,1 1 0,0-1 0,-1 1 0,1-1 1,0 1-1,-1-1 0,1 1 0,0-1 0,-1 1 0,1-1 1,-1 0-1,1 1 0,-1-1 0,1 0 0,-1 0 0,1 1 1,-1-1-1,0 0 0,1 0 0,-1 0 0,1 1 1,-1-1-1,0 0 0,1 0 0,-1 0 28,-1-1-257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2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15 164 4049,'-9'-22'1544,"4"1"-1192,17 1-216,12 8-160,9-9-72,0 9 24,13-3 32,7 0-8,15 2-40,5 4-56,-3 6-232,-13 3-288,-17 11 432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3.2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3777,'0'-2'1648,"6"2"-912,3 0-344,-9-2-368,5 0-24,36-5 16,43-15-16,-46 7-64,1 4-88,-12 0-368,-5-3-256,-5 6-696,-6-3 880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3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0 643 3001,'11'-38'1143,"14"-30"-1143,-24 67 23,-1 0 1,1-1 0,-1 1 0,1 0 0,0 0-1,0 0 1,-1 0 0,1 0 0,0 0 0,0 0-1,0 0 1,0 0 0,0 0 0,0 0 0,0 1 0,0-1-1,1 0 1,-1 1 0,0-1 0,0 1 0,1-1-1,-1 1 1,0 0 0,1-1 0,-1 1 0,1 0-24,1 0 29,0 1 1,-1-1-1,1 1 0,0 0 1,-1 0-1,1 0 1,-1 0-1,0 0 1,2 1-30,2 1 60,4 3-17,1 1 0,-1 0 0,0 0 0,0 1 0,-1 0 0,0 1 0,-1 0 0,0 0 0,0 1 0,-1 0 0,0 0 0,5 11-43,7 19 49,-1 0-1,12 41-48,-27-74-1,-1-1 3,-1-4-2,0 1-1,1 0 1,-1 0 0,-1 0-1,1 0 1,0 0 0,-1 0-1,1 0 1,-1 0 0,0 0-1,0 0 1,0 0 0,-1 0-1,1 1 1,-1-4 12,1 0 0,0 0 1,-1 0-1,1 0 0,0 0 0,-1 0 0,1 0 0,0 0 0,-1-1 0,1 1 1,0 0-1,-1 0 0,1 0 0,0-1 0,-1 1 0,1 0 0,0 0 0,-1 0 1,1-1-1,0 1 0,0 0 0,-1-1 0,1 1 0,0 0 0,0-1 1,0 1-1,0 0 0,-1-1 0,1 1 0,0 0 0,0-1 0,0 1 0,0 0 1,0-1-1,0 1 0,0-1 0,0 1 0,0 0 0,0-1 0,0 1 0,0 0 1,0-1-1,1 1-12,0-19-20,2 0 0,1 0 0,0 1 0,1 0 0,7-17 20,4-11-52,-5 10 17,-3 7 161,2 1-1,8-16-125,-18 43 8,0 0 0,1 1 0,-1-1 0,0 0 0,0 1-1,1-1 1,-1 0 0,0 1 0,1-1 0,-1 0 0,1 1 0,-1-1 0,0 1 0,1-1 0,-1 1 0,1-1 0,0 1 0,-1-1 0,1 1 0,-1 0 0,1-1 0,0 1 0,-1 0 0,1-1 0,0 1 0,-1 0 0,1 0 0,0 0 0,0 0 0,-1-1 0,1 1 0,0 0 0,0 0 0,-1 0 0,1 1 0,0-1 0,-1 0-1,1 0 1,0 0 0,-1 0 0,1 1 0,0-1 0,-1 0 0,1 1 0,0-1 0,-1 0 0,1 1 0,-1-1 0,1 1 0,0-1 0,-1 1 0,1-1 0,-1 1 0,1 0-8,3 4 10,-1-1 1,1 1 0,-1 0-1,0 0 1,0 1-1,0 0-10,1 4 10,5 9-18,0 0 0,1-1-1,0 0 1,2-1 0,0 0 0,1 0 8,-10-13-12,1-1-1,-1 1 1,1-1-1,0 0 1,0 0-1,0 0 1,0 0-1,1-1 1,-1 0-1,1 0 1,-1 0 0,1 0-1,0-1 1,0 1-1,0-1 1,0-1-1,-1 1 1,1-1-1,0 1 1,0-1-1,0-1 1,0 1-1,0-1 1,0 0-1,0 0 1,0 0 0,0-1-1,0 0 13,3-1 2,1-1 0,-1-1-1,0 0 1,0 0 0,0 0 0,-1-1-1,0 0 1,0 0 0,0-1 0,-1 0 0,0 0-1,0-1 1,-1 1 0,0-1 0,0 0-1,-1-1 1,0 1 0,0-1 0,-1 0 0,-1 0-1,2-6-1,1-8 60,-1 0 0,-1 0 0,-1 0 0,-1 0 0,-1 0 0,-1 0 0,-1-1 0,-2-5-60,-7-42 588,-4 0 0,-3 1 0,-3 1 0,-6-6-588,19 59 484,8 16-482,0 0-1,0 0 1,0 0-1,0 0 1,0 1 0,0-1-1,-1 0 1,1 0-1,0 0 1,0 0-1,0 0 1,0 1-1,0-1 1,0 0-1,0 0 1,0 0-1,0 0 1,0 0-1,0 0 1,-1 0-1,1 1 1,0-1-1,0 0 1,0 0-1,0 0 1,0 0-1,0 0 1,-1 0-1,1 0 1,0 0-1,0 0 1,0 0 0,0 0-1,0 0 1,-1 0-1,1 0 1,0 0-1,0 0 1,0 0-1,0 0 1,-1 0-1,1 0 1,0 0-1,0 0 1,0 0-1,0 0 1,0 0-1,0 0 1,-1 0-1,1 0 1,0 0-1,0-1 1,0 1-1,0 0-1,0 2-61,2 15-11,-2-10 67,5 18 0,1-1 1,1-1 0,1 1-1,6 12 5,-1-5 0,-2 1-1,2 10 1,-2 21-3,-2 1-1,-3-1 1,-3 33 3,5 36-142,-6-112-85,1-1 0,6 17 227,2 11-2231,-11-47 694,-2-2 1198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4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0 175 4393,'0'0'135,"0"-1"0,0 0-1,0 1 1,0-1 0,0 0 0,0 1 0,0-1 0,0 0 0,1 1-1,-1-1 1,0 0 0,0 1 0,0-1 0,1 0 0,-1 1-1,0-1 1,1 0 0,-1 1 0,1-1 0,-1 1 0,1-1 0,-1 1-1,1-1 1,-1 1 0,1 0 0,-1-1 0,1 1 0,0-1-1,-1 1 1,1 0 0,0 0 0,-1-1 0,1 1 0,0 0 0,-1 0-1,2 0-134,33-2 326,-18 2-166,408-36-464,-387 31 138,-1-1 0,1-2 0,19-7 166,-54 14-5,-1 0 0,1 0-1,-1 0 1,0 0 0,0 0-1,1 0 1,-1-1-1,0 1 1,0-1 0,0 1-1,0-1 1,-1 0 0,1 0-1,0 0 1,-1 0 0,2-2 5,-2 3-3,-1-1 0,1 1-1,-1-1 1,0 1 0,1-1 0,-1 0 0,0 1 0,0-1 0,0 1 0,0-1 0,0 0-1,0 1 1,0-1 0,-1 1 0,1-1 0,-1 0 0,1 1 0,-1-1 0,1 1 0,-1 0 0,0-1-1,0 1 1,0 0 0,0-1 0,0 1 0,0 0 0,0-1 3,-1 1 1,1-1 0,0 1 0,0 0 0,-1 0 0,1 0 0,0-1 0,-1 2 0,0-1 0,1 0 1,-1 0-1,1 0 0,-1 1 0,0-1 0,1 1 0,-1-1 0,0 1 0,0 0 0,1-1 0,-1 1 0,0 0 0,0 0-1,-1 1 15,-1-1-1,1 1 1,0 0-1,0 0 0,0 0 1,0 0-1,-1 1 1,2-1-1,-1 1 1,0 0-1,-1 0-14,-2 3 32,-1 1 1,1-1-1,0 1 1,0 0-1,1 0 1,0 1-1,0 0 1,0 0-1,1 1-32,-1 1 5,2 0-1,-1 1 0,2-1 1,-1 1-1,1 0 0,0-1 1,1 1-1,1 0 0,-1 0 1,1 0-1,1 0 0,0 0 1,0 0-1,1 0 0,0-1 0,1 1 1,0-1-1,1 1 0,0-1 1,0 0-1,1 0 0,0-1 1,0 1-1,1-1 0,0-1 1,1 1-1,-1-1 0,2 0 1,4 4-5,-7-8 2,0 0 0,0 0 1,1 0-1,-1 0 0,1-1 0,0 0 1,0 0-1,0-1 0,0 0 1,0 0-1,0 0 0,0 0 0,0-1 1,1 0-3,2-1 2,0 0 0,0 0 1,0-1-1,0 0 0,0-1 0,0 0 1,-1 0-1,1-1 0,3-2-2,-4 2 2,0-1-1,0 0 1,-1 0 0,1 0-1,-1-1 1,0 0-1,-1-1 1,0 0 0,0 0-1,0 0 1,-1 0-1,0-1 1,0 0-1,-1 0 1,0-1 0,0 1-1,-1-1 1,0 1-1,1-7-1,-4 4 7,1 0 0,-1 0 0,-1 0-1,0 0 1,0 0 0,-2 1 0,1-1-1,-1 1 1,0-1 0,-1 1 0,0 0-1,-1 0 1,0 1 0,-1-1 0,0 1-1,-4-5-6,8 12 21,1 0 0,-1 0-1,0 0 1,1 1 0,-1-1-1,0 1 1,0-1 0,0 1-1,-1-1-20,24 9 88,13 2-103,0-3 1,22 2 14,37 6-5,-93-14 5,11 2-6,0 1-1,-1-1 1,1 1-1,1 2 7,-9-4-6,0 0 0,0 1 0,-1-1 0,1 1 0,-1-1 0,1 1 0,-1 0 0,0 0 0,0 0 0,1 1 0,-1-1 0,-1 0 0,1 1 0,0-1 0,-1 1 0,1-1 0,-1 1 0,1 1 6,-1 2-9,1 0 1,-1 1 0,0 0-1,0-1 1,-1 1 0,0-1-1,0 1 1,-1 0 0,0-1-1,-1 3 9,-17 68 2,12-56 6,0 3-2,2-10-3,1 1-1,0 0 1,2 0 0,-1 0-1,2 2-2,1-16 0,0 1 0,0-1 0,0 0 1,0 0-1,0 1 0,0-1 0,1 0 0,-1 0 0,1 1 0,-1-1 1,1 0-1,-1 0 0,1 0 0,-1 0 0,1 0 0,0 0 0,0 0 1,0 0-1,-1 0 0,1 0 0,0 0 0,0-1 0,0 1 0,0 0 1,1-1-1,-1 1 0,0 0 0,0-1 0,0 0 0,0 1 0,1-1 1,-1 0-1,0 1 0,0-1 0,1 0 0,-1 0 0,0 0 0,0 0 1,1 0-1,-1 0 0,8-1 2,0 1 0,0-1-1,0-1 1,0 0 0,1 0-2,-7 1 1,17-5-9,0 0 0,-1-2-1,0 0 1,-1-1 0,0-1 0,0 0 0,14-12 8,9-10-186,-1-2 0,17-20 186,-42 40-70,-1-1 1,0-1 0,-2 0-1,5-8 70,-13 19 5,-1-1-1,0 0 1,0 0-1,0 0 1,-1 0 0,0-1-1,0 1 1,0-1-1,-1 1 1,0-1-1,-1 1 1,1-1-1,-1 0 1,0 1-1,-1-3-4,1 8 9,0 0 0,0 0-1,0 0 1,0 0 0,-1 1-1,1-1 1,0 0 0,0 0-1,-1 0 1,1 0-1,-1 0 1,1 1 0,-1-1-1,1 0 1,-1 0 0,1 1-1,-1-1 1,0 0 0,1 1-1,-1-1 1,0 0 0,1 1-1,-1-1 1,0 1 0,0-1-1,0 1 1,0 0 0,1-1-1,-1 1 1,0 0 0,0 0-1,0 0 1,0-1 0,0 1-1,0 0 1,0 0 0,0 0-1,0 0 1,0 1 0,1-1-1,-1 0 1,0 0 0,0 0-1,0 1 1,0-1 0,0 0-1,0 1-8,-5 1 21,1 1 0,-1 0 0,1 0 1,-1 0-1,1 1 0,-2 2-21,-3 3 8,0 0 0,1 1 0,0 1 1,1-1-1,0 1 0,1 1 0,0-1 0,0 1 1,-1 7-9,0-2 7,2-1 1,1 1-1,0 1 0,1-1 1,0 0-1,0 17-7,4-30 0,0 0 1,0 1-1,0-1 0,0 0 0,1 0 0,-1 0 0,1-1 0,0 1 0,0 0 0,1 0 0,-1 0 0,1-1 0,1 3 0,-2-4 0,0-1 0,0 0 0,1 1-1,-1-1 1,0 0 0,1 0 0,-1 0 0,1 0-1,-1 0 1,1 0 0,0 0 0,-1 0 0,1-1-1,0 1 1,0 0 0,-1-1 0,1 0 0,0 1-1,0-1 1,0 0 0,-1 0 0,1 0 0,0 0-1,0 0 1,0-1 0,-1 1 0,1 0-1,0-1 1,0 0 0,0 1 0,8-4-1,1 0 0,-1-1 1,0 0-1,-1-1 0,1 0 0,-1 0 0,0-1 1,0 0 0,9-9-1,0-1 1,-1-1-1,1-2 1,-12 12 1,0 1-1,0-1 1,-1 0 0,0 0-1,-1 0 1,0-1 0,0 1-1,0-1 1,-1 0 0,-1 0-1,0-1 1,0 1 0,-1 0-1,1-1 0,-4-4 22,-5 17 13,-7 22-10,10-16-27,1-1 1,0 1-1,0 0 0,1 0 1,0 1-1,1-1 0,0 0 1,0 1-1,1-1 1,0 0-1,1 1 0,1 4 2,-1-9-78,0-1-1,0 0 1,0 1-1,1-1 0,0 0 1,0 0-1,0 0 1,0 0-1,0 0 0,1-1 1,0 1-1,0-1 1,0 1-1,0-1 0,0 0 1,1 0-1,-1-1 0,1 1 1,0-1-1,0 1 1,0-1-1,0 0 0,0-1 1,0 1-1,0-1 1,1 0-1,0 0 79,42 3-1728,5-7 666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5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149 401 6153,'-9'2'180,"1"1"0,0 0-1,0 0 1,1 1 0,-1 0-1,1 1 1,0-1 0,0 2 0,0-1-1,1 1 1,-1-1 0,2 2-1,-1-1 1,1 1 0,-1 0-1,0 3-179,1-3-63,1 1-1,0 0 0,1 0 0,-1 0 0,1 1 0,1-1 0,0 1 0,0 0 0,1-1 0,0 1 1,0 0-1,1 0 0,0 0 0,1 0 0,0-1 0,0 1 0,1 0 0,0 0 0,0-1 1,1 0-1,0 1 0,1-1 0,0 0 0,1 1 64,-2-4-20,0-1 1,0 1-1,0-1 1,1 0-1,0 0 0,0 0 1,0 0-1,0 0 1,1-1-1,-1 0 0,1 0 1,0 0-1,0-1 1,0 1-1,0-1 0,0-1 1,1 1 19,2 0-22,-1-1 1,1 0 0,0 0 0,0-1-1,0 0 1,0 0 0,-1-1 0,1 0-1,0-1 1,0 1 0,3-3 21,3 0-45,-1-1-1,0-1 1,0 0 0,0-1 0,-1 0 0,0-1-1,0 0 1,-1-1 0,0-1 0,0 1-1,-1-2 1,-1 1 0,3-5 45,-2-1-16,0-1-1,0 0 1,-2-1 0,0 0 0,-1-1-1,-1 0 1,0 0 0,-2 0 0,0 0-1,-1-3 17,1-23-14,-2-1-1,-1 0 0,-6-36 15,3 49 110,-3 0-1,-1 0-109,4 20 235,-1 0 0,-1 1 0,0-1 0,-1 1 0,-1 0 0,-1-3-235,5 12 96,0 1-1,0 0 1,0-1 0,0 1 0,0 0 0,-1 0 0,1 0 0,-1 0-1,1 0 1,-1 1 0,0-1-96,2 1 8,0 1 1,1-1-1,-1 1 0,0 0 1,0-1-1,0 1 0,1 0 1,-1-1-1,0 1 0,0 0 0,0 0 1,0 0-1,0 0 0,0 0 1,1 0-1,-1 0 0,0 0 1,0 0-1,0 0 0,0 1 0,0-1 1,1 0-1,-1 1 0,0-1 1,0 0-1,0 1 0,1-1 1,-1 1-1,0-1 0,1 1 0,-1 0 1,0-1-1,1 1 0,-1-1 1,1 1-1,-1 0 0,0 0-8,1 2-6,0 0-1,-1 1 1,1-1-1,0 0 0,0 0 1,1 0-1,-1 0 1,1 0-1,0 0 1,-1 1-1,1-1 0,0-1 1,1 1-1,-1 0 1,1 0-1,0 0 7,2 7-11,10 25 9,-2 1 0,-1 1 1,-2-1-1,-1 1 0,-2 1 0,-1 0 0,-2 9 2,17 273 6,-12-230-91,1-11-2211,-9-68 1558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5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 7706,'3'-2'144,"0"-1"0,0 1 0,1 0 0,-1 0 0,1 0 0,0 1 0,-1-1 1,1 1-1,0 0 0,0 0 0,0 0 0,0 1 0,0-1 0,0 1 0,0 0 0,0 0 0,1 1-144,17-3-60,242-28-6130,-258 29 5933,-2 1 49,0-1 0,0 1 0,0-1 0,0 1 0,0 1 0,0-1 0,0 0 208,-4 1 5,0-1-1,0 0 0,1 0 0,-1 0 0,0 0 0,0 0 0,0 0 0,0 0 0,1 0 0,-1 1 0,0-1 0,0 0 0,0 0 0,0 0 0,0 0 0,0 0 0,0 1 0,1-1 0,-1 0 0,0 0 0,0 0 0,0 0 1,0 1-1,0-1 0,0 0 0,0 0 0,0 0 0,0 1 0,0-1 0,0 0 0,0 0 0,0 0 0,0 0 0,0 1 0,0-1 0,0 0 0,0 0 0,-1 0 0,1 0 0,0 1 0,0-1-4,-11 14 1236,-7 4-203,0 1 1,1 1-1,-4 8-1033,17-22 69,0 0 1,0 1-1,0 0 0,1 0 0,0 0 1,0 0-1,0 1 0,1-1 1,1 1-1,-1-1 0,1 1 1,0 0-1,1 4-69,0-10 10,0-1 1,1 1-1,-1 0 1,1-1-1,-1 1 0,1 0 1,-1-1-1,1 1 1,0-1-1,0 1 0,0-1 1,0 1-1,0-1 1,0 0-1,1 1 1,-1-1-1,0 0 0,1 0 1,-1 0-1,0 0 1,1 0-1,0 0 0,-1 0 1,1-1-1,-1 1 1,1-1-1,0 1 0,-1-1 1,2 1-11,7 1 18,0 0 1,-1-1-1,1 0 0,7-1-18,-16 0 0,14 0-285,1-1 0,0-1 0,-1 0 0,1-1 1,-1-1-1,0 0 0,0-1 0,-1-1 0,6-2 285,-7 1-286,-1-1 0,0 0 0,2-3 286,-13 11-3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6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0 5649,'-7'3'266,"0"-1"-1,0 1 0,0 1 1,0-1-1,0 1 1,1 0-1,0 0 0,0 1 1,0 0-1,0 0 1,-2 4-266,1-1 13,1 1 1,1 0 0,-1 0-1,1 0 1,1 1 0,0 0-1,0-1 1,0 6-14,-4 13-1,0 1 0,3 0-1,0 0 1,2 1 0,0 8 1,3-25-34,0 0 1,0 1-1,1-1 0,1 0 0,0 1 1,1-1-1,1 0 0,0 0 0,0-1 1,1 1-1,1-1 0,5 8 34,-8-16-9,0 0 0,0 0 0,0 0 0,0 0-1,1-1 1,-1 0 0,1 0 0,0 0 0,0 0 0,0 0 0,0-1-1,0 0 1,1 0 0,-1 0 0,1 0 0,0-1 0,-1 0 0,1 0-1,0 0 1,0 0 0,0-1 0,-1 0 0,1 0 0,0 0 0,0 0-1,0-1 1,2 0 9,3-2-21,-1 1-1,1-2 1,-1 1 0,0-1-1,0-1 1,0 0-1,-1 0 1,1 0-1,-1-1 1,0-1 0,-1 1-1,0-1 1,1-1 21,7-9-315,0-1 1,-2-1-1,0 0 1,10-20 314,-16 27-100,-1-1 0,-1 0 0,0 0 0,0-1 0,-2 1 0,1-1 0,-2 0 0,1-8 100,-6-7 548,-2 19-29,5 10-503,0 0 1,-1 0 0,1 0 0,0 0 0,0 0 0,0 0-1,-1-1 1,1 1 0,0 1 0,0-1 0,-1 0 0,1 0-1,0 0 1,0 0 0,-1 0 0,1 0 0,0 0 0,0 0-1,0 0 1,-1 0 0,1 0 0,0 1 0,0-1-1,0 0 1,-1 0 0,1 0 0,0 0 0,0 1 0,0-1-1,0 0 1,-1 0 0,1 0 0,0 1 0,0-1 0,0 0-1,0 0 1,0 0 0,0 1 0,0-1-17,-2 3 52,1 0-1,0 1 1,0-1-1,0 0 1,1 1 0,-1-1-1,1 0 1,0 1-1,0-1 1,0 3-52,-1 11 41,-2 10-11,0 1 0,2 0 1,2 0-1,1 12-30,-1-32 0,0-1 0,0 1 0,1-1 0,0 1 0,0-1 0,1 0 1,0 0-1,0 0 0,1 0 0,0 0 0,0-1 0,0 0 0,1 0 1,0 0-1,0 0 0,1-1 0,-1 1 0,4 1 0,-6-5-4,-1-1 0,1 1 0,0 0 0,0-1 0,0 1 0,0-1 0,0 0 0,0 0 0,0 0 0,0-1 0,0 1 0,0-1 0,0 1 0,1-1 0,-1 0 0,0 0 0,0-1 0,0 1 0,1-1 0,-1 1 0,0-1 0,0 0 0,0 0 0,0 0 0,0-1 0,0 1 0,0-1 0,-1 0 0,1 1 4,6-5-57,0-1 1,0 1-1,-1-1 0,0-1 0,0 0 0,-1 0 1,0 0-1,-1-1 0,5-6 57,6-15-244,0-2 0,3-11 244,-4 10-69,15-26 69,-29 56 18,0-1-1,1 1 1,-1-1 0,1 1-1,0 0 1,0 0 0,0 0 0,0 1-1,0-1 1,1 1 0,-1 0 0,1-1-18,-2 3 11,0-1 0,0 0 1,0 1-1,0-1 0,0 1 1,0 0-1,0 0 0,0-1 1,0 1-1,0 1 0,0-1 1,0 0-1,0 0 0,0 1 1,0-1-1,0 1 0,0 0 1,-1-1-1,1 1 0,0 0 1,0 0-1,-1 0 0,1 0 1,0 1-1,1 0-11,4 5 8,0 0-1,-1 1 1,1-1 0,-1 1 0,-1 0-1,1 1 1,-2 0 0,1-1-1,-1 1 1,0 1 0,0 2-8,7 23 6,-1 1 0,0 11-6,-6-14 1,-3-25 3,0 0 0,0-1 0,1 1 1,0 0-1,2 5-4,-4-13 22,0 0-11,0 0 0,0 0 0,0 0 0,0 0 0,0 0 0,0 0 0,0 0 0,0 0 0,0 0 0,0 0 0,1 0 0,-1 0 1,0 0-1,0 0 0,0 0 0,0 0 0,0 0 0,0 0 0,0 0 0,0 0 0,0 0 0,0 0 0,0 0 0,0 0 0,0 0 0,0 0 0,0 0 0,0 0 0,0 0 0,0 0-11,3-12 783,3-12-746,1 1 0,0 1 0,2-1 0,1 2 1,1-1-1,1 1 0,6-9-37,-7 14 2,-4 3 6,0 1 0,1 1-1,1-1 1,0 1 0,0 1-1,1-1 1,7-4-8,-15 14 5,-1-1 0,0 1 0,1 0 0,0 0 0,-1 0 0,1 1 0,-1-1 0,1 0 0,0 0 0,0 1 0,-1-1 0,1 1 0,0 0 0,0-1 0,0 1 0,0 0 0,-1 0 0,1 0 0,0 0 0,0 1 0,0-1 0,-1 0-5,2 1 5,-1 1 0,0-1 1,0 0-1,0 0 0,1 1 1,-2-1-1,1 1 1,0 0-1,0 0 0,0 0 1,-1-1-1,1 1 0,-1 1 1,1 0-6,5 10-41,-1 0 1,0 1 0,-1 0-1,0 0 1,-1 4 40,-2-11-60,14 60-703,-3 6 355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3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6425,'0'-3'166,"1"1"0,-1-1 0,1 1 0,0 0 0,-1 0 0,1-1-1,0 1 1,0 0 0,1 0 0,-1 0 0,0 0 0,1 0 0,-1 0-1,1 0 1,0 1 0,-1-1 0,1 0 0,0 1 0,0 0 0,0-1-1,0 1 1,0 0 0,0 0 0,1 0 0,-1 0 0,0 0 0,0 1-1,3-1-165,7-2-1,2 1 0,-1 0 0,0 1 0,0 1 0,0 0 1,0 0 76,15 0-214,230-2-818,-165 5 1118,66 12-162,-151-14 33,3 0 68,0 0 0,-1 1 0,1 0 0,0 1 0,-1 0 0,1 1 0,4 3-101,-13-7 20,-1 1-1,0 0 1,0 0 0,0 0 0,0 0 0,0 0 0,0 0-1,0 0 1,0 0 0,0 0 0,-1 0 0,1 0 0,0 1-1,-1-1 1,1 0 0,-1 1 0,1-1 0,-1 0 0,0 1-1,1-1 1,-1 0 0,0 1 0,0-1 0,0 1 0,0-1-1,0 0 1,0 1 0,-1-1 0,1 1 0,0-1 0,-1 0-1,1 1 1,-1-1 0,0 1-20,-2 5 54,-1 0 0,0 0 0,0-1 0,0 0 0,-4 5-54,-23 24 146,16-19-93,1 1 1,0 0-1,-7 15-53,18-28-10,0 0 1,1 1-1,0 0 1,0 0 0,0 0-1,0 0 1,1 0-1,0 0 1,0 0-1,0 0 1,1 0-1,0 1 1,0-1 0,0 0-1,0 0 1,1 0-1,1 4 10,-2-7-88,1 0 1,0 0-1,-1 0 0,1 1 0,0-1 1,0 0-1,1 0 0,-1 0 0,0-1 0,1 1 1,-1 0-1,1 0 0,-1-1 0,1 1 1,0-1-1,0 1 0,0-1 0,0 0 0,0 0 1,0 0-1,0 0 0,0 0 0,0 0 1,0-1-1,1 1 0,-1-1 0,0 1 0,0-1 1,1 0-1,-1 0 0,0 0 0,1 0 1,-1 0-1,0 0 0,0-1 0,1 1 0,-1-1 1,0 0-1,2 0 88,34-14-772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08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0 220 2473,'5'-2'2548,"6"2"-2488,12 1-14,-1-2 0,0 0 0,0-2 0,0 0 0,0-1 0,4-2-46,0-1 19,2 0-36,-1 0 0,1-2 0,-2-1 0,17-9 17,-41 17-8,1 1 0,-1 0 1,0-1-1,0 1 0,0-1 0,0 1 1,0-1-1,-1 0 0,1 0 1,0 0-1,-1 0 0,1 0 0,-1 0 1,0-1-1,0 1 0,0 0 1,0-1-1,1-1 8,-2 3-1,0 1 1,0-1 0,0 0-1,0 1 1,0-1 0,0 0-1,-1 1 1,1-1 0,0 0-1,0 1 1,0-1-1,0 0 1,-1 1 0,1-1-1,0 0 1,-1 1 0,1-1-1,-1 1 1,1-1-1,0 1 1,-1-1 0,1 1-1,-1-1 1,1 1 0,-1-1 0,-1 0 9,0 1 1,0-1-1,1 0 0,-1 1 1,0-1-1,0 1 1,0 0-1,0-1 1,0 1-1,0 0 1,0 0-1,0 0 0,-1 1-9,-12 1 79,1 0-1,0 2 0,0 0 0,0 0 0,0 1 1,0 1-1,1 0 0,0 1 0,1 1 0,-1 0 0,1 0 1,1 1-1,0 1 0,0 0 0,1 0 0,0 1 0,1 0 1,0 1-1,1 0 0,0 1 0,0 0-78,6-8 9,0 0 0,0 0 0,0 0 0,1 0 0,-1 1 0,1-1 0,0 0 0,1 3-9,0-6 1,0 1 1,0-1-1,0 0 1,0 0-1,1 0 0,-1 0 1,1 0-1,-1 0 1,1 0-1,0 0 0,0 0 1,0 0-1,0 0 1,0-1-1,0 1 0,0 0 1,1 0-1,-1-1 1,1 1-1,-1-1 0,1 0 1,0 1-2,3 1 6,1 0-1,-1 0 1,1-1 0,-1 0-1,1 0 1,0 0 0,-1 0-1,1-1 1,0 0 0,0-1-1,0 1 1,0-1 0,0 0 0,0-1-1,0 1 1,0-1 0,0 0-1,2-1-5,9-3 16,1 0-1,-1-2 1,0 0-1,-1 0 1,8-6-16,-9 5 4,-1-1 0,-1-1 1,1 0-1,-2 0 0,1-2 1,-2 1-1,1-2 0,-2 1 1,5-8-5,-10 13 4,22-30 72,-25 35-57,1 0 0,-1 0 0,0-1 0,1 1 0,-1 1 0,1-1 0,0 0 0,-1 1 0,1-1 0,0 1 0,0 0 0,3-1-19,-5 2 4,0 0 1,1 0-1,-1 0 1,0 0-1,0 1 1,0-1-1,0 0 1,0 1-1,0-1 1,1 1-1,-1-1 1,0 1-1,0 0 1,0-1-1,0 1 1,-1 0-1,1 0 1,0 0-1,0-1 1,0 1-1,-1 0 1,1 0-1,0 0 1,-1 0-1,1 0 1,-1 0-1,1 1 1,-1-1-5,16 40-3,-14-34 14,6 21 0,-2 1-1,1 11-10,-3-16 5,0 0 0,2-1 0,0 0 1,4 7-6,-10-30 2,1 1 0,-1 0 0,0 0 0,0-1 0,0 1-1,1-1 1,-1 1 0,0 0 0,1-1 0,-1 1 0,1-1 0,-1 1 0,1 0 0,-1-1 0,1 1 0,-1-1 0,1 0 0,-1 1 0,1-1 0,0 1 0,-1-1 0,1 0 0,0 1 0,-1-1 0,1 0 0,0 0 0,-1 0 0,1 0 0,0 1 0,-1-1 0,1 0 0,0 0 0,0 0 0,-1 0 0,1-1 0,0 1 0,-1 0 0,1 0 0,0 0 0,-1 0 0,1-1 0,0 1 0,-1 0 0,1-1-1,0 1 1,-1-1 0,1 1 0,-1 0 0,1-1-2,4-3 24,-1 0 0,1-1 0,-1 1 0,0-1 0,2-3-24,-4 6 2,17-24 26,2 2 0,0 0 0,2 2 0,0 0-1,1 1 1,8-3-28,-22 18-3,0 0 0,0 0 0,0 1 0,1 1 0,0 0 0,0 0 0,0 1 0,9-2 3,-11 4-2,-1 0-1,0 1 0,1 0 1,-1 0-1,1 1 0,-1 0 1,0 1-1,1 0 0,-1 0 0,0 0 1,0 1-1,7 4 3,20 10-157,-22-9-92,1-1 0,1-1-1,-1 0 1,11 2 249,-20-7-33,1 0 0,-1 0 1,1-1-1,0 0 0,-1 0 0,1 0 1,-1 0-1,1-1 0,-1 0 0,1 0 0,-1-1 1,0 1-1,1-1 0,-1 0 0,1-1 33,-2 1-1,0-1 0,1 1-1,-2-1 1,1 1 0,0-1-1,0 0 1,-1-1 0,0 1-1,0-1 1,0 1 0,0-1-1,0 0 1,-1 0 0,1 0-1,-1 0 1,0-1 0,-1 1-1,1-1 1,-1 1 0,0-1-1,0 1 1,0-1 0,0 0-1,-1-4 2,0 8 13,0 0 0,0 0-1,0 0 1,0 0-1,0 0 1,-1 0-1,1 0 1,0 0-1,0 0 1,-1 0 0,1 0-1,-1 1 1,1-1-1,-1 0 1,1 0-1,-1 0 1,1 0 0,-1 1-1,0-1 1,1 0-1,-1 1 1,0-1-1,0 0 1,0 1 0,0-1-13,0 1 35,-1-1 0,1 1 0,-1 0 0,1-1 0,-1 1 0,1 0 0,-1 0 1,0 0-1,1 0 0,-1 0 0,1 1 0,-1-1 0,0 0 0,0 1-35,-4 1 95,1 0 1,-1 0-1,1 1 0,0 0 0,0 0 0,0 0 0,0 0 0,-2 3-95,3-1 34,-1 0-1,1 0 0,1 0 0,-1 1 0,1-1 0,0 1 0,0 0 0,1 0 1,-1 0-1,1 0 0,1 0 0,-1 0 0,1 1 0,0-1 0,0 6-33,1-9 4,0 0 0,0 0-1,0-1 1,0 1-1,0 0 1,1 0-1,-1 0 1,1-1 0,0 1-1,-1 0 1,1-1-1,1 1 1,-1 0-1,0-1 1,1 1 0,-1-1-1,1 0 1,0 0-1,0 1 1,-1-1-1,2 0 1,-1-1-1,0 1 1,0 0 0,0-1-1,1 1 1,-1-1-1,1 1 1,0-1-1,-1 0 1,1 0 0,0-1-1,-1 1 1,1 0-1,0-1 1,1 1-4,4-1 11,0 0-1,-1 0 1,1-1 0,0 0 0,-1-1 0,1 1 0,-1-1-1,1-1 1,-1 1 0,0-1 0,0-1 0,0 1 0,0-1-11,10-6 11,-1-1 1,-1 0-1,0-1 1,9-10-12,-15 14 12,-1 0 0,0-1 0,0 0 0,-1-1 1,0 0-1,0 0 0,-1 0 0,-1-1 1,0 0-1,0 0 0,-1 0 0,-1 0 0,0-1 1,0 0-1,-1 1 0,0-1 0,-1 0 1,-1-5-13,1 8 145,-1 9-140,0 0-1,0 0 1,0 0 0,0 0-1,0 0 1,0 0 0,0 0-1,0 0 1,0 1 0,0-1-1,0 0 1,0 0 0,0 0-1,0 0 1,0 0-1,0 0 1,0 0 0,0 0-1,0 0 1,0 0 0,0 0-1,0 0 1,0 0 0,1 0-1,-1 1 1,0-1 0,0 0-1,0 0 1,0 0 0,0 0-1,0 0 1,0 0 0,0 0-1,0 0 1,0 0 0,0 0-1,0 0 1,1 0 0,-1 0-1,0 0 1,0 0-1,0 0 1,0 0 0,0 0-1,0 0 1,0 0 0,0 0-1,0 0 1,0 0 0,0 0-1,0 0 1,1 0 0,-1 0-5,0 1 25,7 2-34,28 12-9,0-1 0,1-2 1,1-1-1,23 3 18,-42-10-10,3 0-2,0 1 0,-1 1 0,1 2 12,-15-6-3,1 1 0,-1 0 0,0 1 0,0-1 0,0 1 0,0 1 0,-1-1 0,0 1 0,0 0 0,0 0 0,1 2 3,-4-5 1,1 1-1,0-1 1,0 1-1,1-1 1,-1 0-1,0 0 1,1-1-1,-1 1 1,1-1 0,-1 1-1,1-1 1,0 0-1,-1 0 1,1-1-1,0 1 1,0-1-1,0 0 1,0 0-1,-1 0 1,1-1-1,0 1 1,0-1-1,15-2-8,0-1 0,0 0 0,13-6 8,-30 9-5,56-20-498,16-11 503,-37 16-215,0 1 0,1 1 0,0 2 0,15-1 215,-52 12 23,1 1 1,0 0-1,-1 0 1,1-1-1,0 1 0,-1 0 1,1 0-1,0 1 0,-1-1 1,1 0-1,0 1 1,-1-1-1,1 1 0,-1-1 1,1 1-1,0 0-23,-1 0 20,0-1 0,0 1 0,0 0 0,-1 0 0,1-1 0,-1 1 0,1 0 0,0 0 0,-1 0 0,1 0 0,-1 0 0,0 0 0,1 0 0,-1 0 0,0 0 0,0 0 0,1 0 0,-1 0 0,0 1-20,0 4 55,-1 0 0,0 0 0,0 1 0,0-1 0,-1 0 0,0 0 0,-1 3-55,1-4 22,0 0 0,0-1 0,0 1 0,-1 0-1,0-1 1,0 0 0,0 0 0,0 0 0,-1 0 0,1 0 0,-1 0 0,0-1 0,0 0 0,0 0 0,-1 0 0,1 0-1,-1-1 1,0 0 0,0 0 0,1 0 0,-1 0 0,0-1 0,-1 0 0,1 0 0,0 0 0,0-1 0,0 1-1,-1-1 1,1 0 0,0-1 0,0 0 0,0 1 0,0-2 0,0 1 0,0 0 0,0-1 0,0 0 0,0 0 0,0-1-1,1 1 1,-1-1 0,1 0 0,0 0 0,0-1 0,0 1 0,0-1 0,1 0 0,-1 0 0,1 0 0,0 0 0,-2-4-23,3 3 9,0 1 0,0-1 0,0 0 0,0 0 0,1 0 0,0 0 0,0 0 0,1 0 0,-1 0-1,1 0 1,0 0 0,0 0 0,1 0 0,-1 0 0,1 0 0,0 0 0,1 0 0,-1 1-1,1-1 1,2-4-8,-2 6 0,-1-1 0,1 1-1,0 0 1,1 0 0,-1 0-1,1 0 1,-1 1 0,1-1-1,0 1 1,0-1-1,0 1 1,0 0 0,0 0-1,1 0 1,-1 1 0,0-1-1,1 1 1,-1 0 0,1 0-1,0 0 1,-1 0 0,1 1-1,0-1 1,0 1 0,-1 0-1,1 0 1,0 1 0,1-1 0,8 3-4,0-1 0,0 2 0,-1 0 1,0 0-1,1 1 0,-1 1 1,-1 0-1,1 0 0,-1 1 0,-1 1 1,1 0-1,-1 0 0,0 1 1,-1 0-1,0 1 0,-1 0 1,0 1-1,0-1 0,-1 1 0,4 8 4,-5-7-1,-1-1-1,1 1 1,-2 0-1,0 0 1,0 1-1,-1-1 1,0 1-1,-2-1 1,1 1-1,-1 0 1,-1 0-1,0 0 1,-1 0-1,-1 0 1,0-1-1,0 1 1,-1-1 0,-1 1-1,0-1 1,-5 11 1,2-11-4,0 0 0,0-1 0,-1 0 1,0-1-1,-1 0 0,0 0 1,0-1-1,-3 1 4,8-7-2,1 0 1,-1 0-1,-1 0 0,1-1 1,0 0-1,-1 0 0,1 0 1,-1 0-1,1-1 0,-1 0 1,-1 0 1,3 0 1,0-1 0,0 0 0,0 0 0,1 0 1,-1-1-1,0 1 0,0-1 0,0 0 0,0 1 1,1-1-1,-1 0 0,0-1 0,1 1 0,-1 0 0,1-1 1,-1 1-1,1-1 0,0 0 0,-1-1-1,-2-2 5,0 0 1,1-1-1,0 1 0,0-1 0,1 0 0,0 0 1,0 0-1,0 0 0,0-1 0,1 1 1,0-1-1,1 0 0,-1 1 0,1-1 1,1 0-1,-1 0 0,1 0 0,1 0-5,-1-9 3,1 1 0,1-1 1,0 1-1,1-1 0,1 1 0,1 0 0,3-8-3,-3 11 2,0 0-1,0 1 1,1-1 0,1 1-1,0 0 1,1 1 0,0 0-1,0 0 1,1 1 0,0 0-1,1 0 1,0 1-1,0 0 1,1 1 0,0 0-1,0 1 1,0 0 0,1 1-1,0 0 1,0 1 0,1 0-1,1 1-1,25-3-29,1 1-1,15 2 30,52-6-181,-48 3 217,-59 6-24,0 0-19,0 0 19,3 0 7,8 2-17,0 0 0,0-1 1,0-1-1,0 0 0,0 0 0,0-1 0,11-3-2,-6 0 16,0-1 0,0 0 0,0-1 0,11-7-16,40-20 33,-67 33-33,0 0 0,0-1-1,0 1 1,1 0 0,-1 0 0,0 0-1,0 0 1,1 0 0,-1 0 0,0 0-1,0-1 1,1 1 0,-1 0 0,0 0-1,0 0 1,1 0 0,-1 0-1,0 0 1,0 0 0,1 0 0,-1 0-1,0 0 1,1 0 0,-1 1 0,0-1-1,0 0 1,1 0 0,-1 0 0,0 0-1,0 0 1,0 0 0,1 1 0,-1-1-1,0 0 1,0 0 0,0 0 0,1 1-1,-1-1 1,0 0 0,3 15 7,-7 28 22,2-30-27,1 32 16,2 0 1,1 0-1,7 29-18,-3-35-4,-2 0 1,-2 0-1,-1 1 1,-3-1 0,-1 3 3,3-38 1,-1 0 0,0 0 0,0 0 1,0 0-1,0-1 0,-1 1 1,0 0-1,1-1 0,-1 0 0,0 1 1,-1-1-1,-2 3-1,4-5 6,0 0 1,0 0-1,0 0 0,0 0 0,-1-1 1,1 1-1,0 0 0,-1-1 1,1 1-1,0-1 0,-1 1 0,1-1 1,-1 0-1,1 0 0,-1 0 0,1 1 1,-1-1-1,1-1 0,0 1 1,-1 0-1,1 0 0,-1 0 0,1-1 1,-1 1-1,1-1 0,0 1 0,-1-1 1,1 0-1,0 1 0,-1-1 1,1 0-1,0 0 0,0 0 0,0 0 1,0 0-1,0 0-6,-4-2 33,1-1 0,0 0-1,0 0 1,0 0 0,1-1 0,-1 1 0,1-1 0,0 0 0,1 0-1,-1 0 1,1 0 0,0 0 0,0-1 0,-1-4-33,2 2 27,0 0 0,0 0 0,1 0 0,0 0 0,0 0 0,1 0 0,0 0 1,0 0-1,1 0 0,0 0-27,2-6-8,2 0 1,-1-1-1,2 2 1,0-1-1,0 1 1,1 0-1,1 0 1,0 1-1,1 1 1,0-1-1,2 1 8,6-5-210,0 2 0,1 0 0,1 1 0,0 1 0,1 1 0,1 0 0,6-1 210,19-5-530,11 0 530,-53 16-15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13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9 3593,'-2'-1'65,"1"0"1,0 0-1,0 0 1,0 1-1,0-1 1,-1 0-1,1 1 0,0-1 1,0 1-1,-1-1 1,1 1-1,-1 0 1,1-1-1,0 1 1,-1 0-1,1 0 1,-1 0-1,1 0 1,0 0-1,-1 1 0,1-1 1,-1 0-1,1 0-65,-1 2 6,1-1 0,-1 0 0,1 0 0,0 0 0,-1 1 0,1-1 0,0 1-1,0-1 1,0 1 0,0-1 0,0 1 0,0 0 0,0-1 0,0 1 0,1 0 0,-1 0-1,0 1-5,-8 30 47,1 0-1,2 1 1,1 0 0,2 1-1,1-1-46,3 173 597,0-184-545,16 344 303,-17-364-354,1 23 6,1-1-1,5 21-6,-7-40 3,1-1 0,1 0 0,-1 1-1,1-1 1,0 0 0,0 0 0,0 0 0,1 0 0,0 0 0,0-1-1,0 1 1,0-1 0,1 0 0,0 1 0,0-2 0,0 1-3,-1-2 21,-1-1 0,0 1-1,1-1 1,-1 0 0,1 0 0,-1 0 0,1 0 0,0-1 0,-1 1 0,1-1 0,0 1 0,0-1 0,-1 0-1,1 0 1,0 0 0,0 0 0,-1-1 0,1 1 0,0-1 0,-1 0 0,1 0 0,-1 1 0,1-2-1,-1 1 1,1 0 0,-1 0 0,1-1 0,-1 0 0,0 1 0,0-1 0,0 0 0,1-1-21,2-3 64,1 1 0,-1-1 0,-1 0 0,1-1 0,-1 1 0,0-1 0,-1 0 0,0 0 0,0 0 0,2-7-64,-1 1 27,-1 1 1,-1-1-1,0 0 0,-1 0 0,0 1 0,-1-1 0,0 0 0,-1 0 0,0 0 0,-2-5-27,0 7 50,0 1-1,-1-1 0,0 1 1,-1 1-1,0-1 0,0 0 1,-1 1-1,0 0 0,-1 1 1,0-1-1,0 1 0,-5-3-49,-6-5 391,-1 1 0,-17-11-391,-18-14 445,53 40-442,0-1 0,1 1 0,-1-1 0,1 1 0,-1-1 0,1 0 0,-1 1 0,1-1-1,-1 0 1,1 1 0,-1-1 0,1 0 0,0 0 0,-1 1 0,1-1 0,0 0 0,0 0 0,0 0 0,0 1 0,0-1 0,0 0 0,0 0-1,0 0 1,0 1 0,0-1 0,0 0 0,0 0 0,0 0 0,1 1 0,-1-1 0,0 0 0,1 0 0,-1 1 0,0-1 0,1 0 0,-1 1 0,1-1-1,-1 0 1,1 1 0,-1-1 0,1 1-3,4-5-11,-1 1 0,1 0 0,0 0-1,0 0 1,2 0 11,-5 2-8,46-26-138,0 2-1,42-15 147,-17 8-58,111-58-126,-179 89 176,0 0-1,0 0 0,0 0 0,0 1 0,0 0 1,3-1 8,-7 2-3,0 0 0,-1 0 0,1 0-1,0 0 1,0 0 0,0 0 0,-1 0 0,1 0 0,0 0 0,0 0 0,-1 0 0,1 1 0,0-1 0,-1 0 0,1 1 0,0-1 0,-1 0 0,1 1 0,0-1 0,-1 1 0,1-1 0,-1 1 0,1-1 0,-1 1 0,1-1-1,-1 1 1,1 0 0,-1-1 0,1 1 0,-1 0 0,0-1 0,1 1 0,-1 0 0,0 0 0,0-1 0,0 1 0,1 0 0,-1 0 0,0-1 0,0 1 0,0 0 0,0 0 0,0-1 0,-1 1 3,0 8-3,0-1-1,-1 1 1,-1-1 0,1 0 0,-2 0 0,1 0 0,-1 0 0,0 0 0,0-1 0,-1 0 0,-1 2 3,-15 26 6,12-19 2,1 1 0,0 1 0,1-1 0,1 1 0,0 0 0,1 1 0,-1 15-8,6-32-1,0-1 1,-1 1 0,1-1-1,0 1 1,1-1-1,-1 1 1,0-1 0,0 1-1,1-1 1,-1 1 0,1-1-1,-1 1 1,1-1-1,-1 0 1,1 1 0,0-1-1,0 0 1,0 0 0,0 0-1,0 1 1,0-1-1,0 0 1,0 0 0,0 0-1,0 0 1,0-1 0,1 1-1,-1 0 1,0-1 0,1 1-1,-1 0 1,1-1-1,-1 1 1,1-1 0,-1 0-1,0 0 1,1 1 0,-1-1-1,1 0 1,-1 0-1,1-1 1,0 1 0,6 0 2,0-1 1,0 0-1,-1 0 1,1-1-1,0 0 1,0 0-1,2-2-2,-1 0 2,0-1 0,0 0 0,-1 0 0,1-1 0,-1 0 0,0 0 0,-1-1 0,0 0 1,0-1-1,0 1 0,-1-1 0,0-1 0,-1 1 0,0-1 0,0 0 0,-1 0 0,1-2-2,-2 3 0,0 1 0,0-1-1,-1 1 1,0-1 0,-1 0 0,0 0 0,0 0-1,0 0 1,-1 0 0,-1 0 0,1 0 0,-1 0-1,0 0 1,-1 1 0,0-1 0,0 0-1,-1 1 1,0-1 0,0 1 0,-1 0 0,-4-7 0,8 13 2,-1 0 0,0 0 0,1 0 1,-1-1-1,0 1 0,0 0 0,0 1 1,0-1-1,0 0 0,0 0 0,0 0 1,0 0-1,0 1 0,0-1 0,-1 1 1,1-1-1,0 1 0,0-1 0,-1 1 1,1 0-1,0-1 0,-1 1 0,1 0 1,0 0-1,-1 0 0,0 0-2,0 1 3,0-1 0,0 1 0,0 0 1,1 0-1,-1 0 0,0 1 0,0-1 0,0 0 0,1 1 0,-1-1 0,1 1 0,-1-1 1,1 1-1,0 0 0,-1 0-3,-3 6 1,0 0 0,0 1 0,1-1 0,1 1 0,-1 0 0,1 0 0,0 3-1,1-5-8,1-1 1,0 1-1,0 0 1,1 0-1,0-1 1,0 1-1,1 0 1,0-1 0,0 1-1,0 0 1,1-1-1,0 1 1,1 2 7,-1-5-11,0 0 1,1 0 0,-1 0-1,1 0 1,0 0 0,0-1-1,0 0 1,1 1 0,-1-1-1,1 0 1,-1-1-1,1 1 1,0-1 0,0 1-1,0-1 1,1 0 0,-1-1-1,0 1 1,1-1 0,0 0 10,7 2-20,0-1 0,0-1 1,-1 0-1,1-1 0,0 0 1,0-1-1,0 0 1,-1-1-1,1 0 0,-1-1 1,7-2 19,-13 3 0,0 0-1,0 0 1,0-1 0,-1 1 0,1-1 0,-1 0 0,0 0 0,1 0 0,-2-1-1,1 0 1,0 1 0,1-4 0,-3 4 6,0 0-1,0 0 0,0-1 1,-1 1-1,1-1 0,-1 1 1,0-1-1,0 1 0,-1-1 1,1 0-1,-1 0 0,1 1 1,-1-1-1,0 0 0,-1 0 1,1 1-1,-1-1 0,0-3-5,-2-3 35,-1 0 0,1 0 0,-2 0 0,1 0 0,-2 1 0,1 0 0,-1 0 0,0 0 0,-2-1-35,-12-18 263,19 28-258,1 0 0,0-1 0,0 1 0,-1-1 0,1 1 0,0 0 0,0-1 0,0 1 0,0 0 0,-1-1 0,1 1 0,0-1 0,0 1 0,0-1 0,0 1 0,0 0 0,0-1 0,0 1 0,0-1 0,0 1 0,0-1 0,0 1 0,1 0 1,-1-1-1,0 1 0,0-1 0,0 1 0,0 0 0,1-1 0,-1 1 0,0-1 0,0 1 0,1 0 0,-1 0 0,0-1 0,1 1 0,-1 0 0,0-1 0,1 1 0,-1 0 0,0 0 0,1 0 0,-1-1 0,1 1 0,-1 0 0,0 0-5,23-6 9,-23 6-9,34-5-27,0 2 0,0 2-1,0 0 1,1 3 0,-1 0 0,13 5 27,-40-6-7,-1 0 1,1 1-1,0 0 1,0 0-1,-1 1 1,0 0-1,1 0 0,4 3 7,-8-3-2,0-1 0,0 1 0,0 0 0,0 0-1,0 0 1,-1 0 0,0 1 0,1-1 0,-1 1 0,0 0-1,-1-1 1,1 1 0,-1 0 0,1 0 0,-1 2 2,2 10-7,0 0 1,-2 1 0,0-1 0,0 12 6,-2-16-3,1 0 1,0 0 0,1 0 0,1 1-1,0-2 1,0 1 0,1 0 0,1 0-1,3 8 3,-5-17-42,0 0 0,0 0-1,0 0 1,0 0 0,1-1-1,-1 1 1,1-1-1,0 1 1,0-1 0,-1 0-1,1 0 1,1 0 0,-1 0-1,1 0 43,4 1-219,-1 0 0,1-1 0,-1 0-1,1 0 1,0-1 0,2 0 219,48 4-622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14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15 7466,'18'41'1112,"-1"-3"-2371,-13-23 1108,-1 0 0,0 0 0,-1 0 0,0 1 0,-1-1 0,-1 1 1,-1-1-1,-1 10 151,0 9 275,2-24-166,0 0 1,-1 0 0,-1 0-1,-1 6-109,2-14 13,1 1-1,-1-1 0,0 0 1,1 0-1,-1 0 0,0 0 1,-1 0-1,1 0 1,0 0-1,0-1 0,-1 1 1,1 0-1,-1-1 1,0 1-1,1-1 0,-1 1 1,0-1-1,0 0 0,0 0 1,0 0-1,0 0 1,-1 1-13,2-2 23,0 0 1,0 0 0,0 0 0,0 1 0,1-1 0,-1 0 0,0 0 0,0 0 0,0-1 0,0 1-1,1 0 1,-1 0 0,0 0 0,0 0 0,0-1 0,1 1 0,-1 0 0,0-1 0,0 1 0,1-1 0,-1 1-1,0-1 1,1 1 0,-1-1 0,1 1 0,-1-1 0,0 0 0,1 1 0,-1-1 0,1 0 0,0 1-1,-1-1 1,1 0 0,0 0 0,-1 0 0,1 0-24,-2-3 116,1-1 0,0 1-1,0-1 1,0 0 0,1 1 0,-1-5-116,1-10 71,1 1 1,1-1-1,0 0 1,1 1 0,1 0-1,1 0 1,0 0 0,3-4-72,-4 11-4,1 1 1,-1 0 0,2 0-1,0 1 1,0 0 0,0 0 0,1 0-1,1 1 1,-1-1 0,1 2-1,1-1 1,0 1 0,0 1-1,4-3 4,-7 6-4,0 0-1,0 0 1,0 1 0,0 0-1,1 0 1,-1 1-1,1-1 1,-1 1 0,1 1-1,-1-1 1,1 1-1,-1 1 1,1-1-1,-1 1 1,1 0 0,-1 0-1,1 1 1,-1 0-1,0 0 1,0 0-1,0 1 1,0 0 0,0 0-1,0 1 1,-1-1-1,0 1 1,0 1-1,0-1 1,0 1 0,-1-1-1,1 1 1,-1 1-1,0-1 1,-1 0 0,1 1-1,-1 0 1,0 0-1,1 5 5,9 24-8,-2 0-1,-1 7 9,-3-14-14,1 0 0,1 0-1,11 20 15,-18-44-7,0 0 0,0 0 0,0 0-1,1-1 1,-1 1 0,1-1 0,0 1 0,0-1-1,0 0 1,1 0 0,-1 0 0,1-1 0,0 1-1,-1-1 1,5 2 7,-5-3-8,0-1 0,-1 1 0,1 0 1,0-1-1,0 0 0,0 0 0,0 0 0,0 0 0,0 0 0,0-1 0,0 1 1,0-1-1,0 0 0,0 0 0,0 0 0,-1 0 0,1 0 0,0-1 0,-1 1 1,1-1-1,-1 0 0,0 0 0,2 0 8,5-6-100,-1 0 1,0-1-1,0 0 0,-1 0 1,0-1-1,0 0 0,-1 0 1,0 0-1,-1-1 0,-1 1 1,1-2-1,0-3 100,3-15-61,0 0 0,-2-1 0,2-30 61,-9 52 350,-4 10-131,-6 14-20,9-12-171,-8 11 19,1 2 0,1-1-1,0 1 1,0 0 0,-2 11-47,7-19 7,1-1 0,0 1 1,0 0-1,1 0 0,0 0 0,0-1 1,1 1-1,0 0 0,0 0 0,1 0 1,0 0-1,0 0 0,3 5-7,-3-9 3,1 0 1,0-1-1,0 0 1,0 1-1,0-1 0,0 0 1,1 0-1,0 0 0,-1-1 1,1 1-1,0 0 0,0-1 1,1 0-1,-1 0 1,0 0-1,1 0 0,-1 0 1,1-1-1,0 0 0,-1 1 1,1-1-1,0-1 0,1 1-3,0 0 4,1 0 0,-1-1 0,0 1 0,1-1 0,-1-1 0,0 1 0,0-1 0,1 0 0,-1 0 0,0 0 0,0-1-1,0 0 1,0 0 0,0 0 0,0 0 0,3-3-4,1-3-42,-1 0 0,1 0 0,-1-1 1,0 0-1,-1 0 0,0-1 0,-1 0 0,0 0 0,-1-1 0,0 0 0,0 0 0,-1 0 0,-1 0 1,1-2 41,3-16-75,-1-1-1,-1 0 1,-1 0 0,-1-26 75,-3 55 12,0-2 47,1 1-1,-1-1 0,0 0 1,0 0-1,0 1 0,-1-1 0,1 0 1,-1 1-1,1-1 0,-1 0 1,0 1-1,0-1 0,0 1 0,0-1-58,-1 30 634,3-5-624,1 0 0,2 0 0,0 0 0,1-1 1,1 1-1,9 19-10,-11-33-22,-1-1 0,1 0 1,1 0-1,-1 0 0,1 0 1,1-1-1,-1 0 0,1 0 1,4 3 21,-6-5-49,1-1 0,0 0 1,0 0-1,0 0 1,0-1-1,0 0 0,1 0 1,-1 0-1,1-1 1,-1 1-1,1-1 0,-1-1 1,1 1-1,5-1 49,-7 0-160,1-1 0,0 1 0,-1-1 0,1 0 0,-1-1 0,1 1 0,-1-1 0,0 1 1,0-1-1,1-1 0,-1 1 0,-1-1 0,1 1 0,0-1 0,-1 0 0,1 0 0,0-2 160,20-18-579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14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110 448 4233,'3'-6'248,"9"-25"706,-12 31-940,0-1 0,0 1-1,0 0 1,0-1-1,0 1 1,0-1 0,0 1-1,0-1 1,0 1-1,0 0 1,0-1-1,0 1 1,0-1 0,0 1-1,-1 0 1,1-1-1,0 1 1,0-1-1,0 1 1,-1 0 0,1-1-1,0 1 1,0 0-1,-1-1 1,1 1-1,0 0 1,-1-1 0,1 1-1,0 0 1,-1 0-1,1 0 1,-1-1 0,1 1-1,0 0 1,-1 0-1,1 0 1,-1 0-1,1 0 1,0-1 0,-1 1-1,1 0 1,-1 0-1,1 0 1,-1 0-1,1 0 1,0 1 0,-1-1-1,1 0 1,-1 0-1,1 0 1,0 0-1,-1 0 1,1 0 0,-1 1-1,1-1 1,0 0-1,-1 0-13,-3 2 13,-1 0 0,1 0-1,-1 0 1,1 1-1,0-1 1,0 1 0,0 0-1,0 0 1,0 1-1,1-1 1,0 1-1,-1 0 1,1-1 0,-2 5-13,-4 6-12,1 0-1,1 0 1,-5 12 12,9-22 2,1 1 0,1 0 0,-1 0-1,1 0 1,0 0 0,0 0 0,0 0 0,1 0-1,0 0 1,0 1 0,0-1 0,0 0 0,1 0-1,0 0 1,0 0 0,0 0 0,1 0-1,0 0 1,0 0 0,0-1 0,0 1 0,1-1-1,0 1 1,0-1 0,0 0 0,0 0-1,1 0 1,-1-1 0,1 1 0,0-1 0,1 1-2,4 3-9,1-1 0,0 1 0,1-2 0,0 1 0,0-1 0,0-1 0,0 0 0,1-1 0,0 0 0,-1-1 0,1 0 0,12 0 9,-13-1-38,1-1 0,-1-1 0,1 0 0,-1 0 0,1-1 0,-1 0 0,0-1 0,1-1 1,-2 0-1,1 0 0,0-1 0,-1 0 0,0-1 0,0 0 0,-1-1 0,1 0 0,-1 0 0,-1-1 0,0 0 0,0-1 0,0 0 0,-1 0 0,0 0 0,-1-1 0,1-2 38,3-9 11,-1-1 0,0-1 0,-2 0 0,0 0 0,-2 0 0,-1-1 0,0 1 0,-2-3-11,3-55-402,-6-58 402,1 101-168,0 22 494,-1 0-1,0 1 1,-1-1-1,-3-10-325,4 24 89,1 1 0,-1-1 1,1 0-1,-1 1 0,1-1 0,-1 1 1,0-1-1,0 1 0,0-1 0,0 1 0,0 0 1,0-1-1,0 1 0,0 0 0,0 0 1,-1 0-1,1 0-89,0 0 36,-1 1 0,1 0 0,0-1 0,0 1 1,0 0-1,0 0 0,0 0 0,0 0 0,0 0 0,0 0 0,0 0 0,0 1 1,0-1-1,0 0 0,0 1 0,0-1 0,0 0 0,0 1 0,0-1 1,0 1-1,0 0 0,0-1 0,0 1 0,0 0 0,0-1 0,1 1 1,-1 0-37,-5 5 8,0 0 0,1 1 0,0 0 0,0 0 0,0 0 0,1 0 0,0 1 1,1-1-1,-1 1 0,2 0 0,-1 0 0,1 0 0,0 1 0,1-1 1,-1 5-9,0 3-4,1-1 0,1 0 1,0 1-1,2-1 1,-1 1-1,2-1 0,0 0 1,1 4 3,29 87 26,-5-18 49,4 35-75,-27-100 2,8 31 7,-12-53-8,-1 0-1,0 0 1,1 0-1,-1 0 1,1 0 0,0 0-1,-1 0 1,1 0 0,0 0-1,-1-1 1,1 1 0,0 0-1,0-1 1,0 1 0,-1 0-1,1-1 1,0 1 0,0-1-1,0 1 1,0-1 0,0 0-1,0 1 1,0-1-1,0 0 1,1 0 0,-1 0-1,0 1 1,0-1 0,0 0-1,0-1 1,0 1 0,0 0-1,0 0 1,0 0 0,0-1-1,0 1 1,0 0 0,0-1-1,0 1 1,0-1-1,0 1 1,0-1 0,0 0-1,0 1 1,0-2-1,6-2 7,1-2 0,-2 1 0,1-1 0,-1 0 0,1-1-7,28-33-176,-1-2 0,-2-1 0,-2-2 0,18-36 176,-40 65 157,0 0 0,-1-1 1,3-8-158,-25 61 605,10-25-573,0 1-1,1 0 0,0 0 0,1 0 0,0 1-31,1 0 23,1 0 0,0-1 0,1 1 0,1 0 0,0 0 0,0 0 0,1-1 0,2 5-23,-2-11 2,0 1 0,0-1 0,0-1 0,1 1 0,0 0 0,0-1 0,1 1 0,-1-1 0,1 0 0,0 0 1,1-1-1,-1 1 0,1-1 0,0 0 0,0 0 0,0 0 0,5 2-2,0-2 1,1 1 0,0-1 0,0-1 0,0 0 0,0 0-1,0-1 1,1-1 0,-1 0 0,0 0 0,11-2-1,-1 0-27,0-1-1,0-1 1,0-1-1,0-1 1,9-4 27,-15 4-39,0 0-1,0-2 1,0 1-1,-1-2 1,0 0-1,-1-1 1,11-9 39,-17 13-10,-1-1 0,0 0 0,-1 0 0,0-1 0,0 1 0,0-1 0,0 0 0,-1-1 0,0 1 0,-1-1 0,0 0 0,0 1 0,-1-1 0,0-1 0,0 1 0,0-1 10,-2 5 12,0 1 0,1-1 0,-1 1 0,0-1 0,-1 0 0,1 1 0,-1-1 0,1 1 0,-1-1 1,0 1-1,0-1 0,-1 1 0,1 0 0,-1 0 0,0 0 0,0-1 0,0 2 0,-1-3-12,2 4 22,-1-1 0,0 0 0,0 1 0,0-1 0,0 1 0,0 0 0,-1-1 0,1 1 0,0 0 0,0 0 0,-1 1 0,1-1 0,-1 0 0,1 1 0,0 0 0,-1-1 0,1 1 0,-1 0 0,1 0 0,-1 0 0,1 1 0,-1-1 0,1 1 0,-1-1 0,1 1 0,-1 0 0,-1 0-22,-1 2 24,0-1 0,0 1 1,0-1-1,1 1 1,-1 1-1,1-1 0,-1 1 1,1 0-1,0 0 0,1 0 1,-1 0-1,1 1 0,-1-1 1,1 1-1,0 1-24,1-3 2,1 0 0,-1 0 1,1 0-1,0 0 0,0 0 0,0 0 0,1 0 0,-1 0 0,1 1 1,-1-1-1,1 0 0,0 0 0,1 0 0,-1 0 0,0 1 0,1-1 1,0 0-1,-1 0 0,1 0 0,0 0 0,1 0 0,-1 0 0,1 0 1,-1-1-1,1 1 0,0 0 0,0-1 0,0 1-2,5 4-22,1 0-1,0 0 1,1-1-1,0 0 1,0 0 0,0-1-1,0 0 1,1-1-1,0 0 1,0 0-1,0-1 1,10 1 22,-11-2-342,0 0 0,1-1 0,-1-1 1,0 1-1,1-1 0,-1-1 0,0 0 0,1 0 0,4-2 342,26-14-1051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15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4 8274,'-2'-4'2816,"-3"30"-2968,12 5 144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16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 1368,'-7'7'344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17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2 247 2441,'0'0'69,"-1"1"1,1-1 0,0 0-1,0 1 1,0-1 0,0 1-1,0-1 1,0 0 0,0 1-1,0-1 1,0 0 0,0 1-1,0-1 1,0 1 0,0-1-1,0 0 1,0 1 0,1-1-1,-1 0 1,0 1 0,0-1-1,0 0 1,0 1 0,1-1-1,-1 0 1,0 0 0,0 1-1,1-1 1,-1 0 0,0 1-1,1-1 1,-1 0-70,15 1 474,27-13-827,-38 11 463,6-2-122,-1-1 0,0 0 0,0 0 0,0-1 0,0 0 0,-1 0 0,0-1 0,0 0 0,0 0 0,-1-1 0,1-1 12,6-9-6,35-45 31,-43 55-21,-1-1-1,-1 0 1,1 0-1,-1-1 1,-1 1-1,0-1 1,0 0-4,-2 7 0,0 1 1,-1-1-1,0 1 1,1 0-1,-1-1 0,0 1 1,0-1-1,0 1 1,0-1-1,0 1 0,0-1 1,0 1-1,0-1 1,0 1-1,-1 0 0,1-1 1,-1 1-1,1 0 1,-1-1-1,0 1 0,1 0 1,-1-1-1,0 1 1,0 1-1,0-1 1,0 1 0,0-1 0,0 1 0,0-1-1,-1 1 1,1 0 0,0 0 0,0-1 0,0 1-1,0 0 1,0 0 0,-1 0 0,1 0 0,0 0-1,0 0 1,0 1 0,0-1 0,0 0 0,-1 1-1,-6 1 4,-1 1 0,1 1 0,-1 0-1,1 0 1,0 0 0,-1 2-4,-2 1 8,-7 4 114,0 1 1,1 0-1,1 2 0,0 0 1,-1 1-123,13-9 38,-1-1 0,1 1 0,0-1 0,0 1 0,1 0 0,0 1 0,0-1 0,0 0 1,1 1-1,0 0 0,0 0 0,0-1 0,1 1 0,0 0 0,1 0 0,0 0 0,0 5-38,1 4 60,1 0-1,0-1 0,1 1 1,1-1-1,1 0 1,0 0-1,1 0 0,0 0 1,3 4-60,-5-12-55,1 0 0,-1 0 0,1 0 0,0 0 0,0-1 0,1 1 1,0-1-1,0-1 0,1 1 0,-1-1 0,1 0 0,0-1 0,1 0 0,-1 0 1,1 0-1,0-1 0,-1 0 0,6 1 55,12-1-347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04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260 43 992,'-45'-37'434,"44"36"-412,-1 0 0,0 0 1,1 1-1,-1-1 0,0 1 0,0-1 1,0 1-1,0 0 0,1-1 1,-1 1-1,0 0 0,0 0 0,0 0 1,0 1-1,0-1 0,1 0 1,-1 1-1,0-1 0,0 1 0,0 0-22,-29 17 264,29-17-232,-9 8 129,1 0-1,0 0 1,1 1-1,0 0 1,0 0 0,1 1-1,1 1 1,-4 5-161,1 1 126,1 0 1,1 1 0,0 0-1,2 0 1,-1 5-127,3-10 21,2-1-1,0 0 1,0 1 0,1-1 0,1 1 0,0-1-1,1 1 1,0-1 0,1 1 0,1 1-21,-1-10-1,-1 1-1,1-1 1,0 0 0,0 0 0,0 0-1,1 0 1,-1 0 0,1-1 0,0 1 0,1-1-1,-1 0 1,1 0 0,0 0 0,0 0-1,0 0 1,1-1 0,-1 0 0,1 0 0,-1 0-1,1-1 1,0 1 0,0-1 0,1 0-1,-1-1 1,5 2 1,-1-2-53,1 1 0,-1-1-1,0-1 1,2 0 53,43-5-120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05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184 116 424,'-6'4'108,"1"0"0,-1 0 0,1 1 0,0-1 0,1 1 0,-1 0 0,1 0 0,0 0 0,0 1 0,0 0 0,1 0 0,-2 4-108,-4 12 642,0 0 1,2 0-1,1 1-642,0-2 187,-4 19 422,-2 20-609,-1 6 115,13-65-97,0 0-1,0-1 1,0 1-1,0-1 1,-1 1-1,1-1 0,0 1 1,0-1-1,0 1 1,-1-1-1,1 1 1,0-1-1,-1 1 1,1-1-1,0 1 0,-1-1 1,1 0-1,-1 1 1,1-1-1,-1 0 1,1 1-1,0-1 1,-1 0-1,1 1 1,-1-1-1,0 0-17,0 0 44,1 0-1,-1-1 1,0 1-1,1 0 1,-1-1 0,1 1-1,-1-1 1,0 1-1,1-1 1,-1 1-1,1-1 1,-1 1 0,1-1-1,0 0 1,-1 1-1,1-1 1,-1 1 0,1-1-1,0 0 1,0 0-1,-1 1 1,1-1 0,0 0-1,0 1 1,0-1-1,0-1-43,-8-22 38,1-1-1,2 0 0,0 0 1,2 0-1,1-1 0,1-11-37,2-67 194,8-37-194,-9 140 11,-1 1 0,1 0 0,0-1 0,0 1 0,0-1 0,0 1 0,0-1 0,0 1 0,0-1 0,0 1 0,0 0 0,0-1 0,0 1 0,0-1 0,1 1 0,-1-1 0,0 1 0,0-1 0,0 1 0,0 0 0,1-1 0,-1 1 0,0 0 0,0-1 0,1 1 0,-1 0 0,0-1 0,1 1 0,-1 0 0,1-1 0,-1 1 0,0 0 0,1 0 0,-1 0 0,1-1 0,-1 1 0,0 0 0,1 0 0,-1 0-11,15 12 227,-12-9-266,17 17-115,0-1-1,2 0 1,0-2 0,18 11 154,-32-23-57,0-1 0,0 0 0,0 0 1,0-1-1,0 0 0,1 0 1,-1-1-1,1 0 0,0-1 0,0 0 1,-1 0-1,1-1 0,0 0 1,0 0-1,0-1 0,0-1 1,2 0 56,-6 1-4,0-1 0,-1 0 0,1-1 0,-1 1 0,0-1 0,1 1 0,-1-1 1,0 0-1,-1-1 0,1 1 0,0-1 0,-1 0 0,0 0 0,0 0 0,0 0 0,-1 0 1,2-2 3,-1 0 29,-1 1 1,1-1 0,-1 1 0,0-1 0,0 0-1,0 0 1,-1 0 0,0 0 0,0 0 0,-1 0-1,0 0 1,0-1 0,0-1-30,-1 7 56,1 0 1,0 0-1,0 0 0,-1 1 1,1-1-1,-1 0 1,1 1-1,0-1 0,-1 0 1,1 1-1,-1-1 0,0 0 1,1 1-1,-1-1 1,1 1-1,-1-1 0,0 1 1,1 0-1,-1-1 0,0 1 1,0 0-1,0-1-56,6 46-10,2 0-1,11 36 11,7 30-1123,-3 12 1123,-16-96-816,2-7 353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06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1 252 888,'4'-4'3423,"8"1"-3293,-6 1 226,16-5-120,0-2 1,-1 0-1,8-5-236,26-13 217,-9 7-119,-22 10-133,0 0 0,-1-2 0,16-11 35,-38 22-21,1 1-1,-1-1 1,1 0 0,-1-1-1,0 1 1,0 0 0,1 0-1,-1 0 1,0-1 0,0 1-1,0-1 1,0 1 0,-1-1-1,1 1 1,0-1 0,-1 1 0,1-1-1,-1 0 1,1 1 0,-1-1-1,0 0 22,0 1-13,0 0-1,-1 0 1,1 0-1,-1 0 1,1 0-1,-1 1 0,1-1 1,-1 0-1,1 0 1,-1 0-1,0 0 1,0 1-1,1-1 1,-1 0-1,0 1 0,0-1 1,0 1-1,0-1 1,0 1-1,0-1 1,0 1-1,0-1 1,0 1-1,0 0 0,0 0 1,0-1-1,0 1 1,0 0-1,0 0 1,0 0-1,0 0 1,0 0-1,-1 1 14,-9-1 9,0 0-1,1 1 1,-1 1-1,0 0 1,1 0-1,-1 1 1,1 0-1,0 1 1,0 0-1,0 1 1,1 0-1,-7 5-8,3-2 91,1 0 0,1 1-1,0 0 1,0 1 0,1 0 0,0 1-1,1 0 1,0 1 0,-3 5-91,4-4 55,1 1 1,1-1-1,0 2 0,1-1 0,0 1 1,1 2-56,2-9 10,0 0 0,1 0 0,0 0 0,0 0 0,1 0 0,0 0 0,1 0 0,-1 0 0,2 0 0,-1 0 0,1 0 0,1 3-10,-1-8 3,-1 0 0,0-1 1,1 1-1,-1 0 0,1-1 0,0 1 0,0-1 1,0 1-1,0-1 0,0 0 0,1 0 0,-1 0 1,1 0-1,-1 0 0,1-1 0,0 1 0,0-1-3,2 1 5,0 0-1,1 0 0,-1-1 0,0 0 0,1 0 0,0 0 0,-1-1 0,1 0 0,2 0-4,11-2 9,0 0 0,-1-1 0,1-2 0,-1 0 0,4-1-9,-2-1-1,1-1 0,-1 0 0,0-2 0,-1 0 1,0-1-1,-1-1 0,0-1 0,2-3 1,-7 4-19,0 0 1,-1-1-1,0 0 1,-1-1-1,-1 0 1,0 0-1,-1-1 1,-1-1-1,0 0 1,1-6 18,13-30 159,-22 52-150,0 0 0,0-1 1,0 1-1,0 0 0,0-1 0,0 1 1,1 0-1,-1 0 0,0-1 0,0 1 1,0 0-1,0 0 0,1-1 1,-1 1-1,0 0 0,0 0 0,0 0 1,1-1-1,-1 1 0,0 0 1,1 0-1,-1 0 0,0 0 0,0-1 1,1 1-1,-1 0 0,0 0 1,1 0-1,-1 0 0,0 0 0,0 0 1,1 0-10,5 8 99,0 18-61,-4 21 23,-2-1 1,-2 6-62,1 52 45,0-103-43,1 0-1,0 0 1,0 0-1,0 0 1,0 1-1,1-1 0,-1 0 1,0 0-1,0 0 1,1 0-1,-1 0 0,0 0 1,1 0-1,-1 1 1,1-1-1,0-1 0,-1 1 1,1 0-1,0 0 1,-1 0-1,1 0-1,0-1 3,0 0 0,1 1 1,-1-1-1,0 0 0,0 0 0,0 0 0,0 0 0,0-1 1,0 1-1,0 0 0,0 0 0,0-1 0,0 1 0,0-1 1,0 1-1,0-1 0,0 1 0,0-1 0,-1 1 0,1-1 0,0 0-3,16-11 51,0-1 0,-1 0 0,-1-1 0,2-4-51,1 0 41,-11 12-26,75-71 200,-67 66-195,0 0 1,0 1-1,1 0 0,1 1 1,0 1-21,11-3-4,-17 6-44,1 0 0,-1 0 0,0-1 0,10-7 48,-20 12-16,0 0 0,1 0 1,-1 0-1,0-1 1,0 1-1,0 0 1,-1-1-1,1 1 1,0 0-1,0-1 1,-1 1-1,1-1 0,-1 0 1,1 1-1,-1-1 1,0 1-1,1-1 1,-1 0-1,0 1 1,0-1-1,0 1 0,0-1 1,-1 0 15,1 1 2,0 1-1,0-1 1,0 1 0,0-1-1,-1 1 1,1-1 0,0 1-1,0-1 1,-1 1 0,1-1 0,0 1-1,0 0 1,-1-1 0,1 1-1,-1 0 1,1-1 0,0 1-1,-1 0 1,1-1 0,-1 1-1,1 0 1,-1 0 0,1-1 0,-1 1-1,1 0 1,-1 0 0,1 0-2,-2 0 11,1 0 1,0 0 0,-1 0-1,1 1 1,0-1 0,-1 0-1,1 1 1,0-1 0,0 1-1,0-1 1,-1 1 0,1 0-1,0-1 1,0 1 0,0 0-1,-1 1-11,-5 4 18,1 1 0,0-1 0,0 1 0,0 1 0,1-1 0,0 1 0,0 0 0,1 0 0,0 1 0,0-1 0,1 1 0,0 0-18,2-4 10,0 0-1,0-1 1,0 1 0,1 0 0,-1 0 0,1 0-1,0-1 1,1 1 0,-1 0 0,1 0 0,0 0-10,0-2 2,0 0 1,0 0-1,0 0 1,1 0-1,-1-1 1,1 1-1,-1-1 1,1 1 0,0-1-1,0 0 1,0 1-1,1-1 1,-1 0-1,0 0 1,1-1 0,-1 1-1,1 0 1,0-1-3,2 1-1,-1 0 1,1 0-1,-1-1 1,1 0 0,0 0-1,-1 0 1,1-1 0,0 1-1,0-1 1,0-1-1,-1 1 1,1 0 0,0-1-1,-1 0 1,1 0-1,4-2 1,10-4-10,-1 0-1,1-1 0,7-6 11,-14 8-11,4-2-32,-2 0 0,1-1 0,-1 0 0,-1-2 0,0 1-1,0-2 1,3-4 43,-12 12-20,0 0-1,0-1 0,-1 0 0,1 0 1,-1 0-1,0 0 0,-1 0 1,1 0-1,-1-1 0,0 0 1,-1 1-1,1-1 0,-1 0 0,0 0 1,0 0-1,-1 1 0,0-1 1,0 0-1,0 0 0,-1 0 0,0 0 1,-1-4 20,-10-12 76,6 17 11,5 12 38,3-2-139,-1-1 1,1 1-1,0 0 0,0-1 1,1 1-1,0-1 1,-1 0-1,1 1 0,1-1 1,-1-1-1,2 3 14,48 38-450,-39-33 268,-1 0-1,0 0 1,0 2 182,-10-10 3,-1-1 1,1 0-1,-1 0 0,1 0 0,0-1 1,0 1-1,0 0 0,-1-1 0,2 0 1,-1 0-1,0 0 0,0 0 1,0 0-1,0-1 0,1 1 0,-1-1 1,0 0-1,1 0 0,-1 0 1,0 0-1,2-1-3,1 1 9,0 0-1,0 0 1,0 0 0,0 1 0,0 0-1,2 0-8,-7-1 0,-1 1 1,1-1-1,0 0 0,0 0 0,0 1 0,-1-1 0,1 1 1,0-1-1,-1 0 0,1 1 0,0-1 0,-1 1 0,1 0 0,-1-1 1,1 1-1,0 0 0,-1-1 0,0 1 0,1 0 0,-1-1 1,1 1-1,-1 0 0,0 0 0,1-1 0,-1 1 0,0 0 1,0 0-1,0 0 0,0 0 0,0 1 15,0 1 0,0-1 0,0 1-1,-1-1 1,0 0 0,1 1 0,-1-1 0,0 1 0,0-1 0,-1 2-15,-2 3 83,0 0-1,-1 0 1,0 0-1,0 0 1,-5 4-83,6-7 39,0-1 0,0 0-1,0 0 1,0 0 0,-1 0 0,1-1 0,-1 0-1,1 0 1,-6 2-39,9-4 20,-1 0-1,1 1 1,0-1-1,-1 0 1,1 0 0,-1 0-1,1 0 1,0 0-1,-1 0 1,1 0-1,0 0 1,-1 0 0,1-1-1,-1 1 1,1-1-1,0 1 1,0-1-1,-1 1 1,1-1 0,0 0-1,0 0 1,0 1-1,-1-1 1,1 0-1,0 0 1,0 0 0,1 0-1,-1 0 1,0-1-1,0 1 1,0 0-1,1 0 1,-1 0-1,0-1 1,1 1 0,-1-1-20,-1-7 26,0 1 0,1 0 0,0-1 0,0 1 0,1 0-1,0-1 1,0 1 0,1-1 0,0 1 0,0-1 0,1 1 0,1 0 0,-1 0 0,1 0 0,0 0 0,1 1 0,2-4-26,2-4-45,0 0-1,2 0 0,0 1 0,0 0 1,1 1-1,1 0 0,0 1 1,2 0 45,-10 8-4,1 0-1,1 0 1,-1 1 0,0 0 0,1 0 0,0 0 0,-1 1 0,1 0 0,0 0 0,0 0-1,0 1 1,1 0 0,-1 0 0,0 0 0,3 1 4,-6 0 1,1 0 0,-1 1 0,1 0 1,-1-1-1,1 1 0,-1 0 0,0 0 0,0 1 0,1-1 0,-1 1 1,0 0-1,0 0 0,-1 0 0,1 0 0,0 0 0,-1 0 1,1 1-1,-1-1 0,0 1 0,0 0 0,0 0 0,0 0 1,0 0-1,0 0 0,-1 0 0,0 0 0,1 1 0,-1 0-1,6 25 10,-1 0 0,-1 1-1,-2 0 1,0-1 0,-3 29-10,1-27 5,0 67 31,-10 80-36,2-121-16,-2 0 1,-2 0 0,-16 43 15,25-92-12,-1 1 0,0-1 0,-1 0 0,0 0 0,0 0 0,-1 0-1,0 0 1,-2 1 12,5-7 3,0 0 0,0 0-1,0 0 1,0 0 0,0-1-1,-1 1 1,1-1 0,0 1-1,-1-1 1,1 0 0,-1 0-1,1 0 1,-1 0-1,0 0 1,1-1 0,-1 1-1,0-1 1,0 0 0,1 0-1,-1 0 1,0 0 0,0 0-1,1-1 1,-1 1 0,0-1-1,1 0 1,-1 1 0,0-1-1,0-1-2,-4-1 59,-1-1 0,1-1 0,0 1 0,1-1 0,-1 0 1,1-1-1,0 1 0,0-1 0,1 0 0,-1-1 0,1 0 0,1 1 0,-1-1 0,1-1 0,1 1 0,-3-7-59,1 4 66,1-1 1,1 0-1,0 0 1,0 0 0,1 0-1,0 0 1,1 0-1,0-1 1,1 1-1,1 0 1,-1-1-1,2-1-66,1-1 9,1 1 1,1-1-1,0 1 0,1 0 0,0 0 0,1 1 0,0 0 0,1 0 0,1 0-9,21-27-121,34-32 121,-49 55-33,36-38-329,1 3 0,20-12 362,-47 43-141,1 1 0,1 2 0,0 0 0,2 2 1,0 1-1,19-6 141,-51 22-35,-9 9 221,1 1 0,-10 12-186,-18 31 83,38-54-80,0 1 0,0-1 1,0 0-1,0 1 0,0-1 0,0 1 1,1 0-1,-1-1 0,1 1 0,-1 0 1,1-1-1,-1 1 0,1 0 1,0 0-1,0-1 0,0 1 0,0 0 1,0-1-1,0 1 0,1 0 0,-1 0 1,0-1-1,1 1 0,0 0 1,-1-1-1,1 1 0,0-1 0,0 1 1,0-1-1,0 1 0,0-1 0,0 1 1,0-1-4,2 1 9,0 0 0,-1 0 0,1 0 0,1-1 0,-1 1 0,0-1 0,0 0 0,1 0 0,-1 0 0,0 0 0,1 0 0,-1-1 0,4 1-9,8-1 12,1 0 1,-1-1-1,0 0 0,1-1 0,-1-1 0,0 0 0,0-1 1,0-1-1,3-2-12,-10 4-178,-1 0 1,0 0-1,0-1 1,0 0-1,0-1 1,0 0-1,-1 0 1,0 0-1,0-1 0,0 1 1,-1-1-1,0-1 1,0 1-1,0-1 1,-1 0-1,0 0 1,0 0-1,0-4 178,4-21-680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3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0 6633,'-3'0'131,"0"0"0,-1 0 1,1 0-1,-1 1 0,1-1 0,0 1 0,-1 0 0,1 0 0,0 0 0,0 0 0,0 1 0,0-1 0,0 1 0,0 0 0,0-1 0,0 2 0,1-1 0,-1 0 0,1 0 0,-1 1 0,1-1 0,0 1 0,0 0 0,-2 2-131,-5 11-19,0 0 0,0 0 0,2 1-1,-2 6 20,1-5 149,-12 33-183,1 1 0,3 1-1,2 0 1,2 1 0,-2 39 34,11-62 23,1-1-1,1 1 1,2 0 0,1 0 0,2-1-1,1 0 1,1 1 0,1-2-1,2 1 1,12 27-23,-18-50 17,1 0 1,-1 0-1,1 0 1,0-1-1,1 1 0,-1-1 1,1 0-1,0-1 0,5 4-17,-8-6 4,1-1 0,1 0-1,-1-1 1,0 1-1,0 0 1,1-1 0,-1 0-1,0 0 1,1 0 0,0 0-1,-1 0 1,1-1-1,-1 0 1,1 1 0,0-1-1,-1-1 1,1 1-1,0 0 1,-1-1 0,1 0-1,0 0-3,8-3 4,1 0 1,-1-1-1,0-1 0,0 0 1,-1-1-1,0 0 0,0 0 1,0-1-1,-1-1 0,-1 0 1,3-3-5,22-24 9,-3-1 0,11-17-9,-35 44 1,77-112-17,-27 37 320,-46 65 128,-8 16-48,-6 9 122,-3 7-471,1 0 0,1 1 0,0 0 0,1-1 0,0 1 0,1 1 0,1-1 0,0 0 0,0 0 0,2 0 0,-1 1 1,3 7-36,-2-14-7,1 0 0,-1 1 0,2-2 0,-1 1 0,1 0 0,0 0 1,0-1-1,1 1 0,0-1 0,0 0 0,0 0 7,0-2-13,0 0-1,0 0 0,0 0 1,0-1-1,1 0 0,0 0 1,-1 0-1,1 0 1,0-1-1,0 1 0,1-1 1,-1 0-1,0-1 1,1 0-1,2 1 14,-1-1-15,1-1 0,-1 1 0,1-2 0,0 1 0,-1-1 0,1 0 0,-1 0 0,1-1 0,-1 0 0,0 0 0,0-1 0,0 0 0,0 0 0,0-1 0,-1 0 0,1 0 0,-1-1-1,0 1 1,3-5 15,-4 5 11,0 0-1,-1-1 0,0 1 1,0-1-1,0 0 0,-1-1 1,1 1-1,-1-1 0,-1 1 1,1-1-1,-1 0 0,0 0 1,0 0-1,-1 0 0,1 0 1,-1 0-1,-1-1 0,1 1 1,-1 0-1,0 0 0,-1-1 1,1 1-1,-3-6-10,1 4 7,-1 0 1,0 0 0,0 0-1,-1 1 1,0-1-1,-1 1 1,1 0 0,-1 0-1,-1 0 1,1 1-1,-1 0 1,0 0-1,-1 0 1,1 1 0,-1 0-1,0 0 1,-1 1-1,1-1 1,-1 2-1,0-1 1,0 1 0,0 0-1,0 1 1,-2 0-8,-4-2-236,1 2 0,-1 0 0,0 0 1,0 2-1,1 0 0,-1 0 0,0 1 0,0 1 1,1 0-1,-1 1 0,1 0 0,-1 1 0,1 1 1,-9 4 235,-21 17-907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07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64 156 4537,'-60'-152'1928,"56"148"-1167,4 4-241,7 4-456,-7-4-264,0 0-505,13 7-479,11 6 736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07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0 256 7338,'0'-1'117,"0"0"1,0 1 0,0-1 0,0 0 0,1 0-1,-1 1 1,0-1 0,0 0 0,0 0 0,1 1 0,-1-1-1,0 0 1,1 1 0,-1-1 0,1 0 0,-1 1-1,1-1 1,-1 0 0,1 1 0,-1-1 0,1 1-1,0-1-117,17 0 745,-8 1-823,22 0-529,-1-1 0,0-1 1,0-2-1,8-3 607,-20 3-608,0-1-1,0-1 0,0 0 1,-1-2-1,0 0 0,0-1 1,3-3 608,7-11-556,-27 23 571,-1-1 1,1 1-1,-1 0 1,1-1-1,-1 1 1,0 0-1,1-1 1,-1 1-1,0-1 0,1 1 1,-1-1-1,0 1 1,1-1-1,-1 1 1,0-1-1,0 1 1,1-1-1,-1 1 1,0-1-1,0 1 0,0-1 1,0 1-1,0-1 1,0 1-1,0-1 1,0 1-1,0-1 1,0 0-1,0 1 1,0-1-1,0 1 1,-1-1-1,1 1 0,0-1 1,0 1-1,0-1 1,-1 1-1,1-1 1,0 1-1,-1 0 1,1-1-1,0 1 1,-1-1-1,1 1 0,-1 0 1,1-1-1,-1 1 1,1 0-1,-1-1 1,1 1-1,-1 0 1,1 0-1,-1 0 1,1-1-16,-3 1 102,0-1 1,0 1 0,0-1 0,0 1 0,0 0 0,0 0 0,0 1 0,0-1-1,0 0 1,0 1 0,0 0 0,0 0 0,0 0 0,1 0 0,-1 0-103,-5 2 151,1 1 0,0 0-1,1 0 1,-1 0 0,-2 3-151,-2 3 95,0 0-1,1 0 1,1 1-1,-1 1 1,2-1-1,0 1 1,0 1 0,-3 6-95,7-10 28,0 0 0,0 0 0,1 0 1,0 1-1,0-1 0,1 1 1,1-1-1,-1 1 0,1 0 1,1 0-1,0-1 0,1 1 1,0 1-29,-1-8 6,0 0 1,1 0-1,0 0 1,-1 0-1,1-1 1,0 1-1,1 0 1,-1-1-1,0 1 1,1-1-1,-1 1 1,1-1-1,0 1 1,0-1-1,0 0 1,0 0 0,0 0-1,0 0 1,1-1-1,-1 1 1,1-1-1,-1 1 1,1-1-1,-1 0 1,1 0-1,0 0 1,0 0-1,-1 0 1,3 0-7,3-1 14,0 1 0,0-1 1,0 0-1,0-1 0,0 0 1,-1 0-1,1 0 0,0-1 0,0-1 1,3-1-15,23-10 5,-1-1 0,0-2 0,-2-2 0,0 0 1,-1-2-1,0-2 0,-2 0 0,20-23-5,-33 31-32,0-1 1,-1 0-1,-1-1 1,0-1-1,3-6 32,-13 18 13,1 0-1,-1-1 1,0 1-1,0 0 1,-1-1-1,0 0 1,0 0-1,0 0 1,-1 0 0,0 0-1,-1 0 1,1 0-1,-1 0 1,-1 0-1,1 0 1,-1 0-1,-1 0 1,0-2-13,2 8 9,0 1-1,0 0 1,0 0-1,0-1 1,0 1 0,0 0-1,0 0 1,0-1-1,0 1 1,0 0 0,0 0-1,0-1 1,0 1-1,0 0 1,-1 0-1,1-1 1,0 1 0,0 0-1,0 0 1,0 0-1,-1-1 1,1 1 0,0 0-1,0 0 1,0 0-1,0 0 1,-1 0 0,1-1-1,0 1 1,0 0-1,-1 0 1,1 0 0,0 0-1,0 0 1,-1 0-1,1 0 1,0 0-1,0 0 1,-1 0 0,1 0-1,0 0 1,0 0-1,-1 0 1,1 0 0,0 0-1,0 0 1,-1 0-1,1 0 1,0 0-9,-10 15 206,-2 26-147,5 24-56,3 0 1,2 1 0,8 57-4,-3-41-3,-2-63 3,-1 1 1,-1-1 0,0 1-1,-4 12 0,4-27-17,0 0 0,0-1 0,0 1 0,-1 0 0,0-1 0,0 1 0,0-1 0,0 0 0,-1 0 0,0 0 0,0 0 0,0 0 0,0 0 0,0-1 0,-1 0 0,0 1 0,1-1 0,-1-1 0,0 1 0,-1 0 0,1-1 17,-44 13-132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0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279 234 1944,'-2'-1'85,"-1"-1"0,0 1 0,0 0 0,0 0 0,0 0 0,0 0 0,0 0 0,0 1 0,0-1 0,0 1 0,0 0 0,0 0 0,0 0 0,0 0 0,0 0 0,0 1 0,0 0 0,0-1 0,0 1 0,-2 1-85,-8 3-2,1 0 0,0 1 0,0 0 1,-2 3 1,0 0 25,0 0 1,1 1 0,0 1-1,1 0 1,0 1-1,1 0 1,0 1-1,1 0 1,0 1 0,1 0-1,-7 15-25,15-27 4,0 1 1,0-1-1,0 1 0,0 0 0,1-1 0,-1 1 1,1 0-1,0 0 0,-1-1 0,1 1 0,0 0 1,1 0-1,-1 0 0,0-1 0,1 1 0,0 0 1,-1-1-1,1 1 0,0 0 0,0-1 0,1 1 1,0 0-5,-1-1 0,1-1 0,0 1 1,-1-1-1,1 1 0,0-1 1,0 0-1,0 0 0,0 0 0,0 0 1,0 0-1,0-1 0,0 1 1,1-1-1,-1 1 0,0-1 1,0 0-1,1 0 0,-1 0 1,0 0-1,0 0 0,0 0 1,1-1-1,-1 1 0,0-1 1,0 1-1,0-1 0,0 0 1,1 0-1,17-6-46,-1-2 1,0 0-1,0 0 1,-1-2-1,-1 0 1,0-2 0,0 1-1,-1-2 1,-1 0-1,0-1 1,-1-1-1,0 0 1,-2-1 0,0 0-1,-1-1 1,8-17 45,-14 23 83,-2 1 0,1-1-1,-2 0 1,0 0 0,0-1 0,-1 1 0,0 0 0,-1-1 0,-1 1 0,0 0 0,-1 0 0,0 0 0,0 0 0,-2 0-1,1 0 1,-1 0 0,-3-4-83,6 14 186,-1-1-1,1 1 0,0 0 0,-1 0 0,1-1 1,-1 1-1,0 0 0,0 1 0,-1-3-185,2 4 28,1 0-1,-1 0 0,1-1 1,-1 1-1,1 0 0,-1 0 1,1-1-1,-1 1 0,0 0 1,1 0-1,-1 0 0,1 0 1,-1 0-1,1 0 0,-1 0 1,0 0-1,1 0 0,-1 0 1,1 0-1,-1 1 0,1-1 1,-1 0-1,0 0 0,1 0 0,-1 1 1,1-1-1,-1 0 0,1 1 1,0-1-1,-1 0 0,1 1 1,-1-1-1,1 1 0,0-1 1,-1 1-1,1-1 0,0 1 1,-1-1-1,1 1 0,0-1 1,0 1-1,-1-1 0,1 1 1,0-1-1,0 1-27,-3 7 8,1 0-1,0 0 1,1 0 0,0 0-1,0 0 1,0 0 0,1 0-1,1 1 1,-1-1 0,1 0-1,1 0-7,-1 4 7,21 156-9,-8-75-4,-3 19 6,-9 32-5,-1-47 2,-1-92-4,0 1 1,1-1 0,-1 0-1,1 0 1,0 0 0,1 0-1,-1 0 1,1-1 0,0 1 6,-1-3-3,0-1 1,0 1-1,-1-1 1,1 0 0,0 1-1,1-1 1,-1 0-1,0 0 1,0 0-1,0 0 1,1 0 0,-1 0-1,0 0 1,1-1-1,-1 1 1,1 0-1,-1-1 1,1 1 0,-1-1-1,1 1 1,-1-1-1,1 0 1,-1 0 0,1 0-1,0 0 1,-1 0-1,1 0 1,-1 0-1,1 0 1,0 0 0,0-1 2,3 0-1,0 0 1,-1-1 0,1 1 0,0-1 0,-1 0 0,0-1-1,1 1 1,-1-1 0,0 1 0,0-1 0,0-1-1,0 1 1,-1 0 0,1-1 0,-1 0 0,0 0 0,0 0-1,-1 0 1,1 0 0,-1 0 0,0-1 0,0 1 0,0-1-1,0 0 1,-1 0 0,2-6 5,-1 0 0,0-1 0,-1 1 1,0-1-1,-1 1 0,0-1 0,-1 0 0,0 1 0,-1-1 0,-1-3-5,-1-7 154,-2 1 0,0 0-1,-1 0 1,-1 1 0,-1 0-1,-1 0 1,0 1 0,-11-13-154,21 31 16,-8-13 291,8 14-305,0-1 1,0 1-1,1-1 1,-1 0-1,0 1 0,1-1 1,-1 1-1,0-1 0,1 1 1,-1-1-1,1 1 0,-1-1 1,1 1-1,-1 0 0,1-1 1,-1 1-1,1 0 0,0-1 1,-1 1-1,1 0 1,-1 0-1,1-1 0,0 1 1,-1 0-1,1 0 0,0 0 1,-1 0-3,58-16-802,0 4 0,19-2 802,-11 3-740,40-10 120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0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192 468 6825,'-1'-1'39,"0"1"-1,1-1 0,-1 0 1,0 1-1,0-1 0,0 0 1,0 1-1,1-1 0,-1 1 1,0-1-1,0 1 0,0-1 1,0 1-1,0 0 0,0 0 1,0-1-1,0 1 0,-1 0 1,1 0-1,0 0 0,0 0 1,0 0-1,0 0 0,0 0 1,0 1-1,0-1 0,0 0 1,-1 1-39,-13 0-1112,14-1 1034,1-1-1,-1 1 1,1-1 0,-1 1 0,0-1 0,1 1 0,-1-1 0,1 0-1,-1 1 1,1-1 0,0 0 0,-1 1 0,1-1 0,0 0-1,-1 0 1,1 1 0,0-1 0,0 0 0,0 0 0,-1 1 0,1-1-1,0 0 1,0 0 0,0 0 0,0 1 0,1-1 0,-1 0-1,0 0 1,0 0 0,0 0 78,0-3-216,2-26 171,2 0 1,0 0-1,8-26 45,-3 16 1886,3-37-1886,-11 64 76,-1 0 0,0 0 0,0 0 0,-1-1 0,-1 1 1,0 0-1,-4-11-76,5 21 8,0 0-1,0 0 1,0 0 0,0 0 0,0 0 0,-1 0 0,0 1 0,1-1 0,-1 1-1,0-1 1,0 1 0,0-1 0,-1 1 0,1 0 0,0 0 0,-1 0 0,1 1-1,-1-1 1,0 0 0,0 1 0,0 0 0,1 0 0,-1 0 0,0 0-1,-1 0 1,1 0 0,0 1 0,0-1 0,0 1 0,0 0 0,0 0 0,0 0-1,0 1 1,-1-1 0,1 1 0,0 0-8,-1 0 27,0 0 0,0 0 0,0 1 1,0 0-1,0 0 0,1 0 0,-1 0 0,1 0 0,0 1 0,-1 0 1,1-1-1,0 1 0,0 0 0,1 0 0,-1 1 0,1-1 0,0 1 1,0-1-1,0 1 0,0 0 0,0 0 0,1-1 0,-1 1 1,1 0-1,0 1 0,1-1 0,-1 2-27,2 155 208,-12 17 102,11-138-268,1-1-1,3 0 1,4 22-42,-8-57 3,1-1 1,0 0 0,0 1-1,0-1 1,0 0-1,0 0 1,1 0 0,-1 0-1,1 0 1,0 0-1,1 1-3,-2-3-10,1 1 0,-1-1 0,1 0-1,0 0 1,-1 0 0,1 0-1,0 0 1,0 0 0,0 0-1,0-1 1,0 1 0,0-1 0,0 1-1,0-1 1,0 0 0,0 0-1,0 0 1,0 0 0,1 0 10,7-1-205,-1 0 0,0-1 0,0 0 0,0 0 0,0-1 0,0 0 0,-1-1 1,1 0-1,-1 0 0,0-1 0,7-5 205,28-26-599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1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216 456 3633,'-141'-74'1904,"133"70"-1530,0 0-1,0 0 1,0 1-1,-1 1 1,-4-2-374,-1 0 850,14 4-832,0 0 1,-1 0-1,1 0 1,0 0-1,0 0 0,0 0 1,-1 0-1,1 0 1,0 0-1,0 0 0,-1 0 1,1 0-1,0 0 1,0 0-1,-1 0 0,1 0 1,0 0-1,0-1 1,0 1-1,0 0 0,-1 0 1,1 0-1,0 0 0,0 0 1,0-1-1,0 1 1,-1 0-1,1 0 0,0 0 1,0-1-1,0 1 1,0 0-1,0 0 0,0-1 1,0 1-1,0 0 1,0 0-1,0 0 0,0-1 1,0 1-1,0 0 0,0 0 1,0-1-1,0 1 1,0 0-1,0 0 0,0-1 1,0 1-1,0 0 1,0 0-1,0 0 0,0-1 1,0 1-1,1 0 1,-1 0-1,0 0 0,0-1 1,0 1-1,0 0 1,0 0-1,1 0 0,-1 0 1,0 0-1,0-1-18,17-7 217,-12 7-171,66-28 71,8-2-164,-2-4 1,52-32 46,-120 61-17,0 0-1,0-1 0,0 0 0,-1-1 0,1 1 0,-2-2 1,4-4 17,-8 9-16,0 0 1,0 0 0,0-1-1,-1 1 1,1-1 0,-1 0-1,-1 0 1,1 1 0,0-1-1,-1 0 1,0-1 0,-1 1-1,1 0 1,-1 0 0,0 0-1,0 0 1,0-1 15,0 5-2,0-1 1,0 1-1,-1-1 1,1 1-1,0-1 1,-1 1-1,1 0 1,-1-1-1,1 1 1,-1-1-1,0 1 1,0 0-1,0 0 0,1-1 1,-1 1-1,-1-1 2,1 2 1,1 0 0,-1-1 0,1 1-1,-1 0 1,0 0 0,1 0 0,-1-1 0,1 1-1,-1 0 1,0 0 0,1 0 0,-1 0-1,0 0 1,1 0 0,-1 0 0,1 0-1,-1 0 1,0 1 0,1-1 0,-1 0-1,1 0 1,-1 0 0,0 1 0,1-1-1,-1 1 1,-2 1 5,0 0 0,0 0 0,0 1 0,1-1 0,-1 1 1,1-1-1,0 1 0,0 0 0,0 0 0,0 0 1,-1 3-7,-3 8 2,1 0 1,0 0 0,1 0-1,1 1 1,0 0-1,1 0-2,-7 94-17,3-25 33,-29 154-2,34-221-18,12-32 24,2-6-8,5-10 0,0 2 0,2 0 1,2 0-1,0 2 0,10-7-12,-29 30 2,1 1-1,0 0 1,0 0 0,0 1-1,0-1 1,1 1 0,-1 0-1,1 0 1,-1 0 0,1 1-1,0 0 1,-1-1-1,1 2 1,0-1 0,0 0-1,1 1-1,8 1 0,-1 0-1,0 1 0,0 1 0,0 0 1,5 2 0,-11-3-15,1-1 0,-1 0 1,1-1-1,0 0 0,-1 0 1,1 0-1,-1-1 0,1 0 1,-1-1-1,1 0 0,-1 0 1,0 0-1,0-1 0,0 0 1,0 0-1,4-4 15,-2 2-51,0-1 1,0 0 0,-1 0-1,0-1 1,0 0-1,0 0 1,-1-1-1,0 0 1,-1-1 0,0 1-1,4-9 51,-8 14-15,-1 1 0,0-1 0,0 1-1,0-1 1,-1 0 0,1 1 0,0-1 0,-1 0-1,0 0 1,0-2 15,0 5-1,0-1 0,0 1-1,0-1 1,0 1 0,0-1 0,0 1 0,0 0-1,0-1 1,-1 1 0,1 0 0,0-1-1,0 1 1,0-1 0,-1 1 0,1 0 0,0 0-1,0-1 1,-1 1 0,1 0 0,0-1-1,-1 1 1,1 0 0,0 0 0,-1 0 0,1-1-1,-1 1 1,1 0 1,-1 0 1,0 0 1,-1 0-1,1 0 0,0 0 1,0 0-1,0 0 0,0 1 1,-1-1-1,1 0 0,0 1 1,0-1-1,0 0 0,0 1 1,0 0-1,0-1-1,-6 5 7,0-1 1,0 1-1,1 0 1,0 0-1,0 1 0,1 0 1,-1 0-1,1 0 1,1 1-1,-1 0 1,1 0-1,0 0 0,-2 6-7,2-4 1,0 0 0,1 0 0,0 0 0,1 1 0,0-1 0,1 1 0,-1-1 0,2 1 0,0 0 0,0-1 0,1 6-1,1-5-69,0-1 0,1 0 0,0 0 0,1 0 0,0 0 0,0-1 0,1 1 0,0-1 0,0 0 0,1-1 0,0 1 0,1-1 0,0 0 1,0-1-1,0 0 0,0 0 0,1 0 0,0-1 0,7 3 69,53 27-474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1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1960,'9'-4'545,"-2"-2"-289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2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46 3441,'-9'-46'1512,"-8"48"-664,-1 18-552,0 4-80,5 9-80,6 5-48,7-6-48,5 2 8,12-8-32,3-9 0,11-6-80,0-11-104,0-19-352,2-1-296,-11-15-616,-3-3 848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2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121 356 3513,'-6'2'148,"-1"0"-1,1 1 1,0 0 0,0 1 0,0-1-1,0 1 1,1 0 0,-1 0 0,1 1-1,0 0 1,0 0 0,1 0 0,-1 0-1,1 1 1,1 0 0,-1 0 0,1 0-1,0 0 1,0 0 0,0 1 0,1-1-1,0 1 1,1 0 0,-1 3-148,-3 12 49,2 0 0,1 0 0,0 0 0,2 0 0,0 1-49,1-9 9,0 0-1,1 0 1,1 0 0,0 0 0,1-1 0,0 1 0,1-1 0,2 4-9,-5-13 1,0 0-1,0 0 1,1 0 0,-1 0 0,1-1 0,0 1-1,0-1 1,0 0 0,0 0 0,1 0 0,-1 0-1,1-1 1,-1 1 0,1-1 0,3 1-1,-4-1 2,1-1 0,0 0 0,-1 0 0,1-1 0,0 1 0,0-1 0,-1 0 0,1 0 0,0 0 0,0 0 0,-1-1 0,1 1 0,0-1 0,0 0 0,0-1-2,5-1 6,0-2-1,0 1 1,0-1 0,0 0 0,-1-1-1,0 0 1,0-1 0,-1 1-1,1-1 1,-1-1 0,-1 1 0,3-5-6,16-25-33,-3-1 0,0-1 0,5-18 33,-9 18-21,2 0 0,2 1 0,13-16 21,-29 47 38,-4 8 1,-4 13 22,1-5-51,-11 78 1,5 2 1,3 2-12,3-71 1,0-9-1,2 49 5,-1-56-5,1 0 0,-1 0 0,1 0-1,0 0 1,0 0 0,1 0 0,-1-1 0,1 1 0,0 0-1,0-1 1,0 1 0,0-1 0,1 0 0,-2-2 0,-1 0 0,1 0 0,0-1 0,-1 1 1,1 0-1,0-1 0,0 1 0,-1-1 0,1 1 0,0-1 0,0 1 0,0-1 0,0 0 1,0 1-1,0-1 0,-1 0 0,1 0 0,0 1 0,0-1 0,0 0 0,0 0 0,0 0 1,0 0-1,0 0 0,0-1 0,0 1 0,1-1 1,0 0 0,0 1 0,0-2 0,0 1 0,-1 0 0,1 0 0,0 0 0,-1-1 0,1 1 0,-1-1 0,0 1 0,1-2-1,5-7 4,0 0 1,-1 0-1,-1-1 0,2-3-4,-6 12 0,119-281-211,-118 280 213,-2 0 3,2 0 0,-1-1-1,0 1 1,1 0 0,-1 0 0,1 0 0,0 0 0,0 1 0,0-1 0,0 0 0,0 1 0,1-1 0,0 0-5,-3 3 1,0 0 0,1 0 0,-1 0-1,0 0 1,0 0 0,1 0 0,-1 0 0,0 0 0,0 0 0,1 0 0,-1 0 0,0 0 0,0 0 0,1 0 0,-1 0 0,0 0 0,0 0 0,1 0 0,-1 0 0,0 0 0,0 0 0,1 0 0,-1 0 0,0 1 0,0-1 0,1 0 0,-1 0 0,0 0 0,0 0 0,0 0 0,0 1 0,1-1 0,-1 0 0,0 0 0,0 1 0,0-1 0,0 0 0,0 0 0,1 0 0,-1 1 0,0-1 0,0 0 0,0 0 0,0 1 0,0-1-1,2 14 6,-1-12-3,1 29-2,-1-1 1,-2 4-2,0-5 5,2 0 0,1 8-5,0-28-4,-1 1 0,1 0 1,1-1-1,-1 0 0,2 0 0,-1 0 0,1 0 1,5 6 3,-8-12-5,0 0 1,1-1 0,0 1 0,0-1 0,0 1 0,0-1 0,0 0-1,0 0 1,0 0 0,1 0 0,-1 0 0,1-1 0,0 1 0,-1-1-1,1 0 1,0 0 0,0 1 0,0-2 0,-1 1 0,1 0 0,0-1-1,0 1 1,0-1 0,0 0 0,0 0 0,1 0 0,-1 0-1,0-1 1,0 1 0,0-1 0,-1 0 0,1 0 0,0 0 0,0 0-1,2-1 5,6-4-22,-1 0-1,0 0 0,0-1 0,0 0 0,-1-1 0,0 0 0,-1 0 1,6-7 22,1-3-45,0 0 0,-1-2 0,-1 1 0,-1-2 1,0 0-1,-2 0 0,7-20 45,-13 28 18,0 0-1,-1 0 1,0 0 0,-1 0 0,-1-1-1,0 1 1,-1-1 0,0 1 0,-1-1-1,0 1 1,-1 0 0,-1 0-1,0-1 1,-4-7-18,-74-197 707,77 207-556,3 6-43,-1 0 1,1 1-1,-1-1 0,0 0 0,0 1 0,-1 0 0,1-1 0,-1 1 0,-3-3-108,6 6 15,0 1 1,-1 0-1,1-1 0,0 1 1,-1-1-1,1 1 0,0 0 0,-1-1 1,1 1-1,-1 0 0,1 0 1,0-1-1,-1 1 0,1 0 0,-1 0 1,1 0-1,-1 0 0,1-1 0,-1 1 1,1 0-1,-1 0 0,1 0 1,-1 0-1,1 0 0,-1 0 0,1 0 1,-1 0-1,1 0 0,-1 1 0,1-1 1,-1 0-1,1 0 0,-1 0 1,1 1-16,-1 0 8,0 0 0,0 0 0,0 0 0,0 0 0,1 0 0,-1 0 0,0 1 0,1-1 0,-1 0-1,1 1 1,-1-1 0,1 0 0,0 1-8,-5 40-61,6-28 53,1-1 1,0 1-1,1-1 0,1 0 1,0 0-1,0-1 1,2 1-1,5 10 8,-4-8 5,0 0-1,-1 0 1,-1 1-1,0 0 1,-1 0-1,0 5-4,-3 10 0,-1 0 0,-2 0-1,-1-1 1,-1 1 0,-5 13 0,-7 56-5,8 16 25,8-97-37,0 1-1,1-1 0,2 1 0,3 15 18,4-5-448,-9-29 384,-1 0 0,0 0 0,1 0 0,-1 0 0,1 0 0,0 0 0,-1 0 0,1-1-1,-1 1 1,1 0 0,0 0 0,0-1 0,0 1 0,-1 0 0,1-1 0,0 1 0,0-1 0,0 1 0,0-1 0,0 0 0,0 1 0,0-1 0,0 0-1,0 0 1,0 0 0,0 1 0,0-1 0,1 0 64,17-10-655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3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1 125 7178,'0'-1'117,"0"0"1,1 0 0,-1 1-1,0-1 1,1 0 0,-1 0-1,1 1 1,-1-1 0,1 0 0,-1 1-1,1-1 1,-1 1 0,1-1-1,0 1 1,-1-1 0,1 1 0,0-1-1,-1 1 1,1-1 0,0 1-1,0 0 1,0-1 0,-1 1-118,22 1 396,-4 0-391,39 0-713,0-3 0,35-6 708,116-24-1436,-174 26 1235,0-1 1,-1-2-1,10-4 201,-35 10-4,-6 3 12,0-1 1,0 1-1,1-1 0,-1 0 0,0 0 1,0 0-1,0 0 0,0 0 1,0 0-1,0-1 0,0 1 1,0-1-1,0 1 0,-1-1 1,1 1-1,-1-1 0,1 0 0,0-1-8,-2 3 5,0 0-1,0 0 1,0-1-1,0 1 1,-1 0-1,1 0 1,0-1-1,0 1 1,0 0-1,0 0 1,0-1-1,0 1 1,0 0-1,0 0 1,-1 0-1,1-1 1,0 1-1,0 0 1,0 0-1,-1 0 1,1-1-1,0 1 1,0 0-1,0 0 0,-1 0 1,1 0-1,0 0 1,0 0-1,-1 0 1,1 0-1,0-1 1,0 1-1,0 0 1,-1 0-1,1 0 1,0 0-1,0 0 1,-1 0-1,1 0-4,-11-1 101,-1 0 0,1 0-1,0 1 1,0 0 0,-1 1 0,1 1 0,0-1-1,-2 2-100,-7 2 195,1 0-1,0 1 1,0 1 0,-5 3-195,19-7 27,0-1 0,1 1 0,-1 0 0,0 0 0,1 1 0,0-1 1,0 1-1,0 0 0,0 0 0,0 1 0,1-1 0,0 1 0,0-1 0,0 1 1,0 0-1,1 0 0,-1 2-27,2-3 4,0-1 1,1 1-1,-1 0 0,1 0 1,-1-1-1,1 1 0,1 0 1,-1-1-1,0 1 1,1 0-1,0-1 0,-1 1 1,2 0-1,-1-1 0,0 1 1,1-1-1,-1 0 0,1 1 1,0-1-1,0 0 1,0 0-1,1 0 0,-1 0 1,1-1-1,-1 1 0,2 0-4,6 5 3,-1-1-1,1 0 0,1 0 1,-1-1-1,1-1 0,0 0 0,0 0 1,1-1-1,-1-1 0,1 0 1,0 0-1,0-1 0,0-1 1,0 0-1,0 0 0,1-1-2,-5 0-1,1-1-1,-1 1 1,1-1 0,-1-1-1,1 0 1,-1 0-1,0-1 1,1 0-1,-2 0 1,1-1-1,0 1 1,-1-2 0,1 1-1,-1-1 1,0-1-1,-1 1 1,1-1-1,-1 0 1,-1 0 0,1-1-1,-1 0 1,4-6 1,-6 8 0,-1 0 0,-1 0 1,1-1-1,-1 1 1,0 0-1,0 0 1,0-1-1,-1 1 0,0 0 1,0-1-1,0 1 1,-1 0-1,0-1 1,0 1-1,0 0 0,-1 0 1,0-4-1,0 4 51,0-1 0,-1 0 0,1 0 0,-1 1 0,0 0 1,0-1-1,-1 1 0,0 0 0,0 1 0,0-1 0,0 1 0,-1-1 0,1 1 0,-6-3-51,9 6 127,5 1-103,15 3-81,-9-1 63,-5-2-8,128 16-13,-122-15 15,35 3-2,-44-3 1,0-1 0,0 0 0,0 1-1,1 0 1,-1-1 0,0 1 0,0 0 0,0 0 0,0 0 0,0 0 0,0 1-1,-1-1 1,1 0 0,0 1 0,-1-1 0,1 1 0,0 0 1,-2-1-2,1 0 1,-1-1-1,0 1 1,0 0 0,0-1-1,0 1 1,0 0-1,0 0 1,0-1-1,0 1 1,0 0-1,0-1 1,0 1-1,0 0 1,0-1-1,-1 1 1,1 0 0,0-1-1,0 1 1,-1 0-1,1-1 1,0 1-1,-1-1 1,1 1 1,-14 16-16,11-14 15,-42 42 13,22-22 11,0 0-1,-16 25-22,36-45 3,1 1 0,0-1 0,0 1 0,0 0 1,1-1-1,-1 1 0,1 0 0,0 0 0,0 0 0,0 0 0,1 0 0,-1 4-3,1-7 1,0 1-1,0 0 1,0 0 0,1-1-1,-1 1 1,1 0-1,-1 0 1,1-1 0,-1 1-1,1 0 1,0-1 0,0 1-1,0-1 1,0 1 0,0-1-1,0 1 1,0-1-1,1 0 1,-1 0 0,0 1-1,1-1 1,-1 0 0,1 0-1,-1 0 1,1-1 0,0 1-1,-1 0 1,2 0-1,5 1-10,0 0 0,0 0 0,0-1 0,1-1 0,-1 1-1,0-1 1,0 0 0,0-1 0,0 0 0,0 0 0,2-2 10,24-5-280,-1-1 0,2-3 280,-18 6-156,36-12-1210,32-17 1366,-67 27-179,-1-1 0,0-1 0,0-1 0,-1 0 0,0-1-1,6-7 180,-18 15 2,0-1-1,0 1 0,-1-1 0,0 0 0,0 0 1,0 0-1,-1 0 0,1-1 0,-1 1 0,1-4-1,-3 7 30,1 1 0,-1 0 0,1-1 0,-1 1 0,0 0 0,0-1 0,0 1 0,1-1 0,-1 1 0,-1 0 0,1-1 0,0 1 0,0-1 0,0 1 0,-1 0 0,1-1 0,0 1 0,-1 0 0,0-1 0,1 1 0,-1 0 0,0 0 0,1 0 0,-1-1 0,0 1 0,0 0 0,0 0 0,0 0 0,0 0 0,0 1 0,0-1 0,-1 0 0,1 0 0,0 1 0,0-1 0,-1 0 0,1 1-1,0-1 1,-1 1 0,1 0 0,0-1 0,-1 1-30,-6 0 81,0-1-1,0 1 0,0 1 1,0 0-1,1 0 0,-1 0 1,0 1-1,0 0 0,1 0 1,0 1-1,-1 0 0,1 1 1,0-1-1,0 1 0,-4 4-80,5-4 11,-1 1-1,1 0 1,-1 0-1,1 0 1,1 1-1,-1 0 0,1 0 1,0 1-1,1 0 1,-1-1-1,1 1 1,1 1-1,-1-1 1,1 0-1,0 3-10,2-7-1,0 0 0,1 0-1,-1 0 1,1 0 0,0 0 0,0 0 0,0 0-1,0 0 1,0 0 0,0-1 0,1 1-1,0 0 1,-1 0 0,1 0 0,0 0 0,0-1-1,1 1 1,-1 0 0,2 2 1,0-2-2,-1-1-1,1 1 1,0 0 0,0-1 0,0 1-1,0-1 1,1 0 0,-1 0-1,1-1 1,-1 1 0,1-1 0,0 1-1,2 0 3,7 1-42,0-1-1,1 0 1,-1-1-1,1 0 0,-1-1 1,1-1-1,0 0 1,0-1 42,-4 1-121,0-1 1,0 0-1,-1-1 1,1 0 0,-1-1-1,0 0 1,0 0 0,0-1-1,0 0 1,4-4 120,-9 5-82,1 0-1,0 0 1,-1 0 0,0-1 0,0 0-1,0 0 1,0 0 0,-1 0 0,0 0-1,0-1 1,0 0 0,-1 1 0,0-1-1,0 0 1,0 0 0,-1 0 0,1-3 82,-2 7 3,0 1 1,0 0-1,0-1 0,1 1 1,-1-1-1,-1 1 1,1 0-1,0-1 0,0 1 1,0 0-1,-1-1 1,1 1-1,0 0 0,-1-1 1,0 1-1,1 0 1,-1 0-1,0-1-3,1 2 16,-1-1 0,0 1 1,1-1-1,-1 1 0,1 0 0,-1-1 0,0 1 0,0 0 0,1-1 1,-1 1-1,0 0 0,0 0 0,1-1 0,-1 1 0,0 0 1,0 0-1,1 0 0,-1 0 0,0 0 0,0 0 0,0 0 0,0 1-16,-2-1 43,0 1-1,0 0 0,0 1 0,1-1 1,-1 0-1,0 1 0,0-1 0,1 1 1,-1 0-1,1 0 0,0 0 0,0 0 1,-1 0-1,1 1-42,-2 3 16,1-1 0,0 0 0,0 1 0,0-1 0,1 1 0,-1 0-1,1 0 1,1 0 0,-1 0 0,1 0 0,0 1 0,1-1 0,0 0 0,0 1 0,0-1 0,0 0 0,1 0 0,0 0 0,0 1 0,1-1-1,0 0 1,0 0-16,0 0-46,1-1-1,-1 0 1,1 0 0,-1-1-1,1 1 1,1 0-1,-1-1 1,1 0-1,0 0 1,0 0-1,0 0 1,0 0 0,1-1-1,-1 0 1,1 0-1,0 0 1,0-1-1,0 1 1,0-1-1,0 0 1,1-1-1,-1 1 1,1-1 0,-1 0-1,2-1 47,0 1-186,0-1-1,-1 0 1,1 0-1,-1-1 1,6-1 186,36-15-547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3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120 610 5337,'-5'1'172,"0"0"0,0 0 0,0 1-1,0 0 1,0 0 0,0 0 0,1 0-1,-1 1 1,1-1 0,0 1 0,-1 1 0,1-1-1,1 0 1,-1 1 0,-1 2-172,0 0 56,0 1 1,0-1-1,1 1 1,0 0-1,1 1 1,-1-1-1,2 1 1,-1-1-1,-1 8-56,2-5-36,0 0-1,0 1 0,1-1 1,0 1-1,1-1 0,0 1 1,1-1-1,0 1 0,1-1 1,0 0-1,1 0 0,0 0 1,0 0-1,1 0 0,4 8 37,-4-12-60,0 0-1,1 0 1,-1 0 0,1 0-1,1-1 1,-1 0-1,1 0 1,-1 0-1,1-1 1,1 1 0,-1-1-1,1-1 1,-1 0-1,1 0 1,0 0 0,0 0-1,6 0 61,-4-1-128,-1-1 0,1 0 0,0-1 0,-1 0 0,1 0 0,0-1 0,-1 0 0,1 0 0,-1-1 0,1 0 0,-1-1 0,0 0 0,0 0 0,0 0 0,1-2 128,6-3-98,0 0 0,-1-1-1,0-1 1,-1 0 0,1-1 0,-2 0-1,0-1 1,0-1 0,-1 0 0,-1 0 0,0-1-1,-1 0 1,0-1 0,-1 0 0,-1 0-1,0-1 1,-1 0 0,-1 0 0,-1 0 0,0-1-1,-1 0 1,-1 1 0,1-14 98,-1-111 58,-7 0 0,-11-61-58,14 187 457,1 1 0,-2 0 1,0 1-1,0-1 0,-1 0 0,-1 1 1,-6-12-458,11 23 82,-1 1 0,0 0 0,0-1 0,0 1 0,0 0 0,0-1 0,0 1 0,0 0 0,-1 0 0,1 0 0,0 0 0,-1 0 0,1 0 0,0 1 0,-1-1 0,1 0 0,-1 1 0,-1-1-82,2 1 38,-1 0 0,1 0 1,0 0-1,0 0 0,-1 0 0,1 0 1,0 1-1,0-1 0,-1 0 0,1 1 0,0-1 1,0 1-1,0 0 0,0-1 0,0 1 0,0 0 1,0-1-1,0 1 0,0 0-38,-3 3 17,0 1 0,1-1-1,-1 1 1,1-1 0,1 1 0,-1 0-1,0 0 1,1 0 0,0 0-1,0 2-16,-3 11-6,2 0 0,-1 0-1,2 0 1,1 0-1,0 0 1,1 1-1,1-1 1,1 0-1,0 0 1,2 1 6,9 39-17,3-1 0,11 24 17,2 5 21,-25-71-11,0 0-1,-1 1 1,-1-1 0,-1 0-1,0 1 1,-1-1-1,-1 10-9,-3 13 1,-2 0-1,-5 16 0,2-12-1588,-2 32 1588,10-48-570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1:44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1 165 5849,'0'-5'820,"1"0"-1,1 0 0,-1 1 0,1-1 1,0 0-1,1-3-819,1 6 1124,-2 8-1003,1 12-650,-3-14 605,25 175-112,-22-123 33,-1 1 0,-4 18 3,1-74-1,1 1 3,-1 21 6,1-22-8,0 0 1,0-1 0,0 1 0,0 0 0,0 0 0,0-1-1,-1 1 1,1 0 0,0-1 0,0 1 0,0 0 0,-1-1 0,1 1-1,0 0 1,-1-1 0,1 1 0,-1-1 0,1 1 0,0-1-1,-1 1 1,1-1 0,-1 1 0,0-1 0,0 1-1,4-19 272,4 0-262,0 0 1,1 1 0,1 0-1,1 0 1,10-13-11,-13 20 0,8-13-3,1 2 0,1 0 0,1 0 0,1 2-1,0 0 1,1 1 0,2 2 0,6-5 3,-23 18 2,0-1-1,0 2 1,0-1 0,0 0 0,1 1-1,-1 0 1,1 0 0,0 1 0,-1 0-1,1 0 1,3 0-2,-7 1 2,1 0 0,-1 0 0,1 0 0,-1 0 0,0 1 1,1 0-1,-1-1 0,0 1 0,1 0 0,-1 0 0,0 0 0,0 0 0,0 1 0,0-1 0,0 0 0,0 1 0,0 0 0,0-1 0,-1 1 0,1 0 0,-1 0 0,1 0 0,-1 0 0,0 0 0,1 0 0,-1 0 1,0 1-3,7 16 28,-2-7-15,0 0 0,0 0 1,1-1-1,5 7-13,-9-14-1,0-1 0,1 1 0,0 0 0,0-1 0,0 0 0,0 0 0,1 0 0,-1 0 1,1-1-1,-1 0 0,1 0 0,0 0 0,4 1 1,1-1 0,1 0 0,-1-1 0,1 0 0,-1-1 0,0 0 1,1-1-1,-1 0 0,0 0 0,1-1 0,1-1 0,17-5-7,0-1 1,-1-1-1,-1-1 7,-10 3 7,0 0 0,0-1 0,-1 0 0,12-10-7,-21 14 33,-1 0 0,0 0 0,-1-1 0,1 0 0,-1 0 0,0 0 0,-1-1-1,1 1 1,-1-1 0,-1 0 0,1 0 0,1-6-33,-1 0 118,-1 0 1,0 0-1,-1 0 0,0 0 1,-1-10-119,0 15 49,-2 0-1,1 0 1,-1 0 0,0 0-1,-1 0 1,1 0 0,-2 1-1,1-1 1,-1 0 0,0 1-49,2 6 4,1 0 1,-1-1 0,1 1-1,0 0 1,-1 0-1,0 0 1,1 0-1,-1 0 1,0 1 0,1-1-1,-1 0 1,0 0-1,0 0 1,0 0-1,0 1 1,0-1-1,0 0 1,0 1 0,0-1-1,0 1 1,0-1-1,0 1 1,0 0-1,0-1 1,0 1 0,-1 0-1,1 0 1,0 0-1,0 0-4,0 0 3,-1 1 0,1 0 0,0 0-1,0-1 1,0 1 0,0 0 0,0 0-1,0 0 1,0 0 0,0 0 0,0 1-1,0-1 1,0 0 0,1 0 0,-1 1-1,0-1 1,1 0 0,-1 0 0,1 1 0,0-1-1,-1 1 1,1-1 0,0 0 0,0 2-3,-5 40-4,2 0 1,2 1 0,3 28 3,-2 49 0,-1-88 3,-2 0-1,-1 1 1,-7 21-3,8-44-24,0 1 1,-1-1 0,0 0 0,-1-1-1,0 1 1,0-1 0,-1 0-1,-1 0 1,0-1 0,0 1-1,-1-2 1,-1 2 23,5-6-53,-1-1 1,0 0-1,0 0 0,0 0 0,0-1 0,0 1 1,0-1-1,-1-1 0,1 1 0,-1-1 0,1 0 1,-1 0-1,0 0 0,-1-1 53,3 1-175,0-1-1,0 0 1,-1 0 0,1-1-1,0 1 1,0-1-1,0 0 1,-1 0 0,1 0-1,0-1 1,0 1-1,0-1 1,1 0 0,-1 0-1,0-1 1,1 1-1,-1-1 1,1 1 0,0-1 175,-13-22-1011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4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17 143 6785,'-16'-108'2333,"16"107"-2275,0-1 1,-1 0-1,1 1 1,0-1-1,0 0 0,0 0 1,1 1-1,-1-1 1,0 0-1,0 1 0,1-1 1,-1 1-1,1-1 1,0 0-1,0 0-58,-1 2-6,1-1-1,0 1 1,-1-1-1,1 1 1,-1 0 0,1 0-1,0-1 1,-1 1-1,1 0 1,0 0 0,-1 0-1,1-1 1,0 1-1,-1 0 1,1 0 0,0 0-1,-1 0 1,1 0-1,0 1 1,0-1 6,5 0-192,262-5-6254,-193 6 6151,-74-2 363,0 1 0,0 0-1,0 0 1,-1 0 0,1 0 0,0 0 0,0 0 0,0 0 0,0 1 0,0-1 0,0 0 0,0 0 0,-1 1 0,1-1 0,0 1 0,0-1 0,0 1 0,-1-1 0,1 1 0,0 0-68,-1-1 41,0 1 0,1-1-1,-1 1 1,0-1 0,0 1 0,0-1 0,0 1 0,0-1 0,-1 1 0,1-1 0,0 1 0,0-1-1,0 1 1,0-1 0,0 1 0,-1-1 0,1 1 0,0-1 0,-1 0 0,1 1 0,0-1-1,0 1 1,-1-1 0,1 0 0,-1 1-41,-28 24 1068,26-23-1021,-5 4 147,1-1-26,-1 0 0,1 1 0,0 0 0,1 0 0,-4 5-168,9-10 15,0 0 0,0 0 0,0 0 0,0 1-1,0-1 1,1 0 0,-1 1 0,0-1 0,1 1 0,-1-1-1,1 1 1,-1-1 0,1 1 0,0-1 0,0 1-1,0 0 1,0-1 0,0 1 0,0-1 0,0 1-1,0-1 1,0 1 0,1-1 0,-1 1 0,1-1 0,-1 1-1,1-1 1,0 1 0,-1-1 0,1 1 0,0-1-1,0 0 1,0 0 0,0 1-15,2 0-41,0 0-1,0 1 1,0-1 0,0-1 0,0 1-1,1 0 1,-1-1 0,1 0 0,-1 1-1,1-2 1,-1 1 0,1 0-1,-1-1 1,1 1 0,0-1 0,-1 0-1,1 0 1,0 0 0,-1-1-1,1 1 1,-1-1 0,1 0 41,34-10-338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4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0 7130,'-15'17'1492,"1"0"1,-10 17-1493,9-10-6,2 1 0,0 0 0,2 1 0,1 0 0,1 1 0,1 0 6,5-16-37,0-1 0,1 1 0,1-1 0,0 1 0,0 0 0,1 0-1,0-1 1,1 1 0,0 0 0,2 3 37,-2-9-13,0 0 0,1-1 0,-1 1 1,1 0-1,0-1 0,1 0 0,-1 1 0,1-1 0,-1 0 1,2 0-1,-1-1 0,0 1 0,0-1 0,1 1 0,0-1 1,0 0-1,0 0 0,0-1 0,0 1 0,1-1 0,-1 0 1,1 0-1,1 0 13,-1-1-11,-1 0 1,1 0 0,0 0-1,-1-1 1,1 0 0,0 0-1,-1 0 1,1-1 0,0 1-1,-1-1 1,1 0 0,-1-1 0,1 1-1,-1-1 1,0 0 0,1 0-1,-1 0 1,0 0 0,0-1-1,-1 0 1,1 0 0,2-2 10,6-5-143,-1-1 1,-1-1-1,0 1 1,0-2 0,-1 1-1,1-3 143,2-6-287,0 0-1,-1 0 1,0-3 287,-8 16 81,0 1 1,0-1-1,-1 0 1,0 1-1,-1-1 1,0 0 0,0 0-1,-1 0 1,1 0-1,-2 0 1,1-1-82,0 9 20,0 0-1,-1-1 1,1 1 0,0 0-1,0-1 1,0 1 0,0 0 0,0-1-1,-1 1 1,1 0 0,0-1-1,0 1 1,0 0 0,-1 0 0,1-1-1,0 1 1,0 0 0,-1 0 0,1-1-1,0 1 1,-1 0 0,1 0-1,0 0 1,-1 0 0,1 0 0,0-1-1,-1 1 1,1 0 0,0 0 0,-1 0-1,1 0 1,0 0 0,-1 0-1,1 0 1,-1 0 0,1 0 0,0 0-1,-1 0 1,1 0 0,0 1 0,-1-1-1,1 0 1,0 0 0,-1 0-1,1 0 1,0 1 0,-1-1 0,1 0-1,0 0 1,0 0 0,-1 1 0,1-1-1,0 0 1,0 1-20,-16 11 159,11-6-158,0 1 0,0-1 0,0 1 0,1 0 0,0 0 0,0 0 0,1 0 0,0 1 0,0-1 0,1 1-1,0 0 1,0 0 0,1 0 0,0 0 0,0 0 0,1 0 0,0 0 0,1 0 0,0 0 0,0 0 0,0 0 0,1 0 0,0 0 0,2 3-1,-3-9-2,0 0 1,0-1 0,0 1-1,0 0 1,0-1 0,0 1-1,0-1 1,1 1 0,-1-1-1,0 0 1,1 1 0,-1-1-1,1 0 1,0 0 0,-1 0-1,1 0 1,0 0 0,0-1-1,-1 1 1,1 0 0,0-1-1,0 0 1,0 1 0,0-1-1,0 0 1,0 0 0,0 0-1,0 0 1,-1 0 0,1 0-1,0-1 1,0 1 0,0-1-1,0 1 1,0-1 0,0 0-1,0 0 2,5-2 3,0 0 0,0-1 0,0 0 0,0 0 0,0-1 0,-1 0 0,0 0 0,3-3-3,19-24-60,-1-1-1,16-26 61,14-16-37,-53 70-55,-3 8 28,-7 16-4,-14 25 49,20-43 19,-10 20-4,1 1 1,1 1-1,-3 13 4,9-30 0,1 0-1,0 0 0,0 0 0,0 1 1,1-1-1,0 0 0,0 0 1,0 0-1,1 0 0,0 1 0,0-1 1,1 0-1,-1 0 0,1-1 1,3 5 0,-5-8 0,1-1 1,0 0 0,0 0 0,0 1-1,1-1 1,-1 0 0,0 0 0,0 0-1,1 0 1,-1-1 0,0 1 0,1 0 0,-1-1-1,1 1 1,-1 0 0,1-1 0,-1 0-1,1 1 1,-1-1 0,1 0 0,-1 0-1,1 0 1,0 0 0,-1 0 0,1 0-1,-1 0 1,1-1 0,0 1-1,4-1 7,1-1 1,-1 0-1,1 0 1,-1-1-1,5-2-7,263-147 104,-271 150-104,-3 2 0,0 0 0,0 1 0,0-1 0,0 0 0,0 0 0,0 0 0,0 1-1,0-1 1,0 0 0,0 0 0,0 0 0,0 1 0,0-1 0,0 0 0,0 0 0,0 0-1,0 1 1,1-1 0,-1 0 0,0 0 0,0 0 0,0 0 0,0 1 0,0-1 0,0 0 0,1 0-1,-1 0 1,0 0 0,0 0 0,0 0 0,0 1 0,0-1 0,1 0 0,-1 0 0,0 0-1,0 0 1,0 0 0,1 0 0,-1 0 0,0 0 0,0 0 0,0 0 0,1 0 0,-1 0-1,0 0 1,0 0 0,0 0 0,1 0 0,-1 0 0,0 0 0,0 0 0,0 0 0,0 0-1,1 0 1,-1 0 0,0 0 0,0-1 0,0 1 0,1 0 0,-1 0 0,0 0 0,0 0-1,0 0 1,0-1 0,0 1 0,0 0 0,1 0 0,-9 22-39,5-15 16,-7 20-338,1 1-1,-4 19 362,-4 24-269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2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27 433 1480,'15'-15'2801,"-9"10"-2550,81-93 363,-82 91-630,0-1-1,-1 0 1,1 0-1,-2 0 1,1 0-1,-1-1 1,0 1-1,-1-1 0,0 0 1,-1 0-1,1 1 1,-2-1-1,1 0 1,-1-2 16,1-10-34,2 1 3,1-51 11,-3 66 72,-2-1 1,1 1 0,0 0 0,-1 0 0,0 0-1,0 0 1,-1 0 0,0 1 0,1-1 0,-1 0-1,-2-2-52,3 6 23,1 0-1,0 0 1,-1 1-1,1-1 1,-1 0-1,1 1 0,-1-1 1,0 0-1,1 1 1,-1-1-1,0 1 1,1-1-1,-1 1 0,0-1 1,1 1-1,-1-1 1,0 1-1,0 0 1,0-1-1,0 1 0,1 0 1,-1 0-1,0 0 1,0 0-1,0 0 0,-1 0-22,1 0 11,0 1-1,0-1 1,0 1-1,0-1 1,0 1-1,0 0 0,0-1 1,0 1-1,0 0 1,0 0-1,0 0 0,1 0 1,-1 0-1,0 0 1,1 0-1,-1 0 0,0 0-10,-1 4-7,0-1 1,0 1-1,0 0 0,0-1 0,1 1 0,-1 0 0,2 0 0,-1 1 0,0 1 7,1 29 20,-2-1-1,-1 1 1,-2 0 0,-4 10-20,-36 197 329,4 73-329,35-279 4,4-26-3,0-1 0,1 1 0,0 0 0,1 0 0,0 0 0,0 0 0,1 0 0,1 0 0,1 7-1,-2-17 2,-1 0 0,1 1 0,0-1-1,-1 1 1,1-1 0,0 0-1,0 0 1,0 0 0,0 1 0,0-1-1,0 0 1,0 0 0,0 0 0,0 0-1,0-1 1,1 1 0,-1 0-1,0 0 1,0-1 0,1 1 0,0 0-2,1 0 9,0-1 1,1 1-1,-1-1 1,1 1-1,-1-1 1,1 0 0,-1 0-1,1 0 1,1-1-10,2 0 19,1-1 0,-1 1 1,0-1-1,0-1 0,-1 1 1,1-1-1,0-1 0,-1 1 0,0-1-19,1-2 7,-1 0 0,0 0 0,0 0 0,0-1 0,-1 0 0,0 0 0,-1-1 0,1 0 0,-2 1 0,1-1 0,-1 0 0,0-1 0,0 1 0,0-6-7,1-5-3,-1 0 1,0-1-1,-1 1 1,-2 0 0,0-1-1,-1-1 3,0 6 57,-1 1 0,0-1 0,-1 0 0,-1 1 0,0 0 0,-1 0 0,0 0 0,-2-2-57,3 9 86,0 0 0,0 0 0,-1 1 1,1 0-1,-1 0 0,-1 0 0,1 0 1,-1 1-1,0-1 0,-1 2 0,1-1 0,-1 1 1,0 0-1,0 0 0,0 1 0,-1-1-86,3 2 47,0 1-12,0-1-1,1 0 1,-1 0 0,1 0-1,0-1 1,-1 0-35,5 3 2,0 0 0,-1-1 0,1 1 0,0 0 0,-1 0 0,1-1 0,0 1 1,0 0-1,-1-1 0,1 1 0,0 0 0,0-1 0,0 1 0,-1-1 0,1 1 0,0 0 1,0-1-1,0 1 0,0 0 0,0-1 0,0 1 0,0-1 0,0 1 0,0-1 0,0 1 1,0 0-1,0-1 0,0 1-2,1-1 0,-1 0 0,1 0 1,0 0-1,0 0 0,0 0 0,-1 1 1,1-1-1,0 0 0,0 1 0,0-1 1,0 0-1,0 1 0,0-1 0,0 1 1,1-1-1,192-85-634,-167 72 506,1 1 0,0 1-1,1 1 1,0 2 0,18-3 128,-14 10-92,-33 2 87,1 0-1,-1 0 1,1 0 0,-1 0 0,1 0 0,-1 1 0,0-1-1,1 0 1,-1 0 0,1 0 0,-1 0 0,1 1 0,-1-1-1,1 0 1,-1 0 0,0 1 0,1-1 0,-1 0-1,1 1 1,-1-1 0,0 0 0,1 1 0,-1-1 0,0 1-1,0-1 1,1 0 0,-1 1 0,0-1 0,0 1 0,0-1-1,0 1 1,1-1 0,-1 1 0,0-1 0,0 1-1,0-1 1,0 1 0,0-1 0,0 1 0,0-1 0,0 1-1,0-1 1,-1 1 0,1-1 0,0 1 0,0-1 0,0 1-1,0-1 1,-1 0 0,1 1 0,0-1 0,-1 1-1,1-1 1,0 0 0,-1 1 0,1-1 0,0 0 0,-1 1 5,-6 9-32,-1-1 1,-1 0 0,0 0 0,-3 2 31,3-2 8,0-1 0,0 1 0,1 1 1,-6 9-9,10-14 1,-7 13 8,11-17-9,0-1 0,0 0 1,0 1-1,0-1 0,0 1 0,0-1 1,0 0-1,0 1 0,0-1 1,0 0-1,0 1 0,1-1 0,-1 0 1,0 1-1,0-1 0,0 0 0,0 1 1,0-1-1,1 0 0,-1 1 1,0-1-1,0 0 0,1 1 0,-1-1 1,0 0-1,0 0 0,1 1 0,-1-1 1,0 0-1,1 0 0,-1 0 1,0 0-1,1 1 0,-1-1 0,0 0 1,1 0-1,-1 0 0,0 0 1,1 0-1,-1 0 0,1 0 0,-1 0 1,0 0-1,1 0 0,-1 0 0,0 0 1,1 0-1,-1 0 0,1 0 1,-1-1-1,10 1 4,-1-1 0,1 0 1,-1 0-1,0-1 0,1-1 1,-1 0-1,0 0 0,0 0 1,3-3-5,13-7-35,0-2 0,9-8 35,-16 11-27,-15 12 3,-5 6-15,-3 11-4,4-12 40,1 0 0,-1 0 1,1 0-1,1 0 1,-1 0-1,1 0 1,-1-1-1,1 1 0,1 0 1,-1 0-1,1-1 1,0 1-1,0-1 1,1 2 2,-2-5-7,0 1 0,0-1 0,0 1 0,1-1 0,-1 0 0,0 0 0,1 1 0,0-1 0,-1 0 0,1 0 0,-1-1 0,1 1 0,0 0 0,0-1 0,-1 1 0,1-1 0,0 1 0,0-1 0,0 0 0,0 1 0,-1-1 0,1 0 0,2-1 7,5 1-42,0-1 1,1 0-1,-1-1 0,0 0 42,-6 1-13,11-2-21,0-1 0,-1 0 0,1-1 0,-1-1-1,-1 0 1,13-8 34,-20 11 8,-1 0-1,0 0 0,1 0 1,-1 0-1,0-1 0,-1 1 1,1-1-1,-1 0 0,1 0 0,-1-1 1,0 1-1,-1-1 0,1 1 1,-1-1-1,0 0 0,0 0 1,0 0-1,-1 0 0,0 0 1,0-1-8,-1 2 49,-1 0 1,0 0-1,0 0 1,0 0-1,0 0 1,-1 0-1,1 1 1,-1-1-1,0 0 1,0 1-1,-1 0 1,1-1-1,-1 1 1,1 0-1,-1 0 1,0 0-1,0 1 1,-1-1-1,1 1 1,0 0-1,-1 0 0,1 0 1,-1 0-1,0 0 1,0 1-1,0 0 1,0-1-1,-1 1-49,5 1 5,0 0 0,0 0-1,0 0 1,-1 0-1,1 0 1,0 0 0,0-1-1,0 1 1,0 0-1,0 0 1,-1 0 0,1 0-1,0 0 1,0 0-1,0 0 1,0 0 0,-1 0-1,1 0 1,0 0-1,0 0 1,0 0 0,0 0-1,-1 0 1,1 0-1,0 0 1,0 0 0,0 1-1,0-1 1,-1 0-1,1 0 1,0 0-1,0 0 1,0 0 0,0 0-1,0 0 1,0 0-1,-1 1 1,1-1 0,0 0-1,0 0 1,0 0-1,0 0 1,0 0 0,0 1-1,0-1 1,0 0-1,0 0 1,0 0 0,0 0-1,0 1 1,0-1-1,0 0-4,11 6-4,27 0-96,-1-2 1,25 0 99,-16-2-193,23 6 193,-65-8-8,1 1-1,-1 0 1,0 0 0,0 0-1,0 1 1,0 0 0,0-1-1,0 1 1,0 1 0,0-1-1,-1 0 1,1 1 0,-1 0-1,0 0 1,1 0-1,-2 0 1,1 0 0,0 1-1,-1-1 1,1 1 0,-1 0-1,0 0 1,0 0 0,0 0-1,-1 0 1,0 0 0,1 4 8,1 0 14,4 12-90,0-1-1,1 1 1,1-1 0,4 6 76,-9-20-132,-1 0 0,1 0 0,0 0 0,0 0 1,0-1-1,1 0 0,-1 0 0,1 0 0,0 0 0,1-1 0,-1 1 1,0-1-1,1-1 0,0 1 0,0-1 0,5 2 132,2-2-198,0 0 1,0-1-1,0 0 0,1-1 198,-14 0-1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4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1 527 6153,'38'-21'1287,"-37"21"-1309,0 1-1,0-1 0,0 0 1,-1 0-1,1 0 0,0 1 1,0-1-1,-1 1 0,1-1 1,0 0-1,-1 1 0,1-1 1,0 1-1,-1-1 0,1 1 0,-1 0 1,1-1-1,-1 1 0,1 0 1,-1-1-1,1 1 0,-1 0 1,0-1-1,1 1 0,-1 0 1,0 0-1,1-1 0,-1 1 1,0 0-1,0 0 0,0 0 1,0 0 22,2 3-203,3 6 138,1 0 0,-2 0-1,1 0 1,-2 0 0,1 1 0,-1 0-1,-1 0 1,0 0 0,0 0 0,-1 0 0,-1 5 65,-4 57 1266,-13 54-1266,6-46 214,-42 236 73,48-303-188,2-22 201,2-29 65,16-128-228,-5-65-137,6-73 12,-15 284 42,5-33 156,-5 48-160,0 1 1,0-1 0,0 1-1,1-1 1,-1 1-1,1-1 1,0 1 0,0 0-1,0 0 1,0 0-1,3-3-50,-4 5 17,1 0-1,0 0 1,-1 0-1,1 0 1,0 0 0,0 1-1,0-1 1,0 0-1,0 1 1,0 0-1,0-1 1,0 1-1,0 0 1,0 0-1,0 0 1,-1 0-1,1 0 1,0 1-1,0-1 1,0 1 0,1-1-17,46 17-251,-37-12 169,-3-2-67,0 0 0,0 1 0,0 1 1,-1 0-1,8 5 149,-15-9-27,1 0 0,-1 0 0,1 0 0,-1 1 0,1-1 0,-1 0 0,0 1 0,0-1 1,0 1-1,0 0 0,0-1 0,0 1 0,0 0 0,0-1 0,-1 1 0,1 0 0,-1 0 0,1 0 1,-1 0-1,0-1 0,0 1 0,0 0 0,0 0 0,0 0 0,0 0 0,0 0 0,-1 0 0,1 0 0,0-1 1,-1 1-1,0 0 0,0 0 0,1-1 0,-2 2 27,-2 4-11,-1-1-1,0 1 1,0-1-1,-1 0 1,1-1-1,-1 1 1,-1-1-1,1 0 1,-2 0 11,-1 2 57,0 0 1,1 0-1,0 1 1,-2 2-58,10-10 4,0 0 1,0 0 0,0 0 0,-1 0 0,1 0 0,0 0-1,0 1 1,0-1 0,0 0 0,0 0 0,0 0 0,-1 0-1,1 1 1,0-1 0,0 0 0,0 0 0,0 0-1,0 0 1,0 1 0,0-1 0,0 0 0,0 0 0,0 0-1,0 1 1,0-1 0,0 0 0,0 0 0,0 0 0,0 1-1,0-1 1,0 0 0,0 0 0,0 0 0,0 0-1,0 1 1,0-1 0,1 0 0,-1 0 0,0 0 0,0 1-5,13-1 205,25-8-149,0-1 0,-1-2-1,-1-2 1,27-12-56,-57 22 4,1-1 0,-1 1 1,-1-1-1,1-1 0,0 1 0,-1-1 0,0 0 1,0 0-1,2-3-4,-6 7 10,0-1 1,0 1-1,0 0 1,0 0 0,0-1-1,0 1 1,-1-1-1,1 1 1,0 0-1,-1-1 1,0 1 0,1-1-1,-1 0 1,0 1-1,1-1 1,-1 1-1,0-1 1,0 1 0,0-1-1,-1 0 1,1 1-1,0-1 1,-1 1-1,1-1 1,0 1 0,-1-1-1,0 1 1,1-1-1,-1 1 1,0 0-1,0-1 1,0 1 0,0 0-1,0 0 1,0-1-1,0 1 1,0 0-1,0 0 1,-1 0 0,1 1-1,0-1 1,-1 0-1,1 0 1,-1 1-11,-12-8 184,18 10-181,2 0-26,-1 0 0,0 0 0,1 0 0,-1-1 0,6 2 23,40 0-309,21-2 309,-19-1-329,10 4 329,-57-4-27,-1 0 0,1 1 0,-1 0 0,1 1 0,-1-1 0,0 1 0,0 0 0,5 2 27,-9-3-7,0 0 1,1 0 0,-1 0 0,0 0 0,0 0 0,0 0-1,1 1 1,-1-1 0,-1 0 0,1 1 0,0-1-1,0 1 1,0-1 0,-1 1 0,1-1 0,-1 1 0,1-1-1,-1 1 1,0 0 0,0-1 0,1 1 0,-1 0-1,0-1 1,0 1 0,-1-1 0,1 1 0,0 0 0,-1-1-1,1 1 7,-3 11 35,-1-1 0,-1 0 1,0 0-1,0 0 0,-2 1-35,-18 46 195,23-54-183,1 0-1,-1 0 1,1 0 0,1 0-1,-1 1 1,1-1-1,0 0 1,0 1 0,0-1-1,1 3-11,-1-7 2,1 0 0,-1 0 0,0 0 0,0-1 0,1 1 0,-1 0 0,1 0 0,-1 0 0,0 0 0,1-1 0,0 1 0,-1 0 0,1 0 0,-1-1-1,1 1 1,0-1 0,-1 1 0,1 0 0,0-1 0,0 1 0,0-1 0,-1 0 0,1 1 0,1-1-2,0 1 4,0-1 1,0 1-1,0-1 0,1 0 0,-1 0 1,0 0-1,1 0 0,-1 0 1,0 0-1,2-1-4,4-1 2,1-1 0,0 1 1,-1-2-1,0 1 0,2-2-2,14-8-121,0-1-1,-1-1 1,9-9 121,-22 16-109,1-1 0,-1-1 0,0 0 0,-1 0 0,0-1 0,-1 0 1,7-12 108,-13 21-16,-1 0 0,0 0 0,0-1 1,0 1-1,-1 0 0,1-1 0,-1 1 1,1 0-1,-1-1 0,0 1 0,0-1 1,0 0 15,0 3 5,0-1 0,0 0 0,0 1 1,-1-1-1,1 1 0,0-1 0,0 1 0,-1-1 1,1 0-1,-1 1 0,1-1 0,0 1 0,-1 0 1,1-1-1,-1 1 0,1-1 0,-1 1 0,1 0 1,-1-1-1,0 1 0,1 0 0,-1-1 0,1 1 1,-1 0-1,0 0 0,1 0 0,-1 0 0,0 0 1,1-1-1,-1 1 0,1 0 0,-1 0 0,0 1 1,1-1-1,-1 0 0,0 0 0,1 0 0,-1 0 1,1 0-1,-1 1 0,0-1 0,1 0 1,-1 1-1,1-1 0,-1 1-5,-4 1 24,0 0-1,1 1 1,-1-1 0,1 1 0,0 0 0,0 1-1,0-1 1,0 1 0,0 0 0,1-1 0,-1 2-1,1-1 1,0 0 0,1 1 0,-2 1-24,1 0 9,0-1 0,0 1 1,1 0-1,0 0 0,0 0 0,0 0 1,1 0-1,0 1 0,0-1 0,0 0 1,1 1-1,0 3-9,1-5 3,0-1 0,0 1 0,0 0 0,0 0 0,1-1-1,0 1 1,0-1 0,0 0 0,0 1 0,1-1 0,-1 0 0,1-1 0,0 1 0,1 0 0,-1-1-1,1 1 1,-1-1 0,1 0 0,0 0 0,0-1 0,0 1 0,1-1 0,-1 0 0,0 0 0,1 0-1,-1-1 1,3 1-3,2 0-13,-1 0 1,1-1-1,-1 0 0,1-1 0,0 1 0,-1-2 0,1 1 0,0-1 1,-1-1-1,1 1 0,-1-1 0,0-1 0,1 0 0,-1 0 0,2-1 13,13-8-191,-1-1 1,-1 0-1,5-5 191,-18 13-65,-1-1 1,0 0 0,0 0-1,-1-1 1,0 0-1,0 0 1,0 0 0,-1-1-1,0 0 1,2-5 64,-6 10-8,0-1-1,0 1 0,0-1 1,-1 1-1,0-1 1,1 0-1,-1 1 1,0-1-1,-1 1 0,1-1 1,-1 1-1,1-1 1,-1 0-1,0 1 1,0 0-1,-1-1 1,1 1-1,-1 0 0,0 0 1,0 0-1,0 0 1,0 0-1,0 0 1,0 0-1,-1 0 9,-3-3 0,0-1 1,-1 1-1,0 0 1,0 1-1,0 0 0,-1 0 1,0 0-1,0 1 0,-4-2 0,9 5 3,0 0-1,0 0 0,0 0 1,0 0-1,0 0 0,0 1 1,0 0-1,0-1 0,-1 1 0,1 0 1,0 0-1,0 1 0,0-1 1,0 1-1,0-1 0,0 1 1,0 0-1,0 0 0,0 0 1,0 1-1,0-1 0,0 1 1,1-1-1,-1 1 0,1 0 0,-1 0 1,1 0-1,0 1 0,0-1 1,0 0-1,-1 2-2,0 1 3,0-1 0,1 1 0,0-1 0,0 1 0,0 0 0,0 0 0,1 0 0,0 0 0,0 0 0,0 0 0,1 0 0,-1 0 1,1 0-1,1 1 0,-1-1 0,1 0 0,0 0 0,0 0 0,0 1-3,2 3-7,1-1 0,0 0 0,0 0 0,0-1 0,1 1 0,0-1 0,1 0 0,0 0 0,0-1 0,0 1 0,1-2-1,-1 1 1,1-1 0,1 0 0,-1 0 0,1 0 0,0-1 0,0-1 0,3 2 7,10 3-30,0-1-1,1-1 1,0-1-1,0-1 1,0-1-1,0-1 1,3 0 30,-6-2-22,-1-1 0,0 0 1,0-1-1,1-1 0,-1-1 0,-1 0 1,1-2-1,-1 0 0,0-1 0,0 0 1,0-1-1,-1-1 0,-1-1 0,1 0 1,-2-1-1,0-1 0,0 0 0,-1-1 1,10-12 21,-18 19 24,0 0 1,0 0-1,0-1 1,-1 1 0,0-1-1,0-1 1,0 1 0,-1 0-1,-1-1 1,1 1 0,-1-1-1,0 0 1,-1 0 0,0 0-1,0 0 1,-1 0-1,0 0 1,0 0 0,0 0-1,-2 0 1,1 0 0,-1 0-1,0 0-24,-84-289 967,82 281-804,-1 1-1,-1 0 1,0 0-1,-1 0 1,-1 0-1,-1 0-162,9 14 23,-1 0 1,1 0-1,-1 0 0,1 0 0,-1 0 1,0 0-1,1 0 0,-1 0 1,0 0-1,0 1 0,1-1 0,-1 0 1,0 1-1,0-1 0,0 0 1,0 1-1,0-1 0,0 1 0,0 0 1,0-1-1,0 1 0,-1 0 0,1-1 1,0 1-1,0 0 0,0 0 1,0 0-1,0 0 0,0 0 0,0 0 1,-1 0-1,1 1 0,0-1-23,-1 1 17,0 1 0,0-1 0,1 1-1,-1 0 1,0-1 0,1 1 0,0 0 0,-1 0 0,1 0-1,0 0 1,0 0 0,0 0 0,0 0 0,0 0 0,0 0-1,1 1 1,-1-1 0,1 0-17,-5 22 3,1-1-1,1 1 1,2 0-1,0 0 1,1 0-1,2 0 1,0 0-1,2-1 1,0 3-3,10 32-6,2-1 1,2 0 0,6 6 5,0 8-809,-3 0 1,-3 1 0,8 65 808,-18-88-703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4.6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1 111 7378,'6'-4'327,"1"1"0,0 0 0,0 1 0,0 0 0,0 0 0,0 0 0,1 1 0,1 0-327,63-2-1522,-31 2 850,17-3-663,26 0-2167,11 3 3502,-95 1 30,1 0 0,-1 0 1,1 0-1,-1 0 0,1 0 0,-1 0 0,1 0 0,-1 0 0,0 0 0,1 0 0,-1 0 0,1 0 0,-1 0 0,1 1 0,-1-1 1,1 0-1,-1 0 0,0 0 0,1 1 0,-1-1 0,0 0 0,1 1 0,-1-1 0,0 0 0,1 1 0,-1-1 0,0 0 0,1 1 1,-1-1-1,0 1 0,0-1 0,0 1 0,0-1 0,1 0 0,-1 1 0,0-1 0,0 1 0,0-1 0,0 1 0,0-1 1,0 1-1,0-1 0,0 1 0,0-1 0,0 1 0,0-1 0,0 0 0,-1 1 0,1-1 0,0 1 0,0-1 0,-1 1-30,-13 24 1147,10-20-944,-5 9 180,-15 26 130,23-40-511,1 0-1,0 1 1,0-1-1,0 0 1,-1 0-1,1 1 1,0-1-1,0 0 0,0 0 1,0 1-1,0-1 1,0 0-1,0 0 1,0 1-1,-1-1 0,1 0 1,0 1-1,0-1 1,0 0-1,0 0 1,0 1-1,1-1 0,-1 0 1,0 0-1,0 1 1,0-1-1,0 0 1,0 0-1,0 1 1,0-1-1,0 0 0,1 0 1,-1 1-1,0-1 1,0 0-1,0 0 1,0 1-1,1-1 0,-1 0 1,0 0-1,0 0 1,1 0-2,13-1 54,18-14 18,-17 6-42,-2 2-18,-1-1 1,1 0-1,-1-1 1,6-6-13,-15 13 2,-1 0 0,0 0 1,0 0-1,-1 0 0,1 0 1,0 0-1,-1-1 0,1 1 1,-1 0-1,0-1 0,0 0 1,0 1-1,0-1 0,0 1 1,-1-1-1,1 0 0,-1 0 1,1 1-1,-1-1 0,0 0 1,0 0-1,0 1 0,-1-1 1,1 0-1,-1 0 0,0-1-2,0 1 14,0-1 0,-1 1 0,1 0 0,-1 0 0,1 0 0,-1 1-1,0-1 1,0 0 0,-1 1 0,1-1 0,0 1 0,-1 0 0,1 0 0,-1 0 0,-2-2-14,4 4 7,-1-1 0,1 1 0,-1 0 0,1-1 0,0 1 0,-1 0 0,1 0 0,-1 0 0,1 0 0,-1 0 0,1 0 0,-1 0 0,1 0 1,-1 1-1,1-1 0,0 1 0,-1-1 0,1 1 0,0-1 0,-1 1 0,1 0 0,0 0 0,0-1 0,-1 1 0,1 0 0,0 0 0,0 0 0,0 0 0,0 1 1,1-1-1,-1 0 0,0 0 0,0 1 0,1-1 0,-1 0 0,0 1-7,0-1-3,0 1-1,1-1 1,-1 0 0,0 0 0,0 1-1,1-1 1,-1 0 0,1 1 0,0-1-1,-1 1 1,1-1 0,0 1-1,0-1 1,-1 0 0,1 1 0,1-1-1,-1 1 1,0-1 0,0 1 0,0-1-1,1 1 1,-1-1 0,1 0-1,-1 1 1,1-1 0,-1 0 0,1 1-1,0-1 1,0 0 0,0 0 0,0 1-1,0-1 1,0 0 0,0 0 0,0 0-1,0 0 1,0-1 0,0 1-1,1 0 1,-1 0 0,0-1 0,1 1-1,-1-1 1,1 1 3,7 2-51,0 0-1,0 0 0,0-1 1,0 0-1,0-1 1,7 1 51,3-1-32,0-1 0,1 0 0,-1-2 1,0 0-1,-1-1 0,1-1 1,0-1-1,-1 0 0,0-2 1,0 0-1,-1-1 0,7-4 32,-8-1-18,-10 8 93,-3 6 362,-16 19-362,11-15-442,-6 10 952,1-10-5171,7-5 3912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5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89 1816,'0'0'157,"0"0"-1,-1 0 0,1 0 0,0-1 0,0 1 0,-1 0 0,1 0 0,0 0 0,0 0 1,-1 0-1,1 0 0,0 0 0,0 0 0,-1 0 0,1-1 0,0 1 0,0 0 1,0 0-1,-1 0 0,1 0 0,0-1 0,0 1 0,0 0 0,0 0 0,0 0 0,-1-1 1,1 1-1,0 0 0,0 0 0,0-1 0,0 1 0,0 0 0,0-1-156,0 1 23,0 0 0,0 0 0,0 0 1,0 0-1,1-1 0,-1 1 0,0 0 0,0 0 0,0 0 0,0 0 0,1-1 0,-1 1 0,0 0 0,0 0 0,0 0 0,0 0 0,1 0 0,-1 0 0,0 0 0,0 0 1,0 0-1,1 0 0,-1 0 0,0 0 0,0 0 0,0 0 0,1 0 0,-1 0 0,0 0 0,0 0 0,1 0 0,-1 0 0,0 0 0,0 0 0,0 0 0,1 0 0,-1 0 0,0 0 1,0 0-1,0 0 0,0 1 0,1-1 0,-1 0 0,0 0 0,0 0 0,0 0 0,0 0 0,0 1-23,9 4 1,0 2-1,0-1 1,-1 1 0,0 0-1,-1 0 1,0 1 0,0 0-1,0 1 1,-1 0 0,4 7-1,-6-9 0,-1-1 0,0 1 0,0-1 0,0 1 0,-1 0 0,0 0 0,0 1 0,-1-1 0,0 0 0,0 0 0,-1 1 0,0-1 0,0 0 0,-1 1 0,0-1 0,0 0 0,-1 0 0,0 0 0,0 0 0,-3 7 0,3-11 18,1 0 1,-1 0 0,0-1-1,0 1 1,-1 0 0,1-1-1,0 0 1,-1 1 0,0-1-1,1 0 1,-1 0 0,-2 0-19,5-1 7,-1-1 1,0 1-1,0-1 1,1 1-1,-1-1 1,0 0-1,0 1 1,0-1-1,0 0 1,0 0-1,1 0 1,-1 1-1,0-1 1,0 0-1,0 0 1,0 0-1,0-1 1,0 1-1,0 0 1,0 0-1,1 0 1,-1-1-1,0 1 1,0 0-1,0-1 1,0 1-1,1-1 1,-1 1-1,0-1 1,0 1-1,1-1 0,-1 1 1,0-1-1,1 0 1,-1 1-1,1-1 1,-1 0-1,1 0 1,-1 1-1,1-1 1,-1 0-1,1 0 1,0 0-1,0 0 1,-1 0-1,1 1 1,0-2-8,-1-3 34,0 0 0,1 0-1,0 0 1,0 0 0,0 0 0,0 0 0,1 0 0,0 0 0,0 0-1,0 1 1,1-1 0,-1 0 0,1 0 0,2-2-34,2-6-21,1 0 1,1 0-1,0 1 1,6-6 20,5-5-185,1 0 0,16-12 185,-25 25-54,0 1 0,0 1 0,1 0 0,0 0 0,1 1 0,8-4 54,-17 10 0,-1 0 0,0 0-1,0 0 1,1 1-1,-1-1 1,1 1-1,-1-1 1,0 1 0,1 1-1,-1-1 1,0 0-1,1 1 1,-1-1-1,0 1 1,1 0-1,-1 0 1,0 0 0,0 1-1,0-1 1,0 1-1,0 0 1,0 0-1,0 0 1,-1 0 0,1 0-1,-1 0 1,1 2 0,9 8 2,-1 1 1,0 1 0,-1 0 0,-1 1 0,0 1-3,13 19 3,-16-27-3,0 0 0,1 0 1,0 0-1,0-1 0,1 0 0,0 0 0,0-1 1,0 0-1,1 0 0,0-1 0,3 1 0,-4-3-1,0 0 0,0-1 0,0 1 0,1-2 0,-1 1 0,1-1 0,-1 0 0,1-1 0,0 0 0,-1-1 0,1 1 0,-1-2 0,6 0 1,-2-2-26,0 1-1,0-2 0,0 1 1,-1-2-1,0 1 1,0-2-1,0 1 0,-1-1 1,0-1-1,0 0 1,-1 0-1,0-1 0,5-6 27,-9 9-1,0 0-1,-1 0 1,0 0-1,0 0 1,0-1-1,-1 1 1,1-1-1,-2 0 1,1 0-1,-1 0 1,0-1-1,0 1 1,-1 0-1,0-1 1,-1 1 0,1-1-1,-1 1 1,-1-1-1,1 1 1,-1 0-1,-1-1 1,1 1-1,-2-4 2,2 10 24,1-1-1,-1 1 1,1-1 0,-1 0-1,0 1 1,0 0-1,1-1 1,-1 1 0,0-1-1,0 1 1,0 0 0,-1 0-1,1-1 1,0 1-1,0 0 1,-1 0 0,1 0-1,0 0-23,0 1 11,1 0 0,-1 0 0,1 0 0,0 0 0,-1 0 0,1 0 0,0 0 0,-1 0 0,1 0 0,-1 0 0,1 1 0,0-1 0,-1 0 0,1 0 0,-1 0 0,1 0 0,0 0-1,-1 1 1,1-1 0,0 0 0,-1 0 0,1 1 0,0-1 0,0 0 0,-1 1-11,-7 15 125,6-8-125,0 0 1,1 0-1,0 0 0,0 0 0,1 0 0,0 0 1,0 0-1,1 0 0,0 0 0,1 2 0,4 15 62,1 1 1,6 11-63,-5-15-43,-1 0-1,-1 0 1,1 12 43,-6-27-67,0 1-1,-1-1 1,0 0-1,0 1 1,-1-1-1,1 0 1,-2 1-1,1-1 1,-1 0-1,0 0 1,-1 0 0,1 0-1,-2 0 68,-3 5-131,0 0 0,-1-1 0,-9 10 131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8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1880,'9'-3'538,"1"1"0,0 0 0,0 0 0,0 1 0,4 0-538,-4 0 198,146-18 742,-57 6-772,97 0-168,-190 14-330,-10 2 33,-13 3-127,-6-2 136,11-2 52,-1 1 1,1 0-1,0 1 0,0 0 0,1 1 0,-9 4 236,3 0-489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8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 4417,'8'-13'1744,"6"2"-1216,14 4-264,3-6-336,4-1 16,3-3 8,-5 2 8,6 3 24,-5 4-16,-8 6 24,-2 1 8,-11 2-296,-2 5-176,-6-4-632,3 5-496,1-7 1024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38.8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1 173 4257,'0'0'1640,"3"2"-1080,10 0-480,11-2-88,7-9 16,17-11 0,5-6 0,15-5-56,-1 1-168,1-1-1264,-4 2 1056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2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16 808 1712,'-11'-10'1476,"7"10"-570,11 30-640,-7-29-266,3 8 10,-1 0 3,1 0-1,0 0 1,1 0-1,-1 0 1,2 0-1,-1-1 1,1 0-1,0 0 1,1 0-1,0 0 1,1 0-13,0-2 23,-1 0-5,0 0 1,0-1 0,0 0 0,1 0 0,0 0 0,0-1 0,0 0 0,1-1 0,-1 1 0,5 0-19,-12-5 151,0-1 1,0 1 0,0 0-1,0-1 1,0 1 0,0 0-1,-1-1 1,1 1 0,0 0-1,-1 0 1,1-1 0,-1 1-1,1 0 1,-1 0 0,1 0-1,-1-1-151,-5-13 136,3 0-95,1 0 1,0 0-1,1 0 1,0 0 0,1 0-1,1 0 1,0 0 0,1 0-1,3-11-41,12-70 44,-5 0 0,-3-26-44,-3-195 174,-6 313-176,0 1 1,-1-1-1,2 0 0,-1 1 1,0-1-1,1 1 1,-1-1-1,1 1 0,0-1 1,0 1-1,1 0 1,-1-1-1,1 1 0,0 0 1,-1 0-1,1 0 1,1 0-1,-1 0 1,0 1-1,1-1 0,-1 0 1,1 1-1,0 0 1,0 0-1,0 0 0,0 0 1,0 0-1,0 1 1,0-1-1,1 1 1,-1 0-1,1 0 0,-1 0 1,1 0-1,-1 1 1,1-1-1,0 1 2,20-2-9,0 2 0,0 0 0,0 2 0,0 0 0,0 2 0,4 2 9,22 2-3,11-2-47,1-3 0,-1-2 0,1-3 1,-1-3-1,1-2 0,-2-3 1,6-4 49,17-4-60,83-17 78,-130 29-140,1 2 0,1 1 1,19 3 121,-54 0-61,0 0-8,-1 0-1,0 0 0,1 0 0,-1 1 0,1-1 0,-1 1 1,0-1-1,0 1 0,1 0 0,1 1 70,-13 5-852,-8-3 444,-7 0 221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37:31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112 279 1544,'-1'1'205,"1"-1"-1,0 1 0,0-1 0,-1 1 1,1-1-1,0 1 0,0-1 1,0 1-1,0-1 0,-1 1 0,1-1 1,0 1-1,0-1 0,0 1 0,0-1 1,0 1-1,0-1 0,0 1 1,0-1-1,1 1 0,-1-1 0,0 1 1,0-1-1,0 1 0,1-1 0,-1 1 1,0-1-1,0 1 0,1-1-204,6 5 161,1-1 0,0-1 0,1 1 0,-1-1-1,0-1 1,1 1 0,0-1 0,-1-1 0,1 0 0,9 0-161,-13-1 59,0-1 1,0 1 0,0-1-1,0-1 1,0 1 0,0-1-1,0 0 1,0 0 0,-1 0-1,1-1 1,-1 0 0,1 0-1,-1 0 1,0 0 0,3-3-60,3-2 156,-4 2-82,1 1 0,-1-1 0,-1 0 1,1-1-1,-1 1 0,0-1 1,-1 0-1,0 0 0,0-1 1,0 1-1,-1-1 0,0 0 1,-1 0-1,1 0 0,-2 0 1,1-2-75,-1 3 31,0 0 0,0 0 0,-1 0 1,0 0-1,0 1 0,-1-1 1,0 0-1,0 0 0,-1 0 1,1 1-1,-2-1 0,1 1 0,-1-1 1,0 1-1,0 0 0,0 0 1,-1 0-1,0 1 0,0-1 1,-1 1-32,3 3 2,0 0 1,1 0 0,-1 0-1,0 0 1,0 1 0,0-1 0,0 1-1,-1 0 1,1-1 0,0 1 0,-1 0-1,1 0 1,0 0 0,-1 1 0,1-1-1,-1 1 1,1-1 0,-1 1-1,1 0 1,-1 0 0,0 0 0,1 0-1,-1 0 1,1 1 0,-1-1 0,1 1-1,-1 0 1,1 0 0,-2 0-3,-5 4 0,0 1-1,0-1 1,1 1 0,-1 1-1,2 0 1,-6 6 0,-3 1 0,-3 6-2,0 0 1,2 2-1,0 0 0,-6 12 2,10-15 0,1 0-1,1 1 1,0 1-1,2-1 1,0 2-1,1-1 1,1 1-1,1 0 1,6-16-3,-1 0-1,1 0 1,-1 0 0,2-1-1,-1 1 1,1 0-1,0 0 1,0-1-1,0 1 1,1 0-1,0-1 1,0 1 0,0-1-1,1 0 1,0 0-1,0 0 1,0 0-1,0 0 1,1-1 0,0 1-1,0-1 4,2 1 2,-1 0-1,1 0 1,0-1 0,0 0-1,0 0 1,1 0-1,-1-1 1,1 0-1,0-1 1,0 1 0,0-1-1,0 0 1,1-1-1,-1 0 1,0 0 0,2 0-2,15-2 6,-1 0 0,0-1 0,0-1 1,15-4-7,88-28-272,-53 14-46,14-6 115,-1-3 0,13-10 203,-89 36 3,0-1 0,0 0 0,-1-1 0,0 0 0,0 0 1,0-1-1,-1 0 0,0-1 0,0 1 0,5-8-3,-11 11 15,1 0 0,0 0 0,-1 0 0,0 0 0,0 0 1,0-1-1,-1 1 0,1-1 0,-1 1 0,0-1 0,0 0 0,-1 1 0,1-1 0,-1 0 0,0 1 0,0-1 0,-1 0 0,1 1 0,-1-1 0,0 0 0,-1 1 0,1-1 0,-1 1 0,1 0 0,-1-1 0,-1 1-15,-2-6 31,0 1 0,-1 0 0,-1 0 0,1 1 0,-1-1-1,-1 1 1,1 1 0,-3-1-31,8 6 5,0 0 0,0 0 0,-1 0 0,1 0 0,-1 1-1,1-1 1,-1 1 0,0 0 0,0 0 0,1 0 0,-1 0 0,0 0 0,0 1 0,0-1-1,0 1 1,0 0 0,0 0 0,0 0 0,0 0 0,0 0 0,0 1 0,0-1 0,0 1 0,1 0-1,-1 0 1,0 0 0,0 0 0,1 0 0,-1 1 0,-1 0-5,-5 6-1,-1-1 0,1 2 0,1-1 1,0 1-1,0 1 0,1-1 0,-1 2 1,-43 75-23,31-51 21,8-14 0,-24 45 12,33-59-15,0 0 0,1 0 0,0 0 0,0 0 0,0 1 0,1-1 0,0 1 0,0 3 5,1-10-2,0 0-1,0 0 0,0 0 1,0 0-1,1 0 1,-1 0-1,0 0 1,0 0-1,1 0 0,-1 0 1,0 0-1,1 0 1,-1 0-1,1 0 1,-1 0-1,1-1 0,0 1 1,-1 0-1,1 0 1,0-1-1,-1 1 1,1 0-1,0-1 0,0 1 1,0-1-1,0 1 1,0-1-1,-1 1 1,1-1-1,0 0 0,0 1 1,0-1-1,0 0 1,0 0-1,0 0 1,0 0-1,0 0 0,0 0 1,0 0-1,0 0 1,0 0-1,0 0 1,0 0-1,0-1 0,1 1 3,6-2-13,-1 0 0,1 0 0,0-1 0,-1 0 0,2-1 13,6-3-1,0-1 0,-1 0-1,0-1 1,0-1 0,-1 0 0,-1 0 0,0-1 0,0-1 0,-1 0 0,0-1-1,-1 0 1,-1 0 0,2-4 1,-8 12 28,3-3 25,-6 7-47,0 1-1,0 0 1,0 0-1,0 0 0,0 0 1,0 0-1,0 0 1,0 0-1,0 0 0,0-1 1,0 1-1,0 0 1,0 0-1,0 0 0,0 0 1,0 0-1,0 0 1,0 0-1,0-1 1,0 1-1,0 0 0,0 0 1,0 0-1,0 0 1,0 0-1,0 0 0,0 0 1,0 0-1,0-1 1,0 1-1,0 0 0,-1 0 1,1 0-1,0 0 1,0 0-1,0 0 0,0 0 1,0 0-1,0 0 1,0 0-1,0 0 0,0 0 1,-1-1-1,1 1 1,0 0-1,0 0 0,0 0 1,0 0-1,0 0 1,0 0-1,0 0 1,-1 0-1,1 0 0,0 0 1,0 0-1,0 0 1,0 0-6,-1 3 2,0 0 1,0 0 0,0 0 0,0 0 0,1 1 0,0-1 0,-1 0-1,1 2-2,0-2-4,-1 3 6,0 0-1,1 0 1,0 0-1,0 0 0,0 1 1,1-1-1,0 0 1,0 0-1,0 0 1,1 0-1,0 0 0,0-1 1,1 1-1,1 3-1,-3-8-5,-1 0 0,1 0 0,0 0 0,-1 0 0,1-1 0,0 1 0,0 0 1,-1 0-1,1-1 0,0 1 0,0 0 0,0-1 0,0 1 0,0-1 0,0 1 0,0-1 0,0 0 0,0 1 0,0-1 0,0 0 0,0 0 0,0 0 0,0 0 0,0 1 5,3-1-26,0 1 0,0 0 0,-1 0 0,1 0 0,0 1 0,-1-1 0,1 1 0,-1 0 26,54 34-333,-53-34 184,-1-1-1,1 1 1,0 0-1,-1-1 0,1 0 1,0 0-1,0 0 1,0 0-1,0-1 1,0 0-1,0 0 1,0 0-1,0 0 1,0 0-1,0-1 1,0 0 149,11 0-1335,0 1 250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2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 1800,'-12'-1'366,"-1"0"-1,1 1 0,0 0 1,-1 0-1,1 2 1,-8 1-366,16-3 42,1 1 0,-1 0 1,0 0-1,1 0 1,-1 0-1,1 0 0,0 1 1,-1-1-1,1 1 1,0 0-1,0 0 0,0 0 1,0 1-1,0-1 1,1 1-1,-1 0 0,1-1 1,0 1-1,-1 0 1,1 0-1,0 1 0,1-1 1,-2 3-43,2-4 2,1 0 0,0-1 1,-1 1-1,1 0 0,0 0 0,0 0 1,0 0-1,0 0 0,0-1 1,1 1-1,-1 0 0,0 0 0,1 0 1,0-1-1,-1 1 0,1 0 1,0 0-1,0-1 0,0 1 0,0-1 1,0 1-1,1 1-2,3 2 5,1 0 1,-1 0-1,1-1 1,0 0-1,2 2-5,11 7 12,-2 1 0,0 1 0,-1 0 0,0 1 0,7 10-12,-18-19 3,0 0-1,0 0 1,-1 1-1,0 0 1,0 0 0,-1 0-1,0 0 1,0 0-1,-1 1 1,0-1-1,0 1 1,-1-1-1,0 3-2,-1-5 6,0 1 0,0 0 0,0-1 0,-1 1 0,0-1 0,0 1 0,-1-1 0,0 0 0,0 0 0,0 0 0,-1 0 0,0 0 0,0 0 0,0 0-1,-1-1 1,0 0 0,0 0 0,0 0 0,-1 0 0,0 0 0,1-1 0,-2 0 0,1 0 0,0 0 0,-1-1 0,0 0 0,0 0 0,0 0 0,0-1 0,0 0-1,-5 1-5,1 0 41,0 0-1,0-1 0,-1 0 1,1 0-1,0-1 1,0-1-1,-1 0 0,1 0 1,0-1-1,-1 0 0,1-1 1,0 0-41,9 2-15,0-1 0,0 1 0,-1 0 1,2-1-1,-1 1 0,0-1 1,0 1-1,0-1 0,0 0 0,0 1 1,0-1-1,0 0 0,1 0 1,-1 1-1,0-1 0,1 0 0,-1 0 1,0 0-1,1 0 0,-1 0 1,1 0-1,0 0 0,-1 0 0,1 0 1,0 0-1,-1 0 0,1 0 1,0 0-1,0 0 0,0 0 0,0-1 15,7-20-173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3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144 105 3529,'-3'3'103,"0"0"1,0 1-1,0-1 1,0 1-1,1 0 1,-1 0 0,1 0-1,0 0 1,0 0-1,0 0 1,1 1-1,0-1 1,-1 3-104,-2 4 49,0 0-98,-4 10-23,0 0 1,2 1 0,0 0 0,2 0 0,0 1 0,0 15 71,4-38 4,0 0 0,0 0 1,0 0-1,0 1 1,0-1-1,-1 0 0,1 0 1,0 0-1,0 0 1,0 0-1,0 0 0,0 0 1,0 0-1,0 1 1,0-1-1,0 0 0,0 0 1,-1 0-1,1 0 1,0 0-1,0 0 0,0 0 1,0 0-1,0 0 1,0 0-1,-1 0 0,1 0 1,0 0-1,0 0 1,0 0-1,0 0 0,0 0 1,0 0-1,-1 0 1,1 0-1,0 0 0,0 0 1,0 0-1,0 0 1,0 0-1,0 0 0,0 0 1,-1 0-1,1 0 1,0 0-1,0-1 0,0 1 1,0 0-1,0 0 1,0 0-1,0 0 0,0 0 1,0 0-1,0 0 0,-1 0 1,1-1-1,0 1-4,-8-9 452,-1-7-399,1 0-1,1-1 0,0 0 1,1-1-1,-2-15-52,6 25 27,1-1-1,0 1 1,1-1 0,0 0-1,0 1 1,1-1 0,1-7-27,-1 11 41,0 0 1,1 1-1,-1-1 1,1 1-1,-1-1 1,1 1 0,1-1-1,-1 1 1,1 0-1,-1 0 1,1 0-1,3-2-41,-5 4 10,0 1 1,0 0-1,0 0 0,1 0 0,-1 0 0,0 0 0,1 0 0,-1 0 0,1 0 1,-1 1-1,1-1 0,-1 0 0,1 1 0,0-1 0,-1 1 0,1 0 0,0 0 1,-1-1-1,1 1 0,0 0 0,-1 0 0,1 1 0,0-1 0,-1 0 0,1 0 1,0 1-1,-1-1 0,1 1 0,-1 0 0,1-1 0,-1 1 0,1 0 0,-1 0 0,1 0 1,-1 0-1,0 0 0,0 0 0,1 0 0,-1 1 0,0-1 0,0 0 0,0 1 1,0-1-11,6 9-14,-1 1 1,1-1 0,-2 1-1,1 0 1,1 8 13,-1-4 19,-1-6-17,-1 1-1,2-1 0,-1 0 0,5 5-1,-8-11-3,1 0 0,-1-1 0,1 1 0,0 0-1,0-1 1,0 1 0,0-1 0,0 0 0,1 0 0,-1 0 0,1 0 0,-1-1-1,3 1 4,-5-2-5,1 1 0,-1-1 0,1 0-1,-1 0 1,1-1 0,-1 1-1,0 0 1,1 0 0,-1-1 0,0 1-1,1-1 1,-1 1 0,0-1-1,1 1 1,-1-1 0,0 0 0,0 0-1,0 1 1,0-1 0,1 0-1,-1 0 1,-1 0 0,1 0 0,0 0-1,0-1 1,0 1 0,0 0-1,-1 0 1,1-1 0,-1 1 0,1 0-1,0-2 6,2-4-22,-1 0-1,1-1 0,-1 1 0,0-1 1,-1-1 22,3-13-17,-1 0 0,-1 1 0,-1-1 1,-1 0-1,-1 0 0,-1 0 0,-3-14 17,1 30 164,1 9-78,-1 9-17,-1 17-75,1 0 0,2 0 0,1 0 0,1 0 0,2 0 0,1 8 6,-2-32-105,0 0-1,0 0 1,0 0 0,0-1-1,1 1 1,0 0 0,2 3 105,5 8-274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4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84 334 4865,'17'-8'374,"31"-13"506,-37 19-481,-17 12 30,-5 2-503,1 1 0,0 0 1,1 0-1,0 1 0,1 1 0,1-1 1,0 1-1,1 0 0,0 1 0,-1 12 74,7-28 1,0 0 0,0 1 0,0-1 0,0 0 0,0 0 0,0 1 0,0-1 0,0 0 0,0 0 0,-1 1 0,1-1 0,0 0 0,0 0 0,0 1 0,0-1 0,0 0 0,0 0 0,-1 1 0,1-1 0,0 0 0,0 0 0,0 0 0,0 1 0,-1-1 0,1 0 0,0 0-1,0 0 1,-1 0 0,1 0 0,0 1 0,0-1 0,-1 0 0,1 0 0,0 0 0,0 0 0,-1 0 0,1 0 0,0 0 0,0 0 0,-1 0 0,1 0 0,0 0 0,0 0 0,-1 0 0,1 0 0,0 0 0,0 0 0,-1 0 0,1-1 0,0 1 0,0 0-1,-13-15 58,6 4-55,1 0 0,1-1 0,0 1 1,0-1-1,1 0 0,0 0 0,0-8-3,3 10 11,0 0 0,1 0 0,1 0 0,-1 0 0,1 0 0,1 0 0,0 0-1,1 1 1,0-1 0,0 1 0,1-1 0,0 1 0,2-2-11,-4 5 23,3-5 64,-1 1 0,2-1 0,-1 1-1,1 1 1,7-9-87,-12 16 13,1 0 0,-1 1-1,1-1 1,-1 1 0,1-1-1,-1 1 1,1 0 0,0-1-1,0 1 1,0 0 0,0 0-1,0 0 1,0 0 0,0 1 0,0-1-1,0 0 1,0 1 0,0 0-1,0-1 1,1 1 0,-1 0-1,0 0 1,0 0 0,0 1-1,0-1 1,1 0 0,-1 1-1,0-1 1,0 1 0,0 0 0,0 0-1,0 0 1,0 0 0,1 1-13,10 7 2,-1 1 0,0 0 0,0 1 0,-2 0 0,10 12-2,-6-6 4,0-2 0,1 0 0,6 4-4,-11-12 1,0 1 0,0-1 0,1-1 0,-1 0 0,1-1 0,1 0 0,2 0-1,-12-3 0,1-1 0,0-1 0,0 1-1,0 0 1,0-1 0,0 0 0,0 1 0,0-1 0,1 0 0,-1-1 0,0 1 0,0 0 0,0-1 0,0 0 0,0 0-1,-1 0 1,1 0 0,0 0 0,0-1 0,0 1 0,-1-1 0,1 1 0,-1-1 0,1 0 0,-1 0 0,0 0 0,0 0-1,0-1 1,0 1 0,0-1 0,1-1 0,2-5 3,-1-1 0,0 1 0,0 0 0,-1-1 0,0 0 0,-1 0 0,0 0 0,-1 0 0,1 0 0,-2-2-3,1-26 15,-2 0 0,-1-3-15,0 13 23,2 20-31,-3-26 347,3 33-327,0 1-1,0 0 0,-1-1 1,1 1-1,0-1 0,0 1 1,0 0-1,0-1 1,0 1-1,0 0 0,-1-1 1,1 1-1,0 0 0,0 0 1,0-1-1,-1 1 0,1 0 1,0 0-1,0-1 1,-1 1-1,1 0 0,0 0 1,-1 0-1,1-1 0,0 1 1,-1 0-12,1 0 17,-1 1 0,0-1-1,1 0 1,-1 0 0,0 1 0,1-1 0,-1 1 0,1-1-1,-1 1 1,1-1 0,-1 1 0,1-1 0,-1 1 0,1-1-1,0 1 1,-1-1 0,1 1 0,0 0 0,-1 0-17,-1 4 1,-1 0 1,1-1 0,1 1-1,-1 1 1,1-1-1,0 0 1,0 0 0,0 1-1,1-1 1,-1 3-2,5 58-18,-1-36 24,-1 11-264,2 0 1,2 0 0,2-1-1,8 24 258,-7-43-2848,-1-15 1969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4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74 190 2353,'-45'13'1097,"44"-13"-1006,0 0-1,-1-1 0,1 1 1,0 0-1,0 0 1,0 0-1,0-1 1,0 1-1,0-1 1,0 1-1,0-1 1,0 1-1,1-1 1,-1 1-1,0-1 1,0 0-1,0 0 1,1 1-1,-1-1 1,0 0-1,1 0 0,-1 0 1,0 0-1,1 0 1,-1 0-1,1 0 1,0 0-1,-1 0 1,1 0-1,0 0 1,-1 0-1,1-1-90,-1 0 468,0-1-361,1 0 0,-1-1-1,1 1 1,-1 0-1,1 0 1,0 0-1,0-1 1,1 1 0,-1 0-1,1 0 1,-1 0-1,1-1 1,0 1-1,0 0 1,0 0-1,1 0 1,-1 0 0,1 1-1,0-1 1,-1 0-1,1 1 1,0-1-1,1 1 1,-1 0 0,2-2-107,6-6-20,2 0 0,-1 0 0,1 1 0,13-7 20,-14 9 2,1 1 1,-1 0-1,1 0 1,0 1-1,1 1 1,-1 0-1,2 1-2,-8 1-2,0 2 0,0-1 0,0 0 0,0 1 1,0 0-1,0 1 0,0-1 0,0 1 0,-1 0 0,1 0 0,0 1 0,0 0 0,-1 0 0,1 0 1,-1 1-1,4 2 2,16 11-1,-17-10 1,1 1-1,0-2 0,0 1 1,0-1-1,1-1 0,0 0 1,0 0-1,0-1 1,0 0-1,1-1 0,-1 0 1,2-1 0,-6 0 3,0-1 1,1 0-1,-1-1 1,0 0 0,0 0-1,0 0 1,0 0-1,1-1-3,-4 0 2,0 1 0,-1 0 0,1-1 0,-1 1-1,1-1 1,-1 1 0,0-1 0,0 0 0,0 0-1,0 0 1,0-1 0,0 1 0,0 0 0,0-1 0,-1 1-1,0-1 1,1 1 0,-1-1-2,10-25-1006,-11 27-39,0 1 411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5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2192,'1'-1'204,"-1"0"0,1-1 0,-1 1 0,1 0 0,0 0 0,0 0 0,-1-1 0,1 1 0,0 0 0,0 0 0,0 0 0,0 0 0,0 0 0,0 0 0,1 0-204,24-11 190,-15 8 84,21-8 18,1 1 1,0 2-1,0 2 0,22-3-292,-1 7 135,-34 3-110,1-1-1,-1-1 1,13-4-25,-30 6-22,-1-1 0,0 1 0,0-1 0,1 0 0,-1 0 0,0 0 0,0 0 0,0 0 0,0 0 0,0 0 0,0-1 0,0 1 0,-1-1 0,1 1 1,0-1-1,-1 0 0,0 0 0,1 0 22,-2 2-20,0 0 1,0-1-1,0 1 1,0 0 0,0 0-1,0-1 1,0 1-1,0 0 1,0 0 0,0 0-1,0-1 1,0 1-1,0 0 1,0 0-1,0-1 1,0 1 0,0 0-1,0 0 1,-1 0-1,1-1 1,0 1-1,0 0 1,0 0 0,0 0-1,0-1 1,-1 1-1,1 0 1,0 0-1,0 0 1,0 0 0,-1 0-1,1-1 1,0 1-1,0 0 1,-1 0-1,1 0 1,0 0 0,0 0-1,-1 0 1,1 0-1,0 0 1,0 0-1,-1 0 1,1 0 19,-12-1-2087,10 1 1459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5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1 5081,'-3'0'109,"-1"0"0,1 0 0,-1 0 0,1 1-1,0-1 1,-1 1 0,1 0 0,0 0 0,-1 0 0,1 0 0,0 1-1,0 0 1,0-1 0,0 1 0,0 0 0,1 0 0,-1 0 0,1 1-1,-1-1 1,1 1 0,0-1 0,-1 1 0,2 0 0,-1 0-109,1-2-4,1 0 1,0-1 0,-1 1 0,1 0-1,0 0 1,0-1 0,0 1 0,0 0-1,0 0 1,0 0 0,0-1-1,0 1 1,0 0 0,0 0 0,0 0-1,0-1 1,0 1 0,1 0 0,-1 0-1,0-1 1,1 1 0,-1 0-1,1 0 1,-1-1 0,1 1 0,-1-1-1,1 1 1,-1 0 0,1-1 0,-1 1-1,1-1 1,0 1 0,-1-1 0,1 0-1,0 1 1,-1-1 0,1 1-1,0-1 1,0 0 3,38 11-82,-25-8 74,18 6 0,0 1-1,10 6 9,-33-12-1,0 0 0,-1 0 0,1 1 0,-1 0 0,0 1 0,0 0 0,-1 0 0,0 1 1,0 0-1,2 2 1,-7-7 0,-1 0 0,1 1 0,-1-1 1,0 0-1,1 0 0,-1 1 0,0-1 0,0 1 1,-1-1-1,1 1 0,0-1 0,-1 1 1,0 0-1,1-1 0,-1 1 0,0 0 0,0-1 1,-1 1-1,1-1 0,-1 2 0,0-1 1,0 1 1,-1 0-1,0 0 0,1-1 0,-1 0 0,-1 1 0,1-1 1,0 0-1,-1 0 0,0 0 0,0 0 0,-1 1-1,-7 5 9,0-1-1,-1 0 0,0-1 1,0-1-1,-1 0 1,0 0-1,-3 0-8,-16 5 84,0-2-1,-1-1 1,0-1 0,-19 0-84,51-7-23,-1 0 0,1 0 1,0 0-1,0 0 0,-1 0 1,1 0-1,0 0 0,0 0 1,-1-1-1,1 1 1,0 0-1,0-1 0,-1 1 1,1-1-1,0 0 0,-1 0 23,2 1-41,0-1 0,-1 1 0,1-1 0,0 1 0,0-1-1,0 1 1,-1-1 0,1 1 0,0-1 0,0 0 0,0 1 0,0-1 0,0 1-1,0-1 1,0 1 0,0-1 0,0 1 0,1-1 0,-1 0 0,0 1 0,0-1-1,0 1 1,1-1 0,-1 1 0,0-1 0,0 1 0,1-1 0,-1 1 0,0 0-1,1-1 1,-1 1 0,1-1 0,-1 1 0,1 0 0,-1-1 0,1 1 41,23-18-706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6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3017,'22'-55'1175,"-20"52"-1124,0-1 1,0 0 0,1 1 0,0-1-1,-1 1 1,1 0 0,0 0-1,1 0 1,-1 0 0,0 0 0,1 1-1,0-1 1,-1 1 0,1 0 0,0 0-1,0 1 1,3-1-52,2-3 57,9-2-44,-1 0-1,1 1 1,6-1-13,-16 5 9,-1 1 0,1-1-1,-1 1 1,1 1 0,0-1 0,-1 2 0,1-1-1,-1 1 1,7 1-9,-12-2 11,0 1 0,-1-1 1,1 1-1,0 0 0,0 0 0,-1 0 0,1 0 1,-1 0-1,1 0 0,-1 0 0,1 0 0,-1 0 1,0 1-1,0-1 0,0 1 0,1-1 0,-1 1 0,0-1 1,-1 1-1,1 0 0,0-1 0,0 1 0,-1 0 1,1 0-1,-1-1 0,0 1 0,1 0 0,-1 0 0,0 0 1,0 0-1,0 0-11,-1 9 107,0-1-1,0 0 1,-1 0 0,0 0 0,-2 4-107,0 3 134,-6 18 163,-1-1-1,-1 0 1,-2 0-1,-2-1 1,-18 29-297,8-12 97,17-32-828,0 0 1,-1 0-1,-1-1 0,-9 9 731,15-21-748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6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0 165 6233,'37'-101'2225,"7"92"-2113,17 0-520,16 0-440,3-4-177,1 0-415,-4 2 904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6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6 3377,'-1'-1'63,"1"1"1,-1-1-1,1 1 1,0 0-1,-1-1 1,1 1-1,-1-1 1,1 1-1,-1 0 1,0 0-1,1-1 1,-1 1-1,1 0 1,-1 0-1,0-1 1,1 1-1,-1 0 1,1 0-1,-1 0 1,0 0-1,1 0 1,-1 0-1,0 0 1,1 0-1,-1 0 1,1 0-1,-1 1 1,0-1-1,1 0 1,-1 0-1,1 1 1,-1-1-1,1 0 1,-1 0-1,1 1 1,-1-1-1,1 1 1,-1-1-1,1 0 1,-1 1-1,1-1 1,-1 1-1,1-1 1,0 1-1,-1 0 1,1-1-1,0 1 1,0-1-1,-1 1 1,1 0-64,-1 4-5,0 0 1,0 0-1,0 1 1,1-1-1,0 0 1,0 1 4,0 5 98,-3 24 219,-1 0 1,-7 28-318,8-48 104,-2-1 0,0 1 0,0-1 0,-1-1 0,-1 1 0,-1-1 0,-7 11-104,-81 98-474,96-121 447,0-1-28,-1 0 0,1 0 0,0 0 0,0 0 0,0 0 0,0 1 0,0-1 1,0 0-1,0 0 0,0 0 0,0 0 0,0 0 0,0 0 0,-1 0 0,1 1 0,0-1 1,0 0-1,0 0 0,0 0 0,0 0 0,0 0 0,-1 0 0,1 0 0,0 0 0,0 0 0,0 0 1,0 0-1,0 0 0,-1 0 0,1 0 0,0 0 0,0 0 0,0 0 0,0 0 0,0 0 0,-1 0 1,1 0-1,0 0 0,0 0 0,0 0 0,0 0 0,0 0 0,-1 0 0,1 0 0,0 0 55,-2-2-917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7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0 198 5833,'6'-36'2433,"1"15"-1537,4 3-368,22 0-568,9-4-88,24-4-24,9 4-16,-3 4 72,-4 3-24,-19 13-464,-5 2-336,-13 9 544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37:32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132 574 2072,'-3'1'210,"1"0"0,-1 0 0,1 0 0,-1 0 1,1 0-1,0 0 0,0 1 0,-1-1 0,1 1 0,0 0 0,0-1 0,1 1 0,-1 0 0,0 0 0,1 0 0,-1 0 0,0 3-210,-25 46 720,13-23-444,5-11-176,1-1 0,1 1 1,1 1-1,0-1 1,1 1-1,1 0 0,1 0 1,0 12-101,2-27 13,1 0 1,0 0 0,0-1 0,0 1 0,0 0 0,1 0 0,-1 0 0,1 0 0,-1 0 0,1-1-1,0 1 1,0 0 0,1 0 0,-1-1 0,2 3-14,-1-4 30,-1 1 1,1 0-1,0 0 0,0-1 0,1 1 1,-1-1-1,0 0 0,0 1 1,1-1-1,-1 0 0,1 0 0,-1-1 1,1 1-1,-1-1 0,1 1 1,-1-1-1,1 0 0,2 1-30,10-1 118,1-1 0,-1 0-1,0-1 1,0 0 0,0-1 0,0-1-1,0-1 1,5-2-118,6-3 130,0-2-1,-1 0 1,-1-2-1,6-4-129,-15 7 94,-1 0-1,0 0 0,0-1 0,-1-1 1,-1 0-1,0-1 0,-1-1 0,-1 1 0,0-2 1,7-13-94,-7 8 120,-1 0-1,-1-1 1,-1 0 0,-1 0 0,-1 0 0,-1-1 0,-1 0-1,0-10-119,-1-20 153,-2 0 0,-2 0 0,-2 0 0,-3 0 0,-12-46-153,12 68 87,5 21-8,0 1 0,-1-1-1,0 0 1,0 1 0,-3-6-79,5 15 1,1 0 0,0 0 0,0-1 0,0 1 1,-1 0-1,1 0 0,0 0 0,0 0 0,0 0 0,-1 0 0,1-1 0,0 1 0,0 0 0,-1 0 1,1 0-1,0 0 0,0 0 0,-1 0 0,1 0 0,0 0 0,0 0 0,-1 0 0,1 0 0,0 0 0,0 0 1,-1 0-1,1 0 0,0 1 0,0-1 0,-1 0 0,1 0 0,0 0 0,0 0 0,0 0 0,-1 0 1,1 1-1,0-1 0,0 0 0,0 0 0,0 0 0,-1 1 0,1-1 0,0 0 0,0 0 0,0 0 1,0 1-1,0-1 0,0 0 0,0 0 0,0 1 0,-1-1 0,1 0 0,0 0 0,0 1 0,0-1 0,0 0 1,0 0-1,0 1 0,0-1 0,1 0 0,-1 0 0,0 1-1,-4 36-17,2 1 0,1 0 0,2 3 17,2 16-37,4 7 37,3 43-21,-9 18 128,-7 23-107,1-34-87,5-110 89,-1 36-69,2-26 53,1-19 75,4-14-51,1 0-1,1 0 0,0 0 1,1 1-1,11-15-9,-17 28 4,2-3-5,1-1 0,1 1 0,-1 0 0,1 0 0,1 1 0,-1-1 0,1 2 0,0-1 0,1 1 0,0 1 0,0-1 0,0 1 0,8-2 1,-10 4 0,-1 1-1,0 0 1,1 0 0,-1 0-1,1 1 1,0 0 0,-1 0-1,1 1 1,0 0 0,-1 0-1,1 1 1,0 0-1,-1 0 1,1 0 0,0 1-1,-1 0 1,0 0 0,1 1-1,-1 0 1,1 0 0,-3 0 4,-1-1-1,1 1 1,0 0-1,-1-1 1,0 2 0,1-1-1,-1 0 1,-1 1-1,1-1 1,0 1-1,-1 0 1,0 0 0,0 0-1,0 0 1,0 1-1,-1-1 1,1 0 0,-1 1-1,0-1-3,1 10 7,-1 0-1,-1 1 1,0-1-1,0 0 1,-2 5-7,0-3-11,1-1 1,1 1-1,2 14 11,-2-29-36,0 1-1,0 0 1,1-1-1,-1 1 1,1-1-1,-1 1 1,1-1-1,0 1 1,-1-1-1,1 1 1,0-1-1,0 0 1,0 1-1,0-1 1,0 0-1,0 0 1,1 0-1,-1 1 1,0-1-1,0-1 1,1 1-1,-1 0 1,1 0-1,-1 0 1,1-1-1,-1 1 1,1-1-1,-1 1 1,1-1-1,0 0 1,-1 1-1,1-1 1,-1 0-1,1 0 1,0 0-1,-1 0 1,1-1-1,0 1 37,9-1-430,0-1 0,-1-1 0,1 0-1,-1 0 1,6-4 430,2 1-749,23-9-7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7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96 176 6705,'-10'4'536,"0"-1"0,1 1 0,0 1 0,-1 0 0,0 1-536,7-4 1,1-1 0,-1 1 0,0 0 0,1 0 0,-1 1 0,1-1 0,0 0 0,0 1-1,0-1 1,0 1 0,0 0 0,0 0 0,1 0 0,-1 0 0,1 0 0,0 0 0,-1 1-1,2-3-11,0 0 0,0-1 0,0 1 0,0 0 0,0-1 0,0 1 0,0 0 0,0 0 0,0-1 0,0 1 0,0 0 0,1-1 0,-1 1 0,0 0 1,0-1-1,1 1 0,-1 0 0,0-1 0,1 1 0,-1-1 0,1 1 0,-1 0 0,1-1 0,-1 1 0,1-1 0,-1 1 11,2-1-18,-1 1 0,1 0 0,-1-1 0,1 1 0,-1-1 0,1 1 0,-1-1 0,1 0 0,0 1 0,-1-1 0,1 0 0,0 0 18,6-1-55,1 1 0,-1-2-1,1 1 1,4-2 55,0 0-34,-1-1-1,0 0 1,0-1-1,-1 0 1,1-1-1,-1 0 1,6-5 34,-14 9-80,1-1-1,-1 1 1,0-1 0,0 0-1,0 1 1,0-1 0,0-1-1,-1 1 1,1 0 0,-1-1-1,0 1 1,0-1 0,0 0-1,-1 1 1,1-1-1,-1 0 1,0 0 0,0 0-1,0 0 1,-1 0 0,1 0-1,-1-1 1,0 1 0,0 0-1,-1-3 81,1 6-32,0-1 0,-1 1 0,1 0 0,0-1-1,-1 1 1,1 0 0,-1-1 0,0 1 0,1 0-1,-1 0 1,0-1 0,0 1 0,1 0 0,-1 0-1,0 0 1,0 0 0,0 0 0,-1 0 0,1 1 0,0-1-1,0 0 1,-1 0 32,-1 0 6,1 0-1,0 1 1,0-1 0,-1 1 0,1 0-1,0 0 1,-1 0 0,1 0-1,0 0 1,-1 0 0,1 1-1,0-1 1,-1 1-6,-4 1 111,0 0 0,0 1 0,0 0 0,0 0 0,1 0 0,-1 1 0,1 0 0,-2 2-111,-2 2 136,0 1-1,0 1 1,1-1 0,0 2 0,1-1-1,0 1 1,0 0 0,-2 7-136,8-14 15,1-1 1,-1 1-1,1-1 0,0 1 1,0-1-1,0 1 1,1 0-1,-1 0 0,1-1 1,0 1-1,0 0 1,0-1-1,0 1 0,1 2-15,0-3 5,0 0-1,1 0 0,-1 0 1,0-1-1,1 1 0,0 0 1,0-1-1,-1 1 1,2-1-1,-1 1 0,0-1 1,0 0-1,1 0 0,-1 0 1,1 0-1,0-1 0,-1 1 1,1-1-1,2 1-4,4 2-148,0-1 0,1 0 0,0 0 0,-1-1 0,1 0-1,0-1 1,0 0 0,0-1 0,0 0 0,0 0 0,0-1 0,0-1 0,0 1 0,0-2 0,0 1-1,-1-1 1,1-1 0,-1 0 0,7-3 148,20-16-772</inkml:trace>
  <inkml:trace contextRef="#ctx0" brushRef="#br0" timeOffset="1">327 207 4097,'11'-17'675,"0"1"323,-16 32-32,0-5-828,2 0-1,-1 0 1,1 0-1,1 1 1,0-1-1,1 0 1,0 1-1,1 0 1,0-1-1,1 12-137,0-15 31,0-1 1,1 0-1,-1 0 0,1 0 1,1 0-1,-1 0 0,1 0 1,1 0-1,-1-1 0,1 0 0,0 1 1,0-1-1,1-1 0,0 1 1,0-1-1,0 0 0,5 4-31,-8-8 30,0 0 0,0 1 0,0-1 0,0 0 0,1 0 0,-1-1 0,0 1 0,1 0 0,-1-1 0,0 1 0,1-1 0,-1 0 0,1 0 0,-1 0 0,0 0 0,1 0 0,-1-1 1,1 1-1,-1-1 0,0 1 0,0-1 0,1 0 0,-1 0 0,0 0 0,0 0 0,0 0 0,2-2-30,6-4 129,-1 0 1,0-1-1,0 0 1,0 0-1,0-3-129,-8 10 8,95-113 591,59-91-599,-150 198 10,50-60-190,-57 66 139,-5 5 18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3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90 904,'-7'-62'554,"0"36"141,4 24-285,2 13 137,-4 172 395,3-150-812,-13 379 240,13-382-390,0-18-26,1 0 0,1 0 0,0-1 0,1 1 0,0 0 0,0 0 0,2 0 46,1-4-344,0-6 135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4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 3785,'-7'11'1336,"-6"25"-1192,2 16-96,7 12-56,-1 2 0,5 4-8,0-6-32,0-6 32,0-4-40,0-12 16,0-2 16,-2-5 0,0 2 40,2-1 8,0-1-32,0-2-344,0-4-328,0-8 416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4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81 329 4657,'-70'-89'1928,"69"87"-1861,0 1 0,0 0-1,0-1 1,0 1 0,0-1-1,0 1 1,1-1-1,-1 1 1,1-1 0,-1 0-1,1 1 1,-1-1 0,1 0-1,0 1 1,0-1-1,-1-1-66,2 2 26,-1 0 0,1 1-1,-1-1 1,1 0-1,-1 1 1,1-1 0,-1 1-1,1-1 1,-1 1-1,1-1 1,0 1 0,-1-1-1,1 1 1,0-1-1,-1 1 1,1 0 0,0 0-1,0-1 1,0 1-26,5-3 70,158-67-1306,-63 28 395,-48 19 491,-25 9 152,0 2 0,1 0 0,1 2 0,20-3 198,-46 12-8,1 0 0,-1 1-1,0-1 1,0 1 0,0 0 0,1 1-1,-1-1 1,0 1 0,0-1-1,0 1 1,0 1 0,0-1 0,0 0-1,1 2 9,-3-2 14,0 0 0,0 0 0,-1 0 0,1 1 0,0-1 0,-1 1 0,1-1 0,-1 1 0,0 0 0,1-1 0,-1 1-1,0 0 1,0 0 0,0 0 0,0 0 0,-1 0 0,1 0 0,-1 0 0,1 0 0,-1 0 0,1 1 0,-1-1 0,0 0 0,0 0-1,0 0 1,0 0 0,-1 0 0,1 1 0,-1-1-14,-1 9 157,-1 1-1,0-1 0,-4 6-156,3-6 96,1 0-1,-1 0 0,2 1 0,0 0-95,1-11 6,1 1 0,0-1 0,0 1 1,0-1-1,0 1 0,0-1 1,0 1-1,0-1 0,0 1 0,1-1 1,-1 0-1,0 1 0,1-1 1,0 1-1,-1-1 0,1 0 0,0 1 1,-1-1-1,1 0 0,0 0 0,0 1 1,0-1-1,0 0 0,0 0 1,1 0-1,-1 0 0,0-1 0,0 1 1,1 0-1,-1 0 0,0-1 0,1 1 1,-1-1-1,1 1 0,-1-1 1,0 1-1,2-1-6,3 1 13,0-1 0,0 0 0,-1 0 0,1 0 0,0 0 0,0-1 0,0 0 0,-1 0 0,2-1-13,6-1-126,-1-1 0,0 0-1,0-1 1,0-1 0,-1 1 0,1-2 0,-1 0 0,0 0 126,14-18-354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4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15 4193,'-2'-15'1624,"13"19"-1320,5 7-592,17 9 80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288 682 4865,'-2'0'217,"-1"0"-1,0 0 1,1 1 0,-1-1-1,0 1 1,1-1 0,-1 1 0,1 0-1,-1 0 1,1 0 0,-1 0-1,1 0 1,-1 1 0,1-1-1,0 1 1,0 0 0,0-1-1,0 1 1,0 0 0,-1 2-217,-6 6-326,1 0 0,1 1 0,-5 9 326,7-11-125,-2 3-222,2-3-157,0-1-1,-1 1 0,0-1 1,0 0-1,-6 5 505,11-12-59,0 0 0,0 1 0,-1-1 0,1 0 0,0 0 0,-1 0 0,1 0 0,-1-1 0,0 1 0,1 0 0,-1-1 0,0 1 0,1-1 0,-1 1 0,0-1 0,1 0 0,-1 1 0,0-1 0,0 0 0,0 0 0,1-1 0,-1 1 0,0 0 0,1 0 0,-1-1 0,0 1 0,0-1 0,1 0-1,-1 1 1,1-1 0,-1 0 0,1 0 0,-1 0 0,0-1 59,0 0 44,-1-1 0,1 0 0,0 1 0,0-1 0,0 0 0,0-1 0,1 1 0,-1 0 0,1 0 0,0-1 0,0 1 0,0 0 0,0-1 0,1 1 0,-1-1 0,1 1 0,0-1 0,0 1 0,0-1 0,1 0 0,-1 1 0,2-4-44,-1-2 77,1 1-1,0-1 1,0 0 0,1 1-1,0 0 1,1-1-1,0 1 1,3-4-77,-5 9 6,-1 0 1,1 0 0,0 1-1,1-1 1,-1 1 0,0 0-1,1-1 1,-1 1 0,1 0-1,0 1 1,0-1 0,0 0-1,0 1 1,0-1 0,0 1 0,0 0-1,0 0 1,0 0-7,0 1 1,-1 0-1,0 0 1,0 1 0,1-1 0,-1 0-1,0 1 1,0-1 0,0 1 0,1 0 0,-1 0-1,0 0 1,0 0 0,0 0 0,0 0-1,-1 0 1,1 1 0,0-1 0,0 1-1,-1-1 1,1 1 0,-1 0 0,1-1-1,-1 1 1,0 0 0,0 0 0,1 1-1,5 10 47,0 0 0,-1 1 0,-1 0 0,0 0 0,0 0 0,-2 1 0,1 5-47,3 22 240,1 42-240,-7-46 20,-1-1 1,-1 1-1,-6 24-20,4-41 36,-1 0 1,-1 1 0,-1-2-1,-1 1 1,-1-1-1,-10 19-36,17-36 56,0-1 0,0 1 0,-1-1 0,1 0 0,0 0 1,-1 0-1,0 0 0,0 0 0,1 0 0,-1 0 0,0 0 0,-1-1 0,1 1 0,0-1 0,0 0 0,-1 1 0,1-1 0,0 0 0,-1 0 0,0-1 0,1 1 0,-1 0 0,1-1 0,-1 0 0,0 1 0,1-1 1,-1 0-1,1 0 0,-1-1 0,0 1 0,1 0 0,-1-1 0,1 0 0,-1 1 0,1-1 0,-1 0 0,1-1 0,-2 0-56,-4-1 91,1-1 1,0 0-1,-1-1 0,2 0 0,-1 0 1,1 0-1,-1-1 0,1 0 1,1 0-1,-1 0 0,1-1 0,0 0 1,1 0-1,0 0 0,0-1 1,0 1-1,1-1 0,0 0 0,1 0 1,-1-5-92,2 10 10,1-1 0,0 0 0,0 1 0,0-1-1,0 0 1,1 1 0,0-1 0,-1 1 0,1-1 0,0 1 0,1-1 0,-1 1 0,1 0 0,-1-1 0,1 1 0,0 0 0,0 0 0,1 0 0,0 0-10,8-10-2,1 1 1,0 1 0,11-8 1,-3 2-1,3-3-23,-2 0 1,0-2-1,-2 0 1,0-2-1,-2 0 1,0-1-1,-2 0 1,0-1 0,-2-1-1,5-16 24,6-31-265,-4-1 1,11-74 264,8-158-531,-39 305 522,2-22 166,-4 19-34,-2 15-61,1 5-63,0-1-1,1 1 1,0 0-1,1-1 0,1 1 1,1 6 1,10 89-13,-10-104 14,5 44-5,10 66-18,-5 1 0,-4 95 22,-6-192-16,4-27 38,2-6-3,12-21 14,-8 14-16,2 0 0,12-16-17,-13 20 10,-7 9-2,0 1 1,0-1-1,1 1 1,0 0-1,2-2-8,-7 7 1,0 0 0,0 0 1,0 1-1,1-1 0,-1 0 0,0 1 0,0-1 1,1 0-1,-1 1 0,0-1 0,1 1 0,-1 0 1,0 0-1,1-1 0,-1 1 0,1 0 0,-1 0 1,0 0-1,1 0 0,-1 1 0,1-1 0,-1 0 1,0 1-1,1-1 0,-1 1 0,0-1 0,1 1 1,-1-1-1,0 1 0,0 0 0,1 0-1,8 8 0,-2 0-1,1 0 0,-1 1 0,-1 0 0,1 1 1,4 10 0,-4-8-3,0 0-1,1-1 1,0 0 0,1 0 0,4 3 3,-11-12 0,0-1-1,1 1 1,-1-1 0,0 0-1,1 0 1,-1 0-1,1 0 1,0-1 0,-1 1-1,1-1 1,0 0 0,0 0-1,0 0 1,0-1-1,0 0 1,0 1 0,0-1-1,0-1 1,0 1 0,0 0-1,3-2 1,3-1-1,0 0-1,-1-1 0,0 0 0,0 0 1,0-1-1,-1 0 0,1-1 1,-1 0-1,0 0 0,-1-1 1,0 0-1,0 0 0,1-2 2,12-15-8,-1 0-1,-2-2 0,11-18 9,-13 16-5,0 0 0,-2-1 0,-1 0 0,-1-1-1,-2 0 1,-1-1 0,-1 0 0,-2-1 5,-4 30 0,-1 1-1,0-1 1,0 1 0,0 0 0,1-1 0,-1 1-1,-1-1 1,1 1 0,0-1 0,0 1-1,0-1 1,-1 1 0,1-1 0,-1 1-1,1 0 1,-2-2 0,2 3 0,-1 0-1,1 0 1,0-1 0,-1 1-1,1 0 1,-1 0 0,1 0-1,-1 0 1,1 0 0,-1 0-1,1 0 1,-1 0 0,1 0-1,-1 1 1,1-1 0,-1 0-1,1 0 1,0 0-1,-1 0 1,1 1 0,-1-1-1,1 0 1,-1 0 0,1 1-1,0-1 1,-1 0 0,1 1-1,0-1 1,-1 1 0,1-1-1,0 0 1,-6 6-6,1 1-1,0-1 1,0 1 0,0 0-1,0 2 7,-4 8-5,1 1-1,1 1 1,0-1-1,2 1 1,0 0-1,-2 18 6,3-9 0,1 0-1,2 0 0,1 0 0,2 16 1,-2-36-3,1 0-1,0 0 1,1-1 0,0 1-1,0 0 1,0-1 0,1 1-1,0-1 1,1 0 0,-1 0-1,5 6 4,-5-10-2,-1 0 0,1-1 0,0 1 0,0-1 0,0 1 0,0-1 0,0 0-1,1 0 1,-1 0 0,1-1 0,-1 1 0,1-1 0,0 0 0,-1 0 0,1 0 0,0 0 0,0-1 0,0 0-1,-1 0 1,1 0 0,0 0 0,0 0 0,0-1 0,-1 1 0,2-1 2,9-3 1,0 0 0,1 0 0,-1-2 0,-1 1 0,1-2 0,-1 0 0,0 0 0,-1-1 0,0-1 0,0 0 0,-1-1 0,6-6-1,-2 1 1,-1 0 0,0-2-1,-1 0 1,-1 0 0,0-1 0,-1-1 0,-2 0 0,5-10-1,5-25 1,6-33-1,-20 77-38,-2 17 8,-1 19-14,4 122-30,-1 21 57,-6-136-93,-1 0-1,-2 0 1,-1 0 0,-1 0 110,0-20-215,1-13 329,5-1-104,0 1 0,0-1 0,0 1-1,0-1 1,-1 0 0,1 1 0,0-1-1,0 1 1,0-1 0,1 1 0,-1-1-1,0 1 1,0-1 0,0 0 0,0 1-1,0-1 1,1 1 0,-1-1 0,0 1-1,1-1 1,-1 1 0,0 0 0,1-1-1,-1 1 1,0-1 0,1 1 0,-1 0-1,1-1 1,-1 1 0,1 0 0,-1-1-1,1 1 1,-1 0-10,139-97 24,-112 76-23,0 0 0,-2-2 1,0 0-1,-2-2 0,0-1 0,-2 0 0,0-3-1,2-5 1,-1-1 0,-2-1 0,-2 0 0,-1-2 0,7-24-1,-18 42-5,-1-1-1,0 0 1,-1 0-1,-2-1 1,0 1-1,-1 0 0,-2-19 6,-2 10 86,-1 0 0,-1-1 0,-2 2 0,-1-1 0,-2-1-86,10 30 18,0 0-1,0 0 1,0 0-1,-1 0 1,1 0-1,0 0 1,-1 0-1,1 0 1,-1 0-1,1 0 1,0 0-1,-1 0 1,0 0-1,1 1 1,-1-1-1,0 0 1,1 0-1,-1 1 1,0-1-1,0 0 1,0 1-1,1-1 1,-1 1-1,0-1 1,-1 1-18,1 0 21,0 1 1,-1 1 0,1-1 0,0 0 0,0 0 0,0 0 0,0 1 0,0-1 0,0 0 0,0 1 0,1-1 0,-1 1 0,1-1 0,-1 1 0,1-1 0,-1 1-1,1-1 1,-1 2-22,-7 31 6,0 0 0,2 0-1,2 1 1,1-1-1,2 1 1,1 0 0,2 0-1,1-1 1,1 1-1,3 3-5,-3-20-26,10 58-469,-3 1 0,-3 0 0,-3 37 495,-5-104-336,0-1-1,-1 0 0,0 0 0,-1 0 0,0 0 0,0 0 1,-1 1 336,-9 11-802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6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1 140 7298,'16'-38'2608,"37"19"-2392,35-1-224,61-11-1456,18 0 1008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6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97 2865,'-63'-97'1184,"30"104"-664,-3 15-96,-1 2 24,-5 24 0,2 12-40,3 19-168,2 15-96,22-6-72,2-13-48,17-22-8,14-11 0,7-29-16,10-6-24,16-12-416,-3-12-480,12-7 576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47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131 277 6473,'-6'10'307,"1"1"0,0 0 0,1 0 0,0 0 0,1 1 0,0-1-1,1 1 1,0 1-307,-2 28-764,0 26 764,4-54 14,-1 4-142,0 23-537,-2 0-1,-5 19 666,6-48-59,0-1-1,-1 1 1,0-1 0,-1 0-1,0 0 1,0 0 0,-1 0 0,-1-1-1,1 0 1,-1 0 0,-5 5 59,11-14 20,0 1 1,0-1 0,-1 0 0,1 1 0,0-1 0,0 0-1,-1 1 1,1-1 0,0 0 0,0 0 0,-1 1 0,1-1 0,0 0-1,-1 0 1,1 0 0,0 1 0,-1-1 0,1 0 0,0 0-1,-1 0 1,1 0 0,-1 0 0,1 0 0,0 1 0,-1-1-1,1 0 1,-1 0 0,1 0 0,0 0 0,-1-1 0,1 1-1,-1 0 1,1 0 0,0 0 0,-1 0 0,1 0 0,0 0-1,-1-1 1,1 1 0,0 0 0,-1 0 0,1 0 0,0-1-1,-1 1 1,1 0 0,0-1 0,0 1 0,-1 0 0,1 0-1,0-1 1,0 1 0,-1 0 0,1-1 0,0 1 0,0-1-1,0 1 1,0 0 0,0-1 0,0 1 0,0-1 0,0 1 0,0 0-1,0-1 1,0 1-21,-3-29 246,4 3-243,1 0 1,2 1 0,3-11-4,-1-1 1,6-29 1,28-146-13,-30 170 5,2-1 1,2 2-1,15-29 6,-24 57 42,1 1-1,1 0 0,0 0 0,0 1 0,2 0 1,1-2-42,-6 9 17,-1 1 0,1-1 1,0 1-1,0 0 1,0 1-1,0-1 1,0 1-1,0 0 1,1 0-1,-1 0 1,1 0-1,-1 1 0,1 0 1,0 0-1,0 0 1,-1 0-1,1 1 1,3 0-18,4 0-28,-1 1 0,1 0 0,0 1 0,-1 0 0,1 1 0,-1 0 0,0 1 0,0 0 0,0 1 0,0 0 0,0 1 28,-7-4-15,0 1 1,0-1-1,0 1 0,0 0 0,-1 1 1,1-1-1,-1 0 0,0 1 0,0 0 1,0 0-1,0 0 0,-1 0 1,1 0-1,-1 0 0,0 1 0,-1-1 1,1 1-1,-1-1 0,0 1 0,0 0 1,0-1-1,-1 1 0,1 0 1,-1 0-1,0 0 0,-1-1 0,1 1 1,-1 1 14,-2 7-4,-1-1 1,0 1 0,-1-1-1,0 0 1,-1-1-1,0 1 1,-1-1 0,0 0-1,-1-1 1,0 1 0,-1-1-1,0-1 1,0 0 0,-3 1 3,-5 4 7,0 0-1,-2-2 1,1 0 0,-1-1 0,-1-1 0,0 0 0,0-2 0,-1 0-7,14-6 4,1 0 0,-1-1 0,0 0 0,0 0 0,0 0 0,0-1 0,0 0 0,0 0 0,0-1 0,-6-1-4,11 2 21,0-1 1,-1 1 0,1-1 0,0 0 0,0 0-1,0 0 1,-1 0 0,1 0 0,0 0 0,0 0-1,0-1 1,1 1 0,-1-1 0,0 0 0,0 1-1,1-1 1,-1 0 0,1 0 0,0 0 0,-1 0-1,1 0 1,0 0 0,0 0 0,0 0 0,1-1-1,-1 1 1,0 0 0,1-1 0,0 1-1,-1 0 1,1-1 0,0-1-22,0 3 11,0 0 0,0 1 0,0-1 0,0 0 0,1 0 0,-1 0-1,0 1 1,0-1 0,1 0 0,-1 0 0,0 0 0,1 1 0,-1-1 0,1 0 0,-1 1 0,1-1 0,-1 0-1,1 1 1,-1-1 0,1 1 0,0-1 0,-1 1 0,1-1 0,0 1 0,0-1 0,-1 1 0,1 0 0,0-1 0,0 1-1,-1 0 1,1 0 0,0 0 0,0 0 0,0-1 0,-1 1 0,1 0 0,0 0 0,0 0 0,0 1 0,0-1-1,-1 0 1,2 0-11,3 1 7,1 0 0,-1 0 0,1 1 0,-1-1 0,0 1 0,3 1-7,28 15-103,-1 2 0,-1 1-1,0 1 1,-2 3 0,-1 0 0,-1 2-1,3 4 104,27 24-1181,2-15 511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0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62 317 128,'9'-9'9,"2"0"14,0-1 0,-1 0 0,0-1 0,0 0 0,-2 0 0,1-1 0,-1 0 0,-1-1 0,4-9-23,-7 13 1,-1-1 0,0 0 0,-1 0 0,0 0 1,0 0-1,-1 0 0,-1 0 0,1 0 0,-2 0 0,1 0 0,-2-1-1,2 10 16,0-1 0,-1 1 0,1 0 0,0 0 0,-1 0 0,1-1 0,-1 1 0,1 0 0,-1 0 0,0 0 0,0 0 0,1 0 0,-1 0 0,0 0 0,0 0 0,0 0 0,0 0 0,0 1 0,0-1 0,0 0 0,-1 1 0,1-1 0,0 0 0,0 1-16,-1 0 32,0-1 0,0 1 0,0 0 0,0 0 0,0 0 0,0 1-1,0-1 1,0 0 0,0 1 0,0-1 0,1 1 0,-1 0 0,0-1 0,-1 2-32,-3 1 82,0 1-1,0 0 1,1 0-1,-1 0 1,1 1-1,0-1 1,1 1-1,-4 5-81,-4 8 111,2 1 0,0 1 1,1 0-1,1 0 0,1 0 0,1 1 0,0 0 0,2 0 1,0 1-1,2-1 0,0 1 0,2 0 0,0-1 0,3 21-111,-2-37 12,-1 0 0,1 0 0,0 0 0,1 0 0,-1 0 0,1-1 0,0 1 0,0-1 0,1 2-12,-2-5 5,-1 0 0,1 1-1,0-1 1,0 0 0,1 0 0,-1 0-1,0 0 1,0 0 0,0 0 0,1 0-1,-1 0 1,1 0 0,-1-1 0,0 1-1,1-1 1,-1 1 0,1-1 0,-1 1-1,1-1 1,0 0 0,-1 0 0,1 0-1,-1 0 1,1 0 0,-1 0 0,1 0-1,0 0 1,-1 0 0,2-1-5,6-2 23,0 1 1,0-2-1,-1 1 0,1-1 1,-1-1-1,0 0 1,0 0-1,0 0 1,-1-1-1,1 0 0,-1 0 1,-1-1-1,7-7-23,6-12 95,-1 0 0,-1-1 0,7-16-95,-7 12 38,2 1-1,4-5-37,-22 34 0,0 0-1,-1-1 1,1 1-1,0 0 1,0 0 0,0 0-1,0 0 1,0 1 0,0-1-1,0 0 1,0 0 0,0 1-1,0-1 1,0 0 0,1 1-1,-1-1 1,0 1 0,0-1-1,1 1 1,-1 0-1,0 0 1,2-1 0,-2 2-2,1 0 0,-1-1 1,1 1-1,-1 0 0,0-1 0,0 1 0,1 0 1,-1 0-1,0 0 0,0 0 0,0 1 0,0-1 1,0 0-1,0 0 0,-1 0 0,1 1 0,0-1 1,0 1-1,-1-1 0,1 1 2,4 10-3,-1 1 1,0 0-1,-1 0 1,0 0 0,-1 0-1,-1 1 1,0-1-1,0 10 3,0 0 19,1 0-1,2 6-18,-4-28 2,0-1-1,0 1 1,0-1-1,0 1 1,0-1-1,0 1 0,0 0 1,0-1-1,0 1 1,1-1-1,-1 1 1,0-1-1,0 0 1,1 1-1,-1-1 0,0 1 1,1-1-1,-1 1 1,0-1-1,1 0 1,-1 1-1,1-1 1,-1 0-1,1 1 1,-1-1-1,0 0 0,1 0 1,-1 1-1,1-1-1,0 0 2,0 0 1,0-1-1,0 1 0,0 0 0,0-1 0,0 1 0,0 0 0,-1-1 0,1 1 0,0-1 0,0 1 0,0-1 0,-1 0 0,1 1 1,0-1-1,-1 0-2,31-38 47,-24 28-32,-4 7-22,8-11 40,1 0-1,0 0 1,1 2 0,0-1 0,14-9-33,-23 20 14,1 0 1,0 0-1,0 0 0,0 1 0,0-1 1,1 1-1,-1 1 0,1-1 0,-1 1 0,1 0 1,0 0-1,0 0 0,-1 1 0,1 0 0,0 0 1,-1 0-1,1 1 0,0 0 0,-1 0 0,1 1 1,4 1-15,22 11-19,-26-11 24,0 0 0,1 0 1,-1-1-1,0 0 0,1 0 0,6 1-5,-11-3 4,0 0 0,0 0 0,0 0 0,0 0 0,0-1 0,1 1 0,-1 0 0,0-1 0,0 0 0,0 1-1,0-1 1,0 0 0,-1 0 0,1 0 0,0-1 0,0 1 0,-1 0 0,1-1 0,0 1 0,-1-1 0,1 1 0,-1-1-1,0 1 1,1-2-4,4-6 4,1 0 0,-2-1 0,1 0 0,-1 0 0,-1 0 0,0 0 0,0-1 0,-1 1 0,0-1 0,-1 0 0,0 0 0,-1-1-4,-2 6 6,-2 9-14,-2 11 5,3-4 7,0 0 1,0 0-1,1 0 0,1 1 1,0-1-1,0 0 0,1 0 1,0 0-1,0 0 0,1 0 1,1 0-1,0 1-4,-2-10-3,-1 1 0,0-1 0,1 0 0,0 0 0,-1 0 0,1 0 0,0 1 0,-1-1 0,1 0 0,0 0 0,0 0 0,0 0 0,0-1 0,0 1 0,0 0 0,0 0 0,0-1 0,0 1 0,0 0 0,1-1 0,-1 1 0,0-1 0,0 0 0,1 1 0,-1-1 0,0 0 0,1 0 0,-1 1 0,0-1 0,1 0 0,-1-1 0,0 1 0,0 0 0,1 0 0,-1 0 0,0-1 0,1 1 0,0-1 3,5-2-19,1-1 1,-1 1-1,0-1 0,0 0 0,5-5 19,-10 8-3,21-16-96,0-1 0,16-18 99,-28 26-62,-1-1 0,-1 0 0,0-1 0,-1 0 1,0 0-1,4-8 62,-11 17-19,0 1 0,-1-1-1,1 1 1,0-1 0,-1 1 0,0-1-1,0 1 1,0-1 0,0 0 0,0 1 0,-1-3 19,1 4-2,0 1 0,0-1 0,0 1 1,0 0-1,0-1 0,0 1 1,0-1-1,-1 1 0,1-1 0,0 1 1,0 0-1,-1-1 0,1 1 0,0 0 1,-1-1-1,1 1 0,0 0 0,-1-1 1,1 1-1,0 0 0,-1 0 1,1-1-1,0 1 0,-1 0 0,0 0 2,0 0 8,1 0 0,-1 0-1,0 0 1,0 0-1,0 1 1,0-1-1,0 0 1,1 0 0,-1 1-1,0-1 1,0 1-1,1-1 1,-1 1-1,0-1 1,1 1 0,-1-1-1,0 1 1,1 0-1,-1 0-7,0 0 13,-1 0-1,1 0 0,0 0 0,0 0 1,0 1-1,0-1 0,0 0 1,0 1-1,1-1 0,-1 0 1,0 1-1,1-1 0,-1 1 0,1-1 1,-1 1-1,1-1 0,0 1 1,0-1-1,-1 1 0,1 0 0,0-1 1,0 1-1,1-1 0,-1 1 1,0-1-1,0 1 0,1 0 1,-1-1-13,2 1 5,-1-1 0,0 1 1,0-1-1,0 1 0,1-1 1,-1 0-1,1 1 1,-1-1-1,1 0 0,0 0 1,-1 0-1,1 0 1,0 0-1,-1-1 0,1 1 1,0-1-1,0 1 0,0-1 1,0 1-1,0-1 1,0 0-1,0 0 0,0 0-5,16 0 10,-1-2-1,0 1 0,0-2 1,0-1-1,0 0 1,8-3-10,-6 1-5,0 1 1,-1 1 0,2 1-1,-1 0 1,5 2 4,-22 0 2,0 1 0,-1 0 0,1 0-1,0 0 1,0 0 0,-1 0 0,1 1 0,0-1 0,0 0 0,-1 1 0,1-1-1,0 1 1,-1 0 0,1 0 0,-1-1 0,1 1 0,-1 0 0,1 0 0,-1 0-1,0 1 1,1-1 0,-1 0 0,0 0 0,0 1 0,0-1 0,0 1 0,0-1-1,0 1 1,0-1 0,-1 1 0,1-1 0,-1 1 0,1 0 0,-1-1 0,1 1-1,-1 0 1,0 0 0,0-1 0,0 1 0,0 0 0,0 0 0,0 0-2,-4 92 952,-1-116-927,-1 1 0,-1 0 0,-7-13-25,11 29 5,0 0 0,0 0 0,-1 1 0,1-1 0,-1 1 0,0 0 1,-1 0-1,1 1 0,-1-1 0,1 1 0,-1 0 0,0 0 1,-4-1-6,-10-7 114,19 11-108,-1 0 1,1-1-1,0 1 1,-1 0-1,1 0 1,0 0-1,0 0 1,0 0-1,-1-1 1,1 1-1,0 0 1,0 0-1,-1 0 1,1-1-1,0 1 1,0 0-1,0 0 1,0 0-1,0-1 1,-1 1-1,1 0 1,0 0-1,0-1 1,0 1-1,0 0 1,0-1-1,0 1 1,0 0-1,0 0 1,0-1-1,0 1 1,0 0-1,0-1 0,0 1 1,0 0-1,0 0 1,0-1-1,0 1-6,12-7 37,30-2-193,-32 7 144,13-3-53,66-10-115,-79 14 167,-1 1 0,0 0 0,1 0 0,-1 1 0,0 0 0,0 0 0,0 1 1,4 1 12,-9-1-2,0 0 1,0 0-1,0 0 1,0 1-1,-1-1 1,1 1-1,-1 0 1,0 0-1,0 0 1,0 1-1,0-1 1,0 1-1,-1-1 1,1 1-1,-1 0 1,0 0-1,0 0 1,-1 0 0,1 1-1,-1-1 1,0 0 1,4 15 9,-1-1 1,-1 0 0,-1 1 0,-1 9-10,2 44 32,-3 0 0,-4 1 0,-3-1 0,-15 68-32,18-121 3,-1-1 1,0 0 0,-1 0 0,-1-1-1,-7 12-3,11-23 10,0-1 0,0 0-1,0 0 1,-1 0-1,0 0 1,0-1-1,0 0 1,0 1-1,-1-2 1,1 1-1,-1 0 1,0-1-1,0 0 1,0 0-1,-1 0 1,1-1 0,-1 0-1,0 0 1,-2 1-10,5-3 27,0 0 1,0 0 0,0 0 0,1 0-1,-1-1 1,0 1 0,0-1 0,0 0-1,1 1 1,-1-1 0,1-1 0,-1 1-1,0 0 1,1 0 0,0-1 0,-1 0-1,1 1 1,0-1 0,0 0 0,0 0-1,0 0 1,0 0 0,0-1-28,-3-3 67,0-1-1,1 0 1,0 1-1,0-1 1,0-1-1,1 1 1,-1-5-67,1 3 27,0-1 1,1 0-1,1 0 0,-1 1 1,2-1-1,-1 0 1,2 0-1,-1 0 0,1 0 1,0 0-1,1 0 1,1 1-1,-1-1 1,1 0-1,1 1 0,0 0 1,4-8-28,2 0 31,0 2 1,1-1 0,1 1-1,0 1 1,1 0 0,0 1-1,1 0 1,1 1 0,0 0-32,63-49-664,-3-3 1,14-20 663,-65 65 268,-31 43 15,1 1 0,1 0 0,0 15-283,4-37 3,1 0 0,0 0-1,0 0 1,0 0-1,0 0 1,0 0 0,0 0-1,1 0 1,-1 0 0,1-1-1,0 1 1,0 0-1,0 0 1,2 2-3,-2-4-2,-1 0 0,1 0 1,0 0-1,0 0 0,0 0 0,0-1 0,0 1 0,0 0 1,0-1-1,0 1 0,0-1 0,0 1 0,1-1 0,-1 1 1,0-1-1,0 0 0,0 0 0,1 1 0,-1-1 0,0 0 1,0 0-1,1 0 0,0-1 2,4 0-74,0 0 1,-1-1-1,1 0 1,0 0 0,0-1-1,-1 0 1,0 0-1,1 0 1,-1 0-1,0-1 1,1-1 73,4-3-435,-1-1 0,1 0 0,-2 0 0,1-1 0,4-8 435,12-24-667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37:32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73 291 3449,'49'-74'1876,"-28"36"501,-20 36-2226,-1 0 0,1 0-1,-1 1 1,0-1-1,0 0 1,0 0-1,0 1 1,0-1-1,0 0 1,0 0-1,0 0 1,-1 1 0,1-1-1,-1 0-150,1 1 21,0 1 1,-1-1-1,1 1 0,0-1 0,-1 1 0,1 0 1,0-1-1,-1 1 0,1-1 0,-1 1 1,1 0-1,-1 0 0,1-1 0,-1 1 0,1 0 1,0-1-1,-1 1 0,0 0 0,1 0 0,-1 0 1,1 0-1,-1 0 0,1 0 0,-1-1 1,1 1-1,-1 0 0,1 0 0,-1 1 0,1-1 1,-1 0-1,0 0 0,1 0 0,-1 0 1,1 0-1,-1 1 0,1-1 0,-1 0 0,1 0 1,-1 1-1,1-1 0,0 0 0,-1 1 1,1-1-1,-1 0 0,1 1-21,-42 69 20,25-46-16,10-15-5,1-1 1,0 1-1,0 0 1,1 0 0,0 0-1,1 1 1,0-1 0,1 1-1,0 0 1,-1 5 0,1-1 2,0 0 0,1 1 0,1-1 0,1 1 0,0-1 0,1 9-2,-1-19 0,1-1-1,-1 0 1,1 0-1,0 0 1,0 0 0,0 0-1,0 0 1,0 0-1,1 0 1,-1-1 0,1 1-1,0 0 1,0-1-1,0 1 1,0-1 0,0 0-1,1 0 1,-1 0-1,1 0 1,-1 0 0,1 0-1,0-1 1,-1 1-1,1-1 1,0 0-1,0 0 1,0 0 0,0 0-1,0 0 1,0-1-1,1 1 1,-1-1 0,1 0 0,4 1 6,0-2 1,1 1 0,-1-1-1,0 0 1,1-1 0,-1 1 0,0-2-1,0 1 1,-1-1 0,1-1-1,0 1 1,-1-1 0,0 0-1,0-1 1,0 0 0,-1 0 0,1 0-1,-1-1 1,3-4-7,-2 2 58,0 0 1,0-1-1,-1 1 1,-1-1-1,1 0 1,-2-1-1,1 1 1,-1-1-1,-1 0 1,1 0-1,-2 0 0,1-1 1,-2 1-1,1-1 1,-1-4-59,-2-9 79,-1 1-1,-1 0 1,-1 0 0,-1 0-1,-1 1 1,-1-1 0,-1 2-1,-1-1 1,0 1 0,-11-16-79,18 33-1,-1-1 1,0 1 0,0-1-1,0 1 1,0 0-1,-1 0 1,-3-2 0,6 5-6,0 0 1,0 1-1,0-1 1,0 0-1,0 1 1,0-1-1,0 0 1,-1 1-1,1 0 0,0-1 1,0 1-1,-1 0 1,1-1-1,0 1 1,-1 0-1,1 0 1,0 0-1,-1 0 1,1 0-1,0 1 0,-1-1 1,1 0-1,0 1 1,0-1-1,-1 0 1,1 1-1,0 0 1,0-1-1,0 1 0,0 0 1,0-1-1,0 1 1,0 0-1,0 0 1,0 0-1,0 0 1,0 1 5,-9 12-345,0 1 1,2 0-1,0 0 1,1 1-1,0 0 1,1 1-1,1 1 345,-3 24-761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0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4 3721,'-13'-4'1672,"5"12"-848,5 3-360,8 11-616,12 3-304,3-1-1184,4 9 1080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1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1 316 3209,'0'1'83,"0"-1"0,0 0 0,0 0 1,-1 1-1,1-1 0,0 0 0,0 0 1,0 1-1,0-1 0,1 0 0,-1 0 0,0 1 1,0-1-1,0 0 0,0 0 0,0 1 1,0-1-1,0 0 0,0 0 0,0 1 1,1-1-1,-1 0 0,0 0 0,0 0 0,0 0 1,0 1-1,1-1 0,-1 0 0,0 0 1,0 0-1,0 0 0,1 0 0,-1 1 0,0-1 1,0 0-1,1 0 0,-1 0 0,0 0 1,0 0-1,1 0-83,10-4 524,2 0-492,-9 3-24,1 0-9,0 0-1,-1 0 0,1-1 1,-1 1-1,1-1 0,-1 0 0,0 0 1,0-1-1,1 0 2,41-32-303,-3-1 0,10-13 303,-39 36-238,0-2 0,-1 0 0,10-13 238,-19 22-57,1-1-1,-2 1 1,1-1-1,-1 0 1,0 0-1,0 0 1,0 0-1,-1-1 1,-1 1-1,1-1 0,-1 0 58,-1 7 8,1 0 0,-1 0 0,0 0 0,0 1-1,0-1 1,0 0 0,0 0 0,0 0 0,0 0-1,-1 0 1,1 0 0,0 0 0,0 0-1,-1 1 1,1-1 0,-1 0 0,1 0 0,0 0-1,-1 1 1,0-1 0,1 0-8,-1 1 13,1-1-1,-1 1 1,0 0-1,1 0 1,-1 0 0,1 0-1,-1 0 1,0 0-1,1-1 1,-1 2 0,1-1-1,-1 0 1,0 0-1,1 0 1,-1 0 0,1 0-1,-1 0 1,0 1-1,1-1 1,-1 0 0,1 0-1,-1 1 1,1-1-13,-5 3 71,0 0-1,1 1 1,-1-1 0,1 1-1,0 0 1,-2 3-71,0 1 19,0 1 0,1-1 1,0 1-1,1 0 0,-1 0 0,2 0 1,-1 1-1,2-1 0,-1 1 0,1 0 1,0 0-1,1-1 0,0 3-19,1-6 3,0-1 0,0 0 1,1 1-1,0-1 0,0 0 0,0 0 0,0 0 0,1 0 1,0 0-1,0 0 0,2 5-3,-2-7 1,1 0 0,-1 0 0,1 0-1,-1 0 1,1 0 0,0-1 0,0 1 0,0-1 0,0 0 0,0 0 0,1 0 0,-1 0-1,1 0 1,-1-1 0,1 1 0,0-1 0,1 0-1,3 1 3,0-1 1,1-1-1,-1 1 0,0-1 1,0-1-1,0 1 0,0-2 1,0 1-1,0-1 0,0 0 1,0 0-1,0-1 0,-1 0 1,1-1-1,-1 1 0,6-5-3,5-4 11,0 0 0,-1-2 0,0 0 0,-1 0 0,9-13-11,-25 28-1,0-1 1,0 0-1,0 0 1,0 1-1,0-1 1,0 0-1,0 1 0,0-1 1,0 0-1,0 0 1,0 1-1,0-1 1,0 0-1,0 0 0,0 1 1,1-1-1,-1 0 1,0 0-1,0 1 0,0-1 1,0 0-1,0 0 1,1 1-1,-1-1 1,0 0-1,0 0 0,0 0 1,1 0-1,-1 1 1,0-1-1,0 0 1,1 0-1,-1 0 0,0 0 1,0 0-1,1 0 1,-1 0-1,0 1 1,0-1-1,1 0 0,-1 0 1,0 0-1,1 0 1,-1 0-1,0 0 0,0 0 1,1-1-1,-1 1 1,0 0-1,1 0 1,-1 0-1,0 0 0,0 0 1,1 0-1,-1 0 1,0-1-1,0 1 1,0 0-1,1 0 0,-1 0 1,0 0-1,0-1 1,0 1-1,1 0 1,-1 0-1,0-1 0,0 1 1,-1 30-22,1-22 24,-3 62 86,-4 15-88,3-57-165,-1 0 1,-1-1 0,-1 1 0,-6 11 164,0-14-671,-5-9 287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1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39 333 2809,'0'45'474,"-3"-1"1,-1 0 0,-10 43-475,12-75 44,-6 44-12,3 0 0,2 42-32,4-162 2560,5-100-2525,-5 152-15,15-311 556,-19 222 1615,3 100-2178,0-1 0,1 1 0,-1 0 1,1-1-1,-1 1 0,1 0 0,-1-1 0,1 1 0,0 0 0,0 0 0,0-1 0,0 1 0,0 0 0,0 0 0,0 0 0,0 0 0,0 0 0,0 0 0,1 1 0,-1-1 0,0 0 0,1 1 0,-1-1 0,0 1 0,1-1-13,45-13-48,-28 9 62,38-16 17,-20 8-18,35-8-13,-60 18 0,1 1 0,-1 0 0,1 1 0,0 0 0,-1 1 0,1 0 0,0 2 0,-1-1 0,-11-1-6,1 0-1,-1 1 0,0-1 0,0 0 0,0 1 0,1-1 1,-1 0-1,0 1 0,0-1 0,0 1 0,0 0 0,0-1 0,0 1 1,0 0-1,0 0 0,0 0 7,0 0-1,-1-1 1,0 1-1,1 0 0,-1-1 1,0 1-1,0-1 0,0 1 1,1 0-1,-1-1 1,0 1-1,0 0 0,0-1 1,0 1-1,0 0 0,0-1 1,0 1-1,0 0 0,-1-1 1,1 1-1,0 0 1,0-1-1,-1 1 1,0 1-89,0 0 1,0 0-1,-1 0 1,1 0-1,-1 0 1,1 0-1,-1 0 1,0-1-1,0 1 1,1-1-1,-1 1 1,-1-1-1,1 0 1,0 1 0,0-1 88,-2 1-493,0-1 1,1 2 0,-1-1-1,1 0 1,0 1 0,0-1 0,0 1-1,-1 1 493,-7 8-757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2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41 4473,'10'-9'1688,"13"5"-1272,10-1-224,13-5-376,6 3-200,-16 2-1208,-6 5 1040</inkml:trace>
  <inkml:trace contextRef="#ctx0" brushRef="#br0" timeOffset="1">1 413 2441,'12'0'1424,"14"-15"-120,14-7-600,23 0-472,6-9-152,7 0-904,-7 9 600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2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1 331 2937,'0'0'1212,"0"0"-433,0-5-234,1 3-543,0-1 0,0 0 0,0 0 0,1 1 0,-1-1 0,1 0 1,0 1-1,0 0 0,-1-1 0,2 1 0,0-2-2,13-13-1,-5 3-2,17-22 92,29-28-89,-48 55 62,0 1 0,0 0 0,1 0 0,0 1 0,0 0 0,0 0 0,1 1 0,0 1 0,1 0 0,-1 0-62,-7 4 16,1 0-1,-1 0 1,0 1-1,0-1 1,1 1 0,-1 0-1,0 0 1,1 0-1,-1 1 1,0-1-1,1 1 1,-1 0-1,0 0 1,0 1-1,0-1 1,0 1-1,0 0 1,0 0-1,0 0 1,-1 1 0,1-1-1,-1 1 1,2 1-16,7 8 5,0 1 0,-1 1 0,0 0 1,-1 0-1,3 8-5,-5-9 1,0 0 1,2 0-1,-1-1 1,1 0-1,6 4-1,-14-14 7,0 0 1,0 0-1,1-1 1,-1 1-1,1-1 0,-1 1 1,1-1-1,-1 0 0,1 0 1,0 0-1,-1 0 1,1-1-1,0 1 0,0-1 1,0 0-1,-1 0 1,1 0-1,0 0 0,0 0 1,0 0-1,-1-1 0,1 1 1,0-1-1,0 0 1,-1 0-1,1 0 0,-1 0 1,1 0-1,-1-1 0,1 1 1,-1-1-1,0 0 1,1 0-1,-1 1 0,0-1 1,0-1-1,0 1-7,7-8 75,0-1 0,-1 0 0,0-1 1,-1 1-1,0-1 0,-1-1 0,0 0-75,0 1 31,-1-1-1,0 0 1,-1 1 0,-1-1-1,0 0 1,-1-1 0,0 1-1,-1 0 1,0-1 0,-2-10-31,1 23 0,0 0 1,0 0 0,0 0 0,0 0 0,0-1-1,0 1 1,0 0 0,-1 0 0,1 0-1,0 0 1,-1 0 0,1 0 0,-1 0 0,1 0-1,-1 0 1,0 1 0,1-1 0,-1 0-1,0 0 1,0 0 0,0 1 0,1-1 0,-1 0-1,0 1 1,0-1 0,0 0 0,0 1 0,-1-1-1,1 2-31,0-1 0,0 0 0,0 1 0,0-1 0,0 1 0,0 0 0,0-1 0,0 1 0,0 0 0,0-1 0,0 1 0,0 0 0,1 0 0,-1 0 0,0 0 0,1 0 1,-1 0-1,0 0 0,1 0 0,-1 0 0,1 0 0,0 0 0,-1 0 0,1 1 0,0-1 0,0 0 0,0 1 31,-6 24-1111,6 6 459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3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0 4425,'-15'19'1608,"-1"12"-1328,-1 2-96,4 5-80,-1 4-8,1 10-40,2 1 8,-2 11-16,6 2-16,-1-4-24,1-3 0,7-15-56,-2-15-120,4-14-376,0-10-192,5-17-792,10-12 936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3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77 5697,'-10'5'334,"0"0"-1,0 1 1,1 1-1,-1 0 0,1 0 1,1 0-1,-1 1 1,2 0-1,-7 9-333,9-10 3,0 0 0,1 0 0,0 1 0,1 0-1,-1-1 1,2 1 0,-1 1 0,1-1 0,0 0 0,1 1 0,-1-1-1,2 1 1,-1 4-3,1-1-34,1 0 0,0-1-1,0 1 1,1 0 0,0 0 0,1-1-1,1 0 1,0 1 0,1 1 34,-4-10-27,1 0 0,-1 0 0,1 0-1,0 0 1,0 0 0,0-1 0,0 1 0,0-1 0,1 1 0,-1-1 0,1 0 0,0 0 0,-1 0 0,1 0-1,0 0 1,0 0 0,0-1 0,0 0 0,0 1 0,1-1 0,-1 0 0,0-1 0,1 1 0,-1-1-1,0 1 1,1-1 0,-1 0 0,1 0 0,-1-1 0,0 1 0,1-1 0,-1 1 0,0-1 0,1 0 27,8-3-15,-1-1 0,-1 0 0,1 0 0,-1-1 0,0-1 0,0 0 0,-1 0 0,1 0 0,-2-1 0,1-1 1,-1 0-1,1-2 15,2-3 2,0 0 0,-1 0 1,-1-1-1,0-1 0,-1 1 1,0-1-1,-2-1 1,0 0-3,-2 4 3,-1 0 1,-1 0 0,0 0 0,0 0 0,-2 0 0,1-1-1,-2 1 1,0-4-4,0 12 16,0 0 0,0 0-1,0 0 1,-1 0 0,1 0-1,-1 1 1,-1-1 0,1 0-1,0 1 1,-3-3-16,3 4 23,0 1 0,0 0 1,-1 0-1,1 0 0,-1 0 0,1 0 0,-1 0 0,1 0 1,-1 1-1,0-1 0,0 1 0,0 0 0,0 0 0,0 0 1,0 0-1,0 1 0,-3-1-23,2 1-31,0-1 0,1 1 0,-1 1 0,0-1 0,0 0 0,0 1 1,0 0-1,1 0 0,-1 0 0,0 0 0,1 1 0,-1-1 0,1 1 0,0 0 0,-1 0 0,1 0 0,0 0 0,0 1 0,0-1 0,0 1 1,0 0 30,-9 18-317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3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34 3097,'0'-2'-34,"0"0"234,0 0 0,0 0 0,0 1 1,0-1-1,0 0 0,0 0 0,-1 0 0,1 0 0,0 0 0,-1 1 1,0-1-1,0-1-200,0 2 181,0 0-1,0 1 1,-1-1 0,1 0 0,0 1 0,0-1-1,-1 1 1,1 0 0,0-1 0,-1 1 0,1 0-1,-1 0 1,1-1 0,0 1 0,-1 0 0,1 1-1,-1-1 1,0 0-181,3 0 16,0 0-1,0 0 1,0 0-1,-1 1 1,1-1-1,0 0 1,0 0-1,-1 1 1,1-1 0,0 0-1,-1 1 1,1-1-1,0 0 1,-1 1-1,1-1 1,-1 1-1,1 0 1,-1-1-1,1 1 1,-1-1-1,1 1 1,-1 0-1,1-1 1,-1 1-1,1 0-15,8 26-35,0 2 48,2-8-9,-8-16-2,0 0 0,-1 0 0,1 0 0,-1 1 0,0-1 1,0 1-1,-1-1 0,0 1 0,0 0 0,0-1 0,0 1 1,-1 0-1,0 0 0,-1-1 0,1 1 0,-1 2-2,-2 3 6,0 0-1,-1 0 0,0-1 1,0 0-1,-1 1 1,-1-1-1,0-1 0,0 1 1,-6 6-6,-1-1 5,-1 0 1,-1 0-1,0-2 1,-16 11-6,27-20 5,0-1 0,0 0 1,0 0-1,-1-1 0,1 1 0,-1-1 1,0 0-1,1 0 0,-1-1 0,0 1 0,0-1 1,-2 0-6,6-1 0,1 0 1,0 0-1,0 0 1,-1 0-1,1 1 1,0-1 0,-1 0-1,1 0 1,0 0-1,0 0 1,-1 0-1,1 0 1,0 0-1,0 0 1,-1 0 0,1 0-1,0-1 1,-1 1-1,1 0 1,0 0-1,0 0 1,-1 0-1,1 0 1,0 0-1,0-1 1,0 1 0,-1 0-1,1 0 1,0 0-1,0 0 1,0-1-1,-1 1 1,1 0-1,0 0 1,0-1 0,0 1-1,0 0 1,0 0-1,0-1 1,-1 1-1,1 0 1,0 0-1,0-1 1,0 1 0,0 0-1,0-1 1,0 1-1,0 0 1,0 0-1,0-1 1,0 1-1,0 0 1,1 0 0,-1-1-1,0 1 1,0 0-1,0 0 1,0-1-1,0 1 1,0 0-1,1 0 1,-1-1 0,0 1-1,0 0 1,0 0-1,0 0 1,1-1-1,-1 1 0,16-16-27,-13 13 21,2-2 2,1 0 0,0 0 0,0 1 0,1-1 0,-1 1 0,1 1 0,0-1 0,0 1 0,0 0 0,0 1 0,1-1 4,-3 2-3,0 1 1,0-1-1,0 1 0,0 0 0,0 0 1,0 0-1,0 0 0,0 1 0,0 0 0,0 0 1,-1 0-1,1 1 0,0 0 0,-1 0 1,1 0-1,-1 0 0,3 2 3,2 3 5,0 0 1,0 1 0,0 0-1,-1 1 1,0 0-1,0 1-5,-3-3-62,1 0 1,0 0-1,0 0 0,1-1 0,0 0 0,0 0 1,0-1-1,1 0 0,7 4 62,-11-8-121,-1 0 0,1 0 0,-1-1 0,1 1 0,-1-1 0,1 1 0,-1-1-1,1 0 1,-1 0 0,1-1 0,-1 1 0,1-1 0,-1 0 0,1 0 0,-1 0 0,1 0 121,7-4-536,0 0 1,-1 0 0,1-1 0,1-2 535,29-20-856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4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94 2657,'-1'-1'144,"-1"0"0,1 0 0,-1 1 0,1-1 0,-1 1 0,1-1 0,-1 1 0,1 0 0,-1-1 0,1 1 1,-1 0-1,1 0 0,-1 0 0,0 0 0,1 1 0,-1-1 0,1 0 0,-1 1 0,1-1 0,-1 1 0,1-1 1,-1 1-1,1-1 0,-1 1 0,1 0 0,0 0 0,0 0 0,-1 0 0,1 0-144,-3 3 91,0-1-1,0 1 1,1 0 0,-1 0-1,1 1 1,0-1 0,0 0-1,-1 4-90,0 2 20,0 1-1,0-1 1,1 1-1,1 0 1,0 0-1,0 0 1,1 0-1,0 0 0,1 1 1,1-1-1,-1 0 1,2 0-1,1 4-19,-2-9 0,0 0 0,1 0-1,0-1 1,0 1-1,0-1 1,1 0 0,0 0-1,0 0 1,0 0-1,1 0 1,-1-1 0,3 2 0,-3-3 3,0 0 0,0-1 1,1 0-1,-1 1 1,1-1-1,0 0 0,-1-1 1,1 1-1,0-1 1,0 1-1,0-1 0,0 0 1,1-1-1,-1 1 0,0-1 1,0 0-1,0 0 1,2 0-4,1-1 7,1 1 0,-1-1 0,1-1 0,-1 0 1,0 0-1,0 0 0,0-1 0,0 0 0,0 0 0,-1-1 0,1 1 1,-1-2-1,5-3-7,-4 1 23,1 0 0,-1 0 1,-1-1-1,1 0 0,-1 0 0,-1 0 1,1-1-1,-2 0 0,4-8-23,-2 5 45,-2-1-1,0 1 1,-1-1 0,0 0-1,-1 0 1,0 0-1,-1 0 1,0 0 0,-1 0-1,-1-1 1,0 1-1,-1 0 1,0 0 0,-1 0-1,0 1 1,-1-1-45,3 10 4,0 0 0,0 1 1,0-1-1,-1 1 0,1 0 1,-1-1-1,1 1 0,-1 0 0,0 0 1,0 0-1,0 0 0,0 0 0,0 0 1,0 0-1,-1 1 0,1-1 0,0 1 1,-1 0-1,1 0 0,-1 0 1,-1-1-5,1 2-8,0-1 1,0 1-1,0 0 1,0 0-1,0 0 1,0 1-1,0-1 1,-1 0-1,1 1 1,1 0 0,-1 0-1,0 0 1,0 0-1,0 0 1,0 1-1,1-1 1,-1 1-1,1 0 1,-2 1 7,-1 1-106,0 0 1,1 0-1,-1 1 1,1 0-1,0 0 1,0 0-1,0 1 1,1-1-1,0 1 1,-2 6 105,-3 7-850,1 1 0,-3 18 850,-5 33-798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4.7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19 141 7562,'-1'0'151,"0"0"0,0 0 0,0 0 0,1 0 0,-1 0 1,0 0-1,0 0 0,0 0 0,0 0 0,0 0 0,0 1 1,0-1-1,0 0 0,0 1 0,0-1 0,0 1-151,-1 3 222,9 0-431,0-2 39,-1-1-1,1-1 1,-1 0 0,1 0 0,0 0 0,-1 0-1,1-1 1,-1 0 0,1-1 0,-1 1 0,1-2 170,12-3-949,1-1 1,17-10 948,-29 13-141,-1 0 0,0 0 0,-1 0 1,1-1-1,-1 0 0,0-1 0,2-1 141,-6 5 34,0 0 1,0-1-1,0 1 0,0-1 0,-1 1 0,1-1 1,-1 1-1,0-1 0,1 0 0,-1 0 1,0 0-1,-1 1 0,1-1 0,0 0 0,-1 0 1,0 0-1,0 0 0,0 0 0,0 0 1,0-3-35,0 5 35,-1 0 0,1 1 1,0-1-1,0 0 1,0 0-1,-1 1 1,1-1-1,0 0 1,-1 0-1,1 1 0,0-1 1,-1 0-1,1 1 1,-1-1-1,0 0 1,1 1-1,-1-1 0,1 1 1,-1-1-1,0 1 1,1-1-1,-1 1 1,0 0-1,1-1 1,-1 1-1,0 0 0,0 0 1,0-1-36,-1 1 45,0 0-1,0 0 1,0 0 0,1 0-1,-1 0 1,0 1 0,0-1-1,0 1 1,0-1 0,0 1-1,0 0 1,0 0-45,-5 2 72,0 1 0,-1 0 1,2 1-1,-1-1 0,-5 5-72,-3 6 18,0 0-1,0 1 0,1 0 1,1 1-1,1 0 0,0 1 1,0 3-18,8-13 8,0 0-1,0 0 1,1 0 0,0 0 0,1 0 0,-1 1 0,2-1 0,-1 1-1,1-1 1,0 1 0,1 0 0,0-1 0,1 1 0,-1 0-1,2-1 1,-1 1 0,1-1 0,3 9-8,-4-14 7,1 0 0,-1 0-1,1 0 1,-1 0 0,1 0-1,0 0 1,0 0 0,0-1 0,0 1-1,1-1 1,-1 1 0,1-1 0,0 0-1,-1 0 1,1 0 0,0-1 0,0 1-1,0 0 1,0-1 0,2 1-7,0-1 15,1 0 1,-1-1-1,1 1 0,-1-1 1,1 0-1,-1 0 1,1-1-1,-1 1 0,1-1 1,-1 0-1,0-1 1,1 0-16,14-5 38,0-1 1,-1-1 0,0-1 0,-1-1-1,0 0 1,0-2-39,75-55 53,48-32 41,-139 99-88,0-1 0,0 1 0,0 0 1,0 0-1,0 0 0,0 0 0,0 0 0,0 1 1,0-1-1,0 1 0,0-1 0,1 1 0,-1 0 1,0 0-1,0 0 0,0 0 0,1 0 0,0 0-6,-2 1 6,1 0-1,-1-1 1,0 1 0,1 0-1,-1 0 1,0 0-1,1 0 1,-1 0-1,0 0 1,0 0-1,0 0 1,0 1-1,0-1 1,0 0-1,0 0 1,-1 1 0,1-1-1,0 1 1,0 0-6,1 7 20,1 1 0,-1-1 0,0 1 1,-1 0-1,-1-1 0,1 1 1,-1 3-21,-1 22 48,2 0 1,2-1 0,1 0-1,2 1 1,1-1 0,3 3-49,-9-32 6,1 0 0,0 1 0,0-1 1,0 0-1,1-1 0,0 1 0,0 0 0,0-1 1,2 3-7,-4-6 7,0 0 0,1 0 0,-1 0 0,0 0 0,1-1 0,-1 1 0,1 0 0,-1 0 0,1-1 0,-1 1 0,1-1 0,-1 0 0,1 1 0,-1-1 0,1 0 0,0 0 0,-1 0 0,1 0 0,0 0 1,-1 0-1,1-1 0,-1 1 0,1-1 0,-1 1 0,1-1 0,-1 1 0,1-1 0,-1 0 0,1 1 0,-1-1 0,0 0 0,2-1-7,5-4 48,1 0 0,-1-1 0,0 0 0,0 0 0,-1-1 0,0 0 0,2-3-48,42-66 205,-29 41-135,14-21-14,1-1 60,33-41-116,-41 62 33,-12 15-100,1 0 1,0 1-1,2 1 67,-20 20-28,0 0-1,1-1 1,-1 1-1,0-1 1,0 1-1,1 0 1,-1 0-1,0-1 0,1 1 1,-1 0-1,0-1 1,1 1-1,-1 0 1,1 0-1,-1 0 1,0-1-1,1 1 1,-1 0-1,1 0 1,-1 0-1,1 0 1,-1 0-1,0 0 1,1 0-1,-1 0 0,1 0 1,-1 0-1,1 0 29,2 10-449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37:33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1 828 3713,'10'-14'1154,"-1"0"0,0-1 0,-1 0 1,6-16-1155,9-15 1200,-5 14-779,0-2 1,-3 0-1,-1-1 1,-1 0-1,-2-1 1,-1-4-422,1-16 328,-2 0 1,0-48-329,-8 85 31,-1 0 1,-1 0 0,0 0 0,-2 1 0,0-1-1,-2 0 1,0 1 0,0 0 0,-2 0-1,-2-4-31,8 20 8,0 1 0,1-1 0,-1 1-1,0 0 1,0 0 0,0-1-1,0 1 1,0 0 0,0 0-1,0 0 1,0 0 0,0 0-1,0 0 1,-1 0 0,1 1-1,0-1 1,-1 0 0,1 1-1,-1-1 1,1 1 0,0-1 0,-1 1-1,0 0-7,1 0 0,0 0 0,0 0-1,0 0 1,0 1 0,0-1-1,0 1 1,0-1 0,0 1-1,0-1 1,0 1 0,0-1 0,0 1-1,0 0 1,1-1 0,-1 1-1,0 0 1,0 0 0,1 0-1,-1 0 1,1 0 0,-1-1 0,1 1-1,-1 0 1,1 0 0,-1 0-1,1 0 1,0 0 0,0 1-1,-1-1 1,1 0 0,0 0-1,0 0 1,0 0 0,0 10 0,-1-1-1,2 1 1,0 0-1,0-1 1,0 1 0,2-1-1,-1 1 1,1-1-1,1 0 1,3 7 0,-1 0 10,0 0 0,-2 0-1,2 9-9,-3 4 7,-1-1 0,-1 1 0,-1-1 0,-4 25-7,-24 115 26,17-111-30,2 0 1,2 1-1,3 17 4,4-65 1,0-1 0,1 0 0,0 0 0,1 0 0,0 0 0,1 0 0,0-1 0,1 3-1,-2-8-5,0 0 0,0 0 0,0 0 0,0-1 0,1 1-1,-1-1 1,1 0 0,0 0 0,0 0 0,0 0 0,0 0 0,1 0-1,-1-1 1,1 0 0,-1 0 0,1 0 0,0 0 0,0 0-1,0-1 1,0 1 0,1-1 5,10 1-100,0-1 1,0-1-1,1 0 0,-1-1 0,0 0 1,0-2-1,0 1 0,0-2 0,0 0 1,12-6 99,-18 7-221,-1 0 1,1-1-1,-1 0 1,0-1 0,3-3 220,-9 7-207,0 0 1,0-1-1,0 1 1,-1-1 0,1 1-1,-1-1 1,1 0-1,-1 0 1,0 0 0,1 1-1,-1-1 1,0 0-1,0-1 1,0 1 0,-1 0-1,1 0 1,0 0-1,-1-1 1,0 1 0,1 0-1,-1 0 1,0-1-1,0-1 207,-4-11-1272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7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60 1928,'-1'0'14,"1"0"-1,0 0 0,0 0 1,0 0-1,-1-1 0,1 1 1,0 0-1,0 0 0,0 0 1,-1 0-1,1-1 0,0 1 1,0 0-1,0 0 0,0 0 1,0-1-1,0 1 0,-1 0 1,1 0-1,0-1 0,0 1 1,0 0-1,0 0 0,0-1 1,0 1-1,0 0 0,0 0 1,0-1-1,0 1 0,0 0 1,0 0-1,0 0 0,0-1 1,0 1-1,0 0 0,0 0 1,1-1-1,-1 1 0,0 0 1,0 0-1,0-1 0,0 1 1,0 0-1,1 0 0,-1 0 1,0 0-1,0-1 0,0 1 1,1 0-1,-1 0 0,0 0 1,0 0-1,0 0 0,1 0 1,-1-1-1,0 1 0,0 0 1,1 0-1,-1 0-13,23-4 181,-8 3-4,88-20 1220,-49 13-609,0 1-1,0 3 0,45 3-787,-2 0 230,-50 0-2080,-72 7 1407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7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1 133 4745,'3'-8'2168,"12"-1"-751,3 4-1281,23-3-408,6-10-112,14 0-8,-1-4-9,-10 5 81,-8 3 96,-13 4 64,-5 7 64,-9 3 56,-2 5-16,-8 3-248,1 1-224,-6 0-800,-4 0 808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4:57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6641,'6'0'2273,"12"5"-2153,15 1-120,22-8-16,13-4-88,20-10-336,2-1-160,-11 6-281,-8 2-143,-29 6 704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4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0 581 520,'0'-1'123,"0"0"0,1 0-1,-1 0 1,0 0 0,1 0 0,-1 0 0,1 0-1,-1 0 1,1 0 0,0 0 0,-1 0-1,1 0 1,0 0 0,-1 0 0,1 1-1,0-1 1,0 0 0,0 1 0,0-1 0,0 1-1,0-1 1,0 1 0,0-1 0,0 1-1,0-1 1,0 1 0,0 0 0,0 0 0,0 0-1,0-1 1,0 1 0,0 0 0,0 0-1,1 1-122,3-2 9,-1 2 0,0-1 0,0 0 0,1 1 0,-1 0 0,0 0 0,0 0 0,0 0 0,0 1 0,0-1 0,3 3-9,9 5 15,-1 0-1,-1 1 1,0 1 0,6 6-15,-11-9 3,-1 0 1,2-1 0,-1 0-1,1 0 1,0-1 0,0-1-1,1 0 1,2 1-4,-12-6 1,-1 1-1,0-1 1,1 0-1,-1 0 1,0 1 0,1-1-1,-1 0 1,1 0-1,-1 0 1,0 0-1,1 0 1,-1 1 0,1-1-1,-1 0 1,1 0-1,-1 0 1,0 0 0,1 0-1,-1 0 1,1-1-1,-1 1 1,0 0 0,1 0-1,-1 0 1,1 0-1,-1 0 1,0-1-1,1 1 1,-1 0 0,1 0-1,-1 0 1,0-1-1,1 1 0,-6-14 171,1 6-154,-13-28 51,1 1 68,1-1 0,-7-27-136,3-11 420,4-1 0,3 0 1,2-8-421,1 13 1207,8 66-1060,1-1-1,-1 1 0,1-1 1,0 1-1,0-1 0,1 0 1,-1 1-1,1-2-146,0 4 18,-1 1 0,1-1 0,0 1 0,0-1 0,0 1 0,-1 0 0,1-1 0,1 1 0,-1 0 0,0 0 0,0 0 0,0 0 0,1 0 0,-1 0 0,0 0 0,1 0 0,-1 0 0,1 1 0,-1-1 0,1 1 0,-1-1 0,1 1 0,-1-1 0,1 1-18,56-11-133,0 2-1,37 1 134,5-2-55,-11 2-436,81 3 491,5 12-3536,-163-5 2670,-4 2 391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5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0 3217,'-22'15'444,"15"-11"-287,0 1 1,0-1 0,-1 0 0,0 0-1,0-1 1,0 0 0,-2 0-158,-6 4-35,0 0 0,1 1-1,0 1 1,1 0 0,0 1 0,0 0-1,-6 8 36,18-16-11,0-1 0,0 1 0,0 0 0,0 0 0,1 0 0,-1 0 0,1 0 0,0 0 0,-1 1 11,2-2-2,0-1 0,-1 1-1,1-1 1,0 1 0,0-1 0,0 1 0,0-1 0,0 1 0,0-1 0,0 1 0,1-1 0,-1 1-1,0-1 1,0 1 0,0-1 0,0 1 0,1-1 0,-1 1 0,0-1 0,0 0 0,1 1 0,-1-1 0,0 1-1,1-1 1,-1 0 0,0 1 0,1-1 0,-1 0 0,1 0 0,-1 1 0,0-1 0,1 0 0,-1 0 0,1 1-1,-1-1 1,1 0 0,-1 0 0,1 0 0,-1 0 0,1 0 0,-1 0 0,1 0 0,-1 0 0,1 0 0,-1 0-1,1 0 1,-1 0 0,1 0 2,67 5-3,-48-4 9,-1 0 1,1 2-1,-1 0 0,0 1 1,0 0-1,16 7-6,-24-6 0,0 1 1,-1 0-1,0 0 1,0 1-1,0 0 1,-1 0-1,0 1 1,0 1-1,-1-1 1,0 2-1,0-1 1,1 4-1,-6-8-1,1 0 1,-1 0-1,-1 1 1,1-1-1,-1 0 1,0 1-1,0 0 1,0 0-1,-1 0 1,0-1-1,0 1 1,-1 0-1,0 0 1,0 0-1,0 0 1,0 0-1,-1 0 1,0 0-1,-1 0 1,1 0-1,-1 0 1,0-1-1,0 1 1,-1-1-1,-1 3 1,0-1 26,-1-1 0,0 1 1,-1-1-1,1 0 0,-1 0 0,-1-1 0,1 0 0,-1 0 0,0 0 0,0-1 0,0 0 0,-8 3-26,5-2 97,0-1-1,-1-1 0,0 0 0,0 0 0,0-1 1,0-1-1,0 1 0,0-2 0,-3 0-96,13 0-13,-1 1 1,1-1-1,0 0 0,0 0 0,0 0 0,-1-1 0,1 1 1,0 0-1,0 0 0,-1-1 0,1 1 0,0 0 0,0-1 1,0 1-1,0-1 0,0 0 0,0 1 0,0-1 0,0 0 1,0 0-1,0 0 0,0 1 0,0-1 0,1 0 1,-1 0-1,0 0 0,0 0 0,1 0 0,-1-1 0,1 1 1,-1 0-1,1 0 0,0 0 0,-1-1 13,-1-21-248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5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17 3633,'0'0'375,"0"0"-350,-1 0 0,1 0 1,0 0-1,0 0 0,0-1 0,0 1 0,0 0 0,0 0 1,0 0-1,-1 0 0,1 0 0,0 0 0,0 0 0,0-1 0,0 1 1,0 0-1,0 0 0,0 0 0,0 0 0,0 0 0,0-1 0,0 1 1,0 0-1,0 0 0,0 0 0,0 0 0,0 0 0,0-1 1,0 1-1,0 0 0,0 0 0,0 0 0,0 0 0,0 0 0,0 0 1,0-1-1,0 1 0,0 0 0,0 0 0,1 0 0,-1 0 0,0 0 1,0 0-1,0-1 0,0 1 0,0 0 0,0 0 0,0 0 1,0 0-1,1 0 0,-1 0 0,0 0 0,0 0 0,0 0 0,0 0 1,0 0-1,1 0 0,-1 0 0,0 0 0,0 0 0,0 0 0,0 0 1,0 0-1,1 0 0,-1 0 0,0 0 0,0 0-25,14-3 19,0 0-1,1 1 0,-1 1 1,1 0-1,-1 1 1,1 0-1,-1 1 0,2 1-18,-7-1 5,52 6 45,6 3-50,39 5 49,-89-12-39,-15 0-10,-7 1-1,-21 5 23,0-2 23,5 1-3,1 1-1,0 0 1,1 1 0,-17 12-42,13-6 95,1 1-1,0 0 1,-4 6-95,19-17-71,1 1-1,0 0 1,0 0-1,0 0 0,1 1 1,0 0-1,1 0 1,-1 0-1,2 1 0,-1-1 1,-1 7 71,4-4-251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6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2 313 4905,'0'-1'104,"-1"0"0,1 0 0,0 1 0,0-1 0,0 0 0,0 0-1,0 0 1,0 0 0,0 0 0,0 0 0,0 0 0,0 0 0,0 1 0,0-1 0,1 0 0,-1 0 0,0 0 0,1 0 0,-1 0-1,1 0-103,15-16-471,-2 4 638,45-52-175,-28 28-2,2 1 0,2 2 0,38-29 10,-67 59-4,0 0 0,0 0-1,0 1 1,0 0-1,0 1 1,0-1-1,8-1 5,-13 4 0,1-1-1,0 1 0,0 0 0,-1 0 1,1 0-1,0 0 0,0 0 1,0 0-1,-1 0 0,1 1 1,0-1-1,0 1 0,-1-1 1,1 1-1,0-1 0,-1 1 0,1 0 1,-1 0-1,1 0 0,-1 0 1,1 0-1,-1 0 0,0 1 1,1-1-1,-1 0 0,0 1 0,0-1 1,0 1-1,0-1 0,0 1 1,4 7-18,-3-5 18,0 0 0,1 0 0,-1 1 1,1-2-1,0 1 0,0 0 0,4 3 0,-5-6-7,0 0 1,0 0-1,0 0 0,0 0 1,0 0-1,0-1 1,0 1-1,0 0 1,1-1-1,-1 0 0,0 1 1,0-1-1,1 0 1,-1 0-1,0 0 1,1-1-1,-1 1 0,2-1 7,21-6-253,4-9 110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7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 3497,'33'-11'1276,"25"-4"-1276,-57 15 13,-1 0-1,1 0 1,-1 0 0,0 0 0,1 0-1,-1 0 1,1 0 0,-1 0-1,0 0 1,1 0 0,-1 0 0,1 0-1,-1 0 1,0 1 0,1-1-1,-1 0 1,0 0 0,1 0-1,-1 0 1,0 1 0,1-1 0,-1 0-1,0 0 1,1 1 0,-1-1-1,0 0 1,0 1 0,1-1 0,-1 0-1,0 1 1,0-1 0,0 0-1,1 1 1,-1-1 0,0 0 0,0 1-1,0-1 1,0 1 0,0-1-1,0 0 1,0 1 0,0-1-1,0 1 1,0-1 0,0 0 0,0 1-1,0-1 1,0 0 0,0 1-1,0-1 1,0 1 0,-1-1-13,-8 27 26,5-19-80,-3 14-249,0 0 0,1 0 0,1 3 303,4-20-33,0 0 0,0 1 1,1-1-1,0 0 0,0 1 0,0-1 1,1 1-1,-1-1 0,1 0 0,0 0 1,1 1-1,0-1 0,-1 0 0,1 0 1,1 0-1,0 1 33,-1-4 54,0-1 0,-1 1 0,1 0 0,0-1 0,0 0 0,0 1 0,0-1 0,1 0 0,-1 0 0,0 0-1,0 0 1,1 0 0,-1-1 0,0 1 0,1-1 0,-1 0 0,1 1 0,1-1-54,51-3 581,-39 2-547,-9 0-18,0 0 1,0 0 0,0 0 0,-1-1 0,1 0 0,-1 0 0,1-1 0,-1 0 0,0 0 0,0 0 0,0-1 0,-1 0 0,1 0 0,-1 0 0,0-1 0,0 0 0,0 0 0,-1 0 0,0 0 0,0-1-1,0 0 1,0 0 0,-1 0 0,0 0 0,-1 0 0,1-1 0,-1 1 0,0-1 0,-1 0 0,0 1 0,1-8-17,-2 14 32,0-1-1,0 1 1,0 0 0,0-1-1,0 1 1,0-1 0,0 1-1,0 0 1,0-1 0,0 1-1,0-1 1,0 1 0,0 0 0,0-1-1,0 1 1,-1-1 0,1 1-1,0 0 1,0-1 0,0 1-1,-1 0 1,1-1 0,0 1-1,0 0 1,-1-1 0,1 1-1,0 0 1,-1 0 0,1-1 0,0 1-1,-1 0 1,1 0 0,-1 0-1,1 0 1,0-1 0,-1 1-32,0 0 23,1 0 0,-1 1 1,0-1-1,0 0 1,1 0-1,-1 0 0,1 1 1,-1-1-1,0 0 1,1 1-1,-1-1 0,1 0 1,-1 1-1,0-1 1,1 1-1,-1-1 0,1 1 1,0-1-1,-1 1 1,1 0-1,-1-1 0,1 1 1,0-1-1,-1 1 1,1 0-24,-9 19 7,2 0 0,0 0 0,1 1 0,1 0 0,1 0 0,0 2-7,-10 138 19,8-81-10,-12 221-799,19-285 83,2-7 285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7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31 3521,'3'-3'92,"1"0"0,0 0 0,0 0 0,0 1 1,0-1-1,0 1 0,0 0 0,1 0 0,-1 1 1,1-1-1,0 1 0,-1 0 0,1 1 0,0-1 0,2 0-92,4 1-153,0-1-1,-1 1 0,1 1 0,0 0 1,-1 0-1,7 2 154,-14-2-21,-1 0 0,1-1 1,0 1-1,0 1 0,-1-1 0,1 0 0,-1 0 1,1 1-1,-1 0 0,1-1 0,-1 1 1,0 0-1,0 0 0,0 0 0,0 0 1,0 1-1,-1-1 0,1 1 0,-1-1 0,1 1 1,-1-1-1,0 1 0,0 0 0,0-1 1,0 3 20,0 0-3,0 1 1,-1 0-1,0-1 1,0 1 0,0 0-1,-1 0 1,1-1-1,-1 1 1,-1-1 0,1 1-1,-1-1 1,-2 5 2,0-2 79,0 1 1,0-1-1,-1 0 1,0-1-1,0 1 1,-1-1-1,0 0 1,0-1-1,-1 1 1,0-1-1,0-1 1,-1 1-1,1-1 1,-1 0-1,0-1 1,-7 3-80,74 3 823,-42-6-830,-1 0 0,0 1 0,0 1 0,0 0-1,-1 1 1,0 1 0,9 6 7,-19-11-2,-1 1-1,1-1 0,-1 1 1,0 0-1,0 0 0,0 1 0,0-1 1,-1 1-1,0 0 0,0 0 1,2 5 2,-3-6 3,-1 0 0,0 0 0,0 0-1,0 0 1,-1 0 0,1 0 0,-1 1 0,0-1 0,0 0 0,0 0 0,-1 1 0,0-1 0,0 0 0,0 0 0,0 0 0,0 0 0,-3 4-3,0-1 37,0 0 1,0 0 0,-1 0 0,0-1-1,-1 0 1,1 0 0,-1 0 0,-1-1 0,1 1-1,-1-1 1,1-1 0,-1 0 0,-1 0 0,-1 1-38,-16 7 216,-1-1 0,1-2 0,-18 5-216,35-12 38,0 0-1,0-1 1,0 1 0,-1-1-1,1-1 1,0 0-1,-1 0 1,1-1 0,0 1-1,0-2 1,-6-1-38,12 3-15,0-1 0,0 0 0,-1 0 0,1 0 0,0 0 0,0-1 0,0 1 0,0 0 0,0-1 0,0 1 0,1-1 0,-1 0 0,1 0 0,-1 0-1,1 1 1,-1-1 0,0-3 15,1 2-80,0 0 0,0 0-1,0 0 1,1-1 0,0 1-1,-1 0 1,1-1 0,0 1-1,0-1 1,1 1 0,-1 0-1,1 0 1,0-1 0,0 1 0,0 0-1,1-2 81,20-46-540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8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81 104 6801,'-6'4'141,"1"-1"-1,0 1 0,0 0 0,0 0 0,0 0 0,1 0 0,0 1 0,0 0 0,0 0 1,0 0-1,1 1 0,0-1 0,0 1 0,0-1 0,1 1 0,0 0 0,0 0 0,0 0 0,1 1 1,-1 4-141,-1 9-205,1 1 0,1-1 0,0 1 0,2 0 0,2 16 205,-3-34-40,1 2-53,-1 0 0,1 0 0,0 0 0,0-1 0,1 1-1,1 3 94,-3-6-27,1-1 0,0 0 0,0 0 0,-1 0 0,1 0 0,0 1 0,0-1 0,0 0 0,0 0 0,0-1 0,0 1 0,0 0 0,0 0 0,1 0 0,-1-1 0,0 1 0,0-1 0,1 1 0,-1-1 0,0 1 0,1-1 0,-1 0 0,0 0 0,1 0 0,-1 1 0,1-1 0,-1-1 0,2 1 27,1 0-19,1-1 0,0 0 0,-1-1 0,1 1-1,0-1 1,-1 0 0,0 0 0,1 0 0,-1 0 0,2-2 19,39-32-36,-27 21 2,20-17-152,14-17 186,-41 37-31,0 0 0,-1 0 1,0-1-1,-1 0 0,-1-1 0,4-8 31,-9 16-1,-1 0 0,0 0 0,0 0 0,0 0 0,-1-1 0,0 1-1,0-1 1,0 1 0,-1-1 0,0 1 0,-1-1 0,1 1 0,-1-1 0,0 1 0,-1 0 0,0-2 1,1 5 25,0 0-1,-1 0 1,1-1 0,-1 1 0,0 0 0,0 0 0,0 1-1,0-1 1,0 0 0,-1 1 0,1-1 0,-1 1 0,0 0-1,1 0 1,-1 0 0,0 0 0,0 0 0,0 1 0,-1 0-1,1-1 1,0 1 0,-1 0 0,1 0 0,0 1 0,-1-1-1,1 1 1,-1 0 0,1 0 0,-4 0-25,1 0-15,-1 1 0,1-1 0,0 1 1,0 1-1,0-1 0,0 1 0,0 0 0,0 1 1,0-1-1,1 1 0,-1 0 0,1 1 0,0-1 1,0 1-1,0 0 0,0 0 0,1 1 0,0-1 1,0 1-1,0 0 0,0 0 0,1 0 0,0 1 1,0-1-1,0 1 0,1 0 0,-1 0 0,1 0 0,0 4 15,-1 30-248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0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3 3457,'-16'-2'2064,"4"6"-175,5 8-1065,-1 9-656,2 9-408,-4 1-1041,2 1 865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37:34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1 540 4785,'1'-4'244,"1"1"1,0 0-1,0 1 1,0-1-1,0 0 1,1 1-1,-1-1 0,1 1 1,0-1-1,0 1 1,0 0-1,0 0 1,0 1-245,45-21 699,-30 14-430,81-33 422,-29 13 351,44-25-1042,-98 44 67,12-5 264,21-17-331,-41 25 44,0 0 0,-1 0 0,0 0 0,0-1 0,0 0-1,-1-1 1,0 0 0,0-1-44,7-10 121,-9 15-69,-1 0-1,0-1 0,0 1 1,0-1-1,-1 1 0,0-1 1,0 0-1,0 0 0,0 0 1,-1 0-1,0 0 1,0 0-1,0 0 0,0-1 1,-1 1-1,0-2-51,-3-13 135,0 1 0,-1 0-1,-1 1 1,-1-1 0,-3-4-135,7 17 58,-3-3 30,2 13 16,1 19 19,3 56-134,6 24 11,-6-88 0,0 3 1,8 90 46,-6 105-47,-6-184-58,-1 0 0,-2-1-1,-7 22 59,-3 11-193,28-66 163,0-1 0,-1 0 0,0 0 0,9-8 30,51-36 43,-63 46-40,-1 0 1,1 1 0,0-1-1,0 2 1,0-1-1,0 1 1,0 0-1,1 1 1,-1 0 0,2 0-4,7 1 5,0 0 0,-1 1 1,1 1-1,1 1-5,14 4 7,0 1 0,24 10-7,-16-4 77,28 4-77,-55-15 1,-1-1 1,1-1 0,0 0 0,0 0-1,0-1 1,0-1 0,6-1-2,-12 1 12,0-1 1,-1 0 0,1 0-1,-1-1 1,1 0 0,-1 0-1,0 0 1,0-1 0,-1 1-1,1-1 1,-1-1-1,1 1 1,-1-1 0,-1 0-1,1 0 1,-1-1 0,0 1-1,0-1 1,0 0 0,-1 0-1,0 0 1,0 0 0,-1-1-1,1 1 1,-1-1-13,0-1 49,0-1 1,0 1-1,-1-1 0,0 1 1,0-1-1,-1 0 1,0 1-1,0-1 1,-1 0-1,-1 1 0,1-1 1,-1 1-1,0 0 1,-1 0-1,0-1 0,-1 2 1,1-1-1,-2 0 1,-3-5-50,8 12 2,-1 0 1,0 0-1,1 0 0,-1 0 1,0 0-1,0 0 1,0 0-1,0 0 0,1 0 1,-1 1-1,-1-1 1,1 0-1,0 1 0,0-1 1,0 1-1,0-1 1,0 1-1,0-1 0,-1 1 1,1 0-1,0 0 1,0-1-1,-1 1 0,1 0 1,0 0-1,0 0 1,-1 0-1,1 1 0,0-1 1,0 0-1,-1 0 1,1 1-1,0-1 1,0 1-1,0-1 0,0 1 1,0-1-1,-1 1 1,1 0-1,0 0 0,0-1 1,1 1-1,-1 0 1,0 0-1,0 0 0,0 0 1,1 0-1,-2 1-2,-4 7-3,-1 0 0,1 0 1,1 0-1,0 1 0,-1 2 3,4-9 4,-4 12-4,0 0 0,0 0 0,1 1 0,1 0 0,1 0 0,0 0 0,1 0 0,1 9 0,0-16-3,1-1-1,0 1 1,1-1 0,0 1-1,1-1 1,-1 1 0,1-1-1,1 0 1,0 0-1,0 0 1,1 0 0,-1-1-1,2 1 1,-1-1-1,1 0 1,0 0 0,1 0 3,0-2-4,0 0 0,0-1 0,0 0 0,1 0 0,-1-1 0,1 1 0,0-2 0,0 1-1,0-1 1,0 0 0,0 0 0,1-1 0,-1 0 0,7 0 4,6 1-3,0-2-1,1 0 1,-1-2-1,16-2 4,12-6 5,0-1 0,-2-2 0,1-2 1,-2-3-1,0-1 0,10-8-5,-49 24 3,-1 0 1,0 0-1,1-1 1,-1 1 0,-1-1-1,1-1 1,0 1-1,-1-1 1,0 0-1,0 0 1,0 0-1,-1 0 1,0 0-1,0-1 1,0 0 0,1-5-4,-2 3 10,0 0 1,-1 0 0,0 0-1,0 0 1,-1 0 0,0 0 0,0 0-1,-1 1 1,0-1 0,-1 0-1,0 0 1,0 0 0,0 0-11,-4-9 32,0 0 0,-1 0 0,-1 1 0,-1 0 0,0 0 0,-1 1 0,-3-4-32,9 13 11,-1 1 0,1-1 1,-1 1-1,0 0 0,-1 1 0,1-1 0,-1 1 1,0 0-1,0 0 0,0 1 0,-1 0 0,1 0 1,-1 0-1,0 1 0,1 0 0,-1 0 0,0 1 0,0-1 1,0 2-1,-1-1-11,0 1 3,0 1 0,0 0-1,-1 0 1,1 0 0,0 1 0,0 0 0,0 1 0,1 0-1,-1 0 1,0 1 0,1 0 0,0 0 0,0 0 0,0 1-1,1 0 1,-4 4-3,9-9 0,1 1 0,-1-1-1,1 1 1,-1-1 0,1 1-1,-1-1 1,1 1 0,-1 0-1,1-1 1,-1 1 0,1 0-1,0-1 1,-1 1 0,1 0-1,0-1 1,-1 1 0,1 0-1,0 0 1,0-1 0,0 1-1,0 0 1,0 0 0,0 0-1,0 0 1,0-1-1,1 1 0,-1-1 0,1 1 0,-1-1 1,1 1-1,-1-1 0,1 1 0,-1-1 0,1 1 0,0-1 0,-1 0 0,1 1 0,-1-1 0,1 0 0,0 0 0,0 1 0,-1-1 0,1 0 0,0 0 0,0 0 1,6 1-4,0 0 0,0-1 0,1 0 1,4-1 3,169-17 1,-54 4 22,-60 7-17,-1-2 1,10-6-7,-68 13-3,-2 0 4,0 1-1,1-1 1,-1 1-1,0 1 1,1-1-1,-1 1 0,5 0 0,-10 1 1,0-1-1,0 0 1,0 0 0,0 1-1,0-1 1,0 1-1,0-1 1,0 0-1,-1 1 1,1 0-1,0-1 1,0 1-1,0 0 1,0-1-1,-1 1 1,1 0-1,0 0 1,-1 0-1,1 0 0,0 1 1,0-1 0,-1 1-1,1 0 1,-1 0 0,1 0 0,-1 0 0,0 0-1,0 0 1,0 0 0,0 0 0,0 0 0,0 0-1,0 0 1,-1 1-1,-15 80 8,5-28 16,-3 41-24,13-80 2,0 1-1,1-1 1,1 1 0,0-1-1,2 1 1,-1-1 0,2 0 0,1 1-2,-4-12-62,1 0 1,1 0-1,-1-1 1,1 1-1,0 0 1,0-1-1,0 0 1,1 0-1,-1 0 1,1 0-1,0 0 1,0-1-1,1 1 1,-1-1-1,1 0 1,-1-1-1,1 1 1,0-1-1,0 0 1,0 0-1,0-1 1,0 1-1,1-1 1,2 0 61,9 2-262,0-2 1,0 0-1,0-1 1,0 0-1,0-2 1,-1 0 0,6-1 261,23-7-493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8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2 5633,'0'0'48,"0"0"-1,0-1 0,0 1 1,0 0-1,0 0 1,0 0-1,0 0 0,0 0 1,-1 0-1,1 0 0,0 0 1,0 0-1,0 0 1,0 0-1,0-1 0,0 1 1,0 0-1,0 0 1,0 0-1,-1 0 0,1 0 1,0 0-1,0 0 0,0 0 1,0 0-1,0 0 1,0 0-1,0 0 0,-1 0 1,1 0-1,0 0 1,0 0-1,0 0 0,0 0 1,0 0-1,0 0 1,0 0-1,0 0 0,-1 1 1,1-1-1,0 0 0,0 0 1,0 0-1,0 0 1,0 0-1,0 0 0,0 0 1,0 0-1,0 0 1,0 0-1,0 0 0,-1 1 1,1-1-1,0 0 0,0 0 1,0 0-1,0 0 1,0 0-1,0 0-47,-3 13 652,-1 23-1580,3-28 1070,-6 37-265,-1-1 0,-5 11 123,3-17 205,2 1 0,1 0 1,1 13-206,3-18-62,-1 1 1,-7 24 61,3-34-384,7-24 309,1 0-1,0 0 1,-1 0-1,1-1 1,-1 1 0,0 0-1,1 0 1,-1-1-1,0 1 1,1-1-1,-1 1 1,0 0-1,0-1 1,1 1 0,-1-1-1,0 0 1,0 1-1,0-1 1,0 0-1,0 1 1,1-1 0,-1 0-1,0 0 1,0 0-1,0 0 1,0 0-1,-1 0 76,-8-4-640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8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1 116 7482,'35'-31'2704,"14"14"-2480,23 4-264,28-3-640,9-1-392,4 3-713,-10 6 1049</inkml:trace>
  <inkml:trace contextRef="#ctx0" brushRef="#br0" timeOffset="1">620 352 7290,'-7'-7'2416,"14"27"-3120,10-5-512,14-6 688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9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67 2264,'30'-17'1438,"25"-18"-1438,-55 35 19,0 0 1,-1 0-1,1 0 0,0 0 1,-1 0-1,1 0 0,0 0 0,-1 0 1,1 0-1,0 0 0,-1 0 1,1 0-1,0 0 0,-1 0 0,1-1 1,0 1-1,-1 0 0,1 0 1,0 0-1,0-1 0,-1 1 0,1 0 1,0 0-1,0-1 0,-1 1 1,1 0-1,0 0 0,0-1 0,0 1 1,0 0-1,-1-1 0,1 1 1,0 0-1,0-1 0,0 1 0,0 0 1,0-1-1,0 1 0,0 0 1,0-1-1,0 1 0,0 0 0,0-1 1,0 1-1,0 0 0,0-1 1,0 1-1,0 0 0,1-1 0,-1 1 1,0 0-1,0-1 0,0 1 1,0 0-1,1 0 0,-1-1 1,0 1-1,0 0 0,1 0 0,-1-1 1,0 1-1,0 0 0,1 0 1,-1 0-1,0 0 0,1-1 0,-1 1-19,-34 1 633,17 1-598,-1 2 0,0 0 1,1 1-1,0 1 0,0 1 1,1 0-1,0 1 0,-8 5-35,12-6 108,1 1 0,-1 0 0,1 1 0,1 0 0,0 0 0,0 1 0,1 1 0,0-1-1,1 1 1,0 1 0,-3 6-108,8-13 57,1 1 0,0-1-1,0 1 1,0 0 0,1-1-1,0 1 1,0 0 0,0 0-1,1 0 1,-1 0 0,2 0-1,-1 4-56,1-7 13,-1 1-1,1-1 1,0 0 0,0 1-1,1-1 1,-1 0-1,0 0 1,1 1-1,0-1 1,0 0-1,0-1 1,0 1-1,0 0 1,1 0 0,-1-1-1,1 0 1,-1 1-1,1-1 1,0 0-1,0 0 1,0-1-1,1 1-12,8 3-10,-1-1 0,1 0 0,0-1 0,0-1 0,1 0 0,-1 0 0,0-1 0,1-1 0,-1 0 0,0-1 0,6-1 10,8-1-265,1-2 0,-1-1 1,0-1-1,20-8 265,-21 5-580,-1-1 1,8-6 579,41-27-731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9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96 5289,'-1'1'82,"0"0"0,0 1 0,1-1 0,-1 0 0,0 0 0,1 0 0,0 1 0,-1-1 0,1 0 0,0 1 0,-1-1 0,1 0 0,0 1 0,0-1 0,0 0 0,0 1 0,0-1 0,1 0 0,-1 1 0,0-1 0,0 0 0,1 1 0,-1-1 0,1 0 0,0 0 0,-1 1 0,1-1 0,0 0 0,-1 0 0,2 1-82,3 6-62,1 0 1,1 0 0,6 6 61,-8-9 130,17 20-110,11 10 9,8 15-29,-32-39 1,-1 1-1,-1 0 1,1 1 0,-2 0 0,0 0-1,3 10 0,-8-19 38,1 0-1,-1 0 0,-1 0 1,1 0-1,0 0 0,-1 1 1,0-1-1,0 0 0,0 2-37,-2-13 1781,5-11-1301,6-7-451,0 1 0,2 0-1,1 1 1,0 0 0,9-10-29,-18 29 4,13-21-6,2 1-1,1 1 1,0 0 0,2 2 0,0 0-1,1 2 1,1 0 0,1 1 0,1 2-1,10-5 3,9 4-1978,-72 32 1232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7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12 1928,'-8'-11'1548,"8"11"-1515,-1 0-1,1 0 0,0 0 1,0 0-1,0 0 0,-1 0 0,1 0 1,0 0-1,0 0 0,0 0 0,0 0 1,-1 0-1,1 1 0,0-1 0,0 0 1,0 0-1,0 0 0,-1 0 0,1 0 1,0 1-1,0-1 0,0 0 0,0 0 1,0 0-1,0 0 0,0 0 0,0 1 1,0-1-1,-1 0 0,1 0 1,0 0-1,0 1 0,0-1 0,0 0 1,0 0-1,0 0 0,0 1 0,0-1-32,-1 37 650,1-10-509,4 102 324,-3-100-407,3-1 1,0 1-1,6 16-58,-9-41-2,0 0-1,0 0 1,1 0-1,0 0 1,-1 0-1,2 0 1,-1 0-1,0-1 1,1 1 0,0 0 2,-2-3-4,1 0 0,-1 0 1,0 0-1,1 0 1,-1 0-1,0-1 1,1 1-1,-1 0 1,1-1-1,0 1 1,-1-1-1,1 1 1,-1-1-1,1 0 1,0 0-1,-1 0 1,1 0-1,0 0 1,-1 0-1,1 0 0,-1 0 1,1-1-1,0 1 1,-1-1-1,1 1 1,-1-1-1,2 0 4,5-2-35,0-1 0,0 0 0,0-1 0,0 1-1,-1-2 1,1 1 0,-2-1 0,1 0 0,0 0-1,-1-1 1,0 1 0,-1-2 0,0 1 0,0 0-1,0-1 1,-1 0 0,0 0 0,-1 0 0,1-1 0,-2 1-1,1-1 1,-1 0 0,-1 0 0,1 0 0,-1 0-1,-1-4 36,-1 8 428,0 7-141,-2 18-16,2-17-260,1 0 0,-1 0 0,1 0 0,0 0 0,0 0 0,1 0 0,-1-1 0,0 1 0,1 0 0,0 0 0,0 0 0,0 0 0,0-1 0,0 1 0,2 2-11,0-3 9,0 0 0,0 0-1,0-1 1,0 1 0,1-1 0,-1 0-1,0 0 1,1 0 0,-1 0-1,1-1 1,-1 1 0,1-1-1,0 0 1,-1 0 0,1 0 0,-1-1-1,1 1 1,-1-1 0,1 0-1,0 0-8,10-2 33,0-1 0,0-1 0,-1 0 0,6-4-33,-7 3 18,1-2-1,-1 0 1,0 0 0,-1-1 0,0 0 0,0-1 0,-1 0 0,0-1 0,-1 0-1,4-8-17,-3 9 41,-9 10-40,-1-1 0,0 1 0,0 0 0,0 0 0,0 0 0,0 0 0,0 0 0,0 0 0,1 0 0,-1 0 0,0 0 0,0 0 0,0 0 0,0 0 0,0 0 0,0 0 0,0 0 0,1 0 0,-1 0 0,0 0 0,0 0 0,0 0 0,0 0 0,0 0 0,0 0 0,1 0 0,-1 0 0,0 0 0,0 0 0,0 0 0,0 0 0,0 0 0,0 1 0,0-1 0,0 0 0,0 0 0,1 0 0,-1 0 0,0 0 0,0 0 0,0 0 0,0 0 0,0 1 0,0-1 0,0 0 0,0 0-1,0 23 76,-1-7-67,1-12-6,0 0 0,1-1 0,0 1 0,-1 0 0,1 0 0,0-1 0,1 1-1,-1-1 1,1 1 0,-1-1 0,1 0 0,0 1 0,1-1 0,-1 0-1,0 0 1,1 0 0,-1-1 0,1 1 0,0-1 0,0 1 0,0-1 0,0 0-1,1 0 1,-1 0 0,1-1 0,-1 1 0,1-1 0,-1 0 0,2 1-3,1-1-72,0 0 1,1 1-1,-1-2 0,1 1 1,-1-1-1,0 0 1,1 0-1,-1-1 0,1 0 1,-1 0-1,0 0 1,0-1-1,1 0 1,-1 0-1,0-1 0,-1 0 1,2 0 71,24-21-1194,-1-8 489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8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52 176 3705,'-7'11'230,"1"0"-1,0 1 1,0-1 0,1 1 0,0 0 0,1 1 0,1-1 0,0 1-1,1-1 1,0 1 0,0 0 0,2 3-230,-1 1 37,1-1 0,1 0 0,1 1 0,0-1 0,1 0 0,1 0 0,0 0 0,2-1 0,1 6-37,-3-14-2,-1 0 0,1 0 0,0 0-1,1 0 1,-1 0 0,1-1 0,1 0 0,-1 0 0,1-1-1,0 1 1,1-1 0,-1 0 0,1-1 0,0 0 0,0 0-1,0 0 1,0-1 0,1 0 0,0 0 0,1 0 2,-2-2-12,1 0 1,0 0 0,-1 0-1,1-1 1,0 0-1,-1-1 1,1 0 0,0 0-1,-1 0 1,0-1-1,1 0 1,-1-1 0,0 1-1,0-1 1,0-1-1,0 1 1,0-1 0,-1-1-1,0 1 1,0-1-1,3-2 12,7-10-10,-1 0 0,0 0-1,-2-1 1,0-1 0,-1-1 0,0 1-1,-2-2 1,0 1 0,-2-2-1,0 1 1,-1-1 0,-1 0 0,-2 0-1,0-1 1,-1 0 0,-1 1-1,-1-1 1,-2-19 10,0 31-2,-1 0 1,0 0-1,0 0 0,-1 0 1,-1 0-1,0 1 0,0-1 1,-1 1-1,0 0 0,-1 0 1,0 1-1,-4-5 2,9 13 19,0-1-1,0 1 1,-1 0-1,1-1 1,0 1-1,0 0 1,-1 0-1,1 0 1,-1 0-1,1 0 1,-1 0-1,1 1 1,-1-1-1,0 0 1,1 1-1,-1-1 1,0 1-1,-1-1-18,2 2 17,0-1 0,0 0-1,0 0 1,0 1-1,0-1 1,0 0 0,-1 1-1,1-1 1,0 1 0,0 0-1,0-1 1,0 1 0,0 0-1,1-1 1,-1 1-1,0 0 1,0 0 0,0 0-1,1 0 1,-1 0-17,-3 5 38,1 1 0,0-1 1,0 1-1,0 0 0,1-1 0,0 1 1,0 5-39,-7 42 30,4 1 0,1-1 0,3 1 0,3 13-30,-1-9 17,-1-22-6,-1-10-15,2 0 1,1 0 0,0 0-1,6 19 4,-8-44-7,0-1 0,1 1 0,-1 0 0,1 0-1,0 0 1,-1-1 0,1 1 0,0 0 0,0-1-1,0 1 1,0 0 0,1-1 0,-1 1 0,0-1-1,0 0 1,1 0 7,-1 0-4,-1-1 0,1 0-1,-1 0 1,1 1 0,0-1-1,-1 0 1,1 0 0,0 0 0,-1 0-1,1 0 1,0 0 0,0 0-1,-1 0 1,1 0 0,0-1-1,-1 1 1,1 0 0,-1 0 0,1 0-1,0-1 1,-1 1 0,1 0-1,-1-1 1,1 1 0,0-1-1,-1 1 1,1-1 4,3-3-8,0-1 1,0 1-1,-1-1 1,0 0-1,1 0 0,-2 0 1,1 0-1,0-3 8,33-71 89,10-11-89,-30 62-30,1 1 0,1 1-1,1 1 1,22-22 30,-23 27-147,0 0 0,-2-1-1,0-1 1,-1-1 0,-2 0 0,0 0-1,9-26 148,-20 43-10,-1 3 13,0 0 0,0 0 1,1 0-1,-1 1 0,1-1 0,-1 0 0,1 1 1,0 0-1,1-3-3,-1 10 14,-1-1 0,-1 0 0,1 1 0,-1-1 0,1 0 0,-1 1 0,0-1 0,-1 3-14,1 2 13,9 383 391,-10-378-386,3 46 37,-1-55-45,-1-1-1,1 1 0,0-1 0,1 1 0,-1-1 0,1 1 0,-1-1 0,1 0 1,1 1-1,-1-1 0,1 0-9,-3-3 6,1-1 0,-1 1 0,1-1 0,-1 1 0,1-1 0,0 1 0,-1-1 0,1 0 0,-1 1 0,1-1 0,0 0 0,-1 1 1,1-1-1,0 0 0,-1 0 0,1 0 0,0 0 0,-1 1 0,1-1 0,0 0 0,0 0 0,-1 0 0,1-1 0,0 1 0,-1 0 0,1 0 0,0 0 0,-1 0 0,1-1 1,0 1-1,-1 0 0,1-1 0,0 1 0,-1 0 0,1-1 0,-1 1 0,1-1 0,-1 1 0,1-1 0,-1 1 0,1-1 0,-1 1-6,21-26 171,-19 23-152,16-25 39,-1-1 1,-2 0-1,-1-1 1,-1-1-1,0-5-58,-8 22 4,-4 9-5,1 0-1,-1 1 1,1 0 0,0-1-1,0 1 1,0 0 0,1 0-1,1-2 2,-4 6 0,0 0-1,0 0 0,1-1 0,-1 1 1,0 0-1,0 0 0,0 0 0,0 0 1,0 0-1,0 0 0,0 0 1,1 0-1,-1 0 0,0 0 0,0 0 1,0 0-1,0 0 0,0-1 0,1 1 1,-1 0-1,0 0 0,0 0 0,0 0 1,0 0-1,0 1 0,1-1 1,-1 0-1,0 0 0,0 0 0,0 0 1,0 0-1,0 0 0,1 0 0,-1 0 1,0 0-1,0 0 0,0 0 1,0 0-1,0 0 0,0 1 0,0-1 1,0 0-1,1 0 0,-1 0 0,0 0 1,0 0-1,0 0 0,0 0 0,0 1 1,6 11-22,2 20-19,-7-29 31,3 17-255,1-2 0,0 1 0,1 0 0,1-1-1,1 0 1,1-1 0,0 0 0,1 0 0,7 8 265,26 18-656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8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384 204 2609,'3'-12'-29,"-1"1"1,0-1 0,-1 0-1,0-1 1,0 1 0,-2 0-1,1 0 1,-2 0 0,0-2 28,2 10 59,-1 0 1,0 0-1,0 0 1,-1 0-1,1 0 1,-1 0-1,1 1 0,-1-1 1,-1 1-1,1-1 1,0 1-1,-1 0 1,0 0-1,1 0 0,-1 0 1,0 0-1,-1 0 1,1 1-1,0 0 1,-1 0-1,1 0 1,-1 0-1,0 0 0,0 1 1,0-1-1,1 1 1,-1 0-1,-4 0-59,1 0 155,1 2 0,-1-1 0,1 0 0,-1 1 0,1 1 0,0-1 0,-1 1 0,1 0 1,0 0-1,0 1 0,0-1 0,0 1 0,1 1 0,-1-1 0,1 1 0,0 0 0,-3 3-155,-7 6 164,1 0 0,1 1 0,0 0 0,1 1 0,-5 8-164,0 3 50,1 2 0,1-1 0,2 2 0,0 0 0,2 1 0,1 0 0,2 0 0,0 1-50,8-28-1,-1 0 0,0-1 1,1 1-1,0 0 0,-1 0 1,1 0-1,0 0 0,1 0 1,-1-1-1,0 1 0,1 0 1,-1 0-1,1 0 0,0-1 1,0 1-1,0 0 0,1-1 1,-1 1-1,0-1 0,1 1 1,0-1-1,-1 0 0,2 1 2,0-1-8,0 0 1,0 0-1,1-1 1,-1 1-1,0-1 1,1 0-1,-1 0 1,1 0-1,0 0 1,-1-1-1,1 1 1,-1-1-1,1 0 1,0 0-1,-1 0 1,1-1-1,3 0 7,10-2-92,1 0 0,-1-2 0,1 0 0,-1-1 0,-1-1 0,1 0 0,8-7 92,-3 2-158,-1-2-1,0 0 1,0-2-1,-2 0 1,3-4 158,-16 14 4,-1 1 0,1-1 0,-1 0 0,0 0 0,-1-1 0,1 0 0,-1 0 0,-1 0 0,1 0 0,-1 0 0,-1-1 0,1 1 0,-1-1 0,0 0 0,-1 0 0,0-1-4,-1 9 7,0 0 0,0-1 0,0 1 0,1 0 0,-1 0 0,0 0 0,0 0 0,0 0 0,0 0 0,0 0 0,0 0 0,0-1 0,0 1 0,0 0 0,0 0-1,0 0 1,0 0 0,0 0 0,0 0 0,0 0 0,0 0 0,-1-1 0,1 1 0,0 0 0,0 0 0,0 0 0,0 0 0,0 0 0,0 0 0,0 0 0,0 0 0,0 0 0,0 0 0,0-1 0,0 1 0,0 0 0,-1 0 0,1 0 0,0 0 0,0 0 0,0 0 0,0 0 0,0 0 0,0 0 0,0 0-1,0 0 1,-1 0 0,1 0 0,0 0 0,0 0 0,0 0 0,0 0 0,0 0 0,0 0 0,0 0 0,0 0 0,-1 0 0,1 0 0,0 0 0,0 0-7,-7 8 236,-7 12 22,9-9-193,-1 0-1,1 0 1,1 0-1,0 1 1,1 0-1,0 0 1,1 0-1,-1 10-64,3-17 6,0-1 0,0 1 1,0 0-1,1-1 0,0 0 0,0 1 0,0-1 1,0 1-1,1-1 0,0 0 0,0 0 0,0 0 1,0 0-1,0 0 0,1 0 0,0-1 0,0 1 1,0-1-1,0 0 0,0 0 0,1 0 0,-1 0 1,1 0-1,0-1 0,3 2-6,3 1-30,0-1 1,1 0-1,0 0 0,0-1 0,0 0 1,0-1-1,0 0 0,0-1 1,1 0-1,-1-1 0,0-1 0,1 1 1,-1-2-1,0 1 0,0-2 1,0 1-1,0-1 0,0-1 0,0 0 1,-1-1-1,0 0 0,0 0 1,0-1-1,-1-1 0,0 1 0,0-2 1,0 1-1,-1-1 0,0 0 1,-1-1-1,0 0 0,4-6 30,-4 4-75,-1 0 0,0 0 0,-1-1 1,0 0-1,1-7 75,-4 12 27,-1 1 0,1-1 1,-1 1-1,0-1 1,-1 0-1,0 1 0,0-1 1,0 0-1,-1 0 0,0 1 1,-1-4-28,2 9 29,-1 0 0,1 0 0,0-1 0,-1 1 0,1 0-1,-1 0 1,1 0 0,-1 0 0,0-1 0,1 1 0,-1 0 0,0 0 0,0 0 0,0 0-29,1 1 13,0 0 0,0 0 1,-1 0-1,1 0 0,0 0 0,0 0 0,-1 0 0,1 0 1,0 0-1,0 0 0,-1 1 0,1-1 0,0 0 0,0 0 1,-1 0-1,1 0 0,0 0 0,0 0 0,-1 0 0,1 1 1,0-1-1,0 0 0,0 0 0,-1 0 0,1 0 0,0 1 1,0-1-1,0 0 0,0 0 0,0 1 0,-1-1 0,1 0 1,0 0-1,0 1 0,0-1 0,0 0-13,-10 33 308,8-24-299,-1 5 4,1 0-1,0 0 1,0 0-1,2 1 1,0 12-13,0-23-1,1 0 0,-1-1 0,1 1 0,0-1 1,0 0-1,0 1 0,1-1 0,-1 0 0,1 1 1,0-1-1,0 0 0,0 0 0,0-1 0,0 1 1,1 0-1,-1-1 0,1 1 0,0-1 1,0 0-1,0 0 0,0 0 0,0 0 0,0 0 1,0-1-1,3 1 1,1 1-39,0-1 1,0-1 0,0 1-1,0-1 1,1-1-1,-1 1 1,0-1-1,0 0 1,0-1 0,1 0-1,-1 0 1,0 0-1,0-1 1,1 0 38,5-3-244,-1 1 1,0-2-1,0 0 0,0 0 1,-1-1-1,0 0 1,4-4 243,31-30-538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19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0 3377,'-4'1'155,"-1"0"0,1 0 0,0 0 0,0 1 0,0-1 0,0 1 1,1 0-1,-1 0 0,0 1 0,1-1 0,-1 1 0,1-1 0,0 1 1,0 0-1,0 0 0,0 1 0,0-1 0,1 0 0,0 1 0,-1 0 0,1 0 1,1-1-1,-1 1 0,0 0 0,1 0 0,0 1 0,0-1 0,0 3-155,-3 18 13,1 1 0,2-1 0,0 1 0,2-1 0,1 0 0,1 1 0,1-1-1,1 0 1,1-1 0,1 1 0,1-1 0,2 1-13,-6-17-10,0 1 0,0-1 1,1 0-1,0 0 0,0-1 0,1 1 0,0-1 0,1 0 1,-1-1-1,1 0 0,6 5 10,-8-8-6,1 0 1,-1 0-1,1 0 0,0 0 1,0-1-1,0 0 0,0 0 1,0-1-1,0 1 1,0-1-1,1-1 0,-1 1 1,0-1-1,1 0 0,-1-1 1,0 1-1,3-2 6,0 0 2,0-1 0,0 1 0,0-2 0,0 0 0,0 0 0,-1 0 0,1-1 0,-1 0 0,-1-1 0,1 0 0,-1 0 0,0 0 0,0-1 0,4-6-2,-7 9 6,-2 0 1,1 1-1,0-1 1,-1 0-1,0 0 0,1 0 1,-2-1-1,1 1 0,0 0 1,-1-1-1,0 1 0,0-1 1,0 0-1,-1 1 0,0-1 1,1 1-1,-2-1 0,1 0 1,0 1-1,-1-1 1,0 0-1,0 1 0,0-1 1,-1 1-1,0 0 0,1-1 1,-2 1-1,1 0 0,0 0 1,-3-3-7,-6-5 150,0-1-1,-1 2 1,0 0 0,-1 0 0,-1 1 0,1 1 0,-6-3-150,6 3 388,16 8-84,6 1-278,19 4-24,-1 0 0,0 2 0,0 1 0,5 4-2,-23-8 0,-1 0 0,1 1 0,-1 0 0,0 1 1,0 0-1,-1 0 0,0 1 0,0-1 0,0 2 0,0-1 1,-1 1-1,0 0 0,-1 0 0,1 1 0,-1 0 0,4 11 13,0 2-1,-2-1 0,0 1 1,-2 0-1,0 1 0,0 5-12,-1-3 8,1-1-1,1 0 0,1 0 1,1-1-1,4 7-7,-10-26-40,0 1 0,1 0 0,-1-1 0,1 0 0,0 1 0,0-1 0,0 0 0,0-1 0,0 1 0,1 0 0,-1-1 0,1 0 0,0 0 0,-1 0 0,1 0 0,0-1 0,0 1 0,4 0 40,2 0-245,0 0 0,1-1 0,-1 0-1,1-1 1,-1 0 0,1-1 0,4 0 245,15-4-845,30-9 845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0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98 4209,'0'0'50,"0"1"-1,1-1 1,-1 0 0,1 0 0,-1 0-1,0 0 1,1 1 0,-1-1 0,1 0-1,-1 0 1,0 1 0,1-1 0,-1 0-1,0 0 1,0 1 0,1-1 0,-1 0-1,0 1 1,0-1 0,1 1 0,-1-1-1,0 0 1,0 1 0,0-1 0,0 1-1,0-1 1,1 0 0,-1 1 0,0-1-1,0 1 1,0-1 0,0 0 0,0 1-50,37 89-56,-15-40 30,-18-38 31,-1 0 0,0 0 1,0 0-1,-2 0 0,1 0 0,-1 0 0,-1 1 0,0-1 0,-2 11-5,0 17 789,0-38 472,-1-9-512,3-21-730,1 0 0,2 0 0,0 1 0,8-26-19,-8 32-4,2 1 1,0-1-1,2 1 0,0 1 1,1-1-1,1 1 1,1 0-1,0 1 0,1 0 1,6-4 3,-15 19-4,0 0 1,0 0-1,1 1 1,-1-1 0,1 1-1,0 0 1,-1 0-1,1 0 1,0 0-1,1 1 1,-1-1-1,0 1 1,0-1-1,1 1 1,-1 0 0,0 1-1,1-1 1,-1 0-1,1 1 1,2 0 3,-3 0-4,1 1 0,-1 0 0,0 0 1,0 0-1,0 0 0,1 0 0,-1 1 1,-1-1-1,1 1 0,0 0 0,0 0 1,-1 0-1,1 0 0,-1 0 0,1 1 0,-1-1 1,0 1-1,0-1 0,0 1 0,0 0 1,-1 0-1,1 0 4,6 14-4,-1-1 0,-1 1 0,0 1 0,-1-1-1,-1 1 1,-1 3 4,2 4 8,1-1 0,8 20-8,-11-36 0,1 0 0,0 0 0,0-1 0,0 0 0,1 0 1,0 0-1,0 0 0,1-1 0,0 0 0,3 3 0,-4-5-1,0-1 0,0 1 0,1-1 0,-1 0 0,1-1 0,0 1 0,0-1 0,0 0 0,0-1 0,0 1 1,0-1-1,0 0 0,0-1 0,1 0 0,-1 0 0,0 0 0,0 0 0,1-1 0,-1 0 0,0-1 0,0 1 0,5-3 1,-4 2-4,0-1 0,0 0-1,0-1 1,0 1 0,-1-1-1,1-1 1,-1 1 0,0-1-1,0 0 1,-1 0 0,1-1-1,-1 0 1,0 0-1,-1 0 1,0 0 0,0-1-1,0 1 1,1-5 4,2-9 16,-2 0 0,0-1 0,-1 0 0,-1 1-1,-1-1 1,-1 0 0,-1 0 0,0 0 0,-2 0 0,-3-12-16,1 41 337,-1 11-273,2 1-65,2 0 0,0 0-1,1-1 1,1 1 0,0 0 0,4 13 1,-3-24-2,0 0 0,0 0 0,1-1 1,0 1-1,1-1 0,0 1 1,0-1-1,0 0 0,1-1 0,1 1 1,-1-1-1,1 0 0,1 0 1,-1-1-1,6 5 2,-11-10-4,1 1 0,0 0 0,0-1 1,0 0-1,0 1 0,1-1 0,-1 0 0,0 0 0,0 0 0,1 0 1,-1 0-1,1-1 0,-1 1 0,0-1 0,1 1 0,-1-1 1,1 0-1,-1 0 0,1 0 0,-1-1 0,1 1 0,-1 0 1,1-1-1,-1 0 0,1 1 0,-1-1 0,0 0 0,1 0 0,-1 0 1,0-1-1,0 1 0,0-1 0,0 1 0,0-1 0,0 1 1,-1-1-1,1 0 0,1-2 4,4-5-28,-1-1-1,0 0 1,0 0 0,-2 0-1,1-1 1,-1 0 0,2-8 28,2-9-47,-2 0 0,0-1 0,-2 0 0,0-24 47,-4 48 62,0 0 1,0 1-1,0-1 1,0 0-1,-1 0 1,-1-2-63,-2 16 390,2 17-368,0 0-1,1 0 0,2 0 1,2 18-22,-2-36 0,0 0 0,1 0 1,0 0-1,0 0 0,1 0 0,0 0 1,1 0-1,-1-1 0,1 0 1,1 0-1,-1 0 0,4 4 0,-5-8-2,0 1 0,1-1 0,-1 0 0,1 0 0,-1 0 0,1-1 0,0 1 1,0-1-1,0 0 0,0 0 0,1 0 0,-1-1 0,1 1 0,-1-1 0,1 0 0,-1 0 0,1-1 0,-1 1 0,1-1 0,0 0 0,-1-1 0,1 1 0,-1-1 2,6 0-30,-1-2 0,1 1 0,-1-2 0,0 1 0,0-1 0,-1 0 0,1-1 0,-1 0 0,0 0 0,0-1 0,-1 0 0,1 0 0,2-4 30,-1 0-5,0 0 0,-1 0 1,0-1-1,0 0 1,-1-1-1,-1 1 0,0-1 1,0-1-1,2-7 5,-6 1 135,-2 18-197,0-1 1,0 1-1,0-1 0,0 1 0,0-1 1,1 1-1,-1-1 0,0 1 1,1-1-1,-1 1 0,1 0 1,0-1-1,-1 1 0,1 0 0,0-1 1,0 1-1,0 0 0,0 0 1,0 0 61,6-14-580,-3 4 730,-4 11-180,1 0-1,0-1 1,-1 1 0,1 0-1,0 0 1,-1 0-1,1-1 1,0 1-1,-1 0 1,1 0 0,0 0-1,0 0 1,-1 0-1,1 0 1,0 0 0,-1 1-1,1-1 1,0 0-1,-1 0 1,1 1-1,0-1 1,0 0 30,-1 0-78,11 3-500,0 0 236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1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141 421 4729,'0'0'21,"0"0"0,0 0-1,1 0 1,-1 0 0,0 0 0,0 0-1,1 0 1,-1 0 0,0 0 0,0 0-1,0 1 1,1-1 0,-1 0 0,0 0 0,0 0-1,1 0 1,-1 0 0,0 0 0,0 1-1,0-1 1,0 0 0,1 0 0,-1 0-1,0 0 1,0 1 0,0-1 0,0 0 0,0 0-1,1 1 1,-1-1 0,0 0 0,0 0-1,0 0 1,0 1 0,0-1 0,0 0-1,0 0 1,0 1 0,0-1 0,0 0 0,0 0-1,0 1 1,0-1 0,0 0 0,0 0-1,0 1 1,0-1 0,-1 0 0,1 0-1,0 0 1,0 1 0,0-1 0,0 0 0,0 0-1,0 0 1,-1 1 0,1-1 0,0 0-1,0 0 1,0 0 0,-1 0 0,1 0-1,0 1 1,0-1-21,-17 20-280,11-14 267,-22 26-1199,-17 28 1212,38-50-3,0 0 0,1 0 0,0 1 0,1 0 0,1 0 0,-1 1 0,2-1 0,-1 5 3,3-14 37,1 0 0,0 0 0,0 1 0,0-1 0,0 0 0,1 0 0,-1 0 0,0 1 0,1-1 0,0 0-1,-1 0 1,1 0 0,0 0 0,0 0 0,0 0 0,1 0 0,-1 0 0,0-1 0,1 1 0,-1 0 0,1-1 0,-1 1 0,1-1 0,0 1 0,0-1 0,-1 0 0,1 0 0,0 0-37,8 4 109,-1 0 0,1-1 1,0 0-1,0-1 1,2 1-110,-10-4 12,17 6 38,0-1 1,0-1 0,1-1-1,-1-1 1,15 0-51,-25-2-5,0 0 0,0-1 0,-1 0 0,1-1 0,0 0 0,-1 0 0,0-1 0,1 0 0,-1 0 0,0-1 0,0 0-1,-1 0 1,1-1 0,-1-1 5,10-8-1,0-1-1,-1-1 1,-1-1 0,-1 0-1,0-1 1,-1 0-1,-1-1 1,-1 0-1,-1-1 1,0-1-1,1-6 2,0-3 16,-2 0-1,0 0 0,-3-1 0,0 0 1,-2 0-1,-1-1 0,-1-24-15,-3 34 76,0 1 0,-2-1 0,-4-18-76,5 31 177,0 0-1,-1 0 1,0 0-1,-1 0 1,0 0-1,-1 1 1,1 0-1,-2 0 0,-5-7-176,10 13 41,0 0 0,0 1-1,-1-1 1,1 1 0,-1-1-1,1 1 1,-1 0-1,0 0 1,1 0 0,-1 0-1,0 0 1,0 0 0,0 0-1,1 0 1,-1 1 0,0-1-1,0 1 1,0-1-1,0 1 1,0 0 0,0 0-1,0 0 1,-1 0 0,1 0-1,0 0 1,0 1-1,0-1 1,0 1 0,1-1-1,-1 1 1,0 0 0,0 0-1,0-1 1,0 1-1,1 1 1,-1-1 0,0 0-1,1 0 1,-1 1 0,1-1-1,-1 1 1,1-1 0,0 1-1,0-1 1,-1 2-41,-2 3-1,0 0 1,0 0 0,1 0-1,-1 0 1,1 1-1,1-1 1,0 1 0,0 0-1,0 0 1,0 0-1,1 0 1,0 0 0,1 0-1,0 0 1,0 0-1,0 0 1,1 0 0,1 4 0,3 15-9,2 0 1,1-1-1,1 0 1,6 10 8,-6-12-17,69 157-3,-61-145 22,3 0 0,1-1 0,23 29-2,-37-55-14,-1 0 0,1-1 1,1 1-1,-1-1 0,1-1 1,1 0-1,0 1 14,-5-5-9,-1 0 0,1 0-1,-1-1 1,1 1 0,0-1-1,0 0 1,-1 0 0,1 0 0,0 0-1,0-1 1,0 0 0,0 1-1,0-2 1,0 1 0,0 0 0,0-1-1,0 1 1,-1-1 0,1 0-1,1-1 10,2-1-17,0-1 0,0 1 0,-1-1 0,0-1 0,1 1 0,-1-1 0,-1 0 0,1 0-1,1-3 18,9-10-157,-1-1-1,5-8 158,-3 0-362,-1-1 1,-1 0-1,8-22 362,31-94-165,-48 131 1023,-7 29-66,0-2-889,0 5 114,-3 43 78,5 29-95,-1-73 12,2 0-1,0 0 0,2 0 1,0-1-1,0 1 0,2-1 1,2 5-12,-6-18-1,-1-1 0,1 1 0,0-1 0,0 0 0,0 0 1,1 0-1,-1 0 0,1 0 0,-1 0 0,1-1 0,0 1 0,0-1 1,0 0-1,0 0 0,1 0 0,-1 0 0,1-1 0,1 2 1,0-2 0,0 0 0,0 0 0,0 0-1,0-1 1,0 0 0,0 0 0,0 0-1,0 0 1,0-1 0,0 0 0,0 0 0,-1 0-1,1-1 1,0 0 0,6-2-1,-1-1-1,0-1 1,-1 0-1,0 0 0,1-1 1,-2 0-1,1-1 1,-1 0-1,0 0 1,-1 0-1,0-1 1,0-1-1,3-6 2,0 0-14,-1 1-1,-1-2 1,-1 1-1,0-1 1,-1 0-1,-1 0 1,0-1-1,-1-4 15,-2 15 0,-2 4 9,1 0 0,-1 0 1,1 1-1,-1-1 0,0 0 1,0 0-1,0 0 1,0 0-1,-1 0 0,1 0 1,-1 1-1,1-1 0,-2-1-9,2 3 5,0 1 0,-1 0 0,1-1 0,0 1 0,0 0 0,-1 0-1,1-1 1,0 1 0,-1 0 0,1 0 0,0-1 0,-1 1 0,1 0-1,0 0 1,-1 0 0,1 0 0,0 0 0,-1 0 0,1-1 0,-1 1-1,1 0 1,0 0 0,-1 0 0,1 0 0,-1 0 0,1 0 0,0 1-1,-1-1 1,1 0 0,0 0 0,-1 0 0,1 0 0,-1 0 0,1 0-1,0 1 1,-1-1 0,1 0 0,0 0 0,-1 1 0,1-1 0,0 0-1,0 0 1,-1 1 0,1-1 0,0 0 0,0 1 0,-1-1 0,1 0-1,0 1 1,0-1 0,0 1 0,0-1 0,0 0-5,-16 24 106,12-15-101,0 0 0,0 0-1,1 1 1,0-1-1,1 1 1,-1-1-1,2 1 1,0 0-1,0 0 1,1 0-1,0 6-4,0-12-5,0 0 0,1 1-1,0-1 1,0 0-1,0 0 1,0 0-1,0 0 1,1 0-1,0 0 1,0 0-1,0 0 1,0-1 0,1 1-1,-1-1 1,1 1-1,0-1 1,0 0-1,0 0 1,0 0-1,1-1 1,-1 1-1,1-1 1,0 0-1,0 0 1,-1 0 0,1 0-1,3 0 6,-1 0-151,1-1 0,-1 0 0,1 0 0,-1 0-1,1-1 1,0 0 0,0 0 0,-1-1 0,1 0 0,0 0 0,-1 0-1,1-1 1,-1 0 0,0 0 0,6-4 151,20-12-670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37:34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7866,'-2'38'2744,"10"-44"-2744,0 2-784,-4 0 520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21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11 6921,'-6'-11'1945,"15"26"-1945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49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3 773 2441,'-1'-6'201,"0"0"1,1 0 0,0-1 0,0 1 0,0 0 0,1 0 0,0-1 0,0 1 0,1 0 0,0 0-1,0 0 1,0 1 0,3-5-202,8-30 33,12-58-147,-5-2 0,-4 0 0,-4 0 0,-3-53 114,-8 140-3,-1 8 25,1-1 0,-1 1 1,0 0-1,0 0 0,0-1 1,-1 1-1,0 0 1,0 0-1,0 0 0,-1 0 1,0 0-1,0 0 0,0 0 1,0 0-23,2 5 7,0 0 1,-1 0-1,1 0 1,0-1-1,0 1 1,0 0-1,0 0 1,-1 0-1,1-1 1,0 1-1,0 0 1,-1 0-1,1 0 1,0 0-1,0 0 1,0 0-1,-1-1 1,1 1-1,0 0 1,0 0-1,-1 0 1,1 0-1,0 0 1,-1 0 0,1 0-1,0 0 1,0 0-1,-1 0 1,1 0-1,0 0 1,0 0-1,-1 0 1,1 1-1,0-1 1,0 0-1,-1 0-7,-6 9 151,-1 16-9,2 7 20,2 0 1,1 0 0,2 1-1,1 6-162,10 134 345,-3-84-236,-5-58-73,6 88 392,-5-1 0,-7 49-428,-3-78 229,12-103-85,1 0-1,0 1 1,1-1-1,1 1 0,0 0-143,3-6 54,-2 3-60,-1-1 0,0 0 0,3-14 6,-9 24-14,0 0-1,-1 0 1,0-1-1,0 1 1,0 0 0,-1-1-1,0 1 1,-1-1-1,0-1 15,1 7-5,-1 1 1,1-1-1,-1 1 0,1-1 0,-1 1 0,0-1 1,0 1-1,0-1 0,1 1 0,-1-1 0,-1 1 1,1 0-1,0 0 0,0 0 0,0 0 0,-1-1 1,1 2-1,0-1 0,-1 0 0,1 0 0,-1 0 1,1 1-1,-1-1 5,1 0-8,-1 1 0,1-1-1,-1 0 1,1 1 0,0-1 0,-1 0 0,1 0 0,0 0 0,0 0-1,0 0 1,-1-1 0,1 1 0,0 0 0,1 0 0,-1-1 0,0 1-1,0-1 1,1 1 0,-1-1 0,0 1 0,1-1 0,-1 0 8,-3-19 68,2 15-183,1 0 0,0 0 0,0 0 0,0 0 0,1 0 0,0 0 0,0 0 0,0 0 0,1-1 0,0 1 0,0 0 0,0 1 0,1-1-1,0 0 1,0 0 0,2-3 115,6-8-58,0-1 0,1 2 0,1-1 0,1 2 0,0 0 0,1 0 0,1 1 0,0 1 0,3-2 58,6-2-12,1 2 0,0 0 1,1 1-1,1 2 1,0 1-1,0 1 0,1 1 1,0 1-1,1 2 1,12-1 11,-40 7-13,1-1 0,-1 1 0,0 0 0,1 0 0,-1 0 0,1 0 0,-1 0 0,1 0 0,-1 0 0,1 1 0,-1-1 1,1 0-1,-1 1 0,0-1 0,1 1 0,-1 0 0,0-1 0,1 1 0,-1 0 0,0 0 0,1 0 13,-2 0-7,1-1-1,-1 1 1,0-1-1,0 0 1,0 1-1,0-1 0,0 1 1,0-1-1,0 0 1,1 1-1,-1-1 1,0 1-1,0-1 1,0 1-1,-1-1 1,1 0-1,0 1 1,0-1-1,0 1 0,0-1 1,0 0-1,0 1 1,-1-1-1,1 0 1,0 1 7,-14 11-70,-31 11 56,37-21 44,1 1-1,0 0 0,0 1 0,0 0 0,1 0 0,-1 0 0,1 1 0,0 0 0,0 0 0,1 0 0,-1 1 0,1 0 0,0 0 1,0 1-30,0 3 31,0 0 1,1 0-1,0 1 1,1 0 0,0-1-1,0 1 1,2 0-1,-1 0 1,1 0 0,1 0-1,0 3-31,0-4 11,0 0-1,1 1 0,0-1 1,1 0-1,0 0 0,1 0 1,0 0-1,0 0 0,1-1 1,1 0-1,4 9-10,-6-14-1,-1-1 1,0 0-1,1 0 1,-1 0-1,1-1 1,0 1 0,0-1-1,0 1 1,1-1-1,-1 0 1,0 0-1,1 0 1,-1-1-1,1 1 1,0-1-1,-1 0 1,1 0-1,0 0 1,0-1-1,0 1 1,-1-1-1,1 0 1,0 0-1,0 0 1,0-1-1,0 1 1,0-1-1,-1 0 1,1 0-1,0 0 1,0-1 0,6-2-29,-1 0 0,0 0 1,0-1-1,0 0 0,-1-1 1,0 0-1,0 0 0,0-1 1,-1 0-1,0 0 0,3-4 29,1-5-111,0 0 1,-1-1-1,0 0 0,-1 0 0,-1-1 0,-1 0 0,-1-1 0,0 0 1,-2 1-1,0-2 0,0 1 0,-2 0 0,-1-1 0,0 1 0,-2-1 1,0 1-1,-1-5 111,1 20-12,0 0 0,0 0 0,0 1 0,-1-1 0,1 0 0,-1 0 0,0 1 0,0-1 12,2 3 8,-1 0-1,1 1 1,-1-1 0,1 0 0,-1 1-1,1-1 1,-1 0 0,0 1 0,1-1-1,-1 1 1,0-1 0,1 1 0,-1 0-1,0-1 1,0 1 0,0-1-1,1 1 1,-1 0 0,0 0 0,0-1-1,0 1 1,1 0 0,-1 0 0,0 0-1,0 0 1,0 0 0,0 0 0,0 0-1,1 1 1,-1-1 0,0 0 0,0 0-1,0 1 1,1-1 0,-1 0-1,0 1 1,0-1 0,1 0 0,-1 1-1,0-1 1,0 1-8,-4 4 56,0-1 1,1 1-1,-1 0 0,1 0 1,0 1-1,0-1 0,1 1 1,0 0-1,0 0 0,0 0 0,-1 6-56,-2 5 82,1 0 0,0 0 0,2 1 0,0 1-82,1-2 39,1-1-1,0 1 1,2-1-1,0 0 1,1 1 0,3 14-39,-2-20 9,-1-1 0,2 1 0,-1-1 1,2 0-1,-1 0 0,1 0 0,1 0 1,0-1-1,0 0 0,5 5-9,-9-11 4,-1-1-1,1 0 1,0 0 0,0 0-1,0 0 1,1 0 0,-1-1-1,0 1 1,1-1-1,-1 1 1,1-1 0,-1 0-1,1 0 1,0 0 0,0 0-1,-1-1 1,1 1 0,0-1-1,0 1 1,0-1-1,-1 0 1,1 0 0,0 0-1,0-1 1,0 1 0,0-1-1,-1 1 1,1-1 0,0 0-1,-1 0 1,1 0-1,0-1 1,-1 1 0,1-1-1,-1 1 1,0-1 0,0 0-1,1 0 1,-1 0-4,9-9 19,0 0 1,-1-1-1,0 0 1,-1 0-1,-1-1 1,4-7-20,-1 2 27,-1-1-1,-1-1 1,-1 1 0,-1-1 0,0-1 0,-2 1 0,1-4-27,-4 15 31,-1 1 0,0-1 0,0 0 0,-1 1 0,0-1 0,0 0 1,-1 1-1,0-1 0,-1 1 0,0-1 0,0 1 0,-1-1 0,0 1 0,0 0 1,-1 0-1,0 1 0,0-1 0,-5-6-31,-1 5 98,8 7-13,8 2-47,3 0-68,42 0-81,28 2 14,-71-2 89,1 2 0,-1-1 0,1 1 0,-1 0 0,0 1 0,0 0 0,7 3 8,-11-3 3,0-1 1,-1 1 0,1 0-1,-1 0 1,1 0 0,-1 0-1,0 1 1,0-1-1,0 1 1,-1 0 0,1 0-1,-1 0 1,0 0 0,0 0-1,0 1 1,-1-1-4,5 15 40,-1-1 1,-1 0-1,0 10-40,5 21 62,-6-35-101,1 0 0,1 0 1,0 0-1,0-1 0,1 1 0,1-1 0,1-1 0,-1 1 0,2-2 1,0 1-1,0-1 0,1 0 0,0-1 0,1 0 0,0 0 1,2-1 38,67 39-306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52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76 148 3305,'-11'-114'1643,"3"86"-649,8 28-969,0 0 0,0-1 0,0 1 0,0 0 0,-1 0 0,1-1 0,0 1-1,0 0 1,0 0 0,0-1 0,-1 1 0,1 0 0,0 0 0,0-1 0,-1 1 0,1 0 0,0 0 0,0 0 0,-1 0 0,1-1 0,0 1-1,0 0 1,-1 0 0,1 0 0,0 0 0,-1 0 0,1 0 0,0 0 0,-1 0 0,1 0 0,0 0 0,0 0 0,-1 0-25,0 1 37,0 0 1,0 0-1,-1 0 1,1 0 0,0 1-1,0-1 1,1 0 0,-1 0-1,0 1 1,0-1-1,1 1 1,-1-1 0,0 2-38,-5 11 40,1 1 0,0 0 0,1 1 0,-1 7-40,1-5 36,2-6-11,0 0 1,1 0 0,0 0 0,1 0 0,0 0 0,1 0 0,0 0 0,1 0 0,0 0 0,1 0-1,1 0-25,-3-6-3,1 0 0,0-1 0,1 1-1,0-1 1,-1 0 0,2 0 0,-1 0-1,1 0 1,-1-1 0,1 1-1,0-1 1,1 0 0,-1 0 0,1 0-1,0-1 1,0 0 0,0 0-1,0 0 1,0 0 0,1-1 0,4 1 3,-6-1-57,1-1 1,0-1 0,0 1-1,0-1 1,0 0 0,0 0-1,0 0 1,0-1 0,-1 0-1,1 0 1,0 0 0,0 0-1,0-1 57,4-2-217,0 0-1,0 0 0,-1-1 0,0 0 0,0 0 1,2-3 217,35-32-586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52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4073,'-20'0'1976,"7"18"-575,8 13-1121,8 15-888,7 2-313,6 1-679,-1 12-200,-2 1 1135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53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0 175 1696,'59'129'1150,"-58"-126"-1091,0-1 0,0 0 1,0 0-1,0 0 0,0 0 0,1 0 0,-1 0 1,1-1-1,0 1 0,-1 0 0,1-1 1,0 1-1,0-1 0,0 1 0,0-1 0,1 0-59,-2-1 43,0 0-1,0 1 1,0-1-1,0-1 1,0 1-1,0 0 1,0 0 0,0 0-1,0 0 1,0-1-1,0 1 1,0 0-1,0-1 1,0 1-1,0-1 1,0 0-1,0 1 1,0-1-43,4-2 181,2-1-37,0-1 1,-1 0-1,1 0 0,-1 0 1,0-1-1,-1 0 1,0 0-1,0 0 1,0-1-1,1-2-144,7-13 205,-1 0 1,6-16-206,-14 29 30,-1 0 1,0-1-1,0 0 1,-1 1-1,0-1 1,-1 0-1,0 0 1,-1 0-1,0 0 1,0-4-31,0 11 22,-1 0 0,1 0 0,0 0 0,-1 0 0,1 1 0,-1-1 0,0 0 0,0 0 1,0 0-1,-1 1 0,1-1 0,-1 1 0,1-1 0,-1 1 0,0-1 0,0 1 0,0 0 0,0 0 0,0 0 1,0 0-1,-1 0 0,1 1 0,0-1 0,-1 1 0,0-1 0,1 1 0,-1 0 0,0 0 0,0 0 0,0 0 1,1 1-1,-1-1 0,0 1 0,0 0 0,0 0 0,-1 0-22,131 4 96,-118-4-98,0 1 0,0 0 0,0 0 0,0 0 0,-1 1-1,1 1 1,-1-1 0,1 2 0,-1-1 0,5 3 2,-9-3-3,-1 0 0,1-1 0,-1 1 0,0 0 0,0 1 0,0-1 0,0 1 0,-1-1 0,1 1 0,-1 0 0,0 0 0,0 0 0,0 0 0,0 0 0,-1 0 0,0 0 0,0 1 0,0-1 0,0 0 0,-1 2 3,2 19 11,-2-1-1,-1 0 1,-1 0 0,-1 0 0,-2 8-11,1-10 18,1-1 1,0 1-1,2 0 0,1 0 0,0 0 1,4 16-19,-4-36 2,0-1 0,0 1 0,0 0 0,1-1 0,-1 1 0,1 0 0,-1-1 1,1 1-1,0 0 0,-1-1 0,1 1 0,0-1 0,0 1 0,0-1 0,0 0 0,0 1 1,1-1-1,-1 0 0,0 0 0,1 0 0,-1 0 0,0 0 0,1 0 0,0 0 0,-1-1 0,1 1 1,-1 0-1,1-1 0,0 1 0,-1-1 0,1 0 0,0 1 0,-1-1 0,1 0 0,0 0 1,0 0-1,-1 0-2,6-1 8,0-1 0,0 0 0,0 0 0,0 0 0,-1-1 0,1 0 0,-1 0 0,4-3-8,14-10-116,-2 0-1,-1-2 0,0 0 0,-1-1 1,12-15 116,-8 9-205,2-1-225,-2-2 0,0 0 0,-2-1 0,12-21 430,-32 47-9,0 0-1,-1 0 1,1-1 0,0 1-1,-1-1 1,0 1-1,1-1 1,-2 1 0,1-1-1,0 0 1,-1 1 0,1-1-1,-1 0 1,0-2 9,0 6 12,-1-1-1,1 1 1,0-1-1,0 1 1,-1-1-1,1 1 1,0-1-1,-1 1 0,1-1 1,0 1-1,-1-1 1,1 1-1,-1 0 1,1-1-1,0 1 1,-1 0-1,1-1 1,-1 1-1,1 0 1,-1 0-1,0 0 1,1-1-1,-1 1 1,1 0-1,-1 0 1,1 0-1,-1 0 1,1 0-1,-1 0 1,1 0-1,-1 0 1,0 0-1,1 0 0,-1 0 1,1 0-1,-1 1 1,1-1-1,-1 0 1,1 0-1,-1 1 1,1-1-1,-1 0 1,1 0-1,-1 1 1,1-1-1,0 1 1,-1-1-1,1 0 1,-1 1-12,-3 2 87,0 0 1,0 0-1,0 1 1,0-1-1,-2 5-87,-4 4 69,2 0 0,0 1-1,1 0 1,0 0 0,1 0-1,0 1 1,1 0-1,0 1 1,-2 13-69,6-21 11,1-1-1,-1 0 1,1 1-1,0-1 1,0 0-1,1 0 1,0 1-1,0-1 1,0 0-1,1 0 1,1 4-11,-1-6 2,0 0 1,0 0 0,0 0-1,1-1 1,0 1 0,0 0-1,0-1 1,0 0 0,0 0-1,1 0 1,-1 0 0,1 0-1,0-1 1,0 1 0,0-1 0,0 0-1,1 0-2,0 0 7,1 0-1,0 0 1,0-1-1,-1 1 1,1-1-1,0-1 1,0 1-1,0-1 1,0 0-1,0 0 1,0-1-1,0 0 1,0 0-1,0 0 1,-1-1-1,1 0 1,0 0-1,-1 0 1,0-1-1,1 0 1,-1 0-1,0 0 1,2-2-7,3-3-10,-1 0 0,0 0 0,0-1 1,-1 0-1,0 0 0,0-1 0,-1 0 1,-1-1-1,0 1 0,5-11 10,61-154-182,-55 147 153,-5 20 6,-12 8 22,1 0 0,-1 0 1,1 0-1,-1 0 1,0 0-1,1 0 0,-1 0 1,0 0-1,1 0 0,-1 0 1,1 0-1,-1 0 1,0 0-1,1 1 0,-1-1 1,0 0-1,1 0 0,-1 0 1,0 1-1,0-1 0,1 0 1,-1 0-1,0 1 1,0-1-1,1 0 0,-1 1 1,0-1-1,0 0 0,0 1 1,1-1-1,-1 0 0,0 1 1,18 42-13,-1 0 0,-2 2 0,-3-1 0,4 27 13,-4-20-5,-7-39 29,0-11 185,5-22 271,-6 11-434,4-9 74,8-19 7,1 1 1,12-16-128,-23 43 0,0 1 1,0 0 0,1 0 0,1 0-1,-1 1 1,1 0 0,1 0-1,0 1 1,0 0 0,0 1 0,3-2-1,-9 7-4,0-1 1,-1 1-1,1 0 1,0 0 0,-1 0-1,1 0 1,0 0-1,0 1 1,0-1-1,0 1 1,0 0 0,0-1-1,0 2 1,0-1-1,0 0 1,0 0-1,0 1 1,-1 0-1,1 0 1,0 0 0,0 0-1,0 0 1,-1 0-1,1 1 1,-1-1-1,1 1 1,-1-1 0,0 1-1,1 0 1,-1 0-1,0 0 1,0 1-1,0-1 1,-1 0 0,1 1-1,0-1 1,-1 1-1,0 0 1,1-1-1,-1 3 4,21 50-133,-15-35-32,0-1 0,1-1 0,2 2 165,-1-5-296,-1-1 1,2 0-1,0 0 0,1-1 0,0 0 0,11 10 296,-9-14-191,0 0 0,0-1-1,4 2 192,-16-10-2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54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18 5353,'0'-1'34,"0"1"1,0 0-1,-1 0 0,1-1 0,0 1 0,0-1 0,-1 1 1,1 0-1,0-1 0,0 1 0,0-1 0,0 1 0,0 0 1,-1-1-1,1 1 0,0-1 0,0 1 0,0 0 1,0-1-1,0 1 0,0-1 0,0 1 0,1-1 0,-1 1 1,0 0-1,0-1 0,0 1 0,0-1 0,0 1 1,1 0-1,-1-1 0,0 1 0,0 0 0,1-1 0,-1 1 1,0 0-1,0-1 0,1 1 0,-1 0 0,1-1 0,-1 1 1,0 0-1,1 0 0,-1 0 0,0-1 0,1 1 1,-1 0-1,1 0 0,-1 0 0,0 0 0,1 0 0,-1 0 1,1 0-1,-1 0 0,1 0 0,-1 0 0,0 0 1,1 0-1,-1 0 0,1 0 0,-1 0 0,1 0-34,-1 0-40,0 0 50,10 6 307,-2 6-219,7 10 68,-1-1 1,10 22-167,-21-35 16,0-1 1,0 0-1,-1 0 1,0 1-1,-1 0 1,0-1-1,0 1 1,-1 0-1,1-1 1,-2 3-17,2 12 23,-1 31 22,-2 1 0,-8 45-45,10-97 25,-1 1-1,1-1 0,0 0 0,0 0 0,-1 0 1,0 0-1,1 0 0,-1 0 0,0 0 0,0 0 0,0 0-24,1-2 16,0-1 0,-1 1 0,1 0 0,0 0 0,-1 0 0,1 0 0,0 0 0,0 0 0,-1 0 0,1-1 0,0 1 0,-1 0 0,1 0 0,0 0 0,0-1 0,0 1 0,-1 0 0,1 0 0,0-1 0,0 1 0,0 0 0,-1-1 0,1 1 0,0 0 0,0 0 0,0-1 0,0 1 0,0 0 0,0-1 0,0 1 0,0 0 0,0-1 0,0 1 0,0 0 0,0-1 0,0 1-16,-2-9 155,0 0-1,1 0 0,0 0 0,0-2-154,2-5 22,1 1 0,0 0 0,1 0 0,0 0 0,1 0 0,1 1 0,1 0 0,3-7-22,3-4-5,1 1-1,1 0 0,1 1 1,6-5 5,-13 19-8,-1 0 0,2 0 0,-1 1 1,1 1-1,0-1 0,1 2 0,8-6 8,-15 10-2,1 1-1,-1-1 0,1 1 1,0-1-1,-1 1 1,1 0-1,0 0 1,0 1-1,0-1 0,-1 1 1,5 0 2,-6 0-1,1 1 0,-1-1 0,0 1 0,1 0 0,-1-1 0,0 1 0,0 0 0,0 0 0,1 1 0,-1-1 0,-1 0 0,1 1 0,0-1 0,0 1 0,0-1 0,-1 1 0,1 0 0,-1 0 0,1 0 0,0 1 1,4 9-2,0 1 0,-1 1 0,-1-1 0,0 1 0,0-1 0,-2 1 0,0 0 0,1 9 2,8 44-1,-6-50-1,0 0-1,1 0 1,6 10 2,-9-21-7,0-1 0,0 1 0,0-1-1,1 0 1,-1 0 0,1 0 0,1 0 0,-1-1 0,1 1 0,-1-1-1,6 3 8,-7-6-6,-1 0-1,1 0 1,0 0-1,0 0 0,0-1 1,-1 1-1,1-1 1,0 1-1,0-1 0,0 0 1,0-1-1,0 1 1,0 0-1,0-1 1,-1 1-1,1-1 0,0 0 1,0 0-1,-1 0 1,1-1-1,-1 1 0,2-1 7,8-5-33,0-1-1,0 0 0,11-10 34,-18 13-11,17-13-139,0-2 0,-1 0-1,-2-1 1,0-1 0,-1-1 0,-1-1 0,-1 0-1,11-24 151,-15 12-76,-11 34 93,-1 0 0,0 1 0,1-1 0,-1 1 0,0-1 0,0 0 0,0 1 0,-1-1 0,1 0 0,0 1 0,0-1 0,-1 1 0,1-1-1,-1 0 1,0 1 0,1-1 0,-1 1 0,0 0 0,0-1 0,-1 0-17,2 1 14,-1 1 1,0-1-1,0 1 0,0-1 0,0 1 1,0 0-1,0 0 0,0-1 0,1 1 1,-1 0-1,0 0 0,0 0 0,0 0 1,0 0-1,0 0 0,0 0 0,0 0 1,0 1-1,0-1 0,0 0 0,0 0 1,0 1-1,0-1 0,1 1 0,-1-1 1,0 1-1,0-1 0,0 1 0,1-1 1,-1 1-1,0 0 0,1-1 0,-1 1 1,1 0-1,-1 0-14,-23 27 75,19-22-71,1 0 0,1 0 0,-1 1 0,1-1 1,0 1-1,0 0 0,1 0 0,0 0 0,0 0 1,1 0-1,0 0 0,0 0 0,0 1 0,1 0-4,0-3 0,1 0 0,0 0 0,0 0-1,0 0 1,0-1 0,1 1 0,-1 0-1,1-1 1,0 1 0,1-1 0,-1 1-1,1-1 1,0 0 0,0 0 0,0 0-1,1-1 1,-1 1 0,1-1 0,0 0-1,0 0 1,0 0 0,-1-1-1,0 0 0,0 0 0,0 0 0,0-1 1,0 1-1,1-1 0,-1 0 0,0 0 0,0 0 0,1-1 0,-1 1 0,1-1 1,-1 0-1,1 0 0,-1 0 0,0 0 0,2-1 1,0 0-4,0 0 0,-1-1 0,1 0-1,-1 1 1,1-2 0,-1 1 0,0 0 0,0-1 0,0 0 0,0 0-1,1-2 5,6-5-24,-1-1 0,-1 0 0,0-1 0,0 0 0,-1-1 0,-1 1 0,4-9 24,-9 16-1,7-11-16,-1-1-1,-1 0 1,-1 0 0,0 0 0,-1-1 0,1-10 17,-11 45 320,3-12-318,0 0 0,0 1 0,1-1 1,0 1-1,0-1 0,0 5-2,1-1-4,1 0 1,1 0-1,0 0 0,0 0 0,1 0 1,0 0-1,0-1 0,1 1 1,0-1-1,0 0 0,1 0 0,1 0 1,-1-1-1,7 7 4,-5-6-164,0 0 0,1-1 0,0 1-1,0-2 1,1 1 0,0-1 0,0-1 0,0 1 0,1-2 0,0 1-1,0-1 1,7 2 164,34 0-611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55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156 631 3689,'-2'-1'229,"-1"0"0,0 0 0,0 0 0,0 0-1,-1 0 1,1 0 0,0 1 0,0 0 0,0 0 0,0-1 0,-1 2 0,1-1 0,0 0 0,0 1 0,0-1 0,0 1 0,0 0 0,0 0 0,-3 1-229,2 1 73,-1 0-1,1 0 1,0 0 0,0 0 0,0 1 0,0-1 0,0 1 0,1 0 0,-1 0 0,1 1 0,-1 2-73,-3 4-44,1 1 0,0 0 0,1 0 0,1 1 0,0-1 0,0 1 0,1 0 0,1 0-1,0 6 45,1-12-5,1 1 0,0 0 0,1-1 0,-1 1 0,2-1-1,-1 1 1,1-1 0,1 5 5,-1-8-7,0 0 0,-1 0 0,2 0 0,-1 0 0,0 0 0,1-1 0,-1 1 0,1-1 0,0 0 0,1 1 0,-1-1 0,0-1 0,1 1 0,-1 0 0,4 1 7,1-1-23,0 1 0,0-1 0,1-1 1,0 1-1,-1-1 0,1-1 0,0 0 0,0 0 1,0-1-1,-1 0 0,1 0 0,0-1 0,0 0 1,0-1-1,-1 0 0,1 0 0,1-1 23,6-3-29,1 0 0,-1-1 0,0-1 1,-1 0-1,0-1 0,0 0 0,-1-2 0,4-3 29,-2-2-11,0 0 0,-1-1 0,-1-1 1,0-1-1,-1 0 0,-1-1 0,-1 0 0,-1 0 1,-1-1-1,-1-1 0,0 1 0,2-18 11,7-38-673,-3 0 0,3-78 673,-17 150-36,6-70-371,-4-49 407,-2 116 61,-4-36 317,4 42-334,0 0 1,-1 1 0,0-1-1,1 0 1,-1 1 0,0-1-1,0 1 1,0-1 0,0 1-1,0-1 1,0 1 0,0-1-1,0 1 1,0 0 0,-1 0 0,1 0-1,-1 0 1,1 0 0,-1 0-1,0-1-44,1 2 33,0-1 0,0 1 0,0 0 0,0 0 0,-1-1 0,1 1 0,0 0 0,0 0 0,0 0 0,0 0 0,-1 0 0,1 0 0,0 0 0,0 1 0,0-1 0,0 0 0,0 1 0,0-1 0,0 1 0,0-1 0,0 1 0,0-1 0,0 1 0,-1 0-33,-19 21 131,20-21-122,-6 10 0,0 0 0,1 0 0,1 1 0,0 0 0,0 0-1,1 0 1,0 1 0,0 5-9,3-14 1,-11 45 6,2 1-1,2 0 1,3 0-1,1 1 0,3 10-6,2-20 17,2 0 1,1 0-1,3-1 0,1 0 0,1 0 0,12 28-17,-14-49 4,1-1 0,0 0 0,11 16-4,-16-29 2,0-1 1,0 1-1,0-1 0,0 0 1,1 0-1,0 0 0,-1-1 1,1 1-1,1-1 0,-1 0 1,0 0-1,1 0 1,0-1-1,-1 0 0,1 0 1,0 0-1,1 0-2,-3-1 4,1-1 0,-1 0 0,0 0 0,0 0-1,0 0 1,0 0 0,0-1 0,0 1 0,0-1 0,0 0 0,0 0 0,0 0-1,0 0 1,0-1 0,0 1 0,0-1-4,6-5 19,1 1 0,-1-2 0,6-6-19,-2 3 13,24-23-57,-2-1 1,-1-2-1,-2-1 0,-2-2 0,-1-1 0,0-5 44,-26 43 39,-1-1 0,0 0 0,0 1 0,0-1 0,-1 0 0,1 0 0,-1 0 0,0 0 0,0-4-39,-1 8 9,0 0 0,1-1-1,-1 1 1,0 0 0,0 0-1,0 0 1,0 0 0,0-1-1,0 1 1,0 0 0,0 0-1,0 0 1,0 0 0,-1 0-1,1-1 1,0 1 0,0 0-1,0 0 1,0 0 0,0 0-1,0 0 1,0-1 0,0 1-1,0 0 1,0 0 0,-1 0-1,1 0 1,0 0 0,0 0 0,0-1-1,0 1 1,0 0 0,0 0-1,-1 0 1,1 0 0,0 0-1,0 0 1,0 0 0,0 0-1,-1 0 1,1 0 0,0 0-1,0 0 1,0 0 0,0 0-1,0 0 1,-1 0-9,-8 5 162,-5 10-82,8-7-75,1 1-1,1-1 1,0 0 0,0 1 0,1 0 0,0 0 0,0 0 0,1 0 0,0 1 0,1-1 0,0 1 0,0-1-1,1 0 1,0 1 0,1-1 0,1 5-5,-1-6 0,1-1 1,0 0-1,0 0 0,1 0 0,-1 0 0,2 0 1,-1 0-1,1-1 0,0 0 0,1 0 0,-1 0 1,1 0-1,0-1 0,0 1 0,1-1 0,0-1 1,0 1-1,0-1 0,0 0 0,1 0 0,0 0 0,3 0 5,1 0-1,-1 0 0,1 0 0,-1-2 0,1 1 1,0-1-1,0-1 0,0 0 0,0 0 1,0-1-1,0-1 0,9-1-4,-6 0 6,1-2 1,-1 1-1,1-2 0,-1 0 1,-1-1-1,1 0 1,-1-1-1,0-1 0,4-2-6,59-42 39,54-47-39,-125 95 3,0 0 0,-1-1 0,0 1 0,0-1 0,0 0 0,0 0 0,-1-1 0,0 1 0,1-3-3,-4 7 3,0 1 0,1 0 0,-1-1 1,0 1-1,0 0 0,0-1 0,1 1 0,-1-1 1,0 1-1,0 0 0,0-1 0,0 1 0,0-1 1,0 1-1,0 0 0,0-1 0,0 1 1,0 0-1,0-1 0,0 1 0,0-1 0,0 1 1,0 0-1,-1-1 0,1 1 0,0-1 0,0 1 1,0 0-1,-1-1 0,1 1 0,0 0 1,0 0-1,-1-1 0,1 1 0,0 0 0,0-1 1,-1 1-1,1 0 0,0 0 0,-1 0 0,1-1 1,-1 1-1,1 0 0,0 0 0,-1 0 1,1 0-1,0 0 0,-1 0 0,1 0 0,-1 0 1,1 0-1,0 0 0,-1 0 0,1 0 0,-1 0 1,1 0-1,0 0 0,-1 0-3,-22 7 179,14-2-120,-1 1-1,1 0 0,1 1 1,-1 0-1,1 1 1,0-1-1,1 1 1,-7 9-59,10-11 22,-1 1 1,0-1-1,1 1 1,1 0-1,-1 0 1,1 0-1,0 1 1,1-1-1,-1 1 1,1 0-1,1 0 1,-1 5-23,2-10 4,0 1 0,0-1 0,0 1 0,1-1-1,-1 1 1,1-1 0,0 1 0,0-1 0,0 0 0,1 1 0,-1-1 0,1 0 0,0 0 0,-1 0 0,1 0 0,1 0 0,0 1-4,1 0 6,0-1 0,-1 0 0,1 0 0,0-1 0,1 1 0,-1-1 0,0 0 0,1 0 0,-1 0 0,1-1 0,4 1-6,3 1-111,-1-2 0,1 1-1,0-2 1,0 1 0,-1-2 0,1 0-1,0 0 1,0-1 0,-1 0 0,2-2 111,43-16-1078,-5-8 409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5:55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6 6425,'-18'-5'2497,"16"38"-2329,9 9-80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6:07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236 123 1376,'17'-28'288,"-7"12"271,0-1 0,6-15-559,-16 31 151,1 0-1,-1 0 1,1-1 0,-1 1-1,1 0 1,-1 0-1,0 0 1,0 0 0,1 0-1,-1-1 1,0 1 0,0 0-1,0 0 1,0 0 0,0 0-1,-1-1 1,1 1 0,0 0-1,0 0 1,-1 0-1,1 0 1,-1 0 0,1 0-1,-1-1-150,-3 8 610,3-4-562,-23 43 556,-3-5-342,-12 18 676,-22 46-938,34-49 289,2 1-1,-11 38-288,25-57 21,1-1-1,2 1 1,2 0-1,-2 35-20,7-33 3,0-1 0,3 0 0,1 1 0,2-1 0,5 16-3,-3-28-10,0 1 1,2-2 0,0 1-1,2-1 1,1-1 0,1 0-1,1 0 1,5 3 9,-4-6-187,1-1 0,1 0-1,1-1 1,9 6 187,-17-16-307,0-1 0,1-1-1,-1 0 1,1 0 0,1-1-1,-1-1 1,1 0 0,0 0-1,0-1 1,0-1 307,7 0-371,1 0 1,-1-2-1,3 0 371,-22-1-3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0:46:08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3 5417,'0'0'36,"0"0"0,0-1 0,0 1 0,-1 0 1,1 0-1,0 0 0,0-1 0,0 1 0,-1 0 0,1 0 0,0 0 0,0 0 0,-1 0 0,1 0 0,0 0 0,0-1 0,-1 1 1,1 0-1,0 0 0,0 0 0,-1 0 0,1 0 0,0 0 0,0 0 0,-1 0 0,1 0 0,0 0 0,0 1 0,-1-1 0,1 0 0,0 0 1,0 0-1,-1 0 0,1 0 0,0 0 0,0 0 0,-1 1 0,1-1 0,0 0 0,0 0 0,0 0 0,0 1 0,-1-1 0,1 0 1,0 0-1,0 0 0,0 1 0,0-1 0,0 0 0,-1 0 0,1 1 0,0-1 0,0 0 0,0 0 0,0 1 0,0-1 0,0 0 0,0 0 1,0 1-1,0-1 0,0 0 0,0 1-36,7 18 10,6-2 165,0 0 0,1-1-1,1-1 1,0 0 0,1-1 0,1 0-175,7 6 404,-1 2 0,6 7-404,-22-20 59,1 0 1,-2 0 0,1 1-1,-1 0 1,-1 0 0,1 1-1,-2 0 1,1 3-60,1 7 51,-1 1 0,-1 0 0,-1 0 0,-1 0 0,-1 0 0,-1 0 0,-1 0 1,-3 20-52,-4 10 32,-2-1 0,-3-1 1,-6 16-33,5-22-41,-2 0 1,-2-1 0,-1-1 0,-3-1 0,-1-1 0,-2-1-1,-1-1 1,-17 17 40,10-19-299,-2 0-1,-1-2 300,-85 60-341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1:40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3233,'107'-4'1064,"-109"12"-1264,-14 2-128,16 13 136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16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263 462 1816,'31'-32'1007,"-31"32"-990,0 0 0,0 0-1,0 0 1,1 0 0,-1 0-1,0-1 1,0 1 0,0 0-1,0 0 1,0 0 0,0 0-1,0 0 1,0-1 0,0 1-1,0 0 1,0 0 0,0 0-1,0-1 1,0 1 0,0 0-1,0 0 1,0 0 0,0 0-1,0-1 1,0 1 0,0 0-1,0 0 1,0 0 0,0 0-1,0-1 1,0 1 0,0 0-1,0 0 1,0 0 0,0 0-1,-1 0 1,1-1 0,0 1-1,0 0 1,0 0 0,0 0-1,0 0 1,0 0 0,-1 0-1,1 0 1,0-1 0,0 1-1,0 0-16,-13-1 884,-16 4 431,28-3-1272,-14 3 266,0 1 0,0 1 0,0 0 0,0 1-1,-7 5-308,15-7 81,-4 0-15,1 2 1,0-1-1,0 1 1,0 1-1,1 0 1,0 0 0,0 1-1,1 0 1,0 1-1,0 0 1,1 0-1,0 0 1,0 2-67,4-4 23,-1 0 1,1 0-1,1 0 1,-1 0-1,1 1 1,0-1-1,1 1 0,0 0 1,0-1-1,1 1 1,0 0-1,0 0 0,0-1 1,1 1-1,1 0 1,-1-1-1,1 1 1,2 5-24,-3-11 3,0-1 1,0 0 0,-1 1-1,1-1 1,0 0 0,0 1-1,0-1 1,1 0 0,-1 0 0,0 0-1,0 0 1,0 0 0,1 0-1,-1 0 1,1-1 0,-1 1 0,1 0-1,-1-1 1,1 1 0,-1-1-1,1 1 1,-1-1 0,1 0-1,-1 0 1,1 0 0,0 0 0,-1 0-1,2 0-3,3 0 35,0 0-1,0-1 1,0 0-1,-1 0 1,1-1-1,0 0 1,0 0-35,0 0 36,0-2-1,0 1 1,0 0-1,-1-1 1,2-1-36,15-10 131,-18 12-96,1 0 1,-1-1-1,0 0 0,0 0 0,0 0 0,-1 0 0,1-1 0,-1 1 0,0-1 0,-1 0 0,1 0 0,0-2-35,6-14 275,-1 0 0,2-12-275,-5 14 176,8-34 54,-3-1-1,-2 0 1,-2 0-1,-3-11-229,-2 58 13,1-52 275,-3 0-1,-5-30-287,6 74 115,0-7 75,0 22-182,0-1 1,0 1-1,0-1 0,0 1 0,0-1 1,0 1-1,-1 0 0,1-1 0,0 1 0,0-1 1,0 1-1,-1 0 0,1-1 0,0 1 1,0-1-1,-1 1 0,1 0 0,0-1 1,-1 1-1,1 0 0,0 0 0,-1-1 1,1 1-1,0 0 0,-1 0 0,1 0 1,-1-1-1,1 1 0,-1 0 0,1 0 1,0 0-1,-1 0 0,1 0 0,-1 0-8,1 0-1,-1 0 0,1 1 0,0-1-1,-1 0 1,1 1 0,0-1-1,0 0 1,-1 1 0,1-1 0,0 0-1,0 1 1,0-1 0,0 1-1,-1-1 1,1 0 0,0 1 0,0-1-1,0 1 1,0-1 0,0 1-1,0-1 1,0 0 0,0 1 0,0 0 1,0 2-3,-3 22-1,2 0-1,0 0 1,2 1 0,2 11 4,-2-17 1,5 26 8,2 0 1,2 0-1,10 27-9,-11-39-3,36 121-1,-42-142 2,1-1-1,0 1 0,2 0 1,-1-1-1,1 0 0,1-1 1,0 1-1,1-1 0,0 0 1,7 7 2,-13-20 8,0 0 1,0 0 0,-1 0 0,1 0-1,0 0 1,-1 0 0,0 0-1,1 0 1,-1-1 0,0 1 0,0 0-1,0-1-8,12-20 4,-12 21-4,16-25 2,-2 0 0,0-1 0,7-25-2,-20 48 14,0 1 0,-1-1 0,0 0-1,0 0 1,0 0 0,0 0-1,-1 0 1,0 0 0,0 0-1,0 0 1,-1-1 0,0 0-14,1 5 10,-1-1 0,1 1-1,-1 0 1,0-1 0,1 1 0,-1-1 0,0 1 0,0 0 0,0 0-1,0 0 1,0-1 0,0 1 0,0 0 0,0 0 0,-1 0-1,0 0-9,0 0 8,-1 0-1,1 0 0,-1 0 0,1 0 1,-1 1-1,1-1 0,-1 1 0,1 0 1,-1-1-1,0 1 0,1 0 0,-1 1 0,0-1-7,-39 11 37,36-8-32,-1-1 0,1 0-1,-1-1 1,0 1 0,0-1 0,-1-1-5,8 0 0,-1 0 0,1 0 1,0 0-1,0 0 0,-1 0 0,1 0 1,0 0-1,0 0 0,0 0 1,0 0-1,-1-1 0,1 1 0,0 0 1,0 0-1,0 0 0,0 0 1,-1-1-1,1 1 0,0 0 0,0 0 1,0 0-1,0-1 0,0 1 1,0 0-1,0 0 0,0 0 0,0-1 1,0 1-1,0 0 0,-1 0 0,1 0 1,0-1-1,0 1 0,1 0 1,-1 0-1,0-1 0,0 1 0,0 0 1,0 0-1,0 0 0,0-1 1,0 1-1,0 0 0,0 0 0,0 0 1,0 0-1,1-1 0,-1 1 1,0 0-1,0 0 0,0 0 0,0 0 1,1-1-1,-1 1 0,0 0 0,0 0 1,0 0-1,0 0 0,1 0 1,-1 0-1,0 0 0,0 0 0,33-11 6,-1 2-1,12-2-5,-27 7 5,3 0 6,0 0-1,1 1 1,6 0-11,-21 3 1,-1 0 0,1 0 0,0 0 0,0 1 0,-1 0 0,1 0-1,0 0 1,-1 1 0,0 0 0,1 0 0,-1 0 0,2 2-1,-6-4-1,0 1 0,1 0 0,-1 0 0,0 0 1,0 0-1,0 0 0,-1 0 0,1 0 0,0 0 0,0 0 1,0 0-1,-1 1 0,1-1 0,-1 0 0,1 0 0,-1 1 0,1-1 1,-1 0-1,0 2 1,1 30-29,-2-10 22,1 81 5,0-97 0,0 0-1,0-1 0,1 1 0,1 0 0,-1-1 0,1 1 0,0-1 0,1 2 3,-2-6 0,0 1-1,0-1 0,0 0 0,1 1 0,-1-1 0,1 0 0,0 0 0,-1 0 0,1 0 0,0 0 0,0-1 0,0 1 0,1 0 0,-1-1 0,0 0 0,0 1 0,1-1 0,-1 0 0,1 0 0,-1 0 0,1-1 0,1 1 1,3 0 2,0 0-1,-1-1 0,1 0 0,0 0 0,-1-1 0,1 0 0,-1 0 1,1 0-1,-1-1 0,1 0 0,4-2-1,7-5 6,0 0-1,0-1 1,3-3-6,-8 5 1,26-14 1,-30 18 0,-1 0-1,1-1 0,0 0 1,-1 0-1,0-1 1,0 0-1,-1 0 0,0-1 1,0 0-1,6-8-1,-3-15 7,-9 30-7,-1 0 0,0 0 0,0-1 0,0 1 0,0 0 0,0 0 0,0 0 0,0-1 0,0 1 0,0 0 0,0 0 0,0-1 0,0 1 0,0 0 0,0 0 0,0-1 1,0 1-1,0 0 0,0 0 0,0 0 0,0-1 0,0 1 0,0 0 0,-1 0 0,1 0 0,0-1 0,0 1 0,0 0 0,0 0 0,0 0 0,-1 0 0,1-1 0,0 1 0,0 0 0,0 0 0,0 0 0,-1 0 0,1 0 0,0 0 0,0 0 0,0-1 1,-1 1-1,1 0 0,0 0 0,0 0 0,-1 0 0,1 0 0,0 0-1,-1 0 0,1 0 1,-1 0-1,1 0 0,-1 0 1,1 0-1,-1 0 0,1 0 1,0 1-1,-1-1 0,1 0 1,-1 0-1,1 0 0,-1 0 1,1 1-1,0-1 0,-1 0 1,1 0-1,0 1 0,-1-1 1,1 0-1,0 1 0,-1-1 1,1 0-1,0 1 0,-1-1 1,1 1-1,0-1 0,0 0 1,0 1-1,-1-1 0,1 1 1,0-1-1,0 1 0,0-1 1,-4 11 4,0 1 0,-1-1-1,0-1 1,-1 1-1,-1 0-3,-9 18 7,14-23-8,0-1 0,0 1 0,1-1 0,0 1 0,0 0 0,0 0 0,1 0 0,0-1 0,0 1 0,0 0 0,1 0 0,0 0 0,0-1 0,0 1 0,1 0 0,0-1 0,0 1 0,0-1 0,2 2 1,-3-5-1,0 0 0,0 0 0,0 0 0,1-1 0,-1 1 0,1 0-1,0 0 1,-1-1 0,1 1 0,0-1 0,0 0 0,0 0 0,0 1 0,0-1 0,0 0 0,0 0 0,0-1 0,0 1 0,1 0 0,-1-1 0,0 0 0,0 1 0,1-1 0,-1 0 0,0 0 0,1 0-1,-1 0 1,0-1 0,0 1 0,1 0 0,-1-1 0,2 0 1,4-2-7,1 1-1,0-1 1,-1-1 0,1 0-1,-1 0 1,0-1-1,6-4 8,-1-2-556,1 0-1,-2-1 1,0 0-1,0-1 0,-2 0 1,1-1-1,-2-1 1,7-11 556,9-13-1295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17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1 5633,'-4'0'351,"0"0"0,1 0 0,-1 1 0,0 0 0,0-1 0,0 1 0,1 1 0,-1-1 0,0 0 0,1 1 0,-2 1-351,1-1 4,1 1 0,0-1-1,-1 1 1,1 0 0,0 0 0,1 1-1,-1-1 1,0 0 0,1 1 0,0 0-1,0-1 1,0 1 0,0 0 0,1 0-1,-1 0 1,0 3-4,-5 24-29,0 0 0,2 1 0,1 0 0,2 0 0,1 0-1,1 0 1,2 0 0,1 0 0,2 0 0,1-1 0,5 14 29,-10-40 10,1 1-1,0-1 1,1 0 0,-1 1-1,1-1 1,0 0-1,0 0 1,0-1 0,1 1-1,0-1 1,0 1 0,0-1-1,0-1 1,1 1 0,0 0-1,-1-1 1,1 0-1,0 0 1,1-1 0,-1 1-1,0-1 1,1 0 0,-1 0-1,1-1 1,0 0-1,0 0 1,-1 0 0,1-1-1,0 0 1,0 0 0,0 0-1,-1-1 1,1 0 0,0 0-1,-1 0 1,1-1-1,0 1 1,-1-1 0,0-1-1,4-1-9,-1-1 68,0-1-1,0 1 0,0-1 0,-1-1 0,0 0 1,-1 0-1,1 0 0,-1-1 0,-1 1 1,1-2-1,-1 1 0,-1 0 0,2-3-67,4-16 335,0 0 0,-2 0 0,4-21-335,4-16 254,-16 63-249,0 0-1,1 0 1,-1 0 0,0 0-1,1 0 1,-1 0 0,1 0-1,-1 0 1,1 0 0,-1 0-1,1 0 1,-1 0 0,1 1-1,0-1 1,0 0 0,-1 0-1,1 1 1,0-1 0,0 0-1,0 1 1,0-1 0,0 1-1,0-1-4,0 1 2,0 0 0,0 0 0,0 0 0,0 0 0,0 0 0,1 1 0,-1-1 0,0 0 0,0 0 0,0 1 0,0-1 0,0 1 0,-1-1 0,1 1 0,0-1 0,0 1 0,0 0 0,0-1 0,0 1-2,5 6 0,1 0 0,-1 0-1,-1 0 1,1 0 0,-1 1 0,-3-5 1,12 21 5,-2 1 1,0 1-1,-1 0 0,-2 0 0,-1 1 1,2 14-7,1-2 31,1-1 0,12 24-31,-24-63 11,0 1-1,0 0 0,0 0 0,0-1 1,0 1-1,0 0 0,0 0 1,0 0-1,0 0 0,0-1 1,0 1-1,0 0 0,0 0 1,0 0-1,0-1 0,1 1 1,-1 0-1,0 0 0,0 0 0,0 0 1,0 0-1,0-1 0,1 1 1,-1 0-1,0 0 0,0 0 1,0 0-1,1 0 0,-1 0 1,0 0-1,0 0 0,0 0 1,1 0-1,-1 0 0,0 0 1,0 0-1,0 0 0,1 0 0,-1 0 1,0 0-1,0 0 0,0 0 1,1 0-1,-1 0 0,0 0 1,0 0-1,0 0 0,1 0 1,-1 0-1,0 0 0,0 0 1,0 1-1,0-1 0,0 0 0,1 0 1,-1 0-1,0 0 0,0 0 1,0 1-1,0-1 0,0 0 1,0 0-1,1 0 0,-1 1 1,0-1-1,0 0 0,0 0 1,0 0-1,0 1-10,8-24 433,-5 13-223,24-61 507,-13 31-608,1 0-1,3 1 1,1 1-1,15-21-108,-30 53-2,0 1 0,0 0 0,0 0 0,0 1 0,1-1 1,0 1-1,4-3 2,-8 7-22,0-1 1,0 0 0,0 1 0,0-1 0,0 1 0,0 0-1,0-1 1,0 1 0,0 0 0,0-1 0,0 1-1,0 0 1,0 0 0,0 0 0,0 0 0,1 0 0,-1 0-1,0 0 1,0 1 0,0-1 0,0 0 0,0 0-1,0 1 1,0-1 0,0 1 0,0-1 0,0 1-1,0-1 1,0 1 0,0 0 0,0 0 0,-1-1 0,1 1-1,0 0 1,0 0 0,-1 0 0,1 0 0,-1 0-1,1 0 1,-1 0 0,1 0 0,-1 0 0,1 0 0,-1 1 21,2 4-263,0 0 0,-1 0 0,1 0 0,-1 1 0,-1-1 0,1 1 0,-1-1 0,0 0 0,-1 1 0,0-1 0,-1 5 263,1-3-391,-4 27-449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18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0 188 4577,'9'0'523,"13"1"314,-21-1-784,-1 1-1,1-1 1,0 0-1,-1 0 1,1 0-1,0 1 1,-1-1-1,1 0 1,-1 1-1,1-1 1,0 0-1,-1 1 1,1-1-1,-1 1 1,1-1-1,-1 1 1,0-1-1,1 1 1,-1-1-1,1 1 1,-1-1-1,0 1 1,0 0-1,1-1 1,-1 1-1,0 0 1,0 0-53,1-1 37,-1 1 0,0 0 1,0 0-1,1 0 0,-1-1 0,1 1 0,-1 0 1,1 0-1,-1-1 0,1 1 0,-1 0 1,1-1-1,-1 1 0,1 0 0,0-1 1,-1 1-1,1-1 0,0 1 0,0-1 0,0 0 1,-1 1-1,1-1 0,0 0 0,0 1 1,0-1-1,0 0 0,-1 0 0,1 0 0,0 0 1,0 0-1,0 0 0,0 0 0,0 0 1,0 0-1,-1 0 0,2-1-37,30-7 323,-32 7-310,16-5 86,-1 0 0,0-1 0,-1-1 1,0-1-1,0 0 0,-1-1 0,0 0 0,-1-1 0,0 0 0,-1-1 0,0 0 0,-1-1 0,0 0 0,4-8-99,-14 20 9,1 0 0,0 0-1,0 0 1,-1-1 0,1 1 0,0 0-1,-1-1 1,1 1 0,-1 0 0,0-1-1,1 1 1,-1 0 0,0-1-1,0 1 1,0 0 0,0-1 0,0 1-1,0-1 1,0 1 0,-1 0 0,1-1-1,0 1 1,-1 0 0,1-1 0,-1 1-1,0 0 1,1 0 0,-1-1-1,0 0-8,-1 1 7,1 0-1,-1 0 0,1 1 0,-1-1 0,1 0 0,-1 0 0,1 1 0,-1-1 0,0 1 0,1-1 0,-1 1 1,0 0-1,1 0 0,-1 0 0,0 0 0,1 0 0,-1 0 0,0 0 0,1 0 0,-1 1 0,0-1 1,1 1-1,-2 0-6,-3 1 6,-1 1 1,1 0 0,0 0-1,1 1 1,-1 0-1,1 0 1,0 0 0,-1 0-1,2 1 1,-1 0 0,1 0-1,-1 0 1,0 3-7,-4 4-3,1 1 1,1 1-1,0-1 1,0 1-1,0 3 3,3-5 1,1 0 0,0 0 0,0 1 0,1-1 0,1 0-1,0 1 1,1-1 0,0 8-1,0-14 5,1-1 0,-1 1 0,1-1 0,0 1 0,1-1 0,-1 0 1,1 0-1,0 1 0,0-1 0,1 0 0,0 0 0,-1-1 0,1 1 0,1-1 0,-1 1 0,1-1 0,0 0 0,0 0 0,0-1 0,1 1-5,-2-2 26,1 0 0,0-1 0,0 1 0,-1-1 0,1 0 0,0 0 0,0-1 0,0 1 0,0-1 0,0 0 0,0 0 0,0 0 0,0 0 0,0-1 0,0 0 0,0 1 0,0-2 0,0 1 0,0 0 0,1-1-26,7-3 69,0-1-1,0 0 1,-1-1-1,0 0 1,6-5-69,-1 0 26,-1-1 1,-1-1-1,0 0 0,-1-1 1,-1 0-1,0-1 0,3-7-26,-7 11 24,-1-1-1,-1 0 0,0 0 0,0 0 0,-1-1 0,-1 0 0,-1 0 1,0 0-1,0 0 0,-1-6-23,-4 8 46,1 2 20,5 27 35,18 60-92,-7-27-22,1 21 13,-14-61-1,0 1 0,-1 0-1,-1 9 2,-7-50 1295,7 16-1279,2 0 1,-1 0-1,2 0 0,0 1 0,0-1 0,6-12-16,-7 22 3,2-7 2,0-1 1,1 1-1,1 1 0,0-1 0,0 1 0,1 0 0,4-4-5,-7 9 0,1-1 0,0 1 0,0 0 0,0 1 0,1-1 0,0 1 0,0 0 0,0 1 0,0-1 0,1 1 0,6-2 0,-11 4 0,1 0 0,-1 0 1,1 1-1,-1-1 0,1 1 0,-1 0 0,1 0 0,-1 0 0,1 0 0,-1 0 0,1 0 0,-1 1 0,1-1 0,-1 1 0,1-1 0,-1 1 0,1 0 1,-1 0-1,0 0 0,0 1 0,1-1 0,-1 1 0,0-1 0,0 1 0,0-1 0,0 1 0,-1 0 0,1 0 0,-1 0 0,1 0 0,-1 0 0,1 0 1,-1 1-1,0-1 0,0 2 0,5 10-46,-1 0 1,-1 0 0,0 1-1,-1 0 1,1 12 45,0 1-246,-1-14 0,0 1-276,0-1 0,-1 1 0,-1 0 522,-4 7-624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21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15 2417,'-3'-11'6583,"1"7"-5672,1 6-529,19 174 139,-18-171-509,0 1 0,1-1 0,0 1 0,0-1 0,1 0 0,-1 0 1,1 1-1,0-1 0,1 0 0,1 3-12,-3-7 2,0 1 1,1-1-1,-1 0 1,0 0-1,0 1 1,1-1-1,-1 0 1,0 0 0,1-1-1,-1 1 1,1 0-1,-1 0 1,1-1-1,0 1 1,-1-1-1,1 1 1,-1-1-1,1 0 1,0 1 0,0-1-1,-1 0 1,1 0-1,0 0 1,-1-1-1,1 1 1,0 0-1,-1 0 1,1-1-1,0 1 1,-1-1 0,1 0-1,-1 0 1,1 1-1,-1-1 1,2-1-3,9-6-94,0-1 1,0 0 0,-1-1 0,0 0 0,-1-1-1,0 0 1,3-5 93,-12 15-45,21-28-895,-6-5 412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21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5857,'0'-8'2409,"8"4"-1585,-10 2-344,2 2-608,0 0-416,0 0-952,4 10-753,6 31 1313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22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0 754 3081,'46'-11'4689,"-36"9"-4348,-1 0-1,1 0 1,0-1 0,-1-1-1,0 0 1,5-2-341,-2-1 44,0-1 0,-1-1-1,0 1 1,0-2 0,-1 0 0,0 0-1,-1-1 1,0 0 0,-1 0 0,0-1-1,-1 0 1,0 0 0,-1-1-1,0 0 1,2-8-44,-8 19 12,1 0 0,0 0 0,0-1 0,0 1 0,0 0 0,0 0 1,0 0-1,0 0 0,1 0 0,-1 0 0,1 0 0,0 1 0,-1-1 0,1 0 0,0 1 0,0-1 0,2 0-12,-4 2 3,1 0 0,0 0 0,0 0 0,-1 0 0,1 0 0,0 0 0,0 0 0,0 0 0,-1 0 0,1 0 0,0 0 0,0 0 0,-1 1 0,1-1 0,0 0 0,-1 1 0,1-1 0,0 0 0,-1 1 0,2 0-3,16 20 3,-14-12 1,0-1-1,0 1 1,0 0-1,-1 0 0,-1 0 1,0 0-1,0 1 1,-1-1-1,0 0 1,0 2-4,0 24 8,-2 1 0,-1 2-8,-1-2 9,3-31 257,1-6-31,1-15 143,10-47 52,-7 48-425,1 0 0,1 1 0,1 0 1,-1 1-1,2-1 0,0 1 0,1 1 0,0 0 1,1 0-1,0 1 0,1 1 0,0-1 1,10-5-6,-21 15 0,0 0 1,0 1 0,0-1 0,0 0 0,-1 1 0,1-1-1,0 1 1,0-1 0,0 1 0,0 0 0,0-1-1,0 1 1,0 0 0,0 0 0,0 0 0,0 0 0,0-1-1,1 1 1,-1 1 0,0-1 0,0 0 0,0 0 0,0 0-1,0 1 1,1-1-1,0 2 0,0 0-1,0-1 1,-1 1 0,1 0-1,0 0 1,0 1-1,-1-1 1,0 0-1,1 0 1,-1 1 0,1 1 0,4 12-32,0-1 0,-1 1 0,2 15 32,-4-18-37,0 1 1,1-1 0,0 0-1,1-1 1,1 1 0,5 10 36,-9-20-6,1 0 0,-1 0 0,1-1 1,-1 1-1,1 0 0,0-1 0,0 0 0,0 0 0,0 0 1,0 0-1,1 0 0,-1 0 0,0-1 0,1 0 0,0 1 1,-1-1-1,1-1 0,0 1 0,-1 0 0,1-1 0,0 0 1,0 0-1,-1 0 0,1 0 0,0-1 0,3 0 6,2-1-3,-1 0 0,1-1 0,-1 0 0,0 0-1,0-1 1,0 0 0,0 0 0,-1-1 0,1 0 0,-1 0 0,0 0 0,4-6 3,1-1 7,0-1 0,0-1 0,-1 0 1,-1 0-1,9-15-7,-14 17 31,0 1-1,0-1 1,-1 1 0,0-1 0,-1 0 0,-1 0-1,0-1 1,0 1 0,-1-1 0,-1 1 0,-1-9-31,-2-21 109,-2 0 0,-9-32-109,4 22-6,-2-13 40,-9-63 205,20 122-210,1 2-5,0 1 0,-1 0 0,1-1 0,-1 1-1,0 0 1,1-1 0,-1 1 0,-1 0 0,1 0 0,0 0 0,-1 0 0,0-1-24,1 5 14,0 1-1,0-1 1,0 0-1,0 1 1,0-1-1,1 1 1,-1-1 0,1 1-1,-1-1 1,1 1-1,-1 0 1,1 0-14,-2 13 6,0 1 0,2-1-1,-1 1 1,2-1 0,0 1 0,1-1 0,1 4-6,9 36-15,8 20 15,-6-27 6,-3-5-4,-2 1-1,-2 1 1,-1 0 0,-3-1-1,-1 2 1,-3-1 0,-4 33-2,4-74 0,0 3-12,0 0 1,0 0-1,1 0 1,-1 0-1,2 0 0,-1 0 1,1 0-1,0 0 1,1 3 11,-2-10-2,0 0 0,0 1 0,0-1 0,0 0 1,0 0-1,0 0 0,0 1 0,0-1 0,0 0 0,0 0 0,0 0 1,0 0-1,0 1 0,0-1 0,0 0 0,0 0 0,0 0 1,1 1-1,-1-1 0,0 0 0,0 0 0,0 0 0,0 0 1,0 0-1,0 1 0,1-1 0,-1 0 0,0 0 0,0 0 0,0 0 1,0 0-1,0 0 0,1 0 0,-1 0 0,0 0 0,0 1 1,0-1-1,1 0 0,-1 0 0,0 0 0,0 0 0,0 0 0,1 0 1,-1 0-1,0 0 0,0 0 0,0 0 0,0-1 0,1 1 1,-1 0 1,5-12-5337,4-11 4000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22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6297,'30'-14'2321,"17"2"-1977,-3 0-64,19 1-176,4-3-56,6 10 16,-4 0-64,-16 8-1632,-12 12 1224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1:23:22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8594,'48'140'3689,"-48"-140"-2337,0-2-568,0 0-360,0 0-896,0 0-392,0 0 504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44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791 58 3377,'1'0'17,"-1"-1"0,1 1 1,0-1-1,-1 0 0,1 1 0,-1-1 1,1 0-1,-1 0 0,1 1 1,-1-1-1,0 0 0,1 0 0,-1 0 1,0 1-1,0-1 0,1 0 1,-1 0-1,0 0 0,0 0 0,0 1 1,0-1-1,0 0 0,0 0 1,0 0-1,-1 0 0,1 0 0,0 1 1,0-1-18,-11-25 740,10 23-627,1 3-82,-1-1 1,0 1-1,1-1 0,-1 1 0,0-1 0,0 1 0,1-1 0,-1 1 0,0-1 1,0 1-1,1 0 0,-1-1 0,0 1 0,0 0 0,0 0 0,0 0 0,0 0 1,1 0-1,-1 0 0,0 0 0,0 0 0,0 0 0,0 0 0,0 0 0,1 0 1,-1 1-1,0-1 0,0 0 0,0 1-31,-30 10 140,26-8-88,-40 18-16,2 3-1,1 1 0,1 2 1,-33 30-36,19-10 242,2 2 0,-20 29-242,36-39 60,9-10-51,2 2 0,1 0 0,1 2 0,2 0 0,1 2 1,2 0-1,1 1 0,2 1 0,2 1 0,1 0 0,2 0 0,2 1 0,-4 39-9,11-69 0,1 1 0,1-1 0,0 1-1,0-1 1,1 1 0,0-1 0,2 7 0,-2-12-1,0-1 1,0 0-1,0 0 1,1 0-1,-1 0 1,1 0 0,0 0-1,0 0 1,0 0-1,0-1 1,0 1-1,0-1 1,1 1-1,-1-1 1,1 0 0,0 0-1,0 0 1,0 0-1,0-1 1,0 1-1,0-1 1,0 0-1,3 1 1,16 3-2,1-1 1,0 0-1,0-2 0,0-1 0,0 0 0,0-2 0,0-1 0,0-1 0,6-1 2,-10-1 4,0-1 0,0 0 0,0-2 0,-1 0 0,0-1 0,-1 0 0,0-2 0,0 0 0,-1-1 0,1-1-4,31-30 10,-1-2-1,16-23-9,-57 61-2,19-20 72,-1-1 0,-1-1 0,-2-1 0,13-23-70,-32 49 55,1-1-1,-1 0 1,0 0 0,-1 0-1,1 0 1,-1 0-1,0-1-54,0 5 12,-1 0 1,0 0-1,0 0 1,0 0-1,0 0 0,0 1 1,0-1-1,0 0 1,-1 0-1,1 0 0,0 0 1,0 0-1,-1 0 1,1 0-1,-1 1 0,1-1 1,-1 0-1,1 0 1,-1 0-1,1 1 0,-1-1 1,1 0-1,-1 1 1,0-1-1,0 0 0,1 1 1,-1-1-1,0 1 1,0-1-1,0 1 0,1 0 1,-1-1-1,0 1 1,0 0-1,0 0 0,0-1 1,0 1-1,0 0 1,0 0-1,0 0-12,-8-1 22,0 1 0,0 0-1,0 1 1,0 0 0,0 0 0,0 1 0,0 0-1,0 0-21,-70 27 28,28-9-11,26-10-21,20-6-4,18-5 1,24-7 6,0-2 0,21-9 1,-14 4 26,27-5-26,-42 14-1,34-8 8,6 3-7,-50 8-8,0 2 0,0 0 0,-1 1 0,1 0 1,0 2-1,1 1 8,14 7-100,-33-10 96,0 0 1,-1 1-1,1-1 1,0 0-1,-1 0 1,1 1-1,-1-1 1,1 0-1,-1 1 1,1-1 0,-1 1-1,1-1 1,-1 1-1,1-1 1,-1 1-1,1-1 1,-1 1-1,0-1 1,1 1-1,-1 0 1,0-1-1,1 1 1,-1-1 0,0 1-1,0 0 1,0-1-1,0 1 1,1 0-1,-1-1 1,0 1-1,0 0 1,0-1-1,-1 1 1,1 0-1,0-1 1,0 1 0,0 0-1,0-1 1,-1 1-1,1 0 1,0-1-1,0 1 1,-1-1-1,1 1 1,-1 0-1,1-1 1,0 1 3,-27 26 2,18-18 9,0-1-1,1 1 1,0 1 0,1 0-1,-2 2-10,8-10 2,-1 0-1,1 0 1,0 0 0,0 1-1,0-1 1,1 0-1,-1 1 1,0-1 0,1 0-1,-1 1 1,1-1-1,0 1 1,0-1 0,0 0-1,0 1 1,0-1 0,1 1-1,-1-1 1,1 1-1,0-1 1,-1 0 0,1 0-1,0 1 1,0-1-1,0 0 1,1 0 0,0 1-2,2 1 2,0 0 0,0 0-1,0-1 1,1 0 0,-1 1 0,1-2 0,0 1 0,0 0 0,0-1 0,0 0 0,0 0 0,1-1 0,3 1-2,11 3 5,0-2 0,1 0 0,2-1-5,4-1-3,0-2 0,0-1 0,0-1 0,-1-2 0,1 0-1,-1-2 1,0 0 0,0-2 0,-1-1 0,0-1 0,-1-2 3,-11 7-30,-1-2-1,-1 0 1,1 0-1,-1-1 0,2-3 31,-7 7-18,-1-1 0,1 0 0,-1 0 0,0-1 0,-1 1 0,0-1 0,0 0-1,0-1 1,2-6 18,-6 14 32,0 0-30,-1 0 0,1-1-1,0 1 1,0 0 0,0 0-1,0 0 1,-1 0 0,1 0-1,0 0 1,0 0 0,-1 0-1,1 0 1,0 0 0,0 0-1,0 0 1,-1 0 0,1 0 0,0 0-1,0 0 1,0 0 0,-1 0-1,1 0 1,0 0 0,0 0-1,0 0 1,-1 0 0,1 1-1,0-1 1,0 0 0,0 0-1,-1 0 1,1 0 0,0 0-1,0 0 1,0 1 0,0-1 0,0 0-1,-1 0 1,1 0 0,0 1-1,0-1 1,0 0-2,-9 22 6,1 1 1,1-1-1,0 5-6,3-15 4,3-8-4,0-1 0,0 0 0,0 0 1,1 1-1,-1-1 0,1 0 0,0 1 1,0-1-1,0 0 0,0 1 0,1-1 1,-1 0-1,1 0 0,0 1 1,0-1-1,0 0 0,0 0 0,1 0 1,0 1-1,-1-2-2,1 0 0,0-1 0,0 1 1,-1-1-1,1 1 0,0-1 0,0 0 0,1 1 1,-1-1-1,0 0 0,0-1 0,0 1 1,1 0-1,-1-1 0,0 1 0,1-1 1,-1 0-1,0 1 0,1-1 0,-1-1 1,1 1-1,-1 0 0,0 0 0,1-1 2,5 0 3,1-1 0,-1-1 0,0 1 0,0-2 0,0 1 0,0-1 0,-1 0 0,1 0 0,2-3-3,13-10 24,-1 0 1,4-6-25,-18 16 20,0-1 0,0 0-1,0 0 1,-1-1 0,-1 0-1,0 0 1,4-7-20,-9 13 12,1 0 0,-1 1 0,0-1 1,0 0-1,0 0 0,0 0 0,-1 1 0,1-1 0,-1 0 0,0 0 0,1 0 1,-1 0-1,-1 0 0,1 0 0,0 0 0,-1 0 0,0 0 0,1 0 0,-1 0 0,0 1 1,0-1-1,-1 0 0,1 1 0,-1-1 0,1 1 0,-1-1 0,0 1 0,0 0 1,0-1-1,0 1 0,-1-1-12,-3-1 0,1 0 1,-1 0-1,0 0 0,0 0 1,0 1-1,0 0 0,0 1 1,-1-1-1,1 1 1,-1 0-1,0 1 0,0-1 1,0 2-1,0-1 0,1 1 1,-1 0-1,0 0 1,0 0-1,0 1 0,0 0 1,0 1-1,0 0 1,1 0-1,-1 0 0,1 1 1,0 0-1,-1 0 0,1 0 1,1 1-1,-1 0 1,0 0-1,1 1 0,0-1 1,0 1-1,-1 2 0,4-6-77,1 1 0,0-1 0,0 1 0,0-1 0,0 1 0,0-1 0,0 1-1,0 0 1,1-1 0,-1 1 0,1 0 0,-1 0 0,1-1 0,-1 1 0,1 0 0,0 0 0,0 0 0,0 0 0,0-1 0,0 1 0,1 0-1,-1 0 1,0 0 0,1-1 0,-1 1 0,1 0 0,0 0 0,0-1 0,0 1 0,-1-1 0,1 1 0,1-1 0,-1 1 0,1 1 77,19 10-722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45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65 3553,'1'-3'591,"-2"-6"1750,1 9-2337,0 0 0,0-1 0,0 1 0,0 0 0,0 0 0,0 0 0,0 0 0,-1 0 0,1 0 0,0 0 0,0 0 0,0 0 0,0 0 0,0 0 0,0-1 0,-1 1 0,1 0 0,0 0 0,0 0 0,0 0 0,0 0 0,0 0 0,0 0 0,-1 0 1,1 0-1,0 0 0,0 0 0,0 0 0,0 0 0,0 1 0,-1-1 0,1 0 0,0 0 0,0 0 0,0 0 0,0 0 0,0 0 0,0 0 0,0 0 0,-1 0 0,1 0 0,0 0 0,0 1 0,0-1 0,0 0 0,0 0 0,0 0 0,0 0 0,0 0 0,0 0 0,0 1 0,0-1 0,0 0 1,0 0-1,0 0 0,0 0 0,0 0 0,0 0 0,0 1 0,0-1 0,0 0 0,0 0-4,-1 1-12,0 0 1,0 1 0,1-1-1,-1 0 1,1 0-1,-1 1 1,1-1 0,0 1-1,-1-1 1,1 0 0,0 1-1,0-1 1,0 0-1,0 1 1,0-1 0,0 1-1,0-1 1,1 0-1,-1 2 12,12 25-122,-9-21 102,1 0 12,-1 0 0,1-1 0,0 1-1,0-1 1,1 0 0,-1 0 0,2 0 0,0 0 8,12 14-12,-16-17 7,0 1 0,0 0 1,0 0-1,0-1 0,-1 1 1,1 0-1,-1 0 0,0 0 1,0 0-1,-1 1 0,1-1 1,-1 0-1,0 0 0,0 0 1,0 0-1,-1 1 0,1-1 0,-1 0 1,0 0-1,0 0 5,-1 3-9,0 4 0,0-1 1,-1 0-1,-1 0 0,1 0 1,-2 0-1,1-1 1,-4 5 8,6-10 3,-1 0 1,0 0-1,0-1 0,0 1 1,0 0-1,0-1 1,-1 0-1,1 0 1,-1 0-1,0 0 1,0-1-1,0 1 1,-1-1-1,1 0 1,0 0-1,-1-1 1,-1 1-4,6-2 0,0 0 1,0 0-1,-1 1 0,1-1 1,0 0-1,0 0 1,0 0-1,-1 0 1,1 0-1,0 0 1,0 0-1,0 0 0,-1 0 1,1 0-1,0 0 1,0 0-1,0 0 1,-1 0-1,1 0 1,0 0-1,0 0 1,-1 0-1,1 0 0,0 0 1,0 0-1,0 0 1,-1 0-1,1 0 1,0 0-1,0 0 1,0-1-1,0 1 0,-1 0 1,1 0-1,0 0 1,0 0-1,0 0 1,0-1-1,0 1 1,-1 0-1,1 0 0,0 0 1,0-1-1,0 1 1,0 0-1,0 0 1,0 0-1,0-1 1,0 1-1,0 0 0,0 0 1,0 0-1,0-1 1,0 1-1,0 0 1,0 0-1,0-1 1,0 1-1,0 0 1,0 0-1,0 0 0,0-1 1,0 1-1,0 0 1,0 0-1,1 0 1,-1 0-1,0-1 0,11-17-95,-10 17 84,36-46-254,2 1 0,1 2 0,3 2 0,1 2 0,2 2 0,2 2 0,1 2 1,6 0 264,-6-1 826,-94 59 107,2 2 0,0 1-1,-7 9-932,10-1 253,38-33-247,0 0 0,0 0 0,0 1 0,0-1 0,1 1 1,-1-1-1,1 1 0,-1 0 0,1 0 0,0-1 0,0 1 0,1 0 0,-1 0 0,0 0 0,1 2-6,0-4 0,0 1 0,0-1-1,1 0 1,-1 0 0,1 0-1,-1 0 1,1 0 0,-1 0-1,1 0 1,0 0 0,-1 0-1,1 0 1,0 0-1,0 0 1,-1 0 0,1-1-1,0 1 1,0 0 0,0 0-1,0-1 1,0 1 0,0-1-1,1 1 1,-1-1 0,0 1-1,0-1 1,0 0 0,0 0-1,0 0 1,1 1 0,-1-1 0,45 4-12,-39-4 12,51 1 3,0 0 16,22 4-19,-64-3 0,0 1 0,1 0 0,-2 1 0,1 0-1,0 2 1,-1 0 0,2 1 0,-14-5-4,0-1 1,0 1-1,0-1 0,-1 1 0,1 0 1,0 0-1,-1 0 0,0 0 0,0 1 1,1-1-1,-1 1 0,-1-1 0,3 3 4,-4-3-1,1-1-1,-1 1 1,0 0 0,0-1-1,1 1 1,-1 0-1,0-1 1,0 1-1,0-1 1,-1 1-1,1 0 1,0-1-1,-1 1 1,1 0 0,-1-1-1,1 1 1,-1-1-1,0 1 1,1-1-1,-1 0 1,0 1-1,0-1 1,0 0-1,0 1 1,0-1 0,-1 0-1,1 0 1,-1 1 1,-12 10 5,0 0-1,-1-1 1,-1 0 0,1-2 0,-15 7-5,-2 0-65,0-2 0,-24 6 65,33-15-357,22-5 317,0 0 0,0 0-1,1 0 1,-1 0 0,0 0 0,0 0 0,0-1 0,1 1 0,-1 0 0,0-1 0,1 1 0,-1 0-1,0-1 1,0 1 0,1-1 0,-1 1 0,1-1 0,-1 1 0,1-1 0,-1 1 0,0-1 0,1 0-1,0 1 1,-1-1 0,1 0 0,-1 1 0,1-1 40,-4-20-571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23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16 3897,'-16'-12'1344</inkml:trace>
  <inkml:trace contextRef="#ctx0" brushRef="#br0" timeOffset="1">412 4 6095,'-19'6'610,"-24"32"135,-3 15-137,-11 24-16,6 9-72,-6 23-224,-6 11-64,17 22-160,17-2-16,31-22-24,22-17-72,29-46-64,4-16-88,12-29-296,8-14-320,5-33-1457,1-21 1473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45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300 0 6761,'-21'7'483,"1"0"0,0 1 0,1 1-1,0 1 1,-1 1-483,-1 2-316,1 2-1,1 0 1,0 1-1,0 1 1,2 0-1,-12 16 317,29-33-20,-1 1 0,0 0-1,0 0 1,0-1 0,1 1 0,-1 0-1,0 0 1,1 0 0,-1 0 0,0 0-1,1 0 1,0 0 0,-1 0 0,1 0-1,-1 0 1,1 0 0,0 0 0,0 1-1,0-1 1,0 0 0,0 0 0,0 0 0,0 0-1,0 0 1,0 0 0,0 0 0,1 1-1,-1-1 1,0 0 0,1 0 0,-1 0-1,1 0 1,-1 0 0,1 0 0,-1 0-1,1 0 1,0-1 0,0 1 0,-1 0-1,1 0 1,0 0 20,5 2 5,0 1 0,0-1-1,0 0 1,0-1 0,0 1 0,6 0-5,11 5 57,-21-7-50,0 0 0,0 0 0,0 0 0,0 0 0,-1 0 1,1 0-1,0 0 0,0 1 0,-1-1 0,1 0 0,-1 1 0,1 0 0,-1-1 0,0 1 0,1 0 0,-1 0 0,0-1 0,0 1 1,-1 0-1,1 0 0,0 0 0,0 1-7,-1 0 2,0-1 0,0 0 1,0 1-1,-1-1 0,1 1 1,-1-1-1,1 0 0,-1 1 1,0-1-1,0 0 1,0 0-1,0 0 0,0 1 1,0-1-1,-1 0 0,1-1 1,-1 1-3,-3 5 22,0-2 0,-1 1 1,0 0-1,0-1 1,-1 0-1,1-1 1,-1 1-1,0-1 1,0-1-1,-1 1 1,-1 0-23,5-3 62,1 0 1,-1 0-1,1-1 0,-1 1 1,0-1-1,1 0 1,-1 0-1,-2 0-62,6 0 20,-1 0-1,1-1 1,-1 1 0,0 0-1,1 0 1,-1 0-1,1 0 1,-1-1 0,1 1-1,-1 0 1,1-1 0,-1 1-1,1 0 1,-1-1 0,1 1-1,-1 0 1,1-1 0,-1 1-1,1-1 1,0 1 0,-1-1-20,1 0 13,0 0 1,0 0-1,0 0 1,0 1-1,0-1 1,0 0-1,0 0 1,0 0-1,0 0 0,0 0 1,0 1-1,0-1 1,1 0-1,-1 0 1,0 0-1,1 1 1,-1-1-1,1 0 1,-1 0-1,1 1-13,4-8 25,0 0-1,1 1 0,0 0 0,1 0 1,0 1-1,0 0 0,0 0 0,6-4-24,8-3-5,0 0-1,18-7 6,21-4 6,0 2 0,1 2 0,17 0-6,3-2 19,27-13-19,-67 17 15,-41 18-15,0 0 0,-1 0 1,1 0-1,0 0 0,0 0 0,0 0 0,0 0 0,-1 0 0,1 0 1,0 0-1,0-1 0,0 1 0,0 0 0,0 0 0,-1 0 0,1 0 1,0 0-1,0 0 0,0 0 0,0-1 0,0 1 0,0 0 0,0 0 1,0 0-1,-1 0 0,1 0 0,0-1 0,0 1 0,0 0 0,0 0 1,0 0-1,0 0 0,0 0 0,0-1 0,0 1 0,0 0 0,0 0 1,0 0-1,0 0 0,0-1 0,0 1 0,0 0 0,0 0 0,0 0 0,0 0 1,1-1-1,-1 1 0,0 0 0,0 0 0,0 0 0,0 0 0,0 0 1,0 0-1,0-1 0,0 1 0,1 0 0,-1 0 0,0 0 0,0 0 1,0 0-1,0 0 0,0 0 0,1 0 0,-1 0 0,0 0 0,0 0 1,0-1-1,0 1 0,1 0 0,-1 0 0,-14-2-6,-2 4 8,0 0 0,0 1 0,0 1-1,0 0 1,0 1 0,1 1 0,0 1-2,12-6 0,-3 1 3,-1 1-1,1 1 0,0-1 0,0 1 0,0 0 0,1 0 0,-1 1 0,1-1 0,0 1 0,0 0 1,1 1-1,-5 5-2,7-8-1,0 1 1,0-1-1,1 1 0,-1-1 1,1 1-1,-1 0 1,1 0-1,0-1 1,1 1-1,-1 0 0,1 0 1,-1 0-1,1 0 1,0 0-1,1 0 1,-1 0-1,1 0 0,0 0 1,-1 0-1,2-1 1,0 4 0,0-4-14,0 0-1,0 0 1,0 0 0,1 0 0,-1 0-1,1 0 1,0-1 0,0 1 0,0-1-1,0 0 1,0 0 0,0 0 0,1-1-1,-1 1 1,1-1 0,-1 1 0,1-1-1,0 0 1,-1 0 0,2-1 14,10 3-152,0-1 1,0 0-1,0-1 1,8-1 151,-6-1-445,0 0 0,0-1 1,-1-1-1,1-1 0,-1 0 0,0-1 1,0-1-1,7-3 445,16-13-852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46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94 689 4265,'0'-6'137,"0"4"-2,1 0-1,-1-1 1,0 1 0,0 0 0,-1-1 0,1 1 0,0 0-1,-1-1 1,0 1 0,1 0 0,-1 0 0,0-1-135,0 3 38,1-1 0,0 1 0,-1 0 0,1-1 0,-1 1 1,1 0-1,0 0 0,-1-1 0,1 1 0,-1 0 0,1 0 0,-1 0 0,1-1 1,-1 1-1,1 0 0,-1 0 0,1 0 0,-1 0 0,0 0 0,1 0 0,-1 0-38,-19 6 512,16-5-490,0 1-1,0-1 1,1 1 0,-1 0-1,0 1 1,1-1 0,0 0-1,-1 1 1,1 0-1,0 0 1,0 0 0,1 0-1,-1 0 1,1 1 0,-1-1-1,1 2-21,1-3-3,0 1-1,0-1 1,1 1-1,-1 0 1,1-1 0,-1 1-1,1 0 1,0-1-1,0 1 1,0-1-1,0 1 1,1 0 0,-1-1-1,1 1 1,0 0-1,-1-1 1,1 1-1,0-1 1,1 0-1,-1 1 1,0-1 0,1 0-1,-1 1 1,1-1-1,1 1 4,1 2-8,0 1 1,1-1-1,0 0 0,0-1 0,1 1 0,-1-1 0,1 0 0,0-1 0,0 1 0,0-1 1,0 0-1,0 0 0,1-1 0,-1 0 0,1 0 0,0-1 0,0 0 0,0 0 1,6 0 7,-1-1 3,-1-1 1,1-1-1,-1 0 1,1 0-1,-1-1 1,0 0-1,0-1 1,0-1-1,-1 0 1,0 0 0,5-3-4,-2 1 8,0-1 0,0 0 0,-1-1 0,0 0 0,-1-1 0,0 0 0,0 0 0,-1-2 0,-1 1 0,0-1 0,0 0 0,-1-1 0,6-13-8,5-18 16,-2-1-1,-2-1 1,-3 0 0,1-8-16,4-39-107,1-54 107,-17 143-1,1-18 32,0 1 1,-1 0-1,-2 0 1,0-9-32,0 28 23,1 0 0,0-1 1,-1 1-1,1 0 0,-1 0 0,0 0 1,0 1-1,0-1 0,0 0 0,0 0 0,0 0 1,0 1-1,0-1 0,-1 0 0,0 0-23,0 1 20,1 0-1,0 0 0,0 1 0,0-1 1,-1 0-1,1 1 0,0-1 0,0 1 1,-1 0-1,1-1 0,0 1 0,-1 0 1,1 0-1,0 0 0,-1 0 0,1 0 1,-1 0-1,0 0-19,-1 1 16,0 0 0,0 0 0,0 0 0,0 1 0,0-1 0,0 1 0,1-1 0,-1 1 0,0 0 1,1 0-1,0 0 0,-1 0 0,1 0 0,0 1 0,0-1 0,0 1 0,0 0 0,0 0-16,-2 4-2,1 0 1,0 0-1,0 0 0,1 0 0,0 0 0,0 1 1,1-1-1,0 1 0,0-1 0,0 1 0,1-1 1,1 1-1,-1 0 0,1-1 0,0 1 0,1-1 1,0 1 1,6 16-12,0-1 1,2 1 0,1-2-1,8 13 12,-5-9 11,-1 1 0,9 25-11,-17-36 11,-1 1 1,0-1-1,-2 1 1,0 0-1,0-1 1,-2 1-1,0 0 1,-1 0-1,-1 2-11,1-6-62,-2 0-1,0 0 0,0 0 1,-2 0-1,1 0 0,-1-1 1,-1 0-1,-1 0 0,1 0 1,-2-1-1,-5 8 63,12-18-138,0 0-1,0 0 1,0 0-1,0 0 1,0 1-1,0-1 1,0 0-1,0-1 0,0 1 1,-1 0-1,1 0 1,0 0-1,0-1 1,-1 1-1,1-1 1,-1 1-1,1-1 1,0 0-1,-1 1 1,1-1-1,-1 0 139,-1-4-637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46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37 148 5641,'-35'-66'1954,"33"52"-1400,9 9-248,31-7-385,1 1 0,0 2 0,21-1 79,26-1-1773,8 4 1773,-77 6-196,35-1-286,-49 2 460,1 1 1,-1-1 0,0 0-1,0 1 1,0 0 0,0 0-1,-1 0 1,1 0 0,0 0-1,0 0 1,0 1 0,-1 0-1,1-1 1,0 2 21,-2-2 14,-1 0 0,1 0 0,0 0 0,0 0 0,-1 0 0,1 1 0,-1-1 0,1 0 0,-1 0 0,1 1 0,-1-1 0,0 0 0,0 1 0,1-1 0,-1 1 0,0-1 0,0 0 0,-1 1 0,1-1 0,0 0 0,0 1 0,-1-1 0,1 0 0,0 1 0,-1-1 0,0 0 0,1 0 1,-1 1-1,0-1 0,0 1-14,-4 5 140,0 1 1,0 0-1,-1-1 1,-1 1-141,2-2 105,0 0-1,-2 1 1,1 1 1,1-1-1,-1 1 1,1 1-1,0 0-105,5-8 10,-1 1 0,0-1 0,0 1-1,1-1 1,-1 1 0,1 0 0,-1-1-1,1 1 1,0 0 0,0-1 0,-1 1-1,1 0 1,1-1 0,-1 1 0,0 0-1,0-1 1,0 1 0,1 0 0,-1-1-1,1 1 1,0 0 0,-1-1 0,1 1-1,0-1 1,0 1 0,0-1 0,0 0-1,0 1 1,0-1 0,0 0 0,1 1-10,6 3 22,0 1 1,0-2-1,0 1 0,1-1 1,0 0-1,0-1 1,0 0-1,0 0 1,1-1-1,-1 0 1,1-1-1,8 1-22,-1-1-292,0-1 0,1-1 1,-1 0-1,0-1 0,0-1 0,16-5 292,4-5-599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47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1 5609,'-1'0'111,"-1"0"-1,1 1 1,0-1 0,0 0-1,0 1 1,0-1 0,0 1-1,0 0 1,0-1-1,0 1 1,0 0 0,0 0-1,0-1 1,0 1 0,0 0-1,1 0 1,-1 0-1,0 0 1,1 0 0,-1 0-1,1 0 1,-1 1-111,-8 27-43,8-21 143,-4 17-136,1-1 0,2 1 0,1 0 0,0 11 36,10 102-604,-8-116 456,0-16 103,5 36-125,-6-41 171,0 0 1,0 0 0,1 0-1,-1 0 1,0 0-1,1 0 1,-1 0-1,0-1 1,1 1-1,-1 0 1,1 0-1,0 0 1,-1 0 0,1-1-1,0 1 1,-1 0-1,1-1 1,0 1-1,0-1 1,-1 1-1,1 0 1,0-1-1,0 0 1,0 1-1,0-1 1,0 1 0,0-1-1,0 0 1,0 0-1,0 0 1,0 0-1,0 1 1,0-1-1,0 0 1,0-1-2,12-11 51,-2 6-101,-1 0 1,0-1 0,0-1-1,0 1 1,-1-2 0,8-7 49,-3 2-33,-13 13 25,1-1 0,0 1 0,0-1 0,0 1-1,0-1 1,0 1 0,0 0 0,0 0-1,0 0 1,0 0 0,0 1 0,1-1 0,-1 0-1,1 1 9,-3 0-3,1 0 1,0 0-1,0 0 0,-1 0 0,1 1 0,0-1 0,0 0 0,-1 0 0,1 1 0,0-1 0,-1 0 0,1 1 0,0-1 0,-1 1 0,1-1 0,0 1 1,-1-1-1,1 1 0,-1-1 0,1 1 0,-1 0 0,1-1 0,-1 1 0,0 0 0,1-1 0,-1 1 3,2 6-7,0-1-1,0 0 0,-1 1 1,0 0-1,0-1 1,-1 1-1,0 4 8,1 7 11,-1-16-10,1 1 0,-1-1 0,1 1 0,0-1 0,-1 0 0,1 1 0,0-1 0,0 0 0,1 0 0,-1 1 0,0-1 0,1 0 0,-1 0 0,1 0 0,0-1 0,-1 1 0,1 0 0,2 0-1,-3-1 0,1 0 0,0 0 0,0-1 0,0 1 0,0-1 0,0 1 0,0-1 0,0 0 0,0 0 0,0 0 0,0 0 0,0 0 1,0 0-1,0-1 0,0 1 0,0-1 0,0 1 0,0-1 0,0 0 0,-1 1 0,1-1 0,0 0 0,0-1 0,5-1 8,-2 0 1,1-1-1,0 0 1,-1 0-1,0 0 1,0-1-1,0 1 1,0-1-1,-1-1 1,0 1-1,2-3-8,-4 4 3,0 1 0,-1-1 0,1 0-1,-1 0 1,0 0 0,0 0-1,0 0 1,-1 0 0,1 0 0,-1-1-1,0 1 1,0 0 0,0 0 0,-1 0-1,0 0 1,0 0 0,0 0-1,0 0 1,-1-2-3,-1-2 2,-1 0-1,0 1 1,0-1 0,0 1-1,-1 0 1,0 0 0,-1 1-1,1-1 1,-5-2-2,12 10-91,0 0 1,1 0-1,-1-1 0,1 1 1,0 0-1,-1-1 0,1 0 1,-1 1-1,1-1 1,0 0-1,-1 0 0,1-1 1,-1 1-1,1-1 0,0 1 1,0-1 90,14-1-131,84-6-14,-99 8 171,0-1 0,0 1 0,0 0 0,0 0-1,0 1 1,0-1 0,0 0 0,0 1 0,0-1 0,0 1 0,0 0-1,0-1 1,-1 1 0,1 0 0,0 0 0,-1 0 0,1 0 0,0 1-1,-1-1 1,0 0 0,1 1 0,0 0-26,-1 1 38,1-1 1,-1 1-1,0-1 0,0 1 1,0 0-1,-1-1 0,1 1 1,-1 0-1,1-1 0,-1 1 1,0 0-1,0 0 0,0 0 1,-1 1-39,0 8 73,-2 0 1,0 0-1,0 0 1,-1-1-1,0 1 1,-6 9-74,9-20 4,-7 16-11,6-10-6,4-6 4,24-15 71,-17 11-58,-1-1 0,1 0 0,-1-1 0,1 0-4,25-21 8,-16 13-2,0 0-1,0 1 1,1 0 0,11-3-6,-18 9 4,0 1 1,0 1-1,1 0 0,-1 1 0,1 0 1,0 1-1,12-1-4,-19 3-23,-1 0 0,1 0 0,-1 1 0,1 0 0,-1-1 0,0 2 0,1-1 1,-1 1-1,0 0 0,0 0 0,0 0 0,0 0 0,0 1 0,0 0 0,-1 0 0,1 1 0,-1-1 1,0 1-1,3 3 23,14 18-522,6 5 226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0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45 470 3033,'0'0'1093,"0"0"-582,0 0-275,0 0-137,22-4-55,-21 3-42,0 0 0,-1 0 0,1 1 1,0-1-1,-1 0 0,1 0 0,-1 0 1,1 0-1,-1 0 0,1 1 0,-1-1 0,1 0 1,-1 0-1,0 0 0,0 0 0,0 0 1,1-1-3,2-10 14,13-30 19,-11 30-28,0 0-1,-1 0 1,-1 0 0,0-1 0,0 1-1,-1-1 1,-1 0 0,0 1 0,-1-8-5,9-243 643,-3 472-431,-9-120-33,-3 0 0,-7 18-179,-36 175 579,-10 77-211,57-343-352,1-6-5,-1 0 1,1 0-1,1 0 1,0 0-1,0 0 1,1 0 0,1 0-1,0 2-11,-2-11 1,0-1 0,0 0 0,0 1 0,1-1 0,-1 1 0,0-1 0,0 1 0,1-1-1,-1 0 1,1 1 0,-1-1 0,0 1 0,1-1 0,-1 0 0,1 0 0,-1 1 0,0-1 0,1 0-1,-1 0 1,1 1 0,-1-1 0,1 0 0,-1 0 0,1 0 0,-1 0 0,1 0 0,-1 0 0,1 0 0,-1 0-1,1 0 1,-1 0 0,1 0 0,-1 0 0,1 0 0,-1 0 0,1-1 0,-1 1 0,1 0 0,-1 0 0,1 0-1,-1-1 1,1 1 0,-1 0 0,0-1 0,1 1 0,-1 0 0,1-1 0,-1 1 0,0 0 0,1-1-1,23-22 39,-22 20-36,10-11-2,-1 0-1,0-2 1,-1 1 0,-1-1-1,-1-1 1,1-1-1,10-27-162,9-36 162,-10 24-312,4-32 312,-18 70-64,-1 0 0,-1 0 0,-1 0 0,0 0-1,-1 0 1,-3-16 64,3 31-4,-1-1 0,0 1-1,0 0 1,0 0-1,0 0 1,-1 0 0,1 0-1,-1 1 1,0-1-1,0 0 1,-1 1 0,1-1-1,-1 1 1,1 0-1,-1 0 1,0 0 0,0 0-1,0 0 1,-1 1 0,1 0-1,-1-1 1,1 1-1,-2 0 5,-2 0 14,0-1-1,-1 2 1,1-1-1,-1 1 0,0 0 1,1 0-1,-1 1 1,0 0-1,1 1 1,-1 0-1,-7 1-13,-1 1 100,15-2-22,4 0 3,2-2-58,-1 0 0,1 0 0,-1 0 0,1-1 0,-1 1 1,3-2-24,19-9 11,36-18 20,29-7-31,103-32-29,-196 68 95,-8 8 125,2 6-190,0 0-1,0 0 1,2 1-1,-1 0 1,-3 14-1,9-23 1,0-1-1,1 1 1,0-1 0,0 1 0,0-1-1,1 1 1,-1-1 0,1 1-1,0-1 1,0 1 0,1-1 0,-1 0-1,1 1 1,0-1 0,0 0-1,1 0 1,-1 0 0,2 1-1,1 4 7,-1-2-8,0 0 0,1 0 0,0 0 0,0-1 0,0 0 0,1 0 0,0 0 0,0-1 0,1 0 0,-1 0 0,2 0 1,-4-2-1,1-1 0,0 0 0,0 0 0,-1 0 0,1-1 0,0 0 0,1 0 0,-1 0 0,0 0 0,0-1 0,0 0 0,0 0 0,1 0 0,-1 0 0,0-1 0,0 0 0,0 0 0,2-2 1,3 0 2,1-1 0,-2 0 1,1 0-1,0-1 0,-1-1 1,0 0-1,0 0 0,-1 0 1,0-1-1,0-1 1,6-7-3,-9 9 2,0 0 1,0-1-1,-1 0 1,0 0-1,0 0 1,0 0-1,-1-1 1,-1 1-1,1-1 1,-1 0-1,0 0 1,-1 0 0,0 0-1,0 0 1,-1-7-3,0 8 4,0-3 3,0-1 0,-1 0 0,0 0 0,-1 0 0,0 1 0,-1-4-7,2 14 1,1 0-1,0-1 0,0 1 1,0 0-1,0 0 0,-1 0 1,1 0-1,0 0 0,0 0 1,0 0-1,-1 0 0,1 0 1,0 0-1,0 0 1,0 0-1,0 0 0,-1 0 1,1 0-1,0 0 0,0 0 1,0 0-1,-1 0 0,1 0 1,0 1-1,0-1 0,0 0 1,0 0-1,0 0 0,-1 0 1,1 0-1,0 0 1,0 0-1,0 1 0,0-1 1,0 0-1,0 0 0,-1 0 1,1 0-1,0 1 0,0-1 1,0 0-1,0 0 0,0 0 1,0 0-1,0 1 1,0-1-1,0 0 0,0 0 1,0 0-1,0 1 0,0-1 1,0 0-1,0 0 0,0 0 1,0 0-1,-5 13 4,4-8-12,0 1 0,1-1 0,0 0 0,0 0 0,0 0 0,1 0 0,-1 0-1,1 0 1,1 0 0,-1 0 0,1 0 0,-1-1 0,1 1 0,1 0 0,-1-1 0,2 3 8,-2-4-6,-1-1 0,1 1 0,0-1 0,-1 0 0,1 0 0,0 0 0,0 0 0,0 0 0,0 0 0,1-1 0,-1 1 0,0-1 0,1 1 0,-1-1 0,1 0 0,0 0 0,-1 0 0,1 0 0,0 0 0,-1-1 0,1 1 0,0-1 0,0 0 0,-1 0 0,1 0 0,0 0 0,0 0 0,0-1 0,-1 1 1,1-1-1,1 0 6,0-1 26,0-1 0,0 1 0,0-1 0,0 0 0,-1 0 1,1 0-1,-1 0 0,0 0 0,0-1 0,0 0 0,0 0 0,-1 1 1,0-1-1,1-1 0,-1 1 0,0-1-26,1-3 49,1 0-1,-1 0 1,-1 0-1,0-1 1,0 1-1,0-1 1,-1 1-1,0-4-48,-2-2 65,1 7-47,0 0 1,0 0-1,0 1 1,1-1-1,0 0 1,1-3-19,-2 9 0,0 0 1,1 0-1,-1 0 1,0 0-1,1 1 1,0-1-1,-1 0 1,1 0-1,-1 0 1,1 0-1,0 1 1,-1-1-1,1 0 1,0 1-1,0-1 1,0 0-1,0 1 0,-1-1 1,1 1-1,0-1 1,0 1-1,0 0 1,0-1-1,0 1 1,0 0-1,0 0 1,0 0-1,0-1 1,0 1-1,0 0 1,0 0-1,0 1 1,0-1-1,0 0 1,0 0-1,0 0 1,0 1-1,0-1 1,0 1-1,0-1 0,0 0 1,0 1-1,0 0 0,20 6 1,-2 0-21,-1 0 0,0 1 1,0 1-1,5 4 20,-19-10-26,1-1-1,-1 1 1,0 1-1,-1-1 1,1 0 0,-1 1-1,1 0 1,-1 0-1,0 0 1,0 0 0,-1 1-1,1-1 1,-1 1-1,0-1 1,0 1-1,0 0 1,-1 0 0,0-1-1,0 3 27,-1 42-243,-1-38 152,0 0 1,1 0 0,1 0-1,-1 0 1,2 4 90,-1-13-91,-1 1-1,1-1 1,0 1 0,0-1-1,0 1 1,0-1 0,0 0-1,1 1 1,-1-1-1,1 0 1,-1 0 0,1 0-1,0 0 1,0 0 0,0 0-1,0-1 1,0 1 0,0-1-1,0 1 1,1-1-1,-1 0 1,1 0 0,1 1 91,31 5-615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0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12 2120,'-1'-1'101,"0"0"0,0 0-1,1 1 1,-1-1 0,0 0-1,0 0 1,0 0 0,-1 1-1,1-1 1,0 0 0,0 1-1,0-1 1,0 1 0,-1 0-1,1-1 1,0 1 0,0 0-1,-1 0 1,1-1 0,0 1-1,0 0 1,-1 0-1,1 1 1,0-1 0,0 0-1,-1 0 1,1 1 0,0-1-1,0 0 1,-1 1 0,0 0-101,-6 2 233,0 1-1,0 0 1,1 0 0,-3 2-233,8-5 88,-11 8 55,1 0 0,-1 0-1,2 1 1,-1 1 0,2 0 0,-1 0 0,1 1-1,1 0 1,0 1 0,1 0 0,1 1 0,0-1-1,-1 4-142,7-14 0,0-1 0,1 0 0,-1 0-1,1 1 1,-1-1 0,1 0 0,0 1-1,0-1 1,0 0 0,0 1 0,0 0 0,1-2-2,-1 0 0,0 0 1,0 0-1,1 0 0,-1 0 1,0-1-1,1 1 1,-1 0-1,1 0 0,0 0 1,-1-1-1,1 1 0,-1 0 1,1-1-1,0 1 1,0-1-1,-1 1 0,1-1 1,0 1-1,0 0 2,2-1-3,-1 1 1,1 0-1,0-1 1,0 0-1,-1 0 1,1 0-1,0 0 1,0 0-1,-1 0 1,1 0-1,0-1 0,-1 0 1,1 1-1,0-1 1,-1 0-1,1 0 1,1-2 2,17-6-1,-1-1 1,0-2-1,0 0 1,0-2 0,-14 10-4,0-1 1,0 1 0,-1-1 0,0 0 0,0-1-1,0 1 1,-1-1 0,0 0 0,0 0 0,0-1 0,-1 1-1,0-1 1,0 0 0,1-6 3,-3 12-152,-1 10 109,4 36 55,-2-34-26,-2-5-3,1-1 1,0 1 0,1 0 0,-1-1-1,1 1 1,0-1 0,0 0 0,1 1-1,-1-1 1,1 0 0,0-1-1,1 1 1,-1 0 0,1-1 0,0 1 16,3 1-219,1 0 0,0-1-1,0 1 1,0-1 0,1-1 0,-1 0 0,1 0 0,0 0 0,0-1 0,1-1 0,-1 0 0,6 1 219,35 3-752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1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5 4841,'-1'0'94,"0"-1"1,1 1-1,-1-1 1,1 1-1,-1 0 1,0-1-1,1 1 0,-1 0 1,0 0-1,0-1 1,1 1-1,-1 0 1,0 0-1,0 0 0,1 0 1,-1 0-1,0 0 1,0 0-1,1 0 1,-1 0-1,0 0 0,1 0 1,-1 1-1,0-1 1,0 0-1,1 1 1,-1-1-1,0 0 0,1 1 1,-1-1-1,1 0 1,-1 1-95,-22 13-9,5 2 24,1 1 0,1 1 0,0 0 1,2 1-1,0 1 0,0 0 0,-9 22-15,22-39 1,0-1-1,-1 1 1,2-1-1,-1 1 1,0 0-1,0-1 1,1 1-1,-1 0 1,1-1-1,0 1 1,0 0-1,0 0 1,0 0-1,1-1-2,-1 0-1,1-1 1,0 1 0,-1 0 0,1-1 0,0 1 0,0-1 0,0 1 0,0-1 0,0 1 0,0-1 0,1 0 0,-1 0 0,0 0-1,1 1 1,-1-1 0,1 0 0,-1-1 0,1 1 0,-1 0 0,2 0 2,2 1-57,0 0-1,0-1 1,0 0 0,0 0 0,0 0-1,0-1 1,1 1 0,-1-1 0,0 0-1,0-1 1,1 1 0,-1-1 0,0 0-1,0-1 58,17-3-1151,0-2 0,14-7 1151,-15 5-942,21-5 42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1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7 213 2593,'0'-1'194,"1"1"1,-1-1 0,0 1 0,1-1 0,-1 0 0,0 1 0,1 0 0,-1-1-1,1 1 1,-1-1 0,0 1 0,1 0 0,-1-1 0,1 1 0,0 0-1,-1-1 1,1 1 0,-1 0 0,1 0 0,-1-1 0,1 1 0,0 0 0,-1 0-1,1 0 1,-1 0 0,1 0 0,0 0-195,29-4-329,-6 1 566,1-2-207,0-1-1,0-1 1,-1-2 0,4-2-30,-13 5 6,-1-1 0,0-1-1,0 0 1,0 0 0,-1-2 0,0 0 0,9-10-6,-20 19 1,0-1 1,-1 1-1,0-1 0,1 1 1,-1-1-1,0 1 1,0-1-1,0 0 1,0 0-1,0 1 1,0-1-1,0 0 1,0 0-1,-1 0 0,1 0 1,-1 0-1,0 0 1,0 0-1,1 0 1,-1 0-1,0 0 1,-1 0-1,1 0 0,0 0 1,-1 0-1,1 0-1,-1 0 1,-1-1 1,1 1-1,0 0 0,-1 1 0,0-1 0,1 0 0,-1 0 0,0 1 1,0-1-1,0 1 0,0-1 0,0 1 0,0 0 0,-1 0 0,1 0 0,0 0 1,-1 0-1,1 1 0,0-1 0,-1 1 0,0-1-1,-7 0 11,0 0 0,0 0 0,0 1 0,0 1 0,0-1 0,0 2 0,0-1 0,0 1 0,0 1 0,1 0-1,-1 0 1,1 1 0,0 0 0,0 1 0,0 0 0,0 0 0,1 1 0,-4 3-11,2-1 41,1-1 0,0 2 0,0-1 0,1 1 0,0 0 0,1 1 0,0 0 0,0 0 0,1 0 0,1 1 0,0 0 0,0 0 0,1 1 0,0-1 0,0 7-41,3-15 2,1 0 1,-1 0-1,1 0 0,0 0 0,0 0 0,0 0 0,0 0 0,0 1 1,1-1-1,-1 0 0,1 0 0,0 0 0,0 0 0,0-1 0,0 1 1,1 0-1,-1 0 0,1-1 0,1 3-2,0-2-1,0 0 1,0 0-1,1-1 1,-1 1-1,1-1 0,-1 0 1,1 0-1,0 0 1,-1-1-1,1 1 1,0-1-1,0 0 0,2 0 1,10 2 2,0-1 0,0-1 0,0-1 0,0 0 0,0-1 0,0-1 0,5-1-2,8-3 5,-1 0 1,1-2-1,-1-1 1,0-2-1,-1 0 1,-1-2-1,0-1 1,11-8-6,-29 16 9,0-1 0,-1 0 0,1 0 1,-1-1-1,-1 0 0,0 0 0,0 0 0,0-1 1,-1 0-1,0 0 0,-1-1 0,0 1 0,-1-1 1,0 0-1,0 0 0,-1 0 0,0 0 0,-1 0 1,0-2-10,-1 10 8,0 1 0,0-1 0,0 1 0,0-1 0,1 1 0,-1-1 0,0 1 0,1-1 1,-1 1-1,1-1 0,0 1 0,-1 0 0,1-1 0,0 1 0,0 0 0,0 0 0,0-1 1,1 0-9,-1 2 3,0 0 1,0 0 0,0 0 0,0 0 0,0 0 0,0 0 0,0 0 0,0 0 0,0 0-1,0 0 1,0 1 0,-1-1 0,1 0 0,0 1 0,0-1 0,0 1 0,0-1-1,0 1 1,0-1 0,-1 1 0,1 0 0,0-1 0,0 1 0,-1 0 0,1-1-1,-1 1 1,1 0-4,7 8 6,-1 1-1,0-1 0,0 1 0,-1 1 1,0-1-1,-1 1 0,0 0 0,-1 0 1,0 0-1,-1 1 0,0-1 0,-1 1 1,0 0-1,-1 0 0,-1 0 0,1 0 1,-2 5-6,1-15 4,-1 0 0,1 0 1,-1-1-1,1 1 0,-1 0 1,0-1-1,1 1 0,-1 0 1,0-1-1,0 1 1,0-1-1,0 1 0,0-1 1,-1 0-1,1 1 0,0-1 1,-1 0-1,1 0 0,-1 0 1,1 0-1,-1 0 0,0 0 1,1 0-1,-1-1 0,0 1 1,1 0-1,-1-1 0,0 0 1,0 1-1,0-1 0,1 0 1,-1 0-1,0 0 1,0 0-1,0 0 0,0 0 1,1-1-1,-1 1 0,0-1 1,0 1-1,1-1 0,-1 0 1,0 1-1,1-1 0,-1 0 1,0-1-5,1 1 2,-1 0 0,1-1 0,0 1 1,0 0-1,0-1 0,0 1 0,0-1 0,0 0 1,0 1-1,0-1 0,1 0 0,-1 1 0,1-1 1,-1 0-1,1 0 0,0 1 0,-1-1 0,1 0 1,0 0-1,0 0 0,0 0 0,1 1 0,-1-1 1,0-1-3,1-1-3,-1 0 0,1 0-1,0 0 1,0 0 0,1 1 0,-1-1 0,1 0 0,0 0 0,-1 1 0,2-2 3,1-1-27,1 1 0,-1 0 0,1 0 0,0 0-1,0 1 1,0-1 0,1 1 0,0 0 0,0 1 0,0-1-1,0 1 1,0 1 0,1-1 27,-7 3-8,1-1 0,-1 1 0,1 0 0,-1 0 1,1 0-1,0 0 0,-1 0 0,1 0 0,0-1 0,-1 1 0,1 1 0,-1-1 1,1 0-1,0 0 0,-1 0 0,1 0 0,-1 0 0,1 0 0,-1 1 0,1-1 1,0 0-1,-1 0 0,1 1 0,-1-1 0,1 1 0,-1-1 0,1 0 0,-1 1 1,0-1-1,1 1 0,-1-1 0,1 1 0,-1-1 0,0 1 0,0-1 0,1 1 1,-1-1-1,0 1 0,0 0 0,1-1 0,-1 1 0,0-1 0,0 1 0,0 0 1,0-1-1,0 1 0,0-1 0,0 1 0,0 0 0,0-1 0,-1 1 8,1 1-30,0 1-1,-1-1 0,1 0 0,-1 1 1,1-1-1,-1 0 0,0 0 0,0 0 1,0 0-1,-1 0 0,1 0 0,0 0 0,-1 0 31,-22 18-470,9-8-2799,16-14 2549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2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93 713 2216,'-26'43'1635,"26"-43"-1525,0 1 0,-1 0 0,1-1 0,0 1 0,-1-1 0,1 1 0,-1-1 0,1 1 0,-1-1 0,1 1-1,-1-1 1,1 0 0,-1 1 0,1-1 0,-1 1 0,1-1 0,-1 0 0,1 0 0,-1 1 0,0-1 0,1 0-1,-1 0 1,0 0 0,1 0 0,-1 0 0,0 0-110,1 0 91,-1-1-1,1 1 1,0-1 0,0 1-1,-1-1 1,1 1-1,0-1 1,0 1 0,0-1-1,0 1 1,-1-1-1,1 1 1,0-1 0,0 0-1,0 1 1,0-1-1,0 1 1,1-1 0,-1 1-1,0-1 1,0 1-1,0-1 1,0 1 0,1-1-1,-1 1 1,0-1-1,0 1 1,1-1 0,-1 0-91,24-50 51,-13 28-24,-2 0 0,0 0 0,4-20-27,-5 12 36,-3 0 0,0 0-1,-2-1 1,-1 1 0,-2-1 0,-1-5-36,-6-48-102,-13-55 102,19 131-14,-2-9-37,0 1-1,-1-1 1,-3-3 51,6 17-7,0 1 1,0 0-1,0 0 0,0 0 1,-1 0-1,0 0 1,0 0-1,1 0 1,-1 1-1,-1-1 0,1 1 1,0-1-1,-1 1 1,1 0-1,-1 0 0,0 0 1,0 0-1,0 0 1,-2 0 6,3 1 0,1 1 1,0 0-1,-1 0 1,1 0-1,-1 0 0,1 1 1,0-1-1,-1 0 1,1 1-1,0-1 1,-1 1-1,1-1 1,0 1-1,0-1 1,-1 1-1,1 0 1,0 0-1,0 0 1,0-1-1,0 1 0,0 0 1,0 0-1,0 1 1,0-1-1,0 0 1,1 0-1,-1 0 1,0 0-1,1 1 1,-1-1-1,1 2 0,-3 3-4,0 0 0,1 0 0,0 1-1,0-1 1,0 1 0,1 2 4,-1 11-4,1-1 0,1 0 0,1 1 0,1-1 0,0 0 0,2 2 4,10 40-22,7 13 22,5 24-6,-23-83 9,-2 0 0,0 0-1,0 0 1,-2 0 0,1 0 0,-2 0 0,0 0 0,-1 0-1,-3 9-2,3-10 0,1 2-68,0 0 0,1 0 0,1 9 68,0-18-192,0-6-185,0-1-146,0-2-1336,0 0 1244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3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135 762 6769,'-42'51'1977,"49"-56"-1957,0-1 0,0 1 1,0-1-1,-1 0 0,1-3-20,1-3-112,0-1-1,-1 0 0,-1-1 0,0 0 1,-1 0-1,0 0 0,1-8 113,-4 13 4,0 1 0,-1-1 0,0 0-1,0 0 1,-1 0 0,0-1-1,-1 1 1,0 0 0,0 0 0,-1 1-1,0-1 1,-3-6-4,4 13 5,1 0-1,-1 1 1,0-1-1,0 0 1,0 1-1,0-1 1,0 1 0,-1-1-1,1 1 1,0 0-1,-1-1 1,1 1-1,-1 0 1,1 0 0,-1 0-1,0 0 1,1 0-1,-1 0 1,0 1-1,0-1 1,1 1 0,-1-1-1,0 1 1,0-1-1,0 1 1,0 0-1,-1 0-4,-5 1 9,0-1-1,0 1 0,1 1 0,-1 0 1,1 0-1,-1 0-8,2 0 3,-10 2 3,9-2-5,0-1-1,0 1 1,1 1-1,-1-1 0,1 1 1,-1 0-1,1 1 0,-2 1 0,33-4 52,11-5 13,0-2 0,-1-2-1,32-11-64,-39 10 3,1 1 0,0 2-1,0 0 1,1 2-1,-1 2 1,12 0-3,-38 2-6,1 0 0,-1 1 1,0-1-1,1 1 0,-1-1 0,0 1 1,0 0-1,1 1 0,-1-1 0,0 0 0,2 3 6,-3-3-4,-1 0 1,0 0-1,0 0 0,0 0 0,0 1 0,0-1 0,0 0 0,0 1 0,0-1 0,0 1 0,-1-1 0,1 1 0,0-1 0,-1 1 0,1-1 0,-1 1 0,0 0 0,0-1 0,0 1 0,1 0 0,-1-1 0,-1 1 0,1 0 0,0-1 0,0 1 4,-1 5-5,-1-1 0,0 1-1,0-1 1,0 0 0,0 1 0,-1-1-1,0 0 1,-1 0 0,0 0 5,-39 51 50,33-46-33,0 1 1,1 0 0,0 1-1,1 0 1,-3 8-18,10-19 0,0 0 0,0 0 0,1 0 0,-1 0 0,0 1 0,1-1 0,0 0 0,-1 0 0,1 1 0,0-1 0,0 0-1,0 0 1,1 1 0,-1-2-1,0 0 0,1 0-1,-1 0 1,0 0 0,1 0-1,-1 0 1,1 0 0,0-1-1,-1 1 1,1 0 0,0 0-1,-1 0 1,1 0-1,0-1 1,0 1 0,0 0-1,0-1 1,-1 1 0,2-1 1,2 2-6,0-1 1,0 0 0,1 0-1,-1 0 1,0 0-1,1-1 1,-1 0 0,0 0-1,1 0 1,-1 0-1,4-1 6,28-5-134,0-2-1,0 0 0,-1-3 0,-1-1 0,0-1 0,0-2 0,-1-2 1,18-12 134,-43 24-4,0 1 0,-1-1 0,0-1 0,0 1 0,0-1 0,-1 0 0,0-1 0,0 0 0,0 0 0,-1 0 0,0 0 1,-1-1-1,0 0 0,0 0 0,0 0 0,-1-2 4,2-14 17,-2 0 1,-1-1-1,-1 1 0,-1 0 1,-1-1-1,-2-6-17,1 4 5,-2-48 14,1 4 169,-3 1-1,-5-9-187,10 75 39,-5-23 204,5 26-216,1 0 1,0 0-1,-1 0 0,1 0 1,-1 0-1,1 0 0,-1 0 1,1 0-1,-1 0 1,1 0-1,-1 0 0,0 1 1,0-1-1,0 0 0,1 0 1,-1 1-1,0-1 0,0 1 1,0-1-1,0 1 0,0-1 1,0 1-28,0 0 5,0 0 0,1 1 1,-1-1-1,1 0 0,-1 1 0,1-1 1,-1 1-1,1-1 0,-1 1 1,1-1-1,-1 1 0,1-1 0,0 1 1,-1 0-1,1-1 0,0 1 0,-1-1 1,1 1-1,0 0 0,0-1 0,0 1 1,0 0-1,-1 0 0,1-1 1,0 1-1,0 0 0,0 0-5,-3 31-25,2-23 24,-1 9 1,1-1 0,1 1 0,0 0 0,2 0 0,1 9 0,13 49 6,0-5 30,-4 1-1,-1 19-35,-5-8 66,-3-1-1,-6 41-65,3-121-62,0-1 1,0 0-1,0 0 1,-1 1-1,1-1 1,0 0-1,0 0 1,-1 0-1,1 0 1,0 1-1,-1-1 1,0 0-1,1 0 1,-1 0-1,1 0 1,-1 0-1,0 0 1,0 0-1,0 0 0,1 0 1,-2 0 61,0-1-139,1 1-1,0-1 1,-1 0-1,1 0 1,-1 0 0,1 0-1,0 0 1,-1 0 0,1 0-1,0 0 1,-1 0-1,1-1 1,-1 1 0,1-1-1,0 1 1,0-1-1,-1 1 1,1-1 139,-20-10-840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2:50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148 216 4817,'-14'13'513,"1"0"1,1 0-1,0 2 0,0-1 1,2 2-1,0-1 0,0 2 1,2-1-514,-1 3 46,2 0 0,0 0 1,1 1-1,1 0 1,0 0-1,2 0 0,1 1 1,0-1-1,1 1 1,2-1-1,0 1-46,-1-11-29,2 0-1,-1 0 1,1-1-1,0 1 1,1-1-1,3 8 30,-5-15-16,0 0-1,0 1 0,0-1 0,1 0 0,-1 0 1,0 1-1,1-1 0,-1 0 0,1-1 0,0 1 1,0 0-1,0 0 0,0-1 0,0 1 1,0-1-1,0 0 0,0 1 0,1-1 0,-1 0 1,1 0-1,-1 0 0,0-1 0,1 1 0,-1-1 1,1 1-1,0-1 0,-1 0 0,2 0 17,2-1-45,0 0 1,0-1-1,0 1 0,0-1 0,-1-1 1,1 1-1,-1-1 0,1 0 0,2-2 45,5-4-115,0 0 0,-1-1 0,8-7 115,1-4-94,-1-1 1,-1-1-1,-1-1 1,-1 0-1,-1-2 1,-1 1-1,-1-2 1,8-23 93,-14 27-54,0-1 1,-1 0 0,-1 0-1,-1-1 1,-2 0 0,0 1-1,-2-1 1,0 0 0,-2 0-1,-3-20 54,3 34-6,-1 0-1,0 0 1,-1 1-1,0-1 1,-1 1-1,-1-1 7,5 10 6,-1-1 1,0 0-1,1 1 0,-1-1 1,0 1-1,0-1 1,0 1-1,0-1 0,0 1 1,-1 0-1,1-1 0,0 1 1,-1 0-1,1 0 0,-1 0 1,1 0-1,-1 0 1,1 1-1,-1-1 0,0 0 1,1 1-1,-1-1 0,0 1 1,0-1-1,1 1 0,-1 0 1,0 0-1,0 0 1,0 0-1,1 0 0,-1 0 1,0 0-1,0 1 0,1-1 1,-1 1-1,0-1 0,0 1-6,-5 2 17,-1 1-1,1 0 0,0 0 0,0 1 0,1 0 1,-1 0-1,1 0 0,0 1 0,-3 4-16,-9 11-160,1 1-1,-2 7 161,9-14-125,-35 54-659,5 5 316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3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5841,'14'-4'339,"-1"0"-1,1 0 1,0 2 0,0 0-1,0 0 1,0 1-1,14 1-338,12-1 104,46-4-1328,-2-3 0,1-4-1,37-12 1225,-109 20-270,7-1-71,1 0-1,-1 2 0,1 0 342,-18 5 672,-9 3-327,-9 5 7,15-10-346,-25 16 246,0 1-1,1 1 0,1 2 1,1 0-1,1 1 0,0 1 1,2 1-1,1 1 0,-13 23-251,28-42 17,0 0 0,1 1 1,-1-1-1,1 1 0,1 0 0,-1 0 0,1 0 0,0-1 0,0 1 0,1 0 1,0 0-1,0 0 0,0 0 0,1 2-17,0-5 5,-1 0-1,1 1 1,0-1 0,0 0-1,1 0 1,-1 0 0,1 0-1,-1 0 1,1 0 0,0 0-1,0-1 1,0 1 0,1-1-1,-1 1 1,0-1 0,1 0-1,0 0 1,-1 0 0,1 0-1,0 0 1,0-1 0,0 1 0,0-1-1,0 0 1,1 0 0,-1 0-5,6 1 0,0-1 1,-1 0 0,1-1-1,0 0 1,0 0 0,0-1-1,-1 0 1,1-1 0,0 0-1,-1 0 1,1-1 0,-1 0-1,0 0 1,0-1 0,0 0-1,-1 0 1,5-4-1,-7 4 4,1 0-1,-1 0 1,0 0 0,0-1-1,-1 0 1,1 0 0,-1 0-1,0 0 1,0-1 0,-1 1-1,1-2-3,-2 3 5,-1 0 1,1 0-1,-1 0 0,0 0 0,0 0 0,-1 0 0,1-1 0,-1 1 0,0 0 0,0 0 1,0-1-1,0 1 0,-1 0 0,0 0 0,1 0 0,-2 0 0,0-4-5,2 8 17,0-1-1,-1 0 1,1 0-1,0 1 0,0-1 1,-1 0-1,1 1 1,0-1-1,-1 0 1,1 1-1,-1-1 0,1 1 1,-1-1-1,1 1 1,-1-1-1,1 1 1,-1-1-1,1 1 0,-1-1 1,0 1-1,1 0 1,-1-1-1,0 1 1,0 0-1,1 0 0,-1-1 1,0 1-1,0 0-16,0 0 17,0 1 0,0-1 1,-1 0-1,1 1 0,0-1 0,0 1 0,0-1 0,0 1 0,0-1 1,0 1-1,0 0 0,0 0 0,0-1 0,0 1 0,-1 1-17,-2 2 16,0 1 0,1 0 0,-1 0 1,1 0-1,0 0 0,-2 5-16,3-6-1,0 1 1,1 0-1,0-1 1,-1 1-1,2 0 0,-1 0 1,0 0-1,1 0 1,0 0-1,0 0 1,1 0-1,-1 0 1,1 0-1,0 0 0,0-1 1,1 1-1,1 4 1,-1-6-2,0 0 1,0 0-1,0 0 0,0 0 0,0 0 0,1-1 0,-1 1 0,1-1 1,-1 1-1,1-1 0,0 0 0,0 0 0,0-1 0,0 1 0,0 0 1,1-1-1,-1 0 0,0 0 0,1 0 0,-1 0 0,1-1 0,-1 1 0,1-1 1,-1 0-1,4 0 2,0 0 18,-1 0 0,1-1 1,-1 1-1,0-1 0,1-1 1,-1 1-1,0-1 0,0-1 0,0 1 1,0-1-1,-1 0 0,1 0 1,-1 0-1,2-2-18,-3 2 11,-1 0-1,1 0 1,-1-1-1,0 1 1,0-1-1,0 0 1,-1 0 0,1 0-1,-1-1 1,0 1-1,0 0 1,-1-1 0,1 1-1,-1-1 1,0 0-1,0 1 1,0-1 0,-1 0-1,1-1-10,0-19 171,-2 28-180,0 0-1,1 0 1,0 0 0,0 0 0,0 1-1,0-1 1,0 0 0,0 0 0,1 0-1,0 0 1,-1 0 0,1 0-1,0 0 1,1 0 0,-1 0 0,0 0-1,1 0 1,0 1 9,26 41-349,-26-43 291,0 0-1,0 0 1,0 0 0,0 0 0,0 0 0,1-1 0,-1 1-1,0-1 1,1 0 0,-1 0 0,1 0 0,0 0 0,-1 0-1,1 0 1,0-1 0,-1 1 0,2-1 58,4 1-288,0-1-1,0 0 1,1-1 0,4-1 288,-10 2-81,35-9-401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4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 5233,'-8'9'1586,"-14"40"-1101,6-16-355,-6 21-130,21-49-16,0 0 1,-1 0-1,2 0 1,-1 0-1,0 0 1,1 0-1,0 1 1,0-1 0,1 0-1,0 0 1,0 0-1,0 0 1,0 0-1,1 0 1,-1 0 0,1 0-1,1 0 1,-1-1-1,1 1 1,-1-1-1,1 0 1,1 1-1,-1-1 1,0-1 0,1 1-1,0 0 1,0-1-1,0 0 1,0 0-1,1 0 1,-1-1-1,1 1 1,0-1 0,-1 0-1,1 0 1,0-1-1,0 1 1,3-1 15,-5-1 7,1 1 1,-1-2 0,1 1-1,-1 0 1,1-1 0,-1 1-1,0-1 1,1 0 0,-1 0-1,0 0 1,1-1 0,-1 1-1,0-1 1,0 0 0,0 0-1,2-1-7,7-7 87,-1 0 0,0-1-1,4-4-86,17-17 30,-25 27-65,0 0 1,1 0 0,0 1-1,-1 0 1,1 0-1,1 1 1,6-2 34,-13 4-13,1 1 1,-1-1-1,1 1 1,-1 0 0,1-1-1,-1 1 1,1 0-1,-1 1 1,1-1-1,-1 0 1,1 1-1,-1-1 1,1 1 12,-1 0-3,-1 0-1,0 0 1,1-1 0,-1 1-1,0 0 1,0 0 0,1 0-1,-1 0 1,0 1 0,0-1-1,0 0 1,-1 0 0,1 1-1,0-1 1,0 1 0,-1-1-1,1 0 1,0 1 0,-1-1-1,0 1 1,1-1 0,-1 2 3,1 5 14,-1-1 1,0 1 0,0 0-1,0 0 1,-1 0 0,-1 0-1,1-1 1,-1 1 0,-2 6-15,0-2 10,1 0 153,3-14 522,11-21 140,20-18-640,22-21-185,-38 46-203,1 1 0,1 0 1,0 1-1,19-12 203,-30 23-81,0-1-1,0 1 1,0 0-1,1 0 1,-1 1-1,2 0 82,-7 1-7,0 1-1,0 0 1,0-1-1,0 1 0,0 0 1,1 0-1,-1 0 1,0 0-1,0 0 0,0 0 1,0 0-1,1 0 1,-1 0-1,0 0 0,0 1 1,0-1-1,0 0 1,0 1-1,0-1 0,0 1 1,0 0-1,0-1 1,0 1-1,0 0 0,0-1 1,0 1-1,0 0 1,-1 0-1,1 0 0,0 0 1,-1 0-1,1-1 1,0 2-1,-1-1 0,1 0 1,-1 0-1,0 0 0,1 0 1,-1 1 7,24 144-1018,-13-111 690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5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128 188 5761,'-5'20'468,"2"-1"-1,1 1 1,0 0-1,1-1 0,1 4-467,-3 51-34,-9-1 75,-3 0 0,-9 19-41,2-6 142,1 16-142,18-84 8,2-6-2,-1 1 0,-1-1-1,0 0 1,-2 2-6,5-37-108,7-31 14,3 1 0,2-1-1,6-10 95,104-384-1596,-118 433 1524,2-7 57,1 1 0,1-1 1,1 2-1,8-15 15,-16 31 10,2 0-1,-1 0 0,0 1 1,1-1-1,0 1 0,0-1 1,0 1-1,0 0 0,0 0 1,1 0-1,-1 1 0,1-1 1,0 1-1,-1 0 0,1 0 1,0 0-1,1 0 0,-1 1 1,0 0-1,0 0 0,1 0 1,-1 0-1,0 1 0,1-1 1,-1 1-1,1 0-9,0 1-12,0-1 0,1 1-1,-1 0 1,0 1 0,0-1 0,0 1 0,0 0 0,0 0-1,-1 0 1,1 1 0,-1 0 0,1 0 0,-1 0-1,0 0 1,0 1 0,3 3 12,-4-4-4,-1 1 0,1-1 1,-1 1-1,0 0 0,0 0 0,0 0 0,0 0 0,-1 0 0,0 1 1,0-1-1,0 0 0,0 1 0,-1-1 0,1 1 0,-1-1 0,0 1 1,-1-1-1,1 0 0,-1 1 0,0 0 4,-1 5 18,-1 0 0,-1-1 0,0 1 0,0-1 0,-1 0-1,0 0 1,0 0 0,-1-1 0,0 0 0,-3 3-18,-15 15 233,-1-1-1,-9 7-232,-5 2 302,17-16 36,0 1-1,2 1 1,-6 8-338,22-19 188,10-7-85,12-6-26,-17 3-72,49-18 10,-1-2 0,-1-3 0,6-5-15,17-9-202,-58 32 154,80-45-354,-82 45 346,0-1 0,0-1 0,-1 0 0,0-1 1,-1 0-1,5-6 56,-13 15 1,-1 0-1,0-1 1,1 1 0,-1-1 0,0 1 0,1 0 0,-1-1 0,0 1 0,0-1 0,1 1 0,-1-1 0,0 1 0,0-1 0,0 1 0,0-1-1,0 1 1,1-1 0,-1 1 0,0-1 0,0 1 0,0-1 0,0 1 0,0-1 0,-1 1 0,1-1 0,0 1 0,0-1 0,0 1 0,0-1-1,-1 1 0,1-1 3,-1 0 0,0 1-1,0-1 1,1 1-1,-1-1 1,0 1-1,0-1 1,0 1 0,0-1-1,0 1 1,0 0-1,0-1 1,1 1-1,-1 0 1,-1 0-3,-32-1 83,24 3-51,1-1 0,-1 2-1,1-1 1,0 1 0,-1 1 0,2 0 0,-1 0-1,0 1 1,1 0 0,0 0 0,0 1 0,0 0-1,-5 6-31,13-12 2,-1 0-1,1 0 1,0 0-1,0 1 0,0-1 1,0 0-1,0 0 1,0 0-1,0 0 0,0 1 1,0-1-1,-1 0 1,1 0-1,0 0 0,0 0 1,0 1-1,0-1 1,0 0-1,0 0 0,0 0 1,0 0-1,0 1 1,0-1-1,0 0 0,1 0 1,-1 0-1,0 0 1,0 1-1,0-1 0,0 0 1,0 0-1,0 0 1,0 0-1,0 1 0,0-1 1,1 0-1,-1 0 1,0 0-1,0 0 0,0 0 1,0 0-1,0 1-1,12 3 22,15 0 0,-18-4-10,19 2 28,0 0 0,16 5-40,-37-6 20,0 1 0,0 0 0,-1 0 0,1 0 0,-1 1 0,0 0 0,1 0 0,-1 0 0,-1 1 0,1 0 0,0 0 0,-1 1 0,2 1-20,-6-4 20,1 0 0,0 1 1,-1-1-1,0 0 0,1 1 0,-1-1 0,0 1 0,0-1 0,0 1 1,0 0-1,-1-1 0,1 1 0,-1 0 0,0 0 0,0-1 0,0 1 1,0 1-21,-1 6 78,-1 0 0,0 0 0,0 0 1,-2 3-79,1-6 31,1 0 0,0 1 0,1-1 0,0 1 0,0 0 1,0-1-1,1 7-31,0-13 0,1-1 1,-1 1-1,0-1 1,1 1-1,-1 0 1,0-1 0,1 1-1,-1-1 1,1 0-1,-1 1 1,1-1-1,-1 1 1,1-1-1,-1 0 1,1 1 0,0-1-1,-1 0 1,1 1-1,-1-1 1,1 0-1,0 0 1,-1 0-1,1 0 1,0 0 0,-1 0-1,1 0 1,0 0-1,-1 0 1,1 0-1,-1 0 1,1 0-1,0 0 1,-1 0 0,1 0-1,0-1 1,-1 1-1,1 0 1,-1 0-1,1-1 0,28-10-40,-21 6-10,0 0-1,0-1 1,0-1 0,-1 1-1,0-1 1,0 0 0,0 0-1,-1-1 1,0 0 50,26-29-248,-33 43 262,0 0 0,0 1 1,1 0-1,0-1 0,0 1 1,0-1-1,1 1 0,0 0-14,0 0 2,6 24 0,-6-29-1,0-1 1,0 0-1,-1 1 0,1-1 0,0 1 0,0-1 0,0 0 0,0 0 0,1 0 0,-1 0 0,0 0 0,0 0 0,1 0 0,-1 0 0,0 0 1,1 0-1,-1-1 0,1 1 0,-1-1 0,1 1 0,1 0-1,4 0 5,1-1 1,-1 0-1,1 0 0,-1 0 1,1-1-1,-1 0 0,0 0 1,1-1-1,-1 0 0,0 0 0,0-1 1,0 0-1,3-2-5,9-5 11,-1-1 0,0 0-1,-1-1 1,3-4-11,-16 13 2,1-1 1,-1 1 0,0-2-1,0 1 1,0 0-1,-1-1 1,1 1-1,-1-1 1,0 0-1,-1 0 1,1 0-1,-1 0 1,0-1 0,0 1-1,-1-1 1,1 1-1,-1-1 1,-1 0-1,1 1 1,-1-1-1,0 0 1,0 0-1,0 1 1,-1-1 0,0 0-1,0 1 1,0-1-1,-1 1 1,0-1-1,0 1 1,-1 0-1,1 0 1,-2-2-3,0-1 23,-1-1 1,0 1-1,0 1 1,-1-1-1,0 1 1,0 0-1,-1 0 0,-1 0-23,6 5 6,1 1-1,-1-1 1,0 1-1,0 0 1,0-1-1,0 1 1,0 0-1,0 0 1,0 0-1,0 1 0,0-1 1,0 0-1,0 1 1,0-1-1,-1 1 1,1 0-1,0 0 1,0 0-1,-1 0 1,1 0-1,0 0 1,0 1-1,-1-1 0,1 1 1,0 0-1,0-1 1,0 1-1,0 0 1,0 0-1,0 0 1,0 0-1,0 1 1,0-1-1,1 1 1,-1-1-1,-1 2-5,0 1-90,-1 1-1,1 0 1,-1 0 0,1 0-1,1 1 1,-1-1 0,1 0-1,0 1 1,0 0 0,1 0-1,-1-1 1,1 1 0,1 0-1,-1 0 1,1 0 0,0 0-1,0 0 1,1 0 0,0 0-1,0 0 1,0-1 0,0 1-1,3 5 91,17 22-583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5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1 6065,'-2'0'154,"0"0"-1,-1 1 0,1 0 1,-1-1-1,1 1 1,0 0-1,-1 0 0,1 1 1,0-1-1,0 0 1,0 1-1,0-1 0,0 1 1,0 0-1,1-1 1,-1 1-1,0 0 0,1 0 1,-1 0-1,1 1 1,0-1-1,0 0 0,0 0 1,0 1-1,0-1 1,0 2-154,-4 11-93,0-1 0,2 1 1,-2 14 92,4-25 97,-4 43-86,1 0 0,3 0-1,4 29-10,-2-36 14,-1-36-14,0-1 0,0 1 0,0-1 0,0 1 0,-1-1 0,1 1 0,-1-1 0,0 0 0,0 0-1,0 1 1,-1-1 0,1 0 0,-1 0 0,0 0 0,0 0 0,0 0 0,0-1 0,-1 3 0,0-3 6,0 0 0,0 0 1,0 0-1,-1 0 1,1 0-1,0-1 1,-1 1-1,1-1 1,-1 0-1,0 0 1,1-1-1,-1 1 0,0-1 1,0 1-1,1-1 1,-3 0-7,0 0-74,1-1 0,0 1 0,0-1 1,-1 0-1,1 0 0,0-1 0,0 1 0,0-1 0,0 0 1,1 0-1,-1-1 0,0 0 0,1 1 0,0-2 1,0 1-1,0 0 0,0-1 0,0 0 0,1 0 0,-1 0 1,1 0-1,0 0 0,0-1 0,1 1 0,-1-1 0,1 0 1,0 0-1,0 0 0,1 0 0,0 0 0,-1 0 1,2 0-1,-1-1 0,0-4 74,1-26-822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5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6241,'2'-22'2817,"1"13"-937,7 6-1632,4 8-664,3 6-840,5 7 792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6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19 6177,'-1'-1'167,"0"-1"-1,0 1 1,-1-1-1,1 1 0,0 0 1,-1 0-1,1-1 1,-1 1-1,1 0 0,-1 0 1,0 1-1,1-1 1,-1 0-1,0 0 0,0 1 1,0-1-1,-1 1-166,0 0 5,0 0-1,0 1 1,0-1-1,0 1 1,0 0-1,0 0 0,0 0 1,1 0-1,-1 0 1,0 0-1,1 1 1,-1 0-1,1-1 1,-2 2-5,-9 7 13,-1 1 1,2 1 0,-1 0-1,2 0 1,0 1 0,0 1 0,-6 11-14,4-6 16,-8 14 44,1 0 0,2 2-60,13-25 15,1 0 0,0 0 0,0 0 0,1 0 0,1 1 0,0-1 0,0 1-1,1 0 1,0 7-15,1-15 2,0 0 1,1 0-1,-1 0 0,1 0 0,-1 0 0,1 0 0,0 0 0,0-1 0,0 1 1,1 0-1,-1-1 0,1 1 0,-1-1 0,1 1 0,0-1 0,0 0 0,0 0 0,0 0 1,0 0-1,1 0 0,-1 0 0,0 0 0,1-1 0,-1 1 0,1-1 0,0 0 0,0 0 1,-1 0-1,1 0 0,0 0 0,0-1 0,0 1 0,2-1-2,9 1-18,0 0-1,0-1 1,0 0-1,0-1 1,0-1-1,9-2 19,9-2-619,0-2-1,22-9 620,1-8-441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6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49 240 6281,'-44'-45'2151,"39"42"-1011,7 8-884,7 8-283,-5-9 28,0-1 0,0 1 0,0-1 0,0-1 0,1 1 0,-1 0 0,1-1 0,0 0 0,0 0 0,0-1 0,0 1 0,0-1 0,0 0 0,0 0 1,0-1-1,0 0 0,1 0 0,-1 0 0,0 0 0,2-1-1,4 0 1,1-1 0,-1 0-1,0-1 1,0 0 0,-1-1 0,1 0 0,-1 0 0,9-6-1,-10 5 8,-1-1 0,1 1 0,-1-2 0,-1 1 0,1-1 0,-1-1 0,0 1 0,-1-1 0,1 0 0,2-6-8,-7 11 2,0 0-1,-1-1 1,1 1-1,-1-1 1,0 1-1,0-1 1,0 1-1,0-1 1,-1 0-1,0 1 1,1-1-1,-1 0 1,0 1-1,-1-1 1,1 0-1,-1 0 1,1 1-1,-1-1 1,0 1-1,-1-1 1,1 1-1,-1-1 1,1 1-1,-1 0 1,0 0-1,0 0 1,0 0-1,-1 0 1,1 0-1,-1 0-1,1 1 0,0 0 1,0 0-1,0 0 0,0 1 1,0-1-1,0 0 0,-1 1 1,1 0-1,-1 0 1,1-1-1,-1 1 0,1 1 1,-1-1-1,1 0 0,-1 1 1,0-1-1,1 1 0,-2 0 0,0 0 2,0 0 0,0 1 1,0 0-1,0-1 0,0 2 0,0-1 0,1 0 0,-1 1 0,0-1 0,1 1 0,-2 1-2,-6 5 9,1-1 0,0 1 0,0 1 0,1 0-1,0 0 1,0 1 0,-1 3-9,1-1-1,1 1 0,0 0 0,0 1 1,1 0-1,1 0 0,0 0 0,1 1 1,1-1-1,0 1 0,0 6 1,3-15-1,0-1-1,1 1 1,-1 0 0,1-1 0,1 1-1,-1-1 1,1 1 0,0-1-1,0 1 1,0-1 0,1 1 0,-1-1-1,2 0 1,-1 0 0,0 0-1,1 0 1,0 0 0,0-1-1,0 1 1,1-1 0,0 0 0,0 0-1,0 0 1,0 0 0,0-1-1,1 0 1,-1 0 0,1 0-1,4 2 2,3 0-3,0-1 0,0 0 0,1-1 0,-1 0 0,1-1 0,0 0-1,0-1 1,0-1 0,-1 0 0,7-1 3,9-1 6,0-2 1,0-1 0,0-1-1,6-4-6,-7 3 10,-1-1 0,0-2 0,-1-1-1,17-10-9,-35 17 2,0 0-1,-1-1 1,1 1-1,-1-2 0,0 1 1,0-1-1,-1 0 0,0 0 1,0 0-1,0-1 1,-1 0-1,0 0 0,0 0 1,0 0-1,-1 0 0,0-1 1,-1 0-1,1-4-1,6-41 98,-3 0-1,-1-21-97,-3 57 203,3 24-161,8 15-64,-4-9 19,-1 0 0,0 1 0,-1 1 0,0-1 0,-1 1 0,-1 0 0,-1 0 1,0 1-1,0-1 0,-1 10 3,2 19 27,-3 1 1,-1 1-1,-3 5-27,2-44 5,1-5-8,-1 0 0,0-1 0,0 1 0,0 0 0,1-1 0,-2 1 0,1 0 0,0 0 0,0-1 0,0 1 0,-1 0 0,1-1 0,-1 1 0,0 0 0,1-1 0,-2 2 3,4-13 19,8-14-10,0 1 0,8-12-9,-3 7 0,-1-1-1,-1-4 1,6-22 0,2-18 0,12-38 7,-26 102-14,-2 15-5,3 22-12,-7-24 22,17 71-18,-1-6 88,5 44-68,-19-93 27,-1 1 0,-1 0 0,-1-1 0,-1 1 0,-1-1 0,0 1 0,-5 15-27,6-31 7,-1-1 0,0 1-1,0-1 1,0 0 0,0 1 0,-1-1 0,0 0 0,0 0 0,0-1-1,0 1 1,0-1 0,-1 1 0,0-1 0,1 0 0,-1-1-1,-1 2-6,2-3-71,0 1-1,1-1 0,-1 1 1,0-1-1,0 0 0,0 0 1,0 0-1,0-1 0,1 1 0,-1-1 1,-1 1-1,1-1 0,0 0 1,0 0-1,0-1 0,0 1 1,0 0-1,0-1 0,0 0 0,1 0 1,-1 0-1,0 0 0,0 0 1,0-1-1,-1 0 72,-11-15-612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7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0 3249,'1'0'169,"0"0"0,0 0 1,0 0-1,0 0 0,0 0 0,0 1 1,0-1-1,0 0 0,0 0 0,-1 1 1,1-1-1,0 0 0,0 1 0,0-1 1,0 1-1,0-1 0,0 1 1,-1 0-1,1-1 0,0 1-169,11 24 829,-10-20-922,6 15 221,-1 0 0,-1 1 0,-1-1 0,2 17-128,-5-21 73,2 10-11,0 1 0,-2 1 0,-2 12-62,0-34 13,0 0-1,0 1 0,-1-1 1,0 0-1,-1 0 0,1 0 1,-1 0-1,0 0 0,0 0 1,-1-1-1,0 1 0,0-1 1,0 0-1,-1 1 0,1-1 1,-1-1-1,-4 5-12,2-5 68,0 0 0,0-1 0,0 0 0,0 0-1,-1 0 1,1-1 0,-1 0 0,1 0 0,-1 0 0,0-1 0,0 0-1,0 0 1,1-1 0,-1 0 0,-6-1-68,7 1-50,0 0 1,-1-1-1,1 0 0,0-1 1,-1 1-1,1-1 0,0 0 1,0-1-1,0 1 0,1-1 1,-1 0-1,1-1 0,-1 1 1,1-1-1,0 0 0,1-1 0,-2 0 50,-6-14-978,5-5 377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8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28 7794,'-4'-23'2632,"8"19"-2872,10 4-328,14 5 352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8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5001,'-2'0'1648,"-5"9"-1672,-4 31-192,20 54-496,22-43-488,6-12 720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2:51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6041,'27'-13'1150,"-16"8"-541,0 0 1,1 1-1,-1 0 1,5 0-610,-9 3 53,1 0 0,-1 0 0,1 0 0,-1 1 0,1 1 0,-1-1 0,0 1 0,1 0 1,-1 1-1,0 0 0,1 0 0,-1 0 0,0 1 0,-1 0 0,1 0 0,5 5-53,-7-6-48,-1 1 0,1 0 0,-1 1 0,0-1 0,0 1 1,0 0-1,0 0 0,-1 0 0,0 0 0,0 1 0,0-1 0,0 1 0,-1 0 0,1 0 0,-1 0 0,0 0 0,-1 0 0,0 0 0,1 1 0,-2-1 0,1 0 0,0 1 0,-1 2 48,-2 7-46,-1 1 0,0-1 0,-2 1-1,1-1 1,-2 0 0,0-1 0,0 1-1,-2-1 1,-1 1 46,-1 4 103,1 0 0,1 0 0,0 1 0,0 7-103,7-25 12,0 1-1,1-1 1,-1 0-1,1 1 1,-1-1-1,1 1 1,0-1-1,0 0 1,1 1 0,-1-1-1,0 1 1,1-1-1,-1 0 1,1 1-1,0-1 1,0 0-1,0 0 1,0 1-1,0-1 1,0 0-1,1 0 1,-1 0-1,0 0 1,1-1-1,0 1 1,0 0-1,-1-1 1,1 1-1,0-1 1,0 1-1,0-1-11,3 1-5,0 0-1,0 0 1,0 0-1,1-1 1,-1 1-1,0-1 1,1-1-1,-1 1 1,0-1-1,1 0 1,-1 0-1,0 0 1,3-1 5,8-2-197,0-1 1,0-1-1,0-1 0,-1 0 1,0 0-1,0-2 0,7-4 197,61-42-518</inkml:trace>
  <inkml:trace contextRef="#ctx0" brushRef="#br0" timeOffset="1">758 1 4401,'-36'0'2144,"-1"17"-927,7 7-169,3 11-640,3 7-176,8 9-168,4 4-32,22 4-56,8-2 8,21-9-112,9-11-104,3-15-336,4-14-272,4-20-689,4-12 905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29:58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6273,'15'22'1913,"-2"10"-2313,-6 13-529,1 5-359,-16 9 760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7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 5241,'0'0'33,"0"0"0,1 0 0,-1 0-1,0 0 1,0 0 0,0 0 0,0 0 0,0 0-1,0 0 1,0-1 0,0 1 0,0 0 0,0 0 0,1 0-1,-1 0 1,0 0 0,0 0 0,0 0 0,0 0-1,0 0 1,0 0 0,0 0 0,0 0 0,1 0 0,-1 0-1,0 0 1,0 0 0,0 0 0,0 0 0,0 0-1,0 0 1,0 0 0,0 0 0,0 0 0,1 0 0,-1 1-1,0-1 1,0 0 0,0 0 0,0 0 0,0 0-1,0 0 1,0 0 0,0 0 0,0 0 0,0 0 0,0 0-1,0 0 1,1 1 0,-1-1 0,0 0 0,0 0-1,0 0 1,0 0 0,0 0 0,0 0 0,0 0 0,0 0-1,0 1 1,0-1-33,4 12 396,0 17-487,-5-3 306,0 1 0,-2-1 0,-2 7-215,-5 49 461,0 38-122,2-42-3188,8-65 2003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8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59 117 4753,'0'-6'26,"1"1"0,1 0 0,-1 0 0,1 0 0,0 0 0,0 0 0,0 0 0,1 0-1,0 1 1,0-1 0,0 1 0,0 0 0,0 0 0,1 0 0,0 0 0,0 1 0,0-1 0,0 1 0,1 0 0,-1 0 0,4-1-26,-2 1-45,-1 0-1,1 0 1,0 1 0,1 0 0,-1 0-1,0 0 1,1 0 0,-1 1 0,1 0 0,-1 1-1,1-1 1,-1 1 0,1 1 0,-1-1-1,1 1 1,-1 0 0,4 2 45,-5-2-4,0 1 0,0 1 0,0-1 0,0 1 0,-1 0 0,1 0-1,-1 0 1,0 1 0,0-1 0,0 1 0,0 0 0,0 0 0,-1 0 0,0 1 0,1 0 4,-3-2-25,1 1 0,0-1 0,-1 0 0,0 1 0,0-1 1,0 0-1,0 1 0,0-1 0,-1 1 0,1 0 0,-1-1 0,0 1 0,0-1 0,0 1 1,-1 0-1,1-1 0,-1 1 0,0-1 0,0 1 0,0-1 0,-1 0 0,1 1 1,-1-1 23,-3 5-12,0 0-1,-1 0 1,0-1-1,-1 0 0,0 0 1,0 0-1,0-1 1,-1 0-1,0 0 0,0-1 1,0 0-1,-1 0 1,1-1-1,-6 2 14,-11 3 186,0-1 0,-1 0 0,0-2 0,-18 1-186,38-6 133,-1 0 0,1 0 0,-1-1 1,0 0-1,1 0 0,-5-1-133,11 1 17,0 0 0,0-1-1,0 1 1,-1 0 0,1 0 0,0 0 0,0 0 0,0 0 0,0 0 0,0 0 0,-1 0 0,1 0-1,0 0 1,0 0 0,0 0 0,0-1 0,0 1 0,0 0 0,-1 0 0,1 0 0,0 0-1,0 0 1,0-1 0,0 1 0,0 0 0,0 0 0,0 0 0,0 0 0,0 0 0,0-1 0,0 1-1,0 0 1,0 0 0,0 0 0,0 0 0,0-1 0,0 1 0,0 0 0,0 0 0,0 0 0,0 0-1,0-1 1,0 1 0,0 0 0,0 0 0,0 0-17,1-1 14,-1 1 1,0 0-1,1-1 1,-1 1-1,0 0 1,1-1-1,-1 1 1,1 0-1,-1-1 0,1 1 1,-1 0-1,1 0 1,-1-1-1,0 1 1,1 0-1,-1 0 1,1 0-1,0 0 1,-1 0-1,1 0 0,-1 0 1,1 0-1,0 0-14,9 0 71,0 1 0,0 0-1,0 1 1,0 0-1,0 0 1,0 1-1,5 2-70,-11-3 28,1 0 9,0 0-1,0 0 1,0 0 0,-1 1-1,1 0 1,-1 0 0,0 0 0,0 0-1,0 1 1,0 0 0,0-1 0,-1 1-1,0 1 1,0-1-37,5 8 83,-2 0-1,0 1 1,0-1-1,1 6-82,-2-4 1,0-1 0,1-1 0,8 13-1,-12-21-33,1-1 0,0 1 0,0 0 0,1-1-1,-1 1 1,1-1 0,0 0 0,0 0 0,0-1-1,0 1 1,0-1 0,0 0 0,4 1 33,-2-1-242,1 0 1,0 0-1,0-1 1,0 0-1,-1-1 1,1 1-1,0-1 1,0-1-1,0 1 1,5-2 241,38-9-847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8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387 416 4985,'-3'-3'170,"-1"0"0,1 0 0,-1 0-1,0 1 1,0-1 0,0 1 0,0 0 0,-1 0-1,1 1 1,0-1 0,-1 1 0,1 0 0,-1 0 0,1 0-1,-1 1 1,0 0 0,1 0 0,-1 0 0,1 0-1,-1 1 1,-2 0-170,-16 3-111,1 1 0,0 0 0,-18 8 111,32-10 156,-11 3-106,1 1-1,0 1 1,0 1 0,1 1 0,-1 0-50,13-7 12,0 0 1,0 1-1,1 0 1,-1 0-1,1 0 1,0 0-1,0 0 1,0 1-1,0 0 1,1 0-1,0 0 0,0 0 1,0 1-1,1-1 1,-1 1-1,1-1 1,1 1-1,-2 4-12,3-8 1,0 0-1,-1 0 0,1 0 1,0 0-1,0 0 1,0 0-1,0 0 1,1 0-1,-1 0 0,1 0 1,-1 0-1,1 0 1,-1 0-1,1 0 1,0 0-1,0-1 0,0 1 1,0 0-1,0-1 1,1 1-1,-1-1 1,0 1-1,1-1 0,-1 1 1,1-1-1,-1 0 1,1 0-1,0 0 1,0 0-1,-1 0 0,1 0 1,0 0-1,0-1 1,0 1-1,0-1 1,0 1-1,0-1 0,0 0 1,0 1-1,0-1 1,0 0-1,0-1 0,9 2 4,0-2 0,0 0-1,0 0 1,0-1 0,0 0-1,-1-1 1,2 0-4,57-23 19,-63 23-18,-1 1 0,1-1 0,-1-1 1,0 1-1,0-1 0,0 0 0,0 0 0,-1 0 1,1-1-1,2-4-1,-5 5-6,0 0 0,-1 0 0,1 0 0,-1-1 1,0 1-1,0 0 0,0-1 0,-1 1 0,1-1 0,-1 1 1,0-1-1,-1 1 0,1-1 0,-1 1 0,0-1 0,0 1 0,0-1 1,-1 0 5,3 25-128,0-12 124,1 0 1,0-1 0,1 1 0,0-1 0,0 1 0,0-1 0,1 0 0,0 0 0,3 3 3,0 1-3,-3-5 1,0 0 0,0-1 1,0 0-1,1 0 0,0 0 1,0-1-1,0 1 0,0-1 1,1 0-1,-1-1 0,1 1 0,0-1 1,0 0-1,0-1 0,1 1 1,-1-1-1,1 0 0,-1-1 0,1 0 1,0 0-1,-1 0 0,1-1 1,0 0-1,0 0 0,2-1 2,2-1 5,0 1-1,0-2 0,0 0 0,0 0 1,0-1-1,-1-1 0,1 1 0,-1-2 1,0 1-1,-1-2 0,1 1 1,-1-1-1,0 0 0,0-2-4,-1 2 35,-1-1-1,0 0 1,0 0 0,-1 0-1,0-1 1,0 0-1,-1 0 1,0 0 0,-1-1-1,0 0 1,0 0-1,-1 0 1,-1 0 0,1-1-1,-2 1 1,1 0-1,-2-1 1,1-3-35,-2-17 83,-1 1 1,-2-1-1,-1 1 1,-1-1-1,-2 2 1,0-1-1,-3 1 1,0 1-1,-2-1 1,-6-8-84,17 33 16,0 1 0,0-1 0,0 1 0,-1 0 0,0 0 0,1 0 0,-1 0 0,0 1 0,0-1 0,-1 1 0,1 0 0,0 0 0,-1 0 0,-2-1-16,5 2 2,0 1-1,0 0 1,0 0 0,-1-1-1,1 1 1,0 0 0,0 0-1,0 0 1,0 0 0,-1 0-1,1 1 1,0-1 0,0 0-1,0 0 1,0 1 0,0-1-1,0 1 1,0-1 0,-1 1-2,0 1 0,1-1 0,-1 0 0,1 1 1,-1-1-1,1 1 0,0 0 0,-1 0 0,1-1 1,0 1-1,0 0 0,0 0 0,1 0 0,-1 0 1,0 1-1,0 2-5,0-1 0,0 1 0,1 0 0,0-1 0,0 1 0,0 0 0,0-1 0,1 1 1,0 0-1,0-1 0,0 1 0,2 3 5,25 58-20,-17-42 21,6 19-110,-1 1 0,-2 0 0,-2 1-1,-2 0 1,-2 1 0,-1 0 0,-3 1 0,-2 18 109,-3-54-1012,1-11 944,0 0 0,0 0-1,0 1 1,0-1 0,0 0 0,0 0 0,0 1-1,0-1 1,-1 0 0,1 0 0,0 0 0,0 1-1,0-1 1,0 0 0,0 0 0,0 0 0,0 1-1,-1-1 1,1 0 0,0 0 0,0 0 0,0 0-1,0 1 1,-1-1 0,1 0 0,0 0 0,0 0 0,0 0-1,-1 0 1,1 0 0,0 0 0,0 0 0,-1 0-1,1 0 1,0 0 0,0 0 0,0 0 0,-1 0-1,1 0 1,0 0 68,-2-1-820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9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36 277 7098,'-34'-75'2149,"34"75"-2135,0 0-1,0-1 0,-1 1 1,1 0-1,0-1 0,0 1 1,0 0-1,0-1 0,0 1 1,0 0-1,0-1 0,-1 1 1,1 0-1,0-1 0,0 1 1,0-1-1,0 1 0,0 0 1,1-1-1,-1 1 0,0 0 1,0-1-1,0 1 0,0 0 1,0-1-1,0 1 0,1 0 1,-1-1-1,0 1 0,0 0 1,0 0-1,1-1 0,-1 1 1,0 0-1,1 0 0,-1-1 1,0 1-1,0 0 0,1 0 1,-1 0-1,0-1 0,1 1 1,-1 0-1,0 0 0,1 0 1,-1 0-1,0 0 0,1 0 1,-1 0-14,21 3 49,-12 0-5,20 0-37,0 0-1,0-2 0,1-1 1,-1-1-1,0-2 1,15-3-7,33-9-22,62-21 22,-125 32-1,-1-1 0,1 0 0,-1-1 0,0-1-1,8-4 2,-18 9 0,1-1-1,-1 0 1,0 1-1,0-1 0,0 0 1,0 0-1,0-1 1,-1 1-1,1 0 0,-1-2 1,-1 3-1,0 1 1,0-1-1,0-1 0,-1 1 0,1 0 0,-1 0 0,1 0 0,-1 0 0,0 0 0,0 0 0,0 0 0,0-1 1,0 1-1,0 0 0,-1 0 0,1 0 0,-1 0 0,1 0 0,-2-2 1,1 2 7,1 1-1,-1-1 1,0 1 0,0-1-1,0 1 1,0-1 0,0 1-1,0 0 1,0 0-1,-1-1 1,1 1 0,0 0-1,-1 0 1,1 0 0,-1 0-1,1 1 1,-1-1-1,0 0 1,1 1 0,-1-1-1,1 1 1,-1-1 0,0 1-1,0 0 1,1-1-1,-1 1 1,0 0 0,1 0-1,-1 1 1,0-1 0,0 0-1,1 0 1,-1 1 0,-1 0-8,-3 0 18,1 1-1,-1 1 0,1-1 0,0 1 0,0-1 0,0 1 0,0 1 1,0-1-1,1 1 0,-1 0-16,-5 5 21,1 1-1,0 0 1,1 0 0,0 1 0,1 0-1,0 0 1,-2 5-21,7-13 3,0 1 0,1-1 0,-1 1 0,1 0 0,0 0 0,0-1 1,0 1-1,1 0 0,-1 0 0,1 0 0,0 0 0,0 0 0,0 0 0,0-1 0,1 1 0,0 0 0,0 0 0,0 0 0,0-1 0,0 1 1,1 0-1,0-1 0,0 1 0,0-1 0,0 0 0,0 0 0,1 1-3,6 5-21,0-1 0,0 0 0,1-1 0,0 0 1,1-1-1,0 0 0,0 0 0,0-1 0,0-1 0,11 3 21,21 5-1434,1-1-1,12-1 1435,5 0-1022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7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 2353,'0'-2'904,"4"1"-512,34-10-376,52-10 40,-40 10 24,-21 6-16,2 1-32,17-1-40,-6 1-392,-15 6-456,-19 7 543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7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5169,'13'-2'1752,"7"6"-1672,12-4-224,8-9-24,11-6-280,1-5-272,4 0 472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09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1824,'0'0'99,"0"-1"-1,0 1 1,0-1-1,0 0 1,1 1 0,-1-1-1,0 1 1,0-1-1,1 1 1,-1-1-1,0 1 1,1 0-1,-1-1 1,1 1-1,-1-1 1,0 1-1,1 0 1,-1-1-1,1 1 1,-1 0-1,1-1 1,-1 1-1,1 0 1,-1 0 0,1 0-1,0 0 1,0-1-99,22-10 1111,-15 8-979,28-9 285,0 2 0,1 2 0,13-1-417,151-18 1131,94 4-1131,-67 7 497,686-22 158,-882 38-856,1 2-1,0 1 202,-77 4-2831,11 1 1972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10.8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39 236 4097,'0'0'497,"-2"-2"606,-3 8-593,-1 9-387,0 1 1,1 0 0,1 0 0,0 1-1,1 0-123,1-1 87,1 1-1,0-1 0,1 1 0,1 0 0,0-1 0,2 1 0,1 4-86,-1 0 23,0 0 0,-1 16-23,-3-15-35,0-16 111,2-14 357,7-64-537,7-23 104,-3 31-68,-4 0-1,0-24 69,-8 69 74,1-3 537,-2 1 0,0-8-611,0 27 37,1 1 0,0 0 0,0 0 1,0 0-1,0 0 0,0 0 0,1 0 0,-1 0 0,0 0 0,0 0 0,1 0 0,-1 0 0,0 0 0,1 0 0,-1 0 0,1 0 0,-1 1 1,1-1-1,0 0 0,-1 0 0,1 0 0,0 1 0,0-1 0,-1 0 0,1 1 0,0-1 0,0 0-37,28-9 102,-11 5-76,-8 1-26,30-12 31,39-10-31,-66 23-13,0 0 0,0 1 0,0 0 0,0 1-1,1 0 1,-1 2 0,0-1 0,6 2 13,-18-2-30,0 0 0,-1 0 1,1 1-1,0-1 0,0 0 0,-1 0 0,1 0 0,0 1 0,0-1 0,-1 1 1,1-1-1,0 0 0,-1 1 0,1-1 0,0 1 0,-1-1 0,1 1 1,0 0 28,-1-1-37,0 1-1,0-1 0,0 1 0,0-1 0,-1 1 0,1-1 0,0 1 0,0-1 0,0 1 0,0-1 0,0 1 0,-1-1 0,1 1 0,0-1 0,0 1 0,-1-1 0,1 0 0,0 1 0,-1-1 0,1 0 0,0 1 0,-1-1 0,1 0 0,-1 1 0,1-1 0,0 0 0,-1 0 0,1 1 0,-1-1 0,1 0 0,-1 0 0,1 0 0,-1 0 39,-22 11-496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11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 4873,'16'0'2144,"10"2"-575,18-2-1553,4-6-8,9-6-56,-2-3-240,-6-3-816,-5-1-897,-15 8 1193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2:51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0 143 6217,'25'145'3127,"-2"71"-4668,-22-206 1349,0-1-131,-1-1-1,0 0 1,0 1-1,-1 4 324,-1-11-401,1-6 301,0-11 112,19-165 267,-12 146-301,2-1 0,0 1 1,3 0-1,2-2 22,49-115 817,-60 147-715,-1 0 0,1 0-1,0 1 1,0-1 0,0 1-1,1 0 1,-1-1 0,1 1-1,0 0-101,-2 3 19,-1-1 0,1 1-1,0-1 1,0 1-1,0-1 1,0 1-1,0 0 1,0-1-1,0 1 1,0 0 0,0 0-1,0 0 1,0 0-1,0 0 1,0 0-1,0 0 1,0 0-1,0 0 1,0 0 0,0 0-1,0 1 1,0-1-1,0 0 1,-1 1-1,1-1 1,0 1-1,0-1 1,0 1 0,0-1-1,-1 1 1,1 0-1,0-1 1,0 1-1,-1 0 1,1 0-1,0 0-18,10 10 7,-1 1-1,0 1 0,0-1 0,-1 2 1,4 8-7,10 21-108,2 11 108,-17-35-16,-2-1-1,0 1 0,-1 0 0,0 1 0,-2-1 0,0 1 0,-1 0 0,-2-1 0,0 1 1,-1 0-1,0 0 0,-2 3 17,2-17-1,0-1 0,-1 0 0,1 1 0,-1-1 0,0 0 0,0 0 0,0 0 0,-1 0 0,0-1 0,0 1 0,0 0 0,-1-1 0,1 0 0,-1 0 0,0 0 0,-4 2 1,5-4-67,0 0-1,-1 0 0,1 0 0,-1 0 1,1-1-1,-1 0 0,0 0 0,0 0 1,0 0-1,0 0 0,0-1 0,1 0 1,-1 0-1,0 0 0,0 0 0,0 0 1,0-1-1,0 0 0,0 0 0,0 0 1,1 0-1,-1-1 0,-1 0 68,-27-17-519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11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1 539 4353,'0'0'1890,"5"-3"-27,22-7-1637,-6 3-128,0-1 0,0-1 0,-1-1 0,0-1-1,-1-1 1,5-3-98,-7 2 85,0-1-1,-1-1 1,0 0-1,-1-1 1,-1 0-1,0-1 1,10-18-85,-15 20 13,-1 0 0,-1 0 1,0-1-1,-1 1 0,-1-2 0,-1 1 1,0 0-1,0-1 0,-2 0 0,0-9-13,-1 19-7,-1 0-1,-1 1 0,1-1 0,-1 0 0,0 0 0,0 1 0,-1-1 1,0 1-1,0-1 0,-1 1 0,0-2 8,1 5-2,0 0 0,0 0 0,0 0 0,0 0 0,-1 0 0,1 1 0,-1-1 0,0 1 0,0-1 0,0 1 0,0 0-1,0 0 1,0 1 0,0-1 0,-1 0 0,1 1 0,0 0 0,-1 0 0,0 0 0,1 0 0,-3 0 2,-2 0 8,-1 1 0,1-1 0,-1 1 0,1 1-1,-1 0 1,1 0 0,0 1 0,-1-1 0,1 2 0,0-1 0,0 1 0,0 1 0,1-1-1,-1 1 1,0 1-8,2-1 2,0 1-1,1-1 1,-1 1-1,1 0 1,0 0-1,1 0 1,-1 1-1,1 0 1,0 0-1,0 0 1,1 0-1,0 1 1,0-1-1,1 1 1,-1 0-1,1-1 1,1 1-1,-1 3-1,0 3 3,1 0-1,0 0 1,1 1-1,1-1 1,0 0-1,1 0 1,0 0-1,1 0 1,2 6-3,8 18-10,2 0 0,9 16 10,-10-22 7,-1-1 0,-1 2 0,7 29-7,-17-48 8,0 1 0,-1 0 0,-1 0 0,0 0 0,-1 1-8,0 17 6,1-31-6,0 0 0,0 0 0,0-1 0,0 1 0,0 0 0,0 0 0,0-1 0,1 1 0,-1 0 1,0 0-1,0-1 0,1 1 0,-1 0 0,1-1 0,-1 1 0,0 0 0,1-1 0,-1 1 0,1-1 0,-1 1 0,1-1 1,0 1-1,-1-1 0,1 1 0,0-1 0,1 1 1,-1 0 1,1-1 0,0 1 0,-1-1-1,1 0 1,0 0 0,0 0-1,-1 1 1,1-2 0,0 1-1,1 0-1,6-2 8,1 0 1,-1 0-1,0-1 0,2-1-8,-8 3 0,7-3-8,0-1 1,0 0-1,-1 0 1,0-1-1,0 0 0,0 0 1,0-1-1,-1 0 1,0-1-1,-1 0 0,0 0 1,4-6 7,-2 1-36,0-1 0,-2 0 1,1-1-1,-2 1 0,0-1 0,0-1 0,-2 1 1,1-5 35,-2 10-4,2-8 65,-5 13 44,-2 5 79,-1 3-129,0 1 0,1 0 0,-1-1 0,1 1 0,-1 0-1,1 0 1,-1 5-55,-8 13 69,-18 40 31,27-58-93,0 0 1,1 1-1,0-1 1,0 0 0,0 0-1,0 0 1,1 1 0,0-1-1,0 0 1,0 1-1,0-1 1,1 0 0,-1 1-1,2 2-7,-1-4 4,0 0-1,1 0 1,-1 0-1,1-1 1,-1 1-1,1-1 1,0 1-1,0-1 1,0 0-1,0 0 1,0 1-1,1-2 1,-1 1-1,1 0 1,-1 0-1,2 0-3,2 0 8,-1 1-1,1-1 0,-1-1 1,1 1-1,-1-1 1,1 0-1,0 0 0,0-1 1,0 0-1,-1 0 1,1 0-1,0 0 1,0-1-1,0 0 0,-1-1 1,1 1-1,0-1 1,3-1-8,-2-1 3,0 1 0,0-1 0,0 0 1,-1-1-1,1 1 0,-1-1 0,0-1 1,0 1-1,-1-1 0,1 0 1,-1 0-1,-1-1 0,1 1 0,-1-1 1,0 0-1,-1-1-3,2-4 15,0-1-1,-1 0 1,-1 0-1,0 0 1,0 0 0,-2-1-1,0 1 1,0 0 0,-1-1-15,-4 46 344,2-26-346,1 0 0,0-1 0,1 1 0,-1 0 0,1 0 0,0 0 0,1 0 0,-1 0 0,1 0 0,0-1 0,0 1 0,1 1 2,1-2-2,1 1-1,-1 0 1,1-1 0,0 1 0,0-1 0,0 0-1,1 0 1,0-1 0,0 0 0,5 4 2,2 1-97,2 0-1,-1-1 1,14 5 97,-23-11-325,-1-1 0,1 0-1,0 0 1,0 0 0,0 0-1,0 0 1,0-1 0,0 0-1,0 0 1,0 0 0,0 0 0,0 0-1,0-1 1,-1 0 0,4-1 325,4 1-1214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12.1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0 107 6777,'44'-90'2209,"-44"89"-2185,1 0 0,-1 0 0,1 0 1,0 0-1,-1 0 0,1 0 0,0 0 0,0 0 0,0 0 0,0 0 1,0 1-1,0-1 0,0 0 0,0 1 0,0-1 0,0 1 0,0-1 1,0 1-1,0 0 0,1-1 0,-1 1 0,0 0 0,0 0 1,0 0-1,1-1 0,-1 1 0,0 1 0,0-1 0,0 0 0,1 0 1,-1 0-1,0 1 0,0-1 0,0 0 0,0 1 0,0-1 0,0 1 1,0 0-1,1-1 0,-2 1 0,1 0 0,0-1 0,0 1 1,0 0-1,0 0 0,0 0-24,5 3 17,1 0-15,0 0-1,-1 0 1,1 1-1,-1 0 0,0 0 1,0 0-1,0 1 1,-1 0-1,0 0 1,0 1-1,-1-1 1,1 1-1,-1 0 1,-1 0-1,1 0 0,-1 1 1,-1-1-1,2 7-1,-2-6 2,0-1 0,-1 0 0,0 0 0,-1 1-1,1-1 1,-1 1 0,-1-1 0,0 0 0,0 1 0,0-1-1,-1 0 1,0 0 0,0 1 0,-1-2 0,1 1 0,-2 0-1,1-1 1,-1 1 0,0-1 0,-2 2-2,6-7 7,0-1 1,-1 1 0,0 0-1,1-1 1,-1 1 0,1 0-1,-1-1 1,0 1 0,1-1-1,-1 1 1,0-1-1,0 1 1,1-1 0,-1 0-1,0 1 1,0-1 0,0 0-1,0 0 1,0 1-8,1-2 19,0 1 1,-1 0-1,1 0 1,-1 0-1,1-1 0,0 1 1,-1 0-1,1 0 1,0-1-1,-1 1 0,1 0 1,0-1-1,0 1 1,-1 0-1,1-1 0,0 1 1,0-1-1,0 1 1,-1 0-1,1-1 0,0 1 1,0-1-1,0 1 1,0 0-1,0-1 1,0 1-1,0-1 0,0 1 1,0-1-1,0 1 1,0 0-1,0-1 0,0 1-19,6-7 115,40-37-86,-1-2-1,21-31-28,-49 55-5,0-1 0,-2 0-1,7-14 6,-22 37 0,0 0-1,0 0 0,0 0 0,0 0 0,0 1 0,0-1 1,0 0-1,0 0 0,0 0 0,0 0 0,0 0 1,0 0-1,1 0 0,-1 0 0,0 0 0,0 0 0,0 0 1,0 0-1,0 1 0,0-1 0,0 0 0,0 0 0,0 0 1,1 0-1,-1 0 0,0 0 0,0 0 0,0 0 1,0 0-1,0 0 0,0 0 0,0 0 0,0 0 0,1 0 1,-1 0-1,0 0 0,0 0 0,0 0 0,0-1 1,0 1-1,0 0 0,0 0 0,0 0 0,1 0 0,-1 0 1,0 0-1,0 0 0,0 0 0,0 0 0,0 0 0,0 0 1,0 0-1,0-1 0,0 1 0,0 0 0,0 0 1,0 0-1,0 0 0,0 0 0,0 0 0,0 0 0,0 0 1,0 0-1,0-1 0,0 1 0,0 0 0,0 0 1,0 0 0,2 15-17,-3 36 33,1-26-18,0-16-34,0-1 1,1 1 0,0 0 0,0-1-1,1 1 1,0-1 0,1 1 0,0-1-1,0 0 1,1 0 0,0 0-1,0-1 1,1 1 0,0-1 0,0 0-1,0 0 1,1-1 0,0 0 0,1 0-1,0 0 1,-1-1 0,2 0 0,-1 0-1,0-1 1,1 1 0,0-2 0,0 1 34,58 24-408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35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125 541 904,'-11'-19'1378,"10"18"-1166,0 0 0,-1-1 1,1 1-1,1-1 0,-1 1 0,0-1 1,0 1-1,0-1 0,1 0 0,-1 1 1,1-1-1,-1 0 0,1-1-212,-1 4 54,1 0-1,-1-1 1,1 1-1,-1 0 1,1 0-1,-1-1 1,1 1-1,0 0 1,-1 0-1,1-1 0,0 1 1,-1 0-1,1 0 1,0 0-1,0 0 1,0 0-1,0-1 1,0 1-54,-18 210 583,-6 122-521,24-327-58,-4 43 40,4-49-22,0 0 0,0 0-1,0 0 1,0 1 0,0-1-1,0 0 1,0 0-1,0 0 1,0 0 0,0 0-1,0 0 1,0 0 0,0 1-1,0-1 1,0 0 0,0 0-1,0 0 1,0 0-1,0 0 1,0 0 0,-1 0-1,1 0 1,0 0 0,0 1-1,0-1 1,0 0-1,0 0 1,0 0 0,0 0-1,0 0 1,0 0 0,-1 0-1,1 0 1,0 0-1,0 0 1,0 0 0,0 0-1,0 0 1,0 0 0,0 0-1,-1 0 1,1 0 0,0 0-1,0 0 1,0 0-1,0 0 1,0 0 0,0 0-22,-7-12 827,-1-12-842,2 0-1,1 0 1,1 0-1,-1-25 16,-1-109-162,5 80 57,-1 17 28,-2-10-48,7-69 125,-1 119-10,1 0 1,0 0-1,2 0 0,0 0 0,1 1 0,2 0 1,0 0-1,8-14 10,-11 25-2,1 1-1,0-1 1,1 1 0,0 0 0,0 1 0,1 0 0,0 0 0,0 0 0,2 0 2,19-12 12,0 2 1,7-1-13,2-3 12,-15 9-1,20-13 75,28-9-86,-59 29 15,1 0-1,1 0 1,-1 2-1,0-1 1,1 2 0,0 0-1,-1 0 1,2 2-15,-13-1-3,0 1-1,1 1 1,-1-1 0,0 0 0,1 1-1,-1-1 1,0 1 0,1-1 0,-1 1 0,1 1 3,-2-2-11,-1 0 1,1 1 0,-1-1 0,1 1 0,-1-1 0,1 1 0,-1 0 0,1-1 0,-1 1 0,0-1 0,1 1 0,-1 0 0,0-1 0,0 1 0,1 0-1,-1-1 1,0 1 0,0 0 0,0 0 0,0-1 0,0 1 0,0 0 0,0-1 0,0 1 0,0 0 0,0 0 0,0-1 0,-1 1 0,1 0 0,0-1-1,0 1 1,-1 0 0,1-1 0,0 1 0,-1-1 0,1 1 0,-1 0 0,1-1 10,-7 11-289,-1-1 0,0-1 0,0 1 1,-1-1-1,0-1 0,-3 2 289,11-10-6,-52 47-569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35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 3937,'20'0'1472,"19"-4"-1216,8-1-48,19-10-208,0-1-288,-5-5 200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35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0 998 4649,'122'-78'3054,"-50"24"-4022,22-24 968,-85 70-103,-1 1 1,0-1-1,-1-1 0,1 0 1,-2 0-1,1 0 1,-2-1-1,1 1 0,0-3 103,-1-3-55,0 1 0,0-1 0,-2 0 0,0 0 0,0 0 0,-1-9 55,5-116 124,-9-110-124,-2 64 374,6 177 47,0 14-204,-2-4-94,0 4 48,-8 199 969,-17 68-1140,5-67 85,8 72-85,12-243-13,4 25 13,-3-47 0,1 0 0,1 0 0,0 0 0,0-1 0,1 0 0,3 7 0,-6-16 2,0 0-1,1 0 1,-1 1 0,0-1 0,1 0-1,-1 0 1,1 0 0,-1 0-1,1 0 1,0-1 0,0 1-1,0-1 1,0 1 0,0-1 0,0 1-1,0-1 1,1 0 0,0 0-2,-1 0 5,1-1-1,-1 0 1,0 1 0,1-1 0,-1 0 0,0 0 0,1-1 0,-1 1 0,0-1 0,0 1 0,1-1 0,-1 1 0,0-1 0,0 0 0,0 0-1,1-1-4,8-5 25,-1 0-1,0-1 1,-1 0-1,1-1 0,-2 0 1,4-4-25,-7 8 4,26-29 52,-2 0 0,25-39-56,-45 59-6,0-1 1,-2 0-1,1 0 0,-2-1 0,0 1 0,-1-1 1,0-1-1,-2 1 0,2-11 6,-5-9-33,0 34 31,0 0 0,0 1 0,-1-1 0,1 0 1,0 0-1,-1 1 0,1-1 0,-1 0 0,0 0 1,0 1-1,1-1 0,-1 1 0,0-1 1,0 1-1,-1-1 0,1 1 0,-1-1 2,2 1 0,-1 1 0,1 0 0,-1 0 0,1 0 0,-1 0 0,1 0 0,0 0 0,-1-1 0,1 1 0,-1 0 0,1 0 0,-1 1 0,1-1 0,-1 0 0,1 0 0,-1 0 0,1 0 0,-1 0 0,1 0 0,0 0 0,-1 1 0,1-1 0,-1 0 0,1 0 0,0 1 0,-1-1 0,1 0 0,0 1 0,-1-1 0,1 0 0,0 1 0,-1-1 1,1 0-1,0 1 0,0-1 0,-1 1 0,1-1 0,0 1 0,0-1 0,-10 22 10,9-18-6,-4 11 8,0 0 1,1 1-1,1-1 1,0 1-1,1-1 0,1 1 1,1 0-1,0 0 1,1 7-13,0-16 3,0 0-1,1 0 1,0 0 0,0 0-1,0 0 1,1 0 0,0-1 0,0 1-1,0-1 1,2 1-3,-2-3 0,0 0 1,0 0-1,0-1 0,1 0 1,0 1-1,-1-1 0,1 0 1,0-1-1,0 1 0,1-1 1,-1 0-1,1 0 0,-1 0 1,1-1-1,3 2 0,-2-2-1,1 0-1,-1-1 1,1 1 0,-1-1 0,1 0-1,-1-1 1,0 0 0,1 0 0,-1 0-1,0 0 1,1-1 0,-1 0 0,0-1-1,0 0 1,3-1 1,4-4-190,1 0 0,-1-1 0,-1-1-1,0 0 1,9-9 190,10-15-350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36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0 155 6105,'15'-42'1897,"-15"42"-1873,1-1 0,0 0-1,0 0 1,-1 1 0,1-1 0,0 0 0,0 1 0,0-1 0,0 0 0,0 1 0,0 0 0,0-1 0,0 1 0,0 0 0,0-1 0,0 1-1,0 0 1,0 0 0,0 0 0,0 0 0,1 0 0,-1 0 0,0 0 0,0 0 0,0 0 0,0 1 0,0-1 0,0 0 0,0 1 0,1-1-24,3 2 50,4-1-50,-1 0 1,1 1 0,-1 0-1,0 1 1,1 0-1,-1 0 1,4 3-1,-9-4-2,0-1-1,-1 1 0,1 0 1,-1 0-1,1 0 1,-1 0-1,0 0 1,0 0-1,0 1 1,0-1-1,0 1 0,0 0 1,-1-1-1,1 1 1,-1 0-1,0 0 1,0 0-1,0 0 1,0 0-1,0 0 0,-1 0 1,1 3 2,-2 8 2,0 0 1,-1 0-1,0-1 0,-1 1 1,-1 0-1,0-1 1,-4 8-3,-9 34 46,11-29 100,4-26 252,1-11 367,4-10-730,1 1 0,0 1 0,1-1 0,2 1 0,0 0 0,1 0-35,3-11 21,3-7-21,2 1 1,1 0-1,1 2 0,22-31 0,-37 64-16,-3 7 7,0-5 8,-9 57 5,5-45-4,2 1 0,0 0 0,1-1 0,0 1 0,1 9 0,0-20-3,1-1 0,-1 1 0,1 0 0,0 0 1,0-1-1,0 1 0,0 0 0,0-1 0,1 1 1,-1-1-1,1 0 0,0 0 0,0 1 0,-1-1 1,1 0-1,1 0 0,-1-1 0,0 1 0,0 0 1,1-1-1,-1 1 0,1-1 0,-1 0 0,1 0 1,-1 0-1,1 0 0,0 0 0,0 0 0,0-1 3,11 3-118,0-1 0,1 0 0,-1-1 0,0-1-1,3-1 119,59-1-822,1-4 339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43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96 296,'27'-4'344,"-1"-1"-1,10-4-343,45-9 432,-29 10-49,38-6 1186,28-11-1569,-95 20-49,0 2 0,0 0-1,0 2 1,17 1 49,-38 1-745,-1 3 288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43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72 184,'-2'6'64,"8"-2"-56,7-4 24,3-4 368,3-2 224,3 1 256,1-2 49,14 1-225,13-3-144,23 3-208,8-5-72,-3 2-128,-12 2-64,-23 0-72,-10 3-64,-15 4-280,2 4-272,-9-3 360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48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0 1184,'-25'188'1622,"17"-144"-833,-2-1 1,-3 0-1,-1-1 1,-18 37-790,24-62 193,4-10-137,1 0 1,0 1 0,0-1 0,1 1 0,0-1 0,0 1 0,0 3-57,2-11-40,0 0 1,0 0-1,0 0 1,0 1-1,0-1 1,0 0 0,0 0-1,0 0 1,0 1-1,0-1 1,-1 0-1,1 0 1,0 0-1,0 0 1,0 1 0,0-1-1,0 0 1,0 0-1,-1 0 1,1 0-1,0 0 1,0 1-1,0-1 1,0 0-1,-1 0 1,1 0 0,0 0-1,0 0 1,0 0-1,-1 0 1,1 0-1,0 0 1,0 0-1,0 0 1,-1 0-1,1 0 1,0 0 0,0 0-1,-1 0 1,1 0-1,0 0 1,0 0-1,0 0 1,-1 0 39,0 0-1286,-1 0 570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49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11 540 3961,'-3'-14'417,"0"-1"0,1 0 1,1 0-1,0 0 0,1 1 0,0-1 1,3-9-418,-2 14-1,2 0 0,-1 0 0,1 0 1,1 0-1,0 0 0,0 1 0,1-1 1,0 1-1,1 1 0,0-1 0,3-2 1,6-6-121,0 0 0,1 2 0,1 0-1,1 0 1,0 2 0,19-11 121,-23 15-49,1 1 1,0 1-1,1 1 1,-1 0-1,1 0 1,0 2-1,1 0 1,-1 1-1,12 0 49,-25 2-8,0 1 0,1 0 0,-1 0 0,0 0 0,1 1 0,-1-1 0,0 1 0,0 0 0,1 0 0,-1 0 0,0 0-1,0 0 1,2 2 8,-3-2-3,0 1-1,-1-1 0,1 1 0,-1-1 0,0 1 0,1 0 1,-1-1-1,0 1 0,0 0 0,0 0 0,0 0 0,0 0 1,-1 0-1,1 0 0,0 0 0,-1 0 0,0 0 1,1 0-1,-1 0 0,0 3 4,0 8 7,0 1 1,-1-1 0,-1 0-1,0 1 1,-1-1 0,-1 2-8,-28 79 102,18-53-50,10-30-37,-11 34 57,-2-1 0,-21 38-72,32-71 35,0-1 1,0 0-1,-1 0 0,0 0 1,-1-1-1,0 0 0,-1 0 1,1-1-1,-2 0 1,1-1-1,-1 0 0,0 0 1,-10 4-36,16-9 52,0-1 1,1 0 0,-1 0 0,0 0-1,1 0 1,-1-1 0,0 1 0,0-1-1,0 0 1,1 0 0,-3-1-53,5 1 6,0 0 1,0 0 0,1-1-1,-1 1 1,0 0-1,0-1 1,0 1-1,0 0 1,0-1 0,0 1-1,1-1 1,-1 0-1,0 1 1,0-1 0,1 1-1,-1-1 1,1 0-1,-1 0 1,0 1-1,1-1 1,-1 0 0,1 0-1,0 0 1,-1 0-1,1 0 1,0 0-1,-1 1 1,1-1 0,0 0-1,0 0 1,0 0-1,0 0 1,0 0 0,0 0-1,0 0 1,0 0-1,0 0 1,0 0-1,1 0 1,-1 0 0,0 0-1,1 0 1,-1 1-1,0-1 1,1 0 0,0 0-7,-1-2-28,1 0 1,1 1-1,-1-1 1,0 0-1,1 1 1,-1-1-1,1 1 1,0-1-1,0 1 1,0 0-1,0 0 1,0 0-1,0 0 1,0 0-1,1 1 1,-1-1 0,1 1-1,-1-1 1,1 1-1,0 0 1,-1 0-1,1 0 1,0 0-1,0 1 1,0-1 27,2 1-14,-1-1 1,1 1-1,0 1 1,-1-1-1,1 1 1,0 0-1,-1 0 1,1 0-1,-1 0 1,0 1-1,1 0 1,-1 0-1,0 0 1,0 0-1,3 3 14,13 9 26,13 8 53,29 15-79,-50-30-3,1-2 0,-1 0-1,1 0 1,0-1 0,0 0 0,1-2 0,3 1 3,3-1-101,1-1 0,0-1 0,-1-1 0,1 0 0,-1-2-1,1 0 1,-1-2 0,8-2 101,-11 2-118,-1-1 0,0-1 0,0 0-1,-1-1 1,0 0 0,-1-1-1,1-1 1,-2 0 0,1-1 0,0-3 118,-10 10-2,0-1 1,0 0 0,0 0 0,-1 0-1,0-1 1,0 1 0,-1-1 0,1 1-1,-1-1 1,0-1 1,-1 5 18,-1-1 0,1 0 0,0 1 0,-1-1-1,0 0 1,1 1 0,-1-1 0,0 0 0,0 1 0,-1-1 0,1 0 0,0 1 0,-1-1-1,0 0 1,0 1 0,0-1 0,0 1 0,0-1 0,0 1 0,0 0 0,-1-1-1,1 1 1,-2-1-18,2 2 13,0 0 0,-1 0 0,1 1 0,0-1 0,-1 0 0,1 1 0,-1-1 0,0 0 0,1 1 0,-1 0 0,1-1-1,-1 1 1,0 0 0,1 0 0,-1 0 0,0 0 0,1 0 0,-1 0 0,1 1 0,-1-1 0,0 1-13,-40 12 90,25-7-38,-15 6 135,0 0 1,-27 16-188,46-21 89,0 0 1,0 2-1,1-1 1,0 2-1,1-1 1,0 2-1,1-1 1,-1 2-90,9-10 14,0 0 0,1 0 0,-1 1 0,0-1 0,1 1 0,-1-1 0,1 1-1,0 0 1,0-1 0,0 1 0,0 0 0,0 0 0,1 0 0,-1-1 0,1 1 0,0 0 0,-1 0 0,2 0 0,-1 0 0,0 0 0,0 0 0,1 0 0,0 0 0,-1-1 0,1 1 0,2 2-14,-1-1 7,0-2-1,0 1 1,0 0-1,1 0 1,0-1 0,-1 1-1,1-1 1,0 0-1,0 0 1,0 0-1,1 0 1,-1 0 0,0-1-1,1 0 1,-1 1-1,1-1 1,-1-1-1,1 1 1,-1 0 0,1-1-1,2 0-6,15 2 24,1-2-1,0 0 0,0-2 1,-1 0-1,1-1 0,4-3-23,-11 3-41,-1-1 0,0-1 0,1 0 0,-2-1-1,1-1 1,-1 0 0,0 0 0,0-2-1,5-4 42,-16 12-28,1-1 0,-1 0 0,0 0 0,1-1-1,-1 1 1,0 0 0,0-1 0,0 1 0,-1-1 0,1 0-1,-1 1 1,1-1 0,-1 0 0,0 0 0,0 0-1,0 0 1,-1 0 0,1 0 0,-1 0 0,1-1-1,-1 1 1,0 0 0,0 0 0,-1 0 0,1 0-1,0 0 1,-1 0 0,0 0 0,-1-2 28,2 4-3,0 1 1,0-1-1,0 1 1,0 0-1,-1-1 1,1 1-1,0 0 0,0-1 1,-1 1-1,1 0 1,0 0-1,0-1 1,-1 1-1,1 0 1,0 0-1,-1-1 0,1 1 1,0 0-1,-1 0 1,1 0-1,-1 0 1,1 0-1,0-1 1,-1 1-1,1 0 0,-1 0 1,1 0-1,0 0 1,-1 0-1,1 0 1,-1 0-1,1 0 1,0 0-1,-1 1 0,1-1 1,0 0-1,-1 0 1,1 0-1,-1 0 1,1 1-1,0-1 1,-1 0-1,1 0 0,0 0 1,0 1-1,-1-1 1,1 0 2,-8 4 333,7-3-303,1 1 0,0 0-1,-1 0 1,1 0-1,0 0 1,0 0 0,0 0-1,0 0 1,0 0 0,1 0-30,-1-1 7,0 2 4,0 0 0,1 0 0,0 0 0,0 0 0,0 0-1,0 0 1,0-1 0,1 3-11,1 0 7,-2-1-4,1 0 1,-1 0-1,1-1 0,1 1 1,-1 0-1,0-1 1,1 1-1,0-1 0,-1 0 1,2 0-1,-1 0 0,0 0 1,0-1-1,1 1 0,-1-1 1,1 0-1,0 0 0,0 0 1,2 0-4,6 1 6,0-2 1,0 1-1,0-2 1,0 0 0,0 0-1,0-1 1,0 0-1,0-1 1,0-1-1,0 0 1,-1 0 0,1-1-1,-1-1 1,0 0-1,9-5-6,-2-1 3,0 0 1,0-1-1,-1-1 0,-1 0 0,0-1 0,-1-1 1,0 0-1,8-13-3,-17 18 5,0 0 1,0-1 0,0 0 0,-2 0-1,1 0 1,-1 0 0,-1-1-1,0 1 1,-1-1 0,0 0 0,-1 0-1,0 0 1,-1 0 0,0-8-6,-3-18 26,-1 1-1,-3-1 1,-9-34-26,7 38 86,-1 2-1,-7-17-85,12 37 158,-1 0 1,0 0-1,-1 0 0,0 1 1,-1 0-1,0 0 0,-8-7-158,15 17 14,1 1 1,0-1-1,-1 0 1,1 1-1,-1-1 0,1 1 1,-1-1-1,1 1 1,-1 0-1,1-1 1,-1 1-1,1-1 0,-1 1 1,1 0-1,-1 0 1,0-1-1,1 1 0,-1 0 1,0 0-1,1 0 1,-1 0-1,0-1 0,1 1 1,-1 0-1,0 0 1,0 1-15,1-1-2,0 1 1,-1 0-1,1 0 0,0 0 1,-1 0-1,1 0 1,0 0-1,0 0 1,0 0-1,0 0 1,0 0-1,0 0 1,0 0-1,0-1 0,0 1 1,0 0-1,0 0 1,1 1 1,18 90-22,-2-15 21,-10-32 16,-1 1 0,-3-1 0,-1 15-15,-8 140 32,0-20-285,6-178 1,0 0 0,0 0 0,-1-1 0,1 1 0,0 0 0,-1 0 0,1 0 0,-1 0 0,1-1 0,-1 2 252,-1-2-650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2:51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0 4417,'20'30'1512,"-12"19"-1392,-18 30-200,-14 25-224,-25 38-448,-26 12-328,-29-12 640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4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6057,'22'-4'693,"0"0"1,0 2-1,3 0-693,17-2 17,177-10-99,-30 3 6,-173 9 79,0 0 1,0 0-1,0-2 0,-1 0 0,0-1 0,1 0 0,-2-1 0,1-1 0,-1-1 0,4-2-3,-16 8 1,0 1 0,0 0 0,-1-1 0,1 1 0,-1-1 0,0 0 0,1 0 0,-1 0 0,0 1 0,0-1 0,0 0 0,0 0-1,0 0 1,-1 0 0,1-1 0,-1 1 0,1 0 0,-1 0 0,0 0 0,0 0 0,0-1 0,0 1 0,0 0 0,0 0 0,0 0 0,-1 0 0,1-1 0,-1 1 0,0 0 0,0 0 0,0 0 0,0 0 0,-1-1-1,1-1 1,-1 1 0,0-1 0,0 1 1,-1-1-1,1 1 0,-1 0 1,0 0-1,0 0 0,0 0 0,0 0 1,0 1-1,0 0 0,-1-1 1,1 1-1,-1 0 0,0 1 0,-3-2-1,5 3 1,0-1-1,0 1 1,0 0-1,0 0 1,0 0 0,-1 0-1,1 1 1,0-1-1,0 1 1,0-1-1,0 1 1,0 0-1,0-1 1,0 1-1,0 0 1,1 0-1,-1 1 1,0-1-1,0 0 1,1 1-1,-1-1 1,1 1 0,-1-1-1,1 1 1,-1 0-1,-3 5 19,0 0 1,1 1-1,-1-1 1,1 1-1,-2 6-19,0 2 28,0 1-1,0 0 1,2 1 0,0-1-1,1 1 1,1 0-1,1 3-27,0-14-3,1-1 0,0 0-1,0 0 1,1 1 0,0-1-1,0 0 1,0 0 0,1 0-1,0 0 1,0 0 0,0 0-1,1-1 1,0 1 0,0-1-1,0 1 1,1-1 0,0 0-1,0-1 1,0 1 0,1-1-1,-1 1 1,4 1 3,-1-2-72,1 1 0,0-1-1,0-1 1,1 0 0,-1 0 0,1 0-1,-1-1 1,1-1 0,2 1 72,10 0-567,0 0 1,0-2-1,9-1 567,49-4-832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0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398 426 6721,'-5'-1'164,"-1"0"-1,0 0 0,0 0 1,1 1-1,-1 0 0,0 0 1,0 1-1,0 0 0,1 0 1,-1 0-1,-4 2-163,-9 3-476,0 2 0,-14 7 476,-9 4 17,20-11 73,0 2-1,1 0 1,0 1-1,1 1 1,0 1 0,1 1-90,13-10 37,0 1 0,1 0 0,0 0 0,0 1 0,1 0 0,-1 0 0,1 0 0,0 0 0,1 0 0,0 1 0,0 0 1,0 0-1,1 0 0,0 0 0,0 0 0,0 0 0,1 0 0,1 0 0,-1 1 0,1-1 0,0 4-37,0-8-1,0 0 1,0 0-1,1 1 0,-1-1 0,1 0 0,-1 0 0,1 0 0,0 0 1,0 0-1,0 0 0,1-1 0,-1 1 0,1 0 0,-1 0 0,1-1 1,0 1-1,0-1 0,0 0 0,1 1 0,-1-1 0,0 0 0,1 0 1,-1-1-1,1 1 0,0 0 0,0-1 0,-1 0 0,3 1 1,4 0-3,-1-1-1,1 0 1,0 0 0,-1-1-1,1 0 1,0 0-1,-1-1 1,1 0-1,3-2 4,13-2-3,0-2 0,14-6 3,-16 5-59,0-1 1,-1-1 0,0-2-1,20-12 59,-36 20-34,0 0-1,-1 0 0,1 0 1,-1-1-1,0 0 1,0 0-1,-1 0 0,0-1 1,0 1-1,0-1 1,0 0-1,-1 0 1,0 0-1,-1-1 0,1 1 1,-1-1-1,0 1 1,-1-1-1,1-5 35,-4-14-158,-4 22 75,-2 13 71,6-4 17,0-1 0,0 1 0,0 0 0,1 0 0,0 0 0,0 0 0,0 0 0,0 0 0,1 0 0,0 0 0,0 0 0,0 0 0,0 0 0,1 0 0,0 0 0,0 0 0,1 0 0,-1 0 0,1 0 1,0 0-1,0-1 0,1 1 0,-1-1 0,1 0 0,0 1 0,0-1 0,1 0 0,-1-1 0,1 2-5,4 2 2,1 0 0,0 0 0,-1 0 0,2-1 0,-1-1 0,1 1 0,0-2 0,0 1 0,0-1 0,1-1 0,-1 0 0,12 2-2,-10-3 0,1-1 0,0 0-1,0-1 1,0 0 0,0-1-1,0 0 1,0-1 0,-1-1-1,1 0 1,-1 0 0,2-2 0,0-1 4,0-1 1,0 0 0,-1 0-1,0-2 1,0 0 0,-1 0 0,0-1-1,-1-1 1,1-1-5,6-7 7,-2 0 0,0-2 0,-1 0 0,-1-1 0,-1 0-1,0-1 1,-2 0 0,-1-1 0,-1 0 0,-1-1 0,-1-3-7,-2 8-12,-1 1 1,-1-1-1,-1 0 1,-1 0-1,0 0 1,-2 0-1,0 0 1,-2 1-1,0-1 1,-1 0-1,0 1 1,-2 0-1,-1 0 1,-6-13 11,9 24 13,0 0 1,0 0 0,-1 0 0,-1 1-1,1 0 1,-1 0 0,-1-1-14,5 7 15,1-1 0,-1 1 0,1-1 0,-1 1 0,1 0 0,-1 0 0,1 0 0,-1 0 0,0 0 0,0 0 1,0 1-1,1-1 0,-1 1 0,0-1 0,0 1 0,0-1 0,0 1 0,0 0 0,0 0 0,0 0 0,0 0 0,0 0 0,0 1 1,0-1-1,1 1 0,-1-1 0,0 1 0,0-1 0,0 1 0,0 0 0,1 0 0,-1 0 0,0 0 0,1 0 0,-1 0 0,0 2-15,-4 2 10,1 0-1,0 1 0,0 0 0,1 0 0,0 0 0,0 1 0,0-1 0,1 1 0,-1 0 0,2 0 0,-1 0 1,1 0-1,0 1 0,1-1 0,-1 1 0,2-1 0,-1 2-9,0 6 5,2 0 0,-1 0 1,2 0-1,0 0 0,1 0 0,0 0 0,1-1 1,2 5-6,24 69 325,13 65-325,-37-122-437,0 0 0,-2 0 0,-1 1 0,-2-1 0,-1 1 0,-4 31 437,3-50-827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0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1 133 7442,'7'-17'2512,"19"8"-2528,16 0-160,31-9-560,12-4-352,10-6-1001,6-1 1249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1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73 322 6617,'-1'8'282,"0"1"0,0-1-1,-1 1 1,-1-1-1,1 0 1,-1 0-1,0 0 1,-3 3-282,-6 19 135,3-3-91,0 1 1,2 0-1,-1 10-44,6-26 13,0 1 1,1 0-1,1-1 0,0 1 0,1-1 0,0 1 0,0 0 0,2-1 1,0 1-14,-2-10 1,-1 0 1,1 0 0,1-1-1,-1 1 1,0 0-1,1 0 1,0-1 0,-1 1-1,1-1 1,0 1 0,0-1-1,1 0 1,-1 0-1,0 0 1,1 0 0,-1 0-1,1-1 1,1 2-2,0-1 5,1-1 0,-1 1-1,1-1 1,0 0 0,0 0 0,-1 0-1,1-1 1,0 1 0,0-1 0,0 0 0,1-1-5,8-1 13,1 0 0,-1-1 0,0-1 0,0-1 0,0 0 0,0 0 0,4-4-13,-1 1 6,-1-1-1,0 0 1,-1-1 0,0-1-1,0 0 1,-1-1 0,-1-1-1,0 0 1,-1-1 0,0 0-1,-1-1 1,-1 0 0,0 0-1,-1-1 1,-1-1 0,5-13-6,-11 25 4,6-20-18,-8 22 2,-7 15 7,2-3 13,1 0-1,0 0 1,1 1 0,0-1-1,0 1 1,1 0 0,1 0-1,-1 0 1,2 0-1,-1 0 1,1 0 0,1 0-1,0 0 1,0 0 0,1 0-1,0 0 1,1 0 0,1 2-8,-2-6-1,0-1 0,1 1 0,-1-1 0,1 0 0,0 0 0,0 0 0,1 0 0,0-1 0,0 1 0,0-1 1,0 0-1,0 0 0,1 0 0,0-1 0,0 1 0,0-1 0,0-1 0,0 1 0,1-1 0,-1 0 0,1 0 1,0 0-1,-1-1 0,1 1 0,0-2 0,0 1 0,0-1 0,0 1 0,0-2 0,-1 1 0,5-1 1,-2 0-6,0-1-1,-1 0 1,1 0-1,-1 0 1,1-1-1,-1 0 1,0-1-1,0 1 1,-1-1-1,1-1 1,-1 1-1,0-1 0,0 0 1,0-1-1,-1 1 1,0-1-1,0 0 1,0 0-1,-1-1 1,0 1-1,1-2 7,-1 0-143,0-1 0,-1 1 0,1-1 0,-1 0 1,-1 0-1,0-1 0,0 1 0,-1 0 0,0-1 0,-1 1 0,0-1 0,0 1 0,-1 0 0,0-1 0,-1 1 0,0 0 0,-1-1 143,-12-20-768,13 28 649,2 7 92,4 7 22,-1-8 10,0 0-1,0 0 0,1 0 0,0 0 1,0 0-1,0-1 0,0 0 1,0 0-1,1 0 0,-1 0 0,1-1 1,0 1-1,4 0-4,-1 0 7,0-1 0,1 0 0,-1-1-1,1 0 1,-1 0 0,1 0 0,0-1 0,2-1-7,6-1 7,-1 0 0,0-1 0,0-1 0,0 0 0,0-1 0,-1-1 0,0-1 0,13-7-7,-21 10-13,1 0-1,-1-1 1,-1 0-1,1 0 1,-1-1-1,0 0 1,0 0-1,-1 0 1,1-1-1,-2 1 1,1-1-1,-1-1 1,0 1-1,0-1 1,-1 1-1,0-1 1,0 0-1,-1 0 1,0 0-1,0-1 1,-1 1-1,0 0 1,-1-1-1,0 1 1,0 0-1,0-1 1,-2-5 13,-15-54-198,-3 0-1,-8-11 199,25 70-32,-9-18 89,12 26-47,0 1 1,0 0-1,0 0 0,0-1 1,0 1-1,-1 0 0,1 0 1,0-1-1,0 1 0,0 0 1,0 0-1,-1-1 1,1 1-1,0 0 0,0 0 1,-1 0-1,1 0 0,0-1 1,0 1-1,-1 0 0,1 0 1,0 0-1,-1 0 1,1 0-1,0 0 0,0 0 1,-1 0-1,1 0 0,0 0 1,-1 0-1,1 0 0,0 0 1,-1 0-1,1 0 1,0 0-1,-1 0-10,-7 10 272,-4 18 100,11-26-317,-8 23 171,2 0 0,1 0 0,1 1 0,0 5-226,-6 106 396,5-49-253,-5 77 204,7 15-347,5-186 62,0-1 0,0 1 1,1-1-1,0 1 0,0 0 0,1 0 1,0 0-1,0-1-62,6-12 67,-4 7-41,6-20-149,3 0 1,0 1-1,2 1 0,16-22 123,-27 44-37,1 1-1,0 0 0,0 0 1,0 1-1,1-1 0,-1 2 1,2-1-1,-1 1 1,1 0-1,-1 0 0,1 1 1,1 0-1,-1 0 0,0 1 1,1 0-1,0 1 1,0 0-1,0 0 0,0 1 1,4 0 37,-8 0 1,-1 1 1,1 0-1,-1 0 0,1 1 1,-1-1-1,1 1 1,-1 0-1,1 1 1,-1-1-1,0 1 0,1-1 1,-1 1-1,0 0 1,0 1-1,0-1 1,-1 1-1,1 0 0,-1 0 1,1 0-1,-1 0 1,0 0-1,0 1 1,0 0-1,-1-1 0,1 1 1,-1 0-1,1 3-1,11 26 231,-1 1-1,0 5-230,-1-3 458,10 19-458,-22-52 31,1-1 0,1 1 0,-1-1 0,0 0 0,0 0 0,1 1 0,0-1 0,-1 0 0,1 0 0,0-1 0,0 1 0,0 0 0,0-1 0,0 1 0,0-1 0,0 1 0,1-1 0,-1 0 0,0 0 0,1 0 0,-1 0 0,2 0-31,-1-1 31,0 0 0,0 0-1,0-1 1,0 1 0,0 0 0,0-1 0,0 0-1,0 0 1,0 0 0,0 0 0,0 0 0,-1 0-1,1-1 1,-1 0 0,1 1 0,-1-1 0,1 0-1,0-1-30,5-4 26,0-1-1,0 0 1,0-1-1,-1 0 1,-1 0-1,0 0 1,0-1-1,0 0 0,3-10-25,0-4 13,0-2 0,-2 1-1,2-16-12,-10 66-38,1 1 0,1-1 0,2 0 0,3 18 38,-4-36-6,-1-1 0,1 0-1,1 1 1,-1-1 0,1 0 0,0 0 0,1 0-1,-1-1 1,1 1 0,0-1 0,0 0-1,1 0 1,0 0 0,0-1 0,0 1 0,0-1-1,0 0 1,1-1 0,0 0 0,0 1-1,0-2 1,0 1 0,0-1 0,1 0 0,-1 0-1,1-1 1,-1 1 0,1-2 0,0 1-1,-1-1 1,1 0 0,0 0 0,-1-1 0,1 1-1,0-2 1,-1 1 0,1-1 0,-1 0-1,3-1 7,2-1-256,0-1-1,0 0 0,-1 0 0,1-1 0,-1-1 1,0 1-1,3-5 257,22-30-624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2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 7194,'-20'-2'2632,"9"10"-2160,5 1-184,15 9-464,6 2-408,5 1-1272,8 2 1176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2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29 227 6337,'-3'2'3022,"-1"9"-2440,-1 11-801,0 3 208,1-11 5,2 0 1,0 0 0,0 0 0,1 1 0,1-1-1,1 8 6,0-9-5,1 0-1,1-1 0,1 1 1,-1-1-1,2 0 0,0 0 1,0 0-1,1-1 0,0 0 1,2 2 5,-5-9-2,0 1 0,0-1 0,1 0 1,-1 0-1,1 0 0,0-1 0,0 1 0,0-1 1,1 0-1,-1 0 0,1-1 0,-1 1 0,1-1 1,0 0-1,0 0 0,0 0 0,0-1 1,0 0-1,0 0 0,1 0 0,-1-1 0,0 0 1,0 1-1,1-2 0,1 1 2,2-2 2,0-1 1,0 1-1,0-1 1,-1-1-1,0 0 1,1 0-1,-1-1 1,-1 1-1,1-2 0,-1 1 1,0-1-1,0 0 1,0-1-1,-1 0 1,0 0-1,0 0 0,-1 0 1,0-1-1,-1 0 1,1 0-3,4-10 0,0 0 1,-2-1-1,0 0 1,0 0 0,-2-1-1,-1 1 1,0-1-1,0-14 0,3-72-1364,-5-50 1364,-2 154 24,0 1 0,0-1 0,0 0 0,0 0 0,0 0 0,0 0 0,-1 0 0,1 1 0,-1-1 0,1 0 0,-1 0 0,0 0-24,0 2 14,1 0 0,-1 1-1,1-1 1,0 1-1,-1-1 1,1 0-1,-1 1 1,1-1-1,0 1 1,-1-1-1,1 1 1,0 0-1,-1-1 1,1 1 0,0-1-1,0 1 1,0-1-1,-1 1 1,1 0-1,0-1 1,0 2-14,-11 45 173,7-16-105,2-1 0,1 0 0,1 1 0,2 9-68,18 121 201,-9-76-140,-9-77-39,0 3 8,-3-9 152,0-6 206,2-4-311,2-5-96,0 1-1,1 0 1,0 1-1,0-1 1,2 1-1,-1 0 1,2 0-1,0-1 20,-3 6-13,1-1 0,0 1 0,0 0-1,0 0 1,1 1 0,0-1 0,0 1 0,1 1-1,-1-1 1,1 1 0,0 0 0,0 1 0,0-1-1,0 1 1,1 1 0,-1-1 0,1 2 0,0-1-1,0 1 1,7-1 13,-11 2 3,0 1 1,0-1-1,0 1 0,0 0 1,0 0-1,-1 0 0,1 1 0,0-1 1,-1 1-1,1 0 0,-1 0 1,0 0-1,1 0 0,-1 1 0,0-1 1,-1 1-1,1 0 0,0 0 1,-1 0-1,1 0 0,-1 0 1,0 1-1,1 2-3,4 5 15,-2 1 1,1 0 0,-1 0-1,-1 1 1,0-1-1,0 7-15,1 8-403,-2 1 0,-2 0 0,0 0 0,-2 0 0,-1 10 403,-2 16-706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4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1 379 1672,'8'1'100,"1"-1"0,-1-1 0,0 1 0,0-1-1,1 0 1,-1-1 0,0 0 0,0 0 0,0-1-1,0 0 1,-1-1 0,5-1-100,-7 1 90,1 0 0,-1-1 0,1 1 0,-1-1 0,0 0 1,-1 0-1,1-1 0,-1 1 0,0-1 0,-1 0 0,1 0 0,-1 0 0,2-5-90,0 0 111,1-2-42,-1 0 1,0 0 0,-1-1-1,-1 1 1,0-1 0,-1 0 0,0-5-70,2-29-101,-3-22 101,-1 55-19,0 9 17,-2-8 14,2 14-12,0 0 0,-1 0-1,1 0 1,0-1-1,-1 1 1,1 0 0,0 0-1,0 0 1,-1 0 0,1 0-1,0 0 1,-1 0-1,1 1 1,0-1 0,-1 0-1,1 0 1,0 0 0,-1 0-1,1 0 1,0 0-1,0 1 1,-1-1 0,1 0-1,0 0 1,0 0 0,-1 1-1,1-1 1,0 0-1,0 0 1,0 1 0,-1-1-1,1 0 1,-2 1 46,0 1 0,0-1 0,1 1 0,-1-1-1,0 1 1,1 0 0,-1 0 0,1 0 0,0 0 0,0 0-1,-1 0 1,1 0 0,1 0 0,-1 0 0,0 0 0,0 2-46,-4 9 109,-1 2-36,2-7-35,1 0-1,0 0 1,0 0 0,1 0-1,0 0 1,1 1 0,0-1-1,0 1 1,1-1 0,0 5-38,8 289 224,-9-259-126,-1 0 1,-2 0 0,-9 38-99,8-56 56,4-18-36,0 0 0,0 0 0,1 0 0,0 0-1,0 0 1,1 0 0,1 6-20,-2-12-6,0 1-1,1-1 1,-1 0-1,0 0 1,1 0-1,-1 0 1,1 0-1,-1 0 1,1 0-1,0 0 1,-1 0-1,1 0 1,0 0-1,0 0 1,0 0-1,0 0 1,-1-1-1,1 1 1,0 0-1,0-1 1,0 1-1,0-1 1,1 1-1,-1-1 0,0 1 1,0-1-1,0 0 1,0 1-1,0-1 1,1 0-1,-1 0 1,0 0-1,0 0 1,0 0-1,1 0 1,-1 0-1,0-1 1,0 1-1,0 0 1,0-1-1,0 1 1,0-1-1,1 1 1,-1-1-1,0 1 1,0-2 6,22-11-399,5-9 164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5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7 437 6265,'0'0'50,"0"0"0,-1 0-1,1 0 1,0 0 0,0 0-1,-1 0 1,1 0-1,0 0 1,-1 0 0,1 0-1,0-1 1,0 1 0,-1 0-1,1 0 1,0 0-1,0 0 1,-1 0 0,1-1-1,0 1 1,0 0 0,0 0-1,0 0 1,-1-1 0,1 1-1,0 0 1,0 0-1,0-1 1,0 1 0,0 0-1,-1 0 1,1-1 0,0 1-1,0 0 1,0 0 0,0-1-1,0 1 1,0 0-1,0-1 1,0 1 0,0 0-1,0 0 1,0-1 0,0 1-50,14-5 170,-4 2-212,24-9-124,175-64-901,-161 56 659,-1-2 1,-1-2 0,10-10 407,-40 24-257,0-1-1,-1-1 1,0-1-1,-1 0 1,2-4 257,-11 11-240,1 0 0,-1-1 1,0 0-1,-1 0 0,0-1 1,0 1-1,0-1 0,-1 0 1,0 0-1,-1 0 0,1 0 1,0-8 239,-3 13 50,0-1 0,0 1 0,0 0 0,0 0 1,-1 0-1,0 0 0,1 0 0,-1 0 0,0 0 0,0 0 1,-1-2-51,2 4 71,-1 1 0,1-1 0,-1 0 0,1 0 1,-1 0-1,1 1 0,-1-1 0,1 0 0,-1 1 1,0-1-1,1 0 0,-1 1 0,0-1 0,0 1 1,1-1-1,-1 1 0,0-1 0,0 1 0,0 0 1,0-1-1,1 1 0,-1 0 0,0 0 0,0-1 1,0 1-1,0 0 0,0 0 0,0 0 0,0 0 1,0 0-1,0 1 0,0-1 0,0 0 0,1 0 1,-1 0-1,0 1 0,0-1 0,0 1 0,0-1-71,-1 1 67,1 0-1,0 0 1,0 0-1,-1 0 1,1 1-1,0-1 1,0 0-1,0 0 0,0 1 1,1-1-1,-1 1 1,0-1-1,0 1 1,1-1-1,-1 1 1,0 1-67,-5 30 529,4-20-330,-5 37 276,2 1 1,2 41-476,2-36 38,-2 0-1,-4 3-37,-14 66 290,23-139-137,1 1-1,1 1 1,0-1 0,1 0 0,0 1 0,1 0-1,0 0 1,1 1 0,0 0 0,8-10-153,-9 15-9,0-1 1,0 1-1,0 0 0,0 1 1,1-1-1,0 1 1,0 1-1,1-1 0,0 1 1,-1 0-1,1 1 0,0 0 1,1 0-1,-1 1 1,0 0-1,1 1 0,2-1 9,7 2-5,-1 1 0,0 0 1,0 1-1,0 1 0,0 0 0,-1 2 0,7 2 5,0 0 5,1-1 0,-1-2 0,3 0-5,-18-3 4,1 0 0,-1-1-1,0-1 1,1 1 0,-1-1-1,0-1 1,1 1-1,-1-2 1,0 1 0,7-4-4,1-1 8,-1-1-1,1 0 1,-2-1 0,1-1 0,-1 0-1,5-7-7,-12 11-25,0 0-1,-1-1 0,0 0 0,0 0 0,-1 0 1,0-1-1,0 1 0,-1-1 0,0-1 1,-1 1-1,1-1 0,1-7 26,-5 9-256,-4 7 97,4 1 132,-1 0-1,0 0 1,0 0-1,0 1 1,1-1-1,-1 0 1,1 0-1,-1 1 1,1-1-1,-1 0 1,1 1-1,0-1 1,-1 1 27,0 12-4,-1 0-1,2 1 1,0-1 0,0 0 0,2 1 0,-1-1 0,2 2 4,-1-8-38,0-1 1,1 1 0,-1-1 0,1 0 0,1 0 0,-1 0-1,1 0 1,0 0 0,1-1 0,2 3 37,5 5-279,1-1-1,0-1 1,7 5 279,24 15-389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6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182 412 6745,'-2'1'130,"0"1"0,0-1 0,0 1 0,0 0 0,0 0 0,1 0 0,-1 0-1,0 0 1,1 0 0,0 0 0,-1 1 0,1-1 0,0 0 0,0 1 0,1-1-1,-1 1 1,0-1 0,1 1 0,-1 1-130,0 6-100,0 1 1,1 0-1,1 11 100,-1-18 99,1 69-91,-2-1 1,-4 0 0,-2 0 0,-4 0 0,-14 44-9,20-97-9,-1-1 1,-7 17 8,10-30-1,1 0 0,-1 0 0,1 0 0,-1 0 0,-1-1 0,1 1 0,-1-1 0,1 0 0,-1 0 0,-1 0 0,-1 1 1,5-4 2,0-1 0,0 1 1,1-1-1,-1 0 0,0 1 1,0-1-1,1 0 0,-1 0 1,0 1-1,0-1 0,0 0 1,0 0-1,1 0 0,-1 0 1,0 0-1,0 0 1,0-1-1,0 1 0,1 0 1,-1 0-1,0 0 0,0-1 1,0 1-1,1 0 0,-1-1 1,0 1-1,1-1 0,-1 1 1,0-1-1,1 1 0,-1-1 1,0 0-1,1 1 0,-1-1 1,1 0-1,-1 1 0,1-1 1,0 0-1,-1 1-2,0-3 11,-1 0-1,1 0 0,-1 0 0,1 0 1,0 1-1,0-2 0,1 1 1,-1 0-1,1 0 0,-1-2-10,2-14 24,1 0 0,1 0 0,0 1 0,1-1 0,2 1 0,5-15-24,0-2 18,29-104 37,16-56-28,-39 147-29,2 0 0,20-37 2,-34 75-4,0 1-1,1-1 0,0 2 0,1-1 1,-1 1-1,2 0 0,-1 0 0,1 1 1,5-4 4,-9 8-14,0 1 1,0-1 0,0 1 0,1 0 0,-1 0 0,1 0 0,-1 1 0,1 0 0,0-1 0,0 2 0,-1-1 0,1 1 0,0-1 0,0 1 0,0 0 0,0 1-1,0-1 1,-1 1 0,1 0 0,4 2 13,-6-2-16,0 0-1,0 0 1,0 0-1,-1 0 1,1 0-1,0 1 1,-1-1-1,1 1 1,-1 0 0,1 0-1,-1-1 1,0 2-1,0-1 1,0 0-1,0 0 1,0 1-1,0 0 17,-1 0-16,0-1-1,0 1 0,0-1 1,-1 1-1,1-1 0,-1 1 1,1 0-1,-1-1 0,0 1 1,0 0-1,0-1 0,0 1 1,-1 0-1,1-1 1,-1 1-1,0 0 17,-2 5-25,0 1 1,-1-1-1,0 0 1,-1 0-1,0 0 0,0-1 1,0 0-1,-1 0 1,0 0-1,-5 4 25,-6 4-4,-1-1 0,-1 0-1,0-2 1,-1 0 0,0-1-1,-9 3 5,13-7 76,1-1-1,-1 0 1,0-1 0,0-1-1,0 0 1,-1-1-1,1-1 1,-1-1-76,76-3-202,0-2 0,36-9 202,119-30-1853,-176 35 1532,0-1-1,-1-2 0,0-2 1,-1-1-1,0-2 322,-34 15 42,0 0-1,1 0 0,-1-1 1,0 1-1,0-1 1,0 0-1,0 1 1,0-1-1,0 0 0,-1 0 1,1 0-1,0-2-41,-2 3 32,1 1-1,-1-1 0,0 0 1,0 0-1,0 0 0,0 1 1,0-1-1,0 0 1,0 0-1,0 0 0,0 1 1,0-1-1,0 0 0,-1 0 1,1 1-1,0-1 0,-1 0 1,1 0-1,0 1 1,-1-1-1,1 0 0,-1 1 1,1-1-1,-1 1 0,1-1 1,-1 0-1,0 1 0,1-1 1,-1 1-1,1 0 1,-1-1-1,0 1 0,0-1 1,1 1-1,-1 0 0,0 0 1,0-1-1,1 1 0,-2 0-31,-4-3 100,0 1-1,-1 0 1,1 0-1,-1 0 1,0 1-1,1 0 1,-1 0-1,0 1 1,0 0-1,1 0 0,-1 1 1,0-1-1,1 2 1,-1-1-1,-5 2-99,3 0 58,-1 1 0,1 0 0,-1 1 0,1 0 0,0 1 0,1-1 0,-1 2 0,1-1 0,1 1 0,-2 2-58,-1 1 14,1 0 1,1 1-1,-1 0 0,2 0 1,0 1-1,0 0 0,-3 10-14,6-13 6,0 0-1,1 0 1,1 0-1,0 0 0,0 1 1,1-1-1,0 1 0,0-1 1,1 1-1,1 5-5,-1-10 0,1 0 0,0 0 0,0 0 1,1 0-1,-1 0 0,1 0 0,0-1 0,0 1 0,1-1 0,1 3 0,-3-5 0,0-1 1,1 1-1,-1-1 0,1 1 1,-1-1-1,1 1 1,0-1-1,-1 0 0,1 0 1,0 0-1,0 0 1,0 0-1,0 0 0,0 0 1,0-1-1,0 1 0,0-1 1,0 0-1,0 1 1,0-1-1,1 0 0,-1 0 1,0 0-1,0-1 1,0 1-1,0 0 0,6-2 5,0-1-1,-1 1 1,0-1 0,1 0 0,-1-1-1,0 0 1,-1 0 0,1-1 0,-1 1-1,0-1 1,0-1 0,0 1 0,-1-1-1,4-5-4,-1 1 8,0-1 1,-1 1-1,0-2 0,0 1 0,-1-1 1,-1 0-1,0 0 0,2-8-8,-5 10 8,0 1 0,-1-1 0,0 1 0,0-1 0,-1 0-8,0 6 3,0 1 0,0 0 0,0 0-1,-1 0 1,1 0 0,-1 0 0,0 0 0,0 0 0,0 0-1,0 0 1,0 0 0,0 0 0,-1 1 0,0-1-1,1 1 1,-3-3-3,3 4 0,1 1 0,-1 0 0,1-1 0,0 1 0,-1 0 1,0-1-1,1 1 0,-1 0 0,1 0 0,-1 0 0,1-1 0,-1 1 0,1 0 0,-1 0 0,0 0 0,1 0 0,-1 0 0,1 0 0,-1 0 0,1 0 0,-1 0 0,0 0 0,1 1 0,-1-1 0,1 0 0,-1 0 0,1 0 0,-1 1 0,1-1 0,-1 0 0,1 1 0,-1-1 0,1 0 0,-1 1 0,1-1 0,-14 17-5,11-11 6,-1 1 0,1-1-1,0 1 1,0-1 0,1 1-1,0 0 1,0 0 0,0 1-1,1-1 1,0 0 0,1 0-1,0 1 1,0-1 0,0 0-1,1 0 1,0 1 0,1 2-1,0-4-3,-1-1 0,1 0 1,1 0-1,-1 0 1,1 0-1,0 0 1,0-1-1,0 1 0,0-1 1,1 0-1,0 0 1,0 0-1,0 0 1,0-1-1,1 0 0,-1 1 1,1-2-1,0 1 1,0-1-1,0 1 0,0-1 1,0 0-1,5 0 3,8 2-10,0-1-1,1-1 1,-1-1 0,0-1-1,1 0 1,-1-1-1,0-1 1,1-1 0,-1-1-1,0 0 1,-1-1-1,1-1 1,-1-1 0,0 0-1,14-10 11,-26 14-4,0 0 1,-1 0-1,1-1 0,-1 1 0,0-1 0,0 0 0,0-1 1,-1 1-1,1-1 0,-1 1 0,1-4 4,-3 6 1,0-1-1,0 0 0,0 1 1,0-1-1,0 0 1,-1 0-1,0 0 0,1 1 1,-1-1-1,0 0 1,0 0-1,0 0 0,-1 0 1,1 0-1,-1 1 1,0-1-1,1 0 0,-1 0 1,0 1-1,-1-1 1,1 1-1,-2-3 0,-1-1 17,0 0 0,-1-1 0,0 2 0,0-1 0,-1 1 0,1-1 0,-1 2 0,0-1 0,-1 1 0,1 0 0,-1 0 0,0 0 0,-5-1-17,-11-4 195,-1 2 0,1 1-1,-16-2-194,11 2 255,35 6-216,0 1-1,1-1 1,-1-1 0,0 1 0,5-2-39,13-1 16,36-1-10,52-2-6,-94 6 1,0 1 0,-1 0 0,1 2 0,13 3-1,-29-6-3,-1 1 1,0-1-1,0 1 0,0-1 0,0 1 0,1 0 1,-1 0-1,0 0 0,0 0 0,-1 0 0,1 1 1,0-1-1,0 1 0,-1-1 0,1 1 0,0-1 1,-1 1-1,0 0 0,1 1 3,-1-1-6,-1 0 1,1 0-1,-1 0 0,0 0 0,0 1 1,0-1-1,0 0 0,-1 0 0,1 0 1,0 0-1,-1 0 0,1 0 0,-1 0 1,0 0-1,0 0 0,0 0 0,0 0 1,0 0-1,0 0 0,-1 0 6,-34 44-5,-2 1 24,35-43-17,0 1 0,0-1 0,1 1 0,0 0 0,-1 0 0,2 0 0,-1 0 0,1 0 0,-1 2-2,2-6 0,0-1-1,0 1 1,0 0-1,0 0 1,0 0-1,0 0 1,0 0-1,0 0 1,0 0-1,0 0 1,0 0-1,1 0 0,-1-1 1,0 1-1,1 0 1,-1 0-1,1 0 1,-1 0-1,1-1 1,-1 1-1,1 0 1,0 0-1,-1-1 1,1 1-1,0-1 1,-1 1-1,1-1 1,0 1-1,0-1 1,0 1-1,0-1 1,-1 1-1,1-1 1,0 0-1,0 0 1,0 1-1,0-1 1,0 0-1,0 0 1,0 0-1,0 0 1,0 0-1,0 0 1,7 0-4,-1-1 0,0 0 0,1 0 0,-1 0-1,2-2 5,29-7-34,-1-2-1,-1-2 1,0-1-1,-1-1 1,-1-3-1,0 0 1,-2-3-1,16-13 35,-42 31-4,-1-1-1,0 1 0,0-1 1,0 0-1,0-1 0,-1 1 0,0-1 1,-1 0-1,1 0 0,-1 0 0,0 0 1,0-1-1,-1 0 5,0-1 0,0 0-1,-1 0 1,0-1-1,-1 1 1,1 0-1,-2 0 1,1 0-1,-1-1 1,0 1-1,-1 0 1,-1-3 0,-73-263 41,76 273-39,-1 0-1,1 0 1,0 0-1,0 0 1,-1 0 0,1 0-1,-1 0 1,1 0-1,0 0 1,-1 1-1,0-1 1,1 0 0,-1 0-1,0 1 1,1-1-1,-1 0 1,0 0 0,1 1-1,-1-1 1,0 1-1,0-1 1,0 1-2,0 0 1,1 0 1,-1 0 0,0 0-1,1 0 1,-1 0-1,0 1 1,1-1 0,-1 0-1,1 1 1,-1-1-1,0 0 1,1 1 0,-1-1-1,1 0 1,-1 1-1,1-1 1,-1 1 0,1-1-1,0 1 1,-1-1-1,1 1 1,-1-1-1,1 2-1,-3 2 1,1 1 0,-1 0-1,1 0 1,0 0 0,1 0-1,-1 0 1,0 3-1,1 7-3,-1-1 1,2 1-1,0 0 0,1-1 0,0 1 0,1-1 1,2 6 2,2 5-12,2 0 1,1 0 0,9 18 11,-8-19 4,-1 2 0,-2-1 1,0 1-1,-1 0 0,-2 1 1,0 4-5,1 50 22,-3 30-22,0-9-96,-2-97-25,0 15-392,0-19 464,-1-1-1,1 0 1,0 1 0,0-1-1,0 1 1,0-1-1,0 0 1,0 1-1,-1-1 1,1 0-1,0 0 1,0 1-1,0-1 1,-1 0 0,1 0-1,0 1 1,0-1-1,-1 0 1,1 0-1,0 1 1,-1-1-1,1 0 1,0 0 0,-1 0-1,1 0 1,0 0-1,-1 1 1,1-1-1,0 0 1,-1 0-1,1 0 1,0 0 0,-1 0-1,1 0 1,0 0-1,-1 0 1,1 0-1,-1 0 1,1-1 49,-11-2-842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7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7538,'14'-3'436,"1"0"0,-1 1 0,0 1 0,1 0 0,8 2-436,17-2-107,20-1-228,32-2-1671,64 6 2006,-153-2-26,1 1 1,-1-1-1,0 1 1,0-1-1,0 1 1,0 0 0,0 0-1,0 0 1,0 1-1,0-1 1,0 1-1,-1-1 1,1 1 0,1 1 25,-2-1 3,-1 0 1,1 0-1,-1 0 0,1 0 1,-1 0-1,0 0 1,0 0-1,0 0 1,0 0-1,0 1 1,-1-1-1,1 0 1,0 1-1,-1-1 1,0 1-4,0 9 90,0-1 0,-1 0 1,0 1-1,-1-1 0,-1 0 1,0 0-1,-1 2-90,-6 30 241,10-40-230,-1 0 0,1 0-1,0 0 1,0 0 0,0 0 0,0 0 0,0 0-1,1 0 1,0 0 0,-1 0 0,1 0 0,0 0-1,0 0 1,1 0 0,-1-1 0,0 1 0,1 0-1,0-1 1,0 1 0,0-1 0,0 0 0,0 1 0,0-1-1,0 0 1,1 0 0,1 1-11,1 0-38,0-1 0,1 0 0,-1 0 0,0-1 0,1 1 0,-1-1 0,1 0 0,-1 0 0,1-1 0,-1 0 0,1 0 0,-1 0 0,1-1 0,3 0 38,37-10-210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5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40 106 2320,'-28'-95'1106,"22"85"93,3 18-587,1 23-216,2-26-261,-1 13 116,2 0 1,0 0 0,1 0-1,0-1 1,3 8-252,4 31 312,20 240 167,-8-65-1776,-19-214 922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7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7146,'3'11'1928,"16"7"-4009,10 4 1377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8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0 374 5369,'6'16'2432,"0"-1"-2381,34 85-83,-38-95 33,1 1-1,0 0 0,0-1 0,1 1 1,-1-1-1,1 0 0,0 0 1,1-1-1,-1 1 0,1-1 0,0 0 1,0 0-1,0-1 0,0 1 1,1-1-1,0 0 0,-1 0 0,1-1 1,0 0-1,0 0 0,0 0 1,0-1-1,1 0 0,-1 0 0,0-1 1,1 1-1,-1-2 0,0 1 0,1 0 1,-1-1-1,0 0 0,0-1 1,0 1-1,0-1 0,0-1 0,0 1 1,0-1-1,5-3 0,1-1 7,0 0 0,0-2-1,0 1 1,-1-1 0,0-1 0,-1 0 0,0-1-1,-1 0 1,0 0 0,-1-1 0,0 0 0,-1 0 0,0-1-1,-1 0 1,0 0 0,-1-1 0,-1 0 0,0 0-1,0-4-6,11-79-39,2-94 39,-13 132 71,-20 133 379,-2 13-278,4-26 56,3 1 0,2 5-228,8-47 28,0-1 1,1 1-1,1-1 0,1 1 1,0-1-1,2 0 0,0 0 1,6 15-29,-4-15 12,0-1-4,0-1 1,8 13-9,-13-26 7,1-1 0,0 0 0,0 1 0,0-1 0,0 0 0,1 0 0,-1-1 0,1 1-1,0 0 1,-1-1 0,1 0 0,0 1 0,1-1 0,-1 0 0,3 1-7,-3-2 11,0-1 0,0 0 1,0 0-1,0 1 0,0-2 0,0 1 1,0 0-1,0 0 0,0-1 0,-1 0 0,1 0 1,0 0-1,0 0 0,-1 0 0,1 0 1,0 0-1,-1-1 0,1 0 0,-1 1 0,2-2-11,7-7 31,1 1-1,-1-2 0,4-5-30,5-6-255,-2-1 0,0-1 0,-2-1 0,-1 0 0,-1-1 0,-1-1 1,-1 0-1,-1-1 255,-14 35 76,1 1 1,0 0-1,0 0 1,1 1 0,0-1-1,0 0 1,1 1-1,0-1 1,0 0 0,1 0-1,0 1 1,1-1-1,0 0 1,1 5-77,-2-12 1,0 0 1,-1 0-1,1 0 1,0 0-1,0 0 1,0 0-1,-1 0 1,1 0-1,0 0 1,0-1-1,0 1 0,0 0 1,1-1-1,-1 1 1,0-1-1,0 1 1,0-1-1,0 1 1,1-1-1,-1 0 1,0 1-1,0-1 1,1 0-1,-1 0 1,0 0-1,0 0 1,1 0-1,-1-1 0,0 1 1,0 0-1,1 0 1,-1-1-1,0 1 1,0-1-1,1 0-1,7-3 15,0 0-1,0 0 0,-1-1 1,5-3-15,-4 3 3,15-11-12,-12 8-5,-1 0 1,2 1-1,-1 0 1,1 1-1,0 1 1,0 0-1,1 0 1,0 2 13,-13 2 0,1 1 1,0-1-1,-1 1 1,1 0-1,0 0 1,-1 0-1,1 0 1,0 0-1,-1 0 1,1 0-1,0 0 0,-1 1 1,1-1-1,0 1 1,-1-1-1,1 1 1,-1 0-1,1-1 1,-1 1-1,1 0 1,-1 0-1,1 0 1,-1 0-1,0 0 1,0 1-1,1-1 1,-1 0-1,0 0 1,0 1-1,0-1 1,-1 1-1,1-1 1,0 1-1,0-1 1,-1 1-1,1 0 1,-1-1-1,0 1 1,1 0-1,-1-1 1,0 1-1,0 0 0,0 7 47,0 0-1,0 0 0,-1 0 0,0-1 0,-1 1 0,0 0 1,-2 4-47,-6 21-541,-3 0 0,0-2 1,-3 2 540,15-29-702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0:59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70 145 3833,'32'-101'1369,"-31"88"-557,-7 18-592,-8 16-93,-35 85 736,41-87-769,2 0 0,0 1 0,1-1 0,-2 20-94,6-34 8,1-1 0,0 1 0,0-1 0,0 1 0,1 0 1,-1-1-1,1 1 0,0-1 0,1 1 0,-1-1 0,1 0 0,0 1 0,0-1 0,0 0 0,1 0-8,-2-1 11,1 0 0,1-1 0,-1 0 0,0 1 1,0-1-1,1 0 0,0 0 0,-1 0 0,1 0 0,0-1 1,0 1-1,0-1 0,0 1 0,0-1 0,0 0 0,0 0 0,0-1 1,1 1-1,-1-1 0,0 1 0,2-1-11,26-2 35,0 0 0,0-2 0,0-2-1,0 0 1,-1-2 0,0-2 0,-1 0 0,9-6-35,-29 12 4,0-1 0,0 0 0,0 0 0,-1 0 0,1-1 0,-2 0 0,1-1 0,0 0 0,-1 0 0,-1-1 0,5-4-4,-8 7 6,0 0 1,-1 0-1,1 0 0,-1-1 0,0 1 0,0-1 0,-1 1 0,1-1 0,-1 1 0,-1-1 1,1 0-1,-1 1 0,0-1 0,0 0 0,0 0 0,-1 1 0,0-1 0,0 0 0,-1 1 0,0-3-6,1 5 49,0 0-1,0 0 1,0 0-1,-1 1 1,1-1-1,-1 0 1,0 1-1,0-1 0,0 1 1,0-1-1,0 1 1,-1 0-1,1 0 1,0 0-1,-1 0 0,0 0 1,1 1-1,-1-1 1,0 1-1,0-1 1,0 1-1,0 0 1,0 0-1,0 1 0,-1-1-48,5 1-2,7 1-13,40 4 32,1-2-1,32-2-16,-43-3 17,-18 1-15,-1 0-1,18 3-1,-36-2 0,-1 0 0,1 0-1,-1 0 1,0 0-1,1 0 1,-1 0 0,1 0-1,-1 0 1,0 0 0,1 0-1,-1 0 1,1 0-1,-1 0 1,0 0 0,1 1-1,-1-1 1,1 0-1,-1 0 1,0 0 0,1 1-1,-1-1 1,0 0 0,0 1-1,1-1 1,-1 0-1,0 1 1,1-1 0,-1 0-1,0 1 1,0-1-1,0 0 1,1 1 0,-1-1-1,0 0 1,0 1 0,0-1-1,0 1 1,0-1-1,0 1 1,0-1 0,0 0-1,0 1 1,0-1-1,0 1 1,0-1 0,0 0-1,0 1 1,0-1-1,0 1 1,-1-1 0,1 0-1,0 1 1,0-1 0,0 0-1,-1 1 1,1-1-1,0 0 1,0 1 0,-1-1-1,1 0 1,0 1-1,-1-1 1,1 0 0,0 0 0,-22 21-13,-6-2 17,22-16-2,1 1 0,0-1 0,-1 1-1,1 0 1,1 0 0,-1 0 0,1 1 0,-1-1 0,1 1 0,1 0-1,-1 0 1,1 1 0,0 0-2,2-5 1,0 0-1,1 1 1,-1-1 0,1 0-1,0 1 1,-1-1 0,1 1-1,0-1 1,0 1 0,0-1-1,0 1 1,0-1 0,0 0-1,1 1 1,-1-1 0,0 1-1,1-1 1,-1 0 0,1 1-1,0-1 1,-1 0 0,1 1-1,1 0 0,-1 0 0,1 0 0,0 0 1,0-1-1,0 1 0,0 0 0,0-1 0,0 1 1,1-1-1,-1 0 0,0 0 0,1 0 0,6 3 0,0-1 0,1-1 0,-1 0 0,1 0 0,0 0 0,4-1 0,25-2-48,-1-1-1,1-1 1,-1-3-1,0-1 0,0-1 1,-1-3-1,26-10 49,-57 19-40,-1-1 1,1 1-1,-1-1 0,1 0 0,-1-1 0,0 1 0,0-1 40,-5 3-8,1 1 1,0-1-1,-1 1 0,1-1 0,-1 1 0,1-1 1,-1 0-1,1 1 0,-1-1 0,0 0 1,1 1-1,-1-1 0,0 0 0,0 1 1,1-1-1,-1 0 0,0 0 0,0 0 1,0 1-1,0-1 0,0-1 8,0 1-5,-1 0-1,1 1 1,-1-1-1,1 0 1,-1 0-1,0 0 1,1 0 0,-1 0-1,0 1 1,0-1-1,0 0 1,1 1 0,-1-1-1,0 0 1,0 1-1,0-1 1,0 1-1,0 0 1,0-1 0,0 1-1,0 0 6,-5-2-2,1 1 1,-1-1-1,0 1 0,0 1 0,1-1 1,-1 1-1,0 0 0,0 0 0,0 1 1,1 0-1,-1 0 0,0 0 0,1 1 1,-1-1-1,1 1 0,-1 1 2,-1 0 15,0 0 0,0 0-1,0 1 1,0 0 0,1 1 0,0-1 0,0 1-1,0 1 1,0-1 0,1 1 0,-4 4-15,8-8 2,-1 0 0,1 0-1,0-1 1,0 1 0,0 0 0,0 0 0,0 1 0,0-1-1,1 0 1,-1 0 0,0 0 0,1 0 0,0 1 0,0-1-1,0 0 1,0 0 0,0 1 0,0-1 0,0 0 0,1 0-1,-1 1 1,1-1 0,-1 0 0,1 0 0,0 0 0,0 0-1,0 0 1,0 0 0,0 0 0,1 0 0,-1-1 0,1 1 0,-1 0-1,1-1 1,-1 1 0,1-1 0,0 1 0,0-1 0,0 0-2,5 4 0,1 0 1,-1-1 0,1 0 0,0-1 0,0 0 0,0 0 0,0-1 0,1 0 0,5 1-1,4-1 11,0-1-1,0 0 1,0-2-1,0 0 1,0-1-1,0 0 1,-1-2 0,1 0-1,7-4-10,-15 5 18,0 0 0,-1-1 0,0 0 0,0-1 0,0 0 0,0 0 0,-1-1 0,0 0 0,0-1-1,0 1 1,-1-2 0,0 1 0,0-1 0,-1 0 0,0 0 0,-1-1 0,3-3-18,-7 7 12,1 0 1,-1 0-1,0 1 1,0-1-1,-1 0 0,0 0 1,1 0-1,-2 0 0,1 0 1,0 0-1,-1 0 1,0 0-1,0 0 0,-1 1 1,1-1-1,-1 0 1,0 1-1,0-1 0,-1 1 1,-1-3-13,-2-3 24,0 1 0,-1-1 0,0 1 1,0 1-1,-1-1 0,0 1 0,-1 0 0,-3-1-24,10 7-16,-1 0 0,0 1-1,0-1 1,0 1-1,0-1 1,0 1-1,0 0 1,0 0-1,-1 1 1,1-1 0,0 1-1,0-1 1,-1 1-1,1 0 1,0 0-1,-1 1 1,1-1-1,0 1 1,0-1 0,-1 1-1,1 0 1,0 0-1,0 1 1,0-1-1,0 0 1,0 1 0,0 0-1,1 0 1,-1 0-1,0 0 1,1 0-1,-1 1 17,0 0-35,1-1-1,-1 1 0,1 0 0,0 0 0,-1 0 1,1 0-1,1 0 0,-1 0 0,0 1 0,1-1 1,0 0-1,0 1 0,0-1 0,0 1 0,0 0 1,1-1-1,-1 1 0,1 0 0,0-1 0,0 1 1,1 0-1,-1-1 0,1 1 0,0-1 0,0 1 1,0-1-1,0 1 0,1 2 36,1-3-156,-1 1 0,0-1 0,1 0 0,-1 0 0,1 0 0,0-1 0,0 1-1,0 0 1,0-1 0,1 0 0,-1 0 0,1 0 0,2 1 156,4 1-545,0 0 0,1-1 0,-1 0 0,7 1 545,26 1-813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00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83 1432,'1'-3'199,"0"0"0,0 1-1,0-1 1,-1 0 0,1 0-1,-1 0 1,0 0 0,0 0-1,0 0 1,0 0 0,0 0 0,-1 0-1,1 0 1,-1 0 0,0 0-1,0 0-198,1 2 85,-1 0 1,0-1-1,0 1 0,1 0 0,-1 0 0,0 0 1,0 0-1,0 0 0,0 1 0,0-1 0,0 0 0,0 0 1,-1 1-1,1-1 0,0 0 0,0 1 0,-1-1 1,1 1-1,0 0 0,0-1 0,-1 1 0,1 0 0,0 0 1,-1 0-1,1 0 0,0 0 0,-1 0 0,1 0 1,0 0-1,-1 1 0,1-1 0,0 1 0,-1-1 0,1 1 1,0-1-1,0 1 0,-1-1-85,-3 3 55,-1-1-1,1 1 1,0 0 0,-1 0 0,1 0-1,1 1 1,-1 0 0,0 0 0,1 0-1,0 0 1,0 1 0,0-1-1,0 1 1,1 0 0,0 1 0,-1 2-55,2-4-4,0-1 0,1 1-1,-1 0 1,1 0 0,0 0 0,0 0 0,1 0 0,-1 1 0,1-1 0,0 0 0,0 0 0,0 0 0,1 0 0,-1 0 0,1 0 0,0 0 0,0 0 0,1 0 0,-1 0 0,1 0 0,0 0 0,0-1 0,1 3 4,33 37-162,-28-35 129,-1 0 0,0 0 1,0 1-1,-1 0 0,0 0 1,2 6 32,-6-11-2,-1-1 1,0 0 0,0 1 0,0-1-1,-1 0 1,1 1 0,-1-1 0,0 1-1,0-1 1,0 1 0,-1-1 0,1 1-1,-1-1 1,1 1 0,-1-1 0,0 0 0,-1 0-1,1 1 1,-1-1 0,1 0 0,-1 0-1,0 0 1,0 0 1,-2 3 12,-1 0 1,0-1-1,0 1 0,0-1 1,0 0-1,-1 0 0,0-1 0,0 0 1,-1 0-13,3-1 30,0-1 0,0 0 0,-1 0 1,1 0-1,-1 0 0,0-1 0,1 0 0,-1 0 1,0 0-1,0 0 0,1-1 0,-1 0 0,0 0 1,-2 0-31,7 0 4,0 0 0,-1 0 1,1 0-1,0 0 1,-1 0-1,1 0 1,0 0-1,-1-1 1,1 1-1,0 0 1,-1 0-1,1 0 1,0 0-1,-1 0 1,1-1-1,0 1 1,-1 0-1,1 0 0,0 0 1,-1-1-1,1 1 1,0 0-1,0 0 1,0-1-1,-1 1 1,1 0-1,0-1 1,0 1-1,0 0 1,0-1-1,-1 1 1,1 0-1,0-1 1,0 1-1,0 0 0,0-1 1,0 1-1,0 0 1,0-1-1,0 1 1,0-1-1,0 1 1,0 0-1,0-1 1,0 1-1,0 0 1,1-1-1,-1 1 1,0 0-1,0-1-4,13-19-19,-9 16-15,13-17-258,0 2 0,2 0 0,0 1 0,1 1 1,15-9 291,39-24-1544,3 2 1544,49-31-1064,-96 57 1090,-1 0 1,10-11-27,-35 30 133,12-14 188,-16 17-302,0 0-1,0-1 1,0 1-1,1 0 1,-1 0-1,0 0 1,0-1 0,0 1-1,0 0 1,0-1-1,1 1 1,-1 0-1,0 0 1,0-1-1,0 1 1,0 0-1,0 0 1,0-1 0,0 1-1,0 0 1,0-1-1,0 1 1,0 0-1,0 0 1,0-1-1,0 1 1,0 0-1,-1-1 1,1 1 0,0 0-1,0 0 1,0-1-1,0 1 1,0 0-1,-1 0 1,1-1-1,0 1 1,0 0-1,0 0 1,-1 0 0,1 0-1,0-1 1,0 1-1,-1 0 1,1 0-1,0 0 1,0 0-1,-1 0 1,1 0-1,0 0 1,-1-1 0,1 1-1,0 0 1,0 0-1,-1 0 1,1 0-1,0 0 1,-1 0-1,1 1-18,-8-2 175,0 1 0,0 0 0,0 1-1,0-1 1,0 2 0,0-1 0,0 1-1,0 0 1,-2 2-175,-5 1 150,1 1 1,0 1-1,0 0 0,-6 5-150,15-9 48,-1 1 0,1 0 0,0 1-1,1-1 1,-1 1 0,1 0 0,-3 4-48,5-7 7,1 0 0,0 0-1,0 0 1,-1 0 0,1 0 0,1 0 0,-1 0 0,0 0 0,0 1 0,1-1 0,-1 0 0,1 0 0,0 1-1,0-1 1,0 0 0,0 1 0,0-1 0,0 0 0,1 1 0,-1-1 0,1 0 0,-1 1 0,2 0-7,-1 0 4,1 0 1,0 0 0,0-1-1,1 1 1,-1 0 0,0-1-1,1 0 1,0 1-1,-1-1 1,1 0 0,0 0-1,1 0-4,42 19 46,25 3 21,-41-15-47,-1 2-1,0 1 0,11 6-19,-34-15 1,-1 0 0,-1 1 1,1-1-1,0 1 0,-1 0 0,0 0 0,1 0 0,-2 0 0,3 3-1,-5-5 0,0-1 1,0 1-1,0 0 1,0-1-1,-1 1 0,1 0 1,0 0-1,-1 0 1,1-1-1,-1 1 1,0 0-1,1 0 0,-1 0 1,0 0-1,0 0 1,-1 0-1,1 0 1,0 0-1,0-1 0,-1 1 1,0 0-1,1 0 1,-1 0-1,0 0 0,0-1 1,1 1-1,-1 0 1,-1-1-1,1 1 1,0-1-1,-1 1 0,-3 3-14,0 0 0,0-1 0,-1 1 0,0-1 0,0 0 0,0-1 0,0 1 0,-3 0 14,-63 25-245,-34 5 82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07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83 530 3401,'-41'35'1084,"32"-29"1200,6-9-1512,6-11-982,-2 11 353,10-41-145,-1 11-1,-3-1 1,-1 1-1,0-13 3,-2-2 13,-2 1-1,-2-1 1,-2 1-1,-3-1 0,-1 1 1,-3-3-13,4 30 62,3 15-10,0 5 39,0 5-94,1 1 0,0-1 0,1 1 0,-1-1 0,1 0-1,0 1 1,1 2 3,-1 13 9,18 285 186,-14-257-149,-3 1-1,-1 0 1,-2-1 0,-3 1 0,-10 45-46,-3-12-603,11-68-301,7-15 842,-1 0 0,1 1 0,0-1 0,-1 0 0,1 1 0,0-1 0,-1 0-1,1 0 1,0 1 0,-1-1 0,1 0 0,-1 0 0,1 0 0,0 0 0,-1 0 0,1 1 0,-1-1 0,1 0 0,-1 0 0,1 0 0,0 0 0,-1 0-1,1 0 1,-1-1 0,1 1 0,-1 0 0,1 0 0,0 0 0,-1 0 0,1 0 0,-1-1 0,1 1 0,0 0 0,-1 0 0,1-1 62,-6-6-683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08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1 471 4777,'0'0'59,"0"0"0,0 0 0,0 0 1,0 0-1,0-1 0,0 1 0,0 0 0,0 0 0,0 0 0,0-1 0,0 1 1,0 0-1,0 0 0,0 0 0,0 0 0,0-1 0,0 1 0,0 0 1,0 0-1,0 0 0,0 0 0,0-1 0,0 1 0,1 0 0,-1 0 0,0 0 1,0 0-1,0-1 0,0 1 0,0 0 0,0 0 0,1 0 0,-1 0 0,0 0 1,0 0-1,0 0 0,0 0 0,1-1 0,-1 1-59,14-9 895,28-13-1164,-17 9 388,68-47-354,-3-4 0,-3-4 0,10-15 235,-91 78-22,5-5-74,0 0 1,0 0 0,7-10 95,-16 17-21,0 1 1,0-1 0,0 0-1,-1 1 1,1-1 0,-1 0-1,0 0 1,0 0 0,0 0-1,0 0 1,0 0 0,0 0-1,-1 0 1,0 0 0,1-1-1,-1 1 1,0 0 0,-1 0-1,1 0 1,-1-1 20,1 3 15,-1-1 0,1 0 0,-1 1-1,0 0 1,0-1 0,1 1 0,-1-1 0,0 1 0,0 0-1,0 0 1,-1-1 0,1 1 0,0 0 0,0 0 0,-1 0 0,1 0-1,0 1 1,-1-1 0,1 0 0,-1 0 0,1 1 0,-1-1-1,1 1 1,-1 0 0,0-1 0,1 1 0,-1 0 0,1 0-1,-1 0 1,0 0 0,1 0 0,-1 0 0,0 0 0,1 1 0,-1-1-1,1 1 1,-1-1 0,1 1 0,-1-1 0,1 1 0,-1 0-1,1 0 1,0 0 0,-1 0 0,1 0 0,0 0 0,0 0-1,0 0 1,-1 0 0,1 1 0,1-1 0,-1 0 0,0 1 0,-1 1-15,-2 4 63,1 1 0,0 0 0,0 0 1,1 1-1,-1-1 0,2 1 1,-1 4-64,-3 65 121,4-52-84,-1 96 17,2-58-16,-2-1-1,-7 36-37,8-94 845,14-17-509,44-25-345,-48 30 8,1 0-1,0 1 1,0 0-1,1 1 1,-1 0 0,1 0-1,0 1 1,1 1-1,-1 0 1,3 0 1,81-11-17,-73 12-13,-1-1 0,1 0 0,0-2 0,-1 0 0,0-2 0,0 0 0,0-2 30,-5 1-59,0 0 0,-1-1 0,0-1 0,-1 0 0,0-1 0,-1 0 0,0-1 0,0-1 0,-2 0-1,1-2 60,-1-10-135,-11 24 129,0 0 1,0 0 0,1 1 0,-1-1 0,0 0 0,0 0-1,0 0 1,0 0 0,0 0 0,0 0 0,0 0-1,-1 0 1,1 0 0,0 0 0,0 1 0,-1-1 0,1 0-1,-1 0 1,1 0 0,0 0 0,-1 1 0,0-1 0,1 0-1,-1 0 6,0 1-2,1 0 0,-1-1 0,1 1 0,-1 0 0,1 0 0,-1 0 0,1 0 0,-1 0 0,1 0 0,-1 0 0,1 0 0,-1 1 0,1-1 0,-1 0 0,1 0 0,0 0 0,-1 0 0,1 1 0,-1-1 0,1 0 0,-1 0 0,1 1 0,0-1 0,-1 0 0,1 1 0,0-1 0,-1 0 0,1 1 0,0-1 0,0 1 0,-1-1 0,1 1 0,0-1 0,0 0 0,-1 1 0,1-1 0,0 1 0,0-1 0,0 1 0,0-1 2,-8 23-10,5-12 26,1-1 1,0 1 0,1 0-1,0 0 1,1 0 0,0-1-1,1 1 1,0 0 0,1 0-1,0-1 1,0 1-1,1-1 1,4 10-17,-3-12-9,0 1 0,1-1-1,0 0 1,0 0 0,1-1-1,0 1 1,0-1 0,0-1 0,1 1-1,0-1 1,1 0 0,-1-1 0,1 1-1,0-2 1,0 1 0,3 0 9,4 2-113,1-2 1,-1 1-1,5-1 113,63 12-186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09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512 1 6545,'-32'6'161,"1"1"0,-1 2 0,1 1-1,1 1 1,0 2 0,0 1 0,2 1-1,0 1 1,0 2 0,2 1 0,0 1-1,1 1 1,1 1 0,2 2 0,-8 9-161,21-22 73,0 1 1,0 0 0,2 1-1,-7 12-73,12-22 10,1-1 0,0 1 0,0 0 0,-1 0 0,1 0 0,1-1 0,-1 1-1,0 0 1,1 0 0,0 0 0,-1 1 0,1-1 0,1 0 0,-1 0 0,0 0 0,1 0 0,-1 0-1,1 0 1,0 0 0,0-1 0,0 1 0,0 0 0,1 0 0,-1-1 0,1 1 0,1 2-10,-2-4 0,0 0 1,0 0 0,1 0-1,-1 0 1,0 0 0,1 0-1,-1 0 1,1 0 0,-1-1-1,1 1 1,0 0-1,-1-1 1,1 1 0,-1-1-1,1 0 1,0 0 0,-1 1-1,1-1 1,2 0-1,-1-1 0,0 1 0,1-1 1,-1 0-1,0 0 0,0 0 0,0 0 1,1-1-1,-1 1 0,-1-1 0,1 0 0,9-6 0,-1-1 0,0 0 0,-1-1-1,6-6 1,-12 12 1,9-10 9,0 0-1,8-12-9,-17 20-3,0-1-1,0 1 1,-1 0-1,0-1 1,0 0-1,-1 0 1,0 0-1,1-5 4,-1 11-206,1 8 76,5 18 50,-6-15 100,2 2-17,-2-3 1,0 1 0,1-2 0,0 1 0,0 0-1,1-1 1,0 1 0,1-1 0,0 0 0,0-1-1,1 1 1,0 0-4,2-1 5,0-1 0,0 1 0,1-2 0,0 1-1,0-1 1,0 0 0,0-1 0,1 0 0,0-1 0,0 0-1,0-1 1,0 1 0,0-2 0,0 0 0,8 0-5,-8 0 4,-1-1 0,1 0-1,-1-1 1,1 0 0,-1-1 0,1 0 0,-1-1 0,0 1 0,0-2 0,0 1 0,-1-1-1,1-1 1,-1 1 0,0-2 0,0 1 0,7-7-4,-9 7 4,0-1 0,0 0 1,-1-1-1,0 1 0,0-1 1,0 0-1,-1 0 0,0 0 0,0-1 1,-1 0-1,0-1-4,-1 4 11,-2 1-1,1-1 1,0 1 0,-1-1-1,0 1 1,0-1 0,0 1 0,-1-1-1,1 1 1,-1-1 0,0 1 0,-1-1-1,1 1 1,-1 0 0,0 0-1,0 0 1,0 0 0,0 0 0,-1 0-1,1 0 1,-1 1-11,-21-22 125,-1-3 154,25 28-277,0 0 0,0-1 0,0 1 0,1-1 0,-1 1 0,0 0 0,0-1 0,0 1 0,0 0 0,0-1 0,1 1 0,-1 0 0,0-1 0,0 1 0,1 0 0,-1-1 0,0 1 0,0 0 0,1 0 0,-1-1 0,0 1 0,1 0 0,-1 0 0,0 0 0,1 0 0,-1-1 0,0 1 0,1 0 0,-1 0 0,1 0 0,-1 0 0,0 0 0,1 0 0,-1 0 0,1 0 0,-1 0 0,0 0 0,1 0-2,19-3-16,4 2 14,-1 1 0,1 1-1,18 3 3,-38-4 1,1 1-1,-1 0 0,0 0 1,1 0-1,-1 0 0,0 1 0,1 0 1,-1 0-1,0 0 0,0 0 1,-1 0-1,1 1 0,0 0 0,-1 0 1,1 0-1,-1 0 0,0 1 1,0-1-1,-1 1 0,2 1 0,1 5 5,-1 0 0,-1-1 0,1 1 0,-1 1 0,-1-1 0,0 0 0,0 5-5,0-1 16,1 1-1,0 0 0,5 8-15,-7-20 0,0-1-1,0 1 1,0-1-1,1 1 1,-1-1-1,1 1 1,0-1-1,0 0 1,0 0-1,0 0 1,0 0 0,0 0-1,1-1 1,-1 1-1,1 0 1,-1-1-1,1 0 1,2 1-2,0 0 1,0-1-1,0 1 0,0-1 0,0-1 1,0 1-1,0-1 0,0 0 0,3 0 2,8-2 0,0 0-1,-1-1 1,1-1-1,-1 0 1,0-1-1,4-2 1,29-13-17,0-2-1,-2-2 0,0-2 0,-2-2 0,8-8 18,-44 30-5,0 0-1,-1 0 1,0-1-1,0 0 1,-1 0-1,0-1 1,0 0-1,-1 0 1,0 0-1,3-7 6,-8 15 1,0-1-1,1 1 0,-1 0 0,0-1 0,0 1 0,0 0 0,1-1 0,-1 1 0,0-1 0,0 1 0,0-1 0,0 1 0,0 0 0,0-1 0,0 1 1,0-1-1,0 1 0,0-1 0,0 1 0,0 0 0,0-1 0,0 1 0,0-1 0,-1 1 0,1-1 0,0 1 0,0 0 0,-1-1 0,-9 3 12,-17 17 17,24-18-26,-8 7 19,0 1 1,1 0 0,0 1-1,0 0 1,1 0 0,0 1-1,-3 7-22,9-13 8,0 0 1,0 0-1,1 0 0,0 0 0,0 1 1,0-1-1,1 1 0,0-1 0,0 1 0,0 0 1,1 0-1,0-1 0,0 1 0,0 0 1,1-1-1,-1 1 0,2 0 0,-1-1 1,2 5-9,-1-3-5,1 1 1,0-1-1,1 1 1,0-1 0,0 0-1,1 0 1,-1-1-1,2 1 1,-1-1 0,1 0-1,-1 0 1,2-1 0,-1 0-1,0 0 1,1 0-1,0-1 1,0 0 0,1 0-1,-1-1 1,1 0 0,0 0-1,-1-1 1,1 0-1,0 0 1,0-1 0,1 0-1,-1-1 1,1 1 4,15-2-142,-1 0 1,0-1 0,0-1-1,17-4 142,91-30-916,-105 29 732,56-18-735,41-20 919,-86 29-50,0-1-1,-2-1 0,0-2 1,11-10 50,-37 24 27,-1 0 0,1 0 0,-1-1 1,0 0-1,-1 0 0,6-9-27,-10 12 60,0 1-1,-1-1 0,1 0 0,-1 0 0,0 0 0,-1 0 0,1 0 0,-1-1 1,0 1-1,0 0 0,-1-1 0,0 1 0,0-1 0,0 1 0,0 0-59,0 3 26,-1 0 0,1 1 0,0-1 0,-1 0 0,1 1 0,-1-1 0,0 1 0,0-1 0,1 1 0,-1-1 0,0 1 0,0-1 0,0 1 0,0 0 0,-1 0 0,1 0 0,0-1 0,-1 1 0,1 0-1,0 1 1,-1-1 0,1 0 0,-1 0 0,1 0 0,-1 1 0,0-1 0,1 1 0,-1 0 0,1-1 0,-1 1 0,0 0 0,1 0 0,-1 0 0,0 0 0,0 0 0,-1 0-26,-9 1 62,-1 1 0,1 0 0,0 0 0,-11 4-62,19-4 6,-22 5 29,0 2 1,0 1-1,1 0 1,0 2-1,1 2 0,1 0 1,-3 3-36,16-11 16,1 1 0,-1 1 0,1 0 0,1 0 1,0 1-1,0 0 0,1 1 0,0-1 0,0 1 0,1 0 1,1 1-1,-1 0 0,2 0 0,0 0 0,0 0 0,1 1 1,-1 6-17,3-16 0,1 1 1,-1 0 0,1 0 0,0-1 0,0 1-1,0 0 1,0 0 0,1-1 0,-1 1 0,1 0-1,0-1 1,-1 1 0,1 0 0,0-1 0,1 1-1,-1-1 1,0 0 0,2 3-1,-1-4 1,0 1-1,0 0 1,0-1-1,0 1 1,0-1 0,0 1-1,1-1 1,-1 0-1,1 0 1,-1 0 0,0 0-1,1-1 1,-1 1 0,1-1-1,0 1 1,0-1-1,9 0 2,-1 0 0,1-1 0,-1 0 0,0-1 0,0 0 1,0-1-1,0-1 0,1 0-2,20-7 12,-1-2 0,0-1 1,-1-2-1,0-1-12,-13 7 3,-1-2 0,0 0 0,0 0 0,-2-2 0,1 0 0,-2 0 1,5-7-4,-15 18 6,-1 0 1,0 0 0,1-1-1,-1 1 1,0-1 0,0 1-1,-1-1 1,1 0 0,-1 0-1,0 1 1,0-1 0,0 0-1,0 0 1,-1 0 0,0 0-1,0 0 1,0 0 0,0 0-1,-1-3-6,-1 0 137,-2 9-30,-1 10 19,4-7-123,0-1 1,0 1 0,1 0-1,-1-1 1,1 1 0,0-1-1,0 1 1,1-1 0,0 1-1,0 0 1,0-1 0,0 0-1,0 1 1,1-1 0,0 0 0,0 0-1,0 0 1,0 0 0,1 0-1,0 0 1,0 0 0,0-1-1,0 0 1,0 1 0,1-1-4,5 4-75,0-1 1,0 0-1,0-1 1,0 0-1,1-1 1,0 1 0,0-2-1,0 0 1,1 0-1,9 1 75,2 0-563,0-2 0,1 0 0,-1-2 0,19-1 563,42-10-858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0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556 427 2008,'0'-1'111,"0"1"-1,0-1 0,0 1 0,0-1 1,-1 0-1,1 1 0,0-1 0,-1 0 1,1 1-1,0-1 0,-1 1 0,1-1 1,0 1-1,-1-1 0,1 1 0,-1-1 1,1 1-1,-1 0 0,0-1 0,1 1 1,-1 0-1,1-1 0,-1 1 0,0 0 1,1-1-1,-1 1 0,1 0 0,-1 0 1,0 0-111,-24-4 689,19 3-329,-30-2 6,1 0 0,-1 3 1,0 1-1,1 2 1,-32 6-367,46-5 56,1 1 0,0 0 0,0 2 0,0 0 0,1 2 0,0 0 0,1 1 0,0 1 0,0 0 0,-11 11-56,25-18 7,0-1 0,0 1 1,1 0-1,-1 0 0,1 0 0,0 0 0,0 1 0,1-1 0,-1 1 0,1 0 1,0-1-1,1 1 0,-1 0 0,1 0 0,0 0 0,0 0 0,0 1 0,1-1 1,-1 0-1,1 1-7,1-3-2,-1 1 1,1 0-1,0-1 1,0 1-1,0 0 1,0-1-1,1 1 1,0-1-1,-1 0 0,1 1 1,0-1-1,0 0 1,1 0-1,-1 0 1,1-1-1,0 1 1,-1-1-1,1 1 1,0-1-1,0 0 1,1 0-1,-1 0 1,0 0-1,1-1 1,-1 1-1,1-1 1,-1 0-1,2 0 2,10 2-10,0 0 1,0-1-1,0-1 0,1 0 0,-1-1 1,0-1-1,0 0 0,0-1 0,0-1 1,0 0-1,0-1 10,12-4-72,0-1 0,-1-1 0,0-1 0,-1-2 0,15-9 72,-24 12-50,1-1 0,-2-1-1,1-1 1,-2 0-1,0-1 1,0 0-1,-1-1 1,-1-1 0,8-13 50,-13 17 4,0-1 0,-1 0 1,0 0-1,-1 0 1,-1-1-1,0 1 1,0-1-1,-2 0 1,0-1-1,0 1 0,-1 0 1,-1-1-1,-2-13-4,-4-39 218,-4 0-1,-9-30-217,10 72 268,9 24-262,0 1 0,0 0 0,0 0 1,0 0-1,0 0 0,0-1 0,0 1 0,0 0 0,0 0 0,0 0 0,0 0 0,0-1 1,0 1-1,0 0 0,0 0 0,0 0 0,0 0 0,0 0 0,-1-1 0,1 1 0,0 0 0,0 0 1,0 0-1,0 0 0,0 0 0,0 0 0,-1 0 0,1 0 0,0-1 0,0 1 0,0 0 0,0 0 1,-1 0-1,1 0 0,0 0 0,0 0 0,0 0 0,0 0 0,-1 0 0,1 0 0,0 0 1,0 0-1,0 0 0,0 0 0,-1 0 0,1 0 0,0 0 0,0 0 0,0 1 0,0-1 0,0 0 1,-1 0-1,1 0 0,0 0-6,-5 12 137,1 22-60,4 13-72,2-1-1,2 1 1,1 0-1,3-1 1,2-1-1,2 1 1,2-1-1,15 32-4,-25-67-93,1 0-1,1 0 1,-1-1-1,2 1 0,0 0 94,-4-7-204,-1 0-1,2 1 0,-1-1 0,0 0 0,1 0 0,-1-1 1,1 1-1,0-1 0,0 0 0,0 0 0,0 0 1,0 0-1,0-1 0,2 1 205,29 3-1055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0.6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308 200 7322,'-14'10'289,"1"0"0,0 0 0,0 1 1,1 1-1,0 0 0,1 0 1,1 2-1,-1 1-289,-19 20 161,4-1-154,1 1 0,1 2 0,2 0 1,2 1-1,-15 38-7,19-17 64,21-74-44,0-1 1,1 1-1,1 0 1,0 0-1,8-11-20,50-68 23,-40 58-12,22-30-6,-4-2 0,-3-3 1,1-9-6,-39 76 0,3-8-1,0 0 0,1 0 0,1 0 0,0 0 0,0 1 0,1 0 0,1 1-1,0 0 1,8-7 1,-15 15-1,0 0-1,0 1 1,0-1-1,1 1 0,-1-1 1,0 1-1,1 0 0,-1 0 1,1 0-1,0 1 0,-1-1 1,1 0-1,0 1 1,-1 0-1,1 0 0,0 0 1,-1 0-1,1 0 0,0 0 1,0 1-1,-1-1 0,1 1 1,-1 0-1,1-1 1,0 1-1,-1 1 0,1-1 1,-1 0-1,2 2 2,0 0-2,1 0-1,-1 1 1,0-1 0,0 1-1,-1 0 1,1 0 0,-1 0-1,0 1 1,0-1 0,0 1-1,-1 0 1,0-1-1,0 1 1,0 0 0,0 2 2,8 32 8,-2 0 0,-2 1 1,-1 0-1,-2 1 0,-2-1 1,-2 1-1,-1-1 0,-5 19-8,6-56-404,1 0-1,-1 0 0,1 0 0,-1 0 0,0-1 1,-1 1-1,1 0 0,0 0 0,-2 1 405,-1 1-1075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1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7858,'33'-15'2592,"13"3"-2720,36-7-1224,17 3 952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5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3 136 5209,'-1'-7'203,"0"-17"668,0 0 0,2-16-871,-1 38-1,1 0 1,-1 1-1,0-1 1,1 0 0,0 0-1,-1 1 1,1-1 0,0 0-1,0 1 1,0-1 0,0 1-1,0-1 1,0 1 0,0 0-1,0-1 1,1 1-1,-1 0 1,0 0 0,1 0-1,-1 0 1,1 0 0,-1 0-1,1 0 1,0 0 0,-1 1-1,1-1 1,0 1 0,0-1-1,-1 1 1,2 0 0,7-2-79,1 1 1,-1 0-1,0 1 1,1 1-1,0-1 79,4 1-42,1 0 18,0 1 0,0 1 0,0 0 0,0 1 0,-1 1 0,1 0 0,-1 1 0,0 1 0,-1 0 0,0 1 1,0 0-1,-1 1 0,0 1 0,0 0 0,-1 1 0,0 0 0,7 11 24,-4-4-35,0 1 1,-2 0-1,0 1 1,-1 1-1,-2 0 1,0 0-1,-1 1 1,-1 0-1,-1 1 1,-1 0-1,0 0 1,-2 1 34,1 14-51,-2 1 1,-1-1 0,-4 39 50,0-53 37,0-1 1,-2 0-1,-1 0 0,-1 0 1,-1 0-1,-1-1 0,-2 3-37,5-17 24,1 1-1,-1-1 1,-1 1-1,0-1 1,0-1-1,-1 1 1,1-1-1,-2-1 1,1 1-1,-1-1 1,0 0-1,0-1 0,-3 2-23,-9 3-337,-1 0 0,0-1-1,0-1 1,-1-1 0,-3-1 337,-29 8-671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3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446 145 1136,'1'-16'689,"1"1"-1,0-1 1,1 1-1,1 0 1,1 0-1,0 0 1,0 0-1,5-7-688,-7 21 1224,-1 9-934,-2 15-218,-1 6 141,-2 0 1,-2 0 0,-3 13-214,1-7 141,1 0 1,1 12-142,5 14 84,5 39-84,-2-45 28,0-41-28,-1 4 9,-3-17-7,1-1 0,0 1 1,0-1-1,-1 1 0,1-1 0,0 1 0,-1-1 0,1 1 0,-1-1 0,1 1 0,-1-1 0,1 0 0,-1 1 1,1-1-1,-1 0 0,1 1 0,-1-1 0,0 0 0,1 1 0,-1-1 0,1 0 0,-1 0 0,0 0 0,1 0 1,-1 0-1,0 0 0,1 0 0,-1 0 0,0 0 0,1 0-2,-156 11 8,90-8 9,-161 3 542,227-6-563,5 0 7,84 0 35,0-3-1,32-8-37,3 0 2,-18 7 5,-63 5-722,-1-3 0,0-2 0,5-2 715,-20 0-562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4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1 271 4897,'40'7'1570,"-38"-7"-1469,0 0 0,0-1 1,0 1-1,0 0 0,0-1 1,-1 0-1,1 1 0,0-1 1,0 0-1,-1 0 0,1 0 1,0 0-1,-1 0 0,1 0 1,-1-1-1,0 1 0,1 0 1,-1-1-1,0 1 0,0-1 1,0 1-1,0-1 0,0 0-101,2-2 265,4-5-109,0 0 1,-1-1-1,-1 0 0,1 0 0,-2 0 1,1 0-1,1-6-156,-5 12-14,0 1 0,0 0 1,-1 0-1,1 0 0,-1-1 0,1 1 0,-1 0 0,0-1 0,0 1 1,0 0-1,-1-1 0,1 1 0,-1 0 0,0 0 0,0-1 0,0 1 1,0 0-1,-1 0 0,1 0 0,-1 0 0,1 0 0,-1 1 0,0-1 1,0 1-1,-1-1 0,1 1 0,-1-1 14,-4-2-89,0 0 0,-1 0-1,1 0 1,-8-2 89,13 6-13,0 0 1,0 0-1,0 0 0,0 0 1,-1 1-1,1-1 0,0 1 1,0-1-1,0 1 0,-1 0 1,1 0-1,0 0 1,0 0-1,-1 0 0,1 0 1,0 1-1,0-1 0,0 1 1,-1 0-1,1-1 0,-1 2 13,3-2-2,0 0 0,0 0-1,0 0 1,0 0 0,0 0-1,0 0 1,0 0 0,-1 0-1,1 0 1,0 0 0,0 0-1,0 0 1,0 0 0,0 0-1,0 0 1,0 1 0,0-1 0,0 0-1,0 0 1,0 0 0,0 0-1,0 0 1,0 0 0,0 0-1,0 0 1,0 0 0,0 1-1,0-1 1,-1 0 0,1 0-1,0 0 1,0 0 0,1 0-1,-1 0 1,0 0 0,0 0-1,0 1 1,0-1 0,0 0-1,0 0 1,0 0 0,0 0-1,0 0 1,0 0 0,0 0 0,0 0-1,0 0 1,0 0 0,0 1-1,0-1 1,0 0 0,0 0-1,1 0 1,-1 0 2,8 2-65,11 0-3,33-8-2,0-2 1,16-6 69,-7 1 16,29-1-16,-71 12-3,0 1 0,0 0 0,1 2-1,-1 0 1,0 1 0,14 4 3,-29-5 0,-1 0-1,1-1 1,-1 1 0,0 0-1,1 1 1,-1-1-1,0 1 1,0-1 0,0 1-1,0 0 1,0 0-1,-1 0 1,1 1 0,0-1-1,-1 1 1,0-1-1,1 1 1,-1 0-1,0 0 1,-1 0 0,1 0-1,0 0 1,-1 1 0,1 4 35,0-1-1,-1 1 1,0 0 0,-1 0-1,1-1 1,-2 1 0,1 0-1,-1 0 1,-1 4-35,1-3 56,-1 1-10,1-1 0,0 1 0,1 0 0,0-1 0,0 1 0,1 0-46,-1-7 1,1-1 1,0 0 0,-1 1 0,1-1-1,0 0 1,0 1 0,0-1 0,0 0-1,0 0 1,1 0 0,-1 0 0,1 0-1,-1 0 1,1 0 0,0 0 0,0-1 0,0 1-1,0-1 1,0 1 0,0-1 0,0 0-1,0 0 1,0 0 0,1 0 0,-1 0-1,1 0-1,11 1-187,0 0-1,0-1 1,0 0-1,0-1 1,0-1-1,0 0 1,0-1-1,0-1 1,2 0 187,20-3-817,49-6-125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4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1 642 3129,'14'-5'300,"0"-1"1,0-1-1,-1 0 1,0 0 0,0-2-1,0 0 1,-1 0-1,-1-1 1,0 0-1,0-1 1,-1 0 0,0-1-1,-1 0 1,0-1-1,0-2-300,1-3-40,0-1 0,-1 0 0,-1-1-1,-1 0 1,-1 0 0,0 0 0,-2-1-1,0 0 1,-1 0 0,-1-12 40,-1 4-214,-1 0 0,-1 0 0,-1 0 0,-2 0 0,-1 0 0,-1 1 0,-4-7 214,10 34 8,0 0 0,0 0 0,-1 0 0,1 0 0,0 0 0,-1 0 0,1 0 0,-1 0 0,1 0 0,-1 0 0,0 0 0,1 0 0,-1 1 0,0-1 0,1 0 1,-1 1-1,0-1 0,0 0 0,0 1 0,0-1 0,0 1 0,0-1 0,0 1-8,-1 0 11,1 0 1,1 0-1,-1 0 1,0 0 0,0 1-1,0-1 1,0 0-1,0 1 1,0-1 0,0 0-1,0 1 1,0-1-1,0 1 1,1 0 0,-1-1-1,0 1 1,0 0-1,1-1 1,-1 2-12,-4 3 79,1 1 0,0 0 0,0 0 0,1 0 0,-3 5-79,2 0 101,0 0 0,1 0 0,1 1-1,0-1 1,0 0 0,1 1 0,0-1-1,1 1 1,1-1 0,0 6-101,2 8 165,1-1 1,1 1 0,1-1-1,4 6-165,14 36 712,10 11-712,-6-13 567,1 13-567,-26-69 13,6 19 191,11 24-204,-16-44-15,-1 0 0,1-1-1,0 1 1,0-1-1,1 0 1,0 0 0,0-1-1,0 1 1,5 3 15,-8-8-88,-1 0 0,1 0 0,-1-1 0,1 1 0,-1 0 0,1-1 0,0 1 1,-1-1-1,1 1 0,0-1 0,0 0 0,-1 0 0,1 0 0,0 0 0,-1 0 0,1 0 0,0 0 1,0 0-1,-1-1 0,1 1 0,0-1 0,1 0 88,10-8-509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5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12 122 6265,'-11'-9'2458,"11"8"-2430,1 0-1,-1 0 0,1 1 1,-1-1-1,1 0 1,-1 1-1,1-1 1,0 1-1,-1-1 1,1 1-1,0-1 1,-1 1-1,1-1 0,0 1 1,0 0-1,0-1 1,-1 1-1,1 0 1,0 0-1,0 0 1,0 0-1,0-1 1,-1 1-1,1 0-27,66-17-155,1 3 1,62-4 154,-116 16-30,0 1 0,0 1 1,1 0-1,-1 1 0,2 1 30,-10-1-10,-1 1 0,1-1 0,-1 1 0,0 0 0,1 0 0,-1 0-1,0 1 1,0 0 0,0 0 0,-1 0 0,1 1 0,-1-1 0,4 4 10,15 21-10,-17-21 17,1 1 0,0-1 0,0 0 0,0 0 0,2 0-7,-5-5 10,-1 0 0,0 0 0,1 0 1,-1-1-1,1 1 0,-1-1 0,1 0 1,0 0-1,-1 0 0,1-1 0,0 1 1,0-1-1,0 0 0,-1 0 0,5-1-10,0 0 20,0-1-1,0 0 1,0-1-1,0 0 1,0 0-1,-1-1 1,0 1-1,1-2 1,-1 1-1,6-6-19,-9 7 7,1-1-1,-1 1 1,1-1-1,-1 0 1,0-1-1,-1 1 1,1-1-1,-1 0 0,0 0 1,0 0-1,0 0 1,-1 0-1,0 0 1,0-1-1,1-5-6,-2 9 5,-1 0-1,0 0 0,0 0 1,0 0-1,0 0 0,-1 0 1,1 0-1,0 0 0,-1 0 0,0 0 1,1 0-1,-1 0 0,0 0 1,0 0-1,0 0 0,0 1 1,-1-1-1,1 0 0,0 1 1,-1-1-1,1 1 0,-1-1 1,1 1-1,-1 0 0,0-1 1,1 1-1,-1 0 0,0 0 0,0 0 1,0 1-1,0-1 0,0 0 1,0 1-1,0-1 0,-2 1-4,0-1-5,0 0-1,0 1 0,0-1 0,0 1 1,0 0-1,0 0 0,0 0 1,0 1-1,0 0 0,0-1 0,0 1 1,0 1-1,0-1 0,1 0 0,-1 1 1,0 0-1,1 0 0,-2 1 6,3-1-107,-1 0 1,1 0-1,0 0 0,0 1 0,0-1 0,0 1 0,0 0 0,0-1 1,1 1-1,-1 0 0,1 0 0,0 0 0,0 0 0,0 0 0,0 0 107,4 20-578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6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43 687 6017,'-1'0'132,"1"-1"-1,0 1 1,0-1-1,-1 1 1,1-1-1,0 1 1,0-1-1,0 0 1,-1 1-1,1-1 0,0 1 1,0-1-1,0 1 1,0-1-1,0 0 1,0 1-1,0-1 1,0 1-1,0-1 1,1 1-1,-1-1-131,9-22-182,-8 19 352,16-30-163,-11 21-2,0 1-1,-1 0 0,0-1 0,-1 0 0,0 0 1,-1-1-1,-1 1 0,1-12-4,3-38-113,-3 0 1,-3 0-1,-3 0 0,-2 1 0,-12-52 113,16 107-8,-1 0 0,0 1 0,0-1 0,0 0 0,-1 1-1,-1-2 9,4 7 2,-1 0 0,1 1 0,0-1 0,-1 1 0,1-1-1,-1 1 1,1-1 0,-1 1 0,1-1 0,-1 1 0,1-1-1,-1 1 1,0-1 0,1 1 0,-1 0 0,1-1-1,-1 1 1,0 0 0,1 0 0,-1 0 0,0-1 0,0 1-1,1 0 1,-1 0-2,0 1 5,0-1 1,-1 1-1,1-1 0,0 1 0,0-1 0,0 1 0,0 0 1,0-1-1,0 1 0,0 0 0,0 0 0,0 0 0,0 0 0,0 0 1,0 0-1,1 0 0,-1 0 0,0 1-5,-4 8 18,0 0 0,0 0 0,1 0 0,0 0 0,1 1 0,0-1 0,1 1 0,-1 7-18,-1 12 66,2-1-1,1 22-65,2-21 53,1-1 1,1 0-1,2 0 1,0 0-1,2-1 1,9 23-54,-10-36 11,0-1 0,0 0 0,1 0 0,1-1-1,0 0 1,1 0 0,1-1 0,-1 0 0,2-1 0,0 0 0,0-1 0,1 0 0,11 7-11,-18-13 3,1-1 1,-1 0-1,1 0 1,0-1-1,0 1 1,0-1-1,0 0 1,0-1 0,3 1-4,-6-2-7,0 0 0,0 0 0,0 0 0,1 0 0,-1-1-1,0 1 1,0-1 0,0 0 0,0 0 0,0 0 0,0 0 0,-1 0 0,1-1 0,0 0 0,-1 1 0,1-1 0,-1 0 0,1 0 0,1-2 7,21-21-625,-1 0 0,-2-2-1,0 0 1,-2-2 0,-1 0 0,-2-1-1,9-20 626,-17 28 776,-6 15 341,-7 18-269,2-4-715,-1 0 1,2 0 0,-1 1-1,1-1 1,0 0-1,0 0 1,1 1-1,0-1 1,0 0-1,1 1 1,0-1-134,-1-4 17,1 0 1,0-1-1,0 1 1,0 0-1,0-1 0,0 1 1,1-1-1,-1 1 1,1-1-1,-1 0 0,1 1 1,0-1-1,0 0 1,0 0-1,0 0 0,0-1 1,1 1-1,-1 0 1,0-1-1,1 0 0,-1 1 1,1-1-1,0 0 1,-1 0-1,1-1 0,0 1 1,-1 0-1,1-1 1,0 0-1,0 1-17,4-1 18,0 0 1,0 0-1,0-1 1,0 0-1,0 0 1,0 0-1,-1-1 1,1 0-1,0 0 0,5-3-18,7-4 36,-1-1 0,16-11-36,-29 18 4,-1 0-1,1 0 0,-1-1 1,0 1-1,0-1 1,-1 0-1,1 0 1,-1 0-1,0-1 1,0 1-1,0-1 1,-1 0-1,1 1 1,0-3-4,-2 4-1,-1-1 0,1 1 0,-1 0 0,1 0 0,-1-1 0,0 1 0,0 0 0,0-1 0,-1 1 0,1 0-1,-1 0 1,0 0 0,0-1 0,0 1 0,0 0 0,0 0 0,-1 0 0,1 0 0,-1 1 0,0-1 0,0 0 0,0 1 0,-1-2 1,2 2 0,0 1-1,-1-1 1,1 0-1,-1 0 1,1 1-1,-1-1 1,0 1-1,1 0 1,-1-1-1,0 1 1,0 0-1,0 0 1,0 0-1,0 0 1,0 0-1,0 1 1,-1-1-1,1 1 1,0-1-1,0 1 1,0 0-1,-1 0 1,1 0-1,0 0 1,0 0-1,-1 0 1,1 1-1,0-1 1,0 1-1,0 0 1,0-1-1,0 1 1,0 0-1,0 0 1,0 0-1,0 1 1,0-1-1,0 0 1,0 1-1,1-1 1,-1 1-1,1-1 1,-1 1-1,1 0 1,-1 1 0,-8 8 14,1 1 1,0 0 0,1 0-1,0 1 1,1-1 0,1 2-1,-2 4-14,6-11 6,0-1 0,0 1 1,0 0-1,1 0 0,0 0 0,1 0 0,0 0 0,0 0 0,0 0 0,1 0 0,0 0 0,0-1 0,1 1 1,0 0-1,0 0 0,3 4-6,-2-3-2,1-1 0,0 0 1,0 0-1,1 0 0,0-1 1,0 1-1,0-1 0,1 0 1,0-1-1,0 0 0,1 0 1,5 4 1,-1-3-16,0 0 1,1-1 0,-1 0-1,1 0 1,0-1 0,0-1-1,1 0 1,-1-1 15,19 2-138,0-2 0,0-1 0,0-2 1,0 0-1,0-2 0,13-4 138,-10 1-275,1-2 0,-1-2 0,-1 0-1,27-14 276,-38 14-48,-1-1-1,0 0 1,-1-2-1,0-1 1,-1 0-1,-1-1 1,11-11 48,-23 19 42,1-1 1,-1 0-1,0 0 0,-1-1 1,0 0-1,0 0 0,-1 0 1,0 0-1,2-7-42,-5 13 26,0 1-1,0-1 0,-1 0 1,1 0-1,-1 0 1,1 1-1,-1-1 1,0 0-1,0 0 0,0 0 1,-1 1-1,1-1 1,-1 0-1,1 0 0,-1 1 1,0-1-1,0 0 1,0 1-1,0-1 1,-1 1-1,1-1 0,-1 1 1,1-1-1,-1 1 1,0 0-1,0 0 0,0 0 1,0 0-1,0 0 1,-1 1-1,1-1 1,0 1-1,-1-1 0,1 1 1,-1 0-1,0 0-25,-2-1 21,-1 1 0,1-1 0,0 1-1,0 1 1,-1-1 0,1 1 0,0 0-1,-1 0 1,1 1 0,0-1 0,-1 1 0,1 0-1,0 1 1,0-1 0,0 1 0,0 0-1,0 0 1,0 1 0,1-1 0,-1 1 0,1 0-1,0 1 1,-1-1 0,1 1-21,-15 13 71,2 0-1,0 2 1,0 0 0,-7 12-71,19-24 26,-1 1-8,0 0-1,1 1 0,0 0 1,0 0-1,1 0 0,0 0 1,1 1-1,-1 2-17,3-10 2,1 0 0,-1 1-1,0-1 1,1 1 0,0 0 0,0-1-1,0 1 1,0-1 0,0 1-1,0-1 1,0 1 0,1-1 0,0 1-1,-1-1 1,1 1 0,0-1-1,0 0 1,0 1 0,0-1 0,1 0-1,-1 0 1,1 0 0,-1 0 0,1 0-1,0 0 1,0 0 0,-1 0-1,1-1 1,0 1 0,1-1 0,-1 0-1,0 1 1,0-1 0,1 0-2,2 0 1,-1 1 0,0-1 0,1-1 0,-1 1 0,1-1 0,-1 0 0,1 0 1,-1 0-1,1 0 0,-1-1 0,0 0 0,1 0 0,-1 0 0,0 0 0,1-1 0,-1 0 1,0 1-1,2-3-1,8-3 3,0-2 0,0 1 0,-1-2 0,5-4-3,-10 6-13,0 1 0,0-1 0,-1 0 0,0-1 1,-1 0-1,0 0 0,0 0 0,-1-1 0,0 0 1,-1 0-1,0 0 0,0 0 0,-1-1 0,-1 1 0,0-1 1,0 0-1,-1 0 0,0-6 13,-2 34-10,1 0 0,1 1 0,0-1 0,4 15 10,-4-26-2,0 0 0,0-1 0,1 1 0,0-1-1,0 0 1,0 1 0,0-1 0,1 0 0,0 0 0,0-1 0,0 1 0,1-1 0,0 1 0,-1-1-1,2 0 1,-1 0 0,0-1 0,1 1 0,4 2 2,-6-5 9,1 0 0,-1 0 0,0 0 0,1 0 0,-1-1 0,0 1 0,1-1 0,-1 0 0,1 0 0,-1 0 0,0 0 0,1-1 0,-1 0 0,0 1 0,1-1 0,-1 0 0,0-1 0,0 1 0,1 0 0,-1-1 0,-1 0 0,1 0 0,0 0 0,0 0 1,-1 0-1,1 0 0,-1-1 0,1 1-9,4-6 20,-1 1-1,0-1 1,0 1 0,0-2 0,-1 1 0,0-1 0,-1 1 0,0-1 0,1-3-20,8-30 47,-7 24-31,0-1 1,0 1-1,2 1 1,0 0-1,3-3-16,-10 18 1,0 0-1,0 0 1,1 0-1,-1 0 1,1 0-1,-1 0 1,1 0-1,0 0 1,0 1-1,0-1 1,0 1-1,0 0 1,0-1-1,0 1 1,0 0-1,0 0 1,1 0-1,-1 0 1,0 1-1,1-1 1,-1 1-1,0-1 1,1 1-1,-1 0 1,1 0-1,-1 0 1,1 0-1,-1 0 1,0 1-1,1-1 1,-1 1-1,1 0 1,-1-1-1,0 1 1,0 0-1,1 0 1,0 1-1,4 3-6,1 0 0,-1 0 0,0 1 0,0 0 0,-1 0 0,0 1 0,0 0-1,0 0 1,3 7 6,10 17-5,-2 1 0,-1 0-1,-2 1 1,-1 1 0,5 26 5,-18-60 1,0 0 0,0 0 0,0 0 1,0 1-1,0-1 0,0 0 0,0 0 1,0 0-1,0 0 0,0 1 0,0-1 1,0 0-1,0 0 0,0 0 0,0 1 0,0-1 1,0 0-1,0 0 0,0 0 0,0 1 1,1-1-1,-1 0 0,0 0 0,0 0 0,0 0 1,0 0-1,0 1 0,0-1 0,1 0 1,-1 0-1,0 0 0,0 0 0,0 0 1,0 0-1,1 0 0,-1 0 0,0 1 0,0-1 1,0 0-1,0 0 0,1 0 0,-1 0 1,0 0-1,0 0 0,0 0 0,1 0 0,-1 0 1,0 0-1,0 0 0,0 0 0,1 0 1,-1 0-1,0 0 0,0-1 0,0 1 1,0 0-1,1 0 0,-1 0 0,0 0 0,0 0 1,0 0-2,7-13 10,-5 10-10,4-12-2,2 1 0,0 0 1,0 1-1,1 0 0,10-10 2,-19 23 0,3-4-6,1 0 0,-1 0 1,1 0-1,-1 0 0,1 1 0,0 0 1,0 0-1,1 0 0,-1 0 0,1 1 0,-1 0 1,1 0-1,0 0 0,0 0 0,0 1 1,0 0-1,1-1 6,-3 2-5,-1 0 0,1 1 0,0-1-1,-1 0 1,1 1 0,-1-1 0,0 1 0,1 0 0,-1 0-1,1 0 1,-1 0 0,0 0 0,0 0 0,0 1 0,0-1 0,0 1-1,0 0 1,0-1 0,0 1 0,0 0 0,-1 0 0,1 0 0,-1 0-1,0 0 1,1 1 0,-1-1 0,0 0 0,0 1 0,0-1 0,-1 1-1,1 0 6,7 34-24,-8-35 34,1 0-1,-1 0 1,0 0-1,0 0 1,0 0-1,0 0 1,0 0-1,-1 0 1,1 0-1,-1 0 1,1 0-1,-1 0 1,1 0-1,-1 0 1,0 0-1,0-1 1,-1 2-10,2-3 10,1 0-1,-1 0 1,0 0 0,0 0 0,0 0 0,0 0-1,0 0 1,0 0 0,0 0 0,1 0-1,-1 0 1,0-1 0,0 1 0,0 0 0,0 0-1,0 0 1,0 0 0,0 0 0,0 0 0,1 0-1,-1 0 1,0 0 0,0 0 0,0-1 0,0 1-1,0 0 1,0 0 0,0 0 0,0 0 0,0 0-1,0 0 1,0 0 0,0-1 0,0 1 0,0 0-1,0 0 1,0 0 0,0 0 0,0 0 0,0 0-1,0-1 1,0 1 0,0 0 0,0 0-1,0 0 1,0 0 0,0 0 0,0 0 0,0 0-1,0-1 1,0 1 0,-1 0 0,1 0 0,0 0-1,0 0 1,0 0 0,0 0 0,0 0 0,0 0-1,0 0 1,0 0 0,0 0 0,-1-1 0,1 1-1,0 0 1,0 0 0,0 0-10,5-2-1,-1-1 0,1 0-1,0 0 1,-1 0 0,0-1 0,0 0 0,1 0 1,11-12-9,53-44-38,-64 55 28,0 1 0,1-1-1,0 1 1,0 0 0,0 0 0,0 1 0,1 0 0,-1 0 0,1 0-1,0 1 1,0 0 0,0 0 0,0 1 0,0 0 0,0 0 19,-2 2-51,1-1 0,-1 1 1,0 1-1,0-1 0,0 1 1,-1-1-1,1 1 1,0 1-1,-1-1 0,1 1 1,-1-1-1,0 1 0,0 1 1,0-1-1,0 1 0,0-1 1,-1 1-1,3 3 51,5 5-642,0-1-1,1-1 1,11 8 642,14 11-730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7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379 618 5769,'1'-1'100,"-1"0"0,1 0 0,-1 0 0,1 0 1,-1 1-1,0-1 0,1 0 0,-1 0 0,0 0 0,1 0 0,-1 0 0,0 0 0,0 0 0,0 0 0,0 0 0,0 0 0,0 0 0,0 0 0,0 0 0,0 0 1,-1 0-1,1 0 0,0 0 0,-1 0 0,1 0-100,-1 0 50,0-1 0,0 1 0,-1-1 0,1 1 0,0 0 0,-1-1 0,1 1 0,-1 0 0,1 0 0,-1 0 0,0 0 0,-1-1-50,-6-1-67,0-1-1,0 1 1,0 1-1,-1 0 1,-2 0 67,-5-1 20,0 1 0,-1 1 0,1 0 0,-1 2-1,1 0 1,-1 0 0,-6 3-20,16-2 52,0 0-1,0 0 1,0 1-1,0 0 1,0 0-1,1 1 1,-1 0-1,1 0 0,0 1 1,0 0-1,1 0 1,-1 1-1,1-1 1,0 1-1,1 1 1,-2 1-52,2 0 9,0 0 0,0-1 0,0 1 0,1 1 0,1-1 0,-3 8-9,5-14 0,1 0-1,-1 0 1,1 0-1,-1 0 0,1 0 1,0 0-1,0-1 1,0 1-1,0 0 0,0 0 1,0 0-1,0 0 0,1 0 1,-1 0-1,1 0 1,0 0-1,-1-1 0,1 1 1,0 0-1,0-1 1,0 1-1,0 0 0,0-1 1,0 1-1,1-1 0,-1 1 1,0-1-1,1 0 1,-1 0-1,1 0 0,0 0 1,-1 0-1,1 0 1,0 0-1,-1 0 0,1 0 1,0-1 0,10 4-4,-1-1 1,1-1-1,0 0 1,0 0-1,0-1 1,1-1-1,-1 0 1,0-1-1,0 0 1,2-1 3,8-2-5,0 0 0,0-2 0,0-1 0,0 0 0,-1-2 5,-10 4 1,0 0 0,-1-1 0,0 0 1,0-1-1,0 0 0,-1-1 1,0 0-1,0 0 0,-1-1 0,0 0 1,-1 0-1,0-1 0,-1 0 0,1 0 1,2-9-2,0 0 4,-2-1 0,0-1 0,-2 1 0,0-1 0,-1 0 0,-1 0 1,-1 0-1,-1-10-4,-1-165 31,-2 154 12,-3 1 0,-1-1 0,-8-25-43,14 67 2,0-1 1,0 1 0,0-1-1,0 1 1,0-1 0,0 1-1,0-1 1,-1 1-1,1-1 1,0 1 0,0-1-1,0 1 1,-1-1 0,1 1-1,0-1 1,-1 1 0,1 0-1,0-1 1,-1 1-1,1 0 1,0-1 0,-1 1-1,1 0 1,-1-1-3,-3 11 81,-1 31 47,4-33-119,-6 60-8,4 0-1,4 68 0,2-95-2,2 0-1,1 0 0,3-1 1,1 0-1,10 24 3,-18-58-4,1 1-1,-1 0 0,2-1 1,-1 0-1,1 0 0,0 0 1,0 0-1,4 3 5,-6-7 0,1 0 0,-1 1-1,1-1 1,0 0 0,0 0 0,0-1-1,0 1 1,0 0 0,1-1 0,-1 0-1,0 0 1,1 0 0,-1 0 0,1-1-1,-1 1 1,1-1 0,3 0 0,3 0-17,-1-1 0,1 0 0,0-1 0,0 0 0,-1 0 0,1-1 0,-1-1 0,0 1 0,0-2 0,0 1 0,-1-1 0,1 0 0,-1-1 0,0 0 0,-1 0 0,1-1 1,0-1 16,2-2-70,-1-1 1,0 0 0,-1-1 0,0 0-1,-1 0 1,0-1 0,-1 0 0,0 0 0,-1 0-1,0-1 1,1-8 69,-6 13 224,-5 15 13,-7 14-58,10-10-130,-1-1 0,1 1-1,1-1 1,0 1-1,0 0 1,1 0-1,0-1 1,0 1 0,1 0-1,1 0 1,0-1-1,0 1 1,2 2-49,-2-6 18,0-1 0,0 0 0,1 0 0,0 0 0,0 0-1,0 0 1,0 0 0,1-1 0,0 0 0,0 0 0,0 0 0,0 0 0,1 0 0,-1-1 0,1 0-1,0 0 1,0 0 0,0-1 0,1 1 0,-1-1 0,1-1 0,5 2-18,-3-1 5,0-1-1,1 0 1,-1 0 0,0-1-1,1 0 1,-1-1 0,1 1 0,-1-2-1,0 1 1,7-3-5,-11 3-117,0 0 0,-1-1 0,1 1 0,-1-1 0,1 0 1,-1 0-1,0 0 0,0 0 0,0 0 0,0-1 0,0 1 0,-1-1 0,1 0 0,-1 0 1,1 0-1,-1 0 0,0 0 0,0-1 0,-1 1 0,1-1 0,-1 1 0,1-1 0,-1 1 1,0-1-1,0 0 117,-2-41-849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7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 6121,'-8'15'413,"-1"0"0,2 1 0,0 0 1,1 0-1,1 0 0,0 1 0,1 0 0,1 4-413,-2 18 30,2-1 0,1 1 1,3 3-31,-2-27 7,2 1 0,0-1 0,1 0 0,1 0 0,0 0 1,1 1-8,-2-11 4,0 0 1,0-1-1,0 1 1,0 0-1,1-1 1,0 0-1,0 1 0,0-1 1,0 0-1,0-1 1,1 1-1,0 0 1,0-1-1,0 0 1,0 0-1,0 0 1,1-1-1,-1 1 1,5 0-5,1 1 26,0-1 1,0-1 0,1 0 0,-1 0-1,1-1 1,-1 0 0,1-1-1,-1 0 1,1-1 0,0 0-1,-1-1 1,9-2-27,-6 1 17,0-1 0,-1 0 0,0-1 0,0-1 0,0 0 0,-1 0-1,1-1 1,-2 0 0,1-1 0,2-3-17,-8 6 15,-1 0 1,1-1-1,-1 0 0,0 0 0,-1 0 0,1 0 1,-1 0-1,0-1 0,-1 1 0,0-1 0,0 0 1,0 0-1,-1 0 0,0 0 0,0 0 0,0-6-15,-1 3 72,0 0-1,-1 0 0,0 0 1,0 0-1,-1 0 1,0 1-1,-1-1 0,0 1 1,-1-1-1,0 1 0,-4-8-71,8 17 3,0 0-1,0 0 1,0 0-1,0 0 0,-1-1 1,1 1-1,0 0 1,0 0-1,0 0 0,0 0 1,0-1-1,0 1 0,0 0 1,0 0-1,0 0 1,0-1-1,0 1 0,0 0 1,0 0-1,0 0 1,1 0-1,-1-1 0,0 1 1,0 0-1,0 0 1,0 0-1,0 0 0,0-1 1,0 1-1,0 0 1,1 0-1,-1 0 0,0 0 1,0 0-1,0 0 1,0-1-1,0 1 0,1 0 1,-1 0-1,0 0 0,0 0 1,0 0-1,0 0 1,1 0-1,-1 0 0,0 0 1,0 0-1,0 0 1,1 0-1,-1 0 0,0 0 1,0 0-3,16-1-3,16 2-9,0 1 1,16 4 11,-42-5-3,1-1 1,-1 2-1,0-1 0,0 1 1,0 0-1,0 0 1,0 0-1,0 1 0,0 0 1,-1 0-1,1 1 0,-1-1 1,3 4 2,-5-3 2,0-1 0,0 1 0,0 0 1,-1 0-1,0 1 0,1-1 0,-1 0 1,-1 1-1,1 0 0,-1-1 0,0 1 0,0 0 1,0 0-1,0-1 0,-1 1 0,0 2-2,-4 46 59,2-37-37,1 0 0,0 0 0,1 7-22,0-20-3,0 1 1,1-1 0,-1 0 0,1 0 0,0 0 0,0 1 0,0-1-1,0 0 1,0 0 0,1 0 0,-1-1 0,1 1 0,0 0-1,0 0 1,0-1 0,0 1 0,0-1 0,1 1 2,0-1-16,0-1 0,0 1 0,0 0 0,0-1 0,1 0 0,-1 0 0,0 0 0,1 0 0,-1 0 0,0-1 0,1 1 0,-1-1 0,2 0 16,45-4-690,-2-8-677,3-1 574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1:18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7722,'0'0'75,"0"-1"0,0 1 0,0 0 1,0-1-1,1 1 0,-1 0 0,0 0 1,0-1-1,1 1 0,-1 0 0,0-1 1,0 1-1,1 0 0,-1 0 0,0 0 1,1-1-1,-1 1 0,0 0 1,1 0-1,-1 0 0,0 0 0,1 0 1,-1-1-1,0 1 0,1 0 0,-1 0 1,0 0-1,1 0 0,-1 0 0,0 0 1,1 0-1,-1 0 0,1 0 0,-1 1 1,1-1-76,18 2-472,-13-1 626,12 2-207,0 1 0,1 0-1,-2 1 1,1 1 0,14 7 53,-27-11 8,1 1 1,-1-1-1,0 1 0,0 1 1,0-1-1,0 1 1,0 0-1,-1 0 0,0 0 1,0 0-1,0 1 1,0 0-1,-1 0 0,1 0 1,-1 0-1,-1 0 1,1 1-1,-1-1 0,2 7-8,-4-10 10,1-1 0,-1 1 0,1 0 0,-1 0 0,0 0 0,0 0 0,0 0 0,0 0 0,0 0 0,-1-1 0,1 1 0,-1 0 0,1 0 0,-1 0 0,1 0 0,-1-1 0,0 1 0,0 0 0,0-1 0,0 1 0,0 0 0,0-1 0,-1 0 0,1 1 0,0-1 0,-1 0 0,1 1 0,-1-1 0,1 0 0,-1 0 0,0 0 0,1 0 0,-1-1 0,0 1 0,0 0 0,1-1 0,-1 1 0,0-1 0,0 0 0,0 0 0,0 1 0,0-1 0,0 0 0,0 0 0,0-1 0,1 1 0,-3-1-10,3 1 9,0-1 1,0 1-1,1-1 1,-1 1-1,0-1 0,0 1 1,0-1-1,0 0 1,1 1-1,-1-1 0,0 0 1,1 0-1,-1 0 1,0 0-1,1 1 0,-1-1 1,1 0-1,0 0 1,-1 0-1,1 0 0,0 0 1,-1 0-1,1 0 1,0 0-1,0 0 0,0-1 1,0 1-1,0 0 1,0 0-1,0 0 1,0 0-1,0 0 0,1 0 1,-1 0-1,0 0 1,1 0-1,-1 0 0,1 0 1,-1 0-1,1 0-9,2-6 9,1 0 1,-1 0-1,1 0 0,5-6-9,6-6-26,0-1 0,1 2 1,1 0-1,0 1 0,1 1 0,1 1 0,1 0 0,0 2 0,4-2 26,-20 13-3,-1 0 0,1 1 0,0-1 0,0 1 0,-1 0 0,1 0 0,0 0-1,0 1 1,0-1 0,0 1 0,0 0 0,0 0 0,0 0 0,0 1 0,0-1 0,-1 1 0,1 0 0,0 0 0,0 0 0,-1 1 0,1-1 0,1 2 3,0 0-3,0 1 1,-1-1 0,1 1-1,-1 0 1,0 0 0,-1 1-1,1-1 1,-1 1-1,0-1 1,0 1 0,0 0-1,0 0 1,-1 1 0,0-1-1,1 3 3,1 11-431,0 1 0,0 0 0,-2-1 0,-1 1 0,0 0 0,-2 14 431,-2 22-947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3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17 107 760,'-14'-71'658,"14"69"-562,-1 0 1,1 1 0,0-1 0,0 1-1,0-1 1,0 1 0,0-1-1,0 0 1,1 1 0,-1-1 0,0 1-1,1-1 1,-1 1 0,1-2-97,0 3 51,-1 0 0,0-1 0,0 1 0,0 0 0,0-1 0,0 1 0,0 0 0,0-1 1,0 1-1,0 0 0,0-1 0,0 1 0,0 0 0,0-1 0,0 1 0,0 0 0,0 0 0,0-1 0,0 1 0,0 0 0,-1-1 0,1 1 1,0 0-1,0 0 0,0-1 0,-1 1 0,1 0 0,0 0 0,0-1 0,0 1 0,-1 0 0,1 0 0,0 0 0,0-1 0,-1 1 0,1 0 1,0 0-1,-1 0 0,1 0-51,0-1 57,1 19-21,0 0 0,2-1 0,0 1 0,5 11-36,-2-4 17,14 61 57,-8-42-22,-3 0 0,4 41-52,-12 3-348,-1-88 313,0 0-1,0 0 1,0 1 0,0-1 0,0 0 0,0 0 0,0 1-1,0-1 1,0 0 0,0 0 0,0 0 0,0 1 0,0-1 0,0 0-1,-1 0 1,1 0 0,0 1 0,0-1 0,0 0 0,0 0 0,0 0-1,0 1 1,0-1 0,-1 0 0,1 0 0,0 0 0,0 0-1,0 0 1,0 1 0,-1-1 0,1 0 0,0 0 0,0 0 0,0 0-1,-1 0 1,1 0 0,0 0 0,0 0 35,-1 1-158,0-1-343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3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90 3113,'-4'-10'552,"-6"-21"1251,10 30-1783,0 1 0,0-1-1,-1 0 1,1 0 0,0 0 0,0 0 0,0 0 0,0 0 0,0 0-1,0 0 1,0 0 0,0 0 0,0 1 0,1-1 0,-1 0 0,0 0-1,1 0 1,-1 0 0,0 0 0,1 1 0,-1-1 0,1 0 0,-1 0-1,1 1 1,0-1 0,-1 0 0,1 1-20,5-4-66,0 1-1,0 0 1,0 0 0,0 0 0,1 1-1,-1 0 1,1 1 0,0-1 0,-1 1-1,1 0 1,0 1 0,0 0 0,0 0-1,-1 0 1,1 1 0,0 0 0,0 0-1,-1 1 1,1 0 0,-1 0 0,1 0-1,-1 1 1,0 0 0,0 0 0,0 1-1,-1 0 1,1 0 0,2 3 66,8 8-6,-1 1 1,-1 1 0,-1 1-1,-1 0 1,0 0-1,-1 1 1,-1 1-1,-1 0 1,-1 0-1,0 0 1,2 17 5,-8-30-1,-1-1 0,0 0 0,-1 1 0,1-1 0,-1 1 0,0-1 0,-1 0 0,0 1 0,0-1 0,0 0 0,-1 1 0,0-1 0,0 0 0,-1 0 0,1 0 0,-1-1 0,0 1 1,-1 0 0,-4 5-4,-1-1 1,0 0 0,-1-1 0,0 1 0,0-2 0,-1 1-1,0-2 1,-2 1 3,-55 29-350,59-33 281,-25 14-109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0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0 400 4905,'116'-18'3783,"-83"11"-3476,0-1 1,-1-2-1,0-1 0,12-7-307,-29 11-82,-1 0-1,0-2 1,0 1-1,0-2 1,-2 0-1,1 0 0,10-12 83,-15 13 33,-1 0 0,0 0 0,-1-1 0,0 0 0,0 0 0,-1 0 0,0-1 0,-1 1 0,0-1 0,-1 0 0,2-10-33,-3 8 1,0-1 1,-1 1-1,0-5-1,-1 15-4,1 0-1,-1 0 0,-1 0 1,1 0-1,0 1 0,-1-1 1,1 0-1,-1 0 1,0 1-1,0-1 0,0 0 1,0 1-1,-1-1 0,1 1 1,0-1-1,-1 1 0,-1-2 5,2 3-1,1 1 0,-1-1-1,1 1 1,-1 0-1,1-1 1,-1 1 0,1 0-1,-1-1 1,1 1-1,-1 0 1,0-1 0,1 1-1,-1 0 1,1 0 0,-1 0-1,0 0 1,1 0-1,-1 0 1,0 0 0,1 0-1,-1 0 1,1 0-1,-1 0 1,0 0 0,1 0-1,-1 0 1,1 0-1,-1 1 1,0-1 0,1 0-1,-1 1 1,1-1-1,-1 0 1,1 1 0,-1-1-1,1 0 1,-1 1 0,1-1-1,-1 1 1,1-1-1,0 1 1,-1-1 0,1 1-1,0-1 1,-1 1-1,1 0 1,0-1 0,-1 1 1,0 2 1,0-1 1,0 1 0,1 0 0,-1 0-1,0-1 1,1 1 0,0 0 0,0 0-1,0 0 1,0 0-2,1 2 7,0-1-1,0 1 1,1 0-1,0-1 1,0 1-1,0-1 1,0 0 0,1 1-1,0-1 1,0 0-1,0-1 1,0 1 0,0 0-1,4 2-6,10 9 56,2 0-1,12 7-55,-4-3 44,-12-7-20,-1-1 0,0 2 0,-1 0 0,0 1 0,9 12-24,-20-23 1,1 0 0,-1 1-1,0-1 1,1 1 0,-2 0-1,1-1 1,0 1-1,-1 0 1,0 0 0,0 0-1,0 0 1,0 1 0,0-1-1,-1 0 1,0 0 0,0 0-1,0 0 1,-1 1 0,1-1-1,-1 0 1,0 0 0,0 0-1,0 0 1,-1 0 0,1 0-1,-1 0 1,0-1-1,-1 3 0,-2 0 4,0-1 0,0 1-1,0-1 1,0 0 0,-1-1-1,0 1 1,0-1 0,0 0 0,0-1-1,-1 0 1,-1 1-4,-1 0 2,-1 0 1,0-1-1,0 0 1,0 0-1,0-1 0,-1-1 1,-6 1-3,14-2-27,1 0 1,0 0 0,0 0-1,0 0 1,0-1-1,0 1 1,0-1-1,0 1 1,0-1 0,0 1-1,0-1 1,0 0-1,0 0 1,0 0 0,0 0-1,1-1 1,-2 0 26,2 1-84,1 0 0,-1 0 1,0 0-1,1 0 0,-1 0 1,1 0-1,-1-1 0,1 1 1,-1 0-1,1 0 0,0 0 1,0-1-1,0 1 0,0 0 1,0-1-1,0 1 0,0 0 1,0 0-1,0-1 0,0 1 1,1 0-1,-1 0 0,0-1 1,1 1-1,0 0 0,-1 0 1,1 0-1,-1 0 0,1 0 1,0-1 83,20-24-1005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6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1 1920,'-20'5'753,"1"5"-409,-1 6 272,6-2 128,2 4 64,5 3-72,7 7-352,5 1-120,13 1-112,4-6-40,2-9-56,1 3-32,1-12-176,-3-4-136,-3-10-368,-8-15-336,0-15 640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5.7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76 590 1200,'-11'7'323,"15"-1"-250,-1-6-78,0 1 1,-1 0-1,1-1 1,0 1 0,-1-1-1,1 0 1,0 0-1,2 0 5,8-2 2,0-1-1,0 0 0,-1-1 0,1 0 0,-1-1 1,1 0-2,72-38 76,-59 28-6,-1 0 0,7-8-70,-26 19 19,0 0-1,-1 0 1,0-1 0,0 0 0,0 0 0,-1-1 0,0 1-1,0-1 1,0 0 0,-1 0 0,1 0 0,1-6-19,-5 12 3,0-1 1,1 0 0,-1 0 0,0 0-1,0 0 1,0 1 0,0-1-1,0 0 1,0 0 0,0 0-1,0 0 1,0 1 0,0-1-1,0 0 1,-1 0 0,1 0 0,0 1-1,-1-1 1,1 0 0,0 0-1,-1 1 1,1-1 0,-1 0-1,1 1 1,-1-1 0,1 0-1,-1 1 1,0-1 0,1 1 0,-1-1-1,0 1 1,1-1 0,-1 1-1,0-1 1,0 1 0,0 0-4,-1-1 6,0 0 0,-1 0 0,1 1 0,-1-1 0,0 1 0,1 0 0,-1 0 0,1 0 0,-1 0 0,-1 0-6,-11 4 128,0 0 0,0 1 0,1 0 0,0 2 0,0-1 0,0 2 0,1 0 0,0 0 0,-3 4-128,-22 12 470,25-16-285,-26 15 809,-13 13-994,42-29 84,0 2 0,0-1 0,1 1-1,0 1 1,0 0 0,1 0 0,0 2-84,6-9 8,0-1 1,1 1 0,-1 0-1,1 0 1,0 0 0,0 1-1,0-1 1,0 0 0,0 0-1,1 0 1,-1 4-9,1-5 0,0-1-1,1 1 1,-1-1 0,0 1 0,1-1 0,-1 1-1,1-1 1,-1 0 0,1 1 0,0-1-1,-1 1 1,1-1 0,0 0 0,0 0 0,0 0-1,0 1 1,0-1 0,0 0 0,1 0-1,-1 0 1,0-1 0,0 1 0,1 0 0,-1 0-1,0-1 1,1 1 0,1 0 0,7 2-7,0 0 0,0-1 1,0 0-1,1 0 0,-1-1 0,9-1 7,67-3-67,-37-5-299,-1-2-1,0-2 1,0-2 0,-1-3 0,4-3 366,-43 17-149,0 0 0,-1-1 0,0 0 0,0 0 1,0 0-1,0-1 0,-1 0 0,1-1 0,3-4 149,-6 6-37,-1-1 0,1 1-1,-1-1 1,-1 0-1,1 0 1,-1 0 0,0 0-1,0 0 1,0-1-1,-1 1 1,0-1 0,0 1-1,0-1 1,0-3 37,-1 9 0,0-6 179,1 1 1,-1 0-1,0 0 0,0 0 1,-1 0-1,1 0 0,-1 0 0,0 0 1,0 0-1,-1 0 0,0 0-179,2 5 36,0-1-1,0 1 1,0 0 0,0 0-1,-1 0 1,1-1 0,0 1-1,0 0 1,0 0 0,0 0-1,0 0 1,-1 0 0,1-1-1,0 1 1,0 0 0,0 0-1,-1 0 1,1 0 0,0 0-1,0 0 1,0 0 0,-1 0-1,1 0 1,0-1 0,0 1-1,0 0 1,-1 0 0,1 0-1,0 0 1,0 0 0,-1 0-1,1 1 1,0-1 0,0 0-1,0 0 1,-1 0 0,1 0-1,0 0 1,0 0 0,0 0-36,-9 10 478,-3 15-380,12-24-55,-11 31-11,1 0 0,2 0 0,1 0-1,2 1 1,0 11-32,-1 48 9,4 29-9,4-56-48,3 2 48,2 32-139,-5-83 91,-2-7-2,-9-16 184,5-2-78,-5-22-55,1-1-1,1 0 0,2 0 0,1 0 1,1-20-1,1 21-1,-2-30-2,2 0-1,4-21 4,-1 65 0,1 0 0,1-1-1,0 1 1,1 0 0,1 0-1,1 1 1,0-1 0,1 1-1,1 1 1,5-8 0,-6 13-25,0 1 0,0 0 0,1 1 0,1 0 0,-1 0 0,1 1 0,1 0 0,7-5 25,3 1-186,0 0-1,1 1 1,20-6 186,-33 13-81,1 1 1,0 0-1,1 0 0,-1 0 0,0 1 1,0 1-1,0 0 0,5 0 81,-13 0-21,1 0-1,0 0 1,0 0-1,0 1 1,-1-1-1,1 0 1,0 1-1,0 0 1,-1-1-1,1 1 1,0 0-1,-1 0 1,1-1-1,-1 1 1,1 1-1,-1-1 1,0 0-1,1 0 1,-1 0-1,0 1 1,0-1-1,1 1 1,-1-1-1,-1 1 0,1-1 1,0 1-1,0-1 1,0 1-1,-1 0 1,1 0-1,-1-1 1,1 1-1,-1 0 1,0 0-1,0-1 1,0 1-1,0 0 1,0 0-1,0 0 1,0 0-1,-1-1 1,1 1-1,-1 0 1,1 0-1,-1 1 22,-3 6-71,1 0-1,-1 0 0,-1-1 1,1 1-1,-1-1 0,-1 0 1,0 0-1,0-1 0,0 1 1,-1-1-1,0-1 0,-8 6 72,-12 9-156,-1-1 0,-2-1 0,0-2 156,-2 1 930,-24 9-930,276-112 3016,29-11-4227,-229 87 1024,0-1 0,16-11 187,-29 17-21,0 0 1,-1-1-1,0 0 0,0-1 1,0 1-1,-1-1 1,0 0-1,0-1 0,0 0 21,-1-2 36,-7 7 24,-11 12 72,-61 79 528,64-74-596,1 0 1,0 1-1,0 0 0,2 1 1,-1 2-65,8-17 1,0 1 1,0 0-1,0 0 0,0-1 1,0 1-1,0 0 1,1 0-1,0 0 0,-1 0 1,1 0-1,0 0 1,0 0-1,1 0 0,-1 0 1,1 0-1,-1 0 1,1 0-1,0-1 0,0 2-1,1-2-2,0 0 0,0 0 0,0 0 0,0 0 0,0 0 0,0 0 0,0-1 0,0 1 0,1-1 0,-1 1 0,1-1 0,-1 0 0,1 0 0,0 0 0,-1 0 1,1-1-1,0 1 0,-1-1 0,1 0 0,1 1 2,8 0 1,0-1-1,0 0 1,0 0 0,-1-1 0,1-1 0,0 0 0,-1 0 0,1-1 0,-1-1 0,0 0 0,0 0 0,-1-1 0,1-1 0,-1 0 0,0 0 0,2-3-1,2-1 4,0-2 0,-1 0 0,-1 0 0,0-1 0,0 0 0,-1-1 0,-1-1 0,-1 0 0,0 0 1,5-13-5,-6 11 4,-5 7-5,1 1-1,1-1 1,0 1-1,0 1 1,1-1 0,0 1-1,6-8 2,-11 15-2,0 1-1,0-1 1,0 0 0,0 1-1,0-1 1,0 1-1,0-1 1,0 1 0,0-1-1,0 1 1,0 0-1,0-1 1,0 1-1,0 0 1,0 0 0,0 0-1,1 0 1,-1 0-1,0 0 1,0 0 0,0 0-1,0 1 1,0-1-1,0 0 1,0 0 0,0 1-1,0-1 1,0 1-1,0-1 1,0 1 0,0 0-1,0-1 1,0 1-1,0 0 1,0 0-1,-1-1 1,1 1 0,0 0-1,0 1 3,2 2-4,0 0 1,0 0-1,0 0 0,0 1 0,-1 0 1,0-1-1,0 1 0,0 2 4,1 4 12,0 1 0,-2 0 0,1 0 0,-1 0 0,-1 0 0,0 0 0,-1 0 0,0 0 0,-1 2-12,-3 12 30,-1 0 0,-1 0 1,-6 14-31,5-24 92,8-16-80,0 0 1,0 0-1,0 0 0,0 0 0,0 0 1,0 0-1,-1 0 0,1 0 0,0 0 1,0 0-1,0 0 0,0 0 0,0 0 1,0 0-1,0 0 0,0 0 0,-1 0 1,1 0-1,0 0 0,0 0 0,0-1 1,0 1-1,0 0 0,0 0 0,0 0 1,0 0-1,0 0 0,0 0 0,0 0 1,0 0-1,0 0 0,-1 0 0,1-1 1,0 1-1,0 0 0,0 0 0,0 0 1,0 0-1,0 0 0,0 0 0,0 0 1,0-1-1,0 1 0,0 0 0,0 0 1,0 0-1,0 0 0,1 0 0,-1 0 1,0 0-1,0 0 0,0 0 0,0-1 1,0 1-1,0 0 0,0 0 0,0 0 1,0 0-1,0 0 0,0 0 0,0 0 1,0 0-1,1 0 0,-1 0 0,0 0 1,0 0-13,1-5 88,0 0 0,1 0 1,0 1-1,0-1 0,0 1 0,0 0 1,0 0-1,2-1-88,29-38-205,28-28 205,-55 65-43,-1 0 0,1 0 0,0 1 0,0 0 0,1 0 0,-1 0 0,5-1 43,-8 5-21,-1-1 0,1 1-1,0 0 1,0 0 0,0 1 0,0-1-1,0 1 1,0-1 0,1 1 0,-1 0-1,0 0 1,0 0 0,0 0 0,0 1-1,0-1 1,0 1 0,0 0 0,0 0-1,0 0 1,2 2 21,14 8-62,-1 1 0,0 1 1,-1 0-1,0 1 0,-1 1 0,-1 1 0,8 10 62,-2-3-476,1-1 0,1 0-1,3 0 477,-21-18-72,0-1 0,0 0 0,0-1 0,0 1 0,0-1 0,1 0 0,-1 0 0,1 0 0,-1-1 0,1 0-1,-1 0 1,1 0 0,0-1 0,0 0 0,-1 0 0,1-1 0,0 1 0,0-1 0,-1 0 0,1-1 0,-1 1 0,2-2 72,6-2 46,-1-1 1,1 0 0,-1-1 0,0 0 0,-1-1 0,0 0 0,0-1-1,5-6-46,-12 11 132,0-1 0,0 1 0,-1-1 0,1 0 0,-1 0 0,-1 0 0,1-1-1,-1 1 1,0-1 0,0 1 0,0-1 0,-1 0 0,1-2-132,-2 6 33,1 0 1,-1 1-1,0-1 1,0 0-1,0 0 1,0 0-1,0 0 1,-1 1-1,1-1 1,0 0-1,-1 0 1,1 0-1,-1 1 1,0-1-1,0 0 1,1 1-1,-1-1 1,0 1-1,0-1 1,-1 1-1,1-1 1,0 1-1,0 0 1,-1-1-1,1 1 1,-1 0-1,1 0 1,-1 0-1,1 0 1,-1 0-1,0 1 1,1-1-1,-1 0 1,0 1 0,1-1-1,-1 1 1,0 0-1,0-1 1,0 1-1,0 0 1,1 0-1,-1 0 1,0 0-1,-1 1-33,-3-1 9,-1 1 0,1 0 0,-1 0 0,1 1 0,-1 0 0,1 0 0,0 1 0,0-1-1,0 1 1,0 0 0,0 1 0,1 0 0,-1 0 0,1 0 0,0 0 0,1 1 0,-5 4-9,3-2-40,0 0 0,1 0 0,0 0 0,0 1 0,1 0 0,0 0 0,0 0 0,1 0 0,0 1 0,0-1 0,1 1 0,0 0 0,1-1 40,0-6-46,1 0-1,0 0 1,0 0-1,0 0 1,0 0-1,0-1 1,0 1-1,0 0 1,1 0-1,-1 0 1,1 0-1,-1-1 1,1 1 0,0 0-1,0-1 1,-1 1-1,1 0 1,0-1-1,0 1 1,1-1-1,-1 1 1,0-1-1,0 0 1,1 0-1,-1 1 1,1-1 0,-1 0-1,1 0 1,0 0-1,-1-1 1,1 1-1,0 0 1,-1 0-1,1-1 1,0 1-1,0-1 1,0 0 0,0 0-1,-1 1 1,3-1 46,3 0-55,1 0 0,-1-1-1,1 1 1,-1-1 0,1-1 0,-1 0 0,0 0 0,0 0 0,5-2 55,-4 0 35,-1 1 1,1-2-1,-1 1 0,0-1 1,0 0-1,0 0 0,-1-1 0,1 1 1,-1-2-1,-1 1 0,1-1 1,1-3-36,-3 4 105,-1 0-1,0-1 1,0 1 0,0-1 0,-1 0 0,0 0 0,0 0 0,-1 0-1,0 0 1,0 0 0,-1 0 0,1 0 0,-2 0 0,1-1 0,-1-1-105,-15-75 541,-4 1 1,-3 1 0,-9-16-542,30 93 22,-4-12 60,1-1 175,-1 1 1,-1 0-1,0 0 1,-7-11-258,14 28 6,-1 0-1,1 0 1,0 0 0,0-1-1,0 1 1,0 0 0,0 0-1,0 0 1,0 0 0,0 0-1,0 0 1,0-1 0,0 1 0,0 0-1,0 0 1,-1 0 0,1 0-1,0 0 1,0 0 0,0 0-1,0 0 1,0 0 0,0-1 0,-1 1-1,1 0 1,0 0 0,0 0-1,0 0 1,0 0 0,0 0-1,0 0 1,-1 0 0,1 0-1,0 0 1,0 0 0,0 0 0,0 0-1,0 0 1,-1 0 0,1 0-1,0 0 1,0 0 0,0 1-1,0-1 1,0 0 0,-1 0 0,1 0-1,0 0 1,0 0 0,0 0-1,0 0 1,0 0 0,0 0-1,0 1 1,0-1 0,-1 0-1,1 0-5,-3 9 68,1 31-111,2-1 0,1 1 0,2-1 0,6 27 43,2 10-821,19 63 821,-21-108-532,1 1 0,1-2 1,2 1-1,1-2 0,12 19 532,-22-40-281,1-1 0,0 0 0,1 0 0,-1-1 0,2 1 281,-5-5-110,0 0-1,0-1 0,0 1 1,0-1-1,0 0 0,0 1 1,0-1-1,0 0 1,0 0-1,1 0 0,-1-1 1,0 1-1,1-1 0,-1 1 1,1-1-1,-1 0 0,0 0 1,1 0-1,2 0 111,13-4-511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6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 1760,'46'-66'1177,"-46"66"-185,4 2-184,-6 5-552,2-7-136,0 0-64,0 2 32,4 14-48,3 1-8,-5-6 16,77 42-48,-32-53-120,-1-4-160,7-9-880,-5 1 776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6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0 3593,'-4'3'209,"0"0"0,0 1 0,0-1 0,0 1 0,1 0 0,-1-1 0,1 2 0,0-1 0,0 0 1,1 1-1,-1-1 0,1 1 0,0 0 0,0-1 0,0 1 0,1 0 0,0 0 0,0 0 0,0 0 0,1 2-209,-2 13-35,1-1 0,0 1 0,2 0 0,2 12 35,-2-22-49,1 1 1,0-1-1,0-1 0,1 1 1,0 0-1,0 0 1,1-1-1,1 0 1,0 0-1,0 0 0,1-1 1,0 1-1,0-1 1,5 4 48,-6-7-39,1 0 0,-1-1-1,1 0 1,0 0 0,0 0 0,1-1 0,-1 0 0,1 0 0,-1 0-1,1-1 1,0 0 0,0 0 0,0-1 0,0 0 0,0 0 0,1-1 0,-1 0-1,0 0 1,0-1 0,0 1 0,2-2 39,-2 1 3,0-1 0,0 0 0,0-1 0,0 1 0,0-1 0,0-1-1,-1 1 1,0-1 0,1 0 0,-1-1 0,-1 1 0,1-1 0,-1 0 0,0-1 0,1 0-3,10-15-46,0 0 0,-2-1 1,8-16 45,10-15-122,-30 50 110,0 0 0,0 0-1,1 0 1,-1 0 0,1 1 0,-1-1-1,1 1 1,0 0 0,0 0-1,0 0 1,0 0 0,3-1 12,-5 2-6,1 1-1,-1 0 1,1-1-1,-1 1 1,1 0 0,0 0-1,-1 0 1,1 0 0,0 0-1,-1 0 1,1 0 0,-1 0-1,1 1 1,0-1 0,-1 1-1,1-1 1,-1 1-1,1 0 1,-1 0 0,0-1-1,1 1 1,-1 0 0,0 0-1,1 0 1,-1 1 0,0-1-1,0 0 1,0 0 6,5 7-6,0-1 0,-1 1 0,0 0 0,0 0-1,-1 0 1,0 1 0,0-1 0,-1 1 0,0 3 6,4 13 26,-1 0 0,1 20-26,-7-38-1,1 6 68,-1-13-59,0 0 0,0 1 0,0-1-1,1 0 1,-1 0 0,0 0 0,0 0 0,0 0 0,0 0 0,0 1 0,0-1 0,0 0 0,0 0 0,0 0 0,0 0-1,0 0 1,0 0 0,0 0 0,0 1 0,1-1 0,-1 0 0,0 0 0,0 0 0,0 0 0,0 0 0,0 0-1,0 0 1,0 0 0,1 0 0,-1 0 0,0 0 0,0 0 0,0 0 0,0 0 0,0 0 0,1 0 0,-1 0 0,0 0-1,0 0 1,0 0 0,0 0 0,0 0 0,0 0 0,1 0 0,-1 0 0,0 0 0,0 0 0,0 0 0,0 0 0,0 0-1,0 0 1,1 0 0,-1 0 0,0 0 0,0-1 0,0 1 0,0 0 0,0 0 0,0 0 0,0 0 0,0 0-1,0 0 1,0 0 0,1-1-8,-1 0 29,1 0-1,0 0 0,0-1 0,0 1 0,-1 0 1,1 0-1,0-1 0,-1 1 0,0-1 0,1 1 1,-1-1-1,0 0-28,3-7-41,-1 2 8,1 0 1,0 0-1,0 0 0,1 0 1,0 0-1,1 1 1,-1-1-1,1 1 0,0 0 1,1 1-1,-1-1 1,1 1-1,6-4 33,-1 0-51,-7 5 19,0 0-1,1 1 1,0-1 0,0 1-1,0 0 1,0 0 0,0 0 0,1 1-1,-1 0 1,1 0 0,0 0-1,-1 1 1,1 0 0,0 0-1,5 0 33,-5 1-82,0 1-1,0 0 1,0 1 0,0-1-1,0 1 1,0 0-1,-1 1 1,1-1-1,-1 1 1,1 0-1,-1 1 1,0-1 0,1 2 82,29 22-331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6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222 174 5001,'-1'-1'139,"1"1"0,-1 0 0,0-1 0,1 1 0,-1-1 0,1 1 1,-1 0-1,0-1 0,1 1 0,-1 0 0,0-1 0,0 1 0,1 0 0,-1 0 0,0 0 0,0 0 0,1 0 0,-1 0 0,0 0 0,1 0 0,-1 0 0,0 0 1,0 0-1,1 0 0,-1 1-139,-19 9 234,2-1-184,7-4-48,-1-1 0,0-1 0,1 0 0,-2 0 0,1-1 0,0-1 0,-3 0-2,12 0-2,1-1-1,-1 0 1,0 0-1,1 0 1,-1 0 0,1-1-1,-1 1 1,1-1 0,-1 0-1,1 0 1,-1 1 0,1-1-1,0-1 1,-1 1-1,1 0 1,0-1 0,0 1-1,0-1 1,0 1 0,0-1-1,0 0 1,0 0-1,1 0 1,-1 0 0,1 0-1,-1 0 1,1-1 0,0 1-1,0 0 1,0-1-1,0 1 1,0-1 0,1 1-1,-1-1 1,1 1 0,0-1-1,-1 0 1,1 1 2,0-6-52,0 1-1,1 0 1,0-1 0,0 1-1,0 0 1,1 0 0,0 0-1,0 0 1,1 0 0,0 0-1,0 0 1,1 1 0,0 0-1,0 0 1,0 0 0,1 0-1,0 0 1,0 1 0,0 0-1,0 0 1,5-2 52,-7 5-7,-1 1 0,1 0 0,0 0 0,0 0 0,0 0 0,0 1 0,0-1 0,0 1 0,-1 0 0,1 0 0,0 0 0,0 0 0,0 0 0,0 0 0,0 1 0,0 0 0,0-1 0,0 1 0,0 0 0,-1 0 0,1 1 0,0-1 0,-1 1 0,1-1 0,-1 1 0,1 0 0,-1 0 0,1 0 7,6 6-2,-1 1 1,1 0-1,-1 0 1,-1 1-1,0 0 1,2 4 1,6 11 20,-2 0 1,0 1 0,-2 0 0,-1 1 0,4 20-21,-2 1 46,-3 0 0,3 45-46,-5-33 18,6 101 44,-13-158-56,0 3 3,0-1-1,0 1 1,0-1-1,-1 0 1,0 1-1,0 0-8,1-5 16,-1 0 0,1 0 0,-1 0 0,1 0-1,-1 0 1,1 0 0,-1 0 0,0 0 0,1 0 0,-1 0 0,0 0-1,0 0 1,0 0 0,1 0 0,-1 0 0,0-1 0,0 1 0,-1 0-1,1-1 1,0 1 0,0-1 0,0 1 0,0-1 0,0 0 0,0 1-1,-1-1 1,1 0 0,0 0 0,-1 0-16,-3 1 52,0-1-1,-1 0 1,1-1 0,0 1 0,0-1-1,0 0 1,0 0 0,0-1-1,0 1 1,1-1 0,-1 0-1,0 0 1,1-1 0,-1 0-1,1 1 1,-3-4-52,1 1 26,1 0-1,0-1 1,0 1 0,1-1-1,0 0 1,0-1-1,0 1 1,1-1 0,0 1-1,0-1 1,0-1-26,-1-8 1,-1 0 0,2 0 0,0-1 0,1 1 0,1-1 0,1 1 0,0-1 0,1 1 0,0-1 0,2-5-1,1 7-166,0-1 0,1 1 1,0 0-1,2 0 0,-1 0 0,2 1 1,0 0-1,0 1 0,2 0 0,-1 0 0,2 1 1,0 0-1,3-2 166,49-40-738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8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187 129 3161,'5'-29'508,"-2"-1"0,1-21-508,-4 50 14,0 0 0,0 1 0,0-1 0,0 0 0,-1 0 0,1 0 0,0 0 0,0 0 0,-1 0 1,1 0-1,0 0 0,-1 1 0,1-1 0,-1 0 0,1 0 0,-1 0 0,1 1 0,-1-1 0,0 0 0,0 0-14,1 1 6,-1 0 0,1 0 0,-1 0 1,1 0-1,-1-1 0,0 1 0,1 0 0,-1 0 0,0 0 0,1 0 0,-1 0 0,1 0 1,-1 0-1,0 1 0,1-1 0,-1 0 0,1 0 0,-1 0 0,0 1 0,1-1 0,-1 0-6,-3 3 11,0 0-1,0 0 1,0 0-1,0 0 1,-3 4-11,6-6 5,-20 19-2,1 2 0,2 0 1,0 1-1,1 0 0,1 2 1,-10 19-4,24-39 20,0 0 1,0 0-1,0 0 1,0 1 0,1-1-1,0 0 1,0 1-1,1-1 1,-1 1 0,1-1-1,0 1 1,1-1-1,-1 1 1,1-1 0,1 3-21,-1-3 15,1-1 0,0 1 0,1-1 0,-1 0 0,1 0 0,0 0 0,0 0 0,0 0 0,0-1 0,1 1 0,-1-1 0,1 0 0,0 0 0,0 0 0,0-1 0,0 1 0,3 0-15,3 1 1,-1 0 1,1 0-1,0-1 1,0-1-1,0 0 1,0 0-1,0-1 1,1 0-1,-1-1 1,0 0-1,4-1-1,-4 1-8,-1-1-1,0-1 1,1 0-1,-1 0 0,0-1 1,0 0-1,-1 0 1,1-1-1,-1 0 0,1-1 1,-1 1-1,4-5 9,-9 6 2,0 0-1,0 0 1,0 0 0,0-1 0,-1 0-1,0 1 1,1-1 0,-1 0-1,0 0 1,-1 0 0,1-1-1,-1 1 1,0 0 0,0 0 0,0-1-1,0 1 1,-1-1 0,0 1-1,0-1 1,0 1 0,-1 0-1,1-1 1,-2-2-2,1 0 3,0 0 1,-1 0-1,0 1 0,-1-1 0,0 1 0,0 0 1,0 0-1,0 0 0,-1 0 0,0 0 0,0 1 1,-1 0-1,0 0 0,-4-4-3,7 7-37,0 1 0,0-1 0,0 1 0,0 0 0,0-1 0,0 1 0,0 0 0,0 0 0,0 1 0,-1-1 0,1 0-1,0 1 1,-1-1 0,1 1 0,0 0 0,-1 0 0,1 0 0,0 0 0,-1 0 0,1 0 0,0 1 0,-1-1 0,1 1 0,0 0 0,0-1 0,-1 1 0,1 0 0,0 0 0,0 1 0,0-1-1,0 0 1,0 1 0,0-1 0,1 1 0,-1 0 0,0-1 0,0 2 37,-6 15-469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8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5769,'0'0'77,"1"0"0,-1 0 0,0-1 0,0 1 0,1 0-1,-1 0 1,0 0 0,1 0 0,-1 0 0,0 0 0,1 0 0,-1 0-1,0 0 1,0 0 0,1 0 0,-1 0 0,0 0 0,1 0 0,-1 0-1,0 0 1,1 0 0,-1 0 0,0 0 0,0 0 0,1 0 0,-1 0-1,0 1 1,1-1 0,-1 0 0,0 0 0,0 0 0,0 1 0,1-1 0,-1 0-1,0 0 1,0 0 0,0 1 0,1-1-77,9 14 84,-5-7 20,14 16-224,3 4-1104,0 2 0,-2 0 0,3 10 1224,-22-38-83,5 10-205,-6-17 785,-1-14-277,1-8-201,-1 9 27,1-1 1,2 1 0,0-1-1,1 1 1,4-17-47,-6 33 29,0-1 0,0 1 0,0 0-1,0-1 1,0 1 0,1 0 0,-1-1 0,1 1 0,0 0 0,0 0 0,0 1 0,1-1-1,-1 0 1,0 1 0,1-1 0,0 1 0,0 0 0,0 0 0,0 0 0,0 0 0,0 0 0,0 1-1,0-1 1,1 1 0,-1 0 0,1 0-29,2 0 8,0 0 0,-1 1 1,1 0-1,0 0 0,-1 1 0,1-1 0,0 1 0,-1 1 0,1-1 1,-1 1-1,1 0 0,-1 0 0,0 0 0,0 1 0,0-1 0,2 3-8,13 10-96,-1 1 0,-1 1-1,0 0 1,-1 2 0,-1 0 0,10 16 96,4 3-760,-3-5 309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39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1 695 4609,'10'-5'25,"0"0"0,-1-1 0,1 0 0,-1 0 0,-1-1 0,1 0 0,-1-1 0,0 0 0,-1 0-1,0-1 1,0 0 0,-1 0 0,0 0 0,-1-1 0,0 0 0,0 0 0,-1 0 0,0-1 0,-1 1 0,0-1 0,-1 0 0,0 0 0,-1 0 0,0-8-25,0-71 777,-5 0-1,-9-46-776,12 128 16,-8-60 63,7 61-73,0 1 1,0-1 0,0 1 0,-1 0 0,1 0 0,-2 0 0,1 0 0,-3-4-7,5 9 6,0 0-1,0 0 1,0-1 0,1 1-1,-1 0 1,0 0 0,0 0 0,-1 0-1,1 1 1,0-1 0,0 0 0,0 0-1,0 1 1,-1-1 0,1 0 0,0 1-1,-1-1 1,1 1 0,0 0 0,-1-1-1,1 1 1,-1 0 0,1 0-1,0 0 1,-1 0 0,1 0 0,-1 0-1,1 1 1,-1-1 0,1 0 0,0 1-1,-1-1 1,1 1 0,0-1 0,0 1-1,-1 0 1,1-1 0,0 1 0,0 0-1,0 0 1,0 0 0,0 0-1,0 0 1,0 0 0,-1 1-6,-2 2 12,1 1 1,-1 0-1,1 0 0,0 0 1,0 0-1,0 0 0,1 1 1,0-1-1,0 1 0,-1 2-12,1 8 18,0 0 0,2 0-1,-1 0 1,2 0 0,0 0 0,1 0-1,0 0 1,2-1 0,-1 1 0,6 10-18,11 31 73,3-2 0,9 12-73,-16-33 40,-10-23-32,6 17 1,1-2-1,1 1 0,1-2 0,2 0 1,8 8-9,-22-30-89,0 0 1,1 0 0,0 0-1,-1-1 1,1 0 0,0 0-1,0 0 1,0 0-1,1 0 1,-1-1 0,0 0-1,1 0 1,-1 0 0,0 0-1,1-1 1,-1 0 0,1 0-1,-1 0 1,1 0 0,3-1 88,20-5-490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0.1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12 346 6489,'-1'-1'104,"0"0"53,0 0 0,0 1-1,0-1 1,0 0-1,0 0 1,1 0-1,-1 0 1,0 0-1,1 0 1,-1 0 0,0 0-1,1 0 1,0-1-1,-1 1-156,2 0 23,-1 1-1,1-1 1,-1 0 0,1 1-1,-1-1 1,1 0-1,0 1 1,-1-1 0,1 1-1,0-1 1,0 1-1,-1 0 1,1-1-1,0 1 1,0 0 0,0-1-1,0 1 1,-1 0-1,1 0 1,0 0 0,0 0-1,0 0 1,0 0-1,0 0-22,30-6-290,0-2-1,-1-1 0,0-1 0,-1-1 1,0-2-1,-1-1 0,0-1 0,-1-1 1,5-6 290,-22 14 5,0-2 1,-1 1-1,0-1 0,-1 0 1,1-1-1,-2 0 1,0 0-1,0-1 1,-1 0-1,-1 0 0,0 0 1,0-1-1,-1 0 1,-1 1-1,1-7-5,-7 9 392,2 10-379,1 0 0,0 0 1,0 0-1,0 0 0,0 0 1,0 0-1,0-1 1,0 1-1,0 0 0,-1 0 1,1 0-1,0 0 0,0 0 1,0 0-1,0 0 0,0 0 1,0 0-1,-1 0 1,1 0-1,0 0 0,0 0 1,0 0-1,0 0 0,0 0 1,-1 0-1,1 0 1,0 0-1,0 0 0,0 0 1,0 0-1,0 0 0,0 0 1,-1 0-1,1 0 0,0 0 1,0 0-1,0 0 1,0 1-1,0-1 0,0 0 1,0 0-1,-1 0 0,1 0 1,0 0-1,0 0 0,0 0 1,0 0-1,0 1 1,0-1-1,0 0 0,0 0 1,0 0-1,0 0 0,0 0 1,0 1-1,0-1 1,0 0-1,0 0 0,0 0 1,0 0-1,0 0 0,0 0 1,0 1-14,-5 25 41,2 0 0,1 1 1,1 0-1,2 14-41,-1-26 12,2 34 43,3 0 1,7 36-56,0-9 22,-3-31-7,-6-34-9,0 1 0,-1-1 0,0 1 0,-1 7-6,0-6 29,2-19 68,1-5-58,2-5-13,1 0 0,0 1-1,2 0 1,-1 0-1,10-11-25,-14 21 3,0 0 0,1 1 0,-1 0 0,1 0 0,-1 0 0,1 1-1,0-1 1,1 1 0,-1 0 0,0 1 0,1-1 0,0 1 0,-1 0 0,1 1 0,0-1 0,0 1 0,0 1 0,6-1-3,15 1-3,-1 1 1,1 2 0,18 3 2,-17-1-26,-1-2 1,1-1 0,15-1 25,-19-2-35,0-2 1,-1 0 0,1-2-1,-1-1 1,22-8 34,-32 10-9,-1-2 1,0 1-1,0-2 1,0 1-1,-1-2 1,0 1-1,0-2 1,-1 1-1,0-1 1,0-1-1,1-2 9,-8 7-8,0 1-1,0-1 1,0-1-1,0 1 0,-1 0 1,0-1-1,0 1 0,0-1 1,0-3 8,-2 7-5,1-1 1,-1 1 0,1 0-1,-1 0 1,0-1-1,0 1 1,0 0 0,0 0-1,0-1 1,-1 1-1,1 0 1,-1 0 0,1-1-1,-1 1 1,0 0-1,0 0 1,0 0 0,0 0-1,0 0 1,-1 0 0,1 0-1,0 1 1,-2-2 4,3 2-2,-1 1 0,0 0 1,1 0-1,-1-1 0,0 1 0,1 0 1,-1 0-1,1 0 0,-1 0 0,0 0 1,1 0-1,-1 0 0,0 0 1,1 0-1,-1 0 0,0 0 0,1 0 1,-1 0-1,0 0 0,1 1 0,-1-1 1,1 0-1,-1 1 0,0-1 1,1 0-1,-1 1 0,1-1 0,-1 0 1,1 1-1,-1-1 0,1 1 0,-1-1 1,1 1-1,0-1 0,-1 1 1,1 0-1,0-1 0,-1 1 0,1-1 1,0 1 1,-15 30-28,13-26 22,-5 10 2,1 1 1,1 0-1,1 0 0,0 0 1,0 0-1,1 7 4,3-16-64,-1 0 0,1 0 0,0 0 0,1 0 0,0-1 0,0 1 0,1 0 0,-1 0 0,1-1-1,1 1 1,-1-1 0,1 0 0,0 0 0,1 0 0,-1 0 0,1 0 0,1 0 64,1 1-348,0-1 1,1 0-1,0 0 0,4 3 348,32 19-836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0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15 3673,'-11'-11'2168,"13"7"-431,-8 4-601,1 13-856,10 7-176,-5 13-88,6-1-16,-2-1 8,-1-6-16,5-3 8,1-3 0,11-5-64,2-3-72,4-9-624,5-2-312,-2-14 615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0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0 6521,'-5'13'241,"1"0"-1,0 0 0,0 1 0,2-1 1,-1 1-1,2 0 0,0-1 0,0 1 1,1 0-1,1 2-240,2 9-69,0-1 0,1 1-1,1-1 1,2-1 0,1 3 69,-3-12-88,0 1 0,2-1 1,-1-1-1,2 1 0,4 5 88,-10-16-23,0 1-1,0-1 1,1 0-1,0 0 0,-1 0 1,1 0-1,0-1 1,1 1-1,-1-1 0,0 1 1,1-1-1,-1 0 1,1-1-1,0 1 0,0-1 1,-1 1-1,1-1 1,0 0-1,0-1 0,0 1 1,0-1-1,2 1 24,-2-2 10,-1 0-1,1 1 0,0-1 1,-1-1-1,1 1 0,-1 0 0,1-1 1,-1 0-1,1 0 0,-1 0 1,0 0-1,0 0 0,0-1 1,-1 0-1,1 1 0,0-1 1,-1 0-1,0 0 0,0 0 0,2-3-9,6-11 31,-1 0 0,-1 0-1,5-14-30,-4 8-2,-3 9 8,0 0 2,-1 0 0,2 1 0,0-1 0,0 1 0,1 1 1,1 0-1,0 0 0,0 0 0,2 1 0,-1 1-8,-8 8 5,0 0-1,0 1 0,1 0 1,-1-1-1,0 1 1,0 0-1,1 0 1,-1 0-1,1 0 1,-1 0-1,1 1 1,-1-1-1,1 1 1,-1 0-1,1 0 1,0 0-1,-1 0 1,1 0-1,-1 0 1,2 1-5,0 0 2,1 1 1,-1-1-1,0 1 1,0 0 0,1 0-1,-2 1 1,1-1-1,0 1 1,0 0-1,-1 0 1,1 1-3,7 8-2,0 0 0,-2 0 0,1 1 0,-2 0 1,1 1-1,2 7 2,23 55-87,-30-66 277,0-1 0,-2 0-1,1 1 1,-1-1-1,0 1 1,0 9-190,-2-25 48,1 0 1,0 1 0,0-1 0,0 1 0,1-1 0,0 1 0,0 0-1,0 0 1,1 0 0,1-3-49,3-6 32,49-94-95,-43 86 46,0 0 0,2 2 0,0-1 0,6-3 17,-21 23-2,1 0 0,0 0-1,0 0 1,0 0 0,0 0 0,0 1-1,0-1 1,0 0 0,0 1-1,0-1 1,0 1 0,0-1 0,1 1-1,-1-1 1,0 1 0,0 0 0,0 0-1,1 0 1,-1-1 0,0 1 0,0 0-1,1 1 1,-1-1 0,0 0 0,0 0-1,0 0 1,1 1 0,-1-1 0,0 1-1,0-1 1,0 1 0,0-1 0,0 1-1,0 0 1,0-1 0,0 1 0,0 0-1,0 0 1,0 0 0,0 0 0,0-1-1,-1 1 1,1 1 0,0 0 2,5 6-8,0 1 1,-1 0 0,0 0-1,0 1 1,-1 1 7,1-1 1,11 26-23,-8-16-387,1 0 0,1-1-1,1 0 1,1 0 0,0-1-1,7 6 410,18 13-892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6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3641,'-4'8'1344,"4"20"-976,0 11-384,-4 26-352,-2 8-248,-4 20 360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1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54 595 2969,'-50'69'796,"46"-58"-676,9-8-128,10-6-186,-13 2 158,4-1-69,-1 0 0,0 0-1,0 0 1,0-1 0,0 0 0,-1 0-1,1-1 1,-1 1 0,1-1-1,-1 0 1,0 0 0,2-4 105,0 1-47,-1-1 0,0 0 0,-1 0 0,0-1 0,0 1 0,-1-1 0,1-5 47,3-14 269,-2 0-1,-1 0 0,-1 0 1,-1-23-269,-2 23 177,-2-1 1,0 0 0,-2 0 0,-1 1-1,-2-2-177,-7-20 458,-1 0 0,-9-14-458,22 60 135,-14-31 1030,15 34-1059,0-1-1,0 1 1,1 0 0,-1-1 0,0 1 0,-1 0 0,1 0 0,0 0 0,0 0 0,0 0-1,-1 0 1,1 0 0,0 0 0,-1 0 0,1 0 0,-1 1 0,1-1 0,-1 1-1,0-1-105,1 1 6,1 0-1,-1 0 0,1 0 0,-1 0 0,0 1 0,1-1 1,-1 0-1,0 0 0,1 0 0,-1 1 0,1-1 0,-1 0 1,1 1-1,-1-1 0,1 0 0,-1 1 0,1-1 0,-1 1 1,1-1-1,-1 1 0,1-1 0,0 1 0,-1-1 0,1 1 0,0-1 1,-1 1-1,1-1 0,0 1 0,0 0 0,0-1 0,-1 1 1,1-1-1,0 1 0,0 0 0,0-1 0,0 1-5,1 24-50,4-13 46,0 0 0,0 0-1,1-1 1,1 1-1,0-1 1,1 0 4,16 27-2,-9-8-5,-1 0 0,-2 0 0,-1 1 1,0 3 6,27 127 19,-22-86-89,23 61 70,-39-134-35,0-1 0,1 1 0,-1-1 0,1 1 0,0-1 0,-1 1 0,1-1 0,0 0 0,0 0 0,0 1 0,0-1 0,0 0 0,0 0 0,0 0 0,0 0 0,1 0 0,-1 0 0,0 0 0,1 0 0,-1-1 35,1 1-100,0-1-1,0 0 0,0 0 0,0 0 1,-1 0-1,1 0 0,0 0 0,0-1 0,0 1 1,0-1-1,-1 1 0,1-1 0,0 0 1,0 1-1,-1-1 0,1 0 0,0-1 101,23-12-652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2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1 210 6833,'0'-1'95,"0"-1"-1,0 1 0,0-1 0,0 1 0,0-1 0,0 0 0,0 1 1,1-1-1,-1 1 0,1-1 0,-1 1 0,1 0 0,0-1 0,-1 1 1,1 0-1,0-1 0,0 1 0,0 0 0,0 0 0,0 0 0,0 0 1,0-1-1,1 2 0,-1-1 0,0 0 0,0 0 0,1 0 0,-1 1 1,1-1-1,0 0-94,6-2-222,1 1 0,-1 0 0,1 0 0,0 1 0,4 0 222,5-2-124,38-5-921,126-16-2217,-149 22 2896,1 0 1,0 3 0,0 0-1,10 4 366,-39-5 23,-1 1-1,1 0 0,-1 0 1,1 1-1,-1-1 0,0 1 1,0 0-1,1 0 0,-1 0 0,0 1 1,-1-1-1,1 1 0,0 0 1,1 2-23,1 2 150,0 1-1,-1 0 1,1 0 0,-2 1 0,4 7-150,-2-4 113,-3-7-8,0 0 0,0 0-1,0 0 1,1 0 0,-1 0 0,1-1 0,4 4-105,-6-6 58,0-1 0,0 1 1,0-1-1,0 0 0,0 0 1,0 0-1,0 0 1,0 0-1,1-1 0,-1 1 1,0-1-1,0 1 0,1-1 1,-1 0-1,0 0 1,1 0-1,-1 0 0,0 0 1,0 0-1,1-1 1,-1 1-1,0-1-58,18-6 265,0-1-1,-1-1 1,0-1 0,-1 0-1,0-2 1,3-3-265,19-10 178,-31 19-147,18-11 112,21-17-143,-41 29 5,0 0 1,-1-1-1,0 0 0,0-1 0,-1 1 0,1-1 1,-1 0-1,-1-1 0,2-2-5,-5 9 3,0-1-1,-1-1 1,1 1-1,0 0 1,-1 0 0,1 0-1,-1 0 1,0 0-1,1-1 1,-1 1 0,0 0-1,0 0 1,-1 0 0,1-1-1,0 1 1,-1 0-3,1 1 4,-1-1-1,0 1 1,0 0 0,1-1 0,-1 1 0,0 0 0,0 0 0,0 0 0,0-1-1,0 1 1,0 0 0,-1 1 0,1-1 0,0 0 0,0 0 0,-1 0 0,1 1-1,0-1 1,-1 1 0,1-1 0,-1 1 0,1-1 0,-1 1 0,0 0-4,-6-1 15,0 1 1,0 0-1,0 0 0,1 1 1,-1 0-1,0 0 1,0 1-1,1 0 0,-1 0 1,1 1-1,0 0 1,0 0-1,0 0 0,-4 4-15,-1 0 23,1 0-1,0 1 1,1 0 0,0 1-1,0 0 1,1 1-1,0 0 1,-2 3-23,4-2 10,1-1 1,0 1-1,0 0 1,1 1-1,1-1 0,0 1 1,1 0-1,0 0 1,0 0-1,2 1 1,-1-1-1,2 1 0,0 11-10,0-17 2,0-1-1,1 1 0,0 0 0,0-1 0,1 1 1,-1-1-1,1 0 0,1 1 0,-1-1 0,1 0 1,1 0-1,-1-1 0,1 1 0,-1-1 0,2 1 1,-1-1-1,0 0 0,1-1 0,0 1 0,0-1 1,1 0-1,-1 0 0,1-1 0,0 0 0,0 0 0,3 2-1,9 0 7,-1 0 0,1-1 0,0-1 0,0-1 0,0 0 0,1-1 0,-1-1 0,8-2-7,5-1 2,1-1-1,-1-1 1,0-2 0,13-5-2,-32 8 2,6-1-11,0-1 1,-1 0 0,0-2 0,16-8 8,-29 13-2,0 0 1,0 1 0,-1-1 0,1-1-1,-1 1 1,1 0 0,-1-1-1,0 0 1,0 0 0,-1 0 1,0 1 1,-1 1-1,0-1 1,0 0 0,0 1 0,0-1 0,0 0 0,-1 0 0,1 0 0,-1 0 0,0 0-1,0 1 1,0-1 0,0 0 0,-1 0 0,1 0 0,-1 0 0,1 0-1,-3-4 17,1-1 1,-1 1-1,-1 0 0,1 0 1,-1 0-1,0 1 0,-1-1 1,0 1-1,0 0 1,0 0-1,0 1 0,-5-3-17,0-1 142,0 1 0,-1 1-1,0 0 1,0 0 0,-1 1-1,0 0 1,-3 0-142,15 6 6,0 0 0,0 0 0,0 0-1,0 0 1,0 0 0,0 0 0,0 0 0,0 0-1,0 0 1,0 0 0,0-1 0,0 1 0,0 0-1,1 0 1,-1 0 0,0 0 0,0 0 0,0 0-1,0 0 1,0 0 0,0 0 0,0 0 0,0 0-1,0 0 1,0 0 0,0 0 0,0-1 0,0 1 0,0 0-1,0 0 1,0 0 0,0 0 0,0 0 0,-1 0-1,1 0 1,0 0 0,0 0 0,0 0 0,0 0-1,0 0 1,0 0 0,0 0 0,0 0 0,0 0-1,0-1 1,0 1 0,0 0 0,0 0 0,0 0-1,0 0 1,0 0 0,0 0 0,0 0 0,-1 0 0,1 0-1,0 0 1,0 0 0,0 0 0,0 0 0,0 0-6,11-2 109,27-1-150,-26 2 79,98-9-36,-52 2-9,1 4 1,51 2 6,-102 3-5,-1-1 0,1 1 0,0 1 0,-1-1 1,7 3 4,-12-3-3,1 0 1,-1 0-1,1 1 1,-1-1 0,0 0-1,1 1 1,-1-1 0,0 1-1,0 0 1,0 0 0,0 0-1,-1 0 1,1 0 0,-1 0-1,1 0 1,-1 1 0,1-1-1,-1 0 1,0 2 2,1 1-4,-1 0 1,0 1 0,0-1-1,-1 1 1,0-1-1,0 0 1,0 1-1,0-1 1,-1 1-1,0-1 1,0 0 0,0 1-1,-1-1 1,0 2 3,-7 16 9,-1-1 0,-10 16-9,0 2 7,17-34-7,-1 4-3,-1 0 0,2 0-1,-1 0 1,0 5 3,4-13 0,-1-1-1,1 1 1,-1 0-1,1 0 1,0-1-1,0 1 1,0 0 0,0-1-1,0 1 1,0 0-1,0 0 1,1-1 0,-1 1-1,1 0 1,-1-1-1,1 1 1,-1-1-1,1 1 1,0 0 0,0-1-1,0 0 1,0 1-1,0-1 1,0 0 0,0 1-1,1-1 1,-1 0-1,0 0 1,2 1 0,2 0-1,1 1 0,-1-1 1,1-1-1,0 1 0,0-1 1,-1 0-1,1 0 0,0-1 1,0 1-1,2-2 1,62-5-39,-16-5-72,0-2 0,-1-3 0,0-2-1,-2-2 1,0-2 0,-1-3 0,6-5 111,-42 22-17,0-1 0,-1 0 0,0-1 1,0 0-1,6-8 17,-15 14 1,0 0 0,0 0 0,-1-1 0,0 1-1,0-1 1,0 0 0,0 0 0,-1 0 0,0 0 0,0-1 0,0 1 0,-1 0 0,0-1 0,0 1 0,0-1 0,0 0 0,-1-3-1,0 8 6,0-1 1,0 0-1,0 0 1,-1 1-1,1-1 1,0 0-1,-1 1 1,1-1-1,-1 0 1,0 1-1,1-1 1,-1 0-1,0 1 1,0-1-1,0 1 1,0 0-1,0-1 1,-1 1-1,1 0 1,0 0-1,0-1 1,-1 1-1,1 0 1,-1 0-1,1 1 1,-1-1-1,1 0 1,-1 0-1,0 1 1,1-1-1,-1 1 1,0-1-1,0 1 1,1 0-1,-1 0 1,0 0-7,-7-1 27,0 2 1,1-1-1,-1 1 1,1 0-1,-1 1 1,1 0-1,-3 1-27,-9 3 24,0 2-1,0 0 0,1 1 0,0 2 1,0-1-1,1 2 0,1 0 0,0 2 1,0 0-1,2 0 0,-1 1 0,2 1 1,0 1-1,-9 15-23,19-26-1,0 1 1,1-1 0,0 1 0,0 0-1,1-1 1,-1 1 0,2 1-1,-2 5 1,2-10-1,1-1 0,0 0 1,0 1-1,0-1 0,0 0 0,0 0 0,0 1 0,1-1 0,-1 0 0,1 1 0,-1-1 0,1 0 0,0 0 0,0 0 0,0 0 1,0 0-1,0 0 0,1 0 0,-1 0 0,0 0 0,1 0 0,0-1 0,-1 1 0,1-1 0,0 1 0,0-1 0,0 1 0,0-1 0,0 0 1,5 2 1,0-1-1,0 1 1,0-2-1,1 1 0,-1-1 1,1 0-1,-1 0 1,1-1-1,4 0 0,69-8 5,-78 8-6,20-4-13,-1 0-1,1-2 1,-1 0 0,1-2-1,-2 0 1,1-1-1,18-12 15,-35 17-28,1 0 1,0-1-1,-1 0 0,0 0 1,0 0-1,-1-1 0,1 1 1,-1-1-1,0 0 0,-1-1 1,3-4 27,-4 7-12,0 0 0,-1 0 0,1 0 0,-1-1 1,0 1-1,0 0 0,0-1 0,-1 1 0,0-1 0,0 1 1,0-1-1,0 1 0,0-1 0,-1 1 0,0-1 0,0 1 0,0-1 1,-2-1 11,3 5 4,0 0 0,-1 0 1,1 0-1,-1 0 0,0 0 1,1 0-1,-1 0 0,0 0 1,1 0-1,-1 0 0,0 0 0,0 1 1,0-1-1,0 0 0,0 1 1,0-1-1,0 0 0,0 1 1,0-1-1,0 1 0,0 0 1,0-1-1,0 1 0,-1 0 1,1 0-1,0-1 0,0 1 1,0 0-5,-1 1 3,1-1 1,0 0-1,-1 1 1,1-1-1,0 1 1,0 0 0,-1-1-1,1 1 1,0 0-1,0 0 1,0 0 0,0 0-1,0 0 1,0 0-1,0 0 1,1 0 0,-1 0-1,0 0 1,0 0-1,1 0 1,-1 1 0,1-1-1,-1 0 1,1 1-1,-1-1-3,-3 12 6,0-1-1,1 1 1,0 0 0,1-1-1,1 1 1,0 0-1,0 0 1,2 8-6,-1-17-28,0 0 0,1 1 1,0-1-1,0 0 0,0 1 0,1-1 1,-1 0-1,1 0 0,0 0 1,0 0-1,0 0 0,1-1 0,-1 1 1,1-1-1,0 1 0,0-1 0,0 0 1,1 0-1,-1 0 0,0-1 1,1 1-1,0-1 0,0 0 0,0 0 1,0 0-1,0-1 0,2 1 28,6 2-403,0-1 0,1-1 0,-1 0 0,1 0 0,-1-2 0,8 1 403,36-8-816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3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78 422 5993,'-2'0'85,"-1"-1"0,0 1-1,0 0 1,1 0-1,-1 0 1,0 0 0,0 1-1,1-1 1,-1 1-1,0 0 1,1-1 0,-1 1-1,1 0 1,-1 1 0,1-1-1,-1 0 1,1 1-1,0-1 1,0 1 0,0 0-1,0 0 1,0 0-1,0 0 1,0 0 0,0 0-1,1 0 1,-1 1-1,1-1 1,0 0 0,0 1-1,0-1 1,0 1 0,0 0-1,0-1 1,1 1-1,-1 0 1,1-1 0,-1 3-85,0 3-26,0 1 0,0-1 0,1 1 1,0-1-1,1 1 0,0-1 0,0 0 1,0 1-1,1-1 0,1 0 0,-1 0 1,1 0-1,1 0 0,-1 0 1,1-1-1,1 0 0,-1 0 0,1 0 1,0 0-1,1-1 0,0 1 0,6 4 26,-2-3-12,0 0 0,1 0-1,0-1 1,0 0 0,0-1-1,1-1 1,0 0 0,1 0-1,-1-1 1,1 0 0,-1-1-1,1-1 1,0 0 0,7-1 12,-13 0 1,0-1 1,0 0 0,-1 0-1,1 0 1,-1-1-1,1 0 1,0-1-1,-1 0 1,0 0 0,1 0-1,-1 0 1,0-1-1,0 0 1,0-1-1,-1 1 1,1-1 0,-1 0-1,0 0 1,0-1-1,0 0 1,0 0-1,-1 0 1,0 0 0,0 0-1,-1-1 1,1 0-1,-1 0 1,0 0-2,9-21 1,-2 0 0,-1-1 1,-1 0-1,4-23-1,12-118 13,-19 124-9,-3 31 14,2-19-27,-1-1 0,-2-23 9,-1 47 47,-1 1 1,0 0 0,0 0-1,-1 0 1,0 0 0,-1 0-1,0 0 1,0 0-1,-1 1 1,0-1 0,-1 1-1,0 0-47,5 6 20,-1 1 0,0 0 0,0-1-1,0 1 1,0 0 0,0-1 0,0 1-1,0 0 1,0 0 0,-1 0 0,1 0-1,0 0 1,-1 1 0,1-1 0,-1 0 0,1 0-1,-1 1 1,1-1 0,-1 1 0,1 0-1,-1-1 1,1 1 0,-1 0 0,0 0-1,1 0 1,-1 0 0,1 0 0,-1 0-1,0 0 1,1 1 0,-1-1 0,1 0 0,-1 1-1,1 0 1,-1-1 0,1 1 0,-1 0-1,1 0 1,0-1 0,-1 1 0,1 0-1,0 1 1,0-1-20,-5 4 6,1 0-1,0 0 0,0 1 0,1 0 1,-1 0-1,1 0 0,1 1 0,-3 4-5,3-6 1,1 0-1,-1 0 0,1 1 0,1-1 0,-1 1 0,1-1 1,0 1-1,0 0 0,0-1 0,1 1 0,0 0 0,0 0 1,0-1-1,1 1 0,0 0 0,0-1 0,0 1 0,1-1 1,0 1-1,0-1 0,0 1 0,1-1 0,0 0 0,0 0 0,17 29 1,-4-9 2,-2 0 0,-1 1 0,-1 0-1,3 14-2,-3-2-96,-3 1 0,-1 0 0,-1 1 0,-3 0 0,-1-1 0,-2 25 96,-1-58-282,0 0-1,-1 0 1,0 0-1,0 0 1,-1 0-1,0 0 1,0 0 282,-8 8-621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3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6433,'4'-4'280,"1"1"-1,-1 0 0,1 1 0,-1-1 1,1 1-1,0 0 0,0 0 0,0 0 1,0 0-1,0 1 0,0 0 0,3 0-279,8 0-98,1 0-1,0 1 1,6 2 98,8-1-207,190 4-3979,-219-5 4200,0 0 0,0 0 0,0 0 0,0 0-1,0 0 1,-1 1 0,1-1 0,0 1 0,0-1 0,0 1 0,-1-1 0,1 1 0,0 0 0,-1 0 0,1 0 0,-1 0 0,2 1-14,-2 0 66,-1-1 0,1 1 0,-1 0 1,0-1-1,0 1 0,1 0 0,-1 0 0,0-1 0,0 1 1,-1 0-1,1-1 0,0 1 0,-1 0 0,1-1 1,-1 1-1,1 0 0,-1-1 0,0 1-66,-21 52 918,16-42-818,0 1-1,1 0 1,0 0-1,2 1 1,-1-1-1,0 13-99,3-24 4,1-1-1,0 1 1,0 0-1,0 0 0,0 0 1,0 0-1,1 0 1,-1 0-1,1 0 1,-1 0-1,1 0 1,0 0-1,0 0 1,-1-1-1,1 1 1,1 0-1,-1-1 1,0 1-1,0 0 1,0-1-1,2 1-3,-1 0 9,1 0-1,-1-1 1,1 1-1,0-1 1,0 0-1,-1 0 1,1 0-1,0 0 0,0 0 1,0-1-1,0 1 1,0-1-1,1 0-8,11 0-98,1 0 0,-1-1-1,1-1 1,-1-1 0,3-1 98,-12 3-137,52-13-677,3-6 307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4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0 5801,'-3'1'152,"-1"0"0,1 0-1,0 1 1,0-1 0,0 1-1,0-1 1,0 1 0,0 0-1,0 0 1,0 0 0,1 1-1,-1-1 1,1 1 0,0-1-1,0 1 1,0 0 0,0 0-1,0 0 1,0 0 0,1 0-1,0 0 1,-1 0 0,1 3-152,-4 10-55,1 0 0,0 0 1,2 0-1,-1 8 55,2-17 104,-4 43-109,1 34 5,4-64-15,1 1-1,1 0 0,1 0 0,1-1 0,2 7 16,-4-20-8,0-1 0,1 0 0,0 1 1,0-1-1,0-1 0,1 1 0,-1 0 0,2-1 0,-1 0 0,0 0 0,3 2 8,-5-5 1,0 0-1,0-1 1,1 1 0,-1 0 0,0-1-1,1 1 1,-1-1 0,1 0 0,0 0-1,-1 0 1,1 0 0,0-1 0,0 1-1,-1-1 1,1 1 0,0-1 0,0 0-1,0 0 1,-1 0 0,1-1-1,0 1 1,0-1 0,0 1 0,-1-1-1,1 0 1,0 0 0,-1 0 0,1 0-1,7-5-36,0 0 1,0-1-1,-1 0 1,0 0 0,-1-1-1,1 0 1,-1 0 0,5-8 35,9-14-969,19-34 969,-31 48-165,-9 15 155,0-1 1,0 0-1,0 0 0,0 0 0,0 1 0,1-1 0,-1 0 0,1 1 0,-1-1 1,1 1-1,-1 0 0,1-1 0,0 1 0,0 0 0,0 0 10,-1 1 0,-1 0 0,1 0-1,-1 0 1,1 0 0,-1 0-1,1 0 1,-1 0 0,0 0 0,1 0-1,-1 1 1,1-1 0,-1 0 0,0 0-1,1 0 1,-1 1 0,1-1-1,-1 0 1,0 0 0,1 1 0,-1-1-1,0 0 1,0 1 0,1-1-1,-1 1 1,9 18-11,10 61-2,-14-55 16,1 0 0,1 0 0,1-1 1,1 0-4,-8-21 3,0 0 1,1-1 0,-1 1 0,0 0 0,1-1 0,-1 1 0,1-1 0,0 0 0,0 0-1,0 0 1,0 0 0,0 0 0,1 0 0,-1 0 0,0-1 0,1 1 0,-1-1 0,1 1-1,0-1 1,-1 0 0,1 0 0,0 0 0,0-1 0,0 1 0,-1-1 0,1 1 0,0-1-1,0 0 1,0 0 0,0 0 0,0-1 0,0 1 0,0-1 0,-1 1 0,4-2-4,1-2 5,0 1 1,0-2-1,-1 1 0,1-1 1,-1 1-1,0-2 1,0 1-1,-1-1 1,1 0-1,-1 0 0,-1 0 1,1-1-1,-1 0 1,0 0-1,-1 0 1,1 0-1,-1-2-5,5-10-15,-1-1 1,-1 0-1,-1-1 0,-1 0 0,2-17 15,-5 9-13,5-19 32,-6 48-19,0-1 0,0 1 0,0 0 1,0 0-1,0 0 0,0 0 0,0 0 1,0 0-1,0 0 0,0 0 0,0 0 1,0 0-1,0 0 0,0-1 0,0 1 0,0 0 1,0 0-1,0 0 0,0 0 0,1 0 1,-1 0-1,0 0 0,0 0 0,0 0 1,0 0-1,0 0 0,0 0 0,0 0 1,0 0-1,0 0 0,0 0 0,0 0 1,1 0-1,-1 0 0,0 0 0,0 0 1,0 0-1,0 0 0,0 0 0,0 0 0,0 0 1,0 0-1,0 0 0,0 0 0,0 0 1,1 0-1,-1 0 0,0 0 0,0 0 1,0 0-1,0 0 0,0 0 0,0 0 1,0 0-1,0 1 0,0-1 0,0 0 1,0 0-1,0 0 0,0 0 0,0 0 0,6 8 3,4 11-6,4 18-13,-1 2 0,-2 1 16,-4-11 10,2-2 0,1 1 0,0-1 0,11 17-10,-21-44 6,0 0 1,0 0-1,0 0 0,0 0 0,0-1 0,0 1 0,0 0 0,0 0 1,0 0-1,0 0 0,0 0 0,0 0 0,0 0 0,0 0 1,0 0-1,0 0 0,0 0 0,0 0 0,0 0 0,0 0 0,0 0 1,0-1-1,0 1 0,0 0 0,1 0 0,-1 0 0,0 0 0,0 0 1,0 0-1,0 0 0,0 0 0,0 0 0,0 0 0,0 0 0,0 0 1,0 0-1,0 0 0,0 0 0,0 0 0,0 0 0,1 0 0,-1 0 1,0 0-1,0 0 0,0 0 0,0 0 0,0 0 0,0 0 1,0 0-1,0 0 0,0 0 0,0 0 0,0 0 0,0 0 0,0 0 1,0 0-1,1 0 0,-1 0 0,0 1 0,0-1 0,0 0 0,0 0 1,0 0-1,0 0 0,0 0 0,0 0 0,0 0 0,0 0-6,2-8 190,6-49 37,2 1 0,4 0 0,1 0-1,6-6-226,-21 61 6,0 0 0,0 1 0,0-1-1,1 0 1,-1 0 0,0 0 0,0 0 0,1 1-1,-1-1 1,1 0 0,-1 0 0,1 1-1,-1-1 1,1 0 0,-1 1 0,1-1 0,0 0-1,-1 1 1,1-1 0,0 1 0,-1-1-1,1 1 1,0-1 0,0 1 0,0 0 0,-1-1-1,1 1 1,0 0 0,0 0 0,0 0 0,0 0-1,0-1 1,0 1-6,1 1 2,0 1 1,0-1-1,0 0 0,0 0 1,-1 1-1,1-1 1,0 1-1,-1 0 0,1-1 1,-1 1-1,0 0 0,0 0 1,1 1-3,6 11-285,0 0 0,-2 0-1,0 1 1,2 8 285,9 26-466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5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36 3153,'-15'-34'1164,"14"33"-829,3 4-67,9 19-108,2 5-90,-2-1 0,-1 2 0,-1 0 0,-1 0 0,-1 0 0,-2 1 1,1 14-71,-1 31 249,-2 0 0,-5 27-249,-4-58 83,5-42-121,1 0-1,0 1 1,-1-1-1,1 0 1,-1 0-1,1 0 0,-1 0 1,0 0-1,1 0 1,-1 0-1,0 0 1,0 0-1,0 0 1,0 1 38,0-2-75,1 0 1,-1 0 0,1 0 0,-1 0 0,0 0 0,1 1-1,-1-1 1,1 0 0,-1 0 0,1 0 0,-1-1-1,0 1 1,1 0 0,-1 0 0,1 0 0,-1 0-1,0 0 1,1-1 0,-1 1 0,1 0 0,-1-1-1,1 1 1,-1 0 0,1-1 0,-1 1 0,1 0-1,0-1 1,-1 1 0,1-1 0,-1 1 0,1-1 74,-2-1-648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6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4169,'1'-9'676,"-1"8"-572,0-1-1,0 1 0,0-1 1,0 1-1,0-1 1,1 0-1,-1 1 1,0-1-1,1 1 0,-1-1 1,1 1-1,-1 0 1,1-1-1,0 1 0,0 0 1,0-1-1,0 1 1,0 0-1,0 0 1,0-1-1,0 1 0,0 0 1,0 0-1,0 1 1,1-1-1,-1 0 0,0 0 1,1 0-1,-1 1 1,1-1-1,0 1-103,24-5-127,-1 1 1,1 2-1,-1 1 0,1 0 1,0 2-1,3 2 127,-20-2-153,0 0 0,-1 0 0,1 1 0,-1 0 0,1 1 1,-1 0-1,0 0 0,3 2 153,-9-3-45,1-1 0,-1 1 1,1-1-1,-1 1 0,0 0 1,0 0-1,0 0 0,0 0 1,0 1-1,0-1 0,-1 0 1,1 1-1,-1-1 0,0 1 1,1-1-1,-1 1 0,0 0 1,-1 0-1,1-1 0,0 1 1,-1 0-1,1 0 0,-1 0 1,0 0-1,0-1 0,0 2 45,-1 4-43,-1 0 0,1 1 0,-1-1 0,-1 0 0,0 0 0,0 0 0,0-1 0,-2 3 43,-35 57 132,29-50-61,-5 6 82,11-16-47,-1 0 0,2 0 0,-1 0 0,1 1 0,0-1 0,0 1 0,1 0-1,0 1 1,0-1 0,1 3-106,2-10 14,0-1 0,-1 1-1,1-1 1,1 1 0,-1-1 0,0 1-1,0-1 1,0 1 0,0-1-1,0 1 1,0 0 0,0-1-1,1 1 1,-1-1 0,0 1 0,0-1-1,1 0 1,-1 1 0,0-1-1,1 1 1,-1-1 0,1 0 0,-1 1-1,0-1 1,1 0 0,-1 1-1,1-1 1,-1 0 0,1 1 0,-1-1-1,1 0 1,-1 0 0,1 0-1,-1 0 1,1 1 0,-1-1 0,1 0-1,0 0 1,-1 0-14,29-4 427,1-6-341,-1-1 0,1-2-1,-2-1 1,0-1 0,-1-1 0,0-2 0,-1-1 0,0-2-86,-19 16 3,-2 0 1,1 0 0,0-1 0,-1 0 0,0 0 0,-1-1-1,1 1 1,2-6-4,-5 7 24,0 1-1,0-1 1,-1 0-1,0 1 0,0-1 1,0 0-1,0 0 1,0 0-1,-1 0 1,0 1-1,0-1 0,-1 0 1,1 0-1,-2-2-23,1 4 31,0 0 0,-1 0 0,1 1 0,-1-1 0,0 1 0,1-1 0,-1 1 0,0-1 0,-1 1 0,1 0 0,0 0 0,-1 0 0,1 1 0,-1-1 0,0 0 0,1 1 0,-1 0 0,0-1 0,0 1 0,0 0 0,-1 0-31,135 9 199,-123-7-202,0 0 1,0 1 0,0 0-1,0 0 1,0 1-1,0 0 1,5 4 2,-9-5-5,-1 0 0,0 0 0,0 0 0,-1 1 1,1-1-1,0 1 0,-1 0 0,1 0 0,-1 0 0,0 0 1,0 0-1,0 1 0,-1-1 0,1 1 0,-1-1 1,0 1-1,0-1 0,0 2 5,1 5-11,0 1 0,-1-1-1,0 1 1,-1-1 0,0 0 0,-1 1 0,-1 4 11,-4 17 24,-7 23-24,-2 9 29,15-63-29,0-1 0,0 1 0,-1 0 0,1 0 0,0-1 0,0 1 0,0 0 0,0 0 1,0 0-1,0-1 0,0 1 0,0 0 0,0 0 0,0-1 0,0 1 0,1 0 0,-1 0 1,0-1-1,0 1 0,1 0 0,-1 0 0,1-1 0,-1 1 0,0-1 0,1 1 1,-1 0-1,1-1 0,0 1 0,-1-1 0,1 1 0,-1-1 0,1 1 0,0-1 0,-1 0 1,1 1-1,0-1 0,-1 0 0,1 1 0,0-1 0,0 0 0,0 0 0,-1 0 0,1 0 1,0 1-1,0-1 0,-1 0 0,2-1 0,2 1 6,1-1-1,0 1 1,-1-1 0,1-1-1,-1 1 1,1-1 0,2-1-6,15-9-5,-1-1 1,-1 0 0,0-2-1,-1-1 1,0 0-1,12-15 5,-6 7-33,72-73-67,-106 109 111,1 1 0,0 0 0,1 0 0,0 1 0,1 0 0,1 0 0,0 0 0,1 1 1,1 0-1,0 0 0,1 0 0,0 0 0,1 13-11,1-24-1,0-1 1,1 1 0,-1 0-1,1 0 1,0 0-1,0-1 1,0 1-1,1 0 1,-1-1-1,1 1 1,0-1-1,0 0 1,0 0 0,0 1-1,0-1 1,1-1-1,0 1 1,-1 0-1,1-1 1,0 1-1,0-1 1,0 0-1,1 0 1,-1 0 0,0 0-1,1 0 1,0-1-1,-1 0 1,1 0-1,2 1 1,4 0 1,0-1-1,0 1 0,0-2 0,0 1 1,0-2-1,1 1 0,-1-1 0,0-1 1,0 0-1,0 0 0,2-1 0,3-2 1,-1-1 0,1 0 0,-1 0-1,0-2 1,-1 1 0,1-2 0,-2 0 0,1 0 0,-1-2-1,-1 1 1,4-5-1,-11 11-1,0-1-1,-1 0 1,1 1 0,-1-1-1,0 0 1,0 0 0,0-1-1,-1 1 1,0-1-1,0 1 1,0-1 0,-1 0-1,0 0 1,0 1 0,-1-1-1,1 0 1,-1 0 0,0 0-1,-1 0 1,1 0-1,-1 1 1,-1-1 0,1 0-1,-1 0 1,0 1 0,0-1-1,0 1 1,-1 0 0,0-1-1,0 1 1,0 0 1,-5-6 0,-1 0 1,0 0-1,0 1 0,-1 0 1,0 1-1,-1 0 0,0 1 1,-6-4-1,7 6 4,1 1 0,-1 0 0,0 0 1,0 1-1,0 0 0,-1 1 0,1 0 1,-1 0-1,0 1 0,-9 0-4,15 2-8,-1 1 0,1-1 0,0 1 0,-1 0 0,1 1 0,0-1 0,0 1 0,0 0 0,0 1 0,0-1 0,0 1 0,0 0 0,1 0 0,0 0 0,-1 1 0,0 1 8,2-3-74,1-1-1,0 1 0,0 0 0,1 1 1,-1-1-1,0 0 0,1 0 0,-1 1 1,1-1-1,0 1 0,0-1 1,0 1-1,0-1 0,0 1 0,1 0 1,-1-1-1,1 1 0,-1 0 0,1 0 1,0-1-1,0 1 0,1 0 1,-1 0-1,0-1 0,1 1 0,0 0 1,-1-1-1,1 1 0,0-1 0,0 1 1,1-1-1,-1 1 75,22 24-823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6.6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4 5025,'-11'-4'2313,"-5"14"-1065,-6 6-552,2 17-584,-2 7-32,12 14-48,1-1-24,2 2-8,11-4-16,1-12-32,10-8-48,20-15-304,3-7-376,17-12-1233,7-10 1265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7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5 241 5505,'0'0'47,"1"0"0,-1 0 0,0 0 0,0 0 0,0 0 0,0 1-1,1-1 1,-1 0 0,0 0 0,0 0 0,0 1 0,0-1 0,0 0 0,0 0 0,0 0 0,1 1 0,-1-1-1,0 0 1,0 0 0,0 1 0,0-1 0,0 0 0,0 0 0,0 1 0,0-1 0,0 0 0,0 0-1,0 1 1,0-1 0,-1 0 0,1 0 0,0 0 0,0 1 0,0-1 0,0 0 0,0 0 0,0 0-1,0 1 1,-1-1 0,1 0 0,0 0 0,0 0 0,0 0 0,-1 1 0,1-1 0,0 0 0,0 0-1,0 0 1,-1 0 0,1 0 0,0 0 0,0 0 0,0 0 0,-1 1 0,1-1 0,0 0 0,0 0 0,-1 0-1,1 0 1,0 0 0,0 0 0,-1 0 0,1-1 0,0 1 0,0 0-47,0 1 11,1-1 1,0 0-1,0 1 0,0-1 1,0 0-1,0 0 0,0 1 1,-1-1-1,1 0 0,0 0 1,0 0-1,0 0 0,0 0 1,0 0-1,0-1 0,0 1 1,0 0-12,5-1 31,24 1-17,0-1-1,0-2 1,0-1 0,-1-1 0,0-1 0,26-10-14,-36 10-33,0-1 1,0-1 0,15-8 32,-30 13-7,1 1 1,-1-1-1,0 0 1,0 0-1,0 0 1,0-1-1,0 1 1,-1-1 0,0 0-1,0 0 1,0 0-1,0-1 1,0 1-1,-1 0 1,0-1-1,0 0 1,1-3 6,-2 6 0,-1 1 0,0-1 0,1 0 0,-1 0 0,0 0 0,0 1 0,0-1 0,0 0 0,0 0 0,-1 0 0,1 0 0,-1 1 0,1-1 0,-1 0 0,1 1 0,-1-1 0,0 0 0,0 1 0,0-1 0,-1-1 0,0 1 3,0 0 0,0 0-1,0 0 1,0 1 0,-1-1 0,1 1 0,-1-1 0,1 1 0,-1 0 0,1-1 0,-1 2 0,-1-2-3,-6 0 12,0 0 0,0 0 0,0 1 0,0 1 0,0-1 0,-1 1 0,1 1-12,1 0 6,1 1 0,-1-1 1,1 1-1,0 1 0,-1 0 1,1 0-1,0 0 1,1 1-1,-1 0 0,1 1 1,-1 0-1,2 0 0,-1 0 1,0 1-1,1 0 1,0 0-1,0 1 0,1 0 1,0 0-1,-4 6-6,6-7 1,0 0 0,0 0-1,0 0 1,1 0 0,0 1 0,0-1-1,1 0 1,-1 1 0,1 0 0,1-1-1,-1 1 1,1 0 0,0-1 0,1 1-1,0-1 1,0 1 0,0 0 0,1-1-1,0 0 1,0 1 0,0-1 0,1 0 0,0 0-1,0 0 1,1-1 0,0 1 0,0 0-1,3 2 1,-1 0 0,2-1 0,-1 0 0,1 0 0,0 0 0,1-1 0,0 0 0,0-1 1,0 0-1,0 0 0,1-1 0,-1 0 0,1-1 0,0 0 0,1 0 0,-1-1 0,0-1 1,1 1-1,-1-2 0,1 1 0,1-2-1,6 0 5,0-1 0,-1-1-1,1 0 1,-1-2 0,0 0 0,0-1 0,0 0 0,-1-1-1,0-1 1,0-1 0,-1-1 0,3-1-5,7-7 6,0-2 0,-1 0 0,-1-2 0,12-14-6,-27 27 6,-1 0 1,0 0-1,0-1 1,-1 0-1,0 0 1,0 0-1,-2-1 1,1 0-1,-1 0 0,-1 0 1,0-1-1,0 1 1,0-11-7,-2 17 15,-1 0 0,-1 1 1,1-1-1,-1 0 0,1 1 0,-1-1 1,-1 1-1,1-1 0,-2-2-15,3 6 7,-1 0 0,1 0 0,0 1 0,-1-1 1,1 0-1,-1 0 0,0 1 0,1-1 0,-1 0 0,1 1 0,-1-1 0,0 1 0,0-1 0,1 1 1,-1-1-1,0 1 0,0-1 0,0 1 0,0 0 0,0-1-7,0 1 7,-1 0 0,1 0 0,0 1 0,0-1 0,-1 0 0,1 0 1,0 1-1,0-1 0,-1 1 0,1-1 0,0 1 0,0-1 0,0 1 0,0 0 0,0 0 0,0 0 0,0-1 0,0 1 0,0 0-7,-4 4 3,1 0 0,0 1 0,0-1 0,0 1-1,1-1 1,0 1 0,0 0 0,0 0 0,1 1 0,0-1-1,0 0 1,1 1 0,0-1 0,0 1 0,0 0 0,1-1-1,0 1 1,0 5-3,1 3-3,1 0-1,0 0 1,1-1-1,0 1 1,1-1-1,1 0 1,0 0-1,1 1 4,-2-7-2,0-1 0,0 1 0,1-1 0,0 1 0,0-2 0,1 1 0,0 0 0,0-1-1,0 0 1,1 0 2,-4-4 1,-1 0-1,1-1 0,0 1 0,0-1 0,-1 0 0,1 1 0,0-1 0,0-1 0,0 1 1,0 0-1,0-1 0,0 1 0,1-1 0,-1 0 0,0 0 0,0 0 0,0-1 0,0 1 1,0-1-1,0 1 0,0-1 0,0 0 0,0 0 0,0-1 0,0 1 0,-1 0 0,1-1 0,0 0 1,-1 1-1,1-2 0,7-4 1,-1-1 1,-1 0 0,1-1-1,-1 0 1,-1 0-1,0 0 1,0-1-2,13-22 20,9-20-20,-18 29 5,2 0-1,0 1 1,2 1-1,6-7-4,-19 26-2,-1 1 1,1-1-1,-1 0 1,1 1-1,0-1 1,-1 1-1,1-1 1,0 1-1,0 0 0,0 0 1,0 0-1,0 0 1,2 0 1,-4 1-1,0 0 1,1 0-1,-1 0 0,0 0 1,1 0-1,-1 0 1,0 0-1,1 0 0,-1 0 1,0 0-1,1 0 1,-1 1-1,0-1 0,0 0 1,1 0-1,-1 0 1,0 0-1,1 1 0,-1-1 1,0 0-1,0 0 1,0 1-1,1-1 0,-1 0 1,0 0-1,0 1 1,0-1-1,0 0 0,1 1 1,-1-1 0,1 19-17,-25 135 5,21-84 26,3 1 0,5 36-14,-1-49 26,-4-53-39,1-1 0,-1 1 1,0-1-1,0 0 0,-1 1 1,1-1-1,-1 0 0,0 1 1,0-1-1,-1 0 0,1 0 0,-1 0 1,0 0-1,-2 3 13,1-3-92,-1 0 0,1-1 0,-1 0 0,0 0 0,0 0 0,-1 0 0,1 0 0,-1-1 0,1 0 0,-1 0 0,-4 1 92,-54 23-501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8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83 3593,'-137'-24'1616,"139"24"-880,11-7-408,7 2-192,16-3-144,7-3-16,13 8 24,3-1 8,3-3-8,-1 1-48,-8 2-512,-5 1-704,-17 6 800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6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0 407 2064,'49'-43'1869,"-2"-2"-1,-3-2 1,35-48-1869,-52 63 106,-20 23-107,39-50-105,-42 53-12,1-1-1,-1 0 0,-1 0 1,1-1-1,-1 1 0,-1-1 1,2-6 118,-4 15-31,0 0 1,-1 0 0,1 0-1,-1 0 1,1 0-1,-1 0 1,0-1 0,1 1-1,-1 0 1,0 0-1,1-1 1,-1 1 0,0-1-1,0 1 1,0 0-1,0-1 1,1 1 0,-1-1-1,0 0 1,0 1-1,0-1 1,0 0 0,0 0-1,0 1 1,0-1-1,0 0 1,0 0 0,0 0-1,0 0 1,0 0-1,0 0 1,0-1 0,0 1-1,0 0 1,0 0-1,0-1 1,0 1 0,0-1-1,0 1 1,0-1-1,0 1 1,1-1 0,-1 1-1,0-1 1,0 0-1,1 1 1,-1-1 0,0 0-1,1 0 1,-1 0-1,1 1 1,-1-1 0,1 0-1,-1 0 1,1 0-1,0 0 1,-1 0 0,1 0-1,0 0 1,0 0-1,-1 0 1,1 0 0,0 0-1,0 0 1,0 0-1,0 0 1,1 0 0,-1 0 30,0 2-1,0 1 0,-1 0 0,1 0 0,1-1 1,-1 1-1,0 0 0,0 0 0,1-1 0,-1 1 0,1 0 0,-1-1 1,1 1-1,0-1 0,-1 1 0,1 0 0,0-1 0,0 0 1,0 1-1,0-1 0,1 1 1,29 26 111,-11-11-45,-4-2-27,-1 1 0,-1 0 0,0 2-1,-1-1 1,-1 2 0,3 7-39,-11-19 5,0 1-1,0 1 0,-1-1 1,0 1-1,-1-1 0,0 1 0,0 0 1,-1-1-1,0 1 0,0 0 1,-1 0-1,0 0 0,-1 0 1,0 0-1,0 0 0,-1 0 0,0-1-4,-2 2-24,0 0 0,0 0 0,-1-1 0,0 0 0,-1 0 0,0 0 0,0-1 0,-1 0 0,0 0 0,0 0 0,-1-1 0,0 0 0,0-1 0,-1 0 0,1 0 0,-1-1 0,-1 0 0,1 0 0,-1-1 0,-1 0 24,-14 0-720,23-4 685,1-1 0,0 1 0,-1-1 0,1 1 0,0-1 1,0 1-1,0-1 0,-1 0 0,1 0 0,0 1 0,0-1 0,0-1 35,0 2-2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8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0 131 5969,'54'-15'2017,"32"-5"-2113,15-7-368,14-6-1433,-5-2 1257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48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3225,'1'-3'2463,"6"4"-1754,11 4-702,16 7 144,-1 1-1,0 2 1,24 16-151,-51-28 6,128 69 294,24 24-300,-154-94-1,0 1 0,0 0 0,0 1 0,0-1 0,0 1 0,-1-1 0,2 2 1,-4-3 0,0-1 1,0 1-1,-1 0 0,1-1 1,0 1-1,-1 0 1,1-1-1,-1 1 1,1 0-1,-1 0 0,0-1 1,0 1-1,0 0 1,0 0-1,0 0 0,0-1 1,0 1-1,-1 0 1,1 0-1,-1-1 0,1 1 1,-1 0-1,0 0 0,-7 14 40,0-1 0,-1 0 0,-1 0 0,0-1 0,-4 4-40,-11 14 70,-35 53-318,4 2 1,-29 65 247,83-148-113,-8 22-777,10-23 823,0 0-1,1 0 1,-1 0-1,1 0 1,-1 0-1,1 0 1,0 0 0,0-1-1,1 2 68,-2-4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4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346 383 1712,'-2'-2'71,"0"1"0,0-1 0,0 1 0,0 0-1,0 0 1,0 0 0,-1 0 0,1 0-1,0 0 1,-1 0 0,1 1 0,0 0 0,-1-1-1,1 1 1,-3 0-71,-5-1 105,3 0-94,0-1-6,0 1 0,1 0 0,-1 1 0,1 0 0,-1 0 0,0 0 0,1 1 0,-1 0 0,0 0 0,1 0 0,-1 1 0,1 0 0,0 0 0,0 1 0,-1 0-5,-8 6 9,1 1 0,0 0 0,0 1 0,1 0 0,0 1 0,1 1 0,0 0 0,1 1 1,0 0-1,2 0 0,-1 1 0,-3 9-9,9-16 14,0 0 1,1 1 0,0-1-1,0 1 1,1-1-1,0 1 1,1 0-1,0 0 1,0-1 0,1 1-1,0 0 1,0 0-1,1 0 1,0 0-1,1 0 1,0-1 0,0 1-1,1-1 1,0 1-1,0-1 1,1 0-1,0 0 1,1 0-1,0-1 1,2 3-15,-4-6 3,0-1 0,0 1 0,1-1 0,-1 0-1,1 0 1,0 0 0,0 0 0,0-1 0,0 0 0,1 1 0,-1-2 0,1 1 0,-1 0-1,1-1 1,-1 0 0,1 0 0,0 0 0,0-1 0,-1 1 0,1-1 0,0 0 0,0-1-1,-1 1 1,1-1 0,0 0 0,0 0 0,-1 0-3,6-2 18,0-1 1,-1 1-1,1-2 0,-1 1 0,0-1 1,-1 0-1,1-1 0,-1 0 1,0-1-1,0 1 0,-1-2 0,2 0-18,5-10 99,-1-1 0,0 1-1,-1-2 1,-1 0-1,-1 0 1,7-20-99,-1-7 423,-1-1 0,4-30-423,-16 61 68,0 0-1,-2-1 0,0 1 1,-1-1-1,0 0 0,-2 1 1,0-1-1,-1 1 1,-4-15-68,0 10 23,0 0 1,-2 1-1,0 0 1,-1 0-1,-1 1 0,-1 1 1,-4-4-24,12 17 33,0 0 0,-1 0-1,1 1 1,-1-1 0,-1 1 0,1 0 0,-1 1 0,-3-3-33,8 6 4,1 1 0,-1 0 1,1 0-1,-1-1 1,0 1-1,1 0 0,-1 0 1,0 0-1,1-1 0,-1 1 1,0 0-1,1 0 0,-1 0 1,0 0-1,1 0 1,-1 0-1,1 1 0,-1-1 1,0 0-1,1 0 0,-1 0 1,0 1-1,1-1 1,-1 0-1,1 0 0,-1 1 1,1-1-1,-1 1 0,1-1 1,-1 0-1,1 1 0,-1-1 1,1 1-1,-1-1 1,1 1-1,0 0 0,-1-1 1,1 1-1,0-1 0,-1 1 1,1 0-1,0 0-4,-7 29 9,6-25-12,-1 5-1,1 1 0,0 0-1,0-1 1,1 1 0,1 0 0,0 0 0,0-1 0,1 1-1,1-1 1,-1 1 0,2-1 0,-1 0 0,1 0-1,1 0 1,0-1 0,0 1 0,1-1 0,0 0-1,1-1 1,0 0 0,2 2 4,25 25-232,37 26 232,16 17-519,-42-30-3,-25-25 120,1-2 0,0 0 0,13 7 402,-31-26-43,1 1 0,-1-1 0,1 1 0,0-1 0,-1-1-1,1 1 1,0 0 0,0-1 0,1 0 0,-1 0 0,0 0 0,0 0 0,0-1 0,1 0 0,-1 0 0,0 0 0,3 0 43,-2-1-55,-1-1 1,0 1 0,1-1-1,-1 0 1,0 0-1,0 0 1,0 0-1,0-1 1,0 0 0,-1 1-1,1-1 1,-1-1-1,0 1 1,1 0-1,1-5 55,7-8-65,-1-1 0,-1-1-1,-1 0 1,0-1-1,-2 1 1,1-3 65,14-32 1751,-23 53-1708,1-1-1,0 1 0,0 0 0,0-1 0,1 1 0,-1 0 0,0 0 0,0-1 1,0 1-1,0 0 0,0-1 0,0 1 0,0 0 0,0-1 0,1 1 0,-1 0 1,0 0-1,0-1 0,0 1 0,1 0 0,-1 0 0,0 0 0,0-1 0,1 1 1,-1 0-1,0 0 0,0 0 0,1-1 0,-1 1 0,0 0 0,1 0 0,-1 0 0,0 0 1,1 0-1,-1 0 0,0 0-42,3 11 459,-1 0-467,1 2 27,1 0 1,0 0-1,0 0 1,1-1-1,3 3-19,-6-11 5,-1-1-19,0-1 0,0 1 0,1-1 0,-1 0 0,1 0 0,0 0 0,0 0 0,-1 0 0,1 0 0,0 0 0,1 0 0,-1-1 0,0 1 0,0-1 0,1 0 0,-1 1 0,1-1 1,-1 0-1,1-1 0,-1 1 0,1 0 0,0-1 0,-1 1 0,1-1 0,0 0 0,0 0 0,-1 0 0,1 0 0,0 0 0,-1-1 0,1 1 0,0-1 0,-1 0 0,1 0 0,1 0 14,22-14-179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5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3673,'-3'11'1216,"4"7"-1184,3 14-528,2 8-600,1 15 712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5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1 564 2112,'31'-19'302,"-1"-1"0,-1-1-1,0-1 1,-2-2 0,0-1-1,1-5-301,-17 18 14,-1-1-1,0-1 0,-1 0 1,-1 0-1,0 0 0,4-13-13,-8 16 16,0 1 0,-1-1 0,-1 0 0,0 0 0,0 0 0,-1 0 0,-1 0 0,1 0 0,-2 0 0,0-6-16,-2-5 241,-2-1-1,0 0 1,-1 1-1,-1 0 1,-1 1-1,-2-2-240,10 23 33,0-1-1,0 0 1,0 1-1,-1-1 1,1 0-1,0 1 1,-1-1-1,1 0 1,-1 1-1,1-1 1,-1 0-1,1 1 1,-1-1-1,1 1 1,-1-1-1,1 1 1,-1 0-1,0-1 1,1 1-1,-1-1 1,0 1-1,0 0-32,1 0 11,-1 0 0,1 0 0,-1 1 0,1-1 0,0 0-1,-1 1 1,1-1 0,0 1 0,-1-1 0,1 1 0,0-1 0,-1 0 0,1 1-1,0-1 1,0 1 0,-1-1 0,1 1 0,0-1 0,0 1 0,0 0-1,0-1 1,0 1-11,-5 37 16,5-37-12,1 45-21,2 0 1,2 0 0,3 0 0,11 40 16,0 11 1,-13-66 2,34 180-10,11 1 7,-50-206-20,0-1 0,0 0 0,1 1 0,0-1 0,0 0 0,0 0 0,1 0 1,0-1-1,0 1 0,0-1 0,0 1 0,1-1 0,1 1 20,-5-4-18,1-1-1,-1 0 1,1 1-1,-1-1 1,1 1 0,-1-1-1,1 0 1,0 0 0,-1 1-1,1-1 1,-1 0-1,1 0 1,0 0 0,-1 1-1,1-1 1,-1 0-1,1 0 1,0 0 0,-1 0-1,1 0 1,0 0 0,-1-1-1,1 1 1,0 0-1,-1 0 1,1 0 0,0-1 18,0 0-47,0 1 1,0-1 0,0 0-1,0 0 1,0 0-1,0 0 1,0 0 0,0-1-1,0 1 1,-1 0 0,1 0-1,0-1 47,2-5-223,-1 1 0,0 0 1,0 0-1,-1-1 0,1-2 223,0-12 68,0 1 1,-2-1-1,0 1 1,-1-1-1,-1 1 1,-1-1-1,-1 1 1,-1 0-1,-1 0 1,0 1-1,-2-2-68,7 18 23,0 1 0,1-1-1,-1 0 1,1 0 0,0 1-1,0-1 1,0 0 0,0 0-1,0 0 1,0 1 0,1-1-1,-1 0 1,1 0 0,0 1-1,0-1 1,0 1 0,0-1-1,1 1 1,-1-1 0,0 1-1,1 0 1,0-1 0,0 1-1,0 0-22,8-14-82,48-74-480,-29 47 476,-2-1 1,-2-2-1,1-5 86,-21 38-17,-1 1 1,0-1-1,-1-1 1,0 1-1,-1 0 0,-1-1 1,0 1-1,-1-1 1,0-3 16,0 8 59,-1 0 0,0-1 0,-1 1 0,0 0 0,0 0-1,-1 0 1,0 0 0,-1 0 0,0 1 0,0 0 0,-1 0 0,0 0 0,-2-3-59,6 10 50,0 0 1,0 0-1,0 0 0,1 0 0,-1 0 0,0 0 0,-1 0 0,1 0 0,0 1 0,0-1 0,0 0 0,0 1 0,-1-1 0,1 1 1,0-1-1,0 1 0,-2-1-50,2 1 27,0 0-1,1 1 1,-1-1 0,0 0 0,0 0 0,1 0 0,-1 1 0,0-1 0,0 0 0,1 1 0,-1-1-1,0 1 1,1-1 0,-1 1 0,0-1 0,1 1 0,-1-1 0,1 1 0,-1 0 0,1-1 0,-1 2-27,-2 3 54,0 0 0,1 1 0,0-1 1,0 1-1,0 0 0,0 0 1,1 2-55,-4 22 21,2 0 0,1 0 0,1 0 0,2 0 0,1 1 0,1-1 0,2 0 0,1-1 0,2 7-21,15 45 3,4-2 0,26 54-3,-46-113-10,2-1 1,1 0 0,0 0 0,11 14 9,-17-28-24,1 0 1,-1 0-1,1-1 0,0 1 1,0-1-1,0 0 0,0 0 1,1-1-1,-1 0 0,1 0 1,0 0-1,0 0 0,0-1 1,1 0-1,-1-1 0,0 1 1,4-1 23,5 1-166,0-1-1,0-1 1,0 0 0,0-1 0,0-1 0,11-2 166,-20 3-85,0 0 0,0-1 0,0 1 0,0-2 0,-1 1 0,1 0 0,0-1 1,-1 0-1,0-1 0,0 1 0,0-1 0,0 0 0,0 0 0,-1 0 0,0-1 0,0 1 0,2-3 85,-4 3-26,0-1 0,0 1 0,-1-1 0,1 0 0,-1 0 0,0 1 0,-1-1 0,1 0 0,-1 0 0,0 0 0,0 0 0,0 0 0,0 1 0,-1-1 1,0 0-1,0 0 0,-1 1 0,1-1 0,-1 0 0,0 1 0,0-1 0,0 1 0,-2-2 26,-5-8 68,0-1 1,-1 1-1,-1 1 1,0 0-1,-1 0 1,-2 1-69,-136-118 2989,147 127-2905,-13-15 548,16 17-620,-1 1 1,1-1 0,0 1 0,0-1-1,0 1 1,-1-1 0,1 1-1,0-1 1,0 0 0,0 1 0,0-1-1,0 1 1,0-1 0,0 1 0,0-1-1,0 0 1,0 1 0,0-1-1,1 1 1,-1-1 0,0 1 0,0-1-1,0 1 1,1-1 0,-1 1 0,0-1-1,1 1 1,-1-1 0,0 1-1,1-1 1,-1 1 0,1 0 0,-1-1-1,1 1 1,-1 0 0,1-1 0,-1 1-1,1 0 1,-1-1 0,1 1-13,10-4 6,-1 0-1,1 1 1,0 0 0,0 0 0,1 1 0,-1 1 0,5 0-6,12-2-5,283-26-1670,-266 27 1173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7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31 396 3785,'-2'0'60,"1"0"0,-1 1 0,0 0 0,1-1 0,-1 1 0,1 0 0,-1 0 1,1-1-1,0 1 0,-1 0 0,1 0 0,0 1 0,0-1 0,0 0 0,0 0 0,0 1 0,0-1 0,0 0 1,0 1-1,0-1 0,1 1 0,-1-1 0,0 1 0,1 0 0,-1-1 0,1 1 0,0-1 0,0 1 0,0 0 1,-1-1-1,1 1 0,1 0 0,-1-1 0,0 1-60,0 2-12,1-1 0,-1 0 0,1 1 0,0-1 0,0 0 1,0 1-1,0-1 0,1 0 0,-1 0 0,1 0 0,0 0 0,2 2 12,-4-4 1,1 0 0,0-1 0,0 1-1,0-1 1,0 1 0,0-1 0,0 1 0,0-1 0,0 0-1,0 0 1,0 1 0,0-1 0,0 0 0,0 0-1,1 0 1,-1 0 0,0 0 0,0 0 0,0 0 0,0-1-1,0 1 1,0 0 0,0-1 0,0 1 0,0-1-1,27-13 23,-26 13-21,26-16 20,-1-1 0,0-1 0,-1-1 0,-1-2 0,5-6-22,-27 24-9,1-1 0,-1 1 0,0-1 0,-1 1 0,1-1 0,-1 0 0,0 0 0,0 0 0,-1 0 0,1 0 0,-1-3 9,0 6-3,-1 1 0,0 0 1,0-1-1,0 1 0,0 0 0,0-1 1,0 1-1,0 0 0,0-1 0,-1 1 0,1 0 1,0-1-1,-1 1 0,1 0 0,-1 0 1,0-1-1,1 1 0,-1 0 0,0 0 1,0 0-1,0 0 0,1 0 0,-1 0 0,0 0 1,0 0-1,-1 0 0,1 0 0,0 1 1,0-1-1,0 0 0,0 1 0,-1-1 1,1 1-1,0-1 0,-1 1 0,1 0 0,0 0 1,-1-1-1,1 1 0,0 0 0,-1 0 1,1 0-1,0 0 0,-1 1 0,1-1 1,-1 0 2,-5 1 27,-1 0 1,1 0 0,0 1-1,-1 0 1,1 0 0,0 1 0,0 0-1,1 0 1,-1 0 0,1 1-1,-1 0 1,1 0 0,0 1 0,1 0-1,-1 0 1,1 0 0,0 1-1,0 0 1,0 0 0,1 0-1,0 0 1,0 1-28,0 1 39,-1 0-1,1 1 0,1-1 1,-1 1-1,2 0 1,-1 0-1,1 0 1,0 0-1,1 1 0,0-1 1,1 1-1,0-1 1,0 0-1,1 1 1,0-1-1,1 0 0,1 6-38,-1-10 6,-1 0-1,1 0 1,1-1-1,-1 1 1,1 0-1,-1-1 1,1 0-1,0 1 1,1-1-1,-1-1 1,1 1-1,0 0 1,0-1-1,4 3-5,-2-2 4,1 0 0,0-1 0,0 0 0,0 0 0,0 0 0,0-1 0,1 0 0,-1-1 0,8 1-4,-1 0-2,0-2 1,1 0-1,-1-1 0,1 0 1,-1-1-1,0-1 0,0 0 1,0-1-1,0 0 0,11-6 2,4-4-29,-1-1 0,24-17 29,-40 24-6,0 0 0,-1-2 0,-1 1 0,1-1 0,-2-1 0,1 1 0,4-10 6,-12 18 0,0 0 0,-1-1 0,1 1 0,-1-1 0,0 1 0,0-1-1,0 0 1,0 1 0,0-1 0,0 0 0,-1 0 0,1 0-1,-1 0 1,0 1 0,0-1 0,0 0 0,0 0 0,-1 0-1,1 0 1,-1 0 0,0 1 0,1-1 0,-1 0 0,0 0 0,-1 1-1,1-1 1,0 1 0,-1-1 0,0 1 0,1 0 0,-1-1-1,0 1 1,0 0 0,-2-1 0,-10-10 102,-1 0 0,0 1 0,-1 1 1,0 0-1,-1 2 0,0 0 0,0 0 0,-1 2 0,-3-1-102,12 3 292,9 3-17,20 0 5,-15 1-295,72-2-18,-1 3-1,10 5 34,-75-5-18,0 2 0,0 0-1,0 0 1,0 1-1,0 1 1,1 0 18,-9-3-5,1 1-1,-1-1 1,0 1-1,0 0 1,0 0 0,0 0-1,0 1 1,0-1-1,-1 0 1,1 1-1,-1 0 1,1 0 0,-1 0-1,0 0 1,0 0-1,-1 0 1,1 0 0,-1 1-1,1-1 1,-1 2 5,2 9-3,-1-1 1,-1 1-1,-1 0 1,0 0 0,0-1-1,-2 10 3,0-9 3,1 0 0,1 0 0,0 0 1,1 1-1,0-1 0,3 7-3,-4-19-2,1 0 1,-1 0-1,1 0 0,0 0 1,0 1-1,0-1 1,0-1-1,0 1 0,0 0 1,0 0-1,1 0 1,-1 0-1,1-1 0,-1 1 1,1-1-1,0 1 1,-1-1-1,1 0 0,0 0 1,0 0-1,0 0 1,0 0-1,0 0 0,0 0 1,0 0-1,1-1 1,-1 1-1,0-1 0,0 0 1,0 0-1,1 1 1,-1-2-1,0 1 0,0 0 1,0 0-1,1-1 1,-1 1-1,0-1 0,0 1 1,2-2 1,13-3-229,0-2 1,0 0 0,-1-1-1,0-1 1,0 0 0,9-8 228,15-12-1700,32-32 1700,-66 56-85,0 0 1,0-1 0,-1 0-1,0 0 1,0 0-1,0-1 1,-1 1-1,1-1 1,-2 0 0,3-5 84,-6 12-1,0 0 1,0-1 0,0 1-1,0 0 1,0 0-1,0 0 1,0-1 0,0 1-1,1 0 1,-1 0 0,0 0-1,0-1 1,0 1 0,0 0-1,0 0 1,0 0-1,-1-1 1,1 1 0,0 0-1,0 0 1,0 0 0,0-1-1,0 1 1,0 0 0,0 0-1,0 0 1,0-1-1,-1 1 1,1 0 0,0 0-1,0 0 1,0 0 0,0 0-1,0-1 1,-1 1 0,1 0-1,0 0 1,0 0-1,0 0 1,-1 0 0,1 0-1,0 0 1,0 0 0,0 0-1,-1-1 1,-9 4 77,1 3 32,-1 0 1,2 1 0,-1 0-1,1 0 1,0 1 0,0 0-1,1 1 1,-2 2-110,-1 3 122,0 0 0,1 1 0,1 0 0,0 0 0,0 3-122,6-11 13,-1 1 1,1-1 0,1 0 0,0 1 0,0-1-1,0 1 1,1-1 0,0 1 0,0 0 0,1-1-1,0 1 1,0-1 0,3 6-14,-4-10 2,1 0 0,0 0 0,0-1 0,1 1 0,-1 0 0,0-1 0,1 1 1,0-1-1,-1 0 0,1 1 0,0-1 0,0 0 0,0 0 0,1 0 0,-1-1 0,0 1 0,1 0 0,-1-1 0,1 0 0,-1 1 0,1-1 0,0 0 0,0 0 0,-1-1 0,1 1 0,0 0 1,0-1-1,0 0 0,0 0 0,0 0 0,0 0 0,-1 0 0,1 0 0,0-1 0,0 1 0,1-1-2,7-3 0,0 1 1,0-1-1,-1-1 0,1 0 0,-1 0 1,0-1-1,-1 0 0,8-7 0,17-14-8,20-23 8,-42 38-1,18-18-3,-20 18-1,1 1-1,1 0 1,0 0 0,1 1-1,1 0 6,-11 8 0,1 0-1,-1 0 0,1 0 0,0 0 1,0 1-1,0 0 0,0 0 0,0 0 1,0 0-1,0 0 0,0 1 0,0 0 1,0 0-1,0 0 0,0 0 0,1 1 1,-1 0-1,0-1 0,0 1 0,0 1 1,2 0 0,-2 0 6,0 0 1,-1 1 0,1 0 0,-1-1 0,0 1-1,1 0 1,-1 0 0,0 1 0,-1-1-1,1 1 1,-1-1 0,1 1 0,-1 0 0,0 0-1,-1 0 1,1 0 0,-1 0 0,1 1-1,-1-1 1,0 0 0,-1 1-7,4 15 54,-1 1 0,-2-1 1,1 17-55,-2-37 0,-1 32 71,-1 0 1,-4 10-72,5-34 62,23-75 1035,-17 53-1121,2-11-179,2 1 0,0 0 0,2 1 0,0 0 0,14-20 203,-22 39-30,-1 1-1,1 0 1,-1 0 0,1 0-1,0 0 1,0 1 0,1-1 0,-1 1-1,0 0 1,1 0 0,2-1 30,-5 2-8,1 0 0,0 1 0,0-1 0,0 1 1,0 0-1,0-1 0,0 1 0,0 0 0,0 0 0,1 0 0,-1 1 1,0-1-1,0 0 0,0 1 0,-1-1 0,1 1 0,0 0 0,0 0 1,0 0-1,0 0 0,-1 0 0,1 0 0,0 0 0,0 1 8,9 9-11,0-1-1,-1 2 0,0 0 1,-1 0-1,-1 0 1,2 5 11,25 33-7,-29-42-3,0-1 0,1 0 0,-1-1 0,1 1 0,0-1 0,1-1 0,0 1 0,0-1 0,0-1 0,5 3 10,-8-5-10,-1-1 1,1 1 0,0-1 0,0 0 0,0-1 0,0 1-1,0-1 1,0 0 0,0 0 0,0 0 0,0-1-1,0 0 1,0 0 0,0 0 0,-1 0 0,1-1 0,0 0-1,-1 0 1,1 0 0,-1 0 0,1-1 9,10-7-81,-1-1 0,0-1 0,0 0 0,-1-1 1,-1 0-1,0-1 0,-1 0 0,0-1 0,-1 0 0,-1-1 0,-1 0 0,0 0 1,-1-1-1,3-10 81,-8 20-14,0-1-1,-1 1 1,1 0 0,-2-1 0,1 1 0,-1-1 0,0 1 0,-1-1 0,1 1 0,-1-1 0,-2-5 14,-1 2 38,0 0 1,0 0 0,-1 1 0,-1-1-1,0 1 1,0 0 0,-2-2-39,-13-20 382,2-2 0,2 0 0,-5-15-382,1 2 842,21 47-817,0 0 0,0 0 0,-1-1 0,1 1 0,0 0 1,0-1-1,0 1 0,0 0 0,0-1 0,0 1 0,0 0 0,-1-1 0,1 1 0,0 0 0,0 0 0,0-1 0,-1 1 1,1 0-1,0 0 0,0 0 0,-1-1 0,1 1 0,0 0 0,0 0 0,-1 0 0,1 0 0,0-1 0,-1 1 0,1 0 0,0 0 1,-1 0-1,1 0 0,0 0 0,0 0 0,-1 0-25,-3 11 220,2 20-235,3-17 15,1-1 0,0 1 1,0 0-1,2-1 0,0 0 0,0 0 0,2 4 0,12 21 53,16 26-53,-21-42 14,0 1 0,-2 1 0,-1 0 0,0 0 0,-2 1-1,0 3-13,-5-13-110,0 0-1,-1-1 0,0 1 1,-1 0-1,-1 0 0,-1 0 1,0 0-1,-1-1 0,-1 9 111,-7-4-1056,-8-10 405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7.9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30 200 7786,'-29'-152'2720,"98"132"-2496,56 5-904,24 2 512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9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33 2168,'-28'32'678,"2"1"-1,1 1 0,2 2 0,-2 6-677,19-32-7,0 1 1,1 0-1,0 1 1,1-1-1,1 1 1,0 0-1,0-1 1,1 1-1,1 1 1,0-1-1,0 0 1,1 0 0,1 0-1,0 0 1,1 0-1,2 8 7,-4-17 6,1 1 0,0 0-1,0-1 1,0 1 0,1-1 0,-1 1 0,1-1-1,0 0 1,0 0 0,0 1 0,1-1 0,-1-1-1,1 1 1,-1 0 0,1-1 0,0 1 0,0-1-1,0 0 1,0 0 0,0 0 0,1 0 0,-1-1-1,1 1 1,-1-1 0,1 0 0,-1 0 0,1 0-1,0 0 1,0-1 0,-1 1 0,1-1 0,0 0-1,0-1 1,-1 1 0,1 0 0,0-1 0,-1 0-1,1 0 1,0 0-6,13-4 31,-1-1 1,0-1-1,0 0 0,-1-1 0,0-1 1,0 0-1,-1-1 0,0-1-31,18-13 24,-2 0 0,-1-2 0,-1-1 0,-1-2 0,22-30-24,-47 56 7,1-1 1,0 0-1,-1 0 0,0 0 0,0 0 0,0-1 0,-1 1 1,1 0-1,-1-1 0,0 1 0,0-1 0,-1 1 0,0-1 1,1 0-1,-1 1 0,-1-1 0,1 1 0,-1-1 1,1 1-1,-1-1 0,-1 1 0,0-2-7,0 1 63,0 1 0,0 0 1,-1 0-1,0 1 0,0-1 0,0 0 1,0 1-1,-1 0 0,1 0 0,-1 0 1,0 0-1,0 0 0,0 1 0,0 0 0,0 0 1,0 0-1,-1 0 0,1 1 0,-1-1 1,1 1-1,-2 0-63,2 0 71,1 1-1,0-1 1,-1 1 0,1 0 0,-1 0 0,1 0-1,-1 0 1,1 0 0,-1 1 0,1-1 0,0 1-1,-1 0 1,1 0 0,0 0 0,0 1 0,0-1-1,0 1 1,0 0 0,0 0 0,0 0 0,0 0-1,1 0 1,-2 1-71,4-2 2,0-1 0,0 0 0,0 0 0,0 0 0,-1 1 0,1-1 0,0 0 0,0 0 0,0 0 0,0 1 0,0-1 0,0 0 0,0 0-1,0 1 1,0-1 0,0 0 0,0 1 0,0-1 0,0 0 0,0 0 0,0 1 0,0-1 0,0 0 0,0 0 0,0 1 0,0-1 0,0 0 0,0 0 0,0 1 0,0-1 0,1 0 0,-1 0 0,0 0 0,0 1-1,0-1 1,0 0 0,1 0 0,-1 0 0,0 0 0,0 1-2,14 3 23,16-3-12,84-11 64,27-9-75,43-4-45,-169 22 35,-8-1-2,-1 2 0,1-1-1,0 1 1,0 0 0,0 1-1,0-1 1,-1 1-1,2 1 13,-8-2-2,0 0 0,1 0 0,-1 0 0,1 1 0,-1-1 0,1 0 0,-1 0 0,1 1 0,-1-1 0,0 0-1,1 0 1,-1 1 0,0-1 0,1 0 0,-1 1 0,0-1 0,1 1 0,-1-1 0,0 1 0,0-1 0,1 0-1,-1 1 1,0-1 0,0 1 0,0-1 0,0 1 0,0-1 0,0 1 0,0-1 0,0 1 0,0-1 0,0 1-1,0-1 1,0 1 0,0-1 0,0 1 0,0-1 0,0 1 0,0-1 0,-1 1 0,1-1 0,0 0 0,0 1-1,-1-1 1,1 1 0,0-1 0,0 0 0,-1 1 0,1-1 0,-1 0 0,1 1 2,-21 22-32,-44 25 53,51-39-10,0 0 1,0 1-1,1 1 0,0 1 0,1 0 0,0 0 0,1 1 0,-9 14-11,18-25 2,1 0 0,0 0 0,0 1 0,0-1-1,0 0 1,0 1 0,0-1 0,0 0 0,1 1-1,0-1 1,-1 1 0,1-1 0,0 1 0,0-1-1,0 1 1,0-1 0,1 1 0,-1-1-1,1 1 1,-1-1 0,1 0 0,0 1 0,0-1-1,0 0 1,0 1 0,0-1 0,1 0 0,-1 0-1,1 0 1,-1 0 0,1 0 0,0-1 0,0 1-1,0 0 1,0-1 0,0 1 0,0-1-1,0 0 1,0 0 0,1 0 0,1 1-2,6 2 7,0 0 1,1-1-1,0 0 1,-1-1-1,1 0 1,0 0-1,0-1 1,0-1-1,0 0 1,0 0-1,0-1 0,0-1 1,0 0-1,-1 0 1,1-1-1,6-2-7,11-6-17,0-1 0,-1-1 0,-1-1-1,0-1 1,13-11 17,-17 11-46,-4 5-29,-2-2 0,12-10 75,-25 20-14,0-1-1,0 1 1,-1-1 0,1 0-1,-1 0 1,1-1-1,-1 1 1,0 0 0,0-1-1,0 1 1,-1-1-1,1 0 1,-1 0-1,0 1 1,1-5 14,-2 8 2,0-1-1,0 0 0,0 0 1,0 0-1,0 0 1,0 0-1,0 0 1,0 0-1,-1 0 1,1 1-1,0-1 0,0 0 1,-1 0-1,1 0 1,-1 0-1,1 1 1,-1-1-1,1 0 1,-1 0-1,1 1 1,-1-1-1,0 0 0,1 1 1,-1-1-1,0 1 1,0-1-1,1 1 1,-1-1-1,0 1 1,0 0-1,0-1 0,0 1 1,1 0-1,-1 0 1,0-1-1,0 1 1,0 0-1,0 0 1,0 0-2,-2 0 14,-1 0 0,1 0 1,0 0-1,0 0 1,0 1-1,0 0 0,0-1 1,0 1-1,0 0 0,0 0 1,-1 1-15,0 1 5,-1 0 0,0 0 1,1 1-1,0-1 1,0 1-1,0 0 0,0 0 1,0 1-1,1-1 0,0 1 1,0-1-1,0 1 0,1 0 1,-1 0-1,1 1 0,0-1 1,1 0-1,-1 1 0,1-1 1,0 1-1,1-1 0,-1 1 1,1-1-1,0 1 0,0 0-5,1-2 0,-1 1-1,1 0 1,-1-1-1,1 1 0,1 0 1,-1-1-1,1 0 1,-1 1-1,1-1 0,0 0 1,1 0-1,-1 0 1,1 0-1,0 0 1,0 0-1,0-1 0,0 0 1,1 1-1,-1-1 1,1 0-1,0-1 0,0 1 1,0-1-1,0 0 1,0 0-1,1 0 1,-1 0-1,0-1 0,1 1 1,0-1 0,4 0 0,0 0-1,-1-1 1,1 0 0,0 0 0,0-1 0,-1 0 0,1 0-1,-1-1 1,1-1 0,-1 1 0,3-2 0,20-9 8,-2 0 1,11-8-9,-37 19 1,16-7 4,-6 3-1,0-1 1,0 0-1,0-1 1,-1 0-1,0-1 1,-1 0-1,0-1 1,-1 0-1,4-4-4,-13 12 0,0 0 1,0 1-1,0-1 0,0 0 1,0 1-1,0-1 0,0 0 1,-1 0-1,1 0 0,-1 0 1,1 0-1,-1 0 0,0 0 1,1 0-1,-1 0 0,0 0 1,-1 0-1,1 0 0,0 1 0,-1-3 0,0 1 2,0 1 0,0-1 0,0 1-1,-1-1 1,1 1 0,-1 0 0,0-1-1,0 1 1,0 0 0,0 0 0,0 0-1,0 0 1,-1 0-2,-6-4 20,0 1-1,-1 0 1,1 0-1,-1 0 1,0 2-1,0-1 1,-5 0-20,1 1 50,-1 0 1,0 0-1,-10 1-50,21 1 10,-1 1-1,0 0 1,0 0-1,0 1 1,0 0-1,0-1 1,0 2-1,1-1 1,-1 0-1,0 1 0,1 0 1,-4 2-10,7-4-2,0 1-1,0-1 1,1 0 0,-1 1-1,0-1 1,0 1 0,1-1 0,-1 1-1,0-1 1,1 1 0,-1 0-1,1-1 1,-1 1 0,0 0-1,1-1 1,0 1 0,-1 0 0,1 0-1,-1-1 1,1 1 0,0 0-1,0 0 1,-1 0 0,1 0 0,0-1-1,0 1 1,0 0 0,0 0-1,0 0 1,0 0 0,0 0-1,0 0 1,0-1 0,1 1 0,-1 0-1,0 0 1,0 0 0,1-1-1,-1 1 1,1 0 0,-1 0-1,1-1 1,-1 1 0,1 0 0,-1-1-1,1 1 1,-1 0 0,1-1-1,0 1 1,-1-1 0,2 1 2,1 2-38,1-1-1,0 1 1,0-1 0,0 0 0,0 0 0,0-1 0,1 1-1,-1-1 1,0 0 0,2 1 38,22 1-287,0-1-1,0-1 1,0-1-1,0-2 288,114-12-804,-134 13 768,12-1-36,9-2-44,1-1-1,9-3 117,-32 7-2,-1-1 0,1 0 0,-1 0 0,0-1 0,0 0 0,0 0 0,0 0 0,-1-1 0,1 0 0,-1 0 0,0 0 0,4-5 2,-8 8 21,-1 1-1,1-1 1,0 0-1,0 0 1,-1 0 0,1 0-1,-1 0 1,1 0-1,-1 0 1,1 0-1,-1 0 1,0 0 0,1 0-1,-1 0 1,0 0-1,0 0 1,0 0 0,0 0-1,0 0 1,0 0-1,0-1-20,0 1 35,-1 1 0,1-1 0,0 0 0,-1 0 0,1 1 0,-1-1 0,0 0 0,1 1 0,-1-1 0,0 1-1,1-1 1,-1 1 0,0-1 0,1 1 0,-1-1 0,0 1 0,0-1 0,0 1 0,1 0 0,-2 0-35,-4-2 163,0 1 1,0 0 0,0 0-1,0 0 1,-1 1-1,0 0-163,1 0 75,0 1-1,-1 0 1,1 0-1,0 0 0,0 1 1,0-1-1,0 2 1,0-1-1,0 1-74,4-3 6,0 1 0,1 0-1,-1 0 1,1 0 0,-1 0 0,1 0-1,0 0 1,-1 0 0,1 0 0,0 0 0,0 1-1,0-1 1,-1 0 0,2 1 0,-1-1-1,0 1 1,0-1 0,0 1 0,1 0 0,-1-1-1,1 1 1,-1 0 0,1-1 0,0 1-1,-1 0 1,1 0 0,0-1 0,0 1 0,0 0-1,0 0 1,1-1 0,-1 1 0,0 0-1,1-1 1,0 1 0,-1 0-6,3 4 0,0-1-1,0 1 1,0-1 0,1 0-1,0 0 1,0-1 0,0 1 0,0-1-1,2 1 1,48 37-7,-22-17 1,-14-11 1,-12-10 7,0 0-1,-1 0 0,1 1 0,-1 0 1,0 0-1,-1 0 0,1 1 0,-1-1 1,0 1-2,-4-5-1,1 0 1,-1 0-1,1 0 1,-1 0-1,0 0 1,1 0-1,-1 0 1,0 0-1,0 0 1,0 0-1,0 0 1,0 0-1,0 0 1,0 0-1,0 0 1,0 0-1,-1 0 1,1 0-1,0 0 0,-1 0 1,1 0-1,0 0 1,-1 0-1,1-1 1,-1 1-1,0 0 1,1 0-1,-1 0 1,0-1-1,1 1 1,-1 0-1,0-1 1,0 1-1,1 0 1,-1-1-1,0 1 1,0-1-1,0 1 1,0-1-1,0 0 1,0 1-1,0-1 1,0 0-1,0 0 1,0 0 0,-6 2-1,0 0-1,0-1 1,0 0 0,1-1-1,-7 1 2,11-1 1,0 0 0,0 0 0,0 0 0,1 0 0,-1 0 0,0-1-1,0 1 1,1 0 0,-1-1 0,0 1 0,1-1 0,-1 0 0,0 0-1,1 0 1,-1 1 0,1-2 0,-1 1 0,1 0 0,0 0 0,-1 0 0,1 0-1,-1-2 0,1 1 0,0 0 0,1 0 0,-1 0 0,1 0-1,-1 0 1,1 0 0,0 0 0,-1 0-1,1 0 1,0-1 0,1 1 0,-1 0-1,0 0 1,1 0 0,-1 0 0,1 0-1,-1 0 1,1 0 0,0-1 0,4-7-69,0 1 0,0 0 0,1 0 0,1 0 0,-1 1 0,1 0 0,0 0 0,1 1 0,0-1 0,0 2 0,5-3 69,1-3-183,23-18-330,2 3-1,0 1 0,2 1 0,1 3 514,-38 19 13,1 1-1,-1 0 1,0 0-1,1 0 1,0 1-1,-1-1 1,1 1-1,4 0-12,-9 1 3,0 0 0,0 0 0,0 0 0,0 0 0,1 0 0,-1 0 0,0 0 0,0 0 0,0 0-1,0 0 1,1 0 0,-1 0 0,0 0 0,0 0 0,0 0 0,0 0 0,1 0 0,-1 0 0,0 0 0,0 1 0,0-1-1,0 0 1,0 0 0,1 0 0,-1 0 0,0 0 0,0 0 0,0 1 0,0-1 0,0 0 0,0 0 0,0 0-1,0 0 1,0 0 0,0 1 0,0-1 0,1 0 0,-1 0 0,0 0 0,0 0 0,0 1 0,0-1 0,0 0 0,0 0-1,0 0 1,-1 1 0,1-1 0,0 0 0,0 0 0,0 0 0,0 0-3,-5 9 97,-1-3-27,0 0-1,-1-1 1,1 0 0,-1-1 0,-3 2-70,3-1 59,-1 0 1,1 0-1,0 1 0,0-1 1,-2 4-60,8-7 8,-1 0 0,0 1 0,0-1 1,1 0-1,0 1 0,-1-1 0,1 1 0,0 0 0,0-1 1,0 1-1,1 0 0,-1 0 0,1 0 0,-1-1 1,1 1-1,0 0 0,0 0 0,0 0 0,1 0-8,0 1 2,0 0 1,0 1-1,0-1 0,1 0 0,0 0 0,0 0 0,0 0 0,0-1 1,0 1-1,1-1 0,0 1 0,2 1-2,42 39 17,-30-29-13,-5-5 6,35 35 11,-43-41-20,0 0 0,-1 0 0,0 1 0,0-1 0,0 1 0,0-1 0,-1 1 0,0 0 0,0 0 0,0 2-1,-2-5-2,0 0-1,0 0 0,0-1 0,0 1 1,0 0-1,-1 0 0,1 0 1,-1 0-1,1-1 0,-1 1 0,0 0 1,0 0-1,0-1 0,0 1 1,0 0-1,0-1 0,0 0 1,0 1-1,-1-1 0,1 1 0,-1-1 1,1 0-1,-1 0 0,1 0 1,-1 0-1,0 0 0,1 0 0,-1 0 1,0-1-1,0 1 0,1-1 1,-1 1-1,0-1 0,-1 0 3,2 1-66,-1 0 0,0-1 0,0 1 0,1-1 0,-1 1 0,0-1-1,0 0 1,0 0 0,0 0 0,0 0 0,1 0 0,-1 0 0,0 0 0,0-1-1,0 1 1,0-1 0,1 1 0,-1-1 0,0 0 0,1 1 0,-1-1 0,0 0 0,1 0-1,-1-1 1,1 1 0,-1 0 0,1 0 0,0-1 0,-1 1 0,1 0 0,0-1 0,0 0-1,0 0 67,0-24-637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2:59.9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0 6785,'-6'1'122,"-1"1"-1,1-1 1,0 1-1,0 0 0,0 0 1,1 1-1,-1 0 1,1 0-1,-1 0 0,1 1 1,0-1-1,0 1 1,0 1-1,1-1 0,-1 0 1,1 1-1,0 0 0,1 0 1,-1 1-1,-1 2-121,3-5-97,0 0 0,0 1 0,0-1 0,1 1 0,-1 0-1,1-1 1,0 1 0,0 0 0,0 0 0,1 0 0,-1 0 0,1-1 0,0 1-1,0 0 1,1 0 0,-1 0 0,1 0 0,-1 0 0,1 0 0,0-1-1,1 1 1,-1 0 0,1-1 0,-1 1 0,1-1 0,0 1 0,1-1 0,-1 0-1,0 0 1,1 0 0,0 0 0,0-1 0,1 2 97,31 19-102,11 7 222,-43-28-105,-1 0-1,1 0 0,-1 1 1,0-1-1,0 1 1,0-1-1,0 1 0,0 0 1,-1-1-1,1 1 1,-1 0-1,0 0 1,0 0-1,1 2-14,-2-3 4,0 0 0,0-1-1,0 1 1,0 0 0,0-1 0,-1 1-1,1 0 1,0-1 0,-1 1 0,0 0-1,1-1 1,-1 1 0,0-1 0,0 1-1,0-1 1,0 1 0,0-1 0,0 0-1,0 1 1,0-1 0,0 0 0,-1 0 0,1 0-1,0 0 1,-1 0 0,1 0 0,-2 0-4,-3 3 5,-1-1 0,0 1 0,0-2 0,0 1 0,0-1 0,-1 0-5,-2 0-1,1 0 0,-2-1 0,1 0 0,0-1 1,0 0-1,-9-1 1,15 1 54,1-1 1,-1 1 0,1-1 0,-1 1 0,1-1-1,-1 0 1,1-1 0,0 1 0,0-1 0,-1 1 0,1-1-1,0 0 1,1 0 0,-1 0 0,0 0 0,0-1-1,1 1 1,0-1 0,-1 0 0,1 1 0,-1-2-55,3 3 31,0 0 0,0 0 1,0 0-1,0 0 1,0 0-1,0 0 0,0 1 1,0-1-1,0 0 0,0 0 1,0 0-1,1 0 1,-1 0-1,0 1 0,0-1 1,1 0-1,-1 0 0,1 0 1,-1 1-1,1-1 1,-1 0-1,1 1 0,0-1 1,-1 0-1,1 1 1,0-1-1,-1 1 0,1-1 1,0 1-1,-1-1 0,1 1 1,0 0-1,0-1-31,33-16 231,-27 14-210,51-22-360,0 3 0,35-8 339,123-25-1263,-59 17 835,-120 26 407,-36 11 22,-1 1 0,1 0 0,-1 0 0,1 0 0,-1-1 0,1 1 0,-1 0 0,1-1 0,-1 1 0,1 0 0,-1-1 0,0 1 0,1 0 0,-1-1 0,0 1 0,1-1 0,-1 1 0,0-1 0,1 1 0,-1-1 0,0 1 0,0-1 0,0 1 0,0-1 0,1 1 0,-1-1-1,-1 1 3,1-1 1,0 1-1,-1-1 0,1 1 1,0-1-1,-1 1 0,1 0 1,-1-1-1,1 1 1,-1-1-1,1 1 0,0 0 1,-1 0-1,1-1 1,-1 1-1,0 0 0,1 0 1,-1 0-1,1-1 0,-1 1 1,1 0-1,-1 0 1,1 0-1,-1 0 0,0 0-3,-13-1 113,1 1-1,-1 0 1,1 1-1,-1 0 1,0 1-1,1 1 1,-11 3-113,2 0 225,0 2 0,0 0 0,1 1 1,-8 6-226,25-13 21,1 0 0,-1 0 0,0 1 0,1-1 0,-1 1 0,1 0 0,0 0 0,0 0 0,0 1 0,0-1 0,1 1 0,-1 0-21,2-2 1,0 0 0,1-1-1,-1 1 1,1 0 0,-1 0 0,1 0 0,0 0 0,0-1 0,0 1 0,0 0-1,0 0 1,0 0 0,0 0 0,1-1 0,-1 1 0,1 0 0,-1 0 0,1-1-1,0 1 1,-1 0 0,1-1 0,0 1 0,0 0 0,0-1 0,0 0 0,1 1-1,-1-1 1,0 0 0,2 1-1,3 4-8,1 0-1,0 0 1,1-1-1,-1 0 1,1-1-1,0 0 1,1 0-1,-1-1 1,0 0-1,9 2 9,6 1-186,0-2-1,1 0 1,11-1 186,-5 0-745,0-2-1,0-1 1,0-1-1,0-2 1,14-3 745,1-8-875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00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17 662 4993,'0'-1'38,"0"-29"1155,-3 22-674,-3 15-18,5-3-490,-1 0 0,1 0-1,0-1 1,0 1 0,1 0-1,-1 0 1,1 0 0,-1 0-1,1 0 1,1 0 0,-1 0-1,0 0 1,1 0 0,0 0 0,0 0-1,0-1 1,0 1 0,1 0-1,0 0 1,0-1 0,-1 1-1,2-1 1,-1 0 0,0 0-1,1 0 1,0 1-11,2 1-22,0 0 1,1 0-1,-1 0 0,1 0 0,1-1 0,-1 0 1,1 0-1,-1-1 0,1 1 0,0-2 0,0 1 1,0-1-1,5 1 22,5 0-15,0-1 0,1-1 1,-1-1-1,0 0 0,0-1 1,1-1-1,-1-1 0,3-1 15,36-10-78,43-17 78,-82 26-1,-16 4 1,26-7 1,0-1 1,-1-2-1,0-1 1,0-1 0,10-8-2,-33 19 0,0 0 1,0 0 0,-1 0 0,0-1 0,1 1-1,-1-1 1,0 0 0,0 1 0,0-1 0,0 0 0,-1 0-1,1 0 1,-1 0 0,0-1 0,0 1 0,0 0 0,0 0-1,-1-1 1,1 1 0,-1 0 0,0-1 0,0 1 0,0-1-1,0 0 0,-2-10 3,-1 1 0,0 0 0,-1 0 0,0 0 0,-6-10-3,-160-395-139,166 409 225,3 4 19,-1-1 1,-1 1-1,1-1 0,-1 1 1,0 0-1,0 0 0,-1 0 1,1 0-1,-1 1 0,0-1 1,0 1-106,3 4 24,0-1 1,1 0-1,-1 1 1,0-1-1,0 1 0,1 0 1,-1-1-1,0 1 1,0-1-1,0 1 1,1 0-1,-1 0 1,0 0-1,0-1 0,0 1 1,0 0-1,0 0 1,1 0-1,-1 0 1,0 0-1,0 1 1,0-1-1,0 0 0,0 0 1,1 0-1,-1 1 1,0-1-1,0 1-24,-1 0 17,0 0 0,1 1 0,-1-1 1,1 1-1,-1-1 0,1 1 0,0 0 0,-1 0 0,1-1 0,0 1 0,-1 2-17,-1 4-3,0 1 0,0-1-1,0 1 1,1 0 0,0 4 3,1 2-8,1 0 0,0 0 0,1 0 1,1 1-1,0-1 0,1-1 0,1 1 0,0 0 0,1-1 1,0 0-1,1 0 0,1 0 0,0-1 0,1 0 0,5 5 8,10 15-2,2-1-1,2-2 0,0 0 0,2-2 0,8 4 3,-34-29-19,21 17 49,-2 1 0,-1 0 0,5 8-30,-21-23-105,0 1 1,0 0-1,0 1 0,-1-1 1,0 1-1,0 0 1,-1 0-1,0 0 1,0 0-1,-1 1 1,0-1-1,-1 1 1,1 6 104,-4 7-973,-5-6 377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7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92 5881,'-5'4'244,"1"0"0,-1 0 1,0 1-1,1 0 0,0 0 0,0 0 0,1 1 0,-1-1 0,1 1 0,-1 4-244,-4 7-53,1 1 0,-5 18 53,8-21-3,1 1-1,0-1 0,1 1 0,1-1 0,0 1 0,2 0 0,-1-1 0,3 10 4,-2-18-3,1 0-1,-1-1 1,1 1-1,0-1 0,1 0 1,0 0-1,0 0 1,0 0-1,4 5 4,-4-7-1,0-1-1,0 0 1,0 0-1,0 0 1,0-1-1,1 1 1,-1-1 0,1 1-1,0-1 1,-1 0-1,1-1 1,0 1-1,0-1 1,0 1-1,1-1 1,0 0 1,-1-1 1,1 1 0,0-1 0,-1 0 0,1-1 0,0 1 0,-1-1 0,1 0 0,-1 0 0,1 0 0,-1-1 0,0 1 0,1-1 0,-1 0 0,0 0 0,0-1 0,0 1 0,2-3-1,6-5 1,0 0 0,-1 0 0,-1-1 0,8-9-1,-4 1-52,-1 0 0,-1 0 0,-1-1-1,4-11 53,20-35-492,-28 59 270,-5 15 112,-4 28 83,0-16 32,2-12 18,0-1 0,1 1 0,0 0-1,0-1 1,1 1 0,0-1 0,0 1-1,3 4-22,-3-9 15,-1 0-1,1 1 0,0-1 0,0 0 0,0 0 0,1 0 0,-1 0 0,1 0 0,0-1 0,-1 1 1,1-1-1,0 0 0,1 0 0,-1 0 0,0 0 0,1 0 0,-1-1 0,4 2-14,0-2 20,1 1 0,0-1 1,-1 0-1,1-1 0,0 0 0,-1 0 0,1-1 0,-1 0 0,1 0 0,0-1 0,-1 0 0,0 0 0,0-1 0,1 0 1,2-2-21,6-3 25,1-1 1,-2-1-1,1 0 1,-1-1 0,11-11-26,-15 12 9,-1-1 1,1 0-1,-1 0 1,-1-1-1,0 0 1,5-12-10,-11 20 1,-1-1 0,0 1 0,0 0 0,0-1 0,0 1 0,-1-1-1,0 0 1,0 0 0,0 1 0,-1-1 0,0 0 0,1 0 0,-2 0 0,1 1 0,-1-1 0,1 0 0,-1 0 0,0 1 0,-1-1 0,1 0 0,-1 1-1,0-1 1,-1 0-1,-3-4-6,-1 1-1,0-1 0,-1 1 0,0 0 0,0 1 0,-1 0 1,0 0-1,0 1 0,-1 0 0,1 0 0,-1 1 1,0 1-1,-1-1 0,1 2 0,-1-1 0,0 2 1,0-1-1,-10 0 7,17 3-21,0 0 0,0 0 0,-1 1 0,1-1 0,0 1 0,0 0 0,0 0 0,-1 0 1,1 1-1,0-1 0,1 1 0,-1 0 0,0 0 0,0 0 0,1 1 0,-1-1 0,1 1 0,0 0 0,0 0 0,0 0 21,-2 3-124,1 0 0,0 0-1,0 0 1,1 1-1,0-1 1,0 1-1,0 0 1,1 0 0,0 0-1,0 0 1,0 3 124,-2 49-522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00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6473,'41'-10'846,"0"1"0,1 2 1,21 0-847,-28 4-582,1 2 0,-1 2 0,1 1 1,-1 2-1,0 1 0,0 2 1,0 1 581,-32-7-47,0 0 0,0 0 0,0 0 0,-1 0 0,1 0 0,0 0 0,-1 1 0,1 0 0,0 0 47,-2-1 30,0 0 0,-1-1-1,1 1 1,-1 0 0,1 0 0,-1 0 0,1 0-1,-1 0 1,0 0 0,1 0 0,-1 0 0,0 0-1,0 0 1,0 0 0,0 0 0,0 0 0,0 0-1,0 0 1,0 0 0,0 0 0,0 0 0,0 0-1,-1 0 1,1-1 0,0 1 0,-1 0 0,1 0-1,-1 0 1,1 0-30,-4 5 291,0 0 0,0 0-1,0 0 1,0-1 0,-1 1-1,0-1 1,-1 0-291,2-1 87,0-1 1,1 1-1,-1 0 0,1 0 1,-1 0-1,1 0 0,0 1 1,1-1-1,-1 1 0,1 0 1,0 0-1,0 0 0,0 1-87,2-5 3,0 1 0,0-1-1,0 0 1,0 0 0,0 1-1,0-1 1,1 0 0,-1 0-1,0 1 1,1-1 0,-1 0-1,1 0 1,-1 0 0,1 1-1,-1-1 1,1 0 0,0 0 0,0 0-1,-1 0 1,1 0 0,0 0-1,1 0-2,1 1-4,0 1-1,0-1 0,0-1 0,1 1 1,-1 0-1,1-1 0,-1 1 0,3-1 5,7 3-137,1-2-1,0 1 0,0-2 1,1 0 137,9 0-658,1-1 0,-1-1 0,0-1 0,11-4 658,41-9-1053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01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 6201,'-5'4'139,"1"1"0,0-1 0,0 1 0,0 0 0,1 0 0,-1 0 0,1 1 0,1-1 0,-1 1-1,1 0 1,0 0 0,0 0 0,0 0 0,1 0 0,0 0 0,0 0 0,1 0 0,-1 0 0,1 1 0,1 1-139,0 11-29,1-1 1,1 0 0,0 0 0,2 0 0,0 0 0,3 6 28,-4-12-5,1 0-1,1 0 0,0-1 1,0 0-1,2 0 0,-1 0 1,8 7 5,-10-13-2,0 0 1,0 0-1,0 0 0,1-1 1,0 0-1,0 0 0,0 0 1,0-1-1,0 0 0,1 0 1,-1-1-1,1 0 0,0 0 1,0 0-1,1-1 2,8 1-2,-1-1-1,0-1 1,1-1-1,-1 0 1,0-1-1,0 0 1,0-1-1,0-1 0,0 0 1,9-5 2,6-4-352,-1-2 0,-1 0 1,0-2-1,15-12 352,-36 23-118,1 0 1,-2-1-1,1 1 1,0-3 117,-1 3-52,-1 0-1,1 0 1,0 1 0,6-4 52,-12 9 6,1-1-1,-1 1 1,0 0-1,1-1 1,-1 1 0,1 0-1,-1-1 1,1 1-1,-1 0 1,1 0 0,-1 0-1,1-1 1,0 1-1,-1 0 1,1 0 0,-1 0-1,1 0 1,-1 0-1,1 0 1,-1 0 0,1 0-1,0 0 1,-1 0-1,1 0 1,-1 1-1,1-1 1,-1 0 0,1 0-1,-1 0 1,1 1-1,0-1-5,-1 1 7,1 0-1,0 0 0,-1 0 0,1 0 0,-1 1 0,1-1 0,-1 0 1,1 0-1,-1 0 0,0 0 0,1 1 0,-1-1 0,0 0 0,0 1-6,0 4 15,0 1 0,0-1 0,-1 1 0,1-1-1,-2 4-14,-3 4 38,-5 26 10,10-39-43,0 1 0,-1-1 0,1 1 0,0-1 1,0 1-1,0-1 0,0 1 0,0-1 0,1 0 0,-1 1 0,0-1 0,1 1 0,-1-1 0,1 1 0,-1-1 0,1 0 0,0 0 1,-1 1-1,1-1 0,0 0 0,0 0 0,0 1-5,0-2 30,1 1-1,-1-1 1,0 0 0,1 1-1,-1-1 1,0 0 0,1 0-1,-1 0 1,1 0-1,-1 0 1,0 0 0,1 0-1,-1-1 1,0 1 0,1 0-1,-1-1 1,0 1 0,1-1-1,-1 0 1,0 1 0,0-1-1,0 0 1,0 0 0,0 1-1,0-1 1,0 0 0,1-1-30,30-27 240,-32 29-240,48-58-101,-37 43 54,1 1 0,0 0 1,0 0-1,2 1 1,-1 1-1,12-7 47,-23 17-1,0 1 0,0 0 0,0 0 0,0 0 0,0 0 0,0 0 0,1 1 0,-1-1 0,0 1 0,0-1 0,1 1 0,-1 0 0,0 0 0,1 0 1,-1 0-1,0 0 0,0 0 0,1 1 0,-1-1 0,0 1 0,0 0 0,1 0 0,-1-1 0,0 1 0,0 1 0,0-1 0,0 0 0,0 0 0,-1 1 0,2 0 1,5 6 2,-1 0 1,0 0-1,0 0 1,-1 1-1,0 0 0,0 1-2,7 10 12,-7-12-8,0 1-1,1-1 1,0 0-1,0 0 1,1-1-1,0 0 1,0 0-1,1-1 0,8 5-3,-10-8 12,0 0 0,0 0-1,0 0 1,0-1 0,1-1 0,-1 1-1,1-1 1,-1 0 0,1-1-1,-1 1 1,1-2 0,-1 1-1,1-1 1,3-1-12,0 0 10,-1 0 0,1-1-1,0 0 1,-1-1 0,0 0 0,0-1-1,0 0 1,0 0 0,-1-1 0,0 0-1,0-1 1,-1 0 0,0-1 0,0 1-1,-1-1 1,1-1 0,-2 0 0,1 0-1,-1 0 1,-1 0 0,0-1 0,3-7-10,0-8 48,-1-1 0,2-9-48,-11 39 169,-10 45-11,12-46-160,-1 1 1,1 0 0,0-1 0,0 1 0,0 0 0,0-1-1,0 1 1,1 0 0,0-1 0,0 1 0,0-1 0,0 1-1,0-1 1,1 0 0,1 3 1,-1-3 1,1 0-1,0 0 1,-1-1-1,1 1 1,0-1-1,1 0 1,-1 0-1,0 0 1,0 0-1,1-1 1,-1 1-1,1-1 1,0 0-1,-1 0 1,1 0-1,0-1 1,0 1-1,-1-1 1,1 0-1,0 0 1,0 0-1,1-1 0,-2 1 4,0 0 0,0-1 0,0 1 1,0-1-1,-1 0 0,1 0 0,0 0 0,0 0 0,-1 0 0,1-1 0,-1 1 0,1-1 0,-1 1 0,0-1 0,0 0 1,0 0-1,0 0 0,0 0 0,0-1 0,0 1 0,-1 0 0,1-1 0,-1 1 0,0-1 0,1 0 0,-1 1 0,0-1 0,-1 0 1,1-1-5,0-4 5,0 0 1,-1 1-1,0-1 1,0 0 0,-1 0-1,0 0-5,-1-12 99,-4 58 162,0 28-261,8-11-1560,5 22 1560,-4-35-520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02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149 662 2288,'-2'-4'140,"0"0"0,0 0 0,0 0 0,-1 0-1,1 1 1,-1-1 0,0 0 0,0 1-1,0 0 1,-3-2-140,4 4 57,0 0 0,0 0 0,0 1 0,0-1 0,0 1 0,0-1 0,0 1 0,0 0 0,0-1 0,0 1 0,-1 0 0,1 1 0,0-1 0,0 0 0,0 1 0,0-1 1,0 1-1,0-1 0,0 1 0,0 0 0,0 0 0,0 0 0,0 0 0,1 0 0,-1 1-57,-5 1 54,1 1-1,1 0 1,-1 0 0,1 1 0,-1 0-1,1 0 1,0 0 0,0 2-54,3-5-1,0 0-1,1 1 1,-1-1 0,1 0 0,0 1-1,-1-1 1,1 1 0,0-1 0,1 1-1,-1 0 1,0-1 0,1 1 0,0 0-1,-1-1 1,1 1 0,0 0 0,0 0-1,1-1 1,-1 1 0,1 0 0,-1-1 0,2 3 1,-1-3 4,0 0 1,0 0 0,1 0 0,-1-1 0,1 1 0,-1 0 0,1-1 0,0 1 0,0-1 0,0 1 0,0-1 0,0 0 0,0 0 0,0 0 0,0 0 0,0 0 0,1-1 0,-1 1 0,0-1-1,0 1 1,1-1 0,-1 0-5,11 2 59,-1-1-1,1 0 1,7-1-59,-1-1 32,0-1 0,-1-1 0,1 0 0,-1-2 0,0 0 0,0-1 1,0 0-1,8-6-32,-13 6 14,0-1 1,0-1-1,0 0 1,-1-1-1,0 0 0,-1-1 1,0 0-1,0-1 1,-1 0-1,-1 0 1,1-2-15,-5 4 47,0 1 0,-1-1 1,0-1-1,0 1 0,-1 0 1,0-1-1,-1 0 0,0 1 1,0-1-1,-1-4-47,1-20 204,-2 0 1,-2-14-205,1 19 41,-2-52 66,-10-146 539,9 208-342,4 18-296,0 1 1,0 0-1,0 0 0,0 0 0,-1 0 0,1-1 0,0 1 0,0 0 0,0 0 1,0 0-1,0 0 0,0 0 0,-1 0 0,1 0 0,0-1 0,0 1 0,0 0 0,0 0 1,0 0-1,-1 0 0,1 0 0,0 0 0,0 0 0,0 0 0,0 0 0,-1 0 1,1 0-1,0 0 0,0 0 0,0 0 0,0 0 0,-1 0 0,1 0 0,0 0 0,0 0 1,0 0-1,0 0 0,-1 0 0,1 0 0,0 0 0,0 1 0,0-1 0,0 0 1,0 0-1,-1 0 0,1 0-8,-2 3 53,0 1 1,0-1 0,0 0-1,0 1 1,1-1 0,-1 1-1,1-1 1,-1 4-54,-10 33 3,2 1 0,2 1 0,2 0 0,1 0 0,3 0 0,1 0 0,2 1 0,2-1 0,2 6-3,-3-35-3,1-1 0,0 0 1,1 0-1,0 0 0,0 0 1,2-1-1,-1 0 0,1 0 1,1 0-1,0-1 0,1 0 1,0 0-1,0-1 0,1 0 1,0 0-1,0-1 0,1 0 1,0-1-1,1 0 0,1 0 3,-1 0-4,1 0 1,0-1-1,1 0 0,-1-1 0,1-1 0,0 1 0,10 0 4,-17-4-10,1 0-1,-1-1 1,1 0-1,0 0 0,-1-1 1,1 1-1,-1-1 1,1-1-1,-1 1 1,0-1-1,1 0 0,-1-1 1,0 0-1,0 0 1,-1 0-1,5-3 11,-2 1-160,-1-1 0,0 0-1,-1 0 1,1-1 0,-1 0 0,0 0-1,-1 0 1,0-1 0,0 1 0,0-1-1,-1-1 1,0 1 0,-1 0 0,0-1-1,0 0 1,0-3 160,2-15 30,-1 0 0,-1 0 0,-1-1 0,-2-20-30,-2 90 421,1-26-390,0-1 0,1 1-1,1-1 1,0 0 0,3 12-31,-3-22-3,0-1 0,1 1 0,0-1 1,-1 0-1,1 0 0,1 0 1,-1 0-1,1 0 0,-1 0 1,1 0-1,0-1 0,0 1 1,1-1-1,-1 0 0,1 0 1,0 0-1,-1-1 0,1 1 1,0-1-1,1 0 0,2 1 3,1 0 6,0 0-1,1-1 0,-1 0 1,1 0-1,-1-1 0,1-1 1,0 1-1,-1-1 0,1-1 0,0 1 1,-1-2-1,1 1 0,-1-1 1,1 0-1,-1-1 0,0 0 1,0 0-1,0-1 0,0 0 0,0-1-5,1 0 7,0-1 0,0 0 0,0-1 0,-1 0 0,0 0 0,-1-1 0,0 0-1,0 0 1,0 0 0,-1-1 0,-1 0 0,1 0 0,-1-1 0,-1 0 0,0 0 0,1-3-7,-1-4 12,-1 0 0,0 0 0,-2 0 1,1 0-1,-2-14-12,-4-28 140,-2-2-140,2 17 61,1 16 25,-18-156 1301,32 321-569,5-16-805,6 6-13,-9-68-10,3 1 0,2-2 0,6 6 10,-13-32 3,-1 0 0,-1 1 0,-2 0 0,-1 0 0,0 18-3,-5-36-20,1-1 0,1 0 0,0 1 0,1-1 0,5 9 20,-8-19-17,0-1-1,1 1 0,-1-1 0,1 1 0,0-1 0,0 0 0,0 0 0,1 0 1,-1 0-1,1-1 0,0 1 0,-1-1 0,1 1 0,0-1 0,1 0 1,-1 0-1,0 0 0,0 0 0,1-1 0,-1 0 0,1 1 0,0-1 0,-1 0 1,3 0 17,-3-2-32,0 1 1,0 0 0,0-1-1,0 1 1,0-1 0,0 0-1,-1 0 1,1 0-1,0 0 1,0-1 0,-1 1-1,1-1 1,-1 1 0,1-1-1,-1 0 1,0 0 0,0 0-1,0 0 1,0-1 0,0 1-1,0 0 1,0-1 0,-1 0 31,5-5-142,-1-1 1,-1 1 0,0-1 0,0 0-1,-1 0 1,2-8 141,0-1-114,-1 0 0,-1-1 0,-1 1 0,-1-1 0,-1 1 0,-1-16 114,0 22 5,-1 1 1,0-1 0,-1 0-1,0 1 1,-1-1 0,0 1-1,-1 0 1,0 1 0,-1-1-1,-6-9-5,6 11 112,0 1 1,-1 0-1,0 0 0,0 0 1,-1 1-1,1 0 0,-2 0 1,1 1-1,-5-2-112,13 7 5,0 1 0,-1 0 0,1 0-1,0 0 1,0 0 0,-1 0 0,1-1 0,0 1 0,0 0-1,-1 0 1,1 0 0,0-1 0,0 1 0,0 0 0,-1 0-1,1-1 1,0 1 0,0 0 0,0-1 0,0 1 0,0 0-1,0 0 1,0-1 0,0 1 0,0 0 0,-1-1 0,1 1-1,0 0 1,0-1 0,1 1 0,-1 0 0,0 0 0,0-1-1,0 1 1,0 0 0,0-1 0,0 1 0,0 0 0,0 0-1,1-1 1,-1 1 0,0 0 0,0 0 0,0-1 0,0 1-1,1 0 1,-1 0 0,0 0 0,0-1 0,1 1 0,-1 0-1,0 0 1,0 0 0,1 0 0,-1-1 0,0 1 0,1 0-1,-1 0 1,0 0 0,0 0 0,1 0 0,-1 0-5,29-11-8,-18 7 8,18-6-109,29-11-566,3 2 675,-45 15-79,0 0 0,0 2 1,0-1-1,0 2 0,0 0 1,7 1 78,-21 0 3,-1 0 0,0 0 0,0 1 0,0-1 0,0 0 0,1 0 0,-1 1 0,0-1 0,0 1 0,0-1 1,0 1-1,0 0 0,0-1 0,0 1 0,0 0 0,0 0 0,0-1 0,0 1 0,-1 0 0,1 0 0,0 0 0,-1 0 0,1 0 0,0 0 0,-1 0 1,1 0-1,-1 1 0,0-1 0,1 0 0,-1 0 0,0 0 0,0 0 0,0 1 0,1-1 0,-1 0 0,-1 0 0,1 0 0,0 2-3,-1 6 50,0-1 1,-1 1-1,0 0 0,0 0 0,-1 1-50,-2 7 73,2-5-37,-5 30 66,7-41-124,1 1-1,0 0 1,0-1 0,0 1 0,0 0-1,0-1 1,0 1 0,0 0 0,1-1 0,-1 1-1,0-1 1,1 1 0,0-1 0,-1 1-1,1-1 1,0 1 0,0-1 0,0 1-1,0-1 1,0 1 22,0-1-51,1-1-1,-1 1 1,0 0-1,0-1 1,0 1 0,0-1-1,1 0 1,-1 1-1,0-1 1,1 0-1,-1 0 1,0 0-1,0 0 1,1 0 0,-1 0-1,0 0 1,1 0-1,-1 0 1,1-1 51,25-9-1122,-2-5 646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03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41 345 4217,'-8'18'210,"1"0"1,1 0 0,1 0-1,0 1 1,2 0-1,0 0 1,1 0-1,1 0 1,0 0-1,2 0 1,0 0-1,1 1 1,2-2-1,-1 1 1,3 5-211,-3-15-29,-1-1 0,1 1-1,1 0 1,0-1 0,0 0 0,0 0 0,1 0 0,1-1-1,-1 1 1,1-1 0,1 1 29,-4-5-10,1 0-1,0 0 0,-1 0 1,1 0-1,0-1 0,1 1 1,-1-1-1,0 0 0,1 0 1,-1-1-1,1 1 1,-1-1-1,1 0 0,0 0 1,0-1-1,-1 1 0,1-1 1,0 0-1,0-1 0,0 1 1,-1-1-1,2 0 11,1 0 50,1-1 1,-1-1-1,0 1 1,0-1-1,0 0 0,0-1 1,0 1-1,-1-2 0,0 1 1,0-1-1,0 1 1,0-2-1,-1 1 0,4-5-50,5-8 49,0-2 0,-1 0-1,-1 0 1,-1-3-49,33-51 7,-38 65-2,0 1 0,0 1 0,1-1-1,0 1 1,0 1 0,1-1-1,3-1-4,-8 5 1,1 1-1,-1 0 0,1 0 0,0 0 1,0 0-1,0 1 0,0 0 1,0-1-1,2 1 0,-4 1-1,0 0 1,0 0-1,0 0 0,0 0 1,0 0-1,0 0 0,0 1 1,0-1-1,0 1 0,0-1 1,0 1-1,-1 0 0,1 0 1,0 0-1,-1 0 0,1 0 1,0 0-1,-1 0 0,1 0 1,-1 1-1,1-1 0,0 2 1,4 6-5,1 0 0,-1 1-1,-1-1 1,0 1-1,0 1 1,-1-1 0,0 1-1,1 7 6,1 7 5,0 0 0,-2 0 0,0 10-5,-4-34 2,1 29-1,-1-29 2,0 0 1,0 0-1,0 1 0,0-1 0,0 0 1,0 0-1,0 1 0,-1-1 0,1 0 1,0 0-1,-1 0 0,1 0 0,-1 1 1,1-1-1,-1 0 0,0 0 1,1 0-1,-1 0 0,0 0 0,0 0-3,1-1 15,-1 0 0,1 0 0,-1 0 0,1-1-1,0 1 1,-1 0 0,1 0 0,-1 0-1,1 0 1,0-1 0,-1 1 0,1 0 0,-1 0-1,1-1 1,0 1 0,-1 0 0,1 0 0,0-1-1,0 1 1,-1 0 0,1-1 0,0 1 0,0-1-1,0 1 1,-1 0 0,1-1 0,0 1 0,0-1-1,0 1 1,0 0 0,0-1 0,0 1-1,0-1 1,0 1 0,0-1 0,0 1 0,0 0-1,0-1 1,0 1 0,0-1 0,0 1-15,1-21 346,5 8-282,1-1 1,0 1 0,1 0 0,1 1 0,0 0 0,8-9-65,19-24 7,-32 38-8,2-3 2,1 1 0,-1 0 0,2 0 0,-1 1 0,8-7-1,-14 14 1,0 0-1,1 0 0,-1 0 1,1 0-1,-1 0 0,1 0 1,-1 0-1,1 0 1,0 0-1,-1 1 0,1-1 1,0 1-1,0-1 0,0 1 1,-1 0-1,1-1 0,0 1 1,0 0-1,0 0 1,0 0-1,-1 1 0,1-1 1,0 0-1,0 1 0,-1-1 1,1 1-1,0 0 1,0-1-1,-1 1 0,1 0 1,-1 0-1,1 0 0,-1 0 1,1 0-1,-1 1 1,0-1-1,1 0 0,0 2 0,6 7 4,-1 1 0,0 0 0,0 1 0,-1 0 0,-1 0 0,2 4-4,-1-1 4,1 0 0,0-1 0,2 0 0,0 1-4,-5-9 5,1-1-1,0 1 0,0-1 0,0 0 1,1 0-1,0-1 0,0 0 0,0 0 0,0 0 1,1-1-1,-1 0 0,4 1-4,0-1-38,-1 0-1,1-1 0,1 0 1,-1 0-1,0-1 0,0-1 1,1 0-1,1 0 39,23-4-374,-1-2 1,0-1-1,-1-1 1,26-11 373,-30 10-340,-3 1 34,0 0 1,-1-2 0,0-1-1,0-1 1,-1-1-1,-1-1 1,11-9 305,-19 11-219,-10 7 127,1 1 0,-1-1-1,1 1 1,0 0 0,0 1-1,0 0 1,0-1 0,5 0 92,-11 4 5,0 0 1,0 0-1,1 0 1,-1 0-1,0 0 1,0 0-1,0 0 1,0 0 0,1 0-1,-1 0 1,0 0-1,0 0 1,0 0-1,0 0 1,1 0-1,-1 0 1,0 0 0,0 0-1,0 0 1,0 0-1,1 0 1,-1 1-1,0-1 1,0 0 0,0 0-1,0 0 1,0 0-1,1 0 1,-1 0-1,0 1 1,0-1-1,0 0 1,0 0 0,0 0-1,0 0 1,0 1-1,0-1 1,0 0-1,0 0-5,1 11 263,-7 17 274,4-23-388,0 6 14,0-1 0,0 1 0,1 0 0,0 0 0,1 0 0,1 9-163,0-16 8,-1 0-1,1 0 0,0 0 1,0 0-1,0-1 0,1 1 1,-1 0-1,1-1 0,0 1 1,0-1-1,0 0 0,0 1 1,1-1-1,-1 0 0,1-1 1,0 1-1,0 0 0,0-1 1,0 1-1,0-1 0,2 1-7,3 1 1,1-1 0,0 1 0,0-2 0,1 1 0,-1-1 0,0 0-1,1-1 1,-1 0 0,1-1 0,1 0-1,24-1 12,-1-2-1,5-2-11,-9 1 23,1-1-1,-1-2 0,17-7-22,-38 12 28,-1-1 1,0 0-1,0-1 1,0 0-1,0 0 0,-1-1 1,0 0-1,0 0 1,0-1-1,-1 0 0,1 0 1,-1 0-1,-1-1 0,4-4-28,-7 8 25,0-1-1,0 1 1,-1-1-1,1 1 1,-1-1-1,0 0 1,0 0-1,0 1 1,-1-1-1,1 0 1,-1 0-1,0 0 1,0 0-1,0 0 1,0 0-1,-1 1 1,1-1-1,-1 0 1,0 0-1,-1 0 1,1 1-1,-1-1 0,1 1 1,-1-1-1,0 1 1,0-1-1,0 1 1,-1 0-1,1 0 1,-1 0-1,0 1-24,-2-4 30,-1 1-1,0 0 0,0 0 1,0 1-1,-1 0 0,1 0 1,-1 0-1,0 1 0,0 0 1,0 1-1,-1-1 0,1 1 1,-1 1-1,1-1 0,-2 1-29,-2 1 24,0 0 1,0 1-1,0 0 0,1 1 0,-1 0 0,0 0 0,1 2 0,-1-1 0,1 1 0,0 0 0,1 1 0,-1 1 1,-7 5-25,2-1 17,0 1 0,1 1 1,1 0-1,0 1 0,1 0 1,0 1-1,-9 14-17,18-24 1,0 1 1,0 0-1,0 1 0,0-1 0,1 0 1,0 1-1,0-1 0,1 1 0,0 0 1,0-1-1,-1 6-1,2-9 0,0 1 1,1 0-1,-1-1 1,0 1 0,1 0-1,0-1 1,-1 1-1,1-1 1,0 1-1,0-1 1,0 0-1,1 1 1,-1-1 0,1 0-1,-1 0 1,1 0-1,0 0 1,0 0-1,0 0 1,0 0-1,0-1 1,0 1-1,0-1 1,0 1 0,1-1-1,1 1 0,7 2 7,0 0 0,0 0-1,0-2 1,0 1 0,1-1 0,-1-1-1,1 0 1,-1 0 0,1-1 0,0-1-7,13 0 16,1-2 1,-1-1 0,0-1 0,4-2-17,-8 1 4,-1 0 0,1-2-1,-2 0 1,1-1 0,-1-1 0,0-1 0,16-12-4,-28 17 7,1 0 1,-1-1-1,0 0 0,0 0 1,-1 0-1,0-1 1,-1 0-1,1 0 0,-1 0 1,-1-1-1,0 1 1,0-1-1,-1 0 0,0-1 1,0 1-1,-1 0 0,0-1 1,0-6-8,-2-1 40,0-1 1,-1 1-1,-1 0 0,0 0 1,-1 0-1,-1 1 0,-5-12-40,-10-26 244,-19-33-244,4 7 63,24 53-50,-18-40 27,25 62-18,1-1-1,-1 1 1,-1 0 0,1 0-1,-1 0 1,0 1 0,0-1 0,0 1-1,-4-3-21,7 7 2,1-1 0,0 1 0,0 0 0,-1 0 0,1-1 0,-1 1 0,1 0 0,0 0-1,-1 0 1,1-1 0,-1 1 0,1 0 0,0 0 0,-1 0 0,1 0 0,-1 0 0,1 0 0,0 0-1,-1 0 1,1 0 0,-1 0 0,1 0 0,-1 0 0,1 0 0,0 0 0,-1 0 0,1 0 0,-1 1-1,1-1 1,0 0 0,-1 0 0,1 0 0,-1 1 0,1-1 0,0 0 0,-1 1 0,1-1 0,0 0-1,0 1 1,-1-1 0,1 0 0,0 1 0,0-1 0,-1 0 0,1 1 0,0-1 0,0 1 0,0-1-1,0 0 1,0 1 0,0-1 0,0 1 0,0-1 0,0 1 0,0-1 0,0 0 0,0 1 0,0-1-1,0 1 1,0-1 0,0 1-2,2 30-1,8 7-1,2-1 0,1 0 0,12 21 2,4 15 2,127 293-1320,-126-301-55,-16-16 543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4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90 1792,'-4'-2'1655,"-2"-2"-743,5 4-904,1 0-1,0 0 1,0 0-1,0-1 0,0 1 1,0 0-1,0 0 0,0 0 1,0 0-1,0 0 1,0 0-1,0 0 0,0 0 1,0 0-1,0-1 0,0 1 1,0 0-1,0 0 1,0 0-1,0 0 0,0 0 1,0 0-1,0 0 0,1 0 1,-1 0-1,0-1 1,0 1-1,0 0 0,0 0 1,0 0-1,0 0 1,0 0-1,0 0 0,0 0 1,0 0-1,0 0 0,0 0 1,1 0-1,-1 0 1,0 0-1,0 0 0,0 0 1,0 0-1,0 0 0,0 0 1,0 0-1,0 0 1,0 0-1,1 0 0,-1 0 1,0 0-1,0 0 1,0 0-1,0 0 0,0 0 1,0 0-1,0 0 0,0 0 1,1 0-1,-1 0 1,0 0-1,0 0 0,0 0 1,0 0-8,61-5 147,52-7 30,2-6 90,18-3 278,94-1-545,-193 20-2331,-36 2 1887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5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328 1 3113,'-11'2'157,"1"1"0,0 1 0,0 0 0,0 0 1,1 1-1,-1 1 0,1-1 0,0 1 0,1 1 1,-1 0-1,1 0 0,1 0 0,-1 1 0,1 1 1,-3 3-158,-8 19 16,1 0 1,1 1 0,2 0-1,-6 23-16,-37 139 60,38-124-53,13-50-3,2 0 1,-1 0-1,2 1 0,1-1 1,1 2-5,1-16 2,0-1 0,0 1 0,1-1 0,0 1 0,0-1 0,0 1 0,1-1 0,0 0 0,2 5-2,-2-7 1,-1 0 0,1-1 0,0 1 0,1 0 0,-1-1 0,0 1 0,1-1 0,-1 0 0,1 0 0,0 0 0,-1 0 0,1 0 0,0 0 0,0-1 0,0 0 0,3 2-1,-1-2 6,-1-1 1,0 1 0,0 0-1,1-1 1,-1 0-1,0 0 1,0 0-1,1-1 1,-1 0-1,0 1 1,0-1 0,0-1-1,0 1 1,0-1-1,0 1 1,0-1-1,0 0 1,0 0 0,-1-1-1,1 0-6,10-7 22,-1-1 1,0 0-1,0-1 0,2-4-22,-9 9 3,-1 1 0,0-1 0,0 0 0,-1 0 0,0 0 0,0-1 0,-1 0 0,1 1 0,-2-1 0,2-7-3,-3 11-8,0-1 0,0 1 0,0 0 1,-1-1-1,0 1 0,0-1 0,0 1 0,0 0 0,-1-1 0,0 1 0,0-1 0,0 1 0,0 0 0,-1 0 0,1 0 0,-1 0 1,0 0-1,-1 0 0,1 0 0,-1 1 0,0-2 8,2 4-6,-1 0 0,1 0-1,0-1 1,-1 1 0,1 0 0,-1 0 0,1 1-1,-1-1 1,0 0 0,1 0 0,-1 1 0,0-1-1,1 1 1,-1-1 0,0 1 0,0 0 0,0 0-1,1 0 1,-1 0 0,0 0 0,0 0 0,0 0-1,1 1 1,-1-1 0,0 1 0,1-1 0,-1 1-1,-1 0 7,-6 3-37,1 0 1,0 1-1,0 0 0,0 1 0,0 1 37,-5 2-161,-24 17-568,1 2 338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5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58 360 2096,'8'-16'985,"-6"13"-926,-1-1 1,1 1 0,-1 0 0,1-1 0,-1 1 0,0-1 0,-1 0 0,1 1 0,0-1 0,-1 0 0,0 1 0,0-1-1,0 0-59,-3-19 47,-1 1 0,-1 0 0,-3-9-47,-8-36 50,11 27 147,5 30 37,-1 0 0,0 1 0,-1-1 0,0 0 0,-1 0 0,0 1 0,0 0 0,-1-2-234,4 11 12,0 0 0,0 1 1,0-1-1,0 0 0,0 0 0,0 1 1,0-1-1,0 0 0,0 0 1,0 1-1,-1-1 0,1 0 1,0 0-1,0 0 0,0 1 0,0-1 1,0 0-1,0 0 0,0 0 1,-1 1-1,1-1 0,0 0 0,0 0 1,0 0-1,-1 0 0,1 1 1,0-1-1,0 0 0,0 0 1,-1 0-1,1 0 0,0 0 0,0 0 1,-1 0-1,1 0 0,0 0 1,0 0-1,0 0 0,-1 0 1,1 0-1,0 0 0,0 0 0,-1 0 1,1 0-1,0 0 0,0 0 1,-1 0-1,1 0 0,0 0 0,0 0 1,-1 0-1,1 0 0,0 0 1,0-1-1,0 1 0,0 0 1,-1 0-1,1 0 0,0 0 0,0-1 1,0 1-1,0 0 0,-1 0 1,1 0-1,0-1 0,0 1 1,0 0-1,0 0-12,-4 20 77,2 31-88,2 0 0,2 0 0,7 43 11,-1-20 105,-3 33-105,-6-34 24,0-25-37,1 0 0,3 0-1,4 19 14,-7-66-58,0 0 0,0 0 1,0 0-1,1 0 0,-1 0 0,0 0 0,1 0 0,-1 0 0,1 0 0,-1-1 0,1 1 1,0 0-1,-1 0 0,1 0 0,0 0 0,-1-1 0,1 1 0,0 0 58,0 0-1705,-2-3 1133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6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43 331 4313,'-13'-30'774,"2"0"0,-6-27-774,17 56 18,-1 0 1,1 0-1,0 0 0,0 0 0,-1 0 0,1 0 0,0 0 0,0 0 0,0 0 1,0 0-1,0 0 0,1-1 0,-1 1 0,0 0 0,0 0 0,1 0 1,-1 0-1,1 0 0,-1 0 0,0 0 0,1 0 0,0 1 0,-1-1 1,1 0-1,0 0 0,-1 0 0,1 1 0,0-1 0,0 0 0,0 1 1,0-1-1,0 0 0,-1 1 0,1-1 0,0 1 0,0 0 0,0-1 0,1 1 1,-1 0-1,1-1-18,51-15-237,2 1 1,0 3 0,0 3-1,31-1 237,-83 9-24,5 0-66,0 1-1,1 0 1,-1 0 0,0 0-1,0 1 1,2 1 90,-9-2 11,1 0 0,0 1 0,-1-1 0,1 1 0,-1 0 0,1-1 0,-1 1 0,1 0 0,-1 0 0,0 0 0,1 0 0,-1 0 0,0 0 0,0 0 0,0 1 0,0-1 0,0 0 1,0 1-1,0-1 0,0 1 0,-1-1 0,1 1 0,0-1 0,-1 1 0,1-1 0,-1 1 0,0 0 0,1-1 0,-1 1 0,0-1 0,0 2-11,0 89 896,0-92-894,0 1 0,0-1 0,0 0 0,0 1 0,0-1 0,0 1 0,0-1-1,0 0 1,0 1 0,0-1 0,0 0 0,0 1 0,0-1 0,0 0 0,0 1 0,1-1-1,-1 0 1,0 1 0,0-1 0,0 0 0,1 0 0,-1 1 0,0-1 0,0 0 0,1 0-1,-1 1 1,0-1 0,1 0 0,-1 0 0,0 0 0,1 0 0,-1 1 0,0-1 0,1 0-1,-1 0-1,13-6 43,10-19-5,-23 24-37,12-14-14,-1 0-1,0-2 0,-1 1 0,-1-1 0,-1 0 1,0-1-1,-2 0 0,0 0 0,1-6 14,-7 22-2,1 0-1,-1-1 1,0 1-1,0 0 1,0-1-1,0 1 1,0 0-1,0 0 1,0-1-1,-1 1 1,1 0-1,-1 0 1,0 0-1,0-2 3,0 3-4,0-1 1,0 1-1,1 0 0,-1 0 1,0 0-1,0 0 0,0 0 1,0 0-1,0 1 0,-1-1 1,1 0-1,0 0 0,0 1 1,0-1-1,-1 1 0,1-1 1,0 1-1,-1-1 4,-2 1-7,0-1 0,0 1-1,0 0 1,0 0 0,1 1 0,-1-1 0,0 1-1,0-1 1,0 1 0,1 1 0,-1-1 0,0 0-1,1 1 1,-1 0 0,0 0 7,-2 2-108,-1-1-1,1 1 1,1 1 0,-1-1-1,0 1 1,1 0 0,0 0-1,0 0 1,1 1 0,0 0-1,-1 0 1,2 0 0,-1 0 0,1 1-1,0-1 1,0 1 0,1 0-1,-1 1 109,0 23-617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6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1 704 3329,'60'-44'5180,"-2"-7"-4014,-49 42-1186,0 0 0,-1-1 0,-1 0 0,1 0 0,-1-1 0,-1 1 0,0-1 0,-1-1 0,0 1 0,-1-1 0,1-4 20,1-9 11,-2-1 0,-1 0 1,-1-1-1,-1 1 0,-3-25-11,-2 3 41,-3 0 1,-10-40-42,16 86 1,-1-10 0,-1 0 0,0 0 0,-1 1 0,-1-1 0,1 1 0,-2 0 0,-1-1-1,7 11-1,0 0 0,-1-1 0,0 1 0,1 0 0,-1 0 0,0 1 1,1-1-1,-1 0 0,0 0 0,0 0 0,0 0 0,0 1 0,0-1 0,0 0 0,0 1 0,0-1 0,0 1 0,0-1 0,0 1 0,0-1 1,0 1-1,0 0 0,-1 0 0,1-1 0,0 1 0,0 0 0,0 0 0,0 0 0,-1 0 0,1 1 0,0-1 0,0 0 0,0 0 0,0 1 1,-1-1-1,1 0 0,0 1 0,0 0 0,0-1 0,0 1 0,0 0 1,-3 2-3,1 0-1,0 0 1,0 1-1,0-1 1,0 1 0,1 0-1,-1-1 1,1 1-1,0 0 1,0 3 3,-5 11 0,0 1-1,2 1 1,1-1 0,0 1-1,1-1 1,1 1 0,1 0-1,1 4 1,1 3-2,0 0 0,2 0 0,2 0 0,0-1 0,8 22 2,-6-29-1,0 1 0,2-2 0,0 1 0,1-1 0,1-1 0,0 0 0,2 0 0,0-2 0,0 1 0,2-2 0,0 1 0,0-2 0,1 0 0,1-1 0,9 4 1,-18-12-74,0 0 1,0 0-1,0-1 1,0 0-1,9 1 74,-14-3-197,1 0 0,0-1 0,-1 1 0,1-1 0,0 0 0,-1 0 0,1 0 0,0-1 0,-1 1 0,1-1 0,0 0 0,-1 0 0,1 0 0,1-2 197,4-4-703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6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85 6305,'24'-16'2265,"34"1"-1977,14 4-464,10-9-1136,4-2 895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8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1 265 5905,'0'-1'147,"1"-1"1,0 1-1,-1 0 0,1-1 0,0 1 0,0 0 0,0 0 1,0-1-1,0 1 0,0 0 0,0 0 0,0 0 0,0 0 1,0 0-1,1 1 0,-1-1 0,0 0 0,2 0-147,-1 1 66,0-1 1,1 1-1,-1 0 0,1 0 0,-1 0 1,0 0-1,1 0 0,-1 1 0,0-1 1,1 1-1,-1 0 0,0-1 0,1 1-66,6 3 9,0 0 0,0 0-1,0 1 1,0 0 0,0 0-1,-1 1 1,0 0 0,-1 1-1,1 0 1,-1 0-1,0 0 1,-1 1 0,0 0-1,0 1 1,-1-1 0,0 1-1,0 0 1,2 5-9,5 20-11,-1-1 0,-1 2 0,-2-1 0,2 22 11,-10-56 0,3 21-17,-1-3 0,0-18 9,1-9-2,4-15 11,1 0-1,1 0 1,1 1-1,1 0 0,1 1 1,0 0-1,2 1 1,1 1-1,1 0 0,4-3 0,-9 11 0,0 1 0,1 0 0,1 1-1,0 0 1,0 1 0,1 0 0,0 1-1,0 0 1,1 2 0,0 0 0,0 0-1,0 1 1,1 1 0,0 1 0,0 0-1,6 0 1,-9 3 1,0 1-1,0 0 1,-1 0 0,1 1-1,0 1 1,-1 0-1,7 3 0,-3-2-4,-15-3 5,1-1 0,-1 1 0,0-1 0,1 0 0,-1 1 1,0-1-1,1 0 0,-1 0 0,0 0 0,1 0 0,-1 0 0,1 0 0,-1 0 0,0-1 0,1 1 0,-1-1 0,0 1 0,1 0 0,-1-1 0,0 0 0,0 1 0,0-1 0,1 0 0,-1 0 0,0 0 0,0 0 0,0 0 0,0 0 0,0 0 0,-1 0 0,1 0 0,0 0 0,0 0 0,-1 0 0,1-1 0,-1 1 0,1 0 0,-1 0 0,1-1 0,-1 1 0,0-1 1,0 1-1,1 0 0,-1-2-1,0-5 6,1 0 0,-1-1 0,-1 1 0,1 0 0,-1 0 0,-2-6-6,-3 60 96,6-31-84,-1-7-8,1 0 1,0-1-1,1 1 1,-1 0 0,1-1-1,1 1 1,-1-1-1,1 1 1,1-1-1,-1 0 1,1 0-1,3 4-4,-3-5 1,1-1 0,1 1 0,-1-1 0,1 0-1,0 0 1,0 0 0,0 0 0,1-1-1,0 0 1,0 0 0,0-1 0,0 0-1,0 0 1,1 0 0,-1-1 0,1 0 0,0 0-1,0 0 1,0-1 0,0 0 0,0-1-1,1 1 0,2-1-2,-1-1-1,1 1 0,-1-2 0,0 1 0,1-1 1,-1-1-1,0 0 0,0 0 0,-1 0 0,1-1 0,-1-1 1,0 1-1,0-1 0,0-1 0,-1 0 0,3-2 3,-7 5-1,0 1 0,0-2 0,0 1 0,0 0-1,-1-1 1,1 1 0,-1-1 0,0 0-1,0 0 1,0 0 0,-1 0 0,1 0 0,-1 0-1,0 0 1,0-3 1,-1 4-1,0-1 1,0 1-1,0 0 0,0-1 1,-1 1-1,1-1 0,-1 1 0,0 0 1,0 0-1,0-1 0,-1 1 0,1 0 1,-1 0-1,0 0 0,1 0 1,-1 1-1,-1-1 0,1 0 0,-2-1 1,-13-12 7,-2 2 0,1-1-1,-2 2 1,-17-9-7,25 17 51,15 10-6,-1-3-41,0 0-1,1 0 1,-1 0 0,1 0-1,-1 0 1,1-1-1,3 2-3,3 0 6,1 0-1,0-1 0,0-1 0,-1 0 0,1 0 0,0-1 0,3 0-5,73-6 14,-45 1 0,-9 2-7,-21 1-6,0 1-1,0 0 0,0 0 1,0 1-1,1 1 0,-1 0 1,6 2-1,-16-3 0,0 0 0,-1 0 0,1 1 0,-1-1 0,1 0 0,-1 1 0,1-1 0,-1 0 0,1 1 0,-1-1 0,1 1 0,-1-1 0,0 1 0,1-1 0,-1 1 0,0-1 0,1 1 0,-1-1 0,0 1 0,0-1 0,1 1 0,-1 0 0,0-1 0,0 1 0,0-1 0,0 1 0,0 0 0,0-1 0,0 1 0,0 0 0,0-1 0,0 1 0,0-1 0,0 1 0,-1 0 0,1-1 0,0 1 0,0-1 0,-1 1 0,1 0 0,-14 25 19,12-23-9,1 0-5,-4 5 11,0 0 1,1 0-1,0 0 1,1 0-1,0 1 0,-1 2-16,4-10 2,0 1 0,-1-1 0,1 1-1,0-1 1,0 1 0,0-1 0,0 1 0,0 0-1,0-1 1,0 1 0,0-1 0,1 1 0,-1-1-1,0 1 1,1-1 0,0 1 0,-1-1-1,1 1 1,0-1 0,0 0 0,0 1 0,0-1-1,0 0 1,0 0 0,0 0 0,0 0 0,0 0-1,0 0 1,1 0 0,-1 0 0,0 0 0,1 0-1,-1-1 1,1 1 0,-1-1 0,1 1-1,-1-1 1,1 1 0,-1-1 0,1 0-2,15 3 10,-1-1-1,1 0 1,0-2 0,-1 1 0,1-2-1,0-1 1,-1 0 0,9-2-10,0-2-24,0-1 0,0 0 0,0-2 0,-1-1 0,5-4 24,-12 6-145,0-2 0,-1 0-1,0-1 1,0 0 0,-1-1-1,-1-1 1,0-1 0,1-2 145,-8 8-178,-7 7 46,-3 9 152,3-8-11,0 1-1,0 0 1,-1-1 0,1 1-1,0-1 1,0 1 0,0 0-1,0-1 1,0 1 0,0-1-1,0 1 1,0 0 0,0-1-1,0 1 1,0-1 0,0 1-1,1 0 1,-1-1-1,0 1 1,0-1 0,1 1-1,-1-1 1,0 1 0,1 0-1,-1-1 1,0 0 0,1 1-1,-1-1 1,1 1 0,-1-1-1,1 1-8,24 9 51,-11-5-27,2 1-13,-9-3-6,0 0-1,0 0 1,0-1 0,1 1 0,-1-2 0,1 1 0,0-1 0,0 0 0,-1-1 0,1 0 0,0 0 0,0-1 0,-1 0-1,1 0 1,-1-1 0,2 0-5,22-9 16,0-1-1,-1-1 1,-1-2-1,0-1 0,-1-1 1,-1-2-1,11-10-15,-33 26 49,0-1 0,0 0-1,-1 0 1,1-1 0,-1 1 0,0-1-1,-1 0 1,1 0 0,-1 0 0,0 0-1,0-1 1,-1 1 0,2-5-49,-9 52 187,1 0 0,2 0 0,3 38-187,-1 26 62,-13 123-35,-1 109-77,15-332 48,-2 20-15,1-26 17,0-1 1,0 1-1,0 0 1,-1 0-1,1 0 1,0-1-1,0 1 1,0 0-1,0 0 1,0 0-1,0-1 1,-1 1-1,1 0 1,0 0-1,0 0 1,0 0 0,0 0-1,-1-1 1,1 1-1,0 0 1,0 0-1,0 0 1,-1 0-1,1 0 1,0 0-1,0 0 1,-1 0-1,1 0 1,0 0-1,0 0 1,0 0-1,-1 0 1,1 0-1,0 0 1,0 0 0,-1 0-1,1 0 1,0 0-1,0 0 1,-1 0-1,1 0 1,0 0-1,0 0 1,0 0-1,-1 1 1,1-1-1,0 0 1,0 0-1,0 0 1,0 0-1,-1 0 1,1 1 0,0-1-1,0 0 1,0 0-1,0 0 1,0 1-1,0-1 1,0 0-1,-1 0 1,1 0-1,0 1 1,0-1-1,0 0 1,0 0-1,0 1 1,0-1-1,-13-19 78,0 0 0,2 0 0,0-1 0,1-1 0,-1-5-78,-4-14 165,1-2 0,-1-13-165,9 32 40,1 1 0,2-1 0,0 0 1,1 0-1,2 0 0,0 0 0,1 0 0,2-3-40,-2 18-5,1-1-1,-1 1 1,2 0 0,-1 0-1,1 0 1,0 0 0,1 1-1,0-1 1,0 1 0,0 0 0,1 0-1,0 0 1,1 1 0,-1 0-1,1 0 1,1 0 0,-1 0-1,1 1 1,0 1 0,0-1-1,0 1 1,0 0 0,1 0-1,0 1 6,11-3-115,-1 1-1,1 1 1,-1 0-1,1 2 1,19-1 115,24 2-1676,11 3 1676,-43-1-1763,28 6 1763,27 14-1029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7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5073,'57'-59'1912,"-40"52"-1479,6 1-265,1 6-656,4 6-297,-8-1-871,-9-1 1008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3:38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21 6145,'-2'-11'2345,"2"7"-1873,-4 2-120,4 2-296,0 0-192,0 0-464,0-1-280,0-1 504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07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10 752,'-2'-8'1914,"3"6"-782,2 8-628,6 15-360,-1 0-1,0 1 1,-1 6-144,-4-17 15,-1 0 0,0 1 0,-1-1 0,0 1 0,-1 0 0,0-1 0,-1 1 0,-1 0-15,-3 17 34,-1 0 0,-4 8-34,0-1 28,9-33-50,0 3-155,0-1 1,0 0-1,-1 0 1,1 1-1,-1-1 1,0 0 0,-1-1-1,0 1 1,1 0-1,-1-1 1,-4 4 176,0-3-553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07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14 311 608,'-12'-85'594,"11"83"-536,1 0 1,0 0 0,0 0 0,0 0-1,0 0 1,0-1 0,0 1-1,1 0 1,-1 0 0,1 0 0,-1 0-1,1 0 1,0 0 0,0 0 0,0 0-1,0 0 1,0 0 0,1 0-59,3-7 306,1-1-86,1 0 1,0 0-1,0 0 1,1 1-1,0 0 1,1 0 0,0 1-1,1 0 1,-1 0-1,9-3-220,8-5 39,2 1 1,0 1-1,18-5-39,-41 17-5,0 0 1,0 0-1,0 1 1,0 0 0,0 0-1,0 0 1,0 0-1,1 1 1,0 0 4,-4 0-5,0 0 0,-1 0 0,1 1 0,-1-1 0,1 1 0,-1-1 0,1 1 0,-1 0 0,0-1 0,1 1 0,-1 0 0,0 0 0,1 0 0,-1 0 0,0 0-1,0 0 1,0 0 0,0 1 0,0-1 0,0 0 0,0 1 0,0-1 0,-1 0 0,1 1 0,-1-1 0,1 1 0,-1-1 0,1 1 0,-1 0 0,1 1 5,1 9-19,1 0 0,-1 1 0,-1 0 0,-1-1 0,1 5 19,-2-12-5,1 0 0,-1 0 0,0 1 0,-1-1 0,1 0 1,-1 0-1,0 0 0,0-1 0,0 1 0,-1 0 0,0-1 0,0 1 0,-3 3 5,2-3 6,0 0-1,-1 0 0,0 0 1,0-1-1,0 1 0,0-1 1,-1 0-1,1-1 0,-1 1 1,0-1-1,0 0 0,-1-1 1,1 1-6,-1-1 4,0 1 1,0-1 0,0 0 0,-1-1-1,1 0 1,-1 0 0,1 0-1,0-1 1,-1 0 0,1-1 0,-2 0-5,15 1-43,1 1 1,-1-1-1,0 1 1,0 1-1,0-1 1,6 3 42,2 1-2,-7-3 5,1 1-1,-1 0 1,0 0-1,0 1 1,0 0 0,0 0-1,0 1 1,2 2-3,66 59-851,-41-44 479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08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303 503 3041,'-7'-3'107,"0"1"1,0 0 0,-1 0 0,1 0-1,-1 1 1,1 0 0,-1 0-1,0 1 1,1 0 0,-1 0 0,0 1-1,1 0 1,-1 0 0,-2 1-108,-7 3 54,0 0 0,0 1 0,0 0-1,0 2 1,-7 4-54,17-8 108,1 0-1,0 0 0,0 1 1,0 0-1,1 0 0,0 0 1,0 1-1,0-1 0,1 1 0,-4 6-107,6-9 12,0 1-1,0-1 0,0 0 1,1 1-1,0 0 0,-1-1 0,1 1 1,1-1-1,-1 1 0,0 0 0,1 0 1,0-1-1,0 1 0,0 0 0,0 0 1,1 0-1,-1-1 0,1 1 0,0 0 1,0-1-1,1 3-11,-1-5-15,0 0 0,0 0 1,0 0-1,0 0 0,-1 0 0,1 0 1,0 0-1,0-1 0,1 1 0,-1 0 1,0 0-1,0-1 0,0 1 0,0-1 1,1 1-1,-1-1 0,0 0 0,0 1 1,1-1-1,-1 0 0,0 0 0,0 0 1,1 0-1,-1 0 0,0 0 0,1 0 1,-1-1-1,0 1 0,0 0 0,1-1 15,5-1-123,0 0 0,0 0 0,0-1 0,6-3 123,5-3-466,1-1 1,-2-1-1,1 0 1,-2-1-1,0-1 0,0-1 1,2-3 465,-11 8-799,-4 6 1983,-2 9 329,0 3-1259,-1-4-229,2 0 0,-1-1 1,0 1-1,1-1 0,0 1 0,0-1 0,0 0 0,1 1 0,-1-1 0,1 0 0,0-1 1,0 1-1,0 0 0,1-1 0,-1 0 0,1 0 0,0 0 0,0 0-25,-1-1 8,0 0 0,0-1 0,0 0 0,0 1 0,0-1 0,1 0-1,-1-1 1,0 1 0,0 0 0,1-1 0,-1 0 0,0 0 0,1 0 0,-1 0-1,1-1-7,46-10 81,-48 11-78,16-6-11,-1-1 0,0-1 0,0 0-1,0-1 1,7-6 8,-15 9-1,1-1 0,-1 0 0,0-1-1,0 0 1,-1 0 0,0-1-1,0 0 1,-1 0 0,1-4 1,-4 6 61,-1 0 0,0-1 0,-1 1 0,1-1 0,-2 1 0,1-1 0,-1 0 0,0 0 0,0 1 0,-1-1 0,-1-4-61,-1-17 209,-1 1 0,-5-16-209,2 9-10,-4-50 174,7 52 447,-2-1 1,0 0-1,-3 1 0,0 0 0,-4-4-611,12 38 8,0-1 0,0 0 0,0 0 0,0 0 0,0 0-1,0 0 1,0 0 0,0 1 0,-1-1 0,1 0 0,0 0 0,0 0-1,0 0 1,0 0 0,0 0 0,0 0 0,-1 0 0,1 0 0,0 0-1,0 0 1,0 0 0,0 0 0,0 1 0,0-1 0,-1 0-1,1 0 1,0 0 0,0 0 0,0 0 0,0 0 0,0 0 0,-1-1-1,1 1 1,0 0 0,0 0 0,0 0 0,0 0 0,0 0 0,-1 0-1,1 0 1,0 0 0,0 0 0,0 0 0,0 0 0,0 0 0,0-1-1,0 1 1,-1 0 0,1 0 0,0 0 0,0 0 0,0 0-8,-1 18 9,18 143-22,1 19 32,-9-94-93,-5-51-62,0 0 1,-3 0 0,-1 3 135,-1-27-156,0 12-1203,0 0 0,2 1 0,3 21 1359,-3-40-697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09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47 196 5865,'-43'-99'2089,"42"99"-2060,1-1 0,-1 1 1,1-1-1,0 0 0,0 1 0,-1-1 1,1 0-1,0 1 0,0-1 0,0 0 1,0 0-1,0 1 0,0-1 0,0 0 1,0 0-1,0 1 0,0-1 1,0 0-1,0 1 0,0-1 0,1 0 1,-1 1-1,0-1 0,0 0 0,1 1 1,-1-1-1,1 0 0,-1 1 0,0-1 1,1 1-1,-1-1 0,1 1 1,-1-1-1,1 1 0,0-1-29,1 0 25,0 1 0,0 0 0,-1-1 0,1 1-1,0 0 1,0 0 0,0 0 0,0 0 0,0 0 0,0 0-25,5 1 96,155-10-17,-72 5-587,0-3 0,15-7 508,-4-9-402,-93 19 273,-12-2-2,-15 0 67,8 7 108,0 1 1,0 0-1,0 0 0,0 1 0,1 0 0,-1 1 1,1 1-1,-3 1-44,11-5 8,0 0 0,0 0 0,0 0 0,0 0 0,1 0 0,-1 1 0,1-1 1,-1 0-1,1 1 0,-1 0 0,1-1 0,0 1 0,-1 0 0,1 0 0,0 0 0,0-1 0,0 1 1,1 0-1,-1 0 0,0 0 0,1 1 0,0-1 0,-1 0 0,1 0 0,0 0 0,0 0 1,0 0-1,0 0 0,0 0 0,1 1 0,-1-1 0,1 2-8,0-1-3,1 1 1,-1 0-1,1-1 0,0 1 1,0-1-1,0 1 0,0-1 0,0 0 1,1 0-1,0 0 0,-1 0 1,1-1-1,0 1 0,0-1 0,3 2 3,4 1-139,1-1-1,-1 0 1,1 0 0,0-1-1,0-1 1,0 0-1,1 0 1,-1-1-1,0-1 1,5 0 139,-15 0-14,57 2-425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0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178 428 720,'109'-46'380,"-106"44"-294,1 0 1,0 0-1,-1 0 0,1 0 0,-1 0 0,1-1 1,-1 0-1,2-2-86,-4 4 58,0 0 0,-1 1 0,1-1-1,-1 0 1,1 0 0,-1 0 0,1 0 0,-1 0 0,1 1 0,-1-1 0,0 0 0,0 0 0,0 0 0,1 0 0,-1 0 0,0 0 0,0 0 0,0 0 0,0 0 0,0 0-1,-1 0-57,1-1 94,-1 0 0,0 1 0,0-1 0,0 1 0,0 0 0,0-1 0,0 1-1,-1 0 1,1-1 0,0 1 0,-1 0 0,1 0 0,-1 0 0,1 0 0,-1 1-1,1-1 1,-1 0 0,0 1 0,1-1 0,-1 1 0,0-1 0,-1 1-94,-11-2 88,0 1 0,-1 1 0,1 0 0,-1 1 0,1 0 0,0 2 0,0-1 0,-1 2 0,2 0 0,-1 0 0,0 2 0,1-1 0,0 2 0,1 0 0,-1 0 0,1 1 0,1 0 0,-1 1 0,-5 7-88,15-14 6,0 0 0,0 0 0,1 0-1,-1 0 1,0 1 0,1-1 0,0 1 0,-1-1 0,1 1-1,0-1 1,0 1 0,1 0 0,-1-1 0,0 1 0,1 0 0,0 0-6,0-2 1,0 0 1,0 0-1,0-1 1,0 1-1,1 0 1,-1 0-1,0-1 1,1 1-1,-1 0 1,0 0-1,1-1 1,-1 1-1,1 0 1,-1-1-1,1 1 1,-1-1-1,1 1 1,0 0-1,-1-1 1,1 1 0,0-1-2,1 1 1,0 0 1,0 0-1,0 0 1,1-1-1,-1 1 1,0-1 0,0 1-1,1-1 1,-1 0-1,0 0 1,1 0-2,14-1 9,-1-1 0,0 0-1,1-1 1,-1-1 0,-1-1 0,1 0 0,-1-1 0,0 0-1,0-2 1,0 1 0,5-6-9,-11 6 15,-1 0 0,-1 0 0,1-1 0,-1 0 1,-1 0-1,1-1 0,-1 0 0,-1 0 0,0-1 0,0 1 0,-1-1 0,0 0 0,-1 0 0,0 0 0,1-8-15,2-13 142,-1 0-1,-2 0 0,-1 0 0,-3-22-141,-4-25 1510,10 115-1479,-1 1 1,-2 0 0,-2 1-32,3 38 10,1-5-20,4 0 0,2 0-1,19 64 11,-23-114-23,-3-7-82,1 0 0,1 0 0,1 0 0,0-1 0,1 2 105,-6-13-28,1-1-1,-1 0 0,0 1 1,1-1-1,0 0 0,-1 0 1,1 0-1,0 0 1,0 0-1,0 0 0,0 0 1,1-1-1,-1 1 0,0-1 1,1 1-1,-1-1 1,1 0-1,-1 0 0,1 0 1,0-1-1,-1 1 0,1 0 1,0-1-1,-1 0 1,1 0-1,0 0 0,0 0 1,-1 0-1,1 0 0,2-1 29,-2 0-10,0 0-1,0-1 0,0 1 1,0-1-1,0 0 1,-1 0-1,1 0 0,0 0 1,-1 0-1,0-1 0,1 1 1,-1-1-1,0 1 1,0-1-1,0 0 0,-1 0 1,2-2 10,0-2-6,1 1 0,-2-1 1,1 0-1,-1 0 1,0 1-1,-1-2 0,1-3 6,-1 5 30,-1-1 0,1 1 1,-2-1-1,1 0 0,-1 1 0,0-1 0,0 1 0,-1-1 0,0 1 0,0 0 0,0-1 0,-1 1-30,-4-6 222,0 0-1,-1 1 1,0 0-1,0 1 1,-4-3-222,8 8 57,2 4-31,0-1 0,1 0 0,0 1 0,-1-1 1,1 0-1,0 0 0,0 0 0,0 0 0,0 0 0,0 0-26,1 1 2,0 0-1,0 0 1,0 0-1,0 1 0,0-1 1,0 0-1,1 0 1,-1 1-1,0-1 1,1 0-1,-1 1 0,0-1 1,1 0-1,-1 1 1,1-1-1,-1 0 0,1 1 1,0-1-1,-1 1 1,1-1-1,-1 1 1,1-1-1,0 1 0,-1 0 1,1-1-1,0 1 1,0 0-1,-1-1 0,1 1 1,0 0-1,0 0 1,-1 0-1,2 0-1,42-16-929,1 2 1,1 2-1,5 1 929,8 2-731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1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45 630 4841,'23'7'2084,"-22"-6"-2081,0 0 1,1 0 0,-1 0-1,0-1 1,1 1 0,-1-1-1,1 1 1,-1-1 0,1 1-1,0-1 1,-1 0 0,1 0-1,-1 0 1,1 0 0,0 0-1,-1 0 1,1 0 0,-1 0-1,1-1 1,-1 1-1,2-1-3,-2-1 87,0 0-1,0 0 1,-1 0-1,1 0 1,-1 0-1,0 0 0,0 0 1,1 0-1,-1 0 1,-1 0-1,1 0 0,0 0 1,0 0-1,-1-1-86,1-1 167,-16-153 430,-7 0-1,-24-73-596,28 167 86,26 98-106,1 0 0,1-2 1,6 12 19,4 14-4,-2-1 4,-2 0 0,-3 1-1,-3 0 1,-2 1 0,-2 46 0,-5-104-1,1 4-1,-1 1 0,0-1 0,-1 0 0,0 0 0,0 1 0,0-1 0,-1 1 2,1-7 0,1 0 1,0 0-1,0 0 0,0 0 0,0 0 1,-1 0-1,1 0 0,0 0 1,0-1-1,0 1 0,0 0 0,-1 0 1,1 0-1,0 0 0,0 0 1,0-1-1,0 1 0,0 0 0,0 0 1,-1 0-1,1 0 0,0 0 1,0-1-1,0 1 0,0 0 0,0 0 1,0 0-1,0-1 0,0 1 1,0 0-1,0 0 0,0 0 0,0-1 1,0 1-1,0 0 0,0 0 1,0 0-1,0-1 0,0 1 0,0 0 1,0 0-1,0 0 0,0 0 1,0-1-1,1 1 0,-1 0 0,0 0 0,4-13-2,0 1-1,1-1 1,1 1-1,0 1 1,1-1-1,0 1 1,0 0-1,6-6 3,-4 5-1,-2 2 1,-1 1-1,1 1 1,1-1 0,0 1 0,0 1-1,0-1 1,1 2 0,0-1 0,0 1 0,-4 3 1,1 1 0,-1-1 0,0 1 1,0 1-1,1-1 0,-1 1 0,1 0 0,-1 0 1,1 0-1,0 1 0,-1 0 0,1 0 1,-1 0-1,1 1 0,0 0 0,-1 0 1,1 1-2,14 5-3,0 0 0,0 2 0,-1 1 0,-1 0 0,1 1 1,-2 1-1,0 1 0,3 3 3,5 3-3,0-2 0,1 0 0,17 7 3,-32-20-27,0 0 0,0 0 0,1-2 0,-1 1 0,1-2 1,-1 1-1,1-1 0,0-1 0,-1 0 0,1-1 0,-1 0 0,1-1 1,4-2 26,2 1-40,-1-2 0,0 0 1,0-2-1,-1 1 1,0-2-1,0 0 1,-1-1-1,8-6 40,-12 7 1,0-1 0,-1-1 0,0 0 0,0 0 0,-1-1 0,0 0 0,-1-1 0,0 0 0,-1 0 0,0 0 0,-1-1 0,-1 0 0,0-1 0,0 1 0,-1-1 0,-1 0 1,-1 0-1,0 0 0,0 0 0,-2 0 0,0-3-1,0 15 7,1 0 1,-2 0-1,1 1 1,0-1-1,0 0 1,0 0-1,-1 1 1,1-1-1,-1 0 1,1 1-1,-1-1 1,0 0 0,0 1-1,0-1 1,0 1-1,0-1 1,0 1-1,0-1 1,0 1-1,0 0 1,-1 0-1,1 0 1,0-1-1,-1 1 1,0 0-8,0 1 8,-1-1-1,1 0 1,-1 1 0,0 0 0,1-1 0,-1 1-1,1 0 1,-1 1 0,0-1 0,1 0-1,-1 1 1,1-1 0,-1 1 0,1 0 0,-2 0-8,-10 5 16,0 0 1,1 2 0,-1-1 0,2 1 0,-4 4-17,-6 5 19,2 0 0,0 2 0,1 0-1,1 2 1,1 0 0,0 1-19,-8 13 11,2 2 0,2 0-1,-8 20-10,26-50 0,0 0-1,0 0 1,0 0-1,1 0 0,1 0 1,-1 1-1,0 3 1,2-10 0,0 1-1,0-1 0,0 0 0,0 1 0,1-1 1,-1 1-1,0-1 0,1 0 0,-1 1 1,0-1-1,1 0 0,0 1 0,-1-1 1,1 0-1,0 0 0,0 1 0,-1-1 1,1 0-1,0 0 0,0 0 0,0 0 1,1 0-1,-1 0 0,0-1 0,0 1 0,0 0 1,1-1-1,-1 1 0,0 0 0,0-1 1,1 1-1,-1-1 0,1 0 0,-1 0 1,0 1-1,1-1 0,-1 0 0,1 0 1,-1 0-1,1 0 0,-1-1 0,1 1 1,8 0 6,0-1 0,0-1 0,-1 0 0,1 0 0,0 0 0,-1-1 0,0-1 0,1 0 0,-1 0 0,-1-1 0,1 0 0,-1 0 0,0-1 0,0 0 0,3-3-6,-2 1 0,-1 0 0,-1 0 1,1 0-1,-2-1 0,1-1 1,-1 1-1,0-1 0,-1 0 0,0 0 1,-1 0-1,0-1 0,0 0 1,0-6-1,-1-10 19,3-8 124,-5 33-110,1 15 80,0 6-110,1-1 0,1 0 1,0 0-1,3 4-3,-5-16-1,0-1 1,0 1-1,1-1 0,0 0 1,0 0-1,0 0 0,1 0 0,0 0 1,0-1-1,0 0 0,0 0 1,1 0-1,0 0 0,-1 0 1,1-1-1,0 0 0,2 0 1,2 2-1,1-1-1,0 0 1,1 0-1,-1-1 1,1 0-1,-1-1 1,1 0-1,4-1 2,-7 0 1,1 0 0,-1-1 1,0-1-1,1 1 0,-1-1 0,0 0 0,0-1 1,0 0-1,0-1 0,0 1 0,0-1 0,-1-1 0,1 1 1,-1-2-1,0 1 0,0-1 0,-1 1 0,1-2 1,-1 1-1,0-1 0,0 0 0,-1 0 0,0-1 0,0 0 1,0 1-1,0-4-1,26-43 34,-31 53-33,1 0-1,-1-1 1,0 1-1,1 0 1,-1 0-1,0-1 1,1 1-1,-1 0 1,1 0-1,-1 0 1,1 0-1,-1-1 1,1 1-1,-1 0 1,0 0-1,1 0 1,-1 0-1,1 0 0,-1 0 1,1 0-1,-1 0 1,1 1-1,-1-1 1,1 0-1,-1 0 1,0 0-1,1 0 1,-1 1-1,1-1 1,-1 0-1,0 0 1,1 1-1,-1-1 1,1 0-1,18 13-4,-15-9 5,31 22 5,-16-11 2,1-1 0,17 10-8,-30-20-1,1-1 0,0 1 0,0-1-1,0 0 1,0-1 0,0 0 0,1-1 0,-1 1 0,0-2-1,1 1 2,5-1 2,-1 0 0,0-1-1,1-1 1,2-1-2,-13 3 2,0-1 0,1 0 0,-1 1 0,0-1 0,0-1 0,1 1 0,-1 0 0,0-1-1,0 0 1,0 1 0,-1-1 0,1-1 0,0 1 0,-1 0 0,1 0 0,-1-1 0,0 0 0,2-1-2,-3 0 4,-1 1 0,1 0 0,-1 0 0,0-1 0,0 1 0,0 0 0,0 0 0,0-1 0,-1 1 0,0 0 0,1 0 0,-1 0 0,0 0 0,-1 0 0,1 0 0,0 0 0,-1 0 0,0-1-4,-6-15 25,5 10 1,0-1-1,0 1 1,2-1 0,-1 0-1,0-9-25,2 18 4,0 0 0,1 1 0,-1-1 0,0 0 0,0 1 0,0-1 0,1 0 0,-1 1 0,0-1 0,0 0 0,1 1 0,-1-1 0,1 1 0,-1-1 0,0 1 0,1-1 0,-1 1 0,1-1 0,-1 1 0,1 0 0,0-1 0,-1 1 0,1 0 0,-1-1 0,1 1 0,0 0 0,-1 0 0,1-1 0,0 1-4,24-4 34,-19 3-25,24-2-7,0 2 0,1 0-1,-1 2 1,0 2 0,4 1-2,-29-3 1,-1-1-1,1 2 0,0-1 1,-1 1-1,1-1 0,-1 1 1,0 0-1,0 1 1,0-1-1,0 1 0,0 0 1,0 0-1,-1 0 0,1 0 1,-1 1-1,0-1 1,0 1-1,0 0 0,-1 0 1,1 0-1,-1 0 0,0 0 1,0 1-1,0-1 1,0 2-1,0 4 1,1-1 0,0 0 0,0 0 0,1 0 0,1 0 0,-1 0 0,2-1-1,-4-5-22,0 0-1,0 0 1,1-1-1,-1 1 1,1-1-1,0 0 1,-1 0-1,1 0 1,0 0 0,0-1-1,1 1 1,-1-1-1,0 1 1,0-1-1,1 0 1,-1 0-1,1-1 1,-1 1-1,1-1 1,-1 0-1,1 0 23,1 1-192,0-1-1,0 0 1,0 0-1,0-1 1,0 1-1,0-1 0,-1 0 1,1-1-1,0 1 1,0-1-1,-1 0 1,1 0-1,-1 0 1,1-1-1,-1 1 0,0-1 1,0 0-1,0 0 1,-1-1-1,1 1 1,-1-1-1,0 0 0,0 0 1,0 0-1,0 0 1,-1 0-1,1-1 1,-1 0 192,7-33-823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2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6 4385,'-3'-1'156,"0"0"0,0 0-1,0 0 1,0 1 0,0-1 0,0 1 0,-1-1 0,1 1-1,0 0 1,0 1 0,0-1 0,-1 0 0,1 1-1,0 0 1,0-1 0,0 1 0,0 1 0,0-1 0,0 0-1,0 1 1,0-1 0,1 1 0,-1 0 0,1 0 0,-1 0-156,-1 3 34,0-1 0,0 1 0,0 0 1,1 0-1,0 0 0,0 1 0,0-1 1,1 1-1,0-1 0,0 1 0,0 0 1,1 0-1,-1 3-34,-2 14 15,2 0 1,0 1-1,1-1 0,2 1 1,0-1-1,4 14-15,-2-17 3,1-1-1,0 1 1,2-1 0,0 0-1,1-1 1,1 0 0,1 0-1,2 2-2,-4-10 1,-1-1 0,2 0 0,-1 0-1,1-1 1,1 0 0,-1 0 0,1-1-1,1 0 1,-1 0 0,6 2-1,-12-7 2,0 0 1,1-1-1,-1 1 0,1-1 1,-1 1-1,1-1 0,0 0 0,0 0 1,-1-1-1,1 1 0,0-1 1,0 0-1,0 0 0,-1 0 1,1 0-1,0-1 0,0 0 1,-1 1-1,1-1 0,0-1 1,-1 1-1,1 0 0,-1-1 0,1 0 1,-1 0-1,0 0 0,0 0 1,0 0-1,0-1 0,0 1 1,0-1-1,-1 0 0,1-1-2,9-12-1,-2-1-1,0-1 1,-1 0 0,-1 0-1,-1-1 1,0 0-1,3-17 2,-2 10 2,0 0 0,2 1 0,6-10-2,-15 32 1,1 0-1,-1 0 1,1 1-1,0-1 0,0 0 1,0 1-1,0-1 1,0 1-1,0 0 1,1-1-1,-1 1 0,1 0 1,0 0-1,-1 1 1,1-1-1,0 1 1,0-1-1,0 1 0,1 0 0,-2 1-1,1 0 0,-1 0 0,1 0 0,0 0 0,-1 1 0,1-1 0,-1 1 0,1 0 0,-1-1-1,1 1 1,-1 0 0,1 1 0,-1-1 0,0 0 0,0 1 0,0-1 0,1 1 0,-1 0 0,-1-1-1,1 1 1,0 0 0,1 2 1,17 22-6,-1 1 0,-2 1 0,-1 0 0,-1 1 0,10 25 6,10 22-4,-33-73 3,-1 0 1,1 0 0,0 0-1,0 0 1,0 0 0,0-1-1,0 1 1,1 0 0,-1-1 0,1 0-1,-1 0 1,1 0 0,0 0-1,0 0 1,0 0 0,0-1-1,0 0 1,0 1 0,1-1 0,-1 0-1,2 0 1,4 0-10,0-1 0,0 0-1,0-1 1,0 1 0,0-2-1,0 1 1,3-2 10,28-8-694,0-1-1,-2-1 1,0-3 0,0-1 0,-1-2-1,-2-1 1,31-23 694,-60 39 50,1 0 0,-1 0 0,1 1 0,0 0-1,0 0 1,0 1 0,1 0 0,-1 0 0,5 0-50,-9 2 72,-1-1 0,1 1 0,-1 0 1,1 0-1,-1 0 0,1 1 0,-1-1 0,1 1 0,-1-1 1,1 1-1,-1 0 0,1 0 0,-1 0 0,0 0 1,1 0-1,-1 1 0,0-1 0,0 1 0,0-1 0,0 1 1,0 0-1,-1 0 0,1 0 0,0 0 0,-1 0 1,0 0-1,1 0 0,-1 1 0,1 1-72,0 1 78,0 0-1,0 1 1,-1-1 0,0 1-1,0-1 1,0 0 0,0 1-1,-1 0 1,0 4-78,0-8 32,0 0 0,0-1 0,0 1 0,-1-1 0,1 1 0,0-1 0,-1 1-1,1-1 1,-1 1 0,1-1 0,-1 0 0,0 1 0,0-1 0,0 0 0,0 0 0,1 1 0,-2-1 0,1 0 0,0 0 0,0 0 0,0 0-1,0 0 1,-1 0 0,1 0 0,0-1 0,-1 1 0,1 0 0,-1-1 0,1 1 0,0-1 0,-1 0 0,1 1 0,-1-1 0,0 0 0,1 0 0,-1 0-1,1 0-31,-2 0 33,1 0-1,0-1 0,0 1 0,0-1 0,0 1 0,0-1 0,0 0 0,0 0 0,0 0 0,0 0 0,0 0 0,0-1 0,0 1 0,0 0 0,1-1 0,-1 1 0,1-1 0,-1 0 0,1 1 0,0-1 1,-1 0-1,1 0 0,0-1-32,-2-3 7,-1 0 1,2-1 0,-1 0 0,1 0 0,0 1 0,0-6-8,-2-10 6,2 0 0,0 0 1,2 0-1,1 0 0,0-1 1,2 1-1,0 0 1,1 0-1,8-19-6,-11 37 0,0 0-1,1 0 1,-1 1-1,1-1 1,0 1-1,0 0 1,0-1-1,0 1 1,1 0-1,0 0 1,-1 0 0,-1 3 0,0-1 0,0 1-1,0-1 1,0 1 0,0-1 0,0 1 0,0-1-1,0 1 1,0 0 0,0-1 0,0 1 0,0 0 0,0 0-1,1 0 1,-1 0 0,0 0 0,0 0 0,0 0-1,0 0 1,0 1 0,0-1 0,0 0 0,0 1 0,0-1-1,0 1 1,0-1 0,0 1 0,0-1 0,0 1-1,0-1 1,0 1 0,-1 0 0,1 0 0,0 0 0,0-1-1,-1 1 1,1 0 0,0 1 0,8 9-3,0 1 1,-1 0-1,0 0 1,-1 1-1,0 0 1,-1 0-1,0 5 3,13 35-16,1 15 16,-11-36-1,19 59 5,-9-36 4,-4-1-1,-1 2 0,-3 0 1,-2 11-8,-7-49 0,1 13 6,-2 26-6,-1-50 0,0 1 1,-1-1-1,0 1 0,0 0 1,-1-1-1,0 0 0,-1 1 1,1-1-1,-4 6 0,4-10 5,0 0 0,0-1 1,0 1-1,0-1 0,-1 1 0,1-1 0,-1 0 1,0 0-1,1 0 0,-1-1 0,0 1 1,0 0-1,0-1 0,0 0 0,0 0 0,0 0 1,0 0-1,-1 0 0,1-1 0,0 0 1,0 1-1,-1-1 0,1 0 0,0 0 0,-1-1 1,1 1-1,0-1 0,0 0 0,-1 0 0,1 0 1,-1 0-6,-3-2 41,0 1 0,0-1 0,1 0-1,-1 0 1,1-1 0,0 0 0,0 0 0,0 0 0,1-1 0,0 0 0,0 0 0,0-1 0,0 1 0,-1-3-41,2 0 20,0 1-1,1-1 1,-1 0 0,2 0 0,-1 0 0,1 0 0,0-1 0,1 1-1,0 0 1,0-1 0,1 1 0,0-1 0,0 1 0,1-1-1,0 1 1,1-1 0,0 1 0,2-6-20,0 1-101,1 1 0,1-1 0,0 1 0,0 0 0,1 0-1,1 0 1,0 1 0,1 0 0,0 1 0,0 0 0,3-1 101,2-1-202,0 2 0,11-7 202,-24 16-4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4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327 342 688,'48'-175'567,"-46"168"-477,-1 0-1,0 0 1,0 0-1,-1 0 1,0 0 0,0 0-1,-1-7-89,0 10 80,-1 0-1,1 0 1,0 0 0,-1 0-1,0 1 1,0-1-1,0 1 1,0-1-80,-4-5 186,5 5-115,-1 1 0,0-1 1,0 1-1,0 0 1,-1 0-1,1 0 1,-1 0-1,0 0 1,0 0-1,0 1 1,0-1-1,0 1 0,0 0 1,-1 0-1,1 0 1,-1 1-1,0-1 1,1 1-1,-1-1 1,0 1-1,0 1 0,0-1 1,1 0-1,-1 1 1,0 0-1,0 0 1,0 0-1,0 0 1,0 1-1,0-1 1,0 1-1,0 0 0,-1 1-71,-6 3 108,-1 1 0,1 0 0,0 1 0,1 0-1,0 0 1,0 1 0,0 1 0,1 0 0,0 0-1,1 0 1,0 1 0,-4 7-108,-11 19 157,1 0 1,2 2-1,0 3-157,12-26 20,6-11-16,-1 1-1,0-1 0,1 1 1,0 0-1,0 0 0,1 0 1,-1 0-1,1 0 0,0 0 1,0 0-1,1 0 0,0 1 0,0-1 1,0 2-4,0-6-1,0 0 0,1 0 1,-1 0-1,1 0 0,-1 0 0,1 0 1,-1-1-1,1 1 0,-1 0 0,1 0 1,0 0-1,-1-1 0,1 1 1,0 0-1,0-1 0,0 1 0,-1-1 1,1 1-1,0-1 0,0 1 0,0-1 1,0 0-1,0 1 0,0-1 1,0 0-1,0 0 0,0 1 0,0-1 1,0 0-1,0 0 0,0 0 0,0-1 1,0 1-1,0 0 0,0 0 0,0 0 1,1-1 0,6-1-11,1 0 0,-1-1 0,0 0 0,4-2 11,-3 1-19,21-8-141,-2-1-1,1-2 0,0-2 161,-20 12-83,0-1 0,0-1 0,0 0 0,-1 0-1,0-1 1,-1 0 0,1 0 0,-2-1 0,1 0 0,3-6 83,-9 12-31,2-2 14,-4 8 81,-2 14 96,2-2-125,0 0 0,2 0 0,0 0 1,0 0-1,2 4-35,-2-16 3,-1 0 0,1 0 0,-1-1 0,1 1 1,0 0-1,0-1 0,0 1 0,0-1 0,1 1 0,-1-1 0,1 1 1,-1-1-1,1 0 0,0 0 0,0 0 0,0 0 0,0 0 0,0 0 1,2 1-4,-1-2 1,1 1 1,-1-1-1,0 0 1,1 0-1,-1 0 1,1 0-1,-1-1 1,1 1-1,0-1 1,-1 0 0,1 0-1,-1 0 1,3-1-2,8-2 11,0 0 1,0-1 0,0 0 0,0-1 0,-1-1 0,6-3-12,-10 5 6,-1-1 0,-1 0 1,1 0-1,-1 0 1,0-1-1,0 0 0,0-1 1,-1 1-1,0-1 0,-1-1 1,2-1-7,6-12 15,-2-1 1,0 0-1,3-10-15,-3 7 4,-9 21-1,0 0 0,0 1 0,0-1 0,0 0 0,1 1 0,-1 0 0,1-1 0,0 1 0,1-1-3,-3 4 3,0-1 1,0 0-1,0 0 0,0 1 0,0-1 0,0 1 0,0-1 1,0 1-1,0-1 0,0 1 0,1 0 0,-1 0 0,0-1 1,0 1-1,0 0 0,0 0 0,1 0 0,-1 0 1,0 0-1,0 1 0,0-1 0,1 0 0,-1 0 0,0 1 1,0-1-1,0 1 0,0-1 0,0 1 0,0 0 0,0-1 1,0 1-1,0 0 0,0-1 0,0 1 0,0 0-3,6 7 11,-1 0 0,0 1 0,0-1 0,0 1 0,-1 0 0,-1 1 0,1-1 0,-2 1 0,1 0 0,0 6-11,1-2 3,0 1 0,1-1 0,0-1 0,4 5-3,-10-18 7,0 0 1,0 1-1,0-1 1,0 0 0,0 0-1,1 1 1,-1-1-1,0 0 1,0 0-1,1 1 1,-1-1-1,0 0 1,0 0 0,1 0-1,-1 1 1,0-1-1,1 0 1,-1 0-1,0 0 1,0 0 0,1 0-1,-1 0 1,0 0-1,1 0 1,-1 0-1,0 0 1,1 0-1,-1 0 1,0 0 0,1 0-1,-1 0 1,0 0-1,1 0 1,-1 0-1,0 0 1,0 0 0,1 0-1,-1-1 1,0 1-1,1 0 1,-1 0-1,0 0 1,0 0-1,1-1 1,-1 1 0,0 0-1,0 0 1,0-1-1,1 1 1,-1 0-1,0-1 1,0 1-1,0 0 1,0 0 0,0-1-1,1 1 1,-1 0-1,0-1 1,0 1-8,10-25 392,-8 21-431,4-14 52,2 0 1,0 0 0,1 1 0,6-9-14,-1 3 3,-1-1 1,6-16-4,-17 34 2,1-1 0,1 1 0,-1 0 0,1 0 1,0 0-1,0 1 0,1-1 0,-1 1 0,1 0 0,6-4-2,-9 7 0,0 1 1,0 0-1,1 0 1,-1-1 0,0 1-1,1 1 1,-1-1-1,1 0 1,-1 1-1,1-1 1,0 1-1,-1 0 1,1 0-1,-1 0 1,1 0-1,0 0 1,-1 0 0,1 1-1,-1-1 1,1 1-1,-1 0 1,1 0-1,-1 0 1,0 0-1,1 0 1,-1 0-1,0 1 1,0-1-1,0 1 1,0 0 0,1 0-1,8 9 2,-1 0 0,0 1 0,0 1 1,-1-1-1,-1 1 0,0 1 1,-1 0-1,3 8-2,17 29-13,-16-32-159,0-1 1,1-1-1,1 0 1,0 0 0,1-1-1,1-1 1,1 0 171,25 16-446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8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316 571 1296,'-4'-4'226,"0"0"-1,0 0 1,-1 0-1,1 1 0,-1 0 1,0 0-1,0 0 1,0 1-1,0-1 1,-1 1-1,1 0 1,0 1-1,-1-1 0,0 1 1,1 1-1,-1-1 1,-4 0-226,-4 1 468,-1 0 1,1 1 0,-1 0-1,1 1 1,0 1-1,-7 2-468,15-4 47,-1 1 0,1 1-1,0 0 1,0-1 0,0 2-1,0-1 1,1 1 0,-1 0-1,1 0 1,0 0 0,0 1-1,0 0 1,1 0 0,0 0 0,0 0-1,0 1 1,0 0 0,1-1-1,0 1 1,0 0 0,1 1-1,0-1 1,0 0 0,0 1-1,0 6-46,1-11 1,1-1 0,0 1 0,0 0 0,0-1-1,0 1 1,0-1 0,1 1 0,-1 0 0,0-1-1,1 1 1,-1-1 0,1 1 0,0 0 0,-1-1-1,1 0 1,0 1 0,0-1 0,0 1-1,1-1 1,-1 1-1,1-1 1,0 0 0,-1 0-1,1 0 1,0 0 0,0-1-1,0 1 1,0 0 0,0-1-1,0 1 1,-1-1 0,1 0-1,0 1 1,0-1 0,1 0-1,8 0 4,0-1 0,0 0 0,0 0 0,-1-1 1,1-1-1,-1 0 0,1 0 0,-1-1 0,0 0 1,0-1-1,-1 0 0,1 0 0,6-6-4,2-2 5,0-1 0,-1-1-1,0-1 1,-1 0 0,-1-1-1,0-1-4,2-5 34,-2 0-1,-1-1 0,0 0 0,-2-1 0,-1 0 1,-1-1-1,-1 0 0,-1-1 0,-1 0 0,-2 0 1,-1-1-1,-1 1 0,-1-1 0,-1 0 0,-2 0 1,-1 1-1,-1-1 0,-1 1 0,-2-1-33,6 26 19,0 0-1,-1 0 0,1 0 1,-1 0-1,0 0 1,0 0-1,0 0 0,0 0 1,0 0-1,0 0 1,-1 0-19,2 2 5,0 0 0,0 0 0,-1-1 0,1 1 0,0 0 0,0 0 0,-1 0 0,1 0 0,0 0 0,0 0 1,-1 0-1,1 0 0,0 0 0,-1 0 0,1 0 0,0 0 0,0 0 0,-1 0 0,1 0 0,0 0 1,-1 0-1,1 0 0,0 0 0,0 0 0,-1 0 0,1 0 0,0 1 0,0-1 0,-1 0 0,1 0 1,0 0-1,0 0 0,0 1 0,-1-1 0,1 0 0,0 0 0,0 0 0,0 1 0,0-1 0,-1 0 0,1 1-5,-3 4 28,0 1 0,1-1 0,-1 1 0,1 0 0,1 0 0,-2 4-28,-6 34-1,2 0-1,2 1 1,2-1 0,2 1 0,1 0-1,5 19 2,7 41-3,5 0-1,8 17 4,-16-74 11,-1 1 0,-3 1-1,-2 18-10,-6 146 2,0-39-65,3-174 62,-1 15-34,1 0 0,1 0-1,1 0 1,0 0 0,1-1-1,1 1 1,2 5 35,-5-18-17,0 0 0,0 0 0,0-1 1,1 1-1,-1 0 0,1-1 0,-1 1 0,1-1 1,0 0-1,0 1 0,1-1 0,-1 0 17,0-1-7,-1 0-1,1 0 1,0-1-1,-1 1 1,1 0-1,0-1 0,0 1 1,-1-1-1,1 0 1,0 1-1,0-1 1,0 0-1,-1 0 1,1 0-1,0-1 1,0 1-1,0 0 0,-1-1 1,1 1-1,0-1 1,1 0 7,5-2-11,-1-1 1,0 0-1,0 0 1,0 0-1,0-1 1,-1 0-1,0-1 1,0 1-1,0-1 1,-1 0-1,1-1 1,-1 1-1,1-4 11,3-3-30,-1-1 0,-1 0 0,0-1 0,0 0 0,-2 0-1,3-9 31,-4 5-25,0 1 0,-1 0-1,-1-1 1,0 1 0,-2-1-1,0 0 1,-1 1 0,-1-1-1,-1 1 1,-1 0 0,-1-5 25,1 11 18,0-1 1,-1 1-1,0-1 1,-1 1-1,-1 1 1,0-1-1,0 1 1,-1 1-1,0-1 1,-1 1-1,0 1 1,-1-1-1,0 2 1,0-1-1,-11-5-18,-27-11 340,26 14-66,17 7-120,6 3 8,248-18-2230,-199 15 1304,64-6-147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5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0 4545,'-14'2'1768,"-3"11"-1184,8 11-439,0 3-113,3 4-16,6 0 0,9-9-16,13 0 0,13-11-32,6-5-16,1-6-137,2-4-231,-8-5-768,-1-6 760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5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74 270 4393,'-7'7'160,"0"1"1,0 1-1,1 0 0,0-1 1,0 2-1,1-1 1,0 1-1,1 0 0,0 0 1,0 0-1,1 0 1,1 1-1,0-1 0,0 1 1,1 0-161,-1 12 2,1 1 0,2-1 0,0 1 0,1-1 0,1 0 0,3 9-2,-2-17-2,0 0 0,1 0 0,1-1 0,0 1 1,0-1-1,2-1 0,0 1 0,0-1 0,8 8 2,-11-15-8,1 0-1,-1 0 0,1-1 1,0 0-1,1 0 0,-1-1 1,1 1-1,0-1 0,3 1 9,-5-3-7,0 0-1,0-1 1,1 1-1,-1-1 0,0 0 1,1 0-1,-1-1 0,1 0 1,-1 0-1,1 0 0,-1 0 1,1-1-1,-1 0 0,2-1 8,-2 1-4,0-1-1,0 0 0,0-1 0,0 1 1,0-1-1,-1 0 0,1 0 0,-1-1 1,0 1-1,0-1 0,0 0 0,0 0 1,-1 0-1,1-1 0,-1 1 0,0-1 1,-1 1-1,1-1 0,-1 0 0,2-5 5,4-12-76,-2-1-1,0 1 0,-1-1 0,0-6 77,-5 27-10,7-49-117,-5 32 110,0 1 1,2 0-1,0-1 1,1 1-1,0 1 1,4-5 16,-9 21 1,0 0 0,0 0 1,1 0-1,-1 0 0,1 1 1,-1-1-1,1 0 0,-1 0 1,1 1-1,-1-1 0,1 0 1,0 0-1,-1 1 0,1-1 1,0 1-1,0-1 1,0 1-1,-1-1 0,1 1 1,0 0-1,0-1 0,0 1 1,0 0-1,0-1 0,-1 1 1,2 0-2,-1 0 3,1 1-1,-1-1 1,0 0 0,1 1 0,-1-1 0,0 1 0,0 0 0,0-1 0,1 1 0,-1 0-1,0 0 1,0 0 0,0 0 0,0 0 0,0 0 0,0 0-3,5 7 21,0 1 1,0-1-1,-1 1 0,3 6-21,19 48 121,-3 1 0,15 60-121,-21-63 60,-4-114 933,-8 36-999,6-21-47,1 0 0,11-19 53,-21 48-12,2 1 0,-1-1 0,1 1 0,0 0 0,1 0 1,0 0-1,0 1 0,1 0 0,0 0 0,0 1 0,0-1 0,1 2 1,7-6 11,-11 10-7,0 0 0,0-1 1,-1 1-1,1 0 1,0 1-1,0-1 0,0 1 1,0-1-1,0 1 1,0 1-1,0-1 0,0 0 1,0 1-1,0 0 1,0 0-1,-1 0 0,1 0 1,0 1-1,-1-1 1,1 1-1,-1 0 0,1 0 1,-1 0-1,0 1 1,2 0 6,8 9-12,-1 0 1,0 0 0,0 1 0,-1 0 0,1 3 11,-9-11 0,33 47 0,-21-29-54,0-1-1,1-1 0,6 4 55,-18-20-39,1 0-1,0 0 1,0-1-1,0 0 1,0 0-1,1-1 1,-1 1 0,1-1-1,0 0 1,0-1-1,0 0 1,1 0-1,-1 0 1,0 0-1,1-1 40,-3-1-18,1 0 0,-1 0-1,0 0 1,0-1 0,0 0-1,0 1 1,0-1 0,0-1-1,-1 1 1,1-1 0,0 1-1,0-1 1,-1 0 0,1 0-1,-1-1 1,0 1 0,0-1-1,2-1 19,2-3-58,-1 0 0,1 0 0,-1-1 0,-1 1 0,0-1 0,0 0 0,3-7 58,1-6-43,-1 0-1,-1-1 1,0-1 0,-2 1-1,-1-1 1,0 0 0,-2 0-1,-1 0 1,-1 0 0,0 0-1,-2 0 1,-1-5 43,-6-23 174,-1 1 1,-3 1-1,-2 0 1,-2 1-1,-3-1-174,19 47-1,-2-6 187,0-1 1,-1 1 0,0 0-1,-1 1 1,1-1 0,-3 0-187,7 7 34,-1 0 1,0 0-1,1 1 1,-1-1 0,0 0-1,0 1 1,1-1-1,-1 1 1,0-1-1,0 1 1,0-1 0,0 1-1,0-1 1,0 1-1,0 0 1,0 0-1,0-1 1,0 1-1,0 0 1,0 0 0,0 0-1,0 0-34,-1 1 20,0-1-1,1 1 1,-1 0-1,1 0 1,-1 0 0,1 0-1,0 0 1,-1 0-1,1 0 1,0 1-1,0-1 1,-1 0 0,1 1-1,0-1 1,1 0-1,-1 1 1,0 0-1,0 0-19,-4 7 5,1 1-1,0 1 1,1-1-1,0 0 1,1 1-1,0 0 0,0-1 1,1 1-1,0 7-4,1 18-8,1 1-1,3 7 9,5 17-26,12 45 26,-8-47 14,4 51-14,-1 126-307,-16-232 244,1-2-42,-1 0 1,1 0 0,-1 0 0,0 0-1,0 0 1,0 0 0,0 0 0,-1 0-1,1 0 1,0-1 0,-1 1 0,1 0-1,-1 0 1,0 0 0,0 0 0,1-1-1,-1 1 1,0 0 0,-1-1-1,1 1 1,0 0 0,0-1 0,-1 0-1,0 1 105,-7 4-685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6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1 220 6433,'0'-1'131,"1"0"0,0 0 0,-1 0 0,1 0 0,0 0 0,0 0-1,0 0 1,0 0 0,0 0 0,0 0 0,0 1 0,0-1 0,0 0-1,0 1 1,0-1 0,1 1 0,-1-1 0,0 1 0,0 0 0,1-1-1,0 1-130,30 2 371,-12 0-192,44 2-589,0-3 0,22-5 410,-49 1-844,0-2 0,0-1 0,0-2 0,25-9 844,-43 10-670,0 0 0,8-6 670,-23 12-21,-1-1 1,0 1-1,1-1 0,-1 0 1,0-1-1,0 1 0,0 0 0,-1-1 1,1 0-1,-1 1 0,1-1 0,-1 0 1,0 0-1,0 0 0,0-1 0,0 1 21,-2 3 8,0-1-1,0 1 0,0 0 0,0 0 0,0 0 0,0-1 0,0 1 1,0 0-1,0 0 0,0 0 0,0-1 0,0 1 0,0 0 1,-1 0-1,1 0 0,0 0 0,0-1 0,0 1 0,0 0 0,0 0 1,0 0-1,0 0 0,-1-1 0,1 1 0,0 0 0,0 0 0,0 0 1,0 0-1,-1 0 0,1 0 0,0 0 0,0 0 0,0-1 0,-1 1 1,1 0-1,0 0 0,0 0 0,0 0 0,-1 0 0,1 0 0,0 0 1,0 0-1,0 0 0,-1 0 0,1 0 0,0 0-7,-12 1 203,12-1-174,-8 2 108,0-1 0,1 1 0,0 1 0,-1-1 0,1 1 0,0 0 0,0 1 0,0 0 1,1 0-1,-1 0 0,1 1 0,0 0 0,0 0 0,1 1 0,0 0 0,-1 0 0,2 0 1,-1 0-1,1 1 0,0-1 0,0 1 0,1 0 0,0 1-137,1-2 28,0 0 0,0 0 0,0 1 0,1-1 0,0 0 0,0 1 0,0 0 0,1-1 0,0 1 0,1-1 0,-1 1 0,1-1 0,1 1 0,-1-1 0,1 0 0,0 1 1,0-1-1,1 0 0,0 0 0,0-1 0,0 1 0,1-1 0,0 1 0,0-1 0,0 0 0,1 0 0,3 3-28,1-2 12,-1 1 0,1-2 0,0 1 1,1-1-1,-1-1 0,1 0 0,0 0 1,0-1-1,0 0 0,1 0 0,5 0-12,10 0 13,0 0-1,1-2 0,-1-1 1,2-1-13,-13 1-18,0-1-1,0-1 1,0-1 0,-1 0-1,1-1 1,-1 0 0,1-2 18,-9 4-28,0-1 0,0 0 0,0-1 0,0 0 0,0 0 0,-1 0 0,0 0 0,0-1 1,0 0-1,-1 0 0,1 0 0,-1 0 0,0-1 0,-1 0 0,1 0 0,0-3 28,0 0-28,0-1 0,-1 1 0,-1-1 0,1 0 0,-1 0 1,-1 0-1,0-1 0,-1 1 0,1 0 0,-2 0 0,0 0 0,0 0 0,-1 0 0,0 0 0,-1-1 28,-7-20 194,-1 0-1,-2 0 1,-1 2-1,-1-1-192,3 7 403,50 36 26,-13-5-450,1-2 1,10 1 19,-17-4-25,-1 0 0,0 2 0,0 0 0,0 1 0,15 8 25,-29-12-5,0 0 0,-1 0 0,0 1 1,1 0-1,-1-1 0,0 1 1,0 1-1,0-1 0,-1 0 0,1 1 1,-1-1-1,0 1 0,0 0 1,0-1-1,0 1 0,-1 0 0,0 0 1,1 0-1,-1 1 0,-1-1 1,1 0-1,-1 0 0,1 3 5,-1 12 0,-1 0 0,-1-1 0,0 1 0,-5 17 0,0 0 14,5-26-12,1 0 0,0 0 0,0 0 1,1-1-1,1 1 0,-1 0 0,2 0 0,-1 0-2,0-6 1,0-1-1,1 0 1,-1 0-1,1 1 0,-1-1 1,1 0-1,0 0 1,0-1-1,0 1 1,1 0-1,-1-1 1,0 1-1,1-1 0,0 0 1,0 0-1,0 0 1,0 0-1,0 0 1,0 0-1,0-1 1,0 0-1,1 0 0,-1 0 1,2 1-1,9 1-9,1-1 0,-1 0 0,0-1 0,1-1 0,-1 0 0,1-1 0,-1 0 0,6-2 9,18-4-269,-1-2-1,22-7 270,-32 7-187,-1-1-1,0 0 1,0-2-1,-1-2 1,-1 0-1,0-1 1,11-10 187,-26 18-6,0-1-1,-1 0 1,1 0 0,-1-1 0,-1 0 0,0 0 0,0-1-1,-1 0 1,0 0 0,-1-1 0,0 1 0,0-1 0,-1 0-1,-1 0 1,0-1 0,0 1 0,-1-1 0,-1 1-1,0-5 7,-1 10 68,0-1-1,0 1 1,-1-1-1,0 1 1,0-1-1,-1 1 1,-2-6-68,4 11 31,-1-1 1,1 1 0,-1-1 0,0 1 0,0-1 0,1 1-1,-1 0 1,0-1 0,0 1 0,0 0 0,-1 0 0,1-1-1,0 1 1,0 0 0,-1 0 0,1 0 0,0 1 0,-1-1 0,1 0-1,-1 0 1,1 1 0,-1-1 0,1 1 0,-1 0 0,0-1-1,1 1 1,-1 0 0,0 0 0,1 0 0,-1 0 0,0 0-1,0 0-31,-9 3 62,1 0-1,-1 1 0,1 0 1,0 0-1,0 2 0,0-1 0,0 1 1,-6 6-62,4-5 34,-2 3-23,0 0 1,1 1-1,0 0 1,1 1-1,0 1 1,1 0-1,-3 5-11,7-9 4,1 0 0,1 0-1,0 0 1,0 1 0,0 0 0,1 0-1,1 0 1,0 1 0,0-1-1,1 1 1,1 0 0,-1 1-4,2-9 0,0 0 1,0 0-1,1 0 1,-1 0-1,1 0 1,-1 0-1,1 0 1,0-1-1,0 1 1,0 0-1,0-1 1,1 1-1,-1 0 1,1-1-1,0 0 1,-1 1-1,1-1 0,0 0 1,1 0-1,-1 0 1,0 0-1,0 0 1,1-1-1,-1 1 1,1-1-1,-1 1 1,1-1-1,0 0 1,0 0-1,-1 0 1,1 0-1,0-1 1,1 1-1,5 1 0,0-1 0,1 0 0,-1 0 0,0-1 0,1 0 1,-1-1-1,0 0 0,1 0 0,-1-1 0,0 0 0,3-2-39,0-1-1,0 0 1,-1-1 0,0 0-1,0-1 1,-1 0-1,1-1 1,-1 0 0,-1 0-1,0-1 1,0-1-1,-1 1 1,0-1 0,0-1-1,-1 1 1,-1-1 0,0 0-1,0-1 1,-1 0-1,-1 0 1,0 0 0,0 0-1,-1 0 1,1-12 39,-4 22 18,1-1 0,-1 0-1,0 0 1,0 1 0,0-1 0,0 0 0,0 0 0,-1 1 0,0-1 0,1 0 0,-1 1 0,0-1 0,0 1-1,-1-3-17,2 5 6,0 0 0,0 0 0,-1 0-1,1 0 1,0 0 0,0 0 0,0-1 0,0 1-1,-1 0 1,1 0 0,0 0 0,0 0-1,0 0 1,-1 0 0,1 0 0,0 0-1,0 0 1,0 0 0,-1 0 0,1 0-1,0 0 1,0 0 0,0 0 0,-1 0-1,1 0 1,0 0 0,0 0 0,0 0-1,-1 0 1,1 0 0,0 0 0,0 1 0,0-1-1,-1 0 1,1 0 0,0 0 0,0 0-1,0 0 1,0 0 0,0 1 0,-1-1-1,1 0 1,0 0 0,0 0 0,0 1-1,0-1-5,-6 10 74,5-8-44,-2 5-21,0 0 1,0 1-1,1 0 1,0-1 0,1 1-1,0 0 1,0 0-1,0 0 1,1 0 0,0 0-1,1 0 1,0 0-1,0 0 1,1 0 0,0-1-1,1 5-9,0-3-9,0-1 1,0 1-1,1-1 0,0 1 0,0-1 1,1-1-1,0 1 0,0-1 0,1 0 0,0 0 1,0 0-1,1-1 0,-1 0 0,5 3 9,-4-5-104,0-1 0,0 0 0,0 0 0,0 0 0,1-1 0,-1 0 0,1 0 0,0-1 0,-1 0 0,1 0 0,0-1 0,3 0 104,6-1-477,-1 0 1,0-2-1,0 0 0,-1 0 1,9-4 476,35-16-787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7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134 448 4249,'-6'0'240,"1"-1"-1,0 1 1,-1 0 0,1 0-1,0 1 1,-1-1 0,1 1-1,0 0 1,0 1 0,0-1 0,-1 1-1,2 0 1,-1 1 0,-4 1-240,5-1 35,0 0-1,0 1 1,1-1 0,0 0 0,-1 1 0,1 0 0,1 0 0,-1 0 0,0 0 0,1 0 0,0 1-1,0-1 1,0 1 0,1-1 0,-1 1 0,1 3-35,-1 1 3,0-1 0,1 0 0,0 1 1,1-1-1,0 1 0,0-1 0,0 0 0,1 1 0,1-1 0,0 0 1,0 1-1,0-1 0,1 0 0,1 3-3,0-5 1,-1 0-1,1 0 1,0 0 0,0-1-1,0 0 1,1 1 0,0-2-1,0 1 1,0 0 0,1-1-1,-1 0 1,1 0 0,0-1-1,0 1 1,0-2 0,1 1-1,-1 0 1,1-1-1,5 2-3,1-1-1,0 0 1,-1-1-1,1 0 1,0 0-1,0-2 0,0 0 1,0 0-1,11-3 4,-16 2-22,-1 0 0,0-1-1,1-1 1,-1 1 0,0-1-1,0 0 1,-1 0-1,1-1 1,-1 0 0,1 0-1,-1-1 1,0 0 0,-1 0-1,1 0 1,-1-1-1,0 1 1,2-6 22,4-5-34,-2-1 1,0 0-1,-1 0 0,-1-1 0,4-14 34,4-20-92,2-23 92,-9 32 33,-2-1 0,1-40-33,-7 57 36,0 0 0,-2 0 0,-1 0 0,-1 0 0,-4-8-36,7 28 67,-1-1 1,0 1-1,-1 0 0,0 0 0,0 0 0,0 0 0,-1 0 0,0 1 0,-1-1 0,1 1 0,-1 1 0,0-1 1,-5-3-68,10 8 9,-1 1 0,0-1 0,1 1 0,-1-1-1,0 1 1,0-1 0,1 1 0,-1 0 0,0-1 0,0 1 0,0 0 0,1 0 0,-1-1 0,0 1 0,0 0 0,0 0 0,0 0 0,0 0 0,0 0 0,1 0 0,-1 0 0,0 1 0,0-1 0,0 0 0,0 0 0,0 1 0,0-1-9,0 1 4,-1 1-1,1-1 1,0 0 0,0 0-1,-1 1 1,1-1-1,0 1 1,0-1-1,1 1 1,-1-1-1,0 1 1,0-1 0,0 2-4,0 2-9,-1 0 1,1 1 0,0-1 0,0 0 0,0 1 0,1-1 0,-1 0 0,2 1 0,-1-1 8,3 8-16,2-1 0,-1 0 0,1 0 0,1 0 0,6 10 16,4 7-18,5 17 22,-1 0 0,-3 1 0,-2 1-1,-2 1 1,-1 0 0,-4 0 0,1 19-4,-2-3-44,8 115-1670,-13-166 151,2-6 659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7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 5425,'2'-3'280,"1"-1"-1,0 1 0,1-1 1,-1 1-1,1 0 0,-1 0 1,1 0-1,0 1 1,0-1-1,0 1 0,1 0 1,-1 0-1,0 1 1,1-1-1,2 0-279,8-1-68,1 1 1,0 0-1,0 1 0,0 1 68,12-1-162,82-7-1268,145-4-2034,-255 12 3487,0 0 1,1 0 0,-1 0-1,0 0 1,0 0-1,0 0 1,0 0-1,0 0 1,0 0-1,1 1 1,-1-1-1,0 0 1,0 0-1,0 0 1,0 0-1,0 0 1,0 0 0,0 0-1,0 1 1,0-1-1,0 0 1,0 0-1,1 0 1,-1 0-1,0 0 1,0 0-1,0 1 1,0-1-1,0 0 1,0 0 0,0 0-1,0 0 1,0 0-1,0 1 1,0-1-1,0 0 1,0 0-1,-1 0 1,1 0-1,0 0 1,0 0-1,0 1 1,0-1 0,0 0-1,0 0 1,0 0-1,0 0 1,0 0-1,0 0 1,0 0-1,-1 1 1,1-1-1,0 0 1,0 0-1,0 0 1,0 0-1,0 0 1,0 0 0,-1 0-1,1 0 1,0 0-1,0 0 1,0 0-1,0 0-23,0 0 50,-4 4 166,-41 45 1206,40-44-1366,1 1 0,0 0 1,0 0-1,1 0 1,-1 1-1,1-1 0,1 1 1,-1 1-57,2-6 7,1 0-1,0 0 1,-1 0 0,1 0 0,0 0 0,0 1 0,0-1 0,0 0-1,1 0 1,-1 0 0,1 0 0,-1 0 0,1 0 0,0 0 0,-1 0 0,1 0-1,0 0 1,0-1 0,1 1 0,-1 0 0,0 0 0,0-1 0,1 1-1,-1-1 1,1 1 0,0-1 0,-1 0 0,1 0 0,0 0 0,0 0-1,-1 0 1,1 0 0,0 0 0,1 0-7,6 3-4,1-1 1,0 0-1,-1-1 0,1 0 0,0 0 0,6 0 4,5-1-396,0 0-1,0-1 1,17-3 396,12-8-442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18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0 6289,'-2'1'122,"-1"-1"-1,1 1 0,0-1 1,0 1-1,0 0 0,-1 0 0,1 0 1,0 0-1,0 0 0,0 0 1,0 1-1,1-1 0,-1 1 1,0-1-1,1 1 0,-1 0 0,0-1 1,1 1-1,0 0 0,0 0 1,-1 0-1,1 0 0,0 0 1,1 1-1,-2 0-121,-3 11-106,0 0 1,1 0-1,-1 10 106,2-14 166,-2 12-164,1-1-1,0 1 1,2 0 0,0 0-1,2 0 1,0 5-2,0-21-4,1 0-1,0-1 1,0 1 0,0 0 0,0 0-1,1-1 1,0 1 0,0-1 0,1 0 0,0 1-1,0-1 1,0 0 0,0-1 0,1 1-1,-1 0 1,1-1 0,1 0 0,-1 0 0,0 0-1,1-1 1,0 1 0,0-1 0,0 0-1,0-1 1,5 3 4,-6-4-55,0 0-1,0 0 1,0 0-1,0-1 1,1 1-1,-1-1 1,0 0-1,0 0 1,1-1-1,-1 1 1,0-1-1,0 0 1,0 0-1,0 0 1,0-1-1,0 1 1,0-1 0,0 0-1,3-2 56,9-6-369,-1-1-1,-1 0 1,0-1 0,0-1 369,-2 2-201,45-44-554,17-23 755,-72 76 43,0 0 0,0 0-1,0 0 1,1 0 0,-1 0 0,1 0 0,-1 0 0,1 1 0,0 0-1,0-1 1,2 0-43,-4 2 17,1 0-1,-1 0 1,1-1-1,-1 1 1,0 0-1,1 0 1,-1 1-1,1-1 1,-1 0-1,0 0 1,1 1-1,-1-1 1,0 1-1,1-1 1,-1 1-1,0 0 1,0-1-1,1 1 1,-1 0-1,0 0 1,0 0-1,0 0 1,0 0-1,0 0 1,0 0-1,0 1-16,8 10 40,0 0-1,-2 1 1,3 4-40,-5-7 8,0 0 0,1-1 0,0 1 0,1-2 0,0 1 0,4 4-8,-8-11 12,0 1 0,0-1 0,1 0 0,-1 0 0,0 0-1,1-1 1,-1 1 0,1-1 0,-1 0 0,1 1 0,0-2-1,0 1 1,-1 0 0,1-1 0,0 0 0,0 0 0,0 0 0,0 0-1,-1-1 1,1 1 0,2-2-12,30-7 164,0-2-1,0-2 0,22-12-163,-24 10 20,27-12 3,-31 12-16,2 2 0,31-9-7,-61 21 0,0 0 0,0 1 0,0 0 0,0-1 0,0 1-1,0 0 1,0 0 0,0 0 0,0 0 0,0 0 0,0 0 0,0 1 0,1-1 0,-1 1 0,0-1 0,0 1 0,0 0 0,-1 0 1,0 0 0,0 0 1,0 0-1,0 0 1,0 1-1,0-1 0,0 0 1,0 1-1,0-1 0,0 0 1,-1 1-1,1-1 1,-1 1-1,1-1 0,-1 1 1,0-1-1,1 1 1,-1-1-1,0 1 0,0 0 1,0-1-1,0 1-1,-1 12 13,0 0-1,0 0 0,-1 0 1,-1 1-13,0-1 28,1 0 1,0 0-1,1 3-28,1-17 5,0 0 1,0 0-1,0 0 1,0 0-1,0 0 1,0 0-1,0 1 0,0-1 1,0 0-1,0 0 1,1 0-1,-1 0 1,0 0-1,0 0 1,0 0-1,0 0 0,0 0 1,0 0-1,0 1 1,0-1-1,0 0 1,0 0-1,1 0 0,-1 0 1,0 0-1,0 0 1,0 0-1,0 0 1,0 0-1,0 0 1,0 0-1,1 0 0,-1 0 1,0 0-1,0 0 1,0 0-1,0 0 1,0 0-1,0 0 0,0 0 1,1 0-1,-1 0 1,0 0-1,0 0 1,0 0-1,0 0 1,0 0-1,0-1 0,0 1 1,0 0-1,0 0 1,1 0-1,-1 0 1,0 0-1,0 0 0,0 0-5,6-5 116,-5 5-101,19-16 247,9-8 48,32-18-310,-52 37 0,-1 0 0,2 0 0,-1 1 0,0 0 0,1 1 0,0 0 0,0 0 0,-1 1 0,8-1 0,-15 3-3,1 0 0,0 0 0,0 0 0,0 0 1,0 0-1,0 1 0,0-1 0,0 1 0,-1 0 0,1 0 0,0 0 0,0 0 1,-1 0-1,1 1 0,-1-1 0,1 1 0,-1 0 0,0-1 0,1 1 0,-1 1 3,1 0-77,-1 1 0,1-1-1,-1 1 1,0-1-1,0 1 1,0 0-1,-1 0 1,1 0-1,-1 0 1,0 0 0,0 0-1,-1 0 1,1 4 77,3 30-412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1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265 387 1408,'-8'-3'60,"-6"-2"278,-1 0 0,1 1 1,-11-1-339,19 4 108,1 0 1,-1 1 0,0 0-1,0 0 1,0 0 0,1 1-1,-1 0 1,0 0 0,1 1-1,-1-1 1,-5 3-109,3 1 17,-1 0 1,1 0-1,0 0 0,0 1 1,1 0-1,0 1 0,0 0 0,0 0 1,1 0-1,0 1 0,0 0 0,-2 5-17,5-8 8,0 0-1,1 1 1,-1-1-1,1 1 0,1-1 1,-1 1-1,1 0 1,0 0-1,-1 5-7,2-8 1,0 1 1,0-1 0,1 1-1,-1-1 1,1 1-1,0-1 1,0 1-1,0-1 1,0 0 0,0 0-1,1 1 1,-1-1-1,1 0 1,0 0-1,0 0 1,2 1-2,-2-2 3,-1 0-1,1 0 1,0 0 0,0 0-1,0-1 1,0 1 0,0-1-1,1 0 1,-1 1 0,0-1-1,1 0 1,-1 0 0,1-1-1,-1 1 1,1 0 0,-1-1-1,1 1 1,2-1-3,-1 0 11,0-1 0,1 1-1,-1-1 1,0 0 0,1 0 0,-1 0 0,0-1-1,0 1 1,0-1 0,3-2-11,7-5 34,0 0 1,-1-1-1,0-1 1,0 0-1,4-6-34,-8 8 12,0-1 0,-1 1 0,0-2 0,-1 1 0,0-1 1,-1 0-1,0 0 0,-1-1 0,1-2-12,-1-1 12,-1 0-1,-1 0 1,0-1 0,-1 1-1,-1-1 1,0 0 0,-1-7-12,-6-63 836,-14-73-836,15 121 711,12 209 857,10 131-1562,8 94 11,-25-386-18,1 2 2,0 1-1,0-1 0,1 0 0,1 1 0,0-1 0,1 0 1,0 0-1,0-1 0,2 1 0,-6-11-3,1 0 1,-1 0-1,1 1 1,-1-1-1,1 0 1,0 0 0,-1 0-1,1 0 1,0 0-1,0 0 1,0 0-1,0-1 1,0 1-1,0 0 1,0 0-1,0-1 1,0 1-1,0 0 1,0-1-1,1 1 1,-1-1-1,0 0 1,0 1-1,0-1 1,1 0-1,-1 0 1,0 0-1,1 0 1,-1 0-1,0 0 1,0 0-1,1 0 1,-1 0-1,0-1 1,0 1-1,1 0 1,-1-1-1,0 1 1,0-1-1,0 0 1,0 1-1,0-1 1,0 0-1,0 1 1,0-1-1,1-1 3,3-3 0,1 0 1,-2 0-1,1-1 0,0 1 0,-1-1 0,0 0 0,-1-1 1,1 1-1,0-3-30,-1-1 1,0 1 0,0-1 0,-1 0 0,0 0 0,-1 1 0,0-1 0,-1 0 0,0 0-1,0 0 1,-1 0 0,0 0 0,-1 0 0,0 0 0,-1-1 29,-8-24-6,0 0 0,-2 1 0,-9-15 6,-34-65 1323,55 114-1320,1-1 0,0 1 0,0 0 0,0 0 0,0-1 0,0 1 0,0 0 1,0 0-1,-1-1 0,1 1 0,0 0 0,0-1 0,0 1 0,0 0 0,0 0 0,0-1 1,0 1-1,0 0 0,0 0 0,0-1 0,1 1 0,-1 0 0,0-1 0,0 1 0,0 0 0,0 0 1,0-1-1,0 1 0,1 0 0,-1 0 0,0 0 0,0-1 0,0 1 0,1 0 0,-1 0 0,0 0 1,0-1-1,0 1 0,1 0 0,-1 0 0,0 0 0,0 0 0,1 0 0,-1 0-3,15-3-446,-13 3 392,51-7-1234,0-2 0,3-3 1288,12-3-694,37-4 251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1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353 60 5225,'-1'-3'167,"1"-1"-1,0 0 1,-1 1-1,0-1 1,0 0-1,0 1 1,0-1-1,-1 1 1,1 0-1,-1-1 1,-2-2-167,3 5-10,0 0 0,0 0 0,0-1 0,0 1 0,0 0 0,0 0-1,-1 0 1,1 1 0,0-1 0,-1 0 0,1 0 0,-1 1 0,1-1 0,-1 1 0,1-1 0,-1 1 0,1 0 0,-1 0 0,1-1 0,-1 1 0,1 0 0,-1 0 0,0 1 0,1-1 0,-1 0 0,1 0 0,-1 1-1,1-1 1,-2 1 10,-24 10-104,0 2 0,0 0-1,2 2 1,-18 12 104,19-11 121,10-7 48,1 1-1,-1 0 1,2 1-1,-6 6-168,12-12 77,1 1-1,0 0 0,1 0 0,-1 0 1,1 1-1,0-1 0,1 1 0,0 0 0,0 0 1,-2 7-77,5-12 4,-1-1 1,0 1-1,1 0 1,0 0 0,-1 0-1,1 0 1,0 0-1,0 0 1,0 0 0,0 0-1,0 0 1,1 0-1,-1 0 1,0 0 0,1 0-1,0-1 1,-1 1-1,1 0 1,0 0 0,0 0-1,0-1 1,0 1-1,0-1 1,0 1 0,1-1-1,-1 1 1,1-1-1,-1 1 1,1-1 0,-1 0-1,1 0 1,-1 0-1,1 0 1,0 0 0,0 0-1,0-1 1,-1 1-1,1 0 1,0-1 0,0 0-1,0 1 1,0-1-1,1 0-4,7 1 7,-1-1 0,1 0 0,-1 0 0,1-1-1,-1 0 1,1-1 0,-1 0 0,6-2-7,30-13 30,-2-1 1,0-2 0,13-10-31,-54 29 1,14-8 3,1-1 0,-2-1 0,4-2-4,-16 11 1,0-1-1,0 1 0,0-1 1,0 1-1,-1-1 0,0 0 1,1 0-1,-1 0 0,0 0 1,0 0-1,-1-1 0,1 1 1,-1-1-1,1 1 0,-1-1 1,0 1-1,0-1 0,-1 0 1,1 1-1,-1 1 5,0 1 1,0 0-1,-1 0 1,1 0-1,0-1 1,0 1-1,-1 0 1,1 0-1,0 0 1,-1 0-1,1-1 1,-1 1-1,0 0 1,1 0-1,-1 0 1,0 0-1,0 0 1,1 1-1,-1-1 1,0 0-1,0 0-5,0 1 7,0-1-1,0 1 1,1 0-1,-1-1 1,0 1-1,0 0 1,0 0-1,0 0 1,1 0-1,-1 0 1,0 0-1,0 0 0,0 0 1,1 0-1,-1 0 1,0 0-1,0 1 1,0-1-1,1 0 1,-1 0-1,0 1 1,0-1-1,1 1 1,-1-1-1,0 1 1,1-1-1,-1 1 1,0-1-1,1 1 1,-1-1-1,1 1 1,-1 0-1,1 0-6,-2 0 4,1 1-1,0-1 1,0 1-1,1-1 1,-1 1-1,0 0 1,0-1-1,1 1 1,-1 0 0,1 0-1,0 0 1,-1 0-1,1-1 1,0 1-1,0 0 1,0 0-1,0 0 1,1 0-1,-1-1 1,0 1-1,1 0 1,-1 0 0,1 0-1,0-1 1,-1 1-1,1 0 1,0-1-1,0 1 1,1 0-4,2 5-2,0-1 0,1-1 1,0 1-1,0-1 0,0 1 1,0-1-1,2 0 2,11 7-89,-1-1 0,1-1 0,1 0 0,0-2 1,0 0-1,1-1 0,0-1 0,15 2 89,57 13-241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3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0 752 4569,'12'4'407,"0"0"-1,0-1 1,0 0 0,0-1-407,-11-2 28,0 0 0,0 0-1,-1 0 1,1-1 0,0 1 0,0 0-1,-1 0 1,1-1 0,0 1 0,-1 0 0,1-1-1,0 1 1,-1-1 0,1 1 0,0-1 0,-1 1-1,1-1 1,-1 1 0,1-1 0,-1 1-1,1-1 1,-1 0 0,0 1 0,1-1 0,-1 0-28,8-21 258,-5 12-180,4-12-198,-1 0 0,-1 0 0,0 0 0,-2-1 1,-1 1-1,0-7 120,-1-46-547,-5-17 547,1 34-29,2 12 20,-1-40 519,-5-1 0,-5-16-510,7 88 553,2 14-243,0 8 0,2 3-249,0 1 0,0-1 0,1 0-1,0 1 1,1 3-61,1 11 14,8 135-4,17 70-10,-22-192 5,3-1 0,9 28-5,-14-53-2,1-1-1,1 0 0,0 0 0,0 0 0,1 0 0,0-1 0,1 0 1,0-1-1,1 1 0,5 4 3,-11-12 0,1-1 0,-1 1 1,0-1-1,1 1 0,0-1 1,-1 0-1,1 0 0,0 0 0,0 0 1,-1-1-1,1 1 0,0-1 1,0 0-1,0 1 0,0-1 0,0 0 1,0-1-1,0 1 0,-1-1 1,1 1-1,0-1 0,0 0 0,0 0 1,-1 0-1,1 0 0,0 0 1,-1-1-1,9-3-3,-1-1 1,0 0-1,-1-1 1,1 0 0,-1-1-1,-1 0 3,4-4-206,0 0-1,-1-1 1,-1 0 0,0-1-1,4-8 207,10-21-1077,2-11 1077,-6 12 251,-19 41-221,-1 1-1,0-1 0,0 0 0,0 1 1,1-1-1,-1 0 0,0 1 0,1-1 1,-1 1-1,0-1 0,1 0 0,-1 1 1,1-1-1,-1 1 0,1-1 0,-1 1 1,1 0-1,-1-1 0,1 1 0,-1-1 0,1 1 1,0 0-1,-1 0 0,1-1 0,0 1 1,-1 0-1,1 0 0,0 0 0,-1 0 1,1-1-1,0 1 0,-1 0 0,1 0 1,0 1-1,-1-1 0,1 0 0,0 0 1,-1 0-1,1 0 0,0 0 0,-1 1 1,1-1-1,0 0 0,0 1-29,2 2 26,1 0-1,-1 1 1,0-1-1,1 1 1,-2-1-1,3 4-25,10 11 3,-9-13 1,0 0 0,0-1 0,1 0 0,-1 0 1,1 0-1,0-1 0,0 0 0,1-1 0,-1 0 0,0 0 0,1 0 0,-1-1 0,1 0 0,0 0 0,-1-1 0,1 0 0,0 0 0,-1-1 0,1 0 0,0-1 0,-1 1 0,1-1 0,-1-1 0,4-1-4,1-1 0,0 0-1,-1-1 1,0-1 0,0 0-1,0 0 1,-1-1 0,0 0-1,-1 0 1,0-1 0,0-1-1,-1 0 1,0 0 0,-1 0-1,5-9 1,-8 11-48,-1 0 0,0-1-1,0 0 1,-1 0-1,0 0 1,0 0-1,-1 0 1,-1 0-1,1-1 49,-1 5-46,0 0 0,-1 0 0,1 1-1,-1-1 1,0 0 0,0 1 0,0-1-1,-2-3 47,2 6-17,0 0-1,0 0 1,0 1-1,0-1 1,-1 0-1,1 1 1,0-1-1,-1 1 1,1-1-1,-1 1 1,1-1-1,-1 1 1,0 0-1,1 0 1,-1 0-1,0 0 1,0 0-1,0 1 0,0-1 18,-1 0 1,1 1-1,0 0 0,0 0 1,0 0-1,-1 0 0,1 0 0,0 0 1,0 1-1,0-1 0,0 1 0,0-1 1,0 1-1,-1 0 0,1 0 0,1 0 1,-1 0-1,0 0 0,0 0 0,0 1 1,1-1-1,-2 2 0,-2 1 24,1 0-1,0 0 1,1 0-1,-1 1 1,1 0 0,0-1-1,-2 4-23,-1 7 47,0 0 0,1 0 0,0 0 0,1 1 0,1 0 0,1-1 0,0 1 0,1 0 0,0 0 0,2 0 0,0 0 0,0 0 0,3 5-47,-2-12-6,0-1 0,1 0 0,0 1 0,0-1 1,1 0-1,0-1 0,0 1 0,1-1 0,0 0 0,0 0 0,1 0 0,0-1 0,0 0 1,0 0-1,1 0 0,0-1 0,0 0 0,0 0 0,1-1 0,0 0 0,0 0 1,0-1 5,6 2-106,0-1 0,1 0 0,-1-1 0,1 0 0,0-2 0,0 1 0,0-2 0,0 0 0,0-1 0,-1 0 1,1-2-1,11-2 106,37-13-689,-1-2 0,29-17 689,-56 23-139,0 1 119,-1-2-1,0-2 1,-1-1-1,24-18 21,-47 29 102,0-1-1,0 0 1,-1-1 0,0 0-1,-1 0 1,0 0 0,0-1-1,-1-1 1,0 1 0,-1-1-1,0 0 1,-1-1 0,0 1-1,-1-1 1,0 0 0,-1-1-102,-2 10 31,1-6 161,0 0-1,-1 0 1,0 0 0,-1 0-1,0-9-191,0 17 36,0-1-1,0 0 0,0 1 1,-1-1-1,1 1 1,-1-1-1,1 1 0,-1-1 1,1 1-1,-1-1 0,0 1 1,0-1-1,0 1 0,0 0 1,0-1-1,0 1 0,0 0 1,0 0-1,0 0 1,-1 0-1,1 0 0,0 0 1,-1 0-1,1 0 0,-1 0 1,1 1-1,-1-1 0,1 1 1,-1-1-1,0 1 0,1 0 1,-1-1-1,1 1 0,-1 0 1,0 0-36,-5 0 46,0 0 0,0 1 0,0 0 0,0 0 0,1 0-1,-1 1 1,0 0 0,1 0 0,-1 1 0,-4 2-46,-11 7 38,1 1-1,-7 6-37,25-17 7,-44 29 57,1 3-1,2 2 0,2 2 1,-13 16-64,48-46 7,0 1 0,0 0 0,1 0 0,1 1 0,-1-1 0,-1 6-7,6-11 0,0-1 0,0 1 1,0-1-1,0 1 0,0-1 0,1 1 0,-1 0 0,1-1 1,0 4-1,1-5-1,-1 0 0,0-1 1,1 1-1,-1 0 1,1-1-1,-1 1 0,1-1 1,0 1-1,0-1 1,0 1-1,-1-1 0,1 1 1,1-1-1,-1 0 1,0 1-1,0-1 0,0 0 1,1 0-1,-1 0 1,1 0 0,3 2-1,-1-1 1,1-1-1,0 1 1,0 0-1,0-1 1,0 0-1,0-1 1,0 1-1,0-1 0,0 0 1,0 0-1,5-1 1,14-1 5,-1-2-1,4-1-4,-16 3 4,11-3 7,-1 0 0,1-2 1,-1 0-1,0-1 0,-1-1 0,14-8-11,-26 12-2,-1 0 1,1 0 0,-1 0-1,0-1 1,-1 0 0,1 0-1,-1-1 1,-1 0 0,1 0 0,-1 0-1,0-1 1,-1 0 0,1 1-1,-2-2 1,1 1 0,-1 0-1,1-8 2,-1 5-13,-1 6 8,-1 0-1,0 0 1,0 0-1,0 0 1,0 0-1,-1 0 1,0 0-1,0 0 1,0 0-1,-2-4 6,2 9 1,0 0-1,0 0 0,0 0 0,0 0 0,0-1 0,0 1 1,0 0-1,0 0 0,-1 0 0,1 0 0,0 0 0,0 0 1,0 0-1,0 0 0,0 0 0,0 0 0,0 0 0,-1 0 1,1 0-1,0 0 0,0 0 0,0 0 0,0 0 0,0 0 1,0 0-1,-1 0 0,1 0 0,0 0 0,0 0 0,0 1 1,0-1-1,0 0 0,0 0 0,0 0 0,0 0 1,-1 0-1,1 0 0,0 0 0,0 0 0,0 0 0,0 0 1,0 1-1,0-1 0,0 0 0,0 0 0,0 0 0,0 0 1,0 0-1,0 0 0,0 0 0,0 1 0,0-1 0,0 0 1,0 0-1,0 0 0,0 0 0,0 0 0,-5 10 8,1 2-3,1 0 1,0 1 0,1 0 0,0-1-1,1 1 1,0 0 0,1 10-6,0-18-1,0 0 0,1 0 0,-1 1 0,1-1 0,0 0 0,0 0 0,1 0 0,0 0 0,-1 0 0,2-1 1,-1 1-1,0 0 0,1-1 0,0 0 0,0 1 0,1-1 0,-1 0 0,1-1 0,-1 1 0,3 1 1,-3-3 1,0 0 0,1-1-1,-1 1 1,0-1 0,1 0 0,-1 0 0,1 0-1,-1 0 1,1 0 0,-1-1 0,1 0 0,-1 0-1,1 0 1,-1 0 0,1 0 0,1-1-1,1 0 2,0-1 1,0 0-1,0 0 1,0 0-1,0-1 1,0 0-1,-1 0 1,1-1-1,-1 1-2,11-10 7,-1 0-1,0 0 0,-1-2 0,-1 0 1,7-10-7,-8 9-7,-1-2 0,-1 1 0,-1-1 1,4-9 6,16-31-16,-28 56 15,0-1 0,0 1 0,1 0 0,-1-1 0,1 1 1,0 0-1,0 0 0,0 1 0,0-1 0,0 0 0,0 0 0,0 1 0,0 0 0,1-1 0,-1 1 0,3-1 1,-4 2-2,1 0 0,0 0 0,0 0 0,-1 0 0,1 0 0,0 0 0,0 0-1,-1 0 1,1 1 0,0-1 0,-1 1 0,1 0 0,0-1 0,-1 1-1,1 0 1,-1 0 0,1 0 0,-1 0 0,1 0 0,-1 0 0,0 0-1,0 1 1,1-1 0,-1 0 0,0 2 2,10 11-8,-1 2-1,0-1 1,-2 1 0,1 1-1,-2 0 1,1 5 8,6 11 5,36 98 31,-44-146 17,1 0 1,1 0 0,3-4-54,-6 11-8,1-3-4,0 0 0,1 1 1,0-1-1,1 2 0,0-1 1,1 1-1,0 0 0,0 1 1,3-1 11,-5 3-6,0 1 1,1 1-1,0-1 1,0 1-1,0 1 1,1-1-1,-1 1 1,1 1 0,0 0-1,0 0 1,0 1 5,-4 0-3,-1 1 0,1 0 0,-1 0 0,1 0 0,0 1 1,-1 0-1,1 0 0,-1 0 0,0 0 0,1 1 0,-1-1 0,0 1 1,0 0-1,0 0 0,0 1 0,0-1 0,0 1 0,-1 0 1,1 0-1,-1 0 0,0 1 0,2 2 3,9 11-4,-1 1 0,-1 1 0,-1 0 0,6 15 4,-13-44 41,1 0 0,0 0 0,1 1 0,1-2-41,-3 4 2,4-8 5,0 2 0,2-1 0,0 1 0,11-12-7,-17 22-1,-1-1 0,1 1 0,0 0 0,0 0 0,0 1 0,1-1 0,-1 1 0,0 0 0,3-1 1,-4 2-3,0 1 0,-1-1-1,1 1 1,0-1 0,0 1 0,-1 0 0,1 0 0,0 0 0,0 0 0,-1 1 0,1-1 0,0 1-1,0 0 1,-1 0 0,1 0 0,-1 0 0,2 0 3,4 4-23,-1 0 0,1 1 0,-1 0 1,-1 0-1,1 0 0,-1 1 0,5 6 23,21 29-52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5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98 4225,'2'-22'3303,"8"57"-3241,-2 0 1,-2 1-1,-1 0 0,-1 0 0,-2 17-62,2 11 19,3 18-26,1-6 6,-4 1-1,-5 68 2,0-139-1,1 0 0,0-1 0,0 1 0,-1 0 0,0-1 0,0 1 0,0-1 0,-1 1 0,0-1 0,0 0 0,0 0 0,-1 1 1,2-6 15,1-1 2,-1 1 0,0-1 1,1 0-1,-1 1 0,1-1 1,-1 0-1,1 1 1,-1-1-1,1 0 0,-1 0 1,1 0-1,0 1 0,-1-1 1,1 0-1,0 0 0,0 0-17,-4-30 5,2 0-1,1 0 0,1 0 1,2-4-5,3-47-5,3-1 1,4 2 0,4 0-1,16-50 5,-26 112-8,0 1 0,1 0-1,1 0 1,1 0-1,0 1 1,2-1 8,-8 12-33,1 1 0,0 0-1,0 1 1,1-1 0,-1 1 0,1 0 0,0 0 0,0 0 0,0 1 0,0-1 0,1 1 0,0 1 0,-1-1 0,1 1 0,0 0 0,0 0-1,0 1 1,0-1 0,1 1 0,4 0 33,-5 1-98,1 0 0,-1 0 0,1 1 0,0-1 0,-1 2 0,0-1 0,1 1 0,-1-1 0,0 2 0,6 2 98,-10-4-28,1 0 0,-1 0 1,0 1-1,0-1 0,0 1 1,0-1-1,-1 1 1,1 0-1,0 0 0,-1 0 1,1 0-1,-1 0 1,0 0-1,0 0 0,1 0 1,-1 1-1,-1-1 0,1 0 1,0 1-1,0-1 1,-1 0-1,0 1 0,1-1 1,-1 1-1,0-1 0,0 1 1,0-1-1,-1 1 1,1 1 27,-3 8-39,0-1 1,-1 1 0,0-1 0,0 0 0,-1 0-1,-6 8 39,-41 63 45,38-61-19,-3 3 54,-1 0 1,-1-1-1,-8 7-80,16-20 50,0 1-1,-1-2 0,0 1 1,0-2-1,-1 0 0,0 0 1,-6 1-50,17-8 7,0 0-1,-1 0 1,1 0 0,0 0 0,-1 0 0,1-1 0,-1 1 0,1-1-1,-1 0 1,1 0 0,-1 0 0,-2 0-7,5 0-8,-1 0 0,1 0 0,-1-1 0,1 1 0,0 0 0,-1 0-1,1 0 1,-1-1 0,1 1 0,0 0 0,-1-1 0,1 1 0,0 0 0,-1 0 0,1-1 0,0 1 0,0-1-1,-1 1 1,1 0 0,0-1 0,0 1 0,0-1 0,-1 1 0,1 0 0,0-1 0,0 1 8,0-2-43,0 1-1,0-1 1,0 1 0,0-1 0,1 1-1,-1 0 1,0-1 0,1 1 0,-1-1-1,1 1 1,-1 0 0,1-2 43,17-27-311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9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10 265 4201,'-1'-1'235,"-4"1"1388,2 10-714,2 14-809,1-1 0,1 1 0,1-1 1,2 0-1,5 22-100,-1-12 58,2-1 1,1 0-1,15 29-58,-19-45 47,2 0 0,0-1 0,7 8-47,-13-18 27,1-1-1,-1 0 1,1 0-1,0 0 1,0 0-1,0-1 1,0 1-1,1-1 1,-1 0-1,1-1 1,0 1-1,0-1 1,2 1-27,-5-3 30,0 1 0,0-1-1,0 0 1,0 0 0,0 0 0,0 0 0,0-1 0,0 1 0,0 0 0,0-1 0,0 0 0,0 1 0,0-1 0,0 0 0,0 0-1,0 0 1,-1 0 0,1 0 0,0 0 0,-1-1 0,1 1 0,-1-1 0,1 1 0,0-1-30,5-6 92,-1-1-1,0 0 1,0 0 0,1-2-92,-6 10 3,15-29 24,8-22-27,-13 26-68,2 0 0,13-19 68,-25 42-4,1 1 0,-1-1 1,1 1-1,0 0 0,0-1 1,0 1-1,1 0 0,-1 1 1,0-1-1,1 0 0,-1 1 1,1-1-1,-1 1 1,1 0-1,0 0 0,0 0 1,0 0 3,-1 0 0,0 1-1,0 0 1,0 0 0,0 1 0,-1-1 0,1 0 0,0 1 0,0-1 0,0 1 0,-1-1 0,1 1 0,0 0 0,-1 0 0,1-1-1,0 1 1,-1 1 0,1-1 0,-1 0 0,0 0 0,1 0 0,-1 1 0,0-1 0,0 1 0,0-1 0,0 1 0,0-1 0,0 1 0,7 13 53,0 0 0,-1 1 1,-1-1-1,2 10-53,-2-7 89,1 1 0,0-1 0,5 6-89,-8-16 24,1-1 0,0 1 1,1-1-1,0 0 0,0 0 1,0 0-1,1-1 0,4 4-24,-7-7 22,0-1 0,0 1 0,0-1 0,0 0 0,0-1 0,0 1 0,1-1 0,-1 1 0,1-1 0,-1 0 0,0-1 0,1 1 0,0-1 0,-1 0 0,1 0 0,-1-1 0,1 1 0,3-2-22,1 0 53,0-2 0,-1 1 0,1-1 0,-1-1 0,1 1 0,-1-1 0,-1-1 0,1 1 0,-1-2 0,0 1 0,0-1 0,4-5-53,9-11 78,-1-1 0,-1-1 0,5-12-78,-3 1 28,-1 0-1,-2-1 1,7-25-28,32-117 33,-45 140-26,-9 33-8,5-20-15,1 0 1,2 0 0,7-13 15,-17 37-10,1 1 0,0 0 0,0-1 0,0 1 0,0 0 0,0-1 0,0 1 0,0 0 1,0 0-1,1 0 0,-1 0 0,0 0 0,1 0 10,-2 1-10,1-1 0,-1 1 0,1 0 0,-1 0 0,1 0 0,-1 0 0,1 0 0,-1 0 0,1 0 0,-1 0 0,1 0 0,-1 0 0,1 0 0,-1 0 0,1 0 0,-1 0 0,1 1 0,-1-1 0,0 0 0,1 0 0,-1 0 0,1 1 0,-1-1 0,1 0 0,-1 1-1,1-1 12,0 2-66,1 1 0,0-1 1,-1 1-1,1-1 0,-1 1 1,0-1-1,0 1 1,0 0-1,0-1 0,0 1 1,0 1 64,7 42-850,-7 14 389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6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426 268 5993,'-1'-1'104,"-1"-1"0,1 1-1,-1 0 1,1-1 0,-1 1 0,1 0-1,-1 0 1,0 0 0,1 0-1,-1 0 1,0 0 0,0 1-1,0-1 1,0 0 0,1 1 0,-1 0-1,0-1 1,0 1 0,0 0-1,0 0 1,0 0 0,0 0 0,0 0-1,0 1 1,0-1 0,0 1-1,0-1 1,-1 1-104,-5 3-38,1-1 0,-1 2 0,1-1 0,-1 1 0,1 0 0,0 1 38,-4 2 150,-23 16-141,-15 11-18,2 2 1,-13 15 8,46-39 6,1 1 1,0 1 0,1 0 0,1 1 0,0 0 0,1 0 0,1 1 0,0 0 0,-1 6-7,9-19 0,0-1 0,-1 1 1,1 0-1,1-1 0,-1 1 1,0 0-1,1 0 0,0 0 1,0-1-1,0 1 0,1 2 0,-1-5 0,0 1 0,1-1-1,-1 0 1,1 0 0,0 0-1,-1 1 1,1-1 0,0 0-1,0 0 1,-1 0 0,1 0 0,0 0-1,0 0 1,0 0 0,0-1-1,1 1 1,-1 0 0,0-1-1,0 1 1,0 0 0,0-1 0,1 1-1,-1-1 1,0 0 0,1 1-1,-1-1 1,0 0 0,1 0-1,-1 0 1,0 0 0,1 0 0,-1 0-1,0 0 1,1-1 0,6 0-4,-1 0 0,1-1 0,-1 0 0,0 0 0,0-1 0,0 0 0,0 0 0,0 0 0,0-1 0,-1 0 0,0-1 0,0 1 0,5-6 4,5-5-23,0 0 0,-2-1 0,0 0 0,6-10 23,-8 7-94,0-1 0,6-16 94,-15 30-15,-22 117 35,19-110-20,-3 15 4,1 1-1,1 0 1,1-1-1,1 12-3,-1-24 2,0 0-1,1 0 1,0 0-1,0 1 1,0-1-1,0 0 1,1 0-1,-1 0 1,1 0-1,0-1 1,0 1-1,1 0 1,-1-1-1,1 0 1,0 1-1,0-1 1,0 0-1,0-1 1,0 1-1,1 0 1,1 0-2,3 1 3,1 0 1,0-1 0,1 0 0,-1 0 0,0-1 0,1 0 0,0-1 0,-1 0 0,1 0 0,0-1 0,-1-1 0,1 1 0,0-2-1,-1 1 1,1-1 0,-1-1 0,0 0 0,1 0 0,5-3-4,-5 1-1,0 1 0,-1-1 0,1 0 0,-1-1 0,0 0 0,-1-1 1,1 0-1,-1 0 0,-1-1 0,1 0 0,-1 0 0,-1-1 0,1 0 0,-2 0 0,1 0 0,-1-1 0,3-7 1,-7 11 0,1 1-1,-1-1 1,0 0-1,-1 1 0,1-1 1,-1 0-1,0 0 1,0 1-1,-1-1 1,0 0-1,0 1 1,0-1-1,-1 0 1,0 1-1,0 0 1,0-1-1,-1 1 0,1 0 1,-1 0-1,-1 0 1,1 1-1,-2-2 1,-11-13 71,0 1-1,-2 1 0,0 0 1,-14-9-71,0 0 286,37 28-261,0 0 1,0-1-1,0 0 0,0 1 0,0-1 0,0-1 0,1 1 0,2-1-25,12 2 9,86 8-16,-66-8-7,-1 2 0,1 2 1,21 6 13,-57-11-4,-1 0-1,1 0 1,-1 0 0,1 0 0,-1 1 0,0-1 0,1 1 0,-1 0 0,0 0 0,0 0 0,0 1 0,-1-1 0,1 0-1,0 1 1,-1 0 0,0 0 0,1 0 0,-1 0 0,1 2 4,-2 0-5,1 0 0,-1 0 0,0 1 0,0-1 0,-1 1-1,1-1 1,-1 0 0,0 1 0,-1-1 0,1 1 0,-1-1 0,-1 3 5,-5 23 10,-1 0 0,-8 18-10,5-19 19,2 1-1,-3 23-18,11-52 1,1-1-1,0 1 0,0-1 1,0 1-1,0-1 0,0 1 0,0-1 1,0 1-1,0-1 0,0 1 1,1-1-1,-1 1 0,0-1 1,1 0-1,0 1 0,-1-1 0,1 0 1,0 1-1,0-1 0,-1 0 1,1 0-1,0 1 0,0-1 1,1 0-1,0 0 0,0 1 1,0-1-1,0 0 1,1 0-1,-1 0 1,0 0-1,1-1 1,-1 1-1,1-1 1,-1 1-1,1-1 1,-1 0-1,3 0 0,7-1 0,-1 0 1,1 0-1,-1-1 0,1-1 0,-1 0 0,1-1 0,13-5-41,0-1 1,-1-1-1,0-1 1,-1-2-1,0 0 1,-1-1-1,-1-1 1,19-19 40,-28 24-32,-1-1 0,-1-1 0,0 0 0,0 0 0,-1-1 0,-1 0 0,1-3 32,-5 6-6,1 1-1,-1-1 1,-1 0 0,0 0 0,-1-1-1,0 1 1,-1 0 0,0-1-1,0 1 1,-2-7 6,-1-5-1,-2 1-1,0 1 0,-2-1 1,0 1-1,-2-1 0,0 2 1,-7-12 1,-8-13 173,-2 1 1,-23-31-174,44 71 45,-21-29 311,24 32-317,-1-1 1,1 1 0,-1-1 0,0 1 0,1-1 0,-1 1 0,0 0 0,0 0 0,0 0 0,0 0 0,0 0-1,0 0 1,0 1 0,-1-1 0,0 0-40,3 1 7,-1 0 1,0 0-1,1 0 0,-1 0 1,1 1-1,-1-1 0,0 0 1,1 0-1,-1 0 0,1 0 0,-1 1 1,1-1-1,-1 0 0,0 0 1,1 1-1,-1-1 0,1 1 1,0-1-1,-1 0 0,1 1 0,-1-1 1,1 1-1,-1-1 0,1 1 1,0-1-1,-1 1 0,1-1 1,0 1-8,-4 22 36,10 21-62,-1-28 27,1 0 0,1-1-1,1 1 1,0-2 0,0 1 0,4 2-1,1 2 2,-2 2 0,0-1 0,0 3-2,3 12-4,-2 1 0,-1 1 1,-1 0-1,-3 0 1,0 1-1,-3 0 1,-1 0-1,-2 0 1,-2 1-1,-1-1 1,-2 2 3,4-39-3,-1 6-43,0 0 1,-1-1-1,1 1 1,-2 0-1,1 1 46,1-7-91,1 0 1,-1 0-1,1 0 1,-1 0-1,1 0 1,-1 0-1,0 0 1,1 0-1,-1 0 0,0 0 1,0 0-1,0-1 1,0 1-1,0 0 1,0 0-1,0-1 1,0 1-1,0-1 0,0 1 1,0-1-1,0 1 1,0-1-1,0 0 1,-1 0-1,1 1 1,0-1-1,0 0 1,0 0-1,0 0 0,-1 0 1,0 0 90,-9-7-1410,2-9 646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6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5401,'0'-2'158,"0"0"0,0 1 0,0-1-1,1 0 1,-1 0 0,1 0 0,-1 0 0,1 1-1,0-1 1,0 0 0,0 0 0,0 1 0,0-1-1,0 1 1,0-1 0,0 1 0,1-1 0,-1 1 0,1 0-1,-1 0 1,1 0 0,-1 0 0,1 0 0,1-1-158,5-2 97,0 1 1,0-1 0,1 2-1,8-3-97,-3 1 102,57-15-89,47-5-13,-80 18-95,1 2-1,0 1 0,32 3 96,-67 0-19,1 0 0,-1 0 0,1 1 0,-1-1 0,1 1 0,-1 1 0,0-1 0,1 0 0,-1 1 0,0 0 0,3 2 19,-6-3-2,0 0 1,0 0-1,1 0 0,-1 1 0,0-1 0,0 0 0,-1 1 0,1-1 0,0 1 0,0-1 0,-1 1 0,1 0 0,-1-1 0,1 1 0,-1-1 0,0 1 0,1 0 0,-1 0 0,0-1 0,0 1 1,0 0-1,-1-1 0,1 1 0,0 0 0,-1-1 0,1 1 0,-1-1 0,1 1 0,-1 0 2,-25 62 252,20-52-195,1 0 0,0 0-1,1 1 1,0-1 0,1 1 0,0 0 0,1 0 0,0 9-57,1-20 3,1 0 0,0 1 0,1-1 0,-1 0 0,0 0 0,0 0 0,1 0 0,0 1 0,-1-1 0,1 0 0,0 0 0,0 0 0,0 0 0,0-1 0,0 1-1,1 0 1,-1 0 0,0 0 0,1-1 0,0 1 0,-1-1 0,1 1-3,1-1 0,0 1 0,0-1-1,0 0 1,0 0 0,0 0-1,0 0 1,0 0 0,1-1-1,-1 1 1,0-1 0,0 0 0,1 0-1,1 0 1,9-2-215,-1 0 0,0 0 0,0-2 0,0 0-1,0 0 1,9-5 215,25-16-1308,1-8 502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7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51 101 5849,'-51'-101'2113,"68"107"-1753,12 3-264,8 11-920,7-2-785,3 8 985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7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0 464 3673,'57'-32'1870,"-52"26"-1060,-8 4-152,-9 4 257,10 0-881,0 0 1,1-1 0,-1 1-1,1 0 1,-1 0 0,1 0-1,0 1 1,0-1 0,0 0 0,0 0-1,0 1 1,0-1 0,1 0-1,-1 1 1,1-1 0,-1 1-1,1-1 1,0 0 0,0 1-1,0 2-34,5 51-6,-3-42 7,1 0 1,1 1 0,0-1-1,1-1 1,0 1 0,1-1 0,0 1-1,2-2 1,-1 1 0,4 2-2,-8-10 0,1-1 0,0 1 1,0-1-1,0 0 0,0 0 0,1-1 0,0 1 1,-1-1-1,1 0 0,0 0 0,1-1 0,-1 1 1,0-1-1,1 0 0,0-1 0,-1 1 0,1-1 1,0 0-1,-1-1 0,1 1 0,0-1 0,0 0 1,0-1-1,-1 1 0,1-1 0,5-2 0,0 0 4,0-1 0,-1 0 0,0-1 0,1 0 0,-2-1 0,1 0 0,-1 0 0,1-1 0,-2-1 0,1 1 0,-1-1 1,0-1-1,1-2-4,1-1 1,-1 0 0,0-1 0,-1 0 1,0-1-1,-1 0 0,-1 0 1,0 0-1,-1-1 0,2-9-1,-3 2 3,-1 0-1,-1 0 0,-1 0 1,0 0-1,-3-8-2,-4-41 58,-3-1-58,-5-46 46,12 67 23,-1 5 520,2 45-442,0 7-25,-4 29-7,1 3-106,1-1-1,2 1 1,1-1 0,3 1 0,1-1 0,1 0 0,2 0-1,3 4-8,5 4-5,1-1 0,3-1-1,1-1 1,2 0 0,2-2-1,4 3 6,-28-43 0,3 4-1,0-1-1,-1 1 1,1-1-1,0 1 1,1-1-1,0 1 2,-3-4 0,0 1-1,0 0 0,-1-1 1,1 1-1,0-1 0,0 0 1,0 1-1,0-1 0,0 1 1,0-1-1,0 0 0,0 0 1,0 0-1,0 0 1,0 0-1,0 0 0,0 0 1,0 0-1,0 0 0,0 0 1,0 0-1,0 0 0,0-1 1,0 1-1,-1 0 0,1-1 1,0 1-1,0-1 0,0 1 1,0-1-1,0 0 0,-1 1 1,2-1 0,4-6-7,0 0 0,-1 0 1,1 0-1,-2 0 1,1-1-1,-1 0 0,0 0 1,2-5 6,23-71-131,-28 82 127,17-62-379,7-53 383,-23 105 125,-2 17 11,-2 19-64,1-3-60,1 0-1,1 0 1,1 0-1,1 0 0,1-1 1,1 0-1,5 17-11,-5-26-13,-1-1 0,2 1-1,-1-1 1,1 1 0,1-2 0,0 1 0,0-1-1,1 0 1,0 0 0,0-1 0,1 0-1,0-1 1,1 0 0,6 4 13,-3-3-251,1-1 0,-1-1 0,1 0 0,0 0 0,1-2-1,-1 0 1,4 0 251,39 4-690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8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0 7170,'0'0'50,"0"0"0,0 0 0,0 0 0,0 0 0,0 0 0,0 0 0,0 0 0,0 1 0,0-1 0,0 0 0,0 0 0,0 0 0,-1 0 0,1 0 0,0 0 0,0 0 0,0 0 0,0 0 0,0 0 0,0 0 0,0 0 0,0 0 0,0 0 0,0 0 0,0 0 0,0 0 0,0 0 0,0 0 1,0 0-1,0 0 0,0 0 0,0 0 0,-1 0 0,1 0 0,0 0 0,0 0 0,0 0 0,0 0 0,0 0 0,0 0 0,0 0 0,0 0 0,0 0 0,0 0 0,0 0 0,0 0 0,0 0 0,0 0 0,0 0 0,0-1 0,0 1-50,-5 10 457,-5 15-622,9-23 165,-8 23 4,2-1-1,1 1 1,0 0-1,1 12-3,4-30 0,0 0 0,1 0 0,0 0 0,1 0 0,0 0 0,0 1 0,0-2 0,1 1 0,0 0 0,0 0 0,1 0 0,-1-1 0,2 0-1,-1 1 1,1-1 0,0 0 0,0-1 0,3 4 0,-2-3-15,1-1 0,0 0-1,0 0 1,0 0 0,0-1-1,1 0 1,0 0 0,0 0-1,0-1 1,0 0 0,0-1 0,1 0-1,-1 0 1,1 0 0,-1-1-1,1 0 1,0 0 0,0-1-1,6 0 16,-5-1-26,1-1 0,-1 0 0,0 0 0,1 0 0,-1-1-1,0-1 1,-1 1 0,1-1 0,-1-1 0,0 0 0,0 0-1,0 0 1,0-1 0,-1 0 0,0-1 0,0 0 26,0-1-22,0 0 1,-1-1-1,0 1 0,0-1 1,0-1-1,-2 1 1,1-1-1,-1 0 1,0 0-1,-1 0 1,0 0-1,-1-1 0,0 1 1,-1-1-1,0 1 1,0-1-1,-1 0 1,-1 0 21,2 23 29,2 1 0,-1-1 1,1 1-1,1-1 0,0 0 1,1 0-1,0-1 0,1 1 1,3 4-30,0-3-4,0 0 0,1 0 0,1-1 0,9 9 4,-13-15 1,-1 0-1,2 0 0,-1-1 1,1 1-1,0-2 1,0 1-1,0-1 0,1 0 1,1 0-1,-7-4 1,-1 1 1,0 0 0,0-1 0,1 1 0,-1-1 0,0 0-1,1 0 1,-1 0 0,1 0 0,-1 0 0,0-1-1,1 1 1,-1-1 0,0 1 0,0-1 0,1 0-1,-1 0 1,0 0 0,1 0-2,-1-1 2,1 0 0,0-1 0,-1 1 0,0 0 0,1-1 0,-1 1 0,0-1 0,-1 0 0,1 0 0,0 0 0,-1 0 0,1-2-2,3-9 5,0-1 0,-2 0 0,0 0 0,0-1 0,-1-6-5,-1 14 2,0-11 7,0-14 30,-1 31-28,0 1-1,0 0 1,1 0 0,-1-1 0,0 1 0,1 0 0,-1-1-1,0 1 1,1 0 0,-1 0 0,1 0 0,0 0 0,-1-1 0,1 1-1,0 0 1,0 0 0,0 0-11,0 1 7,0-1 0,1 1 0,-1 0 0,0-1 0,0 1 0,0 0 0,0 0 1,1 0-1,-1 0 0,0 0 0,0 0 0,0 0 0,0 1 0,1-1 0,-1 0 0,0 1 0,0-1 0,0 1 0,0-1 0,0 1 0,0-1 0,0 1 0,0 0 0,0-1 1,0 1-1,0 0 0,-1 0 0,1 0 0,0 0-7,26 33-11,-21-25 25,0 0-29,8 10 44,1 0-1,12 10-28,-22-24-42,-1-1 0,1 0 0,0 0 0,0 0 0,0-1 0,0 0 0,1 0 0,-1 0 0,1-1 1,0 1-1,-1-1 0,6 0 42,-9-1-123,0-1 1,0 0 0,0 0-1,0 0 1,0 0 0,0 0-1,0 0 1,-1-1 0,1 1 0,0-1-1,0 1 1,0-1 0,0 0-1,-1 0 1,1 0 0,0 0-1,-1 0 1,1 0 0,0 0-1,-1 0 1,1-1 0,-1 1-1,0 0 1,0-1 0,1 1 0,-1-1-1,0 0 1,0 1 122,8-19-955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8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53 309 5617,'-4'3'182,"1"0"0,-1 0-1,1 0 1,-1 0 0,1 1-1,0 0 1,0-1 0,1 1 0,-1 0-1,1 0 1,0 1 0,0-1-1,0 0 1,1 1 0,-1-1 0,1 1-1,0 1-181,-2 11-44,1 1-1,0 0 0,1 17 45,1-23 147,0 2-143,1 0-1,0 0 1,1 0-1,0-1 1,1 1-1,1-1 1,0 1-1,1-1 1,0 0-1,1-1 1,1 0-1,0 1 1,2 1-4,-3-6 0,-1-1 1,2 1 0,-1-1 0,1-1 0,0 1 0,0-1 0,1-1 0,-1 1 0,1-1 0,1 0 0,-1-1 0,1 0 0,-1-1 0,1 1 0,0-1-1,1-1 1,-1 0 0,0 0 0,1-1 0,-1 0-1,6-2-2,-1 1 1,0-2-1,0 0 0,0 0 1,0-1-1,-1-1 0,1 0 0,-1-1 1,0-1-1,0 0 0,-1-1 1,1 0-1,-1 0 0,1-3 2,1 0-17,0-1 0,0-1 0,-1 0-1,-1-1 1,0 0 0,-1-1 0,0 0-1,-1-1 1,-1 0 0,0-1 0,0-2 17,-3 3-13,-1-1 0,-1 0 0,0 0 1,-1 0-1,-1 0 0,0-1 0,-1 1 0,-1-11 13,-3-28-318,-9-49 318,8 79-86,1 2 44,-10-61 65,11 74 69,-1-1 0,0 1 0,0 0-1,-1 1 1,0-1 0,-4-5-92,8 14 17,-1 1 0,1-1 0,0 0-1,-1 1 1,1-1 0,-1 0 0,1 1-1,-1-1 1,1 0 0,-1 1 0,1-1 0,-1 1-1,1-1 1,-1 1 0,0 0 0,1-1 0,-1 1-1,0-1 1,1 1 0,-1 0 0,0 0-1,0-1 1,1 1 0,-1 0 0,0 0 0,0 0-1,1 0 1,-1 0 0,0 0 0,0 0-1,1 0 1,-1 0 0,0 0 0,0 1 0,1-1-1,-1 0 1,0 0 0,0 1 0,1-1 0,-1 0-1,0 1 1,1-1 0,-1 1 0,1-1-1,-1 1 1,0-1 0,1 1 0,-1-1 0,1 1-1,-1 0-16,-2 3 25,0 0-1,0 0 1,0 1-1,0 0 0,0-1 1,1 1-25,-7 14 9,1 1-1,1 0 1,1 0 0,1 0 0,0 1 0,2 2-9,1-10-1,1 0 0,0 1 1,1-1-1,1 1 0,0-1 1,1 1-1,0-1 1,1 0-1,1 0 0,0 1 1,28 61 7,-21-52-7,-1 1 0,-2 0 0,0 1 0,4 22 0,-8-21-236,-1 0 1,-2 0-1,-1 27 236,0-52-65,0 1 1,0-1-1,0 1 0,0-1 0,0 1 0,0-1 1,0 1-1,0-1 0,-1 1 0,1-1 0,-1 1 1,1-1-1,-1 0 0,0 1 0,1-1 0,-1 1 1,0-1-1,0 0 0,0 0 0,0 0 0,0 0 1,0 1-1,0-1 0,0 0 0,-1-1 0,1 1 0,0 0 1,-1 0-1,1-1 0,0 1 0,-1 0 0,-1 0 65,-19 5-764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29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22 634 3321,'-7'-22'1115,"1"0"1,-2-20-1116,8 40 79,0 1 1,0 0-1,0-1 0,0 1 1,0 0-1,0 0 0,0-1 1,1 1-1,-1 0 1,1-1-1,-1 1 0,1 0 1,-1 0-1,1 0 0,-1-1 1,1 1-1,0 0 0,0 0 1,0 0-1,0 0 1,0 0-1,0 1 0,0-1 1,0 0-80,25-9 982,-18 8-787,61-18 471,-40 13-652,0-1 0,6-5-14,-24 9-52,-1-1 0,0-1 0,0 1 0,0-2-1,-1 1 1,0-1 0,7-7 52,-8 6-52,-1 0 1,-1-1-1,1 1 0,-2-1 0,1-1 0,-1 1 1,0-1-1,-1 1 0,0-1 0,-1-1 1,0 1-1,0 0 0,-1-1 0,-1 1 0,1-8 52,-1-19-172,-1 1-1,-2 0 0,-6-34 173,8 68 3,-2-15 90,2 11 5,-1 1 0,1-1 0,-1 1 0,-1-1 0,1 1 0,-1 0 0,-1-3-98,4 34 649,29 136-571,7 43-58,-30-151-5,-2 1 0,-2 41-15,-3-90 15,0 1 0,-1 0 0,1 0 0,-1 0 0,-1 0-1,1 0 1,-3 4-15,4-11 9,0 0-1,0 1 1,0-1-1,0 0 1,0 0-1,0 0 1,0 0 0,0 0-1,0 0 1,0 1-1,0-1 1,0 0-1,0 0 1,0 0-1,0 0 1,0 0-1,0 0 1,-1 0-1,1 1 1,0-1-1,0 0 1,0 0-1,0 0 1,0 0-1,0 0 1,-1 0-1,1 0 1,0 0-1,0 0 1,0 0 0,0 0-1,0 0 1,0 0-1,-1 0 1,1 0-1,0 0 1,0 0-1,0 0 1,0 0-1,0 0 1,-1 0-1,1 0 1,0 0-1,0 0 1,0 0-1,0 0 1,0 0-1,0 0 1,-1 0-9,-3-9 263,-1-10 50,5 7-292,0 1-1,0-1 1,1 0-1,0 1 1,1 0 0,1-1-1,0 1 1,0 0 0,1 0-1,1 0 1,-1 1 0,2-1-1,-1 1 1,2 1-1,-1-1 1,1 1 0,1 0-1,-1 0 1,2 1 0,-1 0-1,8-5-20,-13 11 2,0 0 0,1 0-1,-1 1 1,1-1-1,-1 1 1,1-1 0,0 1-1,-1 0 1,1 1 0,0-1-1,0 1 1,0-1 0,-1 1-1,1 0 1,0 1-1,0-1 1,0 1 0,-1-1-1,1 1 1,0 0 0,1 1-2,0 0-5,0 1 0,0-1 1,-1 1-1,1 0 0,-1 0 0,0 1 1,0-1-1,0 1 0,0 0 1,-1 0-1,0 0 0,1 1 1,-2-1-1,1 1 0,1 2 5,5 13-337,0 1 0,-2 1 0,5 18 337,1 21-405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1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82 2112,'-1'-12'303,"0"-1"-1,-1 1 1,-1 0-1,-1-5-302,4 16 56,-1 0 0,0 0 0,0 0 0,0 0 0,0 0 0,0 0 0,0 0 0,0 0 0,0 0 0,0 0 0,0 1 0,-1-1 0,1 0 0,0 1 0,-1-1 0,1 1 0,0-1 0,-1 1 0,1 0 0,0 0 0,-1 0 0,1-1 0,-1 1 0,1 0 0,0 1 0,-1-1 0,1 0 0,-1 0 0,1 1 0,0-1 0,-1 0 0,1 1-56,-6 1 161,0 0 0,1 0 0,-1 1 0,1 0 0,-3 1-161,-3 4 87,0 0 1,1 0 0,0 1-1,0 0 1,1 1 0,1 1 0,-1-1-1,2 1-87,3-5 6,1 0 1,0 0-1,0 0 0,1 0 0,-1 0 1,1 1-1,1 0 0,-1-1 0,1 1 1,1 0-1,-1 0 0,1 0 0,0 1 1,1-1-1,-1 0 0,2 3-6,-1-8 1,0 0 0,1 0 0,0 1 0,-1-1 0,1 0-1,0 0 1,0 0 0,0 0 0,0 0 0,0 0 0,1 0 0,-1-1 0,0 1 0,1 0 0,0-1-1,-1 1 1,1-1 0,0 1 0,0-1 0,0 0 0,0 0 0,0 0 0,0 0 0,0 0 0,0 0-1,0-1 1,0 1 0,0-1 0,1 1 0,-1-1 0,0 0 0,0 0 0,1 0 0,-1 0-1,2 0 0,7-1-2,0 0-1,0-1 1,0 0-1,-1 0 1,1-1-1,-1-1 0,1 0 3,7-3 7,-1-1-1,-1 0 0,1-1 0,-1-1 1,-1 0-1,0-2 0,0 1 0,-1-2 0,5-6-6,-17 17 4,-1-1 0,1 0 0,0 0 0,-1 0 0,0 0 0,0 0 0,0 0 0,0-1 0,0 1 0,0-3-4,-1 5 7,0 1-1,0-1 0,0 0 1,0 1-1,0-1 1,1 0-1,-1 1 1,-1-1-1,1 0 1,0 1-1,0-1 1,0 0-1,0 1 1,0-1-1,0 1 1,-1-1-1,1 0 1,0 1-1,-1-1 0,1 1 1,0-1-1,-1 1 1,1-1-1,-1 1 1,1-1-1,-1 1 1,1-1-1,-1 1 1,1-1-1,-1 1 1,1 0-1,-1-1 1,0 1-1,1 0 1,-1 0-1,1-1 0,-1 1 1,0 0-1,1 0 1,-1 0-1,0 0 1,1 0-1,-1 0 1,0 0-1,1 0 1,-1 0-1,0 0 1,1 0-1,-1 0 1,0 1-1,1-1 1,-1 0-7,-1 1 9,1-1 1,-1 1 0,0 0 0,1 0-1,-1 0 1,1 0 0,-1 0 0,1 0 0,0 1-1,0-1 1,-1 0 0,1 1 0,0-1-1,0 1 1,0-1 0,0 1 0,0 0 0,1-1-1,-1 1 1,0 0 0,1-1 0,0 1-1,-1 0 1,1 0 0,0-1 0,0 3-10,-1-1 4,1 1 0,0-1 0,0 1 0,0-1-1,0 1 1,0-1 0,1 0 0,0 1 0,0-1 0,0 1 0,0-1 0,0 0 0,1 0 0,0 2-4,3 1 2,0 0 1,1 0-1,-1-1 1,1 0-1,0 0 0,0 0 1,1-1-1,-1 0 1,1 0-1,0 0 0,0-1 1,1 0-1,-1-1 1,0 1-1,4-1-2,8 2-304,0 0-1,0-2 1,0 0 0,1-1-1,15-1 305,33-5-604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2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65 790 3265,'1'-3'162,"1"0"1,0 0 0,0 0 0,0 0 0,0 0-1,1 1 1,2-3-163,9-11 69,-7 3 159,0-1 0,0 0 0,-1 0 0,-1 0 0,2-10-228,1 0 244,-4 7-152,0 1-1,-1-1 0,0 0 1,-2 1-1,0-1 1,-1 0-1,0-6-91,-5-33-57,-7-29 57,9 66-23,2 10 22,-10-59-297,-8-22 298,14 71 67,0 0 1,-2 1 0,0 0-1,-1 0 1,0 0-1,-2 1 1,-2-2-68,11 17 35,1 1 1,-1 0-1,0 0 1,0-1-1,0 1 1,0 0-1,0 0 1,0 0-1,0 0 1,0 0-1,-1 0 1,1 1-1,0-1 1,0 0-1,-1 1 1,1-1-1,-1 0 1,1 1-1,-1-1-35,1 2 15,0-1 0,0 0 0,1 0 0,-1 0 1,0 1-1,0-1 0,1 0 0,-1 1 0,0-1 0,1 1 0,-1-1 0,0 1 0,1-1 1,-1 1-1,1-1 0,-1 1 0,1-1 0,-1 1 0,1 0 0,-1-1 0,1 1 0,0 0 1,-1 0-1,1 0-15,-2 4 5,0-1-1,1 1 1,0 0 0,0 0 0,0-1 0,0 1 0,1 0 0,0 0-1,0 0 1,0 1-5,7 32-15,1 0 0,2-1 0,11 24 15,4 21-11,-21-68 13,31 110 26,-5 2 1,-2 28-29,-26-141 7,0 0 1,0-1-1,2 1 1,-1-1-1,1 0 1,4 7-8,-7-17-15,0 1 1,1-1 0,-1 1-1,1-1 1,-1 0 0,1 1-1,0-1 1,0 0 0,0 0-1,0 0 1,0 0 0,0-1 0,0 1-1,1-1 1,-1 1 0,0-1-1,1 0 1,0 0 0,-1 0-1,1 0 1,0 0 0,-1-1-1,1 1 1,0-1 0,0 0-1,-1 1 1,1-1 0,0-1-1,0 1 1,0 0 0,-1-1-1,1 1 1,0-1 14,27-10-531,6-4 204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2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4 296 6777,'0'0'68,"-1"-1"0,1 1-1,-1 0 1,1-1-1,0 1 1,0-1 0,-1 1-1,1-1 1,0 0-1,0 1 1,-1-1 0,1 1-1,0-1 1,0 1-1,0-1 1,0 0 0,0 1-1,0-1 1,0 1 0,0-1-1,0 1 1,0-1-1,0 0 1,1 1 0,-1-1-1,0 1 1,0-1-1,1 1 1,-1-1 0,0 1-1,0-1 1,1 1-1,-1-1 1,1 1 0,-1-1-1,0 1 1,1 0-1,-1-1-67,28-7 334,-16 6-261,123-32-2671,27-15 2598,100-26-1178,-180 59 1208,57-2-30,-75 10 48,-63 8-48,0 0 1,1 0-1,-1 0 1,0 0-1,0 0 0,1-1 1,-1 1-1,0-1 1,0 1-1,0-1 1,1 1-1,-1-1 1,0 1-1,0-1 1,0 0-1,0 0 1,0 1-1,0-1 1,0 0-1,-1 0 1,1 0-1,0-1 0,0 1 16,-1 0 0,0 0 0,0 0 0,0 0 0,0 0 0,0 0 0,0 0 0,0 0 0,0 0 0,0 0 0,0 0 0,-1 0 0,1 0 0,0 0 0,-1 0 0,1 0 0,-1 0 0,1 0 0,-1 1 0,1-1 0,-1-1-16,-1 0 60,0-1 0,0 1 0,-1-1-1,1 1 1,-1 0 0,1 0 0,-1 0 0,0 0 0,1 0 0,-1 1 0,0-1-1,0 1 1,0 0 0,0-1 0,-1 2 0,0-1-60,-3 1 63,-1 0 0,1 1 0,-1 0 0,0 1-1,1-1 1,0 2 0,-1-1 0,1 1 0,0 0 0,0 0 0,1 1 0,-1 0 0,1 0 0,-4 3-63,-11 9 80,0 2-1,1 0 1,-6 9-80,8-7 31,0 0 1,1 2-1,0 1-31,10-12 9,1 0-1,0 0 1,0 0-1,1 1 1,0 0-1,1 0 1,-1 7-9,4-17 0,0 0 1,1 1 0,-1-1-1,1 0 1,0 1 0,0-1-1,0 0 1,0 1 0,0-1 0,0 0-1,1 1 1,-1-1 0,1 0-1,-1 1 1,1-1 0,0 0 0,0 0-1,0 0 1,0 0 0,0 0-1,1 0 1,-1 0 0,1 0 0,-1 0-1,1 0 1,0-1 0,-1 1-1,1-1 1,0 1 0,0-1 0,0 0-1,0 0 1,0 0 0,0 0-1,1 0 1,-1 0 0,0-1-1,0 1 1,1-1 0,-1 1 0,0-1-1,1 0 0,8 1 9,1 0 0,-1-1-1,0 0 1,1-1-1,-1-1 1,0 0 0,0 0-1,3-2-8,-1 1-20,-1-1 0,1-1-1,-1-1 1,0 1 0,0-2-1,-1 1 1,0-2 0,0 0-1,6-5 21,-12 8-19,0 0-1,-1 0 1,1 0-1,-1-1 0,0 1 1,0-1-1,-1 0 1,0 0-1,0 0 1,0 0-1,-1-1 0,0 1 1,0-1-1,0 0 1,-1 0-1,0 1 1,-1-1-1,1 0 0,-1-2 20,0 7 10,0 1 0,0 0 0,0 0-1,0-1 1,0 1 0,-1 0-1,1 0 1,0 0 0,0-1 0,-1 1-1,1 0 1,-1 0 0,1 0-1,-1 0 1,0 0 0,1 0 0,-1 0-1,0 0 1,0 0 0,0 0-1,1 0 1,-1 0 0,0 0 0,0 1-1,0-1 1,-1 0-10,1 1 10,0 0-1,0 0 1,-1 0 0,1 0 0,0 0-1,0 1 1,0-1 0,0 0-1,0 1 1,0-1 0,0 0 0,0 1-1,0 0 1,0-1 0,0 1-1,0-1 1,0 1 0,1 0 0,-1 0-1,0-1 1,0 1 0,1 0 0,-1 0-1,0 0 1,1 0 0,-1 0-1,1 0 1,-1 0 0,1 0 0,0 1-10,-4 5 8,1 0 1,1 0-1,-1 1 1,1-1-1,1 1 1,-1 0-1,1-1 1,1 1-1,-1 0 1,1 0 0,1 0-1,-1-1 1,2 6-9,-1-9 1,0 0 0,0 0 0,0 0 0,0 1 0,1-1 0,-1 0 0,1-1 0,0 1 0,1 0 0,-1-1 0,0 1 0,1-1 0,0 1 0,0-1 0,0 0 0,0 0 0,1-1 1,-1 1-1,1-1 0,-1 1 0,1-1 0,0 0 0,0-1 0,0 1 0,1 0-1,6 0 11,1-1 1,0 0-1,-1 0 1,1-1 0,0 0-1,-1-1 1,1-1-1,-1 1 1,1-2-1,-1 0 1,0 0-1,0-1 1,0-1-1,0 1 1,-1-2-1,0 1 1,0-2 0,0 1-1,-1-1 1,1-1-12,-7 4 1,0 1 1,0-1 0,0 1-1,0-1 1,0 0 0,-1 0-1,0-1 1,0 1 0,0 0-1,0-1 1,-1 1 0,0-1 0,0 1-1,0-1 1,0 0 0,-1 1-1,1-1 1,-1 0 0,-1 1-1,1-1 1,-1 0 0,1 0-1,-1 1 1,-1-1 0,1 1-1,-1-1 1,1 1 0,-1 0 0,-1-2-2,-4-7 34,0 1 1,-1 0-1,0 1 1,-1-1-1,0 2 1,0-1 0,-2 1-1,1 1 1,-4-3-35,13 11 10,0 1 1,0-1-1,0 0 0,0 1 1,0-1-1,0 0 1,0 1-1,0-1 0,0 1 1,0 0-1,0-1 1,0 1-1,-1 0 0,1-1 1,0 1-1,0 0 1,-1 0-11,4 3 64,13 0-61,15 0-8,1-3 0,0 0 0,28-5 5,-32 2-22,0 1 0,0 1 1,0 2-1,0 1 0,6 1 22,-28-2-8,0 0-1,0 1 1,0-1 0,0 1 0,0 0 0,0 0 0,0 0 0,-1 1 0,2 1 8,-4-3-3,-1 0 0,1 0 1,-1 1-1,0-1 0,1 1 1,-1-1-1,0 1 0,0-1 1,0 1-1,0 0 0,0 0 1,0-1-1,-1 1 0,1 0 0,-1 0 1,1 0-1,-1 0 0,1 0 1,-1 0-1,0 0 0,0 0 1,0 0-1,0 0 0,-1 0 3,-1 10-7,-1 0 1,-1 0-1,0 0 0,0-1 0,-1 1 0,-6 8 7,5-8 6,0 0 1,1 0-1,0 1 1,1 0-1,-1 8-6,5-20 0,-1 1 0,1 0 0,0-1 0,0 1 0,0 0 0,0-1 0,0 1 0,1 0 0,-1-1 0,0 1 0,1 0 0,-1-1 0,1 1 0,0-1 0,-1 1 0,1-1 0,0 1 0,0-1 0,0 0 0,0 1 0,0-1 0,0 0 0,1 0 0,-1 0 0,0 0 0,1 0 0,-1 0 0,0 0 0,1 0 0,-1 0 0,1-1 0,0 1 0,-1 0 0,1-1 0,-1 0 0,1 1 0,0-1 0,0 0 0,9 2-24,1-1 0,-1 0 0,1-1 1,-1 0-1,4-1 24,-14 1-6,39-4-610,-1-2 1,0-1 0,0-2 0,-1-1-1,0-3 1,10-5 615,17-11-676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9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0 245 3921,'4'-140'2224,"0"136"-583,12-4-601,10 4-352,13-4-336,10 0-64,6-1-136,3 1-104,-1 0-144,-4 0-184,-8 0-904,-9-6-528,-23-4 1015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3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245 630 2921,'54'-39'3176,"-71"54"-2415,1 1 0,1 1-1,-5 7-760,9-9 110,-2 0 0,0-1 0,0-1 0,-1 0 0,-8 4-110,20-15 40,0-1 1,-1 1 0,1 0 0,-1-1-1,0 0 1,1 1 0,-1-1-1,0 0 1,0 0 0,0-1 0,0 1-1,1-1 1,-1 1 0,0-1 0,0 0-1,0 0 1,0 0 0,0-1 0,0 1-1,0-1 1,0 1 0,0-1-1,0 0 1,1 0 0,-1 0 0,0-1-1,1 1 1,-1-1 0,1 1 0,-1-1-1,1 0 1,0 0 0,-1 0 0,1 0-1,0 0 1,1-1 0,-1 1-1,0-1 1,0 0-41,-4-6 26,1 0-1,0-1 1,1 1-1,0-1 0,0 0 1,1 0-1,1 0 1,-1 0-1,2 0 1,-2-9-26,2 1-6,1 1 0,0-1 1,1 1-1,1-1 0,1 1 1,0 0-1,1 0 1,1 0-1,4-9 6,-8 23-3,1 0 0,-1 1 0,0-1 1,1 1-1,-1 0 0,1-1 0,-1 1 0,1 0 0,0 0 0,0 0 1,0 0-1,1 0 0,-1 0 0,0 1 0,1-1 0,-1 1 0,1 0 1,-1-1-1,1 1 0,0 0 3,0 1-2,1-1 1,-1 1-1,0 0 1,1 0-1,-1 0 0,0 0 1,0 1-1,1 0 1,-1-1-1,0 1 1,0 0-1,0 0 0,0 1 1,0-1-1,1 1 2,6 5-2,1-1-1,-1 2 1,0 0 0,-1 0-1,0 1 1,0 0-1,-1 0 1,3 5 2,8 13-4,-2 1 0,-1 0 0,-1 2 1,-1 0-1,-2 0 0,-1 1 0,-2 1 0,-1-1 1,-1 2-1,-2-1 0,0 9 4,0 28-25,-2 1 1,-4 0-1,-2 0 1,-11 52 24,12-106-11,-1 7-12,0-1 0,-1 0 1,-2-1-1,0 1 0,-3 4 23,7-22-3,0 1 1,1-1-1,-2 0 0,1 0 1,0 0-1,-1 0 0,0 0 1,0-1-1,0 1 1,0-1-1,0 0 0,-1 0 1,0 0-1,1 0 0,-1-1 1,0 0-1,0 1 1,-1-1-1,1-1 0,0 1 1,-1-1-1,1 1 0,-1-1 1,1 0-1,-1-1 1,1 1-1,-4-1 3,4 0 0,-1 0 1,0-1-1,1 1 0,-1-1 1,1 0-1,-1 0 0,1 0 1,0-1-1,-1 0 1,1 1-1,0-2 0,0 1 1,0 0-1,0-1 0,1 0 1,-2-1-1,0-1 1,0 0 0,1 0 1,0-1-1,0 0 1,0 1-1,1-2 0,0 1 1,0 0-1,0 0 1,0-3-2,-3-15 5,1 1 1,0-1 0,2 0 0,1 0 0,1-19-6,0 19 7,2 0-1,1 0 0,0 0 1,2 1-1,1-1 0,4-12-6,-4 22-3,0 0-1,1 1 1,0-1 0,1 1-1,1 0 1,0 1-1,1 0 1,0 0-1,1 1 1,0 1-1,3-4 4,27-18-324,1 2 1,20-11 323,-22 15-653,-1-1 0,-1-2 0,0-2 653,-26 20-141,0 0 1,-1 0 0,-1-1-1,0 0 1,0-1 0,-1 0-1,-1 0 1,0-1 0,-1 0-1,0 0 1,1-5 140,-5 11-6,0 0 0,-1 0 0,0 0 1,0 0-1,0 0 0,-1 0 0,0 0 0,-1 0 0,0 0 0,0 0 1,-1-3 5,1 8 28,0 0 1,0 0 0,0 0-1,0 1 1,-1-1 0,1 0-1,-1 1 1,0-1 0,0 0-1,0 1 1,0 0 0,0 0 0,0-1-1,-1 1 1,1 0 0,-1 1-1,1-1 1,-1 0 0,0 1-1,1 0 1,-1-1 0,0 1-1,0 0 1,0 1 0,0-1-1,0 0 1,0 1 0,-1 0-1,1-1 1,-2 2-29,0-1 49,-1 0 0,1 1 0,-1 0 1,1 0-1,-1 1 0,1-1 0,0 1 0,-1 0 0,1 1 0,0-1 0,1 1 0,-1 0 0,0 0 1,1 1-1,0 0 0,-1-1 0,1 1 0,1 0 0,-1 1 0,1-1 0,-1 1 0,1 0-49,-6 9 46,2-1-1,-1 1 0,2 0 0,0 1 0,0 0 0,2 0 0,-2 6-45,3-9 6,1 0 0,0 1 0,1-1-1,0 1 1,1-1 0,0 1-1,1-1 1,0 0 0,1 2-6,-1-9 0,1 1 0,0 0 0,-1-1 0,2 0 0,-1 1 0,1-1-1,0 0 1,0 0 0,0-1 0,0 1 0,1-1 0,0 1 0,0-1 0,0 0 0,1-1 0,-1 1 0,1-1 0,0 0 0,0 0 0,5 2 0,7 1-41,0 0 0,0-2 0,0 0 0,1 0 0,0-2-1,-1 0 1,1-1 0,0-1 0,0-1 0,0-1 0,0 0 0,-1-1 0,1-1 0,-1 0 0,0-1-1,0-1 1,11-7 41,-20 10-29,-1-1-1,0-1 0,-1 0 1,1 1-1,-1-2 0,0 1 0,0-1 1,-1 0-1,1 0 0,-1-1 1,-1 0-1,1 1 0,-1-2 1,0 1-1,2-8 30,-1 2-5,-2 0-1,1-1 1,-2 0 0,0 0-1,0 0 1,-2 0 0,1 0-1,-3-13 6,-22-333-480,24 352 465,-9-68 33,8 70 58,-1 0-1,1 0 1,-1 0-1,-1 0 0,1 0 1,-1 0-1,0 0 1,0 1-1,0-1 1,-2 0-76,5 5 21,-1 0 0,1 1 0,-1-1 0,1 0 0,-1 1 0,1-1 0,-1 0 0,0 1 0,1-1 0,-1 1 0,0-1 0,0 1 0,1-1 0,-1 1-1,0 0 1,0-1 0,0 1 0,0 0 0,1-1 0,-1 1 0,0 0 0,0 0 0,0 0 0,0 0 0,0 0 0,0 0 0,0 0 0,1 0 0,-1 0 0,0 1 0,0-1 0,0 0 0,0 0 0,0 1 0,1-1 0,-1 1 0,0-1 0,0 1 0,1-1 0,-1 1 0,0-1 0,1 1 0,-1 0 0,0-1 0,1 1 0,-1 0 0,1-1 0,-1 1 0,1 0 0,-1 0-21,-1 4 2,-1-1-1,1 1 0,0 0 1,0-1-1,0 1 0,1 0 1,0 0-1,-1 1-1,2 3-6,-1-1 0,1 0 0,0 1 1,1-1-1,0 1 0,0-1 0,1 0 0,0 0 1,3 8 5,6 13-7,2 0 1,2 2 6,6 11 1,0 14 11,-2 1 0,-3 1 0,2 21-12,2 4 9,-17-73-64,2 9-32,-1 1 0,1 9 87,-5-25-214,1 0 0,-1 1 0,0-1 0,0 0 0,0 1 0,-1-1 0,0 0 0,1 0 0,-1 1 0,-1-1 0,1 0 0,-1 0 0,-1 3 214,-8 10-979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7498,'55'-29'2528,"31"10"-2696,18 3-776,32-3 640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4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66 430 3777,'1'-29'859,"-1"15"7,1 30-316,4 31-324,1-1 1,2 1-227,-1-10 87,-1 0 0,-3 1 1,0 29-88,-8-1 81,-3-2 0,-14 57-81,21-112 19,1-9-4,0 1 0,0 0 0,0 0 0,0 0 0,0 0-1,0 0 1,-1-1 0,1 1 0,0 0 0,0 0 0,-1 0-1,1 0 1,0-1 0,-1 1 0,1 0 0,-1-1 0,1 1 0,-1 0-1,0-1 1,1 1 0,-1 0 0,0-1-15,-1-13 876,-1-6-686,1-1 0,0 0-1,2 0 1,2-16-190,12-84 41,0 3-18,-4-109-118,7-88-153,-15 298 241,-2 10 8,0 0 0,0 0 0,1 0 0,0 0 1,1 0-1,-1 0 0,1 1 0,0-1 0,0 1 0,1-1 1,0 1-2,-2 4-5,-1 0 1,1 1-1,-1-1 1,1 0-1,0 1 1,0-1-1,-1 1 1,1-1-1,0 1 1,0-1-1,-1 1 1,1 0-1,0-1 1,0 1-1,0 0 1,0 0 0,0 0-1,0 0 1,0 0-1,-1-1 1,1 2-1,0-1 1,0 0-1,0 0 1,0 0-1,0 0 1,0 0-1,0 1 5,25 11-380,-16-6 183,1-1 56,0 1 0,0 0 0,-1 0 0,0 1 0,-1 0 0,8 8 141,-14-12-10,0 0 0,-1 0 0,1 1-1,-1-1 1,0 1 0,0 0 0,0 0-1,0-1 1,-1 1 0,0 0 0,1 0-1,-1 1 1,-1-1 0,1 0 0,-1 0-1,1 0 1,-1 0 0,-1 1 0,1-1-1,0 0 1,-1 0 0,0 1 10,-3 13 3,-1 0 1,0 0-1,-2-1 0,0 0 1,0 0-1,-2-1 1,0 0-1,-1-1 0,0 1 1,-6 4-4,10-12 9,0-1 1,-1-1-1,0 1 1,0-1-1,0 0 1,-1-1-1,1 0 1,-1 0-1,0 0 1,-1-1-1,1-1 1,-1 1-1,0-1 1,0-1-1,0 1 1,0-2-1,0 1 1,-1-1-1,1-1 1,0 0-1,-4 0-9,-2-4-65,9-4 27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5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197 483 6305,'-2'-1'107,"1"-1"0,0 1 0,0 0 0,-1 0 0,1 0 0,-1 0 0,1 0 0,-1 0 0,1 0 0,-1 0 0,0 1 0,1-1 0,-1 1 0,0-1 0,0 1 0,1-1 0,-1 1 0,0 0 0,0 0 0,0 0 0,1 0 0,-1 0 0,0 1-107,-1-1 8,0 1-1,0 0 1,0 1-1,0-1 1,0 0-1,0 1 1,1-1-1,-1 1 0,0 0 1,1 0-1,0 0 1,-1 0-1,-1 3-7,-10 12-44,1 1-1,1 1 0,1 0 1,0 1-1,1 0 1,1 0-1,1 1 1,1 0-1,1 0 0,1 1 1,1 0-1,1 0 1,0 0-1,1 20 45,4-30-23,1-10 13,9-18-29,4-8-88,-10 16 84,8-8-223,-1-2 1,-1 1-1,-1-2 1,0 1-1,5-15 266,-14 26-116,-2 6 104,0 0 0,0 0-1,1 0 1,-1-1 0,0 1 0,1 0-1,-1 0 1,1 0 0,-1 0 0,1 0 0,0 0-1,-1 0 1,1 0 0,0 0 0,0 1-1,-1-1 1,1 0 0,0 0 0,0 1-1,0-1 1,1 0 12,-2 2 9,1 0 0,-1 1 1,1-1-1,-1 0 0,0 0 0,0 0 0,1 1 0,-1-1 1,0 0-1,0 1 0,0-1 0,0 0 0,0 0 1,-1 1-10,1 0 16,0 18 60,0 4 8,0 0 1,2-1-1,2 9-84,-4-26 7,2 0-1,-1-1 1,1 1 0,0 0 0,0 0 0,0-1 0,1 1-1,0-1 1,0 0 0,0 0 0,1 0 0,-1 0-1,1-1 1,0 1 0,3 1-7,-4-4 14,0 0 0,0-1 0,0 1 0,0-1-1,1 0 1,-1 0 0,1 0 0,-1 0 0,1 0 0,-1-1-1,1 0 1,-1 1 0,1-1 0,-1-1 0,1 1 0,-1 0 0,1-1-1,-1 0 1,1 0 0,-1 0 0,1 0 0,0-1-14,2 0 21,-1 0 1,1-1-1,-1 0 1,1 0-1,-1 0 1,0-1-1,0 1 1,0-1-1,-1 0 1,1-1-1,-1 1 1,2-4-22,-3 3 8,0-1 0,0 1 0,0-1 0,0 0 0,-1 0 0,0 0 0,0 0-1,-1-1 1,0 1 0,0 0 0,0-1 0,-1-3-8,0 0 13,-1-1 0,0 1 0,-1 0-1,0 0 1,-1 0 0,0 1 0,-3-8-13,-2-1 118,0 1 1,-1 0 0,-1 1 0,-1 0 0,0 1-1,-1 0 1,-1 1 0,-4-4-119,16 17 14,-22-18 385,22 19-385,1-1 0,-1 1 0,1-1 0,-1 1-1,0-1 1,1 1 0,-1 0 0,1-1 0,-1 1 0,0 0-1,0 0 1,1 0 0,-1-1 0,0 1 0,1 0-1,-1 0 1,0 0 0,0 0 0,1 0 0,-1 0 0,0 1-1,0-1 1,1 0 0,-1 0 0,0 0 0,1 1-1,-1-1 1,0 0 0,1 1 0,-1-1 0,1 0 0,-1 1-1,0-1-13,1 1 2,0-1 0,-1 1 0,1-1 0,0 0 1,0 1-1,0-1 0,0 1 0,0-1 0,0 1 0,0-1 0,0 0 0,0 1 0,0-1 0,0 1 0,0-1 0,0 1 0,0-1 0,0 0 0,0 1 0,0-1 0,1 1 0,-1-1 0,0 0 0,0 1 0,0-1 0,1 0 0,-1 1 0,0-1 0,1 0 0,-1 1 0,0-1 0,0 0 1,1 1-1,-1-1 0,1 0 0,-1 0 0,0 0 0,1 1-2,18 9-18,-9-6 21,0-1 0,1 0-1,-1-1 1,1 0-1,-1 0 1,1-1-1,0-1-2,81-1 43,-63 0-36,13-1 18,-16 1-37,0 0 1,15 3 11,-41-2-3,1 0 1,-1 0-1,1 0 1,0 0 0,-1 0-1,1 0 1,-1 0-1,1 0 1,-1 0 0,1 0-1,0 0 1,-1 1-1,1-1 1,-1 0 0,1 0-1,-1 1 1,1-1-1,-1 0 1,1 1 0,-1-1-1,0 1 1,1-1-1,-1 1 1,1-1 0,-1 0-1,0 1 1,0-1-1,1 1 1,-1 0 0,0-1-1,0 1 1,1-1-1,-1 1 1,0-1-1,0 1 1,0-1 0,0 1-1,0 0 1,0-1-1,0 1 1,0-1 0,0 1-1,0-1 1,0 1-1,0 0 1,-1-1 0,1 1-1,0-1 1,0 1-1,0-1 1,-1 1 0,1-1 2,-19 29-37,16-25 41,-8 11 3,0 0-1,1 1 0,-4 10-6,11-20 1,0 0 0,1-1-1,0 1 1,0 0 0,1 0 0,0 0-1,0 0 1,0 0 0,0 0 0,1 0 0,0 0-1,1 5 0,0-9 0,-1 0 0,1 0 0,0 0 0,0 0 0,0 0 0,0 0 0,1 0 0,-1-1 0,0 1 0,1 0 0,-1-1 0,1 1 0,0-1 0,-1 1 0,1-1 0,0 0 0,0 0 0,0 0 0,0 0 0,0 0 0,0 0 0,0 0 0,0-1 0,0 1 0,0-1 0,7 2 0,0 0 1,0 0 0,0-1-1,0 0 1,5-1-1,0-1-7,-1 0-1,1-1 1,-1 0-1,0-1 1,1-1 0,-1 0-1,-1-1 1,1 0-1,-1-1 1,0-1-1,0 1 1,-1-2 0,1 0-1,-2 0 1,1-1-1,6-7 8,-8 7-6,-1 0-1,0-1 1,0 0-1,-1 0 0,0 0 1,-1-1-1,0 0 1,-1 0-1,0-1 0,-1 0 1,0 1-1,-1-1 1,0-1-1,-1 1 0,0 0 1,-1-1-1,0 1 1,-2-6 6,-5-24 1,-1 1 0,-3 1 0,-1 0 0,-2 0 0,-4-4-1,-3-13 7,13 35 5,-20-51 120,24 66-64,0 0 0,-1 0 1,0 0-1,-1 0 0,0 0 0,0 1 0,-5-5-68,10 10 7,-1 1 1,1-1-1,0 1 0,0 0 1,-1-1-1,1 1 0,-1 0 0,1-1 1,0 1-1,-1 0 0,1 0 1,-1-1-1,1 1 0,-1 0 0,1 0 1,-1 0-1,1-1 0,-1 1 1,1 0-1,-1 0 0,1 0 0,-1 0 1,1 0-1,-1 0 0,1 0 1,-1 0-1,1 0 0,-1 0 0,1 0 1,-1 1-1,1-1 0,0 0 1,-1 0-1,1 0-7,-1 1 5,0 0 0,0 0 0,1 0 1,-1 0-1,0 1 0,1-1 0,-1 0 0,1 0 1,0 0-1,-1 0 0,1 1 0,0-1 0,0 0 1,-1 0-6,0 41-23,1-34 21,1 1 1,0-1 0,1 1 0,0-1-1,0 0 1,0 0 0,1 0 0,1 0-1,-1 0 1,1 0 0,1-1 0,-1 0-1,1 0 1,2 2 1,2 4 0,0 0-1,-1 1 1,-1 0-1,0 0 0,-1 1 1,0 0-1,-1 0 1,-1 1-1,0-1 1,-2 1-1,1 0 1,-2 0-1,0 0 1,-1 0-1,-1 1 1,-5 134 35,-24 135-35,30-286-19,-3 39-126,3-38 48,0 0 0,0 0 0,0 0-1,0 0 1,0 0 0,0 0 0,0 0-1,0 0 1,1 0 0,-1-1 0,0 1-1,1 0 1,-1 0 0,1 0 0,-1 0-1,0-1 1,1 1 0,0 0 0,-1 0-1,1-1 1,-1 1 0,1 0 0,0-1-1,0 1 1,-1-1 0,1 1-1,0-1 1,0 1 0,0-1 0,-1 0-1,1 1 1,0-1 0,0 0 0,0 0-1,1 1 98,2-3-1723,-4-1 806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6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 5801,'6'-6'260,"1"1"0,-1 0 0,1 0 0,0 1 1,0-1-1,0 2 0,1-1 0,-1 1 0,1 0 0,0 0 0,2 1-260,22-6-485,1 1-1,6 1 486,4 0-372,-6-1-115,-7 1-215,0 1 1,25 0 701,-54 5 8,0-1 0,0 1-1,0 0 1,0 0 0,0 0-1,0 0 1,0 0 0,0 1-1,0-1 1,0 0 0,0 0-1,-1 1 1,1-1 0,0 0-1,0 1 1,0-1 0,0 1-1,-1-1 1,1 1 0,0-1-1,0 1 1,-1 0 0,1-1-1,0 1 1,0 1-8,-1-1 34,0 0 0,1 0 0,-1 1 0,0-1 0,0 0 1,0 1-1,0-1 0,0 0 0,0 1 0,0-1 0,0 1 0,0-1 0,-1 0 0,1 0 0,-1 1 0,1 0-34,-5 9 287,0-1-1,-1 1 0,0-1 1,-3 4-287,1-3 122,3-2-18,-28 50 328,31-54-415,0 0 1,0 0-1,0 0 0,1 0 1,-1 0-1,1 1 0,1-1 0,-1 1 1,1-1-1,0 5-17,0-9-1,0 0 0,1 0 0,-1 0 0,1 0-1,-1 0 1,1-1 0,-1 1 0,1 0 0,-1 0 0,1 0 0,0-1-1,-1 1 1,1 0 0,0-1 0,0 1 0,0-1 0,-1 1 0,1-1-1,0 1 1,0-1 0,0 1 0,0-1 0,0 0 0,0 0 0,0 1-1,0-1 1,0 0 0,0 0 0,0 0 0,0 0 0,0 0 0,0 0 0,0 0 1,37-5-579,-37 5 539,36-11-1119,3-6 480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6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6049,'0'5'2089,"7"14"-1993,11 6-928,6 8-969,9 0 1113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36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0 400 3569,'92'-16'1761,"-91"16"-1727,-1 0 0,0 0 0,1 0 0,-1 0 0,1 0 0,-1 0 0,1 0-1,-1 0 1,0 0 0,1 0 0,-1 0 0,1 0 0,-1 0 0,1 1-1,-1-1 1,0 0 0,1 0 0,-1 0 0,0 0 0,1 1 0,-1-1-1,1 0 1,-1 1 0,0-1 0,0 0 0,1 0 0,-1 1 0,0-1-1,1 0 1,-1 1 0,0-1 0,0 1 0,0-1 0,1 0 0,-1 1-1,0-1 1,0 1 0,0-1-34,-3 19 477,1-6-352,0 47-1,6 46-124,0-36 21,-4-53-22,1 0 1,1 0-1,1 0 0,3 12 1,-5-25 0,0 0-1,0 0 1,1 0 0,-1 0-1,1-1 1,0 1-1,0 0 1,0-1 0,1 1-1,-1-1 1,1 0 0,0 0-1,0 0 1,0 0 0,0 0-1,1-1 1,-1 1 0,1-1-1,-1 0 1,1 0 0,0 0 0,-1-1 1,-1-1 0,1 1 0,0-1 1,-1 1-1,1-1 0,0 0 1,-1 0-1,1 0 0,0 0 1,-1-1-1,1 1 0,0-1 0,-1 0 1,1 1-1,-1-1 0,1 0 1,-1 0-1,0-1 0,1 1 1,-1-1-1,0 1 0,0-1 1,0 1-1,0-1 0,0 0 0,0 0 1,0 0-1,-1 0 0,1-1 1,-1 1-1,1 0 0,-1-1-1,6-9 8,-1 1 0,-1-1 0,0 0 0,-1 0 0,0-1 0,0-2-8,8-40-2,-3-1 0,-2 0 1,-1-20 1,-2-175-124,-3 114-90,-1 126 322,1 1-1,-2-1 1,1 1-1,-2-1 1,1 1 0,-2-2-108,3 12 10,0 0 0,0 0 0,0 0 0,0 1 0,0-1 0,0 0 0,0 0 1,0 0-1,0 0 0,0 0 0,0 1 0,0-1 0,-1 0 0,1 0 0,0 0 1,0 0-1,0 0 0,0 0 0,0 1 0,0-1 0,-1 0 0,1 0 0,0 0 1,0 0-1,0 0 0,0 0 0,0 0 0,-1 0 0,1 0 0,0 0 0,0 0 0,0 0 1,0 0-1,-1 0 0,1 0 0,0 0 0,0 0 0,0 0 0,0 0 0,-1 0 1,1 0-1,0 0 0,0 0 0,0 0 0,0 0 0,-1 0 0,1 0 0,0 0 1,0 0-1,0-1 0,0 1 0,0 0 0,0 0 0,-1 0 0,1 0 0,0 0 0,0 0 1,0-1-1,0 1 0,0 0 0,0 0 0,0 0 0,0 0 0,0-1 0,0 1-10,-6 16 232,-2 32-202,2-1-1,1 1 1,3 0-1,2 0 0,4 31-29,3-15-9,3 0-1,2-1 1,21 61 9,-27-106-15,1 1 1,7 15 14,-13-33 0,-1 0 0,0 0 0,1 0 0,-1 0 0,1-1 0,-1 1 0,1 0 1,0 0-1,-1-1 0,1 1 0,0 0 0,-1-1 0,1 1 0,0-1 0,0 1 1,0-1-1,0 1 0,0-1 0,-1 0 1,1 0 0,-1 0-1,1 0 1,-1 0 0,1 0-1,-1 0 1,0 0 0,1 0-1,-1 0 1,1 0 0,-1-1-1,1 1 1,-1 0 0,1 0-1,-1-1 1,0 1 0,1 0-1,-1-1 1,0 1 0,1 0-1,-1-1 1,0 1 0,1-1-1,2-3 4,0 0 1,-1-1 0,0 1 0,1-1-1,0-4-4,-1 3-3,17-46-605,-2-2 1,-2-6 607,9-26-33,-21 78 514,-3 15-123,-4 18-65,-1 5-244,1-1 0,1 1 0,1 0 0,3 20-49,-1-40-60,2 0 1,-1 1 0,1-1-1,0 0 1,1 0 0,1-1-1,-1 1 1,1-1 0,1 1-1,0-1 1,0-1-1,1 1 1,0-1 0,0 0-1,4 3 60,-2-4-98,0 0 0,0 0 0,8 3 98,-16-10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45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95 240,'-6'-25'95,"-1"1"-1,-5-10-94,12 33 12,-1 1 0,1-1 0,0 0 0,-1 1-1,1-1 1,-1 0 0,1 1 0,-1-1 0,1 1-1,-1-1 1,1 1 0,-1-1 0,0 1-1,1-1 1,-1 1 0,0-1 0,1 1 0,-1 0-1,0-1 1,0 1 0,1 0 0,-1 0 0,0 0-1,0-1 1,0 1 0,1 0 0,-1 0-1,0 0 1,0 0 0,0 0 0,1 1 0,-1-1-1,0 0 1,0 0 0,1 0 0,-1 1 0,0-1-1,0 0 1,1 1 0,-1-1-12,-27 21 626,21-15-358,-32 24 2886,-27 27-3154,52-44 180,2 1-1,-1 0 0,2 1 1,0 1-1,1-1 0,-2 6-179,-2 8 56,1 1 0,2 1 0,0 0 0,3 0 0,0 1 0,2 0 0,-1 21-56,4-17-64,1 1-1,2 0 1,2 0 0,1 0 0,2-1 0,6 21 64,-9-45-149,1 0-1,0-1 1,1 1-1,0-1 1,1 0 0,0 0-1,0-1 1,1 1 0,1-1-1,6 7 150,25 17-553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45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25 112 2016,'66'-108'1137,"-81"104"-121,2 4-568,0 4-192,-1 5 64,4 6 104,-2 3 8,2 8-112,7 3-96,5 2-144,10-3-16,10-6-48,6-13-24,7-11-320,5-9-312,-3-13 392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48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34 556 4601,'-4'3'131,"1"1"0,0 0 0,0 0-1,0 0 1,1 1 0,-1-1 0,1 1 0,0-1 0,0 1-1,1 0 1,-1-1 0,1 1 0,0 0 0,0 0 0,1 0-1,0 2-130,-1 13-11,1-1 0,2 1 0,1 11 11,2 6-28,2 0-1,6 20 29,-8-40-79,0-1 1,2 0-1,-1-1 1,2 1 0,0-1-1,9 12 79,-14-23-37,0 0-1,0 0 0,1-1 0,-1 0 1,1 1-1,-1-1 0,1 0 1,0-1-1,0 1 0,0-1 0,2 1 38,-5-2-9,1-1-1,0 1 1,0-1-1,0 1 0,0-1 1,0 1-1,0-1 0,0 0 1,0 0-1,0 0 1,0 0-1,0 0 0,-1-1 1,1 1-1,0-1 1,0 1-1,0-1 0,0 0 1,0 1-1,-1-1 0,1 0 1,0 0-1,-1 0 1,1-1-1,0 1 0,-1 0 1,0 0-1,1-1 10,10-12 61,-1-1-1,0-1 1,-1 0-1,0 0 0,-2-1 1,0 0-1,0-2-60,16-32 145,-22 46-144,1 1 0,-1 0 0,1 0 0,0 1 0,0-1 0,0 1 0,1-1 0,-1 1 1,1 0-1,0 0 0,-1 0 0,2 1 0,-1 0 0,0-1 0,0 1 0,1 1 0,-1-1 0,1 1 0,-1 0 0,5-1-1,-6 1 0,1 1 0,0 0 0,0 0 0,-1 0 0,1 1 0,0-1 0,-1 1 0,1 0 0,-1 0 0,1 0 0,-1 1 0,1-1 0,-1 1 0,0-1 0,0 1 0,1 0 0,-1 1 0,-1-1 0,1 0 0,0 1 0,-1 0 0,1-1 0,-1 1 1,0 0-1,0 0 0,0 0 0,1 2 0,6 14 9,-1 1 0,0 0 1,-2 0-1,0 1 1,-1 0-1,0 5-9,14 56 145,-19-82-132,0 0-1,0 0 1,0 0-1,0 0 1,0 0 0,0 0-1,0 1 1,0-1 0,0 0-1,0 0 1,0 0-1,0 0 1,1 0 0,-1 0-1,0 0 1,0 0-1,0 1 1,0-1 0,0 0-1,0 0 1,0 0 0,0 0-1,0 0 1,0 0-1,1 0 1,-1 0 0,0 0-1,0 0 1,0 0 0,0 0-1,0 0 1,0 0-1,1 0 1,-1 0 0,0 0-1,0 0 1,0 0-1,0 0 1,0 0 0,0 0-1,0 0 1,1 0 0,-1 0-1,0 0 1,0 0-1,0 0 1,0 0 0,0 0-1,0 0 1,0 0-1,1 0 1,-1 0 0,0 0-1,0-1 1,0 1 0,0 0-1,0 0 1,0 0-1,0 0 1,0 0 0,0 0-1,0 0 1,0 0-13,8-13 374,5-17-37,1-5-113,0-3-145,18-31-79,-27 58-58,1 1 0,0 0-1,1 0 1,0 1 0,1 0 0,0 0 0,0 1 0,7-5 58,-14 11-14,1 0-1,1 0 0,-1 1 1,0-1-1,0 1 1,0 0-1,1 0 0,-1 0 1,1 0-1,-1 0 1,1 0-1,-1 0 0,1 1 1,0-1-1,-1 1 1,1 0-1,0 0 0,-1 0 1,1 0-1,-1 0 1,1 1-1,0-1 0,-1 1 1,1 0-1,-1 0 1,1 0-1,-1 0 0,1 0 1,-1 0-1,0 0 1,0 1-1,1-1 0,-1 1 1,0 0-1,0 0 1,-1 0-1,1 0 0,0 0 1,-1 0-1,1 1 15,35 55-64,-25-37-83,0-2 0,2 0 0,0 0 0,10 9 147,-14-18-245,0-1 0,1 0 0,-1 0 0,2-1 0,-1-1 0,1 0 0,0-1 0,8 3 245,-14-6-146,0-1 0,0-1 0,0 1 0,1-1 0,-1 0 0,1 0 0,-1-1 0,1 0 0,-1 0 0,1 0 0,-1-1 0,1 0 0,-1 0 0,0-1 0,0 0 0,1 0 0,-1 0 0,0-1 0,1 0 146,10-8-106,0 0 1,-1-1 0,0-1 0,0 0 0,-2-1-1,1-1 1,7-11 105,-7 6 883,0 0 0,-1 0 0,6-16-883,-19 35 124,0 0 0,-1 0 0,1 0 1,0 0-1,-1 0 0,1 0 0,-1-1 0,0 1 0,1 0 0,-1 0 0,0 0 1,0 0-1,0 0 0,0 0 0,0-1 0,0 1 0,0 0 0,0 0 0,0-1-124,-1 2 62,0-1 0,0 1 0,0 0 0,0-1 0,1 1 0,-1 0 0,0 0-1,0 0 1,0 0 0,0 0 0,0 0 0,0 0 0,0 0 0,0 0 0,0 0 0,0 0-1,0 1 1,0-1 0,0 0 0,1 1 0,-1-1 0,0 1 0,0-1 0,0 1-62,-18 7 62,1 1 1,-1 1 0,1 0 0,1 1 0,0 1 0,-5 6-63,-17 16-15,-33 38 15,66-66 1,0 1-1,1 0 0,0 0 0,0 1 1,0 0-1,1-1 0,-2 8 0,5-14-10,0 1 0,0-1 0,1 1 0,-1-1 0,1 1-1,0 0 1,-1-1 0,1 1 0,0 0 0,0-1 0,0 1 0,0 0 0,0-1-1,0 1 1,0 0 0,1-1 0,-1 1 0,1 0 0,-1-1 0,1 1 0,0-1-1,-1 1 1,1-1 0,0 1 0,0-1 0,0 0 0,0 1 0,0-1 0,1 0-1,-1 0 1,0 0 0,0 0 0,1 0 0,-1 0 0,1 0 0,-1 0 0,1-1 0,-1 1-1,1 0 1,-1-1 0,1 1 0,0-1 0,-1 0 10,5 1-39,-1 0 0,1 0 1,-1 0-1,1-1 0,-1 0 0,1 0 0,-1-1 1,1 0-1,-1 0 0,1 0 0,-1 0 0,0-1 1,0 0-1,1 0 0,-1 0 0,-1-1 1,5-2 38,1-2-42,0 0 1,0-1-1,0 0 1,-1 0-1,0-1 1,-1-1-1,4-4 42,1-3-2,-2-1 0,0 0-1,-1 0 1,0-1-1,-2 0 1,0-1-1,-1 0 1,-1 0 0,-1 0-1,-1-1 1,-1 1-1,-1-4 3,0-2 63,-2 0 1,0 0-1,-2 0 0,-1 0 0,-1 1 0,-1-1 0,-1 1 0,-2 1 0,-6-17-63,-12-22 140,26 63-136,0 0 0,0 0 0,0 1-1,0-1 1,0 0 0,0 0 0,0 1 0,0-1-1,0 0 1,0 0 0,0 0 0,0 1 0,0-1-1,-1 0 1,1 0 0,0 1 0,0-1 0,0 0-1,0 0 1,-1 0 0,1 0 0,0 1 0,0-1-1,0 0 1,-1 0 0,1 0 0,0 0 0,0 0-1,-1 0 1,1 1 0,0-1 0,0 0 0,-1 0-1,1 0 1,0 0 0,0 0 0,-1 0 0,1 0-1,0 0 1,0 0 0,-1 0 0,1 0 0,0-1-1,0 1 1,-1 0 0,1 0 0,0 0 0,0 0-1,-1 0 1,1 0 0,0 0 0,0-1 0,0 1-1,-1 0 1,1 0 0,0 0 0,0 0 0,0-1-1,0 1 1,0 0 0,-1 0 0,1-1 0,0 1 0,0 0-1,0 0 1,0-1 0,0 1-4,-6 21 67,6-20-61,-3 21 4,1 0 0,1 0 0,1 1 1,1-1-1,1 0 0,1 0 0,2 4-10,8 32 0,2 0 0,4 3 0,-9-33-1,0 0 0,2 0 0,7 10 1,-13-28-1,0 0 0,0-1 0,1 1 0,0-1 1,0-1-1,1 1 0,1-1 0,-1-1 0,1 1 0,4 1 1,-9-7-5,0 1-1,1-1 1,-1-1-1,1 1 1,-1 0 0,1-1-1,0 0 1,0 0 0,-1-1-1,1 1 1,0-1 0,0 0-1,0 0 1,0-1 0,-1 1-1,1-1 1,0 0 0,0 0-1,-1-1 1,1 1-1,-1-1 1,1 0 0,-1-1-1,4-1 6,8-7-97,0 0-1,-1-1 1,0 0-1,-1-2 1,7-7 97,1-1-525,-2-1 1,0-1 0,-1 0-1,-2-1 1,-1-2 0,13-25 524,-26 45-214,-1 0 1,1 0-1,-1 0 1,-1 0 0,1-1-1,-1-6 214,0 12 15,-1 1 1,0-1-1,0 0 0,0 1 0,0-1 1,0 1-1,0-1 0,-1 1 0,1-1 1,0 1-1,-1-1 0,1 1 1,-1-1-1,0 1 0,1-1 0,-1 1 1,0 0-1,0-1 0,0 1 0,0 0 1,0 0-1,0-1 0,0 1 0,0 0 1,-1 0-1,1 0 0,0 1 1,-1-1-1,1 0 0,0 0 0,-1 1 1,0-1-16,0 1 44,1 0 1,0 0 0,0 0 0,-1 0 0,1 0 0,0 0-1,-1 0 1,1 0 0,0 1 0,-1-1 0,1 0 0,0 1-1,0-1 1,-1 1 0,1 0 0,0-1 0,0 1-1,0 0 1,0 0 0,0 0 0,0-1 0,0 1 0,0 0-1,0 0 1,1 1 0,-1-1 0,0 0 0,1 0 0,-1 0-1,0 0 1,1 1 0,0-1 0,-1 1-45,-1 4 101,0-1 1,0 1-1,1 0 1,0 0-1,0 0 1,0 0-1,1 1-101,0 1 34,1-1 0,0 1 0,0 0 0,1-1 0,0 0 0,0 1 0,1-1 0,0 0-1,0 0 1,1-1 0,0 1 0,0-1 0,0 1 0,1-1 0,0-1 0,0 1 0,1-1-1,-1 1 1,1-2 0,0 1 0,7 3-34,-7-3 4,1-1 0,0 0 0,0-1 0,0 0 0,0 0 0,0 0-1,1-1 1,-1 0 0,1-1 0,-1 1 0,1-2 0,0 1 0,0-1 0,-1 0 0,1 0 0,0-1-1,-1 0 1,1-1 0,0 1 0,-1-2 0,0 1 0,2-1-4,12-9-25,-1-1 0,0-1 1,0 0-1,-2-2 0,0 0 0,0-1 1,10-15 24,-22 25 86,0 0 1,-1 0-1,0 0 1,-1 0-1,0-1 1,0 0 0,0 0-1,-1 0 1,0 0-1,-1-1 1,0 1-1,0-5-86,-4 46 109,1 0 0,2 0 0,1 0 0,6 29-109,-1 8 23,0-10-18,-4 0 0,-2 1 0,-3-1 0,-3 12-5,-3-34-22,7-37 36,1 0 0,0-1 0,0 1 0,0 0 0,-1 0 0,1 0 0,0 0 0,-1 0 0,1 0 0,-1 0 0,1-1 0,-1 1-1,1 0 1,-1 0 0,1-1 0,-1 1 0,0 0 0,0-1 0,1 1 0,-1 0 0,0-1 0,0 1 0,0-1 0,0 0 0,1 1 0,-1-1-1,0 0 1,0 1 0,0-1 0,-1 0-14,1 0 41,0-1-1,-1 0 1,1 1 0,0-1-1,0 0 1,-1 0-1,1 0 1,0 0 0,0 0-1,0 0 1,0 0-1,0 0 1,1 0 0,-1 0-1,0 0 1,0-1-1,1 1 1,-1 0 0,1-1-1,-1 1 1,1 0-1,-1-1-40,-7-37 386,3 0-313,3 0-1,1-1 0,3-23-72,18-121 11,-16 159-12,2-27-166,3 2-1,15-46 168,-21 83-78,2 1-1,-1-1 1,2 0-1,0 1 1,0 0-1,1 1 1,1 0-1,0 0 1,0 0-1,1 1 1,0 0-1,1 1 1,6-5 78,-9 9-96,0 1 0,1 0 0,-1 0 0,1 0 0,0 1 0,1 0 0,-1 1 0,3-1 96,-7 2-82,-1 0 0,0 1-1,1-1 1,-1 1-1,1 0 1,0 0 0,-1 0-1,1 0 1,-1 0 0,1 1-1,-1 0 1,1 0-1,-1 0 1,0 0 0,0 0-1,1 1 1,-1-1 0,0 1-1,0 0 1,3 2 82,-5-3-40,0 0 1,0 0 0,0 1 0,0-1-1,0 0 1,-1 0 0,1 1-1,0-1 1,-1 0 0,1 1-1,-1-1 1,1 1 0,-1-1-1,1 0 1,-1 1 0,0-1-1,0 1 1,0 0 0,0-1-1,0 1 40,0 1-38,-1 0-1,0 0 0,1 0 1,-1 0-1,-1 0 0,1 0 1,0 0-1,-1 0 0,-1 2 39,-5 6-15,0-1-1,-1 0 0,0 0 1,-5 3 15,12-11 1,-55 48 282,31-28 314,1 0-1,-15 19-596,38-39 43,0 0 1,1 0-1,-1 1 1,1-1-1,-1 0 1,1 1-1,0 0 0,-1-1 1,1 1-1,1-1 1,-1 1-1,0 0 1,1 0-1,-1 0 1,1 2-44,0-3 13,0-1 0,1 1 0,-1-1 0,0 1 0,1-1 0,-1 1 1,1 0-1,0-1 0,0 0 0,-1 1 0,1-1 0,0 0 0,0 1 1,0-1-1,1 0 0,-1 0 0,0 0 0,0 0 0,1 0 1,-1 0-1,0 0 0,1 0 0,-1 0 0,1-1 0,-1 1 0,2 0-13,5 1 23,0 1-1,0-1 1,1-1 0,0 0-1,-1 0 1,1 0-1,-1-1 1,1 0-1,0-1 1,-1 0-1,5-1-22,19-5 51,0-1 0,10-5-51,-23 7 13,35-11-1,9-7-12,-46 16-39,1 0 0,-2-1 0,1-1-1,-1 0 1,8-8 39,-20 14-24,1-1-1,-1 1 0,0-1 1,0 0-1,-1-1 1,1 1-1,-1-1 1,0 1-1,1-5 25,-3 8-8,-1 0 0,1 0 0,0 0 0,-1 0 0,0 0 0,1 0 0,-1 0 0,0 0 0,0 0 0,0 0 0,0-1-1,-1 1 1,1 0 0,-1 0 8,1 0-3,-1 1 0,0 0 1,1 0-1,-1-1 0,0 1 0,0 0 0,0 0 0,0 0 0,0 0 0,0 0 0,0 0 0,0 1 0,0-1 0,0 0 0,-1 0 0,1 1 0,0-1 0,0 1 0,-1-1 1,1 1-1,0-1 0,-1 1 0,1 0 3,-2-1 1,1 1 1,-1 0 0,1-1-1,-1 1 1,1 0 0,-1 0-1,1 1 1,-1-1 0,1 0-1,-1 1 1,1 0 0,-1-1-1,1 1 1,0 0-1,-1 0 1,1 1 0,-1-1-2,-1 2 13,0 0 0,0 0-1,0 1 1,1-1 0,-1 1 0,1 0 0,0 0 0,-3 3-13,1 2 25,0 0 0,0 0 1,1 0-1,0 1 0,1-1 1,0 1-1,1 0 0,-2 8-25,3-9 8,1 1-1,0 0 1,1 0-1,-1 0 1,2-1-1,0 1 1,0-1-1,0 1 1,1-1 0,1 0-1,1 4-7,-2-7 2,0 0-1,0 1 1,1-1-1,0-1 1,0 1-1,1 0 1,-1-1-1,1 0 1,0 0-1,0-1 1,1 1-1,0-1 0,-1 0 1,1 0-1,6 2-1,-9-5 0,1 0 0,-1 0 0,1-1 0,-1 1 0,1-1 0,-1 0 0,1 0 0,0 0 0,-1 0 0,1 0 0,-1-1 0,1 0 0,-1 0-1,1 0 1,-1 0 0,1 0 0,-1-1 0,0 1 0,0-1 0,0 0 0,0 0 0,0 0 0,0 0 0,0-1 0,1-1 0,9-8 3,-1-2 0,0 1 0,-1-1 1,5-10-4,-8 13 0,24-44 8,-26 44-9,0-1 0,1 1 0,0 0 0,1 1 0,0 0 1,0 0-1,7-6 1,-13 15-3,0-1 0,0 1 1,0 0-1,0-1 1,0 1-1,1 0 0,-1 0 1,0 0-1,1 1 0,-1-1 1,0 1-1,1-1 0,-1 1 1,3-1 2,-4 2-2,0-1 1,0 0-1,0 0 1,0 0 0,0 1-1,0-1 1,0 1-1,0-1 1,0 1-1,0-1 1,0 1 0,0 0-1,0-1 1,0 1-1,0 0 1,0 0-1,-1-1 1,1 1 0,0 0-1,-1 0 1,1 0-1,0 0 1,-1 0 0,1 0-1,-1 0 1,0 0-1,1 0 1,-1 0-1,0 1 1,0-1 0,0 0-1,1 0 2,0 13 4,1-1 0,-2 1 0,0-1-1,0 1 1,-1-1 0,-1 1 0,-1 2-4,-6 25 323,-9 27-323,18-68 44,-1 0 1,1 0 0,0 0 0,0 0 0,0 0 0,0 0 0,0 0 0,0 0 0,0 0 0,0 0 0,0 0 0,0 0 0,-1 0 0,1 0 0,0 0 0,0 0 0,0 0 0,0 0 0,0 0-1,0 0 1,0 0 0,0 0 0,0 0 0,0 0 0,-1 0-45,9-21 962,17-12-955,38-25-48,-57 54 27,-1-1 1,1 1 0,0 0 0,0 1 0,0-1 0,1 1 0,-1 1-1,1-1 1,0 1 0,0 0 0,2 0 13,-5 2-14,-1-1 0,0 1 1,1 0-1,-1 0 0,0 1 0,0-1 0,1 1 1,-1 0-1,0-1 0,0 1 0,1 1 0,-1-1 0,0 0 1,0 1-1,-1 0 0,1-1 0,0 1 0,0 0 0,-1 1 1,1-1-1,0 2 14,37 40-90,-14-15-133,1-1 0,3 0 223,-22-20-130,0-2 0,1 1 0,0-1 0,0 0 0,1-1-1,0 0 1,0-1 0,0 0 0,6 2 130,-10-5-77,0 0-1,1 0 1,-1-1 0,1 0 0,-1 0 0,1 0 0,-1-1-1,1 0 1,-1 0 0,0-1 0,0 0 0,1 0-1,-1 0 1,-1-1 0,1 0 0,0 0 0,-1 0 0,1-1-1,-1 0 1,0 0 0,0 0 0,0-1 77,16-15-303,-2-1 0,0-1 1,-1-1-1,6-12 303,-8 12-177,-10 16 126,1-3 79,1 0 0,-1 0 0,-1 0 0,0-1 0,-1 0-1,0 0 1,0 0 0,-1-1 0,0 0-28,-4 11 37,0 0 1,0 0 0,1 0-1,-1 0 1,0 0-1,0 0 1,0 0 0,0 0-1,0 0 1,0 0-1,0 1 1,0-1-1,0 0 1,-1 0 0,1 0-1,0 0 1,0 0-1,-1 0 1,1 0 0,-1 1-1,1-1 1,-1 0-1,1 0 1,-1 1-1,1-1 1,-1 0 0,0 0-1,1 1 1,-1-1-38,-1 1 48,1-1 0,-1 1 1,0-1-1,1 1 1,-1 0-1,0-1 0,0 1 1,1 0-1,-1 0 0,0 0 1,1 0-1,-1 1 0,0-1 1,1 0-1,-1 1-48,-6 1 113,1 0 1,-1 1-1,1 0 0,0 0 1,0 1-1,-4 3-113,0 2 50,0 1-1,0 0 1,1 1 0,0 0-1,1 1 1,1 0 0,-1 1-1,2 0 1,0 0 0,1 0 0,0 1-1,-2 6-49,6-13 0,0 0 0,1 0 0,0-1 0,0 1 0,1 0 0,-1 0 0,1 0 0,1 1 0,-1-6-3,0 0 0,0 0 0,0 0 0,1 0 0,-1-1 0,0 1 0,1 0 0,-1 0 0,1-1 0,0 1 0,0 0 0,0-1 0,0 1 0,0-1 0,0 1 0,0-1 0,0 1 0,0-1 0,1 0 0,-1 1 0,0-1 0,1 0 0,0 0 0,-1 0 0,1 0 0,-1-1 0,1 1 0,0 0 0,0-1 0,-1 1 0,1-1 0,0 1 1,1-1 2,1 0-6,1-1 1,-1 1-1,0-1 1,0 0-1,1-1 1,-1 1 0,0-1-1,0 1 1,0-1-1,-1 0 1,1-1-1,0 1 1,-1-1 0,1 1-1,-1-1 1,0 0-1,1-1 6,8-9-2,1-1 0,-2 0 0,6-9 2,-5 6 82,-2 1 1,0-1 0,-1-1-1,0 1 1,-2-2-1,0 1 1,-1-1 0,-1 0-1,-1 0 1,0-1-1,-2 1 1,0-1 0,-1 1-1,-1-1 1,-1 0-1,-2-9-82,-66-380 1195,62 385-811,7 24-380,0 0 1,0 0 0,-1 0-1,1 0 1,0 0 0,0 0 0,0 0-1,0 0 1,0 0 0,0 0-1,0 0 1,0 0 0,-1 0-1,1 0 1,0 0 0,0 0 0,0 0-1,0 0 1,0 0 0,0 0-1,0 0 1,-1 0 0,1 0-1,0 0 1,0 0 0,0 0 0,0 0-1,0 0 1,0 0 0,0 1-1,0-1 1,0 0 0,-1 0 0,1 0-1,0 0 1,0 0 0,0 0-1,0 0 1,0 0 0,0 0-1,0 0 1,0 1 0,0-1 0,0 0-1,0 0 1,0 0 0,0 0-1,0 0 1,0 0 0,0 0-1,0 1 1,0-1 0,0 0 0,0 0-5,-4 18 136,0 21-133,2 0 1,2-1-1,2 10-3,14 121-5,-9-109 12,15 117-43,-15-134-57,3-1 0,1-1 0,3 3 93,-11-35-69,0-1 0,1 1 0,0-1 1,0 0-1,1 0 0,0-1 0,6 7 69,-10-13-17,0 1 0,1-1 0,-1 0 0,0 0 0,0 0 0,1 0-1,-1 0 1,0 0 0,1 0 0,-1 0 0,1-1 0,-1 1 0,1 0 0,0-1 0,-1 1 0,1-1 0,-1 0 0,1 0 0,0 1 0,-1-1 0,1 0 0,0 0 0,-1-1 0,1 1 0,0 0 0,-1-1 0,1 1 0,-1 0 0,1-1-1,0 0 1,-1 1 0,1-1 0,-1 0 0,0 0 0,1 0 0,-1 0 0,0 0 0,1 0 0,-1 0 0,0-1 0,0 1 0,0 0 0,0-1 0,0 0 17,13-17-168,0-1 0,-2 0-1,0-1 1,-1-1 0,3-10 168,-2 5-136,1 0 0,1 1-1,4-4 137,-16 28 18,0-1-1,-1 1 1,1 0-1,0 0 1,0 0-1,0 0 1,1 0 0,-1 0-1,0 1 1,1-1-1,-1 1 1,1 0-1,1-1-17,-3 1 4,0 1-1,1 0 1,-1 0 0,0 0-1,0 0 1,0 0 0,0 0-1,0 0 1,0 1 0,0-1-1,0 0 1,0 0 0,0 1-1,0-1 1,0 1 0,0-1-1,0 1 1,0-1 0,-1 1-1,1 0 1,0-1 0,0 1-1,0 0 1,-1 0 0,1-1-1,0 1 1,-1 0-1,1 0 1,-1 0 0,1 0-1,-1 0 1,1 0 0,-1 0-1,0 0 1,1 0 0,-1 0-1,0 0 1,0 0-4,15 57 102,4 9-9,-17-60-82,1-1 0,0 0 0,0 1 0,0-1 0,1 0 0,0 0 0,0-1 0,3 3-11,-6-6 12,1-1 1,0 1-1,-1-1 0,1 1 1,0-1-1,0 0 1,0 0-1,0 0 0,0 0 1,0 0-1,0 0 1,1-1-1,-1 1 0,0-1 1,0 1-1,0-1 1,1 0-1,-1 0 0,0 0 1,0 0-1,1 0 1,-1-1-1,0 1 0,0-1 1,1 1-1,-1-1 1,0 0-1,0 0 0,0 0 1,0 0-1,1-1-12,8-5 59,-1 1 0,-1-2 0,0 0 0,0 0 0,4-4-59,-6 4 8,12-12 37,-1-1 0,12-20-45,5-6 8,-34 45-9,0 1 0,0 0 0,0-1 0,0 1 0,1 0 0,-1 0 1,0 0-1,1 0 0,-1 0 0,1 0 0,-1 0 0,1 0 0,-1 1 0,1-1 0,-1 0 0,1 1 0,0 0 0,1-1 1,-2 1-1,1 0-1,-1 0 1,0 1-1,1-1 1,-1 0-1,0 1 1,1-1 0,-1 1-1,0 0 1,0-1-1,1 1 1,-1 0-1,0 0 1,0-1 0,0 1-1,0 0 1,0 0-1,0 0 2,4 6 0,0-1-1,-1 1 0,0 0 0,0 0 1,-1 0-1,1 0 0,-1 1 1,5 15 5,-1-4-10,0-1 0,7 12 5,-12-26-1,0-1 0,0 0 0,0 1-1,0-1 1,1 0 0,-1 0 0,1-1 0,-1 1 0,1 0-1,0-1 1,0 0 0,0 1 0,1-1 0,-1 0-1,0-1 1,2 1 1,-3-1 3,1-1 0,0 1-1,-1-1 1,1 0 0,0 0 0,0 0-1,-1-1 1,1 1 0,0-1-1,-1 1 1,1-1 0,0 0 0,-1 0-1,1 0-2,34-18 16,-26 13-11,1-2-12,30-14-39,-1-2-1,-1-2 0,-1-2 1,10-11 46,-46 36-107,1-1 1,-1 0-1,0 0 1,0-1-1,0 1 1,0 0-1,-1-1 1,0 0-1,0 1 1,0-1-1,-1 0 1,1 0 0,-1 0-1,0 0 1,-1 0-1,1-1 1,-1 1-1,0 0 107,-1-16-508,-1 0 0,-1 1 0,0-1 0,-2-1 508,-2-14-474,-11-70-111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29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4633,'-2'0'1912,"8"14"-983,7 4-473,7 5-248,-2 3-8,4 6-120,-3-5-40,-5-3-16,0 1-8,-12 3-120,-4 4-304,-10 11-1209,-6-4 1081</inkml:trace>
  <inkml:trace contextRef="#ctx0" brushRef="#br0" timeOffset="1">22 483 7538,'-21'69'2720,"60"-91"-2280,12 3-176,12 3-448,2 2-424,-9 2 416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48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24 3969,'-9'-22'2280,"3"20"-423,-1 13-913,1 26-736,3 16-160,3 29-24,3 14-8,8 3-8,2-9 16,2-13-24,-2-13 0,-2-13 0,0 2-32,-6-13-456,-3 1-328,-2-10-1401,-7-7 1369</inkml:trace>
  <inkml:trace contextRef="#ctx0" brushRef="#br0" timeOffset="1">33 741 5441,'-33'-129'2521,"66"117"-569,15 6-1856,34 2-720,14-1-432,8-1-1457,1-1 1545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49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250 429 4065,'0'-1'64,"-1"-1"0,0 1 0,1 0 0,-1 0 0,0 0 0,0 0 0,0 0 0,0 0 1,1 1-1,-1-1 0,0 0 0,-1 0 0,1 1 0,0-1 0,0 0 0,0 1 0,0-1 0,0 1 0,-1 0 0,1-1 0,0 1 1,0 0-1,-1 0 0,1 0 0,0 0 0,0 0 0,-1 0 0,0 0-64,-42 6-311,34-4 432,-1 0 20,0 1 0,0 0 1,0 1-1,0 0 0,1 1 0,-1 0 0,1 0 0,0 1 0,1 0 0,-1 2-141,5-5 31,1 1 1,0-1-1,1 1 0,-1 0 0,1 0 0,-1 0 0,1 1 1,0-1-1,1 1 0,-1 0 0,1 0 0,0-1 0,0 2 0,1-1 1,-1 0-1,1 0 0,0 0 0,1 1 0,-1-1 0,1 0 1,0 1-1,1 2-31,-1-6-1,0 1 0,0 0 1,1-1-1,0 1 1,-1-1-1,1 1 0,0 0 1,0-1-1,1 0 0,-1 1 1,0-1-1,1 0 1,-1 1-1,1-1 0,0 0 1,0 0-1,0 0 0,0-1 1,0 1-1,0 0 1,0-1-1,1 0 0,-1 1 1,1-1-1,-1 0 0,1 0 1,-1 0-1,1 0 1,-1-1-1,1 1 0,2-1 1,0 1 1,0-1 0,0 0 0,0 0 0,1 0 0,-1-1 0,0 0 0,0 0 0,0 0 0,0 0 0,0-1 0,-1 0 0,1 0 0,0-1 0,-1 1 0,1-1 0,2-2-1,6-5 0,-1-1 1,0-1-1,-1 0 0,0 0 1,-1-1-1,0 0 1,-1-1-1,-1 0 0,0 0 1,0-3-1,1-4-2,-1-1 0,-1-1 0,-1 1 0,-1-1 0,-1 0 0,1-22 2,-2-3 139,-2-1 0,-2 0 0,-3 1 0,-5-29-139,9 75 29,0 1 0,0-1 0,-1 1 0,1 0 0,0-1-1,-1 1 1,1 0 0,0-1 0,-1 1 0,0 0 0,1 0 0,-1 0 0,0-1 0,1 1 0,-1 0 0,0 0 0,0 0-29,0 1 15,0 1 0,1 0 0,-1-1 0,0 1 0,0 0 1,1 0-1,-1-1 0,1 1 0,-1 0 0,1 0 0,-1 0 0,1 0 0,-1 0 0,1-1 1,0 1-1,-1 0 0,1 0 0,0 0 0,0 0 0,0 0 0,0 0 0,0 0 1,0 0-1,0 1-15,-6 41 14,1 0-1,2 1 1,2 0 0,3-1 0,1 4-14,33 223 70,-10-103-33,-19-106-16,33 218 15,-39-274-37,0 2-2,0-1 0,0 0 0,1 0 0,-1 0 1,2 0-1,-1 0 0,1 1 3,-3-7 0,1 1 0,-1 0 0,1 0 0,0 0 1,-1-1-1,1 1 0,0 0 0,0 0 0,-1-1 0,1 1 0,0-1 0,0 1 1,0-1-1,0 1 0,0-1 0,0 0 0,0 1 0,0-1 0,0 0 0,1 0 2,-1 0 0,1 0-1,-1 0 1,1 0 0,0 0-1,-1-1 1,1 1 0,-1-1-1,1 1 1,-1-1 0,1 0-1,-1 0 1,0 1 0,1-1-1,-1 0 1,1-1-2,4-3 7,-1 0 0,0 0 0,0-1 0,0 1 0,0-1 0,-1-1 0,0 1 0,0-1 0,-1 1 0,0-1 0,1-1-7,4-15 7,0 0 0,4-23-7,-5 19 36,-2 0 0,-1 0 0,-1 0 0,-2 0 0,0-1 1,-2 1-1,-1-5-36,0 21 76,0-1 0,-1 1 0,0-1 0,-1 1 0,0 0 0,0 0 0,-2 0 0,-1-2-76,3 6 78,-1 0 1,0 0-1,-1 1 1,1-1-1,-1 1 0,-1 1 1,1-1-1,-1 1 0,0 0 1,0 0-1,0 1 0,-2-1-78,9 5-1,0 0 0,0 0-1,0 0 1,0 0-1,0 0 1,0 0-1,-1 0 1,1 0-1,0 0 1,0 0 0,0 0-1,0 0 1,0 0-1,0 0 1,0 0-1,0 0 1,0 0-1,0 0 1,0 0 0,0-1-1,0 1 1,0 0-1,0 0 1,0 0-1,0 0 1,0 0-1,0 0 1,0 0 0,0 0-1,0 0 1,0 0-1,0 0 1,0-1-1,0 1 1,0 0-1,0 0 1,0 0 0,0 0-1,0 0 1,0 0-1,0 0 1,0 0-1,0 0 1,0 0-1,0 0 1,0 0 0,0 0-1,0-1 1,0 1-1,0 0 1,0 0-1,0 0 1,0 0-1,0 0 1,1 0 0,-1 0-1,0 0 1,0 0-1,0 0 1,0 0-1,0 0 1,0 0-1,0 0 1,0 0 0,0 0-1,0 0 2,11-4-126,20-3-206,-21 5 173,46-8-578,22 0 330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56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41 191 1944,'-37'-54'1033,"36"53"-996,1 0 0,0 0 0,-1 0 1,1 0-1,0 0 0,-1 0 1,1-1-1,0 1 0,0 0 0,0 0 1,0 0-1,0 0 0,0 0 1,0 0-1,0 0 0,0 0 0,0 0 1,1 0-1,-1 0 0,1 0 0,-1 0 1,0 0-1,1 0 0,0 0 1,-1 0-1,1 0 0,-1 0 0,1 0 1,1 0-38,22-15 296,-22 15-289,7-3-7,0 0-1,1 1 1,0 0-1,-1 1 1,1 0-1,0 0 1,0 1 0,0 1-1,0-1 1,5 2 0,-9-1 14,1 1-1,-1-1 1,0 1 0,0 1 0,1-1 0,-1 1 0,0 0 0,-1 0 0,1 1 0,0 0 0,-1 0-1,1 0 1,-1 1 0,0-1 0,0 1 0,0 1 0,1 1-14,1 4 47,0 0 0,-1 0 1,0 1-1,0-1 0,-1 2 0,-1-1 0,3 9-47,1 7 65,-2 1 0,3 24-65,-7-41-1,-1 0 0,-1 1 0,0-1 0,0 0 0,-1 1 1,0-7 81,0 0 0,0-1 0,0 1 1,-1 0-1,1 0 0,-1 0 0,0-1 0,-1 1 0,1-1 0,-1 0 0,0 1 0,-1 0-81,4-5 36,0 1 0,0-1-1,0 0 1,0 1 0,-1-1-1,1 0 1,0 0-1,0 1 1,-1-1 0,1 0-1,0 0 1,0 1 0,-1-1-1,1 0 1,0 0 0,0 0-1,-1 1 1,1-1 0,0 0-1,-1 0 1,1 0 0,0 0-1,-1 0 1,1 0 0,0 0-1,-1 0 1,1 0-1,0 0 1,-1 0 0,1 0-1,0 0 1,-1 0 0,1 0-1,0 0 1,-1 0 0,1 0-1,0 0 1,-1-1 0,1 1-1,0 0 1,-1 0 0,1 0-1,0 0 1,0-1 0,-1 1-1,1 0 1,0 0 0,0-1-1,0 1 1,-1 0-1,1 0 1,0-1 0,0 1-1,0 0 1,0-1 0,-1 1-1,1 0-35,0-2 44,-1 0 1,1 0-1,-1 0 0,1 0 0,0 0 0,-1 0 0,1 0 1,0 0-1,0 0 0,1 0 0,-1 0 0,0 0-44,5-16 3,0 0-1,1 1 1,1-1 0,1 1-1,7-13-2,-13 27 1,7-14-4,1 0 0,0 1 0,1 0 0,1 1 1,1 0-1,9-8 3,-14 16-11,0 0 0,0 0 1,1 1-1,0 0 0,0 1 0,0 0 1,1 0-1,0 1 0,0 0 1,0 1-1,10-3 11,-17 6-14,1-1 1,-1 1-1,1-1 0,-1 1 1,1 0-1,-1 1 0,1-1 1,0 0-1,-1 1 0,0 0 1,1 0-1,-1 0 0,1 0 1,-1 1-1,0-1 0,0 1 1,0 0-1,0 0 0,0 0 1,0 0-1,0 0 0,-1 1 1,1-1-1,-1 1 1,1 0 12,6 9-21,-1 1-1,0 0 0,-1 1 1,0-1-1,2 9 23,-2-6 5,0 0-1,10 14-4,-15-28 1,-1 0-1,1 0 1,0 0 0,0-1-1,0 1 1,0 0-1,0-1 1,0 1-1,0-1 1,1 0-1,-1 0 1,0 0-1,1 0 1,-1 0-1,1 0 1,-1-1-1,1 1 1,-1-1-1,1 0 1,0 0 0,-1 0-1,1 0 1,-1 0-1,1 0 1,-1-1-1,1 1 1,-1-1-1,3 0 0,8-3-8,-1-1 0,0 0 0,1-1 0,-2 0 0,1-1 8,-7 5-7,33-20-386,-2-1 0,0-1-1,-1-3 1,29-28 393,-60 51 0,0 0-1,0 0 1,0-1 0,0 1 0,-1-1 0,1 0 0,-1 0 0,-1 0 0,1 0-1,1-4 1,-17 34 920,7-15-819,0 0 1,1 1-1,0 0 1,-1 5-102,5-10 26,-1 0-1,1 0 1,1 0 0,-1 0-1,1 0 1,0 0 0,1 0-1,-1 0 1,1-1 0,0 1-1,1 0 1,-1 0 0,1-1-1,0 1 1,1 0 0,-1-1 0,3 4-26,-2-5 6,0-1 0,0 1 1,0-1-1,0 0 1,0 0-1,0 0 1,1 0-1,0 0 1,-1-1-1,1 0 1,0 0-1,0 0 1,0 0-1,1 0 1,-1-1-1,0 0 1,1 0-1,-1 0 1,0 0-1,1-1 0,-1 0 1,1 0-1,3 0-6,0-1 10,0 0 1,1-1-1,-1 0 0,0 0 0,0 0 0,0-1 0,-1 0 0,1-1 0,-1 0 0,0 0 0,0-1 0,0 0 0,0 0 0,-1 0 0,0-1 0,5-5-10,-7 7 3,-1 0 0,1-1 1,-1 0-1,0 0 0,0 0 0,0 0 0,-1 0 0,0-1 1,0 1-1,0-1 0,0 0 0,-1 1 0,0-1 0,0 0 1,-1 0-1,0 1 0,0-1 0,0 0 0,-1 0 0,1 0 1,-1 1-1,-1-1 0,-1-5-3,-2-3 8,0 1-1,-1-1 1,-1 1 0,0 0-8,5 10 1,1 1 0,-1-1 0,0 0 0,0 0 0,0 1 0,-1-1 0,1 1 0,-1 0 0,1 0 0,-1 0 0,0 0 0,0 0 0,1 0 0,-1 1 0,0-1 0,-1 1 0,1 0 0,0 0 0,0 0 0,-2 0-1,3 1 1,0 0 0,0 0 1,0 0-1,0 1 1,0-1-1,0 0 0,0 1 1,0 0-1,0-1 1,0 1-1,0 0 1,0 0-1,0 0 0,0 0 1,1 0-1,-1 1 1,-1 0-2,0 1-24,0 0 1,0 1-1,0-1 0,1 1 1,0-1-1,-1 1 1,1 0-1,-1 3 24,-1 3-218,1 0-1,0 1 1,1-1-1,0 0 1,0 1-1,1-1 1,0 2 218,2 23-534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56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63 5905,'-2'-20'2241,"2"11"-1769,5-2-312,4 2-1016,4 3-1145,2-1 1257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4:58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311 609 2160,'-9'-134'3491,"8"130"-3466,0 0 1,0 1 0,-1-1 0,1 0 0,-1 1 0,0-1 0,0 1 0,-1-1 0,1 1 0,-1 0 0,1 0 0,-1 0 0,0 1 0,0-1 0,0 1 0,0-1 0,-1 1 0,1 0 0,-1 0 0,1 1 0,-1-1-1,0 1 1,0-1 0,0 1 0,1 0 0,-1 1 0,0-1 0,0 1 0,0 0 0,0 0 0,0 0 0,0 0 0,0 1 0,0-1 0,0 1 0,0 0 0,-2 1-26,-7 4 74,0 0 0,0 1 0,1 0 0,0 1 0,0 1 0,1 0 0,0 1 1,0-1-1,1 2 0,0 0 0,1 0 0,1 1 0,0 0 0,0 0 0,1 1 0,1 0-74,4-11 1,1 1 0,0 0 0,0-1 0,0 1 0,1 0 0,-1-1 0,1 1 0,-1 0-1,1 0 1,0 0 0,0 0 0,0-1 0,1 1 0,-1 0 0,1 0 0,-1 0 0,2 1-1,-1-2 1,0-1 0,0 0 0,0 1 0,0-1 0,0 0 0,0 1 0,1-1 1,-1 0-1,1 0 0,-1 0 0,1 0 0,-1-1 0,1 1 0,-1 0 0,1-1 0,0 1 1,-1-1-1,1 1 0,0-1 0,-1 0 0,1 1 0,0-1 0,0 0 0,-1 0 0,1-1 1,0 1-1,1 0-1,16-3-26,1-1 0,-1-1 0,1-1 1,-1 0-1,-1-1 0,1-1 1,-1-1-1,-1-1 0,0 0 0,9-8 26,7-11-134,8-4 16,-41 32 116,1 1 1,-1 0-1,1-1 0,-1 1 0,1 0 1,-1-1-1,1 1 0,-1 0 0,1 0 1,-1 0-1,1-1 0,0 1 0,-1 0 1,1 0-1,-1 0 0,1 0 0,0 0 1,-1 0-1,1 0 0,-1 1 0,1-1 1,0 0-1,-1 0 0,1 0 0,-1 0 0,1 1 1,-1-1-1,1 0 0,-1 1 0,1-1 1,-1 0-1,1 1 0,-1-1 0,1 1 1,-1-1-1,0 0 0,1 1 0,-1-1 1,0 1-1,1-1 0,-1 1 0,0 0 1,0-1-1,1 1 2,8 33-52,-3-11 73,-6-23 0,0 1-1,1-1 0,-1 1 1,0-1-1,1 1 1,-1-1-1,0 1 0,1-1 1,-1 1-1,1-1 0,-1 0 1,1 1-1,-1-1 1,0 0-1,1 1 0,0-1 1,-1 0-1,1 0 1,-1 0-1,1 1 0,-1-1 1,1 0-1,-1 0 0,1 0 1,0 0-1,-1 0 1,1 0-1,-1 0 0,1 0 1,-1 0-1,1 0 1,0-1-21,24-9-105,-14 5 152,3-2-48,-1-1 2,1 1-1,1 0 1,-1 2 0,1-1 0,0 2 0,0 0 0,0 1 0,1 0 0,2 1-1,5 4-1,-1 1 1,1 0-1,-1 2 0,0 1 1,19 7 0,-18-5-179,-1-2 0,1 0 1,0-2-1,0 0 0,11 0 179,-13-5-383,0 0-1,0 0 0,0-2 0,0-1 0,0-1 0,4-2 384,-14 4-62,0-1-1,0 0 0,-1-1 0,1 0 0,-1 0 1,-1-1-1,1-1 0,-1 1 0,0-2 0,0 1 1,-1-1-1,1-2 63,-8 9 26,0 0 0,0 0 0,0 0 1,0 0-1,0-1 0,0 1 0,-1 0 1,1 0-1,0-1 0,-1 1 0,1 0 0,-1-1 1,0 1-1,1-1 0,-1 1 0,0 0 0,0-1 1,0 1-1,0-2-26,0 2 34,0 1 1,-1-1-1,1 0 1,-1 1 0,1-1-1,-1 0 1,1 1-1,-1-1 1,0 1-1,1-1 1,-1 1-1,1-1 1,-1 1-1,0 0 1,0-1-1,1 1 1,-1 0-1,0-1 1,1 1 0,-1 0-1,0 0 1,0 0-1,0-1 1,0 1-35,-5 0 139,1-1 1,-1 1 0,0 1 0,0-1-1,0 1 1,1 0 0,-1 0-1,-1 1-139,-5 2 103,0 1 0,1 0 0,-1 0-1,1 1 1,1 1 0,-9 6-103,13-9 15,1 0 0,-1 1 0,1 0 0,0 0 0,0 1 0,1-1 0,-1 1 0,1 0 0,1 0 0,-1 0 0,1 1 0,-1 2-15,3-7-2,0 0 1,1-1-1,-1 1 1,1-1 0,-1 1-1,1 0 1,0 0 0,-1-1-1,1 1 1,0 0-1,0 0 1,0-1 0,0 1-1,1 0 1,-1-1 0,0 1-1,1 0 1,-1-1-1,1 1 1,0 0 0,-1-1-1,1 1 1,0-1 0,0 1-1,0-1 1,0 1-1,0-1 1,0 0 0,1 0-1,-1 1 1,0-1 0,1 0-1,-1 0 1,1 0 0,-1-1-1,1 1 1,-1 0-1,1 0 1,0-1 0,-1 1-1,1-1 1,0 0 0,0 1 1,4 0-36,1 0 0,0 0 0,0-1 0,0 0 0,-1 0 0,1-1 0,0 0 0,-1 0 0,1 0 0,5-3 36,-2 1-8,0 0 0,0-1 1,-1-1-1,0 1 0,0-2 0,0 1 1,0-1-1,-1 0 0,0-1 1,0 0-1,-1 0 0,0-1 1,0 0-1,0 0 0,-1-1 0,-1 0 1,0 0-1,0 0 0,0 0 1,-1-1-1,-1 0 0,1 0 0,1-9 8,-3-3 106,0 0 0,-2 0-1,0 0 1,-1 0-1,-2 1 1,0-1-1,-4-13-105,-1 3 153,-1 2 0,-2-1-1,-1 1 1,-13-22-153,23 46 84,-18-27 332,20 32-378,-1-1 0,0 1 0,0 0 1,0 0-1,1 0 0,-1 0 1,0 0-1,0 0 0,-1 0 1,1 0-1,0 0 0,0 1 1,0-1-1,-1 0 0,1 1 1,0-1-1,0 1 0,-1-1 1,1 1-1,-1-1 0,1 1-38,0 1 11,0-1-1,0 1 1,0 0-1,0-1 1,0 1-1,1 0 1,-1 0-1,0-1 1,0 1-1,1 0 1,-1 0-1,1 0 1,-1 0-1,1 0 1,-1 0-1,1 0 1,-1 0-1,1 0 1,0 0-1,0 0 1,-1 1-1,1-1 1,0 0-1,0 0 1,0 0-1,0 0 1,0 0-1,1 1-10,0 39-13,0-39 23,4 40-68,3 0-1,1 0 1,2 0-1,2-1 1,2-1 0,1-1-1,3 0 1,1-1 0,11 15 58,6-1-819,4-1 335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0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58 670 1136,'0'-1'20,"0"-1"-1,-1 0 1,1 1 0,0-1-1,0 0 1,1 0-1,-1 1 1,0-1-1,0 0 1,1 1 0,-1-1-1,1 0 1,-1 1-1,1-1 1,0 1 0,0-1-1,0 1 1,0-1-1,0 1-19,1-4 55,3-7-42,1 1-1,0 0 1,0 1 0,1-1-1,1 1-12,13-22 65,-18 26-49,0 0-1,-1 0 1,1 0 0,-2 0-1,1-1 1,-1 1 0,1 0 0,-2-1-1,1 1 1,-1-1 0,0 0-1,-1-3-15,1-10 9,0-33-61,-2 0 0,-2 0 0,-3 0 0,-2 1 0,-8-24 52,14 66 197,-1 0-1,1 1 1,-2-1-1,1 1 1,-6-7-197,9 14 79,-1-1 1,1 1 0,-1 0 0,0 0-1,0 0 1,0 0 0,-1 0-1,1 1 1,0-1 0,-3-1-80,4 3 28,0-1 0,-1 1 0,1-1 1,0 1-1,-1 0 0,1-1 0,0 1 0,-1 0 0,1 0 1,0 0-1,-1 0 0,1 0 0,0 1 0,-1-1 0,1 0 1,0 1-1,-1-1 0,1 1 0,0-1 0,0 1 0,-1-1 1,1 1-29,-1 1 1,0-1 1,0 1 0,1 0 0,-1 0 0,1-1-1,-1 1 1,1 0 0,0 0 0,0 0 0,0 0-1,0 0 1,0 1 0,0-1 0,1 0 0,-1 0 0,1 1-1,-1-1 1,1 0 0,0 0 0,0 3-2,-1 7 125,2 0-1,0 0 1,1 5-125,-2-15 20,19 114 345,5-1 0,24 61-365,-44-162 42,1 6 15,1 0 0,1 0 0,1-1 0,9 16-57,-15-31 6,0 0 0,0 0 1,1 0-1,0-1 0,0 1 1,0-1-1,0 1 0,1-1 0,-1 0 1,1 0-1,0-1 0,-1 1 1,1-1-1,1 0 0,-1 0 1,0 0-1,0-1 0,1 1 1,-1-1-1,1 0 0,-1 0 1,1-1-1,-1 1 0,1-1-6,5 0-197,0-1-1,0-1 0,0 1 1,-1-1-1,1-1 0,-1 0 1,1 0-1,-1-1 1,0 0-1,0-1 0,5-3 198,5-8-634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1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46 398 4233,'-7'-3'467,"3"1"-100,-1 0 1,1 0-1,0 0 0,-1-1 0,1 1 1,0-1-1,-2-2-367,6 5 23,0 0 0,0-1 0,-1 1 0,1 0 0,0-1 0,0 1 0,0 0 0,-1-1 0,1 1 0,0 0-1,0-1 1,0 1 0,0 0 0,0-1 0,0 1 0,0 0 0,0-1 0,0 1 0,0 0 0,0-1 0,0 1 0,0-1 0,0 1 0,0 0 0,0-1 0,0 1 0,0 0 0,0-1 0,1 1 0,-1 0 0,0-1 0,0 1 0,0 0 0,1-1 0,-1 1 0,0 0-1,0 0 1,1-1 0,-1 1 0,0 0 0,1 0 0,-1-1 0,0 1 0,0 0 0,1 0 0,-1 0 0,1 0-23,22-11 36,-14 7 9,105-39-1053,46-9 1008,-33 12-635,-117 37 562,37-11-187,-43 14 224,-1-1 0,0 1 0,1-1 0,-1 1 0,1 0 0,-1 1 1,1-1-1,-1 1 0,1-1 0,-1 1 0,3 1 36,-5-2-16,0 1 1,0-1-1,-1 1 0,1-1 1,0 1-1,0-1 0,0 1 0,-1 0 1,1-1-1,0 1 0,-1 0 1,1 0-1,-1-1 0,1 1 1,-1 0-1,1 0 0,-1 0 0,1 0 1,-1 0-1,0 0 0,0 0 1,1 0-1,-1 0 0,0 0 1,0 0-1,0 0 0,0 0 1,0 0-1,0 0 0,0 0 0,-1 0 1,1 0-1,0 0 0,0-1 1,-1 2 15,-1 5-19,-1 0 1,0 0-1,0 0 1,-3 4 18,0 2 110,0 1 68,2-7-17,1 0-1,0 1 1,1 0 0,-1-1 0,2 1 0,-1 0 0,1 1-161,1-7 20,0 0 0,0 0 0,0 0 0,0 0 1,1 1-1,-1-1 0,1 0 0,-1 0 0,1 0 0,0 0 0,0 0 0,0 0 0,0 0 0,0-1 0,0 1 1,1 0-1,-1-1 0,1 1 0,-1 0 0,1-1 0,-1 0 0,1 1 0,0-1 0,0 0 0,0 0 0,-1 0 0,1 0 1,2 0-21,2 1 11,-1 0 1,0-1 0,1 0-1,-1 0 1,1 0 0,-1-1 0,1 1-1,0-2 1,-1 1 0,1 0-1,-1-1 1,2-1-12,7 0 14,0-2-1,0 0 1,0-1-1,1-1-13,-5 2 5,-1 0 1,0-1-1,0-1 0,0 1 0,0-1 0,-1-1 0,0 0 0,0 0 1,-1 0-1,0-1 0,0 0 0,2-5-5,-5 7 4,-1 1 0,0-1-1,0 0 1,-1 0 0,1 0 0,-1 0 0,-1 0-1,1-1 1,-1 1 0,0 0 0,-1-1-1,1 1 1,-1-1 0,-1 1 0,1-1 0,-1 1-1,0 0 1,0-1 0,-1 1 0,-2-6-4,2 8 6,0 0 1,0 0-1,0 0 1,0 0 0,-1 1-1,0-1 1,-2-2-7,4 5 3,1 0 0,-1 1 0,1-1 0,-1 1 0,1-1 0,-1 1 0,0-1 0,1 1 0,-1-1 0,0 1 0,1-1 0,-1 1 0,0 0 1,0-1-1,1 1 0,-1 0 0,0 0 0,0 0 0,1-1 0,-1 1 0,0 0 0,0 0 0,0 0 0,1 0 0,-1 0 0,0 1 0,0-1 0,1 0 0,-1 0 0,0 0 0,0 1 0,1-1 0,-1 0 0,0 1 0,0-1 1,1 1-1,-1-1 0,1 1 0,-1-1 0,0 1 0,1-1 0,-1 1 0,1-1 0,-1 1 0,1 0 0,0-1 0,-1 2-3,-2 4 9,0-1 0,1 1 0,0 0-1,0 1 1,0-1 0,1 0 0,0 0 0,0 1 0,1-1-1,0 1 1,0-1 0,0 1-9,1 11 13,1 0-1,1 0 1,4 15-13,9 20 17,3-2 1,7 13-18,-9-27 12,-2 2 1,-2-1 0,-2 2-1,7 36-12,-17-68 0,-1-1-1,1 1 1,-1-1-1,0 1 1,-1-1-1,0 1 1,0-1-1,-1 0 1,0 1-1,0-1 1,0 0-1,-2 2 1,3-6 9,-1 0 0,0-1 0,0 1 0,0 0 0,0-1-1,0 1 1,0-1 0,0 0 0,-1 0 0,1 0 0,-1 0 0,0 0-1,0 0 1,1-1 0,-1 1 0,0-1 0,0 0 0,-1 0 0,1 0-1,0 0 1,0-1 0,0 1 0,0-1 0,-1 0 0,1 0 0,0 0-1,-1 0 1,1 0 0,-1-1-9,1 1 24,0-1 0,1 1 1,-1-1-1,1 0 0,-1 0 0,1 0 0,-1 0 1,1 0-1,0 0 0,-1-1 0,1 1 0,0-1 0,0 0 1,0 1-1,0-1 0,1 0 0,-1 0 0,0-1-24,-1-1 25,1 0-1,-1-1 1,1 1-1,0-1 0,0 0 1,1 0-1,-1 1 0,1-1 1,0-3-25,-1-7 21,1-1 0,0 0 0,2 1 0,-1-1 0,4-14-21,-2 17 1,1 0-1,0 1 1,1-1-1,0 1 1,1-1-1,1 2 1,0-1-1,0 0 1,8-9-1,2 1-17,1 0 1,0 1-1,1 1 1,14-10 16,-4 4-361,-1-1 0,2-5 361,-20 19-131,0 0 0,-1 0 0,0-1 1,-1 0-1,0-1 0,-1 1 0,1-3 131,12-44 244,-17 59 82,1 8-216,2 9-75,0 23-27,1 0 1,2 0-1,2-1 0,2 0 0,15 35-8,-16-51-4,3 5 7,8 27-3,-19-48 1,-1 1 1,0-1-1,0 1 0,-1 0 1,0-1-1,0 1 0,-1 0 1,0 0-1,-1 7-1,1-14 3,-1 1 0,1-1 0,-1 1-1,1-1 1,-1 1 0,1-1 0,-1 0 0,0 1 0,0-1-1,0 0 1,1 1 0,-1-1 0,-1 0 0,1 0 0,0 0-1,0 0 1,0 0 0,0 0 0,-1 0 0,1 0 0,-1 0 0,1-1-1,0 1 1,-1 0 0,1-1 0,-1 0 0,1 1 0,-1-1-1,0 0 1,1 1 0,-1-1 0,1 0 0,-1 0 0,1-1-1,-1 1 1,0 0 0,1 0 0,-2-1-3,-2 0 28,0 0 0,1 0 0,-1-1 0,0 1 0,1-1 0,-1 0 0,1-1 0,-1 1 0,1-1 0,0 0 0,0 0 0,-1-1-28,1-1 27,0 0-1,0-1 1,0 1-1,1-1 1,0 0-1,0 0 0,0-1 1,1 1-1,0-1 1,0 1-1,1-1 1,-1 1-1,1-1 1,1 0-1,-1-1-26,1-13 21,0 0-1,1 0 1,1 0-1,3-8-20,4-24 1,3 0 0,2 1 0,5-9-1,-11 40-4,0 1-1,1 0 1,0 1 0,2 0-1,0 1 1,2 0 0,0 0-1,0 1 1,6-3 4,-12 14-5,-1 0 1,1 1-1,1 0 1,-1 0-1,1 1 1,-1 0-1,1 0 1,1 0 4,-6 3-32,1 0 0,-1 0 1,0 0-1,0 0 0,0 0 1,0 1-1,1 0 0,-1-1 1,0 1-1,0 0 0,1 0 1,-1 1-1,0-1 0,0 1 1,0 0-1,1 0 0,-1 0 1,0 0-1,0 0 0,0 0 0,1 2 32,-3-2-58,1 1-1,0 0 0,-1 0 0,1 0 1,-1 0-1,0 0 0,0 0 0,0 0 1,0 0-1,0 0 0,0 1 0,0-1 0,-1 0 1,1 1-1,-1-1 0,1 0 0,-1 1 1,0 0 58,-1 46-464,0-45 436,0 11 3,-1-1 0,-1 0 0,-1 1 1,0-1-1,0-1 0,-5 9 25,5-14 8,1-1-1,-1-1 1,0 1 0,0 0-1,-1-1 1,1 0 0,-1 0-1,-1-1 1,1 1 0,-1-1-1,0 0 1,-1-1-1,-1 2-7,8-6 8,-1 0-1,1 0 1,-1 0-1,1 1 0,-1-1 1,1 0-1,-1 0 1,1 1-1,-1-1 0,1 0 1,-1 1-1,1-1 1,0 0-1,-1 1 0,1-1 1,0 1-1,-1-1 1,1 0-1,0 1 1,-1-1-1,1 1 0,0-1 1,0 1-1,0-1 1,-1 1-1,1-1 0,0 1 1,0-1-1,0 1 1,0-1-1,0 1 0,0 0 1,0-1-1,0 1 1,0 0-8,1 0 9,0 0 1,0 0 0,0 0 0,0 0 0,0-1 0,0 1 0,0 0-1,1 0 1,-1-1 0,0 1 0,0-1 0,1 1 0,-1-1 0,1 1-10,7 2 62,1-1 1,1 0 0,8 1-63,-9-3 11,1-1-1,0 1 1,-1-2 0,1 0 0,-1 0-1,0-1 1,0 0 0,0 0 0,0-1-1,0-1 1,-1 1 0,1-2 0,-1 1-1,-1-1 1,1-1 0,-1 0 0,0 0-1,-1 0 1,2-2-11,-2 1 3,0 1-1,-1-1 1,0 0 0,0-1-1,0 0 1,-1 0 0,-1 0-1,0 0 1,0-1 0,0 1-1,-1-1 1,-1 0 0,0 0-1,0 0 1,-1-1 0,0 1-1,-1 0 1,0 0 0,-1-8-3,0 16 9,1 1 0,0-1 0,-1 0 1,1 1-1,-1-1 0,1 0 0,-1 1 1,0-1-1,1 1 0,-1-1 0,0 1 1,0 0-1,0-1 0,0 1 0,-1 0 1,1 0-1,-1-1-9,1 1 8,0 1-1,0 0 1,0 0 0,0 0 0,0-1 0,1 1-1,-1 0 1,0 0 0,0 1 0,0-1-1,0 0 1,0 0 0,0 0 0,1 0 0,-1 1-1,0-1 1,0 0 0,0 1 0,1-1 0,-1 1-1,0-1 1,0 1 0,1-1 0,-1 1-1,0-1 1,1 1 0,-1 0 0,1-1 0,-1 1-1,1 0 1,-1 0 0,1-1 0,-1 1 0,1 0-1,0 0 1,-1 0-8,-6 11 38,1 1 0,0 0 0,1 0 0,0 1 0,1-1 0,1 1 0,0 0 0,-1 14-38,2-4 27,0 1 0,2-1 0,1 1 0,3 22-27,-3-36 3,1-1 0,1 1 0,-1-1 0,2 0-1,-1 0 1,1 0 0,1 0 0,0-1 0,2 3-3,-4-7-22,1 0 0,0 0 1,0 0-1,1-1 1,-1 0-1,1 0 0,0 0 1,0 0-1,1-1 1,-1 1-1,1-1 0,-1-1 1,1 1-1,0-1 1,0 0-1,2 0 22,8 1-155,0 0 0,0-1 0,1 0 155,65 1-276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2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354 337 6249,'14'-18'1803,"-11"12"-1611,-9 7-651,-9 2-1189,-17 3 1299,-26 7 349,28-5 37,14-5 128,0 1 0,1 1-1,-1 1 1,1 0 0,0 1 0,0 1-1,1 0 1,-6 5-165,12-7 67,1 1-1,0-1 1,0 2-1,0-1 1,1 1-1,0 0 1,0 0 0,1 0-1,0 1 1,0 0-1,1 0 1,1 0-1,-3 6-66,5-10-3,0-1 0,0 1 0,0-1 0,0 1-1,1-1 1,0 1 0,0 0 3,0-3-5,0-1 0,0 0 0,0 0 1,0 0-1,0 0 0,0 0 0,1 0 0,-1 0 0,1 1 0,-1-1 1,1 0-1,-1 0 0,1 0 0,-1-1 0,1 1 0,0 0 0,-1 0 1,1 0-1,0 0 0,0-1 0,0 1 0,0 0 0,0-1 0,0 1 1,0-1-1,0 1 0,0-1 0,0 1 0,0-1 0,0 1 0,0-1 1,0 0-1,1 0 5,6 0-15,-1 0-1,0 0 1,1-1 0,-1 0 0,0 0 0,1-1 0,-1 0-1,0 0 1,0-1 0,0 0 0,-1 0 0,2-1 15,15-8-13,0-2 0,17-14 13,-7 2-7,-1-1 0,-1-2 1,-1 0-1,-2-3 0,11-15 7,-33 39 0,-1 0 0,0 0 0,0 0-1,-1 0 1,0-1 0,-1 0 0,1 0-1,-2 0 1,1 0 0,-1 0 0,-1 0-1,0-1 1,0 1 0,-1-1 0,0 1 0,-1-2 0,0-1 37,-1 1 0,0-1 0,-1 1 0,-1 0 1,0 0-1,0 0 0,-1 1 0,0-1 0,-1 1 1,0 0-1,-1 1 0,-5-6-37,11 13 36,0 0 1,-1 0-1,1 1 0,-1-1 0,0 0 1,1 1-1,-1-1 0,0 1 0,0 0 1,0 0-1,0 0 0,0 0 0,0 0 1,0 0-1,-1 0 0,0 0-36,2 1 16,0 1 0,-1-1 0,1 0 0,-1 0 0,1 1 1,0-1-1,-1 0 0,1 1 0,0 0 0,-1-1 0,1 1 0,0 0 0,0-1 0,0 1 0,-1 0 0,1 0 0,0 0 0,0 0 0,0 0 0,1 0 0,-1 1 0,0-1 0,0 0 1,0 0-1,1 1-16,-4 5 1,1-1-1,0 1 1,1 0 0,-1 0 0,1 1 0,1-1 0,0 0 0,0 1 0,0-1 0,1 1 0,0-1 0,0 1 0,1 1-1,3 23-5,1-1-1,5 17 6,-7-33 0,33 129 2,15 75 7,-46-180-3,-2-1 0,-1 0 0,-3 18-6,3 47-2,-2-101-3,0 0 0,0 1 0,0-1 1,1 0-1,-1 1 0,1-1 0,0 0 1,0 1-1,0-1 0,0 0 1,0 0-1,1 2 5,-1-3-3,0 0-1,0 0 1,0-1 0,0 1 0,0 0 0,0 0 0,0-1 0,1 1-1,-1-1 1,0 1 0,0-1 0,1 0 0,-1 1 0,0-1-1,1 0 1,-1 0 0,0 0 0,1 0 0,-1 0 0,0 0 0,1 0-1,-1 0 1,1-1 3,6 0-3,0-1-1,0 0 1,0-1 0,0 1-1,-1-2 1,1 1-1,-1-1 1,0 0-1,0 0 1,0-1 0,-1 0-1,1 0 1,-1-1-1,0 1 1,-1-2 0,3-3 3,-4 6-2,-1-1 1,0 0 0,0 0-1,0-1 1,-1 1 0,0 0-1,0-1 1,0 1 0,-1-1-1,1 0 1,-1 0 0,-1 1-1,1-1 1,-1 0 0,0 0-1,0 0 1,-1 0 0,0 1-1,0-1 1,0 0 0,-1 1-1,0-1 1,-1-3 1,-5-6 27,0 0 0,-1 0 0,0 1 0,-1 0 0,0 0 0,-1 1 0,-7-5-27,-17-15 466,-2 1 0,-1 2-466,31 24 96,3 4-46,1-1 1,0 1-1,-1-1 0,1 0 0,1 1 0,-1-1 1,0-1-1,1 1 0,-1 0 0,1-1 0,0 1 0,0-1 1,0-1-51,1 3 9,1 1 0,0-1 0,0 1 0,0-1 0,1 1 0,-1-1 0,0 0 0,1 1 0,-1-1 0,1 1 0,-1 0 0,1-1 0,-1 1 1,1-1-1,0 1 0,0 0 0,0-1 0,0 1 0,0 0 0,0 0 0,0 0 0,0 0 0,0 0 0,1 0 0,-1 0 0,0 0 0,1 0 0,-1 1 1,1-1-10,10-6-31,0 1 1,1 1 0,4-2 30,-14 6-7,154-54-1141,-67 27 721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4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0 543 2064,'59'17'683,"-57"-17"-671,-1 1 0,1-1 0,-1 0 0,1 0 0,-1 1 0,1-1 0,-1 0-1,1 0 1,-1-1 0,1 1 0,-1 0 0,1 0 0,-1-1 0,0 1 0,1-1 0,-1 1 0,1-1-1,-1 1 1,0-1 0,0 0 0,1 0 0,-1 0 0,0 0 0,0 0 0,0 0 0,0 0 0,0 0-1,0 0 1,0 0 0,0 0 0,0-2-12,3-2 21,4-5-8,-1 0 0,0-1 0,-1 0 0,0 0 1,-1-1-1,0 1 0,-1-1 0,0 0 0,1-9-13,3-17 182,-2-1-1,0-20-181,-5 37 38,-1 1 0,0-1 0,-2 1 0,0-1 1,-3-7-39,1 14 101,1 0 1,-1 1 0,-1-1 0,-1 1-1,0 0 1,-1 1 0,-8-13-102,15 25 26,-1 0-1,1 0 1,-1 0 0,0 0 0,0 0-1,1 0 1,-1 0 0,0 0 0,0 0-1,0 0 1,0 0 0,0 0 0,0 1-1,0-1 1,0 1 0,-1-1 0,1 0-1,0 1 1,0 0 0,-1-1-1,1 1 1,0 0 0,0 0 0,-1-1-1,1 1 1,0 0 0,0 0 0,-1 0-1,1 1 1,0-1 0,-1 0 0,1 0-1,0 1 1,0-1 0,-1 1 0,1-1-1,-1 1-25,0 1 22,0 0-1,-1 0 0,1 0 0,0 0 1,0 0-1,1 0 0,-1 0 0,0 0 1,1 1-1,0-1 0,-1 1 0,1-1 1,0 1-1,0 0 0,0-1 0,0 2-21,-2 13 77,1 0 0,1 1-1,0-1 1,1 1 0,1-1-1,1 7-76,7 38 103,4 7-103,-5-27 13,37 253 61,-12 16-74,-31-291 6,-2-13-4,0 1 1,1-1-1,0 0 0,0 1 0,0-1 1,1 0-1,1 0 0,-1 0 0,3 4-2,-5-11 1,0 1 1,1-1-1,-1 1 0,0 0 0,1-1 0,-1 1 0,1-1 0,-1 0 0,1 1 0,-1-1 0,1 1 0,-1-1 0,1 0 0,-1 1 0,1-1 0,0 0 1,-1 1-1,1-1 0,-1 0 0,1 0 0,0 0 0,-1 0 0,1 0 0,0 1 0,-1-1 0,1 0 0,0-1 0,-1 1 0,1 0 0,0 0 0,-1 0 0,1 0 1,-1 0-1,1-1 0,0 1 0,-1 0 0,1 0 0,-1-1 0,1 1 0,-1-1 0,1 1 0,-1 0 0,1-1-1,21-23 84,-21 22-79,10-12 21,-1-1 1,0-1-1,-1 0 0,-1 0 0,4-11-26,-9 16-13,1 1 0,-1-1 0,-1 0 0,0 0 0,-1 0-1,0 0 1,-1 0 0,0 0 0,0 0 0,-1-2 13,-2-2 26,0 0 0,0 0-1,-1 0 1,-1 0 0,0 1 0,-2 0 0,1 0 0,-1 1-1,-2-2-25,4 8 110,0 0-1,0 0 0,0 1 0,-1 0 1,0 0-1,0 0 0,-1 0 0,0 1 1,0 0-1,0 1 0,0-1 0,-1 1 1,0 1-1,1-1 0,-1 1 1,-8-1-110,43-12 105,65-40-208,-45 27-182,0 2 1,36-13 284,-79 38-16,-1 1 0,0-1 0,1 1 0,0 0 0,-1 0 0,1 0 0,-1 1 1,1-1-1,0 1 0,0 0 0,2 0 16,-5 1-2,0-1 0,-1 0 0,1 0 1,0 0-1,-1 1 0,1-1 0,0 1 0,-1-1 0,1 0 1,-1 1-1,1-1 0,-1 1 0,1-1 0,-1 1 0,1-1 1,-1 1-1,0-1 0,1 1 0,-1 0 0,0-1 0,1 1 1,-1 0-1,0 0 2,1 1 3,-1 0 0,0 1 1,1-1-1,-1 1 0,0-1 1,-1 0-1,1 1 0,0-1 0,-1 1 1,0 1-4,-11 38 182,8-32-134,0 1 1,1 1-1,0-1 1,1 0 0,0 1-1,1-1 1,1 1 0,-1 0-1,2-1 1,0 5-49,-1-15 1,0 1 1,1-1-1,-1 1 1,1-1-1,-1 1 1,1-1-1,0 1 1,0-1-1,-1 0 1,1 1 0,0-1-1,0 0 1,0 0-1,0 0 1,1 0-1,-1 0 1,0 0-1,0 0 1,1 0-1,-1 0 1,0 0-1,1-1 1,-1 1-1,1 0 1,-1-1-2,3 1-6,0-1 1,0 1-1,0-1 1,-1 0-1,1 0 1,0 0-1,0 0 1,0-1-1,0 1 1,2-2 5,6-1-211,-1-1 1,1 0-1,-1-1 1,-1 0-1,1-1 1,6-4 210,-12 6-231,0 0 0,-1 0 0,1-1 1,-1 1-1,2-3 231,19-30-695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5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8 276 4929,'-1'1'135,"0"0"0,0 0-1,0 0 1,1 0 0,-1 0 0,1 0 0,-1 0-1,1 1 1,-1-1 0,1 0 0,0 0-1,-1 1 1,1-1 0,0 0 0,0 0 0,0 1-1,0-1 1,0 1-135,2 31 22,-1-21 161,35 297-116,-32-285-113,-2-4-38,1 1 0,0-1 0,2-1 0,1 1 0,0-1 0,1 1 0,4 5 84,-10-23-12,0 0-1,0-1 1,0 1-1,0-1 0,0 1 1,0 0-1,0-1 0,0 0 1,1 1-1,-1-1 0,1 0 1,-1 0-1,1 0 0,-1 0 1,1 0-1,0 0 0,-1 0 1,1 0-1,0-1 0,0 1 1,1 0 12,-1-1-2,-1 0 1,1-1-1,0 1 1,-1 0-1,1-1 1,0 0-1,-1 1 1,1-1-1,-1 0 1,1 1-1,-1-1 1,1 0-1,-1 0 1,0 0-1,1 0 1,-1-1-1,0 1 1,0 0-1,0 0 1,0-1-1,0 1 1,0-1-1,0 1 2,12-23 10,0-1 0,-2 0 0,0-1-1,-2 0 1,5-22-10,9-26 11,-15 53 2,0 1-1,1 0 0,1 0 0,7-8-12,-14 22 6,1 1-1,1-1 1,-1 0 0,1 1 0,0 0-1,0 0 1,1 0 0,-1 1 0,1 0-1,0 0 1,0 0 0,1 1 0,-1 0-1,1 0 1,3 0-6,-6 1 8,0 1 0,0 1 0,0-1 0,1 1 0,-1-1 0,0 1 0,0 0 0,0 1 0,1-1 0,-1 1 0,0 0 0,0 0 0,0 0 0,0 0 0,0 1 0,0-1-1,0 2-7,1 0 7,0 0-1,0 1 0,0 0 1,0 0-1,-1 1 0,0-1 1,0 1-1,0 0 0,0 0 1,2 5-7,2 6 8,0 0-1,-1 0 1,-1 1 0,-1-1 0,0 1 0,-1 1 0,1 11-8,0 12 20,-1 32-20,-3-57 7,-2 0 1,0 0-1,0 0 0,-2 0 1,-4 15-8,6-29 31,0 0 1,0 0-1,0 0 0,0 1 1,0-1-1,-1-1 0,1 1 1,-1 0-1,1 0 0,-1 0-31,-7 0 518,9-2-483,-1 0 1,1-1 0,-1 1-1,1 0 1,0-1 0,-1 1-1,1-1 1,0 1 0,-1-1-1,1 1 1,0-1-1,0 1 1,-1-1 0,1 1-1,0-1 1,0 1 0,0-1-1,0 1 1,0-1 0,0 1-1,0-1 1,0 0-36,0-7 90,0-1 1,1 1-1,0-1 0,1 1 1,0 0-1,0-1 0,1 1 1,2-6-91,4-12 13,-3 2-10,52-159-81,-54 173 67,1-1 0,0 1 0,0 0 0,1 1 0,0-1 0,0 1 0,7-6 11,-12 13-1,0 1-1,1 0 1,-1 0 0,0-1-1,1 1 1,-1 0 0,0 0-1,1 0 1,0 0 0,-1 1-1,1-1 1,-1 0 0,1 1-1,0-1 1,-1 1-1,1-1 1,0 1 0,0 0-1,0 0 1,-1 0 0,1 0-1,0 0 1,0 0 0,-1 0-1,1 0 1,0 1 0,0-1-1,-1 1 1,1 0 0,0-1-1,-1 1 1,1 0 0,-1 0-1,1 0 1,-1 0 0,1 0-1,-1 0 1,0 0 0,0 0-1,1 1 1,-1-1-1,0 1 1,0-1 0,0 1 1,6 7-10,0 1-1,-1 1 1,0-1 0,0 1-1,2 8 11,6 18-3,7 35 3,-15-50-21,0 1 0,2-1 0,0-1 0,1 0 1,1 0-1,1 0 0,4 2 21,-13-19-12,1-1 0,0 0 1,0 0-1,0 0 0,0 0 0,0 0 0,1-1 1,-1 1-1,1-1 0,-1 0 0,1 0 0,0 0 1,0-1-1,0 1 0,0-1 0,0 0 1,1 0-1,-1-1 0,0 1 0,0-1 0,1 0 1,-1 0-1,0 0 0,0-1 0,1 1 0,-1-1 1,0 0-1,0 0 0,0-1 0,3 0 12,10-6-53,0 0 1,0-1-1,0-1 0,-1 0 0,-1-1 0,4-4 53,-3 2-56,-1 0 0,0-1 0,0 0-1,-2-1 1,1-1 0,0-4 56,-8 12-4,-1-1 0,0 1 0,0-1 0,-1 0 0,0 0 1,-1 0-1,0-1 0,-1 1 0,1-1 0,-2 0 0,0 0 0,0 0 0,0-8 4,-1 15 11,0 0-1,-1 0 0,1-1 1,-1 1-1,1 0 1,-1 0-1,0 0 1,0 0-1,0 0 1,-1 0-1,1 0 1,-1 0-1,1 0 1,-1 1-1,0-1 0,0 0 1,-1 1-1,1 0 1,-1-1-11,0 1 17,0 0 0,0 0 1,0 1-1,-1-1 0,1 1 1,0 0-1,-1 0 0,1 0 1,-1 1-1,0-1 0,1 1 1,-1 0-1,1 0 0,-1 0 1,1 0-1,-1 0 0,-1 1-16,-7 2 14,1-1 1,0 2 0,0-1 0,0 1 0,0 1-1,1 0 1,0 1 0,0 0 0,0 0 0,1 1 0,0 1-1,0-1 1,1 1 0,-4 5-16,-1 2 4,0 0 0,1 1 0,1 1 0,1 0 0,0 0 0,2 1 0,0 0 0,0 2-4,4-10-1,1 0 0,1 0 0,0 0 0,0 0 0,1 1 1,1-8 0,-1-1-1,1 1 0,1 0 1,-1-1-1,0 1 0,1 0 1,-1-1-1,1 1 0,0 0 1,0 0 0,0-2-1,-1 0 1,1 0 0,-1 0 0,1 0-1,0 0 1,-1-1 0,1 1 0,0 0-1,0 0 1,0-1 0,0 1 0,-1 0-1,1-1 1,0 1 0,0-1 0,0 1-1,0-1 1,0 0 0,0 1 0,1-1-1,-1 0 1,0 0 0,0 0 0,0 1 0,6-2-9,1 0 0,-1-1 0,0 0 1,0 0-1,0 0 0,0-1 1,0 0-1,-1 0 0,1-1 0,-1 1 1,0-2-1,0 1 0,1-2 9,2-1-48,0-1-1,-1-1 0,0 1 1,0-2-1,-1 1 1,0-1-1,-1 0 1,0 0-1,0-1 0,-1 1 1,-1-1-1,0-1 1,0 1-1,-1 0 1,-1-1-1,0 0 0,0 0 1,-1 1-1,-1-3 49,-1 2-33,-3 19 11,-5 23 1,6-9 12,1 0-1,1 0 1,0 1-1,2 8 10,0-21 0,0 1-1,0-1 0,1 1 0,0-1 1,1 1-1,0-1 0,0 0 0,1 0 1,0-1-1,5 9 1,-5-13 0,0 1 0,0-1-1,0 1 1,1-1 0,0 0 0,0-1-1,0 1 1,0-1 0,0 0 0,1 0 0,-1-1-1,1 1 1,0-1 0,0-1 0,0 1 0,0-1-1,0 0 1,5 0 0,-5 0 2,1-1 0,0 0 0,0 0 0,0-1 0,0 0 0,0 0-1,-1 0 1,1-1 0,0 0 0,-1 0 0,0-1 0,1 0 0,-1 0 0,0-1 0,0 1 0,4-5-2,-1 0-20,0-1 1,0 0 0,-1 0 0,0-1-1,-1 0 1,0-1 0,0 1 0,-1-1 0,-1 0-1,4-11 20,-3 4-12,-1-1-1,0 0 0,-1 0 0,-2 0 1,0 0-1,0-15 13,-4-16 112,-2 0-1,-2 1 1,-3 0-1,-1 1 1,-5-8-112,-10-54 152,-7-26 204,23 118-170,9 18-176,0-1 0,-1 1-1,1 0 1,0-1-1,-1 1 1,1 0-1,0 0 1,0 0-1,-1-1 1,1 1-1,0 0 1,-1 0-1,1 0 1,-1 0-1,1-1 1,0 1-1,-1 0 1,1 0-1,0 0 1,-1 0-1,1 0 1,-1 0-1,1 0 1,0 0-1,-1 0 1,1 0-1,-1 0-9,0 2 18,0-1 0,-1 0 0,1 0-1,0 0 1,0 1 0,0-1 0,0 1-1,0-1 1,0 1 0,0-1 0,1 1-1,-1-1 1,0 1 0,1 0 0,-1-1-1,1 1 1,0 0 0,-1 1-18,-1 11 2,0 1-1,1-1 1,1 0-1,0 1 1,1-1-1,0 1 1,1-1-1,1 0 1,0 1-2,11 36-93,19 44 93,-6-19-113,57 211-1803,-64-231 1555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1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322 88 3593,'-2'-71'1912,"-4"61"-592,6 6-399,0 2-233,0 2-320,0 0-112,-2 0-160,0 0-40,0 0 16,-4 12-16,0 35 8,-82 63-8,40-35-56,-3 8-152,4-4-912,7-12-865,19-24 1153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6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163 373 6881,'-1'-2'69,"-1"1"-1,1 0 0,0 0 0,-1 0 0,1 0 0,-1 1 0,0-1 0,1 0 0,-1 1 0,0-1 1,1 1-1,-1-1 0,0 1 0,0 0 0,1 0 0,-1 0 0,0 0 0,0 0 0,1 0 1,-1 0-1,0 0 0,0 1 0,1-1 0,-1 1 0,0-1 0,1 1 0,-1 0 0,0 0 0,0 0-68,-9 5-488,-1 0-1,1 1 0,-10 8 489,5-3-40,12-9 11,0-1 0,1 1 0,-1-1 0,1 1 0,0 0 0,0 0 0,0 1 0,0-1 0,0 0 0,1 1 0,-1 1 29,2-3 0,1 0-1,-1 0 0,1 0 1,-1 0-1,1 0 1,0 0-1,-1-1 0,1 1 1,0 0-1,0 0 1,1 0-1,-1 0 0,0 0 1,1 0-1,-1 0 1,1 0-1,-1 0 0,1 0 1,0 0-1,0 0 1,0-1-1,0 1 0,0 0 1,0-1-1,1 1 1,14 17 5,1 0-1,16 13-4,25 27-49,-44-42-186,-1 2 0,7 9 235,-17-23-142,-1 0 0,1 0 0,-1 0 0,0 0 0,0 0 0,0 0 0,-1 1 0,1-1 0,-1 0 0,-1 1 0,1-1 0,-1 5 142,0-8-43,-1 0 0,1 0 0,-1-1 0,1 1-1,-1 0 1,0-1 0,0 1 0,0-1 0,0 1 0,0-1-1,0 1 1,0-1 0,0 0 0,-1 1 0,1-1 0,0 0-1,-1 0 1,1 0 0,-1 0 0,1 0 0,-1 0 0,0-1-1,1 1 1,-1 0 0,0-1 0,1 1 0,-1-1-1,0 0 1,-1 1 43,-4 0 9,1-1 1,-1 1-1,1-1 0,-1 0 0,1-1 0,-1 1 0,-1-1-9,6 0 41,-1 1 0,0-1-1,1 1 1,-1-1 0,0 0 0,1 0-1,-1 0 1,1-1 0,-1 1 0,1-1-1,0 1 1,0-1 0,0 0-1,0 1 1,0-1 0,0 0 0,0-1-1,0 1 1,1 0 0,-1 0-41,2 1 40,0 0-1,0 1 1,-1-1 0,1 0-1,0 0 1,0 1 0,0-1-1,0 0 1,1 0-1,-1 1 1,0-1 0,0 0-1,0 1 1,0-1 0,1 0-1,-1 1 1,0-1 0,1 0-1,-1 1 1,1-1 0,-1 1-1,0-1 1,1 0 0,0 1-40,15-16 403,-10 11-279,10-7-57,1 0 0,0 1 0,1 1 0,0 1 0,0 1 0,1 0 0,0 1 0,2 1-67,17-8 84,15-9-84,-25 10 4,-1-1 0,0-1-1,-2-1 1,0-2 0,6-6-4,-23 17 6,-1 0 0,0-1 0,0 0 0,0 0 1,-1-1-1,-1 0 0,1 0 0,-1 0-6,-2 3 13,-1-1 0,1 0 0,-1 1 0,-1-1-1,1 0 1,-1 0 0,0 0 0,-1 0 0,1 0 0,-1 0 0,-1-1 0,0-2-13,-5-23 134,-2 0 0,-1 1 0,-3-5-134,-13-44 473,-3-40 1308,23 113-1404,1 14-237,0 21-102,2-10-42,2-1 1,0 1-1,1 0 1,1 0-1,0-1 0,1 1 1,1-1-1,1 0 0,0 0 1,1 0-1,0-1 0,2 0 1,-1 0-1,2-1 0,8 11 4,0-3-3,-1 1 0,7 15 3,-17-27-2,-1 0 0,0 0-1,-1 0 1,0 1 0,-1-1-1,0 1 1,0 5 2,0 11-126,-1-1 1,-1 1 0,-2-1-1,0 1 1,-3 3 125,2-16-339,0 0-1,-1-1 1,-1 1-1,-1-1 1,0 0 0,0 0-1,-2 0 1,0-1-1,0 0 1,-1 0 339,-14 10-751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6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0 388 6897,'10'-4'441,"0"0"0,0 0-1,0 1 1,0 1-1,0 0 1,1 0 0,4 1-441,77-1-246,-46 2 359,39 0-332,-32 1-747,-1-3 1,0-1-1,44-10 966,-94 13-23,-1-1 1,1 1-1,-1 0 0,1-1 0,-1 1 0,0-1 0,1 0 0,-1 1 0,0-1 0,1 0 0,-1 0 0,0 0 0,0 0 0,1 0 0,-1 0 0,0 0 0,0 0 0,0-1 23,-1 2 1,0 0-1,0 0 0,0-1 0,0 1 1,0 0-1,0-1 0,0 1 0,0 0 1,0 0-1,0-1 0,0 1 1,0 0-1,0-1 0,0 1 0,0 0 1,0 0-1,0-1 0,0 1 0,0 0 1,0-1-1,0 1 0,-1 0 0,1 0 1,0-1-1,0 1 0,0 0 1,0 0-1,-1 0 0,1-1 0,0 1 0,-16-5 121,11 4-59,0 1-1,0 0 0,1 0 1,-1 1-1,0 0 0,0-1 1,0 2-1,0-1 0,0 0 0,1 1 1,-1 0-1,-4 2-61,2 1 94,-1 0 0,1 0 0,0 0 0,0 1 0,1 0 0,0 0 0,-2 3-94,-2 3 75,1 0 1,0 1 0,1 0 0,1 0-1,0 1 1,1 0 0,0 0-1,-2 10-75,6-16 2,0 1 0,0-1 0,1 1 0,0-1 0,1 1 0,0 0 0,0-1-1,1 1 1,0 0 0,0-1 0,1 1 0,0-1 0,1 1 0,0-1-1,0 0 1,1 0 0,0 0 0,0-1 0,1 0 0,0 1-2,-4-6 0,0 0 1,1 0-1,-1-1 1,0 1-1,1 0 1,-1-1 0,1 0-1,0 1 1,0-1-1,-1 0 1,1 1-1,0-1 1,0 0-1,0-1 1,0 1-1,0 0 1,0 0-1,1-1 1,-1 0-1,0 1 1,0-1 0,2 0-2,-1 0 5,-1-1-1,1 0 1,0 0-1,-1 0 1,1 0-1,-1 0 0,1 0 1,-1-1-1,0 1 1,0-1-1,1 1 1,-1-1-1,0 0 0,0 0 1,1-2-4,5-6 11,0-1 0,-1-1 1,0 1-1,0-1 0,-2 0 1,4-10-12,1-4-4,-2 1 1,-1-1-1,-1-4 4,-4 20 18,0 0-1,-1 0 1,0 0 0,-1 0-1,0 0 1,-1 0-1,0 0 1,-1 0-1,1 1 1,-2-1-18,6 21 69,-1 0 1,-1 0 0,0 0-1,0 7-69,-1-6-5,1 1-1,0-1 1,1 0-1,0 0 1,1 0-1,2 6 6,-1-10-1,-1 1 0,1-1 0,1 0-1,0 0 1,0-1 0,0 1 0,1-1 0,0 0 0,1-1-1,-1 1 1,3 0 1,-6-5 0,1 1 0,-1-1 0,1 0 0,0-1 0,0 1 0,0 0 0,0-1 0,0 0 0,0 0 0,0 0 0,0-1 0,0 1 0,1-1 0,-1 0 0,0 0 0,0 0 0,0-1 0,0 1 0,1-1 0,-1 0 0,0 0 0,0-1 0,0 1 0,-1-1 0,4-2 0,6-3 6,0-1 0,-1-1 1,0 0-1,-1 0 0,0-1 0,0-1 0,-1 0 0,-1 0 1,5-7-7,-3 2 5,0-1 0,-1 0-1,0 0 1,-2-1 0,0-1 0,5-17-5,-8 14 26,-2-1 0,0 0 0,-1 0 0,-1 0 0,-1 0 0,-1 0 0,-1 0 0,-1 0 0,-1 1 0,-1-1 0,-1 1 0,-1 0 0,-1 0 0,-1 1 0,-1-1-26,9 20 15,0 0 0,-1 0 1,1 0-1,-1 0 0,1 0 1,-1 0-1,1 0 0,-1 0 1,0 0-16,1 2 8,1-1 0,-1 1 1,1 0-1,-1-1 0,0 1 1,1 0-1,-1-1 0,0 1 1,1 0-1,-1 0 0,0 0 1,0-1-1,1 1 0,-1 0 1,0 0-1,0 0 0,1 0 1,-1 0-1,0 0 0,0 1-8,-1 0 8,0 0-1,1 0 1,-1 0-1,0 0 1,0 1-1,1-1 1,-1 0-1,1 1 1,-1 0-1,1-1 1,-1 1-1,1 0 1,0 0-1,0 0 1,0 0-1,0 0 1,0 1-8,-2 3-2,0 0 1,0 0 0,1 0-1,0 1 1,0-1-1,1 0 1,-1 1 0,2-1-1,-1 1 1,1 0 0,0-1-1,0 1 1,0 0-1,1-1 1,0 1 0,1-1-1,-1 1 1,1-1-1,0 0 1,1 0 0,0 0-1,0 0 1,0 0 0,1 0-1,-1-1 1,5 5 1,0 1-4,12 15 12,12 24-8,-26-40 3,-1 0 0,-1 0 0,0 0 0,0 1 0,-1-1 0,0 1 0,0 5-3,0 6-2,-2 0 0,0 0 1,-2 0-1,0 1 0,-1-1 0,-2 1 2,-6 28-648,-2 0 0,-3 0 648,15-50-14,-1 3-162,0 0 0,0 1 0,0-1-1,-1 0 1,0 0 0,1 0 0,-2 0 0,1-1-1,0 1 1,-1 0 0,0-1 0,1 0 0,-1 1 0,-1-1 176,-16 7-834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7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4041,'0'-1'192,"0"0"1,0 0-1,0-1 1,0 1-1,0 0 1,0 0-1,0 0 0,0 0 1,1 0-1,-1 0 1,0 0-1,1-1 1,-1 1-1,1 0 0,-1 0 1,1 0-1,-1 0 1,1 0-1,0 1 1,0-1-1,-1 0 1,1 0-1,1 0-192,0 0 111,0 0 0,1 0 0,-1 1 0,1-1 0,-1 1 0,1 0 0,-1 0 0,1-1 0,-1 2-1,1-1 1,0 0-111,49 2-37,1-3-1,0-1 0,43-9 38,-73 7-74,71-16-185,-84 17 176,-1 0 1,1-1-1,-1 0 1,0 0-1,0-1 1,0 0-1,7-6 83,-14 10-36,-1 0 0,1-1 0,-1 1 0,0 0 0,1-1-1,-1 1 1,0 0 0,0-1 0,0 0 0,0 1 0,0-1 0,0 0-1,0 1 1,-1-1 0,1 0 0,0-1 36,-1 2-19,0 0 1,0 0-1,0 0 0,-1 0 0,1 0 1,0 0-1,0 0 0,0 0 1,-1 0-1,1 1 0,-1-1 0,1 0 1,0 0-1,-1 0 0,0 0 0,1 0 1,-1 1-1,1-1 0,-1 0 0,0 0 1,0 0 18,-3-1 22,1 0 1,0 0 0,-1 0-1,1 1 1,-1-1-1,1 1 1,-1 0 0,0 0-1,0 0 1,1 0-1,-1 1 1,0-1 0,-2 1-23,1 0 68,1 0 1,0 0 0,0 1 0,0-1 0,-1 1-1,1 0 1,0 0 0,0 1 0,0-1 0,0 1-1,0 0 1,1 0 0,-4 2-69,5-2 21,0 0 1,1-1-1,-1 1 0,0 0 1,1 0-1,0 0 0,-1 0 1,1 0-1,0 0 1,0 0-1,0 0 0,1 0 1,-1 1-1,0-1 0,1 0 1,-1 1-1,1-1 0,0 0 1,0 1-1,0-1 1,0 0-1,0 1 0,1-1 1,-1 0-1,1 3-21,0 0 8,1-1 0,0 1 0,0 0 0,0-1 0,0 0 0,0 1 0,1-1 0,0 0 0,0 0 0,0 0 0,1-1 0,-1 1 0,1-1 0,3 3-8,9 6-34,1-1 1,0 0 0,4 0 33,-16-8-24,74 34-539,14-1 270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8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6 288 3377,'9'-7'308,"-6"5"-192,-1 0-1,1 0 1,-1 0-1,1 1 1,0-1-1,0 1 1,-1 0-1,2 0-115,-4 1 14,1 0 1,-1 0-1,0 0 0,0 0 0,1 0 1,-1 0-1,0 0 0,0 0 1,1 0-1,-1 0 0,0 0 0,0 0 1,1 0-1,-1 0 0,0 0 1,0 1-1,1-1 0,-1 0 0,0 0 1,0 0-1,0 0 0,1 1 1,-1-1-1,0 0 0,0 0 0,0 0 1,0 1-1,0-1 0,1 0 1,-1 0-1,0 1-14,1 15 424,-2 11-226,1-1 1,1 1 0,1 0-1,4 14-198,25 106 134,-1-8 713,-29-139-824,-1 1 1,0-1-1,0 0 1,0 1-1,0-1 0,0 1 1,0-1-1,0 0 1,0 1-1,0-1 0,0 1 1,-1-1-1,1 0 1,0 1-1,0-1 0,0 1 1,0-1-1,-1 0 1,1 1-1,0-1 0,0 0 1,-1 1-1,1-1 1,0 0-1,0 0 1,-1 1-1,1-1-23,-1 0 34,1 0 1,0 0-1,-1 0 0,1 0 1,-1 0-1,1 0 0,-1 0 1,1 0-1,0-1 0,-1 1 1,1 0-1,-1 0 1,1 0-1,0-1 0,-1 1 1,1 0-1,0 0 0,-1-1 1,1 1-1,0 0 0,0-1 1,-1 1-1,1 0 0,0-1 1,0 1-1,-1 0 0,1-1 1,0 1-1,0-1 1,0 1-1,0 0 0,-1-1 1,1 1-35,-82-152 301,78 143-284,1-1 1,0 1-1,0-1 1,0 0-1,2 1 1,-1-1-1,1 0 1,1 0-1,0-8-17,1-2 25,2-1 1,0 2-1,7-21-25,-2 10-25,1-1 1,2 1-1,1 1 0,1 0 0,2 0 0,1 2 0,1 0 0,1 0 0,13-13 25,-25 34-1,1 0-1,-1 0 1,1 0 0,0 1-1,1 0 1,-1 0-1,1 0 1,0 1-1,0 1 1,0-1-1,0 1 1,1 1 0,0 0-1,-1 0 1,2 0 1,-6 2-2,0-1 0,0 1 1,0 0-1,0 1 0,0-1 1,0 1-1,0-1 0,0 1 1,0 1-1,0-1 0,0 0 1,-1 1-1,1 0 0,0 0 1,-1 0-1,0 0 0,1 0 1,-1 1-1,0 0 1,0-1-1,0 1 0,-1 0 1,1 0-1,-1 1 0,1-1 1,-1 0-1,0 1 0,-1 0 1,1-1-1,0 1 0,-1 0 1,1 3 1,0-1-7,-1-1 0,1 1 0,-1-1 0,0 1 0,0 0 0,-1-1 0,0 1 0,0 0 0,0-1 1,-1 1-1,0 0 0,0-1 0,0 1 0,-1-1 0,1 1 0,-3 2 7,1-2-5,-1 1 1,1-1-1,-2 0 0,1-1 0,-1 1 1,0-1-1,0 0 0,0 0 0,-1-1 1,1 1-1,-7 2 5,-8 4-2,0 0 0,-2-2 0,1-1 0,-1 0-1,0-2 1,0 0 0,-13 0 2,12-1 0,-4 0 3,0-1-1,0 0 0,-9-2-2,131-12-2446,-31 4 1859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9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239 377 3745,'0'-2'150,"0"1"0,0 0 0,0-1 0,-1 1 0,1-1 0,0 1 0,-1 0 1,1-1-1,-1 1 0,1 0 0,-1 0 0,1-1 0,-1 1 0,0 0 0,0 0 0,0 0 0,0 0 1,0 0-1,0 0 0,0 0 0,0 0-150,-2-1 148,1 1 0,-1-1 0,1 1 0,-1 0 0,0 0 0,0 0 0,1 0 0,-1 1 0,0-1 0,-2 1-148,-3-1 124,0 1 0,-1 0 0,1 0 0,0 1 0,0 0 0,0 1 0,-5 1-124,6-1 14,0 1 1,0 0 0,-1 1 0,2 0 0,-1 0 0,0 0-1,1 1 1,0 0 0,0 0 0,1 0 0,-1 1 0,1 0-1,0 0 1,1 0 0,-1 1 0,1-1 0,0 1 0,1 0-1,0 0 1,-1 2-15,2-3 0,1 0-1,-1-1 1,1 1-1,0 0 1,0 0-1,1 0 1,-1 0-1,1 0 0,1 0 1,-1 0-1,1 0 1,0 0-1,0 0 1,1 0-1,0-1 1,0 1-1,0-1 1,1 1-1,0-1 1,0 0-1,0 0 1,0 0-1,1 0 0,0 0 1,0-1-1,4 4 1,-5-6-4,-1 0 0,1 0-1,0 0 1,0 0 0,0 0 0,0-1-1,0 1 1,0-1 0,0 0-1,0 0 1,0 0 0,1 0-1,-1 0 1,0-1 0,1 0-1,-1 1 1,0-1 0,3-1 4,-1 1-2,0-1 1,1-1-1,-1 1 1,0-1-1,0 0 1,-1 0-1,1 0 1,0-1 0,-1 0-1,1 0 1,1-1 1,2-3-34,0 0-1,0 0 1,-1-1 0,0 0 0,0 0 0,-1-1 0,0 1 0,-1-1 0,0-1 0,0 1 0,2-10 34,-4 11-20,-1-1 0,0 1 0,0-1 0,-1 1 0,0-1 0,0 0 0,-1 1 0,-1-1 0,1 0 0,-1 1 0,-2-9 20,3 17 6,0 0 0,0 0 0,0 0 0,0 0-1,0 0 1,0-1 0,0 1 0,0 0 0,0 0 0,0 0 0,0 0-1,0 0 1,0-1 0,0 1 0,0 0 0,-1 0 0,1 0 0,0 0-1,0 0 1,0-1 0,0 1 0,0 0 0,0 0 0,0 0 0,0 0-1,0 0 1,0 0 0,-1 0 0,1 0 0,0-1 0,0 1 0,0 0-1,0 0 1,0 0 0,-1 0 0,1 0 0,0 0 0,0 0 0,0 0-1,0 0 1,0 0 0,-1 0 0,1 0 0,0 0 0,0 0 0,0 0-1,0 0 1,0 0 0,-1 0 0,1 0 0,0 0 0,0 0 0,0 0-1,0 0 1,0 0 0,0 1 0,-1-1 0,1 0 0,0 0-1,0 0-5,-6 12 142,-1 19-96,6-24-46,1-1 1,-1 0-1,1 1 1,1-1-1,-1 1 1,1-1-1,0 0 1,0 1-1,1-1 1,0 0-1,0 0 1,0 0-1,1 0 1,0 0-1,0-1 1,0 1-1,1-1 1,1 1-1,0 0-2,1 1 1,1-2 0,-1 1 0,1-1 0,0 0 0,0 0-1,0-1 1,1 0 0,0 0 0,0-1 0,0 0 0,7 2 1,-3-2 0,-1 0 1,1-1-1,0-1 1,0 0-1,-1 0 1,1-2-1,0 1 1,0-1-1,7-2 0,-10 1 6,-1 0-1,0 0 0,1-1 1,-1 0-1,0 0 1,-1-1-1,1 0 0,-1-1 1,1 1-1,-1-1 1,-1-1-1,7-5-5,-11 9 3,0-1 0,0 1 0,0 0 0,0-1 0,-1 1 0,1-1 0,-1 0 1,1 1-1,-1-1 0,0 0 0,0 0 0,-1 0 0,1 0 0,0 0 0,-1 0 0,0 0 0,0 0 0,0 0 0,0 0 0,0 0 0,0 0 0,-1 0 1,0 0-1,1 0 0,-1 1 0,0-1 0,0 0 0,-1 0 0,1 0 0,-1 1 0,0-3-3,-7-7 34,0 0 1,0 1-1,-1 0 1,-1 0-1,-9-7-34,12 11 36,5 4-14,-6-5 120,0 0 0,0 0 0,0 1 0,-1 0 1,0 1-1,-10-5-142,37 11 90,190 13-375,-115-7 92,-91-6 189,0-1 0,-1 1 0,1 0 0,0 0 0,0 0 0,-1 0 0,1 1 0,0-1 0,0 0 0,-1 0 1,1 0-1,0 1 0,-1-1 0,1 0 0,0 0 0,-1 1 0,1-1 0,0 1 0,-1-1 0,1 1 0,-1-1 1,1 1-1,-1-1 0,1 1 0,-1-1 0,1 1 0,-1-1 0,0 1 0,1 0 0,-1-1 0,0 1 0,1 0 1,-1 0-1,0-1 0,0 1 0,0 0 0,0-1 0,0 1 0,0 0 0,0 0 0,0-1 0,0 1 0,0 0 1,0 0-1,0-1 0,0 1 0,0 0 0,-1-1 0,1 1 0,0 0 0,-1-1 0,1 1 0,0 0 0,-1-1 4,-3 7-45,0 0 0,-1-1 0,0 0 0,0 0 0,-2 1 45,-2 3-25,2-2 26,0 1 0,1 1 1,0-1-1,1 1 0,0 1 0,0-1 0,-2 7-1,6-15 0,1 0 0,-1 1 0,0-1 0,1 0 0,-1 1 0,1-1 0,0 0 0,0 1 0,0-1 0,0 1 0,0-1 0,0 0 0,1 1 0,-1-1 0,1 0 0,0 1 0,-1-1 0,1 0 0,0 0 0,0 0 0,1 0-1,-1 0 1,0 0 0,1 0 0,-1 0 0,1 0 0,0 0 0,-1-1 0,1 1 0,0-1 0,0 1 0,0-1 0,0 0 0,0 0 0,0 0 0,1 0 0,-1 0 0,0 0 0,1-1 0,5 2-2,0 0 0,0-1 0,0 0 0,0 0 0,0-1 0,0 0 0,1 0 0,-1-1 0,0 0 0,0-1 1,0 0-1,0 0 0,7-3 2,8-4-4,0-1-1,-1-2 1,20-12 4,-35 19 0,0 1-1,0-1 0,0-1 0,0 1 1,-1-1-1,0-1 0,0 1 0,1-4 1,-4 6 3,0-1-1,0 0 1,-1 0 0,1 0-1,-1 0 1,-1-1-1,1 1 1,-1 0-1,0-1 1,0 1-1,0-1 1,-1 1-1,0-6-2,-4-32 21,-3 0-1,-1 0 1,-2 1 0,-13-33-21,18 56 18,3 8 15,-1 1-1,-1-1 1,0 0 0,0 1-1,-1-1 1,0 1 0,0 1-1,-1-1 1,-7-7-33,12 16 5,0 0 0,1 0 0,-1 1-1,0-1 1,0 0 0,0 1 0,0-1 0,1 1 0,-1-1 0,0 1 0,0 0 0,0-1 0,0 1 0,0 0 0,0-1-1,0 1 1,0 0 0,-1 0 0,1 0 0,0 0 0,0 0 0,0 0 0,0 0 0,0 1 0,0-1 0,0 0-1,0 0 1,0 1 0,0-1 0,0 1 0,0-1 0,0 1 0,0-1 0,1 1 0,-1 0 0,0-1 0,0 1 0,1 0-1,-1 0 1,0-1 0,1 1 0,-1 0 0,0 0 0,1 0 0,-1 0 0,1 0-5,-2 3-3,0-1 0,0 1 0,0 0 0,0-1 0,1 1 0,-1 0 0,1 0 0,0 0 0,1 1 0,-1-1 0,0 3 3,2 4-5,0 0 0,1 0-1,0 0 1,1 0 0,0 0-1,1 0 1,0-1 0,2 3 5,10 18 2,1 0 0,2-1-2,1 1 20,10 24-20,-25-44 2,-1 0 0,0 0-1,0 0 1,-1 1-1,0-1 1,-1 1 0,0 3-2,-1 6-118,-1 1 0,0-1 0,-2 0 0,0 0 0,-2 0 0,0 0 0,-1 0 0,-1-1 0,-6 12 118,11-29-96,1-1-40,-1-1 0,1 0 0,0 1-1,-1-1 1,0 1 0,1-1 0,-1 0-1,0 0 1,1 1 0,-1-1 0,0 0-1,0 0 1,0 0 0,0 0 0,0 0-1,0 0 1,-1 0 0,1 0 0,0 0-1,0-1 1,-1 1 0,1 0 0,0-1-1,-1 1 1,1-1 0,-1 1 136,-6-5-751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9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28 181 4881,'-27'-132'1996,"27"130"-1925,0 0-1,-1-1 0,1 1 1,0 0-1,0 0 0,0-1 1,1 1-1,-1 0 0,1-1 1,-1 0-71,1 3 23,-1 0-1,0-1 1,1 1 0,-1-1 0,0 1 0,1-1 0,-1 1 0,0 0 0,1-1 0,-1 1 0,1 0 0,-1-1-1,1 1 1,-1 0 0,1 0 0,-1-1 0,1 1 0,-1 0 0,1 0 0,-1 0 0,1 0-23,26-6 223,1 1 0,-1 2 0,22 0-223,88 4-590,-54 1-41,-83-2 634,0 0 1,0 0-1,0 0 1,-1 0 0,1 0-1,0 0 1,0 0-1,0 1 1,0-1-1,-1 0 1,1 0 0,0 0-1,0 0 1,0 0-1,0 0 1,0 1-1,-1-1 1,1 0 0,0 0-1,0 0 1,0 0-1,0 1 1,0-1 0,0 0-1,0 0 1,0 0-1,0 1 1,0-1-1,0 0 1,0 0 0,0 0-1,0 0 1,0 1-1,0-1 1,0 0 0,0 0-1,0 0 1,0 1-1,0-1 1,0 0-1,0 0 1,0 0 0,0 1-1,0-1 1,0 0-1,0 0 1,1 0-1,-1 0 1,0 1 0,0-1-1,0 0 1,0 0-1,0 0 1,1 0 0,-1 0-1,0 0 1,0 0-1,0 1 1,0-1-1,1 0 1,-1 0 0,0 0-1,0 0 1,0 0-1,1 0 1,-1 0-1,0 0 1,0 0 0,0 0-1,1 0-3,-15 12 325,14-12-310,-17 14 323,-4 2 112,1 1 0,-7 9-450,26-26 2,1 1 0,-1-1 0,1 0 0,0 0 0,-1 1 0,1-1-1,0 0 1,-1 1 0,1-1 0,0 1 0,-1-1 0,1 0 0,0 1 0,0-1 0,0 1 0,-1-1 0,1 1 0,0-1-1,0 1 1,0-1 0,0 1 0,0-1 0,0 1 0,0-1 0,0 1 0,0-1 0,0 1 0,0-1 0,0 1 0,0-1-1,1 0 1,-1 1 0,0-1 0,0 1 0,0-1 0,1 1 0,-1-1 0,0 0 0,0 1 0,1-1 0,-1 1 0,0-1-1,1 0 1,-1 1 0,1-1 0,-1 0 0,0 0 0,1 1 0,-1-1 0,1 0 0,-1 0 0,1 0 0,-1 1 0,1-1-1,-1 0 1,0 0 0,1 0-2,32 5-112,-31-4 96,19 0-591,1 0 0,0-2-1,0 0 1,-1-2 0,3 0 607,19-8-906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09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5641,'-8'9'1985,"16"28"-1697,1 2-376,15 1-745,9 2-1039,3 0 1152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10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86 512 3233,'0'-2'260,"0"0"1,-1 0 0,1 0-1,0 0 1,-1 0 0,1 0-1,-1 0 1,1 0 0,-1 0-1,0 0 1,0 0 0,0 1 0,0-1-1,0 0 1,-1-1-261,2 3 43,-1 0 1,1 0-1,0 0 0,-1 0 1,1 0-1,0 0 1,-1 0-1,1 0 0,0 0 1,0 0-1,-1 0 0,1 0 1,0 0-1,-1 0 1,1 0-1,0 0 0,0 0 1,-1 0-1,1 1 1,0-1-1,-1 0 0,1 0 1,0 0-1,0 1 0,0-1 1,-1 0-1,1 0 1,0 0-1,0 1 0,0-1 1,-1 0-1,1 0 0,0 1-43,-12 16 402,-9 21-413,15-26-8,1 0 0,0 1 0,1 0 1,0 0-1,1 0 0,1 0 1,0 0-1,1 1 0,0 12 19,1-22-5,0 0-1,1 0 0,-1 0 1,1 0-1,0 0 0,0 0 0,0 0 1,0-1-1,1 1 0,-1 0 1,1-1-1,0 1 0,0-1 1,0 1-1,1-1 0,-1 0 1,1 0-1,0 0 0,0 0 1,0-1-1,0 1 0,0-1 1,1 0-1,-1 0 0,1 0 1,0 0-1,-1 0 0,1-1 1,0 0-1,0 0 0,0 0 1,0 0-1,0 0 0,3-1 6,3 1-26,0-2 0,0 1 0,0-1-1,0-1 1,0 1 0,-1-2 0,1 1 0,-1-1 0,1-1-1,-1 0 1,0 0 0,0-1 0,-1 0 0,0-1 0,1 1-1,-2-1 1,1-1 0,0-1 26,7-5-12,-2-1 1,1-1-1,-2-1 0,0 1 0,-1-2 0,-1 1 1,0-2-1,7-17 12,-2-4 38,-3 0-1,0-2 1,0-12-38,18-127 97,-15 87 98,-1-3 675,-15 86-326,-6 18-271,-8 23-114,-3 22-158,2 1 1,2 1-1,3 0 0,2 1 1,3 0-1,1 0 0,4 0 1,2 14-2,1-50-5,1-1 0,0 1 0,1-1 0,2 2 5,-3-12 4,0 0-1,1 0 0,0-1 0,0 1 0,1-1 0,0 0 1,0 0-1,1 0 0,0-1-3,-3-5 2,-1 1 0,1-1 1,0 0-1,0 0 0,0 0 0,0 0 1,0-1-1,0 1 0,1-1 0,-1 0 1,0 0-1,1 0 0,-1 0 0,1-1 1,-1 1-1,1-1 0,-1 0 0,1 0 1,-1 0-1,1 0 0,0-1 0,-1 0 1,0 1-1,1-1 0,1-1-2,8-3 7,0 0-1,-1 0 0,0-1 1,0-1-1,0 0 1,1-2-7,4-3 1,-1-1 0,-1 0 0,0-1 0,0-1 0,6-9-1,8-5-13,-13 18-4,-16 11 16,0 0 0,0 0 0,1 0 0,-1 0 0,0 0 0,0-1 0,0 1 0,1 0 1,-1 0-1,0 0 0,0 0 0,1 0 0,-1 0 0,0 0 0,0 0 0,0 0 0,1 0 0,-1 0 0,0 0 0,0 1 0,0-1 0,1 0 1,-1 0-1,0 0 0,0 0 0,0 0 0,1 0 0,-1 0 0,0 0 0,0 1 0,0-1 0,0 0 0,1 0 0,-1 0 0,0 0 0,0 1 1,0-1-1,0 0 0,0 0 0,0 0 0,0 1 0,1-1 0,-1 0 0,0 0 0,0 1 0,0-1 0,0 0 0,0 0 0,0 0 0,0 1 1,0-1 0,0 46-75,0-29 72,0 0 0,1 0 0,0 0 0,2 3 3,-2-16 3,0 0 1,0 0 0,0 0-1,0-1 1,1 1 0,0 0-1,0-1 1,0 1 0,0-1-1,0 1 1,1-1 0,-1 0-1,1 0 1,0 0 0,0 0-1,0-1 1,0 1 0,1-1-1,0 1-3,-3-3 1,0 1 1,0-1-1,0 1 0,1-1 0,-1 0 1,0 0-1,1 1 0,-1-1 0,0 0 1,1 0-1,-1 0 0,0-1 0,1 1 1,-1 0-1,0 0 0,0-1 0,1 1 1,-1-1-1,0 1 0,0-1 0,1 1 1,-1-1-1,0 0 0,0 0 0,0 1 1,0-1-1,0 0 0,0 0 0,0-1-1,5-4 10,0-1 0,0 1 0,-1-2 0,1-1-10,0 0 24,10-16-14,-1-1 0,2-6-10,-10 15 1,1 2-1,1-1 0,0 1 1,1 1-1,1-1 0,0 2 1,1 0-1,4-4 0,-14 15-1,0 1 1,0-1-1,0 1 0,-1 0 1,1 0-1,0 0 0,0 0 1,1 0-1,-1 1 1,0-1-1,0 0 0,0 1 1,0 0-1,0-1 0,1 1 1,-1 0-1,0 0 0,0 0 1,1 1-1,0-1 1,1 1-2,-1 1-1,0-1 1,0 0 0,0 1-1,0 0 1,0 0 0,0 0-1,0 0 1,0 0-1,-1 0 1,1 1 0,0 1 2,4 4-7,-1 1 1,0-1 0,0 1 0,-1 1 0,-1-1 0,1 1-1,-1-1 1,1 8 6,-2-5 3,-1 0 0,0 0 0,0 0-1,-1 1 1,-1-1 0,0 1 0,-1-1-1,0 0 1,-1 1 0,0-1 0,-2 4-3,3-12-7,0 0 0,0 0-1,-1 0 1,1 0 0,-1 0 0,0 0 0,-1 0 0,1-1 0,0 1 0,-1-1 0,0 0-1,0 1 1,0-1 0,0-1 0,-1 1 0,1 0 0,-1-1 0,1 1 0,-1-1 0,0 0-1,0-1 1,0 1 0,0-1 0,0 1 0,0-1 0,0 0 0,-1-1 0,1 1 0,0-1-1,-1 0 1,1 0 0,0 0 0,-3-1 7,1 0-153,1 0-1,-1 0 0,1 0 1,0-1-1,0 0 1,0 0-1,0 0 0,0-1 1,0 0-1,0 0 1,1 0-1,-4-3 154,-19-19-753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5:10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0 5345,'31'37'1857,"-7"23"-1713,-2 28-24,-9 4 0,-17 1-56,-3-1-16,-28 9-32,-26 3-232,-43 5 176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03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11 170 1808,'-1'-1'199,"0"1"0,1-1 0,-1 1 0,0-1 0,1 1 0,-1-1 0,1 1 0,-1-1 0,1 0 0,-1 1-1,1-1 1,-1 0 0,1 1 0,0-1 0,-1 0 0,1 1 0,0-1 0,0 0 0,-1 0 0,1 0 0,0 1-1,0-1 1,0 0 0,0 0-199,1-1-1,1 1 0,0 0 1,-1 0-1,1 0 0,0-1 0,0 2 0,-1-1 0,1 0 0,0 0 0,0 0 0,0 1 1,29-14 189,23-14-189,-36 17 50,0 2-1,1 0 0,0 1 1,0 1-1,17-3-49,16-2 77,1 2 0,0 3 0,1 2-1,-1 2 1,46 4-77,-70 1-30,-15 0-135,1-2-1,0 1 1,0-2 0,0 0 0,3-2 165,-18 3-35,1 0 1,-1 0-1,0 0 1,0 0-1,1 0 0,-1 0 1,0 0-1,0 0 1,1 0-1,-1 0 0,0 0 1,0 0-1,1-1 1,-1 1-1,0 0 0,0 0 1,0 0-1,1 0 1,-1-1-1,0 1 0,0 0 1,0 0-1,0 0 1,0-1-1,1 1 0,-1 0 1,0 0-1,0-1 1,0 1-1,0 0 0,0 0 1,0-1-1,0 1 1,0 0-1,0 0 0,0-1 1,0 1 34,-1-2-367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1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304 197 4153,'22'-15'1164,"-13"10"-1050,0-1 0,-1 0 0,0-1 0,0 0 1,2-2-115,-7 6 17,-1 0 1,0 0 0,0 0 0,-1 0 0,1 0-1,0 0 1,-1 0 0,0 0 0,0-1 0,0 1-1,0 0 1,0-1 0,-1 1 0,0-1 0,1 1-1,-1-1 1,-1 1 0,1-1-18,0-1 138,-1 0 0,0 0 0,0 1 0,0-1 0,0 0 0,-1 0 0,0 1 1,0-1-1,0 1 0,-1-1-138,2 3 61,-1 0 0,1 0 0,-1 0 1,1 0-1,-1 0 0,0 0 1,0 1-1,0-1 0,0 1 0,0-1 1,-1 1-1,1 0 0,0 0 0,-1 0 1,1 0-1,0 0 0,-1 1 0,1-1 1,-1 1-1,1 0 0,-2-1-61,-3 1 26,0 1 0,0 0 0,1 0 0,-1 0 0,1 1 0,-1 0 0,1 0 0,-1 0 0,1 1 0,0 0 0,0 0 0,-4 4-26,-14 9 26,0 2-1,-8 9-25,9-8 39,-4 3 31,0 1 0,2 1 0,-18 24-70,42-47 1,-17 26 68,18-26-64,-1 0 1,1 0-1,0 0 0,-1 0 0,1-1 0,0 1 0,0 0 1,0 0-1,-1 0 0,1 0 0,0 0 0,0 0 0,1 0 1,-1 0-1,0-1 0,0 1 0,0 0 0,0 0 0,1 0 1,-1 0-1,0 0 0,1-1 0,-1 1 0,1 0 0,-1 0 1,1-1-1,-1 1 0,1 0 0,0-1 0,-1 1 0,1 0 1,0-1-1,0 1 0,-1-1 0,2 1-5,4 1 32,0 0 1,1 0-1,0-1 0,-1 1 0,1-2 0,0 1 1,-1-1-1,1 0 0,0 0 0,0-1 1,-1 0-1,2 0-32,9-1 52,2 1-34,0-1 0,-1-1 0,0-1 0,1-1 0,-1 0 0,-1-2 1,1 0-1,-1 0 0,-1-2 0,1 0 0,-1-1 0,-1-1 0,0 0 0,0-1-18,11-11 211,-25 42-127,0-19-86,-1 2-15,0 0-1,1 0 1,-1 0-1,1-1 1,0 1-1,0 0 1,-1-1-1,1 1 1,0 0-1,0-1 1,1 0-1,-1 1 0,0-1 1,0 1-1,1-1 1,-1 0-1,1 0 1,-1 0-1,1 0 18,18 14-386,0-1 0,1-2-1,5 2 387,-9-5-207,1-2 0,0 0 0,5 0 207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2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3985,'0'-5'120,"1"0"0,-1 0 0,1 0 1,0 1-1,0-1 0,1 0 0,-1 0 0,1 1 0,0-1 1,0 1-1,1-1 0,-1 1 0,1 0 0,0 0 1,0 0-1,1 0 0,-1 1 0,1-1 0,0 1 0,-1 0 1,2 0-1,-1 0 0,0 1 0,0-1 0,1 1 1,2-1-121,8-2-130,0 0 1,1 1 0,-1 1 0,14-1 129,-23 3-36,0 0 1,0 1-1,0 0 0,0 0 0,0 0 0,0 1 1,0 0-1,0 0 0,0 1 0,0-1 0,0 1 1,-1 0-1,1 1 0,0 0 36,-2 0 4,-1 0 0,0 1-1,1-1 1,-1 1 0,-1 0 0,1-1 0,-1 1 0,1 0 0,-1 1-1,0-1 1,0 0 0,-1 1 0,0-1 0,1 1 0,-1-1-1,-1 1 1,1 0 0,-1-1 0,0 4-4,1 6 85,-1 1-1,-1 0 1,-1 0-1,0-1 1,-3 11-85,-4 3 340,0 0-1,-14 25-339,12-29 172,1 0 0,1 1 0,-5 22-172,13-44 3,1-1 1,-1 1-1,1 0 0,-1 0 1,1-1-1,0 1 1,0 0-1,0 0 0,1 0 1,-1-1-1,0 1 0,1 0 1,0 0-1,0-1 0,0 1 1,0-1-1,0 1 1,1 0-4,0-1-1,-1-1-1,1 1 1,0-1 0,-1 0 0,1 0 0,0 0 0,0 0 0,0 0 0,0 0 0,0-1 0,0 1 0,0-1 0,0 1 0,0-1 0,0 0 0,0 0 0,0 0 0,0 0 0,1 0-1,-1 0 1,0 0 0,0-1 1,28-3-932,0-2 0,-1-1 0,21-8 932,-16 5-935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03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378 0 3537,'-81'40'1719,"1"3"-1,-16 15-1718,77-46 152,8-6-67,0 2 1,1-1-1,0 1 1,0 1-1,1 0 1,-2 2-86,8-7 16,0-1 1,0 1-1,0 1 1,0-1-1,1 0 1,0 1-1,0-1 1,0 1-1,0-1 1,1 1-1,0 0 1,0 0-1,0 0 1,1 0-1,-1 0 1,1-1-1,0 5-16,2-1 4,0 1-1,0-1 1,1 1 0,0-1-1,0 0 1,1 0 0,0 0-1,1-1 1,-1 0-1,2 1 1,-1-1 0,1-1-1,0 1 1,0-1 0,0 0-1,5 2-3,1 2 9,0-1 0,1 0 0,0-1 0,1 0 0,0-1 0,0-1 0,1 0-1,11 3-8,-21-8 5,-1 0 0,0-1-1,1 1 1,-1-1-1,1 0 1,-1 0-1,1-1 1,-1 1-1,1-1 1,-1 0 0,0 0-1,1-1 1,-1 1-1,0-1 1,0 0-1,0 0 1,0 0 0,0-1-1,-1 1 1,1-1-1,-1 0 1,4-3-5,-5 3 3,1 0 0,0 0 0,-1 0 0,0 0 0,0 0 0,0-1 0,0 1-1,0-1 1,-1 1 0,1-1 0,-1 0 0,0 1 0,0-1 0,-1 0 0,1 0 0,-1 0 0,0 1 0,0-1 0,0 0 0,0 0 0,-1 0 0,1 0 0,-1 0 0,0 1 0,0-1 0,-1-1-3,0 1 2,1 1 1,-1 0 0,0-1 0,0 1-1,0 0 1,0 0 0,-1 0-1,1 0 1,-1 1 0,1-1-1,-1 1 1,0-1 0,0 1-1,0 0 1,-1 0 0,1 1-1,0-1 1,-1 1 0,1-1-1,-1 1 1,1 0 0,-1 0 0,-3 0-3,1 1-40,1 0 1,-1 0-1,0 0 1,0 1-1,1-1 1,-1 1 0,0 1-1,1-1 1,-1 1-1,1 0 1,0 0 0,-1 1-1,1 0 1,0-1-1,-1 3 40,-9 6-787,1 0-1,0 1 0,-8 9 788,0 10-812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04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86 285 3649,'0'0'1284,"0"0"-609,0 0-334,2 1-31,6 1-249,0 1 0,0-2 1,0 1-1,0-1 0,1 0 1,-1-1-1,0 0 0,1 0 1,-1-1-1,0 0 0,5-1-61,-12 1 7,7 0 4,0-2 0,0 1 0,-1-1 0,1-1 0,0 1-1,-1-1 1,0-1 0,0 1 0,0-1 0,-1 0 0,1-1 0,-1 0 0,3-3-11,-9 8-1,1 1 0,0-1 0,0 1 0,-1-1 0,1 0 0,0 1 0,-1-1 0,1 0 1,-1 0-1,1 0 0,-1 1 0,1-1 0,-1 0 0,0 0 0,1 0 0,-1 0 1,0-1 0,0 2-5,0 0 0,-1 0 1,1 0-1,-1 0 0,1-1 1,-1 1-1,1 0 0,0 0 1,-1 0-1,1 0 0,-1 0 1,1 0-1,-1 0 0,1 0 0,-1 0 1,1 0-1,-1 0 0,1 0 1,0 1-1,-1-1 0,1 0 1,-1 0-1,1 0 0,-1 1 5,-36 17-193,-12 16 158,1 3 0,-34 34 35,74-63 59,0 1 0,0 0 1,1 0-1,1 1 0,-1 0 1,1 0-1,1 1 0,0-1 0,0 3-59,3-7 25,0 0-1,0 0 0,0 0 0,1 1 1,0-1-1,0 0 0,1 1 0,-1-1 1,1 1-1,1-1 0,-1 1 0,1-1 1,1 1-1,-1-1 0,1 0 0,1 5-24,-1-8 4,0 1 1,0-1-1,0 0 0,0 0 0,1 0 0,-1 0 0,1 0 0,-1 0 1,1 0-1,0-1 0,0 1 0,1-1 0,-1 0 0,0 0 0,1 0-4,2 1 7,1-1-1,-1 0 0,1 0 0,-1 0 0,1-1 1,0 0-1,-1 0 0,5-1-6,7 0 17,0-1 0,0-1 0,1 0 0,-2-2 0,1 0 0,2-1-17,14-6 53,0-1 0,-1-1 1,21-13-54,-41 19 22,0 0 0,0-1 0,-1-1 0,0 0 0,-1 0 1,0-1-1,0-1 0,-1 0 0,0 0 0,0-3-22,-3 3 16,-1-1 1,-1 0-1,0 0 0,0-1 0,-1 1 1,-1-1-1,0 0 0,-1 0 1,1-13-17,0-20 54,-2-1 1,-3-6-55,1 29 28,1 5 56,0 6 59,0 1 0,0-1 1,-1 1-1,-1-1 0,0 1 1,-1 0-1,0-1 0,-1 2 1,-2-6-144,6 17 3,0 0 0,0-1 1,0 1-1,0 0 0,0 0 1,-1 0-1,1-1 0,0 1 0,0 0 1,0 0-1,0 0 0,0-1 1,0 1-1,0 0 0,0 0 0,0 0 1,-1-1-1,1 1 0,0 0 1,0 0-1,0 0 0,0 0 0,0 0 1,-1-1-1,1 1 0,0 0 1,0 0-1,0 0 0,-1 0 0,1 0 1,0 0-1,0 0 0,0 0 1,-1 0-1,1 0 0,0 0 1,0 0-1,0 0 0,-1 0 0,1 0 1,0 0-1,0 0 0,-1 0 1,1 0-1,0 0 0,0 0 0,0 0-3,-3 13 119,2 19-15,5 245-86,-6-144-9,9 33-9,-6-154-22,0 0 1,1 0-1,0 0 0,1-1 1,1 1-1,0-1 0,0 1 1,1-1-1,2 3 22,-4-10-25,-1 0-1,1 0 0,0 0 1,0-1-1,0 1 1,1-1-1,-1 0 0,1 0 1,-1 0-1,1-1 1,0 1-1,0-1 0,1 0 1,-1 0-1,0 0 0,1-1 1,-1 1-1,1-1 1,-1 0-1,1 0 0,-1-1 1,1 1-1,0-1 1,-1 0-1,2-1 26,7 0-28,-1-1 0,0-1-1,0 1 1,0-2 0,-1 0 0,1-1-1,-1 0 1,0 0 0,7-5 28,3-3 0,-1-1 0,0-1-1,-1-1 1,7-7 0,-7 3 15,-2 0 0,-1-1 0,0 0 0,-2-2 0,0 0 0,-2 0 0,0-1 0,-2-1 0,-1 0 0,0 0 0,-2 0 0,-1-1-1,-1-1 1,-2 1 0,1-9-15,-4 32 16,0 1 0,0-1 0,0 1 0,0-1-1,0 1 1,-1-1 0,1 1 0,-1-1 0,0 1 0,0 0-1,1-1 1,-1 1 0,-1 0 0,1 0 0,0 0-1,-1-2-15,0 3 11,1 0-1,0 0 0,0 1 0,0-1 0,-1 0 0,1 0 0,0 1 0,-1-1 0,1 0 0,-1 1 1,1 0-1,-1-1 0,1 1 0,-1 0 0,1 0 0,-1-1 0,1 1 0,-1 0 0,-1 1-10,-3 0 11,-1 1-1,0-1 0,1 2 0,-1-1 0,1 1 0,0 0 1,0 0-1,0 0 0,0 1 0,0 0-10,-5 5 5,0 1 0,0 0 0,1 0 0,0 1 0,1 0 0,0 1 0,1 0 0,0 0 0,1 1 1,1 0-1,-4 9-5,5-11 4,1 1 1,0-1 0,1 1-1,0 0 1,1 0 0,1-1 0,-1 2-1,2-1 1,0 0 0,0 0-1,1 0 1,1 0 0,0 0-1,1 2-4,-3-12 1,1 1 0,0-1-1,0 1 1,0-1-1,0 1 1,1-1 0,-1 1-1,0-1 1,1 0-1,0 0 1,-1 0-1,1 0 1,0 0 0,0 0-1,0 0 1,1-1-1,-1 1 1,0-1-1,0 1 1,2-1-1,-1 0 1,1 0-1,-1 0 1,1 0-1,0-1 1,-1 0 0,1 1-1,-1-1 1,1-1-1,0 1 1,-1 0 0,1-1-1,-1 0 1,3 0-1,8-4 4,-1 0 1,0-1 0,-1 0-1,1-1 1,-1-1 0,0 0-1,0-1-4,-4 3 14,0 0 0,-1-1-1,1-1 1,-1 1-1,-1-1 1,0 0-1,0 0 1,0-1 0,-1 0-1,0 0 1,-1 0-1,0-1 1,0 0-1,-1 1 1,-1-1-1,1 0 1,-2 0 0,1 0-1,-1-1 1,-1 1-1,0 0 1,0 0-1,-1-1 1,0 1-14,0 9 18,1-1 0,0 1 0,0-1 1,0 1-1,-1 0 0,1-1 0,-1 1 0,1 0 1,-1 0-1,1-1 0,-1 1 0,0 0 0,0-1-18,-2 5 138,3 9-101,1-5-44,0-1 0,1 0-1,0 1 1,0-1 0,0 0 0,1 0 0,0 0 0,0-1 0,1 1 0,-1-1 0,1 0 0,0 0 0,2 2 7,2 2-46,1-1 0,0 0 0,0 0 1,1-1-1,0 0 0,0-1 1,2 1 45,10 3-63,-1-1 0,14 3 63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05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10 103 3873,'-9'-59'1672,"22"48"-984,9 0-136,7 2-408,4 0-39,0 5-57,-7 8-8,-2-1-249,-10 7-239,-12 2-1312,-9 7 1152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05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6009,'13'-9'2009,"1"13"-1977,7 3-24,-7-1-208,1-3-264,-6 1-1225,-9-4 1105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14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250 133 928,'-9'-8'76,"6"6"-50,1-1 0,-1 1 0,0 0 0,-1 0 0,1 0 0,0 0 0,-1 0-26,3 2 8,0 0-1,1 0 1,-1-1-1,0 1 1,0 0-1,0 0 1,0 0-1,0 0 1,0 0-1,0 0 1,0 0-1,0 1 1,0-1-1,0 0 1,0 0-1,0 1 1,0-1-1,1 1 1,-1-1-1,0 1 1,0-1-1,0 1 1,1-1-1,-1 1 1,0 0-1,0-1 1,1 1-1,-1 0-7,-26 31 1008,2 2 0,-4 8-1008,11-16 566,0 1-18,1 0 0,-3 9-548,15-24 66,-1 1-1,1-1 1,1 1 0,0 0-1,1 1 1,-1 10-66,2-4 35,0 0 0,1 1 1,1-1-1,2 19-35,-1-29 6,1-1 0,0 0 0,1 0 0,-1-1 0,2 1 0,-1 0 0,1-1 0,1 0 0,-1 0 0,1 0 0,1-1 0,0 1-6,0 0 8,0-1 1,1-1-1,0 1 0,0-1 0,1 0 1,0-1-1,0 0 0,0 0 0,1 0 1,4 1-9,-9-5 3,-1 1 0,1-1 0,0 0 0,0 0 0,0-1 0,0 1 0,0-1 0,0 0 0,0 0 1,0 0-1,-1 0 0,1-1 0,0 1 0,0-1 0,0 0 0,0 0 0,-1-1 0,1 1 0,0-1 0,-1 0 0,1 0 1,-1 0-1,0 0 0,0 0 0,0-1 0,1 0-3,40-37 23,-18 16-18,0-1 1,-1-2 0,12-17-6,-30 35 4,-1-1-1,0 1 1,0-1 0,-1-1 0,0 1 0,-1-1-1,0 0 1,-1 0 0,0 0 0,-1 0 0,0-1-1,-1 1 1,0-6-4,-2-13 140,-1 0 0,-1 1 0,-2-1 0,0 1 0,-3 0 0,0 0 0,-2 1 1,-1 0-1,-1 1 0,-15-25-140,26 51 11,-4-8 117,-1 0 1,0 0 0,-1 1-1,-1-1-128,7 7 18,0 1-1,-1-1 0,1 1 0,-1-1 0,1 1 1,-1 0-1,0 0 0,1 0 0,-1 0 0,0 0 1,0 0-1,0 0 0,1 0 0,-1 1 1,0-1-1,0 1 0,0 0 0,0-1 0,0 1 1,0 0-1,0 0 0,0 0 0,-1 0 1,1 1-1,0-1-17,-2 2-13,1 0 1,0-1 0,0 2-1,0-1 1,0 0 0,0 0 0,0 1-1,0 0 1,1-1 0,-1 1-1,1 0 1,0 0 0,0 0-1,0 1 1,-1 2 12,-4 8-302,1 1-1,-4 15 303,9-29-13,-15 65-766,8 10 304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16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0 615 4673,'62'-37'2797,"-58"34"-2796,1 1 0,0-1 0,1 1 0,-1 0 1,0 1-1,1-1 0,-1 1 0,1 0 0,-1 0 1,1 1-1,-1 0 0,1 0 0,0 0 1,-1 0-1,1 1 0,-1 0 0,1 0 0,-1 1 1,0-1-1,1 1 0,-1 0 0,0 1 0,0-1 1,0 1-1,-1 0 0,1 1 0,-1-1 0,1 1 1,-1-1-1,0 1 0,0 0 0,-1 1 1,1-1-1,-1 1 0,0 0 0,0-1 0,-1 1 1,0 0-1,1 1 0,-2-1 0,1 0 0,0 1 1,-1 2-2,1 4-39,-1 0 1,0 0 0,-1 0 0,-1 0 0,1 0 0,-2 1 38,1-7-11,0 0-1,0 0 1,0 0 0,-1-1 0,0 1-1,0 0 1,-1-1 0,0 0 0,0 1 0,0-1-1,0 0 1,-1 0 0,0 0 11,4-5 11,-1 1 1,0 0-1,1 0 0,-1-1 1,0 1-1,0 0 1,1-1-1,-1 1 1,0-1-1,0 1 0,0-1 1,0 0-1,0 1 1,0-1-1,0 0 0,0 1-11,1-1 21,-1-1 0,1 1-1,0 0 1,0 0-1,-1 0 1,1 0 0,0-1-1,0 1 1,-1 0 0,1 0-1,0 0 1,0-1-1,0 1 1,-1 0 0,1 0-1,0-1 1,0 1-1,0 0 1,0-1 0,0 1-1,0 0 1,-1 0 0,1-1-1,0 1 1,0 0-1,0-1 1,0 1 0,0 0-1,0 0 1,0-1-1,0 1-20,6-33 595,-5 31-593,0-2 0,1-1 0,-1 1 0,1 0-1,0 0 1,0 0 0,1 0-1,-1 0 1,1 0-2,27-32 14,14-10-14,-2 1 22,-38 41-21,-1 0-1,1 1 1,-1 0-1,1 0 0,0 0 1,0 1-1,1-1 1,-1 1-1,0 0 1,1 0-1,-1 0 1,5 0-1,-7 1-2,-1 1 1,1 0 0,0 0-1,0 0 1,0 0 0,0 0-1,0 0 1,0 0 0,-1 0-1,1 1 1,0-1 0,0 1-1,0 0 1,0-1 0,-1 1-1,1 0 1,0 0 0,-1 0-1,1 0 1,-1 0 0,1 1-1,-1-1 1,0 0 0,1 1-1,-1-1 1,0 1 0,0-1-1,0 1 1,0-1-1,0 1 1,0 0 0,0 1 1,2 3 0,0 0-1,1 0 1,-1-1 0,1 1 0,1-1-1,-1 0 1,1 0 0,0 0 0,0 0 0,0-1-1,6 4 1,-8-7 0,-1 0-1,0 1 1,1-1 0,-1 0-1,0 0 1,1 0-1,-1-1 1,1 1-1,-1 0 1,1-1 0,0 0-1,-1 0 1,1 0-1,-1 0 1,1 0-1,0 0 1,-1 0 0,1-1-1,-1 0 1,1 1-1,-1-1 1,1 0-1,-1 0 1,1 0-1,-1-1 1,0 1 0,0 0-1,0-1 1,0 0-1,0 1 1,2-3 0,5-7 5,0 0-1,0 0 1,-1-1 0,-1 0 0,0-1-1,0 0 1,-2 0 0,1 0-1,-2 0 1,0-1 0,0 0 0,-1 0-1,0-5-4,2-33 8,-1 1 0,-3-1 0,-2-1-8,1 31 6,-2-80 1042,-10-62-1048,5 229 298,2 20-300,4 1-1,3 0 0,5 0 1,15 79 2,-16-136-19,0 0 0,3 3 19,-7-24-16,1 1 0,0-1 0,1 0 0,0 0 0,0-1 0,1 1-1,0-1 1,0 0 0,2 1 16,-6-6-12,1-1 0,0 1 0,0-1 0,0 0 0,0 0 0,0 1 0,1-1 0,-1-1 0,0 1 0,0 0 0,1 0-1,-1-1 1,0 0 0,1 1 0,-1-1 0,0 0 0,1 0 0,-1 0 0,1 0 0,-1-1 0,0 1 0,1-1 0,-1 1 0,0-1 0,1 0 0,-1 0 0,0 0 0,0 0 0,0 0-1,0 0 13,11-7-140,-1 1-1,0-2 0,-1 0 0,8-6 141,-11 8-158,17-17-495,0-1 0,9-14 653,-6 7-201,-28 31 202,1 0 1,0 0-1,0 0 0,-1 0 0,1 0 1,0 0-1,0 0 0,0 1 0,0-1 0,0 0 1,0 0-1,0 1 0,0-1 0,0 1 1,1-1-1,-1 1 0,0-1 0,0 1 0,0 0 1,1-1-1,-1 1 0,0 0 0,0 0 1,1 0-1,-1 0 0,0 0 0,0 0 0,1 0 1,-1 1-1,0-1 0,0 0 0,0 1 1,1-1-1,-1 1 0,0-1 0,0 1 1,0 0-1,0-1 0,0 1 0,0 0 0,0 0 1,0 0-1,0 0 0,0 0 0,-1-1 1,1 2-1,0-1 0,-1 0 0,1 0-1,23 29 77,-18-21-61,1 0-1,1 0 0,0-1 0,0 0 1,0 0-1,5 3-15,-10-9 4,0-1 0,0 1 0,1 0 1,-1-1-1,0 0 0,1 0 0,-1 0 0,1 0 0,-1 0 0,1-1 1,-1 1-1,1-1 0,-1 0 0,1 0 0,0-1 0,-1 1 0,1-1 1,-1 1-1,1-1 0,-1 0 0,0 0 0,1-1 0,0 0-4,3-2 6,1 0-1,-1 0 0,-1-1 0,1 0 1,-1 0-1,0 0 0,0-1 0,0 0 1,-1 0-1,0-1 0,2-2-5,-4 4 19,1-1 0,-1 1 0,0-1 0,0 1 0,-1-1 0,0 0 0,0 0 0,0 0 0,-1 0 0,1 0 0,-1 0 0,-1-1 0,0 1 0,1 0 0,-2-1-19,4 58 473,18 112-386,-8 1 0,-7 0 0,-12 121-87,5-267 10,-1 22-11,2-38 3,0 0 1,-1 0-1,1 0 1,-1 0 0,1 0-1,-1 0 1,0 0-1,0 0 1,1-1 0,-1 1-1,0 0 1,-1 0-1,1-1 1,0 1 0,-1 0-3,1-2 35,0 1 0,0-1 0,0 1 1,0-1-1,0 0 0,0 1 0,-1-1 1,1 0-1,0 0 0,0 0 1,0 0-1,0 0 0,-1 0 0,1 0 1,0 0-1,0 0 0,0-1 1,0 1-1,-1 0 0,0-1-35,-22-12 723,20 10-659,0-1 1,0 0-1,0 0 0,0 0 1,1 0-1,0-1 1,0 1-1,0-1 0,0 0 1,1 0-1,-1 0 1,1 0-1,0-2-64,-1-3 38,1 0-1,1 1 0,-1-1 1,2 0-1,-1 0 1,1 0-1,1-3-37,3-17 3,1 2 1,1-1-1,1 1 0,8-19-3,-3 13-131,2 0 1,15-28 130,-20 45-176,1 1 1,0 1 0,1 0-1,1 0 1,0 1-1,9-7 176,-6 8-151,0 2-1,1 0 1,9-5 151,-24 16-3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19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8 794 760,'-7'-9'2070,"17"10"351,9 3-2802,4-1 420,1-2-1,-1 0 0,0-1 0,0-1 1,0-2-1,2 0-38,-2-2 39,1-1-1,13-5-38,-29 8 0,-1 0 1,1 0-1,-1-1 0,0 0 0,0 0 0,-1 0 0,1-1 0,-1 0 0,5-5 0,-10 9-8,0 0-1,0 0 1,0 0-1,0-1 1,0 1-1,0 0 0,0 0 1,0-1-1,0 1 1,-1-1-1,1 1 1,0-1-1,-1 1 1,1-1-1,-1 1 0,0-1 1,0 1-1,1-1 1,-1 0-1,0 1 1,0-1-1,0 1 0,-1-1 1,1 1-1,0-1 1,-1 0-1,1 1 1,-1-1-1,1 1 0,-1-1 1,0 1-1,1 0 1,-1-1-1,0 1 1,0 0-1,0-1 0,-1 1 9,-1-2-26,0 0-1,-1 1 1,1-1-1,0 1 1,-1 0-1,0 0 1,0 1-1,1-1 1,-1 1-1,0 0 1,0 0-1,0 0 1,0 0-1,-1 1 27,-6-1 40,0 1-1,1 0 0,-1 1 1,0 1-1,1-1 0,-1 2 1,1-1-1,0 1 1,0 1-1,0 0 0,0 0 1,0 1-1,1 1 0,-6 3-39,9-5 56,0 0-1,1 1 0,-1-1 0,1 1 0,0 1 0,0-1 0,0 1 1,1-1-1,0 1 0,0 0 0,1 1 0,0-1 0,0 1 0,0-1 1,1 1-1,-1 0 0,2 0 0,-1 0 0,1 0 0,0 0 1,1 1-1,-1 0-55,2-5 4,-1 0 1,0-1-1,1 1 1,-1 0-1,1 0 1,0-1-1,0 1 1,0-1 0,0 1-1,0-1 1,0 1-1,1-1 1,-1 1-1,1-1 1,0 0-1,0 0 1,0 0-1,0 0 1,0 0-1,0 0 1,0-1 0,1 1-1,-1-1 1,1 0-1,-1 1 1,1-1-1,1 0-4,6 2 8,-1 0 0,1-1 0,0 0 0,0-1 0,0 0 0,0 0 0,4-1-8,12 0 15,1-1-1,-1-2 1,0 0-1,0-2 1,0 0-1,19-8-14,-32 8 3,0 0 0,-1-1 0,1-1 0,-1 1 0,-1-2-1,1 0 1,-1 0 0,-1-1 0,1 0 0,-2-1 0,1 0 0,-1-1-1,7-11-2,-6 5 5,0 0 1,-1-1-1,-2-1 0,1 1 0,-2-1 0,-1-1 0,0 1 0,-1-1 0,-1 1 0,-1-11-5,1-35 25,-3 0-1,-5-33-24,5 97 0,-1-15 2,-2-30 72,-5-19-74,6 52 27,-1 1 0,0-1 0,-1 1 0,0 0 0,-1-1 0,0 2-1,-3-5-26,8 15 17,0 1 0,-1-1-1,1 0 1,-1 0-1,1 1 1,-1-1 0,1 0-1,-1 1 1,1-1-1,-1 0 1,0 1 0,1-1-1,-1 1 1,0-1-1,1 1 1,-1 0 0,0-1-1,0 1 1,1-1-1,-1 1 1,0 0-1,0 0 1,0-1-17,0 2 15,0-1 0,0 0 0,1 0-1,-1 1 1,0-1 0,1 1 0,-1-1 0,0 0 0,1 1 0,-1-1-1,1 1 1,-1-1 0,1 1 0,-1 0 0,1-1 0,-1 1 0,1 0-1,-1-1 1,1 1 0,0 0-15,-4 6 34,2 0 0,-1 0 0,1 0 0,0 0 0,0 1-34,-5 34 3,1 0 1,2 1-1,2-1 1,2 11-4,4 28 11,11 57-11,-12-111 1,2 0 1,1-1-1,1 0 1,1 0-1,1 0 0,2-1 1,11 20-2,-18-36-14,2-1 0,-1 0 1,1 0-1,0 0 0,1 0 0,0-1 1,0 0-1,0-1 0,1 0 1,0 0-1,0 0 0,1-1 0,0 0 1,0-1-1,0 0 0,0-1 1,0 1-1,1-2 0,0 1 0,-1-1 1,1-1-1,8 1 14,2-2-56,0-1 0,0 0 0,-1-2 0,1 0 0,10-4 56,21-7-171,22-10 171,-51 16-16,-1-1-1,0 0 1,-1-2 0,0 0-1,-1-2 1,0 0-1,2-2 17,-13 8 1,0-1-1,0 0 0,0 0 1,-1 0-1,0-1 1,-1 0-1,0 0 0,-1 0 1,1-1-1,-2 0 0,1 0 1,-1 0-1,-1-1 0,0 0 1,1-6-1,-2 2 121,0 0 1,-1 1-1,-1-1 0,0 0 1,-1 0-1,-1 1 0,-2-10-121,4 23 18,0 0 1,0 0-1,-1 0 0,1 0 0,0 0 0,-1 1 0,1-1 0,-1 0 0,1 0 1,-1 0-1,1 1 0,-1-1 0,0 0 0,1 1 0,-1-1 0,0 1 0,0-1 1,1 0-1,-1 1 0,0 0 0,0-1 0,0 1 0,0-1 0,1 1 0,-1 0 1,0 0-1,0-1 0,0 1 0,0 0 0,0 0 0,0 0 0,0 0 0,0 0 1,0 0-1,0 0 0,0 1 0,1-1 0,-1 0 0,0 0 0,0 1 0,0-1 1,0 1-1,0-1 0,1 0 0,-2 1-18,-3 2 17,-1 0 1,0 1-1,1-1 1,0 1-1,-1 0 1,0 2-18,-25 24 22,2 2 0,2 1 0,0 1 0,-4 11-22,27-38 2,0 0 1,0 0 0,0 0 0,1 0 0,0 0 0,0 1 0,1 0 0,0-1 0,-1 7-3,3-11-1,0-1 0,0 0 0,0 0 0,0 0 0,0 0 0,0 1 1,0-1-1,1 0 0,0 0 0,-1 0 0,1 0 0,0 0 0,0 0 0,0 0 0,0 0 1,0 0-1,0-1 0,1 1 0,-1 0 0,0-1 0,1 1 0,0-1 0,-1 1 0,1-1 1,0 0-1,0 1 0,-1-1 0,1 0 0,0 0 0,0-1 0,0 1 0,0 0 0,1-1 1,-1 1-1,0-1 0,0 0 0,0 1 1,10 0-14,-1 0 0,0 0-1,1-1 1,-1-1 0,0 0 0,1 0 0,-1-1 0,0-1 0,0 1-1,0-2 1,-1 0 0,4-1 14,-5 1-77,-1 0 0,1 0-1,-1-1 1,0 0 0,0 0 0,0-1 0,-1 0-1,0-1 1,0 1 0,-1-1 0,0-1-1,0 1 1,0-1 0,2-6 77,1-16-253,-6 19 219,-3 9 67,0 4 44,-4 12 6,3-12-79,0 1-1,1 0 0,-1 0 1,1 0-1,0 0 0,-1 0 1,1 0-1,1-1 0,-1 1 1,0 0-1,1 0 1,-1 0-1,1 0 0,0 0 1,0-1-1,1 2-3,19 43 11,-20-46-11,1 1 1,-1-1 0,0 1-1,1-1 1,-1 0 0,1 0 0,-1 1-1,1-1 1,-1 0 0,1 0 0,0-1-1,0 1 1,-1 0 0,1-1-1,0 1 1,0-1 0,0 1 0,0-1-1,0 0 1,-1 0 0,1 0-1,0 0 1,0 0 0,0 0 0,0 0-1,0-1 1,1 1-1,5-1 3,3 0-22,1-1 0,-1 0 0,0-1 0,0 0 0,0 0 0,0-2 0,0 1 0,-1-1 0,1-1 0,6-4 19,-9 4-72,0 1 1,0-2 0,0 1 0,0-1-1,-1 0 1,-1-1 0,1 0 0,-1 0-1,0 0 1,-1-1 0,0 1 0,1-4 71,-2 2-69,-1 0-1,-1 0 1,1 0 0,-1 0 0,-1 0 0,0-1 0,-1 1 0,0-1 0,0-2 69,-2-12 290,-1 1 0,-2-1 0,-1-2-290,11 43 34,0-1 0,1 1 0,0-1 0,1 0 0,1 0 0,5 6-34,18 26-68,13 11 68,1 2-175,-41-54 117,0-1-1,0 1 1,-1 0 0,0 0-1,0 0 1,0 1-1,-1-1 1,0 0 0,-1 1-1,1 0 1,-1-1 0,0 7 58,-1-9-25,0 0 1,-1 0-1,1 0 1,-1 0 0,0 0-1,0 0 1,-1 0 0,1 0-1,-1-1 1,0 1-1,0 0 1,0-1 0,0 1-1,-1-1 1,1 0 0,-1 0-1,0 0 1,0 0 0,0-1-1,0 1 1,-2 1 24,-1-1 15,1 1 0,-1-1 0,0 0 0,-1 0 0,1-1-1,0 0 1,-1 0 0,1 0 0,-1-1 0,0 0 0,1 0 0,-1-1 0,0 0 0,0 0 0,-2-1-15,-4-5 583,14-3 4,0 8-537,0-1 0,0 0 0,1 1 0,-1-1 0,1 1 0,0 0 0,-1-1 0,1 1 0,0 0 0,0 0 0,0 0 0,0 0-50,36-13 104,0 1 1,34-7-105,-24 8 7,30-14-7,-62 20 1,-1 0 0,0-2 1,-1 0-1,0 0 0,0-2 1,0 1-1,-1-2-1,0 0-1,-1 0 0,0-1 0,-1 0 0,0-1 0,-1 0 0,-1-1 0,0 0 0,-1-1 0,0 1 0,-1-2 0,-1 1 0,0-1 0,-1 0 0,-1 0 0,0 0 0,-2 0 0,2-16 1,-3 5-4,-2-1 0,-1 1 1,-1 0-1,-1-1 1,-1 1-1,-9-25 4,1 12 184,-2 0 0,-1 0 0,-3 2 0,-3-5-184,12 28 302,5 11-88,3 9 53,5 14-260,1 0 0,1-1 0,1 1 0,0-1 0,1 0 0,5 8-7,16 43-2,-10-11-39,-3 1 0,-2 1-1,-3 0 1,-3 1 0,-2 0-1,-3 0 1,-3 0 0,-2 0-1,-9 47 42,9-85-358,-5 22-2036,7-40 864,3-4 694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0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68 6521,'0'-1'64,"-1"0"80,1 0-1,0 0 0,-1-1 1,1 1-1,-1 0 0,1 0 0,0-1 1,0 1-1,0 0 0,0 0 1,0-1-1,0 1 0,0 0 0,0 0 1,1-2-144,0 3 49,0-1 1,0 0-1,0 0 0,0 1 1,0-1-1,0 1 1,1-1-1,-1 1 1,0-1-1,1 1 1,-1 0-1,0 0 0,0 0 1,1-1-1,-1 1 1,0 1-1,1-1 1,0 0-50,51-4-139,0-3-1,0-2 140,-4 1-697,1 2 0,13 1 697,-59 5-48,0-1 1,-1 1-1,1 1 0,0-1 0,-1 0 0,1 1 0,0 0 0,-1 0 0,1 0 1,-1 0-1,1 1 0,-1-1 0,1 2 48,-2-2-7,-1 0 1,1 1-1,-1-1 1,0 1-1,1-1 1,-1 1-1,0 0 0,0-1 1,0 1-1,-1 0 1,1 0-1,0 0 0,-1 0 1,1-1-1,-1 1 1,1 0-1,-1 0 1,0 0-1,0 0 0,0 0 1,0 0-1,0 0 1,0 0-1,-1 1 7,-1 8 54,0 0-1,-1 0 0,-1-1 0,1 1 1,-6 8-54,5-10 124,0 1 1,0 0 0,1 0 0,1 1-1,-1-1 1,0 10-125,3-18 14,0 0-1,0 0 1,1-1 0,-1 1-1,0 0 1,1 0 0,-1 0-1,1-1 1,-1 1 0,1 0-1,0-1 1,0 1-1,0 0 1,0-1 0,0 1-1,0-1 1,0 0 0,1 1-1,-1-1 1,0 0 0,1 0-1,-1 0 1,1 0 0,-1 0-1,1 0 1,0 0-1,-1 0 1,1-1 0,1 1-14,5 2 17,-1-1 1,1 0 0,0-1-1,0 0 1,-1 0 0,4-1-18,9 2-223,1-2 0,0 0 0,-1-1 1,1-2-1,-1 0 0,0-1 1,0 0-1,0-2 0,6-3 223,17-11-747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0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5337,'16'6'1849,"16"20"-1865,10 7-465,9 9 297</inkml:trace>
  <inkml:trace contextRef="#ctx0" brushRef="#br0" timeOffset="1">685 55 6049,'-42'4'2281,"-1"18"-1713,9 18-368,12 8-96,16 5-64,6-5-40,26-10 0,12-14-8,36-13-120,21-7-344,26-15-1369,7 0 1233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1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259 302 4025,'-6'-2'236,"0"0"1,0 0-1,0 1 0,-1 0 1,1 0-1,0 1 0,-1-1 1,1 2-1,0-1 1,-1 1-1,1-1 0,-4 3-236,-17 3 310,1 1-1,-10 5-309,20-7 234,12-3-209,-1 0 0,0 0 0,0 0 1,1 0-1,-1 1 0,1 0 0,0 0 0,0 0 1,0 0-1,0 1 0,1-1 0,-3 4-25,5-5 7,-1 0-1,1 0 0,0 0 0,0 1 0,0-1 0,0 0 1,0 1-1,0-1 0,1 1 0,-1-1 0,1 1 0,0-1 1,-1 1-1,1 0 0,1-1 0,-1 1 0,0-1 1,0 1-1,1-1 0,0 1 0,-1-1 0,1 1 0,0-1 1,0 0-1,0 1 0,1-1 0,-1 1-6,4 4-12,0-1-1,-1 1 1,2-1-1,-1 0 1,1 0-1,0 0 1,0-1-1,1 0 13,58 38-228,-1 0-18,-57-38 222,-1 0 1,0 1 0,0 0 0,0 0 0,-1 0 0,0 1 0,4 6 23,-7-9-12,0 1-1,0-1 1,0 1 0,0 0 0,-1 0 0,0-1-1,0 1 1,0 0 0,0 0 0,-1 0 0,0 0-1,0 0 1,0 0 0,-1 0 0,0 0-1,1 0 1,-2 0 0,1 0 0,-1-1 0,1 1-1,-1 0 1,-1-1 0,1 1 0,-1-1-1,1 0 1,-1 0 0,-2 2 12,-3 3 31,0 0 0,0 0 0,-1-1 1,-1 0-1,1-1 0,-1 0 0,0 0 0,-1-1 0,0 0 0,-8 2-31,13-5 107,0-2-1,-1 1 1,1-1-1,-1 0 1,-1 0-107,-11-4 450,18 3-436,1 0 1,0 0 0,-1-1 0,1 1 0,0 0 0,-1 0-1,1-1 1,0 1 0,0 0 0,-1-1 0,1 1 0,0 0-1,0-1 1,0 1 0,-1-1 0,1 1 0,0 0 0,0-1 0,0 1-1,0-1 1,0 1 0,0-1 0,0 1 0,0 0 0,0-1-1,0 1 1,0-1 0,0 1 0,0-1 0,0 1 0,0 0-1,0-1 1,0 1 0,1-1 0,-1 1-15,2-3 23,1-1-1,-1 1 1,1 0-1,0 0 1,0 1 0,0-1-1,0 1 1,0-1-1,0 1 1,1 0 0,-1 0-1,1 1 1,3-2-23,-2 0 10,319-142-942,-211 97-39,-50 23 475,52-24-123,-98 41 578,-1 0 1,-1-2-1,0 0 1,0 0-1,5-7 41,-18 16 16,0-1 0,0 0-1,0 0 1,-1 0 0,1-1 0,-1 1-1,1 0 1,-1 0 0,0-1-1,0 1 1,0-1 0,0 1 0,-1-1-1,1 1 1,-1-1 0,1 0-1,-1 1 1,0-1 0,0 0-1,0 1 1,0-1 0,0 1 0,-1-1-1,1 0 1,-1 1 0,0-1-1,0 1 1,0-1 0,0 1 0,0 0-1,0-1 1,-1 1 0,1 0-1,-1 0 1,-1-2-16,-1-1 135,-1-1-1,0 1 1,0 0 0,0 0-1,0 1 1,-1-1 0,0 1-1,0 0 1,0 1 0,0 0-1,-1 0 1,-4-2-135,4 3 172,0 0 0,-1 1 0,1 0 0,0 0 1,0 0-1,-6 1-172,10 0 26,1 0 1,0 1-1,-1-1 1,1 0-1,0 1 1,0-1-1,-1 1 1,1 0-1,0 0 1,0 0 0,0 0-1,0 0 1,0 0-1,0 1 1,0-1-1,0 1 1,1-1-1,-1 1 1,1-1-1,-1 1 1,1 0 0,-1 0-1,0 1-26,-1 5 9,0 0-1,0 0 1,1 0 0,0 1 0,1-1-1,0 0 1,0 1 0,0-1-1,1 1 1,1-1 0,-1 1-1,2 3-8,1 10 5,2 0 0,0 0-1,1-1 1,3 4-5,-4-12-61,0 0-1,1 0 1,1 0 0,0-1 0,1 0-1,0-1 1,1 0 0,0 0 0,1 0 0,0-1-1,1-1 1,0 0 0,0 0 0,1-1-1,0-1 1,0 0 0,1 0 0,0-1 0,0-1-1,0 0 1,1-1 0,0-1 0,0 0-1,0 0 1,0-2 0,0 1 0,0-2 0,0 0-1,1-1 1,-1 0 0,0-1 0,6-2 61,7-3-89,0-2 0,-1-1 0,0-1 0,0-1 0,-1-1 0,-1-1 0,12-10 89,-17 10 65,0-1 1,-1 0-1,-1-2 1,-1 0-1,0-1 1,-1 0-1,-1-1 1,-1-1-1,1-3-65,-11 19 75,-1-1-1,0 1 1,0-1-1,0 0 1,0 1 0,-1-1-1,0 0 1,0 0-1,-1 0 1,1 0-1,-1 0 1,0-1-1,-1-3-74,1 7 30,-1-1 0,1 1 0,-1 0 0,0 0 0,1 0 0,-1 0 0,0 0 0,-1 1 0,1-1 1,0 0-1,0 0 0,-1 1 0,1-1 0,-1 1 0,1-1 0,-1 1 0,0-1 0,0 1 0,0 0 0,1 0 0,-1 0 0,0 0 0,0 0 0,0 1 0,-1-1 0,1 1 0,0-1 0,0 1 0,0-1 0,0 1 0,0 0 0,-2 0-30,-7 0 15,0 0-1,0 1 1,1 0 0,-1 1-1,0 0 1,1 1 0,-1 0-1,1 0 1,0 1-1,0 1 1,0 0 0,0 0-1,1 0 1,0 2 0,0-1-1,1 1 1,0 0 0,-5 6-15,4-4-1,1 1 1,0 0 0,0 0-1,1 0 1,1 1 0,0 0-1,0 1 1,1-1 0,1 1-1,0 0 1,0 0 0,2 0-1,-1 1 1,1-1 0,0 13 0,2-22-2,0 0 1,0 0 0,0 0-1,1 0 1,-1 0 0,1 0-1,-1 0 1,1 0 0,0 0-1,0 0 1,0 0 0,1-1-1,-1 1 1,1 0 0,0-1-1,-1 1 1,1-1 0,1 2 1,-1-3-2,0 1 0,0-1 1,1 0-1,-1 0 1,0 1-1,0-1 1,1-1-1,-1 1 0,1 0 1,-1 0-1,1-1 1,-1 0-1,1 1 1,-1-1-1,1 0 1,-1 0-1,1 0 0,-1-1 1,1 1-1,-1-1 1,1 1-1,1-1 2,8-3-15,-1-1 0,1 0 0,-1 0 0,0-1 0,0-1 0,0 1 0,-1-2 0,0 0 0,0 0 0,-1 0 0,-1-1-1,1-1 1,2-4 15,-4 6-9,-1 0-1,0-1 1,-1 0-1,1 0 1,-2-1-1,0 1 1,0-1-1,0 0 1,-1 0-1,-1-1 1,0 1-1,0 0 1,-1-1-1,0 1 1,-1-1-1,0-2 10,2 37-3,1 0 0,1-1 0,1 0 0,7 16 3,-9-30 0,0-1 0,1 0 0,0 0-1,0 0 1,1 0 0,0-1 0,0 0 0,1 0 0,0 0 0,0-1 0,1 1 0,0-2 0,0 1 0,0-1 0,7 4 0,-4-3-10,1-1 0,1-1 0,-1 1 0,1-2 0,-1 1 0,1-2 0,0 0 1,0 0-1,0-1 0,1 0 10,-5-1-7,0 0 1,0-1 0,-1 0 0,1 0-1,0 0 1,0-1 0,-1 0-1,1-1 1,-1 0 0,0 0-1,0 0 1,0-1 0,0 0-1,-1 0 1,1-1 0,1-2 6,1-2-1,1 0 1,-1-1-1,-1 0 1,0-1 0,0 0-1,-1 0 1,-1-1-1,1 0 1,-2 0-1,3-7 1,-3 1 16,0 1 0,-1-1 0,-1 0 0,-1 0 0,0 0-1,-2-1 1,0-3-16,-5-35 97,-2 1-1,-3-1 1,-2 1 0,-10-24-97,5 13 93,14 56-27,3 9-48,0 0 0,0 0 0,-1 0 0,1-1 0,-1 1 0,0 0 1,1 1-1,-1-1 0,0 0 0,0 0 0,0 0 0,0 0 0,-1 1 0,1-1 0,0 0 0,-2 0-18,2 2 5,1 0 0,-1 0 0,0 0 0,1 0 0,-1 1 0,1-1 0,-1 0 0,0 0 0,1 1 0,-1-1 0,1 0 0,-1 1 0,1-1 0,-1 1 0,1-1 0,-1 1 0,1-1 0,0 1 0,-1-1 0,1 1 0,0-1 0,-1 1 0,1-1 0,0 1 0,0 0-1,-1-1 1,1 1 0,0-1 0,0 1 0,0 0-5,-1 0 9,0 4-10,-1-1 0,1 1 0,0 0 0,0 0 1,1-1-1,0 1 0,-1 0 0,1 0 1,1 0-1,-1 0 0,1-1 0,0 1 0,0 0 1,0 0-1,1 0 1,5 14-9,0-1 0,1 0-1,2 1 10,-7-12 0,37 67-3,-21-40 17,-1 1 0,-2 0 0,-1 1 0,-1 5-14,2 30-133,-2 0 0,-4 2-1,-1 28 134,3 15-2595,-12-106 1926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2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0 182 5729,'32'-28'2161,"27"9"-1921,14-1-272,31-8-808,11 5-225,-9-13-895,-7 9 1272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2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1 328 7362,'4'-2'253,"1"1"0,0 0 1,0-1-1,0 1 0,0 1 1,0-1-1,0 1 0,0 0 1,0 0-1,0 0 0,4 2-253,10-1 70,38-1-649,1-3 1,-1-1-1,0-4 0,0-2 0,-1-2 0,28-11 579,-68 18-58,1-1 0,-1 0 1,0-1-1,-1-1 0,15-9 58,-27 15-37,0 0 0,1-1 0,-1 1 0,0 0 0,-1-1 0,1 0 0,0 0 0,-1 0 0,1 0 0,-1 0 1,0-1-1,0 1 0,-1-1 0,1 1 0,0-1 0,-1 1 0,0-1 0,0 0 0,0 0 0,-1 0 0,1 1 1,-1-1-1,0 0 0,0 0 0,0 0 0,-1 0 0,1 0 0,-1 0 0,0 0 37,-4-11-102,-1 0-1,0 0 1,-3-3 102,-13-32 2072,27 78 124,-5-21-2198,1 0 0,0 0 0,1 0 0,0 0 0,0 0-1,0 0 1,2 3 2,9 10 2,0 0 0,1 0-1,1-2 1,9 9-2,-7-9 12,-1 1-1,-2 0 1,0 1 0,8 15-12,-13-15 10,0 0-1,-2 0 1,-1 1 0,0-1 0,2 21-10,0 16 24,-1 34-24,-4-60-69,-2 0 0,-1 1 0,-2-1 0,-1 1 0,-1-1 0,-2 0 0,-4 8 69,10-38-68,0 0-1,0 0 1,0-1-1,0 1 1,0 0-1,-1 0 1,1-1-1,0 1 1,-1 0 0,1-1-1,0 1 1,-1 0-1,1-1 1,-1 1-1,1-1 1,-1 1-1,1-1 1,-1 1-1,0-1 1,1 1-1,-1-1 1,0 1-1,1-1 1,-1 0-1,0 1 1,1-1-1,-1 0 1,0 0 0,0 1-1,1-1 1,-1 0-1,0 0 69,-9-3-751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3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2 229 7322,'-1'0'69,"1"0"1,0-1-1,0 1 1,0 0-1,0-1 1,0 1 0,0-1-1,0 1 1,0-1-1,0 1 1,0 0-1,0-1 1,0 1 0,0-1-1,0 1 1,0 0-1,0-1 1,0 1 0,0-1-1,0 1 1,1 0-1,-1-1 1,0 1-1,0 0 1,0-1 0,1 1-1,-1 0 1,0-1-1,1 1 1,-1 0-1,0-1 1,1 1 0,-1 0-1,0 0 1,1 0-1,-1-1 1,0 1-1,1 0 1,-1 0 0,0 0-1,1 0 1,-1 0-1,1 0 1,-1-1 0,1 1-1,-1 0 1,0 0-1,1 0 1,0 1-70,28 3 191,-20-3-35,42 9-137,0-3-1,0-1 1,35-3-19,-64-3-62,-1-2 0,1 0-1,-1-1 1,1-1 0,-1-1 0,0-1-1,-1-1 1,0-1 0,0-1 0,5-3 62,-19 9-20,-1 1 1,0-1 0,0-1 0,0 1-1,0-1 1,-1 1 0,1-1 0,-1-1-1,0 1 1,0-1 0,-1 1 0,1-1-1,-1 0 1,0 0 0,0-1 0,0 0 19,-3 5-2,0 1 1,0-1 0,0 0-1,1 1 1,-1-1 0,0 1-1,0-1 1,0 0 0,0 1-1,0-1 1,0 1 0,0-1-1,-1 1 1,1-1 0,0 0-1,0 1 1,0-1 0,0 1-1,-1-1 1,1 1 0,0-1-1,-1 1 1,1-1 0,0 1-1,-1-1 1,1 1 0,-1-1-1,1 1 1,-1 0 1,0-1-1,0 0 0,-1 1 0,1-1 0,0 1 1,-1-1-1,1 1 0,-1-1 0,1 1 0,-1 0 0,1 0 0,-1 0 0,1 0 1,-4 0 3,0 0 0,0 1-1,0-1 1,0 1 0,1 0-1,-1 1 1,0-1-3,1 2 10,-1-1 0,1 1 0,0 0-1,0 0 1,0 0 0,0 0 0,0 1 0,1 0 0,0 0 0,-1 0 0,1 0 0,1 0 0,-1 1 0,1-1-1,0 1 1,0-1 0,0 1 0,0 0 0,1 0 0,0 0 0,0 0 0,0 0 0,1 0 0,-1 3-10,1 5 12,0-1 0,0 0 1,1 0-1,1 0 0,0 0 1,1 0-1,0 0 1,1 0-1,0-1 0,1 0-12,0 0 4,0-2 0,1 1 0,0-1 0,1 1 0,0-2 0,1 1 1,0-1-1,0 0 0,0-1 0,1 0 0,0 0 0,1-1 0,0 0 0,0-1 0,0 0 0,0 0 0,1-1 0,-1-1 0,1 0 0,0 0 0,0-1 0,1 0 0,-1-1 0,0 0 0,0-1 0,1 0 0,-1-1 0,0 0 0,1-1 0,-1-1 1,0 1-1,-1-2 0,1 1-4,2-2 5,0 0 0,0-1 0,-1-1 0,0 1 0,0-2 0,-1 0 1,0 0-1,0-1 0,-1-1 0,0 1 0,-1-2 0,6-6-5,-11 11 4,0 0 1,0 0-1,0 0 0,-1-1 0,0 1 0,0-1 1,-1 0-1,0 0 0,0 0 0,0 0 0,-1 0 1,0 0-1,-1-1 0,0 1 0,0 0 0,0 0 1,-1-1-1,0 1 0,0 0 0,-1 0 0,0 0 1,0 0-1,0 0 0,-1 1 0,0-1-4,-11-15 18,0 1 0,-1 0 0,0 1 0,-2 1 0,-3-3-18,-19-21 150,28 30-35,8 10-29,6 4-17,23 11-49,15 1-31,-1-3 1,2-1 0,7 0 10,128 10-4,-170-19 3,2 1-1,0 0 0,0 0 0,0 0 0,2 2 2,-10-3 0,0 0 1,1 1-1,-1-1 0,0 1 0,1-1 0,-1 1 0,0-1 1,0 1-1,0 0 0,1 0 0,-1 0 0,0-1 0,0 1 1,0 0-1,0 0 0,-1 0 0,1 0 0,0 1 1,0-1-1,-1 0 0,1 0 0,0 0 0,-1 1 0,1-1 1,-1 0-1,0 1 0,1-1 0,-1 1 0,0 7-6,-1 1 0,0-1 0,0 0 0,-1 0 0,0 1 6,-1 1 9,1 1 1,1-1 0,-1 11-10,2-12 2,1 1 0,0-1 0,0 0 0,1 1 0,0-1 0,1 0 0,0 0 0,1 0 0,0-1 0,0 1 0,2 0-2,-4-6-1,1 0 0,0 0 1,0 0-1,0 0 0,0-1 0,1 1 0,-1-1 1,1 0-1,0 0 0,0 0 0,0 0 0,0-1 0,1 0 1,-1 1-1,1-2 0,-1 1 0,1-1 0,0 1 1,-1-1-1,1 0 0,0-1 0,0 1 0,0-1 0,4 0 1,-1-1 0,1-1-1,0 1 0,-1-2 0,1 1 0,-1-1 0,0 0 1,0-1-1,0 0 0,0 0 0,-1 0 0,1-1 0,-1-1 1,0 1-1,-1-1 0,2-2 1,8-8 3,0-1 0,-2-1-1,0 0 1,-1-1 0,3-7-3,-8 13 3,0-2 1,-1 1 0,-1-1-1,1-4-3,-5 12 5,0-1 0,0 1 0,-1-1-1,0 0 1,0 0 0,-1 1 0,0-1-1,0 0 1,-1-5-5,1 12 6,0 0 0,0 0 0,-1 0 0,1 0 0,0 0 0,0 0 1,-1 0-1,1 0 0,0 0 0,-1 0 0,1 0 0,-1 0 0,0 0 0,1 0 0,-1 0 0,0 0 0,1 1 0,-1-1 0,-1 0-6,2 1 3,-1 0 0,1 0 0,-1 0 0,1 0-1,-1 1 1,1-1 0,-1 0 0,1 0 0,-1 1-1,1-1 1,0 0 0,-1 1 0,1-1 0,-1 1-1,1-1 1,0 0 0,-1 1 0,1-1 0,0 1-1,-1-1 1,1 1 0,0-1 0,0 1 0,0-1-1,-1 1 1,1-1 0,0 1 0,0-1 0,0 1-1,0 0 1,0-1 0,0 1 0,0-1 0,0 1-1,0 0-2,-1 9-19,0 0 0,1 0-1,0 0 1,1 0-1,0 0 1,0 0-1,1 0 1,0 0-1,1-1 1,0 1-1,0-1 1,1 0-1,1 1 1,-1-2-1,2 1 1,-1 0-1,1-1 1,0 0 0,1-1-1,-1 1 1,2-1-1,-1-1 1,1 1-1,0-1 1,8 4 19,-14-8-64,1 0 0,0-1 0,0 1 0,-1-1 0,1 0 0,0 0 0,0 0 0,0 0 0,0 0 0,0-1 0,0 1 0,0-1 0,0 0 0,1 0 0,-1 0 0,0 0 0,0 0 0,0-1 0,0 0 0,0 1 0,0-1 0,0 0 0,1-1 63,0-1-226,-1 1 0,0 0 0,0-1 0,-1 0 0,1 0 0,0 1-1,-1-2 1,0 1 0,0 0 0,0 0 0,0-1 0,0 1-1,-1-1 1,1 1 0,-1-1 0,0 0 0,0 0 0,0-2 227,6-36-1310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3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58 1536,'-4'-6'271,"-1"-1"129,1 0 0,-1 1 0,0 0 0,0 0-1,-1 0-399,5 5 124,-1-1-1,1 1 0,-1 0 1,1 0-1,-1 0 0,0 0 1,1 0-1,-1 0 0,0 0 1,0 1-1,1-1 0,-1 1 1,0-1-1,0 1 0,0 0 1,0 0-1,0 0 0,0 0 0,0 0 1,0 0-1,1 0 0,-1 0 1,-2 1-124,0 1 95,-1 1 0,1-1 0,0 1 0,-1 0-1,1 0 1,1 0 0,-1 1 0,0-1 0,1 1 0,0 0 0,0 0 0,0 0 0,0 0 0,0 0 0,1 1 0,-2 3-95,-4 11 105,0 0 0,1 1 1,-2 11-106,2-5 40,2 0 0,1 0-1,1 0 1,1 1 0,1-1 0,2 6-40,0-15 7,0 1-1,2-1 1,0 0 0,1 0 0,1 0 0,0 0-1,1-1 1,1 0 0,7 13-7,-10-22 3,-1-1 0,1-1 0,1 1 0,-1-1 0,1 1 0,0-1 0,0-1 0,3 3-3,-6-5 7,1-1-1,-1 1 0,1-1 1,0 1-1,0-1 0,-1 0 0,1 0 1,0 0-1,0-1 0,0 1 0,0-1 1,0 1-1,0-1 0,0 0 0,0 0 1,0 0-1,0-1 0,0 1 0,0-1 1,0 0-1,1 0-6,4-3 31,0 0 0,-1 0 1,1 0-1,-1-1 0,0 0 1,0-1-1,0 0 0,-1 0 0,0 0 1,0-1-1,0 0 0,2-5-31,8-12 70,-1 0 0,-1-1 0,3-9-70,6-17 31,-13 26-20,2-1 0,0 2 0,2 0 0,1 0 0,0 1-1,7-6-10,-18 26-1,-1-1-1,1 1 1,0 0-1,-1 0 1,1 0-1,1 1 1,-1-1-1,0 1 1,1 0-1,-1 0 1,1 1-1,-1-1 0,1 1 1,0 0-1,1 0 2,-4 1 0,1 0-1,-1 0 0,0 0 0,0 0 0,0 0 0,0 1 0,0-1 1,0 1-1,0-1 0,1 1 0,-2 0 0,1 0 0,0 0 0,0 0 1,0 0-1,0 0 0,-1 1 0,1-1 0,0 1 0,-1-1 0,1 1 1,-1-1-1,0 1 0,0 0 0,1 0 0,-1 0 0,0-1 0,0 1 1,-1 0-1,1 0 0,0 0 0,-1 1 0,1-1 0,-1 1 1,3 18-1,-1-1-1,0 1 1,-2-1-1,0 1 1,-2-1-1,-2 12 2,-1 30-1,3-30-4,0-17 1,1-1 1,1 1-1,0-1 1,1 1-1,2 10 4,-3-25 0,1 1 1,-1-1-1,0 1 1,0-1-1,0 0 1,0 1-1,1-1 0,-1 1 1,0-1-1,1 1 1,-1-1-1,0 0 0,1 1 1,-1-1-1,0 0 1,1 1-1,-1-1 0,1 0 1,-1 0-1,0 1 1,1-1-1,-1 0 1,1 0-1,-1 0 0,1 1 1,-1-1-1,1 0 1,-1 0-1,1 0 0,-1 0 1,1 0-1,-1 0 1,1 0-1,-1 0 0,1 0 1,-1 0-1,1-1 1,-1 1-1,1 0 1,-1 0-1,0 0 0,1 0 1,-1-1-1,1 1 1,-1 0-1,1-1 0,-1 1 1,0 0-1,1-1 0,24-18 39,-22 16-30,98-88-20,-56 48-314,2 2 0,14-6 325,-53 41-64,1 0 0,0 1 0,0 0 0,1 0 1,0 1-1,0 0 0,0 1 0,1 0 64,-8 2-10,1 0-1,-1 1 0,1-1 0,-1 1 0,1 0 1,-1 0-1,1 0 0,-1 1 0,1-1 0,-1 1 1,1 0-1,-1 0 0,0 0 0,1 0 0,-1 1 1,0-1-1,0 1 0,0 0 0,0 0 0,0 0 1,0 0-1,-1 0 0,1 1 0,-1-1 0,1 2 11,5 6-13,-1 1-1,0 0 0,-1 0 0,-1 1 1,1 1 13,-2-4 0,0 1 0,1-1 0,0 0 0,0 0 0,1-1 0,1 1 0,3 3 0,-8-10 23,-1-1-1,1 1 0,0-1 1,-1 0-1,1 0 0,0 0 0,0 0 1,0 0-1,0 0 0,0 0 1,0 0-1,0-1 0,0 1 0,0-1 1,0 0-1,0 1 0,0-1 1,0 0-1,0 0 0,1 0 0,-1-1 1,0 1-1,0 0 0,0-1 1,0 0-1,0 1 0,0-1 0,0 0 1,0 0-1,0 0 0,-1 0 1,1 0-1,0 0 0,-1-1 0,1 1 1,0-1-1,0 0-22,-1 1 32,0-1 0,0 1 0,0 0 0,0-1 0,-1 1 1,1-1-1,0 1 0,-1-1 0,1 1 0,-1-1 0,1 1 0,-1-1 0,0 0 0,1 1 0,-1-1 0,0 1 0,0-1 1,0 0-1,-1 1 0,1-1-32,-1 0 16,1 0 1,-1 0-1,0 0 1,0 0 0,0 0-1,0 1 1,0-1-1,-1 0 1,1 1-1,0-1 1,-1 1 0,1-1-1,-1 1 1,0 0-1,1 0 1,-1-1-1,0 1 1,0 1 0,0-1-1,-1 0-16,-9-4 19,0 1 0,0 0 0,-1 1-1,1 1 1,-5 0-19,-16-4 11,32 6-11,0 0 0,-1 0-1,1-1 1,0 1-1,0 0 1,-1-1-1,1 1 1,0 0-1,0-1 1,0 1 0,0-1-1,0 0 1,0 1-1,0-1 1,0 0-1,0 0 1,0 0-1,0 0 1,0 0 0,0 0-1,1 0 1,-1 0-1,0 0 1,1 0-1,-1-1 1,1 1 1,0-1-1,0 1 1,0-1-1,0 1 1,0-1-1,1 1 1,-1-1-1,1 1 0,-1-1 1,1 1-1,-1-1 1,1 1-1,0 0 1,0-1-1,0 1 1,-1 0-1,1 0 0,0 0 0,7-7 5,-1 0-1,1 1 0,1-1 0,-1 2 0,3-2-4,3-2 0,0 1 0,1 1-1,-1 0 1,2 1 0,-1 1 0,1 0 0,10-2 0,-21 7 3,0 0-1,-1 0 1,1 1 0,0-1 0,0 1 0,0 0-1,0 0 1,0 1 0,-1-1 0,1 1 0,0 0-1,-1 1 1,1-1 0,0 1 0,-1 0 0,1 0-1,-1 0 1,0 0 0,0 1 0,0 0 0,0 0-1,0 0 1,-1 0 0,1 1 0,-1-1 0,0 1-1,0 0 1,1 2-3,2 5 2,0-1-1,-1 1 1,-1 0-1,0 1 0,0-1 1,-1 1-1,-1-1 1,1 6-2,3 28 12,-1 27-12,-5-60 1,3 67 0,-4 1-1,-4 0 0,-3-1 1,-17 74-1,-18 57-12,43-209 12,0 0-1,0 0 1,0 0 0,-1 0-1,1 0 1,0 0 0,0 0 0,-1 0-1,1 0 1,0 0 0,-1 0 0,1-1-1,-1 1 1,1 0 0,-1 0-1,0 0 1,1-1 0,-1 1 0,0 0-1,1 0 1,-1-1 0,0 1 0,0-1-1,0 1 1,1-1 0,-1 1-1,0-1 1,0 1 0,0-1 0,0 0-1,0 1 1,0-1 0,0 0-1,0 0 1,0 0 0,-2-1 2,1 0 0,-1 1 0,1-2 0,-1 1 0,1 0 0,-1 0 0,1-1 0,0 1 0,0-1 0,0 0 0,0 0 0,-1-1-2,-2-3 8,0 0 0,0 0 0,1 0 0,0 0 0,0-1 0,1 0 0,0 1-1,0-1 1,1 0 0,-1-1 0,2 1 0,-1 0 0,1-3-8,-3-16 121,2 0 1,0 0-1,2-3-121,1 14 20,0 0 0,1 0 0,1 0 0,1 0 0,-1 1 0,2 0 0,0 0 0,1 0-1,1 0 1,0 1 0,0 0 0,1 1 0,1-1 0,0 2 0,5-6-20,18-17-612,2 2 0,1 1 0,1 1-1,14-7 613,51-35-870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5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35 620 4353,'-24'-17'882,"14"7"199,23 10-1077,0 0 1,1 0-1,-1-2 1,0 0-1,0 0 0,0-1 1,0-1-1,5-2-4,4-2-17,-1-1 1,-1-1-1,0-1 0,10-7 17,-26 16 2,-1-1 0,1 1-1,-1-1 1,0 0 0,1 0 0,-1 0 0,0 0 0,-1 0-1,1-1 1,-1 1 0,2-3-2,-4 6 0,0 0-1,0 0 1,0-1 0,0 1-1,0 0 1,0 0 0,0 0 0,0 0-1,0 0 1,0 0 0,0 0-1,0 0 1,0-1 0,0 1-1,0 0 1,0 0 0,0 0 0,0 0-1,0 0 1,0 0 0,0 0-1,0 0 1,0-1 0,0 1-1,0 0 1,0 0 0,0 0-1,0 0 1,0 0 0,0 0 0,-1 0-1,1 0 1,0 0 0,0 0-1,0 0 1,0 0 0,0 0-1,0-1 1,0 1 0,0 0-1,0 0 1,-1 0 0,1 0 0,0 0-1,0 0 1,0 0 0,0 0-1,0 0 1,0 0 0,0 0 0,-10 1-22,-7 3-12,-2 4 74,-1 0-1,1 1 0,1 0 0,0 2 1,0 0-1,-9 8-39,20-12 25,-1-1 0,1 1 0,0 0 0,1 1 0,0-1 0,0 1 0,0 1-25,4-4 8,-1 0 0,1 0 0,0 0 0,0 0 0,0 0 0,0 1 0,1-1 0,0 0 0,0 1 0,1-1 0,0 1 0,0 3-8,0-5 7,1-1 1,-1 1-1,1 0 0,0-1 0,0 1 0,1-1 1,-1 1-1,1-1 0,-1 0 0,1 1 1,0-1-1,0 0 0,1 0 0,-1-1 1,1 1-1,-1 0 0,1-1 0,0 1 0,0-1 1,0 0-1,0 0 0,0 0 0,1 0 1,-1-1-1,0 1 0,1-1 0,-1 0 0,1 0 1,2 0-8,5 2 65,1-1 1,-1-1 0,1 0 0,0-1 0,-1 0-1,1 0 1,-1-1 0,1-1 0,0 0-66,7-2 100,0-1-1,-1-1 1,0 0 0,0-1 0,-1-1 0,0-1 0,0-1 0,-1 0 0,0-1 0,-1 0 0,0-1 0,-1-1 0,-1-1 0,0 0 0,0 0 0,-1-2 0,1-3-100,66-109 92,-77 124-85,-1 4-6,0-1 1,-1 1-1,1-1 0,-1 0 0,0 1 0,1-1 0,-1 0 0,1 1 1,-1-1-1,0 0 0,0 1 0,1-1 0,-1 0 0,0 0 0,0 1 1,0-1-1,0 0 0,0 0 0,0 0-1,-1 1-19,1 0 0,-1-1 0,0 1-1,1 0 1,-1 0 0,0 0 0,0 0 0,1 0 0,-1 0 0,0 0 0,1 0-1,-1 0 1,0 0 0,0 0 0,1 0 0,-1 0 0,0 1 0,1-1 0,-1 0-1,0 0 1,1 1 0,-1-1 0,0 1 0,1-1 0,-1 0 0,1 1 0,-1-1-1,1 1 1,-1-1 0,1 1 0,-1 0 0,1 0 19,-2 9 2,1 1 0,0-1 0,1 1 0,0-1 0,1 1-1,0-1 1,1 1 0,0-1 0,1 3-2,6 31 10,-5-20 2,1-1 0,1-1 0,2 1 1,0-1-1,2 3-12,-10-23 580,-3-5 251,3 1-774,-1 1-1,0 0 0,1 0 1,-1-1-1,1 1 0,0 0 0,-1-1 1,1 1-1,0 0 0,0-1 0,0 1 1,0-1-1,0 1-56,1-8 6,0 0-1,1 0 1,0 1 0,0-1 0,1 1-1,0 0 1,1 0 0,0 0-1,1-1-5,1-4 8,-1 3-8,0 1 1,1 1 0,0-1-1,1 1 1,-1 0 0,1 0-1,1 1 1,0 0 0,0 0-1,0 1 1,1 0 0,-1 0-1,1 1 1,1 0 0,-1 1-1,1 0 1,0 0 0,5 0-1,14-3-101,1 1-1,-1 2 1,1 1 0,0 1 0,18 2 101,-46 0-14,-1 0 0,0 0 0,1 0-1,-1 0 1,0 0 0,0 0 0,1-1 0,-1 1-1,0 0 1,0-1 0,0 1 0,0-1 0,1 1-1,-1-1 1,0 0 0,0 0 0,0 1 0,0-1-1,0 0 1,0 0 0,-1 0 0,1 0-1,0 0 1,0 0 0,-1 0 0,1 0 0,0 0-1,-1-1 1,0 1 0,1 0 0,-1 0 0,1 0-1,-1-1 1,0 1 0,0 0 0,0 0 0,0-2 14,4-11 28,0 2-13,1-1 0,0 1 0,5-9-15,-3 7 51,-10 15-10,3-1-41,-1 0-1,1 0 0,-1 0 0,1 1 0,0-1 1,-1 0-1,1 0 0,0 0 0,-1 0 1,1 0-1,0 0 0,-1 1 0,1-1 0,0 0 1,-1 0-1,1 1 0,0-1 0,-1 0 1,1 0-1,0 1 0,0-1 0,-1 0 1,1 1-1,0-1 0,0 0 0,0 1 1,-74 93 7,70-88-8,-1 0 0,2 0 0,-1 0 1,1 0-1,-1 1 0,2 0 0,-1-1 0,1 1 0,0 0 1,0 0-1,1 0 0,0 0 0,0 0 0,1 1 0,0-1 1,0 0-1,1 0 0,0 6 1,1-8-1,-1-1 0,1 1 0,-1-1 0,1 0 0,0 0 0,1 0 1,-1 0-1,1 0 0,0 0 0,0 0 0,0-1 0,0 0 0,0 1 0,1-1 0,0-1 0,0 1 0,-1 0 0,1-1 1,1 0-1,-1 0 0,0 0 0,0 0 0,1-1 0,-1 0 0,1 0 0,3 1 1,7 0-2,1-1-1,-1-1 1,0 0 0,1 0-1,-1-2 1,0 0-1,0-1 1,0 0 0,8-4 2,-3 1 5,-1-1 0,0-1 1,0-1-1,-1-1 0,0 0 1,14-12-6,-21 13 5,-1-1 0,0 0 0,0-1 0,-1 0 0,-1-1 0,0 0 0,-1 0 0,4-8-5,3-4 31,-13 23-23,-1-1 1,1 1 0,0-1 0,0 1-1,0-1 1,0 1 0,0 0 0,0-1-1,0 1 1,0 0 0,0 0 0,1 0 0,-1 0-1,0 0 1,1 0 0,-1 0 0,1 1-1,-1-1 1,1 0 0,0 1 0,-1-1-1,1 1 1,-1 0 0,1-1 0,0 1-1,1 0-8,0 1 6,1 0 0,0 1 0,0-1-1,-1 1 1,1 0 0,-1 0 0,0 0-1,1 0 1,-1 0 0,2 3-6,4 2-2,-1 0 1,1 1-1,-2 0 0,1 1 1,-1-1-1,0 1 1,-1 1-1,0-1 0,0 1 1,3 10 1,-4-7 0,0 1 1,-1 0-1,-1 0 1,0 0-1,-1 1 1,-1-1-1,0 1 1,-1 3-1,-1-7-23,-1-12 403,2-1-334,0 0 0,0-1 0,0 1 0,0 0 0,0 0 0,0 0 0,1 0 0,-1 0 0,1-1 0,0 1-46,0-3 2,1 0-1,0 0 1,1 0-1,-1 1 1,1-1-1,0 1 1,0-1-1,1 1-1,11-15 0,2 1 0,0 0 0,1 1 0,1 1 0,13-8 0,-20 15 0,0 1-1,1 0 1,0 0-1,0 2 0,1 0 1,0 0-1,6-1 1,-16 6-1,1 0-1,-1 0 0,0 1 0,0-1 1,1 1-1,-1 0 0,0 0 1,0 0-1,1 1 0,-1 0 0,0 0 1,0 0-1,0 0 0,0 0 0,0 1 1,0 0-1,0 0 0,0 0 1,0 0-1,-1 0 0,1 1 0,-1 0 1,0 0-1,0 0 0,0 0 0,0 0 1,2 4 1,3 5-24,-1 1-1,0 0 1,0 0 0,-1 3 24,-2-6-33,0-1-1,0 0 1,1 0 0,0 0 0,0 0-1,1-1 1,0 0 0,1 0 0,3 3 33,-7-9-5,0 1 0,0-1 1,0 0-1,0-1 1,0 1-1,0 0 0,1-1 1,-1 0-1,1 1 1,-1-1-1,1-1 0,-1 1 1,1 0-1,-1-1 1,1 0-1,0 0 0,-1 0 1,1 0-1,-1-1 1,1 1-1,0-1 0,-1 0 1,1 0-1,-1 0 1,0-1-1,1 1 0,-1-1 1,0 0-1,0 1 1,0-1-1,0-1 0,0 1 1,1-2 4,3-3 5,0 1 0,-1-1 0,0 0 0,-1 0 0,1-1 0,-1 1 0,-1-1 1,1-1-1,-2 1 0,1 0 0,-1-1 0,2-7-5,0-15 3,-2 0 0,-1 0 0,-1 0 0,-3-27-3,1-6 16,1 13-5,3-172 75,-1 202 46,1 42-33,0 5-114,9 36 4,4-1-1,2 0 0,12 21 12,19 62 5,-43-118-64,-2 1 1,0 0-1,-1 0 0,-2 1 1,-2 19 58,3 31-2567,-1-67 1857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6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47 366 6553,'-40'-111'2557,"39"110"-2447,0-1 0,0 0 0,0 0 0,1 0 0,-1 0 0,1 0 0,-1 0 0,1 0 1,0 0-1,0 0 0,0 0 0,0-1 0,0 1 0,0 0 0,0 0 0,1-2-110,0 4 19,-1-1 0,1 1 1,0-1-1,-1 1 0,1 0 0,0-1 0,0 1 1,-1 0-1,1-1 0,0 1 0,0 0 1,-1 0-1,1 0 0,0 0 0,0 0 0,-1 0 1,1 0-1,0 0 0,0 0 0,0 0 0,-1 0 1,1 0-20,9 0 55,28-3-9,31-3-279,-1-4 0,3-2 233,-59 8-46,0 1 0,1-1 0,-1-1 0,-1 0 0,8-5 46,-14 8-9,-1-1 1,1 0-1,0 0 1,-1-1 0,0 0-1,0 1 1,0-1-1,0-1 1,-1 1-1,0 0 1,0-1-1,0 0 1,2-4 8,-4 7-2,0 0 1,-1 0 0,1 0-1,-1 0 1,1 0-1,-1 0 1,0 0-1,0 0 1,0 0-1,0 0 1,0 0-1,0 0 1,-1-1-1,1 1 1,-1 0-1,1 0 1,-1 0-1,0 1 1,0-1-1,0-1 2,-1 0-1,0 0-1,-1 0 1,1 0-1,-1 0 1,1 0-1,-1 0 0,0 1 1,0 0-1,0-1 1,-1 1-1,1 0 2,-2-1-1,0 0 1,0 1-1,-1 0 1,1 0-1,0 0 0,-1 0 1,0 1-1,1 0 1,-1 0-1,0 0 0,1 1 1,-1 0-1,0 0 1,0 1-1,-2 0 1,7-1 0,0 0-1,0 1 1,0-1 0,0 0 0,0 1-1,0-1 1,0 1 0,0-1-1,1 1 1,-1 0 0,0-1 0,0 1-1,1 0 1,-1 0 0,0-1-1,1 1 1,-1 0 0,1 0 0,-1 0-1,1 0 1,-1 0 0,1 0 0,0 0-1,-1 0 1,1 0 0,0 0-1,0 0 1,0 0 0,0 0 0,0 0-1,0 0 1,0 0 0,0 0-1,0 0 1,0 0 0,1 0 0,-1 0-1,0 0 1,1 0 0,-1-1 0,0 1-1,1 0 1,0 1 0,3 5-2,-1 1-1,2-1 1,-1 0-1,1 0 1,1 1 2,9 8-6,0 0 1,1-1-1,5 3 6,0 1-6,-1 0 0,1 2 6,-16-15 1,0-1 0,-1 1 0,0 0 0,0 0 0,-1 1 0,1-1 0,-1 1 0,0 0 0,1 6-1,-3-9-9,-1 1 1,1-1 0,-1 0-1,0 1 1,0-1-1,0 1 1,-1-1-1,0 0 1,0 1-1,0-1 1,0 0 0,-1 0-1,1 1 1,-1-1-1,0 0 1,0-1-1,-1 1 1,1 0-1,-1-1 1,0 1 0,1-1-1,-2 1 9,-9 9-200,-1-1 0,0 0 0,-1-1 0,-10 5 200,-67 42-413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7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79 4153,'-5'-1'221,"0"-1"1,0 1-1,0 0 1,0 0-1,0 0 1,-1 0-1,1 1 1,0 0-1,0 0 1,0 1-1,-1 0 1,1-1-1,0 2 1,0-1-1,0 0 1,0 1-1,-2 2-221,0-1 9,0 2 0,1-1 0,0 1 1,0 0-1,1 0 0,-1 1 0,1-1 0,0 1 0,0 1 0,1-1 0,-3 6-9,0-1-1,1 1 0,0 0 0,1 0 0,0 0 0,1 1 0,0-1 0,1 1 0,1 0 0,0 0 0,1 0 0,0 0 0,1 4 1,0-8-2,1-1 0,0 0 1,0 0-1,1 0 0,0 0 0,0 0 1,1 0-1,0 0 0,1-1 1,-1 1-1,2-1 0,-1 0 0,1 0 1,0 0-1,0-1 0,1 0 0,-1 0 1,1 0-1,1-1 0,0 1 2,0-2 1,-1 1 0,1-1 0,0-1 0,0 1 0,1-1-1,-1 0 1,1-1 0,-1 0 0,1 0 0,0-1 0,0 0 0,0 0 0,0 0 0,0-1 0,0-1 0,0 1-1,0-1 1,-1-1 0,1 1 0,0-1 0,-1-1 0,2 0-1,5-2 4,-1-1 0,0-1 0,-1 0 0,1-1 0,-1 0 0,0-1 0,-1 0 0,0-1 0,-1 0 0,0-1 0,6-9-4,18-27 8,10-20-8,-11 14 212,-19 36 21,-13 16-179,5-3 160,-5 4-203,0 1 0,-1 0 0,1-1 0,-1 1 0,1 0-1,-1 0 1,1 0 0,-1-1 0,1 1 0,-1 0 0,0 0 0,0 0 0,1 0-1,-1 0 1,0 0 0,0 0 0,0 0 0,0 0 0,0 0 0,0 0-1,0 0 1,0 0-11,1 19 7,2 0 0,0 1 0,3 6-7,-2-11 2,-1 1 0,2 0 0,0 0 0,1 0-2,-4-13 0,-1-1 1,1 1-1,0-1 1,0 1-1,0-1 1,0 0-1,0 0 1,1 0 0,0 0-1,-1 0 1,1 0-1,0-1 1,1 1-1,0-1 0,-3-1 4,0 0 0,0-1 0,0 1 0,1-1 0,-1 0 0,0 1 0,1-1-1,-1 0 1,0 0 0,1 0 0,-1 0 0,0 0 0,1 0 0,-1 0 0,0 0 0,1 0 0,-1-1-1,0 1 1,1-1 0,-1 1 0,0-1 0,0 1 0,0-1 0,0 0 0,1 1 0,-1-1 0,0 0-1,0 0 1,0-1-4,4-3 37,0 0 0,-1 0 0,0-1-1,0 0 1,1-2-37,-3 5 17,38-70 256,-27 47-224,2 1 0,0 0 0,5-5-49,-18 28-1,-1 0 1,1 0 0,-1 0-1,1 0 1,0 0 0,0 1-1,0-1 1,0 0 0,0 1-1,0-1 1,0 1 0,1 0-1,-1 0 1,0 0 0,1 0-1,-1 0 1,1 1 0,-1-1-1,1 1 1,-1-1 0,1 1-1,-1 0 1,1 0 0,0 0 0,0 1-2,1 0 1,-1 0 0,0 1 0,1-1 0,-1 1 0,0 0-1,0 0 1,0 0 0,-1 0 0,1 0 0,0 1 0,-1-1-1,1 1 1,-1 0 0,0 0 0,0 0 0,1 1 1,6 11 0,-1 1 1,-1 0-1,0 0 1,3 13-1,-3-9 6,0-1 1,2 0-1,3 6-6,-11-23 2,0 0-1,0-1 1,0 1 0,1 0-1,-1 0 1,0-1-1,1 1 1,-1-1 0,1 1-1,0-1 1,-1 0-1,1 1 1,0-1 0,0 0-1,0 0 1,0 0-1,0-1 1,0 1 0,0 0-1,0-1 1,0 1-2,2-1 8,-1 0 0,0-1 1,0 1-1,0-1 0,0 1 0,0-1 1,0 0-1,0 0 0,0-1 0,0 1 1,0 0-1,-1-1 0,1 0 0,1 0-8,39-31 77,-1-1 0,-1-2 0,-2-1-1,7-12-76,-32 29 29,-14 19-29,0 0 1,1 0 0,-1 1 0,0-1 0,0 0 0,0 0-1,0 0 1,0 1 0,0-1 0,0 0 0,-1 0 0,1 1-1,0-1 1,0 0 0,-1 0 0,1 1 0,0-1 0,-1 0-1,1 0 1,-1 1 0,1-1 0,-1 1 0,1-1 0,-1 0 0,0 0-1,1 2 3,1-1 1,-1 0 0,0 1 0,1-1 0,-1 0 0,0 0 0,1 1 0,-1-1 0,0 0 0,1 0 0,-1 0 0,0 0 0,1 1 0,-1-1 0,1 0 0,-1 0 0,0 0 0,1 0 0,-1 0 0,1 0 0,-1 0 0,0 0-1,1 0 1,-1 0 0,1 0 0,-1 0 0,0-1 0,1 1 0,-1 0 0,0 0 0,1 0 0,-1 0 0,1-1 0,-1 1 0,0 0 0,0 0 0,1-1 0,-1 1 0,0 0 0,1 0 0,-1-1 0,0 1 0,0 0 0,1-1-1,-1 1 1,0 0 0,0-1 0,0 1 0,0-1 0,0 1 0,1 0 0,-1-1 0,0 1 0,0-1 0,0 1 0,0 0 0,0-1 0,0 1-4,3 11 1,0 1 1,1-1-1,1 0 0,3 7-1,8 19 11,-15-32-9,0 0 0,0 0-1,-1 0 1,1 0 0,-1 0 0,0 0-1,-1 0 1,1 0 0,-1 0 0,0 0 0,0 0-1,-1 0 1,0 2-2,-2 3 3,0-1-1,-1 1 0,-1-1 0,1 0 1,-2 1-3,4-4 0,-1-1 0,0 0 0,0 1 0,-1-1 0,1-1 0,-1 1 0,0-1 0,-1 1 0,1-1 0,-1-1 0,1 1 0,-1-1 0,0 0 0,-4 1 0,10-4 1,0 0 0,-1 0 0,1 0 0,0 0 0,-1 0 1,1 0-1,0 0 0,0 0 0,-1 0 0,1 0 0,0 0 0,0 0 1,-1 0-1,1 0 0,0 0 0,0 0 0,-1 0 0,1 0 1,0 0-1,0 0 0,-1-1 0,1 1 0,0 0 0,0 0 0,-1 0 1,1 0-1,0-1 0,0 1 0,0 0 0,0 0 0,-1-1 1,1 1-1,0 0 0,0 0 0,0 0 0,0-1 0,0 1 1,0 0-1,0 0 0,-1-1 0,1 1 0,0 0 0,0-1 0,0 1 1,0 0-1,0 0 0,0-1 0,0 1 0,0 0 0,1 0 1,-1-1-1,0 1 0,0 0 0,0-1-1,5-13 8,-5 13-6,3-4-2,0-1 1,1 0 0,-1 1-1,1 0 1,1 0 0,-1 0-1,1 1 1,0-1-1,0 1 1,0 0 0,0 1-1,1-1 0,16-9-1,0 0-1,12-3 2,156-63-41,-55 24-38,-142 63 73,1 1 0,1-1 1,-1 1-1,-1 5 6,4-8-2,-2 4-5,0 1 1,0-1-1,1 1 1,-1 5 6,4-11 1,0-1 0,0 1 0,1-1 0,-1 1-1,1 0 1,0-1 0,1 1 0,-1 0 0,1-1 0,0 1 0,0-1 0,0 1 0,0-1 0,3 4-1,-3-4-2,0-1 0,1 0 0,-1-1 0,1 1 0,0 0 0,0 0 0,0-1-1,1 1 1,-1-1 0,0 0 0,1 1 0,0-1 0,-1 0 0,1-1 0,0 1 0,0 0 0,0-1-1,0 0 1,0 1 0,3-1 2,-3 0-23,1-1-1,-1 0 1,1 0-1,0 0 1,-1-1-1,1 1 1,-1-1-1,1 0 1,-1 0-1,0 0 1,1 0-1,-1 0 1,0-1-1,0 0 1,1 0-1,-1 0 1,-1 0-1,1 0 1,0 0-1,0-1 24,3-3-262,1 0 1,-1 0-1,0-1 0,0 1 0,0-1 1,-1-1-1,0 1 0,-1-1 0,0 0 1,3-7 261,-5 9-268,0-1 1,-1 1 0,1 0 0,-1-1-1,-1 1 1,1-1 0,-1 0-1,0 1 1,-1-1 0,0 1 0,0-1-1,0 1 1,0 0 0,-1-1-1,-2-3 268,-16-36 514,-3 0 0,-13-20-514,9 17 2304,17 34-1145,10 15-1147,0 0-1,0 0 1,0 0-1,0 0 1,0 0 0,0 0-1,0 1 1,0-1-1,0 0 1,0 0-1,-1 0 1,1 0 0,0 0-1,0 0 1,0 0-1,0 0 1,0 0-1,0 0 1,0 0-1,0 0 1,0 0 0,0 0-1,0 0 1,0 0-1,0 0 1,0 0-1,-1 0 1,1 0 0,0 0-1,0 0 1,0 0-1,0 0 1,0 0-1,0 0 1,0 0 0,0 0-1,0 0 1,0 0-1,0 0 1,-1 0-1,1 0 1,0 0 0,0 0-1,0 0 1,0 0-1,0 0 1,0 0-1,0 0 1,0 0 0,0 0-1,0 0 1,0 0-1,0 0 1,0 0-1,0 0 1,0 0 0,0-1-1,0 1 1,-1 0-1,1 0 1,0 0-1,0 0 1,0 0-1,0 0 1,0 0 0,0 0-1,0 0 1,0 0-1,0 0 1,0-1-12,1 4 40,-1-1 0,1 1 1,0-1-1,0 0 0,0 1 0,0-1 0,0 0 1,0 0-1,2 2-40,13 16-243,1 0 0,0-2 0,2 0 0,0-1 0,12 8 243,-19-15-209,37 28-247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36:29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204 474 3841,'1'-2'101,"-1"1"1,0 0-1,1 0 1,-1 0 0,0 0-1,0 0 1,1 0-1,-1 0 1,0-1-1,0 1 1,0 0-1,0 0 1,-1 0 0,1 0-1,0-1 1,0 1-1,-1 0 1,1 0-1,-1 0 1,1 0-1,-1 0 1,1 0-1,-1 0 1,0 0 0,1 0-1,-1 0 1,0 0-1,0 1 1,0-1-1,1 0 1,-1 0-1,0 1 1,0-1-1,0 1 1,0-1 0,0 1-1,-1-1 1,1 1-1,0 0 1,0-1-1,0 1 1,0 0-1,0 0 1,0 0 0,-1 0-1,1 0 1,0 0-1,0 0 1,0 0-1,0 0 1,-1 0-1,1 1-101,-6 0 52,1 0 1,-1 1-1,0 0 0,1 0 0,-1 1 0,1 0 0,0 0 0,-4 3-52,-4 3 6,0 2 0,1-1 0,-12 13-6,21-19-11,-1 1 0,1 0 0,0 0 0,1 0 0,-1 0 0,1 0 0,0 1 0,1-1 0,-1 1 1,1 0-1,0 0 0,-1 3 11,3-8-6,0 1 1,-1-1 0,1 0-1,0 1 1,-1-1 0,1 1-1,0-1 1,0 1 0,0-1-1,0 1 1,1-1 0,-1 1-1,0-1 1,1 1 0,-1-1-1,0 1 1,1-1 0,0 0-1,-1 1 1,1-1 0,0 0-1,0 0 1,0 1 0,0-1-1,0 0 1,0 0 0,0 0-1,0 0 1,0 0 0,0 0-1,1-1 1,-1 1 0,0 0-1,1-1 1,-1 1 0,0 0-1,1-1 1,-1 0 0,1 1-1,-1-1 1,1 0 0,-1 0-1,1 0 1,-1 0 0,1 0-1,-1 0 1,2 0 5,5-1-7,0 0 1,-1 0-1,1-1 0,0 0 1,0-1-1,-1 1 0,1-1 1,2-2 6,-1 0 5,1 0 0,-1-1 0,-1 0-1,1-1 1,-1 0 0,0 0 0,0 0 0,-1-1 0,0 0 0,-1-1 0,0 0 0,4-6-5,-4 2 41,0 1-1,-1-2 1,0 1-1,-1-1 1,0 1-1,-1-1 1,-1 0-1,-1 0 1,1-7-41,3-57 108,4-95 444,-11 161-272,-1 15-93,-3 19-55,5-18-147,-8 27 16,1 0 0,2 1-1,1 0 1,1 1 0,2-1 0,2 1 0,0-1-1,3 1 1,0-1 0,3 5-1,-6-36 0,29 120-5,-24-103-1,2 0 1,0-1-1,0 1 0,2-1 1,5 6 5,-13-19-2,1-1 1,0-1-1,0 1 1,1 0-1,-1 0 1,1-1-1,-1 1 1,3 0 1,-4-2 0,1 0 0,-1-1 0,1 1-1,-1 0 1,1-1 0,-1 0 0,1 1 0,-1-1 0,1 0 0,-1 0-1,1 0 1,0 0 0,-1 0 0,1 0 0,-1 0 0,1-1 0,-1 1 0,1-1-1,-1 1 1,1-1 0,-1 1 0,2-2 0,12-5 3,0-2 0,0 0 0,-1-1-1,0 0 1,0-1 0,9-10-3,16-19-65,15-21 65,40-49 9,-85 92 104,-9 18-103,0 0 1,0 0-1,0 0 0,0 0 0,0 0 0,0 0 0,0 0 0,1 0 0,-1 0 1,0 0-1,0 0 0,0 0 0,0 0 0,0 0 0,0 0 0,0 0 0,0 0 1,0 0-1,0 0-10,0 1 6,0 16-14,0 2-2,1-1 1,1 1-1,2 4 10,-2-10-1,-2-6 2,2 0 0,-1 0 0,1 0 0,0 0 0,1 0 1,-1-1-1,2 1-1,-4-6 0,1 0 1,-1 1-1,1-1 0,-1 0 1,1-1-1,0 1 1,0 0-1,-1 0 1,1 0-1,0 0 0,0-1 1,0 1-1,0 0 1,0-1-1,0 1 1,0 0-1,0-1 0,0 0 1,1 1-1,-1-1 1,0 0-1,0 1 1,0-1-1,0 0 0,0 0 1,1 0-1,-1 0 1,0 0-1,0 0 1,0 0-1,1-1 1,-1 1-1,0 0 0,0-1 1,0 1-1,0-1 1,1 0-1,1 0 2,0-1 1,-1 0 0,1 0 0,-1-1-1,0 1 1,0 0 0,0-1-1,0 1 1,0-1 0,0 0 0,-1 0-1,1 0 1,-1 1 0,1-1 0,-1-1-1,0 1 1,-1 0 0,1 0-3,1-5 6,0-1 1,-1 1 0,0-1 0,0 0-1,-1 1 1,0-3-7,-6-20 22,4 23-18,0-1-1,1 1 1,0 0 0,0-1 0,0-2-4,1 9-2,0 1 1,1-1-1,-1 1 1,0-1 0,0 1-1,1-1 1,-1 1 0,1 0-1,-1-1 1,1 1 0,-1-1-1,1 1 1,0 0 0,0 0-1,0-1 1,0 1 0,0 0-1,0 0 1,0 0 0,0 0-1,0 0 1,0 0-1,0 1 1,1-1 0,-1 0-1,0 0 1,1 1 0,-1-1-1,1 1 1,0-1 1,12-1-15,-1 1-1,1 0 1,0 0-1,0 2 1,0-1-1,0 2 1,0 0-1,1 1 16,16 1-8,-13-1-1,0-2-2,1 1 0,-1 1-1,0 1 1,0 1 0,-1 0-1,1 1 1,7 4 11,-23-8 0,0-1 0,0 1-1,0-1 1,0 1 0,0-1 0,0 1-1,-1 0 1,1 0 0,0 0 0,-1 0-1,0 0 1,1 0 0,-1 1 0,0-1-1,0 0 1,0 1 0,0-1 0,-1 0-1,1 1 1,-1-1 0,0 1 0,1 8-3,0-1 0,-1 1 0,-1 0 0,-1 8 3,-1 33-7,4-49 6,-1 0 1,0 1 0,1-1 0,0 1 0,-1-1 0,1 0 0,1 0 0,-1 1 0,0-1 0,1 0 0,0 0 0,1 2 0,-1-2 0,1-1 0,0 1 0,0-1 1,1 1-1,-1-1 0,0 0 0,1 0 1,-1 0-1,1-1 0,0 0 0,0 1 0,-1-1 1,1 0-1,0-1 0,0 1 0,0-1 1,0 1-1,0-1 0,2 0 0,9-1-4,1 0 1,-1-1-1,1 0 0,5-2 4,6-2-3,0-2 1,0 0-1,0-2 0,2-2 3,-21 8-1,0 0 0,0 0 0,0-1 0,-1 0 0,1 0 0,-1-1-1,0 0 1,-1 0 0,1 0 0,-1-1 0,-1 0 0,1 0-1,-1-1 1,2-5 1,-5 9 1,0 0 0,-1-1 0,0 1 0,0 0 0,0-1 0,0 1 0,-1-1 0,0 1 0,0-1 0,0 1 0,0 0 0,-1-1-1,0 1 1,0-1 0,-1-3-1,2 6 5,-1 1-1,0 0 1,1-1-1,-1 1 0,0 0 1,0 0-1,1-1 1,-1 1-1,0 0 0,0 0 1,0 0-1,-1 0 1,1 0-1,0 0 1,0 0-1,0 1 0,-1-1 1,1 0-1,-1 1 1,1-1-5,-1 1 6,-1-1 0,1 1 0,0 0 0,0 0 0,0 0 0,-1 1 0,1-1 0,0 0 0,0 1-1,0-1 1,0 1 0,-1 0 0,1 0 0,0 0 0,0 0 0,0 0 0,-1 1-6,-6 4 0,-1 0-1,2 1 1,-1-1-1,1 2 0,0-1 1,0 1-1,1 0 0,0 1 1,1 0-1,0 0 1,-4 6 0,8-9-2,-1 0 0,1 0 0,0-1 0,0 1 1,0 1-1,1-1 0,0 0 0,0 0 1,1 0-1,0 1 0,0-1 0,0 0 1,1 0-1,0 1 0,0-1 0,0 0 0,1 0 1,0 0-1,0 0 0,1-1 0,0 2 2,2 3-5,0 0-1,1-1 1,1 0-1,0 0 0,0 0 1,1-1-1,0 0 1,0 0-1,0-1 1,1 0-1,1 0 0,-1-1 1,1-1-1,0 1 1,0-2-1,0 1 1,1-1-1,0-1 0,3 1 6,3-1-13,-1 0-1,1-1 0,0-1 0,-1-1 0,1 0 0,0-1 0,0-1 0,-1 0 0,1-2 0,-1 1 0,0-2 0,12-5 14,-10 3-11,0-1 1,-1 0-1,0-1 1,0-1-1,-1-1 1,0 0-1,11-12 11,-22 19 9,0 0-1,-1-1 1,1 0 0,-1 0 0,0 0-1,-1-1 1,1 1 0,-1-1-1,0 0 1,-1 0 0,1 0 0,-1 0-1,0 0 1,-1 0 0,0-1 0,1 1-1,-2 0 1,1-1 0,-1 1-1,0-1 1,-1 1 0,1-1 0,-1 1-1,-1-1 1,1 1-9,0 3 15,0-1-1,0 1 1,0 0 0,0 0 0,-1 0-1,1 0 1,-1 0 0,0 1 0,0-1-1,0 0 1,0 1 0,0-1 0,-1 1-1,1 0 1,-1 0 0,1 0 0,-1 0-1,0 0 1,-2-1-15,1 2 12,-1-1-1,1 1 1,-1 0-1,1 0 1,-1 0-1,0 1 1,1 0-1,-1 0 1,0 0-1,1 0 1,-1 1-1,-4 0-11,-3 2 4,1 0-1,0 1 0,-1 0 1,2 1-1,-1 0 1,0 0-1,1 2 0,0-1 1,0 1-1,-5 5-3,11-8-2,-1 1 0,1-1 1,1 1-1,-1-1 0,1 1 0,0 0 0,0 0 0,0 1 1,1-1-1,-1 0 0,1 1 0,1 0 0,-1-1 0,1 1 0,0 0 1,0 0-1,1 0 0,0 0 2,0-2-5,0 0-1,0 0 1,1 0 0,0 0 0,0 0-1,0 0 1,1-1 0,-1 1 0,1 0 0,-1-1-1,1 1 1,1-1 0,-1 1 0,0-1-1,1 0 1,0 0 0,-1 0 0,1-1-1,0 1 1,0-1 0,1 1 0,-1-1-1,0 0 1,1 0 0,0-1 0,-1 1-1,2 0 6,3 0-1,1 1 0,0-1-1,-1-1 1,1 0-1,0 0 1,0 0 0,0-1-1,0-1 1,0 1 0,-1-1-1,1-1 1,0 0-1,0 0 1,-1-1 0,1 0-1,-1 0 1,0-1-1,3-2 2,-4 3 2,-1-1 0,1 0-1,-1 0 1,0 0 0,0-1-1,0 0 1,-1-1-1,1 1 1,-1-1 0,-1 0-1,1 0 1,-1-1 0,0 1-1,0-1 1,-1 0 0,0 0-1,0 0 1,-1 0-1,0 0 1,0-1 0,0-4-2,-2-5 18,0 1 0,-2-1 0,0 0 0,0 0 1,-2 1-1,0-1 0,-1 1 0,-3-5-18,-9-36 59,-8-62 251,-5-80-310,25 164 97,-2 8 123,7 28-212,-1 0 0,1 1 0,0-1 0,-1 0 0,1 1-1,0-1 1,0 1 0,0-1 0,0 0 0,0 1 0,0-1 0,1 0 0,-1 1-1,0-1 1,1 1-8,7 48-1,3 0 0,2-1-1,1 0 1,12 22 1,-21-59-10,16 38 357,-2 1 1,-2 0-1,-2 2 0,6 45-347,-15-35 689,-3 2-689,-3-64 3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4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21 3289,'0'-1'100,"0"-1"0,-1 1-1,1 0 1,-1-1 0,1 1 0,-1 0 0,1 0 0,-1 0 0,0-1 0,0 1 0,1 0 0,-1 0 0,0 0 0,0 0 0,0 1 0,-1-2-100,2 2 27,-1 0 0,1 0 1,-1 0-1,1 0 1,-1-1-1,1 1 1,-1 0-1,0 0 1,1 0-1,-1 0 1,1 0-1,-1 1 1,1-1-1,-1 0 1,1 0-1,-1 0 1,1 0-1,-1 1 1,1-1-1,-1 0 0,1 0 1,-1 1-1,1-1 1,-1 0-1,1 1 1,-1-1-28,-2 4 18,0-1 0,0 1 0,0 0 0,0 0 0,1 0 0,0 0 0,0 1 0,0-1 0,0 2-18,-19 50 54,3 2 0,-6 42-54,-17 127 5,15-77-285,-28 190-1427,43-241 707,5-1 1,5 46 999,2-123-66,1 1-1,0-1 0,2 0 1,0 1-1,2-2 1,0 1-1,4 7 67,-5-17-8,1 1-1,0-1 1,0 0 0,1-1-1,0 0 1,1 0 0,1 0-1,-1-1 1,1 0-1,1-1 1,-1 0 0,2 0-1,0-1 9,2 1-26,1-1-1,0 0 0,1-1 1,0-1-1,2 0 27,82 20-71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1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3 2328,'-4'-1'128,"0"0"-1,0 1 0,-1-1 0,1 1 0,0 0 0,0 1 0,-1-1 0,1 1 1,0-1-1,0 1 0,0 0 0,0 1 0,0-1 0,0 1 0,0 0 0,0 0 1,0 0-1,1 0 0,-1 1 0,1-1 0,0 1 0,-1 0 0,1 0 0,1 0 1,-1 1-1,0-1 0,0 1-127,-8 12 136,1 1-1,1 0 1,0 0 0,1 1-1,-1 5-135,8-20 14,-63 165 100,8 3 0,7 2-1,7 3 1,0 56-114,41-231 0,-2 21-19,0 0 0,1 1 0,1-1-1,2 15 20,-1-31-28,1 1 0,0 0 0,1-1 0,-1 0-1,1 1 1,1-1 0,-1 0 0,1 0 0,0 0-1,1 0 1,-1 0 0,1-1 0,0 0 0,0 0-1,1 0 1,0 0 0,3 2 28,3 1-197,0 0 0,1-1 0,0 0 0,1 0 0,-1-2 0,1 0 1,0 0-1,0-1 0,7 1 197,67 13-659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1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 3193,'0'-2'1392,"-2"0"-360,2 1-1144,0-1-8,0 2 96,0 0 64,0 0 64,11 16-24,-9 19-32,54 49-24,-45-41-112,6 6-136,-6-3-600,-6-8 536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2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50 6681,'-2'1'118,"-1"-1"0,1 1 0,-1 0 0,1 0 0,0 1 0,-1-1 0,1 0 0,0 1 0,0-1 0,0 1 0,0 0 0,0-1-1,0 1 1,1 0 0,-1 0 0,0 0 0,1 0 0,0 1 0,0-1 0,-1 0 0,1 3-118,-6 9-144,1 1 1,1 0-1,0 4 144,0-4 151,2-5-164,1-3 2,0 0-1,0 0 0,0 0 1,1 1-1,-1 3 12,2-10-2,0 1 0,0-1 0,0 1 0,0 0 0,0-1 0,1 1 0,-1-1 0,0 1 0,1-1 0,-1 1 0,1-1 0,0 1 0,-1-1 0,1 0 0,0 1 0,0-1 0,0 0 0,0 1 0,0-1 0,0 0 0,0 0 0,0 0 0,1 0 0,-1 0 0,0 0 0,1 0 0,-1-1 0,1 1 2,3 1-2,1 0 0,-1-1 0,1 0 0,0 0 0,-1 0 0,1-1 0,0 0 0,-1 0 0,1 0 0,0-1 0,0 0 0,-1 0 0,1 0 0,1-2 2,4 0-11,-1-1 0,1 0 1,-1 0-1,0-1 1,-1-1-1,1 0 1,1-1 10,-1-1-59,-1-1 0,0 1 0,-1-1 0,1-1 0,-2 1 0,1-1 0,-1-1 0,-1 1 0,2-5 59,-6 11-27,0-1-1,-1 1 1,1-1 0,-1 0 0,0 1 0,0-1 0,0 0 0,0 0 0,-1 0 0,0 0 0,0-3 27,-1 5-6,0 0-1,1 0 1,-1 0-1,0 0 1,0 0-1,-1 0 1,1 0-1,-1 1 1,1-1 0,-1 0-1,0 1 1,0-1-1,0 1 1,0 0-1,0 0 1,-1 0 0,1 0-1,-1 0 1,1 0 6,-1 0-5,1 1 0,-1-1 1,0 1-1,0 0 0,1 0 1,-1 0-1,0 0 1,0 1-1,0-1 0,0 1 1,0-1-1,0 1 0,0 0 1,0 0-1,0 1 0,0-1 1,0 0-1,0 1 0,1 0 1,-1 0-1,0 0 1,0 0-1,0 0 0,1 0 1,-1 1-1,0 0 5,-6 4-106,1-1 0,0 2 0,0-1 0,1 1 0,0 1 0,0-1 0,-2 4 106,-27 41-322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2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4913,'2'-9'1224,"5"14"-2128,6 5-336,7 1 648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2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4353,'16'86'1295,"-16"-84"-1273,0 1 0,1-1 0,0 0 1,-1 1-1,1-1 0,0 0 0,0 1 0,0-1 0,0 0 1,1 0-1,-1 0 0,1 0 0,-1 0 0,1 0-22,-1-1 5,0 0-1,1 0 1,-1 0-1,0-1 1,0 1-1,1-1 1,-1 1-1,0-1 1,1 1-1,-1-1 1,0 0 0,1 1-1,-1-1 1,0 0-1,1 0 1,-1 0-1,1 0 1,-1 0-5,6-2-24,-1 1 0,0-1 0,0 0 0,0-1 1,0 1-1,0-1 0,-1-1 0,2 0 24,8-4-85,-7 4-56,-1 1 0,1-2-1,-1 1 1,0-1 0,0 0 0,6-6 141,-11-24-673,-2 25-560,0 3 823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3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0 6905,'-19'48'2265,"21"-39"-2257,4 6-104,10 3-16,8-2-16,15-5-584,3-9-232,11-5-497,0-8-215,0-13 1144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3.3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444 137 1768,'12'-20'366,"-1"-1"-1,-1 0 1,2-8-366,-12 28 30,1 0 0,-1 0 0,0 0 0,1 0 0,-1 0 0,0-1 0,0 1 0,0 0 0,0 0 0,0 0 0,0-1 0,0 1 0,0 0 0,-1 0 1,1 0-1,0 0 0,-1 0 0,1 0 0,-1-1 0,1 1 0,-1 0 0,1 0 0,-1 0 0,0 1 0,0-1 0,1 0 0,-1 0 0,0 0 0,0 0 0,0 1 1,0-1-1,0 0-30,-3 0 86,1-1 0,-1 1 1,0-1-1,0 1 1,0 1-1,1-1 1,-5 0-87,3 0 81,-10 0 25,1 0 0,-1 1 0,0 1 0,0 0 0,1 1 0,-1 1 0,1 0 0,0 0 0,-1 2 0,2 0 0,-1 1 0,0 0 0,1 0 0,1 2 0,-1 0 1,1 0-1,-8 8-106,1-1 30,1 2 1,1 0 0,0 1-1,1 0 1,1 2 0,1 0 0,0 0-1,2 1 1,0 1 0,-2 9-31,11-26-1,1 1 0,0 0-1,0 0 1,1 0 0,0 0 0,0 0 0,0 1 0,1-1 0,0 0 0,0 1 1,0-4-4,0-1 1,1 0-1,-1 0 0,1 0 1,-1 0-1,1 0 1,0 0-1,0 0 1,0 0-1,0 0 0,0 0 1,1 0-1,-1 0 1,1-1-1,-1 1 0,1-1 1,-1 1-1,1-1 1,0 1-1,0-1 0,-1 0 1,1 0-1,0 0 1,0 0-1,0 0 0,0 0 1,1-1-1,-1 1 1,0-1-1,0 1 4,9 0-228,1 0-1,-1-1 0,1 0 1,-1-1-1,0 0 1,1-1-1,-1 0 1,10-4 228,21-6-627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3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6497,'102'44'376,"-118"-44"-960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4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567 716 624,'-3'-21'826,"1"0"1,1-14-827,1 24 287,0-1 1,-1 1 0,0-1-1,-1 1 1,-1 0 0,1 0 0,-2 0-1,-2-6-287,5 14 86,0 0-1,0 0 1,-1 0-1,0 0 1,1 1-1,-1-1 1,0 0-1,0 1 0,0-1 1,-1 1-1,1 0 1,-1 0-1,1 0 1,-1 0-1,-1-1-85,2 2 42,0 0 0,-1 1-1,1-1 1,-1 0 0,1 1-1,-1 0 1,1-1 0,-1 1-1,0 0 1,1 0-1,-1 1 1,1-1 0,-1 0-1,1 1 1,-1 0 0,1-1-1,-1 1 1,1 0 0,0 0-1,-1 0-41,-49 23 86,1 2 0,1 3 0,-37 27-86,63-38-5,0 1 1,1 1 0,1 1-1,1 1 1,1 1-1,1 1 1,-15 24 4,32-45-2,-19 35-18,20-36 13,0 1 0,0-1 0,0 1 0,1 0 0,-1-1 0,1 1 0,-1-1 0,1 1 0,0 0 0,0-1 0,0 1 0,0 0 0,1 1 7,-1-3-5,1 1 0,0-1 0,-1 0 0,1 0 0,0 0 0,0 0-1,0 0 1,0 0 0,0 0 0,0 0 0,0 0 0,0 0 0,0-1 0,0 1 0,1 0 0,-1-1 0,0 1 0,0-1 0,1 1 0,-1-1 0,0 0 0,1 1 0,-1-1 0,0 0 0,1 0 0,-1 0 0,1 0-1,-1 0 1,0 0 0,1 0 0,-1-1 5,7 1-12,-1-1 0,1-1 0,0 1-1,6-3 13,0-2-16,1 0-1,-2-1 1,1 0-1,-1-1 0,0-1 1,0 0-1,-1 0 1,-1-1-1,7-8 17,-16 16 33,0 0 0,0-1 0,-1 1 0,1-1 1,-1 1-1,1-1 0,-1 0 0,0 0 0,0 1 0,0-1 0,0 0 0,-1 0 0,1 0 0,-1 0 1,0 0-1,1 0 0,-2 0 0,1 0 0,0 0 0,0 0 0,-1 0 0,0-2-33,-2 0 837,4 10-397,4 15-342,5 3-93,2 1 0,0-1 0,7 7-5,-15-23-41,0-1 1,1 0 0,0 0-1,0-1 1,0 1 0,1-1-1,0 0 1,0-1-1,0 1 1,0-1 0,1 0 40,-4-3-48,0 1-1,0-1 1,0 0 0,0 0 0,0 0 0,0 0 0,1-1 0,-1 1 0,0-1 0,0 0 0,1 0 0,-1 0 0,0 0 0,1-1 0,-1 1 0,0-1 0,0 0 0,0 0-1,1 0 1,-1 0 0,0 0 0,-1-1 0,1 0 0,1 0 48,5-5-57,-1 0-1,-1 0 0,1 0 1,-1-1-1,0 0 0,-1-1 1,0 1-1,0-1 0,-1-1 58,15-28 134,9-24-134,-21 46 58,27-64 984,17-60-1042,-42 104 103,0-1 0,-3 1 0,-1-1 0,-1-1 0,-2-13-103,-3-173 9,0 218 30,-1 0 1,-1-1-1,1 1 0,-1 1 0,-1-4-39,-3-12 508,2 34-150,-1 58-304,3 59-54,8-30 7,10 45-7,3 49-24,-16-105-7,-2-33 4,2-1 1,4 8 26,-7-63 0,1 6-3,0 1-1,1 0 1,-1-1-1,1 0 1,1 1-1,0 0 4,-3-6-1,1 0 0,-1-1-1,0 1 1,1 0-1,0 0 1,-1 0 0,1-1-1,-1 1 1,1 0-1,0-1 1,0 1 0,-1-1-1,1 1 1,0-1-1,0 1 1,0-1-1,0 1 1,-1-1 0,1 0-1,0 1 1,0-1-1,0 0 1,0 0 0,0 0-1,0 0 1,0 0-1,0 0 1,0 0-1,0 0 1,0 0 0,0 0-1,0 0 1,0-1-1,-1 1 1,1 0 0,0-1-1,0 1 1,0 0-1,0-1 1,0 0 0,-1 1-1,1-1 1,0 1-1,0-1 2,14-10-2,0 0 0,-1-2 0,0 0 0,-1 0 0,-1-1 0,9-11 2,3-9-9,-1 0 1,9-23 8,-21 37-4,-1 0-1,-1-1 1,-1 0-1,0 0 1,-2-1 0,-1 0-1,0-6 5,-6 16 23,-5 15 5,-7 17 4,10-14-31,1 0 1,-1 0-1,1 0 1,1 0-1,-1 0 1,1 1-1,0-1 1,0 0-1,1 1 0,-1-1 1,1 1-1,1 2-1,0-5-26,-1-1 1,1 1-1,0-1 0,0 1 0,1 0 0,-1-1 0,1 0 0,0 1 0,-1-1 0,1 0 1,1 0-1,-1 0 0,0 0 0,1 0 0,0-1 0,-1 1 0,1-1 0,0 0 1,0 1-1,1-1 0,-1-1 0,1 2 26,5 0-215,0 0 0,-1-1 0,1 0 0,0 0 1,0-1-1,1 0 0,-1 0 0,0-1 0,0-1 0,9 0 215,47-8-736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5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3505,'14'0'2153,"109"-1"-728,-64-2-1162,0-3 0,15-6-263,-16 3 37,182-37-1096,-235 45 1044,1-1 0,-1 1 1,0-1-1,0 0 0,1-1 1,-2 1-1,1-1 0,0 0 1,0 0-1,-1 0 0,0-1 1,1 0 14,-3 2 0,0-1 0,0 1 0,0-1 0,0 0 0,0 1 0,-1-1 0,0 0 0,1 0 0,-1 0 0,0 0 0,0 0 0,0 0 0,-1 0 0,1 0 1,-1-1-1,0 1 0,0 0 0,0 0 0,0 0 0,0-1 0,-1 1 0,0 0 0,1 0-13,-1 1 0,1-1-1,-1 1 1,0-1 0,0 1 0,0-1 0,0 1 0,-1 0-1,1-1 1,-1 1 0,1 0 0,-1 0 0,0 0 0,0 0-1,0 0 1,0 1 0,0-1 0,0 0 0,-2 0 13,-1 0-9,0 0 0,1 0 0,-1 0 0,0 1 0,0 0 0,0 0 0,0 0 0,0 1 0,0 0 0,-2 0 9,-11 1 220,-1 0-1,1 2 1,0 0 0,0 2 0,-6 1-220,14-3 281,4-2-134,1 1 0,0-1 0,-1 1 0,1 0 1,-5 3-148,10-5 7,-1 0 0,1 1 1,0-1-1,-1 0 0,1 0 1,0 1-1,-1-1 1,1 0-1,0 1 0,-1-1 1,1 1-1,0-1 1,0 0-1,-1 1 0,1-1 1,0 1-1,0-1 0,0 1 1,0-1-1,-1 0 1,1 1-1,0-1 0,0 1 1,0-1-1,0 1 1,0-1-8,1 1 0,-1 0 0,1 0 0,-1 0 0,1 0 1,-1 0-1,1 0 0,0 0 0,0 0 1,-1 0-1,1 0 0,0-1 0,0 1 0,0 0 1,0-1-1,0 1 0,0 0 0,10 5 0,1 0-1,-1 0 1,1-1-1,0-1 1,0 0-1,7 1 1,76 13 39,-67-15-37,1 2 0,-1 2 1,11 4-3,-34-10-1,0 1-1,-1 0 1,1 0 0,-1 1 0,0 0 0,1-1 0,-1 1 0,-1 1-1,1-1 1,2 3 1,-4-5 3,-1 1-1,0 0 0,1 0 0,-1 0 1,0 0-1,0 0 0,0 0 0,0 0 1,-1 0-1,1 0 0,-1 0 0,1 1 1,-1-1-1,1 0 0,-1 0 0,0 1 1,0-1-1,0 0 0,-1 0 0,1 1 1,0-1-1,-1 0 0,0 0 0,1 1-2,-3 2 18,1 0-1,-1 1 1,0-1-1,0 0 1,0-1-1,-1 1 0,0-1 1,0 1-1,0-1-17,-42 36 184,27-24-103,-45 36-138,-2-1-1,-21 8 58,64-44-1097,8-2 469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6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97 5761,'-1'-4'581,"1"1"-360,0 1 1,0-1 0,-1 0-1,1 0 1,-1 1-1,0-1 1,0 0 0,0 1-1,0-1 1,0 1-222,0 1-33,0 0 0,0 0 0,0 0 0,0 0 0,-1 0 0,1 0 1,0 1-1,0-1 0,-1 0 0,1 1 0,0 0 0,-1-1 0,1 1 0,0-1 1,-1 1-1,1 0 0,-1 0 0,1 0 0,0 0 0,-1 0 0,1 0 1,-1 0-1,0 1 33,-13 0 40,0 0 0,1 2 0,-1-1 0,0 2 0,1 0 0,0 1 0,0 0 0,-3 2-40,9-3 53,-15 4 145,2 2-1,-1 0 1,1 2-1,-3 2-197,18-10 21,1-1 0,0 1-1,0 0 1,0 1 0,1-1-1,-1 1 1,1 0 0,0 0 0,0 0-1,1 0 1,-1 1 0,1-1-1,1 1 1,-1 0 0,1 0 0,0 0-1,0 0 1,0 2-21,2-5 0,0 0 0,-1 0 0,1 0 1,0 0-1,1 0 0,-1 0 0,0 0 0,1 0 0,0 0 0,0 0 1,0 0-1,0 0 0,0 0 0,0-1 0,1 1 0,-1-1 1,1 1-1,0-1 0,0 1 0,0-1 0,0 0 0,0 0 0,0 0 1,1 0-1,-1 0 0,1 0 0,-1-1 0,1 0 0,0 1 0,-1-1 1,1 0-1,0 0 0,2 0 0,6 2-3,0 0 0,0-1 0,0 0 0,0-1 0,1 0 0,-1-1 0,1 0 0,4-1 3,1-1-35,0-1-1,0-1 0,0-1 1,0 0-1,-1-1 1,0-1-1,0 0 0,-1-1 1,0-1-1,9-7 36,-15 10-19,0-1 1,0 0-1,-1 0 0,0-1 0,0 0 0,-1 0 0,0-1 1,-1 0-1,0 0 0,0-1 0,-1 0 0,0 0 0,0 0 1,-1 0-1,-1-1 0,0 1 0,0-4 19,-2 8 58,-1-1 0,0 1 0,0-1-1,-1 1 1,0 0 0,0-1 0,-2-4-58,3 9 35,0 0 1,-1 0 0,0 0-1,1 0 1,-1 0-1,0 0 1,0 0 0,0 0-1,0 0 1,0 0-1,-1 0 1,1 1 0,0-1-1,-1 1 1,1-1-1,-1 1 1,0-1 0,0 1-1,1 0 1,-1 0-1,0 0 1,0 0 0,0 0-1,-1 0-35,2 1 8,0 0 0,0 0 0,0 0 0,0 0-1,0 1 1,0-1 0,0 0 0,0 1 0,0-1 0,0 0 0,0 1 0,0-1-1,0 1 1,1 0 0,-1-1 0,0 1 0,0 0 0,1-1 0,-1 1 0,0 0-1,1 0 1,-1 0 0,1-1 0,-1 1 0,1 0 0,-1 0 0,1 0 0,0 0-1,0 0 1,-1 0 0,1 0 0,0 0 0,0 0 0,0 0 0,0 0-8,-4 40-64,5-34-82,-1 0 0,1 0 0,1 1 0,-1-1-1,1 0 1,1 0 0,-1 0 0,1 0 0,0-1 0,1 1 0,-1-1-1,1 0 1,1 0 0,-1 0 0,1 0 0,0-1 0,0 0 0,1 0-1,-1 0 1,1-1 0,0 0 0,0 0 0,1 0 0,4 1 146,20 8-742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1:56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1 764 5401,'19'100'1582,"-19"-98"-1552,0-1 0,0 1 0,0 0 0,0-1 0,0 1 0,0 0 0,0-1 0,0 1 0,-1 0 0,1-1 0,-1 1 0,1 0 0,-1-1 0,0 1 0,0-1 0,0 1 0,0-1 0,0 1 0,0-1 0,0 0 0,0 1-30,1-2 6,-1 0-1,1 0 1,0 1-1,0-1 1,0 0-1,0 0 1,-1 0-1,1 0 1,0 0-1,0 0 1,0 0-1,0 0 1,-1 0-1,1 1 1,0-1 0,0 0-1,0 0 1,-1 0-1,1 0 1,0 0-1,0 0 1,0 0-1,-1 0 1,1 0-1,0-1 1,0 1-1,0 0 1,-1 0-1,1 0 1,0 0-1,0 0 1,0 0-1,0 0 1,-1 0-1,1 0 1,0-1-1,0 1 1,0 0-6,2-12 113,40-69-313,-26 54 142,-2-1 0,2-6 58,-4 1 115,-2-1 0,-1 0 0,-1 0-1,1-26-114,7-140 841,-10 100-498,-1 46-142,-1 22 111,-2 1-1,-1-1 0,-3-27-311,0 46 199,0 19-202,-1 30-100,3-30 130,-6 90-49,0-7 35,3 1 0,7 51-13,-2-113-1,2 0-1,0 0 0,2 0 0,2 0 0,0-1 0,2 0 0,0 0 0,2-1 0,1-1 1,6 8 1,41 53 10,-50-74-37,1 0-1,0 0 1,0-1-1,1 0 1,7 3 27,-18-12-10,1-1 0,0 1 0,0-1 0,0 1 0,0-1 0,0 0-1,0 0 1,0 0 0,0 0 0,1-1 0,-1 1 0,0-1 0,0 1 0,1-1 0,-1 0 0,0 1 0,1-1 0,-1 0 0,0-1 0,1 1 0,-1 0 0,0-1 0,1 1-1,-1-1 1,0 0 0,0 0 0,0 0 0,0 0 0,0 0 0,0 0 0,0 0 0,0-1 0,0 1 0,0-1 0,1-1 10,6-6-53,-1-1 1,0 0 0,0 0-1,-1-1 1,0 0-1,-1 0 1,0-1 0,-1 0-1,2-7 53,3-11-134,-1-1 0,-2 1 0,0-13 134,-6 36-17,2-2 21,-2 0 0,1 0 0,-1 0 0,-1 0 0,0 0-1,0-1 1,0 1 0,-2 0 0,1 0 0,-1 0 0,-2-5-4,4 13 10,0 0 1,0 1 0,0-1 0,-1 0 0,1 0-1,0 1 1,-1-1 0,1 0 0,-1 1 0,1-1-1,-1 1 1,1-1 0,-1 0 0,1 1 0,-1-1-1,1 1 1,-1-1 0,0 1 0,1 0 0,-1-1-1,0 1 1,0 0 0,1-1 0,-1 1 0,0 0-1,0 0 1,1 0 0,-1 0 0,0-1 0,0 1-1,1 0 1,-1 0 0,0 1 0,0-1 0,1 0-1,-1 0 1,0 0 0,0 0 0,1 1 0,-1-1-1,0 0 1,0 1 0,1-1 0,-1 0 0,0 1-1,1-1 1,-1 1 0,1-1 0,-1 1-11,-2 1 33,0 1 0,0 0 0,1-1 0,-1 1-1,1 0 1,0 1 0,0-1 0,0 0 0,-1 2-33,-1 5 19,0-1-1,1 0 1,1 1 0,-1-1-1,1 1 1,0 5-19,2-10-35,-1-1 1,1 0-1,0 1 1,1-1-1,-1 0 1,1 1-1,0-1 1,0 0-1,0 0 1,0 0-1,1 0 1,0 0 0,-1 0-1,2 0 1,-1 0-1,2 1 35,0 0-174,0-1 0,1 0-1,0 0 1,0-1 0,0 1-1,0-1 1,1 0 0,-1-1 0,1 1-1,-1-1 1,1 0 0,0 0 0,0-1-1,0 0 1,6 1 174,59 0-875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1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59 126 704,'-25'-109'3789,"24"103"-3537,-3-5 1320,0 32-1076,-6 46-500,4-28 12,2-1-1,0 22-7,3-41-4,1 1-1,1-1 1,3 17 4,-3-32-21,-1 1 1,1-1 0,1 1 0,-1 0 0,0-1-1,1 0 1,0 1 0,0-1 0,1 0-1,-1 0 1,1 0 0,-1 0 0,1-1 0,1 1-1,-1-1 1,0 0 0,1 0 0,3 3 20,-5-5-22,1 0-1,0 1 1,-1-1 0,1 0 0,0 0 0,0 0 0,0-1 0,0 1-1,0-1 1,0 0 0,0 0 0,0 0 0,0 0 0,0 0 0,0 0-1,0-1 1,1 0 22,2-1-39,0 0-1,-1 0 0,1-1 0,-1 0 0,0 0 1,0 0-1,0 0 0,4-4 40,5-6-202,1-2 0,-2 1 0,0-2 0,9-13 202,-12 14-78,0 0 1,-1 0 0,-1-1 77,-7 16 57,-1-1 0,1 1 1,-1-1-1,1 1 0,-1-1 1,1 1-1,-1-1 1,1 1-1,-1-1 0,1 1 1,0 0-1,-1-1 0,1 1 1,0 0-1,-1 0 0,1 0 1,0-1-1,-1 1 0,1 0 1,0 0-1,0 0 1,-1 0-1,1 0 0,0 0-57,21-4 165,-7 0-97,-1-1-1,1-1 0,-1 0 1,-1-1-1,1-1 0,12-8-67,7-10 152,-18 14-23,0 0 0,0 1 0,2 1 1,8-4-130,-24 14 6,0-1 1,0 1 0,0 0 0,1 0 0,-1-1 0,0 1 0,0 0 0,0 0 0,1 0-1,-1 0 1,0 0 0,0 1 0,0-1 0,0 0 0,0 1 0,1-1 0,-1 0 0,0 1-1,0-1 1,0 1 0,0 0 0,0-1 0,0 1 0,0 0 0,0 0 0,-1-1 0,1 1 0,0 0-1,0 0 1,-1 0 0,1 0 0,0 0 0,-1 0 0,1 0 0,-1 1-7,4 6 15,0 0 0,-1 0 0,0 1 0,1 5-15,-2-7 16,0-2-35,0-1 1,0 0-1,0 0 0,0 0 1,1-1-1,0 1 1,0 0-1,0-1 0,0 0 1,0 1-1,1-1 0,-1-1 1,1 1-1,0 0 0,0-1 1,0 0-1,3 1 19,-4-1-129,0 0 0,1-1 0,-1 0-1,1 0 1,-1 0 0,1 0 0,0-1 0,-1 1-1,1-1 1,0 0 0,-1 0 0,1-1-1,0 1 1,-1 0 0,1-1 0,0 0 0,-1 0-1,1 0 1,-1-1 0,0 1 0,1-1 0,1-1 129,16-15-611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3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0 727 4745,'4'-5'343,"1"1"0,-1-1 0,1 1 0,-1 0 0,1 0-1,1 0 1,-1 1 0,0-1 0,1 1 0,0 1 0,3-2-343,16-9 98,-14 5-93,0 0-1,-1 0 0,0-1 1,0 0-1,-1-1 0,0 0 1,-1 0-1,0-1 0,0 0 1,-1-1-1,-1 0 0,0 0 1,-1 0-1,2-6-4,5-20-56,-1 0 0,-2 0 0,-2-1 0,-1-11 56,23-229-1134,-28 256 1127,-1 23 9,0 0 0,0 0 0,0 0 0,0 0 0,0 0 0,0 0 0,0 0 0,0-1 0,0 1 0,0 0 0,0 0 0,0 0 0,0 0 0,0 0 0,0 0 0,0 0 0,0 0 0,0 0 0,0-1 0,0 1 0,0 0 0,0 0 0,0 0 0,0 0-1,0 0 1,0 0 0,0 0 0,0 0 0,0 0 0,0 0 0,-1 0 0,1 0 0,0-1 0,0 1 0,0 0 0,0 0 0,0 0 0,0 0 0,0 0 0,0 0 0,0 0 0,0 0 0,-1 0 0,1 0 0,0 0 0,0 0 0,0 0 0,0 0 0,0 0 0,0 0 0,0 0 0,0 0 0,0 0 0,-1 0 0,1 0 0,0 0 0,0 0 0,0 0 0,0 0 0,0 0 0,0 1 0,0-1 0,0 0-2,-7 7 46,-3 12-28,3-4-10,2 1 0,0-1 0,1 1 0,0 0 0,2 1 0,0-1 0,0 0 0,2 1 0,0 0-8,3 39 73,2-1 0,2 2-73,-1-17 36,0 11 9,27 171 76,-31-210-113,-1-6-4,0 0-1,0 0 1,0 0-1,1 0 1,0 0 0,0 0-1,1 0 1,-1-1-1,4 5-3,-6-10 2,0 1 0,1-1 0,-1 0 0,0 0 0,1 0 0,-1 1 0,0-1 0,1 0-1,-1 0 1,0 0 0,1 0 0,-1 0 0,0 0 0,1 0 0,-1 0 0,0 0 0,1 0-1,-1 0 1,0 0 0,1 0 0,-1 0 0,0 0 0,1 0 0,-1 0 0,0 0 0,1 0-1,-1 0 1,0-1 0,1 1 0,-1 0 0,0 0 0,1 0 0,-1-1 0,0 1 0,0 0-1,1 0 1,-1-1 0,0 1 0,0 0 0,0 0 0,1-1 0,-1 1-2,11-19 63,-7 13-52,27-45-89,-19 33-2,0-1 1,-1 0-1,-1-1 0,-1 0 1,-1 0-1,0-1 1,-2 0-1,2-8 80,-7 18 84,-1 7-14,1 1 0,-1-1 0,1 1 0,0-1 0,0 1 1,0 0-1,1-2-70,0 5 436,0 6-281,0 10-158,-2-15 17,7 29-5,17 22-11,-23-50-1,1 1 1,0-1-1,0 1 0,0-1 0,1 0 0,-1 0 1,0 0-1,1 0 0,-1-1 0,1 1 0,0-1 1,-1 1-1,1-1 0,0 0 0,0 0 0,0 0 1,0-1-1,0 1 0,0-1 0,0 1 0,0-1 0,1 0 3,6 1-22,5 2-26,27 3-571,-40-6 581,0 0 0,0 0 0,1-1 0,-1 1 0,0 0 0,-1-1 0,1 1 0,0-1 0,0 0 0,0 1 0,0-1 0,0 0 0,0 0 0,-1 0 0,1-1 0,-1 1 0,1 0 0,0-1 38,15-14-37,-14 13 81,0 1 0,0-1 0,0 0-1,0 0 1,0-1 0,-1 1 0,2-3-44,-4 6 16,0 0 0,0-1 0,1 1 0,-1 0 0,0 0 1,0 0-1,0-1 0,0 1 0,0 0 0,0 0 1,0-1-1,0 1 0,0 0 0,0 0 0,0-1 0,0 1 1,0 0-1,0 0 0,0-1 0,0 1 0,0 0 1,0 0-1,0-1 0,0 1 0,0 0 0,0 0 0,0-1 1,-1 1-1,1 0 0,0 0 0,0 0 0,0-1 0,0 1 1,-1 0-1,1 0 0,0 0 0,0 0 0,0 0 1,-1-1-1,1 1 0,0 0 0,0 0 0,0 0 0,-1 0 1,1 0-1,0 0 0,0 0 0,-1 0 0,1 0 0,0 0 1,0 0-1,-1 0 0,1 0 0,0 0 0,0 0 1,-1 0-1,1 0 0,0 0 0,0 0 0,-1 0 0,1 0-16,0 0-88,0 0-105,0 0-103,0 0-109,0 0-37,0 0 25,0 0 101,0 0 141,0 0 90,0 0 159,0 0 169,0 0 256,0 0 126,0 0 7,0 0-138,0 0-261,0 0-129,1 17-100,1-1-1,1 0 1,0 0-1,1 0 1,1 0 0,0 1-4,-3-14-16,-1 0 1,1 0 0,-1 0-1,1 0 1,0 0 0,0 0-1,0-1 1,1 1 0,-1-1-1,1 1 1,-1-1 0,1 0 0,0 0-1,0 0 1,0 0 0,0-1-1,0 1 1,0-1 0,0 0-1,1 0 1,-1 0 0,0 0 15,6 1-117,0-1 1,1 0-1,-1 0 0,0-1 1,0 0-1,9-2 117,-1-1-106,0-1-1,-1-1 0,1 0 0,-1-1 0,0-1 1,0 0-1,-1-1 0,0-1 0,-1 0 0,0-1 1,0-1-1,-1 0 0,2-3 107,-11 10-2,1 0 0,-1 0 0,0-1 0,0 0 0,0 0 0,-1 0 1,0 0-1,0 0 0,0-1 0,-1 1 0,1-1 0,-1 0 0,-1 0 0,1 0 0,-1 0 0,0 0 0,0 0 0,-1 0 0,0 0 1,0 0-1,0 0 0,-1 0 0,0 0 0,0-1 0,-1 2 0,1-1 0,-3-4 2,1-1 71,-2 1 0,1-1 0,-2 1 0,1 0 0,-1 0 0,-1 1 0,0 0 1,0 0-1,0 1 0,-1-1 0,-1 2 0,0-1 0,0 1 0,-4-3-71,10 9 33,0 0 1,0 0-1,0 0 1,0 0-1,0 0 1,-1 0-1,1 1 1,0-1-1,0 1 1,0 0-1,-1 0 1,1 0-1,0 1 0,0-1 1,0 1-1,-1 0 1,1 0-1,0 0 1,0 0-1,0 0 1,0 1-1,1-1 1,-1 1-1,0 0 1,1 0-1,-1 0 1,1 0-1,-2 2-33,-4 4-11,0 0 1,1 0-1,1 0 1,0 1-1,0 0 0,0 1 1,1-1-1,-1 4 11,1 0-328,-1 0 0,2 1-1,-1 0 1,2 0 0,0 0 0,1 0-1,0 6 329,2 34-920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1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47 128 3505,'-1'-1'136,"0"0"0,0 0 0,0 0 0,0 1 1,0-1-1,0 0 0,0 0 0,0 1 0,0-1 0,0 1 1,-1-1-1,1 1 0,0-1 0,0 1 0,-1 0 0,1 0 1,0-1-1,0 1 0,-1 0 0,1 0 0,0 0 0,-1 1-136,1-1 57,0 1 0,0-1 0,0 1 1,0 0-1,0 0 0,0-1 0,0 1 0,0 0 0,1 0 0,-1 0 0,0 0 0,1 0 0,-1 0 0,1 0 0,-1 0 0,1 0 0,-1 0 0,1 0 0,0 0 0,-1 0-57,0 6 22,-1 0 0,1 0 0,1 0 0,-1 0 0,1 0 0,1 0 0,0 5-22,2 9 6,2 1 0,0-1 0,1 0 0,2-1 0,0 0 0,4 6-6,-7-14-7,2 0 1,0-1-1,0 0 0,1 0 1,0-1-1,1 1 0,0-2 1,1 0-1,0 0 0,10 7 7,-17-14-8,0 0 1,0 0-1,0 0 0,0-1 0,0 1 0,0-1 0,1 0 0,-1 0 0,0 0 0,1 0 0,-1 0 0,1-1 1,-1 1-1,1-1 0,-1 0 0,0 0 0,1 0 0,-1-1 0,1 1 0,-1-1 0,1 0 8,0-1-2,-1 0-1,0 0 0,1 0 1,-1-1-1,0 1 1,-1-1-1,1 0 0,0 0 1,-1 0-1,0 0 0,1 0 1,-1 0-1,0-1 0,-1 1 1,1 0-1,-1-1 1,1 0-1,-1 1 0,0-2 3,15-55 19,-2-1 0,-2-1 0,1-40-19,1-10 81,-10 89 19,-2 19 81,0 9-132,0 10-42,-2 116 50,-4 234-41,-3-308-386,24-100 162,-17 42 208,6-12 37,0 1 1,1-1-1,1 2 0,0-1 0,7-7-37,9-9 15,-1-1 0,-1-1 0,-2 0 0,13-28-15,5-18 2,12-39-2,-49 114 1,-1 0 0,0 0 0,1 0 0,-1-1 0,0 1 0,1 0 0,0 0 0,-1 1 0,1-1 1,-1 0-1,1 0 0,0 0 0,0 0 0,-1 0 0,1 1 0,0-1 0,0 0 0,0 1 0,0-1 0,1 0 0,-2 1 0,1 1 1,-1-1 0,1 0 0,-1 0 0,1 0 0,0 1 0,-1-1 0,1 0 0,-1 1 0,1-1 0,-1 1 0,0-1 0,1 0 0,-1 1 0,1-1 0,-1 1 0,0-1 0,1 1 0,-1-1 0,0 1 0,1-1 0,-1 1 0,0 0 0,0-1-1,0 1-1,3 8 41,0-1 0,-1 1-1,0 0 1,0 5-41,20 207 315,-9-74-187,-12-117-134,0-30 16,0 0 0,0 0 1,0-1-1,0 1 0,-1 0 0,1 0 0,0-1 0,0 1 0,0 0 0,0-1 0,-1 1 0,1-1 0,0 1 0,-1-1 0,1 1 0,0-1 0,-1 1 0,1-1 0,0 0-10,11-7 24,-3 4-21,0-1 0,-1 0 0,0 0 0,1 0 0,-2-1 0,1-1 0,-1 1 0,3-4-3,9-9 4,-16 16-4,1 1-1,0-1 0,-1 0 1,1 1-1,0 0 0,0-1 1,0 2-1,1-1 0,-1 0 1,0 1-1,1 0 0,2-1 1,-6 2-2,0 0-1,0 0 1,0 0 0,0 0-1,0 0 1,0 0-1,1 0 1,-1 1 0,0-1-1,0 0 1,0 0 0,0 1-1,0-1 1,0 1-1,0-1 1,0 1 0,0-1-1,0 1 1,0 0-1,-1-1 1,1 1 0,0 0-1,0 0 1,0 0-1,-1 0 1,1 0 0,-1-1-1,1 1 1,-1 0-1,1 0 1,-1 1 0,1-1-1,-1 0 1,0 0-1,1 0 1,-1 0 0,0 0-1,0 0 1,0 1 2,2 9-210,0 0 0,0 0 0,1 0 1,0 0-1,1 0 0,4 6 210,10 19-406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2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78 127 5129,'-60'-73'2022,"44"49"-791,16 23-1196,0 1-1,-1-1 0,1 1 1,0-1-1,0 0 1,0 1-1,0-1 1,0 0-1,-1 1 1,1-1-1,0 0 1,1 1-1,-1-1 1,0 1-1,0-1 0,0 0 1,0 1-1,0-1 1,1 0-1,-1 0-34,1 0 23,1 0-1,-1 0 1,1 0-1,-1 0 1,1 1 0,-1-1-1,1 0 1,-1 1-1,1-1 1,-1 1-1,1-1 1,0 1-1,0 0 1,-1 0-1,1 0 1,0 0-23,10-2-17,-6 0 16,0 1 0,0 0-1,0 1 1,0 0 0,1 0 0,-1 0-1,0 1 1,0-1 0,1 2-1,-1-1 1,0 1 0,0 0 0,0 0-1,-1 0 1,1 1 0,-1 0-1,1 0 1,-1 0 0,0 1-1,0 0 1,0 0 0,0 0 0,-1 0-1,0 1 1,0 0 0,0 0-1,0 0 1,-1 0 0,0 1-1,0-1 1,-1 1 0,1 0 0,-1 0-1,0 0 1,-1 0 1,3 7-1,-1 0 1,-1 1-1,-1-1 0,0 0 0,0 1 1,-2-1-1,1 0 0,-2 4 1,1-7-1,-1-1 1,0 0-1,0 0 0,-1-1 0,0 1 0,0 0 0,-1-1 0,0 0 1,-1 0-1,1 0 0,-2 0 0,-2 3 1,6-9 5,1-1-1,-1 0 1,0 1-1,1-1 1,-1 0-1,0 0 1,0 0 0,0 0-1,0 0 1,0 0-1,0 0 1,0-1-1,0 1 1,0-1 0,-2 1-5,4-1 2,0 0 1,-1 0 0,1 0 0,0 0 0,-1 0 0,1 0 0,0 0 0,-1-1 0,1 1 0,0 0 0,-1 0 0,1 0 0,0 0 0,-1 0 0,1 0-1,0-1 1,0 1 0,-1 0 0,1 0 0,0 0 0,0-1 0,-1 1 0,1 0 0,0 0 0,0-1 0,0 1 0,-1 0 0,1 0 0,0-1 0,0 1-1,0 0 1,0-1 0,0 1 0,0 0-3,0-2 6,0 1-1,0-1 1,0 1-1,1-1 1,-1 1-1,1-1 1,-1 1-1,1 0 1,-1-1-1,1 1 1,0 0-1,-1 0 1,1-1-1,0 1-5,18-24-8,0 1-1,1 1 0,11-8 9,-6 5-28,-6 6 4,-1 0-2,0 1 1,2 0-1,0 2 0,7-4 26,-26 20-3,1 0 1,-1 0-1,1 0 0,0 0 1,-1 0-1,1 0 0,0 1 1,0-1-1,0 0 0,-1 1 0,1 0 1,0-1-1,0 1 0,0 0 1,0 0-1,0 0 0,0 0 1,-1 0-1,1 1 0,1-1 3,-2 1-4,1 0 0,0 0 0,-1 0-1,1 0 1,-1 0 0,0 0 0,1 0-1,-1 1 1,0-1 0,0 0 0,0 1-1,0-1 1,0 1 0,0-1 0,0 1-1,0 0 1,0 0 4,2 8-13,0 1 0,0-1 0,-1 1 0,0 0 0,-1-1-1,0 2 14,-1-11 1,2 43-8,-1-17 5,1-1 0,4 16 2,-5-35-2,1 0 1,0 0-1,0 0 1,1 0-1,-1-1 1,1 1-1,1-1 1,-1 0-1,1 1 1,1-2-1,3 5 2,-7-8-14,1-1 0,0 0-1,0 0 1,0 1 0,0-1 0,0-1-1,1 1 1,-1 0 0,0 0 0,0-1 0,1 1-1,-1-1 1,0 0 0,1 0 0,-1 0-1,0 0 1,1 0 0,-1 0 0,0-1 0,0 1-1,1-1 1,-1 1 0,0-1 0,0 0 0,0 0-1,1 0 15,9-5-253,1 1-1,-1-2 0,9-6 254,-17 11-61,4-3-96,0-1 0,0 1-1,0-2 1,-1 1 0,0-1 0,0 0 0,-1 0 0,0-1 0,3-4 157,-7 6 206,-4 5 455,-6 11-77,6-3-566,0-1 0,1 0 0,0 0 0,1 1 0,-1-1 0,1 0 0,0 1 0,1-1 0,0 1 0,0-1 0,0 0 0,2 5-18,-3-10 1,1 0 0,-1 0 0,1 0 0,-1 0 0,1 0 0,0 0 0,-1 0 0,1 0 0,0 0 0,0 0 0,0 0 0,-1 0 0,1 0 0,0 0 0,0-1 0,0 1 0,1 0 0,-1-1 0,0 1 0,0-1 0,0 1 0,0-1 0,0 0 0,1 0 0,-1 1 0,0-1 0,0 0 0,1 0 0,-1 0 0,0 0 0,0 0 0,1 0 0,-1-1 0,0 1 0,0 0 0,0-1 0,0 1 0,1 0 0,-1-1-1,4-1 7,-1 0 0,1 0 1,-1-1-1,1 0 0,-1 1 0,0-2 0,4-2-7,3-4 23,0-1 0,-1 0 0,9-12-23,-16 18 7,1-1 0,-1 0-1,0 1 1,0-1 0,-1 0 0,0 0-1,0-1 1,0 1 0,-1 0-1,1-6-6,-1-2 8,-1 1-1,0-1 0,-1 0 0,0 0 0,-1 1 0,-1-1 1,-1-2-8,2 8 9,0 1 0,-1-1 1,0 1-1,0 0 0,0 0 1,-1 0-1,0 0 1,-1 1-1,1 0 0,-1 0 1,0 0-1,-1 0 1,-2-2-10,7 7 6,-1 0 0,1 0 1,-1 0-1,1-1 1,-1 2-1,0-1 0,1 0 1,-1 0-1,0 0 0,1 1 1,-1-1-1,0 1 1,0-1-1,0 1 0,0 0 1,1 0-1,-1 0 1,0 0-1,0 0 0,0 0 1,0 1-1,-1-1-6,1 1 5,0 0 1,0 0-1,1 1 0,-1-1 0,1 0 0,-1 1 0,0-1 1,1 1-1,0-1 0,-1 1 0,1-1 0,0 1 0,0 0 1,0 0-1,0 0 0,0 0 0,0 1-5,-1 3-62,0 1-1,0 0 1,1-1-1,0 1 1,0 0-1,0 0 1,1 0-1,0 0 1,1 0-1,-1 0 1,2 6 62,1-5-304,-1 0-1,1 0 1,1 0 0,-1 0 0,1-1-1,1 1 1,0-1 0,0 1 304,17 17-903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3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1 110 4505,'80'-83'1734,"-78"81"-1641,1-1 0,0 1 0,0 0 0,-1 0 0,1 0 0,0 0 0,1 1 0,-1-1 0,0 1 0,1-1-93,-2 2 43,1 0 0,-1 0-1,0-1 1,0 1 0,0 0 0,0 1-1,1-1 1,-1 0 0,1 1-43,7 1 112,-2-2-90,0 1 0,-1 1 0,1-1 0,-1 1 0,1 1 0,-1-1 1,0 1-1,0 1 0,0-1 0,0 1 0,-1 0 0,1 1-22,-3-2-27,0 1-1,0 0 1,-1 0-1,1 0 1,-1 0-1,0 1 1,0-1-1,-1 1 1,1 0-1,-1 0 1,0 0-1,0 0 1,-1 0-1,1 0 1,-1 0-1,0 1 1,-1-1-1,1 1 28,-1-1-22,1 1 0,-1-1 0,-1 1 0,1-1 0,-1 0 0,0 1 1,0-1-1,0 0 0,-1 1 0,0-1 0,0 0 0,0 0 0,0 0 0,-1-1 0,-2 3 22,5-6 31,0-1-1,-1 1 1,1 0 0,-1-1 0,1 1-1,-1-1 1,0 1 0,1-1 0,-1 1-1,0-1 1,1 0 0,-1 1 0,0-1-1,1 0 1,-1 0 0,0 1-1,0-1 1,1 0 0,-1 0 0,0 0-31,1 0 23,-1 0 0,1-1 0,-1 1-1,1 0 1,-1 0 0,1-1 0,0 1 0,-1-1 0,1 1 0,0 0 0,-1-1 0,1 1 0,0-1 0,-1 1 0,1-1 0,0 1 0,0-1 0,0 1 0,-1-1 0,1 1 0,0-1-1,0 1 1,0-1 0,0 1 0,0-1 0,0 1 0,0-1 0,0 1 0,0-1 0,0 1 0,0-1 0,1 1 0,-1-1 0,0 1 0,0-1 0,0 1 0,1-1 0,-1 1 0,0-1-23,5-18 5,1-1 1,0 1 0,1 1 0,4-7-6,-5 12 2,0 1-4,-1 0 0,1 0 0,6-8 2,-9 17-1,0-1 0,0 0-1,0 1 1,1 0 0,-1 0 0,1 0 0,0 0 0,0 1 0,0-1 0,1 1 1,-4 1-1,0 0 0,1 1 0,-1 0 1,0-1-1,1 1 0,-1 0 1,0 0-1,1-1 0,-1 1 1,1 0-1,-1 0 0,1 1 1,-1-1-1,0 0 0,1 0 1,-1 1-1,0-1 0,1 1 1,-1-1-1,0 1 0,1 0 1,-1-1-1,0 1 0,0 0 1,0 0-1,0 0 0,0 0 1,0 0-1,0 0 0,0 0 0,0 0 1,0 0-1,0 0 0,-1 1 1,1-1 0,5 8-12,-1 0 1,-1 1 0,0-1-1,2 7 12,-1-5-31,7 23-951,0 1-1,-2 0 0,-1 6 983,-2-12-687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3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6465,'0'-2'2257,"5"-2"-2025,10-1-456,18-3-432,51-6-88,-43 1-641,-1 2 881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4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 6121,'14'-5'324,"-8"2"-136,0 1 1,1 0-1,-1 0 1,1 1-1,-1 0 1,1 0-1,3 0-188,-8 1 27,0 0-1,0 1 0,1-1 1,-1 1-1,0 0 0,0-1 1,0 1-1,0 0 0,0 0 1,0 0-1,0 0 0,0 1 1,-1-1-1,1 1 0,0-1 1,-1 1-1,1-1 0,-1 1 1,1 0-1,-1 0 0,0-1 1,0 1-1,0 0 0,1 2-26,34 72-124,-4 1 0,0 10 124,-30-82-17,-1-1 0,0 0-1,0 1 1,-1-1 0,1 1-1,-1 2 18,0 1 638,0-13-527,1 0 0,0 0 0,0 0 1,0 0-1,0 0 0,1 0 0,-1 1 0,1-1 0,1-1-111,4-11 53,13-51-321,-1-13 268,14-47-1484,-19 92 432,-13 35 953,0 0 1,-1 0-1,1 0 0,0 0 0,0 0 0,0 0 1,0 0-1,0 0 0,0 0 0,0 0 1,0 0-1,1 0 0,-1 1 0,0-1 1,0 0-1,1 1 0,-1-1 0,0 1 1,1 0-1,-1-1 0,0 1 0,1 0 1,-1 0 98,16 0-675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4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91 3201,'47'1'1667,"40"-5"-1667,-86 4 67,1 0 0,0-1 0,0 1 1,-1 0-1,1-1 0,0 1 0,-1-1 1,1 1-1,0-1 0,-1 0 0,1 1 1,-1-1-1,1 0 0,-1 0 0,1 0 0,-1-1 1,0 1-1,0 0 0,1 0 0,-1-1 1,0 1-1,0 0 0,0-1 0,-1 1 1,1-1-1,0 0 0,0 1 0,-1-1 1,1 0-1,-1 1 0,1-1 0,-1 0 0,0 1 1,0-1-1,0 0 0,0-1-67,0 1 68,0 0 0,0 0-1,-1 0 1,1-1 0,-1 1 0,0 0 0,1 0-1,-1 0 1,0 0 0,0 0 0,0 1-1,0-1 1,-1 0 0,1 0 0,0 1 0,-1-1-1,1 1 1,-1-1 0,0 1 0,0-1-1,1 1 1,-2-1-68,-1 2 13,0-1 0,0 0-1,0 1 1,1 0 0,-1 0-1,0 0 1,0 1 0,0-1-1,0 1 1,1 0 0,-1 0-1,0 0 1,1 0 0,-1 1 0,0 0-13,-11 5 31,1 0 1,-13 10-32,17-10 19,0 1 0,1 0 1,-1 0-1,2 1 0,-1 0 1,1 1-1,1 0 0,-1 0 1,2 1-1,-6 10-19,8-12 4,-1 0-1,2 1 0,-1-1 1,1 1-1,1 0 0,0 0 1,0 0-1,1 0 1,0 0-1,1 0 0,0 0 1,1 0-1,1 6-3,-2-13-4,0 0 1,1 0-1,0-1 0,0 1 1,0 0-1,0-1 0,0 1 0,0 0 1,1-1-1,-1 0 0,1 1 1,0-1-1,-1 0 0,3 2 4,-2-3-7,-1 0 0,1 0 0,-1 0 0,1 0 0,0 0 0,-1 0-1,1-1 1,0 1 0,0-1 0,0 1 0,-1-1 0,1 0 0,0 0-1,0 1 1,0-1 0,0-1 0,1 1 7,3-1-28,0-1 0,0 1 0,0-2-1,0 1 1,-1 0 0,1-1 0,-1 0 0,1-1 0,-1 1 0,0-1-1,0 0 1,1-2 28,13-10-262,-2-2 0,0 0 0,-1-1 1,9-14 261,-18 23-122,-1 0 1,0-1 0,0 0-1,-1 0 1,-1 0 0,0 0 0,-1-1-1,0 1 1,0-1 0,0-9 121,-9 58 503,3-23-479,1 1 0,0-1 0,1 1 0,1 0 0,0-1 0,1 1 0,0 4-24,1-10 7,0 0 1,1 0-1,0 0 1,0 0 0,0 0-1,2-1 1,-1 1-1,1-1 1,0 0 0,1 0-8,-6-7 10,0-1 1,0 0 0,0 1 0,1-1 0,-1 0-1,0 0 1,0 1 0,1-1 0,-1 0 0,0 0-1,0 0 1,1 1 0,-1-1 0,0 0 0,1 0 0,-1 0-1,0 0 1,1 1 0,-1-1 0,0 0 0,0 0-1,1 0 1,-1 0 0,1 0 0,-1 0 0,0 0-1,1 0 1,-1 0 0,0 0 0,1 0 0,-1 0 0,0 0-1,1 0 1,-1-1 0,0 1 0,0 0 0,1 0-1,-1 0 1,0 0 0,1-1 0,-1 1 0,0 0-1,0 0 1,1-1 0,-1 1 0,0 0 0,0 0 0,0-1-1,1 1 1,-1 0 0,0 0 0,0-1 0,0 1-11,6-22 455,-4 15-374,1-9 14,4-16-73,2 0 1,0 1-1,3 0 0,9-20-22,-19 48-6,0-1 1,0 1-1,0 0 0,1 0 0,-1 0 1,1 0-1,0 0 0,0 0 0,0 1 1,1-2 5,-3 3-3,0 1 0,0-1 0,0 1 0,0 0 0,1-1 0,-1 1 0,0 0 0,0 0-1,0-1 1,0 1 0,0 0 0,0 0 0,0 0 0,0 0 0,0 1 0,1-1 0,-1 0 0,0 0 0,0 1 0,0-1 0,0 0 0,0 1 0,0-1 0,0 1 0,0 0 0,0-1 0,-1 1 0,1 0 0,0-1 0,0 1 0,0 0 0,-1 0 0,1 0 0,0 0 0,-1 0 0,1 0 0,-1-1 0,1 2 3,2 4-6,0 0 0,-1 0-1,0 0 1,0 1 0,0-1-1,-1 0 1,1 1 0,-2-1 0,1 1-1,-1-1 1,0 1 0,0 1 6,1 20 0,7 48 152,14 61-152,-22-141 144,0-1 0,0 0 0,0 1-1,1-1 1,0 1 0,0-1 0,0 1-1,0-1 1,1 1 0,1-4-144,6-20 35,33-125-97,-39 135 38,8-23-53,-11 39 69,1 0-1,-1 0 0,1 0 1,0 0-1,0 0 1,0 0-1,0 1 0,0-1 1,1 0-1,-1 1 1,0-1-1,1 1 1,-1-1-1,1 1 0,-1 0 1,2-1 8,-3 2-2,1 0-1,0 0 1,-1 0 0,1 0 0,0 0 0,-1 0-1,1 0 1,0 0 0,-1 0 0,1 0 0,-1 0-1,1 1 1,0-1 0,-1 0 0,1 0 0,-1 1 0,1-1-1,-1 0 1,1 1 0,-1-1 0,1 1 0,-1-1-1,1 0 1,-1 1 0,1-1 0,-1 1 0,0-1-1,1 1 1,-1 0 0,0-1 0,1 1 0,-1-1-1,0 1 1,0 0 0,0-1 0,0 1 0,0-1 0,1 1-1,-1 0 3,5 26-17,-3 15 9,-2-20-1,1 0-1,3 14 10,-3-29-2,0-1 0,1 0 0,0 0 0,0 0 0,0 0 0,1-1 1,-1 1-1,1-1 0,1 1 0,-1-1 0,3 3 2,-5-8 0,-1 1 0,1 0-1,-1-1 1,1 1 0,-1-1 0,1 1 0,-1 0-1,1-1 1,0 1 0,-1-1 0,1 0 0,0 1 0,-1-1-1,1 1 1,0-1 0,0 0 0,0 0 0,-1 1-1,1-1 1,0 0 0,0 0 0,0 0 0,-1 0-1,1 0 1,0 0 0,0 0 0,0 0 0,-1 0-1,1-1 1,0 1 0,0 0 0,-1 0 0,1-1 0,0 1-1,0 0 1,-1-1 0,1 1 0,0-1 0,-1 1-1,1-1 1,0 1 0,-1-1 0,1 0 0,-1 1-1,1-1 1,-1 0 0,4-5 3,0 1-1,0-2 1,-1 1-1,0 0 1,1-4-3,2-2 9,1-2-10,-1 0-1,-1 0 0,0-1 0,0 0 0,-2 0 1,0 0-1,-1-1 0,0 1 0,-1-9 2,1 15 35,-1 23 4,-1-14-39,-2 23 10,0-1 0,1 1 0,3 20-10,-2-35-7,1-1 1,1 0-1,0 1 1,0-1-1,0 0 1,1 0-1,0 0 1,0-1-1,0 1 0,1-1 1,0 0-1,1 0 1,-1 0-1,3 1 7,-7-6-33,1 0-1,0 0 1,0 0-1,0 0 1,0 0-1,0 0 1,0 0-1,0-1 1,0 1-1,0 0 0,0-1 1,1 1-1,-1-1 1,0 1-1,0-1 1,1 0-1,-1 1 1,0-1-1,1 0 1,-1 0-1,0 0 1,0 0-1,1 0 0,-1 0 1,0-1-1,1 1 1,-1 0-1,0 0 1,0-1-1,1 1 1,-1-1-1,0 0 1,0 1-1,0-1 1,0 0-1,0 1 1,0-1-1,0 0 0,1 0 34,3-5-533,0 1 0,-1-1 0,0 0 0,0 0 0,0 0 0,2-5 533,12-23-1112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4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17 5985,'-14'-15'2649,"5"13"-1425,1 2-552,8 10-912,4 2-712,14 10 640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5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0 120 1344,'22'-92'1201,"-27"85"367,3 1-240,2 8-376,0-2-255,0 0-401,0 0-120,0-2-160,18 0-8,17-1-24,44-1-424,-50-2 319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7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113 319 5489,'-16'-6'371,"9"4"-200,1-1 0,-1 1 1,0 1-1,0-1 0,0 1 0,-1 0-171,7 1 17,-1 0 0,0 1 1,0-1-1,1 0 0,-1 0 0,0 1 0,1-1 1,-1 1-1,0-1 0,1 1 0,-1 0 1,1-1-1,-1 1 0,1 0 0,-1 0 1,1 0-1,0 1 0,-1-1 0,1 0 0,0 0 1,0 1-1,0-1 0,0 0 0,0 1 1,0-1-1,0 2-17,-1-1-32,1 1 0,0-1 0,0 1 1,0 0-1,0-1 0,0 1 0,0 0 0,1 0 1,0 0-1,-1 0 0,1-1 0,0 1 0,0 0 1,0 0-1,1 0 0,-1 0 0,1-1 0,0 1 1,0 2 31,1-1-89,0 0 1,0-1 0,1 1-1,-1-1 1,1 1 0,0-1 0,0 0-1,0 0 1,0 0 0,1 0-1,-1-1 1,2 1 88,11 7-311,1-1-1,1-1 1,-1-1 0,1 0-1,9 1 312,2 0-172,-18-6 163,-1 1-1,1 0 1,-1 1-1,0 0 1,0 1-1,0 0 1,0 0-1,-1 1 1,0 0-1,0 1 10,-7-5 5,0 0-1,0 0 0,-1 0 0,1 0 0,-1 0 0,0 0 0,1 0 0,-1 0 0,0 1 0,0-1 0,0 0 0,-1 1 0,1-1 0,-1 1 0,1-1 0,-1 1 0,0-1 0,0 1 0,0-1 0,0 1 0,0 0-4,-1 1-9,0 0 0,0 1 0,0-1 0,-1 0 0,0 0 0,0 0 0,0 0 0,0 0 0,0 0 1,-1 0-1,-3 3 9,3-3 121,-1 0 0,1 0 0,-1 0 1,-1 0-1,1-1 0,0 1 0,-1-1 1,0 0-1,1-1 0,-1 1 0,0-1 1,0 0-1,-1 0 0,1 0 0,0-1 1,-1 0-1,1 0 0,-1 0 0,1-1 1,-4 0-122,8 0 67,-1 0 0,1 0 0,0 0 1,-1 0-1,1-1 0,0 1 1,-1 0-1,1-1 0,0 1 0,-1-1 1,1 0-1,0 1 0,0-1 0,0 0 1,-1 0-1,1 0 0,0 0 0,0 0 1,0 0-68,1 0 21,0 0-1,-1 0 1,1 1 0,0-1 0,0 0 0,0 0 0,0 1 0,0-1-1,0 0 1,0 0 0,1 1 0,-1-1 0,0 0 0,0 0 0,0 1-1,1-1 1,-1 0 0,0 0 0,1 1 0,-1-1 0,1 1 0,-1-1-1,1 0 1,0 0-21,5-6 12,1 1 0,1-1 1,-1 1-1,1 0 0,1 0-12,-2 1 44,52-38-116,8-13 72,-44 36-81,-1-2 0,0 0 0,-2-2 0,2-4 81,-15 17-25,-1 0 0,0-1 0,-1 1 0,0-1 0,-1 0 1,0-1-1,-1 1 0,0-1 0,-1 1 0,0-1 0,-1 0 1,-1 0-1,0 1 0,-1-2 25,-1-11 71,0 0-1,-2 1 1,-1-1-1,-1 1 1,-1 0 0,-8-15-71,15 37 49,-1 0 0,0 0 0,0 0 0,0 0 0,0 0 0,0 1 0,0-1 0,-1 0 0,1 1 0,-1-1 0,1 1 0,-1-1 0,-1 0-49,3 2 12,0 0 0,0 0 1,-1-1-1,1 1 0,0 0 0,0 0 0,-1 0 1,1 0-1,0 0 0,0 0 0,-1 0 0,1 0 1,0 0-1,-1 0 0,1 0 0,0 0 0,0 0 1,-1 0-1,1 0 0,0 1 0,0-1 0,-1 0 1,1 0-1,0 0 0,0 0 0,0 0 0,-1 0 1,1 1-1,0-1 0,0 0 0,0 0 0,-1 0 1,1 1-13,-4 15 140,3 4-134,2 1 0,0-1 0,1 0 0,5 19-6,23 81-18,-24-98 19,65 229-560,-67-236 481,1-2-22,0-21 51,17-32-12,82-88-594,-103 127 635,0-1 0,1 1 1,-1 0-1,0-1 0,1 1 0,-1 0 1,1 0-1,-1 0 0,1 0 0,-1 0 1,1 0-1,0 0 0,-1 1 0,1-1 1,0 1-1,0-1 0,0 1 0,-1-1 1,3 1 19,-3 0-5,0 1 0,0-1-1,0 1 1,0-1 0,0 1 0,0-1 0,1 1 0,-1 0 0,0-1 0,-1 1 0,1 0 0,0 0 0,0 0-1,0-1 1,0 1 0,-1 0 0,1 0 0,0 0 0,-1 1 0,1-1 0,-1 0 0,1 0 0,-1 0 0,1 0 0,-1 0-1,0 1 1,0-1 0,0 0 0,0 1 5,6 37 29,-6-32-19,0 0 1,1 0-1,0-1 0,0 1 0,1 0 1,0 0-1,0-1 0,0 1 0,1-1 1,0 0-1,0 0 0,4 6-10,-5-11 7,-1 0 0,1 0 0,0 1 0,-1-1 0,1 0 0,0-1 0,0 1 0,-1 0 0,1 0 0,0-1 0,0 1 0,0-1 0,0 0 0,0 1-1,0-1 1,0 0 0,0 0 0,0 0 0,0-1 0,0 1 0,0 0 0,0-1 0,0 1 0,2-2-7,5-1 40,1-1 0,-1 0 0,0 0 0,2-2-40,-9 5 4,13-7-23,0-1 0,-1 0-1,0-1 1,-1 0 0,0-1 0,0 0 0,-1-1 0,6-9 19,-18 21-3,0-1 0,0 1 1,0 0-1,0 0 1,0 0-1,1-1 1,-1 1-1,0 0 1,0 0-1,0 0 1,0 0-1,0 0 0,0-1 1,1 1-1,-1 0 1,0 0-1,0 0 1,0 0-1,1 0 1,-1 0-1,0 0 1,0-1-1,0 1 0,1 0 1,-1 0-1,0 0 1,0 0-1,0 0 1,1 0-1,-1 0 1,0 0-1,0 0 0,0 0 1,1 0-1,-1 0 1,0 0-1,0 0 1,0 1-1,1-1 3,3 9 41,0 29 231,-1-12-119,11 10-61,0-21-269,-14-14 151,1-1 0,-1 0 0,1 0 0,-1 1 0,1-1 0,0 0 0,-1 0 0,1 0 0,-1 0-1,1 0 1,0 1 0,-1-1 0,1 0 0,-1 0 0,1-1 0,0 1 0,-1 0 0,1 0 0,-1 0-1,1 0 1,0 0 0,-1-1 0,1 1 0,-1 0 0,1-1 0,-1 1 0,1 0 26,12-15-1058,-1-4 450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7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3889,'-3'10'326,"1"-1"0,1 1 0,0 0 0,0 0 1,1 0-1,0-1 0,1 1 0,0 0 0,1 0 0,0 1-326,2 6 74,0 0 1,2 0-1,0-1 0,1 1 1,2 2-75,-6-14 3,-1-1 0,0 0 1,1 0-1,0 0 0,0 0 1,0-1-1,0 1 0,1-1 1,-1 0-1,1 0 0,0 0 1,0 0-1,0-1 0,0 0 1,1 0-1,-1 0-3,0 0 0,0-1 1,0-1-1,0 1 0,-1 0 0,1-1 1,0 0-1,0 0 0,0 0 0,0 0 1,0-1-1,0 1 0,0-1 0,0 0 1,0-1-1,0 1 0,-1 0 0,1-1 1,-1 0-1,1 0 0,-1 0 0,46-32-471,-32 21-502,0 1 1,11-5 972,-25 15-62,-1 1 0,0 0 1,0 0-1,1 0 0,-1 0 1,1 0-1,-1 1 0,1-1 1,-1 1-1,1 0 0,-1-1 1,1 1-1,-1 0 0,1 1 1,-1-1-1,1 0 0,-1 1 1,1-1-1,-1 1 0,1 0 0,-1 0 1,0 0-1,1 0 0,-1 0 1,0 0-1,0 1 0,0-1 1,0 1-1,0 0 0,0-1 1,0 1-1,1 2 62,3 2-55,0 0 0,0-1 0,1 0 0,0 0 0,0 0-1,0-1 1,0 0 0,1 0 0,-1-1 0,1 0 0,0-1 0,0 1 0,0-1 0,0-1 0,1 0 0,-1 0 0,0 0-1,1-1 1,-1 0 0,0-1 0,1 0 0,-1 0 0,0-1 0,0 0 0,0 0 0,5-3 55,29-14 959,-1-1 1,6-6-960,-85 47 1775,-2-1 1,-40 15-1776,79-35 19,1 0 1,-1 1-1,1-1 0,-1 0 0,0 1 0,1-1 1,-1 0-1,1 0 0,-1 0 0,0 0 1,1 1-1,-1-1 0,0 0 0,1 0 0,-1 0 1,1 0-1,-1 0 0,0-1 0,1 1 0,-1 0 1,0 0-1,1 0 0,-1 0 0,1-1 0,-1 1 1,1 0-1,-1 0 0,0-1 0,1 1 0,-1-1 1,1 1-1,0 0 0,-1-1-19,1 0 15,-1-1 0,1 1 0,0 0 0,0-1 0,0 1 0,0 0 0,0-1 0,0 1 0,1 0 0,-1-1 0,0 1 0,1 0 0,-1 0 0,1-1 0,-1 1-15,5-10-14,0 1 1,1 0-1,3-5 14,-5 10-21,3-6-18,0 1 1,1 0-1,0 0 0,9-8 39,-15 17-5,0-1 0,0 0 0,0 1 1,0-1-1,0 1 0,0 0 0,0-1 1,0 1-1,1 0 0,-1 0 0,0 1 1,1-1-1,-1 0 0,0 1 0,1-1 0,-1 1 1,1 0-1,-1 0 0,1 0 0,-1 0 1,1 0-1,-1 1 0,1-1 0,-1 1 1,0 0-1,1-1 0,-1 1 0,2 1 5,1 1-2,1 1 0,-1 0 0,0 1 0,0-1 0,0 1 0,0 0 0,-1 0-1,0 1 1,2 2 2,31 56 47,-22-32-17,-1 1-1,-2 0 1,-1 1 0,-2 0-1,5 34-29,-7-18 33,-2 0 0,-2 0 0,-3 45-33,-1-81 46,0-1 0,0 1 0,-2-1 1,0 1-1,0-1 0,-1 0 0,-1 2-46,3-11 54,0 0 0,0 0 0,0 1 0,-1-2 0,1 1 0,-1 0 0,0 0 0,0-1 0,0 0 0,-1 0 0,1 0 0,-1 0 0,0 0 0,0-1 0,0 1 0,0-1 0,0 0 0,0 0 0,0-1 0,-1 1 0,1-1 0,-4 1-54,-1-1 119,0 1 1,0-2-1,0 1 1,0-1-1,0-1 1,0 0-1,0 0 0,0 0 1,1-1-1,-1-1 1,-4-1-120,9 3 20,0-1 0,0 0 0,0-1 1,0 1-1,0-1 0,0 0 1,0 0-1,1 0 0,0 0 1,0 0-1,-1-1 0,2 0 0,-1 1 1,0-1-1,1 0 0,0 0 1,0 0-1,0-1 0,0 1 1,1 0-1,0-1 0,0 1 0,-1-4-20,1-2-18,0 0 0,0 0 0,1 0 0,1-1 0,-1 1 0,2 0 0,-1 0 0,1 1 0,1-1 0,0 0 0,4-8 18,-1 4-68,1 1 0,0 0-1,1 0 1,1 1-1,0 0 1,0 1-1,11-9 69,0 1-394,1 1-1,1 2 0,0 0 1,1 1-1,1 1 1,1 2-1,-1 0 0,23-6 395,42-7-867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4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 6889,'-1'-1'88,"0"1"-1,0 0 1,1 0-1,-1-1 1,0 1-1,0 0 1,0 0-1,0 0 1,0 0-1,0 0 1,0 0-1,0 0 1,0 1-1,0-1 1,0 0-1,1 0 1,-1 1-1,0-1 1,0 0-1,0 1 1,0-1-1,1 1 1,-1-1-1,0 1 1,0 0-1,1-1 1,-1 1-1,1 0 1,-1-1-1,0 1 1,1 0-1,-1 0 1,1 0-88,-17 35-33,15-29 160,-9 22-124,-7 16-177,3 0-1,-1 12 175,15-49-30,0 0 1,0 0-1,1 0 0,0 1 1,0-1-1,1 0 1,0 0-1,1 0 1,-1 0-1,2-1 0,1 6 30,4 8-105,1-1-1,1 0 0,7 10 106,4-3-59,-29-30 187,8 3-152,0 0 0,-1 0-1,1 0 1,0 0 0,0-1-1,0 1 1,0 0 0,-1 0-1,1 0 1,0 0-1,0-1 1,0 1 0,0 0-1,0 0 1,-1 0 0,1-1-1,0 1 1,0 0 0,0 0-1,0 0 1,0-1-1,0 1 1,0 0 0,0 0-1,0-1 1,0 1 0,0 0-1,0 0 1,0-1 0,0 1-1,0 0 1,0 0-1,0 0 1,0-1 0,1 1-1,-1 0 1,0 0 0,0 0-1,0-1 1,0 1 0,0 0-1,0 0 1,1 0-1,-1 0 1,0-1 0,0 1-1,0 0 1,0 0 0,1 0-1,-1 0 1,0 0 0,0 0-1,1-1 1,-1 1-1,0 0 1,0 0 0,0 0-1,1 0 1,-1 0 0,0 0 24,12-5-131,0-2 1,-1 1 0,0-2 0,0 1 0,-1-1-1,4-4 131,0 0-34,0 1-1,2 0 0,-1 1 0,7-3 35,-3 2 314,0 2 1,0 0-1,1 1 0,15-4-314,-35 12 16,0 0 1,0 0 0,1 0-1,-1 0 1,0 0 0,0 0 0,0 0-1,0 0 1,1 1 0,-1-1-1,0 0 1,0 0 0,0 0-1,0 0 1,0 0 0,1 0 0,-1 0-1,0 0 1,0 1 0,0-1-1,0 0 1,0 0 0,0 0-1,0 0 1,0 0 0,1 1 0,-1-1-1,0 0 1,0 0 0,0 0-1,0 0 1,0 1 0,0-1-1,0 0 1,0 0 0,0 0 0,0 0-1,0 1 1,0-1 0,0 0-1,0 0 1,0 0 0,0 0-1,0 0 1,-1 1 0,1-1 0,0 0-1,0 0 1,0 0 0,0 0-1,0 0 1,0 1 0,0-1-17,-5 16 659,1-7-627,0 9 34,0 0-1,0 1 1,2-1 0,0 3-66,2-19 1,0-1 1,0 1-1,0-1 1,0 0 0,0 1-1,0-1 1,0 1-1,1-1 1,-1 0-1,0 1 1,1-1 0,-1 1-1,1-1 1,0 0-1,-1 0 1,1 1-1,0-1 1,0 0 0,0 0-1,0 0 1,0 0-1,0 0 1,0 0-1,0 0 1,0 0 0,0 0-1,0-1 1,1 1-1,-1 0 1,0-1-1,1 1 1,-1-1 0,0 0-1,1 1 1,-1-1-1,0 0 1,1 0-1,-1 0 1,1 0 0,-1 0-1,2 0-1,4 0 2,0-1-1,1 0 1,-1-1 0,0 1-1,0-1 1,0-1 0,2 0-2,4-2-24,1-2 1,0 1-1,-1-1 1,0-1-1,-1-1 0,0 1 1,0-2-1,5-6 24,-12 12-25,-1-1 1,1-1-1,-2 1 0,1-1 0,0 1 0,-1-1 0,0 0 0,0 0 1,-1-1-1,0 1 0,0-1 0,0 1 0,-1-1 0,0 1 1,0-1-1,-1 0 0,0 1 0,0-1 0,0 0 0,-2-2 25,-8-49-65,10 57 68,0 1 0,0 0 0,0 0 0,0 0 0,0-1 0,0 1 1,0 0-1,0 0 0,-1 0 0,1 0 0,0-1 0,0 1 0,0 0 0,0 0 0,0 0 0,0 0 0,0-1 1,0 1-1,0 0 0,0 0 0,-1 0 0,1 0 0,0 0 0,0-1 0,0 1 0,0 0 0,-1 0 0,1 0 0,0 0 1,0 0-1,0 0 0,0 0 0,-1 0 0,1 0 0,0 0 0,0 0 0,0 0 0,0-1 0,-1 1 0,1 0 1,0 1-4,-6 6 79,-2 13 3,6-9-71,-1 1 0,1 0 0,1 1 0,0-1 0,1 0 0,0 0-1,1 0 1,1 6-11,-2-13-1,1-1-1,0 0 1,0 1-1,1-1 1,-1 0 0,1 0-1,0 0 1,0 0-1,0 0 1,1-1-1,-1 1 1,1-1-1,0 1 1,0-1-1,0 0 1,0 0-1,1 0 1,-1-1-1,1 1 1,0-1 0,0 0-1,-1 0 1,2 0-1,-1 0 1,3 0 1,-2 0 4,1-1 0,-1 1 1,1-1-1,0-1 0,0 1 1,-1-1-1,1 0 0,0 0 1,0-1-1,-1 1 0,1-1 1,0-1-1,-1 1 0,1-1 1,-1 0-1,1 0 1,-1 0-1,0-1 0,0 0 1,0 0-1,0 0 0,-1-1 1,1 0-1,-1 1 0,0-1 1,0-1-1,0 1 0,0-1 1,-1 1-1,0-1 0,1-2-4,1-2 7,-1 0 0,0-1-1,0 1 1,-1-1 0,0 0-1,-1 0 1,1-7-7,3-1 0,-6 17-1,0 1 0,0 0 0,1 0 0,-1 0 0,0 0 1,0 0-1,0 0 0,1 0 0,-1 0 0,0-1 0,0 1 0,0 0 1,1 0-1,-1 0 0,0 0 0,0 0 0,0 0 0,1 0 0,-1 0 1,0 0-1,0 0 0,1 1 0,-1-1 0,0 0 0,0 0 0,0 0 0,1 0 1,-1 0-1,0 0 0,0 0 0,0 0 0,0 1 0,1-1 0,-1 0 1,0 0-1,0 0 0,0 0 0,0 0 0,0 1 0,0-1 0,1 0 1,0 3-4,1-1 0,-1 1-1,0 0 1,0-1-1,0 1 1,0 0 0,0 0-1,0 0 1,-1 0-1,0 0 1,1 1 4,-1 18 7,-1 0 0,-2 16-7,1-17 9,1-1 0,0 1 0,2 2-9,-1-20 2,0 0-1,0-1 0,1 1 1,-1-1-1,1 1 0,0-1 1,-1 1-1,1-1 0,1 1 1,-1-1-1,0 0 0,0 1 1,1-1-1,-1 0 0,1 0 1,0 0-1,0 0 0,-1 0 1,1-1-1,0 1 0,1 0 1,-1-1-1,0 0 0,0 1 1,1-1-1,-1 0 0,1 0 1,-1 0-1,1-1 0,-1 1 1,1-1-1,-1 1 0,1-1 1,-1 0-1,1 0 0,0 0 1,-1 0-1,1 0 0,0-1 1,-1 1-1,1-1 0,-1 0 1,1 1-1,-1-1 0,0 0 1,1-1-1,-1 1 0,2-2-1,9-5-20,-2-1-1,1-1 0,-1 0 1,-1-1-1,0 0 0,0-1 1,-1 1-1,-1-2 0,0 1 1,-1-1-1,0-1 0,-1 1 1,0-1-1,-1 0 0,-1 0 1,0-1-1,-1 1 0,1-7 21,-4 3-35,-6 31 50,1-1 5,1 1-19,0 0 1,1 1-1,0-1 0,1 1 0,0-1 0,2 1 0,-1-1 0,2 1 0,0 0 1,0-1-1,1 1 0,1-1 0,2 8-1,-3-15-31,-1 0 1,1 0-1,-1 1 1,-1-1-1,1 0 1,-1 1-1,-1 3 31,1-7-102,-1 0-1,0 0 1,1 0-1,-1 0 1,-1 0-1,1 0 1,0-1-1,-1 1 1,1 0-1,-1-1 1,0 1-1,0-1 1,0 0-1,0 0 1,0 0-1,-1 1 103,-20 19-639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9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13 216 5929,'-5'-25'980,"1"-1"-1,1-3-979,3 28 24,0 0-1,0 0 0,0-1 1,0 1-1,0 0 0,0 0 1,0 0-1,1 0 0,-1 0 1,1-1-1,-1 1 0,1 0 1,-1 0-1,1 0 0,-1 0 1,1 0-1,0 0 0,-1 0 1,1 1-1,0-1 0,0 0 1,0 0-1,0 0 0,0 1 1,0-1-1,0 1 0,0-1 1,0 1-1,0-1 0,0 1 1,0-1-1,0 1 0,1 0 1,-1 0-1,0-1 0,0 1 1,0 0-1,1 0 0,-1 0 1,0 0-1,1 1-23,6-2 64,-6 0-65,23-3-45,0 0 0,1 1 0,-1 2 0,18 1 46,-36 0-6,0 1-1,0 0 1,0 0-1,0 1 1,0 0-1,0 0 1,-1 0-1,1 1 1,-1 0-1,0 1 1,0-1-1,0 1 1,0 0-1,0 0 1,-1 1-1,0 0 1,0 0-1,0 0 1,2 4 6,1 4-20,-1-1 1,0 1 0,-1 1 0,-1-1 0,0 1 0,0 0 0,-2 0 0,0 0-1,0 1 1,-1-1 0,-1 1 0,-1 5 19,0-18-11,0-1 0,0 1 1,0 0-1,-1 0 0,1-1 0,-1 1 0,1 0 0,-1-1 0,0 1 1,0-1-1,0 1 0,0 0 0,0-1 0,0 0 0,0 1 0,0-1 1,-1 0-1,1 0 0,0 1 0,-1-1 0,0 0 11,2-1 3,-1 1 0,0-1-1,0 0 1,0 1 0,0-1 0,0 0-1,0 0 1,0 0 0,0 0 0,0 0 0,0 0-1,0 0 1,0 0 0,0 0 0,0-1-1,0 1 1,1 0 0,-1-1 0,0 1-1,0 0 1,0-1 0,0 1 0,0-1-1,1 1 1,-1-1 0,0 0 0,0 1 0,1-1-1,-1 0 1,0 1 0,1-1 0,-1 0-1,1 0 1,-1 0 0,1 0 0,0 1-1,-1-1 1,1 0 0,0 0 0,-1 0-1,1 0-2,-4-10 18,1 0-1,0 0 0,1 1 0,0-2 0,1 1 0,0 0 0,0 0 1,1 0-1,1 0 0,0-1 0,1 1 0,0 0 0,2-8-17,3-7-5,1 1 0,2 0 0,0 0 0,1 1 0,5-7 5,-14 28-4,1-1 1,-1 0-1,0 1 0,1-1 1,0 1-1,0 0 0,0-1 1,0 1-1,2-1 4,-3 3-1,-1 0-1,0 1 1,1-1-1,-1 1 1,1-1-1,-1 1 1,1-1 0,-1 1-1,1 0 1,-1 0-1,1-1 1,-1 1-1,1 0 1,-1 1-1,1-1 1,-1 0-1,1 0 1,-1 1 0,1-1-1,-1 0 1,1 1-1,-1 0 1,0-1-1,1 1 1,-1 0-1,0 0 1,1 0-1,0 0 2,4 5-3,0-1 0,0 1-1,-1 1 1,0-1-1,0 1 1,0-1-1,-1 1 1,0 1 0,0-1-1,-1 1 1,0 0 3,7 19-7,-1-1 1,3 18 6,15 86 14,-25-150 213,2 1 0,0 0 0,1 0-1,5-9-226,-7 18 78,23-64-196,-23 67 90,0 0 0,1 0 0,0 1 0,0-1 0,1 1 0,0 0 0,3-3 28,-7 8-6,0-1-1,0 1 1,0 0 0,0 0-1,0 0 1,0 0-1,0 0 1,1 0-1,-1 0 1,0 1-1,1-1 1,-1 0 0,1 1-1,-1-1 1,1 1-1,-1-1 1,1 1-1,-1 0 1,1-1-1,-1 1 1,1 0 0,-1 0-1,1 0 1,0 1-1,-1-1 1,1 0-1,-1 0 1,1 1 0,-1-1-1,1 1 1,-1-1-1,0 1 1,1 0-1,-1 0 1,1 0-1,-1-1 1,0 1 0,0 0-1,0 0 1,1 2 6,4 3-9,-1 1 1,1 1 0,-2-1 0,1 1-1,-1 0 1,2 5 8,-4-9-1,8 18 0,-2-4 3,1 0-1,0 0 0,2 0 1,0-1-1,4 4-1,-12-17 1,0-1-1,0 1 0,1-1 0,-1 0 0,1 0 0,0 0 0,0 0 0,0-1 0,0 1 0,0-1 0,0 0 0,1-1 0,-1 1 0,1-1 0,-1 1 1,1-1-1,-1-1 0,1 1 0,0-1 0,0 1 0,-1-1 0,1-1 0,0 1 0,-1-1 0,2 0 0,4-2-1,0 0 0,0-1 0,0-1 0,0 1 0,-1-2 1,0 1-1,0-1 0,0-1 0,-1 0 0,1 0 0,-2 0 0,1-1 0,-1 0 0,0-1 0,-1 1 0,0-1 0,2-5 1,-7 13 3,-1 0-1,1 0 1,-1 0-1,0 0 1,1-1-1,-1 1 1,0 0-1,1 0 1,-1 0-1,0 0 1,0-1-1,0 1 1,0 0-1,0 0 1,0 0-1,-1-1 0,1 1 1,0-1-3,-7 0 84,-5 12 39,9-6-102,0 0 0,1 0 0,-1 0 0,1 1 0,0-1 0,0 1 0,0-1 0,0 1 0,1 0 0,0-1 0,0 1 0,0 0 0,1 0 0,0 0 0,0 0-1,0 0 1,0 0 0,1 0 0,-1 0 0,1-1 0,1 1 0,-1 0 0,1 0 0,0-1 0,0 1 0,0-1 0,0 0 0,1 1 0,0-1 0,0 0 0,1 1-21,-2-3-1,-1-1 1,1 0 0,-1 0-1,1 1 1,0-1 0,0 0-1,0 0 1,0-1 0,0 1-1,0 0 1,0-1-1,0 1 1,0-1 0,0 1-1,0-1 1,0 0 0,0 0-1,0 0 1,0 0 0,0 0-1,0-1 1,0 1 0,0-1-1,0 1 1,0-1-1,0 0 1,0 0 0,0 1-1,0-1 1,-1-1 0,2 1 0,0-1-2,0-1 1,1 1 0,-1-1-1,0 0 1,-1 0 0,1 0 0,0 0-1,-1 0 1,0-1 0,0 1-1,0-1 1,0 0 0,0 1-1,-1-1 1,1-3 1,0-1-51,-1 0 1,-1-1-1,1 1 0,-1 0 0,-1-1 1,0 1-1,0 0 0,0 0 0,-1-1 1,0 1-1,-1 0 0,0 1 0,0-1 1,-1 0-1,0 1 0,0 0 0,0 0 1,-1 0-1,0 0 0,-4-3 51,8 9-4,-1 0 1,0 0-1,1-1 0,-1 1 1,0 0-1,1 0 0,-1 1 0,0-1 1,0 0-1,0 0 0,0 1 1,-1-1 3,3 1-1,-1 0 0,1 0 0,-1 0 0,0 0 0,1 0 1,-1 0-1,1 0 0,-1 0 0,0 0 0,1 0 0,-1 0 0,1 0 1,-1 0-1,0 1 0,1-1 0,-1 0 0,1 0 0,-1 1 0,1-1 1,-1 0-1,1 1 0,-1-1 0,1 0 0,-1 1 0,1-1 1,-1 1-1,1-1 0,0 1 0,-1-1 0,1 1 0,0-1 0,-1 1 1,1-1-1,0 1 0,0 0 0,0-1 0,-1 1 1,1 0-1,0-1-1,1 1 1,-1 0-1,0-1 1,0 1-1,0 0 1,0-1-1,1 1 1,-1 0-1,0-1 1,1 1-1,-1-1 1,0 1-1,1 0 1,-1-1-1,1 1 1,-1-1-1,1 1 0,-1-1 1,1 0-1,-1 1 1,1-1-1,0 1 1,-1-1-1,1 0 1,-1 0-1,1 1 1,0-1-1,-1 0 1,1 0-1,0 0 1,-1 1-1,1-1 1,0 0 1,26 3-50,-10-5 13,-1 0 1,1-1-1,11-4 37,38-6-72,-60 13 66,1 0 0,-1 0 0,0 0-1,1 0 1,-1 1 0,0 0 0,1 1 0,-1-1-1,3 2 7,-5-1 0,1 1-1,-1-1 1,0 1-1,1 0 0,-1 0 1,-1 1-1,1-1 1,0 1-1,-1 0 0,0 0 1,0 0-1,0 0 0,0 0 1,-1 1-1,1-1 1,-1 1-1,0 0 0,0 2 1,4 12 26,-1-1 0,0 1 0,-2 1-1,0 1-25,2 34 887,-3-1-1,-2 9-886,1-78-1,0 0-1,2 0 1,0 0 0,4-14 1,-3 15-14,0 0-50,1 1-1,-1 0 1,2 0 0,5-9 64,-8 17-32,0 0 1,0 1 0,1-1-1,-1 1 1,1 0-1,0 0 1,0 0 0,0 0-1,1 0 1,-1 1-1,3-1 32,-5 3-6,0 0 0,0 0-1,0 0 1,0 0 0,0 1 0,1-1-1,-1 1 1,0-1 0,0 1-1,0 0 1,1 0 0,-1 0 0,0 0-1,0 1 1,0-1 0,0 0-1,1 1 1,-1 0 0,0-1 0,0 1-1,0 0 1,0 0 0,0 0-1,0 0 1,-1 1 0,1-1-1,0 0 1,0 1 0,-1-1 0,1 1-1,-1 0 1,2 1 6,4 7-8,1 1 0,-1 0 1,-1 0-1,0 0 0,1 5 8,0-3-4,40 88 67,-43-98 529,-1-8 6,2-17 37,-4 16-737,0 3 106,-1-1-5,1-1 0,1 1 0,-1-1 1,1 1-1,0 0 0,0-1 1,2-2 0,22-32-34,1 0 0,7-3 34,-26 32-19,0 0 1,0 1-1,1 0 1,0 1-1,1 0 1,0 1-1,7-4 19,-15 9-2,0 1 0,1-1 0,-1 1-1,1 0 1,0 0 0,-1 0 0,1 0-1,0 1 1,0-1 0,-1 1 0,1 0-1,0-1 1,0 1 0,0 0 0,0 1-1,-1-1 1,1 0 0,0 1 0,0 0-1,-1 0 1,1-1 0,0 2 0,-1-1-1,1 0 1,-1 0 0,1 1 0,-1-1-1,0 1 1,1 0 0,-1 0 0,0 0-1,0 0 1,-1 0 0,1 0 0,1 3 2,4 6 8,0 0 0,-1 0 1,-1 1-1,0 0 0,3 8-8,-5-10-175,0 0 0,1 0 0,1 0-1,0-1 1,0 0 0,1 0 0,0 0 0,0-1 0,1 1 175,10 3-1229,4-7 507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09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8522,'126'-48'2840,"-119"54"-3112,4 12-272,-11 1 320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10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1 665 2080,'18'-19'2814,"23"-33"-2675,-30 40-134,-1-1-1,0 0 0,-1-1 1,-1 0-1,0 0 1,3-11-5,-2 8 30,-2-1 0,0 0 0,-1 0 0,-1 0 0,-1-1 0,0 0 0,-2 0 0,0 0 0,-1 0 0,-1-7-30,-4-20 122,-2 0 1,-2 1-1,-2 0 0,-6-14-122,2 28 453,14 31-434,0-1 1,-1 1 0,1-1-1,0 1 1,0 0 0,-1-1-1,1 1 1,-1 0 0,1-1-1,0 1 1,-1 0-1,1-1 1,0 1 0,-1 0-1,1 0 1,-1 0 0,1-1-1,-1 1 1,1 0 0,-1 0-1,1 0 1,-1 0 0,1 0-20,-1 0 19,0 0 0,1 1 1,-1-1-1,1 1 0,-1-1 1,1 1-1,-1-1 0,1 1 1,-1-1-1,1 1 0,-1-1 1,1 1-1,0 0 0,-1-1 1,1 1-1,0 0 0,-1-1 1,1 1-1,0 0 0,0-1 1,0 1-1,0 0-19,-3 10 88,1 0 0,0 0 1,1 0-1,1 0 0,-1 1 1,2-1-1,0 0 0,0 0 1,1 2-89,6 29 430,10 29-430,-17-71 3,29 100 243,-12-45-108,-2 2 0,2 25-138,-16-65 9,2 6 18,0 0-1,4 8-26,-7-26 2,1 0 0,0 0 0,0 0 0,0 0 0,1 0 0,-1-1 0,1 1 0,0-1 0,1 0 0,-1 1 0,1-1 0,2 2-2,-4-5-27,0 0 1,-1 0-1,1-1 0,0 1 0,-1 0 1,1-1-1,0 1 0,0-1 0,-1 0 1,1 1-1,0-1 0,0 0 0,0 0 1,0 0-1,-1 0 0,1-1 0,0 1 1,0 0-1,0-1 0,-1 1 0,1-1 0,0 0 1,-1 1-1,1-1 0,0 0 0,-1 0 1,1 0-1,-1 0 0,1-1 0,-1 1 27,8-7-595,0 0-1,0 0 1,-1 0 0,2-5 595,-6 9-259,21-29-688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10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6657,'15'-14'2305,"29"6"-2473,18-3-568,8 0-665,-4-2-183,-17 2 1016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12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56 599 4833,'42'89'2193,"-42"-89"-2168,0 0 0,0 1 0,0-1 1,0 0-1,0 1 0,1-1 1,-1 0-1,0 1 0,0-1 1,0 0-1,0 0 0,0 1 0,1-1 1,-1 0-1,0 0 0,0 1 1,0-1-1,1 0 0,-1 0 1,0 0-1,0 1 0,1-1 0,-1 0 1,0 0-1,1 0 0,-1 0 1,0 0-1,0 1 0,1-1 1,-1 0-1,0 0 0,1 0 0,-1 0 1,0 0-1,1 0 0,-1 0 1,0 0-1,1 0 0,-1 0 1,0 0-1,1 0 0,-1-1 0,0 1 1,0 0-1,1 0 0,-1 0 1,0 0-1,0 0 0,1-1 1,-1 1-1,0 0 0,0 0 0,1 0 1,-1-1-1,0 1 0,0 0 1,0 0-1,1-1 0,-1 1 1,0 0-1,0-1-25,8-21 536,-6 15-391,5-13 119,0 6-160,-2-1 0,0-1 0,-1 1 0,-1-1 0,0-3-104,-2 16 2,-1-1 1,0 1-1,1-1 0,-2 1 0,1-1 1,0 0-1,-1 1 0,0-1 0,0 1 1,0 0-1,0-1 0,0 1 0,-1 0 0,1-1 1,-1 1-1,0 0 0,0 0 0,0 0 1,0 1-1,-1-1 0,1 0 0,-1 1 1,1 0-1,-1-1 0,-1 1-2,-3-2 25,1 0 0,-1 0 0,-1 1 0,1 0 0,0 1 0,-1-1 0,1 1 0,-1 1 0,0 0 0,0 0 0,1 0 0,-1 1 0,0 0 0,-4 1-25,8 2 87,14-2-277,48-8 5,17-6 185,-25 4-46,-39 7 38,0 1-1,0 0 0,1 0 1,-1 1-1,0 0 1,0 1-1,0 0 0,1 1 9,-9-1-1,1 0 0,0 0 0,0 1 0,-1-1 0,1 1 0,0-1 0,-1 1-1,0 1 1,1-1 0,-1 0 0,0 1 0,0-1 0,0 1 0,-1 0 0,1 0-1,-1 0 1,1 0 0,-1 1 0,0-1 0,0 0 0,0 1 0,-1 0-1,2 3 2,-1 3 2,0 1 0,-1 0 0,0-1 0,-1 1 0,0 0 0,-1 0-1,0-1 1,-1 8-2,0-1 23,0 1 1,2 14-24,0-27 6,0 0 0,1 0 0,0 0 0,0 0 0,0 0 0,1-1 0,0 1 0,0 0 0,0 0 0,0-1 0,2 3-5,-1-3 0,0-1 0,1 1 0,-1-1 0,0 0 1,1-1-1,0 1 0,0 0 0,0-1 0,0 0 1,0 0-1,0 0 0,0 0 0,1-1 0,-1 0 1,0 0-1,1 0 0,-1 0 0,1-1 0,0 0 1,-1 0-1,1 0 0,2 0-1,11-2-13,0 0 0,0-1 0,-1-1 0,1-1 0,1-1 13,1 0-48,-1-2 0,0 0 0,0-1 0,-1-1 1,6-5 47,-13 8-27,-1 0 1,-1-1-1,0 0 1,0 0-1,0-1 1,-1 0-1,0 0 1,-1-1-1,6-11 27,-10 15 7,-1 1-1,1-1 0,-1 0 0,-1-1 1,1 1-1,-1 0 0,0 0 0,-1-1 1,0 1-1,0 0 0,0-1 0,0 1 1,-1 0-1,-1-4-6,1 6 38,0 0 1,0 0 0,0 0-1,0 0 1,-1 0-1,0 0 1,0 0-1,0 0 1,0 1-1,-1-1 1,1 1-1,-1 0 1,0-1-1,0 1 1,0 1-1,0-1 1,0 0-1,-1 1 1,1-1-1,-1 1 1,-3-1-39,4 2 26,1 0 0,-1 1 0,0 0 0,1-1 0,-1 1 0,0 0 0,1 0 0,-1 1 0,1-1 0,-1 0 0,0 1 0,1 0 0,-1-1 0,1 1 0,-1 0 0,1 0 0,0 1 0,-1-1 0,0 1-26,-4 3 23,0-1 1,1 2 0,-1-1 0,1 1 0,-3 2-24,4-1 5,0 0 0,1-1 0,-1 1 0,1 1 0,1-1 0,-1 1 0,1-1 1,1 1-1,-1 0 0,1 0 0,1 0 0,-1 0 0,1 1 0,1-1 0,-1 0 0,2 6-5,-1-7-2,0-1 0,1 1 0,0-1 0,0 1 0,1-1 0,0 0 1,0 1-1,0-1 0,1 0 0,0 0 0,0-1 0,0 1 0,1 0 0,0-1 0,0 0 0,0 0 0,1 0 1,-1-1-1,1 1 0,6 3 2,-9-7-2,0 0 0,0 0-1,0 0 1,0 0 0,0-1 0,0 1 0,0 0 0,0-1 0,0 0 0,1 1 0,-1-1 0,0 0-1,0 0 1,1 0 0,-1-1 0,0 1 0,0 0 0,0-1 0,1 1 0,-1-1 0,0 0 0,0 0 0,0 0-1,0 0 1,0 0 0,0 0 0,-1 0 0,1-1 0,0 1 0,-1-1 0,1 1 0,0-1 0,-1 0 0,0 0-1,1-1 3,6-7-26,-1-1-1,0 0 0,-1-1 0,0 0 0,1-5 27,-6 14-8,5-9-25,-2-1 0,0 0 0,0 0 0,-1 0 0,-1 0 1,0-1-1,-1 1 0,0-5 33,0 16-13,3 8-101,3 10 110,-3-3 4,1-1 0,0 0 0,1-1-1,0 1 1,1-1 0,0 0 0,1-1-1,0 0 1,1 0 0,0-1 0,1 1 0,-10-10 0,17 14 12,-7-9 9,-10-5-20,0 0 0,0 0-1,1 0 1,-1 0 0,0 0 0,0 0-1,0 0 1,0 0 0,0 0 0,1 0-1,-1 0 1,0 0 0,0 0 0,0 0-1,0 0 1,0 0 0,0 0 0,1-1-1,-1 1 1,0 0 0,0 0 0,0 0-1,0 0 1,0 0 0,0 0 0,1 0-1,-1 0 1,0 0 0,0 0 0,0-1-1,0 1 1,0 0 0,0 0 0,0 0-1,0 0 1,0 0 0,0 0 0,0-1-1,0 1 1,0 0 0,0 0-1,0 0 1,0 0 0,0 0 0,0-1-1,0 1 1,0 0 0,0 0-1,-6-12 0,5 6-3,0-1 0,1 1 0,0-1 1,0 1-1,0-1 0,1 1 0,0 0 0,0-1 0,0 1 0,1 0 1,0 0-1,0 0 0,1 0 0,2-3 3,12-25-26,-15 30 27,-1 1 0,1-1 0,0 0 1,-1 1-1,1 0 0,1-1 0,-1 1 0,1 0 1,-1 0-1,1 0 0,0 0 0,0 1 0,0-1 1,1 0-2,6-3-8,1 0 1,0 0-1,0 1 1,0 1-1,0 0 1,1 0 0,6 0 7,-16 4-1,0 0 1,0 0 0,0 0-1,-1 1 1,1-1 0,0 0-1,0 1 1,-1 0-1,1-1 1,0 1 0,-1 0-1,1 0 1,0 0 0,-1 0-1,0 0 1,1 0 0,-1 1-1,0-1 1,1 0 0,-1 1-1,0-1 1,0 1 0,20 34-26,-20-32 21,5 7 3,-1 0 0,0 1 0,-1 0-1,0 0 1,-1 0 0,0 0 0,-1 0 0,0 1 0,-1-1 0,-1 1 2,0-12 0,0-1 1,1 0-1,-1 1 1,0-1-1,0 1 1,0-1-1,0 0 1,0 1 0,0-1-1,0 1 1,-1-1-1,1 0 1,0 1-1,0-1 1,0 0-1,0 1 1,0-1-1,0 1 1,-1-1 0,1 0-1,0 1 1,0-1-1,-1 0 1,1 0-1,0 1 1,-1-1-1,1 0 1,0 0-1,0 1 1,-1-1 0,1 0-1,0 0 1,-1 0-1,1 1 1,-1-1-1,1 0 1,0 0-1,-1 0 1,1 0 0,-1 0-1,1 0 1,0 0-1,-1 0 1,1 0-1,-1 0 0,0 0 3,1-1-1,-1 0 1,1 1-1,-1-1 1,0 1-1,1-1 1,-1 0-1,1 0 1,-1 1-1,1-1 1,-1 0-1,1 0 1,0 1-1,0-1 0,-1 0 1,1 0-1,0 0 1,0 0-1,0 1 1,0-1-1,0 0 1,0 0-1,0 0 1,0 0-1,0 0-2,1-14-14,1 0 0,1 0 0,0 0 0,1 1 0,0 0 0,3-6 14,-5 16-6,0-1 0,0 1 0,0-1 0,0 1 0,1 0 1,0-1-1,0 2 0,0-1 0,0 0 0,0 0 0,1 1 0,0 0 0,3-3 6,-4 4-3,0 0 0,1 1 1,0-1-1,-1 1 0,1-1 1,0 1-1,0 0 0,0 1 1,0-1-1,0 1 0,0-1 1,0 1-1,3 1 3,4 0-7,-1 1-1,0 1 0,0 0 1,0 0-1,0 1 0,0 0 1,-1 1-1,0 0 0,0 0 1,0 1-1,1 1 8,2 2-6,0 1 4,0-1 1,1-1-1,0 0 0,0-1 0,1 0 0,0-1 1,9 3 1,-20-9 1,0 1 0,0-1 0,0 0 0,-1 0 1,1-1-1,0 1 0,0 0 0,0-1 1,0 0-1,-1 0 0,1 1 0,0-2 1,-1 1-1,1 0 0,-1 0 0,1-1 1,-1 0-1,0 1 0,0-1 0,1 0 1,-1 0-1,0 0 0,1-2-1,-1 1-1,1 0 0,-1 0 0,0 0-1,0 0 1,0-1 0,0 1 0,0-1 0,-1 1 0,0-1 0,0 0 0,0 1-1,0-1 1,0 0 0,-1 0 0,1 0 0,-1 0 0,0 0 1,-2-5-32,-1 0 0,0 0 0,0 1 0,0-1 1,-1 1-1,0 0 0,-2-2 32,-26-39 96,37 56-84,-1 0-1,0 1 1,0-1-1,1 6-11,-1-5-5,-1 1 0,1-2 0,1 1 0,4 7 5,15 14-20,-11-15 10,-1 2 1,0 0-1,-1 0 0,7 15 10,-16-27-15,0 0 0,0 0 0,-1 0 0,1 1 0,-1-1 0,0 0 0,0 1 0,-1-1 0,1 1 0,-1-1 0,0 0 0,0 1 1,0-1-1,-1 1 0,0-1 0,1 1 0,-2-1 0,1 0 0,0 0 0,-1 1 0,0-1 0,0 0 0,-1 1 15,1-3-6,0 0-1,0 1 1,0-1 0,-1 0 0,1-1-1,-1 1 1,0 0 0,1-1 0,-1 1 0,0-1-1,0 0 1,0 0 0,0 0 0,0 0 0,0 0-1,0-1 1,0 0 0,0 1 0,-1-1 6,2 0 2,1 0 0,-1 0 0,1 0 1,-1 0-1,0 0 0,1 0 0,-1 0 1,1 0-1,-1-1 0,1 1 0,-1-1 1,1 1-1,-1-1 0,1 1 0,-1-1 1,1 0-1,-1 0 0,1 0 0,0 0 1,0 0-1,-1 0 0,1 0 0,0 0 1,0 0-1,0-1 0,0 1 0,0 0 0,1-1 1,-1 1-1,0-1 0,1 1 0,-1-1 1,1 1-1,-1-1 0,1 1 0,-1-2-2,2 2 3,-1-1-1,0 0 0,0 1 0,1-1 0,-1 0 1,1 1-1,-1-1 0,1 0 0,0 1 0,-1-1 1,1 1-1,0 0 0,0-1 0,0 1 0,0-1 1,0 1-1,1 0 0,-1 0 0,0 0 0,0 0 1,1-1-3,36-21-10,-24 16 7,14-10-21,0 1-25,-1-1 0,-1-1 1,-1-1-1,4-6 49,-21 18-20,-1 0 0,-1-1 0,1 0 0,-1 0 0,-1 0 0,0-1 0,0 0 0,0 0 0,-1 0 0,0 0 0,-1-1 0,0 0 0,-1 1 0,0-1 0,0-4 20,0-6-16,-2-1 0,0 1 1,-1-1-1,-1 1 0,-1 0 0,-5-16 16,-3-6 263,-2 0 0,-10-20-263,9 37 361,14 25-353,0 0-1,0 0 0,0 0 0,0 0 0,0-1 1,0 1-1,-1 0 0,1 0 0,0 0 0,0 0 1,0 0-1,-1 0 0,1-1 0,0 1 1,0 0-1,0 0 0,-1 0 0,1 0 0,0 0 1,0 0-1,0 0 0,-1 0 0,1 0 0,0 0 1,0 0-1,0 0 0,-1 0 0,1 0 0,0 0 1,0 0-1,0 0 0,-1 1 0,1-1 0,0 0 1,0 0-1,0 0 0,-1 0 0,1 0 1,0 0-1,0 0 0,0 1 0,0-1 0,0 0 1,-1 0-1,1 0 0,0 0 0,0 1 0,0-1 1,0 0-8,-2 5 36,1 0 1,0 0-1,0 0 1,0 0-1,0 0 1,1 0 0,0 6-37,1 41 37,2-1 1,2 1-1,9 39-37,10 15 64,15 35-64,-11-30 36,-5 2 1,4 75-37,11 60 25,-38-246-23,1 6 1,1 0 0,0 0 0,0-1 0,1 1 0,0-1 0,1 2-3,-4-8-1,1 0-1,0 0 1,-1 0-1,1 0 1,0 0-1,0 0 1,-1 0 0,1 0-1,0-1 1,0 1-1,0 0 1,0 0 0,0-1-1,0 1 1,1-1-1,-1 1 1,0-1-1,0 1 2,1-1-3,-1 0-1,1 0 1,-1 0-1,1-1 1,-1 1 0,1 0-1,-1-1 1,0 1-1,1 0 1,-1-1-1,1 0 1,-1 1-1,0-1 1,0 0-1,1 0 1,-1 1-1,0-1 1,0 0-1,0-1 4,6-4-14,-1 0 0,0-1 0,0 0 0,0-1-1,-1 1 1,-1-1 0,1 0 0,-1-1 0,0 1-1,-1 0 1,1-6 14,3-7-81,-2 0 0,-1 0 0,0-1 0,-1-12 81,-1-8-309,-3 0 0,-1-1 0,-2 1-1,-2 1 1,-2-1 0,-2 1 0,-1 0-1,-15-33 310,21 62-94,-1-1 0,0 1 0,-1-1-1,-5-7 95,9 16 39,0 1 0,0-1 0,-1 1-1,1-1 1,0 1 0,-1 0 0,0 1-1,0-1 1,0 1 0,0-1 0,0 1-1,-1 0 1,1 1 0,-3-2-39,-56-8 1756,80 14-1738,0-1-1,0-1 1,0-1-1,1 0 0,-1-1 1,0-1-1,3-1-17,13-3 23,0-2 0,-1-1 0,8-4-23,-22 7-20,-1-1 0,0-1 1,-1 0-1,16-11 20,-27 16-5,-1 0 0,1-1-1,-1 1 1,0-1 0,0 0 0,0 0-1,-1-1 1,1 1 0,-1-1 0,0 1-1,0-1 1,-1 0 0,1 0-1,-1 0 1,0-1 0,-1 1 0,1 0-1,0-4 6,-2 6 2,0 0 0,0 1 0,0-1 0,0 0 0,0 1 0,0-1 0,-1 0 0,1 1 0,-1-1 0,0 1 0,0-1 0,0 1 0,0-1 0,0 1 0,-1 0 0,1-1 0,-1 1 0,1 0 0,-2-1-2,2 2 14,0 0 0,-1 0 0,1 0 0,0 0 0,0 1 1,0-1-1,-1 0 0,1 1 0,0-1 0,-1 1 0,1-1 1,-1 1-1,1 0 0,0 0 0,-1-1 0,1 1 0,-1 0 0,1 0 1,-1 1-1,1-1 0,-1 0 0,1 0 0,0 1 0,-1-1 0,1 1 1,-1-1-1,1 1 0,0-1 0,0 1 0,-1 0 0,1 0 0,0 0 1,-1 0-15,-4 4 58,0-1 0,1 1 0,-1 0 0,1 0 1,0 0-1,0 2-58,2-3 14,0 0-1,0 0 1,0 0-1,0 0 1,1 1-1,0-1 1,0 1-1,0 0 1,0-1-1,1 1 1,0 0 0,0 0-1,0 0 1,0 0-1,1 0 1,0 0-1,0 0 1,0 1-1,1-1 1,0 0 0,0 0-1,0-1 1,0 1-1,1 0 1,0 0-1,0-1 1,0 1-1,1-1 1,-1 1-1,1-1 1,2 2-14,3 4 5,1 1-1,0-1 1,0-1 0,1 0-1,1 0 1,-1-1 0,2 0-1,-1-1 1,1-1 0,0 1-1,0-2 1,1 0 0,-1 0-1,4 0-4,-13-5 2,1 1 1,-1-1-1,0 0 0,0 0 0,1 0 0,-1 0 0,0-1 0,0 0 0,1 1 0,-1-1 0,0 0 0,0 0 0,0-1 0,0 1 0,0-1 0,0 1 0,0-1 1,-1 0-1,1 0 0,-1 0 0,1 0 0,-1-1 0,0 1 0,0-1 0,0 1 0,0-1 0,0-1-2,1 1 0,-1-1-1,-1 1 1,1-1-1,0 0 1,-1 0-1,0 0 1,0 0-1,0 0 1,-1 0-1,1 0 1,-1 0-1,0 0 1,0 0-1,0 0 1,0 0-1,-1 0 1,0 0-1,0 0 1,0 0-1,0 0 1,-2-3 0,-11-18 9,-1 0 0,-13-16-9,10 15 15,5 5-18,16 21-1,-2 0 2,14-1-10,0 0 0,0 2 0,1-1 0,-1 2 1,0 0-1,0 1 0,8 3 12,-18-4 0,0 0 0,-1 0-1,0 0 1,1 0 0,-1 1 0,0 0 0,0 0-1,-1 0 1,1 0 0,-1 1 0,1-1-1,-1 1 1,0 0 0,0 0 0,-1 0 0,1 0-1,-1 1 1,0-1 0,0 1 0,1 2 0,0 7 1,0 0 0,0 0 0,-1 0-1,-1 0 1,0 0 0,-1 8-1,-1-20-4,1 0 0,0 0 0,0 0 0,0 0-1,0 0 1,1 0 0,-1-1 0,0 1-1,1 0 1,0 0 0,-1 0 0,1 0 0,0 0-1,0-1 1,0 1 0,0 0 0,0 0 0,0-1-1,1 1 5,-1-2-60,0 1 0,1 0 0,-1-1 0,1 0 0,-1 1 0,1-1-1,-1 0 1,1 0 0,0 0 0,-1 0 0,1 0 0,-1 0 0,1 0 0,-1-1-1,1 1 1,-1 0 0,1-1 0,-1 0 0,1 1 0,-1-1 0,0 0 0,1 1-1,-1-1 61,26-13-1473,6-7 605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13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6041,'2'-8'2881,"17"19"-561,1 15-2056,16 24-264,3 12-16,1 33 16,-3 15 24,-10 11-32,-5 4 40,-16 5 16,-2 6-48,-21 27-240,-14 2-240,-33-4 296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4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0 173 2208,'0'0'89,"0"-1"0,0 0-1,0 1 1,0-1-1,0 0 1,0 1 0,1-1-1,-1 1 1,0-1-1,0 0 1,0 1-1,1-1 1,-1 1 0,0-1-1,0 0 1,1 1-1,-1-1 1,1 1-1,-1-1 1,0 1 0,1-1-1,-1 1 1,1 0-1,-1-1 1,1 1-1,-1 0 1,1-1 0,0 1-89,24-4 285,-8 2 157,-2 1-307,71-8 2593,72-18-2728,-110 13 362,-1-3-1,33-16-361,45-17 75,-114 50-332,-12 7-531,-13 12-452,-5 1 577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4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1 1688,'-23'14'180,"-40"24"834,2 3-1,2 2 1,-2 5-1014,45-33 234,0 0-1,1 1 1,0 0 0,2 1-1,-1 1 1,2 0 0,1 1 0,0 0-1,1 1 1,2 0 0,-1 0 0,-1 10-234,5-7 107,0 0 1,1-1 0,2 1 0,0 6-108,1-18 24,1 1 1,1-1 0,0 0 0,0 0 0,1 0 0,1 0 0,0-1 0,0 1-1,4 7-24,-5-14 14,0 0-1,0 0 1,0-1 0,0 1-1,1-1 1,-1 1-1,1-1 1,0 0-1,0 0 1,0 0-1,1-1 1,-1 1-1,1-1 1,-1 1-1,1-1 1,0 0-1,0-1 1,0 1-1,0-1 1,0 1-1,0-1 1,0 0-1,0-1 1,1 1-1,-1-1 1,0 0-1,0 0 1,1 0-1,-1-1 1,0 1-1,1-1-13,9-2 24,-1-1-1,0 0 1,0-1-1,0 0 1,-1-1-1,1-1 1,-1 0-1,10-8-23,-2 1 11,-1 0-1,-1-2 1,0 0 0,0-2-11,-13 13 0,0 0 0,-1-1 1,1 0-1,-1 0 1,-1 0-1,1 0 1,-1-1-1,0 1 1,0-1-1,-1 0 1,0 1-1,0-1 1,-1 0-1,0-1 1,0-1-1,0 7-3,-1-1 1,0 1-1,0 0 1,0-1 0,-1 1-1,1-1 1,0 1-1,-1-1 1,0 1-1,1 0 1,-1 0 0,0-1-1,0 1 1,0 0-1,-1 0 1,1 0 0,-1 0-1,1 0 1,-1 0-1,1 0 1,-1 1-1,0-1 1,0 1 0,0-1-1,0 1 1,0-1-1,0 1 1,0 0 0,0 0 2,-2 0-6,0 0 1,1 1 0,-1-1 0,0 1-1,0-1 1,1 1 0,-1 0 0,0 1 0,0-1-1,1 1 1,-1-1 0,0 1 0,1 0-1,-1 1 1,1-1 0,-1 0 0,1 1 0,-2 1 5,-7 4-315,0 1 1,1 1 0,0 0 0,0 0-1,1 1 1,0 1 0,1 0 0,0 0 0,0 0-1,2 1 1,-1 1 0,1-1 0,0 5 314,-4 28-1063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5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80 2136,'6'-59'1195,"-6"59"-1093,1-1 1,-1 0-1,0 1 0,0-1 0,0 0 0,0 0 0,0 1 0,0-1 0,0 0 0,0 1 0,0-1 0,0 0 0,0 0 0,0 1 0,0-1 0,0 0 1,-1 1-1,1-1 0,0 0 0,0 1 0,-1-1 0,1 1 0,-1-1 0,1 0 0,0 1 0,-1-1 0,1 1 0,-1-1 0,1 1 0,-1-1 1,0 1-103,0 0 72,1 0 1,-1 0 0,0 0 0,1 0 0,-1 1 0,1-1 0,-1 0-1,1 0 1,-1 1 0,1-1 0,-1 0 0,1 1 0,-1-1 0,1 0-1,-1 1 1,1-1 0,-1 1 0,1-1 0,0 1 0,-1-1 0,1 1-1,0-1 1,-1 1 0,1-1 0,0 1 0,0 0-73,-7 17 144,2 1 1,0-1 0,1 1 0,1 1-145,2-12 36,0 0 0,0 0 1,1 0-1,0 0 0,0 0 0,1 0 1,0 0-1,1 0 0,-1 0 1,1-1-1,1 1 0,0 0 1,0-1-37,-2-5-8,0-1 0,0 1 1,0-1-1,0 0 0,0 1 1,0-1-1,0 0 0,1 0 0,-1 0 1,0 0-1,1 0 0,-1 0 1,1 0-1,-1-1 0,1 1 1,0 0-1,-1-1 0,1 1 1,-1-1-1,1 0 0,0 1 1,0-1-1,-1 0 0,1 0 1,0 0-1,-1 0 0,1-1 0,0 1 1,-1 0-1,1-1 0,0 1 8,5-2-316,-1 0 1,1 0-1,-1-1 0,1 1 0,-1-2 0,0 1 0,1-1 316,18-12-734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5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5081,'0'-5'1472,"0"5"-1656,0 11-920,0-11 624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14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369 468 4133,'7'9'-430,"5"-3"-16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6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4417,'37'-14'1754,"-35"13"-1654,0 0 1,0 0-1,0 0 1,0-1-1,0 1 1,-1-1 0,1 1-1,-1-1 1,1 0-1,0-1-100,-1 3 21,-1-1-1,1 0 1,-1 0-1,1 0 1,0 1-1,-1-1 1,1 0-1,0 0 1,0 1-1,0-1 1,-1 1-1,1-1 1,0 1-1,0-1 1,0 1-1,0 0 1,0-1-1,0 1 1,0 0-1,0 0 1,0 0-1,0-1 1,0 1-1,0 0 1,0 0-1,0 1 1,0-1-21,1 0 0,1 1-1,-1-1 1,0 1 0,0 0 0,0 0 0,0 0 0,0 0 0,0 0 0,0 0 0,0 1 0,0-1 0,-1 1-1,1-1 1,-1 1 0,1 0 0,-1-1 0,1 1 0,-1 0 0,0 0 0,0 0 0,0 0 0,0 1 0,5 8-2,-1 1 1,-1 0-1,2 6 2,-4-12 0,6 23-3,0 0 0,1 21 3,-7-36 13,-1 1-1,0-1 1,-1 1 0,0 0 0,-1-1 0,-2 8-13,1-17 629,0-10 28,3-15-316,3 3-367,1 0 1,1 0 0,0 1-1,1-1 1,1 1 0,3-4 25,-5 11-64,0-1-1,0 1 1,1 1 0,0-1 0,1 1 0,0 0 0,0 1 0,0 0-1,1 0 1,0 1 0,6-3 64,-10 6-24,0 1-1,0-1 1,0 1-1,0 0 1,0 0-1,1 0 1,-1 1-1,1 0 1,-1 0-1,1 0 1,0 0 24,-4 2-1,1-1 1,-1 0 0,0 1 0,0-1-1,1 1 1,-1 0 0,0-1-1,0 1 1,0 0 0,0 0-1,0 1 1,0-1 0,0 0 0,0 1-1,-1-1 1,1 1 0,0 0-1,-1-1 1,1 1 0,-1 0 0,0 0-1,1 0 1,-1 0 0,0 0-1,0 0 1,-1 0 0,2 2 0,5 18-9,0 1 0,-1 0 1,-2 1-1,2 16 9,4 26-1256,-2-36 742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6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0 167 5441,'37'-18'1751,"-36"18"-1707,0 0-1,0 0 1,0 0 0,0 0-1,0 0 1,1 0-1,-1 0 1,0 0 0,0 0-1,0 1 1,0-1-1,0 0 1,0 1 0,0-1-1,0 1 1,0-1-1,0 1 1,-1-1 0,1 1-1,0 0-43,5 2 59,1-1-38,0-1 0,1 0 0,-1 0 0,1-1 0,-1 0 0,0 0 0,1 0 0,-1-1 1,1-1-1,-1 1 0,0-1 0,6-2-21,-1 0-88,0-1 1,0 0 0,0-1 0,0 0 0,-1-1-1,10-7 88,-15 10-135,0-1 0,-1 0-1,0 0 1,0 0 0,0 0-1,0-1 1,-1 0 0,0 0 0,0 0-1,-1 0 1,1-1 0,-1 1-1,0-2 136,-3 7-30,0 0 0,1 0-1,-1 1 1,0-1 0,0 0 0,0 0-1,0 0 1,0 1 0,0-1-1,0 0 1,0 0 0,0 0 0,0 1-1,0-1 1,-1 0 0,1 0-1,0 1 1,0-1 0,-1 0-1,1 1 1,-1-1 0,1 0 0,0 1-1,-1-1 1,1 0 0,-1 1-1,0-1 1,1 1 0,-1-1 0,1 1-1,-1-1 1,0 1 0,1-1-1,-1 1 1,0 0 0,1-1 0,-1 1-1,0 0 1,0 0 0,0 0-1,1-1 1,-1 1 0,0 0-1,0 0 1,1 0 0,-1 0 0,0 0 30,-3 0-9,0 0 0,0 1 1,1-1-1,-1 1 0,0-1 1,1 1-1,-1 0 0,0 1 1,-2 0 8,-2 3 270,0 0 0,0 1 0,0 0 0,1 0 0,0 0 0,0 1 0,1 0 0,0 1 0,0-1 0,0 1 0,0 2-270,0 0 189,1-1 1,-1 1-1,2 1 0,-1-1 1,2 1-1,-1-1 0,1 1 1,1 0-1,-1 6-189,3-13 6,0-1-1,0 1 1,0-1-1,1 1 1,-1 0-1,1-1 1,0 0-1,0 1 1,0-1-1,1 1 1,-1-1-1,1 0 1,-1 0 0,1 0-1,0 0 1,0 0-1,1 0 1,-1 0-1,1-1 1,-1 1-1,1-1 1,0 0-1,0 0 1,0 0 0,0 0-1,3 1-5,5 3-111,0-2-1,1 1 1,-1-1-1,1-1 1,0 0-1,0-1 1,3 0 111,44 4-340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6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2993,'0'-8'744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7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5705,'8'-11'1425,"12"8"-1385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8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37 160 2537,'-37'-88'1392,"44"73"-320,1 2-48,-1 1-15,-3-1-209,1 7-208,-3 1-296,2 1-64,-4 2-128,0 0-16,0 2-88,0 0-136,0 0-536,0 0-520,18 8 703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28.4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4697,'13'-14'1584,"-4"10"-1672,2-1-344,-6 5-864,-3 3 824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1.7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18 142 776,'-17'-20'4627,"17"20"-4560,1-1 0,-1 1 0,1 0-1,0-1 1,-1 1 0,1 0-1,0 0 1,-1-1 0,1 1 0,0 0-1,-1 0 1,1 0 0,0 0-1,-1 0 1,1 0 0,0 0 0,-1 0-1,1 0 1,0 0 0,-1 0-1,1 1 1,0-1 0,-1 0-67,40 0 254,41-10 324,0-4-1,16-7-577,31-8 401,1 6 0,47 1-401,-168 21 8,0 1 0,0 0 0,0 1 0,0 0 0,0 0 1,3 2-9,-9-3-7,0 1 0,0-1 0,0 1 0,-1 0 0,1-1 0,0 1 1,-1 0-1,1 0 0,-1 0 0,1 1 0,-1-1 0,0 0 0,1 0 0,-1 1 7,0-1-19,-1 0 0,1 0 0,-1 0 0,0 0 0,1 0 0,-1 0-1,0 0 1,0 0 0,1 1 0,-1-1 0,0 0 0,0 0 0,0 0-1,0 0 1,-1 0 0,1 0 0,0 1 0,0-1 0,-1 0-1,1 0 1,0 0 0,-1 0 0,1 0 0,-2 1 19,-7 15-759,-1 3 326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2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1792,'2'-2'373,"0"0"-1,1 0 0,-1 1 1,1 0-1,-1-1 0,1 1 0,-1 0 1,1 0-1,0 0 0,0 1 1,-1-1-1,1 1 0,2-1-372,44 0 1200,-21 1-901,103-9 342,381-37 13,-494 43-714,35-4 136,-51 7-169,1 0-1,-1 0 1,0 0 0,0 0 0,1 1 0,-1-1-1,0 0 1,0 1 0,0 0 0,0-1 0,1 1-1,-1 0 1,0 0 0,-1 0 0,1 1 0,0-1-1,0 0 1,0 1 0,1 1 93,8 17-678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5.7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48 2921,'-59'-48'1184,"54"52"-640,-4 10 304,-2 3 120,1 10 97,7 5-113,3-3-440,7 2-152,11-2-192,-5-10-80,9-6-24,2-6-16,7-3-112,2-4-240,-2-6-960,1-3-1073,-10-2 1433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6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 7017,'-1'0'81,"-1"1"-1,0 0 0,1 0 0,-1 0 0,1 0 1,0 1-1,-1-1 0,1 0 0,0 1 0,0-1 0,0 1 1,0-1-1,0 1 0,0-1 0,0 1 0,0 0 0,1-1 1,-1 1-1,1 0 0,-1 0 0,1 1-80,-6 45 742,5-39-714,0 48-151,2-1 0,3 0-1,1 0 1,4 0 0,2-1-1,2 0 1,3-1-1,2 2 124,-17-54-21,15 37-182,-15-37 194,0 0 0,0-1 0,0 1-1,1 0 1,-1 0 0,0-1 0,1 1-1,-1-1 1,1 1 0,0-1 0,-1 1-1,1-1 1,0 0 0,0 0 0,0 0-1,1 0 10,-2 0 1,0-1-1,0 0 0,1 0 0,-1 0 1,0 0-1,0 0 0,0 0 0,0 0 1,0 0-1,0-1 0,1 1 0,-1 0 0,0-1 1,0 1-1,0-1 0,0 1 0,0-1 1,0 1-1,0-1 0,0 0 0,-1 0 0,20-19 52,-14 13-30,17-17 43,1 1-1,0 1 0,2 1 1,0 1-1,2 1 1,15-7-65,-35 22 0,0 0 0,-1 1 0,1 0 0,0 0 0,1 1 0,-1 0 0,0 0 1,1 1-1,-1 0 0,1 1 0,-1 0 0,1 0 0,-1 0 0,1 1 0,1 1 0,-5-1 1,1 1-1,-1 0 1,0 0-1,0 0 0,0 0 1,-1 1-1,1-1 1,0 1-1,-1 1 1,0-1-1,1 1 1,-2-1-1,1 1 0,0 0 1,-1 0-1,1 1 1,-1-1-1,-1 1 1,1 0-1,0 0 1,-1 0-1,0 0 0,0 0 1,0 1-1,2 14 54,-1-1 1,0 1-1,-1 0 0,-1 0 1,-1 4-55,1 25 480,-1-49-465,0 0 1,0 1-1,0-1 1,0 0-1,0 0 1,0 0-1,-1 1 1,1-1-1,0 0 1,0 0-1,0 0 1,0 1-1,0-1 0,0 0 1,0 0-1,0 1 1,0-1-1,0 0 1,0 0-1,1 0 1,-1 1-1,0-1 1,0 0-1,0 0 1,0 0-1,0 1 1,0-1-1,0 0 0,0 0 1,1 0-1,-1 0 1,0 0-1,0 1 1,0-1-1,0 0 1,1 0-1,-1 0 1,0 0-1,0 0 1,0 0-1,0 0 0,1 1 1,-1-1-1,0 0 1,0 0-1,1 0 1,-1 0-1,0 0 1,0 0-1,0 0 1,1 0-1,-1 0 1,0 0-16,10-13 417,10-31-117,-17 38-225,17-40-66,10-12-9,-23 46-122,1 0 0,0 0-1,0 0 1,1 1-1,1 1 1,0 0-1,0 0 123,-8 8-43,-1 1 0,1 0 1,-1-1-1,1 1 0,0 0 0,-1 0 0,1 0 0,0 0 0,0 0 0,0 0 1,0 1-1,0-1 0,0 1 0,0-1 0,0 1 0,0 0 0,0 0 0,0 0 1,0 0-1,1 0 43,-1 1-22,-1-1 1,1 1 0,0 0-1,-1 0 1,1 0 0,-1 0 0,1 0-1,-1 0 1,1 1 0,-1-1-1,0 0 1,0 1 0,1-1 0,-1 1-1,0-1 1,0 1 0,-1 0-1,1 0 22,5 10-20,-2 1-1,0 0 1,-1 0-1,0 1 0,1 9 21,-2-9-19,19 97-840,-9-56 537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9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50 2144,'-3'-49'841,"3"63"-553,-12 3 16,-10 31 344,-2 5 144,-9 16 184,3 6-88,3-2-375,-1 2-137,10-2-200,11 1-72,16-7-72,15-7-8,25-23-72,8-13-136,8-22-456,-1-12-377,-13-16 601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7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83 477 3233,'-14'19'886,"1"0"-1,1 1 1,0 0 0,-7 20-886,17-33 92,-1 0 0,1 1 0,0-1 0,1 1 0,0-1 0,0 1 0,0 0 0,1-1 0,0 1 0,1 0 0,-1-1 0,2 1 0,-1-1 0,1 1 0,0-1 0,3 6-92,-2-6 8,0-1 0,0 1-1,1-1 1,0 0 0,1 0-1,-1 0 1,1 0 0,0-1-1,1 0 1,-1 0 0,1 0-1,0-1 1,0 0 0,0 0-1,1 0-7,-3-2-15,0 0-1,-1-1 1,1 1-1,0-1 1,0 0-1,0 0 1,0 0 0,0-1-1,0 0 1,0 1-1,0-1 1,0-1-1,0 1 1,0 0-1,0-1 1,0 0-1,0 0 1,0 0-1,0-1 1,0 1-1,-1-1 1,1 0 0,-1 0-1,1 0 1,-1 0-1,0-1 1,3-2 15,13-12-353,-1-1 0,-1-1 1,14-19 352,-23 27-100,0-1-1,-1 0 1,0 0-1,-1-1 1,-1 0 0,0 0-1,3-12 101,-3 7-44,4-14 108,-9 27 179,-7 15 234,5-4-404,0-1 0,0 1-1,0-1 1,1 1-1,-1 0 1,1 0-1,1-1 1,-1 1-1,1 0 1,0 0-1,0 0 1,1 0-1,0 0 1,0-1-1,0 1 1,1 0-1,0-1 1,0 1-1,0-1 1,1 1-1,-1-1 1,1 0-1,1 0 1,-1 0-73,0-2 7,-1 1 1,1 0-1,1-1 0,-1 1 1,0-1-1,1 0 0,-1 0 1,1-1-1,0 1 0,0-1 1,0 0-1,0 1 0,1-2 1,-1 1-1,1-1 0,-1 1 1,1-1-1,-1 0 0,1-1 1,-1 1-1,1-1 0,0 0 1,-1 0-1,1 0 0,0-1 1,-1 0-1,1 0 0,-1 0 1,1 0-1,2-2-7,5-2-143,0-1 1,-1 0-1,0 0 0,0-1 1,-1-1-1,1 0 1,-2 0-1,1-1 0,-1 0 1,0-1-1,-1 0 1,5-7 142,-9 10-169,0 0 0,0 0 0,0 0 1,-1-1-1,0 0 0,0 1 0,-1-1 1,0 0-1,0 0 0,-1 0 0,0 0 1,0 0-1,-1-1 0,0 1 0,0 0 1,-1 0-1,0 0 0,-1 0 0,0 0 0,-1-4 169,2 11 17,1 0-1,0 0 0,0 1 0,-1-1 0,1 0 0,-1 0 0,1 0 0,0 1 0,-1-1 0,0 0 1,1 1-1,-1-1 0,1 0 0,-1 1 0,0-1 0,1 1 0,-1-1 0,0 0-16,0 1 34,0 0-1,1 0 1,-1 0-1,1 0 1,-1 0-1,1 0 0,-1 0 1,1 0-1,-1 0 1,1 0-1,-1 0 1,1 1-1,-1-1 1,1 0-1,-1 0 1,1 0-1,-1 1 1,1-1-1,-1 0 1,1 0-1,0 1 1,-1-1-34,-1 2 148,0 0 0,0 1 0,0-1 1,0 0-1,1 1 0,-1-1 0,1 1 1,-1-1-1,0 3-148,1-3 54,0 1 0,0 0 1,0-1-1,1 1 0,-1 0 0,1 0 1,-1-1-1,1 1 0,0 0 0,0 0 1,0 0-1,0-1 0,1 1 1,-1 0-1,1 0 0,0-1 0,0 1 1,0 0-1,0-1 0,0 1 0,0-1 1,1 1-1,-1-1 0,1 0 0,-1 1 1,1-1-1,0 0 0,0 0 0,1 0-54,1 1 12,0 0 1,0 0-1,1-1 0,-1 1 0,1-1 0,0-1 1,-1 1-1,1 0 0,0-1 0,0 0 0,0 0 1,0-1-1,0 1 0,0-1 0,0 0 0,0-1-12,6 0 8,0-1 0,0 0 0,0-1 0,0-1 0,0 1-1,-1-2 1,0 1 0,0-2 0,0 1 0,-1-1 0,1-1-1,-2 1 1,1-2 0,-1 1 0,0-1 0,0-1-8,2-1 1,-1-1 0,0 0 0,-1-1 0,-1 0 0,0 0 0,0-1 1,-1 1-1,-1-1 0,0-1 0,-1 1 0,0-1 0,1-10-1,-3-10 41,-1 1 0,-2-1 1,-1 0-1,-2 1 0,-1 0 0,-2 0 0,-4-12-41,3 19 144,8 26-139,0 0-1,0-1 1,0 1-1,0 0 1,0-1-1,0 1 0,0 0 1,0-1-1,0 1 1,0 0-1,0 0 1,0-1-1,0 1 1,-1 0-1,1-1 1,0 1-1,0 0 1,0 0-1,0 0 1,-1-1-1,1 1 1,0 0-1,0 0 1,0-1-1,-1 1 0,1 0 1,0 0-1,0 0 1,-1 0-1,1-1 1,0 1-1,0 0 1,-1 0-1,1 0 1,0 0-1,-1 0 1,1 0-1,0 0 1,-1 0-1,1 0 1,0 0-1,0 0 1,-1 0-1,1 0 0,0 0 1,-1 0-1,1 0 1,0 0-1,0 0 1,-1 1-1,1-1 1,0 0-1,-1 0 1,1 0-1,0 0-4,-10 16 140,9-14-132,-3 9 28,-1 1 1,2 0 0,-1 0 0,2 1 0,0-1 0,0 0 0,1 1 0,1 9-37,1 29 216,4 25-216,-3-56 34,14 114 300,29 107-334,-26-152 30,-19-87-12,3 16-19,-3-18 10,0 1-1,0-1 0,1 0 0,-1 0 0,0 0 0,0 0 1,0 1-1,0-1 0,0 0 0,0 0 0,0 0 0,0 0 0,0 1 1,0-1-1,0 0 0,0 0 0,0 0 0,0 0 0,0 1 0,0-1 1,0 0-1,0 0 0,0 0 0,0 1 0,0-1 0,0 0 1,0 0-1,0 0 0,0 0 0,0 1 0,0-1 0,-1 0 0,1 0 1,0 0-1,0 0 0,0 0 0,0 0 0,0 1 0,-1-1 0,1 0 1,0 0-1,0 0 0,0 0 0,0 0 0,0 0 0,-1 0 1,1 0-1,0 0 0,0 0 0,0 0 0,-1 0 0,1 0 0,0 0 1,0 0-1,0 0 0,0 0 0,-1 0 0,1 0 0,0 0 0,0 0 1,0 0-1,0 0 0,-1 0-8,0-1 50,1 0 0,-1 0 1,0 0-1,1 0 0,-1 0 0,0-1 0,1 1 1,0 0-1,-1 0 0,1 0 0,0-1 1,-1 1-1,1 0 0,0 0 0,0-1 0,0 1 1,0 0-1,0 0 0,0-1 0,1 0-50,5-33 212,-4 24-183,0-2-29,0 0-1,1 1 0,1-1 0,0 1 0,1-1 1,1-1 0,-5 12-17,0-1 0,1 0 1,0 1-1,-1-1 0,1 1 0,0-1 1,0 1-1,1 0 0,-1 0 1,0 0-1,1 0 0,-1 0 0,1 1 1,0-1-1,-1 1 0,1-1 1,0 1-1,0 0 0,0 0 0,0 1 1,0-1-1,0 0 0,0 1 1,0 0-1,0 0 0,0 0 0,0 0 1,0 0-1,0 1 17,-1-1-2,-1 0-1,0 1 1,1-1-1,-1 0 1,0 1 0,0 0-1,1-1 1,-1 1-1,0 0 1,0-1-1,0 1 1,0 0 0,0 0-1,0 0 1,0 0-1,0 0 1,0 0-1,0 0 1,-1 0 0,1 0-1,0 1 1,-1-1-1,1 0 3,9 34 64,-5-13-32,-2-14-23,0 0-1,1 0 1,-1 0 0,2-1-1,-1 0 1,1 0 0,1 3-9,-4-9 2,0 1 1,0 0-1,0 0 1,0-1 0,0 1-1,0-1 1,1 0-1,-1 1 1,0-1 0,1 0-1,-1 0 1,0-1-1,1 1 1,-1 0 0,1-1-1,0 0 1,-1 1-1,1-1 1,-1 0-1,1 0 1,-1-1 0,1 1-1,0 0 1,-1-1-1,1 0 1,-1 0-3,3 0-9,0-1-1,0 0 1,-1 0-1,1 0 1,-1-1-1,1 0 1,-1 0-1,0 0 1,0 0-1,0-1 1,-1 1-1,1-1 1,-1 0 0,0 0-1,0-1 1,0 1-1,0 0 1,-1-1-1,0 0 1,2-4 9,-4 12-17,0 0 1,0-1-1,0 1 1,1 0-1,-1-1 1,1 1-1,0 0 0,-1-1 1,1 1-1,0-1 1,1 1-1,-1-1 1,0 0-1,1 1 1,-1-1-1,1 0 1,0 0-1,0 0 1,0 0-1,0 0 1,0-1-1,0 1 1,0 0 16,47 34-1054,-48-35 964,0 0 0,1 0 0,-1 0 0,1-1 0,-1 1 0,1 0 1,-1-1-1,1 1 0,-1-1 0,1 0 0,0 1 0,-1-1 0,1 0 0,0 0 0,-1 0 0,1 0 90,20-3-865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7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6145,'-9'4'2169,"0"18"-1801,5 16-800,3 10-336,6 0 472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8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46 519 7530,'-4'16'2718,"3"-11"-2548,-12 46-114,5-27-40,2 0 1,1 0-1,1 1 1,0 1-17,4-19-9,0 0-1,0-1 1,0 1 0,1 0 0,-1 0-1,2-1 1,-1 1 0,1-1-1,0 1 1,0-1 0,1 0 0,0 1-1,0-1 1,0-1 0,1 1 0,4 5 9,-6-9-29,0 0 1,0 0 0,0 0 0,0 0 0,0 0 0,0-1 0,0 1 0,1 0 0,-1-1 0,1 0 0,-1 0 0,1 0 0,0 0 0,-1 0 0,1 0 0,0-1 0,0 1 0,1-1 28,0 0-53,0 0 0,-1 0 0,1-1 0,0 0 0,0 0 0,0 0 1,-1 0-1,1 0 0,0-1 0,-1 0 0,1 1 0,0-2 53,7-4-141,-1-1-1,0 0 1,-1-1-1,0 0 1,0 0-1,-1-1 1,6-8 141,3-7-65,-2 0-1,-1-2 1,-2 1 0,0-2-1,-1 1 1,-2-2 0,1-7 65,11-60 373,4-52-373,-17 99 52,4-21 86,1-10 1816,-1-15-1954,-22 209 308,-5 117-102,15-134-51,5 17-155,0-67 81,1 0-1,2 0 1,9 22-81,-6-101 1930,-1 1-1807,20-52 53,-27 75-169,1 0-1,0 1 1,0-1-1,1 1 1,0 0 0,0 0-1,1 1 1,4-5-7,-8 9-2,0 1 0,1-1 1,0 0-1,-1 1 0,1 0 0,0-1 1,-1 1-1,1 0 0,0 1 1,0-1-1,0 0 0,0 1 0,0 0 1,0-1-1,0 1 0,0 0 0,0 1 1,0-1-1,0 0 0,0 1 0,0 0 1,-1 0-1,1-1 0,0 2 1,0-1-1,0 0 0,-1 1 0,1-1 1,-1 1-1,2 0 2,3 4-12,1 0 0,-1 0 0,0 0 0,0 1 0,0 0 0,-1 0 0,0 1 0,-1-1 0,1 3 12,2 4-72,0-1 1,-2 1 0,0 0-1,0 1 1,-2-1-1,1 1 1,0 10 71,-3-5-55,-1 0 1,-2 0-1,0 2 55,1-21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4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6697,'15'-2'240,"8"-1"-15,21 1 167,-3 2-200,-1 0-80,-3 3-72,-8-3-8,-1 2-48,-6 2-64,-6-4-352,-1 0-297,-10-4 441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5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1 4313,'-8'4'320,"1"1"0,0 0 1,1 0-1,-1 1 0,1 0 0,0 0 0,1 1 1,-5 5-321,8-8 83,0 0 0,0-1 0,0 1 0,1 0 0,-1 0 0,1 0 0,0 1 0,0-1 0,0 0 0,1 0 0,-1 0 0,1 1 0,0-1 0,0 0 0,1 1 0,-1-1 0,1 0 0,0 0 0,0 1-83,2 3 71,1 0 1,-1 1-1,2-1 0,-1-1 0,1 1 0,0-1 0,0 1 0,1-1 0,0-1 0,1 1 0,-1-1 0,5 2-71,16 14 60,2-1 0,18 8-60,-24-15 32,-17-10-32,1 0 0,0 0 1,0-1-1,0 1 0,0-2 0,6 2 0,-9-3 2,1 0 0,-1-1 0,0 1 0,0-1 0,1 0 0,-1-1-1,0 1 1,0-1 0,0 0 0,1 0 0,-1 0 0,4-2-2,7-3-3,8-2-20,-1-1 0,19-11 23,-36 17-20,0 0-1,0 0 1,0-1-1,0 0 1,-1 1-1,1-2 1,-1 1 0,0 0-1,-1-1 1,1 1-1,-1-1 1,0 0-1,0-1 1,0 0 20,-2 6-9,-1-1 1,0 0-1,0 1 0,0-1 0,0 0 1,0 1-1,0-1 0,0 0 1,0 1-1,0-1 0,0 0 0,0 1 1,0-1-1,0 1 0,0-1 0,-1 0 1,1 1-1,0-1 0,0 0 1,-1 1-1,1-1 0,0 1 0,-1-1 1,1 1-1,-1-1 0,1 1 1,-1-1-1,1 1 0,-1 0 0,1-1 1,-1 1-1,1-1 0,-1 1 1,1 0-1,-1 0 0,0-1 0,1 1 1,-1 0-1,0 0 0,1 0 1,-1 0-1,1 0 0,-1 0 0,0 0 1,0 0 8,-32-2-177,5 5 115,0 2 0,1 0 0,-1 2 1,1 2-1,1 0 0,0 1 1,0 2-1,-17 11 62,36-20-250,1 1 0,-1 0 1,1 0-1,0 1 0,1 0 0,-1 0 0,1 0 0,0 1 1,-2 2 249,-3 19-826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5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1 348 4233,'0'1'83,"0"0"1,0 0-1,0 0 1,0 0-1,0 0 1,0 0 0,0 0-1,0 0 1,1 0-1,-1 0 1,0 0-1,0-1 1,1 1-1,-1 0 1,1 0-1,-1 0 1,1 0-1,-1-1 1,1 2-84,4-21 897,0-7-658,9-26 214,-3 13-108,-1-1 1,-2-1-1,-1 1 0,0-38-345,-7 76 1,0-1 1,0 1-1,0 0 0,-1 0 1,1 0-1,0 0 0,-1 0 1,0 0-1,1 0 0,-1 0 1,0 0-2,1 2 0,-1-1 0,1 1 0,0-1 0,-1 1 0,1-1 0,-1 1 0,1 0 0,-1-1 0,1 1 0,-1 0 0,1 0 0,-1-1 0,1 1 0,-1 0 0,1 0 0,-1-1 0,1 1 0,-1 0 0,1 0 0,-1 0 0,0 0 0,1 0 0,-1 0 0,1 0 0,-1 0 0,1 0 0,-1 0 0,1 0 0,-1 1 0,0-1 0,1 0 0,-1 0 0,1 0 0,-1 1 0,0-1 3,0 1 0,0-1 1,1 1-1,-1 0 1,0-1-1,0 1 1,1-1-1,-1 1 1,0 0-1,1 0 0,-1 0 1,0-1-1,1 1 1,-1 0-1,1 0 1,0 0-1,-1 0 1,1 0-1,0 0 0,-1 0 1,1 0-4,-3 29 20,2-25-12,0 8 1,0 4 10,0 0-1,1 0 1,1-1 0,2 12-19,24 120 245,-16-98-161,-1 0-1,-3 0 1,-3 1-1,-1 0 0,-3 4-83,-2-37-76,2 24-1435,3-31 945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120 269 4801,'-102'-48'1586,"86"36"-1152,15 12-428,1 0 1,0 0-1,0-1 0,0 1 1,0 0-1,0 0 1,0-1-1,0 1 1,0 0-1,0 0 1,0 0-1,0-1 0,0 1 1,0 0-1,0 0 1,0-1-1,0 1 1,0 0-1,0 0 1,0-1-1,0 1 1,0 0-1,0 0 0,0 0 1,0-1-1,1 1 1,-1 0-1,0 0 1,0 0-1,0 0 1,0-1-1,0 1 1,1 0-7,6-6 11,0 1 1,0 0-1,1 0 1,0 0-1,0 1 1,0 1-1,1-1 1,-1 1 0,1 1-1,2-1-11,4-2 1,195-59-1284,-201 61 1207,0 1 0,1 0 0,-1 0 0,1 1 0,0 0 76,-8 1 22,0 0 0,0 0-1,0 0 1,0 0 0,0 0-1,0 1 1,0-1 0,0 0-1,-1 1 1,1-1 0,0 1 0,0 0-1,0 0 1,-1 0 0,1 0-1,-1 0 1,1 0 0,0 0-1,-1 0 1,0 1 0,1-1-1,-1 0 1,0 1 0,0-1 0,0 1-1,0 0 1,0-1 0,1 2-22,1 6 296,-1 1 0,0 0 0,0-1 0,-1 8-296,0-9 100,0-1-1,0 1 1,0-1-1,1 1 1,0-1-1,1 1 1,0-1-100,-2-5 8,1 1 1,-1-1-1,1 0 1,0 1-1,0-1 1,-1 0-1,2 0 1,-1 0-1,0-1 1,0 1-1,1 0 1,-1-1-1,0 0 0,1 1 1,0-1-1,-1 0 1,1 0-1,0-1 1,-1 1-1,1 0 1,2-1-9,8 1-3,-1 0 1,0-2-1,1 1 0,-1-2 1,0 1-1,0-2 1,0 1-1,0-2 0,0 0 1,-1 0-1,1-1 1,-1 0-1,0-1 0,-1 0 1,0-1-1,0 0 1,0-1-1,-1 0 0,9-9 3,-16 14 1,0 0 0,0 1-1,0-1 1,0 0-1,0 0 1,0 0-1,-1-1 1,0 1-1,0 0 1,0 0 0,0-1-1,0 1 1,0-1-1,-1 1 1,0-1-1,0 1 1,0 0-1,0-1 1,0 1 0,-1-1-1,1 1 1,-1-1-1,0 1 1,0 0-1,-1-1 1,1 1-1,0 0 1,-1 0 0,0 0-1,0 0 1,-1-2-1,-1 0 1,0 1-1,0-1 1,0 1 0,-1-1 0,1 1 0,-1 0 0,0 1 0,0-1-1,-1 1 1,1 0 0,-1 0 0,1 1 0,-1 0 0,0 0 0,0 0 0,0 0-1,-2 1 0,0 1-106,1 0 0,-1 0 0,1 1 0,-1 0 0,1 1-1,0-1 1,0 2 0,-1-1 0,1 1 0,1 0 0,-1 0-1,0 1 1,1-1 0,0 2 0,0-1 0,0 1 0,0 0-1,1 0 1,-1 0 0,1 1 0,1 0 0,-1 0 0,1 1 106,-17 32-806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6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0 580 5513,'6'-6'175,"-1"0"0,0-1 0,-1 1-1,0-1 1,0 0 0,0 0 0,-1-1 0,0 1 0,0-1-1,-1 1 1,0-1 0,0 0 0,-1 0 0,0-1-175,2-20-68,-2 0 1,-1 0 0,-2-8 67,0 1 163,-2-35-629,-3 2 0,-4-1 0,-5-11 466,15 73-95,-2-4-158,3 12 283,0 0-1,0 0 0,0 0 0,0 0 0,0 0 1,0 0-1,0 0 0,0 0 0,0 0 0,-1 0 1,1 0-1,0 0 0,0 0 0,0 0 0,0 0 1,0 0-1,0 0 0,0 0 0,0 0 0,0 0 0,0 0-29,1 12 156,0 0-1,1 0 0,0-1 0,1 1 0,0-1 1,4 8-156,2 7 170,34 156 1087,-17-69-447,16 35-810,-40-140 13,1-1-1,0 1 0,0-1 1,1 1-1,0-1 0,0-1 1,1 1-1,-1 0 1,2-1-13,-4-3-48,1-1 1,-1 0 0,1 0 0,0 0 0,0 0 0,0-1 0,0 1-1,0-1 1,0 1 0,0-1 0,0 0 0,0 0 0,0-1 0,1 1 0,-1-1-1,0 0 1,1 1 0,-1-1 0,0-1 0,1 1 0,-1 0 0,3-2 47,21-4-947,0-3 367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6.7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1 208 6001,'9'-15'2241,"13"3"-1617,27-16-544,10-1-64,14-12-472,10-1-704,-8 2 751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7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1 237 880,'0'-2'624,"48"-16"-32,93-72 97,-48 52-33,1 5-240,-6 5-320,-17 13-992,-10 3 624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39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4473,'4'89'2780,"22"150"-2775,-25-227-1,6 30 6,-7-40-10,1-1 0,-1 1-1,1 0 1,-1 0 0,1-1 0,0 1 0,-1-1-1,1 1 1,0-1 0,0 1 0,0-1 0,0 1-1,1-1 1,-1 0 0,0 1 0,1-1 0,-1 0-1,1 0 1,0 0 0,-1 0 1,0-1-1,-1 0 0,1 0 1,0 0-1,0 0 1,-1 0-1,1 0 0,0 0 1,0 0-1,-1-1 0,1 1 1,0 0-1,0 0 1,-1-1-1,1 1 0,0 0 1,0-1-1,-1 1 1,1 0-1,-1-1 0,1 1 1,0-1-1,0 0 0,13-15-9,-13 15 4,17-24-317,-2 0-1,-2 0 1,0-2 0,3-10 322,-1 4-675,1 0 0,8-9 675,-25 41 12,1 0 0,-1 0 1,1 0-1,0 0 0,0 0 1,-1 0-1,1 0 0,0 0 1,0 1-1,0-1 0,0 0 1,0 1-1,0-1 0,0 0 1,0 1-1,0-1 1,0 1-14,0 0 13,-1 0-1,0 0 0,1 0 1,-1 0-1,1 0 0,-1 1 0,0-1 1,1 0-1,-1 0 0,1 0 0,-1 1 1,0-1-1,1 0 0,-1 0 1,0 1-1,0-1 0,1 0 0,-1 1 1,0-1-1,1 0 0,-1 1 0,0-1 1,0 0-1,0 1 0,0-1 1,1 1-1,-1-1 0,0 0 0,0 1-11,2 6 145,-1-1 0,0 1-1,0 0 1,0 7-145,-1-7 53,2 11 130,-2-7-61,1 0 1,1 0-1,0 0 0,0-1 1,4 10-123,-6-18 24,1-1 1,0 0-1,-1 1 1,1-1 0,0 0-1,0 0 1,0 0-1,0 1 1,0-1-1,0 0 1,0 0 0,0-1-1,0 1 1,0 0-1,0 0 1,1 0-1,-1-1 1,0 1 0,1-1-1,-1 1 1,1-1-1,-1 1 1,0-1-1,1 0 1,-1 0-1,1 0 1,-1 0 0,1 0-1,-1 0 1,1 0-1,-1 0 1,0 0-1,1-1 1,-1 1 0,1-1-1,-1 1-24,9-4 140,-1 1-1,0-1 0,0-1 1,0 0-1,1-1-139,-3 2 80,21-13 13,-1-2 0,-1 0 0,16-16-93,-28 22-314,-1-1 1,0 0-1,0-1 1,-2 0-1,0-1 1,-1-1-1,0 0 314,10-24-1364,-9 19 613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7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79 3257,'-2'-2'1816,"1"0"-472,-1 1-383,0-1-177,0 0-312,0 0-136,0 0-104,2 0-64,0 1-64,28-7 0,71-12-80,-40 13-8,7-6-56,3 6-176,1 1-920,-4 4 784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8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 2593,'0'-2'1440,"22"-13"32,94-23-712,-54 27 1,2 5-97,4-1-144,-4 1-256,8 3-96,-12-1-40,-5 0-32,-7 4-72,-12-3-8,-8 1-224,-8 0-312,-11 2-1041,-5 0 993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8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0 4137,'-30'21'943,"1"2"0,0 0 0,2 2 0,-4 5-943,17-15 263,1 0 0,1 1 1,0 1-1,1-1 0,1 2 0,0-1 0,1 2 0,-2 6-263,9-19 27,1-1 0,-1 1 0,1-1-1,0 1 1,0-1 0,1 1 0,0-1 0,0 1 0,0 0-1,0-1 1,1 1 0,0-1 0,0 1 0,1-1 0,-1 1-1,1-1 1,1 0 0,-1 0 0,1 0 0,2 5-27,-1-5 10,1 1 0,-1-1 0,1 0 0,0-1 0,0 1 0,1-1 0,0 0 0,-1 0 0,1 0 0,0-1 0,1 0 0,-1 0 0,0-1 1,1 0-1,0 0 0,4 1-10,7 0-34,0 0 0,0-1 0,0-1 0,1 0 0,-1-1 0,0-2 0,0 0 0,0 0 1,0-2-1,-1 0 0,1-1 0,16-7 34,-30 9-23,1 1 0,-1-1 0,0 1 0,1-1 0,2-4 23,-6 7-4,0-1-1,-1 1 0,1-1 1,0 0-1,-1 1 0,1-1 0,0 0 1,-1 0-1,1 0 0,-1 1 0,0-1 1,1 0-1,-1 0 0,1 0 1,-1 0-1,0 0 0,0 0 0,0 1 1,1-1-1,-1 0 0,0 0 0,0 0 1,0 0-1,0 0 0,-1 0 1,1 0-1,0 0 0,0 0 0,0 0 1,-1 0-1,1 1 0,-1-1 0,1 0 1,0 0-1,-1 0 0,0 1 0,1-2 5,-5-1-16,1-1-1,0 0 0,-1 1 0,0 0 0,0 0 0,0 1 0,0-1 0,0 1 0,0 0 0,-1 0 0,1 1 0,-1 0 0,1 0 1,-1 0 16,-12-2-24,1 2 1,-1 0-1,0 0 1,0 2 23,4 0-187,0 0 0,0 2 0,0-1 0,0 1 0,1 1 0,-1 1 0,1 0 0,0 1 0,1 0 0,0 0 1,-1 2-1,-2 2 187,-11 17-657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9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76 163 3825,'6'1'129,"0"0"0,1-1 0,-1 1 0,1-1 0,-1 0 0,0-1 0,1 1 0,-1-1 0,0-1 0,0 1 0,1-1 0,-1 0 0,-1-1 0,1 1 0,0-1-129,11-6 7,0-1-1,-1-1 1,-1 0 0,7-6-7,-18 13-47,0 1 0,0-1 1,0 0-1,-1 0 1,0-1-1,1 1 0,-1 0 1,-1-1-1,3-4 47,-5 8-32,1 0 0,-1 0-1,1 0 1,-1 0 0,0-1-1,0 1 1,1 0 0,-1 0-1,0 0 1,0-1 0,0 1 0,0 0-1,-1 0 1,1-1 0,0 1-1,0 0 1,-1 0 0,1 0-1,-1-1 1,1 1 0,-1 0 0,1 0-1,-1 0 1,0 0 0,1 0-1,-1 0 1,0 0 0,0 0-1,0 1 1,0-1 0,0 0 0,0 0-1,0 1 1,0-1 0,0 0-1,0 1 1,0-1 0,0 1-1,0 0 1,-1-1 0,1 1-1,0 0 1,-1-1 32,-4 0-55,0 0 0,-1 0 0,1 1 0,0-1 0,-1 1-1,1 1 1,0-1 0,-1 1 0,1 0 0,0 1 0,0-1 0,0 1 0,0 0 0,-5 3 55,-2 1 246,0 1 1,1 0 0,0 0 0,1 1 0,0 1 0,-3 3-247,5-4 244,1 0 0,-1 1 0,2 0 0,0 1 0,0-1 0,0 1-1,1 1 1,1-1 0,0 1 0,0 0 0,1 0 0,-2 9-244,4-11 66,1-1 0,-1 1 0,2-1-1,-1 1 1,1 0 0,1-1-1,-1 1 1,1 0 0,1-1 0,0 1-1,0-1 1,0 0 0,1 0-1,1 0 1,-1 0 0,1 0 0,5 7-66,-5-10 11,-1 0 1,1 0-1,1 0 1,-1 0-1,1-1 1,0 0-1,0 0 1,0 0-1,0 0 1,1-1-1,-1 0 1,1 0-1,0 0 1,2 0-12,1 0 9,1-1 1,-1 0 0,1 0 0,0-1 0,-1 0-1,1-1 1,0 0 0,0-1 0,0 0-10,12-2 8,-1-1 0,-1-1 0,1-1 0,-1-1 1,0-1-1,0 0 0,-1-2 0,7-4-8,34-26 3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39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21 568 9098,'19'-26'59,"-1"-1"0,0-1 0,-3 0 1,0-1-1,-1-1-59,-7 10 24,0 0 0,-1 0 0,-1 0 0,-1-1 0,-1 1 0,-1-1 0,0 0 0,-2-5-24,0 23 2,0-28 20,-2-1 0,-2-8-22,3 32 3,-1 0-1,1 1 0,-1-1 1,-1 0-1,1 1 0,-1 0 1,-1-1-1,1 1 0,-1 0 1,0 1-1,-5-6-2,9 11 4,-1 0-1,0 0 1,0 0-1,0 1 1,0-1-1,0 0 1,0 0-1,0 0 1,0 1-1,0-1 1,0 1-1,0-1 1,0 1-1,0-1 1,-1 1 0,1 0-1,0-1 1,0 1-1,-1 0 1,1 0-1,0 0 1,0 0-1,-1 0 1,1 0-1,0 1 1,-1-1-4,-1 1 13,1 0 0,0 0-1,-1 1 1,1-1 0,0 1 0,0-1 0,0 1 0,0 0 0,0 0 0,0 0-1,0 0 1,0 1-13,-5 5 40,2 1 1,-1 0-1,1 0 0,1 1 0,-1-1 0,1 3-40,-1 5 28,1 1 0,1 0-1,0 0 1,1 0 0,1 9-28,4 91 40,-3-113-38,2 35-6,1 0-1,2-1 1,2 0 0,9 30 4,-11-55-12,0-1 0,0 0 1,2 0-1,-1 0 0,2 0 1,7 9 11,-10-15-16,1 0 1,1 0 0,-1 0-1,1-1 1,0 0 0,1-1-1,0 1 1,-1-1 0,1-1-1,1 0 1,0 1 15,-1-2-34,0 0 0,-1-1 0,1 0 0,0 0 0,0-1-1,0 0 1,0 0 0,1 0 0,-1-1 0,0-1 0,0 0 0,0 0 0,0 0-1,2-1 35,0-1-27,1-1 0,-1 0 0,0-1 0,0 0 0,0-1 0,-1 1-1,0-2 1,0 0 0,6-5 27,4-7-12,0-1 0,-2 0 0,0-2 0,-2 0 0,0-1 0,-1 0-1,-2-1 1,0-1 12,-12 24 0,24-57 6,-22 53-6,-1 0 0,0 1 0,0-1 0,0 0-1,-1 0 1,0 0 0,0 1 0,0-1 0,0 0-1,-1 0 1,0-2 0,1 6 3,-1 0-1,0-1 1,1 1-1,-1 0 1,0 0-1,0 0 1,0 0-1,0 0 1,0 0 0,0 0-1,0 0 1,0 0-1,0 0 1,0 0-1,-1 1 1,1-1-1,0 0 1,0 1-1,-1-1 1,1 1-1,0 0 1,-1-1-1,1 1 1,-1 0-1,1 0 1,0 0-1,-1 0 1,1 0-1,-1 0 1,1 0 0,-1 0-1,1 1 1,0-1-1,-1 1-2,-6 0 54,0 1 1,0 0-1,1 0 0,-1 1 1,-2 2-55,3-1 54,-1 0 1,1 1 0,0 0 0,1 0-1,-1 1 1,1 0 0,0 0-1,1 0 1,-1 1 0,1 0 0,1 0-1,-1 0 1,1 0 0,-1 3-55,-4 11 127,0 0 0,2 0-1,0 1 1,-3 16-127,9-32 13,0-1 0,1 1-1,-1 0 1,1 0-1,0 0 1,1 0 0,-1-1-1,1 1 1,0 0-1,1 0 1,-1-1 0,1 1-1,0-1 1,1 0-1,0 3-12,-2-6 5,0-1-1,1 1 0,-1-1 0,0 1 0,0-1 0,1 1 1,-1-1-1,0 0 0,1 0 0,-1 0 0,1 0 0,0 0 0,-1 0 1,1 0-1,0 0 0,0-1 0,0 1 0,-1-1 0,2 1-4,0-1 4,0 0 0,-1 0 0,1-1 0,0 1 0,-1-1 0,1 1 0,0-1 0,-1 0 0,1 0 0,-1 0 0,1 0-1,-1-1 1,0 1 0,1-1 0,-1 1 0,0-1 0,1-1-4,5-4 9,0-1 0,-1 0 1,0 0-1,0 0 0,-1-1 0,0 0 0,0-1 0,-1 1 0,2-8-9,-3 9 6,-1-1 0,0 1 1,-1-1-1,1 1 0,-2-1 0,1 0 0,-2 0 0,1 0 0,-1 1 0,0-1 0,-1 0 0,0 0-6,0 7 63,-1 8-34,3 14-5,1-14-17,0 0 0,1 0 0,0-1 0,0 1 0,1-1 0,-1 0 0,1 0 0,0 0 1,1 0-1,-1 0 0,1-1 0,0 0 0,0 0 0,0-1 0,0 1 0,1-1 0,-1 0 0,7 2-7,3 1-173,1 0-1,0-1 0,0 0 0,0-1 1,0-1-1,12 0 174,28-1-415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1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8 109 4537,'-7'-62'2136,"8"49"-847,1 0-161,-2 4-368,0 0-136,0 7-328,0 2-120,0 0-192,0 0-120,0 0-368,0 0-560,0 0 696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1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39 6625,'-13'-13'2393,"5"10"-1921,5-1-136,1-1-136,2 3-24,0 0-208,0 0-208,0 0-848,0 0-1185,13-1 1433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2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3569,'-1'-67'1292,"2"58"358,3 14-1004,2 13 101,3 30-122,-1 0 0,-3 0 0,-1 8-625,-1 149 67,-3-147 25,-5 165-784,5-218 430,2 14-2125,3-18 1511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3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4 176 5905,'-1'-5'126,"0"0"-1,0 0 1,1 0-1,-1-1 1,1 1-1,0 0 0,0 0 1,1-1-1,0 1 1,0 0-1,0 0 1,0 0-1,1 0 1,0 0-1,0 0 1,0 0-1,1 1 0,-1-1 1,1 1-1,0 0 1,1-1-1,-1 1 1,1 1-1,-1-1 1,1 0-1,0 1 1,1 0-1,-1 0-125,6-3-46,-1 1 0,0 0 0,1 0 1,0 1-1,0 0 0,1 1 0,-1 0 0,1 1 0,-1 0 0,1 0 0,0 1 1,-1 1-1,1 0 0,0 0 0,0 1 0,-1 1 0,10 2 46,-13-3-32,-1 0 0,0 1 0,0 0-1,0 0 1,0 1 0,0 0 0,0 0 0,-1 0-1,1 1 1,-1-1 0,0 1 0,0 1 0,0-1-1,-1 1 1,1 0 0,-1 0 0,0 0 0,-1 0-1,1 1 1,-1-1 0,0 1 0,-1 0 0,1 0-1,-1 0 1,0 0 0,-1 1 0,1-1 0,-1 0-1,0 6 33,-1-6-13,-1 0-1,1 0 0,-1 0 0,0 1 1,0-1-1,-1 0 0,0-1 0,0 1 1,-1 0-1,1 0 0,-1-1 0,0 0 1,-1 1-1,1-1 0,-1 0 0,0-1 0,0 1 1,-1-1-1,1 0 0,-1 0 0,-2 1 14,-13 10 163,-2-1-1,1 0 0,-2-2 0,-12 5-162,-77 31 949,112-48-947,-1 0 1,1 1-1,0-1 1,-1 0-1,1 0 1,0 0-1,0 0 1,-1 0 0,1 0-1,0 1 1,-1-1-1,1 0 1,0 0-1,0 0 1,-1 1-1,1-1 1,0 0-1,0 0 1,-1 1 0,1-1-1,0 0 1,0 1-1,0-1 1,0 0-1,-1 0 1,1 1-1,0-1 1,0 0 0,0 1-1,0-1 1,0 0-1,0 1 1,0-1-1,0 0 1,0 1-1,0-1 1,0 0-1,0 1 1,0-1 0,0 0-1,0 1 1,0-1-1,1 0 1,-1 1-1,0-1 1,0 0-1,0 1 1,0-1-1,1 0 1,-1 0 0,0 1-1,0-1 1,1 0-1,-1 0 1,0 1-1,0-1 1,1 0-1,-1 0 1,0 0 0,1 0-1,-1 1 1,0-1-1,1 0 1,-1 0-1,0 0-2,28 11-6,-24-10 12,29 9-58,0-1 0,1-2 0,0-2 0,0-1 1,0-2-1,0-1 0,1-1 0,-1-2 0,0-2 0,31-7 52,-51 8-45,1-2-1,-1 1 1,7-5 45,-17 7 1,1 0 1,-1-1 0,1 1 0,-1-1-1,0 0 1,0 0 0,0-1 0,0 1-1,-1-1 1,0 0 0,2-1-2,-5 4 14,1 0 0,-1-1 0,1 1 0,-1 0 0,1 0 0,-1 0 0,0-1 0,0 1 0,0 0 1,0 0-1,0 0 0,0-1 0,0 1 0,0 0 0,0 0 0,0-1 0,0 1 0,-1 0 0,1 0 0,-1 0 0,1 0 0,-1-1 0,1 1 1,-1 0-1,0 0 0,1 0 0,-1 0 0,-1 0-14,-26-26 399,24 24-339,-15-12 244,13 12-183,1-1 1,0 1-1,0-1 1,1 0-1,-1-1 0,1 1 1,-2-3-122,6 6 5,0 1 0,0 0 0,0-1 0,0 1 0,0 0 0,0-1 0,0 1 0,0-1 0,0 1 0,0 0 0,0-1 0,0 1 1,0 0-1,0-1 0,0 1 0,0 0 0,1-1 0,-1 1 0,0 0 0,0-1 0,0 1 0,1 0 0,-1 0 0,0-1 0,0 1 0,1 0 0,-1 0 0,0-1 0,1 1 0,-1 0 0,0 0 0,0 0 0,1-1 0,-1 1 1,1 0-1,-1 0 0,0 0 0,1 0 0,-1 0 0,0 0 0,1 0 0,-1 0-5,19-4 10,-18 4-4,39-7 27,-10 2-45,0 0 1,15 2 11,-37 2-7,-1 1-1,1 1 1,-1-1 0,1 1-1,-1 0 1,0 1-1,1 0 1,-1 0-1,0 1 1,0-1 0,0 2-1,2 1 8,-7-4-1,0 1-1,0 0 1,0 0 0,0 0-1,0 0 1,0 0-1,-1 0 1,1 0-1,-1 0 1,0 1 0,1-1-1,-1 1 1,0-1-1,0 1 1,-1 0-1,1-1 1,-1 1 0,1 0-1,-1-1 1,0 1-1,0 0 1,0-1-1,0 1 2,-1 11 4,0 0 0,-2-1 0,1 1 0,-3 3-4,-1 13 16,4-22-15,1 0-1,0 0 1,1 0 0,0-1-1,0 1 1,1 0 0,0 0-1,0 0 1,1 0 0,1 6-1,-1-11-32,-1 0 1,1 0 0,-1-1-1,1 1 1,0 0 0,0-1 0,0 1-1,0-1 1,0 0 0,1 1-1,-1-1 1,1 0 0,-1-1 0,1 1-1,0 0 1,0-1 0,0 0-1,0 1 1,0-1 0,0 0-1,0 0 1,0-1 0,0 1 0,0-1-1,0 0 1,1 1 0,-1-1-1,0-1 32,13 1-548,-1-1-1,0-1 0,0-1 0,0 0 0,0-1 1,-1 0-1,0-2 0,1 1 0,4-4 549,8-5-865,0-1-1,-2-1 0,1-2 1,3-4 865,-24 18 16,25-22 68,-28 25 20,-1 0 1,0 0 0,1-1 0,-1 1 0,0-1 0,0 1 0,0-1-1,0 0 1,0 1 0,0-1 0,0 0 0,-1 1 0,1-1 0,-1 0-1,1 0 1,-1-1-105,0 2 54,0 1-1,0-1 1,0 1-1,0 0 1,0-1-1,0 1 1,0 0-1,0-1 1,0 1-1,-1 0 1,1-1-1,0 1 1,0 0-1,0-1 1,-1 1-1,1 0 1,0 0-1,0-1 1,-1 1-1,1 0 1,0 0-1,-1-1 1,1 1-1,0 0 1,-1 0-1,1 0 1,0 0-1,-1-1 1,1 1-1,0 0 1,-1 0-1,1 0 1,0 0-1,-1 0 1,1 0-1,-1 0-53,-17 4 1107,-15 15 99,26-13-1009,1-1 1,-1 1-1,1 0 1,0 1-1,0-1 1,1 1 0,0 0-1,0 0 1,-2 6-198,5-10 20,0 1 0,1 0 1,-1 0-1,1 0 0,0-1 1,0 1-1,0 1 0,1-1 0,0 0 1,-1 0-1,1 0 0,1 0 1,-1 0-1,1 0 0,-1 0 1,1 0-1,0 0 0,1 0 0,-1 0 1,1-1-1,1 4-20,-1-4-5,0-1 1,0 1-1,0 0 0,1-1 1,-1 1-1,1-1 0,0 0 1,-1 0-1,1 0 0,0 0 1,1 0-1,-1-1 0,0 1 1,0-1-1,1 0 1,-1 0-1,0 0 0,1-1 1,-1 1-1,1-1 0,-1 0 1,1 1-1,-1-2 0,1 1 1,-1 0-1,3-1 5,7-1-57,0 0 0,0-1 0,0-1 0,-1 0 0,1 0 0,6-5 57,-4 2-38,-1-1 0,0 0 1,0-1-1,-1-1 0,0 0 0,-1-1 0,0-1 0,2-2 38,-10 9-3,-1 0 0,1 0 1,-1 0-1,0 0 0,0 0 0,0-1 0,-1 1 1,0-1-1,0 0 0,0 0 0,0-1 3,-2 4 3,0-1 0,1 0 0,-1 0 0,-1 0 0,1 0 0,0 1 0,-1-1 0,0 0 0,0 1 0,0-1-1,0 0 1,-1 1 0,1-1 0,-1 1 0,0 0 0,0-1 0,0 1 0,-2-1-3,0-1 15,1 2 0,-1-1 0,-1 0 0,1 1-1,0 0 1,-1 0 0,0 0 0,0 0 0,0 1 0,0 0 0,0 0 0,0 0 0,0 1 0,-1-1-1,1 1 1,0 1 0,-1-1 0,1 1 0,-1 0 0,-4 0-15,0 1 11,0 0 0,1 0 0,-1 1 0,1 0 0,-1 1 1,1 0-1,0 1 0,0-1 0,0 2 0,0-1 0,-2 3-11,8-5-60,1-1-1,-1 1 1,1 0-1,0-1 1,-1 1 0,1 0-1,0 1 1,0-1-1,0 0 1,0 0 0,1 1-1,-1 0 1,0-1-1,1 1 1,0 0 0,0-1-1,0 1 1,0 0 0,0 0-1,1 0 1,-1 0-1,1 0 1,-1 0 0,1 0-1,0 0 1,1 0-1,-1 0 1,1 2 60,14 23-549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3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6 5641,'-22'-6'2769,"-2"10"-249,-5 14-2368,0 10-56,-1-1 24,1 2-16,7 4 8,4 2-32,8 4-80,7 1 32,10-3-16,8-1-56,10-6-152,10-6-192,11-10-840,2-8-824,5-6 1295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40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96 183 5401,'-2'-10'875,"2"10"-842,0 0 0,1 0 0,-1 0 0,0 0 0,0 0 0,0 0 0,0 0 0,0 0 0,0 0 0,0 0 0,0 0 0,0 0 0,0 0 0,0 0 0,0 0 0,0 0 0,0 0 0,0 0 0,0 0 0,0 0 0,0 0 0,1 0 0,-1 0 0,0 0 0,0-1 0,0 1 1,0 0-1,0 0 0,0 0 0,0 0 0,0 0 0,0 0 0,0 0 0,0 0 0,0 0 0,0 0 0,0 0 0,0 0 0,0 0 0,0 0 0,0 0 0,0-1 0,0 1 0,0 0 0,0 0 0,0 0 0,0 0 0,0 0-33,7 4 199,9-9-677,-1 0 432,1 0 0,-1-1 0,0-1 1,0 0-1,3-3 46,-10 6-21,-2 1 0,-1-1 0,0 1 0,1-1 1,-1 0-1,0-1 0,-1 1 0,1-1 0,-1 0 0,0 0 0,0 0 0,-1-1 0,4-5 21,-7 9-8,1 1 1,0-1-1,-1 0 1,1 1-1,-1-1 0,1 0 1,-1 0-1,0 0 0,0 1 1,0-1-1,0 0 0,0 0 1,0 0-1,-1 0 0,1 1 1,0-1-1,-1 0 0,0 0 8,0 0-6,0 0 1,0 1-1,-1-1 0,1 0 0,0 1 0,-1-1 0,1 1 0,-1 0 0,0 0 0,1-1 0,-1 1 0,0 0 0,0 0 0,0 0 0,0 1 1,0-1-1,0 0 0,0 1 0,-1-1 6,-3 0 33,-1 0 1,0 0-1,0 0 0,0 1 1,0 0-1,0 0 1,0 1-1,0 0 0,0 0 1,0 1-1,0 0 1,1 0-1,-1 0 0,1 1 1,-1 0-1,1 0 1,0 1-1,-6 3-33,-1 3 112,0 1 0,0 0 1,1 1-1,1 0 0,0 0 0,1 1 1,-5 9-113,12-19 11,1 0 1,0 1 0,0-1-1,0 1 1,0 0 0,1-1-1,0 1 1,0 0 0,0 0-1,0 0 1,0 0-1,1 0 1,-1 3-12,2-4 4,-1 1 0,1-1 0,0 0 0,0 0 0,0 1 0,0-1 0,0 0 0,0 0 0,1 0 0,0-1 0,-1 1 0,1 0 0,0 0 0,1-1 0,-1 1 0,0-1-1,2 2-3,3 1 12,-1 0-1,1 0 0,0 0 0,0-1 0,0 0 0,0-1 0,1 1 1,-1-1-1,1-1 0,0 1 0,5 0-11,-1-1-42,1-1 0,-1 0 0,1-1 0,0 0 1,-1-1-1,1 0 0,2-1 42,19-6-437,0 0 0,-1-3 1,-1-1-1,1-1 1,1-3 436,49-24-722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2:54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0 431 7362,'33'-53'2275,"-33"54"-2258,0-1 1,-1 0-1,1 0 0,0 0 1,0 0-1,0 0 1,0 0-1,-1 0 0,1 0 1,0 0-1,0 0 1,0 0-1,0 0 0,0-1 1,-1 1-1,1 0 1,0 0-1,0 0 0,0 0 1,0 0-1,0 0 1,-1 0-1,1 0 0,0 0 1,0 0-1,0-1 1,0 1-1,0 0 1,0 0-1,0 0 0,-1 0 1,1 0-1,0-1 1,0 1-1,0 0 0,0 0 1,0 0-1,0 0 1,0 0-1,0-1 0,0 1 1,0 0-1,0 0 1,0 0-1,0 0-17,0 0 4,-1 0 0,1 0 0,0 0 0,-1 1 0,1-1 0,0 0 0,0 1 0,-1-1 0,1 0 0,0 1 0,0-1 0,0 0 0,-1 1 0,1-1 0,0 0 0,0 1 0,0-1 0,0 0 0,0 1 0,0-1 0,0 1 0,0-1 0,0 0 0,0 1 0,0-1 0,0 1 0,0-1 0,0 0 0,0 1 0,0-1 0,0 1 0,0-1 0,0 0 0,1 1 0,-1-1 0,0 0 0,0 1 0,0-1 0,1 0 0,-1 1 0,0-1 0,1 0 0,-1 0 0,0 1-4,5 1 29,0 0 0,0 0 1,1-1-1,-1 0 0,0 0 1,0 0-1,1 0 0,-1-1 1,1 0-1,-1 0 1,0 0-1,5-2-29,14-1 68,1-1 1,2-3-69,-7 2-42,0-1 1,0 0-1,-1-2 0,0-1 1,0 0-1,-1-1 0,0-1 0,-1-1 1,0 0-1,-1-1 0,5-6 42,-18 15-15,0 1-1,0 0 1,0-1 0,-1 0-1,1 1 1,-1-1-1,0 0 1,0 0-1,-1 0 1,1-1 0,-1 1-1,0 0 1,0 0-1,0-1 1,-1 1-1,1-2 16,-1 4-4,0-1 0,-1 1-1,1 0 1,-1-1-1,1 1 1,-1 0-1,0 0 1,0-1-1,0 1 1,0 0 0,0 0-1,0 0 1,0 0-1,-1 0 1,1 0-1,-1 1 1,0-1-1,1 0 1,-1 1 0,0-1-1,0 1 1,0 0-1,0-1 1,0 1-1,0 0 1,0 0 0,-1 0-1,1 1 1,0-1-1,-2 0 5,-2 0 16,1 0 0,-1 1-1,0-1 1,0 1 0,0 1 0,1-1-1,-1 1 1,0 0 0,0 0-1,1 0 1,-1 1 0,1 0 0,-1 0-1,1 0 1,0 1 0,0 0 0,0 0-1,0 0 1,0 1 0,1-1-1,0 1 1,-1 0 0,2 1 0,-2 0-16,-1 1 37,0 1 0,1 0 0,-1 0 1,2 0-1,-1 1 0,1 0 0,0 0 1,0 0-1,1 0 0,1 1 0,-1-1 1,1 1-1,0-1 0,1 1 0,0 0 1,1 0-38,0-2 3,1 0 0,-1 0-1,2 0 1,-1 0 0,1 0 0,0 0 0,1 0 0,-1-1 0,1 1 0,0-1 0,1 0-1,0 0 1,0 0 0,0 0 0,1-1 0,0 1 0,0-1 0,0-1 0,0 1 0,1-1-1,0 0 1,0 0 0,0 0 0,0-1 0,1 0 0,-1 0 0,1-1 0,0 1 0,0-1-1,-1-1 1,1 0 0,1 0 0,-1 0 0,0-1 0,0 0 0,7-1-3,4-1 9,1-2 0,-1 0 1,0-1-1,0-1 1,0-1-1,-1-1 0,13-6-9,-8 2 2,-1-1 0,0-1 0,-1-1 0,-1-1-1,12-13-1,-25 23 0,0 0-1,0 0 1,-1-1-1,0 1 1,-1-2-1,0 1 1,0 0-1,0-1 1,-1 1-1,0-1 1,0 0-1,-1-3 1,0 4 2,-2 0-1,1 0 1,-1 0-1,0 0 0,0 0 1,0 1-1,-1-1 0,-1 0 1,1 0-1,-1 0 1,0 0-1,0 1 0,-1-1 1,-2-3-2,2 4 3,0 1 0,0-1 0,-1 1 0,1 0 0,-1 0 0,0 1 0,-1-1 0,1 1 0,-3-2-3,6 5 1,-1 0-1,1 0 1,0 0-1,-1 1 1,1-1-1,0 0 1,-1 1 0,1-1-1,-1 1 1,1 0-1,0-1 1,-1 1-1,1 0 1,-1 0 0,1 0-1,-1 0 1,1 0-1,-1 0 1,1 0-1,-1 1 1,1-1 0,-1 0-1,1 1 1,-1-1-1,1 1 1,0 0-1,-1-1 1,1 1 0,0 0-1,0 0 1,0 0-1,-1 0 1,1 0-1,0 0 1,0 0 0,0 0-1,1 1 1,-1-1-1,0 0 1,0 0-1,0 1 0,-1 2-2,0 0 0,1 0 0,-1-1-1,1 1 1,0 1 0,0-1-1,0 0 1,0 0 0,1 0-1,-1 0 1,1 1 0,0-1-1,0 0 1,1 0 0,-1 0-1,1 0 1,0 1 0,0-1-1,1 0 1,-1 0 0,1-1 0,0 1-1,0 0 1,0 0 0,1 0 2,4 8-4,1-1 0,0 0 1,0-1-1,1 0 1,1 0-1,0-1 1,4 3 3,13 8-12,21 18 6,-44-34 7,0 0 0,-1 0 1,1 0-1,-1 0 0,0 1 0,0-1 1,0 1-1,-1 0 0,2 3-1,-4-6-1,1 0 0,-1 0 0,1 0 0,-1 1-1,0-1 1,0 0 0,0 0 0,0 0 0,0 0 0,-1 1 0,1-1-1,-1 0 1,1 0 0,-1 0 0,0 0 0,0 0 0,0 0-1,0 0 1,0-1 0,0 1 0,0 0 0,-1 0 0,1-1 0,0 1-1,-1-1 1,0 1 0,1-1 0,-1 0 0,0 1 0,0-1 0,0 0-1,0 0 1,1 0 0,-1-1 0,-2 2 1,-1-1 9,1 1-1,0 0 1,-1-1-1,1 0 1,-1 0 0,1 0-1,-1-1 1,0 1-1,1-1 1,-1 0 0,1 0-1,-1-1 1,0 1-1,1-1 1,-1 0-1,-2-2-8,6 3 2,0-1-1,0 1 1,0-1 0,0 1-1,0-1 1,0 0-1,1 1 1,-1-1-1,0 0 1,1 0-1,-1 1 1,0-1-1,1 0 1,-1 0-1,1 0 1,-1 0-1,1 0 1,0 0-1,-1 0 1,1 0-1,0 0 1,0 0-1,0 0 1,0 0-1,0 0 1,0 0 0,0 0-1,0 0 1,0 0-1,0 0-1,10-29-59,-10 30 59,7-14-70,0 1 0,1 0-1,0 1 1,1 0 0,1 0-1,1 0 71,67-66-466,-21 23 253,21-22 170,-75 74 63,1 0-1,0 1 1,0-1 0,0 1-1,0-1 1,0 1 0,0 0 0,1 1-1,-1-1 1,1 1 0,-1 0 0,1 0-20,-3 0 13,-1 1 1,1 0 0,-1 0-1,1 0 1,0 0 0,-1 0 0,1 0-1,-1 0 1,1 1 0,0-1-1,-1 0 1,1 1 0,-1 0 0,1-1-1,-1 1 1,1 0 0,-1-1 0,0 1-1,1 0 1,-1 0 0,0 0-1,0 0 1,0 1 0,0-1 0,0 0-1,0 0 1,0 1 0,0-1-1,0 1 1,0-1 0,-1 0 0,1 1-1,0 1-13,15 59 264,3 8-180,-10-45-76,0 1-1,-1 1 0,-2-1 0,-1 1 1,-1 0-1,-1 1 0,-1 9-7,-2-21-4,1-5 9,0 0 0,-1 0 1,-1 0-1,0 0 0,0 0 1,-1 0-1,-1 0 1,0 0-1,0-1 0,-1 1 1,-3 4-6,7-15 1,0 0 0,0 1 0,0-1 0,0 0 0,0 0 0,0 0 0,0 1 0,0-1 0,0 0 0,0 0 0,0 0 0,0 0 0,0 1 0,0-1 0,-1 0-1,1 0 1,0 0 0,0 0 0,0 0 0,0 0 0,0 1 0,0-1 0,0 0 0,-1 0 0,1 0 0,0 0 0,0 0 0,0 0 0,0 0 0,-1 0 0,1 0 0,0 0 0,0 1 0,0-1 0,0 0 0,-1 0 0,1 0 0,0 0 0,0 0 0,0 0 0,0 0 0,-1 0 0,1-1 0,0 1 0,0 0 0,0 0 0,0 0 0,-1 0 0,1 0 0,0 0 0,0 0 0,0 0 0,0 0 0,0 0 0,-1 0 0,1-1 0,0 1 0,0 0 0,0 0 0,0 0 0,0 0 0,0 0 0,0-1 0,-1 1 0,1 0 0,0 0-1,-3-16 75,3 5-98,1 0 0,0 1 0,0-1 0,1 0 0,1 1 0,-1 0 0,2-1 1,-1 1-1,1 0 0,1 1 0,0-1 0,0 1 0,1 0 0,0 0 0,1 1 0,0-1 0,2-1 23,21-20-389,1 2-1,1 1 0,34-20 390,-2 0-418,-34 23 393,-1-2-1,-2 0 0,0-2 0,-2-1 0,0-1 26,-24 28 23,0 1 0,0 0-1,0-1 1,0 1 0,0-1 0,-1 1 0,1-1 0,0 1-1,-1-1 1,1 0 0,-1 1 0,0-1 0,1 0-1,-1 0-22,0 1 13,-1 1 0,1-1 0,0 0 0,-1 1 0,1-1 0,-1 1 0,1-1 0,-1 1 0,1-1-1,-1 1 1,1-1 0,-1 1 0,1-1 0,-1 1 0,0 0 0,1-1 0,-1 1 0,0 0 0,1-1-1,-1 1 1,0 0 0,1 0 0,-1 0 0,0 0 0,0 0 0,1 0 0,-1 0 0,0 0-1,0 0 1,1 0 0,-1 0 0,0 0 0,1 0 0,-1 1 0,0-1-13,-7 1 60,-1 1 0,1 0 0,0 1 0,0-1 0,0 1 0,1 1 0,-1 0 0,1 0 0,0 0 0,0 1 0,0 0 0,0 0 0,1 1 0,0 0 0,0 0 0,1 0 0,-1 1 0,-1 3-60,-2 4 69,0-1 0,1 1 0,0 1 0,1-1 0,1 1 0,0 1 0,1-1 1,1 1-1,-1 4-69,4-11 14,0-1 1,0 0 0,1 0 0,0 0 0,0 0-1,1 0 1,0 0 0,1 0 0,-1 0 0,1 0 0,1 0-1,0 0 1,0-1 0,0 0 0,4 6-15,-3-8 1,-1 0 1,1 0-1,0 0 1,1 0-1,-1-1 0,1 0 1,0 0-1,0 0 1,0 0-1,1-1 1,-1 0-1,1 0 0,0 0 1,-1-1-1,1 0 1,0 0-1,1 0 0,-1-1 1,0 0-1,2 0-1,11 0 0,1-1 0,-1 0-1,0-2 1,0 0-1,0-1 1,0-1 0,0 0-1,0-2 1,4-2 0,-7 2 4,-1-1 0,1 0 0,-2-1 0,1 0 0,-1-2 0,0 1 0,-1-2 0,0 0 1,-1 0-1,9-11-4,-14 12 9,0-1 0,-1 0 1,0 0-1,0 0 1,-2-1-1,1 1 0,-1-1 1,-1 0-1,0 0 1,0-9-10,3-25 74,-2-1 1,-1-10-75,-2 11 83,3 35-51,2 15-3,5 17-35,56 181 9,-64-195-1,0 1 0,-1 0 1,0 1-1,-1-1 0,0 0 1,0 0-1,-1 1 0,0-1 1,0 1-1,-1-1 0,0 0 1,0 0-1,-1 1 0,0-1 1,0 0-1,-1 0 0,0-1 1,-1 1-1,0-1 0,-1 1-2,-3 6 159,-2 0 1,0-1-1,-1 0 0,0-1 0,-1 0 0,0-1 0,-7 5-159,-58 33 512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2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452 534 2320,'-5'-17'936,"2"8"-670,0 0 1,0 1 0,-1-1-1,0 1 1,-3-5-267,5 9 10,-5-7 307,1 0-1,-1 1 0,-1 0 0,-5-5-316,10 11 140,0 1-1,0 0 1,-1 0-1,0 0 0,1 1 1,-1-1-1,0 1 0,0 0 1,0 0-1,0 0 1,-1 1-1,1-1 0,0 1 1,-1 0-1,1 0 0,-1 1 1,0-1-140,-3 2 51,1-1 1,-1 1-1,1 1 1,-1-1-1,1 1 1,0 0-1,0 1 1,-1 0-1,2 0 1,-1 1-1,0-1 1,1 2-1,0-1 1,-1 1-1,2-1 0,-1 2 1,0-1-52,-15 17-7,1 1 1,1 0 0,-10 18 6,23-33 24,-7 11-19,1 1 0,0 0 0,2 1 1,1 0-1,0 1 0,1-1 0,2 2 0,-2 7-5,7-22 2,0 0-1,0 0 0,1 0 1,0 0-1,1 0 0,-1 0 1,2-1-1,-1 1 0,1 0 1,0-1-1,1 1 0,-1-1 1,1 1-1,1-1 0,0 0 1,0 0-2,-2-4-2,0 0 0,0 0 0,1 0 0,-1-1 0,1 1 0,0 0 0,0-1 0,0 0 0,0 1 0,0-1 0,0-1 0,0 1 0,1 0 1,-1-1-1,1 1 0,-1-1 0,1 0 0,0-1 0,-1 1 0,1 0 0,0-1 0,0 0 0,-1 0 0,1 0 0,0 0 0,0-1 0,-1 0 0,1 1 0,0-1 0,-1 0 1,1-1-1,-1 1 0,3-2 2,3-2-13,-1 1 0,-1-1 0,1-1 0,-1 0 0,0 0 0,0 0 1,-1-1-1,0 0 0,0 0 0,0 0 0,-1-1 0,0 0 0,0-1 13,12-24-270,-1-1 0,7-21 270,-21 49-45,8-18-335,-2-1 0,0-2 380,-6 19-103,-1 0 0,1 0 0,-1 0 0,0 0 0,-1 0 0,0 0 0,0 0 0,-2-7 103,2 15 6,0 0-1,0 0 1,0 0-1,0 0 1,0-1 0,0 1-1,0 0 1,0 0-1,0 0 1,0-1-1,0 1 1,0 0 0,0 0-1,0 0 1,0-1-1,0 1 1,0 0-1,0 0 1,0 0 0,0-1-1,0 1 1,0 0-1,-1 0 1,1 0 0,0 0-1,0 0 1,0-1-1,0 1 1,0 0-1,-1 0 1,1 0 0,0 0-1,0 0 1,0 0-1,0 0 1,-1 0-1,1-1 1,0 1 0,0 0-1,0 0 1,-1 0-1,1 0 1,0 0-1,0 0 1,0 0 0,-1 0-1,1 0 1,0 0-1,0 0 1,0 0 0,0 0-1,-1 0 1,1 1-1,0-1 1,0 0-1,0 0 1,-1 0 0,1 0-1,0 0 1,0 0-1,0 0-5,-11 18 400,-6 31 254,16-40-594,0 0 0,1 1 0,-1-1 0,2 1-1,0-1 1,0 0 0,0 1 0,1-1 0,1 0 0,-1 0 0,1 0 0,2 3-60,1 0 17,0 1 1,1-1-1,0-1 0,1 1 0,0-1 1,1-1-1,0 1 0,4 2-17,-9-9 2,1 0-1,0 0 0,-1-1 1,1 0-1,1 0 1,-1 0-1,0-1 0,1 1 1,-1-1-1,1-1 1,-1 1-1,1-1 0,0 0 1,0 0-1,5 0-1,-3-1-1,0-1 1,0 1-1,0-2 0,1 1 1,-1-1-1,-1 0 0,1-1 1,0 1-1,0-2 0,-1 1 1,3-3 0,12-7-1,0-2 0,-2 0 0,0-1 0,0-1 0,4-7 1,85-98 7,-108 120-7,12-13 1,-1 0-1,0-2 0,-1 1 0,-1-1 1,4-11-1,-10 17-1,1 0 1,-2 0 0,0 0 0,0-1-1,-1 1 1,-1-1 0,0 1-1,0-1 1,-1 1 0,-1-4 0,-1-4 24,-1-1 0,-1 0 0,-1 1 0,-1 0 1,-1 0-1,0 0 0,-10-16-24,1 4 292,-2 0 0,-2 1 0,-20-24-292,36 49 78,0 0 0,-1 0 0,0 0 0,1 1 0,-1 0 0,-1 0 0,1 0 0,-5-1-78,9 4 10,0 1 1,0-1 0,1 1 0,-1 0-1,0-1 1,0 1 0,0 0-1,0 0 1,0 0 0,0 0 0,0 0-1,0 0 1,0 0 0,0 0 0,0 0-1,0 0 1,0 0 0,0 1-1,0-1 1,1 0 0,-1 1 0,-1 0-11,1 0 2,0 0 0,0 0 0,0 0 0,0 1 0,0-1 0,0 1 0,0-1 0,1 0 0,-1 1 0,0 0 0,1-1 0,-1 1 0,1-1 0,0 1 0,0 0 1,-1-1-1,1 1 0,0 0-2,0 8-5,0 0 1,0 0-1,1-1 0,0 1 1,1 0-1,0 0 1,0-1-1,1 1 0,0-1 1,1 0-1,0 0 1,3 3 4,11 21 18,3-1 1,16 21-19,7 9 24,-29-37-9,-2 2 0,0-1 0,-2 2 0,-1-1-1,-1 2 1,-1-1 0,-2 1 0,2 23-15,0 16-546,-4 0 0,-3 1 0,-3 13 546,1-65-469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2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98 7434,'35'-15'2456,"28"4"-2480,6 0-24,8-5 8,-2 1-248,-1-1-1272,3 3 1088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4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40 814 6489,'46'-72'2489,"-38"59"-2487,-1-1 0,0 1 0,-1-1 0,0 0 0,-1-1 0,-1 1 0,0-1 0,-1 0 0,0 0 0,-2 0 0,0-1 0,0 1 0,-2-4-2,-1-37-42,-4 1-1,-11-52 43,14 88-17,-13-60-82,14 70 82,-1 1 0,0-1 1,0 1-1,-1-1 0,0 1 1,-1 0-1,0-1 17,4 8 0,0 0-1,1 0 1,-1 0 0,1 1 0,-1-1 0,0 0-1,0 0 1,1 1 0,-1-1 0,0 0 0,0 1-1,0-1 1,0 1 0,0-1 0,0 1-1,0 0 1,0-1 0,0 1 0,-1 0 0,2 0 2,-1 0 0,0 0 0,0 0 0,1 0 0,-1 0 0,0 1 0,0-1 0,1 0 1,-1 1-1,0-1 0,1 0 0,-1 1 0,1-1 0,-1 1 0,0-1 0,1 1 0,-1 0 0,1-1 0,-1 1 0,1-1-2,-3 4 20,1 0 0,0-1 0,0 1 0,1 0 0,-1 0 0,1 0 0,0 0 0,0 0-20,-7 34 136,2-1 1,2 1-1,2 0 0,1 0 0,2 0 0,1-1 0,2 1 0,2 0 1,1-1-1,2 0 0,7 13-136,3 8 80,-4-7-34,3-2 1,2-1 0,7 9-47,-23-50 2,-1-1 0,2 0 1,-1 1-1,0-2 0,1 1 0,0 0 0,1-1 1,-1 0-1,1 0 0,5 3-2,-8-7 1,0 1 0,1 0 0,-1-1-1,1 1 1,-1-1 0,1 0 0,-1 0 0,1-1 0,-1 1 0,1-1 0,0 0-1,0 0 1,-1 0 0,1 0 0,0 0 0,-1-1 0,1 0 0,-1 0 0,1 0 0,-1 0-1,1 0 1,0-1-1,9-5 3,-1 0 1,1-1-1,-2 0 0,1-1 0,-1 0 0,-1-1 0,1-1-3,23-25-75,9-16 75,-34 41-27,4-5-119,-1-2-1,0 1 0,-2-1 1,0-1-1,-1 0 0,2-7 147,-8 17-160,1 0-1,-2 0 1,1 0-1,-1 0 0,-1-1 1,1 1-1,-2-1 0,1 1 1,-1-1-1,-1 1 0,0-1 1,0 1-1,-1-1 1,-1-5 160,2 12-9,0 1 1,1 0 0,-1 0 0,0 0-1,0 0 1,0 1 0,0-1 0,0 0-1,-1 0 1,1 1 0,-1-1 0,1 0-1,-1 1 1,1-1 0,-1 1 0,0 0-1,0 0 1,0 0 0,0 0 0,1 0-1,-1 0 1,-1 0 0,1 0 0,0 1-1,0-1 1,0 1 0,0 0 0,0-1-1,0 1 1,-1 0 0,1 0 0,0 1-1,0-1 1,0 0 0,0 1 0,0-1-1,-1 1 1,1 0 0,0-1 0,0 1-1,-1 1 9,-4 2 169,-1-1 1,1 2-1,0-1 0,0 1 0,0 0 0,0 1 0,1-1 0,0 1 0,1 1 0,-1 0-169,0 0 53,1 1-1,0 0 1,0 0 0,1 1 0,0-1-1,1 1 1,0 0 0,0 0-1,1 0 1,0 1 0,1-1 0,0 0-1,0 1 1,1-1 0,0 1 0,0-1-1,1 0 1,1 1 0,0-1 0,0 0-1,0 0 1,1 0 0,1 0-1,0-1 1,0 1 0,0-1 0,1 0-1,0 0 1,1 0 0,0-1 0,0 0-1,1 0 1,-1 0 0,1-1-1,1 0 1,-1-1 0,8 5-53,0-2-24,1 0 1,0-1 0,1-1-1,-1 0 1,1-1-1,0-1 1,1 0-1,-1-2 1,0 0-1,1-1 1,0 0-1,-1-2 1,17-2 23,-1-1-264,0-2 0,0-1 0,0-2 0,-1-1 0,-1-1 1,25-13 263,-22 5-104,0-1 0,-2-2 0,0-1 1,-1-1-1,-2-2 0,0-1 1,-2-1-1,11-17 104,-31 36 165,-1 0 0,0 0-1,0 0 1,-1-1 0,0 0 0,-1 0 0,0 0 0,-1-1-1,1-1-164,-4 9 65,1 0-1,-1 0 1,1-1-1,-1 1 1,0 0-1,0-1 1,0 1-1,-1 0 0,1 0 1,-1-1-1,1 1 1,-1 0-1,0 0 1,-1-1-65,1 1 23,-1 1 1,1 1 0,-1-1 0,1 0 0,-1 0 0,0 0-1,0 1 1,0-1 0,0 1 0,0 0 0,0-1 0,0 1-1,0 0 1,0 0 0,-1 0 0,1 1 0,0-1 0,-1 0-1,1 1 1,0 0 0,-2-1-24,-6 1 15,1-1 0,0 1 0,-1 1 0,1 0 0,0 0 0,-1 1 0,1 0 0,0 1 0,0 0 0,0 0 0,-5 4-15,-6 3 22,0 0-1,1 2 0,0 0 1,-7 8-22,16-13 4,1 1 0,0 1 1,0 0-1,1 0 0,0 0 0,0 1 1,1 1-1,1-1 0,-4 9-4,7-13-3,0 1 0,0 0 0,1 0 0,0 0 0,1 0 0,0 0 0,0 1 0,0-1 1,1 0-1,0 1 0,1-1 0,-1 0 0,1 0 0,1 0 0,-1 1 0,1-1 0,1 1 3,-1-2 1,1-1 0,-1 1 1,1-1-1,0 0 0,0 0 0,0 0 1,1 0-1,-1-1 0,1 1 0,0-1 1,1 0-1,-1 0 0,1 0 0,0-1-1,-2-1-2,0 0-1,1 0 1,-1-1-1,1 1 1,-1-1-1,1 0 1,-1 0-1,1-1 1,0 1-1,-1-1 1,1 1-1,0-1 1,0 0-1,-1 0 1,1-1-1,0 1 1,-1-1-1,1 0 1,0 0-1,-1 0 1,1-1-1,2 0 3,5-4 0,0-1 0,0 0 0,-1 0 0,0-1 0,0-1 0,-1 0 0,7-7 0,2-5 14,-1-1 1,0 0-1,-1-3-14,-10 15 8,0 0-1,-1 0 0,0 0 1,-1-1-1,0 1 1,-1-1-1,0 0 1,-1 0-1,0-1 1,0-3-8,-14 43-35,12-20 47,-1 0 1,1 1-1,1-1 0,-1 1 0,2-1 1,-1 0-1,1 0 0,0 0 0,1 0 1,0 0-1,0 0 0,0 0 0,1-1 1,0 0-1,1 0 0,0 0 0,0 0 1,2 1-13,-2-2 2,-1-1 1,1 0 0,0-1-1,0 1 1,1-1 0,-1 0 0,1 0-1,0-1 1,0 1 0,1-1-1,-1-1 1,0 1 0,1-1-1,0 0 1,-1-1 0,1 0 0,0 0-1,0 0 1,0-1 0,0 0-1,0 0 1,5-1-3,1-2 6,1-1 0,-1 0 1,0-1-1,0 0 0,0-1 0,-1-1 0,0 0 0,0-1 0,-1 0 1,0 0-1,0-1 0,6-8-6,-9 10-1,-1-1 0,1-1 0,-1 0 0,-1 0 0,0 0 0,0 0 0,-1-1 0,0 0 0,-1 0 0,0-1 1,0 1-1,-1-1 0,-1 0 0,0 0 0,0 0 0,-1-1 1,-1 7 4,0 1-1,0 0 1,0 0 0,-1 0 0,0 0 0,1 0 0,-2 0-1,1 0 1,0 0 0,-1 0 0,1 0 0,-1 1 0,0-1-1,-1 1 1,1-1 0,-3-2-4,4 5 2,-1-1 0,0 1-1,0 0 1,0-1 0,0 1 0,0 0 0,0 0-1,0 0 1,0 0 0,0 1 0,-1-1-1,1 1 1,0-1 0,0 1 0,-1 0 0,1 0-1,0 0 1,-1 0 0,1 0 0,0 0-1,-1 1 1,1-1 0,0 1 0,0-1 0,0 1-1,0 0 1,-1 0 0,1 0 0,0 0-1,0 1-1,-1-1-3,0 1 0,0 0-1,0 0 1,0 0 0,0 0-1,0 0 1,1 1 0,-1-1-1,-1 4 4,3-5-1,0 0-1,1 0 1,-1 0-1,1 1 1,-1-1-1,1 0 1,-1 1-1,1-1 0,0 0 1,0 1-1,0-1 1,0 1-1,0-1 1,0 0-1,0 1 1,0-1-1,0 1 0,0-1 1,1 0-1,-1 1 1,1-1-1,-1 0 1,1 0-1,-1 1 1,1-1-1,0 0 0,0 1 2,6 6-12,0-1-1,0 1 0,1-1 0,0-1 0,0 1 0,1-1 0,0-1 0,0 0 0,9 4 13,21 13-53,-28-14 31,0 0 1,0 1-1,-1 0 0,0 0 1,0 1-1,-1 0 0,-1 1 0,1 0 1,-1 2 21,-5-9-10,-1 0 0,0 0 0,0 0 0,0 0 0,0 1 1,-1-1-1,0 0 0,0 1 0,0 0 0,0-1 0,-1 1 0,1-1 1,-1 1-1,0 0 0,-1-1 0,1 1 0,-1 0 0,0-1 0,0 1 1,0-1-1,-1 1 0,0-1 0,0 0 0,0 0 0,0 0 1,0 0-1,-4 3 10,1 0 6,-1 0 0,0-1 0,0 1 0,0-2 0,-7 6-6,11-10 0,1 0 1,-1 1-1,0-1 1,0 0-1,1 0 0,-1 0 1,0 0-1,0-1 1,0 1-1,0 0 1,0-1-1,0 0 1,0 1-1,0-1 1,0 0-1,-1 0 1,1 0-1,0 0 1,0 0-1,0 0 1,0-1-1,0 1 0,0-1 1,0 0-1,0 1 1,0-1-1,0 0 0,2 0-1,0 0-1,0 1 1,0-1-1,0 0 0,1 1 1,-1-1-1,0 0 1,0 1-1,1-1 1,-1 0-1,0 1 0,1-1 1,-1 1-1,1-1 1,-1 0-1,1 1 0,-1-1 1,1 1-1,-1 0 1,1-1-1,-1 1 1,1-1-1,-1 1 0,1 0 1,0-1-1,-1 1 1,2 0 1,11-8 6,0 1 1,1 0 0,0 2 0,1-1-1,0 2 1,-1 0 0,16-2-7,26-2 231,33 0-231,10-1 136,-79 7-108,0-1 0,0-1 0,0-1-1,-1-1 1,16-7-28,-29 10 10,0 0-1,0 0 0,-1 0 0,1 0 1,-1-1-1,0 0 0,0 0 0,-1-1 1,1 1-1,-1-1 0,0 0 0,0 0 1,0 0-1,-1-1 0,0 1 0,0-1 1,0 0-1,-1 0 0,0 0 1,1-2-11,-1-6 13,0 1 0,-1-1-1,0 1 1,-1 0-1,-1-1 1,0 1 0,0-1-1,-2 1 1,0-3-12,-10-33 101,-16-39-101,16 51 27,10 26-17,-26-76 81,-3 1 0,-35-64-91,67 148 0,-1 1 0,0 0 0,1 0 0,-1-1 0,0 1 0,0 0 0,1 0 0,-1 0 0,0 0 0,0 0 0,0 0 0,0 0 0,0 1 0,-1-1 0,1 0 0,0 1-1,1 0 0,0 0 1,-1 0-1,1 0 0,0 0 1,-1 0-1,1 0 1,0 0-1,-1 0 0,1 1 1,0-1-1,-1 0 0,1 0 1,0 0-1,-1 0 1,1 1-1,0-1 0,0 0 1,-1 0-1,1 1 0,0-1 1,0 0-1,-1 1 1,1-1-1,0 0 0,0 0 1,0 1-1,0-1 0,0 0 1,-1 1-1,1-1 1,0 1-1,0-1 1,-1 5-7,-1 1 0,1-1 1,1 1-1,-1-1 0,1 1 0,0 1 7,2 60 16,3-1 1,3 0-1,3 0 0,3-1 0,3 0 0,3-1 1,2-1-17,-2-10-235,-2 0 1,-3 1-1,-1 1 1,-2 14 234,-10-47-1147,-1-3 455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4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 7834,'27'-24'2656,"25"4"-2560,8 0-80,19 3-88,2 1-168,-1 10 176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6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217 138 2240,'32'-55'1191,"-32"54"-1137,1 1-1,-1-1 0,0 0 0,1 0 0,-1 0 1,0 1-1,1-1 0,-1 0 0,0 0 0,0 0 1,0 0-1,0 0 0,0 1 0,0-1 0,0 0 1,0 0-1,0 0 0,-1 0 0,1 1 0,0-1 1,0 0-1,-1 0 0,1 0 0,-1 1 0,1-1 1,0 0-1,-1 1 0,1-1 0,-1 0 0,0 1 1,1-1-1,-1 0 0,0 1 0,1-1 0,-1 1 0,0-1 1,1 1-1,-1 0 0,0-1 0,0 1-53,-2-1 235,0 0 0,0 0 0,0 0-1,-1 0 1,1 1 0,0 0 0,0 0 0,-1-1-235,-2 2 105,-1 0 1,0 0 0,1 1 0,-1 0 0,1 0 0,0 0 0,0 1-1,0 0 1,0 0 0,0 0 0,0 1 0,1 0 0,-1 0 0,1 0-1,0 1 1,-2 3-106,-4 4 50,0 0-1,1 1 0,0 0 1,1 1-1,1 0 0,-3 6-49,5-7 21,0 1 0,1-1 0,0 1 0,1 0 0,1 1 0,0-1 0,1 0 0,1 1 0,0 6-21,1-16-1,0 0 0,0-1 0,0 1 1,1 0-1,0 0 0,0 0 0,0-1 0,1 1 0,-1-1 1,1 1-1,0-1 0,1 0 0,-1 1 0,1-1 1,0 0-1,0 0 0,0-1 0,0 1 0,0-1 1,1 0-1,0 0 0,0 0 0,0 0 0,0 0 0,0-1 1,0 0-1,1 0 0,-1 0 0,1 0 0,0-1 1,4 2 0,-1-2 0,1 1 0,-1-1 0,1-1 0,0 0 0,-1 0-1,1 0 1,0-1 0,-1 0 0,1-1 0,-1 0 0,1 0 0,-1-1-1,0 0 1,0-1 0,0 0 0,0 0 0,-1 0 0,0-1 0,0 0-1,6-6 1,-5 5 2,0-2 0,-1 1 0,0-1 0,0 0 1,-1 0-1,0-1 0,-1 0 0,0 0 0,0 0 0,-1-1 0,0 0 0,0 1 0,-1-1 0,-1-1 0,1 1 0,-2 0 0,1 0 0,-1-3-2,-1-5 12,0 1 0,-1 0 1,-1 0-1,-1 0 1,0 0-1,-1 0 0,-1 1 1,0-1-1,-2 1 0,1 0 1,-4-2-13,9 15 6,-1 0 1,0 0-1,0 0 1,0 0-1,0 1 1,-1-1-1,1 1 1,-1-1-1,1 1 1,-1 0-1,-2-1-6,4 2 2,-1 1 0,0-1-1,1 0 1,-1 1-1,0-1 1,0 1 0,1 0-1,-1 0 1,0-1-1,0 1 1,0 0 0,1 1-1,-1-1 1,0 0 0,0 0-1,1 1 1,-1-1-1,0 1 1,1-1 0,-1 1-1,0 0 1,1 0 0,-1 0-1,1 0 1,-1 0-2,-2 3-41,0-1 0,0 1 0,0 0 0,0 0 0,1 1 0,0-1 0,-1 1 0,2 0 0,-1-1 0,1 1 0,-1 1 0,1-1 0,1 0 0,-2 5 41,0 1-287,1 0 0,0 1 0,1-1 0,0 1-1,0-1 1,2 9 287,6 27-631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7.4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 6513,'0'-6'2479,"10"23"-2282,-2-3-193,0 0 1,2 0-1,-1-1 0,12 11-4,-7-8 4,-1 2-1,0-1 1,5 12-4,-8-13 5,-2-6-5,-1 1 0,-1 1 0,0-1 0,-1 1 0,0 0 0,0 1 0,-1-1 0,1 9 0,-5-21 12,0 0-1,0 0 1,0 1-1,0-1 1,0 0-1,0 0 1,0 0-1,0 1 1,0-1 0,0 0-1,0 0 1,-1 1-1,1-1 1,0 0-1,0 0 1,0 1-1,0-1 1,0 0-1,0 0 1,0 0 0,-1 1-1,1-1 1,0 0-1,0 0 1,0 0-1,-1 0 1,1 1-1,0-1 1,0 0 0,0 0-1,-1 0 1,1 0-1,0 0 1,0 0-1,-1 0 1,1 0-1,0 0 1,0 0 0,-1 0-1,1 0 1,0 0-1,0 0 1,-1 0-1,1 0 1,0 0-1,0 0 1,-1 0 0,1 0-1,0 0 1,0 0-1,0 0 1,-1 0-1,1 0-11,-1-1 39,0 1-1,0-1 0,0 1 0,0-1 1,1 0-1,-1 1 0,0-1 0,0 0 1,0 1-1,1-1 0,-1 0 0,0 0 0,1 0 1,-1 1-1,1-1 0,-1 0 0,1 0 1,-1 0-1,1 0-38,-4-13 20,0 0 0,0-1 0,2 1 0,-1 0 0,2-1 0,0-2-20,1 10 0,0 0 0,0 0-1,1 0 1,0-1 0,0 1 0,1 0 0,0 0-1,0 1 1,0-1 0,1 0 0,0 1 0,0-1 0,1 1-1,0 0 1,0 0 0,0 1 0,1-1 0,0 1-1,0 0 1,5-4 0,-5 5-3,0 1-1,0-1 0,0 1 1,1 0-1,-1 1 1,1-1-1,0 1 1,0 0-1,0 1 0,0-1 1,0 1-1,0 0 1,0 1-1,1-1 0,-1 1 1,0 1-1,0-1 1,0 1-1,1 0 0,-1 0 1,0 1-1,4 1 4,9 6-7,0 1-1,0 0 0,-2 1 0,1 1 0,15 14 8,40 27 4,-63-47 0,1-1 0,-1 1-1,1-2 1,0 1-1,0-2 1,9 3-4,-11-4 0,0-1-1,0 0 1,0 0 0,1 0 0,-1-2-1,0 1 1,1-1 0,-1 0-1,9-3 1,-12 2 2,1 0-1,0-1 1,-1 1-1,0-2 1,1 1-1,-1-1 0,-1 0 1,1 0-1,0 0 1,-1-1-1,0 0 1,0 0-1,1-2-1,2-3 1,-1 0 0,0 0 0,-1 0 0,0 0 0,-1-1 0,1-3-1,-4 10 0,0-1 1,-1 1-1,1-1 1,-1 1-1,0-1 1,-1 0-1,1 0 0,-1 0 1,0 1-1,0-1 1,0 0-1,-1 0 1,0 1-1,0-1 0,0 0 1,0 1-1,-1-1 0,1 3 0,1 1 1,0 0-1,-1-1 0,0 1 0,1 0 0,-1 0 0,0-1 1,0 1-1,0 0 0,0 0 0,1 0 0,-2 0 0,1 0 0,0 0 1,0 0-1,0 0 0,0 1 0,0-1 0,-1 0 0,1 1 1,0-1-1,-1 1 0,1-1 0,-1 1 0,1 0 0,0-1 0,-1 1 1,1 0-1,-1 0 0,1 0 0,0 0 0,-1 0 0,-1 1 8,1 0 0,-1 0 0,1 0 0,-1 0 0,1 1-1,0-1 1,0 0 0,-1 1 0,1 0 0,0-1 0,0 1 0,0 0-1,1 0 1,-1 0 0,0 1 0,0 0-8,-4 6 36,0 0 1,1 1-1,1-1 0,-1 1 1,1 0-1,1 0 0,0 0 0,0 0 1,1 1-1,1-1 0,-1 1 1,1 8-37,2-12 2,-1 1-1,1-1 1,1 1 0,-1-1 0,1 0 0,0 1 0,1-1 0,0 0 0,0-1-1,0 1 1,1 0 0,0-1 0,0 0 0,1 0 0,0 0 0,0-1 0,0 1-1,4 2-1,4 2-194,1-1-1,0 0 0,0-2 1,0 1-1,1-2 0,0 1 0,1-2 1,-1 0-1,8 0 195,42 10-652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08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0 136 5881,'3'0'106,"0"0"-1,-1 0 0,1 0 1,-1 0-1,1 0 0,-1 0 0,1 1 1,-1-1-1,1 1 0,-1 0 1,1 0-1,-1 0 0,0 0 1,1 0-1,-1 0 0,0 1 1,0-1-1,2 2-105,0 1 34,0 0-1,0 0 1,-1 1 0,1-1-1,-1 1 1,0 0 0,-1 0-1,3 4-33,2 8-32,-1 0-1,-1 0 0,0 1 1,-1 0-1,-1 3 33,0-3 30,-1 0 0,-1 1 0,0 14-30,-1-30 33,0 1 0,0 0 0,-1-1 0,1 1 0,-1 0 0,0-1 0,0 1 0,0-1 0,0 0 0,0 1 0,-1-1 0,0 0 0,1 1 0,-1-1 0,-1 0 0,1-1 0,0 1 0,-1 0 0,1-1 0,-1 1 0,0-1 0,-1 1-33,4-2 25,-1-1-1,1 1 1,-1-1-1,0 0 1,1 1-1,-1-1 1,0 0-1,1 1 0,-1-1 1,0 0-1,1 0 1,-1 0-1,0 1 1,0-1-1,1 0 1,-1 0-1,0 0 1,0 0-1,1 0 1,-1-1-1,0 1 1,0 0-1,1 0 1,-1 0-1,0-1 1,1 1-1,-1 0 0,0-1 1,1 1-1,-1 0 1,0-1-1,1 1 1,-1-1-1,1 1 1,-1-1-1,1 1 1,-1-1-1,1 0 1,-1 1-1,1-1 1,0 0-1,-1 1 1,1-1-1,0 0 1,-1 1-1,1-1 0,0 0 1,0 1-1,0-1 1,0 0-1,0 0 1,0 0-25,-1-5 48,0 0-1,1 0 1,0 1 0,1-1-1,-1 0 1,2-5-48,2-5 0,0 1 0,1-1 0,0 1-1,2 0 1,0 0 0,0 0 0,2 1 0,0 0-1,7-8 1,-11 15-1,1 0 0,-1 0 0,1 1 0,0 0-1,1 0 1,0 1 0,0-1 0,0 1 0,0 1 0,1 0-1,0 0 1,0 0 0,0 1 0,0 0 0,0 1 0,1 0 0,-1 0-1,1 0 1,0 1 1,-2 2 0,-1-1 0,1 1 0,-1 0 0,1 0-1,-1 1 1,0 0 0,0 0 0,0 1 0,0 0 0,0 0 0,0 0-1,-1 0 1,1 1 0,0 1 0,13 11 44,0 1 0,0 0 0,0 4-44,19 18 92,-33-35-79,23 22 44,1-2 1,3 1-58,-24-20 9,0 1 1,0-1 0,1 0-1,0-1 1,0 0-1,0 0 1,0-1-1,1 0 1,-1-1 0,6 1-10,-12-3 5,1 0 1,-1-1 0,1 1 0,-1 0-1,1-1 1,-1 0 0,0 0 0,1 0 0,-1 0-1,0-1 1,0 1 0,0-1 0,0 0-1,0 1 1,0-2 0,0 1 0,-1 0 0,1 0-1,-1-1 1,0 1 0,1-1 0,-1 0-1,0 0 1,-1 0 0,1 0 0,0 0-6,2-5 0,0-1 1,0 0 0,-1 0-1,0 0 1,0 0 0,-1 0-1,0 0 1,-1-1 0,0-1-1,0-15-25,-2 0 1,-1 1 0,-1-1 0,-1 0-1,-2-5 25,0 19-24,6 12 23,0 0 1,0 0-1,0 0 1,-1 0-1,1 0 0,0 0 1,0 0-1,0 0 0,-1 0 1,1 0-1,0 0 1,0 0-1,0 0 0,-1 0 1,1 0-1,0 0 1,0 0-1,0 0 0,0 0 1,-1 0-1,1 0 1,0 1-1,0-1 0,0 0 1,0 0-1,-1 0 1,1 0-1,0 0 0,0 0 1,0 1-1,0-1 1,0 0-1,0 0 0,0 0 1,-1 0-1,1 1 1,-10 26-19,5-4 58,1 0 0,1 1 0,1-1 0,1 1 0,1 0 0,1-1 0,2 11-39,-1-18 12,0 0-1,2-1 1,0 0 0,0 0 0,1 0 0,1 0-1,1-1 1,0 0 0,0 0 0,2-1 0,6 10-12,-11-19-1,-1 0 1,1 0 0,0 0-1,0-1 1,0 1-1,1-1 1,-1 0 0,1 0-1,-1 0 1,1-1 0,0 0-1,0 0 1,0 0 0,1 0-1,-1-1 1,2 0 0,-3 0 1,1-1 0,0 0 0,0 0-1,0-1 1,-1 0 0,1 1 0,0-2 0,-1 1 0,1 0 0,0-1 0,-1 0 0,0 0 0,1 0 0,-1-1 0,0 1 0,0-1-1,-1 0 1,2-1-1,8-7 6,-1-1 0,1-1 0,-2 0 0,0 0 0,0-1 0,-2-1-1,1 1 1,-2-2 0,3-6-6,0-5 15,-1 0-1,-1-1 1,-2 0-1,0 0 1,-1-8-15,0 15 21,-4 44 30,-1 5-16,2-1 0,1 1 0,2-1-1,0 1-34,-3-20 9,-1 0 0,1-1 0,1 1 0,-1-1 0,1 1 0,1-1 0,-1 0 0,1 0 0,0-1 0,1 0 0,-1 1 0,1-2 0,1 1 0,-1-1 0,7 4-9,-7-6 3,0 0-1,0 0 0,0 0 0,0-1 0,0 0 0,1-1 0,-1 1 0,1-1 0,-1 0 0,1-1 0,0 0 1,-1 0-1,1 0 0,-1-1 0,1 0 0,0 0 0,-1 0 0,0-1 0,4-1-2,-5 1 4,1-1 1,0 1-1,-1-1 0,1 0 0,-1 0 1,0-1-1,0 1 0,0-1 0,0-1 0,-1 1 1,0 0-1,0-1 0,0 0 0,0 0 0,-1 0 1,1-1-1,-1 1 0,-1-1 0,1 1 0,0-5-4,7-38 37,-9 37-40,1 0 1,1 0-1,0 0 1,0 0-1,1 0 3,2 2-19,-2 15 19,0 26 31,-2-10-2,0-14-28,0 0 1,1 0-1,-1-1 1,1 1 0,1-1-1,0 0 1,0 0 0,0 0-1,0 0 1,1-1 0,1 0-1,-1 0 1,1 0 0,0-1-1,0 1 1,0-2 0,1 1-1,0-1 1,-1 1 0,2-2-1,-1 1 1,0-1 0,1 0-1,0-1 1,-1 0 0,1 0-1,0-1 1,0 0 0,0 0-1,0 0 1,0-1 0,0-1-1,2 0-1,3 0 6,0-1-1,0-1 1,0 0 0,0-1-1,0 0 1,-1-1 0,0 0-1,0-1 1,0 0 0,0-1-1,-1-1 1,-1 0 0,1 0-1,-1-1 1,8-9-6,-10 9-1,-1 0 0,0-1-1,0 0 1,-1 0 0,0-1 0,-1 1 0,0-1 0,-1 0 0,0-1-1,-1 1 1,0-1 0,-1 1 0,0-1 0,-1 0 0,0 0 0,-1 0 0,-1-11 1,-1 4 5,0-1-1,-2 1 1,-5-15-5,7 24 9,-2 0-1,1 1 0,-1 0 0,-1 0 0,0 0 0,0 0 0,-1 1 1,-1-2-9,6 9 0,1 1 1,-1-1-1,1 0 1,0 1-1,-1-1 1,1 1-1,-1-1 1,1 1-1,-1-1 1,0 1-1,1-1 1,-1 1-1,0 0 1,1-1-1,-1 1 1,0 0-1,1-1 1,-1 1-1,0 0 1,1 0-1,-1 0 1,0 0-1,0 0 1,1 0-1,-1 0 1,0 0-1,0 0 1,1 0-1,-1 0 1,0 0-1,1 0 1,-1 1-1,0-1 0,0 1 0,0-1 0,1 1 0,-1 0-1,0 0 1,1 0 0,-1 0 0,1 0 0,-1 0-1,1 0 1,-1 0 0,1 0 0,-1 0-1,1 0 1,0 0 0,0 0 0,0 0 0,0 1-1,0-1 1,0 0 0,0 0 0,0 0 0,0 1 0,1 4-3,0 1 0,1-1 0,0 1 1,0-1-1,0 0 0,1 0 0,0 0 0,0 0 1,0-1-1,1 1 0,0-1 0,0 0 1,0 0-1,1 0 0,-1-1 0,1 1 1,1-1-1,-1 0 0,0-1 0,3 2 3,14 8-83,1-1-1,-1-1 1,2-1-1,16 4 84,31 8-1754,52 8 1754,-26-10-693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0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185 598 7642,'-3'7'278,"1"1"1,0 0 0,0-1 0,1 1 0,0 0 0,1 0-1,-1 0 1,2 0 0,-1 0 0,2 6-279,-1 18 364,-3 104 91,-6 1-1,-6-2 0,-13 40-454,24-158 8,-1-1 0,0 0-1,-1 0 1,0 0 0,-2 1-8,6-16 8,1 0 1,-1 1 0,0-1-1,1 0 1,-1 1-1,0-1 1,0 0-1,0 0 1,1 0-1,-1 1 1,-1-1-1,1 0 1,0 0-1,0-1 1,0 1-1,0 0 1,-1 0-1,1 0 1,-1 0-9,1-1 11,0 0 1,0 0 0,0 0-1,0-1 1,1 1 0,-1 0-1,0 0 1,0 0 0,0-1-1,0 1 1,0 0 0,1-1-1,-1 1 1,0-1 0,0 1-1,1-1 1,-1 1 0,0-1-1,1 1 1,-1-1 0,0 0-1,1 0 1,-1 0-12,-3-4 38,1-1-1,0 1 1,-1-1-1,2 0 1,-1 0 0,1-1-1,0 1 1,0-2-38,-9-44 74,2 0 1,2-1 0,1-38-75,5-28 25,7-19-25,0 46-83,4 1-1,15-62 84,-21 136-30,0 1 0,1-1-1,1 1 1,2-5 30,-5 16-22,0 0 1,0 0-1,0 0 1,0 0-1,1 0 1,0 0-1,0 1 1,0 0-1,1 0 1,-1 0-1,1 1 1,0-1-1,0 1 1,5-2 21,-1 1-49,1 0 0,0 1 0,0 0 0,1 1 0,-1 0 1,1 0-1,-1 1 0,1 1 0,-1 0 49,-1-1-22,-1 2 1,0-1-1,1 1 1,-1 1-1,0 0 0,0 0 1,0 0-1,0 1 0,0 0 1,0 0-1,3 4 22,-5-4-11,-1 1 0,0 1 1,0-1-1,-1 1 0,1 0 0,-1 0 0,0 0 0,-1 0 0,1 1 0,-1 0 1,0 0-1,0 0 0,-1 0 0,0 0 0,0 0 0,0 0 0,-1 1 0,0-1 0,0 1 1,0 3 10,-1-2-6,0 1 1,0-1-1,-1 0 1,0 1-1,0-1 1,-1 0-1,0 0 1,0 0-1,-1 0 1,0 0-1,-1-1 1,1 1-1,-1-1 1,-1 0-1,0 0 1,-1 1 5,-1 0 12,-1 0 0,0-1 0,0 1 1,0-2-1,-1 1 0,-1-1 0,1-1 0,-1 0 1,0 0-1,0-1 0,-5 2-12,-8 1 77,-1-1 0,-1-1-1,1-1 1,-13 0-77,7 3-14,30-7 11,-1 0 1,1 0 0,0 0 0,0 0 0,0 0 0,0 0 0,0 0 0,0 0 0,0 0 0,0 0 0,0 0 0,0 0 0,-1 1 0,1-1 0,0 0 0,0 0 0,0 0 0,0 0 0,0 0 0,0 0 0,0 0 0,0 0 0,0 0 0,0 0-1,0 0 1,0 1 0,0-1 0,0 0 0,0 0 0,0 0 0,0 0 0,0 0 0,0 0 0,0 0 0,0 0 0,0 0 0,0 1 0,0-1 0,0 0 0,0 0 0,0 0 0,0 0 0,0 0 0,0 0 0,0 0 0,0 0 0,0 0 0,0 1 0,0-1-1,0 0 1,1 0 0,-1 0 0,0 0 0,0 0 0,0 0 0,0 0 0,0 0 0,0 0 0,0 0 0,0 0 0,0 0 0,1 0 2,15 4-156,27-1-552,0-2 1,0-2 0,0-2-1,0-1 1,-1-3-1,1-1 1,22-9 707,-31 7 55,-1-1 0,-1-2 0,0-1 1,-1-2-1,0-1 0,-2-1 0,0-2 0,-1-1 0,13-12-55,-33 26 254,0-1 0,-1 0-1,0-1 1,0 1 0,0-1 0,-1-1-1,-1 1 1,1-2-254,-5 10 36,-1 0-1,1 0 1,-1 0-1,0-1 1,1 1-1,-1 0 1,0-1-1,0 1 1,1 0-1,-1-1 1,0 1-1,-1 0 1,1-1-1,0 1 1,0 0-1,0-1 1,-1 1-1,1 0 1,-1 0-1,1-1 1,-1 1-1,1 0 1,-1 0 0,0 0-1,0 0 1,1 0-1,-1 0 1,0 0-1,0 0 1,0 0-1,0 0 1,0 0-1,0 0 1,0 1-1,-1-1 1,1 0-1,0 1 1,0-1-1,0 1 1,-1 0-1,1-1 1,0 1-1,-1 0 1,1-1-36,-7 0 62,1 0 0,-1 0 0,1 0 0,0 1 1,-1 0-1,1 0 0,-3 1-62,-1 1 30,0 1 0,0 0 1,0 0-1,0 1 0,1 0 0,-1 1 1,1 0-1,0 1 0,1 0 1,-1 0-1,1 1 0,0 0 0,1 1 1,0 0-1,0 0 0,-3 6-30,0-1 27,2 1 1,0 0-1,0 1 0,1 0 0,1 0 0,1 0 0,0 1 1,1 0-1,1 0 0,-3 17-27,6-24 4,0-1 1,0 1-1,1 0 1,0-1-1,1 1 1,0 0-1,0-1 1,1 1-1,0-1 1,1 0-1,1 4-4,-2-7 0,0 0-1,0-1 1,1 1-1,0-1 1,0 1-1,0-1 1,1 0-1,-1 0 1,1 0-1,0-1 1,0 0-1,0 1 1,1-1-1,-1-1 1,1 1-1,0-1 1,-1 1-1,1-1 1,3 0 0,4 1-16,0 0 1,0-1-1,0 0 1,0-1-1,1-1 1,-1 0-1,0 0 1,0-1-1,1-1 0,4-1 16,-10 2-18,1-1-1,0 0 1,0-1-1,-1 0 0,0 0 1,1 0-1,-1-1 0,0 0 1,-1 0-1,1-1 1,-1 0-1,0 0 0,0 0 1,0-1-1,-1 0 1,2-3 17,-2 1-24,0 0-1,-1 0 0,0-1 0,0 0 0,-1 0 0,0 0 0,-1 0 0,0-1 0,1-7 26,-3 11-8,1 1 0,-1-1 0,0 0-1,0 1 1,-1-1 0,1 1 0,-1-1 0,-1 1 0,1-1-1,-1 1 1,0-1 0,0 1 0,0 0 0,-1 0 0,0 0 0,0 1-1,-1-2 9,3 5 0,0-1 0,1 1 0,-1 0 0,0 0 0,0 1 0,0-1 0,0 0-1,0 0 1,0 0 0,0 0 0,0 1 0,-1-1 0,1 1 0,0-1-1,0 1 1,-1-1 0,1 1 0,0 0 0,0-1 0,-1 1 0,1 0 0,0 0-1,-1 0 1,1 0 0,0 0 0,-1 0 0,1 1 0,0-1 0,-1 0 0,1 1 0,-1 0 4,0 0 1,1 0-1,-1 1 1,0-1 0,1 0-1,-1 1 1,1-1 0,0 1-1,-1 0 1,1 0-1,0-1 1,0 1 0,0 0-1,0 0 1,0 0 0,1 0-1,-1 0 1,0 0-1,1 1-4,-1 2 11,0 0 0,0 0-1,0-1 1,1 1-1,0 0 1,0 0-1,1 0 1,-1-1-1,1 1 1,0 0-1,0 0 1,0-1-1,1 1 1,0-1 0,0 1-1,0-1-10,2 3 15,0-1-1,0 0 1,1 0-1,0-1 1,0 1-1,0-1 1,1 0 0,0 0-1,6 3-14,3 2 18,1-1-1,1-1 1,0-1-1,0 0 1,0-1-1,1-1 1,0 0 0,2-1-18,-8-2 0,0-1 1,0 0 0,0-1 0,0 0-1,0 0 1,0-1 0,0-1 0,0 0-1,0-1 1,-1 0 0,1-1 0,3-2-1,-8 3 4,0 0-1,0-1 1,-1 0 0,1 0 0,-1-1 0,0 0-1,0 0 1,0 0 0,-1-1 0,0 0-1,0 0 1,0 0 0,-1 0 0,0-1 0,0 0-1,-1 0 1,0 0 0,0 0 0,1-4-4,-2 0 9,1 0 0,-2 0 0,0 0-1,0 1 1,-1-1 0,0 0 0,-1 0 0,-1 0 0,1 0 0,-4-8-9,-1-2 22,0 0-1,-2 1 1,0-1 0,-10-14-22,15 29 7,0 1 0,0-1 0,0 1 0,-1 0 0,0 0 0,0 1 0,0-1 0,-1 1 0,-3-3-7,7 4-5,11 6-21,20 4 7,170 16-254,-192-22 253,1 0-25,-1 0-1,1 0 1,0 1 0,-1 0 0,1 1-1,1 0 46,-8-2-8,-1 0-1,1-1 0,0 1 0,0 1 1,-1-1-1,1 0 0,-1 0 0,1 1 1,-1-1-1,1 0 0,-1 1 0,0 0 1,0-1-1,1 1 0,-1 0 0,-1-1 0,1 1 1,0 0-1,0 0 0,-1 0 0,1 0 1,-1 0-1,1 0 0,-1 0 0,0 0 1,0 0-1,0 0 0,0 0 0,0 0 9,-1 8-10,-1-1 0,0 1-1,0-1 1,-1 0-1,0 0 1,-4 8 10,-30 55 2,16-34 20,13-22-9,-2 2 12,2 1 1,-5 11-26,11-26 3,1 1 0,0 0-1,0-1 1,0 1 0,0 0 0,0 0-1,1-1 1,0 1 0,0 0 0,1 0-1,-1 0 1,1-1 0,0 3-3,0-5 0,0 0-1,0 0 1,0 0 0,0 0 0,0-1 0,1 1-1,-1 0 1,0-1 0,1 1 0,-1-1-1,1 1 1,0-1 0,0 0 0,-1 0 0,1 0-1,0 0 1,0 0 0,0 0 0,0 0 0,0 0-1,0-1 1,0 1 0,0-1 0,0 0 0,0 0-1,0 1 1,2-2 0,5 2 0,-1-2 0,1 1 0,-1-1 0,0-1 0,1 1 0,5-3 0,5-2 7,0-1-1,-1-1 0,0 0 0,-1-1 0,0-1 0,0-1 1,0-1-7,-5 3 7,-1 0 1,0-1 0,-1 0 0,0-1 0,0 0 0,-1 0-1,-1-1 1,0-1 0,-1 1 0,0-1-8,4-13 58,0-1 1,-2 0 0,-1-1 0,-2 0-1,0 0 1,-2 0 0,0-16-59,-2 4 123,-2 0 1,-2-1-1,-1 1 1,-3 1-1,-1-4-123,3 23 16,-1 1-1,-1-1 1,0 1-1,-2-1-15,6 15-1,0 0-1,-1 1 0,1-1 1,-1 0-1,0 1 0,0-1 0,-1 1 1,1 0-1,-1 0 0,0 0 0,0 1 1,0-1-1,0 1 0,-1 0 0,0 0 1,-3-1 1,6 3-2,-1 0 1,1 0-1,0 1 0,-1-1 1,1 1-1,0-1 1,-1 1-1,1 0 1,0 0-1,-1 0 1,1 0-1,-1 1 0,1-1 1,0 1-1,-1-1 1,1 1-1,0 0 1,0 0-1,-1 0 0,1 0 1,0 0-1,0 0 1,0 1-1,0-1 1,0 1-1,1-1 1,-1 1-1,0 0 0,1-1 1,-1 1-1,1 0 1,0 0-1,-1 0 1,1 2 1,-2 0 1,1 1 1,0-1 0,1 1-1,-1 0 1,1 0 0,0 0-1,0-1 1,1 1-1,-1 0 1,1 0 0,0 0-1,0 0 1,1 0 0,-1 0-1,1 0 1,1 2-2,7 17-5,1 0 0,2-1 0,0 0-1,13 17 6,15 29 4,-22-30 1,-1-1 1,-2 2-1,-2 0 1,6 34-6,24 168 8,-38-208-144,-2 0 0,-1 0 0,-2-1 0,-3 28 136,3-60-99,0 0 0,-1 0-1,1 1 1,0-1 0,0 0-1,0 0 1,-1 0 0,1 0-1,-1 0 1,1 0 0,0 0-1,-1 0 1,0 0 0,1-1 0,-1 1-1,0 0 1,1 0 0,-1 0-1,0-1 1,0 1 0,0 0-1,1-1 1,-1 1 0,0 0-1,0-1 1,0 1 0,0-1 0,0 0-1,0 1 1,0-1 0,0 0-1,-1 0 1,1 0 0,0 1-1,0-1 1,0 0 0,0 0-1,0-1 1,0 1 0,0 0-1,0 0 1,0 0 0,0-1 0,0 1-1,-1-1 100,-22-6-1191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0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0 252 7226,'1'-4'210,"0"1"0,0-1 0,0 1 0,0-1 0,1 1 0,-1 0 0,1-1 0,0 1 0,0 0 0,0 0 0,0 0 0,1 1 0,-1-1 0,2-1-210,1 1 84,0-1-1,1 1 0,-1 0 0,1 1 0,0-1 0,-1 1 0,1 0 1,3 0-84,20-6 47,0 1 0,0 2 0,25-2-47,-40 6 0,1 0-1,-1 2 0,0-1 1,0 2-1,1 0 0,-1 1 0,0 0 1,12 5 0,-22-6 2,0-1 0,0 1 0,-1 0 0,1 0 1,-1 0-1,1 0 0,-1 1 0,0-1 0,0 1 1,0 0-1,0 0 0,-1 0 0,1 0 0,-1 1 1,1-1-1,-1 1 0,-1-1 0,1 1 0,0 0 1,-1 0-1,0 0 0,0 0 0,0 0 0,0 0 1,0 0-1,-1 0 0,0 0 0,0 1-2,-1 14 62,-1 0 0,0 1 0,-2-1 0,0-1 0,-5 14-62,-7 34 285,15-63-275,1 0 0,-1 0 0,1 0 1,0-1-1,0 1 0,0 0 0,0 0 0,1 0 1,-1 0-1,1 0 0,-1-1 0,1 1 0,0 0 1,0 0-1,1-1 0,-1 1 0,0-1 0,1 1 1,0-1-1,0 1-10,0-2-36,0 1 0,0-1-1,0 1 1,1-1 0,-1 0 0,0 0 0,1 0-1,-1 0 1,1 0 0,-1 0 0,1-1 0,0 1-1,-1-1 1,1 0 0,0 0 0,-1 0 0,1 0-1,0 0 1,-1-1 0,1 1 0,-1-1 0,1 0 36,1 0-214,0 0 0,0 0-1,0-1 1,0 1 0,-1-1 0,1 0 0,0 0 0,-1-1 0,0 1 0,0-1 0,1 0 0,-2 1 0,1-1-1,0-1 1,0 1 214,22-33-1067</inkml:trace>
  <inkml:trace contextRef="#ctx0" brushRef="#br0" timeOffset="1">567 1 3609,'5'25'1248,"10"10"-1208,3 4-48,6 7-1144,4-6 840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3:40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78 3105,'-12'4'350,"-1"0"1,1 1-1,0 0 0,1 1 1,-1 1-1,1-1 1,1 2-1,-1 0 1,-2 2-351,-9 11 415,1 0 1,1 1 0,-8 11-416,22-25 68,1-1 0,-1 2 0,1-1 0,1 0 1,-4 9-69,7-16 9,1 1 0,-1 0 0,1-1 0,-1 1 1,1-1-1,0 1 0,0 0 0,0-1 0,0 1 1,0 0-1,0-1 0,0 1 0,0 0 0,1-1 1,-1 1-1,1 0-9,0 0 7,-1-1 0,1 0 0,0 0 0,0 0 0,0 0 0,0-1-1,0 1 1,0 0 0,0 0 0,0-1 0,0 1 0,1 0 0,-1-1 0,0 1 0,0-1 0,1 0 0,-1 1 0,0-1 0,1 0 0,-1 0 0,0 0 0,1 0-1,-1 0 1,0 0-7,11 0 36,-1-1-1,0 0 1,1-1-1,-1-1 0,0 0 1,0 0-1,0-1 1,-1 0-1,1-1 1,3-2-36,29-16 37,30-23-37,-68 43-5,31-21-245,-1-2 0,20-20 250,-40 33-76,-1-1 0,0-1-1,-1-1 1,-1 0 0,0 0 0,8-18 76,-13 23 156,-4 11 91,-8 24 212,-22 39-114,18-44-189,1 0 0,0 1 0,-4 17-156,11-32 17,0 2 1,0-1-1,0 0 0,0 0 0,1 0 0,0 0 1,1 0-1,-1 0 0,1 0 0,1 0 1,-1 0-1,1 0 0,0 0 0,0 0 0,1 0-17,-2-3 7,0-1 0,0 0 0,0 0-1,0 1 1,1-1 0,-1 0 0,1 0 0,0 0-1,-1-1 1,1 1 0,0 0 0,0-1-1,0 1 1,0-1 0,1 1 0,-1-1 0,0 0-1,0 0 1,1 0 0,-1 0 0,1-1-1,-1 1 1,1-1 0,-1 1 0,1-1 0,-1 0-1,1 0 1,-1 0 0,1 0 0,-1 0-1,1-1 1,0 1 0,-1-1 0,0 0 0,1 0-1,-1 1 1,1-2 0,-1 1 0,1-1-7,8-3 30,-1-1 1,-1-1-1,1 1 0,-1-1 1,0-1-1,-1 0 1,8-8-31,14-20 7,0-1 1,-3-1-1,19-33-7,-46 71 0,0 0-1,0 0 0,0 0 0,0 0 1,0 0-1,0 1 0,0-1 0,0 0 1,0 0-1,0 0 0,0 0 0,0 0 1,0 0-1,0 0 0,1 1 0,-1-1 1,0 0-1,0 0 0,0 0 0,0 0 1,0 0-1,0 0 0,0 0 0,1 0 1,-1 0-1,0 0 0,0 0 0,0 0 1,0 0-1,0 0 0,0 0 0,1 0 1,-1 0-1,0 0 0,0 0 0,0 0 1,0 0-1,0 0 0,0 0 0,1 0 1,-1 0-1,0 0 0,0 0 0,0 0 1,0 0-1,0 0 0,0 0 0,0-1 1,1 1-1,-1 0 0,0 0 0,0 0 1,0 0-1,0 0 0,0 0 0,0 0 1,1 23 3,-5 31 100,2-43-65,1-1 0,0 1-1,1 0 1,0-1-1,1 1 1,2 7-38,-3-15 7,0-1 0,1 0 0,-1 1 0,1-1-1,-1 0 1,1 0 0,0 0 0,0 0 0,0 1 0,0-1 0,1 0-1,-1-1 1,0 1 0,1 0 0,-1 0 0,1-1 0,0 1 0,-1 0-1,1-1 1,0 0 0,0 1 0,0-1 0,0 0 0,0 0 0,1 0-1,-1-1 1,0 1 0,0 0 0,0-1 0,1 1 0,-1-1 0,0 0-1,1 0 1,-1 0-7,4 0 25,0-1 0,0-1-1,0 1 1,0-1 0,0 0-1,-1 0 1,1 0 0,0-1-1,-1 0 1,1-1-25,52-37 129,-57 40-129,12-9-65,0-1-1,0-1 1,-2 0-1,3-3 66,-11 12-120,0-1-1,0 1 0,-1-1 0,0 0 0,1 0 0,-1 0 1,-1 0-1,1 0 0,0 0 0,-1 0 0,0-1 1,0 1-1,0 0 0,-1-1 0,0 1 0,1-1 1,-1 1-1,-1-2 121,1 5-69,0 0 1,0 0 0,0 0-1,-1 0 1,1 0 0,0 0-1,-1 0 1,1 0 0,0 0-1,-1 1 1,1-1 0,-1 0-1,0 0 1,1 0-1,-1 1 1,0-1 0,1 0-1,-1 0 1,0 1 0,0-1-1,0 1 1,1-1 0,-1 1-1,0-1 1,0 1-1,-1-1 69,0 1-90,0 0 0,0 0-1,0-1 1,0 1-1,0 0 1,-1 1-1,1-1 1,0 0-1,0 1 1,0-1-1,0 1 1,-1 0 90,-6 3-188,0 0 0,-1 0-1,2 1 1,-9 6 188,5-2-85,-48 35 139,54-39 60,1 0 1,-1 0-1,1 0 0,1 1 0,-1 0 1,1 0-1,0 0 0,-2 5-114,6-11 33,-1 1 1,1 0-1,-1 0 0,1 0 0,0 0 0,0 0 1,-1 0-1,1 0 0,0-1 0,0 1 0,0 0 0,0 0 1,0 0-1,0 0 0,0 0 0,0 0 0,1 0 1,-1 0-1,0 0 0,1 0 0,-1 0 0,0-1 0,1 1 1,-1 0-1,1 0 0,-1 0-33,2 0 52,-1 0 0,1 1 0,-1-1 1,1 0-1,0 0 0,0 0 0,-1 0 0,1 0 0,0 0 0,0 0 1,0-1-1,1 1-52,9 2 175,0-1 1,1-1 0,-1 0-1,3 0-175,-7-1 63,86 0 351,-64-1-944,0 1 0,0 1 0,0 1 0,17 5 530,-28 0-708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1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289 453 6361,'0'-1'90,"0"-1"0,-1 1 1,1-1-1,0 1 0,-1-1 0,1 1 0,-1 0 0,1-1 0,-1 1 0,0 0 0,0 0 0,0-1 0,1 1 0,-1 0 0,0 0 0,0 0 0,-1 0 0,1 0 0,0 0 0,0 0 0,0 0 0,-1 1 1,1-1-1,0 0 0,-1 1 0,1-1 0,0 1 0,-1-1 0,1 1 0,-1 0 0,1 0 0,-1 0 0,1-1 0,-1 1 0,1 1 0,-1-1 0,1 0 0,-1 0 0,1 0 0,0 1 0,-1-1 0,0 1-89,-9 2 51,1 1 1,0 1 0,-1-1 0,2 1 0,-1 1 0,1 0 0,0 0 0,-1 2-53,-6 5 110,0 1-1,1 0 1,-12 15-110,18-17 24,0 0 1,1 1 0,0 0 0,0 0 0,2 0 0,0 1-1,0 0 1,1 0 0,1 1 0,-1 8-25,3-17 0,1 0 0,1-1 0,-1 1 0,1 0-1,0 0 1,0 0 0,0-1 0,1 1 0,0 0 0,0-1 0,1 1 0,-1 0 0,1-1 0,1 0-1,-1 1 1,1-1 0,-1 0 0,1 0 0,1-1 0,-1 1 0,1-1 0,0 1 0,0-1-1,0 0 1,1 0 0,-1-1 0,1 0 0,4 3 0,3 0-40,0 0-1,0-1 1,1-1-1,0 0 1,-1-1-1,1 0 1,1-1-1,-1 0 1,0-1-1,0 0 1,1-1-1,-1-1 1,0 0-1,11-3 41,-9 1-58,1-1-1,-1 0 1,0-1 0,-1-1-1,1 0 1,-1-1-1,0-1 1,-1 0-1,0 0 1,0-2-1,-1 0 1,7-6 58,0-6 24,-1 0 0,0 0-1,-2-2 1,0 0 0,-2-1 0,-1-1 0,-1 0 0,-1 0 0,-1-1 0,-1-2-24,5-23 301,-1-1 0,-3 0 1,-2-1-1,0-48-301,-7 74 113,-1 0-1,-2-7-112,1 26 26,0 0 0,-1 0 0,0 0 0,0 0 0,-1 0-1,0 0 1,-1 1 0,-1-4-26,4 11 4,1 0 1,-1 0-1,1-1 0,-1 1 0,0 0 1,1 0-1,-1 0 0,0 0 0,0 0 1,0 0-1,0 0 0,0 1 0,0-1 1,0 0-1,0 0 0,0 1 0,-1-1 1,1 1-1,0-1 0,0 1 0,-1-1 0,1 1 1,0 0-1,0 0 0,-1-1 0,1 1 1,0 0-1,-1 0 0,1 0 0,0 1 1,-1-1-1,1 0 0,0 0 0,-1 1 1,1-1-1,0 1 0,0-1 0,0 1 1,-1-1-1,1 1 0,0 0 0,0 0 1,0-1-1,0 1 0,0 1-4,-5 2 4,1 1 0,1 0 1,-1 1-1,1-1 0,0 1 0,0 0 0,-3 5-4,1 3 6,1-1 0,0 1-1,1 0 1,1 0 0,0 0 0,1 1-1,0-1 1,1 1 0,1-1 0,0 1-1,1 0 1,0-1 0,2 4-6,7 35 69,3-1-1,16 46-68,-26-90 2,15 49 38,3-1 0,8 14-40,-21-54 7,0 0 0,1-1 0,0 0 0,2-1 0,-1 1 0,2-2-1,0 0 1,0 0 0,14 9-7,-18-16-21,-1-1-1,2 0 1,-1-1 0,0 0-1,1 0 1,0-1-1,0 0 1,0-1-1,0 1 1,0-2 0,1 1-1,-1-2 1,0 1-1,1-1 1,-1 0-1,1-1 1,-1 0 0,0-1-1,0 0 1,1 0-1,7-4 22,-6 2-37,0-1-1,0 0 1,-1-1 0,1 0-1,-1-1 1,0 0 0,-1-1-1,0 0 1,0 0-1,-1-1 1,0 0 0,0 0-1,-1-1 1,0 0-1,-1 0 1,4-10 37,-1 0-1,-1 0 0,0 0 0,-2-1 1,-1 1-1,0-1 0,-2-1 0,0 1 0,-1 0 0,-2-10 1,-3 21 322,-3 15-129,-4 15-28,9-20-159,-4 13 31,1 0 1,0 0 0,1 0 0,0 0 0,1 0-1,0 1 1,1-1 0,0 1 0,2 0 0,-1-1-1,2 1 1,0-1 0,0 0 0,1 1 0,1-1-1,0 0 1,1-1 0,0 1 0,1-1 0,0 0-1,1 0 1,1-1 0,0 0 0,0 0 0,1-1-1,0 0 1,1 0 0,0-1 0,8 5-38,34 20-382,4-4 180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3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0 108 2361,'32'-53'2325,"-20"33"-1959,-11 19-269,0-1 0,0 0 0,0 0 0,0 1 0,0-1 0,-1 0 0,1 0 0,0 0 1,-1 0-1,0 0 0,1 0 0,-1-1-97,2-6 1523,-5 17-1268,0 1-1,0 0 0,1-1 1,0 1-1,0 0 0,1 0 1,0 1-1,1-1 1,0 0-255,-2 19 192,2-23-175,-4 23 83,2 0 0,1-1 1,1 1-1,2 13-100,-2-35-9,1-1 0,0 1 0,0 0 0,0 0 0,1-1 0,0 1-1,0-1 1,0 1 0,1-1 0,0 0 0,0 0 0,0 0 0,1-1 0,-1 1 0,1-1 0,0 1 0,1-1 0,-1 0 0,1-1 0,-1 1 0,1-1 0,0 0 0,1 0 9,-3-2-120,1 1 0,0-1-1,-1 0 1,1 0 0,0-1 0,0 1 0,0-1 0,0 0 0,0 0 0,-1 0 0,1 0 0,0-1 0,0 1 0,0-1 0,0 0 120,31-10-733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3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 1 5473,'-5'1'311,"-1"0"0,1 0 0,0 1 0,0 0-1,0 0 1,0 0 0,0 1 0,0-1 0,1 1 0,-1 1 0,1-1-1,0 0 1,0 1 0,-2 2-311,0 1 100,0 0 0,1 1 0,0-1-1,0 1 1,1 1 0,0-1 0,0 0 0,0 4-100,-3 13-64,0 1 0,2 0 0,1 0 1,1 0-1,1 17 64,0-11 22,2 1 0,1 0-1,1-1 1,2 1 0,6 22-22,-7-45 3,0 0 0,1-1 0,-1 1 0,2-1 0,-1 0 0,1 0 0,1-1 0,0 1 0,3 3-3,-4-7-3,0 0 1,0-1 0,0 1-1,0-1 1,1 0-1,0-1 1,0 1 0,0-1-1,0 0 1,0-1-1,1 0 1,-1 0 0,1 0-1,0 0 1,0-1 2,0 0-4,1 0 0,0-1 0,0 0 1,0 0-1,0-1 0,0 0 0,0 0 0,0-1 1,0 0-1,0 0 0,-1-1 0,1 0 0,-1 0 1,0-1-1,0 1 0,0-2 0,-1 1 0,1-1 1,-1 0-1,0 0 0,3-5 4,2-1 0,-1-2 0,-1 1 0,0-1 0,0 0 0,-1-1 0,-1 0 0,-1-1 0,0 1 0,0-1 0,1-11 0,2-14 7,-3 1 0,0-10-7,-1 6-6,6-20 6,-11 62-1,1 1-1,-1-1 1,0 0 0,0 1-1,0-1 1,0 0 0,0 1 0,1-1-1,-1 1 1,0-1 0,0 0-1,1 1 1,-1-1 0,1 1 0,-1-1-1,0 1 1,1-1 0,-1 1-1,1-1 1,-1 1 0,1 0-1,-1-1 1,1 1 0,-1 0 0,1-1 1,0 1-2,0 0 1,-1 0 0,1 1-1,0-1 1,-1 0-1,1 0 1,0 0 0,-1 1-1,1-1 1,-1 0 0,1 1-1,0-1 1,-1 0 0,1 1-1,-1-1 1,1 1-1,-1-1 1,1 1 0,-1 0 1,19 27-33,-19-27 32,56 108-61,-12-23 53,35 50 9,-60-107 4,28 44 18,-43-65-22,0 0 1,-1 0 0,1 1-1,-1-1 1,-1 1 0,0 0-1,0-1 1,-1 1-1,-1-6 1,1-1 1,-1 0 0,-1 1-1,1-1 1,0 0 0,-1 1-1,1-1 1,-1 0-1,0 1 1,1-1 0,-1 0-1,0 0 1,0 0 0,-1 0-1,1 0 1,0 0-1,-1 0 1,1 0 0,-1-1-1,0 1 1,1-1 0,-1 1-1,0-1 1,0 1-1,0-1 1,0 0 0,0 0-1,0 0 1,0 0 0,-1 0-1,1-1 1,0 1-1,-1-1-1,-10 4 3,0-2 0,0 0-1,-1 0 1,1-1 0,-4-1-3,5 0-54,-62 1-1785,50-1 1146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4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13 158 6897,'-1'1'181,"1"1"0,-1-1-1,1 0 1,-1 1 0,1-1-1,0 1 1,0-1 0,-1 1-1,1-1 1,0 1 0,0 0-181,0 1 138,-4 108 981,5 1 0,8 47-1119,2 33 152,-10-153-139,1 13 8,-1 0-1,-3 0 0,-3-1 1,-4 18-21,7-60 1,1-4 25,1-8 10,0-16-25,-8-542-1320,7 357 759,1 171 472,-1-13-41,1 1 1,3 0 0,7-39 118,-9 82 1,-1 0-1,1-1 1,-1 1-1,1 0 1,0 0-1,0 0 1,0 0-1,0-1 1,0 2-1,0-1 1,0 0-1,1 0 1,-1 0-1,1 0 1,0 1-1,-1-1 1,3-1-1,-2 3 1,-1-1 0,1 0 0,0 0 1,0 1-1,0-1 0,0 1 0,0 0 0,0-1 1,0 1-1,-1 0 0,1 0 0,0 0 0,0 0 1,0 1-1,0-1 0,2 1-1,4 2 3,0 0 1,-1 0-1,1 0 1,-1 1-1,0 1 1,0-1-1,0 1 1,2 2-4,4 4 1,-1 0 0,-1 1 0,1 0 0,-2 1 1,0 0-1,0 1 0,-1 0 0,0 2-1,-6-10-1,1 0 0,-1 0 1,-1 0-1,1 1 0,-1-1 0,0 1 1,-1-1-1,0 1 0,0 0 0,0-1 1,-1 1-1,0 0 0,0 0 0,0 0 1,-1-1-1,0 1 0,-1 0 1,0-1-1,1 1 0,-2-1 0,0 1 1,-7 9 108,-1 0 0,0-1 0,-2-1 0,1 0 0,-2 0 0,0-1 0,-13 9-108,-8 8 501,20-15-206,13-9-74,28-13-11,-12 3-211,50-17 67,-1-3 0,-1-3-1,53-32-65,-100 50-35,0 0-1,-1-1 0,0 0 0,-1-1 0,0-1 36,-9 7-9,1 1-1,-1-1 1,-1 0 0,1 0-1,-1 0 1,0-1-1,0 1 1,0-1 0,-1 0-1,0 1 1,0-1 0,0 0-1,-1 0 1,0-1-1,0-1 10,-1 5 4,1 0 0,-1 1 0,0-1-1,0 1 1,-1-1 0,1 1 0,0-1-1,-1 1 1,0-1 0,1 1 0,-1-1-1,0 1 1,0-1 0,-1 1 0,1 0-1,0 0 1,-1 0 0,1 0 0,-1 0-1,0 0 1,0 0 0,0 0 0,0 1-1,0-1 1,0 1 0,0-1 0,0 1-1,0 0 1,-1 0 0,1 0 0,-1 0-1,1 0 1,-1 0 0,1 1 0,-1-1-1,1 1 1,-2 0-4,45 22 13,11-1-43,-31-13 19,-1 0 0,0 1 0,-1 2-1,17 10 12,-30-17 0,-1 1-1,1 0 0,-1 0 0,0 0 0,0 1 0,0-1 1,-1 1-1,0 0 0,0 0 0,-1 1 0,0-1 0,0 1 0,0 0 1,-1 0-1,0 0 0,0 0 0,0 0 1,3 30 35,0 20-35,2 13 69,-7-69-68,0 0 0,0 0 0,0 0 0,1 0 0,-1 0 0,0 0-1,0 0 1,1 0 0,-1 1 0,1-1 0,-1 0 0,1 0 0,-1-1 0,1 1 0,0 0 0,-1 0 0,1 0-1,0 0 1,0 0 0,0-1 0,0 1 0,-1 0 0,1-1 0,0 1 0,0-1 0,0 1 0,0-1-1,1 1 1,-1-1 0,0 0 0,0 0 0,0 1 0,0-1 0,0 0 0,0 0 0,0 0 0,1 0 0,-1 0-1,0 0 1,0-1 0,0 1 0,0 0 0,1-1-1,5-1 1,1-1 0,-1 0-1,0 0 1,0 0 0,6-5-1,5-4-28,-1-1 0,0-1 0,-1 0 0,0-1 0,-2-1 0,1 0 1,-2-1-1,0 0 0,-1-1 0,-1-1 0,8-19 28,-23 47 59,1 0-1,-1 0 1,1 1 0,1-1-1,0 0 1,0 1 0,0 7-59,2-11 8,0-1 1,0 1 0,0 0 0,1-1 0,-1 1-1,1-1 1,1 1 0,-1-1 0,1 1 0,0-1-1,0 0 1,0 0 0,1 0 0,0 0 0,0 0-1,0-1 1,1 2-9,2-1 7,0 0-1,0 0 1,0 0-1,1-1 0,0 0 1,0 0-1,0 0 1,0-1-1,0 0 1,1-1-1,-1 1 1,1-1-1,0-1 0,0 0 1,-1 0-1,1 0 1,0-1-1,0 0 1,0-1-1,6 0-6,1-1-2,0-1 0,0 0 0,0 0 0,-1-2 0,1 0 0,-1 0-1,0-2 1,-1 1 0,1-2 0,3-3 2,-14 9-9,0 0 0,0-1-1,1 1 1,-2-1 0,1 0-1,0 0 1,0 0 0,-1 0-1,0-1 1,0 1 0,0-1 0,1-1 9,-2 3-8,-1-1 1,1 1 0,-1-1 0,1 1 0,-1-1 0,0 0 0,0 1 0,0-1 0,0 0-1,0 1 1,-1-1 0,1 0 0,-1 1 0,1-1 0,-1 1 0,0-1 0,0 1 0,0-1-1,-1 0 8,-4-6-22,0 0-1,0 0 0,-1 0 1,0 0-1,-1 1 0,0 1 1,0-1-1,0 1 0,-1 1 1,-8-6 22,12 9-17,0 1 1,1 0 0,-1 0-1,0 0 1,0 0-1,0 1 1,0-1 0,0 1-1,-1 1 1,1-1-1,-1 1 17,3 0-18,-1 0 1,1 0-1,0 1 0,0 0 0,-1 0 0,1-1 0,0 2 0,0-1 0,0 0 0,0 1 0,0-1 0,0 1 1,1 0-1,-1 0 0,1 0 0,-1 0 0,1 1 0,-2 0 18,3-1-26,-1-1-1,1 1 1,0-1 0,0 1 0,-1 0-1,1-1 1,0 1 0,0 0-1,0 0 1,1 0 0,-1 0 0,0 0-1,1 0 1,-1 0 0,1 0 0,0 0-1,0 0 1,0 0 0,0 0-1,0 0 1,0 0 0,0 0 0,1 0-1,-1 0 1,1 0 0,-1 0-1,1 0 1,0 0 0,0 0 0,0 0 26,2 2-156,0 0 1,0 0 0,1 0 0,-1 0 0,1 0 0,0-1-1,0 0 1,0 0 0,1 0 0,-1 0 0,4 1 155,42 20-720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5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293 678 5409,'-3'-3'341,"0"-1"-1,0 0 0,0 1 1,-1 0-1,1 0 1,-1 0-1,0 0 0,1 1 1,-2-1-1,1 1 0,0 0 1,0 0-1,-1 0 1,1 1-1,0 0 0,-4-1-340,1 1 84,0 0 0,-1 1-1,1 0 1,0 0 0,-1 0-1,1 1 1,-1 1 0,1-1-1,0 1 1,-2 1-84,-1 0 18,0 1 1,0 1-1,1 0 1,0 0-1,0 1 1,0 0-1,0 1 0,1 0 1,0 0-1,1 1 1,-1-1-1,2 2 1,-2 0-19,6-5-4,-1 0 1,0 1-1,1-1 0,0 1 1,0-1-1,0 1 0,1 0 1,-1 0-1,1 0 1,0 0-1,1-1 0,-1 1 1,1 1 3,0-2-10,1 0 1,-1 0-1,1 0 1,0 0-1,0 0 1,0 0-1,1 0 1,0-1 0,-1 1-1,1-1 1,0 1-1,1-1 1,-1 0-1,1 0 1,-1 1-1,1-2 1,3 4 9,-2-3-60,0 1 1,1-1 0,-1 0-1,1 0 1,0 0 0,0-1-1,0 0 1,0 0-1,0 0 1,0 0 0,1-1-1,-1 0 1,6 1 59,-3-2-67,1 0-1,-1 0 1,1 0-1,-1-1 1,1-1-1,-1 1 1,0-1-1,0-1 1,0 1 67,3-2-29,-2 0-1,1-1 1,0 0-1,-1 0 1,0-1-1,0 0 1,-1 0-1,0-1 1,0 0 0,0-1-1,-1 1 1,0-2-1,0 1 1,4-9 29,-6 6 64,0 0 1,-1-1-1,0 1 0,-1-1 1,0 0-1,-1 0 0,0 0 1,-1 0-1,0-6-64,-1-28 714,-6-41-714,5 68 79,-13-132 320,-7 0 0,-9-10-399,21 127 57,9 33-56,0 1 1,0 0 0,0-1-1,0 1 1,-1 0-1,1-1 1,0 1-1,0-1 1,0 1-1,0 0 1,-1-1-1,1 1 1,0 0-1,0 0 1,-1-1-1,1 1 1,0 0 0,0-1-1,-1 1 1,1 0-1,0 0 1,-1 0-1,1-1 1,0 1-1,-1 0 1,1 0-1,-1 0 1,1 0-1,0 0 1,-1 0-1,1 0 1,0 0 0,-1 0-1,1 0-1,-9 10 15,0 20-18,4-2 0,2 0 0,1 0-1,1 0 1,2 28 3,5 12-8,9 33 8,-6-51 2,3 1 0,2-2 1,2 0-1,2 0 1,3 2-3,-7-22 1,1 0 1,2-1-1,0-1 1,2-1-1,1 0 1,0-1-1,2-2 1,18 15-2,-34-32 1,0-1 1,1 0-1,0-1 1,0 0-1,0 0 1,0 0-1,1-1 1,2 1-2,-7-3 1,0 0 1,-1-1-1,1 1 1,0-1-1,0 1 1,0-1 0,1 0-1,-1 0 1,0 0-1,0-1 1,0 1-1,0-1 1,-1 0 0,1 1-1,0-1 1,0-1-1,0 1 1,0 0-1,-1-1 1,1 1-1,-1-1 1,1 0 0,-1 0-2,4-4 7,0 0 0,-1-1 0,0 1 0,0-1 0,0 0 1,-1-1-1,0 1 0,-1-1 0,1 0 0,-2 0 0,1 0 0,0-4-6,4-21-11,-1-1 0,0-15 10,-4 39 0,2-22 2,-1 10 1,-1 0-1,0-1 1,-2-20-3,-1 41-61,0 12 43,2 17 18,3-5 17,1 0 1,1-1-1,0 1 0,2-1 1,1-1-1,1 0 0,0 0 1,1-1-1,5 5-17,-15-22-3,1 1 0,0 0 0,0-1 0,0 0 0,1 1 0,-1-1-1,0 0 1,1 0 0,-1 0 0,1-1 0,0 1 0,0 0 0,0-1 0,0 0 0,0 0 3,-1 0 0,0-1 0,0 0 0,0 1 0,0-1 0,0 0 0,1 0 0,-1-1 0,0 1 0,0 0 0,0-1 0,0 1 0,0-1 0,0 0 0,0 0 0,0 1-1,-1-1 1,1 0 0,0-1 0,0 1 0,-1 0 0,1 0 0,-1-1 0,1 1 0,1-3 0,1-1 9,0 0 0,0-1 0,0 0-1,0 0 1,-1 0 0,0 0 0,0 0-1,-1-1 1,0 0 0,1-2-9,2-15-16,0-1 0,-1-7 16,2-13-108,-4 26 46,-2 19 61,0 0 0,0 0 0,0 0 0,0 0 0,0 0 0,0 0 0,0 0 0,0 0 0,0 0 0,0 0 0,-1 0 0,1 0 0,0 0 0,0 0 0,0 0 0,0 0 0,0 0 0,0 0 0,0 0 0,0 0 0,0 0 0,0 0 0,0 0 0,0 0 0,0 0 0,0 0 0,0 0 0,0 0 0,0 0 0,-1 0 0,1 0 0,0 0 0,0 0 0,0 0 0,0 0 0,0 0 0,0 0-1,0 0 1,0 0 2,-1 3 0,0 0 1,1 1 0,-1-1-1,1 0 1,0 1 0,0-1 0,0 0-1,0 1-1,2 8-34,1-1 0,-1 0 0,2 1 0,0-1 0,0-1 0,1 1 0,1-1 0,-1 1 0,2-2 0,-1 1 0,1-1 0,1 0 0,0 0 0,0-1 0,1 0 0,0 0 0,0-1 0,0 0-1,10 4 35,-16-9-191,0-1 0,0 1 0,0-1 0,1 1-1,-1-1 1,1 0 0,-1 0 0,1-1 0,-1 1-1,1-1 1,-1 1 0,1-1 0,-1 0-1,1-1 1,-1 1 0,1-1 0,-1 1 0,1-1-1,-1 0 1,1 0 0,0-1 191,20-11-1082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6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63 499 4089,'23'-123'2496,"-23"121"-2380,1 1 0,-1-1 0,0 1 0,0 0-1,0-1 1,0 1 0,0-1 0,0 1 0,0-1-1,-1 1 1,1-1 0,-1 1 0,1 0 0,-1-1-1,1 1 1,-1 0 0,0-2-116,0 3 47,1 0 0,-1-1 0,1 1 0,-1 0 0,1-1 0,-1 1 0,1 0 0,-1 0 0,0 0 0,1 0 0,-1-1 0,1 1 0,-1 0 0,0 0 0,1 0 0,-1 0 0,1 0 0,-1 0 0,0 1 0,1-1 0,-1 0 0,1 0 0,-1 0 0,1 0 0,-1 1 0,0-1-47,-2 2 130,-1 0 1,1 0-1,-1 0 0,1 0 0,0 1 0,-3 2-130,2 0 34,0-1-1,1 0 1,-1 1-1,1 0 1,0 0 0,0 0-1,0 0 1,1 0-1,0 1 1,0-1 0,0 1-1,1 0 1,0-1 0,0 1-1,0 0 1,1 0-1,0-1 1,0 1 0,0 0-1,1 0 1,0-1-1,0 1 1,0 0 0,1-1-1,1 4-33,1 0-1,0-1 0,0 1-1,1-1 1,0 0 0,0 0-1,1 0 1,0-1 0,1 0-1,-1 0 1,1 0-1,1-1 1,-1 0 0,1-1-1,0 1 1,1-1 1,-4-2-62,0 0 0,0 0 0,0-1 0,1 1 0,-1-1 0,1 0 0,-1-1 0,1 0 0,0 1 0,0-2 0,-1 1 0,1-1 0,0 0 0,0 0 0,0 0 0,0-1 0,-1 0 0,1 0 0,0 0 0,0-1 0,-1 0 62,38-12-154,-19 7 183,-1-1 1,19-9-30,-35 13 28,0 0-1,0 0 0,0-1 0,0 0 0,-1 0 0,0 0 0,0-1 0,0 0 0,-1 0 1,3-4-28,-1 1 34,23-36 54,-28 41-106,0 0 0,0 0 0,0 0 0,-1 0 0,1 0 0,-1 0 0,0-1 0,0 1 0,0 0 0,-1-1 18,0 4-11,0-1 1,0 1-1,0 0 0,0 0 0,0 0 1,-1 0-1,1 0 0,0-1 1,-1 1-1,1 0 0,-1 0 0,1 0 1,-1 0-1,1 0 0,-1 0 0,0 0 1,0 1-1,1-1 0,-1 0 0,0 0 1,0 0-1,0 1 0,0-1 0,0 1 1,0-1-1,0 0 0,0 1 0,0 0 1,0-1-1,0 1 0,0 0 0,-1-1 1,1 1-1,0 0 0,0 0 0,0 0 1,0 0-1,0 0 0,-1 0 1,1 0-1,0 1 0,0-1 0,-1 0 11,-2 1 5,-1 0-1,0 0 1,1 0-1,-1 1 1,0-1-1,1 1 1,0 0-1,-1 1 1,-2 1-5,3-1 26,0 1 1,0-1 0,0 1-1,1 0 1,-1 1-1,1-1 1,0 0 0,0 1-1,1 0 1,-1 0 0,1-1-1,0 2 1,0-1-1,1 0 1,0 0 0,-1 0-1,2 1 1,-1-1-1,1 0 1,-1 1 0,2-1-1,-1 1 1,0-1 0,1 0-1,0 1 1,1-1-1,-1 0 1,2 3-27,2 6 11,0 0 1,1 0-1,1-1 0,0 0 0,1-1 1,1 1-1,0-2 0,0 1 1,10 8-12,-11-12-26,1 0 0,0-1 0,0 0 0,1-1 0,0 0 0,0 0 0,1-1 0,0 0 0,0-1 1,0 0-1,5 0 26,-1 0-173,1-2 0,-1 0 0,1 0 0,0-2 0,-1 0 0,1 0 0,0-2 0,3-1 173,2 0-122,0-2-1,-1-1 1,0 0-1,0-2 1,0 0-1,-1-1 1,0-1 0,-1-1-1,0 0 1,0-2-1,-2 0 1,12-11 122,-23 19 142,0-1 0,0 0 1,0 0-1,-1 0 0,0-1 1,0 1-1,-1-1 0,0 0 1,0 0-1,0 0 0,-1-1 1,1-3-143,-3 8 45,1 1 0,-1-1 0,0 0 0,1 1 0,-1-1 0,-1 0 0,1 1 1,0-1-1,-1 0 0,1 1 0,-1-1 0,0 0 0,0 1 0,0-1 1,0 1-1,0 0 0,0-1 0,-1 1 0,1 0 0,-1 0 0,0 0 0,1 0 1,-1 0-1,0 0 0,0 0 0,0 1 0,-1-1 0,1 1 0,0-1 1,-1 1-1,1 0 0,0 0 0,-1 0 0,1 0 0,-1 1 0,0-1-45,-8-1 44,1 0-1,0 1 0,-1 0 1,1 1-1,-1 0 1,1 1-1,0 0 0,-1 1 1,1 0-1,0 0 1,0 1-1,0 0 0,0 1 1,1 0-1,-6 4-43,8-5 8,0 1 0,0 0 0,1 0-1,-1 0 1,1 1 0,0 0 0,0 0 0,1 1-1,0-1 1,0 1 0,0 0 0,1 1 0,-1-1-1,2 1 1,-1 0 0,1 0 0,0 0 0,0 0 0,1 1-1,0-1 1,0 2-8,1-6 0,1 0 1,-1 0-1,1 1 0,0-1 1,0 0-1,1 0 0,-1 0 1,0 0-1,1 0 0,0 0 1,0-1-1,0 1 0,0 0 1,0 0-1,0 0 0,1-1 1,-1 1-1,1-1 0,0 1 1,0-1-1,0 0 0,0 1 1,0-1-1,0 0 0,1 0 1,-1-1-1,1 1 0,-1 0 1,1-1-1,0 0 0,0 1 0,-1-1 1,4 0-1,1 1-1,1 0 1,-1-1 0,1-1-1,0 1 1,-1-1-1,1 0 1,-1-1 0,1 0-1,0 0 1,-1 0-1,1-1 1,-1 0-1,2-1 1,0-1 10,0 0-1,0 0 1,-1-1-1,1 0 1,-1 0-1,0-1 1,0 0-1,-1 0 1,0-1-1,0 0 1,-1 0-1,1-1 1,-2 0-1,1 0 1,2-6-10,-3 3 21,0 1 1,0-2-1,-1 1 1,-1-1-1,0 1 1,0-1-1,-1 0 1,-1 0-1,0 0 1,0 0-1,-2 0 1,0-8-22,-13-90 599,-5 0 0,-16-46-599,35 155 1,-2-6 5,1-1-1,-1 1 0,-1-1 0,1 1 1,-1 0-1,-1 0 0,1 0 0,-1 0 1,-1-1-6,5 8-1,-1 0 1,1 0 0,0-1 0,0 1 0,0 0-1,-1 0 1,1 0 0,0-1 0,-1 1 0,1 0 0,0 0-1,0 0 1,-1 0 0,1-1 0,0 1 0,-1 0 0,1 0-1,0 0 1,-1 0 0,1 0 0,0 0 0,-1 0 0,1 0-1,0 0 1,-1 0 0,1 0 0,0 0 0,-1 0 0,1 1-1,0-1 1,-1 0 0,1 0 0,0 0 0,0 0 0,-1 1-1,1-1 1,0 0 0,0 0 0,-1 0 0,1 1 0,0-1-1,0 0 1,-1 0 0,1 1 0,0-1 0,0 0 0,0 0-1,0 1 1,-7 17-17,4 1 11,2 1-1,0-1 1,0 1-1,2-1 1,1 0-1,0 1 1,5 16 6,5 14-18,2 0 0,11 20 18,-9-24 4,42 120-160,-49-135-94,-2 0 0,-1 1 0,-1-1 0,-1 15 250,-4 33-349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3:16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 9074,'139'-31'2272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6:59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459 0 5417,'-92'26'3490,"71"-19"-3383,0 0 0,0 2 0,2 0 0,-1 1 0,-15 11-107,23-11 22,0-1-1,1 2 1,0 0-1,0 0 1,2 1 0,-1 0-1,-2 5-21,1-1 48,-3 0-5,2 2-1,0-1 1,0 2 0,2 0 0,0 0 0,2 0 0,0 2-1,-3 12-42,0 17 31,2 1 0,2 0 0,3 1 0,2-1 0,2 1 0,3 17-31,-2-62 11,0 14-25,0-1 0,2 1 0,1-1 0,0 1 0,5 9 14,-7-24 11,0-1-1,0 0 0,1 0 1,0 0-1,0 0 0,0 0 1,1 0-1,-1-1 1,1 0-1,0 0 0,1 0 1,-1 0-1,0 0 0,1-1 1,0 0-1,0 0 0,0 0 1,0-1-1,1 0 0,-1 0 1,1 0-1,0 0-10,25 4 65,0 0-1,-1-2 1,1-2 0,25-1-65,125-10-104,-156 7-424,0-1-1,0-1 1,-1-1-1,0-1 1,14-6 528,-4-4-785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1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137 507 3641,'0'0'206,"-2"-1"3298,4-5-1948,8-24-1095,-1-1 0,-1 0 0,-1-3-461,-7 24 52,1 0-1,-1-1 0,-1 1 1,0 0-1,0 1 1,-1-1-1,0 0 1,-1 0-1,0 1 0,-1-1 1,0 1-1,0 0 1,-1 0-1,0 0 1,0 1-1,-3-3-51,5 6 31,-1 0 0,1 1 0,-1-1 0,0 1 0,0 0 0,0 0 0,-1 0 0,1 0 0,-2 1-31,-6-4 67,0 1-1,-1 0 1,-6-1-67,-5-2 46,24 9-45,0 0-1,0 0 0,0 0 0,-1 0 0,1 0 0,0 0 0,0-1 0,0 1 0,0 0 0,0 0 0,0 0 1,0 0-1,-1 0 0,1 0 0,0 0 0,0 0 0,0 0 0,0-1 0,0 1 0,0 0 0,0 0 1,0 0-1,0 0 0,0 0 0,0 0 0,0 0 0,0-1 0,0 1 0,0 0 0,0 0 0,0 0 0,0 0 1,0 0-1,0 0 0,0-1 0,0 1 0,0 0 0,0 0 0,0 0 0,0 0 0,0 0 0,0 0 0,0-1 1,0 1-1,0 0 0,0 0 0,0 0 0,0 0 0,1 0 0,-1 0 0,0 0 0,0 0 0,0 0 0,0-1 1,0 1-1,9-6-10,13-5-6,6-3 7,-1 2 0,2 1 1,14-4 8,5 0-3,1 3 0,0 1 0,0 3 0,1 2 0,0 2 0,0 2-1,47 5 4,-88-2-1,0-1 0,0 2 0,0-1-1,0 1 1,0 1 0,4 1 1,-11-3-1,-1-1-1,1 1 1,-1 0 0,1 0-1,-1 0 1,1 0 0,-1 0 0,0 0-1,1 0 1,-1 1 0,0-1-1,0 0 1,0 1 0,0-1-1,0 1 1,0-1 0,0 1-1,0-1 1,-1 1 0,1 0-1,0-1 1,-1 1 0,0 0 0,1 0-1,-1-1 1,0 1 0,0 0-1,0 0 1,0-1 0,0 1-1,0 0 1,-1 0 0,1-1-1,-1 1 1,1 0 1,-5 12-26,0 1 0,-1-1 0,0-1 0,-7 11 26,-9 19 8,10-20-11,2 1 0,1 1 0,0-1 0,2 1 0,1 1-1,0 6 4,5-28 1,1-1-1,0 1 1,0-1-1,0 0 1,0 1-1,0-1 1,1 1-1,0-1 1,0 0-1,0 1 1,0-1-1,0 0 1,0 0-1,1 0 1,0 0-1,-1 0 1,1 0-1,2 2 0,-1-2 1,1 0 0,-1 0 1,1-1-1,-1 1 0,1-1 0,0 0 0,0 0 0,0 0 0,0 0 0,0-1 1,0 0-1,0 0 0,2 0-1,7 1-9,0-1 1,0 0 0,-1-1-1,1 0 1,0-1 0,0-1-1,-1 0 1,1-1-1,6-2 9,12-5-1,-1-2-1,-1-1 1,0-2-1,-1 0 0,6-6 2,-18 8-1,-1-1 0,0 0 0,-1-1 0,-1 0 0,0-1 0,-1-1 0,7-15 1,-11 21-7,-8 11 8,0 0 0,0 0 0,0 0 1,0-1-1,0 1 0,0 0 0,0 0 0,0 0 1,1 0-1,-1-1 0,0 1 0,0 0 1,0 0-1,0 0 0,0-1 0,-1 1 0,1 0 1,0 0-1,0 0 0,0 0 0,0-1 0,0 1 1,0 0-1,0 0 0,0 0 0,0 0 1,0 0-1,0-1 0,-1 1 0,1 0 0,0 0 1,0 0-1,0 0 0,0 0 0,0 0 0,-1-1 1,1 1-1,0 0 0,0 0 0,0 0 1,0 0-1,0 0 0,-1 0 0,1 0 0,0 0 1,0 0-1,0 0 0,-1 0 0,1 0 0,0 0-1,-1 0 2,1 0-1,-1 0 0,1 0 0,-1 0 1,1 0-1,-1 0 0,0 1 0,1-1 1,-1 0-1,1 0 0,-1 1 0,1-1 1,-1 0-1,1 0 0,-1 1 0,1-1 1,-1 1-1,1-1 0,0 0 0,-1 1 1,1-1-1,0 1 0,-1-1 1,1 1-1,-1-1-1,-6 14-6,-1-1 0,2 1 0,-1 0 0,2 1 0,-1 3 6,3-9-4,1-3 6,0 1-1,0-1 0,0 1 1,1 0-1,0-1 0,0 1 1,1 0-1,0 0 0,0 0 1,0 0-1,1 0 0,0-1 1,1 1-1,-1 0 0,1-1 1,1 1-1,-1-1 0,1 0 1,0 0-1,1 0 0,0 2-1,-1-6-2,-1 0-1,1 1 1,0-1-1,-1 0 1,1-1-1,0 1 0,0-1 1,1 1-1,-1-1 1,0 0-1,0 0 0,1 0 1,-1 0-1,0-1 1,1 1-1,-1-1 1,0 0-1,1 0 0,-1 0 1,1-1-1,-1 1 1,1-1 2,9-1-16,0-1 1,0-1-1,-1 0 0,0 0 1,5-3 15,27-14-6,-1-2 1,26-19 5,-62 37 14,0 0 1,0-1-1,0 0 1,-1 0-1,1 0 0,-2-1 1,1 0-1,-1 0 0,0 0 1,0-1-1,-1 0 0,0 0 1,-1 0-1,1 0 0,-1 0 1,0-5-15,-1 3 26,0 0 1,-1-1-1,0 1 1,-1 0-1,0-1 0,-1 1 1,0 0-1,-1-1 1,0 1-1,0 0 1,-1 0-1,0 0 1,-4-6-27,4 10 13,1 1 1,-2-1 0,1 1-1,0 0 1,-1 1 0,0-1 0,0 0-1,0 1 1,-1 0 0,1 0 0,-1 0-1,0 1 1,0 0 0,-1 0 0,1 0-1,0 0 1,-1 1 0,0 0 0,0 0-1,-3 0-13,2 0-215,-1 1-1,1 0 0,-1 0 1,0 1-1,1 0 0,-1 0 1,0 1-1,1 0 1,-1 0-1,1 1 0,0 0 1,-1 0-1,1 1 0,0 0 1,0 0-1,0 1 216,-9 8-1033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1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47 3313,'-3'-21'5176,"-7"6"-3353,7 14-1810,0-1-1,1 1 0,-1 0 0,0 0 0,0 0 0,0 0 0,0 0 0,0 1 1,-1-1-1,1 1 0,0 0 0,0 0 0,0 0 0,-1 0-12,-2 0 7,-1 0 0,0 1 0,1-1 0,-1 1 0,1 0 0,-1 1-1,1-1 1,-1 1 0,1 1 0,0-1 0,0 1 0,0 0 0,0 1 0,1-1-1,-1 1 1,1 0 0,0 0 0,0 1 0,-2 2-7,2 0-2,0 0 0,0 0 1,1 0-1,0 1 0,-3 6 2,6-12-11,1 0 1,-1 0-1,0 0 0,1 0 0,-1 0 1,1 0-1,0 0 0,0 1 1,-1-1-1,1 0 0,1 0 0,-1 0 1,0 0-1,0 0 0,1 0 0,-1 0 1,1 0-1,0 0 0,0 0 0,0 0 1,0 0-1,0 0 0,0-1 0,0 1 1,0 0-1,1-1 0,-1 1 11,8 5-37,0 0 0,1 0-1,-1-1 1,1-1 0,0 1 0,1-2-1,-1 0 1,7 2 37,27 7-2,23 3 2,-36-8 3,-10-4-23,1 1 1,-1 1-1,0 1 1,-1 1-1,0 1 1,0 1-1,-1 1 1,16 11 19,-32-20-42,0 0 1,0 1-1,0-1 1,0 1 0,0 0-1,-1 0 1,0 0-1,1 0 1,-1 0 0,0 1-1,-1-1 1,1 0-1,0 1 1,-1 0-1,0-1 1,0 1 0,0 0-1,0-1 1,-1 1-1,1 0 1,-1 0-1,0 0 1,0 0 0,-1-1-1,1 1 1,-1 0-1,0 0 1,0 0-1,0-1 1,0 1 0,0-1-1,-2 3 42,-1 0-37,0 0-1,-1 1 1,0-2-1,0 1 1,-1 0-1,1-1 1,-1 0-1,0-1 1,0 1-1,-1-1 1,0 0-1,1-1 1,-1 1-1,0-1 1,-6 1 37,-14 5 152,1-1 0,-1-2 1,-20 2-153,11-3 196,-1-1 0,-19-3-196,53 0-49,2-1-17,0 0-1,0 0 0,0 0 1,0 0-1,1 0 1,-1 0-1,0 0 0,0 0 1,0 0-1,0 0 1,1-1-1,-1 1 0,0 0 1,0 0-1,0-1 1,1 1-1,-1-1 0,0 1 1,0-1-1,1 1 1,-1-1-1,0 1 0,1-1 1,-1 1-1,1-1 1,-1 0 66,-2-7-713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2000,'9'19'2334,"4"25"-2047,-12-42-268,4 18 123,-1-1 0,-1 1-1,-1 0 1,-1 0 0,-1 0 0,0 7-142,-28 252 829,24-243-2005,4-34 769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52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103 112 10456,'12'17'18,"15"44"-18,-1 6-8,-22 4 40,0 6-80,-12 3-72,-16-3-48,-5-8-232,-11-8-328,1-33-880,3-14 1023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2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14 4209,'0'-1'144,"-1"0"0,1 0 0,-1 1 0,0-1 1,1 0-1,-1 0 0,0 0 0,0 0 0,0 1 0,1-1 0,-1 0 1,0 1-1,0-1 0,0 1 0,0-1 0,0 1 0,0 0 0,0-1 1,0 1-1,0 0 0,0-1 0,-1 1 0,1 0 0,0 0 0,0 0 1,0 0-1,0 0-144,-36 2 1002,22 1-853,1 1-1,-1 0 1,1 1-1,1 0 1,-7 5-149,11-6 19,0 1-1,0 0 1,1 0 0,0 1-1,0 0 1,0 1 0,1-1-1,-4 6-18,10-11 0,0 1 0,-1-1 0,1 1-1,0 0 1,0 0 0,0 0-1,1 0 1,-1 0 0,0 0 0,1 0-1,-1 0 1,1 0 0,-1 0-1,1 0 1,0 0 0,0 0 0,0 0-1,0 0 1,0 0 0,1 0-1,-1 0 1,1 0 0,-1 0 0,1 0-1,0 0 1,0 0 0,0 0-1,0 0 1,0 0 0,0-1 0,0 1-1,0 0 1,1-1 0,-1 1-1,1-1 1,-1 1 0,1-1 0,0 0-1,0 1 1,7 4-7,0 0 0,0 0-1,1-1 1,0 0-1,-1 0 1,2-1 0,-1-1 7,28 10-6,14 4 6,45 23 0,-82-33 8,0 1 0,-1 0 0,0 1-1,0 1 1,-1 1 0,0-1 0,-1 2 0,4 4-8,-14-14 0,0 0 0,0 0 0,-1 0 0,1 0 0,-1 0-1,1 0 1,-1 0 0,0 1 0,1-1 0,-1 0 0,0 1 0,-1-1 0,1 1 0,0-1 0,-1 1-1,0 0 1,1-1 0,-1 1 0,0-1 0,0 1 0,0 0 0,-1-1 0,1 1 0,-1-1-1,1 1 1,-1-1 0,-1 3 0,-1-1-1,0 1 0,0 0 0,-1-1 0,0 0 0,0 0 0,0 0 0,-1 0 0,1-1 0,-1 1 0,0-1-1,-4 2 2,-7 3-366,1-1-1,-1-1 0,-16 5 367,-3 1-417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6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11 1272,'0'-1'110,"0"1"-1,0-1 0,0 0 0,-1 1 1,1-1-1,0 1 0,0-1 0,-1 1 1,1 0-1,0-1 0,-1 1 0,1-1 1,0 1-1,-1-1 0,1 1 0,-1 0 1,1-1-1,-1 1 0,1 0 0,-1 0 1,1-1-1,-1 1 0,1 0 0,-1 0 1,1 0-1,-1-1 0,1 1 0,-1 0 1,0 0-1,1 0 0,-1 0 1,1 0-1,-1 0-109,-24 0 489,19 1-165,-24-1-10,0 2 0,-26 5-314,54-6 26,-1-1 1,1 1-1,0 0 0,-1 0 1,1 0-1,0 0 1,0 0-1,0 0 1,0 0-1,0 1 1,0-1-1,0 1 0,1 0 1,-1 0-1,1-1 1,-1 1-1,1 0 1,-1 0-1,1 0 1,0 0-1,0 1 0,0-1 1,0 0-1,0 0 1,1 1-1,-1-1 1,1 0-1,0 1 1,-1-1-1,1 1 0,0-1 1,0 1-1,0-1 1,1 0-1,-1 1-26,7 2 159,5-1-117,0 1 1,0 0 0,-1 1-1,11 6-42,-13-6 13,0-1 0,0 0 0,1-1 1,0 0-1,0-1 0,0 0 0,0 0 0,0-1 0,2 0-13,12 2 39,21 3 86,38 10-125,-72-13 4,1-1 0,-1 1 1,1 1-1,-1 0 0,-1 1 0,1 0 0,-1 0 0,0 1 0,3 3-4,-10-7 2,0-1-1,-1 1 0,1 0 0,-1 0 0,1 0 0,-1 0 1,0 0-1,0 1 0,-1-1 0,1 1 0,-1-1 0,1 1 1,-1 0-1,0-1 0,0 1 0,-1 0 0,1 0 0,-1-1 1,0 1-1,0 0 0,0 0 0,-1 0 0,1-1 0,-1 1 1,0 0-1,0-1 0,0 1 0,0 0 0,-1-1 0,0 1 1,1-1-1,-1 0 0,0 0 0,-1 1 0,1-1 1,-1-1-1,1 1 0,-1 0 0,0-1 0,0 1 0,-3 1-1,-2 2 44,0-1-1,-1 0 1,1 0-1,-1-1 1,0 0-1,0-1 1,-2 1-44,-70 15 523,7-1-257,40-10-239,22-5-491,1-1 0,0 2 0,0 0-1,1 0 1,-8 4 464,14-2-731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6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4 325 3769,'18'-4'935,"0"-1"0,1-1 1,-2 0-1,1-1 0,2-2-935,19-8 560,-19 9-390,0-1 0,-1 0 1,0-2-1,-1 0 1,0-1-1,0-1 0,-2 0 1,1-2-1,13-15-170,-27 25 28,1 0 0,-1 0 1,0-1-1,-1 1 0,1-1 0,-1 0 0,-1 0 0,1 0 0,-1 0 0,0 0 0,0 0 0,0 0 0,-1-1-28,0 5 9,1 0 0,-1 0-1,0-1 1,0 1 0,-1 0-1,1 0 1,0 0-1,-1-1 1,1 1 0,-1 0-1,0 0 1,1 0-1,-1 0 1,0 0 0,0 0-1,-1 0 1,1 0 0,0 1-1,-1-1 1,1 0-1,-1 1 1,1-1 0,-1 1-1,0-1 1,0 1-1,1 0 1,-1 0 0,0 0-1,0 0 1,0 0 0,0 0-1,-1 0 1,1 1-1,0-1 1,-1 1-9,-4-1 4,0 1 0,1 1 0,-1-1 0,0 1 0,0 0 0,1 0 0,-1 1 0,1 0 0,-1 0 0,1 1 0,0-1 0,0 1 0,0 1-4,-15 8 27,0 2 1,-17 15-28,26-20 0,-10 8-19,0 1-1,2 1 1,-9 10 19,23-22-4,0 0 0,1 0 0,0 0 0,0 1 0,0-1 0,1 1 0,0 0 0,1 1 0,0-1 0,0 1 0,0-1 0,0 9 4,3-13 0,-1 0 1,1-1-1,0 1 0,1 0 0,-1 0 0,1 0 0,0-1 0,-1 1 0,2 0 0,-1-1 0,0 1 0,1-1 1,0 1-1,-1-1 0,1 0 0,1 0 0,-1 1 0,0-2 0,1 1 0,-1 0 0,1 0 0,0-1 0,0 1 0,0-1 1,0 0-1,1 0 0,-1 0 0,0-1 0,4 2 0,10 4-17,1-1-1,0-1 1,0-1 0,0 0-1,10 0 18,23 4-93,1 1-2425,49 1 2518,-47-10-845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7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252 482 3521,'-1'-2'176,"1"1"0,0 0 0,-1-1 0,1 1 0,-1 0 1,0-1-1,1 1 0,-1 0 0,0 0 0,0 0 0,0-1 0,1 1 1,-1 0-1,-1 0 0,1 0 0,0 0 0,0 1 0,0-1 0,0 0 1,0 0-1,-1 1 0,1-1 0,0 1 0,-1-1 0,1 1 0,-1-1 1,1 1-1,0 0 0,-1 0-176,-4-2 125,-1 1 1,1 0 0,0 1-1,-1-1 1,-5 1-126,6 1 28,0 0 1,0 1 0,0-1-1,1 1 1,-1 0-1,0 1 1,1-1 0,0 1-1,0 0 1,0 0 0,0 1-1,0 0 1,0-1-1,-3 6-28,-5 5 22,0 1 0,1 0 0,-9 14-22,16-22 0,1 0 0,0 0 0,0 0-1,1 0 1,0 1 0,0 0 0,1-1-1,0 1 1,0 0 0,0 0 0,1 2 0,1-6 1,0 1 0,0-1 0,1 1 0,-1-1 0,1 1 0,0-1 1,0 0-1,1 1 0,-1-1 0,1 0 0,0 0 0,0 0 1,0 0-1,1-1 0,-1 1 0,1 0 0,0-1 0,0 0 0,0 0 1,1 0-1,0 1-1,4 2 9,0-1 0,0 0 0,1-1 0,-1 0 0,1 0 0,0-1 0,0 0 0,0-1 0,1 1 0,-1-2-1,7 1-8,17 1 46,0-2-1,26-1-45,-30-2 32,0 0 0,0-2 0,0-1 0,0-2-1,-1 0 1,12-6-32,-25 7 60,0 0 0,0-1 0,-1-1 0,0 0 0,-1-1 0,0-1 0,0 1 0,-1-2 0,0 0 0,-1-1 0,0 0 0,5-8-60,0-3 146,-2-2-1,0 1 1,-2-2 0,-1 0-1,8-26-145,-5 5 112,-3 0 0,-2-1 0,-1-2-112,-5 31 31,-1 0 0,-1 0 0,-1 0 0,-1-1 0,0 1 0,-2-4-31,2 17 8,1 1-1,-2 0 1,1 0-1,-1 0 1,1 0-1,-2 0 0,1 0 1,0 0-1,-1 1 1,0-1-1,0 1 0,0 0 1,-1-1-1,1 2 1,-1-1-1,0 0 0,0 1 1,0 0-1,-1-1 1,1 2-1,-1-1 0,0 0 1,1 1-1,-3 0-7,-1-1-4,0 0-1,0 1 1,-1 0-1,1 0 0,-1 1 1,1 0-1,-6 1 5,16 4-10,61 114 51,-33-66-33,-14-21-16,0 1 0,-3 1 0,-1 0 0,7 31 8,4 36-13,-5 1 13,-5-29 20,-7-46-119,1-1 0,1 0 1,1-1-1,1 0 0,1 0 0,7 10 99,-15-29-103,-2-3-132,1 0-1,-1 0 1,0 0-1,0 0 1,0 0 0,0 1-1,0-1 1,-1 0-1,1 1 1,-1-1-1,1 1 1,-1-1 0,0 0-1,0 1 236,-5 7-885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7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0 128 5657,'3'-4'214,"0"0"-1,0 1 1,0-1 0,0 0-1,0 1 1,1 0-1,-1 0 1,1 0-1,0 0 1,0 0 0,0 1-1,4-2-213,11-5 218,1 1 1,7-2-219,-21 8 132,28-9 137,0 2 1,1 2 0,32-3-270,108-4 382,-174 14-377,19-1 38,31-2 294,43 3-337,-79 1 36,-1 1 0,0 0 1,1 0-1,-1 2 0,0 0 0,0 0 0,-1 1 0,11 6-36,-21-10 3,-1 1 0,1-1 1,-1 1-1,1-1 0,-1 1 0,0 0 0,0 0 0,0 0 0,0 0 0,0 0 0,0 0 0,-1 0 0,1 1 1,-1-1-1,1 1 0,0 2-3,-2-2 6,1 0-1,-1 0 1,1 1 0,-1-1 0,0 0 0,0 1-1,-1-1 1,1 0 0,-1 1 0,1-1 0,-1 0-1,0 0 1,0 1 0,-1-1-6,0 3 14,1-1-1,0 1 1,-1 0 0,2 0-1,-1 0 1,1 0 0,0 0-1,0 0 1,0 0 0,1 0 0,0-1-1,0 1 1,1 0 0,-1 0-1,1-1 1,1 1 0,-1-1-1,1 1 1,0-1 0,0 0-1,0 0 1,1 0 0,0-1 0,0 1-1,0-1 1,0 0 0,1 0-1,-1-1 1,1 1 0,0-1-1,0 0 1,1 0 0,-1 0-1,1-1-13,9 2-106,0 0-1,0-2 1,0 0-1,0 0 1,1-1-1,-1-1 1,0-1-1,7-1 107,-21 3-148,1-1 1,-1-1-1,1 1 0,0 0 0,-1 0 1,1 0-1,-1-1 0,1 1 0,-1-1 1,1 1-1,-1-1 0,1 0 0,-1 0 1,0 1-1,1-1 0,-1 0 0,0 0 1,0 0-1,2-2 148,9-18-910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8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 60 3721,'-4'-6'461,"1"1"0,-1 0-1,0 0 1,0 0 0,0 0 0,-1 1 0,0 0 0,0 0 0,0 0 0,0 0-1,-1 1 1,-3-2-461,9 5 32,-1 0 0,1 0 0,-1 0 0,0-1 0,1 1 0,-1 0 0,0 0 0,1 0 0,-1 0 0,0 0 0,1 0 0,-1 1 0,1-1 0,-1 0 0,0 0 0,1 0 0,-1 0 0,1 1 0,-1-1 0,0 0 0,1 1 0,-1-1 0,1 0 0,-1 1 0,1-1 0,0 1 0,-1-1 0,1 1 0,-1-1 0,1 1 0,0-1 0,-1 1-32,-8 22-21,9-23 24,-13 50 2,1 0 0,3 2 0,0 20-5,5-36-4,2 1 1,2-1 0,1 14 3,0-36 0,1 0 0,0 0 0,1 0 0,1 0 1,0-1-1,0 1 0,2-1 0,-1 0 0,2-1 1,0 2-1,-2-8 4,-1 0 0,1-1 0,0 1 0,1-1 0,-1 0 0,1-1 1,0 1-1,0-1 0,0 0 0,1-1 0,-1 0 0,1 0 0,0 0 1,0 0-1,0-1 0,0-1 0,0 1 0,0-1 0,1 0 0,6-1-4,6 1 30,0-1 0,0-2 0,0 0-1,0-1 1,0-1 0,19-6-30,-8 1 34,0-2 0,-1-1-1,0-1 1,-1-2 0,4-3-34,-22 11 19,0 0 0,-1 0-1,0-1 1,-1 0 0,0-1-1,0 0 1,0-1 0,-2 0-1,1 0 1,-1 0 0,0-1-1,-1 0 1,-1 0 0,3-8-19,-4 6 78,-9 21-61,-7 24-16,10-21 2,0-1 0,1 1 1,1-1-1,-1 1 1,2 0-1,0 7-3,0-13 1,0 1 1,0-1-1,0 0 1,1 1-1,0-1 0,0 0 1,0 0-1,0 0 1,1 0-1,0-1 0,0 1 1,0-1-1,1 1 1,1 0-2,1 0-2,0 1 0,1-2 0,0 1 0,0-1 0,0 0 1,0 0-1,1-1 0,-1 0 0,1 0 0,0-1 0,0 0 1,0 0-1,0-1 0,2 0 2,1 0 25,0-1-1,-1 0 1,1-1 0,0 0-1,0 0 1,-1-1 0,1-1 0,-1 1-1,0-2 1,9-3-25,-16 6 22,-1-1 0,1 1-1,0-1 1,0 1 0,-1-1 0,1 0-1,-1 0 1,1 0 0,-1 0 0,0-1-1,0 1 1,0-1 0,0 1 0,0-1-1,-1 0 1,1 1 0,-1-1-1,0 0 1,0 0 0,0 0 0,0 0-1,0 0 1,-1 0 0,1-1 0,-1 1-1,0 0 1,0 0 0,0 0 0,0 0-1,-1-1 1,1 1 0,-1 0 0,0 0-1,0-1-21,-3-8 37,0 1-1,-1-1 0,0 1 0,0 0 0,-2 1 0,1 0 0,-1 0 0,-3-4-36,-101-111 10,103 117-26,5 4-59,-6-6-30,0 1 1,0 0-1,-1 1 1,0 0-1,-7-4 105,16 11-150,-1-1 0,0 1 0,1 0 0,-1 1 0,0-1 0,0 0 0,0 0 0,0 1 0,0-1 0,0 1 0,0 0 0,0 0 0,0-1 0,0 1 0,0 0 0,0 1 0,0-1-1,0 0 1,0 1 0,0-1 0,0 1 0,0-1 0,1 1 0,-1 0 0,0 0 0,0 0 0,0 0 0,1 0 0,-1 0 0,1 0 0,-1 1 0,1-1 0,-1 1 0,1-1 0,0 1 0,-1 0 150,-8 17-1359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08.7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 4737,'14'-7'611,"0"0"0,1 2 0,0-1 1,0 2-1,0 0 0,0 1 0,6-1-611,-16 3 42,0 1 0,1-1 0,-1 1 0,0 0-1,0 0 1,0 1 0,0-1 0,0 1 0,0 0 0,0 1 0,0-1 0,0 1-1,0 0 1,0 0 0,-1 1 0,1-1 0,-1 1 0,0 0 0,1 0 0,-2 0-1,1 1 1,0 0 0,2 2-42,1 4 30,-1 1 1,-1-1-1,1 1 1,-2 0-1,0 0 0,0 1 1,-1-1-1,0 1 0,1 7-30,0 21 13,-1-1 0,-2 11-13,3 34 25,-5-66 46,1-18-54,0 0-1,0 0 0,0 0 1,-1-1-1,1 1 1,0 0-1,0 0 0,0 0 1,0 0-1,0 0 1,0 0-1,0 0 0,-1 0 1,1 0-1,0-1 1,0 1-1,0 0 0,0 0 1,0 0-1,0 0 1,-1 0-1,1 0 0,0 0 1,0 0-1,0 0 1,0 0-1,0 0 0,-1 0 1,1 0-1,0 0 1,0 0-1,0 0 0,0 0 1,0 0-1,-1 1 1,1-1-1,0 0 1,0 0-1,0 0 0,0 0 1,0 0-1,0 0 1,0 0-1,-1 0 0,1 0 1,0 1-1,0-1 1,0 0-1,0 0 0,0 0 1,0 0-1,0 0 1,0 0-1,0 1 0,0-1 1,0 0-17,-1-1 95,1 0 0,0 0-1,0-1 1,0 1 0,-1 0 0,1 0 0,0 0 0,1 0 0,-1 0 0,0 0-1,0-1 1,0 1 0,1 0 0,-1 0 0,0 0 0,1 0 0,-1 0 0,1 0-95,2-7 185,6-23 57,1 1-1,11-20-241,-17 41 31,4-9 1,1 1 0,0 0 1,1 0-1,1 1 0,1 0 0,0 1 1,1 1-1,4-3-32,-7 7-4,0 1 0,1 1 0,0 0 0,1 0 0,0 1 0,0 1 0,0 0 0,1 1 0,0 0 1,0 1-1,7-2 4,-13 5-6,-1 1 1,1-1 0,0 1 0,0 1-1,0-1 1,0 1 0,0 0 0,0 1-1,0-1 1,0 2 0,-1-1 0,1 1-1,-1-1 1,0 2 0,0-1 0,4 4 5,3 1-3,-1 1 0,0 1 1,0 0-1,-1 1 0,-1 0 1,0 1-1,0 1 3,12 18-185,16 34 185,-5-10-510,-5-5-163,-5-3 241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10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270 545 2264,'-71'-43'961,"65"40"-853,0 0 1,0 1-1,0 0 1,-1 1-1,1-1 1,0 1-1,-1 0 1,1 1-1,-1 0 1,1 0 0,-1 0-1,1 1 1,-1 0-1,-4 1-108,5-1 23,1 1 0,0-1 0,0 1 0,-1 0 0,1 0 0,1 1 0,-1 0 0,0 0 0,1 0 0,-1 0 0,1 1 0,0-1 0,0 1 0,0 0 0,-1 3-23,2-2 21,0 1 0,0 0 0,0-1-1,1 1 1,0 1 0,0-1 0,1 0 0,0 0 0,0 1 0,0-1-1,1 0 1,0 1 0,0-1 0,0 0 0,1 1 0,0-1 0,1 4-21,-1-7 42,0 1 0,0 0 1,0-1-1,0 1 1,1-1-1,-1 1 1,1-1-1,0 0 1,0 1-1,1-1 1,-1 0-1,0 0 0,1-1 1,0 1-1,0-1 1,0 1-1,0-1 1,0 0-1,0 0 1,0 0-1,1 0 1,-1-1-1,1 1 0,-1-1 1,1 0-1,0 0 1,-1 0-1,1-1 1,0 1-43,5-1 130,1 0 0,-1-1 0,0 0 0,0-1 0,0 0 1,1 0-1,-2-1 0,1 0 0,0 0 0,-1-1 0,1 0 1,-1-1-1,0 0 0,-1 0 0,6-4-130,0-2 170,-1 0 0,0-1 0,0 0 0,-1-1-1,-1 0 1,0-1 0,-1 0 0,2-5-170,-5 7 96,-1 0 0,0 0 1,-1-1-1,0 0 0,-1 1 0,-1-1 0,0 0 0,0-3-96,0-30 438,-2-32-438,-1 16 145,4 0-34,1-24-12,-4 75-87,-1 0 0,0 1 0,-1-1 0,0 1 0,0-1 0,-3-4-12,4 13 0,1 0 0,-1 0 0,0 0 0,0 0 0,1 1 0,-1-1 0,-1 0 0,1 1 0,0-1 0,0 1 0,0-1 0,-1 1 0,1 0 0,-1-1 0,1 2-2,1 0 0,-1-1 0,0 1 0,1 0 0,-1 0-1,1 0 1,-1 0 0,0 0 0,1-1 0,-1 1 0,1 0 0,-1 0 0,0 1 0,1-1 0,-1 0 0,0 0 0,1 0 0,-1 0 0,1 0-1,-1 1 1,1-1 0,-1 0 0,0 1 0,1-1 0,-1 0 0,1 1 0,-1-1 2,-2 3-11,0 1 0,1-1-1,-1 0 1,1 1 0,0-1 0,0 1-1,0 0 1,0 0 0,0 0 0,0 2 11,-8 29-8,1 1 1,2 0 0,1 0 0,2 1-1,2-1 1,1 1 0,2-1 0,1 1-1,2-1 1,2 1 0,1-1-1,1-1 1,3 3 7,-3-17 0,0 0-1,1-1 1,1-1 0,0 1 0,2-2-1,7 10 1,-13-20-6,1 0 1,0-1-1,1 1 0,-1-1 0,1-1 0,1 0 0,0 1 6,-4-4-1,0 0 0,0-1-1,1 1 1,-1-1 0,0 0-1,1-1 1,0 1 0,-1-1-1,1 0 1,0-1 0,0 1-1,4-1 2,-5-1-2,-1 1 0,1-1-1,-1 0 1,1 0-1,-1 0 1,0 0-1,1-1 1,-1 0 0,0 0-1,0 0 1,0 0-1,0-1 1,-1 0-1,1 1 1,2-4 2,4-5-4,0 0 1,-1 0-1,0-2 0,1-2 4,8-11 43,3-4-30,-1 0 0,1-7-13,-14 24-11,0 0 0,-2 0 0,0-1 0,0 0 0,-1 0 0,2-14 11,1-7-393,-8 38 387,1 1 0,-1-1 0,1 1 0,0-1 1,0 1-1,0-1 0,0 1 0,1-1 0,-1 1 0,1-1 0,0 1 0,1 2 6,-1-5-2,0 0 1,0 1-1,0-1 0,0 0 0,0 0 0,0 0 1,0 0-1,0 0 0,0-1 0,1 1 0,-1 0 0,0 0 1,0-1-1,1 1 0,-1-1 0,0 1 0,1-1 0,1 1 2,6 2-4,2 2 6,1-1 1,-1-1-1,0 0 0,4 0-2,-13-2 1,0-1-1,0 0 0,1-1 0,-1 1 1,0 0-1,1-1 0,-1 1 0,0-1 1,0 0-1,0 1 0,0-1 0,0 0 1,0 0-1,0-1 0,0 1 1,0 0-1,0-1 0,0 1 0,-1-1 0,5-3 5,-1-1-1,-1 1 0,1-1 0,2-5-4,-4 7 6,4-8 25,-1 0 0,1-1 0,-2 0 0,0 0-1,0 0 1,-2 0 0,1-1 0,-2 0 0,0 0-1,0 0 1,-1 1 0,-1-1 0,-1-13-31,-4-23 60,-2 2 0,-2-1 0,-6-12-60,11 45-10,3 0-172,10 31-117,-1 0 36,-7-14-145,0 0 1,0 1-1,0-1 0,-1 1 1,1-1-1,0 1 0,-1-1 1,1 1-1,-1-1 1,0 1-1,1 0 0,-1-1 1,0 1-1,0 0 0,0 0 408,-2 14-1065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11.6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0 834 3089,'32'5'1429,"-28"-3"-1197,1-1 0,-1 0 1,1 0-1,-1 0 1,1 0-1,0-1 1,-1 0-1,1 0 1,-1 0-1,1-1 1,0 1-1,-1-1 0,1 0 1,-1-1-1,3 0-232,17-10 515,4-2-47,-1-2 0,-1 0-1,6-6-467,-24 16 82,-1 0 0,0 0-1,0-1 1,-1 0 0,0 0-1,0-1 1,-1 0 0,1 0-1,-2 0 1,1 0 0,-1-1-1,2-8-81,-4 11 26,-1-1-1,0 1 1,0-1-1,0 0 1,-1 1-1,0-1 1,-1 0-1,0 0 1,0 1-1,0-1 0,-1 1 1,1-1-1,-4-4-25,5 8 4,-1 0 0,-1 0-1,1 0 1,0 1 0,-1-1 0,1 1-1,-1-1 1,0 1 0,0-1-1,0 1 1,0 0 0,0 0-1,-1 0 1,1 0 0,0 0-1,-1 1 1,0-1 0,1 1-1,-1-1 1,0 1 0,0 0 0,0 0-1,0 0 1,0 1 0,0-1-1,0 1 1,0 0 0,0-1-1,0 1 1,0 0 0,-1 1-4,-4 0-2,1 1 0,-1 0 0,1 0 0,0 1 0,-1 0 0,1 0 0,1 1 0,-1 0 0,0 0 0,1 1 0,0-1 0,0 2 0,0-1-1,1 0 1,0 1 0,0 0 0,-2 3 2,-6 10-26,1 1 0,1 0 0,0 1 0,2 0-1,-2 9 27,7-22-6,1 1 0,1 0 0,-1 0 0,1 0 0,1 0 0,0 0-1,0 0 1,1 1 0,1 6 6,-1-10-5,1 0 0,0-1 1,1 1-1,-1-1 0,1 1 0,0-1 0,1 0 0,-1 0 0,1 0 0,0 0 0,0-1 1,1 1-1,-1-1 0,1 1 0,0-1 0,4 2 5,1 2-7,1-1 1,0-1-1,1 1 0,0-2 1,0 0-1,0 0 0,0-1 1,1 0-1,-1-1 0,1 0 1,0-1-1,0 0 0,6-1 7,10 1 15,-1-2-1,1-2 0,-1 0 1,1-2-1,13-3-14,-17 1 55,0 0 0,0-1 0,-1-2 0,0 0-1,0-2 1,-1 0 0,0-1 0,-1-2 0,16-12-55,-20 11 46,-1 0 1,0-1 0,-1 0 0,-1-1 0,0-1-1,-1 0 1,-1-1 0,-1 0 0,-1-1 0,-1 0 0,1-4-47,8-27 47,-3-1 1,-2 0-1,-3-1 1,-1 0-1,-3-1 1,-3 0 0,-2 0-1,-2 0 1,-3-14-48,3 56 15,1 9-9,0-1 0,0 1 1,0 0-1,-1 0 0,1-1 0,-1 1 1,1 0-1,-1 0 0,0 0 0,0 0 1,-1 0-1,1 0 0,-1 0 0,1 0 1,-1 0-1,0 1 0,-2-3-6,4 5 2,-1-1-1,1 1 1,-1 0 0,1 0-1,-1 0 1,0-1-1,1 1 1,-1 0 0,1 0-1,-1 0 1,1 0 0,-1 0-1,0 0 1,1 0 0,-1 0-1,1 0 1,-1 0-1,0 0 1,1 1 0,-1-1-1,1 0 1,-1 0 0,1 0-1,-1 1 1,1-1 0,-1 0-1,1 1 1,-1-1-1,1 0 1,-1 1 0,1 0-2,-14 16-5,11-14 6,-9 15-5,1 1 1,0 0-1,2 1 1,0 0-1,1 0 1,1 1-1,1 0 1,1 0-1,1 1 1,1 0-1,-1 12 4,3 2 7,1-1 1,2 1-1,1-1 0,2 1 1,2-1-1,8 27-7,7 18-4,3-1 0,4-1 0,7 7 4,-18-47-17,-1 1 0,-2 1 0,-1 1 0,3 25 17,-16-62 0,0 0 0,0 0 0,0 0-1,0-1 1,0 1 0,1 0 0,0-1 0,0 1 0,0-1 0,0 1-1,0-1 1,1 0 0,0 0 0,-1 0 0,1 0 0,0-1-1,0 1 1,1-1 0,-1 1 0,0-1 0,1 0 0,-1-1 0,3 2 0,1-1-2,0 0 0,0-1 1,0 0-1,0 0 1,0 0-1,1-1 0,-1 0 1,0-1-1,0 1 1,0-1-1,0-1 1,0 1-1,0-1 2,4-1 3,0-1 0,0 0 1,-1 0-1,1-1 0,-1 0 0,1-1-3,-8 4 5,0-1 0,1 1-1,-1 0 1,0-1-1,0 0 1,-1 0 0,1 0-1,-1 0 1,1 0-1,-1 0 1,0 0 0,0-1-1,0 1 1,-1-1-1,1 0 1,-1 1 0,0-1-1,0 0 1,1-3-5,-2-5 4,0 0-1,0 0 1,-1 0 0,-1 0 0,0 0 0,-1 0 0,0 1 0,0-1 0,-2 1-1,1 0 1,-2-1-4,-5-11 0,-1 2 0,-1 0 0,0 0 0,-16-17 0,12 19 6,0 1 0,-2 0 0,0 1-1,-1 1 1,0 1 0,-4-1-6,24 16 1,-1-1 1,0 1-1,0-1 1,0 0-1,0 1 1,0-1-1,1 1 1,-1-1-1,0 0 0,1 0 1,-1 0-1,0 1 1,1-1-1,-1 0 1,1 0-1,-1 0-1,2 0 0,-1 1 0,0-1 0,0 0 0,1 1 0,-1-1 0,1 0 0,-1 1 0,0-1-1,1 1 1,-1-1 0,1 1 0,-1-1 0,1 1 0,-1-1 0,1 1 0,0-1 0,-1 1 0,1 0 0,0-1 0,-1 1 0,1 0 0,0-1 0,-1 1 0,1 0 0,0 0-1,-1 0 1,1 0 0,32-11-108,0 2 0,1 2 0,0 1 0,28-1 108,-22 2-371,-1-1 0,1-1 0,11-6 371,7-12-326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12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5465,'1'0'84,"0"0"0,0 0-1,0 0 1,0 0 0,0 0 0,0 0-1,1 0 1,-1 0 0,0 1 0,0-1-1,0 0 1,0 1 0,0-1 0,0 1-1,0-1 1,0 1 0,0-1 0,0 1-1,-1 0 1,1 0 0,0-1 0,0 1-1,0 0 1,-1 0 0,1 0 0,0 0-1,-1 0 1,1 0 0,-1 0-1,1 0 1,-1 0 0,1 1-84,1 4 10,0 1 0,0 0 0,-1 1 0,0-1 0,0 0-10,1 6 220,8 66 85,-1 36-305,-6-63 29,-2-48 1646,0-6-746,3-14-483,5-18-296,-7 26-112,4-11 54,0 0 0,1 0 0,1 1 0,0 0 0,9-11-92,-14 24 20,10-16 33,0 2 0,2 0 0,10-11-53,-21 26 0,0 0 0,0 0 1,0 0-1,0 1 1,0-1-1,1 1 0,-1 0 1,1 1-1,0-1 1,0 1-1,0 0 0,0 0 1,0 0-1,1 1 1,-1 0-1,0 0 1,1 0-1,-1 1 0,2 0 0,2 1 1,-1 1-1,1 0 1,0 0 0,0 1-1,-1 0 1,1 1-1,-1 0 1,0 0-1,0 1 1,-1-1-1,1 2 1,-1-1-1,0 1 1,-1 0-1,1 1 1,-1 0 0,0 0-1,-1 0 1,4 6-1,6 11-105,-1 1 0,-1 0 0,-1 1 1,-2 1-1,5 18 105,-6-19-251,-2 0 0,0 3 251,-4-2-152,0 1 0,-2 0 152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4:34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0 2449,'-8'111'1744,"45"-98"144,3 3-295,5 6-713,10 7-256,0 1-432,2 3-176,10-3-848,0-2-961,-8-21 1113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07:14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1 485 1896,'63'-20'2171,"12"-6"-989,-59 21-547,1 0-1,14-3-634,-16 5 362,-1-1 0,0 0 0,11-5-362,-12 3 184,22-12 278,2 3-1,0 1 1,30-8-462,71-8 315,56-15 167,-140 31-351,1 3-1,0 1 0,0 4 1,0 1-1,24 3-130,37-4 37,-61 2-43,15 2 6,25 4 10,86 0 7,-1 8 0,34 13-17,58 8-88,-198-29 93,46-5-5,0-1-1,197-7 18,-4 1 3,132-9-45,-247-3 70,280 14-75,-314 9-12,-46-5-26,49-12 68,-69 5-5,1 5 0,43 4 5,-25 8-9,3 2-52,0-6 0,109-12 61,-32-6 15,14 9-15,122-8-18,-207 4 23,117-9 0,618 12-24,-450 25-2,-166-4 42,235 2-479,-159-25 430,-186 3 15,288-4 32,-130 5 325,201 14-67,-40 1-163,60-9-57,-336 1 55,12-8-112,177-21 106,-328 25-113,90-8 51,101-9 200,-96 9 45,123 6-289,128 23 213,-305-17 21,0-3 0,-1-3-1,1-4-233,125-7 137,-181 14-142,-19 1-7,0 0 0,0 0 1,0 1-1,1 0 0,-1 0 0,0 0 0,0 0 1,0 1-1,0 0 0,0 0 0,0 1 0,4 1 12,-9-3-27,0 0-1,1 0 1,-1 0-1,0 0 1,0 0-1,1 1 1,-1-1-1,0 0 1,0 0-1,0 0 1,1 0-1,-1 1 1,0-1-1,0 0 1,0 0-1,1 1 1,-1-1-1,0 0 0,0 0 1,0 1-1,0-1 1,0 0-1,0 0 1,0 1-1,0-1 1,0 0-1,0 1 1,0-1-1,0 0 1,0 0-1,0 1 1,0-1-1,0 0 1,0 1-1,0-1 1,0 0-1,0 0 1,0 1-1,0-1 1,0 0-1,-1 0 1,1 1-1,0-1 1,0 0-1,0 0 1,0 1-1,-1-1 1,1 0-1,0 0 0,0 0 1,0 0-1,-1 1 1,1-1-1,0 0 1,0 0-1,-1 0 1,1 0-1,0 0 1,-1 0-1,1 0 28,-23 5-600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7:2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0 897 960,'6'-6'428,"-1"-1"-1,-1 0 0,1 0 1,-1-1-1,0 1 0,-1-1 1,0 0-1,0 1 0,0-4-427,7-53 1646,-6 28-1425,-2 0-1,-1-5-220,1-22 68,3 10 63,1-27 168,-1 39-122,-4 33-103,0 1-1,0 0 1,0-1 0,-1 1 0,0 0 0,-1-7-74,1 13 9,-1 0 0,1-1 0,0 1 0,0 0 0,0 0 0,0 0 0,0-1 0,0 1-1,0 0 1,1 0 0,-1 0 0,0-1 0,1 1 0,-1 0 0,1 0 0,-1 0 0,1 0 0,-1 0 0,1 0 0,0 0 0,0 0 0,-1 0-1,1 0 1,0 0 0,0 1 0,0-1 0,0 0-9,8-8 12,-8 7-10,0-1 0,-1 1 0,1 0 0,-1-1 0,0 1 0,0-1 0,1 1 0,-2-1 0,1 1-1,0 0 1,0-1 0,-1 1 0,1-1 0,-2-1-2,0-14 7,2 12-2,1 1 1,0 0-1,0 0 1,0 0-1,2-5-5,5-17 18,10-81 23,-15 83-295,-1-1 0,-2-5 254,0 31-1157,-2 0 503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28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3892 263 5441,'-5'7'314,"0"0"0,1 0 0,0 1 0,1 0 1,-1 0-1,2 0 0,-1 0 0,1 0 0,0 0 0,0 9-314,-2 15 159,2 1 0,2 3-159,0-32 50,-1 21 62,2 0 1,1 0 0,1 0-1,2 0 1,2 8-113,-5-23 15,1 0 1,1-1 0,-1 1 0,2-1 0,-1 0 0,1 0-1,1 0 1,-1 0 0,2-1 0,-1 0 0,1 0-1,0-1 1,0 0 0,4 2-16,-9-7 1,1 0 1,0 0-1,1 0 0,-1 0 1,0 0-1,0-1 0,1 0 0,-1 1 1,1-1-1,-1 0 0,1-1 1,0 1-1,-1-1 0,1 1 1,0-1-1,-1 0 0,1-1 0,0 1 1,-1 0-1,1-1 0,-1 0 1,1 0-1,-1 0 0,1-1 0,-1 1 1,0-1-1,1 1 0,-1-1 1,0 0-1,0 0 0,0-1 1,-1 1-1,1-1 0,0 1 0,0-3-1,24-25-27,21-32 27,-22 27-163,20-20 163,-42 51-15,-1 1 0,1-1 0,0 1 0,1 0 0,-1 0-1,1 0 1,-1 0 0,1 1 0,0 0 0,0 0 0,0 0 0,3 0 15,-6 1-12,1 1-1,-1-1 1,1 1-1,0 0 1,-1 0 0,1 0-1,0 1 1,-1-1-1,1 1 1,0-1-1,-1 1 1,1 0-1,-1 0 1,1 0 0,-1 0-1,0 0 1,1 1-1,-1-1 1,0 1-1,0-1 1,0 1-1,0 0 1,0 0-1,0 0 1,-1 0 0,2 1 12,6 12-10,-1 0 0,0 1 0,-1 0 0,-1 1 0,0-1 0,1 10 10,7 18 26,-5-24-10,2 14 35,-11-34-24,0 0 1,0 0-1,0 0 1,1 0-1,-1 0 1,0 0-1,0 0 1,0 0-1,0 0 1,0 0-1,0 0 0,0 0 1,0 0-1,0 0 1,0 0-1,0 0 1,0 0-1,0 0 1,0 0-1,0 0 1,0 0-1,1 0 0,-1 0 1,0 0-1,0 0 1,0 0-1,0 0 1,0 0-1,0 0 1,0 0-1,0 0 1,0 0-1,0 0 0,0 0-27,5-9 157,2-3-152,1 1 0,0 0 0,1 1 1,0 0-1,1 0 0,3-2-5,9-8-1,-8 6-34,0 1 0,1 0 0,9-5 35,-19 14-34,1 1-1,0 0 1,0 0 0,0 1 0,0-1-1,0 1 1,0 0 0,1 1-1,-1 0 1,3 0 34,-8 0-16,1 1 1,0 0-1,0 0 1,0 0-1,0 1 0,0-1 1,0 0-1,0 1 1,0-1-1,0 1 0,-1 0 1,1-1-1,0 1 1,0 0-1,-1 0 0,1 0 1,-1 0-1,1 0 0,-1 1 1,1-1-1,-1 0 1,0 1-1,1-1 0,-1 1 1,0 0-1,0-1 1,0 1-1,0 0 0,0 1 16,3 7-27,-1 1 0,0-1 0,0 1 0,-1-1 0,0 4 27,7 26-17,-6-29-123,1 0 0,1-1 0,0 1 0,1-1 0,4 7 140,-7-13-244,1 0-1,-1 1 1,1-1 0,0-1 0,0 1 0,0-1 0,1 1-1,-1-1 1,1 0 0,0-1 0,0 1 0,0-1-1,0 0 245,23 8-1689,-16-9-1922,2-5 3739,-5 0-266,4 0 138,-1 1 0,-1-1 0,1 0 0,-1-1 0,1 0 0,4-4 0,30-27 576,80-72 2093,-103 83-1497,-18 13-147,-5 11-960,-1 1 1,1-1-1,0 1 1,-1 0-1,1-1 1,-1 1-1,1 0 1,-1-1-1,1 1 1,-1 0-1,1 0 1,-1-1-1,1 1 1,-1 0-1,1 0 1,-1 0-1,0 0 1,1 0-1,-1 0 1,1 0-1,-1 0 1,1 0-1,-1 0 1,0 0-1,1 0 1,-1 0-66,-1 1 286,-8 0-77,0 1 1,0 0 0,1 0-1,-1 1 1,1 1-1,0 0 1,0 0 0,0 0-1,-5 5-209,-31 13 337,24-13-226,16-6-84,1-1 0,-1 0 1,0 0-1,-1 0 0,1-1 0,0 0 0,0 1 0,-1-2-27,6 0 2,-1 0 1,1-1-1,0 1 0,-1-1 1,1 1-1,0-1 0,0 1 1,0-1-1,-1 1 0,1-1 1,0 1-1,0-1 0,0 1 0,0-1 1,0 1-1,0-1 0,0 0 1,0 1-1,0-1 0,0 1 1,0-1-1,1 1 0,-1-1 1,0 1-1,0-1 0,0 1 1,1-1-1,-1 1 0,0 0 0,1-1-2,3-7-18,1 0-1,0 0 1,1 1-1,0-1 0,0 1 1,6-5 18,46-40-171,-48 43 137,9-7-131,1 0 0,8-3 165,-26 18-10,-1 0 1,1 0 0,-1 0 0,1 0 0,-1 0 0,1 1-1,-1-1 1,1 1 0,0-1 0,-1 1 0,1 0-1,0-1 1,0 1 0,-1 0 0,1 0 0,0 0-1,-1 1 1,1-1 0,0 0 0,0 1 0,-1-1-1,1 1 1,-1-1 0,1 1 0,0 0 0,-1-1-1,1 1 1,-1 0 0,0 0 0,1 0 0,-1 0-1,0 1 1,1-1 0,-1 0 0,0 0 0,0 1-1,0-1 10,4 7-10,-1 0-1,1 0 1,-2 0-1,1 0 0,-1 1 1,1 3 10,-2-4 10,29 81 201,28 84 446,-22-44-657</inkml:trace>
  <inkml:trace contextRef="#ctx0" brushRef="#br0" timeOffset="1">5398 1447 10330,'-2'1'18,"1"-1"0,-1 0 0,1 0 0,-1 0 0,1 0 0,-1 0-1,1 0 1,-1 0 0,1 0 0,-2-1-18</inkml:trace>
  <inkml:trace contextRef="#ctx0" brushRef="#br0" timeOffset="-1">5347 1435 10872,'-6'-3'75,"-2"-1"13,1-1-1,-1 0-87</inkml:trace>
  <inkml:trace contextRef="#ctx0" brushRef="#br0" timeOffset="-3">5317 1417 11122,'-2'-1'0,"-10"-8"61,1-1-1,0 0 1,0-1 0,1 0-1,0-1 1,1 0-1,1 0 1,0-1-1,0 0 1,1-1-1,0-2-60,-3-7 39,2 0 0,0-1 0,2 0 1,0 0-1,2 0 0,-1-13-39,4 25-9,1 0 0,1 0 0,-1 0 0,2 0-1,0 0 1,0 1 0,1-1 0,0 0 0,1 1 0,1 0 0,0 0 0,0 0 0,1 0 0,6-7 9,12-16-99,2 2-1,1 1 0,24-20 100,-13 13-253,19-26 253,-39 39-64,0-1 1,-2-1-1,-1-1 1,-1 0-1,-1 0 0,-1-5 64,8-25-131,-3-1 0,5-38 131,-4-10-36,-16 91 81,-1 0 0,-1-1 0,0 1 0,-1-1 0,-2-9-45,2 23 14,1 1 1,-1-1-1,0 0 0,0 1 1,1-1-1,-2 1 0,1 0 1,0-1-1,0 1 1,-1 0-1,0-2-14,1 4 12,0-1 0,0 0 1,0 0-1,1 1 0,-1-1 0,0 0 0,0 1 1,0-1-1,0 1 0,0-1 0,-1 1 0,1 0 1,0-1-1,0 1 0,0 0 0,0 0 1,0-1-1,-1 1-12,-1 1 15,0-1 1,1 1-1,-1 0 1,0 0-1,1 0 1,-1 0 0,1 0-1,0 0 1,-1 1-1,1-1 1,0 1-1,0 0 1,0-1-1,0 1 1,0 0-1,0 0 1,0 0-1,0 2-15,-4 4 2,1 0 0,0 1 0,1-1 0,0 1 0,0 0 0,1 0 0,0 0 0,1 1 0,0-1 0,0 1-1,1 0-1,-1 15 16,1 0 0,1 0-1,2 17-15,2-2 20,1 0 0,2-1 0,2 0 0,1 0 0,10 21-20,-12-39 1,0-1 1,2-1-1,0 0 0,1 0 0,1-1 1,0 0-1,2-1 0,0-1 0,1 0 1,0-1-1,4 2-1,-8-9 3,-1 0 1,1-1-1,1-1 0,-1 0 1,1 0-1,0-2 0,1 1 1,-1-1-1,1-1 1,0 0-1,0-1 0,0 0 1,0-1-1,0-1 0,0 0 1,0-1-1,0 0 0,7-2-3,-10 1 6,1-1-1,0 0 0,-1 0 1,1-1-1,-1-1 0,0 0 1,-1 0-1,1-1 0,-1 0 1,0 0-1,-1-1 0,1-1 0,-1 1 1,-1-1-1,1-1 0,-1 1 1,-1-1-1,0 0 0,0-1 1,-1 0-1,0 0 0,0-1-5,2-6 1,-1-1 0,-1-1 1,-1 1-1,0-1 0,-2 1 0,0-1 0,-1 0 0,0 0 0,-2 0 0,0 0 0,-1 0 1,-4-13-2,-1 12-16,6 20 17,1 0-1,0-1 1,0 1-1,0 0 0,0 0 1,-1-1-1,1 1 0,0 0 1,0 0-1,-1-1 1,1 1-1,0 0 0,0 0 1,-1 0-1,1 0 0,0 0 1,0-1-1,-1 1 1,1 0-1,0 0 0,-1 0 1,1 0-1,0 0 0,0 0 1,-1 0-1,1 0 1,0 0-1,-1 0 0,1 0 1,0 0-1,-1 0 1,1 0-1,-2 2 4,0-1 1,1 1 0,-1 0 0,0 0 0,1 0 0,0 0-1,-1 0 1,1 0 0,0 0 0,0 0 0,0 1 0,0-1 0,0 2-5,-6 15 7,1 0 0,0 0 0,2 1 0,0-1-1,1 1 1,0 15-7,3-21-3,0 0-1,1 0 1,0 1-1,2-1 1,-1 0-1,2 0 1,-1-1-1,2 1 1,0-1-1,1 2 4,15 23 69,1 0-1,12 13-68,-25-37-956</inkml:trace>
  <inkml:trace contextRef="#ctx0" brushRef="#br0" timeOffset="-5">6202 839 10465,'13'19'-1346,"16"28"-7773,-29-47 9119,1 1 0,-1 0 0,1 0 0,-1 0 0,1-1 0,-1 1 0,0 0 0,1 0 0,-1 0 0,0 0 0,1 0 0,-1 0 0,0 0 0,0 0 0,0 0 0,0-1 0,0 1 0,0 0 0,0 0 0,0 0 0,-1 1 0,-1 0 0,1 0 0,-1 0 0,0 0 0,0 0 0,-1-1 0,1 1 0,0-1 0</inkml:trace>
  <inkml:trace contextRef="#ctx0" brushRef="#br0" timeOffset="637.077">5317 1084 0,'-207'26'0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1:08.6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5281,'7'-2'1993,"2"4"-1217,-2 5-960,8 1-360,7 8 384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1:54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0 279 152,'11'46'95,"11"42"1396,-5 1 0,-1 14-1491,-17-87 169,1-13-100,0 0 1,0 0-1,0 0 0,0-1 0,0 1 0,1 0 1,-1 0-1,1 0 0,0 0-69,-1-2 155,0-1 97,0 0 152,-4-20 860,4 11-1223,-8-169 450,4 64 751,-16-100-1242,19 208 127,1 3-72,0 1 0,0-1-1,-1 0 1,1 1 0,-1-1-1,0 1 1,0-1 0,0 1 0,0-1-1,0 1 1,0-1 0,-1 1-1,1 0 1,-1 0 0,-1-2-55,5 7-27,-1-1-1,1 0 1,-1 0 0,0 1-1,0-1 1,0 1 0,0-1-1,1 3 28,13 31 31,-6-18-29,-5-10-2,0-1 0,0 1 0,1 0 0,0-1 0,0 0-1,1 0 1,3 2 0,-7-7-3,0 0-1,-1-1 1,1 0 0,0 1-1,0-1 1,0 0 0,-1 0-1,1 0 1,1 0 0,-1 0-1,0 0 1,0-1-1,0 1 1,0-1 0,0 1-1,1-1 1,-1 0 0,0 0-1,0 0 1,1 0 3,2-1-5,0 0-1,0 0 1,0 0-1,0-1 1,-1 0 0,1 1-1,0-2 1,-1 1 0,1-1 5,11-7-3,0-1 1,0-1 0,-2-1 0,5-5 2,-1 2 9,42-43 16,-55 52-22,1 0 1,-1 0 0,0 0 0,0 0 0,-1-1-1,1 0 1,1-8-4,-6 16 0,0 0 0,1 0 0,-1 0 0,0 0 0,0 1 0,0-1 0,0 0 0,0 0 0,0 0 0,0 0-1,0 0 1,0 0 0,1 0 0,-1 0 0,0 0 0,0 0 0,0 0 0,0 0 0,0 0 0,0 0 0,0 0 0,0 0 0,1 0 0,-1 0 0,0 0 0,0 0 0,0 0-1,0 0 1,0 0 0,0 0 0,0 0 0,0-1 0,0 1 0,1 0 0,-1 0 0,0 0 0,0 0 0,0 0 0,0 0 0,0 0 0,0 0 0,0 0 0,0 0-1,0 0 1,0-1 0,0 1 0,0 0 0,0 0 0,0 0 0,0 0 0,0 0 0,0 0 0,0 0 0,0 0 0,0-1 0,1 14-17,-5 19 28,2 0 1,2 27-12,3-32-385,0 0-1,1 0 1,2-1 0,9 26 385,0 2-1743,-7-18 922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07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125 420 2665,'0'0'25,"0"0"1,0-1-1,0 1 1,0 0-1,0 0 1,0-1 0,1 1-1,-1 0 1,0 0-1,0-1 1,0 1-1,0 0 1,1 0 0,-1-1-1,0 1 1,0 0-1,0 0 1,1 0 0,-1-1-1,0 1 1,0 0-1,1 0 1,-1 0-1,0 0 1,0 0 0,1 0-1,-1-1 1,0 1-1,1 0 1,-1 0-1,0 0 1,1 0 0,-1 0-1,0 0 1,0 0-1,1 0 1,-1 0-1,0 0 1,1 1 0,-1-1-1,0 0 1,0 0-1,1 0 1,-1 0-1,0 0-25,16 6-333,9 13 78,-17-12 207,-3-3 27,0-1 0,-1 2 0,1-1 0,-1 0 0,-1 1 1,1-1-1,0 1 0,-1 0 0,0 1 0,0-1 0,-1 0 0,1 1 0,-1-1 0,-1 1 1,1 0-1,0 1 21,2 26-30,-1 1 1,-1-1 0,-2 1-1,-1 9 30,-18 136 42,10-104-41,0-43 121,0-21 877,8-10-911,1-1-1,-1 0 1,1 0 0,-1 0 0,1 0-1,0 0 1,-1 0 0,1 0 0,-1 0 0,1 0-1,-1-1 1,1 1 0,0 0 0,-1 0 0,1 0-1,-1 0 1,1-1 0,0 1 0,-1 0-1,1 0 1,-1-1 0,1 1 0,0 0 0,0 0-1,-1-1 1,1 1 0,0 0 0,-1-1 0,1 1-1,0-1 1,0 1-88,-2-2 83,1 0 1,0 0-1,0 0 1,0 0-1,0 0 1,0-1-1,0 1 0,1 0 1,-1-1-84,-11-27 147,-4 4-49,6 10-43,0-1-1,1 1 1,1-2-1,0 1 1,2-1-1,-1-2-54,-22-97 131,5-1-1,5-2 1,-1-77-131,22 171-27,-2 25 26,0 1 0,0 0-1,0 0 1,0 0 0,0-1-1,0 1 1,0 0 0,1 0 0,-1 0-1,0 0 1,0-1 0,0 1 0,0 0-1,0 0 1,1 0 0,-1 0 0,0 0-1,0 0 1,0 0 0,1 0 0,-1-1-1,0 1 1,0 0 0,0 0 0,1 0-1,-1 0 1,0 0 0,0 0 0,0 0-1,1 0 1,-1 0 0,0 0 0,0 0-1,0 0 1,1 0 0,-1 1 0,0-1-1,0 0 1,0 0 0,0 0-1,1 0 1,-1 0 0,0 0 0,0 0-1,0 1 1,0-1 0,1 0 0,-1 0-1,0 0 2,3 4-18,1 0 0,-1 1 0,0-1 0,0 0 0,0 1 0,1 3 18,6 16-18,-1 0 0,0 1 0,-2 0 0,2 13 18,-3-10-8,2 0-1,0-1 0,8 13 9,-14-35 0,0-1-1,0 0 0,1 0 1,-1 1-1,1-1 1,0-1-1,1 1 0,-1 0 1,0-1-1,1 0 0,0 0 1,0 0-1,0 0 0,0 0 1,0-1-1,1 0 0,-1 0 1,1 0-1,0-1 1,-1 1-1,3-1 1,0 0-1,0 0 0,-1-1 0,1 0 0,0 0 0,0 0 0,0-1 0,0 0 0,0-1 0,-1 0 0,1 0-1,-1 0 1,1-1 0,-1 1 0,5-4 1,-2 0 1,0 0-1,0 0 0,0-1 0,-1 0 1,0 0-1,-1-1 0,0 0 1,0 0-1,0-1 0,-1 1 0,0-2 1,2-4-1,6-17 12,-1 0 1,-1-1-1,1-10-12,6-15 22,-16 43-14,2-5 8,-5 18-15,0 1-1,0 0 1,0 0-1,0 0 0,0-1 1,0 1-1,0 0 0,0 0 1,0-1-1,0 1 1,0 0-1,0 0 0,0 0 1,0-1-1,0 1 1,0 0-1,1 0 0,-1 0 1,0-1-1,0 1 0,0 0 1,0 0-1,0 0 1,1 0-1,-1-1 0,0 1 1,0 0-1,0 0 1,0 0-1,1 0 0,-1 0 1,0 0-1,0 0 1,0 0-1,1-1 0,-1 1 1,0 0-1,0 0 0,1 0 1,-1 0-1,0 0 1,0 0-1,0 0 0,1 0 0,-1 2 2,1-1 0,-1 0-1,0 0 1,1 1-1,-1-1 1,0 0 0,0 1-1,0-1 1,0 0-1,0 1 1,0-1 0,0 0-1,0 1 1,-1 0-2,1 5 4,12 347 37,-11-329-39,0-13-6,1 22-6,1 1-1,3 6 11,-5-33-18,1 0-1,0 0 1,0 0-1,1 0 1,0 0-1,0-1 1,1 1-1,0-1 1,0 0-1,1 0 1,4 5 18,-7-10-71,1 0 0,0 0 0,-1 0 0,1-1 0,0 1 0,0-1 0,0 1 0,0-1 0,0 0 0,0 0 0,0-1 0,1 1 0,-1-1 0,0 1 0,0-1 0,1 0 0,-1 0 0,0-1 0,1 1 0,-1 0 0,0-1 0,0 0 0,0 0 0,0 0 0,3-1 71,6-3-462,0-1-1,0 0 1,0 0 0,-1-1-1,7-5 463,10-11-598,-20 16 895,0 1 1,0 0-1,0 0 0,6-2-297,-10 6 175,-1 1 0,1-1 1,-1 1-1,1 0 0,0 0 1,0 1-1,-1-1 0,1 1 1,0 0-1,0 0 0,0 0 1,-1 0-1,1 0 0,2 1-175,-5 0 20,9 1 49,1 1 0,0-2 0,0 1 0,0-1 0,0-1 0,-1 0 0,1 0 0,0-1 0,0-1 0,0 0 0,0 0-69,7-5 75,0 0 1,-1-1-1,0-1 1,0-1-1,-1 0 1,9-7-76,-17 10 105,1 0 1,-1-1 0,0 1 0,0-2 0,-1 1 0,0-1 0,-1 0 0,0 0 0,0-1 0,-1 0 0,4-10-106,-7 15 36,-1-1 0,1 1 1,-1-1-1,0 1 0,-1-1 0,0 1 1,0-1-1,0 0 0,0 1 1,-1-1-1,0 1 0,0-1 0,0 1 1,-1-2-37,2 7 0,-1-1 1,1 0-1,0 1 1,0-1-1,-1 1 0,1-1 1,0 0-1,-1 1 1,1-1-1,0 1 1,-1-1-1,1 1 0,-1 0 1,1-1-1,-1 1 1,1-1-1,-1 1 1,1 0-1,-1-1 0,0 1 1,1 0-1,-1 0 1,1-1-1,-1 1 1,0 0-1,1 0 0,-1 0 1,0 0-1,1 0 1,-1 0-1,1 0 1,-1 0-1,0 0 1,1 0-1,-1 0 0,0 0 1,1 1-1,-1-1 1,0 0-1,1 0 1,-1 1-1,1-1 0,-1 0 0,-23 19-21,23-18 20,-15 15-5,0 0 1,1 2 0,1 0-1,1 0 1,1 1-1,0 1 1,1 2 5,3-6 1,1-1 1,1 1-1,1 0 1,0 1-1,1-1 0,1 1 1,0 0-1,1 0 0,1 13-1,1-24-5,0 0-1,0-1 0,1 1 1,0 0-1,0-1 1,0 1-1,1-1 0,0 1 1,0-1-1,0 0 0,1 0 1,0 0-1,0 0 0,0 0 1,0 0-1,1-1 0,0 0 1,0 1-1,0-1 1,0-1-1,1 1 0,0-1 1,-1 0-1,1 0 0,0 0 1,0 0-1,1-1 0,-1 0 1,1 0-1,2 0 6,4 1-13,0-1-1,0 0 1,1-1-1,-1-1 1,1 1-1,-1-2 1,0 0 0,1 0-1,-1-2 1,0 1-1,0-1 1,0-1-1,9-4 14,20-10-14,-1-1 0,-1-3 0,-1-1 0,-1-2 0,11-11 14,-26 19 2,-1-2 0,-1 0 0,0-2 1,-2 0-1,-1-1 0,0 0 0,-2-2 0,0 0 1,-1-2-3,-9 18 6,-1 0 0,-1-1 1,1 1-1,-1-1 1,-1 1-1,0-1 0,0 0 1,0 0-1,-1 0 0,-1 0 1,0 0-1,0 0 1,0 0-1,-1-1-6,0 8 1,1 0 1,-1 1-1,0-1 1,1 0-1,-1 0 1,0 1-1,0-1 1,0 1-1,0-1 1,0 1-1,0-1 0,-1 1 1,1-1-1,0 1 1,-1 0-1,1 0 1,-1 0-1,0 0 1,1 0-1,-1 0 1,0 0-1,1 0 0,-1 1 1,0-1-1,0 1 1,0-1-1,0 1 1,1 0-1,-1 0 1,0-1-1,0 2 1,0-1-1,0 0 0,-1 0-1,-3 1 2,-1 0-1,0 1 1,0-1-1,1 1 1,-1 1-1,1-1 1,-1 1-1,1 0 1,-1 1-2,-14 10 9,0 0 1,1 2 0,1 0 0,1 1-1,-14 17-9,7-5 15,1 1 0,2 1 0,-8 17-15,23-39-1,1 1 1,1 0-1,0 0 0,0 1 0,1 0 0,0 0 1,1 0-1,0 0 0,1 0 0,0 1 0,1-1 1,0 2 0,1-11-2,0 0 0,0 0 1,1 0-1,-1 0 0,1 0 1,-1-1-1,1 1 1,-1 0-1,1 0 0,0-1 1,0 1-1,0-1 0,0 1 1,0 0-1,0-1 0,0 0 1,1 1-1,-1-1 0,0 0 1,1 0-1,-1 1 1,1-1-1,-1 0 0,1-1 1,0 1-1,-1 0 0,1 0 1,0-1-1,0 1 0,0-1 1,-1 1-1,1-1 0,0 0 1,0 0-1,1 0 2,6 0-7,0 0 0,-1 0 1,1-1-1,0-1 0,0 1 0,-1-1 0,2-1 7,22-8-4,-1-2 0,0-1-1,0-1 1,-1-1-1,-1-2 1,-1-1 0,-1-1-1,-1-1 1,0-2-1,1-3 5,-16 14-6,0 1-1,-1-1 1,-1-1-1,0 0 1,0 0-1,-1-1 1,-1 0-1,-1 0 1,0 0-1,2-10 7,-8 20-4,-6 12 1,-5 14 2,3-5 0,1 0-1,1 0 1,0 1-1,2-1 1,-1 4 1,3-12 0,1 0 0,0 1 0,0-1 0,1 1 0,1-1-1,-1 1 1,1-1 0,1 1 0,0-1 0,2 6 0,-3-12 0,0 0-1,0 0 1,0-1 0,0 1 0,1 0-1,0-1 1,-1 1 0,1-1-1,0 0 1,0 1 0,0-1 0,0 0-1,1 0 1,-1 0 0,0-1-1,1 1 1,-1 0 0,1-1 0,1 1 0,-1-1 2,1 0 1,0 0-1,0 0 1,0-1-1,0 0 1,0 1-1,0-1 1,0 0-1,0-1 1,0 1-1,0-1 1,0 0-1,0 0-2,9-3 18,-1 0 0,-1-1 0,1 0 0,-1-1 0,0-1 0,0 1 0,-1-2 0,5-3-18,-2 0 14,-1 0 1,0-2 0,-1 1 0,0-1-1,-1-1 1,0 0 0,-1 0 0,-1-1-1,0 0 1,-1 0 0,0-1 0,-2 0-1,0 0 1,0-1 0,-2 1 0,0-1-1,-1 0 1,0-7-15,-1 15 3,3 12-11,3 19-28,6 38-33,3-1 1,2-1-1,11 18 69,-24-62-27,4 3-18,-2 1-1,0 0 0,-1 0 1,-1 0-1,-1 1 0,-1 0 1,1 11 45,-4-26-2,-1 0 1,1 0 0,-1 0-1,0 0 1,0 0 0,0 0-1,0-1 1,-1 1 0,0 0-1,0-1 1,0 1 0,0-1-1,0 0 1,-1 0 0,1 0-1,-1 0 1,0 0 0,-1 1 1,-1 0 13,0 0 1,0-1-1,-1 1 1,1-1 0,-1 0-1,0 0 1,0-1-1,0 1 1,0-1 0,-5 1-14,11-4 4,0 1 0,0 0 0,0 0 0,0 0 0,1 0 0,-1 0 0,0 0 0,0-1 0,0 1 0,0 0 0,0 0 0,0 0 0,0 0 0,0-1 0,0 1 0,0 0 0,0 0 0,0 0 0,0 0 0,0-1 0,0 1 0,0 0 0,0 0 1,0 0-1,0 0 0,0-1 0,0 1 0,0 0 0,0 0 0,0 0 0,0 0 0,0-1 0,0 1 0,0 0 0,0 0 0,0 0 0,0 0 0,-1 0 0,1 0 0,0-1 0,0 1 0,0 0 0,0 0 0,0 0 0,-1 0 0,1 0 0,0 0 0,0 0 0,0 0 0,0 0 1,0 0-1,-1 0 0,1 0 0,0-1 0,0 1 0,0 0 0,-1 0 0,1 0 0,0 0 0,0 1 0,0-1 0,0 0 0,-1 0 0,1 0 0,0 0-4,10-12 81,-9 11-74,38-38 18,21-14-25,-17 16-42,10-14 42,-9 4 116,-1-2 0,-4-2 0,34-53-116,-59 83 218,-7 14-62,-6 7-153,-1 0 0,0 0 0,0 0 0,0 0 0,0 0 0,1 0 0,-1 0 0,0 0 0,0 0 0,0 0 0,0 0 0,0 0 0,1 0 0,-1 0 0,0 0 0,0 0 1,0 0-1,0 0 0,0 0 0,1 0 0,-1 0 0,0 1 0,0-1 0,0 0 0,0 0 0,0 0 0,0 0 0,1 0 0,-1 0 0,0 0 0,0 1 0,0-1 0,0 0 0,0 0 0,0 0 0,0 0 1,0 0-1,0 1 0,0-1 0,0 0 0,0 0 0,0 0 0,0 0 0,0 1 0,0-1-3,1 1 32,-2 4-19,-2 102 10,3-100-22,0 1-1,0-1 1,1 0 0,0 0 0,0 0-1,1 0 1,-1 0 0,2-1-1,-1 1 1,1 0 0,0-1 0,0 0-1,1 1 1,-1-1 0,2-1-1,-1 1 1,0-1 0,1 1 0,4 2-1,-4-4-4,1 0 1,0 0-1,1 0 1,-1-1-1,1 0 1,-1 0-1,1 0 1,0-1-1,0 0 1,0-1-1,0 0 1,0 0-1,1 0 1,-1-1-1,0 0 1,0 0-1,0-1 1,1 0 3,0 0-10,0-1 1,0 1-1,0-2 1,-1 1-1,1-1 0,-1 0 1,0-1-1,0 0 1,0 0-1,0 0 1,-1-1-1,1 0 1,-1-1-1,-1 1 1,1-1-1,-1 0 1,0 0-1,0-1 1,0 1-1,-1-1 1,0 0-1,-1-1 1,0 1-1,0 0 1,0-1-1,-1 0 1,0 1-1,0-1 1,-1-6 9,2 1-36,-1 21-7,0 8 11,0-10 25,1 11 2,0-1 0,2 0 0,0 0 0,1 0 0,6 10 5,-10-22-2,0 0 0,1 0-1,-1-1 1,1 1-1,0-1 1,0 1-1,1-1 1,-1 0-1,1 0 1,-1 0-1,1-1 1,0 1-1,0-1 1,0 0 0,0 0-1,0 0 1,1-1-1,-1 1 1,1-1-1,-1 0 1,1 0-1,-1-1 1,4 1 2,-1-1 0,0-1 0,0 0 0,0 0 0,0 0 0,0-1 0,-1 0 1,1 0-1,0 0 0,-1-1 0,0 0 0,1-1 0,-1 1 0,0-1 0,-1 0 0,1-1 0,-1 1 1,0-1-1,0 0 0,0-1 0,1-1 0,-2 2 5,-1 0 0,1 0 0,-1 0 0,0 0 0,0 0 0,-1-1 0,1 0 0,-1 1 0,0-1 1,-1 0-1,0 0 0,0 0 0,0 0 0,0 0 0,-1 0 0,0 0 0,0 0 0,-1 0 0,0 0 0,0 0 0,0 0 0,-1 0 1,-1-4-6,-6-9 3,-1 2 0,0-1 1,-2 1-1,0 1 1,-1 0-1,0 0 1,-5-2-4,24 22-24,1 0 1,-1 0-1,1 0 1,-1-1-1,1 0 1,0-1 0,0 0-1,0 0 1,0 0-1,3 0 24,11 3-26,15 4-22,-5-1-21,-1 1 1,17 7 68,-38-12-12,0 0 0,0 1 0,-1 0 0,0 0 0,0 1 0,0 0 0,0 0 0,-1 1 0,0 0 0,2 4 12,2 5-5,-1 0 0,-1 1 0,0 0 0,-1 1 0,-1-1 0,3 13 5,-3-7 16,2 0 1,1 0 0,10 15-17,-18-33 3,1-1 0,1 1 0,-1 0 0,1-1 0,0 0 0,0 0-1,0 0 1,0 0 0,1-1 0,-1 0 0,1 1 0,0-2 0,0 1 0,0-1 0,0 1 0,1-1 0,-1-1 0,0 1-1,1-1 1,0 0 0,-1 0 0,1-1 0,0 1 0,-1-1 0,3-1-3,2 0 1,0-1 0,1 0 0,-1-1-1,0 0 1,-1 0 0,1-1 0,-1-1 0,1 1 0,-1-1 0,-1-1-1,1 0 1,-1 0 0,3-4-1,-1 2 4,0-2 1,-1 1-1,0-1 1,-1-1-1,0 1 0,-1-1 1,5-9-5,-9 13 2,1 0 0,-1 0 1,-1 0-1,1 0 1,-1-1-1,-1 1 0,1 0 1,-1-1-1,-1 0 0,1 1 1,-1-1-1,-1 0 0,0-6-2,0 12 1,1 0 0,0 0 0,-1 0-1,1 0 1,-1 1 0,1-1 0,-1 0 0,0 0-1,0 1 1,0-1 0,0 0 0,0 1-1,0-1 1,-1 1 0,1-1 0,-1 1-1,1 0 1,0 1 0,0-1 0,0 1 0,-1-1 1,1 1-1,0 0 0,0-1 0,-1 1 0,1 0 0,0 0 1,0 0-1,-1 0 0,1 0 0,0 1 0,0-1 1,-1 0-1,1 0 0,0 1 0,0-1 0,-1 1 0,1-1 1,0 1-1,0-1 0,0 1 0,0 0 0,0 0 0,0 0-1,-7 5 10,0 0 1,0 1-1,1 0 0,0 0 0,1 1 0,0 0 0,0 0 0,-2 5-10,-4 6 8,1 1 0,1 1 1,-2 5-9,7-13-2,1 0 1,0 0 0,1 1-1,0-1 1,1 1-1,0 0 1,1-1-1,1 14 2,0-23-3,0 0-1,1 0 1,-1-1-1,1 1 1,-1 0-1,1-1 1,1 1-1,-1-1 1,0 1-1,1-1 1,0 1-1,-1-1 1,1 0-1,1 0 1,-1 0-1,0 0 1,1 0-1,-1-1 1,1 1-1,0-1 1,0 1-1,0-1 1,0 0-1,1 0 1,-1-1-1,0 1 1,1 0-1,-1-1 1,1 0-1,-1 0 1,1 0-1,0-1 1,0 1-1,1-1 4,4 1-1,-1-2 1,1 1-1,0-1 0,0-1 0,-1 1 0,1-1 1,0-1-1,-1 0 0,0 0 0,0-1 0,0 0 1,0 0-1,0 0 0,-1-1 0,1-2 1,6-3 4,-1-1-1,0 0 0,-1-1 1,0 0-1,-1-1 1,-1 0-1,6-10-3,-7 6 10,-1-1-1,0 0 0,-1 0 1,-1 0-1,-1-1 1,2-13-10,16-49 96,-23 80-92,0 0-1,1 0 1,-1 0-1,0 0 0,1 0 1,-1 0-1,1 0 1,-1 0-1,1 0 0,-1 0 1,1 0-1,-1 1 1,1-1-1,0 0 0,0 0 1,-1 1-1,1-1 1,0 0-1,0 1 0,0-1 1,0 1-1,0-1 1,0 1-1,0 0 0,0-1 1,0 1-4,0 0 1,1 0 0,-1 1 1,0-1-1,0 1 0,1-1 1,-1 1-1,0-1 0,0 1 1,0 0-1,0-1 0,0 1 1,0 0-1,0 0 0,0 0 1,0 0-1,0 0 0,0 0 0,-1 0-1,7 8-1,-1 1-1,0 0 1,-1 0-1,2 4 2,-7-13 1,17 33-1,-2 1 0,-2 1-1,-1 0 1,-2 0 0,3 21 0,-14-26-11,1-30 17,0 1-1,0-1 1,0 0 0,-1 1 0,1-1 0,0 0-1,-1 1 1,1-1 0,-1 0 0,1 1 0,-1-1-1,0 0 1,0 0 0,1 0 0,-1 0 0,0 0-1,0 0 1,0 1-6,0-2 17,1 0 1,0-1-1,-1 1 0,1 0 0,0 0 0,0 0 0,-1 0 1,1-1-1,0 1 0,0 0 0,-1 0 0,1-1 0,0 1 1,0 0-1,0 0 0,-1-1 0,1 1 0,0 0 0,0 0 1,0-1-1,0 1 0,0 0 0,0-1 0,0 1 0,0 0 1,-1-1-1,1 1 0,0 0 0,0-1 0,0 1 0,1 0 1,-1-1-1,0 1 0,0 0-17,0-18 131,3 4-124,0 1 0,1 0 1,1 0-1,0 0 0,1 0 0,0 1 1,3-4-8,-5 9 1,2-3-8,0 0 0,0 0 0,1 1 0,0 0 0,1 0 0,0 1-1,0 0 1,1 0 0,0 1 0,0 0 0,1 0 0,0 1 0,0 1 0,0 0 0,1 0 0,10-3 7,-18 7-4,1 0 1,0 0-1,0 1 1,-1-1-1,1 1 1,0 0-1,0 0 0,-1 0 1,1 0-1,0 1 1,0-1-1,-1 1 1,1 0-1,0 0 1,-1 1-1,1-1 1,-1 1-1,1-1 1,-1 1-1,0 0 1,0 1-1,0-1 1,0 0-1,2 3 4,4 6-10,-2-1-1,1 1 1,-1 0 0,-1 1 0,0 0-1,2 7 11,-2-7-7,-1 0 0,2 0 0,-1-1 0,2 0 0,7 9 7,-13-18 0,0 0 0,0-1 0,0 1 0,1-1 0,-1 0-1,1 1 1,-1-1 0,1-1 0,-1 1 0,1 0 0,-1 0 0,1-1-1,0 0 1,-1 1 0,1-1 0,0 0 0,0 0 0,-1-1 0,1 1-1,0-1 1,-1 1 0,1-1 0,-1 0 0,1 0 0,-1 0-1,1 0 1,1-1 0,10-5 9,0 0-1,-1-1 0,0-1 0,3-3-8,-16 12 1,19-14-11,-1-1 1,-1 0 0,-1-1 0,0-1 0,-1 0-1,-1-1 1,0-1 0,-2 0 0,5-11 9,-8 8-19,-9 22 18,0 0 1,0 0-1,0 0 0,0-1 0,1 1 0,-1 0 1,0 0-1,0 0 0,0-1 0,0 1 0,0 0 1,0 0-1,0-1 0,0 1 0,0 0 0,0 0 0,0-1 1,0 1-1,0 0 0,0 0 0,0-1 0,-1 1 1,1 0-1,0 0 0,0 0 0,0-1 0,0 1 0,0 0 1,0 0-1,-1 0 0,1-1 0,0 1 0,0 0 1,0 0-1,-1 0 1,-7 2-19,-8 11-3,7-1 27,1 0 0,0 1 0,0 0 0,-3 10-5,8-17-4,1 0 1,-1 0-1,1 0 0,1 0 0,-1 1 0,1-1 1,0 1-1,0-1 0,1 1 0,0-1 0,0 1 1,1 0 3,-1-6 0,0 0 0,1 0 0,-1-1 1,1 1-1,-1 0 0,1 0 0,0 0 0,-1 0 1,1-1-1,0 1 0,-1 0 0,1 0 1,0-1-1,0 1 0,0-1 0,0 1 1,0-1-1,0 1 0,0-1 0,0 0 1,0 1-1,0-1 0,0 0 0,0 0 1,0 1-1,0-1 0,0 0 0,0 0 1,0 0-1,0 0 0,0-1 0,0 1 0,0 0 1,0 0-1,38-10 5,2-5 10,-22 7-27,1 1 1,0 0 0,1 2-1,-1 0 1,1 1 0,3 1 11,-20 3-1,1 0 1,0 0-1,-1 0 1,1 0-1,0 1 1,-1 0-1,1 0 1,0 0-1,-1 1 1,1-1-1,-1 1 0,0 0 1,0 0-1,1 1 1,-1-1-1,-1 1 1,1 0-1,0 0 1,-1 0-1,1 1 1,-1-1-1,0 1 1,0 0-1,-1-1 1,1 1-1,-1 1 1,0-1-1,0 0 1,1 2 0,4 17 4,-1-6 12,-5-15 324,0-7 388,-1 2-723,0 0-1,0 0 1,1 0 0,0 0-1,-1 0 1,1 0 0,0 0-1,0 0 1,0 0 0,1 1-1,-1-1 1,1 0 0,-1 1-1,1-1 1,0 1 0,1-1-5,13-18-15,2 0-1,0 0 16,22-23-29,-35 38 24,0 1-1,1-1 1,-1 1 0,1 1 0,0-1 0,0 1 0,0 0-1,1 0 6,-4 3-1,-1-1 0,1 2 0,-1-1 0,1 0-1,-1 0 1,1 1 0,-1 0 0,1-1-1,0 1 1,-1 0 0,1 0 0,-1 0 0,1 1-1,0-1 1,-1 1 0,1-1 0,-1 1-1,1 0 1,-1 0 0,1 0 0,-1 0 0,0 0-1,1 1 1,0 0 1,5 5-1,-1 0-1,0 1 1,0 0-1,-1 0 1,0 0 0,0 0-1,-1 1 1,0 0-1,0 0 1,-1 1-1,0-1 1,-1 1 0,0 0-1,-1 0 1,1 8 1,-3-18 0,0 0 1,0 0-1,0 0 0,0 0 1,0 0-1,0 0 1,1 0-1,-1 0 0,0 0 1,0 0-1,0 0 1,0 0-1,0 0 0,0 0 1,0 0-1,0 0 1,0 0-1,0 0 1,0 0-1,0 0 0,0 0 1,0 0-1,0 0 1,0 0-1,1 0 0,-1 0 1,0 0-1,0 0 1,0 0-1,0 0 0,0 0 1,0 0-1,0 0 1,0 0-1,0 0 0,0 0 1,0 0-1,0 0 1,0 0-1,0 0 0,0 0 1,0 0-1,0 0 1,0 0-1,0 0 0,0 0 1,0 0-1,0 0 1,0 0-1,0 1 1,0-1-1,0 0 0,0 0 1,0 0-1,0 0 1,0 0-1,5-10 50,10-19 23,77-82-62,-81 96-23,24-31-1,-33 44 12,1-1-1,-1 0 1,1 1-1,0 0 1,0-1 0,0 1-1,0 1 1,0-1-1,0 0 1,0 1-1,0-1 1,1 1-1,1-1 2,-3 2 0,0 0 0,-1 0 0,1 0 0,0 1 1,0-1-1,-1 0 0,1 1 0,0-1 0,-1 1 0,1 0 0,0-1 0,-1 1 0,1 0 0,-1 0 0,1 0 1,-1 0-1,1 0 0,-1 0 0,1 2 0,24 27-22,-22-24 18,15 20-5,-10-13 16,0 0 0,0-1 0,1-1 0,1 0 0,7 7-7,-13-15-1,-1 0 1,0 0-1,1-1 0,-1 1 0,1-1 0,0 0 0,-1-1 0,1 1 0,0-1 0,0 0 1,1 0-1,-1 0 0,0-1 0,0 1 0,0-1 0,0-1 0,0 1 0,1-1 0,0 0 1,4-1 1,0-1-1,0 0 0,0-1 0,0 0 1,-1 0-1,0-1 0,0-1 0,0 1 0,-1-1 1,1-1-1,-1 1 0,-1-2 0,1 1 1,-1-1-1,-1 0 0,1 0 0,-2-1 0,1 0 1,-1 0-1,1-2 0,3-7-31,-1-1-1,-1 0 1,0-1 0,-2 0-1,0 0 1,-1 0 0,-1 0-1,-1-1 1,0-18 31,-3 9-122,0 1-1,-2 0 1,-1 0 0,-1 1-1,-2-1 1,-9-24 122,9 34-35,-1-1 1,-1 2-1,-1-1 1,-1 1-1,0 1 0,-1 0 1,-1 0-1,-1 2 1,-14-14 34,22 23 24,5 4-8,-1 0-1,0 0 1,0 0 0,0 1 0,0-1 0,0 1-1,0-1 1,0 1 0,-1 0 0,1 0 0,0 0-1,-1 0 1,1 0 0,-1 0-16,2 1 6,1 1 0,0-1-1,-1 0 1,1 1 0,-1-1 0,1 0 0,-1 1 0,1-1 0,0 0-1,-1 1 1,1-1 0,0 1 0,-1-1 0,1 1 0,0-1 0,0 1-1,0-1 1,-1 1 0,1-1 0,0 1 0,0-1 0,0 1 0,0-1-1,0 1 1,0-1 0,0 1 0,0-1 0,0 1 0,0-1 0,0 1-1,0-1 1,0 1 0,1 0 0,-1-1 0,0 1 0,0-1-1,1 1-5,4 26 27,-4-24-17,19 65 184,10 19-194,-5-16 228,-1 10-228,15 101 189,7 109-189,-41-255-38,0-11-248,-2 1 0,-1 0-1,-1 0 1,-1 10 286,-3-17-975,-5-8 418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07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0 100 9010,'44'-52'3121,"39"27"-2921,12 10-312,35 8 64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09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237 635 2320,'-3'-7'233,"-1"0"0,-1 0 0,1 0 0,-1 1-1,-4-4-232,7 8 81,0 0 0,-1 1 0,1-1 0,-1 0 1,1 1-1,-1-1 0,0 1 0,1 0 0,-1 0 0,0 0 0,0 0 0,0 1 0,0-1 0,0 1 0,0-1 0,-2 1-81,-4 0 120,0 0-1,1 0 1,-1 1 0,0 0-1,0 0 1,0 1 0,1 0-1,-1 1 1,1 0 0,-6 2-120,10-3 1,1 0 0,-1 1 1,0-1-1,1 1 1,0 0-1,0 0 0,-1 0 1,2 0-1,-1 0 0,0 1 1,1-1-1,-1 1 1,1 0-1,0 0 0,1 0 1,-1 0-1,0 0 0,1 0 1,0 0-1,0 0 1,0 1-1,1 0-1,-2 7 3,1 0 0,1-1 1,-1 1-1,2 0 0,0-1 1,1 6-4,-1-13-1,0 0 1,0 0 0,0 0-1,1 0 1,-1 0 0,1 0-1,0-1 1,0 1 0,0-1-1,1 1 1,-1-1 0,1 0-1,0 0 1,0 0 0,0 0 0,0-1-1,0 1 1,0-1 0,1 0-1,0 1 1,3 0 18,0 0 0,0-1 0,0 0 0,0 0 0,1 0 0,-1-1 0,1 0 0,-1-1 0,0 1 0,1-1 0,-1-1 0,1 0 0,-1 0 0,1 0 0,-1-1 0,0 0 0,0 0 0,0-1 0,0 0-18,4-2 40,-1 0 0,0 0 0,0-1 0,0-1 0,-1 0 0,0 0 0,-1 0 0,1-1 0,-1-1 0,-1 0 0,0 0 0,2-3-40,3-8 52,-2 0 0,0-1 0,-1 0 1,-1 0-1,-2-1 0,0 0 0,-1 0 0,-1-1 0,-1 1 1,-1-1-1,-1-18-52,-2-15 181,-2-1 0,-3 0 0,-2 1-1,-5-9-180,7 34 158,-2 0-1,0 0 1,-13-27-158,14 48 279,3 14-24,4 20-39,0-22-230,7 122 75,12 41-61,0-2-3,-13-94 13,18 145 17,-17-170-26,3-1 0,1 0 0,15 38-1,-20-67-2,18 49-16,2-2 1,3-1 0,11 15 17,-37-70-2,1 0 0,-1 0 1,1-1-1,0 1 0,0-1 0,0 0 1,1 0-1,0-1 0,-1 1 1,2-1 1,-5-2 0,1 0 1,-1 0 0,0-1 0,1 1-1,-1-1 1,1 1 0,-1-1-1,1 0 1,0 1 0,-1-1 0,1 0-1,-1 0 1,1 0 0,-1 0 0,1 0-1,0-1 1,-1 1 0,1 0-1,-1-1 1,1 1 0,-1-1 0,1 0-1,-1 1 1,0-1 0,1 0 0,-1 0-1,0 0 1,1 0 0,-1 0 0,0 0-1,0 0 1,0 0 0,0-1-1,0 1 1,0 0 0,0-1 0,-1 1-1,1-1 0,5-10 6,0-1 0,-1 0-1,0-1 1,-1 1 0,-1-1 0,0 0-1,-1 0 1,-1-3-6,0 12 1,3-19-5,-2 0 0,-1 0 0,-1-1 0,-1 1 0,-2-8 4,2 20 59,-2-1 0,1 0 0,-2 0-1,0 1 1,0 0 0,-1-1 0,-1 2 0,0-1-1,0 1 1,-7-9-59,12 20 20,1-1-8,-1 0 1,0 1-1,1-1 0,-1 0 1,0 0-1,1 0 0,-1 0 0,1 1 1,-1-1-1,1 0 0,0 0 1,-1 0-1,1 0 0,0 0 1,-1-1-13,17-5-134,-10 5 126,251-82-1487,-164 59 1071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1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118 267 5089,'-8'-1'435,"0"2"0,0-1 0,0 1 0,1 0 0,-1 0 0,0 1 0,-5 2-435,10-3 26,0 1-1,0-1 1,1 1 0,-1 0 0,0-1-1,1 1 1,0 1 0,-1-1 0,1 0 0,0 1-1,0-1 1,0 1 0,0-1 0,1 1-1,-1 0 1,1 0 0,0 0 0,0 0 0,-1 0-1,2 0 1,-1 0-26,-1 4-54,0 1 0,1 0-1,0-1 1,0 1 0,1 0 0,0 0-1,1-1 1,-1 1 0,1 0 0,1 0 0,0-1-1,0 1 1,0-1 0,1 0 0,0 1-1,0-1 1,1-1 0,0 1 0,1 1 54,13 16-214,0-1 0,1-2 0,1 0 0,16 12 214,-8-6-2,17 21 2,-40-43 16,-1 0-1,0 1 1,-1-1 0,1 1 0,-1 0 0,0-1 0,-1 2-1,1-1 1,-1 0 0,0 0 0,-1 1 0,0-1 0,0 2-16,0-5 7,-2 0-1,1 0 1,0 0 0,0 0 0,-1 0 0,0 0 0,1 0-1,-1 0 1,0-1 0,-1 1 0,1 0 0,0 0 0,-1-1-1,1 1 1,-1-1 0,0 0 0,0 1 0,0-1 0,0 0-1,0 0 1,-1 0 0,1 0 0,0-1 0,-1 1 0,0-1-1,1 1 1,-1-1 0,0 0 0,-1 0-7,-6 3 13,0 0 1,0-1-1,0-1 1,-1 0-1,-2 0-13,9-1 28,-1-1 0,0 0 0,0 0 0,1 0 0,-1 0 0,0-1 0,1 0 0,-1 0 0,0 0 0,1 0 0,-1-1 0,-3-1-28,8 3 17,-1-1 1,0 1 0,1 0-1,-1 0 1,1 0 0,-1-1-1,0 1 1,1 0 0,-1-1-1,1 1 1,-1-1 0,1 1-1,-1 0 1,1-1 0,-1 1-1,1-1 1,0 1 0,-1-1-1,1 0 1,0 1 0,-1-1-1,1 1 1,0-1 0,-1 0-1,1 1 1,0-1 0,0 1-1,0-1 1,0 0 0,0 1-1,0-1 1,0 0 0,0 1-1,0-1 1,0 0 0,0 1-1,0-1 1,0 0 0,1 1-1,-1-1 1,0 1 0,0-1-1,1 0 1,-1 1 0,0-1-1,1 1 1,-1-1 0,1 1-1,-1-1 1,1 1 0,-1-1-1,1 1 1,-1-1 0,1 1-1,-1 0-17,5-4 80,-1 2 0,1-1 1,-1 0-1,1 1 0,0 0 0,4-1-80,44-13 130,2 3 0,34-3-130,-19 4 8,22-9-8,-43 6 1,-2-1 0,28-15-1,-50 20 2,-1-2-1,0-1 0,-1-1 0,-1-1 0,11-9-1,-28 20 1,1 0 1,-1 0-1,0 0 0,-1-1 1,1 0-1,-1 1 0,-1-2 1,1 1-1,-1 0 0,0-1 1,0 1-1,-1-1 0,1 0 1,-2 0-1,1 0 0,-1 0 1,0 0-1,0 0 0,-1-1 1,0 1-1,0 0 0,-1 0 1,0 0-1,0 0 0,-1 0 1,0 0-1,0 0 0,0 0 1,-1 1-1,-1-2-1,3 6 2,0 0 1,0 0-1,0 0 0,0 1 1,0-1-1,-1 0 0,1 1 0,0-1 1,-1 1-1,0-1 0,-1 0-2,3 1 1,-1 1 0,1 0 0,-1 0-1,0-1 1,1 1 0,-1 0 0,0 0-1,1 0 1,-1 0 0,0 0 0,1 0-1,-1 0 1,0 0 0,1 0-1,-1 0 1,0 0 0,0 0 0,1 0-1,-1 0 1,1 1 0,-1-1 0,0 0-1,0 1 0,-2 1 0,1 1 0,-1-1 0,0 1 0,1 0-1,0-1 1,0 1 0,0 0 0,0 1 0,0-1 0,1 0-1,-1 1 1,1-1 0,0 0 0,-10 31 0,2 1 0,1-1 0,2 1-1,1 0 1,2 0 0,1 1 0,2-1 0,2 1 0,1 1 0,-2-28-1,0 0 1,1 0 0,0-1-1,0 1 1,1-1 0,0 1-1,0-1 1,1 0-1,2 3 1,-3-7 3,-1 0 0,1 0 0,0-1-1,1 1 1,-1-1 0,1 1-1,-1-1 1,1 0 0,0 0-1,0-1 1,0 1 0,1-1 0,-1 0-1,0 0 1,1-1 0,0 1-1,-1-1 1,1 0-3,6 1 31,1-1 0,-1 0 0,1-1 0,-1 0 1,1-1-1,-1 0 0,1-1 0,-1-1 0,0 1 0,0-2 0,0 1 0,0-2 1,-1 1-1,1-2 0,-1 1 0,-1-1 0,5-3-31,11-10 22,0 0 0,-2-2 0,0 0 0,-2-2 0,17-21-22,-24 25 39,0-2 0,-1 0 0,-1-1-1,-1 0 1,-1-1 0,7-21-39,-48 149 383,-4 39-383,33-133 0,0 0-1,0 0 1,1 1-1,1-1 1,0 0-1,1 7 1,-1-16-1,0 1 0,0-1 0,1 1 0,-1-1 0,1 0 0,0 1 0,0-1 0,0 0 0,0 1 0,0-1 0,0 0 0,0 0 0,1 0 0,-1 0 0,1 0 0,0 0 0,-1 0 0,1-1 0,0 1 0,0-1-1,0 1 1,0-1 0,1 0 0,-1 0 0,0 1 0,0-2 0,1 1 0,-1 0 0,0 0 0,1-1 0,-1 1 0,3-1 1,3 0 6,0 0-1,1-1 1,-1 0 0,0 0 0,0-1-1,0 0 1,0-1 0,0 1 0,0-2 0,-1 1-1,1-1 1,-1 0 0,2-2-6,5-3 10,0 0 0,-1-2 0,0 1 0,-1-2 0,0 0 0,1-2-10,-8 7 3,1 0 0,-1-1 1,-1 1-1,0-1 1,0-1-1,0 1 0,-1 0 1,0-1-1,0 0 1,0-8-4,-2 12-3,0 0 0,0-1 0,-1 1 1,0 0-1,0 0 0,0 0 0,-1 0 1,0 0-1,0 0 0,0 0 0,-1 0 0,1 0 1,-1 0-1,0 0 0,-1 1 0,1-1 1,-1 1-1,0-1 0,-2-2 3,4 6-1,0 0 0,-1-1 0,1 1 0,0 0 0,-1 0 1,1 0-1,0 0 0,-1 0 0,1 1 0,-1-1 0,0 0 0,1 1 0,-1-1 0,1 1 1,-1-1-1,0 1 0,0 0 0,1 0 0,-1 0 0,0 0 0,0 0 1,-1 0-1,0 1 1,0 0-1,0 0 0,0 0 0,0 0 1,0 0-1,0 1 0,0-1 0,1 1 0,-1 0 1,0 0 0,-5 5-7,0 0 1,0 1 0,1 0-1,0 0 1,0 0 0,0 2 6,1-1-40,0 0 0,1 1 1,0 0-1,-2 6 40,6-16-5,1 1 0,0-1 0,0 1-1,-1-1 1,1 1 0,0-1 0,0 1 0,0-1 0,0 1 0,0 0 0,0-1-1,-1 1 1,1-1 0,0 1 0,1-1 0,-1 1 0,0-1 0,0 1 0,0-1 0,0 1-1,0-1 1,0 1 0,1-1 0,-1 1 0,0-1 0,0 1 0,1-1 0,-1 1-1,0-1 1,1 1 0,-1-1 0,1 1 5,0-1-7,0 0 0,0 1 0,1-1 0,-1 0 0,0 0 0,0 0 0,0 1 0,1-2 0,-1 1 0,0 0 0,0 0 0,1 0-1,-1 0 1,1-1 7,41-15-31,-43 16 32,60-32 38,-39 19-23,1 1 1,1 1-1,0 1 1,13-3-17,-30 11 0,0 0 0,-1 1 0,1 0 0,0 0 1,0 1-1,0-1 0,0 1 0,0 1 0,0-1 0,-1 1 0,1 0 0,0 0 1,0 1-1,-1-1 0,1 1 0,-1 1 0,1-1 0,-1 1 0,0 0 0,0 0 1,0 1-1,4 3 3,-1 1 1,0 1 0,-1 0-1,0 0 1,-1 0 0,1 1-1,-2 0 1,1 0 0,-1 3-4,17 26 13,48 72 3,-70-110-12,0-1-1,1 1 1,-1-1-1,0 1 1,0-1 0,1 1-1,-1-1 1,0 1-1,1-1 1,-1 1-1,1-1 1,-1 0 0,0 1-1,1-1 1,-1 1-1,1-1 1,-1 0-1,1 0 1,-1 1-1,1-1 1,0 0 0,-1 0-1,1 1 1,-1-1-1,1 0 1,-1 0-1,1 0 1,0 0 0,-1 0-1,1 0 1,-1 0-1,1 0 1,0 0-1,-1 0 1,1-1-1,-1 1 1,1 0 0,-1 0-1,1 0 1,-1-1-1,1 1 1,0 0-1,-1-1 1,0 1 0,1 0-1,-1-1 1,1 1-1,-1-1 1,1 1-1,-1-1-3,4-3 61,-1-1-1,1 0 0,-1-1 0,0 1 0,0-3-60,6-9 93,16-20-41,-6 8 0,16-18-52,-27 38 0,0 0 0,0 1-1,1 0 1,0 0 0,0 1 0,11-6 0,-9 6-4,0 2 0,1-1 0,0 1 1,0 1-1,0 0 0,1 1 0,-1 1 0,1-1 0,0 2 0,0 0 0,-1 0 1,1 1-1,0 1 0,0 0 0,0 1 0,-1 0 0,1 1 0,-1 1 0,0 0 1,0 0-1,7 5 4,19 12-15,-2 1-1,9 9 16,-11-7-10,1-2-1,22 11 11,-44-27 0,-1-1 1,1 0 0,0-1-1,0 0 1,0-1-1,0-1 1,1 0-1,-1 0 1,14-1-1,-7-3-8,-1 0 0,1-1 0,0-1 1,-1-1-1,0 0 0,0-2 0,-1 0 0,0-1 0,0-1 0,-1-1 1,0 0-1,0-1 0,-1-1 0,-1-1 0,0 0 0,-1-1 1,0 0-1,4-7 8,-16 17 0,1 1 0,-1-1 0,0 0 1,0 0-1,0 0 0,0 0 0,-1-1 1,1 1-1,-1 0 0,0-1 0,-1 1 1,1-1-1,-1 0 0,0 3 0,0 0 1,0 0-1,0 0 1,-1 1 0,1-1-1,-1 0 1,1 0-1,-1 0 1,0 1-1,1-1 1,-1 0-1,0 1 1,0-1-1,0 1 1,0-1 0,-1 1-1,1 0 1,0-1-1,-1 1 1,1 0-1,-1 0 1,1 0-1,-1 0 1,1 0 0,-1 0-1,0 0 1,1 1-1,-1-1 1,0 1-1,0-1 1,0 1-1,1-1 1,-2 1-1,-4-1 6,0 0-1,0 1 1,-1 0 0,1 0 0,0 1 0,0 0-1,-7 1-5,-53 16 31,39-9-33,5-3 6,1 1 0,0 1 0,1 2 0,0 0 0,-10 7-4,24-13 2,1 0 0,-1 1-1,1 0 1,1 1 0,-1-1 0,1 1-1,0 0 1,-3 4-2,6-6 1,-1 0-1,1 0 0,0 0 1,1 1-1,-1-1 1,1 0-1,0 1 0,0-1 1,0 1-1,0 0 1,1-1-1,0 1 1,0-1-1,0 1 0,1 0 0,-1-2-1,1 0 0,-1 0 1,1-1-1,0 1 0,1 0 0,-1 0 0,0-1 0,1 1 0,-1-1 0,1 1 0,0-1 0,0 0 0,0 1 0,0-1 0,0 0 0,0 0 0,1-1 0,-1 1 0,0 0 0,1-1 1,0 1-1,-1-1 0,1 0 0,0 0 0,0 0 0,0 0 0,-1-1 0,1 1 0,1-1 1,7 2-3,0-1-1,1 0 1,-1 0 0,0-1-1,0-1 1,0 0 0,3-1 3,5-2 4,-1 0 1,0-1 0,0 0 0,0-2 0,-1 0-1,0-1 1,1-2-5,-9 5 1,0 0 0,-1-1 1,0 0-1,-1 0 0,1-1 0,-1 0 0,0 0 0,-1-1 0,0 0 0,0 0 1,0-1-1,-1 1 0,-1-1 0,1-2-1,1-5 20,-2 0-1,0-1 1,0 1-1,-2-1 1,0 0 0,-1 0-1,-1 0 1,0 0-1,-1 0 1,-1 0 0,-3-13-20,-6-21 64,-3-1 0,-2 2 0,-4-7-64,14 41 2,-36-89 10,36 90-17,-2 0 0,0 1 0,-1 0 0,0 0 0,-7-6 5,16 19 0,-1 0 0,0 0-1,0 0 1,1 0 0,-1 1-1,0-1 1,0 0 0,0 0-1,0 1 1,0-1 0,0 0-1,0 1 1,0-1 0,0 1-1,0 0 1,0-1-1,0 1 1,0 0 0,0-1-1,-1 1 1,1 0 0,0 0-1,0 0 1,0 0-1,0 1 0,0-1 0,0 1 0,0 0 0,0-1 0,0 1 0,1 0 0,-1-1 0,0 1 0,1 0 0,-1 0 0,0-1 1,1 1-1,-1 0 0,1 0 0,-1 0 0,1 0 0,-1 0 0,1 0 0,0 1 1,-3 7-7,1 1 0,0 0 0,1 0 1,-1 9 6,1 11 1,2 0 1,1 0-1,1 0 0,2 0 1,1 0-1,1-1 1,6 13-2,19 51-77,29 53 77,-44-107 1,2 0-1,1-2 1,2 0 0,9 11-1,-22-36-10,1-1 0,-1 0 0,2 0 0,0-1 1,0 0-1,1-1 0,0 0 0,0-1 0,1 0 1,0-1-1,1 0 0,0-2 0,0 1 0,0-1 10,4-1-14,-1-1-1,0 0 0,1-1 1,0-1-1,-1-1 0,1-1 1,-1 0-1,1-1 1,-1-1-1,1 0 0,-1-1 1,0-2-1,-1 1 0,1-2 1,-1 0-1,5-4 15,-9 5 2,0-1 0,0 0 0,0-1 1,-1-1-1,0 0 0,-1 0 0,0-1 0,-1 0 1,0-1-1,0 0 0,-1 0 0,0-1 0,-1 0 1,-1 0-1,0-1 0,0 0 0,-2 0 0,1 0 0,-2-1 1,2-9-3,-4 15 21,0 0 1,0 0 0,-1 0 0,-1 0-1,1 0 1,-1 0 0,-1 0-1,1 0 1,-1 1 0,-1-1 0,1 0-1,-3-3-21,3 7 9,0 0 0,0 1-1,-1-1 1,1 1-1,-1-1 1,0 1-1,0 0 1,0 0 0,0 0-1,0 1 1,-1-1-1,1 1 1,-1 0 0,0 0-1,1 0 1,-1 0-1,0 1 1,0-1 0,0 1-1,0 0 1,-1 1-1,1-1 1,0 1-1,0-1-8,-7 1 4,1 1-1,1 0 1,-1 0-1,0 1 1,0 0-1,0 1 0,1 0 1,-1 0-1,1 1 1,0 0-1,0 1 1,1 0-1,-1 1 0,1-1 1,-5 6-4,5-5-1,0 1 0,0 1 1,1-1-1,0 1 0,0 1 1,1-1-1,0 1 0,0 0 0,1 0 1,0 1-1,1 0 0,0 0 1,1 0-1,-2 5 1,4-12 0,1 0 0,-1 0 0,1 0 0,0 0 0,-1 0 0,1 0 0,1 0 0,-1 1 0,0-1 0,1 0-1,0 0 1,-1 0 0,1-1 0,0 1 0,0 0 0,1 0 0,-1 0 0,1-1 0,-1 1 0,1-1 0,0 1 0,0-1 0,0 0 0,0 1 0,1-1 0,-1 0 0,0-1 0,1 1 0,-1 0 0,1-1 0,0 1 0,0-1 0,4 2-5,-1-1 0,0 0 0,1-1 0,-1 1 0,0-1-1,1-1 1,0 1 0,-1-1 0,1 0 0,-1-1 0,1 1 0,-1-1 0,1-1 0,5-1 5,-1 0-5,0-2 0,0 1 0,0-1 0,-1-1 1,1 1-1,-1-2 0,-1 0 0,1 0 5,-6 3 1,0 1 1,0-1-1,0 1 0,-1-1 1,1 0-1,-1-1 0,0 1 1,-1 0-1,1-1 0,-1 0 1,1 0-1,-2 1 0,1-1 1,0 0-1,-1-1 0,0 1 1,0 0-1,0 0 0,-1-2-1,-3-6 48,-5 13 6,6 1-50,1 1 1,-1-1 0,0 1-1,1-1 1,0 1-1,-1-1 1,1 1 0,0 0-1,0 0 1,0 0-1,-1 1-4,-1 4-1,0 1 0,0 0 0,1 0 0,0 1-1,1-1 1,-1 0 0,2 1 0,-1-1-1,1 7 2,0-12 0,0 0 0,1 0-1,-1 0 1,1 0-1,-1 0 1,1 0-1,0 0 1,0 0-1,0 0 1,0 0-1,1-1 1,-1 1-1,1 0 1,0-1-1,0 1 1,0-1 0,0 0-1,0 0 1,0 0-1,0 0 1,1 0-1,-1 0 1,1 0-1,0-1 1,-1 1-1,1-1 1,0 0-1,2 1 1,3 0 1,1-1-1,-1 0 0,0-1 0,1 0 1,-1 0-1,0-1 0,1 0 0,-1 0 0,0-1 1,0 0-1,0 0 0,0-1 0,0 0 1,0 0-1,-1-1 0,6-3 0,-5 2 11,1 0 0,-1-1 0,0 1 0,-1-1 0,0-1 0,0 0 0,0 0 0,0 0 0,-1-1 0,-1 0 0,1 0 0,-1 0 0,-1-1 0,2-2-11,-4 3 8,0 0 0,-1 0 0,1-1 1,-2 1-1,1 0 0,-1 0 0,0-1 0,-1 1 1,0 0-1,0 0 0,-1 0 0,0 0 0,0 0 0,-1 0 1,-1-3-9,-6-10 4,0 0 1,-1 0 0,-1 1-1,-11-14-4,103 64-185,-45-19 173,1-2 1,9 1 11,-22-6 0,0 1 0,-1 1 1,0 1-1,0 1 0,0 1 0,13 8 0,-31-15-1,1 2-1,-1-1 0,0 0 1,0 1-1,0 0 0,-1 0 0,1 0 1,-1 0-1,0 1 0,0-1 1,0 2 1,4 8 1,-1 1 1,-1-1 0,0 3-2,-2-7 2,1 0 0,-1 0 0,2 0 0,-1-1 1,1 1-1,3 2-2,-6-9-1,1 0 0,0 0 0,0 0 0,0 0 0,0 0 0,1-1 0,-1 1 0,1-1 0,0 0 0,-1 0 1,1 0-1,0-1 0,0 1 0,0-1 0,0 0 0,0 0 0,1-1 0,2 1 1,1-1-2,0 0-1,1 0 1,-1-1-1,0 0 1,0-1-1,0 1 1,0-2-1,0 1 1,0-1-1,0 0 1,-1-1-1,1 0 1,4-3 2,6-5 12,-1 0 1,-1 0 0,0-2 0,12-13-13,-19 19 11,0-1 0,-1-1 1,-1 1-1,1-1 0,-2-1 1,1 1-1,-1-1 0,-1 0 1,0-1-1,-1 1 1,0-1-1,0 0 0,-2 0 1,1 0-1,-1 0 0,-1-5-11,-2 56 95,0-24-79,0-1 1,1 1 0,1-1 0,0 1 0,4 13-17,-4-23-1,1 0 0,-1-1 0,1 1 0,0-1 0,1 0 0,-1 0 0,1 1 0,0-1 0,0-1 0,0 1 0,0 0 0,0-1 0,1 0 0,0 0 0,0 0 0,0 0 0,0 0 0,0-1 0,0 0 0,4 1 1,1 1 0,0-1 0,0-1 0,1 0 0,-1 0-1,1-1 1,-1 0 0,1-1 0,-1 0 0,1 0 0,0-1 0,-1 0 0,1-1 0,-1 0 0,5-2 0,-2 0 7,1 0 1,-1-1-1,0 0 0,0-1 1,-1 0-1,1-1 1,-2 0-1,1-1 1,-1 0-1,4-5-7,-10 9-1,0-1 1,0 0-1,0-1 0,-1 1 0,0-1 0,0 1 1,-1-1-1,0 0 0,0 0 0,0 0 0,0 0 1,-1 0-1,0-1 0,-1-1 1,7-23 110,2 68-63,14 100-2,12 86-45,-30-179-18,-3 1 1,-2-1-1,-1 1 0,-3 4 18,1-20 0,-2-1 0,-1 0 0,-1 0-1,-1-1 1,-1 0 0,-9 17 0,13-34 3,0 0 1,-1-1-1,-1 1 1,1-1-1,-1-1 1,-1 1-1,1-1 1,-6 3-4,7-6 1,0 0 0,-1-1 0,1 0 0,-1-1 0,0 1 0,0-1 0,0 0 0,-1-1 0,1 0 0,-1 0 0,1 0 0,-8-1-1,6 1 8,0-2 1,1 1 0,-1-2-1,0 1 1,0-1-1,1 0 1,-1-1-1,0 0 1,1 0-1,-1-1 1,1 0-1,0 0 1,0-1 0,0 0-1,1-1 1,0 0-1,-1 0 1,1 0-1,1-1 1,-1 0-1,1 0 1,0-1-1,1 1 1,-1-1 0,1-1-1,1 1 1,-1-1-1,1 0 1,1 0-1,0 0 1,0 0-1,-1-5-8,2 5-10,0 0 1,1-1-1,-1 1 0,2-1 0,-1 1 0,2-1 0,-1 0 1,1 1-1,0-1 0,0 1 0,1 0 0,1-1 0,-1 1 1,1 0-1,1 0 0,3-7 10,9-7-219,1 0 0,0 1 0,2 0 0,1 2 1,0 0-1,1 1 0,1 2 0,6-4 219,45-26-658,3 2 658,-76 43-1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4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66 766 4385,'4'-134'1411,"-1"115"-1043,-3 18-364,0 1 0,0 0 0,0 0 0,0 0 0,0 0-1,0 0 1,0 0 0,0-1 0,0 1 0,1 0 0,-1 0 0,0 0 0,0 0 0,0 0-1,0 0 1,0-1 0,0 1 0,0 0 0,0 0 0,0 0 0,0 0 0,0 0 0,1 0-1,-1 0 1,0 0 0,0 0 0,0 0 0,0 0 0,0 0 0,0-1 0,0 1 0,1 0 0,-1 0-1,0 0 1,0 0 0,0 0 0,0 0 0,0 0 0,0 0 0,1 0 0,-1 0 0,0 0-1,0 0 1,0 0 0,0 1 0,0-1 0,1 0-4,6 13 126,-7-11-90,8 13-39,-2 1 0,1 0 0,-2 0-1,0 0 1,1 11 3,11 87 78,-9-21 560,-5 43-638,-1-50 193,-1-60-139,0 252 157,-4-248-164,4-29-41,-1-1 0,0 1 0,0-1 0,0 0 0,0 1 0,-1-1 0,1 0 0,0 1 1,0-1-1,0 0 0,0 1 0,0-1 0,0 0 0,0 1 0,-1-1 0,1 0 0,0 1 0,0-1 0,0 0 1,-1 0-1,1 1 0,0-1 0,-1 0 0,1 0 0,0 1 0,0-1 0,-1 0 0,1 0 0,0 0 1,-1 0-1,1 1 0,0-1 0,-1 0 0,1 0 0,0 0 0,-1 0 0,1 0 0,-1 0 0,1 0 1,0 0-1,-1 0 0,1 0 0,0 0 0,-1 0 0,1 0 0,0 0 0,-1-1 0,1 1 0,0 0 0,-1 0 1,1 0-1,0 0 0,-1-1 0,1 1 0,0 0 0,0 0 0,-1-1 0,1 1 0,0 0 0,0 0 1,-1-1-1,1 1 0,0 0 0,0-1 0,0 1 0,0 0 0,-1-1 0,1 1-6,-15-22 226,0-9-120,1-1 0,2-1 0,1 0 0,-5-26-106,1-17 16,-3-48-16,7 23 9,5-1 0,5-18-9,3 60 2,2 0 0,3 1-1,3-1 1,7-19-2,-14 66 1,1-1 1,1 1-1,0 0 0,0 0 0,1 1 1,2-3-2,-6 12 1,0-1 0,1 1 0,-1 0 0,1 0 0,0 0-1,0 0 1,0 1 0,0-1 0,0 1 0,0 0 0,1 0 0,-1 0 0,1 0 0,-1 0 0,1 1 0,0 0 0,0 0 0,0 0 0,0 0 0,-1 0 0,1 1 0,0 0 0,0 0 0,1 0-1,5 1-21,1 0 1,-1 1 0,1 0-1,-1 1 1,0 0 0,0 1-1,-1 0 1,1 0-1,-1 1 1,1 0 0,-2 1-1,1 0 1,-1 0-1,1 1 1,-2 0 0,1 1-1,-1-1 1,0 2-1,-1-1 1,1 2 20,-2-3-51,0 1 1,0 1-1,0-1 1,-1 1-1,-1-1 1,1 1-1,-2 0 1,1 0-1,-1 1 1,0-1-1,-1 0 1,0 1-1,-1-1 1,0 1-1,0-1 1,-1 1-1,0-1 1,-1 1-1,0-1 1,0 0-1,-1 0 1,-2 4 50,-1-1-15,0 0 0,-1 0 0,-1-1 0,0 0 0,-1 0 1,0 0-1,0-2 0,-1 1 0,0-1 0,-1 0 0,0-1 0,0 0 0,-6 2 15,-9 4 185,-1-1 0,0-2-1,-1 0 1,-1-2-1,-18 4-184,188-39-142,-11 0-502,216-50-2024,-316 67 2346,1-2 0,26-12 322,-48 19 1,0-1 1,0 1-1,-1-2 1,1 1-1,-1-1 1,-1-1-1,1 1 1,-1-1-1,0-1 1,5-7-2,-10 13 61,-1 0 0,1 1 0,-1-1 0,0 0 0,0 0 0,0 0 0,0 0 0,0 0 0,-1-1 0,1 1 0,-1 0 0,1 0 0,-1-1 0,0 1 0,1 0 1,-1 0-1,-1-1 0,1 1 0,0 0 0,0 0 0,-1-1 0,1 1 0,-1 0 0,0 0 0,0 0 0,0 0 0,0 0 0,0 0 0,0 0 0,0 0 0,-1 0 0,1 0 0,-1 1 0,1-1 0,-1 1 0,0-1 0,1 1 0,-3-2-61,0 1 115,1 0 0,-1 0 0,0 0 0,0 1 0,0-1 0,-1 1 0,1 0 0,0 0 0,0 0 0,-1 1 0,1-1 0,-1 1 0,1 0 0,0 0 0,-1 1 0,1-1 0,0 1 0,-1 0 0,1 0 0,0 1-114,-6 2 91,0 2 0,1-1 1,0 1-1,0 0 0,0 1 1,1 0-1,-1 0 0,2 1 1,-1 0-1,-1 3-92,-2 3 17,1 0 1,0 1-1,1 0 1,1 0-1,0 1 1,-1 4-18,7-13-2,-1 0 1,1 0 0,1 0-1,-1 0 1,1 0-1,0 1 1,1-1 0,0 0-1,0 1 1,0-1-1,2 5 2,-2-9-1,1 0-1,0 0 0,0 0 1,0 0-1,0 0 0,1 0 1,-1-1-1,1 1 1,0 0-1,-1-1 0,1 1 1,0-1-1,1 0 0,-1 0 1,0 0-1,1 0 0,-1 0 1,1 0-1,-1 0 1,1-1-1,0 0 0,0 1 1,0-1-1,0 0 0,0 0 1,0-1-1,0 1 0,2 0 2,2 0 1,0 0-1,0-1 1,0 0-1,0 0 1,0 0-1,0-1 1,0 0-1,0 0 1,0-1-1,-1 0 1,1 0-1,0 0 1,-1-1-1,1 0 0,1-2 0,0 0-1,-1 0 0,1-1 1,-1 0-1,0 0 1,-1-1-1,1 0 1,-1 0-1,4-7 1,1-4 13,0 0 0,-2-1 0,0 0 0,-1 0 0,-1-1 0,-1 0 0,-1 0 0,3-21-13,-2 9 195,-4 30-4,-4 19-100,-4 22-58,1-1 0,1 28-33,4-54-7,0-1 0,1 1 0,0 0 0,1-1 0,1 1 0,0-1 0,0 0 0,1 0 0,0 0 0,1 0 1,2 3 6,-5-10-6,1-1 1,-1 0 0,1 0 0,-1 0-1,1 0 1,0 0 0,0-1 0,0 1 0,0-1-1,1 0 1,-1 0 0,1 0 0,-1 0 0,1-1-1,0 1 1,-1-1 0,1 0 0,0 0-1,0 0 1,0-1 0,0 1 0,0-1 0,0 0-1,0 0 1,0-1 0,0 1 0,0-1 0,0 0-1,-1 0 1,1 0 0,0 0 0,0-1-1,0 1 6,8-5 16,1 0 0,-1-1-1,0 0 1,0-1-1,-1 0 1,0-1-1,-1 0 1,0 0-1,0-1 1,-1-1-1,0 0 1,-1 0 0,0-1-1,-1 1 1,0-2-1,0-1-15,-1 1 46,0 0 0,-1-1 0,0 0 0,-1 0 0,-1 0 0,0-1 0,-1 1 0,-1-1-1,0 1 1,-1-1 0,0 1 0,-1-1 0,-1 0 0,-1 1 0,0-2-46,3 14 24,-1 1 0,1-1 0,-1 0-1,1 0 1,-1 1 0,0-1 0,0 0 0,0 1 0,0-1 0,0 1-1,0-1 1,-1 0-24,2 2 7,-1 0 0,1 0 0,0-1 0,-1 1 0,1 0 0,0 0 0,-1 0 0,1-1-1,-1 1 1,1 0 0,0 0 0,-1 0 0,1 0 0,-1 0 0,1 0 0,0 0 0,-1 0 0,1 0 0,-1 0-1,1 0 1,-1 0 0,1 0 0,0 0 0,-1 0 0,1 1 0,-1-1 0,1 0 0,0 0 0,-1 0 0,1 1-7,-2 0 4,1 0 1,0 1 0,0-1 0,0 1 0,0-1 0,0 1-1,0-1 1,0 1 0,0 0 0,0 0 0,1-1 0,-1 1-1,1 0 1,-1 0 0,1 0 0,0-1 0,0 1 0,0 0-1,0 0-4,0 2-7,0 0-1,0-1 0,1 1 1,-1-1-1,1 1 0,0-1 1,0 1-1,0-1 0,1 0 1,-1 1-1,1-1 0,-1 0 1,1 0-1,0 0 0,1 0 1,-1-1-1,0 1 0,1 0 0,-1-1 1,1 0-1,0 1 0,0-1 1,0 0-1,0-1 0,0 1 1,0 0-1,1-1 0,-1 0 1,0 0-1,3 1 8,4 0-17,0 0 1,1 0-1,-1-1 0,1 0 0,-1-1 1,1 0-1,-1-1 0,1 0 1,-1 0-1,1-2 17,14-3-8,-6 2-2,0 0 1,11-1 9,-26 5 0,0-1 0,0 1 0,0 0-1,0 0 1,0 1 0,0-1 0,0 1 0,0 0 0,0 0-1,0 0 1,0 0 0,0 1 0,-1 0 0,3 0 0,-5 0-2,0-1 0,0 0 1,1 0-1,-1 0 1,0 1-1,0-1 0,0 1 1,0-1-1,-1 1 1,1-1-1,0 1 0,-1-1 1,1 1-1,-1 0 1,1-1-1,-1 1 0,0 0 1,0 0-1,0 0 2,-1 38-8,-1-30 3,0 14-8,0-4 23,0 0-1,1 1 0,1-1 0,1 0 1,1 0-10,-1-14-2,0-1 1,0 1-1,1 0 1,0-1-1,0 0 1,0 1-1,0-1 1,1 0-1,0 0 1,0 0-1,1-1 1,-1 1-1,1-1 1,0 0-1,0 0 1,0 0-1,1 0 1,-1-1-1,1 0 1,0 1 1,3 0-6,-1-1 1,1 0 0,0 0-1,0 0 1,0-1 0,1 0-1,-1-1 1,0 0 0,1 0-1,-1-1 1,1 0 0,-1 0-1,1-1 1,-1 0 0,0 0-1,1-1 1,-1 0-1,0-1 1,0 0 0,0 0-1,1-1 6,6-4 4,-1 1 0,1-2-1,-2 0 1,1-1 0,-1 0-1,0-1 1,-1 0-1,-1-1 1,0 0 0,3-5-4,-7 7 4,-1 0 0,-1 0 1,0 0-1,0-1 0,-1 0 1,0 1-1,-1-2 0,0 1 1,0 0-1,-2 0 0,1-1 1,-1 1-1,-1-1 0,0 0 1,-1 1-1,-1-7-4,-5-25 6,-2 0-1,-1 1 1,-15-33-6,7 17-2,-71-262 475,114 385-300,2-1-1,8 8-172,4 10-30,23 73 30,-43-88-77,-3 1 1,-3 1-1,-3-1 1,-3 2 0,-3-1-1,-3 12 77,-1-75-49,-2 48-934,1-50 757,1 0-1,0-1 1,-1 1-1,0 0 1,0-1-1,0 1 1,0 0-1,-1-1 1,0 0-1,1 1 1,-2 1 226,-11 2-712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4:32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609 238 504,'3'-68'370,"-3"65"-277,0 0 1,0 0 0,-1 0 0,1 1-1,-1-1 1,0 0 0,0 0 0,0 1-1,0-1 1,0 0 0,0 1 0,-1-1-1,1 1 1,-1 0 0,0-1 0,0 1-1,0 0 1,0 0 0,0 0 0,0 0 0,-1 1-1,1-1 1,0 1 0,-1-1 0,1 1-1,-1 0 1,-1-1-94,-3 0 222,0 0 0,-1 0 0,1 1-1,-1 0 1,1 0 0,-1 1 0,1-1 0,-4 2-222,-6 0 153,1 2 1,0 0 0,0 0-1,0 2 1,0 0 0,1 1-1,0 0 1,0 1-1,0 1 1,-10 7-154,6-2 114,1 0 1,0 2-1,1-1 0,1 2 1,0 1-1,1 0 0,-8 12-114,2 3 91,2 0 0,1 1 0,2 1 0,1 1 0,-8 28-91,6-8 63,3 1-1,2 1 1,0 22-63,12-76 3,-3 16 11,1-1 0,1 1-1,0 0 1,2 0 0,1 5-14,-2-21 10,0 0 0,1 0 1,-1 1-1,1-1 0,0 0 0,0 0 1,0 0-1,0 0 0,1 0 0,-1 0 1,1 0-1,0 0 0,0-1 0,0 1 1,0 0-1,0-1 0,1 0 0,-1 0 1,1 1-1,-1-1 0,1-1 0,0 1 1,0 0-1,0-1 0,0 1 0,0-1 1,0 0-1,0 0 0,0 0 0,0-1 0,4 1-10,5 0 46,0-2 0,0 0 0,0 0 0,0-1 0,0 0 0,0-1 0,0 0 0,-1-1 0,1-1 0,-1 0 0,0 0 0,-1-1 0,5-3-46,13-9 53,-1-2 0,0 0 0,-2-2 0,10-11-53,-13 10-1,-1 0 1,-1-2-1,-1 0 1,-1-2-1,-1 1 0,-2-2 1,-1 0-1,-1-1 1,5-18 0,-10 23-40,-1 0 1,-1-1-1,-2 0 1,0 0-1,-2 0 1,0 0-1,-2-1 1,-1 1 0,-1 0-1,-1 0 1,-1 0-1,-2-6 40,5 31-1,-7-33-252,-11-28 253,15 51-26,0 1 0,-1 0 0,0-1 0,-1 1 0,1 1 0,-2-1 0,1 1-1,-2-1 27,7 8-1,-1-1-1,1 1 1,-1-1-1,1 1 0,-1 0 1,0 0-1,0 0 1,1 0-1,-1 0 0,0 0 1,0 0-1,0 0 1,0 1-1,0-1 0,0 1 1,0-1-1,0 1 1,0 0-1,-1 0 0,0 0 3,0 1-2,0-1 0,0 1 0,0 0 0,0 0 0,1 0 0,-1 1 0,0-1 0,1 1 0,-1-1 1,1 1-1,-1 0 0,1 0 0,-1 1 1,-6 7-64,0 0-1,0 1 1,1 0 0,1 1-1,0 0 1,0 1 64,-6 11-331,2 1-1,-1 5 332,-19 67-387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4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7730,'1'-3'173,"1"-1"1,-1 1 0,1 0-1,0-1 1,0 1 0,0 0 0,0 0-1,0 1 1,0-1 0,1 0-1,0 1 1,-1-1 0,1 1-1,0 0 1,0 0 0,0 0-1,1 0 1,-1 1 0,0-1 0,1 1-1,-1 0 1,3-1-174,12-3-27,1 1 1,-1 1-1,0 1 1,2 0 26,-7 1 124,54-7-213,-24 2-183,0 2 0,0 2 0,0 2 0,19 2 272,-56-1-44,1 0 1,-1 0-1,0 1 1,1-1 0,-1 2-1,0-1 1,0 0 0,0 1-1,-1 0 1,1 1 43,-3-2-5,-1 0-1,0 0 1,1 0 0,-1 0 0,0 0-1,0 1 1,0-1 0,0 1 0,-1-1-1,1 1 1,-1 0 0,1 0-1,-1 0 1,0 0 0,0 0 0,-1 0-1,1 0 1,0 0 0,-1 0 0,0 0-1,0 1 6,1 8 36,-1 1 64,0 1 1,1-1-1,1 0 0,0 0 0,4 10-100,-5-19 3,1-1 0,-1 1 0,1-1 0,-1 0 0,1 0 0,0 0 0,0 0 0,1 0 0,-1 0 1,1 0-1,-1 0 0,1-1 0,0 0 0,0 1 0,0-1 0,0 0 0,1-1 0,-1 1 0,0 0 0,1-1 0,-1 0 0,1 0 0,0 0-3,4 1-268,-1-1-1,1 0 1,0-1 0,0 0-1,0 0 1,-1-1 0,1 0-1,0 0 1,0-1 0,-1 1-1,1-2 1,-1 1-1,0-1 1,1-1 0,-1 1-1,-1-1 1,7-4 268,19-19-1171</inkml:trace>
  <inkml:trace contextRef="#ctx0" brushRef="#br0" timeOffset="1">679 0 5609,'-4'17'2017,"0"7"-1521,15 14-824,8 6-473,15-3 529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5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55 503 7834,'0'0'121,"-1"0"1,0-1-1,0 1 0,0-1 1,0 1-1,0 0 1,0 0-1,0 0 0,0-1 1,0 1-1,0 0 1,0 0-1,-1 1 1,1-1-1,0 0 0,0 0 1,0 0-1,0 1 1,0-1-1,0 0 0,1 1 1,-1-1-1,0 1 1,0-1-122,-1 2 53,1-1 0,-1 1 0,1-1 0,0 1 0,-1-1 0,1 1 0,0 0 0,0-1 0,0 1 0,1 0 0,-1 0 0,0 1-53,-2 8-75,0 1 0,1-1 0,0 1-1,0 5 76,2-14 69,-2 26-298,0 1 1,2-1 0,3 21 228,-2-38-149,1 0 0,0 0 1,1 0-1,0 0 0,1-1 0,0 0 1,1 1-1,0-2 0,1 1 0,5 7 149,-9-15-34,1 1 0,0-1 0,0 0-1,0 0 1,0 0 0,0 0 0,1 0-1,-1-1 1,1 0 0,0 1 0,0-1-1,-1-1 1,1 1 0,1 0 0,-1-1-1,0 0 35,0 0 22,-1-1 0,1 0 0,0 0 0,-1 0 0,1 0 0,-1 0 0,1-1 0,0 0 0,-1 0 0,0 0 0,1 0 0,-1 0 0,1-1 0,-1 1 0,0-1 0,0 0 0,0 0 0,0 0 0,0 0 0,0-1-22,12-12 144,0 0 0,0-1 1,-2 0-1,0-1 0,-1-1 0,8-15-144,2-9 100,-1 0-1,6-25-99,-1-7-5,-3-1 0,12-73 5,10-153 677,-45 297-129,-1 6-216,-2 14-116,-4 29-215,0 49-37,5 0 0,3 0 1,13 80 35,-10-142-49,2-1 1,2 0-1,0 0 1,12 25 48,-16-44-19,2-1 1,-1 1-1,1-1 0,1-1 0,0 1 1,0-1-1,1-1 0,1 1 0,-1-1 1,2-1-1,-1 1 0,1-2 0,7 6 19,-12-10-2,1 0 0,-1-1 0,0 1-1,1-1 1,-1 0 0,1-1 0,0 1-1,0-1 1,-1 0 0,1 0 0,0-1-1,0 0 1,0 0 0,0 0 0,0-1 0,0 0-1,-1 0 1,1 0 0,0-1 0,0 0-1,-1 0 1,0 0 0,1-1 0,-1 0-1,0 0 1,0 0 0,0 0 0,-1-1-1,1 0 1,1-2 2,8-8-16,-1-1-1,0 0 1,-1-1-1,-1 0 1,0-1 0,-2 0-1,0-1 1,2-7 16,2-5-222,-2 0 0,5-22 222,-12 38-58,-1 0 0,-1 0 0,0 0-1,-1 0 1,0 0 0,-1-1 0,-1-2 58,1 15 7,0 1 1,0 0 0,-1 0-1,1-1 1,0 1 0,0 0-1,-1 0 1,1-1 0,0 1-1,-1 0 1,1 0 0,-1 0-1,0 0 1,1 0 0,-1 0-1,0 0 1,0 0 0,0 0-8,-5 5 149,-1 13-53,-2 9-83,2 0 0,0 0 0,2 1 1,1 0-1,2 0 0,0 0 1,2 9-14,1-25-10,0 0 1,1-1 0,0 1 0,0-1 0,1 1 0,1-1 0,0 0-1,0 0 1,2 1 9,-2-4-27,0 0 0,1-1 0,0 0 0,0 1 0,0-2 0,1 1 0,0 0 0,0-1-1,1-1 1,-1 1 0,1-1 0,0 0 0,1 0 27,6 3-198,1-1 1,-1-1-1,8 2 198,54 9-335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6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1 295 3985,'1'-9'582,"-1"6"-405,0-1 0,1 1-1,-1 0 1,1-1 0,0 1 0,0 0-1,0-1 1,1 1 0,-1 0-1,1 0 1,-1 0 0,1 0 0,0 0-1,0 0 1,0 1 0,2-2-177,-1 4 90,-1 9-35,-1-7-21,14 95 93,-4 1 0,-5 0 0,-4 20-127,-19 298-509,14-373 218,1 0 1,2 1 0,4 12 290,-3-52 127,0-5-24,2-11 48,1-20 59,-4 31-202,8-44 151,3 0 1,1 1 0,12-27-160,-8 22 26,-1 0-1,6-42-25,-13 24 3,-2-1-1,-3-23-2,-7-138-11,-1 35 313,5 149-125,1-54 560,3 79-434,2 14-58,-5 6-239,0 1 0,0 0 0,0 0 1,0 0-1,0 0 0,0 1 1,-1-1-1,1 0 0,0 0 1,0 0-1,-1 1 0,1-1 0,-1 0 1,1 1-1,-1-1 0,0 0 1,1 1-1,-1-1 0,0 1 0,0-1-6,8 41-153,-2 1 0,-2 0-1,-2 5 154,6 57-480,16 103-40,-21-181 564,-1-14-12,-1 1-1,2-1 1,0 1-1,0-1 0,3 5-31,-5-15 4,1 1 0,0-1-1,0 0 1,0 0-1,0 1 1,0-1-1,0 0 1,1-1-1,-1 1 1,1 0 0,0-1-1,0 1 1,0-1-1,0 0 1,1 0-1,-1 0 1,0-1-1,1 1 1,-1-1 0,1 0-1,2 1-3,0-1 1,0 0 0,0-1 0,-1 0 0,1 0-1,0 0 1,0-1 0,0 1 0,-1-2 0,1 1 0,0 0 0,-1-1-1,1 0 1,-1-1 0,0 1 0,0-1 0,0 0 0,0 0 0,0 0-1,0-1 1,-1 0 0,0 0 0,2-2-1,8-9 15,0 0-1,-1-2 1,0 0 0,-2 0-1,7-12-14,-14 21 67,1 0 1,-1 0-1,-1-1 0,0 1 0,0-1 1,0 1-1,0-10-67,-2 15 27,-1 1 0,0-1 0,0 0 0,0 0 0,0 0 0,0 0 0,-1 0 0,1 1 1,-1-1-1,0 0 0,0 0 0,0 1 0,0-1 0,0 1 0,-1-1 0,1 1 0,-1-1 0,0 1 0,1 0 1,-1 0-1,0 0 0,0 0 0,-1 0 0,1 0 0,0 0 0,-2 0-27,-33-13 197,24 11-128,13 4-68,0-1-1,0 1 1,0 0 0,0 0-1,0 0 1,0 0 0,0 0-1,0 0 1,0 0 0,0 0-1,0 0 1,0 0-1,0 0 1,0 0 0,0 0-1,0 0 1,0 0 0,0-1-1,0 1 1,0 0 0,0 0-1,0 0 1,0 0 0,0 0-1,0 0 1,0 0 0,0 0-1,0 0 1,0 0 0,0 0-1,0 0 1,0 0 0,0 0-1,0 0 1,0 0 0,0-1-1,-1 1 1,1 0 0,0 0-1,0 0 1,0 0 0,0 0-1,0 0 1,0 0-1,0 0 1,0 0 0,0 0-1,0 0 1,0 0 0,0 0-1,8-2-9,1 0 1,-1 0 0,1-1-1,-1 0 1,0-1 0,0 0 8,17-7-14,29-14-17,109-45-85,-126 56 84,1 1 1,0 2-1,19-2 32,-24 9-53,-33 4 42,1 0 0,-1-1 0,1 1 0,-1 0 0,0 0 0,1 0 0,-1 0 0,1 0 0,-1 0 0,1 1 0,-1-1 0,0 0 0,1 0 0,-1 0 0,1 0 0,-1 0 0,0 1 0,1-1 0,-1 0 0,0 0 0,1 1 0,-1-1 0,0 0 0,1 0 0,-1 1 0,0-1 0,0 0 0,1 1 0,-1-1 0,0 0 0,0 1 0,1-1 0,-1 1 0,0-1 0,0 0 0,0 1 0,0-1 0,0 1 0,0-1 0,0 0 0,0 1 0,0-1 0,0 1 0,0-1-1,0 1 1,0-1 0,0 0 0,0 1 0,0-1 0,0 1 0,-1-1 0,1 0 0,0 1 0,0-1 0,0 1 0,-1-1 0,1 0 0,0 1 0,0-1 0,-1 0 0,1 0 0,0 1 0,-1-1 0,1 0 0,0 0 0,-1 1 11,-26 23-1085,-13 13 449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8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91 6273,'30'-26'1801,"19"-13"-1801,-43 36 24,-1-1 1,1 1-1,0 0 0,1 1 1,-1 0-1,0 0 1,0 0-1,1 0 0,0 1 1,-1 0-1,1 1 1,-1 0-1,1 0 0,0 0 1,0 0-25,10 1 4,3-1-69,1 0 0,-1 2-1,0 0 1,0 2-1,0 0 1,12 4 65,-27-6-26,0 0 0,0 0 0,1 0 1,-1 0-1,-1 1 0,1 0 0,0 0 0,-1 0 1,1 1-1,-1 0 0,0-1 0,0 1 1,0 1-1,-1-1 0,0 0 0,1 1 1,-2 0-1,1 0 0,0 0 0,-1 0 0,0 0 1,0 0-1,-1 1 0,1-1 0,-1 1 1,0 1 25,-1 5-19,1 0-1,-2 0 1,0 0 0,0 0 0,-1 0 0,-1-1 0,0 1 0,0-1 0,-3 4 19,-10 25-92,-21 36 92,29-61-2,-21 39 14,-1-2 0,-3-1-1,-3-2 1,-30 34-12,57-73 2,-1 1 0,0-1 0,-1 0 0,0-1 0,0 0 1,-1-1-1,0 0 0,-1-1 0,1-1 0,-1 0 0,-1 0 0,-4 0-2,15-5 2,1-1 0,-1 1 0,0-1 1,1 1-1,-1-1 0,0 0 0,1 0 0,-1-1 0,0 1 0,1 0 0,-1-1 0,0 0 0,-1 0-2,3 1 2,0-1 0,0 0 0,0 1 0,0-1 0,1 0 0,-1 1 0,0-1 0,0 0 0,1 0 0,-1 0 0,0 0 0,1 0 0,-1 1 0,1-1 0,-1 0-1,1-1 1,0 1 0,-1 0 0,1 0 0,0 0 0,0 0 0,-1 0 0,1 0 0,0 0 0,0 0 0,0 0 0,1 0 0,-1 0 0,0-1 0,0 1 0,0 0 0,1 0 0,-1 0 0,1 0 0,-1 0 0,1-1-2,2-5 14,1-1 1,0 1 0,0 0 0,1 0 0,-1 0 0,1 1-1,1 0 1,0 0 0,0 0-15,10-10 97,1 2-1,18-12-96,-20 15 22,0 2-1,1 0 1,0 0 0,1 2-1,0 0 1,0 1-1,0 0 1,1 2-1,0 0 1,0 1-1,0 0 1,0 2 0,0 0-1,1 1 1,-1 1-1,0 1 1,0 1-1,13 3-21,7 5 4,0 2 1,-1 2-1,21 12-4,-5-2 17,8-1-17,-57-22 29,-1-1 1,1 0 0,0 0 0,0 0 0,1-1-1,-1 0 1,0 0 0,0 0 0,0 0-1,0 0 1,0-1 0,0 0 0,0 1-1,0-2 1,0 1 0,2-1-30,0-1 50,0-1 1,0 1-1,0-1 0,-1 0 0,0 0 1,0 0-1,0-1 0,0 0 1,3-5-51,1-1 35,-1-1 0,-1 0 0,0 0 0,-1-1 0,0 0 0,-1 0 0,0 0 0,-1 0 0,1-10-35,-2 7 19,-1 0 1,-1 1-1,0-1 0,-2 0 1,-1-15-20,1 22 33,0 1 0,-1 0 1,0 0-1,0 0 0,-1 0 0,0 1 1,-1-1-1,1 1 0,-2 0 1,1 0-1,-1 0 0,0 0-33,2 4 19,0 0-1,0 0 1,0 1-1,0-1 1,-1 1-1,1 0 1,-1 0-1,0 0 1,0 0-1,0 1 1,1 0-1,-1 0 1,-1 0-1,1 0 1,0 0-1,0 1 1,0-1 0,0 1-1,0 1 1,-1-1-1,1 0 1,0 1-1,0 0 1,0 0-1,0 0 1,-2 1-19,-7 3 8,-1 0 0,0 1 0,1 0 0,0 1 1,1 1-1,-9 6-8,14-9 0,0 1 1,0-1 0,1 1-1,0 0 1,0 1-1,0 0 1,1 0 0,0 0-1,-1 2 0,5-9 0,1 1 0,0-1-1,-1 1 1,1 0 0,0-1 0,-1 1-1,1-1 1,0 1 0,0-1 0,-1 1-1,1 0 1,0-1 0,0 1 0,0-1-1,0 1 1,0 0 0,0-1 0,0 1-1,0 0 1,0-1 0,0 1 0,0 0-1,0-1 1,1 1 0,-1-1 0,0 1-1,0 0 1,1-1 0,-1 1 0,0-1-1,1 1 1,-1-1 0,1 1 0,-1-1-1,0 1 1,1-1 0,0 1 0,1-1-1,0 1 0,0 0 0,0-1 0,0 1 0,1-1 0,-1 0 0,0 0 0,0 0 0,0 0 1,3 0 0,18-3-5,0 0 0,-1-2 1,1-1-1,-1-1 0,0 0 1,12-8 4,6 0-6,1 0 9,111-39-5,-124 46 3,0 1 0,0 1-1,1 2 1,11 0-1,-34 3 0,0 1 1,-1-1-1,1 2 0,0-1 0,-1 1 0,1-1 1,0 2-1,-1-1 0,1 1 0,-1-1 0,0 1 1,1 1-1,-1-1 0,0 1 0,0 0 0,-1 0 1,5 3-1,-6-2-1,1 1 1,-1-1 0,0 1 0,0-1 0,-1 1 0,1 0 0,-1 0 0,0 0 0,0 0 0,-1 0 0,1 0 0,-1 1 0,0-1 0,-1 0 0,1 1 0,-1-1 0,0 1 0,-1 2 0,-2 29 39,-2-1 1,-1-1-1,-5 15-39,2-11 66,1 0-1,0 26-65,7-58 5,1 1-1,0-1 0,0 1 0,1-1 1,0 1-1,0-1 0,1 0 0,-1 1 1,2 0-5,-2-6-1,0 1 1,1-1-1,-1 0 1,0 1-1,1-1 1,0 0-1,-1 0 1,1 0-1,0 0 1,0-1-1,0 1 1,0 0-1,1-1 1,-1 1-1,0-1 1,1 0-1,-1 0 1,1 0-1,-1 0 1,1 0-1,-1 0 1,1-1-1,0 0 1,-1 1-1,1-1 1,0 0 0,8 0 12,1 0 1,-1-1 0,0-1-1,1 0 1,-1 0 0,0-1 0,0 0-1,-1-1 1,7-3-13,5-3 32,0-1 0,-1-1-1,0-1 1,0-2-32,8-8 15,-2-2 0,0-1 0,-2 0 0,9-14-15,1-1 13,-19 20 31,-15 17-28,-9 12-22,-4 8 3,1 1 0,0 1 1,2 0-1,0 0 0,1 1 1,1 0-1,0 1 0,0 6 3,5-18 1,0 0 0,0-1-1,1 1 1,0 0-1,1 0 1,0 0 0,0 0-1,1 7 0,-1-12-1,1 0 0,0 0 0,-1-1 0,1 1 0,0-1 0,0 1 0,1-1 0,-1 1 0,0-1 0,1 1 0,-1-1-1,1 0 1,0 0 0,0 0 0,0 0 0,0 0 0,0 0 0,0-1 0,1 1 0,-1-1 0,0 1 0,1-1 0,-1 0 0,1 0 0,0 0 0,0 0 1,4 0-3,0 1 1,0-1-1,1-1 1,-1 0 0,0 0-1,0 0 1,0-1-1,0 1 1,0-2 0,0 1-1,0-1 1,0 0-1,0-1 1,1 0 2,13-7-1,0 0 0,-1-2-1,15-10 2,-17 10 10,-2 0-1,0-1 1,0-1-1,-1 0 1,-1-1-1,0-1 1,-1 0-1,4-8-9,-12 17-1,-1 0 1,0 0-1,-1 0 0,1 0 0,-2 0 1,1-1-1,-1 1 0,0-1 0,0 0 1,-1 1-1,0-1 0,0 0 0,-1 0 1,0 0-1,-1 0 0,0 1 0,0-1 1,0 0-1,-1 0 0,0 1 0,-1-1 1,0 1-1,-1-4 1,2 8 1,1 1-1,0-1 1,-1 1-1,1-1 1,-1 1-1,0-1 1,0 1-1,0 0 1,0 0-1,0 0 1,0 0-1,0 0 1,-1 1-1,1-1 1,-1 1-1,0-1 1,1 1-1,-1 0 1,0 0-1,0 0 1,1 0-1,-1 1 1,0-1-1,0 1 1,0-1-1,0 1 1,0 0-1,0 0 1,0 1-1,0-1 1,0 1-1,1-1 1,-1 1-1,0 0 1,0 0-1,0 0 1,1 0-1,-1 1 1,1-1-1,-1 1 1,1-1-1,-1 1 1,1 0-1,0 0 1,0 0-1,0 0 1,0 1-1,0-1 1,1 0-1,-1 1 0,-3 6-59,0 0-1,0 0 1,1 0-1,0 0 0,1 1 1,0 0-1,0-1 1,1 1-1,1 0 1,-1 0-1,2 1 1,-1 9 59,1-14-142,1 0 0,-1 1 0,1-1 0,0 0 0,0 0 0,1 0 0,-1 1 0,1-1 0,1-1 0,-1 1 0,1 0 0,0-1 0,1 1 0,-1-1 0,1 0 0,0 0 0,0 0 0,0-1 0,1 1 0,0-1 0,2 2 142,4-1-205,0 1 1,0-1 0,0-1 0,6 1 204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8.8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441 502 5937,'0'-1'150,"1"-1"-1,-1 1 0,0 0 0,0 0 0,1 0 1,-1 0-1,0 0 0,0-1 0,0 1 1,0 0-1,0 0 0,-1 0 0,1 0 1,0-1-150,-1 1 61,1 1 0,0 0 1,0-1-1,-1 1 1,1-1-1,0 1 0,-1-1 1,1 1-1,-1 0 1,1-1-1,0 1 0,-1 0 1,1 0-1,-1-1 1,1 1-1,-1 0 1,1 0-1,-1-1 0,1 1 1,-1 0-1,1 0 1,-1 0-1,1 0-61,-5 0 141,1 0 0,-1 0 0,1 1 0,0 0 0,-1-1-1,1 2 1,0-1 0,-4 2-141,-23 9 20,-1 2 1,2 2-1,0 0 0,1 2 0,0 2 1,2 0-1,0 2 0,2 1 0,0 0 1,1 2-1,2 1 0,-10 16-20,29-38-3,0 1 1,0 0-1,0 0 1,1 0-1,0 0 1,0 0-1,0 1 1,1-1-1,-1 0 1,1 1-1,1-1 1,-1 1-1,1 0 1,0-1-1,0 1 1,0-1-1,2 4 3,-2-5-12,1-1 0,1 1 0,-1-1 0,0 0 1,1 1-1,0-1 0,0 0 0,0 0 0,0 0 0,0 0 0,0 0 0,1-1 0,0 1 0,-1-1 0,1 1 0,0-1 0,0 0 0,0 0 0,0 0 0,1-1 0,-1 1 0,0-1 0,1 0 0,-1 1 1,1-2-1,3 2 12,3-1-31,0 0 1,0-1 0,0 0-1,0-1 1,0 1 0,0-2-1,0 0 1,-1 0 0,1-1-1,-1 0 1,1 0 0,-1-1-1,6-3 31,-4 1-15,0 0-1,-1-1 1,1 0-1,-1 0 1,0-1-1,-1 0 1,0-1-1,0 0 1,-1-1-1,6-7 16,-7 4-3,-1 0 1,0 0-1,0 0 0,-2-1 1,1 0-1,-2 1 0,0-2 0,0 1 1,-2 0-1,1-1 3,0-38 10,-2 1 1,-2-7-11,1 33-3,-4-54 46,-2 0 0,-4 0 0,-4 2 0,-11-29-43,25 101 71,-1 0 0,0 0 0,0 0 0,-1 1 0,-2-6-71,1 10 196,1 8-136,1 12-22,1 51-35,4 1 0,2-1-1,4 0 1,3-1 0,20 67-3,-21-97-7,1 0 1,2-1-1,2 0 1,4 5 6,-14-31-3,0 0 1,1-1-1,1 0 1,0 0-1,0 0 1,1-1-1,1 0 1,0-1-1,0 0 0,0 0 1,1-1-1,0-1 1,1 0-1,7 3 3,-13-7 0,0-1 0,0 0 0,0 0 0,0-1 0,1 0 0,-1 0 0,0 0 0,1-1 0,-1 0 0,1 0 0,-1 0 0,0-1-1,1 0 1,-1-1 0,0 1 0,1-1 0,1-2-18,1 1 0,-1-1 0,0-1 0,0 0 0,-1 0 0,1 0 0,-1-1 0,0 0 0,-1-1 0,4-3 18,5-8-64,-1-1 0,-1 0 1,-1-1-1,-1-1 0,0 0 0,-2 0 0,0-1 0,1-8 64,-3-1-1,-6 25 49,0 0-1,1 0 1,-1 0-1,1 0 1,0 1 0,1-1-1,2-4-47,-4 10 13,-1 0 1,1 1-1,-1-1 0,1 1 1,-1 0-1,0-1 0,1 1 0,-1-1 1,1 1-1,-1 0 0,0-1 0,0 1 1,0 0-1,1-1 0,-1 1 1,0 0-1,0-1 0,0 1 0,0 0 1,0-1-1,0 2-13,4 49 61,-3-31-26,0 1 0,2-1 0,0 1 1,2-1-1,0 0-35,-4-15 7,1-1 0,0 1 0,0 0 0,0-1 0,0 0 0,1 1 0,0-1 0,0 0 0,0 0 0,0-1 0,0 1 0,1-1 0,0 1 0,0-1 0,0 0 0,0-1 0,0 1 0,1-1 0,-1 0 0,1 0 0,-1 0 0,4 1-7,-1-2 6,0 0 0,-1 0 1,1-1-1,0 0 0,-1 0 1,1-1-1,0 1 0,-1-2 1,1 1-1,-1-1 1,1 0-1,-1 0 0,0 0 1,0-1-1,0 0 0,0 0 1,0-1-1,-1 0 0,1 0 1,1-2-7,3-2 8,0-1 1,0-1-1,-1 0 1,0 0-1,-1 0 1,0-1 0,-1-1-1,0 1 1,3-9-9,-7 13 11,0 0 1,-1 0 0,0 0-1,1-7-11,-2 11 1,-1 0-1,0 0 0,1 0 0,-1 0 0,0 0 1,-1 0-1,1 1 0,0-1 0,-1 0 0,0 0 1,0 0-1,0 0 0,0 0 0,1 2 0,-1 1 0,1-1 0,0 1-1,0 0 1,-1-1 0,1 1 0,0 0 0,-1-1 0,1 1-1,0 0 1,-1 0 0,1-1 0,0 1 0,-1 0 0,1 0 0,-1 0-1,1 0 1,0-1 0,-1 1 0,1 0 0,-1 0 0,1 0-1,-1 0 1,1 0 0,0 0 0,-1 0 0,1 0 0,-1 0 0,1 0-1,-1 0 1,1 1 0,0-1 0,-1 0 0,1 0 0,-1 0-1,1 0 1,0 1 0,-1-1 0,1 0 0,0 0 0,-1 1-1,1-1 1,0 0 0,-1 1 0,1-1 0,0 0 0,0 1 0,-1-1-1,1 1 1,0-1 0,0 0 0,0 1 0,-1-1 0,-14 26-7,9-14 1,1 0-1,0 1 1,1-1 0,1 1-1,0 0 1,0 0-1,1 0 1,1 0-1,0 0 1,1 3 6,0-11-9,1 0 1,-1 0-1,1 1 1,0-1-1,0 0 1,1 0-1,-1 0 1,1 0-1,0 0 1,1-1 0,-1 1-1,1-1 1,0 1-1,0-1 1,0 0-1,1 0 1,-1 0-1,1 0 1,0-1-1,0 0 1,0 0-1,1 0 1,-1 0-1,1 0 1,0-1-1,-1 0 1,2 0 8,8 2-377,0 0 0,0-2 0,0 0 0,0 0-1,1-1 1,-1-1 0,1 0 0,-1-1 0,10-3 377,37-5-922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9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121 695 5033,'-2'0'245,"-1"0"1,1 0-1,0 0 1,0 0-1,-1 1 1,1-1-1,0 1 0,0-1 1,0 1-1,0 0 1,0 0-1,0 0 1,0 0-1,0 0 0,0 0 1,0 1-1,1-1 1,-1 1-1,0-1 1,1 1-1,0 0 0,-1-1 1,1 1-1,0 1-245,-5 5 49,1 0 0,1 1 0,-1 0-1,-2 8-48,-2 4 15,1 2 0,0-1-1,2 1 1,0 0 0,2 0-1,-1 17-14,5-37-2,0 0 0,0-1-1,0 1 1,1-1-1,-1 1 1,1-1 0,0 1-1,-1-1 1,1 0 0,1 1-1,-1-1 1,0 0-1,0 0 1,1 1 0,-1-1-1,1 0 1,0-1-1,-1 1 1,1 0 0,0 0-1,0-1 1,0 1 0,1-1-1,-1 0 1,0 1-1,0-1 1,1 0 0,-1 0-1,1-1 1,-1 1-1,3 0 3,6 2-11,-1-2-1,1 1 0,0-1 1,0-1-1,0 0 0,11-1 12,6-2-40,0-1 0,-1-2 0,1-1-1,-1-1 1,-1-1 0,1-1 0,-2-2-1,1 0 1,-2-2 0,0-1 0,0 0-1,-2-2 1,0-1 0,0-1-1,-2 0 1,10-13 40,-20 18 8,-1 0 1,-1-1-1,0 0 0,-1 0 0,0 0 1,-1-1-1,-1 0 0,-1 0 0,0-1 0,-1 1 1,-1-1-1,0-1-8,2-42 11,-3 0 1,-5-42-12,3 91 0,-3-63 441,-4 0 0,-3 1 1,-14-48-442,19 109 275,2 18-123,-1 20-95,5-26-57,-4 30 4,1 0 1,1 0-1,2 0 1,1 0-1,1-1 1,2 1-1,1 0 1,3 6-5,48 151 62,9 36-69,-56-188-19,6 21-9,-2 9 35,-11-49-42,0 0 0,0 1-1,-2-1 1,0 1-1,-1-1 1,-1 6 42,0-16-126,0 1 0,0-1 1,-1 1-1,0-1 0,0 0 1,0 0-1,-1 0 0,0-1 0,0 1 1,0-1-1,-1 0 0,0 0 0,0-1 1,0 1-1,0-1 0,-1 0 1,0 0-1,-5 2 126,-35 19-635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19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8906,'54'-27'2929,"41"25"-3466,2 2-783,4 0 856</inkml:trace>
  <inkml:trace contextRef="#ctx0" brushRef="#br0" timeOffset="1">571 10 3721,'23'15'2040,"-17"10"-415,-2 14-457,-6 7-552,-7 7-184,-1-2-264,7-7-64,5-11-56,7-7-16,13-11 0,13-10-24,16-9-208,11-5-640,15-9 584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20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0 8210,'-3'1'152,"-1"0"0,0 1 1,1 0-1,-1-1 0,1 1 1,-1 0-1,1 1 0,0-1 0,0 0 1,0 1-1,0 0 0,0 0 1,1 0-1,-1 0 0,1 0 1,0 0-1,0 1 0,0-1 0,0 1 1,0-1-1,1 1-152,-6 15-152,0-1 1,2 1-1,-3 17 152,3-16 207,-5 23-251,1 1 0,3-1 0,1 1 1,2 0-1,2 0 0,3 14 44,-1-47-9,0 0 0,1 0 0,0-1 0,1 1 0,0-1 0,1 1 0,0-1 0,1 0 0,4 8 9,-6-14-21,0 1 0,1-1 0,-1 0 0,1 0 0,0 0 0,0 0 0,0-1 0,1 1 0,-1-1 0,1 0 0,0-1 0,-1 1 0,1-1 1,1 0-1,-1 0 0,0 0 0,0-1 0,1 0 0,-1 0 0,1 0 21,3-1-174,0 0 0,0 0 0,0-1 0,-1 0 0,1 0 0,0-1 0,-1 0 0,1-1 0,-1 0 0,0 0 0,0-1 0,0 0 0,0 0 0,-1-1 0,0 0 0,0 0 0,0-1 0,0 0 0,-1 0 0,5-6 174,2-3 38,-1-1-1,0 0 1,-1-1 0,0 0 0,-2-1-1,0 0 1,-1-1 0,3-10-38,-16 44 456,2-1 0,0 1-1,0 0 1,1 0 0,1 1-456,1-8 17,-1-1 0,2 1-1,-1 0 1,1-1 0,0 1-1,0-1 1,1 1 0,0-1 0,1 0-1,0 0 1,2 6-17,-4-11 13,1 0 1,-1 0-1,0 0 0,1 0 1,-1 0-1,1-1 0,-1 1 1,1 0-1,0-1 1,0 1-1,0-1 0,0 0 1,0 0-1,0 1 0,0-1 1,0-1-1,0 1 0,0 0 1,1 0-1,-1-1 0,0 1 1,1-1-1,-1 0 0,0 0 1,1 0-1,-1 0 0,0 0 1,1 0-1,-1-1 0,0 1 1,1-1-1,-1 0 0,0 0-13,4-1 30,-1 0-1,0 0 0,-1-1 1,1 0-1,0 0 0,-1 0 1,1-1-1,-1 0 0,0 0 1,0 0-1,-1 0 0,1 0 1,2-5-30,4-12 9,0 1 1,-1-2 0,-1 1 0,-2-2 0,5-21-10,2-4 9,-7 25-7,-5 15-8,1 0-1,0 0 1,1 0-1,0 0 1,0 0 0,1 0-1,0 1 1,0 0-1,3-4 7,-7 11-4,1 0 0,-1-1-1,1 1 1,-1-1 0,1 1-1,0-1 1,-1 1 0,1 0-1,-1 0 1,1-1 0,0 1-1,-1 0 1,1 0 0,0 0-1,0-1 1,-1 1 0,1 0-1,0 0 1,-1 0 0,1 0-1,0 1 1,-1-1 0,1 0-1,0 0 1,-1 0 0,1 0-1,0 1 1,-1-1 0,1 0-1,0 1 1,-1-1 0,1 0-1,-1 1 1,1-1 0,-1 1-1,1-1 1,-1 1 0,1-1-1,-1 1 1,1-1 0,-1 1-1,0 0 1,1-1 0,-1 1-1,1 0 5,14 28-86,-4 9 50,-1 0-1,-3 1 1,0 0 0,-2 14 36,4 15-14,-6-31-10,-1-17 34,-1-17 127,0-8 147,1-6-240,0 1-1,1-1 1,0 1 0,0-1 0,2 1 0,-1 0-1,5-7-43,43-66 2,-47 75 6,7-10-1,1 0 0,0 1-1,2 0 1,0 1 0,0 0 0,2 2 0,10-8-7,-21 18-3,-1 0 0,0 1 0,1 0 0,-1 0 0,1 1 1,0-1-1,0 1 0,0 1 0,0-1 0,0 1 0,0 0 0,0 0 1,0 1-1,1 0 0,-1 0 0,0 0 0,0 1 0,1 0 1,-1 0-1,0 1 0,0-1 0,0 1 0,-1 1 0,1-1 0,0 1 1,-1 0-1,1 0 0,1 2 3,2 1-39,-1 0-1,-1 1 1,1 0 0,-1 0-1,0 0 1,-1 1 0,1 0 0,-2 0-1,1 1 1,-1-1 0,0 1-1,-1 1 1,0-1 0,-1 0-1,0 1 1,0 0 0,-1 0-1,0 0 1,0 9 39,-2-1-93,-2-1-1,0 0 1,-3 12 93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26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238 565 784,'0'0'256,"0"0"-132,0 0-24,0-1 35,0 1-1,0-1 0,1 0 1,-1 1-1,-1-1 1,1 0-1,0 0 0,0 1 1,0-1-1,0 0 1,0 0-1,-1 1 0,1-1 1,0 0-1,0 1 0,-1-1 1,1 1-1,-1-1 1,1 0-1,-1 1 0,1-1 1,0 1-1,-1-1 1,0 1-1,1-1 0,-1 1-134,-5 1-10,1 0 0,-1 0-1,0 1 1,1 0 0,-1 0-1,1 1 1,0 0 0,-1-1-1,1 2 1,0-1 10,-44 35-26,40-30 19,-1 2 9,-1 0 0,1 0-1,1 2 1,-1-1-1,2 1 1,0 0 0,0 1-1,2 0 1,-1 0-1,-4 14-1,8-20 2,1-1-1,0 1 1,-1 0 0,2 0-1,-1-1 1,1 6-2,0-10 0,1-1 0,0 1 0,0-1 0,0 1 0,1-1 0,-1 0 0,0 1 0,1-1 0,-1 1 0,0-1 0,1 0 0,0 1 0,-1-1 0,1 0 0,0 0 0,-1 1 0,1-1 0,0 0 0,0 0 0,0 0 0,0 0 0,0 0 1,1 0-1,-1 0 0,0-1 0,0 1 0,0 0 0,1-1 0,-1 1 0,0-1 0,1 1 0,-1-1 0,1 1 0,-1-1 0,0 0 0,1 0 0,7 1-4,-1 0 1,1-1-1,0 0 0,0-1 1,-1 0-1,1-1 1,0 1-1,-1-1 0,1-1 1,-1 0-1,0 0 0,6-4 4,10-5-20,0-1-1,-1-1 1,11-10 20,-27 19 6,-1 0 1,0 0-1,0-1 1,0 1-1,-1-1 1,0-1-1,0 1 1,-1-1-1,0 0 1,0 0-1,0 0 1,-1 0 0,0-1-1,0 1 1,-1-1-1,0 0 1,0-4-7,0-5 63,-1 0 1,-1 0-1,0 0 1,-1 1 0,-1-1-1,-1 0 1,-4-14-64,-30-122 204,3 15 1734,-2-45-1938,35 177 98,-2-7 827,3 31-321,-16 307-570,4-146-46,8 4 12,4-179 1,1 32-8,1 0 1,5 30 6,-5-57-4,-1-1-1,1 1 1,1-1 0,-1 0-1,1 0 1,1 0 0,0 0-1,0 0 1,0-1-1,1 0 1,0 0 0,0 0-1,1 0 1,3 2 4,-5-6-1,0 0 0,0 0 0,0-1-1,1 0 1,-1 0 0,0 0 0,1 0 0,0-1 0,-1 1 0,1-1 0,0-1-1,0 1 1,0-1 0,-1 1 0,1-1 0,0-1 0,0 1 0,0-1 0,0 0-1,-1 0 1,1 0 0,0 0 0,2-2 1,10-4-16,1-1 0,-1-1 0,0 0-1,-1-1 1,5-5 16,1 0-274,0-2 0,-2 0 1,0-1-1,-1-1 0,-1-1 0,-1-1 0,0 0 0,-2-1 0,0-1 1,-2 0-1,-1-1 0,0 0 0,-2-1 0,-1-1 0,-1 1 0,-1-1 1,1-9 273,-7 28 13,0-1 0,0 0 1,0 0-1,-1 1 0,0-1 1,-1 0-1,1 0 0,-2 0 1,1-1-14,1 9 11,-1 0 0,1-1 1,0 1-1,0 0 0,0 0 1,0 0-1,0-1 0,0 1 1,0 0-1,0 0 0,-1 0 1,1-1-1,0 1 0,0 0 1,0 0-1,0 0 0,-1 0 1,1 0-1,0-1 0,0 1 1,0 0-1,-1 0 0,1 0 1,0 0-1,0 0 0,0 0 1,-1 0-1,1 0 0,0 0 1,0 0-1,-1 0 0,1 0 1,0 0-1,0 0 0,-1 0 1,1 0-1,0 0 0,0 0 1,0 0-1,-1 0 0,1 0 1,0 0-1,0 0 0,-1 0 1,1 0-1,0 1 0,0-1 1,0 0-1,0 0 0,-1 0 1,1 0-1,0 1 0,0-1 1,0 0-12,-4 4 136,0 0 0,0 0 0,0 0 0,1 0 0,-1 1 0,1 0 1,0-1-1,1 1 0,-1 0 0,-1 4-136,-18 58 680,20-60-597,-3 10 36,1 0 0,0 0 1,2 0-1,0 0 0,0 1 0,2 2-119,0-14 15,0 1 0,1 0 0,0-1 0,0 0 0,1 1 0,-1-1 0,1 0 0,1 1 0,-1-1 0,1 0 0,0-1 0,1 1 0,-1-1 0,1 1-1,0-1 1,0 0 0,1 0 0,0 0-15,1 0 25,1 0-1,-1-1 0,1 0 0,-1 0 0,1 0 1,1-1-1,-1 0 0,0-1 0,1 1 0,-1-1 1,1-1-1,-1 0 0,1 0 0,0 0 1,0-1-1,3 0-24,-1-1 47,-1 0 0,1 0 1,0-1-1,-1 0 0,0-1 0,0 0 0,1 0 1,-2-1-1,1 0 0,0-1 0,-1 0 1,0 0-1,1-1-47,8-9 37,-1 1-1,0-2 1,-1 0 0,0-1-1,-2-1 1,0 0 0,-1-1 0,-1 0-1,0-1 1,4-14-37,-9 21 21,-1 0 0,-1-1 0,0 1 0,-1-1 0,0 0 0,-1 0 0,-1 0 0,0 0 0,-1 0 0,0 0 0,-1 0 0,-1-1 0,0 2 0,-1-1 0,0 0 0,-1 0 0,-3-4-21,-3 2 232,5 19-68,2 11-69,-1 39-99,3 1 0,2-1 0,6 41 4,9 14-212,11 37 212,-26-143-1,0 4-5,1 1 0,-1 0 0,0-1 0,-1 1 0,0 0 0,0 4 6,0-10-1,0 0 0,0 1-1,-1-1 1,1 0 0,-1 1-1,1-1 1,-1 0 0,1 0-1,-1 0 1,0 1 0,1-1-1,-1 0 1,0 0 0,0 0-1,0 0 1,0 0 0,0 0 0,0-1-1,0 1 1,0 0 0,0 0-1,0-1 1,0 1 0,-1-1-1,1 1 1,0-1 0,0 1-1,-1-1 1,1 0 0,0 0-1,-1 0 1,1 1 0,0-1-1,-2-1 2,1 2-38,-1-1-1,0 0 0,1-1 0,-1 1 1,0 0-1,1-1 0,-1 0 0,0 0 0,1 1 1,-1-1-1,-1-2 39,3 3-70,0-1 1,0 1-1,1-1 1,-1 1-1,0-1 1,1 0-1,-1 1 1,0-1-1,1 0 1,-1 1-1,1-1 1,-1 0-1,1 0 1,0 0-1,-1 0 1,1 1-1,0-1 1,-1 0-1,1 0 1,0 0-1,0 0 1,0 0-1,0 0 1,0 0-1,0 0 1,0 0-1,0 1 1,0-1-1,0 0 1,1 0-1,-1 0 1,0 0-1,1 0 1,-1 0-1,1 0 70,11-19-963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27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8 5737,'-1'-1'100,"1"0"1,-1 1-1,0-1 0,1 1 0,-1-1 1,0 1-1,0-1 0,1 1 0,-1-1 1,0 1-1,0 0 0,0-1 0,0 1 0,1 0 1,-1 0-1,0 0 0,0 0 0,0 0 1,0 0-1,0 0 0,0 0 0,1 0 1,-1 0-1,0 0 0,0 0 0,0 1 0,0-1 1,0 0-1,1 1 0,-1-1 0,0 1 1,0-1-1,1 0 0,-1 1 0,0 0 1,1-1-1,-1 1 0,0-1 0,1 1 0,-1 0 1,1 0-1,-1-1 0,1 1 0,-1 0 1,1 0-1,0-1 0,-1 1-100,-2 7-44,0 0 1,1 0-1,0 0 1,0 0-1,0 3 44,0-1 80,-2 16-206,0 0 0,2 0-1,1 0 1,1 0 0,2 1 0,0-1-1,2 0 1,0 0 0,8 20 126,-10-41 0,0 1 1,0-1-1,0 1 0,1-1 1,0 0-1,0 0 0,1 0 1,-1-1-1,1 1 1,0-1-1,0 0 0,1 0 1,-1 0-1,1 0 0,0-1 1,0 0-1,0 0 0,0 0 1,0 0-1,1-1 0,-1 0 1,1 0-1,0-1 1,-1 0-1,3 1 0,-1-1 8,0-1-1,1 1 1,-1-1-1,0 0 1,1 0 0,-1-1-1,0 0 1,1-1 0,-1 0-1,0 0 1,0 0-1,0-1 1,0 0 0,-1 0-1,1 0 1,-1-1-1,0 0 1,0-1 0,0 1-1,1-3-7,0 0 24,-1 0 0,0 0 0,0-1 0,-1 1 0,0-1 0,-1-1-1,1 1 1,-2-1 0,1 1 0,-1-1 0,0 0 0,-1-1 0,0 1-1,-1 0 1,1-5-24,-1-7 115,-1 0-1,-1 0 1,0 0 0,-2 1-1,0-1 1,-4-9-115,7 30 5,0-1 0,-1 1 0,1 0 1,0 0-1,0-1 0,0 1 0,0 0 0,0-1 1,0 1-1,0 0 0,0-1 0,0 1 0,0 0 1,0-1-1,0 1 0,0 0 0,0-1 0,0 1 1,0 0-1,0 0 0,0-1 0,0 1 0,1 0 0,-1-1 1,0 1-1,0 0 0,0 0 0,0-1 0,1 1 1,-1 0-6,11 1 39,1 1-73,87 19 14,-18-3 30,-74-17-8,1 1 7,1 0 0,-1 0 0,1 1 0,6 3-9,-13-5 1,0 0 1,0 0-1,0 0 0,0 0 1,0 0-1,-1 1 0,1-1 1,0 1-1,-1 0 1,1-1-1,-1 1 0,0 0 1,0 0-1,1 0 0,-1 0 1,0 0-1,-1 0 0,1 0 1,0 0-1,0 0 0,-1 1-1,1 8 23,0 1 1,-1 0-1,0 0 0,-1-1 0,-1 8-23,0-7 40,1 0 0,1 0-1,0 0 1,0 0 0,2 5-40,-2-14 6,1 1 0,0 0 0,0-1 0,0 1 0,1-1 0,-1 0 1,1 1-1,0-1 0,0 0 0,0 0 0,0 0 0,1 0 0,-1-1 0,1 1 1,-1-1-1,1 1 0,0-1 0,0 0 0,2 1-6,1 1 4,0-1 1,1-1-1,-1 1 1,1-1-1,-1 0 0,1-1 1,-1 1-1,1-1 0,0-1 1,0 1-1,0-1 1,0 0-1,-1-1 0,1 1 1,0-1-1,0-1 1,-1 1-1,1-1 0,-1-1 1,1 1-1,-1-1 0,0 0 1,0 0-1,0-1 1,0 0-1,-1 0 0,0 0 1,1 0-1,-2-1 0,1 0 1,0 0-1,-1-1 1,0 1-1,0-1 0,-1 0 1,1 0-1,-1 0 1,-1 0-1,1-1 0,-1 1 1,0-1-1,0-3-4,4-10 89,-3 17 6,-1 14-23,0 3-58,-1-1 0,2 0 0,0 1 0,0-1 0,1 0-1,1-1 1,0 1 0,5 7-14,-7-14-38,0-1 0,1 0 0,-1 0 0,1 0 0,0-1 0,0 1 0,1-1 0,-1 0 0,5 2 38,-6-4-78,0 0 0,0 0 0,1-1 0,-1 1-1,1-1 1,0 0 0,-1 0 0,1 0 0,0 0 0,-1-1-1,1 1 1,0-1 0,0 0 0,0 0 0,-1-1-1,1 1 79,-1 0-116,-1-1 0,1 1 0,-1-1 0,1 0 0,-1 0 0,0 0 0,1 0 0,-1 0 0,1-1 116,19-19-581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4:34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1 348 6777,'1'-3'116,"-1"0"-1,1 0 1,1 0-1,-1 1 1,0-1-1,1 0 1,-1 1-1,1-1 0,0 1 1,0-1-1,0 1 1,0 0-1,0 0 1,0 0-1,1 0 1,-1 0-1,1 1 0,-1-1 1,1 1-1,0-1 1,-1 1-1,1 0 1,2 0-116,6-3-72,1 0 1,0 2-1,1-1 1,-1 2-1,2-1 72,-11 2-10,1-1 0,0 1-1,-1 0 1,1 0 0,0 0 0,-1 0-1,1 1 1,-1-1 0,1 1-1,0 0 1,-1 0 0,1 1-1,-1-1 1,0 1 0,0-1 0,1 1-1,-1 0 1,0 0 0,0 1-1,-1-1 1,1 0 0,0 1 0,-1 0-1,0 0 1,2 1 10,0 4-12,0 1 1,0-1-1,0 1 1,-1 0-1,-1 0 1,1 1-1,-2-1 0,1 0 1,-1 6 11,3 35-75,-3 33 75,-1-32-9,5 30 9,-4-76 3,-1-1 1,1 1 0,0-1-1,0 0 1,0 1-1,1-1 1,0 0-1,-1 0 1,1 0 0,1 0-1,-1 0 1,1-1-1,-1 1 1,1-1 0,0 0-1,1 1-3,-1-1 5,0-1 1,0 0-1,0-1 0,1 1 0,-1 0 0,0-1 1,1 0-1,-1 0 0,1 0 0,-1 0 0,1 0 0,0-1 1,-1 1-1,1-1 0,0 0 0,-1 0 0,1-1 1,0 1-1,1-1-5,8-2-10,-1-1 1,1 0-1,-1-1 0,0 0 1,0-1-1,-1 0 0,0 0 1,0-2-1,-1 1 1,1-1-1,3-5 10,0 0-160,0-1 0,-1 0 1,0-1-1,-1-1 0,-1 0 0,0-1 1,1-4 159,-5 6-232,-1-1 1,0-1 0,-1 1 0,-1-1 0,-1 1 0,0-1 0,-1 0 0,0-15 231,-2-8-218,-2 0 0,-1 1 1,-3-6 217,6 42 89,0 1 0,0 0 0,-1-1-1,1 1 1,-1 0 0,1-1 0,-1 1 0,0 0 0,0 0 0,0 0 0,0 0 0,-1-1-89,2 3 26,0 0 0,-1 0 0,1 0 0,0 0 1,-1 0-1,1 0 0,0 0 0,-1 0 0,1 0 0,0 0 0,-1 0 1,1 0-1,0 0 0,-1 0 0,1 0 0,0 1 0,-1-1 1,1 0-1,0 0 0,0 0 0,-1 0 0,1 1 0,0-1 0,0 0 1,-1 0-1,1 0 0,0 1 0,0-1 0,-1 0 0,1 0 1,0 1-1,0-1 0,0 0 0,0 1 0,0-1 0,-1 0 0,1 1 1,0-1-1,0 0 0,0 1 0,0-1-26,-3 7 125,1-1 1,0 1-1,0 0 0,1 0 1,-1 0-1,1 3-125,1 4 44,0 1 0,1-1 0,0 1 0,1-1 0,1 0 0,0 1 0,1-1 0,1-1 0,0 1 0,1-1 0,0 0 0,7 11-44,-8-16 10,0-1-1,0 0 1,0 0 0,1 0 0,0-1 0,0 0 0,0 0 0,1 0 0,0-1 0,0 0 0,1 0 0,-1-1 0,1 0 0,0 0 0,0-1 0,1 0 0,-1 0 0,0-1 0,1 0 0,0-1 0,-1 0 0,2 0-10,-2-2 1,0 1 1,0-1-1,1-1 0,-1 1 1,0-2-1,-1 1 0,1-1 1,0 0-1,-1 0 0,0-1 1,1 0-1,-1-1 0,-1 1 1,1-1-1,-1-1 0,0 1 1,0-1-1,0 0 1,-1 0-1,1-3-1,11-14-128,-2 0-1,0 0 1,-2-2-1,0 1 1,1-10 128,1-4-254,-10 24 146,1 0 1,0 0-1,1 1 1,0 0-1,5-5 108,-12 18-1,0 0 1,0-1-1,0 1 1,0 0-1,0 0 1,0 0-1,0 0 1,0 0-1,0 0 1,0 0 0,0-1-1,1 1 1,-1 0-1,0 0 1,0 0-1,0 0 1,0 0-1,0 0 1,0 0-1,0 0 1,1 0-1,-1 0 1,0 0-1,0 0 1,0 0-1,0 0 1,0 0-1,0 0 1,1 0-1,-1 0 1,0 0-1,0 0 1,0 0-1,0 0 1,0 0-1,0 0 1,1 0-1,-1 0 1,0 0-1,0 0 1,0 0-1,0 0 1,0 0-1,0 0 1,0 0-1,1 1 1,-1-1-1,0 0 1,0 0-1,0 0 1,0 0 0,0 0-1,0 0 1,0 0-1,0 1 1,0-1-1,0 0 1,0 0-1,0 0 1,0 0-1,0 0 1,0 0-1,0 1 1,0-1-1,0 0 1,0 0-1,0 0 1,0 0-1,0 0 1,2 13-11,-4 16 66,-4 28-55,2-29 85,2-1 0,0 20-85,2-34 20,1-1 0,0 0 0,1 1 0,1-1 0,0 0-1,0 0 1,1 0 0,1 0-20,-3-7 6,1 0-1,0 0 1,0 0-1,0 0 1,1 0-1,-1-1 0,1 0 1,0 0-1,1 0 1,-1 0-1,1 0 1,-1-1-1,1 0 1,0 0-1,0 0 0,1-1 1,-1 0-1,3 1-5,-1-1 4,0 0 0,0-1 0,0 0 0,1 0-1,-1-1 1,0 0 0,0 0 0,0-1 0,0 1 0,1-2-1,-1 1 1,0-1 0,-1 0 0,1 0 0,0-1-1,-1 0 1,1 0 0,2-3-4,13-7 7,-1-2 0,-1 0 1,0-2-1,12-13-7,42-45 19,-3-4 1,-4-2-1,32-53-19,-90 120 8,-2 6 29,-1-1 1,0 0-1,-1-1 1,0 1-1,4-11-37,-9 19 11,0 0 1,1 0-1,-1 1 1,0-1-1,1 0 1,-1 0-1,0 0 0,0 1 1,0-1-1,0 0 1,0 0-1,0 0 0,0 0 1,0 1-1,0-1 1,0 0-1,0 0 0,-1 0 1,1 0-1,0 1 1,0-1-1,-1 0 0,1 0 1,-1 1-1,1-1 1,-1 0-1,1 1 0,-1-1 1,1 0-1,-1 1 1,0-1-12,0 0 18,-1 1 1,0-1 0,1 0-1,-1 1 1,0 0 0,0-1-1,0 1 1,0 0-1,0 0 1,1 0 0,-1 0-1,0 0 1,0 0 0,0 1-19,-10 1 64,-1 1 0,1 1 0,0 0 0,-4 2-64,-4 4 43,0 1-1,0 0 1,1 1 0,1 1-1,0 1 1,1 0 0,0 1-1,-3 7-42,-3 3 49,2 1-1,0 0 0,2 2 0,1 0 1,-2 8-49,13-21 14,0 0 1,0 0-1,1 1 0,1 0 1,1 0-1,0 1-14,4-15 1,-1 0-1,1 0 0,0 0 1,0 0-1,-1 0 0,2 0 1,-1 0-1,0 0 0,0 0 1,0-1-1,1 1 0,-1 0 1,1 0-1,0 0 0,-1 0 1,2 1-1,-1-3 0,-1 1 0,1 0 1,0-1-1,-1 1 0,1-1 1,0 1-1,0-1 0,-1 1 1,1-1-1,0 0 0,0 1 0,0-1 1,0 0-1,0 1 0,-1-1 1,1 0-1,0 0 0,0 0 1,0 0-1,0 0 0,0 0 1,0 0-1,0 0 0,0-1 0,5 0 4,0-1 0,0 0-1,0-1 1,-1 1 0,1-1 0,0-1-1,-1 1 1,5-4-4,13-12-49,-1 0 0,0-2 0,-2 0 0,0-1 0,-2-1 0,0-1 0,-2 0 0,-1-2 0,0 0 0,-2 0 0,9-26 49,-17 36-112,-6 14 65,0 4 11,-13 27 19,2 5 40,1 1 0,2 1 0,1 0 0,2 0 0,1 0 0,2 1 0,2 0 0,2 22-23,-1-53 1,1 1 0,-1 0 0,1-1-1,1 1 1,-1-1 0,1 0 0,0 1 0,0-1-1,-1-4 2,0-1 0,0 0 0,0 1 0,0-1 0,0 0 0,0 1 0,0-1 0,0 0 0,0 0 0,0 0 0,1 0 0,-1 0 0,0-1 0,1 1 0,-1 0 0,1 0 0,-1-1 0,1 1 0,-1-1 0,1 1 0,-1-1 0,1 0 0,0 0 0,-1 0 0,1 0 0,-1 0 0,1 0 0,0 0 0,-1 0 0,1-1 0,-1 1 0,1 0 1,-1-1-1,1 1 0,-1-1 0,1 0 0,0 0-2,12-7 28,0 0 0,0-1 1,-1 0-1,0-1 1,0-1-1,-1 0 0,2-4-28,19-19 31,-1-2-1,-2 0 1,-1-2-1,-2-2 1,-2 0-1,-2-2 1,-1 0-1,6-22-30,-1 3 11,-33 80-4,2 0 1,0 0-1,2 0 1,0 1-1,0 14-7,2 18 142,4 47-142,-3-87 7,0 1 0,1 0 0,1-1 1,0 0-1,0 0 0,1 0 0,4 8-7,-8-19 2,1-1 0,-1 1 1,0 0-1,1-1 0,-1 1 0,1-1 0,-1 1 0,1-1 0,-1 1 0,1-1 0,0 1 0,-1-1 0,1 1 0,0-1 0,-1 0 0,1 1 0,0-1 0,-1 0 0,1 0 0,0 0 0,0 1 0,-1-1 0,1 0 0,0 0 0,0 0 0,-1 0 0,1 0 0,0 0 0,0 0 0,-1-1 0,1 1 0,0 0 0,-1 0 0,1 0 0,0-1-2,1 0 8,1 0-1,-1-1 0,0 1 0,1-1 1,-1 0-1,0 0 0,0 0 0,0 0 0,0 0-7,11-14 37,-2 0 0,1-1-1,-2-1 1,0 0 0,3-10-37,4-11 45,-3 0 0,2-11-45,-9 28 24,-2-1 0,0 0 0,-1 0 0,-1-1-24,-31 130 215,24-89-207,2 0 1,0 15-9,1-28 0,1 0 0,0 0 0,1 0 0,-1 0 0,1 0 0,0 0 0,0 0 0,0 0 0,0 0 0,1-1 0,-1 1 0,1 0 0,0-1 0,2 3 0,-3-5 0,0 1 1,0-1-1,1 0 0,-1 0 1,0 0-1,1-1 0,-1 1 1,1 0-1,-1 0 0,1-1 0,-1 1 1,1-1-1,0 1 0,-1-1 1,1 0-1,-1 0 0,1 0 1,0 0-1,-1 0 0,1 0 1,0 0-1,-1 0 0,1-1 1,0 1-1,-1 0 0,1-1 1,-1 0-1,1 1 0,-1-1 1,1 0-1,-1 0 0,1 0 0,6-4 2,0 0-1,0 0 0,-1-1 1,1 0-1,2-4-1,34-35-416,28-37 416,-54 55-385,-18 27 356,0 0-1,1 0 1,-1-1 0,0 1 0,0 0 0,0 0-1,0 0 1,0-1 0,1 1 0,-1 0 0,0 0-1,0-1 1,0 1 0,0 0 0,0 0 0,0-1 0,0 1-1,0 0 1,0 0 0,0-1 0,0 1 0,0 0-1,0 0 1,0-1 0,0 1 0,0 0 0,0 0-1,0-1 1,0 1 0,0 0 0,0 0 0,0-1 0,-1 1-1,1 0 1,0 0 0,0 0 0,0-1 0,0 1-1,-1 0 1,1 0 29,-11 2-782,-13 9-352,-10 15-441,-4 9 678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28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73 6169,'-1'1'170,"1"0"0,-1 0 0,1 0 0,0-1 0,-1 1-1,1 0 1,0 0 0,0 0 0,0 0 0,0 1 0,-1-1-1,1 0 1,0 0 0,1 0 0,-1 0 0,0 0 0,0 0 0,0 0-1,1 0 1,-1 0-170,1 2 297,12 153-2718,-6 66 2421,-4-95-1099,-2-108 957,-1-3 86,0-1 1,1 1-1,1-1 0,1 1 1,4 12 55,-7-25 53,1 0 1,0-1 0,1 1-1,-1 0 1,0 0 0,1-1 0,-1 1-1,1 0 1,0-1 0,0 0-1,0 1 1,0-1 0,0 0-1,1 0 1,-1 0 0,1 0 0,-1-1-1,1 1 1,0-1 0,-1 1-1,1-1 1,0 0 0,0 0-1,0 0 1,0-1 0,0 1 0,0-1-1,0 0 1,0 1 0,0-1-1,0 0 1,0-1 0,0 1-1,0-1 1,0 1 0,0-1 0,0 0-54,10-3 114,0 0 1,-1-1 0,0 0-1,0-1 1,0 0 0,-1-1 0,10-8-115,2-2 12,0-1 1,-1-1-1,-1-1 1,-2-1 0,0-1-1,0-1 1,-2-1 0,-1 0-1,-1-1 1,-2 0 0,0-1-1,-1-1 1,-2 0-1,-1 0 1,-1-1 0,-1 0-1,-2-1 1,0 1 0,-1-26-13,-3 22 114,-1 0 0,-1-1 0,-3 1 0,-5-27-114,9 58 30,0-1 1,0 1-1,0 0 1,0-1 0,0 1-1,-1 0 1,1-1-1,0 1 1,-1 0 0,1 0-1,-1 0 1,1-1 0,-1 1-1,0 0 1,0 0-1,1 0 1,-1 0 0,0 0-1,-1 0-30,1 2 52,-1 1-1,1 0 0,-1-1 1,1 1-1,0 0 0,0 0 1,0 0-1,0 0 1,0 0-1,0 0 0,1 0 1,-1 1-1,0 1-51,-7 22 31,1 1 0,1 1 0,1-1 0,0 20-31,1 27-17,3 17 17,2-35 1,3 0 0,6 30-1,-5-59 1,1 0 1,1 0 0,1-1 0,1 0-1,1 0 1,4 4-2,-9-22-1,1 1 0,-1-1 1,1 0-1,1-1 0,0 1 1,0-1-1,0-1 0,0 1 0,4 1 1,-9-7 1,1 1 0,-1 0-1,0 0 1,1-1 0,-1 0 0,1 1-1,0-1 1,-1 0 0,1 0 0,0 0-1,0-1 1,0 1 0,0-1-1,0 1 1,-1-1 0,1 0 0,0 0-1,0 0 1,0-1 0,0 1 0,0-1-1,0 1 1,-1-1 0,1 0-1,0 0 1,0 0 0,2-2-1,2-2-5,0 0 0,-1-1 0,0 1-1,1-1 1,-2-1 0,1 1 0,-1-1 0,3-5 5,7-9-154,-2-2 1,-1 0-1,-1-1 1,-1 0-1,0 0 1,-2-1-1,-1-2 154,7-33-619,-2-2 0,-1-21 619,-6 59 173,-7 57 237,0-9-309,-3 19 89,1 1 0,3 17-190,1-49 16,1 0-1,0 1 1,1-1 0,0 0-1,1 0 1,1 0-1,0-1 1,0 1-1,1-1 1,0 0-1,1 0-15,-3-6 2,0-1-1,0 1 1,1-1-1,-1 0 0,1 0 1,0-1-1,0 1 1,0-1-1,0 0 1,1 0-1,-1 0 0,1-1 1,0 0-1,0 1 1,0-2-1,1 1-1,1 0 5,1-1 1,-1 0-1,1 0 1,-1 0-1,1-1 0,-1-1 1,1 1-1,-1-1 1,1 0-1,4-2-5,9-3 7,-1-1 1,0-1-1,0-1 0,-1-1 1,0-1-1,0 0 0,6-7-7,-9 7-27,0-1 0,-1-1 0,-1-1 0,0 0-1,0-1 1,-2 0 0,9-13 27,-14 17-36,-1-1 0,0 1 1,-1-1-1,0 0 0,0 0 0,-2 0 0,1 0 1,-2-1-1,0 0 0,0 0 0,-1 1 0,-1-5 36,1 9-11,-1 1 0,-1-1 0,0 1-1,0-1 1,0 1 0,-1 0 0,-1-4 11,3 11 0,0-1 0,-1 1 0,1 0 1,0 0-1,-1 0 0,1-1 0,0 1 1,0 0-1,-1 0 0,1 0 0,0 0 0,-1 0 1,1 0-1,0 0 0,-1-1 0,1 1 1,0 0-1,-1 0 0,1 0 0,-1 1 1,1-1-1,0 0 0,-1 0 0,1 0 1,0 0-1,0 0 0,-1 0 0,1 0 1,0 1-1,-1-1 0,1 0 0,0 0 1,-1 0-1,1 1 0,0-1 0,0 0 1,-1 0-1,1 1 0,0-1 0,0 0 0,0 0 1,0 1-1,-1-1 0,1 0 0,0 1 0,-13 16 12,7-6-6,1 1-1,0-1 0,0 1 1,1 0-1,0 0 0,-1 11-5,-1 17 34,-1 22-34,6-45 2,0 1 1,1-1 0,1 1 0,0 0 0,2-1 0,1 8-3,-2-17 0,0-1 0,0 0 1,1 0-1,0 0 0,0 0 1,0-1-1,1 1 0,0-1 1,1 0-1,-1 0 1,1 0-1,0 0 0,0-1 1,1 0-1,0 0 0,3 2 0,-1-3 3,-1 1-1,1-1 1,1-1 0,-1 1-1,1-1 1,-1-1-1,1 1 1,0-2-1,-1 1 1,1-1 0,0 0-1,0-1 1,0 0-1,0-1 1,0 0-1,0 0 1,0 0 0,0-1-1,-1-1 1,1 0-1,-1 0 1,1 0-1,-1-1 1,0-1 0,-1 1-1,1-1 1,4-4-3,1-2 14,-1 0 1,-1-1-1,0 0 1,0-1-1,-1 0 1,-1-1 0,0 0-1,-1 0 1,0-1-1,-2 0 1,1 0-1,-2-1-14,-4 13 18,0 1-1,-1-1 0,1 1 0,-1-1 0,1 0 0,-1 1 0,0-1 1,0 0-1,0 0 0,-1 1 0,0-3-17,-1-3-62,0 0-1,-1 0 1,0 0-1,-3-5 63,-2-4-89,-1 0 0,-1 1 0,-10-14 89,16 24-15,-1 0 0,0 1 0,0-1 0,0 1 0,0 1 0,-1-1 0,0 1 0,0 0 0,0 0 1,0 1-1,-1 0 0,1 0 0,-5-1 15,4 2 11,0 1 0,-1 0 0,1 1 0,0-1 0,-1 2 0,1-1 1,0 1-1,0 0 0,-1 0 0,1 1 0,0 0 0,0 0 0,1 1 0,-1 0 1,0 0-1,1 0 0,0 1 0,-4 3-11,-12 8 60,0 2-1,1 1 1,1 0-1,-4 7-59,9-9 29,1 0 0,0 1 0,-6 11-29,14-19 9,1 0-1,0 1 0,0 0 1,1 0-1,0 0 0,1 1 1,-3 10-9,6-17 3,-1 0 1,1 0-1,0 0 1,0 0-1,0-1 1,0 1 0,1 0-1,-1 0 1,1 0-1,0 0 1,0 0-1,1-1 1,-1 1-1,1 0 1,0-1-1,1 3-3,1 0 6,1-1 0,-1 1 0,1-1 0,0 0 0,1 0 0,-1-1-1,1 0 1,0 0 0,1 1-6,15 7 24,2-1-1,-1-1 1,2-1 0,16 4-24,-39-12 1,19 5 9,1-2-1,0 0 0,0-1 1,1-1-1,-1-1 1,0-1-1,0 0 1,3-3-10,42-6-133,0-3 0,-1-3 133,6-1-975,36-2 975,88-2-5834,-147 16 5047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28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315 922 1384,'133'-63'1226,"-128"60"-1072,0 0 0,0 0 1,0-1-1,-1 1 0,1-1 1,-1 0-1,1 0 0,-2 0 1,1-1-1,0 0 0,-1 1 0,0-1 1,0-1-1,0 1 0,0 0 1,0-4-155,0-1 257,-1 0 0,0 1 1,-1-1-1,0 0 0,-1 0 1,0 0-1,-1-1-257,1 2 126,-1 1-1,0 0 0,0 0 1,-1 0-1,0 0 1,0 1-1,-1-1 0,0 0 1,-1 1-1,1 0 1,-1 0-1,-1 0 1,1 0-1,-1 1 0,-1-1 1,-3-3-126,5 7 16,0-1 1,0 1-1,0 0 0,0 1 1,0-1-1,-1 1 1,1-1-1,-1 1 1,0 1-1,1-1 0,-1 1 1,0-1-1,0 1 1,0 1-1,0-1 0,0 1 1,0 0-1,0 0 1,0 0-1,0 1 1,0 0-1,0 0 0,0 0 1,0 0-1,0 1 1,0 0-1,-1 1-16,-18 11 64,0 0 1,2 2-1,0 0 1,0 2-1,2 0 0,-7 10-64,-3 0 54,3-3-7,1 1-1,-11 15-46,31-34 4,0 1-1,1-1 0,0 1 1,0 1-1,0-1 1,1 0-1,1 1 1,-1 0-1,1 0 1,1 0-1,0 0 1,-1 4-4,3-10-1,0-1 1,0 0 0,0 0-1,0 1 1,0-1-1,1 0 1,-1 0 0,1 1-1,-1-1 1,1 0-1,0 0 1,0 0 0,0 0-1,0 0 1,0 0-1,0 0 1,0 0 0,1-1-1,-1 1 1,1 0-1,0 0 1,2 1-2,-1-1 0,0 0 0,0-1-1,1 1 1,-1 0 0,1-1 0,0 0-1,-1 0 1,1 0 0,0 0 0,0-1 0,1 1 2,8-1-2,0 0 0,0 0 1,0-1-1,0-1 0,0 0 1,0-1-1,2-1 2,-1-1 8,0 0 1,0-1-1,0 0 0,-1-1 0,0-1 0,-1 0 1,0 0-1,0-1 0,10-11-8,-7 5 14,-1 0 0,-1-2 0,0 0-1,-1 0 1,-1-1 0,8-16-14,-5 4 27,-2 0 0,-1-1 0,-1-1 0,-2 0 0,-1 0 0,-1 0 0,-2-1 0,-1 0 0,-2-5-27,-4-76 299,-17-96-299,12 138 492,8 70-452,0 0 0,0 0 0,-1 0-1,1 0 1,0-1 0,-1 1 0,1 0 0,-1 0 0,0 0 0,0 0-1,0 0 1,0 0-40,1 2 18,-1 1-1,1-1 1,-1 0-1,1 1 1,-1-1-1,1 0 1,-1 1-1,1-1 1,0 1-1,-1-1 1,1 1-1,0-1 1,-1 1-1,1-1 1,0 1-1,0-1 1,-1 1-1,1-1 1,0 1-1,0 0 1,0-1-1,0 1 1,0-1-1,0 1 1,0-1-1,0 1-17,-11 65 178,7 6-213,3 1 0,3 0 0,3-1 0,4 9 35,56 286-1267,-58-329 978,18 79-1192,2-8 628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0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5 730 5497,'-4'-7'3509,"6"-7"-2407,15-19-1469,-1 7 366,-5 9 5,-1 0 1,0 0-1,-2-1 1,0 0-1,5-18-4,7-41 59,-4-2 1,-3 0-1,-4 0 0,-3-1 0,-4-35-59,-2 114 2,0 0-1,0 0 0,0 0 1,0 0-1,0 1 0,0-1 1,0 0-1,0 0 1,0 0-1,0 0 0,-1 0 1,1 1-1,0-1 0,-1 0 1,1 0-1,0 0 1,-1 1-1,1-1 0,-1 0-1,1 1 2,-1 0 0,1 0 0,-1 0 0,1 1 1,-1-1-1,1 0 0,0 0 0,-1 1 0,1-1 0,-1 0 0,1 0 0,0 1 0,-1-1 0,1 0 0,0 1 0,-1-1 0,1 0 0,0 1 0,0-1 0,-1 1 0,1-1 0,0 1 0,0-1 0,0 0-2,-17 38 29,8-6-33,1 0 0,2 1-1,-1 18 5,-4 101-1,10-140 2,1-7-3,-5 158 6,5-126-4,2-1-1,2 0 1,5 17 0,-6-37-3,1 0 1,1 0-1,1 1 3,-5-14-3,0 0 0,0 0 1,0 0-1,1 0 0,0 0 1,-1 0-1,1 0 0,0-1 0,0 1 1,1-1-1,-1 0 0,0 1 0,1-1 1,0 0-1,-1 0 0,1 0 1,0-1-1,2 2 3,-1-3 1,1 0-1,-1 0 1,1 0 0,-1 0-1,1-1 1,-1 1 0,1-1-1,-1 0 1,0-1 0,1 1 0,-1-1-1,0 0 1,0 0 0,0 0-1,0 0 1,0-1-1,11-5 1,4-1-67,0-2 0,0 0 0,-1-1 0,-1-1 0,0 0 0,0-2 0,-1 1 0,-1-2 0,-1 0 0,0-1 0,-1-1 0,-1 0 0,-1 0 0,4-10 66,8-20-363,13-45 363,-45 216 743,8-105-688,-2 53 54,3-65-107,1-1 0,-1 0 1,1 0-1,0 0 0,0 0 0,0 0 0,1 0 0,0 0 0,0-1 1,0 1-1,3 3-2,-4-6 1,1 0 1,0-1-1,0 1 1,0 0 0,0-1-1,0 0 1,0 1-1,0-1 1,1 0-1,-1 0 1,0 0 0,1 0-1,-1-1 1,1 1-1,-1-1 1,0 1-1,1-1 1,0 0 0,-1 0-1,1 0 1,-1 0-1,1-1 1,-1 1 0,0-1-1,1 1 1,-1-1-1,1 0 1,0 0-2,5-2-25,0 0 0,0 0 0,0-1 1,0 0-1,-1-1 0,1 0 0,2-2 25,-3 0-93,0 1-1,0-1 0,-1 0 0,0-1 0,0 1 0,-1-1 0,0 0 0,0-1 0,-1 1 1,0-2 93,7-17-470,-2 0-1,3-19 471,-5 20-53,-1 15 347,-2 18-117,3 28-4,-5-24-101,-1-1-50,2 0 0,-1-1-1,1 0 1,1 1 0,0-1-1,0-1 1,1 1 0,0 0-1,0-1 1,4 4-22,-5-7 4,1-1 0,-1 1-1,1-1 1,0 0 0,0-1-1,1 1 1,-1-1 0,1 0-1,-1 0 1,1 0 0,0-1-1,0 0 1,0 0 0,1-1-1,-1 0 1,6 1-4,4-1 1,-1-1 0,1-1 0,0 0 0,-1 0 0,1-2 0,-1 0 0,0-1 0,9-3-1,-12 3-5,1-1 0,-1 0 0,0-1 1,0-1-1,0 1 0,-1-2 0,0 0 1,-1 0-1,1-1 0,-1 0 5,-5 3-7,0-1 0,-1 1 0,1-1 0,-1 0 0,0-1 0,-1 1 0,0-1 0,0 1 0,-1-1 0,2-6 7,-1 0 166,-1 0-1,0 0 1,-1-1-1,-1 1 1,-1-9-166,-2 14 482,-2 16-216,-5 24-114,-22 196-125,18-115 54,-18 69-81,-17-4 56,-64 151-56,105-308 8,5-10-2,0-1 0,-1 0 0,0-1 0,0 1 0,-1-1 0,-1 3-6,4-10 10,1 1 0,0-1 0,-1 0 0,1 1 0,-1-1-1,1 0 1,-1 0 0,1 0 0,-1 0 0,0 0 0,0 0 0,1 0-1,-1-1 1,0 1 0,0-1 0,0 1 0,0-1 0,0 0 0,0 1-1,0-1 1,0 0 0,0 0 0,0-1 0,0 1 0,1 0 0,-1-1-1,0 1 1,0-1 0,0 1 0,-1-2-10,-4-1 33,-1-1 1,1 0-1,-1 0 1,1 0-1,0-1 1,1-1-1,-1 1 1,1-1-1,0 0 1,0 0-1,1-1 1,0 0-1,0 0 1,1 0-1,0 0 1,0-1-1,-2-4-33,0-4 13,0 0 1,1 0-1,1-1 1,0 0-1,1 0 0,1 0 1,0 0-1,2-5-13,0 3-95,2-1-1,0 1 1,1-1 0,1 1-1,1 0 1,0 0 0,2 1-1,0-1 1,1 2 0,1-1-1,0 1 1,2 0 0,0 1-1,0 0 1,2 1-1,10-10 96,-2 7-188,0 1-1,2 0 1,21-10 188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0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63 4609,'-11'-54'1891,"11"54"-1868,0 0 1,1-1-1,-1 1 1,0 0-1,0 0 1,0-1-1,0 1 0,0 0 1,-1-1-1,1 1 1,0 0-1,0-1 0,0 1 1,0 0-1,0 0 1,0-1-1,0 1 0,-1 0 1,1 0-1,0-1 1,0 1-1,0 0 0,-1 0 1,1-1-1,0 1 1,0 0-1,0 0 0,-1 0 1,1 0-1,0-1 1,-1 1-1,1 0 1,0 0-1,0 0 0,-1 0 1,1 0-1,0 0 1,-1 0-1,1 0 0,0 0 1,0 0-1,-1 0 1,1 0-1,0 0 0,-1 0 1,1 0-1,0 0 1,-1 0-1,1 0 0,0 0 1,0 0-1,-1 0 1,1 1-1,0-1 0,0 0 1,-1 0-1,1 0 1,0 1-1,0-1 1,-1 0-1,1 0 0,0 0 1,0 1-1,0-1 1,0 0-1,-1 0 0,1 1-23,-12 21 95,10-18-16,-6 13 18,1 1 0,1 0 0,0-1 0,1 2 1,1-1-1,1 1 0,0 13-97,2-23 27,0-1 0,1 1 0,0 0 0,1-1 0,0 1 0,0-1 0,1 1 0,0-1 0,0 1 0,1-1 0,0 0 0,1 0 0,-1 0 0,2-1 1,-1 1-1,1-1 0,0 0 0,1 0-27,-2-3-6,0 0 1,1 0-1,-1-1 1,1 0-1,0 1 1,0-2-1,0 1 1,1 0-1,-1-1 1,1 0 0,-1-1-1,1 1 1,0-1-1,-1 0 1,1 0-1,0-1 1,0 1-1,0-1 1,0-1-1,-1 1 1,1-1-1,0 0 1,0 0-1,-1-1 1,1 0 0,2-1 5,1 0-189,0-1 0,-1-1 0,0 1 0,0-1 0,0-1 1,0 1-1,-1-1 0,0-1 0,0 1 0,-1-1 0,0-1 1,0 1-1,0-1 0,-1 0 0,0 0 0,1-5 189,15-49-852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1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 6049,'-1'0'108,"0"0"-1,-1 1 0,1-1 1,0 1-1,0-1 0,0 1 1,0 0-1,0 0 0,0-1 0,0 1 1,0 0-1,1 0 0,-1 0 1,0 0-1,0 0 0,1 0 1,-1 0-1,0 0 0,1 0 1,-1 0-1,1 0 0,0 0 1,-1 1-1,1-1 0,0 0 1,0 0-1,-1 1-107,-2 42 170,3-39-68,2 50-33,2 1 0,3-1 0,2 0 0,14 44-69,-15-68-1,11 26 1,-15-47-8,0-1 0,0 0 0,1 0-1,0 0 1,1-1 0,0 0 0,7 7 8,-12-13-2,0 0 0,1-1 0,-1 0 0,1 1 0,-1-1 0,1 0 0,-1 0 0,1 0 0,0 0 0,0 0 0,-1 0 0,1 0 0,0-1 0,0 1 0,0 0 1,0-1-1,0 0 0,0 1 0,0-1 0,0 0 0,0 0 0,1 0 2,-1-1 2,1 0 0,-1 0 0,0 0 0,0 0 0,1 0 0,-1-1 0,0 1 0,0-1 0,0 1 0,0-1 0,-1 0 0,1 0 0,0 0 0,-1 0 0,1 0 0,-1 0-2,12-19 13,-1-1 1,-1 0-1,-1-1 1,0 0-1,1-13-13,2 1-4,15-30 4,-23 55 0,0 0 0,1 0 0,0 1 0,1 0 1,0 0-1,1 1 0,-1-1 0,4-1 0,-8 7-1,0 1 1,0-1-1,0 1 1,1 0-1,-1 0 1,1 0-1,-1 0 1,1 1-1,-1 0 1,1-1-1,0 1 1,0 0-1,0 1 1,-1-1-1,1 1 0,0-1 1,0 1-1,0 0 1,0 1-1,0-1 1,0 1-1,0 0 1,-1 0-1,1 0 1,0 0-1,2 2 1,0 0-4,-1 0 1,0 0-1,0 1 1,0 0-1,0 0 0,-1 1 1,0-1-1,0 1 0,0 0 1,0 0-1,-1 0 1,0 0-1,0 1 0,0-1 1,0 1-1,-1 2 4,5 10-9,-2 2-1,-1-1 1,0 1-1,-1-1 1,0 17 9,-2 3 5,-2-1 0,-3 19-5,2-31 228,7-43 388,-1-4-475,12-32 102,17-43-243,1-1-16,-26 73 16,16-47-26,-21 63 21,0 1-1,1 0 1,0 0-1,0 1 1,1-1-1,0 1 1,0 0 0,1-1 5,-5 6-1,0 0 0,0 0 0,0 0 0,1 0 0,-1 0 0,0 0 0,0 0 0,1 0 0,-1 1 0,0-1 0,1 0 1,-1 1-1,1-1 0,-1 1 0,1 0 0,-1-1 0,1 1 0,-1 0 0,1 0 0,-1 0 0,1 0 0,0 0 0,-1 0 1,1 1-1,-1-1 0,1 0 0,-1 1 0,1-1 0,-1 1 0,0 0 0,1-1 0,-1 1 0,0 0 0,1 0 0,-1 0 1,0 0-1,0 0 0,0 0 0,0 0 0,0 0 0,0 1 0,0-1 0,0 0 0,0 0 0,0 2 1,4 5-5,0 1 0,0 0 0,-1 1 0,0-1 0,0 1 0,0 5 5,13 55 5,0 24-5,-7-36-323,2-2 0,13 38 323,-22-86-225,0-1-1,0 1 0,1 0 1,0-1-1,4 6 226,-7-11-149,1 0 0,0 0 1,0 0-1,-1 0 0,2 0 0,-1 0 0,0 0 0,0-1 0,0 1 0,1-1 1,-1 0-1,1 0 0,-1 0 0,1 0 0,0 0 0,-1 0 0,1-1 0,0 1 1,0-1 148,31-3-934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2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28 458 7658,'-5'19'921,"0"-1"0,1 0 1,1 3-922,-2 31-401,1 12 401,3-50 118,0 2-171,1 0-1,0 0 0,1 0 0,1 0 0,1 0 0,0 0 0,3 8 54,-5-20-1,1 1 0,0-1 0,0 0 0,0 0 0,0 0 0,1 0 0,-1 0 0,1 0 0,0-1 0,0 1 0,1-1 1,-1 0-1,1 0 0,-1 0 0,1 0 0,0-1 0,0 0 0,0 1 0,1-1 0,-1-1 0,0 1 0,1-1 0,-1 0 0,1 0 0,-1 0 0,1 0 0,0-1 0,1 0 1,1 1 5,1-1 0,-1-1-1,1 0 1,0 0 0,-1 0-1,0-1 1,1 0 0,-1 0-1,0-1 1,0 0 0,0 0-1,0-1 1,-1 0 0,0 0-1,1-1 1,-1 0-5,2-2 3,0 0 0,-1-1 0,0 0 0,0 0 0,-1 0 0,0-1-1,-1 0 1,0 0 0,0-1 0,-1 1 0,2-7-3,20-59 35,-3-1 1,-4-1-1,-4 0 0,5-60-35,-8-148 1271,-14 301-1058,-1 0-1,-5 15-212,-7 40-61,13-51 60,1 1-1,1 0 1,1-1-1,1 1 0,3 18 2,9 25-9,6 13 9,5 25-13,-7-10 10,-9-39-9,3 0-1,2 0 1,8 18 12,-20-68-14,-1 1 0,0-1 0,1 0 0,0 0 0,0 0 0,0 0 0,0 0 0,0 0 0,2 1 14,-3-3-8,0 0 0,0-1 0,0 1 0,0 0 0,0-1 0,0 1 0,0-1 0,1 1 0,-1-1 0,0 0 0,0 0 0,0 1 1,0-1-1,1 0 0,-1 0 0,0 0 0,0 0 0,1 0 0,-1 0 0,0-1 0,0 1 0,0 0 0,0-1 0,1 1 0,-1 0 0,0-1 1,0 0-1,0 1 0,0-1 8,8-4-43,-1-1 1,0 0 0,-1 0-1,0-1 1,0 0-1,0 0 1,1-3 42,43-59-273,-42 56 204,12-19 32,-2-1 0,-1 0 0,-2-2-1,-1 0 1,-2 0 0,4-18 37,-17 53 27,0-1-1,0 1 1,0-1-1,0 0 1,0 1-1,0-1 0,0 1 1,0-1-1,1 1 1,-1-1-1,0 1 1,0-1-1,1 1 1,-1-1-1,0 1 1,1-1-1,-1 1 1,0 0-1,1-1 0,-1 1 1,0 0-1,1-1 1,-1 1-1,1 0 1,0-1-27,3 12 211,0 28-211,-4-37 27,1 23 14,1-1 0,2 0-1,0 0 1,1 0 0,9 21-41,-11-37 0,0-1 0,1 1 0,0-1 0,0 0 0,1 0 0,0 0 0,0-1 0,0 0 0,2 1 0,-3-3 3,0-1-1,0 0 1,0 0-1,1 0 1,0 0-1,-1-1 1,1 0-1,0 0 1,0 0-1,0 0 1,0-1-1,1 0 1,-1 0-1,5 0-2,-7-1 0,1 1 0,0-1 0,-1 0 0,1-1 0,-1 1 1,1-1-1,0 0 0,-1 1 0,1-2 0,-1 1 0,0 0 0,1-1 0,-1 1 0,0-1 0,0 0 0,0 0 0,0 0 0,2-2 0,-1 0-5,0-1-1,-1 1 1,1-1-1,-1 0 0,0 0 1,0 0-1,-1-1 1,1 1-1,-1-1 1,0 1-1,0-3 6,4-20-43,-1 0 0,-1 0 0,-1 0 0,-2-1 0,-1 1 0,-1-4 43,0-16 231,1 83-200,2 1-1,2-1 0,1 3-30,-3-26 4,1 1 1,0 0-1,1-1 1,0 0-1,1 0 0,0 0 1,1-1-1,0 1 1,1-1-1,2 2-4,-7-11-3,0 1 0,0 0 0,1-1-1,-1 0 1,0 1 0,1-1 0,0 0 0,-1 0 0,1 0 0,0-1-1,0 1 1,0-1 0,0 1 0,1-1 0,-1 0 0,0 0-1,0-1 1,1 1 0,-1-1 0,0 1 0,1-1 0,-1 0 0,0 0-1,1-1 1,-1 1 0,0-1 0,1 1 0,-1-1 0,0 0-1,0 0 1,0-1 0,2 0 3,3-2-12,-1-1-1,-1 1 0,1-1 1,-1-1-1,1 1 1,-1-1-1,-1 0 0,1 0 1,-1-1-1,0 0 1,-1 1-1,4-8 13,3-13-28,-1 0 0,-1-1 0,-1 0 0,-1 0 0,-2 0 0,1-19 28,1 0 92,-4 38-59,-1 9 1,3 17 2,9 48-42,-3 1 1,-2 1 0,-4 0-1,-2 19 6,-3-74 0,-1-1-1,0 1 0,0 0 1,-1-1-1,-1 0 0,0 1 0,0-1 1,-1 0-1,-1 0 1,3-7-4,0 0 0,0 0 0,-1 0 0,1-1 0,-1 1 0,0-1 0,0 1 0,0-1 0,-1 0 0,1 0 0,-1-1 0,0 1 0,0-1 0,0 0 0,0 0 0,0 0 0,0 0 0,0-1 0,-1 1 0,1-1 0,-1 0 0,1-1 0,-4 1 4,6-1 0,1 1 0,0-1 1,0 0-1,0 0 1,0 0-1,0 0 0,-1 0 1,1 0-1,0 0 1,0 0-1,0 0 0,0 0 1,0-1-1,-1 1 1,1-1-1,0 1 0,0-1 1,0 1-1,0-1 0,0 1 1,0-1-1,0 0 1,0 1-1,1-1 0,-1 0 1,0 0-1,0 0 1,1 0-1,-1 0 0,0 0 1,1 0-1,-1 0 0,1 0 1,-1 0-1,1 0 1,0 0-1,-1 0 0,1 0 1,0-1-1,0 1 1,0 0-1,0 0 0,0 0 1,0-1-1,0-2 0,1 0 1,-1 0-1,1 0 1,0 0 0,1 0-1,-1 1 1,1-1-1,-1 0 1,1 1 0,0-1-1,1 1 1,0-2-1,7-7 0,2 0-1,-1 0 1,1 1 0,1 1 0,0 0-1,6-3 1,28-15 12,14-6-12,27-14-32,-82 44 28,41-24-3,-2-3-1,-2 0 1,17-19 7,-52 45 220,-11 15-138,-3 8-99,2 1 21,2-1 1,0 1-1,1 0 0,2 13-4,-1-27 0,1 1 0,-1-1 0,1 0 0,1 1 0,-1-1 0,1 0 0,0 0 0,0 0-1,1 0 1,-1 0 0,1-1 0,0 1 0,0-1 0,4 4 0,-5-6-31,0 0 1,0 0 0,0 0 0,0-1-1,0 1 1,0 0 0,1-1-1,-1 0 1,1 1 0,-1-1-1,1 0 1,-1 0 0,1 0 0,0-1-1,-1 1 1,1-1 0,0 1-1,0-1 1,0 0 0,-1 0-1,1 0 1,0-1 0,0 1 0,-1 0-1,1-1 1,1 0 30,-2 0-108,-1 0 0,1 0 1,0 0-1,0 0 0,-1 0 0,1 0 1,0-1-1,-1 1 0,0-1 0,1 1 0,-1-1 1,0 1-1,1-1 0,-1 0 0,0 0 1,0 1-1,-1-1 0,2-2 108,0-2-600,0-1 0,0 0-1,-1-1 1,1-5 600,3-31-1247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2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7290,'3'72'3782,"0"-3"-3864,-7 39 216,1 38-8,4-120-109,1 0-1,2 0 0,0 0 1,5 12-17,-1-19-8,-8-19 14,0 1 1,1-1-1,-1 1 0,0-1 0,1 0 1,-1 0-1,0 1 0,1-1 0,-1 0 0,1 0 1,-1 1-1,0-1 0,1 0 0,-1 0 1,1 0-1,-1 1 0,1-1 0,-1 0 1,0 0-1,1 0 0,-1 0 0,1 0 0,-1 0 1,1 0-7,1-1 29,1 0 0,-1-1 0,0 1 0,0-1 1,1 1-1,-1-1 0,0 1 0,-1-1 0,1 0 0,0 0 1,0 0-1,0-1-29,25-33 81,0 0 1,-3-2-1,20-41-81,0 0 33,-30 55-37,-10 16-1,0 0 0,0 1 0,0-1 1,1 1-1,0 1 0,1-1 0,-1 1 0,1-1 1,1 2-1,-1-1 0,7-4 5,-12 10-1,-1 0 1,1-1-1,0 1 1,0 0-1,-1 0 0,1-1 1,0 1-1,0 0 1,-1 0-1,1 0 0,0 0 1,0 0-1,0 0 1,-1 0-1,1 0 0,0 1 1,0-1-1,-1 0 1,1 0-1,0 1 1,0-1-1,-1 0 0,1 1 1,0-1-1,-1 1 1,1-1-1,0 0 0,-1 1 1,1 0-1,-1-1 1,1 1-1,-1-1 1,1 1-1,-1 0 0,1-1 1,-1 1-1,0 0 1,1 0-1,-1-1 0,0 1 1,0 0-1,0 0 1,1-1-1,-1 1 0,0 0 1,2 7 2,0 0 0,-1 1 0,1-1 0,-1 3-2,-1-9-1,3 50-3,-2-19 7,2-1 0,6 27-3,-7-51 0,-1 0 0,2-1 0,-1 1 0,1-1 0,0 0 0,0 0 0,1 0 0,0 0 1,0-1-1,1 1 0,-1-1 0,2 0 0,-1-1 0,1 1 0,-2-3-1,1 1 1,0-1 0,0 0 0,0 0 0,1-1 0,-1 0-1,0 0 1,1 0 0,0 0 0,-1-1 0,1 0 0,0 0-1,0-1 1,0 1 0,-1-1 0,1-1 0,3 0 0,6-1 8,0 0 1,0-2-1,-1 0 1,0-1-1,0 0 1,2-2-9,-4 2 1,0-1 0,-1 0 0,0-1 0,0 0 0,-1-1 1,0 0-1,0-1 0,-1 0 0,0 0 0,0-1 0,-1 0 1,0-1-1,-1 0 0,-1 0 0,1 0 0,-2-1 0,1 0 1,-2 0-1,0 0 0,0-1 0,-1 1 0,-1-1 0,0 0 1,0-6-2,0-8 21,-2 0 1,-2-11-22,2 34 2,0 2 3,0 0 0,0-1 1,-1 1-1,1 0 0,0-1 1,-1 1-1,0 0 0,0 0 0,1 0 1,-2-2-6,2 4 1,0 0 1,-1-1 0,1 1 0,0-1-1,-1 1 1,1 0 0,0-1 0,-1 1 0,1 0-1,0 0 1,-1-1 0,1 1 0,-1 0-1,1 0 1,-1 0 0,1-1 0,0 1-1,-1 0 1,1 0 0,-1 0 0,1 0 0,-1 0-1,1 0 1,-1 0 0,1 0 0,-1 0-1,1 0 1,0 0 0,-1 0 0,1 0-2,-3 2 4,0 0 0,0-1 1,1 1-1,-1 0 1,1 0-1,0 0 0,-1 1 1,1-1-1,0 1 0,0-1 1,1 1-1,-1-1 1,-1 4-5,-2 3-5,0 0 0,0 1 1,1-1-1,0 1 0,1 0 1,0 0-1,1 0 1,0 1-1,0-1 0,1 0 1,1 1-1,-1-1 0,2 1 1,-1-1-1,2 1 0,-1-1 1,1 0-1,1 0 0,0 0 1,0 0-1,1 0 1,1 0-1,2 3 5,2 2-97,0 0 0,1-1 0,8 8 97,39 39-182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03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1917 1696,'-11'-8'3732,"11"17"-2202,0-7-1478,1 0 0,0 0-1,0 0 1,0 0 0,0 0 0,0 0-1,1 0 1,-1 0 0,1 0-1,-1-1 1,2 2-52,30 12 244,-13-3-148,-13-7-54,0 0 1,1-1-1,-1 0 0,1-1 1,-1 0-1,1 0 1,0 0-1,0-1 1,1 0-1,-1-1 1,5 1-43,103 0 272,-1-5-1,1-4 1,-1-6 0,0-5 0,90-26-272,-118 26 246,77-4-246,-44 7 247,-41 0 83,57-19-330,47-9 49,110 0 1,-104 18-3,50-20-47,-141 23 6,57-13 23,149-55-29,-74 10 33,3 11 1,130-17-34,296-62-31,-561 125 24,-1-5 1,-1-4-1,-2-4 0,-2-4 1,16-14 6,-32 15-36,1 3 1,47-14 35,-97 41 3,0-1-1,-1-2 1,0 0 0,-1-2-1,9-7-2,61-38-14,3 4-1,87-34 15,-167 81 1,100-45 33,-7 3 127,14-13-161,-55 26-8,-38 21 28,0-1 1,-1-2-1,12-9-20,-33 19 29,0 0-1,0-1 0,0 0 0,-2-1 1,1 0-1,-1 0 0,-1-1 1,0 0-1,0 0 0,0-4-28,16-20 218,-18 31-199,-1 0-1,-1 0 0,1 0 0,-1-1 1,0 0-1,0 1 0,-1-1 0,0-1-18,-1-4 12,-1 9-2427,0 2 1607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04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2266 2296,'-2'-2'5274,"13"1"-4217,26 3-1346,-36-2 385,43 0 85,0-2-1,-1-2 1,1-2 0,28-8-181,53-17 230,-1-6 1,50-24-231,121-42 178,22-10-64,-204 69-80,1 4 0,55-9-34,45-2 25,136-54-25,-121 26-14,153-58 48,-228 67-26,1 1 19,45-1 49,119-22-76,-121 37 22,-23 11 91,70-3-113,29-7 71,330-83-111,-499 107 50,-2-4 0,31-18-10,-18 6 2,65-14-2,-46 26-2,-59 17 36,-2-4 0,0-2 0,33-18-34,-46 10 15,5-6-15,-10 5 303,17-5-303,204-88 337,-257 115-203,0-1 1,-1-1-1,-1 0 0,13-13-134,-28 23 17,-1 0-1,0 0 0,0 0 1,0 0-1,-1 0 0,1-1 1,0 1-1,-1-1 0,1 1 1,-1-1-1,0 1 0,0-1 1,0 0-1,0 0 0,0-2-16,3-8 54,-3 10 192,0 1-999,0 1-3973,-1 1 3559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05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4577,'16'-4'435,"1"0"0,0 1 0,0 1 0,0 0 0,0 1 0,0 1-1,0 1 1,11 1-435,29 6 1997,49 15-1997,-88-19 237,50 8 355,0-3 0,1-2 1,49-4-593,-109-3 79,1 0 0,-1 0 0,0-2 0,0 1 0,0-1 0,0 0 0,0-1 0,8-3-79,-19 6 229,1 0-222,0 0 0,1 0 0,-1 0 0,1 0 0,-1 0 0,1 0 0,-1 1 0,1-1 0,-1 0 1,1 0-1,0 0 0,-1 1 0,1-1 0,-1 0 0,1 0 0,-1 1 0,1-1 0,0 0 0,-1 1 0,1-1 0,0 1 0,-1-1 0,1 0 0,0 1 0,-1-1 0,1 1 0,0-1 0,0 1 0,0-1 0,-1 1 0,1-1 0,0 1 0,0-1 0,0 1 0,0-1 0,0 1 0,0-1 0,0 1-7,-7 44 5,6-31-4,-1-1 0,0 0 0,-1 0 1,-1 0-1,0-1 0,-1 1 0,0 0-1,-9 13 5,-1-1 0,-2-1 0,0 0 0,-1-1 1,-7 5-6,-25 32 6,2 4-96,3 2 1,2 1-1,4 3 0,2 1 0,4 2 0,-1 10 90,11-2-977,10-14 391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01.3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447 343 1456,'-39'-8'343,"-1"2"0,-25 0-343,56 6 67,0 1 0,1 0 0,-1 1 0,1-1 0,-1 2 1,1-1-1,0 1 0,0 1 0,0-1 0,0 1 0,1 1 0,0 0 1,-1 0-1,-2 2-67,2-1 75,-2 2 18,0 1-1,0 0 1,0 0 0,1 1 0,1 0 0,-1 1 0,2 0-1,-1 0 1,2 1 0,-5 9-93,-4 14 129,1 0 1,2 2-1,1 4-129,5-21 28,1 1-1,1 0 1,0 8-28,3-24-8,1-1 0,-1 1 0,1 0 0,0 0 0,1-1 0,-1 1 0,1 0 0,0-1 0,0 1 1,0-1-1,1 1 0,0-1 0,0 0 0,0 1 0,0-1 0,0 0 0,1 0 0,0 0 8,-2-3-11,0 0 0,1 0 1,-1 0-1,0 0 0,0 0 0,1 0 1,-1 0-1,1 0 0,-1-1 0,0 1 1,1-1-1,-1 1 0,1-1 0,0 1 0,-1-1 1,1 0-1,-1 0 0,1 0 0,-1 0 1,2 0 10,0 0-18,0-1 1,0 0-1,0 1 1,0-1-1,0-1 1,0 1-1,-1 0 1,1-1 0,0 1-1,0-2 18,7-5-54,0 0 0,-1 0-1,0-1 1,7-9 54,0-4-9,0 0-1,-1 0 0,-1-1 1,-2-1-1,0-1 0,-1 1 1,-2-2-1,0 1 1,-2-1-1,-1-1 0,-1 1 1,-1-1-1,-1-8 10,0-30 500,-3 0 1,-3 0-1,-3 0 1,-13-59-501,14 96 860,3 27-124,0 6-475,1 13-57,12 96-30,7 111-185,-19 127-235,-2-90-815,12 0 1061,-6-210-16,-2-22 28,1 0 0,2 0 0,4 16-12,-8-43 5,1 0 0,0-1 0,-1 1 0,1 0 1,0-1-1,1 1 0,-1 0 0,0-1 0,1 1 0,-1-1 0,1 0 0,0 1 0,0-1 0,2 1-5,-3-2 3,1 0 0,0 0 0,-1-1 0,1 1 0,0-1 0,-1 0 0,1 0 0,0 1 0,-1-1 0,1 0 0,0 0 0,0 0 0,-1-1 0,1 1 0,0 0 0,-1-1 0,1 1 0,0-1 0,-1 1 0,1-1 0,-1 0 0,1 0 0,0 0-3,18-11 9,-1 0-1,0-1 1,0-2-1,-2 1 1,0-2-1,-1 0 1,2-4-9,8-6-15,-10 10 2,9-8-44,-1-2-1,-1 0 1,-1-2 57,-17 21-19,0 0 1,-1-1-1,1 1 0,-1-1 1,-1 0-1,1 0 0,-2 0 1,1 0-1,-1-1 0,0 1 1,-1-1-1,1 0 0,-2 1 1,1-5 18,-2 6-1,-1 1 1,1-1-1,-1 0 1,0 1-1,0-1 1,-1 1-1,0-1 0,0 1 1,-1 0-1,1 0 1,-1 1-1,-1-1 1,1 1-1,-1 0 1,0 0-1,0 0 1,0 1-1,-1 0 1,1 0-1,-1 0 1,-1 0 0,-13-7 159,0 0 0,-1 2 1,0 0-1,-1 1 0,-16-3-159,18 4 262,14 0-27,7 6-225,1-1 1,-1 1-1,0-1 1,1 1-1,-1-1 1,0 1-1,1 0 1,0 0-1,-1 0 0,1 0 1,0 0-1,-1 0 1,1 0-1,0 0 1,0 1-11,95-49-97,167-91-1295,-138 62 429,8 1 410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06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1791 1608,'5'-3'-22,"0"0"0,-1 0 0,1-1 0,-1 1-1,0-1 1,3-4 22,3-1 35,20-22 546,-24 24-374,1 0 0,-1 0 0,1 1-1,0 0 1,1 1 0,-1-1 0,1 1 0,5-2-207,179-67 1286,-61 26-371,78-16-915,15-5 350,-183 55-293,125-43 635,91-15-692,-235 67 31,435-107 426,-140 39-380,-172 44-54,102-37-23,240-114-24,-376 137-18,118-50-248,-72 27-365,122-32 655,79 9-74,-77 22 4,-201 47-15,217-62-400,-208 53-90,-1-4 1,24-16 574,22-16-894,3-5 413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9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348 66 3601,'-3'-16'975,"3"12"-640,-1-1 1,0 1-1,0 0 1,0-1-1,0 1 0,-1 0 1,1 0-1,-1 0 0,0 0 1,-1-2-336,2 6 35,0 0 1,1-1 0,-1 1-1,0 0 1,1 0-1,-1-1 1,0 1 0,0 0-1,1 0 1,-1 0-1,0 0 1,0 0 0,1 0-1,-1 0 1,0 0-1,0 0 1,1 1 0,-1-1-1,0 0 1,0 0 0,1 1-1,-1-1 1,0 0-1,1 1 1,-1-1-36,-20 12 225,7-1-163,1-1 0,1 2 0,0-1 0,0 2 0,1-1 0,1 2 0,-8 11-62,-13 27 235,-15 30-235,18-25 155,-11 32-155,29-63 19,1 0-1,2 0 1,0 1-1,-1 23-18,7-44 0,0 0-1,0-1 1,1 1-1,0 0 1,0 0-1,1 0 1,0-1-1,-1 1 1,2 0-1,-1-1 1,1 1-1,0-1 1,0 1-1,0-1 1,1 0-1,0 0 1,0 0-1,0 0 1,1 0-1,0-1 1,0 1-1,0-1 1,0 0-1,0-1 1,1 1-1,0-1 1,0 0-1,0 0 1,0 0-1,0 0 1,0-1-1,3 0 1,4 3 2,0 0-1,1-2 1,-1 0-1,1 0 0,0-1 1,0 0-1,0-1 0,0-1 1,0 0-1,0-1 0,0 0 1,0-1-1,0-1 1,3-1-2,8-3 7,0-2 0,-1 0 1,-1-2-1,1 0 0,-2-2 1,0 0-1,1-2-7,-12 8 1,12-7 0,-1-1-1,-1-1 1,-1-1-1,0-1 1,14-16-1,-29 29 5,-1 1-1,1-1 1,-1 1 0,0-1 0,0 0 0,-1-1 0,0 1-1,0 0 1,0 0 0,0-1 0,-1 0 0,0 1 0,0-1 0,-1 1-1,1-1 1,-1 0 0,0 1 0,-1-1 0,1 0 0,-1 1-1,0-1 1,-1 0 0,1 1 0,-1 0 0,0-1 0,-1 1-1,1 0 1,-1 0 0,-1-1-5,-6-8 104,-1 1 1,-1 0-1,0 0 0,-1 1 1,0 1-1,-1 0 0,-3-1-104,-9-8 332,16 8-243,13 4 3,-1 6-75,1 0 1,0 1-1,0-1 1,-1 1 0,1 0-1,0 0 1,3-1-18,1 0 6,33-11-31,0 1 0,15-1 25,-41 11-6,0-1-1,0 2 0,1 0 0,-1 1 1,1 0-1,-1 1 0,0 1 0,12 2 7,-21-2-3,0-1 1,0 1-1,0 0 0,0 0 0,0 1 0,-1-1 0,1 1 0,-1 0 0,0 0 0,0 0 0,0 1 0,0 0 0,0 0 0,-1 0 0,0 0 0,0 0 0,0 0 0,0 1 0,-1 0 0,0-1 0,0 1 0,0 0 0,0 0 0,-1 0 0,0 0 0,0 1 0,0-1 0,0 5 3,0 16-12,-1-1 1,-2 1-1,0 0 0,-2-1 0,-3 13 12,1-4-6,5-26 1,-2 8 11,1 0 0,0 1 0,1-1 0,1 0 0,1 4-6,-1-17 1,1 0 0,-1 0 1,1 0-1,0 0 0,0 1 0,0-1 1,0-1-1,0 1 0,1 0 0,-1 0 1,1 0-1,0-1 0,0 2-1,0-3-1,0 0 0,-1 1 0,1-1 0,0 0 0,-1 0 0,1 0 0,0 0 0,0 0 0,0-1 0,0 1 0,0-1 0,0 1 0,0-1 0,0 1 0,0-1 0,0 0 0,0 0 0,0 0 0,0 0 0,0-1 0,2 1 1,8-3 0,0 0 0,0 0-1,-1-1 1,0-1 0,0 0-1,0 0 1,0-1 0,-1 0 0,2-2 0,19-15 21,-1-1 0,7-9-21,-4 3-59,-2-2-1,-2-1 1,0-1-1,-3-2 1,0 0-1,14-31 60,-52 88 21,1 1-1,1 0 1,1 1 0,1 0-1,-3 14-20,9-30 4,1 1-1,-1 0 0,1 0 0,1-1 0,-1 1 0,1 0 0,1 0 0,0 0 1,0-1-1,0 1 0,1 0 0,0-1 0,0 1 0,1-1 0,0 0 0,0 1 0,1-1 1,0-1-1,2 4-3,-3-7-2,-1 0 1,1 0-1,0-1 1,-1 1-1,1-1 1,1 1-1,-1-1 1,0 0-1,0 0 1,1-1-1,-1 1 1,1-1-1,0 1 1,-1-1 0,1 0-1,0-1 1,0 1-1,0-1 1,-1 1-1,1-1 1,0 0-1,0-1 1,0 1-1,0-1 1,-1 1-1,1-1 1,0 0-1,0 0 1,-1-1-1,2 0 2,9-4-2,-1-1-1,1 0 0,-1-1 0,-1 0 0,1-1 0,10-10 3,-10 7 1,-1 0 0,1-1 0,-2 0 0,0-1 0,-1 0 0,0 0 0,-1-1 0,-1-1 0,4-8-1,-9 17 3,0 0 0,-1 0 0,0-1 0,0 1 0,0 0 0,-1-1 0,0 1 0,-1-1 0,1 0 1,-2 1-1,1-1 0,-1 1 0,0-1 0,0 1 0,-1-1 0,0 1 0,-1 0 0,1 0 0,-1 0 0,-1 0 0,1 0 0,-5-5-3,3 6 14,0 0-1,0 0 1,0 0-1,-1 1 0,0-1 1,0 2-1,0-1 1,-1 0-1,-2 0-13,7 4 5,0 0 0,1 0 0,-1 0 1,0 1-1,0-1 0,0 0 0,0 1 0,0 0 0,0-1 0,1 1 0,-1 0 1,0 0-1,0 0 0,0 0 0,0 0 0,0 1 0,0-1 0,0 0 0,0 1 0,0 0 1,0-1-1,1 1 0,-1 0 0,0 0 0,0 0 0,1 0 0,-1 0 0,1 1 1,-1-1-1,1 0 0,-1 1 0,1-1 0,0 1 0,0-1 0,0 1 0,0 0 0,0-1 1,0 1-1,0 0 0,0 1-5,-4 7-5,1 2 0,0-1 0,1 0 0,0 1 0,1 0 0,0-1 0,1 1 0,1 0 0,0 9 5,0-15-34,0 0 0,0 1-1,1-1 1,0 0 0,0 0 0,0 0 0,1 0-1,0 0 1,0-1 0,1 1 0,0-1-1,0 1 1,0-1 0,0 0 0,1 0 0,0 0-1,0-1 1,0 1 0,4 2 34,-5-5-40,1 1-1,0-1 1,0 0 0,0-1-1,0 1 1,0-1 0,1 1-1,-1-1 1,0-1 0,1 1 0,-1-1-1,0 1 1,1-1 40,4-1-67,-1 1 1,1-1-1,-1-1 0,1 1 1,-1-2-1,6-1 67,10-6-165,0-1 1,-1-1-1,-1-1 0,2-1 165,-7 3-117,0-1 0,-1 0-1,0-2 1,-1 1 0,0-2 0,1-3 117,-9 11 42,-1-1 0,-1 0 0,1 0 0,-2-1 0,1 1 0,-1-1-1,0 0 1,-1 0 0,0-1 0,0 1 0,-1-1 0,0 1 0,-1-1 0,0 0-42,-1 9 42,0 0 0,0 0 0,0 0 0,0 0 1,0 0-1,0 0 0,0 0 0,0 0 0,-1 0 0,1 0 0,0 0 0,0 1 0,-1-1 1,1 0-1,-1 0 0,1 0 0,-1 0 0,0 0-42,1 1 34,-1-1 1,1 1-1,-1 0 0,1-1 0,-1 1 1,1 0-1,-1 0 0,1 0 1,-1 0-1,1 0 0,-1-1 0,1 1 1,-1 0-1,1 0 0,-1 0 1,1 0-1,-1 0 0,1 0 0,-1 1 1,0-1-1,1 0 0,-1 0 0,0 0-34,0 1 32,-1 0 0,0 0 0,1 0-1,-1 0 1,0 0 0,1 1 0,-1-1-1,1 0 1,0 1 0,-1-1-1,1 1 1,0-1 0,0 1 0,0-1-1,0 1 1,0 0 0,0 1-32,-2 4 3,1 1 0,1-1 0,-1 1 0,1 0 0,0-1 1,1 1-1,0 0 0,0-1 0,1 1 0,0 0 0,0-1 0,0 1 0,1-1 1,1 1-1,-1-1 0,1 1-3,8 15 0,1-1 0,1-1 1,1 0-1,6 7 0,32 49-34,-47-67 22,1 0 1,-1 1 0,-1 0 0,0 0-1,-1 0 1,2 7 11,-3-6 2,-1-1 1,0 1-1,0 0 1,-1 0-1,-1 0 1,0-1-1,-1 1 1,0 0-1,0-1 0,-2 1 1,1-1-1,-1 0 1,-1 0-1,0 0 1,-1-1-1,0 0 1,0 0-1,-7 8-2,13-18 1,0 0 0,0 0-1,0 0 1,0 0 0,0 0 0,0 0-1,0 0 1,0 1 0,0-1 0,0 0-1,0 0 1,0 0 0,0 0 0,0 0-1,0 0 1,0 0 0,-1 0 0,1 0-1,0 0 1,0 0 0,0 1 0,0-1-1,0 0 1,0 0 0,0 0 0,0 0-1,0 0 1,0 0 0,-1 0 0,1 0 0,0 0-1,0 0 1,0 0 0,0 0 0,0 0-1,0 0 1,0 0 0,0 0 0,0 0-1,-1 0 1,1 0 0,0 0 0,0 0-1,0 0 1,0 0 0,0 0 0,0 0-1,0 0 1,0 0 0,0 0 0,-1 0-1,1 0 1,0-1 0,0 1 0,0 0-1,0 0 1,0 0 0,0 0 0,0 0-1,0 0 1,0 0 0,0 0-1,1-8 30,36-52-152,-5 10-81,40-80-371,-20 35-183,39-53 757,-71 117 52,-18 26 170,-4 5-70,-10 8 1,-15 17-24,22-18-117,-1 0 0,1 0 0,0 0 0,1 1 0,0 0 0,0 0 0,1 0 0,0 0-1,0 1 1,1-1 0,0 1 0,0 0 0,1 0 0,0-1 0,1 1 0,0 0 0,0 0 0,1 0 0,0 0-1,1-1 1,0 1 0,0 0 0,1-1 0,0 0 0,0 1 0,1-1 0,0-1 0,0 1 0,1 0 0,4 4-12,43 45-6,-42-49 6,0 2 0,-1-1 0,0 1 0,-1 1 0,0-1 0,-1 1-1,0 1 1,-1 0 0,0-1 0,2 7 0,-7-14 0,0 0 1,-1-1-1,1 1 1,-1 0-1,0-1 0,0 1 1,0 0-1,0 0 1,0-1-1,-1 1 1,0 0-1,0-1 0,0 1 1,0 0-1,0-1 1,-1 0-1,0 1 0,0-1 1,-1 2-1,-3 3-30,0-1 0,0 1 0,-1-2 0,0 1 0,0-1 0,-7 5 30,2-4-219,12-7 193,0 0 1,0 0-1,0 1 1,0-1-1,-1 0 1,1 0-1,0 0 1,0 0-1,0 0 1,-1 1 0,1-1-1,0 0 1,0 0-1,0 0 1,-1 0-1,1 0 1,0 0-1,0 0 1,-1 0-1,1 0 1,0 0-1,0 0 1,-1 0 0,1 0-1,0 0 1,0 0-1,0 0 1,-1 0-1,1 0 1,0 0-1,0 0 1,-1-1-1,1 1 1,0 0-1,0 0 1,0 0 0,-1 0-1,1 0 1,0-1 25,4-11-455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9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0 8754,'2'2'222,"-1"0"-1,0-1 1,0 1 0,-1 0-1,1 0 1,0-1 0,0 1-1,-1 0 1,1 0-1,-1 0 1,0 0 0,0 0-1,1 0 1,-1 0 0,0 0-1,-1 1-221,-4 36-351,4-30 571,-4 11-235,0 0-1,0 0 0,-2-1 1,-1 0-1,0 0 0,-6 7 16,-11 18-86,-2-2 0,-4 3 86,29-44 1,1 0 0,1 1 1,-1-1-1,0 0 1,0 1-1,0-1 0,1 1 1,-1-1-1,1 1 1,-1 0-1,1-1 1,0 1-1,-1-1 0,1 1 1,0 0-1,0 0-1,0-1-1,1 0 0,-1 0-1,0 0 1,1 0 0,-1 0-1,1 0 1,-1 0 0,1 0-1,-1 0 1,1 0 0,0 0-1,0-1 1,-1 1 0,1 0-1,0 0 1,0-1 0,0 1 0,0-1-1,0 1 2,5 2-13,1 0-1,0 0 0,0-1 1,0 0-1,1 0 1,4 0 13,14 3 1,-23-3-2,1-1 1,-1 0 0,0 1-1,0-1 1,1 1-1,-1 0 1,0 0-1,0 0 1,-1 1 0,1-1-1,0 1 1,-1-1-1,2 3 1,-3-4 1,0 1 0,0 0 0,-1-1-1,1 1 1,-1-1 0,1 1 0,-1 0 0,0-1 0,1 1-1,-1 0 1,0-1 0,0 1 0,0 0 0,0 0-1,0-1 1,-1 1 0,1 0 0,-1-1 0,1 1-1,-1 0 1,1-1 0,-1 1 0,0-1 0,0 1-1,0-1 1,0 1 0,0-1 0,0 0 0,0 1 0,-1 0-1,-7 7 6,0-1 0,-1 0 1,0 0-1,0 0 1,-1-2-1,0 1 0,0-1 1,0-1-1,-1 0 1,0 0-7,-1-5 30,12-8-22,13-13-105,0 10-49,0 1-1,1 0 1,0 0 0,1 2-1,0-1 1,14-5 146,-7 3-188,10-5-303,0 1 0,1 2-1,0 1 1,22-5 491,-38 13-336,0 1 0,0 0 1,1 1-1,-1 1 0,0 0 0,1 1 0,-1 1 0,1 1 0,-1 0 0,13 4 336,3 3-573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39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1 263 6177,'0'-1'207,"0"1"0,0-1 0,0 1 0,0-1 0,0 0 0,0 1 0,0-1 0,0 0 0,0 1 0,0-1 0,0 1 0,1-1 0,-1 1 0,0-1 0,0 0 0,1 1 0,-1-1-1,0 1 1,1-1 0,-1 1 0,1-1 0,-1 1 0,0 0 0,1-1 0,0 1-207,16-3-383,8 2 533,-12-1-138,-7 2-5,-1 0 1,1-1-1,-1 0 0,1 0 0,-1 0 0,0-1 1,0 0-1,1 0 0,-1 0 0,-1-1 0,1 1 1,0-1-1,3-3-7,-1 0 10,-1-1 0,1 0 1,-1-1-1,0 1 1,-1-1-1,0 0 0,0-1 1,0-1-11,5-12-22,0-2-1,2-12 23,-10 31-3,-1-1 0,0 1-1,0-1 1,-1 0 0,1 1 0,-1-2 3,0 6-2,0 0 1,0 1-1,0-1 1,0 0 0,0 0-1,0 0 1,0 0 0,0 0-1,0 1 1,0-1 0,0 0-1,-1 0 1,1 0-1,0 1 1,-1-1 0,1 0-1,0 0 1,-1 1 0,1-1-1,-1 0 1,1 1 0,-1-1-1,0 0 1,1 1-1,-1-1 1,0 1 0,1-1-1,-1 1 1,0-1 0,0 1-1,1 0 1,-1-1-1,0 1 1,0 0 0,0 0-1,1-1 1,-1 1 0,0 0-1,0 0 1,0 0 0,0 0-1,1 0 1,-1 0-1,0 0 1,0 0 0,0 1-1,0-1 2,-2 1 2,-1 1 0,0-1 0,1 1-1,-1 0 1,1 0 0,0 1 0,0-1-1,-1 1 1,2-1 0,-1 1 0,0 0-1,0 0 1,1 0 0,0 0 0,0 1-1,-1 1-1,-7 13 46,1 0-1,-6 16-45,8-19 27,2-2-18,0 0-1,0 1 1,1-1 0,1 1 0,0 0 0,1 0-1,1 0 1,0 11-9,1-21 2,0 0-1,0 0 1,1 0-1,-1 0 1,1 0-1,0-1 1,0 1-1,0 0 1,1 0-1,-1-1 1,1 1-1,0-1 1,0 1-1,0-1 1,0 0-1,1 0 1,0 0-1,-1 0 1,1 0-1,0 0 1,0-1-1,0 0 1,1 1-1,-1-1 1,1 0-1,-1-1 1,1 1-1,-1-1 1,1 1-1,0-1 1,0 0-1,2 0-1,7 1-10,0-1-1,0 0 0,0-1 1,0-1-1,0 0 0,0 0 1,0-2-1,12-2 11,10-5-135,-1-1 1,20-11 134,-20 7-914,0-2-1,-2-2 1,0 0 0,1-4 914,19-16-1110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0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282 414 5857,'-10'2'390,"0"0"1,0 1-1,0 0 0,1 1 0,-1 0 0,1 0 0,0 1 0,0 0 1,0 1-1,1 0 0,0 0-390,-16 14 252,0 1 0,-19 23-252,33-34 25,0 1-1,1 1 1,1 0 0,-1 0-1,2 1 1,0-1 0,-4 12-25,9-20 2,1-1 1,0 1-1,0-1 0,0 1 1,0 0-1,0-1 1,1 1-1,0 0 1,0 0-1,0-1 1,0 1-1,0 0 1,1-1-1,0 1 1,0 0-1,0-1 1,0 1-1,0-1 1,1 1-1,-1-1 1,1 0-1,0 0 1,0 1-1,0-1 1,0 0-1,1-1 1,-1 1-1,1 0 1,0-1-1,0 0 1,0 1-1,3 0-2,7 5 3,2 0-1,-1-1 1,1-1 0,0 0-1,1-2 1,14 4-3,-2-2 4,1-2 1,0-1-1,13 0-4,-28-3-16,1 0 0,-1-1 0,0-1 0,0 0 0,0-1 0,0-1 0,0 0 0,-1 0 0,1-2 0,-1 0 0,11-7 16,-9 4-33,-1-1 0,0 0 0,-1-1 1,-1-1-1,0 0 0,0 0 0,-1-1 0,-1-1 0,4-6 33,-1-1-21,-1-1 0,-1 0 0,-1-1 0,-1 0 0,-1 0 1,-1-1-1,-1 0 0,-1-1 0,-1 1 0,-1-1 0,-1 0 0,-2 0 0,-1-18 21,-3 9-11,-1 0 0,-1 1-1,-10-27 12,10 41 213,0-1-1,-2 2 0,0-1 0,-1 1 1,-1 0-1,-1 1 0,-1 0-212,7 13 638,5 12-531,5 13-167,8 14 39,12 21 21,11 31-1,-20-39 3,-3 0-1,-2 1 0,-1 3-1,15 146 24,-25-196-46,5 40 43,-2 31-21,-3-62-305,-1 0-1,0 0 1,0 0 0,-1 0 0,-1-1-1,0 1 1,0 0 0,-1-1 0,0 1 305,-3 0-1962,-2-4 852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0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1 122 8954,'0'-1'145,"0"0"0,1-1 0,0 1 0,-1 0-1,1-1 1,0 1 0,0 0 0,-1 0 0,1 0 0,0 0 0,0 0 0,0 0 0,1 0 0,-1 0 0,0 0-1,0 0 1,0 0 0,1 1 0,-1-1 0,0 0 0,1 1 0,-1 0 0,0-1 0,1 1-145,6-2 14,-1 1 0,1 0 1,0 1-1,4-1-14,15 0 166,59-12-827,77-23 661,0-1-649,-154 36 608,-2-1 8,0 1 1,1 0 0,-1 0-1,6 1 33,-12 0-2,1 0 0,0 0 0,0 0 0,-1 1 0,1-1 0,0 1-1,-1-1 1,1 1 0,0-1 0,-1 1 0,1 0 0,-1 0 0,1 0 0,-1 0 0,1 0-1,-1 0 1,0 0 0,1 1 0,-1-1 0,0 0 0,0 1 0,0-1 2,1 3-2,0 0 1,0 1 0,0-1 0,0 0-1,-1 1 1,0-1 0,0 1-1,0-1 1,-1 1 0,1 0-1,-1-1 1,0 1 0,-1 0 0,0 2 1,-2 11 33,0 0 1,-2 0-1,-2 5-33,2-10 84,1 1 0,1 0 0,0 0 0,0 13-84,3-22 16,0-1-1,0 0 0,0 1 0,1-1 0,-1 0 1,1 0-1,0 1 0,1-1 0,-1 0 0,1 0 1,-1 0-1,2 1-15,-1-3-3,0 1 1,0-1 0,0 0-1,0 1 1,0-1-1,1 0 1,-1 0-1,1 0 1,-1-1 0,1 1-1,0-1 1,-1 1-1,1-1 1,0 0 0,0 0-1,0 0 1,3 0 2,1 0-250,1 0-1,-1 0 1,1-1 0,-1 0-1,1-1 1,-1 1 0,1-1-1,-1-1 1,0 1 0,0-1-1,1-1 1,-1 1 0,0-1 0,-1-1-1,1 1 1,0-2 250,42-24-1386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1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0 7690,'-2'1'129,"0"-1"0,-1 1 0,1 0 0,0-1 0,0 1 0,1 0 1,-1 0-1,0 0 0,0 1 0,0-1 0,1 0 0,-1 1 0,0-1 0,1 1 1,0-1-1,-1 1 0,1 0 0,0-1 0,0 1 0,0 0 0,0 0 0,0 0 1,0 0-1,0 0 0,1 0 0,-1 2-129,-4 11-91,1 1 0,0 0 0,1 5 91,1-10 180,-4 26-174,1 0 0,2 1 1,2-1-1,2 16-6,1-31-2,0-1 0,1 1 0,1 0-1,1-1 1,1 0 0,1 0 0,1 0 0,3 2 2,-10-19 1,2 0 0,-1 0-1,0 0 1,1 0 0,0 0-1,-1-1 1,1 1 0,1-1-1,-1 0 1,3 2-1,-4-4 0,-1 0 0,1-1 0,-1 1 0,1 0-1,-1-1 1,1 1 0,0-1 0,-1 0 0,1 1 0,0-1 0,-1 0-1,1 0 1,0 0 0,-1 0 0,1-1 0,0 1 0,-1 0 0,1-1-1,0 1 1,-1-1 0,1 1 0,-1-1 0,1 0 0,-1 0 0,1 1-1,-1-1 1,0 0 0,1 0 0,-1-1 0,8-5 1,0-1 0,-1 0 0,0-1 0,0 0 0,-1 0 0,0 0-1,1-4 0,13-23-43,6-17 43,9-14-136,-30 56 91,0 1 0,1 0 0,0 1 1,1-1-1,3-2 45,-9 10-8,0 1 0,0-1 0,0 0 1,0 1-1,0-1 0,0 1 0,0 0 1,0 0-1,0 0 0,1 0 0,-1 0 1,0 0-1,1 0 0,-1 1 0,1-1 0,-1 1 1,1 0-1,-1 0 0,1 0 0,-1 0 1,0 0-1,1 0 0,-1 1 0,1-1 1,-1 1-1,1 0 0,-1-1 0,1 2 8,4 2-5,-1 0 0,0 0 0,0 0-1,-1 1 1,0 0 0,1 0 0,-1 1-1,-1 0 1,1-1 0,-1 1 0,0 1-1,-1-1 1,3 5 5,7 18 22,-2 0-1,6 21-21,-5-15 19,-12-32-18,9 20 7,0 0 1,5 8-9,-11-26 0,0 1 0,0-1 0,0 0 0,1 0 0,-1 0 1,1-1-1,1 1 0,-1-1 0,1 0 0,-1 0 0,1 0 1,3 1-1,-7-5 3,0 0 0,1 1 0,-1-1 0,0 0 0,1 0 0,-1 0 0,0 0 0,1 0 0,-1 0 0,0-1 0,1 1 0,-1 0 0,0-1 0,1 1 0,-1 0 0,0-1 0,0 0 0,1 1 0,-1-1 0,0 0 0,0 0 0,0 1 0,0-1 0,0 0 0,0 0 0,0 0 0,0 0 0,-1-1 0,1 1 0,0 0 0,0-1-3,6-9 25,0 0 1,0 0-1,1-4-25,-2 4 5,43-91-3,-24 47-165,9-8 163,-31 58-16,0 0 1,0-1 0,1 1-1,0 1 1,0-1-1,3-2 16,-6 6-2,0 0-1,0 0 0,1 0 1,-1 0-1,0 1 0,0-1 1,0 0-1,1 1 0,-1-1 1,0 1-1,1-1 0,-1 1 1,0 0-1,1-1 0,-1 1 1,0 0-1,1 0 1,-1 0-1,1 0 0,-1 0 1,0 0-1,1 0 0,-1 1 1,1-1-1,-1 1 0,0-1 1,1 1-1,-1-1 0,0 1 1,0-1-1,1 2 3,1 0 0,1 1 0,-1 0 0,0 1 1,-1-1-1,1 0 0,0 1 0,-1-1 0,0 1 0,0 0 0,0 0 0,0 0 0,-1 1 0,17 54 41,-15-50-32,3 17 17,-2-7-13,0-1 0,2 0 1,0 0-1,2 1-13,-7-15 3,1 0-1,0 0 0,0 0 1,1 0-1,-1 0 0,1-1 1,0 1-1,0-1 0,0 0 1,1 0-1,-1 0 0,1 0 1,-1-1-1,1 1 0,0-1 1,0 0-1,0 0 1,0 0-1,4 0-2,0 0-78,1-1 0,0-1 0,0 0 1,0 0-1,0 0 0,0-1 0,-1-1 1,1 1-1,4-3 78,36-12-307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2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426 172 2369,'-2'-1'215,"-16"-12"3124,15 5-1096,4 7-2127,-1 1 0,1-1 0,-1 1 0,1-1 0,-1 1 0,1-1 0,-1 1 0,1-1-1,0 1 1,-1 0 0,1-1 0,0 1 0,-1 0 0,1 0 0,0-1 0,-1 1 0,1 0 0,0 0-116,51-12 186,-1 3 0,35-1-186,-61 7 35,95-9 11,3 0-20,30-11-26,-117 12-81,-35 11 64,-1 0 1,1 0-1,0-1 0,-1 1 0,1 0 1,-1 0-1,1 0 0,-1-1 1,1 1-1,-1 0 0,0 0 1,1-1-1,-1 1 0,1 0 1,-1-1-1,1 1 0,-1-1 0,0 1 1,1 0-1,-1-1 0,0 1 1,0-1-1,1 1 0,-1-1 1,0 1-1,0-1 0,0 1 1,1-1-1,-1 1 0,0-1 0,0 0 1,0 1-1,0-1 0,0 1 1,0-1-1,0 1 0,0-1 1,0 1-1,-1-1 0,1 1 1,0-1-1,0 1 0,0-1 0,-1 1 1,1-1-1,0 1 0,0-1 1,-1 1-1,1-1 0,0 1 1,-1 0-1,1-1 0,-1 1 1,1-1-1,0 1 0,-1 0 0,1 0 1,-1-1-1,0 1 17,-3-3-190,-1 0 1,1 1-1,-1 0 1,0 0-1,0 0 0,0 0 1,0 1-1,0 0 0,-4-1 190,-49-3-1065,49 5 946,-25-1-5,-1 1 0,1 1-1,-1 3 1,1 0 0,0 2 0,1 2 0,-8 3 124,14-2 271,0 2 1,1 0-1,0 2 0,1 1 1,0 1-1,1 1 0,1 1 0,-19 17-271,-2 8 590,2 2 0,-16 23-590,-68 98 601,83-106-443,24-35-102,0 1 12,0 1 0,2 1 1,-6 13-69,21-37 4,1 0-1,-1 0 1,1 0 0,0 0 0,0 0 0,0 1 0,1-1 0,-1 0 0,1 1 0,-1-1 0,1 0 0,0 1 0,0-1 0,1 2-4,0-3 2,-1 0 1,1 0-1,0-1 0,0 1 0,0-1 0,0 1 0,0-1 0,1 1 1,-1-1-1,0 0 0,1 0 0,-1 0 0,1 1 0,-1-1 1,1 0-1,-1-1 0,1 1 0,0 0 0,-1 0 0,1-1 0,0 1 1,0-1-1,-1 1 0,1-1 0,0 0 0,0 0 0,0 0 1,0 0-3,13 1 8,-1-1 1,1-1-1,-1 0 1,0-1 0,1-1-1,-1 0 1,0 0 0,-1-2-1,1 0 1,-1 0-1,0-1 1,7-5-9,-5 3 2,0-1 1,-1-1-1,0 0 1,0-1-1,-1-1 1,-1 0-1,0-1 1,0 0-1,-2 0 1,4-6-3,-12 15-2,1 0 0,-1-1 0,0 1 0,0-1 1,0 1-1,-1-1 0,1 0 0,-1 1 0,0-1 0,-1-2 2,1 6 1,-1 0-1,0 1 0,-1-1 0,1 0 0,0 0 0,0 0 0,0 0 0,0 0 0,-1 1 1,1-1-1,0 0 0,-1 0 0,1 0 0,0 1 0,-1-1 0,1 0 0,-1 1 1,1-1-1,-1 0 0,0 1 0,1-1 0,-1 0 0,-1 1 0,1-1 1,-1 1-1,1-1 0,-1 1 0,1-1 1,-1 1-1,1 0 0,-1 0 1,0 0-1,1 0 0,-1 0 0,1 0 1,-1 0-1,1 1 0,-1-1 1,1 1-1,-2-1 0,-4 3-5,-1 0 0,0 0-1,1 1 1,-1 0 0,1 0 0,0 0 0,-1 3 5,-50 40-123,25-18-71,-32 25-417,2 4 276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3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283 324 4617,'-5'-6'458,"1"-1"1,0 0-1,0-1 0,-1-5-458,2 6-196,-1-1 0,1 1-1,-1-1 1,-1 1 0,1 0-1,-4-3 197,7 9 30,-1 0 0,1-1-1,0 1 1,-1 0-1,1 0 1,-1 0-1,1 0 1,-1 1-1,1-1 1,-1 0-1,0 1 1,1-1-1,-1 1 1,0-1-1,1 1 1,-1 0 0,0 0-1,0 0 1,1 0-1,-1 0 1,0 0-1,0 0 1,1 0-1,-1 1 1,0-1-1,1 1 1,-1-1-1,0 1 1,1 0-1,-1 0 1,-1 0-30,-6 5 72,-1 0-1,1 1 1,0 0-1,1 0 1,0 1 0,0 0-1,0 0 1,1 1-1,0 0 1,-1 3-72,-2 4 60,1 0-1,1 0 1,0 1-1,1 0 1,1 0 0,0 2-60,-3 14 62,2 1 0,1-1 1,2 1-1,0 19-62,3-41 6,1-1 1,0 1-1,1-1 0,1 4-6,-2-14 1,0 0 0,0 0 0,0 1 0,1-1 0,-1 0 0,1 0 0,-1 0 0,1 0 0,-1 0 0,1 0 0,-1 0 0,1 0 0,0 0 0,0 0 0,0 0 0,-1 0 0,1-1 0,0 1 0,0 0 0,0-1 0,0 1 0,0 0 0,0-1 0,0 1 0,1-1 0,-1 0 0,0 1 0,0-1 0,0 0 0,0 0 0,1 0 0,-1 1 0,0-1-1,0 0 1,0-1 0,0 1 0,2 0-1,1-1 4,1 0 0,-1-1-1,1 1 1,-1-1-1,1 0 1,-1 0 0,4-3-4,1-1-9,1-2 1,-1 1-1,-1-1 1,0-1 0,0 1-1,0-1 1,-1-1 0,0 0-1,5-10 9,7-15-133,-1-2-1,1-8 134,-4 4-286,-2-1 0,6-33 286,9-30 829,-33 120 179,-19 66-45,22-70-937,0-1 0,1 1 0,0 0 0,0-1 1,1 1-1,0 0 0,2 9-26,0-11 16,0 1 0,1-1-1,0 0 1,1 0 0,-1-1 0,2 1-1,4 7-15,-8-14 3,0 0-1,0 0 1,1 0-1,-1-1 1,0 1-1,1 0 1,-1-1-1,1 1 0,0-1 1,-1 0-1,1 1 1,0-1-1,0 0 1,0 0-1,0 0 1,0 0-1,0-1 1,0 1-1,0 0 1,0-1-1,0 0 0,1 1 1,-1-1-1,0 0 1,0 0-1,0 0 1,0 0-1,1-1 1,-1 1-1,0-1 1,0 1-1,0-1 1,0 0-1,0 0 1,0 1-1,0-1 0,0-1-2,12-7 26,0 0-1,-1-1 0,0-1 0,0-1 0,-2 1 0,1-2 0,-1 0 0,2-4-25,13-20 17,-2 0 0,9-23-17,-16 31-50,-2 0 0,-2-1 0,0-1 0,-3 0-1,8-29 51,-17 54 22,-1-1-1,1 1 0,-1 0 1,0 0-1,-1 0 0,0-5-21,-13 50 303,5-1-217,2 1 0,1 0 0,2 0 0,2 0 0,2 0 0,1 1 0,2-1 0,2 0 0,8 34-86,-11-67 4,1 8 1,1 0-1,1 0 1,1 1-5,-5-13 2,0 1 1,0-1-1,1 1 0,-1-1 0,1 0 1,-1 1-1,1-1 0,0 0 0,0 0 1,0 0-1,0 0 0,0-1 0,0 1 0,1-1 1,-1 1-1,0-1 0,1 0 0,0 1-2,-1-2 2,-1 0 0,1 0 0,-1 0 0,1 0-1,-1 0 1,1-1 0,-1 1 0,1 0 0,-1-1 0,1 1-1,-1-1 1,0 0 0,1 1 0,-1-1 0,0 0-1,0 0 1,1 0 0,-1 0 0,0 0 0,0 0 0,0 0-1,0 0 1,0 0 0,0 0 0,-1-1 0,1 1-1,0 0 1,-1-1 0,1 1-2,3-5 7,8-11-32,-2 0-1,0 0 0,-1-1 0,-1 0 1,-1 0-1,0-1 0,-1 0 0,-1 0 1,-1 0-1,1-17 26,-7 9 6,0 24 50,1 14-11,1 0-31,1 0 1,0 0 0,0 0-1,1-1 1,0 1 0,1-1-1,1 0 1,-1 1 0,2-1-1,-1-1 1,1 1-1,1-1 1,0 0 0,5 7-15,-5-10-27,-1 0 0,1 0 0,0-1 0,0 0-1,0 0 1,1-1 0,-1 0 0,1 0 0,0 0 0,0-1 0,1 0 0,-1-1 0,1 1 0,-1-2 0,1 1 0,0-1 0,0 0 0,0 0 0,0-1 0,5 0 27,-2-1-364,0-1 1,0 0 0,0 0 0,0-1 0,0 0-1,-1-1 1,0 0 0,1-1 0,7-5 363,-8 3-387,0 0 0,-1-1-1,6-6 388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3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0 247 8362,'17'-82'2527,"-17"81"-2506,0 1 0,0 0 0,0-1 0,0 1 0,0-1 0,0 1 0,0 0 0,1-1 1,-1 1-1,0-1 0,0 1 0,0 0 0,1-1 0,-1 1 0,0 0 0,0-1 0,1 1 0,-1 0 0,0 0 0,1-1 0,-1 1 0,0 0 0,1 0 1,-1-1-1,0 1 0,1 0 0,-1 0 0,0 0 0,1 0 0,-1 0 0,1 0 0,-1-1 0,0 1 0,1 0 0,-1 0 0,1 0 0,-1 0 0,0 0 0,1 0-21,13 9 24,-8-5 27,2-1-60,-1 0 0,1 0-1,1-1 1,-1 0 0,0 0 0,0-1-1,1 0 1,-1-1 0,1 0 0,-1 0-1,8-2 10,13-2-21,0-2-1,22-8 22,21-4 24,-28 12-152,18 0 128,39-5-2406,-100 11 2319,0 0 1,-1 0-1,1 0 1,0 0-1,-1 0 1,1 0-1,0-1 1,-1 1-1,1 0 1,0 0-1,-1-1 0,1 1 1,-1 0-1,1-1 1,-1 1-1,1-1 1,0 1-1,-1 0 1,0-1-1,1 1 1,-1-1-1,1 0 1,-1 1-1,1-1 0,-1 1 1,0-1-1,0 0 1,1 1-1,-1-1 1,0 0-1,0 1 87,0-2-140,0 1 0,0-1 0,-1 1-1,1 0 1,0-1 0,-1 1 0,1-1 0,-1 1-1,0 0 1,1 0 0,-1-1 0,0 1 0,0 0-1,0-1 141,-4-4-311,-1 0 0,1 0-1,-1 1 1,-1-1-1,1 1 312,-34-20 932,-3 3 3371,43 21-4257,0 1-1,-1 0 1,1-1 0,0 1 0,0 0-1,-1 0 1,1-1 0,0 1 0,-1 0-1,1 0 1,-1 0 0,1 0 0,0-1-1,-1 1 1,1 0 0,0 0 0,-1 0-1,1 0 1,-1 0 0,1 0 0,0 0-1,-1 0 1,1 0 0,-1 0 0,1 0-1,0 0 1,-1 0 0,1 1 0,0-1-1,-1 0 1,1 0 0,0 0 0,-1 0-1,1 1 1,0-1 0,-1 0 0,1 0 0,0 1-1,-1-1 1,1 0 0,0 1 0,0-1-1,0 0 1,-1 1 0,1-1 0,0 0-1,0 1 1,0-1 0,0 0 0,-1 1-1,1-1 1,0 1 0,0-1 0,0 0-1,0 1 1,0-1 0,0 0 0,0 1-1,0-1 1,0 1 0,0-1 0,0 0-1,1 1 1,-1-1 0,0 0 0,0 1-1,0-1-45,1 4 22,0-1 0,0 1-1,1-1 1,-1 0-1,1 1 1,-1-1-1,1 0 1,0 0-22,4 3 11,-1 1 0,1-2 1,0 1-1,0 0 0,0-1 1,1 0-1,0-1 0,0 0 1,5 3-12,14 4 19,0 0 0,7 0-19,-14-4 8,0-1 0,0 2 0,-1 1 0,16 9-8,-32-16 1,0-1 0,1 1-1,-1-1 1,0 1 0,0 0 0,0 0 0,-1 0 0,1 0 0,0 0 0,-1 1-1,1-1 1,-1 0 0,0 1 0,0-1 0,0 1 0,0-1 0,0 1-1,-1-1 1,1 1 0,-1 1-1,0-1-1,0 0 0,0 1 0,-1-1 0,1 0-1,-1 1 1,0-1 0,0 0 0,0 0 0,0 0-1,-1 0 1,1 0 0,-1 0 0,0 0 0,0 0 0,0-1-1,0 1 2,-20 21-30,-2-1-1,0-1 0,-1-2 1,0 0-1,-3-1 31,-47 38-1842,76-55 1365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01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0 231 6297,'10'-47'2209,"-6"16"-2081,11 1-144,-2-5-696,6-5-329,-5-7 585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3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334 1 8306,'-35'14'2736,"-12"16"-2808,1 4-56,-4 7-32,4 5 112,8 9 232,3-2 64,13 3 104,7 1-47,17-2-153,13 4-48,16-17-112,8-9-24,17-24-32,5-16-113,20-15-391,12-4-1040,-5-18 1056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4:44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679 10 8026,'-21'-9'3072,"-4"12"-2079,-12 12-921,-14 5-48,-15 8-32,-6 5 0,1 9 56,7 5 8,9 10-56,3 2 40,12 3-32,0-9-56,18-12-48,0-8-112,9-20-361,-2-6-407,2-16 616</inkml:trace>
  <inkml:trace contextRef="#ctx0" brushRef="#br0" timeOffset="1">154 124 7234,'6'-4'3200,"3"9"-863,20 16-2241,4 6-120,9 2-80,2 2-24,2-1 40,0 1 24,5 4 0,3 3-232,-9 3 200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17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398 505 1472,'-2'-3'413,"0"-1"1,-1 1-1,1 0 0,-1 0 0,1 0 0,-1 0 0,0 1 0,0-1 1,0 1-1,0 0 0,-1 0 0,1 0 0,-1 0 0,0 0-413,-7-4 101,0 1 0,-1 0-1,1 1 1,-1 0 0,0 0-1,-11 0-100,19 4 2,0 0 0,0 0 0,0 1 0,0-1-1,0 1 1,1 0 0,-1 0 0,0 1 0,0-1 0,1 1-1,-1-1 1,1 1 0,0 0 0,-2 2-2,-5 2 2,-7 4-6,1 0 1,0 1-1,1 1 0,1 0 0,0 1 0,0 1 0,2 0 0,-1 1 0,2 0 0,0 1 0,1 0 1,0 1-1,-2 8 4,10-19-3,0 0-1,0 0 1,1 0 0,0 0 0,0 0 0,0 0-1,1 0 1,0 0 0,1 0 0,-1 0 0,1 0 0,0 0-1,0 0 1,1 2 3,-1-4-4,1 0 1,-1 0-1,0 0 0,1-1 0,0 1 0,0-1 0,0 1 0,0-1 1,0 0-1,1 0 0,-1 0 0,1 0 0,0 0 0,0 0 0,0-1 0,0 1 1,1-1-1,-1 0 0,1 0 0,-1 0 0,1-1 0,0 1 4,-2-2 0,0 1-1,0-1 1,0 0 0,1 1-1,-1-1 1,0 0-1,0 0 1,0 0 0,0-1-1,0 1 1,0-1-1,1 1 1,-1-1 0,0 1-1,0-1 1,0 0-1,-1 0 1,1 0-1,0 0 1,0-1 0,0 1-1,-1 0 1,1-1-1,-1 1 1,1-1 0,-1 1-1,1-1 1,-1 0-1,0 0 1,0 0-1,1 0 1,3-9 8,0 0 0,0 0 0,-1 0 0,0-1 0,0-3-8,-1 4 9,9-36 27,-2-1 0,-2 0 0,-2-1-1,-3 1 1,-1-35-36,-8-40 1119,-14-78-1119,16 147 533,4 53-531,0 1 0,0 0 0,0 0-1,0-1 1,-1 1 0,1 0 0,0 0-1,0-1 1,0 1 0,0 0 0,0 0-1,1 0 1,-1-1 0,0 1 0,0 0-1,0 0 1,0-1 0,0 1-1,0 0 1,0 0 0,0-1 0,0 1-1,1 0 1,-1 0 0,0 0 0,0-1-1,0 1 1,0 0 0,1 0 0,-1 0-1,0 0 1,0 0 0,1-1 0,-1 1-1,0 0-1,8 14-134,2 14 132,-1 1 1,-2 0-1,-1 0 1,-1 1-1,0 14 2,5 67 9,4 0 1,6-1-1,13 34-9,-30-134-13,-2-3-48,1 1 0,0-1-1,1 0 1,-1 0 0,1 0 0,1 0-1,-1 0 1,1-1 0,0 1 0,2 0 61,-6-7-55,1 0 0,0 1 0,-1-1 0,1 0 0,0 0 0,-1 0 0,1 1 0,0-1 1,-1 0-1,1 0 0,0 0 0,-1 0 0,1 0 0,0 0 0,0 0 0,-1-1 0,1 1 1,0 0-1,-1 0 0,1 0 0,0-1 0,-1 1 0,1 0 0,-1-1 0,1 1 0,0-1 1,-1 1-1,1 0 0,-1-1 0,1 1 0,-1-1 0,1 0 0,-1 1 0,0-1 0,1 1 1,-1-1-1,0 0 0,1 0 55,16-22-698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17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7426,'0'-4'284,"1"1"1,-1-1 0,1 0-1,-1 1 1,1-1 0,0 1-1,2-4-284,-3 5-58,1 1 0,1-1-1,-1 1 1,0-1-1,0 1 1,0 0 0,1 0-1,-1 0 1,0 0-1,1 0 1,-1 0 0,1 0-1,0 0 1,-1 0 0,1 1-1,0-1 1,0 0 58,13-4-619,-6 1 323,1 1 0,-1 0 1,1 1-1,0 0 1,4 0 295,-10 2-4,0 0 0,-1 0 1,1 0-1,0 1 0,-1-1 0,1 1 1,-1 0-1,1 0 0,-1 0 0,1 1 1,-1-1-1,0 1 0,0 0 1,1 0-1,-1 0 0,-1 0 0,2 1 4,6 5 8,-1 1 0,1 0 0,-2 0-1,1 0 1,-1 2 0,-1-1 0,1 2-8,-6-8 7,0-1 1,0 0-1,0 1 0,-1-1 1,0 1-1,0 0 0,0 0 1,0-1-1,0 1 1,-1 0-1,0 0 0,0 0 1,0 0-1,0-1 0,0 1 1,-1 0-1,0 0 0,1 0 1,-1-1-1,-1 1 1,1 0-1,-1-1 0,1 1 1,-1-1-1,-1 2-7,-4 3 84,1 0 0,-1 0 0,0 0 0,0-1 0,-1 0 0,-1-1-84,-21 21 686,32-26-628,0 0 0,0 0 0,0 0-1,1-1 1,-1 1 0,0-1 0,0 0 0,0 1 0,1-1 0,-1 0 0,0 0 0,0-1 0,3 1-58,20 1-3,-15-1-5,2 1-2,0 0-1,-1 0 1,1 1-1,-1 1 0,9 3 11,-17-5-2,0 0-1,0 0 0,0 0 1,-1 0-1,1 1 0,0 0 1,-1-1-1,1 1 1,-1 0-1,0 0 0,0 0 1,0 1-1,0-1 1,0 0-1,0 1 0,0 0 1,-1-1-1,1 1 0,-1 0 1,0 0-1,0-1 1,0 1-1,0 0 0,0 0 1,-1 0-1,1 3 3,-1 2-3,-1 0 1,0 0-1,0 0 0,-1 0 1,0 0-1,0-1 0,-1 1 1,0 0-1,0-1 0,0 0 0,-1 1 1,-1-2-1,1 1 0,-1 0 1,0-1-1,0 0 0,-3 2 3,-11 12 14,-1-2 0,-1 0 1,0-1-1,-13 7-14,-19 8-347,46-27-556,6-9 412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18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0 4489,'5'37'3884,"0"-3"-3699,-5 104 144,-10 50-329,-1 19 244,10-140-209,1 0 113,-8 45-148,7-222 1335,0 22-1334,3-56 33,16-96-34,-16 220 6,1 0 1,1 0 0,1 0 0,0 1-1,3-4-6,-5 16 0,0 0-1,1 0 1,0 0-1,0 1 0,1-1 1,-1 1-1,1 0 1,1 0-1,-1 1 0,1 0 1,0-1-1,0 2 1,1-1-1,4-2 1,-3 3-24,-1 0 1,1 1-1,0 0 1,0 0-1,0 1 1,1 0-1,-1 0 1,0 1-1,8-1 24,-13 2-10,0 0-1,-1 0 1,1 0 0,0 0-1,0 1 1,-1-1-1,1 1 1,0-1 0,-1 1-1,1 0 1,-1 0 0,1 0-1,-1 1 1,1-1-1,-1 1 1,0-1 0,0 1-1,0 0 1,1 0 0,-2 0-1,1 0 1,0 0-1,0 0 1,-1 0 0,1 0-1,-1 1 1,0-1 0,1 1-1,-1-1 1,0 1 0,0 2 10,1 6-8,0 1 0,0 1 0,-1-1 0,-1 0 0,0 0 0,-1 0 0,0 0 1,-1 0-1,0 0 0,-1 0 0,-2 4 8,-1 4-29,-1 1 0,-1-2 0,-1 1 0,-1-1 0,0-1 0,-3 2 29,8-14-98,0 1-1,0-1 0,-1 0 1,-5 4 98,5-5-444,0 1 0,0 0-1,1 0 1,-2 3 444,0 6-702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18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0 2977,'-33'22'1456,"-7"15"-488,2 5-104,-1 4-152,8 2-79,11-2-153,9-2-120,13-8-192,10-6-48,20-10-56,6-6-16,24-8-40,4-6-96,13-7-848,4-4 672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19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5793,'46'-58'2201,"-37"54"-1673,6 4-240,9 0-296,-6-6-16,6 8-224,-7 4-280,-5 5-1017,7 3 977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19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6969,'28'0'2385,"10"4"-2321,6 0-904,2-6-688,-2-2 911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1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0 554 3953,'1'0'112,"0"0"1,0 0 0,0 0-1,0 0 1,1 0-1,-1 0 1,0 0-1,0 0 1,0 1 0,0-1-1,0 0 1,0 1-1,-1-1 1,1 1-1,0-1 1,0 1 0,0-1-1,0 1 1,0 0-1,-1-1 1,1 1-1,0 0 1,0 0-1,-1-1 1,1 1 0,-1 0-1,1 0 1,-1 0-1,1 0 1,-1 0-1,1 0 1,-1 0 0,0 0-113,15 39-37,-14-38 148,9 40 389,-1 0 0,0 23-500,3 16 203,-5-47-182,-1-1 0,-2 1 1,-2 0-1,-1 0 0,-1 1 1,-4 14-22,1-33 68,3-16-61,0 0 0,0 0 0,0 0 1,0 0-1,0 0 0,0 0 0,0 0 1,0 0-1,0 0 0,0 0 0,0 0 1,0 0-1,0 0 0,0 0 1,0 0-1,0 0 0,0-1 0,0 1 1,0 0-1,-1 0 0,1 0 0,0 0 1,0 0-1,0 0 0,0 0 1,0 0-1,0 0 0,0 0 0,0 0 1,0 0-1,0 0 0,0 0 0,0 0 1,0 0-1,0 0 0,0 0 0,0 0 1,0 0-1,0 0 0,-1 0-7,1-26 614,0 16-584,-7-159 201,-1 0-319,8 132 3,2 0 0,2 0 0,5-21 85,-4 30-87,-1 4 45,1 0 1,2 0 0,0 0 0,4-6 41,-9 24-72,0 1 0,1-1 0,0 1 0,1-1-1,-1 1 1,1 0 0,0 1 0,0-1 0,0 1 0,1-1 0,-1 1-1,1 0 1,0 1 0,0-1 0,1 1 0,-1 0 0,1 1 0,-1-1-1,3 0 73,-1 1-139,1 0 0,0 0 0,-1 1 0,1 0-1,0 0 1,0 1 0,-1-1 0,1 2 0,0-1-1,3 2 140,-9-2-8,0 1 0,0 0 0,1-1 0,-1 1 0,0 0 0,0 0 0,0 0 0,0 1 0,0-1 0,-1 0 0,1 1 0,0-1 0,-1 1 0,1 0 0,0-1 0,-1 1 0,0 0 0,0 0-1,1 0 1,-1 0 0,0 0 0,0 0 0,-1 0 0,1 0 0,0 1 0,-1-1 0,1 0 0,-1 0 0,0 1 0,0-1 0,0 0 0,0 1 0,0-1 0,0 0 0,-1 0 0,1 1 8,-2 11-1,-1-1 0,0 0 0,-1 1 0,-1-1 0,0-1 0,0 1 0,-1-1 0,-1 0 0,0 0 0,-1 0 1,-8 10 36,-1 1 1,-1-2-1,-2-1 1,-7 7-37,-21 8 204,63-43-332,44-12-87,22-12 215,-42 16-123,-23 10 47,-1-1 0,1 0 1,-2-1-1,12-9 76,-20 13-5,0-1 0,-1 0 0,1 0 0,-1 0 1,0-1-1,-1 0 0,1 0 0,-1 0 0,-1 0 1,1-1-1,-1 1 0,1-4 5,3-11-25,-1 0-1,-1 0 1,-1-1-1,-1 1 1,-1-1 0,0 0 25,-1-52-58,-3-8 58,0 41 13,-3-89 763,16 306 1263,-8-88-1908,0 130-42,-4-167-63,-3-1 0,-2 0-1,-5 14-25,9-56 136,2-12-17,6-18 69,14-21-107,-2 1-210,2 1 0,1 1 0,3 0 0,6-6 129,-25 40-52,0 0 1,1 0-1,-1 1 0,1 0 0,0-1 0,1 2 0,-1-1 1,1 1-1,0 0 0,0 1 0,0-1 0,5 0 52,-8 3-32,-1 0-1,1 0 1,0 0 0,1 0-1,-1 1 1,0 0-1,0 0 1,0 0 0,0 0-1,0 0 1,0 1-1,0 0 1,0 0 0,0 0-1,0 0 1,0 1-1,-1 0 1,1-1-1,0 1 1,-1 1 0,1-1-1,-1 0 1,0 1-1,0 0 1,1 0 32,7 10-2,-1 1 1,0 0-1,-1 0 1,0 0-1,-1 1 1,1 5 1,1 2 34,2-1 0,8 11-34,-10-18-26,0-1 0,0-1 0,1 0 1,1 0-1,0-1 0,0 0 0,4 1 26,-10-8-32,-1-1 0,1 0 0,0 0-1,0 0 1,0-1 0,0 0-1,1 0 1,-1 0 0,0-1 0,1 0-1,-1 0 1,1-1 0,-1 0 0,1 0-1,0 0 1,-1-1 0,1 0-1,-1 0 1,4-2 32,2-1-18,0-1-1,0 0 1,0-1-1,-1 0 1,0-1-1,-1 0 1,1-1-1,-2 0 1,1-1-1,2-3 19,5-5-6,-1-2-1,-1 0 1,0 0-1,-2-2 1,1-2 6,-8 11 28,0 0 0,0 0 1,-1-1-1,-1 1 0,0-1 0,0-5-28,-3 14 50,0 0-1,0 0 0,-1-1 1,1 1-1,-1-1 0,0 1 1,0 0-1,-1-1 0,1 1 1,-1 0-1,0-1 0,0 1 1,-1 0-1,1 0 0,-1 0 1,0 0-1,0 0 0,0 0 1,0 0-1,-1 1 0,0-1-49,1 2 39,0 1 0,0-1 0,0 0-1,-1 1 1,1 0 0,-1-1 0,1 1 0,-1 0-1,1 0 1,-1 1 0,0-1 0,1 0-1,-1 1 1,0 0 0,0 0 0,1-1 0,-1 2-1,0-1 1,0 0 0,1 0 0,-1 1-1,0 0 1,1-1 0,-1 1 0,0 0 0,1 0-1,-2 1-38,-7 3 69,1 1 0,-1 0 1,1 0-1,0 1 0,-6 6-69,2-2 75,2 1 1,-1 0 0,2 1-1,0 0 1,0 1 0,1 0 0,1 0-1,-1 4-75,4-7 38,0 1-1,1 0 1,1 0-1,0 1 0,1-1 1,0 1-1,1 0 1,0 0-1,1 0 1,0 0-1,1 2-37,0-10 2,1-1 0,-1 1 0,1-1 1,0 1-1,0 0 0,1-1 0,-1 0 0,1 1 0,0-1 0,0 0 0,0 0 0,0 0 0,2 1-2,-2-2-3,1-1-1,-1 1 0,1-1 0,-1 0 0,1 0 0,0 0 1,0 0-1,0 0 0,0 0 0,0-1 0,0 0 1,1 0-1,-1 0 0,0 0 0,1 0 0,-1 0 1,0-1-1,2 0 4,5 0-11,-1 0 0,1-1 0,-1 0 0,1 0 0,-1-1 1,0-1-1,0 1 0,0-2 0,0 1 0,0-1 0,2-2 11,5-2-55,-1-2-1,1 0 1,-2-1-1,0 0 0,7-7 56,-16 13-17,1-1 1,-1 1-1,0-1 0,-1-1 0,1 1 0,-1-1 0,0 1 0,-1-1 0,0 0 0,0-1 0,0 1 0,-1 0 0,0-1 0,-1 1 0,1-1 0,-2 0 0,1 1 0,-1-5 17,0 24 45,0 5-13,0 0 1,1 0-1,1 1 1,1-2-1,0 2-32,-2-13 0,1 1 0,0-1 0,0 1 0,0-1 0,0 0 0,1 0 0,0 0 0,0 0 0,0-1 0,1 1 0,0-1 0,0 0 0,0 0 0,0 0 0,0 0 0,1-1 0,0 0 0,-1 1 0,3-1 0,-1 0 1,1 0 1,0-1 0,0 1 0,1-2-1,-1 1 1,0-1 0,1 0-1,-1 0 1,1-1 0,-1 0-1,1 0 1,-1-1 0,0 0 0,1 0-1,-1-1 1,0 0 0,2-1-2,16-6 12,-1-2 1,-1 0 0,0-2 0,6-5-13,31-16 10,-57 33-11,-1 0-1,1 0 0,0 0 1,0 0-1,-1 0 1,1 0-1,0 1 0,0-1 1,0 1-1,0 0 0,1 0 2,-2 0-2,-1 0-1,1 0 1,-1 1-1,1-1 1,-1 1-1,1-1 1,-1 1-1,0-1 1,1 1-1,-1 0 1,0 0-1,0 0 1,1 0-1,-1 0 1,0 0-1,1 1 3,0 0-3,-1 1-1,1 0 0,0 0 1,-1 0-1,0 0 1,0 0-1,0 1 1,0-1-1,0 0 1,-1 0-1,1 1 1,-1-1-1,0 0 0,0 1 1,0-1-1,-1 0 1,1 2 3,-3 13-7,-1 0 1,-5 14 6,-7 29 22,16-61-21,0 1 1,0-1-1,0 0 1,0 0-1,0 1 1,0-1-1,0 0 0,0 0 1,0 1-1,0-1 1,0 0-1,0 1 0,0-1 1,0 0-1,0 0 1,0 1-1,0-1 1,0 0-1,0 1 0,0-1 1,0 0-1,0 0 1,1 1-1,-1-1 0,0 0 1,0 0-1,0 1 1,0-1-1,1 0 0,-1 0 1,0 0-1,0 1 1,1-1-1,-1 0-1,9-4 35,9-14 2,6-5-36,2 0 0,0 2-1,2 1 1,0 0 0,21-9-1,-40 24-4,61-34-97,-40 24-157,0-2-1,-1-1 1,4-6 258,-25 19-93,-1-2 0,0 1 0,0-1 1,0 0-1,-1-1 0,0 0 0,0 0 0,-1 0 0,0 0 1,-1-1-1,0 0 0,0 0 0,0-2 93,-4 11 11,1-1 0,-1 0 0,0 1 1,1-1-1,-1 0 0,0 1 0,0-1 0,0 0 0,0 0 0,0 1 0,1-1 1,-1 0-1,-1 0 0,1 1 0,0-1 0,0 0 0,0 1 0,0-1 1,0 0-1,-1 0 0,1 1 0,0-1 0,-1 0-11,1 1 25,-1 0 0,0-1 0,1 1 0,-1 0 0,1 0-1,-1 0 1,1 0 0,-1 0 0,0 0 0,1 0 0,-1 0 0,1 0 0,-1 1-1,1-1 1,-1 0 0,1 0 0,-1 0 0,0 1 0,1-1 0,-1 0 0,1 1 0,-1-1-25,-4 3 159,0 1 1,0 0 0,0 0 0,1 0 0,-3 2-160,0 2 65,0 1 0,1 0 0,0 0 0,0 0 0,1 1 0,0 0 0,1 0 0,0 0 0,0 1 0,1-1 0,1 1 0,0 0 0,0-1 0,1 1 0,0 0 0,1 1-65,0-8-2,1 0 0,0-1 1,0 1-1,0 0 0,0-1 0,0 1 0,1-1 0,0 1 0,-1-1 0,1 0 1,1 1-1,-1-1 0,0 0 0,1 0 0,-1-1 0,1 1 0,0-1 0,2 2 2,4 3-40,1-1 0,1 0-1,-1-1 1,1 0-1,6 2 41,57 16-100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3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215 393 3993,'-9'-145'2063,"9"141"-1841,-1 0 0,1 0 1,-1 0-1,0 0 0,0-1 0,0 1 0,0 0 0,-1 1 1,1-1-1,-2-2-222,2 5 58,1 1-1,-1-1 1,1 0 0,-1 1 0,0-1 0,0 1-1,1-1 1,-1 1 0,0-1 0,0 1 0,0 0-1,1-1 1,-1 1 0,0 0 0,0 0 0,0-1-1,0 1 1,0 0 0,0 0 0,0 0 0,0 0-58,-4 0 130,1-1-83,-1 1 0,1 0 0,0 1 0,0-1 0,0 1-1,0 0 1,0 0 0,0 0 0,0 0 0,0 1 0,0 0 0,0-1 0,1 2-47,-9 3 10,1 1 0,1 0 0,-5 5-10,7-7 3,1 1-1,0 1 1,0-1 0,1 1-1,0 1 1,0-1-1,-4 8-2,9-12-5,0 0-1,-1-1 1,1 1-1,0 0 1,0 0-1,0 0 1,1 0-1,-1 0 1,1 0-1,0 0 1,-1 0-1,1 0 1,1 0-1,-1 0 1,0 0-1,1-1 1,-1 1-1,1 0 0,0 0 1,0 0-1,0 0 1,1 0-1,-1-1 1,1 1-1,-1-1 1,2 2 5,4 5-97,1 0 1,0-1-1,1 0 0,0 0 1,0-1-1,1 0 1,-1-1-1,5 2 97,26 13-1440,22 8 1440,-29-15-581,-9-3 152,33 17-363,-53-26 753,0 0 0,0 1 0,0-1 0,-1 1 0,0 0-1,1 0 1,-1 1 0,0-1 0,-1 1 0,1-1 0,1 4 39,-3-6 3,-1 0 0,1 0 0,-1 0 0,1 0 0,-1 0 0,0 0 0,1 0 0,-1 0 0,0 0 0,0 0 0,0 0 0,0 0 0,0 0 0,0 1 0,0-1 0,0 0 0,-1 0 0,1 0 0,0 0 0,0 0 0,-1 0 0,1 0 0,-1 0 0,1 0-3,-2 0 29,1 1 0,0-1 0,-1 1 1,1-1-1,-1 1 0,0-1 0,1 0 0,-1 0 0,0 0 0,0 0 0,1 0 0,-2 0-29,-5 1 179,0 1 0,1-1 0,-1-1 0,0 1 0,-8-1-179,9-1 173,0 0-1,-1 0 1,1-1-1,0 0 0,-7-2-172,13 2 28,0 1 0,-1 0 0,1-1-1,0 1 1,0-1 0,-1 0 0,1 1-1,0-1 1,0 0 0,0 0-1,0 0 1,0 0 0,0 0 0,0 0-1,-1-1-27,2 1 11,0 1 0,0-1 0,-1 0 0,1 0 1,0 0-1,0 0 0,0 0 0,0 0 0,0 1 0,0-1 0,0 0 0,0 0 0,1 0 0,-1 0 0,0 0 0,0 1 0,1-1 0,-1 0 0,1 0 0,-1 0 0,1 1 0,-1-1 0,1 0 0,-1 1 0,1-1 0,-1 0 1,1 0-12,11-9-100,0 0 0,1 0 0,-1 1 0,2 0 0,-1 1 0,1 1 0,1 0 1,0 1 99,20-11-310,41-25-337,-42 22 539,0 1 1,2 2-1,0 2 1,21-6 107,-49 19 35,-3 0 90,1 0-1,0 1 1,0 0-1,0 0 1,6 0-125,-11 1 37,0 0 1,0 0 0,0 0-1,0 0 1,0 0 0,0 1 0,0-1-1,0 0 1,0 1 0,0-1-1,0 0 1,0 1 0,0-1-1,0 1 1,0 0 0,-1-1 0,1 1-1,0 0 1,0-1 0,-1 1-1,1 0 1,0 0 0,-1-1-1,1 1 1,-1 0 0,1 0 0,-1 0-1,0 0 1,1 0 0,-1 0-1,0 0 1,1 0 0,-1 0-1,0 0 1,0 0 0,0 1-38,1 47 648,-2-1 1,-3 1 0,-7 36-649,6-41 29,-15 107 24,-37 143-53,56-291 13,-7 26-2,8-28-1,-1 0 1,1 0-1,0 0 0,0-1 1,-1 1-1,1 0 0,0 0 1,-1-1-1,1 1 0,0 0 1,-1-1-1,1 1 0,-1 0 1,1-1-1,-1 1 0,0-1 0,1 1 1,-1 0-1,0-1 0,1 0 1,-1 1-1,0-1 0,1 1 1,-1-1-1,0 0 0,0 1-10,0-2 21,-1 0 0,1 1 0,0-1 0,0 0 0,0 1 0,1-1 0,-1 0-1,0 0 1,0 0 0,0 0 0,1 0 0,-1 0 0,0 0 0,1 0 0,-1 0 0,1-1-1,-1 1 1,1 0 0,0 0 0,-1 0 0,1-1 0,0 1 0,0 0-21,-4-35 175,4 30-140,-1-47 0,2 0 1,3 1-1,2-1 0,3 1 1,9-33-36,28-80-370,11-9 370,-46 141-45,12-37-164,9-11 209,-21 56-24,2 0 1,1 1-1,0 1 1,17-21 23,-25 36-8,1 1 1,0 0 0,-1 0 0,2 1 0,-1-1-1,1 2 1,0-1 0,0 1 0,2 0 7,-4 2-28,1 0 1,-1 1-1,1-1 0,0 2 1,-1-1-1,1 1 0,0 0 1,0 0-1,0 1 0,0 0 1,0 0-1,0 1 1,0 0 27,-5-1-9,0 0 1,-1 0 0,1 1 0,0-1 0,-1 1 0,1-1 0,0 1 0,-1-1 0,1 1 0,0 0-1,-1 0 1,1 0 0,-1 0 0,0 0 0,1 0 0,-1 1 0,0-1 0,0 0 0,0 0 0,1 1-1,-1-1 1,-1 1 0,1 0 8,1 1-4,-1 0 1,-1 1-1,1-1 0,-1 0 0,1 1 0,-1-1 1,0 1-1,0-1 0,0 0 0,-1 1 0,1-1 1,-2 3 3,-3 16 8,-2 0 1,-1-1 0,0 0 0,-1-1 0,-2 0 0,0 0 0,-1-1-1,-1 0 1,0-1 0,-2-1 0,0 0 0,-1-1 0,0-1 0,-5 2-9,9-8 56,-1-1 1,-1 0 0,1-1 0,-1-1-1,0 0 1,0-1 0,-1-1 0,0 0 0,1 0-1,-2-2 1,1 0 0,-1-1-57,74 1-84,0-3-1,-1-2 1,1-3 0,-1-3 0,54-14 84,91-37-576,-160 45 500,0-1 0,-2-3 1,24-15 75,-54 28 2,0 0-1,-1-1 1,0-1 0,0 1 0,-1-1 0,1-2-2,-6 7 10,-1 1 0,0-1 1,0-1-1,0 1 0,0 0 0,0-1 0,-1 1 0,0 0 1,1-3-11,-1 4 11,-1 1 1,0-1-1,0 0 1,0 0 0,0 1-1,0-1 1,0 0-1,0 1 1,0-1 0,-1 0-1,1 1 1,0-1-1,-1 1 1,0-1 0,1 1-1,-1-1 1,0 1-1,0-1 1,0 1 0,0-1-12,-2-1 25,0 0 1,0 1-1,0-1 1,0 1-1,0 0 1,-1 0 0,1 0-1,-1 1 1,1-1-1,-1 1 1,0-1-1,0 1 1,1 1 0,-1-1-1,0 0 1,0 1-1,0 0 1,0 0-1,0 0 1,0 0 0,0 1-1,1-1 1,-2 1-26,-6 1 33,0 1 1,1 0 0,-1 0-1,1 1 1,0 0 0,0 1-1,0 0 1,1 1-34,-8 5 25,1 1 1,1 1-1,0 0 1,1 2-1,0-1 0,-6 11-25,0 2 28,1 1-1,1 0 1,-6 16-28,18-33 2,0 1 0,2 0 1,-1 0-1,1 0 0,1 0 1,0 1-1,1 0 0,1-1 1,0 1-1,0 1-2,1-10 1,0 1-1,1-1 1,-1 1 0,1-1-1,0 0 1,0 1-1,0-1 1,1 0 0,-1 0-1,1 0 1,0 0 0,0 0-1,0-1 1,1 1 0,0 0-1,-1-1 1,1 0 0,0 0-1,1 0 1,-1 0 0,0 0-1,1 0 1,0-1 0,0 0-1,-1 0 1,1 0-1,0 0 1,1 0 0,-1-1-1,1 0 0,5 2-1,0-2-1,0 1 1,0-1-1,0-1 1,0 0-1,0-1 0,0 1 1,0-2-1,0 1 1,0-2-1,0 1 1,8-4 1,9-5-70,0 0 1,-1-2 0,21-14 69,-29 16-92,-1-1-1,0-1 1,0 0 0,-1-1 0,-1-1 0,3-4 92,-13 13-39,1 0-1,-1-1 1,-1 1 0,1-1 0,-1 0 0,0-1 0,-1 1-1,1 0 1,-2-1 0,1 0 0,-1 0 0,0 0-1,-1 0 1,1 0 0,-2 0 0,1 0 0,-1-4 39,-4 2 11,-3 13 42,-6 19 100,9-11-83,-6 13 86,1 0 0,1 1 0,2 0 0,-1 3-156,6-22 16,0 0 0,0 0 0,1 0 0,-1 0 1,2 1-1,-1-1 0,0 0 0,1 0 0,0 0 0,1 0 0,-1 0 0,1-1 0,0 1 0,1 0 0,-1-1 0,1 1 0,0-1 0,0 0 0,1 0 0,1 1-16,-1-2-11,0-1 1,0 1-1,1-1 0,0 0 1,0 0-1,0 0 0,0-1 1,0 0-1,0 0 0,1 0 1,-1-1-1,1 1 0,-1-1 1,1-1-1,0 1 0,-1-1 1,1 0-1,-1 0 0,1 0 0,0-1 12,7-1-178,-1 0 0,0 0 0,0-1 0,0-1 0,0 0 0,-1-1 1,0 0-1,9-5 177,-7 1-287,1 0 1,-1 0 0,-1-2 0,0 1-1,0-2 1,-1 1 0,-1-2 0,0 1-1,0-2 1,-1 1 0,1-5 286,-9 17 127,-1 0-1,1-1 1,-1 1 0,1-1-1,-1 0 1,0 1 0,1-1-1,-1 1 1,0-1 0,0 0-1,0 1 1,0-1-127,-3 0 1412,-3 10-623,3-1-694,1 0 0,-1 0 0,1 0 0,1 0-1,-1 0 1,1 0 0,1 0 0,-1 1 0,2 5-95,-1-10 10,0 1 0,0-1 0,1 0 1,0 0-1,-1-1 0,1 1 0,0 0 0,1 0 0,-1 0 0,0 0 0,1-1 0,-1 1 0,1-1 1,0 1-1,0-1 0,0 0 0,0 0 0,1 0 0,-1 0 0,0 0 0,1 0 0,-1 0 0,1-1 1,0 1-1,0-1-10,5 2 9,1-1 1,-1 0-1,1 0 1,-1-1-1,1 0 1,-1 0-1,1-1 1,0 0 0,-1-1-1,1 0 1,4-1-10,19-4 12,-1-2 0,16-6-12,-20 6-44,-1-1 0,0-1 0,0-1 1,-1-2-1,-1-1 0,0 0 0,0-2 0,-2 0 0,14-15 44,-29 25-74,0-2 0,-1 1 1,0-1-1,4-7 74,-9 13-24,1 0 1,-1 0 0,0 0 0,0-1-1,0 1 1,0-1 0,0 1 0,-1 0 0,1-1-1,0 1 1,-1-1 0,0 1 0,0-1-1,0 0 1,0 1 0,0-1 0,0 1 0,-1-1-1,1 1 1,-1-1 23,1 3-4,-1-1-1,1 0 1,0 1 0,-1-1-1,1 1 1,0-1-1,-1 1 1,1-1 0,-1 1-1,1 0 1,-1-1 0,1 1-1,-1-1 1,1 1-1,-1 0 1,1 0 0,-1-1-1,0 1 1,1 0-1,-1 0 1,1 0 0,-1 0-1,0-1 1,1 1 0,-1 0-1,0 0 1,1 0-1,-1 0 1,1 0 0,-1 1-1,0-1 1,1 0-1,-1 0 1,1 0 0,-1 0-1,0 1 1,1-1 0,-1 0-1,1 1 1,-1-1-1,1 0 1,-1 1 0,1-1-1,-1 1 1,1-1 4,-27 24 49,26-23-46,-8 8 50,1 0 0,0 0 0,1 1 1,0 0-1,1 0 0,0 1 0,0 0 0,1 0 1,1 0-1,-1 2-53,4-9 15,1 1 0,-1-1-1,1 1 1,0 0 0,0-1 0,0 1 0,1-1 0,-1 1 0,1 0-1,0-1 1,1 1 0,-1-1 0,1 0 0,-1 1 0,2-1 0,-1 0-1,0 0 1,1 0 0,-1-1 0,1 1 0,0 0 0,1-1 0,1 2-15,6 5-84,0 0 1,1-1 0,-1-1-1,1 0 1,1 0 0,0-1 0,2 0 83,50 17-1254,9-3 554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01.9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1 3513,'-1'0'99,"-1"0"0,1 1 1,-1-1-1,1 1 1,-1-1-1,1 1 0,0 0 1,0-1-1,-1 1 0,1 0 1,0 0-1,0 0 0,0 0 1,0 0-1,0 0 1,0 1-1,0-1 0,0 0 1,0 0-1,0 1 0,1-1 1,-1 0-1,0 2-99,-14 38 219,12-31-87,-5 17-69,1 1-1,1 0 0,2 0 1,1 0-1,1 2-62,0 147 82,3-77-62,-2-14-10,-1 29 9,5 1 0,7 27-19,-9-131 18,1-1 1,0 1-1,1-1 1,0 0-1,1 0 1,1 3-19,-3-11-86,-1 0 1,1 0-1,-1 0 0,1-1 1,0 1-1,0 0 1,0-1-1,1 0 0,-1 1 1,1-1-1,-1 0 1,1 0-1,0-1 0,-1 1 1,1 0-1,0-1 1,0 0-1,0 1 0,0-1 1,1-1-1,-1 1 1,0 0-1,3 0 86,25 1-712</inkml:trace>
  <inkml:trace contextRef="#ctx0" brushRef="#br0" timeOffset="0.999">0 690 6617,'29'-40'2305,"13"4"-2065,30-2-512,21-2-352,18-12-737,9 1-583,0 1 1216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4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1 511 7418,'1'1'204,"0"-1"0,0 0 0,0 0 0,0 0 1,-1 1-1,1-1 0,0 0 0,0 1 1,0-1-1,0 1 0,-1-1 0,1 1 0,0 0 1,0-1-1,-1 1 0,1 0 0,-1-1 1,1 1-1,0 0 0,-1 0 0,1-1 0,-1 1-204,17 24 38,-12-17 146,39 58-197,18 37 13,-52-85 1,1 0 0,1-1 0,0-1 0,12 12-1,-23-27 0,-1-1 0,0 0 1,0 0-1,0 0 0,0 0 1,1 0-1,-1 1 0,0-1 1,0 0-1,0 0 0,1 0 1,-1 0-1,0 0 0,0 0 1,0 0-1,1 0 0,-1 0 1,0 0-1,0 0 0,0 0 1,1 0-1,-1 0 1,0 0-1,0 0 0,1 0 1,-1 0-1,0 0 0,0 0 1,0 0-1,1 0 0,-1 0 1,0-1-1,0 1 0,0 0 1,0 0-1,1 0 0,-1 0 1,0 0-1,0-1 0,0 1 1,0 0-1,0 0 0,1 0 1,-1 0-1,0-1 0,0 1 1,0 0-1,0 0 0,0-1 0,7-15 33,-1 2-10,20-22-43,2 0 1,2 2-1,1 1 1,1 2-1,3 0 20,-20 19-147,1 1 0,0 0 0,1 1 0,0 0 0,0 2-1,1 0 1,1 1 0,-1 1 0,1 1 0,0 0 0,0 1 0,0 1-1,1 1 1,-1 1 0,17 1 147,-23 3-108,-19 5 707,-1 0-260,-80 99 178,80-98-484,0 1 0,0-1 1,1 2-1,0-1 0,1 1 0,0 0 0,0 3-33,4-11 3,0 0-1,0 0 1,1 1-1,-1-1 0,1 0 1,-1 1-1,1-1 1,0 1-1,1-1 0,-1 0 1,1 1-1,-1-1 1,1 0-1,0 1 1,0-1-1,0 0 0,1 0 1,-1 0-1,1 0 1,-1 0-1,1 0 0,2 2-2,-2-3 0,1 0-1,-1 0 0,1 0 0,-1 0 1,1-1-1,-1 1 0,1-1 0,0 1 1,0-1-1,0 0 0,0 0 0,0 0 1,0-1-1,0 1 0,0-1 0,0 1 1,0-1-1,0 0 0,0-1 0,0 1 1,0 0-1,0-1 0,0 1 0,0-1 0,0 0 1,0 0-1,1-1 1,9-3-7,0 0 0,-1-2 0,1 1 1,-1-1-1,4-4 7,-6 3-10,-1 1 0,0-1 1,0-1-1,-1 0 0,0 0 1,0 0-1,-1-1 0,0 0 0,-1-1 1,0 1-1,3-8 10,-6 9-15,1 0 1,-1 1 0,0-1-1,-1 0 1,0-1-1,-1 1 1,0 0-1,0 0 1,-1-1-1,0 1 1,-1 0-1,0 0 1,0-1-1,-1 1 1,-1-3 14,2 9-4,0-1 1,0 1-1,-1 0 1,1-1-1,-1 1 1,0 0-1,0 0 1,0 0-1,0 1 1,0-1-1,-1 0 1,1 1-1,-1 0 1,0-1-1,0 1 4,2 1-1,-1 1-1,1-1 1,-1 1-1,1-1 1,-1 1-1,1 0 1,-1-1-1,0 1 1,1 0-1,-1 0 1,1 0-1,-1 0 1,0 1-1,1-1 1,-1 0 0,1 1-1,-1-1 1,1 1-1,-1-1 1,1 1-1,-1 0 1,1 0-1,0 0 1,-1-1-1,1 1 1,0 0-1,0 1 1,0-1-1,-1 0 1,1 0-1,0 0 1,1 1-1,-1-1 1,0 1 1,-8 9-5,0 1-1,1 1 1,1-1-1,0 1 1,1 0-1,0 0 1,1 1 0,1 0-1,0 0 1,1 0-1,0 3 6,2-10 1,0 1-1,0 0 1,1-1-1,0 1 1,1 0 0,-1-1-1,1 1 1,1-1-1,0 1 1,0-1-1,0 0 1,1 1-1,0-1 1,0 0-1,1-1 1,0 1-1,0-1 1,0 1-1,1-1 1,0-1-1,0 1 1,2 0-1,-3-3-4,0 0 1,0 0-1,1-1 1,-1 1-1,1-1 1,-1 0-1,1 0 1,0-1-1,0 0 1,0 0-1,0 0 0,0 0 1,0-1-1,0 1 1,0-1-1,0-1 1,0 1-1,0-1 1,0 1-1,5-3 4,6-1-9,-1-1 1,0 0-1,0-2 0,0 1 0,11-9 9,-11 7 1,-1 0 0,-1-1 0,1-1 1,-2 0-1,1-1 0,-2-1 0,1 1 0,-1-2 0,-1 0 0,0 0 0,-1-1 0,-1 0 0,0 0 0,-1-1 0,0 0 0,-1 0 0,-1-1 0,-1 1 0,2-10-1,4-33-24,-3 0-1,-3 0 1,-2-1 0,-3 1-1,-2-1 1,-3-3 24,4 45 11,2 12 5,0 0 1,-1 0-1,1 0 0,-1 0 1,0 0-1,-1 0 0,1 1 1,-1-1-1,0 0 0,-1 0-16,3 4 5,0 1-1,0 0 0,0 0 0,0-1 0,-1 1 0,1 0 1,0 0-1,0 0 0,0-1 0,0 1 0,-1 0 0,1 0 1,0-1-1,0 1 0,0 0 0,-1 0 0,1 0 1,0 0-1,0 0 0,-1-1 0,1 1 0,0 0 0,0 0 1,-1 0-1,1 0 0,0 0 0,0 0 0,-1 0 1,1 0-1,0 0 0,-1 0 0,1 0 0,0 0 0,0 0 1,-1 0-1,1 0 0,0 0 0,0 0 0,-1 0-4,-7 12 91,-2 22-36,9-33-54,-8 41 21,2 1 1,2 0 0,1 0 0,3 0-1,3 39-22,10 56 121,10 25-121,-11-88 0,-3 38-1811,-6-104-25,6-4 774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4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8122,'0'-11'3248,"4"26"-2023,1 1-1513,1 8 64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6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6 1824,'0'-2'681,"0"0"-353,-2 0 152,0 2 200,0 0 272,-1 8 0,-8 17-336,-11 47-192,22-54-223,0-3-81,7-6-72,2-2-16,6-9-56,5-1-120,8-10-369,-6 0-247,1-5 432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7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0 6401,'-7'10'266,"0"1"-1,1 0 1,0-1-1,1 2 0,1-1 1,-1 1-1,2-1 1,0 1-1,0 0 1,1 1-1,0 2-265,-1 20-42,2 0 1,1 0 0,2 10 41,-1-32-2,0-1 1,1 0 0,1 1 0,0-1 0,1 0 0,0-1 0,0 1-1,2-1 1,3 7 1,-8-15-5,1 0 0,0 0-1,0 0 1,0 0 0,0 0 0,1-1-1,-1 1 1,1-1 0,-1 1 0,1-1-1,0 0 1,0 0 0,0 0-1,0-1 1,0 1 0,0-1 0,1 1-1,-1-1 1,0 0 0,1-1 0,-1 1-1,1 0 1,-1-1 0,1 0 0,-1 0-1,1 0 1,-1 0 0,1 0 0,-1-1-1,1 0 1,-1 0 0,0 0-1,1 0 1,-1 0 0,1-1 5,5-2-62,-1-1 1,-1 0 0,1 0-1,-1-1 1,1 0-1,-2 0 1,1-1-1,-1 0 1,0 0-1,0 0 1,-1-1-1,1-2 62,11-18-566,-1-1 0,8-24 566,0-8-525,12-26 22,-32 78 492,1 0 1,0 0-1,1 0 1,0 1-1,0-1 1,1 1 0,2-1 10,-8 7 11,0 1 0,1 0 0,-1 0 0,0 0 0,0 0 0,1 0 0,-1 0 0,1 0 0,-1 0 0,1 1 1,-1-1-1,1 1 0,-1-1 0,1 1 0,0-1 0,-1 1 0,1 0 0,0 0 0,-1 0 0,1 0 0,0 0 0,-1 0 1,1 0-1,0 0 0,-1 1 0,1-1 0,-1 1 0,1-1 0,-1 1 0,1 0 0,-1-1 0,1 1 0,-1 0 0,1 0 1,-1 0-1,0 0 0,0 0 0,1 1 0,-1-1-11,4 5 58,-1-1 0,0 1 0,0-1 0,-1 1-1,0 0 1,0 0 0,0 1 0,-1-1 0,1 1-58,10 45 350,-3 0-1,-1 1 0,-3 0 1,-1 45-350,-3-79 748,4-31 361,3-12-859,-9 23-248,72-144 85,-60 123-161,2 1 0,0 0 0,1 1 1,1 1-1,8-7 74,-20 21-29,1 1 0,-1 0 0,1 0 0,0 0 0,0 1 0,0 0 1,1 0-1,-1 0 0,1 1 0,1-1 29,-5 3-10,0-1 0,-1 1 0,1 0 0,0 0-1,0 0 1,0 0 0,-1 0 0,1 0 0,0 0 0,0 0 0,0 1 0,-1-1 0,1 1 0,0 0-1,-1-1 1,1 1 0,0 0 0,-1 0 0,1 0 0,-1 0 0,0 0 0,1 0 0,-1 0 0,0 1 0,1-1-1,-1 0 1,0 1 0,0-1 0,0 1 0,0-1 0,0 1 0,-1-1 0,1 1 0,0 1 10,8 21-88,-1 0-1,0 1 1,-2 0 0,1 15 88,11 41-728,-14-65 85,1-1-1,0 1 0,1-1 0,1 0 0,4 7 644,-5-15-368,0 1 0,0-1 0,8 7 368,-14-14-4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8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236 373 6017,'-11'6'524,"1"0"1,0 1-1,0 0 0,0 0 0,1 1 0,0 1 0,0 0 0,1 0 0,1 0 1,-5 7-525,-8 15-151,1 0 1,-13 32 150,24-46-22,-28 64-8,33-73 28,0 1 0,0 0 1,1 0-1,1 0 0,-1 0 0,1 0 0,1 0 1,0 2 1,0-9-10,0 1 1,0-1 0,1 0-1,-1 0 1,1 0-1,0 1 1,-1-1 0,1 0-1,0 0 1,0 0 0,1 0-1,-1 0 1,0-1-1,1 1 1,-1 0 0,1 0-1,-1-1 1,1 1 0,0-1-1,0 0 1,-1 1 0,1-1-1,0 0 1,0 0-1,0 0 1,1 0 0,-1-1-1,0 1 1,0 0 0,0-1-1,0 0 1,1 1-1,-1-1 1,2 0 9,6 0-68,0 0 1,0 0-1,0-1 0,0 0 1,-1-1-1,1 0 0,3-1 68,2-1-23,0-1 0,-1-1 0,0 0 0,1 0 0,-2-2 0,1 1 0,-1-2 0,-1 0 0,1 0 0,-1-2 0,-1 1-1,0-1 1,-1-1 0,0 0 0,0 0 0,1-5 23,-11 18 1,0-1 1,0 0-1,0 0 1,0 0-1,0 1 0,0-1 1,1 0-1,-1 0 1,0 0-1,0 0 0,0 1 1,0-1-1,0 0 0,1 0 1,-1 0-1,0 0 1,0 1-1,0-1 0,0 0 1,1 0-1,-1 0 1,0 0-1,0 0 0,0 0 1,1 0-1,-1 0 0,0 0 1,0 0-1,1 0 1,-1 0-1,0 0 0,0 0 1,0 0-1,1 0 0,-1 0 1,0 0-1,0 0 1,0 0-1,1 0 0,-1 0 1,0 0-1,0 0 1,0 0-1,1 0 0,-1 0 1,0-1-1,0 1 0,0 0 1,1 0-1,-1 0 1,0 0-1,0-1 0,0 1 1,0 0-1,0 0 1,0 0-1,0 0 0,1-1 1,-1 1-1,0 0 0,0 0 1,0-1-1,0 1 1,0 0-2,4 29 106,0-4-58,-2-19-48,0-1 1,0 1-1,0-1 1,1 0-1,-1 0 1,1 0-1,0 0 0,1-1 1,-1 1-1,1-1 1,2 2-1,-3-4 0,-1-1 0,1 1 0,-1 0 0,1-1 0,0 0 0,-1 0-1,1 0 1,0 0 0,0 0 0,0-1 0,0 1 0,0-1 0,0 0 0,-1 1 0,1-1 0,0-1 0,0 1 0,0 0 0,0-1 0,0 0 0,0 1 0,0-1 0,1-1 0,15-5-28,-1-1 1,0-1 0,0-1-1,-1-1 1,0 0 0,-1-1-1,0-1 1,-1 0 0,0-1-1,-1-1 1,4-6 27,2-4-234,-1 0 1,-2-2-1,0 0 0,-2-1 0,-1 0 1,9-28 233,-12 29 9,-8 24 380,-1 11-205,-1 18-57,0-21-68,-1 1-41,0-1 0,1 1 1,-1-1-1,2 1 0,-1 0 0,0-1 1,1 0-1,0 1 0,0-1 1,1 0-1,1 1-18,-3-4 2,0 0 1,1 0 0,0 0-1,-1 0 1,1-1 0,0 1-1,0-1 1,0 1 0,0-1-1,0 0 1,0 0-1,0 0 1,0 0 0,0 0-1,1 0 1,-1-1 0,0 1-1,1-1 1,-1 1 0,0-1-1,1 0 1,-1 0-1,0 0 1,1 0 0,-1-1-1,1 1 1,-1 0 0,0-1-3,7-2 7,0 1 1,-1-2 0,0 1 0,0-1 0,0 0-1,0-1 1,-1 0 0,1 0 0,-1-1 0,-1 0-1,1 0 1,-1 0 0,0-1 0,0 0 0,3-5-8,6-11 12,-1 0 1,0-1 0,-2 0 0,5-16-13,-10 22 1,-1-1 1,0-1 0,-2 1-1,0-1 1,-1 0 0,-2 1-1,0-1 1,0 0 0,-2 0-1,-1 0 1,0 0 0,-2-2-2,4-21 520,1 46-493,0 0 0,0 0 0,0 0 0,0 1 0,-1-1 0,1 0 0,-1 0 0,0 1 0,0-1 0,0 0 0,0 1-27,-5 46 21,3-24 1,-22 398 47,24-414-67,0 0 0,-1 0 0,0 0 0,-1 0 0,0-1 0,-1 1 0,0-1 0,-1 1 0,0-1 0,0 0 0,-2 3-2,3-6 140,5-21 26,-1 5-141,1-1 0,0 0 0,0 1 0,1-1 0,1 1 0,0 0 0,0 0 0,4-6-25,12-18-8,16-23 8,-33 53 2,3-5-5,0 0-1,0 1 1,1 0 0,0 0 0,1 0 0,2-1 3,-8 8-1,-1-1 0,1 1 0,0 0 0,0 0 1,0 0-1,-1 0 0,1 0 0,0 0 0,0 1 0,0-1 0,0 0 0,0 1 0,1 0 0,-1 0 0,0-1 0,0 1 1,0 0-1,0 1 0,0-1 0,0 0 0,0 0 0,0 1 0,0 0 0,0-1 0,0 1 0,0 0 0,0 0 0,0 0 1,0 0-1,0 0 0,-1 0 0,1 1 0,0-1 0,-1 1 0,1 0 1,6 7 1,0 1 1,-1 1-1,0-1 1,-1 1-1,0 0 0,-1 1 1,0-1-1,-1 1 0,0 0 1,-1 0-2,2 4 3,0-1 1,1 1-1,1-2 0,1 1 1,5 8-4,-11-20-5,0 0 1,0-1-1,0 1 1,0-1-1,1 0 1,-1 1-1,1-1 1,0 0-1,-1 0 1,1-1-1,0 1 1,0-1-1,0 1 1,0-1-1,1 0 1,-1 0-1,0 0 1,0-1 0,1 1-1,-1-1 1,0 0-1,1 0 1,-1 0-1,0 0 1,1 0-1,-1-1 1,0 1-1,1-1 1,-1 0-1,0 0 1,0-1-1,0 1 1,0 0-1,0-1 1,0 0 4,7-3-49,-1-1 0,-1 0-1,1 0 1,-1-1 0,0 0 0,-1-1 0,0 0 0,0 0 0,0 0 0,2-7 49,0 0-27,-1-2 1,-1 1-1,-1-1 1,0 0-1,-1 0 1,-1-1-1,1-13 27,-4 30 7,8 24 269,-5-2-255,1-1-1,1 1 1,1-1-1,1 0 1,2 1-21,-7-15 2,0 0-1,1-1 0,0 1 1,0-1-1,1 0 1,-1 0-1,1 0 1,0 0-1,0-1 1,1 0-1,-1 0 1,1-1-1,0 1 0,0-1 1,0-1-1,1 1 1,-1-1-1,1 0-1,-1 0-41,1 0 0,-1-1-1,1 0 1,-1-1 0,0 1-1,1-1 1,-1 0 0,1-1-1,5 0 42,-8 0-112,-1 0 0,1 0-1,0 0 1,0-1 0,-1 0 0,1 1-1,-1-1 1,1 0 0,-1-1-1,0 1 1,0 0 0,0-1 0,0 0-1,0 0 1,0 0 0,0-1 112,17-31-640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8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11 6577,'-7'-11'2713,"9"19"-1705,5 5-592,15 10-472,0 3-176,7 14-568,1 3-448,-5 8 736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28.9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35 374 7226,'-1'-1'63,"1"1"1,0 0 0,-1 0 0,1-1 0,0 1 0,-1 0 0,1 0 0,-1-1 0,1 1 0,0 0-1,-1 0 1,1 0 0,-1 0 0,1 0 0,-1 0 0,1-1 0,0 1 0,-1 0 0,1 0 0,-1 1 0,1-1-1,-1 0 1,1 0 0,-1 0 0,1 0 0,0 0 0,-1 0 0,1 0 0,-1 1 0,1-1 0,-1 0 0,1 0-1,0 1 1,-1-1 0,1 0 0,0 1 0,-1-1 0,1 0 0,0 1 0,0-1 0,-1 0 0,1 1-1,0-1 1,0 1 0,0-1 0,-1 0 0,1 1 0,0-1 0,0 1 0,0-1 0,0 1 0,0-1-64,-7 33-255,6-25 437,-2 16-181,0-1 1,1 0-1,2 1 1,1 11-2,0-26 0,0 1 0,1 0 0,-1-1 0,2 1 0,0-1 0,0 0 0,1 0 0,-1 0 0,2 0 0,0-1 0,0 0 0,2 3 0,-5-9-2,0 0 1,0 1-1,0-1 0,0 0 0,1 0 0,-1 0 1,1 0-1,-1-1 0,1 1 0,0-1 0,-1 1 1,1-1-1,0 0 0,0 0 0,0 0 0,0-1 1,0 1-1,1-1 2,1 1-7,1-1-1,-1-1 1,0 1 0,0-1 0,0 0 0,0 0-1,0 0 1,0-1 0,-1 0 0,5-1 7,4-4-16,0-1 0,0 0 1,-1-1-1,0 0 0,-1 0 0,0-2 1,4-4 15,-1-1-1,-1 0 0,-1-1 1,-1 0-1,0-1 1,-1 0-1,3-10 1,12-33 51,5-25-51,-10 25 27,1 1 54,-2-1 0,8-53-81,-25 84 225,-4 23 84,-2 13-164,-4 14-75,-3 18-54,2 0 1,1 0-1,2 1 0,1 0 0,3 0 0,1 16-16,1-53-1,2 79-32,-4 25 33,2-82 2,1-16 13,-1-11 44,0 2-61,1-1 0,-1 0 0,1 0 0,-1 0 0,1 0 0,0 0 1,0 1-1,0-1 0,0 0 0,0 1 0,0-1 0,0 1 0,1-1 0,0 0 2,4-6-11,-3 4 13,13-17-66,0 2-1,1 0 1,8-5 64,-20 19-15,0 0 0,0 0 0,1 1 1,0 0-1,0 0 0,0 1 0,0-1 0,1 1 0,-1 1 0,1-1 0,0 1 1,0 0-1,0 1 0,0 0 0,0 0 0,1 0 15,-5 1 0,0 1-1,0-1 1,-1 1-1,1-1 1,0 1 0,0 0-1,-1 0 1,1 0 0,-1 1-1,1-1 1,-1 1-1,0-1 1,1 1 0,-1 0-1,0-1 1,0 1-1,0 0 1,-1 1 0,1-1-1,0 0 1,-1 0-1,1 1 1,-1-1 0,0 1-1,0 0 1,0-1 0,0 1-1,0 0 1,0 0 0,3 13-31,-1 0 0,0 1 0,-1 0 0,-1 12 31,2 9-217,8 17-317,12-4 233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1.3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0 466 1528,'78'40'906,"-77"-39"-865,0-1 1,0 0 0,0 1-1,0-1 1,0 1 0,0-1-1,0 0 1,1 0 0,-1 0-1,0 0 1,0 0-1,0 0 1,0 0 0,1 0-1,-1 0 1,0 0 0,0-1-1,0 1 1,0 0 0,0-1-1,0 1 1,0-1-1,1 1 1,-1-1 0,-1 0-1,1 1 1,0-1 0,0 0-1,0 0 1,0 1-1,0-1 1,-1 0 0,1 0-1,0 0 1,-1 0 0,1 0-1,-1 0 1,1 0 0,-1 0-1,1-1 1,-1 0-42,2-2 120,15-24 60,-1 0 0,-2-1-1,-1 0 1,-1-1 0,-2 0 0,4-20-180,16-47 9,-17 60 439,-2-1-1,-1 0 0,-2-6-447,-9 39 923,-4 9-662,-6 17-104,3 2-67,1 1-1,0 0 0,2 0 1,1 1-1,1-1 0,1 6-89,-6 233 306,-13 42-179,20-293-130,-3 32-32,4-42 14,0 0 0,-1 0 1,1-1-1,-1 1 1,1 0-1,-1 0 1,0-1-1,1 1 1,-1 0-1,0-1 0,0 1 1,0-1-1,0 1 1,-1-1-1,1 0 1,0 1-1,-1-1 1,0 1 20,1-2-38,1 0 1,-1 0 0,1 0 0,-1 0 0,1 0 0,-1 0 0,1 0 0,-1 0 0,0 0 0,1 0 0,-1 0 0,1 0 0,-1-1-1,1 1 1,0 0 0,-1 0 0,1-1 0,-1 1 0,1 0 0,-1-1 0,1 1 0,0 0 0,-1-1 0,1 1 0,0-1 0,-1 1-1,1 0 1,0-1 0,0 1 0,-1-1 0,1 1 0,0-1 0,0 1 0,0-1 0,0 1 0,-1-1 0,1 1 0,0-1 0,0 1-1,0-1 1,0 0 37,-3-23-1371,5-13 511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1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1 232 5657,'2'1'293,"1"0"0,0 0 1,-1 1-1,1-1 0,-1 1 0,0-1 0,1 1 0,-1 0 0,1 1-293,16 10 95,-10-8-65,1 0 0,0-1 0,1-1-1,-1 0 1,1 0 0,-1-1 0,1 0 0,0-1 0,-1 0 0,1 0 0,0-2 0,0 1 0,8-2-30,-2-2 6,1 0 0,0-1 1,-1-1-1,0-1 1,-1 0-1,1-2 0,12-7-6,-12 6 9,0-1-1,-1-1 0,0 0 1,0-1-1,-2 0 1,1-1-1,-2-1 1,0 0-1,-1-1 0,0-1 1,-2 0-1,0 0 1,7-15-9,-12 17 148,-5 15-141,0 0-1,0 0 1,0 0 0,0 0-1,-1 0 1,1 0-1,0 0 1,0 0 0,0 0-1,0 0 1,0 0-1,0 0 1,0 0 0,0 0-1,0 0 1,0 0-1,0 0 1,0 0 0,0 0-1,0 0 1,0 0 0,0 0-1,0 0 1,0 0-1,0 0 1,0 0 0,0 0-1,0 0 1,0 0-1,0 0 1,0-1 0,0 1-1,0 0-6,-10 28 318,-25 176 327,19-98-604,-4-1 1,-13 28-42,27-114 48,5-17 20,2-6 13,12-30 69,-7 21-144,0 1 1,1 0 0,1 0-1,0 1 1,0 0 0,2 1 0,-1-1-1,1 2 1,0-1 0,1 2-1,0-1 1,1 1 0,-1 1-1,2 0 1,9-4-7,-2 3 1,1 1 0,0 0 1,1 1-1,-1 2 0,1 0 0,0 1 0,0 1 0,0 2 0,15 0-1,-18 1 0,32 1 30,23-3-30,-56-1 4,0 0 0,0-1 0,0-1 0,0 0 0,14-7-4,-3 0-29,-1-2 1,11-6 28,-28 13-3,-1 0 0,0-1 0,-1 0 0,1-1 0,-1 0 0,-1 0 0,6-7 3,-13 14 0,1-1-1,-1 0 1,1 0-1,-1 0 1,0 0-1,0 0 0,0 0 1,0 0-1,-1 0 1,1-1-1,-1 1 1,1 0-1,-1 0 1,1-1-1,-1 1 1,0 0-1,0-1 0,0 1 1,-1-1 0,1 2 2,-1 0 0,1 0 0,-1 0 0,0 0 1,1 0-1,-1 0 0,0 0 0,0 0 0,1 0 0,-1 0 0,0 1 1,0-1-1,0 0 0,0 0 0,0 1 0,0-1 0,0 1 0,-1-1 1,1 1-1,0 0 0,0-1 0,0 1 0,0 0 0,0 0 0,-1 0 1,1 0-1,0 0 0,0 0 0,0 0 0,-1 0 0,1 0 0,0 0 1,0 1-1,0-1 0,0 1 0,-2-1-2,-4 3 14,0-1-1,-1 1 1,1 0-1,0 0 1,0 1 0,1 0-1,-1 0 1,1 1 0,0 0-1,0 0 1,0 0 0,1 1-1,-1-1 1,2 1-1,-1 1 1,1-1 0,-1 1-1,2-1 1,-1 1 0,1 1-1,0-1 1,0 0-1,1 1 1,0-1 0,1 1-1,-1-1 1,2 1 0,-1 0-1,1 0 1,0-1-1,0 1 1,1 0 0,0 0-1,1-1 1,-1 1 0,2-1-1,-1 1 1,1-1 0,0 0-1,0 0 1,2 2-14,1-1-84,0 0-1,0 0 1,0-1 0,1 0 0,0 0 0,1-1-1,6 5 85,16 9-336,24 12 336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3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149 695 3473,'4'63'2424,"-4"-39"-2191,-2-1 0,0 1 0,-2-1 0,0 0 0,-1 0 0,-2 0-1,0-1 1,-7 12-233,8-22 154,-21 40 231,25-49-303,0 0 0,0 1 0,-1-1 0,1 0 0,-1 0 0,0 0 0,0-1 0,0 1 0,0-1 0,0 0 0,-1 1 0,-1-1-82,5-2 31,-1 1 0,0-1-1,0 0 1,1 0-1,-1 0 1,0 0 0,1-1-1,-1 1 1,0 0-1,0 0 1,1 0 0,-1-1-1,0 1 1,1 0-1,-1-1 1,0 1 0,1 0-1,-1-1 1,1 1 0,-1-1-1,1 1 1,-1-1-1,1 1 1,-1-1 0,1 1-1,-1-1 1,1 0-1,0 1 1,-1-1-31,-10-23 361,8 13-344,1 0 1,1 0 0,0 0 0,0 0-1,1-1 1,1 1 0,0-4-18,15-84-7,-8 55 16,19-174-90,-18 126 3,4 0 0,18-61 78,-27 139 5,1-1-1,0 1 1,1 0 0,1-1-5,-6 12 1,1-1 0,0 1 0,0-1 0,1 1 0,-1 0 0,0 0 0,1 0 0,0 1-1,0-1 1,0 1 0,0-1 0,0 1 0,1 0 0,-1 0 0,0 0 0,1 1 0,0-1 0,-1 1-1,0 1-2,-1-1 0,0 1 0,0 0 0,0 0 0,0 0 0,1 0 0,-1 1 0,0-1 1,0 0-1,0 1 0,0 0 0,0-1 0,0 1 0,0 0 0,0 0 0,0 0 0,0 0 0,-1 1 0,1-1 0,0 0 0,-1 1 1,1-1-1,-1 1 0,1 0 0,0 0 2,3 5 6,-1-1 1,1 1-1,-1 0 1,0 0-1,-1 0 1,1 3-7,1 4-1,-2 0 0,0 1 0,0-1 0,-2 1 0,0 0 0,0-1 1,-1 1-1,-1 0 0,-1-1 0,0 1 0,0-1 0,-2 1 0,0-1 1,-2 5 0,3-14 6,1 1 0,-1-1 0,0 0 1,0 0-1,0 0 0,-1-1 0,0 1 1,1-1-1,-2 0 0,1 0 0,0 0 1,-1-1-1,0 1 0,0-1 0,0 0 1,-1 0-7,-2 1 17,-1-1 0,0 1 0,0-2 0,0 1 0,0-1 0,0-1 0,-1 0 0,1 0 0,-6-1-17,19 0-29,0-1 0,-1-1 0,1 1 1,0-1-1,-1 1 0,1-1 0,0-1 29,17-6-62,24-4-232,0 2 0,1 2 0,15 0 294,-18 3-420,-1-1-1,1-3 1,-1-1 0,0-2 420,-28 7-60,-1 2 52,0-1 1,0 0-1,0-1 0,-1-1 0,0 0 1,-1 0-1,1-1 0,5-6 8,-15 13 33,-1-1-1,1 1 1,-1-1 0,0 1-1,1-1 1,-1 1-1,0-1 1,0 0 0,0 0-1,0 1 1,-1-1-1,1 0 1,0 0-1,-1 0 1,1 0 0,-1 0-1,0 0 1,1 0-1,-1 0 1,0 0 0,0 0-1,-1 0 1,1 0-1,0 0 1,-1 0-1,1 0 1,-1 0 0,1 0-1,-1 1 1,0-1-1,0 0 1,0 0-1,0 1 1,0-1 0,0 0-1,-1 1 1,1-1-1,0 1 1,-1 0 0,0-1-33,-1-1 82,0 0 0,-1 1 0,0-1 0,0 1 0,1-1 0,-1 1 0,0 1 1,-1-1-1,1 0 0,0 1 0,-1 0 0,1 0 0,0 0 0,-1 1 0,1-1 0,-1 1 1,-3 1-83,0 0 45,1 1 1,0 0 0,0 0 0,0 1 0,0 0 0,0 0 0,0 1 0,1 0 0,-1 0 0,1 1-1,0-1 1,1 1 0,-1 0 0,1 1 0,0 0 0,0-1 0,1 1 0,0 1 0,0-1-1,-1 3-45,-4 8 21,1-1-1,1 1 0,0 1 1,2-1-1,0 1 0,1 0 1,-2 16-21,4-21 6,1 1 0,1 0 0,0-1-1,1 1 1,0-1 0,1 1 0,3 12-6,-4-23 0,0 1-1,1-1 0,-1 0 1,0 1-1,1-1 0,0 0 1,0 0-1,0 0 1,0 0-1,0-1 0,1 1 1,-1-1-1,1 1 0,1 0 1,-1-1-1,0-1 0,-1 0-1,1 0 1,0 0 0,0 0-1,-1 0 1,1 0-1,0-1 1,0 0 0,0 1-1,0-1 1,0 0 0,0 0-1,0-1 1,0 1 0,0-1-1,0 1 1,-1-1-1,4-1 2,4-2-2,-1 0 0,0-1-1,1 0 1,-2 0-1,1-1 1,-1 0-1,1-1 1,-2 0 0,1 0-1,-1-1 1,0 0-1,-1 0 1,5-6 2,-4 3-22,0 0 1,0-1-1,-1 0 1,-1 1-1,0-2 1,-1 1-1,0-1 1,0 1-1,-2-1 1,2-8 21,-4 15-13,1 0 1,-1 0-1,0-1 0,0 1 1,-1 0-1,0-1 0,0 1 1,0 0-1,-1 0 1,0 0-1,0 0 0,-1 0 1,-1-2 12,4 8 0,0 0 0,0-1 0,0 1 0,0 0 1,0 0-1,0-1 0,-1 1 0,1 0 0,0 0 0,0 0 1,0-1-1,-1 1 0,1 0 0,0 0 0,0 0 0,0 0 1,-1-1-1,1 1 0,0 0 0,0 0 0,-1 0 1,1 0-1,0 0 0,-1 0 0,1 0 0,0 0 0,0 0 1,-1 0-1,1 0 0,0 0 0,0 0 0,-1 0 0,1 0 1,0 0-1,-1 0 0,1 0 0,0 0 0,0 0 0,-6 11 16,0 16 23,5-16-31,1 1 0,0 0 1,1 0-1,0-1 0,0 1 0,1-1 1,1 1-1,0-1 0,4 9-8,-4-12 2,1 0 1,0-1 0,1 0-1,-1 0 1,1 0-1,1 0 1,-1-1-1,1 0 1,0 0-1,1 0 1,0-1-1,-1 0 1,2 0-1,0 0-2,6 3 3,1-1 0,0 0 0,0-1 0,1 0 0,-1-1 0,1-1 0,10 1-3,-19-4 0,1-1 1,-1 1-1,0-1 0,1 0 0,-1-1 0,1 0 0,-1 0 1,4-2-1,-7 2-1,0 0 1,0-1 0,0 0 0,0 0-1,0 0 1,0 0 0,0-1 0,-1 1-1,0-1 1,1 0 0,-1 0 0,0 0-1,0-1 1,1-1 0,-2 1 4,1 0-1,-1 0 1,0-1 0,-1 1-1,1 0 1,-1-1 0,0 1 0,0-1-1,0 1 1,-1-1 0,1 0-1,-1 1 1,0-1 0,-1-4-4,1 3 10,-1 0 0,0 0 0,-1 0 0,1 0 0,-1 0 0,0 1 0,-1-1 0,1 0 0,-1 1 0,-3-5-10,-49-47 271,73 51-272,-5 3-24,3-1 19,-1 0-1,1 1 0,0 1 1,0 1-1,0 0 1,5 1 6,-17 1 0,0-1 0,0 1 1,0 0-1,0 0 0,0 0 0,0 0 1,0 1-1,0 0 0,-1 0 1,1 0-1,-1 0 0,1 0 1,-1 1-1,0 0 0,0-1 0,0 1 1,0 0-1,0 0 0,-1 1 1,1-1-1,-1 1 0,0-1 1,0 1-1,0 0 0,0-1 0,0 5 0,3 8 0,-2 1 0,0 0 0,-1-1 0,0 1 0,-1 0 0,-2 16 0,0-17 5,1-1 1,1 1 0,0 0 0,1-1-1,1 1 1,0-1 0,1 0 0,2 6-6,-4-17 0,0-1 1,0 1-1,0 0 1,0-1 0,0 1-1,1-1 1,0 0-1,-1 0 1,1 0-1,0 0 1,0-1-1,1 1 1,-1-1 0,1 1-1,-1-1 1,1 0-1,0-1 1,-1 1-1,1-1 1,0 0-1,0 1 1,0-2 0,0 1-1,1 0 1,-1-1-1,0 0 1,0 0-1,0 0 1,0 0-1,0-1 1,0 0 0,4 0-1,9-4-18,-1 1 1,1-2-1,-1-1 1,0 0 0,0 0-1,-1-2 1,3-2 17,0 0-16,-1-1 0,0 0 0,0-2-1,-2 0 1,1-1 0,-2 0 0,0-1 0,-1-1 0,9-15 16,-13 18-2,-1-1 0,-1 0-1,-1 0 1,0 0 0,-1-1 0,-1 0 0,0 0-1,-1 0 1,-1-1 0,0 1 0,-1 0 0,-1-1-1,-1-1 3,-1-6 10,-1-1 0,-1 1-1,-1-1 1,-2 1 0,0 1-1,-4-7-9,5 14 64,-2-1 1,0 1-1,-1 1 0,0-1 0,-1 2 1,-1-1-1,-1 1 0,1 1 1,-2 0-65,11 11 36,1 1 1,-1-1 0,1 1 0,-1-1 0,1 1 0,-1 0 0,0 0 0,1 0 0,-1 0 0,0 0 0,0 0 0,0 0 0,0 1-1,-1-1-36,2 1 11,1 0 0,0 0-1,-1 0 1,1 0-1,0 1 1,-1-1 0,1 0-1,0 0 1,-1 0-1,1 1 1,0-1 0,-1 0-1,1 0 1,0 1-1,0-1 1,-1 0 0,1 1-1,0-1 1,0 0-1,0 1 1,-1-1 0,1 0-1,0 1 1,0-1-1,0 1-10,-3 18 25,3 11-18,2 0 0,1 0 0,1 0-1,4 15-6,36 119 12,-8-32-13,-22-73-39,-3 1 1,-2 1-1,0 35 40,-9-91-117,-2 35-207,2-39 206,0 1 1,0-1 0,0 0-1,0 0 1,0 0 0,-1 0 0,1 1-1,-1-1 1,1 0 0,-1 0-1,1 0 1,-1 0 0,1 0-1,-1 0 1,0 0 0,0 0-1,1 0 1,-1 0 0,0-1 0,0 1-1,0 0 1,0 0 0,0-1-1,0 1 1,0-1 0,-1 1 117,-12 2-999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02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3 2793,'0'0'51,"0"-1"0,0 1 1,0 0-1,0 0 0,-1 0 1,1 0-1,0-1 0,0 1 0,0 0 1,-1 0-1,1 0 0,0 0 1,0 0-1,0 0 0,-1-1 1,1 1-1,0 0 0,0 0 1,-1 0-1,1 0 0,0 0 1,0 0-1,0 0 0,-1 0 1,1 0-1,0 0 0,0 0 1,-1 0-1,1 0 0,0 0 1,0 0-1,-1 1 0,1-1 1,0 0-1,0 0 0,0 0 1,-1 0-1,1 0 0,0 0 0,0 1 1,0-1-52,-10 12 1012,-3 23-216,7 10-656,1 0 1,3 1-1,1-1 0,4 23-140,-1 61 30,-7-52-75,-2-1-1,-4 0 0,-4-1 1,-5 8 45,10-50-51,8-30 110,1-8-11,2-12 41,12-18 31,1 1 0,2 0 0,1 1 0,1 0 0,2 2 0,4-4-120,-18 26 85,1 0 1,-1 1-1,1 0 1,1 1-1,-1-1 1,1 1-1,0 1 0,1-1 1,6-2-86,-10 6 35,0 1 0,1 0 1,-1 0-1,1 1 0,-1-1 0,1 1 0,0 0 1,-1 1-1,1-1 0,0 1 0,0 0 1,-1 1-1,1 0 0,0-1 0,-1 2 1,1-1-1,-1 1 0,5 1-35,12 7 24,0 0 1,-1 2-1,-1 1 0,1 0 1,9 10-25,0-1-29,1-1 0,2-1 29,-22-14-33,0-1 1,1 0-1,0 0 1,-1-1-1,1-1 1,1 0-1,-1-1 1,2 0 32,-1-1-63,1 0-1,-1-2 1,1 0 0,-1 0-1,1-1 1,-1-1 0,0 0-1,0-1 1,0 0 0,0-1-1,0 0 1,2-3 63,4-2-103,0-2 0,-1 0-1,-1-1 1,0-1 0,0 0-1,-1-1 1,3-5 103,-11 11-37,-1-1 1,1 1-1,-1-1 1,-1 0-1,0-1 1,-1 0-1,0 0 1,3-8 36,-6 14 11,-1 0 0,0-1 1,1 1-1,-2-1 0,1 1 0,-1-1 0,0 0 1,0 1-1,0-1 0,-1 1 0,0-1 1,0 1-1,0-1 0,-1 1 0,0-1 1,0 1-1,0 0 0,0 0 0,-2-2-11,2 4 34,1 1 0,-1-1 0,0 1 0,1 0 0,-1 0 0,0 0 0,0 0 0,0 0 0,-1 0 0,1 0 0,0 1 0,-1-1 0,1 1 0,-1-1 0,0 1 0,1 0 0,-1 0 0,0 0 0,1 1 0,-1-1 0,0 1 0,0-1 0,0 1 0,0 0 0,0 0 0,1 0 0,-4 1-34,1 0 46,0 1-1,0 0 0,1-1 0,-1 2 1,0-1-1,1 0 0,0 1 0,-1 0 0,1 0 1,0 0-1,0 1 0,1-1 0,-1 1 0,1 0 1,-2 2-46,-4 7 19,0 1 1,1 0 0,1 1 0,0 0-1,1 0 1,1 0 0,0 0-1,1 1 1,1 0 0,0 0 0,0 13-20,2-3-173,0 0 0,1-1 0,2 1 0,1 0 0,0-1 0,2 1 0,2 1 173,-2-10-293,0-1 1,1 0-1,1 0 1,1 0-1,4 7 293,1-5-293,0-1 1,1 0-1,11 10 293,-24-27-5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4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8866,'3'-3'261,"1"1"-1,-1 0 1,1 0 0,-1 0 0,1 1 0,0-1-1,0 1 1,0 0 0,0 0 0,0 0-1,0 0 1,3 1-261,9-3 77,98-23-158,-57 12-154,17-1 235,-58 12-54,1 1 0,-1 1-1,1 1 1,-1 0 0,1 1-1,11 3 55,-23-4-15,0 1-1,-1 0 0,1 0 0,-1 0 1,1 1-1,-1-1 0,1 1 1,-1 0-1,0 1 0,0-1 0,0 1 1,0 0-1,-1 0 0,1 0 0,-1 0 1,1 0-1,-1 1 0,0 0 0,-1-1 1,1 1-1,-1 0 0,1 0 0,-1 1 1,0-1-1,-1 0 0,1 1 1,-1 0 15,2 11 6,-1 0 0,-1 0 0,0 0 0,-2 0 0,1 0 0,-2 0 0,-1 2-6,-1 56 220,4-73-215,0 0 1,0 1 0,0-1-1,0 1 1,0-1 0,0 0-1,1 1 1,-1-1 0,1 0 0,-1 0-1,1 1 1,-1-1 0,1 0-1,0 0 1,-1 0 0,1 1-1,0-1 1,0 0 0,0 0-1,0 0 1,0-1 0,0 1-1,0 0 1,0 0 0,0 0-1,0-1 1,1 1 0,-1-1-1,0 1 1,1-1 0,-1 1-1,0-1 1,1 0 0,-1 1-1,0-1 1,1 0 0,-1 0-1,0 0 1,1 0 0,-1 0-1,0-1 1,1 1 0,-1 0 0,0-1-1,1 1-5,8-3-107,0 1 0,1-2 1,-1 0-1,-1 0 0,5-2 107,-12 4-59,51-25-844,2-14 374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4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0 8066,'-16'22'2656,"23"6"-2928,15-2-280,17-14-752,3 1-289,13-7 993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4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94 545 5329,'0'-1'128,"-1"1"0,1-1 0,-1 1 0,1-1 1,-1 1-1,0-1 0,1 1 0,-1-1 0,0 1 0,1-1 0,-1 1 0,0 0 0,0-1 0,1 1 0,-1 0 0,0 0 1,0-1-1,0 1 0,1 0 0,-1 0 0,0 0 0,0 0 0,0 0 0,0 0 0,1 0 0,-1 1 0,0-1 0,0 0 0,0 1-128,-2 0 112,1 0 0,0 0 0,-1 1 0,1 0-1,0-1 1,0 1 0,0 0 0,0 0 0,0 0-1,0 0-111,-4 7 93,0-1 0,0 0 0,1 1-1,0 0 1,0 2-93,2-2 24,0-1 1,1 1-1,0 1 0,0-1 1,1 0-1,0 0 0,0 1 1,1-1-1,1 0 0,-1 0 1,2 1-1,-1-1 1,1 0-1,0 0 0,1 0 1,0 0-1,1-1 0,0 1 1,0-1-1,0 0 0,1 0 1,1 0-1,-1-1 0,1 1 1,0-2-1,1 1 1,5 4-25,-6-5-12,1-1 1,0 0 0,0 0 0,0 0 0,0-1 0,1 0 0,0 0 0,0-1 0,0 0 0,0-1 0,0 1 0,1-2 0,-1 1 0,0-1 0,1 0 0,0-1 0,-1 0 0,1 0 0,-1-1 0,1 0 0,-1-1 0,0 0 0,1 0 0,-1 0 0,0-1 0,0-1 0,0 1 0,-1-1 0,1-1 0,0 0 11,9-8-50,0 0 1,-1-2 0,-1 0-1,-1 0 1,0-1 0,-1-1-1,0-1 1,-1 1 0,-2-2-1,0 0 1,0 0 0,-2-1-1,0 0 1,-1-1 49,2-11-78,-1 0 0,-1 0-1,-2-1 1,-1 0 0,-2 0 0,-1 0 0,-2 0-1,-3-25 79,-1 22 34,-2 0 0,-1 0 0,-2 1 0,-1 1 0,-12-26-34,0 14 396,22 45-369,1 0 0,-1 0 0,0 0 1,0 0-1,1 0 0,-1 0 0,0 0 1,0 0-1,0 0 0,0 0 0,0 1 0,0-1 1,0 0-1,0 1 0,-1-1 0,0 1-27,2 0 16,-1 0 0,1 0 0,-1 0 0,0 0 1,1 0-1,-1 0 0,1 0 0,-1 0 0,1 0 0,-1 0 0,1 1 0,-1-1 0,1 0 0,-1 0 0,1 1 0,-1-1 0,1 0 0,-1 1 0,1-1 0,-1 1 0,1-1 1,0 1-1,-1-1 0,1 1-16,-2 2 38,0 1 0,0-1 0,0 1 0,0 0 0,1 0 0,0 0 0,-1 3-38,-3 20 12,1 1 0,1-1-1,1 1 1,2 0 0,1 0 0,1 0 0,1-1 0,6 23-12,10 30 95,3 0 0,12 23-95,-18-57 31,1-2 0,10 14-31,-21-46 0,0 0 1,1-1-1,0 0 1,1-1-1,0 1 1,1-2-1,0 1 1,1-1-1,0 0 1,8 5-1,-13-11-1,-1 0 0,1-1 0,0 1 0,-1-1 0,1 0 0,0 0 1,0-1-1,0 1 0,0-1 0,1 0 0,-1-1 0,0 1 0,0-1 0,1 0 0,-1 0 1,0-1-1,0 0 0,1 0 0,-1 0 0,0 0 0,0-1 0,1 0 1,1-2 5,0 1 0,0-2-1,-1 1 1,1-1-1,-1 0 1,0 0 0,0 0-1,-1-1 1,0 0 0,0 0-1,0-1 1,-1 1 0,0-1-1,1-1-4,9-21-43,-1 0-1,-1 0 0,-1-1 1,-2-1-1,-1 0 1,-2 0-1,-1 0 0,-1-1 1,-2 0-1,-1-16 44,-1 45 15,0-1-1,0 1 1,0 0 0,-1-1-1,1 1 1,-1 0 0,0-1 0,0 1-1,-1-3-14,2 6 3,-1 0 0,1 0 0,0 0 0,0 0 0,0-1 0,0 1 0,0 0 0,0 0-1,0 0 1,0 0 0,-1 0 0,1 0 0,0 0 0,0 0 0,0 0 0,0 0 0,0 0 0,-1 0 0,1 0-1,0 0 1,0 0 0,0 0 0,0 0 0,0 0 0,-1 0 0,1 0 0,0 0 0,0 0 0,0 0 0,0 0 0,0 0-1,-1 0 1,1 0 0,0 0 0,0 0 0,0 0 0,0 0 0,0 0 0,0 1 0,0-1 0,-1 0 0,1 0-1,0 0 1,0 0 0,0 0 0,0 0 0,0 0 0,0 1 0,0-1 0,0 0 0,0 0 0,0 0 0,0 0-3,-7 21 113,5-5-84,0 1-1,1-1 0,0 0 1,2 1-1,0-1 0,0 1 1,2-1-1,1 4-28,-1-7 13,1 1 1,0-1-1,1 0 0,0 0 1,1 0-1,0-1 0,1 0 1,1 0-1,7 9-13,-12-17 1,1 0-1,-1 0 1,1 0 0,-1-1-1,1 0 1,0 0 0,0 0 0,1 0-1,-1-1 1,0 1 0,1-1-1,0 0 1,-1-1 0,1 1-1,0-1 1,0 0 0,0 0 0,0 0-1,0-1 1,0 1 0,0-2-1,0 1 1,0 0 0,0-1 0,0 0-1,0 0 1,0 0 0,0-1-1,-1 1 1,1-1 0,0 0-1,-1-1 1,0 1 0,3-3-1,23-15-14,-1-2 1,-1-1-1,-1-1 1,-1-1-1,-1-1 1,-2-1 0,-1-2-1,-1 0 1,16-29 13,-28 42 0,0 0 1,-1-1-1,0-3 0,-6 15-1,0 0 1,-1 0-1,1-1 0,-1 1 1,0 0-1,-1-1 0,0 1 1,1 0-1,-2-1 0,1 1 1,0 0-1,-2-5 1,2 9 2,-1-1 1,0 0-1,1 1 0,-1-1 1,0 0-1,0 1 0,0-1 1,0 1-1,0-1 0,0 1 1,0-1-1,0 1 0,-1 0 1,1 0-1,0 0 1,-1 0-1,1 0 0,-1 0 1,0 0-1,1 0 0,-1 0 1,0 1-1,1-1 0,-1 1 1,0-1-1,0 1 0,1 0 1,-1-1-1,0 1 0,0 0 1,0 0-1,1 1 0,-3-1-2,0 0 10,0 1-1,0 0 0,-1 0 0,1 0 1,0 1-1,0-1 0,0 1 0,1 0 0,-1 0 1,0 1-1,1-1 0,-1 1 0,-2 2-9,3-3 2,1 1 0,-1 0 0,1-1 0,0 1 0,0 0-1,0 0 1,0 0 0,1 0 0,-1 1 0,1-1 0,-1 0 0,1 1 0,0-1-1,1 1 1,-1-1 0,1 1 0,-1-1 0,1 1 0,0 1-2,1 0 2,0 0 1,0 0 0,0 0-1,1 0 1,0 0-1,0-1 1,0 1 0,0 0-1,1-1 1,0 0-1,0 1 1,1 0-3,10 11 11,1-1-1,0-1 1,1 0 0,0-1-1,1-1 1,2 1-11,9 4 8,-10-6-1,0 0 0,13 12-7,-28-20-4,1 0-1,-1 0 1,0 0-1,0 1 1,0-1-1,0 1 1,0 0-1,-1 0 1,0 0-1,0 0 1,0 0-1,0 0 1,-1 0-1,1 1 1,-1 0 4,-1 0-24,0 0-1,0 0 1,-1 0 0,0 0 0,0 0 0,0-1 0,0 1 0,-1 0 0,0 0 0,0-1 0,0 1 0,0-1-1,-1 0 1,0 0 0,0 1 0,-3 2 24,-40 43-123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6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164 114 3041,'49'-74'1475,"-48"72"-1356,0 0 0,0 0 0,0 0 0,0 0 0,0 0 0,0 0 0,-1 0 0,1-1 0,-1 1 0,1 0 1,-1 0-1,0-2-119,0 4 42,0-1 0,0 1 0,0-1 0,0 1 0,-1-1 0,1 1 0,0-1 0,0 1 0,0 0 0,-1-1 0,1 1 0,0-1 0,-1 1 1,1-1-1,0 1 0,-1 0 0,1-1 0,0 1 0,-1 0 0,1-1 0,-1 1 0,1 0 0,-1 0 0,1 0 0,0-1 0,-1 1 0,1 0 0,-1 0 1,0 0-43,-1 0 66,0-1 0,0 1 0,0 1 0,0-1 0,0 0 0,1 0 0,-1 1 0,0-1 0,0 1 0,0-1 0,0 1 0,0 0 0,1 0 0,-1 0 0,0 0 0,1 0 0,-2 1-66,-15 17 186,0 0 0,1 1-1,1 1 1,1 0 0,1 1 0,1 1 0,1 0-1,1 1 1,1 0 0,1 0 0,1 1 0,2 1-1,0 0-185,4-17 21,1-1-1,0 1 0,1 0 0,0 0 1,0 0-1,1 0 0,0 0 0,0-1 0,3 9-20,-2-13 2,-1 0 0,1 0-1,0 0 1,0 0 0,0-1-1,0 1 1,1-1-1,-1 0 1,1 1 0,0-1-1,0 0 1,0 0-1,0-1 1,1 1 0,-1-1-1,1 0 1,0 1-1,-1-2 1,1 1 0,0 0-1,2 0-1,7 1-27,-1 0 0,0-1-1,1-1 1,-1 0 0,1-1-1,-1 0 1,1-1 0,-1 0-1,1-1 1,0 0 27,32-8-773,0-2-1,2-3 774,-46 15-23,78-29-658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7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359 99 3545,'1'-2'189,"0"-1"0,0 0 0,0 1 0,0-1 0,-1 1 0,1-1 1,-1 0-1,1 0 0,-1 1 0,0-1 0,0 0 0,0 0 0,-1 1 0,1-1 1,-1 0-1,1 1 0,-1-1 0,0 0 0,0 1 0,0-1 0,0 1 0,-1-1 1,1 1-1,-1 0 0,1 0 0,-1-1 0,0 1 0,0 0 0,0 0-189,-1 0 12,1 0-1,-1 0 1,0 0 0,0 0-1,0 0 1,0 0 0,0 1-1,0-1 1,-1 1-1,1 0 1,0 0 0,-1 0-1,1 1 1,-1-1 0,1 1-1,-1 0 1,1 0 0,-1 0-1,1 0 1,-1 1-1,1-1 1,-1 1 0,-1 0-12,-15 7 129,1 1 0,-1 1 0,1 0 1,1 2-1,0 0 0,1 1 0,0 0 1,1 1-1,0 1 0,2 1 0,-5 6-129,13-15 35,0 1 1,1 0-1,0 0 0,1 0 0,-1 0 0,1 1 0,1 0 0,0 0 1,0 0-1,1 0 0,0 0 0,0 6-35,1-10 4,1 0 0,0 0 0,0 0 1,1 0-1,-1-1 0,1 1 0,0 0 0,0 0 0,1-1 0,-1 1 1,1-1-1,0 1 0,1-1 0,-1 0 0,1 1 0,-1-1 1,1-1-1,0 1 0,1 0 0,-1-1 0,1 1 0,0-1 0,-1 0 1,1-1-1,2 2-4,0 0 3,0-1 0,0 0 1,0 0-1,1-1 0,-1 1 1,1-1-1,0-1 0,0 1 0,0-1 1,0 0-1,0-1 0,0 0 1,4 0-4,-1-1 2,0 0 0,0-1 0,0-1 0,-1 0 0,1 0 0,-1-1 0,0 0 0,0 0 0,1-1-2,10-8-71,-1 0-1,0-1 1,-1-1-1,-1-1 1,0 0-1,-2-1 1,14-19 71,-19 24-157,-1-1 0,-1 0-1,4-8 158,-10 18-25,-1 0-1,1 1 1,-1-1-1,0 0 0,0 0 1,0 0-1,0 0 0,-1 0 1,1 0-1,-1 0 1,0 0-1,1 0 0,-2 0 1,1 0-1,0 0 1,0 0-1,-1 0 0,0 0 1,1 0-1,-1 0 0,-1-1 26,2 4 9,-1-1 0,0 0-1,1 0 1,-1 1 0,0-1-1,1 0 1,-1 1-1,0-1 1,0 1 0,1-1-1,-1 1 1,0-1-1,0 1 1,0-1 0,0 1-1,0 0 1,0 0 0,1-1-1,-1 1 1,0 0-1,0 0 1,0 0 0,0 0-1,0 0 1,0 0-1,0 0 1,0 0 0,0 1-1,0-1 1,0 0 0,0 0-1,0 1 1,1-1-1,-1 1 1,0-1 0,0 1-1,0 0-8,-2 1 47,-1 0 0,1 0-1,0 0 1,1 1 0,-1-1-1,0 1 1,1 0 0,0-1-1,-1 2-46,0-1 20,1 1-1,0 0 1,0 0-1,0 1 1,0-1-1,0 0 1,1 1-1,0-1 0,0 1 1,0-1-1,0 1 1,1 0-1,0-1 1,0 1-1,0-1 1,0 1-1,1 0 1,0-1-1,0 1 1,0-1-1,0 1 1,1-1-1,-1 0 0,1 1 1,1-1-1,-1 0 1,0 0-1,1-1 1,0 1-1,0 0 1,0-1-1,0 0 1,3 2-20,1 2 1,0-1 0,1-1 0,0 1 0,0-1 0,0-1 0,0 1 0,1-1 0,0-1 0,0 0 0,0 0 0,0-1 0,0 0 0,0 0 0,1-1 0,-1 0 0,5-1-1,0-1 4,1-1 0,-1-1 0,0 0 0,1-1 0,-2-1 0,1 0-1,0-1 1,-1 0 0,0-1 0,0 0 0,-1-1 0,0-1 0,-1 0 0,0 0 0,0-1 0,8-10-4,-17 17 3,1 0-1,-1 0 1,0 0 0,1 0 0,-2-1 0,1 1 0,0 0-1,-1-1 1,1 0 0,-1 1 0,0-1 0,0 0-1,-1 0 1,1-3-3,-1 4 4,-1 0 0,1 0 0,-1 1 0,1-1 0,-1 0 0,0 1 0,0-1 0,0 0 1,-1 1-1,1-1 0,0 1 0,-1 0 0,0-1 0,0 1 0,1 0 0,-1 0 0,-1 0 0,1 0 0,0 1 0,0-1-4,-6-4 73,0 1 1,0 0-1,0 1 1,0-1 0,-1 2-1,-7-3-73,29 7 68,0 0 0,0-1-1,-1 0 1,2-1-68,40 0-41,-17 2 40,0-1 17,21 3-16,-48-2 1,-1 1-1,0 0 0,1 0 1,-1 0-1,0 1 1,0 1-1,0 0 0,3 2 0,-9-4-2,0 0 0,0 1 0,0-1-1,0 1 1,-1-1 0,1 1 0,-1 0 0,0 0-1,0 1 1,0-1 0,0 0 0,-1 0 0,1 1-1,-1-1 1,0 1 0,0 0 0,0-1 0,-1 1-1,1 1 3,1 12 8,-1 1 0,-1-1 0,-1 14-8,0 5 5,1-30-3,0 1 0,1-1 0,0 0-1,1 1 1,-1-1 0,1 0 0,0 0 0,1 0 0,-1 0 0,1 0 0,0-1-1,1 1 1,2 2-2,-4-5-1,0-1 0,0 0 0,1 1-1,-1-1 1,1 0 0,-1 0 0,1 0-1,0-1 1,-1 1 0,1-1 0,0 1-1,0-1 1,0 0 0,0 0 0,1-1-1,-1 1 1,0 0 0,0-1 0,0 0-1,1 0 1,-1 0 0,0 0 0,0 0-1,0-1 1,1 0 0,-1 1-1,0-1 1,2-1 1,8-3-19,-1-1 0,0 0 1,-1 0-1,0-1 0,9-7 19,52-46-164,-56 47 130,-3 2 1,25-22-259,10-13 292,-38 36-57,-1 0 0,0-1 0,-1 0 1,0-1-1,0 0 0,-2 0 0,1-1 57,-6 12-3,-1 0 1,1 0-1,-1-1 0,1 1 0,-1 0 0,0 0 0,1 0 0,-1 0 0,0 0 0,0 0 0,1-1 0,-1 1 1,0 0-1,0 0 0,-1 0 0,1-1 0,0 1 0,0 0 0,0 0 0,-1 0 0,1 0 0,-1-1 3,1 2 6,-1-1 0,0 1 0,1-1 0,-1 1-1,0 0 1,0-1 0,1 1 0,-1-1 0,0 1-1,0 0 1,0 0 0,0 0 0,0-1 0,1 1 0,-1 0-1,0 0 1,0 0 0,0 0 0,0 0 0,0 1-1,1-1 1,-2 0-6,-5 2 68,0 0 0,0 0 0,0 1 0,0-1 0,0 2 0,-3 1-68,1 0 76,-1 1 0,1 1-1,0-1 1,1 2-1,-1-1 1,2 1-1,-1 0 1,1 1-1,-6 7-75,11-12 12,0 0 0,0-1-1,0 1 1,0 0-1,0 0 1,1 0 0,0 1-1,0-1 1,0 0-1,0 0 1,1 1 0,-1-1-1,1 0 1,0 1-1,0-1 1,1 0 0,0 0-1,-1 1 1,1-1-1,1 0 1,-1 0 0,0 0-1,1 0 1,0 0-1,0 0 1,3 3-12,0 0-17,0 0-1,1 0 1,0-1-1,1 0 1,-1-1 0,1 1-1,0-1 1,1 0-1,-1-1 1,1 0 0,4 2 17,6 2-222,2-1 1,-1-1 0,1 0 0,9 0 221,63 9-434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8.2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 3161,'-7'0'1328,"2"7"-568,-5 2 32,9 13-72,-3 0-143,8 4-353,8 1-144,12-3-336,9-2-345,19-4 369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38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 7338,'-9'31'2440,"4"15"-2408,5 3-376,0-3-24,7 2 24,-2-4-64,-5 11-1305,-11 0 1209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41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1 749 4441,'0'-43'1208,"0"42"-1204,0 1 1,0 0-1,0-1 0,0 1 1,0 0-1,0-1 0,0 1 0,1 0 1,-1 0-1,0-1 0,0 1 0,0 0 1,0-1-1,0 1 0,1 0 0,-1 0 1,0-1-1,0 1 0,0 0 1,1 0-1,-1-1 0,0 1 0,0 0 1,1 0-1,-1 0 0,0-1 0,1 1 1,-1 0-1,0 0 0,1 0 0,-1 0 1,0 0-1,0 0 0,1 0 1,-1 0-1,0 0 0,1 0 0,-1 0 1,0 0-1,1 0 0,-1 0 0,0 0 1,1 0-1,-1 0 0,0 0 0,1 0 1,-1 0-1,0 1 0,0-1 1,1 0-5,11 7-84,-11-7 100,1 2 13,0 0 1,1 0 0,-1 0-1,0 1 1,0-1 0,0 0-1,-1 1 1,1 0-1,-1-1 1,1 1 0,-1 0-1,0 0 1,1 2-30,10 41 470,-11-44-460,0 7 25,-1 1 0,0-1-1,0 1 1,-1-1 0,0 1 0,-1-1 0,0 0-1,-2 7-34,-2 8 59,6-23-47,0 0 1,-1 0-1,1 0 0,0 0 0,-1-1 0,1 1 0,-1 0 0,1 0 0,-1-1 0,1 1 0,-1 0 0,0-1 0,1 1 0,-1 0 0,0-1 0,0 1 0,1-1 0,-1 1 0,0-1 0,0 0 0,0 1 0,1-1 0,-1 0 0,0 0 0,0 1 0,0-1 0,0 0 0,0 0 0,0 0 0,1 0 0,-1 0 0,-1 0-12,1 0 15,1 0 1,-1 0 0,0 0 0,0 0-1,1 0 1,-1-1 0,0 1 0,1 0-1,-1 0 1,0 0 0,1-1 0,-1 1-1,1 0 1,-1-1 0,0 1 0,1 0-1,-1-1 1,1 1 0,-1-1 0,1 1-1,-1-1 1,1 1 0,-1-1 0,1 0 0,0 1-1,-1-1 1,1 1 0,0-1 0,0 0-1,-1 1 1,1-1 0,0 0 0,0 1-1,0-1 1,0 0 0,0 1 0,0-1-1,0 0-15,3-15-109,0 0 0,2 1 0,0-1 0,0 1 0,2 0 0,5-8 109,-8 15-65,0 1 1,0 0-1,1 0 0,0 1 0,1-1 1,-1 1-1,1 0 0,1 1 0,-1 0 0,1-1 1,0 2-1,0-1 0,5-2 65,-5 5-7,0-1-1,0 1 1,0 1-1,0-1 1,1 1-1,-1 0 1,0 1-1,0 0 1,1 0-1,-1 1 1,0-1-1,1 2 1,-1-1-1,0 1 1,0 0-1,0 0 1,-1 1-1,1 0 1,6 3 7,-8-3 6,-1 0-1,1 0 1,-1 1 0,1-1 0,-1 1 0,0 0 0,0 0 0,0 0 0,-1 0 0,0 1 0,1-1 0,-2 1 0,1 0 0,0 0 0,-1 0 0,0 0 0,0 1 0,-1-1-1,1 1 1,-1-1 0,0 1 0,-1-1 0,1 1 0,-1-1 0,0 1 0,-1 0-6,-7 19 319,8-24-300,0-1 0,-1 0 0,1 1 0,0-1 0,0 1 0,0-1 1,-1 1-1,1-1 0,0 0 0,0 1 0,-1-1 0,1 1 1,0-1-1,-1 0 0,1 1 0,-1-1 0,1 0 0,0 0 0,-1 1 1,1-1-1,-1 0 0,1 0 0,-1 0 0,1 1 0,0-1 0,-1 0 1,1 0-1,-1 0 0,1 0 0,-1 0 0,1 0 0,-1 0 0,1 0 1,-1 0-1,1 0 0,-1 0 0,1 0 0,-1 0 0,1-1 0,-1 1 1,1 0-1,0 0 0,-1 0 0,1-1 0,-1 1 0,1 0 1,0-1-1,-1 1-19,0-2 9,0 1 1,1 0 0,-1-1 0,1 1 0,-1-1 0,1 1 0,-1-1-1,1 1 1,0-1 0,0 1 0,-1-1 0,1 0 0,0 1 0,1-1-1,-1 1 1,0-1 0,0 1 0,1-1 0,-1 1 0,1-1-1,-1 1 1,1-1 0,0 1 0,-1-1 0,1 1 0,0 0 0,0-1-1,1 1-9,3-7-89,0 0-1,1 0 1,0 1-1,4-4 90,1 1-51,0 1-1,1-1 1,0 2 0,0 0-1,1 0 1,0 1 0,1 0-1,0 2 1,-1-1 0,9 0 51,-2 0-9,1 2 1,-1 0-1,1 2 0,0 0 1,0 1-1,0 1 1,3 2 8,-8 0 1,1 2 1,-1 0-1,0 1 1,0 0 0,-1 2-1,1-1 1,13 10-2,-10-6 16,1-1 0,1 0 0,20 5-16,-34-12 2,0-1 0,0 0-1,0 0 1,0 0 0,0-1 0,0 0-1,1-1 1,-1 0 0,0 0 0,0 0-1,0-1 1,-1 0 0,1 0 0,2-1-2,4-3-8,0-1 0,-1 0 0,1 0 0,-2-1 0,1-1 0,8-8 8,-17 14-22,1-1 0,-1 0 0,0 1 0,0-1 0,0-1 0,-1 1 0,1 0 0,-1-1 0,0 1 0,0-2 22,-1 4-26,0-1 1,-1 1-1,1-1 1,-1 1-1,0-1 0,0 1 1,0-1-1,0 0 1,0 1-1,-1-1 1,1 1-1,-1-1 0,0 1 1,1 0-1,-1-1 1,0 1-1,0 0 1,-1-1-1,0-1 26,0 2 8,1 0 0,-1 0 0,0 1 0,0-1 0,1 0 0,-1 1 1,0 0-1,0-1 0,-1 1 0,1 0 0,0 0 0,0 0 0,-1 0 0,1 0 0,0 1 0,-1-1 0,1 1 0,0-1 0,-1 1 0,1 0 1,-1 0-1,1 0 0,-1 0 0,1 1 0,-1-1 0,1 0 0,0 1 0,-1 0 0,1 0 0,0 0 0,0 0 0,-1 0 0,1 0 0,0 0 1,0 1-1,0-1 0,0 1 0,0 0-8,-2 2 83,0 0 0,1 0 0,-1 1 0,1 0 0,0-1 0,1 1 0,-1 0 0,1 1 0,0-1 0,0 0 0,0 1 0,1-1 0,0 1 0,0-1-1,0 1 1,1-1 0,0 1 0,0 0 0,0-1 0,1 1 0,0 0 0,0 0-83,1 2 32,1 0 1,0-1-1,0 1 0,0 0 0,1-1 0,0 0 0,1 0 0,-1 0 0,1-1 0,1 1 1,-1-1-1,1-1 0,0 1 0,1-1 0,-1 0-32,7 4 3,0-1-1,1 0 1,0-1 0,0-1 0,0 0-1,1-1 1,0-1 0,0 0 0,0-1-1,0-1 1,0 0 0,1-1 0,-1 0-1,1-2 1,-1 0 0,5-1-3,9-2-71,1-1 0,-1-2 1,-1 0-1,1-2 0,-1-2 1,-1 0-1,25-15 71,-33 15-58,0 0-1,-1-2 0,-1 0 1,0 0-1,9-12 59,-18 17 5,0 0 0,-1-1-1,0 0 1,-1 0 0,0 0-1,0-1 1,-1 0 0,0 0-1,0-1 1,-2 1 0,2-6-5,-4 15 21,-1 0 1,0 0 0,1 0-1,-1-1 1,0 1-1,0 0 1,0 0 0,0 0-1,0-1 1,0 1-1,0 0 1,0 0 0,0 0-1,-1-1 1,1 1-1,0 0 1,-1 0 0,1 0-1,-1 0 1,1 0-1,-1 0 1,0-1 0,1 2-1,-2-2-21,1 1 30,0 1-1,0-1 1,-1 0 0,1 1-1,0-1 1,-1 1-1,1 0 1,0-1-1,-1 1 1,1 0 0,-1 0-1,1 0 1,0 0-1,-1 0 1,1 0-1,-1 0 1,0 1-30,-5 0 65,0 1-1,0 0 1,0 1 0,0-1-1,0 1 1,1 1-1,-3 1-64,-12 8 100,2 2-1,0 0 0,-17 17-99,32-28 17,-1 0 0,1 1 0,0 0 0,0 0 0,0 1 0,1-1 0,0 1 1,0-1-1,0 1 0,0 0 0,1 0 0,0 0 0,1 1 0,-1-1 0,1 0 0,1 1 1,-1 1-18,1-2 12,0-2-11,0-1 0,0 0 0,0 1 0,1-1-1,-1 0 1,1 1 0,0-1 0,0 0 0,0 1-1,0-3 0,0 0 1,0 0-1,0 0 1,-1 0-1,1-1 1,0 1-1,0 0 0,0 0 1,0-1-1,0 1 1,0 0-1,1-1 0,-1 1 1,0-1-1,0 1 1,0-1-1,1 0 0,-1 1 1,0-1-1,0 0 1,1 0-1,-1 0 1,0 0-1,0 0 0,1 0 1,-1 0-1,0-1 1,1 1-1,6-2 3,1 0 0,-1-1 0,0 0 1,-1 0-1,1-1 0,0 0 1,-1 0-1,0-1 0,0 1 1,5-6-4,7-6-41,-1-1 1,0 0 0,1-4 40,-12 14-56,-1-1 0,1 0 0,-2 1 0,1-2 0,-1 1 0,-1-1 1,1 1-1,2-9 56,-9 24 18,1 0 0,1 0 0,-1-1 0,1 1 1,0 0-1,1 0 0,-1 0 0,2 0 0,-1-1 0,1 1 0,1 4-18,-1-7 5,0 1 0,0-1-1,1 0 1,-1 0 0,1 0-1,0 0 1,0-1 0,1 1-1,-1-1 1,1 1 0,-1-1-1,1-1 1,0 1 0,0 0-1,1-1 1,-1 0-1,3 1-3,5 1-8,-1 0 1,1-1 0,0-1 0,1 0 0,-1 0 0,0-2-1,1 1 1,-1-1 0,0-1 0,1-1 0,-1 1 0,6-3 6,28-7-291,-2-2 1,28-11 290,-43 13-394,0-1 0,0-1 0,-1-1 0,6-5 394,-25 13-205,0 0 0,-1 0 0,0-1 0,0 0-1,0-1 1,-1 1 0,0-1 0,-1-1 0,1 1 0,-2-1 0,1 0-1,-1-1 1,-1 1 0,2-5 205,-5 10 0,0 0 1,0-1-1,0 1 1,0-1-1,-1 1 0,0-1 1,0 1-1,0-4 0,-1-7 1016,-2 18 982,1 15-1155,2 11-703,2-1 0,1 0 1,1 0-1,7 24-140,-5-26 64,1 10-42,-2 0 1,-1 1-1,-1 0 0,-3-1 0,-1 1 1,-1 0-1,-5 15-22,-1-22 1,8-29 0,0-1-1,0 1 0,0-1 1,0 0-1,0 1 0,0-1 1,-1 1-1,1-1 0,0 1 1,0-1-1,0 0 0,-1 1 0,1-1 1,0 0-1,0 1 0,-1-1 1,1 0-1,0 1 0,-1-1 1,1 0-1,0 0 0,-1 1 1,1-1-1,0 0 0,-1 0 1,1 0-1,-1 0 0,1 1 1,0-1-1,-1 0 0,1 0 0,-1 0 1,1 0-1,-1 0 0,1 0 1,0 0-1,-1 0 0,1 0 1,-1 0-1,1 0 0,-1-1 1,1 1-1,0 0 0,-1 0 1,1 0-1,0 0 0,-1-1 1,1 1-1,-1 0 0,1 0 0,0-1 1,-1 1-1,1 0 0,0-1 1,0 1-1,-1 0 0,1-1 0,-14-22 36,13 20-30,-4-6-2,1 0-1,0 0 1,1-1-1,0 1 1,1-1-1,0 0 0,0 0 1,1 0-1,0 0 1,1 0-1,0 0 1,0 0-1,1 0 1,1 0-1,0 0 0,0 1 1,1-1-1,0 0 1,0 1-1,1 0 1,1 0-1,-1 0 0,1 0 1,1 1-1,0 0 1,0 0-1,0 0 1,1 1-1,1 0 0,-1 0 1,1 1-1,0 0 1,4-2-4,20-11-325,1 3 0,1 0 0,8-1 325,38-17-859,-36 13 526,-2-2 0,0-1 0,13-13 333,-54 36 54,1 0-1,-1 0 1,1 0-1,-1 0 1,0 0 0,0-1-1,1 1 1,-1 0-1,0-1 1,0 1 0,1-2-54,-2 2 25,0 1 0,0 0 1,0 0-1,0-1 1,0 1-1,0 0 1,0 0-1,0-1 0,0 1 1,-1 0-1,1 0 1,0 0-1,0-1 1,0 1-1,0 0 0,0 0 1,0-1-1,0 1 1,0 0-1,-1 0 1,1 0-1,0 0 1,0-1-1,0 1 0,0 0 1,-1 0-1,1 0 1,0 0-1,0 0 1,0-1-1,-1 1 0,1 0 1,0 0-1,0 0 1,0 0-1,-1 0 1,1 0-1,0 0 0,0 0 1,-1 0-1,1 0 1,0 0-1,-1 0-25,-1 0 97,-1 0-1,1 0 1,-1 1 0,1-1-1,-1 1 1,1-1-1,0 1 1,-1 0 0,1 0-1,0 0 1,-1 0-1,1 0 1,0 1-1,-1 0-96,-3 3 61,1 0-1,-1 1 1,1-1-1,0 1 0,1 0 1,-1 1-1,1-1 0,1 1 1,-1-1-1,1 1 0,0 0 1,1 1-1,0-1 1,0 0-1,0 1 0,0 2-60,2-5 4,-1-1-1,1 1 1,0-1-1,0 1 1,1-1-1,-1 1 1,1-1-1,0 0 0,0 1 1,0-1-1,1 0 1,-1 0-1,1 0 1,0 0-1,1 0 1,-1 0-1,1-1 1,-1 1-1,1-1 1,0 1-1,0-1 1,0 0-1,1 0 1,-1 0-1,1-1 0,0 1 1,0-1-1,1 1-3,5 1 9,0 0 0,1-1 0,-1 0 0,1-1 0,-1 0 0,1-1 0,0 0 0,-1-1 0,1 0 0,0 0 0,3-2-9,1 1 2,-1-1-1,0-1 1,0-1 0,0 0-1,-1 0 1,1-1 0,-1-1-1,3-2-1,-12 6-32,0-1-1,0 1 0,-1-1 0,1 0 0,-1 0 0,0 0 0,0 0 0,0-1 1,0 1-1,-1-1 0,1 0 0,-1 0 0,0 0 0,0 0 0,0 0 0,-1 0 1,0 0-1,1-1 0,-1 1 0,-1 0 0,1-1 0,-1 1 0,1-4 33,-2 8 1,1 0 0,0 0-1,0 0 1,0 0 0,0 0-1,0 0 1,0 0 0,0 1-1,0-1 1,0 0 0,-1 0-1,1 0 1,0 0 0,0 0-1,0 0 1,0 0 0,0 0-1,0 0 1,0 0 0,-1 0-1,1 0 1,0 0 0,0 0-1,0 0 1,0 0 0,0 0-1,0 0 1,0 0 0,-1 0-1,1 0 1,0 0-1,0 0 1,0-1 0,0 1-1,0 0 1,0 0 0,0 0-1,0 0 1,0 0 0,-1 0-1,1 0 1,0 0 0,0 0-1,0 0 1,0-1 0,0 1-1,0 0 1,0 0 0,0 0-1,0 0 1,0 0 0,0 0-1,0 0 1,0-1 0,0 1-1,0 0 1,0 0 0,0 0-1,0 0 1,0 0 0,0 0-1,-6 10 102,8-2-95,-1 0 1,1-1-1,0 1 1,1-1-1,-1 1 1,2-1-1,-1 0 1,1 0-1,0 0 1,0 0-1,1-1 1,0 1-1,1 0-7,-3-4 3,1-1 0,-1 1-1,1 0 1,-1-1-1,1 0 1,0 0 0,0 0-1,0 0 1,0-1 0,0 1-1,0-1 1,0 0-1,0-1 1,1 1 0,-1-1-1,0 1 1,0-1 0,1 0-3,6-1-5,-1 0 1,1 0 0,-1-1-1,0-1 1,1 0 0,1-1 4,-2 1 1,-1 0 0,0-1 0,0-1 1,0 0-1,0 0 0,0 0 1,-1-1-1,6-5-1,-11 8-1,0 0 0,-1 0 0,1 0 0,-1-1 0,1 1 0,-1-1 0,0 1 0,0-1 0,-1 0 0,1 0 0,-1 1 0,1-1 1,-1 0-1,-1 0 0,1-1 0,0 1 0,-1 0 0,0 0 0,0 0 0,0 0 0,-1 0 0,0-2 1,-2-8 10,-1 0 1,0 0-1,-4-6-10,-5-18 5,13 38-5,0 0-1,-1 0 1,1-1-1,0 1 1,0 0-1,0-1 1,0 1-1,-1 0 1,1-1-1,0 1 1,0-1-1,0 1 1,0 0 0,0-1-1,0 1 1,0 0-1,0-1 1,0 1-1,0 0 1,0-1-1,0 1 1,1-1-1,-1 1 1,0 0 0,0-1-1,0 1 1,0 0-1,1-1 1,-1 1-1,0 0 1,0 0-1,0-1 1,1 1-1,-1 0 1,0 0-1,1-1 1,-1 1 0,0 0-1,0 0 1,1 0-1,-1-1 1,0 1-1,1 0 1,-1 0-1,1 0 1,-1 0-1,0 0 1,1 0 0,19 4-18,-18-4 17,45 18-2,-1 2-1,0 1 1,27 20 3,-7-6 16,9 2-16,-52-27 0,0-2 0,1 0-1,0-1 1,0-2 0,10 2 0,-21-7-5,0 1 0,0-2 0,0 1-1,0-2 1,0 0 0,-1 0 0,1-1 0,-1-1 0,1 0 0,-1-1 0,0 0-1,-1-1 1,1 0 0,-1-1 0,6-4 5,6-6-17,0-2 1,-1 0-1,-1-1 0,0-1 0,-2 0 1,5-9 16,-23 29 13,0 0 1,0-1 0,0 1 0,0 0-1,0-1 1,0 1 0,0 0-1,0-1 1,-1 1 0,1-1 0,-1 1-1,1-1 1,-1 0 0,1 1 0,-1-1-1,0 1 1,0-1 0,0-1-14,0 3 11,0-1 0,-1 1 0,1-1 0,-1 1 0,1-1 0,-1 1 0,1 0 0,-1-1 0,0 1 0,1 0 0,-1-1 0,1 1 0,-1 0 0,0-1 0,1 1 0,-1 0 0,0 0 0,1 0 0,-1 0 1,1 0-1,-1 0 0,0 0 0,1 0 0,-1 0 0,0 0 0,1 0 0,-1 0 0,0 1-11,-7 0 57,0 1 0,0 0 1,1 1-1,-1-1 0,1 1 1,-2 2-58,-5 3 62,1 0 1,-1 1-1,2 0 1,0 1-1,-3 3-62,11-9 20,-1 1-1,1 0 0,-1 0 1,1 0-1,1 0 0,-1 1 1,1-1-1,0 1 0,0 0 1,1 0-1,-1 0 1,1 1-1,-1 5-19,3-10-1,0 1 0,-1-1 0,1 1 0,0-1 1,0 0-1,0 1 0,1-1 0,-1 0 0,1 1 0,-1-1 0,1 0 1,0 1-1,0-1 0,0 0 0,0 0 0,0 0 0,0 0 0,1 0 1,-1 0-1,1 0 0,-1 0 1,3 1 0,-1-1 1,0 1-1,1-1 0,-1 0 1,1 0-1,0 0 1,0-1-1,0 1 0,-1-1 1,2 0-1,2 1 0,11 0-24,0 0 1,1-1-1,0 0 0,-1-2 1,1 0 23,-18 1-4,136-9-480,0-5 1,121-31 483,-203 30 0,-1-2 0,-1-3 0,0-3 0,-51 22 3,13-5 51,0-2 0,0 1 0,9-8-54,-21 13 33,1-1-1,0 0 1,-1 0 0,0 0 0,0 0-1,0-1 1,2-2-33,-4 5 23,-1 0-1,1-1 1,0 1-1,0 0 1,-1-1-1,1 1 1,-1-1-1,1 1 1,-1 0-1,0-1 1,0 1-1,0-1 1,0 0-1,0 1 1,0-1-1,0 1 1,0-1-1,0 1 1,-1-1-1,1 0-22,-1 1 20,0-1 0,1 1 0,-1 0 0,0 0 0,0 0 0,0 0 0,0 0 0,0 0 0,0 0 0,0 0 0,0 1 0,0-1 0,-1 0 0,1 1 0,0-1 0,-1 0 0,1 1 0,0 0 0,-1-1 0,1 1 0,0 0 0,-1 0 0,1-1 0,0 1 0,-1 0 0,0 1-20,-41 2 166,42-3-162,-17 4 2,1 0 1,0 1-1,0 0 0,0 2 1,1 0-1,-1 1 1,2 0-1,-1 1 1,1 1-1,1 1 1,0 0-1,0 1 0,1 0 1,1 1-1,0 0 1,1 1-1,0 0 1,-7 13-7,16-23-8,-1 1 0,1-1 0,0 1 0,0 0 0,0 0 0,1 0 0,-1 3 8,2-7-3,0 1 0,0 0 0,0-1 0,0 1-1,0 0 1,0 0 0,1-1 0,-1 1 0,0 0 0,1-1 0,-1 1 0,1-1 0,0 1-1,0 0 1,-1-1 0,1 0 0,0 1 0,0-1 0,1 1 0,-1-1 0,0 0 0,0 0 0,1 0-1,-1 0 1,1 1 3,3 1-12,1 0 0,0 0-1,0-1 1,0 0-1,0 0 1,0 0-1,0 0 1,1-1 0,-1 0-1,0-1 1,1 1-1,-1-1 1,7-1 12,5 0-61,0-1 0,0-1 0,0-1 0,9-3 61,-9 1-38,-1 0 1,0-1-1,0 0 1,-1-2-1,0 0 0,0-1 1,-1 0-1,-1-1 1,0-1-1,0 0 0,0-3 38,-4 4-11,0 0 0,-1-1 0,-1 0 0,0 0 0,0-1 0,-2 0-1,1-1 1,-2 0 0,0 1 0,0-2 0,-1 1 0,-1 0 0,-1-1-1,0 0 12,0-11-2,-1 1-1,-2-1 0,0 1 0,-2-1 0,-3-12 3,-4-5 17,-1 0 0,-12-28-17,21 62 19,-2-1 0,1 1-1,-1 0 1,-1 0 0,0 1-1,0-1 1,0 1 0,-5-4-19,10 11 3,-1 0 0,0 1 0,1-1 0,-1 1 0,1-1 1,-1 1-1,0-1 0,1 1 0,-1 0 0,0-1 0,0 1 0,1 0 0,-1-1 1,0 1-1,0 0 0,1 0 0,-1 0 0,0 0 0,0 0 0,0 0 0,1 0 1,-1 0-1,0 0 0,0 0 0,0 0 0,1 0 0,-1 1 0,0-1 0,0 0 0,1 1 1,-1-1-1,0 0 0,1 1 0,-1-1 0,0 1 0,1-1 0,-1 1 0,1-1 1,-1 1-1,0 0-3,-1 2 6,0 0 0,0 0 0,0 0 0,0 1 0,0-1 0,1 1 0,-1 2-6,-2 8 2,1 0 1,0 1-1,1-1 1,1 1-1,0-1 1,1 1-1,0-1 1,2 1-1,0 6-2,4 9 12,0-1-1,2 0 0,1 0 1,2 1-12,17 41-24,2-2 0,4-1 0,12 14 24,-37-69-269,0 0 0,1 0 1,1-1-1,0-1 1,1 1 268,22 19-530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5:41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9634,'4'-12'2817,"-6"15"-2865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3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267 388 760,'-6'-51'375,"6"49"-208,0 0 0,0 0 0,-1 0 0,1 0 0,0 0 0,-1 1 1,0-1-1,1 0 0,-1 0 0,0 0 0,0 0 0,0 1 0,0-1 0,-1 0 0,1 1 0,0-1 0,-1 1 1,1-1-1,-1 1 0,1 0 0,-1 0 0,0 0 0,1-1 0,-2 1-167,2 3 64,1-1 1,-1 0-1,0 1 0,0-1 1,1 1-1,-1-1 0,1 1 1,-1-1-1,1 1 0,0-1 0,0 1 1,0 0-65,-1 2 111,-17 68 260,-7 39-189,16-66-159,-1-1 0,-3 0 0,-2 1-23,7-22-3,-2-1 1,0 0-1,-2-1 1,0 0-1,-1-1 1,-9 10 2,19-26 36,-1 0 0,1 0 0,-1 0 0,0-1 0,0 1 0,-1-1-36,4-2 23,1-1 0,-1 0-1,1 1 1,-1-1-1,1 0 1,-1 0-1,0 1 1,1-1-1,-1 0 1,0 0-1,1 0 1,-1 0 0,0 0-1,1 0 1,-1 0-1,0 0 1,1 0-1,-1 0 1,0 0-1,1 0 1,-1 0-23,0-1 31,0 0 0,1 1 1,-1-1-1,0 1 0,1-1 1,-1 0-1,0 0 0,1 1 1,-1-1-1,1 0 0,-1 0 1,1 0-1,0 0 0,-1 1 0,1-1 1,0 0-1,0 0 0,-1 0 1,1 0-1,0 0-31,0-7 39,0 0 1,0 0-1,1 1 0,0-1 0,1 0 1,0 1-1,0-1 0,0 1 0,1 0 1,0 0-1,1-2-39,5-14 19,35-104-81,-6-2 0,12-84 62,-41 157 9,10-47 56,-15 89-47,0-1 0,1 1-1,1-1 1,0 2-1,5-10-17,-11 23 0,1-1 0,-1 0-1,0 0 1,0 0-1,1 1 1,-1-1 0,1 0-1,-1 0 1,1 1-1,-1-1 1,1 0 0,-1 1-1,1-1 1,0 1-1,-1-1 1,1 1 0,0-1-1,-1 1 1,1-1-1,0 1 1,0 0 0,-1-1-1,1 1 1,0 0-1,0 0 1,0-1-1,0 1 1,-1 0 0,1 0-1,0 0 1,0 0-1,0 0 1,0 0 0,-1 0-1,1 1 1,0-1 0,3 12-16,12 41 13,-4-10-10,4 28 13,57 390-37,-69-439 20,-3-14-494,0 1 0,1-1-1,1 1 1,2 5 511,-3-9-598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06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1 781 792,'12'-16'101,"0"0"0,-1-1-1,-1-1 1,-1 1 0,0-2-1,-1 1 1,-1-1 0,4-17-101,3-42 327,-4 0-1,-1-23-326,6-49 1563,-10 118-403,-2 28-101,-1 10-693,1 14-41,-3 72 450,-11 87-775,1-46 73,6-63-62,-30 371 24,32-419-36,-10 53-2,10-67 5,0-1 1,-1 0-1,0 1 0,0-1 0,0 0 1,-1-1-1,0 1 0,-1 0-2,5-6 5,-1 0 1,1-1-1,-1 1 0,1-1 0,-1 1 0,1 0 0,-1-1 0,1 1 0,-1-1 1,0 1-1,1-1 0,-1 1 0,0-1 0,1 0 0,-1 1 0,0-1 0,0 0-5,1 0 5,-1 0 0,1 0 0,0 0 0,0 0 0,-1 0 0,1 0 0,0-1 0,-1 1 0,1 0 0,0 0 0,0 0 0,-1 0 0,1-1 0,0 1 0,0 0 0,0 0 0,-1 0-1,1-1 1,0 1 0,0 0 0,0 0 0,0-1 0,0 1 0,-1 0 0,1-1 0,0 1 0,0 0 0,0 0 0,0-1-5,-1-2 30,1-1-1,-1 1 1,1-1 0,0 1-1,0 0 1,0-1 0,1 1-1,-1-1-29,6-24 45,0 0-1,2 0 0,1 1 0,2 0 0,11-22-44,0 7 40,2 1 1,1 1-1,8-6-40,-18 26-3,0 1 0,2 1-1,7-6 4,-18 18-1,1 0-1,0 1 0,0 0 1,0 0-1,1 1 0,-1 0 0,1 0 1,0 0-1,1 1 0,6-2 2,-12 5-1,0-1-1,0 1 1,0 0-1,-1 0 1,1 0-1,0 0 1,0 0-1,0 0 1,0 1 0,0 0-1,0-1 1,0 1-1,-1 0 1,1 0-1,0 1 1,-1-1-1,1 0 1,-1 1-1,1 0 1,-1-1 0,0 1-1,0 0 1,1 0-1,-1 1 1,-1-1-1,1 0 1,0 1-1,1 1 2,3 8-1,0 0 1,0 1-1,-1-1 0,0 1 0,1 9 1,-1-7 1,2 7-1,4 15 5,2-1 0,16 33-5,-24-60-5,0 0 1,0-1-1,0 1 1,1-1-1,1 0 1,-1 0-1,1-1 0,1 0 1,-1 0-1,1-1 1,1 0-1,-1 0 1,4 1 4,-7-4-19,0-1 1,0 0 0,0-1 0,0 1-1,1-1 1,-1 0 0,0 0-1,1-1 1,-1 0 0,1 0 0,-1 0-1,1 0 1,-1-1 0,0 0-1,1 0 1,-1 0 0,0-1-1,0 0 1,0 0 0,0 0 0,3-2 18,6-4-87,-1-1 0,0 0 1,0-1-1,-1-1 0,0 1 1,7-11 86,18-21 20,-1-2 1,-3-1-1,-1-2 1,-3-2-1,-2 0 1,-2-2 0,15-42-21,-38 87 85,1 0 0,-1-1 0,0 1 1,-1 0-1,0-1 0,0 1 0,0-1 1,-1 1-1,0-1 0,0 1 1,-1-2-86,1 7 30,0-1 1,-1 1 0,1-1 0,-1 1 0,0-1-1,1 1 1,-1 0 0,0-1 0,0 1 0,0 0-1,0-1 1,0 1 0,0 0 0,0 0 0,0 0-1,-1 0 1,0-1-31,-1 1 22,1 0 1,-1 0-1,0 0 0,1 0 0,-1 0 0,0 1 0,0-1 1,0 1-1,1 0 0,-1 0 0,0 0 0,0 0 0,-1 0-22,-6 2 15,-1 0 0,1 0 0,-1 1 0,1 1 0,0-1-1,0 2 1,0-1 0,1 1 0,-1 1 0,1 0 0,-6 5-15,-4 4-1,1 1 0,1 1 0,0 0 0,-11 16 1,15-16-4,1 0 0,1 1 0,1 0-1,0 0 1,-1 8 4,7-19-3,1 1 0,1 0 1,-1-1-1,1 1 0,0 0 0,1 0 0,0 1 0,0-1 0,1 0 0,0 0 1,1 0-1,-1 1 0,2-1 0,1 7 3,-3-13-2,1 1-1,0-1 1,0 1 0,0-1 0,0 0-1,0 1 1,1-1 0,-1 0-1,1 0 1,-1 0 0,1 0-1,0 0 1,0 0 0,0-1 0,0 1-1,0-1 1,0 1 0,0-1-1,1 0 1,-1 0 0,2 1 2,-1-1-2,0-1 1,1 0-1,-1 1 1,0-1 0,1 0-1,-1 0 1,1-1-1,-1 1 1,0-1 0,0 0-1,1 0 1,-1 0-1,0 0 1,2-1 1,8-4-4,-1-1 0,-1 0 0,1-1 0,-1-1 0,-1 1 0,1-1 0,2-5 4,12-14-100,-1-1-1,-1-1 1,-2-1 0,-1-1-1,-2-1 1,-1 0 0,-2-2-1,0-1 101,-13 31 14,0 0 0,0 0-1,-1-1 1,0 1 0,0 0 0,0-1 0,0 1-1,-1-1 1,0-2-14,0 8 4,0 0-1,0 0 1,0 0 0,0-1-1,0 1 1,0 0 0,0 0-1,0 0 1,0 0 0,0 0-1,0 0 1,0-1 0,0 1-1,0 0 1,0 0 0,0 0-1,0 0 1,0 0 0,0-1-1,0 1 1,0 0 0,0 0-1,0 0 1,-1 0 0,1 0-1,0 0 1,0 0 0,0-1-1,0 1 1,0 0 0,0 0-1,0 0 1,0 0 0,-1 0-1,1 0 1,0 0 0,0 0-1,0 0 1,0 0 0,0 0-1,0 0 1,-1 0-1,1 0 1,0 0 0,0 0-1,0 0 1,0 0 0,0 0-1,0 0 1,-1 0 0,1 0-1,0 0 1,0 0 0,0 0-1,0 0 1,0 0 0,0 0-1,-1 0 1,1 0 0,0 0-1,0 0 1,0 0 0,0 0-1,0 1 1,0-1 0,0 0-1,-1 0-3,-5 9 121,1 3-90,0 0 0,1 1 0,0-1 0,1 1 0,1 0 1,0-1-1,0 6-31,0 7-4,1-1-1,1 0 1,3 17 4,-1-26-55,1 0 0,0 0 0,1 0 0,1-1 0,0 0 0,1 0 0,0 0 0,1-1 0,1 0 0,0 0 0,1-1 0,0 0 0,7 7 55,-11-14-55,0 0-1,0 0 0,1-1 1,0 0-1,0 0 0,0 0 1,0 0-1,0-1 1,1 0-1,0 0 0,-1-1 1,1 0-1,0 0 0,0-1 1,0 0-1,0 0 0,1 0 1,-1-1-1,0 0 0,0 0 1,0-1-1,0 0 0,0 0 1,0-1-1,0 0 0,0 0 1,0-1-1,-1 0 0,6-3 56,5-3-74,-1-2 0,1 0 0,-2-1 0,0 0 0,0-1 0,-2-1 0,13-15 74,19-27 21,16-30-21,-50 70 36,19-26 183,26-38 395,-50 69-368,1 0 0,-2 0 0,1-1 0,-2 0 1,0 0-1,0-1-246,-3 12 15,-1 1 0,0-1 0,0 1 0,0-1 0,1 1 1,-1-1-1,0 1 0,0-1 0,0 1 0,0-1 0,0 1 0,0-1 0,0 1 1,0-1-1,0 1 0,0 0 0,0-1 0,0 1 0,-1-1 0,1 1 0,0-1 0,0 1 1,0-1-1,-1 1 0,1-1 0,0 1 0,0 0 0,-1-1 0,1 1 0,0-1 0,-1 1 1,1 0-1,-1 0 0,1-1 0,0 1 0,-1 0 0,1-1 0,-1 1 0,1 0 1,-1 0-1,1 0 0,-1 0 0,1 0-15,-21 2 117,19-1-107,-11 3-9,-1 1 0,1 0 0,1 1 0,-1 0-1,1 1 1,0 1 0,0 0 0,1 1 0,0 0-1,-3 4 0,2-1-7,1 0-1,0 0 0,1 1 1,0 0-1,1 1 0,0 0 1,1 1-1,-4 11 8,8-16-3,1 0-1,1 1 1,-1-1-1,1 0 1,1 1-1,0-1 1,1 1-1,0-1 1,1 9 3,-1-16-2,1 1 0,0-1 0,0 1 1,0-1-1,0 1 0,0-1 0,1 0 1,-1 0-1,1 0 0,0 1 0,0-2 1,0 1-1,2 2 2,-2-3-2,0-1 1,0 1-1,0 0 0,1-1 1,-1 0-1,1 1 0,-1-1 1,1 0-1,-1 0 1,1 0-1,0-1 0,-1 1 1,1-1-1,0 1 0,-1-1 1,1 0-1,0 0 0,0 0 1,1-1 1,5 0-13,1-1 0,-1 0 1,0-1-1,0 0 0,0-1 1,0 0-1,0 0 0,-1 0 1,1-1-1,-1-1 0,-1 1 1,1-2-1,-1 1 0,0-1 1,3-4 12,7-6-89,-2-2 0,-1 0 0,0-1 0,-1 0 0,7-18 89,-10 18-60,0-1 0,-2 0 1,-1-1-1,0 1 0,1-13 60,-6 20 6,0 0 0,-1 0 0,0-1-1,-1 1 1,-1-1 0,0 1 0,-1 0-1,0 0 1,-3-5-6,-52-170 132,7 28 183,34 110-30,6 35-35,10 16-244,0 0 0,-1 0-1,1 0 1,0 0 0,0 0 0,-1 0 0,1 0 0,0 0-1,-1 0 1,1 0 0,0 0 0,-1 0 0,1 0 0,0 0 0,0 0-1,-1 0 1,1 0 0,0 0 0,-1 0 0,1 1 0,0-1 0,0 0-1,-1 0 1,1 0 0,0 0 0,0 1 0,-1-1 0,1 0-1,0 0 1,0 1 0,0-1 0,0 0 0,-1 0 0,1 1 0,0-1-1,0 0 1,0 0 0,0 1 0,0-1 0,0 0 0,0 1-1,0-1 1,0 0 0,0 1 0,0-1 0,0 0 0,0 0 0,0 1-1,0-1-5,-4 18 19,0 0-1,2 0 1,0 1-1,1-1 1,1 1-1,0-1 1,3 15-19,5 27-8,13 42 8,-6-44 1,3-2 0,3 0 1,2-1-1,2-1 0,3-2 1,1-1-1,12 13-1,-29-47-5,1 0 0,0 0 0,1-1-1,1-1 1,0 0 0,13 9 5,-22-20-1,0 0 0,1 0 0,-1 0 0,1-1 1,0 0-1,-1 0 0,2-1 0,-1 0 0,6 1 1,-8-2-2,-1-1 1,1 0-1,-1 0 0,0 0 0,1 0 1,-1-1-1,1 1 0,-1-1 0,0-1 1,1 1-1,-1 0 0,0-1 1,0 0-1,0 0 0,0 0 0,3-3 2,1-2-10,0 0 0,-1 0 0,0-1 0,0 0 0,-1 0 0,0-1 0,0 0 0,-1 0 0,0 0 0,-1 0 0,0-1 0,1-4 10,4-13-30,-1 0-1,-2 0 1,0-1 0,-2 0 30,-1 6-17,-1-1 0,-1 1 0,-1-8 17,0 25 7,0 0 1,0 0-1,-1 0 1,1 0-1,-1 0 1,-1 1-1,1-1 1,-1 0-1,1 1 1,-1-1-1,-1 1 1,1 0-1,0-1 1,-1 1-1,0 0 1,0 1-1,-4-4-7,5 5 7,-1 0 0,0 1 0,1-1 0,-1 1 0,0 0 0,0 0 0,0 0 0,0 0 0,0 1 0,0-1 0,0 1 0,-1 0 0,1-1 0,0 1 0,0 1 0,0-1 0,0 0 0,0 1 0,0 0 0,0 0 0,0 0 0,0 0 0,0 0 0,0 0 0,0 1 0,0-1 0,1 1 0,-1 0 0,1 0 0,-1 0 0,1 0 0,0 0 0,0 1 0,0-1 0,0 1 0,0 0-7,2-3-2,0 0 0,0 0-1,-1 0 1,1 1 0,0-1 0,0 0-1,0 0 1,0 1 0,0-1 0,0 0-1,0 0 1,0 1 0,0-1 0,0 0 0,0 0-1,0 1 1,0-1 0,0 0 0,0 0-1,0 1 1,0-1 0,1 0 0,-1 0-1,0 1 1,0-1 0,0 0 0,0 0-1,0 0 1,0 1 0,1-1 0,-1 0-1,0 0 1,0 0 0,0 1 0,1-1-1,-1 0 1,0 0 0,0 0 2,14 3-64,17-6-28,46-14 1,-55 10 81,2 2-1,-1 0 1,1 2 0,-1 0 0,1 2 0,18 1 10,-39 0-2,0 0 0,0 1 0,1 0 0,-1-1 0,0 1 0,0 0 0,0 0 0,0 1 0,0-1 0,0 1 0,0-1 0,0 1 2,-2 0 0,1-1 1,-1 1-1,1-1 1,-1 1-1,0 0 1,0-1-1,0 1 1,0 0-1,0 0 1,0 0-1,0 0 1,-1 0-1,1 0 1,-1 0-1,1 0 1,-1 0-1,0 0 1,0 0-1,0 2 0,0 10 19,-2 0 0,0-1-1,0 1 1,-1-1 0,-5 12-19,-5 22 49,11-35-43,0-1 0,1 1 1,0 0-1,0 0 1,1-1-1,1 1 0,0 0 1,2 8-7,-2-17-1,0 0 0,-1 0 0,1 0 0,1 0 0,-1 0 0,0 0 0,1 0 0,-1 0 0,1 0 0,0-1 0,0 1 0,0-1 1,0 1-1,1-1 0,-1 0 0,0 0 0,1 0 0,0 0 0,-1-1 0,1 1 0,0 0 0,0-1 0,0 0 0,0 0 0,0 0 0,0 0 0,0 0 0,1-1 1,-1 1-1,0-1 0,0 0 0,0 0 0,4-1 1,1 1-15,0-2 1,-1 1-1,1-1 1,0 0 0,0-1-1,-1 0 1,0 0-1,1 0 1,-1-1-1,4-3 15,14-10-97,-1-2 1,5-5 96,-21 18-22,-5 3 11,39-31-145,-2-1-1,-1-3 1,33-40 156,-68 72-7,0 0 1,0-1 0,0 1 0,-1-1 0,0 0 0,0 1 0,-1-1 0,0-1 0,0 1 0,0-4 6,-1 9 7,-1 0 0,0 0-1,0 0 1,0 0 0,0 0 0,0 0 0,0 0 0,-1 0 0,1 0 0,-1 0 0,1 0-1,-1 0 1,0 0 0,0 0 0,0 1 0,0-1 0,0 0 0,0 1 0,0-1-1,0 0 1,-1 1 0,1-1 0,-1 1 0,1 0 0,-1-1 0,0 1 0,1 0-1,-1 0 1,0 0 0,0 0 0,0 1 0,1-1 0,-1 0 0,0 1 0,-2-1-7,0 0 14,1 1 1,-1 0 0,1-1 0,-1 1 0,1 1 0,-1-1 0,1 0 0,-1 1 0,1 0 0,-1 0-1,1 0 1,0 0 0,0 0 0,-1 1 0,1-1 0,0 1 0,0 0 0,0 0 0,1 0-1,-1 0 1,0 1 0,1-1 0,-1 1 0,1 0 0,0-1 0,0 1 0,0 0 0,0 0 0,-1 3-15,2-3-1,-1 1 1,0-1 0,1 0 0,0 0 0,0 1-1,0-1 1,0 0 0,0 1 0,1-1 0,0 1 0,-1-1-1,1 1 1,1-1 0,-1 1 0,0-1 0,1 1-1,0-1 1,0 1 0,0-1 0,0 0 0,0 0 0,1 1-1,-1-1 1,1 0 0,0 0 0,0 0 0,0 0 0,0-1-1,1 2 1,2 0-13,0 0 0,1-1-1,-1 1 1,0-1 0,1 0-1,0 0 1,0-1 0,0 0-1,0 0 1,0 0 0,0-1-1,0 0 1,1 0 0,-1 0-1,1-1 1,-1 0 0,0-1 0,1 1-1,5-2 14,-5 1-7,1-1 0,-1 0 0,0-1 0,0 1 0,0-1 0,0-1 0,0 1 0,-1-1 0,1-1 0,-1 1 0,0-1 0,0 0 0,-1 0 0,0 0 0,1-1 0,1-4 7,2-3-2,-1-2 0,-1 1 0,0-1 0,1-5 2,12-24 75,-20 43-72,1 0 0,-1 0 0,1 0 0,0 0-1,-1 0 1,1 0 0,0 0 0,-1 0 0,1 0 0,0 0 0,0 1 0,0-1 0,0 0 0,0 0 0,0 1 0,1-1-3,-1 1 3,0-1 1,-1 1-1,1 0 0,0 0 0,-1 0 0,1 0 1,0 0-1,-1 0 0,1 1 0,0-1 0,0 0 1,-1 0-1,1 0 0,0 1 0,-1-1 0,1 0 1,-1 1-1,1-1 0,0 0 0,-1 1 0,1-1-3,3 4 19,0 1 0,0-1 0,-1 0 0,1 1 0,-1 0-1,1 2-18,3 4 10,17 27-7,-18-26-1,1-1 0,0 0-1,1 0 1,0 0 0,1-1-1,0 0 1,0-1 0,1 0-1,0-1 1,3 2-2,-10-8 0,1-1 0,-1 1 0,1-1 0,-1 0 0,1 0 0,0 0 1,0-1-1,-1 1 0,1-1 0,0 0 0,0 0 0,-1 0 0,1 0 0,0-1 0,0 1 0,0-1 0,-1 0 0,1 0 0,-1-1 0,4-1 0,9-4 7,-1-2-1,0 0 1,-1 0-1,4-4-6,10-7 13,61-37-6,102-68-553,-183 119 480,8-6-90,-14 11 61,-7 5-11,-31 20 156,27-19-11,1 0 1,-1 1-1,1-1 1,0 2-1,1-1 1,-1 1-1,1 0 1,1 1-1,-1 0 1,-3 5-40,10-11 5,-1-1 0,0 1 0,1 0 0,-1 0 1,1-1-1,-1 1 0,1 0 0,0 0 1,0 0-1,-1-1 0,2 1 0,-1 0 1,0 0-1,0 0 0,0 0 0,1-1 0,-1 1 1,1 0-1,-1 0 0,1-1 0,0 1 1,0-1-1,0 1 0,0 0 0,0-1 0,0 0 1,0 1-1,0-1 0,1 0 0,0 2-5,6 3 19,0 0 0,0-1-1,0 1 1,1-1-1,4 1-18,7 5 31,-10-5-20,1 1 1,-1 0-1,-1 0 1,0 1-1,0 0 1,7 9-12,-13-14 2,-1 1 0,1-1 0,-1 1 0,0 0 0,0-1 0,0 1 0,-1 0 1,1 0-1,-1 0 0,0 1 0,0-1 0,0 0 0,-1 0 0,0 0 0,0 1 0,0-1 1,0 0-1,0 0 0,-1 1 0,0-1 0,0 2-2,-1 0-44,0 1 0,0 0 0,0-1 0,-1 0 0,0 1-1,0-1 1,-1 0 0,0-1 0,0 1 0,0-1 0,-1 1 0,1-1 0,-1-1 0,-1 1 0,1-1 0,-4 3 44,-30 8-271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3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131 228 6529,'-130'-58'2481,"132"50"-1937,9 1-224,20-8-416,7-3-128,15-6-616,6 0-184,2 0-241,3 2-135,-6 4-136,-4 9 984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4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 4297,'0'0'1671,"2"1"-722,15 8-577,-11-6-362,1 1 1,-1 0-1,0 1 0,0-1 1,0 1-1,0 0 1,2 3-11,12 12 2,-5-5-1,0 1 1,0 0-1,-2 2 1,0-1-2,-5-6 2,-1 1 1,-1 0 0,0 0-1,0 0 1,-2 1 0,1-1-1,-1 2-2,-4-13 16,0-1 0,0 1 0,0-1 0,0 1 0,0-1 0,0 1-1,0-1 1,1 0 0,-1 1 0,0-1 0,0 1 0,1-1 0,-1 1 0,0-1 0,0 0 0,1 1-1,-1-1 1,0 1 0,1-1 0,-1 0 0,1 1 0,-1-1 0,0 0 0,1 0 0,-1 1-1,1-1 1,-1 0 0,1 0 0,-1 0 0,1 0 0,-1 0 0,1 1-16,0-2 33,0 1-1,0 0 1,0-1 0,0 1 0,0-1-1,0 1 1,0-1 0,0 0 0,0 1 0,-1-1-1,1 0 1,0 1 0,0-1 0,0-1-33,26-37 562,-23 33-534,98-158 153,-96 156-367,0-1 0,0 1 0,1 0 1,0 1-1,0-1 0,1 1 0,-1 1 0,2-1 0,-1 2 0,1-1 0,0 1 0,0 0 0,0 1 0,5-1 186,15-6-771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4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0 191 7354,'15'40'2227,"-14"-39"-2203,0 1 0,1 0-1,-1-1 1,0 1 0,0-1 0,1 0 0,-1 1 0,1-1 0,-1 0 0,1 0 0,-1 0-1,1 0 1,0 0 0,-1 0 0,1-1 0,0 1 0,0 0 0,0-1 0,0 0 0,-1 1 0,1-1-1,0 0 1,0 0 0,0 0 0,0 0 0,0 0 0,1-1-24,5 2-6,4-1-212,0 0 0,-1-1 1,1-1-1,-1 1 0,1-2 1,-1 1-1,0-2 1,0 0-1,0 0 0,0-1 1,-1 0-1,8-5 218,-5 2-275,0-1 0,-1-1 0,1 0-1,-2-1 1,1 0 0,-2-1 0,0 0 0,0 0 0,1-4 275,-9 12 17,0 1 0,0-1 0,-1 0-1,0 0 1,1-1 0,-1 1 0,0 0 0,-1 0 0,1 0 0,-1-1 0,0 1 0,0 0 0,0-1 0,-1 1-1,0-2-16,1 5 13,0-1 0,-1 0 0,1 1 0,0-1 0,-1 1 0,1-1 0,-1 1 0,0 0 0,0-1 0,1 1 0,-1-1 0,0 1 0,0 0 0,0 0 0,0 0 0,-1 0 0,1-1 0,0 2-1,0-1 1,-1 0 0,1 0 0,-1 0 0,1 0 0,0 1 0,-1-1 0,1 1 0,-1-1 0,0 1 0,1 0 0,-1-1 0,1 1 0,-1 0 0,1 0 0,-1 0 0,0 0 0,1 0 0,-1 1-1,1-1 1,-1 0 0,1 1 0,-1-1 0,0 1-13,-3 1 53,0 1 0,0-1 0,0 1 0,0 0 0,0 0 0,0 0 0,1 1-1,-1 0 1,1 0 0,0 0 0,0 0 0,1 1-53,-12 14 304,1 0 1,-1 5-305,14-22 19,-10 14 99,1 0 0,1 1 0,0 1 0,2 0 0,0 0-1,0 0 1,2 2-118,3-14 22,1-1-1,0 1 0,1-1 1,-1 1-1,1-1 0,0 1 1,0-1-1,1 1 1,0-1-1,0 0 0,0 1 1,1-1-1,-1 0 0,1 0 1,0 0-1,1 0 0,-1 0 1,1 0-1,0 0 0,1-1 1,-1 0-1,1 1 0,-1-1 1,1-1-1,0 1 1,4 2-23,2 1-4,1-1-1,0 0 0,1 0 0,-1-1 0,1-1 0,0 0 0,1 0 1,-1-1-1,1-1 0,-1 0 0,1-1 0,0 0 0,-1-1 0,7 0 6,7-2-13,0-1 0,-1-1 0,1-1 0,-1-1 0,0-1 0,14-7 13,-20 7 2,0-1 0,-1-1 0,-1-1-1,1 0 1,-2-1 0,8-7-2,-19 14 6,0-1 0,0 0 0,0 0 0,-1-1 0,1 1 1,-1-1-1,-1 0 0,1 0 0,0-3-6,-2 5 17,-1 0-1,1 0 1,-1-1-1,0 1 1,-1 0-1,1-1 1,-1 1-1,0-1 1,0 1-1,0-1 1,0 1-1,-1 0 1,0-1-1,0 1 1,0-2-17,-2-3 89,0-1 0,-1 1 0,0 0-1,0 0 1,-1 0 0,-1 0-89,6 9 2,0-1-1,-1 1 0,1-1 0,0 1 0,0 0 1,0-1-1,0 1 0,0-1 0,-1 1 0,1 0 1,0-1-1,0 1 0,0-1 0,0 1 0,0-1 1,0 1-1,0 0 0,1-1 0,-1 1 0,0-1 1,0 1-1,0-1 0,0 1 0,0 0 0,1-1 1,-1 1-1,0 0 0,0-1 0,1 1 0,-1 0 1,0-1-1,0 1-1,17-11-145,32-6-447,-36 13 351,3 0-96,-1 0-1,1 0 0,0 2 0,1 0 0,15 0 338,-23 2-56,0 0-1,0 1 0,0 0 0,-1 0 0,1 1 1,0 0-1,-1 1 0,1 0 0,-1 0 0,0 0 1,5 4 56,-10-5 22,0 1 1,-1-1 0,0 0-1,1 1 1,-1 0-1,0-1 1,0 1 0,0 0-1,-1 0 1,1 0 0,-1 0-1,1 1 1,-1-1 0,0 0-1,0 0 1,-1 1-1,1-1 1,-1 1 0,1-1-1,-1 0 1,0 1 0,0-1-1,-1 3-22,-1 12 251,0 0-1,-2 0 1,0-1-1,-1 2-250,1-4 209,0-1-40,3-9-130,-1 0 1,1 0 0,0-1-1,0 1 1,0 0 0,0 0-1,1 0 1,0 0 0,0 0-1,0 0 1,1 0-1,0 0 1,0 0 0,0 0-40,0-3 3,0-1 1,0 0 0,0 1-1,0-1 1,0 0 0,0 0-1,0 0 1,1 0 0,-1 0-1,0 0 1,1 0 0,-1 0-1,1-1 1,-1 1 0,1 0-1,-1-1 1,1 1 0,-1-1-1,1 0 1,0 1 0,-1-1-1,1 0 1,-1 0-1,2 0-3,46-3 45,-45 2-41,34-4-110,1-2 1,-1-1 0,-1-2-1,0-2 1,-1-1-1,9-6 106,-29 11 2,0 0 0,-1-1 0,0 0 0,0-2 0,-1 1 0,0-2 0,-1 0 1,-1-1-1,1 0 0,-2 0 0,0-2 0,-1 1 0,0-1 0,6-15-2,-14 26 97,-1 0 1,1 0 0,-1 0 0,0 0 0,0 0-1,0-1 1,-1 1 0,1 0 0,-1-1-1,0 1 1,0 0 0,-1-3-98,1 6 28,0 0 1,-1-1-1,1 1 1,0 0-1,-1 0 0,1 0 1,-1 0-1,1 0 0,-1 0 1,0 0-1,1 1 1,-1-1-1,0 0 0,0 0 1,1 0-1,-1 1 0,0-1 1,0 0-1,0 1 1,0-1-29,-1 0 15,0 1 0,1 0 0,-1-1 0,0 1 0,1 0 1,-1 0-1,0 0 0,0 0 0,1 0 0,-1 0 1,0 0-1,0 1 0,1-1 0,-1 1 0,0-1 1,1 1-1,-1 0-15,-9 5 16,0 0 0,0 2 0,1-1 0,0 1 1,0 0-1,1 1 0,-7 9-16,-5 2-7,-9 9 4,0 1 0,-22 31 3,49-56 0,0 0 1,0-1 0,1 1-1,-1 0 1,1 0-1,1 1 1,-1-1 0,1 0-1,-1 3 0,2-6-2,-1-1-1,1 1 0,0 0 0,0-1 1,0 1-1,0 0 0,0-1 0,0 1 1,0 0-1,1-1 0,-1 1 0,1-1 0,-1 1 1,1-1-1,0 1 0,-1-1 0,1 1 1,0-1-1,0 1 0,0-1 0,0 0 1,0 0-1,0 1 0,1-1 0,-1 0 1,0 0-1,0 0 0,1 0 0,-1 0 1,1-1-1,-1 1 0,1 0 3,4 1-21,0-1-1,-1 0 1,1 0-1,0 0 1,0-1-1,0 0 1,0 0-1,0 0 1,0-1-1,0 0 1,-1 0-1,1 0 1,0-1-1,0 0 1,-1 0-1,2-1 22,6-3-97,0 0 0,0-1 1,0-1-1,-1 0 0,0-1 0,0-1 97,5-4-323,-1 0 0,0-2 0,-1 0 1,-1 0-1,-1-2 0,0 1 0,2-7 323,-13 22-59,-1 0 0,0-1 0,0 1-1,0 0 1,0-1 0,0 1-1,0 0 1,-1-1 0,1 1 0,-1-1-1,1 0 1,-1 1 0,0-2 59,-1 4 0,-1 1 0,1 0 0,0 0 0,0 0 0,0 0 0,0 0 0,0 0 1,0 0-1,0 0 0,0 0 0,0 1 0,0 0 0,-3 5 64,0 0 1,1 0-1,0 0 1,0 1-1,1-1 1,-1 1-1,2-1 0,-1 1 1,1 0-1,0 0 1,1 0-1,0 0 0,0-1 1,1 3-65,0-6 6,0 0 0,-1-1 0,2 1 0,-1 0 0,0 0 0,1-1-1,0 1 1,-1 0 0,2-1 0,-1 0 0,0 1 0,1-1 0,-1 0 0,1 0 0,0-1 0,0 1 0,0 0 0,0-1 0,0 0 0,1 0 0,-1 0 0,1 0-1,0 0 1,-1-1 0,1 0 0,0 1 0,0-1 0,1 0-6,6 0-139,0 1-1,0-1 1,0-1-1,0 0 1,-1 0-1,1-1 1,0-1-1,0 0 1,-1 0-1,1-1 140,17-6-739,0-1 0,-1-1-1,5-4 740,48-25-742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5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349 32 2417,'1'0'61,"-1"0"1,1 0 0,-1 1 0,0-1 0,1 0 0,-1 0 0,0 1 0,0-1 0,1 1 0,-1-1 0,0 0 0,0 1 0,1-1 0,-1 1 0,0-1 0,0 0 0,0 1 0,0-1 0,1 1 0,-1-1 0,0 1 0,0-1 0,0 1 0,0-1 0,0 0 0,0 1 0,0-1 0,-1 1 0,1-1 0,0 1 0,0-1 0,0 0 0,0 1 0,0-1 0,-1 1 0,1-1-1,0 0 1,0 1 0,-1-1 0,1 1-62,-10 24 763,9-23-653,-10 23 260,-1-1 1,-1 0-1,-2-1 0,-5 7-370,14-23 12,1 0-1,-1 0 0,0-1 1,-1 0-1,0 0 1,0-1-1,0 0 0,0 0 1,-1-1-1,0 1 1,0-2-1,0 1 0,0-1 1,-1 0-1,-4 0-11,7-1 28,0-1-1,0 0 1,1-1-1,-1 0 1,0 0-1,0 0 1,0 0-1,0-1 1,0 0-1,0 0 1,1-1-1,-2 0-27,3 1 18,1-1 0,-1 0 0,0 0 0,1-1 0,-1 1 0,1-1 0,0 0 0,0 0 0,0 0 0,0 0 0,1 0 0,-1-1 0,1 1 0,-1-1 0,1 1 0,1-1 0,-2-2-18,-1-5-28,0 1-1,1-1 0,1 0 0,-1 0 0,2 0 1,-1-1-1,2 1 0,-1 0 0,2 0 0,0-7 29,0 12-23,0 0 0,0 0 0,1 1-1,-1-1 1,1 1 0,0-1 0,1 1-1,-1 0 1,1 0 0,1 0 23,-2 2-11,0 0 1,0 0 0,1 1-1,-1-1 1,1 1 0,0 0-1,-1 0 1,1 0-1,0 0 1,0 0 0,1 1-1,-1-1 1,0 1-1,1 0 1,-1 0 0,3-1 10,0 2-7,0-1-1,0 1 1,-1 0 0,1 1 0,0-1 0,0 1 0,0 0 0,-1 1 0,1 0 0,0-1 0,-1 2 0,0-1 0,1 1 0,-1-1-1,0 1 1,0 1 0,-1-1 0,1 1 0,0 0 7,11 11 26,0 0 0,-1 1 0,0 0 0,5 11-26,-6-8 34,-1 0 1,-1 1-1,-1 1 1,0 0-1,-2 1 1,0-1-1,-2 2 1,5 21-35,-6-10 37,-1 0 1,-1 1 0,-2 0-1,-2-1 1,-3 27-38,-2 0 24,-2 0 0,-3-1 0,-16 54-24,23-105 18,0 1 0,-1-1-1,0-1 1,0 1 0,0 0 0,-1-1-1,-1 0 1,1 0 0,-2-1 0,1 1 0,-1-1-1,-2 1-17,4-4 52,0 0 0,-1 0-1,0-1 1,1 1 0,-2-2-1,1 1 1,0-1-1,0 1 1,-1-2 0,1 1-1,-1-1 1,0 0 0,1 0-1,-1-1 1,0 0 0,1 0-1,-1 0 1,0-1-52,2 0 35,0 1 0,0-1 0,-1-1 0,1 1 0,0-1 1,0 1-1,1-1 0,-1-1 0,0 1 0,1-1 0,-1 0 0,1 0 0,0 0 0,0 0 0,0-1 1,-2-2-36,2 0 19,-1 0 1,1-1-1,0 1 1,1-1-1,-1 0 1,2 0 0,-1 0-1,1 0 1,0 0-1,-1-7-19,0-7 8,1 0 0,1-1-1,1 1 1,1 0 0,1-1-1,0 1 1,5-14-8,-3 19 2,0 0 1,0 1-1,2 0 0,0 0 1,1 1-1,0-1 1,1 2-1,2-3-2,-3 6 7,1 0 1,0 1-1,0 0 0,1 0 0,1 1 1,-1 0-1,1 1 0,0 0 1,1 0-1,8-3-7,22-7 41,0 1 1,33-7-42,-18 6-21,11-7 21,-25 6 4,0-1-1,-1-2 0,2-4-3,-33 19 7,1-1 1,-1 0-1,0-1 0,0 0 0,-1-1 1,0 0-1,-1 0 0,0-1 0,0 0 1,-1-1-1,-1 1 0,1-1 0,2-7-7,-8 11 20,1 0-1,0 0 0,-1 1 0,-1-1 0,1 0 0,-1 0 0,0 0 0,0 0 0,-1 0 0,0 0 0,-2-5-19,2 8 16,0 1-1,0 0 1,0-1 0,-1 1 0,1 0-1,-1 0 1,0-1 0,0 1 0,0 1-1,-2-4-15,2 5 12,1 0 0,-1-1 0,1 1 0,-1 0 0,0 0 0,1 0 0,-1 0 0,0 0 0,0 1 0,0-1 0,0 0 0,0 1 0,1 0 0,-1-1 0,0 1 0,0 0 0,0 0 0,0 0 0,-1 0-12,0 0 14,0 1-1,0 0 1,0 0-1,0 0 1,0 0-1,0 0 1,0 0-1,1 1 1,-1-1-1,1 1 1,-1 0-1,1 0 1,-1 0-1,1 0 1,0 0-1,0 1 1,0-1-1,-1 3-13,-4 5 23,0 1 0,1 1 0,-4 9-23,9-20 3,-7 15 0,1 0-1,1 0 1,0 1 0,1 0-1,1 0 1,0 0-1,1 7-2,3-18-99,-1-1 0,1 1 0,1-1 0,-1 1 0,1-1 0,0 1 0,1-1 0,-1 0 0,1 1 0,0-1 0,0 0 0,1 0 0,-1 0 0,1 0 0,0-1 0,1 1 0,-1-1 0,1 0 0,0 0 0,0 0 0,0 0 0,0-1 0,1 1 0,-1-1 0,4 1 99,51 26-802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7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32 760 2513,'-12'-41'3614,"-4"-38"-2466,15 73-1040,0 0 0,0 1 0,1-1 0,0 0-1,0 0 1,0 0 0,1 0 0,0 0 0,0 0 0,0 1 0,1-1 0,0 0 0,0 1 0,0-1 0,1 1-108,-1 2 18,0 1 0,0 0 0,0 0 1,0-1-1,0 1 0,0 0 1,1 1-1,-1-1 0,1 0 0,0 1 1,-1-1-1,1 1 0,0 0 1,0 0-1,0 0 0,-1 0 0,1 1 1,0-1-1,0 1 0,0-1 1,0 1-1,1 0 0,-1 1 0,0-1 1,0 0-1,0 1 0,1 0-18,3 1-2,1 0-1,0 0 0,-1 1 0,0 0 0,0 1 0,0-1 1,0 1-1,0 1 0,-1-1 0,0 1 0,0 1 0,0-1 1,0 1-1,-1 0 0,0 0 0,0 0 0,-1 1 0,0-1 1,4 8 2,2 8-81,0-1 1,-1 2-1,-1-1 1,-1 1 0,-1 0-1,-1 1 81,-4-15-28,4 15-100,-1 0 0,0 12 128,-3-28-9,-1-1-1,0 1 1,-1-1-1,0 1 1,0 0-1,-1-1 1,0 0-1,0 1 1,-3 5 9,4-11 24,0 0 0,0 0 0,-1 0 1,1 0-1,0 0 0,-1 0 0,0 0 1,1-1-1,-1 1 0,0 0 0,0-1 0,0 0 1,0 1-1,0-1 0,0 0 0,0 0 0,0 0 1,-1 0-1,1-1 0,0 1 0,-2 0-24,3-1 29,0 0 0,-1 0 0,1 0 0,0 0 0,0 0 0,0 0 0,0 0 0,0-1 0,0 1 0,0 0 0,0-1 0,0 1 0,0-1 0,0 1 0,0-1 0,0 1 0,0-1 0,1 0 0,-1 1 1,0-1-31,0 0 30,0-1 0,0 1-1,0-1 1,0 1-1,0-1 1,1 1-1,-1-1 1,1 0 0,-1 1-1,1-1 1,-1 0-1,1 1 1,0-1-1,0 0 1,0 0-1,0-1-28,2-12 28,0-1 0,2 1 0,-1 0 0,2 0 0,0 0 0,1 0 0,0 1 0,4-5-28,-3 4 6,9-20-19,1 0-1,1 2 1,2 0 0,1 2-1,2 0 1,22-24 13,-40 51-33,-1 0 1,0 0-1,1 0 0,0 1 1,0-1-1,0 1 1,0 0-1,4-1 33,-7 4-11,-1-1 0,0 1-1,1-1 1,-1 1 0,0 0 0,1 0 0,-1 0 0,1-1 0,-1 2-1,0-1 1,1 0 0,-1 0 0,1 0 0,-1 0 0,0 1-1,1-1 1,-1 1 0,0-1 0,1 1 0,-1 0 0,0-1 0,0 1-1,0 0 1,1 0 0,-1 0 0,0 0 0,0 0 0,0 0 0,-1 0-1,1 0 1,0 0 0,0 0 0,0 0 0,-1 1 0,1-1-1,-1 0 1,1 1 11,1 3-19,0 1-1,-1-1 0,1 1 1,-1 0-1,-1 0 0,1-1 0,-1 1 1,0 5 19,1 8-25,2 59-27,-4 14 52,0-21 29,1-67-19,0 1 0,0-1 0,1 1 0,-1-1 0,1 1 1,0-1-1,1 1-10,-2-5 2,0 0 0,0 0 0,0 0 0,0 0 0,0 1 0,0-1 1,0 0-1,0 0 0,0 0 0,0 0 0,0 0 0,0 0 0,0 0 0,0 0 1,0 0-1,0 0 0,0 1 0,0-1 0,0 0 0,0 0 0,1 0 0,-1 0 1,0 0-1,0 0 0,0 0 0,0 0 0,0 0 0,0 0 0,0 0 0,0 0 1,0 0-1,0 0 0,0 0 0,1 0 0,-1 0 0,0 0 0,0 0 0,0 0 1,0 0-1,0 0 0,0 0 0,0 0 0,0 0 0,0 0 0,1 0 0,-1 0 1,0 0-1,0 0 0,0 0 0,0 0 0,0 0 0,0 0 0,0 0 0,0 0 1,0 0-1,0 0 0,0-1-2,5-5 66,-4 4-41,75-136 340,-4 8-444,-71 128 74,25-36-81,-25 37 80,0 0 0,0-1 1,0 1-1,0 0 1,0 0-1,1 0 0,-1 0 1,0 0-1,0 0 1,1 0-1,-1 0 1,1 0-1,-1 1 0,1-1 1,-1 1-1,1-1 1,0 1-1,-1-1 0,1 1 1,-1 0-1,1 0 1,1 0 5,-2 0-2,0 0 1,-1 1-1,1-1 1,0 0-1,-1 1 1,1-1 0,-1 0-1,1 1 1,-1-1-1,1 1 1,-1-1-1,1 1 1,-1-1-1,1 1 1,-1 0-1,1-1 1,-1 1 0,0-1-1,0 1 1,1 0-1,-1-1 1,0 1-1,0 0 1,0-1-1,1 1 2,0 20 0,-1-15-2,1 31 52,-3 1 0,-2 2-50,-1 60 122,5-86-105,1 0 0,0 0 0,1 0 0,0 0 0,5 12-17,-6-22 3,1 1 0,-1-1-1,1 0 1,0 0 0,0 0 0,1 0 0,1 2-3,-3-5 1,-1 0 0,1 0 1,0 0-1,0 0 0,0 0 0,0-1 1,0 1-1,0 0 0,0-1 0,1 1 1,-1-1-1,0 1 0,0-1 0,0 1 1,1-1-1,-1 0 0,0 0 0,0 1 0,1-1 1,-1 0-1,0 0 0,0 0 0,1 0 1,-1-1-1,0 1 0,0 0 0,1-1 1,-1 1-1,0 0 0,0-1-1,9-4 6,-1-1-1,-1 0 0,1 0 1,-1-1-1,0 0 1,-1-1-1,0 1 0,0-1 1,-1-1-1,3-3-5,5-5 2,7-9-41,-2-1-1,0-1 1,-2 0-1,-1-2 1,-2 1-1,0-2 1,-2 0-1,1-9 40,-8 14-118,-5 22 71,-2 14 37,-7 43 98,4-23-27,0 0 0,2 0 0,1 0 0,2 18-61,0-40 5,1-1-1,0 1 1,0 0-1,1 0 1,0-1-1,0 1 1,1-1-1,0 1 1,0-1-1,1 0 1,0 0-1,0-1 1,1 1-1,0-1 1,0 0-1,0 0 1,1 0-1,-1-1 1,6 3-5,-7-4 0,1-1 0,0 0 0,0 0 1,0 0-1,0-1 0,0 1 0,1-1 0,-1-1 0,1 1 1,0-1-1,-1 0 0,1 0 0,0 0 0,-1-1 1,1 0-1,0 0 0,0-1 0,-1 0 0,1 0 0,0 0 1,-1 0-1,1-1 0,-1 0 0,1 0 0,-1 0 0,0-1 1,0 0-1,7-5-10,0 0 1,-1-1-1,-1 0 0,1-1 1,-1 0-1,-1 0 1,0-1-1,0 0 1,-1-1-1,2-5 10,3-4-105,-2 0 0,-1 0-1,-1-1 1,4-13 105,-9 23-72,-1 1-1,-1-1 1,0 1-1,0-1 1,-1 0-1,0 0 1,-1 0-1,-1 1 1,0-1 0,-1-2 72,2 13-6,0 0 1,0 0-1,-1 0 1,1 0-1,0 0 1,-1 0-1,1 0 1,0 0-1,-1 0 1,1 0-1,-1 0 1,0 0-1,1 0 1,-1 1-1,0-1 1,1 0-1,-1 0 1,0 1-1,0-1 6,0 1 2,1 0-1,-1 0 0,0 0 1,1 0-1,-1 0 0,1 1 1,-1-1-1,0 0 0,1 0 1,-1 1-1,1-1 0,-1 0 1,1 0-1,-1 1 0,1-1 1,-1 1-1,1-1 0,-1 1 1,1-1-1,-1 1 0,1-1 1,0 1-1,-1-1 0,1 1 1,0-1-1,0 1 0,-1-1 1,1 1-1,0 0 0,0-1 1,0 1-1,-1-1 0,1 1 1,0 0-1,0 0-1,-3 11 49,0 1-1,0 0 1,1 0-1,1 0 1,0 0-1,0 0 1,2 1-49,0 12 73,1 0 1,1 0-1,3 3-73,-4-19 3,0-1-1,1 1 1,0-1-1,1 0 1,0 0-1,0 0 1,1 0-1,0-1 1,1 0-1,0 0 1,0 0-1,1-1 1,0 0-1,0 0 1,1 0-3,-3-3 0,0-1 0,0 0-1,0 0 1,1 0 0,-1-1 0,1 1 0,0-1 0,0-1-1,-1 1 1,1-1 0,0 0 0,1 0 0,-1-1 0,0 0-1,0 0 1,0 0 0,0-1 0,0 0 0,0 0 0,0 0-1,0-1 1,0 0 0,-1 0 0,1 0 0,0-2 0,13-6 3,0-1 1,-1-1-1,-1 0 1,0-1-1,0-1 1,10-13-4,9-10 11,-3-2 1,8-14-12,-22 27 1,-1-1 1,-1 0 0,-1-2 0,-2 0 0,3-9-2,-9 18 7,-2 0 1,-1 0 0,0-1-1,-1 0 1,-1 0 0,-1 0 0,-2 0-1,0-17-7,-5-22 34,-2-1-1,-4 1 0,-9-32-33,18 86 2,-5-17 1,7 23-3,-1 0 0,1-1 0,0 1 0,0 0 0,-1-1 1,1 1-1,0 0 0,-1-1 0,1 1 0,0 0 0,-1 0 0,1-1 1,0 1-1,-1 0 0,1 0 0,0 0 0,-1-1 0,1 1 0,-1 0 1,1 0-1,0 0 0,-1 0 0,1 0 0,-1 0 0,1 0 0,-1 0 1,1 0-1,0 0 0,-1 0 0,1 0 0,-1 0 0,1 0 0,0 0 1,-1 1-1,1-1 0,-1 0 0,1 0 0,0 0 0,-1 1 0,1-1 1,0 0-1,-1 0 0,1 1 0,0-1 0,-3 3 2,1-1 0,0 1 0,-1 0 0,1 0 1,0 0-1,1 1 0,-1-1 0,0 0 0,1 1 0,0-1 0,0 1 0,0-1 0,0 1 1,0 2-3,-3 12 3,-4 13-6,1 0 0,2 0-1,1 0 1,1 1 0,2 0 0,2 28 3,8 44 5,11 46-5,-3-38 26,-11-55-16,12 72 18,-14-107-28,2 1-1,0-1 1,1-1-1,7 13 1,-12-29-6,1 0 0,-1 0 0,1 0 0,1 0 0,-1 0 0,1-1-1,0 1 1,0-1 0,0 0 0,2 1 6,-4-3-5,1 0 0,-1-1 1,0 0-1,1 0 0,-1 1 0,1-1 1,0-1-1,-1 1 0,1 0 0,0-1 0,-1 1 1,1-1-1,0 0 0,-1 0 0,1 0 0,0 0 1,0 0-1,-1-1 0,1 1 0,0-1 0,-1 0 1,3-1 4,5-2-9,0-1 0,-1-1 1,1 1-1,-1-1 0,-1-1 1,1 0-1,-1 0 0,0-1 1,3-5 8,8-8-26,-2-1 0,-1-1 0,2-4 26,23-44-298,-3-2 1,-4-1-1,-2-2 1,-4-1 0,1-18 297,-20 67 208,-2 0 0,-1-1 0,-2 0 0,0 0 1,-2 0-1,-1 0 0,-2 0 0,0 0 0,-4-11-208,5 39 12,0 1 0,0-1 0,0 1 0,0-1 0,0 0 0,0 1 0,0-1 0,0 0 0,0 1 0,0-1 0,-1 1 0,1-1 0,0 1 0,0-1 0,-1 1 0,1-1 0,0 0 0,-1 1 0,1 0 0,0-1 0,-1 1 0,1-1 0,-1 1 0,1-1 0,-1 1 0,1 0 0,-1-1 0,1 1 0,-1 0-12,0 0 3,0 0 1,0 1-1,0-1 1,1 1 0,-1-1-1,0 1 1,0 0-1,1-1 1,-1 1 0,1 0-1,-1-1 1,0 1-1,1 0 1,-1 0 0,1-1-1,0 1 1,-1 0-4,-17 41-50,10-12 54,1-1 0,2 1 0,1 0-1,1 0 1,2 0 0,1 15-4,-2 31 5,-2 116-83,-8 113-393,11-295 244,-5 31-492,5-39 552,1 0 0,-1 0 0,1 0 0,-1 0 0,0 0 0,0 0 0,0-1 0,0 1-1,0 0 1,-1-1 0,1 1 0,0-1 0,-1 1 0,1-1 0,-1 1 0,0-1 0,0 0 167,-11 5-1050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7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 5249,'24'-9'614,"0"2"-1,1 1 1,-1 0 0,14 1-614,-6 1-200,-1 3 1,1 0-1,0 2 1,0 1 0,13 4 199,-33-4-176,0 0 0,0 1 0,0 0 0,0 1-1,-1 0 1,3 2 176,-11-4 4,-1-1 0,1 1 0,0 0-1,0 0 1,-1 0 0,1 0 0,-1 0 0,1 0-1,-1 1 1,0-1 0,0 1 0,0 0-1,0 0 1,-1 0 0,1 0 0,-1 0 0,0 0-1,1 0 1,-1 0 0,-1 0 0,1 0-1,0 1 1,-1 2-4,0 7 562,-1 1 1,0-1-1,-3 10-562,1-8 343,2-1 1,-1 0 0,1 1-1,1 0-343,0-12 16,1 0 0,-1 1 0,1-1 0,-1 0-1,1 0 1,0 0 0,0 1 0,0-1-1,1 0 1,-1 0 0,1-1 0,-1 1-1,1 0 1,0 0 0,0-1 0,0 1-1,0-1 1,1 0 0,0 1-16,0-2-82,0 1 0,0-1 0,0 1 0,0-1 0,1 0 0,-1 0 0,0-1 0,1 1 0,-1 0 0,1-1 0,-1 0 0,1 0 0,-1 0 0,1-1 0,-1 1 0,0-1 0,1 1 0,-1-1 0,0 0 0,1-1 0,-1 1 0,0 0 0,0-1 0,0 0 0,0 0-1,2-1 83,27-24-732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8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18 427 5489,'-7'40'1354,"2"0"0,1 6-1354,2-1 31,3 1 0,1-1 0,2 0 0,2 0 0,6 20-31,-10-55-17,1 0 0,0-1 0,0 1-1,1 0 1,0-1 0,0 0-1,1 0 1,4 5 17,-7-11-6,0-1-1,0 1 1,1-1-1,-1 0 1,1 0 0,0 0-1,-1 0 1,1 0 0,0 0-1,0-1 1,0 0-1,0 1 1,0-1 0,1 0-1,-1 0 1,0-1 0,0 1-1,1-1 1,-1 1-1,0-1 1,1 0 0,-1-1-1,0 1 1,1 0-1,-1-1 1,0 0 0,2 0 6,11-4 3,-1-1 0,1 0 1,-1-1-1,0 0 0,-1-1 1,0-1-1,0-1 0,-1 0 0,0 0 1,1-4-4,21-19 7,-2-1 1,27-39-8,109-153-843,-166 223 817,16-17-135,-19 19 163,0 1-1,1 0 1,-1 0-1,0-1 1,1 1-1,-1 0 1,0 0-1,1-1 1,-1 1-1,1 0 1,-1 0-1,0 0 1,1-1 0,-1 1-1,1 0 1,-1 0-1,1 0 1,-1 0-1,1 0 1,-1 0-1,0 0 1,1 0-1,-1 0 1,1 0-1,-1 0 1,1 1-1,-1-1 1,0 0-1,1 0 1,-1 0-1,1 1 1,-1-1-1,0 0 1,1 0-1,-1 1 1,0-1-1,1 0 1,-1 0-1,0 1 1,1-1-1,-1 0 1,0 1-1,0-1 1,1 1-1,-1-1 1,0 0-1,0 1 1,0-1-1,0 1 1,0-1-1,1 1 1,-1-1-2,1 6 59,0 1 0,0-1 0,-1 0 1,0 0-1,0 0 0,0 0 0,-1 0 0,0 2-59,0 8 100,-6 92 391,-15 155 15,12-189-434,-3 0 0,-14 40-72,-38 112 78,55-190 100,10-35-150,0-1 0,-1 1 1,1 0-1,0 0 0,-1 0 0,1-1 1,-1 1-1,1 0 0,-1-1 1,1 1-1,-1 0 0,1-1 1,-1 1-1,0-1 0,1 1 1,-1-1-29,0 0 16,1 0 1,0 1 0,-1-1 0,1-1 0,0 1 0,-1 0-1,1 0 1,0 0 0,-1 0 0,1 0 0,0 0-1,-1 0 1,1 0 0,0 0 0,-1-1 0,1 1 0,0 0-1,0 0 1,-1 0 0,1-1 0,0 1 0,0 0 0,-1 0-1,1-1 1,0 1 0,0 0 0,0-1 0,0 1-1,-1 0 1,1 0 0,0-1 0,0 1 0,0 0 0,0-1-1,0 1 1,0 0 0,0-1 0,0 1-17,-2-10 108,0 1 1,0-1 0,1 1-1,1-1 1,0 0 0,0 1-1,0-1 1,1 1-1,1-1 1,0 0-109,7-32-33,11-28 33,-16 59 14,44-137-478,7 2 1,19-25 463,-71 164-44,16-33-532,1 1 0,24-33 576,-38 62-207,0 1 1,1 0 0,1 1 0,0-1 0,0 1 0,0 1 0,1 0 0,0 0 0,0 1 0,1 0 0,0 0-1,0 1 1,8-3 206,-11 6-197,0 0-1,0 1 0,0 0 1,0 0-1,0 1 0,0-1 1,0 2-1,1-1 1,0 1 197,-5-1-59,-1 1 1,1-1 0,0 1 0,0-1 0,-1 1-1,1 0 1,-1 0 0,1 0 0,-1 1 0,1-1-1,-1 1 1,0-1 0,1 1 0,-1 0 0,0 0 0,0 0-1,0 0 1,0 0 0,-1 0 0,1 0 0,-1 1-1,1-1 1,-1 1 0,1 1 58,-1 3-21,0-1 0,0 1 0,0-1 0,-1 1 0,0 0 0,-1-1 0,1 1 0,-1-1 0,-1 1 0,1-1 0,-1 1 0,0-1 0,-1 0 0,1 0 0,-3 3 21,-8 18 295,-1-1 0,-14 18-295,12-21 651,-2 0 0,0-1 0,-1-1 0,-1 0 0,-1-2 0,-15 10-651,30-24 187,3-3-137,1-1 0,0 0 1,0 1-1,0 0 0,0-1 1,0 1-1,0 0 0,0 0 1,0 0-1,1 0 0,-1 0 1,1 1-1,-1-1 0,1 0 1,0 1-1,0-1 0,0 1 1,0-1-1,0 2-50,1-3 0,0-1-1,0 1 1,0-1 0,1 1-1,-1-1 1,0 1 0,0-1 0,0 1-1,0-1 1,0 1 0,1-1 0,-1 1-1,0-1 1,0 0 0,1 1-1,-1-1 1,0 1 0,1-1 0,-1 0-1,0 1 1,1-1 0,-1 0 0,1 1-1,-1-1 1,0 0 0,1 0 0,-1 1-1,1-1 1,-1 0 0,1 0 0,18 1-48,21-13-75,-18 3-40,-2-1 0,1-1 0,-1-1 0,-1 0 0,0-2 1,-1 0-1,4-6 163,30-29-1098,32-41 1098,-34 34-396,23-36 396,-58 71 43,-2 0 0,0-1 0,-1 0 0,-1-1 0,-2 0 0,6-18-43,-5 5 339,-2 1 1,-2-1-1,-1 0 1,-2 0-1,-1-1 1,-2 1-1,-1-1 0,-2 1 1,-2-4-340,-2 25 570,7 15-562,0 0 1,0 0-1,-1 0 1,1 0 0,0 0-1,0 0 1,-1 0-1,1 0 1,0 0-1,-1 0 1,1 0-1,0 0 1,0 0-1,-1 0 1,1 0-1,0 0 1,0 0-1,-1 1 1,1-1-1,0 0 1,0 0-1,0 0 1,-1 0-1,1 0 1,0 1-1,0-1 1,0 0-1,-1 0 1,1 0-1,0 1 1,0-1-1,0 0 1,0 0-1,0 0-8,-16 31 153,14-27-144,-11 26-3,1 1 0,1 0 0,2 1 0,1 0 0,1 1 0,2-1 0,2 1 0,1 0 0,1 7-6,37 397 4,-36-435-4,2 13 3,0-1-1,0 1 0,2-1 1,0 1-1,2 4-2,-5-16 1,1-1 1,-1 1-1,1 0 0,-1 0 1,1-1-1,0 1 0,0-1 0,0 1 1,0-1-1,0 0 0,1 0 1,-1 0-1,1 0-1,-1-1 2,-1 0 0,1-1 0,0 1 0,0 0 0,0-1 0,0 1 0,0-1 0,0 0 0,0 1 0,0-1 0,1 0 0,-1 0 0,0-1 1,0 1-1,0 0 0,0-1 0,0 1 0,0-1 0,0 0 0,0 1 0,0-1-2,6-3 7,0-1-1,0 1 1,0-1-1,0-1 1,-1 1 0,0-1-1,2-3-6,44-50-25,-44 49 3,70-93-401,-1 0-376,-77 102 787,2-3-15,0 0-1,0 1 1,0 0 0,1-1-1,-1 1 1,1 0 0,0 1-1,-1-1 1,1 1 0,3-2 27,-6 4 1,-1 0 0,1 0 1,-1-1-1,0 1 0,1 0 1,-1 0-1,0 0 0,1 0 1,-1 0-1,0 0 0,1 0 0,-1 0 1,1 0-1,-1 0 0,0 0 1,1 0-1,-1 0 0,0 0 1,1 0-1,-1 1 0,1-1 1,-1 0-1,0 0 0,1 0 1,-1 1-1,0-1 0,0 0 1,1 0-1,-1 0 0,0 1 1,1-1-1,-1 0 0,0 1 1,0-1-1,0 0 0,1 1 1,-1-1-1,0 0 0,0 1 1,0-1-1,0 0 0,0 1 1,0-1-1,1 1 0,-1-1 1,0 0-1,0 1 0,0-1 1,0 0-1,0 1 0,-1-1 1,1 1-1,0-1-1,-3 29 208,2-24-168,-11 45 310,6-26-142,1 0 0,-2 16-208,6-27 44,0 0-9,0 1-1,0 0 1,2 11-35,-1-21 1,0-1-1,1 0 1,-1 0-1,1 0 1,0 0-1,0 0 1,0 0-1,0 0 1,1 0 0,-1 0-1,1-1 1,-1 1-1,1-1 1,0 1-1,0-1 1,0 1-1,1-1 1,-1 0-1,1 0 0,-1-1-33,0 0 0,0 0 0,0 0 0,0-1 0,1 1 0,-1-1 0,0 1 0,0-1-1,1 0 1,-1 0 0,0 0 0,0 0 0,1 0 0,-1-1 0,0 1 0,0-1-1,1 1 1,-1-1 0,0 0 0,0 0 0,0 0 0,0 0 0,0 0 0,0 0-1,0-1 1,-1 1 0,1 0 0,0-2 33,8-5-514,0 0-1,-1-1 1,-1-1 0,4-5 514,22-29-958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9.2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4857,'-17'7'2233,"10"10"-1017,3 10-584,8 6-1080,7 2-576,15 4 648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09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121 259 7770,'-4'2'202,"0"-1"0,0 1 0,1 0 0,-1 0 0,1 0 0,0 1 0,-1-1 0,1 1 1,0 0-1,1 0 0,-1 0 0,0 0 0,1 0 0,-1 1 0,0 1-202,-6 10-135,1 1 0,1-1 0,0 2 135,5-12 93,-6 13-181,2 1 1,0 0-1,1 0 0,0 1 1,0 12 87,4-23-29,1 1 0,-1-1 0,1 0 0,1 1 1,0-1-1,0 1 0,1-1 0,0 0 0,0 0 0,1 0 1,0 0-1,4 7 29,-4-12-4,0 0 0,0 0 1,0-1-1,0 1 0,0 0 1,1-1-1,0 0 1,-1 0-1,1 0 0,1 0 1,-1-1-1,0 0 0,0 1 1,1-2-1,0 1 0,-1 0 1,1-1-1,0 0 0,-1 0 1,1 0-1,0-1 0,0 0 1,0 0-1,1 0 4,9 0-23,0-2-1,0 1 1,0-2-1,-1 0 1,1-1-1,-1-1 1,4-1 23,5-4-110,0 0 1,-1-2 0,0-1 0,0 0 0,-2-2 0,0 0-1,2-4 110,6-6-74,-2-1 0,-1-2 0,-1 0 0,8-15 74,-10 8 55,-23 32 190,-4 5-71,-2 5-25,1 0 0,-1 1 0,1-1 0,1 1 0,-1 0 0,2 1 0,-1 0 0,1-1 0,-1 4-149,2-5 26,1-1-1,0 1 0,0 0 0,1-1 1,0 1-1,0 0 0,0 0 0,1 0 1,0 0-1,0 0 0,1-1 0,0 1 1,1 6-26,-1-11-11,0 1 1,0-1 0,0 1 0,0-1 0,0 0 0,1 1 0,-1-1 0,1 0-1,0 0 1,-1 0 0,1 0 0,0 0 0,0-1 0,0 1 0,0 0 0,0-1-1,1 0 1,-1 1 0,0-1 0,1 0 0,-1 0 0,1 0 0,-1-1 0,1 1-1,-1 0 1,1-1 0,-1 0 0,1 0 10,5 1-167,-1-1 0,0-1 0,0 0 0,0 0 0,1 0 0,-1-1 0,0 0 0,-1 0 0,1 0 0,1-2 167,34-17-580</inkml:trace>
  <inkml:trace contextRef="#ctx0" brushRef="#br0" timeOffset="1">548 1 6913,'-11'5'2601,"7"23"-1913,6 23-2616,5 6 1392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10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1 930 4897,'62'-48'4366,"38"-20"-4366,-49 35 67,-1-3 1,-2-1 0,0-4-68,-33 26-17,-1 1 0,0-2 0,-1 0 0,-1-1 0,-1 0 0,0 0 0,-1-1 0,-1-1 0,0 0 0,-2 0 0,0-1 17,3-16-169,-1 0 0,-2 0 0,-2-1 0,-1 1 0,-2-1 0,-2 0 0,-1 0-1,-2 0 1,-1 1 0,-6-22 169,9 55-15,1 0 0,-1 0 0,0 1 0,0-1 0,0 0 0,0 1 0,0-1 0,-1 0 0,1 1 0,-1 0 0,0-1 0,1 1 15,0 2 11,1-1-1,-1 1 0,1 0 1,-1 0-1,1-1 1,0 1-1,-1 0 0,1 0 1,-1 0-1,1 0 1,-1-1-1,1 1 0,-1 0 1,1 0-1,-1 0 0,0 0 1,1 0-1,-1 0 1,1 0-1,-1 1 0,1-1 1,-1 0-1,1 0 1,0 0-1,-1 0-10,-1 1 45,0 1 0,0-1 1,1 0-1,-1 0 0,1 1 0,-1-1 1,1 1-1,-1-1 0,1 1 0,-1 0-45,-9 15 159,0 0 0,1 1-1,1 0 1,1 1 0,0-1-1,1 1 1,2 1-1,-1 0 1,0 12-159,0 7 118,2 0 0,1 0 1,2 1-1,3 19-118,3-12 276,9 36-276,-6-37 221,2 37-221,-8-47-164,-1 0 0,-2 0-1,-1 0 1,-2 0-1,-2 0 1,-1 0 0,-1-1-1,-9 21 165,5-31-1904,-1-10 766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08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0 4121,'51'6'1552,"-75"36"-1232,-3 6-144,-4-1-88,1 8-88,-14-18-232,-3-5-64,3-3-448,6-10-472,9-4 824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10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7674,'4'-3'205,"1"0"0,0 0 1,-1 1-1,1 0 1,0 0-1,0 0 1,0 0-1,0 1 0,1 0 1,-1 0-1,0 0 1,1 1-1,-1-1 1,0 1-1,1 1 0,-1-1 1,1 1-206,13 1-559,1 2 0,-1 0 0,18 6 559,-15-2-683,0 1 1,-1 2-1,12 7 683,-9-5 610,0-1 1,10 3-611,-25-12 90,-1-1 0,1 1 0,0-1 1,0-1-1,0 1 0,0-2 0,0 1 1,0-1-1,1-1-90,8-1-9,0-1 0,0 0-1,0-2 1,-1 0 0,0-1 0,0-1 0,8-4 9,24-15-274,36-26 274,-80 49-7,-3 1 8,0 1 0,0 0 1,1-1-1,-1 1 1,0 0-1,0 1 0,1-1 1,-1 0-1,1 1 1,0-1-2,-3 1 3,1 0 0,-1 0 0,0 0 0,1 0 1,-1 0-1,0 0 0,1 0 0,-1 0 0,0 1 1,1-1-1,-1 0 0,0 0 0,1 0 0,-1 0 1,0 1-1,1-1 0,-1 0 0,0 0 0,0 1 0,1-1 1,-1 0-1,0 0 0,0 1 0,1-1 0,-1 0-3,1 16 165,-8 11 556,-9 27-721,7-26 429,-4 26-429,4 11 99,4 0-1,2 0 1,3 1-1,4 10-98,0 82 35,-5-145-30,1 0 0,-1 0-1,-1 0 1,0 0-1,-1 0 1,-1-1 0,-3 9-5,5-16 7,0-1 0,0 1 0,-1 0 0,1-1 0,-1 0 1,0 0-1,-1 0 0,1 0 0,-1 0 0,0-1 1,0 1-1,0-1 0,0 0 0,0 0 0,-1 0 1,1-1-1,-1 0 0,0 0 0,0 0 0,-3 1-7,-4-1 100,0 1-1,0-1 1,-1-1-1,1 0 1,0-1-1,-1 0 1,1-1-1,0 0 1,-1-1-1,1-1 1,0 0-1,0 0 1,-8-4-100,16 5 25,1-1 1,-1 1-1,1 0 0,-1-1 0,1 0 1,0 0-1,0 0 0,0 0 1,1 0-1,-1-1 0,1 1 0,0-1 1,0 1-1,0-1 0,0 0 1,0 0-1,1 0 0,0 0 0,0 0 1,0 0-1,0-1 0,1 1 1,0 0-1,-1 0 0,2 0 0,-1-3-25,1-6 11,1 0 0,0 0 0,1 0 0,1 0 0,0 0-1,1 0 1,0 1 0,3-5-11,9-13-137,1 1 0,2 1 0,0 1 0,2 1 0,1 1 0,1 1 0,3-2 137,102-79-354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2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0 180 1216,'2'-3'321,"-1"1"1,0-1-1,0 0 0,0 0 0,0 0 0,0 1 0,-1-1 0,1 0 0,-1 0 1,0-2-322,1 4 18,0 0 1,0 0-1,-1 0 0,1-1 1,0 1-1,0 0 1,0 0-1,0 1 1,0-1-1,0 0 1,1 0-1,-1 0 1,0 1-1,0-1 1,1 1-1,-1-1 1,0 1-1,1-1 0,-1 1-18,0 0 15,25-5 84,-21 5-90,-2 0-5,1-1 1,-1 1-1,1 0 1,0 0-1,-1 0 1,1 1-1,-1-1 1,1 1 0,-1 0-1,1 0 1,-1 0-1,0 0 1,0 1-1,1-1 1,-1 1-1,0 0 1,0 0-1,0 0 1,-1 0-1,1 1 1,0-1 0,-1 1-1,1 0-4,4 9-1,0 0-1,-2 0 1,1 1 0,-2 0-1,0 0 1,0 0 0,-1 0-1,-1 0 1,0 1 0,-1-1-1,0 1 1,-1 4 1,-2 29-75,-3 0 0,-8 41 75,8-62-14,3-17 112,1-9 915,4-23 254,7-22-1195,2 0 0,5-7-72,-9 28 12,5-17-7,2 1 0,2 0 0,19-31-5,-25 52-4,1 0 0,1 1 0,1 0 0,1 1 0,0 1 0,1 0 0,14-10 4,-29 25-3,1-1 1,-1 1 0,1 0 0,-1 0 0,1-1 0,0 1 0,0 0-1,-1 0 1,1 1 0,0-1 0,0 0 0,0 1 0,0-1-1,0 1 1,0-1 0,0 1 0,0 0 0,0 0 0,0 0 0,0 0-1,0 0 1,0 1 0,0-1 0,0 1 0,0-1 0,0 1-1,0-1 1,-1 1 0,1 0 0,0 0 0,0 0 0,1 1 2,-1 1-5,1 0-1,-1 0 1,1 0 0,-1 0 0,0 0 0,0 1-1,0-1 1,-1 1 0,1-1 0,-1 1 0,0 0-1,0-1 1,0 1 0,0 0 0,-1 0 0,1 3 5,-1 24 16,-1-1 1,-2 1 0,-1-1 0,-2 6-17,0 1-1068,1 0 1,1 25 1067,4-34-717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4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40 1608,'-65'-40'704,"49"57"-375,-1-1-73,1 8-120,3 0-64,6 7-48,3-5-16,10-3-200,5-2-433,16-3 425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4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2000,'13'33'104,"-6"13"-328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5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250 555 2585,'0'-1'52,"0"0"1,0 0 0,-1 1 0,1-1 0,0 0 0,0 1-1,-1-1 1,1 0 0,-1 1 0,1-1 0,-1 0-1,1 1 1,-1-1 0,1 1 0,-1-1 0,1 1 0,-1-1-1,0 1 1,1-1 0,-1 1 0,0 0 0,1-1 0,-1 1-1,0 0 1,1 0 0,-1 0 0,0-1 0,0 1 0,1 0-1,-1 0 1,0 0-53,-33-2-267,30 2 369,-12 0-98,0 0-1,0 2 1,0 0 0,1 0-1,-1 2 1,-12 4-4,23-6 12,0 0 0,0 0 0,0 0 0,0 1 0,1 0 0,-1 0 0,1 0 1,0 1-1,0-1 0,0 1 0,0 0-12,2-1 11,0 0 1,0 0 0,0 0-1,1 0 1,-1 0-1,1 0 1,0 0 0,0 1-1,0-1 1,0 0 0,1 1-1,-1-1 1,1 1-1,0-1 1,0 0 0,0 1-1,0-1 1,1 3-12,-1-3 0,1-1 0,-1 1 0,1 0 0,0 0 0,0 0 0,0-1 1,0 1-1,0 0 0,0-1 0,1 1 0,-1-1 0,1 0 0,-1 1 0,1-1 0,0 0 0,0 0 0,0 0 0,1 0 0,-1-1 1,2 2-1,0-1-3,-1 0 1,1-1-1,0 0 1,0 0-1,0 0 1,0 0-1,0-1 1,0 1 0,0-1-1,0 0 1,0 0-1,0-1 1,2 0 2,5-1-4,0 0 0,0-1 0,-1-1 0,1 0 0,-1 0-1,0-1 1,0 0 0,-1-1 0,1 0 0,1-2 4,2-5 10,0 1 0,-1-1 0,-1-1 0,0 0 0,-1-1 1,0 0-1,-1-1 0,-1 0 0,0 0 0,-2 0 0,1-1 0,-2 0 0,-1-1 0,0 1 0,0-4-10,2-27 63,-1 0 1,-3 0-1,-1 0 0,-7-47-63,3 61 404,-2 0-1,-6-24-403,11 58 9,-1 0 0,1 1 0,0-1-1,0 0 1,0 0 0,0 0 0,0 0-1,0 0 1,0 0 0,0 0 0,0 0 0,0 0-1,0-1 1,0 1 0,0 0 0,0 0 0,0 0-1,-1 0 1,1 0 0,0 0 0,0 0-1,0 0 1,0 0 0,0 0 0,0 0 0,0 0-1,0 0 1,0 0 0,0 0 0,0 0 0,0 0-1,0 0 1,0 0 0,0 0 0,0 0-1,0 0 1,0-1 0,0 1 0,0 0 0,0 0-1,0 0 1,0 0 0,0 0 0,0 0 0,0 0-9,-1 10 145,0 22-72,8 150 3,-1-29-51,-8 67-25,-1 11 18,3-40-7,-1-178-9,0 1 7,1 1-1,0-1 1,2 9-9,-2-20 1,1-1 0,-1 1 0,1 0 0,-1-1 0,1 1 0,0-1 0,0 0-1,0 1 1,0-1 0,0 0 0,1 1 0,-1-1 0,1 0 0,-1 0 0,1 0 0,0 0-1,0-1 1,0 1 0,0 0 0,0-1 0,2 2-1,-3-3 0,1 1 0,0-1 1,-1 0-1,1 1 0,-1-1 0,1 0 1,0 0-1,-1 0 0,1-1 0,-1 1 0,1 0 1,0-1-1,-1 1 0,1-1 0,-1 1 1,1-1-1,-1 0 0,1 1 0,-1-1 1,0 0-1,1 0 0,-1 0 0,1-1 0,3-2 9,0-1-1,0 1 1,-1-1-1,0 0 1,2-3-9,0-1 2,-1 0 0,0 0 0,-1-1 0,0 1 0,0-1 0,-1 0 0,-1 0 0,1-1 0,-2 1 0,1 0 0,-1-1 0,-1 1 0,0-1 0,0 1 0,-1-1 0,-1 1 1,0 0-3,-3-16 84,-1 2 1,-1-1 0,-1 1 0,-2 0 0,0 1 0,-8-12-85,15 30 30,0 0 50,0-1 0,0 0 0,1 0 0,0 0 0,0 0 0,-1-5-80,3 10-9,0-1 0,-1 0 0,1 1 0,0-1 1,1 0-1,-1 1 0,0-1 0,0 0 0,1 1 0,-1-1 0,1 1 0,-1-1 0,1 0 1,0 1-1,-1 0 0,1-1 0,0 1 0,0-1 0,0 1 0,0 0 0,0 0 0,1-1 1,-1 1-1,0 0 0,0 0 0,1 0 0,-1 1 0,1-1 0,0 0 9,8-5-300,1 1 1,-1 1-1,1 0 0,0 0 0,3 1 300,33-5-496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6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34 211 3577,'1'18'449,"0"1"0,2-1-1,0 1-448,5 30-25,-3 27 52,-3 1 0,-7 74-27,-9-10 154,-10 18-154,20-119 658,3-39 798,-2-9-510,-2-20-253,5-14-664,1 1 0,3-7-29,0 0 6,5-65-140,22-100 134,-18 151-373,3 0 1,3 1-1,25-55 373,-38 102-70,0 1 0,1 0 1,1 1-1,0-1 0,1 2 0,0-1 1,7-6 69,-12 15-46,-1-1 1,1 1 0,0 0 0,0 1-1,0-1 1,0 1 0,0 0 0,1 0-1,-1 0 1,1 0 0,1 1 45,-3 0-72,0 1 0,1-1-1,-1 1 1,0 0 0,1 0 0,-1 0-1,0 1 1,1-1 0,-1 1 0,0 0 0,0 0-1,1 0 1,-1 0 0,0 1 0,0-1-1,0 1 1,0 0 72,1 1-130,0 0 1,-1 1-1,1-1 0,-1 1 0,0-1 1,0 1-1,-1 0 0,1 0 0,-1 0 1,0 1-1,0-1 0,0 1 0,-1-1 1,1 1-1,-1-1 0,0 1 0,0 0 0,-1-1 1,1 1-1,-1 0 0,0 0 0,-1 2 130,1 5-160,-1 0 0,-1-1 0,0 1-1,0 0 1,-1-1 0,-1 0 0,0 0-1,-4 8 161,4-10 117,0 0 0,-1-1 0,0 1 0,-1-1 0,1 0 1,-1-1-1,-1 0 0,0 1 0,0-2 0,0 1 0,-1-1 0,0 0 0,0-1 0,0 0 0,-1 0 0,0-1 0,0 0 0,0-1 0,0 1 0,-1-2 0,0 1-117,-73 7 1266,102-15-2061,25-5 315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7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337 530 4241,'-7'-2'168,"-1"0"0,1 0 1,-1 1-1,1 0 0,-1 1 0,0 0 0,1 0 1,-1 0-1,0 1 0,1 0 0,-1 1 0,1-1 1,-1 1-1,1 1 0,0 0 0,0 0 0,0 0 1,0 1-1,1 0 0,-1 0 0,-5 5-168,-8 8 2,0 1 0,1 0 0,1 1 0,0 2 0,-9 14-2,21-26-22,-1 0 0,1 1-1,1-1 1,0 1 0,0 0 0,1 0 0,0 1 0,0 2 22,4-11-14,-1 1 0,1-1 1,-1 0-1,1 0 0,0 1 0,-1-1 1,1 0-1,1 0 0,-1 1 1,0-1-1,0 0 0,1 0 1,-1 1-1,1-1 0,0 0 1,0 0-1,0 0 0,0 0 0,0 0 1,0 0-1,0 0 0,1 0 1,-1 0-1,1-1 0,-1 1 1,1-1-1,0 1 0,-1-1 0,1 1 1,0-1-1,0 0 0,0 0 1,0 0-1,0 0 0,0 0 1,1 0-1,-1-1 0,0 1 1,0-1-1,1 0 0,0 1 14,6 0-13,0-1 0,0 0 0,0 0 0,-1 0 0,1-1-1,0-1 1,-1 1 0,1-2 0,-1 1 0,1-1 0,4-2 13,18-9-22,0-2 1,9-6 21,-37 20-4,3-1 1,14-9-24,0 0-1,-1-1 1,10-10 27,-25 20-1,0 0 1,0-1-1,0 0 0,0 0 1,-1 0-1,0 0 0,0-1 1,0 1-1,0-1 0,-1 1 1,0-1-1,0 0 0,0 0 1,0 0-1,-1-1 0,0 1 1,0 0-1,0-3 1,-1 8 1,0 0 0,-1 0 1,1 0-1,0 0 0,0 0 0,0 0 0,0 0 0,0 0 1,0 0-1,0 0 0,0 0 0,-1 0 0,1 0 0,0 0 1,0 0-1,0 0 0,0 0 0,0 0 0,0 0 0,0 0 1,-1 0-1,1 0 0,0 0 0,0 0 0,0 0 0,0 0 1,0 0-1,0 0 0,0 0 0,0 0 0,0 0 0,-1 0 1,1 0-1,0-1 0,0 1 0,0 0 0,0 0 0,0 0 0,0 0 1,0 0-1,0 0 0,0 0 0,0 0 0,0-1 0,0 1 1,0 0-1,0 0 0,0 0 0,0 0 0,0 0 0,0 0 1,0 0-1,0 0 0,0-1 0,0 1 0,0 0 0,0 0 1,0 0-1,0 0 0,0 0 0,0 0 0,0 0 0,0 0 1,0-1-1,0 1 0,0 0 0,0 0-1,-7 12 54,-6 17-7,12-24-45,0 0 0,0 0 0,0 1 1,1-1-1,-1 0 0,1 0 0,0 0 1,1 0-1,-1 0 0,1 1 0,0-1 0,0 0 1,1 0-1,-1-1 0,1 1 0,0 0 0,1 0 1,1 2-3,-1-2 1,1-1 0,0 1 0,0-1 0,0 0 0,1 0 0,-1-1 0,1 1 0,0-1 0,0 0 0,0 0 0,0 0 0,0-1 0,1 0 0,-1 0 0,1-1 0,2 1-1,-1 0 5,0 0-1,0-1 1,1 0 0,-1 0-1,0-1 1,1 0 0,-1 0-1,1-1 1,-1 0 0,0 0 0,1 0-1,-1-1 1,0-1 0,0 1-1,0-1 1,0 0 0,-1 0-1,1-1 1,3-3-5,-1 1 31,-1 0 0,1-1 0,-1 0 0,0 0 0,0-1 0,-1 0-1,0-1 1,-1 1-31,-4 4 49,0 0-1,0 1 0,0-1 0,0 0 1,-1 0-1,0-1 0,0 1 0,0 0 1,0 0-1,-1 0 0,1-1 0,-1 1 0,0 0 1,-1-1-1,1 1 0,-1 0 0,1 0 1,-1 0-1,-1-1 0,1 1 0,-2-2-48,-2-6 100,-1 1-1,0 0 0,-1 0 0,0 1 0,-1-1 0,0 2 0,-8-8-99,31 19-75,25 3-113,0-1 0,14-2 188,-19-2-154,-1 3 0,0 0-1,23 7 155,-52-9-8,0 0-1,-1 0 1,0 1 0,1 0-1,-1-1 1,0 1-1,0 1 1,0-1-1,0 1 1,0-1-1,0 1 1,-1 0 0,1 1-1,-1-1 1,0 1-1,0-1 1,0 1-1,-1 0 1,2 2 8,-2 0-3,0-1 0,0 0 0,-1 1 0,0-1 0,0 1 0,0-1 0,-1 1 0,0-1 0,0 1 0,0-1 0,-1 1 0,1-1 0,-1 1 0,-1-1 0,1 1 0,-1-1 3,-8 23-4,7-20 3,0 1 1,0-1 0,1 1-1,0 0 1,0 0 0,1 2 0,1-8 0,0-1 0,0 1-1,0-1 1,0 1 0,1-1 0,-1 1 0,1-1 0,0 1-1,0-1 1,0 1 0,0-1 0,0 0 0,0 0-1,1 0 1,-1 0 0,1 1 0,-1-2 0,1 1 0,0 0-1,0 0 1,0-1 0,0 1 0,0-1 0,2 2 0,3 0-15,0 1 1,0-1-1,1 0 1,-1-1-1,1 0 1,0 0-1,-1-1 1,1 0-1,0 0 1,0-1-1,0 0 1,0 0 0,0-1-1,0 0 1,2-1 14,9-1-94,-2-1 0,1-1 0,0-1 0,-1-1 0,0 0 1,2-3 93,-4 3-65,-1-2 0,0 0 0,0 0 0,0-2 0,-1 0 0,-1 0 0,8-10 65,-12 12 1,-1 1 0,-1-2 0,0 1 0,0-1 0,-1 0 0,-1 0 0,1 0 0,-1-1 0,-1 0 0,0 1 0,-1-1 0,1-4-1,3-55 66,-3 0 0,-4-1 0,-2 1 0,-6-22-66,7 66 13,0 1 61,-1 0-1,0 1 1,-2-1-1,-1 1 1,-1 0 0,-7-16-74,13 38 46,0-1 1,0 0 0,-1 0 0,0 1 0,1-1-1,-1 1 1,0-1 0,0 1 0,0 0 0,-1 0-1,1 0 1,-1 0-47,2 1 13,1 1 1,-1 0-1,1 0 0,-1-1 0,1 1 0,-1 0 0,1 0 1,-1 0-1,1 0 0,-1 0 0,1 0 0,-1 0 0,1 0 1,-1 0-1,1 0 0,-1 0 0,1 0 0,-1 0 0,1 0 1,-1 0-1,1 0 0,-1 1 0,1-1 0,-1 0-13,0 1 6,0 0 0,0 0 0,0 0-1,0 0 1,1 0 0,-1 0 0,0 0-1,1 0 1,-1 0 0,1 0 0,-1 1-1,1-1 1,-1 0 0,1 0 0,0 1-6,-5 29 4,1-1 0,2 1 1,1 0-1,2 0 0,3 30-4,9 54-8,24 91 8,-12-73-97,-3 20 97,-21-124-718,0 1 1,-2-1-1,-2 13 718,-5-6-740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7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6265,'7'-6'201,"-1"1"0,1 0 0,0 0 0,0 0 0,1 1 0,-1 0 0,1 1 0,0-1 0,0 1 1,0 1-1,0 0 0,4-1-201,16-1-896,0 1 0,30 0 896,-36 2-254,-9 0 41,4 0-230,1 1 0,0 0 1,0 1-1,12 3 443,-26-3 34,0-1 0,0 1-1,-1 0 1,1 0 0,0 0 0,-1 1 0,0 0-1,1-1 1,-1 1 0,0 0 0,0 0-1,0 1 1,0-1 0,0 1 0,0-1-1,-1 1 1,1 0 0,-1 0 0,0 0-1,0 1 1,0-1 0,0 0 0,0 1-1,0 2-33,1 6 438,-2 0-1,1 1 1,-1-1-1,-1 0 1,-1 2-438,1-1 165,0-1-1,1 0 1,0 0 0,1 1-1,0-1 1,2 4-165,-3-13-50,0-1-1,0 1 1,0 0-1,1 0 1,-1-1-1,1 1 0,0-1 1,0 1-1,0-1 1,0 0-1,0 0 1,0 0-1,1 0 1,-1 0-1,1 0 1,-1-1-1,1 1 1,0-1-1,-1 0 0,1 0 1,0 0-1,0 0 1,0 0-1,0 0 1,0-1-1,3 1 51,25 1-1052,0-4 425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7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3745,'6'22'1256,"18"19"-2256,3 6 736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8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28 476 5985,'0'0'80,"-1"0"1,1 0-1,-1 0 0,1 0 0,-1 0 0,1 0 1,-1 0-1,1 0 0,-1 0 0,1 0 0,0 0 1,-1 0-1,1 1 0,-1-1 0,1 0 1,0 0-1,-1 1 0,1-1 0,-1 0 0,1 0 1,0 1-1,-1-1 0,1 0 0,0 1 0,0-1 1,-1 0-1,1 1 0,0-1 0,0 1 0,0-1 1,-1 1-1,1-1 0,0 0 0,0 1 0,0-1 1,0 1-1,0-1 0,0 1-80,-4 21-219,3-17 380,-3 21-339,1 0 0,1 0-1,1-1 1,1 1 0,1 0 0,4 17 178,-5-39-6,1 0 0,1 0 0,-1 0 0,0 0 0,1 0-1,0 0 1,0-1 0,0 1 0,0-1 0,1 1 0,0-1 0,-1 0 0,1 0 0,0 0 0,0 0 0,1 0 0,-1-1 0,1 0 0,-1 1 0,1-1 0,0 0 0,-1-1 0,1 1 0,0-1 0,0 0 0,0 0 0,1 0 0,-1 0 0,0-1 0,0 1 0,4-1 6,-1 0 5,0-1 0,0 0 0,0 0 0,0 0 0,0-1 0,0 0 0,0 0 0,0 0 0,-1-1 0,1 0 0,-1-1 0,0 1 0,0-1 0,0 0 0,-1-1 1,1 0-1,-1 1 0,4-6-5,0-2 31,-1-1 0,0-1-1,-1 1 1,0-1 0,-1 0 0,0-1 0,-1 0 0,-1 0 0,-1 0 0,0 0 0,0-1-31,3-41 107,-2 0-1,-2-20-106,-1 53 5,0-60 107,-3 1 1,-9-62-113,5 116 222,6 29-213,-1 0 0,1-1 1,0 1-1,0 0 0,0-1 0,0 1 0,0 0 0,0 0 0,0-1 1,0 1-1,0 0 0,0 0 0,-1-1 0,1 1 0,0 0 0,0 0 0,0-1 1,-1 1-1,1 0 0,0 0 0,0 0 0,0 0 0,-1-1 0,1 1 1,0 0-1,0 0 0,-1 0 0,1 0 0,0 0 0,0 0 0,-1 0 0,1 0 1,0 0-1,-1 0 0,1 0 0,0 0 0,0 0 0,-1 0 0,1 0-9,-8 9 167,-1 17-71,1 10-91,2 1-1,2 0 1,0 0-1,3 0 1,3 36-5,7 35 14,12 42-14,-18-130 1,2 17 8,2 0-1,4 7-8,-8-35-3,0 1 0,0-1 0,1 0 0,0 0 0,1 0 0,0-1 0,0 1 0,1-1 0,0-1 0,6 6 3,-9-10-1,0-1-1,0 0 1,0 0-1,1 0 1,-1-1-1,1 1 1,-1-1-1,1 0 1,-1 0-1,1 0 1,0 0-1,0 0 1,0-1-1,-1 0 1,1 0-1,0 0 1,0 0 0,0-1-1,0 1 1,-1-1-1,1 0 1,0 0-1,-1 0 1,1-1-1,1 0 2,9-4 3,1-1 0,-2 0 1,1-1-1,-1-1 0,8-6-3,-7 4-10,0-1 1,0-1-1,-1 0 0,-1 0 1,0-2-1,-1 1 0,0-1 1,-2-1-1,0 0 0,0-1 1,-1 1-1,-2-1 0,1-1 1,-2 1-1,0-1 0,-1-1 10,0 2-4,-3 14 3,0 1 1,0-1 0,-1 1-1,1-1 1,-1 1-1,1-1 1,-1 1 0,0-1-1,0 1 1,0-1-1,0 1 1,-1-1 0,1 2 0,0 1 0,0 0 0,0 0 0,0 0 0,0 0 0,0 0 0,-1 0 0,1 0 0,0 0 0,0 0 0,0 0 0,0-1 0,0 1 0,0 0 0,0 0 0,-1 0 0,1 0 0,0 0 0,0 0 0,0 0 0,0 0 0,0 0 0,0 0 0,0 0 0,-1 0 0,1 0 0,0 0 0,0 0 0,0 0 0,0 0 0,0 0 0,0 0 0,-1 0 0,1 0 0,0 1 0,0-1 0,0 0 0,0 0 0,0 0 0,0 0 0,0 0 0,0 0 0,-1 0 0,1 0 0,0 0 0,0 0 0,0 1 0,0-1 0,0 0 0,0 0 0,0 0 0,0 0 0,0 0 0,0 0 0,0 0 0,0 1 0,0-1 0,0 0 0,0 0 0,0 0 0,0 0 0,0 0 0,0 0 0,0 1 0,-7 13-2,1 0 0,0 0 0,1 1 0,1-1 0,0 1 0,1 0 0,1 1 0,0-1 0,1 0 0,1 4 2,1-6-79,0 0 1,0 0-1,2 0 1,0 0-1,0-1 1,1 1-1,0-1 1,4 6 78,-5-11-225,0-1 0,1 1 0,0-1 0,0 0 0,0 0 0,1 0 1,0-1-1,0 1 0,0-1 0,1-1 0,0 1 0,0-1 0,0 0 0,0 0 1,1 0-1,0-1 225,30 9-731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2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0 172 3129,'4'0'784</inkml:trace>
  <inkml:trace contextRef="#ctx0" brushRef="#br0" timeOffset="1">4 142 2641,'2'-24'1040,"6"-50"-728,-10 52-1152,-2 0 592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4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12 307 2048,'-2'-12'95,"-1"0"17,0-1-1,2 0 1,-1 0 0,2 0 0,0 0-1,0 0 1,1 0 0,1 1 0,2-10-112,-1 10 178,1 0 1,0 0 0,1 0 0,0 1-1,8-11-178,-10 17 118,1 0 0,0 0-1,0 0 1,1 1 0,-1-1-1,1 1 1,0 0 0,0 1-1,1-1 1,-1 1 0,1 0-1,5-2-116,1 1 64,0 0 0,1 0 1,0 1-1,0 1 1,10-1-66,-17 2-3,-1 1 0,0-1 0,0 1 0,0 0 0,0 1 0,0-1 1,1 1-1,-1 0 0,0 1 0,0-1 0,-1 1 0,1 0 0,0 0 0,-1 0 1,4 3 2,-6-3-10,1 1 1,-1-1 0,0 1 0,0 0 0,0 0 0,0 0 0,-1 0 0,1 0 0,-1 1 0,1-1-1,-1 0 1,0 1 0,0-1 0,-1 0 0,1 1 0,-1 0 0,0-1 0,0 1 9,0 10 14,0 1 1,-1-1 0,-2 11-15,-1-6 39,-1 0 0,0 0 0,-1 0 0,-1 0 0,-1-1 0,0 0 0,-2-1 0,-8 12-39,5-9 29,-1-1 0,0-1 1,-2-1-1,0 0 0,-1-1 1,-1 0-1,-4 2-29,20-17 8,0 1 0,0-1 0,0 1-1,0-1 1,0 0 0,0 0 0,0 0 0,0 0 0,0 0 0,-1 0-1,1 0 1,0-1 0,-1 1 0,1-1 0,-1 0 0,1 0 0,0 0-1,-1 0 1,0 0-8,3 0 8,0 0 0,-1-1-1,1 1 1,0 0 0,0 0-1,0-1 1,-1 1 0,1 0 0,0 0-1,0-1 1,0 1 0,0 0-1,-1-1 1,1 1 0,0 0-1,0-1 1,0 1 0,0 0-1,0-1 1,0 1 0,0 0 0,0 0-1,0-1 1,0 1 0,0 0-1,0-1 1,0 1 0,0 0-1,0-1 1,1 1 0,-1 0-1,0-1 1,0 1 0,0 0 0,0-1-1,1 1-7,-1-1 36,1-1 0,0 1-1,0 0 1,0-1 0,0 1-1,0 0 1,1 0 0,-1 0-1,0 0 1,0 0 0,1 0-36,17-10 89,-1 1-1,1 0 1,1 2 0,7-3-89,-25 11 15,0-1 1,0 0 0,0 1-1,0-1 1,0 1 0,0 0-1,0 0 1,0 0 0,1 0-1,-1 0 1,0 0 0,0 1-1,0-1 1,0 0 0,0 1-1,0 0 1,0 0 0,0-1-1,0 1 1,0 0 0,0 1-1,0-1 1,-1 0 0,1 0-1,0 1 1,-1-1 0,1 1-1,0 1-15,2 3 30,0 0-1,0 1 0,-1-1 1,1 1-1,-2 0 0,1 0 1,-1 1-30,3 5 33,13 48 63,2 9 9,-18-64-178,1 1 0,0-1 0,0 0 0,0 0 0,1 0 0,0 0 0,0 0 0,4 2 73,14 9-712,6-7 269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1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366 479 4809,'-18'5'209,"-1"1"0,1 0 0,0 1 0,0 1 0,1 0 0,0 2 0,1 0 0,0 1 0,1 0 0,0 1 0,-4 5-209,0 2-12,1 1-1,1 0 1,0 2 0,2 0-1,0 0 1,2 2 0,-8 17 12,16-31-9,2-5-1,0 0 0,1-1 0,0 1 0,0 0 0,0 0 0,1 0 0,-1 1 0,1-1 0,0 0 0,1 0 0,-1 1 0,1-1 0,0 1 0,1 1 10,-1-6-3,0 0 0,0 0 0,1 0-1,-1 0 1,0-1 0,1 1 0,-1 0-1,0 0 1,1-1 0,-1 1-1,1 0 1,-1-1 0,1 1 0,-1 0-1,1-1 1,0 1 0,-1-1 0,1 1-1,0-1 1,-1 1 0,1-1-1,0 1 1,0-1 0,-1 0 0,1 1-1,0-1 1,0 0 3,1 0-2,0 0 0,0 0 0,0 0 0,0 0 0,0 0 0,0-1 0,0 1-1,0-1 1,0 1 0,0-1 0,0 0 0,0 0 2,9-5 9,-1 0 0,0-1-1,0 0 1,2-2-9,67-62 210,-4-4 0,42-54-210,-99 109 80,-1-1 1,-1 0 0,-1-1-1,-1-2-80,-7 11 60,0 0 0,-2-1 0,1 0 0,-2 0 1,0 0-1,0-1 0,0-13-60,-1-3 108,-2-1 1,-1 1 0,-2-1-1,-1 1 1,-1-1 0,-2 1 0,-1 0-1,-8-22-108,13 49 51,-7-21 153,3 20-34,0 14 149,0 11-262,2 0 1,0 0-1,1 1 0,2 0 0,0-1 0,1 11-57,-1 3 20,5 236-31,1-90 22,1 43-3,16 65-8,-22-285 0,0 1 0,1-1 0,0 1 1,-1-1-1,1 1 0,0-1 0,1 0 0,-1 1 0,0-1 0,1 0 0,0 0 0,0 0 0,0 0 0,0 0 1,1 0-1,-1-1-1,0-1 1,0 0 0,0 0 0,0 0 0,0 0-1,0 0 1,0 0 0,1 0 0,-1-1 0,0 1 0,0-1-1,1 1 1,-1-1 0,0 0 0,1 0 0,-1 0 0,0-1-1,1 1 1,-1 0 0,0-1 0,0 1 0,1-1-1,0 0 1,5-2 5,0-1 0,-1 1 0,1-1 0,-1-1 0,0 1-1,0-1 1,0-1 0,0 1 0,-1-1 0,5-5-5,-1-1 2,-1 1 0,0-1 1,0-1-1,-1 1 0,4-11-2,-10 19 0,0-1 0,1 0 0,-2 0 0,1 0 0,-1-1 0,0 1 0,0 0-1,0 0 1,0-1 0,-1 1 0,0 0 0,0-1 0,-1 1 0,0 0 0,0-1 0,0 1-1,0 0 1,-1 0 0,0 0 0,0 0 0,0 0 0,0 0 0,-1 1 0,-1-2 0,-6-8 12,-1 1 0,-1 1 0,0 0 0,0 1 0,-1 0 0,-14-9-12,23 17 10,0 0 0,0 0 1,0-1-1,0 0 0,1 1 1,-1-1-1,1-1 0,-2-2-10,4 4 5,0 0-1,-1 0 0,1 1 1,0-1-1,1 0 0,-1 0 1,1 0-1,-1 0 0,1 0 1,0 0-1,0 0 0,0 0 1,0 0-1,1 0 0,-1 0 1,1 0-1,0 0-4,3-10-36,0 1-1,2 1 1,-1-1 0,1 1-1,1 0 1,0 0 0,1 1-1,0 0 1,0 0 0,1 1 0,8-7 36,8-5-321,1 1 0,0 1 0,2 1 0,6-2 321,7-2-508,19-5 508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6:28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12 5465,'-16'-11'2185,"-10"22"-1497,-7 14-240,-11 25-352,-11 8-24,2 16-24,3 5 8,17-4-8,26 0-24,31-18 0,20-8-8,27-16-8,8-13-8,18-9-616,11-7-736,-1-6 847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7:29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2048,'81'-55'1009,"-68"46"-473,-6 4-112,4 3-352,-4 0-48,-3 2-16,-8 0-8,4 0 8,0 0-8,0 0-24,0 0-176,0 0 144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7:29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4369,'47'13'1632,"-39"-13"-1256,3 4-280,7 3-480,-2-3-288,-5 1 448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7:31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1592,'47'-43'781,"-29"31"100,-8 12 133,-5 1-724,62-7-295,-56 4 5,12-6-551,-23 8 534,0 0 0,0 0-1,0 0 1,0 0 0,0 0 0,0 0 0,0 0-1,0-1 1,-1 1 0,1 0 0,0 0 0,0 0 0,0 0-1,0 0 1,0 0 0,0 0 0,0 0 0,0-1-1,0 1 1,0 0 0,0 0 0,0 0 0,0 0 0,0 0-1,0 0 1,0-1 0,0 1 0,0 0 0,0 0 0,0 0-1,0 0 1,0 0 0,0 0 0,0-1 0,0 1-1,0 0 1,0 0 0,0 0 0,0 0 0,0 0 0,0 0-1,0 0 1,0-1 0,0 1 0,0 0 0,1 0 0,-1 0-1,0 0 1,0 0 0,0 0 0,0 0 0,0 0 17,-2 0-468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7:32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1944,'0'-42'2290,"0"41"-2292,0 0 0,1 1-1,-1-1 1,0 0 0,1 0 0,-1 0 0,1 0-1,-1 0 1,1 1 0,0-1 0,-1 0-1,1 0 1,0 1 0,0-1 0,-1 0-1,1 1 1,0-1 0,0 1 0,0-1-1,0 1 1,-1 0 0,2-1 2,11-9-62,-13 9 65,0 1 1,0-1-1,0 1 1,1-1-1,-1 0 1,0 1-1,0-1 1,0 1 0,-1-1-1,1 0 1,0 1-1,0-1 1,0 1-1,0-1 1,0 1-1,-1-1 1,1 0-1,0 1 1,-1-1-1,1 1 1,0-1-1,-1 1 1,1-1-1,-1 1 1,1 0-1,0-1 1,-1 1-1,1-1 1,-1 1-4,-7-4-408,8 4 200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7:32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22 2312,'6'-21'2550,"-19"21"-2188,94 4-394,-81-4 24,1 0 0,-1 0 0,0 0 0,1 0-1,-1 0 1,0 0 0,0 0 0,1 0 0,-1 0 0,0 0 0,1 0 0,-1 0 0,0 0 0,1 0 0,-1 0 0,0 1 0,0-1 0,1 0 0,-1 0-1,0 0 1,0 0 0,1 0 0,-1 1 0,0-1 0,0 0 0,1 0 0,-1 1 0,0-1 0,0 0 0,0 0 0,0 1 0,1-1 0,-1 0 8,-4 4-260,3-4 210,-13 7-181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0.4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13 632,'-3'-4'1908,"-6"-5"-16,8 9-1880,1 1 0,-1-1 0,1 0 0,-1 0 0,1 0 1,0 0-1,-1 1 0,1-1 0,-1 0 0,1 0 0,0 1 0,-1-1 0,1 0 0,0 1 0,-1-1 0,1 0 0,0 1 0,0-1 0,-1 1 0,1-1 1,0 0-1,0 1 0,0-1 0,-1 1 0,1-1 0,0 1 0,0-1 0,0 1 0,0-1 0,0 0 0,0 1 0,0-1 0,0 1-12,-7 25 87,0 0-1,2 1 1,1 0-1,2 0 0,0 14-86,-1 120 122,1-15 110,2-122-216,1-1 1,1 1-1,0-1 0,6 20-16,-6-27-1115,-2-15 702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0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4 252 4577,'-4'-26'1512,"4"23"-1904,9 3-144,-5-6-40,-4 4 96,0 0 760,0 1 208,9-20 184,2-6 16,66-45-288,-40 49-168,12-1-192,4 2-16,8 9-24,-6 4-88,-15 11-432,-9 5-416,-20 15 552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1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0 171 5921,'52'-14'2049,"14"-1"-1873,7-2-192,-5-3-416,-6-5-265,-12-5-599,-5 6-304,-6-1 1008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1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0 155 5561,'47'-115'1637,"-47"114"-1619,1-1 1,-1 1-1,1 0 0,0-1 1,-1 1-1,1 0 1,0 0-1,0 0 1,-1 0-1,1 0 1,0 0-1,0 0 1,0 0-1,1 0 1,-1 0-1,0 0 1,0 0-1,0 1 1,0-1-1,1 1 1,-1-1-1,0 1 1,1-1-19,-1 1-9,0 0 0,0 1 0,0-1 0,0 0 0,0 1 0,0-1 0,0 0 0,0 1 0,0-1 1,0 1-1,0 0 0,0-1 0,0 1 0,-1 0 0,1-1 0,0 1 9,3 2-46,2 1-15,0 1 0,0-1 0,0 1 0,-1 0 0,0 0 0,0 1 1,0 0-1,-1 0 0,0 0 0,0 0 0,0 0 0,-1 1 0,0 0 1,0 0-1,1 5 61,5 18-34,-1 0 1,-2 1 0,0 5 33,-1-9-41,36 189 17,-42-229 446,1 0 0,0 1-1,1-1 1,1 0 0,2-10-422,18-74 38,-8 45-3,17-37-35,-23 69-15,1 1 0,1-1-1,0 2 1,2-1 0,11-13 15,-20 29-20,-1-1 0,1 1 0,0 0 1,0 0-1,1 0 0,-1 0 0,1 1 0,-1-1 0,1 1 1,0 0-1,0 0 0,0 1 0,0-1 0,0 1 1,0-1-1,1 1 0,-1 1 0,0-1 0,1 1 0,-1-1 1,0 1-1,1 0 0,-1 1 0,0-1 0,2 1 20,0 1-24,0 0 0,0 0 0,0 0 0,-1 1 0,1 0 0,-1 0-1,0 1 1,0-1 0,0 1 0,0 0 0,-1 0 0,1 1 0,-1-1 0,0 1 0,0 0-1,-1 0 1,2 4 24,9 19-14,-1 0 1,-2 1-1,0 1 0,-2 0 0,-2 1 0,2 17 14,0-4-50,3 0-1,11 29 51,-18-59-50,-3-8-156,0 0-1,0 0 1,1-1 0,0 1 0,0-1 0,1 1 0,3 4 206,12 6-598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14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436 604 3553,'-15'19'475,"0"-1"1,-1-1-1,-1 0 1,-1-1 0,-17 12-476,24-20 8,-2 0 0,1-1 1,-1 0-1,0 0 1,0-2-1,-1 0 0,0 0 1,0-1-1,0-1 1,-1 0-9,11-2 35,0-1 1,0 1-1,0-1 1,0 0-1,0 0 1,0-1-1,-1 1 1,1-1-1,0 0 1,0 0-1,1 0 1,-1-1-1,0 1 1,0-1-1,1 0 1,-1 0-1,1 0 1,-1-1-36,1 1 29,1-1 0,-1 0-1,1 0 1,0 0 0,-1 0 0,1 0 0,1 0 0,-1 0-1,0-1 1,1 1 0,0-1 0,-1 1 0,2-1-1,-1 0 1,0 1 0,1-1 0,-1 0 0,1 0 0,0-2-29,1-2 6,-1 1 0,2 0 1,-1 0-1,1 0 1,0-1-1,0 2 1,0-1-1,1 0 0,1 0 1,-1 1-1,1 0 1,0 0-1,0 0 1,1 0-1,-1 0 0,2 1-6,-3 1 5,0 1 0,1 0 0,-1 0 0,1 0 0,0 0 0,0 1 0,0-1 0,0 1 0,0 0 0,0 0 0,1 1 0,-1-1 0,1 1 0,-1 0 0,1 0 0,0 1 0,-1-1 0,1 1 0,0 0-1,-1 0 1,1 1 0,0-1 0,-1 1 0,1 0 0,3 2-5,4 2 6,-2 0 0,1 0-1,-1 1 1,0 1 0,0 0-1,0 0 1,-1 1 0,0 0-1,-1 1 1,2 3-6,3 3 3,0 1 0,-2 0 1,0 1-1,-1 0 0,-1 1 0,0 1-3,7 23 4,-2 0 0,-1 1 0,-3 0 0,-1 1 0,0 19-4,3 65 2,-5 31-2,-7-156 0,1 15-6,0 1 0,-2 0-1,0-1 1,-1 1-1,-1-1 1,-1 1 6,2-14 8,1 0 0,-1-1 1,0 1-1,0-1 0,0 1 0,0-1 1,-1 0-1,0 0 0,0 0 1,0-1-1,0 1 0,-1 0 0,1-1 1,-1 0-1,0 0 0,0 0 1,0-1-1,0 1 0,0-1 1,-1 0-1,1 0 0,-1 0 0,1-1 1,-1 0-1,-4 1-8,-13 2 68,0-1-1,0-1 1,-1-1-1,1-1 1,0-1-1,-1-1 1,1-1 0,-3-2-68,14 3 20,-1 0 1,1-2 0,0 1-1,0-1 1,0-1-1,1 0 1,0 0 0,0-1-1,0-1 1,0 1 0,1-2-1,0 1 1,1-1 0,-1 0-1,2-1 1,-5-5-21,8 7 23,-1 0 1,1 0-1,1-1 1,-1 1-1,1-1 1,1 0-1,-1 0 0,1 0 1,1 0-1,-1 0 1,1-1-1,1 1 1,0 0-1,0 0 1,0-1-1,1 1 1,0 0-1,1 0 0,0 0 1,0 0-1,1 0 1,0 0-24,3-6 18,1 1 0,0 1 0,1-1 0,0 1 0,1 1 0,0-1 0,1 1 0,0 1 0,1 0 0,0 1 0,0 0 0,6-3-18,99-58 28,-33 22-12,297-192 24,-363 229-45,0-2 1,0 0-1,-1-1 0,-1 0 1,0-1-1,6-10 5,-14 16-1,0-1 1,-1 0-1,-1 0 1,1 0-1,-2-1 1,1 0-1,-1 0 1,-1 0-1,0 0 0,-1 0 1,0-1-1,0-7 1,-1-7 31,-2-1 0,-1 1-1,0-1 1,-2 1 0,-1 0-1,-2 0 1,-6-17-31,-5-9 292,-3 1-1,-2 1 1,-7-8-292,9 21 408,20 36-387,0 0 1,1 0-1,-1 0 0,0 1 1,1-1-1,-1 0 0,0 0 1,0 1-1,0-1 1,0 0-1,0 1 0,1-1 1,-1 1-1,0-1 0,0 1 1,0 0-1,-1-1-21,2 1 8,-1 0 0,1 0 0,-1 0 1,1 0-1,-1 1 0,1-1 0,-1 0 0,1 0 0,-1 0 0,1 0 0,-1 1 0,1-1 1,-1 0-1,1 1 0,-1-1 0,1 0 0,-1 1 0,1-1 0,0 0 0,-1 1 1,1-1-1,0 1 0,-1-1-8,-1 3 12,1 1 0,-1-1 1,1 1-1,-1-1 0,1 1 1,0-1-1,0 2-12,-4 22-8,1 0 0,1 0 0,2 0 0,0 0 0,2 0 0,4 26 8,9 35-95,11 35 95,77 263-646,-96-364 620,10 31-47,-14-49 64,-1 0 0,1-1 0,0 1 0,0 0 0,0-1 0,1 1 0,-1-1 1,1 0-1,0 1 0,2 1 9,-4-5-3,1 1 0,-1 0 0,0 0 0,1-1 0,-1 1 0,1-1 0,-1 1 0,1-1 0,-1 0 0,1 1 0,-1-1 0,1 0 0,-1 0-1,1 0 1,-1 0 0,1 0 0,0-1 0,-1 1 0,1 0 0,-1-1 0,1 1 0,-1-1 0,0 1 0,1-1 0,0-1 3,6-2-12,-1 0 0,0-1 0,0 0 0,2-3 12,-1 1 1,47-36-22,19-14-38,-2-4 0,3-8 59,-68 61-10,0 0 0,-1-1-1,0 0 1,4-7 10,-6 8-18,1 0-1,0 1 1,0 0 0,6-6 18,-8 31-55,-17 35 33,10-42 22,0 0 0,2 0 0,-1 1 0,1-1 0,0 8 0,2-12 1,0-1-1,1 1 0,-1-1 0,1 0 0,1 1 0,-1-1 0,1 0 0,0 0 0,0 1 0,1-2 0,0 1 0,0 0 0,0 0 0,1-1 0,0 0 0,0 0 0,3 3 0,-4-5-1,1 0-1,0 0 0,0 0 0,-1-1 0,1 1 0,1-1 0,-1 0 0,0 0 0,0-1 0,1 1 0,-1-1 0,1 0 0,0 0 0,-1 0 1,1-1-1,-1 0 0,1 0 0,0 0 0,-1 0 0,1-1 0,0 0 0,-1 0 0,1 0 0,3-2 2,4-2-20,1 0 1,-2-1-1,1 0 0,-1-1 1,0-1-1,0 0 0,-1 0 0,1-2 20,13-13-117,0-1 0,10-16 117,-26 31-19,-1 0-1,0-1 1,-1 0-1,0-1 1,-1 1-1,0-1 1,0 0-1,-1-1 1,-1 1-1,0 0 1,0-1-1,-1 0 1,-1 0-1,0 0 1,0-8 19,-5 26 69,1 0 1,0 1-1,0-1 0,1 1 1,-1 2-70,0 3 7,0 0 1,1 0 0,1 1-1,0-1 1,0 0-1,2 1 1,-1-1 0,2 1-1,0-1 1,0 0 0,1 0-1,0 0-7,-1-5-1,1 0-1,0 0 0,0-1 1,0 1-1,1-1 0,0 0 1,0 0-1,0-1 1,1 1-1,0-1 0,0 0 1,0 0-1,0 0 0,1-1 1,0 0-1,0 0 1,0 0-1,1-1 0,-1 0 1,1 0-1,5 1 2,-4-2-4,1-1 1,-1 0-1,1 0 0,0-1 1,0 0-1,-1 0 0,1-1 1,0 0-1,-1-1 1,1 1-1,-1-2 0,1 1 1,-1-1-1,1-1 4,15-7-2,0-1-1,-1 0 1,-1-2 0,1-1 2,-6 3 0,-1 0 0,0-1 0,-1-1 0,0 0 0,0-2 0,-7 6 4,-1 0-1,0 0 1,0-1-1,0 0 1,-2 0-1,1-1 1,-2 0-1,3-8-3,-2 5 4,6-30 77,-11 47-3,-5 35 16,1-1 0,2 10-94,3-32-6,0 0 1,1 0-1,1 0 1,0 0-1,1-1 1,0 1-1,1-1 1,1 1 5,-3-7-17,0-1-1,0 0 1,1 0 0,0 0-1,0 0 1,1-1 0,-1 0 0,1 0-1,0 0 1,1 0 0,-1-1 0,1 0-1,0 0 1,0-1 0,0 1 0,0-1-1,1 0 18,-2-2-8,-1 0 0,1 0 0,0 0 0,0-1 0,0 1-1,0-1 1,0-1 0,0 1 0,0 0 0,0-1 0,-1 0-1,1 0 1,0-1 0,0 0 0,-1 1 0,1-1 0,-1-1 0,0 1-1,1-1 1,1-1 8,9-7-8,0 0 0,-1-2 1,-1 1-1,11-13 8,-16 16 4,0 0 0,0-1 1,-1 1-1,-1-2 0,1 1 0,-2 0 1,1-1-1,-1 0 0,-1-1 0,0 1-4,-3 5 9,0 0 0,0 0 0,0-1 0,0 1 0,-1 0 0,0 0 0,-1 0 0,1 0 0,-1 0 0,-1-1 0,1 1 0,-1 1 0,0-1-1,0 0 1,0 0 0,-1 1 0,0-1 0,0 1 0,-1 0 0,0-2-9,-1 2 15,1-1-1,-1 1 1,0 0-1,0 0 1,0 1-1,0 0 1,-1-1-1,0 2 1,0-1-1,0 1-14,3 1 7,1 1 0,-1 0 0,1 0 0,-1 1 0,1-1 0,-1 0 1,1 1-1,-1-1 0,0 1 0,1 0 0,-1 0 0,1 0 0,-1 0 0,0 1 0,1-1 0,-1 1 0,1 0 0,-1-1 0,1 1 0,-1 0 0,1 0 0,0 1 0,-1-1 0,1 0 0,0 1 0,0-1 0,-2 3-7,0 0-61,0 1 1,0-1 0,1 1-1,0 0 1,0 0-1,0 0 1,0 0 0,1 1-1,0-1 1,0 1 0,0 0-1,1-1 1,-1 1-1,2 0 1,-1 0 0,1 0-1,-1 0 1,2-1-1,-1 1 1,1 0 0,-1 0-1,2 0 1,-1 0 0,1-1-1,0 1 1,0-1-1,0 1 1,1-1 0,0 0-1,0 0 1,0 0-1,4 4 61,27 21-670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2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117 756 4433,'0'0'45,"0"0"0,0 0 0,-1-1-1,1 1 1,0 0 0,-1 0 0,1 0 0,0-1 0,-1 1 0,1 0-1,0 0 1,-1 0 0,1 0 0,0 0 0,-1 0 0,1 0-1,0 0 1,-1 0 0,1 0 0,-1 0 0,1 0 0,0 0 0,-1 0-1,1 0 1,0 0 0,-1 1 0,1-1 0,0 0 0,-1 0 0,1 0-1,0 0 1,0 1 0,-1-1 0,1 0 0,0 0 0,0 1 0,-1-1-1,1 0 1,0 1 0,0-1 0,-1 0-45,-10 18-157,8-13 217,-12 26-106,1 1 1,1 1 0,2 0 0,2 0 0,0 1-1,3 1 1,0-1 0,3 1 0,0 14 45,2-41 17,1 0 0,0 1 0,1-1 0,-1 0-1,2 1 1,-1-1 0,1 0 0,0 0 0,1 0 0,1 1-17,-3-6 2,1 0-1,0 0 1,-1-1-1,1 1 1,0-1-1,1 1 1,-1-1 0,0 0-1,1 0 1,-1 0-1,1 0 1,0 0 0,0 0-1,-1-1 1,1 1-1,0-1 1,0 0-1,0 0 1,1 0 0,-1-1-1,0 1 1,0-1-1,0 1 1,1-1 0,-1 0-1,0 0 1,0-1-1,2 1-1,5-2-16,0 1 0,0-2 0,0 1 0,0-2-1,-1 1 1,1-1 0,-1-1 0,0 1 0,0-2 0,0 1-1,2-3 17,18-15-98,-1-1 0,14-15 98,-14 12-42,-2-2 1,-1 0 0,-1-2-1,-2 0 1,10-19 41,-20 28 11,0-2-1,-2 0 1,0 0 0,-2-1-1,-1 0 1,-1 0 0,-1 0-1,2-24-10,-2-68 314,-4-1-1,-8-24-313,2 47 496,-6-74 1036,10 164-1458,-3-23 357,3 28-417,1-1 1,0 0-1,0 0 1,-1 0-1,1 0 1,-1 0-1,1 0 0,-1 1 1,1-1-1,-1 0 1,1 0-1,-1 1 1,0-1-1,1 1 0,-1-1 1,0 0-1,0 1 1,1-1-1,-2 1-14,2 0 0,0-1 0,0 1-1,-1 0 1,1 0 0,0 0-1,0 0 1,-1 0 0,1 0 0,0 0-1,-1 0 1,1 0 0,0 0-1,0 0 1,-1 1 0,1-1 0,0 0-1,0 0 1,-1 0 0,1 0-1,0 0 1,0 0 0,0 0 0,-1 1-1,1-1 1,0 0 0,0 0-1,0 0 1,-1 1 0,1-1 0,0 0-1,0 0 1,0 0 0,0 1-1,0-1 1,-1 0 0,1 1 0,-5 12-68,2 4 33,0 0 0,2 0 0,0 0 0,0 0 0,2 0 0,1 7 35,0 22-13,0 39 12,5 1 0,3-1-1,4-1 1,4-1 0,3 0 0,4-1 0,17 35 1,-40-113 3,1 5-8,1 1 0,0-2 0,1 1 0,0 0 1,0-1-1,1 0 5,-5-7 0,0 1 0,0-1 0,0 0 0,0 0 0,0 0 0,0 0 0,0 0 0,0 0 1,1 0-1,-1-1 0,0 1 0,1 0 0,-1-1 0,0 1 0,1-1 0,-1 1 0,1-1 0,-1 0 0,1 1 0,-1-1 1,1 0-1,-1 0 0,1 0 0,-1 0 0,1 0 0,-1-1 0,1 1 0,-1 0 0,1-1 0,-1 1 0,0-1 0,1 1 1,-1-1-1,1 0 0,-1 0 0,0 1 0,0-1 0,0 0 0,1 0 0,-1 0 0,0-1 0,9-8 14,-1 0 0,-1 0-1,0-1 1,-1 0-1,0 0 1,0 0 0,2-8-14,5-7 12,13-21-166,-3-1 1,-1-1-1,12-43 154,-35 92-1,-11 35-112,2 1 1,1 0-1,0 18 113,6-43 27,2 0 1,-1 0-1,1 1 1,1-1-1,0 0 1,1 0-1,0 0 0,1-1 1,0 1-1,0 0 1,1-1-1,1 0 1,0 0-1,1 1-27,-5-8 2,0 0-1,1-1 1,-1 1-1,1-1 1,0 1-1,0-1 1,0 0-1,0 0 1,1 0-1,-1 0 1,0 0-1,1 0 1,0-1-1,-1 1 1,1-1-1,0 0 1,-1 0-1,1 0 1,0 0-1,0 0 1,0-1-1,0 1 1,0-1-1,0 0 1,0 1-1,0-1 1,0-1-1,0 1 1,0 0-1,0-1 1,0 0-1,0 0 1,0 1-1,0-2 1,0 1-1,-1 0 1,1-1-1,-1 1 1,1-1-1,0 0-1,15-11 13,-1-1-1,0 0 1,-1-1 0,-1-1-1,0-1 1,-2 0 0,0 0-1,8-15-12,-16 24 0,-1 0 0,-1 1 0,0-1 0,0-1 0,0-1 0,-2 7 1,0 0 0,0-1 0,-1 1-1,1-1 1,-1 1 0,0-1 0,0 1 0,0 0 0,0-1 0,-1 1-1,0-1 1,1 1 0,-2-3-1,2 6 1,-1 0 0,1 0 0,0 0 1,-1 0-1,1 0 0,0 0 0,-1 0 0,1 0 0,0 0 0,-1 0 0,1 0 1,0 0-1,-1 1 0,1-1 0,0 0 0,-1 0 0,1 0 0,0 0 0,0 0 1,-1 1-1,1-1 0,0 0 0,0 0 0,-1 0 0,1 1 0,0-1 0,0 0 0,0 0 1,-1 1-1,1-1 0,0 0 0,0 1 0,0-1 0,0 0 0,0 1 0,0-1 1,0 0-1,-1 0 0,1 1 0,0-1-1,-9 15 15,9-14-14,-3 4 6,1 1 0,0-1 0,0 1 0,0 0 0,0-1 0,1 1-1,0 0 1,0 0 0,1 0 0,-1 0 0,1 0 0,1 0 0,-1 0-1,1 0 1,0 0 0,0 0 0,1 0 0,1 4-7,-1-6 2,0 0 0,0 1 0,1-1 0,-1 0 1,1 0-1,0 0 0,0 0 0,0-1 0,0 1 1,1-1-1,-1 0 0,1 0 0,0 0 0,0 0 0,0-1 1,1 1-1,-1-1 0,0 0 0,1-1 0,0 1 1,-1-1-1,1 0 0,4 1-2,-4-2 5,-1 0 1,0 0-1,1-1 1,-1 1-1,1-1 1,-1 0-1,0 0 1,1 0-1,-1-1 1,0 0-1,0 1 1,0-1-1,0-1 0,0 1 1,-1-1-1,1 1 1,-1-1-1,1 0 1,-1 0-1,0-1 1,0 1-6,8-9 16,-1-1 0,-1 0 0,0-1 1,0 0-1,0-3-16,-3 4 4,0 0 0,-1-1 0,-1 0 0,2-11-4,6-19 11,0 69-131,24 64 89,8 43 31,-32-91-3,-2 1 0,-2 0 0,-1 0 0,-1 19 3,-6-58-1,1 7-1,-1-1 1,0 0-1,0 1 0,-1-1 0,0 1 0,-1-1 1,-1 3 1,3-11 3,0 0 0,0-1 0,0 1 0,0 0 0,0 0 0,-1 0 0,1-1 0,0 1 1,-1 0-1,1-1 0,-1 1 0,1 0 0,0-1 0,-1 1 0,1 0 0,-1-1 0,0 1 0,1-1 1,-1 1-1,1-1 0,-1 1 0,0-1 0,0 1 0,1-1 0,-1 0 0,0 1 0,1-1 1,-1 0-1,0 0 0,0 0 0,0 0 0,1 1 0,-1-1 0,0 0 0,0 0 0,0 0 1,1-1-1,-1 1 0,0 0 0,0 0 0,0 0 0,1-1 0,-1 1 0,0 0 0,1 0 0,-1-1 1,0 1-1,0-1 0,1 1 0,-1-1 0,0 0-3,-2-1 30,-1-1 0,1-1 0,0 1-1,0 0 1,0-1 0,0 0 0,0 0 0,0-1-30,-1-3 25,0-1 0,0 1-1,1 0 1,1-1 0,-1 0 0,1 1-1,1-1 1,0 0 0,0 0 0,1-1-25,-1 6-4,1 0 1,1 0 0,-1 0 0,0 0-1,1 0 1,0 0 0,0 0 0,0 0-1,1 0 1,-1 0 0,1 0 0,0 1-1,0-1 1,0 1 0,1-1 0,-1 1-1,1 0 1,-1 0 0,1 0 0,0 0-1,1 0 1,0 0 3,9-4-6,1 1 0,0 0 0,0 0 0,0 2 0,1 0 0,0 0 1,12 0 5,20-6-16,6-4-7,-2-1 1,27-13 22,-59 20 10,-1-1 0,1 0 0,-2-1 0,1-1 0,-1-1-1,-1-1 1,0 0 0,2-3-10,-14 11 69,1 0 0,-1 1-1,0-2 1,0 1 0,-1 0-1,0-1 1,0 0 0,0 0-1,0 0 1,-1 0 0,0 0-1,0 0 1,-1-1 0,0-1-69,-1 7 99,0 1-63,0 19-54,0 13 3,2 0 0,2 10 15,-2-29-2,0-1 1,1 1-1,1-1 0,0 1 0,1-1 0,0-1 1,4 7 1,0-2-33,20 35-2,-26-47-39,0 0 0,0 0 0,0 0 0,0 0 0,0-1 0,1 0 0,0 1 1,-1-2-1,1 1 0,1 0 74,-4-2-62,0-1 0,0 0 1,0 1-1,-1-1 1,1 0-1,0 0 0,0 0 1,0 0-1,0 0 0,0 0 1,0 0-1,0 0 1,0 0-1,0 0 0,0 0 1,0 0-1,0-1 1,0 1-1,0 0 0,0-1 1,0 1-1,-1-1 0,1 1 1,0-1-1,0 1 1,0-1-1,-1 0 0,1 1 1,0-1-1,-1 0 0,1 0 1,-1 1-1,1-1 1,0 0 61,15-20-729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3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 6449,'-7'6'195,"1"1"-1,0 0 1,0 0-1,0 0 1,1 1-1,0 0 0,1 0 1,-1 1-1,2-1 1,-1 1-1,1 0 1,1 0-1,-1 0 1,1 0-1,0 9-194,-1 16-64,1 0 1,1 1-1,4 21 64,-1-27-12,1 0 1,1 0-1,2-1 0,1 1 0,5 13 12,-8-31-9,-1-1 0,2 0-1,-1 0 1,1-1 0,1 1 0,0-1 0,0 0 0,1-1 0,0 1 0,0-1 0,1-1-1,0 1 1,0-1 0,1-1 0,0 1 0,1-1 9,-6-4-1,1 1-1,0-1 1,-1 0 0,1-1-1,0 1 1,0-1 0,1 0 0,-1 0-1,0-1 1,0 0 0,0 1-1,0-2 1,1 1 0,-1-1-1,0 1 1,0-1 0,0-1 0,0 1-1,0-1 1,0 0 0,0 0-1,-1 0 1,1-1 0,-1 1-1,0-1 1,1 0 0,-1-1 0,0 1-1,2-4 2,10-11 16,0 0 0,-2-1 0,0 0 0,-1-1-1,9-20-15,-16 28 11,22-44 18,-21 41-31,0 0-1,0 0 1,2 1 0,0-1 0,0 2 0,1 0-1,6-6 3,-15 18-3,0 0 0,0 0 0,0 0 0,0 0 0,0 0 0,0 1 0,0-1 0,1 0 0,-1 0-1,0 1 1,0-1 0,1 1 0,-1-1 0,0 1 0,1 0 0,-1 0 0,1-1 0,-1 1 0,0 0 0,1 0 0,-1 0 0,1 0-1,-1 1 1,0-1 0,1 0 0,-1 0 0,0 1 0,1-1 0,-1 1 0,0-1 0,0 1 0,1 0 0,-1 0 0,0-1 0,0 1-1,0 0 1,0 0 0,0 0 0,0 0 0,0 1 3,3 3-6,0 0-1,-1 0 0,1 0 1,-1 1-1,-1 0 0,1-1 1,-1 1-1,0 1 7,21 72 5,-16-50-2,2 1 0,1-1 0,11 22-3,-20-50-1,-1 0 1,1 0 0,-1 1 0,1-1 0,-1 0 0,1 0 0,0 0 0,0 0 0,-1 0-1,1 0 1,0 0 0,0 0 0,0 0 0,0 0 0,0 0 0,0 0 0,0-1 0,1 1-1,-1 0 1,0-1 0,0 1 0,0-1 0,1 0 0,-1 1 0,0-1 0,1 0-1,-1 0 1,0 1 0,1-1 0,-1 0 0,0 0 0,0-1 0,1 1 0,-1 0 0,0 0-1,1-1 1,-1 1 0,0-1 0,0 1 0,1-1 0,-1 1 0,0-1 0,0 0 0,0 1-1,0-1 1,7-6 3,0 1 1,-1-1-1,0 0 0,-1-1 0,0 0 0,0 0-3,8-9 9,9-8-19,1 0 0,2 1 0,0 2 0,6-3 10,-19 16-7,1 1 0,0 0 0,1 0 0,0 2 1,0 0-1,0 0 0,0 1 0,1 1 0,0 1 0,1 0 7,-4 2 6,-1-1 1,1-1 0,-1 0-1,0-1 1,0 0-1,10-5-6,-17 6 14,1 0 0,-1 0-1,0-1 1,-1 0-1,1 0 1,-1 0-1,1 0 1,-1-1-1,0 1 1,-1-1-1,1 0 1,-1-1 0,0 1-1,-1 0 1,1-1-14,2-6 138,12-22 768,-16 34-888,-1 1 0,0-1 0,1 0 1,-1 0-1,0 0 0,1 0 0,-1 1 1,0-1-1,0 0 0,1 0 0,-1 1 1,0-1-1,0 0 0,0 1 0,1-1 0,-1 0 1,0 0-1,0 1 0,0-1 0,0 0 1,0 1-1,1-1 0,-1 0 0,0 1 0,0-1 1,0 0-1,0 1 0,0-1 0,0 1 1,0-1-1,0 0 0,-1 1-18,4 16 85,-2-5-112,1 0-1,0 0 1,1 0 0,1 0 0,-1-1-1,2 1 1,0-1 0,0 0-1,1 0 1,0-1 0,1 1 0,0-2-1,5 7 28,41 42-152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4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119 196 2529,'-11'-4'161,"5"2"-52,1 0-1,-1 0 1,1 1 0,-1 0 0,0 0-1,0 0 1,-1 1-109,5 0 32,0 0 0,0 0 0,0 1 0,1-1 0,-1 1 0,0-1 0,0 1 0,1 0 0,-1 0 0,0 0 0,1 0 0,-1 0 0,1 0 0,0 0 0,-1 0 0,1 1 0,0-1 0,-1 1 0,1-1 0,0 1 1,0-1-1,0 1 0,1-1 0,-2 3-32,-2 3 59,1 1 0,-1 0 0,1 0 1,1 0-1,0 0 0,0 1 1,0-1-1,1 0 0,1 1 0,-1-1 1,1 1-1,1-1 0,-1 1 1,1-1-1,1 1 0,0-1 0,0 0 1,1 0-1,-1 0 0,2 0 0,-1 0 1,1 0-1,1-1 0,-1 0 1,1 0-1,0 0 0,1-1 0,-1 1 1,1-1-1,1-1 0,2 3-59,3 2 15,-1-1 0,2-1 0,-1 0 0,1-1 0,1 0 0,-1-1 0,1 0 0,0-1 1,0-1-1,1 0 0,-1-1 0,1 0 0,0-2 0,-1 1 0,1-2 0,0 0 0,0-1 0,0 0 0,0-1 0,-1-1 0,1 0 0,-1-1 0,0-1 0,0 0 0,0-1 0,-1 0 0,1-1 0,-2-1 0,1 0 0,3-3-15,-4 1 8,0 0-1,-1-1 1,0 0-1,-1-1 1,0 0-1,-1 0 1,0-1-1,-1 0 1,2-7-8,-6 12 8,0-1-1,-1 1 1,-1-1 0,1 0 0,-1 0 0,-1 0 0,0-1 0,0 1 0,-1 0 0,0 0 0,-1 0 0,1-1 0,-2 1 0,1 0 0,-2 0 0,1-1-8,0 4 62,0 1 1,-1-1-1,1 1 0,-1-1 1,0 1-1,0 0 1,-1 0-1,1 0 1,-1 1-1,0-1 1,0 1-1,-2-1-62,4 4 33,1-1 1,-1 1-1,0 0 1,0 0-1,0 0 0,0 0 1,0 0-1,0 0 1,0 1-1,0-1 1,0 1-1,0-1 0,0 1 1,0 0-1,0 0 1,-1 0-1,1 0 1,0 0-1,0 0 0,0 1 1,0-1-1,0 1 1,0-1-1,0 1 1,0 0-1,0 0 0,0 0 1,0 0-1,0 0 1,0 0-1,1 1 1,-1-1-1,0 0 0,1 1 1,-1 0-34,-1 0 16,1 1 0,0-1 1,0 1-1,0 0 0,0-1 1,0 1-1,1 0 0,-1 0 1,1 0-1,0 0 0,0 0 1,0 1-1,0-1-16,1-2 1,-1 1-1,1-1 1,0 1-1,0-1 1,0 1-1,0-1 1,1 1-1,-1-1 1,0 1-1,0-1 1,1 1-1,-1-1 1,1 0-1,0 1 1,-1-1-1,1 0 1,0 1-1,0-1 1,-1 0-1,1 0 1,0 0-1,0 0 1,1 1-1,-1-2 1,0 1-1,0 0 1,0 0-1,1 0 1,0 0-1,3 1-4,0 1 1,1-1 0,-1-1 0,1 1-1,0-1 1,-1 0 0,1 0 0,0-1 0,0 1-1,0-1 1,-1-1 0,2 1 3,15-3-4,1 0 0,11-5 4,-25 6 0,130-37-2,-79 20-37,59-10 39,-113 28-4,-1 0 0,1 1 0,0-1 0,0 1 0,0 0 0,0 1 0,0-1 0,-1 1 0,1 1 0,0-1 0,3 2 4,-7-2-2,0 0 0,0 0-1,0 0 1,-1 0 0,1 0-1,-1 0 1,1 1 0,-1-1-1,1 1 1,-1-1-1,0 1 1,1 0 0,-1-1-1,0 1 1,0 0 0,-1 0-1,1 0 1,0-1-1,0 1 1,-1 0 0,1 0-1,-1 0 1,0 0 0,0 0-1,0 0 1,1 0-1,-2 0 1,1 0 0,0 0-1,0 0 1,-1 0 0,1 0-1,-1 1 3,-2 8-1,-1-1 0,0 0 0,-1 0-1,0-1 1,0 1 0,-2 1 1,-2 3 15,1 1 0,1 0 1,0 1-16,5-13 4,1 1 1,0 0-1,0 0 1,0 0-1,1 0 1,-1 0-1,1 0 1,0 0-1,0 0 1,0 0-1,0 0 1,1 0-1,0-1 1,0 2-5,0-2 0,0 0 0,0-1 0,0 1 1,1-1-1,-1 1 0,1-1 1,0 0-1,0 0 0,0 0 1,0 0-1,0 0 0,0 0 0,0 0 1,1-1-1,-1 1 0,1-1 1,-1 1-1,1-1 0,0 0 1,1 0-1,6 2-5,1 0 0,-1-1 1,1 0-1,-1-1 0,3 0 5,11 0-128,0-1 0,0-1 0,-1-1 0,1-2 0,-1 0 0,1-1 0,-1-1 0,-1-2 0,15-5 128,-7-1-248,-1 0 0,-1-2 0,0-1 0,0-2 0,-2 0 0,18-18 248,-32 22 413,-12 15-400,0 0 0,0 0 0,0 0 0,0-1-1,0 1 1,0 0 0,0 0 0,0 0 0,0 0-1,0 0 1,0-1 0,0 1 0,0 0-1,0 0 1,0 0 0,0 0 0,0 0 0,0-1-1,0 1 1,0 0 0,0 0 0,0 0 0,0 0-1,0 0 1,0 0 0,0-1 0,0 1 0,-1 0-1,1 0 1,0 0 0,0 0 0,0 0 0,0 0-1,0 0 1,0 0 0,-1 0 0,1 0 0,0 0-1,0-1 1,0 1 0,0 0 0,0 0 0,-1 0-1,1 0 1,0 0 0,0 0 0,0 0-1,0 0 1,0 0 0,-1 0 0,1 0-13,-2 1 50,0-1 1,0 1-1,0-1 1,1 1-1,-1 0 0,0-1 1,0 1-1,0 0 1,1 0-1,-1 0 1,0 1-1,1-1 1,-1 0-1,0 2-50,-3 2 39,1 1 1,-1 0-1,1 0 1,0 0-1,1 1 1,0-1-1,0 1 1,0 0-1,1 0 0,-1 0 1,2 0-1,-1 0 1,1 2-40,1-6 6,0 0 0,-1-1 0,2 1 0,-1 0 1,0-1-1,0 1 0,1 0 0,0-1 0,-1 1 0,1-1 0,0 1 1,0-1-1,1 1 0,-1-1 0,0 1 0,2 0-6,-1-1-1,0 0 0,0 0 0,1 0 0,-1 0 0,0-1 0,1 1 0,0-1 0,-1 1 0,1-1 0,0 0 0,0 0-1,0 0 1,0-1 0,0 1 0,0-1 0,-1 1 0,1-1 0,1 0 1,10 0-4,1-1-1,0 0 1,-1-1-1,1 0 1,-1-1-1,0-1 1,0 0-1,3-3 5,23-9 7,0-1 1,6-7-8,-8 4 21,26-19-21,-52 30 4,0 0 0,-1-1 0,1 0 0,-2-1 0,0 0 0,7-10-4,-14 17 8,0 0-1,-1 0 1,0 0 0,0-1 0,0 1-1,0-1 1,-1 1 0,0-1-1,0 1 1,0-1 0,0 0-1,-1 0 1,0 1 0,0-1-1,0 0 1,0 0 0,-1 1-1,0-1 1,0 0 0,0 1-1,-1-1 1,1 1 0,-1-1-1,0 1 1,0 0 0,-1 0-1,1 0 1,-1 0 0,0 0-1,0 0 1,0 1 0,-1 0-1,1-1 1,-1 1 0,0 0 0,1 1-1,-4-3-7,2 3 19,1-1 1,0 1-1,-1-1 0,0 1 0,1 1 0,-1-1 1,0 1-1,0-1 0,0 1 0,0 1 1,0-1-1,0 1 0,0 0 0,0 0 0,0 0 1,0 1-1,-3 0-19,2 1 19,-1 0 0,1 0 0,0 1 0,0 0 0,0 0 0,0 1 0,0-1 0,1 1-1,-1 0 1,1 1 0,0-1 0,-1 2-19,-2 4-61,0-1 0,0 1-1,1 1 1,0-1-1,1 1 1,0 1 0,1-1-1,0 1 1,1-1-1,0 1 1,1 1 0,0-1-1,-1 12 62,4-19-180,0 0-1,0 0 1,0 0 0,0 0-1,1 0 1,0-1 0,0 1-1,0 0 1,1 0-1,-1-1 1,1 1 0,0-1-1,1 1 1,-1-1 0,1 0-1,2 4 181,29 22-976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5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71 4913,'-3'-2'230,"0"-1"238,-1 0 0,1 0 0,-1 1 1,0-1-1,0 1 0,-3-2-468,6 4 62,0-1 0,0 1 0,0 0 0,0-1 0,0 1 0,1 0-1,-1 0 1,0 0 0,0 0 0,0 0 0,0 0 0,0 0 0,0 0 0,0 0-1,0 1 1,0-1 0,0 0 0,1 0 0,-1 1 0,0-1 0,0 1 0,0-1-1,0 1 1,1-1 0,-1 1 0,0-1 0,1 1 0,-1 0 0,0-1 0,1 1-1,-1 0 1,1 0 0,-1-1 0,1 1 0,-1 0 0,1 0 0,-1 0 0,1 0-62,-2 6-28,0-1 1,0 1 0,0 0-1,1 0 1,0 0 0,0 0-1,1 0 1,0 0 0,0 0 0,1 0-1,0 0 1,0-1 0,0 1-1,2 4 28,1 1-171,-1 0 0,2-1 0,0 1 0,0-1 0,1 0 1,0 0-1,7 8 171,1-4-217,0 0 1,0-2-1,2 1 1,3 1 216,2 1-138,-2 1 0,7 8 138,-21-19-5,-1-1 1,1 1-1,-1 0 0,0 0 1,0 0-1,-1 1 0,1-1 1,-2 1-1,1 0 0,0 3 5,-2-7 6,-1 1 0,1-1 0,-1 1-1,0-1 1,0 1 0,0-1 0,-1 1-1,1-1 1,-1 1 0,0-1 0,0 1-1,0-1 1,0 1 0,-1-1 0,1 0 0,-1 0-1,0 0 1,0 0 0,0 0 0,0 0-1,0 0 1,-1-1 0,-1 2-6,1-1 75,-1 0 1,1 0 0,-1 0-1,0-1 1,0 0 0,0 0-1,0 0 1,0 0-1,0 0 1,0-1 0,-1 0-1,1 0 1,0 0-1,-1 0 1,1-1 0,-1 1-1,1-1 1,-5-1-76,8 1 25,0 0 0,0 0 0,0 0 0,0 0 0,1 0 0,-1-1 0,0 1 0,0 0 0,0-1 0,0 1 0,0-1 0,0 1 0,1-1 0,-1 1 0,0-1 0,0 1 0,1-1 0,-1 0 0,0 0 0,1 1 0,-1-1 0,1 0 0,-1 0 0,1 0 0,-1 1 0,1-1 1,-1 0-1,1-1-25,0 0 16,0 0 1,0 0 0,0 0-1,0 0 1,0 0 0,1 0 0,-1 0-1,0 0 1,1 0 0,0 0 0,0 0-1,-1 0 1,1 0 0,0 0-1,1 1 1,-1-1-17,12-17-138,2 2 0,0-1 0,1 2-1,0 0 1,2 1 0,15-10 138,-3 0-368,404-301-5028,-371 275 5957,-63 51-524,0 0 0,0 0 0,0 0-1,0 0 1,-1 0 0,1 0 0,0 0-1,0 0 1,0 0 0,0 0 0,0 0 0,0 0-1,0 0 1,0 0 0,0 0 0,0 0-1,0 0 1,0 0 0,0 0 0,0 0 0,0 0-1,0 0 1,0 0 0,0 0 0,0 0-1,0 0 1,0 0 0,0-1 0,0 1 0,0 0-1,0 0 1,0 0-37,-8 4 602,-12 7 164,-2 4-146,-1 0-191,1 1 0,0 1 0,1 1 0,1 1-429,15-15 28,1 2 1,-1-1-1,1 1 1,0-1-1,0 1 1,0 0-1,1 0 1,0 1-1,0-1 1,1 1-1,-1 0 1,2-1-1,-1 1 1,1 0-1,0 0 1,0 0-1,1 7-28,0-9 1,1 0-1,0 0 0,0-1 1,0 1-1,1 0 0,0 0 1,0-1-1,0 1 0,0-1 1,1 1-1,-1-1 0,1 0 1,0 0-1,1 0 0,-1-1 1,1 1-1,-1-1 0,3 1 0,9 8-10,2-1 0,-1-1 0,1 0 0,3 0 10,14 9-6,-24-14 6,4 3 0,0 1-1,0 1 1,0 1 0,-11-9 0,0 1 0,0-1 0,0 1 1,-1 0-1,1 0 0,-1 0 0,0 1 0,0-1 1,0 0-1,0 1 0,-1 0 0,1-1 0,-1 1 1,1 3-1,-2-4 2,0-1 1,0 0 0,0 1 0,-1-1 0,1 0 0,-1 1-1,1-1 1,-1 0 0,0 0 0,0 1 0,0-1-1,0 0 1,0 0 0,-1 0 0,1 0 0,-1-1-1,1 1 1,-1 0 0,0 0 0,1-1 0,-1 1 0,0-1-1,0 0 1,0 1 0,0-1 0,0 0 0,0 0-1,-3 0-2,-1 2 2,0 0 0,0-1-1,-1 0 1,1 0-1,-1-1 1,1 0 0,-1 0-1,1 0 1,-1-1-1,-1 0-1,7 0-41,-1 0 1,1 0-1,0 0 0,-1 0 0,1 0 0,-1-1 0,1 1 1,-1 0-1,1-1 0,0 0 0,-1 1 0,1-1 0,0 0 1,0 1-1,-1-1 0,1 0 0,0 0 0,0 0 0,0 0 0,0 0 1,0 0-1,0 0 0,0-1 0,1 1 41,2-16-381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5.6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1 7970,'-7'5'183,"0"0"1,1 1-1,0 0 1,0 0 0,0 0-1,1 1 1,0-1-1,0 2 1,1-1-1,0 0 1,0 1-1,0 0 1,1 0-184,-8 21-913,2 0 0,-6 29 913,9-34-458,-19 93-1787,22-97 1844,1 0 0,0 0 0,2 0 1,1 14 400,-1-29-6,1-1 1,0 0 0,0 1 0,0-1-1,1 0 1,-1 0 0,1 0 0,0 0-1,0 0 1,1 0 0,-1 0-1,3 2 6,3 3 130,1 0-1,0 0 0,7 4-129,20 20 454,-35-32-442,0 0 0,-1 0 0,1-1 0,0 1 0,0 1 0,-1-1 0,1 0 0,0 0 0,-1 0 0,1 0 0,-1 0 1,0 1-1,1-1 0,-1 0 0,0 1-12,0-1 18,0-1 1,0 1 0,0-1 0,0 1 0,-1-1-1,1 1 1,0-1 0,0 1 0,0-1 0,-1 1 0,1-1-1,0 1 1,-1-1 0,1 0 0,0 1 0,-1-1 0,1 1-1,-1-1 1,1 0 0,0 0 0,-1 1 0,1-1-1,-1 0 1,1 0 0,-1 1-19,-2 0 100,0-1 1,0 1-1,0 0 0,0-1 0,-1 0 1,1 0-1,0 0 0,0 0 1,0 0-1,0 0 0,-1-1-100,-11-2 352,0-1 0,1 0 0,-1-1 0,1-1 0,0 0 1,-8-5-353,22 10 5,-1 1 0,1 0 0,-1 0 0,1 0-1,-1 0 1,1-1 0,0 1 0,-1 0 0,1-1 0,0 1 0,-1 0 0,1-1 0,0 1 0,-1 0 0,1-1 0,0 1 0,0 0 0,-1-1 0,1 1 0,0-1 0,0 1 0,0-1 0,-1 1 0,1 0 0,0-1 0,0 1 0,0-1 0,0 1 0,0-1 0,0 1 0,0-1 0,0 1 0,0-1 0,0 1 0,0-1 0,0 1 0,1 0 0,-1-1 0,0 1 0,0-1 0,0 1 0,1-1 0,-1 1 0,0 0 0,0-1 0,1 1-5,18-12 5,57-13-55,-10 3-60,9-7 110,-67 26-6,164-75-113,-134 59 104,-1-2 0,-2-2 0,13-10 15,-41 27 20,0 1 1,0-1 0,0-1-1,-1 1 1,0-1 0,4-5-21,-10 11 9,0 1 1,1 0 0,-1-1 0,0 1 0,1 0 0,-1-1 0,0 1 0,0 0 0,0-1 0,1 1 0,-1-1 0,0 1 0,0-1-1,0 1 1,0 0 0,0-1 0,0 1 0,0-1 0,0 1 0,0-1 0,0 1 0,0-1 0,0 1 0,0 0 0,0-1-1,0 1 1,-1-1 0,1 1-10,-11-1 211,-15 10 30,13-3-184,0 0 0,1 1-1,0 1 1,1 0 0,-1 0 0,2 1 0,-1 1 0,-8 10-57,13-13 12,1 0 0,-1 0 0,2 0 0,-1 1 0,1 0 0,0 0 0,1 0 0,-1 0 1,2 1-1,-1-1 0,1 1 0,1 0 0,-1-1 0,1 9-12,1-12-1,0-1 1,0 0-1,1 0 0,0 0 0,0 0 1,0 1-1,0-1 0,0 0 0,1-1 1,0 1-1,-1 0 0,2 0 0,-1-1 0,0 1 1,1-1-1,-1 0 0,1 1 0,0-1 1,0 0-1,1-1 0,-1 1 0,0-1 1,1 1-1,-1-1 0,1 0 0,0 0 0,3 0 1,8 4-64,-1-1-1,1-1 1,1-1 0,-1 0-1,0-1 1,1 0-1,1-1 65,34 0-996,0-3 0,28-4 996,20-7-672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6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119 519 4385,'-3'0'168,"0"-1"1,0 1-1,0 0 0,0 1 1,0-1-1,0 0 0,0 1 0,0 0 1,0 0-1,0 0 0,1 0 1,-1 0-1,0 0 0,0 1 1,1-1-1,-2 2-168,0 0 122,0 1 1,0-1-1,1 1 0,0 0 1,-1 0-1,1 0 0,1 1 1,-1-1-1,-1 3-122,-2 9 59,0-1-1,1 1 1,0 0 0,1 0-1,-1 14-58,4-20-3,-1 0-1,1 0 0,1 1 0,0-1 0,1 0 1,0 0-1,0 0 0,1 0 0,3 9 4,-3-14-8,0 0 0,0 0 0,0 0 0,1 0 0,0-1 0,0 0 0,0 1 0,0-1-1,1 0 1,0-1 0,0 1 0,0-1 0,0 1 0,0-1 0,1 0 0,-1-1 0,1 1 0,0-1-1,3 1 9,2 1-33,1-1-1,0-1 0,1 0 0,-1 0 0,0-1 0,0-1 1,1 0-1,-1 0 0,0-1 0,1 0 0,-1-1 1,0-1-1,0 0 0,0 0 0,-1-1 0,1 0 0,3-3 34,2-1-86,0 0 0,-1-1 0,0-1 0,0 0 0,-2-1 0,1-1 0,-1 0 0,-1-1 0,0 0 0,8-12 86,-12 11-2,0-1 0,0 1 0,-1-1-1,-1-1 1,-1 1 0,0-1-1,-1 0 1,0 0 0,-2-1 0,0 1-1,0-1 1,-2 1 0,0-1-1,-1-5 3,-4-21 31,-1 1-1,-2-1 0,-1 2 1,-15-39-31,10 38 17,-18-36-17,26 66 78,0 1 0,0-1 1,-1 1-1,-1 0 1,0 1-1,0 0 1,-1 0-1,-4-3-78,12 12 18,0 0-1,0 0 1,0 0 0,0 0-1,-1 0 1,1 0 0,0 0-1,-1 0 1,1 1 0,0-1-1,-1 0 1,1 1 0,-1-1-1,0 1 1,1 0 0,-1 0-1,1-1 1,-1 1-1,1 0 1,-1 0 0,0 0-1,1 0 1,-1 1 0,1-1-1,-1 0 1,1 1 0,-1-1-1,1 1 1,-1 0 0,1-1-1,-1 1 1,1 0 0,0 0-1,-1 0 1,1 0 0,0 0-1,0 0 1,0 0 0,0 0-1,0 0 1,0 1 0,0-1-1,0 0 1,0 1 0,0 0-18,-3 5 5,1-1 0,0 1 1,0 0-1,1 0 0,0 0 1,0 1-1,0-1 0,0 7-5,2-2-7,0 0-1,1-1 1,0 1-1,0 0 1,1 0-1,1-1 1,0 1-1,4 7 8,7 19 6,20 32-6,-8-18 33,25 63 307,5 27-340,-41-97-320,-1 0 1,-3 1-1,-2 1 0,3 42 320,-11-57-426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6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 8202,'3'-2'193,"1"1"0,0-1 0,-1 1 1,1 0-1,0 1 0,0-1 0,-1 1 0,1-1 1,0 1-1,0 0 0,0 1 0,0-1 0,-1 1 1,1-1-1,3 2-193,44 6-574,1-2-1,0-3 1,-1-2 0,1-2 0,0-3 0,0-1-1,-1-3 1,0-2 0,9-5 574,-48 11 9,-7 2 71,-1 0 0,1 1 0,0 0 0,0 0-1,1 0 1,-1 0 0,0 1 0,2 0-80,-7 0 29,1 0 0,0 1 0,0-1 0,-1 1 0,1-1 0,0 1 0,-1-1 0,1 1 0,-1-1 0,1 1 0,-1-1 0,1 1 0,-1 0 0,1-1 0,-1 1 0,1 0 0,-1 0 0,0-1 0,1 1 0,-1 0 0,0 0 0,0-1 0,0 1 0,1 0 0,-1 0 0,0 0 0,0-1 0,0 1 0,0 0 0,-1 0 0,1 0 0,0-1 0,0 1 0,0 0-29,0 2 74,-2 19 150,-1-1 0,0 0 0,-2 0-1,0 0 1,-5 10-224,0 0 244,2 1 0,0 6-244,8-38 2,-2 8 22,1 0-1,0 0 0,1 0 0,0 1 1,0-1-1,0 0 0,2 7-23,-1-13 0,-1 0-1,1 0 0,0 0 0,0 0 1,0-1-1,0 1 0,0 0 0,1 0 1,-1-1-1,1 1 0,-1-1 0,1 1 1,-1-1-1,1 1 0,0-1 1,0 0-1,-1 0 0,1 0 0,0 0 1,0 0-1,0 0 0,0-1 0,0 1 1,1-1-1,-1 1 0,0-1 0,0 0 1,0 0-1,0 0 0,0 0 0,1 0 1,0 0 0,8-1-233,-1 1 1,1-2-1,-1 0 1,1 0-1,-1 0 1,0-2-1,0 1 1,0-1-1,-1 0 1,1-1-1,-1-1 1,3-1 232,39-26-998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27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0 6257,'-3'1'141,"0"0"-1,1 0 0,-1 0 0,0 0 0,1 0 0,-1 1 1,1-1-1,-1 1 0,1 0 0,-1-1 0,1 1 0,0 0 1,0 0-1,0 1 0,0-1 0,1 0 0,-1 1 1,1-1-1,-1 1 0,1-1 0,0 1 0,0 0 0,0-1 1,0 2-141,-4 11 2,1 1 0,0 0 0,1 0 0,1 1-2,1-6 113,-4 30-101,1 0-1,3-1 1,1 1-1,3 7-11,0-19 3,1 1-1,1 0 0,1-1 0,2 0 1,12 27-3,-16-46-1,0 0 1,1 0 0,1-1 0,0 1-1,0-1 1,1-1 0,0 1-1,0-1 1,6 5 0,-10-10-1,1 0-1,0 0 1,0-1 0,1 1-1,-1-1 1,0 0 0,1 0-1,-1 0 1,1 0 0,0-1-1,-1 0 1,1 0 0,0 0-1,0-1 1,0 1 0,0-1-1,0 0 1,0-1 0,-1 1-1,1-1 1,0 0 0,1-1 1,1 0-9,0 0 0,0-1 1,0 0-1,-1 0 0,1 0 1,-1-1-1,0 0 0,0-1 1,-1 1-1,1-1 0,-1 0 1,3-3 8,-1-1-76,0-1 0,-1 1 0,1-1 0,-2 0 0,0-1 0,0 1 0,2-8 76,1-9-255,-1-1 1,-1-1-1,-1 1 1,-2-1-1,0-23 255,-4 9-130,1 43 130,0 0 0,0 0 0,0 0 0,0-1 0,0 1 0,0 0 0,0 0 0,0 0 0,0 0 0,0 0-1,0-1 1,0 1 0,0 0 0,0 0 0,0 0 0,0 0 0,0 0 0,0 0 0,0-1 0,0 1 0,0 0 0,0 0-1,0 0 1,-1 0 0,1 0 0,0-1 0,0 1 0,0 0 0,0 0 0,0 0 0,0 0 0,0 0 0,0 0-1,-1 0 1,1 0 0,0 0 0,0 0 0,0-1 0,0 1 0,0 0 0,0 0 0,-1 0 0,1 0 0,0 0 0,0 0-1,0 0 1,0 0 0,0 0 0,-1 0 0,1 0 0,0 0 0,0 0 0,0 0 0,0 0 0,-1 0 0,-5 20 25,1 4 33,0 1-1,2-1 1,1 1-1,1 17-57,1-33 17,0-1 0,1 1 0,0-1-1,0 1 1,1-1 0,0 0-1,1 0 1,0 0 0,0 0 0,1 0-1,-1 0 1,2-1 0,-1 0 0,1 0-1,3 4-16,-4-8 9,-1 0 0,1 0 0,-1 0 0,1-1-1,0 1 1,0-1 0,0 0 0,0 0 0,1 0-1,-1 0 1,0-1 0,1 0 0,-1 0-1,1 0 1,0 0 0,-1-1 0,1 0 0,0 0-1,-1 0 1,1 0 0,-1-1 0,1 0 0,0 0-1,-1 0 1,1 0 0,-1-1 0,0 0-9,7-2 12,-1-1 1,0 0-1,0 0 0,-1-1 1,0-1-1,0 1 1,0-1-1,-1-1 0,0 0 1,6-7-13,1-7-13,-1-1-1,-1 0 1,0-1 0,-2 0 0,-1-1 0,0-4 13,12-28-104,-19 52 78,-1 0 1,1 0-1,-1 1 0,1-1 0,1 0 0,-1 1 0,1 0 1,1-2 25,-4 5-6,-1 1 1,1-1-1,0 0 0,0 1 1,0-1-1,-1 1 1,1-1-1,0 1 1,0-1-1,0 1 0,0 0 1,0-1-1,0 1 1,0 0-1,0 0 1,0 0-1,0 0 0,0 0 1,0 0-1,0 0 1,0 0-1,0 0 1,0 0-1,0 0 1,0 1-1,0-1 0,0 0 1,0 1-1,0-1 1,0 1-1,-1-1 1,1 1-1,0-1 0,0 1 1,0 0-1,-1-1 1,1 1-1,0 0 1,-1 0-1,1-1 0,0 1 1,-1 0-1,1 0 1,-1 0-1,1 0 1,-1 0-1,0 0 6,5 7 2,-1 1-1,0-1 1,-1 1-1,0 0 1,-1 0 0,1 0-1,-2 1 1,1 0-2,5 82 105,-3-32-34,6 2 39,-10-62-102,0 0 0,0 0 0,0 1 0,0-1 0,0 0 0,0 0 0,0 0 0,0 0 0,0 0 0,0 0 0,0 0 0,0 0 0,0 0 0,0 0 0,0 0 0,0 1 0,0-1 0,0 0 0,0 0 0,0 0 0,0 0 0,0 0 0,1 0 0,-1 0 0,0 0 0,0 0 0,0 0 0,0 0 0,0 0 0,0 0 0,0 0 0,0 0 0,0 0 0,0 0 0,0 0 0,1 0 0,-1 0 0,0 0 0,0 0 0,0 0 0,0 0 0,0 0 0,0 0 0,0 0 0,0 0 0,0 0 0,0 0 0,1 0 0,-1 0 0,0 0-1,0 0 1,0 0 0,0 0 0,0 0 0,0 0 0,0 0 0,0 0 0,0 0-8,6-8 321,9-20 31,-4 7-193,11-17-139,1 0 1,2 2 0,2 1-1,14-14-20,-38 46-2,0 0-1,1 0 1,-1 1-1,1-1 0,-1 1 1,1-1-1,0 1 0,0 0 1,0 1-1,0-1 0,1 0 3,-3 2-2,0-1-1,0 1 1,0 0-1,0 0 1,0 0-1,0 0 0,0 0 1,0 0-1,0 0 1,0 1-1,-1-1 0,1 1 1,0-1-1,0 1 1,0 0-1,-1 0 1,1 0-1,0 0 0,-1 0 1,1 0-1,0 0 1,-1 1-1,0-1 0,1 0 1,-1 1-1,0-1 1,1 2 2,4 7-55,-1 0 1,0 1-1,-1-1 1,0 1-1,-1 0 1,0 0-1,0 0 0,-1 0 1,0 11 54,1 61-188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6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21 2785,'-2'-2'1560,"0"0"-360,1 1-568,1-1-632,0 0-8,0 0 8,0 0 0,0 0 0,0 1 8,0-1-200,0 0-216,0 2-952,0 0 864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6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 5209,'0'-9'2041,"0"4"-1369,5 1-856,-5 2-232,0 0-209,0 0-175,0 1 584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15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42 5489,'-11'-6'1954,"6"8"-562,5 0-1356,0-1 0,0 0-1,0 0 1,1 0-1,-1 1 1,0-1-1,0 0 1,1 0-1,-1 0 1,1 0 0,-1 0-1,1 0 1,-1 0-1,1 0 1,-1 0-1,1 0 1,0 0-1,0 0-35,10 11 1,0 0 0,1-2 0,0 1-1,1-1 1,9 5-1,-6-4-46,-1 0 1,0 1-1,11 13 46,-19-19-6,-1 2 0,-1-1 0,1 0 0,-1 1 0,-1 0 1,1 0-1,-1 1 0,-1-1 0,0 1 0,0 0 0,0 0 0,-1 0 0,-1 0 0,1 4 6,-2-13 3,0 1 0,0-1 1,0 0-1,0 1 0,0-1 0,0 0 0,1 1 0,-1-1 0,0 0 0,0 0 0,0 1 0,0-1 0,0 0 0,1 1 0,-1-1 1,0 0-1,0 0 0,1 0 0,-1 1 0,0-1 0,0 0 0,1 0 0,-1 0 0,0 1 0,0-1 0,1 0 0,-1 0 0,0 0 1,1 0-1,-1 0 0,0 0 0,1 0 0,-1 0 0,0 0 0,1 0 0,-1 0 0,0 0 0,1 0 0,-1 0 0,0 0-3,20-5 171,-1-6-120,0-1 0,-1 0 1,-1-1-1,0-1 1,4-5-52,49-37 7,81-54-23,-150 110 15,0-1 1,0 0 0,0 1-1,0-1 1,-1 0 0,1 0-1,0 0 1,0 0-1,-1 0 1,1 0 0,0 0-1,-1 0 1,1 0 0,-1 0-1,1 0 1,-1 0-1,1 0 1,-1 0 0,0 0-1,0-1 1,1 1 0,-1 0-1,0-1 1,-1-1-21,0 1 0,1-1 0,-1 1 0,0-1 0,0 1 0,0 0-1,-1 0 1,1-1 0,-1 1 21,-7-15-153,9 17 152,1 0 0,-1 0 0,0 0 1,0 0-1,0 1 0,0-1 0,0 0 1,1 0-1,-1 0 0,0 0 0,0 0 1,0 0-1,0 0 0,1 0 0,-1 0 0,0 0 1,0 0-1,0 0 0,1 0 0,-1 0 1,0 0-1,0 0 0,0 0 0,0 0 1,1 0-1,-1 0 0,0 0 0,0 0 1,0 0-1,0 0 0,1 0 0,-1 0 1,0-1-1,0 1 0,0 0 0,0 0 1,0 0-1,1 0 0,-1 0 0,0-1 0,0 1 1,0 0-1,0 0 0,0 0 0,0 0 1,0 0-1,0-1 0,0 1 0,0 0 1,0 0-1,0 0 0,0-1 0,0 1 1,0 0-1,0 0 0,0 0 0,0 0 1,0-1-1,0 1 0,0 0 0,0 0 0,0 0 1,18 16 2,67 108 28,-79-113-31,-1 0 1,-1 0 0,0 0 0,0 0-1,-1 1 1,0-1 0,-1 1 0,-1 0-1,0 0 1,0 0 0,-1 0 0,-1 0-1,0-1 1,0 1 0,-1 0 0,-2 6 0,2-12-9,0 0 1,0 1-1,-1-1 1,0 0-1,-1 3 9,3-8-33,1 0-1,-1 1 1,0-1-1,0 0 1,1 0-1,-1 0 0,0 0 1,0 0-1,0 0 1,0 0-1,0 0 1,-1 0-1,1 0 0,0 0 1,0-1-1,0 1 1,-1 0-1,1-1 1,0 1-1,-1-1 0,1 0 1,-1 1-1,1-1 1,0 0-1,-2 0 34,3 0-43,-1 0 0,1 0 0,-1 0 0,0 0 0,1-1 0,-1 1 0,0 0 0,1 0 0,-1-1 0,1 1 0,-1 0 0,1-1 0,-1 1 0,1 0 0,-1-1 0,1 1 1,-1-1-1,1 1 0,-1-1 0,1 1 0,0-1 0,-1 0 43,-4-22-552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6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2865,'14'-13'318,"-14"13"-270,1-1 0,0 0 0,-1 0 0,1 0 0,0 0 0,0 1-1,0-1 1,-1 0 0,1 1 0,0-1 0,0 1 0,0-1 0,0 1-1,0 0 1,0-1 0,1 1-48,-2 1 33,1 1-1,-1 0 0,0-1 1,1 1-1,-1-1 1,0 1-1,0 0 1,0-1-1,0 1 1,0-1-1,-1 1 1,1 0-1,0-1 1,-1 2-33,-2 37 524,2-1 0,2 1 0,2 0 0,1-1 0,5 13-524,-2 1-1,-4-29-65,1 1-191,-1 1 0,-1 0-1,-2 0 1,-1 5 257,2-22-1258,2-1 517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7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7602,'1'0'99,"-1"-1"0,1 1 0,-1-1 1,1 1-1,-1-1 0,1 1 1,-1-1-1,1 1 0,0 0 0,-1-1 1,1 1-1,-1 0 0,1 0 1,0-1-1,-1 1 0,1 0 0,0 0 1,0 0-1,-1 0 0,1 0 0,0 0 1,-1 0-1,1 0 0,0 0 1,-1 0-1,1 1 0,0-1-99,28 7-311,-13-3 330,6 0-127,24 4-198,19 8 306,-49-11-11,-1 0 0,0 1 1,0 1-1,0 0 0,-1 1 0,1 2 11,11 10 3,-1 1-1,0 2 1,-2 0-1,-1 2 0,1 2-2,12 13-19,12 9 19,-34-37-62,1 0 0,0-1 0,0-1 0,1 0 0,13 5 62,-23-12-136,0-1 1,0 0-1,1 0 1,-1 0-1,1-1 1,-1 0-1,1 0 1,-1 0-1,1-1 1,0 0-1,-1 0 1,1 0-1,0-1 1,-1 1-1,1-1 1,-1-1-1,1 1 1,1-2 135,25-19-666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7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 7058,'-16'0'2536,"1"13"-2032,15 21-464,7 7-40,10 8-24,-4 1-16,7 10 32,-6 6 8,-3 9-16,2 2-8,-5 0-80,-5-9-120,8-11-464,2-6-360,5-21 632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7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30 110 7714,'-6'16'402,"0"0"0,2 0 0,0 1 1,0 0-1,2-1 0,0 1 0,1 11-402,0-15-92,2 1 0,0 0 0,0-1 0,1 1 0,1-1 0,0 0 0,1 0 0,0 0 0,5 7 92,-8-17-19,0 0 1,0 0-1,1 0 1,0 0-1,-1-1 1,1 1-1,0 0 0,0-1 1,1 0-1,-1 1 1,0-1-1,1 0 1,-1 0-1,1-1 1,0 1-1,-1 0 1,1-1-1,0 0 1,0 1-1,0-1 0,0 0 1,0-1-1,1 1 1,-1 0-1,0-1 1,0 0-1,0 0 1,1 0-1,-1 0 1,0 0-1,0-1 1,0 1-1,0-1 0,1 0 1,-1 0-1,0 0 1,0 0-1,-1-1 1,1 1-1,3-3 19,4-2-64,1-1 1,-1-1-1,0 0 0,-1 0 0,0-1 0,0 0 0,-1-1 0,0 1 0,-1-2 1,0 1-1,0-1 0,-1 0 0,-1 0 0,0-1 0,0 0 0,-1 0 0,1-7 64,-3 10 14,0 0-1,-1-1 0,0 0 1,0 1-1,-1-1 1,0 1-1,-1-1 0,0 0 1,-1 1-1,0-1 0,0 1 1,-1 0-1,0 0 0,-1 0 1,0 0-1,0 0 0,-1 1 1,0 0-1,0 0 0,-1 0 1,0 1-1,-1 0 0,0-1-13,4 5 52,-1 0-1,1 0 0,-1 0 0,0 0 0,0 1 0,0-1 0,0 1 1,-1 0-1,1 0 0,0 1 0,-1 0 0,1-1 0,-1 1 1,0 1-1,-1-1-51,4 1-3,0 0 0,-1 0 0,1 0 0,0 1 0,-1-1 0,1 1 0,0-1 0,0 1 1,0 0-1,-1 0 0,1 0 0,0 0 0,0 0 0,0 0 0,0 1 0,0-1 0,1 1 0,-1-1 0,0 1 1,1 0-1,-1 0 0,1 0 0,0-1 0,-1 1 0,1 1 0,0-1 0,0 0 0,0 0 0,1 0 1,-1 1 2,-1 4-47,0 1 0,1-1 1,0 1-1,0 5 47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38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56 2705,'-24'-55'1168,"19"60"-648,1 8-224,0 11-104,4 1 88,-2 7 48,4-1-16,6-7-152,-1-2-40,11-10-48,-1-4-8,8-6-40,1-2-128,2-17-584,1-3-712,-5-19 856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40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34 589 6273,'-6'12'218,"1"0"-1,0 0 0,1 1 0,0 0 0,1 0 0,1 0 1,0 0-1,0 0 0,2 1 0,-1-1 0,3 12-217,0 1-70,1-1-1,1 1 0,2-1 0,0 0 0,7 13 71,-8-24-57,1 0-1,0 0 0,5 7 58,-9-18-15,1 1 0,-1 0-1,1-1 1,-1 1 0,1-1-1,0 0 1,1 0 0,-1 0 0,0-1-1,1 1 1,0-1 0,-1 0-1,4 2 16,-6-4-3,1 1 0,0-1 0,0 0-1,-1 1 1,1-1 0,0 0 0,0 0-1,0 0 1,-1 0 0,1-1 0,0 1-1,0 0 1,-1-1 0,1 1 0,0-1-1,0 1 1,-1-1 0,1 0-1,-1 0 1,1 0 0,-1 0 0,1 0 3,4-4-1,1 0 0,-2-1 0,1 1-1,2-4 2,-4 5 0,17-23 11,0-1 0,-2-1 0,-2-1 1,0 0-1,10-28-11,18-33 14,-42 85-14,0 1 1,0 0-1,1 0 1,-1 0-1,1 1 1,0-1-1,1 1 1,1-2-1,-4 5 0,-1 0 0,1 0 0,0 0 0,0 0 0,-1 0 1,1 0-1,0 0 0,0 1 0,0-1 0,0 1 0,0-1 1,0 1-1,0 0 0,0 0 0,0 0 0,0 0 0,0 0 1,0 0-1,0 1 0,0-1 0,0 1 0,0-1 0,0 1 1,0 0-1,1 1 0,2 1 1,0 0-1,0 0 1,-1 0 0,1 1 0,-1 0 0,0 0 0,0 0 0,0 0-1,-1 1 1,0 0 0,0-1 0,0 1 0,0 0 0,-1 1 0,2 4-1,4 12 7,-1 1 0,-1 0 0,0 7-7,0-1 4,-1-2 8,-1 0 0,-2 0 0,0 1 0,-2 0-12,1-23 197,2-10-8,3-12 71,5-29 16,1-24-276,-3 16-337,3-4 337,-8 42-82,1 0 0,1 1 0,0 0 0,1 0 0,7-11 82,-11 21-30,0 0 1,0 0-1,1 1 0,0-1 0,0 1 1,0 0-1,0 0 0,1 1 0,0-1 1,-1 1-1,1 0 0,0 0 1,4-1 29,-6 3-20,0 0 1,-1 0-1,1 1 1,0-1-1,0 1 1,0-1-1,0 1 1,0 0-1,-1 0 1,1 1-1,0-1 1,0 0-1,0 1 1,0 0-1,-1-1 1,1 1-1,0 0 1,-1 1-1,1-1 1,0 0-1,-1 1 1,0 0-1,1-1 1,-1 1-1,0 0 1,2 2 19,8 10-44,0 1 0,-1 1 0,0 0 0,-2 0 0,7 15 44,17 28-3,-23-44 5,0 0 0,1-1 1,0 0-1,1-1 0,0-1 0,1 0 1,1 0-1,0-1-2,-10-8 0,1 0 1,0 0-1,0 0 1,0 0-1,0-1 1,1 0-1,-1 0 1,0 0-1,1-1 1,0 0-1,-1 0 1,1 0-1,0 0 1,-1-1-1,1 0 1,0-1-1,-1 1 1,1-1-1,0 0 1,-1 0-1,1-1 1,-1 0-1,0 0 1,1 0-1,-1 0 1,2-2-1,8-6 4,-1-1 0,0 0 1,0-1-1,-1-1 0,-1 0 1,0 0-1,-1-2 0,0 1 1,-1-1-1,-1-1 0,-1 1 1,0-2-1,-1 1 0,0-1 1,-1 0-1,2-12-4,-6 16 30,-1 0 0,0 1 1,-1-1-1,0 0 0,-1 1 1,0-1-1,-1 0 0,0 1 0,-3-7-30,-8-22 246,-1 0 0,-5-5-246,2 5 165,17 40-158,-20-51 551,-3 1 0,-3-1-558,26 51 25,0 1-1,0-1 0,-1 0 1,1 0-1,0 1 0,-1-1 1,1 0-1,-1 1 0,1-1 1,-1 0-1,1 1 0,-1-1 1,0 1-1,1-1 0,-1 1 1,0-1-1,1 1 0,-1-1 1,0 1-1,0 0 0,1-1 1,-1 1-25,0 0 8,1 1 0,-1-1 0,1 0 0,-1 1 1,1-1-1,0 1 0,-1-1 0,1 0 0,-1 1 1,1-1-1,0 1 0,0-1 0,-1 1 1,1-1-1,0 1 0,0-1 0,0 1 0,-1 0 1,1-1-1,0 1 0,0-1 0,0 1 1,0-1-9,-2 43 2,2-40 13,-1 17-19,2 0 0,1 0-1,0-1 1,1 1 0,1-1 0,1 1 0,1-1 0,1 0-1,4 8 5,14 24-3,-3 0 0,-2 1-1,-2 2 1,9 47 3,-1 71 4,-4 39-4,-1-6 15,-20-199-16,0 9-8,1 0 1,0 1-1,1-1 0,1-1 0,1 1 0,0 0 0,2 2 9,-7-16-2,0 0 0,1-1 0,-1 1 1,0 0-1,1 0 0,-1 0 0,1-1 0,-1 1 0,1 0 0,0-1 0,-1 1 1,1 0-1,-1-1 0,1 1 0,0-1 0,0 1 0,-1-1 0,1 1 0,0-1 0,0 1 1,0-1-1,-1 0 0,1 1 0,0-1 0,0 0 0,0 0 0,0 0 0,0 0 0,0 0 1,0 0-1,0 0 2,1-1-3,0 1 1,0-1-1,0 0 1,0 0 0,0-1-1,0 1 1,0 0-1,0-1 1,0 1 0,-1-1-1,1 1 1,1-3 2,6-7-29,-1-1 0,1 0 1,5-13 28,-8 14-37,-1-1 0,0-1 1,0 1-1,-1-1 0,-1 1 0,0-1 1,-1 0-1,0 0 0,-1 0 1,-1 0-1,0-1 0,0 1 0,-2 0 1,1 0-1,-4-12 37,-3-7 73,-2-1 1,-1 2-1,-1 0 0,-1 0 1,-2 1-1,-1 0 0,-5-4-73,12 24 78,1 0 0,-1 0 0,-1 1-1,0 1 1,0-1 0,-1 1-1,0 1 1,0 0 0,-1 1 0,-5-3-78,-32-18 209,49 27-204,-1 0 0,0-1 0,1 1 0,-1 0 0,0-1 0,1 1 0,-1 0 0,0-1 0,1 1 0,-1-1 0,1 1 0,-1-1 0,1 1 0,-1-1 0,1 1 0,-1-1 0,1 0 0,0 1 0,-1-1 0,1 0 0,0 1-1,-1-1 1,1 0 0,0 1 0,0-1 0,0 0 0,0 0 0,-1 1 0,1-1 0,0 0 0,0 0 0,1 1 0,-1-1 0,0 0 0,0 0 0,0 0-5,2-1 4,0-1 1,0 1-1,1 0 0,-1 0 0,0 0 1,1 0-1,0 0 0,-1 0 1,2 0-5,46-27-590,1 2 1,1 3 0,0 1 0,2 3 0,23-4 589,-75 24-31,24-9-296,0 2 0,0 1-1,1 2 1,-1 0 0,1 1 327,-27 3 1,0 1 0,0-1 1,0 0-1,0 0 0,0 0 1,0 0-1,0 0 0,0 0 1,0 0-1,0 1 0,0-1 1,0 0-1,0 0 0,0 0 1,0 0-1,0 0 0,0 1 1,0-1-1,0 0 0,0 0 1,0 0-1,0 0 0,0 0 0,0 0 1,0 1-1,0-1 0,0 0 1,0 0-1,0 0 0,0 0 1,1 0-1,-1 0 0,0 0 1,0 0-1,0 1 0,0-1 1,0 0-1,0 0 0,0 0 1,1 0-1,-1 0 0,0 0 1,0 0-1,0 0 0,0 0 1,0 0-1,0 0 0,1 0 1,-1 0-1,0 0 0,0 0 1,0 0-1,0 0 0,0 0 1,0 0-1,1 0 0,-1 0 1,0 0-1,0 0 0,0 0-1,-11 7 299,8-5-203,-5 5 35,0-1-1,0 2 1,1-1-1,0 1 1,1 0-1,-1 0 1,2 1-1,-1 0 0,1 0 1,0 0-1,1 1 1,0 0-1,0 2-130,2-7 7,0 1 1,1 0-1,0 0 0,0 1 0,0-1 1,1 0-1,-1 0 0,1 0 0,1 1 1,-1-1-1,1 0 0,1 0 0,-1 0 1,1 0-1,0 0 0,0 0 0,0 0 1,1-1-1,0 1 0,0-1 0,1 0 0,3 5-6,-4-6 1,1-1 0,0 1 0,-1-1 1,1 0-1,1 0 0,-1 0 0,0-1 1,1 1-1,-1-1 0,1 0 0,0 0 1,-1-1-1,1 1 0,2-1-2,1 0 1,-1 0 0,1 0 1,0-1-1,0-1 0,-1 1 0,1-1 0,0 0 0,-1-1 0,2 0-1,8-3 4,-1-1-1,1-1 0,-1-1 0,0 0 0,0-1 0,-1 0 1,14-12-4,-21 14 3,0 0 1,0-1 0,0 0 0,-1 0 0,0 0 0,0-1 0,-1 0 0,0-1 0,1-4-4,-3 7 3,-2 1 1,1-1-1,-1 0 1,0 0-1,-1 1 1,1-1-1,-1 0 1,-1 0-1,1 0 1,-1-1-1,0 1 1,-1 0-1,0 0 1,0 0 0,-1-2-4,1 6 2,1 1 0,-1-1 1,0 1-1,0 0 0,0-1 0,0 1 1,0 0-1,-1-1 0,1 1 1,-1 0-1,1 0 0,-1 0 1,0 1-1,0-1 0,0 0 1,0 0-1,-1 0-2,2 1 2,-1 1 1,0-1-1,0 0 0,0 1 1,0-1-1,0 1 0,0-1 1,0 1-1,0 0 0,0 0 1,0 0-1,0 0 0,0 0 1,0 1-1,0-1 0,0 1 0,-2 0-2,0 0 2,-1 1 0,1 0-1,-1 1 1,1-1 0,0 1-1,0 0 1,0 0 0,0 0-1,1 1 1,-1-1 0,1 1-1,0 0 1,0 0 0,0 0-1,0 0 1,-1 5-2,1-3-2,0 1-1,1-1 1,0 1 0,0 0 0,0 0-1,1 0 1,0 0 0,1 0 0,-1 0-1,1 0 1,1 0 0,-1 1 0,1-1-1,1 0 1,-1 0 0,1-1 0,0 1-1,1 0 1,-1-1 0,1 1 0,1-1-1,-1 0 1,1 0 0,0 0 0,1 0-1,-1-1 1,1 0 0,0 0 0,0 0-1,1 0 1,0-1 0,-1 0 0,1 0-1,1-1 1,-1 0 0,0 0 0,1 0-1,0-1 1,-1 1 0,1-2 0,0 1-1,0-1 1,0 0 0,0 0 0,6-1 2,-5-1 2,1 0 0,0 0 0,-1-1 0,1 0 0,0 0 0,-1-1 1,0 0-1,0-1 0,0 0 0,0 0 0,-1-1 0,1 1 0,-1-2 1,0 1-1,-1-1 0,1 0 0,2-4-2,-2 2 72,-1 1 0,0-1 0,0 0 0,-1-1 0,0 1 0,-1-1 1,0 0-1,0-1 0,-1 1 0,0 0 0,-1-1 0,0 0 0,0 0 0,-1 1 0,0-9-72,-1 6 108,-1 0-1,0-1 1,0 1 0,-2 0-1,0-1-107,2 7 41,-1 0 0,0 0-1,-1 0 1,1 1-1,-1-1 1,0 1 0,-1 0-1,1 0 1,-1 0-1,-4-4-40,39 14-538,24 2 85,-37-6 370,1 1 0,-1 1 0,0 1-1,0 0 1,5 4 83,-18-7-6,0 2 0,0-1-1,-1 1 1,1-1 0,-1 1 0,1 0-1,-1 1 1,0-1 0,0 1 0,-1 0-1,1 0 1,-1 0 0,0 0 0,0 1-1,0 0 1,0-1 0,-1 1 0,0 0-1,0 0 1,1 3 6,4 20 1,-1 1 0,-2 0 0,-1 0 0,-1 2-1,-1-5 9,2 0 0,1 0 1,1 0-1,1 0 1,1 0-10,-7-24-1,1 0 1,0 0-1,0 0 1,0 0-1,0 0 1,0 0-1,0-1 1,0 1-1,1 0 0,-1-1 1,0 1-1,1-1 1,0 1-1,-1-1 1,2 1 0,-2-1 0,0-1 0,0 1 0,1-1 0,-1 0 0,0 1 0,0-1 0,0 0 0,0 0 0,0 0 0,1 0 0,-1 0 0,0 0 0,0 0 0,0 0 0,0-1 0,0 1 0,0 0 0,1-1 0,-1 1 0,1-1 0,2-2 4,1 0-1,-1-1 0,1 1 1,-1-1-1,0 0 1,0 0-1,-1-1 1,1 1-1,-1-1 0,1-1-3,8-16 8,-1-1-1,-1 0 0,-1 0 1,-1-1-1,-1 0 1,2-15-8,-3 11 6,2 0 0,1 0 0,1 0 1,10-17-7,-19 42-2,0 0 1,1 0 0,0 1-1,0-1 1,0 0 0,0 1-1,0-1 1,0 1 0,1 0-1,-1 0 1,1 0 0,0 0-1,-1 0 1,1 1 0,0-1-1,0 1 1,0-1 0,0 1-1,0 0 1,0 0-1,0 1 1,1-1 0,-1 1 1,1 0-3,0 0 0,0 1 0,1-1 0,-1 1 0,0 0 0,0 0 0,-1 1 0,1-1 0,0 1 0,0 0 0,-1 0-1,1 0 1,-1 0 0,1 0 0,-1 1 0,0 0 0,0 0 0,1 1 3,4 4 0,-1 0-1,0 1 0,-1 0 1,0 1-1,0-1 0,-1 1 0,0 0 1,-1 0-1,0 1 0,-1-1 1,1 6 0,3 18 2,-1 1 0,0 33-2,-3-35 13,1 1-1,1-2 1,2 4-13,-3-23 74,-1-12 117,-3-21 241,0 3-346,3-12-28,0 0 1,2 1 0,4-10-59,-1 2-16,-5 21-6,2-1 0,-1 1 1,2 0-1,0 0 0,1 0 0,4-5 22,-9 16-21,1-1 0,0 1 1,0-1-1,0 1 0,0 0 0,1 0 0,0 0 0,0 1 0,0-1 0,0 1 0,0 0 0,1 0 1,-1 0-1,1 1 0,0 0 0,0 0 0,-1 0 0,2 0 0,-1 1 0,0 0 0,2-1 21,-4 2-12,0 0-1,0 1 0,0-1 1,0 1-1,0-1 0,0 1 1,0 0-1,0 0 0,-1 0 0,1 0 1,0 1-1,-1-1 0,1 1 1,-1 0-1,1-1 0,-1 1 1,0 0-1,0 1 0,0-1 0,0 0 1,0 1-1,0-1 0,0 1 1,-1-1-1,1 2 13,4 8-19,0 1 0,0 0 0,-2 0 0,4 13 19,4 23 6,-2 1-1,-3 1 1,-1-1 0,-2 21-6,-3-51 35,-1-20-32,0 0 0,0 0 0,0 0 0,0 0 0,1 0 0,-1-1 0,0 1 0,0 0 0,0 0 0,0 0 0,0 0 0,0 0 0,0 0 0,0 0 0,0 0 0,0 0 0,0 0 0,0 0 0,0 0 0,1 0 0,-1 0 0,0 0 0,0 0 0,0 0 0,0 0 0,0 0 0,0 0 0,0 0 0,0 0 0,0 0 1,0 0-1,0 0 0,0 0 0,0 0 0,0 0 0,1 1 0,-1-1 0,0 0 0,0 0 0,0 0 0,0 0 0,0 0 0,0 0 0,0 0 0,0 0 0,0 0 0,0 0 0,0 0 0,0 0 0,0 0 0,0 0 0,0 0 0,0 1 0,0-1 0,0 0 0,0 0 0,0 0 0,0 0 0,0 0 0,0 0-3,8-30 403,-2 7-404,9-32-98,18-44 99,-25 80-34,1-1 0,1 1 0,0 1 0,1 0 0,1 0-1,10-11 35,-17 24-12,-1 0 0,1 1 0,0-1 0,0 1-1,0 0 1,1 0 0,-1 1 0,1-1-1,0 1 1,0 0 0,0 1 0,0 0-1,3-1 13,-5 2-9,-1 1 0,1 0 0,0-1 0,0 1-1,0 1 1,0-1 0,0 0 0,0 1 0,0 0-1,0 0 1,-1 0 0,1 1 0,0-1 0,-1 1-1,1-1 1,-1 1 0,0 1 0,1-1-1,-1 0 1,0 1 0,0-1 0,0 1 0,0 1 9,10 12-12,-1-1 0,-1 1 0,-1 1 0,0 0 1,-1 1-1,1 5 12,31 54 1,-36-70-4,7 14 2,2-1 1,0-1-1,1 0 0,9 8 1,-20-23-23,1 1 1,-1-1-1,1-1 1,0 1-1,0 0 1,0-1-1,0 0 1,1-1-1,-1 1 0,1-1 1,-1 0-1,1 0 1,0-1-1,0 1 1,0-1-1,0-1 1,0 1-1,0-1 0,0 0 1,5-1 22,3-2-74,0-1 0,0-1 0,0 0 0,-1 0 0,0-2 0,0 1-1,-1-2 1,0 0 0,0 0 0,0-1 0,5-6 74,11-11-67,-2-1 0,0-2 0,18-26 67,-27 32 86,-2 0 1,0-1-1,1-5-86,-13 22 70,1 0-1,-1 0 1,0 0-1,-1-1 1,0 1 0,0-1-1,0 0 1,-1 1-1,0-1 1,-1 0 0,0 0-1,0 1 1,-1-5-70,1 10 32,-1-1 0,0 1 0,0 0 0,0-1 0,0 1 0,0 0 0,-1-1 0,1 1 0,0 0 0,-1 0 0,0 0 0,1 0 0,-1 1 0,0-1 0,0 0 0,0 1 0,0-1 0,-1 1 0,1 0 0,0-1 0,0 1 0,-1 0 0,1 1 0,-1-1 0,1 0 0,-1 1 0,1-1 0,-1 1 0,1 0 0,-1 0 0,0 0 0,0 0-32,-7 0 35,1 1 0,0 0 0,0 0 0,0 1 0,0 0 0,1 1 0,-1-1 0,-3 3-35,-3 3 7,1-1 0,1 2 0,-1 0 0,2 0 0,-1 1 0,1 1 0,1 0 0,0 0 0,0 1 0,1 1 0,1 0-1,-1 1-6,5-6-4,0 1 0,0 0 0,0 0 0,1 0 0,0 0 0,1 1 0,0 0 0,1-1 0,0 1 0,0 0 0,1 0 0,0 0 0,1 1 0,0-1 0,1 0 0,0 0 0,0 0 0,1 0 0,2 5 4,-3-12-10,0-1 1,0 1-1,0-1 1,1 1-1,-1-1 1,1 0-1,-1 0 1,1 1-1,0-1 1,0 0-1,0 0 1,0-1-1,0 1 1,0 0-1,1-1 1,-1 1-1,1-1 1,-1 0-1,1 0 1,-1 0-1,1 0 1,0 0-1,-1-1 1,1 1-1,0-1 1,-1 1-1,1-1 1,0 0-1,0 0 1,0 0-1,-1-1 0,1 1 1,0-1 9,6 0-33,-1-1 0,1-1 0,-1 1 0,0-1 1,0 0-1,0-1 0,0 0 0,-1 0 0,0-1 0,3-2 33,0-1-13,0-1 0,-1 0-1,0-1 1,-1 0 0,0 0-1,-1-1 1,0 1 0,0-2 0,-1 1-1,-1-1 1,0 0 0,0 0 0,-1 0-1,-1-1 1,0 0 0,-1 1-1,0-1 1,-1 0 0,0 0 0,-1-1 13,-7-9 62,2 19-12,-2 15-22,5-3-30,0 1 0,1-1 0,0 1 1,0 0-1,1-1 0,0 1 1,0 0-1,1-1 0,0 1 0,3 8 2,-1-3-4,1 1 0,1-1 0,0 0-1,1-1 1,1 1 0,0-1 4,0-2-6,0 0 0,0-1 0,1 0 0,1-1 0,0 0 0,0 0 0,0-1 0,1 0 0,1-1 0,-1 0 0,1 0 0,0-1 0,1-1 0,-1 0 0,1 0 0,0-1 0,0-1 0,1 0 0,-1 0 0,1-2 0,-1 1 0,1-2 0,-1 1 0,1-2 0,0 0 0,-1 0 0,1-1 0,7-3 6,-13 3-8,0 0 1,-1-1-1,1 0 1,-1 0-1,0 0 0,0-1 1,0 0-1,0 0 1,-1-1-1,0 0 0,0 0 1,2-1 7,-1-3-6,1 0 0,-1 0 0,0 0 0,-1-1 1,0 0-1,0 0 0,2-7 6,-1-4 29,-1 1 0,0-1 0,-2 0 1,0 0-1,-1 0 0,-1 0 0,-1-1 0,-1 0-29,-14-104 657,-23-96-657,19 122 14,13 67-8,-16-75 57,11 78 0,7 29-6,1 9-25,0 13 5,-5 57-45,4 43 8,4-93-5,2 0 0,1 0 0,2 0 0,0 0 0,2-1 0,3 7 5,14 34 2,0 1 10,15 69-12,-31-101-54,26 121-2856,0 58 2910,-33-202-803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41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 7642,'1'-1'146,"1"-1"0,-1 1 0,0 0 0,0-1 0,1 1 0,-1 0 0,1 0 0,-1 0 0,1 0 0,-1 0 0,1 0 0,0 1 0,-1-1 0,1 1 0,0-1 0,0 1 0,-1-1 0,1 1 0,0 0 0,0 0 0,0 0-146,45 3-789,-24 0 729,96 1-924,13 0 585,-127-4 385,0 1-1,0 0 1,0 0-1,0 0 0,0 0 1,0 1-1,0 0 1,0 0-1,-1 0 0,1 1 1,-1 0-1,4 2 15,-6-3-14,0 0-1,0 0 1,0 0-1,-1 0 1,1 0-1,-1 1 1,1-1 0,-1 0-1,0 1 1,0-1-1,0 1 1,0-1-1,0 1 1,-1 0 0,1-1-1,-1 1 1,0 0-1,0-1 1,0 1-1,0 0 1,0-1 0,0 1-1,-1 0 1,1-1-1,-1 2 15,-4 13 152,-1 1 1,-5 11-153,5-17 187,1 2 0,1-1 1,0 1-1,-2 10-187,6-19 21,-1-1 0,1 1 0,0 0 0,0 0 0,1 0-1,0 0 1,-1 0 0,2 0 0,-1-1 0,0 1 0,1 0 0,0-1 0,0 1-1,0-1 1,3 4-21,-2-4-108,1 1 0,-1-1 0,1-1-1,0 1 1,0 0 0,0-1 0,1 0 0,-1 0-1,1 0 1,0 0 0,0-1 0,0 0-1,0 0 1,0 0 0,0-1 0,0 1 0,1-1-1,-1-1 1,0 1 0,1-1 0,-1 0-1,1 0 1,-1 0 0,0-1 0,1 0 0,-1 0-1,2 0 109,37-14-1008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41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1 6841,'-7'8'241,"0"1"0,1 0 0,-1 0 0,2 0-1,-1 1 1,1 0 0,1 0 0,0 1-1,0-1 1,1 1 0,0-1 0,1 2-241,-4 19-67,2 1 1,2 0-1,0 20 67,2-7 4,2-1 0,6 36-4,-6-65 1,1 1 0,0-2 0,1 1-1,1 0 1,0-1 0,1 0 0,1 0 0,0 0 0,1-1-1,1 1 0,-7-11 1,1 1 0,0 0 0,0 0 0,1-1-1,-1 0 1,1 0 0,-1 0 0,1 0 0,0 0 0,0-1-1,1 0 1,-1 0 0,0 0 0,1 0 0,-1-1-1,1 1 1,-1-1 0,1 0 0,0-1 0,0 1 0,-1-1-1,1 0 1,0 0 0,0 0 0,-1-1 0,1 0-1,0 0 1,-1 0 0,1 0 0,-1-1 0,1 1 0,-1-1-1,2-2 0,7-2-15,-1-2-1,-1 1 0,1-2 1,-1 1-1,-1-2 1,0 1-1,0-2 0,-1 1 1,0-1-1,6-10 16,7-18-215,-1-1-1,-2-1 1,-2 0 0,-1-2-1,-3 1 216,-6 21-85,4-16-11,-6 21 137,-4 21 29,-5 26-13,-3-4-36,0 2 0,2-1 0,1 1-21,3-15 16,0 1 1,1 0-1,1 0 0,0 0 0,1 0 0,3 13-16,-1-14 13,6 28 13,-9-39-22,0-1 0,0 1 0,0-1 0,0 1 0,1-1 0,-1 0 0,1 1 0,-1-1 0,1 0 0,0 0 0,-1 0 0,1 0 0,1 0-4,-2-2 2,-1 1-1,0-1 1,1 0-1,-1 0 1,0 0-1,1 0 0,-1 0 1,1 0-1,-1 0 1,0 0-1,1 0 1,-1 0-1,1 0 1,-1 0-1,0 0 1,1 0-1,-1 0 1,0-1-1,1 1 1,-1 0-1,0 0 0,1 0 1,-1-1-1,0 1 1,1 0-1,-1 0 1,0-1-1,1 1 1,-1 0-1,0 0 1,0-1-1,0 1 1,1 0-1,-1-1 1,0 1-1,0 0-1,9-16 42,-9 14-37,71-176 230,-43 104-216,-24 64-17,1 0 1,0 0 0,0 0-1,1 1 1,0 0 0,6-7-3,-10 14 0,0 0 1,0 0-1,0 0 1,0 0-1,1 0 1,-1 0-1,1 1 1,0-1-1,-1 1 1,1 0-1,0 0 1,1-1-1,-2 2-1,0 0 1,0-1 0,0 1 0,0 0 0,0 0 0,0 1 0,0-1 0,0 0 0,0 1 0,0-1-1,0 1 1,0-1 0,-1 1 0,1 0 0,0 0 0,0 0 0,-1 0 0,1 0 0,-1 0 0,2 1 0,0 1-3,0 0 0,-1 0 0,1 0 0,-1 0 0,0 0 0,0 0 0,0 1 0,0-1 1,0 1-1,-1 0 0,1-1 0,-1 1 0,0 3 3,8 55-18,-6-41 20,11 100 12,-9-108 3,-5-13-13,0 1-1,0-1 1,0 0-1,0 0 1,0 0 0,0 0-1,0 0 1,0 0-1,1 0 1,-1 0-1,0 1 1,0-1-1,0 0 1,0 0-1,0 0 1,1 0-1,-1 0 1,0 0-1,0 0 1,0 0-1,0 0 1,0 0-1,1 0 1,-1 0-1,0 0 1,0 0-1,0 0 1,0 0-1,1 0 1,-1 0-1,0 0 1,0 0-1,0 0 1,0 0-1,0-1 1,0 1-1,1 0 1,-1 0 0,0 0-1,0 0 1,0 0-4,14-22 364,-8 9-296,8-11-21,0 2 0,1 0 0,1 0 0,1 2-1,1 0 1,8-6-47,-19 19 2,1 1-1,-1 0 0,2 0 0,-1 1 1,0 0-1,1 0 0,0 1 1,0 0-1,1 1 0,-1 0 0,1 0 1,-1 1-1,1 1 0,0-1 1,0 1-1,0 1 0,-1 0 0,8 1-1,-13-1 0,1 1 0,-1-1 0,0 1 0,0 0 0,1 1 0,-1-1 0,0 1-1,0 0 1,0 0 0,0 0 0,-1 0 0,1 1 0,-1-1 0,1 1 0,-1 0-1,0 0 1,0 0 0,0 1 0,0-1 0,-1 1 0,3 3 0,-1 1-45,0 1 1,-1 0-1,0 0 1,-1 0-1,0 0 1,0 0-1,-1 0 0,0 1 1,-1-1-1,0 1 45,-3 66-185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56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75 824,'-3'-2'101,"0"0"0,0 0 0,0 0 0,0 1 1,0-1-1,-1 1 0,1 0 0,0 0 0,-1 0 0,1 0 0,0 0 0,-1 1 0,1 0 0,-1 0 0,1 0 0,-2 0-101,-45 5 556,46-4-465,-1 0 0,1 1 0,0 0 0,0-1 1,0 1-1,0 0 0,0 1 0,0-1 0,0 1 0,1 0 1,-1 0-1,-1 2-91,-4 4 223,1 0 1,1 1-1,-4 6-223,7-9 29,0 0-1,0 1 1,1-1 0,0 1 0,1 0-1,-1 0 1,2 0 0,-1 1 0,1-1-1,0 0 1,1 0 0,0 1-1,0 4-28,1-8 14,-1-1 0,1 1 0,0-1 0,0 1-1,1-1 1,-1 1 0,1-1 0,0 0 0,0 0-1,0 0 1,3 3-14,-4-5 4,2 1-1,-1-1 1,0 0 0,0 0-1,1 0 1,-1 0 0,1 0-1,0-1 1,-1 1-1,1-1 1,0 1 0,0-1-1,0 0 1,0 0 0,0-1-1,0 1 1,3 0-4,4-1-77,0 0 0,0 0 0,0 0-1,0-2 1,0 1 0,-1-1 0,1-1 0,0 1 0,-1-2 0,0 1 0,0-1 0,0-1 0,3-2 77,-1 1-106,-1 0 0,0-1 0,-1-1 0,0 0-1,0 0 1,-1 0 0,1-1 0,-2-1 0,0 1 0,0-1 0,0-1 106,-4 6-5,-1 0-1,0 0 0,0 0 0,0 0 1,-1 0-1,1 0 0,-1-1 0,0 1 1,-1-1-1,1 1 0,-1 0 0,0-1 1,-1 1-1,1-1 0,-1 1 1,0-1-1,-2-4 6,0 2 145,0 1-1,0-1 1,-1 1 0,0 0 0,0 0-1,-1 0 1,0 1 0,0-1 0,0 1 0,-1 0-1,-5-3-144,9 7 13,1 0 0,-1 1-1,0-1 1,0 1 0,0 0-1,0 0 1,0-1 0,-1 1-1,1 1 1,0-1-1,0 0 1,-1 0 0,1 1-1,0 0 1,-1-1 0,1 1-1,-1 0 1,1 0 0,-1 0-1,1 0 1,0 1 0,-1-1-1,1 1 1,0-1 0,-1 1-1,1 0 1,0 0 0,0 0-1,0 0 1,0 0-1,-1 1 1,2-1 0,-1 0-1,0 1 1,0 0-13,-12 14-308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56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6913,'5'0'150,"1"0"-1,-1 0 1,0 1-1,1 0 0,-1 0 1,1 0-1,-1 0 1,0 1-1,0 0 0,0 0 1,0 1-1,0-1 1,0 1-1,-1 0 0,1 0 1,1 2-150,2 2-98,0-1 0,0 1 0,-1 1 0,0 0 0,0 0 0,0 0 0,-1 1 0,0 0 98,-1 2-49,0-1 0,-1 1 0,0-1-1,-1 1 1,-1 0 0,1 0 0,-1 7 49,2 20-195,-2 24 195,2 20-113,-1-64 113,-3-18 5,0 0 0,0 0 0,0-1 0,0 1-1,0 0 1,0 0 0,0 0 0,0 0 0,0 0 0,0 0 0,0 0 0,0 0 0,0 0 0,0 0 0,0 0 0,0 0 0,0 0 0,0 0 0,1 0 0,-1 0 0,0 0 0,0 0 0,0 0 0,0 0 0,0 0 0,0 0-1,0 0 1,0 0 0,0 0 0,0 0 0,0 0 0,0 0 0,0 0 0,0 0 0,0 0 0,0 0 0,0 0 0,0 0 0,0 0 0,1 1 0,-1-1 0,0 0 0,0 0 0,0 0 0,0 0 0,0 0-5,3-28 587,-2 11-519,3-11 7,1 0 0,1 0 0,2 1-1,0 0 1,6-9-75,-7 18 6,2 0 0,0 1 0,0 1 0,2-1 0,0 2 0,1-1 0,0 2 0,7-7-6,-14 17 7,-1 0 0,1 0 0,0 1 0,0 0 1,0 0-1,1 0 0,-1 0 0,1 1 0,-1 0 0,1 0 1,0 0-1,0 1 0,0 0 0,0 0 0,1 0-7,-3 1 4,1 0-1,-1 1 0,1-1 1,-1 1-1,0-1 0,1 1 1,-1 1-1,0-1 0,0 1 0,0-1 1,0 1-1,0 0 0,0 1 1,0-1-1,0 1 0,-1-1 1,0 1-1,1 0 0,-1 0 1,0 1-1,0 0-3,3 4-15,-1-1 0,0 2 0,-1-1 0,0 0 0,0 1 0,-1 0 0,0 0 0,1 5 15,2 13-335,-1 1 0,-1 6 335,3 48-342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15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199 688 3561,'31'-27'1269,"-19"18"-1026,-1 0 0,0-1 0,0 0 0,-1-1 1,0 0-1,-1 0 0,2-5-243,-10 15 8,0-1 1,0 1-1,-1 0 0,1 0 1,0-1-1,-1 1 0,1 0 1,-1-1-1,0 1 1,1-1-1,-1 1 0,0 0 1,0-1-1,0 1 0,0-1 1,0 1-1,0-1 0,0 1 1,0-1-1,-1 1 0,1 0 1,0-1-1,-1 1 0,0 0 1,1-1-1,-1 1 0,0 0 1,1 0-1,-1-1 0,0 1 1,0 0-1,0 0 1,0 0-1,0 0 0,0 0 1,0 0-1,-1 0 0,1 1 1,0-1-1,0 0 0,-1 1 1,1-1-1,0 1 0,-1-1 1,1 1-1,-1 0 0,1-1 1,-1 1-9,-5-2 84,0 1 0,-1 0 0,0 0 0,1 0 0,-1 1 0,1 0 0,-1 1 1,0-1-1,1 2-84,-5 1 96,0 1 0,0 0 0,1 1 1,-1 0-1,1 1 0,1 0 1,-1 0-1,1 2 0,0-1 0,1 1 1,-1 0-1,2 1 0,-1 0 0,1 1 1,1 0-1,-1 0 0,2 0 0,-1 1 1,2 0-1,-1 1 0,2-1 1,-1 1-1,2 0 0,-1 0 0,2 0 1,0 0-1,0 4-96,1-12-12,1-1-1,0 1 1,0-1 0,0 1 0,1-1 0,-1 0-1,1 1 1,0-1 0,0 0 0,0 1 0,2 2 12,-2-4-10,0-1 1,1 1-1,-1 0 1,1-1 0,-1 1-1,1-1 1,0 1-1,0-1 1,-1 0-1,1 0 1,0 0 0,0 0-1,0 0 1,0 0-1,0 0 1,0-1-1,0 1 1,0-1 0,1 0-1,1 1 10,6 0-18,1-1-1,0 0 1,0 0-1,-1-1 0,1-1 1,0 0-1,-1 0 1,1-1-1,-1 0 1,0-1-1,0 0 1,0-1-1,-1 0 1,0 0-1,1-1 1,-2 0-1,1-1 0,-1 0 1,2-2 18,8-8-8,-1-2 0,-1 0-1,0 0 1,-2-1 0,0-1 0,-1-1 0,8-19 8,-13 23 20,-6 12-5,1 0-1,0 0 1,0 1 0,0-1-1,0 1 1,2-1-15,-5 6 1,0 0 0,1-1 0,-1 1 0,0 0 1,1-1-1,-1 1 0,0 0 0,1 0 0,-1-1 1,1 1-1,-1 0 0,0 0 0,1 0 0,-1 0 1,1-1-1,-1 1 0,1 0 0,-1 0 0,1 0 0,-1 0 1,1 0-1,-1 0 0,0 0 0,1 0 0,-1 0 1,1 1-1,-1-1 0,1 0 0,-1 0 0,1 0 0,-1 0 1,0 1-1,1-1 0,-1 0 0,1 0 0,-1 1 1,0-1-1,1 0 0,-1 1 0,0-1 0,1 0 1,-1 1-1,0-1 0,0 1 0,1-1 0,-1 0 0,0 1 1,0-1-1,0 1 0,0-1 0,1 1 0,-1-1 1,0 0-1,0 1 0,0 0-1,7 23 0,-4 3 7,-2 0 0,0 0-1,-2 11-6,-1-12 8,2 0-1,1 0 1,3 13-8,-4-38 1,0-1 0,0 0 0,0 0 0,0 0 0,0 1 0,0-1 0,0 0 0,0 0 0,0 1 0,0-1 0,0 0 0,0 0 0,0 0 0,0 1 0,0-1 0,0 0 0,0 0 0,1 0 0,-1 1 0,0-1 0,0 0 0,0 0 1,0 0-1,0 1 0,0-1 0,1 0 0,-1 0 0,0 0 0,0 0 0,0 0 0,1 1 0,-1-1 0,0 0 0,0 0 0,0 0 0,1 0 0,-1 0 0,0 0 0,0 0 0,0 0 0,1 0 0,-1 0 0,0 0 0,0 0 0,1 0 0,-1 0 0,0 0 0,0 0 0,1 0 0,-1 0 0,0 0 0,0 0 1,0 0-1,1 0 0,-1 0 0,0-1 0,0 1 0,0 0 0,1 0-1,9-11 73,-9 10-67,12-17 43,20-25 4,1 2 1,9-6-54,-33 36 1,1 1 0,0 1 0,0 0 1,1 0-1,0 1 0,1 1 0,-1 0 0,1 1 1,1 0-1,5-1-1,-15 6-1,-1 0 0,0 1 0,1-1 0,-1 1 0,1 0 0,-1 0 0,1 0 1,-1 0-1,0 0 0,1 1 0,-1 0 0,0-1 0,1 1 0,-1 1 0,0-1 0,0 0 0,0 1 0,0 0 1,0-1-1,0 1 0,0 0 0,-1 1 0,1-1 0,-1 0 0,1 1 0,-1-1 0,0 1 0,0 0 1,0 0-1,0 0 1,6 11-1,0 1 0,-1 0 0,-1 0 0,0 0 1,2 11 0,-6-20 0,6 24 1,-3-11-9,1-1 0,1 1 0,0-1 0,8 12 8,-13-25-12,0-1 0,1-1 0,0 1 0,0 0 1,0-1-1,0 1 0,0-1 0,1 0 1,-1 0-1,1 0 0,0 0 0,0-1 0,0 0 1,0 1-1,0-1 0,0-1 0,1 1 1,-1-1-1,1 0 0,-1 0 0,1 0 0,0 0 12,6-1-42,1 0-1,-1-1 0,1-1 0,-1 1 0,0-2 0,0 1 0,0-2 1,0 1-1,4-4 43,26-11-332,32-21 332,-28 15-129,25-13 240,-1-3 0,-2-2 1,-2-4-1,9-12-111,-65 50 99,-8 7-78,0 0 0,0-1-1,1 1 1,-1 0 0,1 0 0,-1 0 0,1 0 0,-1 0 0,1 0 0,0 0 0,-1 1 0,1-1 0,0 1 0,1-1-21,-20 34 113,0-12-97,-2 0-1,0-1 0,-1-1 0,-9 5-15,5-3 16,0 2 1,-15 17-17,36-36 1,1-1 1,-1 1 0,1-1-1,-1 1 1,1 0-1,0 0 1,1 0 0,-1 0-1,1 0 1,-1 0-1,1 0 1,0 1 0,1 0-2,0-3 0,0 0 0,0 0 0,0 0 0,0 0 0,1 0 0,-1 0 0,1-1 0,0 1 0,-1 0 0,1 0 0,0 0 0,0-1 0,0 1 0,0-1 1,0 1-1,1-1 0,-1 1 0,0-1 0,1 1 0,-1-1 0,1 0 0,-1 0 0,1 0 0,0 0 0,-1 0 0,1 0 0,0 0 0,0-1 0,0 1 0,6 2 1,0-1-1,-1 0 0,1 0 0,0-1 1,0 0-1,0-1 0,0 1 0,0-2 1,0 1-1,0-1 0,0 0 0,0-1 1,0 1-1,0-2 0,-1 1 0,1-1 1,-1 0-1,4-2 0,0-1 1,0-1 0,0 0 0,0 0 0,-1-1-1,0 0 1,0-1 0,-1 0 0,0-1 0,-1 0 0,0 0 0,2-5-1,3-7 40,-2 0-1,0-1 1,-2-1-1,0 0 1,-1 0-1,-2 0 1,-1-1 0,0-6-40,2-19 147,-3-1 0,-2 1 1,-3-35-148,0 77 23,-9-129 259,8 118-210,-2 0-1,0 0 1,-1 0 0,0 1-1,-2 0 1,0 0-72,-1 6 169,8 12-166,-1 0 0,1 0 1,0 0-1,0 0 0,0 0 1,0 0-1,-1 0 1,1 0-1,0 0 0,0 0 1,0 0-1,0 0 1,0 0-1,-1 0 0,1 0 1,0 0-1,0 0 0,0 0 1,0 0-1,0 0 1,-1 0-1,1 0 0,0 1 1,0-1-1,0 0 1,0 0-1,0 0 0,0 0 1,-1 0-1,1 0 0,0 0 1,0 1-1,0-1 1,0 0-1,0 0 0,0 0 1,0 0-1,0 0 1,0 0-1,0 1 0,0-1 1,0 0-4,-3 27 158,5 3-158,2 0 0,2-1 0,0 0 0,4 7 0,1 7-24,15 65-169,45 174-1672,-31-153 1200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58.4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85 282 1176,'-4'7'483,"-4"10"-389,1 1-1,1 0 1,0 0-1,2 0 1,0 1-1,1 0-93,1-4 75,1 0 0,0-1 0,2 1 0,0 0-1,0 0-74,1 15 163,10 74 553,-3-29 64,-11-68 569,-3-13 388,-6-18-489,9 17-1205,-9-23 69,2 1 0,2-1-1,0 0 1,2-1 0,-1-28-112,6 22 9,2 0 0,1 0 1,1 1-1,2-1 0,2 1 1,1 1-1,2 0 0,1 0 1,9-13-10,-17 38-15,1 0 0,0 1 0,0-1 0,1 1 1,0 1-1,1-1 0,0 1 0,2-1 15,-7 7-18,0 0 0,0 0 0,0 1 0,0-1 0,0 1 0,1-1-1,-1 1 1,0 0 0,1 0 0,-1 0 0,1 0 0,-1 1 0,1-1 0,-1 0-1,1 1 1,0 0 0,-1 0 0,1 0 0,-1 0 0,1 0 0,0 0 0,-1 1-1,1-1 1,-1 1 0,1 0 0,-1 0 0,1 0 0,-1 0 0,0 0 0,1 0-1,-1 1 1,0-1 0,0 1 0,0-1 0,0 1 0,0 0 18,2 2-33,0 1 0,0-1 0,-1 1 1,0 0-1,1 0 0,-2 0 0,1 1 0,-1-1 1,0 1-1,0-1 0,0 1 0,-1 0 0,0-1 1,0 1-1,0 0 0,-1 0 0,0 0 0,0 6 33,0-5-10,-1 0-1,1 1 0,-2-1 1,1 0-1,-1 1 0,0-1 0,0 0 1,-1 0-1,0 0 0,0-1 1,0 1-1,-1-1 0,0 0 1,-5 6 10,3-6-3,0 0 0,0-1 0,-1 0 1,0 0-1,0 0 0,0-1 0,0 0 1,0-1-1,-1 1 0,0-1 0,0-1 1,0 1-1,0-2 0,-7 2 3,13-4-997,7-2 224,10 0 53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59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358 349 5073,'-9'-4'239,"0"0"1,0 1-1,-1 1 0,1-1 0,-1 1 1,1 1-1,-1 0 0,0 0 1,0 1-1,0 1 0,1-1 0,-1 1 1,0 1-1,0 0 0,-7 3-239,-3 1-22,0 1-1,1 1 1,1 1-1,-1 0 1,1 2-1,1 0 0,-2 2 23,15-10 9,0 1-1,0-1 1,1 1-1,-1-1 1,1 1-1,0 1 1,0-1-1,0 0 1,0 1-1,1-1 1,0 1-1,0 0 1,0-1-1,0 3-8,1-5 0,1 0 0,-1 0-1,1 0 1,0 1 0,0-1 0,0 0-1,0 0 1,0 1 0,0-1 0,1 0-1,-1 0 1,1 0 0,-1 0 0,1 1 0,0-1-1,0 0 1,0 0 0,0 0 0,0-1-1,1 1 1,-1 0 0,0 0 0,1-1-1,-1 1 1,1 0 0,0-1 0,0 0 0,-1 1-1,1-1 1,0 0 0,0 0 0,0 0-1,0 0 1,0 0 0,7 2-6,-1-1 0,0 1-1,1-2 1,-1 1 0,1-1-1,-1 0 1,1-1 0,2 0 6,10 0-69,-1-2 0,19-3 69,-29 3-79,-1 0 0,1 0 0,-1-1 0,0-1 1,9-3 78,-16 6-24,0 0 1,0 0-1,0 0 1,0 0-1,-1-1 1,1 1-1,0 0 1,-1-1-1,1 1 1,-1-1-1,1 1 1,-1-1-1,1 0 1,-1 0-1,0 0 1,0 0-1,0 0 1,0 0-1,-1 0 1,1 0-1,0 0 1,-1 0-1,1 0 1,-1 0-1,0 0 1,0-1-1,0 1 1,0-2 23,0 4 9,0-1-1,0 1 1,0-1 0,0 1-1,0-1 1,0 1 0,0-1-1,0 1 1,0-1 0,0 0-1,0 1 1,0-1 0,-1 1-1,1 0 1,0-1 0,0 1-1,-1-1 1,1 1 0,0-1-1,-1 1 1,1 0 0,0-1-1,-1 1 1,1-1-1,-1 1 1,1 0 0,0 0-1,-1-1 1,1 1 0,-1 0-1,1 0 1,-1-1 0,1 1-1,-1 0 1,1 0 0,-1 0-1,1 0 1,-1 0 0,0 0-1,1 0 1,-1 0 0,1 0-1,-1 0 1,1 0 0,-1 0-1,1 0 1,-1 0 0,0 1-9,0 0 19,-1 0 0,1-1 1,-1 1-1,1 1 0,0-1 0,-1 0 1,1 0-1,0 0 0,0 1 0,0-1 1,0 1-1,0-1 0,0 0 0,0 2-19,0-1 5,0 0-1,0 0 1,0 0-1,1 0 0,-1 1 1,1-1-1,0 0 0,-1 0 1,1 0-1,0 1 1,0-1-1,0 0 0,1 0 1,-1 1-1,1-1 1,-1 0-1,1 0 0,0 0 1,-1 0-1,1 0 0,0 1-4,2 0 7,-1 0 0,0 0 0,1 0 0,0 0 0,0 0 0,0 0 0,0-1 0,0 1 0,0-1 0,1 0 0,2 1-7,3 2 15,1-1 0,-1 0 0,1-1-1,0 0 1,1 0 0,-1-1 0,0-1 0,1 0 0,3 0-15,-2-1 16,0-1 0,-1-1 0,1 0-1,0 0 1,-1-1 0,0-1 0,1 0 0,-1 0 0,7-5-16,-11 6 6,0-1 1,0-1-1,0 1 1,-1-1-1,1 0 1,-1-1-1,0 0 1,-1 0-1,0 0 1,0 0-1,0-1 1,0 0-1,-1 0 0,2-5-5,-5 10 3,0-1 1,-1 0 0,1 0 0,-1 0 0,1 0 0,-1 0-1,0 0 1,0 0 0,0 0 0,-1 0 0,1 0 0,-1 0-1,0 0 1,0 1 0,0-1 0,0 0 0,0 0 0,0 1-1,-1-1 1,0-1-5,-1 0 35,0-1-1,0 1 0,-1 0 1,1 0-1,-1 0 0,0 0 1,0 0-1,-1 1 0,1 0 1,-4-2-35,7 4 7,1 1 1,0 0 0,-1-1 0,1 1 0,-1 0-1,1 0 1,-1-1 0,1 1 0,-1 0-1,0 0 1,1 0 0,-1 0 0,1 0 0,-1 0-1,1 0 1,-1 0 0,1 0 0,-1 0 0,0 0-1,1 0 1,-1 0 0,1 0 0,-1 0-1,1 0 1,-1 1 0,1-1 0,-1 0 0,1 0-1,-1 1 1,1-1 0,-1 0 0,1 1-8,0 0 0,-1-1 0,1 1 0,0-1 0,0 1 0,0 0 0,0-1 0,0 1-1,0 0 1,0-1 0,0 1 0,0 0 0,0-1 0,1 1 0,-1-1 0,0 1 0,0 0 0,1-1 0,-1 1 0,0-1 0,1 1 0,-1-1 0,0 1 0,1-1 0,-1 1 0,1-1 0,-1 1 0,1-1 0,-1 0 0,1 1 0,0-1 0,3 4-14,1-1 1,-1 0 0,1-1 0,0 1-1,0-1 1,0 0 0,0 0 0,0 0-1,4 0 14,53 8-102,-26-5 48,-26-3 34,-1 0 1,1 0 0,0 1 0,-1 0-1,1 1 1,-1 0 0,6 4 19,-12-6-5,1 1 1,-1-1 0,0 1-1,0-1 1,0 1-1,-1 0 1,1 0 0,-1 1-1,0-1 1,0 0-1,0 1 1,0 0 0,0-1-1,-1 1 1,1 0-1,-1 0 1,0 0 0,0-1-1,-1 1 1,1 3 4,1 26-21,-1 24 21,-2-30 7,2-1-1,0 1 1,4 8-7,-4-27 0,1 0 1,0 0-1,1 0 1,-1 0-1,2 0 1,-1-1 0,1 0-1,0 0 1,1 0-1,-1 0 1,1 0-1,5 4 0,-7-8-3,-1-1-1,1 0 0,0 1 1,0-1-1,0 0 0,0 0 1,0-1-1,0 1 0,0-1 1,1 1-1,-1-1 0,1 0 1,-1 0-1,1-1 1,-1 1-1,3-1 4,0 0-10,-1 0 0,1 0-1,-1-1 1,1 0 0,-1 0 0,1-1-1,-1 1 1,0-1 0,1 0 0,0-1 10,7-5-25,0 1-1,0-2 1,-1 0 0,0 0-1,0-1 1,-1-1 0,2-3 25,1-1-5,-1 0 0,-1-1 0,0-1 0,-1 0 0,-1-1 0,0 0 0,-2 0 0,5-13 5,-9 17 35,0 0 1,-1 0 0,0 0-1,-1-1 1,-1 1 0,0 0-1,-1-1 1,0 0 0,-2 1 0,1 0-1,-2-1 1,-2-6-36,-81-254 563,55 186-215,20 58-99,4 22-35,1 14-99,2 20-53,4 0-66,2 0 1,0 1-1,2-1 1,0-1-1,2 1 0,1-1 1,8 20 3,17 32 19,32 55-19,-48-100 19,-2-2 14,-1 1 0,-2 0 0,0 1 0,2 21-33,-8-34-382,-2 1 1,0 1 0,-2-1-1,0 0 1,-1 0 0,-1 1-1,0-1 1,-3 8 381,4-26-105,0 0 0,0-1 1,0 1-1,-1 0 0,1-1 1,0 1-1,0 0 0,-1-1 0,1 1 1,0 0-1,-1-1 0,1 1 1,-1-1-1,1 1 0,-1-1 0,1 1 1,-1-1-1,1 1 0,-1 0 105,-15 1-1112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8:59.6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5793,'2'-2'225,"0"-1"-1,0 0 0,1 1 1,-1-1-1,1 1 0,-1 0 1,1 0-1,0 0 1,0 0-1,0 1 0,0-1 1,0 1-1,1-1 0,-1 1 1,1 0-225,8-2 189,-1 1 1,1 1 0,11-1-190,-1 1 93,308-32-1144,-317 32 995,37-1-120,-47 2 163,0 0 0,-1 1 0,1-1 0,0 0 0,-1 1 1,1 0-1,0 0 0,-1 0 0,1 0 0,-1 0 0,0 0 0,1 1 0,-1-1 0,0 1 0,1-1 13,-2 1 2,0 0-1,0 0 0,0 0 0,0-1 1,0 1-1,-1 0 0,1 0 0,0 0 1,-1 0-1,1 0 0,-1 0 0,0 1 1,0-1-1,0 0 0,0 0 0,0 0 1,0 1-2,-7 38 296,5-33-209,0-1-1,0 1 1,1 0 0,0 0 0,1-1 0,-1 1 0,2 0 0,-1 5-87,1-11 3,-1 0 0,1 0 0,-1 0 0,1-1 0,0 1 0,0 0 0,0 0 0,0 0 0,0-1 0,0 1 0,0 0 0,0-1 0,1 1 0,-1-1 0,1 0 0,-1 1 0,1-1 0,-1 0 0,1 0 0,0 0 0,0 0 0,0 0 0,-1 0 0,1 0 0,0-1 0,0 1 0,0-1 0,0 1 0,0-1 0,0 0 0,1 0-3,6 1-284,0 0-1,1-1 1,-1 0 0,1 0-1,-1-1 1,0-1 0,1 1-1,-1-1 1,0-1 0,8-3 284,22-12-942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00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70 140 6585,'-69'-139'2489,"74"153"-2041,12 12-400,16 11-1584,9 1 1048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00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63 476 6873,'-2'-1'100,"1"0"-1,0 1 0,-1-1 0,1 1 0,0-1 0,-1 1 0,1 0 0,0-1 0,-1 1 0,1 0 1,-1 0-1,1 0 0,0 0 0,-1 0 0,1 1 0,-1-1 0,1 0 0,0 1 0,-1-1 0,1 1 1,0-1-1,-1 1 0,1-1 0,0 1 0,0 0 0,0 0 0,0 0 0,0 0 0,0 0 0,0 0 1,0 0-1,0 0 0,0 0 0,0 0 0,0 0 0,1 1-99,-3 2 13,1 1 0,0-1 0,0 1 0,0 0 0,0 0 0,1 0 0,0 0 0,0 0 0,0 4-13,1 1-15,0 0-1,0 0 0,1 0 1,0 0-1,1-1 0,0 1 1,0-1-1,1 1 0,1-1 1,0 0-1,0 0 0,0 0 1,1 0-1,0-1 1,1 0-1,0 0 0,0 0 1,1-1-1,0 0 0,0 0 1,1-1-1,0 0 0,0 0 1,0-1-1,1 0 0,0 0 1,-1-1-1,2 0 0,-1-1 1,0 0-1,1 0 0,-1-1 1,1-1-1,2 1 16,-6-1-32,1-1 1,0 0-1,0 0 0,0-1 1,-1 0-1,1 0 0,0 0 0,-1-1 1,1 0-1,-1 0 0,0-1 0,1 0 1,-1 0-1,0-1 32,3-1-27,0-2 0,-1 1 0,0-1 0,-1 0 0,1-1 0,-1 0 0,-1 0 0,6-8 27,-1-3 0,0 0 1,-1 0-1,-1-1 1,-1-1-1,-1 1 1,-1-1-1,-1 0 1,3-17-1,3-70 115,-5 0 1,-4-49-116,-2 132 71,0 12 21,0 1-1,0 0 0,-1-1 1,-1 1-1,-1-5-91,-3 5 266,0 18-118,-3 25-67,1 10-83,2 0 1,1 0 0,2 0 0,2 1 0,2-1 0,1 0-1,3 1 1,6 23 1,-8-50-1,1 0 0,1 0-1,0-1 1,1 0 0,1 0 0,0 0-1,1-1 1,0 0 0,1-1 0,4 4 1,-7-8-1,1-1 0,0-1 0,0 1 1,1-1-1,-1-1 0,1 1 0,1-1 0,-1-1 1,1 0-1,0 0 0,0 0 0,0-1 0,0 0 1,1-1-1,-1 0 0,8 0 1,-5-1 3,0-1 0,1 0 0,-1-1 0,0 0 1,0-1-1,0-1 0,0 0 0,0 0 0,0-1 0,-1-1 0,1 0 1,-1 0-1,3-3-3,-9 5 3,0 0 0,1-1 0,-2 1 0,1-1 0,0-1 1,-1 1-1,0 0 0,0-1 0,0 0 0,0 0 0,-1 0 1,0 0-1,0-1 0,-1 0 0,1 1 0,-1-1 0,0 0 0,-1 0 1,1 0-1,-1 0 0,0 0 0,-1 0 0,1 0 0,-1 0 0,-1-1 1,0-5-4,0 7 14,0 1 1,0-1 0,-1 0 0,0 1 0,0-1 0,0 1 0,0-1 0,-1 1-15,3 3 4,0 1 1,-1-1-1,1 1 1,0 0-1,-1-1 1,1 1-1,0-1 1,-1 1-1,1 0 1,0-1 0,-1 1-1,1 0 1,-1-1-1,1 1 1,-1 0-1,1 0 1,-1 0-1,1-1 1,-1 1-1,1 0 1,-1 0-1,1 0 1,-1 0 0,1 0-1,-1 0 1,1 0-1,-1 0 1,1 0-5,-1 1 5,0-1 0,0 1 1,0 0-1,0 0 1,0 0-1,1 0 0,-1 0 1,0 0-1,1 0 0,-1 0 1,1 0-1,-1 0 0,1 0 1,-1 0-1,1 1 1,0-1-1,-1 0 0,1 1-5,-2 4 2,1-1 0,0 1 0,0 0 0,0 0 0,1-1-1,0 1 1,0 0 0,0 0 0,1-1 0,0 1 0,0 0 0,0 0-1,1-1 1,0 1 0,0-1 0,0 0 0,1 1 0,0-1 0,0 0-1,0-1 1,0 1 0,1 0 0,1 0-2,11 11-73,0-1 0,0-1 0,2-1 0,0 0 1,0-2-1,1 0 0,1 0 0,0-2 0,11 3 73,-17-7-425,0 0 0,0-1 0,0-1 0,0-1 0,0 0 0,1-1 0,11 0 425,47-2-1041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00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13 6257,'-1'-11'1403,"-2"10"-504,-7 16-176,1-1-686,-13 19 170,1 2 1,2 1-1,1 0 0,2 1 0,1 1 0,-1 10-207,12-35 68,-3 12 21,0 1 0,2 0 0,1 0 0,0 25-89,3-43 5,2-1 0,-1 0 1,1 0-1,0 0 0,1 0 0,0 0 0,0 0 0,0 0 0,2 3-5,-2-6 2,1 0 0,-1 0 0,1-1-1,0 1 1,-1-1 0,2 1 0,-1-1-1,0 0 1,1 0 0,-1 0-1,1-1 1,0 1 0,0-1 0,0 0-1,3 1-1,0 0-5,0-1 0,0-1-1,0 1 1,0-1 0,1 0-1,-1-1 1,0 0 0,1 0-1,-1 0 1,0-1 0,0 0-1,1-1 1,-1 1 0,0-2-1,3 0 6,14-6-57,0-2-1,-1 0 0,18-12 58,-27 14-45,1-1 0,-2 0 0,1-1 0,-1 0 0,-1-1 0,0 0-1,-1-1 1,0-1 0,-1 0 0,-1 0 0,0-1 0,-1 0 0,0-1 0,-1 1 0,-1-1 0,-1-1 0,0 1 0,-1-1 0,-1 0-1,1-7 46,-19 69 242,11-29-234,0 1 0,1-1 0,1 1-1,0 0 1,1-1 0,1 1 0,1 0 0,0 1-8,0-12 3,0 0 0,0 0 0,1 0 0,0 0 0,0 0 0,0-1-1,1 1 1,-1-1 0,1 0 0,1 1 0,-1-1 0,1-1 0,0 1 0,0 0 0,0-1 0,1 0 0,-1 0 0,1 0 0,0-1 0,0 0-1,1 0 1,-1 0 0,1 0 0,0 0-3,7 1-1,0 0 1,0-1-1,1 0 0,-1-1 0,1 0 0,0-1 0,-1-1 1,1 0-1,0-1 0,-1 0 0,1-1 0,-1 0 0,2-2 1,-5 2 6,-1-1-1,0-1 1,-1 1-1,1-1 0,-1-1 1,1 0-1,-1 0 0,-1 0 1,2-2-6,-4 3 2,-1-1 0,1 0 1,-1 1-1,0-2 0,0 1 0,0 0 0,0-1 1,-1 0-1,0 0 0,-1 0 0,1 0 1,-1 0-1,0-4-2,2-5-3,-2 0 0,0-1 0,-1 0-1,0 1 1,-2-1 0,0 0 0,-2-10 3,-3-11 3,-2 1 0,-8-22-3,13 47 0,-1 0-1,0 0 1,0 0 0,-1 1 0,-1-1 0,-6-8 0,11 17-4,0 0 1,-1 0 0,1 0 0,-1 1-1,0-1 1,0 0 0,0 1 0,0 0 0,0-1-1,0 1 1,0 0 0,0 0 0,0 0-1,0 0 1,-1 0 0,1 1 0,0-1-1,-1 1 1,1-1 0,-1 1 0,1 0-1,0 0 1,-1 0 0,1 0 0,-1 0-1,1 1 1,0-1 0,-1 1 0,1-1-1,0 1 1,0 0 0,-1 0 0,1 0-1,0 0 1,-1 1 3,-5 4-119,1-1 1,-1 1-1,1 1 0,0-1 1,1 2-1,-1-1 0,1 0 1,1 1-1,0 0 0,0 0 1,0 1-1,1 0 0,0-1 0,1 1 1,0 0-1,0 3 119,-9 48-561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02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1041 7122,'4'-2'288,"-1"1"0,1-1 0,0 1 1,0 0-1,0 0 0,0 0 1,0 1-1,0-1 0,0 1 1,0 0-1,1 0-288,22-2-20,-23 1 20,1 0 0,0-1 0,-1 1 0,0-1 0,1 0 0,-1-1 0,0 1 0,0-1 0,0 0 0,-1 0 0,1 0 0,-1 0 0,1 0 0,-1-1 0,0 0 0,0 0 0,-1 0 0,1 0 0,-1 0 0,0 0 0,0 0 1,0-1-1,-1 1 0,1-1 0,-1 1 0,0-1 0,-1 0 0,1 0 0,-1 1 0,0-1 0,0 0 0,0 0 0,0 1 0,-1-1 0,0 0 0,0 1 0,-1-1 0,1 1 0,-1-1 0,0 1 0,0 0 0,0-1 0,-1 1 0,1 0 0,-3-2 0,-1-2 25,-2 0 0,1 0 0,-1 1-1,0 0 1,0 0 0,-1 1 0,1 0 0,-2 0 0,1 1-1,-1 1 1,1-1 0,-1 1 0,0 1 0,-1 0 0,1 0-1,0 1 1,-1 1 0,-7-1-25,17 2 18,-1 0 1,1 0-1,-1 0 1,1 0 0,0 0-1,-1 0 1,1 1-1,-1-1 1,1 0-1,0 1 1,-1-1-1,1 1 1,0 0-1,0-1 1,-1 1-1,1 0-18,3 4 80,10 0-83,7-3-5,0 0 0,0-1-1,0-1 1,1-1 0,-1-1-1,-1 0 1,9-3 8,21-2-88,15-1-137,0 3 1,1 3 0,0 2-1,36 7 225,-92-7-24,1 2 1,-1-1-1,0 1 0,1 0 1,-1 1-1,0 0 0,1 1 24,-7-3-1,1 1 0,-1-1 0,0 1 0,0-1 1,0 1-1,0 0 0,0 0 0,-1 0 0,1 0 0,-1 0 0,1 0 0,-1 0 0,1 0 0,-1 1 0,0-1 0,0 1 0,0-1 0,-1 1 0,1-1 0,-1 1 0,1-1 0,-1 1 0,0-1 0,0 3 1,0 9 82,-1 1 0,-1-1 0,0 1 0,-4 11-82,2-11 67,1 0-1,1 0 0,0 0 0,1 1-66,2-12 6,0 0 0,0 1 0,0-1 0,0 0 0,0 0 0,1 0-1,0-1 1,0 1 0,0 0 0,0-1 0,1 1 0,-1-1 0,1 0 0,0 0 0,0 0-1,0 0 1,0 0 0,1 0 0,-1-1 0,1 1-6,3 2-4,0-1-1,0 0 1,1 0 0,-1 0-1,1-1 1,0 0 0,0-1-1,0 0 1,7 1 4,-4-2-2,-1-1 0,1-1-1,-1 1 1,1-2 0,-1 0 0,0 0-1,0-1 1,0 0 0,2-1 2,8-4 0,0 0 1,-1-2-1,16-11 0,-30 19 6,0-1-1,0 0 0,0 0 1,-1-1-1,0 0 1,0 1-1,0-1 0,0-1 1,0 1-1,-1 0 0,0-1 1,0 0-1,0 0 1,-1 0-1,1 0 0,-1 0 1,0 0-1,-1-1 0,1 1 1,-1-1-1,0 1 1,0-1-1,-1 1 0,0-1 1,0 0-1,0 1 0,-1-1 1,0 1-1,0-1 1,0 0-6,-3-11 67,-1 0 0,0 1 0,-1-1 0,-1 1 0,-1 1 0,0-1 0,-1 1 0,-4-5-67,5 9 127,-1 0 0,1 1 0,-2 0-1,1 0 1,-1 1 0,-1 0 0,0 1 0,0 0 0,-1 1 0,-11-6-127,23 13 2,0 0-1,0 0 1,0 0-1,0 0 0,0 0 1,1 0-1,-1 0 1,0 0-1,0 0 0,0 0 1,0 0-1,0 0 1,0 0-1,0 0 0,0 0 1,0 0-1,0 0 1,0 0-1,0 0 0,0 0 1,1 0-1,-1 0 1,0 0-1,0 0 0,0 0 1,0 0-1,0 0 1,0 0-1,0 0 0,0 0 1,0 0-1,0 0 1,0 0-1,0 0 0,0 0 1,0-1-1,0 1 1,0 0-1,0 0 0,0 0 1,0 0-1,0 0 1,0 0-1,0 0 0,0 0 1,0 0-1,0 0 1,0 0-1,0 0 0,0-1 1,0 1-1,0 0 1,0 0-1,0 0 0,0 0 1,0 0-1,0 0 1,0 0-1,0 0 0,0 0 1,0 0-1,0 0 1,0 0-1,0 0 0,0 0 1,0 0-1,0-1 1,0 1-2,12-3-2,19-1-54,-12 2 17,165-16-200,-134 16 195,0 2 0,37 5 44,-70-3-5,-1 0 0,1 2 0,-1-1 0,0 2 0,10 4 5,-22-8-1,0 1 0,0 0 0,-1-1 0,1 1 0,0 1 0,-1-1 0,1 0 0,-1 1 0,0 0 0,0-1 0,0 1 0,0 1 0,-1-1 0,1 0 0,-1 1 0,0-1 0,0 1 0,0 0 0,0-1 0,-1 1 0,1 0 0,-1 0 0,0 0 0,0 4 1,-1 4 17,0 0-1,-1 0 1,0-1 0,-1 1-1,-1 0 1,-1 1-17,-6 43 79,9-53-77,1-1 0,0 1 0,0 0 1,0 0-1,0 0 0,0 0 1,1 0-1,-1 0 0,1 0 0,0-1 1,0 1-1,0 0 0,0 0 1,0-1-1,1 1 0,-1-1 1,1 1-1,0-1 0,-1 0 0,1 0 1,0 1-1,0-1 0,1 0 1,-1-1-1,0 1 0,1 0 0,-1-1 1,1 1-1,2 0-2,0 0-1,1 0 1,0-1-1,-1 1 0,1-1 1,0 0-1,0-1 0,0 0 1,0 0-1,0 0 1,0-1-1,0 1 0,-1-1 1,1-1-1,3 0 1,22-8 9,0-1 0,-1-1 1,0-2-1,23-15-9,-41 22-4,-1 0 0,0-1 0,-1 0 0,1-1 0,-2 0 0,1 0 0,-1-1 0,-1-1 0,0 1 0,0-1 0,-1-1 0,0 1 0,0-3 4,-5 8 1,0-1-1,0 0 0,0 0 0,-1-1 1,0 1-1,0 0 0,-1 0 1,0 0-1,0-1 0,0 1 0,-1 0 1,-1-1-1,2 6-1,0 0 1,-1 0 0,0 1 0,1-1-1,-1 0 1,0 0 0,0 0 0,0 0-1,0 1 1,-1-1 0,1 0 0,0 1-1,-1-1 1,1 1 0,-1-1 0,1 1-1,-1 0 1,-1-1 0,1 1-1,-1 0 0,1 1-1,-1-1 1,1 1 0,-1-1 0,1 1-1,-1 0 1,0 0 0,1 0-1,-1 0 1,1 1 0,-1-1 0,1 0-1,-1 1 1,1 0 0,-1 0 0,1 0-1,0 0 1,-1 0 1,-6 4-2,1 0 1,0 0-1,0 0 0,0 1 1,1 1-1,0-1 0,0 1 1,1 0-1,-1 1 1,-4 7 1,-1 2 12,1 1 0,0 1 1,1 0-1,-3 10-12,10-20-4,-1 1-1,1-1 0,0 1 0,1 0 1,1 0-1,-1-1 0,1 1 0,1 0 1,0 6 4,0-12-3,1 0 1,0 0 0,0 1-1,0-1 1,0 0 0,0 0 0,1 0-1,-1 0 1,1 0 0,0 0-1,1-1 1,-1 1 0,1-1-1,-1 1 1,1-1 0,0 0-1,0 0 1,1 0 0,-1-1 0,0 1-1,1-1 1,3 2 2,4 1-6,0-1 0,0 0-1,0-1 1,0 0 0,1-1 0,-1 0 0,1 0-1,-1-2 1,1 1 0,0-2 0,-1 1-1,1-2 1,1 0 6,15-2-23,1-3 0,-1 0 0,0-2 0,18-8 23,-16 5 3,-2-1 0,0-1 1,-1-2-1,23-16-3,-38 22 5,0 1 0,0-2 0,-2 1 0,1-2-1,-1 1 1,-1-1 0,0-1 0,-1 0 0,0 0-1,-1-1 1,1-3-5,1-8 24,-1 0-1,-1-1 0,-1 0 0,-1 0 1,-2 0-1,0-5-23,0-36 84,-4-55-84,-1 84 1,3 21-2,-1 0 0,-1-1 0,-1 1 0,-1 0 0,0 1 0,-1-1-1,-1 0 1,-3-7 1,7 21 2,-1 0 1,1 1-1,-1-1 0,1 0 0,-1 1 0,0-1 0,0 1 1,0 0-1,0-1 0,0 1 0,0 0 0,-1 0 0,1 1 1,-1-1-1,1 0 0,-1 1 0,0 0 0,0-1 0,0 1 0,1 0 1,-1 0-3,-1 1 2,0 0 0,0-1 1,1 1-1,-1 1 0,0-1 1,0 0-1,1 1 0,-1 0 1,0 0-1,1 0 0,-1 0 1,1 1-1,-1-1 0,1 1 1,0 0-1,-3 1-2,-1 2-9,0-1 0,1 1 0,-1 1 1,1-1-1,0 1 0,0 0 0,1 1 0,0-1 0,-1 2 9,4-4-6,-1 1-1,1-1 1,0 1-1,0-1 1,0 1-1,1 0 1,0 0-1,0 0 1,0 0-1,0 0 1,1 0-1,0 0 1,0 0-1,0 0 1,1 4 6,3 8-6,1 0 0,0 0 1,1 0-1,1-1 1,0 0-1,3 3 6,9 20 4,25 67-8,-6 2 0,9 45 4,-44-141 2,12 38 44,8 17-46,-17-52-9,0-1 1,2 0 0,-1 0-1,1-1 1,1 0 0,9 9 8,-14-17-10,1-1 0,0 0 0,0 0 0,0 0 0,0 0 0,1-1 0,-1 0 0,1 0 0,0-1 0,0 0 0,0 0 0,0 0 0,1-1 0,-1 1 0,0-1 0,1-1 0,-1 1 0,0-1 0,1-1 0,-1 1 0,0-1 0,1 0 0,4-2 10,6-1-47,0-1 0,-1 0-1,0-2 1,-1 0-1,1 0 1,-1-2 0,-1 1-1,7-7 48,-3 0-9,-1 0-1,0-1 0,-1-1 0,-1-1 0,0 0 1,-2-1-1,0 0 0,-1-1 0,-1-1 0,-1 1 0,-1-2 1,-1 1-1,-1-1 0,0-1 0,-2 1 0,-1-1 0,0 0 1,-2 0-1,0-14 10,-2 32 33,-1 0 1,1 0 0,-1 0-1,0 0 1,0 0 0,0 0 0,-3-4-34,4 8 9,-1-1 1,1 1 0,-1 0 0,0 0 0,0 0 0,0 0 0,1 0 0,-1 0 0,0 0 0,0 0 0,0 0-1,0 0 1,-1 1 0,1-1 0,0 0 0,0 1 0,0-1 0,-1 1 0,1-1 0,0 1 0,0 0 0,-1-1-1,1 1 1,0 0 0,-1 0 0,1 0 0,-1 0 0,1 0 0,0 0 0,-1 0 0,1 1 0,0-1 0,-1 0-10,-5 3 9,0-1 1,0 1 0,0 0 0,1 1 0,-1 0 0,1 0 0,-1 0 0,1 1 0,1 0 0,-1 0 0,-3 5-10,-11 12 28,1 0 1,-6 12-29,2-2 7,1 1 1,-4 12-8,20-34-3,0 1-1,1 0 1,1 0 0,0 0 0,0 1 0,1-1 0,1 1 0,0 0 0,1 2 3,0-13-1,1 0 1,0 1 0,0-1-1,0 1 1,1-1-1,-1 0 1,0 1-1,1-1 1,0 0-1,-1 0 1,1 0 0,0 1-1,0-1 1,1 0-1,-1 0 1,0 0-1,1 0 1,-1 0-1,1-1 1,-1 1 0,2 1 0,0-2-6,0 1 1,-1-1-1,1 0 1,0 1-1,0-1 1,0 0 0,0-1-1,0 1 1,1-1-1,-1 1 1,0-1 0,0 0-1,0 0 1,0 0-1,3-1 6,6-1-15,0 0-1,-1 0 0,1-2 1,-1 1-1,0-2 1,0 1-1,0-1 0,-1-1 1,0 0-1,0-1 0,0 1 1,-1-2-1,0 0 1,0 0-1,-1 0 0,2-4 16,-1 2-21,-1 0 0,0-1 0,0-1-1,-2 1 1,1-1 0,-1 0 0,-1-1 0,0 1-1,-1-1 1,-1 0 0,0 0 0,0-1 0,-1 1-1,-1-1 22,-1 10-9,0 0 0,0 0 0,0-1 0,-1 1-1,0 0 1,0 0 0,0 0 0,-1-2 9,2 6-1,0-1 1,0 1-1,0 0 0,0-1 1,-1 1-1,1 0 1,0-1-1,0 1 1,0 0-1,-1-1 0,1 1 1,0 0-1,-1-1 1,1 1-1,0 0 1,-1 0-1,1 0 0,0-1 1,-1 1-1,1 0 1,0 0-1,-1 0 1,1 0-1,0-1 0,-1 1 1,1 0-1,-1 0 1,1 0-1,0 0 0,-1 0 2,0 1-2,0-1 0,0 1 0,0 0 1,0-1-1,0 1 0,0 0 0,1 0 1,-1-1-1,0 1 0,0 0 0,1 0 1,-1 0-1,0 0 0,1 0 1,-1 0-1,0 1 1,-3 6-3,0 0 0,1 1 1,0-1-1,0 1 0,1 0 1,0 0-1,0 0 0,1 0 1,0 0-1,1 0 0,0 0 0,0 1 1,2 4 2,-2-7 0,2 0-1,-1 0 1,1 0 0,0-1 0,1 1 0,-1 0 0,1-1 0,1 0 0,-1 1-1,1-1 1,0-1 0,1 1 0,-1 0 0,1-1 0,0 0 0,0 0-1,4 2 1,5 2-8,0-1 0,1 0 0,0 0-1,0-2 1,1 0 0,0-1-1,0 0 1,0-1 0,12 0 8,-13-1-6,0-2 0,0 0 0,-1-1 0,1 0-1,0-1 1,0-1 0,0 0 0,-1-1 0,1-1 0,-1 0 0,1-1 6,-5 1-3,0-1 0,0-1 0,0 0 0,-1 0 0,0-1 0,0 0 1,0 0-1,-1-1 0,0 0 0,-1-1 0,0 0 0,1-1 3,1-5 12,0 0 0,-1 0-1,0-1 1,-1 0 0,-1 0 0,-1-1 0,2-10-12,1-13 34,-3-1 0,-1 0 1,-2 0-1,-1 0 0,-3-1 0,-3-15-34,2 21 14,-2-1 0,-1 1 0,-3 1 0,0 0 0,-2 0 0,-2 1 0,-9-16-14,19 43 9,-1 1 0,1 0 0,-2-1 0,1 2 0,-1-1-1,-3-3-8,7 8 3,-1-1 0,1 1 0,0 0-1,-1 0 1,1 0 0,-1 0 0,0 0-1,1 0 1,-1 0 0,0 0 0,1 1-1,-1-1 1,0 1 0,0-1 0,0 1-1,1 0 1,-1 0 0,0 0 0,0 0-1,0 0 1,0 0 0,0 0 0,1 0-1,-1 1 1,0-1 0,0 1 0,0-1-1,1 1 1,-2 0-3,-1 2 3,-1 1 1,1-1-1,0 1 0,0-1 0,0 1 0,1 1 1,0-1-1,-1 0 0,1 1 0,1-1 0,-1 1 0,1 0 1,-1 1-4,-2 6-4,1-1 1,0 1 0,1 0 0,0 0 0,0 6 3,2-7 0,0 0 0,1 0 1,0 0-1,1 1 1,1-1-1,-1 0 0,2 0 1,0 0-1,2 5 0,7 17 5,2 0-1,8 10-4,9 22 2,-11-18 7,-3 1 0,-1 0 0,-3 1 0,-2 1 0,-2 0 0,-2 0 0,-1 40-9,-5-80-12,-2 1 1,1-1-1,-1 0 0,-1 1 1,0-1-1,-3 8 12,4-14-203,0 0 0,-1 0 0,0 0 0,0 0 0,0-1 0,0 1 0,-1-1 0,1 1-1,-1-1 1,0 0 0,0 0 0,0 0 0,0-1 0,-1 1 0,1-1 0,-1 1 0,-1-1 203,-5 3-872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03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7714,'1'-2'121,"-1"0"0,1 1 1,-1-1-1,1 1 0,0-1 1,0 1-1,-1-1 0,1 1 1,0 0-1,0-1 1,0 1-1,1 0 0,-1 0 1,0 0-1,0 0 0,1 0 1,-1 0-1,1 0 0,-1 0 1,0 0-1,1 1 0,0-1 1,-1 1-1,1-1 1,-1 1-1,1 0 0,0-1 1,-1 1-1,1 0-121,10-1-41,0 0 1,1 0-1,-1 1 1,1 1 40,12 0 121,40-3-246,107 2-78,-137 1 148,-1 3 0,1 0 1,29 9 54,-55-10-19,0-1 0,0 1 1,-1 0-1,1 1 0,-1 0 1,7 5 18,-13-8-3,0 0 1,0 1 0,0 0-1,0-1 1,0 1-1,-1 0 1,1 0-1,-1 0 1,1 0 0,-1 0-1,0 0 1,0 0-1,0 0 1,0 0-1,0 1 1,0-1 0,-1 0-1,1 1 1,-1-1-1,1 1 1,-1-1-1,0 0 1,0 1 0,0-1-1,0 1 1,-1-1-1,1 2 3,-2 3 16,-1 0 0,1 0 0,-1 0 0,0 0-1,-1 0 1,0 0-16,-15 35 124,16-34-98,1-1 0,1 1-1,-1-1 1,1 1 0,1 0 0,-1 0 0,1-1 0,1 1-1,-1 1-25,1-5 5,0-1-1,0 1 1,0-1-1,0 0 1,1 1-1,-1-1 1,1 0-1,0 0 0,0 0 1,0 0-1,0 0 1,1 0-1,-1 0 1,1-1-1,-1 1 1,1-1-1,0 0 0,0 0 1,0 0-1,3 1-4,1 1-161,1 0 0,0-1 0,0 0 0,0 0 1,0 0-1,0-1 0,1-1 0,-1 0 0,0 0 0,1 0 0,-1-1 0,1 0 0,-1-1 0,1 0 0,-1 0 0,1-1 0,-1 0 0,0 0 0,0-1 0,0 0 161,25-18-850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03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1 4753,'-3'0'197,"0"0"-1,-1 1 1,1 0 0,0-1-1,0 1 1,-1 0-1,1 1 1,0-1 0,0 0-1,0 1 1,0 0 0,0 0-1,1-1 1,-1 2-1,1-1 1,-1 0 0,1 0-1,0 1 1,-1 0 0,1-1-1,1 1 1,-2 2-197,-5 8 102,2 0 1,0 0-1,0 1 1,-2 10-103,-2 14 14,1 1 0,3 1 1,0-1-1,3 1 1,1 14-15,0-16 16,2 1-1,1 0 1,5 20-16,-5-47 4,1 0 0,1-1 0,0 1-1,0-1 1,1 1 0,1-1-1,0 0 1,0-1 0,1 1 0,1-1-1,0 0 1,0 0 0,5 4-4,-9-11 0,0 1 1,0-1 0,1-1-1,-1 1 1,1 0 0,-1-1-1,1 0 1,0 0 0,0 0-1,0 0 1,0-1 0,0 1-1,0-1 1,0 0 0,1 0-1,-1-1 1,0 1 0,1-1-1,-1 0 1,0 0 0,1-1-1,-1 1 1,0-1 0,0 0-1,1 0 1,-1 0 0,0 0-1,0-1 1,0 0 0,0 0-1,-1 0 1,1 0 0,0-1-1,-1 1 0,10-7-70,-2-1 0,1 0 0,-1-1 0,-1 0 0,0-1 1,0 0-1,-1-1 0,-1 1 0,0-2 0,-1 1 0,1-4 70,9-21-526,-1-1 1,-3 0 0,4-21 525,-12 41-138,0 4 87,-1 0 0,-1 0-1,0-1 1,-1 0-1,0 1 1,-2-10 51,-2 22 307,-2 8-180,-5 9 33,0 5-34,0 0 1,1 0 0,2 1 0,0 0 0,1 0 0,-2 15-127,4-19 63,2 0 0,-1 0 0,2 1 0,0-1 0,1 0 0,1 0 0,1 0 0,3 16-63,-4-26 11,1 0 0,-1 0 0,1 1 0,0-2-1,0 1 1,1 0 0,0-1 0,0 1 0,0-1 0,1 0-1,4 4-10,-6-7 4,-1 0 0,1 0 0,-1 0 0,1-1-1,0 1 1,0-1 0,0 0 0,0 1-1,0-1 1,0-1 0,0 1 0,0 0 0,1-1-1,-1 1 1,0-1 0,0 0 0,0 0-1,1 0 1,-1-1 0,0 1 0,0-1-1,0 0 1,0 0 0,0 0 0,0 0 0,1-1-4,4-1 9,-1-1 1,0 0 0,0-1 0,-1 0 0,0 0 0,0 0-1,0-1 1,0 0 0,-1 0 0,0 0 0,2-3-10,0-2 40,0-1-1,-1 0 1,0 0 0,-1 0 0,-1-1 0,3-9-40,0-11 100,-1 0 1,-1-1-1,-2 0 1,-2 0-1,-1-2-100,-1-124 109,1 160-119,1 0-1,0 0 1,-1-1-1,1 1 1,0 0-1,-1 0 1,1 0-1,0 0 1,-1-1-1,1 1 1,0 0-1,-1 0 1,1 1-1,0-1 1,0 0-1,-1 0 1,1 0-1,0 0 0,-1 0 1,1 1-1,-1-1 1,1 0-1,0 1 1,-1-1 10,35 11-115,-11-3 58,-2-2 47,2 0 33,0 1 1,0 2-1,-1 0 0,15 9-23,-31-15 12,0 2-1,0-1 1,-1 1-1,0 0 1,0 0-1,0 1 1,-1-1-1,0 1 1,0 1-1,0-1 1,-1 1 0,0-1-1,0 1 1,-1 0-1,0 1 1,0-1-1,0 2-11,10 47 127,-2 1-1,-3 0 1,0 43-127,-8-99 2,4 43 1306,-4-48-1280,0 1 0,0-1 0,0 0 0,1 1 0,-1-1 0,1 0 0,0 1 1,0-1-1,1 1 0,-1-1 0,1 1 0,-1 0 0,1-1 0,0 1 0,1-1-28,25-36 19,32-35-19,-35 45-12,-18 20 14,2 1 0,-1-1 0,2 1 0,-1 1 1,1 0-1,0 0 0,11-6-2,-18 12 0,0 1 0,0-1 0,0 1 0,1 0 0,-1 0 0,0 0-1,1 1 1,-1-1 0,0 1 0,1 0 0,-1-1 0,0 1 0,1 1 0,-1-1 0,1 1 0,-1-1 0,0 1 0,1 0 0,-1 0 0,0 0 0,0 1 0,0-1 0,0 1 0,0-1 0,0 1-1,0 0 1,-1 0 0,1 1 0,-1-1 0,1 0 0,-1 1 0,0 0 0,28 39 16,2 3-24,-30-42 6,1 0 1,0 0-1,0 0 0,0 0 0,0 0 0,0-1 0,1 1 0,-1-1 0,1 0 1,2 1 1,-5-3 1,1 1 0,-1-1 0,1 0 0,0 1 0,0-1 0,-1 0 1,1 0-1,0 0 0,0 0 0,-1 0 0,1-1 0,0 1 0,-1 0 1,1-1-1,0 1 0,-1-1 0,1 0 0,-1 1 0,1-1 0,-1 0 1,1 0-1,-1 0 0,1 0 0,-1 0 0,0-1 0,0 1 0,0 0 1,1-1-2,3-4 3,0-1 1,0-1 0,0 1 0,-1-1 0,0 0-4,-1 4 6,4-11 1,0-1 0,0 1 0,-1-1 0,-1-1 0,-1 1 1,0-1-1,-1 0-7,-2 6-4,0 0 0,0 0 0,-1-1 0,-1 1 1,0 0-1,0 0 0,-1 0 0,-1 0 0,1 1 1,-2-1-1,-1-4 4,5 15-1,0 0 0,0-1 1,0 1-1,0 0 0,0-1 0,-1 1 0,1 0 1,0 0-1,0-1 0,0 1 0,0 0 1,0-1-1,0 1 0,-1 0 0,1 0 0,0 0 1,0-1-1,0 1 0,-1 0 0,1 0 1,0 0-1,0-1 0,-1 1 0,1 0 0,0 0 1,0 0-1,-1 0 0,1 0 0,0 0 1,-1 0-1,1-1 0,0 1 0,0 0 0,-1 0 1,1 0-1,0 0 0,-1 0 0,1 0 1,0 0-1,0 1 0,-1-1 0,1 0 0,0 0 1,-1 0-1,1 0 0,0 0 0,0 0 1,-1 0-1,1 1 0,0-1 0,0 0 0,-1 0 1,1 0-1,0 1 0,0-1 0,0 0 1,-1 0-1,1 0 0,0 1 0,0-1 0,0 0 1,0 1-1,0-1 1,-11 22-43,7-9 41,0 0-1,2 0 1,-1 0 0,2 0-1,0 0 1,0 0 0,1 1-1,1-1 1,0 0 0,1 0-1,0 0 1,1 0 0,1 0-1,4 10 3,9 22 1,3-1-1,2-1 0,14 18 0,-6-7-3,-28-50-2,1-1 0,-1 1 0,-1 0 0,1 0 0,0 0 0,-1 0-1,0 0 1,0 0 0,0 0 0,-1 2 5,0-4-21,0-1 1,-1 0-1,1 1 0,0-1 1,-1 1-1,0-1 0,1 0 0,-1 0 1,0 1-1,0-1 0,0 0 0,1 0 1,-1 0-1,0 0 0,-1 0 1,1 0-1,0 0 0,0 0 0,0 0 1,0-1-1,-1 1 0,1 0 1,0-1-1,-1 1 0,1-1 0,-1 0 1,1 1-1,0-1 0,-1 0 0,1 0 1,-1 0 20,-35 7-230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1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 2881,'-3'-4'1759,"-3"0"-365,4 20-1445,4 58 185,5 18-134,-2-24 42,-5-68-42,10 133 10,-7 54-10,-3-179 1,-1 0-1,0 1 1,0-1-1,-1 0 1,-2 6-1,1-12-735,3-3 443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17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2 174 1296,'0'-2'320,"0"-50"-512,-2-68 96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2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50 286 1872,'-40'-69'1058,"38"62"-941,0 1 1,0-1-1,1 1 0,0-1 1,0 1-1,1-1 0,0 0 1,0 1-1,0-1 1,1 0-1,0 1 0,0-1 1,0 1-1,1-1 0,0 1 1,1 0-1,-1 0 0,1 0 1,2-3-118,-2 4 27,0 0 0,1 0-1,0 0 1,0 0 0,0 1 0,0-1 0,1 1 0,0 0 0,0 0 0,0 1 0,0 0-1,0 0 1,1 0 0,-1 0 0,7-1-27,-2 0-6,1 0 0,0 1 0,0 1 0,0-1 1,0 2-1,0-1 0,0 2 0,5 0 6,-9 0-20,0 1 0,0 1 0,0-1 0,0 1 1,0 0-1,0 1 0,0 0 0,-1 0 0,1 0 0,-1 1 0,0 0 0,0 0 1,0 0-1,-1 1 0,0 0 0,0 0 0,0 1 0,0-1 0,-1 1 1,0 0-1,0 0 0,0 0 0,-1 1 0,0-1 0,0 1 0,-1 0 1,0 0-1,0 0 0,0 0 0,-1 0 0,0 0 0,-1 0 0,1 1 0,-1-1 1,-1 0-1,1 0 0,-1 0 0,-2 7 20,1-9 35,1-1 0,-1 0-1,0 0 1,0 0 0,0 0 0,-1 0-1,1 0 1,-1 0 0,0-1 0,0 1 0,0-1-1,-1 0 1,1 0 0,-3 1-35,-8 7 225,-2-1-1,1-1 1,-4 0-225,-21 13 202,-70 47-621,89-55 243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0 268 4001,'87'71'1432,"-86"-70"-1366,0 0-1,0 0 1,0 0-1,0 0 1,0 0-1,0-1 1,1 1-1,-1 0 1,0-1 0,0 1-1,1-1 1,-1 1-1,1-1 1,-1 0-1,0 1 1,1-1-1,-1 0 1,0 0-1,1 0 1,0 0-66,-1 0 37,0-1 1,-1 1-1,1-1 0,0 1 0,-1-1 1,1 1-1,-1-1 0,1 0 1,-1 1-1,1-1 0,-1 1 1,1-1-1,-1 0 0,0 1 0,1-1 1,-1 0-1,0 0 0,1 0-37,1-3 241,9-8 21,-1 0 0,1-1 0,-2 0 0,0-1 0,-1 0 0,0 0 0,3-10-262,-9 20-23,0-1 0,0 0 0,-1 0 0,0 0 0,0 0 0,0 0 0,-1-1-1,1 1 1,-1 0 0,-1 0 0,1 0 0,-1 0 0,0-1 0,0 1 0,0 0 0,0 0 0,-1 1 0,0-1 0,0 0 0,-1 0 0,1 1 0,-1-1 0,0 1 0,0 0 0,-3-2 23,-27-17-151,16 12 100,17 11 49,0 0 0,0 0 0,-1 0 0,1 0-1,0 0 1,0 0 0,0 0 0,0 0 0,0 0 0,-1 0-1,1 0 1,0 0 0,0-1 0,0 1 0,0 0-1,0 0 1,-1 0 0,1 0 0,0 0 0,0 0 0,0 0-1,0 0 1,0 0 0,0-1 0,0 1 0,0 0 0,-1 0-1,1 0 1,0 0 0,0 0 0,0 0 0,0-1-1,0 1 1,0 0 0,0 0 0,0 0 0,0 0 0,0 0-1,0-1 1,0 1 0,0 0 0,0 0 0,0 0-1,0 0 1,0 0 0,0-1 0,0 1 0,0 0 0,0 0-1,0 0 1,0 0 0,0 0 0,1-1 0,-1 1 0,0 0 2,194-40-146,-194 40 146,19-3-39,0 0 0,0 1 0,0 1 0,0 0 0,16 3 39,-31-2-9,0 1-1,0-1 1,0 1 0,0 0 0,-1 0-1,1 1 1,0-1 0,0 1 0,-1 0 0,1 0-1,-1 0 1,1 0 0,-1 0 0,0 1-1,0 0 1,0 0 0,0-1 0,-1 1 0,1 1-1,-1-1 1,0 0 0,0 1 0,0-1-1,0 1 1,0 0 0,-1-1 0,0 1-1,0 0 1,0 0 0,0 2 9,1 14-15,0-1 0,-2 1 0,-1 0 0,-1 11 15,0-3 30,1-1 1,1 2-31,1-21 9,-1 0-1,1 0 0,1 0 1,0 1-1,0-1 0,1-1 1,0 1-1,2 5-8,-3-9 1,0-1 1,0 1-1,1-1 0,-1 0 1,1 1-1,0-1 0,-1 0 1,1-1-1,0 1 1,1-1-1,-1 1 0,0-1 1,1 0-1,-1 0 0,1 0 1,0-1-1,0 1-1,2-1-75,0 1 1,0-1-1,0 0 1,0-1-1,0 1 1,0-1-1,0-1 1,0 1-1,0-1 1,6-1 74,0-1-290,0 0 1,-1-1-1,1-1 1,-1 1-1,0-2 0,0 0 1,-1 0-1,0-1 1,0 0-1,0-1 1,0 0 289,-5 2-46,0-1 1,0 1 0,0-1 0,-1 0 0,0 0 0,0 0-1,-1-1 1,0 1 0,0-1 0,-1 0 0,0 1 0,0-1-1,-1 0 1,0-1 0,0 1 0,-1 0 0,0 0 0,0 0-1,-1 0 1,0 0 0,-1 0 0,0-2 45,2 9 40,0 0 0,-1 0-1,1 0 1,0 0 0,-1 0 0,1 0 0,0 0-1,-1 0 1,1 0 0,-1 1 0,1-1 0,-1 0-1,0 0 1,1 0 0,-1 1 0,0-1 0,0 0-1,0 1 1,0-1-40,1 1 34,-1 0 0,1 0 1,-1 0-1,1 0 0,-1 0 0,0 0 0,1 0 0,-1 0 0,1 0 0,-1 0 1,1 0-1,-1 0 0,0 0 0,1 1 0,-1-1 0,1 0 0,-1 0 0,1 1 0,-1-1 1,1 0-1,-1 1 0,1-1 0,0 1 0,-1-1-34,-2 4 122,-1 0 1,1 0-1,0 1 0,0-1 0,0 1 0,-2 4-121,-1 3 91,0 1 1,1-1 0,1 1 0,0 0 0,0 0-1,2 1 1,-1-1 0,2 1 0,0-1 0,0 7-93,1-14 10,1-1 0,-1 0-1,1 0 1,0 1 0,1-1 0,-1 0 0,1 0 0,0 0 0,0 0 0,1-1-1,-1 1 1,1-1 0,0 1 0,1-1 0,-1 0 0,1 0 0,-1 0 0,1-1-1,0 1 1,0-1 0,1 0 0,-1 0 0,1 0 0,0-1 0,-1 0 0,1 0-1,5 2-9,-2-2-20,0 0 0,1 0-1,-1-1 1,1 0-1,-1-1 1,0 0-1,1 0 1,-1-1 0,1 0-1,-1 0 1,0-1-1,0 0 1,1 0-1,-1-1 1,3-2 20,5-2-122,0-1-1,-1 0 0,0-1 1,0-1-1,-1 0 1,11-11 122,-18 14-25,0 0-1,0-1 1,-1 1 0,0-1 0,0-1 0,-1 1-1,0-1 1,-1 0 0,0 0 0,0 0 0,-1-1-1,0 1 1,-1-1 0,0 1 0,0-1 0,-1 0 25,-1 2 30,1 1 1,-1-1-1,-1 1 0,1 0 1,-1-1-1,0 1 1,-1 0-1,0 0 1,0 0-1,-1 0 1,0 0-1,0 0 0,0 1 1,-1-1-1,0 1 1,0 0-1,0 0 1,-1 0-1,0 1 0,0 0 1,-3-2-31,6 5 15,0 0 1,0 0-1,-1 0 1,1 0-1,0 1 1,-1-1-1,0 1 1,1 0-1,-1-1 1,0 1-1,0 0 1,0 0-1,0 1 1,0-1-1,0 1 0,0 0 1,0-1-1,0 1 1,0 0-1,0 1 1,0-1-1,0 0 1,1 1-1,-1 0 1,0 0-1,0 0 1,0 0-1,0 0 1,1 0-1,-1 1 1,0-1-1,1 1 1,0 0-1,-1 0 1,1 0-1,0 0 0,-1 1-15,-4 4-41,1 2-1,-1-1 1,2 1-1,-1 0 1,1 0-1,0 0 1,1 1-1,0 0 1,-2 9 41,3-7-155,0-1 0,1 1 0,0-1-1,0 3 156,5 45-369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4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226 457 6753,'-3'-1'49,"0"-1"-1,-1 1 0,1 0 0,0 0 0,-1 0 1,1 0-1,-1 0 0,1 1 0,-1 0 1,1 0-1,-1 0 0,1 0 0,-1 0 0,1 1 1,-1-1-1,1 1 0,0 0 0,-1 0 0,1 1 1,0-1-1,0 1 0,0-1 0,0 1 0,0 0 1,0 0-1,0 0 0,-1 1-48,-12 13-138,1 1 0,0 1-1,1 0 1,1 1 0,1 0 0,-4 8 138,11-17 0,0 1 0,1 0 1,0 0-1,1 0 0,0 0 1,0 1-1,2 0 1,-1-1-1,1 4 0,1-8-3,0 0 0,0 0 0,0 0 1,1 0-1,0 0 0,1 0 0,-1 0 0,1 0 1,1-1-1,-1 1 0,1-1 0,0 1 0,1-1 1,0 0-1,3 5 3,-5-9-5,1 1 0,-1 0 0,1-1 0,0 1 0,0-1 0,0 0 0,0 0 0,0 0-1,0 0 1,1-1 0,-1 1 0,1-1 0,-1 0 0,1 0 0,-1 0 0,1-1 0,2 1 5,0-1-20,0 0 1,-1 0-1,1-1 0,-1 1 1,1-2-1,-1 1 0,1 0 0,-1-1 1,0 0-1,0 0 0,2-2 20,1 0-24,1-1-1,-1 0 1,-1 0-1,1-1 0,-1 0 1,0-1-1,0 1 1,-1-1-1,0-1 0,0 1 1,-1-1-1,0 0 1,0 0-1,-1-1 25,3-10 28,-1-1-1,-1 1 1,0-1 0,-2 0-1,0-1 1,-2 1-1,0-3-27,-1-27 310,-2-1-1,-4-13-309,1 16 210,-3 0-1,-2 1 1,-2 0 0,-2 1-1,-2 1 1,-21-42-210,32 77 9,3 6-2,1 0 0,-1 0 0,0 0 0,0 1 1,-1-1-1,1 1 0,-1 0 0,1 0 0,-1 0 0,-3-3-7,6 6 1,0 0 1,-1 0-1,1 0 0,0 0 1,0-1-1,-1 1 1,1 0-1,0 0 0,0 0 1,-1 0-1,1 0 1,0 0-1,0 0 0,-1 0 1,1 0-1,0 0 0,-1 0 1,1 0-1,0 0 1,0 0-1,-1 0 0,1 1 1,0-1-1,0 0 1,0 0-1,-1 0 0,1 0 1,0 0-1,0 0 0,-1 1 1,1-1-1,0 0 1,0 0-1,0 0 0,0 1 1,-1-1-1,1 0-1,-6 14 19,0 19-10,4-3-12,2 0 1,1 0 0,1 0 0,2 0-1,1-1 1,4 12 2,17 57-11,13 20 11,-20-60 1,-12-37-4,3 12-4,1-1-1,2 0 1,1-1 0,3 2 7,-16-30-5,1 0 1,0 0 0,0-1 0,0 1 0,0 0 0,1-1-1,-1 0 1,1 1 0,0-1 0,-1 0 0,1 0 0,0-1-1,0 1 1,2 0 4,-3-1-2,1 0-1,-1-1 0,0 1 0,1-1 1,-1 0-1,1 0 0,-1 0 0,1 0 1,-1 0-1,1 0 0,-1-1 0,1 1 1,-1-1-1,0 1 0,3-2 3,1-1-1,-1 0-1,1-1 0,-1 1 0,0-1 1,0 0-1,0 0 0,-1-1 1,1 1-1,-1-1 0,0 0 1,0 0-1,-1-1 0,3-5 2,10-20-28,-2-2 1,-1 0-1,-1-1 0,-2 0 0,-2 0 0,-1-1 0,2-35 28,-8 56 7,-3 16 12,-2 23 43,3 1 20,0 0-1,1 0 0,2 0 0,1 0 0,1 0 0,1-1 0,5 16-81,-6-31 16,-1 0-1,2 0 0,0 0 0,0-1 0,0 1 0,1-1 0,1-1 1,0 1-1,0 0-15,-1-4 2,0 1-1,1-1 1,-1 0 0,1 0 0,0-1 0,0 0 0,0 0 0,0-1 0,1 0 0,0 0-1,-1 0 1,9 0-2,-9-1-5,1-1-1,-1 0 0,1-1 1,0 0-1,-1 0 1,1-1-1,-1 1 0,1-2 1,-1 1-1,1-1 1,-1 0-1,0-1 0,0 0 1,0 0-1,0 0 1,-1-1-1,1 0 0,0-1 6,1-1-101,0 0-1,-1-1 0,0 0 1,0 0-1,-1-1 0,1 1 0,-2-1 1,1-1-1,-1 1 0,-1-1 1,1 0-1,-2 0 0,3-8 102,0 1-166,-2 0 0,1-1-1,-2 0 1,-1 1-1,0-1 1,-1 0-1,0-1 1,-2 1 0,-1-8 166,2 25 17,0 0 0,0-1-1,1 1 1,-1 0 0,0-1 0,-1 1 0,1 0 0,0-1 0,0 1 0,0 0 0,0-1 0,0 1 0,0 0 0,0-1 0,0 1-1,-1 0 1,1 0 0,0-1 0,0 1 0,0 0 0,-1-1 0,1 1 0,0 0 0,0 0 0,-1 0 0,1-1 0,0 1 0,0 0 0,-1 0-1,1 0 1,0 0 0,-1-1 0,1 1 0,0 0 0,-1 0 0,1 0 0,0 0 0,-1 0 0,1 0 0,0 0 0,-1 0-17,-11 12 494,-6 23 46,15-24-455,0 1 0,0 0 0,1 0 0,1 0-1,0 0 1,0 0 0,1 0 0,1 0 0,0 0 0,0 0 0,2 0 0,-1 0 0,4 8-85,-4-14-53,0 1 0,1-1 0,0-1 0,0 1 1,0 0-1,1-1 0,0 0 0,0 0 0,0 0 1,1 0-1,0 0 0,-1-1 0,2 0 0,-1 0 1,0-1-1,1 1 0,-1-1 0,1 0 0,0-1 0,0 1 1,1-1-1,-1 0 0,0-1 0,1 1 0,-1-1 1,3 0 52,33 0-428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4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80 145 4721,'-4'1'224,"0"0"1,1 0-1,-1 1 0,1-1 1,-1 1-1,1 0 0,0 0 1,0 0-1,0 0 0,0 1 1,0-1-1,0 1 0,0 0 1,1 0-1,0 0 1,-1 0-1,1 0 0,0 0 1,1 0-1,-1 1 0,0-1 1,0 4-225,-2 3 42,1-1 1,1 1 0,0-1-1,0 1 1,1 0 0,0 0-1,0 0 1,1 4-43,0-9 2,1 0 0,-1 0 0,1-1 0,0 1 0,0 0 0,0-1 0,1 1 0,0-1 0,0 1 0,0-1-1,0 0 1,1 1 0,0-1 0,-1-1 0,1 1 0,1 0 0,-1-1 0,0 1 0,1-1 0,4 3-2,-1-2-5,0-1 1,0 1 0,0-1-1,1 0 1,-1 0-1,1-1 1,0 0-1,-1-1 1,1 0-1,0 0 1,0 0-1,3-1 5,11 0-221,-1-1-1,1-1 0,-1-1 1,0 0-1,0-2 0,0-1 1,-1 0-1,0-1 0,0-2 1,-1 0-1,13-7 222,-16 5-147,0 1-1,-1-2 1,0 0 0,-1-1-1,0-1 1,-1 0-1,0 0 1,-1-2 0,-1 1-1,0-1 1,-2-1 0,0 0-1,1-2 148,-5 6 166,0 1-1,-1-1 1,0 0-1,0-4-165,-3 14 86,0-1 1,-1 0-1,1 0 1,-1 0-1,0 0 1,0 0-1,0 0 1,-1 0-1,1 0 1,-1 0-1,0 0 1,0 0-1,0 1 1,-1-1-1,1 0 1,-1 0-87,1 3 26,0 0 0,1 0 0,-1 0 0,0 1 0,0-1 0,0 0-1,0 0 1,0 0 0,0 1 0,0-1 0,0 0 0,0 1 0,0-1 0,0 1 0,0-1 0,-1 1 0,1 0 0,0-1 0,0 1-1,0 0 1,-1 0 0,1 0 0,0 0 0,0 0 0,-1 0 0,1 0 0,0 0 0,0 1 0,0-1 0,-1 0 0,1 1 0,0-1-1,0 1 1,0-1 0,0 1 0,0 0 0,0 0-26,-5 2 61,0 1 1,0 0-1,0 1 0,1 0 1,-5 5-62,1 1 26,0 1 1,1 0-1,0 1 1,1 0-1,1 0 1,0 0-1,1 1 1,0 0-1,1 0 1,0 0 0,1 0-1,1 1 1,1 0-1,0-1 1,0 1-1,2 0 1,0-1-1,0 1 1,1-1-1,3 8-26,-2-14-22,0-1-1,0 0 1,1 0-1,0 0 1,0-1-1,1 1 1,0-1-1,0 0 1,1 0 0,-1-1-1,1 0 1,0 0-1,0 0 1,1-1-1,0 1 1,0-2-1,0 1 1,0-1-1,0 0 1,1 0-1,3 0 23,9 2-391,-1 0 0,1-2-1,0 0 1,-1-1 0,1-1 0,1-1-1,-1-1 1,1 0 391,57-10-1012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4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325 684 2817,'8'-12'672,"0"0"1,-2 0-1,1-1 1,-2 0-1,4-12-672,-8 23 142,0-1 1,0 0-1,-1 0 0,0 1 1,1-1-1,-1 0 0,0 0 0,0 0 1,-1 1-1,1-1 0,0 0 1,-1 0-1,0 1 0,1-1 0,-2 0-142,1 1 66,0 1-1,0-1 0,0 1 0,-1-1 0,1 1 1,0-1-1,-1 1 0,0 0 0,1 0 0,-1 0 1,0 0-1,1 0 0,-1 0 0,0 0 0,0 0 0,0 1 1,0-1-1,0 1 0,0-1 0,0 1 0,0 0 1,0 0-1,-1 0-65,-9 0 41,1 0-1,-1 1 1,0 1 0,1 0 0,-1 0 0,1 1 0,0 1-1,0 0 1,0 0 0,0 1 0,-6 4-41,1 1 10,0 0 0,0 0-1,1 2 1,1 0 0,0 0 0,-13 15-10,16-14 10,0 0 1,1 1 0,-8 14-11,16-25-18,0 1 0,0-1 1,1 1-1,-1 0 0,1-1 1,-1 1-1,1 0 0,1 0 1,-1 0-1,0 0 0,1 0 1,0 0-1,0 0 0,0 0 1,0 0-1,1 0 0,-1 0 0,1 0 1,1 2 17,-1-5-34,-1 1 0,1 0-1,0-1 1,0 1 0,0-1 0,0 1 0,1-1 0,-1 1 0,0-1 0,1 0 0,-1 1-1,0-1 1,1 0 0,0 0 0,-1 0 0,1 0 0,0-1 0,-1 1 0,1 0-1,0-1 35,2 1-87,0 0-1,0 0 1,0-1-1,0 0 0,0 1 1,0-2-1,1 1 0,-1 0 1,2-1 87,5-2-204,0 0 0,0 0 0,-1-1 0,1 0 1,-1-1-1,8-4 204,-4 0-27,-1-1 0,0 0 0,0-1 1,-1 0-1,-1-1 0,0 0 0,-1-1 0,0 0 0,0 0 1,-2-1-1,0 0 0,0-1 0,-2 0 0,0 0 1,0-1-1,-1 1 0,-1-1 0,-1-2 27,2-8 198,-1 0 0,-2 0-1,-1 0 1,-1 0 0,-1 0 0,-1 0-1,-1 0 1,-1 0 0,-2 0 0,-1 1-1,-1-2-197,-3-6 186,-1 0-1,-2 1 0,-1 1 1,-1 0-1,-13-16-185,28 44 31,-1 1-1,0-1 1,0 0-1,0 1 1,-1 0-1,1-1 1,-1 1 0,1 0-1,-1 0 1,0 1-1,1-1 1,-1 1-1,0-1 1,-1 1-31,3 1 8,0 0 0,0 0-1,0 0 1,-1 0 0,1 0 0,0 0 0,0 0 0,0 1 0,0-1 0,-1 0 0,1 1 0,0-1-1,0 1 1,0 0 0,0-1 0,0 1 0,0 0 0,0-1 0,0 1 0,1 0 0,-1 0-1,0 0 1,0 0 0,0 0 0,1 0 0,-1 0 0,1 0 0,-1 0 0,1 0 0,-1 0-1,1 0 1,0 0 0,-1 1-8,-3 9 6,1 0-1,0 0 1,1 1-1,0-1 1,0 1-1,1-1 1,1 1-1,0 0 1,1-1-1,0 1 1,0-1-1,1 1 1,1-1 0,0 0-1,3 8-5,11 25 3,2 0-1,1-1 1,9 10-3,-11-19 1,63 141-523,-8-15-863,-13-55 732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5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2713,'1'-6'3852,"2"13"-3002,0-1-864,0 1 1,1 0-1,0-1 0,4 5 14,1 2 43,-3-3-17,1-1-1,0-1 1,0 1 0,1-1-1,0 0 1,0-1 0,1 0-1,0 0-25,-7-6-23,1 0-1,-1 0 0,1 0 1,-1-1-1,1 1 1,-1 0-1,1-1 1,0 0-1,-1 1 0,1-1 1,-1 0-1,1-1 1,0 1-1,-1 0 0,1-1 1,0 1-1,-1-1 1,1 0-1,-1 0 0,1 0 1,-1 0-1,1-1 24,2-1-269,0 0 0,0 0 0,0-1 1,0 0-1,0 0 0,-1 0 0,1 0 0,-1-1 0,0-1 269,18-27-868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6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1 4321,'-9'9'129,"1"0"0,0 1 0,1 1-1,0-1 1,1 1 0,0 0 0,0 0 0,1 1 0,1 0 0,0-1-1,0 2 1,1-1 0,1 0 0,0 1 0,1-1 0,0 1 0,1-1 0,0 1-1,1 2-128,0-2 93,0 0-1,1-1 1,0 1-1,1-1 1,1 0-1,0 0 1,0 0-1,1 0 1,1-1-1,0 0 1,0 0-1,1 0 0,0-1 1,1 0-1,1 0 1,-1-1-1,1 0 1,10 7-93,-16-14 1,-1 0 0,1 0 0,-1 0 0,1-1 1,0 1-1,0-1 0,-1 0 0,1 0 0,0 0 0,0 0 1,0-1-1,0 1 0,1-1 0,-1 1 0,0-1 0,0 0 1,0-1-1,0 1 0,0 0 0,0-1 0,0 0 0,0 1 0,0-1 1,0 0-1,0-1 0,0 1 0,-1 0 0,1-1 0,0 0 1,-1 1-1,1-1 0,-1 0 0,2-2-1,7-8 7,-1 0 1,-1 0-1,0-1 0,-1 0 1,0 0-1,2-6-7,-2 4 0,25-51-76,-21 39-90,2 1 1,0 0-1,9-8 166,-22 31-22,1 1 0,0-1 0,0 1 0,0-1 0,1 1 0,-1 0 0,0 0 0,1 0 0,-1 1 0,1-1 0,0 1 0,0-1 0,0 1 0,-1 0 0,1 0 0,0 0 0,0 0 0,0 0 0,1 1 0,-1-1 22,1 2-21,0-1 0,0 1 0,0-1-1,-1 1 1,1 0 0,0 0 0,-1 1 0,1-1 0,-1 1 0,1-1 0,-1 1 0,0 0 0,1 1 0,0 0 21,5 5 8,-1 0 0,0 0 0,0 0 0,-1 1 0,0 0-1,0 1 1,-1 0 0,0 0 0,-1 0 0,1 4-8,0 3 96,-2 0-1,0 0 1,1 9-96,-2-7 134,1-1 0,7 18-134,-11-36 13,0 1 1,0-1-1,0 0 1,0 0-1,0 0 0,0 0 1,0 1-1,0-1 1,0 0-1,0 0 1,0 0-1,0 0 1,0 0-1,0 1 1,1-1-1,-1 0 0,0 0 1,0 0-1,0 0 1,0 0-1,0 0 1,0 0-1,1 0 1,-1 1-1,0-1 1,0 0-1,0 0 1,0 0-1,0 0 0,1 0 1,-1 0-1,0 0 1,0 0-1,0 0 1,0 0-1,0 0 1,1 0-1,-1 0 1,0 0-1,0 0 1,0 0-1,0 0 0,1 0 1,-1 0-1,0 0 1,0 0-1,0 0 1,0-1-1,0 1 1,1 0-1,-1 0 1,0 0-1,0 0 0,0 0-13,8-12 568,4-16 46,-6 12-456,5-20 76,10-19-234,-16 45-59,-1 1 1,2-1-1,-1 1 0,1 0 0,1 1 0,-1-1 0,7-5 59,-11 12-52,-1 1 1,1-1-1,0 1 1,0-1-1,-1 1 0,1-1 1,0 1-1,0 0 0,0 0 1,1 0-1,-1 0 0,0 1 1,0-1-1,0 0 1,1 1-1,-1 0 0,0-1 1,3 1 51,-4 0-35,1 1 0,0-1 1,0 1-1,-1 0 0,1-1 0,0 1 1,-1 0-1,1 0 0,0 0 1,-1 0-1,1 0 0,-1 0 0,0 1 1,1-1-1,-1 0 0,0 1 0,0-1 1,1 2 34,4 7-58,-1 0 1,0 1 0,0 0-1,-1 0 1,0 0 0,0 5 57,-1-5 55,10 36-73,-2-8-260,2 0 1,2 1 277,11 14-216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6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24 6265,'0'-1'101,"0"0"0,0 0 1,0 0-1,0 0 0,0 0 0,0 0 0,0 0 0,0 0 0,-1 0 0,1 0 0,0 0 0,-1 0 0,1 1 0,-1-1 0,1 0 1,-1 0-1,1 0 0,-1 0 0,1 0 0,-1 0-101,-1 1-10,1-1 1,-1 0 0,0 1-1,1-1 1,-1 1-1,0 0 1,1-1-1,-1 1 1,0 0 0,0 0-1,1 0 1,-2 0 9,-12 1 99,-1 0-1,1 1 1,0 1 0,0 0 0,0 1-1,1 0 1,-1 2 0,1-1 0,-12 8-99,19-10 59,0 1 1,1 0-1,0 0 1,0 0-1,0 1 1,0 0-1,1 0 0,0 0 1,0 0-1,0 1 1,1 0-1,-1 0 1,2 1-1,-1-1 1,1 1-1,0-1 1,0 1-1,0 0 1,1 0-1,0 1 1,0 1-60,2-6 1,0-1 1,0 1-1,0-1 1,0 1-1,0-1 1,1 1-1,-1-1 1,1 1 0,-1-1-1,1 0 1,0 1-1,0-1 1,0 0-1,0 0 1,1 1 0,-1-1-1,0 0 1,1 0-1,0 0 1,-1-1-1,1 1 1,0 0 0,0-1-1,0 1 1,0-1-1,0 1 1,0-1-1,0 0 1,1 0-1,-1 0 1,0 0 0,1-1-1,-1 1 1,1-1-1,-1 1 1,1-1-1,0 0-1,5 2 5,1-2 0,0 1 0,0-1-1,0 0 1,0-1 0,0 0 0,-1-1-1,1 0 1,0 0 0,1-1-5,23-11-19,0-1-1,0-1 1,-2-2 0,0-1-1,-1-2 1,15-14 19,-16 4-29,-34 38 21,1-1 1,1 1 0,-1 0 0,1 0-1,0 0 1,0 0 0,1 0 0,0 1-1,1-1 1,-1 1 0,1-1 0,1 1-1,-1 0 1,1-1 0,1 1 0,0 1 7,0-1-78,2 0 1,-1 1 0,1-1 0,0 0 0,1-1 0,0 1 0,0 0 0,0-1 0,1 0 0,0 0-1,1-1 1,0 1 0,0-1 0,0 0 0,0-1 0,1 1 0,0-1 0,0-1 0,1 1 0,-1-1-1,2 0 78,45 12-550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17.1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46 5025,'-1'-3'319,"0"0"-1,-1 1 1,1-1-1,-1 0 1,1 0-1,-1 1 1,0-1 0,0 1-1,0 0 1,0-1-1,-2 0-318,2 2 114,0 0 0,0 0 0,0 0 0,0 0 0,0 0 0,0 1 0,0-1 0,0 1-1,0-1 1,-1 1 0,1 0 0,0 0 0,0 0 0,0 0 0,0 0 0,0 1 0,0-1 0,-3 1-114,-4 2 15,0 0 0,0 0 0,1 1 0,-1 0 0,1 1 0,-1-1 0,1 2 0,1-1 0,-1 1 0,-2 3-15,7-6-1,-1 0 0,1 0 0,-1 1 0,1-1 0,0 1 0,1 0 1,-1 0-1,0 0 0,1 0 0,0 1 0,0-1 0,1 0 0,-1 1 1,1 0-1,0-1 0,0 1 0,0 0 0,0-1 0,1 1 0,0 0 1,0 3 0,2 0-7,0-1 0,1 1 0,0-1 0,0 0 0,0 0 0,1 0 1,0 0-1,0-1 0,1 1 7,48 57-156,-17-23 34,-27-29 80,-1-1 0,0 2 0,0-1 0,-1 1 0,-1 0 0,4 11 42,-9-19-6,1 0 1,-1 0-1,0 0 0,0 0 0,-1 0 1,1 0-1,-1 0 0,0 0 1,0 0-1,-1 0 0,0 0 1,0 0-1,0 0 0,0-1 1,-1 1-1,1 0 0,-1-1 1,-1 1-1,1-1 0,-2 2 6,2-3 15,0-1 0,0 1 1,0-1-1,-1 0 0,1 0 0,-1 0 0,0-1 0,0 1 1,1-1-1,-1 1 0,0-1 0,0 0 0,0 0 0,0 0 1,-1 0-1,1-1 0,0 1 0,0-1 0,0 0 0,-1 0 1,-2 0-16,4 0 26,1 0 0,-1-1 1,0 1-1,0 0 1,0 0-1,0-1 1,0 1-1,1-1 1,-1 0-1,0 1 1,1-1-1,-1 0 1,0 0-1,1 0 0,-1 0 1,1-1-1,-1 1 1,1 0-1,0-1 1,0 1-1,-1 0 1,1-1-1,0 1 1,0-1-1,0 0 0,1 1 1,-1-1-1,0 0 1,1 0-1,-1 0 1,1 1-1,-1-1 1,1 0-1,0 0 1,0 0-1,0-1-26,1-4 12,0 1 0,0 0 1,1-1-1,0 1 0,0 0 0,0 0 0,1 0 1,0 1-1,0-1 0,1 1 0,0-1 0,0 1 1,0 0-1,0 1 0,2-2-12,11-10-29,0 0 0,2 1 0,9-6 29,43-25-335,2 3 0,51-20 335,-112 57-5,-12 5 14,0 1-1,0 0 1,0 0 0,1 0-1,-1 0 1,0 0-1,0 0 1,0 0-1,0 0 1,0-1-1,1 1 1,-1 0 0,0 0-1,0 0 1,0 0-1,0 0 1,0 0-1,1 0 1,-1 0-1,0 0 1,0 0 0,0 0-1,0 0 1,1 0-1,-1 0 1,0 0-1,0 0 1,0 0-1,0 0 1,1 0 0,-1 1-1,0-1 1,0 0-1,0 0 1,0 0-1,0 0 1,1 0-1,-1 0 1,0 0 0,0 0-1,0 1 1,0-1-1,0 0 1,0 0-1,0 0 1,0 0-1,0 0 1,1 1 0,-1-1-1,0 0-8,-1 13 103,0-8-105,1 0-1,0-1 1,-1 1 0,2 0 0,-1 0-1,0-1 1,2 5 2,15 35-24,-16-43 11,0 1 1,0 0-1,1-1 0,-1 1 0,1-1 1,-1 0-1,1 1 0,-1-1 1,1 0-1,0 0 0,-1 0 0,1 0 1,0 0-1,0 0 0,0-1 1,0 1-1,0-1 0,0 1 0,0-1 13,34 1-899,-32-1 728,2-1-274,1 0 0,0 0 0,-1-1 0,0 0 0,1 0 1,-1 0-1,3-3 445,3-4-7204,-6-13 8233,-5 14-1617,5-46 588,-2 0 0,-3-45 0,-4 42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32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1 632,'0'0'459,"0"0"-20,0 0-157,0 0-179,0 0-60,0 7-29,11 65-681,-8-57 727,0 0-1,-1 0 1,0 0 0,-1 0-1,-1 0 1,-1 0 0,0 0-1,0 0 1,-2 0 0,-1 4-60,1-10 18,-1 3-3,1 0 0,-1 0 0,2 0 0,0 1 0,0 0 0,1-1 0,1 1 0,0 11-15,6-12 12,-6-9-138,-12-2 91,11-1 42,-2 0 1216,2 0-1208,0 0-1,0 0 1,0 0 0,0 0-1,1 0 1,-1 0 0,0 0-1,0 0 1,0 0 0,0-1-1,1 1 1,-1 0 0,0-1-1,0 1 1,1 0-1,-1-1 1,0 1 0,0-1-1,1 1 1,-1-1 0,0 0-15,0 0-292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1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48 101 2737,'-1'-5'427,"-7"-15"1364,3 17-1008,-1 10-253,1 7-453,1-1-1,0 1 1,1 0 0,1-1-1,0 1 1,1 1 0,0 6-77,0 1 32,-4 162-3,19 180-29,1 4 844,-13-399-743,1-1 0,2 1 0,0 1 0,3-1 0,0 1 0,2 0 0,1 1 0,2 0 0,0 1 0,2 1 0,1 0 0,10-11-101,-20 30-3,0 1 0,1-1-1,0 1 1,0 1 0,1-1 0,0 1 0,0 1-1,1-1 1,-1 1 0,1 1 0,1-1 3,-5 3-2,0 0 1,0 1-1,0-1 0,1 1 1,-1 0-1,0 0 0,0 1 1,1-1-1,-1 1 0,0 1 1,1-1-1,-1 1 1,0 0-1,0 0 0,1 0 1,-1 0-1,0 1 0,0 0 1,0 0-1,-1 1 1,3 1 1,5 5-4,-1 1 0,0 0 0,-1 1 0,0 0 0,0 1 0,-2 0 0,1 0 0,1 5 4,28 38-50,-26-41-9,-1-1 0,2 0-1,0-1 1,1 0 0,7 5 59,-15-13-35,0 0-1,1 0 1,-1-1 0,1 0 0,0 0 0,0 0 0,1-1 0,-1 0 0,0 0-1,1-1 1,-1 0 0,1-1 0,-1 1 0,6-1 35,-1-2-32,1 0 0,0-1-1,-1-1 1,1 1 0,-1-2-1,0 0 1,-1 0 0,1-1 0,-1-1-1,1 0 33,28-21-48,-1-1 1,0-3 47,-21 18-3,-5 3 10,13-9 65,0-2 0,-1-1 0,-1 0 0,-1-2-1,13-20-71,-32 40 37,-1 0 0,0 0-1,0-1 1,0 1-1,-1-1 1,0 1-1,0-1 1,-1 0 0,1 0-1,-1 0 1,0 0-1,-1 0 1,1 0-1,-1-1-36,0 6 12,0-1-1,0 0 0,0 1 0,-1-1 0,1 1 0,0-1 0,-1 0 0,1 1 0,0-1 0,-1 1 0,0-1 0,1 1 0,-1-1 0,0 1 0,0 0 0,0-1 0,0 1 0,0 0 0,0 0 0,0-1 0,-1 1 1,1 0-1,0 0 0,0 0 0,-1 1 0,1-1 0,-1 0 0,1 0 0,-1 1 0,1-1 0,-1 1 0,1-1 0,-1 1 0,0 0 0,1 0 0,-1 0 0,0 0 0,1 0 0,-1 0 0,1 0 0,-1 0 0,0 0 1,1 1-1,-1-1-11,-10 3 19,1 0 1,-1 0-1,1 1 1,0 0 0,-6 5-20,-15 6 5,2 2 0,0 1 0,-15 13-5,31-21 12,0 1 0,1 0 0,1 1 0,0 1 0,1 0 0,0 0-1,1 1 1,-1 3-12,9-14 4,0 0 0,0 0-1,0 1 1,1-1 0,-1 1 0,1-1-1,0 1 1,0-1 0,1 1 0,-1 0-1,1-1 1,-1 1 0,1 0-1,0 0 1,1-1 0,-1 1 0,1 1-4,0-3 0,0 1 1,0-1-1,1 1 1,-1-1-1,1 0 1,-1 0-1,1 0 1,0 0-1,0 0 1,0 0-1,0 0 1,0-1-1,0 1 1,1-1 0,-1 0-1,1 1 1,-1-1-1,0 0 1,1 0-1,0-1 1,-1 1-1,1 0 1,0-1-1,-1 0 0,15 3-11,0-1-1,0-1 1,0 0 0,0-2-1,-1 0 1,1 0-1,0-2 1,0 0 0,-1-1-1,5-2 12,3-2-74,0-1 0,0 0-1,-1-2 1,-1-1 0,0-1-1,10-8 75,-27 18-13,0 0-1,0-1 1,-1 0-1,0 0 1,1 0-1,-1 0 0,-1-1 1,1 0-1,-1 0 1,0 0-1,0 0 1,0 0-1,0-1 1,-1 1-1,0-1 1,0 1-1,-1-1 1,0 0-1,0 0 1,0 0-1,0-3 14,-1 9 3,0 0-1,0 0 1,0-1 0,0 1-1,0 0 1,0-1 0,0 1-1,0 0 1,0 0 0,0-1-1,0 1 1,0 0 0,0-1-1,0 1 1,0 0 0,0-1-1,0 1 1,0 0 0,0 0-1,0-1 1,0 1 0,0 0-1,0 0 1,-1-1 0,1 1-1,0 0 1,0 0-1,0-1 1,-1 1 0,1 0-1,0 0 1,0 0 0,0-1-1,-1 1 1,1 0 0,0 0-1,0 0 1,-1 0 0,1 0-1,0 0 1,-1-1 0,1 1-1,0 0 1,0 0 0,-1 0-1,1 0 1,0 0 0,-1 0-1,1 0 1,0 0 0,0 0-1,-1 0 1,1 0 0,0 1-1,-1-1 1,1 0-1,0 0 1,0 0 0,-1 0-1,1 0 1,0 0 0,0 1-1,-1-1 1,1 0 0,0 0-1,0 0 1,-1 1-3,-14 16 109,14-16-110,-2 4 6,-1 0 0,1 0 0,0 0 1,1 0-1,-1 1 0,1-1 1,0 1-1,0-1 0,1 1 0,-1 0 1,1 0-1,1-1 0,-1 1 1,1 0-1,0 5-5,1-3 3,0-1 1,1 1 0,0-1-1,0 0 1,0 1 0,1-1-1,0 0 1,0 0 0,1-1-1,0 1 1,3 3-4,-1-1 0,1-1-1,0 0 1,1 0 0,0-1 0,0 0-1,0 0 1,1-1 0,0 0-1,0 0 1,1-1 0,0 0 0,0-1-1,0 0 1,0-1 0,0 0-1,1 0 1,5 0 0,-2-2-19,-1-1-1,1 0 0,0-1 0,0 0 1,-1-1-1,1-1 0,10-3 20,16-7-120,34-17 120,-60 24-13,31-12-26,122-55-78,-134 56 114,0-1 0,-1-1 0,22-19 3,-47 32 39,0 1-1,-1-1 1,0 0 0,0-1-1,0 1 1,-1-1 0,0 0 0,0-1-1,3-7-38,-7 14 13,-1 0 0,1 1-1,-1-1 1,1 0 0,-1 0 0,0 0-1,1 0 1,-1 0 0,0 0 0,0 0-1,1 0 1,-1 0 0,0 0 0,0 0-1,0 0 1,0 0 0,0 0-1,-1 0 1,1 0 0,0 0 0,0 0-1,-1 0 1,1 1 0,-1-1 0,1 0-1,0 0 1,-1 0 0,0 0 0,1 0-1,-1 1 1,1-1 0,-1 0 0,0 1-1,0-1 1,1 0 0,-1 1-1,0-1 1,0 1 0,-1-1-13,-1 0 24,0 0 0,0 0 0,-1 1 0,1-1 0,0 1 0,-1 0 0,1 0-1,0 0 1,-1 0 0,-2 1-24,-19 4 32,0 1 0,1 0 0,-1 2 0,2 1 0,-11 6-32,16-7-2,1 1 0,1 1 0,-1 0 1,1 2-1,1-1 0,0 2 0,-6 8 2,18-19 1,0 1-1,1 0 1,0 0-1,0 0 1,0 0-1,0 0 1,0 0-1,0 0 1,1 1-1,0-1 1,-1 1-1,1-1 1,1 1-1,-1-1 1,0 1-1,1 2 0,0-3 0,1 0 1,-1 0-1,1 1 1,0-1-1,0 0 1,0 0-1,0 0 1,0 0-1,1 0 0,0 0 1,-1 0-1,1-1 1,0 1-1,0 0 1,1-1-1,-1 0 1,0 1-1,2 0 0,5 4-2,1 0 0,0-1 0,0 1 0,1-2 0,0 0 0,0 0 0,0-1 0,0 0 0,1-1 0,0 0 0,10 1 2,-8-2-2,0 0 0,0-1 0,1-1 0,-1 0-1,0-1 1,1-1 0,-1 0 0,0-1 0,9-3 2,-17 4 1,0 0-1,0-1 1,0 0 0,0 0 0,-1 0 0,0-1 0,1 1 0,-1-1-1,-1-1 1,1 1 0,0-1 0,-1 1 0,0-1 0,0-1-1,-1 1 1,1 0 0,-1-1 0,0 0 0,-1 0 0,1 0 0,-1 0-1,0 0 1,-1 0 0,0 0 0,0-1 0,0 1 0,0 0 0,-1-1-1,0-1 0,-1-14 16,-1 1 0,-1 0-1,-1-1 1,0 1-1,-2 0 1,0 1-1,-2-1 1,-2-3-16,-50-108 148,-6 3 0,-26-31-148,80 141 22,5 5 20,-1 1-1,0 1 1,-1 0-1,0 0 1,-8-7-42,17 19 4,-1-1 0,1 1 0,-1-1 0,1 1 0,-1 0 0,1-1 0,-1 1 0,1 0 0,-1-1 0,0 1 0,1 0 0,-1 0 0,0-1 0,1 1 0,-1 0 0,0 0 0,1 0 0,-1 0 0,0 0 0,1 0 0,-1 0 0,0 0 0,1 0 0,-1 0 0,0 0 0,1 1 0,-1-1 0,1 0 0,-1 0 0,0 1 0,1-1 0,-1 0 0,1 1 0,-1-1 0,1 1 0,-1-1 0,1 1 0,-1-1 0,1 1 0,-1-1 0,1 1 0,0-1 0,-1 1 0,1-1 0,0 1 0,-1 0 0,1-1 0,0 1 0,0 0 0,0-1 0,-1 1 0,1-1 0,0 1 0,0 0 0,0 0 0,0-1 0,0 1-4,-1 11 5,1-1-1,-1 1 1,2 0 0,0-1 0,0 1 0,1-1 0,3 10-5,6 21 4,2-2-1,2 1 0,1-2 1,2 0-1,9 10-3,4 5 3,3-1 0,2-2 0,20 19-3,-53-66 0,26 30-20,26 24 20,-46-50-1,0 0 1,0-1-1,1 0 1,-1 0-1,1-1 1,1 0 0,-1-1-1,1 0 1,4 0 0,-11-3 1,0-1 0,0 0 0,1 0 0,-1-1 1,1 1-1,-1-1 0,1 0 0,-1 0 0,1 0 1,-1-1-1,0 0 0,1 0 0,-1 0 0,0 0 1,1-1-1,-1 1 0,0-1 0,0 0 0,0 0 1,-1-1-1,1 1 0,0-1 0,-1 0 0,1 0 1,-1 0-1,0 0 0,0 0 0,-1-1 0,1 1 1,-1-1-1,1 0 0,1-4-1,2-4 8,-1 0 1,0 0-1,-1-1 0,-1 1 1,0-1-1,0 0 0,-1 0 0,-1 0 1,0-1-1,-1-6-8,0 5 7,-1 0 0,-1 1 0,0-1 0,-1 0 0,-4-12-7,7 27-4,0 0 1,0 0-1,0-1 1,0 1-1,0 0 1,0 0-1,0 0 1,0 0-1,0-1 1,0 1-1,1 0 1,-1 0-1,0 0 1,0 0-1,0 0 1,0 0-1,0 0 1,0-1-1,0 1 1,1 0-1,-1 0 1,0 0-1,0 0 1,0 0-1,0 0 1,0 0-1,1 0 1,-1 0-1,0 0 0,0 0 1,0 0-1,0 0 1,1 0-1,-1 0 1,0 0-1,0 0 1,0 0-1,0 0 1,0 0-1,1 0 1,-1 0-1,0 0 1,0 0-1,0 0 1,0 0-1,0 0 1,1 0-1,-1 0 1,0 1 3,19 2 2,-4 0-18,18 3 12,2 0 13,-1 2 1,12 4-10,-36-8 4,0-1 0,0 1 0,0 1 0,-1 0 1,1 0-1,-1 1 0,-1 0 0,1 0 0,-1 1 0,3 3-4,-5-2-1,0-1 0,0 1 1,-1 0-1,-1 1 0,1-1 0,-1 1 0,0 0 0,-1 0 0,0 0 0,-1 1 1,3 5 3,-4-13-2,-1 1 0,1-1 0,0 0 0,0 0 0,0 0 0,0-1 0,0 1 0,1 0 0,-1 0 0,0 0 0,1-1 0,-1 1 0,1-1 0,0 1 0,-1-1 0,1 0 0,0 1 0,0-1-1,1 0 0,0 0 1,0-1-1,0 1 1,0 0 0,1-1-1,-1 0 1,0 0 0,0 0-1,0 0 1,0 0-1,0-1 1,1 1 0,-1-1-1,0 0 0,15-4-8,1-1 0,-1-1-1,-1 0 1,1-1 0,-1-1 0,-1-1-1,8-6 9,16-13-47,-2-1-1,11-14 48,-48 43 1,0 0 1,0 0-1,0 1 0,0-1 1,0 0-1,0 0 0,0 1 1,0-1-1,0 1 0,0-1 1,0 1-1,0-1 0,0 1 1,1-1-1,-1 1 0,0 0 1,0 0-1,1 0 0,-1 0 1,0 0-1,1 0-1,-1 0 3,0 1-1,0-1 1,-1 1-1,1-1 1,0 1-1,0-1 1,0 1-1,0 0 1,-1-1-1,1 1 1,0 0-1,-1 0 1,1 0-1,0 0 1,-1-1-1,1 1 1,-1 0-1,0 0 1,1 0-1,-1 0-2,3 9 23,-1-1-1,0 1 1,0-1-1,-1 1 0,0 2-22,1 3 26,0 1-3,0 2 6,0-1 1,2 1-1,0-1 0,1 0 1,7 16-30,-11-30 1,1 1 1,-1-1-1,1 0 0,0 0 1,0 0-1,0 0 0,1 0 1,-1 0-1,1 0 0,0-1 1,-1 1-1,1-1 1,0 0-1,1 0 0,-1 0 1,0 0-1,0-1 0,1 1 1,-1-1-1,1 0 0,-1 0 1,1 0-1,0-1 0,-1 1 1,1-1-1,0 0 1,-1 0-1,1 0 0,0 0 1,3-1-2,1-1 1,0 0 1,0 0-1,0-1 1,-1 0-1,1 0 1,-1-1-1,0 0 1,0-1-1,0 1 1,0-1-1,-1-1 1,6-4-2,-2-1 5,0 1 1,0-1-1,-2-1 1,1 0-1,-1 0 0,6-13-5,-9 13 6,-1 1-1,0-1 1,-1 1-1,0-1 0,-1 0 1,0-1-1,-1 1 0,0 0 1,-1 0-1,-1-1 1,0 1-1,0 0 0,-2-4-5,-1-4-2,-1 1 0,0 0-1,-2 0 1,0 0-1,-1 1 1,-1 0 0,-8-11 2,13 23-5,0 0 0,0 0 0,-1 0 1,1 1-1,-6-5 5,9 9 0,1 1 0,-1-1 0,1 1 0,-1-1 0,0 1 0,1-1 1,-1 1-1,1-1 0,-1 1 0,0 0 0,1-1 0,-1 1 0,0 0 0,0 0 1,1-1-1,-1 1 0,0 0 0,1 0 0,-1 0 0,0 0 0,0 0 1,1 0-1,-1 0 0,0 0 0,0 0 0,1 0 0,-1 1 0,0-1 0,0 0 1,1 0-1,-1 1 0,0-1 0,1 0 0,-1 1 0,1-1 0,-1 1 0,0-1 1,1 1-1,-1-1 0,1 1 0,-1-1 0,1 1 0,-1 0 0,1-1 0,0 1 1,-1 0-1,1-1 0,0 1 0,-1 0 0,1-1 0,0 1 0,0 0 0,-2 5-1,1-1 1,-1 0-1,1 0 0,1 1 0,-1-1 0,1 1 0,0-1 1,0 1-1,0-1 0,1 0 0,0 1 0,0-1 0,1 0 1,-1 1-1,1-1 0,0 0 0,0 0 0,1 0 0,-1-1 1,1 1-1,0-1 0,1 2 1,3 3-4,0-1 0,1 0 0,-1 0 0,1 0 0,1-1 1,-1 0-1,1-1 0,1 0 0,-1 0 0,8 2 4,-1-1-5,0-1 0,1-1 0,0-1 1,1 0-1,-1-1 0,0-1 0,18 0 5,23-2-3,44-7 3,-30 2-2,-66 4-3,1 1-1,0 0 0,0 0 1,0 1-1,0 0 1,0 0-1,4 2 6,-9-3 0,0 1 0,0 0-1,0 0 1,0 0 0,0 1 0,0-1 0,0 0 0,0 1 0,0-1-1,-1 1 1,1 0 0,0-1 0,-1 1 0,0 0 0,1 0 0,-1 0-1,0 0 1,0 0 0,0 1 0,0-1 0,-1 0 0,1 0 0,0 1 0,2 11 11,0 0 0,-1-1 0,-1 1 0,0 1 0,-1-1 0,0 0 0,-1 0 0,-2 9-11,23-55 62,2-1-56,0-8-15,14-38 9,-25 50-5,2 1 1,1 1 0,1 0-1,1 0 1,19-22 4,-32 45-1,1 0 1,0 0-1,0 1 0,0-1 0,0 1 1,0 0-1,1 0 0,0 0 1,-3 2 0,-1 1 0,0-1-1,0 1 1,1 0 0,-1-1-1,0 1 1,1 0 0,-1-1-1,0 1 1,1 0 0,-1 0-1,0 0 1,1 1 0,-1-1-1,0 0 1,1 0 0,-1 1-1,0-1 1,0 0 0,1 1-1,-1 0 1,0-1 0,0 1-1,0 0 1,0-1 0,1 1-1,-1 0 1,0 0 0,0 0-1,-1 0 1,1 0 0,0 0-1,0 0 1,0 0 0,0 1 0,3 7-2,0 0 0,-1 0 0,0 0 0,0 0 0,-1 1 0,0-1 0,0 2 2,4 16-5,2 7 6,1 0 1,2-1-1,11 22-1,-17-44-4,0-1 0,1 0-1,0 0 1,1 0 0,0-1 0,0 0 0,1 0-1,0-1 1,0 0 0,1 0 0,0-1 0,1 0-1,1 0 5,-6-4-8,1 0-1,-1-1 0,1 0 1,0 0-1,0 0 1,0-1-1,0 1 0,0-2 1,0 1-1,0-1 0,0 1 1,0-2-1,6 0 9,-2 0-8,0-1-1,-1-1 1,0 0-1,0 0 1,0 0-1,0-2 0,0 1 1,6-4 8,-2-1-2,0-1 1,0 0 0,-1-1-1,0 0 1,-1 0-1,0-1 1,-1-1-1,0 0 1,-1 0 0,6-13 1,-6 6 7,0-1 1,-1 0 0,-2 0 0,0-1 0,-1 0 0,-1 0 0,-1 0-1,-1 0 1,-1-13-8,-3 22 57,-3 17 3,-3 23 13,5-4-63,1 0-1,2 0 1,0 1 0,2-1 0,3 17-10,-4-26 0,2-1 0,0 0 0,0 0-1,2-1 1,-1 1 0,1-1 0,1 0 0,1 1 0,-4-8-22,0-1 1,0 1 0,0-1-1,0 0 1,1 0-1,0-1 1,0 1 0,0-1-1,0 0 1,0 0-1,1 0 1,-1 0-1,1-1 1,0 1 0,0-2-1,-1 1 1,2 0-1,-1-1 1,0 0 0,0 0-1,4 0 22,-3-1-90,0 0 0,-1 0 0,1-1 0,-1 1 0,1-2 0,-1 1 0,1 0 0,-1-1 0,0 0 0,0 0 0,1-1 0,-2 1 0,1-1 0,1-1 90,1-1-232,0 0 1,-1-1-1,0 0 0,0 0 1,0 0-1,-1-1 1,0 1-1,0-1 1,1-4 231,14-36-621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33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82 1088,'-1'-1'47,"1"1"-1,0-1 0,-1 0 1,1 0-1,-1 0 0,1 1 1,-1-1-1,1 0 0,-1 1 1,0-1-1,1 0 0,-1 1 0,0-1 1,1 1-1,-1-1 0,-1 1-46,-14-11 287,-29-25 31,44 35-293,-1 0 0,1-1 1,-1 1-1,1 0 0,-1 0 0,1 0 1,-1 0-1,0 0 0,1 0 0,-1 1 1,0-1-1,0 0 0,0 1 0,0 0 1,1-1-1,-1 1 0,0 0 0,0 0 1,0 0-1,-2 0-25,-4 1 167,6-7 1463,1 2-179,1 14-1698,0-4 278,1 0 0,0 1 0,1-2 1,0 1-1,-1 0 0,2 0 0,-1-1 0,1 1 0,0-1 1,0 1-1,1 0-31,49 78 110,-48-75-89,0 1-1,0-1 1,-1 1-1,0 0 0,0 0 1,-1 0-1,-1 0 1,1 4-21,1 16 49,-1 1 0,-2 5-49,2 20 64,-3-53-56,0-1-1,0 1 1,0-1 0,0 0 0,0 1 0,-1-1-1,0 0 1,1 1 0,-1-1 0,0 0 0,0 0 0,0 1-1,0-1 1,0 0 0,-1 0 0,1 0 0,-1 0-1,1-1 1,-1 1 0,0 0 0,1-1 0,-1 1 0,0-1-1,0 1 1,0-1 0,0 0 0,-1 0 0,1 0-1,-2 1-7,3-2 13,-1 1 0,1-1 0,0 1 0,-1 0 0,1 0 0,0 0 0,0 0 0,-1 0 0,1 0 0,0 0 0,0 1-13,0-2 3,1 1 0,0-1-1,-1 1 1,1-1 0,0 0-1,0 1 1,-1-1 0,1 1-1,0-1 1,0 1 0,0-1-1,0 0 1,0 1 0,-1-1-1,1 1 1,0-1 0,0 1-1,0-1 1,0 1 0,0-1-1,1 1 1,-1-1 0,0 1-1,0-1 1,0 1 0,0-1-1,0 0 1,1 1 0,-1-1-1,0 1 1,0-1 0,1 1-1,-1-1-2,-12-1 59,11 1 1,0 0 1,0 1-1,1-1 0,-1 0 1,0 0-1,0 0 0,0 0 1,1 0-1,-1 0 1,0 0-1,0 0 0,0-1 1,1 1-1,-1 0 0,0 0 1,0-1-1,1 1 0,-1 0 1,0-1-61,0 0-46,0 0-1,0 0 1,0 0 0,0-1-1,0 1 1,1 0 0,-1-1 0,0 1-1,1 0 1,-1-1 0,1 1 0,-1-1-1,1 1 1,-1-2 46,0-2-156,-2-18-244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0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1816,'49'58'1001,"-38"-43"-209,2-4-104,4 0-208,8 2-104,-1-4-128,6-4-8,-3-6-72,1-7-56,1-5-56,2 4-144,-9-4-928,-2 1 752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0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36 5937,'-9'-22'2297,"5"11"-1521,8 9-1024,3 9-368,-2 17-993,-1 5 969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0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0 777 5353,'51'-42'3675,"-35"26"-3576,1 2 0,1 0 0,1 1 1,9-4-100,5-1-198,1 3 0,0 1 0,1 1 0,1 2 0,26-5 198,-54 15-222,0 0 0,-1 0 1,1 0-1,0 1 0,0 1 0,-1-1 0,1 1 0,0 0 1,3 2 221,-8-2-49,-1-1 0,0 1 0,0-1 0,0 1 0,0 0 0,0 0 0,0 0 0,0 0 0,-1 0 0,1 1 0,0-1 0,0 1 0,-1-1 0,1 1 0,-1-1 0,1 1 0,-1 0 0,0 0 0,0 0 0,0 0 0,0 0 0,0 0 0,0 0 0,0 0 0,-1 0 0,1 0 0,-1 0 0,0 0 0,1 0 0,-1 1 0,0-1 0,0 0 0,0 0 0,-1 1 49,-1 6 1,0 1 0,-1-1 0,0 0 0,-1 0 0,0 0 0,0 0 0,-1-1 0,-1 2-1,-16 32 605,17-37 524,3-7 266,6-5-475,-1 1-913,0 1 1,1 0-1,0 0 1,0 0-1,3-2-7,10-11-16,2 1 1,-1 1-1,2 0 0,0 2 1,9-4 15,-14 9-76,39-21-255,-50 28 261,0 1 1,0-1 0,1 1 0,-1 0 0,1 0-1,-1 0 1,1 1 0,0-1 0,-1 1-1,1 0 1,2 1 69,-4 0-19,-1-1-1,0 1 1,0 0 0,1 0-1,-1 0 1,0 0-1,0 0 1,0 1 0,0-1-1,0 0 1,-1 1-1,1 0 1,0-1 0,-1 1-1,1 0 1,-1 0-1,0 0 1,1 1 19,20 43-45,-13-25 23,-6-14 21,1 0 0,0 0 0,0 0 0,1 0 0,0-1 0,0 0 0,1 0 0,-1 0 1,-2-4 1,0 0 1,0 0 0,-1 0-1,1 0 1,0 0-1,1-1 1,-1 1 0,0-1-1,0 0 1,1 0 0,-1 0-1,0 0 1,1-1 0,-1 1-1,1-1 1,-1 0 0,1 0-1,-1 0 1,4-1-2,2-1 2,1-1 1,-1 0-1,1 0 1,-1-1-1,0 0 1,0 0-1,0-1 0,-1-1 1,0 1-1,0-1 1,0-1-1,-1 1 1,0-1-1,0 0 1,0-1-1,-1 0-2,4-6 1,-1 1 1,0-1-1,-1 0 0,0-1 0,-2 0 1,1 0-1,-2-1 0,0 0 1,1-7-2,0-18 12,-1 0 0,-2 0 1,-1-1-1,-3 0 0,-1 1 1,-2 0-1,-2 0 0,-3-6-12,8 43 1,-15-59 15,14 59-10,0-1 1,0 0 0,0 1-1,-1 0 1,0-1-1,1 1 1,-1 0 0,-1 0-1,1 1 1,-1-1 0,-1-1-7,4 4 4,0 1 0,0-1 0,0 0 0,0 1 0,0-1 0,0 0 1,0 1-1,0-1 0,0 1 0,0-1 0,0 1 0,0 0 0,-1 0 1,1-1-1,0 1 0,0 0 0,0 0 0,-1 0 0,1 0 0,0 0 1,0 0-1,0 1 0,0-1 0,-1 0 0,1 1 0,0-1 0,0 1 1,0-1-1,0 1 0,0-1 0,0 1 0,0 0 0,0-1 0,0 1 0,0 0 1,0 0-1,1 0 0,-1 0 0,0 0 0,0 0 0,0 0-4,-1 3 9,-1 1-1,1-1 0,0 0 0,0 0 0,1 1 1,-1-1-1,1 1 0,0 0 0,0-1 1,0 3-9,1 7 7,0-1 0,1 0 0,0 0 0,1 0 0,0 0 0,1-1 1,2 6-8,10 25 40,10 20-40,-12-31 14,10 25 1,8 15 0,-4 2 0,-3 1 0,8 47-15,-26-75 6,-6-44-91,0 0 1,0 0-1,0-1 1,0 1-1,-1 0 0,1 0 1,-1 0-1,1 0 1,-1-1-1,0 1 1,0 0-1,0-1 1,-1 1-1,0 0 85,-8 4-399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1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1 274 5401,'18'-4'572,"1"1"0,0 1 0,0 0 1,0 2-1,9 0-572,14 0 136,119-2-34,173-9-319,-297 7-276,-1-1-1,4-2 494,-30 5-243,-1-1-1,0 0 0,1 0 1,-1 0-1,0-1 0,-1-1 1,1 0-1,-1 0 0,0 0 1,3-3 243,-10 7-11,1 0-1,-1 0 1,0 0 0,0 0 0,0 0 0,-1 0 0,1-1-1,0 1 1,0 0 0,-1 0 0,1-1 0,0 1 0,-1 0-1,1-1 1,-1 1 0,0-1 0,0 1 0,1 0 0,-1-1-1,0 1 1,0-1 0,0 1 0,0-1 0,0 1 0,-1 0-1,1-1 1,0 1 0,-1-1 0,1 1 0,-1 0 0,1-1-1,-1 1 1,0 0 0,0 0 0,1 0 0,-1-1 0,0 1-1,0 0 1,0 0 0,0 0 0,0 0 0,-1 0 11,-1-2 98,-1 0 0,1 1 0,-1-1 0,0 1 0,0 0 1,0 0-1,0 0 0,0 0 0,-1 1 0,1-1 0,0 1 0,-1 1 1,-2-1-99,3 1 70,0 0 1,1 0 0,-1 1-1,0 0 1,0 0 0,0 0-1,1 0 1,-1 0 0,0 1-1,1 0 1,0-1 0,-1 2-1,1-1 1,0 0 0,0 0-1,0 1 1,0 0 0,0 0 0,1-1-1,-1 1 1,1 1 0,0-1-1,-1 2-70,-4 6 128,0 1-1,2 0 1,-1 0 0,1 0-1,1 1 1,0 4-128,2-11 21,0 1 1,1 0-1,0 0 0,0 0 1,1 0-1,0 1 1,0-1-1,1 0 1,0 0-1,0 0 0,1 0 1,0-1-1,0 1 1,0 0-1,1-1 1,0 1-1,0-1 0,1 0 1,-1 0-1,1 0 1,1 0-1,-1-1 1,1 0-1,0 0 0,0 0 1,1 0-1,-1-1 1,1 0-1,0 0 1,5 2-22,4 2 10,0-1 0,1 0 1,0-1-1,0-1 0,1 0 1,-1-1-1,1-1 1,0 0-1,0-2 0,0 0 1,0 0-1,0-2 0,0 0 1,0-1-1,0-1 1,0 0-1,-1-2 0,1 1 1,-1-2-1,0 0 0,-1-1 1,1-1-1,11-8-10,-20 12 3,-1 0-1,1-1 0,-1 1 1,0-1-1,0-1 1,-1 1-1,0-1 0,0 0 1,0 0-1,-1 0 1,1-1-1,-1 0 0,-1 0 1,0 0-1,0 0 1,0 0-1,-1-1 0,0 1 1,0-1-1,0-2-2,0-10 10,-1 0 1,-1 0-1,-1 0 0,-1 0 0,0 0 0,-1 1 1,-1-1-1,-2 1 0,1 0 0,-2 0 0,-1 0 1,0 1-1,-1 0 0,-2-1-10,15 23 8,0 0 0,1 0 0,0-1 0,-1 1 0,1-1 1,0-1-1,0 1 0,1-1 0,-1 1 0,5 0-8,75 26-25,-70-25 28,-13-3-3,33 10 2,0 1 0,20 12-2,-46-20 3,1 1-1,-1 0 0,0 1 0,-1 0 0,0 0 0,0 1 0,0 0 0,-1 1 0,0-1 1,0 1-1,4 7-2,-8-10 1,-1 0 0,1 0 0,-1 0 1,0 0-1,0 1 0,-1-1 1,0 1-1,0-1 0,0 1 0,0-1 1,-1 1-1,0 1-1,-1 9 3,-1 0 0,0-1 1,-4 10-4,-4 34 0,9-56 1,1 0-1,0-1 1,0 1 0,0 0-1,0 0 1,0 0 0,1 0-1,0 0 1,-1 0 0,1 0-1,0-1 1,0 1 0,0 0-1,1-1 1,-1 1 0,1-1-1,-1 1 1,1-1 0,0 1-1,0-1 1,0 0-1,2 1 2,-1 0-1,1-1 0,0 0 1,0 0-1,0 0 1,0 0-1,0-1 1,1 1-1,-1-1 1,0 0-1,1-1 1,-1 1-1,1-1-1,14 1 4,1-1 1,-1-1-1,1-1 0,-1-1 1,16-4-5,-3 0-22,-2-2 0,1-1 0,-1-1 0,-1-2 0,0 0 0,-1-2 0,16-12 22,-31 18-18,0 0 1,0-1-1,0 0 0,-2-1 0,1-1 1,-1 0-1,-1 0 0,0-1 0,-1 0 0,0-1 1,-1 0-1,-1 0 0,0-1 0,-1 0 1,3-14 17,-7 21 14,-1 1 0,0-1 0,-1 0 1,1 0-1,-2 0 0,1 0 0,-1 0 1,0 0-1,-1 0 0,0 1 1,0-1-1,-1 1 0,-2-6-14,4 10 13,0 1 1,-1 0-1,1 0 0,0-1 0,-1 1 1,0 0-1,1 0 0,-1 1 0,0-1 1,0 0-1,0 1 0,0-1 0,-1 1 1,1-1-1,0 1 0,-1 0 0,1 0 1,-1 0-14,0 0 13,0 1 0,0 0 0,-1 0 0,1 0 0,0 0 0,0 0 0,0 1 0,0 0-1,0-1 1,0 1 0,0 0 0,0 0 0,0 1 0,1-1 0,-1 0 0,0 1 0,1 0 0,-1 0 0,0 0-13,-13 10 25,-1 1-1,2 1 0,0 1 0,1 0 0,0 1 0,1 0 1,-1 4-25,6-10 10,2 1 1,-1 0 0,1 1 0,1-1 0,0 1-1,0 0 1,2 0 0,-1 1 0,1-1 0,1 1-1,1-1 1,-1 6-11,2-14 3,0-1-1,0 1 0,0 0 1,1 0-1,0-1 1,-1 1-1,1-1 0,0 1 1,1-1-1,-1 1 1,1-1-1,-1 0 1,1 1-1,0-1 0,0 0 1,1 0-1,-1 0 1,2 1-3,0-1 2,-1-1 0,1 1-1,0-1 1,0 0 0,0 0 0,0 0 0,0 0 0,0-1 0,0 0 0,1 0 0,-1 0 0,0 0 0,4 0-2,5-1 8,0 0 1,0-1-1,0 0 0,0-1 1,-1-1-1,1 0 0,-1 0 1,0-1-1,11-5-8,-12 3-108,-1 0-1,0 0 1,0-1-1,0 0 1,-1 0-1,0-1 1,-1-1-1,0 1 1,0-1-1,-1-1 1,0 1-1,0-1 1,-1-1-1,-1 1 1,0-1-1,0 0 1,-1 0-1,0 0 0,-1 0 1,0-1-1,-1 0 1,-1 0 108,0 11-32,-1 0 0,0 0 0,0 0 0,0 0-1,0 0 1,1 0 0,-1 0 0,-1 0 0,1 0 0,0 0 0,0 0 0,0 0 0,0 1-1,-1-1 1,1 0 0,-1 0 0,1 0 0,0 0 0,-1 0 32,0 1-9,1 0 0,0 0 0,-1 0 0,1 0 0,-1 0 0,1 0 0,-1 0 0,1 0 0,0 0 0,-1 0 0,1 0 0,-1 0 0,1 1 0,-1-1 0,1 0 0,0 0 0,-1 0 0,1 1 0,0-1 0,-1 0 0,1 0 0,0 1 0,-1-1 0,1 0 0,0 1 0,-1-1 0,1 1 9,-4 3 55,0 1 0,0 0 0,0 1 0,1-1 1,-2 4-56,3-3 60,-1 0 1,1 0-1,-1 1 1,2-1-1,-1 1 1,1-1-1,0 1 1,0 0 0,1 0-1,0-1 1,0 1-1,0 0 1,1 0-1,0-1 1,1 1 0,-1 0-1,1-1 1,1 0-1,-1 1 1,3 3-61,-1-4-43,0 1 1,0-1-1,0 0 1,1 0 0,0 0-1,1-1 1,-1 0-1,1 0 1,0 0-1,0 0 1,1-1-1,-1 0 1,1-1-1,0 0 1,0 0-1,0 0 1,0 0-1,4-1 43,0 1-486,0-2 0,0 1-1,10-1 487,35-1-852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2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86 485 5353,'-5'3'141,"-1"0"1,1 0-1,0 1 0,0-1 0,0 1 0,0 1 1,1-1-1,-1 0 0,1 1 0,0 0 0,0 0 1,1 0-1,0 1 0,0-1 0,0 1 0,0 0 1,1-1-1,0 1 0,0 0 0,1 0 0,-1 6-141,0 1 30,1 1 0,0 0 0,1 0-1,0 0 1,1-1 0,1 1-1,0 0 1,1-1 0,2 7-30,-2-12 12,0 0 0,0 0-1,1 0 1,0 0 0,1-1 0,0 0 0,0 0 0,0 0 0,1 0-1,0-1 1,0 0 0,1 0 0,0-1 0,0 0 0,0 0 0,0 0-1,1-1 1,0 0 0,0-1 0,0 0 0,5 2-12,10 1 8,-1 0-1,1-2 1,0 0 0,0-1-1,1-2 1,-1 0 0,13-2-8,-18 0 4,0-1 1,0 0 0,-1-2 0,1 1 0,-1-2 0,6-3-5,-15 5 4,1-1 0,0 0-1,-1-1 1,0 0 0,0 0 0,-1 0 0,1-1 0,-1-1 0,0 1 0,-1-1 0,1 0 0,4-7-4,2-8 22,-1 0 0,-1-1 0,0 0 0,-2 0 0,-1-1 1,-1-1-1,-1 1 0,-1-1 0,1-12-22,3-50 112,-4 1 0,-4-8-112,-1 77 1,0-16 27,-1 1 1,-5-23-29,4 40 24,-1 0-1,-1 1 1,0-1-1,-1 1 1,0 0-1,-6-9-23,10 21 9,0-1-1,0 1 0,-1 0 0,0 0 0,1 0 1,-1 0-1,0 0 0,0 0 0,0 0 1,0 0-1,0 1 0,0-1 0,-2 0-8,3 2 3,0-1 0,0 1 1,0 0-1,0 0 0,0 0 0,0 0 0,0 0 0,0 0 1,0 0-1,0 0 0,1 0 0,-1 0 0,0 1 0,0-1 1,0 0-1,0 1 0,0-1 0,0 1 0,0-1 0,1 1 0,-1-1 1,0 1-1,0-1 0,1 1 0,-1 0 0,0-1 0,1 1 1,-1 0-1,1 0 0,-1-1 0,1 1 0,-1 0 0,1 0 0,-1 0 1,1 0-1,0 0 0,0 0 0,-1 0-3,-2 8 13,0 1 0,0-1 0,1 1 0,0 0-1,1 0 1,0 0 0,0 0 0,1 0 0,1 2-13,0 12 11,2 1-1,0-1 1,4 7-11,6 17 48,3 0 1,9 17-49,-3-8 161,3 20-161,-8-13 69,-2 0 0,-4 1 1,-2 0-1,-1 43-69,-7-101-96,-1 0 0,0 0 0,-1 0 0,0 0 0,0 0 0,0 0 0,-1 0 0,0 0 0,0-1 0,-1 1 0,0-1 0,0 1 0,0-1 0,-2 2 96,-10 11-511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2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7354,'11'-4'484,"-1"-1"-1,1 1 1,-1 1 0,1 0 0,0 0 0,7 0-484,71-5-314,-42 5 477,144-10-220,-154 12-57,0 2 0,0 2 0,0 1 0,2 3 114,-34-6-35,1 0-1,-1 0 1,0 1 0,0-1 0,0 1-1,0 1 1,0-1 0,0 1 0,-1 0 35,-2-2-8,-1 0 1,0 0 0,0 0 0,0 0-1,0 0 1,0 0 0,-1 0-1,1 1 1,0-1 0,0 0-1,-1 1 1,1-1 0,-1 0-1,1 1 1,-1-1 0,0 1 0,0-1-1,1 1 1,-1-1 0,0 0-1,0 1 1,0-1 0,-1 1-1,1-1 1,0 1 0,0-1-1,-1 1 1,1-1 0,-1 0 0,1 1-1,-1-1 1,0 1 7,-5 11 17,1 0 1,0 0 0,1 0-1,0 1 1,0 8-18,3-17 9,1 0 1,0 0 0,0 0 0,0-1-1,1 1 1,-1 0 0,1 0-1,0 0 1,0-1 0,1 1 0,0-1-1,-1 1 1,2-1 0,-1 1 0,0-1-1,1 0 1,0 0 0,1 2-10,1-1 9,0 0 0,0-1 0,0 1 0,1-1 0,-1 0 0,1-1 0,0 1 0,0-1 0,0 0 0,1-1 0,-1 1 0,1-1 0,-1 0 0,1-1 0,0 0 0,0 0-9,3 0-99,0 0 0,0-1 0,-1 0-1,1-1 1,0 0 0,-1-1 0,1 0-1,-1 0 1,1-1 0,-1 0 0,1-1 99,-7 3-160,1-1 0,-1 0 0,0 0 0,1 0 0,-1 0 1,0-1-1,0 1 0,1-2 160,20-30-774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3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5057,'-3'2'233,"0"1"1,0 0-1,0 0 1,0 0-1,1 0 1,-1 0-1,1 1 0,0-1 1,0 1-1,0-1 1,1 1-1,-1 0 0,1 0 1,0-1-1,-1 2-233,-2 12 349,1 0-1,-2 16-348,1 3 97,1 0-1,2 0 1,1 0-1,2 1 1,1-1-1,2-1 1,2 1-1,1-1 0,8 19-96,-12-43 7,0 0 0,0-1 0,1 0-1,1 0 1,0 0 0,0-1-1,1 1-6,-5-8 2,-1-1 0,0 1-1,1 0 1,0-1 0,-1 1-1,1-1 1,0 0 0,0 1 0,0-1-1,0 0 1,0 0 0,0 0 0,0 0-1,0-1 1,0 1 0,0 0-1,0-1 1,1 0 0,-1 1 0,0-1-1,0 0 1,0 0 0,1 0-1,-1 0 1,0-1 0,0 1 0,1-1-1,-1 1 1,0-1 0,0 0-1,0 0 1,0 0 0,0 0 0,0 0-1,0 0 1,0 0 0,-1-1 0,2 0-2,10-9 10,0 0 1,0-1 0,-1-1 0,-1 0-1,0-1 1,7-12-11,10-21-220,12-27 220,17-29-605,-61 135 472,-2-4 216,1-1-1,1 1 1,2 0-1,0-1 1,2 3-83,1-16 18,-1 0-1,2 1 1,0-1 0,1 0 0,0-1 0,1 1-1,1 0 1,0-1 0,1 0 0,6 10-18,-11-21 2,0-1 0,-1 0 0,1 1 0,0-1 0,0 0 0,0 0 0,0 0 0,0 0 0,0 0 0,0 0 0,0 0 0,0 0 0,1-1 1,-1 1-1,0 0 0,1-1 0,-1 1 0,0 0 0,1-1-2,0 0 3,-1 0 0,0 0 0,0 0 0,0 0-1,0-1 1,0 1 0,0 0 0,0-1 0,0 1 0,0 0 0,0-1 0,0 1 0,0-1 0,0 0 0,0 1 0,0-1 0,-1 0 0,1 0 0,1 0-3,3-6 17,0 0 1,-1 0 0,1 0-1,-1 0 1,-1-1 0,1 0-18,-3 6 3,14-35 130,11-39-133,-19 50 7,2 1 0,0 0 1,2 0-1,0 2 0,11-17-7,-18 34-9,0 1 0,0 0 0,1 0 0,-1 0 0,1 1 0,0 0 0,0-1 0,1 2 0,1-2 9,-5 4-4,0 0-1,0 0 0,0 0 1,1 0-1,-1 0 1,1 0-1,-1 1 0,0-1 1,1 1-1,-1 0 0,1-1 1,-1 1-1,1 1 1,-1-1-1,1 0 0,-1 0 1,1 1-1,-1-1 0,1 1 1,-1 0-1,0 0 0,1 0 1,-1 0-1,2 1 5,1 2-3,0 0-1,0 0 1,0 1-1,-1-1 1,1 1-1,-1 0 1,0 0-1,-1 1 1,1-1 0,-1 1-1,1 2 4,6 15 13,0 0 0,1 9-13,-7-19 1,43 134 130,-47-147-124,0 0-1,0 0 1,0 0-1,0 0 1,0 1-1,0-1 1,0 0-1,0 0 0,1 0 1,-1 0-1,0 0 1,0 0-1,0 0 1,0 0-1,0 0 1,0 0-1,1 0 1,-1 0-1,0 0 1,0 0-1,0 0 1,0 0-1,0 0 1,0 0-1,1 0 0,-1 0 1,0 0-1,0 0 1,0 0-1,0 0 1,0 0-1,0 0 1,1 0-1,-1 0 1,0 0-1,0 0 1,0 0-1,0 0 1,0 0-1,0 0 1,0 0-1,0 0 1,1-1-1,-1 1 0,0 0 1,0 0-1,0 0 1,0 0-1,0 0 1,0 0-1,0 0 1,0-1-1,0 1 1,0 0-1,0 0-6,5-7 131,11-31 316,-7 15-377,1 1-1,1 1 1,0 0-1,2 0 1,12-15-70,-22 33 0,-1 0 0,0 1-1,0 0 1,1-1 0,0 1 0,-1 0 0,1 1 0,0-1 0,0 0 0,0 1 0,0-1-1,0 1 1,0 0 0,0 0 0,4 0 0,-5 0 0,0 1-1,1 0 1,-1 0-1,0 1 1,0-1-1,1 0 1,-1 1-1,0 0 1,0-1-1,1 1 1,-1 0-1,0 0 1,0 0-1,0 0 1,0 1-1,0-1 1,-1 0-1,1 1 1,0-1-1,-1 1 0,1 0 1,-1-1-1,1 2 1,4 7-118,0 0-1,-1 0 1,0 1-1,-1-1 0,0 1 1,-1 0-1,0 0 0,-1 0 1,0 1-1,0 8 119,1 0-278,5 42-214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43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16 5889,'-4'-15'1473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0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30 320,'-4'-6'72,"-9"-15"134,13 21-195,-1 0 0,1-1 1,-1 1-1,1 0 1,0 0-1,-1-1 0,1 1 1,-1 0-1,1 0 0,-1 0 1,1 0-1,-1-1 1,1 1-1,-1 0 0,1 0 1,-1 0-1,1 0 0,-1 0 1,1 0-1,-1 1 1,1-1-1,0 0 0,-1 0 1,1 0-1,-1 0 0,1 0 1,-1 1-1,1-1 1,-1 0-1,1 1 0,0-1 1,-1 0-1,1 0 1,0 1-1,-1-1 0,1 1 1,0-1-1,-1 0 0,1 1 1,0-1-1,0 1 1,-1-1-1,1 1-11,-11 15 403,0 1 0,2 0 1,0 1-1,0-1 0,2 2-403,-32 95 1000,19-50-537,12-41-287,-2 8 203,0 0 0,0 9-379,8-30 63,1-1-1,0 1 1,0 0 0,1-1-1,0 1 1,1 0 0,0-1-1,0 1 1,3 7-63,-4-14 5,1 1-1,1-1 1,-1 1 0,1-1-1,-1 1 1,1-1 0,0 0-1,0 0 1,0 0 0,1 0 0,-1 0-1,1 0 1,-1-1 0,1 1-1,0-1 1,0 0 0,0 0-1,0 0 1,3 1-5,-1-1 4,1 0 0,0-1 0,0 1 0,-1-1 0,1 0 0,0-1 0,0 1 0,0-1 0,0 0 0,0-1 0,4 0-4,8-3-23,1 0-1,-2-2 1,1 0 0,0 0 0,-1-2 0,-1 0 0,8-5 23,13-10-394,-1-2 1,26-24 393,-70 56 237,0 1 0,1 0 0,0 0 0,0 0 0,-4 8-237,8-12 35,1 0 0,0 0 1,-1 0-1,2 0 0,-1 0 0,0 0 1,1 0-1,0 1 0,0-1 0,0 1 1,0-1-1,1 1 0,0-1 0,0 1 0,0 2-35,0-6 3,1 1 0,-1-1 0,1 1-1,-1 0 1,1-1 0,0 0-1,-1 1 1,1-1 0,0 1-1,0-1 1,0 0 0,0 1-1,0-1 1,0 0 0,0 0-1,1 0 1,-1 0 0,0 0-1,1 0 1,-1 0 0,0-1-1,1 1 1,-1 0 0,1-1 0,-1 1-1,1-1 1,0 0 0,-1 1-1,1-1 1,-1 0 0,1 0-1,0 0 1,-1 0 0,1 0-1,0 0 1,-1-1 0,1 1-1,-1 0 1,1-1-3,6-1 8,-1 0-1,0 0 1,0-1-1,0 1 1,0-2-1,0 1 1,4-4-8,-4 2-22,0 1 0,0-2 0,-1 1 0,1-1 0,-1 0 0,-1 0 0,1 0 0,-1-1 0,-1 0 0,3-3 22,-4 4-39,-1 1 0,0 0 0,0 0 0,-1-1 0,1 1 1,-1-1-1,0 0 0,-1 1 0,1-1 0,-1 0 0,0 1 1,-1-1-1,1 0 0,-1 1 0,-1-6 39,0 4-25,-1 0-1,1 1 1,-1-1-1,0 1 1,-1 0-1,1 0 1,-1 0 0,0 0-1,-1 1 1,0-1-1,0 1 1,-2-2 25,5 5-2,1 1-1,-1-1 1,0 1 0,0-1 0,0 1 0,0 0-1,0 0 1,0 0 0,0 0 0,0 0-1,0 0 1,0 1 0,0-1 0,-1 1-1,1-1 1,0 1 0,-1 0 0,1 0 0,0 0-1,0 0 1,-1 0 0,1 1 0,0-1-1,0 1 1,-1-1 0,1 1 0,0 0-1,0 0 1,0 0 0,0 0 0,0 0 0,0 1-1,0-1 1,0 0 0,1 1 0,-1-1-1,0 1 1,1 0 0,-1 0 2,-2 3-78,1 0 0,-1 0 0,1 0 1,0 1-1,0-1 0,1 1 0,-2 4 78,3-8-106,0 1 1,1-1-1,-1 1 0,1 0 1,-1-1-1,1 1 0,0 0 1,0-1-1,0 1 0,0 0 1,0-1-1,1 1 0,-1 0 0,1-1 1,0 1-1,-1-1 0,1 1 1,1 0 105,11 10-556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20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62 5265,'-22'-33'2721,"8"16"-1065,5 6-208,16 11-1024,12 5-272,21 9-584,8 8-656,17 15 696</inkml:trace>
  <inkml:trace contextRef="#ctx0" brushRef="#br0" timeOffset="1">762 187 6177,'0'-30'2977,"-9"22"-905,-8 18-1359,-2 28-601,-10 15-88,6 27-128,6 10-104,17 3-249,21-6-199,19-27-408,12-19-216,14-31-929,5-12 1385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1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0 620 2184,'161'-53'1178,"-151"48"-945,1 2 1,0-1-1,0 1 1,0 1-1,0 0 1,12 0-234,-19 3 20,1 0 0,0 0 0,-1 0 0,1 0 0,-1 1-1,0 0 1,1 0 0,-1 0 0,0 0 0,0 1 0,2 1-20,1 2 8,0-1 0,-1 1 0,1 1 0,-1-1-1,0 1 1,-1 0 0,1 0 0,-2 1 0,1-1-1,-1 1 1,0 0 0,0 0 0,-1 1-1,0-1 1,-1 1 0,0 0 0,0-1 0,-1 1-1,0 8-7,0-15 5,-1 0-1,0 0 1,0 0 0,0 0-1,-1 0 1,1 0-1,0 0 1,-1-1-1,1 1 1,-1 0-1,1 0 1,-1 0-1,0 0-4,0-1 19,1 0 0,-1-1-1,0 1 1,1-1 0,-1 1 0,1-1-1,-1 1 1,0-1 0,1 0-1,-1 1 1,0-1 0,1 0 0,-1 1-1,0-1 1,0 0 0,1 0-1,-1 1 1,0-1 0,0 0-1,1 0 1,-1 0 0,0 0 0,0 0-1,0 0 1,1-1 0,-1 1-1,0 0 1,0 0 0,1 0-1,-1-1 1,0 1 0,1 0 0,-1-1-19,0 1 16,0-1 0,0 1 0,1-1 0,-1 0 0,0 1 0,1-1 1,-1 1-1,0-1 0,1 0 0,-1 0 0,1 1 0,-1-1 0,1 0 1,0 0-1,-1 0 0,1 1 0,0-1 0,-1 0 0,1 0 0,0 0 1,0 0-1,0 0 0,0 0 0,0 1 0,0-1 0,0 0 0,0 0 1,0 0-1,0 0 0,0 0 0,1 0 0,-1 0 0,0 1 0,1-1 1,-1 0-1,1 0 0,-1 0-16,3-5 5,-1 1 0,1 0 0,1-1 0,-1 1 0,2-2-5,1 0-36,0 1 0,0-1-1,1 1 1,0 1 0,0-1 0,0 1-1,0 0 1,1 1 0,0 0-1,0 0 1,0 1 0,0 0-1,1 0 1,0 1 36,-3 0-63,0 1 0,-1 0 0,1 1 0,0-1 0,0 1-1,0 0 1,0 1 0,0-1 0,-1 1 0,1 0 0,0 1 0,0-1 0,-1 1-1,1 0 1,-1 1 0,0-1 0,0 1 0,1 0 0,-2 0 0,1 1 0,3 3 63,37 41-114,-36-36 97,1-1-1,0 0 1,1-1 0,0 0 0,4 2 17,-10-9-1,-1 0 1,0-1 0,1 0 0,0 0 0,-1 0 0,1 0 0,0-1-1,0 0 1,0 0 0,0 0 0,0 0 0,0-1 0,0 0 0,0 0-1,0 0 1,0-1 0,0 0 0,0 0 0,7-1 28,1-1-1,-1 0 1,-1-1 0,1 0-1,-1-1 1,1-1 0,-1 1-1,-1-2 1,1 1 0,-1-2-1,0 1 1,-1-1 0,0-1-1,0 0 1,-1 0 0,0 0-1,0-1 1,-1-1-1,-1 1 1,1-1 0,-2 0-1,0 0 1,0-1 0,-1 0-1,0 1 1,-1-1 0,1-11-28,0-12 368,-3 0 0,-1 0 0,-1 1 0,-6-31-368,-8-29 1196,-7-12-1196,16 80 194,4 11 0,-1 1 0,-1 1 0,0-1 0,-1 0 0,0 1 0,-7-11-194,12 23 19,0 0 0,-1 1-1,1-1 1,0 0 0,-1 1 0,1-1 0,-1 1 0,1-1-1,-1 0 1,1 1 0,-1-1 0,1 1 0,-1-1 0,1 1-1,-1 0 1,0-1 0,1 1 0,-1 0 0,0-1 0,1 1-1,-1 0 1,0 0 0,0-1-19,0 2 6,1-1 0,-1 0 0,1 0 1,-1 1-1,1-1 0,-1 0 0,1 1 0,-1-1 0,1 1 0,0-1 0,-1 1 1,1-1-1,-1 1 0,1-1 0,0 1 0,0-1 0,-1 1 0,1-1 1,0 1-1,0-1 0,0 1 0,-1 0-6,0 3 1,0 1 0,0 0 0,0-1 0,1 1 0,0 0 0,0 0 0,0 0-1,5 28 2,2-1 0,2 0 0,1 0 0,1-1 0,7 12-2,4 13-17,108 309 1,-128-359 3,6 15-93,-1 0 0,-1 0 0,1 15 106,-6-31-216,0 1 0,-1-1-1,1 1 1,-1-1-1,-1 1 1,1-1 0,-1 1-1,0-1 1,0 1 0,-1-1-1,1 0 1,-1 0-1,0 0 1,-1 0 0,1 0-1,-3 4 217,-13 11-1052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1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0 136 6001,'18'-7'311,"0"1"-1,0 1 0,0 0 0,1 1 1,0 1-1,-1 1 0,12 1-310,24-5 23,214-36-578,-135 18-1703,1 6 0,4 6 2258,-127 13-102,-12 3 169,-17 10 288,7-7-214,-35 27 889,2 2 1,-35 37-1031,53-46 367,1 1-1,1 1 1,2 2 0,-18 30-367,35-52 64,0 1 0,0 0 1,1 0-1,0 0 0,1 1 1,-1 5-65,3-14 4,1 0 0,-1 0 0,1 0 0,0 0 0,0 0 0,-1 0 0,1 1 1,1-1-1,-1 0 0,0 0 0,0 0 0,1 0 0,-1 0 0,1 0 0,0 0 0,0 0 0,0 0 0,0 0 1,0 0-1,0-1 0,0 1 0,0 0 0,1-1 0,-1 1 0,1-1 0,-1 1 0,1-1 0,-1 1 0,1-1 0,0 0 1,0 0-1,0 0 0,0 0 0,0 0 0,0-1 0,1 1-4,5 1 4,1 0 1,0-1-1,0-1 0,0 1 1,0-1-1,1-1 0,-1 0 1,0 0-1,-1 0 0,8-3-4,9-4-90,0 0 0,-1-1 0,4-3 90,-6 1-205,0 0 0,-1-1 0,-1-1 0,12-9 205,-25 16-59,0 0 0,0 0 0,0-1 0,-1 0 0,0 0 0,0 0 0,-1-1 0,0 0 0,0 0 0,-1 0 0,0 0 0,0-1 0,0-3 59,-3 10 4,-1 1 1,1-1-1,-1 1 0,0-1 0,1 0 1,-1 1-1,0-1 0,0 0 0,0 1 1,0-1-1,0 0 0,0 1 0,-1-1 0,1 0 1,0 1-1,-1-1 0,0 1 0,1-1 1,-1 1-1,0-1 0,0 1 0,1-1 1,-2 0-5,2 2 9,-1 0 1,1-1-1,-1 1 1,0 0-1,1-1 1,-1 1-1,1 0 1,-1 0-1,0 0 1,1-1 0,-1 1-1,0 0 1,1 0-1,-1 0 1,1 0-1,-1 0 1,0 0-1,1 0 1,-1 1 0,0-1-1,1 0 1,-1 0-10,-1 1 25,0 0 1,0 0-1,0 0 1,0 0-1,0 0 1,0 1-1,1-1 1,-1 1-1,1-1 1,-1 1-26,-4 4 87,1 1 0,0-1 0,0 1 0,1 0 1,0 1-1,0-1 0,1 0 0,-1 1 0,2 0 0,-1 0 0,1 0 0,0 0 1,1 0-1,0 0 0,0 3-87,1-6 26,0 1 1,0 0 0,1-1 0,-1 1-1,1-1 1,1 0 0,-1 1-1,1-1 1,0 0 0,0 0-1,0 0 1,0 0 0,1 0-1,0 0 1,0-1 0,1 1-1,-1-1 1,1 0 0,0 0-1,0 0 1,0-1 0,0 1-1,3 0-26,3 2 10,1-1 0,-1 1 0,1-2 0,1 0 0,-1 0 0,0-1 0,1-1 0,-1 0 0,1 0 0,0-1 0,0 0-1,0-1 1,0-1 0,-1 0 0,1 0 0,2-2-10,-4 1 6,0 0 1,0-1-1,-1 0 0,1-1 0,-1 0 1,0 0-1,0-1 0,-1 0 0,1 0 1,-1-1-1,0-1 0,-1 1 0,1-1 1,-1 0-1,0-1 0,-1 0 0,0 0 1,0 0-1,1-4-6,-4 7 1,-1 1 1,0-1-1,0 0 1,0 0-1,-1 0 1,0 0-1,0 0 1,0 0-1,0 0 1,-1 0-1,0-1 1,0 1-1,0 0 1,-1 0 0,0-1-2,-2 6 13,0 7-4,-3 9 11,6-15-18,-3 13 27,0 1 0,1-1 0,1 1 0,0-1 0,0 2-29,1-13 3,1 1 0,-1 0-1,0-1 1,1 1 0,0-1 0,0 1 0,0-1-1,0 1 1,1-1 0,-1 1 0,1-1-1,0 0 1,0 0 0,0 0 0,0 0 0,1 0-1,-1 0 1,1-1 0,-1 1 0,1-1-1,0 0 1,0 0 0,1 1-3,0-2-55,0 1 1,0-1 0,-1 0-1,1-1 1,0 1-1,0-1 1,0 1-1,0-1 1,0 0-1,0-1 1,0 1 0,0-1-1,-1 0 1,1 0-1,0 0 1,0 0-1,0 0 55,25-10-318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2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4881,'-1'1'80,"1"1"-1,-1-1 1,1 0-1,-1 0 1,1 1 0,0-1-1,-1 0 1,1 1-1,0-1 1,0 0 0,0 1-1,0-1 1,0 0-1,0 1 1,1-1-1,-1 0 1,0 1 0,1-1-1,-1 0 1,1 2-80,15 31-1065,-6-15 595,-2 4 138,0 0-1,-2 1 0,-1 0 1,0 0-1,-2 0 0,-1 0 1,-1 1-1,-1-1 0,-1 0 1,-1 1-1,-4 15 333,6-39 12,-3 13 45,1-1 1,1 0 0,0 0-1,1 10-57,0-20 33,0 1 1,1-1-1,-1 0 0,1 0 0,0 1 0,0-1 1,0 0-1,1 0 0,-1 0 0,1 0-33,-1-1 48,0-1-1,0 0 1,0 1-1,0-1 1,0 0-1,1 0 1,-1 0-1,0 0 0,1 0 1,-1 0-1,1 0 1,-1 0-1,1 0 1,-1-1-1,1 1 1,0-1-1,-1 1 1,1-1-1,1 0-47,3 0 426,-1-1 1,1 0-1,0 0 0,-1-1 0,1 0 0,-1 0 0,1 0 0,-1 0 1,0-1-1,4-3-426,8-2 555,-1-1-356,0-1 0,-1 0-1,13-11-198,-12 8-34,0 1 1,1 1-1,18-9 34,-30 17-15,-1 1 0,1 0 1,0 1-1,0-1 0,0 1 1,0 0-1,0 0 1,0 0-1,1 1 0,-1 0 1,0 0-1,0 0 0,0 1 1,0 0-1,0 0 0,0 0 1,2 1 14,-1 0-2,1 2 1,-1-1-1,-1 0 0,1 1 1,0 0-1,-1 1 1,0-1-1,0 1 1,0 0-1,0 0 1,-1 1-1,0-1 0,0 1 1,2 5 1,3 6 45,0-1 0,-2 2 0,0-1 0,3 16-45,-8-19 224,-2-12 332,0-7 929,5-3-1208,34-38-279,8-4 2,16-18-108,-55 59 65,1 1 1,0 0-1,0 1 1,0 0 0,1 0-1,0 1 1,0 0 0,1 1-1,0 0 1,7-2 42,-13 5-28,0 1 0,0-1 1,1 1-1,-1 1 0,0-1 0,0 0 1,1 1-1,-1 0 0,0 1 0,0-1 1,1 1-1,-1 0 0,0 0 0,0 0 1,0 1-1,0 0 0,0 0 0,0 0 1,-1 1-1,1-1 0,-1 1 0,1 0 1,-1 1-1,2 1 28,6 7-23,-2 1 0,0 0 0,0 1 0,4 8 23,-8-10 27,1-2 0,0 1 0,1-1 0,0 0-1,1 0 1,0-1 0,1 0 0,0-1-27,1 0 21,1-2 1,0 0 0,0 0-1,1-1 1,0 0 0,0-1-1,0-1 1,0 0-1,1 0 1,-1-2 0,1 0-1,-1 0 1,14-2-22,-1 0 23,-1-2 0,1-1 0,-1-1 1,0-1-1,0-1 0,19-9-23,-33 12-51,-1-1 1,1 0-1,-1-1 1,0 0 0,0 0-1,-1-1 1,0 0-1,0-1 1,-1 0-1,0-1 1,7-8 50,-9 8-124,-1 0 0,0 0 0,0-1 0,0 1 0,-2-1 0,1 0 0,-1 0 0,-1-1 0,1 1 0,-2-1 0,0 1 0,0-1 0,-1 0 124,1-7-61,-2-1 0,-1 1 1,0 0-1,-1 0 0,-1 0 1,0 0-1,-2 0 0,-2-3 61,8 20 25,0-1-1,-1 1 0,1-1 0,-1 1 1,0-1-1,0 1 0,1-1 1,-1 1-1,0-1 0,0 1 1,0 0-1,-1 0 0,1 0 1,0 0-1,0-1 0,-1 2 0,1-1 1,0 0-1,-1 0 0,1 0 1,-1 1-1,1-1 0,-1 0-24,0 1 30,1 1-1,0-1 0,-1 0 1,1 1-1,0-1 1,-1 1-1,1-1 0,0 1 1,0 0-1,0-1 1,0 1-1,0 0 0,0 0 1,0 0-1,0 0 1,0 0-1,0 0 1,0 0-1,0 0 0,1 0 1,-1 1-30,-4 6 85,1 0 0,0 0 0,0 1-1,1-1 1,0 1 0,1-1 0,-1 6-85,1-3 24,1-1 0,1 0-1,0 1 1,0-1 0,1 1-1,0-1 1,1 0 0,0 0-1,1 0 1,0 0 0,1 0-1,0 0 1,0-1-1,4 6-23,6 6 14,0 1 0,2-2 0,1 0 0,0-1-1,8 5-13,-21-20 3,1 1 1,-1 0-1,0 0 0,0 0 0,-1 0 0,1 0 0,-1 1 1,0 0-4,-2-3-5,0 0 0,0 0 0,-1 0 0,1 0 0,-1-1 0,1 1 0,-1 0 0,0 0 0,0 0 0,-1 0 0,1 0 0,-1 0 1,1 0-1,-1 0 0,0 0 0,0 0 0,0 0 0,-1-1 0,1 1 0,-1 1 5,-5 6-82,1 0 1,-1-1-1,-1 0 1,1 0-1,-8 4 82,-19 17-213,-14 7 213,46-35-3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56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75 427 1688,'-5'23'1436,"1"-1"-1,-2 23-1435,5-28 326,-3 47 547,2 1 0,7 48-873,-2-55 222,-2-39-160,0-1-6,0-1-1,-2 1 1,0-1 0,-2 9-56,3-25 7,-1 1 1,1 0-1,-1-1 1,1 1-1,-1-1 1,0 1-1,0-1 1,0 0-1,0 1 1,0-1-1,0 0 1,0 0 0,0 1-1,0-1 1,0 0-1,-1 0 1,1 0-1,-1 0 1,1-1-1,0 1 1,-1 0-1,1-1 1,-1 1-8,1-1 148,-2-65 242,3 0-1,6-25-389,-6 82 28,4-141 347,-11-105-375,7 248 50,0 0 0,-1 0 1,0 0-1,0 0 0,0 0 1,-1 0-1,1 1 1,-1-1-1,-1 0 0,1 1 1,-1 0-1,0-1 1,0 1-1,-3-3-50,6 8 1,0 0 0,-1-1 0,1 1 0,0-1 0,-1 1 0,1 0 0,0-1 0,0 1 0,-1-1 0,1 1 0,0-1 0,0 1 0,0-1 0,0 1 0,-1-1 0,1 1 0,0-1 0,0 1 0,0-1 0,0 1 0,0-1 0,0 1 0,1-1 0,-1 1 0,0-1 0,0 1 0,0-1 0,0 1 0,1-1 0,-1 1 0,0 0 0,0-1 0,1 1 0,-1-1 0,0 1 0,1 0 0,-1-1 0,0 1 0,1-1 0,-1 1 0,1 0 0,-1 0 0,0-1 0,1 1-1,29-13 7,-15 7 6,2 0-8,1 0 2,1-2 1,-1 0 0,0-1 0,-1-1 0,11-8-8,-8 3 36,1 1-1,1 1 1,0 1-1,1 0 1,0 2 0,7-1-36,47-15 117,23-1-117,-84 22 1,-11 4-50,36-7 106,-40 8-98,0 0 0,1 0-1,-1 0 1,0 0 0,0 0-1,0 0 1,1 0 0,-1 0 0,0 0-1,0 1 1,0-1 0,0 0-1,0 1 1,0-1 0,0 1-1,1-1 1,-1 1 0,0 0-1,-1-1 1,1 1 0,0 0 0,0 0-1,0-1 1,0 1 0,0 0-1,-1 0 1,1 0 0,-1 0-1,1 0 1,0 0 0,-1 1 41,0-1-62,1 0 0,-1 0 0,0 0 0,0 0 0,0 0 0,0 0-1,0 0 1,-1 0 0,1 0 0,0 0 0,0 0 0,-1 0 0,1 0 0,0-1 0,-1 1 0,1 0 0,-1 1 62,-22 30-650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56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1 309 5481,'44'-33'1969,"22"-13"-1585,13-5-320,-6-6-24,0 5 0,-10 14-208,-8 10-376,-6 25 352</inkml:trace>
  <inkml:trace contextRef="#ctx0" brushRef="#br0" timeOffset="1">38 565 4473,'47'-18'1808,"23"-4"-1208,3-2-207,4-9-345,6-2 0,5 6-56,0-2-441,-9 7 321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57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4089,'13'-49'1511,"18"-42"-1511,-30 88 32,0 1 0,0-1-1,0 1 1,1-1 0,-1 1 0,1 0 0,0-1 0,0 1 0,-1 0 0,1 0-1,0 0 1,1 0 0,-1 1 0,0-1 0,1 1 0,-1-1 0,0 1-1,1 0 1,0 0 0,-1 0 0,1 0 0,0 0 0,-1 0 0,1 1-1,0 0 1,0-1 0,0 1 0,-1 0 0,1 0 0,0 1 0,1-1-32,8 0 16,-6 0-6,-1 0-1,1 0 1,0 0-1,-1 0 1,1 1-1,0 0 1,-1 0-1,1 1 0,-1 0 1,0-1-1,1 2 1,-1-1-1,0 1 1,0 0-1,0 0 1,-1 0-1,1 0 1,-1 1-1,0 0 1,0 0-1,0 0 1,0 1-1,-1-1 1,0 1-1,0 0 1,2 2-10,4 12 76,-1 0 0,0 1-1,-2-1 1,0 1 0,-1 0 0,-1 1 0,-1-1 0,0 1 0,-2 0 0,-1 12-76,-3-23 294,1-8 373,0-11 1078,0-10-1701,2 0 1,0 0 0,0 0 0,4-12-45,-3 14 18,3-12-10,1 1 0,2 0 0,0 0 0,2 0 0,1 1 0,11-21-8,-8 27-16,-13 21 11,0 0 1,1-1-1,-1 1 1,0 0-1,0-1 1,0 1-1,0 0 1,1-1-1,-1 1 1,0 0-1,0 0 0,1-1 1,-1 1-1,0 0 1,0-1-1,1 1 1,-1 0-1,0 0 1,1 0-1,-1 0 0,0-1 1,1 1-1,-1 0 1,0 0-1,1 0 1,-1 0-1,0 0 1,1 0-1,-1 0 0,1 0 1,-1 0-1,0 0 1,1 0-1,-1 0 1,0 0-1,1 0 1,-1 0-1,1 0 0,-1 0 1,0 1-1,1-1 1,-1 0-1,0 0 1,0 0-1,1 1 1,-1-1-1,0 0 1,1 0-1,-1 1 0,0-1 1,0 0 4,-2 5-160,-1 24 159,1-1 0,2 1 0,0-1 0,5 22 1,-4-36 0,1-1 1,0 0-1,1-1 1,1 1-1,0 0 1,0-1-1,1 0 0,1 0 1,0 0-1,6 7 0,-7-12 1,0 0-1,0-1 0,0 0 1,1 0-1,0-1 0,0 0 1,1 0-1,-1 0 0,1-1 1,0 0-1,0 0 0,1 0 1,-1-1-1,1 0 0,0-1 1,0 0-1,-1 0 1,2 0-1,7-1-166,-1-1 1,1 0 0,-1-1 0,0-1 0,1 0 0,-1-1-1,0-1 1,0 0 0,-1-1 0,1 0 0,-1-2 0,11-5 165,23-17-704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58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50 759 3249,'-1'-1'89,"-1"0"1,0 0-1,0 0 0,0 0 1,0 0-1,0 1 1,0-1-1,0 1 0,0-1 1,0 1-1,0 0 1,0 0-1,0 0 1,-2 0-90,3 0 31,0 1 1,0 0 0,0-1 0,0 1 0,0 0-1,0 0 1,0 0 0,0 0 0,0 0 0,1 0-1,-1 0 1,0 0 0,1 0 0,-1 0 0,0 0-1,1 0 1,0 1 0,-1-1 0,1 0 0,0 0-1,-1 1 1,1-1 0,0 0 0,0 1-32,-1 7 32,0 0 1,1-1 0,-1 1-1,2 0 1,0 0 0,0 0-1,0 0 1,1-1-1,0 1 1,1-1 0,0 1-1,0-1 1,1 0 0,0 0-1,0-1 1,1 1 0,0-1-1,0 0 1,6 6-33,0-1 5,-1-1 1,1-1 0,1 1 0,0-2-1,0 0 1,1 0 0,0-1-1,1 0 1,0-2 0,0 1 0,1-2-6,-8-2 3,0-1 0,0 0 0,0-1 1,0 1-1,1-2 0,-1 1 0,0-1 1,1 0-1,-1 0 0,0-1 0,0 0 1,1 0-1,-1-1 0,0 0 0,0 0 1,0-1-1,-1 0 0,1 0 0,-1 0 1,1-1-1,-1 0 0,0 0 0,0-1-3,3-4 40,-1 1 1,0-1-1,0 0 0,-1-1 0,0 0 0,-1 0 0,0-1 0,0 1 0,-1-1 1,-1-1-1,0 1 0,2-8-40,4-23 413,-2-1 0,3-39-413,-6 37 266,6-69 323,-4 0 1,-6 0-1,-9-62-589,6 148 135,1 11 29,0-1 0,-1 1-1,-1 0 1,-1 0 0,-1-3-164,-3-1 393,7 21-389,1 0 0,0 0 0,0-1 0,-1 1 0,1 0 0,0 0 1,0 0-1,-1 0 0,1 0 0,0 0 0,-1-1 0,1 1 0,0 0 0,-1 0 0,1 0 0,0 0 0,-1 0 0,1 0 0,0 0 0,0 0 0,-1 1 0,1-1 0,0 0 0,-1 0 0,1 0 0,0 0 0,-1 0 0,1 0 0,0 1 0,0-1 0,-1 0 0,1 0 0,0 0 0,0 1 0,-1-1 1,1 0-1,0 0 0,0 1 0,0-1 0,0 0 0,-1 0 0,1 1 0,0-1 0,0 0 0,0 0 0,0 1 0,0-1 0,0 0 0,0 1 0,0-1 0,0 0 0,0 1 0,0-1-4,0 1 5,-5 9-7,0 1 0,1 0 1,1 0-1,0 0 0,1 0 0,0 1 0,0 7 2,-1 18 0,3 29 0,2-10 9,3-1 1,2 0 0,12 47-10,-10-67-7,1-1 0,2 1 1,2-2-1,0 0 1,3 0-1,10 14 7,3 2-5,32 48-20,-51-81-27,1-1-1,0 0 1,1-1-1,10 8 53,-21-21-10,-1 1 0,1-1 0,0 0 0,-1 0 0,1 1 1,0-1-1,0-1 0,0 1 0,0 0 0,0 0 0,0-1 0,0 1 0,0-1 0,0 1 1,1-1 9,-2 0-5,1 0 0,-1-1 1,0 1-1,1 0 0,-1-1 1,0 1-1,1-1 1,-1 1-1,0-1 0,1 1 1,-1-1-1,0 0 0,0 0 1,0 0-1,0 0 1,0 0-1,1 0 5,3-6-7,-1 1-1,0-1 1,0 0 0,0 0-1,-1 0 1,0 0 0,0-2 7,5-10-14,96-218-400,-103 236 400,0-1-1,-1 1 0,1-1 0,0 1 0,0-1 0,0 1 0,0 0 0,0 0 0,0-1 0,0 1 0,1 0 0,0-1 15,-1 2-9,-1 0 0,0 0 0,1 0 0,-1 0 0,1-1 0,-1 1 0,0 0 0,1 0 0,-1 0 1,1 0-1,-1 0 0,1 0 0,-1 0 0,0 0 0,1 0 0,-1 0 0,1 0 0,-1 1 0,0-1 0,1 0 0,-1 0 0,1 0 0,-1 1 0,0-1 0,1 0 0,-1 0 0,0 1 0,1-1 0,-1 0 9,2 2-7,-1 0-1,1 1 1,-1-1 0,0 0 0,0 0-1,0 1 1,0-1 0,0 1-1,-1-1 1,1 1 0,-1-1 0,1 1-1,-1-1 1,0 2 7,1 19 74,1-1 1,1 1-1,1-1 0,1 0 1,1 0-1,1-1 0,0 0 1,11 20-75,-12-30 7,-2-3-2,1 1 0,0-1 0,0 0 1,1-1-1,-1 1 0,5 3-5,-9-10 3,1 0 0,-1 0 0,0 0 0,1 0 0,-1 0 0,1 0 0,-1 0 0,1-1 0,-1 1 0,1 0 0,0-1 0,-1 1 0,1-1 0,0 0-1,-1 0 1,1 1 0,0-1 0,0 0 0,-1 0 0,1-1 0,0 1 0,-1 0 0,1-1 0,0 1 0,-1-1 0,1 1 0,0-1 0,-1 0 0,1 1 0,-1-1 0,1 0 0,-1 0 0,0 0 0,1 0 0,-1 0 0,0-1 0,0 1 0,0 0-3,8-8 11,0 0 1,-1-1 0,-1 0-1,0 0 1,0 0 0,-1-1 0,0 0-1,-1 0 1,0-1 0,-1 1 0,0-1-1,1-8-11,1-10 24,-2-1-1,-1 0 1,-1 0-1,-1-14-23,0 35 9,2 10-57,5 18-9,-3 0 67,1 0 0,0-1-1,2 0 1,5 10-10,-12-25 1,1 3 4,1 0 0,0 0 0,0-1 0,0 1 0,1-1-1,-1 0 1,1 0 0,0 0 0,0 0 0,1 0 0,-1-1 0,1 0-5,-2-1-1,1 0 0,-1 0 0,1-1 0,0 0 0,-1 0 0,1 0 0,0 0 0,0 0 0,0-1 0,0 0 0,0 1 0,-1-2 0,4 1 1,2-2-4,0 0 0,0 0 1,-1-1-1,1-1 1,-1 1-1,0-1 1,0 0-1,0-1 1,-1 0-1,0 0 0,0-1 1,4-4 3,34-36-19,-28 28-28,0 0-1,10-6 48,-22 20-31,0 0 0,0 1 0,0-1 0,0 1 0,1 0 0,-1 1 0,1-1 0,0 1 0,0 0 0,0 1 0,5-1 31,-8 1-11,0 2 0,1-1 0,-1 0 0,0 1 0,0-1 0,1 1 0,-1 0 0,0 0 1,0 0-1,0 1 0,0-1 0,0 1 0,0 0 0,-1-1 0,1 1 0,0 0 0,-1 1 0,0-1 0,1 0 0,-1 1 0,0 0 11,9 10 13,-1 1-1,0 0 1,5 11-13,-8-13 11,8 14 16,-2 1 1,0 1-1,-1 0 0,-2 1 1,-1 0-1,-2 0 1,0 1-1,-2 0 0,-2 0 1,0 1-1,-2 22-27,-1-51 13,0-1-1,0 1 1,0-1-1,0 1 1,0-1-1,-1 1 1,1-1 0,0 1-1,-1-1 1,0 1-1,1-1 1,-1 0-1,0 1 1,0 0-13,1-2 9,0 0 0,-1 1 0,1-1 0,0 0 1,-1 0-1,1 0 0,0 0 0,-1 1 0,1-1 0,-1 0 0,1 0 0,0 0 0,-1 0 1,1 0-1,0 0 0,-1 0 0,1 0 0,-1 0 0,1 0 0,0 0 0,-1 0 0,1 0 1,0 0-1,-1 0 0,1-1 0,-1 1 0,1 0 0,0 0 0,-1 0 0,1-1 1,0 1-1,0 0 0,-1 0-9,-1-2 40,0 0-1,0-1 1,0 1 0,0 0-1,0-1 1,0 1 0,1-1 0,-1 1-1,1-1 1,-1 0 0,1 0 0,0-2-40,-2-8 25,0 0 1,2 0-1,-1-1 1,2 1-1,0 0 1,0-1-1,1 1 1,1 0-1,0-1 1,5-12-26,-5 15-3,2 0-1,0 0 1,0 0 0,1 0 0,0 0-1,1 1 1,0 0 0,1 0 0,0 1-1,0 0 1,1 0 0,6-6 3,-7 10-2,-1 1 1,1-1 0,0 1-1,1 1 1,-1-1 0,1 1-1,-1 0 1,1 1 0,0 0-1,0 0 1,8 0 1,11 0-33,1 1-1,25 2 34,27-1-33,-61-2 32,0-1 0,0 0 0,0-2 0,0 0 0,-1-1 0,14-7 1,-22 9-2,-1 0-1,-1 0 1,1-1-1,-1-1 1,0 0-1,0 0 1,0 0-1,-1-1 0,0 0 1,0 0-1,-1-1 1,0 0-1,0 0 1,0-1 2,-4 4-2,0 1 1,-1-1 0,0 0-1,1 0 1,-1 0 0,-1 0-1,1 0 1,-1 0 0,0 0-1,0 0 1,0 0 0,-1 0-1,0 0 1,0 0 0,0 1-1,-1-1 1,1 0 0,-1 0-1,0 0 2,0 3-3,1-1-1,0 1 1,0 0 0,-1 0-1,1 0 1,-1-1-1,0 1 1,1 1-1,-1-1 1,0 0-1,0 0 1,0 1 0,0-1-1,-1 1 1,1 0-1,0 0 1,-1-1-1,1 1 1,-1 1-1,1-1 1,-1 0 0,1 1-1,-1-1 1,1 1-1,-1 0 1,0 0-1,1 0 1,-1 0-1,1 0 1,-1 1 0,0-1-1,1 1 1,-1-1-1,1 1 1,-1 0-1,-1 1 4,-6 3-2,1 0 0,1 1-1,-1-1 1,1 2 0,0-1-1,0 1 1,1 1 0,0-1-1,0 1 1,0 0 0,1 1 0,1 0-1,-1 0 1,2 0 0,-1 0-1,1 1 1,0-1 0,1 1-1,-1 5 3,2-6 9,0 1-1,1-1 0,-1 1 0,2 0 0,0-1 1,0 1-1,0 0 0,1-1 0,1 1 0,0 0-8,-1-4 2,1 1-1,1 0 0,-1-1 0,1 0 0,0 1 1,0-1-1,1 0 0,0-1 0,0 1 0,0-1 0,1 1 1,0-1-1,0-1 0,1 2-1,1-1 2,0-1 0,-1 0 0,1-1 0,1 1 1,-1-1-1,0 0 0,1-1 0,0 0 0,-1 0 0,1-1 0,0 0 0,0 0 1,0-1-1,0 0 0,3 0-2,11-2-91,1-1 1,-1 0 0,0-2 0,18-6 90,1-4-758,-40 14 722,1 0 1,-1 0-1,1 0 0,-1-1 1,1 1-1,-1 0 0,0-1 1,0 1-1,0-1 0,1 1 0,-2-1 1,1 0 35,0 2-4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49:59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1 310 984,'9'-31'463,"-1"-1"-1,-1 0 1,1-21-463,-7 39 658,0 0 1,-1-1 0,0 1-1,-1-1 1,-1 1-1,-1 0 1,1-1 0,-2 1-1,-1-3-658,4 16 106,1 0 0,0 0-1,0 0 1,0 0 0,-1 1 0,1-1 0,0 0-1,-1 0 1,1 0 0,-1 0 0,1 1 0,-1-1-1,1 0 1,-1 1 0,0-1 0,1 0 0,-1 1-1,0-1 1,0 0-106,-3 14 568,5 28-593,0-27 55,1 0 1,1 0-1,0 0 0,1-1 1,0 1-1,1-1 1,6 11-31,3 2 31,1-2 1,0 0 0,9 8-32,-22-28-35,1-1 0,0 0-1,0 0 1,0 0 0,0 0 0,1-1 0,-1 1 0,1-1 0,-1 0 0,1 0 0,0 0 0,0 0 0,0-1-1,0 0 1,0 0 0,0 0 0,1 0 0,-1 0 0,0-1 0,0 0 0,1 0 0,-1 0 0,0 0-1,0-1 1,0 0 0,1 0 0,-1 0 0,0 0 0,0 0 0,0-1 0,0 0 0,-1 0 0,1 0 0,0 0-1,0-2 36,27-22-433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0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0 6937,'-4'12'220,"0"1"-1,1-1 1,0 0-1,1 1 1,1 0-1,0-1 1,1 1-1,0 0 0,1-1 1,0 1-1,1 0 1,0 0-220,6 21-58,0-1 1,2 1-1,13 26 58,-15-42 1,0 0-1,1 0 1,1-1-1,0 0 1,2-1-1,0-1 1,0 1-1,2-2 1,0 0-1,0 0 1,1-2 0,1 0-1,0 0 1,1-2-1,0 0 1,0-1-1,19 7 0,-31-14 3,-1 0-1,1-1 1,0 0-1,0 0 1,0 0-1,0-1 1,-1 0-1,1 0 1,0 0-1,0 0 1,0-1-1,0 0 1,0 0 0,-1 0-1,1 0 1,0-1-3,2-2 9,0 1 0,0-1 0,0-1 0,0 1 0,-1-1 0,0 0 0,0-1 0,0 1 0,1-3-9,34-42 45,15-15-36,-50 58-15,1 1 0,1-1 0,-1 1 0,1 1 0,0-1 0,0 1 0,4-1 6,-9 5-3,1-1-1,-1 1 1,1 0 0,0-1 0,0 2-1,-1-1 1,1 0 0,0 1 0,0 0 0,0 0-1,0 0 1,0 0 0,-1 0 0,1 1 0,0 0-1,0 0 1,2 1 3,-2 0-1,1 0-1,0 1 0,-1-1 1,0 1-1,1 0 0,-1 1 1,-1-1-1,1 1 0,0 0 1,-1-1-1,4 6 2,1 3 33,-1 0 1,0 1-1,-1 0 0,0 1 0,-1-1 1,0 1-1,-1 0 0,1 10-33,2 85 380,-7-109-372,0 1 1,0-1-1,0 0 0,0 0 0,0 0 1,0 0-1,0 1 0,0-1 0,0 0 1,1 0-1,-1 0 0,0 0 0,0 1 1,0-1-1,0 0 0,0 0 1,0 0-1,0 0 0,0 0 0,1 1 1,-1-1-1,0 0 0,0 0 0,0 0 1,0 0-1,1 0 0,-1 0 0,0 0 1,0 0-1,0 0 0,0 0 0,1 0 1,-1 1-1,0-1 0,0 0 0,0 0 1,0 0-1,1 0 0,-1 0 0,0-1-8,9-4 203,9-14 20,-16 16-165,17-19 26,1 1 0,1 2 0,0 0 0,2 1 0,0 1 0,1 1 0,5-1-84,-15 9-12,0 1 1,1 1-1,-1 1 1,1 0-1,0 0 1,1 2-1,-1 0 1,1 0-1,-1 2 0,1 0 1,0 1-1,-1 0 1,1 1-1,1 1 12,21 7-22,-30-7 22,0 1 1,0-2-1,1 1 1,-1-1-1,1-1 0,-5 0 1,-1 0 0,1 0 0,-1-1 1,0 0-1,1 0 0,-1 0 0,0 0 0,1 0 1,-1 0-1,0-1 0,0 1 0,0-1 0,0 0 0,1-2-1,0 2 5,-1-1 0,0 1 0,0-1 0,0 0 0,0 0-1,0 0 1,0 0 0,-1-1 0,0 1 0,0-1 0,0 1-1,0-1 1,0 0 0,-1 0 0,1 0 0,-1 0-1,0 0 1,0 0 0,-1 0 0,1 0 0,-1 0 0,0 0-1,0 0 1,0-1 0,-1 1 0,1 0 0,-1 0 0,0 0-1,0 0 1,-1 0 0,1 0 0,-1 0 0,0 1-1,0-2-4,1 5 2,1-1 0,0 0 0,0 1 0,-1-1-1,1 0 1,-1 1 0,1-1 0,0 1 0,-1-1-1,1 1 1,-1-1 0,1 1 0,-1-1-1,0 1 1,1-1 0,-1 1 0,1 0 0,-1-1-1,0 1 1,1 0 0,-1 0 0,0-1-1,1 1 1,-1 0 0,0 0 0,1 0 0,-1 0-1,0 0 1,0 0 0,1 0 0,-1 0-2,0 1 0,0-1 0,0 1 0,0 0 0,0 0 1,0 0-1,0 0 0,0 0 0,1 0 0,-1 0 0,0 0 1,1 0-1,-1 0 0,1 0 0,-1 0 0,1 1 0,-1-1 0,-1 7 5,-1 1-1,1-1 1,1 1-1,-1 5-4,2-1 5,0 0 0,1 0 0,1-1 0,0 1 0,0 0 0,2-1-1,-1 0 1,3 4-5,13 29-472,13 23 472,-26-54-119,40 75-149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1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1 2064,'-16'8'248,"1"1"-1,0 1 0,1 0 1,0 1-1,1 0 0,0 1 0,1 1 1,0 0-1,1 0 0,0 1 1,1 1-1,1 0 0,0 0 1,1 1-1,1 0 0,0 0 0,1 1 1,1 0-1,1 0 0,0 0 1,1 2-248,2-12 45,1 0 1,0 1 0,0-1 0,1 0 0,0 0 0,0 0 0,0 1 0,1-1 0,0 0 0,1-1 0,0 1 0,0 0 0,3 4-46,0-2 24,0 0 0,0-1 0,1 1 0,0-1 0,1-1 0,0 0 0,0 0 0,1 0 0,0 0-24,6 2 13,-1 0 0,2-1 0,-1-1 0,1 0 0,0-1 0,1-1 0,-1-1 0,1 0 0,0-1 0,0 0 0,13-1-13,-18-2 8,0-1 0,1-1-1,-1 0 1,0 0 0,0-1 0,0-1 0,0 0 0,-1-1 0,11-5-8,-2-1 12,0-1 0,-1 0 0,0-2 1,14-13-13,-26 20-1,-1 1 1,1-1-1,-2 0 1,1-1-1,-1 1 0,0-1 1,0 0-1,-1 0 1,0-1-1,-1 0 1,-1 5-1,0-1 1,-1 0-1,1 0 0,-1 0 1,-1 1-1,1-1 0,-1 0 1,0 0-1,0 0 0,0 0 1,0 0-1,-1 0 0,0 0 1,0 0-1,-1 0 0,1 0 0,-1 0 1,0 1-1,-1-2 1,2 4 18,-1-1-1,0 1 1,0 0-1,0 0 1,0-1-1,0 1 1,0 0-1,-1 1 1,1-1-1,-1 0 1,1 1-1,-1-1 1,0 1-1,1 0 1,-1 0-1,0 0 1,0 0-18,-8-1 196,1 0 0,-1 0 0,0 1 0,0 1-196,-5-1 340,15 2 41,5 1-298,11 2-76,12-3 9,0-2 1,0 0 0,0-2 0,0-1 0,13-4-17,27-3-2,62-3-5,-105 12 6,0 2 0,1 0 0,-1 2 1,5 1 0,-23-2-2,0 1 1,0-1-1,0 1 1,0 0-1,0 0 1,-1 0-1,1 1 1,4 3 1,-9-5-1,1 0-1,0 1 1,-1-1 0,1 0 0,-1 1-1,0-1 1,1 1 0,-1-1 0,0 1-1,0-1 1,0 1 0,0 0 0,0 0-1,-1-1 1,1 1 0,0 0 0,-1 0-1,0 0 1,1 0 0,-1 0 0,0 0-1,0 0 1,0 0 0,0 0 0,0 0 0,0 0 1,-3 9 0,-1-1 1,1 0 0,-2 0 0,1 0 0,-1-1-1,-1 1 1,0-1 0,0 0 0,-7 7-1,5-7 6,1 0 0,1 1 0,0 0 1,0 0-1,1 0 0,0 1 0,-2 7-6,6-16 1,0 0-1,1 0 0,-1 0 1,1 0-1,0 0 1,-1 0-1,1 1 0,0-1 1,0 0-1,1 0 0,-1 0 1,0 0-1,1 0 1,-1 0-1,1 0 0,0 0 1,-1 0-1,1 0 1,0 0-1,0 0 0,0 0 1,1 0-1,-1-1 0,0 1 1,1 0-1,-1-1 1,1 1-1,-1-1 0,1 0 1,0 1-1,0-1 1,-1 0-1,1 0 0,0 0 1,0 0-1,0-1 0,1 1 0,5 1 8,0 0-1,0 0 0,0-1 0,0 0 0,0 0 0,0-1 1,1 0-1,-1-1 0,2 0-7,9-2-4,1-1 0,-2-1 1,1-1-1,0 0 0,-1-1 1,0-1-1,10-7 4,-16 9-89,0-2 1,0 1-1,-1-2 0,0 0 1,0 0-1,-1-1 1,0 0-1,-1 0 0,0-1 1,7-12 88,-15 22-33,0-1 1,0 1 0,-1-1 0,1 1 0,0-1-1,-1 0 1,1 1 0,-1-1 0,1 0-1,-1 1 1,0-1 0,0 0 0,0 0 0,0 1-1,0-1 33,0 1-21,0 0 0,-1 0 0,1 0 0,0 1-1,-1-1 1,1 0 0,0 0 0,-1 1-1,1-1 1,-1 0 0,1 1 0,-1-1 0,1 1-1,-1-1 1,0 0 0,1 1 0,-1 0-1,0-1 1,1 1 0,-1-1 0,0 1 0,0-1 21,-1 1-10,0-1-1,-1 1 1,1 0 0,0-1 0,-1 1 0,1 0 0,0 0 0,-1 1 0,1-1 0,0 0 0,-1 1 0,1-1 0,0 1 0,0 0 0,0 0 0,-1 0 0,1 0 0,0 0 0,0 0 0,-1 1 10,-3 3 48,0 0 1,1 0 0,0 0 0,0 0-1,0 1 1,0 0 0,1 0-1,0 0 1,0 1 0,1-1-1,-1 1 1,1 2-49,2-6 6,0-1-1,0 1 1,0-1 0,1 1-1,-1-1 1,1 1 0,0-1 0,-1 1-1,1 0 1,1-1 0,-1 1-1,0-1 1,1 1 0,-1-1 0,1 1-1,-1-1 1,1 1 0,0-1-1,0 1 1,1-1 0,-1 0-1,0 0 1,1 0 0,-1 0 0,1 0-1,0 0 1,0 0 0,-1 0-1,1 0 1,0-1 0,1 1-1,-1-1 1,0 0 0,0 1 0,1-1-1,0 0-5,3 1 5,0 0-1,0 0 1,0-1 0,0 0-1,0 0 1,1 0-1,-1-1 1,0 0 0,0 0-1,1-1 1,-1 1-1,0-1 1,0-1 0,0 1-1,0-1 1,0 0-1,0-1 1,3-1-5,10-5 9,-1-1 0,1-1 0,-1-1 0,12-11-9,-22 17 2,1-1 0,-1 0 0,0-1 0,-1 0 0,0 0 0,5-8-2,-10 13-1,0 0 0,-1 0 1,1-1-1,0 1 0,-1 0 1,0 0-1,0-1 0,0 1 0,0-1 1,-1 1-1,1-1 0,-1 1 0,0-1 1,0 1-1,0-1 0,-1 0 1,1 1-1,-1-1 0,0 1 0,0 0 1,0-1-1,-1-1 1,0 0-6,-1 1 0,1 0 0,-1 0 0,0 0 0,-1 0 1,1 0-1,-1 1 0,1 0 0,-1-1 0,0 1 0,0 1 0,0-1 0,-1 0 0,1 1 0,-1 0 1,1 0-1,-1 0 0,0 1 0,0 0 0,-4-1 6,3 1-13,1 0 0,-1 0 0,0 1 0,0 0 0,1 0 0,-1 0 0,0 1 0,1 0 0,-1 0 0,0 0 0,1 1 0,-1 0 0,1 0 0,0 0 0,0 1 0,-1-1 0,-3 4 13,2 0-75,1 0 0,0 0 0,0 0 0,0 0 0,1 1 0,0 0 0,-3 5 75,6-8-185,0 0-1,0 0 1,0 0-1,0 0 0,1 1 1,0-1-1,0 0 1,0 1-1,0-1 1,0 1-1,1-1 0,0 1 1,0-1-1,0 1 1,1 1 185,8 20-974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21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4 531 7234,'-2'-6'1021,"0"3"-36,3 5-366,10 35 28,14 101-613,-7 1 0,-4 22-34,-10-99 6,-3 1-1,-2-1 1,-4 0 0,-2 0-1,-14 59-5,11-90 35,5-23 53,1-10-20,-1-16 53,3 2-49,0 0 0,2 0-1,0 0 1,0-5-72,1-3 40,5-84 58,11-53-98,0 12-73,-14 118 55,20-187-201,-14 153 99,3 0 0,7-13 120,-15 61-19,1 1 0,1 0 1,0 0-1,2 1 0,0 0 0,0 0 1,1 0-1,3-2 19,-7 12-4,-1-1 0,1 1 0,1 0 0,-1 1 0,1-1 0,0 1 0,0 0 0,0 0 0,0 1 0,1-1 0,-1 2 0,1-1-1,0 1 1,0 0 0,0 0 0,0 1 0,0 0 0,0 0 0,4 0 4,0 1-7,1 1-1,-1 0 1,1 1-1,-1 0 1,1 0-1,-1 2 1,10 3 7,1 2-5,-1 1 0,0 1 1,6 4 4,-17-8-5,0-1 0,0 1 1,-1 1-1,0-1 1,0 2-1,-1-1 0,0 1 1,-1 0-1,6 9 5,-10-13-4,0 0 0,-1-1 0,0 1 0,0 0 0,0 0 0,-1 0 0,1 1 0,-1-1 0,0 0 0,-1 0 0,1 1 0,-1-1 0,0 0 0,-1 1 0,1-1 0,-1 0 0,0 1 0,0-1 0,-1 0 0,0 0 0,1 0 0,-3 3 4,-3 4-6,0 0-1,-1 0 1,-1 0-1,0-1 1,0-1-1,-1 0 1,0 0-1,-1-1 1,0 0-1,-1-1 1,-9 6 6,-11 5 39,-1-2 0,0-2 1,-33 11-40,56-22 25,-1 0-1,1-1 1,-1 0 0,0-1 0,0 0-1,0-1 1,0 0 0,0 0 0,-2-1-25,13-1 1,0 1 0,0 0 0,0 0 0,0 0 0,0 0 0,0 0 0,0 0 0,0 0 0,0 0 0,0 0 0,0 0 0,0 0-1,0 0 1,0 0 0,0 0 0,0 0 0,0-1 0,0 1 0,0 0 0,0 0 0,0 0 0,0 0 0,0 0 0,0 0 0,0 0 0,0 0 0,0 0 0,-1 0 0,1 0 0,0 0 0,0 0 0,0 0 0,0 0 0,0 0 0,0 0 0,0 0 0,0 0 0,0 0 0,0 0 0,0 0 0,0 0 0,0 0-1,11-3-3,21-3-54,366-61-2477,-335 56 1075,-1-4 0,41-16 1459,-82 24 26,-1-1 0,0-1 0,0 0 0,-1-2 1,-1 0-1,0-1 0,-1-1 0,0-1 0,13-14-26,-26 24 174,0 0 1,-1 0-1,0 0 1,0-1-1,0 1 1,0-1-1,-1 0 1,0 0-1,2-3-174,-4 6 67,0 0 0,1 1 0,-1-1-1,0 0 1,0 1 0,0-1 0,0 0 0,0 1 0,0-1-1,-1 0 1,1 1 0,0-1 0,-1 0 0,1 1 0,-1-1-1,0 1 1,0-1 0,1 1 0,-1-1 0,0 1-1,0-1 1,0 1 0,-1 0 0,1 0 0,0-1 0,0 1-1,-1 0 1,1 0 0,-1 0 0,1 1 0,0-1 0,-2 0-67,-4-3 100,0 2-1,1-1 1,-1 1 0,-1 0 0,1 1 0,0-1 0,0 1 0,-1 1 0,1-1 0,0 1 0,-1 1 0,1-1 0,0 1 0,-1 1 0,1-1 0,0 1 0,-2 1-100,-4 2 61,0 0 1,1 0-1,-1 1 1,1 1-1,1 0 1,-1 0-1,1 1 1,1 1-1,-2 1-61,-3 3 46,1 1 0,1 1 0,0 0 0,1 0 0,-6 12-46,15-22 2,1-1 0,0 1-1,0-1 1,0 1 0,0 0 0,1 0-1,0 0 1,0 0 0,0 0 0,1 0 0,-1 2-2,2-4-3,-1 0 1,0 0-1,1 1 1,0-1 0,0 0-1,0 0 1,0 0 0,0 0-1,1 0 1,-1 0-1,1 0 1,0-1 0,0 1-1,0-1 1,0 1 0,0-1-1,1 0 1,1 2 2,1 0-14,-1 0 0,1-1 0,1 0 0,-1 0 0,0 0 0,1-1 0,0 1 0,-1-1 0,1-1 0,0 1 0,0-1-1,3 0 15,1 0-50,0 0-1,1-1 0,-1-1 0,1 1 0,-1-2 1,0 0-1,2 0 51,11-4-134,-1-2 1,0 0 0,-1-1-1,0-1 1,0-1 0,5-5 133,-8 5-91,-1-1 1,0-1 0,0 0 0,-2-2 0,13-13 90,-23 22 4,1 0-1,-1-1 1,-1 0-1,1 0 1,-1 0 0,0 0-1,-1-1 1,0 1 0,0-1-1,0 0 1,-1 0 0,-1 0-1,1 0 1,-1 0 0,0-1-1,-1-2-3,0 11 9,0-1 0,0 0 0,0 1-1,0-1 1,0 0 0,0 1-1,0-1 1,0 0 0,0 1-1,0-1 1,0 1 0,-1-1 0,1 0-1,0 1 1,-1-1 0,1 1-1,0-1 1,-1 0 0,1 1 0,0-1-1,-1 1 1,1-1 0,-1 1-1,1 0 1,-1-1 0,1 1-1,-1-1 1,1 1 0,-1 0 0,0-1-9,0 1 10,0 0 1,0 0-1,0 1 1,-1-1-1,1 0 1,0 0-1,0 1 1,0-1-1,0 0 1,0 1-1,0 0 1,0-1-1,0 1 1,0-1-1,-1 2-10,-4 2 22,1 1-1,-1 0 0,1 0 1,1 0-1,-3 3-21,3-2 1,0 1 0,0 0 1,1-1-1,-1 1 0,2 0 1,-1 1-1,1-1 0,0 0 0,1 1 1,-1-1-1,1 1 0,1-1 0,0 1 1,0 0-1,0-1 0,1 1 1,0-1-1,1 1 0,1 5-1,-1-7-1,0 0 0,0-1 0,0 1 1,1-1-1,0 1 0,0-1 0,1 0 0,-1 0 0,1-1 0,0 1 1,0-1-1,1 0 0,-1 0 0,1 0 0,0 0 0,0-1 0,0 0 1,1 0-1,-1 0 0,1-1 0,-1 0 0,1 0 0,0 0 0,0-1 1,0 1 0,5-1 0,0-1 0,1 0 0,-1 0 0,0-1 0,0 0 0,0-1 0,0 0 0,0-1 0,0-1 0,0 1 0,-1-1 0,0-1 0,0 0 0,4-3 0,-5 3 1,0-1 0,0 0 0,-1 0 0,0 0 0,0-1 0,0 0 0,-1-1 0,0 0 0,-1 0 0,0 0 0,0-1-1,-1 0 1,0 0 0,0 0 0,1-5-1,-5 7 2,0 0 0,0 1 0,0-1 0,-1 0 0,0 1 0,0-1 0,-1 0 0,0 1 1,0-1-1,0 1 0,-1-1 0,0 1 0,0-1 0,-1 1 0,0 0 0,0 0 0,0 0 0,-3-3-2,1 2 23,1 0 0,-1 1 1,0 0-1,-1 0 0,0 0 0,0 0 1,0 1-1,0 0 0,-1 1 0,0-1 1,0 1-1,0 0 0,0 1 0,-1 0 1,-1-1-24,9 4 1,0 0 1,0 0 0,0 0 0,0 0-1,0 0 1,1 0 0,-1 0-1,0 0 1,0 0 0,0 0 0,0 0-1,0 0 1,0 1 0,0-1-1,0 0 1,0 0 0,1 0 0,-1 0-1,0 0 1,0 0 0,0 0-1,0 0 1,0 0 0,0 0 0,0 0-1,0 0 1,0 0 0,0 0-1,0 1 1,0-1 0,0 0 0,0 0-1,0 0 1,0 0 0,0 0-1,0 0 1,0 0 0,0 0 0,0 0-1,0 0 1,0 1 0,0-1 0,0 0-1,0 0 1,0 0 0,0 0-1,0 0 1,0 0 0,0 0 0,0 0-1,0 0 1,0 1 0,0-1-1,0 0 1,0 0 0,0 0 0,0 0-1,0 0 1,0 0 0,0 0-1,0 0 1,-1 0 0,1 0 0,0 0-1,0 0 1,0 0 0,0 0-1,0 0-1,11 8 29,13 1-19,0-2 0,1-1 0,0-1 0,9 0-10,-7 0-11,0 0-1,-1 1 1,1 2 0,0 1 11,-22-7-3,-1 0 0,1 0 1,-1 1-1,0-1 0,0 1 1,0 0-1,0 0 0,-1 0 1,4 4 2,-6-5-2,1 0 0,-1 0 0,1 0 1,-1 1-1,0-1 0,0 0 0,0 1 1,0-1-1,0 1 0,0-1 0,-1 1 1,1-1-1,-1 1 0,0 0 0,0-1 1,0 1-1,0-1 0,0 1 0,-1 1 2,-1 4 0,-1 0 1,0 0-1,0 0 0,-1 0 0,0-1 0,-2 4 0,-7 14 11,5-9 3,-5 10 24,1 0 0,0 6-38,9-26 5,1 1 1,0 0-1,1 0 1,0-1-1,0 1 0,0 0 1,1 0-1,0 0 1,0 0-1,1 0 1,0 3-6,0-7-2,0 0 0,-1 0 1,1-1-1,1 1 0,-1 0 0,0-1 1,1 1-1,-1-1 0,1 1 1,0-1-1,0 0 0,0 0 0,0 0 1,0 0-1,0 0 0,1 0 0,-1 0 1,0-1-1,1 1 0,0-1 1,-1 0-1,1 0 0,0 0 0,0 0 1,-1 0-1,1 0 0,0-1 1,0 0-1,0 1 0,0-1 0,2 0 2,5-1-27,0 1-1,0-2 0,0 1 1,0-1-1,0-1 0,-1 0 0,1 0 1,-1-1-1,4-2 28,25-14-190,0-2 0,-2-2 0,26-22 190,11-14-386,12-17 386,-72 65-13,0-1 0,-1-1 0,0 0 1,-1 0-1,-1-1 0,0 0 0,7-16 13,-14 23 2,1 0 0,-2 0 0,1 0-1,-1-1 1,-1 1 0,0-1-1,0 0 1,0 1 0,-1-1 0,0 0-1,-1 1 1,0-1 0,0 1 0,-1-1-1,0 1 1,-1-1 0,-1-2-2,-7-17 110,-1 0 0,-1 2 0,-2-1 1,-1 2-1,0 0 0,-21-22-110,33 42 53,-1 0-1,1 0 0,-1 1 1,0 0-1,0 0 0,-1 0 1,-2-1-53,7 4 11,0 0-1,-1 1 1,1-1 0,-1 1 0,1-1 0,-1 1 0,1 0-1,-1-1 1,1 1 0,-1 0 0,1 0 0,-1 0 0,1 0-1,-1 0 1,1 1 0,-1-1 0,1 0 0,-1 1 0,1-1-1,-1 1 1,1-1 0,-1 1 0,1 0 0,0-1 0,-1 1-1,1 0 1,0 0 0,0 0 0,0 0 0,0 0 0,-1 1-1,2-1 1,-1 0 0,0 1-11,-3 2 3,1 1 0,0 0 0,0 0 0,1 0 0,0 0-1,0 1 1,0-1 0,0 1 0,1-1 0,0 1 0,0-1 0,0 1 0,1 0 0,0-1-1,0 1 1,1 0 0,-1 0 0,1-1 0,0 1 0,1-1 0,-1 1 0,2 3-3,7 14 3,0 0 0,2 0 0,0-1 0,11 14-3,2 3 64,-16-20-42,0 1 0,-1-1 0,-1 1 0,-1 1 0,-1-1 0,0 1 0,-2 0 0,0 0 0,-1 0 0,-2 2-22,0 50-168,-3 0 0,-6 18 168,4-44-256,4-17-187,1-21 25,-1 1-1,1-1 0,-1 0 0,-1 0 1,0 0-1,0 0 0,-1 0 0,0 0 0,-1 1 419,-2-6-1112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2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41 5233,'-1'-1'73,"0"-4"295,-1 1 1,0 0 0,0 0-1,-1 1 1,1-1 0,-3-3-369,4 7 49,1-1 1,-1 0-1,0 0 1,0 1-1,0-1 1,0 0-1,0 1 1,0-1 0,0 1-1,0-1 1,0 1-1,0-1 1,0 1-1,0 0 1,0 0-1,0-1 1,0 1 0,0 0-1,0 0 1,-1 0-1,1 0 1,0 0-1,0 0 1,0 1-1,0-1 1,0 0 0,0 1-1,0-1 1,0 0-1,0 1 1,0-1-1,0 1-49,-4 3 18,0-1-1,0 1 1,1 0 0,0 0-1,0 1 1,0-1-1,0 1 1,1 0 0,-1 0-1,1 0 1,-2 5-18,0 0-2,0 1 0,1 1 0,-1-1 0,2 1 0,-1 4 2,3-9-12,0-1 0,1 0 0,0 0 0,0 1-1,0-1 1,1 0 0,0 0 0,0 1 0,1-1 0,0 0-1,0 0 1,0 0 0,1-1 0,0 1 0,0 0 0,0-1-1,1 0 1,-1 0 0,1 0 0,1 0 0,-1 0 12,15 13-197,1-1 1,0 0-1,1-2 1,15 8 196,8 8-366,-40-28 351,-1-1-1,1 1 0,-1 0 0,0 0 0,0 1 0,0-1 1,0 0-1,1 4 16,-3-6 18,0 1-1,-1-1 1,1 0 0,-1 0 0,0 1 0,1-1 0,-1 0 0,0 1-1,0-1 1,0 0 0,0 1 0,0-1 0,0 0 0,0 1 0,0-1-1,0 0 1,-1 1 0,1-1 0,0 0 0,-1 0 0,1 1-1,-1-1 1,0 0 0,1 0 0,-1 0 0,0 0 0,0 0 0,1 0-1,-1 0 1,0 0 0,-1 0-18,0 2 107,-1 0 0,0-1 1,0 1-1,0-1 0,-1 0 0,1 0 0,0 0 0,-1 0 0,0-1 0,1 1 1,-1-1-1,0 0 0,0 0 0,1 0 0,-1-1 0,0 1 0,0-1 1,-3 0-108,6 0 9,1 0 0,0 0 0,0 0 1,-1 0-1,1 0 0,0 0 0,-1 0 1,1 0-1,0 0 0,-1 0 0,1 0 0,0 0 1,-1 0-1,1 0 0,0 0 0,-1 0 1,1 0-1,0 0 0,0 0 0,-1 0 1,1 0-1,0-1 0,-1 1 0,1 0 1,0 0-1,0 0 0,-1-1 0,1 1 1,0 0-1,0 0 0,0-1 0,-1 1 1,1 0-1,0 0 0,0-1 0,0 1 1,0 0-1,0-1 0,0 1 0,-1 0 1,1 0-1,0-1 0,0 1 0,0 0 1,0-1-1,0 1 0,0 0 0,0-1 1,0 1-1,0 0 0,0-1 0,1 1 1,-1 0-1,0-1 0,0 1-9,15-18 257,-10 14-236,24-26 22,136-142-154,-139 141 34,-1-1 0,-2-1 0,-1-1 0,14-30 77,-34 60-1,0 1-1,-1-1 0,1 0 1,-1 1-1,0-1 1,0 0-1,0 0 0,0-3 2,-1 7 1,0 0-1,0 0 1,0-1-1,0 1 0,0 0 1,0-1-1,-1 1 1,1 0-1,0 0 1,0-1-1,0 1 1,0 0-1,0 0 0,0-1 1,0 1-1,-1 0 1,1 0-1,0-1 1,0 1-1,0 0 0,-1 0 1,1 0-1,0 0 1,0-1-1,-1 1 1,1 0-1,0 0 0,0 0 1,-1 0-1,1 0 1,0 0-1,0 0 1,-1 0-1,1-1 1,0 1-1,-1 0 0,-18 7 32,13-3-27,1-1 1,-1 1-1,1 1 1,0-1-1,0 1 1,0 0-1,1 0 1,-1 0-1,1 0 1,1 1-1,-1 0 1,1-1-1,0 2 1,0-1-1,1 0 1,-1 0-1,1 1 1,1-1-1,-1 1 1,1 0-6,1-1-5,-1 0 1,1-1 0,0 1 0,0 0 0,1-1 0,0 1-1,0 0 1,0-1 0,1 1 0,0-1 0,0 0-1,0 1 1,0-1 0,1 0 0,0 0 0,0-1 0,1 1-1,-1 0 1,1-1 0,0 0 0,0 0 0,0 0-1,1-1 1,2 2 4,17 11-71,1-2 0,8 4 71,-11-8-25,-1 1 0,-1 2 0,18 13 25,-37-25-1,1 0 0,-1-1 0,0 1 0,0 0 0,0 0 0,0 0 0,0 0 0,0 0 1,0 1-1,-1-1 0,1 0 0,0 0 0,-1 1 0,1-1 0,-1 0 0,1 1 0,-1-1 0,1 0 0,-1 1 0,0-1 0,0 1 0,0-1 1,0 1 0,0-1 5,-1 0 0,1 0 0,-1 1 0,0-1 0,0 0 0,1 0 1,-1 0-1,0 0 0,0 0 0,0 0 0,0 0 0,0 0 1,0 0-1,0 0 0,-1-1 0,1 1 0,0 0 0,0-1 0,-1 1 1,1-1-1,0 1 0,-2-1-5,-7 3 60,0 0 0,-1 0 1,1-1-1,-3 0-60,11-2-16,-1 0 0,1 1 0,-1-1 0,1 0 0,0 0 0,-1 0 0,1 0 0,0-1 1,-1 1-1,1-1 0,0 1 0,-1-1 0,1 0 0,0 0 0,0 0 0,0 0 0,-1 0 0,1-1 0,1 1 0,-1-1 1,-1 1 15,3 0-52,0 0 0,-1 1 0,1-1 0,0 0 0,0 1 0,-1-1 0,1 0 0,0 1 0,0-1 0,0 0 0,0 1 0,0-1 0,0 0 0,0 0 0,0 1 1,0-1-1,0 0 0,0 1 0,0-1 52,8-15-539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2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24 7218,'0'-1'97,"0"0"1,0 0 0,0 0 0,-1 0 0,1 0-1,0 0 1,0 0 0,-1 0 0,1 0 0,0 0-1,-1 0 1,1 0 0,-1 0 0,1 1 0,-1-1-1,0 0 1,1 0 0,-1 0 0,0 1 0,0-1-1,1 0 1,-1 1 0,0-1 0,0 1 0,0-1-1,0 1 1,0-1-98,-1 1 33,-1 0-1,1 0 1,0 0-1,-1 0 1,1 1-1,0-1 1,0 1-1,0-1 0,-1 1 1,1 0-1,0 0 1,0 0-1,0 0 1,-1 2-33,-9 3-1,0 2 1,1 0-1,0 0 1,1 1-1,0 0 1,0 1-1,1 0 1,0 0-1,1 1 1,0 0-1,1 1 1,-6 10 0,9-14-4,1 1 1,-1 0-1,1 0 1,1 0-1,-1 0 1,1 0-1,1 1 0,0-1 1,0 0-1,1 1 1,1-1-1,-1 1 1,1-1-1,1 1 1,0-1-1,0 0 1,1 0-1,0 0 1,1 2 3,1 0-20,1 0 0,0-1 1,1 0-1,0 0 1,0 0-1,1-1 1,7 6 19,10 8-94,1-1 0,3-1 94,19 17-120,-47-38 118,-1 0 0,1 1 0,-1-1 0,1 0 0,-1 0 0,0 1 0,1-1 0,-1 0 0,0 1 0,1-1 0,-1 1 0,0-1 0,1 0 0,-1 1 0,0-1 0,0 1 0,1-1 0,-1 1 0,0-1 0,0 1 0,0-1 0,0 1 0,0-1 0,0 1 0,0-1 0,0 1 0,0-1 0,0 1 0,0-1 0,0 1 0,0-1 0,0 1 2,-1-1-1,0 1 0,1 0 1,-1 0-1,0-1 0,0 1 1,0-1-1,1 1 0,-1-1 1,0 1-1,0-1 0,0 1 1,0-1-1,0 0 0,0 0 1,0 1 0,-41 4 51,39-5-46,-1 0 8,-11 1 67,0 0 1,1-1-1,-1 0 0,0-1 0,1-1 0,-1-1 0,1 0 1,-5-2-81,19 5 0,0 0 0,0 0 0,0 0 1,-1 0-1,1 0 0,0 0 1,0 0-1,0 0 0,0 0 1,0 0-1,0 0 0,0-1 1,0 1-1,-1 0 0,1 0 1,0 0-1,0 0 0,0 0 0,0 0 1,0-1-1,0 1 0,0 0 1,0 0-1,0 0 0,0 0 1,0 0-1,0-1 0,0 1 1,0 0-1,0 0 0,0 0 0,0 0 1,0 0-1,0-1 0,0 1 1,0 0-1,0 0 0,0 0 1,0 0-1,0 0 0,0 0 1,0-1-1,0 1 0,1 0 0,-1 0 1,0 0-1,0 0 0,0 0 1,0 0-1,0 0 0,0 0 1,0-1-1,1 1 0,-1 0 1,0 0-1,0 0 0,0 0 0,0 0 1,0 0-1,1 0 0,-1 0 1,0 0-1,0 0 0,11-6-7,76-26-193,50-10 200,-45 14-330,24-12 330,-86 27-53,-1 0-1,-1-2 1,0-1 0,-1-1-1,20-17 54,-35 25 35,-1 0-1,-1-1 0,1-1 0,-2 0 0,1 0 0,-2-1 1,1 0-1,-2 0-34,-5 1 262,-9 8 5,-12 10-13,12-1-227,1-1 0,0 1 0,1 0 0,-1 1 0,1-1 0,0 1 0,1 0 1,-2 3-28,-5 10 24,1 1 1,-2 7-25,8-20 5,2 0-1,-1 0 0,1 0 0,0 1 0,0-1 1,1 1-1,0-1 0,1 7-4,0-11 0,1 0-1,-1 0 1,1 0 0,0 0-1,0 0 1,0 0-1,0 0 1,1-1 0,0 1-1,0-1 1,0 1 0,0-1-1,0 1 1,1-1 0,-1 0-1,1 0 1,0-1-1,0 1 1,2 2 0,4 0-171,0 0-1,1 0 1,-1-1 0,1 0-1,0-1 1,0 0 0,0-1 0,1 0-1,-1 0 1,1-1 0,8 0 171,40 5-727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3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97 503 5065,'-4'1'151,"0"0"-1,0 0 1,1 0-1,-1 1 1,0-1-1,1 1 1,-1 0-1,1 0 1,-1 1-1,1-1 1,0 1-1,0 0 1,0-1-1,0 1 1,0 1-151,-1 2 76,-1 0 1,1 0-1,1 1 1,-1-1-1,1 1 1,0 0-1,1 0 1,-2 4-77,2-2 29,-1 0 1,2 0-1,-1 0 1,1 0-1,1 0 1,0 0-1,0 0 0,1 0 1,0 0-1,0 0 1,1 0-1,0 0 1,1 0-1,2 5-29,0-5 13,0-1 0,1 0-1,0 0 1,1 0 0,0-1-1,0 0 1,0 0 0,1-1 0,0 0-1,0 0 1,1-1 0,-1 0 0,1-1-1,0 0 1,0 0 0,1 0 0,2-1-13,7 3 1,0-2 1,0 0-1,0-1 1,1 0 0,0-2-1,-1 0 1,1-2 0,6-1-2,-16 1 17,0 0 0,0-1 1,0 0-1,0-1 1,-1 0-1,1 0 1,-1-1-1,0 0 1,0-1-1,0 0 1,-1-1-1,1 1 1,-1-2-1,-1 1 0,1-1 1,-1 0-1,0 0 1,-1-1-1,0 0 1,0-1-1,-1 1 1,0-1-1,0 0 1,-1 0-1,0 0 1,-1-1-1,0 1 1,0-1-1,-1 0 0,0 0 1,0-8-18,2-29 304,-2-1 0,-2 0 1,-5-42-305,-6 1 387,-14-54-387,21 124 10,1 0-7,-1 0 0,-1 1 0,0 0-1,-1 0 1,-1 1 0,-1-1 0,-5-7-3,13 24-2,-1 0 1,1 0 0,-1 0 0,0 0-1,0 0 1,1 0 0,-1 0 0,0 0-1,0 0 1,0 0 0,0 1 0,0-1 0,0 0-1,0 1 1,0-1 0,0 0 0,0 1-1,-1 0 1,1-1 0,0 1 0,-1-1 1,1 2-3,0-1 1,1 0 0,-1 0-1,0 1 1,0-1 0,0 0-1,0 1 1,0-1 0,1 1-1,-1-1 1,0 1 0,0-1 0,1 1-1,-1 0 1,0-1 0,1 1-1,-1 0 1,1-1 0,-1 1-1,1 0 1,-1 0 2,-1 4-6,-1-1 0,1 1-1,1 0 1,-1-1 0,0 1 0,1 0 0,0 0 0,0 4 6,1 2 4,0 0 0,1 0 1,0 0-1,1 0 1,0 0-1,1 0 0,0-1 1,2 5-5,9 19 49,16 28-49,-13-29 14,77 169 250,2 35-264,-90-223 19,-2 0-1,0 0 1,-1 0-1,0 0 1,-1 1-1,0 0-18,-2-8-123,0-1-1,0 0 1,-1 1 0,0-1-1,0 0 1,0 1 0,-1-1-1,1 0 1,-2 0-1,1 0 1,-1 0 0,0-1-1,0 1 1,-2 2 123,-15 19-628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3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1 177 5121,'1'-2'243,"0"-1"0,1 0 0,0 1 0,0-1 0,0 1 0,0-1 0,0 1 0,0 0 0,0 0 0,1 0 0,-1 0 0,1 0 0,2 0-243,39-17 535,-20 10-239,63-25 482,52-12-778,-102 36 1,0 1 1,1 3 0,-1 0-1,1 3 1,9 1-2,-38 1 0,0 2 0,1-1 0,-1 1 0,0 0 0,-1 1 0,5 1 0,-11-2 1,1 0-1,-1 0 1,0 0-1,0 0 1,0 0 0,0 0-1,0 1 1,0-1 0,0 1-1,-1-1 1,1 1 0,0 0-1,-1 0 1,1 0-1,-1 0 1,0 0 0,1 0-1,-1 0 1,0 0 0,0 0-1,-1 0 1,1 1 0,0-1-1,-1 0 1,1 2-1,-1 8 44,0 0 0,0 0 0,-1-1 0,0 1 1,-1 0-1,-1-1 0,1 1 0,-4 5-44,1 2 124,0 0 0,-1 17-124,5-30 12,1-1 0,0 1 0,0 0 0,1 0 0,-1-1 0,1 1 0,0 0 0,1-1 0,-1 1 0,1-1 0,2 4-12,-2-5-1,0-1-1,0 0 1,0 0 0,1 0-1,-1 0 1,1 0-1,0 0 1,0-1-1,0 0 1,0 1 0,0-1-1,0 0 1,2 1 1,-3-2-73,1 0-1,-1 0 1,0 0 0,0-1-1,1 1 1,-1 0 0,0-1-1,1 0 1,-1 1 0,0-1 0,1 0-1,-1 0 1,0 0 0,1-1-1,-1 1 1,1 0 0,-1-1-1,0 0 1,0 1 0,1-1 0,-1 0-1,1-1 74,12-12-509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4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 5601,'-6'14'345,"1"0"-1,0 1 1,1 0 0,1-1-1,0 2 1,1-1 0,1 0-1,0 0 1,1 1-1,0-1 1,2 0 0,1 11-345,4 15 34,1 0 1,2-1 0,2 0-1,1-1 1,2 0 0,11 18-35,-22-49 3,1-1 1,-1 0-1,1 0 1,0 0-1,1-1 0,0 0 1,0 0-1,0 0 1,1-1-1,6 5-3,-8-7 3,-1-1 1,1 0-1,-1 0 0,1 0 0,0-1 1,0 1-1,0-1 0,0 0 1,0 0-1,0-1 0,1 0 0,-1 0 1,0 0-1,0 0 0,0-1 1,0 0-1,0 0 0,4-1-3,-3-1-1,1 0-1,0 0 1,-1-1 0,0 1-1,0-2 1,0 1 0,0 0-1,0-1 1,-1 0 0,0-1-1,0 1 1,-1-1 0,1 0-1,-1 0 1,0 0 0,-1-1-1,3-4 2,6-17-96,-1 0 0,-1-1-1,4-18 97,-12 38-45,12-48-250,-7 27-111,1 1 0,2-2 406,-5 21-173,-3 11 98,0 16 144,-2-14-33,0 8 52,2 48 381,2-1-1,4 7-468,-5-48 28,0 0-1,1-1 1,1 0 0,0 1-1,1-2 1,1 1-1,1-1 1,0 0 0,7 10-28,-14-25 2,-1 1 1,1 0 0,-1 0 0,0-1-1,1 1 1,-1 0 0,1-1 0,0 1-1,-1 0 1,1-1 0,0 1 0,-1-1-1,1 1 1,0-1 0,-1 1 0,1-1-1,0 0 1,0 1 0,0-1 0,-1 0-1,1 0 1,0 1 0,0-1-1,0 0 1,0 0 0,-1 0 0,1 0-1,0 0 1,0 0 0,0 0 0,0-1-1,-1 1 1,1 0 0,0 0 0,0-1-1,0 1 1,-1 0 0,1-1 0,0 1-1,0-1 1,-1 1 0,1-1-1,0 1 1,-1-1 0,1 1 0,0-1-3,3-5 33,0 1 0,0-1 0,0 0 0,0 0 0,2-5-33,-2 2 13,16-27 32,8-16-18,2 1 1,5-3-28,-31 49 1,0 0 0,0 1 0,0-1-1,0 1 1,1 0 0,-1 0 0,1 0 0,0 1 0,0 0 0,1 0 0,3-2-1,-6 4-2,0 0 1,1 0-1,-1 0 0,0 1 1,0-1-1,1 1 0,-1 0 1,0 0-1,0 0 0,1 0 1,-1 1-1,0-1 0,0 1 1,1 0-1,-1 0 0,0 0 1,0 0-1,0 0 0,0 1 0,0-1 1,0 1-1,-1 0 2,6 4-3,-1 1 0,-1 0-1,1 0 1,-1 1 0,0-1 0,-1 1-1,0 1 1,0-1 0,-1 1 0,3 6 3,0 0 5,1 0 1,1-1-1,2 3-5,-8-13 5,0 0-1,0-1 0,1 1 0,-1-1 1,1 0-1,-1 0 0,1 0 1,0 0-1,0-1 0,0 0 1,1 1-1,-1-2 0,1 1-4,-4-1 11,1-1-1,-1 0 1,0 0-1,0 0 1,1 0 0,-1 0-1,0 0 1,1 0-1,-1 0 1,0 0-1,0-1 1,1 1 0,-1-1-1,0 1 1,0-1-1,0 1 1,0-1 0,1 1-1,-1-1 1,0 0-1,0 0 1,0 0-1,0 0 1,-1 1 0,1-1-1,0 0 1,0-1-1,0 1 1,-1 0-11,5-6 67,0-1 1,-1 0-1,0 0 1,0-2-68,3-4 67,1-2 21,2-1 0,9-11-88,-17 24 5,1 0 1,1 0-1,-1 0 0,0 1 0,1-1 1,0 1-1,-1 0 0,1 0 0,1 1 1,-1-1-1,0 1 0,1 0 0,1-1-5,-5 3 0,0-1-1,1 1 1,-1 0-1,0-1 1,0 1-1,1 0 0,-1 0 1,0 0-1,0 0 1,1 1-1,-1-1 1,0 0-1,0 0 0,1 1 1,-1-1-1,0 1 1,0-1-1,0 1 1,0-1-1,1 1 0,-1 0 1,0 0 0,1 0-7,-1 1 0,1 0-1,0 0 1,-1 0 0,1 0 0,-1 0 0,0 1 0,0-1-1,0 0 1,0 1 0,0 0 7,2 7-123,-1 0-1,0 1 1,0-1 0,-1 1-1,0 1 124,1 64-2420,5-41 1620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04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0 6769,'11'0'2065,"6"15"-3665,1-4 1103</inkml:trace>
  <inkml:trace contextRef="#ctx0" brushRef="#br0" timeOffset="1">1 549 6953,'16'-4'2225,"10"11"-2137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4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35 765 3945,'6'-45'4585,"13"-16"-5156,-15 49 946,8-23-354,-5 17-113,-1 0 0,-1 0 0,0 0-1,-1 0 1,-1-1 0,-1 1 0,-1-1 0,0-4 92,-4-29-693,-1 1 0,-3 0 0,-3 0 0,-13-42 693,23 90-16,-1 1-1,1-1 0,-1 1 0,0 0 0,0-1 1,0 1-1,-1 0 0,1 0 0,0 0 1,-1 0-1,1 0 0,-1 0 0,0 0 1,1 0 16,0 2 3,1 0 1,-1 0-1,0 0 1,1 0-1,-1 0 1,1 0 0,-1 0-1,1 0 1,-1 0-1,1 0 1,-1 0-1,1 0 1,-1 0 0,1 1-1,-1-1 1,1 0-1,0 0 1,-1 0-1,1 1 1,-1-1 0,1 0-1,-1 1 1,1-1-1,0 0 1,-1 1-1,1-1 1,0 1 0,-1-1-1,1 0 1,0 1-1,0-1 1,-1 1 0,1-1-1,0 1 1,0-1-1,0 1-3,-4 7 85,1 1-1,1-1 0,-1 1 1,1 0-1,1-1 0,-1 9-84,-9 172 1529,8 60-1529,18 194 372,-11-366-352,18 310 88,-22-382-99,6 38 24,-6-43-28,0 1-1,0-1 0,0 1 1,0 0-1,0-1 0,0 1 1,1-1-1,-1 1 0,0-1 1,0 1-1,0-1 0,1 1 1,-1-1-1,0 1 0,0-1 0,1 0 1,-1 1-1,0-1 0,1 1 1,-1-1-1,1 0 0,-1 1 1,0-1-1,1 0 0,-1 1 1,1-1-1,-1 0 0,1 0 1,-1 0-1,1 1 0,-1-1 1,1 0-1,-1 0 0,1 0 0,-1 0 1,1 0-1,0 0 0,-1 0 1,1 0-1,-1 0 0,1 0 1,-1 0-1,1 0 0,-1-1 1,1 1-1,-1 0 0,1 0 1,-1 0-1,1-1 0,-1 1 1,1 0-1,-1-1 0,0 1 0,1 0 1,-1-1-1,1 1 0,-1 0 1,0-1-1,1 1 0,-1-1 1,0 1-1,0-1 0,1 1 1,-1-1-5,19-24 56,-2 0 0,-1-2 0,0 0 0,-2 0 0,-1-1 0,4-17-56,-4 7-264,-2 1 0,-2-1 0,-2-1 1,-1 1-1,-1-1 0,-3 0 0,-1-1 1,-2 1-1,-3-16 264,3 37-55,-2 1 0,0-1 0,0 0 0,-2 1 1,-4-12 54,7 25 34,1 0 1,-1 0 0,0 0 0,0 0 0,0 1 0,0-1 0,-1 1 0,0-1 0,1 1 0,-1 0 0,-1 0 0,1 0 0,0 0 0,-1 1 0,1-1 0,-1 1 0,0 0 0,1 0 0,-1 0 0,0 1 0,-1-1 0,1 1 0,0 0 0,0 0 0,-4 0-35,1 1 179,-1 0 1,0 0-1,1 1 0,-1 0 0,1 0 1,-1 1-1,1 0 0,0 0 1,-1 1-180,1 1 440,11-1-265,13-1-117,-1-3-52,0 0 0,-1-1 0,1-1 0,-1 0-1,7-3-5,77-29-133,-51 16-7,-28 12 82,121-40-494,-112 39 327,0 1-1,1 2 0,26-2 226,-24 8-161,-31-1 160,-1 0 0,1 0 0,-1 0 0,0 0 0,1 0 0,-1 1 0,1-1 0,-1 0 0,0 0 0,1 0 0,-1 1 0,0-1 0,1 0 0,-1 0 0,0 1 0,1-1 0,-1 0 0,0 1 0,0-1 0,1 0 0,-1 1 0,0-1 0,0 1 0,0-1 0,1 0 0,-1 1 0,0-1 0,0 1 0,0-1 0,0 0 0,0 1 0,0-1 0,0 1 0,0-1 0,0 1 0,0-1 0,0 0 0,0 1 0,0 0 1,-10 16 117,-7 3 243,-1 0 0,-5 2-360,4-3 333,1 0 1,0 1 0,-12 19-334,26-34 34,1 1 0,0 0 0,-1-1 0,2 1 1,-1 0-1,1 1 0,0-1 0,0 0 0,1 1 0,0-1 0,0 1 0,0-1 0,1 1 1,0 0-1,0-1 0,1 1 0,0 2-34,0-6 3,0 1 1,0-1-1,0 0 1,0 0-1,0 1 1,1-1-1,-1 0 1,1 0-1,0-1 1,0 1-1,0 0 0,0 0 1,1-1-1,-1 1 1,1-1-1,-1 0 1,1 0-1,0 0 1,0 0-1,0 0 1,0-1-1,0 0 1,0 1-1,0-1 0,1 0 1,-1 0-1,0-1 1,1 1-1,-1-1 1,2 1-4,3-1 5,0 0 1,0 0 0,1-1 0,-1 0-1,0 0 1,0-1 0,0 0-1,-1-1 1,1 0 0,0 0-1,-1 0 1,5-4-6,4-3-6,-1 0 0,-1-1 0,0-1 0,-1-1 0,0 0 0,-1 0 0,0-1 0,-1-1-1,4-7 7,-1 0-103,-2 0-1,0-2 0,-1 1 0,-1-1 0,-2-1 1,3-10 103,-9 25-29,0-1 1,0 1-1,-1-1 1,-1 0 0,1 1-1,-2-1 1,1 1 0,-2-5 28,-1 8 91,0 12-13,-1 15 14,2-4-86,2-1 1,0 1-1,1 0 0,0-1 0,1 1 0,1-1 1,0 0-1,2 0 0,-1 0 0,3 4-6,-4-13 3,0 1 0,1-1-1,-1 0 1,1 0 0,0-1 0,1 1-1,-1-1 1,1 0 0,0 0 0,0-1-1,2 2-2,-2-3 3,-1-1 1,1 1-1,0-1 0,0 0 0,0 0 0,0 0 0,0-1 0,0 1 0,0-1 0,0-1 0,1 1 1,-1-1-1,0 0 0,1 0 0,4-1-3,-3 0 7,1-1 1,-1 0 0,0-1-1,0 1 1,0-1-1,0-1 1,0 1 0,-1-1-1,0-1 1,0 1-1,0-1 1,0 0 0,-1 0-1,1-1 1,-1 1-1,-1-1 1,4-5-8,5-7 20,-1-1-1,-1 0 1,-1-1 0,0-1 0,2-9-20,-5 7 22,-1 0 0,-1 0 0,0 0-1,-2 0 1,-1-1 0,-1 1 0,-1-1 0,-1 0 0,-2-9-22,-7-41 113,-3 0 1,-9-20-114,15 64 29,-1 0 0,-1 0 0,-2 1 0,-1 0 0,-6-8-29,18 37 2,0 0 0,0-1-1,0 1 1,0 0-1,0-1 1,0 1 0,0 0-1,0 0 1,0-1-1,0 1 1,0 0 0,-1-1-1,1 1 1,0 0 0,0 0-1,0-1 1,0 1-1,-1 0 1,1 0 0,0 0-1,0-1 1,-1 1-1,1 0 1,0 0 0,0 0-1,-1 0 1,1-1-1,0 1 1,-1 0 0,1 0-1,0 0 1,-1 0-1,1 0 1,0 0 0,0 0-1,-1 0 1,1 0 0,0 0-1,-1 0 1,1 0-1,0 0 1,-1 0 0,1 0-1,0 0 1,0 0-1,-1 1 1,1-1 0,0 0-1,-1 0 1,1 0-2,-6 18 54,3 13-29,0 1 0,2 0 0,4 30-25,2 1-24,10 36 24,-3-37 6,3-1 0,3 0 1,15 34-7,-17-57-1,2 0 1,1-1-1,2 0 0,1-2 1,26 30 0,-44-60-2,0 0 1,0-1-1,1 1 1,-1-1-1,1 0 1,0 0-1,1 0 2,-5-3 1,1 0-1,0 0 0,0 0 0,0 0 1,0-1-1,0 1 0,0-1 0,0 1 0,1-1 1,-1 0-1,0 0 0,0 0 0,0 0 0,0 0 1,0 0-1,1-1 0,-1 1 0,0-1 1,0 1-1,0-1 0,0 0 0,0 0 0,1 0 0,6-5 10,-1 1 0,0-1 0,-1 0 0,0 0 0,0-1 0,5-5-10,37-50 67,-40 50-56,7-9 1,0 0 1,-2-2-1,-1 1 0,-1-2 1,-1 0-1,-1 0 0,-1-1 1,-1 0-1,-1 0 0,-2-1 1,1-8-13,-1-18 0,-3 0 0,-1 0 0,-3 0 0,-2 1 0,-3-1 0,-8-32 0,0 32-24,15 51 22,0 0 0,-1 0 0,1-1 0,-1 1 1,1 0-1,-1 0 0,0 0 0,0 0 0,1 0 1,-1 0-1,0 0 0,0 1 0,0-1 0,0 0 0,0 0 1,0 1-1,0-1 2,0 1-1,0-1-1,0 1 1,1 0 0,-1 0 0,0 0 0,0 0 0,1 0 0,-1 0 0,0 0 0,0 0 0,1 0 0,-1 0-1,0 1 1,0-1 0,1 0 0,-1 0 0,0 1 0,1-1 0,-1 1 0,0-1 1,-1 2-3,-1 0-1,0 0 1,1 0 0,0 1 0,-1-1 0,1 1 0,0-1 0,0 1-1,0 0 4,-6 12-6,1 0-1,1 0 1,0 1-1,0 0 1,2 0-1,0 0 1,1 0-1,1 1 1,0-1-1,1 1 1,1 15 6,2-5 3,0 0 0,2 0 0,1 0 1,1 0-1,1-1 0,9 23-3,93 204 33,-37-86-203,-65-149-118,1 0 0,1-1 1,0 0-1,1-1 0,1 0 0,3 3 288,27 20-665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4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8 6713,'6'-7'2273,"-6"12"-2153,2 2-104,-4-7-16,0 0 32,0 0 48,0 0-16,0 17-64,1 12 0,4 59 8,5-38 24,6-1-16,5 1-40,4-17-376,5-9-360,5-26-841,0-18 953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7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30 860 4529,'-6'14'273,"1"1"1,0-1-1,1 1 1,1 0-1,1 0 0,0 0 1,0 0-1,2 1 1,0-1-1,0 0 0,2 0 1,1 9-274,0-6 55,1-2 0,0 1 0,1 0 0,1-1 0,0 0 0,1 0 0,1-1 0,1 0 0,0 0 0,10 12-55,-15-22 8,1 0-1,-1 0 0,1-1 1,0 1-1,0-1 0,1 0 0,-1 0 1,1-1-1,-1 0 0,1 0 1,0 0-1,1-1 0,-1 0 0,2 1-7,-2-2 5,0 0 0,0-1 0,0 0 0,0 0-1,0 0 1,-1 0 0,1-1 0,0 0 0,0-1-1,0 1 1,-1-1 0,1 0 0,-1 0 0,1-1-1,-1 1 1,1-2-5,16-9 18,-1-2 0,-1 0 0,0-1 0,-2-2 0,12-11-18,25-33 6,1-7-6,-33 40-17,-17 22-7,-1 0 0,1 1 1,1 0-1,-1 0 0,1 1 0,0-1 0,0 1 1,1 1 23,-6 2-13,0 1 0,1 0-1,-1 0 1,1 0 0,-1 0 0,1 1 0,-1-1 0,1 0 0,0 1 0,-1 0 0,1 0 0,-1 0 0,1 0 0,0 0 0,-1 0 0,1 1 0,0-1 0,-1 1 0,1 0-1,-1 0 1,1-1 0,-1 2 0,0-1 0,1 0 0,-1 0 0,0 1 0,2 1 13,2 3 1,0 0 0,0 0 0,-1 0 0,0 0 0,0 1 0,-1 0 0,0 0 0,0 0 0,1 4-1,6 17 135,7 29-135,0-1 65,-17-54-61,1 4 11,1 0 1,-1-1 0,1 1-1,0 0 1,3 3-16,-6-9 9,0 0 0,0 1 0,1-1 0,-1 0 0,0 0 0,0 0 0,0 0 0,0 0 0,1 0 0,-1 0 0,0 0 0,0 0 0,0 1 0,1-1 1,-1 0-1,0 0 0,0 0 0,0 0 0,0 0 0,1 0 0,-1 0 0,0 0 0,0 0 0,0 0 0,1 0 0,-1-1 0,0 1 0,0 0 0,0 0 0,1 0 0,-1 0 0,0 0 0,0 0 1,0 0-1,0 0 0,0-1 0,1 1 0,-1 0 0,0 0 0,0 0 0,0 0 0,0 0 0,0-1 0,0 1 0,1 0 0,-1 0 0,0 0 0,0-1 0,0 1 0,0 0 0,0 0 0,0 0 0,0 0 1,0-1-1,0 1 0,0 0 0,0 0 0,0 0 0,0-1 0,0 1 0,0 0 0,0 0-9,4-20 296,-3 16-220,8-44 250,8-18-326,-13 51-217,1 1 0,1-1 0,0 1 0,1 0 0,0 1 0,6-8 217,-10 17-171,1 0 0,-1 0 0,1 0 0,-1 1 0,1-1 0,0 1 0,0 0 0,0 0-1,1 1 1,-1-1 0,1 1 0,0 0 0,-1 0 0,4-1 171,-4 2-43,-1 1 0,0-1 0,0 1-1,0 0 1,1 0 0,-1 0 0,0 0-1,0 0 1,1 1 0,-1 0 0,0-1 0,0 1-1,0 0 1,0 1 0,0-1 0,0 0 0,0 1-1,0 0 1,0-1 0,-1 1 0,1 0 0,-1 1-1,1-1 44,7 10 145,0 0 0,0 0-1,-2 1 1,1 1-1,-2-1 1,2 6-145,29 45 331,-27-47-305,2-1 0,0-1 0,1 0 0,0-1 0,1-1 0,0 0 0,15 9-26,-23-17 8,0-1 1,0-1-1,1 1 0,-1-1 0,1 0 0,0-1 0,0 0 1,-1 0-1,9 0-8,-11-2 8,1 0 0,-1 0 0,1 0 0,-1-1-1,0 0 1,1 0 0,-1 0 0,0-1 0,0 0 0,0 0 0,0 0 0,0 0 0,0-1 0,0 0 0,2-2-8,2-2 17,1-2-1,-2 1 0,1-1 1,-1-1-1,0 1 1,-1-1-1,0-1 1,0 1-1,0-4-16,10-22 43,-1 0-1,3-14-42,-10 22 83,-1-1 0,-2 0 0,0-1 1,-3 1-1,0-8-83,1-151 885,-4 169-795,0-29 141,-4-113 341,2 128-524,-2 1 0,-1-1 0,-6-21-48,10 52-1,1 0 0,-1 0 0,1 0-1,-1 0 1,0 0 0,1 0 0,-1 0-1,0 0 1,0 1 0,-1-1 0,1 0-1,0 1 1,-1-1 0,1 1 0,0-1-1,-3 0 2,4 1 0,0 1-1,-1 0 1,1 0 0,0 0-1,-1 0 1,1 0-1,-1 0 1,1 0 0,0 0-1,-1 0 1,1 0-1,-1 0 1,1 0-1,0 0 1,-1 0 0,1 0-1,0 1 1,-1-1-1,1 0 1,-1 0 0,1 0-1,0 0 1,-1 1-1,1-1 1,0 0-1,-1 1 1,-8 14 1,4 8 58,0 0 0,1 0 0,1 0 1,1 0-1,2 1 0,0-1 0,2 8-59,2 37 218,3 0 1,3 0-1,8 22-218,61 204 543,-45-155-194,17 143-349,-1-2 95,-47-264-82,-3-12-11,0-1-1,1 0 1,-1 1 0,1-1-1,0 0 1,0 0 0,0 0-1,0 0 1,1 0-1,-1 0 1,1 0 0,0 0-1,0 0 1,0 0-1,2 2-1,-3-5-1,0 0-1,-1 0 0,1 0 0,0 0 0,0 1 1,-1-1-1,1 0 0,0 0 0,0 0 1,0 0-1,-1-1 0,1 1 0,0 0 0,0 0 1,-1 0-1,1-1 0,0 1 0,-1 0 0,1-1 1,0 1-1,-1-1 0,1 1 0,0 0 0,-1-1 1,1 0-1,-1 1 0,1-1 0,-1 1 1,1-1 1,18-22-55,-17 20 47,10-16-77,-1 0 1,0 0 0,-2-1 0,0 0 0,-1-1-1,-1 0 1,2-17 84,1-8-214,-2-1 0,-2 0-1,-2-3 215,-2 21-194,-1 0-1,-1 0 0,-2 0 0,0 0 0,-3-2 195,3 23-66,0 0 0,0-1 0,-1 1 1,0 0-1,-1 0 0,0 1 0,0-1 0,-5-6 66,5 10-20,0-1-1,0 1 0,0 0 1,-1 0-1,1 0 1,-1 0-1,0 1 1,0 0-1,0 0 1,0 0-1,-1 1 1,1 0-1,-5-2 21,-7 0 95,-1 1 0,1 1-1,-1 0 1,1 1 0,-14 2-95,13-1 269,-1-1 0,1 0 0,0-1 0,-13-3-269,31 5 12,-1 0 1,1 0 0,-1 0 0,0 0-1,1-1 1,-1 1 0,1 0-1,-1 0 1,1 0 0,-1 0 0,1-1-1,-1 1 1,1 0 0,-1 0-1,1-1 1,-1 1 0,1-1 0,-1 1-1,1 0 1,0-1 0,-1 1 0,1-1-1,-1 1 1,1-1 0,0 1-1,0-1 1,-1 1 0,1-1 0,0 1-1,0-1 1,0 1 0,-1-1-1,1 1 1,0-1 0,0 0 0,0 1-13,1-2 10,0 1 0,-1-1 0,1 1 0,0 0 0,0-1 0,0 1 0,0 0 1,1-1-1,-1 1 0,0 0 0,1 0 0,-1 0 0,1-1-10,24-15-145,0 2-1,1 0 1,1 1-1,0 2 1,2 1 145,150-48-1735,-178 59 1722,6-3-73,92-23-865,-87 24 874,0 0 0,0 0 0,0 1 0,0 1 0,0 0 0,7 2 77,-17-2 18,0 1 0,0-1 0,-1 1 0,1 0 1,0 0-1,-1 0 0,1 0 0,0 0 0,-1 0 0,1 1 0,-1-1 1,0 1-1,0 0 0,1 0 0,-1 0 0,0 0 0,0 0 0,-1 0 0,1 0 1,0 1-1,-1-1 0,0 1 0,1-1 0,-1 1 0,0 0 0,0-1 0,0 1 1,-1 0-1,1 0-18,1 9 176,-1 0 0,0 1 0,-1-1 0,-1 0-1,0 0 1,0 3-176,-1 10 246,-1 4-3,2-9-89,0-1 0,1 17-154,1-31 6,-1 0 0,1 0 0,0 0 0,0 0 0,0 0 0,1 0 0,0-1 0,0 1 0,0-1 0,0 1 0,1-1 0,0 0 1,0 1-7,-2-4 2,0 0 1,0 1 0,0-1 0,0 0 0,0 0 0,1 0 0,-1 0 0,0 0-1,1-1 1,-1 1 0,0 0 0,1-1 0,-1 1 0,1 0 0,-1-1 0,1 0-1,-1 1 1,1-1 0,0 0 0,-1 0 0,1 0-3,1 0 5,0-1 0,-1 1 0,1-1 0,-1 0-1,1 0 1,-1 0 0,1 0 0,-1 0 0,0-1 0,1 1 0,-1-1 0,0 0-5,8-6 22,0-1 0,-1-1 0,-1 0 0,8-10-22,-13 16 5,13-17-34,-2 0 1,0-1 0,-1 0 0,-1-1 0,5-17 28,-11 24-51,-1 0 0,-1 0 1,0 0-1,-1 0 0,-1-1 0,-1 1 1,0-1-1,-1 1 0,-1-7 51,-1 2-79,-1 0 0,-1 0 0,-1 1 0,-3-7 79,7 25-8,1 1 0,0-1 0,-1 0 0,1 1-1,-1-1 1,0 1 0,1-1 0,-1 1 0,0 0 0,0-1 0,0 1 0,0 0 0,0 0-1,0-1 1,0 1 0,-1 0 0,1 0 0,0 0 0,-1 0 0,1 1 0,-1-2 8,1 2-1,0 1 0,0-1 0,0 0 0,0 0 0,0 1 0,0-1 0,0 0 1,0 1-1,0-1 0,0 1 0,0-1 0,0 1 0,1-1 0,-1 1 0,0 0 0,0-1 1,1 1-1,-1 0 0,0 0 0,1 0 0,-1-1 0,1 1 0,-1 1 1,-5 8 32,1 0 0,0 1 0,1 0 0,0-1 0,0 3-32,-1 4 60,1 1 1,1 0-1,1 0 0,0 0 0,1 0 0,1 1 0,1-1 0,0 0 0,2 0 0,0 2-60,-1-11 21,1 0 0,-1 0 0,2 0 0,-1-1-1,1 0 1,0 0 0,1 0 0,0 0 0,5 5-21,-6-8 4,0 0 0,1-1 0,0 1 0,0-1 1,0-1-1,0 1 0,1-1 0,-1 0 0,1 0 1,0 0-1,0-1 0,0 0 0,0 0 0,5 1-4,-1-2 7,0 0-1,0 0 1,0-1 0,0-1-1,0 0 1,0 0 0,0 0-1,0-2 1,0 1 0,0-1-1,-1 0 1,1-1-1,5-3-6,-9 4 37,0 0-1,-1 0 1,1-1-1,-1 1 0,1-1 1,-1 0-1,0-1 1,-1 1-1,1-1 1,-1 0-1,0 0 0,0-1 1,0 1-1,-1-1 1,0 0-1,0 1 0,0-1 1,-1-1-1,0 1 1,0 0-1,0-5-36,-2 3 85,0 0-1,0-1 1,-1 1 0,0 0 0,0 0-1,-1-1 1,0 1 0,-1 0-1,0 1 1,0-1 0,-2-4-85,-10-16 207,-1 0 1,-7-7-208,16 24 25,-6-8-13,-8-15-114,20 34 85,1-1 1,0 0-1,0 1 1,0-1-1,-1 1 1,1-1 0,0 1-1,0-1 1,0 0-1,0 1 1,0-1-1,0 1 1,0-1-1,0 0 1,1 1 0,-1-1-1,0 1 1,0-1-1,0 1 1,1-1-1,-1 0 1,0 1-1,0-1 1,1 1 0,-1-1-1,1 1 1,-1 0-1,0-1 1,1 1-1,-1-1 1,1 1-1,-1 0 1,1-1-1,-1 1 1,1 0 0,-1-1-1,1 1 1,-1 0-1,1 0 1,0 0-1,-1 0 1,1-1 16,27-3-552,-23 4 446,16-1-61,0 0 0,1 2 0,-1 0 0,0 2 0,0 0 0,0 1-1,-1 1 1,1 1 0,-1 1 0,-1 1 0,1 0 167,-8-2 27,0 1-1,0 0 1,-1 0 0,0 1-1,0 1 1,-1 0 0,0 0 0,-1 1-1,0 0 1,0 1 0,-1 0 0,-1 0-1,0 1 1,0 0 0,-1 0-1,-1 0 1,3 9-27,2 10 172,-1-2-20,0 0 0,2-1-1,1 0 1,2-1 0,6 9-152,-20-35 13,1 0 1,-1 0-1,1-1 0,0 1 1,-1 0-1,1 0 1,0 0-1,0 0 0,-1-1 1,1 1-1,0 0 1,0-1-1,0 1 0,0-1 1,0 1-1,0-1 0,0 1 1,0-1-1,0 0 1,0 1-1,0-1 0,0 0 1,0 0-1,1 0 1,-1 0-1,0 0 0,0 0 1,0 0-1,0 0 0,0 0 1,0-1-1,0 1 1,0 0-1,0-1 0,0 1 1,0 0-1,0-1 1,0 0-1,0 1 0,0-1 1,0 0-1,0 1 0,-1-1 1,1 0-1,0 0 1,0 0-14,5-5 77,0-1 0,0 0 0,-1-1 0,1 0 0,0-2-77,-4 6 6,24-42 71,-3-1-1,2-10-76,1-1-161,8-9 161,-33 64-6,5-7-44,0 0 0,0 1 0,1-1 1,0 1-1,2-2 50,-8 10-8,0 0 1,0 0 0,0 0-1,0 0 1,0 0 0,0 0-1,0 0 1,0 0 0,1 0-1,-1 1 1,0-1 0,0 0-1,1 1 1,-1-1-1,0 1 1,1-1 0,-1 1-1,1 0 1,-1 0 0,0 0-1,1-1 1,-1 1 0,1 1-1,-1-1 1,1 0 0,-1 0-1,0 0 1,1 1-1,-1-1 1,0 1 0,1-1-1,-1 1 1,0-1 0,1 1-1,-1 0 1,0 0 0,0 0-1,0 0 1,0 0 0,0 0-1,0 0 1,0 0-1,0 0 1,0 0 0,0 0-1,-1 1 8,8 11-11,-1 1 1,-1 0-1,0 0 0,-1 0 0,-1 1 0,2 8 11,3 11 11,-5-22 0,36 131 56,-34-116 2,-1 1 1,-2 0-1,0 0 1,-2 5-70,-1-50 154,1 0 0,1 0 0,1 1-1,0 0 1,1-1 0,0 1 0,2 0 0,-1 1 0,2-1 0,0 1 0,1 1 0,8-11-154,-10 16-59,1-1 0,1 2 0,-1-1 0,2 1 0,-1 0 0,1 1 0,0-1 0,1 2 0,-1 0 0,1 0 0,1 0 0,-1 2 0,1-1 0,0 1 0,0 1 0,0 0 0,0 0 0,9 0 59,-13 2-71,0 0-1,0 1 0,0 0 0,0 0 1,1 1-1,-1 0 0,0 0 1,-1 1-1,1 0 0,0 0 0,4 2 72,-6-2-25,-1 1-1,1-1 0,-1 1 1,0 0-1,0 1 0,0-1 0,0 1 1,-1-1-1,1 1 0,-1 0 1,0 1-1,0-1 0,-1 0 0,1 1 1,-1 0-1,1 0 26,13 39 88,7 26-88,6 21 297,-24-85 287,-1-10-206,2-18 79,-3 9-171,5-14-203,2 0-1,0 1 1,2 0 0,2 0 0,9-14-83,-16 29-118,1 0 1,0 0-1,1 0 1,0 1-1,0 1 1,1-1-1,0 1 1,1 1-1,0 0 1,1 1-1,-1 0 1,13-5 117,-20 10-12,0 1 0,0 0 1,0 0-1,0 0 1,0 0-1,0 1 1,0-1-1,0 1 1,0 0-1,1 0 0,-1 1 1,0-1-1,0 1 1,0 0-1,0 0 1,0 0-1,0 1 1,0-1-1,0 1 0,-1 0 1,1 0-1,-1 0 1,2 2 11,7 6-38,0 0 1,-1 1-1,-1 1 1,0 0-1,7 10 38,17 21-32,-14-23 35,0-1 0,2 0 0,0-2 0,0-1 0,2 0-3,-6-5 4,1-1-1,0 0 1,0-1-1,0-2 1,1 0-1,20 4-3,-31-10 6,-1 0-1,1 0 1,0-1-1,-1-1 1,1 1-1,0-2 1,-1 1-1,1-1 1,-1 0 0,1-1-1,-1 0 1,0 0-1,0-1 1,2-1-6,15-10 140,0 0 1,-1-2-1,12-10-140,-24 17 128,-1 0 0,0-1 0,0 0 1,-1 0-1,-1-1 0,0-1 0,0 1 0,6-14-128,-12 21 23,-1-1-1,1 1 1,-1-1-1,0 1 1,-1-1-1,1 0 1,-1 0-1,0 0 1,0 0-1,-1 0 1,0 0-1,0 0 1,-1 0-1,1 0 1,-1 0-1,0 0 1,-1 0-1,0 0 1,1 1-1,-2-1 1,1 1-1,-1-1 1,-1-2-23,2 5 2,0 0 0,0 0 0,-1 0 0,1 0-1,-1 1 1,1-1 0,-1 1 0,0-1 0,0 1 0,0 0 0,0 0 0,0 0 0,0 1 0,-1-1-1,1 1 1,-1-1 0,1 1 0,-1 1 0,1-1 0,-1 0 0,1 1 0,-1-1 0,0 1 0,1 0-1,-1 1 1,0-1 0,1 0 0,-1 1 0,0 0 0,1 0 0,-1 0 0,1 0 0,0 1 0,-1-1 0,1 1-1,-1 1-1,-6 2-2,0 1 0,1 0 0,0 1 0,1 0 0,-1 1 0,1 0 0,1 0 0,-1 0-1,2 1 1,-1 0 0,-2 5 2,5-7 2,0 1 0,0 0 0,1 0 0,0 1 0,0-1-1,1 1 1,0 0 0,0-1 0,1 1 0,0 0 0,1 0 0,0 0-1,0 0 1,2 2-2,-2-6-7,2 0 0,-1 0-1,0 0 1,1 0 0,0 0 0,0 0-1,1-1 1,-1 1 0,1-1 0,0 1-1,0-1 1,1 0 0,-1 0 0,1 0-1,0-1 1,0 0 0,0 1 0,0-1-1,1 0 1,-1-1 0,1 1 0,0-1-1,0 0 1,2 0 7,4 2-53,0-1 1,0-1-1,1 0 0,0 0 0,-1-1 1,1-1-1,-1 0 0,1-1 1,0 0-1,-1 0 0,1-1 0,-1-1 1,11-3 52,-9 2-41,-1-1 0,0 0 0,-1-1 0,1 0 1,-1 0-1,0-1 0,-1-1 0,1 0 1,-1 0-1,-1-1 0,0-1 0,3-3 41,-8 7-62,0 0-1,0 0 0,-1 0 0,0 0 0,0 0 1,0-1-1,-1 1 0,1-3 63,-2 6-58,0-1 0,-1 1 0,1-1 0,-1 1 0,0-1 0,0 1 0,0-1 0,0 1 0,-1-1 0,1 1 0,-1-1 1,0 1-1,0-1 0,0 1 0,0 0 0,-2-3 58,3 6-8,0-1 1,-1 0 0,1 1-1,0-1 1,-1 1 0,1-1-1,-1 1 1,1-1 0,-1 1-1,1-1 1,-1 1 0,1-1-1,-1 1 1,1 0 0,-1-1-1,1 1 1,-1 0 0,0-1-1,1 1 1,-1 0 0,0 0-1,1 0 1,-1 0 0,0-1-1,1 1 1,-1 0 0,0 0-1,1 0 1,-1 0 0,0 1-1,1-1 1,-1 0-1,1 0 1,-1 0 0,0 0-1,1 1 1,-1-1 0,0 0-1,1 1 1,-1-1 0,1 0-1,-1 1 1,1-1 0,-1 1-1,1-1 1,-1 1 0,1-1-1,-1 1 1,1-1 0,0 1-1,-1-1 1,1 1 0,0 0-1,-1 0 8,-2 3 14,0 1 0,0 0-1,0 0 1,1 0 0,-2 4-14,3-5 7,-1 0 1,1 0 0,0 0 0,1 0 0,-1 0 0,1 0 0,-1 0 0,1 0-1,0 0 1,1 0 0,-1 1 0,1-1 0,0 0 0,0 0 0,0 0-1,0-1 1,1 1 0,0 0-8,1 2 8,0-1 0,0 0 0,1 0-1,0 0 1,0-1 0,1 0 0,-1 1 0,1-2 0,0 1-1,0 0 1,2 0-8,9 5 18,1-1 0,0 0 1,0-2-1,0 0 0,1-1 0,0 0 0,13 0-18,-12-2 49,1-1 0,-1-1-1,1-1 1,-1 0-1,1-2 1,-1 0-1,1-1 1,-1-1 0,0-1-1,-1 0 1,1-2-1,-1 0 1,0-1-1,-1-1 1,1 0 0,-2-1-1,0-1 1,0-1-1,-1 0 1,0-1 0,11-14-49,-9 7 164,-2 0 1,0-1 0,-1 0 0,-2-1 0,0-1 0,-1 0-1,-1-1 1,-1 0 0,-2 0 0,0-1 0,-1 0 0,1-24-165,-3 17 40,-2 0 1,-2 0-1,0 0 1,-3 0-1,0 0 1,-2 0-1,-1 1 1,-2 0-1,-1 0 1,-3-4-41,-4-7-341,-22-37 341,31 65-54,-1 0 0,-1 0 0,-1 1 0,1 0 1,-2 1-1,-11-11 54,20 21-6,-1 0 1,1 0 0,0 1 0,-1-1 0,1 1 0,-1-1 0,0 1-1,1 0 1,-1 0 0,0 0 0,0 0 0,0 1 0,0-1 0,0 1 0,0 0-1,1-1 1,-3 1 5,4 1-1,-1-1-1,0 0 1,1 1-1,-1-1 1,0 1-1,1 0 1,-1-1-1,1 1 1,-1 0-1,1 0 1,-1 0-1,1 0 1,0 0-1,0 0 1,-1 0-1,1 1 1,0-1-1,0 0 1,0 1-1,0-1 1,0 1-1,1-1 1,-1 1-1,0-1 1,1 1-1,-1-1 1,1 1-1,-1 0 1,1 0 1,-2 11 0,0 1 0,1-1 0,0 1 0,1-1 0,1 1 0,0-1 0,1 1 0,0-1 0,1 0 0,3 6 0,10 31 0,2-2 0,6 9 0,15 37 0,57 204 75,-3-8 7,-91-286-85,14 42 27,1 11-24,-14-43-76,0 1-1,-1-1 0,0 1 1,-1-1-1,-1 1 1,0 3 76,0-15-102,-1 1 0,1-1 0,-1 0 0,1 0 1,-1 0-1,0 0 0,0 0 0,-1 0 1,1 0-1,-2 2 102,3-4-101,-1 0 1,0 0-1,0 0 0,0 0 1,0 0-1,0 0 0,0-1 1,0 1-1,0 0 0,0-1 1,0 1-1,0-1 0,-1 1 1,1-1-1,0 1 0,0-1 1,0 0-1,-1 0 0,1 0 1,0 0-1,-1 0 0,1 0 1,0 0-1,0 0 0,-1 0 1,1 0-1,0-1 0,0 1 1,-1 0 100,-26-12-1029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7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1 104 5345,'39'-17'1372,"1"1"0,27-5-1372,-8 6 24,2 3 0,-1 3 1,1 2-1,52 1-24,-93 6 19,-1 0 1,1 0-1,0 2 0,-1 1 1,1 0-1,0 2-19,-15-4 10,0 1 0,0-1 0,0 1 0,-1 0 0,1 1 0,-1-1 0,1 1 0,-1 0 0,0 0 0,0 0 0,0 1 0,0-1 0,-1 1 0,0 0 0,1 0 0,-1 0 0,-1 1 0,1-1 0,-1 1 0,1-1 0,-1 1 0,-1 0 0,1 0 0,-1 0 0,1 2-10,0 12 195,0 0-1,-1 0 0,-1 1 0,-1 4-194,0-10 85,0 0 0,1 0 0,0 0 0,1-1 0,1 1 0,1 0 0,-1-1 0,2 1 0,3 6-85,-6-17 2,0 0 0,0 0 0,0-1-1,1 1 1,0-1 0,-1 1 0,1-1 0,0 0-1,0 1 1,0-1 0,0 0 0,1 0 0,-1-1 0,1 1-1,-1 0 1,1-1 0,-1 0 0,1 1 0,0-1-1,0 0 1,-1 0 0,1-1 0,0 1 0,0-1 0,0 1-1,0-1 1,0 0 0,0 0 0,0 0 0,0 0-1,0-1 1,0 1 0,0-1 0,2 0-2,2-2-154,0 0 1,0 0-1,0 0 0,0-1 1,0 0-1,-1 0 1,0 0-1,0-1 0,0 0 1,-1-1-1,1 1 1,-1-1-1,2-3 154,16-29-645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21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1 170 5361,'1'-3'190,"0"1"-1,1-1 1,-1 1-1,1 0 1,-1 0-1,1-1 1,0 1-1,0 0 1,0 1-1,0-1 1,1 0-1,-1 1 0,0-1 1,1 1-1,-1 0 1,1-1-1,0 1 1,-1 0-1,1 1 1,0-1-1,0 0-189,11-1 22,0 0 1,0 0-1,14 1-22,-1 0 192,31-4-338,0 3-1,0 2 0,-1 3 1,24 5 146,-77-7-11,1 0 1,-1 0 0,1 0 0,-1 0-1,0 0 1,1 1 0,-1 0 0,0 0-1,0 0 1,0 1 0,1 0 10,-4-1 23,0-1 0,0 0 0,0 1 1,0-1-1,0 1 0,0-1 0,0 1 0,-1-1 0,1 1 1,-1 0-1,1-1 0,-1 1 0,1 0 0,-1 0 0,0-1 1,0 1-1,0 0 0,0 0 0,0-1 0,0 1 0,0 0 1,-1-1-1,1 1 0,-1 0 0,1 0 0,-1-1 1,0 1-1,0 0-23,-19 38 706,13-29-557,1 1-1,0 0 0,0 1 1,2-1-1,-3 9-148,6-18-2,1 0 1,-1-1-1,1 1 0,0 0 0,-1 0 1,1 0-1,1-1 0,-1 1 0,0 0 1,1 0-1,-1-1 0,1 1 0,0 0 0,0 0 1,0-1-1,0 1 0,0-1 0,1 1 1,-1-1-1,1 0 0,-1 1 0,1-1 1,0 0-1,0 0 0,0 0 0,0 0 0,0-1 1,2 2 1,0-1-92,0 0 0,0 0 0,1 0 0,-1-1 0,0 1 0,1-1 0,-1 0 0,1 0 0,-1-1 0,1 0 0,0 1 0,-1-1 1,1-1-1,0 1 0,-1-1 0,3 0 92,50-13-539</inkml:trace>
  <inkml:trace contextRef="#ctx0" brushRef="#br0" timeOffset="1">637 0 5673,'-12'21'1969,"20"21"-1985,13 2-825,17 11 569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18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1 6265,'-8'13'441,"0"1"0,1 0 0,0 0-1,1 0 1,1 1 0,0 0 0,1 0-1,0 1 1,0 8-441,-2 29 75,2 0 0,3 9-75,-1 4 327,-1-25-242,0-9-39,2 1-1,1-1 0,2 1 1,1 1-46,-2-26 5,0 0 1,1 0 0,0-1 0,0 1-1,1-1 1,0 1 0,0-1-1,0 0 1,1 0 0,0 0-1,1-1 1,0 1 0,0-1 0,0 0-1,0 0 1,1-1 0,0 0-1,6 4-5,-7-6 4,1 0 0,0 0-1,-1-1 1,1 0-1,0 0 1,0 0-1,1-1 1,-1 0 0,0 0-1,0 0 1,1-1-1,-1 0 1,0 0-1,0-1 1,1 0 0,-1 0-1,0 0 1,0-1-1,0 0 1,5-2-4,8-4-6,-1 0 0,0-2 1,-1 0-1,0-1 0,14-12 6,-8 5-58,-1-1 0,-1-2 0,0 0 1,-2-1-1,2-3 58,-11 12-124,-1-1 1,0 0 0,0-1 0,-2 0-1,1 0 1,-2 0 0,0-1-1,-1 0 1,2-12 123,-8 15-118,-6 14 91,-12 20 87,13-11-34,0 0 1,0 1-1,1 0 0,0 0 1,1 1-1,0 0 1,1-1-1,0 1 1,1 0-1,1 0 1,-1 8-27,2-15 4,0 1 0,0 0 1,1-1-1,0 1 0,0-1 1,0 1-1,0-1 0,1 1 1,0-1-1,0 0 0,1 0 1,0 0-1,-1 0 1,1 0-1,1 0 0,-1-1 1,1 0-1,0 0 0,0 0 1,0 0-1,0 0 0,1-1 1,0 0-1,-1 0 0,1 0 1,1 0-5,-3-1 3,0-1 0,1 0-1,-1 1 1,1-1 0,-1 0 0,1-1 0,-1 1 0,1-1 0,0 1 0,-1-1-1,1 0 1,0 0 0,-1-1 0,1 1 0,-1-1 0,1 0 0,-1 0 0,1 0 0,-1 0-1,1-1 1,-1 1 0,0-1 0,0 0 0,0 0 0,0 0 0,0 0 0,0 0-1,1-2-2,1-2 6,1 1 0,-2-1 0,1 0 0,-1-1 0,0 1 0,0-1 0,-1 1 0,0-1 0,0 0 0,0 0 0,-1-1 1,0 1-1,0-6-6,42-317-42,-43 324 31,-1 4 5,0-1 0,0 1 0,1 0 0,-1-1 0,0 1 0,1-1 0,0 1 0,-1 0 0,1 0 1,0-1-1,0 1 0,0 0 0,1 0 0,-1 0 0,0 0 0,1 0 0,0 0 0,-1 1 0,1-1 1,0 0-1,0 1 0,0-1 6,-2 2-2,1 0 0,-1 0-1,1 0 1,-1 0 0,1-1 0,-1 1 0,1 0 0,-1 0 0,1 0 0,-1 0 0,1 0-1,-1 0 1,1 1 0,-1-1 0,1 0 0,-1 0 0,1 0 0,-1 0 0,1 1 0,-1-1-1,1 0 1,-1 0 0,1 1 0,-1-1 0,1 0 0,-1 1 0,0-1 0,1 0-1,-1 1 3,4 3-4,-1 0 0,1 1 0,-1-1 0,0 1 0,-1 0 0,1-1-1,-1 1 1,1 3 4,16 50-15,-10-28 9,104 266 70,-102-269-56,11 28 40,-26-64 974,-3-21-588,6 2-299,2 0-1,0 0 1,2 0-1,1 0 1,2 0-1,0 1 1,2-1 0,1 2-1,10-22-134,-16 41 4,1 0-1,0 1 1,0-1 0,1 1-1,0 0 1,0 0-1,0 0 1,1 1 0,0-1-1,0 1 1,0 1 0,2-1-4,-4 2-1,0 1 1,1 0 0,-1 0 0,0 0 0,1 1 0,-1 0 0,1 0 0,0 0 0,-1 0-1,1 1 1,0 0 0,0 0 0,-1 0 0,1 0 0,0 1 0,-1 0 0,1 0 0,-1 0-1,1 0 1,3 2 0,5 4-1,1 0-1,-1 1 0,-1 0 1,1 1-1,-1 0 0,-1 1 0,0 0 1,8 11 1,11 14 17,-2 1-1,6 12-16,-20-28-42,-1 1-1,-1 1 0,-1 0 0,1 7 43,-7-17-104,-1 0-1,0 1 1,-1 0-1,0 0 1,-1 0-1,-1 0 1,0 0 0,-1 8 104,-1-6-124,-2-1 0,1 1 0,-5 13 124,7-28-1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1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352 112 2985,'-7'-23'472,"-1"0"0,-2-4-472,9 25 25,0 0 0,-1-1 0,1 1-1,0 0 1,-1-1 0,0 1 0,1 0 0,-1 0 0,0 0 0,0 1 0,0-1 0,0 0 0,0 1-1,-1-1 1,1 1 0,0 0 0,-1 0 0,1 0 0,-1 0 0,1 0 0,-1 0 0,1 1 0,-1-1 0,0 1-1,1 0 1,-1-1 0,0 1 0,1 1 0,-1-1 0,-1 0-25,-3 2 41,1-1 1,0 1-1,0 1 1,0-1-1,0 1 1,1 0-1,-1 0 1,1 1-1,-1-1 0,-2 4-41,-17 15 101,1 1-1,1 1 1,1 2-1,1 0 1,1 1-1,-3 7-100,18-25 12,0 0-1,0 0 1,1 1-1,0-1 1,0 1-1,1 3-11,2-11-6,0 1 0,1 0 1,-1-1-1,1 1 0,0 0 0,0-1 0,0 1 1,0 0-1,0-1 0,1 1 0,-1 0 1,1-1-1,0 1 0,-1 0 0,1-1 0,1 1 1,-1-1-1,0 0 0,0 1 0,1-1 0,-1 0 1,1 0-1,0 0 0,0 0 0,1 2 6,1-2-32,0 1-1,-1-1 1,1 1-1,0-1 0,1 0 1,-1-1-1,0 1 1,0-1-1,1 0 1,-1 0-1,1 0 0,-1 0 1,1-1-1,-1 0 1,1 0-1,1 0 33,2-1-103,0 0 0,0-1 0,0 0 0,0 0 0,-1 0 0,1-1 0,-1 0 0,0-1 0,1 0 103,39-26-328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1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126 310 1264,'-6'-47'781,"-3"1"1,-7-17-782,9 39 462,-1 0 0,-1 1 0,-1 0 0,-1 1 0,-5-7-462,6 20 732,4 15-320,1 19-190,4-22-224,-6 79 104,2 78-102,14 84 91,-3-102-48,-3 27-9,8 133 12,-11-301-45,1 16 7,1 0 0,1 0-1,3 13-7,1-19 46,1-13 40,6-17 90,-12 15-154,82-151 477,-71 129-492,-2-1 1,-1 0 0,-1 0 0,-2-1-1,0-2-7,-5 21 1,-1 0 0,0 0 0,-1-1 0,1 1 0,-2 0-1,1 0 1,-2-1 0,1 1 0,-3-6-1,3 11 15,0 0 1,-1 0-1,1 0 0,-1 1 1,0-1-1,-1 0 1,1 1-1,0 0 0,-1-1 1,0 1-1,0 0 1,0 0-1,0 1 0,0-1 1,-1 1-1,1-1 1,-1 1-1,1 0 0,-1 0 1,0 1-1,-3-2-15,5 1 165,8 0-158,-3 1-14,67-15-895,-10 6 553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1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109 690 4545,'3'-7'274,"0"1"0,-1-1 1,1 1-1,-1-1 0,0 0 0,-1 0 0,0 0 0,0 0 1,-1 0-1,1 0 0,-1 0 0,-1-6-274,1-18 184,3-38-3,0 7 157,2-3-338,-2 47 27,3-33-24,-2-1 0,-1-16-3,-3 55-85,-1 0 0,0 0 1,-1 0-1,0 0 0,-1 0 1,0 0-1,-1 0 0,-1 1 0,0 0 1,0 0-1,-4-6 85,8 17-7,0 0 0,1-1 0,-1 1 0,0 0 0,0 0 0,0-1 0,0 1 0,0 0 0,0 0 1,0 0-1,0 0 0,-1 0 0,1 0 0,0 1 0,-1-1 0,1 0 0,0 1 0,-1-1 0,1 1 0,-1-1 0,1 1 0,-1 0 0,1 0 0,-1-1 0,1 1 0,-1 0 0,1 0 1,-1 0-1,1 1 0,-1-1 0,1 0 0,-1 1 0,1-1 0,-1 0 0,1 1 0,0 0 0,-1-1 0,1 1 0,0 0 0,-1 0 0,0 1 7,-2 1 14,-1 1 0,1 0 0,0 0 0,1 0 0,-1 1 0,1-1 0,0 1 0,0 0 0,0 0 0,0 2-14,-2 4 25,2 0 0,0 1 0,0-1 0,1 1 0,0 0 0,1-1 0,0 1 0,1 4-25,2 28 108,4 26-108,-4-51 13,8 77 32,28 213 71,-35-294-104,0 1 0,1-1-1,1 0 1,0-1 0,3 4-12,-7-14 4,1 0 0,0-1 0,0 1 1,1-1-1,-1 1 0,1-1 1,-1 0-1,1 0 0,0 0 0,1 0 1,-1-1-1,0 1 0,1-1 0,-1 0 1,1 0-1,0 0 0,-1 0 1,1-1-1,0 0 0,0 1 0,3-1-4,2 0-147,1 0 0,-1-1-1,0-1 1,1 1-1,-1-1 1,0-1-1,0 0 1,0 0 0,0-1-1,0 0 1,0 0 147,32-15-590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2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6 371 6433,'-1'-1'63,"1"0"1,-1 0-1,0 0 0,1 1 0,-1-1 0,1 0 0,0 0 0,-1 0 0,1 0 0,0 0 0,0 0 0,-1 0 0,1 0 0,0 0 1,0 0-1,0-1 0,0 1 0,0 0 0,1 0 0,-1 0 0,0 0 0,0 0 0,1 0 0,-1 0 0,0 0 0,1 0 0,-1 0-63,3-1 87,0-1 0,1 0-1,-1 1 1,0-1 0,1 1 0,-1 0-1,5-1-86,43-22-387,2 2 0,2 2 387,9-3-1297,13-10 1297,-56 23-203,-1 0-1,0-1 1,-1-1 0,0-1 0,10-10 203,-23 18-188,-1 0 1,0 0-1,0-1 1,-1 1-1,1-1 1,-1 0-1,1-4 188,-4 9-25,0 0 0,0-1-1,0 1 1,-1 0 0,1 0-1,-1-1 1,0 1 0,1 0 0,-1-1-1,0 1 1,0 0 0,-1 0-1,1-1 26,0 2 24,-1 0 0,1 0 0,-1-1 0,1 1 0,-1 0 0,0 0 0,1 0 0,-1 0 0,0 0 0,0 0 0,0 0 0,0 0 0,0 0 0,0 0 0,0 1-1,0-1 1,0 0 0,0 1 0,0-1 0,0 1 0,0-1 0,-1 1 0,1-1 0,0 1-24,-1 0 55,1-1 0,0 1 0,0 0 0,-1 0 0,1 0 0,0 0 1,0 0-1,-1 0 0,1 0 0,0 0 0,0 0 0,-1 1 0,1-1 0,0 0 0,0 1 0,0-1 0,-1 1 0,1 0 0,0-1 1,-1 2-56,0 0 90,-1 0 1,1 0 0,-1 1 0,1-1 0,0 1-1,0-1 1,0 1 0,0 2-91,-4 5 220,1 1 0,0 0 0,1 0 1,-1 7-221,-2 11 247,1 1 1,2-1 0,1 1-1,0 7-247,3 125 384,2-73-250,-3-44-79,0-21-28,0-1 1,2 0-1,1 1 0,1-1 1,3 10-28,-6-32 6,0-1-1,0 0 1,-1 0-1,1 1 1,0-1-1,0 0 1,0 0 0,0 1-1,0-1 1,0 0-1,1 0 1,-1 0 0,0 1-1,0-1 1,0 0-1,0 0 1,0 1 0,0-1-1,0 0 1,0 0-1,0 0 1,1 0 0,-1 1-1,0-1 1,0 0-1,0 0 1,0 0-1,1 0 1,-1 1 0,0-1-1,0 0 1,0 0-1,1 0 1,-1 0 0,0 0-1,0 0 1,1 0-1,-1 0 1,0 0 0,0 0-1,0 0 1,1 0-6,4-10 363,4-6-105,15-20 132,-10 13-329,2 0 1,0 1-1,1 1 0,2 1 0,0 0 1,6-4-62,-18 20-2,-1-1 1,1 1-1,0 1 1,1-1-1,-1 1 1,1 1 0,-1-1-1,1 1 1,0 1-1,1-1 2,19-1-21,0 1 0,10 1 21,-16 1-55,0-1 1,1-1 0,19-5 54,-23 2-76,0-1 0,0 0 0,-1-2 1,0 0-1,11-7 76,-21 10-38,0 0 0,0-1 1,0 0-1,0 0 0,-1-1 0,0 0 0,-1 0 1,1 0-1,-1-1 0,-1 0 0,0 0 0,2-3 38,-6 8-11,1-1 0,-1 1 0,0 0 0,0 0 0,0-1 0,0 1 0,-1 0 0,1-1 0,-1 1 0,0-1 0,0 1 0,0-1 0,0 1 0,-1-1 0,1 1 0,-2-3 11,1 5-1,1-1 0,-1 0 0,0 0 0,0 1 0,0-1-1,0 0 1,-1 1 0,1-1 0,0 1 0,-1 0 0,1-1 0,-1 1 0,1 0 0,-1 0 0,0 0 0,0 0-1,1 0 1,-1 0 0,0 1 0,0-1 0,0 1 0,0-1 0,0 1 0,1-1 0,-1 1 0,0 0 0,0 0-1,0 0 1,-1 0 1,-1 0 5,-1 1 0,1-1 0,-1 1 0,1 0 0,0 0 0,-1 0 0,1 1 0,0 0 0,0 0 0,0 0 0,0 0 0,0 0 0,-2 2-5,-1 2 10,1-1 1,0 1 0,0 0-1,1 0 1,0 0 0,0 1-1,-2 4-10,-1 2 13,1 1-1,0 0 1,1 0-1,1 1 1,0-1-1,1 1 1,0 0-1,1 2-12,2-7-5,0 0 0,0 0-1,1-1 1,0 1 0,0 0 0,1 0 0,1 0 0,-1 0-1,2-1 1,-1 1 0,1-1 0,1 0 0,0 1-1,0-1 1,1-1 0,0 1 0,0-1 0,1 0 0,0 0-1,1-1 1,-1 1 0,1-1 0,1-1 0,-1 0-1,1 0 1,1 0 0,0 0 5,12 6-478,1-1 1,0 0-1,0-2 0,1 0 1,20 3 477,46 7-885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3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1 639 5921,'3'-1'238,"0"1"-1,0 0 0,0-1 0,-1 0 1,1 0-1,0 0 0,0 0 0,0 0 1,-1 0-1,1-1 0,-1 1 0,1-1 1,-1 0-1,0 0 0,1 0 0,-1 0-237,33-39 49,-28 32 220,12-18-207,0 0-1,-2-2 0,-1 0 0,-1-1 0,-2 0 0,-1-1 0,6-22-61,-13 33-47,0-1-1,-1 0 1,-1 1 0,-1-1-1,-1 0 1,-1 0-1,-1 0 1,-1 0-1,0 0 1,-2 0 0,0 1-1,-6-16 48,9 34-28,1-1 1,-1 1-1,0 0 0,0-1 1,0 1-1,0 0 0,-1 0 1,1 0-1,-1 0 0,0-1 28,2 3-4,0 0 0,0 0-1,-1-1 1,1 1 0,0 0-1,-1 0 1,1 0 0,0 0-1,0 0 1,-1 0 0,1 0-1,0 0 1,-1 0 0,1 0-1,0 0 1,-1 0 0,1 0-1,0 0 1,-1 0 0,1 0-1,0 0 1,0 0 0,-1 0-1,1 1 1,0-1 0,-1 0-1,1 0 6,-12 13 9,7-3 4,-1 0-1,2 0 1,-1 0-1,1 1 1,1-1-1,0 1 1,0 0-1,1 0 1,1 1-1,0-1 1,0 6-14,1 26 39,2-1 0,4 20-39,10 76 40,3 23 65,-6 41-105,-10-101 32,4 0 0,13 62-32,-18-152 2,0 0-1,1 0 0,0 0 0,1-1 0,0 1 0,1 1-1,-4-11 0,-1-1 1,0 1-1,0 0 0,1-1 1,-1 1-1,1-1 0,-1 1 0,1-1 1,-1 1-1,1-1 0,-1 1 1,1-1-1,-1 1 0,1-1 0,0 0 1,-1 1-1,1-1 0,-1 0 1,1 0-1,0 1 0,0-1 0,-1 0 1,1 0-1,0 0 0,-1 0 1,1 0-1,0 0 0,-1 0 1,1 0-1,0 0 0,0 0 0,-1 0 1,1 0-1,0-1 0,-1 1 1,1 0-1,0 0 0,-1-1 0,1 1 1,-1 0-1,1-1 0,-1 1 1,1-1-1,0 1 0,-1-1 0,1 1 1,-1-1-1,0 1 0,1-1 0,3-4 6,0 0 0,-1 0 0,1 0 0,-1 0-1,0-2-5,-1 4 4,15-29 10,-1-1-1,-1-1 1,-2 0 0,-2-1 0,-1 0 0,-2-2-14,-3 16 3,-2 0 1,-1 0 0,0-1-1,-2 1 1,0-1-1,-2 1 1,0 0 0,-2-1-1,0 1 1,-1 0-1,-1 1-3,4 12 16,-1 0-1,0 1 0,0 0 0,-1-1 0,0 1 0,0 1 0,0-1 0,-1 0 0,0 1 0,0 0 0,-1 0 0,0 1 0,0 0 0,0 0 0,-1 0 0,1 1 0,-1-1 0,0 2 0,-1-1 0,-5-1-15,-1 0 82,8 3 4,0 0-1,0 0 1,0 1 0,0 0-1,-4 0-85,34-12 300,66-15-379,50-25 79,-139 52-1,15-5-21,0-1-1,1 2 0,-1 0 1,1 1-1,0 1 0,0 1 1,11-1 22,-27 3-3,0 0 1,0 0-1,0 0 1,1 0-1,-1 1 1,0-1-1,0 0 1,0 1-1,0-1 1,0 0 0,1 1-1,-1-1 1,0 1-1,0 0 1,0-1-1,0 1 1,0 0-1,-1-1 1,1 1-1,0 0 1,0 0-1,0 0 1,-1 0-1,1 0 1,0 0-1,-1 0 1,1 0 0,-1 0-1,0 0 1,1 0-1,-1 1 1,0-1-1,1 0 1,-1 0-1,0 0 1,0 0-1,0 1 1,0-1 2,0 6-3,-1 0 0,0 0 0,0 0 0,0 0 0,-1 0 1,0 0 2,-1 1 3,-2 12 4,-1 3 25,0 1 0,0 8-32,6-26 4,-1 1 0,1-1 0,-1 1 0,2-1 0,-1 1 0,1-1-1,0 1 1,0-1 0,1 0 0,0 0 0,0 1-4,-1-5-29,0-1-1,0 1 1,0-1 0,0 1-1,0-1 1,0 1-1,0-1 1,1 1-1,-1-1 1,0 0 0,1 0-1,0 0 1,-1 0-1,1 0 1,-1 0-1,1 0 1,0 0 0,0-1-1,-1 1 1,1-1-1,0 1 1,0-1-1,0 0 1,0 1 0,0-1-1,-1 0 1,1 0-1,0-1 1,0 1-1,0 0 1,0 0 0,0-1-1,0 0 30,6-1-218,0 0-1,-1-1 1,1 0-1,-1-1 1,0 0-1,0 0 1,2-2 218,26-22-788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4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35 200 4241,'-3'2'165,"1"0"1,-1 0-1,1 0 0,0 0 1,0 0-1,0 0 0,0 0 1,1 1-1,-1-1 0,0 1 1,1 0-1,0-1 1,0 1-1,-1 0 0,2 0 1,-1-1-1,0 1 0,0 0 1,1 3-166,-2 8 163,1 0 1,1 1-1,1 9-163,-1-13 158,3 43 197,2 1 0,9 37-355,-8-62 31,2-1-1,0 1 1,2-2-1,1 1 1,9 14-31,-16-37 3,-1 1 0,2 0-1,-1-1 1,1 0 0,0 0 0,0 0 0,0-1 0,1 0 0,0 0-1,0 0 1,0-1 0,5 3-3,-8-5 5,1-1-1,-1 1 1,1-1-1,0 0 1,0 0-1,-1 0 0,1-1 1,0 1-1,0-1 1,0 0-1,0 0 1,0 0-1,0-1 1,0 1-1,0-1 1,-1 0-1,1 0 1,0 0-1,0 0 0,-1-1 1,1 0-1,-1 0 1,1 0-1,2-2-4,5-4 19,0-1-1,-1-1 0,0 0 0,0 0 1,-1-1-1,0 0 0,-1-1 1,-1 1-1,0-2 0,0 1 0,0-3-18,13-31 34,-3-2 0,6-24-34,-5 15 1,-12 38-3,-1 1-3,1 0-1,6-9 6,-10 23-2,0 0 0,0 0 0,0 0 1,1 1-1,-1-1 0,1 1 0,0-1 0,0 1 1,0 0-1,1 0 0,-1 0 0,1 1 1,0-1 1,-3 2-1,0 1 0,0-1 1,1 0-1,-1 1 1,0-1-1,0 1 0,1 0 1,-1 0-1,0-1 1,1 1-1,-1 0 0,0 0 1,1 0-1,-1 0 1,0 0-1,0 0 0,1 1 1,-1-1-1,0 0 1,1 1-1,-1-1 0,0 1 1,0-1-1,0 1 1,1 0-1,-1-1 0,0 1 1,0 0-1,0 0 1,0 0-1,0 0 0,0 0 1,-1 0-1,1 0 1,0 0-1,0 0 0,-1 0 1,1 0-1,-1 1 1,4 4 0,-2 0-1,1 1 0,-1-1 1,0 1-1,0-1 0,-1 1 1,0 4 0,8 95 12,-4 1 1,-6 13-13,1-50 37,1-60 202,1-17 249,2-7-222,4-11-14,57-154 357,-51 146-630,1 2-1,1 0 1,2 0 0,8-9 21,-19 31-21,0 0 0,0 1 0,1 0 0,0 0 0,4-2 21,-8 6-21,0 2 0,0-1 0,1 0 0,-1 1 0,1 0 0,-1 0 1,1 0-1,0 0 0,0 1 0,-1 0 0,1 0 0,5 0 21,-8 1-11,0 0 0,0 0 1,0 0-1,0 0 0,0 1 1,0-1-1,0 1 0,0-1 1,0 1-1,0 0 0,0 0 1,0 0-1,0 0 1,0 0-1,-1 0 0,1 1 1,-1-1-1,1 0 0,0 1 1,-1-1-1,0 1 0,1 0 1,-1-1-1,0 1 0,0 0 1,0 0-1,0 0 0,0 0 1,-1 0 10,4 9-27,0 0 1,-2 0-1,1 1 1,-1-1-1,-1 2 27,1 1-4,5 31-9,3 20 59,8 28-46,-13-74 10,0-1-1,2 0 1,0 0-1,1-1 1,0 0 0,1 0-1,3 2-9,-9-14-1,0-1-1,0 0 0,1 0 0,-1 0 1,1 0-1,0 0 0,0-1 1,0 1-1,0-1 0,1 0 0,-1-1 1,1 1-1,0-1 0,0 0 1,0 0-1,0 0 0,0-1 0,0 0 1,0 0-1,0 0 0,1 0 1,-1-1-1,0 0 0,1 0 0,-1 0 1,0-1-1,0 0 0,1 0 1,-1 0-1,0-1 0,0 0 1,4-2 1,4-2-14,-1-1 1,1-1-1,-2 0 1,1-1 0,-1 0-1,-1-1 1,0 0-1,0-1 1,-1 0 0,0 0-1,-1-1 1,0 0-1,1-3 14,1-3-26,-1-1-1,0 0 1,-2 0-1,0 0 1,-1-1-1,-1 0 0,-1 0 1,1-19 26,-4 24-2,0 0 0,-2 0-1,0 0 1,0 0 0,-3-3 2,4 12 11,-2 0 0,1 1 0,-1-1-1,1 1 1,-2 0 0,1 0 0,0 0-1,-1 0 1,0 0 0,0 0 0,-1 1-1,1-1 1,-1 1 0,-3-2-11,6 5 6,0 0 0,0 0 0,0 1 0,-1-1 0,1 0 0,0 1 0,0 0 1,-1-1-1,1 1 0,-1 0 0,1-1 0,0 1 0,-1 0 0,1 0 0,-1 0 0,1 0 0,0 1 1,-1-1-1,1 0 0,0 0 0,-1 1 0,1-1 0,0 1 0,-1-1 0,1 1 0,0 0 0,-1 0-6,-3 2 16,1 0-1,-1 0 0,1 1 1,0 0-1,-3 3-15,-1 3 17,-1 1 1,2 0-1,0 0 0,0 1 0,1 0 0,0 0 0,1 0 0,0 1 1,1 2-18,-5 16 13,2 2 0,1-1 0,1 4-13,3-21 0,1 0 0,1 1 0,0-1 0,2 15 0,-2-26 1,1 1-1,0-1 1,0 0 0,0 1 0,0-1 0,1 0-1,-1 1 1,1-1 0,0 0 0,1 0 0,-1-1-1,1 1 1,-1 0 0,1-1 0,0 0 0,0 1-1,1-1 1,1 1-1,-3-3 1,0 0 0,0 0-1,0 0 1,1 0-1,-1 0 1,0-1 0,0 1-1,0-1 1,1 0 0,-1 1-1,0-1 1,0 0 0,1 0-1,-1 0 1,0-1 0,0 1-1,1-1 1,-1 1 0,0-1-1,0 0 1,0 0 0,0 0-1,0 0 1,0 0-1,0 0 1,0 0 0,0-1-1,0 1 0,6-6-7,0 0 0,0-1 0,0 1 0,-1-1 0,3-5 7,-2 1-23,0 0 1,-1 0 0,0-1-1,-1 0 1,-1 0-1,0-1 1,-1 1-1,0-1 1,1-9 22,-2 2-16,0 0 1,-1 0 0,-1 0-1,-2 0 1,0 0-1,-1-3 16,-4 0 16,0 19-4,-2 13-5,3 4-12,0 0 0,0 1 0,1 0 0,1 0 1,0 0-1,0 0 0,1 0 0,1 0 0,1 0 0,0 1 0,0-1 0,3 13 5,-1-8 3,1-1 0,1 0-1,1 0 1,0 0 0,1 0-1,0-1 1,2 0 0,0-1-1,6 9-2,-11-18 0,1-1 0,0 0 0,0 0 0,0 0 0,0-1 0,1 0 1,-1 1-1,1-2 0,0 1 0,1 0 0,-1-1 0,1 0 0,-1 0 0,1-1 0,0 0 0,0 0 0,0 0 0,0 0 0,0-1 0,0 0 0,1-1 0,-1 1 0,0-1 0,0 0 0,1-1 0,-1 1 0,0-1 0,0-1 1,4 0-1,1-2-1,-1 0 1,0 0-1,0-1 1,-1 0 0,0-1-1,1 0 1,-2 0 0,1-1-1,-1 0 1,0-1 0,1-1 0,2-4-1,-1 0 0,0-1 0,-1 0 1,0-1-1,-1 1 0,-1-2 0,0 0 1,5-17 85,-2-1-1,-1 0 1,-1-1-1,-2 0 1,-2 0-1,0-24-84,-3 14 241,-2 1 0,-1 0 0,-3 0 0,-2 0 0,-1 0 0,-15-40-241,23 82-2,-1 0 1,1 1 0,0-1 0,-1 1 0,0-1-1,1 1 1,-1-1 0,0 1 0,0-1-1,0 1 1,0-1 0,0 0 1,0 3-1,0 0-1,0 0 1,1 0-1,-1-1 1,0 1 0,1 0-1,-1 0 1,1 0-1,-1 0 1,1 0 0,-1 0-1,1 0 1,0 1-1,0-1 1,-1 0 0,1 0-1,0 0 1,0 0-1,0 0 1,0 1 1,-4 20-2,1-1 0,1 0 0,1 1 0,0-1 0,2 1-1,0-1 1,2 1 0,0-1 0,4 9 2,22 57-42,4-2-1,16 25 43,-4-8-40,60 153-1168,-76-189 782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6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156 508 2649,'-4'-2'112,"0"0"0,0 1 1,-1-1-1,1 1 1,0 0-1,-1 0 1,1 1-1,-1-1 1,0 1-1,1 0 0,-1 0 1,1 1-1,-1-1 1,1 1-1,-1 0 1,1 0-1,0 1 0,-1-1 1,1 1-1,0 0 1,0 0-1,0 0 1,0 1-1,0-1 1,1 1-1,-1 0 0,1 0 1,0 0-1,0 1 1,0-1-1,0 1 1,-1 2-113,1-2 45,0 0-1,1 0 1,0 1 0,0-1 0,0 1 0,0 0 0,1-1 0,-1 1 0,1 0-1,0 0 1,1 0 0,-1 0 0,1 0 0,0 0 0,0 0 0,1 0 0,0 0-1,1 5-44,-1-5 6,1 1 1,1-1-1,-1 0 0,1 0 0,0 0 0,0 0 0,1 0 0,-1 0 0,1-1 1,0 0-1,0 0 0,1 0 0,-1 0 0,1-1 0,0 1 0,1 0-6,18 9-2,0-2-1,1 0 1,4 0 2,2 1-141,26 15 141,-48-22-53,0 0-1,0 1 1,0 0 0,-1 1 0,0 0 0,-1 0 0,1 0 0,-1 2 53,-6-7-15,1 0-1,-1 0 1,1 0 0,-1 0 0,0 1 0,0-1 0,0 0-1,0 1 1,0-1 0,0 1 0,-1 0 0,1-1-1,-1 1 1,0-1 0,0 1 0,0 0 0,0-1 0,0 1-1,0-1 1,-1 1 0,1 0 15,-2 1-6,1 0 0,-1 0 0,0 0 0,0 0-1,0 0 1,0 0 0,-1-1 0,1 1 0,-1-1 0,0 0 0,0 1-1,-2 0 7,0 0 25,0 0 0,0 0 0,0-1-1,0 0 1,-1 0 0,1 0-1,-1 0 1,-6 1-25,9-3 33,0 0 0,-1 0 0,1-1 0,0 1 0,-1-1 0,1 0 0,-1 0 0,1 0 0,-1 0 0,1 0 0,-1-1 0,1 0 0,0 1 0,-1-1 0,1-1-33,2 2 17,1 0 0,-1 0 0,0 0 0,1-1 0,-1 1 0,1 0 0,-1-1-1,0 1 1,1 0 0,-1-1 0,1 1 0,-1-1 0,1 1 0,-1-1 0,1 1 0,-1-1 0,1 0 0,-1 1 0,1-1 0,0 1 0,-1-1 0,1 0 0,0 1 0,0-1 0,-1 0 0,1 1 0,0-1 0,0 0 0,0 0 0,0 1-1,0-1 1,0 0 0,0 1 0,0-1 0,0 0 0,0 0 0,1 1 0,-1-1 0,0 0 0,0 1 0,1-1 0,-1 0 0,0 1 0,1-1 0,-1 0-17,3-3 39,1 0 0,-1 0-1,1 0 1,-1 1 0,1-1 0,1 0-39,72-55 33,3 4 0,50-25-33,22-15-3,-138 86 5,0-1 0,-1 0 0,0-1 1,-1-1-1,-1 0 0,0 0 0,5-7-2,-10 10 1,0-1 0,-1 0-1,0 0 1,0 0 0,-1 0-1,0-1 1,-1 1-1,0-1 1,-1 0 0,0 0-1,0-10 0,-2 3 22,-1 1 0,0-1-1,-1 1 1,-1 0 0,-1-1-1,0 1 1,-1 1 0,-7-16-22,-12-24 206,-29-47-206,45 88 16,2 3 2,3 6 2,-1-1 0,1 1 0,-1 0 0,0 0 0,-1 0 0,1 0 0,-1 1 0,0-1 0,-4-2-20,9 8 4,-1-1 0,1 1 0,-1-1 0,1 1 0,-1 0 0,1-1 0,-1 1 0,0 0 1,1-1-1,-1 1 0,1 0 0,-1 0 0,0-1 0,1 1 0,-1 0 0,0 0 0,1 0 0,-1 0 0,0 0 0,1 0 1,-1 0-1,0 0 0,1 0 0,-1 0 0,0 0 0,1 1 0,-1-1 0,1 0 0,-1 0 0,0 1-4,0 0 8,0 1-1,0-1 0,0 1 0,0-1 1,0 1-1,0-1 0,0 1 0,1 0 0,-1 0 1,1-1-1,-1 1 0,1 1-7,-4 16 16,1 1-1,1 0 1,1-1-1,0 1 0,2 0 1,1 9-16,3 13 6,2 1 1,7 20-7,42 121 44,-25-89-18,-2 13-26,-19-68-2,-2-8-7,-1 0 1,-1 0 0,-1 1 0,-2 0-1,-2 14 9,-1-47-32,1 1 1,-1 0-1,0 0 0,0-1 0,0 1 0,0 0 0,0-1 0,0 1 1,-1 0-1,1 0 0,0-1 0,0 1 0,0 0 0,-1-1 0,1 1 1,0 0-1,-1-1 0,1 1 0,-1-1 0,1 1 0,0 0 0,-1-1 0,1 1 1,-1-1-1,0 1 0,1-1 0,-1 0 0,1 1 0,-1-1 0,0 1 1,1-1-1,-1 0 0,0 0 0,1 1 0,-1-1 0,0 0 0,1 0 1,-1 0-1,0 0 0,0 0 0,1 0 0,-1 0 0,0 0 0,0 0 1,0 0 31,-13-6-436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7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1 635 5497,'8'-6'249,"0"2"1,0-1-1,1 1 0,0 0 0,0 1 0,0 0 1,0 0-1,0 1 0,0 1 0,1-1 0,-1 1 0,6 1-249,15-4 152,261-29-680,93 8 528,-314 25-506,-36 1-156,0-2 0,-1-1 0,10-3 662,-23-2-512,-14 2 368,-15 1 331,-10 2 169,0 1-1,1 1 0,-1 0 1,0 2-1,0 0 0,-7 2-355,-5 3 360,1 0-1,0 2 0,-14 7-359,29-9 82,1 0 0,-1 1 0,1 0 0,1 1-1,-1 1 1,1 0 0,1 0 0,0 2-1,-7 7-81,13-12 21,1 0 0,0 0 1,0 0-1,0 0 0,1 1 0,0 0 0,0-1 0,1 2 0,0-1 0,0 0 0,1 1 0,0-1 0,1 1 0,-1-1 0,2 1 0,-1 0 0,1 0 0,1 6-21,0-11 3,0 0-1,-1-1 1,1 1-1,0-1 1,1 1 0,-1-1-1,0 1 1,1-1-1,0 0 1,0 0-1,0 0 1,0 0-1,1 0 1,-1 0-1,1 0 1,-1-1-1,1 1 1,0-1-1,0 0 1,0 0-1,0 0 1,1 0-1,-1-1 1,2 1-3,2 1 3,0-2 1,0 1-1,1-1 1,-1 0-1,0 0 1,1-1-1,-1 0 1,1 0-1,-1 0 1,0-1-1,8-2-3,5-2-9,1-2 0,0 0 0,-1-1 0,-1 0 0,1-2 0,-2-1 0,14-9 9,0-3-437,0-1-1,-2-2 1,20-22 437,-42 39-393,0 0-1,0-1 1,-1 0-1,2-2 394,-7 9-112,-1 0-1,1 0 1,-1 1-1,1-1 1,-1 0 0,0 0-1,0 0 1,0 0-1,0-1 1,-1 1 0,0 0-1,1 0 1,-1 0 0,0-1-1,0 1 1,-1 0-1,1-2 113,0 5 11,-1-1 0,1 1-1,0-1 1,0 1-1,-1 0 1,1-1 0,0 1-1,-1-1 1,1 1 0,0 0-1,-1-1 1,1 1-1,0 0 1,-1-1 0,1 1-1,-1 0 1,1 0-1,-1-1 1,1 1 0,-1 0-1,1 0 1,-1 0 0,1 0-1,-1 0 1,1 0-1,-1 0 1,1 0 0,-1 0-1,1 0 1,-1 0 0,1 0-1,-1 0 1,1 0-1,0 0 1,-1 0 0,1 0-1,-1 1 1,1-1-1,-1 0 1,1 0 0,-1 1-1,1-1 1,0 0 0,-1 1-1,1-1 1,-1 0-1,1 1-10,-18 14 586,15-11-495,0 0 1,0 1 0,0-1 0,1 1 0,0 0 0,0 0 0,0 0 0,1 0 0,-1 0 0,1 0 0,0 0-1,1 0 1,-1 1 0,1-1 0,0 0 0,0 0 0,1 1 0,0-1 0,0 0 0,0 0 0,0 0 0,1 0-1,1 4-91,-1-3 29,1 0-1,0 0 0,0 0 1,0-1-1,1 1 0,0-1 1,0 0-1,0 0 0,0 0 0,1 0 1,0-1-1,0 0 0,0 0 1,1 0-1,-1-1 0,1 0 1,0 0-1,5 2-28,-2-3 13,-1 0 0,0-1 0,1 0 0,-1 0 0,1-1 0,-1 0 0,0 0 0,1-1 0,-1-1 0,1 1 0,-1-1 0,0-1 0,0 1 0,2-2-13,16-7 34,-1-1-1,1-1 1,14-11-34,-15 9 10,0-2 0,-2 0 1,0-2-1,-1 0 0,0-2 1,9-12-11,-24 25 6,0-1 1,-1 0-1,0 0 1,0-1-1,-1 0 1,0 0-1,-1 0 1,0 0-1,0-1 1,-2 1-1,1-1 1,-1 0-1,-1 0 0,1 0 1,-2 0-1,0 0 1,0 0-1,-1 0 1,-1-2-7,-4-15 111,-1 1 0,-1 0 1,-2 1-1,-1-1 0,-13-23-111,1 9 139,-1 1 0,-2 2-1,-9-9-138,28 38 11,6 6-8,-1 1 0,0-1 0,1 1-1,-1-1 1,0 1 0,-1 0-1,1 0 1,0 0 0,0 0-1,-1 0 1,1 0 0,-1 1 0,0-1-1,0 1 1,1 0 0,-1 0-1,0 0 1,0 0-3,2 1 1,0 0-1,1 0 0,-1 0 1,0 0-1,1 0 1,-1 0-1,1 0 0,-1 0 1,1 1-1,-1-1 1,0 0-1,1 0 0,-1 1 1,1-1-1,-1 0 1,1 1-1,-1-1 0,1 1 1,0-1-1,-1 0 1,1 1-1,-1-1 0,1 1 1,0-1-1,-1 1 1,1 0-1,0-1 0,0 1 1,-1-1-1,1 1 1,0-1-1,0 1 0,-3 23 8,3-17-8,-1 24 3,2 0 0,0 0-1,2-1 1,2 1-1,1-1 1,1 0-1,1 0 1,6 12-3,4 2 5,2-1 0,1-1 1,2 0-1,2-2 0,7 6-5,-23-33-4,25 34 39,21 41-35,-46-72-10,-1 2-1,0-1 1,-2 1 0,1 0-1,-2 1 1,-1-1 0,1 8 10,-5-23-4,1 2-55,0 0 1,-1 0-1,0 0 0,0 1 1,0 3 58,0-8-31,0 0 1,-1-1-1,1 1 1,0 0-1,0 0 1,0 0-1,-1-1 1,1 1-1,0 0 1,-1 0-1,1-1 1,-1 1-1,1 0 1,0-1-1,-1 1 1,0-1 0,1 1-1,-1 0 1,1-1-1,-1 1 1,0-1-1,1 0 1,-1 1-1,0-1 1,1 1-1,-1-1 1,0 0-1,0 0 1,0 1-1,1-1 1,-1 0-1,0 0 1,0 0-1,0 0 1,1 0-1,-1 0 1,0 0-1,0 0 1,0 0-1,0-1 31,-26-8-454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7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0 256 4449,'0'-1'126,"0"0"-1,0 0 1,0 0 0,1 0-1,-1 0 1,0 0 0,0 0-1,1 0 1,-1 0 0,1 0-1,-1 0 1,1 0 0,-1 0-1,1 0 1,0 0 0,-1 0-1,1 0 1,0 0 0,0 1-1,-1-1 1,1 0 0,0 1-1,0-1 1,0 0 0,0 1-1,0-1 1,0 1 0,0-1-1,0 1 1,0 0 0,0 0 0,0-1-1,1 1 1,-1 0 0,0 0-1,0 0-125,8 0 40,0 0 0,0 0-1,0 1 1,7 1-40,1 0 259,78 10 10,-6-1 70,63-2-339,-121-9 11,-1-1-1,1-2 1,-1-1 0,0-1 0,0-1-1,-1-2 1,1-2-11,-17 6 5,71-29 2,-75 29-15,-1-1 0,0 1 1,0-2-1,0 1 0,0-1 0,-1 0 0,0-1 0,0 0 8,-5 5-7,0 1 0,-1-1 0,1-1 0,-1 1-1,1 0 1,-1 0 0,0 0 0,0-1-1,0 1 1,0-1 0,0 1 0,0-1 0,-1 1-1,1-1 1,-1 1 0,0-1 0,0 1 0,0-1-1,0 0 1,0 1 0,-1-2 7,0 1-7,0-1-1,0 1 1,-1-1 0,0 1 0,0 0-1,0-1 1,0 1 0,0 0 0,0 0 0,-1 1-1,1-1 1,-1 0 0,-2-1 7,-2-1-6,0 0-1,0 0 1,-1 0 0,1 1 0,-1 0 0,0 1-1,0 0 1,0 0 0,-1 1 0,1 0 0,0 0-1,-4 0 7,9 2 0,-1 0-1,1 0 0,0 1 0,-1-1 0,1 1 0,0 0 0,0-1 0,-1 2 0,1-1 1,0 0-1,0 0 0,0 1 0,0 0 0,0 0 0,1 0 0,-1 0 1,-2 2-1,1 0 1,0 0-1,1 0 0,-1 1 0,1-1 1,0 1-1,0 0 0,0 0 0,0 2 1,-2 6 0,0 0-1,1 0 0,1 1 1,0-1-1,1 1 1,0-1-1,1 10 1,1-9-2,1 1 1,0 0-1,1-1 0,1 1 0,0-1 1,1 0-1,1 0 0,0 0 0,1-1 1,0 0-1,1 0 0,1 0 0,4 5 2,-2-3-250,2-1 0,-1 0-1,2-1 1,0 0 0,0-1-1,2 0 1,-1-1 0,1-1 0,1-1-1,9 5 251,56 19-911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22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82 440 8034,'0'-1'95,"-1"1"0,1 0 1,-1-1-1,1 1 0,-1 0 1,1-1-1,-1 1 0,0 0 1,1 0-1,-1 0 0,1-1 1,-1 1-1,0 0 0,1 0 1,-1 0-1,1 0 0,-1 0 1,0 0-1,1 0 0,-1 0 1,0 1-1,1-1 0,-1 0 0,1 0 1,-1 0-1,0 1 0,1-1 1,-1 0-1,1 1-95,-2 0 82,0 0 0,1 1 0,-1-1 0,1 1-1,0-1 1,-1 1 0,1 0 0,0 0 0,0 0 0,0 0-82,-5 11-167,0 0 1,1 0-1,0 3 167,2-3 137,-3 4-256,1 1 0,1 0 0,0 1 0,2-1 0,0 0 0,1 1 0,1 0 0,0-1 0,2 1 119,-1-6-46,2 0-1,-1 0 1,1-1 0,1 1 0,1-1 0,-1 0-1,2 0 1,0 0 0,0-1 0,1 0-1,0 0 1,1 0 0,3 1 46,-8-8 7,1 1 0,0-1 0,1 0 0,-1-1 0,1 1 0,0-1 0,-1 0 0,2 0 0,-1 0 0,0-1 0,0 0 0,1 0 0,-1 0 0,1-1 0,0 0 0,-1 0 0,1 0 0,0 0 0,0-1 0,-1 0-1,1-1 1,0 1 0,0-1 0,-1 0 0,1 0 0,-1-1 0,1 0 0,-1 0 0,1 0 0,-1 0 0,0-1 0,0 0 0,0 0 0,0 0 0,2-3-7,8-8 32,0 0-1,-1-1 1,0 0-1,-1-1 1,-1-1-1,3-5-31,11-22-121,21-46 121,-31 52-101,-2 0-1,-1-1 1,-2 0 0,-2-1-1,2-25 102,1-37-177,-2-58 177,-9 153 8,-1-56 124,0 59-112,0 1 1,-1-1 0,1 0 0,-1 0 0,0 0-1,0 1 1,-1-1 0,1 0 0,-1 1 0,1-1 0,-1 1-1,0 0-20,1 2 8,1 0-1,-1 1 1,1-1-1,-1 1 0,0-1 1,1 1-1,-1-1 0,0 1 1,1 0-1,-1-1 1,0 1-1,0 0 0,1-1 1,-1 1-1,0 0 1,0 0-1,0 0 0,1 0 1,-1 0-1,0 0 0,0 0 1,0 0-1,1 0 1,-1 0-1,0 0 0,0 0 1,1 0-1,-1 1 0,0-1 1,0 0-1,1 1 1,-1-1-1,0 1-7,-2 1 19,0 0-1,0 0 1,0 0 0,0 1 0,0-1-1,1 1 1,-2 1-19,-4 7 4,0 1-1,0 0 1,1 0-1,1 1 1,0 0 0,0 0-1,2 0 1,0 1-1,0-1 1,1 1 0,1 0-1,0 0 1,1 0-1,0 1 1,1-1 0,2 11-4,1 3 29,1-1 1,1 1 0,1-1 0,2-1 0,1 0 0,0 0-1,2 0 1,5 6-30,6 7 46,2-1 1,2 0-1,1-3 0,2 0 1,1-2-1,1 0 0,17 10-46,-42-37 1,0-2-1,0 1 0,0-1 0,1 0 1,-1 0-1,1 0 0,5 1 0,-10-4-3,1-1 0,0 1 0,0-1 0,-1 1 0,1-1 0,0 0 1,0 0-1,0 0 0,0 0 0,-1 0 0,1-1 0,0 0 0,0 1 0,-1-1 0,1 0 0,0 0 0,-1 0 0,1-1 0,-1 1 0,3-2 3,7-7-38,0 0 0,-1-1 0,0 0 0,-1-1 0,0 0 0,-1 0 0,0-1 0,-1 0 0,-1-1 0,5-12 38,-5 11-4,-2 1 1,0-1 0,-1 0-1,2-13 4,-4 22 75,-2 1 0,1-1 0,0 1 0,-1-1 0,0 0 0,0 1 0,-1-1-1,0 1 1,1-1 0,-2 1 0,1-1 0,-1 1 0,0 0 0,-1-4-75,2 9 16,1-1 0,0 1 0,-1 0 0,1-1 0,0 1 0,-1-1 0,1 1 0,0 0 0,-1-1 0,1 1 0,-1 0 0,1 0 0,0-1 0,-1 1 1,1 0-1,-1 0 0,1 0 0,-1-1 0,1 1 0,-1 0 0,1 0 0,-1 0 0,1 0 0,-1 0 0,1 0 0,-1 0 0,1 0 0,-1 0 0,1 0 0,-1 1 0,1-1 0,-1 0 1,1 0-1,-1 0 0,1 0 0,-1 1 0,1-1 0,-1 0 0,1 1 0,0-1 0,-1 0 0,1 1 0,0-1 0,-1 0 0,1 1 0,0-1 0,-1 1 0,1-1 0,0 0 0,0 1 0,-1-1 1,1 1-1,0 0-16,-1 2 8,-1 0 0,1 0 1,1 1-1,-1-1 1,0 0-1,1 1 1,-1-1-1,1 1 1,0-1-1,0 1 1,1-1-1,-1 0 0,1 1 1,-1-1-1,1 1 1,0-1-1,1 2-8,3 7-46,1 0 0,0 0 0,0 0 1,2 1 45,40 57-292,17 12 111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8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0 3041,'-5'5'322,"-1"0"0,1 1 0,0-1 0,1 1 0,0 0 0,-1 0 0,2 1 1,-1-1-1,1 1 0,0 0-322,-4 12 350,0 0 0,1 1 0,0 4-350,-4 34 344,1 1 1,4 0-1,2 0 0,2 1 1,3-1-1,3 0 0,11 55-344,-10-82 32,2 0-1,0 0 0,3-1 1,0 0-1,2-1 1,1 0-1,2-1 1,0 0-1,15 16-31,-21-30-4,2-1 1,-1-1-1,2 0 1,0-1-1,0 0 0,1 0 1,1-2-1,0 0 0,0-1 1,1 0-1,0-1 0,1-1 1,0 0-1,0-2 0,0 0 1,0 0-1,1-2 0,6 1 4,-6-3-161,-1-1 0,0-1 0,1 0 0,-1-1-1,0-1 1,0-1 0,0 0 0,-1-1-1,15-6 162,65-33-534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8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365 28 6505,'-22'-28'2337,"0"32"-1961,-11 10-248,-13 21-88,-7 6 64,-9 21 104,5 8 48,20 10 16,12 6-8,17-10-128,10 2-48,26-17-16,3-10-80,28-14-56,3-10-96,4-17-904,9-9-640,-3-8 1032</inkml:trace>
  <inkml:trace contextRef="#ctx0" brushRef="#br0" timeOffset="1">638 574 6217,'6'15'2105,"7"12"-1985,1 2-80,-8 4 40,-4 4 40,-11 2 0,-10 5 0,-10 5-40,-2-1-32,-4-6-208,4-7-400,9-21-1033,9-10 1009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8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342 405 6953,'-1'0'106,"0"-1"0,-1 1-1,1-1 1,0 1-1,0-1 1,0 1-1,-1-1 1,1 1-1,0 0 1,-1 0-1,1 0 1,0 0-1,0 0 1,-1 0-1,1 0 1,0 0-1,-1 0 1,1 1-1,0-1 1,0 0-1,-1 1 1,1-1-1,0 1 1,0 0-1,-1 0-105,-33 24-120,19-12 235,-21 15-141,0 2 1,2 2-1,-11 14 26,35-34 18,0 1 0,0 0-1,1 1 1,1 0-1,0 1 1,1 0 0,1 0-1,0 1 1,1 0 0,1 0-1,-1 5-17,5-18 4,1 0-1,-1-1 0,1 1 0,0 0 0,-1 0 0,1 0 0,0 0 1,1-1-1,-1 1 0,1 0 0,-1 0 0,1 0 0,0-1 0,0 1 1,0 0-1,0-1 0,0 1 0,1-1 0,-1 1 0,1-1 1,0 0-1,1 2-3,0-1 2,1-1 0,0 1 0,0-1 0,0 1 0,0-1 1,0 0-1,0-1 0,0 1 0,1-1 0,-1 1 0,1-2 1,-1 1-1,4 0-2,5 0 3,0 0 0,-1-2 0,1 1 0,0-1-1,-1-1 1,1 0 0,-1-1 0,0-1 0,0 0 0,1 0-3,18-10 5,0 0-1,0-2 0,3-4-4,-12 7 2,-1-1 0,-1-1-1,-1-1 1,0 0-1,-1-2 1,-1 0-1,0-1 1,-1 0-1,-2-2 1,0 0-1,-1 0 1,3-9-2,-7 11 6,-1 0 1,-1 0-1,-1-1 0,-1 1 0,0-1 1,-2-1-1,0 1 0,-1-1 1,-2 1-1,0-1 0,-1 1 1,0-1-1,-2 1 0,-1 0 1,-2-7-7,1 8 15,-1 1 1,-1 0 0,0 1-1,-1-1 1,-5-5-16,9 16-1,0 1 0,0-1-1,-1 1 1,0 0 0,0 0-1,0 1 1,-1-1 0,0 1-1,0 0 1,0 1 0,-1-1-1,1 2 1,-1-1 0,-2 0 1,7 3-3,-1 0 0,1 0 0,0 0 0,-1 1 0,1 0 0,-1-1 0,1 1 0,-1 0 0,1 0 0,-1 0 0,1 1 0,-1-1 0,1 0 0,-1 1 0,1 0 0,0-1 0,-1 1 0,1 0 0,0 0 0,0 1 0,-1-1 0,1 0 0,0 1 0,0-1 0,0 1 0,1 0 0,-1-1 0,0 1 0,1 0 0,-1 0 0,0 1 3,-1 3-3,-1 0 1,1 0 0,0 1 0,0-1 0,1 1 0,0-1 0,0 1 0,0 0 0,1 0 0,0 0 0,1 1 2,-1 10 0,2 1 0,0 0 0,1-1 0,1 0 1,1 1-1,1-1 0,0 0 0,5 10 0,16 35 6,24 40-6,-46-95-1,77 137-162,31 35 163,-78-126-359,-5-10-487,3-8 349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9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70 5809,'6'-9'2601,"-1"6"-817,1 15-1568,1 10-160,-11 13-8,-3 7 32,-13 6-16,-4 0-72,-2 5-280,6 0-536,7-9 528</inkml:trace>
  <inkml:trace contextRef="#ctx0" brushRef="#br0" timeOffset="1">864 1 7530,'5'3'2360,"5"12"-2584,6 0-1408,2-6 1080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9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 6041,'24'-11'2209,"1"8"-1657,1-1-1784,3-3 888</inkml:trace>
  <inkml:trace contextRef="#ctx0" brushRef="#br0" timeOffset="1">450 35 6865,'18'-13'2513,"6"8"-2033,-5-3-1608,-7-1 840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29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292 0 5761,'33'61'2385,"19"31"-1417,-3 18-344,-7 23-328,-18 5-88,-49 3-136,-30-2-40,-54 14-192,-13 12-376,-58 5 360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42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7 115 4001,'42'-84'1504,"21"63"-1256,1 168-936,-64 126 368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43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7 701 7970,'757'-693'2768,"-757"693"-2792,-189 105-360,0 42-1344,-85 105 1112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46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9 302 5217,'63'-252'1680,"21"210"-3000,-105 126 1008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54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21 1304,'-2'-2'480,"0"0"-392,0 0-32,0 0 168,1 0 89,-1 1 55,2-1-40,0 0-216,0 0-208,0 0-432,0 0 344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8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51 135 776,'-10'6'1400,"8"-2"3488,16 2-4803,1-2-1,0 0 0,-1-1 1,1 0-1,0-1 1,6 0-85,-15-1 23,11 0 9,0-1 0,0-1 0,0 0 0,1-1 0,-1-1 0,0 0 0,-1-2 0,6-1-32,-16 4 5,0 0-1,0-1 1,-1 0 0,1 0 0,0 0 0,-1-1 0,0 0 0,0 0 0,0 0 0,0 0 0,-1-1 0,3-2-5,-5 4-1,-1 1 1,1 0 0,-1 0 0,1-1 0,-1 1-1,0-1 1,1 1 0,-1-1 0,-1 0 0,1 1-1,0-1 1,-1 0 0,1 0 0,-1 1 0,0-1-1,0 0 1,0 0 0,0 0 0,0 1 0,-1-1 0,1 0-1,-1 0 1,0 1 0,0-1 0,0 0 0,0 1-1,0-1 1,-1 1 0,1-1 0,0 2-8,-1-1 1,1 0-1,0 1 0,-1-1 1,1 1-1,-1-1 0,1 1 1,-1 0-1,0 0 0,0-1 1,0 1-1,1 0 1,-1 1-1,0-1 0,0 0 1,0 0-1,0 1 0,0 0 1,-1-1-1,1 1 0,0 0 1,0 0-1,0 0 0,0 0 1,0 0-1,0 0 0,-1 1 8,-6 1-27,0 0 0,0 1 1,1 0-1,-1 1 0,-5 3 27,-17 10 27,0 3 1,1 0 0,1 2 0,1 1 0,1 1 0,1 1-1,-5 9-27,24-28 17,2 0-12,-1 0 1,1 0-1,0 0 1,1 1-1,-1-1 1,1 3-6,3-8 5,0 0 0,1 1 0,-1-1 0,1 0 0,-1 1 0,1-1 0,0 1 0,-1-1 0,1 1 1,0-1-1,0 1 0,0-1 0,0 1 0,1-1 0,-1 1 0,0-1 0,0 0 0,1 1 0,-1-1 0,1 1 0,0-1 0,-1 0 0,1 1 0,0-1 0,0 0 0,-1 0 1,1 0-1,0 0 0,0 0 0,0 1 0,1-2 0,-1 1 0,0 0 0,0 0 0,1 0-5,5 3 58,1 1 0,0-1 0,0-1-1,0 0 1,1 0 0,-1-1 0,8 2-58,67 8 332,-65-10-269,14 2 26,0-1 0,1-2 0,-1-1 0,16-2-89,-38 0 15,1 1 1,-1-1-1,0-1 0,0 0 1,0 0-1,0-1 0,-1-1 0,1 1 1,-1-1-1,0-1 0,0 0 1,-1 0-1,0-1 0,0 0 1,6-7-16,-2 1 8,-2-1 0,1-1 0,-2 0 0,0 0 1,-1-1-1,0 0 0,-1 0 0,-1-1 0,-1 1 1,0-1-1,-1-1 0,-1 1 0,0-1 0,-1-11-8,-3 28-2,1 1-1,0 0 1,-1 0 0,1-1-1,-1 1 1,0 0-1,1 0 1,-1 0-1,1 0 1,-1-1-1,1 1 1,-1 0-1,1 0 1,-1 0 0,1 0-1,-1 0 1,0 1-1,1-1 1,-1 0-1,1 0 1,-1 0-1,1 0 1,-1 1-1,1-1 1,-1 0-1,1 0 1,-1 1 0,1-1-1,-1 0 1,1 1-1,0-1 1,-1 0-1,1 1 1,0-1-1,-1 1 1,1-1-1,0 1 1,-1-1 2,4 15 8,1 0 0,0-1-1,1 1 1,0-1 0,1 0 0,7 10-8,-11-20 1,40 66-24,-35-61 20,-1 1-1,1 0 0,-1 0 0,-1 1 1,0 0-1,-1 0 0,0 0 0,0 0 1,-1 1-1,1 7 4,-4-17-5,0-1 0,-1 0 0,1 0 0,0 0 0,0 0 0,-1 0 0,1 0 0,-1 0 1,1 0-1,-1 0 0,1 0 0,-1 0 0,0 0 0,1 0 0,-1 0 0,0-1 0,0 1 0,0 0 0,1 0 0,-1-1 0,0 1 0,0-1 0,0 1 0,0-1 0,0 1 0,0-1 1,0 1-1,-1-1 0,1 0 0,0 0 0,0 1 5,-44 6-705,31-5 204,-44 7-2688,39-7 2208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40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5153,'10'0'1704,"13"4"-2016,5 8-440,3-1 456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56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1 4385,'-101'1'1656,"95"-2"-2944,8 12 1040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57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20 5737,'-5'-16'2217,"3"12"-1577,-2 8-1224,4 5-569,0-9 657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1:50:57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93 9042,'-2'-79'2905,"-2"66"-3226,4 29-847,2 5-448,6 1-1001,12 7 1641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1:5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26 846 3377,'4'10'297,"9"14"277,-13-23-553,1-1-1,0 1 0,-1 0 1,1-1-1,-1 1 1,1-1-1,0 1 0,0-1 1,-1 0-1,1 1 1,0-1-1,0 0 0,-1 1 1,1-1-1,0 0 1,0 0-1,0 0 0,-1 1 1,1-1-1,0 0 1,0 0-1,0 0 0,0 0 1,0-1-1,-1 1 1,1 0-1,0 0 0,0 0 1,0-1-21,14-5-206,0-1 1,0-1 0,-1 0-1,0-1 1,0 0 0,3-5 205,11-10-431,-1 0 1,6-10 430,-26 26 70,0 0 0,-1 0 0,0-1 0,3-3-70,-8 9 89,1 0 0,-1 0 0,1 0 0,-1-1-1,0 1 1,0 0 0,0 0 0,0-1 0,-1 1 0,0 0 0,1-1 0,-1 1 0,0-1 0,-1-2-89,1 5 22,0 0 1,-1 1 0,1-1 0,0 0 0,-1 0 0,1 0-1,-1 1 1,1-1 0,-1 0 0,1 0 0,-1 1 0,1-1 0,-1 1-1,0-1 1,0 0 0,1 1 0,-1-1 0,0 1 0,0-1-1,1 1 1,-1 0 0,0-1 0,0 1 0,0 0 0,0 0 0,1 0-1,-1-1 1,0 1 0,0 0 0,0 0 0,0 0 0,0 0-1,0 0 1,0 1 0,1-1 0,-1 0 0,0 0 0,0 1-1,0-1 1,0 0-23,-41 16 24,35-12-4,-13 4-8,1 2 0,0 0 0,1 0 0,-13 12-12,22-15 84,0 1 0,0 0 0,1 1 0,0 0 0,0 0-1,1 0 1,0 1 0,1 0 0,-1 4-84,0 0 136,1 0-1,0 1 1,1 0 0,0 0 0,2 0-1,0 0 1,0 1 0,1 15-136,1-25 20,2 1 0,-1-1 1,1 1-1,0-1 0,0 0 0,1 1 1,0-1-1,0 0 0,0 0 0,2 3-20,-1-5 1,-1 0 0,1 0 0,-1-1 1,1 1-1,1-1 0,-1 0 0,0 0 0,1 0 0,-1 0 0,1 0 0,0-1 0,0 0 0,0 1 0,0-1 0,3 0-1,7 3-4,-1-2 0,1 0 0,0 0 0,0-1 1,0-1-1,0 0 0,0-1 0,0-1 0,0 0 0,-1-1 0,3 0 4,33-9-77,-1-1 0,24-11 77,-21 6-65,-23 9 28,22-7 10,-1-1 1,0-3-1,-1-2 1,11-8 26,-23 8-6,0-2 0,-2-1 0,20-19 6,-42 32 118,0 0 0,-1-1 0,0 0 0,-1-1 0,-1 0 0,0-1 0,-1 0 0,0 0 0,-1-1 0,0 0 0,-1 0-118,-6 14 28,0 0 0,1 0 0,-1 1 0,0-1 0,0 0-1,1 0 1,-1 0 0,0 1 0,0-1 0,0 0 0,0 0 0,0 0 0,0 0 0,0 1 0,0-1-1,-1 0 1,1 0 0,0 0 0,0 1 0,-1-1 0,1 0 0,0 0 0,-1 1 0,1-1 0,-1 0 0,1 1-1,-1-2-27,-1 2 18,1-1 0,0 0 0,-1 1 0,1-1 0,0 1 0,-1-1 0,1 1 0,-1 0 0,1-1-1,-1 1 1,1 0 0,-1 0 0,1 0 0,-2 0-18,-6 1 7,1 0 0,-1 1-1,0 0 1,1 0 0,-2 1-7,-4 3 5,1 0 1,-1 0 0,1 2 0,0-1 0,1 2 0,0 0-1,0 0 1,1 1 0,0 0 0,1 1 0,0 0 0,0 1-1,2 0 1,-5 8-6,3-4 3,1 0 1,1 1-1,1 0 0,0 0 0,2 0 1,-1 1-1,2 0 0,1 0 0,0 0 1,1 1-1,1 11-3,0-27-4,1-1 1,0 0-1,1 0 1,-1 1-1,0-1 1,0 0-1,1 0 0,0 0 1,-1 1-1,1-1 1,0 0-1,0 0 1,0 0-1,0 0 0,0 0 1,1-1-1,-1 1 1,0 0-1,1 0 1,0-1-1,-1 1 1,1-1 3,1 1-6,-1-1 1,1 0-1,-1 0 1,1 0-1,0-1 1,0 1 0,-1-1-1,1 1 1,0-1-1,0 0 1,-1 0-1,1 0 1,0 0 0,0-1-1,-1 1 1,1-1-1,0 1 1,0-2 5,14-3-11,-1-1-1,0-1 1,0 0-1,-1-2 1,0 1 0,0-2-1,-1 0 1,0-1-1,-1 0 1,0-1-1,2-4 12,6-7-2,0-1-1,-2-2 0,0 0 0,-2-1 0,10-21 3,-25 44 6,0-1 0,1 1 0,-2-1 0,1 0 1,0 0-1,-1 0 0,0 0 0,0 0 0,-1 0 0,1-2-6,-2 7 5,0 0-1,0 0 0,1 0 1,-1 0-1,0 0 1,1 0-1,-1 0 0,0 0 1,0 0-1,1 1 1,-1-1-1,0 0 0,1 1 1,-1-1-1,1 0 1,-1 1-1,0-1-4,-3 4 8,-1 0-1,1 0 1,0 0 0,0 1-1,1-1 1,-1 1 0,1 0 0,0 0-1,0 0 1,-1 3-8,0 0 5,1 1-1,-1 1 1,1-1-1,1 0 1,-2 7-5,4-15-2,0 1-1,-1-1 1,1 0 0,0 1-1,0-1 1,0 0 0,0 1-1,0-1 1,0 0 0,0 1-1,0-1 1,1 0 0,-1 0-1,1 1 1,-1-1 0,1 0-1,-1 0 1,1 0 0,-1 1-1,1-1 1,0 0 0,0 0 2,0 0-3,0-1 0,0 1 0,0 0 0,1-1 0,-1 0 1,0 1-1,0-1 0,0 0 0,1 0 0,-1 1 0,0-1 0,0 0 1,0 0-1,1 0 0,-1-1 0,0 1 0,0 0 0,0 0 0,1-1 3,8-2-12,-1 0 0,0-1 0,0 0 0,0-1-1,2-2 13,-7 5 2,50-29-15,-1-3 0,-2-2 0,-1-2 0,28-29 13,-65 54-1,-1 1 1,0-2-1,-1 0 0,-1 0 1,1-2 0,-12 64 85,11 43-71,-2-35-1,-2 16-13,-6-57-1,0 0 0,0 0 0,-2 0 0,0 0 0,0 0 0,-2 0 0,0 2 1,-1-3-1,1-2-1,0 0 1,0-1 0,-2 1 0,-4 7 1,8-16-2,0 0 1,0 0 0,0 0-1,0-1 1,-1 1 0,0-1-1,1 1 1,-1-1 0,0 0-1,0 0 1,0 0 0,0-1-1,0 1 1,-1-1 0,1 1-1,0-1 1,-1 0 0,-2 0 1,-14 0 9,20-1-9,0 0-1,0 0 1,-1-1-1,1 1 0,0 0 1,0 0-1,0 0 1,-1 0-1,1 0 1,0 0-1,0 0 0,0-1 1,0 1-1,-1 0 1,1 0-1,0 0 0,0 0 1,0-1-1,0 1 1,0 0-1,0 0 1,-1 0-1,1-1 0,0 1 1,0 0-1,0 0 1,0 0-1,0-1 0,0 1 1,0 0-1,0 0 1,0 0-1,0-1 1,0 1-1,0 0 0,0 0 1,0-1-1,0 1 1,0 0-1,1 0 1,1-4-26,0 0 0,0 1 0,1-1 0,0 1 0,0-1 0,2-1 26,9-10-138,50-67-596,99-114-757,8-14 2006,-165 201 473,-7 11 9,-12 15-619,-3 13-354,1 0 0,-7 21-24,19-40 2,-1 0-1,2 0 1,-1 0 0,2 0-1,-1 0 1,1 0 0,1 1-1,0-1 1,1 0 0,0 1-1,1-1 1,1 2-2,-3-11-1,0-1-1,0 1 1,0-1-1,1 1 1,-1-1-1,1 0 1,-1 1-1,1-1 1,-1 1-1,1-1 1,0 0-1,0 0 1,0 1-1,-1-1 1,1 0-1,1 0 1,-1 0-1,0 0 1,0 0-1,0 0 1,0 0-1,1-1 1,-1 1-1,0 0 1,1-1 0,0 1 1,1 0-1,-1-1 0,1 0 1,0 0-1,0 0 0,-1-1 1,1 1-1,0 0 0,0-1 1,-1 0-1,1 0 0,-1 0 1,1 0-1,-1 0 0,1 0 1,10-7-5,1 0 0,-2-1 0,1 0 0,10-10 5,11-15-134,-2-1-1,21-30 135,-29 37-71,-24 28 70,0-1 0,0 1 1,0 0-1,0 0 0,0 0 0,0 0 0,0 0 1,0 0-1,0 0 0,0 0 0,0 0 0,0 0 1,0-1-1,0 1 0,1 0 0,-1 0 0,0 0 1,0 0-1,0 0 0,0 0 0,0 0 0,0 0 1,0 0-1,0 0 0,1 0 0,-1 0 0,0 0 1,0 0-1,0 0 0,0 0 0,0 0 0,0 0 1,0 0-1,0 0 0,1 0 0,-1 0 0,0 0 1,0 0-1,0 0 0,0 0 0,0 0 0,0 0 1,0 0-1,0 0 0,0 1 0,1-1 0,-1 0 1,0 0-1,0 0 0,0 0 0,0 0 1,2 9 26,0 22 58,-1-21-93,-1 10 18,0-1-2,1-1 1,1 1-1,1-1 1,0 1-1,4 10-7,-6-25 0,0 0 0,1 0 0,-1 0-1,1 0 1,0 0 0,0-1 0,0 1 0,0-1 0,1 0-1,-1 1 1,1-1 0,0 0 0,0-1 0,0 1 0,0 0-1,0-1 1,1 0 0,-1 1 0,1-1 0,0-1 0,0 1-1,-1-1 1,1 1 0,0-1 0,0 0 0,0 0 0,0-1-1,1 1 1,1-1 0,5-1-3,0 1 0,0-2 0,0 0-1,0 0 1,0-1 0,-1 0-1,1-1 1,-1 0 0,0-1 0,0 0-1,0 0 1,4-4 3,1-2 9,0 0 1,0-1-1,-1-1 0,-1 0 0,0 0 0,10-15-9,-18 20 31,0 0 0,0 0-1,-1-1 1,0 1-1,-1-1 1,0 0 0,0 1-1,-1-1 1,0-1-1,-1 1-30,0 5 29,-1 0-1,0 1 1,0-1-1,0 0 1,0 0-1,-1 1 1,1-1-1,-1 0 1,0 1-1,0-1 1,-2-2-29,2 4 26,0 0 0,0 0 0,-1 0 1,1 0-1,0 1 0,-1-1 0,1 1 1,-1-1-1,0 1 0,1-1 0,-1 1 1,0 0-1,0 0 0,0 0 0,0 0 1,0 0-1,0 0 0,0 1 0,0-1 1,-2 1-27,3 0 14,-1 0 1,1 0 0,-1 0 0,1 0 0,-1 1 0,1-1 0,-1 0 0,1 1-1,0-1 1,-1 1 0,1 0 0,0 0 0,-1-1 0,1 1 0,0 0 0,0 0 0,0 0-1,0 0 1,0 0 0,0 0 0,0 1-15,-6 11 59,7-13-59,0 0 0,0 1 1,0-1-1,0 0 1,1 0-1,-1 1 0,0-1 1,0 0-1,0 1 0,0-1 1,0 0-1,0 1 1,0-1-1,1 0 0,-1 0 1,0 1-1,0-1 0,0 0 1,0 0-1,1 1 0,-1-1 1,0 0-1,0 0 1,1 0-1,-1 0 0,0 1 1,1-1-1,-1 0 0,0 0 1,0 0-1,1 0 1,-1 0-1,0 0 0,1 0 1,-1 0-1,11 1 4,0-1 1,0 0 0,-1 0 0,1-2 0,0 1 0,-1-1-1,1-1 1,-1 0 0,0 0 0,1-1-5,21-6-2,-6 3-6,21-7 14,1 3-1,0 2 0,18-1-5,-61 10 2,0-1 1,1 1-1,-1 1 0,0-1 0,0 1 0,0 0 0,1 0 0,-1 0-2,-4 0 1,0-1-1,0 0 1,0 1-1,0-1 1,0 1-1,0-1 0,0 1 1,0 0-1,-1-1 1,1 1-1,0 0 1,0 0-1,-1-1 1,1 1-1,0 0 1,-1 0-1,1 0 1,-1 0-1,1 0 1,-1 0-1,1 0 0,-1 0 1,0 0-1,1 0 1,-1 0-1,0 0 1,0 0-1,0 0 1,0 0-1,0 0 1,0 1-1,0-1 1,0 0-1,0 0 1,-1 0-1,1 0 1,0 0-1,-1 0 0,-3 11 15,-1-1 0,0 0-1,-1 0 1,0 0 0,-1-1 0,-5 6-15,3-2 19,-1 0 0,2 0 1,-3 6-20,8-12 0,0 0 1,0 0-1,1 0 0,0 1 1,0-1-1,1 1 1,0-1-1,0 8 0,1-13 0,0-1-1,0 1 1,1-1-1,-1 1 1,1 0 0,-1-1-1,1 0 1,0 1-1,-1-1 1,1 1 0,0-1-1,1 0 1,-1 0-1,0 1 1,1-1-1,-1 0 1,1 0 0,0-1-1,0 1 1,-1 0-1,1 0 1,0-1 0,1 1-1,-1-1 1,0 0-1,0 0 1,0 0 0,1 0-1,-1 0 1,1 0-1,0 0 1,9 1-4,1-1-1,-1 0 1,0-1 0,0 0-1,0-1 1,0 0-1,0-1 1,4-1 4,31-8-98,18-7 98,-59 16-5,48-15-90,10-6 95,-49 17-24,-1-1 1,0 0 0,-1 0 0,1-2-1,-1 1 1,10-11 23,-18 14-30,-1 0 1,1 0-1,-1 0 0,-1-1 1,1 1-1,-1-1 0,3-6 30,-5 10-9,0 0 0,0 0 0,0 0 0,0-1 0,-1 1-1,1 0 1,-1 0 0,1 0 0,-1-1 0,0 1-1,0 0 1,0 0 0,0-1 0,0 1 0,0 0-1,-1 0 1,1-1 0,-1 1 0,0 0 0,0 0 0,1 0-1,-1 0 1,-1-2 9,1 4-1,0-1 1,0 0-1,0 1 0,0-1 0,0 1 0,0-1 1,0 1-1,0-1 0,0 1 0,-1 0 0,1-1 1,0 1-1,0 0 0,0 0 0,0 0 0,0 0 1,-1 0-1,1 0 0,0 0 0,0 0 1,0 1-1,0-1 0,0 0 0,0 1 0,-1-1 1,1 1-1,0-1 1,-27 16 27,14-3-10,0 1 1,1 1 0,0 0 0,1 1 0,1 0 0,0 1 0,1 0 0,1 0 0,-3 11-18,2-5 11,0 1 0,2 0 0,-3 16-11,9-33-5,0 1 0,1-1 0,0 1 0,0-1 0,1 1 0,0-1 0,0 1 0,1-1 1,0 0-1,0 1 0,1-1 0,0 0 0,0 1 0,2 1 5,-2-5-8,0 0-1,1-1 1,-1 1-1,1-1 1,0 1 0,0-1-1,1 0 1,-1 0 0,1-1-1,-1 1 1,1-1-1,0 1 1,0-1 0,0-1-1,0 1 1,0 0 0,0-1-1,1 0 1,-1 0 0,0 0-1,1 0 1,-1-1-1,1 0 1,-1 0 0,1 0 8,4 0-7,1-1-1,0 0 1,-1 0 0,1-1 0,0-1 0,-1 0 0,0 0-1,0 0 1,0-1 0,0-1 0,3-1 7,5-6 6,0-1 0,-1-1 0,-1 0 0,0 0 0,0-2 0,-2 0 0,0-1 0,1-3-6,13-21 62,-2-1 0,19-45-62,-32 57 28,-1 0-1,-1-2-27,5-14 93,-15 46-88,0-1-1,0 1 1,1 0 0,-1-1-1,0 1 1,0-1 0,0 1 0,0 0-1,0-1 1,1 1 0,-1 0 0,0-1-1,0 1 1,1 0 0,-1-1-1,0 1 1,0 0 0,1 0 0,-1-1-1,0 1 1,1 0 0,-1 0-1,0 0 1,1-1 0,-1 1 0,1 0-1,-1 0 1,0 0 0,1 0 0,-1 0-1,0 0 1,1 0-5,0 0 3,-1 0 1,1 1-1,-1-1 1,1 0-1,-1 1 1,1-1-1,-1 1 1,1-1-1,-1 1 1,1-1-1,-1 1 1,0-1-1,1 1 1,-1-1-1,0 1 1,0-1-1,1 1 1,-1 0-1,0-1 0,0 1 1,0 0-4,3 7-7,1 1 0,-1-1 0,1 0 0,1 0 0,-1-1 0,1 1 0,2 1 7,-2-4-6,-1 1 0,0 1 0,0-1 0,0 0 0,-1 1 1,0 0-1,0 0 0,-1 0 0,0 0 0,0 0 0,-1 0 0,0 1 1,0 0 5,1 4-2,-2 0 0,0 0 0,0 0 0,-1 0 0,-1 1 0,0-1 1,0-1-1,-1 1 0,-1 0 0,0-1 0,0 1 0,-2-1 0,1 0 0,-1-1 1,-2 3 1,1-8-3,7-12-2,7-17-6,5-1 12,2 1 0,0 0 0,1 2-1,2 0 1,0 0 0,1 2 0,16-15-1,-20 23 4,-1 0-1,2 1 1,-1 1-1,2 0 0,-1 0 1,1 2-1,0 0 1,1 1-1,0 1 1,0 0-1,1 1 1,5 0-4,-19 4-1,-1 1-1,0-1 1,0 1 0,0 0 0,1 0-1,-1 0 1,0 0 0,0 0 0,0 1-1,1-1 1,-1 1 0,0 0 0,0 0-1,0 0 1,0 1 0,0-1 0,0 1-1,-1-1 1,1 1 0,0 0 0,1 2 1,-1-1 0,-1 0 0,0 1 0,0-1 1,0 0-1,-1 1 0,1-1 1,-1 1-1,0 0 0,0-1 1,0 1-1,0 0 0,-1 0 0,1-1 1,-1 1-1,0 0 0,0 0 1,-1 3-1,-1 9 8,1-12-5,0 0-1,0 0 1,1-1-1,-1 1 0,1 0 1,0 0-1,0 0 0,1 0 1,-1 0-1,1 0 1,0 0-1,0 1-2,0-4 0,0-1 0,-1 0-1,1 1 1,0-1 0,-1 0 0,1 0 0,0 1 0,-1-1-1,1 0 1,0 0 0,-1 0 0,1 0 0,0 0 0,0 0-1,-1 0 1,1 0 0,0 0 0,0-1 0,-1 1 0,1 0-1,0 0 1,-1-1 0,1 1 0,0 0 0,0-1 0,3 0-1,26-10 1,0 0 0,15-10 0,9-3 9,-24 11 1,20-7-8,0-2-1,-1-3 1,36-24-2,-83 48 4,-1 0 0,1 0 1,-1 0-1,0 0 1,1-1-1,-1 1 1,0 0-1,0-1 1,0 1-1,0-1 1,0 1-1,0-1 1,-1 1-1,1-1 0,0 1 1,0-2-5,-1 2 3,0 1 0,0 0 0,0 0 0,0 0 0,0-1 0,0 1 0,0 0 0,0 0 0,-1-1 0,1 1 0,0 0 0,0 0 0,0 0 0,0-1 0,0 1 0,0 0 0,0 0 0,-1 0 0,1-1 0,0 1 0,0 0 0,0 0 0,0 0 0,-1 0 0,1 0 0,0-1 0,0 1 0,0 0 0,-1 0 0,1 0 0,0 0 0,0 0 0,0 0 0,-1 0 0,1 0 0,0 0 0,0 0 0,-1 0-3,-17 5 125,12-2-114,0 0 0,0 1 0,1 0-1,-1 0 1,1 1 0,0 0-1,1 0 1,-1 0 0,1 0 0,0 0-1,0 1 1,1 0 0,-1 0 0,1 0-1,0 0 1,-1 5-11,1 0 0,-1 0 1,1 0-1,1 0 0,0 0 1,1 0-1,0 0 0,0 0 1,1 1-1,2 8 0,-2-16-1,0-1 0,0 0 1,1 1-1,-1-1 0,1 0 0,0 0 0,0 0 0,0 0 1,1 1-1,-1-2 0,1 1 0,0 0 0,-1 0 1,1 0-1,0-1 0,1 1 0,-1-1 0,0 0 0,1 1 1,-1-1-1,1 0 0,0-1 0,0 1 0,0 0 0,0-1 1,0 1-1,0-1 0,0 0 0,0 0 0,0 0 1,1-1-1,-1 1 0,0-1 0,0 0 0,1 0 0,-1 0 1,10-1 2,0 0 0,0-1 0,0-1-1,0 0 1,0-1 0,-1 0-1,1-1 1,7-4-2,102-54 35,8-4-79,-129 66 43,1 0 0,-1 1 1,0-1-1,1 0 1,-1 1-1,1-1 0,-1 1 1,1-1-1,-1 1 0,1 0 1,-1 0-1,1-1 1,-1 1-1,1 0 0,-1 1 1,1-1-1,-1 0 0,1 0 1,-1 1-1,1-1 1,-1 0-1,0 1 0,1 0 1,-1-1-1,0 1 1,1 0-1,-1-1 0,0 1 1,0 0-1,1 0 0,-1 0 1,0 0-1,0 1 1,1 2 4,0-1-1,0 1 1,-1-1-1,0 1 1,0 0-1,0 0 1,0 0-1,0 0 1,-1-1-1,0 1 1,0 0-1,0 2-3,-11 91-28,11-97 28,0 0 1,1 0-1,-1 0 0,0 0 1,0 0-1,0 1 0,0-1 1,1 0-1,-1 0 1,0 0-1,0 0 0,0 0 1,0 0-1,1 0 0,-1 0 1,0 0-1,0 0 0,0 0 1,1 0-1,-1 0 0,0 0 1,0 0-1,0 0 0,0 0 1,1 0-1,-1 0 0,0 0 1,0 0-1,0 0 1,1 0-1,-1 0 0,0 0 1,0 0-1,0-1 0,0 1 1,0 0-1,1 0 0,-1 0 1,0 0-1,0 0 0,0-1 1,0 1-1,16-32-59,-11 23 53,1 2 1,1-1-1,-1 0 1,1 1-1,1 1 0,-1-1 1,1 1-1,8-5 6,-12 9 3,-1 0-1,1 0 1,0 0-1,0 0 1,1 0 0,-1 1-1,0 0 1,0 0-1,1 0 1,-1 1 0,1-1-1,-1 1 1,0 0-1,1 0 1,-1 1-1,1-1 1,-1 1 0,0 0-1,1 0 1,-1 0-1,1 1-2,2 1 5,1 0 0,-1 0 0,1 0 0,0-1 0,0-1-1,0 1 1,0-1 0,0-1 0,8 0-5,-11 0-3,1-1 0,0 0 0,-1-1 1,1 1-1,-1-1 0,0 0 0,1-1 0,-1 1 0,0-1 1,0 0-1,-1 0 0,1 0 0,-1-1 0,4-3 3,14-15 20,0 0 0,-2-1-1,-1-1 1,0-1 0,-2-1 0,-1-1-1,-2 0 1,0-1 0,-2 0 0,0-1-1,-3 0 1,0-1 0,-2 0-1,3-24-19,-2-16 63,-2-66-63,-6 134 8,1 0 1,-1 0-1,0 0 0,0 0 0,0 1 1,0-1-1,0 0 0,-1 0 0,1 0 1,0 0-1,-1 1 0,1-1 0,-1-1-8,-1 6 13,0-1 0,1 0 0,-1 1 0,1 0 0,0-1-1,0 1 1,0 0 0,0-1 0,0 3-13,-25 66 2,-31 89 109,-30 141-111,57-177-77,-30 76 77,22-94-3142,37-105 2286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1:57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6273,'9'-11'2313,"22"5"-1857,17 1-168,42-6-288,22-4-408,21 4 280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1:58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397 389 3161,'-2'-2'144,"0"1"0,0 0 0,-1 1 0,1-1 1,0 0-1,0 0 0,-1 1 0,1 0 0,-1-1 0,1 1 1,0 0-1,-1 0 0,1 0 0,-1 0 0,-1 1-144,-39 11 76,30-8 24,-3 0-95,-30 10 5,1 2 1,-18 10-11,52-21 13,-1 1 0,1 0-1,1 0 1,-1 1 0,1 1-1,0 0 1,1 0 0,0 1 0,0 0-1,1 0 1,-6 10-13,13-18 4,0 0 0,0 0 0,1 0 0,-1 0 0,0 1 0,1-1 0,-1 0 0,1 0 0,-1 0 0,1 0 0,0 1 0,0-1 0,-1 0 0,1 0 0,0 1 0,0-1 0,0 0 0,0 1 0,1-1 0,-1 1-4,1-1 7,0 0-1,-1-1 1,1 1 0,0 0 0,0 0-1,0-1 1,0 1 0,0-1 0,0 1-1,0-1 1,0 0 0,0 1 0,0-1-1,1 0 1,-1 0 0,0 0-1,0 1 1,0-1 0,0 0 0,0 0-1,0-1 1,1 1 0,-1 0 0,0 0-7,11-2 43,0 0 0,-1-1 1,0 0-1,1 0 1,-1-1-1,10-6-43,63-35 271,-79 42-248,12-7 166,0-1-1,0 0 0,-1-2 0,0 0 0,4-6-188,-12 11 121,0-2-1,-1 1 1,0-1-1,0 0 0,-1 0 1,0-1-1,-1 0 0,0 0 1,2-8-121,7-35 193,-2 0 0,-2 0 0,-3-1 0,-1-19-193,-9 36 459,3 38-451,0 0 0,0 0 0,0 0 0,0 0 0,0 0 0,0 0 0,0 0 0,0 0 0,0 0 0,0 0 0,0 0 0,0 0 0,0 0 0,-1 0 0,1 0 0,0 0 0,0 0 0,0 0 0,0 0 0,0 0 0,0 0 0,0 0 0,0 0 0,0 0 0,0-1 0,0 1 0,0 0 0,0 0 0,0 0 0,0 0 0,0 0 0,0 0 0,0 0 0,-1 0-8,2 23 37,0-4-23,10 274 75,-12-218-77,-3 1 0,-14 71-12,-1-43 24,5 1 0,0 99-24,14-201-3,0-1 0,0 0 0,0 1 0,0-1 0,1 0 0,-1 1 0,1-1 0,-1 0 1,1 1-1,0-1 0,0 0 0,0 0 0,1 2 3,-1-4-4,-1 1 1,1 0-1,0-1 0,0 1 1,0-1-1,0 1 1,0-1-1,0 0 0,0 1 1,0-1-1,0 0 0,0 0 1,0 1-1,0-1 1,0 0-1,0 0 0,0 0 1,0 0-1,0 0 0,0-1 1,0 1-1,0 0 1,0 0-1,0-1 0,0 1 1,0-1-1,0 1 0,0-1 1,0 1-1,0-1 4,7-3-4,-1-1 0,0 0 0,0 0 0,0-1 1,0 1-1,-1-1 0,0-1 0,-1 1 0,1-1 0,-1 0 0,0-1 0,-1 1 0,0-1 0,0 0 0,-1 0 0,0 0 1,1-2 3,3-12 5,-1 1 0,-1-1 0,-1-1 0,-1 1 0,-1 0 0,-1-5-5,-1 7 6,0 1-1,-2-1 0,-3-17-5,3 27 45,0 0 0,-1 1 0,0-1 0,-1 1-1,1 0 1,-2 0 0,0 0 0,-3-5-45,4 8 77,-7-12 247,11 17-315,0 0 0,0 0 0,0 0-1,0 0 1,0 0 0,0 0 0,0 0 0,1 0 0,-1 0-1,0 0 1,0 0 0,1 1 0,-1-1 0,1 0-1,-1 0 1,1 0 0,-1 0 0,1 1 0,-1-1 0,1 0-1,0 1 1,-1-1 0,2 0-9,10-9-99,0 1 0,0 0-1,1 0 1,1 2 0,-1-1 0,14-4 99,9-2-717,1 1-1,9 0 718,45-7-597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0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180 144 2080,'0'-1'156,"-1"1"0,1-1-1,-1 0 1,1 1-1,-1-1 1,1 1-1,-1-1 1,0 0 0,1 1-1,-1-1 1,0 1-1,1 0 1,-1-1-1,0 1 1,0 0 0,1-1-1,-1 1 1,0 0-1,0 0 1,0 0-1,1 0 1,-1 0 0,0 0-1,0 0 1,0 0-1,0 0-155,0 1 16,-1 0 0,1 0 1,0 1-1,0-1 0,-1 0 0,1 1 0,0-1 0,0 1 0,0 0 1,1-1-1,-1 1-16,0-1 49,-34 68 285,33-65-316,1-1 10,-1 1 1,1-1-1,0 1 0,0 0 1,1-1-1,-1 1 0,1 1-28,0-4 6,0-1 1,0 1-1,0 0 0,0 0 0,0 0 1,-1 0-1,1 0 0,0-1 1,0 1-1,0 0 0,-1 0 0,1 0 1,-1-1-1,1 1 0,0 0 1,-1 0-1,1-1 0,-1 1 0,0-1 1,1 1-1,-1 0 0,0 0-6,0-1 22,1 0 11,0 0 11,0 0 80,0 0 81,0 0 55,0 0-10,0 0-78,0 0-76,0 0-62,-8 0 4,28-1-23,-1 0 0,0-2 0,0-1 0,2 0-15,-14 2 3,0-1 0,0 0 0,-1 0 0,1 0 0,-1-1 0,0 0 0,0 0-1,0 0 1,3-5-3,11-6 7,-11 8 5,0 0 0,0 0 0,-1-1 0,0-1 0,-1 0 0,1 0 0,2-5-12,-6 8 8,-1 0-1,1 0 1,-1-1-1,-1 1 1,1-1-1,-1 1 1,0-1 0,-1 0-1,0 0 1,0 0-1,0 0 1,-1-7-8,0 13 1,0-1 0,0 0 1,0 0-1,0 0 0,-1 0 1,1 1-1,-1-1 0,1 0 1,-1 0-1,0 1 0,0-1 1,0 1-1,0-1 0,0 0 1,0 1-1,0 0 0,0-1 1,0 1-1,-1 0 0,1-1 1,-1 1-1,1 0 0,-1 0 1,1 0-1,-1 0 0,0 1 1,1-1-1,-1 0 0,0 1 1,0-1-1,1 1 0,-1 0 1,0-1-1,0 1 0,0 0 1,0 0-1,1 0 0,-3 0-1,-1 1 3,-1-1-1,0 1 0,1 0 1,-1 0-1,0 1 0,1 0 1,0 0-1,-1 0 0,1 0 1,0 1-1,0 0 1,-1 1-3,-14 14 16,0 0 1,1 2 0,2 0 0,-16 23-17,-12 13 27,42-52-27,-13 14 6,1 1 0,0 1 0,-5 10-6,17-24 0,0 0 0,0 0 0,0 0 0,1 0 0,0 1 0,0-1 0,0 0 0,1 1 0,0 0 0,0-1 0,1 1 0,0 0 0,0-1 0,0 1 0,1 1 0,0-4-7,1-1 1,-1 1 0,0-1-1,1 0 1,-1 0 0,1 1-1,0-1 1,0 0 0,1-1-1,-1 1 1,0 0 0,1-1 0,0 1-1,-1-1 1,1 0 0,0 0-1,0 0 1,1 0 0,-1 0-1,0-1 1,0 1 0,1-1-1,-1 0 1,1 0 0,-1 0-1,4 0 7,5 1-147,1 0-1,0-1 1,0 0-1,0-1 0,0-1 1,0 0-1,1-1 148,18-3-610,0-2-1,0-1 1,-1-2 0,0-1-1,-1-2 1,0 0 0,-1-2 0,22-16 610,-40 25 171,-1-2 0,-1 0 0,1 0 0,2-4-171,-9 9 205,1-1-1,-1 0 1,0 0 0,-1 0-1,1 0 1,-1-1-1,0 1 1,0-1 0,0 0-1,0 1 1,0-6-205,-2 9 106,1 0-1,-1 0 1,0 0 0,0 1 0,1-1 0,-1 0 0,0 0-1,1 0 1,-1 0 0,1 0 0,-1 1 0,1-1-1,-1 0 1,1 0 0,0 1 0,-1-1 0,1 1 0,0-1-1,0 0 1,-1 1 0,1-1 0,0 1 0,0 0-1,0-1 1,0 1-106,1-1 56,0 1 0,0 0 0,0 0 0,0 0 0,0 0 0,0 0 0,0 0 0,0 0 0,0 1-1,-1-1 1,1 1 0,1 0-56,1 0-7,1 1-1,-1 0 1,0 0-1,0 0 1,-1 0-1,1 1 1,0-1-1,-1 1 1,1 0-1,-1 0 1,1 2 7,-1-1 0,-1 0 1,0 0-1,0 0 1,0 0 0,0 0-1,-1 0 1,1 1-1,-1-1 1,0 1-1,-1-1 1,1 1-1,-1-1 1,0 1-1,0-1 1,0 1-1,-1-1 1,0 4-1,-3 7-2,0 0 1,-1-1-1,-1 1 1,-4 7 1,-10 26-15,27-51 19,0-1 0,0 0 0,0 0 0,-1-1 0,0 0 0,1 0-4,25-24 9,-1-1-1,21-28-8,25-31-32,-67 77 16,-1 3-11,-9 30 36,-8 18 1,4-27-1,1 1 1,1 0-1,1 0 1,-1 0 0,2 0-1,0 3-9,0-13-10,1 1 1,-1-1-1,1 0 0,0 0 0,0 0 1,0 0-1,0 0 0,0 0 0,1-1 1,-1 1-1,1 0 0,0 0 0,-1-1 1,1 0-1,1 1 0,-1-1 0,0 0 1,0 0-1,1 0 0,-1 0 0,1 0 1,0-1-1,0 1 0,-1-1 0,1 1 1,0-1-1,0 0 0,0-1 10,3 2-145,-1-1 0,1-1 1,-1 1-1,1-1 0,0 0 0,-1 0 0,1-1 0,-1 1 0,1-1 0,-1-1 1,4 0 144,36-10-549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1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51 704 5473,'27'-69'1769,"-27"58"-1297,-5 12-250,-6 11-51,2 2-284,1 1-1,0-1 1,1 1-1,1 1 1,0 0 0,2-1-1,-4 16 114,7-24-43,-1 0-1,1 1 1,0-1-1,1 1 1,0-1-1,0 0 1,1 1-1,0-1 1,0 1-1,0-1 1,1 0 0,0 0-1,1 0 1,0 0-1,0 0 1,0 0-1,1-1 1,3 6 43,-4-10 0,0 1 1,0 0-1,-1-1 0,2 0 1,-1 1-1,0-1 0,0 0 1,1-1-1,-1 1 1,1-1-1,0 1 0,-1-1 1,1 0-1,0 0 1,0-1-1,-1 1 0,1-1 1,0 0-1,0 0 0,7 0 25,-1-1 0,1 0-1,-1 0 1,1-1 0,-1-1 0,4-1-25,16-7 105,0-2 0,-1-1 0,-1-1 0,0-2 0,-1 0 0,-1-2 0,17-16-105,-27 21 47,0 0 0,-1 0 0,-1-2 0,0 0 1,-1 0-1,-1-2 0,-1 1 0,0-1 0,-1-1 0,-1 0 1,-1 0-1,-1-1 0,1-4-47,3-24 54,-2 0 0,-1 0 0,-3-1 0,-3 0 0,-1 0 0,-2 0-1,-3-5-53,1 29 252,-1-1-1,-1 0 0,-6-17-251,11 41 50,0 0 0,-1 0 0,1 0 0,-1-1 0,0 1 0,0 0 0,0 0 0,0 0 0,0 1 1,0-1-1,0 0 0,-1 0 0,1 1 0,-2-2-50,3 3 11,-1-1 0,1 1 0,-1 0 0,1 0 0,0 0 0,-1 0 0,1 0 0,-1 0 0,1 0 0,0 0 0,-1 0 0,1 0 0,-1 0 0,1 0 0,0 0 0,-1 0 0,1 1 0,-1-1 0,1 0 0,0 0 0,-1 0 0,1 1 0,0-1 0,-1 0 0,1 0 0,0 1-11,-13 15 60,3 5-54,0 0 1,2 0-1,1 1 1,0 0-1,2 0 1,0 1-1,1-1 0,2 1 1,0 0-1,2 21-6,4 36 3,3 1-1,10 34-2,-15-101 2,0 2 2,19 101-4,-17-99-30,1-1-1,1-1 0,0 1 0,1-1 0,5 8 31,-11-23-9,-1 0-1,1 0 1,0-1 0,-1 1-1,1 0 1,0 0-1,0-1 1,0 1 0,0 0-1,0-1 1,0 1-1,0-1 1,0 1-1,0-1 1,0 0 0,0 1-1,0-1 1,0 0-1,0 0 1,0 0 0,0 1-1,1-1 1,-1 0-1,0-1 1,0 1 0,0 0-1,0 0 1,0 0-1,0-1 1,0 1 0,0 0-1,0-1 1,0 1-1,0-1 1,0 0 0,0 1 9,6-4-58,0 1 0,-1-1 1,0-1-1,4-3 58,-7 6-31,9-9-110,0 0 0,-1-1 0,1-1 141,19-20-228,-17 20 151,-4 3 60,0 0-1,1 1 0,0 0 0,0 0 0,1 1 1,1 1-1,9-5 18,-21 12 1,0-1-1,-1 1 1,1 0 0,0-1 0,0 1-1,-1 0 1,1-1 0,0 1 0,0 0-1,-1 0 1,1 0 0,0 0 0,0 0 0,0 0-1,-1 0 1,1 0 0,0 0 0,0 0-1,0 1 1,-1-1 0,1 0 0,0 0-1,0 1 1,-1-1 0,1 0 0,0 1-1,-1-1 1,1 1 0,0-1 0,-1 1-1,1-1 1,-1 1 0,1 0 0,-1-1 0,1 1-1,-1-1 1,1 1 0,-1 0 0,0 0-1,1-1 1,-1 1 0,0 0 0,0 0-1,1-1 1,-1 1 0,0 0 0,0 0-1,0-1 1,0 1 0,0 0 0,0 1-1,0 4 23,0 0 1,-1 0 0,1 0 0,-1 0-1,0 0 1,-1 2-24,1-4 22,-3 8 13,1 0 1,1 0 0,0 0 0,1 1-1,0-1 1,1 2-36,0-12 0,0 0 0,0 1 0,0-1 0,1 0 0,-1 0 0,1 0 0,-1 0 0,1 0 0,0 0 0,0 0 0,0 0 0,0 0 0,0 0 0,0 0 0,0 0 0,1-1 0,-1 1 0,1-1 0,-1 1 0,1-1 0,0 1 0,0-1 0,-1 0 0,1 0 0,0 0 0,0 0 0,0 0 0,0 0 0,0 0 0,0-1 0,1 1 0,-1-1 0,0 0 0,0 1 0,0-1 0,0 0 0,2 0 0,8-1 2,0 0 0,0 0 0,0-1 0,-1-1 0,1 0 0,0 0-1,-1-1 1,1-1-2,30-13 66,17-12-66,-47 24 10,8-5-22,0 0 1,-1-1-1,0-1 1,-1-1-1,-1-1 1,2-2 11,-25 26 29,1 0-1,1 1 1,0-1 0,0 1 0,1 0 0,0 0 0,0 0 0,1 0 0,1 2-29,1-10 0,0-1 0,0 1 1,0 0-1,1 0 0,-1-1 0,1 1 1,-1 0-1,1-1 0,0 1 0,0-1 1,-1 1-1,1-1 0,0 1 1,0-1-1,1 0 0,-1 1 0,0-1 1,0 0-1,0 0 0,1 0 1,-1 0-1,1 0 0,-1 0 0,1 0 1,-1 0-1,1-1 0,0 1 0,-1-1 1,1 1-1,0-1 0,1 1 0,2 0 0,-1 0 0,1-1-1,-1 1 1,1-1 0,0 0 0,-1 0-1,1-1 1,-1 1 0,1-1-1,0 0 1,0 0 0,8-6 3,0 0 1,0 0-1,0-1 1,-1-1-1,0 0 1,-1 0-1,0-1 0,-1-1 1,0 0-1,0 0 1,-1-1-1,-1 0 1,0-1-1,1-3-3,-4 5 12,-1 0-1,0 0 1,-1 0-1,-1 0 1,0-1-1,0 1 1,-1-1-1,0 0 1,-1-2-12,1 28 17,1 0 0,0 0-1,1 0 1,0 0 0,5 9-17,-4-10 8,4 15-2,-3-15-11,-2-1 0,1 1 0,-1 0-1,-1 0 1,0 10 5,-2-19-1,0 0-1,0 0 1,-1 0-1,0 0 1,0 0-1,0 0 1,0-1-1,0 1 0,-1 0 1,0-1-1,1 1 1,-1-1-1,-1 1 1,1-1-1,0 0 1,-1 0-1,0 0 0,0 0 1,1-1-1,-2 1 2,0 0 2,1 0 0,-1 0 0,1 0 0,-1-1-1,0 0 1,0 0 0,0 0 0,0 0 0,0 0-1,0-1 1,-1 0 0,1 0 0,-1 0 0,1 0-2,4-5-18,8-2 16,10-6-5,82-39-238,-65 36 143,-1-2 1,-1-2-1,-1-1 0,0-1 1,11-12 101,-36 26 16,1 0 0,-1 0 0,-1-1 1,5-6-17,-10 12 28,0 1 0,1-1 0,-1 0 0,0 1 0,0-1 0,0 0 1,-1 0-1,1 0 0,0 0 0,-1 0 0,1 0 0,-1 0 0,1 0 0,-1 0 1,0 0-1,0 0 0,0 0 0,0 0 0,-1-1 0,1 1 0,0 0 0,-1 0 0,0 0 1,1 0-1,-1 0-28,1 2 18,-1 0 0,1-1 1,-1 1-1,1 0 0,-1-1 1,1 1-1,-1 0 0,1 0 1,-1 0-1,1-1 0,-1 1 1,1 0-1,-1 0 0,1 0 1,-1 0-1,1 0 0,-1 0 1,1 0-1,-1 0 0,1 0 1,-1 0-1,1 0 0,-1 0 1,1 1-1,-1-1 0,1 0 1,-1 0-1,1 0 0,-1 1 1,1-1-1,-1 0 0,1 1 1,0-1-1,-1 0 0,1 1 1,-1-1-1,1 1 0,0-1 1,-1 0-1,1 1 0,0-1 1,0 1-1,-1-1-18,2 10-25,0 1 0,0-1-1,1 0 1,0 0 0,1-1 0,0 1 0,0 0 0,3 3 25,-4-10-25,0 0 0,0-1 0,0 1 1,0 0-1,1-1 0,-1 0 0,1 0 1,-1 1-1,1-2 0,0 1 0,0 0 1,0 0-1,0-1 0,0 0 0,0 1 1,0-1-1,2 0 25,6 2-308,1-1 0,-1 0 0,11 0 308,-18-2-109,1 1-109,-1-1 1,1 1-1,-1-2 0,1 1 1,-1 0-1,1-1 0,-1 0 1,0 0-1,1 0 0,2-1 218,8-10-644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2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4 3793,'-1'-1'58,"1"1"0,0 0 0,0 0-1,0 0 1,-1-1 0,1 1 0,0 0 0,0 0 0,0 0 0,-1 0 0,1 0 0,0-1 0,0 1 0,-1 0-1,1 0 1,0 0 0,0 0 0,-1 0 0,1 0 0,0 0 0,-1 0 0,1 0 0,0 0 0,0 0 0,-1 0-1,1 0 1,0 0 0,0 0 0,-1 0 0,1 0 0,0 1 0,0-1 0,-1 0 0,1 0 0,0 0 0,0 0-1,-1 0 1,1 1 0,0-1 0,0 0 0,0 0 0,0 0 0,-1 1 0,1-1 0,0 0 0,0 0 0,0 1-1,0-1 1,0 0 0,0 0 0,-1 1-58,-2 17 542,3-11-446,-5 26 73,-12 109 156,16-121-289,0 1-1,2 0 0,0 0 1,2 0-1,2 9-35,-3-23 7,0-1 0,0 0 0,1 0 0,0 0 0,0 0 0,1 0 0,0-1 0,0 1 0,0-1 0,1 0 0,0 0 0,0-1 0,1 1-7,-3-4 17,-1 1 1,1-2-1,0 1 1,0 0 0,0 0-1,0-1 1,0 0-1,0 1 1,0-1 0,1 0-1,-1-1 1,0 1-1,1 0 1,-1-1 0,0 0-1,1 0 1,-1 0-1,0 0 1,1-1 0,-1 1-1,0-1 1,1 0-1,-1 0 1,0 0 0,0 0-1,0 0 1,0-1-1,0 0 1,0 1 0,0-1-1,0 0-17,16-13 50,-1 0 1,-1-1-1,-1-1 0,0 0 0,-1-1 1,3-5-51,1-1 14,0 0 0,2 2 0,8-5-14,-28 25 1,0 1 0,1 0-1,-1 0 1,1 0 0,-1 0 0,1 0-1,0 0 1,-1 0 0,1 0 0,0 1-1,-1-1 1,1 1 0,0-1-1,0 1 1,0 0 0,0 0 0,0-1-1,-1 1 1,1 1 0,1-1-1,-2 0 0,0 1 0,1-1 0,-1 1 0,0 0 0,0 0 0,0-1 0,0 1 0,0 0 0,0 0 0,0 0 0,0 0 0,0 0 0,0 0 0,0 1 0,0-1 0,-1 0 0,1 0 0,-1 0 0,1 1 0,-1-1 0,1 0 0,-1 1 0,0-1 0,1 1 0,-1-1 0,0 1 0,1 6 9,-1 0 0,0 0 0,0 0 0,-1 0 0,0 0 0,0-1 0,-1 1 0,0 0 0,-1 0-9,-7 39 14,10-47-14,0 0-1,0 1 1,0-1 0,0 0 0,0 0 0,0 1 0,0-1 0,0 0 0,0 0 0,0 0 0,0 1-1,0-1 1,0 0 0,0 0 0,0 1 0,1-1 0,-1 0 0,0 0 0,0 0 0,0 1 0,0-1 0,0 0-1,0 0 1,1 0 0,-1 0 0,0 1 0,0-1 0,0 0 0,0 0 0,1 0 0,-1 0 0,0 0-1,0 0 1,0 0 0,1 0 0,-1 1 0,0-1 0,0 0 0,1 0 0,-1 0 0,0 0 0,0 0 0,14-4 20,15-11 38,-26 13-51,55-31 58,-15 9-44,-2-1 1,8-7-22,-38 24 7,-1-1 1,0 1-1,0-2 1,-1 1-1,0-1 1,-1-1-1,0 1 1,0-1-1,-1-1 1,1-2-8,-8 13 6,0 1 1,0 0 0,1-1 0,-1 1 0,0 0-1,0-1 1,0 1 0,1 0 0,-1-1 0,0 1-1,0 0 1,0-1 0,0 1 0,0-1-1,0 1 1,0 0 0,0-1 0,0 1 0,0 0-1,0-1 1,0 1 0,0-1 0,0 1-1,0 0 1,0-1 0,0 1 0,0-1 0,0 1-1,-1 0 1,1-1 0,0 1 0,0 0 0,0-1-1,-1 1 1,1 0 0,0-1-7,-1 2 31,0-1 0,0 0 0,0 1 0,1-1 0,-1 0 0,0 1 0,1-1 0,-1 1 0,0-1 0,1 1 0,-1-1 0,0 1-1,1 0 1,-1-1 0,1 1 0,-1 0 0,1-1 0,0 1 0,-1 0 0,1 0 0,0 0 0,-1 0-31,-6 13 52,1 1 1,0 0-1,1 1 0,1-1 1,-3 15-53,7-27-7,-1 0 1,1 0-1,-1 0 1,1 0-1,0 0 1,0 0-1,1 1 1,-1-1-1,0 0 1,1 0-1,0 0 1,0 0 0,0-1-1,0 1 1,0 0-1,1 0 1,-1 0-1,1-1 1,0 1-1,1 1 7,1 0-54,0-1-1,0 0 1,0 0 0,1 0-1,-1-1 1,1 1-1,-1-1 1,1 0-1,0 0 1,0-1-1,2 1 55,55 13-281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4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68 4913,'-2'-2'91,"1"1"-1,0 0 1,-1-1 0,0 1-1,1 0 1,-1 0 0,0 1-1,1-1 1,-1 0 0,0 0-1,0 1 1,0-1 0,0 1-1,0 0 1,0-1 0,1 1-1,-1 0 1,0 0 0,0 0-1,0 0 1,0 1 0,0-1-1,0 1 1,0-1 0,0 1-1,1-1 1,-1 1 0,0 0-1,0 0 1,1 0 0,-1 0-1,1 0 1,-1 0 0,1 0-1,-1 1 1,0 0-91,-6 6-38,1 0 0,0 1 0,0 0 0,1 0 0,-5 9 38,8-13 77,-6 9-59,1 1 0,1 1 0,0-1 0,1 1 0,1 0-1,0 1 1,2-1 0,-1 1 0,2 0 0,0 0 0,1 0 0,1 0-1,1 10-17,0-23 7,-1 0-1,1 0 0,-1 0 0,1 0 0,0 0 0,0-1 0,1 1 1,-1 0-1,1-1 0,0 1 0,0-1 0,0 1 0,0-1 0,1 0 0,-1 0 1,1 0-1,0 0 0,0-1 0,0 1 0,0-1 0,0 0 0,1 0 1,-1 0-1,1 0 0,-1 0 0,1-1 0,0 1 0,0-1 0,-1 0 0,1 0 1,0-1-1,0 1 0,0-1 0,0 0 0,2 0-6,9 0 38,0 0-1,0-1 1,0-1 0,0 0-1,-1-1 1,1-1 0,-1 0-1,0-1 1,0-1 0,0 0-1,0-1 1,-1 0 0,-1-1-1,1 0 1,-1-1-1,5-6-37,-5 5 56,0-1 0,-1 0 0,-1-1 0,0 0 0,-1-1 0,0 0 0,-1 0-1,0-1 1,-1 0 0,-1-1 0,0 1 0,-1-1 0,0 0 0,-2-1-1,3-12-55,-5 21 23,-1 0 0,1 0-1,-1-1 1,-1 1-1,1 0 1,-1 0-1,0 0 1,-1 0-1,0 0 1,0 0-1,-3-7-22,3 11 28,0-1 0,0 0 0,-1 0 0,0 1 0,1-1 0,-1 1 0,0 0 0,-1 0 0,1 0 0,-1 0 0,1 1 0,-1-1 0,0 1 0,0 0 0,0 0-1,0 1 1,0-1 0,0 1 0,-4-1-28,0 3 87,9 0-85,-1-1 0,1 0-1,-1 1 1,1-1 0,-1 0-1,1 1 1,0-1 0,-1 0-1,1 0 1,-1 0 0,1 1-1,0-1 1,-1 0 0,1 0 0,0 0-1,-1 0 1,1 0 0,-1 0-1,1 0 1,0 0 0,-1-1-1,1 1-1,220-1 36,-194 0-39,8 0-8,24 3 11,-50-1 0,-1 0 0,1 0 0,-1 1 1,1 0-1,-1 1 0,0-1 0,0 2 0,0-1 0,2 2 0,-8-3 1,0-1 0,0 1 1,0-1-1,0 1 0,0 0 0,-1 0 1,1 0-1,-1 0 0,1 0 0,-1 1 1,0-1-1,0 0 0,1 0 0,-2 1 1,1-1-1,0 1 0,-1-1 0,1 1 1,-1-1-1,1 1 0,-1 0 0,0-1 1,0 1-1,-1-1 0,1 1 0,0-1 1,-1 2-3,-1 7 17,-1-1 0,0 1 0,-1-1-1,0 0 1,-5 9-16,-22 37 81,17-32-55,2 0 0,0 0 0,-6 21-26,17-41 0,0-1 1,0 1-1,0 0 1,1-1-1,-1 1 0,1 0 1,0 3-1,0-6 1,0 0 0,0 0 0,1 1-1,-1-1 1,0 0 0,1 0 0,-1 0 0,1 0 0,-1 0 0,1 0 0,-1 0 0,1 0-1,0 0 1,-1 0 0,1 0 0,0-1 0,0 1 0,0 0 0,0 0 0,0-1 0,0 1-1,0-1 1,0 1 0,0-1 0,0 1 0,0-1 0,0 1 0,0-1-1,6 1 3,-1 1 0,0-1 0,1-1 0,-1 1-1,1-1 1,0 0 0,-1-1 0,1 1 0,-1-1-3,62-14 21,-57 12-22,45-12 54,41-17-53,-76 24-4,-1-1-1,0 0 0,0-2 1,-1-1-1,0 0 1,2-3 4,-5 2-56,-26 23 85,-11 11 11,4-2-19,0 1-1,1 0 1,1 1 0,1 0-1,0 2 1,-3 10-21,15-29-1,0 1-1,1-1 1,0 1-1,-1 0 1,2 0-1,-1 0 1,0 0 1,1-4-3,0 0 1,0 1 0,0-1-1,0 0 1,1 1 0,-1-1-1,0 1 1,1-1 0,-1 0-1,1 0 1,-1 1 0,1-1-1,0 0 1,-1 0 0,1 0-1,0 0 1,0 1 0,0-1-1,0 0 1,0 0 0,0-1-1,0 1 1,0 0 0,0 0-1,0 0 1,0-1 0,2 1 2,3 2-4,1-1 0,0 0 1,0-1-1,0 0 0,0 0 1,0 0-1,0-1 0,0 0 1,1 0-1,-1-1 0,0 0 1,0 0-1,0 0 1,3-2 3,7-2 4,-1-1 0,1 0 1,-1-1-1,0-1 0,7-6-4,-9 6 2,-1 0 0,-1-2 0,0 1 0,0-2-1,-1 0 1,0 0 0,-1-1 0,0 0-1,7-12 0,-14 19-2,1-1 1,-2 1 0,1-1-1,-1 0 1,1 0 0,-2 0 0,1 0-1,-1 0 1,1 0 0,-2 0 0,1-1-1,-1 1 1,0 0 0,0 0 0,-1-1-1,0 1 1,0 0 0,0 0 0,-1 0-1,0 0 1,0 0 0,0 0 0,-1 0-1,0 1 1,0-1 0,0 1 0,0 1-2,1 1 1,-1 0 0,1-1 0,-1 1-1,0 0 1,0 0 0,0 1 0,-1-1-1,1 1 1,0 0 0,-1-1-1,0 1 1,0 1 0,1-1 0,-1 1-1,-1-1 2,2 2 1,1-1-1,-1 1 1,0 0-1,0 0 1,0 0-1,0 0 1,0 0-1,0 0 1,0 1-1,0 0 1,0 0-1,0-1 1,0 2-1,1-1 1,-1 0-1,0 0 1,1 1-1,-1 0 0,1-1 1,0 1-1,-1 0 1,1 0-1,0 1 0,-5 4-1,1 0-1,0 1 1,0 0 0,1 0-1,0 0 1,0 1-1,1 0 1,0 0-1,1 0 1,-1 3 1,2-6-51,0 0 0,1 0 0,0 0 0,0 0 1,0 0-1,1 0 0,0 0 0,0 0 0,0 0 0,1 0 0,0 1 1,0-1-1,1-1 0,-1 1 0,1 0 0,3 4 51,-3-7-90,0 0 0,0 0 0,1 0 0,0 0-1,-1-1 1,1 1 0,0-1 0,0 0 0,0 0 0,1 0-1,-1 0 1,0 0 0,1-1 0,-1 1 0,1-1 0,0 0 0,-1 0-1,1-1 1,0 1 0,-1-1 0,1 0 0,0 1 0,0-2-1,-1 1 1,4-1 90,8-1-240,0 0-1,0-1 1,0-1-1,-1 0 0,13-6 241,-3 0 119,0-2-1,0 0 0,-1-2 0,0-1 1,-2 0-1,21-19-118,-39 30 53,1 1 0,-1-1 0,1 1 0,-1-1 0,0 0 0,-1 0 0,1-1 0,-1 1 0,1-1 0,-1 1 0,-1-1 0,1 1-1,-1-1 1,1 0 0,-1 0 0,-1 0 0,1-2-53,-1 3 48,0 1-1,-1-1 1,1 1-1,-1 0 0,0-1 1,0 1-1,0 0 1,0 0-1,0-1 0,-1 1 1,1 0-1,-1 0 1,0 1-1,0-1 1,0 0-1,-1 1 0,1-1 1,0 1-1,-1-1 1,0 1-1,1 0 1,-1 0-1,0 1 0,0-1 1,-1 0-48,2 1 37,0 0 0,-1 0-1,1 0 1,-1 0 0,1 0 0,0 0 0,-1 1 0,0-1 0,1 1 0,-1-1 0,1 1 0,-1 0-1,1 0 1,-1 1 0,-2-1-37,4 1 14,-1-1 0,0 1 1,1 0-1,-1-1 0,0 1 0,1 0 0,-1 0 0,1 0 0,0 0 0,-1 0 0,1 1 0,0-1 0,-1 0 1,1 1-1,0-1 0,0 1 0,-1 1-14,1 0 2,-1 0 0,1 1 0,0-1 0,0 1 1,0 0-1,1-1 0,-1 1 0,1 0 0,0-1 0,0 1 1,0 0-1,0-1 0,1 1 0,-1 0 0,1-1 0,0 1 0,0-1 1,0 1-1,1-1 0,1 4-2,7 9 2,0-1 0,1 0 0,8 8-2,-8-10-7,-1 0 0,0 1 0,0 0 0,-2 1-1,0 0 8,-5-10 3,-1 0 0,-1 0-1,1 0 1,-1 0-1,0 0 1,0 0 0,0 1-1,-1-1 1,0 0-1,0 0 1,0 1 0,-1-1-1,1 0 1,-1 0-1,0 1 1,-1-1 0,0 0-1,0 1-2,-1 1 2,0 0 0,0 0 0,-1 0 0,1-1-1,-2 0 1,1 1 0,-1-2 0,0 1 0,0 0-1,0-1 1,-1 0 0,0 0 0,0-1 0,-4 3-2,10-7 0,0 0 0,0 0 0,0 0 0,0 0 0,0 0 0,0 0 0,0 0 0,0 0 0,0 0 0,0 0 0,0 0 0,0 0 0,0 0 0,0 0 0,0 0 0,0-1 0,0 1 0,0 0 0,0 0 0,0 0 0,0 0 0,0 0 0,0 0 0,0 0 0,0 0 0,0 0 0,0 0 0,0 0 1,0 0-1,0 0 0,0-1 0,0 1 0,0 0 0,0 0 0,0 0 0,0 0 0,0 0 0,0 0 0,0 0 0,0 0 0,0 0 0,0 0 0,0 0 0,0 0 0,-1 0 0,1 0 0,0 0 0,0 0 0,0 0 0,0 0 0,0 0 0,0 0 0,0 0 0,0 0 0,0 0 0,0 0 0,0 0 0,0 0 0,0 0 0,-1 0 1,1 0-1,0 0 0,0 0 0,0 0 0,0 0 0,0 0 0,0 0 0,0 0 0,4-7-12,16-9-52,0 1 0,1 1 0,14-8 64,-4 3-89,21-17 89,-21 12-27,-2-2-1,0-1 1,-2-2 0,0-1 27,-14 14 10,-1 1 0,-1-2 1,-1 1-1,-1-1 0,0-1 1,-1 0-1,0 0 1,-2-1-1,0-1-10,-3-2 212,-4 22-207,1 0 0,0 0 0,0 0 0,0 0 0,0-1 0,0 1 0,0 0 0,0 0 1,0 0-1,0 0 0,-1 0 0,1 0 0,0-1 0,0 1 0,0 0 0,0 0 0,0 0 0,-1 0 0,1 0 0,0 0 0,0 0 0,0 0 0,0 0 0,-1 0 0,1 0 1,0 0-1,0 0 0,0 0 0,0 0 0,-1 0 0,1 0 0,0 0 0,0 0 0,0 0 0,0 0 0,-1 0 0,1 0 0,0 0 0,0 0 0,0 0 0,0 0 0,-1 0 1,1 1-1,0-1 0,0 0 0,0 0 0,0 0 0,0 0 0,0 0-5,-24 27 160,16-16-161,1 1 1,0 0-1,0 0 0,1 0 1,1 1-1,0 0 0,1 0 0,0 1 1,1-1-1,1 1 0,0-1 1,1 1-1,0 0 0,1 0 1,0 0-1,2 0 0,-1-1 0,2 1 1,0-1-1,0 1 0,3 5 1,11 28 14,17 52 44,-33-97-69,-1 0-1,1 0 1,0 0-1,-1 0 1,0-1-1,1 1 1,-1 0-1,0 0 1,0 0-1,0 0 1,0 0-1,-1 0 1,1 0-1,0 0 1,-1 0-1,1-1 1,-1 1-1,0 0 1,1 0-1,-2 0 12,1-1-86,-1 0-1,1 0 1,-1 0-1,1 0 1,-1 0-1,0-1 1,1 1-1,-1 0 1,0-1-1,0 1 0,0-1 1,0 0-1,1 0 1,-1 0-1,0 0 1,0 0-1,0 0 1,0 0-1,1 0 1,-2-1 86,-17-3-1454,3-6 595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06:40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5673,'29'-15'1993,"9"15"-2593,2 2 479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5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235 448 6113,'0'0'76,"0"-1"-1,0 1 1,-1 0-1,1-1 1,0 1-1,0 0 1,-1-1-1,1 1 1,0 0-1,0 0 1,-1-1-1,1 1 1,0 0-1,-1 0 1,1-1-1,0 1 1,-1 0-1,1 0 1,-1 0-1,1 0 1,0 0-1,-1-1 1,1 1-1,-1 0 1,1 0-1,0 0 1,-1 0-1,1 0 1,-1 0-1,1 0 1,0 0-1,-1 1 1,1-1-1,-1 0 1,1 0-1,0 0 1,-1 0-1,1 0 1,0 1-1,-1-1-75,-22 7-190,20-6 336,-10 4-417,1 0 0,0 1-1,0 0 1,0 0 0,1 1 0,0 1 0,1 0 0,-8 7 271,13-10-112,0 0-1,1 1 0,-1-1 1,2 1-1,-1-1 1,0 1-1,1 1 0,0-1 1,1 0-1,-1 1 0,1-1 1,0 1-1,1 0 1,0-1-1,0 1 0,0 0 1,1 0-1,0 2 113,2 9 59,1 0 1,0 0-1,1-1 1,1 1-1,1-1 1,6 13-60,-5-14 148,0 1 0,-2 0 0,0-1 0,-1 2 0,-1-1 1,0 0-1,-1 8-148,-2-22 13,0 0 0,0 0 0,0 0 0,-1 0 0,1 0 0,-1 0 0,0 0 0,0 0 0,0 0 1,0 0-1,0 0 0,-1-1 0,1 1 0,-1-1 0,0 1 0,0-1 0,0 1 0,0-1 0,0 0 0,-3 2-13,2-2 8,-1 0 0,1 0 1,-1 0-1,0 0 0,0-1 0,0 0 0,0 1 0,0-1 0,0-1 0,0 1 0,-1-1 0,1 1 0,0-1 0,-4-1-8,8 2 1,-1-1-1,0 0 1,1 0-1,-1 0 0,1 0 1,-1 0-1,1 0 1,-1 0-1,1 0 0,-1 0 1,1 0-1,-1 0 1,1-1-1,-1 1 1,1 0-1,-1 0 0,1 0 1,-1-1-1,1 1 1,-1 0-1,1 0 0,-1-1 1,1 1-1,0 0 1,-1-1-1,1 1 0,-1-1 1,1 1-1,0-1 1,0 1-1,-1 0 0,1-1 1,0 1-1,-1-1 0,2-1-4,-1 1 0,1 0-1,-1 0 1,1 0 0,0 0 0,-1 0-1,1 0 1,0 0 0,0 0-1,-1 0 1,1 0 0,0 0 0,0 0-1,1 0 5,40-27-125,-41 27 124,34-17-32,2 2 0,0 1 0,1 2 0,5 0 33,5-2 104,0-3 1,16-9-105,-50 20 128,0 0 0,0-1 0,-1-1 1,0 0-1,-1-1 0,0-1 1,0 0-1,-1 0 0,6-8-128,-15 15 90,1 0 0,-1 1 0,1-1 0,-1 0 0,0 0 0,-1 0 0,1-1-1,0-2-89,-1 6 19,-1 1 0,0-1 0,0 1 0,0-1 0,0 1 0,0-1 0,0 1 0,0-1 0,0 0 0,0 1 0,0-1 0,0 1 0,-1-1 0,1 1 0,0-1 0,0 1 0,0-1-1,-1 1 1,1-1 0,0 1 0,-1-1 0,1 1 0,0 0 0,-1-1 0,1 0-19,-1 1 22,0 0 0,0-1 0,0 1-1,-1 0 1,1 0 0,0 0 0,0 0 0,0 0 0,0 0-1,0 0 1,0 0 0,0 0 0,0 0 0,-1 0 0,1 1-1,0-1 1,0 0 0,0 1-22,-5 2 38,1 0-1,0 0 1,0 1-1,0-1 1,1 1-1,-1 0 1,1 1-1,0-1 1,0 1-1,1 0 1,-1 0-1,-1 2-37,-1 3 55,-1 0-18,0 0-1,1 1 1,1 0-1,0 0 0,1 1 1,0-1-1,0 1 0,1 0 1,1 0-1,0 0 0,0 1-36,2-6 2,0 0-1,0 0 1,0-1-1,1 1 0,0 0 1,0-1-1,1 1 0,-1-1 1,4 7-2,-4-10-17,1 1 0,0 0 0,1 0 1,-1-1-1,1 1 0,-1-1 1,1 0-1,0 1 0,1-2 0,-1 1 1,0 0-1,1 0 0,-1-1 1,1 0-1,3 2 17,-2-2-158,0 0 0,1-1 0,-1 1 0,1-1 0,-1 0 0,0-1 1,1 1-1,-1-1 0,1 0 0,-1 0 0,1-1 0,-1 0 0,1 0 0,4-1 158,11-4-820,-1-1-1,-1-1 1,7-4 820,-12 6-325,19-9-154,-1-1-1,0-1 1,-2-2 0,23-18 479,-42 28 58,0 0 0,0-1 0,-1-1 1,0 0-1,-1 0 0,0-1 0,-1 0 0,0-1 1,-1 1-1,-1-1 0,0-1 0,0 1 0,-1-3-58,-2 7 365,-1-1-1,0 1 0,0-1 1,-1 0-1,0 0 0,0 0-364,-1 9 37,0 1 1,0-1-1,0 1 0,0 0 0,0-1 0,0 1 0,0-1 0,0 1 0,0 0 0,0-1 1,0 1-1,0-1 0,0 1 0,0-1 0,0 1 0,0 0 0,0-1 0,0 1 0,-1-1 1,1 1-1,0 0 0,0-1 0,0 1 0,-1 0 0,1-1 0,0 1 0,-1 0 0,1-1 1,0 1-1,-1 0 0,1 0 0,0-1 0,-1 1 0,1 0 0,0 0 0,-1 0 0,1-1 1,-1 1-1,1 0 0,0 0 0,-1 0 0,1 0 0,-1 0 0,1 0 0,0 0 0,-1 0 1,1 0-1,-1 0 0,1 0 0,-1 0 0,1 0 0,0 0 0,-1 1 0,1-1 0,-1 0 1,1 0-1,0 0-37,-21 17 671,19-16-693,-17 22 73,0 0 1,1 1 0,2 1-1,0 0 1,2 1-1,-1 5-51,1-4 36,14-27-36,-5 9 6,0 0-1,1 0 0,0 0 0,1 0 0,0 1 1,-1 4-6,4-12 0,-1 0 1,1 0-1,0 0 1,0 0-1,0 0 1,0 0-1,0 0 1,1 0 0,-1 1-1,1-1 1,-1 0-1,1-1 1,0 1-1,-1 0 1,1 0-1,0 0 1,0 0-1,1 0 1,-1-1 0,0 1-1,0-1 1,1 1-1,-1-1 1,1 1-1,0-1 1,-1 0-1,1 0 1,0 0-1,0 0 1,-1 0 0,1 0-1,0 0 1,1 0-1,6 2 5,-1-1-1,1 0 1,0 0 0,0-1 0,-1 0 0,1-1 0,0 0 0,0 0 0,0-1-1,0 0-4,17-3 13,-1-1 0,21-6-13,-22 4 4,0-2 0,0 0 0,-1-1 0,0-1 0,-1-1 0,0-2-1,-1 0 1,12-11-4,-20 14-3,-1 0 0,0-1-1,-1-1 1,0 0 0,-1 0-1,0-1 1,-2 0 0,1-1 0,-2 0-1,0 0 1,-1-1 0,0 0-1,2-10 4,6-51-549,-2-1 0,-1-56 549,-6 71-293,0 14 822,-3 1-1,-2-1 1,-5-46-529,5 94 41,0 0 1,0 0-1,0 0 0,0 0 0,0 0 1,-1 0-1,1 0 0,0 1 1,0-1-1,-1 0 0,1 0 0,0 0 1,-1 0-1,1 1 0,-1-1 0,1 0 1,-1 0-1,0 1 0,1-1 1,-1 0-1,0 1 0,1-1-41,-1 1 12,0 0-1,1 0 0,-1 0 1,1 1-1,-1-1 1,0 0-1,1 0 1,-1 0-1,1 1 0,-1-1 1,1 0-1,-1 1 1,1-1-1,-1 1 1,1-1-1,-1 0 1,1 1-1,-1-1 0,1 1 1,0-1-1,-1 1 1,1-1-1,0 1-11,-22 42-55,20-40 105,-7 20-42,1 1 0,1-1 0,1 1 0,-1 12-8,-11 103-24,11-76 30,-27 175 30,24-192-55,-1-1 1,-2-1-1,-2 0 1,-6 7 18,11-31-496,0-1 1,-2 0-1,0 0 1,-1-2-1,-1 1 1,-12 10 495,14-12-754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5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5145,'81'-42'1752,"-39"53"-2256,6-4-328,5-5 496</inkml:trace>
  <inkml:trace contextRef="#ctx0" brushRef="#br0" timeOffset="1">503 15 2569,'12'8'1504,"-21"6"16,-7 8-384,-10 17-311,-5-3-209,0 3-384,9 1-120,9-7-96,6-5 24,12-8-184,4-2-192,11-12-416,2-5-305,13-8 625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06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0 4569,'-12'10'774,"0"1"-1,1 0 1,0 0 0,0 1 0,-7 13-774,-8 14 449,-7 16-449,-9 22 99,4 1 0,4 2-1,-4 18-98,37-93-4,-1 0 0,1 0-1,-1 0 1,2 0 0,-1 0 0,0 0-1,1 0 1,0 1 0,1 3 4,-1-7-2,0-1 0,1 1 0,-1 0 1,1-1-1,-1 1 0,1 0 0,0-1 0,0 1 1,0-1-1,0 1 0,0-1 0,0 0 0,0 1 1,0-1-1,0 0 0,1 0 0,-1 0 0,0 0 1,1 0-1,-1 0 0,1 0 0,-1 0 0,1-1 1,0 1-1,-1-1 0,1 1 0,0-1 0,-1 1 1,2-1 1,6 1 1,1 0 0,0-1 0,0 0 0,0 0 0,0-1 0,0 0 0,-1-1 0,9-2-1,15-6 26,29-12-26,-38 11 4,-1 0 1,0-2-1,0 0 0,-2-2 0,1 0 0,-2-2 0,0 0 0,-1-1 0,-1-1 1,4-6-5,20-21 138,-42 46-135,0 0-1,0 0 0,0 0 0,0 0 1,0-1-1,0 1 0,0 0 0,0 0 1,0 0-1,0 0 0,0 0 0,0 0 1,0-1-1,0 1 0,0 0 0,0 0 1,0 0-1,0 0 0,0 0 0,1 0 1,-1 0-1,0 0 0,0-1 0,0 1 1,0 0-1,0 0 0,0 0 1,0 0-1,0 0 0,1 0 0,-1 0 1,0 0-1,0 0 0,0 0 0,0 0 1,0 0-1,1 0 0,-1 0 0,0 0 1,0 0-1,0 0 0,0 0 0,0 0 1,0 0-1,1 0 0,-1 0 0,0 0 1,0 0-1,0 0 0,0 0 0,0 0 1,0 0-1,0 0 0,1 1 0,-1-1 1,0 0-1,0 0 0,0 0 0,0 0 1,0 0-1,0 0 0,0 0 0,0 0 1,0 1-1,0-1 0,0 0 1,1 0-1,-1 0 0,0 0-2,-3 16 63,-8 22-52,10-36-9,-26 63 13,20-49-6,0 0 1,1 0-1,0 0 0,1 1 1,-1 14-10,5-30 1,1 1 1,0-1-1,0 0 1,0 1 0,0-1-1,0 1 1,0-1-1,0 0 1,0 1 0,0-1-1,1 1 1,-1-1-1,1 0 1,-1 1 0,1-1-1,-1 0 1,1 0-1,0 1 1,-1-1-1,2 0-1,-1 0 6,-1 0-1,1-1 0,0 1 1,0-1-1,0 1 0,0-1 1,0 0-1,1 1 0,-1-1 1,0 0-1,0 0 0,0 0 1,0 1-1,0-1 0,0 0 0,0-1 1,0 1-1,0 0 0,2 0-5,4-2 35,1-1 0,0 0 0,-1 0 0,0 0 0,7-5-35,-13 8 1,26-17 38,-1 0 0,21-20-39,-19 14-21,26-14 21,-48 33 5,11-6 0,-17 10-4,0-1-1,0 1 0,0 0 1,1 0-1,-1 0 1,0 0-1,0 0 1,0 0-1,1 0 0,-1 0 1,0 0-1,0 0 1,1 0-1,-1 0 0,0 0 1,0 0-1,1 0 1,-1 0-1,0 0 1,0 0-1,1 0 0,-1 0 1,0 0-1,0 0 1,0 0-1,1 0 0,-1 0 1,0 0-1,0 1 1,0-1-1,1 0 1,-1 0-1,0 0 0,0 0 1,0 1-1,0-1 1,0 0-1,1 0 0,-1 0 1,0 0-1,0 1 1,0-1-1,0 0 0,0 0 1,0 1-1,0-1 1,0 0-1,0 0 1,0 1-1,0-1 0,0 0 1,0 0-1,0 0 1,0 1-1,0-1 0,0 0 0,1 2 14,1-1 0,-1 1 0,0-1 0,1 0 0,-1 0 0,1 1 0,-1-1 0,1 0 0,-1 0 0,1-1 0,0 1 0,-1 0 0,1 0 0,0-1 0,0 1-14,10 5 28,39 20 24,-49-24-79,0-1 0,0 1 0,0 0 1,0-1-1,0 1 0,0 0 0,-1 0 1,1 0-1,-1 0 0,1 0 0,-1 1 0,0-1 1,0 0-1,0 1 0,0-1 0,0 1 0,0-1 1,-1 1-1,1-1 0,-1 1 0,0-1 0,0 1 1,0 0-1,0-1 0,0 1 0,-1-1 1,1 1-1,-1 1 27,0 15-442,3 19-5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14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1 674 1352,'45'36'626,"-43"-35"-583,-1-1-1,1 1 1,-1-1 0,1 1 0,-1-1-1,1 0 1,-1 0 0,1 0 0,-1 1-1,1-1 1,-1-1 0,1 1 0,-1 0 0,1 0-1,-1-1 1,1 1 0,-1 0 0,1-1-1,-1 0 1,0 1 0,1-1 0,-1 0-1,0 0 1,0 1 0,1-1 0,-1 0 0,0 0-1,0 0 1,0-1-43,3-1 152,10-7 96,0 0 0,-1 0-1,-1-1 1,0-1 0,-1 0 0,0-1-1,0 0 1,-2-1 0,1-1-248,4-11 197,0 0 1,-2 0-1,-1-1 1,5-22-198,25-116 120,-35 139-99,-1 5 240,-1-1 1,0 0 0,-2 0-1,0-1 1,-2 1 0,0 0 0,-2 0-1,0 0 1,-4-12-262,8 84 425,-11 216-389,-9-84 184,-30 116-220,41-256 91,-4 44-91,11-74 5,-1 1 0,1-1 0,1 1 0,0-1 0,1 1-1,0-1 1,1 0 0,1 0 0,0 1-5,-4-11-1,1 0 0,0 0 0,0 0 0,0-1 0,0 1 0,1 0-1,-1 0 1,0 0 0,1-1 0,-1 1 0,1-1 0,0 1 0,-1-1 0,1 0 0,0 0 0,0 0 0,0 0-1,0 0 1,0 0 0,0 0 0,1 0 1,0 0-2,1-1 0,-1 0 0,1 0-1,0 0 1,-1 0 0,1 0 0,-1-1-1,0 0 1,1 1 0,-1-1 0,1 0 0,1-2 2,5-1-15,-1-1 0,1 0 1,-1-1-1,0 0 0,0 0 1,-1-1-1,0 0 0,3-3 15,-2-1-60,0 0-1,0 0 1,-1-1-1,0 0 1,-1-1 0,0 0-1,-1 0 1,2-8 60,-4 11-72,-1-1 1,-1 0 0,0 0 0,0 0 0,-1 0 0,-1 0 0,0 0 0,0-1 0,-1 1 0,0 0 0,-3-7 71,0 2-97,0 1 1,-1-1 0,-1 1 0,-1 0-1,0 0 1,-1 1 0,0 0 0,-6-7 96,7 12 92,0 0 0,0 1-1,-1 0 1,-1 0 0,1 0 0,-1 1 0,0 1 0,-1-1 0,0 1 0,0 1 0,0 0 0,-8-2-92,4 5 322,11 5-174,9 3-78,0-3-68,0 0-1,-1-1 1,1 1-1,1-1 0,-1-1 1,0 1-1,0-1 1,1 0-1,4 0-1,61 0 4,-68-1-3,24-2 2,0-1 1,-1-1-1,1-1 1,-1-1 0,0-2-1,0-1 1,0-1-4,10-6-2,0-2 1,-1-1 0,-1-2 0,16-13 1,-43 28 5,-3 4 1,-1-1-1,0 0 1,-1 0 0,1 0-1,0 0 1,-1 0 0,1-1-1,-1 0 1,0 1 0,-1-1-1,1 0 1,0-2-6,-3 6 3,1-1 0,-1 1 0,0-1 0,0 1-1,0-1 1,0 1 0,0-1 0,0 1 0,0-1 0,0 1 0,0-1 0,0 1 0,0-1-1,-1 1 1,1-1 0,0 1 0,0-1 0,0 1 0,-1 0 0,1-1 0,0 1 0,0-1-1,-1 1 1,1 0 0,0-1 0,-1 1 0,1 0 0,-1-1 0,1 1 0,0 0-1,-1-1 1,1 1 0,-1 0 0,1 0 0,-1 0 0,1-1 0,-1 1 0,1 0 0,-1 0-1,1 0 1,-1 0 0,1 0 0,-1 0 0,1 0 0,-1 0 0,1 0 0,0 0 0,-1 0-1,1 0 1,-1 0 0,1 1 0,-1-1-3,-30 5 55,28-5-53,-8 3 1,0 0 0,-1 0 0,1 1 0,1 1 1,-9 4-4,14-7 2,1 1-1,-1 0 1,1 0 0,0 1 0,0-1 0,0 1 0,0 0-1,1 0 1,-1 0 0,1 0 0,0 1 0,0 0 0,-1 3-2,-6 17 16,0 0 0,2 0 0,2 0 0,0 1 0,-2 21-16,6-31 7,1 0-1,1 0 1,0 0-1,1 0 1,0 0-1,2 0 1,0 0-1,1 0 1,0 0-1,1-1-6,-3-11-2,0 1 0,0-1 0,0 0 0,0 0-1,1 0 1,0 0 0,0-1 0,0 1 0,0-1 0,0 0 0,1 0 0,-1 0-1,1 0 1,0 0 0,1 0 2,1 0-3,0 0 0,1-1 0,-1 0 0,1 0 0,-1 0 0,1-1 0,-1 0 0,1 0 0,6-1 3,9-1-28,-1 0 0,0-2-1,1-1 1,-1 0-1,0-2 1,1-1 28,28-8-98,-1-3-1,-1-2 1,42-23 98,-71 32-2,1-1-1,-1-1 1,-1 0 0,0-1-1,-1-1 1,-1 0-1,0-2 1,-2 0-1,1 0 1,0-4 2,-10 13 15,-1 0 0,0 1 0,0-1 0,-1-1 0,3-7-15,-6 15 7,1 0 0,-1 0 0,1 0 0,-1-1 0,0 1 0,1 0 0,-1-1 0,0 1 0,0 0 0,0 0 0,0-1 0,0 1 0,0 0 0,0-1 0,-1 1 0,1 0 0,0-1 0,-1 1 0,1 0 0,-1 0 0,1 0 0,-1-1 0,0 1 0,0 0 0,1 0 0,-1 0 0,0 0 0,0 0 0,0 0 0,0 1 1,0-1-1,0 0 0,0 0 0,0 1 0,-1-1 0,1 0 0,0 1 0,0-1 0,0 1 0,-1 0 0,0-1-7,-3 1 19,-1-1-1,1 1 1,-1 0 0,1 0 0,-1 1 0,1 0 0,0 0-1,-6 2-18,-44 15 45,46-14-43,-20 6 23,2 2 0,-1 1 0,2 2 0,0 0-1,-4 4-24,21-12 12,-1 0 0,1 1 0,1-1-1,0 2 1,0-1 0,0 1-1,1 0 1,0 1 0,1-1 0,0 1-1,1 1 1,0-1 0,0 1-1,1 0 1,1 0-12,2-7 0,0-1 0,1 0 0,-1 1 0,1-1 0,0 0 0,0 1 0,0-1 0,1 0 0,-1 1 0,1-1 0,-1 0 0,1 0 0,0 0 0,1 2 0,-1-3-1,0 0 0,0 0 1,1-1-1,-1 1 0,0 0 0,1-1 1,-1 1-1,1-1 0,-1 1 0,1-1 1,-1 0-1,1 0 0,0 0 0,0 1 1,0-2-1,0 1 0,0 0 0,0 0 1,0-1-1,0 1 0,0-1 1,0 1-1,2-1 1,9 0-2,0 0 0,0-1-1,-1 0 1,1-1 0,0-1 0,-1 0 0,1 0 0,7-4 2,3-2-8,-2-1 0,1 0 1,-1-2-1,6-4 8,-18 9-2,0 0 0,0 0 0,0-1 0,-1-1 1,0 1-1,0-1 0,5-9 2,-9 13-5,-1-1 0,0 1 1,0-1-1,0 0 0,0 0 1,-1 0-1,0-1 0,-1 1 1,1 0-1,-1-1 0,0 1 0,-1-1 1,1 1-1,-2-7 5,1 13 0,0 0 0,0 0 0,0 0 1,0 0-1,0 0 0,0 0 0,0 0 0,0 0 0,0 0 0,0 0 0,0 0 1,0 0-1,0-1 0,0 1 0,0 0 0,0 0 0,0 0 0,0 0 0,0 0 1,0 0-1,0 0 0,-1 0 0,1 0 0,0 0 0,0 0 0,0 0 0,0 0 1,0 0-1,0 0 0,0 0 0,0 0 0,0 0 0,0 0 0,0 0 1,0 0-1,0 0 0,-1 0 0,1 0 0,0 0 0,0 0 0,0 0 0,0 0 1,0 0-1,0 0 0,0 0 0,0 0 0,0 0 0,0 0 0,0 0 0,0 0 1,0 0-1,0 0 0,0 0 0,-1 0 0,1 1 0,0-1 0,0 0 0,0 0 1,0 0-1,0 0 0,0 0 0,0 0 0,0 0 0,0 0 0,0 0 0,0 0 1,0 0-1,0 0 0,0 0 0,-6 9 7,-5 12 6,7-8-6,0-1-1,1 0 1,1 1-1,0 0 1,0 0-1,2 0 1,-1 3-7,1-12-1,1 0 1,-1 0-1,0 0 0,1 0 1,0 0-1,0 0 0,0 0 1,1 0-1,-1-1 0,1 1 1,0 0-1,0-1 0,0 1 1,0-1-1,1 0 1,-1 0-1,1 0 0,0 0 1,0 0-1,0-1 0,0 1 1,0-1-1,1 0 0,-1 0 1,4 2 0,1-2-4,-1 0 0,0 0 0,1 0 0,-1-1 1,1 0-1,0 0 0,-1-1 0,1 0 0,-1-1 1,1 0-1,0 0 0,-1 0 0,1-1 0,-1 0 0,6-2 4,13-6-48,0-1 0,-1-2 0,16-10 48,-21 12-18,-1-2 0,0 0 0,-1 0-1,0-2 1,-1 0 0,-1-1-1,1-2 19,-12 12-3,0 0 0,-1-1-1,1 1 1,-1-1-1,0 0 1,-1 0 0,0 0-1,0 0 1,0-1-1,-1 1 1,0-1 0,-1 0-1,1 0 1,-2 1-1,1-1 1,-1 0 0,0 0-1,0 0 1,-1 0-1,0 1 1,-1-1 0,0-1 3,2 8 2,-1-1 1,1 1 0,0 0 0,-1 0-1,1 0 1,-1 0 0,1 0-1,-1 0 1,1 0 0,-1 0 0,0 0-1,0 0 1,1 0 0,-1 1-1,0-1 1,0 0 0,0 0 0,0 1-1,0-1 1,0 0-3,1 1 3,-1 0-1,0 1 1,1-1-1,-1 0 1,1 0 0,-1 0-1,1 0 1,-1 0-1,1 1 1,-1-1 0,1 0-1,-1 1 1,1-1-1,-1 0 1,1 1 0,0-1-1,-1 0 1,1 1 0,-1-1-1,1 1 1,0-1-1,-1 0 1,1 1 0,0-1-1,0 1 1,0-1-1,-1 1 1,1-1 0,0 1-1,0 0 1,0-1-1,0 1 1,0-1 0,0 1-1,0-1 1,0 1-1,0-1 1,0 1-3,-2 8 3,1 0-1,1-1 0,0 1 1,0 0-1,0 0 1,1 0-1,0-1 1,1 1-1,0-1 1,1 1-1,1 5-2,7 10-10,1 1 1,0-2-1,4 4 10,19 35 6,-33-59-6,0 1-1,-1-1 1,1 0 0,-1 1-1,0-1 1,0 1-1,0-1 1,0 1 0,0 0-1,-1-1 1,0 1-1,0 0 1,0-1 0,0 1-1,0 0 1,-1-1 0,0 1-1,0 0 1,0-1-1,0 1 1,0-1 0,-1 1-1,1-1 1,-1 0 0,0 0-1,0 0 1,0 0-1,0 0 1,-1 0 0,0 0-1,1-1 1,-1 1-1,0-1 1,0 0 0,0 0-1,0 0 1,0 0 0,-1 0-1,1-1 1,0 1-1,-1-1 1,0 0 0,-23 5 21,20-5-24,21-5-80,60-15 17,139-40-567,-156 40 157,-1-2 0,35-19 476,3-4 244,-94 44-229,0 0 1,0 0 0,0 0-1,0 0 1,0 0-1,0-1 1,1 1 0,-1 0-1,0 0 1,0 0 0,0 0-1,0 0 1,1 0-1,-1 0 1,0 0 0,0 0-1,0 0 1,0 0-1,1 0 1,-1 0 0,0 0-1,0 0 1,0 0 0,0 0-1,0 0 1,1 0-1,-1 0 1,0 0 0,0 0-1,0 0 1,0 1-1,1-1 1,-1 0 0,0 0-1,0 0 1,0 0 0,0 0-1,0 0 1,0 0-1,0 1 1,1-1 0,-1 0-1,0 0 1,0 0-16,-3 10 430,-14 18-12,9-15-226,4-5-154,0 1 1,0 0-1,1 0 1,0 0-1,0 0 1,1 1-1,1-1 1,-1 1 0,1 0-39,2-9-5,-1 0 1,0 0 0,0 0-1,1 0 1,-1 0 0,1 0-1,-1 0 1,1-1-1,-1 1 1,1 0 0,0 0-1,-1 0 1,1-1 0,0 1-1,-1 0 1,1-1 0,0 1-1,0-1 1,0 1 0,0-1-1,0 1 1,-1-1 0,1 0-1,0 1 1,0-1 0,0 0-1,0 0 1,0 0 0,0 1-1,0-1 1,0 0 0,0 0-1,1-1 5,33-2-483,-29 1 178,-1 0 1,1 0 0,-1 0-1,1-1 1,-1 0 0,0 0-1,0 0 1,0-1 0,-1 1-1,1-1 1,-1 0 0,0-1-1,0 1 1,0-1 304,15-22-1203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15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21 246 2497,'-3'7'136,"0"0"1,0 1-1,1-1 1,-1 1-1,2 0 1,-1-1-1,1 1 1,0 1-137,0 67-79,1-51 152,0 0-60,0 12-9,1-1 0,5 30-4,-5-56 14,1 0 1,0 0 0,1 0 0,0-1-1,1 0 1,0 1 0,0-1 0,1 0 0,0-1-1,0 1 1,1-1 0,4 4-15,-8-10 36,0 0 0,0 0 0,0 0 0,1-1 0,-1 1 0,1 0 0,-1-1 0,1 0 0,-1 1 0,1-1 0,0 0 0,0 0 0,0-1 0,0 1 0,-1-1 0,2 1-36,1-1 96,0 0 0,1 0-1,-1-1 1,0 1 0,0-1 0,1 0 0,-1-1 0,4-1-96,9-5 260,0 0 0,-1-2 0,0 0 0,9-7-260,-23 15 5,14-10 17,0-1 0,-1-1 0,-1-1 0,0 0 0,-1-1 0,-1 0 0,0-1 0,-1-1 0,-1 0 0,5-13-22,11-27 54,-3-1 0,14-52-54,-36 106 2,7-20 218,-1 0 1,-2-1-1,0 0 0,-1 0 0,0-22-220,-6 54 140,0 0-1,0-1 1,-1 1-1,1 0 1,-1-1-1,-1 0 1,-1 4-140,-5 13 54,-65 191 353,-27 142-407,98-341 0,-3 8 5,1 1 1,1 1-1,1 2-5,3-21 0,-1 0 1,1 0 0,0 0 0,1 0 0,-1 0 0,1 0 0,0 0-1,0 0 1,0 0 0,1 0 0,0 0 0,0-1 0,0 1 0,0 0-1,1-1 1,2 3-1,-3-5 0,0 0 0,1 0 0,-1 0 0,1-1 0,0 1 0,0-1 0,-1 1 0,1-1 0,0 0 0,0 0 0,0 0 0,0 0 0,1-1 0,-1 1 0,0-1 0,0 0 0,0 0 0,0 0 0,0 0 0,1-1 0,-1 1 0,0-1 0,0 0 0,0 0 0,1 0 0,14-5-10,-1 0-1,-1-1 1,0-1-1,1-1 11,-6 3-10,14-7-148,0-1 1,0-1-1,-1-2 0,-1 0 0,7-9 158,-19 16-162,-1-1-1,0 0 1,0-1-1,-1 0 1,-1 0-1,0-1 1,-1 0-1,0-1 1,-1 1-1,-1-1 1,1-5 162,3-8-113,-1 0 1,-2-1-1,-1 1 0,-1-1 1,-1-15 112,-2 42 39,-1-1-1,0 1 1,0-1-1,0 1 1,0-1 0,-1 0-1,1 1 1,0-1-1,-1 1 1,1-1 0,-1 1-1,1-1 1,-2 0-39,2 2 21,0 0 0,0 0 0,-1-1 0,1 1 0,0 0 0,-1 0 0,1 0 1,0 0-1,-1 0 0,1 0 0,0 0 0,-1 0 0,1 0 0,0 1 0,0-1 0,-1 0 0,1 0 1,0 0-1,-1 0 0,1 0 0,0 0 0,0 1 0,-1-1 0,1 0 0,0 0 0,0 0 1,-1 1-1,1-1 0,0 0 0,0 0 0,0 1 0,0-1 0,-1 0 0,1 0 0,0 1 0,0-1 1,0 0-22,-4 7 159,0 0 1,0-1 0,1 1 0,-2 6-160,-3 5 30,2 0 0,0 0 0,1 1 0,1-1 0,1 1 0,0 0 0,1 2-30,2-19 0,0-1 0,0 0-1,0 1 1,0-1 0,1 1-1,-1-1 1,0 0 0,1 1-1,-1-1 1,1 0 0,-1 1-1,1-1 1,-1 0 0,1 1-1,0-1 1,0 0 0,0 0-1,0 0 1,0 0 0,0 0-1,0 0 1,0 0 0,0 0-1,0 0 1,1-1 0,-1 1-1,0 0 1,0-1 0,1 1-1,-1-1 1,0 1 0,1-1-1,-1 0 1,1 0 0,-1 1-1,0-1 1,1 0 0,-1 0-1,1-1 1,-1 1 0,1 0-1,-1 0 1,0-1 0,7 0 4,-1 0-1,0-1 1,1 0 0,-1 0-1,0 0 1,0-1-1,-1-1 1,3 0-4,5-6 6,1 0 0,-1-1 0,-1-1 0,0 0-1,-1-1 1,0 0 0,0-1 0,-2 0 0,7-12-6,10-19 11,-3 0 0,14-36-11,-26 48 2,-2 0 1,-1-1 0,-1 0-1,-2-1 1,1-26-3,4-23 155,-11 84-141,0 0 0,0 0 1,0 0-1,0 0 1,0 0-1,0 0 0,0 0 1,-1 0-1,1 0 0,0 0 1,0 0-1,0 0 0,0 0 1,0 0-1,0 0 1,0 0-1,0 0 0,-1 0 1,1 0-1,0 0 0,0 0 1,0 0-1,0 0 0,0 0 1,0 0-1,0 0 1,0 0-1,0 0 0,-1 0 1,1 0-1,0-1 0,0 1 1,0 0-1,0 0 0,0 0 1,0 0-1,0 0 1,0 0-1,0 0 0,0 0-14,-12 20 174,-14 31-145,13-21 6,2 1-1,1 0 0,-4 26-34,-15 98 129,25-131-107,-10 70 128,1 35-150,13-119 3,0 0 0,0-1-1,1 1 1,0-1-1,1 3-2,-2-10 2,0 0 0,1-1 0,-1 1 0,0 0 0,1-1 0,0 1 0,-1 0 0,1-1 0,0 1 0,0-1 0,-1 1 0,1-1 0,1 0 0,-1 1 0,0-1 0,0 0 0,0 0 0,1 0 0,-1 0 0,0 0 0,1 0 0,-1 0 0,1 0 0,-1 0 0,1-1 0,0 1 0,-1-1 0,1 1 0,-1-1 0,1 0 0,2 1-2,1-2 7,1 1 0,0-1 0,-1 0 0,1-1 1,-1 1-1,1-1 0,-1 0 0,0-1 0,5-2-7,44-30 27,-45 29-23,16-12 0,-1-2 0,0 0 0,-2-1 0,0-2 0,17-23-4,-26 28 6,0 1-1,-2-2 1,0 1 0,-2-2-1,0 1 1,-1-1-1,0-1 1,3-17-6,-8 18 76,-3 20-73,0 0 0,0 0 0,0 0 1,0 0-1,0 0 0,0 0 0,0-1 0,0 1 0,0 0 0,0 0 0,0 0 0,0 0 0,0 0 0,0 0 0,0-1 1,0 1-1,0 0 0,0 0 0,0 0 0,0 0 0,0 0 0,0 0 0,0-1 0,0 1 0,0 0 0,0 0 0,-1 0 1,1 0-1,0 0 0,0 0 0,0 0 0,0-1 0,0 1 0,0 0 0,0 0 0,0 0 0,-1 0 0,1 0 0,0 0 1,0 0-1,0 0 0,0 0 0,0 0 0,0 0 0,-1 0 0,1 0 0,0 0 0,0 0-3,-3 2 34,0 1 0,0 0 0,1-1 1,-1 1-1,1 0 0,-1 1 0,0 0-34,-8 11 22,1 1 0,0 0-1,1 0 1,1 1 0,0 0 0,1 0 0,1 1 0,1 0 0,1 0-22,2-11-38,1 0-1,0 0 1,1 0 0,0 0 0,0 0 0,0 0-1,1 0 1,0 0 0,0 0 0,1-1 0,0 1-1,0 0 1,0-1 0,1 1 0,0-1 0,1 0-1,-1 0 1,1 0 0,0 0 0,1-1 0,-1 1-1,1-1 1,0 0 0,0-1 0,1 1 0,0 0 38,15 8-174,1 0 1,9 4 173,-30-17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15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344 648 4161,'-3'-26'855,"-1"0"0,-3-6-855,7 31 37,0 0 0,-1 0 0,1 0 0,0 0 0,-1 1 0,1-1 0,0 0 0,-1 0 0,1 0 0,-1 1 0,0-1 0,1 0 1,-1 0-1,1 1 0,-1-1 0,0 1 0,0-1 0,1 1 0,-1-1 0,0 1 0,0-1 0,0 1 0,0 0 0,1-1 0,-1 1 1,0 0-1,0 0 0,0-1 0,0 1 0,0 0-37,-23 7 434,22-6-399,-17 9 53,1 1 0,1 0 0,-1 2 0,2 0 0,0 1 0,-14 15-88,-28 24 160,49-46-138,-7 7 19,0 0 0,-6 7-41,19-19 4,1 1 0,-1 0-1,1 0 1,-1 0 0,1 0 0,0 1 0,0-1-1,1 0 1,-1 1 0,1-1 0,-1 1-1,1 0 1,0-1 0,1 1 0,-1 0-1,0 0-3,2-2 2,-1-1-1,0 0 1,0 0-1,1 1 1,-1-1-1,1 0 1,-1 0-1,1 0 1,-1 0 0,1 1-1,0-1 1,0 0-1,-1 0 1,1 0-1,0-1 1,0 1-1,0 0 1,0 0-1,0 0 1,0-1-1,0 1 1,0 0-1,1-1 1,-1 1-1,0-1 1,0 1-1,0-1 1,1 0-1,-1 0 1,0 1-1,1-1 1,-1 0-1,1 0-1,4 0 10,0 0 0,0 0 0,0 0 0,1 0 0,-1-1 0,4-1-10,3-2 19,-1 0 1,0-1-1,0 0 1,0-1-1,0 0 1,-1-1-1,0 0 1,1-2-20,8-7 38,0-1-1,-1-1 1,9-11-38,-16 15 26,-2 1 0,0-2 0,0 1 0,-2-2-1,0 1 1,0-1 0,-2 0 0,3-10-26,-5 10 166,-8 18 84,-11 27 3,8-11-239,1 0 0,1 1-1,0 0 1,1 0-1,0 11-13,3-24 0,1 1-1,0-1 1,0 0-1,1 1 1,0-1-1,0 0 1,0 0-1,1 0 1,0 1 0,0-4-1,-1 1 0,1-1 1,-1 0-1,1 0 0,0-1 1,0 1-1,0 0 0,1-1 1,-1 1-1,0-1 0,1 0 1,0 0-1,0 0 0,-1 0 1,1 0-1,0 0 0,1-1 1,1 1-1,1 0 0,-1-1-1,0 0 1,1 0 0,0 0-1,-1 0 1,1-1 0,0 0-1,-1 0 1,1-1 0,-1 0 0,1 0-1,-1 0 1,1 0 0,-1-1-1,1 0 1,-1 0 0,1-1 1,12-6 6,0-1 1,-1 0-1,0-1 1,8-7-7,0-1 7,-1-1 0,-1 0 0,-1-2 0,0-1 0,-2-1 0,-1 0 0,-1-1 0,0-1 0,-3-1 0,0-1 0,-1 0 0,-2 0-1,-1-2 1,2-11-7,-3 1 19,-2 0 0,-2-1 0,0-19-19,-2-123 734,-16 290-371,13-56-394,7 36 31,-4-41-13,-1 0 1,-3 17 12,-1-26 20,-3 0 0,0 0 0,-7 20-20,8-45-93,-1 0 0,0-1 0,0 1 1,-1-1-1,0 0 0,-1 0 0,-1-1 1,1 0-1,-2 0 0,1-1 0,-1 1 0,-8 5 93,14-13-251,0 1 0,-1-1-1,0 0 1,0 0 0,1-1-1,-1 1 1,0-1 0,0 1-1,-1-1 1,1 0 0,0 0-1,0 0 1,-2 0 251,-13 1-1199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16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5753,'22'0'2361,"24"4"-1185,7-1-1048,19 1-568,3-4-624,2-9 680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17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1 757 4681,'19'-7'789,"0"0"0,0-2 0,-1 0 0,0 0 0,-1-2 0,1-1-789,-7 4-4,0-1 0,-1 0-1,0-1 1,0-1 0,-1 1-1,0-1 1,-1-1 0,0 0 0,0-2 4,5-11 16,-1-1 0,-1-1 0,-2 0 1,3-12-17,22-113 211,-18 71 305,7-8-516,12-32 239,-57 155 193,-13 33-446,16-16 12,2 1 0,3 0 0,-7 50 2,-11 163 14,30-246-12,1-11 0,-1 1 1,2 0-1,-1 0 1,1 0-1,1-1 1,-1 1-1,2 0 1,-1 0 0,1-1-1,0 1 1,1 0-3,-2-8 0,-1 1 1,1-1-1,0 0 1,0 0 0,0 0-1,-1 0 1,1 0-1,0 0 1,0 0 0,1 0-1,-1 0 1,0 0-1,0 0 1,0-1 0,0 1-1,1-1 1,-1 1-1,0-1 1,1 1-1,-1-1 1,0 0-1,3 1-2,-1-1 1,0 0-1,1 0 1,-1 0-1,0 0 0,0 0 1,1-1-1,-1 0 1,1 0 1,10-3-13,-1-1 1,0-1 0,0 0 0,1-1 12,-9 4-4,14-9-15,0 0 1,-1-1-1,-1 0 0,0-2 1,-1 0-1,-1-1 0,0 0 1,2-6 18,17-23-81,-2-2 0,15-30 81,-17 25-9,-30 52 9,0 0 0,0 0 1,0 0-1,0 0 0,0 0 0,0 0 1,0 0-1,0 0 0,0 0 0,0 0 0,0 0 1,0 0-1,0 1 0,0-1 0,0 0 1,0 0-1,0 0 0,0 0 0,0 0 1,0 0-1,0 0 0,0 0 0,0 0 1,0 0-1,1 0 0,-1 0 0,0 0 0,0 0 1,0 0-1,0 0 0,0 0 0,0 0 1,0 0-1,0 0 0,0 0 0,0 1 1,0-1-1,0 0 0,0 0 0,1 0 0,-1 0 1,0 0-1,0 0 0,0-1 0,0 1 1,0 0-1,0 0 0,0 0 0,0 0 1,0 0-1,0 0 0,0 0 0,0 0 1,0 0-1,0 0 0,1 0 0,-1 0 0,0 0 1,0 0-1,0 0 0,0 0 0,0 0 1,0 0-1,0 0 0,0 0 0,0 0 1,0-1-1,1 13 1,-4 17-13,-9 24-16,5-25 20,-4 29 8,10-49 0,0 0 0,1 0 0,0 1 0,0-1 0,1 0 0,0 0 0,1 1 0,0-1 0,0 1 0,-1-6 2,1 1 0,-1-1 0,1 0-1,0 1 1,0-1 0,0 0 0,0 0-1,0 0 1,1 0 0,-1-1 0,1 1 0,0-1-1,0 0 1,0 1 0,3 0-2,-1 0 1,1 0-1,0-1 1,0 1 0,0-2 0,0 1-1,0 0 1,0-1 0,1-1 0,0 1-1,7 0-8,0-1 0,0-1 0,0 0 0,-1-1 0,1-1 1,0 0-1,-1 0 0,5-3 8,-12 4-7,0 0 1,0-1-1,0 0 1,-1 0-1,0 0 1,1 0-1,-1-1 1,0 0-1,0 0 1,-1 0-1,0-1 0,1 1 1,-1-1-1,-1 0 1,1 0-1,-1-1 1,0 1-1,0-1 1,0 0-1,-1 1 1,0-1-1,0 0 1,0 0-1,-1-1 0,0 1 1,0 0-1,-1 0 1,0-1-1,0 1 1,0 0-1,-2-6 7,0-5-76,-1 0-1,-1 0 0,-5-17 77,6 26-15,0 0-1,0 0 1,-1 0-1,0 1 1,0-1-1,-1 1 1,0 0-1,0 0 1,-1 1 15,4 4-1,0 0 0,0 0 0,-1 1 0,1-1 0,-1 1 0,1 0 0,-1 0 1,0 0-1,1 0 0,-1 0 0,0 1 0,1-1 0,-1 1 0,0-1 0,0 1 0,0 0 0,0 0 1,1 1-1,-1-1 0,0 1 0,0-1 0,1 1 0,-1 0 0,0 0 0,1 0 0,-1 0 0,-1 1 1,-1 0-16,2 0 0,-1 0-1,0 1 1,0-1-1,1 1 1,-1 0-1,1 0 1,0 0-1,0 1 1,0-1-1,0 1 1,0-1 0,1 1-1,0 0 1,0 0-1,0 0 1,0 1 16,1-3-29,1-1 1,0 1-1,-1 0 0,1-1 1,0 1-1,0 0 1,0-1-1,0 1 0,0 0 1,0-1-1,1 1 1,-1-1-1,0 1 1,1 0-1,0-1 0,-1 1 1,1-1-1,0 1 1,0-1-1,0 1 0,0-1 29,1 2-71,0-1 0,1 1-1,-1-1 1,1 0 0,0 1-1,0-1 1,0-1 0,0 1-1,0 0 1,1-1 71,7 4-268,0-1-1,1-1 1,-1 0 0,1 0-1,7 0 269,-3-2-284,-1 0 0,1-2 0,-1 1 0,1-2 0,-1 0 0,0-1 0,0 0 0,0-1 0,8-4 284,8-4-202,-1-2 0,0 0 0,23-17 202,-49 29 41,59-41 203,-57 39 27,-1-1 0,0 0 1,1 0-1,-2-1 0,1 1 1,-1-1-1,0 0 0,0 0 0,1-3-271,-5 8 38,1 1-1,-1 0 0,0 0 0,0 0 0,0-1 0,0 1 0,1 0 0,-1 0 1,0-1-1,0 1 0,0 0 0,0 0 0,0 0 0,0-1 0,0 1 1,0 0-1,0-1 0,0 1 0,0 0 0,0 0 0,0-1 0,0 1 1,0 0-1,0 0 0,0-1 0,0 1 0,0 0 0,0 0 0,0 0 1,0-1-1,-1 1 0,1 0 0,0 0 0,0-1 0,0 1 0,0 0 0,0 0 1,-1 0-1,1 0 0,0-1-37,-12 4 794,-14 12-252,15-4-513,1 1-1,-1 1 1,2-1-1,0 1 1,0 1-1,1 0 0,1 0 1,1 0-1,0 1 1,0 0-1,2 0 1,0 1-1,0-1 1,2 1-1,0 0 1,0 0-1,2 0 0,1 15-28,-1-28 0,0 0-1,1 0 1,-1-1-1,1 1 1,0 0 0,-1 0-1,1-1 1,1 1-1,-1 0 1,0-1-1,1 1 1,-1-1-1,1 1 1,0-1-1,0 0 1,0 0-1,0 0 1,0 0-1,0 0 1,0 0-1,1-1 1,-1 1-1,1-1 1,-1 0-1,1 1 1,2 0 0,1-1 2,-1 0 0,1 0 0,-1-1 0,1 0 0,-1 1 0,1-2 1,-1 1-1,1-1 0,-1 0 0,1 0 0,-1 0 0,0-1 0,5-1-2,17-9-59,1 0 0,-2-1 0,0-2-1,-1-1 1,0 0 0,-1-2 0,-1-1 0,0-2 59,-16 14-38,1-1 1,-2 1 0,1-2-1,-1 1 1,0-1 0,-1 1-1,0-2 1,0 1 0,-1 0-1,0-1 1,-1 0 0,2-6 37,-5 16 3,0 0 0,0 0 0,0 0 0,0 0 1,0 0-1,0 0 0,0 0 0,0-1 1,0 1-1,0 0 0,0 0 0,0 0 0,0 0 1,0 0-1,0 0 0,0 0 0,0 0 1,0 0-1,0 0 0,0 0 0,0 0 1,0-1-1,0 1 0,0 0 0,0 0 0,0 0 1,0 0-1,0 0 0,0 0 0,0 0 1,0 0-1,0 0 0,0 0 0,0 0 0,0 0 1,0 0-1,0 0 0,0-1 0,0 1 1,0 0-1,0 0 0,-1 0 0,1 0 0,0 0 1,0 0-1,0 0 0,0 0 0,0 0 1,0 0-1,0 0 0,0 0 0,0 0 0,0 0 1,0 0-1,0 0 0,-1 0 0,1 0 1,0 0-1,0 0 0,0 0 0,0 0 0,0 0 1,0 0-1,0 0 0,0 0 0,0 0 1,0 0-1,0 0-3,-7 6 127,-9 14 3,2 1-100,1 1-1,1 0 1,1 2-30,8-18 3,0 1-1,1 0 0,-1 1 1,2-1-1,-1 0 0,1 1 0,0-1 1,0 0-1,1 1 0,0-1 1,0 1-1,2 4-2,-2-9-2,1 0 1,0 0-1,0-1 1,0 1-1,0 0 1,0-1-1,0 1 1,1-1-1,0 0 0,-1 1 1,1-1-1,0 0 1,0 0-1,0 0 1,0 0-1,0 0 0,1-1 1,0 2 1,2-1-1,0 0 0,0 0 0,0 0 0,0 0 0,0-1 0,0 0 0,0 0 0,0 0 0,0-1 0,1 1 1,7-1 5,0-1 0,0 0-1,0 0 1,0-1 0,0-1 0,0 0 0,9-5-5,-12 5 0,0-2-1,0 1 1,-1-2 0,0 1 0,0-1-1,0 0 1,-1-1 0,1 0-1,-2-1 1,1 1 0,-1-1 0,4-6 0,-7 8 0,0 0 1,-1 0 0,0-1 0,0 1 0,0-1 0,0 0 0,-1 0 0,-1 0 0,1 0-1,-1 0 1,0 0 0,0-1 0,-1 1 0,0 0 0,-1 0 0,1-1 0,-1 1-1,-1 0 1,0-1-1,-1-5 19,-1 1 0,-1 0-1,0 0 1,-1 0 0,0 1-1,-5-6-18,3 0-35,20 18-530,12 5-314,27-2-672,17 0 635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19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94 2272,'5'-18'589,"-3"13"-231,0-1 0,0 1 0,-1-1 0,0 0 0,0 1 0,-1-1 0,0 0 0,0 0 0,0 1 0,-1-6-358,-2 3 2475,0 19-2007,0 27-635,-6 94 225,8-129-63,0 12 12,-1-1 0,2 1 0,0-1 1,1 0-1,1 8-7,-1-19-5,-1-1 0,1 1 0,0 0 0,0 0 0,0-1 1,0 1-1,0-1 0,1 1 0,-1-1 0,1 1 0,0-1 1,-1 0-1,3 2 5,-3-3-14,1 0 0,0 0 1,0 0-1,-1 0 0,1 0 1,0 0-1,0 0 0,0-1 0,0 1 1,0-1-1,0 1 0,0-1 1,0 0-1,0 0 0,1 0 0,-1 0 1,0 0-1,0-1 0,0 1 1,1-1 13,5-1-244,-1 0 0,0-1 0,0 0 0,-1 0 0,1 0 0,-1-1 0,1 0 1,4-4 242,24-19-735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0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17 128 5353,'-5'21'425,"0"0"-1,2 0 1,1 1 0,1 0-1,1 12-424,2 17-154,8 40 154,-10-86-13,4 19-93,0 1-1,4 11 107,-6-31-38,-1 0 0,1 0 0,0 0 1,0 0-1,0-1 0,0 1 0,1-1 0,0 1 1,0-1-1,0 0 0,1 0 0,-1 0 1,1 0-1,3 1 38,-6-4-7,1 0 0,-1-1 0,1 1 0,-1 0 1,1-1-1,0 1 0,-1-1 0,1 0 0,0 1 1,-1-1-1,1 0 0,0 0 0,0 0 0,-1 0 1,1-1-1,0 1 0,-1 0 0,1-1 0,0 1 1,-1-1-1,1 1 0,0-1 0,-1 0 0,1 0 0,0-1 7,6-3 23,-1 0-1,0-1 0,0 0 0,3-5-22,-7 9 6,18-22 63,-1-1 1,10-15-70,-19 23 38,1 0-1,1 1 1,1 0 0,0 1-1,1 0 1,1 1-1,13-9-37,-26 21 18,0 0-1,0 0 1,1 1-1,-1-1 1,1 1-1,-1-1 0,1 1 1,-1 1-1,1-1 1,-1 0-1,1 1 0,0 0 1,-1-1-1,1 2 1,0-1-1,-1 0 1,1 1-1,0-1 0,0 1-17,0 1 17,1 0 0,-1 0-1,0 0 1,0 1-1,1-1 1,-2 1 0,1 0-1,0 1 1,0-1 0,-1 0-1,0 1 1,0 0-1,1 0-16,4 8 41,-1 0-1,0 1 0,-1 0 0,0 0 0,0 0 0,-2 1 0,0-1 1,0 1-1,-1 4-40,1 14 179,-1 0 0,-1 22-179,1-59 910,7-11-821,0 1 0,1 0 0,2-1-89,2-1 8,-5 5-1,1 0 1,0 1-1,1 0 1,0 1-1,1 0 1,6-3-8,-17 11-1,0 1 1,1-1-1,0 0 1,-1 1-1,1 0 1,0-1-1,0 1 1,0 0-1,0 0 1,0 1-1,0-1 1,0 1-1,0-1 1,0 1-1,0 0 0,0 0 1,0 1-1,0-1 1,0 0-1,0 1 1,0 0-1,0 0 1,0 0-1,0 0 1,0 0-1,-1 0 1,1 1-1,0 0 1,-1-1-1,1 1 0,-1 0 1,0 0-1,1 0 1,-1 1-1,0 0 1,41 48-19,-29-32 12,2-1 0,14 14 7,-23-27 0,0 1 1,0-1-1,0 0 0,0 0 0,1-1 0,-1 0 0,1-1 0,0 1 0,8 1 0,-9-4 1,0 1 0,0-1-1,0-1 1,1 1-1,-1-1 1,0-1 0,0 1-1,0-1 1,0 0 0,0-1-1,0 0 1,0 0-1,0 0 1,-1-1 0,1 0-1,-1 0 1,1-1 0,4-4-1,11-7-9,-1-2 0,-1-1 0,0-1 0,5-7 9,-9 10 0,-1-1-1,-1 0 0,-1-1 1,0-1-1,-1 0 0,-1-1 0,3-8 1,-11 20 3,1-1-1,-1 0 1,-1 0-1,0 0 1,0-1-1,-1 1 1,0-1-1,0 1 1,-1 0-1,0-1 1,-1 1-1,0-1 1,-1 1-1,0 0 1,0 0-1,-1 0 1,0 0-1,-3-7-2,-2 0 70,0 1 0,-1 0-1,-1 0 1,0 1 0,-1 0-1,-1 0 1,0 2 0,-10-9-70,3 10 514,19 11-505,-1 0 0,1 0 1,0 0-1,0 0 1,0 0-1,-1 0 0,1 0 1,0 0-1,0 0 0,0 0 1,-1 0-1,1 0 0,0 0 1,0 0-1,0 0 1,-1 0-1,1 0 0,0 0 1,0 0-1,0 0 0,-1 0 1,1 0-1,0 0 0,0 0 1,0 0-1,0 0 1,-1 1-1,1-1 0,0 0 1,0 0-1,0 0 0,0 0 1,0 1-1,0-1 0,-1 0 1,1 0-1,0 0-9,4 16 172,10 15-171,5 8-11,-2 2 0,-2 0 0,1 12 10,35 164 21,-2-10 3,-28-115-127,-19-81-5,-1 0 1,0 0 0,0 0 0,-2 1-1,1-1 1,-3 11 107,3-21-97,0 1 1,-1 0-1,1-1 0,-1 1 0,1-1 0,-1 1 1,0-1-1,1 1 0,-1-1 0,0 1 1,-1 0 96,2-2-60,-1 0 0,1 1 0,0-1 0,-1 0 0,1 0 1,0 0-1,-1 1 0,1-1 0,-1 0 0,1 0 0,0 0 0,-1 0 1,1 0-1,-1 0 0,1 0 0,-1 0 0,1 0 0,0 0 1,-1 0-1,1 0 0,-1 0 0,1 0 0,0-1 0,-1 1 1,1 0-1,-1 0 0,1 0 0,0 0 0,-1-1 0,1 1 1,0 0-1,-1-1 0,1 1 0,0 0 0,0 0 0,-1-1 1,1 1-1,0 0 0,0-1 0,-1 1 60,-10-15-987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35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56 433 1448,'2'-55'1026,"-2"54"-880,0 0 1,0 0-1,0 0 0,0 0 1,0 0-1,0-1 0,1 1 1,-1 0-1,0 0 0,1 0 1,-1 0-1,0 0 0,1 0 1,0 0-1,-1 0 0,1 0 1,-1 0-1,1 0-146,0-2 1736,-7-5-158,5 8-1484,1 0-75,6 77-24,-2 62 41,-7 1 0,-11 62-36,12-187 32,-1 0-1,0 0 1,-3 6-32,4-15 50,0 0 1,-1 0-1,0 0 0,0-1 1,0 1-1,0-1 0,-1 1 1,0-1-1,-2 2-50,3-7 937,3-11 10,15-45-900,-3 13-29,-3-1 0,0-6-18,0-18 33,-2 0 1,-3 0-1,-3-1 0,-4 1 1,-4-21-34,5 71 39,0-1 0,2 1-1,0-1 1,1 1 0,1 0 0,4-15-39,-4 3 69,-2 28-65,-1 0 0,1-1 0,0 1 0,0 0 0,1-1 0,-1 1 0,0 0 0,1 0-1,-1-1 1,1 1 0,0 0 0,0 0 0,0 0 0,0-1 0,0 1 0,0 0 0,1 1 0,-1-1-1,1 0 1,-1 0 0,1 1 0,0-1 0,-1 0 0,1 1 0,0-1-4,27-17 47,0 1 0,1 1 0,1 2-1,8-2-46,42-15 654,7 3-654,-61 22 33,-1 2 0,1 1 0,0 1 0,-1 1 0,1 2 0,3 0-33,-28 0-40,1 0-1,0 1 1,-1-1 0,1 0 0,0 1 0,-1 0 0,1 0-1,-1-1 1,1 1 0,-1 1 0,0-1 0,1 0 0,-1 1 0,0-1-1,0 1 1,0-1 40,-1 0-118,0 0-1,0 0 1,0 1 0,0-1-1,-1 0 1,1 0-1,0 0 1,-1 0 0,1 1-1,-1-1 1,1 0-1,-1 0 1,0 1 0,0-1-1,1 0 1,-1 1-1,0-1 1,0 0-1,0 1 1,-1-1 0,1 0-1,0 1 1,0-1-1,-1 0 1,1 1 0,-1-1-1,1 0 1,-1 0-1,1 0 1,-1 1 0,0-1-1,0 0 119,-13 17-2054,-4 10 890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1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62 5529,'-1'2'87,"0"0"0,0 1-1,1-1 1,-1 1 0,1-1-1,-1 1 1,1-1 0,0 1-1,0-1 1,0 1 0,0-1-1,1 1 1,-1-1 0,1 1-1,0-1 1,-1 0 0,1 1-1,0-1 1,0 0 0,1 1-1,-1-1 1,0 0 0,1 0-1,-1 0 1,1 0 0,0 0-1,-1-1 1,1 1 0,0 0-1,0-1 1,0 1 0,0-1-1,1 0 1,-1 0 0,0 0-1,1 0-86,8 4-12,0 0-1,1-2 0,0 1 1,0-1-1,0-1 0,0 0 0,2-1 13,30 3 18,0-3-1,0-2 0,0-1 0,37-8-17,-20-1 5,0-2 0,-1-3 1,6-5-6,-11-2 119,-2-2 1,23-16-120,-68 36 178,-21 14-95,-1 0-1,1 0 1,1 1 0,0 1-1,0 0 1,1 1 0,0 0-1,1 0 1,1 1 0,0 1-1,0 1-82,3-6 32,1 1-1,0 0 0,0 0 0,1 0 0,1 1 0,0 0 1,0-1-1,1 1 0,0 0 0,1 0 0,1 0 1,-1 0-1,2 0 0,-1 1 0,2-1 0,0 5-31,-1-12 3,1 0 0,-1 0 0,0 0 0,1 0 0,0 0 0,0 0 0,1 0 0,-1 0 0,1-1 0,-1 1 1,1-1-1,0 0 0,0 0 0,1 0 0,-1 0 0,1 0-3,1 0-2,0 0 0,1 0 0,-1-1 0,1 0 1,0 0-1,-1 0 0,1-1 0,0 1 0,0-2 0,6 2 2,5-2-7,0-1 0,0 0 1,0-1-1,0-1 0,-1 0 0,1-2 0,13-5 7,8-3-3,-2-1 0,0-3 1,0 0-1,-2-3 0,0-1 1,17-15 2,-44 31-4,-1 0 1,0-1 0,0 0 0,0 0-1,3-6 4,-7 11 1,-1-1 0,0 0-1,1-1 1,-1 1 0,0 0-1,0 0 1,0 0-1,-1-1 1,1 1 0,0 0-1,-1-1 1,0 1-1,1-1 1,-1 1 0,0 0-1,0-1 1,-1 1-1,1-1 1,0 1 0,-1 0-1,1-1 1,-2 0-1,0-2 6,-1 0 1,0 1-1,0-1 1,0 1-1,-1 0 0,0 0 1,1 1-1,-1-1 1,-1 1-1,1 0 1,0 0-1,-1 0 0,1 0 1,-1 1-1,-2-1-6,-3-2 21,-1 1-1,0 0 0,0 0 1,-1 1-1,1 1 1,-5-1-21,-25 3 140,40 0-131,0 0-1,0 0 1,0 1-1,-1-1 1,1 0-1,0 0 1,0 1 0,0-1-1,0 0 1,0 1-1,0-1 1,0 1-1,0-1 1,0 1-1,0 0 1,0-1 0,1 1-1,-1 0 1,0 0-1,0-1 1,1 1-1,-1 0 1,0 0 0,1 0-1,-1 0 1,1 0-1,-1 0 1,1 0-1,0 0 1,-1 1-9,1-1 4,0 0 0,0-1 0,0 1 1,0 0-1,0 0 0,1-1 0,-1 1 0,0 0 0,0 0 0,1-1 0,-1 1 1,1 0-1,-1 0 0,0-1 0,1 1 0,-1-1 0,1 1 0,0 0 1,-1-1-1,1 1 0,-1-1 0,1 1 0,0-1 0,-1 0 0,2 1-4,20 8-2,-16-8 6,21 5-16,0-1 0,0-1-1,0-2 1,1 0-1,-1-2 1,16-2 12,71 2-85,-97 1 70,1 1-1,-1 0 1,0 2 0,0 0-1,6 3 16,-17-5-2,-1 0 0,1 0-1,-1 1 1,0 0 0,0 0-1,0 0 1,0 1 0,-1-1-1,1 1 1,-1 0-1,0 0 1,0 1 0,-1-1-1,1 1 1,-1 0 0,0 0-1,0 0 1,-1 0 0,1 1-1,1 4 3,1 9-8,-1 0 0,-1 0 1,-1 1-1,0-1 0,-2 13 8,5 42 6,-4-69-3,0 0 1,0 1-1,0-1 0,1 0 0,0 0 0,0 0 0,0 0 0,0-1 0,1 1 0,0 0 0,2 2-3,-2-4 0,-1 0-1,1-1 1,0 1-1,-1-1 1,1 0-1,1 0 0,-1 0 1,0 0-1,0-1 1,1 1-1,-1-1 1,0 0-1,1 0 1,0 0-1,-1 0 0,1-1 1,-1 1-1,2-1 1,13 0-13,1-1 0,-1-1 0,0 0 0,0-2 0,0 0 0,0 0 0,10-6 13,29-11-73,35-20 73,-58 25-34,-1-1-1,0-2 0,-1-1 1,10-10 34,-31 22-6,0-1 0,-1-1 0,-1 1 0,0-2 0,0 1 1,-1-1-1,0-1 0,-1 1 0,0-1 0,-1 0 0,0-1 0,-1 0 1,3-11 5,-7 17 2,2-3 0,0 0 1,-1-1 0,0 1 0,-1-1-1,0-5-2,-1 15 3,0-1 0,0 0 0,0 1 0,0-1 0,0 0 0,-1 0 0,1 1 0,0-1-1,-1 0 1,0 1 0,1-1 0,-1 1 0,0-1 0,0 1 0,1-1 0,-1 1 0,0-1-1,-1 1 1,1 0 0,0 0 0,0-1 0,-1 1 0,1 0 0,0 0 0,-1 0 0,1 1 0,-1-1-1,1 0 1,-1 0 0,1 1 0,-1-1 0,0 1 0,1-1 0,-1 1 0,0 0 0,-1 0-3,-5-1 22,0 2-1,-1-1 1,1 1 0,0 0 0,-1 1 0,1 0 0,0 0 0,0 1 0,-4 2-22,-16 7 132,-25 16-132,45-23 13,-15 8 25,0 1 0,1 1-1,1 0 1,0 2 0,1 1-1,1 1-37,11-12 10,1 1 0,1 0-1,-1 1 1,1 0-1,1 0 1,-1 0 0,2 0-1,-1 1 1,1 0 0,1 0-1,0 0 1,0 0 0,1 1-1,0-1 1,1 1-1,0 5-9,1-13-1,0 1 0,0-1 0,0 1-1,1 0 1,-1-1 0,1 0 0,0 1-1,0-1 1,1 1 0,-1-1 0,1 0-1,-1 0 1,1 0 0,0 0 0,0 0-1,0 0 1,3 2 1,-2-2-8,1 0 1,0 0-1,0-1 0,1 1 1,-1-1-1,0 0 0,1 0 1,-1 0-1,1-1 0,0 0 0,-1 0 1,1 0-1,3 0 8,14 1-39,1 0 0,0-2 0,-1-1 1,1-1-1,-1 0 0,0-2 0,0-1 0,0 0 0,0-2 0,-1-1 0,7-3 39,-15 5-22,0-1 0,-1 0 0,0 0 0,-1-1-1,1-1 1,-2 0 0,1 0 0,7-11 22,-11 13-6,-2-1 1,1 0 0,-1 0 0,0-1 0,0 0-1,-1 0 1,-1 0 0,1 0 0,-1 0-1,-1-1 1,0 1 0,0-1 0,-1-2 5,0 4 11,-2 1 0,1 0 0,-1 0 0,0-1 0,0 1 0,-1 0 0,-1-2-11,3 8 5,0 0 1,-1 0-1,1 0 1,0 0-1,-1 0 1,1 1-1,0-1 1,-1 0 0,0 0-1,1 0 1,-1 1-1,1-1 1,-1 0-1,0 1 1,1-1-1,-1 0 1,0 1 0,0-1-1,0 1 1,1-1-1,-1 1 1,0 0-1,0-1-5,0 2 7,0-1 0,-1 0-1,1 1 1,0-1 0,0 1-1,0-1 1,0 1 0,-1 0 0,1 0-1,0-1 1,0 1 0,0 0-1,1 0 1,-1 0 0,0 0-1,0 0 1,0 0 0,1 0 0,-1 0-1,1 0 1,-1 1 0,1-1-1,-1 0-6,-5 13 7,0-1-1,1 1 0,0 0 1,1 0-1,1 1 0,0-1 1,1 1-1,1-1 1,0 1-1,1 0 0,0 0 1,1-1-1,2 8-6,-2-17-136,0 1 0,0-1 0,0 0 0,1 0 0,0 1 0,0-1 0,0 0 0,1 0 0,0-1 0,0 1 0,0-1 0,0 1 0,1-1 0,-1 0 0,1 0 0,0-1 0,1 1 0,-1-1 0,0 0 0,1 0 0,0 0 0,0 0 0,0-1 1,0 0-1,0 0 0,0 0 0,4 0 136,39 3-1101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2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99 628 4681,'-7'4'142,"0"1"1,1 0-1,-1 0 0,1 0 0,0 1 1,0 0-1,1 0 0,0 0 1,0 1-1,0 0 0,1 0 1,0 0-1,0 0 0,1 1 0,-1 2-142,1-3 79,0 1 0,1 0-1,0 0 1,0 0-1,1 0 1,0 0-1,0 0 1,1 0-1,0 0 1,1 1 0,-1-1-1,2 0 1,-1 0-1,1 0 1,2 4-79,-2-7-1,1 0 1,0 0 0,0 0 0,0-1-1,1 0 1,0 1 0,-1-1 0,1-1-1,1 1 1,-1-1 0,1 1 0,-1-1-1,1 0 1,0-1 0,0 1 0,0-1-1,0 0 1,1 0 0,-1-1 0,1 0-1,-1 0 1,11 3-5,1-1 1,-1-2-1,1 1 0,-1-2 0,1 0 0,9-2 5,-9 0-54,-1-2 1,0 0-1,1 0 0,-2-2 1,1 0-1,0-1 0,-1 0 1,-1-1-1,1-1 0,-1 0 0,-1-1 1,0-1-1,0 0 0,5-6 54,1-3 13,0-1 0,-2 0 0,-1-1-1,0-1 1,-2 0 0,0-2 0,-2 1 0,4-15-13,-9 19 60,-1-2 1,0 1-1,-2-1 1,-1 0-1,-1 1 1,0-2-1,-2 1 1,-1 0-1,0 0 1,-4-15-61,-6-21 138,-2 0 0,-3 0 1,-8-16-139,12 42 1399,-13-28-1399,25 59 50,-1 0 1,1 1-1,-1-1 1,1 0 0,-1 0-1,1 0 1,-1 0-1,1 1 1,-1-1-1,0 0 1,1 1-1,-1-1 1,0 0-1,1 1 1,-1-1 0,-1 1-51,2 0 18,0 0 1,-1 0-1,1 0 0,0 0 1,-1 0-1,1 0 1,0 0-1,-1 0 1,1 0-1,0 0 1,-1 0-1,1 0 1,0 1-1,0-1 1,-1 0-1,1 0 1,0 0-1,0 0 1,-1 1-1,1-1 1,0 0-1,0 0 1,-1 1-1,1-1 0,0 0 1,0 1-1,0-1 1,0 0-1,-1 1-18,-7 25 259,8-26-259,-6 37 15,2-1 0,1 1 0,1 0 0,4 27-15,20 150 47,-8-102-54,1 24-31,4 28-243,-10-53-3384,-7-98 2658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2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 6225,'13'-3'383,"-1"0"0,1 1 0,1 0 0,-1 1 0,0 0 0,8 1-383,25-1 20,47-8-78,-23 1-116,70 2 174,-138 6 2,0 0 0,0 0 0,0 0-1,0 0 1,0 0 0,0 1 0,-1-1 0,1 0-1,0 1 1,0 0 0,0-1 0,0 1 0,-1 0-1,1 0 1,0 0 0,-1 0 0,1 0 0,-1 0-1,1 1 1,-1-1 0,0 0 0,1 1-1,-1-1 1,0 1 0,0-1 0,0 1 0,0 0-1,0-1 1,-1 1 0,1 0 0,0 0 0,-1 0-1,1-1 1,-1 1 0,0 0 0,1 0-2,-1 8 41,0 0 1,-1 0-1,0-1 0,-1 1 0,1-1 1,-4 8-42,-1 13 65,5-24-90,1 0 0,0 0 1,0 0-1,1 0 0,-1 0 1,1 0-1,0-1 0,1 1 1,0 0-1,0-1 1,0 1-1,0-1 0,1 0 1,0 0-1,0 0 0,0 0 1,1 0-1,-1 0 1,1-1-1,1 0 0,-1 0 1,0 0-1,1 0 0,0-1 1,0 0-1,0 0 1,0 0-1,0 0 0,1-1 1,-1 0-1,1 0 0,5 1 25,-8-3-149,1 1-1,0 0 0,-1-1 0,1 0 1,0 0-1,-1 0 0,3-1 150,27-5-627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3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1 3825,'-5'3'289,"1"1"1,0 0 0,0 0-1,1 1 1,-1-1 0,1 1-1,0 0 1,0 0-1,0 0 1,1 0 0,0 0-1,-1 2-289,-4 15 215,2-1-1,-3 13-214,6-20 86,-42 236 342,44-250-428,-28 167 151,27-158-149,0 1 0,1-1 1,0 1-1,1-1 1,0 0-1,1 1 0,2 7-2,-4-14-2,1-1 0,-1 1 0,1-1 0,0 0-1,0 1 1,0-1 0,1 0 0,-1 0 0,0 0 0,1 0 0,-1 0-1,1 0 1,0 0 0,0-1 0,0 1 0,0-1 0,0 1 0,0-1-1,0 0 1,0 1 0,0-1 0,1 0 0,-1 0 0,0-1 0,1 1-1,-1-1 1,1 1 0,-1-1 0,0 1 0,2-1 2,-1-1-5,1 1 1,0-1-1,-1 1 1,0-1-1,1 0 1,-1 0-1,0-1 1,1 1-1,-1-1 1,0 0-1,0 0 1,0 0-1,0 0 1,-1 0-1,1 0 5,9-9-24,-1 0 0,9-12 24,-10 10-10,15-17-14,-2-2 0,-2 0-1,-1-1 1,6-14 24,7-23 29,17-52-29,-39 94 179,-9 27 105,-2 5-99,0 12-29,-3 24-90,0-23-48,-2 23 16,0 25-34,5-53-8,0 0 0,1 1 0,1-1 0,0 0 0,0 0 0,1 0 0,3 7 8,-6-18-1,0 1-1,1 0 1,0-1 0,-1 1-1,1-1 1,0 1 0,-1-1-1,1 1 1,0-1-1,0 0 1,0 1 0,0-1-1,1 0 1,-1 0 0,0 0-1,1 0 1,-1 0 0,0 0-1,1 0 1,-1 0 0,1-1-1,-1 1 1,1 0 0,-1-1-1,1 1 1,0-1 1,1 0 0,0 0 0,0-1 0,0 0 0,0 1 0,0-1 0,0 0-1,0 0 1,0 0 0,-1-1 0,1 1 0,0-1 0,-1 0 0,1 1 0,0-2 0,12-9 8,1 0 0,-2-2 0,0 0 1,0 0-1,10-16-8,10-18 34,7-18-34,6-8 5,-20 34-24,-8 9-20,2 1 0,19-20 39,-38 48-2,0 0 0,-1 0 0,1 1 0,0-1 0,1 0 0,-1 1 0,0 0 0,0-1 0,1 1 0,-1 0 1,1 0-1,0 0 2,-2 1 0,0 0 0,0 0 0,0 0 0,0 0 0,0 0-1,-1 0 1,1 0 0,0 0 0,0 0 0,0 0 0,0 1 0,0-1 0,0 0 0,-1 1 0,1-1 0,0 1 0,0-1 0,-1 1 0,1-1 0,0 1 0,0-1 0,-1 1 0,1 0 0,-1-1 0,1 1 0,-1 0 0,1 0 0,-1-1 0,1 1 0,-1 0 0,0 0 0,1 0 0,-1 0 0,0-1 0,0 1 0,1 0 0,-1 0 0,5 20 53,0 1 0,-2-1 1,0 1-1,-1-1 0,-2 1 1,0 0-1,-2 9-53,-3 12 41,-1 0 0,-3 0 0,-4 9-41,10-39 6,-3 18 18,6-31-23,0 0-1,0 0 0,0 0 1,0 0-1,0 0 1,0 0-1,0 0 0,0 0 1,0 0-1,0 0 0,0 0 1,0 0-1,1 0 1,-1 0-1,0 0 0,0 0 1,0 0-1,0 0 0,0 0 1,0 0-1,0 0 1,0 0-1,0 0 0,0 0 1,0 0-1,1 0 0,-1 0 1,0 0-1,0 0 1,0 0-1,0 1 0,0-1 1,0 0-1,0 0 0,0 0 1,0 0-1,0 0 0,0 0 1,0 0-1,0 0 1,0 0-1,0 0 0,0 0 1,0 0-1,0 0 0,0 1 1,0-1-1,0 0 1,0 0-1,0 0 0,0 0 1,0 0-1,0 0 0,0 0 1,0 0-1,0 0 1,0 0-1,0 0 0,0 1 1,0-1-1,0 0 0,0 0 1,0 0-1,0 0 1,0 0-1,0 0 0,0 0 0,6-8 23,11-20 17,3-14 6,-2-1 1,4-20-47,-7 20 4,2 1 1,16-28-5,-33 69 1,0 1 0,1-1 0,-1 0 0,1 0 1,-1 0-1,0 1 0,1-1 0,-1 0 0,1 1 1,0-1-1,-1 1 0,1-1 0,0 0 0,-1 1 0,1-1 1,0 1-1,-1 0 0,1-1 0,0 1 0,0-1 1,0 1-2,0 0 1,-1 0 0,1 1 1,-1-1-1,1 0 0,-1 0 1,1 1-1,-1-1 0,1 0 1,-1 1-1,0-1 0,1 0 0,-1 1 1,0-1-1,1 1 0,-1-1 1,0 1-1,1-1 0,-1 1 1,0-1-1,0 1 0,1-1 1,-1 1-1,0-1 0,0 1-1,8 39 69,-7-36-60,20 189-573,-7-120 243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5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57 287 3865,'-3'0'225,"0"1"1,-1 0-1,1 0 0,0 0 1,0 0-1,0 0 0,0 1 1,0-1-1,0 1 1,0 0-1,0 0 0,0 0 1,1 0-1,-1 0 1,1 1-1,0-1 0,0 1 1,-1 0-1,0 1-225,4 0 81,5-7-19,-1 0 60,59-29 131,57-39-253,-51 28 31,-20 13 8,34-28-39,-78 53 1,1 0-1,-1 0 0,-1-1 1,1 0-1,1-3 0,-6 7 1,0 1 0,0 0-1,0-1 1,0 1-1,-1-1 1,1 1 0,-1-1-1,1 0 1,-1 1-1,1-1 1,-1 1 0,0-1-1,0 0 0,0 1 1,0 0 1,0 0-1,0 0 0,-1 0 0,1 0 0,0 0 1,-1 0-1,1 1 0,0-1 0,-1 0 0,0 0 1,1 1-1,-1-1 0,1 0 0,-1 1 0,0-1 1,1 0-1,-1 1 0,0-1 0,0 1 0,1-1 1,-1 1-1,0-1 0,0 1 0,0 0-1,-5-3 12,-1 1 0,0 1-1,1-1 1,-1 1 0,0 1 0,0-1 0,0 1-1,0 0 1,0 0 0,0 1 0,0 0-1,1 0 1,-7 3-12,-5 0 37,0 2 0,1 0 0,-1 1 1,-9 7-38,14-7 11,0 2 0,1 0 0,0 0 1,0 1-1,1 0 0,1 1 0,0 0 0,0 1 1,1 0-1,0 1 0,1 0 0,-4 9-11,7-13 6,1 1-1,0-1 0,0 1 0,1 0 1,0 0-1,0 0 0,1 0 0,1 0 1,0 0-1,0 1 0,1-1 0,0 0 1,1 1-1,0-1 0,1 0 0,0 0 1,1 0-1,2 8-5,-2-12 3,-1 0-1,1-1 1,1 0-1,-1 1 1,1-1-1,-1-1 1,1 1 0,1 0-1,-1-1 1,1 0-1,-1 0 1,1 0-1,1-1 1,1 2-3,0-2 9,1 1 0,0-1 0,0 0 1,0-1-1,0 0 0,1 0 0,-1-1 0,0 0 0,8 0-9,5-1 19,-1-2 0,1 0 0,0-1 1,-1-1-1,0-1 0,0-1 0,0 0 0,3-3-19,0-1 20,0-1-1,0-1 1,-1-1 0,-1-1 0,0-1 0,8-8-20,-17 13 42,-1-1 0,0 0 1,-1 0-1,0-1 1,-1 0-1,-1-1 1,0 0-1,0 0 0,-1-1 1,-1 0-1,2-7-42,-2 3 213,-8 22 52,-6 35-76,4-6-156,0-7-28,2 1-1,0-1 0,2 1 1,3 23-5,-3-49 0,0 0 1,0 0 0,0 0-1,0 0 1,0 0 0,0 0-1,0 0 1,1 0 0,-1 0-1,0 0 1,1 0-1,-1-1 1,0 1 0,1 0-1,-1 0 1,1 0 0,0 0-1,-1-1 1,1 1 0,0 0-1,-1-1 1,1 1 0,0 0-1,0-1 1,-1 1 0,1-1-1,0 1 1,0-1 0,0 1-1,0-1 1,0 0 0,0 0-1,0 1 1,0-1-1,0 0 1,0 0 0,0 0-1,0 0 0,4-1 0,-1 0 0,1-1-1,0 1 1,-1-1-1,0 0 1,1 0-1,2-3 1,12-4 15,13-4 0,0 2 0,1 1-1,32-4-14,9 2-4,26 2 4,-87 9 2,131-15-2,-120 12-3,0-1 1,-1-1-1,0-1 1,22-10 2,-40 15 6,0 0 0,-1-1 0,1 0 0,0 0 1,-1 0-1,1-1 0,-1 1 0,0-1 0,-1 0 1,1 0-1,0 0 0,-1-1 0,0 1 0,0-1 1,-1 0-1,1 0 0,-1 0 0,0 0 0,0 0 1,-1-1-1,1 1 0,-1 0 0,0-1 0,-1 1 1,1-1-1,-1 1 0,0-1 0,-1 1 0,1-1 1,-1 1-1,0-1 0,-1 1 0,1 0 0,-1 0 1,0-1-1,0 1 0,-3-3-6,5 6 15,0 1 0,-1 0 0,1 0 0,-1 0 0,0 0-1,1 0 1,-1 0 0,0 0 0,0 0 0,1 0 0,-1 0 0,0 0 0,0 1 0,0-1 0,0 0 0,0 1-1,0-1 1,0 0 0,0 1 0,-1-1 0,1 1 0,0 0 0,0-1 0,0 1 0,0 0 0,-1 0-1,1 0 1,0 0 0,0 0 0,-1 0 0,1 0 0,0 0 0,0 0 0,0 0 0,-1 1 0,1-1 0,0 1-1,0-1 1,0 1 0,0-1 0,0 1 0,0-1 0,0 1 0,0 0 0,0 0-15,-2 1 22,-1 1-1,1 0 1,0-1 0,1 1 0,-1 0 0,1 1 0,-1-1 0,1 0-1,0 1 1,0-1 0,0 1 0,1 0 0,-1 0-22,0 5-9,0 0 0,0 0 0,1 0 0,1 1 0,-1-1 0,2 1 0,-1-1 0,1 0 0,0 0 0,1 1 0,0-1 0,1 0 0,0 0-1,0-1 1,4 8 9,-4-11-21,-1 0-1,2 1 0,-1-1 1,0-1-1,1 1 0,0-1 1,0 1-1,1-1 0,-1 0 1,1 0-1,0-1 0,0 0 1,0 0-1,0 0 0,0 0 1,1-1-1,-1 0 0,1 0 1,0 0-1,0-1 0,-1 1 0,1-2 1,0 1-1,0-1 0,1 1 22,7-2-14,-1 0-1,1-1 1,0-1-1,-1 0 0,1 0 1,-1-1-1,0-1 0,-1 0 1,1-1-1,10-7 15,-10 5 7,1-1-1,-1-1 1,0 0 0,-1 0-1,0-1 1,-1-1 0,-1 0-1,1-1 1,-1-1-7,-8 11 11,0 0 1,0 0-1,-1 0 1,1-1-1,-1 1 1,0 0-1,0 0 0,0-1 1,0 1-1,-1-1 1,0 1-1,1-1 1,-1 1-1,0 0 1,-1-1-1,1 1 1,-1-1-1,1 1 1,-1-1-1,0 1 1,0 0-1,-1 0 0,1-1 1,0 1-1,-2-1-11,1 1 17,0-1 1,-1 0-1,0 1 0,0 0 0,1-1 0,-2 1 0,1 1 0,0-1 0,-1 0 0,1 1 0,-1-1 0,0 1 0,0 0 0,0 1 0,0-1 0,0 1 0,0-1 0,0 1 1,-2 0-18,6 1 1,0 0 0,0 0 0,0 0 0,0 0 0,1 0 0,-1 0 0,0 0 0,0 0 0,0 0 0,0 0 0,0 0 0,1 0 0,-1 0 0,0 0 0,0 0 0,0 0 0,0 0 0,0 0 0,0 0 0,1 0 0,-1 1 0,0-1 0,0 0 0,0 0 0,0 0 0,0 0 0,0 0 0,0 0 0,0 0 0,1 1 0,-1-1 0,0 0 0,0 0 0,0 0 0,0 0 0,0 0 0,0 1 0,0-1 1,0 0-1,0 0 0,0 0 0,0 0 0,0 0 0,0 1 0,0-1 0,0 0 0,0 0 0,0 0 0,0 0 0,0 0 0,0 1 0,0-1 0,0 0 0,0 0 0,-1 0 0,1 0 0,0 0 0,0 0 0,0 1 0,0-1 0,0 0 0,0 0 0,0 0 0,0 0 0,-1 0 0,1 0 0,0 0 0,0 0 0,0 0-1,288-6-38,-274 5 40,26-1 4,1 2 0,1 1-6,-32 0 0,0 0 0,0 1 1,0-1-1,0 2 1,0-1-1,-1 2 1,1-1-1,-1 1 1,1 1-1,5 3 0,-11-5 2,0 0-1,-1 1 1,1 0-1,-1-1 1,1 1 0,-1 0-1,0 0 1,-1 1-1,1-1 1,-1 1-1,1-1 1,-2 1-1,1 0 1,0 0 0,0 2-2,2 12 13,-1-1 0,-1 1 0,0 11-13,2 16 13,-3-35-10,1 0-1,1 0 1,0 0-1,0 0 1,1 0-1,4 8-2,-6-15-1,0-1 0,0 1 0,1-1-1,-1 1 1,1-1 0,0 0 0,0 0-1,0 0 1,0 0 0,1-1 0,-1 1 0,1-1-1,0 0 1,-1 0 0,1 0 0,0-1 0,0 1-1,0-1 1,0 0 0,1 0 1,3 0-6,0 0 0,-1-1 0,1 0 0,0 0 0,0-1 0,0 0 0,0 0 0,-1-1 0,1 0 0,2-1 6,20-8-114,29-14 114,-42 17-27,119-60-232,4-10 259,-138 77-2,16-9-4,13-6 6,-2-2 1,0-1-1,-1-1 1,0-1-1,0-4 0,-22 19 11,-4 5-3,0 0 0,0-1-1,-1 1 1,1-1 0,0 0 0,-1 1 0,0-1 0,1 0 0,-1 0 0,0 0 0,0 0 0,0 0 0,0 0 0,0 0 0,0-2-8,-1 4 2,0-1 1,0 1-1,0 0 0,0 0 1,0 0-1,0 0 0,0-1 1,-1 1-1,1 0 1,0 0-1,0 0 0,0 0 1,0-1-1,0 1 0,0 0 1,-1 0-1,1 0 1,0 0-1,0 0 0,0 0 1,0-1-1,-1 1 0,1 0 1,0 0-1,0 0 1,0 0-1,0 0 0,-1 0 1,1 0-1,0 0 0,0 0 1,0 0-1,-1 0 1,1 0-1,0 0 0,0 0 1,0 0-1,-1 0 0,1 0 1,0 0-1,0 0-2,-34 11 172,14-4-124,-313 121 39,320-122-78,6-3-5,1 0 0,-1 0 1,0 0-1,1-1 0,-1 0 0,-1 0 0,1-1 0,0 0 0,0 0 1,-4-1-5,10 0 0,1-1 0,-1 1 0,1-1 0,-1 1 0,1 0 0,-1-1 0,1 0 0,0 1 0,-1-1 0,1 1 0,0-1 1,0 1-1,-1-1 0,1 1 0,0-1 0,0 0 0,0 1 0,0-1 0,0 0 0,0 1 0,0-1 0,0 1 0,0-1 0,0 0 1,0 1-1,0-1 0,0 0 0,0 1 0,1-1 0,-1 1 0,0-1 0,0 0 0,1 1 0,-1-1 0,5-7-1,-1 1 1,1 0-1,0 0 0,1 0 0,0 0 0,0 1 1,0 0-1,1 1 0,3-3 1,14-10-8,1 2 1,5-3 7,-8 7-10,1 1 1,0 1 0,0 0-1,16-2 10,-24 7-8,-1 2-1,1 0 1,0 1-1,0 0 1,0 1-1,-1 1 1,1 1-1,9 0 9,-21 0-1,1 0 0,0 0 0,-1 0 0,1 0 0,-1 0 0,1 1 0,-1 0 0,0-1 0,1 1 0,-1 1 0,0-1 0,0 0 0,0 1 0,-1-1 0,2 2 1,0 1-1,0 0 1,-1 1 0,0-1-1,1 1 1,-2-1 0,1 1 0,-1 0-1,2 6 1,1 12 1,0 1-1,-2-1 1,-1 1 0,0 13-1,-1-7-5,3 18 4,-4 1-1,-1 0 1,-5 29 1,3-56-5,-1-1 1,-1 1 0,-1-1 0,-1 0-1,-1 0 1,-1-1 0,-1 0 0,-1-1 0,-1 1 4,5-12-2,0 0 1,0-1 0,-1 0-1,-1 0 1,1-1 0,-1 0-1,-1 0 1,1-1 0,-1 0-1,0-1 1,0 0 0,-1 0-1,0-1 1,1-1 0,-1 0-1,0 0 1,-1-1 0,1-1-1,0 0 1,-1 0 0,1-1-1,0 0 1,-1-1 0,-6-2 1,16 3-1,0 0 0,0-1 0,0 1 0,0-1 1,0 0-1,0 0 0,0 0 0,0 0 0,1 0 1,-1 0-1,0 0 0,0 0 0,1-1 1,-1 1-1,1-1 0,-1 1 0,1-1 0,0 0 1,0 1-1,-1-1 0,1 0 0,0-1 1,0-1-5,0 1 0,0-1 0,0 1 0,1-1-1,-1 0 1,1 0 0,0 1 0,0-1 0,1 0 0,-1 1-1,1-1 1,0-2 5,3-8-19,0 0 1,1 0-1,1 1 0,0-1 0,1 1 1,5-5 18,20-30-50,3 2 1,1 1 0,2 2 0,3 1 0,1 3 0,30-22 49,-25 28-4,1 2 0,51-23 4,5-3-58,-80 40 79,-17 11-5,-10 8 33,0 0-33,1 0 0,0 0 0,0 0 0,1 1 0,-1-1 0,0 1 0,1-1 0,-1 1 0,1-1 0,0 1 0,0 0 1,0 0-1,0 0-16,-8 20 12,-14 36 3,22-56-15,0-1 0,1 1 1,-1 0-1,1-1 0,-1 1 1,1-1-1,0 1 0,0 0 0,0-1 1,0 1-1,0 0 0,1-1 1,-1 1-1,1-1 0,0 1 0,0-1 1,0 1-1,0-1 0,0 1 1,0-1-1,0 0 0,1 0 0,0 1 1,-1-1-1,1 0 0,0-1 1,0 1-1,0 0 0,0 0 0,0-1 1,0 1-1,0-1 0,1 0 1,-1 0-1,1 1 0,2-1-11,1 1 0,-1-1 0,1 1-1,-1-1 1,1-1 0,0 1 0,0-1 0,-1 0 0,1-1 0,0 1 0,0-1 0,-1 0 0,1 0-1,3-2 12,7-3-169,-1-1 0,1-1-1,-1 0 1,-1-1-1,1-1 1,7-7 169,1-2-834,0-2 1,-2 0 0,7-10 833,2-9-1485,-13 1 629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5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18 3825,'-28'-16'2008,"4"14"-647,4 4-161,6 9-576,3 4-264,9 7-272,2 3-144,3 5-536,5-1-344,6 2-913,3 0 1065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6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1 486 2905,'3'8'559,"0"0"0,0 0 0,1 0 0,0 0 1,1-1-1,0 0 0,0 0 0,0 0 0,7 5-559,-9-8 78,1-1 0,0 0 0,0-1 0,0 1-1,1-1 1,-1 1 0,0-1 0,1-1 0,0 1-1,-1-1 1,1 1 0,0-1 0,0-1 0,0 1 0,0-1-1,-1 0 1,1 0 0,4 0-78,5-2 15,0 0 1,0-1-1,0-1 0,-1 0 0,1-1 1,-1 0-1,0-1 0,-1 0 1,1-1-1,-1-1 0,-1 0 0,6-5-15,18-17-15,-1-2 0,-2-1-1,5-9 16,-7 9 8,-25 27-4,10-10 13,-2 0 0,6-10-17,-15 22 0,-2 0 0,1-1 0,0 0 1,-1 0-1,0 0 0,0 0 0,-1 0 1,1 0-1,-1 0 0,0 0 0,-1-1 0,1-1 0,-1 6 1,0 0 0,0 0 0,0 0 0,0 0 0,0 0 0,0 0 0,0 0 0,0 0 0,0 0 0,-1 0 0,1 0 0,0 0 0,-1 0 0,1 0 0,-1 1 0,1-1 0,-1 0 0,1 0 0,-1 0 0,0 1 0,1-1 0,-1 0 0,0 0 0,0 1 0,0-1 0,1 1 0,-1-1 0,0 1 0,0-1 0,0 1 0,0-1 0,0 1 0,0 0 0,0 0 0,0-1 0,0 1 0,0 0 0,0 0 0,-1 0-1,-1 0 7,-1 1 1,1-1 0,0 1-1,-1 0 1,1 0-1,0 0 1,-1 0-1,1 0 1,0 1-1,0 0 1,-1 0-8,-9 8 5,1 0 0,1 0 0,0 2 1,0-1-1,1 1 0,1 1 0,0 0 0,0 0 1,2 0-1,-4 8-5,10-19 1,0 0 0,0 0 0,0 1 0,0-1-1,0 0 1,1 1 0,-1-1 0,1 1 0,-1-1 0,1 1 0,0-1 0,0 1 0,0-1 0,0 1 0,0-1 0,1 1 0,-1-1 0,1 1 0,0-1 0,0 0 0,0 1 0,0-1 0,0 0-1,0 0 1,0 1 0,1-1 0,-1 0 0,1 0 0,0-1 0,-1 1 0,1 0 0,0 0 0,0-1 0,0 1 0,0-1 0,0 0 0,1 0 0,-1 1 0,2-1-1,3 2 11,1 0 0,0 0 0,0-1 0,0 0 0,1 0 0,-1-1 0,0 0 0,1 0 0,-1-1 0,0 0 0,4-1-11,-5-1 3,1 1-1,0-1 0,-1-1 1,0 1-1,1-1 0,-1-1 0,0 1 1,0-1-1,2-3-2,14-9 2,-2-1-1,2-2-1,11-10-1,-18 16 14,1-1 0,-1-1-1,-1-1 1,-1 0 0,0-1 0,-2 0-1,7-10-12,-14 18 2,-1 0 0,1 0 0,-1 0 0,-1 0-1,0-1 1,0 1 0,-1-1 0,0 0 0,-1 0 0,0 0-1,0 0 1,-1 1 0,-1-1 0,1 0 0,-2 0-1,1 0 1,-2-3-2,3 12 3,0 0 0,-1 0 0,1 0 0,0 0 0,0 0 0,-1 0 0,1 0 0,-1 0 0,1 0 0,-1 0 0,1 0 0,-1 0 0,0 0 0,1 0 0,-1 0 0,0 0 0,0 1 0,1-1 0,-1 0 0,0 0 0,0 1 0,0-1 0,0 1 0,0-1-1,0 1 1,0-1 0,0 1 0,0 0 0,0 0 0,-1-1 0,1 1 0,0 0 0,0 0 0,0 0 0,0 0 0,0 0 0,0 0 0,0 0 0,-1 1 0,1-1 0,0 0-3,-5 0 12,-18 6-27,14 14 35,2-2-3,-55 73-16,46-68 2,0 0 1,1 1-1,1 1 1,1 1-1,2 0 1,-5 13-4,11-21 5,1-1 0,1 1 0,1 0 0,0 0 0,1 0 1,1 0-1,1 0 0,1 9-5,-1-24-1,0 0 1,1-1-1,-1 1 1,1 0-1,0 0 1,0-1-1,0 1 1,0 0-1,1-1 1,-1 1-1,1-1 1,-1 1-1,1-1 1,0 0-1,0 0 0,0 0 1,0 0-1,1 1 1,1-1-1,0 0 0,0 0 0,0 0 0,0 0 0,0 0-1,0-1 1,0 0 0,1 0 0,-1 0 0,1 0 0,0-1 1,11 1-3,0-1 0,0-1 0,0-1 1,0 0-1,-1-1 0,6-2 3,14-4 12,0-1-1,0-2 1,-1-1-1,-1-2 1,0-1-1,-1-2 1,0-1-1,10-10-11,-31 21-1,-1-1-1,0-1 1,-1 0 0,0 0-1,-1 0 1,0-1-1,-1 0 1,0-1 0,5-10 1,-4 4 6,-1-1-1,-1 1 1,-1-1 0,0 0 0,-1-1 0,-1-6-6,-3-3 64,0 29-53,0-1 1,0 0 0,0 1 0,0-1 0,0 0 0,0 0-1,0 1 1,-1-1 0,1 0 0,0 1 0,0-1 0,-1 0 0,1 1-1,-1-1 1,1 0 0,0 1 0,-1-1 0,1 1 0,-1-1-1,1 1 1,-1-1 0,0 1 0,1-1 0,-1 1 0,0-1-1,1 1 1,-1 0 0,0 0 0,1-1 0,-1 1 0,0 0-12,1 0 9,0 7 23,1 2-34,1 1 0,0 0-1,0 0 1,1 0 0,0-1 0,1 0 0,0 1 0,1-1-1,0 0 3,-2-3 4,4 7 5,-1 0 0,0 0 0,-1 1 0,0 0 0,-1 0-1,2 14-8,-5-21 1,-1 0 0,0 0 0,0 0 0,-1 0 0,0 1 1,0-1-1,0 0 0,-1-1 0,0 1 0,-1 0 0,1 0 0,-2-1 0,-2 6-1,4-9-3,-1 4-162,-1 0 0,0 0 0,0-1 0,-1 0-1,0 1 1,-3 1 165,-10 5-404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9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2000,'0'0'149,"0"-1"0,0 1-1,0-1 1,0 1 0,0-1-1,0 1 1,0-1 0,0 1-1,0-1 1,0 1 0,1-1-1,-1 1 1,0-1 0,0 1-1,1-1 1,-1 1 0,0 0-1,0-1 1,1 1 0,-1-1-1,1 1 1,-1 0 0,0-1-1,1 1 1,-1 0-149,17-5 149,-4 3 190,254-30 1699,-210 24-1970,-45 5-415,0 1-1,1 0 1,-1 1 0,1 0 0,-1 1 0,0 1-1,1 0 1,6 1 347,-12-1-724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29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 3321,'28'-6'1328,"12"-3"-912,4 2 8,0-2-96,2 1-136,3 5-152,-3-3-32,-9 4-288,-6 2-144,-11-3-320,2-1-272,-4-5 680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0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4305,'0'0'54,"0"0"-1,0 0 1,0-1-1,0 1 1,0 0-1,0 0 1,0 0 0,0 0-1,0-1 1,0 1-1,0 0 1,0 0 0,0 0-1,0 0 1,0-1-1,0 1 1,0 0-1,0 0 1,0 0 0,0 0-1,0 0 1,0-1-1,0 1 1,0 0 0,1 0-1,-1 0 1,0 0-1,0 0 1,0 0-1,0-1 1,0 1 0,0 0-1,0 0 1,1 0-1,-1 0 1,0 0 0,0 0-1,0 0 1,0 0-1,0 0 1,1 0-1,-1 0 1,0 0 0,0 0-54,13-1 951,23 7-1023,-19-3 272,18 1-107,-6-2 75,0 2 0,-1 2 0,1 0-168,-20-3 53,0 0 0,0 0 0,-1 1 0,1 0 0,-1 0 0,0 1 0,-1 0 0,1 0 0,-1 1 0,0 0 0,4 5-53,1 1 41,3 4 16,-1 0 0,10 15-57,-21-26 2,1 1 1,-1-1-1,0 1 0,-1 0 1,1 0-1,-1 0 1,0 0-1,0 0 0,-1 1 1,0-1-1,0 4-2,-1-3 46,0-1 0,-1 1 0,0 0 0,0-1 0,-1 1 0,0-1 1,0 1-1,0-1 0,-1 0 0,0 0 0,0 0 0,-2 2-46,-9 14 300,-1-1 1,-13 13-301,-8 12 191,-48 68 38,-35 52-254,113-157-130,0 0-1,0 0 1,1 1 0,0 0 0,1 0 0,0 1 0,0 1 155,2 20-420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38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1085 4953,'0'0'153,"-1"0"1,0 0-1,1 0 1,-1 1-1,1-1 0,-1 0 1,1 0-1,-1 0 1,1 0-1,-1 0 1,0 0-1,1 0 0,-1-1 1,1 1-1,-1 0 1,1 0-1,-1 0 0,1 0 1,-1-1-1,1 1 1,-1-1-154,1 1 113,0-1 0,1 0 0,-1 0 0,1 1 0,-1-1 0,1 0 0,-1 1 0,1-1 0,-1 0 0,1 1 1,0-1-1,-1 1 0,1-1 0,0 1 0,-1-1 0,1 1 0,0-1 0,0 1-113,36-21 384,0 1 0,1 3 0,3-1-384,5-2 80,19-5-215,1 3 1,0 3-1,2 2 0,0 3 0,58-3 135,-119 17-151,0-2 0,-1 1 0,1-1 1,0 0-1,-1 0 0,2-1 151,-6 2-37,0 0 0,0 0 1,-1 0-1,1 0 0,0 0 0,-1 0 0,1 0 1,-1-1-1,1 1 0,-1-1 0,0 1 0,0-1 1,1 1-1,-1-1 0,0 1 0,-1-1 0,1 0 1,0 0-1,0 0 0,-1 1 0,1-1 0,-1 0 1,1-1 36,-1 1 2,0-1 1,0 0 0,0 1 0,0-1-1,0 0 1,-1 0 0,1 1 0,-1-1-1,1 0 1,-1 1 0,0-1 0,0 1 0,-1-1-1,1 1 1,0 0 0,-1-1 0,1 1-1,-2-1-2,1 1 35,1 1 0,-1 0 0,1 0 0,-1 0 0,0 0 0,1 0 0,-1 0 0,0 0 0,0 0 0,0 1 0,0-1 0,0 1 0,0-1 0,0 1 0,1 0 0,-1 0 0,0 0 0,0 0 0,0 0 0,0 0 0,0 1 0,0-1 0,0 1 0,0-1 0,0 1 0,0-1 0,0 1-35,-4 2 18,1 0 0,0 0-1,-1 0 1,1 1-1,0-1 1,1 1 0,-1 1-1,1-1 1,-1 0 0,1 1-1,0 0-17,-10 14 12,1 1 0,-3 6-12,13-20 9,-9 14-4,1 1-1,0 0 0,2 1 1,1 0-1,0 1 0,2 0 1,0 0-1,2 0 0,0 1 1,2-1-1,0 20-4,2-37-2,1-1 0,-1 1 0,1 0 0,1 0 1,-1-1-1,1 4 2,-1-8 0,0 0 1,-1 1 0,1-1 0,0 0-1,-1 1 1,1-1 0,0 0-1,0 0 1,0 0 0,0 0 0,0 0-1,0 0 1,1 0 0,-1 0-1,0 0 1,0 0 0,1-1 0,-1 1-1,1 0 1,-1-1 0,0 1 0,1-1-1,-1 0 1,1 1 0,-1-1-1,1 0 1,0 0-1,4 0 7,0-1 0,0 0-1,0 0 1,0 0 0,0-1 0,0 0 0,-1 0-1,1 0 1,-1-1 0,1 0 0,-1 0-1,3-2-6,6-5 17,0-1 0,-1 0 1,0 0-1,-1-2-17,5-4 28,-1-1 1,-1-1 0,0-1-1,-2 0 1,0-1 0,-2 0-1,4-10-28,-11 22 20,0 1 0,-1-1 0,0-1 0,-1 1-1,1 0 1,-2-1 0,0 1 0,0-1-1,0 1 1,-1-1 0,-1 0 0,0 1-1,0-1 1,-1 1 0,0 0 0,0-1-1,-1 1 1,-1 0 0,1 0 0,-2-1-20,3 7 8,0-1 0,0 2 0,0-1 0,-1 0 0,1 0 0,0 1 0,-1-1 0,0 1 0,0-1 0,0 1 1,0 0-1,0 1 0,0-1 0,0 0 0,0 1 0,-1 0 0,0-1-8,2 2-1,0 0 1,0-1-1,0 1 0,0 0 0,0 1 1,0-1-1,0 0 0,-1 0 0,1 1 1,0-1-1,0 1 0,0 0 0,1 0 1,-1 0-1,0 0 0,0 0 0,0 0 1,0 0-1,1 0 0,-1 1 0,1-1 1,-1 1-1,1-1 0,-1 1 0,1-1 1,0 1-1,0 0 0,0 0 0,0 0 1,0 0-1,0 0 0,0 1 1,-5 12-30,0 1-1,1 0 1,1 0 0,0 0-1,2 0 1,-1 1-1,2-1 1,0 6 30,1-2-39,1 0-1,0 0 1,1 0 0,1 0 0,1 0-1,6 16 40,-8-29-4,1-1 0,0 1 0,-1-1 0,2 0 0,-1 0 0,1 0 0,0 0 0,0-1 0,1 1 0,-1-1 0,1 0 0,1 0 0,-1-1 0,0 0 0,1 0 0,0 0 0,0-1 0,0 1-1,1-1 1,-1-1 0,1 1 0,-1-1 0,1-1 0,0 1 0,0-1 0,0 0 0,0 0 0,0-1 0,0 0 0,0 0 0,0-1 0,1 0 4,3-2 36,0 0-1,0-1 1,0-1 0,0 0 0,-1 0-1,0-1 1,6-4-36,17-13 355,15-16-355,-19 16 126,-14 11-49,-1-1 1,0 0-1,-1 0 1,0-2-1,-1 1 1,-1-2-1,1-1-77,-8 11 37,-1 0-1,1-1 0,-1 0 1,0 1-1,-1-1 0,0-1 0,0 1 1,0 0-1,-1 0 0,0-1 1,0 1-1,-1-1 0,0 1 1,0 0-1,-1-1 0,0 1 0,0 0 1,-1-1-1,0-1-36,0 5 17,1 1-1,-1 0 1,0-1-1,0 1 1,0 0-1,0 0 1,-1 0-1,1 0 1,-1 1-1,1-1 1,-1 1 0,0-1-1,0 1 1,0 0-1,-1 0 1,1 0-1,0 1 1,-2-1-17,-6-2 33,1 0 0,-1 1 1,1 1-1,-1 0 0,-6-1-33,-3 2 25,20 2-25,0-1 0,0 0-1,0 0 1,0 0 0,0 0 0,0 0 0,0 0-1,0 0 1,0 0 0,0 0 0,0 0 0,0 0-1,0 0 1,-1 1 0,1-1 0,0 0 0,0 0-1,0 0 1,0 0 0,0 0 0,0 0 0,0 0-1,0 0 1,0 0 0,0 1 0,0-1 0,0 0 0,0 0-1,0 0 1,0 0 0,0 0 0,0 0 0,1 0-1,-1 0 1,0 1 0,0-1 0,0 0 0,0 0-1,0 0 1,0 0 0,0 0 0,0 0 0,0 0-1,0 0 1,0 0 0,0 0 0,0 0 0,1 0-1,-1 0 1,0 0 0,0 1 0,0-1 0,0 0-1,0 0 1,0 0 0,0 0 0,0 0 0,0 0-1,1 0 1,-1 0 0,0 0 0,0 0 0,0 0 0,0 0-1,0 0 1,0 0 0,0 0 0,0-1 0,1 1 0,3 2-7,1 0 1,-1-1-1,1 1 1,0-1 0,0 0-1,1-1 7,29 1-8,0-1-1,0-3 1,0 0-1,0-3 9,-3 1 4,0 1-1,0 2 0,1 1 0,28 4-3,-58-3-3,-1 0 0,1 0 0,0 1 0,-1-1 1,1 1-1,-1 0 0,1-1 0,-1 1 0,1 0 0,-1 1 0,0-1 0,1 0 0,-1 1 0,0-1 1,0 1-1,0 0 0,0 0 0,0 0 0,-1 0 0,1 0 0,-1 0 0,1 0 0,0 2 3,0 1-6,-1-1-1,0 1 0,0 0 0,-1-1 1,1 1-1,-1 0 0,0-1 0,0 1 0,-1 0 1,1-1-1,-1 1 0,0 0 0,-1 1 7,-18 62-35,10-39 29,-5 31 6,13-51 2,0 0 0,1 0 0,1 0 0,0 1 0,0-1 0,0 0 0,2 0 0,0 8-2,-1-15-1,-1 0-1,0 1 1,1-1-1,0 0 1,-1 1 0,1-1-1,0 0 1,0 0-1,0 0 1,1 0 0,-1 0-1,0 0 1,1 0-1,-1 0 1,1-1 0,0 1-1,-1 0 1,1-1-1,0 1 1,0-1-1,0 0 1,0 0 0,0 0-1,0 0 1,1 0-1,-1 0 1,0 0 0,0-1-1,1 1 1,-1-1-1,0 0 1,1 0 0,-1 1-1,0-2 1,1 1-1,-1 0 1,0 0 0,1-1-1,0 0 2,8-2-3,-2 0 1,1-1-1,0 0 0,-1-1 0,1 0 0,-1 0 1,-1-1-1,4-3 3,-1 1 4,-1 0 0,-1 0 0,0-1 0,0 0 0,0-1 0,-1 0 0,-1 0 0,0-1 0,0 1 0,-1-2 0,0 1 0,-1-1 0,-1 0 0,0 0 0,0 0 0,-1-1 0,-1 1 0,0-1 0,0-1-4,0-12 14,-2 15-2,1 1 0,0-1 0,1 1 0,0 0 0,0 0 0,3-7-12,-4 15 2,0 1-1,0 0 0,0-1 0,0 1 1,0 0-1,0-1 0,0 1 1,0 0-1,0 0 0,1 0 0,-1 0 1,0 0-1,1 0 0,-1 0 0,1 1 1,-1-1-1,1 0 0,-1 1 1,1-1-1,-1 1 0,1 0 0,0-1 1,-1 1-1,1 0 0,0 0 0,-1 0 1,1 0-1,0 0 0,1 1-1,4 0 0,1 1-1,-1 0 1,0 0 0,0 0-1,7 4 1,1 1-1,-1 0 0,0 1 0,0 0 0,0 2 0,-1-1 1,-1 1-1,0 1 0,0 1 0,-1-1 0,5 8 1,-10-11-1,0 0 0,0 1 0,-1 0-1,-1 0 1,1 1 0,-2-1 0,1 1 0,-1 0 0,-1 0 0,1 0 0,-2 0 0,1 0-1,-2 0 1,1 0 0,-1 1 0,-1-1 0,0 2 1,1 2 4,0-11 0,0 0 0,0 0 0,0 0 0,0 0 1,-1 0-1,1 0 0,-1 0 0,0 0 0,0 0 0,0 2-4,0-5 3,1 0 0,0 0 0,0 1-1,0-1 1,-1 0 0,1 0 0,0 0-1,0 0 1,-1 1 0,1-1-1,0 0 1,0 0 0,-1 0 0,1 0-1,0 0 1,-1 0 0,1 0 0,0 0-1,0 0 1,-1 0 0,1 0-1,0 0 1,-1 0 0,1 0 0,0 0-1,-1 0 1,1 0 0,0 0 0,0 0-1,-1 0 1,1 0-3,-1-1 17,1 1 0,-1-1 0,1 1 0,-1-1 0,1 1 0,-1-1 0,1 1-1,-1-1 1,1 0 0,-1 1 0,1-1 0,0 0 0,-1 1 0,1-1 0,0 0 0,0 1 0,-1-1 0,1 0 0,0 0 0,0 1 0,0-2-17,0-5 21,-1-1 0,2 0 0,-1 0 0,1 0 0,0 1 0,1-1 0,0 0 0,0 1 0,1 0 0,0-1-21,5-12 14,1 0 0,6-8-14,-10 19 2,0 1 0,1-1 0,0 1 0,0 0 0,0 1 0,1 0 0,0 0 0,1 0 0,-1 1-1,1 0 1,1 0 0,-1 1 0,1 0 0,0 1 0,0 0 0,0 0 0,0 1 0,1 0-2,-6 2-3,1 0 1,-1 0-1,0 1 0,0-1 1,0 1-1,0 0 0,1 1 1,-1-1-1,0 1 0,0-1 1,0 1-1,0 0 0,0 1 1,0-1-1,0 1 1,0 0-1,0 0 0,-1 0 1,1 0-1,-1 0 0,0 1 1,1 0-1,-1 0 0,0 0 1,-1 0-1,1 0 0,0 0 1,-1 1-1,0-1 0,0 1 1,0 0-1,0 0 1,0 1 2,3 8-12,-1 1 0,0-1 0,-1 1 0,0 0 0,-1-1 0,-1 1 0,0 0 0,-1 0 0,-1 7 12,0-6-14,0-7 0,1-1 0,-1 1 0,2 0 0,-1 0 0,1 0 0,0 2 14,8-65 320,-5 36-309,0 1 0,2-1 0,0 1 1,1 1-1,1-1 0,0 1 0,2 0-11,2-4 10,2 1-1,0 1 1,10-10-10,-18 22-1,1 0-1,0 1 1,0-1 0,1 2 0,0-1 0,0 1 0,0 0 0,1 1 0,-1-1 0,6 0 1,-12 4-3,0 0 1,1 0-1,-1 1 1,0-1 0,1 1-1,-1-1 1,0 1 0,1 0-1,-1 0 1,1 0-1,-1 0 1,0 0 0,1 1-1,-1-1 1,0 1 0,1 0-1,-1-1 1,0 1-1,0 0 1,1 0 0,-1 1-1,0-1 1,0 0-1,1 2 3,0 0-9,-1 0 0,1 1 0,0-1 0,-1 1 0,0 0 0,0 0 0,0-1 0,-1 2 0,1-1 0,-1 0 0,0 0 0,0 0 0,0 4 9,3 24-92,0 27 92,-3-30-15,1 0-1,1 1 1,4 6 15,-6-29-3,1 1-1,0-1 1,1 0 0,0 0-1,0 0 1,0-1 0,1 1 0,0-1-1,0 0 1,0 0 0,1 0-1,0 0 1,0-1 0,5 4 3,-7-7-3,0 0 1,1 1-1,-1-1 1,1-1-1,-1 1 1,1 0-1,0-1 1,0 0-1,0 0 1,0 0-1,0 0 1,0 0 0,0-1-1,3 0 3,-1 0-3,1-1 1,0 0-1,-1 0 0,1-1 1,-1 1-1,1-1 1,-1-1-1,4-1 3,10-7 0,0-1-1,-1 0 1,0-2-1,11-10 2,-25 20 0,10-9 4,0 0 0,0-2 0,-1 0 0,-1 0 0,0-1 0,8-15-5,-13 18 3,-1-1 0,-1 1 0,0-1 0,0-1 0,-2 1 0,0-1 0,0 1 0,-2-1 0,2-9-3,-4 24 0,0-1 0,0 1 0,0 0-1,0 0 1,0 0 0,0-1 0,1 1 0,-1 0-1,0 0 1,0 0 0,0-1 0,0 1-1,0 0 1,0 0 0,0-1 0,0 1 0,0 0-1,0 0 1,0 0 0,0-1 0,0 1 0,0 0-1,0 0 1,0-1 0,0 1 0,0 0 0,-1 0-1,1 0 1,0-1 0,0 1 0,0 0-1,0 0 1,0 0 0,0-1 0,-1 1 0,1 0-1,0 0 1,0 0 0,0 0 0,-1 0 0,1-1-1,0 1 1,0 0 0,0 0 0,-1 0 0,1 0 0,-8 11-22,-8 23-13,12-22 33,1 0 1,1 0-1,0-1 1,1 1-1,0 0 1,1 1 0,0-1-1,1 0 1,1 0-1,-1-1 1,2 1 0,0 0-1,0 0 1,1-1-1,0 0 1,1 0 0,1 0-1,2 4 2,-5-10 2,3 5-6,0 0 1,1 0-1,0-1 1,0 0-1,1 0 1,1 0 3,-7-7-1,0 0 0,1 0 1,-1-1-1,0 1 1,1-1-1,0 1 1,-1-1-1,1 0 1,0 0-1,-1 0 0,1 0 1,0-1-1,0 1 1,0-1-1,0 0 1,0 0-1,-1 0 1,1 0-1,0 0 0,0 0 1,0-1-1,0 0 1,0 1-1,-1-1 1,1 0-1,0 0 0,0-1 1,7-3 3,0-1 0,-1 0 0,0 0 0,0-1 0,-1 0 0,1-1 0,5-6-3,12-17 38,12-17-38,-33 41 3,3-4-1,0 0 1,-1-1-1,-1 1 1,0-1 0,-1-1-1,0 1 1,0-1-1,-1 0 1,-1 0-1,2-14-2,-5 27-1,0-1 0,0 0 1,0 1-1,1-1 0,-1 1 0,0-1 0,0 0 0,0 1 1,0-1-1,0 0 0,0 1 0,0-1 0,0 1 0,0-1 0,-1 0 1,1 1-1,0-1 0,0 1 0,0-1 0,-1 0 0,1 1 0,0-1 1,-1 1 0,-7 10-17,-7 29 20,10-22-7,1 1 1,1 0 0,1-1-1,0 1 1,1 0 0,1 0-1,2 8 4,-1-11-1,0-1-1,2 1 1,0-1-1,1 0 1,0 0-1,1 0 1,0-1-1,1 0 1,3 5 1,-6-14-1,0 0 1,0 0 0,0 0 0,1 0 0,-1-1-1,1 1 1,0-1 0,0 0 0,0 0 0,1 0-1,-1-1 1,1 0 0,-1 1 0,1-1 0,0-1 0,-1 1-1,1-1 1,0 0 0,0 0 0,0 0 0,0-1-1,0 0 1,5 0 0,4-1 0,0 0 1,-1-1-1,1-1 0,-1 0 0,1-1 0,-1-1 1,0 1-1,1-3 0,12-5 4,-1-2-1,0-1 1,-1-1 0,0 0 0,-2-2-1,21-21-3,-27 23 3,0-1-1,-1 0 0,-1-1 0,-1-1 1,0 0-1,-2-1 0,0 0 0,-1-1 1,0-3-3,-4 3 10,0 0 0,-2 0 0,0-1 0,-1 0 0,-2 0 0,0 0 0,-1 0 0,-1 1 0,-2-8-10,-8-44 66,-2 1 1,-6-7-67,-1-3 94,16 61 23,-1 0-1,-7-15-116,12 36 2,0 0 0,0 0-1,0 0 1,0-1-1,0 1 1,0 0 0,0 0-1,0 0 1,0 0 0,0 0-1,0-1 1,0 1-1,0 0 1,0 0 0,0 0-1,0 0 1,0 0 0,0-1-1,0 1 1,0 0-1,0 0 1,0 0 0,0 0-1,0 0 1,0 0 0,0 0-1,-1-1 1,1 1 0,0 0-1,0 0 1,0 0-1,0 0 1,0 0 0,0 0-1,0 0 1,-1 0 0,1 0-1,0 0 1,0 0-1,0 0 1,0-1 0,0 1-1,-1 0 1,1 0 0,0 0-1,0 0 1,0 0-1,0 0 1,0 0 0,-1 1-1,1-1 1,0 0 0,0 0-1,0 0 1,0 0 0,0 0-1,-1 0-1,-1 11 4,2 18-39,5 41 25,4-2 0,14 57 10,-22-122-1,0 3 1,0 0 0,1 0-1,0 0 1,0 0 0,0 0 0,1-1-1,0 1 1,0-1 0,0 1-1,1-1 1,0 0 0,3 3 0,40 38-63,2-3 0,32 21 63,-40-32-57,28 23-371,-56-47 380,0 0 0,0-1 0,1 0 0,12 3 48,85 39-66,27 3 66,-131-49-2,-1-1 0,1 0 0,0-1-1,0 0 1,0 0 0,0 0 0,0-1 0,2 0 2,-8 0-1,1-1 0,-1 1 0,0 0 0,1-1 0,-1 1 0,1-1 0,-1 1 1,0-1-1,0 0 0,1 0 0,-1 1 0,0-1 0,0 0 0,0 0 0,0 0 1,1-1 0,-2 2-1,10-11 6,8-6-3,-2-1 0,0-1 1,3-7-3,-15 20 18,0 0 0,-1 0 0,0 0 0,0 0 0,-1-1 0,1 1 0,-1-1 0,-1 0 0,1 1 0,-1-1 0,0 0 0,-1 0 0,0-5-18,0 7 16,-1 0 0,0 0 0,0 0 0,0 1 0,-1-1 0,0 0 0,0 1 0,0-1 0,0 1 0,-1-1-1,0 1 1,0 0 0,0 0 0,0 1 0,0-1 0,-1 1 0,0-1 0,0 1 0,0 0 0,0 0 0,0 1 0,0-1 0,-1 1 0,1 0 0,-1 0 0,0 1 0,1-1 0,-1 1-16,-3-1 19,1 0 1,-1 0-1,1 1 0,-1 0 1,1 1-1,-1 0 1,0 0-1,1 0 0,-1 1 1,0 0-1,1 1 1,-1-1-1,1 2 0,0-1 1,0 1-1,0 0 1,0 0-1,-3 3-19,1 0-1,0 1 0,1 1 0,0-1 1,0 1-1,1 1 0,0-1 0,1 1 0,0 1 0,0-1 1,1 1-1,-2 3 1,2 0-3,0 0 1,0 1 0,1-1 0,1 1 0,0-1 0,1 1-1,0 0 1,1 11 2,1-20-4,0-1 0,0 1 0,1 0-1,-1-1 1,1 1 0,1 0-1,-1-1 1,0 1 0,1-1 0,0 0-1,1 1 5,-2-3-3,0 0-1,1 0 0,-1 0 0,1 0 0,-1-1 0,1 1 1,0-1-1,0 1 0,-1-1 0,1 0 0,0 0 1,0 0-1,0 0 0,1 0 0,-1 0 0,0 0 1,0-1-1,0 1 0,1-1 0,-1 1 0,0-1 0,1 0 1,1 0 3,3-1-5,1 0-1,-1 0 1,0 0 0,0-1 0,1 0 0,-2 0 0,1-1 0,0 0-1,0 0 1,5-5 5,13-8-50,-1-1-1,3-4 51,-5 4-47,3-2-29,4-2-181,22-22 257,-44 37-26,0-1-1,-1 0 1,0 0-1,0-1 1,-1 1-1,0-1 1,0-1-1,-1 1 1,2-4 26,-5 11-2,-1-1 0,1 0 1,0 1-1,-1-1 0,1 0 1,-1 0-1,0 0 0,0 1 1,1-1-1,-1 0 0,0 0 1,-1 0-1,1 0 0,0 1 1,0-1-1,-1 0 0,1 0 0,-1 1 1,0-2 1,0 2-1,1 0 0,-1 0 0,0 0 0,0 0 0,0 1 0,0-1 0,0 0 0,0 1 0,0-1 0,0 0 0,0 1 0,-1-1 0,1 1 0,0-1 0,0 1 0,0 0 0,-1 0 0,1-1 0,0 1 0,0 0 0,-1 0 1,-3 0-2,0 1 1,-1-1 0,1 1-1,0 0 1,-1 0 0,1 1-1,0-1 1,0 1 0,0 0-1,0 1 1,-3 1 1,0 2 1,0 0 1,0 1-1,1 0 1,-1 0-1,2 1 1,-1 0-1,1 0 1,0 1 0,1-1-1,0 1 1,0 1-1,1-1 1,0 0-1,-2 8-1,4-11 1,1 0 0,-1 0 1,1 0-1,0 0 0,0 0 0,1 0 0,0 0 1,0 0-1,1 0 0,-1 1 0,1-1 0,0 0 0,1 0 1,0-1-1,0 1 0,0 0 0,0 0 0,1-1 0,0 0 1,0 1-1,1-1 0,-1 0 0,1-1 0,0 1 0,3 2-1,0-1 5,1 0-1,0-1 0,0 0 0,0-1 0,0 1 0,1-2 0,0 1 0,0-1 0,0 0 0,0-1 0,0 0 0,1-1 0,-1 0 0,0 0 0,1-1 0,-1 0 0,1 0 0,-1-1 0,7-2-4,4-1 9,0-1 0,-1 0 0,1-2-1,-1 0 1,-1-1 0,1-1-1,-1 0 1,10-9-9,-11 7 5,0-1-1,-1 0 1,-1-1 0,0-1-1,-1-1 1,0 0 0,-1-1-1,-1 0 1,-1-1 0,0 0-1,-1 0 1,-1-2-1,0 1 1,-2-1 0,0 0-1,-1 0 1,-1-1 0,-1 0-1,0 0 1,-2 0 0,0-8-5,-4-142 369,-7 1 0,-9-4-369,8 63 466,7 88-255,3 22-208,0 0 1,0 0-1,0 0 1,0 0-1,0 0 1,0 0-1,0 0 1,0 0-1,-1 0 1,1 0-1,0 0 1,0 0-1,0 0 1,0 0-1,0 0 1,0 1-1,0-1 1,0 0-1,0 0 1,0 0-1,0 0 1,0 0-1,0 0 1,0 0-1,0 0 1,0 0-1,-1-1 1,1 1-1,0 0 1,0 0-1,0 0 1,0 0-1,0 0-3,-2 35 49,2-18-64,1 58 9,3 0 1,3 0-1,16 69 6,10 95-2,-25-33-320,-12 90 322,3-230-353,1-60 174,0 1-1,-1-1 0,0 1 0,0-1 0,0 0 0,-3 6 180,4-11-3,-3 7-772,4-11-699,5-22-514,2-18 1101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4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22 532 1296,'-2'-2'268,"-1"-1"-1,1-1 1,0 1-1,0 0 1,0-1-1,0 1 1,1-1-1,-1 1 1,1-1-1,0 0 1,0 1-1,0-2-267,1 4 25,0 0-1,0 0 1,0 0-1,1 0 1,-1 0-1,0 0 1,0 0 0,1 0-1,-1 0 1,1 0-1,-1 0 1,1 0-1,-1 1 1,1-1-1,-1 0 1,1 0-1,0 1 1,0-1-1,-1 0 1,2 0-25,1-1 29,0 1 0,0-1 0,0 1-1,0-1 1,0 1 0,0 0 0,0 0 0,1 1 0,2-1-29,-5 0 6,3 0 10,0 0 0,0 1 0,0-1 0,1 0 0,-1 1 0,0 0-1,0 0 1,1 0 0,-1 1 0,0 0 0,0-1 0,0 1 0,0 1 0,0-1 0,0 0 0,0 1 0,0 0-1,0 0 1,-1 0 0,1 1 0,0 0-16,2 2 35,-1 0 0,1 1 0,-1 0 0,0 0 1,-1 0-1,1 1 0,-1 0 0,-1-1 0,1 1 0,-1 1 0,0-1 0,-1 0 0,1 1 0,-2 0 0,1-1 0,-1 1 0,0 0 0,0 0 1,-1-1-1,-1 1 0,1 0 0,-1 0 0,0 0 0,-1-1 0,0 1 0,0 0 0,-1 2-35,1-5 25,-5 16 125,0 0-1,-2-1 1,-2 2-150,10-17 78,-2-1 1,1 0-1,0 0 0,-1 0 0,0-1 1,0 1-1,0-1 0,0 1 0,0-1 1,-1 0-1,0 0 0,1-1 0,-1 1 1,0-1-1,0 0 0,-1 0 0,-2 1-78,6-2 18,1-1 0,-1 0 0,0 1-1,1-1 1,-1 0 0,0 0-1,0 0 1,1 0 0,-1 0 0,0 0-1,0 0 1,1 0 0,-1 0-1,0 0 1,0 0 0,1-1 0,-1 1-1,0 0 1,0-1 0,1 1-1,-1 0 1,0-1 0,1 1-1,-1 0 1,1-1 0,-1 1 0,1-1-1,-1 1 1,1-1 0,-1 0-1,1 1 1,-1-1 0,1 0 0,-1 1-1,1-1 1,0 0 0,0 1-1,-1-1 1,1 0 0,0 1 0,0-1-1,0 0 1,0 0 0,-1 1-1,1-1 1,0 0 0,1 0 0,-1 1-1,0-1 1,0 0 0,0 0-1,1 0-17,0-7 32,0-1 0,1 1 0,0 0 0,3-5-32,-5 11 4,10-21-8,0 1 0,1 0 0,1 0 1,1 1-1,1 1 0,0 0 0,2 1 1,0 0-1,2 1 0,0 2 0,6-5 4,-19 17-8,-1 1-1,1 0 0,0 0 1,0 0-1,0 1 1,0 0-1,1 0 0,-1 0 1,0 0-1,1 1 1,-1 0-1,6 0 9,-9 1-1,0 0-1,0 0 1,0 0 0,0 0 0,0 1-1,0-1 1,0 1 0,0-1 0,0 1-1,0 0 1,0-1 0,0 1-1,0 0 1,-1 1 0,1-1 0,0 0-1,-1 0 1,1 1 0,0-1-1,-1 1 1,0-1 0,1 1 0,-1 0-1,0-1 1,0 1 0,0 0 0,0 0-1,0 0 1,-1 0 0,1 0-1,0 0 1,-1 0 0,0 0 0,1 0-1,-1 0 2,3 13-20,-2 0-1,1 1 1,-2-1-1,0 0 1,0 0-1,-2 1 1,0-1-1,-1 0 0,0 0 1,-4 9 20,7-22 2,-1-1 0,1 1 0,-1-1 0,0 1 0,1-1 0,-1 1 0,0-1 0,0 1 0,0-1 0,0 0 0,0 0 0,0 1 0,0-1 0,-1 0 0,1 0 0,0 0 0,-1 0 0,1-1 0,0 1 0,-1 0 0,1 0 0,-1-1 0,1 1 0,-2-1-2,3 0 7,0 0 0,0 0 0,0 0 1,-1 0-1,1 0 0,0 0 0,0 0 0,-1 0 0,1 0 0,0 0 1,0 0-1,-1 0 0,1 0 0,0 0 0,0-1 0,0 1 0,-1 0 1,1 0-1,0 0 0,0 0 0,0-1 0,0 1 0,-1 0 1,1 0-1,0 0 0,0-1 0,0 1 0,0 0 0,0 0 0,0 0 1,-1-1-1,1 1 0,0 0 0,0 0 0,0-1-7,2-13 134,10-12-127,1 0-1,1 1 1,1 0-7,-12 21 0,3-6-13,1 0 1,0 0-1,0 1 0,1 0 0,0 1 1,1-1-1,0 1 0,0 1 1,1 0-1,0 0 0,0 1 0,0 0 1,1 1-1,0 0 0,9-2 13,-17 6-7,0 0-1,0 0 0,0 0 1,0 0-1,1 1 0,-1-1 1,0 1-1,0 0 1,0 0-1,1 0 0,-1 0 1,2 1 7,-3-1-6,-1 1 1,1 0-1,-1-1 1,0 1 0,1 0-1,-1 0 1,0 0-1,0 0 1,1 0 0,-1 0-1,0 0 1,0 0-1,0 0 1,0 0 0,-1 1-1,1-1 1,0 0-1,0 1 1,-1-1 0,1 0-1,-1 1 1,1-1 0,-1 1-1,0-1 1,1 1-1,-1-1 1,0 2 5,0 43-24,0 10 29,1-53-6,-1 0 1,1 0 0,-1-1-1,1 1 1,0 0-1,0 0 1,0 0-1,1-1 1,-1 1 0,0-1-1,1 1 1,0-1-1,0 1 1,0-1 0,2 2 0,-2-3-1,0 1 1,0-1 0,0 0 0,0 0 0,1 0 0,-1 0 0,0-1 0,1 1 0,-1 0-1,1-1 1,-1 0 0,1 0 0,-1 0 0,0 0 0,1 0 0,-1 0 0,1 0 0,1-1 0,45-14 20,-49 15-20,37-15 10,-2-2-1,0-1 0,18-13-9,-47 27 3,0 0-1,-1-1 1,1 1-1,-1-1 1,0 0-1,3-5-2,-6 8 2,-1 1-1,0-1 1,0 0-1,0 0 1,1 1-1,-2-1 1,1 0-1,0 0 1,0 0-1,0 0 1,-1 0-1,1 0 1,-1 0-1,0 0 1,0 0-1,0 0 1,0 0-1,0 0 1,0 0-1,0 0 1,0 0-1,-1-1 0,1 1 1,-2-1-2,2 2 6,0 0 1,-1 0-1,0 0 1,1 0-1,-1 0 1,0 0 0,1 0-1,-1 0 1,0 0-1,0 0 1,0 1-1,1-1 1,-1 0-1,0 1 1,0-1-1,0 0 1,-1 1-1,1-1 1,0 1-1,0 0 1,0-1-1,0 1 1,0 0-1,-1 0-6,0 0 16,0 0-1,0 0 1,0 1-1,0-1 1,0 1-1,0-1 1,0 1-1,0 0 1,0-1-1,1 1 1,-1 0-1,0 1 1,0-1-16,-3 3 33,0 0 0,0 0 0,1 0 0,0 1 0,-1-1 0,2 1-1,-1 0 1,-2 4-33,2 1 19,0-1-1,0 1 1,1 0-1,0 0 1,1 0-1,0 0 1,1 1-1,0-1 1,0 3-19,1-7-1,0-1 0,0 1 0,1 0 0,-1-1 0,1 1 0,1-1 0,-1 1 0,1-1 0,0 0 0,0 1 0,0-1 0,1 0 0,0 0 0,0-1 0,0 1 0,0-1 0,4 4 1,-5-6-1,1 0 1,-1-1 0,1 1-1,0-1 1,0 1 0,0-1-1,0 0 1,0 0 0,0 0-1,0 0 1,1-1 0,-1 1-1,0-1 1,0 0 0,0 0-1,1 0 1,-1 0 0,0 0-1,3-2 1,8 0 10,-1-2 0,0 0-1,0 0 1,0-1-10,7-3 6,-2 0 0,1-1 0,-1-1 0,3-2-6,-15 7-2,1 1-1,-1-1 1,0-1-1,0 1 1,0-1-1,-1 0 1,0 0-1,0-1 1,-1 1-1,0-1 1,0 0-1,1-3 3,-3 5-1,2-3-13,-1 0 0,0 0 0,-1 0 1,1 0-1,0-8 14,-5 15-3,-1 7 4,-2 15 9,5-9-7,0-1 0,2 0 0,-1 0 0,1 0 0,1 0 0,0 0 0,1 0-1,0-1 1,5 10-3,-8-16 1,1-1 0,1 1 0,-1 0-1,0-1 1,1 1 0,0-1-1,0 0 1,0 0 0,0 0-1,0 0 1,1-1 0,-1 0-1,1 1 1,0-1 0,-1 0 0,1 0-1,0-1 1,0 1 0,0-1-1,1 0 1,-1 0 0,0-1-1,0 1 1,0-1 0,1 0-1,-1 0 1,3 0-1,4-2 0,1-1 1,-1 0-1,0 0 0,0-1 0,0-1 0,0 0 1,-1 0-1,1-1 0,-1 0 0,-1-1 0,7-6 0,3-2 1,-1-2 0,0-1 0,-1 0 0,-2-1 0,3-3-1,-11 10-1,0 0 0,0-1 0,-1 0 0,0 0 0,-1 0 0,-1-1 0,0 1 0,-1-1 0,0 0-1,-1 0 1,-1 0 0,0-14 1,-3-21 10,-1 0-1,-2 0 0,-4-2-9,6 29 10,-16-77 211,14 85-112,5 14-107,0 0 1,0 0-1,0 0 0,0 0 1,0 0-1,-1 0 0,1-1 1,0 1-1,0 0 0,0 0 1,0 0-1,0 0 0,0 0 1,0 0-1,0 0 0,0 0 1,0 0-1,0 0 0,0 0 1,-1 0-1,1 0 0,0 0 0,0 0 1,0 0-1,0 0 0,0 0 1,0 0-1,0 0 0,0 0 1,0 0-1,0 0 0,-1 0 1,1 0-1,0 0 0,0 0 1,0 0-1,0 0 0,0 0 1,0 0-1,0 0 0,0 0 0,0 0 1,0 0-1,-1 0 0,1 0 1,0 0-1,0 0 0,0 0 1,0 0-1,0 1 0,0-1 1,0 0-1,0 0 0,0 0 1,0 0-1,0 0 0,0 0 1,0 0-1,0 0-2,-6 28 164,3-1-169,1 0-1,2 1 1,0 0 0,2 2 5,17 112-22,-11-93 25,-2 0 0,-2 1 0,-2 0 0,-2 4-3,-8 6 4,4-33 11,1 0-1,0 6-14,3-26 0,0 0 0,1 0 0,-1 0 0,1 0 0,1-1 0,-1 1 0,1 0-1,0 0 1,1-1 0,2 5 0,-4-8-3,1-1-1,-1 1 1,1-1-1,0 0 0,0 0 1,0 0-1,0 0 1,0 0-1,1 0 1,-1 0-1,0-1 0,1 1 1,0-1-1,-1 0 1,1 0-1,0 0 1,-1 0-1,1 0 0,0 0 1,0-1-1,0 1 1,0-1-1,-1 0 1,1 0-1,3 0 4,7-2-11,-1 1 1,1-2-1,-1 0 0,0 0 1,9-5 10,24-8-84,0-2 1,-1-3-1,-2-1 1,0-2 0,-1-1-1,32-29 84,-53 39-45,-1-2 0,-1 0 0,-1-1 0,0-1 0,-1-1-1,-1 0 1,-1-1 0,-1 0 0,-1-1 0,-1-1 0,0 0 0,-2 0-1,-1-1 1,1-6 45,-3-1-120,0-1-1,-2-1 0,-1-22 121,-3 38 39,0-1 0,-1 1 1,-1 0-1,-1 0 0,0 0 0,-2 0 0,-4-12-39,7 23 88,0 1 0,-1 0 0,1 1 0,-1-1-1,-2-3-87,4 7 21,1 0 0,-1 1 0,1-1-1,-1 0 1,0 0 0,1 1-1,-1-1 1,0 1 0,1-1-1,-1 1 1,0-1 0,0 1-1,0-1 1,1 1 0,-1-1-1,0 1 1,0 0 0,0 0-1,0-1 1,0 1 0,0 0-1,1 0 1,-1 0 0,0 0-1,0 0 1,0 0 0,0 0-1,0 0 1,0 1 0,0-1-1,0 0 1,1 0 0,-1 1 0,0-1-1,0 1 1,0-1 0,1 1-1,-1-1 1,0 1-21,-2 1 17,1 1 1,0-1 0,0 1-1,0 0 1,0 0-1,0 0 1,1 0-1,-1 0 1,1 0-1,0 0 1,0 0-1,0 1 1,0-1 0,0 3-18,-5 53 8,5-45 3,0 26-7,2-1 0,1 1 0,3 0 0,1-1 0,1 0 0,3 0 0,6 13-4,-8-23-38,-1 1 0,-1 1-1,-2-1 1,-1 1 0,-1 0-1,-2 22 39,-2-29-84,0-1 0,-2 1-1,0-1 1,-2 0 0,0 0 0,-2-1-1,-1 0 1,-9 19 84,17-40-80,1 0 1,0 0-1,0 0 0,-1 0 0,1-1 1,0 1-1,-1 0 0,1 0 0,-1-1 0,1 1 1,-1 0-1,1-1 0,-1 1 0,1 0 1,-1-1-1,0 1 0,1-1 0,-1 1 1,0-1-1,1 1 0,-1-1 0,0 0 1,0 1-1,1-1 0,-1 0 0,0 0 0,0 1 1,0-1-1,0 0 0,1 0 0,-1 0 1,0 0-1,0 0 0,0 0 0,0 0 1,1 0-1,-1-1 80,-11-11-954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4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47 5273,'0'0'119,"1"-1"0,-1 1 0,0-1-1,0 1 1,1-1 0,-1 1 0,0-1 0,1 1 0,-1 0-1,1-1 1,-1 1 0,0 0 0,1-1 0,-1 1 0,1 0-1,-1-1 1,1 1 0,-1 0 0,1 0 0,-1-1 0,1 1-1,-1 0 1,1 0 0,0 0 0,-1 0 0,1 0-119,21-4 146,-17 4 54,75-12-31,-24 2-482,1 3-1,30 2 314,-85 5-7,2 0-30,0 0-1,0 0 1,0 0-1,0 1 1,0-1-1,0 1 1,1 0 37,-5 0 1,1-1-1,0 0 0,-1 1 1,1-1-1,-1 1 1,1-1-1,-1 1 1,1-1-1,-1 1 1,1-1-1,-1 1 1,0-1-1,1 1 1,-1-1-1,0 1 1,1 0-1,-1-1 0,0 1 1,0 0-1,0-1 1,0 1-1,1 0 1,-1-1-1,0 1 1,0 0-1,0-1 1,0 1-1,0 0 1,-1-1-1,1 1 1,0 0-1,0-1 0,0 1 1,-1 0-1,1-1 1,0 1-1,-1-1 1,1 1-1,0 0 1,-1-1-1,1 1 1,-1 0-1,-14 23 201,10-16-150,0 0 0,0 1 0,0 0-1,1 0 1,-3 8-51,7-15-3,-1 0 1,1 0-1,0-1 0,-1 1 0,1 0 0,0 0 0,0 0 1,0-1-1,0 1 0,0 0 0,1 0 0,-1-1 1,0 1-1,1 0 0,-1 0 0,1-1 0,0 1 1,0-1-1,0 1 0,-1 0 0,1-1 0,1 1 1,-1-1-1,0 0 0,0 1 0,0-1 0,1 0 0,-1 0 1,1 0-1,-1 0 0,1 0 0,-1 0 0,2 0 3,0 1-73,0-1-1,1 0 1,-1 0-1,0 0 0,1 0 1,-1-1-1,1 1 1,-1-1-1,1 0 0,-1 0 1,1 0-1,3-1 74,43-11-1239,-40 9 1001,42-14-469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5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53 490 4889,'-7'12'181,"0"1"-1,0 0 1,1 1 0,1 0-1,0-1 1,1 2-1,1-1 1,0 0 0,1 1-1,0-1 1,1 1 0,1 0-1,1 10-180,-1-15-25,1 1-1,0-1 0,1 1 1,0-1-1,0 0 0,1 0 1,1 0-1,0 0 0,0 0 1,1-1-1,0 0 0,0 0 0,1 0 1,1-1-1,-1 0 0,1 0 1,1 0-1,-1-1 0,4 2 26,-6-5-16,0-1 1,0 0-1,1 0 0,-1-1 0,1 0 0,-1 0 0,1 0 0,0-1 0,0 1 0,-1-1 0,1-1 0,0 1 0,0-1 0,2 0 16,2-1-11,-1 0 0,0-1 0,0 0 0,0 0 0,0-1-1,0 0 1,-1-1 0,8-4 11,3-2 6,-2-1-1,0-1 0,0-1 1,-1-1-1,-1 0 0,0-1 1,12-15-6,-16 16 101,-1 1 0,0-2 0,-1 1 1,-1-1-1,0-1 0,-1 1 0,0-1 1,-2-1-1,0 1 0,0-1 0,-2 0 1,1-10-102,-1 17 384,0 9-55,3 15-97,-4 15-194,-1 0 0,-2 1 0,-1-1 0,-5 23-38,1-7 14,5-32-11,-4 40 10,-3 0-1,-2 0 1,-9 26-13,6-54 194,13-25-183,0 0 0,0 0 0,0 1 0,-1-1 0,1 0 0,0 0 0,0 1 0,-1-1 1,1 0-1,0 0 0,0 0 0,-1 0 0,1 0 0,0 1 0,0-1 0,-1 0 0,1 0 1,0 0-1,-1 0 0,1 0 0,0 0 0,0 0 0,-1 0 0,1 0 0,0 0 0,-1 0 1,1 0-1,0 0 0,0 0 0,-1 0 0,1-1-11,-1 1 28,1-1 0,-1 0 0,0 1 0,1-1 0,-1 0 0,1 0 0,-1 0 0,1 0 0,-1 0 1,1 0-1,0 0 0,0 1 0,-1-1 0,1 0 0,0-1-28,-2-8 70,1 0 1,1-1 0,-1 1-1,2 0 1,-1 0 0,1 0-1,2-5-70,17-71 35,-12 63-90,0-1 0,2 1-1,1 1 1,1 0 0,0 0 0,7-6 55,11-13-606,2 1 0,22-20 606,-54 60-3,25-24-240,-23 23 220,-1-1-1,1 1 1,0 0 0,0 0 0,0 0 0,-1 0 0,1 0 0,0 0 0,0 1-1,0-1 1,0 1 0,0-1 0,0 1 0,1 0 0,0 0 23,-3 0-11,1 0 0,-1 0 1,0 0-1,1 1 1,-1-1-1,0 0 0,0 0 1,1 0-1,-1 1 0,0-1 1,0 0-1,1 0 1,-1 1-1,0-1 0,0 0 1,0 0-1,1 1 0,-1-1 1,0 0-1,0 1 1,0-1-1,0 0 0,0 1 1,0-1-1,0 0 0,0 1 1,0-1-1,0 0 0,0 1 1,0-1-1,0 0 1,0 1-1,0-1 0,0 0 1,0 1-1,0-1 0,0 0 1,0 1-1,0-1 1,-1 0-1,1 1 0,0-1 1,0 0-1,0 0 0,-1 1 1,1-1-1,0 0 1,0 0-1,-1 1 0,1-1 1,0 0 10,-13 18-222,13-18 216,-16 17-68,0-1 0,-1 0 0,-1-1 74,-4 4 49,-17 18-49,33-30 21,1-1 1,0 1-1,0 0 0,1 0 0,-1 0 0,2 0 0,-1 1 0,-1 4-21,4-10 3,0 0-1,1 0 1,-1 0-1,0 0 1,1 0-1,0 0 1,-1 1-1,1-1 1,0 0-1,0 0 1,0 0-1,0 0 1,0 1-1,1-1 1,-1 0-1,1 0 1,0 0-1,-1 0 1,1 0-1,0 0 0,0 0 1,0 0-1,0 0 1,0-1-1,1 1 1,-1 0-1,1-1 1,-1 1-1,1-1 1,-1 1-1,1-1 1,0 0-1,0 1 1,0-1-1,0 0 1,0 0-1,0-1 1,1 2-3,3-1-5,0 1 0,0-1-1,0 0 1,0 0 0,0-1 0,0 1 0,0-1 0,0-1 0,0 1 0,0-1-1,0 0 1,0-1 0,4-1 5,10-4-47,0-2 0,-1 0 0,0-1 0,0-1 0,-1-1 0,-1 0 0,0-2 0,-1 0 0,0 0 0,-1-2 0,-1 0 0,-1 0 0,0-1 0,-1-1 0,4-7 47,-7 3-8,0 0-1,-1 0 1,-2-1 0,0 0 0,-2 0 0,2-17 8,1-37-10,-3-27 10,-4 98 0,0-19 28,2-9 339,-2 1 0,-1-1 0,-2 0 0,-5-22-367,5 46 488,0 12-114,1 18 0,1-13-369,-13 204 30,1-2-25,8-170 1,-1 0 1,-3-1-1,-1 0 0,-6 14-11,3-21 10,8-20-13,1 1-1,0-1 0,-2 10 4,20-26-56,225-127-304,-228 126 357,0-1 0,-1 0 0,0-1 1,5-5 2,-13 12 4,-21 42 1155,-5 14-1045,22-52-115,1 0 0,0-1 0,1 1 0,-1 0 1,0 0-1,1 0 0,0 0 0,0 0 1,0 0-1,0 0 0,0 0 0,0 0 0,1 0 1,-1-1-1,1 1 0,0 0 0,1 1 1,-1-2 4,0 0-1,0 0 0,1 0 0,-1-1 1,0 1-1,1 0 0,0-1 1,-1 1-1,1-1 0,0 0 1,0 1-1,0-1 0,0 0 1,0 0-1,0 0 0,0 0 0,2 0-3,1 0-76,-1 0 0,1 0-1,0-1 1,0 1 0,-1-1 0,1 0-1,0 0 1,0-1 0,0 0-1,-1 0 1,1 0 0,-1 0-1,1 0 1,-1-1 0,1 0-1,-1 0 1,0 0 0,3-2 76,1-3-622,0 0 1,0 0 0,-1-1 0,0 0 0,1-2 621,12-19-994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6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4 5049,'-20'-3'2153,"11"12"-1273,4 4-384,12 1-560,9 5-512,16-6-1585,6-1 1433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6.5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27 288 5113,'-4'7'209,"1"0"-1,-1 0 1,1 1 0,0-1-1,1 1 1,0-1 0,0 1-1,0 0 1,1 0-1,1 0 1,-1 0 0,1 0-1,0 0 1,1 1-209,-1-5-10,1-1 1,-1 0-1,1 1 1,-1-1-1,1 0 0,0 0 1,1 0-1,-1 0 0,0 0 1,1 0-1,-1 0 1,1 0-1,0 0 0,0-1 1,0 1-1,1-1 1,-1 1-1,1-1 0,-1 0 1,1 0-1,-1 0 0,1 0 1,0 0-1,0-1 1,0 0-1,0 1 0,0-1 1,1 0-1,-1 0 0,0-1 1,0 1-1,1-1 1,-1 1-1,1-1 10,9-1-105,0 0 0,-1 0 0,1-1 0,-1-1 0,1 0 0,-1 0 0,0-2 1,0 1-1,6-5 105,10-5-250,0-2 1,-1-1 0,5-4 249,-27 17 17,33-26-158,-35 28 212,-1 0-1,0 0 0,0 0 1,-1-1-1,1 1 1,0 0-1,-1-1 1,1 1-1,-1-1 1,0 1-1,0-1 1,0 0-1,0 1 0,0-3-70,-1 5 23,0 1-1,0-1 0,0 0 0,0 0 0,0 0 1,0 0-1,0 0 0,0 0 0,0 0 0,0 0 1,0 0-1,0 0 0,0 0 0,0 0 0,-1 0 0,1 0 1,0 0-1,0 0 0,0 0 0,0 0 0,0 0 1,0 0-1,0 0 0,0 0 0,0 0 0,0 0 1,0 0-1,0 0 0,-1 0 0,1 0 0,0 0 0,0 0 1,0 0-1,0 0 0,0 0 0,0 0 0,0 0 1,0 0-1,0 0 0,0 0 0,0 0 0,0 0 1,-1 0-1,1 0 0,0 0 0,0 0 0,0 0 0,0 0 1,0 0-1,0 0 0,0 0 0,0 0 0,0-1 1,0 1-1,0 0 0,0 0 0,0 0 0,0 0 0,0 0 1,0 0-1,0 0 0,0 0 0,0 0 0,0 0 1,0 0-23,-9 9 518,-8 15-351,14-18-154,0 0 0,0 0 0,0 1 0,1-1 0,0 1 0,1-1 1,-1 1-1,1 0-13,1-5 0,0-1 0,-1 1 0,1 0 1,0 0-1,0 0 0,1 0 0,-1-1 0,0 1 1,1 0-1,-1 0 0,1 0 0,-1-1 1,1 1-1,0 0 0,0-1 0,-1 1 0,1 0 1,1-1-1,-1 1 0,0-1 0,0 0 1,0 1-1,1-1 0,-1 0 0,1 0 0,-1 0 1,1 0-1,-1 0 0,1 0 0,0 0 1,0 0-1,5 1-48,1 0 0,-1-1 1,0 0-1,1 0 1,-1 0-1,1-1 1,-1-1-1,5 1 48,6-2-385,0-1 0,0 0 1,0-1 384,23-11-452</inkml:trace>
  <inkml:trace contextRef="#ctx0" brushRef="#br0" timeOffset="1">352 4 5129,'0'-3'1985,"24"21"-1505,11 2-640,3 17-1393,-5 3 1041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6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0 685 2649,'14'-8'464,"25"-17"1070,13-11-1534,-39 26 42,-1-1 0,0 0-1,0-1 1,-2 0 0,9-11-42,-3-3-39,-1 1 1,0-2 0,-2 0 0,-2-1 0,0 0-1,3-16 39,-4 4 9,-1 0 0,-2-1 0,-1 0 0,-2-17-9,-4 52 114,0-49 720,0 51-651,0 1-1,-1-1 1,1 1-1,-1-1 1,0 1-1,0 0 1,-1-1-1,1 1 1,-1 0-1,1 0 1,-1 0 0,0 0-1,0 0-182,1 2 42,1 1 0,-1 0 0,1-1 0,0 1 0,-1-1 0,1 1 0,-1 0 0,1 0 0,-1-1 0,1 1 0,-1 0 0,1 0 1,-1 0-1,1 0 0,-1-1 0,0 1 0,1 0 0,-1 0 0,1 0 0,-1 0 0,1 0 0,-1 0 0,1 1 0,-1-1 0,1 0 0,-1 0 0,0 0 0,1 0 0,-1 1 0,1-1 0,0 0 0,-1 0 0,1 1 0,-1-1 0,1 0 0,-1 1-42,-15 16 102,15-16-71,-8 11-26,1 0 1,1 1-1,0-1 1,1 1-1,0 1 1,1-1-1,0 1 1,1 0-1,1 0 1,-2 14-6,0 23 29,1-1 1,3 28-30,0 10 82,0-72-184,-12 159 734,9-147-1262,-1 0 1,-1 0-1,-2-1 0,0 0 1,-4 3 629,6-16-1957,1-10 796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7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1 254 4537,'18'-117'1771,"-18"115"-1700,0 0-1,1 0 1,-1 0-1,1-1 1,0 1-1,0 1 1,0-1-1,0 0 1,0 0-1,0 0 1,0 0 0,0 1-1,1-1 1,1-1-71,-2 2 32,0 1 1,0-1 0,0 1 0,0-1-1,0 1 1,0-1 0,0 1 0,0 0-1,1 0 1,-1 0 0,0 0 0,0-1-1,0 1 1,1 1-33,5-2 165,20-4-72,0 0 1,0 2-1,0 1 0,13 2-93,-39 0 0,1 0 0,0 0 0,-1 0 0,1 0 0,-1 1 0,1-1 0,0 1 0,-1-1 0,1 1 0,-1-1 0,1 1 0,-1 0 0,0 0-1,1 0 1,-1 0 0,0 0 0,0 0 0,1 0 0,-1 0 0,0 1 0,0-1 0,0 0 0,0 1 0,1 3 27,1 1 1,-1-1-1,0 0 0,-1 1 1,1 0-1,-1 0-27,-1-1 19,1-1 0,0 0 0,0 0 0,0 0 0,1 0 0,0 0-1,-1 0 1,1 0 0,0-1 0,1 1 0,-1 0 0,3 2-19,-1-3 2,0-1-1,0 0 1,0 0 0,0 0-1,0 0 1,0-1 0,1 1-1,-1-1 1,0 0 0,1-1 0,-1 1-1,1-1 1,-1 0 0,1 0-1,-1 0 1,1 0 0,-1-1 0,1 0-1,0 0-1,15-3-38,-1-1 0,0-1 1,11-6 37,-11 5-42,-1-1 1,0-1-1,-1-1 1,0 0-1,0-2 1,5-4 41,-13 8 68,0 0 0,-1-1 0,1 0 1,-2 0-1,1-1 0,-1 0 0,-1 0 0,0 0 1,0-1-1,3-10-68,-48 107 943,-2 40-899,15-40-46,-4-2-1,-4-1 1,-8 10 2,39-88 1,-4 8 1,0 0 1,-1 0 0,-2 2-3,8-14 0,1 1 1,0 0-1,0 0 1,-1-1-1,1 1 1,-1-1-1,1 1 1,-1-1 0,0 1-1,0-1 1,1 0-1,-1 0 1,0 0-1,0 0 1,0 0-1,0-1 1,0 1-1,0-1 1,-1 1-1,1-1 1,0 1-1,0-1 1,0 0-1,-1 0 0,1-1 4,0 1-1,1-1 1,-1 0-1,1 0 0,-1 0 1,1 1-1,-1-1 1,1 0-1,0-1 0,0 1 1,-1 0-1,1 0 0,0-1 1,0 1-1,0 0 1,0-1-1,0 1 0,1-1 1,-1 1-1,0-1 0,1 0 1,-1 1-1,1-1 1,-1 1-1,1-1 0,0 0 1,0 0-1,0 1 0,0-1 1,0 0-1,0 1 1,0-2-4,1-6 4,0-1 0,1 1 0,0 0 1,0 0-1,1-3-4,3-4-225,1 0 0,0 0 0,1 1 0,0-1 0,2 2 0,0 0 0,0 0-1,1 0 1,1 2 0,0-1 0,1 2 0,6-5 225,71-52-903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38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178 570 2489,'92'-77'1519,"-89"75"-1244,0 0 0,-1-1 0,1 1 0,0-1 0,-1 0 0,0 0 0,1 0 0,-1 0 0,0 0 0,-1 0 0,1 0 0,0-1 0,0-2-275,-2 6 52,0-1 1,0 0 0,0 0-1,0 0 1,0 0 0,0 0-1,0 0 1,-1 0 0,1 0-1,0 0 1,0 1 0,-1-1 0,1 0-1,-1 0 1,1 0 0,-1 1-1,1-1 1,-1 0 0,1 0-1,-1 1 1,0-1 0,1 0-1,-1 1 1,0-1 0,1 1-1,-1-1 1,0 1 0,0-1-1,0 1 1,0 0-53,-4-2 58,-1 0 0,0 0 0,0 1 1,0 0-1,0 0 0,0 0 0,0 1 0,0 0 1,0 0-1,-1 1-58,-6 1 22,1 0 0,-1 1 0,1 1 1,0 0-1,0 0 0,0 1 0,1 1 1,0 0-1,0 1 0,-2 1-22,6-3 3,-1 1 0,1 0 0,0 0 0,0 0 1,0 1-1,1 0 0,0 1 0,1-1 0,-1 1 0,2 0 0,-1 0 0,1 1 0,-3 8-3,6-16 0,1 0 0,-1 1-1,1-1 1,-1 1 0,1-1-1,0 1 1,-1-1 0,1 1-1,0 0 1,0-1 0,0 1-1,0-1 1,1 1 0,-1-1-1,0 1 1,1-1-1,-1 1 1,1-1 0,-1 1-1,1-1 1,0 0 0,-1 1-1,1-1 1,0 0 0,1 1-3,-1-1 1,1 0-1,-1-1 0,1 1 0,-1 0 1,1 0-1,0-1 0,-1 1 0,1-1 1,0 1-1,0-1 0,-1 0 1,1 1-1,0-1 0,0 0 0,0 0 1,0-1 2,10 0-6,-1-1 0,-1 0 0,1-1 0,0 0 0,-1 0 0,2-2 6,7-3 18,0 0 0,-1-1 1,0-1-1,-1-1 0,0-1 0,0 0 1,-2-1-1,1-1 0,-2 0 0,0-1 1,0-1-1,-2 0 0,0 0 0,0-2 1,-2 1-1,9-20-18,-8 5 58,-1 0 1,-1 0-1,-1-1 1,-3 0 0,0-1-1,-2 1 1,-2-1-1,-1 0 1,-1-5-59,-2 18 231,-5 44 59,-21 119-201,9-41-109,-5-1 0,-11 23 20,3-33-1,-26 76 3,50-132-2,0 0 1,2 1 0,-2 31-1,9-66 0,0 1 0,0 0 0,0 0 0,-1 0 0,1 0 0,0 0-1,0 0 1,0 0 0,1 0 0,-1 0 0,0 0 0,0 0 0,0 0 0,1 0 0,-1-1 0,0 1-1,1 0 1,-1 0 0,1 0 0,-1 0 0,1-1 0,-1 1 0,1 0 0,0-1 0,0 2 0,0-2-1,0 0 1,0 0 0,0 0-1,0 0 1,0 0-1,0 0 1,0 0 0,0 0-1,0 0 1,0 0-1,0 0 1,0-1 0,0 1-1,0 0 1,0-1 0,0 1-1,0-1 1,0 1-1,0-1 1,7-4-6,-1 0 0,0-1-1,0 0 1,0 0 0,0 0 6,11-13-4,-1-1 0,0 0-1,-2-2 1,0 1 0,8-19 4,-17 27 1,1-1 1,-2 1-1,0-1 0,-1 0 1,0 0-1,-1-1 0,-1 1 0,0-1 1,-1 0-1,-1 1 0,0-2-1,-1 0 2,0-26 61,1 40-64,0 0 1,0 0 0,0 0-1,1 0 1,-1 0 0,1 0-1,0 0 1,0 0 0,-1 0-1,1 1 1,0-1 0,0 0-1,1 0 1,-1 1 0,0-1-1,0 1 1,1-1 0,0 1 0,11-7-336,1 1 0,0 0 0,0 1 0,0 1 0,1 0 1,0 1-1,0 1 0,7-1 336,11-3-1844,13-4 672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41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247 510 3697,'78'-68'1783,"-69"54"-815,-9 13-948,0 1 0,0 0-1,0-1 1,0 1-1,0 0 1,0 0 0,0-1-1,0 1 1,0 0 0,0 0-1,0-1 1,0 1 0,0 0-1,-1 0 1,1-1 0,0 1-1,0 0 1,0 0 0,0 0-1,-1-1 1,1 1 0,0 0-1,0 0 1,0 0 0,-1 0-1,1-1 1,0 1 0,0 0-1,-1 0 1,1 0-20,-19-2 697,17 2-546,-3 0-79,-1 0 0,1 1 1,-1-1-1,1 1 1,-1 0-1,1 0 0,-1 1 1,1 0-1,0 0 1,0 0-1,0 0 0,0 1 1,0 0-1,1 0 1,-1 0-1,1 1 0,-1-1 1,1 1-1,1 0 0,-1 0 1,0 1-1,1-1 1,0 1-1,0 0 0,-2 4-72,1 0-3,0 0 0,1 0 0,0 0-1,0 0 1,1 0 0,1 0 0,-1 1 0,1-1-1,1 1 1,0-1 0,0 1 0,1-1-1,0 1 1,3 8 3,-1-6 1,-1 0 0,0 0 0,0 1 0,-1-1 0,-1 0 0,0 6-1,0-14 1,-1 1-1,0-1 1,0 1-1,0-1 1,0 0-1,-1 1 1,1-1-1,-1 0 1,0 0-1,-1 0 1,1-1-1,0 1 1,-1 0-1,0-1 1,0 0-1,0 1 1,-1-1 0,1-1-1,-2 2 0,-6 4 9,1-2 0,-1 0 1,-1 0-1,-6 2-9,15-6 1,0-1 1,-1 1 0,1-1 0,0 0-1,-1-1 1,1 1 0,0 0-1,-1-1 1,1 0 0,-1 0 0,1 0-1,-1 0 1,1 0 0,-1-1 0,1 0-1,-1 0 1,1 0 0,0 0-1,-1 0-1,3 0 0,1 1-1,-1-1 0,1 1 0,-1-1 0,0 1 1,1-1-1,0 0 0,-1 1 0,1-1 1,-1 0-1,1 1 0,0-1 0,-1 0 0,1 1 1,0-1-1,0 0 0,-1 0 0,1 1 1,0-1-1,0 0 0,0 0 0,0 0 0,0 1 1,0-1-1,0 0 0,0 0 0,1 1 0,-1-1 1,0 0-1,0 0 0,1 1 0,-1-1 1,0 0-1,1 0 0,-1 1 0,1-1 0,-1 0 1,2-2-5,0 0-1,0 0 0,1 0 0,-1 0 0,1 0 0,0 1 0,0-1 0,1 0 6,12-8-11,0 2 0,1-1 0,0 2 0,0 0-1,1 1 1,0 1 0,14-3 11,32-4 38,43-3-38,20-5 30,-118 19-30,19-3 1,0-2 0,0 0 0,0-3 0,14-6-1,-34 12 1,-1 0 0,1-1 0,-1 1 1,-1-1-1,1 0 0,-1-1 1,0 0-1,1-1-1,-3 3 2,-1 0 0,0-1 0,0 1 0,0-1 0,-1 0 0,1 0 0,-1 0 0,0 0 0,-1 0 0,1 0 0,-1-1 0,0 1 0,-1-2-2,2-2 24,-1 0-1,-1 0 1,0 0 0,0 0 0,-1 0 0,0 0-1,-1 0 1,0 0 0,0 1 0,-1-1 0,0 1 0,0-1-1,-1 1 1,-1-2-24,5 9 15,-1 0 0,1 0 0,-1 0-1,0 0 1,1 0 0,-1 1 0,1-1 0,-1 0-1,0 0 1,0 1 0,0-1 0,1 0 0,-1 1-1,0-1 1,0 1 0,0-1 0,0 1 0,0-1-1,0 1 1,0 0 0,0-1 0,0 1 0,0 0 0,0 0-1,0 0 1,0 0 0,0 0 0,0 0 0,0 0-1,0 0 1,-1 0 0,1 0 0,0 1 0,0-1-1,0 0 1,0 1 0,1-1 0,-1 1 0,0-1-1,0 1 1,0 0 0,0-1 0,0 1 0,1 0-1,-1-1-14,-4 5 33,1-1 0,0 1 0,1 0 0,-1 0 0,1 0-1,0 1 1,-1 2-33,-10 22 5,2 0 1,1 1-1,1 0 0,2 1 0,1 0 0,2 0 0,-2 30-5,7-47-43,0 1-1,0-1 1,1 0 0,1 1-1,1-1 1,1 3 43,-2-13-23,-1 0 0,1 0 0,0 0 0,0-1 1,1 1-1,-1-1 0,1 0 0,0 0 0,3 4 23,-4-6-12,0 0-1,0 0 0,0-1 0,1 1 1,-1 0-1,1-1 0,-1 0 0,1 1 1,-1-1-1,1 0 0,0 0 0,0 0 1,0-1-1,-1 1 0,1-1 0,0 0 1,2 1 12,5-2-71,0 1 1,0-1 0,-1-1 0,1 0 0,0 0 0,-1-1-1,3-1 71,68-30-543,-44 18 311,106-52-438,-116 54 518,-1-1 0,-1-2 0,0 0 0,7-8 152,-22 16-53,-1 1 1,0-2-1,0 1 1,-1-1-1,0 0 1,0 0-1,2-8 53,-7 14 45,0 0 0,0 0 0,0 0 0,-1-1-1,1 1 1,-1-1 0,0 1 0,-1-1-1,1 1 1,-1-1 0,0 0 0,0 1 0,0-1-1,0 1 1,-1-1 0,0 0 0,0 1 0,0-1-1,-1 1 1,0-3-45,1 6 37,0 0 0,1 0 0,-1 0 0,0 0 0,0 0 1,0 1-1,0-1 0,1 0 0,-1 0 0,0 1 0,0-1 0,0 1 0,-1-1 0,1 1 0,0-1 0,0 1 0,0 0 0,0-1 1,0 1-1,0 0 0,-1 0 0,1 0 0,0 0 0,0 0 0,0 0 0,-1 0 0,1 0 0,0 0 0,0 1 0,0-1 0,0 0 0,0 1 1,-1 0-38,-4 1 90,0 0 0,1 1 1,-1 0-1,1 0 0,-3 2-90,-7 7 27,0 0-1,0 1 1,1 1 0,1 0-1,1 1 1,0 0 0,1 1 0,0 0-1,1 1 1,1 0 0,1 0-1,-2 7-26,8-19 2,0 0 0,0 0-1,1 1 1,0-1 0,0 1-1,0-1 1,1 0 0,-1 1-1,1-1 1,1 1 0,-1-1-1,1 1 1,0 1-2,0-5-2,0 1 0,0 0 0,0-1 1,0 1-1,0-1 0,1 1 0,-1-1 0,1 0 1,0 0-1,0 0 0,0 0 0,0 0 0,0 0 1,0 0-1,0 0 0,0-1 0,1 1 0,-1-1 1,1 0-1,-1 0 0,1 1 0,-1-2 0,1 1 0,0 0 1,0-1-1,0 1 2,11 1-1,-1-1 0,1 0 1,-1-1-1,1-1 0,0 0 0,-1 0 0,1-2 1,-1 0-1,0 0 0,0-1 0,0-1 1,8-4 0,-5 2-44,-1 0 1,-1-2-1,1 0 1,-2 0-1,1-1 1,-1-1-1,-1 0 1,0-1-1,0 0 1,-1-2 43,-1-3-153,-10 15 142,-4 7 63,3-2-44,0-1 1,0 1 0,0 0 0,0 0-1,1-1 1,-1 1 0,1 0-1,-1 0 1,1 0 0,0 0 0,0-1-1,0 1 1,1 0 0,-1 0-1,1 0 1,0 0 0,-1-1-1,2 3-8,0 1-1,1 0 0,-1-1-1,1 1 1,0-1-1,4 5 2,-6-9 0,-1 0-1,1 0 1,0-1 0,0 1 0,-1 0-1,1 0 1,0-1 0,0 1-1,0-1 1,0 1 0,0-1-1,0 1 1,0-1 0,0 0 0,0 1-1,0-1 1,0 0 0,0 0-1,0 0 1,0 0 0,0 0-1,1 0 1,-1 0 0,0 0-1,0 0 1,0-1 0,0 1 0,0 0-1,0-1 1,0 1 0,1-1 0,23-16 2,-24 16 0,8-7 13,0-1 1,0 0-1,-1-1 1,0 0-1,-1 0 1,0 0-1,-1-1 1,2-3-16,5-16 36,-1 0 0,4-18-36,-15 44-1,0 0 0,1 0 0,0 1 0,-1-1 0,2 0 0,-1 0 1,0 1-1,1 0 0,-1-1 0,2 0 1,-3 3 0,0 1 0,-1-1-1,1 1 1,0-1 0,0 1 0,-1-1 0,1 1 0,0 0-1,0-1 1,0 1 0,0 0 0,-1 0 0,1-1 0,0 1-1,0 0 1,0 0 0,0 0 0,0 0 0,0 0 0,0 0 0,1 1-2,-1 0 1,0-1 0,1 1-1,-1 0 1,0-1 0,1 1-1,-1 0 1,0 0 0,0 0-1,0 0 1,0 0 0,0 1-1,0-1 1,0 0 0,0 0-1,0 1 2,8 16-4,-1-1-1,0 2 0,-2-1 0,0 1 1,-1-1-1,0 1 0,0 18 5,7 23-4,-11-44 181,-1-16-70,3-10-59,15-24-57,-13 26 8,3-6 2,1 1 0,0 1-1,0 0 1,1 0 0,1 1 0,10-9-1,-10 11-1,1 0 1,0 1 0,1 0-1,-1 1 1,1 1-1,1 0 1,7-2 0,-17 6-2,0 1 0,0-1 0,0 1 0,0 1 0,1-1 0,-1 0 0,0 1 0,0 0 0,0 0 0,1 0 0,-1 1 0,0-1 0,0 1 0,0 0 0,0 0 0,0 1 0,0-1 1,0 1-1,0 0 0,0 0 0,-1 0 0,1 0 0,-1 1 0,1-1 0,-1 1 0,0 0 0,2 3 2,3 5-25,-1 0 1,0 1-1,-1-1 0,3 8 25,-4-8-67,0 1 0,1-1 0,1-1 0,7 11 67,-11-18-18,0 0-1,0 0 1,0 0-1,0-1 1,1 1 0,-1-1-1,1 1 1,0-1-1,-1 0 1,1-1-1,0 1 1,0-1 0,0 1-1,0-1 1,1 0-1,2 0 19,7-1 1,-1 0 0,0-1 0,0-1 0,0 0 0,0 0 0,0-1-1,-1-1 1,1 0 0,-1-1 0,0 0 0,0-1 0,0 0 0,-1-1-1,0-1 1,0 1 0,-1-2 0,0 1-1,-5 3 23,-1 0 0,0 0 0,0 0 0,0-1 0,-1 0 0,1 1 0,-1-1 0,-1 0 0,1 0-1,-1-1 1,0 1-23,-1 2 19,0 1-1,0-1 0,-1 0 1,1 0-1,-1 0 0,0 0 0,0 1 1,0-1-1,0 0 0,-1 0 1,0 0-1,0 1 0,0-1 0,0 0 1,0 1-1,-1-1 0,0 1 0,-1-4-17,2 6 10,0-1 0,0 1 0,0 0 0,-1-1 0,1 1 0,0 0 0,-1 0 0,1 0 0,0 0 0,-1 0 0,1 0 0,-1 0 0,0 1 0,1-1 0,-1 1 0,1-1 0,-1 1 1,0-1-1,0 1 0,0 0-11,-2 0 13,1 0 1,-1 0-1,1 1 1,-1-1-1,1 1 1,0 0 0,-1 0-1,1 0 1,0 0-1,-2 2-13,-4 1 12,1 1-1,-1 1 1,1 0-1,0 0 1,1 0-1,0 1 1,-1 1-12,-3 4 3,1 0 1,0 1 0,1 0-1,1 1 1,0 0-1,1 0 1,0 1-1,2 0 1,-1 0-1,2 0 1,0 1 0,-1 6-4,5-19-6,0-1 0,0 1 0,0-1 1,0 1-1,0 0 0,0-1 1,0 1-1,1-1 0,0 1 0,-1-1 1,1 1-1,0-1 0,0 1 1,0-1-1,1 0 0,-1 1 0,0-1 1,1 0-1,0 0 0,-1 0 0,3 2 6,-2-3-3,1 1-1,0-1 1,-1 1-1,1-1 1,0 0-1,0 0 1,0 0-1,0 0 1,0-1-1,-1 1 1,1-1-1,0 0 1,1 0-1,-1 0 1,0 0-1,0 0 1,0-1-1,-1 1 1,4-2 3,7-1 8,0-1 1,0-1-1,0-1 1,-1 0-1,0 0 1,0-1-1,0-1 1,-1 0-1,10-9-8,-9 7 2,0-1 0,-1-1 0,0 0 0,-1 0 0,-1-1 0,0 0 0,0-1 0,3-9-2,-5 6 0,-1 0 0,0-1 0,-1 0 0,-1 0 0,-1-1 0,0-11 0,1-33 27,-3-21-27,0 7 9,11-129-82,-12 167 87,0 38-14,0 1 0,1 0 0,-1 0 0,0 0 0,0-1 0,0 1 0,0 0 0,0 0 0,0 0 1,0-1-1,0 1 0,0 0 0,0 0 0,0 0 0,0-1 0,0 1 0,0 0 0,-1 0 0,1 0 0,0-1 0,0 1 1,0 0-1,0 0 0,0 0 0,0 0 0,0-1 0,-1 1 0,1 0 0,0 0 0,0 0 0,0 0 0,0 0 0,0 0 1,-1-1-1,1 1 0,0 0 0,0 0 0,0 0 0,-1 0 0,1 0 0,0 0 0,-8 18-35,-6 35-26,2 0-1,-3 30 62,-7 112 43,17-142-41,1-18 5,-2 19-19,2-1 0,2 1 0,2 0 1,4 8 11,-3-56-14,0 0 1,0 0 0,1 1-1,-1-1 1,1 0 0,1-1-1,-1 1 1,1 0 0,0-1-1,1 1 1,1 2 13,-2-5-18,0 0 0,0 0 0,0 0 0,0 0 1,1-1-1,-1 1 0,1-1 0,0 0 0,-1 0 0,1 0 0,0-1 0,0 1 0,0-1 0,0 0 1,0 0-1,0 0 0,3-1 18,4 1-53,0-1 0,0-1 1,0 1-1,0-2 0,0 0 0,0 0 1,1-1 52,75-26-302,-75 24 263,17-6-73,-1-1 0,0-1-1,0-2 1,-1 0 0,0-3 112,-15 10-50,-1-2 0,1 1 0,-2-1-1,1-1 1,-1 0 0,-1 0 0,0-1 0,-1-1 0,0 1 0,-1-1 0,4-8 50,-5 6-1,0-1-1,-1 0 1,0 0-1,-1 0 1,-1-1-1,-1 0 1,0 1-1,-1-1 1,-1-1 1,0 16 26,0 1 1,0-1 0,0 0-1,0 0 1,0 1-1,0-1 1,-1 0 0,1 0-1,-1 1 1,1-1 0,-1 0-1,1 1 1,-1-1-1,0 0 1,0 1 0,0-1-1,0 1 1,0 0 0,0-1-1,-1 1 1,1 0-1,0 0 1,-1-1 0,1 1-1,-1 0 1,1 0 0,-2 0-27,0 0 33,0 1 0,0-1 1,0 1-1,1 0 0,-1 0 1,0 0-1,0 0 0,0 1 1,0-1-1,0 1 0,0 0 1,1 0-1,-1 0 0,0 0 1,0 0-1,1 0 0,-2 1-33,-21 14 37,1 1 0,0 1 0,1 1 0,1 1 0,-10 13-37,7-10 11,8-6 1,5-7 2,1 0 0,1 1 0,-1 0-1,2 1 1,-1 0 0,-4 10-14,13-21 1,1 0-1,-1 1 1,1-1-1,-1 0 0,1 0 1,-1 1-1,1-1 1,0 0-1,0 1 1,0-1-1,-1 1 1,1-1-1,1 0 1,-1 1-1,0-1 1,0 0-1,0 1 1,1-1-1,-1 0 1,1 1-1,-1-1 1,1 0-1,-1 0 1,1 0-1,0 1 1,0-1-1,-1 0 1,1 0-1,0 0 1,0 0-1,0 0 1,0 0-1,0-1 0,0 1 1,1 0-1,-1 0 0,3 1 4,1 0 0,-1 0 0,1 0-1,0-1 1,-1 1 0,1-1-1,0 0 1,0 0 0,4-1-4,2 0 4,1 0 0,-1 0-1,0-2 1,0 1 0,1-2 0,-1 1 0,-1-2 0,1 1 0,0-1 0,2-2-4,1-1-10,1-1 1,-1 0 0,-1-1-1,0-1 1,0 0-1,-1 0 1,0-2 9,3-1-10,-10 9 11,-3 5 24,-9 15 121,-5 17-111,1 21-21,11-53-15,-1 1 0,1 0 0,0-1 0,0 1 0,0-1 0,0 1 0,0 0 1,0-1-1,0 1 0,0 0 0,1-1 0,-1 1 0,1-1 0,-1 1 0,1 0 0,-1-1 0,1 0 1,0 1-1,0-1 0,0 1 0,0-1 0,1 1 1,-1-1-1,0 0 1,1-1-1,-1 1 1,1-1-1,-1 1 1,1-1-1,-1 1 1,1-1-1,-1 0 1,1 0-1,0 0 1,-1 0-1,1 0 1,-1 0-1,1 0 1,-1 0-1,1-1 1,1 1 0,6-3-1,1-1-1,0 0 1,-1 0 0,0 0 0,7-6 1,-9 6 2,-1-1 0,0 1 0,0-1 0,0-1 0,0 1 0,-1-1 1,0 0-1,0 0 0,-1 0 0,0-1 0,0 0 0,0 0 0,-1 0 0,0 0 0,0 0 0,0-6-2,1-2-7,-1-1-1,-1 1 1,-1-1 0,0 0-1,-1 1 1,0-1-1,-3-11 8,2 25 0,1 0-1,0 0 1,0 1-1,0-1 1,0 0-1,0 1 1,0-1-1,0 0 1,0 0-1,1 1 1,-1-1-1,1 0 1,0-1 0,-1 3 0,1-1 0,0 0-1,0 1 1,0-1 0,-1 1 0,1 0 0,0-1 0,0 1 0,0 0 0,0-1-1,0 1 1,0 0 0,0 0 0,0 0 0,0 0 0,0 0 0,0 0 0,0 0 0,-1 0-1,1 0 1,0 0 0,0 1 0,1-1 0,23 3 4,-15-2-11,-1 0-1,1 1 1,0-1-1,-1 2 1,1 0-1,7 3 8,-15-5 3,1 0-1,-1 1 1,0-1-1,0 1 1,0-1 0,0 1-1,-1 0 1,1 0-1,0-1 1,-1 1-1,1 1 1,-1-1-1,0 0 1,1 0 0,-1 0-1,0 1 1,0-1-1,-1 0 1,1 1-1,0-1 1,-1 1 0,0-1-1,1 1 1,-1-1-1,0 1 1,0-1-1,-1 1 1,1-1-1,0 1-2,-2 8 42,0-1 0,-1 0 0,0-1 0,-1 1 0,-1 3-42,1-5 24,1 1 1,0-1 0,0 0-1,1 1 1,0 0-1,1 0 1,-1 4-25,2-12 1,0 0 1,0 0-1,0 0 1,0-1-1,1 1 0,-1 0 1,0 0-1,0-1 1,0 1-1,1 0 1,-1 0-1,0-1 1,1 1-1,-1 0 0,1 0 1,-1-1-1,0 1 1,1-1-1,0 1 1,-1 0-1,1-1 0,-1 1 1,1-1-1,0 1 1,-1-1-1,1 0 1,0 1-2,1 0 0,0-1 1,0 1-1,0-1 1,1 0-1,-1 1 1,0-1-1,0 0 1,0 0-1,0-1 1,0 1-1,1 0 0,10-3-6,0 0-1,-1-1 1,10-5 6,-14 6 0,35-13 4,0-1-1,-1-3 1,22-15-4,-52 28-8,0-1 1,-1 0-1,0 0 1,0-1 0,-1-1-1,0 0 1,-1 0-1,0-1 1,-1 0-1,0 0 1,-1-1 0,0 0-1,-1-1 1,1-1 7,10-40 21,-18 53 82,-2 4-25,-8 15 21,-13 27-45,20-36-54,1 1 1,-1 0-1,2 1 1,-1-1 0,1 1-1,1-1 1,0 1 0,1 1-1,-1-9 0,1-1 0,0 1 0,0-1 0,0 0 0,1 1 0,-1-1 0,1 1 0,-1-1 0,1 0 0,0 1 0,0-1 0,0 0 0,0 0 0,0 0 0,0 1 0,1-1 0,-1 0 0,1-1 0,-1 1 0,1 0 0,0 0 1,0-1-1,0 1 0,0-1 0,0 0 0,0 1 0,0-1 0,0 0 0,0 0 0,1 0 0,-1-1 0,0 1 0,1 0 0,-1-1 0,0 0 0,1 1 0,-1-1 0,1 0 0,2 0-5,1-1 0,-1 1 0,0-1 0,0 0 0,0 0 0,0 0 0,0-1-1,-1 0 1,1 0 0,0 0 0,-1-1 0,1 1 0,-1-1 0,0 0 0,0 0 0,2-3 5,9-8-5,-1-2 0,0 0 0,7-10 5,21-25 35,-31 40-46,-20 55 23,-16 41 77,-32 70-89,45-127 1,-1-1 0,-1-1-1,-1 0 1,-1-2 0,-2 1 0,0-2 0,-13 12-1,26-30 6,0 0 0,-1 0 0,1-1 0,-1 0 0,0 0 0,0-1 0,0 0 0,-7 3-6,11-5 14,0-1 0,0 1 0,0-1 0,0 1 0,0-1 0,0 0 0,0 1 0,0-1 0,0 0 0,0 0 1,0-1-1,0 1 0,0 0 0,0-1 0,0 1 0,0-1 0,0 0 0,0 1 0,0-1 0,0 0 0,1 0 0,-1 0 0,0 0 0,1-1 0,-1 1 0,1 0 0,-1-1 0,1 1 0,-1-1 0,1 0 0,0 1 0,-1-3-14,1 2 13,-1-1 0,1 0 0,0 0 1,0 0-1,1 1 0,-1-1 0,1 0 0,-1 0 0,1 0 0,0 0 0,0 0 0,0 0 0,0 0 0,1 0 0,-1 0 0,1 0 0,0 0 0,0 0 0,0 0 0,0 1 0,0-1-13,3-5-17,0 0 0,0 1 0,1 0-1,0 0 1,0 0 0,1 0 0,1-1 17,12-10-392,2 1 0,0 0-1,1 2 1,0 0 0,1 1 0,1 2 0,20-8 392,55-21-897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43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205 638 4521,'3'8'267,"0"0"0,-1 0 0,0 0-1,-1 0 1,0 0 0,0 0 0,-1 0 0,0 1 0,0 4-267,0 7 224,-1-2-120,0 0 1,-1 0-1,-1 0 1,-1 0 0,0 0-1,-1-1 1,-1 0-1,-2 3-104,-3 4 304,0 0 1,-2-1-1,-1 0 0,0-2 1,-9 10-305,18-24 93,-1 0 1,0-1 0,-1 1 0,1-1-1,-1 0 1,-1-1 0,1 0-1,-1 0 1,0 0 0,0-1 0,-2 0-94,10-4 10,0 1-1,0-1 1,-1 0 0,1 0 0,0 0 0,-1 0 0,1 0 0,0 0 0,-1 0 0,1 0 0,0 0 0,-1 0 0,1 0 0,0 0 0,-1 0-1,1 0 1,0 0 0,-1 0 0,1 0 0,0 0 0,-1 0 0,1-1 0,0 1 0,0 0 0,-1 0 0,1 0 0,0 0 0,-1-1 0,1 1 0,0 0-1,0 0 1,0-1 0,-1 1 0,1 0 0,0-1 0,0 1 0,0 0 0,-1 0 0,1-1 0,0 1 0,0 0 0,0-1 0,0 1 0,0 0-1,0-1 1,0 1 0,0 0 0,0-1 0,0 1 0,0 0 0,0-1 0,0 1 0,0 0-10,4-19 154,6-6-114,2 2 0,0-1 0,1 2 0,5-5-40,12-23 10,84-172-71,-77 143-44,4 1-1,3 2 1,16-17 105,-50 80-27,1-1 0,0 1 0,5-3 27,-12 12-2,1 0 0,-1 1 0,0-1 0,1 1 0,-1 0 0,1 1 0,0-1 1,0 1-1,0 0 0,1 0 0,-1 1 0,1-1 2,-4 2-1,-1-1 0,0 1 0,0 0 1,0 0-1,0 0 0,1 0 0,-1 0 0,0 0 0,0 0 0,0 0 0,0 0 1,1 1-1,-1-1 0,0 0 0,0 1 0,0-1 0,0 1 0,0-1 0,0 1 1,0 0-1,0 0 1,0-1-2,0 1 1,-1 0-1,1 0 1,-1 0-1,0 0 1,1 0-1,-1 0 1,0 0 0,1 0-1,-1 0 1,0 0-1,0 0 1,0 0-1,0 0 1,0 0-1,0 0 1,0 0-1,0 0 1,-1 0 1,0 6-6,-1 0 0,-1 0 0,1-1 0,-1 1-1,0-1 1,-2 3 6,-17 28-14,-1-1 0,-2-1 0,-1-1-1,-16 15 15,30-35 1,-1-1 0,-1-1 0,0 0 0,0-1 1,-1-1-1,-1 0 0,0-1 0,0-1 0,-1 0 0,0-1 0,-16 4-1,77-12-55,43-3 14,192-15-1851,-234 13 1415,0-2 0,0-2 0,-1-2 0,43-18 477,-82 28 57,0 0 0,0 0 0,-1-1 0,1 0 0,-1 0 0,1 0 0,-1 0 0,0-1-1,0 0 1,0 1 0,-1-2 0,1 1 0,-1 0 0,0-1 0,1-2-57,-3 4 66,1-1 1,-1 1-1,0-1 1,0 0 0,0 0-1,0 1 1,-1-1-1,1 0 1,-1 0-1,0 0 1,0 1 0,-1-1-1,1 0 1,-1 0-1,0 0 1,0 1-1,0-1 1,0 1-1,-1-1 1,1 0 0,-2 0-67,1 0 41,-1 1 0,1-1 0,-1 1 1,0 0-1,0 0 0,0 0 1,0 1-1,0-1 0,-1 1 0,1 0 1,-1 0-1,1 0 0,-1 0 0,0 0 1,0 1-1,0 0 0,0 0 1,0 0-1,0 0 0,0 0 0,0 1 1,0 0-1,0 0 0,-1 0-41,-3 0 51,-1 1-1,1 0 1,0 0-1,0 0 0,0 1 1,-1 1-1,2-1 1,-1 1-1,0 1 1,1-1-1,-6 4-50,2 2 22,-1 0-1,1 1 1,1 0 0,-1 1-1,2 0 1,0 1-1,0 0 1,1 0-1,0 1 1,-1 5-22,-4 8 4,1 0 0,2 1 0,1 0 0,-6 26-4,13-43-7,1 0 0,0 1 0,0-1-1,1 0 1,0 0 0,0 0-1,1 1 1,1-1 0,1 3 7,-3-10-2,1 0 1,-1-1-1,1 1 0,0-1 0,0 1 1,0-1-1,0 1 0,1-1 1,-1 0-1,0 0 0,1 1 1,0-1-1,0 0 0,-1 0 1,1-1-1,0 1 0,1 0 0,-1-1 1,0 1-1,0-1 0,1 0 1,-1 1-1,1-1 0,-1 0 1,1-1-1,-1 1 0,1 0 1,-1-1-1,1 1 0,0-1 0,-1 0 1,1 0-1,0 0 0,0 0 1,-1-1-1,1 1 0,1-1 2,7-1-1,1 0 0,-1-1-1,0-1 1,0 0 0,0 0-1,0-1 1,-1-1 0,1 0-1,-1 0 1,-1-1 0,1 0-1,-1 0 1,-1-1 0,1-1-1,-1 1 1,-1-1 0,0-1-1,0 1 1,0-1 0,-2 0-1,1-1 1,-1 0 0,-1 1-1,1-3 2,-2 4 15,1-1 0,-2 0 0,0 0 1,0 0-1,0 0 0,-1 0 0,-1-3-15,0 13 2,0 0 0,0 0 0,0-1 0,0 1-1,0 0 1,0 0 0,0 0 0,0-1 0,0 1 0,0 0 0,0 0 0,0-1 0,0 1 0,0 0 0,0 0 0,0 0 0,0 0 0,-1-1 0,1 1 0,0 0 0,0 0 0,0 0 0,0 0 0,0-1 0,-1 1 0,1 0 0,0 0 0,0 0 0,0 0 0,0 0-1,-1 0 1,1 0 0,0 0 0,0-1 0,0 1 0,-1 0 0,1 0 0,0 0 0,0 0 0,0 0 0,-1 0 0,1 0-2,-10 6 47,-11 16 20,16-14-62,1 0 0,-1 0-1,1 0 1,1 1 0,0-1 0,0 1 0,0 0 0,1 0 0,1 0 0,0 0 0,0 0 0,0 0 0,1 1-1,1 8-4,0-12-3,0 0 0,0 0 0,1 0-1,0 0 1,0 0 0,0-1 0,0 1-1,1 0 1,0-1 0,0 0 0,1 0 0,-1 0-1,1 0 1,0 0 0,1-1 0,-1 1-1,1-1 1,0-1 0,0 1 0,0-1-1,0 1 1,5 1 3,-2-2-1,1 0 0,-1 0 0,0-1 0,1 0 0,0 0 0,-1-1 0,1 0 0,0-1 0,0 0 0,0 0 0,-1-1 0,1 0 0,0 0 1,-1-1-1,1 0 0,-1-1 0,1 0 1,-4 1 1,-1 1 0,0-1 0,0 0 1,0-1-1,0 1 0,-1-1 0,1 1 1,-1-1-1,1 0 0,-1-1 1,0 1-1,0 0 0,0-1 0,-1 0 1,1 1-1,-1-1 0,0 0 0,0-1 1,0 1-1,-1 0 0,0 0 0,1-1 1,-1 1-1,-1 0 0,1-1 0,-1 1 1,1-1-1,-1 0 0,-1 1 1,1-1-1,-1 1 0,1 0 0,-2-3-1,-4-15 29,-1 1 0,0 0 0,-2 1 0,-8-14-29,-16-42 86,33 75-86,-1 1 0,1-1-1,0 0 1,-1 1 0,1-1 0,0 0 0,0 0 0,0 1 0,0-1 0,0 0 0,0 0 0,0 1 0,0-1 0,0 0-1,0 0 1,0 1 0,0-1 0,1 0 0,-1 1 0,0-1 0,0 0 0,1 1 0,-1-1 0,1 0 0,-1 1 0,0-1-1,1 0 1,-1 1 0,1-1 0,0 1 0,-1-1 0,1 1 0,-1-1 0,1 1 0,0 0 0,-1-1 0,1 1-1,0 0 1,-1 0 0,1-1 0,0 1 0,-1 0 0,1 0 0,0 0 0,0 0 0,5-1-5,1 0 1,-1 1 0,0 0-1,1 0 1,2 1 4,2 0 0,16-1-8,-5-1 1,-1 2-1,0 0 1,0 1-1,0 2 1,0 0-1,16 5 8,-34-8-1,0 0 0,0 0 0,0 0 0,0 1 1,0-1-1,-1 1 0,1-1 0,-1 1 0,1 0 0,-1 0 0,1 0 0,-1 1 0,0-1 0,0 0 1,0 1-1,0 0 0,-1-1 0,1 1 0,-1 0 0,0 0 0,1 0 0,-1-1 0,0 2 0,-1-1 0,1 0 1,-1 0-1,1 0 0,-1 0 0,0 0 0,0 0 0,0 0 0,0 1 0,-1-1 0,0 0 1,-2 12 5,-1-1 0,-1 1 1,-1-1-1,0 0 0,-1-1 0,-4 7-5,1-1-1,9-18 1,-2 4-2,0 1 1,1 0 0,-1 1 0,1-1-1,0 0 1,0 2 1,2-8 0,0 1 0,0 0 0,0 0-1,0 0 1,0-1 0,0 1 0,0 0 0,0 0-1,0-1 1,0 1 0,1 0 0,-1 0 0,0-1 0,0 1-1,1 0 1,-1-1 0,0 1 0,1 0 0,-1-1-1,1 1 1,-1 0 0,1 0 0,0-1 0,0 1 0,1-1-1,-1 1 1,0-1 0,0 0 0,1 1-1,-1-1 1,0 0 0,0 0 0,1 0-1,-1 0 1,0 0 0,1 0 0,-1 0-1,0 0 1,1 0 0,-1-1 0,1 1 0,22-8-8,0-1 1,0-1-1,-1-1 1,0-1-1,-1-1 1,4-4 7,-25 17-1,21-14-8,-1-2-1,-1 0 1,-1-1-1,0-1 1,-1-1-1,-1 0 1,0-1-1,-2-1 0,0-1 1,9-18 9,-10 12-17,-1 0 1,-1-1-1,-1 0 1,-2 0-1,-1-1 0,-1-1 1,-1 1-1,0-28 17,-3 5 175,-3 0-1,-2 1 0,-5-21-174,8 72 6,-1 1 1,0 0-1,0 0 0,0 0 0,0-1 0,0 1 1,0 0-1,0 0 0,0 0 0,0-1 0,0 1 1,0 0-1,0 0 0,0-1 0,0 1 0,0 0 1,0 0-1,0 0 0,0-1 0,-1 1 0,1 0 1,0 0-1,0 0 0,0-1 0,0 1 1,0 0-1,0 0 0,-1 0 0,1 0 0,0-1 1,0 1-1,0 0 0,0 0 0,-1 0 0,1 0 1,0 0-1,0 0 0,0-1 0,-1 1 0,1 0 1,0 0-1,0 0 0,-1 0 0,1 0 1,0 0-1,0 0 0,0 0 0,-1 0 0,1 0 1,0 0-1,0 0 0,-1 0 0,1 0 0,0 1 1,0-1-1,0 0-6,-9 9 108,-5 14-105,1 0 1,1 0-1,1 2 0,0-1 1,2 1-1,2 1 0,-4 15-3,2 7-3,2 0-1,2 0 0,2 40 4,2-47 2,1 15-14,-2-1-1,-6 24 13,6-61-25,-2-1 1,0 0-1,-1 0 0,-1 0 1,0 0-1,-1-1 0,-1 0 1,-1-1-1,-7 11 25,5-10-697,-1 0 0,-1 0 0,0-1 1,-9 7 696,8-14-1928,2-6 728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39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0 596 8266,'0'0'118,"1"0"1,-1-1-1,0 1 1,1 0-1,-1 0 1,0-1 0,1 1-1,-1 0 1,0 0-1,1-1 1,-1 1-1,1 0 1,-1 0-1,0 0 1,1 0-1,-1-1 1,1 1 0,-1 0-1,0 0 1,1 0-1,-1 0 1,1 0-1,-1 0 1,1 0-1,-1 0 1,0 1-1,1-1 1,-1 0 0,1 0-1,-1 0 1,1 0-1,-1 0 1,0 1-119,19 8 112,-13-6 242,21 9-284,1-1 1,0-1-1,1-1 1,0-2-1,0-1 0,1-1 1,-1-2-1,1-1 1,6-1-71,67-2 6,100-14-6,-188 13 11,50-4-389,1-3 0,62-18 378,-126 27-37,0-1 0,0 1 0,0-1 0,0 1 0,0-1 0,0 0 0,0 0 1,-1 0-1,1 0 0,0 0 0,-1 0 0,1 0 0,-1-1 0,1 1 0,-1-1 1,1 0 36,-2 2-11,0-1 1,1 1-1,-1 0 0,0-1 1,0 1-1,0-1 1,0 1-1,0 0 1,0-1-1,0 1 1,0-1-1,0 1 1,0 0-1,0-1 1,0 1-1,-1 0 1,1-1-1,0 1 1,0-1-1,0 1 1,0 0-1,-1-1 1,1 1-1,0 0 1,0-1-1,-1 1 11,-15-9-29,7 6 48,0 1 0,0 0 0,0 0 0,0 1 0,-1 1 0,1-1 0,0 1-1,-8 2-18,1 0 61,-1 0 0,1 2 0,0 0 0,-8 3-61,10-1 36,0 0 0,0 1 0,1 0 0,0 1 0,1 0 0,-1 1 1,2 1-1,-1 0 0,-1 3-36,4-4 14,1-1 0,1 2 1,0-1-1,0 1 1,1 0-1,0 0 0,0 1 1,1 0-1,1 0 1,0 0-1,-2 9-14,5-14 4,0 0 0,0 0 0,1 1 1,0-1-1,0 0 0,0 0 0,1 0 0,0 0 0,0 0 0,0 0 1,1 0-1,0-1 0,3 6-4,-2-3 4,2-1-1,-1 1 1,1-2 0,0 1 0,0 0 0,1-1-1,0 0 1,0 0 0,4 2-4,4 2 3,-1-1 0,1-1-1,1 0 1,-1 0 0,1-2 0,1 0 0,-1-1-1,1 0 1,0-1 0,2-1-3,6 1-12,0-2-1,1 0 1,-1-2-1,1-1 1,-1 0 0,0-2-1,0-1 1,24-7 12,-16 1-48,0-1 1,-1-2-1,0-1 1,-1-1-1,-1-2 1,7-6 47,-29 18-3,30-19 63,30-26-60,-59 43 57,1 0 0,-2-1 1,1 0-1,-1 0 0,-1 0 0,1-1 0,-1 0 0,-1 0 0,0-1 0,2-3-57,-6 10 37,0 0-1,0 0 1,0 0-1,-1 1 1,1-1-1,-1-1 1,1 1-1,-1 0 1,0 0-1,0 0 1,0 0-1,-1 0 1,1 0-1,-1 0 1,0 0-1,1 0 1,-2-1-37,1 2 22,0 0 0,-1 0 1,1 0-1,-1 0 0,1 0 1,-1 0-1,0 0 0,0 0 1,0 1-1,0-1 0,0 1 1,0 0-1,0-1 0,0 1 1,-1 0-1,1 0 0,-1 0-22,-2 0 11,-1-1-1,1 1 0,-1 0 1,1 1-1,-1-1 1,1 1-1,-1 0 0,0 0 1,1 1-1,-1 0 0,1 0 1,-1 0-1,1 1 0,0 0 1,-1 0-1,1 0 0,-4 2-10,-3 4-1,0 1-1,0 0 0,0 1 1,1 0-1,1 1 1,0 0-1,0 0 0,1 1 1,1 0-1,0 1 1,0 0-1,1 0 0,-3 12 2,6-16-4,0 0-1,1 0 0,1 0 1,0 0-1,0 1 0,0-1 1,1 1-1,1-1 0,0 1 1,0-1-1,1 1 0,0-1 1,0 1-1,1-1 1,1 1-1,-1-1 0,2 0 1,-1 0-1,1 0 0,0-1 1,5 8 4,-5-11-5,0 0 0,0-1 1,0 1-1,0-1 0,0 0 1,1 0-1,0 0 0,0-1 1,0 0-1,0 0 0,1 0 1,-1 0-1,1-1 0,1 1 5,1-1-4,1 0 0,-1-1 1,0 0-1,0 0 0,1 0 0,-1-1 0,0-1 0,0 1 0,8-3 4,3-1-3,-1-1 0,1-1 0,-1-1 0,0 0 0,0-2 0,-1 0 1,0-1-1,9-7 3,2-2 0,-2-1 1,-1-1 0,0-1-1,-2-2 1,0 0 0,13-20-1,-28 33 19,0-1 0,-1 0 0,0 0-1,-1 0 1,0-1 0,-1 0 0,-1 0 0,0 0 0,-1-1 0,0 0 0,-1 1 0,0-1 0,-1 0 0,-1 0 0,0 0 0,-1 0 0,-2-6-19,-9-38 186,-4 2 0,-17-44-186,2 11 116,-28-135 262,45 163-225,6 39-64,7 22-88,1 0 0,0 0 0,0 0 0,0 0 0,0 0 0,0-1-1,0 1 1,0 0 0,-1 0 0,1 0 0,0 0 0,0 0 0,0 0 0,0 0 0,-1 0 0,1 0 0,0 0 0,0 0 0,0 0 0,0 0 0,0 0 0,-1 0 0,1 0 0,0 0 0,0 0-1,0 0 1,0 0 0,-1 0 0,1 0 0,0 0 0,0 0 0,0 0 0,0 1 0,0-1 0,0 0 0,-1 0 0,1 0 0,0 0 0,0 0 0,0 0 0,0 0 0,0 1 0,0-1 0,0 0-1,0 0 1,0 0 0,-1 0 0,1 0 0,0 1 0,0-1 0,0 0 0,0 0 0,0 0 0,0 0 0,0 0-1,-8 35 19,7-29-24,-4 35-4,2 0-1,1 0 1,2 1-1,2-1 1,2 0 0,3 5 9,11 54-40,31 92 40,-26-106-340,-3 2 0,-1 28 340,-13-67-510,-2 1 0,-2 0-1,-2 0 1,-7 43 510,-10-7-466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43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34 4513,'-3'-21'2140,"3"21"-2073,0-1 0,0 0-1,0 1 1,0-1 0,0 1-1,0-1 1,0 1 0,1-1 0,-1 1-1,0 0 1,0-1 0,1 1-1,-1-1 1,0 1 0,0-1-1,1 1 1,-1 0 0,1-1-1,-1 1 1,0 0 0,1-1-1,-1 1 1,1 0 0,-1-1-1,0 1 1,1 0 0,-1 0-1,1 0 1,-1-1 0,1 1-1,-1 0 1,1 0 0,-1 0-1,1 0 1,-1 0 0,1 0-67,23 0 286,-18 1-187,82 2-107,-21-1-1406,0 2-1,0 4 1,19 6 1414,-84-14-29,0 0-1,0 1 1,0-1 0,0 1-1,0-1 1,0 1 0,0 0 0,-1 0-1,1 0 1,0 0 0,0 0 0,-1 1-1,1-1 1,0 0 0,-1 1-1,1-1 1,-1 1 0,0 0 0,0-1 29,0 1 87,0 1 1,-1-1-1,1 0 0,-1 0 1,0 0-1,0 0 1,0 1-1,0-1 1,0 0-1,0 0 1,0 0-1,-1 1 1,1-1-1,-1 0 1,0 0-1,1 0 1,-2 1-88,-46 129 2349,48-131-2346,-6 26-150,6-26 100,0 0 0,0 0 1,0 0-1,0 1 1,0-1-1,1 0 1,-1 0-1,0 0 1,1 0-1,-1 0 1,0-1-1,1 1 0,-1 0 1,1 0-1,0 0 1,-1 0-1,1 0 1,0-1-1,-1 1 1,1 0-1,0 0 0,0-1 1,0 1-1,0-1 1,-1 1-1,1-1 1,0 1-1,1-1 47,22 6-491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43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4881,'-4'9'1664,"9"11"-1728,1 2-392,7 2 280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44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1 356 2569,'23'127'1336,"-22"-119"-1140,0 0 0,0 1 0,-1-1 0,-1 0 0,1 1 0,-1-1 0,-2 5-196,0 7 328,2-5-154,0-11-149,1 1-1,-1 0 0,1 0 1,0 0-1,0 0 0,1 0 1,-1 0-1,1 0 1,1 3-25,-1-8-2,-1 1 1,0-1 0,1 0-1,-1 1 1,1-1 0,-1 1 0,0-1-1,1 0 1,-1 1 0,1-1-1,-1 0 1,1 0 0,-1 1 0,1-1-1,0 0 1,-1 0 0,1 0 0,-1 0-1,1 1 1,-1-1 0,1 0-1,-1 0 1,1 0 0,0 0 0,-1 0-1,1-1 1,-1 1 0,1 0-1,-1 0 1,1 0 0,0 0 0,-1-1-1,1 1 1,-1 0 0,1 0-1,-1-1 1,1 1 0,-1 0 0,0-1-1,1 1 1,-1-1 1,24-15 9,-23 15-9,18-17 13,0 0 0,-1-1 0,-1-1 1,-1-1-1,-1 0 0,0-1 0,-2-1 1,10-22-14,0-7-34,-3-1 0,-2 0 0,6-34 34,-17 62-14,2-12 342,-1 0 0,2-20-328,-10 56 54,0 0 1,0 0-1,0 0 0,0 0 0,0 0 0,0 0 0,0 0 0,0 0 0,0 0 0,0 0 0,0 1 0,0-1 0,-1 0 0,1 0 0,0 0 0,-1 0-54,1 1 30,-1 0 0,1 0 0,0 0-1,0-1 1,-1 1 0,1 0 0,0 0-1,-1 1 1,1-1 0,0 0 0,-1 0-1,1 0 1,0 0 0,0 0 0,-1 0-1,1 0 1,0 0 0,0 0 0,-1 1-1,1-1 1,0 0 0,0 0 0,-1 0-1,1 1 1,0-1 0,0 0-1,0 0 1,-1 1 0,1-1 0,0 0-30,-19 27 619,18-25-675,-6 9 63,1 2 0,1-1-1,0 1 1,0 0 0,1 0 0,1 0 0,0 0-1,1 1 1,0-1 0,1 9-7,1-3 10,0 0 1,1 1-1,1-1 1,1 0-1,1 0 1,1-1-1,2 7-10,1 4 103,-1 1 0,1 11-103,-2-7-1543,7 21 1543,-6-38-484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45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256 300 4209,'-5'-4'267,"-1"1"0,0 0 1,0 0-1,-1 0 0,1 1 0,-1 0 1,1 0-1,-1 0 0,0 1 1,0 0-1,1 0 0,-1 1 0,0 0 1,0 0-1,-2 1-267,-1 0 16,0 1 1,0 0-1,0 1 1,0-1-1,0 2 0,1 0 1,0 0-1,-1 0 1,-6 6-17,13-8 1,-1 0 1,1 1 0,0-1-1,0 1 1,0 0-1,0 0 1,0 0 0,1 0-1,-1 0 1,1 1-1,0-1 1,0 1 0,0-1-1,0 1 1,1 0 0,-1 0-1,1 1-1,0 0 2,1 0 1,-1 0-1,1 0 0,0 0 0,0 0 0,1 0 0,0 0 1,-1 0-1,2 0 0,-1 0 0,1 0 0,0 1-2,6 12 5,1-2 0,0 1-1,1-1 1,1-1 0,1 0-1,8 9-4,1-1-2,22 28-1,-39-46 3,-1 0 0,1 0 1,-1 1-1,-1-1 0,1 1 1,-1 0-1,0 0 0,0-1 0,0 2 0,-2-6 3,0 0-1,0 0 0,1 0 0,-1-1 0,0 1 0,0 0 0,0 0 1,0 0-1,0 0 0,0-1 0,0 1 0,0 0 0,0 0 0,0 0 1,-1 0-1,1-1 0,0 1 0,0 0 0,-1 0 0,1-1 0,-1 1 1,1 0-1,-1 0 0,1-1 0,-1 1 0,1-1 0,-1 1 0,1 0 1,-1-1-1,0 1 0,1-1 0,-1 1 0,0-1 0,0 0 0,1 1 1,-1-1-1,0 0 0,0 1 0,0-1 0,1 0 0,-1 0 0,0 0 1,0 0-1,0 0 0,0 0 0,1 0 0,-1 0 0,0 0 0,0 0 0,0 0 1,0 0-3,-1-1 8,-1 1 0,0-1-1,1 0 1,-1 0 0,1 0 0,-1 0 0,1 0 0,-1 0 0,1-1 0,0 1 0,0-1 0,-1 1 0,1-1 0,0 0 0,-1-1-8,1-1 3,1 1 0,-1-1 1,1 0-1,-1 1 0,1-1 1,0 0-1,1 0 0,-1 0 1,1 1-1,0-1 0,-1 0 1,2 0-1,-1 0 0,0 0 1,1 0-1,0 0 0,0 1 1,0-1-1,0 0 0,0 1 1,1-1-1,0 1 0,1-2-3,2-5-4,0 0 0,1 1 1,1 0-1,-1 1 0,1-1 0,1 2 0,7-8 4,16-8-173,2 1 0,0 1 0,1 2-1,28-10 174,33-20-742,-1-10 849,-96 65 321,0 1 1,0-1-1,0 0 1,1 1 0,0 5-429,-18 205 102,16-201-142,1-11 91,1-11 277,2 3-323,-1 1 1,1 0-1,0 0 0,0 0 0,0-1 1,0 1-1,0 0 0,0 1 1,1-1-1,-1 0 0,0 0 0,1 0 1,0 1-1,-1-1 0,1 1 1,0-1-7,7-7 12,21-21 14,2 1 0,30-23-25,-46 40 5,1 1 0,0 0-1,0 2 1,1 0 0,0 0-1,0 2 1,1 0 0,5 0-5,-16 5-2,1 1 0,-1 0 0,1 0 1,-1 0-1,1 1 0,-1 1 0,0 0 0,1 0 1,2 1 1,-8-2-1,-1 1 0,1 0 1,-1 0-1,0 0 0,1 0 1,-1 0-1,0 0 0,0 0 1,0 1-1,1-1 0,-2 1 1,1 0-1,0-1 0,0 1 0,0 0 1,-1 0-1,1 0 0,-1 1 1,0-1-1,1 0 0,-1 0 1,0 1-1,0-1 0,-1 0 1,1 1-1,0-1 0,-1 1 1,1-1-1,-1 1 0,0 0 1,0-1-1,0 1 0,0-1 1,-2 12-3,0 0-1,-1-1 1,0 1 0,-1-1-1,0 0 1,-1 0 0,-1-1-1,-5 10 4,11-20 5,-1-1 0,0 1-1,1-1 1,-1 0 0,0 0-1,0 1 1,0-1 0,0 0 0,0 0-1,0 0 1,-1 0 0,1 0-1,0 0 1,0 0 0,-1 0-1,1-1 1,-1 1 0,1 0-1,0-1 1,-1 1 0,1-1-1,-2 1-4,8-8 45,0 0 0,0 0 0,0 1 0,1 0 1,3-2-46,7-9-3,-1 1 3,1 0-1,1 1 1,0 1 0,17-10 0,-23 17 6,0 1 1,0 0 0,0 1-1,1 0 1,0 1 0,0 0 0,0 1-1,1 0 1,-1 1 0,2 1-7,-9 0-3,0 1 0,0 0 0,0 0 0,0 0 0,-1 1 1,1 0-1,0 0 0,0 0 0,0 0 0,-1 1 0,1 0 1,-1 0-1,1 0 0,-1 0 0,0 1 0,0 0 0,0 0 1,0 0-1,0 0 0,-1 1 0,1-1 0,-1 1 0,0 0 1,0 0-1,0 0 0,1 4 3,13 26-15,-10-19 4,1 0 0,0 0 0,1-1 0,9 11 11,-14-21-14,0 0-1,0 0 1,0 0-1,1 0 1,0-1-1,-1 1 1,1-1-1,1 0 1,-1-1-1,0 1 1,1-1-1,-1 0 1,1-1-1,-1 1 1,1-1-1,0 0 15,7 0-14,-1 0 0,1-1 0,-1-1 1,1 0-1,-1-1 0,0 0 0,0-1 0,1 0 0,6-3 14,7-4-2,1-1-1,-2-2 1,16-9 2,-29 15 5,-1-1-1,1 0 0,-2 0 1,1-1-1,-1-1 0,-1 0 1,0 0-1,1-1-4,-7 6 17,1 0 1,-1 0-1,0-1 0,0 1 0,0 0 1,-1-1-1,0 0 0,0 0 0,0 1 1,-1-1-1,0 0 0,0-1 0,0 1 1,-1 0-1,0 0 0,0 0 0,-1 0 1,1 0-1,-2-2-17,1 5 22,0 0-1,0 0 1,0-1-1,0 2 1,0-1 0,-1 0-1,0 0 1,0 0 0,1 1-1,-1-1 1,-1 1 0,1-1-1,0 1 1,-1 0 0,1 0-1,-3-1-21,1 0 31,-1 0-1,0 1 0,0 0 1,0 0-1,0 0 0,0 1 1,-1 0-1,1 0 0,-4-1-30,-4 2 41,1-1 1,0 1-1,-1 1 0,1 0 0,0 1 0,-1 1 0,1 0 0,-5 2-41,5-1 21,-1 2 0,1 0 1,-1 0-1,2 1 0,-1 1 0,1 0 0,0 0 1,1 1-1,0 1 0,-5 5-21,8-7 1,-1 1 1,1 0 0,1 1-1,0-1 1,0 1-1,1 1 1,0-1-1,1 1 1,0-1 0,1 1-1,0 1 1,-1 6-2,4-16-7,0 1 1,-1-1-1,1 1 1,0-1-1,0 1 0,1-1 1,-1 0-1,0 1 1,1-1-1,0 1 1,-1-1-1,1 0 1,0 1-1,0-1 0,0 0 1,1 0-1,-1 0 1,0 0-1,1 1 7,1-1-9,-1 1 0,1-1 0,0 0 0,0 0-1,-1 0 1,1 0 0,1-1 0,-1 1 0,0-1 0,0 0-1,1 0 1,1 1 9,9 0-29,1 0-1,-1-1 0,1 0 1,-1-1-1,1-1 1,-1 0 29,14-2-41,0-1 0,-1-2 0,0 0 0,0-2 0,-1-1 1,0-1-1,-1-2 0,13-7 41,-30 15-18,-1-1 1,1 1 0,-1-1-1,0-1 1,0 0-1,-1 0 1,0 0-1,3-3 18,-7 5 0,1 0-1,0 1 1,-1-1 0,0 0-1,0 0 1,0 0 0,0-1-1,-1 1 1,1 0 0,-1-1-1,0 1 1,-1-1 0,1 1-1,-1-1 1,0 1 0,0-5 0,0 8 4,0 1 0,0-1 1,1 0-1,-1 0 1,0 1-1,-1-1 1,1 0-1,0 0 1,0 1-1,0-1 0,0 0 1,-1 0-1,1 1 1,0-1-1,-1 0 1,1 1-1,0-1 0,-1 0 1,1 1-1,-1-1 1,1 1-1,-1-1 1,1 1-1,-1-1 0,1 1 1,-1-1-1,0 1 1,1-1-1,-1 1 1,0 0-1,1-1 1,-1 1-1,0 0 0,0 0 1,1 0-1,-1-1 1,0 1-1,0 0 1,1 0-1,-1 0 0,0 0 1,0 0-1,1 0 1,-1 0-1,0 1 1,0-1-1,0 0-4,-2 2 11,0-1 1,0 1-1,0-1 0,0 1 1,0 0-1,0 0 0,0 1 0,0-1 1,1 0-1,-2 3-11,-3 4 3,1 0 0,0 1 0,1-1-1,0 1 1,0 1 0,1-1 0,0 1 0,1-1 0,0 1-1,1 0 1,0 0 0,1 0 0,0 1 0,1-1 0,0 0-1,1 5-2,-1-13-4,1 0-1,0 0 0,-1 0 0,1 0 1,0 0-1,1 0 0,-1 0 0,0 0 1,1 0-1,0 0 0,-1-1 0,1 1 0,0-1 1,0 1-1,1-1 0,-1 0 0,0 0 1,3 2 4,-2-2-5,1 0 0,0-1 0,0 1 0,0-1 1,0 1-1,0-1 0,0 0 0,0-1 0,0 1 0,1-1 1,-1 0-1,4 0 5,5-1-4,0-1 0,0 0 1,0-1-1,0 0 0,0-2 0,-1 1 1,1-1-1,4-4 4,7-4 8,-2-1 0,1-1-1,-2-1 1,0-1 0,-1-1 0,-1-1-1,-1 0 1,0-2 0,-1 0 0,-2-1 0,0 0-1,2-6-7,-3 1 49,-1 0 1,0-1-1,-2 0 0,-2 0 0,0-1 0,-2-1 0,-1 1 0,-2-1 0,0 0 0,-2-22-49,-2 52 2,0 0 0,0 0 0,0 0 0,0 0 0,0 0 0,0 0 0,0 0 0,0 0 0,0 1 0,0-1 1,0 0-1,0 0 0,0 0 0,0 0 0,0 0 0,0 0 0,0 0 0,0 0 0,0 0 0,0 0 0,-1 0 0,1 0 0,0 0 0,0 1 0,0-1 0,0 0 0,0 0 0,0 0 0,0 0 0,0 0 0,0 0 0,0 0 0,0 0 0,0 0 0,-1 0 0,1 0 0,0 0 0,0 0 1,0 0-1,0 0 0,0 0 0,0 0 0,0 0 0,0 0 0,0 0 0,-1 0 0,1 0 0,0 0 0,0 0 0,0 0 0,0 0 0,0-1 0,0 1 0,0 0 0,0 0 0,0 0 0,0 0 0,0 0 0,0 0 0,0 0 0,0 0 0,-1 0 0,1 0 0,0 0 0,0 0 0,0 0 1,0-1-1,0 1 0,0 0 0,0 0-2,-9 11 30,-8 18-48,7-2 19,1 1 1,2 0-1,0 0 1,-2 27-2,1 18-21,3 26 21,5-92-1,0 63-7,1-63 8,0-1-1,0 0 1,0 1-1,0-1 1,1 0-1,0 0 1,1 0-1,-1 0 1,2 2 0,-3-7-1,0 0 0,-1 0-1,1 0 1,0 0 0,0 0 0,-1 0 0,1-1 0,0 1 0,0 0-1,0-1 1,0 1 0,0 0 0,0-1 0,1 1 0,-1-1 0,0 0 0,0 1-1,0-1 1,0 0 0,0 0 0,1 1 0,-1-1 0,0 0 0,0 0-1,0 0 1,1-1 0,-1 1 0,0 0 0,0 0 0,0-1 0,1 1 1,5-3-9,0 0-1,-1 0 1,1 0 0,-1-1 0,1 0 9,-1 0-2,21-13-4,0-2 1,-2-1-1,0-1 0,-1-1 1,-1-1-1,-1-1 0,-1-2 6,6-9-3,-3-1 0,0-1 0,-3-1 0,17-39 3,-25 39 202,-10 30 147,-6 27-178,-2 9-218,2-1-1,1 1 1,1 0 0,2 0 0,0 0 0,2-1 0,1 1 0,1-1 0,2 0 0,6 18 47,-9-33-195,1 0 0,0 0 0,1 0 0,3 3 195,0-3-149,1 0 1,0 0 0,5 4 148,-15-16-1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2:50.1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19 105 832,'-1'2'103,"-1"0"1,0 0-1,0 0 0,1 0 0,-1 0 1,1 1-1,0-1 0,0 1 0,0-1 1,0 1-1,0-1 0,0 1 0,1-1 1,-1 1-1,1 0 0,0-1 0,0 1 1,0 0-1,0 1-103,0-3 420,18 6 506,3 3-786,33 4 58,-50-13-188,0 0-1,0 0 1,-1-1-1,1 0 0,0 1 1,0-2-1,0 1 1,0 0-1,0-1 0,0 0 1,0 1-1,-1-2 1,1 1-1,0 0 0,-1-1 1,1 0-1,-1 1 1,1-1-1,-1-1 1,0 1-1,0 0 0,0-1 1,0 0-1,0 1 1,-1-1-1,1-1 0,-1 1 1,0 0-1,0 0 1,0-1-1,1-2-9,2-6-20,-1 1 0,0-1 0,-1 0 0,0 0-1,-1 0 1,0 0 0,-1 0 0,0 0 0,-1-2 20,0 13-2,0 1 1,0-1-1,0 1 0,0-1 1,0 1-1,0-1 1,0 0-1,0 1 0,0-1 1,0 1-1,0-1 0,0 1 1,0-1-1,-1 1 1,1-1-1,0 1 0,0-1 1,-1 1-1,1-1 0,0 1 1,-1-1-1,1 1 1,0-1-1,-1 1 0,1 0 1,-1-1-1,1 1 0,0 0 1,-1-1 1,0 1 4,0 0 1,0 0-1,0 1 1,0-1-1,0 0 1,1 0 0,-1 0-1,0 1 1,0-1-1,0 1 1,1-1-1,-1 0 1,0 1-1,0-1 1,1 1-1,-1 0 1,0-1-5,-32 35 326,28-28-243,-11 11 132,0 2 1,2 0 0,0 1-1,1 0 1,1 1 0,1 0-1,-6 21-215,16-41 8,0 1 0,0 0 0,0-1 0,1 1 0,-1 0 0,1 0 0,0-1 0,0 1 0,0 0-1,0 0 1,0-1 0,1 1 0,-1 0 0,1 0 0,-1-1 0,1 1 0,0 0 0,0-1 0,1 1 0,-1-1-1,0 0 1,1 1 0,-1-1 0,1 0 0,0 0 0,0 0 0,0 0 0,0 0 0,0 0 0,0-1 0,1 1-1,-1 0 1,0-1 0,1 0 0,-1 0 0,1 0 0,1 1-8,11 3 12,1-1 0,0 0 1,0-1-1,0 0 0,16-1-12,-24-1-6,89 6-214,17-1 92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1:18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44 7074,'-1'-36'2064,"1"28"-3496,1 16-337,7 3 905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1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0 427 2120,'15'-74'873,"-15"55"-492,0 19-370,-1 0-1,1-1 0,0 1 0,0 0 1,0 0-1,0 0 0,0 0 0,0 0 1,0-1-1,0 1 0,0 0 0,0 0 1,0 0-1,0 0 0,0 0 0,0-1 1,0 1-1,0 0 0,0 0 0,0 0 1,0 0-1,0-1 0,0 1 0,0 0 1,0 0-1,0 0 0,0 0 0,0 0 1,0-1-1,0 1 0,1 0 0,-1 0 0,0 0 1,0 0-1,0 0 0,0 0 0,0 0 1,0 0-1,0-1 0,1 1 0,-1 0 1,0 0-1,0 0 0,0 0 0,0 0-10,1 0-34,-1 0-16,0 0-4,1 3 4,10 33 43,-1 1 0,-1-1 0,-2 3 7,-5-20 3,0 0 1,-2 0-1,0 0 0,-1 8-3,-1 7 2,1 141-3,-1 52 14,-7-143 756,6-84 890,-2-11-873,-1-33-747,1 1-1,3-1 1,1 0 0,4-26-39,23-181 86,-19 190-88,3 0 0,3 1 0,3 1 0,2 0 0,2 1 0,8-11 2,-21 56-7,0 1 1,0 0-1,2 0 0,-1 1 0,1 0 1,1 0-1,7-5 7,-12 11-7,0 1 0,0-1 0,0 1 0,1 1 0,-1-1 0,1 1 0,0 0 0,0 0 0,0 1 0,0 0 0,1 0 0,-1 0 0,1 1 0,-1 0 0,1 0-1,-1 1 1,3-1 7,-6 2-4,0-1-1,0 1 0,0-1 0,0 1 0,0 0 0,-1 0 0,1 0 0,0 0 0,-1 1 0,1-1 0,0 1 0,-1-1 1,0 1-1,1 0 0,-1 0 0,2 2 5,-1 0-6,0 0-1,0 0 1,-1 0 0,1 1 0,-1-1 0,0 1-1,0-1 1,0 1 0,0 4 6,0 1-10,0 1 0,0-1 1,-2 0-1,1 1 0,-1-1 0,0 1 0,-1-1 1,-1 0-1,-1 7 10,0-5-9,-1-1 1,0 0 0,0 0 0,-1 0-1,-1 0 1,0-1 0,0 1-1,-1-2 1,-8 9 8,-6 5-8,-2-1 0,0-1 0,-5 2 8,1 1 5,-26 21-31,49-42 36,1-1 0,-1 1-1,0-1 1,-1 0-1,1 0 1,0-1 0,-1 1-1,1-1 1,-1 0 0,1 0-1,-1 0 1,-2 0-10,20 1 1,1 0-1,-1 1 1,1 1 0,-1 0 0,0 1-1,-1 0 1,7 5-1,-8-5-1,-1 2 1,0-1-1,0 1 0,-1 1 0,0 0 1,0 0-1,3 4 1,12 12-6,-6-7 9,1 0-1,1-2 1,17 11-3,-30-22-3,0 0 0,0 0 0,1-1 0,-1 0 0,1-1 0,-1 0 0,1 0 0,0 0 0,0-1 0,0 0 0,0-1 0,0 0 0,0 0 0,1 0 3,11-4-23,0 0 0,0 0 0,-1-2 0,1-1 0,-1 0 0,-1-1 0,0-1 0,0-1 0,6-5 23,-9 5 22,0 0-1,-1-1 0,-1 0 0,1-2 1,-2 1-1,0-2 0,0 1 1,-2-2-1,0 1 0,6-13-21,-12 21 84,-1-1-1,0 0 1,0 0-1,-1 0 0,0-1 1,0 1-1,-1 0 1,0-5-84,-1 11 17,1-1-1,-1 0 1,-1 1 0,1-1 0,0 0 0,0 0 0,-1 1 0,1-1 0,-1 0 0,1 1 0,-1-1 0,0 1 0,1-1 0,-1 1 0,0-1 0,0 1 0,0-1 0,0 1 0,0 0 0,-1 0 0,1-1 0,0 1 0,-1 0 0,1 0 0,-1 0 0,1 1 0,-1-1 0,1 0-1,-1 0 1,1 1 0,-1-1 0,0 1 0,1-1 0,-1 1 0,0 0 0,1 0 0,-1 0 0,0 0 0,0 0 0,0 0-17,-9 0 13,0 1 0,0 0 0,0 1-1,0 0 1,0 1 0,1 0 0,-1 1 0,1 0 0,0 0-1,0 1 1,-6 4-13,-2 2 5,-1 1-1,1 1 1,1 1 0,1 0-1,-9 10-4,17-14 4,-1 0-1,1 1 1,1 0-1,0 0 1,0 1-1,1-1 1,1 1 0,0 1-1,0-1 1,-1 12-4,4-18 0,0 1 0,1 0 0,0 0 0,0 0 0,1 0 0,0 0 0,0-1 0,1 1 0,0 0 0,0 0 1,0 0-1,1-1 0,0 1 0,1 0 0,-1-1 0,1 0 0,0 0 0,1 0 0,-1 0 0,1 0 0,3 2 0,-3-4 0,1 0 0,0 0-1,0 0 1,0-1-1,1 0 1,-1 0-1,1-1 1,0 1-1,-1-1 1,1 0-1,0-1 1,0 0-1,0 0 1,0 0 0,1 0-1,-1-1 1,0 0-1,0-1 1,0 1-1,1-1 1,11-1 8,0-1 1,-1-1-1,1 0 0,-1-2 0,0 0 0,3-2-8,-7 3 6,0-2-1,-1 1 0,0-2 0,0 0 1,0 0-1,-1-1 0,0 0 0,-1-1 0,3-4-5,-8 9 2,-1-1 0,0 1 0,0-1 0,0 0-1,-1 0 1,0 0 0,0 0 0,-1 0-1,0-1 1,0 1 0,0-1 0,-1 0 0,0 1-1,0-1 1,0 0 0,-1 0 0,0 0 0,-1 0-1,0 1 1,0-3-2,-7-13 24,3 19-20,4 14-17,2 17 0,2 1 0,0-1 0,2 0 0,4 10 13,-7-29-2,2 0 0,-1 0-1,1 0 1,0 0 0,1-1 0,0 1 0,0-1 0,0-1 0,1 1 0,1-1 0,-1 0 0,1 0 0,0-1-1,9 6 3,-13-9 1,1-1-1,0 0 0,0 0 0,0-1 0,0 1 0,1-1 1,-1 0-1,0 0 0,0 0 0,1 0 0,-1-1 0,1 0 1,-1 0-1,0 0 0,1-1 0,-1 1 0,0-1 0,1 0 1,-1 0-1,0 0 0,0-1 0,0 0 0,0 1 1,0-1-1,0-1 0,0 1 0,2-2 0,7-6 5,-1 0 0,1 0 0,-2-2 0,0 1 0,0-1 0,-1-1 0,0 0-5,11-16 15,-1-1 1,-1-1-1,-2 0 0,-1-2 0,-2 1 0,-1-2 0,-1 0 0,-2 0 0,-2-1 0,-1-1 0,-2 1 0,-1-1 0,-1 0 0,-3-11-15,-1 13 16,-1 1 0,-2-1 0,-1 0 0,-2 1 0,-6-15-16,13 46 6,-1 1 0,1 0 1,-1-1-1,1 1 0,-1 0 0,0-1 0,1 1 0,-1 0 0,0 0 0,0 0 1,0-1-1,0 1 0,0 0-6,0 1 2,1 0 1,0 0-1,-1 0 1,1 0 0,0 0-1,-1-1 1,1 1-1,0 0 1,0 0-1,-1 0 1,1 0 0,0 0-1,-1 1 1,1-1-1,0 0 1,-1 0-1,1 0 1,0 0 0,0 0-1,-1 0 1,1 0-1,0 1 1,-1-1-1,1 0 1,0 0 0,0 0-1,0 1 1,-1-1-1,1 0 1,0 0-1,0 0 1,0 1 0,-1-1-1,1 1-2,-3 4 16,1 0-1,-1 1 1,1-1-1,0 1 1,-1 3-16,1-2-15,-2 3 13,1 1 0,1 0 0,-1 0 0,2 1 0,-1-1 0,2 0 0,-1 1 0,1-1 0,1 0 0,0 1 0,1-1 0,0 0 0,1 0 0,0 0 0,1 0 0,4 9 2,8 18-2,-1 0 1,-3 1 0,-1 1 0,-1 0 0,0 16 1,0 6-23,8 52-645,-1 33 668,-17-142-63,1 0-94,-1-1-1,1 1 1,-1-1-1,0 1 1,0-1 0,0 0-1,-1 1 1,1-1-1,-1 1 1,0-1 0,-1 0-1,1 0 1,-1 1-1,0-1 1,0 0 0,0 0-1,-1 1 158,-11 6-556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9 210 3553,'-3'-7'604,"2"6"-379,0-1-1,1 1 0,-1 0 1,1-1-1,-1 1 1,1-1-1,-1 1 1,1-1-1,0 1 0,0-1 1,0 1-1,0-1 1,0 0-225,1 1 55,-1 0 1,1 1-1,0-1 1,-1 0-1,1 1 1,0-1 0,0 1-1,0-1 1,0 1-1,0-1 1,0 1 0,0-1-1,0 1 1,0 0-1,0 0 1,0 0-1,0-1 1,0 1 0,0 0-1,0 0 1,0 0-1,0 0 1,0 1-1,0-1-55,135 0 218,23-1-200,-124-1-45,-1-2 0,1-1 0,16-5 27,-37 6-31,0 0 0,0-1 0,0-1 1,-1 0-1,10-6 31,-16 8-22,0 0 0,-1-1 0,0 0 0,0 0 0,0-1 1,0 0-1,-1 0 0,0 0 0,0 0 0,-1-1 0,1-1 22,-3 5-2,-1 0 1,0 0-1,0 1 0,0-1 0,0-1 0,-1 1 0,1 0 0,-1 0 0,0 0 0,0 0 0,0 0 0,0 0 0,-1-3 2,-3 4 64,3 3-54,0-1-1,1 1 0,-1-1 1,1 1-1,-1-1 1,1 1-1,-1 0 0,1-1 1,0 1-1,-1 0 1,1-1-1,-1 1 0,1 0 1,0 0-1,0-1 1,0 1-1,-1 0 0,1 0 1,0-1-10,-7 31 45,2 0 0,1 1 1,1 6-46,2-26 4,1 1 1,0-1-1,1 1 0,1-1 1,-1 0-1,2 0 0,0 0 1,1 0-1,0 0 0,0-1 1,1 0-1,1 0 1,4 7-5,-2-6-94,1 0 1,1 0-1,0-1 1,0-1-1,1 1 1,0-2 0,1 1-1,0-2 1,1 0-1,8 5 94,50 20-338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3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291 688 312,'-5'-2'56,"-1"0"1,1 1-1,0-1 1,-1 1-1,1 1 0,-1-1 1,1 1-1,-1-1 1,1 2-1,-1-1 0,0 1 1,1-1-1,-1 2 1,1-1-1,0 0 0,-1 1 1,-3 2-57,-1 0 120,0 1 1,0 0-1,0 1 1,1 0 0,0 0-1,0 1 1,0 0-1,-3 5-120,0 0 166,1 1 0,1 0 0,0 0 0,1 1 0,0 0 0,1 1-1,-2 5-165,6-10 21,0 1 0,1-1 0,0 1-1,0 0 1,2 0 0,-1 0 0,1 0 0,1 0-1,0 0 1,0 0 0,2 7-21,-2-17 1,0 1 0,0-1 0,1 1 1,-1-1-1,0 0 0,1 0 0,-1 1 1,1-1-1,-1 0 0,1 0 0,0 1 1,-1-1-1,1 0 0,0 0 0,0 0 0,0 0 1,0 0-1,0 0 0,0 0 0,0 0 1,0-1-1,0 1 0,0 0 0,0 0 1,1-1-1,-1 1 0,1-1-1,1 1 7,0-1 1,0 0-1,0 1 0,0-2 1,0 1-1,0 0 1,0 0-1,0-1 0,0 0 1,-1 1-1,1-1 1,2-1-8,9-4 47,0-1 1,0 0 0,-1-1 0,10-7-48,-3 1 8,-1-2-1,0 0 1,-1-1-1,-1-1 1,-1-1 0,-1 0-1,0-1 1,-1-1-1,-2 0 1,0-1-1,-1 0 1,1-5-8,-2-10-45,-12 36 248,-1 5-115,-5 6 49,3 1-43,0-1 0,1 0 0,0 1 1,1 0-1,0 0 0,0 0 0,1 0 1,1 0-1,0 9-94,0-15 7,1 1 0,0-1 0,0 0 1,1 0-1,0 1 0,-1-1 0,2 0 0,-1 0 0,1 0 1,-1 0-1,1 0 0,1 0 0,-1 0 0,1-1 0,0 1 1,0-1-1,0 0 0,0 0 0,1 0 0,0 0 0,3 2-7,-5-5 3,1 1 0,-1-1 0,1 1 0,0-1 0,-1 0-1,1 0 1,0 0 0,0-1 0,0 1 0,0-1-1,0 0 1,-1 1 0,1-1 0,0 0 0,0-1 0,0 1-1,0 0 1,0-1 0,0 0 0,0 0 0,2 0-3,6-4 16,-1 0 1,1-1-1,-1 0 1,9-7-17,-14 9 9,19-12 148,-1-2-1,0 0 0,-2-2 1,0 0-1,-1-1 0,-1-2 1,-2 1-1,0-2 0,-1 0 1,-1-1-1,-2-1 1,0 0-1,-2-1 0,-1 0 1,-1-1-1,3-17-156,10-81 570,5-111-570,-22 185 112,-4 43-86,-1 5-5,0 0 0,1 0 1,-1 0-1,1 0 0,0 0 0,0 0 0,0 0 0,0 1 0,1-1 1,-1 0-1,1 0 0,0 1 0,0-1 0,1 1-21,-3 2 4,0 1-1,0 0 1,1 0-1,-1-1 0,0 1 1,0 0-1,1-1 1,-1 1-1,0 0 1,0 0-1,1 0 1,-1-1-1,0 1 1,1 0-1,-1 0 0,0 0 1,1 0-1,-1-1 1,0 1-1,1 0 1,-1 0-1,0 0 1,1 0-1,-1 0 0,0 0 1,1 0-1,-1 0 1,0 0-1,1 0 1,-1 0-1,0 0 1,1 0-1,-1 0 0,0 1 1,1-1-1,-1 0 1,0 0-1,1 0 1,-1 0-1,1 1-3,7 16 28,1 27-58,-9-43 33,9 78-2,-4 0 1,-3 1-1,-4-1 0,-5 19-1,-8 79 2,-3 38-1901,16-204 1213,1 0 0,-1 0 0,-1 0 0,-2 5 686,-5-1-777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4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5385,'13'-14'2137,"14"1"-1401,32 2-464,16 2-280,9-4-568,8-2-280,0-3-1153,-1-2 1201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5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74 464,'75'-38'143,"-57"27"-100,-17 7-37,1-1 1,0 3 50,-1 1 18,-1 1-1,1-1 1,-1 1-1,0-1 0,1 1 1,-1-1-1,1 1 1,-1-1-1,0 1 0,0-1 1,1 0-1,-1 1 1,0-1-1,0 0 0,0 1 1,0-1-1,1 1 1,-1-1-1,0 0 0,0 0-74,0 1 791,0 0-100,0 0-85,0 0-21,0 0 15,0 0 64,0 0-2,0 9 446,-5 152 544,5-126-1331,-1-4-13,2 1 1,2 7-309,-3-38 5,0 0 1,0 0-1,0 0 1,1 0-1,-1 0 0,0 0 1,1 0-1,-1 0 1,0 0-1,1 0 1,0 0-1,-1 0 0,1 0 1,-1 0-1,1 0 1,0 0-1,0 0 0,-1 0 1,1-1-1,0 1 1,0 0-1,0-1 1,0 1-1,0-1 0,0 1 1,0-1-1,0 1 1,0-1-1,0 0 1,0 1-1,0-1 0,0 0 1,0 0-1,1 0 1,-1 0-1,0 0 0,0 0 1,0 0-1,0 0 1,0 0-1,0 0 1,0-1-1,1 1-5,2-1 11,1-1 0,-1 0 0,1 1 0,-1-1 0,0-1 1,0 1-1,0-1 0,0 1 0,-1-1 0,2-1-11,6-8-354,-1 1 1,0-1-1,-1-1 1,0 1-1,-1-2 0,-1 1 1,1-3 353,11-23-860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5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41 425 4737,'2'8'109,"1"4"33,0 0 0,0 0 0,-1 1 0,-1-1 0,0 1-1,-1-1 1,0 0 0,-1 1 0,0-1 0,-1 1 0,-2 5-142,-16 86 52,2-9-68,16-86 15,-1 0 0,2 0 0,-1 0 0,1 0 0,1 0 0,0 1 0,0-1 1,0-7 3,1 0 0,-1 0-1,0-1 1,1 1 0,-1 0-1,1-1 1,0 1 0,-1-1-1,1 1 1,0-1 0,0 1-1,0-1 1,0 1-1,0-1 1,1 0 0,-1 0-1,0 1-2,1-1 8,0 0-1,0 0 0,1 0 0,-1 0 0,0 0 0,0-1 1,0 1-1,1-1 0,-1 1 0,0-1 0,1 0 0,-1 0 1,0 0-1,0 0 0,1 0 0,0-1-7,10-1 27,0-1-1,-1 0 0,1-1 1,-1 0-1,0-1 1,0-1-1,-1 0 1,4-2-27,24-17 48,24-20-48,-53 37 1,0 0 1,-1-1-1,-1 0 0,1-1 0,-2 0 0,1 0 1,-1-1-1,-1 1 0,0-1 0,3-8-1,-8 16 3,0 1 5,0 0-1,-1 0 0,1 0 1,0 1-1,0-1 0,0 0 1,1 0-1,-1 1 0,0-1 1,1 1-1,-1-1 0,1 1 1,0-1-8,-2 2 3,0 0 0,0 0 0,0 0 0,1 0 0,-1 0 1,0 0-1,0 0 0,0 0 0,0 0 0,1 0 0,-1 0 0,0 0 0,0 1 0,0-1 1,0 0-1,1 0 0,-1 0 0,0 0 0,0 0 0,0 0 0,0 0 0,0 1 1,1-1-1,-1 0 0,0 0 0,0 0 0,0 0 0,0 1 0,0-1 0,0 0 0,0 0 1,0 0-1,0 0 0,0 1 0,0-1 0,0 0 0,0 0 0,0 0 0,0 1 1,0-1-1,0 0 0,0 0 0,0 0 0,0 0 0,0 1 0,0-1 0,0 0-3,0 15 83,0-11-53,0 12 53,0 0-17,0 0 1,0 0-1,2-1 1,0 1-1,3 9-66,-4-20 6,1-1 0,0 1-1,0-1 1,0 0 0,0 0 0,0 0-1,1 0 1,0 0 0,0 0 0,0-1-1,0 1 1,0-1 0,1 0 0,-1 0-1,1 0 1,0-1 0,0 1-1,0-1 1,1 0 0,-1 0 0,1 0-6,4 1 6,0-1 0,0 1 0,1-2 1,-1 0-1,0 0 0,1 0 0,-1-1 1,0-1-1,0 1 0,1-2 0,-1 1 1,0-1-1,0 0 0,4-3-6,9-3 13,1-1 0,-2-1 1,1-1-1,18-13-13,-30 17-2,-1 0-1,1 0 1,-1-1 0,-1 0 0,1 0 0,-2-1 0,1 0 0,-1-1 0,0 0 0,-1 0-1,0 0 1,-1-1 0,0 0 0,-1 0 0,0 0 0,0 0 0,-1-1 0,-1 0 0,0 1-1,-1-1 1,0 0 0,0 0 0,-2 0 0,0-6 2,-6-15 23,2 14 79,4 19-100,1 0 0,0 0 0,0 0-1,0 0 1,-1 0 0,1 1-1,0-1 1,0 0 0,0 0 0,0 0-1,-1 1 1,1-1 0,0 0-1,0 0 1,0 1 0,0-1 0,0 0-1,0 0 1,0 1 0,0-1-1,0 0 1,0 0 0,0 0 0,0 1-1,0-1 1,0 0 0,0 0-1,0 1 1,0-1 0,0 0 0,0 0-1,0 1 1,0-1 0,0 0-1,0 0 1,0 1 0,1-1 0,-1 0-1,0 0 1,0 0 0,0 1-1,0-1-1,8 3-5,-1 0-1,1-1 1,0 0-1,0 0 0,0-1 1,0 0-1,0 0 0,0-1 1,0 0-1,0 0 1,0-1-1,0 0 0,0 0 1,3-2 5,-5 1-5,1 0-1,-1-1 1,0 0 0,0 0 0,0 0 0,-1-1 0,1 1-1,-1-2 1,0 1 0,1-1 5,8-10-32,0 1-1,6-11 33,-16 20-7,6-8-33,-1 0 0,0-1 0,0 0 1,-1-1-1,-1 0 0,-1 0 0,0-1 0,1-6 40,-4 10-39,0 0-1,-1 0 1,-1-1-1,0 1 1,-1 0-1,0-1 0,-1 1 1,0-1-1,-1 1 1,0 0-1,-3-6 40,1 1-102,-1 0-1,-1 1 1,0 0-1,-1 0 1,-7-11 102,14 27-1,-1-1 1,1 1-1,0-1 1,0 1-1,0-1 1,-1 1-1,1-1 0,0 1 1,0 0-1,-1-1 1,1 1-1,0 0 0,-1-1 1,1 1-1,0 0 1,-1-1-1,1 1 0,-1 0 1,1 0-1,0-1 1,-1 1-1,1 0 1,-1 0-1,1 0 0,-1 0 1,1 0-1,-1 0 1,1-1-1,-1 1 0,1 0 1,-1 0-1,1 1 1,-1-1-1,1 0 0,-1 0 1,1 0-1,0 0 1,-1 0-1,1 0 1,-1 1-1,1-1 0,-1 0 1,1 0-1,0 0 1,-1 1-1,1-1 0,-1 1 1,-10 19 38,11-20-39,-11 34 24,1 0 0,2 0 0,1 1 0,-1 30-23,2-19 20,-12 96 69,7-45-5,-4-2-1,-19 63-83,20-106 1961,20-64-1926,0-1 1,1 1-1,1 1 1,0-1-1,1 1 0,0 1 1,0 0-1,5-4-35,-6 6 22,5-5-21,1 0 0,1 0 0,2 0-1,-12 9-2,-1 1 0,1 1 1,0-1-1,0 1 0,0-1 1,0 1-1,0 1 0,0-1 1,1 1-1,-1 0 0,1 0 2,-4 1-2,1 0 1,-1 0-1,0 0 0,0 0 0,0 0 0,1 1 0,-1-1 0,0 1 0,0 0 0,0 0 0,0-1 1,0 1-1,0 1 0,0-1 0,0 0 0,0 0 0,0 1 0,-1-1 0,1 1 0,0-1 1,-1 1-1,0 0 0,1 0 0,-1-1 0,1 2 2,3 7-2,-1-1-1,1 1 1,-2 0-1,1 0 1,-1 2 2,9 21 6,-8-22-6,1 0 1,1-1-1,0 0 1,0 0-1,6 6 0,-10-14-1,0 1 1,0-1-1,1 1 1,-1-1-1,1 0 1,0 0-1,-1 0 0,1 0 1,0-1-1,0 1 1,0-1-1,0 0 1,0 1-1,1-1 0,-1-1 1,0 1-1,1 0 1,-1-1-1,0 0 0,1 0 1,-1 0-1,1 0 1,9-2-39,1-1 0,-1 0-1,1-1 1,-1-1-1,0 0 1,-1-1 0,0 0-1,1-1 1,-2 0 0,1-1-1,-1 0 1,-1-1-1,1 0 1,-1-1 0,-1 0-1,0 0 1,0-1 0,-1 0-1,3-8 40,6-26-255,-16 42 253,0 0 0,0 0 1,-1 0-1,1 0 0,-1 0 0,0 0 0,0 0 0,0 0 1,0-1-1,-1 1 0,1 0 0,-1 0 0,0 0 2,-3 50 190,4-29-166,1 1 1,1-1-1,4 16-24,-5-28-8,1 0 0,0-1 1,0 1-1,0-1 0,0 0 0,1 0 0,0 1 1,0-2-1,1 1 0,-1 0 0,1-1 0,0 0 1,0 0-1,3 2 8,-6-5-71,1 0 0,-1 0 1,1 0-1,0 0 1,-1 0-1,1 0 0,0 0 1,0-1-1,0 1 0,0-1 1,-1 1-1,1-1 0,0 0 1,0 0-1,0 0 1,0 0-1,0 0 0,0 0 1,0 0-1,0-1 0,0 1 1,0-1-1,-1 1 0,1-1 1,0 0-1,0 0 1,-1 1-1,1-1 0,0-1 1,-1 1 70,21-14-614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5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16 5625,'-7'-15'2201,"5"19"-1545,8 3-392,10 19-808,12 1-384,7 4 551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5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18 388 4577,'7'12'400,"-6"-10"-342,1-1 1,-1 1-1,0 0 0,0 0 1,0 0-1,0 0 0,0 0 1,0 0-1,0 0 0,-1 0 1,1 0-1,-1 0 0,0 1 0,1-1 1,-1 0-1,0 0 0,0 0 1,-1 1-1,1-1 0,0 0 1,-1 0-1,1 0 0,-1 0 1,0 0-1,1 0 0,-1 0 0,0 0 1,0 0-1,-1 0-58,-2 7 13,0 0-1,0 0 1,0 0-1,1 0 1,0 1-1,1 0 1,0-1-1,1 1 1,0 0-1,0 0 1,1-1-1,1 1 1,-1 0-1,1 0 1,3 8-13,-3-12-11,0 0 0,1-1-1,0 1 1,1 0 0,-1-1 0,1 1 0,0-1-1,0 0 1,1 0 0,-1 0 0,1 0 0,1 0 11,-2-2-5,1 0 0,-1 0 1,1-1-1,-1 1 0,1-1 0,0 0 1,0 0-1,0-1 0,0 1 1,0-1-1,0 0 0,1 0 1,-1 0-1,0 0 0,1-1 1,-1 0-1,0 0 0,1 0 5,2-1 3,1 0 0,-1 0-1,1-1 1,-1 0-1,0 0 1,0 0 0,0-1-1,0-1 1,1 0-3,59-38 88,-54 33-61,7-4 27,-1-1 1,0-1-1,-1-1 0,-1 0 1,0-1-1,-1-1 0,-1 0 0,-1-2 1,0 1-1,5-15-54,-5 7 68,-2-1-1,0-1 1,-2 0-1,-2-1 1,5-29-68,-4 3 162,-2 0-1,-2-43-161,-4 79 101,-1 7 117,-6 29-182,-6 25-37,1 0 0,3 1 0,1 0 0,1 26 1,4-4 36,5 20-36,-1-33 5,-2 1 1,-4 20-6,3-58 485,5-32 119,-3 13-603,0-1 0,0 1 0,1 0 0,0-1 0,0 1 0,0 0 0,1 1-1,0-1 1,0 0 0,0 1 0,0-1 0,1 1 0,0 0 0,0 0 0,1 0-1,7-9 0,-10 11-2,-1 0 1,1 0 0,0 0 0,1 0-1,-1 0 1,0 0 0,0 1 0,1-1-1,-1 1 1,1-1 0,0 1 0,-1 0 0,1 0-1,0 0 1,-1 0 0,2 1 1,-2 0 0,0 0 0,0 0 0,-1 0 0,1 0 0,0 0 1,0 1-1,-1-1 0,1 1 0,0 0 0,-1-1 0,1 1 0,-1 0 1,1 0-1,-1 0 0,1 0 0,-1 0 0,1 0 0,-1 0 0,0 1 0,4 4 2,-1-1 0,1 1 0,-1 1 0,-1-1 0,0 1 0,0-1 0,0 1 0,0 0 0,0 5-2,9 35-273,-4-17-1387,9 25 1660,6-5-643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9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87 697 1496,'22'-62'652,"-18"85"41,-2 17-563,-3 42 225,-3-1-1,-4 1 1,-4-2-1,-3 1 1,-17 46-355,30-117 111,-1 0 1,-1-1-1,0 0 0,0 0 1,-1 0-1,0 0 1,-1 0-112,6-9 16,0 0 0,0 1 0,0-1 0,0 0 0,0 0 0,0 0 0,0 1 0,0-1 0,0 0 0,0 0 0,0 0 0,0 1 0,0-1 0,0 0 0,0 0 0,0 0 0,-1 0 0,1 1 1,0-1-1,0 0 0,0 0 0,0 0 0,0 0 0,-1 0 0,1 0 0,0 1 0,0-1 0,0 0 0,-1 0 0,1 0 0,0 0 0,0 0 0,0 0 0,-1 0 0,1 0 0,0 0 0,0 0 0,0 0 0,-1 0 0,1 0 0,0 0 0,0 0 0,0 0 0,-1 0 0,1 0 1,0 0-1,0 0 0,0 0 0,0-1 0,-1 1 0,1 0 0,0 0 0,0 0 0,0 0 0,0 0 0,-1 0 0,1-1 0,0 1 0,0 0 0,0 0-16,-2-19 744,3-4-600,1-1 0,1 0 1,1 1-1,2-5-144,29-95-26,-22 80 63,36-106-639,64-133 602,-105 264-117,0 1-1,1 0 1,0 1-1,2 0 1,0 0-1,12-12 118,-19 23-55,0 1-1,1 0 0,-1 0 1,1 1-1,0 0 0,0-1 1,0 1-1,1 1 0,-1-1 1,1 1-1,-1 0 0,1 0 1,0 1-1,-1 0 1,1 0-1,0 0 0,0 1 1,0-1-1,0 1 0,0 1 1,0-1-1,0 1 0,0 0 1,1 1 55,1 0-14,-1 1 0,0 0 1,0 0-1,0 0 0,0 1 0,0 0 0,-1 1 1,0-1-1,0 1 0,0 0 0,0 1 1,-1-1-1,0 1 0,0 0 0,-1 0 1,1 1-1,-1 0 0,-1-1 0,1 1 1,-1 0-1,0 1 0,1 5 14,-2-5-2,1 1 1,-2 0-1,1 0 0,-1 0 0,0 0 1,-1 0-1,0 0 0,0 0 0,-1 0 1,0 0-1,-1 0 0,0 0 0,-1 0 1,1-1-1,-1 1 0,-1-1 0,0 0 0,0 0 1,-3 3 1,-1 0-6,0-1 0,-1-1 1,-1 1-1,1-2 0,-1 1 1,-1-1-1,0-1 0,0 0 1,0 0-1,-1-1 0,-8 3 6,-1-1 171,0 0-1,-1-2 0,0 0 0,0-2 0,-1 0 1,-5-1-171,6-3 397,23 0-394,-1 0-1,0 0 1,0 0 0,0 0 0,0 0 0,0 0 0,0 0 0,0 0 0,0 0 0,0 0 0,1 0 0,-1 0 0,0 0-1,0 0 1,0 0 0,0 0 0,0 0 0,0 0 0,0-1 0,0 1 0,0 0 0,0 0 0,0 0 0,0 0-1,0 0 1,0 0 0,0 0 0,0 0 0,0 0 0,0 0 0,0-1 0,0 1 0,0 0 0,0 0 0,0 0 0,0 0-1,0 0 1,0 0 0,0 0 0,0 0 0,0-1 0,0 1 0,0 0 0,0 0 0,0 0 0,0 0 0,0 0 0,0 0-1,0 0 1,0 0 0,0 0 0,0 0 0,0 0 0,0 0 0,0-1 0,-1 1 0,1 0 0,0 0 0,0 0-1,0 0 1,0 0 0,0 0 0,0 0 0,0 0 0,0 0 0,0 0 0,-1 0 0,1 0 0,0 0-3,32-12 56,66-7-94,1 4 38,-11 2-378,35-12 378,-93 17-76,0-1 0,-1-2 0,0 0 0,-1-2 0,0-1 0,0-3 76,-20 12 12,1-2 0,-1 1 0,0-1-1,-1 0 1,0-1 0,0 0 0,-1 0-1,4-6-11,-7 10 32,-1 1 0,0-1 0,-1 0 0,1 1-1,-1-1 1,0 0 0,1 0 0,-2 0 0,1 0-1,0 0 1,-1-1-32,0 3 38,0-1 1,0 1-1,-1 0 0,1-1 1,-1 1-1,1 0 0,-1 0 0,0 0 1,0-1-1,0 1 0,0 0 1,0 0-1,0 0 0,-1 0 0,1 1 1,-1-1-1,1 0 0,-1 0 1,0 1-1,1-1-38,-2 1 37,1-1 0,0 0 0,0 1 0,-1 0 1,1-1-1,-1 1 0,1 0 0,-1 0 0,1 0 0,-1 1 1,1-1-1,-1 0 0,0 1 0,0 0 0,1 0 0,-1 0 1,0 0-1,0 0-37,-2 1 33,0 0 1,0 0 0,0 1 0,0-1 0,1 1-1,-1 0 1,0 1 0,1-1 0,-4 3-34,-3 3 25,0 1 0,1 0-1,0 1 1,1 0 0,0 0 0,0 1 0,-1 2-25,3-3 6,0 1 1,1-1-1,0 1 1,0 1-1,1-1 1,1 1 0,0 0-1,1 0 1,0 0-1,1 0 1,-1 13-7,2-23 1,1-1 0,0 1 0,0 0 0,0 0 0,1 0 0,-1 0 0,0-1 0,1 1 0,-1 0 0,1 0 0,0-1 0,-1 1 0,1 0 0,0-1 0,0 1 0,0-1 0,0 1 0,0-1 0,1 1 0,-1-1 0,1 1-1,0-1 3,0 1 1,1-1-1,-1 0 1,1 0 0,-1 0-1,0 0 1,1 0 0,0-1-1,-1 1 1,1-1 0,-1 0-1,1 0 1,2 0-4,5 0 10,1-1 1,-1-1 0,0 0-1,1-1 1,-1 0 0,0 0-1,1-1-10,5-3-32,-1 0 0,1-1-1,-1 0 1,-1-1-1,0-1 1,6-6 32,-15 12-55,-1 0 1,1-1 0,-1 1-1,0-1 1,-1 0 0,1 0-1,-1-1 1,0 1 0,0-2 54,-1 3-46,-1 1 0,0-1 0,0 0 0,0 0 1,-1 1-1,1-1 0,-1 0 0,0 0 0,0 0 1,0 0-1,0 1 0,-1-1 0,0 0 0,0 0 0,0-1 46,1 4-1,0 1-1,0-1 1,0 1-1,0 0 1,0-1-1,0 1 1,0-1-1,-1 1 1,1-1-1,0 1 1,0-1-1,0 1 1,-1 0-1,1-1 1,0 1-1,0-1 0,-1 1 1,1 0-1,0-1 1,-1 1-1,1 0 1,0-1-1,-1 1 1,1 0-1,-1 0 1,1 0-1,0-1 1,-1 1-1,1 0 1,-1 0-1,1 0 1,-1 0-1,1-1 1,0 1-1,-1 0 0,1 0 1,-1 0 1,0 1-1,-1 0 0,1 0 0,0 0 0,0-1-1,0 1 1,0 0 0,0 0 0,1 0 0,-1 1 0,0-1 0,0 0 0,1 0 0,-1 1 1,-16 41 6,15-38-3,1 0-1,0 1 0,0-1 0,1 0 1,0 1-1,-1-1 0,2 1 0,-1-1 1,1 1-1,0-1 0,0 0 0,0 0 0,2 4-2,-1-5 2,0 0-1,0 0 1,1 0-1,0 0 1,-1-1-1,1 1 1,0-1-1,1 0 0,-1 0 1,1 0-1,-1 0 1,1 0-1,0-1 1,0 0-1,0 1 0,3 0-1,1 0 6,1 0-1,-1-1 0,1 1 1,0-2-1,0 1 0,-1-1 1,1 0-1,0-1 0,0 0 1,0-1-1,0 0 0,0 0 1,1-1-6,9-2 17,0-1 0,0-2 0,0 1 0,-1-2 0,8-4-17,-21 9 7,1 0 0,-1 0 0,0 0 0,0 0 0,0-1 0,-1 0-1,1 0 1,-1 0 0,0-1 0,0 1 0,-1-1 0,2-2-7,-3 4 23,-1-1-1,1 1 1,-1-1 0,0 1 0,0-1-1,0 1 1,0-1 0,-1 0 0,0 1-1,0-1 1,0 0 0,0 1-1,0-1 1,-1 0 0,1 1 0,-1-1-1,0 0 1,0 1 0,0-1 0,-2-2-23,-17-31 404,15 31-315,2-1 1,-1 1-1,1-1 1,-1 0-1,2 0 1,-1 0-1,1-1-89,2 7 7,0 1-1,0-1 0,0 1 0,0-1 0,0 0 1,0 1-1,0-1 0,0 0 0,0 1 0,0-1 1,0 1-1,0-1 0,1 1 0,-1-1 0,0 0 0,0 1 1,1-1-1,-1 1 0,0-1 0,1 1 0,-1-1 1,0 1-1,1 0 0,-1-1 0,1 1 0,-1-1 0,1 1 1,-1 0-1,1-1 0,-1 1 0,1 0 0,0 0 1,-1-1-7,22-3 32,-20 4-28,10-1-14,0 0 0,0 1 0,0 1 0,0 0 1,0 0-1,0 1 0,0 1 0,-1 0 1,1 1-1,-1 0 0,3 1 10,-10-3-20,1 1 1,-1-1-1,0 1 0,1-1 1,-2 1-1,1 1 0,0-1 1,0 0-1,-1 1 0,0 0 1,0 0-1,0 0 0,0 0 0,-1 0 1,1 0-1,-1 1 0,0-1 1,0 1-1,-1 0 0,1-1 1,-1 1-1,0 0 0,-1 0 1,1 0-1,-1 0 0,0 0 0,0 0 1,0 0 19,-3 13-40,0-1 1,0 0 0,-2 0 39,2-6-3,0-1 0,1 1 0,0-1-1,1 1 1,0 0 0,0 0 0,1 0 0,2 9 3,-2-17-1,1-1 0,0 1 0,0-1 0,0 0 0,0 1 0,0-1 0,1 0 0,-1 0 0,1 0 0,-1 0 0,1 0 0,0 0 0,0 0 0,0 0 0,0-1 0,0 1 0,0-1 0,0 1 0,1-1 0,-1 0 0,0 0 0,1 0 0,-1 0 0,1-1 0,-1 1 0,1 0 0,0-1 0,-1 0 0,3 0 1,7 1-38,-1 0-1,1-1 0,0-1 1,-1 0-1,1-1 1,0 0 38,17-4-253,-1-1 0,1-2 0,-1 0 0,-1-2 1,0-1-1,0-1 0,-1-2 0,-1 0 0,-1-2 0,19-15 253,-25 16-37,-1 0 0,0-2-1,-2 1 1,0-2 0,-1 0 0,-1-1 0,-1 0-1,0-1 1,-2 0 0,0-1 0,-2 0 0,0 0-1,3-18 38,-3 3 11,-2-1 0,-2-1 0,0-17-11,-4 32 63,0 0 0,-1 0 0,-2 0 1,-1 0-1,0 0 0,-2-1-63,3 15 199,-1 0 0,0 0 0,0 1-1,-1-1 1,0 1 0,-4-4-199,9 12 21,0 1 1,0-1 0,-1 0 0,1 1 0,0-1-1,-1 1 1,1-1 0,-1 1 0,1-1-1,-1 1 1,1 0 0,-1-1 0,1 1-1,-1-1 1,1 1 0,-1 0 0,1-1 0,-1 1-1,0 0 1,1 0 0,-1 0 0,1-1-1,-1 1 1,0 0 0,1 0 0,-1 0 0,0 0-1,1 0 1,-1 0 0,0 0 0,1 0-1,-1 0 1,0 1 0,1-1 0,-1 0-1,1 0 1,-1 1 0,0-1 0,1 0 0,-1 0-1,1 1 1,-1-1 0,1 1 0,-1-1-1,1 1 1,-1-1 0,1 1 0,0-1-1,-1 1 1,1-1 0,-1 1 0,1-1 0,0 1-22,-4 5 11,1 0 0,0 0 0,0 1 0,1 0 0,-1 0-11,-1 3 38,-1 3-37,-4 8 0,1 0-1,1 1 1,1 0-1,0 0 1,1 5-1,2 27 6,2 1 1,2-1 0,3 1-1,4 14-6,0 4 7,-2 68-7,-7-124-111,0-1 0,-1 0 0,-1 0 1,-1 0-1,0 0 0,-1 0 0,0-1 0,-9 15 111,2-14-949,-1-4 351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19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5321,'10'-5'391,"0"0"-1,1 1 1,-1 0-1,1 0 1,0 1-1,0 1 1,1-1-391,19-1-157,26 0 157,-14 1 120,-6 0-206,-14 0-29,0 1 0,7 1 115,-23 2-83,0-1 0,0 1 1,0 0-1,-1 0 0,1 1 1,0 0-1,-1 0 0,0 0 0,6 4 83,-9-5-43,0 1-1,0 0 0,-1 0 1,1 0-1,-1 0 0,1 0 1,-1 0-1,0 1 0,0-1 0,0 1 1,0 0-1,0-1 0,-1 1 1,1 0-1,-1 0 0,0 0 0,0 0 1,0 0-1,0 1 0,0-1 1,-1 0-1,1 0 0,-1 0 1,0 1-1,0-1 0,0 0 0,-1 0 1,1 1-1,-1 1 44,-3 10 155,0-1 0,0 0 1,-2 0-1,0-1 0,-6 11-155,10-20 83,2-3-44,-1 1 0,0 0 0,0-1 0,0 1 0,1 0-1,-1 0 1,1-1 0,-1 1 0,1 0 0,0 0 0,0 0 0,0 0-1,0 0 1,0-1 0,0 1 0,0 0 0,0 0 0,1 0-1,-1 0 1,1-1 0,0 1 0,-1 0 0,2 1-39,-1-1 14,1-1 1,-1 1 0,1-1-1,0 1 1,0-1-1,-1 0 1,1 1 0,0-1-1,0 0 1,0 0-1,0-1 1,0 1 0,1 0-1,-1-1 1,0 1-1,0-1 1,0 0 0,0 1-1,3-1-14,5 0-286,1-1 1,0 0-1,-1 0 0,1-1 0,-1 0 0,1-1 1,3-2 285,-1 2-426,31-9-411</inkml:trace>
  <inkml:trace contextRef="#ctx0" brushRef="#br0" timeOffset="1">648 1 5025,'0'26'1608,"4"8"-2456,7 5 464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0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4 505 4049,'1'1'78,"0"0"1,1 1-1,-1-1 1,0 0-1,0 1 1,0-1-1,0 1 1,0 0-1,0-1 0,0 1 1,0 0-1,-1 0 1,1-1-1,-1 1 1,1 0-1,-1 0 1,0 0-1,1 0-78,-2 3 75,1-1-1,-1 0 1,0 1-1,0-1 1,0 0-1,-2 4-74,-6 28 85,7-24-80,2-1 0,-1 1-1,1 0 1,1-1 0,0 1-1,1 0 1,0-1 0,1 1-1,0-1 1,2 6-5,-3-12-1,1 0 1,-1-1 0,0 1-1,1 0 1,0-1 0,0 0-1,1 0 1,-1 0-1,1 0 1,0 0 0,0 0-1,0-1 1,0 0-1,0 0 1,1 0 0,0-1-1,-1 1 1,1-1 0,0 0-1,0 0 1,0-1-1,0 0 1,1 0 0,0 0 0,5 0 8,0 0 0,0-1 0,0 0 0,0-1 0,1 0 0,-1-1 0,0 0 0,-1-1 0,1 0 0,0-1 0,-1 0 0,0-1 0,0 0 0,0 0 0,0-1 0,-1 0 1,0-1-1,-1 0 0,1 0 0,-1-1-8,8-9 10,-1 0 0,-1 0 0,0-1 0,-2-1 0,0-1 0,-1 0 0,0 0 1,-2-1-1,3-11-10,16-56 53,6-40-53,-4 10-16,-29 113 21,12-39 128,-2-1 0,4-40-133,-15 83 68,1-16 153,-1 18-203,0 0 1,0-1-1,0 1 1,0-1-1,0 1 1,0 0-1,0-1 1,0 1-1,0 0 1,0-1 0,0 1-1,0 0 1,0-1-1,-1 1 1,1 0-1,0-1 1,0 1-1,0 0 1,-1-1-1,1 1 1,0 0 0,0 0-1,-1-1 1,1 1-1,0 0 1,0 0-1,-1 0 1,1-1-1,0 1 1,-1 0-1,1 0 1,0 0 0,-1 0-1,1 0 1,-1-1-1,1 1 1,0 0-1,-1 0-18,0 1 24,0 0 0,0-1 0,0 1 0,0 0 0,-1-1 0,1 1 0,0 0 0,1 0 0,-1 0 0,0 0 0,0 0 0,0 0 0,1 0 0,-1 1 0,0-1 0,1 0 0,-1 0 0,1 1 0,-1-1 0,1 0 0,0 0 0,0 1 0,-1-1 0,1 0-24,-2 8 36,-14 33-27,2 0 0,2 1-1,2 1 1,1 0 0,3 0-1,2 1 1,1 0 0,3 14-9,5 13-7,3 0 0,9 29 7,-16-98 0,0 1 0,-1-1 0,1 0 0,1 0 0,-1 1 0,0-1 0,1 0 0,-1 0-1,1 0 1,0-1 0,1 3 0,-2-4 1,1 0 0,-1 0 0,0 0 0,1-1 0,-1 1 0,0 0 0,1 0 0,-1-1 0,1 1 0,-1-1 0,1 1 0,-1-1 0,1 0 0,-1 1 0,1-1 0,0 0 0,-1 0 0,1 0 0,-1 0 0,1 0 0,0-1 0,-1 1 0,1 0 0,0-1-1,7-2-29,0-1-1,0 0 0,-1 0 1,0 0-1,1-1 1,-2-1-1,1 1 1,0-1-1,-1-1 0,2-2 30,5-5-312,-1 0-1,0-1 1,-1-1-1,5-9 313,2-8-596,0 0-1,12-35 597,-20 43 289,-11 25-272,0 0 1,0-1-1,0 1 0,0 0 0,0 0 0,1-1 0,-1 1 0,0 0 0,0 0 1,0 0-1,0-1 0,0 1 0,0 0 0,1 0 0,-1 0 0,0-1 1,0 1-1,0 0 0,0 0 0,1 0 0,-1 0 0,0 0 0,0-1 0,0 1 1,1 0-1,-1 0 0,0 0 0,0 0 0,1 0 0,-1 0 0,0 0 1,0 0-1,1 0 0,-1 0 0,0 0 0,0 0 0,1 0 0,-1 0-17,2 10 353,-5 13-19,-8 31 212,6-34-416,1 0 0,0 1 0,2-1 0,0 1 0,1 0 0,2-1 0,0 6-130,0-21 2,0-1-1,0 0 0,0 0 0,1 1 1,0-1-1,0 0 0,0 0 1,0-1-1,0 1 0,1 0 1,-1-1-1,1 1 0,0-1 1,0 0-1,1 0 0,-1 0 1,1-1-1,-1 1 0,1-1 1,0 1-1,0-1 0,0-1 1,2 2-2,10 2-281,0 0 1,0-1-1,0-1 0,1 0 1,9 0 280,37 2-566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1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24 4073,'-13'-16'1480,"-9"12"-1264,0 0-48,2 13-168,-4 8 0,-4 9 80,3 8 32,1 3 8,5 3 8,12-3-72,3 2-8,14-5-16,8-2-24,17-14-72,11-3-120,10-12-448,5-3-488,-2-13 696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1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1 3745,'-41'23'1240,"14"18"-1448,7 3-112,16 0-120,10 2-24,12-12 176,9-1 80,12-14-336,12-8 400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2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5673,'4'39'1881,"3"16"-2225,-2 0-121,-5-2-343,-3 6-208,-10-2-496,0-2 944</inkml:trace>
  <inkml:trace contextRef="#ctx0" brushRef="#br0" timeOffset="1">827 695 3601,'-7'-5'1424,"1"5"-960,4 3-56,0-3 24,1 0 40,-1 0-31,0 4-137,0 18-64,4 7-152,14 37-56,6-47-24,4-5-136,2-10-496,-1 2-377,-3-16 569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2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0 4873,'-7'15'198,"1"0"0,1 0 0,0 1 0,1-1 0,1 1 0,0 0 0,1 0 0,1 0 0,1 13-198,0-10-20,1 1 0,1-1 1,1 0-1,0-1 0,2 1 1,0-1-1,1 1 0,2 0 20,-6-13-1,0-1-1,1 1 0,0-1 0,0 0 0,0 0 1,0 0-1,1-1 0,0 1 0,0-1 0,0 0 1,1 0-1,0 0 0,-1 0 0,1-1 0,0 0 1,1 0-1,-1-1 0,0 1 0,1-1 0,-1 0 1,1 0-1,0-1 0,0 0 0,0 0 0,0 0 1,0-1-1,-1 0 0,1 0 0,0 0 0,0-1 1,0 0-1,0 0 0,0 0 0,0-1 0,-1 0 1,1 0-1,2-2 2,4 0 11,-1-2 0,-1 0 0,1 0 1,-1-1-1,0 0 0,0 0 0,-1-1 0,0-1 1,-1 1-1,0-1 0,0-1 0,5-7-11,-5 2-11,1 0 1,-2 0-1,0-1 0,-1 1 0,0-2 0,-1 1 1,-1 0-1,1-15 11,-3 16-18,0 3 4,-1 1-1,2 0 1,-1-1-1,2 1 1,-1 0-1,2 0 1,-1 1-1,3-4 15,-7 13 0,1 0 1,-1 0-1,1 1 0,-1-1 0,0 0 0,1 1 0,0-1 0,-1 0 1,1 1-1,-1-1 0,1 1 0,0-1 0,-1 1 0,1-1 0,0 1 0,-1-1 1,1 1-1,0 0 0,0-1 0,0 1 0,-1 0 0,1 0 1,-1 0-1,1 0 0,-1 1 1,1-1-1,-1 0 0,1 0 1,-1 1-1,1-1 1,-1 0-1,0 0 0,1 1 1,-1-1-1,1 1 0,-1-1 1,0 0-1,0 1 0,1-1 1,-1 1-1,0-1 0,0 1 1,1-1-1,-1 0 1,0 1-1,10 39 38,-8-31-20,6 27 66,7 36 212,1 27-296,-14-78 19,0 0-1,-1 0 1,-2 0 0,0-1 0,-1 1-1,-1 0 1,-2 3-19,3-15-42,-1 1 0,0-1-1,-1 0 1,0 0 0,0 0-1,-1-1 1,0 1 0,-1-1 0,1 0-1,-6 5 43,-13 8-172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5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109 174 7234,'-65'-162'2664,"50"153"-2176,6 7-296,0 4-136,1 7-128,6-1-72,4 7-216,6 3-344,-1 14-1184,-7 3 1247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3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103 757 2601,'-14'107'3012,"3"45"-3012,-6 55 487,17-207-465,0 1 0,0-1-1,0 1 1,0-1 0,0 1 0,0-1 0,0 1-1,0-1 1,0 1 0,0-1 0,0 1 0,0-1-1,0 1 1,-1-1 0,1 1 0,0-1 0,0 0-1,0 1 1,-1-1 0,1 1 0,0-1 0,-1 0-1,1 1 1,0-1 0,-1 0 0,1 1 0,0-1-1,-1 0 1,1 1 0,-1-1 0,1 0 0,-1 0 0,1 0-1,0 1 1,-1-1 0,1 0 0,-1 0-22,0-1 45,0 1-1,-1-1 1,1 0 0,0 0 0,0 1 0,0-1 0,0 0 0,0 0 0,1 0 0,-1 0-1,0 0 1,0 0 0,0-2-45,-4-5 152,1 0 1,-1-1-1,2 0 0,-2-4-152,1-4 110,1 1 0,0-1 1,1-1-1,1 1 0,2-15-110,2-29 509,4 0-509,-4 31 74,5-45-291,4 0-1,2 1 1,4 0 0,3 2 0,12-22 217,-28 82-106,0 0 0,1 0 0,1 1 1,0-1-1,1 2 0,2-4 106,-8 12-25,-1 0 0,1-1-1,0 1 1,0 0 0,1 0 0,-1 0 0,0 1 0,1-1 0,-1 0 0,1 1 0,-1 0 0,1-1 0,0 1-1,-1 0 1,1 0 0,0 1 0,0-1 0,0 1 0,0-1 0,0 1 0,0 0 0,-1 0 0,1 0 0,0 0-1,0 1 1,0-1 0,0 1 0,0 0 0,1 0 25,-2 0-22,-1 0 0,1 0 1,0 0-1,-1 0 0,1 0 0,-1 0 0,1 0 0,-1 1 1,0-1-1,1 1 0,-1-1 0,0 1 0,0-1 0,0 1 1,0 0-1,0-1 0,-1 1 0,1 0 0,0 0 0,-1 0 1,1-1-1,-1 1 0,0 0 0,0 0 0,1 0 0,-1 0 1,0 0-1,-1 0 0,1 0 0,0 0 0,-1 0 0,1 0 22,-2 6-37,0 0-1,-1 0 0,0 0 0,0 0 1,-1-1-1,1 1 0,-3 1 38,-24 35-46,-1-2 0,-2-1 0,-21 19 46,43-48 33,-1-1 1,0 0 0,0 0 0,-1-2-1,-1 1 1,-11 5-34,24-13 294,5-2-141,9 0 4,25-9-159,-1-1-1,0-2 1,-1-1-1,0-2 1,-1-2-1,-1-1 0,0-1 1,27-23 2,-39 26-16,-1-1-1,-1-2 1,-1 0-1,0-1 1,-2-1 0,0 0-1,-2-1 1,0-1 0,-1-1-1,-1 0 1,-2 0-1,0-1 1,0-6 16,-2 0 117,-2 1 1,-1-2-1,-1 1 0,-2-1 1,-1 1-1,-2-25-117,-3 40 482,-3 36-106,-16 119-382,5 1 1,7 1 0,6 23 5,4-152 0,-1 5-2,1 1 1,0 0 0,2-1-1,0 1 1,1-1 0,2 8 1,-5-24-2,1 0 1,-1 0 0,0-1-1,0 1 1,1 0 0,-1 0-1,1-1 1,-1 1 0,1 0-1,-1-1 1,1 1 0,-1 0 0,1-1-1,-1 1 1,1-1 0,0 1-1,-1-1 1,1 1 0,0-1-1,0 1 1,-1-1 0,1 0-1,0 1 1,0-1 0,-1 0-1,1 0 1,0 0 0,0 0-1,0 1 1,0-1 0,-1 0-1,1-1 1,0 1 0,0 0 1,4-1-1,-1 0 0,0 0 0,1-1 1,-1 0-1,0 1 0,1-2 1,9-4 7,5 0-4,-7 4-78,0-2 0,0 1 0,-1-2 0,0 1 1,0-1-1,0-1 0,-1 0 0,0-1 0,1-1 75,-5-1 81,-11 4-555,4 6 331,0 0 0,-1 0-1,1 0 1,-1 0 0,1 0 0,-1 0-1,1 0 1,0 1 0,-1-1 0,1 0-1,0 1 1,-1-1 0,1 1 0,0 0-1,-1 0 144,-18 10-689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4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8 529 3505,'15'-4'1192,"-1"-1"0,0-1 1,4-3-1193,-4 2 187,0-2 1,0 0-1,0 0 1,-1-1-1,-1-1 1,1 0-1,-2-1 1,4-4-188,-8 7 84,-1-1 0,0 1 0,-1-1 0,0-1 0,0 1 0,-1-1-1,0 0 1,-1 0 0,0 0 0,-1 0 0,0 0 0,-1-1 0,0 1 0,-1 0 0,-1-12-84,1 12 35,-2-1 1,0 0-1,0 0 0,-1 1 0,0-1 1,-1 1-1,-1 0 0,0 0 1,0 0-1,-1 1 0,0 0 0,-1 0 1,0 0-1,0 1 0,-4-3-35,4 6 1,0 0 0,0 1 0,0 0 0,0 0 0,-1 1-1,0 0 1,0 1 0,-6-3-1,9 4 3,-1 0 0,1 1-1,0 0 1,0 0 0,-1 0 0,1 0-1,-1 1 1,1 0 0,0 0 0,-1 0-1,1 1 1,-1 0 0,1 0 0,-4 1-3,9-2 0,0 0 1,-1 0 0,1 0-1,-1 0 1,1 0 0,0 1 0,-1-1-1,1 0 1,-1 0 0,1 0 0,0 0-1,-1 1 1,1-1 0,0 0 0,-1 0-1,1 0 1,0 1 0,-1-1-1,1 0 1,0 1 0,0-1 0,-1 0-1,1 1 1,0-1 0,0 0 0,0 1-1,-1-1 1,1 1 0,0-1-1,0 0 1,0 1 0,0-1 0,0 0-1,0 1 1,0-1 0,0 1 0,0-1-1,0 1 1,0-1 0,0 0 0,0 1-1,0-1 1,0 0 0,0 1-1,1-1 1,-1 1 0,0-1 0,0 0-1,0 1 1,1-1 0,-1 0 0,0 1-1,0-1 1,1 0 0,-1 1-1,0-1 1,1 0 0,-1 0-1,22 13-8,-7-9 5,0-1-1,1 0 0,0-1 1,-1 0-1,1-2 1,0 0-1,6-1 4,13 1 4,184-9-102,3 0-655,-217 9 712,-1-1-57,0 1 1,0 0-1,0 1 0,1-1 0,-1 1 0,0 0 1,3 1 97,-6-2-25,-1 0 0,1 1 1,0-1-1,-1 1 1,1-1-1,0 1 0,-1 0 1,1-1-1,-1 1 0,1-1 1,-1 1-1,1 0 1,-1 0-1,1-1 0,-1 1 1,0 0-1,1 0 0,-1 0 1,0-1-1,0 1 1,0 0-1,0 0 0,0 0 1,0-1-1,0 1 0,0 0 1,0 0-1,0 0 1,0 0-1,0-1 0,0 1 1,-1 0-1,1 0 0,0 0 1,-1-1-1,1 1 1,0 0-1,-1 0 0,1-1 25,-33 73-379,24-56 390,1 0-1,1 0 1,0 0-1,2 1 1,0 0-1,0 0 1,-1 18-11,5-26 8,1 0 0,0 0 1,1 1-1,-1-1 0,2 0 0,0 0 0,0 0 0,0-1 1,2 1-1,-1 0 0,5 8-8,-5-14-8,0 1 0,0-1 1,0 1-1,0-1 0,1 0 0,0 0 0,0-1 1,0 1-1,0-1 0,0 0 0,1 0 0,0 0 1,-1 0-1,1-1 0,0 0 0,0 0 0,0 0 1,1-1-1,-1 0 0,0 0 0,0 0 0,1-1 1,0 1 7,6-1-85,0 0 0,1-1 1,-1 0-1,0-1 1,0-1-1,0 1 0,0-2 1,-1 0-1,1 0 1,-1-1-1,0-1 0,0 0 1,-1 0-1,1-1 1,-1 0-1,-1-1 0,6-5 85,-6 5-54,-1-1-1,0 1 0,-1-1 1,0-1-1,0 1 0,-1-1 1,0 0-1,-1-1 1,0 0-1,-1 1 0,0-1 1,-1-1-1,0 1 0,-1 0 1,0-1-1,0 1 0,-1-1 1,-1-4 54,0 14 15,0 1 0,0-1 1,0 0-1,-1 0 0,1 1 1,0-1-1,-1 0 0,1 1 1,-1-1-1,0 1 0,0-1-15,1 1 10,0 1 0,0 0 0,-1-1 0,1 1 0,0 0 0,0 0 0,-1-1 0,1 1 0,0 0 0,-1 0 0,1 0 0,0-1 0,-1 1 0,1 0 0,0 0 0,-1 0 0,1 0 0,0 0 0,-1 0 0,1 0 0,0 0 0,-1 0 0,1 0 0,-1 0 0,1 0 0,0 0 0,-1 0 0,1 0 0,0 0 0,-1 0-10,-1 1 28,0 1 0,0-1 0,0 0 0,0 1 0,0-1 0,1 1-1,-1 0 1,0 0 0,1-1 0,-1 1 0,1 0 0,0 1 0,0-1 0,0 0-28,-7 12 55,1 0 0,0 1 1,2 0-1,-1 0 0,2 1 1,0-1-1,1 1 0,1 0 1,0 4-56,1-15 13,1 1 0,1 0 0,-1 0 0,1-1 0,0 1 0,0 0 1,1-1-1,-1 1 0,1-1 0,0 0 0,1 1 0,1 2-13,-1-5 6,0 1 1,0 0-1,0-1 0,0 1 1,1-1-1,-1 0 0,1 0 1,0-1-1,0 1 0,0-1 1,0 0-1,0 0 0,1 0 0,-1 0 1,0-1-1,1 0 0,0 1-6,8 0 23,-1-1-1,0 0 1,1-1-1,-1 0 0,0 0 1,1-2-1,-1 1 0,6-3-22,2 0 32,0-2 0,-1 0-1,0 0 1,14-9-32,-25 11 6,1 0 0,-1-1 0,0 0 0,-1-1 0,1 0 0,-1 0 0,0-1 0,-1 1 0,1-1 0,-1-1 0,-1 1 0,1-1 0,-1 0 0,-1 0 0,3-5-6,-5 5 12,1 1 1,-1 0-1,-1-1 1,1 0-1,-1 1 1,-1-1-1,1 0 1,-1 0-1,-1 1 1,1-1-1,-1 0 1,-1 0-1,1 1 1,-1-1-1,-1 1 1,1 0-1,-1-1 1,-3-4-13,2 3 28,-1 1 0,0 0 1,0 0-1,0 1 0,-1 0 1,0 0-1,-1 0-28,5 4 11,0 1 0,-1 0-1,1 0 1,-1 0 0,1 1 0,-1-1 0,0 1 0,0-1 0,0 1 0,0 0-1,0 0 1,0 0 0,0 0 0,0 0 0,0 1 0,0 0 0,0-1 0,0 1-1,0 0 1,-1 1 0,1-1 0,-1 1-11,0 0-4,0 0 0,0 1 0,0-1 0,0 1 0,0 0 0,1 0 0,-1 1 0,0-1 0,1 1 0,0 0 0,0-1 1,0 1-1,0 1 0,0-1 0,1 0 0,-1 1 0,1-1 0,0 1 0,0 0 0,0 0 0,0 0 0,1 1 4,-1 0-79,0 0 1,1 0-1,0 1 1,0-1-1,1 0 1,-1 1-1,1-1 1,0 1-1,1-1 1,-1 1-1,1-1 1,0 0-1,0 1 1,1-1-1,0 0 1,0 0-1,0 0 79,1 1-169,0-2 0,0 1-1,0 0 1,0 0 0,1-1-1,0 0 1,2 2 169,42 29-643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5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405 605 4321,'3'-4'289,"-1"-1"0,0 0 0,-1 0 0,1 0 0,-1 0 0,0-1-1,0 1 1,-1-2-289,0 5 73,0 0-1,0 0 0,0 0 0,-1 0 1,1-1-1,-1 1 0,1 0 0,-1 0 1,0 0-1,0 0 0,0 1 0,0-1 1,0 0-1,0 0 0,0 0 0,-1 1 1,1-1-1,-1 1 0,1-1 0,-1 1 1,0 0-1,-1-1-72,-2-1 48,-1 0 0,1 0 0,-1 1 0,0 0 0,0 0 1,0 0-1,-1 1 0,1 0 0,0 0 0,0 1 0,-1 0 1,1 0-1,0 0 0,0 1 0,-1 0 0,1 0 0,0 0 0,0 1 1,-4 1-49,-4 2 7,-1 1 0,1 0 1,0 1-1,1 1 1,0 0-1,0 0 1,-6 7-8,3-2-2,1 1 1,1 1-1,0 0 1,0 1-1,2 1 1,0 0-1,1 1 1,1 0 0,1 0-1,0 1 1,1 1 1,6-15-11,0 1 1,1 0 0,-1 0-1,1 0 1,0 0-1,0 0 1,1 0 0,0 0-1,0 0 1,0 0 0,1 0-1,1 3 11,-2-6-12,2 0 0,-1 0 1,0 0-1,0 0 0,1 0 0,0 0 0,-1-1 0,1 1 0,0 0 0,1-1 1,-1 1-1,0-1 0,1 0 0,-1 0 0,1 0 0,0 0 0,-1 0 1,1-1-1,0 1 0,0-1 0,0 0 0,0 0 0,1 0 12,6 2-16,1 0 0,0-1 0,-1-1 0,1 0 0,0 0 0,0-1 0,0 0 0,0-1 0,0-1 0,-1 0-1,1 0 1,0-1 0,-1 0 0,0 0 0,2-2 16,7-4 0,1 0-1,-1-2 1,-1 0-1,1-1 1,-2-1 0,0-1-1,2-3 1,-7 6 23,-1-2-1,-1 1 1,0-2 0,-1 1-1,0-1 1,-1-1 0,0 0-1,-2 0 1,1 0-1,-2-1 1,0 1 0,-1-1-1,-1-1 1,2-12-23,0-26 123,-2-1 1,-2 1-1,-6-43-123,3 66 19,0-24-14,-3 1-1,-2 0 0,-6-17-4,12 70-1,1-1 0,-1 1-1,1 0 1,-1 0 0,0 0 0,0 0 0,0 0 0,0 0-1,0 1 1,0-1 0,0 0 0,-1 0 0,0 0 1,2 2-1,-1 0 1,1-1-1,-1 1 1,1 0-1,-1 0 1,1-1-1,-1 1 1,1 0 0,-1 0-1,1 0 1,-1 0-1,0 0 1,1 0-1,-1 0 1,1 0-1,-1 0 1,1 0-1,-1 0 1,1 0-1,-1 0 1,1 1-1,-1-1 1,1 0-1,-1 0 1,1 0-1,-1 1 1,1-1 0,-1 0-1,1 1 1,-1-1 0,-2 4-1,-1 0 1,1 0-1,0 0 1,0 0 0,1 0-1,-1 1 1,1-1-1,0 1 1,0-1 0,0 1 0,-10 32-5,2 1 1,1-1 0,1 2-1,3-1 1,1 1 0,1 23 4,3-5-9,3 0 1,2 0-1,3-1 1,4 12 8,-4-33-3,10 31 3,-15-56 0,1-1 0,0 0-1,0 0 1,1 0 0,0 0 0,0-1 0,1 0 0,0 0 0,2 1 0,-6-7-1,1 0 1,0 0 0,0 1 0,0-2 0,0 1 0,1 0 0,-1-1-1,0 1 1,1-1 0,-1 0 0,1 0 0,-1 0 0,1-1-1,-1 1 1,1-1 0,0 0 0,-1 0 0,1 0 0,-1 0-1,1-1 1,0 1 0,-1-1 0,4-1 0,1-1-3,0 0 1,1 0-1,-1-1 1,-1 0-1,1 0 1,0-1-1,-1 0 1,0 0-1,1-2 3,2-3-68,0 0 0,-1-1-1,0 0 1,-1 0 0,0-1 0,3-7 68,12-24-886,2-11 886,-14 30-251,3-7-44,-8 14 221,2 0-1,0 1 1,1 0 0,6-7 74,-15 23 11,0 0 0,0-1 0,0 1-1,0 0 1,0 0 0,1-1 0,-1 1 0,0 0-1,0 0 1,0 0 0,0-1 0,0 1 0,0 0-1,0 0 1,1 0 0,-1 0 0,0-1 0,0 1-1,0 0 1,0 0 0,1 0 0,-1 0 0,0 0 0,0 0-1,0-1 1,1 1 0,-1 0 0,0 0 0,0 0-1,1 0 1,-1 0 0,0 0 0,0 0 0,0 0-1,1 0 1,-1 0 0,0 0 0,0 0 0,1 0-1,-1 0 1,0 0 0,0 0 0,0 1 0,1-1-11,-1 12 185,-7 19-19,-4 9 115,2 0 0,2 0 0,2 0 0,0 17-281,5-53 13,0 0 1,0 0-1,0 0 0,1 0 0,-1 0 0,1 0 0,0 0 1,0 0-1,0 0 0,1 0 0,-1-1 0,2 3-13,-2-4 8,1 0 1,-1 0-1,1-1 0,-1 1 0,1 0 0,0-1 0,0 1 0,0-1 0,-1 0 0,1 1 0,1-1 0,-1 0 1,0 0-1,0 0 0,0-1 0,1 1 0,-1 0 0,0-1 0,0 0 0,1 1 0,-1-1 0,1 0-8,5 0 15,0-1-1,0 0 1,0 0-1,-1-1 1,1 0-1,0 0 1,0 0-1,-1-1 1,0-1-1,0 1 1,0-1-1,0 0 1,0-1-1,-1 0 1,6-4-15,6-8-29,0 1 1,-1-2 0,-1 0-1,9-15 29,-15 18-54,0 0 0,-1-1-1,-1 0 1,0 0-1,-1-1 1,-1 0 0,-1 0-1,0-1 1,-1-1 54,-15 63 27,6-25-6,0 2 0,0 8-21,4-20 6,0 0 0,1 0 1,0-1-1,1 1 0,-1 0 0,2 0 0,-1 0 0,1-1 0,1 1 0,-1-1 0,1 0 1,1 1-1,0-1 0,1 2-6,-1-4-51,1 0-1,-1 0 1,1-1 0,0 0 0,0 1-1,1-2 1,0 1 0,-1-1 0,2 1-1,-1-2 1,0 1 0,1-1 0,0 0-1,-1 0 1,1-1 0,0 0 0,4 1 51,40 4-850,7-10 335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5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13 2921,'-4'2'214,"-1"-1"0,1 2 0,-1-1 1,1 0-1,0 1 0,0 0 1,1 0-1,-1 0 0,0 1 0,1-1 1,0 1-1,0 0 0,-1 1-214,-7 11 252,1 0 0,-7 15-252,11-18 65,-41 89 65,41-92-121,2 0-1,-1 1 1,1 0-1,1 0 1,0 0-1,0 2-8,2-10 1,1 1 0,0 0 0,0-1 0,0 1 0,0-1 0,0 1 0,1 0 0,-1-1 0,1 1 0,0-1 0,0 1 0,0-1-1,1 0 1,-1 1 0,1-1 0,0 0 0,0 0 0,0 0 0,0 0 0,0 0 0,2 0-1,1 2-66,0-1-1,1 0 1,-1 0-1,1-1 1,0 0 0,0 0-1,1 0 1,-1-1 0,0 1-1,1-2 1,-1 1-1,1-1 1,0 0 0,0 0-1,-1-1 1,1 0-1,0 0 1,0 0 0,-1-1-1,1 0 1,3-1 66,20-5-316,0-2 0,0 0 0,-1-2 0,5-4 316,-10 5 107,41-20-18,0-4 1,-3-2-1,10-10-89,-58 37-9,0-1 0,0-1 1,-1 0-1,-1-1 0,0 0 9,-6 6-99,-1-1 0,1 0 0,-1 0 0,-1 0 0,1-1 0,-1 0-1,-1 1 1,1-1 0,-2-1 0,3-5 99,-5 12-54,1 0-1,-1 0 1,1 0-1,-1 0 1,0 0-1,0 0 1,0 0-1,0 0 1,0 0-1,-1 0 1,1 0-1,0 0 1,-1 0-1,0 0 1,1 0 0,-1 0-1,0 1 1,0-1-1,0 0 1,-1-1 54,0 1-34,0 1 0,0-1 0,0 0 0,0 1 0,-1 0 0,1-1 0,0 1-1,-1 0 1,1 0 0,-1 0 0,1 1 0,-1-1 0,1 0 0,-1 1 0,1 0 0,-4 0 34,-9-1 254,0 1 0,-1 1-1,1 0 1,0 1 0,0 1 0,0 1-1,0 0 1,1 0 0,-1 2-1,1 0 1,0 0 0,1 2-1,-10 6-253,15-9 83,0 0-1,0 1 0,0 0 0,1 1 0,0-1 0,0 1 0,1 1 1,0-1-1,0 1 0,1 0 0,0 1 0,1-1 0,-1 1 0,2 0 0,-1 0 1,1 0-1,0 1 0,1-1 0,0 1 0,1-1 0,0 1 0,0 4-82,2-7 10,0-1-1,-1 1 0,2-1 0,-1 1 0,1-1 0,0 0 0,1 0 1,-1 0-1,1 0 0,0 0 0,1-1 0,-1 1 0,1-1 1,0 0-1,0 0 0,1 0 0,0-1 0,-1 0 0,1 0 0,1 0 1,-1 0-1,1 0-9,11 5-32,0 1 1,1-2 0,0 0-1,0-2 1,1 0 0,15 3 31,4-1-539,0-1 0,1-2 0,18 0 539,34-4-641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3:25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371 579 3817,'-1'-6'278,"-1"1"1,0 0-1,0-1 0,0 1 1,0 0-1,-1 0 0,0 1 1,-3-5-279,4 6 81,0 1 0,-1 0 1,1 0-1,-1 0 1,1 0-1,-1 0 0,0 0 1,0 1-1,0-1 0,0 1 1,0 0-1,0-1 0,0 2 1,0-1-1,-1 0 1,0 1-82,-5-1 37,0 0 0,0 2 1,0-1-1,0 1 1,0 0-1,0 1 1,0 0-1,0 0 1,0 1-1,1 0 0,-1 1 1,-7 4-38,-1 1 0,1 1-1,-1 1 1,1 0 0,1 1 0,-9 9 0,15-12-4,1 0 0,0 0 1,1 1-1,0 0 1,0 0-1,1 1 0,0 0 4,4-8-6,1 0 0,-1 0 0,1 0 0,0 0 0,-1 1 0,2-1 0,-1 0 0,0 1 0,1-1 0,-1 1 0,1-1 0,0 1 0,0-1 0,0 1 0,1-1 0,-1 1 0,1-1 0,0 1 0,0-1 0,0 0 0,0 1 0,1-1 0,-1 0 0,1 0 0,2 3 6,-3-4-6,1-1 1,0 1-1,0-1 0,0 1 1,0-1-1,0 0 1,0 0-1,0 0 1,0 0-1,1 0 1,-1 0-1,0 0 0,1-1 1,-1 0-1,0 1 1,1-1-1,-1 0 1,0 0-1,3 0 6,2-1-2,1 1-1,-1-2 1,0 1 0,1-1-1,4-2 3,3-1 7,0-1 0,0-1 0,-1-1 0,0 0 0,0 0 0,-1-1 0,0-1 0,-1 0 0,0-1 0,0-1 0,-1 0 0,-1 0 0,0-1 0,5-9-7,-3 2 29,-1-1-1,0 0 0,-2-1 1,-1 0-1,0 0 1,-2-1-1,-1 1 0,0-2 1,0-18-29,2-27 71,-4-40-71,-3 83 117,-2 0 0,0 0 0,-2 0 0,-1 0 0,-6-17-117,10 40 65,0-1 0,-1 1 0,1-1-1,-1 1 1,1 0 0,-1 0 0,-2-2-65,4 4 14,0 1 0,-1-1 0,1 1-1,-1 0 1,1-1 0,0 1 0,-1 0 0,1-1 0,-1 1-1,1 0 1,-1 0 0,1-1 0,-1 1 0,1 0 0,-1 0-1,1 0 1,-1 0 0,1 0 0,-1 0 0,1 0-1,-1 0 1,1 0 0,-1 0-14,0 0 15,0 1 0,0-1 0,0 0-1,0 1 1,0 0 0,0-1 0,0 1 0,1 0 0,-1-1-1,0 1 1,0 0 0,1 0 0,-1 0 0,0-1 0,1 1-1,-1 1-14,-7 10 15,1 1-1,1 0 0,0 0 0,0 1 0,2 0 1,-1 0-1,1 4-14,-4 19-8,2 0 0,1 16 8,0 73-345,6 0-1,6 15 346,-2-37-650,-1 20 190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15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74 368,'45'-52'192,"-37"43"96,-2 1 112,-3 3 88,-3 5-24,-4 5-119,2-5-97,1 0-72,-15 10 8,-23 23-40,-42 47-56,39-25-64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48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1 387 680,'0'-1'17,"1"0"-1,0 1 1,-1-1-1,1 0 1,0 0-1,-1 1 1,1-1-1,0 0 1,0 1 0,-1-1-1,1 1 1,0-1-1,0 1 1,0 0-1,0-1 1,0 1-1,0 0 1,0-1-1,0 1 1,0 0 0,0 0-1,0 0 1,0 0-1,0 0-16,28-3 488,-28 3-449,14-1 245,-7 1-212,0 0-1,0 0 1,0-1-1,0 0 1,0-1-1,0 0 1,-1 0 0,1 0-1,-1-1 1,1 0-1,-1-1 1,0 0-1,0 0 1,4-3-72,5-6 103,0-1 0,-1 0 0,0-1 0,-1-1 0,-1 0-1,-1-1 1,0 0 0,-1-1 0,-1 0 0,0-1 0,-2 0 0,6-18-103,-13 32 68,1 0 0,-1 0 0,-1-1 0,1 1 0,-1 0 0,0-1 0,0 1 0,0-1 0,-1 1 0,0 0 0,0-4-68,0 7 14,1 0 0,-1 0 0,1 1 0,-1-1 0,0 0-1,0 0 1,0 1 0,0-1 0,0 0 0,0 1 0,0-1 0,0 1-1,-1-1 1,1 1 0,-1 0 0,1 0 0,-1-1 0,1 1 0,-1 0-1,0 0 1,1 1 0,-1-1 0,0 0 0,0 0 0,0 1 0,0-1-1,0 1 1,1 0 0,-1 0 0,0-1 0,0 1 0,0 0-1,0 1-13,-1-1-8,0 1-1,0 0 0,0 0 0,0 0 1,1 0-1,-1 1 0,0-1 0,1 1 0,-1 0 1,1 0-1,-1 0 0,1 0 0,0 0 1,0 0-1,0 0 0,0 1 0,0-1 0,0 1 1,1 0-1,0-1 0,-1 1 0,0 2 9,-1 3-13,-1 0-1,1 1 1,0 0-1,1 0 1,0 0-1,1 0 0,-1 2 14,-14 124-28,-1 20 0,16-134 12,0 6 33,-1 1 0,-5 19-17,5-39-41,0 0 0,0 0-1,-1 0 1,0 0 0,-1-1 0,1 0-1,-1 1 1,-1-1 0,1-1 0,-1 1-1,-2 1 42,0 0-230,1-1 0,-2-1-1,1 1 1,-3 0 230,-13 6-276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49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20 459 3193,'-1'-4'66,"0"1"1,0-1 0,0 0-1,1 1 1,0-1 0,-1 0-1,1 1 1,1-1 0,-1 0-1,0 1 1,1-1 0,0 0-1,0 1 1,0-2-67,21-51-531,-15 43 569,1-5-36,58-137-193,-52 117 806,-2-1 1,-1 0-1,-1-5-615,-51 92 1365,24-24-1438,2 1 1,0 0-1,1 1 0,2 0 1,1 1-1,1 0 0,1 1 1,1 0-1,1 1 1,2-1-1,-1 21 73,6-45-25,0-1 1,0 1-1,0-1 1,1 0-1,-1 1 0,1-1 1,0 0-1,0 1 1,0-1-1,0 0 25,0-2-5,-1-1-1,0 1 1,1 0-1,-1-1 1,0 1 0,1-1-1,-1 1 1,1-1 0,-1 1-1,1-1 1,-1 1-1,1-1 1,-1 0 0,1 1-1,0-1 1,-1 0-1,1 1 1,0-1 0,-1 0-1,1 0 1,0 0 5,0 0-4,0 0 1,0 0 0,0 0-1,1 0 1,-1 0-1,0-1 1,0 1-1,0-1 1,0 1 0,0-1-1,0 1 1,0-1-1,0 1 1,0-1-1,0 0 1,0 0-1,0 0 4,19-18-40,0-1-1,-1-1 0,-1-1 0,-1 0 1,-2-2-1,0 0 0,-1 0 1,-1-1-1,2-11 41,-16 39 51,1 0 0,0 0 0,-1 0 0,1-1 0,0 1 0,0 0 0,0 0 0,1 0 0,-1 0 0,1-1-1,0 1 1,-1 0 0,1 0 0,0-1 0,1 3-51,1 1-55,0 0 0,0 0 0,1-1 0,-1 1 0,5 4 55,-5-7-62,0-1-1,0 0 0,0 1 1,0-1-1,0-1 0,1 1 1,-1 0-1,1-1 0,-1 0 1,1 1-1,0-2 0,-1 1 1,1 0-1,0-1 0,0 1 1,-1-1-1,4 0 63,-7 0-3,46 1-353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49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0 117 4881,'2'-16'1744,"44"-26"-1616,-33 39-40,20-6-224,9-1-56,12-2-144,5-2-184,-13 8-544,-5 2 664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0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4801,'49'-10'1840,"8"7"-1415,-1 2-970,6 0 345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6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0 325 5905,'8'1'678,"-1"-1"-1,1 1 0,-1-1 0,1-1 1,-1 0-1,0 0 0,1 0 0,1-1-677,2-2 249,-1 1 0,1-2 0,-1 1 0,0-1 0,2-2-249,13-10-67,0-1 1,-1-1-1,11-12 67,-11 9-11,-2-2 1,0 0-1,-2-2 0,-1 0 1,4-9 10,-21 31-9,1 0 1,0 0-1,0 0 1,0 0 0,1 0-1,-1 1 1,1-1-1,0 1 1,0 0-1,0 0 1,0 0 0,4-1 8,-5 3-4,0 0 0,0 1 0,-1-1 0,1 1 1,0-1-1,0 1 0,-1 0 0,1 1 0,0-1 1,0 0-1,0 1 0,-1-1 0,1 1 1,0 0-1,-1 0 0,1 0 0,-1 0 0,1 0 1,-1 1-1,1-1 0,-1 1 0,0 0 0,0 0 1,1 0 3,5 5-5,0 1-1,-1 0 1,0 1 0,0-1 0,0 2 0,-1-1 0,-1 0 0,0 1 0,0 0 0,-1 1 0,0-1 0,0 1 0,-1 2 5,4 13-22,-2 0 1,-1 1-1,-1 0 1,0 22 21,-4 50-35,0-91 44,0-11 24,1-18 40,3 6-47,1 0 1,1 0 0,0 1 0,1 0 0,0 0 0,8-11-27,8-13-3,24-29 3,-26 41-19,1 0-1,15-13 20,-28 30-3,1 1 0,1 0 0,-1 0 0,1 1 0,0 1 0,1 0-1,0 0 1,7-3 3,-15 8 1,0 0 0,0 0 1,0 0-1,0 1 0,0-1 0,0 1 0,0-1 0,0 1 0,0 0 0,0 0 0,0 0 0,0 1 0,0-1 1,0 1-1,0-1 0,0 1 0,0 0-1,0 1-1,-1-1 1,0 0-1,0 1 0,0-1 1,0 1-1,0 0 0,0 0 1,-1 0-1,1 0 1,0 0-1,-1 0 0,0 0 1,1 0-1,-1 1 0,0-1 1,0 2 0,3 10-7,0 0 1,-2 0-1,1 1 1,-2-1-1,0 1 0,-1 7 7,1 7-1,2 3 17,1-1 1,1 0-1,4 8-16,-6-26-129,1 0-1,0 0 1,1 0 0,1-1 0,0 0-1,1 0 1,0 0 0,8 9 129,-13-18-163,0-1 0,1 1 0,-1-1 0,0 0 0,1 0 1,-1 0-1,1 0 0,0 0 163,26 5-727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1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1 441 488,'0'1'122,"1"0"0,-1 0-1,1-1 1,0 1 0,-1 0-1,1 0 1,0-1 0,-1 1 0,1 0-1,0-1 1,0 1 0,0-1 0,0 1-1,0-1 1,-1 1 0,1-1-1,0 0 1,0 1 0,0-1 0,0 0-1,0 0 1,0 1 0,0-1 0,0 0-1,0 0 1,0 0 0,0-1-1,1 1-121,1 0-12,0-1-1,0 0 0,0 0 0,0 0 1,0-1-1,0 1 0,0-1 0,-1 1 1,1-1-1,-1 0 0,1 0 0,1-1 13,2-3 6,1 0-1,-1 0 0,0 0 0,-1-1 0,1 0 1,-1 0-1,-1-1 0,1 0 0,-1 1 0,2-7-5,6-21 159,-1 0-1,-1-1 0,-3-1 0,0 0 0,-3 0 1,-1 0-1,-1 0 0,-3-24-158,-17 136 172,9-36-210,-5 17 23,-1 20 15,5-22 24,4-21-7,1-1 1,1 1 0,2 0-1,1 0 1,3 22-18,-2-53-22,0-1 0,0 0 0,0 0 1,0 0-1,0 0 0,1 1 0,-1-1 0,0 0 1,1 0-1,-1 0 0,1 0 0,-1 0 1,1 0-1,0 0 0,-1 0 0,1 0 0,0 0 1,0 0-1,0-1 0,0 1 0,0 0 22,0 0-69,1-1 0,-1 0-1,0 0 1,0 0 0,0 0 0,0 0-1,0 0 1,0 0 0,0 0-1,0 0 1,0-1 0,0 1 0,0 0-1,0-1 1,0 1 0,0 0-1,0-1 1,0 0 0,0 1 0,0-1-1,0 1 1,0-1 0,0 0 69,13-10-504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1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117 144 2681,'-110'-54'1344,"104"46"-488,9 2-336,5 0-136,16-3-224,6 2-136,19-2-24,9 1-8,11 1-144,1-5-72,-2 6-344,-5 0-192,-2 3-520,-6 1 768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1.9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 1848,'14'-1'186,"3"1"386,-44 12-241,-27 9-84,-27 16-247,64-28 38,0 1 0,1 0 1,0 1-1,1 1 1,0 1-1,-7 8-38,20-19 4,0 1 0,0 0 0,0-1 0,0 1 0,1 0-1,-1 0 1,0 2-4,2-4 1,-1-1-1,1 0 1,0 0-1,0 1 1,0-1-1,0 0 1,0 0-1,0 1 1,0-1-1,0 0 1,0 0-1,0 1 1,0-1-1,0 0 1,0 1-1,0-1 1,0 0-1,0 0 1,0 1-1,0-1 1,0 0-1,1 0 1,-1 1-1,0-1 1,0 0-1,0 0 1,0 1-1,1-1 1,-1 0-1,0 0 0,14-2 34,23-17 82,-1-1 0,22-17-116,-25 15 60,-33 22-47,1 0 0,-1 0 0,0-1 0,0 1 1,0 0-1,0 0 0,1 0 0,-1-1 0,0 1 0,0 0 0,0 0 0,1 0 0,-1 0 0,0 0 0,0 0 0,0-1 0,1 1 0,-1 0 1,0 0-1,0 0 0,1 0 0,-1 0 0,0 0 0,0 0 0,1 0 0,-1 0 0,0 0 0,0 0 0,1 0 0,-1 0 0,0 0 0,0 0 1,1 1-1,-1-1 0,0 0 0,0 0 0,0 0 0,1 0 0,-1 0 0,0 0 0,0 1 0,0-1 0,1 0 0,-1 0-13,0 15 903,-2-1-903,2-5 58,0 1 0,1 0 0,0-1 0,0 1 0,2 3-58,-2-9 7,0 0 0,1 0 0,-1-1 0,1 1 0,0 0 0,0-1 0,0 1 0,0-1 0,1 1 0,0-1 0,-1 0 0,1 0 0,0-1 0,0 1 0,4 2-7,-1-1-42,1 0 0,0-1 0,0 0 1,0 0-1,0-1 0,0 1 1,1-2-1,-1 1 0,1-1 0,0 0 1,-1 0-1,1-1 0,0 0 1,-1-1-1,1 1 0,0-2 1,-1 1-1,2-1 42,2-1-46,0-1 1,1 0-1,-1 0 0,-1-1 1,1-1-1,-1 0 1,0 0-1,0-1 0,-1 0 1,0-1-1,4-4 46,-11 10 11,0-1-1,0 1 1,0-1-1,-1 0 0,1 0 1,-1 0-1,0 0 1,0 0-1,0 0 1,0 0-1,0 0 0,-1 0 1,1 0-1,-1 0 1,0-1-1,0 1 1,0 0-1,0 0 0,-1 0 1,1-1-1,-1 1 1,-1-3-11,2 3 76,-1 0 0,0 0 0,0 1 0,-1-1 0,1 0 0,0 0 0,-1 1 0,0-1 0,0 1 0,1-1 0,-1 1 0,-1 0 0,1 0 0,0 0 0,-1 0 0,1 0 0,-1 0 0,1 1 0,-1-1 0,0 1 0,1 0 0,-1 0 0,0 0 0,-1 0-76,-12-3 417,26 3-560,24 0 12,43-12-42,16-3-7,-80 14 150,0 1 0,0 0 0,1 1 0,-1 1 0,8 1 30,-19-2-6,1 1 0,0-1 0,-1 1 0,1-1-1,-1 1 1,1 0 0,-1 0 0,1 1 0,-1-1 0,0 0 0,1 1 0,-1-1 0,0 1 0,0 0-1,0 0 1,0 0 0,0 0 0,-1 0 0,1 0 0,-1 0 0,1 1 0,0 0 6,-1 0 3,0 0 1,-1 0 0,1 0-1,-1 0 1,1 0-1,-1 0 1,0 0 0,0 0-1,0 0 1,-1 0 0,1 0-1,-1 0 1,0 0-1,1 0 1,-1 0 0,-1 0-1,1 0 1,0-1 0,-1 2-4,-7 11 35,4-8-20,1 1 0,0-1 0,0 1 0,0 0 0,0 4-15,3-11-2,1 1 0,0-1-1,-1 0 1,1 1 0,0-1 0,0 0-1,-1 1 1,1-1 0,0 0 0,1 1-1,-1-1 1,0 1 0,0-1 0,0 0-1,1 1 1,-1-1 0,1 0 0,-1 0 0,1 1-1,0-1 1,-1 0 0,1 0 0,0 0-1,0 0 1,0 0 0,0 0 0,0 0-1,0 0 1,0 0 0,0 0 0,0 0-1,0 0 1,0-1 0,1 1 0,-1 0 2,5 1-61,-1 0 0,1-1-1,0 0 1,0 1 0,-1-2 0,1 1 0,0-1 0,0 0 0,0 0 0,0 0 61,12-2-572,0-1 0,12-3 572,29-8-587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2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311 376 1872,'-46'45'3006,"-26"18"-2654,69-61-381,0 1 0,0-1 0,0 1 0,0-1 0,-1 0 0,1-1 0,-1 1 0,0 0 0,1-1 0,-1 0 0,0 0 0,0 0 0,0 0-1,0-1 1,0 1 0,0-1 0,-2 0 29,3-1-18,0 0 0,0 0 0,0 0 0,0 0 0,0 0 0,0 0 0,0-1 1,0 0-1,1 1 0,-1-1 0,1 0 0,-1 0 0,1 0 0,0-1 0,0 1 0,0-1 0,0 1 0,0-1 0,1 1 0,-1-1 0,1 0 0,-1 0 18,-3-8 96,1-1 0,-1 1 0,2-1 0,0 0 0,0 0 0,1 0 0,1 0 0,0 0 0,0-1 0,1 1 0,2-6-96,-3 17 38,1-1-1,0 1 0,0 0 1,0-1-1,1 1 0,-1 0 1,0 0-1,0-1 1,1 1-1,-1 0 0,1 0 1,-1-1-1,1 1 0,-1 0 1,1 0-1,0 0 1,0 0-1,-1 0 0,1 0 1,0 0-1,0 0 1,0 0-1,0 0 0,0 1 1,0-1-1,0 0 0,1 1 1,-1-1-1,0 1 1,0-1-1,0 1 0,1-1 1,-1 1-1,0 0 1,0 0-1,1 0 0,-1-1 1,0 1-1,1 0 0,-1 1 1,0-1-1,0 0 1,1 0-1,-1 0 0,0 1 1,2 0-38,3 1 9,0 0 1,0 1 0,0 0-1,0 0 1,0 1-1,0 0 1,-1 0 0,3 3-10,1 1 4,-1 0 0,-1 0 0,0 1 0,0 1 0,0-1 0,-1 1 0,-1 0 0,0 0 0,0 1 0,-1-1 0,0 1 1,-1 0-1,0 0 0,0 1 0,-1 2-4,0 3 7,-1-1 0,-1 1 0,0 0 1,-1 0-1,0 0 0,-2-1 0,0 1 0,-1-1 1,0 0-1,-3 3-7,4-10-6,-3 9-46,0 0 1,-1-1-1,-1 0 0,-1 0 0,-1 0 1,0-1-1,-2 2 52,9-16-18,1 1 0,-1-1 1,0 1-1,0-1 0,0 0 1,0 0-1,0 0 0,-1-1 1,1 1-1,0-1 0,-1 0 1,1 0-1,-1 0 1,0 0-1,1 0 0,-1-1 1,1 0-1,-1 0 0,0 0 1,1 0-1,-1 0 0,-2-1 18,3 0-9,0 0 0,1 1-1,-1-1 1,1 0 0,-1 0 0,1 0-1,-1-1 1,1 1 0,0 0 0,-1-1-1,1 0 1,0 1 0,0-1-1,0 0 1,0 0 0,0 0 0,1-1-1,-1 1 1,1 0 0,-1-1 0,1 1-1,0-1 1,0 1 0,0-1-1,0 1 1,1-1 0,-1 0 0,0-1 9,0-1 11,1 0 1,-1 0 0,1 0-1,0 0 1,0 0 0,0 0-1,1 0 1,0 0 0,0 0 0,0 0-1,1 0 1,-1 0 0,1 1-1,0-1 1,1 1 0,-1-1-1,1 1 1,0 0 0,0 0-1,0 0 1,0 0 0,1 1-1,-1-1 1,1 1 0,4-3-12,17-8-19,0 1 1,1 1-1,1 1 1,17-4 18,31-12-268,-54 18 178,16-6-39,0-1 0,-2-2 0,28-19 129,-60 35 6,0 0-1,0-1 1,0 1 0,0-1-1,-1 0 1,0 0-1,1 0 1,-1 0 0,0 0-1,0-1 1,-1 1 0,1-1-1,-1 1 1,1-1 0,-1 0-1,0 1 1,-1-1 0,1 0-1,0-1-5,-1 3 34,0-1-1,0 1 0,0 0 1,-1-1-1,1 1 0,-1-1 0,1 1 1,-1 0-1,0-1 0,1 1 1,-1 0-1,0 0 0,-1 0 1,1 0-1,0 0 0,-1 0 1,1 0-1,-1 0 0,1 0 1,-1 0-1,0 1 0,0-1 1,0 1-1,0-1 0,0 1 1,0 0-1,0 0 0,-1 0 0,1 0 1,0 0-34,1 1 7,0-1 0,-1 1 0,1 0 0,0-1 0,0 1 0,0 0 1,0 0-1,0-1 0,0 1 0,-1 0 0,1 0 0,0 1 0,0-1 0,0 0 0,0 0 1,-1 0-1,1 1 0,0-1 0,0 1 0,0-1 0,0 1 0,0-1 0,0 1 0,0-1 1,0 1-1,0 0 0,0 0 0,1-1 0,-1 1 0,0 0 0,0 0 0,1 0 0,-1 0 1,0 0-1,1 0 0,-1 0 0,1 0 0,-1 0 0,1 0 0,0 0 0,0 1 0,-1-1-7,-1 7 0,1 0-1,0 0 1,0 0-1,0 0 1,1 5 0,0-7 7,0 3-119,1 1 1,0-1 0,1 0-1,-1 1 1,2-1 0,-1 0 0,2 0-1,-1-1 1,1 1 0,0-1-1,1 1 1,0-1 0,0-1 0,0 1-1,1-1 1,1 0 0,-1 0-1,1 0 1,0-1 0,1 0-1,4 2 112,-3-1-184,1-2 0,-1 1 0,1-1 0,0-1 0,0 0 0,0 0-1,1-1 1,-1 0 0,1-1 0,0 0 0,0-1 0,0 0-1,-1 0 1,1-2 0,0 1 0,0-1 0,0-1 0,7-1 184,-9 1 117,-1-1 0,1 0 1,0 0-1,-1-1 1,0 0-1,0 0 1,0-1-1,0 0 0,-1-1 1,0 1-1,0-1 1,0-1-1,-1 1 0,0-1 1,0 0-1,-1-1 1,1 1-1,-2-1 0,1 0 1,-1 0-1,0-1 1,-1 1-1,0-1 0,-1 0 1,1 0-1,-2 0 1,1 0-1,-1-6-117,0-36 485,-3 0 1,-2 0-1,-6-29-485,-5-55 4,13 114 13,1 9 5,0 0 0,1-1-1,0 1 1,2-6-22,0 15-92,1 8-114,3 10-104,44 118 265,-32-75 45,-3 1-1,-2 1 1,-4 0 0,-1 0 0,-2 53 0,-6-108-67,1-1 0,-2 1 1,1 0-1,0-1 0,-1 1 0,0-1 1,0 1-1,-1-1 0,1 1 1,-1-1-1,0 0 0,0 1 1,0-1-1,-1 0 0,1-1 1,-1 1-1,0 0 0,0-1 1,-2 3 66,-9 5-471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3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6345,'10'-10'2233,"6"1"-1929,24 5-560,17-2-552,38-7 528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4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136 428 2112,'7'-3'264,"-1"-1"-1,1-1 1,-1 0-1,1 0 1,-1 0-1,0 0 1,1-4-264,-5 8 38,-1 0 1,-1-1-1,1 1 1,0 0-1,0-1 1,0 1-1,-1 0 1,1-1 0,-1 1-1,1-1 1,-1 1-1,0-1 1,1 1-1,-1-1 1,0 1-1,0-1 1,0 0-1,0 1 1,0-1-1,-1 1 1,1-1-1,0 1 1,-1-1-1,1 1 1,-1-1-1,1 1 1,-1-1-1,0 1 1,0 0-1,1-1 1,-1 1-1,0 0 1,0 0-1,0 0 1,0 0-1,-1 0 1,1 0-1,0 0 1,0 0-1,-1 0 1,0 0-39,-1-1 36,0 0 0,0 0 0,0 1 1,0-1-1,-1 1 0,1 0 0,0 0 0,0 0 1,-1 0-1,1 1 0,-1 0 0,1-1 0,0 1 0,-1 0 1,1 1-1,-1-1 0,1 0 0,-1 1 0,1 0 1,0 0-1,0 0 0,-1 0 0,1 1 0,0-1 0,0 1 1,0 0-1,0-1 0,1 1 0,-1 1 0,-1 0-36,-3 3 14,0 0-1,1 0 0,-1 1 0,2 0 0,-1 0 0,1 1 0,0-1 0,0 1 0,1 0 0,0 0 0,0 2-13,1-3-26,1-1-1,0 1 1,0 0-1,1 0 1,0 0-1,0 0 0,1 0 1,-1 0-1,2 0 1,-1 0-1,1 0 1,0 0-1,2 5 27,-2-8-44,1 0-1,0 0 1,0 0 0,0 0-1,0 0 1,1-1-1,-1 1 1,1-1 0,0 0-1,0 0 1,0 0 0,1 0-1,-1-1 1,1 1-1,-1-1 1,1 0 0,0 0-1,0 0 1,0 0 0,0-1-1,0 1 1,3-1 44,3 2 8,-1 0 0,1-1-1,-1-1 1,1 0 0,0 0 0,0-1 0,-1 0 0,1 0-1,0-1 1,0-1 0,-1 1 0,1-2 0,-1 1 0,0-1-1,1-1 1,-1 0 0,-1 0 0,1 0 0,-1-1 0,1-1-1,-2 0 1,1 0 0,0 0 0,-1-1 0,0 0 0,-1 0 0,0 0-1,0-1 1,0 0 0,-1-1 0,0 1 0,-1-1 0,0 0-8,2-8 187,-1 1 1,0-1 0,-1 0 0,-1 0 0,0-12-188,1-29 579,-3-2-579,0 10 95,5-137 1023,-9 328-881,1-11-1160,6 30 923,-3-142-71,1 0-1,1 0 1,2 5 71,-3-17-8,0 1 1,0-1 0,0 0 0,1 0 0,0 0-1,0-1 1,0 1 0,1-1 0,0 1 0,4 3 7,-6-7 5,0-1 1,-1 0 0,1 0-1,0 0 1,0-1 0,0 1-1,0 0 1,0-1 0,0 1-1,0-1 1,0 0 0,0 0 0,0 0-1,0 0 1,0 0 0,0 0-1,0 0 1,0 0 0,0-1-1,0 1 1,0-1 0,0 0-1,0 0 1,0 1 0,-1-1 0,2-1-6,8-3 52,0-1 1,-1-1 0,8-5-53,-18 12 0,11-9 14,0 0 1,-1-1-1,0 0 0,-1-1 0,-1 0 0,1 0 0,-1-1 0,4-10-14,5-11 124,-1-1 0,0-6-124,-12 31 95,-7 16-79,-8 18-6,1 0 1,1 1-1,2 1 1,0-1 0,2 1-1,-1 14-10,6-37-22,0-1-1,0 0 0,0 1 1,0-1-1,1 0 0,-1 0 1,1 1-1,0-1 1,0 0-1,0 0 0,0 0 1,1 0-1,1 2 23,-2-3-6,0-1-1,0 0 0,0 0 0,0 0 1,0 0-1,1 0 0,-1 0 1,0-1-1,1 1 0,-1 0 1,0-1-1,1 1 0,-1 0 1,1-1-1,-1 0 0,1 1 0,0-1 1,-1 0-1,1 0 0,-1 0 1,1 0-1,-1 0 0,1 0 1,-1-1-1,1 1 0,-1 0 0,1-1 1,-1 1-1,1-1 0,-1 1 1,1-1 6,5-2 35,-1-1 0,1 0 0,0 0 0,-1 0 0,0-1 0,0 0 0,0 0 0,-1 0 1,3-4-36,6-7 178,0-1 0,9-16-178,-3-3 259,0 0 0,7-23-259,13-26 390,-40 84-381,1 0-1,-1 0 1,1-1 0,0 1-1,-1 0 1,1 0-1,0 0 1,0 0 0,0 0-1,0 0 1,0 0 0,0 1-1,0-1 1,0 0 0,0 0-1,0 1 1,0-1 0,1 1-1,0-1-8,-1 1 4,0 0 1,0 0-1,0 0 0,0 0 0,0 0 0,0 0 1,0 1-1,0-1 0,0 0 0,0 1 0,0-1 1,-1 0-1,1 1 0,0 0 0,0-1 0,0 1 0,-1-1 1,1 1-1,0 0 0,0 0-4,3 3 3,-1 1 1,0-1-1,0 1 0,0 0 1,0 0-1,-1 1 0,1-1 1,-1 2-4,3 11 1,0 0 0,-2 1 0,1 8-1,-3-13-52,1 0 0,1-1 0,0 1 0,1-1 1,0 0-1,6 12 52,-9-23-14,-1 0 1,1-1 0,0 0-1,0 1 1,0-1 0,0 1-1,0-1 1,0 0-1,0 0 1,0 0 0,1 0-1,-1 0 1,0 0 0,1 0-1,-1 0 1,1 0 0,-1-1-1,1 1 1,-1 0 0,1-1-1,-1 1 1,1-1-1,1 0 14,0 0-7,0 0 0,-1 0-1,1-1 1,0 1-1,-1-1 1,1 0-1,-1 0 1,1 0-1,-1 0 1,1-1 0,-1 1-1,0 0 1,2-2 7,7-6 0,-1 0 1,0-1-1,-1 0 1,0 0-1,2-5 0,13-17 45,-2-1 0,-2-2-1,-1 0 1,-1-1 0,-2 0-1,9-34-44,-23 65 210,0 6-126,1 11-145,5 19-80,-1-13 80,1 0 0,0-1-1,2 0 1,2 2 61,-6-10-14,-1 0 0,0 0 0,-1 1 0,0-1 0,0 1 0,-1 0 0,0 0 0,0 0 0,-2 0 0,1 0 0,-1 0 0,0 7 14,-1-11-12,-1-1 0,1 1 1,-1-1-1,0 1 1,-1-1-1,1 0 0,-1 1 1,0-1-1,0 0 1,-1 0-1,1 0 0,-1-1 1,0 1-1,0-1 1,-1 1-1,0-1 0,1 0 1,-1 0-1,0-1 1,-1 1-1,1-1 0,-1 0 1,0 0-1,0 0 12,1-1-6,-1 0-1,0 0 1,0 0-1,0 0 1,0-1-1,0 0 1,-4 1 6,8-2 0,1 0 0,-1 0 0,0 0 0,0 1 0,0-1 0,1-1 0,-1 1 0,0 0 0,0 0 0,1 0 0,-1 0 0,0 0 0,0-1 0,1 1 0,-1 0 0,0-1 0,1 1 0,-1 0 0,0-1 0,1 1 0,-1-1 0,0 1 0,1-1 1,-1 1-1,1-1 0,-1 0 0,1 1 0,0-1 0,-1 0 0,1 1 0,-1-1 0,1 0 0,0 1 0,0-1 0,-1 0 0,1 0 0,0 0 0,0 1 0,0-1 0,0 0 0,0 0 0,0 1 0,0-1 0,0 0 0,0 0 0,0 1 0,1-1 0,-1 0 0,0 0 0,0 1 0,1-1 0,-1 0 0,3-6 0,-1 0 0,1 1 0,1-1 0,-1 1 0,1 0 0,0 0 0,0 0 0,1 1 0,0-1 0,4-2 0,13-14-18,21-14 18,-40 34-1,2-2-1,33-27-12,2 2-1,1 1 0,14-6 15,-52 33-4,0 0 1,0 0-1,0 0 1,0 0-1,1 0 0,-1 1 1,0-1-1,1 1 4,-3 0 1,-1 0-1,1-1 1,-1 1-1,1 0 0,0 0 1,-1 0-1,1 0 1,-1 0-1,1 1 1,-1-1-1,1 0 0,0 0 1,-1 0-1,1 0 1,-1 0-1,1 1 0,-1-1 1,1 0-1,-1 1 1,1-1-1,-1 0 1,0 1-1,1-1 0,-1 0 1,1 1-1,-1-1 1,0 1-1,1-1 0,-1 1 1,0-1-1,1 1 1,-1-1-1,0 1 0,0-1 1,0 1-1,1-1 1,-1 1-1,0-1 1,0 1-1,0 0 0,0-1 1,0 1-1,0-1 1,0 1-1,0-1 0,0 1 0,-3 17 108,1-1-1,0 1 0,2 0 0,0 7-107,1-20-9,-1 0 0,1 0-1,0 0 1,0 0-1,0 0 1,1 0-1,-1 0 1,1-1-1,0 1 1,1-1-1,-1 1 1,1-1 0,0 0-1,0 0 1,0 0-1,1-1 1,-1 1-1,2 0 10,-2-2-102,0 0-1,-1-1 1,1 0-1,0 1 0,0-1 1,0 0-1,0-1 1,0 1-1,0 0 1,0-1-1,0 0 0,0 1 1,0-1-1,0-1 1,0 1-1,0 0 1,0-1-1,0 1 1,0-1-1,0 0 0,2-1 103,24-12-568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5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57 153 3801,'-2'1'74,"0"0"0,1 1 0,-1-1 0,1 1 0,-1-1 0,1 1 0,0-1 0,-1 1 0,1 0-1,0 0 1,0 0 0,0 0 0,1 0 0,-1 0 0,0 0 0,1 0 0,-1 0 0,1 0 0,0 1-74,-2 2 82,-8 37-186,2 0 1,1 0 0,2 1-1,3 0 1,1 0 0,2 13 103,0-45-160,0 1 1,0-1-1,1 0 1,0 0 0,1 0-1,1 0 1,-1 0-1,4 4 160,-5-11-31,0 0 1,1 0-1,-1 0 0,1-1 0,0 1 0,0-1 0,0 0 1,0 0-1,0 0 0,1 0 0,0-1 0,-1 1 0,1-1 1,0 0-1,0 0 0,0 0 0,1-1 0,-1 1 0,0-1 1,1 0-1,-1 0 0,3 0 31,0-1 74,0 0 0,0-1 0,-1 0 0,1 0 0,0 0 0,-1 0 1,1-1-1,-1 0 0,1-1 0,-1 0 0,0 0 0,2-1-74,17-10 482,-1-2 0,6-5-482,-25 17 50,19-13 185,-1-1-1,0-1 1,8-12-235,-19 19 62,-2-1 0,0 0-1,0-1 1,-1 0 0,-1 0-1,-1-1 1,2-3-62,4-18 149,0-2-1,-3 0 1,-1 0-1,-2 0 1,-2-1-1,-1 0 1,-2-1-1,-2-5-148,-4 7 1586,4 38-1573,0 0 0,0 0 1,0 0-1,0 0 1,0 1-1,0-1 0,0 0 1,0 0-1,0 0 1,0 0-1,0 0 1,-1 0-1,1 0 0,0 0 1,0 0-1,0 0 1,0 0-1,0 0 1,0 0-1,0 0 0,0 0 1,0 0-1,0 0 1,-1 0-1,1-1 0,0 1 1,0 0-1,0 0 1,0 0-1,0 0 1,0 0-1,0 0 0,0 0 1,0 0-1,0 0 1,0 0-1,0 0 1,0 0-1,0 0 0,0 0 1,0 0-1,-1-1 1,1 1-1,0 0 0,0 0 1,0 0-1,0 0 1,0 0-1,0 0 1,0 0-1,0 0 0,0 0 1,0 0-1,0-1 1,0 1-1,0 0 1,0 0-1,0 0 0,0 0-13,-2 20 64,3 21-193,2-1 1,1 1-1,5 13 129,-3-23-34,-1 0 0,-2 0 0,-1 0 0,-2 0-1,-1 0 1,-4 24 34,-11 21-402,13-68-22,0 1-1,0-1 0,0 0 0,-1-1 0,0 1 0,0-1 0,-1 1 0,0-1 425,-2-2-757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5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5353,'2'-1'215,"-1"0"-1,0 0 1,0 1-1,1-1 0,-1 0 1,0 1-1,1-1 1,-1 1-1,0-1 1,1 1-1,-1 0 1,1 0-1,-1-1 1,1 1-1,-1 0 1,2 0-215,31 2-379,-20-2 547,41 1-399,-3-1-953,31 5 1184,-80-5-6,0 0-1,-1 1 1,1 0-1,0-1 1,-1 1 0,1 0-1,0 0 1,-1 1 0,1-1-1,-1 0 1,0 1 0,0 0-1,1-1 1,-1 1 0,0 0-1,0 0 1,1 2 6,1 2 29,0 1 0,0 0 0,0 0 0,-1 0 0,1 3-29,15 27 66,-18-36-68,0 1 1,1-1-1,-1 0 1,1 1-1,-1-1 1,1 0-1,-1 0 1,1 0-1,0 0 1,0-1 0,-1 1-1,1 0 1,0-1-1,0 1 1,0-1-1,0 0 1,0 1-1,0-1 1,0 0-1,0 0 1,0 0 0,0-1-1,0 1 1,-1 0-1,1-1 1,0 1-1,1-1 2,9-3-26,-1 1 0,0-2 0,0 0 0,1 0 26,-4 1-19,2-1 3,17-7 113,-26 12-85,-1 0-1,1 0 0,0 0 0,-1 0 0,1 0 0,0 0 0,-1 0 1,1 0-1,0 0 0,-1 0 0,1 0 0,0 0 0,-1 1 1,1-1-1,0 0 0,-1 0 0,1 1 0,-1-1 0,1 0 0,0 1 1,-1-1-1,1 1 0,-1-1 0,0 1 0,1-1 0,-1 1 1,1-1-1,-1 1 0,0-1 0,1 1 0,-1 0 0,0-1 1,1 1-1,-1 0 0,0-1 0,0 1 0,0 0 0,0 0-11,3 12 119,-1 1 0,0 0 0,-1-1-1,-1 1 1,0 0 0,-1 0-1,-3 11-118,-2 9 133,-1-1 0,-8 20-133,9-34-56,-1 0 1,0 0 0,-2-1 0,0-1 0,-1 1 0,0-2 0,-12 14 55,8-20-189,10-12 78,7-10 0,1 6-15,0 0 0,0 0 0,0 0 0,1 0 0,0 0 0,0 1-1,0 0 1,1 0 126,49-37-1260,-45 36 1061,54-39-604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6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138 327 4521,'-2'0'133,"0"1"-1,1-1 1,-1 0 0,1 1 0,-1-1-1,1 1 1,-1-1 0,1 1-1,-1 0 1,1 0 0,0 0-1,-1 0 1,1 0 0,0 0 0,0 0-1,0 0 1,0 0 0,-1 0-1,2 1 1,-2 0-133,-16 31-345,15-26 464,-6 16-180,1 0-1,1 0 1,1 1-1,-1 18 62,1-14-297,0 1 0,-10 24 297,3-33-78,6-17 422,4-16 632,9-48-862,2 1 0,4 0 1,1 0-1,3 2 0,3-1 0,22-45-114,-37 95 39,0 1 0,1-1 0,0 1-1,0 0 1,0 0 0,3-1-39,-7 8 6,0 0 0,0 0 0,0 0 0,0 0 1,0 0-1,0 0 0,0 0 0,1 0 0,-1 0 0,0 1 0,0-1 1,1 0-1,-1 1 0,0-1 0,1 1 0,-1 0 0,1-1 0,-1 1 1,1 0-1,-1 0 0,1 0 0,-1 0 0,1 0 0,-1 0 1,0 0-1,1 1 0,-1-1 0,1 0 0,-1 1 0,0-1 0,1 1 1,-1 0-1,0-1 0,1 1 0,-1 0 0,0 0 0,0 0 1,0 0-1,0 0 0,0 0 0,0 0 0,1 1-6,7 10-2,-1 0 0,0 0 1,-1 1-1,0 0 0,-1 1 0,-1 0 0,0-1 0,-1 2 1,0 0 1,7 17-3,-1 0 4,21 57 9,14 25-10,-40-104 0,-1-1-1,-1 1 1,0 0 0,0 0-1,-1 0 1,0 0 0,0 11 0,-2-19-12,1 1 0,-1-1 0,-1 1 0,1-1 0,0 1 0,-1-1 0,1 1 0,-1-1 0,0 0 0,1 1 0,-1-1 0,0 0 0,-1 0 1,1 1-1,0-1 0,-1 0 0,1 0 0,-1 0 0,1-1 0,-1 1 0,0 0 0,0-1 0,0 1 0,0-1 0,0 1 0,0-1 0,0 0 1,-1 0-1,1 0 0,0 0 0,-1 0 0,1-1 0,-1 1 0,1-1 0,-1 0 12,-8 2-136,0-1-1,0 0 1,-1-1 0,1 0-1,0-1 1,0 0 0,0-1 0,0 0-1,0-1 1,0 0 0,0-1-1,1 0 1,-1-1 0,-8-5 136,-4-4 462,0-2 0,1 0 0,1-1 1,0-1-1,-9-12-462,33 32 19,0 1 0,0-1-1,0 0 1,0 0 0,1-1 0,-1 1 0,0-1 0,1 0-1,-1 1 1,1-2 0,0 1 0,0 0-19,48 5-33,-51-6 36,48 2-48,-1-2 0,1-2 0,-1-2 1,1-2-1,14-6 45,-53 10-22,1-1 0,-1 0 1,0-1-1,0 0 0,-1-1 0,1 0 1,-1-1-1,0 0 0,0 0 0,-1 0 1,0-1-1,0-1 0,0 1 0,-1-1 1,0-1-1,-1 1 0,0-1 1,0 0-1,-1-1 0,4-9 22,-1-1 6,0 0 0,-1-1-1,-2 0 1,0-1 0,-1 1-1,-1-1 1,-1-2-6,0-23 412,-2 0-1,-4-38-411,3 82 34,-2-19 344,3 21-364,0 1 0,0-1 0,0 0 0,-1 1 0,1-1-1,0 0 1,0 1 0,-1-1 0,1 1 0,0-1 0,-1 1-1,1-1 1,0 1 0,-1-1 0,1 1 0,-1-1-1,1 1 1,-1-1 0,1 1 0,-1-1 0,1 1 0,-1 0-1,1 0 1,-1-1 0,0 1 0,1 0 0,-1 0 0,1-1-1,-1 1-13,-6 15-85,-3 15 76,1 0 0,1 1 0,2 0 0,1 0-1,1 1 1,1 12 9,1 1-15,2 0 0,2 0 0,2 0 0,2-1-1,3 6 16,-9-48-1,1 2-68,1 1 1,-1 0-1,1-1 0,-1 1 1,1-1-1,2 3 69,-3-6-72,0 0 0,-1 0 1,1 0-1,0 0 0,0 0 0,0 0 1,0-1-1,0 1 0,0 0 0,0-1 1,0 1-1,0-1 0,0 1 1,0-1-1,0 1 0,0-1 0,0 0 1,0 1-1,1-1 0,-1 0 0,0 0 1,0 0-1,0 0 0,1 0 0,-1 0 1,0 0-1,0-1 0,0 1 1,1 0 70,23-9-611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7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 6977,'13'-10'2361,"6"5"-2281,11-2-168,11-2-120,11 2-672,0 0-649,-6 6 953</inkml:trace>
  <inkml:trace contextRef="#ctx0" brushRef="#br0" timeOffset="1">188 319 5937,'31'-5'2097,"14"0"-1761,25-6-624,9-2-512,15-5 527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6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71 4977,'-43'-53'2098,"42"52"-2053,1 1 0,-1 0 0,1-1 0,-1 1 1,1-1-1,0 1 0,-1-1 0,1 1 0,0-1 0,0 0 1,-1 1-1,1-1 0,0 1 0,0-1 0,0 0 0,0 1 1,0-1-1,0 1 0,-1-1 0,2 0 0,-1 1 0,0-1 1,0 0-1,0 1-45,7-3 1193,-6 3 1127,5 33-2145,-1 1 0,-2-1 1,-1 19-176,-1-8 75,8 65 104,10 29-179,-12-88 21,14 62-334,-11-64-2198,-7-35 1664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8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4 511 4329,'-1'-1'91,"1"0"1,-1 0-1,1 0 0,0 0 1,-1 0-1,1 0 0,0 0 1,0 0-1,0-1 1,0 1-1,0 0 0,0 0 1,0 0-1,0 0 0,0 0 1,1 0-1,-1 0 0,0 0 1,1-1-1,-1 1 0,1 0 1,-1 0-1,1 0 1,-1 1-1,1-2-91,1-1 88,19-41-174,-14 31 62,-1-1 1,0 0-1,0 0 0,-2-1 1,0 0-1,1-8 24,-1-1-27,-2 0-1,0 1 1,-1-1-1,-2 0 1,-3-22 27,-3-7 951,-3 0 1,-4-4-952,8 158 698,13 120-843,-1-49 130,-6-151 12,0-6-7,0 0 1,1 0-1,0-1 0,1 1 1,5 14 9,-7-28-41,0 0 1,1 0 0,-1 0-1,0 0 1,1 0-1,-1 0 1,1 0 0,-1 0-1,1-1 1,0 1-1,-1 0 1,1 0-1,0 0 1,0-1 0,0 1-1,-1 0 1,1-1-1,0 1 1,0-1 0,0 1-1,0-1 1,0 1-1,0-1 1,0 0-1,0 0 1,0 1 0,0-1-1,0 0 1,0 0-1,0 0 1,1 0 0,-1 0-1,0 0 1,0 0-1,0-1 1,0 1-1,0 0 1,0 0 0,0-1-1,0 0 41,5-1-310,-1 0 0,-1-1 0,1 1 0,0-1 0,-1 0 0,1-1-1,-1 0 311,17-16-737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7:59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1 163 5185,'2'-4'157,"0"1"1,0 0-1,1 0 1,-1 0-1,1 1 0,0-1 1,0 1-1,0-1 0,0 1 1,1 0-1,-1 0 1,1 0-1,-1 1 0,1-1 1,0 1-158,11-4-67,0 1-1,0 0 1,3 1 67,-11 2 86,74-11-1543,0 3 1,1 5 0,20 3 1456,-93 1-263,1-1 0,-1 1 0,1-1 1,-1-1-1,10-2 263,-18 4 65,1-1 0,-1 1 0,0 0 0,1-1 0,-1 0 0,0 1 1,1-1-1,-1 1 0,0-1 0,0 0 0,1 0 0,-1 0 0,0 0 0,0 0 0,0 0 1,0 0-1,0 0 0,-1 0 0,1 0 0,0-1 0,0 1 0,-1 0 0,1-1 0,-1 1 1,1 0-1,-1-1 0,0 1 0,1 0 0,-1-1 0,0 1 0,0-1 0,0 1 0,0-1 1,0 1-1,0 0 0,-1-1 0,1 1 0,0-1 0,-1 1 0,1 0 0,-1-1 0,1 1 1,-1 0-1,0-1-65,1 1 132,-1-1 0,1 1 1,-1 0-1,0-1 0,1 1 1,-1 0-1,0-1 0,0 1 0,0 0 1,0 0-1,0 0 0,0 0 1,0 0-1,0 0 0,-1 0 1,1 0-1,0 0 0,0 1 1,-1-1-1,1 0 0,-1 1-132,0 0 60,1 0-1,-1 0 0,1 0 1,-1 0-1,1 0 0,0 0 1,-1 1-1,1-1 1,-1 1-1,1-1 0,0 1 1,-1-1-1,1 1 1,0 0-1,0-1 0,0 1 1,-1 0-1,1 0-59,-5 5 16,0 0 0,0 0 0,1 1-1,0-1 1,0 1 0,1 0 0,0 1-16,-3 5-2,1 0 1,0 0-1,1 0 0,1 1 1,0 0-1,1 0 1,0 2 1,2-9-48,0 0 0,0 0 1,1 0-1,0 1 0,0-1 1,0 0-1,1 0 1,1 1-1,-1-1 0,1 0 1,0 0-1,1-1 1,-1 1-1,1 0 0,1 0 48,-3-6-28,-1 1-1,1-1 0,0 0 1,0 1-1,0-1 0,0 0 1,0 0-1,1 1 0,-1-1 0,0 0 1,0 0-1,1 0 0,-1-1 1,1 1-1,-1 0 0,1 0 1,-1-1-1,1 1 0,-1-1 1,1 1-1,-1-1 0,1 0 0,0 0 29,0 0-17,0 0 0,0-1-1,1 1 1,-1-1 0,0 0-1,-1 1 1,1-1-1,0 0 1,0 0 0,0 0-1,0-1 1,-1 1-1,1 0 1,-1-1 0,2-1 17,4-4 8,0-1 0,-1 0 0,-1-1 0,1 1 0,-1-1 0,2-7-8,-1 4 112,-2-1 0,0 1-1,0-1 1,-1 0 0,-1 1-1,0-1 1,-1 0 0,0-9-112,-1 22 28,0-1 0,0 0 0,0 1 1,0-1-1,0 1 0,1-1 0,-1 1 1,0-1-1,-1 1 0,1-1 0,0 0 0,0 1 1,0-1-1,0 1 0,0-1 0,0 1 1,-1-1-1,1 1 0,0-1 0,-1 1 0,1-1 1,0 1-1,-1-1 0,1 1 0,0-1 1,-1 1-1,1 0 0,-1-1 0,1 1-28,-1 0 23,0 1 0,0-1-1,1 1 1,-1 0-1,0-1 1,1 1 0,-1 0-1,1 0 1,-1 0-1,1-1 1,-1 1 0,1 0-1,0 0 1,-1 0-1,1 0 1,0 0 0,0 0-1,0 0 1,0 0-23,-5 18 14,1 0-1,1 0 1,1 0-1,1 0 1,1 17-14,0-27-49,1 0 0,1 0 0,-1 0 0,1 0 0,1 0 0,0 0 0,0 0 0,1-1 0,-1 1 0,2-1 0,0 0 0,0-1-1,2 4 50,-6-10-35,1 1-1,-1 0 1,1-1-1,-1 1 0,1-1 1,-1 0-1,1 1 0,0-1 1,0 0-1,0 0 1,0 0-1,0 0 0,0-1 1,0 1-1,0 0 0,0-1 1,0 1-1,0-1 1,0 0-1,0 0 0,2 0 36,0 0-22,-1-1 0,1 0 0,0 0-1,-1 0 1,1 0 0,-1-1 0,1 1-1,-1-1 1,0 0 0,1 0 0,-1 0-1,0 0 23,4-4 2,-1 0 0,1 1 0,-1-2-1,0 1 1,-1-1 0,0 0 0,0 0-1,0 0 1,-1-1 0,3-7-2,-5 6 69,0 0 0,0 0 0,-1-1 0,0 1 0,-1 0 0,0-1 0,0 1 0,-1 0 0,0-1 1,-1 1-1,0 0 0,-1 0 0,1 0 0,-2 1 0,1-1 0,-1 1 0,-1-1 0,1 1 0,-1 0 0,-1 1 0,0-1 0,0 1 0,-1 0-69,8 7 30,1 3-19,0-1-1,1 0 0,0 0 0,-1 0 0,1 0 1,0 0-1,0 0 0,0-1 0,0 1 0,0-1 1,0 0-1,1 0 0,1 0-10,13 1-76,-1-1 0,1 0 1,0-2-1,0 0 0,0-1 0,0 0 0,5-3 76,-8 1-37,1 1 0,-1 1 0,1 1 0,-1 0-1,1 1 1,-1 0 0,1 1 0,-1 1-1,11 3 38,-23-4-4,-1 0 0,1 0 0,-1 0 0,1 0 0,-1 0 0,1 1 0,-1-1 0,0 1-1,0 0 1,1 0 0,-1 0 0,0 0 0,-1 0 0,1 0 0,0 0 0,-1 0-1,1 1 1,-1-1 0,0 1 0,0-1 0,0 1 0,0 0 0,0-1 0,0 1 0,-1 0-1,1 0 5,0 10 29,0-1-1,-1 1 0,-1-1 0,0 0 1,-1 8-29,-2 28 93,4-45-111,1 1 0,-1-1-1,0 0 1,1 1 0,0-1-1,0 1 1,0-1 0,0 0-1,0 0 1,1 0 0,0 0-1,-1 0 1,1 0-1,0 0 1,0 0 0,1-1-1,-1 1 1,0-1 0,1 1-1,0-1 1,-1 0 0,1 0-1,0 0 1,1 0 18,0 0-139,1-1 1,-1 1-1,1-1 1,0 0-1,-1 0 1,1 0-1,0 0 1,0-1-1,0 0 1,0 0-1,0 0 1,-1-1-1,1 0 1,0 0-1,0 0 1,4-2 138,35-19-735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0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289 420 3745,'-6'4'276,"1"0"1,-1 0-1,1 0 1,0 1-1,1-1 1,-1 1-1,1 0 1,0 1-1,0-1 1,1 1-1,-2 3-276,-5 5 254,-13 21-38,13-19-190,0 0 0,-2-1 0,0 0 1,0-1-1,-3 2-26,13-14-2,0-1 0,1 1 0,-1-1 0,0 0 0,0 0 0,0 0 1,0 0-1,0 0 0,0 0 0,0 0 0,0-1 0,0 1 0,-1-1 0,1 1 0,0-1 0,0 0 1,-1 0-1,1 0 0,0 0 0,-1 0 2,1-1-2,1 1 1,-1-1 0,1 0-1,-1 0 1,1 1 0,0-1-1,-1 0 1,1 0 0,0 0-1,0 0 1,0 0 0,0-1-1,0 1 1,0 0-1,0 0 1,0-1 0,0 1-1,0-1 1,1 1 0,-1-1-1,0 1 1,1-1 0,0 1-1,-1-1 1,1 1 0,0-1-1,0 0 1,0 1 0,0-2 1,-1-21 34,2 0 1,0 0 0,4-13-35,1-29 345,-1 19 599,14 71-597,-6-4-348,-2 0 0,-1 2-1,0-1 1,-1 1 0,4 17 1,2 20-78,6 37 78,-17-72-61,-1-1 0,0 1 1,-2-1-1,-2 24 61,1-38-15,-1 0 0,-1 0 0,1 0 0,-2 0 0,1 0 0,-1-1 0,0 1 0,-1-1 0,0 0 1,-1 0-1,1 0 0,-1 0 0,-1-1 0,-1 2 15,2-4 0,-42 43 40,42-43-35,0-1 1,-1 0 0,1 0-1,-1 0 1,0-1 0,0 1-1,0-1 1,-4 0-6,9-2 2,0-1-1,-1 1 0,1-1 1,-1 1-1,1-1 1,0 0-1,-1 0 0,1 0 1,-1 0-1,1 0 1,0 0-1,-1 0 0,1 0 1,-1 0-1,1-1 0,0 1 1,-1-1-1,1 1 1,0-1-1,-1 1 0,1-1 1,0 0-1,0 0 1,0 1-1,0-1 0,-1 0 1,1 0-1,0 0 1,1 0-1,-1 0 0,0-1 1,0 1-1,0 0 1,1 0-1,-1-1-1,-1-2-7,1 1 0,0 0 0,1 0 0,-1-1-1,1 1 1,-1-1 0,1 1 0,0-1 0,0 1 0,0-1 0,1 1 0,-1 0 0,1-1-1,0 0 8,14-36-72,1 1 0,2 1 0,1 1 0,18-24 72,-6 8 39,2-5-2,-2 0 0,-3-2 0,12-41-37,-39 99 0,1-4 8,0 1-1,0-1 1,0 0-1,-1 0 1,0 0 0,0 0-1,-1 0 1,1 0 0,-1 0-1,-1 0 1,1 0 0,-1-3-8,1 10 4,0-1 0,0 0 0,-1 0 0,1 0 1,0 1-1,0-1 0,0 0 0,0 0 0,0 0 0,0 1 1,0-1-1,0 0 0,0 0 0,0 0 0,-1 0 0,1 1 1,0-1-1,0 0 0,0 0 0,0 0 0,0 0 0,-1 0 0,1 1 1,0-1-1,0 0 0,0 0 0,-1 0 0,1 0 0,0 0 1,0 0-1,0 0 0,-1 0 0,1 0 0,0 0 0,0 0 1,0 0-1,-1 0 0,1 0 0,0 0 0,0 0 0,0 0 1,-1 0-1,1 0 0,0 0 0,0 0 0,0 0 0,-1 0 0,1 0 1,0-1-1,0 1 0,0 0 0,0 0 0,-1 0 0,1 0 1,0 0-1,0-1 0,0 1 0,0 0 0,0 0 0,-1 0 1,1 0-1,0-1 0,0 1 0,0 0 0,0 0 0,0 0 1,0-1-1,0 1-4,-8 20 40,7-18-34,-5 18-13,1 0-1,1 0 1,0 0-1,1 1 1,1 11 7,2-20-136,-1 1 0,2-1 0,0 0 0,1 0 0,0 0 1,0 0-1,1 0 0,1-1 0,0 1 0,1 0 136,-4-9-71,1 0 0,-1-1 0,1 0 0,-1 1 0,1-1 1,0 0-1,0 0 0,0 0 0,0 0 0,0 0 0,1 0 0,-1 0 0,0-1 0,1 1 1,-1-1-1,1 0 0,0 0 0,1 1 71,0-1-37,0-1-1,1 1 1,-1-1 0,0 0 0,0 0 0,0 0-1,0 0 1,1-1 0,-1 1 0,0-1 0,4-2 37,3-1 7,1-1 0,-1 0-1,1-1 1,-2 0 0,1-1 0,-1 0 0,0-1 0,0-1-7,11-10 115,-1-1 0,-1-1 0,-1-1 0,-1 0 0,-1-2 0,-2 0 0,0 0 0,-1-2-115,4-9 37,-3-1 0,-1 0 0,-2-1 0,-1 0-1,3-24-36,-10 42-19,-1 0 0,-1-1 0,0-11 19,-1 22 7,-1 0 1,0 0-1,-1 0 0,0 0 1,0 0-1,-1 1 0,0-1 1,-3-7-8,6 16 1,0 0 0,0 0 0,0 0 0,0-1 0,0 1-1,0 0 1,-1 0 0,1 0 0,0 0 0,0-1 0,0 1 0,0 0 0,0 0 0,0 0 0,0 0 0,0-1 0,0 1 0,0 0 0,-1 0 0,1 0 0,0 0 0,0 0 0,0 0-1,0 0 1,0-1 0,-1 1 0,1 0 0,0 0 0,0 0 0,0 0 0,0 0 0,-1 0 0,1 0 0,0 0 0,0 0 0,0 0 0,0 0 0,-1 0 0,1 0 0,0 0 0,0 0-1,0 0 1,0 0 0,-1 0 0,1 0 0,0 0 0,0 0 0,0 0 0,0 1 0,-1-1 0,1 0 0,0 0 0,0 0 0,0 0 0,0 0 0,0 0 0,0 0 0,-1 1-1,1-1 1,0 0 0,0 0 0,0 0 0,0 0 0,0 1 0,0-1-1,-5 16 37,1 4-34,0 0-1,2 0 0,1 1 0,0-1 0,1 1 0,2-1 0,0 1 0,1-1 0,1 0-2,2 8 2,0 0 0,-3 0 0,0 0 0,-1 0 0,-2 0 0,-2 12-2,0-13-52,0 2-186,-1 1-1,-1-1 0,-2 1 0,-6 18 239,4-36-867,2-8 342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1.0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4681,'13'-6'1632,"14"3"-1464,14 1-112,21-6-384,8 1-576,11-2 592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1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102 410 6329,'-11'-16'2046,"10"16"-2077,0-1 1,0 0-1,0 0 1,1 0-1,-1 1 0,0-1 1,1 0-1,-1 0 1,1 0-1,-1 0 0,1 0 1,-1 0-1,1 0 1,0-1-1,-1 1 0,1 0 1,0 0-1,0 0 1,0 0-1,0 0 0,0 0 1,0-1-1,0 1 1,0 0-1,0 0 0,1 0 1,-1 0-1,0 0 1,1 0-1,-1 0 1,1 0-1,-1 0 0,1 0 1,0 0-1,-1 0 1,2-1 30,8-15-386,-1-1 1,-1 0 0,0 0 0,-1-1 0,-1 0 0,1-12 385,3-15 518,-3-1 0,-1-9-518,-6 48 150,3-24 398,-3 30-476,0 1-1,0 0 1,0-1 0,0 1-1,0-1 1,0 1-1,-1 0 1,1-1 0,-1 1-1,1 0 1,-1-1-1,1 1 1,-1 0-1,1 0 1,-1 0 0,0-1-1,0 1 1,-1-1-72,2 2 21,-1 0 1,1 0-1,-1 0 1,1-1-1,-1 1 1,1 0-1,-1 0 1,1 0-1,-1 0 1,1 0-1,-1 0 1,0 0 0,1 0-1,-1 0 1,1 0-1,-1 1 1,1-1-1,-1 0 1,1 0-1,-1 0 1,1 1-1,-1-1 1,1 0-1,-1 1 1,1-1-1,-1 0 1,1 1-1,0-1 1,-1 1-1,1-1 1,0 0 0,-1 1-22,-13 17 99,11-14-92,-8 14-7,0 1 0,1 0 1,0 0-1,2 1 0,0 0 0,1 2 0,-5 22 3,1 0-1,0 17-2,7-26-14,1 1 0,2 4 14,0-5-11,-1 1 1,-3 1 10,2-18-7,0-3 11,1 0 1,0 0-1,1 12-4,1-24-6,0-1 0,0 1-1,1 0 1,-1-1-1,1 1 1,0 0 0,0-1-1,0 1 1,0-1 0,1 0-1,-1 1 1,1-1 0,0 0-1,0 0 1,0 0 0,1 0-1,-1 0 1,2 1 6,-2-3-46,-1 0 0,0 0 1,1 0-1,0 0 0,-1 0 0,1-1 0,-1 1 1,1 0-1,0-1 0,0 1 0,-1-1 1,1 0-1,0 0 0,0 1 0,-1-1 1,1 0-1,0-1 0,0 1 0,0 0 1,-1 0-1,1-1 0,0 1 0,0-1 1,0 0 45,5-2-342,0 0 1,-1-1 0,1 0 0,-1 0 0,2-1 341,-3 1-213,30-20-551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2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1 471 4145,'2'-4'171,"-1"1"0,1 0 1,0 0-1,1 0 0,-1 0 1,0 0-1,1 0 0,0 0 1,0 1-1,-1 0 0,2-1 0,-1 1 1,0 0-1,1 0-171,9-4-22,1-1 0,0 2 0,1 0 22,-1 0 100,122-37-613,-71 23-499,46-20 1012,-104 36-15,0 0-1,0-1 1,0 0 0,0 0 0,-1-1-1,0 0 1,0 0 0,0 0 0,-1-1-1,0 0 1,0 0 0,0 0 0,-1 0 0,1-1-1,-2 0 1,1 0 0,-1 0 0,0 0-1,2-7 16,15-63 50,-14 49 893,2 0 1,8-19-944,-12 42 1330,-1 12-897,-2 19-386,-1-25 11,0 44 4,-3-1-1,-1 0 1,-2 0 0,-3 0-62,-10 40-242,-21 51 242,29-97-157,4-13-43,-1-1 0,-1 0 1,-1-1-1,-8 13 200,8-24 239,10-12-216,-1-1 0,1 1 0,0 0 0,0 0 0,-1 0 0,1 0 0,0-1 1,0 1-1,0 0 0,-1 0 0,1 0 0,0-1 0,0 1 0,0 0 0,0 0 0,0 0 0,0-1 0,-1 1 0,1 0 0,0 0 0,0-1 0,0 1 0,0 0 0,0-1 0,0 1 0,0 0 0,0 0 0,0-1 0,0 1 0,0 0 0,0 0 0,0-1-23,1-3 120,-1-1 0,0 1 0,1-1 1,0 1-1,0 0 0,2-4-120,2-5 16,1 1 1,1-1 0,0 1 0,1 0 0,0 1-1,1-1 1,8-6-17,-12 12 2,1 0-1,0 1 1,0-1-1,1 1 1,0 0-1,-1 1 1,2 0-1,-1 0 1,0 1-1,1-1 1,0 2-1,0-1 1,-1 1-1,5 0-1,-10 1 0,1 1 0,-1 0-1,1-1 1,-1 1 0,0 0 0,1 1-1,-1-1 1,1 0 0,-1 1-1,0-1 1,1 1 0,-1 0-1,0 0 1,0 0 0,0 0 0,0 0-1,0 0 1,0 1 0,0-1-1,0 1 1,0-1 0,0 1-1,-1 0 1,2 1 0,1 3-3,0 1 1,-1 0-1,0 0 0,0 0 0,0 0 0,1 8 3,-3-9-23,1 0 0,0-1-1,0 1 1,0 0 0,1-1-1,-1 1 1,1-1 0,1 0-1,-1 0 1,5 4 23,-7-7-10,1-1 0,0 0 0,-1 0-1,1 0 1,0 0 0,0-1 0,0 1 0,0 0 0,0-1 0,0 1-1,0-1 1,0 0 0,0 0 0,0 0 0,0 0 0,0 0 0,0 0-1,0 0 1,0-1 0,0 1 0,0-1 0,0 1 0,1-1 10,6-3-12,0 0 1,-1 0 0,1-1-1,3-2 12,21-13 11,-2-2-1,0-1 0,-1-1 1,2-4-11,-20 13 110,-12 15-102,0 0-1,0 0 0,0-1 0,0 1 1,0 0-1,0 0 0,0-1 0,0 1 1,0 0-1,0 0 0,0-1 0,0 1 1,0 0-1,0 0 0,0-1 1,0 1-1,0 0 0,0 0 0,0 0 1,0-1-1,0 1 0,0 0 0,-1 0 1,1 0-1,0-1 0,0 1 0,0 0 1,0 0-1,-1 0 0,1 0 1,0-1-1,0 1 0,0 0 0,-1 0 1,1 0-1,0 0 0,0 0 0,0 0 1,-1 0-1,1 0 0,0-1 0,0 1 1,-1 0-1,1 0 0,0 0 1,0 0-1,-1 0 0,1 0 0,0 1 1,0-1-1,-1 0 0,1 0 0,0 0 1,0 0-1,0 0 0,-1 0 0,1 0 1,0 0-8,-1 1 2,0-1 0,1 1 0,-1 0 0,0-1-1,1 1 1,-1 0 0,0-1 0,1 1 0,-1 0 0,1 0 0,-1 0 0,1-1 0,0 1 0,-1 0 0,1 0 0,0 0 0,0 1-2,-1-1 1,-4 12-21,-1 0-1,0-1 0,-2 3 21,-6 12-75,13-25 47,0-1 0,1 0 0,-1 1-1,0-1 1,1 1 0,-1-1 0,1 1 0,-1-1 0,1 1 0,0-1-1,0 1 1,0-1 0,0 1 0,0-1 0,0 1 0,0 0 0,0-1-1,1 1 1,-1-1 0,0 1 0,1-1 0,0 1 0,-1-1 0,1 0 0,0 1-1,0-1 1,-1 0 0,1 1 0,0-1 0,0 0 0,1 0 0,-1 0-1,0 0 1,0 0 0,0 0 0,1 0 0,-1 0 0,0-1 0,1 1-1,-1 0 1,1-1 0,-1 1 0,1-1 0,0 1 28,4 0-203,-1 0 1,1 0 0,-1-1-1,1 1 1,0-1 0,-1-1-1,1 1 1,-1-1-1,1 0 1,3-1 202,23-11-990,-5-9 481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2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1824,'4'-3'472,"-1"4"-103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2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 6825,'0'0'2329,"0"0"-2161,2 20-176,-9 51-8,4-32-296,3 6-384,5 0-737,10-5-335,5-11-248,6-6 1151</inkml:trace>
  <inkml:trace contextRef="#ctx0" brushRef="#br0" timeOffset="1">126 280 1200,'150'-68'659,"-142"64"-563,0 0 0,-1-1-1,1 0 1,-1-1 0,0 1 0,0-1 0,-1-1-1,0 1 1,0-1 0,2-3-96,5-7 256,4-4 135,-9 11 20,0 1 0,0 0 0,1 0 0,0 1 0,2-2-411,-10 10 52,0-1 1,-1 1 0,1-1 0,-1 1 0,1-1 0,0 1 0,-1-1 0,1 1 0,0 0 0,0-1-1,-1 1 1,1 0 0,0 0 0,0 0 0,0-1 0,-1 1 0,1 0 0,0 0 0,0 0 0,0 0 0,-1 0-1,1 0 1,0 1 0,0-1 0,0 0-53,0 1 39,-1-1 1,1 1-1,0 0 0,-1-1 0,1 1 1,-1 0-1,0 0 0,1-1 0,-1 1 0,1 0 1,-1 0-1,0 0 0,0 0 0,1 0 1,-1-1-1,0 1 0,0 0 0,0 0 1,0 0-40,0 7 82,0-1 1,-1 1-1,1 0 1,-2-1-1,1 1-82,-6 23 117,2-12-97,2-1 1,0 1 0,0 0-1,2 0 1,0 4-21,1-21-7,0 0 0,0-1 0,0 1 0,1-1 0,-1 1 0,0 0 0,0-1 1,1 1-1,-1-1 0,1 1 0,0-1 0,-1 1 0,1-1 0,0 1 0,0-1 0,0 0 0,0 0 0,0 1 0,0-1 0,0 0 0,0 0 0,0 0 0,1 0 7,0 0-6,-1 0 0,1-1-1,0 0 1,0 1 0,0-1-1,-1 0 1,1 0 0,0 0 0,0 0-1,0 0 1,0 0 0,-1 0-1,1-1 1,0 1 0,0-1-1,-1 1 1,2-1 6,6-3-5,1-1 0,-1 0 1,0-1-1,0 1 0,0-2 0,1-1 5,18-16 9,-2-1 0,0-1 0,-2-2 0,-1 0-1,-2-1 1,15-27-9,-36 53-483,-7 4 69,-8 6-398,-54 41-3006,45-30 3161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03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31 218 1256,'-29'43'1205,"29"-42"-1124,0 0 1,-1 0 0,1 0 0,0 0-1,0 1 1,0-1 0,0 0 0,0 0-1,0 0 1,0 0 0,0 0 0,0 0-1,1 0 1,-1 0 0,0 0 0,1 0-1,-1 0 1,1 0 0,-1 0 0,1 0-1,0 0 1,-1 0 0,1 0 0,0 0-1,0 0-81,21 17 1264,-16-14-1001,0 1-219,1 0 1,0-1-1,0 0 0,0 0 1,1-1-1,-1 0 1,1 0-1,0-1 1,0 0-1,-1 0 1,1-1-1,1 0 0,-1 0 1,0-1-1,0 0 1,0-1-1,0 1 1,0-2-1,0 1 1,0-1-1,0 0 0,0-1 1,-1 1-1,1-2 1,-1 1-1,0-1 1,0 0-1,0-1 1,-1 1-1,1-1 0,-1-1 1,0 1-1,0-1 1,-1 0-1,0 0 1,0-1-1,0 0 1,-1 1-1,0-2 0,0 1 1,-1 0-1,0-1 1,0 1-1,-1-1 1,0 0-1,0-1-44,5-45 416,-6 36-216,2 0-1,0 0 1,1 0 0,4-10-200,-8 27 6,0 0 1,0 1-1,0-1 0,1 0 1,-1 0-1,0 0 0,1 1 1,-1-1-1,0 0 0,1 0 1,-1 1-1,1-1 1,-1 0-1,1 1 0,0-1 1,-1 1-1,1-1 0,0 1 1,-1-1-1,1 1 0,0-1 1,0 1-1,-1-1 0,1 1 1,0 0-1,0 0 0,0-1 1,-1 1-1,1 0 1,0 0-1,0 0 0,0 0 1,0 0-1,0 0 0,-1 0 1,1 0-1,0 0 0,0 1 1,0-1-1,0 0 0,-1 0 1,1 1-1,0-1 0,0 0 1,-1 1-1,1-1 0,0 1 1,-1-1-1,1 1 1,0 0-1,-1-1 0,1 1-6,4 3 1,-1 1-1,1-1 0,-1 1 0,0 0 1,0 0-1,1 4 0,2 4-2,0 0 0,-1 0 1,-1 0-1,0 1 0,0 0 0,-2 0 0,0 0 0,1 11 2,-3-16-3,0-1-1,-1 0 0,0 0 1,0 1-1,-1-1 0,0 0 1,0 0-1,-1 0 1,0 0-1,-1 0 0,0 0 1,0-1-1,0 1 0,-1-1 1,-5 7 3,8-12 2,0-1 0,0 1 1,-1-1-1,1 1 1,-1-1-1,1 1 0,-1-1 1,0 0-1,1 0 1,-1 0-1,0 0 0,0 0 1,0 0-1,0 0-2,1-1 4,1 0 1,-1 0-1,0 0 0,1 0 0,-1 0 0,1-1 1,-1 1-1,0 0 0,1 0 0,-1 0 1,1-1-1,-1 1 0,0 0 0,1 0 1,-1-1-1,1 1 0,-1-1 0,1 1 1,-1 0-1,1-1 0,-1 1 0,1-1 1,0 1-1,-1-1 0,1 1 0,0-1 1,-1 1-1,1-1 0,0 0 0,0 1 1,-1-1-1,1 1 0,0-1 0,0 0 1,0 1-1,0-1 0,0 0 0,0 1 1,0-1-1,0 0 0,0 1 0,0-1 1,0 1-1,0-1-4,0-7 16,1 0 1,0 0 0,0 0 0,0 0-1,1 0 1,0 0 0,1 1-1,0-1 1,0 1 0,0-1-1,1 1 1,0 0 0,4-5-17,-1 3 0,0 0 1,0 0-1,1 0 1,0 1-1,1 0 1,-1 1-1,1 0 1,1 0-1,4-1 0,-8 4 5,2 0 0,-1 1 0,0 0 0,1 0 0,6-1-5,-12 4 2,0-1-1,0 1 1,1 0-1,-1-1 1,0 1 0,1 0-1,-1 0 1,0 1-1,1-1 1,-1 1 0,0-1-1,1 1 1,-1 0-1,0-1 1,0 1 0,0 0-1,0 0 1,0 1-1,0-1 1,0 0 0,0 1-1,0-1-1,7 10 7,-1 0-1,1 0 0,-2 1 1,1 0-1,-2 0 1,0 0-1,5 14-6,22 40-102,-32-64 91,0 0 1,0-1-1,0 1 0,0 0 1,0-1-1,1 1 0,-1-1 1,1 0-1,-1 1 1,1-1-1,-1 0 0,1 0 1,0 0-1,-1 0 0,1 0 1,0 0-1,0-1 0,0 1 1,0 0-1,0-1 1,0 0-1,0 1 0,0-1 11,1 0-9,0-1 0,1 1 0,-1-1 0,0 0 0,0 0 0,-1 0 0,1 0-1,0-1 1,0 1 0,0-1 0,-1 1 0,1-1 0,-1 0 0,2-2 9,5-3-2,0 0 0,-1 0 0,0-1 0,-1 0 0,0-1 0,0 0 0,-1 0 0,0 0 0,0-1 0,-1 1 1,-1-2-1,1 1 0,-2 0 0,1-1 0,-2 1 0,1-1 0,-1 0 0,0-5 2,0-35 135,-2 51-131,0 0 0,-1 0 0,1 0 0,-1 0 0,1 0 0,0 0 0,-1 1 1,1-1-1,-1 0 0,1 0 0,0 0 0,-1 0 0,1 1 0,0-1 0,-1 0 0,1 0 1,0 1-1,-1-1 0,1 0 0,0 1 0,0-1 0,-1 0 0,1 1 0,0-1 0,0 0 0,-1 1-4,-4 9 2,1-1-1,0 1 0,0 1 1,1-1-1,0 0 0,1 1 1,0 0-1,0 0 0,1-1 1,1 8-2,-1-2-135,1 1 0,1 0 0,0 0-1,2 3 136,-3-16-87,0 0 0,1-1-1,0 1 1,0-1-1,0 1 1,0-1 0,1 1-1,-1-1 1,1 0-1,0 1 1,0-1 0,0 0-1,0 0 1,0-1-1,1 1 1,-1 0 0,1-1-1,0 1 1,0-1-1,0 0 1,0 0 0,1 0 87,-1-1-20,-1 0 1,1-1 0,0 0 0,0 0-1,-1 1 1,1-2 0,0 1-1,0 0 1,0 0 0,-1-1 0,1 0-1,0 1 1,-1-1 0,1 0 0,-1 0-1,1-1 1,-1 1 0,1 0 0,-1-1-1,0 0 1,0 1 19,9-7 196,-1 0 0,0-1-1,6-8-195,-6 7 161,0 0-1,-1-1 1,-1 0-1,0 0 1,0-1-1,-1 0 0,-1 0 1,0-1-1,-1 0 1,0 0-1,-1 0 1,0-1-1,0-4-160,-3 12 44,3-22 83,2 0-1,1 1 0,4-10-126,-11 36 0,0 1 1,0-1-1,0 1 0,0-1 1,0 1-1,1 0 0,-1-1 1,0 1-1,0-1 0,0 1 1,0-1-1,1 1 0,-1 0 1,0-1-1,1 1 0,-1 0 1,0-1-1,0 1 0,1 0 1,-1-1-1,1 1 0,-1 0 1,0 0-1,1-1 0,-1 1 1,0 0-1,1 0 0,-1 0 1,1 0-1,-1-1 0,1 1 1,-1 0-1,1 0 0,-1 0 1,0 0-1,1 0 0,0 1 0,0 0-1,0-1 1,0 1 0,0 0-1,0 0 1,0 0-1,-1 0 1,1 0 0,0 0-1,-1 0 1,1 0 0,0 0-1,0 1 1,13 38-14,-3 6-26,-2 0-1,-2 1 1,-1 26 40,-5-65-1,-1 0 1,0 0-1,-1 0 1,0 0 0,0 0-1,-1 0 1,0-1-1,0 1 1,-2 2 0,7-19 333,-3 6-339,1 0-1,-1 0 0,1 0 0,0 0 0,0 0 1,1 1-1,-1-1 0,1 0 0,-1 1 0,1-1 1,1-1 6,50-60-82,-6 9-79,-1-6 161,-27 33 5,-14 18 64,1 0 1,1 1-1,0 0 0,0 0 1,1 1-1,0 0 1,1-1-70,-9 9 4,0 0 0,0 0 0,0 0 1,0 0-1,1 0 0,-1-1 1,0 1-1,0 0 0,0 0 0,1 0 1,-1 0-1,0 0 0,0 0 1,0 0-1,1 0 0,-1 0 0,0 0 1,0 0-1,0 0 0,1 0 0,-1 0 1,0 0-1,0 0 0,0 0 1,1 0-1,-1 0 0,0 1 0,0-1 1,0 0-1,0 0 0,1 0 1,-1 0-1,0 0 0,0 0 0,0 1 1,0-1-1,0 0 0,1 0 1,-1 0-1,0 0 0,0 1 0,0-1 1,0 0-1,0 0 0,0 0 0,0 0 1,0 1-1,0-1 0,0 0 1,0 0-5,3 14 8,-3-11-2,6 20-8,0 0 0,1-1 0,1 0 1,1 0-1,2 0 0,5 9 2,16 33 15,-28-56-37,-1 0 1,0 0-1,0 1 1,-1 0-1,0-1 1,0 1-1,0 8 22,-2-13-64,0 0-1,-1 0 1,1 0-1,-1 0 0,1 0 1,-1 0-1,0 0 1,0-1-1,-1 1 0,1 0 1,-1-1-1,0 1 1,0-1-1,0 0 0,-1 1 1,1-1-1,-1 0 1,1 0-1,-1 0 65,-37 26-484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1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50 234 1176,'-31'-30'507,"20"23"67,5 9 25,5 11-26,1-12-612,1 14 170,0-1-1,1 0 1,2 4-131,-1-3 52,-1 0 1,0 0 0,-1 5-53,2 187 178,-4-187-296,0-14 386,0-15 1233,-2-94-1655,2 22-333,-6-30 487,5 100 58,1 10-33,1-1-1,-1 0 1,1 0-1,-1 0 1,1 0-1,0 0 1,0 0-1,0 1 1,0-1-1,0 0 1,0 0-1,1 0 1,-1 0-1,1 0 1,-1 1-1,1-1 0,0 0 1,-1 0-1,1 1 1,1-2-25,-1 3 4,0-1 0,0 1 0,0 0 0,0 0 0,-1-1 0,1 1 0,0 0 0,0 0 0,0 0 0,0 0 0,0 0 0,0 1 0,0-1 0,0 0 0,0 0 0,0 1 0,0-1 0,-1 0 0,1 1 0,0-1 1,0 1-1,0-1 0,-1 1 0,1-1 0,0 1 0,0 0-4,23 17-33,-22-16 34,70 66 11,-45-41-16,0-2 0,17 11 4,-23-19-18,-2-3-4,0 0 0,0-2 0,14 7 22,-29-16-13,1-1 0,0 0 0,0 0-1,0 0 1,0-1 0,0 1 0,0-1 0,0-1 0,0 1 0,1-1 0,-1 0 0,0 0 0,0 0 0,1-1-1,-1 1 1,0-2 0,0 1 0,1-1 13,-3 1-3,1-1 0,-1 0 0,0 0 0,0 0 0,0-1 0,0 1 0,-1-1 0,1 1 0,-1-1 0,1 0 0,-1 0 0,0 0 1,0 0-1,0-1 0,-1 1 0,1 0 0,-1-1 0,0 1 0,0-1 0,0 1 0,0-1 0,-1 0 0,1-2 3,0-6-6,0 1 0,-1-1 0,0 1 0,-1-1 0,-1 1 0,1 0-1,-2-1 7,-12-52 126,-3 0-1,-2 2 1,-28-56-126,39 105 496,8 13-488,1 0 1,0 0-1,0 0 1,-1 0-1,1 0 1,0 0 0,0 0-1,0 0 1,-1 0-1,1 0 1,0 1-1,0-1 1,-1 0-1,1 0 1,0 0 0,0 0-1,0 0 1,0 0-1,-1 1 1,1-1-1,0 0 1,0 0 0,0 0-1,0 0 1,-1 1-1,1-1 1,0 0-1,0 0 1,0 0 0,0 1-1,0-1 1,0 0-1,0 0 1,0 0-1,0 1 1,0-1-9,-5 30 178,6 18-184,1-1-1,3 1 0,1-1 1,3 0-1,14 42 7,-20-78-16,1 0-1,0 0 0,1 0 1,1-1-1,-1 0 1,2 0-1,-1 0 1,1-1-1,1 0 1,0-1-1,0 1 1,5 2 16,-9-7-93,1-1 0,-1 1 1,1-1-1,0 0 1,1-1-1,-1 1 1,0-1-1,1 0 1,-1-1-1,1 1 0,-1-1 1,1 0-1,0 0 1,0-1-1,-1 0 1,1 0-1,0 0 0,0-1 1,-1 0-1,1 0 1,0 0-1,-1-1 1,1 1-1,-1-1 1,5-3 92,24-16-846,-7-7 405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7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78 800,'9'-2'285,"0"-1"1,0 0-1,-1-1 0,1 0 0,-1 0 0,3-2-285,-10 5 206,-1 1-1,1 0 1,-1-1-1,1 1 0,-1-1 1,0 1-1,1 0 1,-1-1-1,0 1 1,1-1-1,-1 1 1,0-1-1,0 1 0,1-1 1,-1 0-1,0 1 1,0-1-1,0 1 1,0-1-1,0 1 1,0-1-1,0 0 0,0 1 1,0-1-1,0 1 1,0-1-1,0 1 1,0-1-1,0 0 1,-1 1-1,1-1 0,0 1 1,0-1-206,-1 0 112,0 0 0,0-1-1,0 1 1,1 0 0,-1 0 0,0 0 0,-1 0 0,1 0 0,0 0 0,0 0-1,0 0 1,-1 1 0,1-1 0,0 0 0,-1 0-112,-9-3 11,0 1 0,0 0 0,0 1 0,0 0 1,0 0-1,0 1 0,-1 1 0,1 0 0,-3 1-11,5-1 1,1 1 0,-1 1 0,1 0 0,-1 0 0,1 1 0,0 0 0,0 0 0,0 0 0,0 1 0,1 1 0,0-1 0,-7 6-1,2-2-1,6-4 3,-1 1 0,2 0 0,-1 0 0,0 0 0,1 1 0,0-1 0,0 1 0,1 1 0,0-1 0,0 0 0,-1 3-2,4-7 1,0 0 0,0 1 1,0-1-1,0 1 0,0-1 0,1 1 1,-1-1-1,1 1 0,0 0 0,-1-1 0,1 1 1,0-1-1,1 1 0,-1 0 0,0-1 1,1 1-1,-1-1 0,1 1 0,0-1 0,0 1 1,0-1-1,0 0 0,0 1 0,1-1 1,-1 0-1,1 0 0,-1 0 0,1 0 0,0 0 1,0 0-1,0-1 0,0 1 0,1 0-1,2 2 5,1-1-1,-1-1 0,1 1 0,0-1 0,0 0 0,0 0 1,0 0-1,0-1 0,0 0 0,0 0 0,0-1 1,1 0-1,-1 0 0,0 0 0,0-1 0,2 0-4,10-2 23,0-1 0,0-1 0,0 0 0,15-8-23,-15 5 1,0 0 0,-1-2 0,0 0 0,0 0 0,-1-2 0,-1 0 0,0-1 0,-1 0-1,0-1 1,5-8-1,-8-1-13,-8 14 64,-4 10 181,-1 3-197,1 0 0,0 0 0,0 1 1,0-1-1,0 0 0,1 0 0,0 2-35,-3 24 77,-7 38 58,3 0 1,3 1-1,4 13-135,1 9 80,-5 18-80,4-99 4,0-6-37,-1 0 0,2 0 0,-1-1-1,0 1 1,1 0 0,-1 0-1,1 0 1,0-1 0,0 1 0,1-1-1,-1 1 1,1-1 0,0 1 0,0 0 33,0-2-151,0 0 1,0 1-1,0-1 1,1 0 0,-1-1-1,0 1 1,1 0-1,-1 0 1,1-1 0,0 0-1,-1 1 1,1-1 0,0 0-1,0-1 1,0 1-1,0 0 1,0-1 0,0 1 150,27 0-987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1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1 138 768,'37'-51'520,"-38"56"264,1 3-71,-2 5-233,-3 9 0,3 6-296,2-4-88,4 1-104,7-4-112,7-10-256,3-1-160,3-16-249,-4-7-87,-2-15 576</inkml:trace>
  <inkml:trace contextRef="#ctx0" brushRef="#br0" timeOffset="1">158 118 1424,'8'-117'937,"-13"120"-209,-1 5-160,4 10-504,2-1-336,5 3 192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2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5433,'-2'0'1424,"1"0"-2072,-1 0 392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3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223 314 328,'-14'-1'58,"0"-1"-1,-1 2 1,1 0-1,0 1 1,0 0-1,-3 1-57,10 0 41,1-1 0,-1 1 0,1 0 0,0 0 0,0 1 0,0 0 0,0 0 0,1 0-1,-1 1 1,1 0 0,0 0 0,0 0 0,0 1 0,0-1 0,1 1 0,0 0-1,0 1 1,0-1 0,1 1 0,0-1 0,0 1 0,0 0 0,0 3-41,2-7-2,1-1 0,-1 1 0,1-1 0,-1 0 0,1 1 0,0-1 0,0 1 0,0-1 1,0 1-1,0-1 0,0 0 0,0 1 0,0-1 0,1 1 0,-1-1 0,1 1 0,-1-1 0,1 0 0,-1 1 1,1-1-1,0 0 0,-1 0 0,1 1 0,0-1 0,0 0 0,0 0 0,0 0 0,0 0 0,0 0 0,0 0 1,1 0-1,-1-1 0,0 1 0,0 0 0,1-1 0,-1 1 0,0-1 0,1 1 0,-1-1 0,1 0 0,-1 1 1,1-1 1,4 1-15,-1-1 0,0 0 1,1 0-1,-1 0 1,0-1-1,0 0 1,1 0-1,-1 0 1,0-1-1,0 1 1,0-1 14,17-8 59,-1 0 0,0-1 0,-1-1 0,-1-1 0,0-1-1,0-1 1,-1 0 0,0-3-59,-9 9 203,0 0 0,-1-1-1,0 0 1,-1-1 0,0 1-1,-1-1 1,0-1 0,-1 1-1,0-1 1,-1 0-1,0 0 1,-1-1 0,0 1-1,-1-1 1,1-7-203,-2 5 305,-1 0 1,0 1-1,-1-1 0,-1 0 0,0 1 0,-1-1 1,-1 1-1,-1-4-305,5 17 35,0 1 1,0-1-1,0 1 1,-1-1-1,1 1 0,0-1 1,0 0-1,0 1 1,-1-1-1,1 1 1,0-1-1,-1 1 0,1-1 1,0 1-1,-1-1 1,1 1-1,-1 0 0,1-1 1,-1 1-1,1 0 1,-1-1-1,1 1 1,-1 0-1,1-1 0,-1 1 1,0 0-36,1 0 20,-1 0 1,1 1-1,-1-1 1,1 0-1,-1 1 0,1-1 1,-1 0-1,1 1 1,-1-1-1,1 1 1,-1-1-1,1 1 1,0-1-1,-1 1 0,1-1 1,0 1-1,0-1 1,-1 1-1,1 0 1,0-1-21,-10 36 117,4 23-91,2 43-26,2-38-2,3 44-400,5 0 1,20 107 401,-18-152-260,-4-35 31,1 0-1,7 22 230,-9-41-66,0 1 0,1-1 0,0 0-1,0 0 1,1-1 0,0 1 0,1-1-1,0 0 1,4 4 66,-9-11-24,0 1 0,1-1 0,-1 0 0,0 0 1,1 0-1,-1 0 0,1 0 0,0 0 0,-1 0 0,1-1 0,0 1 0,-1-1 0,1 1 0,0-1 0,0 1 0,0-1 1,-1 0-1,1 0 0,0 0 0,0 0 0,0 0 0,-1 0 0,1-1 0,0 1 0,0-1 0,0 1 0,-1-1 0,1 0 1,0 1-1,-1-1 0,1 0 0,-1 0 0,1 0 0,-1 0 0,1 0 0,-1-1 0,1 0 24,7-6-45,-1-1 0,0 0 0,0 0 0,-1-1 0,3-3 45,-6 7-5,2-4-1,0-1 1,0 0-1,-1 0 0,0 0 1,-1 0-1,0-1 0,-1 1 0,-1-1 1,1 0-1,-1-11 6,-1 15 63,-1 0 0,1-1 0,-2 1 0,1-1 1,-1 1-1,-1 0 0,0 0 0,0-1 0,0 1 0,-1 0 0,0 1 0,-1-1 0,0 1 1,0-1-1,-4-5-63,-11-4 350,16 14-316,-1 1-1,1-1 1,0-1 0,0 1 0,0 0-1,-1-3-33,3 5-19,1 0 0,-1 0-1,1 0 1,-1 0-1,1 0 1,0 0-1,-1 0 1,1 0 0,0 0-1,0-1 1,0 1-1,0 0 1,0 0 0,0 0-1,0 0 1,0-1-1,0 1 1,1 0 0,-1 0-1,0 0 1,1 0-1,-1 0 1,1 0 0,-1 0-1,1 0 1,0-1 19,8-10-325,0 0 1,1 1 0,0 0 0,1 1-1,0 0 1,1 1 0,5-3 324,30-22-504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3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62 669 2641,'2'-37'402,"5"-35"-402,-2 34-266,-1-24 266,-7-58 1033,-17-106-1033,17 204 172,2 9 114,0 0 0,-1-1 0,-1 1 0,0 0 0,-3-5-286,6 17 16,0 1 1,0 0 0,0-1-1,0 1 1,0 0 0,-1 0-1,1-1 1,0 1 0,0 0-1,0-1 1,0 1-1,0 0 1,0 0 0,-1 0-1,1-1 1,0 1 0,0 0-1,0 0 1,-1-1 0,1 1-1,0 0 1,0 0-1,0 0 1,-1 0 0,1 0-1,0-1 1,-1 1 0,1 0-1,0 0 1,0 0 0,-1 0-1,1 0 1,0 0-1,0 0 1,-1 0-17,-5 8 169,-2 20-189,2 3 9,2 0 0,0 1 1,2-1-1,2 1 0,1 0 1,1 0-1,1-1 0,2 0 1,7 23 10,3 5-12,1 3 8,5 9 4,-14-52-1,0-1-1,2 1 1,0-1-1,1-1 1,9 13 1,-15-26-79,0 1 1,0-1-1,0 0 1,1 0-1,-1 0 1,1-1-1,0 0 1,0 0-1,0 0 1,1-1-1,-1 1 0,1-1 1,-1 0-1,1-1 1,0 1-1,0-1 1,0-1-1,-1 1 1,1-1-1,0 0 1,0 0-1,0 0 0,0-1 1,0 0-1,0 0 1,-1-1-1,1 0 1,0 0-1,1-1 79,31-14-537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5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2 548 3713,'0'0'48,"0"0"1,-1-1-1,1 0 1,0 1-1,0-1 1,0 1-1,0-1 0,0 1 1,0-1-1,0 1 1,0-1-1,0 1 1,0-1-1,0 1 1,0-1-1,0 0 1,0 1-1,0-1 0,1 1 1,-1-1-1,0 1 1,0-1-1,1 1 1,-1 0-1,0-1 1,1 1-1,-1-1 1,0 1-1,1-1 0,-1 1 1,0 0-1,1-1 1,-1 1-1,1 0-48,21-10 79,-15 8-15,53-16-492,1 3 1,1 3-1,30-2 428,-31 5-359,45-8-155,203-27-99,-300 43 960,-14 1 233,-15 2 227,9 1-750,1 1 1,0 1 0,0-1-1,0 2 1,1-1 0,-1 1-1,1 1 1,1 0 0,0 0-1,0 0 1,0 1 0,0 1-1,2-1 1,-1 1 0,1 0-1,0 0 1,1 1 0,0 0 0,0 0-1,1 0 1,0 1 0,1-1-1,1 1 1,-1 2-58,3-11-25,-1 0 0,1 0 0,0 0 0,0 0 0,0 0 0,0 0 0,0 1 0,1-1 0,-1 0 0,1 0 0,-1 0 0,1 0 0,0 0 0,-1 0 0,1 0 0,0 0 0,0-1 0,1 2 25,0-2-29,-1 0 0,0 0-1,0 0 1,1 0 0,-1 0 0,1 0-1,-1-1 1,0 1 0,1-1 0,-1 1-1,1-1 1,-1 0 0,1 1 0,0-1-1,-1 0 1,1 0 0,-1 0 0,1 0-1,0 0 30,6-1-120,0-1-1,0 0 0,0 0 1,0-1-1,0 0 0,-1 0 1,0-1-1,4-2 121,30-18-1318,25-20 1318,-51 33 186,0-1 0,-1-1 1,0 0-1,-1-1 0,7-9-186,-13 16 2111,-5 17-34,-1 6-2320,-1-9 247,1-1 1,0 1-1,0 0 1,1-1 0,0 1-1,0-1 1,0 0-1,1 0 1,0 0-1,0 0 1,1 0-1,-1-1 1,1 1-1,1-1 1,-1 0-1,1 0 1,-1 0-1,1-1 1,1 0-1,-1 0 1,1 0-1,-1-1 1,3 1-5,0-1-122,1 0-1,-1-1 1,1 0 0,0-1 0,0 0 0,-1 0-1,1-1 1,0 0 0,0-1 0,0 0-1,-1 0 1,1-1 0,0 0 0,-1 0 0,1-1-1,7-4 123,-10 5-48,1-1 0,0-1 0,-1 1 0,0-1 0,1 0 0,-2-1 0,1 1 0,0-1 0,-1 0 0,0 0 0,0-1 0,-1 0 0,1 0 0,-1 0 0,0 0 0,-1-1-1,0 1 1,0-1 0,0 0 0,0-3 48,-2 7 74,-1 0 0,0 0 0,0-1-1,0 1 1,0 0 0,0 0 0,-1 0 0,1 0-1,-1 0 1,0 0 0,0 0 0,0 0 0,-1 0-1,1 0 1,0 0 0,-1 1 0,0-1 0,0 1-1,0-1 1,0 1 0,0 0 0,0-1-1,-1 1 1,0 0-74,-5-4 505,0 0 0,0 0 0,0 1 1,-1 0-1,0 1 0,0 0 0,-1 0-505,7 1 395,10 0-370,44-1-246,40-7-117,-73 8 258,1 1 0,-1 0 0,1 2-1,0 0 1,16 2 80,-29-1-8,1 0 0,-1 0-1,0 1 1,0-1 0,0 1-1,0 1 1,0-1 0,0 1-1,-1 0 1,1 1 0,-1-1-1,0 1 1,0 0 0,0 0 0,-1 1-1,1-1 1,-1 1 0,0 0-1,1 2 9,18 35-5,-17-30 2,0 0-1,1-1 1,1 0-1,0 0 0,3 3 4,-8-11-1,0 0 0,0 0 0,0 0 0,0-1 0,1 0 0,0 1 0,-1-1 0,1 0 0,0-1 0,0 1 0,0-1 0,0 0 0,0 0 0,0 0 0,0 0 0,1-1 0,-1 1 0,0-1 0,1 0 1,7-1-41,1-1 1,-1 0 0,0-1-1,0 0 1,0-1 0,0 0 0,0-1-1,4-2 41,24-14-1034,24-17 1034,-53 31-145,51-35-544,-32 21 721,1 2 0,10-5-32,-102 83 1848,45-47-1794,0-1 0,-1 0 0,-15 7-54,27-15 6,-1-1 0,0 1 0,0-1 0,0 0 0,0 0 0,0 0 0,0-1 0,0 0 0,-1-1 1,1 1-1,0-1 0,-1 0 0,1-1 0,-1 0-6,6 1 2,-1 0-1,0-1 1,1 1 0,0-1 0,-1 1 0,1-1 0,-1 0 0,1 1 0,0-1 0,-1 0 0,1 0 0,0 0-1,0 0 1,0 0 0,0-1 0,0 1 0,0 0 0,0 0 0,0-1 0,0 1 0,0 0 0,1-1 0,-1 0-2,0 0-5,1-1 1,-1 0 0,1 0 0,0 0 0,0 0 0,0 0 0,0 0 0,0 0 0,0 0 0,1 0 0,0-3 4,2-3-33,0 0 1,1 0-1,0 0 0,0 1 1,1-1-1,0 1 0,3-4 33,-5 8-13,1 0-1,-1 0 1,1 0-1,0 0 1,0 0-1,1 1 1,-1 0-1,1 0 1,0 0-1,0 0 1,0 1-1,0 0 1,3-1 13,-5 2-1,0 0 1,0 1 0,0-1-1,0 1 1,0 0-1,0 0 1,0 0-1,1 1 1,-1-1-1,0 1 1,0 0-1,0-1 1,0 1-1,0 1 1,0-1-1,-1 0 1,1 1-1,0-1 1,-1 1-1,1 0 1,-1 0-1,1 0 1,-1 0 0,1 1 0,10 11 34,-1 1 1,0 0 0,-2 0 0,1 1 0,-2 1 0,0 0-35,7 18 55,0 1-1,3 17-54,-9-20 4,-1-1 0,-2 2 0,-1-1 0,-1 1 0,-2 0 0,-2 32-4,-1-46-20,-2 1 0,0-1 0,-1 0 0,-1 0 0,-1-1 0,-1 1-1,0-1 1,-2 0 0,0-1 0,-1 0 0,-1 0 0,-5 6 20,9-16-15,0-1 0,0 0 1,-1 0-1,1 0 0,-2-1 1,1 0-1,-1-1 0,0 1 0,0-1 1,0-1-1,-1 1 15,5-4 1,1 1 0,-1-1 0,0 1 0,1-1 0,-1 0 1,0-1-1,0 1 0,0-1 0,0 1 0,0-1 0,0 0 0,0-1 0,1 1 0,-1-1 1,0 1-1,0-1 0,0 0 0,0-1 0,1 1 0,-1-1 0,1 1 0,-1-1 0,1 0 1,0 0-1,-1-1 0,1 1 0,0-1-1,-2-3 24,0 1 0,0-1 0,0 1 0,1-1 0,0-1 0,0 1 0,1-1 0,-1 1 0,1-1 0,1 0 0,0 0 0,-2-7-24,3 9 19,0 0 0,1 0 0,-1-1 0,1 1 0,0 0 1,1-1-1,-1 1 0,1 0 0,0 0 0,0-1 0,1 1 0,-1 0 0,1 0 1,0 1-1,1-1 0,-1 0 0,1 1 0,1-2-19,15-16-5,1 0 1,0 2-1,2 1 0,1 0 1,15-9 4,-8 5-61,228-164-766,-246 177 789,1 0 0,-2-1 0,1 0 0,-1-1 0,6-9 38,-12 14 11,-1 0 1,1-1-1,-1 1 1,0-1-1,-1 0 1,0 0-1,0 0 1,-1-1-1,0 1 1,0 0-1,-1-3-11,0 8 51,-1 1-1,0-1 0,0 1 1,-1 0-1,1-1 1,0 1-1,-1 0 1,1-1-1,-1 1 0,0 0 1,0 0-1,0 0 1,0-1-1,-1-1-50,1 4 18,1-1-1,-1 1 0,1-1 1,-1 0-1,0 1 1,0-1-1,1 1 1,-1 0-1,0-1 1,0 1-1,1-1 1,-1 1-1,0 0 0,0 0 1,0 0-1,1-1 1,-1 1-1,0 0 1,0 0-1,0 0 1,0 0-1,0 0 1,1 0-1,-1 1 0,0-1 1,0 0-1,0 0 1,0 0-1,1 1 1,-1-1-1,0 1 1,0-1-1,1 0 0,-1 1 1,0-1-1,1 1 1,-1 0-1,0-1 1,1 1-1,-1 0 1,1-1-1,-1 1-17,-6 6 2,1 0-1,-1 1 1,1 0-1,1 0 1,0 0 0,0 1-1,0 0 1,1 0-1,1 0 1,-1 0 0,1 0-1,1 1 1,0-1-1,0 1 1,1 0-1,0 0 1,1 9-2,0-8-46,0 1 1,1-1-1,1 0 1,0 1-1,0-1 0,1 0 1,0 0-1,1-1 0,0 1 1,1-1-1,0 0 1,1 0-1,0 0 0,1-1 1,3 5 45,-6-10-42,0 0 0,0 0 1,1 0-1,-1 0 1,1-1-1,0 0 1,0 0-1,0 0 0,0 0 1,1-1-1,-1 0 1,1 0-1,-1 0 1,1-1-1,0 0 42,2 0-39,0-1 0,-1 1 0,1-2 0,0 1 0,0-1 0,-1 0 0,1-1-1,0 0 1,-1 0 0,5-2 39,3-2-18,0-2 0,0 0 0,0 0 0,-1-1 0,-1-1 0,1 0 0,-2-1 0,1-1 0,-2 0 0,3-4 18,-3 4 41,-2-1 0,0 0 0,0-1 0,-1 0 0,-1 0 1,0-1-1,-1 0 0,-1 0 0,4-15-41,-5 8 117,0-1 0,-2 1 0,0-1 0,-2 0 0,-1 0 0,-2-19-117,-4-22 100,-5-50 375,-11-33-475,23 146 15,0 0 0,0 0 1,0 0-1,0 0 1,0 0-1,-1 0 0,1 0 1,0 0-1,-1 0 0,1 0 1,0 0-1,-1 1 1,0-1-1,1 0 0,-1 0 1,1 0-1,-1 1 1,0-1-1,0 0-15,1 1 10,-1 0 0,1 0 0,-1 0 0,1 1 0,-1-1 0,1 0 0,-1 0 1,1 1-1,0-1 0,-1 0 0,1 1 0,-1-1 0,1 0 0,0 1 0,-1-1 0,1 0 0,0 1 0,0-1 0,-1 1 1,1-1-1,0 1 0,0-1 0,0 1 0,-1-1 0,1 1-10,-13 40 120,7-14-190,2-1 0,0 1 0,1 0 1,2 0-1,1 0 0,1 0 0,1 0 1,2 0-1,0-1 0,2 1 0,1-1 0,3 5 70,5 11-20,-2 0 0,-1 1 0,-1 10 20,-7-29-43,-1 0-1,-1 0 0,-1 0 0,-1 0 0,-1 1 1,-3 13 43,-6-2-752,0-21-239,10-15 926,-1 0 0,1 1 0,0-1 1,-1 0-1,1 0 0,-1 1 0,1-1 1,0 0-1,-1 0 0,1 0 0,-1 0 0,1 0 1,-1 1-1,1-1 0,-1 0 0,1 0 1,0 0-1,-1 0 0,1 0 0,-1 0 0,1-1 1,-1 1-1,1 0 0,-1 0 0,1 0 1,-1 0-1,1-1 0,0 1 0,-1 0 0,1 0 65,-12-12-669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5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 4937,'20'-6'2153,"14"-1"-1193,12 4-424,41 0-496,5-4-112,10 0-904,-1 0-873,-23 2 1129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6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1 599 3737,'7'-27'2448,"12"-18"-2401,-15 36-23,0 0 0,-1 0 0,1-1 0,-2 1 0,1-1 0,-2 0 0,2-9-24,2-55 707,-3-17-707,0 0 8,6-70 457,-11 140 158,3 21-608,0 0 1,0 0 0,0-1-1,0 1 1,-1 0 0,1 0 0,0 0-1,0 0 1,0-1 0,0 1-1,0 0 1,-1 0 0,1 0 0,0 0-1,0-1 1,0 1 0,-1 0-1,1 0 1,0 0 0,0 0 0,0 0-1,-1 0 1,1 0 0,0 0-1,0 0 1,-1 0 0,1 0 0,0 0-1,0 0 1,-1 0 0,1 0-1,0 0 1,0 0 0,0 0 0,-1 0-1,1 0 1,0 0 0,0 0-16,-2 1 17,1 0 0,0 1-1,0-1 1,0 0 0,0 1 0,0-1 0,0 0 0,0 1 0,0-1 0,1 1 0,-1-1 0,0 1 0,1 0 0,0-1-1,-1 1 1,1 0 0,0 0-17,-5 43 11,2 0-1,3 29-10,0-13 13,2-20-9,1 0 1,2 0-1,7 22-4,-1-4 4,-3 6-4,-7-50 0,3 31-4,2-1 0,4 6 4,-10-50-14,0 1 1,0-1-1,0 0 1,1 0-1,-1 1 1,0-1-1,1 0 1,-1 0-1,1 0 1,-1 0-1,1 0 0,0 0 1,-1 0-1,1 0 1,0 0-1,0 0 1,0 0-1,0 0 1,0 0-1,0 0 1,0-1-1,0 1 1,0 0-1,0-1 14,0 0-52,0 0 0,0 0-1,0 0 1,1 0 0,-1 0 0,0-1-1,0 1 1,0 0 0,0-1 0,0 1-1,0-1 1,0 0 0,0 1 0,0-1-1,0 0 1,0 1 0,0-1 0,-1 0-1,1 0 1,0 0 52,7-8-599,-1-1 0,0 0 0,0 0 0,2-5 599,-8 12-123,20-35-717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7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57 164 3073,'-50'-3'2680,"49"3"-2659,1 0 0,0 0 0,0 0 0,0 0 0,0 0 0,0 1 0,0-1 0,-1 0 0,1 0 0,0 0 0,0 0 0,0 0-1,0 0 1,0 0 0,-1 0 0,1 0 0,0 0 0,0 0 0,0 0 0,0 0 0,0 0 0,-1 0 0,1 0 0,0 0 0,0 0 0,0 0 0,0 0 0,0 0-1,-1-1 1,1 1 0,0 0 0,0 0 0,0 0 0,0 0 0,0 0 0,0 0 0,-1 0 0,1 0 0,0-1 0,0 1 0,0 0 0,0 0 0,0 0 0,0 0-1,0 0 1,0 0 0,0-1 0,0 1 0,0 0 0,0 0 0,0 0 0,0 0 0,0-1-21,7-2 389,124-38-60,-40 14-931,-31 11 392,1 3 1,0 3 0,33-1 209,-51 6-10,2-1 768,-45 5-717,1 1 0,-1 0 0,0 0 1,0-1-1,1 1 0,-1 0 0,0 0 0,0-1 0,0 1 1,1 0-1,-1-1 0,0 1 0,0 0 0,0-1 0,0 1 1,0 0-1,0-1 0,0 1 0,0 0 0,0-1 1,1 1-1,-2 0 0,1-1 0,0 1 0,0 0 0,0-1 1,0 1-1,0 0 0,0-1 0,0 1 0,0 0 0,0-1 1,-1 1-1,1 0 0,0-1 0,0 1 0,0 0 1,-1 0-1,1-1 0,0 1 0,0 0 0,-1 0 0,1-1 1,0 1-1,-1 0 0,1 0 0,0 0 0,-1 0 0,1-1 1,0 1-1,-1 0 0,1 0 0,0 0 0,-1 0 1,1 0-1,0 0 0,-1 0 0,1 0 0,0 0 0,-1 0 1,1 0-1,0 0 0,-1 0 0,1 0-41,-9 3 31,4-1-28,0-1 1,0 1 0,0 0-1,1 0 1,-1 1 0,1-1-1,-1 1 1,-1 2-4,-13 10 12,1 1-1,1 0 1,1 1-1,-13 19-11,21-26-21,0 0 1,1 1-1,0 1 0,1-1 0,0 1 0,1 0 0,0 0 0,1 1 0,1-1 0,-2 11 21,4-21-11,1-1 1,0 0-1,0 1 0,0-1 0,-1 0 0,1 1 0,1-1 0,-1 0 0,0 1 0,0-1 0,0 0 0,1 1 0,-1-1 1,1 0-1,-1 1 0,1-1 0,0 0 0,-1 0 0,1 1 11,0-2-5,0 1 0,0-1 0,-1 1 0,1-1-1,0 0 1,0 1 0,-1-1 0,1 0 0,0 0 0,0 1 0,0-1 0,0 0 0,-1 0 0,1 0 0,0 0 0,0 0-1,0 0 1,0-1 0,-1 1 0,1 0 0,0 0 0,0-1 5,7-1-15,-1-1 1,0-1-1,-1 1 1,1-1-1,5-5 15,4-3-9,-1 0-1,0-1 1,-1-1 0,0 0-1,9-14 10,-1-3 351,-1 0 0,10-22-351,-20 119 510,-8-53-516,-1 0 0,1-1 0,1 1 1,0-1-1,1 0 0,1 0 1,-1-1-1,6 8 6,-8-15-11,0 0 0,0 0 0,0-1-1,0 1 1,0-1 0,1 0 0,-1 0 0,1 0 0,0 0 0,0-1-1,0 1 1,0-1 0,0 0 0,0 0 0,1-1 0,-1 1 0,1-1-1,-1 0 1,1 0 0,0-1 0,-1 1 0,1-1 0,0 0 0,0 0-1,1-1 12,2-1-15,0 0 0,-1 0 0,1-1 0,-1 0 0,0 0-1,1-1 1,-2 0 0,1 0 0,0-1 0,-1 0 0,0 0-1,0 0 1,0-1 0,-1 0 0,0 0 0,0 0 0,0-1-1,-1 0 1,0 1 0,0-2 0,-1 1 0,0 0 0,0-1-1,0-4 16,-2 7 6,-1 0-1,0 0 1,0 0-1,0 0 1,-1 0-1,0 0 1,0 0-1,0 0 1,-1 1-1,0-1 1,1 0-1,-2 1 1,1-1-1,0 1 1,-1 0-1,0 0 1,-2-3-6,-6-7 141,-1 1-1,0 0 1,-1 1 0,-5-4-141,0 4 330,8 8-45,10 4-281,0 0 1,0 0 0,-1 0 0,1 0 0,0 0 0,0 0 0,0 0 0,0 0-1,0 0 1,0 0 0,-1 0 0,1 0 0,0 0 0,0 1 0,0-1 0,0 0 0,0 0-1,0 0 1,0 0 0,-1 0 0,1 0 0,0 0 0,0 0 0,0 0 0,0 1-1,0-1 1,0 0 0,0 0 0,0 0 0,0 0 0,0 0 0,0 0 0,0 1-1,0-1 1,0 0 0,0 0 0,0 0 0,0 0 0,0 0 0,0 0 0,0 1-1,0-1 1,0 0 0,0 0 0,0 0 0,0 0 0,0 0 0,0 1 0,0-1-1,0 0 1,0 0 0,0 0 0,0 0-5,1 2-2,0-1 0,0 1-1,0-1 1,0 1 0,0-1 0,0 0 0,0 1-1,0-1 1,1 0 0,-1 0 0,1 0 0,-1 0-1,0 0 1,1 0 0,0 0 0,-1 0 0,1-1-1,-1 1 1,1-1 0,0 1 0,0-1 0,-1 0-1,2 1 3,40 2-100,41-8-127,-62 2 160,0 2-1,0 0 1,0 1-1,18 3 68,-38-3-6,0 1 1,1-1-1,-1 1 1,0-1 0,0 1-1,0 0 1,1-1-1,-1 1 1,0 1-1,0-1 1,0 0-1,0 0 1,-1 1-1,1-1 1,0 1-1,0-1 1,-1 1-1,1 0 6,-2-1-1,1 1 1,-1-1-1,1 1 0,-1-1 0,1 1 1,-1-1-1,0 1 0,0-1 0,0 1 1,1-1-1,-2 1 0,1-1 1,0 1-1,0-1 0,0 1 0,-1-1 1,1 1-1,-1-1 0,1 1 0,-1-1 1,0 0-1,1 1 0,-1-1 0,0 0 1,0 1 0,-2 2-9,-3 5 13,1 0 0,0 1 0,0-1 0,1 1 0,0 0 0,0 2-4,3-10 1,1 0 0,0 0 0,-1 0 0,1 0 0,0-1-1,0 1 1,0 0 0,0 0 0,0 0 0,0 0 0,0-1 0,1 1 0,-1 0-1,1 0 1,0 0 0,-1-1 0,1 1 0,0 0 0,0-1 0,0 1-1,0-1 1,0 1 0,0-1 0,0 1 0,1-1 0,-1 0 0,0 0-1,1 1 1,-1-1 0,1 0 0,0 0 0,-1-1 0,1 1 0,0 0-1,-1 0 1,1-1 0,0 1 0,0-1 0,0 0-1,8 2 1,0 0 1,-1-1-1,1 0 0,0-1 1,0 0-1,0-1 1,-1 0-1,1-1 0,0 0-1,8-1 3,-1-2-1,0 0 1,0-1 0,9-5-3,-25 10 0,4 0 1,-1-1 0,0 0 0,0-1 0,0 1 1,0-1-1,2-2-1,-6 5-6,1-1 0,-1 1 0,1-1 1,-1 0-1,0 1 0,1-1 0,-1 1 0,0-1 0,1 0 1,-1 0-1,0 1 0,0-1 0,1 0 0,-1 1 1,0-1-1,0 0 0,0 0 0,0 1 0,0-1 1,0 0-1,0 0 0,0 1 0,0-1 0,-1 0 0,1 0 1,0 1-1,0-1 0,-1 0 0,1 1 0,0-1 1,-1 0-1,1 1 0,-1-1 0,1 0 0,-1 1 0,1-1 1,-1 1-1,1-1 0,-1 1 0,0-1 6,0-2-3803,1 3 2665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8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225 182 2112,'7'-9'254,"10"-11"49,-12 15 66,-4 9 407,-7 60 242,-12 54-48,3-19-349,-10 26-621,9-63 49,-3-2 1,-3 0 0,-2-1-1,-3 0-49,8-16 1,13-29 7,0-1-1,-1 1 1,0-1 0,-1 0-1,-1 0-7,9-12 9,0-1-1,-1 1 0,1 0 1,-1-1-1,1 1 1,-1-1-1,1 1 0,-1-1 1,1 1-1,-1-1 1,0 1-1,1-1 1,-1 0-1,1 1 0,-1-1 1,0 0-1,0 1 1,1-1-1,-1 0 1,0 0-1,1 0 0,-2 1-8,2-2 7,-1 1 0,1 0 0,-1-1 0,1 1 0,-1-1 0,1 1 0,0 0 0,-1-1 0,1 1 0,0-1 0,-1 1 0,1-1 0,0 1 0,0-1 0,0 1 0,-1-1 0,1 1 0,0-1 0,0 1 0,0-1 0,0 0 0,0 0-7,-1-38 71,2 37-85,2-30-131,3 0 0,7-27 145,6-28-85,-18 80 92,52-283-117,-28 180 836,26-68-726,-44 157 195,-4 9-27,0 1 0,2 0 0,-1 1 0,2-3-168,-4 10 21,0 0 1,0 1 0,0-1 0,0 0 0,0 1 0,0-1 0,1 1 0,-1 0-1,1 0 1,0 0 0,0 0 0,-1 0 0,1 1 0,0-1 0,0 1-1,2-1-21,15-4-259,1 0-1,1 1 0,-1 1 1,0 1-1,1 1 0,0 1 1,9 1 259,-28 0-36,0 0 0,0 1-1,0 0 1,0-1 0,0 1 0,0 0 0,0 0 0,0 1 0,0-1 0,-1 1-1,1-1 1,0 1 0,-1 0 0,1 0 0,-1 0 0,0 0 0,2 3 36,-1-2-10,-1 1 0,1 0 1,-1 0-1,0 0 0,-1 0 0,1 0 1,-1 1-1,0-1 0,1 1 0,-2-1 1,1 4 9,0 3 15,-1 0 0,0 0 1,-1 0-1,0 0 0,-1 0 0,0 0 1,0 0-1,-2-1 0,1 1 1,-1-1-16,-6 9 11,0 0 0,-1-1 1,0-1-1,-2 0 1,0 0-1,-1-2 0,-1 1 1,0-2-1,-1 0 1,0-1-1,-9 5-11,-2-4 31,27-14-33,-1 1 0,1-1-1,-1 1 1,0-1 0,0 0-1,1 0 1,-1 1 0,0-1-1,0 0 1,1 0 0,-1 0 0,0 0-1,0 0 1,1 0 0,-1 0-1,0 0 1,0 0 0,1 0-1,-1 0 1,0 0 0,0 0-1,1-1 1,-1 1 0,0 0-1,0-1 1,1 1 0,-1 0 0,0-1-1,1 1 1,-1-1 0,1 1-1,-1-1 3,1-14-32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9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29 704 5257,'-12'8'514,"10"-7"-398,1 0 1,-1-1 0,1 1 0,-1 0 0,1 0-1,0 0 1,-1 1 0,1-1 0,0 0 0,0 0-1,-1 2-116,2-2 27,0-1 0,0 1-1,1 0 1,-1 0-1,0-1 1,0 1-1,1 0 1,-1 0-1,0-1 1,1 1-1,-1 0 1,0-1-1,1 1 1,-1-1-1,1 1 1,-1 0-1,1-1 1,0 1-1,-1-1 1,1 1-1,-1-1 1,1 0-1,0 1 1,-1-1-1,1 0 1,0 1-1,0-1 1,-1 0-1,1 0 1,0 1-27,33 17 14,-8-4-170,0-1 1,0-1 0,11 2 155,-30-11-23,1-1 0,-1 0 1,1 0-1,0-1 0,0 0 0,0 0 1,0-1-1,0 0 0,0-1 0,0 1 0,0-2 1,-1 1-1,1-1 0,4-1 23,9-6 59,-1-1-1,-1-1 1,0 0-1,0-2 1,-1 0-1,-1-1 0,0 0 1,-1-2-1,-1 0 1,0-1-1,-1 0 1,-1-1-1,4-8-58,-4 3 101,-1-2 0,-2 0-1,0 0 1,-1-1 0,-2 0-1,-1 0 1,0-1-1,-2 0-100,5-60 272,-1-68-272,-8 155 0,0-25 4,1-59 121,-1 83-112,0-1 1,0 0-1,-1 1 1,1-1-1,0 0 1,0 1-1,-1-1 0,1 1 1,-1-1-1,1 1 1,-1-1-1,0 1 1,0-1-1,1 1 1,-1-1-1,0 1 0,-1-2-13,1 3 8,0 0-1,1 0 0,-1-1 0,0 1 1,1 0-1,-1 0 0,0 0 0,1 0 1,-1 0-1,0 0 0,1 0 0,-1 0 1,0 0-1,0 0 0,1 0 0,-1 0 1,0 1-1,1-1 0,-1 0 0,1 0 1,-1 1-1,0-1 0,1 0 0,-1 1 0,1-1 1,-1 1-1,0-1-7,-3 4 5,1-1 1,-1 1-1,1 0 1,0-1-1,0 2 1,0-1-1,0 0 1,1 0-1,-1 1 1,1 0-6,-9 21-7,2 1 0,0 1 0,2-1 0,1 1 1,2 1-1,0-1 0,2 0 0,1 1 0,1-1 1,4 26 6,-2-34-4,4 18 3,-2 1 0,-2 0 0,-1-1 0,-5 38 1,-2-32-159,-1-1 0,-3 0 0,-2 0 0,-7 14 159,5-31-1002,13-25 914,0-1-1,1 1 0,-1 0 0,0 0 1,0-1-1,0 1 0,0 0 1,0-1-1,0 1 0,0-1 1,0 1-1,0-1 0,0 1 0,0-1 1,0 0-1,0 0 0,-1 0 1,1 1-1,0-1 0,0 0 1,0 0-1,0-1 0,0 1 1,-1 0 88,-13-8-690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8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33 3905,'-2'-6'722,"2"5"-568,0-1-1,0 1 1,-1 0-1,1 0 1,0-1 0,-1 1-1,1 0 1,-1 0-1,1 0 1,-1 0 0,0 0-1,1 0 1,-1 0-1,0 0 1,0 0-1,0 0 1,0 0 0,0 0-1,0 0 1,0 1-1,0-1 1,0 0 0,0 1-1,0-1 1,0 1-1,-1 0 1,1-1-154,-1 2 20,1 0 1,0 0-1,0 0 1,0 0-1,0 0 1,0 0-1,0 0 0,0 0 1,1 1-1,-1-1 1,0 0-1,1 1 1,-1-1-1,1 0 1,-1 1-1,1-1 1,0 1-1,-1-1-20,-1 9 14,-2 0 0,0-1 0,0 1 0,0-1 0,-1 0 0,-1 0 0,-4 6-14,4-7 4,1 0 0,0 0-1,0 0 1,1 0 0,0 1 0,1 0 0,0 0 0,0 0 0,0 8-4,1-11 4,-1 6 3,0 1 0,1 0 1,1 0-1,0-1 0,1 1 0,0 2-7,0-13 4,0 0-1,0 1 0,1-1 1,-1 1-1,1-1 0,0 0 1,-1 0-1,1 1 0,0-1 1,0 0-1,1 0 0,-1 0 1,0 0-1,1 0 1,-1 0-1,1 0 0,0-1 1,-1 1-1,1 0 0,0-1 1,0 1-1,0-1 0,0 0 1,0 0-1,0 0 0,1 0 1,-1 0-1,0 0 0,0-1 1,1 1-1,-1-1 0,1 1 1,-1-1-1,0 0 0,1 0-3,5 0 16,-1 0 0,1 0 1,0-1-1,-1 0 0,1-1 0,-1 0 0,1 0 0,4-2-16,57-28 126,-33 13-91,-32 18-34,50-24-40,41-27 39,-94 54-12,0 0 0,-1 0 0,1 0 0,-1 0 0,1 0-1,-1 0 1,0 0 0,0 0 0,0 1 0,0-1 0,0 0 0,0 0-1,0 0 13,0 7-18,0-7 18,0 0-1,0 0 1,1 0-1,-1 0 0,1-1 1,0 1-1,-1 0 1,1 0-1,0 0 0,0 0 1,0 0 0,2 3 0,-2-2 0,0 0 1,0-1-1,1 1 1,-1-1-1,1 1 1,-1-1-1,1 0 1,0 1 0,0-1-1,0 0 1,0 0-1,0 0 1,0 0-1,1-1 1,-1 1-1,0-1 1,1 1-1,0-1 1,-1 0 0,1 0-1,0 0 1,0 0-1,-1-1 1,1 1-1,0-1 1,0 1-1,1-1 0,26-1 34,0-1 0,-1-2 0,20-5-34,-40 7 6,1 0 1,0-1-1,-1 0 1,0-1-1,0 0 1,0-1 0,0 1-1,0-2 1,-1 1-1,0-1 1,0-1-1,4-5-6,-10 10 2,0 0-1,0 0 0,0-1 0,-1 1 1,1-1-1,-1 0 0,0 1 1,0-1-1,0 0 0,0 0 0,0 1 1,-1-1-1,1 0 0,-1 0 0,0 0 1,0 0-1,0 0 0,0 0 1,0 0-2,-1-3 1,-1 1-1,1 0 1,-1-1 0,0 1 0,0 0 0,0 0 0,-1 0 0,1 1 0,-1-1 0,-2-2-1,-1 0 1,0 0-1,0 0 1,0 1 0,-1 0-1,0 0 1,0 0-1,-1 1 1,1 0-1,-1 0 1,0 1 0,0 0-1,-1 1 1,-1-1-1,3 3-19,0 0 0,-1 0 0,1 1 1,0-1-1,-1 2 0,1-1 0,-1 1 1,1 0-1,0 1 0,0 0 0,0 0 1,0 0-1,0 1 0,0 0 0,0 0 1,1 1-1,0 0 0,-1 0 19,-6 6-366,0-1 1,1 2-1,0-1 1,0 2-1,1-1 1,1 2-1,-7 10 366,-8 20-863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7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1 111 6953,'1'-5'217,"0"1"0,1 0 0,-1 0 0,1 0 0,0 0 0,0 0 0,1 0 0,-1 1 0,1-1 0,-1 1 0,1-1-1,1 1 1,-1 0 0,0 0 0,1 1 0,-1-1 0,1 1 0,0 0 0,0 0 0,-1 0 0,4-1-217,8-3 75,0 0 0,0 1 0,1 0 0,0 1 0,4 1-75,13-2 117,0 2-1,33 1-116,-63 3 1,-1-1 0,0 0 0,0 1-1,1-1 1,-1 1 0,0 0 0,0-1-1,0 1 1,0 0 0,0 0 0,0 1 0,0-1-1,0 0 1,0 1 0,-1-1 0,1 1-1,-1 0 1,1-1 0,-1 1 0,1 0-1,-1 0 1,0 0 0,0 0 0,0 0 0,0 0-1,0 0 1,0 1-1,3 9 4,0 0 0,-1 0 0,0 1 0,0 6-4,-1-9 1,3 30 26,-1 1 0,-2-1 0,-2 12-27,-10 123 167,4-95-83,3-1 0,4 24-84,-1-99 2,1-1 0,-1 1 0,0-1 1,1 1-1,0-1 0,0 1 0,0-1 0,0 1 1,0-1-1,1 0 0,0 0 0,-1 0 1,3 3-3,-2-5-21,0 1 1,0 0 0,0-1 0,0 1 0,0-1-1,0 0 1,1 0 0,-1 0 0,1 0 0,-1 0-1,0 0 1,1-1 0,0 1 0,-1-1 0,1 0 0,-1 1-1,1-1 1,-1-1 0,1 1 20,26-3-489,-2-10 188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49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3873,'2'-2'191,"0"1"1,0-1-1,-1 1 0,1 0 1,0-1-1,0 1 0,0 0 1,0 0-1,1 1 0,-1-1 1,0 0-1,0 1 1,0-1-1,1 1 0,-1 0 1,1 0-192,45-2 486,-29 2-365,36-2-278,0 2 0,40 6 157,-92-5-4,-1-1-1,0 0 1,1 0 0,-1 1-1,0-1 1,1 1 0,-1 0-1,0 0 1,0 0-1,0 0 1,0 0 0,0 0-1,0 0 1,0 1-1,0-1 1,0 1 0,-1-1-1,1 1 1,-1 0 0,1 0-1,-1 0 1,2 1 4,-1 3 115,-1-1 1,0 1-1,1-1 1,-2 1 0,1 0-1,-1-1 1,0 1-1,0 4-115,0-3 63,0 0 1,0 0-1,1-1 0,0 1 0,0-1 0,1 1 0,0-1 0,0 1 0,2 2-63,-3-6-9,0-1 0,1 0-1,-1 0 1,1 0 0,0 0 0,-1 0 0,1 0 0,0 0-1,0-1 1,0 1 0,0-1 0,1 1 0,-1-1 0,0 0 0,0 0-1,1 0 1,-1 0 0,1 0 0,-1 0 0,1-1 0,-1 1-1,1-1 1,0 0 0,-1 0 0,1 0 0,1 0 9,5-1-282,-1-1-1,1 0 1,-1-1 0,0 0 0,0 0-1,0 0 1,-1-1 0,1-1 0,-1 1-1,0-1 1,3-3 282,26-20-904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0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0 6241,'-15'2'2249,"5"12"-1889,5 5-216,5 4-304,8 5-480,11-1-1057,7 1 1073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0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26 483 4665,'-7'-11'3073,"-1"14"-1242,7-1-1775,0-1 0,0 1 0,0 0 0,0 0 0,0 0 0,0 0 0,0 0 0,1 0 0,-1 0 0,1 0 0,-1 2-56,1 9-122,-1 1 1,2-1-1,0 1 1,0-1-1,1 0 1,1 0-1,3 7 122,-4-9-137,2-1 0,0 0 0,0 0 0,1 0 0,0-1 0,0 0 1,1 0-1,0 0 0,6 5 137,-9-11-1,0 0 0,1 0 0,-1 0 0,1-1 1,0 0-1,0 1 0,0-1 0,0-1 0,0 1 1,0-1-1,0 1 0,0-1 0,1 0 0,-1-1 0,0 1 1,1-1-1,-1 0 0,1 0 0,-1 0 0,1-1 0,-1 1 1,0-1-1,1 0 0,-1 0 0,0-1 0,0 1 1,0-1-1,0 0 0,0 0 0,0 0 0,-1-1 0,1 1 1,-1-1-1,1 0 0,-1 0 0,0 0 0,0-1 1,0 1-1,0-1 1,21-30 180,-1 0 0,-2-1 1,-1-1-1,-2-2-180,62-153 241,-39 89-208,-12 38-11,-7 12 294,11-34-316,-32 84 21,0-1 0,-1 1-1,1 0 1,0 0-1,-1-1 1,0 1 0,1 0-1,-1 0 1,0-1-1,-1-1-20,1 4 7,0 0-1,0 0 1,0-1-1,-1 1 1,1 0 0,0 0-1,0 0 1,0 0-1,-1 0 1,1 0-1,0-1 1,0 1-1,-1 0 1,1 0-1,0 0 1,0 0 0,-1 0-1,1 0 1,0 0-1,0 0 1,-1 0-1,1 0 1,0 0-1,0 0 1,-1 0-1,1 0 1,0 0 0,0 0-1,0 1 1,-1-1-1,1 0 1,0 0-1,0 0 1,-1 0-1,1 0 1,0 1-1,0-1 1,0 0 0,0 0-1,-1 0 1,1 0-1,0 1 1,0-1-1,0 0 1,0 0-7,-30 33 378,6 2-386,2 1 0,2 1 0,1 1 0,2 0 0,2 1 0,1 1 0,2 0 0,2 1 0,2 0 0,-3 41 8,9-61 1,0 0-1,2 0 1,1 3-1,-1-19-3,0 1 1,1-1-1,0 1 1,0-1-1,0 0 1,1 1-1,0-1 1,0 0-1,0 0 1,1 0-1,0 0 1,0-1-1,0 1 1,2 1 2,-3-4-3,1 0 0,0 0 0,-1 0-1,1-1 1,0 1 0,0-1 0,0 0 0,0 0 0,0 0 0,0 0 0,0 0 0,0-1-1,0 0 1,1 1 0,-1-1 0,0 0 0,0-1 0,0 1 0,1 0 0,-1-1 0,0 0 0,0 0-1,0 0 1,1 0 3,12-5-3,-1 0 0,0-1 0,0 0-1,0-1 4,-11 5 2,12-6-33,0-1-1,-1-1 1,0 0-1,0-1 1,-2-1-1,1 0 1,-2-1-1,1 0 1,-2-1-1,0 0 1,-1-1-1,-1 0 1,0-1-1,0-2 32,-9 19 0,0 0 1,0 0-1,0-1 0,0 1 0,0 0 1,0 0-1,0 0 0,0 0 0,0 0 1,0 0-1,0-1 0,0 1 0,0 0 1,0 0-1,0 0 0,0 0 0,0 0 1,0 0-1,0 0 0,0-1 0,1 1 1,-1 0-1,0 0 0,0 0 1,0 0-1,0 0 0,0 0 0,0 0 1,0 0-1,0 0 0,1 0 0,-1 0 1,0-1-1,0 1 0,0 0 0,0 0 1,0 0-1,0 0 0,1 0 0,-1 0 1,0 0-1,0 0 0,0 0 0,0 0 1,0 0-1,0 0 0,1 0 0,-1 1 1,0-1-1,0 0 0,0 0 1,0 0-1,0 0 0,0 0 0,1 0 1,-1 0-1,0 0 0,0 0 0,0 0 1,0 0-1,0 1 0,4 11 10,1 17 16,-4 6 14,0-19-29,0 1 0,0 0 1,2 0-1,0-1 0,3 9-11,-4-20-3,-1-1 0,1 1 0,1-1 0,-1 0 0,0 0 0,1 0 0,0 0 0,0 0-1,0 0 1,0-1 0,1 1 0,0-1 0,-1 0 0,1 0 0,0 0 0,0-1 0,1 1 0,-1-1 0,0 0 0,1 0 0,1 0 3,3 0-7,0 0-1,0-1 1,0 0-1,-1 0 1,1-1-1,0 0 1,0-1-1,0 0 1,0 0-1,0-1 1,-1 0-1,1 0 0,-1-1 1,1 0-1,-1-1 1,0 0 7,17-9 1,0-1 0,-1-1 0,0-1 0,7-8-1,-23 18 1,0-1-1,-1 0 1,0 0-1,0-1 1,-1 0-1,0 0 1,0 0 0,-1-1-1,4-8 0,0-4 44,-1 0 0,-2 0 0,5-20-44,-9 29 57,7-24 115,-8 35-150,-1-1 0,1 0 1,0 1-1,-1-1 0,1 1 1,0-1-1,0 1 0,0-1 1,0 1-1,0 0 0,0-1 1,0 1-1,1 0 0,-1 0 1,0 0-1,1 0 1,1-1-23,-2 2 7,0 0 1,0 0-1,0 0 1,0 0-1,0 0 1,0 0-1,0 0 1,0 0-1,0 1 1,0-1 0,0 0-1,0 1 1,0-1-1,0 1 1,0-1-1,0 1 1,0-1-1,0 1 1,0-1-1,-1 1 1,1 0 0,0 0-1,0-1 1,-1 1-1,1 0 1,0 0-1,0 1-7,17 27-45,-16-26 45,5 13-27,1 0 0,-2 0-1,0 0 1,-1 0 0,-1 1 0,0 0-1,-1 0 1,-1 7 27,-1-13-54,0 0-1,-2 0 0,1-1 1,-1 1-1,-1 0 0,0-1 1,0 1-1,-1-1 1,0 0-1,-1 0 0,0 0 1,-1 0-1,0-1 0,-3 5 55,-3 0-318,0-2-1,0 1 1,-1-2 0,-1 1-1,0-2 1,-1 0-1,1 0 1,-2-1-1,-9 4 319,-11 3-976,-29 9 976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1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1 5249,'-55'54'1809,"38"-25"-1665,6 2-120,12-1-200,8-1-225,11-3-719,3-6-536,2-18 1000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1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1 5905,'-4'3'161,"-1"0"1,1 1-1,0 0 0,0 0 0,0 0 1,0 0-1,1 0 0,0 1 0,0-1 1,0 1-1,0 0 0,1 0 0,0 0 0,0 0 1,0 1-1,1-1 0,-1 1-161,-2 14-4,0 1 0,1 0 0,-1 18 4,3-11-36,1 1-1,2-1 1,1-1 0,0 1-1,4 8 37,-2-16-290,0 0 0,2 0 0,0-1 0,1 0 1,1-1-1,0 0 0,9 10 290,-18-26-32,1-1 0,0 1 1,0-1-1,0 1 1,0-1-1,1 0 0,-1 0 1,0 0-1,0 0 1,1 0-1,-1 0 0,0 0 1,1 0-1,-1 0 0,1 0 1,0-1-1,-1 1 1,1-1-1,-1 1 0,1-1 1,0 0-1,-1 1 1,1-1-1,0 0 0,1 0 32,0-1-12,0 0 1,-1 0-1,1 0 0,0 0 0,0-1 0,-1 1 0,1-1 0,-1 1 0,0-1 0,1 0 0,-1 0 1,0 0-1,0 0 0,0-1 12,8-8 31,-1-2 0,0 1 0,-1-1 0,-1-1 0,3-5-31,19-51 77,-19 45 255,0 1 0,1 0 1,9-12-333,-20 35 29,1 0 0,-1 1 1,0-1-1,1 0 0,-1 1 1,1-1-1,-1 1 1,1-1-1,-1 1 0,1-1 1,-1 1-1,1-1 0,-1 1 1,1-1-1,0 1 0,-1 0 1,1-1-1,0 1 0,-1 0 1,1-1-1,0 1 0,-1 0 1,1 0-1,0 0 0,0 0 1,0 0-30,-1 0 18,1 0 1,0 1 0,0-1 0,-1 1 0,1-1-1,0 1 1,-1 0 0,1-1 0,0 1 0,-1-1-1,1 1 1,-1 0 0,1 0 0,-1-1 0,1 1-1,-1 0 1,0 0 0,1 0-19,2 8 52,0 0-1,-1 1 1,0-1-1,0 1-51,-1-5 76,34 189 254,-35-194-330,0 1-1,0-1 0,0 0 0,0 0 0,0 0 1,0 0-1,0 0 0,0 0 0,0 1 0,0-1 0,0 0 1,0 0-1,0 0 0,0 0 0,0 0 0,0 0 1,0 1-1,0-1 0,0 0 0,0 0 0,0 0 0,0 0 1,0 0-1,1 0 0,-1 0 0,0 0 0,0 1 0,0-1 1,0 0-1,0 0 0,0 0 0,0 0 0,0 0 1,1 0-1,-1 0 0,0 0 0,0 0 0,0 0 0,0 0 1,0 0-1,0 0 0,1 0 0,-1 0 0,0 0 1,0 0-1,0 0 0,0 0 0,0 0 0,0 0 0,1 0 1,-1 0-1,0 0 0,0 0 0,0 0 0,0 0 0,0 0 1,0 0-1,0 0 0,1 0 1,7-11-19,11-26 17,-14 28-2,19-44-11,-14 30 9,0 1 0,1 0-1,2 1 1,0 0-1,1 1 1,9-10 6,-21 28-1,0 0 0,0 0 0,0 0 0,0 1 0,0-1-1,0 1 1,0-1 0,0 1 0,1 0 0,-1 0 0,1 0 0,-1 0 0,1 0 0,-1 1 0,1-1 0,-1 1 0,1 0 0,-1-1 0,1 1 0,-1 0 0,3 1 1,0 0-2,-1 0 1,0 1-1,1-1 1,-1 1-1,0 0 1,0 0-1,0 1 1,-1-1-1,1 1 1,0 0-1,-1 0 1,1 1 1,17 17-387,-2 0 0,14 21 387,-17-22-401,0 0 0,1-1 1,0-1-1,7 4 401,4-1-816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2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0 155 7034,'2'-11'2400,"5"-2"-2472,9-4-240,4-12-760,0-10-433,-2-6 905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2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73 1584,'-7'-15'738,"6"11"-442,0 0 0,-1-1-1,1 1 1,-1 0-1,0 0 1,-1 1-1,1-1 1,-1 0-1,1 1 1,-1-1-1,0 1 1,0 0 0,-1 0-1,-2-2-295,5 5 53,0 0 1,0 0-1,0-1 0,0 1 1,0 1-1,1-1 0,-1 0 0,0 0 1,0 0-1,0 0 0,1 1 1,-1-1-1,0 0 0,0 1 0,0-1 1,1 0-1,-1 1 0,0-1 1,1 1-1,-1-1 0,0 1 1,1 0-1,-1-1 0,1 1 0,-1 0 1,1-1-1,-1 1 0,1 0 1,-1 0-1,1-1 0,0 1 1,-1 0-1,1 0 0,0 0-53,-11 30 23,8-14-19,1 1 0,1-1 0,1 1 1,1-1-1,0 1 0,1-1 0,3 10-4,3 35 46,4 117 322,-9 173-368,-11-176-2599,7-172 1120,-1-12 630,2 5 625,-4-21-530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3.0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1 428 4313,'0'-1'151,"0"0"0,0 0 0,0 0 0,0 0 0,0 0 0,0 0 0,0-1 0,1 1 0,-1 0 0,1 0 0,-1 0 0,0 0 0,1 0 0,0 1 0,-1-1 0,1 0 0,-1 0 0,1 0 0,0 0 0,0 1 0,-1-1 0,1 0 0,0 1 0,0-1 0,0 0 0,0 1 0,0-1 0,0 1 0,0 0 0,0-1-151,5 0 42,-1 0 0,0 0 1,1 0-1,-1 1 0,0 0 0,1 0-42,16-1 127,-4-1-250,0-2 0,0 0 0,-1 0 0,0-2 0,0 0 0,0-1 0,-1-1-1,0 0 1,-1-2 0,1 1 0,-2-2 0,1 0 0,-2-1 0,1 0 0,-2-1 0,7-8 123,3-4-713,-1 0 0,16-27 713,-31 42-22,0 0 0,-1 0-1,0 0 1,0 0 0,-2-1 0,1 0 0,-1 0 0,-1 0 0,0 0 0,0-4 22,-2 13 75,1 1 0,-1 0 0,0-1 0,0 1 0,-1-1 0,1 1 1,0-1-1,0 1 0,-1 0 0,1-1 0,-1 1 0,1-1 0,-1 1 1,0 0-1,1 0 0,-2-2-75,2 3 37,0 0 1,0 0-1,-1 0 1,1 0-1,0-1 1,0 1-1,-1 0 1,1 0-1,0 0 1,0 0-1,-1 0 1,1 0-1,0 0 0,-1 0 1,1 0-1,0 0 1,0 0-1,-1 0 1,1 0-1,0 0 1,0 0-1,-1 0 1,1 0-1,0 0 1,-1 0-1,1 0 1,0 0-1,0 0 0,-1 1-37,-9 10 652,5-1-535,0 0-1,1 1 0,1-1 1,0 1-1,0 0 1,1 0-1,-1 5-116,-4 82 153,6-79-105,-3 114 42,-6 90-189,12-205-61,-2-17 156,0-1 0,0 0 0,0 0 0,0 0-1,1 0 1,-1 0 0,0 0 0,0 0 0,0 0 0,1 1 0,-1-1 0,0 0 0,0 0 0,1 0-1,-1 0 1,0 0 0,0 0 0,0 0 0,1 0 0,-1 0 0,0 0 0,0-1 0,1 1-1,-1 0 1,0 0 0,0 0 0,0 0 0,1 0 0,-1 0 0,0 0 0,0 0 0,0-1 0,0 1-1,1 0 1,-1 0 0,0 0 0,0 0 0,0 0 0,0-1 0,0 1 4,23-29-175,-18 21 199,6-9-33,-5 6 26,1 1 0,1 0 0,0 0-1,0 1 1,1 0-17,-6 6 15,0 1 0,0 0 0,0-1-1,1 1 1,-1 0 0,1 1 0,-1-1 0,1 1-1,-1-1 1,1 1 0,0 0 0,0 0 0,-1 1-1,1-1 1,0 1 0,0 0 0,0 0 0,2 0-15,67 13 78,-53-9-71,-1 0 1,1-1-1,0-1 0,6-1-7,-19-1-2,-1-1 0,1 1 0,0-2-1,-1 1 1,1 0 0,-1-1 0,0 0 0,1-1 0,-1 0 0,0 0 0,0 0 0,0 0 0,-1-1 0,1 0 0,-1 0 2,3-3-12,0 0 0,-1-1-1,0 1 1,0-1 0,-1-1 0,1 1 0,-2-1 0,0 0 0,0 0 0,0-1 0,-1 1 0,0-1 0,-1 0 0,-1 0 0,1-1-1,-1 1 1,-1 0 0,0-5 12,-1 15 4,0 0-1,0 0 0,0 0 1,0 0-1,0 0 0,0 0 1,0 0-1,0 0 0,0 0 1,0 0-1,0 0 0,-1 0 1,1 0-1,0 0 1,0 0-1,0 0 0,0 0 1,0 0-1,0 0 0,0 0 1,0 0-1,0 0 0,0 0 1,0 0-1,0 0 0,0 0 1,0 0-1,-1 0 0,1 0 1,0 0-1,0 0 0,0-1 1,0 1-1,0 0 0,0 0 1,0 0-1,0 0 1,0 0-1,0 0 0,0 0 1,0 0-1,0 0 0,0 0 1,0 0-1,0 0 0,0 0 1,0-1-1,0 1-3,-5 12 75,-6 22-3,5-7-41,1 0 0,1 0 0,0 20-31,4-40-108,0 0 1,0 0 0,1 1-1,-1-1 1,2 0-1,-1 0 1,1 0-1,0 0 1,0 0 0,1 0-1,0-1 1,0 1-1,1-1 1,-1 0 0,2 0-1,-1 0 1,1 0 107,25 17-540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5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1 770 7322,'3'-1'24,"0"1"1,0-1 0,0-1 0,0 1 0,0 0-1,0-1 1,-1 0 0,1 1 0,0-1-1,-1 0 1,1 0 0,-1-1 0,0 1 0,0 0-1,0-1 1,0 1 0,0-2-25,30-42-556,-27 34 545,1 0-1,-1 0 1,-1 0 0,0-1 0,-1 1 0,0-1-1,-1 0 1,-1 0 0,0-6 11,3-12 118,12-97 278,-5 1-1,-4-84-395,-7 201 215,-1 0-1,0-1 1,0 1 0,-3-8-215,4 18 10,0 0 0,0 0-1,0-1 1,0 1 0,0 0 0,0 0 0,0 0 0,0 0-1,0 0 1,0 0 0,0 0 0,0 0 0,0 0-1,0-1 1,0 1 0,0 0 0,0 0 0,0 0 0,0 0-1,0 0 1,0 0 0,0 0 0,0 0 0,0 0 0,0-1-1,-1 1 1,1 0 0,0 0 0,0 0 0,0 0 0,0 0-1,0 0 1,0 0 0,0 0 0,0 0 0,0 0 0,0 0-1,-1 0 1,1 0 0,0 0 0,0 0 0,0 0-1,0 0 1,0 0 0,0 0 0,0 0 0,0 0 0,-1 0-1,1 0 1,0 0 0,0 0 0,0 0 0,0 0 0,0 0-1,0 0 1,0 0 0,0 0 0,0 0 0,-1 0 0,1 0-1,0 0 1,0 0 0,0 0 0,0 0 0,0 1-10,-4 8 225,-1 16-142,-6 84 6,5 0 0,7 91-89,1-102-1,-2-68-2,-1-4-21,1 0 1,1 0-1,2 0 1,1 0 0,0-1-1,4 9 24,-7-32-7,-1-1-1,1 0 0,-1 1 1,1-1-1,0 0 1,-1 0-1,1 0 1,0 0-1,0 1 0,0-1 1,0 0-1,0-1 1,0 1-1,0 0 1,0 0-1,0 0 0,0-1 1,1 1-1,-1 0 1,0-1-1,0 1 1,1-1-1,-1 1 0,0-1 1,1 0-1,-1 0 1,1 0-1,-1 1 1,0-1-1,1 0 1,-1-1-1,0 1 0,1 0 1,-1 0-1,0-1 1,1 1-1,-1 0 1,0-1-1,1 0 0,-1 1 1,1-1 7,8-4-51,-1 0 1,1-1-1,-1 0 0,0 0 1,0-2 50,-7 7-9,155-129-360,-122 103 330,2-2-11,2 2 0,1 1 1,28-12 49,-48 26 23,-20 11-14,0 0-1,0 0 1,0 0 0,0 0-1,0 1 1,0-1-1,0 0 1,0 0 0,0 0-1,0 0 1,0 0-1,-1 0 1,1 1-1,0-1 1,-1 0 0,1 0-1,0 0 1,-1 0-9,-6-18 7,-12-40 190,19 59-190,0-1-1,0 1 1,0 0-1,0-1 1,0 1-1,0 0 1,0 0-1,0-1 1,0 1-1,0 0 0,0-1 1,0 1-1,-1 0 1,1-1-1,0 1 1,0 0-1,0 0 1,0-1-1,0 1 1,-1 0-1,1 0 1,0-1-1,0 1 1,-1 0-1,1 0 1,0-1-1,0 1 0,-1 0 1,1 0-1,0 0 1,-1 0-1,1 0 1,0 0-1,0-1 1,-1 1-1,1 0 1,0 0-1,-1 0 1,1 0-1,0 0 1,-1 0-1,1 0 1,0 0-1,-1 0 0,1 0 1,0 0-1,-1 1 1,1-1-1,0 0 1,0 0-1,-1 0 1,1 0-1,0 0 1,-1 1-1,1-1 1,0 0-1,0 0 1,-1 0-1,1 1 1,0-1-1,0 0 1,0 0-1,-1 1 0,1-1-6,-1 2 9,0-1 0,0 1 0,0 0-1,0 0 1,1 0 0,-1-1 0,0 1-1,1 0 1,-1 0 0,1 1-9,-1 6-12,0 1 0,1 0 0,0 0 0,1 0 1,0-1-1,1 1 0,1 6 12,-3-16-3,0 0 1,0 1-1,1-1 0,-1 0 1,0 0-1,0 1 0,0-1 1,1 0-1,-1 0 0,0 0 1,0 1-1,1-1 0,-1 0 1,0 0-1,1 0 1,-1 1-1,0-1 0,0 0 1,1 0-1,-1 0 0,0 0 1,1 0-1,-1 0 0,0 0 1,1 0-1,-1 0 0,0 0 1,1 0-1,-1 0 0,0 0 1,1 0-1,-1 0 0,0 0 1,1 0-1,-1 0 0,0 0 1,0-1-1,1 1 0,-1 0 1,0 0-1,1 0 0,-1-1 1,0 1-1,0 0 0,0 0 1,1 0-1,-1-1 0,0 1 1,0 0-1,1-1 3,12-12-18,-8 4 17,0 1 1,0-1-1,0 0 0,0-4 1,12-22-5,-17 34 3,1 1 0,-1 0 0,0 0 0,1 0-1,-1 0 1,1 0 0,-1-1 0,0 1-1,1 0 1,-1 0 0,1 0 0,-1 0 0,1 0-1,-1 0 1,0 0 0,1 1 0,-1-1 0,1 0-1,-1 0 1,1 0 0,-1 0 0,0 0 0,1 1-1,-1-1 1,0 0 0,1 0 0,-1 1 0,0-1-1,1 0 1,-1 0 0,0 1 2,4 1 4,-1-1 0,1 1 0,-1-1 0,1 0 0,0 0 0,-1 0 0,1 0 0,2-1-4,0 1 1,-3-1 0,0 1-1,0-1 1,1 0-1,-1 0 1,0 0-1,0 0 0,0-1 1,0 1-1,0-1 1,0 1-1,0-1 0,-1 0 1,1 0-1,0-1 1,0 1-1,-1-1 0,1 1 1,0-1-1,-1 0 1,2-1-1,4-5 2,0-1 0,-1 0 1,0-1-1,0 1 0,2-7-2,-7 15 3,-1-1-1,0 1 1,-1-1-1,1 0 0,0 1 1,0-1-1,-1 0 1,1 0-1,-1 1 1,0-1-1,1 0 1,-1 0-1,0 0 1,0 1-1,0-1 1,0 0-1,0 0 1,-1 0-1,1 0 1,0 1-1,-1-1 0,0 0 1,1 0-1,-1 1 1,0-1-1,0 0 1,0 1-1,0-1 1,0 1-1,0-1 1,0 1-1,0 0 1,-1-1-1,1 1 1,-1 0-1,1 0 1,-1 0-1,0 0-2,-1-1 11,0 1-1,0 0 1,0 0-1,0 1 1,0-1-1,0 1 1,0-1-1,0 1 1,0 0-1,0 0 1,-1 0-1,1 1 1,0-1-1,0 1 1,0 0-1,0-1 1,0 1-1,0 1 1,0-1-1,1 0 1,-1 1-1,-2 1-10,-3 2 43,-1 0-1,1 1 1,0 1 0,0 0-1,1 0 1,-4 4-43,-1 5 24,0 1-1,0 0 1,2 0 0,0 2-1,1-1 1,1 1 0,1 0 0,1 1-1,0 0 1,1 0 0,2 0 0,0 0-1,1 1 1,0-1 0,2 6-24,0-22 1,1 0 1,-1 1-1,1-1 0,0 0 1,0 0-1,0 0 1,0 0-1,1 0 0,0 0 1,-1 0-1,1 0 1,1-1-1,-1 1 0,1-1 1,1 3-2,-2-4-6,0-1-1,1 1 1,-1 0 0,0-1 0,1 1 0,-1-1 0,1 0-1,0 0 1,-1 0 0,1 0 0,0 0 0,0-1-1,-1 1 1,1-1 0,0 1 0,0-1 0,0 0-1,0-1 1,0 1 0,-1 0 0,1-1 0,0 1-1,0-1 8,25-8-115,-1 0 0,-1-2 1,0-1-1,-1-1 0,3-2 114,7-5-16,2 2 0,10-2 16,14-5 3,10-9-3,20-8 55,-75 35-28,-10 5-14,1-1 0,-1 0 0,0 0 0,0 0 0,0-1-13,-4 3 1,0-1 0,-1 1 0,1-1 0,-1 1 0,1-1 0,-1 1 1,0-1-1,0 0 0,0 0 0,0 0 0,0 0 0,0 0 0,0 1 0,0-2 0,-1 1 1,1 0-1,-1 0 0,0 0-1,1-4-11,0 0 0,-1 0 0,1 1 0,-1-1 0,-1 0 0,1 0 0,-1 1 0,0-1 0,-1 1 0,1-1 0,-3-4 11,3 7 0,0 1 0,-1 0 0,1-1 0,-1 1 1,0 0-1,0 0 0,0 0 0,0 0 0,0 0 0,0 1 0,0-1 1,-1 1-1,1-1 0,0 1 0,-1 0 0,1 0 0,-1 0 0,0 0 1,1 0-1,-1 1 0,0-1 0,1 1 0,-1 0 0,0-1 0,-1 1 0,-6 1 18,-1-1-1,1 1 0,-1 1 0,1 0 0,0 1 1,-1-1-1,1 2 0,1 0 0,-1 0 0,0 1 1,1 0-1,0 0 0,0 1 0,-7 6-17,0 1 18,2 0-1,-1 1 1,2 0 0,0 1-1,1 0 1,0 1-1,-5 10-17,8-10 6,1 1 0,0 0 0,1 0 0,1 0 0,0 4-6,3-12 3,1 1-1,0-1 0,1 1 1,0-1-1,1 1 0,-1 0 1,2-1-1,-1 1 0,2-1 1,0 7-3,-1-13-4,1 0 1,-1 1 0,1-1-1,-1 0 1,1 0-1,0-1 1,0 1 0,0 0-1,1-1 1,-1 1 0,1-1-1,-1 1 1,1-1-1,0 0 1,-1 0 0,1-1-1,0 1 1,1 0-1,-1-1 1,0 0 0,0 0-1,1 0 1,-1 0 0,0 0-1,1-1 1,-1 1-1,1-1 4,14 1-58,-1 0 0,1-1 1,-1-1-1,14-2 58,-25 2-19,16-1-11,-1-1-1,0-1 0,0-1 0,0-1 0,-1 0 0,1-2 0,-2 0 0,1-2 0,-1 0 1,-1-1-1,0-1 0,0 0 0,9-10 31,-1-2-4,-2-1 0,0-1 0,-2-1 0,7-10 4,-19 21 4,0 1-1,-1-1 1,-1 0-1,-1-1 1,0 0-1,-1 0 1,0-1-1,-2 0 1,0-2-4,-3 18 10,-1 1-1,0-1 1,1 0-1,-1 0 1,0 1-1,0-1 1,0 0-1,0 0 1,0 1-1,-1-1 1,1 0-1,-1 0 1,1 1-1,-1-1 1,1 0-1,-1 1 1,0-1-1,0 1 1,0-1-1,0 1 1,-1-2-10,1 2 14,-1 0 0,1 1 1,-1-1-1,0 0 0,1 0 0,-1 1 0,0-1 1,0 1-1,0-1 0,1 1 0,-1 0 0,0-1 1,0 1-1,0 0 0,0 0 0,0 1 0,1-1 1,-1 0-1,0 1 0,-1-1-14,-7 3 13,0 1 1,0 0-1,0 0 0,0 1 0,0 0 0,1 0 1,0 1-1,0 0 0,1 1 0,0 0 0,0 0 1,0 1-1,1 0 0,-5 8-13,-6 8 10,1 1-1,1 0 0,2 1 1,-10 23-10,17-32 0,-18 42-7,23-54 8,1 0 0,-1 1 0,1-1-1,0 1 1,1 0 0,-1-1-1,1 1 1,0 0 0,0 2-1,0-8-1,1 1 0,-1-1 0,0 0 0,0 1 0,0-1 0,0 1 1,0-1-1,0 1 0,1-1 0,-1 0 0,0 1 0,0-1 0,1 0 0,-1 1 1,0-1-1,0 0 0,1 1 0,-1-1 0,0 0 0,1 1 0,-1-1 0,0 0 0,1 0 1,-1 1-1,1-1 0,-1 0 0,1 0 0,-1 0 0,0 0 0,1 0 0,-1 0 0,1 0 1,-1 0-1,1 0 0,-1 0 0,0 0 0,1 0 0,-1 0 0,1 0 0,-1 0 0,1 0 1,-1 0-1,0 0 0,1 0 0,-1-1 0,1 1 0,-1 0 0,0 0 0,1-1 0,-1 1 1,22-15-25,2-11 27,-2-1-1,0 0 1,-2-2-1,3-7-1,-6 9-10,-5 7 9,-10 16 2,0 0 0,1 0 0,-1-1 1,1 1-1,0 1 0,3-4-1,-5 6 0,-1 1 1,0 0 0,0 0 0,1 0-1,-1 0 1,0-1 0,1 1-1,-1 0 1,0 0 0,1 0-1,-1 0 1,0 0 0,1 0 0,-1 0-1,0 0 1,1 0 0,-1 0-1,0 0 1,0 0 0,1 0-1,-1 0 1,0 0 0,1 1-1,-1-1 1,0 0 0,1 0 0,-1 0-1,0 0 1,0 1 0,1-1-1,-1 0 1,0 0 0,0 0-1,1 1 1,-1-1 0,0 0 0,0 0-1,0 1 1,1-1 0,-1 0-1,0 1 1,0-1 0,0 0-1,0 1 1,0-1 0,0 0 0,0 0-1,0 1 0,6 18 52,1 55 133,-7-58-178,1 0-1,0 0 1,2 0-1,-1-1 1,2 1-1,0-1 1,1 0 0,1 1-7,-6-15-6,1 0 1,-1 0 0,1 0 0,-1 0 0,1 0-1,-1 0 1,1 0 0,-1-1 0,1 1 0,0 0 0,-1 0-1,1-1 1,0 1 0,0 0 0,0-1 0,-1 1 0,1 0-1,0-1 1,0 0 0,0 1 0,0-1 0,0 1 0,0-1-1,0 0 1,0 0 0,1 1 5,0-2-4,-1 1 1,1-1-1,-1 1 0,1-1 1,-1 1-1,1-1 0,-1 0 1,1 0-1,-1 0 1,0 1-1,1-1 0,-1-1 1,0 1-1,0 0 0,1-1 4,5-6-5,-1 0 0,0-1-1,-1 1 1,1-1-1,-2-1 6,39-71-41,-37 74 42,-2 9 3,1 13 7,-4-9-4,11 41 21,9 29 5,-21-74-32,1 0 0,0 0 0,-1 0 0,1 0-1,0 0 1,0 0 0,0 0 0,1 0 0,-1 0 0,0 0-1,1-1 1,-1 1 0,1 0 0,0-1 0,0 1-1,0-1-1,-1-1 0,0 0 1,0 0-1,1 0 0,-1 1 0,0-1 0,1-1 1,-1 1-1,1 0 0,-1 0 0,0 0 1,0-1-1,1 1 0,-1-1 0,0 1 1,0-1-1,1 1 0,-1-1 0,0 0 1,0 1-1,0-1 0,0 0 0,0 0 0,0 0 1,0 0-1,0 0 0,0-1 1,58-59-26,-40 39-82,1 1 0,1 1 1,11-8 107,-30 27-20,0-1 0,0 1 0,0-1 0,0 1 0,1 0 0,-1 0 0,0 0 0,1 0 0,-1 0 0,0 0 0,1 1 0,1-1 20,-4 1-6,1 0 0,-1 0 0,0 0 0,1 0 0,-1 0 0,1 1 0,-1-1 1,1 0-1,-1 0 0,1 0 0,-1 1 0,0-1 0,1 0 0,-1 0 0,1 1 1,-1-1-1,0 0 0,1 1 0,-1-1 0,0 1 0,1-1 0,-1 0 0,0 1 6,4 17-58,4 53-798,-1-26 515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7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67 944,'29'-64'2075,"-29"63"-1608,-2 0 801,-2 8-355,-4 13-698,2 1 0,0 1 1,1-1-1,1 1 1,1-1-1,1 1 1,1 18-216,1-34-12,1-1 1,-1 0-1,1 0 1,0 0-1,1 1 1,-1-1-1,1 0 1,0-1-1,0 1 1,0 0-1,1 0 1,1 2 11,-2-5-62,-1-1 0,1 1-1,-1-1 1,1 0 0,-1 1 0,1-1 0,-1 0-1,1 0 1,0 0 0,0 0 0,0 0 0,0 0-1,0-1 1,0 1 0,0-1 0,0 1-1,0-1 1,0 0 0,0 0 0,0 1 0,0-1-1,0-1 1,0 1 0,0 0 0,0-1 0,0 1-1,0-1 1,0 1 0,0-1 0,0 0 0,0 0-1,1-1 63,31-16-669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7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7 161 8434,'-6'-11'3000,"6"2"-2695,6-2-9,18 1-248,6-6-40,16-1-16,8 0 24,19 0 16,3 1-40,4 4-352,4 1-457,-24-2 489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8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 6321,'-7'-1'2257,"5"11"-1729,-2 13-1704,5 8-617,6 9 1081</inkml:trace>
  <inkml:trace contextRef="#ctx0" brushRef="#br0" timeOffset="1">9 643 5969,'16'-13'2185,"6"-1"-1769,13-8-248,8-5-552,2-10-400,-3-3-1393,-4 2 1345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8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22 144 2713,'20'-115'1749,"-20"113"-1647,0 1-1,0-1 0,1 0 1,-1 0-1,-1 0 1,1 0-1,0 0 0,0 0 1,-1 0-1,1 1 0,-1-2-101,0 3 31,1-1 0,0 1 0,0 0 0,0-1 1,-1 1-1,1 0 0,0-1 0,0 1 0,-1 0 0,1 0 0,0-1 0,-1 1 0,1 0 0,0 0 0,-1 0 0,1 0 0,0-1 0,-1 1 0,1 0 0,0 0 0,-1 0 0,1 0 0,-1 0 0,1 0 0,0 0 0,-1 0 0,1 0 0,-1 0-31,0 0 99,-1 1 0,1-1-1,0 1 1,0-1 0,-1 1 0,1 0-1,0-1 1,0 1 0,-1 0 0,1 0-1,0 0 1,0 0 0,0 1-99,-1 1 38,0 1 0,0-1 1,1 1-1,0 0 1,0 0-1,0-1 0,0 1 1,0 0-1,1 0 0,-1 0 1,1 0-1,0 0 1,1 0-1,0 3-38,0 7-9,2-1 0,0 1 0,3 8 9,14 40-21,-3-8-91,2 13 112,-15-49-67,-1-1 1,-1 1-1,0 0 0,-2-1 1,0 1-1,0 1 67,-1-15-96,1 0 0,-1 0 0,0 0 1,0-1-1,0 1 0,0 0 0,-1 0 0,1 0 0,-1-1 0,0 1 1,0-1-1,-1 1 0,1-1 0,-1 0 0,1 0 0,-1 0 0,0 0 0,0-1 1,-1 1-1,1-1 0,0 0 0,-1 0 0,1 0 0,-1 0 0,-3 1 96,-4-3-969,4-7 421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9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123 296 4793,'-47'47'2034,"41"-37"-491,11-5-1181,10-3-612,-15-2 344,9 0-181,0 0 0,-1-1-1,1 0 1,-1 0-1,1-1 1,-1 0 0,1 0-1,-1-1 1,0 0-1,5-3 88,10-5-297,0-1 0,-1-1 0,-1-1 297,-10 6-26,0 1 0,-1-2 1,0 1-1,0-2 0,-1 1 1,0-1-1,-1 0 0,0-1 1,-1 0-1,0-1 26,-4 7 10,-1 1 1,0-1-1,0 0 0,0 0 0,-1 1 0,0-1 1,0 0-1,0 0 0,0-1 0,-1 1 0,0 0 0,0 0 1,0 0-1,-1 0 0,0 0 0,0 0 0,0 0 1,0 0-1,-1 0 0,0 1 0,0-1 0,0 0 1,0 1-1,-1 0 0,0-1 0,0 1 0,-1-1-10,0 1 78,0-1-1,0 1 1,0 0-1,-1 1 0,0-1 1,0 1-1,1 0 1,-2 0-1,1 0 0,0 1 1,-1 0-1,1 0 1,-1 0-1,1 1 1,-1 0-1,0 0 0,0 0 1,0 1-1,1 0 1,-5 0-78,5 0 30,1 1 1,-1-1 0,1 1 0,-1 0 0,1 0 0,0 1 0,-1-1 0,1 1 0,0 0 0,0 0 0,0 1 0,1-1 0,-1 1 0,0 0-1,1 0 1,0 0 0,-1 0 0,1 0 0,1 1 0,-1-1 0,0 1 0,1 0 0,0 0 0,0 0 0,0 0 0,0 0 0,1 1-31,-4 10 1,2 0 0,0 0 0,0 1 0,1-1 1,1 1-1,1-1 0,1 8-1,3 25-44,8 36 44,-5-46-44,-2 1-1,-2 0 0,-1 8 45,-2-36-5,-2-1 0,1 1 0,-1-1 0,-1 1 0,0-1 0,0 0-1,-1 0 1,-1 0 0,1 0 0,-2-1 0,-1 3 5,3-6-6,0 0 0,1-1-1,-2 0 1,1 0 0,-1 0 0,1-1-1,-1 1 1,-1-1 0,1 0 0,-1-1 0,1 1-1,-1-1 1,0 0 0,0 0 0,0-1 0,0 0-1,-1 0 1,-5 1 6,11-3-66,0 0-1,0 0 0,-1 0 1,1-1-1,0 1 0,0 0 1,0 0-1,-1-1 0,1 1 1,0-1-1,0 1 0,0-1 1,0 1-1,0-1 1,0 0-1,0 1 0,0-1 1,0 0-1,0 0 0,0 0 1,1 0-1,-1 0 0,0 0 1,0 0-1,1 0 0,-1 0 1,1 0-1,-1 0 0,1 0 1,0 0-1,-1-1 0,1 1 1,0 0-1,0 0 1,0 0-1,-1-1 0,1 1 1,1 0-1,-1 0 0,0-1 1,0 0 66,5-22-854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8:59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16 257 7009,'-7'-2'1575,"-2"-2"-632,16-3-2367,11-9 955,-4 2 317,-1 0 1,-1-2 0,0 1 0,8-15 151,-16 23 6,1 0 1,-1-1-1,0 0 1,-1 0-1,0 0 0,0 0 1,0-1-1,-1 1 1,-1-1-1,1 0 0,-2 1 1,1-1-1,-1-4-6,0 12 31,0 0-1,0 1 0,0-1 0,0 0 1,0 0-1,0 0 0,0 0 1,0 0-1,-1 1 0,1-1 1,0 0-1,-1 0 0,1 0 1,0 1-1,-1-1 0,1 0 1,-1 1-1,1-1 0,-1 0 1,0 1-1,1-1 0,-1 0 1,0 1-1,1-1 0,-1 1-30,0 0 33,0 0 0,0 0-1,1 1 1,-1-1 0,0 0 0,1 1-1,-1-1 1,0 0 0,1 1 0,-1-1-1,0 1 1,1-1 0,-1 1-1,1 0 1,-1-1 0,1 1 0,-1 0-1,1-1 1,0 1 0,-1 0 0,1-1-1,0 1 1,-1 0 0,1 0 0,0 0-33,-9 20 13,0 1 1,2 1 0,0 0 0,2 0-1,0 0 1,2 0 0,0 1-1,2-1 1,0 1 0,2 0 0,1-1-1,0 1 1,5 15-14,-6-35-7,0 1 1,1-1-1,-1 0 0,1 0 0,0 0 0,0 0 0,0 0 0,0 0 1,1-1-1,-1 1 0,1-1 0,0 1 0,0-1 0,1 0 1,-1 0-1,0-1 0,1 1 0,0-1 7,-1 0-5,0-1-1,0 0 1,-1-1 0,1 1-1,0 0 1,0-1-1,0 1 1,0-1 0,0 0-1,0 0 1,0 0 0,0-1-1,0 1 1,0-1 0,0 0-1,0 1 1,0-1-1,0 0 1,-1-1 0,1 1-1,0 0 1,-1-1 0,1 0-1,-1 1 1,0-1 0,1 0-1,-1 0 6,3-3-6,0 0 1,0-1-1,0 1 0,-1-1 0,0 1 1,0-1-1,-1-1 0,0 1 0,0 0 1,0-1-1,1-3 6,4-16-166,-1-1 0,0-11 166,8-26-381,-11 52 339,15-40 347,-20 61-190,1 0 0,0 0 0,0 0 1,1 0-1,0 3-115,0 1 32,-1-13-33,1 11-105,0 0 0,1 0 0,2 7 106,-4-16-90,1 1 0,0-1 1,-1 0-1,1 1 0,0-1 1,1 0-1,-1 0 0,0 1 1,1-1-1,-1 0 0,1 0 1,0-1-1,-1 1 0,1 0 0,0-1 1,0 1-1,0-1 0,0 1 1,1-1 89,18 3-550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0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 5177,'281'-13'1788,"-146"5"-1599,245-21 711,-126 7-884,125 11-16,-372 11-114,0 0 1,0 1-1,0-1 1,0 2-1,6 1 114,-13-3-7,1 0-1,0 0 0,-1 0 0,1 0 1,-1 1-1,1-1 0,-1 0 0,1 1 1,-1-1-1,1 0 0,-1 1 0,1-1 1,-1 1-1,0-1 0,1 1 0,-1-1 1,1 0-1,-1 1 0,0 0 0,0-1 1,1 1-1,-1-1 0,0 1 0,0-1 1,0 1-1,1 0 8,-2 0-6,1 1 0,0-1 0,-1 0 0,1 1 0,-1-1 0,0 0 0,1 1 0,-1-1 0,0 0 0,0 0 0,0 0 0,1 0 0,-1 0 0,0 0 0,-1 0 0,1 0 0,0 0 6,-11 9-393,0-1 0,-1-1 0,-4 3 393,-20 10-419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0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 6009,'0'0'60,"0"-1"1,0 1-1,0-1 0,0 1 0,0 0 0,0-1 0,0 1 1,1-1-1,-1 1 0,0 0 0,0-1 0,0 1 0,1 0 1,-1-1-1,0 1 0,1 0 0,-1-1 0,0 1 0,0 0 1,1 0-1,-1-1 0,0 1 0,1 0 0,-1 0 0,1 0 1,-1 0-1,0-1 0,1 1 0,-1 0 0,0 0 0,1 0 1,-1 0-1,1 0 0,-1 0 0,1 0 0,-1 0 0,0 0-60,21 7 440,15 18-616,-32-20 132,1 0-1,-1 1 1,1 0 0,-2 0-1,1 0 1,-1 1-1,0-1 1,0 1 0,0 0-1,-1 0 1,1 4 44,0 6-129,0 1 0,0 0 0,-2-1 0,0 3 129,-2-12-16,1 0-1,-1 0 1,-1 1 0,1-1 0,-1 0-1,-1 1 17,2-7 0,0 0 0,1 0 0,-1 0-1,0 0 1,0-1 0,0 1 0,0 0-1,-1-1 1,1 1 0,0-1 0,-1 1-1,1-1 1,-1 1 0,1-2 2,1 0 0,-1 1 0,0-1-1,0 0 1,0 1 0,0-1 0,1 0 0,-1 0-1,0 0 1,0 0 0,0 0 0,0 0 0,0 0 0,1 0-1,-1 0 1,0 0 0,0-1 0,0 1 0,0 0 0,1 0-1,-1-1 1,0 1 0,0-1 0,0 1 0,1-1-1,-1 1 1,0-1 0,1 1 0,-1-1-2,-1-1 1,0 0-1,0-1 1,0 1 0,0 0-1,1-1 1,-1 1 0,1-1-1,0 1 1,0-1 0,-1 1 0,2-1-1,-1 0 1,0 0 0,1 0-1,-1 1 1,1-1 0,0 0-1,0 0 1,0 0 0,0 0-1,1-2 0,0-5-4,1 0-1,0 1 1,0-1-1,1 0 1,3-5 4,-4 10 19,0 0 0,0 0 0,0 1 0,1-1-1,0 1 1,0-1 0,1 1 0,-1 0 0,1 0 0,0 0 0,0 1 0,0-1 0,1 1-19,-3 1 6,0 1-1,0 0 1,0 0 0,0 1 0,0-1 0,1 0 0,-1 1-1,0-1 1,1 1 0,-1 0 0,0 0 0,1 0 0,-1 0-1,0 0 1,1 0 0,-1 1 0,0-1 0,0 1 0,1-1-1,-1 1 1,0 0 0,0 0 0,0 0 0,0 0 0,0 1-1,0-1 1,0 0 0,0 1 0,-1-1 0,1 1 0,0 0-6,2 2-18,0 0-1,-1 1 1,1-1 0,-1 1 0,0 0 0,0 0-1,-1 0 1,1 0 0,0 2 18,-2-4-15,0 0 1,0 0-1,0 0 1,-1 0-1,1 0 0,-1-1 1,1 1-1,-1 0 0,0 0 1,0 0-1,0 0 1,-1 0-1,1 0 0,-1 0 1,0 0-1,1 0 1,-1 0-1,-1 1 15,2-4 29,0 0 0,0 0 1,0 0-1,-1 1 0,1-1 0,0 0 0,0 0 1,0 0-1,0 0 0,0 1 0,-1-1 0,1 0 1,0 0-1,0 0 0,0 0 0,-1 0 0,1 0 1,0 1-1,0-1 0,0 0 0,-1 0 0,1 0 1,0 0-1,0 0 0,0 0 0,-1 0 0,1 0 1,0 0-1,0 0 0,-1 0 0,1 0 0,0 0 1,0 0-1,0-1 0,-1 1 0,1 0 0,0 0 1,0 0-30,-1 0 33,1-1 0,0 1 0,0-1 0,-1 1 0,1 0 0,0-1 1,0 1-1,0-1 0,0 1 0,0-1 0,-1 1 0,1-1 0,0 1 1,0-1-1,0 1 0,0-1 0,0 1 0,1-1 0,-1 1 0,0-1 0,0 1 1,0-1-1,0 1 0,0-1 0,1 1 0,-1 0 0,0-1-33,8-18 6,1 0 0,1 1 0,0 0-1,1 1 1,1 0 0,9-9-6,-14 16 4,1 1 0,0 0 0,0 0 0,1 0 0,0 1 1,1 1-1,6-5-4,-14 11 0,0 0 1,0-1 0,1 1 0,-1 0 0,0 0-1,1 1 1,-1-1 0,0 0 0,1 1-1,-1-1 1,1 1 0,-1 0 0,1 0 0,-1 0-1,1 0 1,-1 0 0,1 1 0,-1-1 0,1 1-1,-1 0 1,0-1 0,1 1 0,-1 0-1,0 0 1,0 1 0,1-1 0,-1 0 0,0 1-1,0-1 1,0 1 0,-1 0 0,1-1 0,0 1-1,-1 0 1,1 0 0,-1 0 0,0 0-1,1 1 1,-1-1 0,0 1-1,3 4-28,-1 1 0,1-1 0,-1 1 0,-1 0 0,0 0-1,0 0 1,0 6 28,5 61-1744,-6-48 211,0-7 846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1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4 422 5097,'-2'14'2984,"0"5"-1719,3-19-1276,-1 1 0,0-1 0,0 0 0,0 1 0,1-1 0,-1 0 1,0 1-1,1-1 0,-1 0 0,0 1 0,1-1 0,-1 0 0,1 0 1,-1 1-1,0-1 0,1 0 0,-1 0 0,1 0 0,-1 0 0,0 0 1,1 1-1,-1-1 0,1 0 0,-1 0 0,1 0 0,-1 0 1,1 0-1,-1 0 0,0-1 0,1 1 0,-1 0 0,1 0 0,-1 0 1,1 0-1,-1 0 0,0-1 0,1 1 0,-1 0 0,0 0 0,1-1 1,-1 1 10,4-2-112,-1 1 1,0-1-1,-1 0 1,1 0-1,0 0 1,-1-1-1,1 1 1,-1-1-1,1 1 1,-1-1-1,0 0 1,0 0-1,-1 0 1,1 0 0,-1 0-1,1 0 1,-1-1 111,5-11-311,-1 0 0,-1 0 1,0-3 310,-3 17-11,12-74 316,-2 1 1,-4-2 0,-4-10-306,-1 58 768,-3 19 844,-1 16-1155,-4 24-503,-2 13 44,-6 35 26,2 17-24,3-11 5,4-41-2,1 1 1,3 0 0,1 2-4,0-43-2,1 0 0,-1 0 1,0-1-1,1 1 0,0-1 0,0 1 0,0-1 1,1 1-1,-1-1 0,2 4 2,-2-7-1,-1 1-1,0-1 1,1 0-1,-1 1 1,0-1-1,1 0 1,-1 1-1,1-1 1,-1 0-1,1 1 1,-1-1-1,0 0 1,1 0-1,-1 0 1,1 1-1,-1-1 1,1 0-1,-1 0 1,1 0-1,-1 0 1,1 0-1,0 0 1,-1 0-1,1 0 1,-1 0-1,1 0 1,-1 0 1,2-1-5,0 0 1,-1 0 0,1 0-1,-1 0 1,1 0-1,-1 0 1,1 0 0,-1 0-1,0-1 1,0 1-1,1 0 1,0-2 4,8-11-18,-1-1 1,0 0-1,0 0 0,-2-1 0,0 0 1,-1 0-1,0-1 0,-1 0 0,0-8 18,2-15 9,-1 0-1,-3 0 0,-1-23-8,-2 56 11,1 1 37,-1 0 1,0-1-1,0 1 0,-1 0 0,1-1 1,-1 1-1,-1 0 0,1 0 1,-1 0-1,-3-6-48,5 12 5,0 0 1,0 0-1,0 1 1,0-1 0,0 0-1,0 0 1,0 0-1,0 0 1,0 0-1,-1 0 1,1 0 0,0 1-1,0-1 1,0 0-1,0 0 1,0 0-1,0 0 1,0 0-1,-1 0 1,1 0 0,0 0-1,0 0 1,0 0-1,0 0 1,0 0-1,-1 0 1,1 0-1,0 0 1,0 0 0,0 0-1,0 0 1,0 0-1,-1 0 1,1 0-1,0 0 1,0 0-1,0 0 1,0 0 0,0 0-1,0 0 1,-1 0-1,1 0 1,0 0-1,0 0 1,0 0 0,0 0-1,0 0 1,0-1-1,0 1 1,-1 0-1,1 0 1,0 0-1,0 0 1,0 0 0,0 0-1,0 0 1,0-1-1,0 1 1,0 0-1,0 0 1,0 0-1,0 0-5,-2 12 57,2-11-53,0 7-26,0-1-1,0 0 1,0 0-1,1 1 1,0-1-1,0 0 0,1 0 1,0 0-1,2 4 23,-2-7-66,0-1-1,0 1 1,0-1-1,0 0 0,1 0 1,-1 0-1,1 0 1,0-1-1,0 1 0,0-1 1,0 0-1,0 0 1,1 0-1,-1 0 0,1 0 1,-1-1-1,1 1 1,0-1-1,3 1 67,48 7-432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3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99 3385,'0'0'56,"0"0"0,0 0 0,-1 0 0,1 0 0,0 0 0,-1 0-1,1-1 1,0 1 0,0 0 0,-1 0 0,1 0 0,0 0 0,-1 0 0,1 0 0,0 0 0,0 0 0,-1 0 0,1 0 0,0 0 0,-1 1 0,1-1 0,0 0 0,0 0 0,-1 0 0,1 0 0,0 0 0,0 0 0,-1 1 0,1-1 0,0 0 0,0 0 0,-1 0 0,1 1 0,0-1 0,0 0 0,0 0 0,0 1-1,-1-1-55,-14 17-148,-1 1 245,-2-1 16,2 1 1,0 0 0,2 1-1,0 1 1,-7 12-114,-15 39 189,3 2 1,-4 17-190,35-84 357,1-8-81,4-16 80,9-31-104,5 7-200,2 0 1,2 2-1,2 0 0,11-11-52,6-5-9,2 2 0,30-28 9,-69 79 10,0 0 0,0 0-1,0 0 1,0 1 0,0-1 0,1 1-1,1-2-9,-4 4 2,0 0-1,0 0 1,-1-1-1,1 1 1,0 0-1,0 0 1,0 0-1,0 0 1,0 0-1,-1 0 1,1 0-1,0 0 1,0 0-1,0 0 1,0 1-1,-1-1 1,1 0-1,0 0 1,0 1-1,0-1 1,-1 1-1,1-1 1,0 1-1,-1-1 1,1 1-1,0-1 1,-1 1-1,1-1 1,-1 1-1,1 0 1,-1-1 0,1 1-1,-1 0 1,1 0-1,-1-1 1,0 1-1,1 0-1,3 7 7,-1 0-1,1 0 0,-1 1 1,-1-1-1,0 1 1,0-1-1,0 1 1,-1 2-7,3 74 39,-3-39 2,2 7-19,4 0 1,1 0-1,5 9-22,-12-58 2,2 12 40,-3-16-41,0 0 0,-1 1 0,1-1 0,0 0 0,0 0 0,0 1 0,0-1 0,0 0 0,-1 0 0,1 0 0,0 0 0,0 1 0,0-1 0,0 0 0,-1 0 0,1 0 0,0 0 0,0 0 0,-1 1 0,1-1 0,0 0 0,0 0 0,-1 0 0,1 0 0,0 0 0,0 0 0,-1 0 0,1 0 0,0 0 0,0 0 0,-1 0 0,1 0 0,0 0 0,0 0 0,-1 0 0,1 0 0,0 0 0,0 0 0,-1-1 0,1 1 0,0 0 0,0 0 0,0 0 0,-1 0 0,1 0 0,0-1-1,0 1 1,0 0 0,-1 0 0,1 0 0,0-1-1,-2 1 11,1-1 0,-1 0-1,0 1 1,0-1-1,1 1 1,-1 0-1,0-1 1,0 1 0,0 0-1,-1 0-10,-12 0 40,-63-2 287,1 4 0,-1 3 0,-7 5-327,71-7-214,10-2-472,8-1-255,-3-2 400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4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0 557 2777,'0'0'860,"7"-8"-545,18-23-370,-14 17 33,-1 0 0,0 0 0,-1 0 0,-1-1 0,5-12 22,1-8 94,-1 0 1,-2-1-1,-1-1 0,-2 0 0,-2 0 0,-1-1 0,-2 0 0,-1-18-94,-2 50 115,0 1 115,1 1 0,-1-1 0,-1 1 0,1 0 0,0-1 1,-1 1-1,0 0 0,0-1 0,0 1 0,-1 0 1,1 0-1,-1 0 0,0-1-230,2 5 6,0 0-1,0 0 1,-1 0 0,1-1 0,0 1-1,0 0 1,0 0 0,0 0-1,-1-1 1,1 1 0,0 0 0,0 0-1,0 0 1,-1 0 0,1-1-1,0 1 1,0 0 0,0 0 0,-1 0-1,1 0 1,0 0 0,0 0-1,-1 0 1,1 0 0,0 0 0,0 0-1,-1 0 1,1 0 0,0 0-1,0 0 1,-1 0 0,1 0 0,0 0-1,0 0 1,-1 0-6,-6 9 47,-5 21-23,11-27-3,-7 25 83,0 0 1,3 1-1,0 0 0,1 9-104,4-36 6,-3 52 269,3 46-275,1-85-23,0 0-1,2 0 0,-1 0 1,2 0-1,0 0 0,1-1 1,0 0-1,1 0 0,1 0 24,-6-11-88,1 0 1,-1 0-1,1 0 0,0-1 0,0 1 0,0-1 0,0 1 0,0-1 0,1 0 0,-1 0 0,1 0 0,0 0 0,-1-1 0,1 1 0,0-1 0,0 1 0,0-1 0,0 0 0,0 0 0,0 0 0,0-1 0,0 1 0,0-1 0,1 0 0,-1 0 0,0 0 0,2 0 88,28-5-712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4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228 159 6593,'-2'0'63,"0"0"-1,0 0 1,0 0-1,0 1 0,1-1 1,-1 0-1,0 1 1,0 0-1,1-1 0,-1 1 1,0 0-1,0 0 1,1 0-1,-1 0 0,1 0 1,-1 0-1,1 0 1,0 0-1,-1 1 0,1-1 1,0 1-1,0-1 1,0 1-1,0-1 0,0 1 1,0 0-1,0-1 1,0 1-63,-5 11 290,0 0 0,1 0 1,-2 7-291,3-10 38,-21 62-98,13-33-21,-2-1 0,-1-1 0,-2 0 0,-2-2 0,-7 10 81,24-42 16,-12 17-50,14-20 49,0 1 0,0-1 0,0 0 0,-1 1 0,1-1 0,0 0 0,0 1-1,0-1 1,-1 0 0,1 1 0,0-1 0,0 0 0,-1 1 0,1-1 0,0 0 0,-1 0 0,1 1 0,0-1 0,-1 0 0,1 0 0,0 0-1,-1 1 1,1-1 0,0 0 0,-1 0 0,1 0 0,-1 0 0,1 0 0,0 0 0,-1 0 0,1 0 0,-1 0 0,1 0 0,0 0-1,-1 0 1,1 0 0,-1 0-15,6-16 122,6-8-133,1 1 1,12-19 10,14-23-3,-7-1-14,19-56 17,-21 48-19,10-13 19,-36 80 24,0 0 1,1 0 0,1 1-1,-1-1 1,1 1 0,0 0-1,5-5-24,-8 10 6,-1-1-1,1 1 0,0 0 1,-1 0-1,1 0 1,0 0-1,0 0 0,0 1 1,0-1-1,0 0 0,0 1 1,0-1-1,0 1 0,0 0 1,0 0-1,0 0 0,0 0 1,0 0-1,0 0 1,0 0-1,0 1 0,0-1 1,0 1-1,0 0 0,0-1 1,0 1-1,0 0 0,-1 0 1,1 0-1,0 1-5,1 0 0,0 0 0,-1 1-1,1 0 1,-1-1 0,1 1 0,-1 0-1,0 0 1,-1 1 0,1-1 0,0 0 0,-1 0-1,1 1 1,-1-1 0,0 1 0,-1-1-1,1 1 1,0 0 0,-1-1 0,0 2 0,2 12-1,-2 0 0,0 0 0,-1 9 1,-16 108 36,7-65 16,2 15-52,7-75-19,1 3-28,0 1 0,-1-1 1,-1 1-1,0-1 0,0 0 0,-1 0 1,-1 0-1,0 0 0,-1 0 47,5-12-59,0 1 0,-1-1 0,1 1-1,0-1 1,0 0 0,0 1 0,0-1-1,-1 1 1,1-1 0,0 0 0,0 1-1,-1-1 1,1 0 0,0 1 0,-1-1-1,1 0 1,0 1 0,-1-1 0,1 0-1,-1 0 1,1 0 0,0 1 0,-1-1-1,1 0 1,-1 0 0,1 0 0,0 0-1,-1 0 1,1 0 0,-1 0 0,1 1-1,-1-1 1,1-1 0,-1 1 0,1 0-1,0 0 1,-1 0 0,1 0 0,-1 0-1,1 0 1,-1 0 0,1-1 0,0 1-1,-1 0 1,1 0 0,0 0 0,-1-1-1,1 1 1,-1-1 59,-4-6-691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8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74 7794,'-6'0'139,"0"0"0,0 0 0,0 0 0,0 1 0,0 0 0,0 0 0,1 0 0,-1 1 0,0 0 1,0 0-1,1 1 0,0-1 0,-1 1 0,1 0 0,0 1 0,0-1 0,1 1 0,-1 0 0,1 0 0,0 1 0,0-1 1,0 1-1,0 0 0,1 0 0,0 0 0,-1 3-139,-7 12-39,2 0 1,1 1 0,0 0-1,2 1 1,0-1 0,-1 12 38,5-21 9,0 0 0,1 0 0,0 0 0,1 0 0,0 0 0,1 0 1,0 0-1,1-1 0,0 1 0,3 9-9,-3-16 1,0-1-1,0 1 1,0 0 0,0-1 0,1 1 0,-1-1-1,1 0 1,1 0 0,-1 0 0,0 0 0,1 0-1,0-1 1,0 0 0,0 0 0,0 0 0,0 0 0,1 0-1,-1-1 1,1 0 0,0 0 0,0 0 0,-1-1-1,1 1 1,0-1 0,1 0 0,0-1-1,4 1 4,-1-1 0,0-1 0,0 0 1,1 0-1,-1-1 0,0 0 0,0-1 0,-1 1 1,1-2-1,0 1 0,-1-1 0,0-1 1,0 1-1,0-2 0,-1 1 0,1-1 0,-1 0-4,11-9 9,-1-2-1,0 0 1,-1-1-1,-1 0 1,-1-1-1,1-3-8,-6 8 24,-1 0 0,-1-1 0,0 0-1,-1 0 1,-1-1 0,0 0 0,-1 0-1,-1 0 1,0 0 0,-1-1-24,-1 8 14,0 1 0,-1 0 1,0-1-1,-1 1 0,0-1 0,0 1 1,-1 0-1,1-1 0,-2 1 0,1 0 1,-1 0-1,-1 1 0,1-1 1,-1 1-1,-1 0 0,1-1 0,-1 2 1,-1-1-1,1 1 0,-1 0-14,4 4 0,0 0 0,0 0 1,-1 0-1,1 1 0,0-1 0,-1 1 0,0 0 0,1-1 0,-1 1 0,0 0 0,1 1 0,-1-1 0,0 0 1,0 1-1,0 0 0,1 0 0,-1-1 0,0 2 0,0-1 0,0 0 0,0 1 0,0-1 0,1 1 1,-1 0-1,0 0 0,1 0 0,-1 0 0,0 0 0,1 0 0,-1 1 0,1 0 0,0-1 0,-3 3 0,-3 3-215,0 0 0,0 1-1,0 0 1,1 1-1,0 0 1,1 0-1,0 0 1,0 2 215,1-3-407,1 1-1,0-1 1,0 1 0,1 0-1,-1 2 408,2-1-292,1 1-1,0 0 0,0 0 0,2 5 293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5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6401,'1'-4'2433,"20"2"-1785,9-2-384,29-5-320,16-1-152,14-3-1088,2 0-873,-14-1 1313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5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12 400 5457,'-11'73'1783,"11"-72"-1756,0-1 1,0 1-1,0 0 0,0-1 0,0 1 0,0 0 0,0-1 1,0 1-1,0 0 0,0-1 0,0 1 0,0-1 0,1 1 1,-1 0-1,0-1 0,0 1 0,1-1 0,-1 1 0,0 0 1,1-1-1,-1 1 0,1-1 0,-1 0 0,1 1 1,-1-1-1,1 1 0,-1-1 0,1 0 0,-1 1 0,1-1 1,-1 0-1,1 1 0,0-1 0,0 0-27,18 0 116,-14-1-56,12 0-345,0-1-1,-1 0 0,1-1 0,-1-1 0,0-1 1,0 0-1,0-1 0,0-1 0,-1 0 1,14-10 285,-27 16-31,0 0 1,0 0 0,-1-1 0,1 1 0,0-1-1,-1 1 1,1-1 0,-1 0 0,1 0 0,-1 1-1,0-1 1,0 0 0,0 0 0,0 0 0,0 0-1,0-1 1,-1 1 0,1 0 0,-1 0 0,1 0-1,-1-1 1,0 1 0,0 0 0,0 0 0,0-1 0,0 1-1,0 0 1,-1-2 30,0 2 64,0 1 0,1-1 0,-1 1 0,0-1-1,0 1 1,0-1 0,0 1 0,0 0 0,0-1 0,0 1 0,-1 0-1,1 0 1,0 0 0,-1 0 0,1 0 0,-1 0 0,1 0 0,-1 0 0,0 1-1,1-1 1,-1 1 0,0-1 0,1 1 0,-1-1 0,0 1 0,1 0-1,-1 0 1,0 0 0,0 0 0,1 0 0,-1 0 0,0 1 0,1-1-1,-1 1 1,0-1 0,-1 1-64,-4 2 101,0-1 0,1 1 0,-1 1 0,1-1-1,0 1 1,0 0 0,0 0 0,1 1 0,-1 0 0,1 0-1,0 0 1,0 1 0,1-1 0,0 1 0,0 0 0,0 1 0,1-1-1,-1 0 1,2 1 0,-1 0 0,0 4-101,0-2 0,0 1 0,1-1 0,0 1 0,1-1 0,0 1 0,0 0 1,1 0-1,0-1 0,1 1 0,0 0 0,1-1 0,0 1 0,0-1 0,1 0 0,4 9 0,-6-15-5,1 0 1,0 0-1,0 0 0,0 0 0,0 0 1,0 0-1,1-1 0,-1 1 0,1-1 1,0 1-1,0-1 0,0 0 0,0 0 0,0-1 1,0 1-1,3 1 5,-1-2-6,1 1-1,0-1 1,0 1 0,0-2 0,0 1-1,0-1 1,0 1 0,0-2 0,4 0 6,9-2-15,0 0 1,0-2-1,0-1 0,-1 0 1,13-7 14,-4 2-12,-1-2 0,0 0 0,-2-2 0,1-1 0,-2-1 0,0-1 0,1-3 12,-14 11 10,-1-1 1,0 0-1,-1 0 1,-1-1-1,0 0 1,0-1-1,-1 1 1,-1-1-1,0-1 1,1-5-11,7-29 60,-3-1 0,1-13-60,-9 47 8,-1 10 3,8-50 710,-2-1 1,-1-30-722,-9 114 274,-2 0 1,-2 7-275,1-3 46,-130 503 4,85-351-52,25-72-44,28-107 33,6-6-21,15-12-61,-17 9 57,9-6-3,-1 0 0,0 0 0,-1-1 0,0-1-1,-1 0 1,0-1 0,-1-1 0,8-11 41,-6 5-38,0-1 0,-2 0 1,0-1-1,-2 0 0,0 0 0,-1-3 38,-7 24-2,-1 0 0,0 0 0,0 1 0,1-1 0,-1 0 0,0 0 0,1 1 0,-1-1-1,1 0 1,-1 0 0,1 1 0,-1-1 0,1 1 0,0-1 0,-1 0 0,1 1 0,0-1 0,-1 1 0,1 0 0,0-1-1,0 1 1,-1 0 0,1-1 0,0 1 0,0 0 0,0 0 0,-1-1 0,1 1 0,0 0 0,0 0 0,0 0 0,0 0-1,-1 0 1,1 0 0,0 1 0,0-1 0,0 0 0,0 0 0,-1 1 0,1-1 0,0 0 2,19 2-35,-13-2 11,0-1-1,-1 0 0,1 0 1,0 0-1,0-1 1,-1 0-1,1 0 0,-1-1 1,0 0-1,0 0 1,0 0-1,0-1 0,0 0 1,-1 0-1,0-1 1,1 1-1,-2-1 0,1 0 25,14-15 35,-1-1 0,-1-1 0,-1 0 0,-1-1 0,-1-1 0,-1 0 0,-1-1 0,-2 0 0,0-1 0,-1 0 1,-2 0-1,1-10-35,-15 44 704,-12 44-628,3 1-1,1 0 1,3 3-76,7-36 19,-23 134-85,-5 102 66,25-190-138,7-47 67,7-25 56,2-5 15,60-79-82,-15 19 17,11-7 65,-53 67 11,0 0-1,0 0 1,1 1 0,0 1-1,0 0 1,1 1 0,9-5-11,-13 9-13,1 0 0,-1 0 1,1 1-1,0 0 0,1 1 0,-1 0 1,0 0-1,1 1 0,-1 1 0,0-1 1,10 2 12,22 5-66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6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142 441 4097,'-25'49'815,"1"2"0,-12 40-815,4-11-335,30-75 300,1-2 28,0-1 0,0 1 0,0 0 0,-1-1 0,1 1 0,-1-1 0,1 1 0,-1-1 0,0 0-1,0 1 8,2-3 5,-1 0 0,1 0-1,0 0 1,0 0-1,0 0 1,0 0 0,0 0-1,0 0 1,-1 0 0,1 0-1,0 0 1,0 0-1,0 0 1,0 0 0,-1 0-1,1 0 1,0 0-1,0 0 1,0 0 0,0 0-1,-1 0 1,1 0-1,0 0 1,0 0 0,0 0-1,0 0 1,0 0-1,-1 0 1,1 0 0,0 0-1,0 0 1,0-1-1,0 1 1,0 0 0,0 0-1,0 0 1,-1 0-1,1 0 1,0 0 0,0-1-1,0 1 1,0 0-1,0 0 1,0 0 0,0 0-1,0 0 1,0-1-1,0 1 1,0 0 0,0 0-1,0 0 1,0 0 0,0-1-1,0 1 1,0 0-1,0 0 1,0 0 0,0 0-1,0 0 1,0-1-1,0 1-4,1-12 204,4-11-76,1 0 1,1 1 0,1 0 0,1 0 0,5-7-129,8-23 62,53-144-7,26-61-208,-94 241 179,11-23 63,-17 37-62,0 0 0,0 0-1,1 0 1,-1 0 0,1 1 0,-1-1 0,1 0 0,0 1-1,0-1 1,-1 1 0,1-1 0,0 1 0,1 0-1,-1-1-26,-1 2 16,0 0 0,0 0 0,-1-1 0,1 1 0,0 0 0,0 0 0,0 0 0,0 0 0,0 0 0,0 0 0,-1 0 0,1 0 0,0 0 0,0 1 0,0-1 0,0 0 0,-1 0 0,1 1 0,0-1 0,0 1 0,0-1 0,-1 1 0,1-1-16,1 2 31,0 0-1,-1-1 1,1 1-1,-1 0 1,1 0-1,-1 0 1,0 0-1,1 0 1,-1 1-31,3 8 128,0-1 0,0 1 1,1 9-129,-4-15 46,12 55 142,-2 0 1,0 35-189,1 124 20,-11-197-81,1-3-97,-2 1 1,0-1-1,-1 0 0,-1 1 0,-1-1 0,-1 1 158,-3-3-1072,0-8 413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7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1 122 5329,'34'-18'2177,"13"2"-1009,15-4-1152,4-2-72,1-1-1024,2 0 784</inkml:trace>
  <inkml:trace contextRef="#ctx0" brushRef="#br0" timeOffset="1">549 236 5345,'3'-4'2585,"4"-2"-553,13 1-1800,19-9-392,12-8-176,2-4-1416,-6-4 1224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8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247 372 5233,'-25'9'389,"3"-2"250,0 2 1,-13 7-640,26-12 131,0 2-1,1-1 0,0 1 1,0 0-1,1 1 1,-1 0-1,2 0 0,-2 2-130,-2 3 71,1 0 0,1 1 0,0 0 0,1 0 0,1 0 1,-1 1-1,2 1-71,2-9-4,1 1 1,0-1 0,1 1 0,0 0 0,0 0 0,0 0 0,0 0 0,1 0 0,1 0 0,-1 0 0,1 0 0,0 0 0,0 0 0,1 0 0,0-1-1,1 2 4,-2-5-18,1-1-1,0 1 0,-1 0 0,1-1 1,0 1-1,1-1 0,-1 1 0,0-1 1,1 0-1,-1 0 0,1 0 0,0 0 0,-1-1 1,1 1-1,0-1 0,0 1 0,0-1 1,0 0-1,0 0 0,1-1 0,-1 1 0,0-1 1,0 1-1,0-1 0,1 0 0,0 0 19,6-1-78,1 1 0,-1-2 0,0 1 0,0-1-1,0-1 1,0 0 0,-1 0 0,2-2 78,12-5-266,-1-2 0,0 0 0,0-2 1,-2 0-1,13-12 266,1-3-599,-1-2 0,22-28 599,-45 45-186,0 0 0,0 0 1,-1-1-1,-1 0 0,-1-1 1,0 0-1,-1 0 0,-1 0 1,0-1-1,-1 1 0,-1-4 186,5-37-317,-2 0 0,-2-35 317,-3 59 487,1 12 126,-2 13-42,1 0 0,-1 0-1,0 0 1,-1 0 0,0-1-571,-4 0 1514,-1 11-517,-4 12-460,1 11-486,2 0 0,0 0 0,2 0 1,0 1-1,1 9-51,-2 10 18,-53 259 93,-39 92-111,90-362-1,-1-1-18,-11 29 19,21-62-1,-1 0 0,0 0 0,0 0 0,0 0 0,0 0 0,0 0 0,0 0 0,0 0 0,0 0 0,0 0 0,0 0 0,1 0 0,-1 0 0,0 0 0,0 0 0,0 0 0,0 0 0,0 0 0,0 0 0,0 0 0,0 1 0,0-1 0,0 0 1,0 0-1,0 0 0,0 0 0,0 0 0,0 0 0,0 0 0,1 0 0,-1 0 0,0 0 0,0 0 0,0 0 0,0 1 0,0-1 0,0 0 0,0 0 0,0 0 0,0 0 0,0 0 0,0 0 0,0 0 0,0 0 0,0 0 0,0 0 0,0 0 0,0 1 0,-1-1 0,1 0 0,0 0 0,0 0 0,0 0 0,0 0 0,0 0 0,0 0 0,0 0 0,0 0 0,0 0 0,0 0 0,0 0 0,0 0 0,0 0 0,0 0 0,0 0 0,0 1 0,-1-1 0,1 0 1,8-7-44,11-16-33,14-33-100,-3-1-1,11-34 178,-3 6-54,-21 50 38,-2 2 131,13-20-115,-22 43 38,0 0 0,1 1-1,0 0 1,1 0 0,0 0 0,0 1 0,3-1-38,3-3-189,0 0 0,0-1 0,-2-1 1,12-14 188,-19 22-293,-1-1-1,1 0 1,-1-1 0,0 1 0,-1-1 0,0 1 0,0-1 0,-1 0-1,1 0 1,-2-1 0,2-7 293,-3 15-9,0-1-1,0 1 1,0 0 0,0 0-1,0-1 1,0 1 0,0 0-1,0-1 1,-1 1 0,1 0-1,0 0 1,-1-1 0,1 1-1,-1 0 1,1 0 0,-1 0-1,0-1 10,0 1 34,1 1 0,-1 0-1,1-1 1,-1 1 0,0 0-1,1-1 1,-1 1 0,1 0-1,-1 0 1,0 0 0,1-1 0,-1 1-1,0 0 1,1 0 0,-1 0-1,1 0 1,-1 0 0,0 0-1,1 0 1,-1 1 0,0-1 0,1 0-1,-1 0 1,0 1-34,-3 0 187,1 1 0,-1 0 1,1 0-1,-1 0 0,1 1 1,0-1-1,0 1 0,0 0 0,-2 1-187,-6 11 187,0-1 0,1 2 0,1-1 0,0 1 0,1 1-1,1-1 1,0 2 0,2-1 0,0 0 0,0 1 0,2 0 0,0 0-1,1 4-186,-2 27 18,3 0-1,2 1 1,1-1-1,5 11-17,-5-39-8,0 3 0,2 0 0,2 7 8,-5-26-16,0 0-1,0-1 1,1 1-1,0 0 1,0 0-1,0-1 1,1 0-1,-1 1 1,1-1-1,0 0 1,0 0-1,1 0 1,0 0 16,-2-3-10,-1 0-1,0 0 1,1-1 0,-1 1 0,0-1 0,1 1 0,-1-1 0,1 1 0,-1-1-1,1 0 1,-1 1 0,1-1 0,-1 0 0,1 0 0,-1 0 0,1-1-1,-1 1 1,1 0 0,-1-1 0,1 1 0,-1 0 0,1-1 0,-1 0-1,1 1 1,-1-1 0,0 0 0,0 0 0,2 0 10,2-3-24,0 1 1,-1-1-1,1-1 1,-1 1-1,1 0 0,2-5 24,2-4-38,-1 0 0,0-1 0,-1 0 0,0 0-1,-2 0 1,1-1 0,-2 0 0,2-9 38,5-28-87,2-47 87,-4 20 267,-8 77-245,-1 1-1,1-1 1,-1 1 0,1 0-1,0-1 1,-1 1-1,1 0 1,0-1 0,0 1-1,0 0 1,0 0 0,0 0-1,0 0 1,0 0-1,1 0 1,-1 0 0,0 0-1,0 1 1,1-1 0,-1 0-1,0 1 1,2-1-22,35-10-198,-24 8 129,43-15-1879,-1-3 0,26-15 1948,-24 10-954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8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7386,'22'-20'2496,"-2"8"-2432,12 4-1728,6-2 1152</inkml:trace>
  <inkml:trace contextRef="#ctx0" brushRef="#br0" timeOffset="1">51 459 8194,'37'-10'2704,"28"0"-2736,18 0-296,40-9-1800,7 4 1520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9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1 4969,'-2'0'88,"1"1"0,-1-1 0,1 1 0,-1 0 1,1 0-1,0 0 0,-1 0 0,1 0 0,0 0 0,0 0 0,0 0 0,0 0 0,0 1 0,0-1 0,0 0 1,0 1-1,0-1 0,1 1 0,-1-1 0,1 1 0,-1-1 0,1 1 0,-1-1 0,1 2-88,-5 44-172,5-45 212,0 67 0,3 1 1,8 39-41,28 140 29,7 53 1,-41-258-27,-2 0 0,-2 0 0,-2 0 0,-6 33-3,5-61 10,-2 0 1,0 0 0,-1 0 0,0-1 0,-1 0 0,-6 10-11,7-15 25,0-1 0,-1-1 1,-1 1-1,1-1 1,-1 0-1,0-1 0,-1 0 1,0 0-1,0 0 1,-8 4-26,12-8-12,0-1 1,0 0 0,0 0 0,0 0 0,0 0 0,0-1 0,0 1-1,-1-1 1,1 0 0,0 0 0,-1-1 0,1 0 0,-1 1 0,1-1 0,-1-1-1,1 1 1,-1-1 0,1 1 0,0-1 0,-1-1 0,1 1 0,0 0-1,0-1 1,0 0 0,-1-1 11,1 0-163,-1 0 1,1 0-1,0-1 0,0 0 0,0 0 0,1 0 1,-1 0-1,1-1 0,0 1 0,0-1 1,1 0-1,0 0 0,-1 0 0,1 0 0,1 0 1,-1 0-1,1-1 0,0 1 0,0 0 0,1-3 163,-1-39-822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9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364 432 7402,'-10'-2'176,"0"0"0,0 1 0,0 0 1,0 0-1,0 1 0,0 0 0,0 1 1,1 0-1,-1 1 0,0 0 1,0 0-1,1 1 0,-1 0 0,1 1 1,0 0-1,0 0 0,-3 3-176,-12 9-460,1 1 0,1 1-1,1 0 1,0 2 0,2 0-1,-13 18 461,28-33-216,0 0 0,1 0 1,-1 0-1,1 0 0,-1 4 216,4-9-5,-1 1 1,1-1-1,0 1 1,-1 0-1,1-1 1,0 1-1,0 0 1,0-1-1,-1 1 0,1 0 1,0-1-1,0 1 1,0 0-1,0 0 1,0-1-1,0 1 1,1 0-1,-1-1 1,0 1-1,0 0 1,0-1-1,1 1 1,-1 0-1,0-1 0,0 1 1,1-1-1,-1 1 1,1 0-1,-1-1 1,1 1-1,-1-1 1,1 1-1,-1-1 1,1 0-1,-1 1 1,1-1-1,-1 1 1,1-1-1,0 0 0,-1 1 1,1-1-1,0 0 1,-1 0-1,1 0 1,0 0-1,-1 1 1,1-1-1,0 0 1,-1 0-1,1 0 1,0 0-1,-1 0 1,1-1-1,0 1 5,8 0 29,0-1 0,0 0 1,-1 0-1,1-1 0,-1-1 0,1 1 0,-1-1 1,0 0-1,0-1 0,3-2-29,19-10 36,-2-2-1,1-2-35,-28 19 0,11-6 49,0-1 0,-1-1 0,0 0-1,-1-1 1,0 0 0,-1-1 0,0 1 0,0-2 0,-1 1 0,-1-1 0,0-1 0,0 1 0,-1-1 0,-1 0 0,0 0 0,-1-1-1,-1 0 1,0 1 0,0-4-49,2-38 569,-3 0-1,-2 1 1,-3-1-1,-8-46-568,10 93 187,1 7-142,0 0 0,0-1 0,0 1 0,0 0 0,0 0 0,0-1 0,-1 1 0,1 0 0,-1 0 0,1-1-1,-1 1 1,1 0 0,-1 0 0,1 0 0,-1 0 0,0 0 0,-1-1-45,1 6 60,1 1 0,-1 0 1,0-1-1,1 1 0,0 0 0,0 1-60,6 100-404,3-1 0,15 53 404,-15-101-220,-9-55 205,4 20-475,0 1-1,-2-1 0,-1 1 0,-1-1 1,0 1-1,-3 13 491,2-33-339,0 0-1,1 0 1,-1 0 0,0-1-1,0 1 1,-1 0 0,1 0-1,-1-1 1,-1 3 339,-3-1-884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09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2977,'1'-8'518,"0"-2"190,0 1 0,1 0 0,0 0 0,1 0 0,0 1 0,1-1-708,-4 7 46,1 1 0,-1 0 0,1 0 0,0 0 0,-1 0 0,1 0-1,0 0 1,0 0 0,0 0 0,0 0 0,0 0 0,0 0 0,0 0 0,0 1 0,0-1-1,0 0 1,0 1 0,0-1 0,0 1 0,1-1 0,-1 1 0,0 0 0,0-1 0,1 1-1,-1 0 1,0 0 0,1 0 0,-1 0 0,0 0 0,0 0 0,1 0 0,-1 0 0,0 1-1,0-1 1,1 0 0,-1 1 0,0-1 0,0 1 0,0 0 0,1-1 0,-1 1 0,0 0-1,0 0 1,0-1 0,0 1 0,0 1-46,5 3 9,-1 0 0,0 0 0,0 1 0,-1-1-1,0 1 1,0 0 0,0 1 0,0-1 0,-1 1 0,0-1 0,-1 1-1,0 0 1,0 0 0,0 0 0,0 4-9,3 17-37,-2 1 0,0 0-1,-2 7 38,-4-6-40,3-23 20,14-32 24,19-39-66,12-38 62,-33 79-17,-5 20 28,0 14 1,2 13-25,-1-2 36,1 0 0,1 0 0,10 15-23,-16-30-38,2 1-1,-1-1 1,1 0-1,0-1 1,0 1 0,1-1-1,0-1 1,0 1-1,0-1 1,1 0-1,0-1 1,0 0 38,11 4-561,-1 0 0,1-2 1,0 0-1,19 3 561,32 2-762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1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270 358 6665,'-9'-2'423,"-1"0"0,0 0 0,0 0 0,0 1 0,0 1 0,0 0 0,-2 0-423,7 1 18,1 0 0,-1 0 1,0 0-1,1 0 0,-1 1 0,1 0 0,0 0 0,0 0 1,-1 0-1,1 1 0,1-1 0,-1 1 0,0 0 0,1 1 1,-1-1-1,0 2-18,-13 17-1057,1 0 1,2 0 0,0 2-1,1 0 1,2 0-1,0 1 1,-4 17 1056,14-38 82,0-1 0,0 0 0,0 1 0,0-1 0,0 1 0,1 0 0,0-1 0,0 1 0,0-1 1,0 1-1,0 0 0,1-1 0,-1 1-82,1-4 60,-1 1 1,0 0-1,1-1 1,-1 1-1,0 0 1,1-1-1,-1 1 1,1-1-1,-1 1 1,1-1 0,-1 1-1,1-1 1,-1 1-1,1-1 1,0 1-1,-1-1 1,1 0-1,0 1 1,-1-1-1,1 0 1,0 0-1,-1 0 1,2 1-61,0-1 67,0 0-1,0 0 1,1 0 0,-1 0-1,0-1 1,1 1 0,-1-1-1,0 1 1,0-1 0,0 0 0,2 0-67,6-4 48,0 0 0,0 0 1,0-1-1,-1 0 0,0-1 1,0 0-1,0 0 1,-1-1-1,0 0 0,-1 0 1,1-1-49,2-5 82,-1 0 0,0-1 0,-1 0 0,-1 0 1,0-1-1,4-15-82,1-13 407,-2-1 1,-2 0-1,-2-1 1,-1-44-408,-3 72 115,-1-2 104,0 0 0,-1 0 0,-1 0 1,-1 0-1,-3-18-219,4 37 28,1-1 0,0 1 0,0-1 0,-1 1 0,1 0 0,-1-1 0,0 1 0,1 0 0,-1-1 0,0 1 0,0 0 0,0 0 0,-1-2-28,2 3 13,0 0 0,0 0 0,-1 0-1,1 0 1,0 0 0,-1 0 0,1 0 0,0 0 0,-1 0 0,1 0 0,0 0-1,-1 0 1,1 0 0,0 0 0,0 0 0,-1 0 0,1 0 0,0 0-1,-1 1 1,1-1 0,0 0 0,0 0 0,-1 0 0,1 0 0,0 1 0,0-1-1,-1 0 1,1 0 0,0 1 0,0-1 0,0 0 0,-1 0 0,1 1-1,0-1 1,0 0 0,0 0-13,-3 6 95,0-1-1,1 0 1,0 1 0,0 0-1,0-1 1,0 2-95,-4 23-7,0 1 1,2-1 0,2 1 0,0 0-1,4 29 7,1-8-14,4-1-1,1 0 1,5 9 14,-12-54-3,2 7-13,0-1 0,1 1 0,1 0 1,0-1-1,4 8 16,-8-18-8,-1-1 1,1 1-1,1 0 1,-1 0 0,0-1-1,0 1 1,1 0-1,-1-1 1,0 1-1,1-1 1,0 0 0,-1 1-1,1-1 1,0 0-1,0 0 1,-1 0 0,1 0-1,0-1 1,0 1-1,0 0 1,0-1 0,0 1-1,0-1 1,0 0-1,0 0 1,1 0-1,-1 0 1,0 0 0,0 0-1,0 0 1,0-1-1,0 1 1,0-1 0,0 1-1,0-1 1,0 0-1,0 0 1,1-1 7,5-3-49,0 0 0,0-1 0,0 0 0,-1-1 0,0 1 0,0-1-1,-1-1 1,0 1 0,0-1 0,2-5 49,3-5-107,-2 1-1,0-1 1,-1-1 0,4-12 107,-1-14-112,-10 36 114,1-1-1,1 1 1,-1 0-1,2 0 1,-1 0-1,3-3-1,-6 11 5,0 1 0,0-1 0,1 1 0,-1-1 0,0 1 1,1-1-1,-1 1 0,0-1 0,1 1 0,-1-1 0,0 1 0,1 0 0,-1-1 0,1 1 0,-1 0 0,1-1 0,-1 1 0,1 0 1,-1 0-1,1 0 0,-1-1 0,1 1 0,-1 0 0,1 0 0,-1 0 0,1 0 0,-1 0 0,2 0-5,-2 0 7,1 1-1,0-1 0,0 0 1,0 1-1,-1 0 1,1-1-1,0 1 0,0-1 1,-1 1-1,1 0 1,0-1-1,-1 1 0,1 0 1,-1 0-1,1 0-6,14 36 121,-14-34-105,5 15 18,3 9 20,1 0-1,12 21-53,-19-41-20,1-1 0,-1 0 0,1 0 0,0 0 0,1-1 0,0 1-1,0-1 1,0 0 0,0 0 0,1-1 0,-1 0 0,1 0 0,6 3 20,-9-5-15,0-1 0,0 0 0,0 0 0,1 0 0,-1 0-1,0-1 1,0 1 0,1-1 0,-1 0 0,0 0 0,1 0 0,-1 0 0,0-1 0,0 1 0,1-1 0,-1 0 0,0 0 0,1-1 15,1 0-7,0-1 0,0 1 0,-1-1 0,1-1 0,-1 1 0,0-1 0,0 1 0,0-1 0,0 0 0,2-5 7,0 1 1,0-1 0,-1 0 0,0 0 0,0-1 0,-1 1 0,0-1 0,-1 0 0,0 0 0,-1-1 0,0 1 0,0-7-1,-1 12 52,-1 0 0,0 0-1,0 0 1,-1 0-1,1 0 1,-1 0 0,0 1-1,0-1 1,-1 0 0,0 0-1,1 1 1,-1-1 0,-1 1-1,0-1-51,3 4 17,0 1 0,0 0 0,0-1 0,-1 1 0,1 0 0,0-1 0,0 1 0,-1 0 0,1-1 0,0 1 0,0 0 0,-1 0 0,1-1 0,0 1 0,-1 0 0,1 0 0,0 0 0,-1-1 0,1 1 0,0 0 0,-1 0 0,1 0 0,-1 0 0,1 0 0,0 0 0,-1 0 0,1 0 0,0 0 0,-1 0 0,1 0 0,-1 0 0,1 0 0,0 0 0,-1 0 0,1 0-17,-7 14 258,2 24-160,4-36-78,1 39-11,1 0 0,2 0-1,1 0 1,9 29-9,-4-16-40,-2 0 0,-1 26 40,-5-38-62,-3 0 1,-3 20 61,3-48-13,0-1 1,-1 0-1,0 0 1,-1 0 0,0 0-1,-1-1 1,-1 0-1,0 0 1,-6 9 12,10-17 10,-1-1 0,0 0 1,0 0-1,0 1 0,0-2 0,0 1 0,-1 0 0,1-1 1,-1 1-1,0-1 0,0 0 0,1 0 0,-2-1 0,1 1 1,0-1-1,0 0 0,0 0 0,-1 0 0,1-1 1,0 1-1,0-1 0,-1 0 0,1-1 0,-1 1 0,1-1 1,0 1-1,0-1 0,-1 0 0,1-1 0,0 1 0,0-1 1,0 0-1,1 0 0,-1 0 0,0 0 0,1-1 1,-1 0-1,-1-1-10,0-2 15,0 0 0,1 0 0,0-1 0,0 0 0,0 0 0,1 0 0,-1 0 0,2-1 0,-1 1 0,1-1 0,1 1 0,-1-1 0,1 0 0,0 0 0,1 1 0,0-6-15,0-2-30,1 0 0,1 1 0,0-1 0,1 1 1,1-1-1,0 1 0,1 0 0,6-11 30,-1 5-176,1 1 1,1 0-1,1 1 0,8-8 176,77-84-368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2:58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20 2593,'8'-3'141,"13"-8"2438,-21 11-2553,0 0 0,0 0 0,0 0 0,1 0-1,-1-1 1,0 1 0,0 0 0,0 0 0,0 0 0,0 0 0,0 0 0,0 0-1,0 0 1,0 0 0,0 0 0,0 0 0,0 0 0,0 0 0,0 0 0,0-1-1,0 1 1,0 0 0,0 0 0,0 0 0,0 0 0,0 0 0,0 0 0,0 0-1,0 0 1,0 0 0,0 0 0,0-1 0,0 1 0,0 0 0,0 0 0,0 0-1,0 0 1,0 0 0,0 0 0,0 0 0,0 0 0,0 0 0,0 0 0,0 0 0,0 0-1,0-1 1,0 1 0,0 0 0,0 0 0,0 0 0,0 0 0,-1 0 0,1 0-1,0 0 1,0 0 0,0 0 0,0 0 0,0 0-26,-14-1 886,1 1-457,-1 1-1,1 0 0,-1 1 1,1 1-1,0 0 0,-1 1 1,-5 3-429,13-5 30,1 0 0,-1 1 0,1-1 0,0 1 0,0 0 0,0 1 0,0-1 0,1 1 0,-1 0 0,1 0 0,0 0 0,0 1 0,1 0 0,-1-1 0,1 1 0,0 1 0,-2 4-30,5-9 1,-1 1-1,1-1 1,0 1 0,0 0 0,0-1-1,0 1 1,0-1 0,0 1-1,0-1 1,0 1 0,1-1 0,-1 1-1,0 0 1,1-1 0,-1 0-1,1 1 1,0-1 0,0 1-1,-1-1 1,1 0 0,0 1 0,0-1-1,0 0 1,1 1-1,29 23 10,-29-24-10,24 16 30,2-1 1,10 3-31,39 22 49,-74-39-47,0 0 0,0 0 0,-1 0 0,1 0 0,0 1 0,-1-1 0,0 1 0,0 0 0,1-1 0,-2 1 0,1 0 0,0 0 0,-1 0 0,1 2-2,-1-3 2,0 0 0,-1 0 0,1 1 0,-1-1 0,0 0 0,0 1 0,0-1 0,0 0 0,0 1-1,0-1 1,-1 0 0,1 1 0,-1-1 0,0 0 0,1 0 0,-1 0 0,0 1 0,0-1 0,0 0 0,-1 0-1,0 1-1,-4 5 0,-1-2-1,1 1 0,-1-1 0,-1 0 0,1 0 0,-1-1 0,0 0 0,0 0 0,-2 0 1,-8 3-66,0 0 0,0-1 0,-1-1 0,-1 0 66,-37 4-100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26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302 313 472,'-2'-1'11,"1"0"-1,0-1 1,0 1-1,-1 0 1,1 0 0,0 0-1,-1 0 1,1 0-1,-1 0 1,0 1-1,1-1 1,-1 1 0,1-1-1,-1 1 1,0-1-1,0 1 1,1 0 0,-3-1-11,1 2 18,-1 0 1,0 0 0,0 0-1,0 0 1,1 1 0,-1-1 0,-2 2-19,-4 2 6,-31 12 7,-49 23 67,79-34-64,-1 1 0,1 0 1,0 1-1,1 0 0,0 1 1,-3 3-17,11-11 9,0 1 0,1 0 0,-1 1 0,0-1 0,1 0 0,0 0 1,-1 1-1,1-1 0,0 1 0,0-1 0,0 1 0,0 0 0,1-1 0,-1 1 0,1 0 0,0 1-9,0-2 4,0-1-1,0 0 1,1 0-1,-1 0 0,1 1 1,-1-1-1,1 0 1,-1 0-1,1 0 0,0 0 1,-1 0-1,1 0 1,0 0-1,0 0 0,0 0 1,0 0-1,0-1 1,0 1-1,0 0 0,0 0 1,0-1-1,0 1 1,0-1-1,0 1 0,1-1 1,-1 0-1,0 1 1,0-1-1,0 0 1,1 0-1,-1 0 0,0 0 1,0 0-1,1 0 1,-1 0-1,1 0-3,8 0 94,1 0 1,-1 0-1,1-1 0,-1-1 0,0 1 1,1-2-1,-1 1 0,0-2 1,0 1-1,0-1 0,2-2-94,-4 1 74,-1 0 0,0 0 0,0 0 0,0-1 0,-1 0-1,0 0 1,0-1 0,-1 0 0,1 0 0,-1 0 0,-1 0 0,0-1 0,4-7-74,19-55 694,-2-1 1,-4-2-1,3-23-694,-14 54 493,-8 22 578,-1 28-272,4 13-801,-1 1 0,-2-1 1,0 1-1,-1 0 0,-1 0 2,-8 111-12,3-71 12,-14 204-11,18-257-2,0-1 1,1 1 0,1 0-1,-1 0 1,1 0-1,1 1 13,-2-8-4,1-1 0,-1 1 1,1-1-1,-1 1 0,1-1 0,0 1 0,-1-1 1,1 1-1,0-1 0,0 1 0,0-1 0,0 0 1,0 0-1,0 0 0,1 0 0,-1 1 0,0-1 1,1-1-1,-1 1 0,0 0 0,1 0 0,-1 0 1,1-1-1,-1 1 0,1-1 0,0 1 0,-1-1 1,1 0-1,-1 0 0,1 1 0,0-1 0,-1 0 1,1-1-1,0 1 0,0 0 4,5-1 1,0 0 0,-1 0 0,1-1 0,0 0 0,-1 0 0,1 0 0,-1-1 0,0 0 1,0-1-1,0 1 0,0-1 0,-1 0 0,0 0 0,1-1 0,-1 0 0,-1 0 0,1 0 0,0-1-1,-2 1 22,0 1 0,0-1 0,-1 1 0,1-1 0,-1 0 0,0 0 0,-1 0 0,1-1 0,-1 1 0,0 0 0,0 0 0,-1-1-1,0 1 1,0 0 0,0-1 0,0 1 0,-1-1 0,0 1 0,0 0 0,0 0 0,-1 0 0,1-1 0,-2-1-22,2 6 14,0-1 0,0 1 0,1-1 0,-1 0 0,0 1 0,1-1 0,0 0 0,-1 0 0,1 1 0,0-1 0,0 0 0,0 0 0,0 1 0,0-1 0,0 0 0,1 0 0,-1 1 0,1-1 0,-1 0 0,1-1-14,2 0-59,-1 0 0,1 0 0,-1 1 1,1-1-1,0 1 0,0-1 0,0 1 1,0 0-1,0 0 0,3-1 59,21-11-939,0 1 0,21-6 939,23-4-584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27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1 550 1768,'3'-2'242,"0"0"-193,0-1 0,0 1 0,0 0 0,-1-1 0,1 1 0,-1-1 0,0 0 0,1-1-49,15-21-203,0-1 0,-2 0 0,-1-1 0,10-26 203,-16 29-19,-1 1 1,-1-1-1,-1-1 1,-1 1 0,-1-1-1,-1 0 1,-2 0-1,0 0 1,-2 0 0,-2-18 18,2 37 138,0 0 0,0 1 0,-1-1 0,0 0 0,0 1 0,0 0 0,0-1 0,-1 1 0,0 0 0,0 0 1,0 0-1,-1 0 0,0 0-138,3 5 8,1 0 0,0-1 1,0 1-1,-1 0 0,1-1 1,0 1-1,-1 0 0,1 0 1,0-1-1,-1 1 0,1 0 1,0 0-1,-1 0 0,1 0 1,0-1-1,-1 1 0,1 0 1,-1 0-1,1 0 0,-1 0 1,1 0-1,0 0 0,-1 0 1,1 0-1,-1 0 0,1 0 1,0 0-1,-1 0 1,1 0-1,-1 1 0,1-1 1,0 0-1,-1 0 0,1 0 1,0 1-1,-1-1 0,1 0 1,0 0-1,-1 1 0,1-1 1,0 0-1,-1 0 0,1 1 1,0-1-1,0 1-8,-8 17-5,7-15 15,-8 29-4,1 0-1,2 0 1,2 1 0,-1 12-6,0 135 115,4-73-27,0-84-66,0 7-3,0 0 1,3 0-1,1 13-19,-2-36 1,0-1-1,0 1 1,1-1 0,0 1-1,0-1 1,0 0-1,1 0 1,0 0-1,0 0 1,0 0-1,1-1 1,0 1 0,0-1-1,0 0 1,1 0-1,-1 0 1,6 3-1,-7-6-31,0-1 1,0 1-1,0-1 1,0 0-1,0 0 1,1 0 0,-1 0-1,0 0 1,1-1-1,-1 1 1,0-1-1,1 0 1,0 0 30,19-3-148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28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4 473 4537,'-1'-2'122,"0"1"0,1-1 0,0 0 0,-1 0-1,1 0 1,0 0 0,0 1 0,0-1 0,0 0 0,0 0 0,0 0 0,1 0 0,-1 0 0,0 1 0,1-1-1,0 0 1,-1 0 0,1 1 0,0-1 0,0 0 0,0 1 0,0-1 0,0 1 0,0-1 0,1 1-1,-1 0 1,0-1 0,1 1-122,6-6 33,1 0-1,0 0 0,0 1 1,5-3-33,-8 5 60,164-110-1505,-130 84 515,-2-2 1,-1-2-1,5-8 930,-34 34-77,-1 0 1,-1-1-1,1 0 0,-2 0 0,3-5 77,-6 11 35,0-1 0,-1 1-1,0 0 1,1-1 0,-1 1-1,0-1 1,-1 1 0,1-1-1,-1 0 1,1 1 0,-1-1-1,0 1 1,0-1 0,-1 0-1,1 1 1,-1-1 0,0 0-1,0 1-34,1 2 20,0 1 0,0 0 0,0-1 0,0 1 0,0 0 0,0-1 0,0 1 0,-1 0 0,1-1 0,0 1 0,0 0 0,0 0 0,0-1 0,-1 1 0,1 0 0,0 0 0,0-1 0,-1 1 0,1 0 0,0 0 0,0 0 0,-1-1 0,1 1 0,0 0 0,-1 0 0,1 0 0,0 0 0,-1 0 0,1-1 0,0 1 0,-1 0 0,1 0 0,0 0 0,-1 0 1,1 0-1,0 0 0,-1 0-20,-8 11 379,-4 19-18,7-4-174,0 1 1,2-1 0,1 1 0,1 1-188,0 111 166,1-43-134,-2-49-17,1-28 5,1 0 0,1 0 0,0 0 0,2 0 0,1 9-20,-3-28 4,0 0 1,0 0-1,1 0 1,-1 0-1,0 0 1,0 0 0,0 0-1,0 0 1,0 0-1,0-1 1,0 1-1,0 0 1,0 0-1,0 0 1,0 0-1,0 0 1,0 0 0,0 0-1,0 0 1,0 0-1,0 0 1,0 0-1,0 0 1,0 0-1,0 0 1,0 0-1,0 0 1,0 0-1,0 0 1,0 0 0,1 0-1,-1 0 1,0 0-1,0 0 1,0 0-1,0 0 1,0 0-1,0 0 1,0 0-1,0 0 1,0 0 0,0 0-1,0 0 1,0 0-1,0 0 1,0 0-1,0 0 1,0 0-1,0 0 1,0 0-1,0 0 1,0 0 0,0 0-1,0 0 1,1 0-1,-1 1 1,0-1-1,0 0-4,3-9 201,3-16 92,-1 5-214,0 0-1,1 0 1,2 1-1,0-1 1,1 2-1,0-1 1,10-12-79,-17 28 1,1 0 0,-1 1 0,0 0 0,1-1 0,0 1 0,-1 0 0,1 0 0,0 0 0,0 1 1,0-1-1,0 1 0,1 0 0,-1-1 0,0 1 0,0 1 0,1-1 0,-1 0 0,1 1 0,-1 0 0,0 0 0,1 0 1,-1 0-1,1 0 0,1 1-1,9 2 0,-1 1 1,0 0-1,0 1 1,0 0-1,6 4 0,8 3 1,-13-6-1,0-1 0,1 0 0,0-2 0,-1 1 0,1-2 0,0 0 0,1 0-1,-1-2 1,6 0 0,-14 0-17,-1-1-1,1 0 1,0 0-1,-1-1 1,1 0-1,-1 0 1,0 0-1,1-1 1,-1 0-1,0 0 1,-1-1 0,1 1-1,-1-1 1,1 0-1,-1-1 1,0 0-1,-1 1 1,1-1-1,-1-1 1,0 1-1,0-1 1,0-1 17,-1 3-43,-1 0 1,0 0 0,0 1-1,-1-1 1,1 0 0,-1-1-1,0 1 1,0 0 0,0 0-1,-1 0 1,1-1 0,-1 1-1,0 0 1,0 0 0,-1-1-1,1 1 1,-1 0 0,0 0-1,-1-4 43,2 8 1,0-1-1,0 1 0,-1 0 1,1-1-1,0 1 0,0 0 0,0 0 1,0 0-1,-1-1 0,1 1 0,0 0 1,0 0-1,0 0 0,-1-1 0,1 1 1,0 0-1,0 0 0,-1 0 0,1 0 1,0 0-1,0 0 0,-1-1 0,1 1 1,0 0-1,0 0 0,-1 0 1,1 0-1,0 0 0,0 0 0,-1 0 1,1 0-1,0 0 0,-1 0 0,1 0 1,0 0-1,0 1 0,-1-1 0,1 0 1,0 0-1,0 0 0,-1 0 0,1 0 1,0 0-1,0 1 0,-1-1 0,1 0 1,0 0-1,0 0 0,0 1 1,0-1-1,-1 0 0,1 0 0,0 1 1,0-1-1,0 0 0,0 0 0,0 1 1,0-1-1,-11 19 74,6-7-61,1 1 1,0 0-1,1 0 1,0 1-1,1-1 1,1 1-1,0-1 1,1 1-1,0-1 1,1 5-14,0-9-93,0 0 0,1 0 0,0 0 0,0 0 0,1 0 0,0-1 0,1 0 0,0 1 0,0-1 0,1-1 0,-1 1 0,2-1 0,-1 0 0,1 0 0,0 0 1,1 0 92,23 17-494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29.8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0 633 3905,'4'-17'640,"0"1"0,1 0 0,5-10-640,10-38-528,-8 4 512,-3 0 0,-3-1 0,-2 0 0,-3 0 0,-3 0 0,-4-16 16,5 67 1,1 7 11,0 0 0,0 0-1,0 1 1,0-1 0,-1 0 0,0 0-1,1 1 1,-1-1 0,0 0-1,0 1 1,-1-1 0,1 1 0,0-1-1,-2-1-11,3 4 8,-1 0-1,1 0 0,0 0 0,0 0 1,-1 0-1,1 0 0,0 0 0,0 0 0,-1 0 1,1 0-1,0 0 0,0 0 0,-1 0 1,1 0-1,0 0 0,0 0 0,-1 0 0,1 0 1,0 0-1,0 0 0,-1 0 0,1 0 0,0 1 1,0-1-1,-1 0 0,1 0 0,0 0 1,0 0-1,0 0 0,0 1 0,-1-1 0,1 0 1,0 0-1,0 1 0,0-1 0,0 0 1,0 0-1,-1 0 0,1 1 0,0-1 0,0 0 1,0 0-1,0 1 0,0-1 0,0 0-7,-6 15 151,6-14-126,-9 30 120,1 1 0,2 0-1,1 0 1,2 1 0,1-1 0,1 12-145,5 62 94,8 29-94,-5-67 34,-4-29-24,8 74 19,-8-97-26,0 0 1,1 0-1,1-1 0,0 1 0,5 8-3,-9-22 0,-1-1 0,1 0-1,-1 1 1,1-1 0,0 0 0,0 0 0,-1 1 0,1-1 0,0 0 0,0 0 0,0 0-1,0 0 1,0 0 0,1 0 0,-1-1 0,0 1 0,0 0 0,1-1 0,-1 1 0,0 0-1,0-1 1,1 0 0,-1 1 0,2-1 0,-2 0-2,1 0-1,0-1 1,0 1-1,0 0 0,0-1 1,-1 0-1,1 1 1,0-1-1,0 0 1,-1 0-1,1 0 1,-1 0-1,1 0 1,-1-1-1,1 1 1,-1-1 2,8-7-64,-1-1 0,-1 0 1,0 0-1,0-1 0,1-2 64,7-16-113,-1 0-1,-1-2 0,-2 1 0,-1-1 1,-1-1-1,-2 0 0,-1 0 0,-2-1 1,-1 1-1,-1-29 114,-1 60 75,-1-1 0,0 0 0,0 1 0,-1-1 0,1 0 0,0 1 0,-1-1 0,1 0 0,0 1 0,-1-1 0,0 0 0,1 1-75,-1 1 21,1 0 0,0 0-1,0 0 1,-1 0 0,1 0-1,0 0 1,0 0 0,-1 0-1,1 0 1,0 0 0,0 0-1,-1 0 1,1 0 0,0 0-1,0 0 1,-1 0 0,1 0-1,0 0 1,0 0 0,0 1-1,-1-1 1,1 0 0,0 0-1,0 0 1,0 0 0,-1 1-1,1-1 1,0 0 0,0 0-1,0 0 1,0 1 0,0-1 0,0 0-1,0 0 1,-1 1 0,1-1-1,0 0 1,0 0 0,0 1-21,-12 34 481,11-33-480,1 1 0,-1-1 0,1 1 0,0 0 0,0-1 0,0 1 0,0 0 0,0-1 0,0 1 0,1 0 0,-1-1 0,1 1 0,0-1 0,0 1 0,0-1 0,0 1 0,0-1 0,1 0 0,-1 0 0,1 1 0,-1-1 0,1 0 0,0 0-1,0-1-1,1 1-1,-1-1 0,1 1 1,0-1-1,0 0 1,-1 0-1,1 0 0,0-1 1,0 1-1,0-1 1,0 1-1,0-1 0,0 0 1,0 0-1,0-1 1,0 1-1,0 0 0,0-1 1,0 0-1,-1 0 1,3 0 1,20-8-53,0-1-1,-1-2 1,0 0 0,-1-1 0,0-1 0,-1-2 0,0 0 0,-2-1 0,0-1 0,7-10 53,-23 25-82,0-2 1,0 1-1,-1 0 1,0-1-1,0 1 1,0-1-1,0 0 1,-1 0-1,0 0 0,0-1 1,0 1-1,0 0 1,-1-1-1,0-1 82,-1 7 2,0-1-1,1 1 1,-1-1-1,0 1 0,0-1 1,0 1-1,0-1 1,0 1-1,0-1 1,0 1-1,0-1 0,0 1 1,-1-1-1,1 1 1,0-1-1,0 1 1,0-1-1,-1 1 1,1 0-1,0-1 0,0 1 1,-1-1-1,1 1 1,0 0-1,-1-1 1,1 1-1,0 0 0,-1-1 1,1 1-1,-1 0 1,1-1-2,-1 1 12,0 0 1,0 0-1,0 0 0,-1 0 1,1 0-1,0 0 1,0 0-1,0 0 1,0 1-1,0-1 1,0 0-1,0 1 1,0-1-1,0 1-12,-35 21 371,24-13-331,-1 1 0,2 1 0,-1 0 0,2 1 1,-1 0-1,1 0 0,1 1 0,1 0 0,0 1 1,0 0-1,1 0 0,1 1 0,1 0 0,0 0 1,1 0-1,0 1 0,1-1 0,1 1 0,0 0 1,2 0-1,0 0 0,0 0-40,1-11-1,-1 1 0,1 0 0,0-1 0,1 1 0,0-1 1,0 1-1,0-1 0,0 0 0,1 0 0,0 0 0,0 0 0,0 0 0,0 0 0,1-1 0,0 0 1,0 0-1,0 0 0,1 0 0,-1-1 0,1 1 0,0-1 0,0 0 0,0-1 0,0 1 0,0-1 1,5 1 0,0 0-57,0 0 1,0-1-1,0-1 1,1 0 0,-1 0-1,0-1 1,1 0 0,-1-1-1,0 0 1,1-1 0,-1 0-1,0 0 1,0-1 0,6-3 56,3-2-257,-1-1 0,0-1 0,-1-1 0,0-1 1,-1 0-1,0-1 0,-1-1 0,-1 0 0,7-8 257,2-5-312,-1-1-1,-2-1 0,0-1 1,14-32 312,-28 50 123,0-1-1,0 0 1,-2-1 0,0 1 0,0-4-123,-3 13 121,0 0 0,-1-1 0,1 1 0,-1-1 0,0 1 0,-1-1 0,1 1 0,-1-3-121,0 4 102,0 1-1,1 0 1,-1 0-1,0 0 0,0 0 1,0 1-1,0-1 1,0 0-1,-1 0 1,1 0-1,0 1 1,-1-1-1,1 1 1,-1-1-1,0 1 1,1 0-1,-2-1-101,0 1 73,1 0-1,-1 0 1,0 0-1,1 0 1,-1 0-1,0 1 1,0-1-1,0 1 1,0 0-1,1 0 1,-1 0-1,0 0 1,0 0-1,0 1 1,1-1-1,-1 1 1,0 0-1,0-1 1,1 2-1,-1-1 1,1 0-1,-2 1-72,-6 3 59,0 1 1,0 1-1,1 0 0,-8 7-59,-4 6 11,2 1-1,0 1 0,1 1 0,2 0 1,0 1-1,1 1 0,2 1 1,0 0-1,2 0 0,-4 17-10,11-30 2,0 0 0,1 1-1,0-1 1,2 1 0,-1 0 0,2 3-2,-1-15-2,1 0 1,0 0 0,0 0-1,0 0 1,1 0-1,-1 0 1,0 0 0,1 1-1,-1-1 1,1 0-1,0 0 1,0-1 0,0 1-1,0 0 1,0 0 0,0 0-1,0-1 1,0 1-1,1 0 2,-1-1-1,0-1-1,1 1 1,-1 0-1,0-1 1,1 1-1,-1-1 0,0 0 1,1 1-1,-1-1 1,0 0-1,1 0 1,-1 0-1,0 0 0,1 0 1,-1 0-1,1 0 1,-1 0-1,0-1 1,1 1-1,-1 0 1,1-1 1,5-2-2,1-1 1,-1 1 0,0-1 0,-1-1 0,1 1 0,-1-1 0,1 0 0,2-5 1,6-4-45,-1-2 0,-1 0 1,-1-1-1,-1 0 1,0 0-1,-1-2 0,0 1 1,-2-1-1,0 0 0,-2-1 1,0 0-1,-1 0 1,0 0-1,-2-1 0,-1 0 45,-2 11 154,-2 9-35,-3 16 33,-6 30-77,8-29-70,1 0 0,1 1 0,1-1-1,0 0 1,2 10-5,-2-20-2,1 0 0,0 0 0,0 1 0,1-1 0,0 0 0,0-1 0,0 1 0,0 0 0,1-1 0,0 1-1,1-1 1,-1 0 0,1 0 0,0 0 0,0 0 0,1 0 2,-4-4-4,1 0 0,0 0 1,0 0-1,0 0 0,0 0 0,0 0 1,0-1-1,0 1 0,0 0 0,0-1 0,0 0 1,0 1-1,0-1 0,0 0 0,0 0 1,1 0-1,-1-1 0,0 1 0,0 0 0,0-1 1,0 1-1,0-1 0,0 0 0,0 0 0,0 0 1,0 0-1,-1 0 0,1 0 0,0 0 1,0 0-1,-1-1 0,1 0 4,7-5-17,-1-1-1,0 0 1,-1 0-1,1-1 1,2-4 17,5-11-95,0-1 0,-1 0 0,4-14 95,-2 6-190,14-23 190,-29 55-3,-1 0 0,0 0 0,1 0 0,-1 0-1,1 0 1,-1 0 0,1 0 0,0 0 0,-1 1 0,1-1-1,0 0 1,-1 0 0,1 1 0,0-1 0,0 0-1,0 1 1,0-1 0,0 1 0,0-1 0,0 1 0,0 0-1,0-1 1,0 1 0,0 0 0,0 0 0,0 0 0,0-1-1,0 1 1,0 0 0,0 0 0,0 1 0,0-1 0,0 0-1,0 0 1,0 0 0,0 1 0,0-1 0,0 0 0,0 1-1,0-1 1,0 1 0,0-1 0,0 1 0,-1 0 0,1-1-1,0 1 1,0 0 0,-1 0 0,1-1 0,0 1 0,-1 0-1,1 0 1,-1 0 0,1 0 3,3 5-12,-1-1 0,0 1 1,0-1-1,0 1 0,-1 0 0,1 0 1,-1 0-1,0 4 12,23 175 38,-16-110-29,-7-83 67,-1 0 1,2 0 0,-1 0 0,1 0 0,0 1 0,1-1 0,1-1-77,36-70 46,-39 76-46,4-8-1,0 1 0,0 0 0,1 0 0,0 0 0,1 1 0,0 0 1,-6 7-2,-1 1 1,1-1-1,-1 1 0,1 0 1,-1 0-1,1 0 1,0 0-1,-1 0 1,1 0-1,0 0 1,0 0-1,0 0 1,0 1-1,0-1 0,0 1 1,0 0-1,0-1 1,0 1-1,0 0 1,0 0-1,0 0 1,0 1-1,0-1 0,0 0 1,0 1-1,-1-1 1,1 1-1,0 0 1,0 0-1,0-1 1,0 1-1,-1 0 0,1 0 1,0 1-1,-1-1 1,1 0-1,-1 1 1,1-1-1,-1 1 1,0 0 1,3 2-3,0 1 1,-1-1 0,0 1 0,0 0 0,-1 0-1,1 0 1,-1 1 0,0-1 0,-1 1 0,1-1-1,-1 1 1,1 4 2,0 12 20,0 0-1,-2 14-19,0-30 8,22-54 916,-8 18-868,2 1 0,15-23-56,-23 41-13,0 0-1,0 1 1,1 0-1,0 1 1,1 0-1,0 0 0,0 1 1,9-5 13,-16 11-7,-1 1-1,0 0 1,0-1 0,0 1-1,1 0 1,-1 0 0,1 1-1,-1-1 1,0 0 0,1 1 0,-1 0-1,1-1 1,0 1 0,-1 0-1,1 0 1,-1 0 0,3 1 7,-3 0-15,0 0 1,0 0-1,0 0 0,0 1 1,0-1-1,0 0 1,-1 1-1,1-1 0,0 1 1,-1 0-1,1 0 1,-1 0-1,1-1 0,-1 1 1,0 0-1,0 0 1,0 1-1,0-1 0,0 0 15,10 22-627,2 0 0,0-1 0,16 19 627,4 0-542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30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368 6 5689,'-14'-2'279,"0"0"0,0 1 0,0 1 0,0 0-1,0 1 1,0 0 0,1 1 0,-1 0 0,0 2 0,1-1 0,0 2-1,0-1 1,-6 5-279,4-2-23,1 0 0,0 1 1,1 1-1,0 0 0,0 1 0,1 1 0,1 0 0,-1 0 0,2 1 0,0 0 0,-6 10 23,13-18 2,1 0 0,0 0 1,0 0-1,0 0 0,1 0 0,-1 1 1,1-1-1,0 1 0,0-1 0,1 1 1,-1-1-1,1 1 0,0 0 0,0-1 0,1 1 1,-1-1-1,1 1 0,0-1 0,1 2-2,-1-4-2,-1 0-1,1 0 0,0 0 0,0 0 0,1 0 0,-1 0 0,0 0 0,1-1 0,-1 1 0,1 0 1,-1-1-1,1 1 0,0-1 0,0 0 0,0 1 0,1 0 3,0-1-10,0 0 0,0 0 0,-1-1 0,1 1 0,0-1-1,0 1 1,0-1 0,0 0 0,0 0 0,0 0 0,0-1 0,0 1 0,-1-1 0,1 1 0,0-1 0,0 0 10,7-3-49,-1 0 1,1-1 0,-1 1 0,0-2 0,0 1 0,-1-2 0,0 1 0,0-1 0,0 0 0,-1 0 0,0-1 0,5-7 48,-6 7-64,1-1 0,-2 0 0,1 0 0,-1-1 0,0 0 0,-1 1 0,0-1 0,-1-1 0,0 1 0,-1-1 0,0 1 0,0-4 64,-2 12 1,1 1 0,-1 0 0,0-1 0,0 1 0,0 0 0,-1-1 0,1 1 0,0 0 0,0 0 0,-1-1 0,1 1 0,-1 0 0,1 0 0,-1 0 0,1-1 0,-1 1 0,0 0 0,0 0 1,1 0-1,-1 0 0,0 0 0,-1 0-1,2 1 5,-1-1 0,0 1 1,0 0-1,0 0 1,0 0-1,0 0 1,1 0-1,-1 0 1,0 0-1,0 0 1,0 0-1,0 0 1,0 0-1,1 0 1,-1 1-1,0-1 1,0 0-1,0 1 0,1-1 1,-1 0-1,0 1 1,0-1-1,1 1 1,-1-1-1,0 1 1,1 0-1,-1-1 1,0 1-1,1 0 1,-1-1-1,1 1 1,0 0-1,-1 0-5,-2 3 6,0 1 1,0-1-1,0 1 0,1 0 0,-1 0 1,1 0-1,0 0 0,1 0 0,-1 0 1,1 1-1,0-1 0,1 1 0,-1-1 1,1 0-1,0 1 0,0-1 1,1 1-1,0-1 0,0 1 0,1 3-6,-1-3 0,1 0 0,0 0 0,1-1 0,-1 1 0,1 0 0,0-1 0,1 0 0,-1 0 0,1 0 0,0 0 0,0 0 0,1-1 0,-1 0 0,1 0 0,0 0 0,0 0 0,0-1 0,1 1 0,-1-2 0,0 0 0,-1 0-1,1 0 1,0-1 0,0 0-1,0 0 1,0 0 0,0 0-1,0-1 1,0 1 0,0-1-1,0-1 1,0 1 0,0-1-1,0 0 1,0 0 0,-1 0-1,1-1 1,0 1 0,0-1-1,-1-1 1,1 1 0,2-2 0,-2 0-5,0 0 0,0 0 1,0-1-1,-1 1 1,1-1-1,-1 0 0,0 0 1,-1 0-1,1-1 1,-1 1-1,0-1 0,-1 0 1,1 0-1,-1 0 1,0 0-1,-1 0 0,1 0 1,-1-6 4,0 2 10,-1-1 0,0 1 0,-1 0 0,0-1 0,-1 1 0,0 0 0,-1 0 0,0 0 0,-1 0 0,0 0 0,-4-7-10,4 7 138,17 18 258,7 11-415,-14-12 17,0 0 1,0 0-1,-1 1 0,0 0 1,-1 0-1,1 1 0,-1-1 0,-1 1 1,0 0-1,0 0 0,-1 0 1,0 0-1,0 0 0,-1 1 1,0-1-1,-1 1 0,0-1 0,-1 3 2,1 9 10,0-1 0,3 12-10,-3-26-18,2 0-1,-1 1 1,1-1 0,-1 0 0,2 0 0,-1 0 0,1 0 0,0 0 0,0-1 0,0 1 18,-1-4-68,-1-1 0,1 1-1,-1 0 1,1 0 0,0-1 0,0 1 0,0-1-1,0 0 1,0 1 0,0-1 0,0 0 0,0 0-1,0 0 1,0 0 0,1-1 0,-1 1-1,0-1 1,1 1 0,-1-1 0,1 0 68,3 0-310,0 0 1,0-1-1,0 1 0,1-1 1,-1-1-1,0 1 1,3-2 309,42-19-1043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30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2 629 5673,'0'0'175,"0"0"0,-1-1-1,1 1 1,0-1 0,0 1 0,0-1-1,0 1 1,0 0 0,0-1 0,0 1-1,0-1 1,0 1 0,0-1 0,0 1-1,0-1 1,0 1 0,0 0 0,0-1-1,1 1 1,-1-1 0,0 1-1,0-1 1,1 1 0,-1 0 0,0-1-1,0 1 1,1 0 0,-1-1-175,14-11-350,2 0 456,-12 9-104,25-24-182,0-2-1,13-18 181,-34 38-65,0 0-1,-1-1 1,-1 0-1,0-1 1,0 1-1,-1-1 1,0 0 0,-1 0-1,0-1 1,-1 1-1,2-13 66,-4 4-274,-1-1-1,-1 1 1,0 0-1,-2 0 1,-4-18 274,-3-5-868,-3 0 0,-3-3 868,13 37-67,2 4 98,0 0 0,-1 0 0,0 0 0,0 0 0,0 1 0,0-1 0,-1 1 0,0-1 0,0 1 0,0 0 0,0 0 0,-1 0-1,0 1 1,0-2-31,3 5 17,1 0 1,-1 0-1,1 0 0,0 0 0,-1 0 0,1-1 0,0 1 0,-1 0 0,1 0 0,-1 0 0,1 0 0,0 0 1,-1 0-1,1 0 0,-1 0 0,1 1 0,0-1 0,-1 0 0,1 0 0,-1 0 0,1 0 0,0 0 0,-1 1 0,1-1 1,0 0-1,-1 0 0,1 1 0,0-1 0,-1 0 0,1 0 0,0 1 0,0-1 0,-1 0 0,1 1 0,0-1 1,0 0-1,0 1 0,-1-1 0,1 1 0,0-1 0,0 0 0,0 1 0,0-1 0,0 1-17,-4 20 178,4 27-110,2 0 0,3 0 0,1 0 0,9 27-68,-4-17 258,-2 0 0,0 53-258,-9-29-1135,-3 0-1,-10 46 1136,11-112-779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32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1 651 4369,'-1'-1'148,"1"0"1,0 1-1,0-1 1,0 0-1,1 0 0,-1 0 1,0 0-1,0 0 0,0 0 1,1 0-1,-1 1 1,0-1-1,1 0 0,-1 0 1,1 0-1,-1 1 1,1-1-1,-1 0 0,1 0 1,-1 1-1,1-1 1,0 1-1,-1-1 0,1 0 1,0 1-1,0-1 1,-1 1-1,1 0 0,0-1 1,0 1-1,0 0 1,0-1-149,37-11-48,-25 9 243,169-51-783,111-54 588,-276 99-53,-18 9 54,0-1-1,0 1 0,0 0 0,0 0 1,0 0-1,0 0 0,0 0 0,0 0 0,0 0 1,0 0-1,0 0 0,0 1 0,0-1 1,0 0-1,0 1 0,0-1 0,1 1 1,-1-1-1,-18 6 32,1 1 0,0 0 1,0 1-1,1 1 1,0 1-1,-4 4-32,-3 3 129,1 0-1,1 2 1,-20 20-129,36-32 21,0 1 1,0-1 0,0 1 0,1 0-1,0 0 1,1 1 0,0-1 0,-1 4-22,4-9 1,0-1 1,0 1 0,0-1-1,1 1 1,-1-1 0,1 1-1,-1-1 1,1 1 0,0 0-1,0-1 1,0 1 0,0 0-1,1-1 1,-1 1 0,1-1-1,-1 1 1,1-1 0,0 1-1,0-1 1,0 1-1,1-1 1,-1 0 0,0 0-1,1 1 1,0-1 0,-1 0-1,1 0 1,0-1 0,0 1-1,0 0 1,1 0-2,-1-1 0,1 1-1,0-1 1,-1 0 0,1 0-1,0 0 1,0-1 0,-1 1 0,1-1-1,0 0 1,0 1 0,0-1-1,0 0 1,-1-1 0,1 1-1,0 0 1,0-1 0,0 0-1,-1 1 1,1-1 0,0 0 0,-1-1-1,1 1 1,-1 0 0,1-1 0,10-5-16,-1-1 0,0-1 1,-1 0-1,3-2 16,-5 3-33,-3 3-9,0 0 0,-1 0-1,1-1 1,-1 1-1,0-1 1,-1 0 0,0-1-1,0 1 1,0-1 42,-2 4-26,-1 0 1,0 0-1,0 0 1,0 0 0,-1 0-1,1 0 1,-1 0-1,0 0 1,0 0-1,0 0 1,0-1-1,0 1 1,-1 0-1,1 0 1,-1 0 0,0 0-1,0 0 1,0 0-1,0 0 1,0 1-1,-1-1 1,-1-2 25,3 4 17,-1-1 0,1 1 0,-1 0 0,0 0 1,1 0-1,-1-1 0,0 1 0,0 0 0,0 0 1,0 0-1,0 0 0,0 0 0,0 1 0,0-1 0,0 0 1,0 0-1,0 1 0,-1-1 0,1 0 0,0 1 0,-1 0 1,1-1-1,0 1 0,-1 0 0,1-1-17,0 2 16,-1 0-1,1 0 1,0 0-1,-1 0 1,1 0-1,0 0 1,0 0-1,0 1 1,0-1-1,0 0 1,0 0-1,1 1 1,-1-1-1,0 1 1,1-1-1,-1 1 1,1-1-1,-1 1 1,1-1-1,0 1 1,-1 0-16,0 3 2,0 0 1,1 1-1,-1-1 1,1 1-1,0-1 1,0 0-1,1 1 1,0-1-1,0 1 1,0-1-1,0 0 1,1 0-1,0 0 1,0 0-1,0 0 1,1 0 0,0 0-1,0-1 1,0 1-1,0-1 1,1 0-1,-1 0 1,1 0-1,0 0 1,0-1-1,3 2-2,-3-2-3,0 0-1,0 0 1,1 0 0,-1-1-1,1 1 1,-1-1 0,1 0-1,0-1 1,0 1-1,0-1 1,0 0 0,0 0-1,0 0 1,0-1-1,1 0 1,-1 0 0,0 0-1,0-1 1,0 1-1,0-1 1,0 0 0,0-1-1,0 1 1,0-1-1,0 0 1,-1-1 0,1 1-1,0-1 4,3-3 0,0 0 0,0 0 0,-1 0 0,0-1 0,0 0 0,2-4 0,-7 8 0,1 0 1,-1 0-1,-1 0 0,1-1 0,0 1 0,-1 0 0,0-1 0,1 1 1,-1-1-1,-1 1 0,1-1 0,0 1 0,-1-1 0,0 0 0,0 1 1,0-1-1,0 0 0,-1 1 0,1-2 0,-3-4 86,0 0 1,0-1-1,-1 1 1,0 0-1,0 1 1,-1-1-1,0 1 1,0 0-1,-1 0 1,-1 0-1,1 1 1,-4-3-87,19 15-2,2 0 0,-1-1 1,0 0-1,1 0 1,0-1-1,0-1 0,0 0 1,8 1 1,-16-3 3,27 3-50,-25-3-13,0 0 1,0 0-1,1 1 0,-1 0 1,0 0-1,0 0 0,0 1 1,1 0 59,-5-1-13,0-1 1,-1 1-1,1-1 0,0 1 1,-1-1-1,1 1 0,0-1 1,-1 1-1,1 0 1,-1-1-1,1 1 0,-1 0 1,0 0-1,1-1 0,-1 1 1,1 0-1,-1 0 1,0 0-1,0 0 13,1 1-10,-1 0 0,0 0 1,0 0-1,-1 0 0,1 0 0,0 0 1,-1 0-1,1 0 0,-1 0 0,0 0 0,0 0 1,1 0 9,-13 25-8,9-20 12,0-1 1,1 1 0,0 0-1,0 0 1,1 0-1,0 1 1,0-1-1,0 0 1,1 1-1,0-1 1,1 1-1,0 5-4,0-12 0,0 1 0,1-1 0,-1 1 0,1 0 1,-1-1-1,1 1 0,0-1 0,0 1 0,-1-1 0,1 1 0,0-1 0,0 0 0,0 1 0,0-1 0,1 0 0,-1 0 0,0 0 0,1 0 0,-1 0 0,0 0 0,1 0 0,1 1-1,1-1 0,-1 0 0,1 0 0,-1 0 0,1 0 0,-1 0 0,1-1 0,-1 0 0,1 1 0,0-1 1,10-1-12,1-1-1,-1 0 1,0 0 0,8-4 12,73-22-2114,87-38 2114,-158 53-222,-24 13 229,0 0 1,0 0-1,0 0 1,0 0-1,0 0 1,0 0 0,0 0-1,0 0 1,0 0-1,0 0 1,0 0 0,0 0-1,-1 0 1,1 0-1,0 0 1,0 0 0,0 0-1,0 0 1,0 0-1,0 0 1,0 0 0,0 0-1,0 0 1,0 0-1,0-1 1,0 1 0,0 0-1,0 0 1,0 0-1,0 0 1,0 0-1,0 0 1,0 0 0,0 0-1,0 0 1,0 0-1,0 0 1,0 0 0,0 0-1,0 0 1,0 0-1,0 0 1,0 0 0,0 0-1,0-1 1,1 1-1,-1 0 1,0 0 0,0 0-1,0 0 1,0 0-1,0 0-7,-15 5 692,-64 27 469,-29 10-660,106-41-481,0 0 1,0 0-1,0-1 1,0 1-1,0 0 1,0-1-1,0 0 1,0 0-1,0 1 1,0-1-1,0-1 1,0 1-1,0 0 0,0 0 1,0-1-1,0 1 1,0-1-1,0 1 1,0-1-1,0 0-20,1-1 9,0 1-1,-1 0 1,2-1-1,-1 1 0,0-1 1,0 1-1,0-1 1,1 0-1,-1 1 0,1-1 1,-1 0-1,1 1 1,0-1-1,-1 0 0,1 0 1,0 1-1,0-1 1,0 0-1,1 0 0,-1 1 1,0-1-1,1 0 1,-1 0-9,4-15-27,1 1 0,0 0 0,1 0 0,1 0 1,0 1-1,2 0 0,-1 0 0,2 1 0,0 0 1,0 1-1,1 0 0,5-3 27,-15 14-2,1 1-1,0-1 0,-1 1 1,1-1-1,0 1 1,0 0-1,0 0 0,-1 0 1,1 0-1,0 0 1,1 1-1,-1-1 0,0 1 1,0-1-1,0 1 1,0 0-1,0-1 1,2 1 2,-2 1-4,0-1 1,-1 1 0,1-1 0,0 1-1,0 0 1,0 0 0,-1 0 0,1 0-1,0 0 1,-1 0 0,1 0 0,-1 0-1,1 1 1,-1-1 0,1 1 0,0 0 3,4 8-11,0 0 1,0 1 0,-1-1 0,0 1 0,-1 0-1,1 3 11,1 1 4,15 43-1,-2 0 1,-3 0-1,-2 2 0,-3 0 1,-3 0-1,-2 1 0,-2 0 1,-4 21-4,-1-61-5,-1-1 1,-1 0-1,0 0 1,-2 0-1,0 0 1,-8 17 4,11-31 3,-1-1 0,0 1 0,0-1 0,0 0 0,0 0 0,-1 0 0,0 0 0,0-1 0,-1 0-1,1 1 1,-4 1-3,5-4 7,-1 0-1,1 0 0,-1 0 1,0-1-1,1 0 0,-1 0 1,0 0-1,0 0 0,1 0 0,-1-1 1,0 1-1,0-1 0,0 0 1,0 0-1,0-1 0,0 1 1,0-1-1,1 0 0,-2 0-6,-2-1 11,0-1 1,0 1-1,1-1 0,-1 0 0,1-1 0,0 0 1,0 0-1,0 0 0,0-1 0,1 1 1,0-1-1,0-1 0,0 1 0,1-1 0,-1 1 1,2-1-1,-1-1 0,0 1 0,1 0 1,0-1-1,1 0 0,0 0 0,0 1 1,0-1-1,1-1 0,-1-3-11,0-3 28,1 0 1,0 0-1,1 0 1,1 0-1,0 0 1,1 1-1,0-1 0,2 0 1,-1 1-1,1 0 1,1 0-1,0 0 1,5-6-29,0 1 10,2 0 1,1 1-1,0 0 1,1 1 0,0 1-1,11-8-10,28-22-101,22-12 101,0 0-113,-22 17-5,-15 12-5,-1-2 0,3-5 123,-31 26-16,0 0 0,-1-1 0,0 0 0,0 0 0,-1-1 1,-1 0-1,1 0 0,-2 0 0,0-1 0,0-1 16,-4 10-1,0 1-1,0-1 0,-1 0 1,1 1-1,-1-1 1,0 0-1,0 0 0,0 1 1,0-1-1,0 0 1,-1 0-1,1 1 1,-1-1-1,0 0 0,0 1 1,0-3 1,0 4 2,0 0 1,0-1-1,0 1 1,0 0-1,0 0 1,0 0-1,0 0 1,-1 0-1,1 0 1,0 0-1,0 0 1,-1 0-1,1 0 1,-1 1-1,1-1 1,-1 1-1,1-1 0,-1 1 1,1 0-1,-1-1 1,1 1-1,-1 0 1,1 0-1,-1 0 1,0 0-1,1 0 1,-1 0-1,1 1 1,-1-1-3,-3 2 7,0-1 0,0 1 0,0 0 0,1 0 0,-1 1 0,1-1 0,0 1 0,0 0 0,0 0 1,0 0-1,0 1 0,0 0 0,1-1 0,0 1 0,0 0 0,0 1 0,0 0-7,-7 10 7,1 1-1,1 1 1,0 0-1,1 1-6,4-13 3,2 0-1,-1 0 0,1 0 0,-1 0 0,1 0 0,1 0 1,-1 0-1,1 0 0,0 0 0,0 0 0,0 1 0,1-1 1,0 0-1,0 0 0,0 0 0,0 0-2,1-1-1,0-1 1,0 1-1,0-1 0,0 0 0,0 0 1,1 0-1,-1 0 0,1 0 0,0 0 1,0-1-1,0 0 0,0 1 0,0-1 0,1 0 1,-1 0-1,1-1 0,-1 1 0,1-1 1,0 0-1,-1 0 0,3 1 1,5 0 1,-1 0 0,1 0 1,-1-1-1,1-1 0,-1 1 0,1-2 0,0 1 0,-1-2 1,1 1-1,-1-1 0,0-1 0,0 0 0,1-1 0,-2 1 0,1-2 1,0 0-1,-1 0 0,1-1-1,1-1 4,-1-1 0,0-1 0,0 1 0,-1-2 1,0 1-1,0-1 0,-1-1 0,-1 1 0,1-1 0,-2-1 0,0 1 1,0-1-1,-1 0 0,2-7-4,6-34 20,-1-1 1,-4 0-1,-1-1 1,-2-26-21,1 3 17,-1-10 100,-8 71 60,3 17-174,0 0 1,0 0-1,-1 0 1,1 0-1,0 0 0,0 0 1,0 0-1,0 0 0,-1 0 1,1 0-1,0 0 1,0 0-1,0 0 0,0 0 1,-1 0-1,1 0 0,0 0 1,0 0-1,0 0 1,0 0-1,-1 0 0,1 0 1,0 0-1,0 0 0,0 1 1,0-1-1,0 0 1,-1 0-1,1 0 0,0 0 1,0 0-1,0 0 0,0 1 1,0-1-1,0 0 1,0 0-1,-1 0 0,1 0 1,0 0-1,0 1 0,0-1 1,0 0-1,0 0-3,-12 27 105,5-4-119,0 1 1,2-1 0,1 1-1,1 0 1,1 0 0,1 17 13,4 39 21,6 30-21,-2-35 28,-1-25-46,-3-34-105,-1 0 0,-1 0 0,0 0 0,-1 0 0,-1 0 0,0 0 0,-2 3 123,2-15-210,0-1 0,0 1 0,-1-1 0,1 1 1,-1-1-1,0 0 0,0 0 0,0 0 0,0 0 0,0 0 0,-1-1 0,1 1 0,-1-1 0,0 1 0,0 0 210,-23 14-1140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32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 7394,'35'-28'2640,"27"6"-2272,12 5-416,4 1 8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33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1 386 3777,'3'0'1341,"1"1"-1254,1-1 0,0 0-1,0 0 1,0-1-1,-1 1 1,1-1-1,0 0 1,0 0-1,-1-1 1,5-1-87,37-20-68,-36 16 48,0 0 0,-1 0 0,0-1-1,0 0 1,-1 0 0,0-1 0,-1-1 0,0 1 0,4-7 20,3-8 22,-1-1-1,0-1 1,1-7-22,-9 19 198,0 1 1,0-1 0,-1 0-1,-1-1 1,0 1-1,-1-1 1,-1 1-1,0-9-198,-1 22 38,0 0-1,0 0 0,0 1 1,0-1-1,0 0 1,0 0-1,-1 0 1,1 0-1,0 0 0,0 1 1,-1-1-1,1 0 1,-1 0-1,1 1 0,-1-1 1,1 0-1,-1 0 1,1 1-1,-1-1 1,1 1-1,-1-1 0,0 0 1,1 1-1,-1-1 1,0 1-1,0-1 0,0 1-37,0 0 23,-1-1-1,1 1 0,-1 0 1,0 0-1,1 0 0,-1 0 1,0 0-1,1 0 0,-1 0 1,1 0-1,-1 1 0,0-1 1,1 1-1,-1-1-22,-2 2 3,1-1 0,0 0 0,-1 1 0,1 0 0,0 0 0,0 0 0,0 0 1,1 0-1,-1 1 0,0-1 0,1 1 0,0-1 0,-1 1 0,1 1-3,2-4 1,-1 1 1,1-1-1,0 0 1,0 1-1,0-1 0,-1 1 1,1-1-1,0 1 1,0-1-1,0 1 0,0-1 1,0 1-1,0 0 1,0-1-1,0 1 1,0-1-1,0 1 0,0-1 1,0 1-1,1-1 1,-1 1-1,0-1 1,0 1-1,0-1 0,1 0 1,-1 1-1,0-1 1,1 1-2,14 6 21,26-6-10,-35-2-10,18-1 3,-16 1-3,-1 0 1,1 1-1,0 0 0,0 0 0,-1 0 0,1 1 1,0 0-2,-6 0 0,-1-1 0,1 1 0,0-1 0,-1 1 0,0 0 0,1 0 0,-1 0 0,1-1 0,-1 1 1,0 0-1,0 1 0,0-1 0,1 0 0,-1 0 0,0 0 0,0 1 0,-1-1 0,1 1 1,0-1-1,0 0 0,-1 1 0,1 0 0,-1-1 0,1 1 0,-1-1 0,0 1 0,1-1 0,-1 1 1,0 0-1,0-1 0,0 1 0,0 0 0,0-1 0,-1 1 0,1 1 0,-4 14 7,0 0 0,0 0 0,-2 0 1,0-1-1,-2 3-7,-16 46 50,21-56-48,0 1 12,0 1-1,1 0 0,0-1 1,1 1-1,0 1-13,1-10-2,0 1-1,0-1 1,0 0 0,0 0-1,0 0 1,1 0 0,-1 0 0,1 0-1,-1 0 1,1 0 0,0 0-1,0 0 1,0 0 0,0 0 0,0 0-1,0-1 1,1 1 0,-1 0-1,0-1 1,1 1 0,-1-1 0,1 0-1,0 1 1,-1-1 0,1 0-1,0 0 1,0 0 0,1 1 2,5 0-116,0-1 0,0 0-1,0 0 1,0 0 0,0-1 0,0 0 0,0 0 0,0-1 0,0 0 0,0-1-1,0 1 1,6-4 116,5-2-173,0-2 1,-1 0-1,0-1 173,-17 9-5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04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0 875 1200,'4'0'114,"-1"-1"0,1 0 0,-1 0 0,1 0 0,-1 0 0,0 0 0,1-1 0,-1 1 0,0-1 1,0 0-1,0 0 0,0 0 0,0 0 0,-1-1 0,1 1 0,-1-1 0,1 0 0,-1 0-114,40-45 748,18-29-748,-43 52-3,0-1 1,-2-1 0,-1 0 0,2-9 2,-4 4 2,-2-1 1,-1 0-1,-1 0 1,-2-1 0,-1-5-3,2-44 432,-3-43-432,-4 114 120,-2-65 718,2 69-588,-1 1 1,-1-1-1,1 1 1,-1-1-1,-1 1 1,1 0-1,-1 0 1,-2-3-251,5 10 9,0-1 0,0 1 0,0 0 1,0 0-1,-1 0 0,1-1 0,0 1 0,0 0 0,0 0 0,0 0 1,0 0-1,0-1 0,0 1 0,0 0 0,-1 0 0,1 0 1,0 0-1,0-1 0,0 1 0,0 0 0,-1 0 0,1 0 1,0 0-1,0 0 0,0 0 0,0 0 0,-1 0 0,1 0 0,0 0 1,0 0-1,0 0 0,-1 0 0,1 0 0,0 0 0,0 0 1,-1 0-1,1 0 0,0 0 0,0 0 0,0 0 0,0 0 0,-1 0 1,1 0-1,0 0 0,0 0 0,0 0 0,-1 0 0,1 0 1,0 1-1,0-1 0,0 0 0,0 0 0,0 0 0,-1 0 1,1 0-1,0 1 0,0-1 0,0 0 0,0 0 0,0 0 0,0 1 1,0-1-1,0 0 0,0 0 0,-1 0 0,1 1 0,0-1 1,0 0-1,0 0 0,0 0-9,-5 21-108,4-14 136,-1 0-37,-15 63-72,1 15 81,13-61-1,1 0 0,1 1 0,0-1 0,2 1-1,3 12 2,0-3-29,-1-1 1,-2 1-1,-3 23 29,1-44-8,1-1 0,0 0 0,0 0 0,2 0 0,-1 0 0,1 0 0,1 0 0,0 0 0,1 0 0,2 4 8,-6-16-2,1 1 1,-1-1 0,0 1 0,1-1-1,-1 0 1,0 1 0,1-1 0,-1 0 0,0 1-1,1-1 1,-1 0 0,1 1 0,-1-1-1,1 0 1,-1 0 0,1 0 0,-1 1-1,1-1 1,-1 0 0,1 0 0,-1 0-1,1 0 1,-1 0 0,1 0 0,-1 0-1,1 0 1,-1 0 0,1 0 0,-1 0 0,1 0-1,-1 0 1,1-1 0,-1 1 0,0 0-1,1 0 2,15-10-32,-15 9 29,72-60-2124,13-17 2127,-45 40-743,-23 22 576,-12 13 215,-8 11 210,-4 1-115,-3 5 62,1 1 0,0 0 0,1 0-1,-1 4-204,7-16 14,0-1-1,-1 1 0,2 0 0,-1 0 1,0 0-1,1 0 0,-1 0 0,1 0 1,0 0-1,0 0 0,0 0 0,0 0 1,0 0-1,1 0 0,0 0 0,-1 0 1,1 0-1,0-1 0,0 1 0,1 0 0,-1 0 1,0-1-1,1 1 0,0-1 0,0 1 1,1 1-14,-2-4 6,1 1 1,-1 0 0,0 0 0,0-1 0,1 1-1,-1-1 1,1 1 0,-1-1 0,1 1 0,-1-1-1,1 0 1,-1 0 0,0 0 0,1 0-1,-1 0 1,1 0 0,-1 0 0,1 0 0,-1-1-1,1 1 1,-1-1 0,1 1 0,-1-1 0,0 1-1,1-1 1,-1 0 0,0 0 0,1 0-7,7-4 48,-2-1 1,1 0-1,-1 0 1,2-2-49,-3 3 26,15-17 77,0-1-1,-2-1 0,0 0 0,14-26-102,-21 32 158,-12 18-139,0 0 1,0 0-1,0 0 0,0-1 0,0 1 0,0 0 0,0 0 1,0 0-1,0 0 0,0 0 0,0-1 0,0 1 0,0 0 0,0 0 1,0 0-1,1 0 0,-1 0 0,0 0 0,0-1 0,0 1 1,0 0-1,0 0 0,0 0 0,0 0 0,1 0 0,-1 0 1,0 0-1,0 0 0,0 0 0,0 0 0,0 0 0,1 0 1,-1 0-1,0 0 0,0 0 0,0 0 0,0 0 0,0 0 1,1 0-1,-1 0 0,0 0 0,0 0 0,0 0 0,0 0 1,0 0-1,1 0 0,-1 0 0,0 0-19,1 10 332,-4 22-342,2-24 83,-14 183 13,8-82-85,-8 22-1,-32 122-434,46-248 423,0 0-1,0 0 1,-1 0-1,1-1 1,-1 1-1,0 0 0,-1-1 1,1 1-1,-1-1 1,0 0-1,-2 3 12,4-6 3,-1 0 0,0 1 0,0-1 0,0 0 0,0 0 0,0 0 0,0 0 0,0 0 0,0 0 0,0 0 0,0-1 0,-1 1 0,1-1 0,0 0 0,0 1 0,-1-1 0,1 0 0,0-1 0,-1 1 0,1 0 0,0 0 0,0-1 0,0 0 0,-1 1 0,0-2-3,-1 1 26,1 0-1,0 0 0,0-1 0,0 1 0,0-1 0,0 0 0,0 0 0,0 0 1,0 0-1,1 0 0,-1-1 0,1 1 0,-1-1 0,1 0 0,0 0 0,-1-2-25,0 0 32,1 0 0,1 0 0,-1 1 0,0-1 0,1 0 0,0-1 0,0 1 0,1 0 0,0 0 0,0-5-32,1-3 30,0 0 0,1-1 0,1 1 0,0 0 1,1 0-1,0 1 0,1-1 0,5-9-30,9-12-133,1 2 0,2-1-1,1 2 1,1 1-1,8-4 134,26-26-2593,60-47 2593,-39 42-870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03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 4633,'0'-2'2128,"0"0"-1087,0 0-185,0 0-432,0 0-160,0-1-64,17-1 16,2 0-56,1-1-24,44-10-56,-55 11-72,0 4 8,-7 0-40,-2 0-168,0 0-112,0 0-760,0 0-432,0 0 895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04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66 2889,'-1'0'27,"0"-1"0,0 0 0,1 0 0,-1 1 0,0-1 0,0 1 0,0-1 0,0 0 0,0 1 0,0 0 0,0-1 0,0 1 1,0 0-1,0-1 0,0 1 0,0 0 0,0 0 0,0 0 0,0 0 0,0 0 0,0 0 0,0 0 0,0 0 0,0 0 0,0 1 0,0-1 1,0 0-1,0 1 0,0-1 0,-1 1-27,-32 17-310,19-7 325,0-1 0,0 2-1,1 0 1,0 1-1,1 0 1,-9 14-15,18-23 35,0 2 0,0-1 0,1 0 0,0 1 0,0-1 0,0 1 1,1 0-1,0 0 0,0 0 0,0 0 0,1 0 0,0 0 0,0 1 0,0-1 0,1 0 0,0 1 0,1-1 0,-1 0 0,1 0 0,0 1 1,2 4-36,-2-8 0,0-1 1,0 1 0,0-1 0,0 0 0,1 0 0,-1 1 0,1-1 0,-1 0-1,1 0 1,0 0 0,-1-1 0,1 1 0,0 0 0,1-1 0,-1 1-1,0-1 1,0 0 0,0 0 0,1 1 0,-1-2 0,1 1 0,-1 0 0,1 0-1,-1-1 1,1 1 0,-1-1 0,1 0 0,0 0 0,-1 0 0,1 0-1,-1 0 1,1-1 0,-1 1 0,1-1 0,2 0-1,4-2-7,0 0 0,1 0 0,-1-1 0,0 0 0,-1 0-1,1-1 1,-1-1 0,0 1 0,0-2 7,4-2 2,-2 0 0,1-1 0,-2-1 0,1 0 0,-1 0 0,-1 0 0,0-1 0,-1-1 0,0 1 0,-1-1 0,0 0 0,-1-1 0,0 1 0,-1-1 0,-1 0 0,-1 0 0,1 0 0,-2-1 0,0-11-2,-1 22-47,0-32 527,4 28-101,5 22-159,55 118-2055,-60-125 1876,-2-1-1,1 1 1,-1 0 0,0 0 0,0 1 0,-1-1 0,0 0 0,0 0 0,-1 1-1,0-1 1,-1 6-41,-1 7 201,-2 0 0,0 0 0,-5 9-201,-5 28 128,12-47 108,2-14 217,6-19 176,5-8-530,2 1 1,1 1 0,1 0 0,1 1 0,2 1 0,1 0-1,13-13-99,-29 37-4,0 0 0,0 0 0,1 0 0,-1 0 0,1 0-1,-1 1 1,4-2 4,-6 4 1,-1-1-1,1 1 1,0 0-1,0-1 1,-1 1-1,1 0 1,0 0-1,0 0 1,0 0-1,-1 0 1,1 0 0,0 0-1,0 0 1,0 0-1,-1 0 1,1 0-1,0 0 1,0 0-1,-1 1 1,1-1-1,0 0 1,0 0-1,-1 1 1,1-1-1,0 1 1,-1-1-1,1 1 1,0-1-1,-1 1 1,1-1-1,-1 1 1,1 0 0,-1-1-1,1 1 1,-1-1-1,1 1 1,-1 0-1,0 0 1,1-1-1,-1 1 1,0 0-1,0 0 1,1 0-1,2 11 53,-1 1 1,1-1 0,-2 1-1,0 0 1,-1 0-1,0 0 1,-1 0-1,-1 5-53,0 21 28,2-16-77,-2 20-988,3 0 0,4 26 1037,3-23-747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05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 1824,'11'-28'392,"9"-5"-448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05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41 3697,'0'-3'248,"-2"-19"1039,2 21-1234,0 1 1,0-1-1,0 0 0,0 0 1,0 1-1,-1-1 1,1 0-1,0 1 0,0-1 1,0 0-1,-1 1 1,1-1-1,0 0 0,-1 1 1,1-1-1,-1 1 1,1-1-1,0 0 0,-1 1 1,1-1-1,-1 1 1,0 0-1,1-1 0,-1 1-53,-5 18 160,-17 65-97,4 1-1,3 1 0,2 20-62,4-29 229,2-24 31,3 8-260,4-44 31,1 0 1,1 1-1,0-1 0,1 1 1,3 10-32,-4-23-6,0-1 1,0 1 0,0-1-1,0 0 1,1 0 0,-1 0-1,1 0 1,0 0 0,-1 0 0,1 0-1,1 0 1,-1-1 0,0 1-1,1-1 1,-1 0 0,1 1-1,0-1 1,0 0 0,2 1 5,-1-2-85,0 1 1,0-1-1,1 0 1,-1 0-1,0-1 0,1 1 1,-1-1-1,0 0 1,1 0-1,-1 0 0,0-1 1,1 1-1,-1-1 1,0 0-1,4-2 85,37-15-1251,3-6 487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05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12 378 5265,'0'0'157,"-1"0"1,0-1-1,1 1 1,-1-1-1,0 1 0,1 0 1,-1-1-1,0 1 0,1-1 1,-1 0-1,1 1 0,-1-1 1,1 0-1,-1 1 0,1-1 1,0 0-1,-1 1 0,1-1 1,0 0-1,-1 0 1,1 0-158,1 0 29,0 0 0,-1 1 0,1-1 0,0 0 0,0 1 0,0-1 0,0 1 1,0-1-1,0 1 0,0-1 0,0 1 0,0-1 0,0 1 0,0 0 0,0 0 0,0 0 1,1-1-30,54-13-620,114-33-2081,-140 37 2125,-1-1-1,-1-1 1,0-2-1,15-11 577,-35 21-16,-1-1 0,-1 0 1,1 0-1,-1 0 0,0-1 0,0 0 0,-1 0 1,1-1-1,-1 1 0,-1-1 0,0 0 0,1-1 1,-2 1-1,1-1 0,-1 0 0,-1 1 0,1-1 1,-1-1-1,-1 1 0,1-8 16,0 8 340,-1 0 0,0-1 0,0 1 0,-1 0 0,0-1 0,-1 1 1,0-6-341,1 14 18,0 0 1,0 0 0,0 0 0,0 0 0,0 0 0,0 0 0,0-1 0,0 1 0,0 0 0,0 0 0,0 0 0,0 0 0,0 0 0,0 0 0,0 0 0,-1 0 0,1-1 0,0 1 0,0 0 0,0 0-1,0 0 1,0 0 0,0 0 0,0 0 0,0 0 0,0 0 0,0 0 0,0 0 0,0 0 0,0-1 0,-1 1 0,1 0 0,0 0 0,0 0 0,0 0 0,0 0 0,0 0 0,0 0 0,0 0 0,0 0 0,-1 0-1,1 0 1,0 0 0,0 0 0,0 0 0,0 0 0,0 0 0,0 0 0,0 0 0,0 0 0,-1 0 0,1 0 0,0 0 0,0 1 0,0-1 0,0 0 0,0 0 0,0 0 0,0 0-19,-4 8 574,-27 203 102,-10 88-635,39-285-52,1 0 0,0 0 1,1 0-1,1 1 0,1 3 11,1-13-9,2-11 28,6-15 36,2-9 63,2 1 1,0 0-1,2 1 0,19-23-118,-34 49 34,0-1 0,0 1 0,0-1 0,0 1 0,0 0 0,1 0 0,-1 0 0,1 0 0,-1 0 0,1 1-1,0-1 1,0 1 0,0 0 0,0 0 0,0 0 0,0 0 0,0 0 0,0 1 0,0-1 0,0 1-1,0 0 1,1 0 0,0 0-34,3 2 22,-1-1 0,0 1 0,0 1 0,0-1 0,0 1 0,-1 0 0,1 0 0,-1 1-1,1 0 1,1 2-22,-1-2-13,-1 0-1,0 0 0,1-1 0,0 0 1,0 0-1,0-1 0,0 1 0,0-1 1,0-1-1,0 1 0,1-1 0,-1 0 1,1-1-1,-1 1 0,1-1 0,-1 0 1,1-1-1,-1 0 0,1 0 0,-1 0 1,0-1-1,0 0 0,1 0 0,-1 0 1,0-1-1,1-1 14,8-3-44,-1 0-1,0-2 1,0 1-1,-1-2 1,11-9 44,-17 12-10,0 1 1,-1-1 0,1 0-1,-1 0 1,-1-1-1,0 0 1,0 0 0,0 0-1,-1-1 1,2-5 9,-5 13 2,-1 1 0,0 0 0,0-1 0,1 1-1,-1 0 1,0 0 0,0-1 0,0 1 0,0 0 0,0-1 0,1 1 0,-1 0 0,0-1 0,0 1 0,0 0-1,0-1 1,0 1 0,0-1 0,0 1 0,0 0 0,0-1 0,0 1 0,0 0 0,0-1 0,-1 1 0,1 0-1,0-1 1,0 1 0,0 0 0,0 0 0,-1-1 0,1 1 0,0 0 0,0-1 0,0 1 0,-1 0-2,-13 9 107,6-2-77,0 1 1,1 0-1,0 1 1,1 0-1,0 0 1,-3 5-31,6-8-24,0 0 1,0 0-1,0 0 1,1 0-1,0 1 1,0-1-1,1 0 1,0 1-1,0-1 0,0 1 1,1 5 23,1-5-121,0-1-1,1 0 1,-1 0-1,1 1 1,1-1 0,-1 0-1,1 1 122,23 40-474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47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2 1640,'0'0'41,"-1"0"-1,1 0 1,-1 0-1,1-1 0,0 1 1,-1 0-1,1 0 0,-1 0 1,1 0-1,-1 0 1,1 0-1,0 0 0,-1 0 1,1 0-1,-1 0 1,1 0-1,-1 0 0,1 0 1,-1 0-1,1 0 1,0 0-1,-1 0 0,1 0 1,-1 1-1,1-1 1,0 0-1,-1 0 0,1 1 1,-1-1-1,1 0 1,0 0-1,-1 1 0,1-1 1,0 0-1,0 1 0,-1-1 1,1 1-1,0-1 1,0 0-1,0 1 0,-1-1 1,1 1-41,0 24 51,0-9 56,1 51 213,2 144 1908,-14 82-2228,-8-49 200,15-235 73,3-10 451,1-8 555,2-27-1282,2 1-1,1 0 0,7-20 4,-12 53-2,0 0-1,0 0 0,1 0 0,-1 0 1,1 0-1,0 1 0,-1-1 0,1 0 0,0 1 1,0-1-1,0 0 0,0 1 0,0-1 0,1 1 1,-1 0-1,0-1 0,1 1 0,-1 0 0,1 0 1,-1 0-1,1 0 0,-1 0 0,1 0 1,1 0 2,0 0-13,0 1 1,0 0 0,0 0 0,0 1 0,0-1 0,0 0 0,0 1 0,0 0 0,-1 0 0,1 0 0,0 0 0,0 0 0,0 1-1,1 0 13,10 5-10,0 0 0,1-1 0,0 0 0,0-2 0,0 0 0,1 0 0,5-1 10,-15-2 3,0-1-1,0 0 1,0 0-1,0 0 0,0-1 1,-1 0-1,1 0 1,0 0-1,0-1 1,-1 0-1,1 0 1,0-1-1,-1 1 0,0-1 1,0 0-1,0-1 1,0 1-1,0-1 1,-1 0-1,4-4-2,-1-1 4,0 0 0,0 0-1,-1 0 1,-1-1 0,1 0-1,-2 0 1,1-1 0,-2 1 0,2-3-4,-1-4 0,0 1 0,-1-1 0,0 0 1,-2 0-1,1-11 0,-4 25 87,0 13-51,-4 21-19,4-19-16,-10 82 49,11-82-46,1 0 1,0 0 0,1 0 0,0 1-1,1-1 1,0 0 0,1 0-5,-3-11-1,0 0 0,0 0 0,1 0 1,-1 1-1,0-1 0,1 0 0,-1 0 0,1 0 1,-1 0-1,1 0 0,0 0 0,-1 0 0,1 0 1,0 0-1,0 0 0,0 0 0,0-1 0,-1 1 1,1 0-1,0-1 0,0 1 0,0 0 0,1-1 1,-1 1-1,0-1 0,0 0 0,0 1 0,0-1 1,0 0-1,1 1 0,-1-1 0,0 0 0,0 0 1,1-1 1,0 1 0,0-1 0,-1 0 0,1 1-1,0-1 1,-1 0 0,1 0 0,0 0 0,-1 0 0,1-1-1,-1 1 1,0 0 0,1 0 0,-1-1 0,0 1 0,0-1-1,0 1 1,0-1 0,0-1-1,13-25-42,-2-2 1,-1 1-1,-2-1 1,3-14 41,7-23-137,-19 67 134,0 0-1,0 0 0,0 0 1,0 0-1,0 0 0,0 0 1,0 0-1,0 0 0,0 1 1,0-1-1,0 0 0,0 0 1,0 0-1,0 0 0,0 0 1,0 0-1,0 0 0,0 0 0,1 0 1,-1 0-1,0 0 0,0 0 1,0 0-1,0 0 0,0 0 1,0 0-1,0 0 0,0 0 1,0 0-1,0 0 0,0 1 1,1-1-1,-1 0 0,0 0 1,0 0-1,0 0 0,0-1 0,0 1 1,0 0-1,0 0 0,0 0 1,0 0-1,1 0 0,-1 0 1,0 0-1,0 0 0,0 0 4,2 18-69,1 23 65,-3-18 23,1 0 0,2 0 0,3 16-19,-5-34 1,0 0 0,0-1 0,0 1 0,1 0 0,0-1 0,-1 1 0,2-1 0,-1 1 0,0-1 0,1 0 0,0 0 0,0 0 0,0-1 0,1 1 0,-1-1 0,1 1 0,0-1 0,0 0 0,0-1 0,2 2-1,-4-3 2,-1-1 0,1 1-1,0-1 1,0 0 0,0 1 0,0-1-1,-1 0 1,1 0 0,0 0 0,0-1 0,0 1-1,0 0 1,-1-1 0,1 1 0,0-1-1,0 1 1,-1-1 0,1 0 0,0 0-1,-1 0 1,1 0 0,-1 0 0,1 0 0,-1 0-1,0-1 1,1 1 0,-1 0 0,0-1-2,6-6 16,-1 1 0,0-2 0,-1 1 1,4-7-17,-8 13 1,114-223-65,-114 222 57,1 0-1,0 1 1,-1-1-1,1 1 1,0-1 0,0 1-1,0 0 1,0 0-1,1 0 1,-1 0-1,0 0 1,1 0 0,0 0 7,-1 2-8,-1 0 0,0 0 1,0 0-1,0-1 1,1 1-1,-1 0 1,0 1-1,0-1 0,1 0 1,-1 0-1,0 0 1,0 1-1,1-1 0,-1 1 1,0-1-1,0 1 1,0-1-1,0 1 1,0 0-1,0-1 0,0 1 1,0 0-1,0 0 1,0 0-1,0 0 0,0 0 1,-1 0-1,1 0 1,0 0-1,-1 0 0,1 0 1,-1 0-1,1 1 8,7 12-2,0 0 0,-1 0-1,-1 0 1,0 1 0,-1 0-1,-1 0 1,0 1 0,-1-1-1,-1 1 1,0 0 0,-1 0-1,-1 8 3,1-29 155,0 0 0,1 0 0,-1 0 0,1 0-1,0 0 1,0 1 0,1-1 0,2-3-155,28-37-189,-25 34 285,6-8-92,28-35-1,-39 51-2,1-1 1,0 0-1,0 1 0,0 0 0,0 0 0,0 0 0,1 1 0,-1-1 0,1 1 1,3-1-2,-7 3-2,1-1 0,0 0 1,0 1-1,-1 0 1,1-1-1,0 1 1,0 0-1,-1 0 0,1 0 1,0 0-1,0 0 1,-1 1-1,1-1 1,0 0-1,-1 1 0,1 0 1,0-1-1,-1 1 1,1 0-1,-1-1 1,1 1-1,-1 0 0,1 0 1,-1 1-1,1-1 1,-1 0-1,0 0 1,0 0-1,0 1 0,0-1 1,0 1-1,0-1 1,0 1-1,0-1 1,0 1-1,-1 0 0,1-1 1,-1 1 1,3 8-1,0 1 1,-1-1-1,0 1 0,0-1 1,-1 10 0,0-9 11,2 56 19,2 22-27,-5-89-2,0 1-1,0-1 1,0 0 0,0 0 0,-1 0-1,1 0 1,0 1 0,0-1 0,0 0-1,0 0 1,0 0 0,0 0 0,0 1-1,0-1 1,1 0 0,-1 0 0,0 0-1,0 0 1,0 1 0,0-1 0,0 0-1,0 0 1,0 0 0,0 0 0,0 0-1,0 1 1,0-1 0,1 0 0,-1 0-1,0 0 1,0 0 0,0 0 0,0 0-1,0 0 1,1 0 0,-1 0-1,0 1 1,0-1 0,0 0 0,0 0-1,0 0 1,1 0 0,-1 0 0,0 0-1,0 0 1,0 0 0,0 0 0,1 0-1,-1 0 1,0 0 0,0 0-1,8-10 51,4-15 12,-12 24-63,24-64 65,-15 39-65,1 0-1,1 1 1,14-24 0,-24 48-1,0-1-1,0 1 1,0-1 0,0 1 0,0-1-1,0 1 1,1 0 0,-1-1 0,0 1-1,1 0 1,-1 0 0,1 0 0,-1 0-1,1 0 1,0 0 0,-1 1 0,1-1-1,1 0 2,-1 1-3,-1 0 1,0 0-1,1 0 0,-1 0 0,1 1 0,-1-1 0,0 0 0,1 1 0,-1-1 0,0 1 0,1-1 0,-1 1 0,0 0 1,0-1-1,1 1 0,-1 0 0,0 0 0,1 1 3,4 5-11,0 0 0,0 1 0,0 0 1,-1 0-1,0 0 0,1 3 11,0 0 13,-2-4-11,0 0-1,1 0 0,0 0 1,0-1-1,1 0 0,-1 0 1,1 0-1,1-1 0,-1 0 1,1 0-1,0 0 0,3 0-1,-5-2 1,1-1 0,-1 0 0,1 0 0,-1-1 0,1 0 0,-1 0 0,1 0-1,0-1 1,0 1 0,0-1 0,-1-1 0,1 1 0,0-1 0,0 0 0,-1 0-1,1-1 1,-1 0 0,2 0-1,3-2 1,0-1 1,0 0-1,-1 0 0,0-1 0,0 0 0,0 0 0,0-1 1,-1 0-1,0-1 0,-1 0 0,0 0 0,0 0 0,-1-1 0,0 0 1,0 0-1,-1-1 0,0 0 0,-1 0 0,0 0 0,-1 0 1,0 0-1,0-1 0,0-6-1,-4 8 111,-5 15-31,-4 15-7,7-10-54,1 1 0,0-1-1,1 1 1,0-1 0,1 11-19,0-19-1,0-1-1,0 1 0,0 0 1,1-1-1,-1 1 0,1 0 1,-1-1-1,1 1 1,0-1-1,0 1 0,0-1 1,0 1-1,0-1 1,1 0-1,-1 1 0,1-1 1,-1 0-1,1 0 1,0 0-1,0 0 0,0-1 1,0 1-1,0 0 0,0-1 1,1 1-1,-1-1 1,2 1 1,-1-2-47,0 1 0,-1-1 1,1 0-1,0 0 1,0 0-1,0 0 0,0 0 1,0-1-1,0 0 0,-1 1 1,1-1-1,0 0 1,0 0-1,-1 0 0,1-1 1,-1 1-1,1 0 1,-1-1-1,3-1 47,5-6-661,0 1-1,0-1 1,6-8 661,-14 14-175,30-31-740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48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0 5705,'-4'4'261,"1"-1"1,-1 1-1,1 0 0,0 0 0,0 0 1,0 1-1,1-1 0,-1 1 0,1-1 0,0 1 1,0 0-1,1 0 0,0 0 0,-1 2-261,-1 13-37,0 0 1,1 0-1,2 2 37,-1-8 141,0 21-138,2 1 1,1-1-1,6 31-3,-4-43-19,1 0-1,1 0 0,1 0 0,1-1 0,2 0 1,3 6 19,-9-20-25,1 0 1,0 0 0,1 0-1,0-1 1,0 0 0,1 0-1,6 6 25,-11-11-4,0-1 0,0 1-1,0 0 1,1-1-1,-1 0 1,0 1-1,0-1 1,1 0-1,-1 0 1,1-1-1,-1 1 1,1 0-1,-1-1 1,1 1 0,-1-1-1,1 0 1,0 0-1,-1 0 1,1 0-1,-1 0 1,1-1-1,0 1 1,-1-1-1,1 0 1,-1 1-1,0-1 1,1 0 0,-1-1-1,0 1 1,3-2 4,3-4 1,1 0 1,-1-1-1,0-1 0,-1 1 1,0-1-1,0-1 1,3-7-2,12-21 18,5-16-18,-18 35 1,10-23 5,-13 27 1,0 0 0,1 1 0,1 0 0,0 0 0,1 1 0,3-4-7,-12 16 1,1 1 1,-1 0-1,0-1 1,1 1-1,-1 0 1,0-1-1,1 1 0,-1 0 1,0-1-1,1 1 1,-1 0-1,1-1 1,-1 1-1,1 0 0,-1 0 1,1 0-1,-1-1 1,1 1-1,-1 0 1,1 0-1,-1 0 0,1 0 1,-1 0-1,1 0 1,-1 0-1,1 0 1,-1 0-1,1 0 1,-1 0-1,1 1 0,-1-1 1,0 0-1,1 0 1,-1 0-1,1 1 1,-1-1-1,1 0 0,-1 0 1,1 1-1,-1-1-1,11 18 30,-10-16-29,13 33 24,-2 1-1,-1-1 1,-2 2-1,-2-1 1,0 14-25,4 10 13,-10-55-12,4 12 31,8-44 456,-8 15-474,0 0-1,1 1 0,0 0 0,1 0 1,0 0-1,1 1 0,0 0 0,5-4-13,36-48-38,-33 38 13,-8 11 6,0 1 0,2 0 0,-1 0 0,6-4 19,-14 15-2,0 0-1,0 0 1,0 1 0,0-1-1,0 0 1,0 1-1,0-1 1,0 1 0,0-1-1,0 1 1,0 0 0,0-1-1,1 1 1,-1 0-1,0 0 1,0 0 0,0-1-1,0 1 1,1 1 0,-1-1-1,0 0 1,0 0-1,0 0 1,0 1 0,0-1-1,1 0 1,-1 1 0,0-1-1,0 1 1,0-1-1,0 1 1,0 0 0,0-1-1,0 1 1,-1 0 0,1 0-1,0 0 1,0 0-1,-1 0 1,1 0 2,5 6-7,0 1 0,0 0 0,-1 0-1,4 8 8,-3-5 4,-1-1-2,1 0-1,1 0 0,0-1 1,0 0-1,1-1 1,5 6-2,-9-11-1,-1-1-1,1 1 1,0-1 0,0 1 0,0-1 0,0 0 0,0-1 0,0 1-1,1-1 1,-1 1 0,0-2 0,1 1 0,-1 0 0,1-1 0,0 0-1,-1 0 1,1 0 0,1 0 1,8-3-14,0 1 1,-1-2-1,1 0 0,0 0 0,-1-2 1,8-4 13,23-12-220,10-10 220,-23 13-94,-13 10 63,30-20-119,-44 26 173,-1 0-1,1 0 1,0 0 0,-1 0 0,1-1 0,-1 1-1,0-1 1,2-3-23,-28 46 206,11-19-132,1 0-1,0 0 0,2 1 0,0 1-73,7-14 12,0 0-1,0 0 1,0 0 0,1 0-1,0 1 1,1-1-1,0 0 1,0 1-1,1-1 1,0 0 0,0 0-1,1 1 1,1 1-12,-1-3 2,1 1 1,0 0-1,0-1 0,1 1 1,0-1-1,0 0 1,1 0-1,0-1 1,0 0-1,0 1 0,1-2 1,0 1-1,0-1 1,3 2-3,-6-5 0,0 0-1,0 0 1,1 0 0,-1-1 0,1 1 0,-1-1-1,1 0 1,0 0 0,-1 0 0,1-1 0,0 1-1,0-1 1,0 0 0,-1 0 0,1 0 0,0-1-1,0 1 1,0-1 0,-1 0 0,1 0 0,0 0 0,-1-1-1,1 1 1,-1-1 0,0 0 0,1 0 0,-1 0-1,0 0 1,0 0 0,0-1 0,1-1 0,13-13-7,-2 0 0,0-1 0,-1-1 1,-1 0-1,-1-1 0,-1 0 0,0-1 0,-2-1 0,1-2 7,-7 18-3,-1-1-1,0 0 0,0 0 0,-1 0 0,1 0 0,-1 0 0,-1 0 0,0 0 0,0 0 0,0 0 0,-1 0 0,0-1 0,-1-2 4,1 6-3,0 0 0,-1 0-1,0 1 1,0-1-1,0 1 1,0-1-1,0 1 1,0 0 0,-1-1-1,0 1 1,0 1-1,0-1 1,0 0-1,0 1 1,0-1 0,-1 1-1,1 0 1,-1 0-1,1 1 1,-1-1-1,0 1 1,0-1 0,0 1-1,0 0 4,-2 0-8,-1 1 0,1-1 0,-1 1 0,1 0-1,-1 1 1,1 0 0,-1 0 0,1 0 0,-1 0 0,1 1 0,0 0-1,0 1 1,0-1 0,0 1 0,0 0 0,1 1 0,-1-1 0,1 1 0,0 0-1,-1 1 9,-35 32-49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0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75 114 2585,'26'-89'1137,"-23"71"-436,-6 12-59,3 6-617,-1 0 0,0 0-1,0 0 1,1 1-1,-1-1 1,0 0 0,1 1-1,-1-1 1,0 1-1,1-1 1,-1 1 0,1-1-1,-1 1 1,1-1 0,-1 1-1,1-1 1,-1 1-25,-19 22 126,1 1 0,-3 7-126,19-26 10,-1 0 0,1 0 0,0 0 0,0 1 1,1-1-1,0 1 0,0 0 0,0 0 0,1-1 0,-1 1 0,1 0 1,1 1-1,-1-1 0,1 5-10,1-8-4,-1 1-1,1-1 1,0 1 0,0-1 0,0 1-1,0-1 1,1 0 0,0 1 0,-1-1-1,1 0 1,0 0 0,1 0-1,-1-1 1,0 1 0,1 0 0,-1-1-1,1 0 1,0 1 0,0-1 0,0 0-1,0 0 1,0-1 0,1 1 4,45 18-55,-33-14 48,0 1 1,0 0-1,0 1 1,-1 1-1,2 2 7,-14-9 0,0 0 0,0 0 0,0 0 0,-1 1 0,1 0 0,-1-1 0,0 1 0,1 0 0,-1 0 0,0 0 0,-1 0 0,1 1 0,-1-1 0,1 0 0,-1 1 0,0-1 0,0 1 0,-1-1 0,1 1 0,-1-1 0,1 1 0,-1-1 0,0 1 0,-1 0 0,1-1 0,-1 2 0,0 0 3,-1 0 0,1 0 1,-2-1-1,1 1 0,0 0 0,-1-1 1,0 1-1,0-1 0,0 0 1,0 0-1,-1 0 0,0 0 0,0-1 1,0 1-1,0-1 0,-4 2-3,1 0 30,0-1 0,0 0-1,0-1 1,0 1 0,-1-2-1,0 1 1,0-1 0,1 0 0,-1 0-1,-5-1-29,12 0 13,0-1-1,0 0 1,0 0-1,0 0 1,0 0-1,-1 0 1,1 0-1,0 0 1,0-1-1,0 1 1,0 0-1,0-1 1,0 1-1,0-1 1,0 1-1,0-1 1,0 1-1,0-1 1,0 0-1,0 1 1,0-1-1,1 0 1,-1 0-1,0 1 1,0-1-1,1 0 1,-1 0-1,1 0 1,-1 0-1,1 0 1,-1 0-1,1 0 1,-1 0-1,1 0 1,0-1-1,0 1 1,0 0-1,-1 0 1,1 0-1,0 0 1,0 0-1,1 0 1,-1 0-1,0-1 1,0 1-1,0 0 1,1 0-1,-1 0-12,2-6-50,-1 0 0,1 0-1,1 1 1,-1-1 0,1 1 0,0 0-1,3-4 51,4-4-133,1 1 0,0 1 0,0 0 0,1 0 0,1 1 0,0 1 0,0 0-1,1 1 1,0 0 0,1 1 0,9-3 133,-1 3-54,-22 8 50,0-1 0,0 1 0,0 0 0,-1 0 0,1-1 0,0 1 0,0 0 0,0 0 0,0 0 0,0 0 0,0 0 0,0 1 1,0-1-1,0 0 0,-1 0 0,1 0 0,0 1 0,0-1 0,0 1 0,0-1 0,-1 0 0,1 1 0,0-1 0,0 1 4,-1 0 20,0-1 0,0 1 0,0-1-1,0 1 1,0-1 0,0 1 0,0 0 0,0-1 0,0 1 0,0-1 0,0 1 0,0-1 0,-1 1 0,1-1 0,0 1 0,0-1 0,-1 1 0,1-1 0,0 1 0,0-1 0,-1 1 0,1-1 0,-1 1-1,1-1 1,0 0-20,-15 16 752,10-10-350,3-5-360,1 0 0,0 0 0,0 0 0,0 0 1,0 1-1,0-1 0,0 0 0,0 1 0,0-1 0,1 1 0,-1-1 0,0 1 0,1-1 0,0 1 1,-1-1-1,1 1 0,0-1 0,-1 1 0,1 0 0,0-1 0,0 1 0,0-1 0,1 1 1,-1 0-1,0-1 0,1 1 0,-1-1 0,1 1 0,-1-1 0,1 1 0,0-1 0,-1 1 0,1-1 1,0 0-1,1 2-42,0-2 5,0 1 0,0 0 0,1-1 0,-1 1 0,0-1 1,1 0-1,-1 0 0,1 0 0,-1 0 0,1 0 0,0 0 0,-1-1 1,1 0-1,0 1 0,0-1 0,-1 0 0,1 0 0,0 0 0,0-1 1,-1 1-1,1-1-5,9-2-272,-1-1 1,0 0-1,0-1 1,-1 0-1,1 0 1,-1-2 0,-1 1-1,1-1 1,-1 0-1,0-1 1,0 0-1,-1-1 1,2-2 271,13-15-892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1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5089,'-8'1'2025,"4"18"-1129,3 19-1536,-5 3-657,6 16 793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1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1 783 5873,'17'-16'1110,"2"1"0,-1 0-1,12-4-1109,15-13 49,-22 15-119,-1-1 0,-1-1 1,-1 0-1,17-23 70,-27 29-75,-2 1 0,1-1 0,-2 0 0,1-1 0,-2 0 1,0 0-1,-1 0 0,0-1 0,-1 0 0,0-3 75,1-14-2,-2 0 0,0 0 0,-3 0 0,0 0 0,-2 0 0,-2 0 0,0 0-1,-3 1 1,-5-19 2,-8 1 325,19 47-288,0 0-1,0 1 1,0-1-1,0 0 0,0 0 1,0 1-1,-1-1 0,1 1 1,-1-1-1,1 1 1,-1-1-1,1 1 0,-1 0 1,0 0-1,0 0 1,0 0-1,0 0 0,1 0 1,-1 0-1,0 1 1,0-1-1,-2 0-36,3 1 3,0 1 1,0-1-1,0 0 1,0 0-1,0 0 1,0 0-1,1 1 1,-1-1-1,0 0 1,0 1-1,0-1 0,0 1 1,1-1-1,-1 1 1,0-1-1,1 1 1,-1-1-1,0 1 1,1 0-1,-1-1 1,0 1-1,1 0 1,-1 0-4,0 2 6,0-1 1,0 0 0,0 1-1,0-1 1,1 1 0,-1-1 0,1 1-1,-1-1 1,1 2-7,0 3 10,0 1 1,0 0-1,1 0 1,0-1-1,2 6-10,9 27 3,2-2 0,2 1 0,9 13-3,22 53 6,-34-69-15,-1 0-1,-2 1 1,-2 0 0,-1 0 0,-2 1 0,0 27 9,0 3-1570,-6-61 281,-3-11-588,-2-5 740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1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5841,'4'2'388,"0"0"0,0 0 0,0-1 0,0 1 1,0-1-1,0 0 0,0 0 0,1 0 0,-1-1 0,1 1 0,2-1-388,63 2-333,-16-4 225,24-6 108,24 0-176,-100 7 170,1 1 1,0 0 0,-1 0 0,1 0-1,0 0 1,-1 1 0,1-1 0,-1 1-1,1-1 1,0 1 0,-1 0 0,0 0-1,1 0 1,-1 0 0,1 1 0,-1-1-1,0 1 1,0-1 0,0 1 0,1 1 5,0 1 0,-1-1-1,0 1 1,0 0 0,0 0 0,-1 0 0,0 0 0,1 0-1,-1 0 1,0 0 0,-1 0 0,1 4 0,-1-7 2,0 0 0,0 0 0,0 0 0,0 1 0,1-1 0,-1 0-1,0 0 1,1 0 0,-1 0 0,1 0 0,-1 0 0,1 0 0,-1 0 0,1 0 0,0 0 0,-1 0 0,1 0 0,1 0-2,-2-1-1,1 1 1,0-1 0,-1 0 0,1 0 0,-1 0 0,1 0 0,0 0 0,-1 0 0,1 0 0,-1 0 0,1 0 0,0 0 0,-1 0-1,1-1 1,-1 1 0,1 0 0,-1 0 0,1 0 0,-1-1 0,1 1 0,0 0 0,-1-1 0,0 1 0,1 0 0,-1-1 0,6-4-7,0-1 0,-1 1 0,1-1 0,-2-1-1,2 0 8,4-6 4,-9 11-3,1 1 0,0-1 0,-1 0 0,1 1-1,0-1 1,0 1 0,0 0 0,0 0 0,0-1-1,1 1 0,-3 1 2,1 0-1,-1 0 1,0 0-1,1 0 1,-1 0-1,1 0 1,-1 0 0,0 0-1,1 0 1,-1 0-1,1 0 1,-1 0-1,0 0 1,1 0-1,-1 0 1,0 0-1,1 1 1,-1-1-1,0 0 1,1 0-1,-1 0 1,0 1-1,1-1 1,-1 0-1,0 0 1,0 1-1,1-1 1,-1 0-1,0 1 1,0-1 0,1 0-1,-1 1 1,0-1-2,1 5 28,1 0 1,-1 0-1,-1 0 1,1 0-1,-1 0 1,1 0 0,-2 4-29,1-4 28,-3 127 612,-18 114-640,16-199 7,-6 51-8,8-84 8,0 0 0,0 0 0,-1-1-1,-1 1 1,-4 7-7,8-19 5,1-1-1,-1 1 1,0-1 0,0 1-1,0-1 1,0 0-1,0 1 1,0-1 0,0 0-1,0 0 1,0 0-1,-1 1 1,1-1 0,0 0-1,-1-1 1,1 1-1,-1 0 1,1 0 0,-1-1-1,1 1 1,-1-1-1,0 1 1,0-1-5,0 0 8,0 0-1,0 0 1,0-1 0,1 1-1,-1-1 1,0 0 0,0 1-1,0-1 1,1 0 0,-1 0-1,1 0 1,-1 0 0,0 0-1,1 0 1,0-1 0,-1 1-1,1 0 1,0-1 0,0 1-1,0-1 1,0 1-8,-4-7 10,0 0 1,1 0-1,1 0 1,-1 0-1,1 0 1,1-1-1,-1 1 1,1-1-1,1 0 0,0 0 1,0 0-1,1 0 1,0-8-11,1-6-2,1 1 0,1 0 0,1 0 0,7-21 2,-8 32-51,0 1 1,1 0-1,0 0 1,0 0-1,1 1 1,0 0-1,1-1 1,0 2-1,1-1 0,-1 1 1,2 0-1,-1 0 1,1 1-1,0 0 1,1 1-1,0-1 1,0 2-1,0-1 1,0 1-1,1 1 0,3-2 51,46-9-1357,0 0 581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03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4393,'3'-2'247,"1"1"0,-1 0 1,0 0-1,0 1 0,1-1 0,-1 1 1,0-1-1,1 1 0,-1 0 0,1 0 0,-1 1 1,0-1-1,1 1-247,-3-1 736,-1 0-193,0 0-192,0 0-191,0 0-99,0 0-48,-20 0 794,20 0-843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2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329 7 2849,'-2'-1'176,"0"0"0,0 0-1,0 0 1,0 1 0,0-1 0,0 1 0,-1-1 0,1 1 0,0 0 0,0 0 0,0 0 0,0 0 0,-1 0 0,1 0 0,0 0 0,0 1 0,0-1 0,0 1 0,0 0 0,-1 0-176,-1 1 171,1 0-1,-1 1 1,1-1 0,-1 1 0,1-1 0,0 1 0,0 0-1,1 1 1,-1-1 0,-1 2-171,-5 10 245,0 0 0,1 1 0,1 0 1,-4 13-246,-8 29 226,2 0 1,-1 23-227,7-31 39,-1 0 0,-3-1 0,-13 26-39,25-66 16,0-1-1,-1 0 0,-1 0 1,1 0-1,-1-1 0,-1 0 1,1 0-1,-1 0 0,0-1 1,-1 1-1,0-2 0,-1 2-15,8-7 9,0 0 0,-1 1 0,1-1-1,0 0 1,0 0 0,-1 0 0,1 0-1,0 1 1,-1-1 0,1 0 0,0 0-1,-1 0 1,1 0 0,0 0 0,-1 0-1,1 0 1,-1 0 0,1 0 0,0 0-1,-1 0 1,1 0 0,0 0 0,-1 0-1,1-1 1,0 1 0,-1 0 0,1 0-1,0 0 1,0 0 0,-1-1-1,1 1 1,0 0 0,-1 0 0,1 0-1,0-1-8,-4-14 144,7-18-64,5-4-140,2 1 1,2-2 59,-7 24-17,0 0 0,1 0 0,1 0 0,1 1 0,0 0-1,4-6 18,-10 18-1,-1-1 0,1 0 0,-1 1 0,1-1-1,-1 1 1,1-1 0,0 1 0,0 0 0,0 0-1,0 0 1,0 0 0,0 0 0,0 0 0,0 0-1,0 1 1,0-1 0,0 1 0,0 0-1,1-1 1,-1 1 0,0 0 0,0 0 0,0 1-1,1-1 1,-1 0 0,0 1 0,0-1 0,0 1-1,0 0 1,0-1 0,0 1 0,2 1 1,7 4 4,-1 1 0,0-1 1,-1 2-1,1-1 0,5 8-4,1-1-11,3 2 16,1-2 0,0-1-1,1 0 1,0-1 0,1-2-1,0 0 1,2-1-5,12 3-155,0-2 0,1-1-1,0-2 1,8-1 155,28 2-900,-3-6 371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3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97 2673,'19'-97'1096,"-26"97"-600,-1 2-392,0 2-96,-4 6 8,1 1-8,-5 12-8,1 1 24,-5 11 48,-2 5 16,-2 5 0,-5 7-168,0 8 48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4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401 540 1336,'-11'-3'192,"1"0"0,0 1 0,-1 0 0,1 0 0,-1 1 0,0 1 0,1 0 0,-1 0 0,0 1 0,1 0 0,-1 1 0,1 0 0,-1 1 0,1 0 0,0 0 0,0 1 0,-3 2-192,-4 2 30,0 1 0,1 1-1,0 0 1,0 2 0,1-1 0,1 2-1,0 0 1,1 0 0,-3 5-30,8-9 33,1 1 0,0 1 0,1-1-1,0 1 1,1 0 0,-2 5-33,5-12 10,0 0-1,1 0 0,0 1 0,0-1 0,0 0 0,0 1 1,1-1-1,-1 1 0,1-1 0,0 1 0,1-1 0,-1 1 1,1-1-1,0 0 0,0 1 0,0-1 0,1 0 0,1 4-9,-1-6 6,0 1-1,0-1 0,0 1 0,0-1 0,0 0 0,0 0 0,1 0 0,0-1 0,-1 1 0,1 0 0,0-1 0,-1 0 0,1 1 0,0-1 0,0-1 0,0 1 0,0 0 1,0-1-1,0 1 0,0-1 0,0 0 0,1 0 0,-1 0 0,0 0 0,0-1 0,3 0-5,7-1 39,-1-1 0,1 0 0,0-1 0,-1 0 0,11-6-39,-9 3 23,-1 0-1,1-1 0,-1 0 1,-1-2-1,1 1 1,-1-1-1,-1-1 1,0 0-1,-1 0 0,0-1 1,-1-1-1,0 0 1,-1 0-1,0 0 1,-1-1-1,2-6-22,5-22 39,-1 0 0,-3-1 0,-1 0 0,-2 0 0,-2-5-39,-1-11-86,-2 0-1,-3-1 1,-5-27 86,5 77 24,0-2 111,0 1 0,0 0 1,-1-1-1,-1 1 0,0 0 1,0 0-1,-5-8-135,8 18 25,0 1 0,-1-1 0,1 1 0,0-1 0,-1 0 0,1 1 0,0-1 0,-1 1 1,1-1-1,-1 0 0,1 1 0,-1 0 0,1-1 0,-1 1 0,0-1 0,1 1 0,-1 0 0,1-1 0,-1 1 0,0 0 0,1-1 1,-1 1-1,0 0 0,1 0 0,-1 0 0,0 0 0,0 0 0,1 0 0,-1 0 0,0 0 0,1 0 0,-1 0 0,0 0 1,1 0-1,-1 0 0,0 0 0,1 1 0,-1-1 0,0 0 0,1 1 0,-1-1 0,0 0 0,1 1 0,-1-1 0,1 1 0,-1-1 1,1 1-1,-1-1 0,1 1 0,-1-1 0,1 1 0,0-1 0,-1 1-25,-4 6 103,-1 0 0,1 0 1,1 1-1,-3 4-103,3-5 34,-80 148 27,67-118-77,1 0 0,2 2 0,-4 18 16,13-37-37,0 0-1,2 0 0,1 0 0,0 1 0,1-1 0,1 0 1,3 14 37,-1-20-54,1 1 0,0-1 0,1 0 1,0 0-1,2 0 0,-1 0 0,2-1 1,0 0-1,0 0 0,1-1 0,4 4 54,1 1-82,1 0 0,12 10 82,-23-23-18,0-1 1,0 0-1,1 0 1,0 0-1,-1-1 0,1 1 1,0-1-1,0 0 1,0 0-1,1 0 1,-1-1-1,0 1 1,1-1-1,-1 0 0,1-1 1,1 1 17,-3-1-56,0-1 0,0 1 0,0-1 0,0 0 0,0 0 0,0 0 0,0-1 1,-1 1-1,1-1 0,0 1 0,-1-1 0,1 0 0,-1 0 0,0 0 0,1 0 0,0-2 56,6-6-372,0-1 0,-1 0 0,1-3 372,1-1-371,19-30-683,-1-10 500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6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68 430 2184,'-11'19'422,"1"0"0,0 1 0,2 0 0,1 1 0,-5 16-422,9-25 51,1 0 0,0 0 0,1 1 0,0-1 0,1 0 0,0 1 1,1-1-1,0 0 0,1 0 0,2 9-51,-3-16 5,1-1 0,0 1 0,0-1 0,0 1 0,0-1 0,1 0 0,-1 0 0,1 0 0,0 0 1,1 0-1,2 2-5,-4-4 4,0-1 0,0 1 0,0-1 0,0 1 1,0-1-1,1 0 0,-1 0 0,0 0 0,1 0 1,-1 0-1,1 0 0,-1-1 0,1 1 0,-1-1 1,1 0-1,-1 0 0,1 0 0,-1 0 0,1 0 1,-1-1-1,1 1 0,1-1-4,4-2 10,-1 0-1,0 0 1,0-1-1,0 0 1,-1 0-1,1 0 1,-1-1-1,0 0 1,0-1-1,-1 1 1,0-1-1,0 0 1,0 0-1,1-3-9,6-10-19,0 0 0,-2 0-1,-1-1 1,4-11 19,-4 6 421,-2-1 0,4-23-421,-3 16 1517,-8 33-1477,0 0 0,0 0 0,0 0-1,0 0 1,0 0 0,0 0 0,0 0 0,0 0-1,0 0 1,0 0 0,0 0 0,0 0 0,0 0-1,0 0 1,0 0 0,0 0 0,0 0 0,0 0-1,0 0 1,0 0 0,0 0 0,0 0-1,0 0 1,1 0 0,-1 0 0,0 0 0,0 0-40,0 9 391,-3 20-188,-23 121 212,-35 105-415,-58 146-1,110-384 29,6-20 34,1-13 4,3-29-43,2 0 0,2 0 0,2 1 0,1 0 0,7-13-23,23-71-139,13-19 139,12-12-283,-50 131 214,1 0 0,2 1 0,0 1-1,7-7 70,-17 25 2,1 1 0,-1 0 1,1 1-1,0-1 0,1 1 0,-1 1 0,1-1 0,6-2-2,-12 7-29,1-1 0,-1 1 1,1 0-1,0 0 0,0 0 0,0 0 1,-1 0-1,1 1 0,0-1 0,0 1 0,0 0 1,0-1-1,0 1 0,0 1 0,0-1 1,0 0-1,0 1 0,0 0 0,-1-1 1,1 1-1,0 0 0,0 1 0,-1-1 0,1 0 1,-1 1-1,1-1 0,0 2 29,-1-2-68,-1 1 0,0 0 0,0 0 0,1 0 0,-1 0 1,0 0-1,0 0 0,-1 0 0,1 1 0,0-1 0,-1 0 0,1 0 0,-1 1 0,0-1 0,0 0 0,0 1 0,0-1 0,0 0 1,0 0-1,-1 1 0,1-1 0,-1 0 0,0 0 0,1 0 0,-2 2 68,-2 7-138,0-1 0,-1 1 0,0-1 0,-5 6 138,-13 17-57,-1-1 1,-2-2-1,-2 0 0,-7 5 57,-31 32 198,61-61-107,-1 0 1,1 1-1,1 0 1,-4 5-92,7-11 11,1 0 0,-1-1 0,1 1-1,-1 0 1,1 0 0,-1 0 0,1 0 0,0-1 0,-1 1 0,1 0 0,0 0 0,0 0 0,0 0 0,0 0-1,0 0 1,0 0 0,0 0 0,0 0 0,0 0 0,0 0 0,0 0 0,1 0 0,-1 0 0,0 0 0,1-1 0,-1 1-1,0 0 1,1 0 0,-1 0 0,1 0 0,0-1 0,-1 1 0,1 0 0,0-1 0,-1 1 0,1 0 0,0-1-1,0 1 1,-1-1 0,1 1 0,0-1 0,0 1-11,3 0 27,0 0 1,-1-1-1,1 1 1,-1-1-1,1 1 0,0-1 1,-1 0-1,1 0 0,0-1 1,-1 1-1,1-1 0,0 0 1,-1 0-1,1 0-27,49-20 229,-33 10-216,-1 0-1,0-1 1,0-1-1,-2-1 1,1 0-1,-2-2 1,6-6-13,2-5-217,0-2 0,-2 0 0,-1-1 0,1-6 217,-17 28-69,17-33-242,-21 38 302,1 1 0,-1-1 0,0 0-1,0 1 1,-1-1 0,1 0 0,0 0 0,-1 0 0,0 1 0,0-1 0,0 0-1,0 0 1,0 0 9,0 3 4,0-1 1,0 1-1,0 0 0,0 0 0,-1-1 0,1 1 1,0 0-1,0 0 0,0-1 0,0 1 0,0 0 0,-1 0 1,1 0-1,0 0 0,0-1 0,0 1 0,-1 0 1,1 0-1,0 0 0,0 0 0,-1 0 0,1-1 0,0 1 1,0 0-1,-1 0 0,1 0 0,0 0 0,0 0 1,-1 0-1,1 0 0,0 0 0,-1 0 0,1 0 0,0 0 1,0 0-1,-1 0 0,1 0 0,0 0 0,0 0 1,-1 1-1,1-1 0,0 0 0,0 0-4,-13 9 231,5 0-144,1 0 0,0 1-1,0 0 1,1 0 0,1 1 0,-1-1-1,2 1 1,0 1 0,0-1 0,0 3-87,-4 19 105,1 1 1,-2 33-106,8-60 3,-1 12 3,0 0 1,2 0-1,1 8-6,-1-24 0,0 1-1,0 0 1,1 0-1,0-1 0,-1 1 1,1-1-1,1 1 0,-1 0 1,0-1-1,1 0 1,0 1-1,0-1 0,0 0 1,0 0-1,0 0 1,0 0-1,1-1 0,0 1 1,2 2 0,-3-4 1,1 0 1,-1 0-1,0-1 1,1 1-1,-1 0 1,1-1-1,0 0 1,-1 1-1,1-1 1,-1 0-1,1 0 1,-1 0-1,1-1 1,0 1-1,-1-1 1,1 1-1,-1-1 1,1 0-1,-1 0 1,0 0-1,1 0 1,-1 0-1,0-1 1,0 1-1,1-1-1,7-5 21,0-1 0,0 0 0,0 0 0,4-7-21,5-7 22,-1-2 0,-1 0 0,-1-1 0,-1-1 0,-1 0 0,7-20-22,33-59 64,-36 80 27,-18 25-89,0 0-1,0 0 0,0 0 0,1 0 0,-1 0 1,0-1-1,0 1 0,0 0 0,0 0 0,0 0 1,0 0-1,0 0 0,1 0 0,-1 0 0,0 0 1,0 0-1,0 0 0,0 0 0,0-1 0,1 1 1,-1 0-1,0 0 0,0 0 0,0 0 0,0 0 1,0 0-1,1 0 0,-1 0 0,0 0 0,0 0 1,0 1-1,0-1 0,0 0 0,1 0 0,-1 0 1,0 0-1,0 0 0,0 0 0,0 0 0,0 0 1,0 0-1,1 0 0,-1 0 0,0 1 0,0-1 1,0 0-1,0 0-1,-1 17 24,-10 25 45,-16 41-69,14-49 16,2 0 1,2 0 0,-1 14-17,10-48 1,0 0-1,0 0 1,0 0 0,0 0 0,0-1 0,1 1-1,-1 0 1,0 0 0,0 0 0,0 0 0,0 0 0,1 0-1,-1 0 1,0 0 0,0 0 0,0 0 0,0 0-1,1 0 1,-1 0 0,0 0 0,0 0 0,0 0-1,0 0 1,1 0 0,-1 0 0,0 0 0,0 0 0,0 1-1,0-1 1,1 0 0,-1 0 0,0 0 0,0 0-1,0 0 1,0 0 0,0 0 0,0 1 0,1-1 0,-1 0-1,0 0 1,0 0 0,0 0 0,0 0 0,0 1-1,0-1 1,0 0 0,0 0 0,0 0 0,0 1-1,0-1 1,0 0 0,0 0 0,0 0 0,0 0 0,0 1-1,0-1 1,0 0 0,0 0 0,0 0 0,0 0-1,0 1 1,0-1 0,0 0 0,0 0 0,0 0 0,0 0-1,0 1 1,-1-1-1,14-11 34,-11 8-27,1 1-3,65-62 11,3 4-1,9-3-14,-73 59 1,-3 0-3,0 1 0,1 0 1,0 0-1,-1 1 0,1-1 0,5-1 2,-9 4-1,1 0-1,-1 0 1,0 0-1,0-1 0,0 1 1,0 0-1,1 0 1,-1 1-1,0-1 0,0 0 1,0 0-1,0 1 1,0-1-1,0 0 0,1 1 1,-1-1-1,0 1 0,0 0 1,0-1-1,0 1 1,0 0-1,-1-1 0,1 1 1,0 0-1,0 0 1,0 0-1,-1 0 0,1 0 1,0 0-1,-1 0 1,1 0-1,-1 0 0,1 0 2,25 62-19,-22-51 18,0 0-1,1-1 1,0 1-1,1-1 0,0 0 1,1-1-1,0 1 1,1-1-1,4 4 2,-9-11-2,1-1-1,-1 1 1,1-1 0,0 0-1,0 0 1,0 0-1,0 0 1,0-1 0,0 1-1,1-1 1,-1 0-1,0-1 1,1 1 0,-1-1-1,0 0 1,1 0 0,-1 0-1,0 0 1,1-1-1,-1 0 1,0 0 0,1 0-1,-1 0 1,4-2 2,12-5 1,-1-1 1,0-1-1,0-1 1,10-7-2,-22 13 2,35-21 4,-2-2 0,-1-2 0,-1-1 0,-2-2 0,9-12-6,-37 36 2,0-1-1,-1-1 0,4-6-1,-9 13 8,0 1 1,0-1-1,-1 0 1,1 1-1,-1-1 1,0 0-1,0 0 1,0 0-1,-1 0 1,0 0-1,1 0 1,-1-3-9,0 6 10,0 0 1,-1 0-1,1 1 1,0-1-1,0 0 0,0 0 1,0 1-1,-1-1 1,1 0-1,0 1 1,-1-1-1,1 0 0,-1 1 1,1-1-1,0 0 1,-1 1-1,0-1 1,1 1-1,-1-1 0,1 1 1,-1-1-1,1 1 1,-1 0-1,0-1 1,1 1-1,-1 0 0,0-1 1,0 1-1,1 0 1,-1 0-1,0-1 1,0 1-1,1 0 0,-1 0 1,0 0-1,0 0 1,1 0-1,-1 0 1,0 0-11,-4 1 59,0 0 1,0 0-1,1 1 1,-1-1-1,0 1 1,-1 1-60,-9 3 27,1 1 1,0 1-1,1 1 1,0-1-1,0 2 1,0 0-1,2 1 1,-1 0-1,1 0 1,1 1-1,0 1 1,1 0-1,0 0 1,1 1-1,0 0 1,1 0-1,1 1 1,0 0-1,1 0 1,1 0-1,-2 14-27,5-23-6,0 0-1,1 0 0,0 0 1,0 0-1,1 0 0,-1 0 0,1 0 1,1 0-1,0 2 7,-2-7-5,1 1 1,-1 0-1,1 0 1,0-1-1,0 1 1,0-1 0,0 1-1,0 0 1,0-1-1,0 0 1,0 1-1,1-1 1,-1 0-1,0 0 1,1 1-1,-1-1 1,1 0-1,0-1 1,-1 1-1,1 0 1,0 0-1,-1-1 1,1 1-1,0-1 1,0 1-1,0-1 1,-1 0-1,1 0 1,0 0-1,0 0 1,0 0-1,0 0 5,4-1-3,1-1 0,0 0 0,-1 0-1,1 0 1,-1-1 0,0 0 0,0-1 0,0 1-1,0-1 1,-1 0 0,1 0 0,-1-1-1,0 0 1,2-2 3,9-10-3,-1-1 1,0 0-1,7-14 3,-12 16 5,-1 0 0,0 0-1,-1-1 1,-1 0 0,-1 0 0,0-1 0,-2 0-1,1-4-4,0-7 43,-2 0 1,-1 0-1,-2-1 0,-2-25-43,-1-44 318,6-28-318,-1 74 357,-2 42-18,-2 17-96,-2 26-65,4 52-165,3 0 0,9 39-13,-7-82-46,3-1 0,1 0 0,2-1 0,2 0 0,1-1 0,6 7 46,-16-37-18,0 1 0,0-2 0,1 1 0,1-1-1,-1 1 1,1-1 0,0-1 0,4 3 18,-8-7-4,0 0 1,0-1-1,0 1 0,0-1 1,0 0-1,0 1 1,1-1-1,-1 0 0,1 0 1,-1-1-1,1 1 1,-1 0-1,1-1 0,-1 0 1,1 1-1,-1-1 0,1 0 1,-1 0-1,1-1 1,0 1-1,-1 0 0,1-1 1,-1 0-1,1 1 1,-1-1-1,0 0 0,1 0 1,-1-1-1,0 1 1,0 0-1,2-2 4,4-4-8,0 0-1,0 0 1,-1-1 0,0 0-1,-1-1 1,1 1-1,-2-1 1,1 0 0,-1-1-1,-1 0 9,11-21-161,-2-1-1,3-15 162,-11 35-48,-1-1 0,-1 0 1,0 1-1,0-1 0,-1 0 0,-1 0 0,0 0 0,-1-9 48,-3 19 126,-1 10-48,-3 12-3,3 0-60,1 0 0,1 0-1,0 0 1,2 0 0,0 3-15,4 34-6,3 4 6,4 43 4,-11-99-2,0 0 0,0 0 0,0 0 0,0 0 0,-1 0 0,1 0 0,-1 0 0,0 0 0,-1 0 0,1 0 1,-1 0-1,1-1 0,-2 2-2,1-2-6,0 0 0,0-1 0,-1 1 0,1-1 0,0 0 0,-1 1 1,0-1-1,0 0 0,0-1 0,0 1 0,0-1 0,0 1 1,0-1-1,0 0 0,-3 1 6,0 0-148,0-1 0,0 0 0,0 0 0,-1 0 0,-4 0 148,9-1-131,0 0 0,0 0 0,1 0-1,-1-1 1,0 1 0,0 0 0,0-1-1,0 1 1,0-1 0,1 0 0,-1 0-1,0 1 1,1-1 0,-1 0-1,0 0 1,1-1 0,-1 1 0,1 0-1,0 0 1,-2-2 131,2 1-105,0 0 1,1 0-1,-1 1 0,0-1 1,1 0-1,-1 0 0,1 0 1,0 0-1,-1 0 0,1 0 105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29:57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87 2505,'-8'0'259,"0"1"1,0 0 0,1 1 0,-1-1 0,1 2 0,-1-1 0,1 1 0,0 0-1,0 0 1,0 1 0,0 0 0,0 1-260,-2 1 35,1 0-1,-1 1 1,1 0 0,1 1-1,-1 0 1,1 0-1,1 0 1,-4 5-35,6-4 1,-1-1 0,2 1 0,-1 0 1,1 0-1,0 0 0,1 1 0,0-1 0,0 0 1,1 1-1,0-1 0,1 5-1,0-9 0,1-1 0,-1 1 0,1 0 0,0 0 0,0-1 0,0 1 0,1-1 0,-1 1 0,1-1 0,0 0 0,1 1 0,-1-2 6,0-1 0,0 1 1,0-1-1,0 0 0,0 1 0,0-1 0,1 0 1,-1 0-1,1-1 0,0 1 0,-1-1 1,1 1-1,0-1 0,0 0 0,0 0 0,0 0 1,2 0-7,0 0 53,1 0 0,-1 0 0,0 0 0,1-1 0,-1 0 0,0 0 0,1-1 0,-1 1 0,1-1 0,-1 0 0,0-1 0,0 1 0,0-1 0,0 0 0,0 0 0,1-1-53,0-1 39,0 0 0,0-1 0,-1 1 0,1-1 0,-1 0 0,0-1 0,0 1 0,-1-1 0,1 0 0,-1 0 0,0-2-39,3-5 41,-1 0 0,0-1 0,-1 0 0,0 0 0,-2 0 0,1-1 1,-2 1-1,0-1 0,0 0 0,-1 1 0,-2-9-41,-2-4 187,-1 1-1,-2 0 1,0 0-1,-3-2-186,7 23 112,4 8-116,-1 0 0,0 0-1,1-1 1,0 1 0,-1 0 0,1-1 0,0 1 0,0-1 0,1 0-1,-1 0 1,0 0 0,1 1 4,35 22-121,-18-12 93,-12-7 38,0 0-1,-1 1 1,1 0-1,-1 1 1,-1-1-1,0 1 1,0 1-1,0-1 1,-1 1-1,-1 0 1,1 0-1,-1 0 1,-1 0-1,0 1 1,0 0-1,-1 0 1,0 0-1,-1 0 1,1 8-10,-2 1 21,0 0 1,-1 0-1,-1 1 1,-1-1 0,-1 0-1,0-1 1,-2 1-1,0-1 1,-7 15-22,13-33 7,0 0 1,0 0-1,0 0 1,-1 0-1,1 0 1,0 0 0,0 0-1,0 0 1,0 0-1,0 0 1,0 0-1,0 0 1,0 0-1,0 0 1,0 0-1,-1 0 1,1 0-1,0 0 1,0 0-1,0 0 1,0 0-1,0 0 1,0 0-1,0 0 1,0 0-1,0 0 1,0 0-1,-1 0 1,1 0-1,0 0 1,0 0-1,0 0 1,0 0 0,0 0-1,0 0 1,0 1-1,0-1 1,0 0-1,0 0 1,0 0-1,0 0 1,0 0-1,0 0 1,0 0-1,-1 0 1,1 0-1,0 0 1,0 0-1,0 1 1,0-1-1,0 0 1,0 0-1,0 0 1,0 0-1,0 0 1,0 0-1,0 0 1,0 0 0,0 0-1,0 1 1,0-1-1,1 0 1,-1 0-1,0 0-7,0-11 228,4-19-25,7 2-193,1 1-1,1 0 1,1 0 0,1 1 0,1 1-1,2 1 1,0 0 0,2 2-1,0 0 1,2 1 0,5-4-10,-21 21-6,-1-1 1,1 1-1,0 1 1,0-1 0,1 1-1,2-1 6,-8 3 1,0 1-1,0 0 1,0-1-1,0 1 1,0-1 0,0 1-1,0 0 1,0 0-1,0 0 1,0 0-1,0 0 1,0 0-1,0 0 1,0 0-1,0 0 1,0 0-1,0 0 1,0 1 0,0-1-1,0 0 1,0 1-1,0-1 1,0 1-1,0-1 1,-1 1-1,1-1 1,0 1-1,0 0 1,0-1 0,-1 1-1,1 0 1,0 0-1,-1 0 1,1-1-1,-1 1 1,1 0-1,-1 0 1,1 0-1,-1 0 1,1 0 0,-1 0-1,0 0 1,0 0-1,1 0 1,-1 1-1,2 17 3,0 1 0,-1 0 0,-2 0 0,-1 17-3,-1 31-400,6-10-650,0-1 473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08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61 179 4217,'-3'-5'598,"2"3"-480,-1 0 0,1 0 0,-1 0 0,1 0 0,-1 0 0,1 1 0,-1-1 0,0 1 0,0-1 0,0 1 0,0-1 0,0 1 0,0 0 0,-1 0-118,1 19 1,-6 280 307,-3 31 0,11-329-308,0 0 0,0 0 0,1 0 0,-1 0 1,0 0-1,0 1 0,0-1 0,0 0 0,0 0 0,0 0 0,0 0 0,0 0 0,0 1 0,0-1 0,0 0 0,0 0 0,0 0 0,0 0 0,0 0 0,0 1 1,0-1-1,0 0 0,0 0 0,0 0 0,0 0 0,0 1 0,0-1 0,0 0 0,0 0 0,0 0 0,-1 0 0,1 0 0,0 0 0,0 1 0,0-1 0,0 0 1,0 0-1,0 0 0,0 0 0,-1 0 0,1 0 0,0 0 0,0 0 0,0 0 0,0 0 0,0 0 0,-1 0 0,1 1 0,0-1 0,0 0 0,0 0 1,0 0-1,-1 0 0,1 0 0,0 0 0,0 0 0,0-1 0,0 1 0,0 0 0,-1 0 0,1 0 0,0 0 0,-4-14-44,5-164-878,2 57-483,-6 14-125,1 42 1728,2 0 0,5-22-198,-4 81 142,0 1-1,0-1 0,0 1 0,1-1 0,0 1 1,0 0-1,1 0 0,-1 0 0,1 0 0,0 0 1,1 1-1,-1-1 0,1 1 0,0 0 0,0 0 1,0 0-1,0 1 0,1-1 0,-1 1 1,5-2-142,0 0 6,-1 1 1,1 1 0,-1-1-1,1 1 1,0 1 0,0 0-1,0 0 1,0 1 0,0 0 0,1 0-1,-1 1 1,2 0-7,-8 1-27,0-1 0,0 0 0,0 1 0,0-1 0,0 1 0,0 0 0,0 0-1,0 0 1,0 0 0,0 0 0,0 1 0,-1 0 0,1-1 0,-1 1 0,1 0 0,-1 0 0,1 0 0,-1 1 0,0-1-1,0 1 28,1 1-40,-1 0 0,0 1 0,0-1 0,0 0 0,-1 1-1,1-1 1,-1 1 0,0-1 0,-1 1 0,1 0-1,-1 0 1,0 3 40,0 6-49,-2 0 0,0 0 1,0-1-1,-1 1 0,-1-1 0,0 1 0,-1-1 0,-5 10 49,-81 128-25,90-149 23,0 0-1,0 0 1,0 0 0,0 0 0,0 0-1,1 1 1,-1-1 0,1 0 0,0 0 0,-1 0-1,1 1 1,0-1 0,0 0 0,1 0 0,-1 0-1,0 1 3,1-2-1,-1-1-1,0 1 1,1 0-1,-1-1 0,0 1 1,1-1-1,-1 1 1,1-1-1,-1 1 0,0-1 1,1 1-1,0-1 1,-1 1-1,1-1 0,-1 0 1,1 1-1,-1-1 1,1 0-1,0 1 0,-1-1 1,1 0 1,1 0-2,0 1 0,0-1 0,-1 0-1,1 0 1,0 0 0,0 0 0,0 0 0,0-1 0,-1 1 0,1-1 0,1 1 2,9-4-13,-1-1 0,0 0-1,0 0 1,0-1 0,0-1 0,-1 0 0,0 0 0,-1-1 0,4-4 13,8-8-116,0-1-1,-2-1 1,8-13 116,-21 27-10,0 0 0,-1-1-1,0 0 1,-1 0 0,1-3 10,-4 9 9,0 0 0,0 0-1,0 0 1,-1 0 0,1 0-1,-1 0 1,0 0 0,0 0 0,0-2-9,0 4 15,0 0 1,-1 0 0,1-1 0,0 1 0,-1 0 0,1 0 0,-1 0 0,1 0 0,-1 0 0,1 0 0,-1 0 0,0 0 0,0 0 0,1 0 0,-1 0 0,0 0 0,0 0 0,0 0 0,0 1 0,0-1 0,-1 0-16,2 1 11,-1 0 1,1 0-1,0 0 0,0 0 1,0 0-1,0 0 1,-1 0-1,1 0 0,0 0 1,0 0-1,0 0 1,0 0-1,-1 0 1,1-1-1,0 1 0,0 0 1,0 0-1,0 0 1,-1 0-1,1 0 0,0 0 1,0 0-1,0-1 1,0 1-1,0 0 1,0 0-1,0 0 0,-1 0 1,1 0-1,0-1 1,0 1-1,0 0 0,0 0 1,0 0-1,0 0 1,0-1-1,0 1 1,0 0-1,0 0 0,0 0 1,0 0-1,0-1 1,0 1-1,0 0 0,0 0 1,0 0-1,0 0 1,0-1-1,0 1-11,12-3-95,2 0 97,81-26-204,-90 28 173,0-1 1,0 1-1,0-1 1,0 2 0,0-1-1,0 0 1,0 1-1,0 0 1,1 0 28,-4 1-7,0-1 0,0 0 0,0 1 0,0-1-1,-1 1 1,1-1 0,0 1 0,-1 0 0,1 0 0,0 0 0,-1 0 0,1 0 0,-1 0-1,1 0 1,-1 1 0,0-1 0,0 0 0,1 1 0,-1-1 0,0 1 0,0 0 0,-1-1 0,1 1-1,0 0 1,0 1 7,3 10 26,-1 0 0,0 0 0,-1 0 0,0 3-26,-2-8 15,0 0 1,1 0-1,1 0 1,0 1-1,0-1 1,0-1 0,1 1-1,0 0 1,0-1-1,1 1 1,0-1-1,0 0 1,1 0-16,-2-5 1,-1 0 1,0 0-1,0 0 1,1-1-1,-1 1 1,1-1 0,0 1-1,-1-1 1,1 0-1,0 0 1,0-1-1,0 1 1,0 0-1,0-1 1,-1 0 0,1 1-1,0-1 1,0-1-1,0 1 1,0 0-1,0-1 1,2 0-2,7-1-31,0-2 0,0 0 0,0 0 0,8-5 31,-3 1-141,1 0 0,-1-2 0,-1 0 0,0 0 0,0-2 0,-1 0-1,-1-1 1,0 0 0,0-1 0,-2-1 0,0 0 0,10-16 141,-46 84 2766,-15 48-2766,38-97 12,-1 0 1,1 0 0,0 0 0,1 0 0,-1 0-1,1 0 1,-1 0 0,1 0 0,1 0 0,-1 1-13,0-4 1,0 0 0,1 0 0,-1 0 0,0 0 0,1 0 0,-1 0 0,1-1 0,-1 1 0,1 0 0,-1 0 0,1 0 0,-1-1 0,1 1 0,0 0 0,0-1 0,-1 1 0,1-1 0,0 1 0,0-1 1,0 1-1,-1-1 0,1 1 0,0-1 0,0 0 0,0 1 0,0-1 0,0 0 0,0 0 0,0 0 0,0 0 0,0 0 0,0 0 0,0 0 0,0 0 0,0 0 0,0 0 0,-1-1 0,1 1 1,0 0-1,0 0 0,0-1 0,1 0-1,4-1 8,0-1 0,0 0 0,-1 0 1,1-1-1,0 0 0,-1 0 1,0 0-1,0 0 0,0-1 0,-1 0 1,0 0-1,1-1-8,12-15-34,-2-1 1,5-9 33,-11 16-25,0 0 1,-2-1-1,0 0 1,0 0-1,-1-1 1,1-10 24,-5 21-5,-1 0 0,-1-1 0,1 1 0,-1-1 0,0 1 0,0-1 0,-1 1 0,0 0 0,0-2 5,0 4-3,-1 0 1,1 1-1,-1-1 1,1 0-1,-1 1 1,0-1-1,0 1 1,-1-1-1,1 1 1,-1 0-1,0 0 1,1 0-1,-1 0 1,0 1-1,-1-1 3,2 2 11,0-1 0,0 1 0,1 0 1,-1 0-1,0 0 0,0 0 0,0 0 0,0 1 0,-1-1 0,1 1 0,0-1 0,0 1 0,0 0 0,0 0 0,-1 0 0,1 0 0,0 0 0,0 0 0,0 0 1,0 1-1,-1-1 0,1 1 0,0 0 0,0 0 0,0-1 0,0 1 0,0 0 0,1 1 0,-1-1 0,0 0 0,0 1 0,1-1 0,-1 1 0,1-1 0,-1 1 1,1 0-1,-1 1-11,-6 7 56,1 0 1,0 1 0,0 0 0,2 1 0,-4 8-57,4-9-62,0 1 0,2 0 0,-1 1 0,1 2 62,2-10-114,0 0 0,0 0 0,1 0 1,0 0-1,0 0 0,0 0 0,0 0 0,1 0 1,0 0-1,0 0 0,0-1 0,1 1 114,0-2-71,-1 0 0,1 0 0,0 0 0,0-1 0,1 1 0,-1-1 0,1 1 0,2 1 71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0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79 380 6601,'19'148'2291,"-6"-57"-2770,-4 20 479,-7-81-353,-3-1-1,0 0 1,-2 0 0,0 0 0,-8 25 353,9-47 15,0-1 1,-1 0-1,1 0 1,-1 0-1,-1 0 1,1 0-1,-1-1 1,-4 5-16,8-8 53,-1-1 0,-1 0 1,1 1-1,0-1 0,0 0 1,0 0-1,-1 0 0,1 0 0,0 0 1,-1 0-1,1 0 0,-1-1 0,1 1 1,-1 0-1,1-1 0,-1 1 0,0-1 1,1 0-1,-1 1 0,0-1 1,1 0-1,-1 0 0,0 0 0,1 0 1,-1 0-1,0-1 0,1 1 0,-1 0 1,0-1-1,1 1 0,-1-1 1,1 0-1,-1 1 0,1-1 0,-1 0 1,1 0-1,-1 0-53,0-1 28,1 0-1,-1 0 1,1 0 0,0 0 0,0 0-1,0 0 1,0 0 0,0 0 0,0 0 0,0-1-1,0 1 1,1 0 0,0-1 0,-1 1-1,1 0 1,0-1 0,0 1 0,0 0 0,0-1-1,0 1 1,1 0 0,0-2-28,1-11 5,2 1 0,0-1 0,1-2-5,-2 7 15,89-244-589,-21 62-801,-50 129 1003,14-40 279,8-5 93,-39 97 147,-3 8-111,-1 1 1,1 0-1,0-1 0,0 1 1,0 0-1,0 0 0,0 0 0,0 0 1,1 0-1,-1 0 0,1 0 0,-1 0 1,1 1-1,0-1 0,0 0 1,-1 1-1,1 0 0,0-1 0,0 1 1,1 0-37,-2 1 2,0 0 1,-1 0-1,1 0 1,0 0-1,0 0 1,-1 1 0,1-1-1,0 0 1,0 1-1,-1-1 1,1 0-1,0 1 1,-1-1-1,1 1 1,-1-1-1,1 1 1,0 0 0,-1-1-1,1 1 1,-1-1-1,0 1 1,1 0-1,-1-1 1,1 1-1,-1 0 1,0 0 0,0-1-1,1 1 1,-1 0-1,0 0 1,0-1-1,0 1 1,0 0-1,0 0-2,6 31-60,-4-4 49,-1 0 0,-1-1 0,-2 1 0,0 0 0,-2-1 0,-1 1 0,-2-1-1,0-1 1,-2 1 0,0-1 0,-2-1 0,-2 2 11,11-23 4,0-1 0,0 0 0,0 1 0,0-1 1,0 0-1,-1 0 0,1-1 0,-1 1 0,0 0 0,0-1 0,0 0 0,0 0 1,-1 0-1,1 0 0,0 0 0,-1 0 0,0-1 0,1 0 0,-1 0 0,0 0 0,1 0 1,-1 0-1,0-1-4,-2 2 53,6-2-26,-1 0 0,1 0 1,0 1-1,-1-1 0,1 0 0,0 0 1,-1 0-1,1 0 0,0 1 0,-1-1 0,1 0 1,0 0-1,-1 0 0,1 0 0,0 0 1,-1 0-1,1 0 0,-1 0 0,1 0 1,0 0-1,-1 0 0,1 0 0,0 0 0,-1 0 1,1-1-1,0 1 0,-1 0 0,1 0 1,0 0-1,-1 0 0,1-1 0,0 1 1,-1 0-1,1 0 0,0-1 0,0 1-27,28-9 59,-13 4-52,-1 0-1,0-1 1,0-1 0,-1 0-1,0-1 1,0-1 0,-1 0-1,6-6-6,-2 1 9,-1-2 0,-1 0 0,6-10-9,-15 20 3,0-1 0,-1 0-1,0 0 1,-1 0 0,0 0-1,0 0 1,0-1-1,-1 1 1,0-1 0,0 0-1,-1-3-2,-2 4 39,-3 11 12,-3 11 15,-1 5-45,1 1-1,1-1 1,1 1 0,1 1-1,1-1 1,0 0-1,2 1 1,0-1 0,3 21-21,-1-38 0,0 1 1,0 0-1,0-1 0,0 1 1,1 0-1,0-1 1,0 0-1,0 1 1,0-1-1,1 0 1,-1 0-1,1-1 1,1 3-1,-2-4-1,1 0 1,-1-1 0,0 1-1,0 0 1,1-1 0,-1 1-1,1-1 1,0 0 0,-1 0-1,1 0 1,0 0 0,-1 0-1,1-1 1,0 1 0,0-1-1,0 0 1,0 0 0,0 0-1,-1 0 1,1 0 0,0 0-1,1-1 1,7-2 1,0 0 0,0-1-1,-1 0 1,1-1 0,-1 0-1,0-1 1,0 0 0,6-5-1,6-6 7,0 0 1,-2-2-1,1-1-7,-12 10 2,0 1-1,0-2 0,-1 0 0,0 0 1,-1 0-1,-1-1 0,0 1 0,0-2 0,-1 1 1,3-11-2,-7 18 1,0-1 1,0 1-1,0-1 0,0 1 1,-1-1-1,0 0 1,0 1-1,-1-1 1,1 0-1,-1 1 0,-1-1 1,1 1-1,-1-1 1,0 1-1,0 0 0,0-1 1,-1 1-1,0 0 1,0 1-1,0-1 1,0 0-1,-1 1 0,0 0 1,0 0-1,0 0 1,-1 0-2,4 3 11,0 0 1,0 0-1,-1 0 0,1 0 1,0 0-1,0 0 1,-1 1-1,1-1 1,-1 1-1,1-1 0,0 1 1,-1-1-1,1 1 1,-1 0-1,1 0 0,-1-1 1,1 1-1,-1 0 1,1 0-12,0 1 3,0-1 1,1 1 0,-1-1-1,0 1 1,1-1 0,-1 1-1,0-1 1,1 1-1,-1-1 1,1 1 0,-1 0-1,1-1 1,-1 1 0,1 0-1,0-1 1,-1 1-1,1 0 1,0 0 0,-1-1-1,1 1 1,0 0 0,0 0-1,0 0 1,0 0-1,0-1 1,0 1 0,0 0-1,0 0 1,0 0 0,0-1-1,0 1 1,0 0-1,1 0 1,-1 0 0,0 0-4,1 2-8,0 1 0,0-1-1,0 1 1,0-1 0,1 1 0,-1-1 0,1 1 0,0-1 0,0 0 0,0 0-1,1 0 1,-1 0 0,1-1 0,-1 1 0,1-1 0,0 1 0,0-1 0,0 0 0,0 0-1,0 0 1,1 0 0,-1-1 0,0 1 0,1-1 0,0 0 0,-1 0 0,1 0-1,0-1 9,14 3-62,-1-1 0,0-1 0,1 0 0,-1-1 0,8-2 62,-21 2-6,34 1-52,-36-1 53,0 0 0,0 1 0,-1-1 0,1 1 0,0-1 0,-1 1 0,1 0 0,-1 0 0,1-1 0,-1 1 0,1 0 0,-1 1 0,1-1 0,-1 0 0,0 0 0,0 0 0,0 1 0,0-1 0,0 1 0,1 0 5,0 3-8,0 0 0,-1 1 0,1-1 0,-1 0 0,0 0-1,-1 1 1,1-1 0,-1 1 0,0-1 0,-1 6 8,-9 59 50,6-51-27,-3 16 18,2-12-22,1-1 0,1 1 1,1 0-1,1 0 0,1 0 0,1 2-19,-1-23 0,1 1 0,-1 0 0,0-1 0,1 1 0,0-1-1,0 1 1,0-1 0,0 0 0,0 1 0,0-1 0,0 0-1,1 0 1,-1 1 0,1-1 0,1 1 0,-2-2-1,1 0 0,-1 0 0,0 0 1,1-1-1,-1 1 0,1 0 0,-1-1 0,1 1 0,0-1 0,-1 1 1,1-1-1,-1 0 0,1 0 0,0 0 0,-1 0 0,1 0 0,0 0 1,0 0 0,5-2-5,0 0 1,-1 0 0,0 0 0,1-1 0,-1 0 0,0 0 0,0-1 0,-1 0 0,1 0 0,2-2 4,13-11-21,-1 0 1,-1-2-1,-1 0 1,0-2-1,-1 1 1,-2-2 0,2-4 20,-9 13-13,-1 0 1,0 0-1,-1-1 1,-1 1-1,0-1 1,-1-1-1,-1 1 1,0-1-1,-1 1 1,0-1-1,-1 0 1,-1 0-1,-1-11 13,-8-34-170,-3 1 0,-3 0 0,-5-9 170,13 45-10,2 6 78,4 10 39,-1 0 0,0 1 1,0 0-1,0-1 0,-1 1 1,0 0-1,0 0 0,-1 0 1,-1-1-108,5 7 8,0 0 0,0 0 0,0 0 1,0 0-1,0 0 0,0 0 0,0 0 0,0 1 1,1-1-1,-1 0 0,0 0 0,0 0 0,0 0 1,0 0-1,0 1 0,0-1 0,0 0 0,-1 0 1,1 0-1,0 0 0,0 0 0,0 1 0,0-1 1,0 0-1,0 0 0,0 0 0,0 0 1,0 0-1,0 0 0,0 0 0,0 1 0,0-1 1,-1 0-1,1 0 0,0 0 0,0 0 0,0 0 1,0 0-1,0 0 0,0 0 0,-1 0 0,1 0 1,0 0-1,0 0 0,0 0 0,0 0 1,0 0-1,0 0 0,-1 0 0,1 0 0,0 0 1,0 0-1,0 0 0,0 0 0,0 0 0,-1 0 1,1 0-1,0 0 0,0 0 0,0 0 0,0 0 1,0 0-1,0 0 0,0 0 0,-1 0 1,1 0-1,0 0 0,0-1 0,0 1-8,0 17 43,0-13-54,-3 205 30,-18 372-1352,19-567 703,0-10-171,1-6-1119,0-14 1287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0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1 210 4425,'0'-1'101,"0"0"0,0 0 0,1 1 1,-1-1-1,0 0 0,1 0 0,-1 0 0,0 0 0,1 1 1,-1-1-1,1 0 0,0 1 0,-1-1 0,1 0 0,-1 1 1,1-1-1,0 1 0,0-1 0,-1 1 0,1-1 0,0 1 1,0-1-1,0 1 0,-1 0 0,1 0 0,0-1 0,0 1 1,0 0-1,0 0 0,0 0 0,0 0-101,7-3 182,29-11-223,1 2 0,0 1 0,1 3 0,0 0 0,0 3 1,21 0 40,-51 4-65,-1 1 0,1 0 1,0 1-1,-1 0 0,1 0 1,-1 1-1,1 0 1,-1 0-1,5 3 65,-11-4-10,1 0-1,-1 1 1,0-1 0,1 1-1,-1-1 1,0 1 0,0 0 0,0 0-1,0 0 1,0 0 0,0 0-1,-1 0 1,1 1 0,-1-1-1,1 1 1,-1-1 0,0 1-1,0-1 1,0 1 0,-1 0 0,1-1-1,0 1 1,-1 0 0,0 0-1,0-1 1,1 1 0,-2 0-1,1 0 1,0-1 0,-1 4 10,-1 4 63,-1-1 1,0 1-1,0 0 0,-1-1 1,-1 4-64,2-8 40,0 1-1,0 0 1,1-1-1,0 1 1,0 0 0,0 0-1,1 1 1,0-1 0,0 0-1,1 0 1,0 1 0,0-1-1,0 0 1,1 2-40,-1-7-1,1 0 0,-1 0 0,1 0 0,-1 0 0,1 0 0,-1 0 0,1 0 0,-1 0 0,1 0 0,0-1 0,0 1 0,-1 0-1,1-1 1,0 1 0,0 0 0,0-1 0,0 1 0,0-1 0,0 1 0,0-1 0,0 0 0,0 1 0,0-1 0,0 0 0,0 0 0,0 0 0,0 0 0,0 0 0,0 0 0,0 0 0,0 0 0,0 0 0,0 0 0,0 0 0,0-1 0,1 1 1,2-1-100,0 0 0,1-1 0,-1 1 0,0-1 0,0 0 0,0 0 1,0 0-1,0-1 100,21-20-1290,1-6 514</inkml:trace>
  <inkml:trace contextRef="#ctx0" brushRef="#br0" timeOffset="1.03">425 0 5209,'4'16'1833,"6"15"-1705,4 2-681,8 7 345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1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1 182 7666,'22'14'972,"-16"-9"-731,0-1 1,1 0-1,-1 0 0,1-1 0,0 0 0,0 0 0,1-1 1,4 2-242,0-3-364,0 0 0,0-1 1,0-1-1,0 0 0,0 0 1,0-1-1,0 0 0,0-1 1,-1-1-1,1 0 0,-1 0 1,0-1-1,0-1 0,-1 0 1,1 0-1,7-7 364,-15 10-170,1 0 1,-1 0-1,0 0 1,0-1-1,0 0 1,0 1-1,0-1 1,-1 0-1,0 0 1,0-1-1,0 1 1,0 0-1,0-1 1,-1 1-1,0-1 1,0 1-1,0-1 1,-1-3 169,0 4 87,0 0 0,0 0 1,-1-1-1,0 1 1,1 0-1,-2 0 1,1 0-1,0 0 0,-1 0 1,0 0-1,0 1 1,0-1-1,0 0 1,0 1-1,-1 0 0,0-1 1,0 1-1,0 0 1,0 0-1,-2-1-87,4 3 121,-1-1-1,0 1 1,0 0-1,1 0 1,-1-1 0,0 1-1,0 1 1,0-1-1,-1 0 1,1 0-1,0 1 1,0-1 0,0 1-1,-1 0 1,1-1-1,0 1 1,0 0-1,0 0 1,-1 1 0,0-1-121,0 1 107,0 0 0,0 0 0,-1 1 1,2-1-1,-1 1 0,0 0 0,0 0 1,0 0-1,1 0 0,-1 0 0,1 0 1,-2 3-108,-6 8 143,0 0 0,1 1 0,1 0 0,0 1 0,-1 4-143,6-14 16,-7 16 16,1 1-1,1 0 0,1 1 0,-4 17-31,9-34 3,1 1-1,0 0 1,0 0 0,0 0 0,1 0-1,0 0 1,1 0 0,-1 0-1,1 0 1,0 0 0,1 0-1,0-1 1,0 1 0,0-1 0,1 1-1,0-1 1,0 0 0,2 2-3,-3-5 1,0-1 1,1 1-1,-1-1 1,1 0-1,-1 0 1,1 0-1,0 0 0,0 0 1,0 0-1,0-1 1,0 1-1,0-1 1,0 0-1,0 0 1,1 0-1,-1-1 1,0 1-1,1-1 1,-1 1-1,1-1 0,-1 0 1,0-1-1,3 1-1,6-2 13,1-1 0,-1 0 0,0-1-1,0 0 1,8-5-13,3 0 11,-2-1 1,1-2-1,-1 0 0,-1-1 0,0-1 1,-1-1-1,-1 0 0,13-15-11,-23 22-8,-1 0-1,0-1 1,-1 0 0,1-1-1,-2 1 1,1-1 0,-2 0-1,1 0 1,-1-1-1,-1 1 1,0-1 0,0 0-1,-1 0 1,0 0 0,-1 0-1,0 0 1,-1 0-1,-1 0 1,1 0 0,-2 0 8,2 10 18,0-1 0,0 1 0,0 0 0,0 0 0,-1 0 1,1 0-1,0 0 0,0 0 0,-1 0 0,1 0 0,-1 1 1,1-1-1,-1 0 0,0 0 0,1 0 0,-1 0 0,0 0-18,0 1 9,1 0-1,0 1 0,-1-1 1,1 0-1,0 0 1,-1 1-1,1-1 1,0 0-1,-1 1 0,1-1 1,0 0-1,-1 1 1,1-1-1,0 0 0,0 1 1,0-1-1,-1 1 1,1-1-1,0 1 0,0-1 1,0 0-1,0 1 1,0-1-1,0 1 0,0-1 1,0 1-1,0-1 1,0 1-1,0-1 0,0 0 1,0 1-1,0-1 1,0 1-1,0-1 1,1 1-9,-2 11 11,1 0 0,1 0 0,0 0 0,0 0 0,2-1 0,-1 1 0,1-1 0,1 1 0,0-1 0,1 0 0,0 0 0,0 0 0,1-1 0,2 3-11,31 31-120,-31-36 57,0 0 0,0 0 0,-1 1 0,0 0 0,-1 1 0,0 0 0,0 0 1,-1 0-1,0 1 0,1 3 63,-6-11-8,0 0 0,0 1 1,0-1-1,0 0 0,0 0 0,-1 0 1,0 0-1,1 1 0,-1-1 0,0 0 1,0 0-1,-1 0 0,1 0 0,-1-1 1,1 1-1,-1 0 0,0-1 0,0 1 1,0-1-1,0 1 0,-1-1 0,-1 2 8,-1 0-190,0 1-1,-1-1 0,1 0 0,-1-1 1,0 1-1,0-1 0,0 0 0,0-1 1,0 0-1,-3 1 191,-8-1-655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2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257 321 3313,'-2'-2'124,"1"1"0,-1-1 0,0 0 0,0 0 0,0 1 0,1-1 0,-1 1 1,-1 0-1,1 0 0,0 0 0,0 0 0,0 0 0,-1 0 0,1 0 0,0 0 0,-1 1 0,1 0 1,0-1-1,-1 1 0,1 0 0,-1 0 0,1 0 0,-1 0 0,1 1 0,0-1 0,-1 1 0,1-1 1,0 1-1,-2 1-124,-7 2 61,0 1 0,0 1 0,1 0 0,0 0 0,-5 5-61,10-8 18,-13 10 27,0 1-1,-10 11-44,22-19 12,0 0 0,0 1-1,0 0 1,1 0-1,0 0 1,0 1 0,-3 7-12,7-13 0,0-1 0,0 1 0,1-1 0,-1 1 0,1-1 0,-1 1 0,1-1 0,0 1 0,0 0 0,0-1 0,0 1 0,0-1 0,0 1 0,0 0 1,0-1-1,0 1 0,1-1 0,-1 1 0,1-1 0,-1 1 0,1-1 0,-1 1 0,1-1 0,0 1 0,0-1 0,0 0 0,0 1 0,0-1 0,0 0 0,0 0 1,0 0-1,1 0 0,-1 0 0,2 1-3,-1-1 1,1 0 0,0 0 0,-1 0-1,1 0 1,0 0 0,0-1 0,0 1-1,0-1 1,0 1 0,-1-1 0,1 0 0,0-1-1,0 1 1,0 0 0,0-1 0,2 0 2,4-2 3,0-1 1,-1 0 0,0 0 0,0 0-1,0-1 1,-1 0 0,1-1 0,-1 0-1,0 0 1,-1 0 0,0-1 0,0 0 0,0 0-1,-1-1 1,0 0 0,0 0 0,-1 0-1,3-7-3,3-8 14,-1 0 0,-1-1 0,-1 0 0,-1 0-1,-2-1 1,1-10-14,19-182 1574,-41 1075-1431,18-829-221,0 0 0,5 26 78,2-37-59,-8-18 57,0 1 1,0-1 0,0 0 0,1 0 0,-1 1-1,0-1 1,1 0 0,-1 0 0,0 0 0,1 1 0,-1-1-1,0 0 1,1 0 0,-1 0 0,0 0 0,1 0-1,-1 0 1,0 0 0,1 0 0,-1 0 0,0 0-1,1 0 1,-1 0 0,0 0 0,1 0 0,-1 0-1,0 0 1,1 0 0,-1 0 1,2-2 0,0 1 0,0-1 0,0 1 0,0-1 0,0 0 0,-1 0-1,1 0 1,-1 0 0,0 0 0,1 0 0,-1 0 0,1-2 0,8-17 7,0-1 0,-2 0 1,0 0-1,-2-1 0,0 0 1,1-19-8,-4 24 6,-2 0 0,0 0 0,-1 0 0,-1 0 0,0 0 0,-2 0 0,0 1 0,-1-1 1,-2-4-7,6 19 29,-1-1 1,0 1 0,-1-1-1,1 1 1,0 0 0,-1 0-1,0 0 1,0 0 0,0 0-1,0 0 1,0 1-1,-1-1 1,1 1 0,-1-1-1,1 1 1,-1 0 0,0 0-1,0 0 1,0 0 0,0 1-1,-1-1-29,4 2-30,10-7-360,64-29-200,-32 15-970,0 1 0,34-9 1560,-14 12-896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27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98 3249,'-2'-61'1844,"2"59"-1660,0 1-1,0-1 1,0 1-1,0-1 1,0 1-1,0 0 1,0-1-1,-1 1 1,1-1 0,0 1-1,-1-1 1,0 1-1,1 0 1,-1 0-1,0-1 1,1 1-1,-1 0 1,0-1-184,-3-7 1645,4 9-1458,0 0-98,0 0-14,0 0-24,1 2 31,5 25 64,0 0-1,-1 0 0,0 28-145,-4-44 18,1 22 141,-1 0 1,-3 16-160,0-8 83,-7 115 323,-1 32-190,14-173-83,-2-12-1448,-3-5 228,-2 0 506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2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3 650 7418,'6'-9'422,"1"1"1,0 0-1,1 0 1,-1 1 0,1 0-1,1 1 1,0-1-423,3-2-374,-1 0-1,0-1 1,5-6 374,-9 8-404,-1 0 0,0-1 0,0 0 0,0 0 1,-1-1-1,-1 1 0,0-1 0,0 0 0,-1 0 1,0-1-1,-1 1 0,1-6 404,-1-4-558,-1 0 0,-1-1 1,0 1-1,-2-1 0,0 1 0,-2-4 558,-3-14 727,-1 0 1,-3 1-1,0 0 0,-8-13-727,16 43 484,-1 0 1,0 1 0,0-1-1,0 1 1,-1 0 0,0 0-1,0 0 1,-4-3-485,7 8 91,1 0 0,0 0 1,-1 0-1,1 0 0,-1 1 1,1-1-1,-1 0 0,1 0 1,-1 1-1,1-1 0,-1 1 1,0 0-1,1-1 0,-1 1 1,0 0-1,1 0 0,-2 0-91,1 0 10,1 1 0,-1-1 0,1 1 0,-1 0 0,1 0 1,0-1-1,-1 1 0,1 0 0,0 0 0,0 0 0,-1 0 0,1 0 0,0 1 0,0-1 0,0 0 0,0 1 0,1-1 0,-1 0 0,0 1 0,1-1 0,-1 1 0,0 0-10,-1 5 1,-1 0-1,1 0 0,0 0 0,1 1 1,-1-1-1,1 1 0,1 0 0,0-1 1,0 1-1,0-1 0,1 1 0,0-1 1,1 1-1,0 2 0,6 18-1,2 0 0,0 0 1,5 4 0,11 31 8,4 38-17,-14-44 20,-7-18-131,-1 1-1,-2 0 1,0 27 120,-5-52-191,0-13 4,-1 1 1,0-1-1,-1 1 0,1-1 0,0 0 1,-1 1-1,1-1 0,-1 1 0,0-1 187,-5 3-1823,-2-12 224,2-11 848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3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5 356 5505,'0'-1'164,"-1"1"0,1-1 0,-1 0 0,1 0 0,0 1 1,-1-1-1,1 0 0,0 0 0,-1 0 0,1 0 0,0 1 0,0-1 0,0 0 0,0 0 0,0 0 0,0 0 0,0 0 0,0 0 0,0 0-164,1 0 72,0 1-1,0 0 1,0-1-1,0 1 1,0 0-1,0 0 1,0-1-1,1 1 1,-1 0-1,0 0 1,0 0-1,0 0 0,0 0 1,0 1-1,0-1 1,0 0-1,0 0 1,1 1-72,8 0-8,1 0-1,-1-1 1,1 0 0,-1-1 0,1 0-1,-1 0 1,1-1 0,-1-1 0,0 0-1,0 0 1,0-1 0,0 0 0,-1-1-1,1 0 1,-1-1 0,0 1 0,-1-2-1,0 1 1,0-1 0,0 0 0,4-6 8,0 0-19,-1-1 0,0 0 0,-1-1 0,-1 0 0,0-1 0,-1 1 0,0-2-1,-1 1 1,-1-1 0,-1 0 0,0-1 0,0-8 19,-4 20 21,-1 0-1,1 1 1,-1-1 0,0 1-1,-1-5-20,-1 5 123,-1 10-37,-1 16 13,1 93 81,6 46-180,0-8-13,-3-144 12,0-3-3,0 1 0,0-1 0,0 1 0,1-1 0,0 1-1,0-1 5,4-3-11,0-7 10,5-11 7,-9 15-6,9-18 6,-6 11 21,1-1-1,0 1 0,0 0 0,6-7-26,-9 13 9,0 0 1,0 0-1,0 0 0,0 1 1,1-1-1,-1 0 0,0 1 0,1 0 1,-1-1-1,1 1 0,0 0 1,-1 0-1,1 0 0,0 1 1,0-1-1,-1 1 0,1 0 1,0-1-1,0 1-9,64 3 55,-41-1-61,0-2-1,0 0 1,24-4 6,-41 3-8,-1-1 1,1 0 0,-1-1 0,1 0 0,-1 0 0,0-1-1,-1 0 1,1 0 0,0 0 0,-1-1 0,0-1 0,0 1 0,4-6 7,-1 1-27,-1 0 1,0-1 0,-1 0 0,0-1 0,-1 0 0,0 0 26,-4 6-16,-1 0 0,1 1 0,-1-1-1,0 0 1,0 0 0,-1 0 0,1-1 0,-1 1 0,-1 0-1,1 0 1,-1-1 0,0 1 0,-1 0 0,0-2 16,1 6-1,0 1 0,0 0 0,-1-1 0,1 1 0,-1 0 1,1 0-1,-1-1 0,1 1 0,-1 0 0,0 0 0,1 0 0,-1-1 0,0 1 1,0 0 0,0 1 0,1-1 0,0 1 0,-1 0 1,1 0-1,0 0 0,-1 0 1,1 0-1,0 0 0,-1 0 0,1 0 1,0 0-1,-1 0 0,1 0 1,0 0-1,-1 0 0,1 0 1,0 0-1,-1 0 0,1 0 0,0 1 1,-1-1-1,1 0 0,0 0 1,-1 0-1,1 0 0,0 1 0,0-1 1,-1 0-1,1 0 0,0 1 1,0-1-1,0 0 0,-1 0 0,-1 4 7,0-1 0,-1 1 0,1-1-1,1 1 1,-1 0 0,0-1 0,1 1 0,-1 2-7,-4 16 23,1 1 0,1-1 0,1 1 1,1 0-1,1-1 0,1 1 0,1 4-23,0-16-123,0 1 1,1-1-1,0 1 0,1-1 0,0 0 1,1 0-1,0 0 0,1 0 0,0 0 1,1-1-1,0 0 0,0-1 0,1 1 1,0-1-1,3 1 123,27 22-664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4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61 662 3929,'-2'8'1332,"3"-19"-1196,16-51 190,-4-1 0,-2-1 0,1-50-326,-8 50 142,-3 0 0,-4 0 0,-5-34-142,7 91 73,1 3 31,-1-1-1,1 1 1,-1-1 0,0 1-1,0 0 1,-1 0-1,1-1 1,-1 1 0,0 0-1,0 0 1,-2-3-104,3 7 29,1-1 1,-1 1-1,1 0 1,-1-1-1,0 1 0,1-1 1,-1 1-1,0 0 1,1 0-1,-1-1 1,1 1-1,-1 0 1,0 0-1,0 0 0,1 0 1,-1 0-1,0-1 1,1 1-1,-1 1 1,0-1-1,1 0 1,-1 0-1,0 0 1,1 0-1,-1 0 0,0 1 1,1-1-1,-1 0 1,0 1-1,1-1 1,-1 0-1,1 1 1,-1-1-1,1 1 1,-1-1-1,1 0 0,-1 1 1,0 0-30,-18 22 185,12-8-172,0 1-1,1-1 1,1 1-1,0 0 1,1 1-1,0-1 1,2 0-1,0 1 1,0 11-13,2 16 11,1-1 0,2 0 1,3 8-12,-2-20 3,2 0 0,0 0 0,2-1 0,1 0 0,13 29-3,-17-50 1,0 0 0,0 0-1,0-1 1,1 1 0,1-1 0,-1 0 0,1-1-1,1 0 1,2 2-1,-5-5 0,1 0 0,0 0 0,0-1 1,1 1-1,-1-1 0,1-1 0,-1 1 0,1-1 0,0 0 0,0-1 0,0 0 0,0 0 1,0 0-1,2-1 0,-2 0-19,-1-1 1,1 1 0,0-1-1,0-1 1,-1 1 0,1-1-1,-1 0 1,0-1-1,1 0 1,-1 0 0,0 0-1,-1 0 1,1-1 0,-1 0-1,1 0 1,-1-1-1,0 0 1,-1 1 0,1-2-1,-1 1 1,0 0 0,0-1 18,8-13-248,-1 1 0,-1-2 0,-1 1 0,-1-1 0,-1 0 1,1-7 247,5-21-180,-2-1 0,-2 0 0,1-44 180,-10 74 1692,-4 47-1036,2-12-638,1 0 1,0 0-1,2 0 1,0 0-1,1 0 1,0 0-1,3 6-18,-5-18 0,1-1-1,0 1 0,1 0 1,-1-1-1,1 1 0,-1-1 1,1 0-1,0 0 1,0 1-1,0-1 0,1 0 1,-1-1-1,1 1 0,0 0 1,0-1-1,0 0 1,0 1-1,0-1 0,0 0 1,0-1-1,1 1 0,-1 0 1,1-1-1,-1 0 1,1 0-1,0 0 0,-1 0 1,1-1-1,0 1 1,0-1-1,0 0 0,-1 0 1,1-1-1,1 1 1,4-2 1,0 0-1,0 0 1,0-1 0,0 0 0,-1-1-1,1 0 1,-1 0 0,0-1-1,0 0 1,-1 0 0,0-1 0,2-1-1,7-7-25,-2 0 1,1-1 0,-2 0 0,12-17 24,-22 27-23,0 0 1,1 0-1,-2 0 1,1 0-1,-1 0 1,0-1-1,0 1 1,0-1-1,-1 0 0,1 1 1,-1-6 22,-1 7-10,0 0 0,0 0 1,-1 0-1,1 0 0,-1 0 1,0 0-1,0 0 0,-1 0 0,1 1 1,-1-1-1,0 0 0,0 1 0,0-1 1,0 1-1,0 0 0,-1 0 1,-1-2 9,3 4 7,0 0 1,1 1 0,-1-1-1,0 0 1,1 0 0,-1 1-1,0-1 1,0 1 0,1-1-1,-1 1 1,0-1 0,0 1-1,0-1 1,0 1 0,0 0-1,0-1 1,0 1 0,0 0-1,0 0 1,0 0 0,0 0-1,0 0 1,0 0 0,0 0-1,0 0 1,0 0 0,0 0-1,0 1 1,-1-1-8,0 1 10,0 1 1,0-1 0,0 1-1,0-1 1,0 1 0,1 0-1,-1 0 1,0 0-1,1 0 1,-1 0 0,1 0-1,-1 1-10,-4 9 19,1-1 0,0 1 0,0 0 0,-2 12-19,4-9 3,0 1 1,0-1-1,1 1 0,1-1 1,1 1-1,0 0 0,2-1 1,-1 1-1,2-1 0,0 1 0,0-1 1,4 7-4,-4-13-14,1-1 0,0 1 0,0-1 0,1 0 0,-1 0 0,2-1 1,-1 1-1,1-1 0,1 0 0,-1 0 0,1-1 0,0 0 0,0 0 0,1-1 0,0 0 0,0 0 1,0-1-1,1 0 0,-1 0 0,1-1 0,6 1 14,-1 0-65,0-1-1,1-1 1,-1 0-1,0-1 1,1-1 0,-1 0-1,1-1 1,-1 0-1,1-2 1,6-1 65,-4-1-98,0 0-1,1-1 1,-2-1 0,1-1 0,-1-1-1,0 0 1,-1 0 0,5-6 98,14-11-18,-2-2 0,0-1 1,-2-2-1,-1 0 0,-1-3 1,-2 0-1,-2-1 0,4-10 18,-22 35 91,-1 0 1,0 0-1,-1 0 0,0-1 0,-1 0 0,1-1-91,-4 10 24,1 0-1,-1 1 1,1-1 0,-1 0-1,0 1 1,0-1 0,0 0-1,0 1 1,0-1 0,0 0-1,0 1 1,-1-1-1,1 0 1,0 1 0,-1-1-1,1 1 1,-1-1 0,0 1-1,0-1 1,1 1 0,-1-1-1,0 1 1,0 0 0,0-1-1,-1 1 1,1 0-1,0 0 1,0 0 0,-1 0-1,1 0 1,0 0 0,-1 0-1,1 0 1,-1 0 0,1 1-1,-1-1 1,0 1-1,1-1 1,-1 1 0,0 0-1,1-1 1,-1 1 0,0 0-1,0 0-23,-5 0 29,0 1-1,-1 0 1,1 0-1,0 0 0,0 1 1,1 0-1,-1 0 1,0 1-1,1-1 1,-1 2-1,1-1 1,0 1-1,0 0-28,-16 10 15,2 1 0,0 1 0,0 2-15,0 1 5,0 1-1,2 1 1,1 0-1,0 2 1,2 0 0,0 0-1,2 2 1,0 0 0,2 0-1,1 1 1,-1 4-5,10-24-3,-1-1 0,1 1 1,0 0-1,1-1 0,-1 1 0,1-1 1,0 1-1,1 0 0,-1-1 1,2 3 2,-2-7-2,0 0 1,1 0-1,-1 0 1,0 0-1,1 0 1,-1 0-1,1 0 1,-1 0 0,1 0-1,-1 0 1,1-1-1,0 1 1,-1 0-1,1 0 1,0-1-1,0 1 1,-1-1 0,1 1-1,0 0 1,0-1-1,0 1 1,0-1-1,1 1 2,0-1 0,0 0-1,0 0 0,0 0 0,0-1 0,0 1 1,0 0-1,0-1 0,0 1 0,-1-1 1,1 0-1,0 0 0,0 1 0,0-1 1,0 0-1,-1-1 0,1 1 0,0-1 1,15-10-10,0-2 0,-2 0-1,1-1 1,-2 0 0,8-11 10,17-26-86,4-10 86,-21 28-68,-1-1-1,-1-2 69,-13 23 21,0-1-1,-2 0 0,0 0 1,0 0-1,-1-1 0,0-8-20,-10 64 383,-1 13-190,0 28-193,6-66-10,1 0 1,1 0 0,0 0-1,1 1 1,1-1-1,0-1 1,5 15 9,-7-27-2,-1 1 0,1-1-1,0 1 1,0-1 0,1 1 0,-1-1 0,0 0 0,1 1 0,-1-1-1,1 0 1,0 0 0,0 0 0,0 0 0,0 0 0,0-1 0,0 1-1,0-1 1,1 1 0,-1-1 0,1 0 0,-1 0 0,1 0 0,-1 0-1,1 0 1,-1-1 0,1 1 0,0-1 0,0 1 0,-1-1 0,1 0-1,0 0 1,-1 0 0,1-1 0,0 1 0,-1-1 0,1 1 0,0-1-1,-1 0 1,1 0 0,-1 0 0,1-1 2,7-2-1,-1-1 0,0-1 1,-1 1-1,1-1 0,-1-1 0,0 0 0,-1 0 0,1 0 1,-1-1-1,1-3 1,7-11 9,-2 0 1,-1 0-1,0-1 1,-2-1-1,-1 0 1,-1 0-1,0-1 1,-2 0-1,-1 0 0,1-23-9,-6 46 7,0 1-1,0 0 0,0 0 0,1 0 0,-1 0 0,0-1 0,1 1 0,-1 0 0,0 0 0,1 0 0,-1 0 0,1 0 1,0 0-1,-1 0 0,2-1-6,-2 2 1,0 0 1,1 0-1,-1 0 0,0 0 1,0 0-1,1 0 1,-1 0-1,0 0 1,1 0-1,-1 0 1,0 0-1,1 0 0,-1 0 1,0 0-1,1 0 1,-1 0-1,0 1 1,0-1-1,1 0 1,-1 0-1,0 0 0,0 0 1,1 1-1,-1-1 1,0 0-1,0 0 1,1 1-1,-1-1 1,0 0-1,0 0 0,0 1 1,0-1-1,1 0-1,1 4 0,0-1 0,-1 0-1,1 1 1,0-1-1,-1 1 1,0-1-1,1 4 1,9 87-14,-10-71 11,1-1 0,1 0 0,1 0 0,1 0 0,1-1-1,1 0 1,5 10 3,-11-33-2,0 0-1,1 0 1,-1 0-1,0 0 1,0 0-1,0 0 1,-1 0-1,1 0 1,0 0-1,-1-1 3,4-8-7,7-14-45,1 1 0,8-13 52,-15 28-42,1 0 1,0 0-1,1 1 0,0 0 1,0 0-1,1 1 0,7-6 42,-14 11-7,1 1 0,0 0 0,-1 0 1,1 0-1,0 0 0,-1 0 0,1 0 0,0 0 0,0 1 0,0-1 0,0 1 0,0-1 0,0 1 0,0 0 0,0 0 0,0-1 0,0 2 0,0-1 0,2 0 7,-3 1-5,1-1 1,-1 1-1,0 0 1,1 0-1,-1 0 0,0 0 1,1 0-1,-1 0 1,0 0-1,0 0 0,0 0 1,0 1-1,0-1 1,0 0-1,0 1 1,0-1-1,0 1 0,0 1 5,2 6-9,-1 0 1,1 0-1,-1 1 0,-1-1 0,0 1 0,0-1 0,-1 1 9,2 126-29,1-126-5,3-9 9,7-14 12,-12 11 15,6-6 0,47-58 8,3 3 1,53-45-11,-106 104 3,21-16-7,-25 20 3,1-1 0,0 1 0,-1-1 0,1 1 0,-1 0 0,1-1 0,0 1 0,0-1 0,-1 1 0,1 0 0,0 0 0,-1 0 0,1-1 0,0 1 0,0 0 0,-1 0 0,1 0 0,0 0 0,0 0 0,-1 0 0,1 0 0,0 0 0,0 1 0,-1-1 0,1 0 0,0 0 0,-1 1 0,1-1 0,0 0 0,-1 1 0,1-1 0,0 1 0,-1-1 0,1 1 1,1 4-22,0-1 0,0 2-1,0-1 1,-1 0-1,0 0 1,0 0 0,-1 1-1,1-1 1,-1 0-1,0 1 1,0-1 22,1 25-518,10 16-611,6-5 472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7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340 468 1864,'0'-1'79,"-1"-1"0,1 1-1,0 0 1,-1 0-1,1 0 1,-1-1 0,1 1-1,-1 0 1,0 0-1,1 0 1,-1 0-1,0 0 1,0 0 0,0 0-1,0 0 1,0 0-1,0 1 1,0-1 0,0 0-1,0 1 1,0-1-1,-1 0-78,-1 0 68,1 0-1,-1 1 0,0-1 0,0 1 1,0-1-1,0 1 0,0 0 0,0 0 0,0 0 1,0 1-68,-8 0 49,0 1 0,0 1 0,0 0 0,1 0 1,-1 1-50,-9 4 135,0 1 0,1 1 0,0 1 0,0 0 0,1 1 0,-5 6-135,15-11 62,0 0-1,1 0 0,-1 0 1,2 1-1,-1 0 1,1 0-1,1 0 1,-1 1-1,1 0 1,1 0-1,0 0 1,0 1-1,1 0 1,-1 5-62,3-13 0,1 0 0,-1-1 0,1 1 0,0 0 0,0 0 1,0 0-1,0 0 0,0-1 0,1 1 0,-1 0 0,1 0 1,-1 0-1,1-1 0,-1 1 0,1 0 0,0-2 1,-1 1-1,1-1 1,-1 1-1,1-1 1,-1 1 0,1-1-1,0 1 1,-1-1-1,1 0 1,0 1 0,-1-1-1,1 0 1,0 1-1,-1-1 1,1 0-1,0 0 1,0 0 0,-1 0-1,1 0 1,0 0-1,0 0 1,-1 0 0,1 0-1,0 0 1,0 0-1,-1 0 1,1-1-1,0 1 1,-1 0 0,1 0-1,0-1 1,-1 1-1,1-1 1,0 1-1,-1 0 1,1-1 0,0 0-1,9-6 15,0-1 1,0 0 0,0-1 0,-1 0-1,0 0 1,5-10-16,16-14-16,-25 28 11,14-15-37,1 1 0,1 0-1,14-8 43,-34 26-2,0 1 0,-1-1-1,1 1 1,-1 0-1,1-1 1,-1 1-1,1 0 1,0-1 0,-1 1-1,1 0 1,-1 0-1,1 0 1,0 0 0,-1-1-1,1 1 1,0 0-1,-1 0 1,1 0 0,0 0-1,-1 1 1,1-1-1,0 0 1,-1 0 0,1 0-1,0 0 1,-1 1-1,1-1 1,-1 0 0,1 1-1,0-1 1,-1 0-1,1 1 1,-1-1 2,2 2 5,-1 0 0,0 0 1,1 0-1,-1 0 0,0 0 0,0 0 0,0 0 1,-1 0-1,1 1 0,0-1 0,-1 0-5,3 12 72,-1 0-1,-1 0 1,0 5-72,-1-15 10,5 79 93,-6-82-100,1-1 1,0 1-1,0 0 1,0 0-1,0-1 1,0 1 0,0 0-1,0-1 1,0 1-1,0 0 1,1-1-1,-1 1 1,0 0-1,0-1 1,1 1-1,-1 0 1,0-1 0,1 1-1,-1-1 1,0 1-1,1-1 1,-1 1-1,1-1 1,-1 1-1,1-1 1,-1 1-1,1-1 1,-1 1-1,1-1 1,0 0 0,-1 1-1,1-1 1,0 0-1,-1 0 1,1 1-1,0-1 1,-1 0-1,1 0 1,0 0-1,-1 0 1,1 0 0,0 0-1,-1 0 1,1 0-1,0 0 1,-1 0-1,1 0 1,0-1-1,-1 1 1,1 0-1,0 0 1,-1-1 0,1 1-1,0 0 1,-1-1-4,6-2 51,0-1 0,0 1 0,-1-1 0,1 0 0,0-2-51,18-16 96,0-2 0,0-3-96,-2 3 60,0 1-1,8-5-59,-10 17-4,-20 11 4,0 0 0,1 0 0,-1 0 0,0 0 0,1-1 0,-1 1 0,0 0 0,1 1 0,-1-1 0,0 0 0,1 0 0,-1 0 0,0 0 0,1 0 0,-1 0 0,0 0 0,1 0-1,-1 0 1,0 1 0,0-1 0,1 0 0,-1 0 0,0 0 0,0 1 0,1-1 0,-1 0 0,0 0 0,0 1 0,1-1 0,-1 0 0,0 1 0,0-1 0,1 4 7,0-1 0,-1 1 0,1 0 1,-1 0-1,0-1 0,0 1 0,0 0 1,-1 2-8,1-1 15,-3 21 132,0 0 0,-2 0 0,-3 7-147,-8 44 97,15-61-77,1-16-19,0 0 0,0 0 1,0 0-1,0 1 0,0-1 0,0 0 0,0 0 0,0 0 0,0 0 0,1 0 0,-1 0 0,0 0 1,0 0-1,0 0 0,0 0 0,0 0 0,0 0 0,0 0 0,0 0 0,0 0 0,0 1 1,0-1-1,0 0 0,0 0 0,0 0 0,0 0 0,1 0 0,-1 0 0,0 0 0,0 0 1,0 0-1,0 0 0,0 0 0,0 0 0,0 0 0,0 0 0,0 0 0,0 0 0,0 0 0,1 0 1,-1 0-1,0 0 0,0 0 0,0 0 0,0-1 0,0 1 0,0 0 0,0 0 0,0 0 1,0 0-1,0 0 0,0 0 0,0 0 0,0 0 0,0 0 0,0 0 0,1 0 0,-1 0 0,0 0 1,0 0-1,0 0 0,0-1 0,0 1 0,0 0 0,0 0 0,0 0 0,0 0 0,0 0-1,12-23 172,-10 18-154,34-62 204,27-38-222,-44 75 10,-17 27-11,2-3-13,0-1 0,0 1 0,0 1 0,1-1 1,4-3 13,-8 8-2,-1 0 0,1 1 0,0-1 1,-1 1-1,1-1 0,0 1 1,0-1-1,-1 1 0,1 0 1,0-1-1,0 1 0,0 0 1,-1-1-1,1 1 0,0 0 1,0 0-1,0 0 0,0 0 1,0 0-1,-1 0 0,1 0 1,0 0-1,0 0 0,0 1 0,0-1 1,0 0-1,-1 0 0,1 1 1,0-1-1,0 1 0,-1-1 1,1 0-1,0 1 0,0 0 1,-1-1-1,1 1 0,0-1 1,-1 1-1,1 0 0,-1-1 1,1 1-1,-1 0 0,1 0 1,-1-1-1,0 1 0,1 0 0,-1 0 1,0 0-1,0-1 0,1 2 2,22 55-35,-18-40-65,2-1 0,0 0 1,1-1-1,3 6 100,-8-16-108,1 0-1,0 0 1,0-1 0,1 1-1,-1-1 1,1 0 0,0 0-1,0 0 1,0-1 0,0 1-1,1-1 1,-1-1 0,1 1-1,2 0 109,0-1-156,1 0 1,0-1-1,0 0 0,-1 0 0,1 0 0,0-2 0,0 1 0,0-1 0,-1 0 0,1-1 1,0 0-1,7-3 156,11-3-156,-1-2 0,-1-1 1,11-7 155,-16 8-24,-1-2 1,0 1 0,0-2 0,-2-1 0,3-2 23,-14 11 60,0-1 1,-1 1-1,0-1 0,0-1 1,0 1-1,-1-1 0,0 1 1,0-1-1,-1 0 0,0 0 0,0-1 1,0 1-1,-1-1 0,0 0 1,-1 1-1,1-3-60,-2 10 40,0-1-1,0 1 1,0-1-1,0 0 1,0 1-1,0-1 1,0 1-1,0-1 1,0 0-1,0 1 1,0-1-1,0 0 1,0 1-1,-1-1 1,1 1-1,0-1 1,0 1-1,-1-1 1,1 1 0,0-1-1,-1 1 1,1-1-1,-1 1 1,1-1-1,0 1 1,-1-1-1,1 1 1,-1 0-1,1-1 1,-1 1-1,1 0 1,-1-1-1,0 1 1,1 0-1,-1 0 1,1 0-1,-1-1 1,0 1 0,1 0-1,-1 0 1,1 0-1,-1 0 1,0 0-1,1 0 1,-1 0-1,1 0 1,-2 1-40,-1-1 122,0 1 0,-1 0 0,1 0 0,0 0 1,0 1-1,-1-1 0,1 1 0,-1 0-122,-4 4 38,0 0-1,1 0 1,0 1-1,0 0 1,1 0-1,0 1 1,0 0-1,-4 7-37,1 0 31,1 1 1,0 0-1,1 0 1,-2 9-32,7-20-12,1-1 0,0 1 0,0-1 0,0 1 1,0-1-1,1 1 0,0 0 0,0-1 0,0 1 0,1-1 1,-1 1-1,1 0 0,0-1 0,1 2 12,-1-4-7,0 0 1,0-1-1,0 1 0,0 0 1,0-1-1,0 1 0,1-1 1,-1 1-1,1-1 0,-1 0 1,1 1-1,-1-1 0,1 0 1,0 0-1,0 0 0,-1 0 1,1-1-1,0 1 1,0 0-1,0-1 0,0 1 1,0-1-1,0 0 0,0 1 1,0-1-1,0 0 0,0 0 1,0-1-1,0 1 0,0 0 1,0-1-1,0 1 0,1-1 7,4-1-12,0 0-1,-1-1 1,1 0-1,-1 0 1,0 0-1,0-1 1,0 0-1,0 0 1,0 0-1,-1-1 1,0 1-1,0-1 1,0-1-1,2-2 13,8-12-12,-2 0-1,0-1 0,6-12 13,-12 19-3,-1-1-1,0 0 1,-1-1 0,0 1-1,-1-1 1,-1 0 0,-1 0-1,1-6 4,-1-28-6,-2 0-1,-2-1 7,0-21-13,6-95 607,-4 155-163,-3 17-67,-3 23-76,-10 79-260,5-1-1,5 1 1,5 40-28,7 96-1248,-2-196 171,5-16 445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8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4585,'10'0'1160,"8"-1"-2424,3-5 800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267 183 1000,'11'-51'682,"-3"17"1186,-2 0 0,1-20-1868,-9 45 902,-4 11-810,4-1-108,1 0-1,0 0 1,0 1-1,0-1 1,0 0-1,0 1 1,0-1-1,1 1 1,-1-1-1,0 1 1,1 0 16,-2 6 4,-1-1 1,1 1-1,-1 0 1,-1-1 0,1 0-1,-1 0 1,-1 0 0,-3 5-5,1-2 51,1-1 1,0 2 0,1-1 0,0 1 0,-3 7-52,-13 50 419,2 1 0,-5 46-419,7-35 57,-19 57-57,24-99-21,-1 2-176,-1-1 0,-16 31 197,30-69-90,-1 0 1,1 0 0,-1 0-1,1 0 1,-1 0-1,0 0 1,1 0-1,-1 0 1,0 0 0,0 0-1,0 0 1,0 0-1,0-1 1,0 1-1,0 0 1,0-1 0,0 1-1,0 0 1,-1-1 89,-3-5-587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8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0 261 6305,'2'-1'137,"-1"1"0,0-1 0,1 0 0,-1 0 0,1 1 0,-1-1 0,1 0 0,-1 1 0,1 0 0,-1-1 0,1 1 0,-1 0 0,1 0 0,0 0 0,-1 0 0,1 0 1,-1 0-1,1 0 0,0 0 0,0 1-137,11-1 71,21-1-840,0-2 0,0-1 0,-1-2 0,0-1 0,0-1 0,-1-2 0,26-12 769,-52 19-107,0 0 0,0-1 0,0 1 0,-1-1 0,1-1 0,-1 1 0,0-1 0,0 0 0,0 0 0,-1 0 0,0-1-1,0 0 1,0 1 0,-1-1 0,1-1 0,-2 1 0,1 0 0,-1-1 0,0 0 0,0 1 0,0-1 0,-1-2 107,2-6 353,-2 5 624,1 0 1,-1 1-1,-1-1 0,0-5-977,-1 23 563,0 0-1,-1 0 1,-1 1-1,1-2 1,-3 4-563,-1 8 171,-22 85-102,4 0 0,3 15-69,-3 13-61,22-111-17,14-33 52,-11 10 27,39-50-38,-2-3 1,3-11 36,-38 59 42,2 0-1,-1 0 1,1 1 0,0 0 0,0 0-1,1 0 1,1-1-42,-5 5 18,0 1 1,0 0-1,0-1 0,1 1 1,-1 0-1,0 0 0,1 1 0,-1-1 1,1 0-1,-1 1 0,1-1 0,-1 1 1,1 0-1,-1 0 0,1 0 0,-1 0 1,1 0-1,-1 1 0,1-1 1,-1 1-1,1-1 0,-1 1 0,0 0 1,2 1-19,12 5 7,-1 0 1,13 10-8,-17-10-24,1 0 0,1 0 0,10 3 24,-17-8-16,-1-1 0,1 1 1,0-1-1,-1 0 1,1-1-1,0 1 1,0-1-1,0 0 1,0-1-1,0 1 1,1-1 15,17-5-26,0-2 0,0 0 1,-1-1-1,0-1 0,-1-1 1,0-1-1,-1-1 0,19-15 26,-15 6-36,-24 21 33,0 0 0,0 0 0,0-1 0,0 1 0,0-1-1,0 1 1,0-1 0,0 1 0,-1-1 0,1 1 0,0-1 0,-1 0-1,1 1 1,-1-1 0,0 0 0,0 1 0,0-2 3,0 3 2,1 0-1,-1 0 1,-1 0-1,1-1 1,0 1 0,0 0-1,0 0 1,0-1 0,0 1-1,0 0 1,0 0 0,0-1-1,0 1 1,0 0 0,0 0-1,-1 0 1,1-1 0,0 1-1,0 0 1,0 0 0,0 0-1,-1 0 1,1-1 0,0 1-1,0 0 1,0 0 0,-1 0-1,1 0 1,0 0 0,0 0-1,0 0 1,-1 0 0,1 0-1,0-1 1,0 1 0,-1 0-1,1 0 1,0 0-2,-12 5 64,-8 9 60,10-4-94,1-1 1,0 1 0,0 1 0,1 0 0,0 0 0,1 1 0,0-1 0,1 2 0,0-1 0,1 1 0,1-1 0,0 1-1,0 1 1,1 3-31,1-8-44,1 0 0,0 0 0,0 0 0,1 1 0,1-1 0,0 0 0,0 0 0,0 0 0,1 0 0,1 0 0,-1 0 0,1 0 0,1-1 0,0 1 0,0-1 0,1 0 0,0 0 0,0-1 0,0 1 0,1-1-1,3 2 45,1 0-107,0-1-1,0 0 1,10 5 107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19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0 695 1912,'24'-40'1376,"2"-4"-1876,-1-1-1,16-43 501,-24 41 201,-1-1 0,-3 0-1,-2-1 1,-2-1 0,-2 0-1,-1-18-200,-6 60 160,0-46 1082,-1 51-1057,1 0 0,0-1 1,-1 1-1,0 0 0,0 0 1,0 0-1,0 0 0,0-1 0,-1 2 1,0-1-1,1 0 0,-1 0 1,0 0-1,-2-1-185,3 3 22,1 0 1,-1 1-1,0-1 1,0 0-1,0 1 1,1-1-1,-1 1 1,0-1-1,0 1 1,0-1-1,0 1 1,0-1-1,0 1 1,0 0-1,0 0 1,0 0-1,0 0 1,0-1-1,0 1 1,0 0-1,0 1 1,0-1-1,-1 0 1,1 0-1,0 0 1,0 1-1,0-1 1,0 0-1,1 1 1,-1-1-1,0 1 1,0-1-1,0 1 1,0 0-1,0-1 1,1 1-1,-1 0 1,0-1-1,0 1 1,1 0-1,-1 0 1,1 0-1,-1 0 1,0 0-1,1-1 1,0 1-1,-1 1-22,-2 4-16,-1 1-1,1-1 0,0 1 1,1 0-1,0 0 0,0 2 17,-8 45 142,3 1-1,3 0 0,2 49-141,0-17 179,1-70-151,-3 67 83,4 0 0,8 53-111,-7-132 4,-1 1 1,1-1-1,0 0 1,1 0-1,-1 0 1,1 0-1,0 0-4,-1-4-1,-1 0 1,1-1-1,-1 1 0,1 0 0,-1 0 1,1-1-1,0 1 0,-1 0 0,1-1 1,0 1-1,0-1 0,0 1 0,-1-1 1,1 1-1,0-1 0,0 0 0,0 1 0,0-1 1,0 0-1,0 1 0,0-1 0,0 0 1,-1 0-1,1 0 0,0 0 0,0 0 1,0 0-1,0 0 0,0-1 0,0 1 1,0 0-1,0 0 0,0-1 0,0 1 1,0 0-1,-1-1 0,1 1 0,1-1 1,13-9-294,0 0 1,0 0-1,-1-1 0,-1-1 0,0 0 0,0-1 0,-1-1 0,6-8 294,16-28-699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1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1 681 5985,'1'-3'258,"1"0"0,-1 1 0,1-1 0,-1 0 0,1 1 0,0 0 0,0-1-1,1 1 1,-1 0 0,0 0 0,1 0 0,-1 0 0,1 0 0,-1 1 0,2-1-258,7-3-96,0 0 1,0 1 0,7-1 95,8-4 158,167-57-2776,5 7 2618,-186 56-76,4-1 17,-1 0-1,0-1 1,0-1 0,11-6 59,-19 6 370,-12 4 269,-16 7 43,14-2-659,0 1 1,0 0 0,0 0-1,1 0 1,-1 1 0,1 0-1,0 1 1,1-1 0,-4 5-24,-6 6 42,-12 10 44,2 1 0,-5 7-86,24-26 5,-1 1-1,2 0 0,-1 0 1,1 1-1,0 0 1,1-1-1,0 1 0,1 1 1,0-1-5,2-8 0,1 1 1,-1-1 0,1 0 0,0 0 0,0 0-1,-1 0 1,1 0 0,1 1 0,-1-1-1,0 0 1,0 0 0,1 0 0,-1 0 0,1 0-1,0 0 1,0 0 0,0 0 0,-1 0 0,2 0-1,-1 0 1,0 0 0,0 0-1,1-1 2,-1 0-1,1 0 1,-1 0 0,1 0 0,0-1-1,-1 1 1,1 0 0,0-1 0,0 1-1,-1-1 1,1 1 0,0-1 0,0 0 0,0 0-1,0 0 1,-1 0 0,1 0 0,0 0-1,0-1 1,0 1 0,0-1 0,-1 1-1,1-1 1,0 1 0,1-2-2,8-3 11,1 0 0,-1-1-1,0 0 1,0-1 0,-1-1 0,0 1 0,0-1-1,-1-1 1,0 0 0,0-1-11,-5 6 9,0-1 1,0 0-1,-1 1 0,1-2 0,-1 1 1,0 0-1,0-1 0,-1 1 0,1-1 1,-2 0-1,1 0 0,0 0 1,-1 0-1,0 0 0,0 0 0,-1 0 1,0 0-1,0-1 0,0 1 0,-1 0 1,-1-3-10,2 8 13,0 0 0,0 0 0,0 0 1,0 0-1,-1-1 0,1 1 0,-1 0 0,1 0 1,-1 0-1,1 0 0,-1 0 0,1 0 0,-1 0 1,0 0-1,0 0 0,0 1 0,1-1 1,-1 0-1,0 0 0,0 1 0,0-1 0,0 0 1,0 1-1,0-1 0,0 1 0,0 0 1,-1-1-1,1 1 0,0 0 0,0-1 0,0 1 1,0 0-1,0 0 0,-1 0 0,1 0 0,0 0 1,0 0-1,0 0 0,0 1 0,-1-1 1,1 0-1,0 1 0,0-1 0,0 1 0,0-1 1,0 1-1,0-1 0,0 1 0,0 0 1,0-1-1,0 1 0,1 0 0,-1 0 0,0 0 1,0 0-1,0 0-13,-2 3 3,0-1 1,-1 1-1,1 0 0,1 0 1,-1 0-1,0 0 1,1 0-1,0 0 0,0 1 1,0 0-1,1-1 1,0 1-1,0 0 1,0-1-1,0 1 0,1 0 1,-1 0-1,1 0 1,0 0-1,1-1 0,-1 1 1,1 0-1,0 0 1,0-1-1,1 1 0,-1 0 1,1-1-1,0 1 1,0-1-1,1 0 0,-1 0 1,1 0-1,0 0 1,0 0-1,0 0 1,3 1-4,0 0-4,1 0 0,-1 0 0,1-1 1,0 0-1,0 0 0,1-1 0,-1 0 1,1 0-1,2 0 4,-6-2-2,1 0 0,0 0 1,-1 0-1,1-1 0,0 0 1,-1 0-1,1 0 0,0-1 0,-1 0 1,1 0-1,-1 0 0,1 0 1,-1-1-1,0 1 0,1-1 1,-1 0-1,0-1 2,3-1 11,1 0 0,-1-1 0,-1-1 0,1 1 0,-1-1 0,0 0 0,0 0 0,4-7-11,-7 9 5,-1 1 1,0-1-1,0 0 0,0 1 0,0-1 0,-1 0 0,0 0 1,1 0-1,-1 0 0,-1 0 0,1-1 0,-1 1 0,1 0 1,-1 0-1,-1 0 0,1 0 0,0-1 0,-1 1 1,0-1-6,-16-40 112,16 42-73,0 0 0,-1 0 0,0 0-1,0 0 1,1 1 0,-1-1 0,-1 1 0,1-1 0,0 1-1,-1 0 1,1 0 0,-1 0 0,-2-2-39,5 4 3,0 0 0,0 0-1,0 0 1,0 0 0,0 0 0,-1 0-1,1 0 1,0-1 0,0 1 0,0 0-1,0 0 1,0 0 0,0 0 0,-1 0-1,1 0 1,0 0 0,0 0 0,0 0 0,0 0-1,0 0 1,0 0 0,-1 0 0,1 0-1,0 0 1,0 0 0,0 0 0,0 0-1,0 0 1,-1 0 0,1 0 0,0 0 0,0 0-1,0 0 1,0 0 0,0 0 0,0 1-1,-1-1 1,1 0 0,0 0 0,0 0-1,0 0 1,0 0 0,0 0 0,0 0-1,0 1 1,0-1 0,0 0 0,0 0 0,-1 0-1,1 0 1,0 0 0,0 0 0,0 1-1,0-1 1,0 0 0,0 0 0,0 0-3,5 9-26,-1-7 14,-1 1-1,1-1 1,-1 0 0,1 0-1,0 0 1,0-1 0,0 0-1,0 1 1,0-1 0,0-1-1,0 1 1,2 0 12,56 2-32,-49-3 23,64-3 2,-46 1-6,1 1-1,16 2 14,-46-1 1,-1 0 0,1 0-1,-1 0 1,1 0-1,-1 0 1,1 0 0,-1 1-1,1-1 1,-1 0-1,0 1 1,1-1 0,-1 1-1,0 0 1,1-1 0,-1 1-1,0 0 1,0 0-1,0 0 1,1 0 0,-1 0-1,0 0 1,0 0 0,0 0-1,-1 0 1,1 0-1,0 0 1,0 1 0,0 0-1,-1 1-1,0 0 0,0 1 0,0-1 0,-1 0 0,1 0 1,-1 0-1,1 0 0,-1 0 0,0 0 0,-2 3 1,-4 21-26,6-24 29,1-1-1,-1 1 1,1 0 0,0 0-1,0 0 1,0 0 0,1 0-1,-1 0 1,1 0 0,-1 0-1,1-1 1,0 1 0,0 0-1,0 0 1,0-1 0,1 2-3,1-1 0,-1-1 1,0 1 0,1-1-1,0 1 1,-1-1 0,1 0-1,0 0 1,0 0 0,0 0-1,0-1 1,1 0 0,-1 1-1,0-1 1,1 0-1,9 3-33,0-1 1,0 0-1,0-1 0,0-1 0,0 0 1,1-1-1,-1 0 0,0-1 0,0 0 1,1-1-1,-1-1 0,5-2 33,25-8-106,-2-2 0,0-1 0,3-5 106,14-5-21,-51 25 77,-6 4-3,-13 13 45,-23 19 60,-56 49-62,91-84-95,-1 0 0,1 0 0,0 1 0,0-1 0,0 0 0,-1 0-1,1 1 1,0-1 0,0 0 0,-1 0 0,1 1 0,0-1 0,-1 0 0,1 0-1,0 0 1,0 0 0,-1 0 0,1 0 0,0 1 0,-1-1 0,1 0 0,0 0-1,-1 0 1,1 0 0,0 0 0,-1 0 0,1 0 0,0 0 0,-1 0 0,1 0-1,0-1 1,-1 1 0,1 0 0,0 0 0,-1 0 0,1 0-1,-3-13 37,6-23-28,2 16-26,1 0 0,0 1 1,2-1-1,0 1 1,1 0-1,1 1 1,5-7 16,-14 23-3,-1 1 1,1 0-1,-1 0 1,1 0 0,0 0-1,-1 0 1,1 0 0,0 0-1,0 0 1,0 0 0,0 1-1,0-1 1,-1 0-1,1 0 1,1 1 0,-1-1-1,0 1 1,0-1 0,0 1-1,0-1 1,0 1-1,0 0 1,1-1 0,-1 1-1,0 0 1,0 0 0,1 0-1,-1 0 1,0 0-1,0 0 1,0 0 0,1 0-1,-1 1 1,0-1 0,0 0-1,0 1 1,0-1-1,1 1 1,-1-1 0,0 1-1,0 0 1,0-1 0,0 1-1,0 0 1,-1 0 0,1 0-1,0 0 1,0 0 2,7 7-10,-1 0 0,0 1 1,-1 0-1,0 0 0,2 5 10,0-1-5,0 2 4,0 1 1,0 0-1,-2 1 1,0 0-1,-1 0 1,-1 0-1,0 0 1,-1 1-1,-1 0 1,-1-1-1,0 9 1,-2 11 1,-1 0 0,-2-1 0,-1 0-1,-2 0 1,-2 2-1,3-17 1,0 0 0,-2-1 0,0 1 0,-1-1 0,-2-1 0,-2 4-1,9-16-2,-1 0 0,0 0 1,0 0-1,-1-1 0,1 1 0,-2-1 0,1-1 0,0 1 1,-1-1-1,0-1 0,0 1 0,-1-1 0,1 0 0,-1-1 1,0 1-1,0-2 0,-2 2 2,7-4 1,0 1 0,0-1-1,0 0 1,0 0 0,0 0 0,-1 0 0,1 0 0,0-1-1,0 0 1,1 1 0,-1-1 0,0 0 0,0 0-1,0 0 1,0-1 0,1 1 0,-1-1 0,1 1 0,-1-1-1,1 0 1,0 0 0,-1 0 0,1 0 0,0-1 0,0 1-1,1-1 1,-1 1 0,0-1 0,1 1 0,0-1 0,-1 0-1,1 0 1,0-2-1,-3-6 6,0-1-1,1 1 0,1-1 1,0 1-1,1-1 1,0 0-1,1 0 1,0-2-6,1 3 17,0 0 0,1-1 1,1 1-1,0 0 0,0 0 1,1 0-1,0 1 0,1 0 1,0-1-1,1 1 0,0 1 1,0-1-1,1 1 0,1 0 1,4-4-18,17-15-49,2 1 1,1 1-1,25-16 49,3-1-196,-11 5 27,48-37-107,-82 62 220,-1-1-1,0 0 0,-1-1 1,0 0-1,-2-1 57,-6 8-28,0 0 0,-1 0 0,0-1 0,2-5 28,-5 12 13,0 0-1,-1-1 1,1 1-1,0-1 0,-1 1 1,1-1-1,-1 0 0,0 1 1,0-1-1,0 1 1,0-1-1,0 0 0,-1 1 1,1-1-1,-1 1 0,1-1 1,-1 0-13,0 3 10,0 0 0,1 0 0,-1 0 0,0 0 0,1 0 0,-1 0 0,0 0 0,1 0 0,-1 0 0,0 0 0,1 0 0,-1 0 0,0 1 0,1-1 0,-1 0 0,1 1 0,-1-1 0,1 0 0,-1 1 0,0-1 0,1 0 0,-1 1 0,1-1 0,0 1 0,-1-1 0,1 1 0,-1-1 0,1 1-10,-16 15 25,9-8-28,1 0-1,-1 0 1,2 1 0,-1 0-1,1 0 1,1 0 0,0 1-1,0-1 1,1 1 0,0 0-1,0 0 1,1 0 0,1 0-1,0 1 4,0-3 0,2-1-1,-1 0 1,1 1 0,0-1-1,0 0 1,1 0-1,0 0 1,0 0-1,1 0 1,0 0-1,0 0 1,1-1-1,-1 1 1,1-1-1,1 0 1,-1-1 0,1 1-1,0-1 1,0 1-1,1-1 1,1 1-5,0 0 0,1 0 1,-1-1-1,1 0 0,0 0 0,1-1 0,-1 0 0,1 0 1,-1-1-1,1 0 0,0-1 0,0 0 0,1 0 0,-1-1 1,0 0-1,0-1 0,1 0 0,-1 0 0,0-1 0,1 0 1,-1-1-1,0 0 0,0 0 0,5-3 5,2-2 1,1-2-1,-2 0 0,1 0 1,-1-2-1,-1 0 1,0 0-1,-1-2 0,0 1 1,0-2-1,-2 0 1,0 0-1,9-16 0,-8 12-17,-2-2 0,0 1 0,-2-1 0,0-1 0,-1 1 0,-1-1 0,-1-1 0,-1 1 0,0-1 0,-1-17 17,-1-57-715,-5 0 0,-10-58 715,12 145 101,0 0-1,-1 0 0,0 0 1,-1 0-1,-2-7-100,5 15 28,-1 0-1,1 0 1,-1 0-1,1 0 1,-1 0-1,1 0 0,-1 0 1,0 0-1,1 0 1,-1 0-1,0 0 1,0 0-1,0 1 0,1-1 1,-1 0-1,0 1 1,0-1-1,0 1 1,0-1-1,0 1 0,0-1 1,0 1-1,0 0 1,-1-1-1,1 1 1,0 0-1,0 0 0,0 0 1,0 0-1,0 0 1,0 0-1,-1 0 1,1 0-1,0 0 1,0 1-1,0-1 0,0 0 1,0 1-1,0-1 1,0 1-1,0-1 1,0 1-1,0-1 0,0 1 1,0 0-1,0 0 1,1-1-1,-2 2-27,-2 2 10,0 0 0,-1 0-1,2 1 1,-1 0 0,0 0-1,1 0 1,0 0 0,0 0-1,0 0 1,1 1 0,0 0-1,-1 4-9,-1 4 1,1-1-1,0 0 0,1 1 0,1 0 1,0 3-1,1 0 1,1 1 1,0-1 0,2 0 0,0 0 0,2 5-2,29 83-26,-20-64 15,-1 0 0,-1 9 11,-9-36 8,-1 0 0,0 0 0,-1 0 0,-1 1 0,0-1 0,-1 0 0,-1 1 0,-1 7-8,-4 6-24,-1-1 0,-1 0 1,-1-1-1,-2 0 0,-11 20 24,12-33-495,11-13 447,0 0 0,0 0 1,0 1-1,0-1 0,-1 0 0,1 0 1,0 0-1,0 1 0,0-1 0,0 0 1,-1 0-1,1 0 0,0 0 1,0 0-1,0 1 0,-1-1 0,1 0 1,0 0-1,0 0 0,0 0 0,-1 0 1,1 0-1,0 0 0,0 0 1,-1 0-1,1 0 0,0 0 0,0 0 1,-1 0-1,1 0 0,0 0 0,0 0 1,0 0-1,-1 0 0,1 0 1,0 0-1,0 0 0,-1 0 0,1 0 1,0-1-1,0 1 0,0 0 0,-1 0 1,1 0-1,0 0 0,0-1 1,0 1-1,0 0 0,0 0 0,-1 0 1,1 0-1,0-1 0,0 1 1,0 0-1,0 0 0,0-1 0,0 1 1,0 0-1,0 0 0,0 0 0,0-1 1,0 1-1,0 0 0,0 0 1,0-1-1,0 1 0,0 0 0,0-1 48,1-16-1120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1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 8130,'71'-27'2920,"52"7"-2560,26-2-528,44-5 72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27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8050,'5'-4'127,"0"0"-1,0 0 1,0 0 0,1 1 0,0 0 0,-1 0 0,1 0 0,0 1-1,0 0 1,3-1-127,15-3 152,1 1 1,2 1-153,5-1 147,96-20 281,-10 1 412,32 2-840,-144 21 14,36-1 69,-39 2-85,-1 0 0,0 0 0,0 1 0,0-1 0,0 0 0,0 1 0,0 0 0,0-1 0,0 1 0,0 0 0,0 0 0,0 0 0,0 0 0,0 0 0,0 2 2,-11-2-4622,2 3 3452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4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352 404 1736,'-3'-9'191,"0"1"-1,0 0 0,-1-1 0,-1 2 0,1-1 0,-1 0 1,0 1-1,-1 0 0,0 0 0,0 1-190,4 4 40,0 0 0,0 0-1,0 0 1,0 0 0,-1 1-1,1-1 1,-1 1 0,1 0 0,-1-1-1,1 1 1,-1 0 0,0 1 0,0-1-1,1 0 1,-1 1 0,0 0-1,0-1 1,0 1-40,-6-1 120,-5-1 111,-1 1 0,0 0 1,1 1-1,-1 0 0,-12 3-231,21-2 45,1 0 0,-1 0 0,1 0-1,-1 1 1,1 0 0,0 0 0,0 0 0,0 1 0,0 0 0,1 0-1,-1 0 1,1 0 0,-1 1 0,1 0 0,0 0 0,-2 3-45,-3 5 16,2 0 1,0 0 0,0 1-1,1 0 1,1 0-1,0 1 1,0 2-17,3-10-39,0 1 1,0-1-1,1 1 0,0-1 1,1 1-1,-1-1 0,1 1 0,0-1 1,1 1-1,0 0 0,0-1 1,0 1-1,1-1 0,0 0 1,0 0-1,2 4 39,-3-9-27,0 1-1,-1 0 1,1-1-1,0 0 1,1 1-1,-1-1 1,0 1 0,0-1-1,0 0 1,1 0-1,-1 0 1,1 0 0,-1 0-1,1 0 1,-1 0-1,1 0 1,0 0 0,-1-1-1,1 1 1,0-1-1,-1 1 1,1-1 0,0 0 27,1 0-17,-1 0 1,1 0-1,0-1 1,-1 1 0,1-1-1,0 0 1,-1 0 0,1 0-1,-1 0 1,0 0 0,1-1-1,-1 1 1,0-1-1,1 1 17,5-6-1,1-1 0,-1 1-1,-1-2 1,1 1-1,-1-1 1,4-7 1,-2 0 2,0 0-1,-1-1 1,-1 0 0,0 0 0,-2-1 0,0 0 0,-1 0 0,0 0 0,-2 0-1,0-1 1,-1 1 0,-1-13-2,-2-8 305,-2-1 0,-1 1-1,-3 0 1,0 0-1,-6-9-304,7 27 918,7 21-901,0 0 0,0 0 0,0 0 0,0 0 0,0 0 0,0 0 0,0 0 0,0 0 0,0 0 0,0 0 0,0 0 0,0 1 0,0-1 0,0 0 0,0 0 0,0 0 0,0 0 0,0 0 0,0 0 0,-1 0 0,1 0 0,0 0 0,0 0 0,0 0 0,0 0 0,0 0 0,0 0 0,0 0 0,0 1 0,0-1 0,0 0 0,0 0 0,0 0 0,0 0 0,0 0 0,-1 0 0,1 0 0,0 0 0,0 0 0,0 0 0,0 0 0,0 0 0,0 0 0,0 0 0,0 0 0,0 0 0,0 0 0,0 0 0,-1 0-17,5 39 555,-4-37-577,27 211 121,-2-22-41,-2 128-58,-15-94 16,-7-214-21,0-1 1,1 1 0,0-1-1,0 1 1,1-1-1,3 6 5,-5-15-4,-1-1-1,0 1 0,1-1 0,-1 1 1,1-1-1,-1 1 0,0-1 0,1 0 1,-1 1-1,1-1 0,0 0 1,-1 1-1,1-1 0,-1 0 0,1 0 1,-1 1-1,1-1 0,0 0 1,-1 0-1,1 0 0,-1 0 0,1 0 1,0 0-1,-1 0 0,1 0 1,0 0-1,-1 0 0,1 0 0,-1 0 1,1-1-1,-1 1 0,1 0 1,0 0-1,-1-1 0,1 1 0,-1 0 1,1-1-1,-1 1 0,1 0 0,-1-1 1,1 1-1,-1-1 0,1 0 5,21-20-119,-15 12 58,-1 0 1,0-1 0,0 0 0,-1 0 0,0 0-1,-1-1 1,0 1 0,-1-1 0,0 0 0,-1 0-1,0 0 1,0-1 0,-1 1 0,-1 0 0,0-1-1,-1 1 1,0-3 60,-1-4 27,0 0 0,-2-1 0,0 2 0,0-1 0,-2 0 0,0 1 0,-2 0 0,1 0 0,-2 1 0,-3-5-27,4 11 242,-7-14 547,15 23-767,-1 0 0,1 0 1,0 0-1,0 0 0,-1 0 1,1 0-1,0 1 0,0-1 0,0 0 1,0 0-1,0 0 0,0 0 1,1 0-1,-1 0 0,0 0 1,0 0-1,1 0 0,-1 1 0,0-1 1,1 0-1,-1 0 0,1 0 1,-1 1-1,1-1 0,0 0 0,-1 0 1,1 1-1,0-1-22,21-17-121,2 0 0,0 1 0,1 2 0,5-2 121,-10 6-337,36-19-1050,1 5 586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4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 5417,'16'-10'928,"7"-8"-1320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4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63 3513,'-4'-9'548,"-10"-24"967,14 32-1359,-1-1 1,0 1-1,0-1 1,1 1-1,-1-1 1,0 1-1,-1 0 0,1 0 1,0-1-1,0 1 1,0 0-1,-1 0 1,1 0-1,-1 0 1,1 1-1,-2-2-156,3 2 15,-1 1-1,1-1 1,-1 0-1,1 1 1,-1-1-1,1 0 1,0 1-1,-1-1 1,1 0-1,0 1 1,0-1 0,-1 1-1,1-1 1,0 1-1,0-1 1,-1 0-1,1 1 1,0-1-1,0 1 1,0-1-1,0 1 1,0-1 0,0 1-1,0-1 1,0 1-1,0-1 1,0 1-1,0-1 1,0 1-15,-1 22-50,1-19 70,0 28-22,0 0 0,2 0 0,2-1 0,1 1 0,1-1 0,1 0-1,5 10 3,14 35 31,-5 1 0,-2 1-1,-4 1 1,-3 0 0,-4 1 0,-3 42-31,-20-213-3425,9 39 2450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5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3 344 3049,'-3'-12'3721,"13"10"-787,5 2-3412,5-1 482,0-2 1,-1 0-1,0-1 0,0-1 1,0-1-1,-1-1 0,1 0 1,13-9-5,-9 6 17,1-1-29,0 0 1,0-2 0,-1 0 0,-1-2-1,10-7 12,-28 18-12,1 0 0,0-1 0,-1 1 0,0-1 0,0 1 0,0-1 0,-1 0 1,0-1-1,0 1 0,0 0 0,0-1 0,-1 0 0,0 0 0,0 0 0,-1 1 0,0-1 0,0-1 0,0 1 0,0 0 0,-1 0 0,0 0 0,-1 0 0,1 0 0,-1-1 0,-1-3 12,1 7 16,0 0 0,0 0 1,-1 0-1,1 0 0,0 0 0,-1 1 1,0-1-1,1 0 0,-3-1-16,4 4 8,0-1-1,-1 1 1,1 0-1,-1-1 1,1 1-1,0-1 1,-1 1-1,0 0 1,1-1-1,-1 1 1,1 0-1,-1 0 1,1-1-1,-1 1 1,1 0-1,-1 0 1,0 0-1,1 0 1,-1 0-1,1 0 1,-1 0-1,0 0 1,1 0-1,-1 0 1,1 0-1,-1 0 1,0 0-1,1 0 1,-1 0-1,1 1 1,-1-1-1,0 0 1,1 0-1,-1 1 1,1-1-1,-1 1 1,1-1-1,-1 0 1,1 1-1,0-1 1,-1 1-1,1-1 1,-1 1-1,1-1 1,0 1-1,0-1 1,-1 1-1,1-1 1,0 1-1,0-1 1,-1 1-1,1 0-7,-5 9 18,1 1 0,-1 0 0,2-1 0,0 2 0,0-1-1,1 0 1,0 1 0,1-1 0,0 4-18,0 16 13,1 0 0,5 30-13,25 140 10,-29-193-9,1 0-1,0 0 1,0 0 0,0 0-1,2 3 0,-3-11 0,-1 1-1,0-1 1,0 0 0,0 1 0,1-1-1,-1 0 1,0 0 0,0 1-1,1-1 1,-1 0 0,0 0 0,0 1-1,1-1 1,-1 0 0,0 0-1,1 0 1,-1 0 0,0 0 0,1 1-1,-1-1 1,0 0 0,1 0-1,-1 0 1,1 0 0,-1 0 0,0 0-1,1 0 1,-1 0 0,0 0-1,1 0 1,-1 0 0,0-1-1,1 1 1,-1 0 0,0 0 0,1 0-1,-1 0 1,0 0 0,1-1-1,-1 1 1,0 0 0,0 0 0,1-1-1,-1 1 1,0 0 0,0 0-1,1-1 1,-1 1 0,0 0 0,0-1-1,0 1 1,1 0 0,-1-1-1,0 1 1,15-21-17,-2-3 11,21-34 20,-31 53-7,0 1 0,1-1 0,-1 1 0,1 0 0,0 0 0,1 0 0,-1 1 0,1 0 0,-1-1 0,1 1-7,4 0 14,0 1 0,1-1 0,-1 2 0,0-1 0,1 1 0,-1 0 0,1 1 0,-1 0 0,1 1 0,6 1-14,-1-1 2,0 0 1,1-1-1,2-1-2,-3-2 2,-1 0 1,0-1-1,0 0 1,0-1-1,-1-1 0,0 0 1,8-5-3,13-9 6,0-2 0,0-3-6,-19 14 2,-1 0-1,-1-1 0,2-3-1,-12 12 1,0 0 0,0 0 0,-1 0 0,1-1 0,-1 1 0,0-1 0,0 1 0,0-1 0,0 0 0,-1 0 0,1 0 0,-1 0 0,0 0 0,0 0 0,0-3-1,-1 7 3,0-1-1,0 1 1,0 0-1,0-1 1,0 1-1,0 0 1,0-1 0,0 1-1,0 0 1,0-1-1,0 1 1,0-1-1,-1 1 1,1 0-1,0-1 1,0 1 0,0 0-1,0-1 1,-1 1-1,1 0 1,0 0-1,0-1 1,-1 1-1,1 0 1,0-1 0,0 1-1,-1 0 1,1 0-1,0 0 1,-1-1-1,1 1 1,0 0-1,-1 0 1,1 0 0,0 0-1,-1 0 1,1 0-1,0 0 1,-1 0-1,1-1 1,-1 1-1,1 0 1,0 0 0,-1 1-1,1-1 1,0 0-1,-1 0 1,1 0-1,0 0 1,-1 0-1,1 0 1,0 0 0,-1 1-1,1-1 1,0 0-1,-1 0 1,1 1-3,-18 11 110,13-7-94,1 0 0,-1-1 0,1 2 0,1-1 0,-1 0 0,1 1 0,0 0 0,0-1 0,1 1 0,-1 0 0,1 1 0,1-1 0,-1 0 0,1 0 0,0 4-16,1-5 4,0 0-1,0 0 1,0 0 0,1 0 0,-1 0-1,1 0 1,1 0 0,-1 0-1,1 0 1,-1-1 0,1 1-1,1-1 1,-1 1 0,1-1-1,0 0 1,0 0 0,0 0-1,0 0 1,0 0 0,2 0-4,5 4-24,0-2 0,0 1 1,0-1-1,1 0 1,-1-1-1,2-1 0,-1 0 1,0 0-1,1-1 1,0 0 23,66 8-110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7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40 217 3873,'-33'-25'1253,"33"25"-1245,0 0 0,0 0 0,-1 0 0,1 0 0,0 0 0,0 0 1,0 0-1,-1 0 0,1 0 0,0 0 0,0 0 0,0 0 0,-1 0 0,1 0 0,0 0 0,0 0 0,0 0 0,-1 0 0,1 0 0,0 0 0,0 0 0,0 0 0,-1 0 0,1 1 0,0-1 0,0 0 0,0 0 0,0 0 0,0 0 0,-1 0 0,1 1 0,0-1 0,0 0 0,0 0 0,0 0 0,0 0 0,0 1 0,0-1 0,-1 0 0,1 0 0,0 0 0,0 1 0,0-1 0,0 0 0,0 0 0,0 0 0,0 1 0,0-1 0,0 0 0,0 0 0,0 0 0,0 1 0,0-1 0,0 0 0,0 0 0,1 0 0,-1 1 0,0-1 0,0 0 0,0 0 0,0 0 0,0 0 0,0 1 0,0-1 0,1 0-8,3 16 77,-3-14-73,0 1 0,0-1 1,1 0-1,-1 1 0,1-1 0,-1 0 0,1 0 1,0 0-1,0 0 0,-1 0 0,2 0 0,-1 0 1,0 0-1,0-1 0,0 1 0,1-1 0,-1 0 1,1 0-1,-1 0 0,1 0 0,-1 0 0,1 0 1,0-1-1,-1 1 0,1-1 0,0 0 1,-1 0-1,1 0 0,0 0 0,0 0 0,-1-1 1,1 1-1,0-1 0,-1 0 0,1 1 0,-1-1 1,1 0-1,-1-1 0,1 1 0,-1 0 0,0-1 1,1 1-1,-1-1 0,0 0 0,0 0-4,9-7 55,0 0 1,-1-1-1,0 0 0,-1-1 0,0 0 0,-1 0 0,1-4-55,-5 9 26,0-1 1,0-1-1,-1 1 0,0 0 0,0-1 1,-1 0-1,0 0 0,0 1 0,-1-1 0,0 0 1,-1 0-1,1 0 0,-2-3-26,2 9 7,-2 0 1,1 1-1,0-1 1,0 0-1,0 0 0,-1 0 1,1 1-1,-1-1 0,0 0 1,1 0-1,-1 1 0,0-1 1,0 1-1,0-1 1,0 1-1,0-1 0,-1 1 1,1-1-1,0 1 0,-1 0 1,1 0-1,-1 0 1,1 0-1,-1 0 0,1 0 1,-1 0-1,0 0 0,1 1 1,-1-1-1,0 0 0,-1 1-7,0 0 22,0-1-1,0 1 1,0 1-1,0-1 1,1 0-1,-1 1 1,0 0-1,0-1 1,0 1-1,0 0 1,1 1-1,-1-1 0,0 0 1,1 1-1,-1-1 1,1 1-1,-1 0 1,1 0-1,-2 2-21,-6 7 80,1-1 0,0 2 0,1 0 0,0 0 0,1 0-1,0 1 1,-2 7-80,-1 4 65,2-1-1,0 1 1,2 1 0,0-1-65,5-18 2,0-1 0,1 0 0,-1 1 0,1-1 0,0 1 0,0-1 0,0 1 1,1-1-1,0 0 0,0 1 0,0-1 0,1 0 0,0 0 0,2 6-2,-2-9-1,0 1 0,0-1 0,0 1 0,0-1 0,1 1 0,-1-1 0,0 0 0,1 0 0,0 0 0,0-1 0,-1 1 0,1-1 0,0 1 0,0-1 0,0 0 0,0 0 0,1 0 0,-1-1 0,0 1 0,0-1 0,0 1 0,1-1-1,-1 0 1,0-1 0,0 1 0,1 0 1,19-4-295,-1 0-1,0-1 0,0-2 0,0 0 0,-1-1 0,0-1 0,0-1 1,-1-1-1,-1-1 0,0 0 0,0-2 0,-1 0 0,12-13 296,-2-8-505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8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1 265 2705,'10'8'243,"0"0"0,-1 1 0,1 0 0,-2 0 0,0 1 0,0 0 0,0 0 0,-1 1 0,3 7-243,6 13 252,-2 0 0,10 31-252,-8-10 112,-11-32-73,1 0 0,2 0 0,2 4-39,-8-24 700,1-5-290,2-15-3,-3 12-189,30-95 174,-18 65-515,-2-2 0,-2 1 0,-1-1 0,-1-12 123,-8 44 283,-2 12-9,-4 17-7,6-19-260,-11 47 177,1 18-184,9-54 7,-1 1-1,2 0 0,0 0 0,1 0 0,0 0 0,1 0 0,2 6-6,-3-16-7,0-1 1,0 0-1,0 0 1,0 0-1,1 0 0,-1 0 1,1 0-1,0-1 1,0 1-1,0 0 1,0-1-1,0 1 0,0-1 1,1 0-1,-1 0 1,1 0-1,0 0 1,-1 0-1,1-1 0,0 1 1,0-1-1,0 0 1,0 0-1,0 0 1,1 0-1,-1 0 0,0-1 1,0 1-1,1-1 1,-1 0-1,0 0 1,1 0 6,5-1-44,-1 0 1,0 0-1,0-1 1,0 0-1,0-1 1,-1 0-1,1 0 1,-1 0-1,1-1 1,-1 0-1,0-1 1,2-2 43,3-2-126,0-1 0,-1-1 0,-1 0 0,1 0 0,-2-1 0,0 0 0,7-12 126,-11 16 34,-1-1 1,1 0-1,-2 0 1,1 0-1,-1 0 1,0-1-1,-1 1 1,0-1-1,-1 0 1,0 0-1,-1 1 1,0-6-35,0 15 18,0 0 0,0 0 0,0 1 1,0-1-1,0 0 0,0 0 0,0 0 1,-1 0-1,1 0 0,0 0 1,0 0-1,0 1 0,0-1 0,0 0 1,-1 0-1,1 0 0,0 0 0,0 0 1,0 0-1,0 0 0,0 0 1,-1 0-1,1 0 0,0 0 0,0 0 1,0 0-1,0 0 0,-1 0 1,1 0-1,0 0 0,0 0 0,0 0 1,0 0-1,-1 0 0,1-1 0,0 1 1,0 0-1,0 0 0,0 0 1,0 0-1,0 0 0,-1 0 0,1 0 1,0 0-1,0-1 0,0 1 0,0 0 1,0 0-1,0 0 0,0 0 1,0 0-1,0-1 0,0 1 0,0 0-18,-5 17 83,0 0-1,2 1 0,0-1 1,1 1-1,1 0 0,0-1 1,2 3-83,1 26 19,2 0 0,2 0 0,11 38-19,-6-26-9,-1 0-1,-4 0 10,-5-43-6,2 76-28,-3-83 27,-1 1-1,1-1 1,-2 1-1,1-1 1,-1 0 0,-1 0-1,1 0 1,-2 0 0,0 1 7,4-8 0,0-1 0,0 1 0,0-1 0,0 1 0,-1-1 0,1 1 0,0-1 0,-1 0 0,1 1 0,0-1 0,-1 1 0,1-1 0,0 0 0,-1 1 0,1-1 0,-1 0 0,1 0 0,-1 1 1,1-1-1,-1 0 0,1 0 0,-1 1 0,1-1 0,-1 0 0,1 0 0,-1 0 0,1 0 0,-1 0 0,1 0 0,-1 0 0,1 0 0,-1 0 0,1 0 0,-1 0 0,1 0 0,-1 0 0,1-1 1,-1 1-1,1 0 0,-1 0 0,1 0 0,-1-1 0,1 1 0,-16-16 16,16 15-16,-5-7 4,0-1 0,0 0-1,1 0 1,0 0 0,1 0 0,0-1-1,0 0 1,1 1 0,0-1 0,1 0-1,0 0 1,1-4-4,0-15 14,1-1-1,1 0 1,4-16-14,3-3-225,3 1 0,1 0 1,3 1-1,1 0 1,3 1-1,1 2 1,3 0-1,16-22 225,-39 64-12,13-20-172,2 1-1,2-2 185,-13 17-11,0 1 0,0 0 0,1 0 0,-1 0 0,1 1 0,0 0 0,1 0 0,-1 0 0,7-2 11,-12 5-10,0 1 0,0-1 0,0 1 0,0 0 0,1-1 0,-1 1 0,0 0-1,0-1 1,0 1 0,0 0 0,0 0 0,1 0 0,-1 0 0,0 0 0,0 0 0,0 0 0,0 1 0,0-1 0,0 0 0,1 1 0,-1-1-1,0 1 1,0-1 0,0 1 0,0-1 0,0 1 0,0 0 10,0 0-15,0 1 0,0 0 1,0-1-1,-1 1 0,1-1 0,0 1 0,-1 0 0,0 0 1,1-1-1,-1 1 0,0 0 0,0 0 0,0 0 0,0-1 0,0 1 1,0 0 14,-1 10-56,-1 1 1,-1-1 0,0 0-1,-3 6 56,6-18 0,-11 31-22,-3-1-1,0 0 1,-11 15 22,6-12 7,2 1 0,-4 15-7,20-48 5,1 1 1,-1-1-1,1 0 1,-1 0-1,1 1 1,0-1-1,0 0 1,0 0-1,0 1 1,0-1-1,0 0 1,0 0-1,0 1 1,0-1-1,1 0 1,-1 1-1,0-1 1,1 0-1,-1 0 1,1 0-1,-1 0 1,1 0-1,0 1 1,-1-1-1,1 0 1,0 0-1,0 0 1,0-1-1,0 1 1,0 0-1,0 0 1,0 0-1,0-1 1,0 1-6,5 2 33,0 0 1,0-1-1,0 0 1,0 0-1,1 0 0,1 0-33,-5-2 12,6 2 3,-1 0 0,1-1 1,-1 0-1,1 0 1,0-1-1,-1 0 1,1-1-1,-1 0 0,1 0 1,-1-1-1,1 0 1,-1-1-1,0 1 1,0-2-1,0 1 0,0-1 1,0 0-1,-1-1 1,0 0-1,0 0 1,0 0-1,-1-1 0,0 0 1,0 0-1,0-1 1,-1 0-1,0 0 1,0 0-1,0 0 0,2-8-15,7-16-30,-2-1 0,-1 0 0,-1-1 0,-2-1 0,-1 1 0,-1-14 30,-1 5 159,-3 0 0,-1 0 0,-3-1 0,-1 1 0,-2 0-159,5 41 2,-4-20 782,0 13-103,4 8-665,0 0 0,0 0 0,-1 0 0,1 0 0,0 0 0,0-1 0,0 1 0,0 0 0,0 0 0,-1 0 0,1 0 0,0 0 0,0 0 0,0 0 0,0 0 0,0 0 0,-1 0 0,1 0 0,0 0 0,0 0 0,0 0 0,0 0 0,-1 1 0,1-1 0,0 0 0,0 0 0,0 0 0,0 0 0,0 0 0,0 0 0,-1 0 0,1 0 0,0 0 0,0 0 0,0 1 0,0-1 0,0 0 0,0 0 0,0 0 0,0 0 0,0 0 0,-1 1-16,1 0 6,-1 0 0,0 1 0,1-1 0,-1 1-1,1-1 1,-1 0 0,1 1 0,-1-1 0,1 1-1,0 0 1,0-1 0,0 1 0,0-1-1,0 1 1,0-1 0,0 1-6,1 12 5,-2 24-3,1 0 1,3 0 0,5 30-3,6-1 0,-2-6 12,-1 0 1,-4 1-1,-2 11-12,-4-50-2,0-12-5,-1-1 0,0 1 0,-1 0 1,0 5 6,1-16-67,0 1 0,0 0 0,0-1 0,0 1 0,0 0 0,-1-1-1,1 1 1,0-1 0,0 1 0,0 0 0,-1-1 0,1 1 0,0-1 0,-1 1 0,1-1 0,0 1 0,-1-1 0,1 1 0,-1-1 0,1 1 0,-1-1 0,1 1 0,-1-1 0,1 0 0,-1 1 0,1-1 0,-1 0 0,1 0 0,-1 1 0,0-1 0,1 0 0,-1 0 0,1 0 0,-1 0 0,0 1 0,1-1 0,-1 0 0,0 0 0,1 0 0,-1-1 0,0 1 0,1 0 0,-1 0 0,1 0 0,-1 0-1,0-1 1,1 1 0,-1 0 0,1 0 0,-1-1 0,1 1 0,-1 0 0,1-1 0,-1 1 0,1-1 0,-1 1 0,1-1 0,-1 1 67,-5-14-1104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29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 3753,'47'-13'1720,"13"4"-424,16-2-2472,2-3 856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36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192 636 200,'7'-14'20,"-2"4"-10,0 1 0,-1 0 0,-1-1 0,1 0 0,-2 0 0,2-4-10,-2 0 87,-1-1 0,0 0 1,-1-9-88,0 19 138,-1 0 1,0 0-1,0 0 1,0 0-1,0 0 0,-1 0 1,1 0-1,-1 0 1,0 1-1,-1-1 1,1 1-1,-2-2-138,3 5 32,0 0 1,-1-1-1,1 1 1,0 0-1,-1 0 0,1 0 1,0 0-1,-1 0 0,0 1 1,1-1-1,-1 0 0,1 1 1,-1-1-1,0 1 0,1-1 1,-1 1-1,0 0 0,1 0 1,-1 0-1,0 0 0,1 0 1,-1 0-1,0 0 0,0 1 1,1-1-1,-1 0 0,0 1 1,1 0-1,-1-1 0,1 1 1,-1 0-1,1 0 1,-1 0-1,1 0 0,-1 0-32,-8 6 51,0 0-1,0 1 1,1 0-1,-6 6-50,7-7 210,-4 5 98,0-1 0,1 2 0,1 0 0,0 0 0,0 2-308,6-10 52,1 0 0,0 0 0,1 1 0,-1-1 0,1 1 0,0 0 0,0 0 0,1 0 0,0 0 0,0 0 0,0 0 0,1 0 0,0 0 0,0 0 0,1 3-52,-1-7 2,0 0 0,0 0 0,0 0 0,1 0-1,-1-1 1,1 1 0,0 0 0,-1 0 0,1 0 0,0 0 0,0 0 0,0-1 0,0 1 0,1 0 0,-1-1 0,0 1 0,1-1 0,-1 0 0,1 1 0,-1-1 0,1 0 0,0 0 0,-1 0 0,1 0 0,0 0 0,0 0 0,0 0 0,0-1 0,0 1 0,0-1 0,0 0 0,0 1 0,0-1 0,0 0 0,0 0 0,0 0-2,3-1-34,0 1 1,0-1-1,0-1 1,0 1-1,0-1 1,-1 0-1,1 0 1,0 0 0,-1 0-1,0-1 1,0 0-1,0 0 1,0 0-1,1-1 34,2-3-87,-1-1-1,1 0 0,-2 0 1,1 0-1,-1-1 1,-1 0-1,1 0 0,-1 0 1,-1 0-1,0 0 1,0-1-1,-1 0 0,0 1 1,-1-1-1,0 0 1,0 0-1,-1 0 0,0 0 1,-2-5 87,2 74 1780,-1-40-1633,1-1 0,1 1 0,0 4-147,0-18 9,0 0 0,0 1 0,1-1 1,-1 0-1,1 0 0,0 0 0,0 0 0,1 0 1,-1-1-1,1 1 0,0-1 0,1 1 0,0 0-9,-3-4 5,0 0 0,-1 0 0,1 0-1,0 0 1,0-1 0,0 1 0,0 0-1,0-1 1,0 1 0,0-1-1,0 1 1,0-1 0,0 1 0,0-1-1,0 0 1,0 1 0,1-1 0,-1 0-1,0 0 1,0 0 0,0 0 0,0 0-1,1 0 1,-1 0 0,0-1 0,0 1-1,0 0-4,2-1 9,-1-1-1,1 1 0,-1 0 1,0-1-1,0 1 1,0-1-1,0 0 1,0 0-1,0 0 0,0 0 1,-1 0-1,1 0-8,6-10 23,-1 0 0,0-1 0,-1 1-1,1-5-22,-6 15 0,5-14 11,-3 9 2,-1 0-1,1 0 0,0 1 1,0-1-1,1 1 1,0 0-1,0 0 0,1 0 1,-1 1-1,2-2-12,-4 7 5,-1-1 0,0 0 0,1 1 0,-1-1-1,0 1 1,1-1 0,-1 1 0,1 0 0,-1 0 0,0-1-1,1 1 1,-1 0 0,1 0 0,-1 0 0,1 1 0,-1-1 0,0 0-1,1 0 1,-1 1 0,1-1 0,-1 1 0,0-1 0,1 1 0,-1 0-1,0 0 1,0-1 0,1 1-5,35 28 38,-26-19-18,-4-5-17,1 0-1,0 0 0,-1 0 1,1-1-1,1-1 0,-1 1 1,0-1-1,1 0 0,0-1 0,0 0 1,0-1-1,4 1-2,-1-2-24,1 0 0,-1 0 1,0-1-1,0-1 0,1 0 0,-1-1 1,0 0-1,9-4 24,1-1-62,131-43-600,-153 51 670,0 0 0,1 0 1,-1 0-1,0 0 0,0 0 1,0 0-1,0 0 0,0 0 1,1 0-1,-1 0 0,0 0 1,0 0-1,0 0 0,0 0 1,0 0-1,1 0 0,-1 0 1,0 0-1,0 0 0,0 0 1,0 0-1,0 0 0,0 0 1,1-1-1,-1 1 0,0 0 1,0 0-1,0 0 0,0 0 1,0 0-1,0 0 0,0 0 1,0 0-1,1-1 0,-1 1 1,0 0-1,0 0 0,0 0 1,0 0-1,0 0 0,0 0 1,0-1-1,0 1 0,0 0 1,0 0-1,0 0 0,0 0 0,0 0 1,0-1-1,0 1 0,0 0 1,0 0-1,0 0 0,0 0 1,0 0-1,0-1 0,0 1 1,0 0-1,0 0 0,-1 0 1,1 0-1,0 0 0,0 0 1,0 0-1,0-1 0,0 1 1,0 0-1,0 0 0,0 0-8,-1 0 17,1 0 0,0 0-1,0 0 1,-1 0 0,1 0-1,0-1 1,0 1-1,-1 0 1,1 0 0,0 0-1,0 0 1,-1 0 0,1 0-1,0 0 1,0 0 0,-1 0-1,1 1 1,0-1-1,0 0 1,-1 0 0,1 0-1,0 0 1,0 0 0,0 0-1,-1 0 1,1 1 0,0-1-1,0 0 1,0 0-1,-1 0 1,1 0 0,0 1-1,0-1 1,0 0 0,0 0-1,-1 1-16,-11 29 60,-6 27-60,17-54-3,1 0 0,-1 0 0,1 0 0,0 0 0,0 0 0,0 1 0,0-1-1,0 0 1,1 0 0,-1 0 0,1 0 0,0 0 0,0 0 0,0 0 0,0 0 0,1 0-1,-1 0 1,1-1 0,-1 1 0,3 2 3,-3-4-14,0 0 0,1 0 0,-1 0-1,0 0 1,1 0 0,-1 0 0,1 0 0,-1 0 0,1 0-1,-1-1 1,1 1 0,0-1 0,-1 1 0,1-1-1,0 0 1,-1 1 0,1-1 0,0 0 0,0 0 0,-1 0-1,1 0 1,0-1 0,-1 1 0,1 0 0,0-1 0,-1 1-1,1-1 1,0 0 0,-1 1 0,1-1 0,-1 0-1,1 0 1,-1 0 0,1-1 14,4-3-23,0 0 1,0 0-1,-1-1 0,0 0 0,0 0 1,0-1-1,-1 1 0,0-1 0,0 0 1,-1 0-1,0 0 0,0-1 1,0 1-1,-1-1 0,-1 1 0,1-1 1,0-6 22,1-18 10,-1-1 0,-2 1 0,-3-24-10,0 2 192,-3 0 1,-2 1-1,-3-1 0,-2 2 1,-14-36-193,17 64 653,10 24-628,0 0-1,0-1 1,0 1-1,0 0 1,-1-1-1,1 1 1,0 0-1,0 0 1,0-1-1,0 1 1,-1 0-1,1 0 1,0-1-1,0 1 1,0 0-1,-1 0 1,1 0-1,0 0 1,0-1 0,-1 1-1,1 0 1,0 0-1,-1 0 1,1 0-1,0 0 1,0 0-1,-1 0 1,1 0-1,0-1 1,-1 1-1,1 0 1,0 0-1,-1 1 1,1-1-1,0 0-24,-6 9 355,0 16-222,1 41-121,3 0 1,3-1-1,3 1 1,2 0-1,13 50-12,-19-114-4,11 56-530,5 9 534,-11-49-507,1-1 0,0 0 0,1-1 0,1 0 0,1 0 0,1 1 507,16 18-1030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36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 6681,'0'-7'2297,"-1"12"-2073,1 11-264,0 8-72,0 2 16,0-2-8,-3-1 40,2-4 24,3-2 0,6-4 8,8-7 16,5 0-64,11-7-832,3-7-497,1-10 817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39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90 494 5601,'-10'12'374,"1"1"0,0 0 0,1 0 0,0 1 0,1 0 0,1 0 0,0 0 0,1 1 0,-2 9-374,3-7 10,0-1 0,2 1 1,0 0-1,0 0 0,2 0 1,0 0-1,1-1 0,1 1 0,0 0 1,1 0-1,1-1 0,1 0 1,4 13-11,-5-22-19,-1 1 0,1-1 1,1 0-1,0 0 0,0 0 1,0-1-1,0 1 0,1-1 1,0 0-1,4 2 19,-8-6-10,1-1 0,-1 1 0,1 0 0,0-1 0,-1 1 1,1-1-1,0 0 0,0 0 0,0 0 0,0 0 0,0-1 0,0 1 0,0-1 0,0 0 1,0 0-1,0 0 0,0 0 0,1 0 0,-1-1 0,0 1 0,0-1 0,0 0 1,0 0-1,-1 0 0,1 0 0,0 0 0,0-1 0,-1 1 0,3-3 10,5-4-1,0 0 1,-1-1-1,0 0 0,-1 0 0,0-1 1,0 0-1,-1-1 0,-1 1 1,0-1-1,0-1 0,3-10 1,7-21 12,-2-1 0,5-30-12,-5 19-8,4-8 62,-18 62-53,0 1 1,0 0 0,0-1 0,0 1 0,0 0-1,0-1 1,0 1 0,0 0 0,0 0 0,0-1 0,0 1-1,0 0 1,0-1 0,1 1 0,-1 0 0,0 0-1,0-1 1,0 1 0,0 0 0,1 0 0,-1-1 0,0 1-1,0 0 1,1 0 0,-1 0 0,0 0 0,0-1-1,1 1 1,-1 0 0,0 0 0,1 0 0,-1 0 0,0 0-1,0 0 1,1 0 0,-1 0 0,0 0 0,1 0-1,-1 0 1,0 0 0,1 0 0,-1 0 0,0 0 0,0 0-1,1 0 1,-1 0 0,0 0 0,1 0 0,-1 0-1,0 1 1,0-1 0,1 0 0,-1 0 0,0 0 0,0 1-1,1-1 1,-1 0 0,0 0 0,0 1-2,11 19 106,-1 10-46,-2 0 0,-1 1 0,1 17-60,1 0 24,19 98 47,-28-145-71,0-1 1,0 0 0,0 0-1,0 0 1,0 1-1,0-1 1,0 0 0,0 0-1,0 0 1,0 1 0,0-1-1,0 0 1,0 0 0,1 0-1,-1 0 1,0 1-1,0-1 1,0 0 0,0 0-1,0 0 1,0 0 0,1 1-1,-1-1 1,0 0-1,0 0 1,0 0 0,0 0-1,1 0 1,-1 0 0,0 0-1,0 1 1,0-1 0,1 0-1,-1 0 1,0 0-1,0 0 1,0 0 0,1 0-1,-1 0 1,0 0 0,0 0-1,8-8 16,6-23-3,-10 23-11,16-36 0,-2 2-75,2 2 1,2 0-1,9-10 73,-29 47-10,0 1 1,0-1 0,0 0-1,0 1 1,1 0-1,-1-1 1,1 1-1,-1 0 1,1 0 0,0 1-1,0-2 10,-2 3-2,0 0-1,0 0 0,1 0 0,-1 0 1,0 0-1,0 0 0,0 0 1,0 0-1,0 0 0,0 0 1,0 0-1,0 1 0,0-1 1,0 0-1,0 1 0,0-1 1,0 1-1,0-1 0,0 1 1,-1-1-1,1 1 0,0 0 1,0 0-1,0-1 0,-1 1 1,1 0-1,0 0 0,-1 0 1,1 0-1,-1-1 0,1 1 1,-1 0-1,1 0 0,-1 0 1,0 1 2,24 47-35,-15-30 32,0 0 0,1 0 0,13 16 3,-19-29-17,1-1 0,0 1-1,0-1 1,1 0-1,-1 0 1,1-1 0,0 0-1,0 0 1,1 0-1,-1 0 1,1-1 0,0 0-1,4 1 18,-3-3-23,0 1 0,0-1 0,0 0 0,0 0 0,0-1-1,0 0 1,0-1 0,0 0 0,0 0 0,0 0 0,0-1 0,-1 0-1,1-1 1,0 0 0,-1 0 0,0-1 0,0 0 0,0 0 0,0 0 0,-1-1-1,5-3 24,1-3 2,0 0 0,0 0 0,-1-1-1,-1-1 1,0 0 0,-1 0 0,0-1 0,-1 0-1,0 0 1,1-6-2,4-24 44,-12 41-21,-1-1 1,0 1-1,1 0 0,-1 0 1,-1 0-1,1 0 1,0 0-1,-1 0 1,1 0-1,-1 0 0,0 0 1,0 0-1,0-1-23,0 3 16,0 0-1,1 1 1,-1-1-1,1 0 0,-1 0 1,0 1-1,1-1 1,-1 0-1,0 1 1,0-1-1,0 1 1,0-1-1,1 1 1,-1-1-1,0 1 1,0 0-1,0-1 1,0 1-1,0 0 0,0 0 1,0-1-1,0 1 1,0 0-1,0 0 1,0 0-1,0 0 1,0 1-1,0-1 1,0 0-1,0 0 1,0 1-1,0-1 1,0 0-1,0 1 0,0-1 1,1 1-1,-1-1 1,0 1-1,0-1 1,0 1-1,0 0-15,-4 3 34,0-1 0,0 1-1,1 0 1,-1 1 0,1-1-1,-2 3-33,-2 5 7,-1 1 1,2-1-1,0 1 0,1 1 0,0-1 0,1 1 0,0 0 0,1 0 0,1 1 0,0-1 1,1 1-1,0 0 0,1-1 0,1 1 0,1 8-7,0-21-6,-1 0 0,0 0 0,1 0-1,-1 0 1,1 0 0,0 0 0,-1 0 0,1 0 0,0 0 0,0 0-1,0-1 1,1 1 0,-1 0 0,0 0 6,0-2-7,0 1 0,0-1 0,-1 1 0,1-1 0,0 1 0,0-1 0,0 0 0,0 1 0,-1-1 0,1 0 0,0 0 0,0 1 0,0-1 0,0 0 0,0 0 0,0 0 0,0 0 0,0 0 0,0-1 0,-1 1 0,1 0 0,0 0 0,0 0 0,0-1 0,0 1 0,0-1 1,0 1-1,-1 0 0,1-1 0,0 1 0,0-1 0,0 0 7,10-8-57,0-1-1,-1 0 1,0-1 0,-1 0 0,0 0 0,-1-1 0,0 0 0,-1 0 0,0-1 0,-1 0 0,0 0 0,-1 0 0,-1-1 0,1-2 57,-2 1-21,-1 1 1,0 0 0,-1-1 0,-1 1-1,0-1 1,-1 1 0,0-1-1,-4-12 21,-5-16 88,-1 0 0,-7-10-88,2 5 99,12 33-31,1 6 87,1 0 0,-1 1 0,0-1 0,-1 1-1,0 0 1,-4-6-155,8 13 11,-1 1-1,1 0 0,0-1 1,0 1-1,0 0 0,-1-1 1,1 1-1,0 0 0,0 0 0,-1-1 1,1 1-1,0 0 0,-1 0 1,1 0-1,0-1 0,-1 1 1,1 0-1,0 0 0,-1 0 1,1 0-1,0 0 0,-1 0 1,1 0-1,-1-1 0,1 1 1,0 0-1,-1 0 0,1 1 1,0-1-1,-1 0 0,1 0 0,0 0 1,-1 0-1,1 0 0,-1 0 1,1 0-1,0 1 0,0-1 1,-1 0-1,1 0 0,0 0 1,-1 1-1,1-1 0,0 0 1,0 0-1,-1 1 0,1-1 1,0 0-1,0 1-10,-8 16 90,4 10-83,1 0-1,2 0 1,0 1-1,2-1 1,1 0-1,1 0 0,1 0 1,3 7-7,10 32-24,2-1 0,22 46 24,-35-95-18,-5-11 3,1 0-1,-1 0 0,1 0 1,0 0-1,1 0 1,-1-1-1,1 1 0,0-1 1,0 1-1,1-1 1,-1 0-1,4 3 16,-6-7-11,1 1 1,-1-1-1,1 0 0,-1 1 1,1-1-1,-1 0 0,1 0 1,-1 0-1,1 0 0,-1 0 1,1 0-1,-1 0 0,1-1 1,-1 1-1,1-1 0,-1 1 1,1-1-1,-1 1 0,0-1 1,1 0-1,-1 1 0,0-1 1,1 0-1,-1 0 0,1-1 11,33-30-240,-30 27 180,15-18-383,-2 0 0,-1 0-1,-1-2 1,-1 0-1,-1-1 1,1-5 443,39-67-102,-57 105 468,0 1 0,0 1 0,1-1 0,0 0-1,-1 7-365,0 2 186,-2 5-101,1 0 0,1 0-1,0 0 1,2 0-1,1 0 1,2 17-85,-2-33 3,1 0-1,0 0 0,0 0 1,1-1-1,-1 1 1,1 0-1,1-1 1,-1 0-1,1 1 1,0-1-1,0 0 0,0 0 1,1-1-1,-1 1 1,1-1-1,0 0 1,1 0-1,-1 0 1,1 0-1,0-1 0,0 0 1,0 0-1,0 0 1,0 0-1,1-1 1,-1 0-1,1 0 1,0-1-3,1 1 1,0 0 1,0-1-1,0 0 0,1-1 1,-1 1-1,0-1 1,0-1-1,1 0 1,-1 0-1,0 0 1,0-1-1,0 0 0,0 0 1,5-2-2,-3-1-4,0 0 0,1 0 1,-2-1-1,1 0 0,-1-1 1,0 0-1,0 0 0,-1-1 0,5-5 4,0-3-14,-1 1 0,-1-1 0,0-1-1,-1 0 1,-1 0 0,-1-1-1,0 0 1,-2 0 0,0-1 0,3-17 14,-7 28 30,0 4 28,0 0 1,0 0-1,-1-1 0,1 1 0,-1 0 1,0-1-1,0 1 0,-1 0 0,1-1 1,-1 1-1,0 0 0,-2-4-58,-1 27 578,-1 46-502,4-1 0,2 1 0,11 63-76,1 65 18,-14-74 1,-12 72-19,9-157 1,4-34-1,0 1 0,0-1 0,0 1 0,0-1 0,0 1 0,0-1 0,0 0 0,0 1 0,0-1 0,-1 1 0,1-1 0,0 1 0,0-1 0,0 0 0,0 1 0,-1-1 0,1 1 0,0-1 0,0 0 0,-1 1 0,1-1 0,0 0 0,-1 1 0,1-1 0,0 0 0,-1 0 0,1 1 0,-7-13 3,2-7 4,1 0 0,1 0 0,0 0 0,2-1 0,0-4-7,3-103-24,-2 115 18,6-80-98,4 1 1,4 0-1,4 0 0,4 2 0,11-22 104,-26 88-66,1 0 0,1 0-1,1 1 1,1 0-1,1 0 1,3-2 66,-13 20-6,1 1 0,-1 0 0,1 0 1,0 0-1,0 0 0,0 0 0,0 1 1,1-1-1,-1 1 0,1 0 0,-1 0 0,1 0 1,0 1-1,0-1 0,0 1 0,0 0 1,0 0-1,0 0 0,0 0 0,0 1 1,0 0-1,0 0 0,0 0 0,0 0 1,0 0-1,1 1 0,-1 0 0,0 0 0,0 0 1,-1 0-1,1 1 0,0 0 0,0-1 1,-1 1-1,1 1 0,-1-1 0,1 0 1,-1 1-1,0 0 0,2 2 6,-3-2-16,0-1 1,-1 1-1,1 0 0,-1-1 1,0 1-1,1 0 1,-1 0-1,-1 0 0,1 0 1,0 0-1,-1 0 0,0 0 1,1 0-1,-1 0 1,0 0-1,-1 0 0,1 0 1,0 0-1,-1 0 0,0 0 1,0 0-1,0 0 0,0 0 1,0 0-1,0-1 1,-1 1-1,0 0 16,-5 10-56,-1 0 0,-1 0-1,-1-1 1,-8 9 56,-36 34-93,38-41 106,1 1 0,1 0 0,0 0 0,1 2 0,1-1 0,1 2 0,-1 2-13,11-19 8,0 1 1,0 0-1,0 0 1,0 0-1,0 0 1,1 0 0,-1 0-1,1 0 1,-1 0-1,1 0 1,0 0-1,0 0 1,0 1 0,0-1-1,0 0 1,0 0-1,1 0 1,-1 0-1,1 0 1,0 2-9,0-2 4,1-1 1,0 1-1,-1-1 1,1 0-1,0 0 1,-1 1-1,1-1 1,0 0-1,0-1 1,0 1-1,0 0 1,0 0-1,0-1 1,0 1-1,0-1 1,0 0-1,0 0 0,1 1 1,-1-1-1,0-1 1,1 1-5,11-1 9,0 0 0,0-1 1,0 0-1,0-1 0,0-1 0,-1 0 1,1-1-1,-1 0 0,-1-1 0,4-2-9,5-4-33,1-1 0,-2-1 0,0-1 0,0 0 0,5-8 33,-14 11-32,0 0 0,-1 0 0,0-1 0,-1 0 0,0-1 0,-1 0 1,-1 0-1,0 0 0,-1-2 32,-2 4-18,0 0-1,0 0 1,-2 0 0,1 0 0,-2 0 0,1-1 0,-2 1-1,0-1 1,0 1 0,-1 0 0,-2-11 18,2 21 20,1-1 1,-1 1 0,1-1-1,-1 1 1,0-1 0,0 1-1,-1 0 1,1-1 0,0 1-1,-1 0 1,1 0 0,-1 0-1,1 0 1,-1 0 0,0 1-1,-1-2-20,2 3 18,0-1-1,0 1 0,0-1 0,0 1 0,0 0 0,0-1 0,-1 1 0,1 0 0,0 0 0,0 0 1,0 0-1,0 0 0,-1 0 0,1 0 0,0 0 0,0 0 0,0 1 0,-1-1 0,1 0 0,0 1 0,0-1 1,0 1-1,0-1 0,0 1 0,0 0 0,0-1 0,0 1 0,0 0 0,0 0 0,0-1 0,1 1 1,-1 0-1,0 1-17,-7 7 16,0 1 1,1 1 0,0-1-1,1 1 1,0 0-1,1 0 1,0 1 0,1-1-1,0 1 1,1 0 0,0 1-1,1-1 1,0 0 0,1 13-17,0-12-2,1 0 1,0-1 0,1 1-1,0 0 1,2 0 0,-1-1-1,1 1 1,1-1 0,0 0 0,1 0-1,0 0 1,1-1 0,0 1-1,5 4 2,-10-14-2,1 1 1,0-1-1,-1 0 0,1 0 0,1 1 0,-1-1 0,0 0 0,0-1 0,1 1 0,-1 0 1,1-1-1,0 1 0,-1-1 0,1 0 0,0 0 0,0 0 0,-1 0 0,1-1 1,0 1-1,0-1 0,0 1 0,0-1 0,0 0 0,0 0 0,0-1 0,0 1 0,0-1 1,0 1-1,0-1 0,0 0 0,-1 0 0,1 0 0,0 0 0,-1-1 0,1 1 0,0-1 1,-1 1-1,0-1 0,1 0 0,-1 0 0,2-2 2,8-8 9,0-1 0,-1 0-1,0-1 1,-1 0 0,-1-1 0,7-13-9,11-27 27,4-17-27,-21 47 1,3-6 16,-10 21-8,0 0 0,1 0-1,0 1 1,1 0 0,0 0 0,0 0 0,1 0 0,0 1-1,3-2-8,-9 9 1,1 1-1,-1-1 0,1 1 0,0 0 1,-1-1-1,1 1 0,-1 0 0,1 0 1,0 0-1,-1-1 0,1 1 0,-1 0 1,1 0-1,0 0 0,-1 0 0,1 0 1,0 0-1,-1 0 0,1 0 0,0 0 0,-1 1 1,1-1-1,-1 0 0,1 0 0,0 0 1,-1 1-1,1-1 0,-1 0 0,1 1 1,-1-1-1,1 0 0,-1 1 0,1-1 1,-1 1-1,1-1 0,-1 1 0,0-1 1,1 1-1,-1-1 0,0 1 0,1-1 1,-1 1-1,0 0 0,0-1 0,1 1 1,-1-1-1,0 1 0,0 0 0,11 33-1,-11-33 1,6 31 9,-2 0 1,-2 0-1,-1 0 0,-2 15-9,3 61-1,-2-108 1,0 1-1,0-1 1,0 1 0,0-1-1,0 1 1,0-1-1,0 1 1,0-1 0,0 1-1,0-1 1,0 1 0,0-1-1,0 1 1,0-1 0,0 1-1,1-1 1,-1 1-1,0-1 1,0 0 0,0 1-1,1-1 1,-1 1 0,0-1-1,1 0 1,-1 1 0,0-1-1,1 1 1,-1-1 0,11-14 18,10-18-13,1 2 0,1 0 0,1 2 0,2 1 0,11-9-5,-33 33-2,0-1-1,0 1 1,0 0-1,1 0 1,0 0-1,-1 1 1,1 0-1,0-1 1,0 2-1,0-1 1,5 0 2,-9 2-1,1 0 0,0 0 0,0 0 0,0 0 0,0 0 0,0 1 0,-1-1 1,1 1-1,0-1 0,0 1 0,0 0 0,-1 0 0,1 0 0,-1 0 0,1 0 0,0 0 0,-1 0 0,0 0 0,1 0 1,-1 1-1,0-1 0,0 1 0,1-1 0,-1 1 0,0-1 0,-1 1 0,1 0 0,0 0 0,0-1 0,-1 1 0,1 0 1,-1 0-1,1 0 0,-1-1 1,4 17 11,0-1 1,-1 1-1,-1 0-11,7 38 30,-7-47-29,1 3 0,0 0-1,0 0 1,1 0-1,1-1 1,2 5-1,-6-14-1,-1 0-1,1-1 1,0 1 0,0-1 0,0 1 0,0 0 0,0-1 0,1 0 0,-1 1-1,0-1 1,1 0 0,-1 1 0,1-1 0,-1 0 0,1 0 0,-1 0 0,1 0-1,0-1 1,0 1 0,-1 0 0,1-1 0,0 1 0,0-1 0,0 0 0,0 0-1,-1 1 1,1-1 0,0 0 0,0 0 0,0-1 0,0 1 0,0 0 0,0-1 0,-1 1-1,1-1 1,0 0 0,0 1 0,0-2 1,8-3 0,-1-1 0,-1 0 1,1-1-1,-1 1 0,0-2 0,0 1 1,5-9-1,48-64 23,-51 66-15,4-6 9,-2 0 0,10-17-17,-19 31 11,-1 0 1,1 0-1,-1-1 0,0 1 0,0-1 1,-1 0-1,1 1 0,-2-1 0,1 0 1,-1 0-1,0-5-11,0 11 9,0-1 1,0 1-1,0 0 1,0-1-1,0 1 1,-1 0-1,1 0 1,0-1-1,-1 1 0,1 0 1,-1 0-1,1 0 1,-1 0-1,1-1 1,-1 1-1,0 0 1,0 0-1,1 0 1,-1 0-1,0 0 1,0 1-1,0-1 1,0 0-1,0 0 1,0 1-1,-1-1 0,1 0 1,0 1-1,0-1 1,0 1-1,0 0 1,-1-1-1,1 1 1,0 0-1,0 0 1,-1 0-1,1-1 1,0 1-1,-1 1-9,-2-1 17,0 1 1,0 0-1,1 1 0,-1-1 0,0 0 0,1 1 1,-1 0-1,1 0 0,0 0 0,0 0 1,-1 1-1,0 1-17,-5 5 9,0 0 1,1 1-1,0 0 0,1 0 1,0 1-1,1 0 1,0 0-1,0 0 0,1 1 1,-2 8-10,4-9-17,0-1 0,0 0 0,1 1 0,0 0 0,1-1 0,1 1 0,-1 0 0,2 0 0,-1-1 0,2 1 0,-1 0 1,3 8 16,-3-17-10,-1-1 0,1 1 0,-1 0 0,1 0 0,0-1 1,0 1-1,-1 0 0,1-1 0,0 1 0,1-1 1,-1 1-1,0-1 0,0 1 0,1-1 0,-1 0 0,0 0 1,1 0-1,-1 0 0,1 0 0,0 0 0,-1 0 1,2 0 9,-1 0-8,1-1 1,-1 0 0,0 0 0,1 0-1,-1 0 1,1 0 0,-1 0 0,0-1-1,0 1 1,1-1 0,-1 0 0,0 0 0,0 1-1,1-1 1,0-1 7,9-5-10,-1-1 0,0 0-1,0-1 1,-1 0 0,4-5 10,-13 14-1,18-19 0,-1 0 0,0-2 0,-1 0 0,13-22 1,-24 33 4,-1 1 0,0-1 1,-1 0-1,0 0 0,0 0 0,-1-1 1,0 1-1,-1-1 0,0 0 0,-1 0 1,0 0-1,-1 1 0,0-9-4,-8-35 71,-4-16-71,-7-40 41,16 66 1,3 30 77,-1-1 0,-1 1-1,0 0 1,-1-1 0,0 1 0,-5-12-119,6 27 222,0 8-176,1 14-51,5 51-8,4-1 0,3 0-1,15 50 14,13 91 29,-33-154-35,-3-29-3,0-1 0,2 0 0,2-1-1,1 2 10,-8-30-1,0 0-1,0-1 1,0 1-1,1 0 1,-1-1-1,0 1 1,0 0-1,1-1 1,-1 1-1,1-1 1,-1 1-1,0-1 1,1 1-1,-1-1 1,1 1-1,0-1 1,-1 1-1,1-1 1,-1 1-1,1-1 1,0 0-1,-1 1 1,1-1-1,0 0 1,-1 0-1,1 1 1,0-1-1,-1 0 1,1 0-1,0 0 1,-1 0-1,1 0 1,0 0-1,0 0 1,-1 0-1,1 0 1,0 0-1,-1-1 1,1 1-1,0 0 1,-1 0-1,1-1 1,0 1-1,-1 0 1,1-1-1,-1 1 1,1-1-1,0 1 1,0-1 1,5-4-12,0 1 0,0-2 1,-1 1-1,5-5 12,-6 5-4,21-24-91,-2-1-1,-1-2 1,-1 0-1,-1-2 1,-2 0-1,-2 0 1,-1-2-1,7-26 96,-17 39 166,-13 50 8,-5 31-91,-3 47-83,14-82-8,0 1 0,2 0 0,1 0 0,1 0 0,4 21 8,-5-38-2,1 0-1,0-1 1,0 1 0,1-1 0,3 6 2,-6-11 0,0 0 0,0-1 0,1 1 0,-1 0 0,1 0 0,-1 0 0,1-1 0,-1 1 0,1 0 0,-1-1 0,1 1 0,0-1 0,-1 1 0,1 0 0,0-1 0,-1 0 0,1 1 0,0-1-1,0 1 1,0-1 0,-1 0 0,1 1 0,0-1 0,0 0 0,0 0 0,0 0 0,-1 0 0,1 0 0,0 0 0,0 0 0,0 0 0,0 0 0,0 0 0,0 0 0,-1 0 0,1-1 0,0 1 0,0 0 0,0-1 0,-1 1 0,1 0 0,0-1 0,0 1 0,-1-1 0,1 0 0,0 1 0,-1-1 0,1 1 0,0-1 0,11-13 8,0 1 0,0-2 0,-2 1 0,7-13-8,37-69 41,-33 55-39,-3 6 1,-12 21 1,0 1 0,1 1-1,1-1 1,0 1 0,1 1-1,0-1 1,1 1-4,-9 10 0,-1 1 0,0 0 0,1-1 0,-1 1 0,0 0 1,1 0-1,-1 0 0,1 0 0,-1-1 0,1 1 0,-1 0 0,0 0 0,1 0 0,-1 0 0,1 0 0,-1 0 1,1 0-1,-1 0 0,1 0 0,-1 0 0,0 0 0,1 0 0,-1 1 0,1-1 0,-1 0 0,0 0 1,1 0-1,-1 1 0,1-1 0,-1 0 0,0 0 0,1 1 0,-1-1 0,0 0 0,1 1 0,-1-1 0,0 0 1,0 1-1,1-1 0,-1 0 0,0 1 0,0-1 0,0 1 0,1-1 0,-1 0 0,0 1 0,0-1 1,0 1-1,0-1 0,0 1 0,0-1 0,10 32-2,-8-23 6,7 27 19,-6-21-22,0 0 0,2-1 1,0 1-1,0-1 0,5 6-1,-10-19 0,0 0 0,1-1 0,-1 1 0,0-1 0,1 1 0,-1-1 0,1 0-1,-1 1 1,0-1 0,1 1 0,-1-1 0,1 0 0,0 1 0,-1-1 0,1 0 0,-1 1 0,1-1 0,-1 0 0,1 0 0,0 0 0,-1 0 0,1 0 0,-1 1-1,1-1 1,0 0 0,-1 0 0,1-1 0,0 1 0,-1 0 0,1 0 0,-1 0 0,1 0 0,0 0 0,0-1 0,16-11 23,-16 12-23,17-16 1,9-8-3,0 2 0,2 0 0,0 2-1,11-4 3,-37 22 0,-1 1 0,1-1 0,0 1 0,0 0 0,-1 0 0,1 0 0,0 1 0,0-1-1,0 0 1,0 1 0,0 0 0,0 0 0,0 0 0,0 0 0,0 0 0,0 1 0,0-1 0,0 1 0,1 0 0,-1 1 0,0 0 1,0 0-1,0 0 1,0 0-1,-1 0 1,1 0-1,-1 1 1,0 0-1,1-1 1,-1 1-1,0 0 1,0 0-1,-1 0 1,1 0-1,-1 0 1,1 1-1,7 19 20,-6-13-14,1-1 0,0 1 0,1-1 0,-1 0 0,7 8-6,-10-16-1,0 0 0,0 1 0,0-1 0,0 0 0,1 0 0,-1 0 0,0 1 0,1-1 0,-1-1 0,1 1 0,-1 0 0,1 0 0,-1 0 0,1-1 0,-1 1 0,1-1 0,0 1 0,-1-1 0,1 0 0,0 0 0,0 0 0,-1 0 0,1 0 0,0 0-1,-1 0 1,1 0 0,0-1 0,-1 1 0,1 0 0,0-1 0,-1 0 0,1 1 0,-1-1 0,1 0 0,-1 0 0,1 0 1,8-6 3,0-1 0,0 1 0,-1-2 0,0 1 0,-1-2 0,0 1-1,0-1 1,4-7-3,9-16 15,-2 0 1,1-7-16,-10 21 2,-2-1 0,0 0 0,-2-1 0,0 0 0,-1 0 0,-1 0 0,-1-1 0,-1 1 0,0-1 0,-2-2-2,0 10 6,-1-36 103,1 46-75,-1 0 1,1 0-1,-1 1 1,0-1-1,0 0 1,0 0-1,0 1 1,-1-1-1,0 0 1,0 0-35,2 4 7,0 0 1,-1-1 0,1 1 0,0 0-1,-1 0 1,1 0 0,0-1 0,-1 1-1,1 0 1,-1 0 0,1 0 0,0 0-1,-1 0 1,1-1 0,-1 1-1,1 0 1,0 0 0,-1 0 0,1 0-1,-1 0 1,1 0 0,0 1 0,-1-1-1,1 0 1,-1 0 0,1 0 0,0 0-1,-1 0 1,1 1 0,0-1-1,-1 0 1,1 0 0,0 0 0,-1 1-1,1-1 1,0 0 0,-1 1 0,1-1-1,0 0 1,0 1 0,-1-1 0,1 1-8,-13 15 127,3 1-112,2 0-1,0 0 1,0 1 0,2 0-1,0 0 1,1 1 0,1-1-1,0 1 1,2 0 0,0 12-15,1 7-14,2 0 1,2 0 0,1 0-1,9 33 14,-8-43-118,0 0 0,-2 0-1,-1 1 119,-2-28-61,1 1 0,-1-1 0,0 0 0,0 1 0,0-1 0,0 0 0,-1 1 1,1-1-1,0 1 0,0-1 0,-1 0 0,1 1 0,-1-1 0,1 0 0,-1 0 0,0 1 0,1-1 0,-1 0 0,0 0 0,0 0 0,0 0 0,0 0 0,0 0 0,0 0 0,0 0 0,0 0 0,0-1 0,0 1 0,-1 0 0,1-1 0,0 1 0,0-1 0,-1 1 0,1-1 0,0 1 0,-1-1 0,1 0 0,-1 0 0,1 0 0,0 0 0,-1 0 0,1 0 0,0 0 0,-1 0 0,1-1 0,-1 1 0,1 0 0,0-1 0,-1 1 61,-17-10-908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28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5617,'32'-15'2201,"14"2"-1585,3 0-104,1-2-264,6 6-96,-4-1-96,-2 8 16,-11 4-96,-20-2-280,-10 17-728,-12-2-697,-16 9 985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0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1 106 7066,'22'-16'2744,"12"5"-2008,17-1-328,30-2-336,25-2-136,15-3-864,8 2 656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1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395 640 2112,'-37'-106'1234,"36"103"-1086,0 0 0,-1 0 0,1 0-1,-1 0 1,0 0 0,1 0 0,-1 0 0,-3-2-148,5 4 31,-1 1 1,1-1 0,-1 1 0,0 0 0,1-1 0,-1 1-1,0 0 1,0-1 0,1 1 0,-1 0 0,0 0 0,0 0 0,1 0-1,-1 0 1,0 0 0,0 0 0,1 0 0,-1 0-32,-6-1 119,-9-1-78,1 0 0,-1 1 0,0 1 1,0 0-1,0 1 0,1 1 0,-1 0 0,0 1 0,1 1 0,-9 3-41,15-4 38,0 1 0,0 0-1,1 0 1,-1 1-1,1 0 1,0 0 0,1 1-1,-1 0 1,1 0-1,0 0 1,1 1 0,-1 1-1,1-1 1,1 1 0,-1 0-1,2 0 1,-1 0-1,1 1-37,2-6 2,1 0-1,0 0 0,0 0 1,0 0-1,0 0 1,1 1-1,-1-1 0,1 0 1,0 0-1,0 1 0,0-1 1,1 0-1,-1 0 1,1 0-1,0 1-1,-1-2-6,1 0 1,0-1-1,-1 1 1,1-1-1,0 1 1,0-1-1,1 1 0,-1-1 1,0 0-1,0 1 1,1-1-1,-1 0 1,0 0-1,1 0 1,-1 0-1,1 0 0,-1 0 1,1-1-1,0 1 1,-1 0-1,1-1 1,0 0-1,0 1 1,-1-1-1,1 0 1,0 0-1,1 0 6,5 0-28,1 0 1,-1-1-1,0 0 0,0 0 1,0-1-1,-1-1 0,1 1 1,0-1-1,-1 0 1,0-1-1,7-3 28,7-6-67,-2 0 0,0-1 0,8-8 67,-10 8-4,-2-1 0,0-1 0,0 0 1,-2-1-1,0-1 0,-1 0 0,-1 0 1,0-1-1,-2-1 0,0 0 0,-1 0 1,-1 0-1,-1-1 0,-1 0 1,1-10 3,14-112 2045,-3-30-2045,-14 238 1963,-22 359-1906,9-325-132,-4-1-1,-4-1 1,-13 29 75,26-110-10,-1 1-1,-1-1 1,-1 0 0,-4 7 10,12-23 0,0 0 0,0 0 0,0 0-1,0 0 1,0 0 0,0 0 0,1 0 0,-1 0 0,0 0 0,0 0 0,0 0 0,0 0 0,0 0 0,0 0 0,0 0 0,0 0 0,0 0 0,0 1 0,0-1 0,0 0 0,0 0 0,0 0 0,0 0 0,0 0-1,0 0 1,0 0 0,0 0 0,0 0 0,0 0 0,0 0 0,0 0 0,0 0 0,0 0 0,0 0 0,0 1 0,0-1 0,0 0 0,0 0 0,9-9 9,11-14 10,10-25-8,-2-2-1,-3 0 0,10-27-10,-32 69 1,16-38 14,7-25-15,-21 57 1,-2 0 0,0 0-1,0 0 1,-1 0 0,-1-1 0,0 1-1,-2-8 0,1 17 6,-1 0 0,0 0 1,0 1-1,0-1 0,-1 1 0,1-1 0,-1 1 0,0 0 0,-1-1 0,1 1 0,-1 0 0,1 0 0,-4-2-6,6 5-11,-1 1 1,1-1-1,-1 0 0,1 1 1,0-1-1,-1 0 0,1 0 1,0 1-1,0-1 0,0 0 1,-1 0-1,1 1 0,0-1 1,0 0-1,0 0 0,0 1 1,0-1-1,0 0 1,1 0-1,-1 1 0,0-1 1,0 0-1,0 0 0,1 1 1,-1-1-1,0 0 0,1 1 1,-1-1-1,1 0 0,-1 1 1,1-1-1,-1 0 0,1 1 1,-1-1-1,1 1 0,-1-1 1,1 1-1,0-1 11,31-15-959,-27 13 765,58-21-1449,29-10 655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2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53 1672,'-23'-52'4292,"23"52"-3491,0 0-310,0 0-204,0 0-164,1 4-27,10 41 168,3 33-264,-11-59 28,-1-7-25,0 0 0,1 0 0,0 0 0,1 0 0,1-1 0,-1 0 0,4 5-3,-6-13-27,-1-1 0,1 0 0,-1 0 0,1 0 0,0 0 1,0 0-1,0 0 0,0-1 0,0 1 0,0 0 0,0-1 0,0 0 0,1 1 0,-1-1 1,1 0-1,-1 0 27,1-1-66,-1 0 0,1 1 1,0-1-1,-1 0 0,1 0 1,0-1-1,-1 1 1,1 0-1,0-1 0,-1 0 1,1 0-1,-1 1 0,1-1 1,-1-1-1,1 1 0,-1 0 1,0-1-1,0 1 0,1-1 66,5-5-366,0 0-1,0 0 0,-1 0 0,0-1 1,0 0-1,-1-1 0,2-2 367,21-32-805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3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22 445 3905,'-5'14'263,"1"-1"0,0 1 1,1 0-1,1-1 0,0 1 0,1 0 1,1 1-1,0-1 0,0 0 0,2 0 1,0 0-1,0 0 0,3 3-263,-3-7 1,1 0 0,1-1 1,0 1-1,0-1 0,1 0 0,0-1 0,0 1 1,1-1-1,0 0 0,0 0 0,1-1 0,0 1 0,1-2 1,0 1-1,0-1 0,0 0 0,1-1 0,7 4-1,-11-6-3,1-1 0,0 1 0,-1-1-1,1-1 1,0 1 0,0-1 0,0 0 0,0 0-1,0-1 1,0 0 0,1 0 0,-1 0 0,0-1-1,0 0 1,0 0 0,3-1 3,-2-1 2,1 0 1,0-1-1,-1 1 1,1-2 0,-1 1-1,0-1 1,-1 0-1,1-1 1,-1 1-1,0-1 1,0 0-3,12-17-162,-1 0 1,-1 0-1,-2-2 1,0 0-1,-1 0 1,2-10 161,-10 22-98,-4 11 90,-1-1-1,1 1 0,0-1 0,-1 1 0,1 0 0,1-1 1,-1 1-1,0 0 0,0 0 0,1 0 0,-1 0 1,1 0-1,0 0 0,0 0 0,-1 1 0,1-1 9,-1 2 6,0 1 0,0-1 0,0 0 0,0 1 0,0-1 0,0 1 0,0-1 0,0 1 0,0-1-1,0 1 1,-1 0 0,1 0 0,0-1 0,-1 1 0,1 0 0,0 0 0,-1 0 0,1-1 0,-1 1 0,1 0-1,-1 0 1,1 1-6,9 22 144,11 46 252,-16-48-348,1 0 1,1-1-1,1 1 0,6 9-48,-14-31 3,0 1-1,1 0 0,-1-1 1,0 1-1,0-1 1,0 1-1,1-1 0,-1 1 1,0-1-1,1 1 1,-1-1-1,0 1 1,1-1-1,-1 0 0,1 1 1,-1-1-1,1 0 1,-1 1-1,1-1 0,-1 0 1,1 1-1,-1-1 1,1 0-1,-1 0 1,1 0-1,-1 0 0,1 1 1,0-1-1,-1 0 1,1 0-1,-1 0 0,1 0 1,-1 0-1,1 0 1,0-1-1,-1 1 0,1 0 1,-1 0-1,1 0 1,-1 0-1,1-1 1,-1 1-1,1 0 0,-1 0 1,1-1-1,-1 1 1,1-1-1,-1 1 0,1 0 1,-1-1-1,0 1 1,1-1-1,-1 1-2,18-30 142,15-50 3,-19 43-260,16-30 115,-17 50-97,-13 17 90,0-1-1,1 1 0,-1 0 0,0 0 1,1-1-1,-1 1 0,0 0 0,1 0 1,-1 0-1,1 0 0,-1 0 0,1-1 1,-1 1-1,1 0 0,-1 0 0,0 0 1,1 0-1,-1 0 0,1 0 0,-1 0 1,1 0-1,-1 1 0,0-1 0,1 0 0,-1 0 8,3 2-13,-1 0-1,0 0 0,0 0 0,0 0 0,0 0 1,0 1-1,0-1 0,-1 1 0,1-1 0,-1 1 0,1 0 14,3 8 6,2-1-1,0 0 0,0 0 0,0-1 0,2 0 0,-1 0 0,1-1 0,0 0 0,0-1 0,4 2-5,-7-5 3,1 0 0,0-1-1,0 0 1,0 0-1,1-1 1,-1 0-1,0 0 1,1-1 0,-1 0-1,1 0 1,0-1-1,-1 0 1,1 0-1,0-1 1,-1 0-1,8-1-2,-5-1 3,0 1 0,-1-2 0,1 1 0,-1-1-1,0 0 1,0-1 0,0 0 0,-1-1-1,0 0 1,0 0 0,0 0 0,-1-1 0,0 0-1,0-1 1,-1 0 0,0 0 0,0 0-1,-1-1 1,0 1 0,0-1 0,0-4-3,3-6 6,-2 1 0,-1-1 0,0 0 0,-1 0 0,-1 0 0,-1-1 0,0 1 0,-2-1 0,0 1 0,-3-15-6,-3-24-20,-10-33 20,12 71 105,-2 0-1,0 1 1,-1-1 0,-1 1 0,0 1-1,-3-3-104,10 19 53,0 0-1,0 1 0,1-1 1,-1 1-1,-1 0 0,1-1 1,0 1-1,0 0 0,0 0 1,-1-1-1,1 1 1,-1 0-1,1 0 0,-1 0 1,1 1-1,-1-1 0,0 0-52,1 1 30,0 0 0,1 0 0,-1 0 0,0 0 0,0 0-1,0 0 1,1 0 0,-1 1 0,0-1 0,0 0 0,0 0 0,1 1 0,-1-1-1,0 0 1,1 1 0,-1-1 0,0 1 0,1-1 0,-1 1 0,0 0-1,1-1 1,-1 1 0,1-1 0,-1 2-30,-2 2 46,0 1 1,0 0-1,1 0 1,0 0-1,0 1 0,0-1 1,1 0-1,-1 6-46,-1 8 0,1 1 0,1 0 0,1 0 1,1 0-1,0-1 0,2 1 0,2 7 0,10 40 28,12 30-28,-14-54 26,0 2-23,-1 0 0,-2 1 0,-2 0 0,1 34-3,-8-33-162,-2-1 0,-3 12 162,4-58-63,1 1 0,-1 0 0,0 0-1,-1-1 1,1 1 0,0 0 0,0 0 0,0-1 0,0 1 0,0 0 0,-1 0 0,1-1 0,0 1 0,-1 0 0,1-1 0,-1 1 0,1 0 0,0-1 0,-1 1 0,1-1-1,-1 1 1,0-1 63,1 0-98,-1 0-1,0-1 0,1 1 0,-1-1 0,1 1 0,-1-1 0,1 1 0,-1-1 0,1 1 0,-1-1 0,1 1 1,0-1-1,-1 0 0,1 1 0,0-1 0,0 0 0,-1 1 0,1-1 0,0 0 0,0 1 0,0-1 0,0 0 1,0 0 98,-5-23-1130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4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0 341 6969,'2'6'124,"0"-1"0,0 1 0,0-1-1,1 0 1,-1 1 0,1-1 0,1 0-1,-1-1 1,1 1 0,0-1-1,0 1 1,0-1 0,0 0 0,1 0-1,0-1 1,-1 0 0,1 0-1,1 0 1,-1 0 0,0-1 0,1 1-1,2-1-123,5 3-17,0-1-1,1-1 1,-1 0-1,1-1 1,0 0-1,0-1 1,-1-1 0,1 0-1,1-1 18,-2 0-24,1-1 1,0 0-1,-1-1 0,0-1 1,1 0-1,-1-1 0,-1 0 1,1-1-1,-1 0 0,0-1 1,0 0-1,-1-1 1,0-1-1,0 0 0,-1 0 1,0-1-1,-1 0 0,0-1 1,6-9 23,-13 17-9,0 0 1,-1 0 0,1 0-1,-1 0 1,0 0 0,1 0-1,-1 0 1,-1 0 0,1 0 0,0 0-1,-1-1 1,0 1 0,1-1 8,-1 3 0,0 1 0,0 0 1,0 0-1,0-1 0,0 1 1,0 0-1,0-1 1,0 1-1,-1 0 0,1 0 1,0-1-1,0 1 0,0 0 1,0 0-1,0-1 1,0 1-1,0 0 0,-1 0 1,1-1-1,0 1 0,0 0 1,0 0-1,-1-1 1,1 1-1,0 0 0,0 0 1,-1 0-1,1 0 0,0 0 1,0-1-1,-1 1 1,1 0-1,0 0 0,0 0 1,-1 0-1,1 0 0,0 0 1,-1 0-1,1 0 1,0 0-1,0 0 0,-1 0 1,1 0-1,0 0 0,-1 0 1,1 0-1,0 0 1,0 0-1,-1 0 0,1 1 1,0-1-1,0 0 0,-1 0 1,1 0-1,0 0 1,0 0-1,-1 1 0,1-1 1,0 0-1,0 0 0,0 1 1,0-1-1,-1 0 1,1 0-1,0 1 0,0-1 0,-17 18 45,6-4-9,1 1 1,1 1-1,0 0 0,-2 6-36,8-16 10,1 0-1,0 0 1,0 0-1,0 0 0,1 0 1,-1 0-1,2 0 1,-1 0-1,1 0 1,0 1-1,0-1 0,0 0 1,1 0-1,1 5-9,-1-8 1,1 0-1,-1 0 0,1 0 1,-1 0-1,1 0 0,0 0 1,0-1-1,0 1 0,1-1 1,-1 0-1,1 0 0,-1 1 1,1-2-1,0 1 0,0 0 1,-1 0-1,1-1 0,0 0 1,1 1-1,-1-1 0,0-1 1,0 1-1,0 0 0,1-1 1,-1 1-1,0-1 0,1 0 1,2 0-1,8-1 4,-1 1 0,0-2 0,1 0 1,-1 0-1,0-1 0,9-4-4,-1 0-11,0-1 0,0-2-1,-1 1 1,0-2 0,5-5 11,-17 11-23,-1 0 0,0 0-1,0-1 1,-1 0 0,1 0-1,-2-1 1,1 0 0,-1 0-1,1 0 1,-2 0 0,1-1-1,-1 0 1,-1 0 0,1 0 0,-1-1 23,-1-1-46,0 0 1,0 0 0,-1 0 0,0-1-1,-1 1 1,0 0 0,-1-1 0,-1-2 45,2 9 12,0 0-1,-1 0 1,0 0 0,0 0 0,0 0 0,-1 1 0,1-1-1,-1 0 1,0 0 0,0 1 0,0-1 0,-1 1 0,1 0 0,-1 0-1,1 0 1,-1 0 0,0 0 0,0 0 0,-1 1 0,1 0-1,0-1 1,-1 1-12,-9 0 265,11 10-120,13 12-112,-5-14-44,0-1-1,1 0 1,-1 0 0,1-1-1,0 0 1,0 0 0,7 2 11,-5-2-3,-1 0 0,0 0 1,0 1-1,0 0 1,6 6 2,-7-2 2,1 0 1,-1 1-1,0 0 0,-1 0 0,0 0 1,-1 1-1,0 0 0,-1 0 1,0 0-1,-1 1 0,1 2-2,-1-1 6,1 0 1,1 1-1,0-2 0,1 1 1,1-1-1,0 0 0,4 6-6,-8-14 1,1 0-1,-1-1 0,1 1 0,-1-1 0,1 0 0,0 0 1,0-1-1,1 1 0,-1-1 0,0 0 0,1 0 1,0 0-1,-1-1 0,5 2 0,-1-2-1,0 0 0,1 0 0,-1-1 1,0 0-1,1 0 0,-1-1 0,0 0 0,4-1 1,13-4-28,0-2 1,0 0-1,-1-2 0,0-1 1,0-1 27,-6 3-62,0 0 1,-1-2-1,-1 0 1,0 0-1,0-2 1,-1 0-1,-1-1 1,0 0-1,-1-1 1,-1 0-1,0-1 1,-1-1-1,0 0 1,-2 0-1,0-1 1,-1 0-1,-1-1 1,0 0-1,-2-1 62,-3 16-23,4-19-239,0-1-1,-1-5 263,-4 23 8,-1-1 0,1 1-1,-1-1 1,0 0 0,-1 1 0,0-1-1,0 1 1,0-1 0,-1 1 0,0-3-8,1 8 28,1 0 0,0-1 0,-1 1 0,0 0 0,1-1 0,-1 1 1,0 0-1,1 0 0,-1 0 0,0-1 0,0 1 0,0 0 0,0 0 0,0 0 1,0 0-1,0 1 0,-1-1 0,1 0 0,0 0 0,0 1 0,-1-1 0,1 1 1,0-1-1,-1 1 0,1-1 0,0 1 0,-1 0 0,1 0 0,-1 0 0,1 0 1,-1 0-1,1 0 0,0 0 0,-1 0 0,1 0 0,-1 1 0,1-1 1,0 0-1,-1 1 0,1 0 0,0-1 0,-1 1-28,-6 3 85,1 0 0,0 1 0,1 0 0,-1 0 0,1 0 0,-5 6-85,-12 14 63,2 0 0,1 2 0,1 0 0,1 1 0,1 0 0,2 2 0,-7 20-63,16-38 9,1 1 0,0 0 0,1 0 0,1 0 0,0 1 0,-1 12-9,4-24-1,-1 1 1,1 0-1,0 0 1,0-1 0,1 1-1,-1 0 1,0-1 0,1 1-1,0 0 1,-1-1 0,1 1-1,0-1 1,0 1-1,0-1 1,1 1 0,-1-1-1,1 0 1,-1 0 0,1 0-1,0 0 1,0 0 0,0 0-1,0 0 1,0 0-1,0-1 1,0 1 0,1-1-1,-1 1 1,1-1 0,-1 0-1,1 0 1,-1 0 0,1-1-1,-1 1 1,1 0-1,0-1 1,1 0 0,3 1-9,0-1-1,0 0 1,0-1-1,0 0 1,0 0-1,0 0 1,-1-1-1,1 0 0,0 0 1,-1-1-1,0 0 1,1 0-1,-1 0 1,0-1-1,-1 0 1,1 0-1,-1 0 1,1-1-1,-1 0 1,2-3 9,5-4-31,-1-2-1,0 1 1,-1-2 0,-1 1-1,0-1 1,-1-1 0,4-11 31,-8 16-21,0 0 0,-1-1 0,0 0 0,1-10 21,-3 18 15,-1 0 0,1 0 1,-1 0-1,0 0 0,0 0 0,-1 0 0,1 0 0,-1 0 0,0 0 0,0 1 0,0-1 0,0 0 0,-1 0 0,1 1 0,-2-3-15,3 6 7,-1 0-1,1-1 1,0 1-1,0 0 1,-1-1-1,1 1 1,0 0-1,0 0 1,-1-1-1,1 1 1,0 0-1,-1 0 1,1 0-1,-1-1 1,1 1-1,0 0 1,-1 0-1,1 0 1,0 0-1,-1 0 1,1 0-1,-1 0 1,1 0-1,0 0 1,-1 0-1,1 0 1,-1 0-1,1 0 1,0 0-1,-1 0 1,1 0-1,-1 0 1,1 1-1,0-1 1,-1 0-1,1 0 1,0 0-1,-1 1 1,1-1-1,0 0 1,0 0-1,-1 1 1,1-1-1,0 0 1,-1 1-1,1-1 1,0 0-1,0 1 1,0-1-1,-1 0 1,1 1-1,0-1 1,0 0-1,0 1 1,0-1-1,0 1 1,0-1-7,-9 23 119,9-23-119,-2 11 11,-1 0 0,2 1 0,-1-1 1,2 0-1,-1 0 0,2 1 0,-1-1 0,2 0 1,-1 0-1,1 0 0,1 0 0,3 9-11,-4-14-19,1 0-1,-1-1 1,1 1-1,0-1 0,0 1 1,1-1-1,0 0 1,0-1-1,0 1 0,0 0 1,1-1-1,-1 0 1,1 0-1,0-1 0,1 1 1,-1-1-1,1 0 1,-1-1-1,1 1 0,0-1 1,0 0-1,0 0 1,6 0 19,-4-1-302,1 0 0,-1-1 0,1 0 0,0 0 0,-1-1 0,1 0 0,-1 0 0,1-1 0,-1 0 0,1-1 0,-1 0 0,0 0 0,0-1 0,6-4 302,29-22-1212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4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37 456 6593,'-4'7'211,"-1"1"0,1-1 0,0 1 0,0 0 0,1 0 0,0 0 0,1 1 0,0-1 0,0 1 0,1-1-1,0 1 1,0 0 0,1-1 0,0 2-211,0 2-8,1-1 1,0 1-1,1 0 0,0-1 0,1 1 1,0-1-1,1 0 0,0 0 0,1 0 1,1 0 7,-3-5-11,1 0 1,0 0-1,0-1 1,1 0-1,-1 0 1,1 0-1,1 0 1,-1-1-1,0 0 1,1 0-1,0 0 1,0-1-1,1 1 11,3 0-31,-1 0-1,1-1 0,0 0 1,0-1-1,0 0 0,0 0 1,1-1-1,6 0 32,-2-1-92,-1-1 0,0 0 1,1-1-1,-1 0 0,0-2 0,-1 1 1,1-2-1,0 1 0,-1-2 0,0 0 0,0-1 1,11-7 91,-16 7-37,-1 1 1,0-1 0,0-1 0,0 1 0,-1-1-1,0-1 1,0 1 0,-1-1 0,-1 1-1,1-2 1,-1 1 0,-1 0 0,0-1 0,0 0-1,-1 1 1,0-1 0,0-1 36,3-29 45,-2 1 0,-2-1 0,-3-29-45,1 54-5,-1-104 12,-5-94 620,6 205-504,2 6-74,-1 0 0,0 0 1,0 0-1,0 0 0,-1 0 0,1 0 1,0 0-1,-1 0 0,1 0 0,-1 0 1,0 0-1,1 1 0,-1-1 0,0 0 1,0 0-1,0 1 0,-1-1 0,1 1 1,-1-2-50,2 3 11,0 0 1,-1 0-1,1 0 1,0-1-1,0 1 1,-1 0-1,1 0 1,0 0 0,-1 0-1,1 0 1,0 0-1,0 0 1,-1 0-1,1 0 1,0 0-1,-1 0 1,1 0-1,0 0 1,0 0 0,-1 0-1,1 0 1,0 0-1,-1 0 1,1 1-1,0-1 1,0 0-1,-1 0 1,1 0-1,0 0 1,0 1 0,-1-1-1,1 0 1,0 0-1,0 0 1,0 1-12,-8 12 106,-1 19-94,3 9 0,1 0 0,3 0 0,1 1 0,1-1 0,3 1 0,2-1 0,1 2-12,6 23 18,-3-1-1,-2 1 0,-4 0 1,-3 0-1,-2 2-17,1-44-44,1-18-64,0-1 0,0 0-1,0 0 1,-1 1 0,1-1-1,-1 0 1,-1 0 0,1 0 0,-1 0-1,0 0 1,-1 1 108,-1-5-1376,3-7 550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4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6105,'3'-4'387,"0"1"0,1 0 0,-1 0 0,1 0 0,0 1 0,0-1 0,3-1-387,7-2-21,0 0-1,1 1 1,1 0 21,12-4 163,20-8-281,28-5 118,-58 18-133,0 0 1,0 2 0,0 0-1,0 1 1,1 1-1,1 0 133,-17 0-31,0 1 0,0-1 0,0 0 0,0 1 0,0 0 0,0-1 0,-1 1 0,1 0 0,0 1 0,0-1 0,-1 0 0,1 1 0,-1 0 0,1-1 0,-1 1 0,0 0 0,0 0 0,0 0 0,0 1 0,0-1 0,0 0 0,1 2 31,-1 1 17,0 0 0,0 1 0,-1-1 1,1 0-1,-1 0 0,0 1 0,-1-1 0,1 1 1,-1-1-1,0 1 0,-1-1 0,1 1-17,-10 61 625,0 8 35,9-67-611,1 0 0,0 0-1,0 0 1,1 0 0,0-1 0,1 1 0,0 0-1,0-1-48,-2-4 3,1-1 0,0 0 0,0 0 0,-1 0 0,2 0 0,-1 0 0,0 0 0,0 0 0,1 0 0,-1 0 0,1-1 0,-1 1 0,1-1 0,0 1 0,-1-1 0,1 1 0,0-1 0,0 0 0,0 0 0,0 0 0,0 0 0,1 0 0,-1 0 0,0-1 0,0 1 0,0-1 0,1 0 0,0 1-3,1-2-44,-1 1 1,1 0 0,0-1 0,-1 0 0,1 0 0,0 0 0,-1 0 0,1 0-1,-1-1 1,0 0 0,1 1 0,-1-1 0,0-1 0,0 1 0,0 0 0,1-3 42,4-3-413,0-1-1,-1 0 1,0-1-1,0 0 1,-1 0-1,-1 0 1,2-5 414,19-41-1130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5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6137,'-2'3'233,"0"0"0,1 0 0,-1 0 0,1 0 0,0 0 0,0 0 0,0 0 0,0 1 0,0-1 0,1 0 0,0 1 0,-1-1 0,1 1 0,0-1 0,1 2-233,7 55-98,-6-50 247,12 65-194,3-1-1,4-1 0,2 0 1,11 15 45,-27-73-28,1 0 0,0 0-1,0 0 1,2-1 0,3 4 28,-9-14-8,0 0-1,0 1 0,1-1 0,-1-1 1,1 1-1,0-1 0,5 3 9,-8-4-1,1-1 0,0 0-1,-1 0 1,1 0 0,0 0-1,0-1 1,0 1 0,0-1-1,0 0 1,0 0 0,0 0-1,0 0 1,0 0 0,0 0-1,1-1 2,0-1 1,1 1 0,-1-1 0,0 0-1,0 0 1,0 0 0,0-1 0,-1 1-1,1-1 1,0 0 0,-1 0 0,0 0-1,0-1 1,0 1 0,0-1 0,1-3-1,6-9 6,0 0-1,-2-1 1,2-3-6,-7 12 1,84-198-36,-86 205 36,9-17 2,-10 17-3,0 1-1,0 0 1,0 0 0,0-1 0,1 1 0,-1 0-1,0 0 1,0-1 0,0 1 0,0 0 0,0 0-1,1 0 1,-1-1 0,0 1 0,0 0 0,0 0 0,1 0-1,-1 0 1,0-1 0,0 1 0,1 0 0,-1 0-1,0 0 1,0 0 0,1 0 0,-1 0 0,0 0-1,0 0 1,1 0 0,-1 0 0,0 0 0,0 0-1,1 0 1,-1 0 0,0 0 0,1 0 0,-1 0 0,0 0-1,0 0 1,1 0 0,-1 0 0,0 0 0,0 0-1,1 1 1,-1-1 0,0 0 0,0 0 0,0 0-1,1 0 1,-1 1 0,0-1 0,0 0 0,0 0 0,0 0-1,1 1 1,-1-1 0,0 0 0,0 0 0,0 1-1,0-1 1,0 0 0,0 1 0,4 11 4,-1 0 0,-1 0 0,0 1 0,-1-1 0,0 1 0,-1 9-4,0-3 8,1-1-1,1 1 1,1 0-8,-2-13-4,1 1 1,0 0-1,1-1 1,-1 1 0,1-1-1,0 0 1,3 3 3,-6-7-4,1-1 1,0 0-1,0 1 1,0-1-1,0 0 1,0 0-1,0 0 1,0 0-1,0 0 1,0 0-1,0 0 1,1 0-1,-1 0 1,0-1-1,1 1 1,-1-1-1,1 1 1,-1-1-1,1 1 1,-1-1-1,0 1 1,1-1-1,-1 0 1,1 0-1,0 0 1,-1 0-1,1 0 1,-1 0-1,1-1 1,-1 1-1,0 0 1,1-1-1,-1 1 1,1-1-1,-1 0 1,1 1-1,0-2 4,5-3-29,0 0 0,0-1-1,0 0 1,-1-1 0,0 0-1,0 1 1,-1-2 0,0 1 0,0-1-1,1-2 30,11-22-341,11-30 341,-26 56-31,5-12-62,-6 14 69,0-1 1,1 1-1,-1-1 1,1 1-1,0 0 1,0 0-1,1 0 1,-1 0-1,1 0 1,0 1-1,0-1 1,0 1-1,2-3 24,-4 6 2,0 0-1,0-1 1,0 1-1,0 0 0,0 0 1,0 0-1,0 0 1,0 0-1,0 0 1,0 0-1,0 0 1,0 0-1,0 0 1,0 0-1,0 1 1,0-1-1,-1 0 1,1 1-1,0-1 1,0 1-1,0-1 1,0 1-1,-1-1 1,1 1-1,0 0 1,0-1-1,-1 1 1,1 0-1,0 0-1,17 22 130,-8-3 9,-1-1-1,-1 1 1,-1 0-1,3 11-138,-5-13 47,0-1 0,2 0 0,0 0 0,0-1 1,2 1-1,7 8-47,-16-23 1,1-1 0,0 0 0,0 0 0,0 0 0,0 0 0,0 0 0,0 0 0,0 0 0,1 0 0,-1 0 0,0 0 0,0-1 0,1 1 0,-1-1 0,0 1 0,1-1-1,-1 1 3,-1-1 0,1 0 1,0 0-1,0-1 0,-1 1 0,1 0 0,0 0 0,0 0 0,-1 0 0,1-1 0,0 1 0,0 0 0,-1-1 1,1 1-1,0 0 0,-1-1 0,1 1 0,-1-1 0,1 1 0,0-1 0,-1 0-3,4-4 18,0 0-1,-1 0 1,0-1-1,0 1 1,0-1-1,1-5-17,-3 10 0,17-48 75,3-18-75,-13 38-3,1-1 0,2 1-1,1 1 1,1 0-1,1 1 1,3-3 3,-16 29-1,0-1-1,0 1 1,-1 0 0,1 0 0,0 0-1,0 0 1,0 0 0,0 0-1,0 1 1,0-1 0,0 0 0,1 0-1,-1 1 1,0-1 0,0 1-1,1-1 2,-1 1 0,-1 0 0,1 0-1,-1 0 1,1 0 0,0 0-1,-1 0 1,1 0 0,-1 1-1,1-1 1,-1 0 0,1 0-1,-1 0 1,1 1 0,-1-1-1,1 0 1,-1 1 0,1-1-1,-1 0 1,1 1 0,-1-1-1,0 1 1,1-1 0,-1 1-1,1-1 1,-1 1 0,3 4 3,-1 0-1,1 1 1,-1-1 0,0 1-1,0 0 1,-1 2-3,1-2 6,8 33-16,1 1-54,1-1 0,3 3 64,-10-28-316,1-2 0,1 1-1,0-1 1,1 0 0,0 0 0,0-1 0,1 0 0,3 1 316,30 25-959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6.5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3 258 6417,'1'35'1559,"1"-1"1,2 2-1560,25 116 467,0 10-497,-27-146 36,0 1 1,-2 0-1,0 0 1,-1 0-1,-1 0 1,-1-1-1,0 1 1,-1-1-1,-6 16-6,10-31 3,0 1-1,-1-1 1,1 0-1,-1 0 0,1 0 1,-1 0-1,1 0 1,-1 0-1,1 0 0,-1-1 1,0 1-1,0 0 1,0 0-1,1 0 0,-1-1 1,0 1-1,-1 0-2,2-1 4,0 0 0,-1 0 1,1 0-1,-1 0 0,1 0 0,-1 0 0,1 0 0,-1 0 1,1 0-1,-1 0 0,1 0 0,-1 0 0,1 0 0,-1 0 0,1-1 1,-1 1-1,1 0 0,-1 0 0,1-1 0,0 1 0,-1 0 0,1-1 1,-1 1-1,1 0 0,0-1 0,-1 1-4,-1-3 21,0 0 0,0 0 0,0 0 0,0 0 0,0-1 0,1 1 0,0-1 0,-1 1 0,1-2-21,-2-6 4,1 0 0,1-1 0,0 1 0,0-1-1,1 1 1,1-1 0,0 1 0,0-2-4,6-28-147,9-27 147,-8 37-60,49-196-728,-35 152-861,31-68 1649,-42 118-118,1 1 0,1 1 0,1 0 0,6-8 118,-19 30 28,0-1 0,0 0 0,0 1 0,0-1 0,1 1 0,-1 0 0,1-1 0,-1 1 0,1 0 0,-1 0 0,1 0 0,0 0 0,-1 0 0,1 0 0,0 0 0,0 1 0,0-1 0,-1 1 0,1-1 0,0 1 0,0 0 0,0 0 0,0 0-28,0 0 5,-1 1 1,0-1 0,0 1 0,1 0 0,-1-1 0,0 1-1,0 0 1,0 0 0,0 0 0,0 0 0,0 0 0,0 0 0,0 0-1,0 1 1,-1-1 0,1 0 0,0 0 0,-1 1 0,1-1-1,-1 0 1,1 1 0,-1-1 0,0 0 0,0 1 0,1-1-1,-1 1 1,0-1 0,0 2-6,0 6-14,0 1 1,-1 0-1,0 0 0,-1-1 0,0 1 1,0-1-1,-1 1 0,0-1 0,0 0 1,-1 0 13,-13 28-64,-17 26 64,31-59-3,-18 32 12,12-23 66,0 0-1,2 1 1,0 0 0,0 1 0,-2 7-75,9-20 5,-1-1 1,1 1-1,-1-1 1,1 1-1,-1 0 0,1-1 1,0 1-1,0-1 1,0 1-1,0 0 1,0-1-1,0 1 0,0 0 1,1-1-1,-1 1 1,1-1-1,-1 1 1,1 0-1,-1-1 0,1 0 1,0 1-1,0-1 1,0 1-1,0-1 1,0 0-1,0 1 0,0-1 1,0 0-1,0 0 1,1 0-1,-1 0 1,0 0-1,1 0 1,-1-1-1,1 1 0,-1 0 1,1-1-1,-1 1 1,1-1-1,-1 1 1,1-1-1,0 0 0,-1 1 1,1-1-1,-1 0 1,1 0-1,1-1-5,4 2 9,-1-2 1,1 1-1,-1-1 0,1 0 1,-1 0-1,1-1 0,-1 0 0,0 0 1,0 0-1,1-1 0,0-1-9,7-5-19,0-2 0,0 0 0,-1 0 0,-1-1 0,0-1-1,-1 0 1,0 0 0,-1-1 0,0-1 0,-1 0 0,-1 0 0,6-16 19,-12 27-7,-1 0 0,0-1 0,0 1 0,0-1 0,-1 0 0,0 1 0,0-1 0,0 1 0,0-1 0,-1 0 0,0 1 0,0-1 0,0 1 0,0-1 0,-1 1 0,1 0 0,-2-2 7,1 3 26,0 0 0,1 0-1,-1 1 1,0-1 0,0 1 0,-1-1-1,1 1 1,0 0 0,-1 0-1,1 0 1,-1 0 0,0 0 0,0 1-1,0-1 1,0 1 0,0 0 0,0-1-1,0 2 1,0-1 0,0 0-1,0 1 1,-1-1 0,1 1 0,-2 0-26,-3 0 204,11 2-85,15 0-109,36-5-116,-34 0 59,-1 2 0,0 0 0,1 2 0,16 1 47,-32-1 1,1 0 0,-1 0 0,0 0 0,0 0 0,0 0 0,0 1 0,0 0 0,0 0 0,0 0 0,0 0 0,-1 1 0,1-1 0,-1 1 0,1 0 0,-1 0 0,0 0 0,0 1 0,-1-1 0,1 1 0,-1-1 0,0 1 0,0 0 0,1 1-1,0 5 44,0-1-1,0 1 1,-1 0-1,0 0 0,-1 0 1,0 0-1,-1 7-43,-5 75 301,1-28-126,4-46-141,1 49 40,-1-62-70,1 1 1,0-1-1,0 0 0,1 0 0,-1 0 1,1 0-1,0 0 0,1-1 1,-1 1-1,1-1 0,1 3-4,-3-6 2,1 1 0,-1 0-1,1-1 1,0 0 0,-1 1 0,1-1-1,0 0 1,0 0 0,0 0 0,-1 0 0,1 0-1,0 0 1,0-1 0,1 1 0,-1-1-1,0 1 1,0-1 0,0 0 0,0 0-1,0 0 1,0 0 0,0 0 0,1 0-1,-1-1 1,0 1 0,0-1 0,0 1 0,0-1-1,0 0 1,0 0-2,8-3 6,-1-1 1,0 0-1,0 0 0,-1-1 0,8-6-6,-1 0-2,-1-1 0,-1-1 0,0 0 0,-1-1 0,0 0 0,-1-1 0,-1 0 0,2-6 2,-5 10-7,-1-2-1,0 1 1,-1-1 0,0 0 0,-1 0 0,-1 0 0,0 0 0,-1-1 0,0 1 0,-2-1-1,1-2 8,-1 15 6,0 1 0,0-1 0,0 1 0,-1 0-1,1-1 1,0 1 0,0-1 0,-1 1-1,1 0 1,-1-1 0,1 1 0,-1 0 0,0-1-1,1 1 1,-1 0 0,0 0-6,1 0 7,-1 1 0,1 0 0,-1 0 1,1 0-1,0 0 0,-1 0 0,1 0 0,-1 0 1,1 0-1,0 0 0,-1 0 0,1 0 0,-1 0 0,1 0 1,0 0-1,-1 0 0,1 0 0,-1 0 0,1 0 1,0 1-1,-1-1 0,1 0 0,0 0 0,-1 0 0,1 1 1,0-1-1,-1 0 0,1 1 0,0-1 0,0 0 1,-1 0-1,1 1 0,0-1-7,-3 4 33,0 0-1,0 0 1,0 0 0,1 0-1,0 1 1,0-1 0,0 1-1,-1 4-32,-1 6 13,1 0-1,0 0 1,1 0-1,0 1 1,1-1-1,1 1 0,1 0 1,1 8-13,-2-20 0,1 1 0,0-1 0,0 0-1,0 0 1,0 1 0,1-1 0,0 0 0,-1 0 0,2 0 0,-1-1 0,0 1 0,1 0-1,-1-1 1,1 0 0,0 1 0,0-1 0,1 0 0,-1 0 0,0-1 0,1 1 0,0-1-1,0 0 1,-1 0 0,1 0 0,1 0 0,-1-1 0,0 0 0,0 1 0,0-1-1,1-1 1,-1 1 0,2-1 0,1 0-6,-1 0 0,0-1 0,1 0 0,-1 0 0,0 0 0,1-1-1,-1 0 1,0 0 0,0-1 0,-1 1 0,1-1 0,-1-1 0,1 1 0,-1-1 0,0 0-1,0 0 1,0 0 0,-1-1 0,1 0 6,7-9-35,0 0 0,-1-1 0,0-1 0,-1 1 1,7-18 34,-12 25-17,-2-1 1,1 1 0,-1-1-1,0 0 1,-1 0 0,0 0-1,0-1 1,-1 1 0,0 0-1,-1-1 1,0 1 0,-1 0-1,1-1 1,-2-3 16,0 6-2,0-1 0,-1 1 1,0 0-1,0 0 0,0 0 0,-1 1 0,0-1 0,0 1 0,0 0 1,-1 0-1,0 0 0,0 0 0,-1 1 0,0 0 0,0 0 0,0 1 0,-4-3 2,8 6 18,0-1-1,0 0 0,-1 1 0,1 0 0,0 0 0,-1 0 0,1 0 0,-1 0 0,1 0 1,-1 0-1,0 1 0,1-1 0,-1 1 0,0 0 0,1 0 0,-1 0 0,0 0 0,1 0 1,-1 1-1,0-1 0,1 1 0,-1 0 0,1 0 0,-1 0 0,1 0 0,-1 0 0,1 0 0,0 1 1,0-1-1,-1 1 0,1 0-17,-1 1 7,0 0 1,0 1 0,1 0-1,-1-1 1,1 1 0,0 0-1,0 0 1,0 1 0,1-1-1,-1 0 1,1 0 0,0 1-1,0-1 1,1 1 0,-1-1-1,1 1 1,0-1 0,0 3-8,1-1-88,0 0 1,0 0-1,0 0 1,1 0-1,0-1 1,0 1-1,0 0 1,1-1-1,0 1 1,0-1-1,0 0 1,1 0-1,0 0 1,0-1-1,0 1 1,0-1-1,1 0 1,-1 0-1,1 0 0,0-1 1,1 0-1,-1 0 1,0 0-1,1 0 1,0-1-1,3 1 88,0-1-366,0-1 0,0 0 0,0 0 0,0-1-1,3 0 367,53-5-1100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47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48 6233,'-4'0'281,"-1"0"0,1 0 0,0 1-1,-1-1 1,1 1 0,0 0-1,0 0 1,0 0 0,0 1 0,0-1-1,0 1 1,0 0 0,0 0 0,-2 2-281,1 1 140,-1-1 1,1 1 0,-1 0 0,1 1 0,1-1 0,-1 1-1,1 0 1,-2 4-141,0 1 16,0 0-1,1 0 1,0 0-1,1 1 1,0 0-1,1 0 1,1 0-1,0 0 1,0 1-1,1 3-15,2-6 0,0 1 0,0-1 0,1 0 0,0 0 0,1 1 0,0-2 0,0 1 0,3 3 0,-5-9-34,1 1 0,0-1 0,1 0-1,-1 0 1,0 0 0,1 0 0,0 0 0,0 0-1,0-1 1,1 1 0,-1-1 0,1 0 0,0 0 0,0-1-1,0 1 1,0-1 0,0 0 0,0 0 0,1 0 34,-2-1-48,0-1 0,-1 0 1,1 0-1,0 0 0,0-1 0,0 1 1,-1-1-1,1 1 0,0-1 1,0 0-1,-1 0 0,1 0 0,-1-1 1,1 1-1,-1 0 0,1-1 1,-1 0-1,0 0 0,0 1 1,0-1-1,2-2 48,4-5-288,0 0-1,-1 0 1,0-1 0,4-6 288,-8 11-101,0 1 1,0-1 0,0 0 0,-1 0-1,1 0 1,-1-1 0,-1 1 0,1 0-1,-1-1 1,0 1 0,0-1 0,0 0 0,-1-4 100,0 10 25,0-1 1,0 1 0,0-1 0,0 1-1,0-1 1,0 1 0,0 0 0,0-1-1,-1 1 1,1-1 0,0 1 0,0-1-1,0 1 1,-1 0 0,1-1 0,0 1-1,-1 0 1,1-1 0,0 1 0,-1 0-1,1-1 1,0 1 0,-1 0 0,1 0 0,0-1-1,-1 1 1,1 0 0,-1 0 0,1 0-1,-1 0 1,1-1-26,-5 4 2585,11 0-2577,0 0-1,0 0 1,1-1 0,-1 0 0,1 0-1,-1 0 1,1-1 0,0 0 0,0 0-1,-1-1 1,1 0 0,0 0 0,0 0-8,-7 0 0,10-1 6,1-1-1,-1 1 1,-1-2 0,1 1-1,0-1 1,-1-1-1,1 0 1,-1 0-1,0-1 1,2-1-6,6-4 4,17-7 5,126-68-55,-152 80 44,-1 1-1,0-2 1,0 1 0,0-1-1,-1 0 1,0 0-1,2-3 3,-7 8-1,0-1 0,0 1-1,0 0 1,0-1-1,0 1 1,0-1-1,-1 1 1,1-1-1,-1 1 1,1-1-1,-1 1 1,1-1 0,-1 0-1,0 1 1,0-1-1,0 0 1,0 1-1,0-1 1,0 1-1,0-1 1,-1 0-1,1 1 1,0-1-1,-1 1 1,0-1 0,1 1-1,-1-1 1,0 1-1,0-1 1,1 1-1,-1 0 1,0-1-1,0 1 1,-1 0-1,1 0 1,0 0 0,0 0-1,-1 0 1,0-1 1,-2 0 2,1 0 1,-1-1-1,0 2 1,-1-1-1,1 0 1,0 1-1,0 0 1,-1 0-1,1 0 1,0 1-1,-1-1 1,1 1 0,-1 0-1,1 0 1,0 0-1,-1 1 1,1 0-1,-1 0 1,1 0-1,0 0 1,0 1-1,-2 0-2,-5 3 30,1-1 0,0 1-1,1 1 1,-1-1 0,1 2 0,0-1-1,1 1 1,-4 5-30,5-6 6,1 1 0,1 0-1,-1 0 1,1 1 0,1 0 0,-1 0-1,1 0 1,1 0 0,-1 1 0,1-1-1,1 1 1,0 0 0,0 0 0,1 0-1,0 0 1,0 0 0,1 0 0,0 0-1,1 0 1,0 0 0,1 1-6,-1-2-2,1 0 1,0-1-1,1 1 0,-1-1 0,2 0 1,-1 0-1,1 0 0,0 0 1,0-1-1,1 1 0,0-1 1,0 0-1,0 0 0,1-1 0,0 0 1,0 0-1,0 0 0,1-1 1,0 0-1,-1 0 0,2 0 0,-1-1 1,0 0-1,5 0 2,-2 0-26,1-1 1,-1 0-1,1-1 0,-1 0 1,1 0-1,0-2 1,-1 1-1,1-1 0,-1-1 1,1 0-1,-1 0 0,0-1 1,0 0-1,0-1 0,0 0 1,0-1-1,-1 0 0,0 0 1,0-1-1,0 0 1,2-3 25,7-6-182,-1-1 1,0 0 0,-2-1 0,0-1-1,-1 0 1,0-1 0,-2-1 0,0 0-1,3-9 182,-12 22-89,0 0 0,0-1 0,-1 1 0,1 0-1,-2-1 1,1 0 0,-1-3 89,0 8 29,-1 0 0,0 0 0,0 1-1,0-1 1,-1 0 0,1 0 0,-1 1 0,1-1 0,-1 0-1,0 0 1,0 1 0,0-1 0,0 1 0,-1-1 0,1 1-1,-1-1 1,0 1 0,1 0 0,-1 0 0,0 0 0,-1-1-29,3 3 33,-1-1 1,0 1 0,1-1 0,-1 1 0,0-1-1,0 1 1,1-1 0,-1 1 0,0-1-1,0 1 1,0 0 0,0 0 0,1-1 0,-1 1-1,0 0 1,0 0 0,0 0 0,0 0 0,0 0-1,0 0 1,1 0 0,-1 0 0,0 1 0,0-1-1,0 0 1,0 0 0,0 1 0,1-1-1,-1 0 1,0 1 0,0-1 0,1 1 0,-1-1-1,0 1 1,1 0 0,-1-1 0,0 1 0,1 0-1,-1-1 1,1 1 0,-1 0 0,1-1 0,-1 1-1,1 0-33,-3 4 53,0 0 0,1 0 0,0 0 0,0 0-1,1 0 1,-1 0 0,1 3-53,-1 7 13,0 1 0,2-1 0,0 1 0,0-1 0,2 1 0,0-1 0,0 0 0,2 0 0,0 0 1,0 0-1,2 0 0,2 4-13,10 21-17,2 0 1,2-2 0,19 25 16,-39-60-1,9 12-3,-11-15 4,1 0 0,-1 0 0,0 1 0,0-1 0,0 0 0,0 0 0,1 0 0,-1 0 0,0 0 0,0 1-1,1-1 1,-1 0 0,0 0 0,0 0 0,0 0 0,1 0 0,-1 0 0,0 0 0,0 0 0,1 0 0,-1 0 0,0 0 0,0 0 0,1 0 0,-1 0-1,0 0 1,0 0 0,1 0 0,-1 0 0,0 0 0,0 0 0,0-1 0,1 1 0,-1 0 0,0 0 0,0 0 0,0 0 0,1 0 0,-1-1-1,0 1 1,0 0 0,0 0 0,0 0 0,1-1 0,-1 1 0,0 0 0,0 0 0,0 0 0,0-1 0,0 1 0,0 0 0,0 0 0,0-1-1,0 1 1,0 0 0,0 0 0,0-1 0,0 1 0,0 0 0,0 0 0,0 0 0,0-1 0,0 1 0,0 0 0,0-1 0,9-53-8,1-7-131,11-35 139,-16 78-27,1 0 1,0 0-1,1 1 0,1 0 1,1 0-1,1 1 0,4-6 27,-12 19 5,1-1 0,-1 1 0,1 0 0,-1 0 0,1 1 0,0-1 0,0 1 0,0-1 0,1 1 0,-1 0 0,0 0 0,1 0 0,0 1 0,-1-1 0,1 1 0,0 0 0,0 0 0,-1 0 0,1 0 0,0 1 0,0 0 0,0-1 0,0 1 0,0 1 0,0-1 0,0 1 0,0-1 0,-1 1 0,1 0 0,0 1 0,0-1 1,-1 1-1,1-1 0,-1 1 0,1 0 0,-1 0 0,0 1 0,0-1 0,0 1 0,0-1 0,0 1 0,-1 0 0,1 0 0,-1 0 0,1 0 0,-1 1 0,0-1 0,-1 1 0,2 2-5,1 7 14,0-1 0,-1 1 1,-1 0-1,0 0 1,-1 0-1,0 5-14,5 38 39,-3-38-86,1 0 0,0 0 0,1 0 1,1-1-1,1 0 0,1 0 0,6 11 47,7 4-1218,-5-3 561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28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1 163 3641,'28'4'1896,"9"-10"-888,28-3-167,12-10-393,25-9-344,6 4-72,-13-11-160,-2 9-400,-24 7 352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51.1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3407 1 3825,'29'63'1790,"-24"-43"-1740,0 0 0,-1 0 1,-1 1-1,-1-1 0,-1 21-50,-3 27 494,-4 11-494,0 6 241,-1 25 396,-1 25 477,8 96-1114,9-157 45,-6-58 29,0 1-1,-2 1 0,1-1 0,-2 0 0,0 0 1,-2 0-1,-1 11-73,-24 71 360,23-86-343,-1 0 1,-1 0 0,0 0-1,-1 0 1,0-1-1,-3 3-17,8-12 2,-1-1-1,1 0 1,-1 0 0,0 0-1,1 0 1,-1 0-1,0 0 1,0-1-1,0 0 1,0 1 0,-1-1-1,1 0 1,0 0-1,0-1 1,-1 1-1,1-1 1,0 0 0,-1 1-2,-12-1 15,0 0 1,0-1-1,-5-1-15,5 0 12,-30 0 72,-1 2 0,0 2 0,1 2 0,-25 6-84,-185 45 500,61-11-410,-199 28-31,-61 12 376,-26 41-55,106-25-401,305-86 3,0-3 1,-39 0 17,-141-1-10,112-6 27,133-4-15,-6 0 5,-1 1 0,1 0-1,0 1 1,-5 1-7,12-2 0,1 0 1,0 0 0,0 1-1,0-1 1,0 1-1,1-1 1,-1 1 0,0 0-1,1 0 1,-1 0-1,1 0 1,0 1-1,-1-1 1,1 1 0,0-1-1,0 1 1,0 1-1,-7 14-4,1 1 1,0-1-1,1 2 0,1-1 1,1 1-1,1 0 0,1 0 1,0 1 3,-3 50-1,3 45 1,3-98 3,3 140 84,24 149-87,11 126 253,-26-219-199,2 7-47,-7-161 7,5 45 114,-2 42-128,-3 31 112,0 127-72,-11-263-30,-1-1-1,-7 29-9,-5 26 25,-16 187 58,29-260-85,-1 0 0,-6 18 2,7-27 2,-1 1 0,2-1 0,0 1 0,1 0-1,1 0 1,0 0 0,1 12-2,0-26 1,0-1 0,0 0 0,1 1 1,-1-1-1,0 1 0,0-1 0,0 1 0,0-1 0,0 0 0,0 1 1,0-1-1,0 1 0,0-1 0,0 1 0,0-1 0,0 1 1,-1-1-1,1 0 0,0 1 0,0-1 0,0 1 0,0-1 0,-1 0 1,1 1-1,0-1 0,-1 0 0,1 1 0,0-1 0,-1 1-1,-2 1-38,3 0 33,1 1 0,-1-1 0,0 0 1,1 0-1,-1 0 0,1 1 1,0-1-1,-1 0 0,1 0 1,0 0-1,0 0 0,1 0 0,-1 0 1,0-1-1,1 1 0,-1 0 1,2 0 4,21 12-1,31 14-21,-47-26 20,0 0 1,0 0-1,0-1 1,0 0-1,1-1 1,-1 1-1,0-2 0,1 1 1,-1-1-1,0 0 1,3-1 1,13-2-19,149-6 62,63 7-43,12 1-110,52-6-82,147-6-209,-301 12 333,0 7 0,66 14 68,334 32-856,-420-43 211,27-5 645,-64-3-56,128 12 11,-188-9 1,-1 2-1,1 2 1,-1 0 0,22 10 44,-47-16-1,0 1-1,0 0 1,0-1 0,0 2 0,0-1 0,0 0 0,-1 0 0,1 1 0,-1 0 0,1-1 0,-1 1-1,0 0 1,0 0 0,-1 0 0,1 0 0,0 0 0,0 4 1,3 7 51,0 1-1,-1 0 1,1 10-51,-1-3 45,8 18-16,1-1 0,1-1 0,3-1 0,13 23-29,-3 2 74,-2 2-1,-4 0 0,-2 1 0,0 18-73,8 21 233,6 7-233,71 243 99,4 16-73,-87-298-39,-4 1 0,-2 1 13,18 81-7,-23-120-64,0 0 1,14 25 70,-17-43-69,2 0-1,0-1 1,1 0 0,1-1 0,0 0 0,5 4 69,2 2-12,-1 1-1,-1 1 1,0 0 0,-2 1 0,-1 0-1,7 20 13,8 21-4,18 24 4,-33-68-1,0 0 1,2 0 0,0-1-1,1-1 1,16 14 0,3-1-4,4 4-31,3 6 35,-31-30-12,0 1 0,-1 0-1,-1 1 1,0 0 0,5 11 12,-11-18-14,0 1-1,1 0 1,0-1 0,1 0 0,0 0 0,0 0 0,0 0-1,1-1 1,0 0 0,0 0 0,0 0 0,1-1 0,1 1 14,19 11-239,0-1 1,1-1 0,1-2-1,29 10 239,198 49-1089,-129-39 134,105 21-751,76 1 1706,-136-26-577,203 28-861,-99-17 1265,-38-6-174,-105-18 201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0:52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1 310 2545,'5'-1'92,"4"-1"-128,0 1 1,0 0-1,0 1 1,0-1-1,0 2 1,0-1-1,0 2 1,6 0 35,-11-1 143,1-1 1,-1 0-1,0 0 1,1 0-1,-1-1 1,0 1 0,1-1-1,-1 0 1,0 0-1,0-1 1,0 1-1,0-1 1,0 0 0,0 0-1,0 0 1,-1 0-1,2-2-143,33-14 1268,-8 10-987,0 2 1,0 2-1,1 0 0,-1 2 0,4 2-281,55-6 345,112-18 121,224-18 122,374 28-140,68-2-391,-134 6-30,40-2 80,465-81-155,-1055 74-925,-101 8 619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3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7 3241,'-6'-7'1386,"4"13"-824,5 19-554,-2-21 25,22 207 1185,-6 63-1218,-20-128 177,0-91-145,2 0 0,3 0 0,4 15-32,29-122 274,-28 43-265,0 0 0,1 0 0,0 1-1,0 0 1,1 1 0,0 0 0,0 0 0,0 0 0,1 2 0,0-1 0,1 1 0,-1 0-1,1 1 1,0 1 0,0 0 0,0 0 0,0 1 0,1 0 0,-1 1 0,1 0 0,-1 1-1,1 0 1,-1 1 0,2 0-9,6 3 11,0-1-1,0-2 1,0 1-1,0-2 1,0-1-1,0 0 1,-1-2-1,1 0 1,0-1-1,-1 0 0,0-2 1,0 0-1,0-1 1,4-3-11,2-2 11,26-13 23,13-10-34,-49 27 10,-1-1 0,0-1 0,-1 0 0,1 0 0,-2-2 0,8-8-10,-18 19 15,0 1 1,-1-1-1,1 0 0,0 0 0,0 0 0,-1 0 0,1 0 0,0 0 0,-1 0 1,1 0-1,-1 0 0,0 0 0,1 0 0,-1 0 0,0 0 0,1 0 1,-1 0-1,0-1 0,0 1 0,0 0 0,0 0 0,0 0 0,0 0 1,0-1-1,-1 1 0,1 0 0,0 0-15,-1 1 26,0-1 1,0 1-1,0-1 1,-1 1-1,1 0 1,0-1-1,0 1 1,0 0-1,0 0 1,0 0 0,0 0-1,0 0 1,-1 0-1,1 0 1,0 0-1,0 0 1,0 1-1,0-1 1,0 0-1,0 1 1,0-1-1,0 1 1,0-1-1,0 1 1,0 0-1,0-1 1,0 1-1,0 0-26,-6 4 14,1-1 0,-1 1 0,1 0 0,1 0 0,-1 1-1,1 0 1,0 0 0,0 0 0,0 1 0,1-1 0,0 1 0,1 0-1,-1 1 1,1-1 0,1 0 0,-1 1 0,1-1 0,1 1 0,-1 0 0,1 3-14,1-10-2,0 1 1,0-1 0,0 1 0,0-1 0,0 1 0,0-1 0,0 1 0,1 0 0,-1-1 0,0 0 0,1 1 0,0-1-1,-1 1 1,1-1 0,0 0 0,0 1 0,-1-1 0,1 0 0,0 0 0,0 1 0,0-1 0,1 0 0,-1 0 0,0 0-1,0-1 1,1 1 0,-1 0 0,0 0 0,1-1 0,-1 1 0,1-1 0,-1 1 0,1-1 0,-1 1 0,1-1 0,-1 0-1,1 0 1,-1 0 0,1 0 0,0 0 1,6 0 0,0-1 0,0 0 0,-1-1 0,1 0 0,0 0 0,-1-1 0,3-1 0,12-5 10,1-1 0,-2-2 1,1 0-1,10-9-10,-22 14 3,-1 0 0,1-1-1,-2 0 1,1 0 0,-1-1 0,0 0 0,-1 0-1,0-1 1,0 0 0,0-3-3,-4 7 3,-1-1 0,0 1 0,-1 0 0,1 0 0,-1-1 0,0 1 1,-1-1-1,0 1 0,0-1 0,0 1 0,-1-1 0,1 1 0,-3-6-3,1 2 25,-1 1-1,0 0 1,0 0-1,-1 0 0,0 0 1,-1 0-1,0 1 1,-5-7-25,9 13 11,0 1 1,0-1-1,-1 1 0,1-1 0,0 1 1,0 0-1,-1 0 0,1 0 1,-1-1-1,1 1 0,-1 1 0,0-1 1,1 0-1,-1 0 0,0 1 0,1-1 1,-1 1-1,0-1 0,0 1 1,0 0-1,0-1-11,0 2 8,0-1 1,-1 1-1,1-1 0,0 1 1,0 0-1,0 0 0,0 0 1,0 0-1,0 0 0,0 0 1,0 0-1,1 1 0,-1-1 1,0 1-1,1 0 0,-1-1 1,0 2-9,-5 6-119,1 0 1,0 0-1,1 0 1,0 0-1,0 1 0,1 0 1,0 0-1,1 0 1,0 2 118,2-8-164,0 1 0,0-1 0,1 0 0,0 0 0,0 0 0,0 0 0,0 0 0,0 1 0,1-1 0,0 0 0,1 3 164,-1-5-141,0 0 0,0 1 0,0-1 0,0 0 0,1 0 0,-1 0-1,1 0 1,-1-1 0,1 1 0,0 0 0,-1-1 0,1 1 0,0-1-1,0 0 1,0 1 0,1-1 0,-1 0 0,0 0 0,0 0-1,3 0 142,3 1-215,0 0 0,1-1 0,-1 0 0,0 0-1,1-1 1,-1 0 0,1-1 0,-1 0 0,0 0 0,1-1-1,-1 0 1,0 0 0,0-1 0,0 0 0,0 0-1,1-1 216,3-3 175,1 0-1,-1-1 0,0 0 1,-1-1-1,0 0 1,0 0-1,-1-2 0,0 1 1,1-4-175,56-62 4809,-67 76-4787,0-1 0,0 1 1,0 0-1,0 0 0,0 0 1,0 0-1,0-1 0,0 1 1,0 0-1,0 0 0,1 0 1,-1 0-1,0 0 0,0-1 1,0 1-1,0 0 0,0 0 1,0 0-1,0 0 0,1 0 1,-1 0-1,0 0 0,0 0 1,0 0-1,0 0 0,1-1 1,-1 1-1,0 0 0,0 0 1,0 0-1,0 0 0,0 0 1,1 0-1,-1 0 0,0 0 1,0 0-1,0 0 1,0 0-1,1 0 0,-1 0 1,0 1-1,0-1 0,0 0 1,0 0-1,0 0 0,1 0 1,-1 0-1,0 0 0,0 0 1,0 0-1,0 0 0,0 0 1,0 1-1,1-1 0,-1 0 1,0 0-1,0 0 0,0 0 1,0 0-1,0 1 0,0-1 1,0 0-1,0 0 0,0 0 1,0 0-1,0 1 0,0-1 1,0 0-1,0 0 0,0 0-22,1 12 238,-8 30 185,-7 26-423,8-43 17,1 1 0,0 0-1,2 0 1,1 0 0,2 26-17,0-47-4,1 1-1,0-1 0,0 0 0,0 0 1,0 0-1,1 0 0,0 0 1,0 0-1,1 0 0,-1-1 0,1 1 1,1 1 4,-2-4-7,0 0 1,0 0 0,0 0-1,0 0 1,0-1 0,0 1-1,0-1 1,0 1 0,1-1-1,-1 0 1,0 0 0,1 0-1,-1 0 1,1-1 0,-1 1-1,1-1 1,0 1 0,-1-1 0,1 0-1,-1 0 1,1 0 0,0 0-1,-1 0 1,1-1 0,0 0 6,13-3-63,0-2 1,0 0-1,0-1 1,-1-1-1,0 0 1,0-1-1,8-7 63,17-9-175,20-14-58,-31 20 157,0 1-1,1 1 1,7-1 76,-35 17 2,-1 0 0,1 1 0,-1-1 0,1 1 0,-1-1 0,1 1 1,0 0-1,-1 0 0,1-1 0,-1 1 0,1 0 0,0 1 0,-1-1 0,1 0-2,-2 0 10,1 0 0,0 1 0,-1-1-1,1 0 1,-1 1 0,1-1 0,-1 0-1,1 1 1,-1-1 0,1 1 0,-1-1-1,1 1 1,-1-1 0,0 1 0,1-1-1,-1 1 1,0-1 0,1 1 0,-1-1-1,0 1 1,0-1 0,0 1-1,1 0-9,-1 4 83,0 1 0,1-1 0,-2 0 0,1 0 0,-1 1 0,1-1 0,-2 2-83,-1 14 133,2-16-127,1 0 0,0-1 0,0 1 0,0 0 0,1-1 0,-1 1 0,1-1 0,0 1 0,1-1 0,-1 1 0,1-1 0,-1 0 0,1 0 0,1 1 0,-1-1 0,1-1 0,-1 1 0,1 0 0,0-1 0,0 1 1,1-1-1,-1 0 0,1 0 0,-1 0 0,1-1 0,0 1 0,0-1 0,0 0 0,1 0 0,-1 0 0,0-1 0,1 1 0,-1-1 0,1 0 0,-1-1 0,1 1 0,-1-1 0,1 1 0,0-2 0,-1 1 0,1 0 1,0-1-1,3-1-6,4 0 5,0-1 0,0-1 1,-1 0-1,1 0 0,-1-1 1,0-1-1,0 0 0,-1 0 1,1-1-1,-1-1 1,-1 0-1,0 0 0,6-7-5,-10 11 0,-1-1 0,1 0-1,-1-1 1,0 1 0,-1-1 0,0 1-1,1-1 1,-2 0 0,1 0 0,-1-1-1,0 1 1,0-1 0,-1 1 0,0-1-1,0 1 1,0-1 0,-1 1-1,0-1 1,0 0 0,-1 1 0,0-1-1,0 0 1,0 1 0,-1 0 0,0-1-1,0 1 1,-2-1 99,1 0 0,-1 0 0,0 1 0,-1-1 0,0 1 0,-4-4-99,1 0 448,11 13-481,0 0-1,0 0 1,1-1 0,-1 1 0,1-1-1,-1 0 1,1 0 0,0 0 0,0-1-1,0 1 1,0-1 0,0 0 0,2 0 32,60 8-1095,-54-8 906,56 4-378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5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1 960 3849,'12'39'1223,"-12"-38"-1209,0-1 1,0 0 0,0 1-1,0-1 1,0 0 0,0 1-1,1-1 1,-1 0-1,0 1 1,0-1 0,0 0-1,0 1 1,0-1 0,1 0-1,-1 1 1,0-1-1,0 0 1,0 1 0,1-1-1,-1 0 1,0 0 0,0 1-1,1-1 1,-1 0-1,0 0 1,1 0 0,-1 1-1,0-1 1,1 0 0,-1 0-1,0 0 1,1 0 0,-1 0-1,0 0 1,1 0-1,-1 0 1,0 0 0,1 0-1,-1 0 1,1 0 0,-1 0-1,0 0 1,1 0-1,-1 0 1,0 0 0,1 0-1,-1 0 1,0-1 0,1 1-1,-1 0-14,9-10 1553,-8 7-1449,1-1 0,0 1-1,0 0 1,0 0-1,1 1 1,-1-1 0,2-1-104,11-12 137,0 0-59,-4 6-34,-1-2 0,-1 1 0,1-1 0,-2-1 0,0 0-1,4-7-43,6-20 68,0-2-1,-3 0 0,-2 0 1,-1-1-1,5-41-67,-2-20 225,1-98-225,-13 161 233,-3 0 0,-1 0 0,-1 0 0,-6-23-233,8 63 41,-1-1-1,1 0 1,0 0 0,-1 1-1,1-1 1,-1 0 0,0 1-1,0-1 1,1 1-1,-1-1 1,-1-1-41,2 3 6,-1 0 0,1 0 1,0 0-1,0 0 0,-1 0 0,1 0 0,0-1 0,0 1 0,-1 0 1,1 0-1,0 0 0,-1 0 0,1 0 0,0 0 0,0 0 0,-1 0 0,1 0 1,0 0-1,0 0 0,-1 0 0,1 1 0,0-1 0,0 0 0,-1 0 1,1 0-1,0 0 0,0 0 0,-1 0 0,1 1 0,0-1 0,0 0 1,0 0-1,-1 0 0,1 1 0,0-1 0,0 0 0,0 0 0,0 0 1,-1 1-7,-2 5 17,-1-1 0,1 1 0,0 1 0,1-1 0,-1 1-17,3-6-1,-17 45 7,3 2 1,1 0-1,3 1 0,2 0 1,2 0-1,1 5-6,3 15-25,2-1 0,3 0 0,4 0 1,4 12 24,-8-59-16,2-1-1,0 1 1,1-1 0,1-1 0,0 1 0,2-1 0,0-1 0,8 12 16,-13-25-8,0 1 1,0 0 0,0-1 0,1 0 0,0 0 0,0 0-1,0-1 1,0 1 0,1-1 0,0-1 0,0 1-1,0-1 1,0 0 0,0 0 0,1-1 0,-1 0 0,1 0-1,0 0 1,0-1 0,0 0 0,-1 0 0,1-1 0,0 0-1,0 0 1,0-1 0,0 0 0,3 0 7,5-3-7,-1 0 0,0 0 1,0-1-1,0-1 0,0 0 0,-1-1 0,0-1 1,0 0-1,-1 0 0,0-1 0,-1-1 0,0 0 1,0 0-1,-1-1 0,-1-1 0,1 0 0,-2 0 1,0-1-1,0 0 0,-2 0 0,1 0 1,3-15 6,-2 5 45,-2 0 1,-1 0 0,0-1 0,-2 0-1,-1 0 1,-1-6-46,-1 33 28,-1 0 1,0 0-1,0 0 0,0-1 0,0 1 0,-1 0 0,1 0 0,-1-1 0,0 1-28,-7 16 5,7-15-6,-10 29 5,1 1 1,-4 20-5,13-44-3,0-1 1,1 1-1,0-1 0,1 1 1,0 0-1,0 0 1,1-1-1,0 1 1,0 0-1,2-1 1,-1 0-1,1 1 3,-2-7-6,0 0 1,0 0-1,0 0 0,1 0 1,-1-1-1,1 1 0,0 0 1,-1-1-1,1 1 0,0-1 0,1 0 1,-1 1-1,0-1 0,1 0 1,-1 0-1,1-1 0,0 1 1,-1-1-1,1 1 0,0-1 1,0 0-1,0 0 0,0 0 1,0 0-1,0 0 0,0-1 1,1 0-1,-1 1 0,0-1 0,0 0 1,0-1-1,0 1 0,0 0 1,1-1-1,-1 0 0,0 0 1,0 0-1,0 0 0,-1 0 1,1-1-1,0 1 0,2-2 6,11-7-23,-2 0 0,0 0 0,0-1 1,0-1-1,-2-1 0,1 1 0,-2-2 0,0 0 0,3-5 23,5-10-18,-1 0 0,-1-2 0,-2 0 0,2-9 18,-4-1 128,-10 32 87,-4 37-116,-1 17-71,0-27-33,1 1 1,1-1-1,0 1 1,1-1-1,1 0 1,1 1-1,4 14 5,-6-31-6,0 1 0,0-1 0,0 1-1,0-1 1,1 1 0,-1-1 0,1 0 0,-1 0-1,1 1 1,0-1 0,0 0 0,0-1-1,0 1 1,0 0 0,0 0 0,2 0 6,-2-1-8,0 0 1,0 0-1,1-1 1,-1 1-1,0-1 1,0 0-1,0 1 1,1-1-1,-1 0 1,0 0-1,0 0 1,1-1-1,-1 1 1,0-1-1,0 1 1,1-1 7,5-2-8,-1 0 1,0-1-1,0 0 1,0 0 0,-1 0-1,0-1 1,1 0 0,-2 0-1,1-1 1,3-3 7,26-33 52,7-14-52,-9 11 4,8-4-4,-37 44-2,1 0 0,0 0 0,0 0 1,1 1-1,-1 0 0,1 0 0,0 0 0,0 0 0,0 1 1,1 0-1,3-1 2,-7 4 1,0-1 1,0 1-1,-1-1 0,1 1 1,0 0-1,0 0 1,0 0-1,0 0 1,0 1-1,0-1 0,0 1 1,0 0-1,-1 0 1,1 0-1,0 0 1,0 0-1,-1 0 1,1 1-1,-1-1 0,1 1 1,-1 0-1,0 0 1,0 0-1,0 0 1,0 0-1,0 0 0,0 1 1,0 0-2,4 5-8,-1 0 1,0 1-1,-1 0 0,0 0 0,0 0 1,-1 0-1,0 1 0,0-1 1,-1 1-1,-1-1 0,1 8 8,0 9-11,-2 0 0,0-1-1,-4 25 12,-3-33 8,4-14 105,4-12 220,5-9-334,0 0 1,1 0 0,1 0 0,1 1 0,1 0-1,2-3 1,-6 11 8,1 0-1,0 0 0,0 1 0,1 0 0,8-7-7,-7 7 7,-6 5-8,0 1 1,0-1-1,0 0 1,0 1-1,1 0 0,-1 0 1,1 0-1,-1 0 0,1 1 1,0-1-1,0 1 1,0 0-1,0 0 0,0 0 1,0 1-1,0-1 0,0 1 1,0 0-1,0 0 1,0 1-1,0-1 0,0 1 1,0 0-1,0 0 1,0 0-1,0 0 1,2 2-4,0 0 0,0 1 1,-1-1-1,1 1 0,-1 0 1,0 0-1,0 1 0,0-1 0,-1 1 1,0 0-1,0 1 0,0-1 0,0 1 1,-1 0-1,1 2 4,2 4-30,-2 0 0,1 0 0,-2 1 0,0-1 0,0 1 0,0 6 30,-1-12 7,1-16-19,3-7 6,1 5 3,1 0 0,0 1 0,1 0-1,0 1 1,0 0 0,6-4 3,7-7-9,-19 16 8,1 0-1,-1 1 0,1-1 0,0 1 0,0 0 1,0 0-1,0 0 0,1 1 0,-1 0 1,1 0-1,-1 0 0,1 0 0,4-1 2,-6 3 0,-1 1-1,1-1 1,0 0-1,-1 1 0,1-1 1,0 1-1,-1 0 1,1 0-1,-1 0 0,1 0 1,-1 0-1,1 1 1,-1-1-1,0 1 0,0 0 1,0-1-1,0 1 1,0 0-1,0 0 0,0 0 1,0 1-1,0 0 1,6 7 8,9 12-12,1-2 0,0 0-1,2-1 1,20 15 4,-35-30-8,1 0 1,0 0-1,0 0 0,0-1 0,1 0 0,-1-1 0,1 1 0,-1-1 0,1 0 0,0-1 0,0 1 0,0-2 0,0 1 0,0-1 0,0 0 0,0 0 0,0 0 0,0-1 0,0-1 0,0 1 0,5-3 8,-5 2-14,-1 0 0,0-1 0,1 0 0,-1-1 0,0 0 0,0 1 1,-1-2-1,1 1 0,-1-1 0,0 0 0,0 0 0,-1 0 0,1-1 0,-1 1 0,3-6 14,-2 0-23,1 0-1,-2-1 1,1 0 0,-1 0 0,-1 0 0,-1-1 0,1 1-1,-1-5 24,-2 15 19,0 1 0,0-1 0,0 0 0,0 0 0,0 0 0,0 1-1,0-1 1,-1 0 0,1 0 0,0 1 0,-1-1 0,0 0-1,1 0 1,-1 1 0,-1-2-19,2 3 5,0 0-1,0 0 1,0 0 0,0-1-1,0 1 1,0 0-1,0 0 1,0 0 0,0 0-1,0 0 1,-1 0 0,1 0-1,0 0 1,0 0-1,0 0 1,0-1 0,0 1-1,0 0 1,0 0-1,0 0 1,0 0 0,-1 0-1,1 0 1,0 0 0,0 0-1,0 0 1,0 0-1,0 0 1,0 0 0,0 0-1,0 0 1,-1 0-1,1 0 1,0 0 0,0 0-1,0 0 1,0 0 0,0 0-1,0 0 1,0 0-1,-1 0 1,1 0 0,0 0-1,0 1 1,0-1-1,0 0 1,0 0 0,0 0-1,0 0 1,0 0 0,0 0-5,-4 8 101,-1 13-28,4-2-53,0-1 1,3 16-21,-2-29-14,0-1 0,1 1 0,0 0 0,0 0-1,0 0 1,1-1 0,0 1 0,0-1 0,0 1-1,0-1 1,1 0 0,-1 0 0,3 3 14,-3-6-107,0 1 1,0-1-1,0 1 0,1-1 1,-1 0-1,0 0 1,1 0-1,-1 0 0,1-1 1,-1 1-1,1 0 1,0-1-1,-1 0 0,1 0 1,-1 0-1,1 0 1,0 0-1,-1 0 0,1-1 1,-1 1-1,1-1 1,-1 1-1,1-1 0,-1 0 1,1 0-1,-1 0 1,0-1-1,1 1 0,-1-1 1,0 1-1,0-1 1,1-1 106,21-16-945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6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1 7178,'-5'4'258,"0"0"0,0 0 0,1 0 0,0 1 1,0-1-1,0 1 0,1 0 0,-1 1 1,1-1-1,1 0 0,-3 5-258,-2 9-44,1 1 0,-4 18 44,8-27 105,-15 64-462,3 0-1,3 0 0,1 72 358,9-140-92,1 0 0,0 0 0,0 0 0,1 0 0,0 0 1,0 0-1,0 0 0,1 0 0,0-1 0,2 5 92,-3-10 1,-1 0 1,1-1-1,-1 1 0,1 0 0,-1-1 1,1 1-1,0 0 0,-1-1 1,1 1-1,0-1 0,-1 1 0,1-1 1,0 1-1,0-1 0,-1 0 0,1 1 1,0-1-1,0 0 0,0 1 1,0-1-1,-1 0 0,1 0 0,0 0 1,1 0-2,0 0 19,0-1 1,0 1-1,0 0 1,0-1-1,0 0 1,0 1-1,0-1 1,0 0-1,-1 0 1,3-1-20,4-4 106,-1 0 1,0 0 0,0-1-1,3-3-106,27-33 240,-2-2 0,9-19-240,-12 19 284,1 0 0,25-23-284,-51 61 30,0 1-1,0 0 0,1 0 0,-1 0 1,1 1-1,1 0 0,-1 0 1,1 1-1,0 0 0,3 0-29,-7 2 6,0 1 0,0 0 0,0 0 0,1 0 0,-1 1 0,0-1 0,0 1 0,0 0-1,1 1 1,-1 0 0,0-1 0,0 2 0,0-1 0,0 0 0,0 1 0,0 0 0,0 0 0,-1 1 0,4 1-6,0 3 4,0 0 0,-1 0 1,0 0-1,0 1 0,-1-1 0,0 2 1,-1-1-1,1 1 0,-1 0 1,-1 0-1,0 0 0,0 1 0,-1-1 1,0 1-1,-1 0 0,1 7-4,2 11 1,-2-1-1,-1 1 1,-1 0-1,-1 0 1,-2 12-1,-3 0-8,3-27 35,2-18 68,4-8-76,-1 1 0,1 0 1,1 0-1,0 0 0,1 0 0,0 1 0,6-8-19,11-21 10,-14 21-10,12-22-28,1 0 0,21-26 28,-41 63-1,1 1 0,0-1 0,0 1 0,0 0 0,1 0 0,-1 0 0,1 0 0,0 1 0,-1-1 0,1 1 0,0 0 0,2 0 1,-5 1 0,0 1 0,0 0 0,1 0 0,-1-1 0,0 1 0,0 0 1,0 0-1,1 0 0,-1 0 0,0 0 0,0 1 0,0-1 0,1 0 0,-1 0 0,0 1 0,0-1 1,0 1-1,1 0 0,0 0-1,-1 0 1,0 1-1,1-1 0,-1 0 1,0 1-1,1-1 1,-1 1-1,0 0 1,0-1-1,0 1 1,-1 0-1,1 0 1,0-1-1,0 1 1,-1 1 0,6 22 1,-2-1 1,0 2 0,-2-1-1,-1 6-1,1 3 12,0-6 3,5 52 20,-6-73-35,1 0 1,-1 0-1,1 0 1,1-1 0,-1 1-1,1-1 1,0 0-1,0 1 1,4 4-1,-5-10-3,-1 1 1,0 0-1,1-1 0,-1 0 0,1 1 1,0-1-1,-1 0 0,1 0 1,0 0-1,0 0 0,0 0 1,0 0-1,-1-1 0,1 1 0,0 0 1,0-1-1,0 0 0,2 1 3,0-1-9,0 0 0,0 0 0,0-1 0,0 1 0,0-1 0,0 0 0,-1 0 0,1-1 0,2 0 9,5-3-44,0-1 0,0 0 0,-1 0 0,0-1 1,9-8 43,-9 7-34,-1-1 0,0-1 0,0 0 0,-1 0 0,0 0 1,-1-1-1,0 0 0,0-1 0,-1 1 0,-1-1 1,0 0-1,-1-1 0,0 1 0,1-10 34,-6 15 287,-1 7-103,-9 16-36,-11 31-95,11-18-28,2 0-1,1 2-24,5-21-5,2-1 0,-1 0-1,1 1 1,0-1 0,1 1-1,0 0 1,1-1 0,1 8 5,-2-15-2,1 0-1,-1 0 1,1-1 0,-1 1-1,1 0 1,0 0-1,0-1 1,0 1 0,0-1-1,0 1 1,0-1 0,0 1-1,1-1 1,-1 0 0,0 0-1,1 1 1,-1-1 0,1 0-1,-1 0 1,1 0 0,-1-1-1,1 1 1,0 0 0,0 0-1,-1-1 1,1 1 0,0-1-1,0 0 1,0 0 0,-1 1-1,1-1 1,0 0 0,0-1-1,0 1 1,0 0 0,-1 0-1,1-1 1,0 1 0,1-1 2,8-2 0,0-1 0,0 0 0,-1 0 0,1-1 0,5-4 0,-3 2-5,0 0 0,-1-1 1,0 0-1,-1-1 0,0 0 0,0-1 0,8-10 5,-14 14-5,-1 1 0,-1-1-1,1 0 1,-1 0 0,0 0-1,0 0 1,-1 0 0,0 0 0,0-1-1,0 0 1,-1 1 0,0-1-1,0 0 1,-1 1 0,0-1-1,0 0 1,-1 1 0,0-3 5,-1-5 14,-1 1 0,0 0 0,-1 0 0,0 0 0,-2-2-14,4 10 16,-1-1 1,0 0-1,0 1 0,0 0 0,-1-1 0,1 1 0,-1 1 0,-1-1 0,1 0 1,-1 1-1,1 0 0,-2 0-16,4 3 1,1 0 0,-1 0 1,0 0-1,0 0 0,0 1 1,0-1-1,0 1 0,0 0 0,0-1 1,0 1-1,0 0 0,0 0 1,0 0-1,0 0 0,0 1 1,0-1-1,0 0 0,1 1 0,-1-1 1,0 1-1,0 0 0,0 0 1,0 0-1,1 0 0,-1 0 0,0 0 1,1 0-1,-1 0 0,-1 2-1,-3 3-61,1-1-1,0 1 0,0 0 0,0 1 1,0-1-1,1 1 0,0 0 62,-3 9-588,0 0 0,1 1 0,0-1 0,-1 11 588,-3 18-805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6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132 133 6761,'16'-98'2288,"-16"96"-2203,0 0 0,0 0 0,1 0 0,-2 0 0,1 0 0,0 0 0,0 0 0,-1 0 0,1 0 0,-1 0 0,1 0 0,-1-1-85,0 2 17,1 1 0,0-1 1,-1 1-1,1-1 0,-1 1 0,1-1 0,-1 1 0,1-1 0,-1 1 0,1 0 0,-1-1 0,1 1 0,-1 0 0,1-1 0,-1 1 0,0 0 0,1 0 0,-1 0 0,0-1 0,1 1 0,-1 0 0,1 0 0,-1 0-17,-2 0 10,0 1 0,1-1-1,-1 1 1,0-1 0,1 1-1,-1 0 1,1 0 0,-1 0-1,1 0 1,-1 1-10,2-1 11,-6 2-11,1 0 0,0 0 1,-1 1-1,1 0 0,1 0 0,-1 1 0,1 0 1,-1 0-1,1 0 0,1 1 0,-1-1 0,1 1 1,0 0-1,0 0 0,1 1 0,0-1 1,0 1-1,0 0 0,1-1 0,0 1 0,0 0 1,1 0-1,0 1 0,0-1 0,1 3 0,0-3-16,0 1 0,0-1 0,1 1 0,0-1 0,0 0 0,1 0-1,0 0 1,0 1 0,1-2 0,-1 1 0,2 0 0,-1-1 0,4 6 16,5 4-75,1 0 1,1 0 0,0-2 0,3 3 74,38 40-73,-53-55 73,0 1-1,0 0 0,0-1 0,0 1 0,0 0 0,-1 0 0,1 1 0,-1-1 0,0 0 0,0 0 0,0 1 0,0-1 0,-1 1 0,1-1 0,-1 1 0,0-1 0,0 1 0,0-1 0,0 1 1,-1 0 0,0-1 0,-1 1 0,1 0-1,-1-1 1,1 1 0,-1-1 0,0 0-1,0 1 1,-1-1 0,1 0-1,-1 0 1,1-1 0,-1 1 0,0 0-1,0-1 1,0 0 0,-1 1 0,-3 2 21,0-1 0,-1 1 1,1-1-1,-1-1 0,0 1 0,0-2 0,0 1 1,0-1-1,0 0 0,-1 0 0,1-1 1,0 0-1,-4-1-21,11 0 5,1 0 1,-1 0-1,1 0 1,0 0-1,-1-1 1,1 1-1,-1 0 1,1 0-1,-1-1 1,1 1-1,-1 0 1,1 0-1,0-1 0,-1 1 1,1 0-1,0-1 1,-1 1-1,1-1 1,0 1-1,-1 0 1,1-1-1,0 1 1,0-1-1,0 1 1,-1-1-1,1 1 1,0-1-1,0 1 1,0-1-1,0 1 0,0-1 1,0 1-1,0-1 1,0 1-1,0-1 1,0 1-1,0-1 1,0 1-1,0-1 1,0 1-1,1-1 1,-1 1-1,0-1 1,0 1-1,1 0 1,-1-1-1,0 1 0,0-1-5,14-22 51,-5 12-48,0 1 0,1 0-1,0 1 1,1 0 0,0 0-1,0 1 1,4-2-3,29-15-116,18-7 116,-33 17-40,58-25-49,2 4 1,1 4 0,29-4 88,-118 35 4,1 1 1,-1-1 0,0 1 0,1 0 0,-1-1 0,0 1 0,0 0 0,1 0 0,-1 0 0,0 0 0,1 0 0,-1 1 0,1-1-5,-2 0 6,0 0 0,0 0 0,1 1 0,-1-1-1,0 0 1,0 0 0,0 0 0,0 1 0,1-1-1,-1 0 1,0 0 0,0 0 0,0 1 0,0-1 0,0 0-1,1 1 1,-1-1 0,0 0 0,0 0 0,0 1-1,0-1 1,0 0 0,0 0 0,0 1 0,0-1 0,0 0-1,0 1 1,0-1 0,0 0 0,0 0 0,0 1 0,-1-1-1,1 0 1,0 1-6,-18 29 383,15-27-370,-3 6 27,0 0 0,1 0 0,0 0 0,0 1-1,1-1 1,0 1 0,1 0 0,-1 3-40,4-11 0,-1 1 1,1-1 0,0 1-1,0-1 1,0 1 0,0-1-1,0 0 1,0 1 0,1-1-1,-1 1 1,1-1 0,0 0-1,-1 1 1,1-1 0,0 0-1,1 2 0,0-2-6,0 0-1,-1-1 1,1 1-1,0 0 0,0-1 1,0 1-1,1-1 1,-1 1-1,0-1 1,0 0-1,1 0 0,-1 0 1,1 0-1,-1-1 1,1 1-1,-1 0 1,1-1-1,-1 0 0,1 0 7,3 1-67,-1-1 0,1 0 0,-1 0 0,1-1-1,-1 0 1,0 0 0,1 0 0,-1 0 0,0-1 0,0 0-1,1 0 1,-1 0 67,4-3-490,0-1 1,0 1-1,0-1 0,-1-1 0,6-5 490,17-15-942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7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135 466 5577,'-12'17'511,"2"0"-1,0 1 1,0 0-1,2 0 1,-6 17-511,-4 23-359,-2 16 359,19-71 12,-7 29-295,0 0 0,2 1 0,2-1 0,1 1 0,1 27 283,1-56-10,1-1 1,1 1-1,-1 0 1,1-1-1,-1 1 0,1 0 1,0-1-1,0 0 1,1 1-1,-1-1 0,1 1 1,-1-1-1,1 0 1,0 0-1,0 0 1,1 0-1,-1-1 0,0 1 1,1 0-1,0-1 1,0 0-1,0 1 0,0-1 1,0 0-1,0-1 1,0 1-1,0-1 0,1 1 1,-1-1-1,1 0 1,1 0 9,5 2 26,0-2-1,0 1 1,0-2 0,0 1 0,0-1 0,0-1 0,0 0 0,0 0 0,0-1-1,0 0 1,0-1 0,-1 0 0,1 0 0,-1-1 0,0 0 0,0-1 0,0 0-1,-1-1 1,2 0-26,17-15 104,1 0 1,-2-2-1,-1-2 0,21-26-104,-16 14 246,-1-1 0,-2-2-1,-2 0 1,-2-2 0,-1-1 0,-2 0 0,-3-2 0,-1 0 0,-2-1-1,-2 0 1,-3-1 0,-1 0 0,-2-1 0,-1-35-246,-4 64 194,-1 1 0,-1 0 0,0 0 0,-1-1 1,-1 1-1,-1 0 0,-1-2-194,-2 7 274,6 13-269,1 0 0,0 0 0,0 0-1,-1 0 1,1 0 0,0 0-1,0 0 1,-1 0 0,1 0 0,0 0-1,0 0 1,-1 0 0,1 0-1,0 0 1,0 0 0,-1 0-1,1 0 1,0 0 0,0 0 0,-1 0-1,1 0 1,0 1 0,0-1-1,0 0 1,-1 0 0,1 0 0,0 0-1,0 0 1,0 1 0,-1-1-1,1 0 1,0 0-5,-16 30 83,15-28-82,-9 19-6,1 0 1,1 1-1,0 0 0,2 0 0,1 0 0,1 1 1,1 0-1,1 0 0,0 0 0,2 0 0,1 0 0,1 0 1,3 16 4,-2-24 4,7 33 11,-3 2-1,1 42-14,-6-4 23,-7 32-23,2-88-204,-1 0 1,-1 0-1,-2 0 1,-2-1-1,-5 13 204,12-36-529,-1-1 0,0 1-1,-1-1 1,0 0 0,0 0-1,0 0 1,-1-1 0,-3 4 529,-1-3-1070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7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4 120 5753,'-3'-55'5332,"3"54"-5273,0 0 1,0-1-1,0 1 1,0 0-1,1 0 1,-1 0-1,0 1 1,1-1-1,-1 0 1,0 0-1,1 0 0,0 0 1,-1 0-1,1 0 1,-1 1-1,1-1 1,0 0-1,0 0 1,-1 1-1,1-1 1,0 0-1,0 1 1,0-1-1,0 1 0,0-1 1,0 1-1,0 0 1,0-1-1,0 1-59,35-8-87,-25 6 122,26-6-137,-5 1 20,1 1 0,0 1 0,-1 2 0,1 1 0,10 2 82,-39 0-1,0 1 0,1 0 0,-1 0 0,0 0 1,0 0-1,0 1 0,0-1 0,0 1 0,-1 0 0,1 0 0,0 1 0,-1-1 0,0 1 0,1 0 0,-1 0 0,0 0 0,-1 0 0,1 0 0,0 1 0,-1-1 0,0 1 0,2 2 1,3 9 2,-1 1-1,0 0 1,-1 0-1,-1 0 0,1 4-1,8 31-8,-12-48 6,0 0 1,1 0-1,-1 0 1,0 0-1,1 0 0,0 0 1,0 0-1,0-1 1,0 1-1,0-1 1,0 1-1,1-1 1,-1 0-1,1 0 1,-1 0-1,1 0 1,3 1 1,-3-2-1,1 0 0,-1 0 0,1 0 0,0 0 0,-1-1-1,1 1 1,0-1 0,-1 0 0,1 0 0,0 0 0,0-1 0,-1 0 0,1 1 0,-1-1 0,1 0 0,1-1 1,6-3-24,0 0 0,0 0 0,-1-1 0,0-1 1,0 0-1,0 0 0,-1-1 0,0 0 0,-1-1 0,3-3 24,-11 12-1,0-1-1,1 1 0,-1 0 1,0-1-1,0 1 0,1-1 1,-1 1-1,0 0 0,1-1 1,-1 1-1,0 0 0,1-1 1,-1 1-1,0 0 0,1-1 1,-1 1-1,1 0 0,-1 0 1,0-1-1,1 1 0,-1 0 1,1 0-1,-1 0 0,1 0 1,-1 0-1,1 0 1,-1 0-1,1 0 0,-1 0 1,1 0-1,-1 0 0,1 0 1,-1 0-1,1 0 0,-1 0 1,0 0 1,1 1 0,-1 0 0,1 0 1,-1 0-1,0 0 1,0 1-1,1-1 0,-1 0 1,0 0-1,0 0 1,0 0-1,0 0 0,-1 0 1,1 0-1,0 0 0,0 0 1,-1 1-1,-14 60 23,-3 0 0,-16 32-23,21-59 21,10-28-15,-2 8-3,0-1-1,-1 1 0,-1-1 1,0-1-1,-6 8-2,13-21 1,0 0-1,0 0 0,0 0 1,0 1-1,0-1 1,0 0-1,0 0 0,0 0 1,0 1-1,0-1 1,0 0-1,0 0 1,0 0-1,0 0 0,-1 1 1,1-1-1,0 0 1,0 0-1,0 0 0,0 0 1,0 1-1,0-1 1,-1 0-1,1 0 0,0 0 1,0 0-1,0 0 1,0 0-1,-1 0 0,1 0 1,0 0-1,0 1 1,0-1-1,-1 0 0,1 0 1,0 0-1,0 0 1,0 0-1,-1 0 0,1 0 1,0 0-1,0 0 1,0 0-1,-1-1 1,1 1-1,0 0 0,0 0 1,0 0-1,-1 0 1,1 0-1,0 0 0,0 0 1,0 0-1,0 0 1,0-1-1,-1 1 0,1 0 1,0 0-1,-1-17-123,7-26-358,6 11 250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09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118 624 4585,'-1'0'144,"0"0"-1,1 0 1,-1 0-1,1 0 1,-1 0-1,0 0 1,1 0 0,-1 0-1,0-1 1,1 1-1,-1 0 1,1 0-1,-1-1 1,1 1 0,-1 0-1,1-1 1,-1 1-1,1-1 1,-1 1-1,1-1 1,-1 1-1,1-1 1,0 1 0,-1-1-1,1 1 1,0-1-1,-1 1 1,1-1-1,0 0 1,0 1 0,-1-1-1,1 0-143,11-20 992,-3 8-797,22-39-85,-2-2 0,-3-1 0,-2-1 0,2-17-110,-21 63 24,-1-1-1,-1-1 1,1 1-1,-2 0 1,0 0-1,0-1 1,-1 1-1,-1-8-23,0 13 6,0-1 1,0 1-1,-1 0 0,0 0 1,0 0-1,-1 0 0,0 0 1,0 0-1,0 0 0,0 1 1,-1 0-1,0 0 0,0 0 1,-1 0-1,-3-3-6,0 1 22,0 1-1,-1-1 1,0 1 0,0 1 0,-1-1-1,0 2 1,0-1 0,-5 0-22,8 2 20,-1 1-1,1 0 1,0 1 0,0 0 0,-1 0 0,1 0 0,0 1 0,-1 0 0,1 1-1,-1 0 1,1 0 0,0 0 0,0 1-20,5-2 3,0 1 0,0 0 0,0-1 0,1 1 0,-1 0 0,0 0 0,1 0 0,-1 0 0,1 1 0,-1-1 1,1 0-1,-1 1 0,1-1 0,0 1 0,-1 0-3,2-2 0,0 0 0,0 1 0,0-1-1,0 0 1,0 1 0,0-1 0,-1 0 0,1 1 0,0-1 0,0 0 0,0 1 0,0-1 0,0 0 0,0 1 0,0-1 0,1 0 0,-1 1 0,0-1 0,0 0 0,0 1 0,0-1 0,0 0 0,0 1 0,1-1 0,-1 0 0,0 1 0,0-1 0,0 0 0,1 0 0,-1 1-1,0-1 1,2 1-1,-1-1 0,0 1-1,1 0 1,-1 0 0,1-1-1,-1 1 1,1-1 0,-1 0-1,1 1 1,-1-1 0,1 0-1,0 0 2,40 1-7,-1-2 0,1-2-1,-1-2 1,25-6 7,-2 1 4,-30 4 2,-22 4-2,0 0 0,1 0 0,-1 1 0,1 0-1,-1 1 1,1 1 0,-1 0 0,8 2-4,-17-2-2,0 0 1,0 0-1,-1 0 0,1 1 1,-1-1-1,1 1 0,-1 0 1,1 0-1,-1 0 1,0 0-1,0 0 0,0 0 1,0 1-1,0-1 0,0 1 1,-1-1-1,1 1 0,-1-1 1,0 1-1,0 0 0,0 0 1,0 0-1,0 0 0,-1 0 1,1 0-1,-1 2 2,2 10-13,-1 0-1,0 1 1,-2-1-1,0 10 14,0-22-2,0 14 1,1-1 1,0 1-1,1-1 0,0 1 0,2-1 0,0 1 0,2 3 1,-4-15 3,1 0 0,0 0 0,0 0 0,1-1 0,-1 1 0,1-1 0,0 0 0,0 1 0,0-1 0,1-1 0,2 3-3,-4-4 0,1 1 1,1-1 0,-1-1 0,0 1 0,0 0 0,1-1 0,-1 1 0,1-1 0,-1 0 0,1 0 0,0-1 0,-1 1 0,1-1 0,0 1 0,-1-1 0,1-1 0,1 1-1,6-2-18,0 0 1,-1 0-1,1-1 0,-1-1 0,0 0 0,0 0 0,0-1 1,-1 0-1,1-1 0,-1 0 0,6-6 18,13-11-65,-1-1-1,22-25 66,-34 32-38,0 0 1,-1-1-1,-1 0 0,7-15 38,-15 24-9,0-1 0,0 0 0,-1 0 0,-1-1 1,1 1-1,-2-1 0,0 0 0,0 0 0,-1 0 0,0-7 9,-2 9 110,-2 8-37,-8 14-6,-10 30-39,17-26-31,0 1 0,1-1 0,0 1 0,2-1 1,0 1-1,1 0 0,0 0 0,2-1 0,0 1 1,1-1-1,1 1 0,0-1 0,2 0 0,0 0 1,0-1-1,2 0 0,0 0 0,8 11 3,-12-22 1,0 1-1,0-1 1,1-1-1,0 1 1,0-1-1,0 0 1,0 0 0,1 0-1,-1 0 1,1-1-1,0 0 1,3 1-1,-6-3 0,1 0-1,0 0 1,-1 0 0,1 0-1,0-1 1,0 1 0,0-1-1,0 0 1,-1 0 0,1-1-1,0 1 1,0-1 0,0 1-1,-1-1 1,1 0 0,0-1-1,-1 1 1,1-1 0,-1 1-1,0-1 1,3-2 0,2-2 4,-1-1 0,1 0-1,-2-1 1,1 1 0,-1-1 0,0-1 0,-1 1-1,1-1 1,0-4-4,12-24 23,8-25-23,-24 57 0,8-21 5,-1 0-1,-1-1 0,-1 0 1,1-12-5,0 59 0,9 31-24,-8-23 12,-1-2 22,26 67 12,-29-81-25,1-1 0,0 0 1,0 0-1,1-1 0,1 0 1,7 8 2,-15-17 0,1 0 1,0 0-1,0 1 1,1-1 0,-1 0-1,0-1 1,0 1-1,0 0 1,1 0 0,-1 0-1,0-1 1,1 1-1,-1-1 1,1 1 0,-1-1-1,1 1 1,-1-1-1,1 0 1,-1 0-1,1 0 1,-1 0 0,1 0-1,-1 0 1,2 0-1,-2-1 1,1 0 1,0 0-1,0 0 1,-1 0-1,1 0 1,-1-1-1,1 1 1,-1 0-1,1-1 1,-1 1-1,0-1 1,0 1-1,1-1 1,-1 0-1,-1 1 1,1-1-1,0 0 1,0 0-1,0-1-1,6-18 7,-1 0-1,0-1 1,-1-5-7,-3 11 34,1 1 0,1 0 0,0 0-1,1 0 1,1 0 0,0 1 0,1 0 0,3-3-34,-8 14 5,0 0 0,1 0 0,-1 0-1,1 1 1,0-1 0,-1 1 0,1 0 0,0 0 0,0 0-1,1 0 1,-1 1 0,0-1 0,1 1 0,-1 0-1,0 0 1,1 0 0,0 0 0,-1 1 0,1-1 0,-1 1-1,1 0 1,0 0 0,-1 0 0,1 1 0,0-1-1,-1 1 1,1 0 0,2 1-5,11 3-4,1 2 0,-1 0-1,-1 1 1,1 0 0,2 4 4,-4-4 18,6 4-24,0-1 0,1 0 1,0-2-1,0-1 0,18 4 6,-32-10 3,0-1 0,0 0-1,0 0 1,0-1 0,0 0 0,0 0 0,0-1-1,0 0 1,0 0 0,0-1 0,0 0 0,0-1-1,-1 1 1,1-2 0,-1 1 0,0-1 0,0 0 0,6-4-3,-2 0 3,-1 0 1,0-1 0,-1 0 0,0 0-1,0-1 1,-1-1 0,0 1-4,-5 6 2,-1 1-1,0-1 1,0 0-1,0 0 1,0 1-1,0-1 1,-1-1 0,1 1-1,-1 0 1,0 0-1,-1 0 1,1-1-1,-1 1 1,1 0 0,-1-1-1,-1 1 1,1 0-1,-1 0 1,1-1-1,-1 1 1,0 0 0,-1 0-1,1-1-1,0 4 4,1 1 0,-1-1 0,1 0-1,0 0 1,-1 0 0,1 0 0,-1 1 0,0-1-1,1 0 1,-1 0 0,0 1 0,1-1 0,-1 1 0,0-1-1,0 1 1,0-1 0,1 1 0,-1-1 0,0 1-1,0-1 1,0 1 0,0 0 0,0 0 0,0 0-1,0-1 1,0 1 0,0 0 0,0 0 0,1 0-1,-1 0 1,0 0 0,0 1 0,0-1 0,0 0 0,0 0-1,0 1 1,0-1 0,0 0 0,0 1 0,1-1-1,-2 1-3,0 0 8,0 1-1,0-1 0,0 1 1,-1 0-1,2 0 0,-1 0 1,0-1-1,0 2 0,1-1 1,-1 0-1,1 0 0,-1 0 1,1 1-1,-1 1-7,1 0 4,0 0-1,0-1 1,1 1 0,-1 0 0,1 0-1,0-1 1,0 1 0,0 0 0,0 0-1,1 0 1,0-1 0,0 1 0,0 0-1,0-1 1,0 1 0,1 1-4,5 7-4,0 0 1,0 0 0,1-1-1,1 1 4,25 37-31,-32-44 29,0-1 0,0 1 0,0-1 0,0 1 0,-1 0 0,0-1 1,0 1-1,0 0 0,-1 0 0,1 2 2,-2-3-5,1-1 1,-1 1 0,0 0-1,0-1 1,0 0-1,0 1 1,0-1-1,-1 0 1,0 1-1,0-1 1,0 0-1,0 0 1,0 0-1,0-1 5,-38 39-187,33-35 109,-44 40-1520,29-26 974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14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0 512 1616,'0'0'899,"0"0"-99,22-4 1588,-20 4-2355,-1-1 1,0 0 0,0 1 0,1-1 0,-1 0-1,0 0 1,0 0 0,0 0 0,0 0 0,0 0-1,0 0 1,0 0 0,0 0 0,-1 0-1,1-1 1,0 1 0,-1 0 0,1 0 0,-1-1-1,1 1 1,-1 0 0,0-1 0,1 1 0,-1-1-1,0 1-33,1-4 34,0 1 0,0-1-1,1 1 1,0 0 0,0-1-1,0 1 1,2-3-34,11-13 70,-9 13-30,-1 0-1,0 0 1,0-1-1,-1 1 0,0-1 1,0 0-1,-1 0 0,2-7-39,8-26 430,-3-1-1,4-25-429,-12 51 211,-1 0-1,0 0 1,-1 1 0,0-1 0,-2 0-1,0 0 1,0 0 0,-4-8-211,4 12 234,1 9-200,1 0 1,-1 0-1,0 1 0,1-1 0,-1 1 0,0-1 1,0 1-1,-1-1 0,1 1 0,0-1 1,-1 1-35,2 2-1,-1-1 0,1 1 0,0 0 0,0 0 0,0 0 0,0 0 0,-1 0 0,1-1 0,0 1 0,0 0 0,-1 0 0,1 0 0,0 0 0,0 0 0,0 0 0,-1 0 0,1 0 0,0 0 0,0 0 0,-1 0 0,1 0 0,0 0 0,0 0 0,-1 0 0,1 0 0,0 0 0,0 0 0,0 0 0,-1 0 1,1 0-1,0 0 0,0 1 0,-1-1 0,1 0 0,0 0 0,0 0 0,0 0 0,0 0 0,-1 1 0,1-1 0,0 0 0,0 0 0,0 0 0,0 1 0,0-1 0,0 0 0,-1 0 0,1 1 0,0-1 0,0 0 0,0 0 0,0 0 0,0 1 0,0-1 0,0 0 0,0 0 0,0 1 1,-3 15-8,2-14 8,-5 32 9,1-1 0,2 0 1,1 20-10,-1 5-3,-1 20-25,5 53 28,1-108-4,1 1 0,0-1 0,2 0 1,0 0-1,2 0 0,1-1 0,7 15 4,-13-32 0,0 0-1,0-1 0,1 1 1,0-1-1,0 0 0,0 0 1,0 0-1,1 0 0,0-1 1,-1 1-1,1-1 0,0 0 1,1 0-1,-1 0 0,1-1 1,-1 0-1,1 1 0,0-2 1,-1 1-1,3 0 1,0-1-18,0 0-1,0-1 1,0 0-1,0 0 1,-1 0-1,1-1 1,0 0 0,0 0-1,0-1 1,-1 0-1,1 0 1,-1-1 0,0 0-1,0 0 1,1 0 18,10-6-478,-1-1 1,0-1-1,14-11 478,6-14-514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9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0 179 2120,'14'-9'264,"15"-10"812,0 2 1,3 0-1077,-24 13 348,0 0 1,0 1 0,1 0-1,0 1 1,-1-1-1,1 2 1,0-1 0,0 1-1,0 1 1,1-1-349,-8 2 44,1-1 0,-1 0 0,0 1 1,1-1-1,-1 1 0,0 0 0,1 0 0,-1 0 0,0 0 0,0 0 0,0 1 0,0-1 1,0 1-1,0-1 0,0 1 0,0 0 0,-1 0 0,1-1 0,-1 1 0,1 0 0,-1 0 1,1 2-45,3 5 12,-1 0 1,0 1-1,-1-1 1,3 8-13,-5-12 15,7 20-12,-3-12 1,-1 0 0,0 0 0,-1 0 0,0 0 0,-1 1 0,-1 0 0,0-1 0,-1 1 0,-1 10-4,1-24 5,0-1 0,0 1-1,0 0 1,0 0 0,0 0 0,0 0 0,0-1 0,0 1-1,0 0 1,0 0 0,0 0 0,0 0 0,-1 0-1,1-1 1,0 1 0,0 0 0,0 0 0,0 0 0,0 0-1,0 0 1,-1 0 0,1 0 0,0 0 0,0-1-1,0 1 1,0 0 0,0 0 0,-1 0 0,1 0 0,0 0-1,0 0 1,0 0 0,0 0 0,-1 0 0,1 0 0,0 0-1,0 0 1,0 0 0,0 0 0,-1 0 0,1 0-1,0 0 1,0 0 0,0 1 0,0-1 0,-1 0 0,1 0-1,0 0 1,0 0 0,0 0 0,0 0 0,0 0 0,0 0-1,-1 1 1,1-1 0,0 0 0,0 0 0,0 0-1,0 0 1,0 0 0,0 1 0,0-1 0,0 0 0,0 0-1,0 0 1,0 0 0,0 1 0,0-1-5,-9-18 217,6 9-208,1-1 0,0 0 0,0 1 0,1-1 0,0 0 0,1 0 0,0 0 0,0 0 0,1 0 0,0 1 0,1-1 0,0 0 0,1 1 0,0-1 0,0 1 0,5-8-9,-2 5 5,0 0 0,2 0 0,-1 1 0,1 0-1,1 0 1,0 1 0,0 0 0,1 0-1,1 1 1,-1 1 0,1-1 0,4 0-5,-9 5 1,1 0-1,0 1 1,-1 0 0,1 0 0,0 1-1,0 0 1,0 0 0,1 1 0,-1-1-1,0 2 1,1-1 0,-1 1 0,0 0-1,1 0 1,-1 1 0,0 0 0,1 1-1,-1-1 1,0 2 0,0-1 0,0 0-1,-1 1 1,7 4-1,-6-3 0,0 1-1,0 1 1,0-1-1,0 1 1,-1 0-1,0 0 1,0 1-1,-1 0 1,1 1 0,11 18 1,13 28-1,-16-28 6,16 22-6,-20-35 0,0-1 0,0 0 0,1-1 1,0 0-1,1-1 0,0 0 0,1-1 1,0-1-1,1 1 0,-5-5 13,-1 1 0,1-1 1,-1-1-1,1 0 0,0 0 1,0-1-1,1 0 0,-1-1 0,0 0 1,1 0-1,-1-1 0,0 0 1,1 0-1,-1-1 0,8-2-13,-9 0 9,1 0 0,-1 0 0,1-1 0,-1 0 0,0-1 0,-1 0 0,1 0 0,-1 0 0,0-1 1,0 0-1,-1-1 0,2-1-9,3-5-1,1 0 0,-2-1 0,0-1 0,-1 0 0,6-13 1,-8 12 22,-1 0 0,-1 0 0,2-14-22,11-32 421,-18 62-417,0 0 0,-1 0 0,1-1 0,0 1 0,-1 0-1,1 0 1,0 0 0,0 0 0,-1 0 0,1 0 0,0 0 0,-1 0 0,1 0 0,0 0 0,-1 0 0,1 0 0,0 0-1,-1 0 1,1 0 0,0 0 0,-1 0 0,1 1 0,0-1 0,0 0 0,-1 0 0,1 0 0,0 0 0,-1 1 0,1-1-1,0 0 1,0 0 0,0 1 0,-1-1 0,1 0 0,0 0 0,0 1 0,0-1 0,-1 0 0,1 1 0,0-1 0,0 0-1,0 0 1,0 1 0,0-1 0,0 0 0,0 1 0,0-1 0,0 1-4,-5 18 8,1 0-1,0 1 1,2 0 0,0 12-8,2-25 4,0-1 0,0 0 0,1 0 0,0 0 0,0 0 0,1 0 0,0 0 0,0 0 0,0 0 0,0 0 0,1-1 0,0 1 0,2 1-4,-3-3-5,1-1 1,0 1-1,0-1 0,0 1 1,0-1-1,1 0 1,-1 0-1,1-1 0,-1 1 1,1-1-1,0 0 1,0 0-1,0 0 0,1 0 1,-1-1-1,4 1 5,-7-2-36,0 1-1,0-1 1,0 0-1,0 0 1,0-1-1,0 1 1,0 0-1,0 0 1,0 0 0,0-1-1,0 1 1,-1 0-1,1-1 1,0 1-1,0-1 1,0 1-1,0-1 1,-1 0-1,1 1 1,0-1-1,0 0 1,-1 1 36,15-21-1651,-14 20 1528,16-28-809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28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38 317 9314,'3'28'388,"0"0"1,-2 0-1,-1 0 1,-2 12-389,-17 114 440,1-14-195,16-123-191,-2 22-72,5-30 203,4-16 292,32-79-297,-19 46-178,-2 0 1,3-15-3,2-21 6,-3 0 0,-1-19-6,17-155-29,-33 227 42,1-1-13,0 26-10,2 14-8,2 28-21,-5-25 41,2 1-1,0-1 1,1 1 0,1-1 0,1 0 0,1-1 0,0 1 0,9 14-2,-9-23 2,0 1-1,1-1 1,0 0 0,1 0-1,0-1 1,0 0 0,1-1-1,8 6-1,-14-11 1,0 0 0,0-1 0,0 1 0,1-1 0,0 0 0,-1 0 0,1-1 0,0 1 0,0-1 0,0 0 0,0 0-1,0-1 1,0 1 0,0-1 0,0 0 0,0-1 0,0 1 0,0-1 0,-1 0 0,1 0 0,0 0 0,0-1 0,3-1-1,2-3 2,0 0-1,-1 0 1,0-1 0,0-1 0,0 1 0,-1-1 0,0 0 0,0-1 0,-1 0-1,-1 0 1,1-1 0,-1 0 0,-1 0 0,3-7-2,8-21 7,-2-1 1,-2 0 0,3-18-8,-11 43 0,-1 2 6,0 0 0,-1 0 0,0 0 1,-1 0-1,-1-8-6,-2 8 3,1 13-6,-1 6-3,0 10 2,1-1 0,1 1 0,1 0-1,2 13 5,1 20 15,8 176 93,1 26-68,-13-251-40,0 13-181,0 0 1,1 0 0,0 0 0,1 0 0,1 0-1,0-1 1,5 12 180,8 4-475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15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0 258 7194,'0'-3'164,"0"0"1,1 0 0,-1 0 0,1 0 0,0 0 0,0 0 0,0 0 0,0 0 0,0 0 0,0 1 0,1-1 0,0 0 0,-1 1 0,1 0 0,0-1 0,0 1 0,0 0 0,0 0 0,1 0 0,0-1-165,8-4-72,-1 1-1,1-1 1,-1 2 0,8-3 72,-6 3 126,52-21-354,1 2-1,1 3 1,1 4 0,54-7 228,-110 21-11,-1 2 0,1-1 0,0 2 0,0-1 0,0 2 1,2-1 10,-11 1-2,1-1 0,-1 0 0,0 1 0,0-1 0,0 1 1,0 0-1,0 0 0,0-1 0,0 1 0,0 1 0,0-1 1,-1 0-1,1 0 0,0 1 0,-1-1 0,1 1 1,-1-1-1,1 1 0,-1 0 0,0-1 0,1 1 0,-1 0 1,0 0-1,0 0 0,-1 0 0,1 0 0,0 0 0,-1 0 1,1 0-1,-1 1 0,0-1 0,1 0 0,-1 1 2,0 7 5,-1 0 0,0 0 0,-1 0 0,-1 8-5,-4 17 51,6-24-32,0 0 0,1 0 0,0 0-1,1-1 1,0 1 0,1 0 0,0-1 0,1 3-19,-3-11 1,1 0 1,0 0-1,0 1 0,-1-1 1,1 0-1,1 0 1,-1 0-1,0 0 0,0 0 1,1-1-1,-1 1 1,1 0-1,0-1 0,-1 1 1,1-1-1,0 1 1,0-1-1,0 0 0,0 0 1,0 0-1,0 0 1,0 0-1,1 0 0,-1 0 1,0-1-1,0 1 1,1-1-1,-1 0 0,0 0 1,1 0-1,-1 0 1,0 0-1,1 0 0,-1 0 1,0-1-1,0 1 1,1-1-1,-1 0 0,0 0 1,2 0-2,4-3 1,0 0 0,0 0 0,0 0 1,-1-1-1,1 0 0,-1-1 0,0 0 0,-1 0 1,1 0-1,4-7-1,-2 2-2,0-1 0,-1 0 0,0 0 1,0-1-1,-2 0 0,2-5 2,-6 13 7,0 0-1,0 0 1,-1 0-1,1-1 1,-1 1 0,-1-1-1,1 1 1,-1 0-1,0-1 1,0 1 0,-1-1-1,1 1 1,-1-1-1,0 1 1,-1 0 0,1 0-1,-1-1 1,0 1-1,-1 0 1,1 0-1,-1 1 1,0-1 0,0 1-1,0-1 1,-1 1-1,1 0 1,-1 0 0,0 0-1,0 1 1,-1 0-1,1-1 1,-1 1 0,1 1-1,-1-1 1,-2 0-7,5 2 6,0 1 1,0-1-1,0 0 0,0 1 1,-1 0-1,1-1 1,0 1-1,0 0 0,0 0 1,0 0-1,0 1 1,-1-1-1,1 0 0,0 1 1,0-1-1,0 1 0,0 0 1,0 0-1,0 0 1,0 0-1,0 0 0,1 0 1,-1 0-1,0 1 1,-1 0-7,1 0-63,0 1 0,0-1 1,1 0-1,-1 1 1,1 0-1,-1-1 0,1 1 1,0 0-1,0 0 1,0 0-1,0-1 0,0 1 1,1 0-1,-1 0 1,1 0-1,0 0 0,0 0 1,0 2 62,7 29-424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15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83 397 9002,'4'-6'259,"-1"1"-1,1-1 1,0 0 0,1 1 0,-1 0-1,1 0 1,0 0 0,0 0 0,0 1-1,1 0 1,0 0 0,0 1 0,4-3-259,-9 6-3,11-8-169,0 0 0,0-1 1,-1 0-1,0 0 1,-1-2-1,4-4 172,-12 12-56,1 0 0,-1 0 0,0 0 0,0 0 0,-1 0 1,1-1-1,-1 1 0,0-1 0,1 1 0,-2-1 0,1 0 0,0-2 56,-1 3-16,0 1 0,0-1 0,0 0 0,-1 1 0,0-1 1,1 0-1,-1 1 0,0-1 0,0 1 0,0-1 0,0 1 0,-1 0 0,1 0 0,-1-1 0,1 1 0,-1 0 0,0 0 0,1 0 1,-3 0 15,-5-7 20,-1 2 0,0-1 0,-1 2 0,1-1 0,-2 1 0,1 1 0,0 0 0,-1 0 0,0 2 0,0-1 0,0 1 0,-1 1 1,1 0-1,-1 1 0,1 0 0,-1 1 0,1 1 0,-8 0-20,11 2 1,10-2-32,17 0-26,37-5 37,0-3-1,24-8 21,-36 6 13,0 2-1,1 2 0,0 2 0,23 1-12,-60 3-2,0-1 0,0 1-1,-1 0 1,1 1 0,-1-1-1,1 2 3,-5-3-2,-1 1 0,1 0 0,0-1-1,-1 1 1,1 0 0,0 0 0,-1 0 0,1 1 0,-1-1-1,0 0 1,1 1 0,-1-1 0,0 0 0,0 1 0,0 0-1,0-1 1,0 1 0,0-1 0,0 1 0,-1 0 0,1 0-1,-1 0 1,1 0 2,0 5 25,-1 1 0,0 0 0,0 0 0,-1 0-1,-1 7-24,1-6 36,0 1 0,0-1 0,1 1-1,1 8-35,-1-16 3,0 1 0,1-1 0,-1 0 0,1 1 0,0-1 0,0 0 0,0 1 0,0-1 0,0 0 0,0 0 0,1 0 0,-1 0 0,1 0 0,-1 0 0,1-1 0,0 1 0,0 0 0,0-1 0,0 0 0,1 2-3,4 0 5,-1 0-1,1 0 1,0-1-1,0 0 1,0 0 0,0-1-1,0 0 1,0 0-1,1-1 1,-1 0 0,0 0-1,0 0 1,1-1-1,3-1-4,6-1-6,0-1 0,0-1 0,0-1 0,0 0-1,8-5 7,-3-1-9,0-1-1,-1 0 1,0-2-1,-1-1 1,0 0-1,-2-2 1,0 0-1,8-11 10,-23 26 17,-1 1 0,0-1 0,1 0 0,-1 0 0,-1 0 0,1 0 0,0 0 0,-1 0 0,1 0 0,-1 0 0,0-1 0,0 1 0,0-1 0,-1 1 0,1-1 0,-1 1 0,0-1 0,0 1-17,0 2 11,0 1 0,0 0 0,0-1 0,0 1 0,0 0-1,0-1 1,0 1 0,0 0 0,0-1 0,0 1 0,0-1 0,-1 1 0,1 0 0,0 0 0,0-1 0,0 1 0,-1 0 0,1-1 0,0 1 0,0 0 0,-1 0 0,1-1 0,0 1 0,0 0 0,-1 0 0,1 0 0,0-1 0,-1 1 0,1 0 0,0 0-1,-1 0 1,1 0 0,0 0 0,-1 0 0,1-1-11,-12 8 233,-8 18-129,16-18-99,0 1 0,0-1 0,1 1 0,0-1 0,1 1 0,0 0 0,0 0 0,1 1 0,0-1-1,0 0 1,1 0 0,0 1 0,0-1 0,1 0 0,0 0 0,0 0 0,2 2-5,-1-3-5,0 0 0,1-1 1,0 1-1,0-1 0,0 0 0,1 0 0,0 0 0,0 0 0,1-1 0,0 0 0,-1 0 1,2 0-1,-1 0 0,1-1 0,-1 0 0,1 0 0,0 0 0,1-1 0,-1 0 1,2 0 4,6 2-74,0-1 1,0 0 0,0-1 0,1-1 0,-1 0-1,1-1 1,-1-1 0,1 0 0,0-1 0,-1-1-1,2 0 74,24-5-860,1-2 0,-2-2-1,11-5 861,32-17-2228,-7-4 857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16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33 4257,'0'0'70,"-1"-24"2998,1 24-3013,0-1 1,-1 1-1,1-1 1,0 1-1,0-1 1,0 1-1,-1 0 1,1-1-1,0 1 1,-1 0-1,1-1 1,0 1-1,-1 0 1,1-1-1,0 1 1,-1 0-1,1-1 1,-1 1-1,1 0 1,0 0-1,-1 0 1,1-1-1,-1 1 1,1 0-1,-1 0 1,1 0-1,-1 0 1,1 0-1,0 0 1,-1 0-1,1 0 1,-1 0-1,1 0 1,-1 0-1,1 0 1,-1 0-1,1 1 1,-1-1-1,1 0 0,0 0 1,-1 0-1,1 1 1,-1-1-1,1 0 1,0 0-1,-1 1 1,1-1-1,0 0 1,-1 1-1,1-1 1,0 1-56,-9 5 102,0 1 1,0 0-1,1 1 0,0 0 1,1 0-1,0 1 0,0 0 1,1 0-1,-2 2-102,-10 22 61,0 0 0,0 8-61,-25 63 55,37-88-60,2-1 1,0 1-1,0 0 0,2 0 1,-1 7 4,3-21-4,-1 0 1,1 0 0,0 0-1,0 0 1,1 0 0,-1 0-1,0 0 1,0 0 0,1-1 0,-1 1-1,1 0 1,0 0 0,0 0-1,-1 0 1,1-1 0,0 1-1,0 0 1,1-1 0,-1 1-1,0-1 1,2 2 3,-1-2-5,0 0 1,0 0-1,0 0 1,0-1-1,0 1 1,0 0-1,0-1 1,0 0-1,0 1 1,0-1-1,1 0 1,-1 0-1,0 0 1,0 0-1,0 0 1,2-1 4,8-2-24,0 0 1,-1-1-1,1 0 0,0-1 1,8-5 23,11-6-26,-1-2-1,0 0 1,-1-2 0,-1-1 0,-1-2 0,-1 0-1,-1-2 1,11-15 26,-35 39-2,1-2 20,0 0 0,1 1 1,-1-1-1,1 0 0,0 1 0,-1 0 1,3-1-19,-5 2 4,0 1 1,1 0-1,-1 0 1,1 0-1,-1 0 1,0-1-1,1 1 1,-1 0-1,1 0 1,-1 0-1,1 0 0,-1 0 1,0 0-1,1 0 1,-1 0-1,1 0 1,-1 0-1,0 0 1,1 1-1,-1-1 1,1 0-1,-1 0 1,0 0-1,1 1-4,0-1 4,0 1 0,-1 0 0,1 0 0,0 0 0,-1-1 0,1 1 0,0 0 0,-1 0 0,1 0 0,-1 0 0,1 0 0,-1 0-1,0 1 1,1-1-4,3 17 20,0 1 0,-1-1-1,0 8-19,-2-11 11,0 0 0,2-1 0,0 1-1,1 0 1,0-1 0,2 4-11,-4-14-1,0 0 0,1 0 0,-1 0-1,1 0 1,0-1 0,0 1 0,0-1 0,0 0 0,1 1 0,-1-2 0,1 1-1,0 0 1,-1-1 0,1 1 0,0-1 0,1 0 0,-1-1 0,0 1-1,1-1 1,-1 0 0,1 0 0,3 1 1,1-1-3,1 0-1,0-1 1,0 0 0,0 0-1,-1-1 1,1 0 0,0-1-1,0 0 1,-1-1 0,0 0 0,1 0-1,-1-1 1,0 0 0,5-4 3,-9 5 1,1-1 1,0 1 0,-1-1 0,0-1 0,0 1 0,0-1 0,-1 0 0,1 0-1,-1 0 1,0 0 0,-1-1 0,1 0 0,-1 0 0,0 0 0,-1 0-1,1 0 1,-1-1 0,-1 1 0,1-1 0,-1 1 0,0-1 0,0-1-2,-1-7 20,0 1 1,-1-1 0,-3-13-21,3 21 8,0 1 0,0 0 0,-1 1 1,0-1-1,0 0 0,-1 0 0,1 1 0,-1-1 1,0 1-1,-4-4-8,7 8-5,-1 1 0,1 0 0,0-1 0,-1 1 1,1 0-1,0 0 0,-1-1 0,1 1 0,0 0 1,-1 0-1,1 0 0,0 0 0,-1-1 0,1 1 0,-1 0 1,1 0-1,0 0 0,-1 0 0,1 0 0,-1 0 1,1 0-1,-1 0 0,1 0 0,0 0 0,-1 1 0,1-1 1,-1 0-1,1 0 0,0 0 0,-1 0 0,1 0 1,0 1-1,-1-1 0,1 0 0,0 0 0,-1 1 0,1-1 1,0 0-1,-1 1 0,1-1 0,0 0 0,0 1 0,-1-1 1,1 0-1,0 1 0,0-1 0,0 1 0,0-1 1,0 0-1,-1 1 0,1-1 0,0 1 5,-11 28-699,7-18 76,-6 14-594,4-1 493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17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0 805 8226,'27'-20'1192,"0"2"-1,2 1 1,21-9-1192,-22 12-31,-1-1 0,-1-1 0,23-19 31,-45 32-6,0 0 1,-1-1-1,1 1 1,-1-1-1,0 0 1,0 1-1,0-1 1,-1-1 0,1 1-1,-1 0 1,0-1-1,-1 1 1,1-1-1,0 0 6,-2 2-1,0 0 0,1 0 0,-1 0 0,0 0 1,0 0-1,-1-1 0,1 1 0,-1 0 0,1 0 0,-1 0 0,0 0 0,0 0 0,0 0 0,-1 1 0,1-1 0,-1 0 0,0 1 1,1-1-1,-1 0 0,0 1 0,-1-1 1,-3-2-1,1 0 0,-1 0 0,0 0 0,-1 1 0,1 0 0,-1 1 0,1-1-1,-1 1 1,0 0 0,0 1 0,-1 0 0,1 0 0,0 0 0,-1 1 0,-1 0 1,-5 0 2,0 0 0,0 1 0,0 0 0,1 2 0,-1-1 0,0 2 0,-10 2-2,4 3 20,20-8-20,-1 0 0,1 0 0,0 0 1,0 0-1,0 0 0,0 0 0,-1 1 0,1-1 0,0 0 0,0 0 1,0 0-1,0 0 0,0 0 0,0 0 0,-1 1 0,1-1 0,0 0 1,0 0-1,0 0 0,0 0 0,0 0 0,0 1 0,0-1 0,0 0 1,0 0-1,0 0 0,0 0 0,0 1 0,0-1 0,0 0 0,0 0 1,0 0-1,0 1 0,0-1 0,0 0 0,0 0 0,0 0 0,0 0 1,0 1-1,0-1 0,0 0 0,0 0 0,0 0 0,0 0 1,1 1-1,1 0-1,1 0-1,0 0 1,-1 0 0,1 0 0,0 0 0,0-1 0,0 1 0,0-1 0,0 0 0,0 0 0,0 0 1,50-1-4,-1-2-1,0-2 1,3-3 4,19-2-8,-40 6 7,4-1 3,0 1 1,0 2-1,0 2 0,3 1-2,-37 0 0,0-1 0,0 1-1,0-1 1,0 1 0,-1 0 0,1 1 0,0-1 0,-1 1 0,1-1-1,-1 1 1,1 0 0,-1 0 0,-1 0 0,-1-1-1,1 1 1,-1 0 0,1-1-1,-1 1 1,0 0-1,1 0 1,-1 0 0,0 0-1,0 0 1,-1 0 0,1 0-1,0 1 1,-1-1-1,1 0 1,-1 0 0,0 0-1,0 1 1,0-1-1,0 1 1,-1 34 10,0-24 1,0-1 0,1 0-1,0 1 1,1-1 0,1 1 0,1 2-11,-2-12 1,0 1 0,0-1 1,0 0-1,1 1 0,-1-1 1,1 0-1,0 0 0,0 0 1,0 0-1,1 0 0,-1-1 1,1 1-1,-1-1 1,1 1-1,0-1 0,0 0 1,0 0-1,0 0 0,0-1 1,1 1-1,-1-1 0,0 0 1,1 0-1,-1 0-1,7 2-12,0-1-1,0 0 1,1-1-1,-1-1 1,0 1-1,1-1 1,0-1 12,74-11-57,-76 11 52,63-13-15,0-2-1,-1-4 1,-1-2 0,-1-4-1,37-20 21,-88 37 16,-1-1 0,0 0 0,15-12-16,-29 20 23,1-1 0,-1 0 1,0 0-1,0 0 0,0 0 0,0 0 1,-1-1-1,1 1 0,-1-1 0,0 0 1,0 0-1,0 1 0,-1-1 0,1 0 0,-1-1 1,0 1-1,0 0 0,0 0 0,-1 0 1,1-2-24,-1 5 10,0-1 0,-1 0 0,1 0 0,0 1 0,-1-1 1,1 1-1,-1-1 0,1 0 0,-1 1 0,0-1 0,0 1 1,0-1-1,0 1 0,0 0 0,0-1 0,0 1 0,0 0 1,0 0-1,-1 0 0,1 0 0,0 0 0,-1 0 0,1 0 1,-1 0-1,1 0 0,-1 1 0,1-1 0,-1 1 0,0-1 1,1 1-1,-1-1 0,0 1 0,1 0 0,-2 0-10,-5 0 6,1-1 0,0 2 0,0-1-1,0 1 1,0 0 0,0 0 0,0 1 0,-2 1-6,-20 7-1,1 2 0,0 1 0,1 1 1,1 1-1,0 2 0,1 0 0,1 2 1,0 0-1,-8 11 1,28-26-4,0 1 1,1-1 0,-1 1-1,1-1 1,0 1-1,0 0 1,1 1-1,-2 2 4,3-6 0,1-1-1,0 0 1,-1 1-1,1-1 1,0 0-1,0 1 1,-1-1-1,1 0 1,0 1 0,1-1-1,-1 1 1,0-1-1,0 0 1,1 1-1,-1-1 1,0 0-1,1 1 1,-1-1 0,1 0-1,0 0 1,-1 0-1,1 1 1,0-1-1,0 0 1,0 0-1,0 0 1,0 0 0,0 0-1,0 0 1,0-1-1,0 1 1,0 0-1,1 0 1,-1-1-1,0 1 1,1-1 0,6 3-6,1 0 0,-1-1 0,1 0 0,-1 0 0,1-1 0,0 0 0,0-1 0,-1 0 0,1 0 0,0-1 0,7-1 6,7-3-15,0 0 0,0-1 0,19-8 15,-28 8 4,0 0-1,0 0 0,-1-2 0,0 0 1,0 0-1,-1-1 0,7-6-3,-11 7 1,-1 0 0,1 0 0,-1 0 0,-1-1 0,1 0 1,-2 0-1,1-1 0,-1 0 0,-1 0 0,1 0 0,-2 0-1,4-18 7,-1 1 0,-2-1 1,-1 0-1,-1-1 0,-1-19-7,0 28 13,-1-21 42,0-1 0,-3 1-1,-1 0 1,-7-24-55,5 48 92,6 17-89,0 0-1,0 0 1,0-1-1,0 1 1,0 0 0,-1 0-1,1 0 1,0 0-1,0 0 1,0-1-1,0 1 1,0 0-1,0 0 1,0 0-1,0 0 1,-1 0 0,1 0-1,0 0 1,0 0-1,0-1 1,0 1-1,0 0 1,-1 0-1,1 0 1,0 0 0,0 0-1,0 0 1,0 0-1,-1 0 1,1 0-1,0 0 1,0 0-1,0 0 1,0 0-1,-1 0 1,1 0 0,0 0-1,0 0 1,0 0-1,0 0 1,-1 1-3,0 1 7,0 0 1,-1 0 0,1 0-1,0 0 1,0 1 0,0-1-1,0 0 1,1 1-1,-1 1-7,-9 35 10,2 0-1,1 0 1,3 0-1,0 10-9,2 161-308,3-71-886,-5-38-837,-4-7 879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1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6 638 3073,'-2'0'890,"-1"-2"649,7-9-1591,12-27 62,-4 10 27,-1 0-1,-2 0 1,0-1 0,-2-2-37,1-3 173,-2 0 1,-2-1 0,-1 0 0,-1 0-1,-2 0 1,-2 1 0,-3-20-174,2 32 5,3 14-11,-1-1 0,-1 1 0,1-1-1,-1 1 1,-3-7 6,5 15 2,0 0-1,0-1 1,0 1-1,0-1 0,-1 1 1,1 0-1,0-1 0,0 1 1,0 0-1,0-1 0,-1 1 1,1 0-1,0-1 1,0 1-1,-1 0 0,1 0 1,0-1-1,-1 1 0,1 0 1,0 0-1,-1-1 1,1 1-1,0 0 0,-1 0 1,1 0-1,0 0 0,-1-1-1,-4 9 66,0 18 39,5-26-103,-2 39 178,1-1 1,1 1 0,5 26-181,0-2 109,4 196 99,-18 142-208,13-423 306,1 0 0,0 1 1,2 0-1,0 0 0,11-19-306,-4 9-21,1 0-1,2 2 1,1 0-1,10-11 22,-19 29 15,1 0 1,0 1-1,1 0 0,12-9-15,-17 15 7,0 0 1,0 0 0,1 0-1,-1 1 1,1-1-1,0 2 1,0-1-1,0 1 1,1 0-1,1 0-7,-7 2 0,1 0 0,-1 0 1,1 0-1,-1 0 0,1 0 0,-1 0 0,1 1 0,-1-1 0,1 1 0,-1 0 0,1 0 0,-1 0 0,0 0 0,0 0 0,1 0 1,-1 1-1,0-1 0,0 1 0,0-1 0,0 1 0,-1 0 0,1 0 0,0 0 0,-1 0 0,5 6-1,-1 0-1,0 1 1,0 0 0,-1 0-1,2 5 2,-4-7 0,14 32-1,-4-8-3,1-1 0,15 25 4,-23-47-1,1 1 0,0-1 0,0 0 0,0-1 1,1 1-1,0-1 0,1-1 0,0 1 0,0-1 0,0 0 0,6 2 1,-7-5-1,0-1 0,0 0 0,0 0 0,0 0 0,1-1-1,-1 0 1,0 0 0,1-1 0,-1 0 0,1 0 0,-1-1 0,0 0-1,1 0 1,-1-1 0,0 0 0,0 0 0,0 0 0,3-3 1,11-3-4,-1-2 1,0-1 0,-1 0-1,0-2 1,8-7 3,-8 5-2,-1 0-1,-1-1 1,0-1 0,-1-1-1,-1 0 1,11-19 2,-19 27 0,-1 0 0,-1-1 0,1 1-1,-2-1 1,0 0 0,0 0 0,-1-1 0,0 1 0,-1-1 0,0 1-1,-1-1 1,-1 0 0,1 0 0,-2-9 0,0 18 8,1-1-1,-1 0 1,1 1 0,-1-1-1,0 0 1,-1 1 0,1-1 0,-1 1-1,1-1 1,-1 1 0,0 0-1,0 0 1,0 0 0,-1 0-1,1 0 1,-1 0 0,0 0 0,-2-1-8,2 2 12,0 0 0,-1 1 0,1 0 1,0 0-1,0 0 0,-1 0 0,1 0 1,0 1-1,-1-1 0,1 1 0,-1 0 1,1 0-1,-1 0 0,1 1 0,0-1 1,-1 1-1,1 0 0,0 0 1,-1 0-1,1 0 0,0 1-12,-10 3 21,1 2-1,0-1 1,0 2 0,1-1 0,0 2-1,1-1 1,-1 2 0,2-1-1,-1 1 1,1 1 0,0 0-21,-19 27 11,2 2 1,-12 23-12,24-40 1,7-12 3,0 0 0,1 0 0,0 1 0,1 0-1,0 0 1,1 0 0,-2 12-4,5-23-1,1 0 0,0 0 1,0 0-1,0 0 0,0 1 0,0-1 1,0 0-1,0 0 0,0 0 1,0 0-1,1 0 0,-1 0 0,0 0 1,1 0-1,-1 0 0,0 0 0,1 0 1,-1-1-1,1 1 0,0 0 0,-1 0 1,1 0-1,0 0 0,-1-1 1,2 2 0,0-1-4,0-1 1,-1 1-1,1 0 1,0 0 0,0-1-1,0 1 1,0-1 0,0 1-1,0-1 1,0 0 0,0 0-1,1 0 1,-1 0 3,7-1-20,0 0 1,0 0-1,0-1 0,0-1 1,7-2 19,14-7-56,0 0 0,-1-2 0,-1-2 1,0 0-1,-1-2 0,-1-1 0,-1-1 0,0-1 1,-2-1-1,0-1 0,-2-1 0,16-24 56,-37 48 0,0 0 1,0 0-1,1 0 0,-1 1 0,0-1 0,0 0 0,0 0 0,0 0 0,0 0 0,0 0 1,0 0-1,0 0 0,0 0 0,0 0 0,1 1 0,-1-1 0,0 0 0,0 0 0,0 0 1,0 0-1,0 0 0,0 0 0,1 0 0,-1 0 0,0 0 0,0 0 0,0 0 0,0 0 1,0 0-1,0 0 0,1 0 0,-1 0 0,0 0 0,0 0 0,0 0 0,0 0 0,0 0 1,0 0-1,1 0 0,-1-1 0,0 1 0,0 0 0,0 0 0,0 0 0,0 0 0,0 0 1,0 0-1,0 0 0,1 0 0,-1 0 0,0-1 0,0 1 0,0 0 0,0 0 0,0 0 1,0 0-1,0 0 0,0 0 0,0-1 0,0 1 0,0 0 0,0 0 0,0 0 0,0 0 0,-1 18 47,-6 24 61,4-27-79,0 0 1,1 0-1,0 1 1,1-1-1,1 1 0,1 9-29,0-21 1,-1 0 0,1 0-1,0 0 1,0 0-1,0-1 1,0 1-1,0-1 1,1 1 0,0-1-1,0 1 1,0-1-1,0 0 1,0 0-1,1 0 1,-1 0 0,1 0-1,0 0 1,0-1-1,0 1 1,0-1-1,0 0 1,1 0 0,-1 0-1,1-1 1,-1 1-1,1-1 1,-1 0-1,1 1 1,0-2-1,5 2-1,1-1 0,-1-1 0,0 1 0,0-2 0,0 1 0,1-1 0,-1-1 0,0 0 0,0 0 0,0 0 0,6-4 1,12-5-8,-1-1-1,-1 0 1,4-5 8,17-11-28,-1-2-1,-2-2 0,-1-2 1,-1-1-1,34-41 29,-67 67 16,-1 1-1,-1-1 1,1-1-1,-1 0-15,-5 9 17,0 0-1,0-1 1,0 1 0,-1-1-1,1 1 1,0-1 0,0 1-1,-1-1 1,1 0 0,-1 1-1,0-1 1,0 0 0,1 1-1,-1-1 1,0 0 0,0 0-1,0 1 1,-1-1 0,1 0-1,0 1 1,-1-1 0,1 0-1,-1 1 1,1-1 0,-1 1-1,0-1 1,0 1-1,0-2-16,0 2 18,-1 0 0,1 1-1,-1-1 1,1 0 0,-1 0-1,1 1 1,-1-1 0,1 1-1,-1 0 1,1-1 0,-1 1-1,1 0 1,-1 0 0,0 0-1,1 0 1,-1 0 0,1 0 0,-1 0-1,0 1 1,1-1 0,-1 1-1,1-1 1,-1 1-18,-35 15 110,24-7-105,1 0 1,0 0-1,0 1 1,1 1 0,0 0-1,1 1 1,0-1 0,1 2-1,0 0 1,-5 10-6,1 1-2,1 1 0,1 1 1,1-1-1,1 1 1,-2 17 1,8-34-1,1 1 1,0-1-1,1 1 1,0 0 0,1 0-1,0 0 1,0-1 0,1 3 0,0-10-7,-1 1 1,1-1 0,0 1-1,0-1 1,0 0 0,0 1-1,0-1 1,0 0 0,1 0-1,-1 1 1,0-1 0,1 0-1,0 0 1,0-1 0,0 1-1,-1 0 1,1-1 0,1 1-1,-1-1 1,0 1 0,0-1-1,1 0 1,-1 0 0,0 0-1,1-1 1,-1 1 0,1 0-1,-1-1 1,1 1 0,-1-1-1,1 0 1,-1 0 0,1 0 6,7 0-10,0-1 1,0 0 0,0-1 0,0 1 0,0-2-1,-1 0 1,1 0 0,-1 0 0,0-1 0,0-1-1,0 1 1,0-2 0,5-4 9,5-4-2,-1 0 0,0-2 0,-1 0 0,-1-1 0,5-8 2,-6 6 18,-2-1 1,0 0-1,-2-1 0,0 0 0,-1-1 1,-1 0-1,-2-1 0,0 0 0,-1 0 1,-1 0-1,-1-1 0,-1 1 0,-2-1 1,0 0-1,-1 0 0,-2 0-18,1-2 80,-2-1 1,-2 1-1,0 0 0,-1 0 1,-2 0-1,-1 1 0,-1 0 1,0 1-1,-2 0 0,-1 1 1,-1 0-1,-1 1 0,-1 0 0,-3-1-80,18 22 31,0-1-1,-1 1 0,1-1 1,0 1-1,-1 0 0,1 0 1,-1 0-1,1 0 0,-1 0 1,1 0-1,-1 0 0,0 0 1,1 1-1,-1-1 0,0 0-30,1 1 9,0 0-1,1 0 0,-1 0 1,0 1-1,1-1 0,-1 0 1,1 0-1,-1 0 0,0 1 1,1-1-1,-1 0 0,0 0 1,1 1-1,-1-1 1,1 1-1,-1-1 0,1 0 1,-1 1-1,1-1 0,-1 1 1,1-1-1,0 1 0,-1-1 1,1 1-1,-1 0 1,1 0-9,-2 4 11,0 1 0,0 0 1,0 0-1,1 0 1,0 0-1,0 0 1,1 6-12,-1 18-7,1 0 1,2 0 0,0 0 0,3 0 0,0 0 0,2-1-1,1 0 1,2 0 0,0-1 0,2 1 6,7 10-29,1 0 0,2-1 0,1-1 1,2-2-1,2 0 0,20 19 29,-40-46-1,0 0 0,1-1-1,0-1 1,0 1 0,1-1 0,0-1 0,0 1-1,8 2 2,-14-7-1,0 1 0,0-1-1,0 0 1,0-1 0,0 1-1,0 0 1,0-1 0,1 0-1,-1 0 1,0 0 0,0 0-1,0 0 1,1-1 0,-1 1-1,0-1 1,0 0 0,0 0 0,0 0-1,0 0 1,0-1 0,0 1-1,0-1 1,-1 0 0,1 0-1,0 0 1,-1 0 0,0 0-1,1 0 1,0-2 1,5-7 4,0 0 0,0 0 0,-1-1 0,-1 0 0,0 0 1,-1-1-1,0 0 0,-1 0 0,-1 0 0,0 0 0,1-10-4,-1 0 13,-1-1-1,-1 0 1,-1 0 0,-1 0 0,-1 0-1,-2-6-12,1 21 15,2 8-11,0-1 1,1 0-1,-1 0 1,0 0-1,1 0 0,0-1 1,-1 1-1,1 0 1,0 0-1,0 0 0,0 0 1,0 0-1,1-2-4,-1 3 0,1 1-1,-1-1 1,1 1-1,0-1 1,-1 1-1,1 0 1,0-1-1,-1 1 1,1-1-1,0 1 1,-1 0-1,1 0 1,0-1-1,0 1 1,-1 0-1,1 0 1,0 0-1,0 0 1,-1 0-1,1 0 1,0 0-1,0 0 1,-1 0-1,1 0 1,0 1-1,0-1 1,0 0 0,2 1-5,1-1-1,0 1 1,0 0 0,1 0 0,-1 0 0,0 0-1,0 1 1,0 0 0,0 0 0,-1 0-1,1 0 1,0 0 0,-1 1 0,1 0 5,4 4-4,-1 0 0,0 0 1,0 1-1,-1 0 4,-1-2-6,-1 0 1,-1 0-1,1 0 0,-1 1 1,0 0-1,0-1 0,-1 1 0,0 0 1,0 1-1,0 5 6,3 8-4,2 8 6,0 2 12,1 1-1,2-2 1,1 1 0,1-1-1,15 25-13,-25-52-2,0 0 1,0 0-1,0 0 0,0 0 0,0 0 0,1 0 0,-1 0 0,1-1 0,0 1 1,0-1-1,0 0 0,0 0 0,0 0 0,0 0 0,1 0 0,-1-1 1,1 1-1,-1-1 0,1 0 0,-1 0 0,1-1 0,0 1 0,-1-1 0,1 0 1,0 1-1,-1-2 0,1 1 0,0 0 0,0-1 0,3 0 2,8-4-6,1 1-1,-1-2 1,0 0-1,0-1 1,-1-1 0,0 0-1,0 0 1,-1-2-1,0 1 1,-1-2-1,0 0 1,-1 0-1,8-11 7,-4 4-32,-1 0 0,-1-2 0,-1 0 0,0 0 0,-2-1-1,0 0 1,-2-1 0,0 0 0,0-6 32,-1-4-64,-2 12 244,-7 45 15,0 1-208,1-1 1,1 0-1,1 1 1,3 11 12,-2-26-3,-1-1 1,2 0-1,-1 0 1,1 0-1,1-1 1,0 1-1,0-1 1,1 0-1,0 0 1,0 0-1,1 0 1,3 2 2,-7-9-1,-1 0 0,1 0 1,0-1-1,0 1 1,0-1-1,-1 1 0,1-1 1,1 0-1,-1 0 1,0 0-1,0 0 1,0 0-1,0-1 0,1 1 1,-1-1-1,0 1 1,1-1-1,-1 0 1,0 0-1,1 0 0,-1 0 1,0 0-1,1 0 1,-1-1-1,0 1 0,1-1 1,-1 0-1,0 1 1,0-1-1,0 0 1,1 0-1,-1-1 0,0 1 1,-1 0-1,1-1 1,5-3-1,0-1-1,0 0 0,-1 0 1,0 0-1,0-1 0,-1 0 1,0 0-1,3-6 2,0-2 4,0 0-1,-1 0 1,-1-1-1,-1 0 1,0 0-1,-1-1 0,-1 1-3,5-35 81,0-32-81,-6 64 10,-2 16-10,0-4 3,1 0 0,0 0 1,0 0-1,1 0 0,-1-1 0,3-2-3,-3 8 2,-1 1 0,1-1-1,0 1 1,0 0 0,0-1 0,0 1 0,0 0-1,0 0 1,0-1 0,0 1 0,1 0 0,-1 0-1,0 0 1,1 1 0,-1-1 0,1 0 0,-1 0 0,1 1-1,-1-1 1,1 1 0,-1 0 0,1-1 0,-1 1-1,1 0 1,0 0 0,-1 0 0,1 0 0,0 0-1,-1 0 1,2 0-2,4 2 3,0 0 0,-1 0 0,1 0 0,-1 1 0,1 0 0,-1 0 0,0 0 0,0 1 0,-1 0 0,1 0 0,-1 1 0,1-1 0,-2 1 0,1 0 0,0 1 0,2 3-3,8 11 9,-1 1-1,0 1 1,8 20-9,3 12 20,8 27-20,-5-9-47,-13-127 90,-12 40-37,1 0 0,1 1 0,0 0 0,1 0 0,0 0 0,1 1 0,0-1 0,1 2 1,1-1-1,0 1-6,-3 6 2,-1 0 0,1 0 1,0 0-1,0 1 0,1 0 1,-1 1-1,1-1 0,0 1 1,0 0-1,1 1 0,-1 0 1,1 0-1,0 0 0,0 1 1,0 0-1,0 1 0,0 0 1,0 0-1,5 1-2,-6 0-2,1 0 0,0 1 0,-1 1 0,1-1 1,-1 1-1,0 0 0,1 1 0,-1-1 0,0 1 0,0 1 0,-1-1 0,1 1 0,-1 1 1,0-1-1,0 1 0,0 0 0,-1 0 0,1 1 0,-1 0 0,3 5 2,8 13-239,-1 0 0,-1 1 0,-1 1 0,9 25 239,-9-21-361,14 26-2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2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6065,'0'0'68,"0"0"0,0 0-1,0-1 1,0 1-1,0 0 1,0 0 0,0-1-1,0 1 1,0 0 0,1 0-1,-1-1 1,0 1 0,0 0-1,0 0 1,0 0-1,0-1 1,0 1 0,1 0-1,-1 0 1,0 0 0,0 0-1,0-1 1,0 1 0,1 0-1,-1 0 1,0 0-1,0 0 1,0 0 0,1 0-1,-1-1 1,0 1 0,0 0-1,1 0 1,-1 0 0,0 0-1,0 0 1,0 0-1,1 0 1,-1 0 0,0 0-1,0 0 1,1 0 0,-1 0-1,0 0 1,0 0 0,1 1-1,-1-1 1,0 0-68,7 13 931,2 21-884,13 119 696,-3 64-743,-13-141 87,-2-17-98,-3 0 0,-3 0 0,-2-1 0,-10 48 11,14-102-160,4-12-2213,0-7 1632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2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2 137 7514,'-1'-4'130,"1"1"0,-1-1 0,1 1 0,0 0 0,0-1-1,1 1 1,-1-1 0,1 1 0,0 0 0,-1 0 0,1-1 0,1 1 0,-1 0 0,0 0 0,1 0 0,0 0 0,-1 0 0,1 0 0,0 1 0,1-1 0,-1 0 0,0 1 0,1 0 0,-1 0 0,1 0 0,0 0 0,0 0 0,1-1-130,11-5-122,1 1 0,-1 0 0,1 1 0,0 0-1,1 2 1,-1 0 0,1 0 0,0 2 0,0 0 0,0 1 0,0 1-1,13 1 123,-28-1-19,1 0-1,-1 1 0,0-1 1,0 1-1,1-1 0,-1 1 1,0 0-1,0 0 0,0 0 1,0 0-1,0 1 0,0-1 1,0 0-1,0 1 0,1 1 20,-2-2-5,0 1 0,0-1 0,0 1-1,-1 0 1,1-1 0,0 1 0,-1 0 0,1-1-1,-1 1 1,0 0 0,1 0 0,-1-1 0,0 1-1,0 0 1,0 0 0,-1 0 0,1-1 0,0 1-1,-1 0 1,1-1 0,-1 1 0,1 0 0,-1 0 5,-9 19 21,0-1 0,-1 0-1,-1-1 1,-1-1 0,-5 6-21,-14 22 84,12-17 24,2 1 0,1 0 1,1 1-1,-9 26-108,24-54 11,0 0-1,0 1 1,0-1-1,1 0 1,-1 1-1,1-1 0,0 0 1,0 1-1,0 2-10,0-5 5,1 0-1,-1 0 1,0 0-1,0 0 1,1 0-1,-1 0 1,1 0-1,-1-1 1,1 1-1,-1 0 1,1 0-1,-1 0 0,1 0 1,0-1-1,-1 1 1,1 0-1,0-1 1,0 1-1,0 0 1,0-1-1,0 1-4,2 0 9,1 0-1,0-1 1,-1 1 0,1-1-1,0 0 1,0 0-1,-1 0 1,1 0-1,0-1 1,-1 0 0,1 1-1,-1-1 1,1 0-1,-1-1 1,1 1 0,0-1-9,32-13 26,0-1 0,-1-1 0,-1-3 0,-1 0 0,24-21-26,-35 24-17,0-2 0,-1-1 1,-1 0-1,0-2 0,-2 0 0,-1-1 0,0 0 1,3-12 16,-15 29 18,-2-2 1,1 1-1,-1 0 1,0-1-1,0 0 1,-1 1-1,0-1 1,-1 0-1,1-8-18,-2 16 8,0 0-1,0-1 1,0 1-1,0-1 1,1 1-1,-1-1 1,0 1-1,0 0 1,-1-1-1,1 1 1,0-1-1,0 1 1,0-1-1,0 1 1,0 0-1,0-1 1,-1 1-1,1-1 1,0 1-1,0 0 1,0-1-1,-1 1 1,1 0 0,0-1-1,-1 1 1,1 0-1,0-1 1,-1 1-1,1 0 1,0 0-1,-1-1 1,1 1-1,0 0 1,-1 0-1,1 0 1,-1 0-1,1-1 1,-1 1-1,1 0 1,0 0-1,-1 0 1,1 0-1,-1 0 1,1 0-1,-1 0 1,1 0-1,0 0 1,-1 0-1,1 1 1,-1-1-1,1 0-7,-1 0 6,0 1 0,0-1-1,1 1 1,-1-1 0,0 1-1,1-1 1,-1 1 0,0-1-1,1 1 1,-1 0 0,1-1-1,-1 1 1,1 0 0,-1 0-1,1-1 1,-1 1 0,1 0-1,0 0 1,-1 0 0,1 0-1,0-1 1,0 1 0,0 0-1,0 0 1,0 0 0,0 0-1,0 0-5,0 1-5,0 0 1,1 0-1,-1 0 0,1 0 0,0 0 0,0 0 0,0 0 0,0-1 0,0 1 1,0 0-1,0-1 0,0 1 0,1-1 0,-1 1 0,1-1 0,-1 1 0,1-1 1,-1 0-1,3 1 5,40 21-51,-8-6 26,-32-14 23,-1 0 0,1 1 0,-1-1 0,1 1 0,-1 0 0,0 0 0,0 0 1,-1 1-1,1-1 0,-1 1 0,0-1 0,0 1 0,-1 0 0,1-1 0,-1 2 2,3 14 6,0 0 0,-1 1 1,-1 2-7,0 3 8,0-4-6,-1-6 1,1 0-1,0 0 1,1-1 0,1 1-1,5 13-2,-8-26-2,0 0-1,1 0 1,-1 0-1,1 0 0,-1-1 1,1 1-1,0-1 1,0 1-1,0-1 1,0 1-1,1-1 1,-1 0-1,1 0 1,-1 0-1,1-1 1,-1 1-1,1-1 1,0 1-1,0-1 1,0 0-1,0 0 1,0 0-1,0 0 1,0-1-1,0 1 0,0-1 1,1 0-1,-1 0 1,0 0-1,0 0 1,0 0-1,1-1 3,7-1-63,0-1 0,-1 0 0,0-1-1,0 0 1,0 0 0,0-1 0,0-1 0,-1 1-1,0-2 64,24-17-882,22-21 882,-49 40-60,6-6-52,11-7-66,-2-2-1,0 0 1,-1-2 0,3-5 178,-23 27 27,1-1 1,0 0-1,0 1 1,-1-1 0,1 0-1,-1 0 1,1 0-1,-1 0 1,1 1-1,-1-1 1,1 0-1,-1 0 1,0 0 0,1 0-1,-1 0 1,0 0-1,0 0 1,0 0-1,1 0 1,-1 0-1,-1 0 1,1 0 0,0 0-1,0 0 1,0 0-1,0 0 1,-1 0-1,1 0 1,0 0 0,-1-1-28,0 2 45,0-1 0,0 1 1,-1-1-1,1 1 1,0 0-1,0-1 1,0 1-1,-1 0 1,1 0-1,0 0 1,0 0-1,0 0 0,-1 0 1,1 0-1,0 0 1,0 1-1,0-1 1,-1 0-1,1 1 1,0-1-1,0 1 1,0-1-1,0 1 1,-1 0-46,-3 2 43,0 0 0,1 1 0,-1-1 1,1 1-1,0-1 0,0 1 0,0 1 0,1-1 1,0 0-1,-1 1 0,2 0 0,-1 0 1,0 0-44,-2 5 30,1-1 0,0 1 0,1 0 0,0 0 0,0 0 0,0 6-30,2-9 13,0-1 1,1 1-1,0 0 0,0 0 0,1 0 0,-1-1 0,2 3-13,-2-7 3,1 1-1,0 0 1,0-1-1,0 1 1,0-1-1,0 1 1,0-1-1,1 1 1,-1-1 0,1 0-1,0 0 1,0 0-1,0 0 1,0 0-1,0 0 1,0 0-1,0 0 1,0-1-1,1 1-2,3 0 0,0 1-1,1-1 1,-1 0-1,1 0 0,-1-1 1,1 0-1,0 0 1,-1-1-1,1 1 0,0-2 1,-1 1-1,1-1 1,0 0-1,-1 0 0,1 0 1,-1-1-1,1 0 1,-1-1-1,1 0 1,6-2-2,-1-1 0,0-1 0,0 0 1,-1 0-1,0-1 0,0-1 0,-1 0 0,0 0 0,1-3 2,0 0 4,0-1 0,-1 0 1,-1-1-1,0 0 0,-1 0 0,1-5-4,-6 12 5,0 0 0,0 0 0,-1 0 0,0 0 0,-1 0 0,0 0 0,0-1 0,0 1 0,-1-1 0,0 1 0,-1 0 0,1-1 0,-1 1 0,-1 0 0,0-3-5,0 5 9,1-1-1,-1 1 0,0 0 0,-1 0 0,1 0 0,-1 0 0,0 0 1,0 1-1,-3-3-8,5 6 2,0 0 0,0 0 0,0 0 0,0 0 1,-1 0-1,1 0 0,0 1 0,-1-1 0,1 1 1,-1-1-1,1 1 0,0-1 0,-1 1 0,1 0 0,-1-1 1,0 1-1,1 0 0,-1 0 0,1 0 0,-1 0 1,1 0-1,-1 1 0,1-1 0,-1 0 0,1 1 1,-1-1-1,1 1 0,0 0 0,-1-1 0,1 1 0,0 0 1,-1 0-1,1 0 0,0 0 0,0 0 0,-1 1-2,-1 0-30,1 0-1,-1 1 0,1-1 0,0 1 0,0 0 0,0 0 0,0 0 0,0 0 0,1 0 0,-1 0 0,1 0 0,0 0 1,0 1-1,0-1 0,0 0 0,1 1 0,-1-1 0,1 1 0,0-1 0,0 1 0,0-1 0,0 1 0,1 0 31,0 0-209,0 1 0,0 0 0,0-1 0,1 1 0,-1-1 0,1 1-1,0-1 1,1 0 0,-1 0 0,1 0 0,-1 0 0,1-1 0,1 1 0,-1-1-1,0 1 1,1-1 0,3 2 209,37 18-1111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3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480 585 5617,'2'-1'129,"19"-21"2899,-21 22-2965,0-1 0,1 1 0,-1-1 0,0 1 0,1-1 0,-1 1 0,0-1 0,0 0 0,0 1 0,0-1 0,0 1 0,0-1 0,0 0 0,0 1 0,0-1 0,0 1 0,0-1 0,0 0 0,0 1 0,0-1 0,0 1 0,-1-1 0,1 0 0,0 1 0,0-1 0,-1 1 0,1-1 0,0 1 0,-1-1 0,1 1 0,-1-1 0,1 1 0,-1 0 0,1-1 0,-1 1 0,1 0 0,-1-1 0,1 1 0,-1 0 0,1-1 0,-1 1 0,1 0 0,-1 0 0,0 0 0,1-1 0,-1 1 0,1 0 0,-1 0 0,0 0 0,1 0-63,-9-1 47,1-1 1,-1 1-1,1 1 1,-1-1-1,0 1 0,1 1 1,-1 0-1,1 0 1,-1 1-1,1 0 1,-2 1-48,-14 4-5,0 1 1,1 1 0,-8 5 4,3 1 3,0 1 0,1 1 0,0 1 0,-10 11-3,21-16-3,0 2 0,2 0-1,-1 0 1,2 1 0,0 1 0,1 1 0,-2 3 3,11-16-13,0 1 0,0-1 0,0 1 0,1-1 0,0 1 0,0 0 0,0 0 0,1 0 0,0 0 0,0 0 0,0 0 1,1 0-1,0 2 13,0-6-9,0-1 1,0 1 0,0-1 0,0 0 0,1 1 0,-1-1-1,1 1 1,-1-1 0,1 0 0,-1 0 0,1 1 0,0-1-1,0 0 1,-1 0 0,1 0 0,0 0 0,0 1 0,0-2-1,0 1 1,0 0 0,0 0 0,1 0 0,-1 0 0,0-1-1,1 1 9,1 0-13,0 0 1,-1 0-1,1-1 0,0 0 0,0 1 0,0-1 0,0 0 0,0 0 0,0-1 0,0 1 0,0-1 1,1 1 12,9-4-33,-1 0 1,1 0-1,-1-2 1,0 1-1,5-4 33,11-8-19,-1-1 0,-1-2-1,-1 0 1,3-4 19,89-95 40,-99 100-31,-1-2 0,0 0 0,-2-1 0,2-6-9,-10 15 6,0 0 0,-1 0 1,0-1-1,-2 0 0,1 0 0,-2 0 0,0-1 0,0-5-6,1-20 60,-3-1 0,-1 0 0,-2 1 0,-2-1-1,-1 1 1,-2 0 0,-2 0 0,-7-15-60,14 48 47,0 1 1,0 0-1,-1 0 1,0 0-1,0 0 1,-2-1-48,5 6 4,0 1 1,-1-1-1,1 1 1,-1-1-1,1 0 1,0 1-1,-1-1 1,0 1 0,1 0-1,-1-1 1,1 1-1,-1-1 1,1 1-1,-1 0 1,0-1-1,1 1 1,-1 0-1,0 0 1,1-1-1,-1 1 1,0 0-1,1 0 1,-1 0-1,0 0 1,0 0-1,1 0 1,-1 0-1,0 0 1,1 0 0,-1 0-1,0 1 1,1-1-1,-1 0 1,0 0-1,1 1 1,-1-1-1,0 0 1,1 1-1,-1-1 1,1 1-1,-1-1 1,1 1-1,-1-1 1,1 1-1,-1-1 1,1 1-1,-1-1 1,1 1-1,0-1 1,-1 1 0,1 0-1,-1 0-4,-5 10 3,-1 1-1,1-1 1,1 1-1,0 1 1,0-1-1,2 1 1,-1-1-1,2 1 1,-1 0-1,2 0 0,0 3-2,-1 11 7,2 1-1,1-1 0,1 0 0,6 26-6,5 2 7,2 0 0,17 38-7,-4-14 2,-19-51-4,28 77-23,-30-88 18,1-1 0,0 0 0,1 0 0,10 13 7,-18-28 0,0 1 0,0-1 0,-1 0 0,1 0 0,0 0 0,0 1 0,0-1 0,1 0 0,-1 0 0,0 0 0,0-1 0,0 1 0,1 0 0,-1 0 0,1-1 0,-1 1 0,0-1 0,1 1 0,-1-1 0,1 1 0,-1-1 0,1 0 0,-1 0 0,1 0 0,-1 0 0,1 0 0,-1 0 0,1 0 0,-1 0 0,1-1 0,-1 1 0,1-1 0,-1 1 0,1-1 0,-1 1 0,0-1 0,1 0 0,-1 0 0,0 0 0,0 0 0,1 0 0,-1 0 0,0 0-1,0 0 1,7-7 3,-1-1 0,0 0-1,-1 0 1,0 0 0,4-9-3,-5 9-6,23-45 11,-2-2-1,15-51-4,-23 59 15,-16 43-42,-4 9 7,-22 68 2,20-56 16,1 0 0,1 0 0,0 16 2,2-27-1,0 0-1,0-1 0,0 1 0,1-1 0,-1 1 0,1 0 1,0-1-1,1 1 0,-1-1 0,1 0 0,0 1 0,0-1 1,0 0-1,1 0 0,-1 0 0,2 0 2,-3-2 0,1-1 0,0 0 0,0 1 0,0-1 0,0 0 0,0 0 0,0 0 0,0-1 0,0 1-1,0 0 1,0-1 0,0 1 0,1-1 0,-1 0 0,0 0 0,0 0 0,0 0 0,1 0 0,-1 0 0,0 0 0,0-1 0,0 1 0,1-1 0,-1 0 0,0 0-1,0 1 1,1-2 0,7-3 1,0 0 0,0-1 0,0 0-1,6-5 0,0-2 2,0 0-1,-2 0 1,1-1 0,-2-1-1,9-11-1,2-9-60,0-1 0,0-6 60,-26 95 2,0-40-9,1 1 0,1-1 0,0 0 0,1 0 0,1 0 0,1 5 7,-3-13-33,1-1 0,1 1 1,-1-1-1,1 1 0,0-1 0,-1 0 1,2 0-1,-1 0 0,1 0 0,-1 0 1,1 0-1,0-1 0,0 1 0,1-1 1,-1 0-1,1 0 0,-1 0 0,1-1 1,4 3 32,-1-2-162,0 0 1,1-1 0,-1 0 0,1 0-1,0 0 1,-1-1 0,1 0 0,0-1 0,0 0-1,0 0 1,4-1 161,-1 0-550,1-1 0,-1-1-1,0 1 1,0-2 0,0 1 0,-1-2-1,8-3 551,25-16-1252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4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1 688 5561,'37'-111'2602,"-31"90"-1451,-8 16-398,-4 11-35,1 3-667,0 1 1,0 0-1,1 1 0,1-1 1,0 1-1,0 0 1,1-1-1,0 1 0,1 0 1,1 0-1,-1 1-51,1 0-1,1 1 0,-1-1 0,2 0-1,0 0 1,0 0 0,1 0 0,0-1 0,1 1 0,6 10 1,-9-19-5,1 0 0,0 1 1,0-1-1,0 0 0,0-1 1,1 1-1,-1 0 1,1-1-1,0 1 0,0-1 1,0 0-1,0 0 0,0 0 1,0 0-1,0-1 0,1 1 1,-1-1-1,0 0 0,1 0 1,-1 0-1,1 0 0,0-1 1,-1 1-1,1-1 0,0 0 1,-1 0-1,1 0 0,0-1 1,-1 1-1,1-1 1,1 0 4,6-2-28,0-1 0,-1 0 1,1 0-1,-1-1 1,0 0-1,0-1 1,-1 0-1,1 0 1,6-7 27,3-4 1,0-1 1,-1-1-1,-1-1 1,0 0-1,-2-1 1,3-6-2,-8 10 23,0 0 1,-2 0-1,0-1 1,-2 0 0,0 0-1,0-1 1,-2 1-1,0-1 1,-1-1-24,5-99 194,-7-91-194,-1 200 11,0-4 10,0-7 94,0 0 0,-2 0 0,-4-20-115,6 40 15,0 0 1,0-1-1,0 1 1,-1 0 0,1 0-1,-1 0 1,1 0-1,0 0 1,-1 0-1,0 0 1,1 0-1,-1 0 1,0 0-1,1 0 1,-1 0-1,0 1 1,0-1-1,0 0 1,0 0 0,0 1-1,0-1 1,0 0-1,0 1-15,0 0 8,0 0 0,0 0 0,0 0 0,0 0 0,0 0 0,0 0 0,0 0-1,-1 0 1,1 1 0,0-1 0,0 1 0,0-1 0,0 1 0,1-1 0,-1 1 0,0-1 0,0 1 0,0 0-1,0 0-7,-5 4 9,0 1-1,1-1 1,0 2-1,0-1 0,-3 7-8,0 0-2,0 2-1,1-1 1,1 1-1,0 0 1,1 1-1,1-1 0,0 1 1,2 0-1,-1 0 1,2 0-1,0 0 1,1 1 2,1 4 7,0 0 0,2 0 1,0 0-1,2 0 1,0 0-1,1-1 0,1 0 1,1 0-1,2 0-7,27 59-8,-2 8 8,-24-58-1,-2 0 0,-1 1 0,-2 0 0,3 27 1,-8-47-55,1 11-3,0-1-1,-2 10 59,0-25-157,0-1 0,-1 1 0,1-1 0,-1 1 0,0-1-1,0 1 1,-1-1 0,1 0 0,-1 1 0,0-1 0,0 0-1,0 0 1,-2 2 157,-11 6-1608,1-13 704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4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8050,'4'-2'258,"-1"-1"-1,1 1 1,0-1 0,0 1 0,0 0 0,0 1 0,0-1 0,0 1 0,0-1 0,0 1-1,1 0 1,-1 1 0,0-1 0,1 1 0,0 0-258,17 0-326,0 0-1,14 3 327,-2 0-161,79-2-1245,-112-1 1413,0 0 1,0 0-1,0 0 0,1 0 0,-1 1 1,0-1-1,0 0 0,0 0 0,0 1 1,0-1-1,-1 0 0,1 1 0,0-1 1,0 1-1,0 0 0,0-1 0,0 1 1,-1 0-1,1-1 0,0 1 0,0 0 1,-1 0-1,1-1 0,-1 1 0,1 0 1,-1 0-1,1 0 0,-1 0 0,1 0 1,-1 0-1,0 0 0,1 0 0,-1 0 1,0 0-1,0 0 0,0 0 0,0 0 1,0 0-1,0 0 0,0 0 0,0 0 1,-1 0-1,1 1-7,-2 7 51,0-1-1,-1 1 1,0-1 0,0 0 0,-2 2-51,-2 7 30,6-14-24,0-1 0,1 1 0,-1-1 1,1 1-1,0 0 0,0-1 0,0 1 0,0-1 0,0 1 0,0 0 0,1-1 0,-1 1 0,1-1 0,-1 1 0,1-1 0,0 1 1,0-1-1,0 0 0,1 1 0,-1-1 0,1 0 0,-1 0 0,1 0 0,-1 0 0,1 0 0,0 0 0,0-1 0,0 1 0,0-1 1,0 1-1,1-1 0,-1 0 0,0 1 0,1-1-6,2 1-109,0 0-1,0-1 1,-1 1 0,1-1-1,0 0 1,0 0 0,0-1 0,0 0-1,0 1 1,1-2 0,-1 1 0,0 0-1,0-1 1,0 0 0,-1 0-1,1-1 1,2 0 109,21-14-1783,3-6 708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0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0 107 2417,'0'0'266,"0"-1"0,0 1 0,0-1 1,1 1-1,-1-1 0,0 0 0,0 1 1,0-1-1,1 1 0,-1-1 1,0 1-1,1 0 0,-1-1 0,0 1 1,1-1-1,-1 1 0,0 0 0,1-1 1,-1 1-1,1 0 0,-1-1 1,1 1-267,16-7 1812,32-1-2604,-34 7 1399,142-11-277,-90 8-258,50-8 147,75-20-219,-102 16 29,-84 14-35,0 1 0,1 0 0,-1 1 0,0-1 0,1 1 0,-1 1 0,4 0 6,-35 3-2360,9-2 1708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4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0 7434,'-2'2'234,"0"0"1,0 0-1,0 0 1,0 0 0,1 0-1,-1 0 1,0 1 0,1-1-1,0 0 1,-1 1-1,1 0 1,0-1 0,0 1-1,0 0-234,-8 41-56,6-28 294,-8 43-154,0-9-14,3 0 1,0 27-71,7-61 7,0 0 1,2 0 0,0 0 0,1-1-1,1 1 1,0 0 0,1-1 0,1 0 0,0 1-1,2 1-7,-4-11 1,0 0-1,0-1 1,0 1 0,1-1-1,0 0 1,2 2-1,-5-5-1,0-1 1,1 0-1,-1 0 1,0 1-1,1-1 1,-1 0-1,1 0 1,-1 0-1,1-1 1,0 1-1,-1 0 1,1-1-1,0 1 1,-1-1-1,1 1 1,0-1-1,0 0 1,0 0-1,-1 0 1,1 0-1,0 0 1,0 0-1,-1 0 1,1 0-1,1-1 1,2-1-4,0 0 0,0-1 1,0 0-1,0 1 0,-1-2 0,1 1 0,-1 0 0,0-1 1,0 0-1,0 0 0,-1 0 0,1-1 4,9-12-22,-1-1 0,5-9 22,-12 18-7,93-167-50,-43 72 271,-53 101-193,0 0 0,0-1 0,1 1 0,-1 0 0,1 0 0,-1 0 0,1 0 0,0 1-1,1-1-20,-4 2 6,1 1-1,-1 0 0,1-1 0,-1 1 0,1 0 0,-1 0 0,1-1 0,0 1 0,-1 0 0,1 0 0,-1 0 0,1 0 0,-1 0 0,1 0 0,0 0 0,-1 0 0,1 0 0,-1 0 0,1 0 0,0 0 0,-1 0 0,1 1 0,-1-1-5,1 0 4,0 1 0,0 0 0,0 0 0,0-1 0,-1 1 0,1 0 0,0 0 0,-1 0 0,1 0 0,-1 0 0,1 0 0,-1 0 0,1 0 0,-1 0 0,0 0 0,1 0 0,-1 1-4,4 21 25,-1 1-1,-1-1 1,-1 1 0,-1-1-1,-2 21-24,0 2 11,3 40-5,0-92 28,0-1-1,1 1 0,-1 0 1,1-1-1,1 1 1,-1 0-1,1 0 1,0 0-1,0 0 0,2-2-33,44-66 48,-37 60-38,-1 0 1,1 0 0,1 1 0,1 1 0,8-7-11,-16 15-2,0-1 1,1 1-1,-1 0 1,1 1-1,0-1 1,0 2-1,0-1 1,0 0-1,0 1 1,0 1-1,1-1 1,-1 1 0,1 0-1,-1 1 1,1 0 1,-7 0 1,1 0-1,-1 0 1,1 1 0,-1-1 0,1 0 0,-1 1 0,1-1 0,-1 1 0,1 0 0,-1-1-1,1 1 1,-1 0 0,0 0 0,0 0 0,1 0 0,-1 0 0,0 0 0,0 0 0,0 0 0,0 0-1,0 1 1,0-1 0,-1 0 0,1 1 0,0-1 0,-1 1 0,1-1 0,-1 1 0,1-1 0,-1 1-1,0-1 1,1 1 0,-1-1 0,0 1 0,0-1 0,0 1 0,0-1 0,-1 1 0,1 0 0,0-1-1,-1 1 0,-1 10 18,0 0 0,-1 0 0,0-1 0,-1 1-1,-1 0-17,2-6 11,-14 40-229,-3-1 1,-1 0-1,-3-2 1,-4 3 217,-19 14-347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6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376 648 3833,'-28'6'336,"-1"1"0,2 1 0,-1 2 0,1 1 0,-20 11-336,31-13 42,0 1 1,0 0-1,1 1 0,1 1 0,0 1 1,0 0-1,1 0 0,1 1 0,-5 8-42,10-12 97,1-1-1,0 2 1,1-1-1,0 0 1,0 1-1,1 1-96,3-8 33,0-1 0,0 0 0,0 1 0,1-1 0,0 0 0,0 1 0,0-1 0,0 1 0,0-1 0,1 3-33,-1-4 13,1-1 1,-1 1-1,1 0 0,0-1 0,0 1 0,-1-1 0,1 1 1,0-1-1,1 1 0,-1-1 0,0 1 0,0-1 0,0 0 1,1 0-1,-1 0 0,1 1 0,-1-1 0,1-1 0,-1 1 1,2 0-14,2 2 15,1-1-1,0-1 1,0 1 0,0-1 0,0 0 0,0-1 0,0 1 0,0-1 0,0 0 0,0 0 0,5-2-15,8-1 17,0-1 0,0-1 1,3-1-18,9-4 7,0-2 0,0-1 0,-2-1 0,0-1 0,0-2 0,18-14-7,-35 22 37,-1 0 0,0 0 1,-1-1-1,0-1 0,0 1 0,-1-1 0,-1-1 1,0 0-1,0 0 0,-1-1 0,-1 0 0,0 0 0,-1 0 1,0-1-1,-1 1 0,1-10-37,0-9 304,-3 0 1,0 0-1,-2 0 1,-3-20-305,-4-11 940,-12-50-940,9 71 252,-1-1 1,-4-6-253,7 29 104,0 1 0,-1 0 0,0 0 0,-2 1 0,-5-7-104,14 22 27,0 0-1,0 0 0,-1 0 0,1 0 1,-1 0-1,0 1 0,0-1 0,0 1 1,0 0-1,0 0 0,0 0 0,0 0 1,-1 1-1,1-1 0,-1 1 1,1 0-1,-1 0 0,0 0 0,0 0 1,-2 1-27,4 0 10,-1 0 1,0 1 0,0-1 0,0 1 0,0 0 0,0 0 0,0 0 0,1 0 0,-1 1-1,1-1 1,-1 1 0,1-1 0,-1 1 0,1 0 0,0 0 0,0 0 0,0 0 0,0 1 0,0-1-1,0 1 1,0-1 0,1 1 0,0-1 0,-1 1 0,1 1-11,-5 9 1,2 0 1,-1 0-1,2 0 0,0 1 0,0-1 1,1 1-1,1 10-1,-1 13 7,3 1 1,2 11-8,0-17 3,1 0-1,1 0 1,2-1 0,2 0 0,0 0 0,2-1-1,2 0 1,0-1 0,2 0 0,1-1 0,4 2-3,130 196-192,-146-221 181,-1 1 1,1-1-1,1 0 1,-1 0-1,1-1 1,0 1-1,0-1 1,0 0-1,0-1 1,1 1-1,-1-1 1,1 0-1,0 0 1,0-1 0,0 1-1,1-2 1,-1 1-1,0 0 1,1-1-1,-1-1 1,1 1-1,-1-1 1,1 0-1,-1 0 1,1-1-1,-1 0 1,1 0-1,-1 0 1,0-1 0,1 0-1,-1 0 1,0-1-1,1 0 11,23-11-14,0-1 1,-2-1-1,0-1 1,21-17 13,-33 21-6,1 0 0,-2-2 0,0 0 0,0 0 0,-2-2 0,0 1 0,10-19 6,-20 31 6,-1-1 0,0 0 0,0 0 0,0 0-1,-1 0 1,0 0 0,0 0 0,0 0 0,0-1 0,-1 1 0,0 0 0,0-1-1,-1 1 1,1 0 0,-1 0 0,0-1 0,0 1 0,-2-3-6,2 6 9,0-1 0,-1 0 0,1 0 0,-1 1 0,1-1 0,-1 0 1,0 1-1,0 0 0,0-1 0,0 1 0,-1 0 0,1 0 0,-1 0 0,1 1 0,-1-1 1,1 1-1,-1-1 0,0 1 0,0 0 0,0 0 0,0 0 0,0 0 0,0 0 0,0 1 1,0 0-1,0-1 0,0 1 0,0 0 0,0 0 0,0 1 0,-3 0-9,-4 1 9,-1 0-1,1 1 1,0 0-1,0 1 1,1 0-1,-1 1 1,1 0-1,0 1 1,0-1-1,1 2 1,-1-1 0,1 1-1,1 0 1,-1 1-1,0 1-8,0 1 4,0 0-1,0 1 1,1-1-1,0 2 1,1-1-1,0 1 1,1 0 0,0 0-1,1 0 1,0 1-1,1 0 1,0 0-4,2-5 2,0 0 1,1 0-1,0 0 0,0 0 0,1 5-2,-1-10 0,1-1 0,-1 0 0,1 0-1,-1 0 1,1 0 0,0 1-1,0-1 1,0 0 0,0 0 0,0 0-1,0-1 1,0 1 0,1 0-1,-1 0 1,1-1 0,-1 1 0,1-1-1,0 1 1,-1-1 0,1 0-1,0 1 1,0-1 0,3 0-8,0 1 0,1-1 0,-1 0 0,0 0 0,0 0 0,1-1 0,-1 0-1,0 0 1,1 0 0,-1-1 0,0 0 0,0 0 0,0 0 0,1-1 0,-1 1 0,4-3 8,6-3-44,1 0 0,-2-1 0,1 0 0,10-9 44,6-8-116,0-1 0,-2-1 1,-1-2-1,4-8 116,-28 33 23,-1-1 1,0 1-1,0-1 0,0 0 0,0 0 1,-1 0-1,1-2-23,-2 6 17,-3 10-7,0 1 0,0-1 0,1 1 0,1 0 0,0-1 0,0 1 0,1 0 0,0 0-1,1 1-9,0 1-1,1-1 0,0 1-1,0-1 1,1 0 0,1 0-1,0 0 1,0-1-1,1 0 1,0 0 0,1 0-1,4 4 2,-8-10-2,0 0-1,1-1 1,-1 1-1,1-1 1,-1 0-1,1 0 1,0-1-1,0 1 1,1-1-1,-1 1 1,0-1-1,1-1 1,-1 1-1,1-1 1,0 1-1,-1-1 1,1-1-1,0 1 1,0-1-1,-1 0 1,1 0-1,0 0 0,0 0 1,0-1-1,-1 0 1,1 0-1,0 0 1,-1-1-1,2 0 3,2-2-4,0 0 0,0-1 0,0 0 0,-1 0 0,0-1 0,0 1 0,0-2 0,-1 1 0,0-1 0,3-3 4,10-16-14,-2 0 0,5-10 14,-13 22 4,-1-1-2,0-1-1,0 1 0,-1-1 1,-1-1-1,-1 1 0,-1-1 1,0 0-1,1-8-1,-3 3 45,-1 1 0,-1-1 0,-1 1 0,0-1 1,-2 0-1,-3-13-45,-85-339 604,91 373-596,0 0 0,0 0 0,0 0 0,0 0 0,0 0 0,-1 0 1,1 0-1,0 0 0,-1 0 0,1 0 0,0 0 0,-1 0 0,0 0 0,1 1 0,-1-1 0,1 0 0,-1 0 0,0 0 1,1 1-1,-1-1 0,0 0-8,-5 29 143,2 8-137,3 1 0,0-1 0,3 1 0,1-1 0,2 5-6,39 185 3,-25-142-34,-10-39-14,70 355-825,-77-384-347,0 0 0,-1 15 1217,-1-16-756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26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0 128 8066,'16'-8'598,"0"0"-1,0 1 1,1 1 0,0 1 0,0 0-1,7 0-597,23-3-1010,32 1 1010,-49 4 119,21-1-250,-1 2 1,1 3 0,-1 1-1,1 3 1,-1 2-1,31 9 131,-46-6-1,-27-6 3,1-2 0,-1 1 0,1-1 0,0 0-1,0-1 1,0 0 0,0 0 0,0-1 0,-1 0-1,7-1-1,-14 0 3,1 1-1,-1-1 1,1 0-1,-1 1 1,1-1-1,-1 0 1,1 0-1,-1 0 1,0 0-1,0 0 1,0 0-1,1 0 1,-1 0-1,0 0 1,0-1-1,0 1 1,-1 0-1,1-1 1,0 1-1,0-1 1,-1 1-1,1-1-2,0-2 28,0 1-1,0-1 1,-1 1 0,1-1 0,-1 0-1,0 1 1,0-1 0,0 0-1,0 0 1,-1-2-28,1 3 36,-1 0-1,0 0 1,1 0 0,-1 0 0,-1 0 0,1 1-1,0-1 1,-1 0 0,1 0 0,-1 1-1,0-1 1,0 0-36,1 2 21,0 0-1,-1 0 1,1 0-1,0 0 0,0 1 1,0-1-1,0 0 1,-1 0-1,1 1 1,0-1-1,-1 1 1,1-1-1,0 1 1,-1 0-1,1-1 1,-1 1-1,1 0 0,0 0 1,-1 0-1,1 0 1,-1 0-1,1 1 1,-1-1-1,1 0 1,-1 1-21,-7 2 28,0 0 1,0 2-1,0-1 1,0 1-1,1 0 1,-1 1-1,-6 5-28,-10 11 33,-16 17-33,31-29 7,1 0 0,1 1 0,0-1 0,0 1 0,1 1 0,0 0 0,1 0 0,-1 4-7,4-10 2,1-1 1,1 1-1,-1 0 1,1 0-1,0 0 1,0 0-1,0 0 1,1 0-1,0 0 0,0 0 1,1 0-1,-1 0 1,1 0-1,1 0 1,-1 0-1,1 0 1,0-1-1,1 1 0,1 3-2,-3-7 1,0 0 0,0 0 0,1 0-1,-1 0 1,1 0 0,-1-1 0,1 1-1,0 0 1,-1-1 0,1 1 0,0-1-1,0 0 1,0 0 0,0 0 0,0 0-1,0 0 1,1 0 0,-1 0 0,0 0-1,2-1 0,0 1 3,0-1 0,0 0-1,0 0 1,0-1 0,0 1-1,0-1 1,0 0 0,0 0-1,0-1 1,0 1 0,2-2-3,8-4 10,0-1 1,0-1 0,-1 0 0,0-1 0,6-7-11,-7 6 10,1 0 1,-2-2-1,0 1 0,8-12-10,-15 17 29,0 1 1,0-1-1,0 0 0,-1 0 0,0-1 1,-1 1-1,1-1 0,-1 1 0,-1-1 1,0 0-1,1-2-29,-1 9 561,2 7-257,5 21-202,10 25-162,-11-41-15,-1 1 0,2-1 1,0-1-1,0 1 0,0-1 1,2-1-1,-1 0 0,1 0 1,0-1-1,1 0 0,8 4 75,38 19-298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2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52 122 3545,'-51'-24'1632,"51"20"-784,0 1-248,9-1-191,-9 2-41,0 0 56,5-1 64,21-10-40,45-22-104,-34 24-192,5 2-72,4 3-56,-2 3-88,-7 1-464,-6 2-312,-15 2-905,-8 5 1025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2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0 136 4481,'18'-9'2024,"8"-4"-679,14-1-1137,3-3-160,8-3-72,0 0-56,-5 5-304,0 2-241,-13 4-663,-2 4 768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2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30 4617,'-2'-3'389,"-15"-15"1660,16 17-1957,1 0 1,-1 1-1,1-1 0,-1 1 1,1-1-1,-1 1 1,0-1-1,1 1 0,-1-1 1,1 1-1,-1 0 0,0-1 1,0 1-1,1 0 0,-1-1 1,0 1-1,0 0 0,1 0 1,-1 0-1,0 0 1,0 0-1,1-1 0,-1 2-92,0-1-9,1 1 0,0 0 0,0 0 0,0-1-1,0 1 1,0 0 0,0 0 0,0-1 0,0 1 0,0 0-1,0 0 1,1-1 0,-1 1 0,0 0 0,0-1-1,1 1 1,-1 0 0,0 0 0,1-1 0,-1 1 0,1-1-1,-1 1 1,1 0 9,11 17-193,-1-7 187,0 0 0,0 0 0,2-1 0,1 1 6,27 22 138,3 12-50,-2 3 0,-2 1 0,20 35-88,38 47 46,-90-122-42,-1 0 0,0 1-1,0 0 1,-1 1-1,-1 0 1,3 5-4,-6-11 10,-1 0 0,0 0 0,1 0-1,-2 1 1,1-1 0,0 0 0,-1 1 0,0-1 0,-1 1-1,1-1 1,-1 0 0,0 1 0,0-1 0,-1 0 0,0 4-10,-15 28 78,-1-1 1,-1-1 0,-2 0-1,-2-2 1,-17 20-79,-13 21 23,17-22-650,2 2-1,2 2 1,-1 8 627,22-35-677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5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273 67 1448,'0'-9'234,"-1"-1"0,-1 1-1,0-1 1,-1-4-234,2 13 37,1 0-1,0 0 0,-1 0 1,0 0-1,1 1 0,-1-1 1,1 0-1,-1 0 0,0 1 1,0-1-1,1 0 1,-1 1-1,0-1 0,0 0 1,0 1-1,0-1 0,0 1 1,0 0-1,1-1 1,-1 1-1,0 0 0,0 0 1,0-1-1,0 1 0,0 0 1,0 0-1,-1 0 0,1 0 1,0 0-1,0 0 1,0 1-1,0-1 0,0 0 1,0 0-1,1 1 0,-2-1-36,-2 2 96,0-1-1,0 1 0,0 0 1,0 0-1,1 1 0,-1-1 1,-1 1-96,-26 27 340,0 0 1,2 2-1,1 1 1,-16 28-341,39-55 34,1-1-14,0 0 0,1 1 0,0-1-1,0 1 1,0-1 0,1 1 0,0 0 0,0 0 0,0 0 0,1 0 0,0 0-1,0 1 1,0-1 0,1 0 0,0 6-20,1-7 12,-1-1 0,1 0-1,1 0 1,-1 0 0,0 0 0,1 0 0,0 0-1,0 0 1,0-1 0,1 1 0,-1 0 0,1-1-1,0 0 1,0 0 0,0 0 0,0 0 0,0 0-1,1-1 1,-1 1 0,1-1 0,0 0 0,0 0-1,1 0-11,24 12 66,0-2 0,1-1 1,0-2-1,0-1 0,3-1-66,-16-4 6,0-1 1,0 0-1,0-1 0,0-1 1,1-1-1,-1-1 1,0 0-1,-1-1 1,1-1-1,3-1-6,45-18 15,0-4 0,-2-1 0,40-27-15,-90 47 6,-1 1-1,0-1 0,0-1 1,-1 0-1,1-2-5,-9 8 2,-1 0-1,1 1 1,0-1-1,-1-1 0,0 1 1,0 0-1,0-1 1,0 1-1,0-1 1,-1 1-1,1-1 1,-1 0-1,0 1 1,0-1-1,-1 0 1,1 0-1,-1 0 1,0 0-1,0 0 0,0-1-1,0 3 4,-1 0 0,1 0 0,-1 0 0,1 1 0,-1-1 0,0 0 0,0 0 0,0 1 0,0-1 0,0 1 0,0-1-1,0 1 1,0-1 0,0 1 0,-1-1 0,1 1 0,-1 0 0,1 0 0,-1 0 0,0 0 0,1 0 0,-1 0 0,0 0 0,1 1-1,-1-1 1,0 0 0,0 1 0,0 0 0,0-1 0,0 1 0,1 0 0,-1 0 0,0 0 0,0 0 0,0 0 0,-1 1-4,-8 0 31,0 1 1,1 0-1,-1 0 1,1 1-1,-11 4-31,-13 6 221,1 2 0,1 1 0,-16 11-221,32-17 150,0 1-1,1 0 1,0 2 0,0-1 0,2 2-1,0 0 1,-7 9-150,19-22 4,1 0 0,-1-1 0,0 1 0,1 0 0,-1 0 0,1 0 0,-1-1 0,1 1 0,0 0 0,-1 0 0,1 0 0,0 0 0,-1 0 0,1 0 0,0 0 0,0 0 0,0 0 0,0 0 0,0 0 0,0 0 0,0 0 0,0-1 0,0 1-4,1 0 2,0 0 1,-1-1-1,1 1 0,-1 0 1,1-1-1,0 1 0,-1-1 1,1 1-1,0-1 1,-1 1-1,1-1 0,0 0 1,0 1-1,0-1 0,-1 0 1,1 0-1,0 0 1,0 1-1,0-1 0,0 0-2,9 0 13,-1 0-1,1 0 0,-1-1 0,6-1-12,-7 1 15,32-6-9,-1-2-1,0-2 1,0-1 0,22-12-6,-52 20-3,-2 2-8,-1-1 0,1 1 0,-1 1 0,1-1 1,0 1-1,1 0 11,-7 1-4,1 0-1,-1 0 1,1 0 0,-1 0 0,1 0 0,-1 0 0,1 1 0,-1-1-1,0 1 1,1-1 0,-1 1 0,1-1 0,-1 1 0,0 0 0,1 0-1,-1 0 1,0-1 0,0 1 0,0 0 0,0 1 0,0-1 0,0 0-1,0 0 1,0 0 0,0 1 0,0-1 0,-1 0 0,1 1 0,0-1 4,3 12-4,-3-12 3,-1 1 1,0-1 0,1 1-1,-1-1 1,1 1-1,-1-1 1,1 1 0,0-1-1,-1 0 1,1 1-1,0-1 1,0 0 0,0 0-1,0 0 1,0 1-1,0-1 1,1 0 0,-1 0-1,0-1 1,0 1-1,1 0 1,-1 0 0,1-1-1,-1 1 1,1 0-1,-1-1 1,1 1 0,-1-1-1,1 0 1,-1 0-1,1 0 1,-1 1 0,1-1-1,0-1 1,8 1 7,0-2 0,0 1 0,0-1 0,-1-1 0,1 0 0,0 0-1,-1-1 1,0 0 0,0-1 0,0 0 0,2-2-7,29-14 35,-38 20-34,0 0 0,0 1 1,0-1-1,0 0 0,0 1 0,0 0 0,0-1 0,0 1 1,0 0-1,0 0 0,1 0 0,-1 1 0,0-1 1,0 0-1,0 1 0,0-1 0,0 1 0,0 0 1,0 0-1,0 0 0,0 0 0,0 0 0,0 0 1,-1 0-1,1 1 0,0-1 0,-1 0 0,1 1 1,-1 0-1,1 0-1,4 6 5,1 0 1,-2 1 0,1 0 0,-1 0-1,2 5-5,-6-12 4,0-2 19,0-1 0,1 1 0,-1 0 1,0-1-1,1 1 0,-1-1 0,0 0 0,0 1 0,0-1 0,0 0 1,0 0-1,0 0 0,0 1 0,0-1 0,0 0 0,1-1-23,0 0-13,16-15 20,-1 0 1,2-4-8,-10 10 2,1 0 0,1 1 0,0 0 0,0 0 0,1 1 0,7-3-2,-17 10 1,-1 1-1,1 0 1,-1 0 0,1 0-1,0 1 1,-1-1 0,1 0 0,0 1-1,-1-1 1,1 1 0,0-1-1,0 1 1,0 0 0,0 0-1,-1 0 1,1 0 0,0 0-1,0 0 1,0 1 0,-1-1 0,1 0-1,0 1 1,0-1 0,-1 1-1,1 0 1,0 0 0,-1 0-1,1 0 1,-1 0 0,1 0-1,-1 0 1,1 1-1,3 4-12,0 0 0,0 0 0,-1 1 0,0 0 0,0-1 0,-1 2 0,1 0 12,10 21-187,-7-20-147,-1 0 1,1 0-1,1-1 1,2 2 333,11 10-453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5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11 6625,'-1'-1'139,"0"0"-1,0 0 0,0 0 0,0 0 1,-1 0-1,1 1 0,0-1 0,0 0 1,-1 1-1,1-1 0,0 1 1,-1 0-1,1-1 0,-1 1 0,1 0 1,-1 0-1,1 0 0,0 0 0,-1 0 1,1 0-1,-1 0 0,1 0 0,-1 1-138,0 0 45,0 0-1,0 0 0,0 0 0,0 0 0,0 1 0,0-1 1,0 0-1,0 1 0,1 0 0,-1-1 0,1 1 1,-1 0-1,0 1-44,-2 3-20,1 0-1,0 1 1,0-1 0,0 0 0,1 1 0,0 0 0,0-1-1,0 1 1,0 5 20,2-8 3,0 0 0,0 0 0,0 0 0,0 0 0,0 0 0,1 0 0,0 0 0,-1-1 0,2 1-1,-1 0 1,0 0 0,1-1 0,0 1 0,-1 0 0,1-1 0,1 0 0,-1 0 0,0 1 0,1-1 0,0 0 0,0-1 0,0 1 0,0-1-1,0 1 1,0-1 0,0 0 0,1 0 0,-1 0 0,1 0 0,0-1 0,0 0 0,2 1-3,3 0-310,-1 0-1,1 0 1,0-1 0,0-1-1,0 1 1,-1-1 0,1-1 0,0 0-1,0 0 1,-1-1 0,1 0 0,0 0-1,-1-1 1,3-1 310,14-10-1059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5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19 8498,'-9'-13'3040,"0"8"-2631,2 18-706,3 7-215,0 13-520,-3 7-112,1 6 80,1 9 23,-2 7 281,1 4 40,4 2-664,-1-5 928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7.2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0 349 2593,'23'71'1899,"-22"-70"-1776,-1 1 0,1 0 0,0-1 0,0 1 0,0-1 0,0 1 0,0-1 0,1 0 0,-1 0 0,0 1 0,1-1 0,-1 0 0,0 0 0,1 0 0,0 0 0,-1 0 0,1-1 0,-1 1 1,1 0-1,0-1 0,1 1-123,1-1 250,1 1 0,-1-1 0,0 0 0,1 0-1,-1 0 1,4-1-250,1 0 296,17-2-169,-1-1-1,1-2 1,-1 0-1,0-1 0,-1-2 1,0 0-1,0-2 1,-1 0-1,0-2 1,2-2-128,-16 8-91,0 1-1,0-1 1,0-1-1,-1 0 0,0 0 1,-1 0-1,0-1 0,0 0 1,-1-1-1,0 1 1,0-4 92,0 41-50,-2-12 56,1 1-1,1-1 1,6 11-6,-4-8 3,13 30 11,5 6-14,-19-42 4,-7-13-1,0 0 0,0-1 0,0 1 0,0 0 0,0 0 0,0 0 0,0 0 1,0 0-1,0 0 0,0-1 0,0 1 0,0 0 0,0 0 0,0 0 0,0 0 1,1 0-1,-1 0 0,0 0 0,0-1 0,0 1 0,0 0 0,0 0 0,0 0 1,0 0-1,0 0 0,1 0 0,-1 0 0,0 0 0,0 0 0,0 0 0,0 0 1,0 0-1,0 0 0,1 0 0,-1 0 0,0 0 0,0 0 0,0 0 0,0 0 0,0 0 1,1 0-1,-1 0 0,0 0 0,0 0 0,0 0 0,0 0 0,0 0 0,0 0 1,0 0-1,1 0 0,-1 0 0,0 0 0,0 0 0,0 1 0,0-1 0,0 0 1,0 0-1,0 0 0,0 0 0,0 0 0,1 0-3,1-17 198,-1 11-240,7-40 74,-5 26-22,1-1-1,1 1 0,6-15-9,-9 31 0,0-1-1,-1 0 0,1 1 1,1-1-1,-1 1 0,1 0 1,0 0-1,0 0 0,0 0 1,0 1-1,2-3 1,-4 6-1,1-1 0,-1 0 0,0 0 1,1 0-1,-1 1 0,1-1 0,-1 1 0,1-1 0,-1 1 1,1-1-1,-1 1 0,1 0 0,0 0 0,-1 0 0,1 0 1,-1 0-1,1 0 0,0 0 0,-1 1 0,1-1 0,-1 0 1,1 1-1,-1-1 0,1 1 0,-1 0 0,1 0 1,-1-1-1,0 1 0,1 0 0,-1 0 0,0 0 0,0 0 1,0 0-1,0 1 0,0-1 0,1 1 1,10 12-2,0 1 1,-1 0-1,-1 1 1,0 0-1,4 10 2,1 1 0,-14-25-12,0 1 0,1-1 1,-1 0-1,1 0 0,0 0 0,-1 0 0,1 0 0,0 0 1,0 0-1,0-1 0,1 1 0,-1 0 0,0-1 1,1 0-1,-1 0 0,1 0 0,-1 0 0,2 0 12,0 0-43,0 0 0,-1-1 0,1 0 0,0 0 0,0 0 0,0-1 0,-1 1 0,1-1 0,0 0 0,0 0 0,-1 0 0,2-1 43,10-5-240,1-1-1,-1 0 0,0-1 0,-1-1 0,6-5 241,-10 7-125,43-33-949,23-17 516,-57 49 1073,-19 9-478,1 0 0,-1 0-1,1 0 1,-1 0 0,0 0 0,1 0 0,-1 0 0,1 0-1,-1 0 1,1 0 0,-1 0 0,1 0 0,-1 1 0,0-1-1,1 0 1,-1 0 0,1 0 0,-1 1 0,0-1 0,1 0-1,-1 0 1,1 1 0,-1-1 0,0 0-37,2 3 125,-1 0 0,0 0 1,0 0-1,0-1 0,-1 1 0,1 0 0,-1 0 1,1 0-1,-1 0 0,0 2-125,6 144 1521,-2-40-1352,-1-42-151,-2 1 1,-4-1-1,-2 1 0,-3-1 1,-7 18-19,13-78 5,-10 35-10,12-40 11,-1 0 0,0 0 0,0 0 1,1 0-1,-2 0 0,1-1 0,0 1 1,0 0-1,0 0 0,-1-1 1,1 1-1,-1-1 0,0 1 0,1-1 1,-1 0-1,0 1-6,2-2 11,-1 0 1,1 0 0,0 0-1,-1 0 1,1 0-1,-1 0 1,1 0-1,-1 0 1,1 0 0,0 0-1,-1 0 1,1 0-1,-1 0 1,1 0 0,-1 0-1,1 0 1,0-1-1,-1 1 1,1 0-1,0 0 1,-1 0 0,1-1-1,-1 1 1,1 0-1,0 0 1,0-1-1,-1 1 1,1 0 0,0-1-1,-1 1 1,1 0-1,0-1 1,0 1-1,0-1 1,-1 1 0,1 0-1,0-1 1,0 1-1,0-1 1,0 1-12,-5-21 318,4-11-180,0 0-1,2 0 1,2 0-1,2-6-137,25-128 28,-12 82-16,4 2 0,3 1 1,4 1-1,17-31-12,-38 95 3,0 1-1,1 0 0,0 0 1,7-7-3,-13 19-2,-1 0 1,1-1 0,0 1-1,0 1 1,0-1 0,0 0 0,1 1-1,-1-1 1,0 1 0,1 0 0,0 0-1,-1 1 1,1-1 0,0 1-1,0 0 1,0 0 0,0 0 0,0 0-1,0 1 1,0-1 0,3 1 1,-5 0-5,-1 1 0,0-1 0,0 0 0,0 0 0,0 1-1,0-1 1,0 0 0,0 1 0,0-1 0,0 1 0,0-1 0,0 1 0,0 0 0,0-1 0,0 1 0,0 0 0,-1 0 0,1-1 0,0 1 0,0 0-1,-1 0 1,1 0 0,-1 0 0,1 0 5,0 2-14,0-1 0,-1 1 0,1-1 0,-1 1 0,1-1 0,-1 1 0,0-1 0,0 1 0,0 0 0,-1 2 14,-1 6-41,0 1-1,-1-1 0,-1 0 1,-2 7 41,-58 148-52,63-165 50,1 1 1,-1 0 0,0 0-1,1-1 1,-1 1-1,1 0 1,-1 0-1,1 0 1,0-1 0,0 1-1,0 0 1,0 0-1,0 0 1,0 0 0,1 1 1,-1-3-1,1 1 1,-1-1 0,0 1 0,1 0 0,-1-1-1,1 1 1,-1-1 0,1 1 0,-1-1 0,1 1-1,-1-1 1,1 0 0,-1 1 0,1-1 0,0 0 0,-1 1-1,1-1 1,0 0 0,-1 0 0,1 1 0,0-1-1,-1 0 1,1 0 0,0 0 0,-1 0 0,1 0 0,4-1 3,0 1 1,0-1-1,0 0 1,-1 0-1,1-1 1,-1 1-1,1-1 1,-1 0 0,1 0-1,0-1-3,6-4 8,1 0 1,-1 0-1,0-1 0,-1 0 1,0-1-1,-1-1 0,1 1 1,-2-1-1,3-4-8,-6 7 9,-1-1 1,0 1-1,0-1 0,0 0 0,-1 0 0,-1-1 1,1 1-1,-1 0 0,-1-1 0,1 0 0,-1 1 1,-1-1-1,0 0 0,0-5-9,-3-15 118,0 0-1,-3-5-117,3 22 59,0-1 0,0 1 0,-1 0 0,-1 0 0,0 1 1,-3-5-60,13 17-4,1 0 1,-1-1 0,1 0 0,-1 0 0,1 0 0,2-1 3,17 1-19,-11-1 11,-1 1-3,1 0 0,-1 0 0,1 1 0,4 2 11,-15-3-4,0 1 1,0-1 0,0 1-1,1 0 1,-1 0-1,-1 0 1,1 0-1,0 1 1,0 0 0,0-1-1,-1 1 1,1 0-1,-1 0 1,1 0-1,-1 0 1,0 1-1,0-1 1,0 1 0,0-1-1,0 1 1,-1 0-1,2 1 4,-1 5-5,0 1 1,-1 0-1,0-1 0,-1 1 0,0 0 1,0-1-1,-1 1 0,0 0 0,-1-1 1,0 1-1,0 0 5,-5 30 16,6-31-16,0-1 1,0 1-1,1 0 0,1 0 1,-1 0-1,1-1 0,1 3 0,-1-9-2,-1 1 1,1-1-1,0 0 0,0 0 1,0 0-1,0 0 0,0 0 0,0 0 1,1 0-1,-1-1 0,1 1 0,-1 0 1,1-1-1,0 1 0,0-1 1,-1 0-1,1 1 0,0-1 0,0 0 1,0 0-1,1 0 0,-1-1 1,0 1-1,0 0 0,0-1 0,0 1 1,1-1-1,-1 0 0,2 0 2,6 0-17,-1 0 0,1-1 0,0 0 1,0 0-1,-1-1 0,1-1 0,-1 0 0,1 0 0,-1 0 0,0-2 0,0 1 0,-1-1 0,1 0 1,2-3 16,7-5-55,1-1 0,-2-1 1,0-1-1,-1 0 1,8-11 54,-14 14-24,0-1-1,0 1 1,-2-2 0,3-3 24,-7 10 17,-1 0-1,0 1 1,0-1 0,-1 0-1,0 0 1,0 0 0,-1-1-1,0 1 1,0-4-17,-3 2 158,-2 9-48,-8 17 5,-11 29-60,9-14-7,-9 28-48,20-49-3,0 1 1,1 0-1,0 0 0,0 0 0,1 0 1,1 1-1,0 7 3,0-15-3,1-1 1,0 1-1,0 0 0,0-1 1,0 1-1,0-1 0,1 1 1,0-1-1,0 1 0,0-1 1,0 0-1,0 0 0,1 0 1,-1 0-1,1 0 0,0-1 1,-1 1-1,1-1 0,1 0 1,-1 0-1,0 0 0,0 0 1,1 0-1,-1-1 0,1 0 1,-1 1-1,1-1 0,0 0 1,0-1-1,-1 1 0,1-1 1,0 0-1,0 0 0,0 0 1,-1 0-1,1 0 0,0-1 1,0 0-1,-1 0 0,1 0 1,0 0-1,-1-1 0,1 1 1,-1-1-1,0 0 0,0 0 1,1 0-1,-1 0 0,0-1 3,2-2-2,0 1 1,0-1-1,0-1 0,-1 1 1,1-1-1,-1 1 0,-1-1 0,1 0 1,-1-1-1,0 1 0,-1 0 0,1-1 1,-1 0-1,-1 1 0,1-1 1,-1 0-1,0 0 0,-1 0 0,0 0 1,0 0-1,0 0 0,-1 0 0,0-1 2,-3-15 10,0 0-1,-2 0 0,-1 1 1,0 0-1,-2 0 0,-5-9-9,14 30 0,0 0 0,-1 0 0,1 0 0,-1 0 1,1 0-1,-1 0 0,0 0 0,1 0 0,-1 0 0,0 0 0,0 0 0,0 0 0,0 0 0,0 1 0,0-1 0,0 0 1,0 1-1,0-1 0,0 0 0,0 1 0,0 0 0,0-1 0,0 1 0,-2-1 0,2 2-9,0-1 0,-1 0-1,1 0 1,-1 1 0,1-1 0,0 1-1,-1-1 1,1 1 0,0 0 0,-1-1-1,1 1 1,0 0 0,0 0 0,0 0 0,0 0-1,0 0 1,-1 1 9,-2 3-107,0 0 0,0 1-1,1-1 1,-1 1 0,1-1 0,1 1-1,-1 0 1,1 0 0,0 1 107,0 2-400,1 0 1,0-1-1,1 1 1,0 0-1,0 0 0,1 0 1,0-1-1,1 4 400,10 24-1031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0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62 4417,'-81'-51'1708,"64"41"-501,17 11-1038,6 7 2387,4 53-1736,-7-42-727,0 0 0,-1 1 0,0-1 0,-2 1 0,-1 10-93,-4 23 509,-3 9-509,-4 40 314,11-85-280,-18 193 116,19-208-204,0 0-1,0 0 0,-1 0 0,1 0 1,0 0-1,1-1 0,-1 1 1,0 0-1,0 0 0,1 0 0,-1 0 1,1-1-1,0 1 0,-1 0 0,1 0 1,0-1-1,0 1 0,0-1 1,0 1-1,0-1 0,1 1 0,-1-1 1,0 0-1,1 1 0,-1-1 1,1 0-1,-1 0 0,1 0 0,-1 0 1,1 0-1,1 0 55,19 6-563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37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0 137 7522,'1'-1'128,"0"1"1,-1-1-1,1 1 0,0 0 1,-1-1-1,1 1 1,0 0-1,-1 0 1,1-1-1,0 1 1,0 0-1,-1 0 1,1 0-1,0 0 1,0 0-1,0 0 1,-1 0-1,1 0 1,0 0-1,0 1 0,-1-1 1,1 0-1,0 0 1,0 1-129,1 0 126,0 0-1,0 1 1,0-1 0,0 1-1,-1-1 1,1 1 0,-1-1-1,1 1 1,0 1-126,5 8-53,0 0 1,0 1-1,1 4 53,-1-2 225,-1-3-217,5 7-2,-1 0 1,-1 1 0,-1 0-1,0 1 1,4 17-7,-13-37 0,1 0 0,0 0 1,0 1-1,0-1 0,0 0 1,0 0-1,0 0 0,0 0 1,0 1-1,0-1 0,0 0 0,0 0 1,0 0-1,0 1 0,0-1 1,0 0-1,0 0 0,0 0 0,0 0 1,0 1-1,1-1 0,-1 0 1,0 0-1,0 0 0,0 0 1,0 0-1,0 1 0,0-1 0,0 0 1,1 0-1,-1 0 0,0 0 1,0 0-1,0 0 0,0 0 0,0 1 1,1-1-1,-1 0 0,0 0 1,0 0-1,0 0 0,0 0 1,1 0-1,-1 0 0,0 0 0,0 0 1,0 0-1,1 0 0,-1 0 0,5-9 52,1-3 27,25-14-59,-17 16-15,-1 0 1,-1 0 0,2 1 0,-1 1 0,1 0 0,1 1 0,-1 0 0,2 1-6,34-11-9,-17 7 9,0-2 0,-1-1-1,3-4 1,-26 12 1,0 0-1,-1 0 0,1-1 1,-1 0-1,-1 0 0,1-1 1,-1 0-1,-1-1 1,1 1-1,-1-1 0,0 0 1,4-10-1,-7 13 0,-1-1 0,0 0 0,0 0-1,0 0 1,-1-2 0,0 6 5,-1 1 0,1-1 0,-1 0 0,0 1 0,0-1-1,0 1 1,0-1 0,0 0 0,0 1 0,0-1 0,-1 0-1,1 1 1,0-1 0,-1 1 0,1-1 0,-1 1 0,0-1-1,1 1 1,-1-1 0,0 1 0,-1-1-5,1 1 6,0 1 0,0-1 0,0 1 0,0 0 0,0 0 0,0-1 0,0 1 0,0 0 0,0 0 1,0 0-1,0 0 0,0 0 0,0 0 0,0 0 0,0 0 0,0 1 0,0-1 0,0 0 0,0 1 0,0-1 0,1 1 0,-1-1 0,0 1 0,0-1 0,0 1 0,0-1 1,0 1-1,1 0 0,-1-1 0,0 1-6,-23 25 75,18-18-81,0 0 0,1 1 0,0 0 1,1 0-1,0 0 0,0 0 0,1 1 0,0-1 0,1 1 0,0 0 0,0 0 0,1 0 0,1 0 0,-1 0 0,2 0 0,-1 0 0,1 0 0,1 0 0,0 0 0,0-1 0,1 1 1,0-1-1,1 1 0,1 0 6,22 36-168,-3 3 72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40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171 294 1264,'43'-104'792,"-40"96"-517,0 0-1,-1 0 0,0-1 0,0 1 0,-1-1 1,0-5-275,-1 11 195,0 0 1,0-1-1,-1 1 1,1-1-1,-1 1 1,0 0-1,0 0 1,0-1-1,0 1 1,-1 0-1,1 0 1,-2-1-196,3 3 44,-1 0 0,1 0-1,-1 0 1,0 0 0,1 0 0,-1 0-1,0 0 1,0 0 0,0 0 0,1 0 0,-1 1-1,0-1 1,0 0 0,0 0 0,-1 1 0,1-1-1,0 1 1,0-1 0,0 1 0,0 0 0,0-1-1,-1 1 1,1 0 0,0 0 0,0 0-1,0 0 1,-1 0 0,1 0 0,0 0 0,0 0-1,0 1 1,-1-1 0,1 0 0,0 1 0,0-1-1,0 0 1,0 1 0,0 0 0,0-1-1,0 1 1,0 0 0,0-1 0,0 1 0,0 0-1,0 0 1,0 0 0,0 1-44,-6 5 43,0 1 0,1 0 0,0 1 0,0 0 0,-1 2-43,5-6 38,-20 31-10,3 2 1,1 1-1,1 0 0,0 9-28,9-22 10,1 1-1,1-1 0,1 1 1,1 0-1,2 0 0,1 0 1,1 5-10,0-29 1,0 0 0,0 0-1,0 0 1,1-1 0,-1 1 0,1 0 0,0 0 0,0 0 0,0-1 0,0 1 0,0-1-1,0 1 1,1-1 0,-1 1 0,1-1 0,0 0 0,0 1 0,0-1 0,0 0 0,0 0-1,0-1 1,1 1 0,-1 0 0,0-1 0,1 1 0,-1-1 0,1 0 0,0 0 0,0 0-1,-1 0 1,1 0 0,0-1 0,0 1 0,0-1 0,-1 0 0,1 0 0,0 0 0,0 0-1,1 0 0,9-1 7,1-1-1,-1 0 0,0-1 0,0 0 0,0-1 0,0-1 0,11-5-6,-2 0 15,-1-1 0,-1 0-1,0-2 1,0 0 0,-1-1 0,-1-1-1,0-1 1,8-10-15,-17 16 16,-1 0 0,0-1-1,-1 1 1,0-1 0,-1-1-1,0 1 1,-1-1 0,0-1 0,-1 1-1,0 0 1,-1-1 0,0 0-1,-1 0 1,-1 0 0,0 0 0,0-4-16,-2-6 24,-1 0 1,-1 0 0,-1 1-1,-4-14-24,6 25 12,-1 1-1,-1 0 1,0 1-1,0-1 1,-1 0-1,0 1 1,0 0-1,-1 0 1,0 1-1,-1 0 1,-2-2-12,8 9-4,0-1-1,-1 1 1,1-1 0,-1 1-1,0-1 1,1 1 0,-1 0 0,0 0-1,0 0 1,0 0 0,0 0-1,0 1 1,0-1 0,0 1-1,0-1 1,0 1 0,0-1 0,0 1-1,0 0 1,0 0 0,-1 0-1,1 1 1,0-1 0,0 0-1,0 1 1,0-1 0,0 1-1,0 0 1,0-1 0,0 1 0,0 0-1,1 0 1,-1 0 0,0 1-1,0-1 1,1 0 0,-1 1-1,1-1 1,-1 1 0,1-1 0,0 1-1,0 0 1,-1 0 0,1-1 4,-6 11-262,1-1 0,0 1 1,0 0-1,1 0 1,0 0-1,1 1 1,-1 7 261,-12 54-653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41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0 4689,'-14'35'2006,"-1"33"-1551,5-31 203,3 0 1,-1 16-659,5-27 224,1 1 0,2 0 0,1 0 0,2 10-224,-2-27 12,1 0 1,0-1 0,0 0-1,1 1 1,1-1 0,-1 0-1,1-1 1,1 1 0,0-1-1,0 1 1,0-2 0,1 1-1,7 7-12,-10-12 1,0-1-1,0 1 1,0-1-1,1 1 1,-1-1-1,1 0 1,-1 0-1,1 0 1,0-1-1,-1 0 1,1 1-1,0-1 1,0 0-1,0-1 1,0 1-1,1-1 0,2 0 2,0 0 1,-1-1-1,1 0 0,0 0 0,-1 0 0,0-1 0,1 0 0,-1 0 0,4-2-2,7-5 6,-1 0 0,-1-1 0,1 0-1,-2-1 1,1-1 0,9-11-6,-17 16 13,0 0 0,0-1 0,-1 0 0,0 0 0,-1-1 0,0 1 0,0-1 0,-1 0 0,0-1 0,0 1 0,-1-1 0,0 0 0,-1 1 0,0-1-1,-1 0 1,0 0 0,-1-1 0,1 1 0,-2-5-13,-3 56 295,3-28-291,1 1-1,0-1 1,1 0-1,1 1 0,0-1 1,1 0-1,0 0 1,2 3-4,-3-11 0,0-1 1,1 1-1,-1 0 1,1-1-1,0 1 0,0-1 1,1 0-1,-1 0 1,1 0-1,0-1 1,0 1-1,0-1 1,0 0-1,1 0 0,0 0 1,-1-1-1,1 1 1,0-1-1,0 0 1,0-1-1,0 1 1,4 0-1,2 0 1,-1 0 1,1-1-1,0 0 1,0-1-1,0 0 1,0 0 0,0-2-1,0 1 1,0-1-1,0-1 1,0 0 0,-1 0-1,0-1 1,4-2-2,-8 3 4,-1 0 1,1 0-1,-1-1 1,0 1-1,0-1 1,-1 0-1,1-1 1,-1 1-1,0-1 1,0 0-1,0 0 1,0-1-1,-1 1 1,0-1-1,-1 1 1,1-1-1,-1 0 1,0 0-1,0 0 1,-1 0-1,1 0 1,-2-1-1,1 1 1,-1 0-1,1-4-4,-3-14 90,0-1-1,-2 1 1,0 0 0,-6-15-90,0-3 153,10 42-150,0-1-1,-1 0 1,1 0-1,0 1 1,0-1-1,0 0 1,0 0-1,0 1 1,0-1-1,0 0 1,0 0-1,0 1 1,0-1-1,0 0 0,1 1 1,-1-1-1,0 0 1,0 0-1,1 1 1,-1-1-1,1 0 1,-1 1-1,0-1 1,1 1-1,-1-1 1,1 1-1,-1-1 1,1 1-1,0-1 1,-1 1-1,1-1 1,0 1-1,-1-1 1,1 1-1,0 0 0,-1 0 1,1-1-1,0 1 1,-1 0-1,2 0-2,3-1-3,1 1 0,-1-1 0,0 1 0,1 1 0,4 0 3,6 0 2,-12-1-3,13 0-3,1 0 0,0 1 0,-1 1 0,11 3 4,-22-4-1,0 1 1,0 0-1,0 1 1,0 0 0,0 0-1,0 0 1,-1 0-1,1 1 1,-1 0 0,0 0-1,-1 1 1,1-1-1,-1 1 1,2 2 0,10 15 31,-1 1 0,11 21-31,-11-16 25,2-1-1,4 4-24,-14-23 2,-1 0-1,1-1 1,0 1-1,1-2 0,-1 1 1,2-1-1,-1 0 1,8 4-2,1-2-179,0-2 1,0 0 0,1-1 0,0-1-1,0 0 1,0-1 0,0-1 0,0-1-1,4-1 179,54 4-625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51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1 506 7778,'1'0'116,"1"0"1,-1 0-1,1 1 1,-1-1 0,0 1-1,1-1 1,-1 1-1,0 0 1,1-1 0,-1 1-1,0 0 1,1 0-1,-1 0 1,0 0 0,0 0-1,0 0 1,0 0-1,0 0 1,0 0 0,0 1-117,1 2 84,0 0 0,0 0 1,0 0-1,0 1 0,-1-1 1,0 0-1,1 3-84,1 13-126,-1 0 0,-1 0 0,-1 5 126,1-11 206,-6 169 16,-1-39 140,6-144-359,0 0 0,0 1 0,0-1 0,0 0 0,0 0 0,0 1 0,0-1 1,0 0-1,0 1 0,0-1 0,0 0 0,0 0 0,0 1 0,0-1 0,0 0 0,0 0 0,0 1 1,0-1-1,0 0 0,0 0 0,0 1 0,0-1 0,1 0 0,-1 0 0,0 1 0,0-1 0,0 0 1,0 0-1,1 0 0,-1 1 0,0-1 0,0 0 0,1 0 0,-1 0 0,0 0 0,0 0 0,1 1 1,-1-1-1,0 0 0,0 0 0,1 0 0,-1 0 0,0 0 0,0 0 0,1 0 0,-1 0 0,0 0 1,0 0-1,1 0 0,-1 0 0,0 0 0,1 0 0,-1 0 0,0 0 0,0 0 0,1-1 0,-1 1 1,0 0-1,0 0 0,1 0 0,-1 0 0,0 0 0,0-1-3,21-16 160,-10 7-103,32-26 29,-1-3 1,-1-1 0,-2-2 0,-3-1-1,20-31-86,-39 45 0,-13 21-41,1 0 1,0 0-1,0 1 0,0 0 0,1 0 0,0 0 1,0 0-1,1 1 0,0 0 0,3-2 41,-9 8-42,-1-1 1,1 1-1,-1-1 0,1 1 0,0-1 0,-1 1 1,1 0-1,0-1 0,0 1 0,-1 0 0,1 0 1,0 0-1,0-1 0,-1 1 0,1 0 0,0 0 1,0 0-1,-1 0 0,1 0 0,0 1 0,0-1 1,0 0-1,-1 0 0,1 0 0,0 1 0,0-1 42,0 1-82,-1 0 0,1 0-1,-1-1 1,1 1-1,-1 0 1,1 0 0,-1 0-1,0 0 1,0 0 0,1 0-1,-1 0 1,0 0-1,0 0 1,0 0 0,0 0-1,0 0 1,0-1 0,0 2 82,-1 6-697,0 0 1,-1 0 0,0 0 0,-2 4 696,-7 19-3090,-16 29 3090,17-43 304,2 0-1,0 1 0,1 1 1,1-1-1,1 1 1,0 0-1,-1 17-303,6-33 143,0 1-1,0 0 0,0 0 1,0-1-1,1 1 1,-1 0-1,1-1 1,0 1-1,1 0 1,-1-1-1,0 1 1,1-1-1,0 0 1,0 0-1,0 1 0,0-1 1,0 0-1,2 0-142,0 1 114,0 0 0,1 0-1,-1-1 1,1 0 0,0 0-1,0-1 1,0 1-1,1-1 1,-1 0 0,1 0-1,1 0-113,10 1 82,1 0 0,-1-1-1,0 0 1,1-2 0,-1 0 0,1-1-1,7-2-81,-13 1-2,0 0 0,-1-1 0,1 0 0,-1-1 0,0 0 0,0-1-1,0 0 1,-1-1 0,1 0 0,-1-1 0,-1 0 0,3-2 2,-1-1-22,0-1 1,-1 0-1,-1 0 0,0-1 1,0 0-1,-1 0 1,-1-1-1,0 0 0,4-11 22,2-11-13,-5 15 8,0-1 1,1 2 0,8-14 4,-14 29 0,0-1 1,0 1 0,0 0-1,0 0 1,1 0-1,0 0 1,0 0 0,0 1-1,0 0 1,0 0 0,1 0-1,-1 0 1,1 1-1,0 0 1,0-1 0,0 2-1,1-1 0,1 0 4,0 1 0,0 0 0,1 0 1,-1 1-1,0 0 0,1 0 0,-1 1 0,0 0 0,0 0 0,0 1 0,1 0 0,-2 0 0,1 1 0,0 0 0,0 0 0,-1 0 0,0 1 0,1 0 0,-1 0 0,-1 0 0,1 1 0,-1 0 0,0 0 1,0 1-1,0-1 0,2 5-4,5 7 39,-1 0 0,-2 0 0,1 1 0,-2 0 0,0 1-1,-2-1 1,0 2 0,-1-1 0,0 5-39,3 16 128,-2-1 0,-1 1-1,-2 14-127,-6-74 931,5 7-881,1 1-1,0 0 1,1 0 0,1 0 0,3-7-50,6-14-37,3-12-156,9-11 193,-20 43-37,1 0-1,1 1 1,0 0 0,0 0 0,1 1 0,6-5 37,-14 14-4,1 0-1,0 1 1,-1-1 0,1 1-1,0-1 1,0 1 0,0-1-1,0 1 1,0 0 0,0 0-1,1 0 1,-1 1 0,0-1-1,0 0 1,1 1 0,-1-1 0,0 1-1,1 0 1,1 0 4,-2 0-3,0 1 1,0-1-1,0 1 0,0 0 1,0 0-1,-1 0 1,1 0-1,0 0 0,-1 0 1,1 0-1,0 1 0,-1-1 1,1 1-1,-1-1 1,0 1-1,0-1 0,1 1 1,-1 0 2,6 10 3,-1 1 1,-1-1-1,0 1 1,0 0 0,-2 0-1,1 2-3,0-2 23,0 3 5,2 1 1,0-1 0,1-1 0,0 1-1,1-1 1,1 0 0,6 8-29,-11-19 3,-1 1 0,1-1 0,0 1-1,1-1 1,-1 0 0,1-1 0,-1 1 0,1-1 0,0 0 0,0 0 0,1 0 0,-1-1 0,0 0 0,1 0-1,0 0 1,-1-1 0,1 0 0,0 0 0,0 0 0,0-1 0,0 0 0,-1 0 0,5 0-3,2-2-31,1-1 1,-1 0-1,0 0 1,-1-1 0,1-1-1,-1 0 1,1-1-1,-2 0 1,1 0 0,-1-1-1,0 0 1,8-8 30,-10 8-28,0-1 1,-1 0-1,0 0 1,0 0-1,-1-1 1,0 0-1,-1-1 1,0 1 0,0-1-1,-1 0 1,0 0-1,-1 0 1,0 0-1,1-8 28,-3 5 140,-6 27-61,-6 28-8,10-36-62,0 1 1,0-1 0,1 0-1,0 1 1,0-1 0,0 0-1,1 1 1,0-1-1,0 0 1,1 1-10,-1-4 3,0 0-1,0 0 1,0-1-1,1 1 1,-1 0-1,1-1 1,0 1-1,0-1 1,0 0-1,0 1 1,0-1-1,0 0 1,1 0-1,-1 0 1,0-1 0,1 1-1,0-1 1,-1 1-1,1-1 1,0 0-1,0 0 1,2 1-3,0-1 3,-1 0 0,1 0 0,-1-1 0,1 1 0,-1-1 0,1 0 0,-1 0 1,1-1-1,-1 1 0,1-1 0,-1 0 0,1 0 0,-1 0 0,0-1 0,1 0 0,-1 0 1,0 0-1,0 0 0,0 0 0,-1-1 0,1 0 0,0 0 0,-1 0 0,0 0 0,0 0 1,0-1-1,0 1 0,0-1 0,-1 0 0,1 0-3,2-4 2,-1-1 1,1 0-1,-1 0 0,-1-1 1,0 1-1,0-1 1,0 0-1,-2 0 0,1 1 1,-1-1-1,-1 0 0,1 0 1,-2-5-3,-2-5 5,-1 1 1,0-1-1,-2 1 1,0 0 0,-2-2-6,8 20 2,0 0-1,-1 0 1,1-1 0,0 1 0,-1 0 0,1 0 0,-1 0 0,0-1-1,1 1 1,-1 0 0,0 0 0,1 0 0,-1 0 0,0 0-1,0 0 1,0 0 0,0 1 0,0-1 0,0 0 0,0 0 0,-1 1-1,1-1 1,0 1-2,0 0 1,0 0 1,0 0-1,0 1 0,0-1 0,0 0 0,0 1 0,0-1 0,1 1 0,-1-1 0,0 1 0,0-1 0,0 1 0,1 0 1,-1-1-1,0 1 0,1 0 0,-1 0 0,1-1 0,-1 1 0,1 0 0,-1 0 0,1 0-1,-5 7-1,2 0 0,-1 0 0,1 0 0,1 1 0,-2 6 1,3-7-33,0-1 0,0 1 0,1-1 0,0 1-1,0-1 1,0 1 0,1-1 0,1 1 0,-1-1 0,1 0 33,-1-3-105,0-1 0,1 1 0,-1-1 0,1 0 0,0 0 0,0 1 0,0-2 0,0 1 0,0 0 0,1 0 0,-1-1 0,1 1 0,0-1 0,0 1 0,-1-1 0,2 0 0,-1 0 0,0-1 0,0 1-1,0-1 1,2 1 105,3 0-353,1 0-1,-1-1 0,1 0 0,-1 0 0,1-1 0,-1 0 0,1-1 0,-1 0 0,1 0 0,-1 0 0,0-1 0,1-1 0,-1 1 0,0-2 0,0 1 0,-1-1 0,1 0 0,-1 0 0,4-3 354,8-7 418,0 0-1,-1-1 1,0-1 0,-1-1-1,-1 0 1,6-10-418,-13 15 1265,-1 0 1,-1-1-1,3-5-1265,6-11 2831,-14 33-1976,-2 7-707,-7 48 206,-5 15-354,4-32 81,1 0 0,3 1 0,1 26-81,2-65-1,2 0 0,-1 0 0,0 0 0,1 0 0,-1-1 0,1 1-1,0 0 1,1 0 0,-1 0 0,1-1 0,-1 1 0,1-1 0,0 1 0,0-1 0,1 0 0,-1 0 0,1 0 0,-1 0 0,1 0 0,0 0-1,0-1 1,0 0 0,1 1 0,-1-1 0,0 0 0,1 0 0,-1-1 0,1 1 0,0-1 0,0 0 0,-1 0 0,1 0 0,0 0 0,0-1-1,0 0 1,0 0 0,0 0 0,0 0 0,0 0 0,0-1 0,3 0 1,4-2-18,0 1-1,0-2 1,0 0-1,-1 0 1,1-1-1,-1 0 1,0 0-1,-1-2 1,1 1-1,-1-1 1,-1 0-1,1-1 1,-1 0-1,5-7 19,-2 2-18,-1 0-1,-1-1 0,0 0 1,-1-1-1,-1 0 0,0 0 1,-1-1-1,0 1 0,1-11 19,-3 8 6,7-19 11,-11 36-17,0 1 1,0 0-1,0 0 1,0 0-1,0 0 0,0-1 1,0 1-1,0 0 1,0 0-1,0 0 0,1 0 1,-1-1-1,0 1 1,0 0-1,0 0 0,0 0 1,0 0-1,0 0 1,0 0-1,0-1 0,0 1 1,1 0-1,-1 0 1,0 0-1,0 0 0,0 0 1,0 0-1,0 0 1,0 0-1,1-1 0,-1 1 1,0 0-1,0 0 1,0 0-1,0 0 0,1 0 1,-1 0-1,0 0 1,0 0-1,0 0 0,0 0 1,1 0-1,-1 0 1,0 0-1,0 0 0,0 0 1,0 0-1,0 1 1,1-1-1,-1 0 0,0 0 1,0 0-1,0 0 1,0 0-1,0 0 0,3 8-3,-2 3 12,-1 1 1,0-1 0,-2 10-10,0-11 9,2-1 0,-1 1 0,1 0 0,1 0 1,-1-1-1,2 1 0,-1 0-9,2-1 1,0-1 0,0 0 0,0 0 0,1 0 0,0 0 1,0-1-1,1 1 0,0-1 0,1 0 0,-1-1 0,1 0 0,4 4-1,-5-6-5,-1-1 0,1 1 0,-1-1 0,1 0 0,0 0 0,0-1-1,0 0 1,1 0 0,-1 0 0,1 0 0,-1-1 0,1 0 0,-1 0 0,1 0-1,0-1 1,-1 0 0,1 0 0,0 0 0,5-1 5,0-3-43,1 1-1,-1-1 1,0-1-1,0 0 1,0-1 0,-1 0-1,0 0 1,0-1 0,0 0-1,-1-1 1,0 0 0,-1-1-1,0 1 1,0-2-1,-1 1 1,0-1 0,0 0-1,-1-1 1,-1 1 0,0-1-1,0 0 1,-1-1-1,-1 1 1,1-1 0,-2 1-1,0-1 1,1-9 43,-3 21 0,0-10 20,1 0 0,-1 1 0,-1-1 1,1 1-1,-2-1 0,1 1 0,-1-1 0,-1 1 0,0 0 0,-1-2-20,4 10 5,0 1-1,0-1 0,0 1 0,0-1 0,-1 1 1,1-1-1,0 1 0,0-1 0,0 1 0,-1 0 1,1-1-1,0 1 0,-1-1 0,1 1 0,0 0 1,-1-1-1,1 1 0,-1 0 0,1-1 0,0 1 1,-1 0-1,1 0 0,-1-1 0,1 1 0,-1 0 1,1 0-1,-1 0 0,1 0 0,-1 0 0,1 0 1,-1 0-1,1-1 0,-1 2 0,1-1 0,-1 0 1,1 0-1,-1 0 0,1 0 0,-1 0 0,1 0 1,-1 0-1,1 1 0,-1-1 0,1 0 0,0 0 1,-1 1-1,1-1 0,-1 0 0,1 0 0,0 1 1,-1-1-1,1 1 0,0-1 0,-1 0 0,1 1 1,0-1-5,-13 26 82,10-16-77,0 0-1,0 0 1,1 1 0,0-1 0,1 0-1,1 1 1,-1-1 0,1 1 0,1 3-5,0-10 1,-1 0 0,1 0 1,0-1-1,0 1 1,0 0-1,1 0 1,0 0-1,-1-1 1,1 1-1,0-1 1,0 1-1,1-1 1,-1 0-1,1 0 1,0 0-1,0 0 1,0-1-1,0 1 1,0-1-1,0 1 1,1-1-1,-1 0 1,1-1-1,-1 1 1,3 0-2,1 0 1,1 0 1,0 0-1,-1-1 1,1 0-1,0-1 0,0 0 1,0 0-1,-1 0 1,1-1-1,0 0 1,0-1-1,-1 0 0,1 0 1,3-2-2,12-5 3,-1-1 0,0-1 0,-1-1 0,1-1-3,7-5 3,-1-2 1,-2 0 0,1-2-1,-2-1 1,-1-1-1,-2-1 1,3-4-4,-11 10 5,0-1 0,-1 0 0,-1 0 0,-1-2 0,-1 1 0,0-1 1,-2-1-1,-1 0 0,-1 0 0,2-13-5,-5 14 34,0-1 1,-2 0 0,-1 1-1,0-1 1,-2 0-1,-1 0 1,-2-7-35,2 15 24,-1-1 1,-1 1 0,0 0-1,-1 0 1,-1 1-1,0 0 1,-1 0 0,0 0-1,-1 1 1,-9-9-25,16 20 12,0-1 0,0 1 1,-1-1-1,1 1 0,-1 0 0,0 0 0,0 0 0,0 0 1,0 0-1,0 1 0,0-1 0,0 1 0,0 0 1,-3-1-13,4 2 7,0 0 0,-1 0 0,1 0-1,0 0 1,0 1 0,0-1 0,0 1 0,-1-1 0,1 1 0,0 0 0,0 0 0,0 0 0,0 0 0,0 0 0,0 0 0,1 0 0,-1 1 0,0-1 0,1 0 0,-1 1 0,1 0 0,-1-1 0,0 2-7,-5 6 2,0 1 0,1-1 0,0 1 0,0 0 0,1 1 0,0 0 0,1-1 0,0 1 0,1 1 0,0-1 0,1 0 0,0 1 0,1-1 0,0 1 0,1 0 0,1-1 0,-1 2-2,5 28-6,2 0-1,1-1 1,2 0-1,5 8 7,-5-15 5,10 42 3,25 81 14,-36-130-25,1-1 1,2 0-1,0-1 1,12 18 2,-20-35-5,1-1 0,0 0-1,0 0 1,0 0 0,0 0 0,3 0 5,-7-4 0,1-1 0,-1 0-1,1 0 1,-1 0 0,1 0 0,0-1 0,0 1-1,-1 0 1,1-1 0,0 1 0,0-1 0,0 1 0,0-1-1,-1 0 1,1 0 0,0 0 0,0 0 0,0 0-1,0 0 1,0-1 0,0 1 0,-1-1 0,1 1 0,0-1-1,0 0 1,0 1 0,0-2 0,9-5-4,1 0 1,-1-1-1,-1-1 1,1 0-1,-1-1 0,-1 1 1,4-6 3,4-7-31,0 0-1,-1-2 1,0-3 31,-3 5-25,-1-1-1,-1 0 0,2-11 26,-12 26-18,-5 9 1,-6 9 4,2 2 19,0 0-1,1 1 1,1 0-1,-1 0 1,2 0-1,0 1 1,1 0 0,0 0-1,1 0 1,1 0-1,-1 13-5,2-23 2,1 0-1,0 1 1,0-1-1,0 0 1,1 1-1,0-1 1,0 0-1,0 0 1,0 1-1,0-1 1,1 0-1,0 0 1,0 0-1,0-1 1,0 1-1,2 1-1,0 0 0,0 0 1,1-1-1,0 0 0,0 0 0,0 0 1,0-1-1,1 1 0,-1-1 0,1-1 1,0 1-1,2 0 0,12 4-91,1-2 1,-1 0-1,1-1 0,0-1 1,0-1-1,0-1 1,0-1-1,0-1 0,0 0 1,6-3 90,9-1-232,-1-2 0,0-2 0,0-1 0,0-2 0,16-9 232,-29 11-41,-1-1 0,0-1 0,-1-1 0,0-1 0,2-3 41,-14 10 109,1 0-1,-1-1 0,-1 0 1,1 0-1,-1 0 1,-1-1-1,0-1 1,0 1-1,0-1 1,-2 0-1,1 0 0,0-3-108,-4 12 25,-1-1-1,0 1 1,1-1-1,-1 1 0,0-1 1,1 0-1,-1 1 0,0-1 1,0 1-1,0-1 1,-1 0-1,1 1 0,0-1 1,-1 0-1,1 1 0,-1-1 1,1 1-1,-1-1 1,0 1-1,1-1 0,-1 1 1,0 0-1,0-1 0,0 1 1,0 0-1,0 0 1,-1 0-1,1 0 0,0 0 1,0 0-1,-1 0 0,1 0 1,-1 0-1,1 0 1,-1 1-1,1-1 0,-1 1 1,1-1-1,-1 1 0,-1-1-24,-5-1 12,-1 1 0,-1 0 0,1 0 0,0 0 0,0 1 0,-8 2-12,-5 1 3,-1 1 0,0 1 0,1 1-1,0 1 1,0 2 0,1 0 0,0 0-1,1 2 1,0 1 0,0 1 0,1 0 0,1 1-1,-15 15-2,29-25-2,1 0 0,-1-1 0,1 1 0,0 1 0,0-1 0,0 0 0,1 1 0,0-1-1,-1 1 1,0 3 2,3-5-1,-1-1 0,1 0-1,-1 1 1,1-1 0,0 1 0,0-1-1,0 0 1,0 1 0,1-1-1,-1 1 1,0-1 0,1 0 0,0 1-1,0-1 1,0 0 0,0 0-1,0 1 1,0-1 0,0 0 0,1 0-1,-1 0 1,1 0 0,0 0 1,3 3-8,1 0 0,0 0 0,1-1 1,-1 1-1,1-1 0,-1-1 1,1 0-1,0 0 0,1 0 0,-1 0 1,0-1-1,1-1 0,-1 1 1,6-1 7,2 1-10,1-1 1,-1 0-1,0-1 0,1-1 1,-1-1-1,0 0 1,1-1 9,-10 2 0,0-1 0,0 0 1,0 0-1,0 0 0,0-1 0,0 0 1,-1 0-1,1-1 0,-1 1 0,0-1 1,0 0-1,-1 0 0,1-1 0,0-1 0,0 0 5,0-1-1,-1 0 0,0 0 0,0 0 0,-1 0 1,0-1-1,0 0 0,-1 1 0,0-1 0,1-8-4,5-46 39,-4-1 0,-2 0-1,-5-48-38,2 95 14,-1-33 70,-3-1 0,-2 1 1,-2 0-1,-11-36-84,14 60 76,4 17-15,1 1 0,-1 0 0,-1 1 0,-2-8-61,-2 6 151,2 13-48,0 22-25,4-6-72,1 0 1,0 0-1,2 0 0,0-1 1,5 21-7,31 106-7,-31-123 2,7 25 6,-1 0-31,2 0 0,1-2-1,3 0 1,16 26 30,-32-67-40,0 0 0,1 0 0,0-1 0,0 1 0,0-1 0,1 0 0,-1 0 0,1-1 0,0 0 1,1 1-1,-1-2 0,1 1 0,0-1 0,0 1 0,0-2 0,0 1 0,0-1 0,1 0 0,-1 0 0,1-1 0,0 1 0,-1-1 0,1-1 0,0 0 0,-1 0 0,1 0 0,0 0 0,0-1 0,1-1 40,17-3-193,0-1-1,0-2 1,-1 0-1,0-2 0,3-2 194,113-62-425,-131 69 414,103-62 1234,-3-6-1223,-107 72 60,-1 0 0,1 0 0,0 0 1,-1 0-1,1 0 0,0 0 0,-1 0 0,1 1 0,0-1 1,0 1-1,-1-1 0,1 1 0,0 0 0,0 0 0,0 0 1,0 0-1,0 0 0,1 0-60,-3 0 15,0 0-1,1 0 1,-1 1 0,1-1 0,-1 0-1,0 0 1,1 1 0,-1-1 0,0 0-1,1 1 1,-1-1 0,0 0 0,0 1-1,1-1 1,-1 1 0,0-1 0,0 0-1,0 1 1,1-1 0,-1 1 0,0-1-1,0 1 1,0-1 0,0 0 0,0 1-1,0-1 1,0 1-15,0 1 8,0 0 0,0 0-1,-1 0 1,1 0 0,-1 0 0,0 0 0,1 0-1,-1 0 1,0 0 0,0 1-8,-5 6 12,0 0 0,0 0 1,-1 0-1,0-1 0,0 0 1,-1 0-1,0 0 0,0-1 0,-1-1 1,0 1-1,0-2 0,-1 1 1,1-1-1,-1 0 0,0-1 0,-1 0 1,1-1-1,-1 0 0,1-1 0,-1 0 1,0-1-1,0 0 0,0 0 1,-10-2-13,17 1 0,0 0 0,0 0 1,0 0-1,0-1 0,0 0 1,0 0-1,1 0 0,-1 0 1,0-1-1,0 1 0,1-1 1,-1 0-1,1 0 1,-1 0-1,1-1 0,0 1 1,0-1-1,0 0 0,0 0 1,1 0-1,-1 0 0,1 0 1,-1 0-1,1-1 0,0 1 1,1-1-1,-1 0 1,1 0-1,-1 1 0,1-1 1,0 0-1,0 0 0,1 0 1,-1-3-1,0-4-5,1 0 0,0 0 1,0 1-1,1-1 1,0 0-1,1 0 1,1 0-1,0 1 1,0-1-1,1 1 1,0 0-1,0 0 0,1 0 1,1 1-1,0-1 1,5-6 4,-5 9-6,1 0-1,-1 0 1,1 1 0,0 0 0,0 0 0,1 1 0,0 0 0,0 0 0,0 1-1,0 0 1,1 0 0,0 1 0,0 0 0,0 1 0,0 0 0,0 0-1,0 1 1,0 0 0,8 0 6,-12 2-1,0-1-1,0 1 0,0 0 1,0 0-1,0 1 0,0 0 1,0 0-1,-1 0 0,1 0 1,-1 0-1,0 1 0,1 0 1,-1 0-1,0 0 0,-1 1 1,1-1-1,0 1 1,-1 0-1,0 0 0,0 0 1,0 0-1,-1 1 0,1-1 1,0 2 1,7 16-10,0 0 1,-2 0-1,0 1 1,1 12 9,-8-30 0,20 68-6,-4 2 0,-3 0 0,-4 0 0,-2 1 1,-4 3 5,-4-70-7,-1 1 1,0-1 0,0 0 0,0 0-1,-3 7 7,3-13 2,0 0-1,0 0 0,0 0 0,-1 0 0,1 0 0,-1 0 0,0 0 0,1-1 0,-1 1 0,-1 0 0,1-1 0,0 0 0,0 0 0,-1 0 0,0 0 0,1 0 0,-3 1-1,4-2 4,-1-1-1,1 1 1,0-1 0,-1 1-1,1-1 1,0 0 0,0 0-1,-1 1 1,1-1 0,0 0-1,-1 0 1,1 0 0,0-1-1,-1 1 1,1 0 0,0 0-1,-1-1 1,1 1-1,0-1 1,0 1 0,-1-1-4,-1-1 7,0 0 0,0 0 0,1 0 1,-1 0-1,1-1 0,0 1 0,-1-1 1,1 1-1,0-2-7,-2-1 6,1 0 0,0 0-1,0 0 1,1-1 0,0 1 0,0-1 0,0 1 0,0-1-1,1 0 1,0-4-6,1 4 1,0-1 1,1 1-1,0-1 0,0 1 0,0-1 0,1 1 0,0 0 0,1 0 0,-1 0 1,1 0-1,0 0 0,1 0 0,-1 1 0,1 0 0,0 0 0,1-1-1,12-12-10,1 0-1,1 1 1,15-9 10,-9 5-33,-19 17 22,67-57-299,30-34 310,-83 76-22,-2-1 0,-1-1 0,0-1 0,-1 0 0,-2-1 0,0-1 0,4-13 22,-13 26 8,-1-1 0,0 1-1,1-8-7,-4 16 9,0 0 0,-1-1 0,0 1 0,1 0 0,-1 0 0,0-1 0,-1 1 0,1 0 0,0 0 0,-1-1 0,0 1 0,0 0 0,0 0 1,0 0-1,0 0-9,0 2 5,1 0 1,-1 0-1,1 1 1,-1-1 0,1 0-1,-1 1 1,1-1 0,-1 0-1,0 1 1,1-1 0,-1 1-1,0-1 1,1 1 0,-1 0-1,0-1 1,0 1 0,0 0-1,1-1 1,-1 1 0,0 0-1,0 0 1,0 0 0,0 0-1,0-1-5,-1 2 5,0-1 0,0 0 1,0 1-1,0-1 0,0 1 0,0 0 0,0-1 0,0 1 0,0 0 0,-1 1-5,-5 3 3,1 1-1,0-1 0,0 2 1,-5 4-3,4-2-7,0-1 0,1 1 1,1 0-1,-1 1 0,1 0 1,1 0-1,0 0 1,0 1-1,-1 6 7,4-10-57,0 1 1,0-1-1,1 1 0,0-1 0,0 1 1,1-1-1,0 1 0,1-1 0,-1 1 0,1-1 1,1 1-1,0-1 0,0 1 0,0-1 1,1 2 56,25 40-304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4:52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346 563 3977,'-1'-30'616,"-1"1"0,-1 0 0,-5-15-616,8 42 49,-1 0 0,1 0-1,-1 0 1,0 1 0,0-1-1,0 0 1,0 0 0,0 1-1,0-1 1,0 1 0,-1-1-1,1 1 1,-1-1 0,1 1-1,-1 0 1,1 0 0,-1 0-1,0 0 1,0 0 0,1 0 0,-1 0-1,0 0 1,0 1 0,0-1-49,-3 0 109,0 1-1,-1-1 1,1 1 0,0 0 0,0 0 0,0 1 0,-2 0-109,-1-1 108,-4 2-75,0 1 0,0-1 0,1 2-1,-1 0 1,1 0 0,-1 1 0,1 0-1,1 1 1,-1 0 0,1 1-1,0 0 1,0 1 0,1 0 0,0 0-1,1 1 1,-4 5-33,4-5 22,1-1 0,1 2 0,0-1 0,0 1 0,1 0 0,0 0 0,1 1 0,0-1 0,0 1 0,1 0 0,1 0 0,0 0-1,1 0 1,0 0 0,0 1 0,1-1 0,0 0 0,1 1-22,0-8 2,-1 0 0,1 0-1,0 1 1,0-1 0,1 0-1,-1 0 1,1-1 0,0 1 0,0 0-1,0 0 1,0-1 0,1 1-1,-1-1 1,1 0 0,0 0 0,0 0-1,0 0 1,0 0 0,3 1-2,-2-2 2,0 0-1,1 0 1,-1-1 0,0 1 0,1-1 0,-1 0 0,0 0 0,1-1 0,-1 0 0,1 1 0,0-1-1,-1-1 1,1 1 0,-1-1 0,0 0 0,1 0 0,-1 0 0,5-2-2,1-1 4,0 0 0,0-1 0,-1-1 1,1 0-1,-1 0 0,0 0 0,-1-1 0,0-1 0,0 0 0,0 0 1,-1 0-1,2-4-4,8-11 40,-1-1 0,-1-1-1,-1 0 1,1-6-40,-6 12 37,-1-1 0,0 0 0,-2 0-1,0 0 1,-1-1 0,-1 0 0,-1 0 0,-1 0-1,-1 0 1,-1 0 0,-1 0 0,0-2-37,-5-14 131,-1 1 1,-2 0-1,-1 1 1,-2 0 0,-1 1-1,-13-23-131,13 39 265,12 18-255,1-1 1,0 1 0,-1 0-1,1 0 1,0-1-1,-1 1 1,1 0-1,-1 0 1,1 0 0,0 0-1,-1 0 1,1 0-1,0 0 1,-1-1 0,1 1-1,-1 0 1,1 0-1,0 1 1,-1-1-1,1 0 1,-1 0 0,1 0-1,0 0 1,-1 0-1,1 0 1,0 0 0,-1 1-1,1-1 1,-1 0-11,-1 3 31,0-1 0,0 1 0,0 0 0,0-1 0,1 1 0,-1 0 0,1 0 0,0 0 1,0 1-1,0-1 0,-1 2-31,-6 26 13,2-1 0,0 1 0,2 1 0,1-1 0,2 0 1,2 18-14,6 55 24,9 33-24,-9-76 10,11 85 1,7-1-1,22 66-10,-33-160 3,-5-13-2,2 0 1,2-1-1,15 30-1,-28-65-2,1-1 1,-1 0-1,1 0 0,0 1 1,0-1-1,-1 0 0,1 0 1,0 0-1,0 0 0,0 0 1,0 0-1,0 0 0,0 0 1,1 0-1,-1 0 0,0-1 1,0 1-1,1 0 0,-1-1 1,1 1 1,-1-1-1,0 0 1,0 0 0,0 0 0,0-1 0,0 1 0,0 0 0,0 0 0,0-1-1,0 1 1,0-1 0,0 1 0,0-1 0,0 1 0,0-1 0,0 1 0,-1-1-1,1 0 1,0 0 0,0 1 0,-1-1 0,1 0 0,4-6 4,0-1-1,0 1 1,0-1 0,-1 0 0,2-6-4,-4 8-2,10-21-2,-1 0-1,-1-1 0,-1 0 0,3-23 5,-9 33-9,-1 0-1,-1 0 1,0 0-1,-2 0 0,0-1 1,0 1-1,-2 0 0,-2-6 10,0 0 30,-2 0-1,-7-18-29,11 35 35,0 0 0,0 1 0,-1-1 0,0 0 0,0 1 0,0 0 0,-1 0 0,0 0 0,-1 1 0,1 0 0,-2-2-35,7 7 1,0-2-138,15-5-369,40-17-89,63-32 272</inkml:trace>
  <inkml:trace contextRef="#ctx0" brushRef="#br0" timeOffset="1">1757 444 1928,'102'-124'909,"-99"121"-699,-1-1 0,0 0 0,0 0 0,0 0 0,0 0 0,0 0 1,-1 0-1,0 0 0,0-1 0,0 1 0,0-3-210,-1 4 209,0 0 1,1 1-1,-1-1 0,0 0 0,-1 0 0,1 1 1,0-1-1,-1 0 0,0 1 0,1-1 0,-1 1 1,0-1-1,0 0 0,-1 1 0,1 0 0,0-1 1,-1 1-1,-1-2-209,2 3 38,0 0 0,0 1 0,0-1 0,0 1 0,0-1 0,0 1 1,0-1-1,0 1 0,0-1 0,0 1 0,0 0 0,0 0 0,0-1 0,0 1 0,0 0 0,-1 0 0,1 0 1,0 0-1,0 1 0,0-1 0,0 0 0,0 0 0,0 1 0,0-1 0,0 0 0,0 1 0,-1 0-38,-28 17 165,29-17-157,-19 15 0,0 1-1,1 1 0,1 1 0,0 0 1,2 2-1,0 0 0,1 0 0,1 2 1,2 0-1,0 0 0,1 1 0,2 0 0,0 1 1,1 0-1,2 1 0,1-1 0,1 1 1,1 0-1,0 21-7,2-35-2,1 0 0,1 0 0,0-1-1,0 1 1,1 0 0,1-1 0,0 1 0,1 2 2,-2-10 0,-1 0-1,1 0 0,0 0 1,0-1-1,1 1 1,-1-1-1,1 0 1,-1 0-1,1 0 1,0 0-1,0 0 0,0 0 1,1-1-1,-1 0 1,1 1-1,-1-1 1,1-1-1,0 1 1,-1 0-1,1-1 0,0 0 1,0 0-1,0 0 1,0 0-1,2-1 1,12 1-1,1 0 0,0-2 1,-1 0-1,1-2 0,-1 0 0,0-1 0,0 0 0,0-2 0,0 0 0,-1-1 1,0-1-1,0 0 0,-1-1 0,3-3 1,1-1-7,0-2 0,0 0 0,-2-1 0,0 0 0,0-2 0,-2 0 0,0-1 0,-1-1 0,-1 0 0,5-12 6,-12 20 7,0-2-1,-2 1 1,1-1-1,2-13-5,-8 23 78,-5 9-33,-4 11 13,2-1-24,1 1-1,0 0 1,1 0 0,-3 16-34,7-24 1,0-1-1,0 1 1,0-1 0,1 1 0,0-1-1,1 1 1,0-1 0,0 1 0,0-1 0,1 1-1,0-1 1,1 2-1,-2-8 0,-1 1 1,1 0-1,0 0 0,0 0 0,0-1 0,0 1 0,1-1 0,-1 1 1,0-1-1,1 1 0,-1-1 0,1 0 0,-1 1 0,1-1 0,0 0 1,-1 0-1,1 0 0,0 0 0,0-1 0,0 1 0,1 0 0,0-1 1,0 1 0,0-1 0,1 0-1,-1 0 1,0-1 0,0 1 0,0-1-1,0 1 1,1-1 0,-1 0 0,0 0-1,2-1 0,6-4 3,0 0 1,0 0-1,-1-1 0,0-1 0,0 0 0,4-4-3,14-16-1,-2-2 0,0-1 0,20-32 1,-41 55 5,0 0 1,0-1-1,0 1 0,-1-1 1,0 0-1,-1 0 0,0-1 0,1-8-5,-3 16 1,-1-1 1,0 0-1,1 0 0,-1 0 0,0 1 0,-1-1 1,1 0-1,0 0 0,-1 1 0,0-1 0,0 0 1,1 1-1,-1-1 0,-1 1 0,1-1 0,0 1 0,-1-1 1,1 1-1,-1 0 0,0 0 0,0 0 0,0 0 1,0 0-1,0 0 0,0 0 0,0 1 0,0-1 1,-1 1-1,1-1 0,-1 1 0,1 0 0,-2 0-1,0-1-17,-1 1-1,0 0 1,0 0-1,0 0 1,0 1 0,1-1-1,-1 1 1,0 0-1,0 1 1,0-1-1,0 1 1,0 0-1,0 0 1,1 1-1,-1-1 1,0 1 0,1 0-1,-1 0 1,1 1-1,0-1 1,0 1-1,0 0 1,0 0-1,0 0 1,1 1-1,-1 0 19,-1 0-44,0 1 1,1 0 0,0 0-1,0 0 1,0 1 0,1-1-1,-1 1 1,1 0 0,1 0-1,-1 0 1,1 0 0,0 1 0,0-1-1,1 1 1,0-1 0,0 1-1,1-1 1,0 1 0,0 1 42,0-5-60,1 0 0,0 0 0,0 0 0,0 0 0,0 0 1,0 0-1,1 0 0,-1-1 60</inkml:trace>
  <inkml:trace contextRef="#ctx0" brushRef="#br0" timeOffset="2">2775 323 9282,'-1'-1'105,"-1"1"-1,1-1 1,0 1 0,-1 0 0,1 0-1,0-1 1,-1 1 0,1 0-1,0 0 1,-1 0 0,1 1 0,0-1-1,-1 0 1,1 0 0,0 1-1,-1-1 1,1 1 0,0-1-1,0 1 1,-1-1 0,1 1 0,0 0-1,0 0 1,0 0 0,0 0-1,-1 0-104,1 1-23,0 0-1,0 0 0,0 1 0,0-1 1,0 0-1,0 1 0,1-1 0,-1 0 0,1 1 1,-1-1-1,1 1 0,0-1 0,0 1 0,0-1 24,1 10-302,0 0-1,1-1 0,1 0 1,-1 1-1,5 9 303,30 73-247,23 69 208,-52-136 42,-1 0 0,-2 1-1,0-1 1,-2 1 0,-1 2-3,-1-26 13,-2 12-28,1-15 24,0-1 0,0 0 0,0 1 0,0-1 0,0 1 1,0-1-1,0 0 0,0 1 0,0-1 0,0 0 0,0 1 0,-1-1 0,1 0 0,0 1 0,0-1 0,0 0 0,-1 0 1,1 1-1,0-1 0,0 0 0,-1 0 0,1 1 0,0-1 0,-1 0 0,1 0 0,0 0 0,-1 0 0,1 1 0,0-1 1,-1 0-1,1 0 0,0 0 0,-1 0 0,1 0-9,-1-2-1,0 0 0,0 0 0,1 1 0,-1-1 0,0 0 0,1 0 0,0 0 0,-1 0 1,1 0-1,0 0 0,0-1 0,0 1 0,0 0 1,1-21-573,1 0 0,0 0 1,2 0-1,2-6 573,-2 7-318,10-53-533</inkml:trace>
  <inkml:trace contextRef="#ctx0" brushRef="#br0" timeOffset="3">3032 409 5585,'6'0'296,"1"0"-1,0 1 1,-1 0 0,1 0-1,0 0 1,-1 1 0,1 0-1,-1 0 1,0 1-1,0 0 1,0 0 0,0 0-1,0 1 1,-1 0-1,1 0 1,2 3-296,5 4 36,0 2-1,-1 0 1,0 0-1,-1 1 1,6 11-36,0 2 29,-1 0 1,4 11-30,-16-29 4,0-1 0,0 1 1,-1 0-1,-1 0 0,0 0 0,0 0 1,0 0-1,-1 1 0,-1-1 0,1 2-4,-1-10 5,0 1 0,0-1 0,-1 1 0,1-1-1,0 1 1,0-1 0,-1 0 0,1 1 0,-1-1-1,1 1 1,-1-1 0,0 0 0,1 1 0,-1-1 0,0 0-1,0 0 1,0 0 0,0 0 0,0 1 0,0-1-1,0-1 1,0 1 0,-1 0 0,1 0 0,0 0 0,-1-1-1,1 1 1,0 0 0,-1-1 0,1 1 0,-1-1 0,0 0-5,1 0 11,-1 0 0,0 0 0,1 0 0,-1-1 0,1 1 1,-1-1-1,0 1 0,1-1 0,-1 0 0,1 1 0,0-1 1,-1 0-1,1 0 0,0 0 0,-1 0 0,1 0 0,0 0 1,0-1-1,0 1 0,0 0 0,0 0 0,0-1 0,0 1 1,0-1-1,1 1 0,-1-1 0,1 1 0,-1-1 1,1 1-1,-1-2-11,-2-9 11,0 0 1,1 0 0,1 0-1,0 0 1,0 0 0,1 0-1,1 0 1,0 0 0,0 0-1,1 0 1,1 0-1,0 0 1,1 1 0,0-1-1,1 1 1,0-1-12,-1 5-6,0 0 0,0 0 0,1 0 0,-1 1 0,1 0 0,1-1 1,-1 2-1,1-1 0,0 1 0,1 0 0,-1 0 0,1 1 0,0-1 0,0 2 0,0-1 0,1 1 0,-1 0 0,1 0 0,0 1 0,0 0 1,0 1-1,0-1 0,0 2 0,4-1 6,-5 1-3,0 0 0,0 1 0,-1-1 0,1 1 0,-1 1 0,1-1 0,-1 1 0,0 1 0,1-1 0,-1 1 0,0 0 1,0 0-1,5 4 3,-4-1-6,0 0 0,0 1 0,0 0 0,-1 0 0,0 0 1,0 1-1,0 0 0,-1 0 0,0 2 6,7 13-11,-2 2 0,-1-1 0,-1 1 0,-1 1-1,-1-1 1,1 17 11,-5-18-1,-2-20 12,0-1 0,0 1 0,0 0 0,1-1 0,-1 1 0,1-1 0,0 1 0,0-1 0,1 2-11,1-15 516,1 0-417,-2 0 0,0-1 0,0 0 0,-1 1 0,0-3-99,3-27 25,2 9-42,1 1 1,3-7 16,-7 26-24,1 0 0,0 1 0,1 0 0,0 0 0,1 0 0,0 1 0,7-9 24,-12 16-8,1 0 0,0 0 0,0 1 1,-1-1-1,1 0 0,0 1 1,0-1-1,1 1 0,-1 0 1,0 0-1,2-1 8,-3 2-2,0 0 0,0-1 0,1 1 0,-1 0 0,0 0 0,0 0 0,0 0 0,0 1 0,0-1 0,0 0 0,0 0 0,0 1 0,0-1 0,1 0 0,-1 1 0,0-1 0,-1 1 0,1-1 0,0 1 0,0 0 0,0-1 0,0 1 0,0 0 0,-1 0 0,1 0 0,0 0 1,0-1-1,-1 2 2,5 5-3,-1 0 1,0 1 0,0-1-1,-1 1 1,2 8 2,4 7 5,6 15 6,11 29-5,10 12-6,-27-60-7,2-1 0,0 0 0,0 0 0,2-1 0,0-1 0,8 7 7,-17-19-1,-1-1 1,1 1 0,0-1-1,0 0 1,0 0 0,0 0 0,0-1-1,1 1 1,-1-1 0,1 0 0,0 0-1,0-1 1,-1 0 0,1 1 0,0-2-1,0 1 1,0 0 0,0-1 0,0 0-1,1 0 1,-1-1 0,0 1 0,0-1-1,-1 0 1,1-1 0,3 0 0,3-3-1,0-1 1,-1 1-1,0-2 0,0 0 1,0 0-1,-1-1 0,0 0 1,-1 0-1,1-1 0,-2 0 1,1-1-1,-1 1 1,-1-1-1,0-1 0,0 1 1,1-6 0,-1 3 0,-1-1 1,0 1-1,-1-1 1,0 0 0,-1 0-1,-1 0 1,0-1-1,-1 1 1,-1-1-1,0 1 1,-1 0 0,-1-1-1,-1-6 0,2 16 1,-5-15 64,2 17-9,-1 10 5,1 8-45,0-1 0,1 1 0,0 1 0,1-1 0,1 0 0,1 0 0,0 1 0,2 11-16,-1-18 3,1 0 0,-1 0 0,2 0 0,-1 0 0,1-1 0,1 0 0,0 1 0,0-1 1,0 0-1,1-1 0,0 1 0,0-1 0,1 0 0,0 0 0,1-1 0,2 2-3,-5-4-23,0-1 0,1 1 0,-1-1 0,1-1 0,0 1 0,0-1 0,0 1 0,0-2 0,1 1 0,-1 0 0,0-1 0,1 0 0,-1 0 0,1-1 0,-1 0 0,1 1 1,0-2-1,-1 1 0,1-1 0,-1 0 0,1 0 0,-1 0 0,0-1 0,0 0 0,1 0 0,3-2 23,-3 1-201,0-1 0,1 0 0,-2 0 1,1 0-1,0-1 0,-1 0 0,0 0 1,0 0-1,0 0 0,-1-1 0,1 0 201,20-38-849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1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3305,'0'-2'1832,"0"1"-336,0-1-967,0 0-289,3-2-568,16-7-225,-6 4-439,47-21-328,-53 30 872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2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62 100 3009,'130'-80'1448,"-102"62"-536,-28 18-900,0 0 0,0 0-1,0 0 1,0 0 0,0 0 0,0 0-1,0 0 1,0 0 0,0 0 0,0 0 0,-1 0-1,1 0 1,0 0 0,0 0 0,0 0 0,0 0-1,0 0 1,0 0 0,0 0 0,0 0 0,0 0-1,0 0 1,0 0 0,0 0 0,0 0-1,0 0 1,0 0 0,0 0 0,-1 0 0,1 0-1,0 0 1,0 0 0,0 0 0,0 0 0,0 0-1,0 0 1,0 0 0,0 0 0,0 0-1,0 0 1,0 0 0,0-1 0,0 1 0,0 0-1,0 0 1,0 0 0,0 0 0,0 0 0,0 0-1,0 0-11,-1 0 135,-3 0-75,1 0 0,-1 0-1,1 0 1,0 1 0,-1-1-1,1 1 1,0 0 0,-1 0-1,1 0 1,0 0 0,0 1-1,0-1 1,0 1 0,0 0-1,0 0 1,0 0 0,0 0-1,1 0 1,-2 2-60,-9 7 30,1 1 0,0 1 0,1 0 0,0 0 0,1 1 0,0 1 1,-7 14-31,7-8 15,1 1 0,1-1 0,1 2 0,0-1 0,2 1 1,1 0-1,1 0 0,0 9-15,2-29 0,1 0 1,0 0-1,0 0 0,1 0 1,-1 0-1,0 0 0,1 0 1,0 0-1,0 0 0,0 0 1,0-1-1,0 1 0,1 0 1,-1 0-1,1-1 0,-1 1 1,1-1-1,0 0 0,0 1 1,0-1-1,1 0 0,0 0-9,1 1 0,0-1 0,0 0 0,1-1 0,-1 1 0,0-1 0,1 0 0,-1 0 0,0 0 0,1 0 0,-1-1 0,1 0 0,-1 0 0,1 0 9,23-2-547,-1 0 0,14-5 547,-11 2-407,38-4-139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3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142 565 4377,'1'0'333,"0"-1"0,0 0 0,1 1 0,-1-1 0,0 0 0,-1 1 0,1-1 0,0 0 0,0 0 0,0 0 0,0 0 0,-1 0 0,1 0 0,0 0 0,-1 0 0,1 0 0,-1 0 0,1-1-333,8-11-66,10-11 83,2-1-6,-1 0 1,8-16-12,-23 33 1,-1-1 1,0 1-1,0-1 1,-1 0-1,0 0 0,-1 0 1,0 0-1,0 0 1,-1-1-1,0 1 1,-1 0-1,1-1 0,-2 1 1,-1-9-2,2 13 0,-1-1 0,0 1 0,-1-1 0,1 1 0,-1 0 0,0 0 0,-1 0 0,1 0 0,-1 0 1,0 0-1,0 1 0,0-1 0,-1 1 0,-2-3 0,0 1-5,-1 1-1,1 0 1,-1 0 0,0 1 0,0 0 0,0 0 0,-1 1-1,1 0 1,-5-1 5,-8-2 1,0 2-1,0 0 0,0 1 1,-1 2-1,1 0 1,-1 1-1,-11 1 0,179-16-73,-57 4 7,0 4 0,7 4 66,-84 3-11,-1 1 1,0 0-1,0 0 0,0 2 1,0-1-1,0 1 1,0 1-1,0 0 1,2 2 10,-9-3-3,0 0 0,0 0 0,0 1 1,0-1-1,0 1 0,-1 0 1,0 0-1,0 1 0,0-1 0,0 1 1,-1 0-1,0 0 0,0 0 1,0 1-1,0-1 0,-1 1 1,0-1-1,0 1 0,0 5 3,-1-8-2,7 35-12,3-1 0,0 0 0,9 15 14,-15-41 1,0 0-1,0-1 1,2 0 0,-1 0 0,1-1 0,0 1 0,1-1 0,0-1-1,1 0 1,0 0 0,0 0 0,1-1 0,4 2-1,8 3-69,0-2 0,0-1 0,1-1 0,0 0 0,0-2 0,0-1 0,1 0 0,0-2 0,0-1 0,0-1 0,0-1 0,0-1 69,-4-1-156,0 0 1,0-2-1,0 0 0,-1-2 1,0 0-1,0-1 1,0-1-1,-1 0 1,0-2-1,10-7 156,7-6-55,-2-1-1,0-2 0,-2-1 1,18-22 55,-32 32 65,-2 0 1,0-1 0,-1-1-1,11-20-65,-22 33 46,1 0 1,-1 0-1,-1 0 0,1 0 0,-1 0 1,0-1-1,0 1 0,-1-1 1,0 1-1,0-1 0,0 0 0,-1 1 1,0-1-1,0 0 0,-1 1 1,0-1-1,0 0 0,-1 1 0,-1-5-46,2 9 27,0-1-1,0 1 0,-1-1 0,1 1 0,-1 0 0,1 0 0,-1 0 0,0 0 0,0 0 0,0 0 0,0 0 0,0 0 0,0 1 0,-1-1 0,1 1 0,0 0 0,-1 0 0,-1-1-26,-1 0 24,0 1 0,0 0 0,0 0 0,0 0 0,-1 1 0,1 0 0,0 0 0,0 0 0,-3 1-24,-9 2 20,0 0 1,0 2-1,0 0 0,1 0 0,-6 4-20,1 1 11,0 0 1,0 1-1,1 1 1,1 1-1,-15 13-11,26-19 1,0-1 0,1 1 0,-1 1 0,2 0 0,-1 0 0,1 0 0,1 0 0,-1 1 0,1 0 0,1 0 0,0 0 0,0 1 0,1 0 0,-1 4-1,3-10-2,0 1 0,1-1 0,-1 1 0,1-1 0,0 1 0,1-1 0,-1 1 0,1-1 0,0 1 0,0-1 0,0 0 0,1 1 1,0-1-1,-1 0 0,3 3 2,-3-5-1,1 0 0,-1 0 0,1 0 0,0 0 1,0-1-1,-1 1 0,1 0 0,0-1 1,0 0-1,0 1 0,1-1 0,-1 0 0,0 0 1,0 0-1,1 0 0,-1 0 0,1-1 0,-1 1 1,0-1-1,1 0 0,-1 0 0,1 1 0,-1-2 1,1 1-1,-1 0 0,1 0 0,-1-1 0,1 1 1,1-1 0,10-4-7,0 0 0,0-1 0,-1 0 0,0-1 0,0 0 0,0-1 0,-1-1 0,8-6 7,-3 1-23,-2 0 0,0-1 1,0-1-1,-2 0 0,11-16 23,-19 25-31,0-1 0,-1 0-1,0 0 1,-1 0 0,1 0-1,-1 0 1,-1-1 0,0 1-1,0-1 1,-1 0 0,0 0-1,0-3 32,-20 35 107,16-16-104,0 0 1,0 0-1,0 1 0,1-1 1,0 1-1,1 0 1,0-1-1,0 1 0,0 0 1,1 0-1,0 0 1,1 0-1,1 4-3,-2-8-1,1 0 0,0 0 0,0-1 0,0 1 1,1 0-1,-1-1 0,1 1 0,0-1 0,0 0 0,0 0 0,0 1 1,1-1-1,-1-1 0,1 1 0,0 0 0,0-1 0,0 1 0,0-1 1,0 0-1,0 0 0,1 0 0,-1 0 0,1-1 0,-1 1 0,1-1 1,0 0-1,-1 0 0,4 0 1,0 0 0,-1-1-1,1 0 1,-1 0 0,1-1 0,0 0-1,-1 0 1,1-1 0,-1 1 0,0-1-1,0-1 1,0 1 0,5-3 0,13-8-4,-2 0 0,13-11 4,-23 16-9,4-3-40,0 0-1,-1-2 1,0 0 0,-1 0-1,0-2 50,-8 9-79,-1 0-1,-1-1 0,0 1 1,1-1-1,-2 0 0,1 0 1,-1 0-1,0 0 0,-1-1 1,0 1-1,0-1 1,0 1-1,-1-1 0,0-1 80,0 2-105,-1 4 90,1 0 0,-1 1-1,0-1 1,0 0 0,0 0-1,0 1 1,0-1 0,-1 0 0,1 0-1,-1 1 1,1-1 0,-1 0-1,-1-1 16,1 4 10,1 0-1,-1 0 0,1 0 1,-1 0-1,1 0 1,0 0-1,-1 1 0,1-1 1,-1 0-1,1 0 1,-1 1-1,1-1 0,0 0 1,-1 1-1,1-1 1,0 0-1,-1 1 0,1-1 1,0 1-1,0-1 1,-1 0-1,1 1 0,0-1 1,0 1-1,0-1 1,0 1-1,-1-1 0,1 1 1,0-1-1,0 1 1,0-1-1,0 1-9,-6 20 121,4-10-104,1 0 0,0-1 0,1 1 0,0 0 0,1 0 0,0-1 0,1 1 0,0 0 0,0-1 0,5 10-17,-6-15 0,1-1-1,0 0 1,0 0 0,0 1-1,1-1 1,-1 0-1,1-1 1,0 1-1,0 0 1,1-1 0,-1 0-1,1 0 1,-1 0-1,1 0 1,0 0 0,0-1-1,0 0 1,0 0-1,1 0 1,-1 0-1,1-1 1,-1 1 0,1-1-1,-1 0 1,6 0 0,-5-1-11,1-1 1,0 1 0,-1-1 0,1 0-1,-1 0 1,1-1 0,-1 0 0,0 0-1,1 0 1,-1 0 0,0-1 0,-1 0-1,1 0 1,0-1 0,-1 1 0,0-1-1,1 0 1,-1 0 0,-1 0 0,1-1 10,3-3-67,0 0 1,-1-1 0,0 0-1,-1 0 1,0-1 0,0 0-1,-1 1 1,0-2 0,-1 1-1,1-4 67,-2 4-13,-1-1-1,0 0 0,0 0 0,-1-3 14,0 9 113,0 1 0,-1-1 0,1 1 0,-1 0 0,0 0 0,0-1 0,0 1 0,-1 0 0,0 0 0,1 0 0,-1 0 0,-1-1-113,2 6 32,1 0 0,-1 0 0,1 0 0,0-1 0,-1 1 0,1 0 0,0 0 0,-1 0 1,1 0-1,0 0 0,0 0 0,0 0 0,0-1 0,0 1 0,0 0 0,0 0 0,0 0-32,-1 331 152,-2 46-145,2-375-7,-1 37-8,-2 1-1,-6 21 9,8-52 0,0 0 0,-1 0 0,0 0 0,-1 0 0,0-1 0,0 0 0,-1 1 0,0-1 0,-1-1 0,0 1 0,0-1 0,-6 5 0,9-11 17,0 1 1,0-1 0,0 0 0,-1 0 0,1 0 0,0 0-1,-1 0 1,0-1 0,1 0 0,-1 0 0,0 0 0,0 0-1,0 0 1,1-1 0,-1 0 0,0 0 0,0 0 0,0 0-1,0 0 1,0-1 0,-2 0-18,3 0 30,0 0-1,0 0 1,1 0 0,-1 0-1,0-1 1,1 1-1,-1-1 1,1 0-1,-1 0 1,1 0 0,0 0-1,0 0 1,0 0-1,0 0 1,0-1-1,0 1 1,0-1 0,1 1-1,0-1 1,-1 0-1,1 1 1,0-1 0,0 0-1,1 0 1,-1 0-1,0 0 1,1 0-1,0-3-29,-1-6 12,1 0 0,1 0 0,0 0-1,1 0 1,0 0 0,1 0-1,0 0 1,1 1 0,5-11-12,9-18-369,3 2 1,7-10 368,-26 45-25,66-108-320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4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57 3977,'15'-57'1648,"-26"57"-992,4 2-328,5 14-272,-2 8-40,4 20-40,-5 2 0,3 11 24,2 0 0,11-4 8,5-7-8,10-10-184,3-8-128,1-15-360,-1-6-344,2-18 656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5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136 426 5057,'-14'19'326,"1"1"0,1 0-1,0 1 1,2 0 0,0 1 0,1 0-1,-5 21-325,3 1-167,1 1 0,2 0 0,0 22 167,6-41-117,0 0-1,2 0 0,1 0 1,1 0-1,1 0 1,1 3 117,-3-24-24,1 0 0,-1 0 0,1-1 1,-1 1-1,1-1 0,1 1 0,-1-1 1,1 0-1,-1 0 0,1 0 1,0 0-1,1 0 0,-1-1 0,1 0 1,-1 1-1,3 0 24,-3-2-8,1 0-1,0 0 1,0-1 0,0 1-1,0-1 1,0 0 0,0 0 0,0 0-1,1-1 1,-1 1 0,0-1-1,0 0 1,0 0 0,1-1 0,1 0 8,5-1 5,-1 0 0,0-2 0,0 1 0,0-1 0,0-1 0,0 0 0,-1 0 0,0-1 0,0 0 0,-1 0 0,0-1 0,0 0 0,5-6-5,7-12 16,-1-1 0,-1-1 0,-1-1-1,-1-1 1,-1-2-16,29-50 33,-36 67-32,0-1 0,1 1 1,0 0-1,1 0 0,1 1 1,0 0-1,0 0 1,4-1-2,-13 12-2,-1 1 1,1-1 0,0 1 0,0 0 0,0-1 0,0 1 0,0 0 0,0 0-1,0 0 1,1 0 0,-1 1 0,0-1 0,0 1 0,1-1 0,-1 1-1,0 0 1,1-1 0,-1 1 0,0 1 0,1-1 0,-1 0 0,0 0 0,1 1-1,-1 0 2,2 0 1,-1 1-1,0 0 0,0 0 0,0 0 0,0 0 0,0 1 0,-1-1 0,1 1 0,-1 0 1,1 0-1,-1 0 0,0 0 0,0 0 0,0 1 0,6 11 5,-1 0 0,-1 0 0,-1 1 0,0 0 0,-1 0 0,1 6-5,4 49 65,-2 0 0,-4 1 1,-3 7-66,1-88 273,1 0 0,0 0 1,1 1-1,0-1 1,0 1-1,1-1 0,1-1-273,3-6 178,18-43 55,31-50-233,-43 86-83,1 0 0,1 1-1,1 1 1,1 0 0,18-15 83,-30 30-46,0 1-1,1 0 1,0 0-1,0 1 1,0 0 0,0 0-1,1 0 1,1 0 46,-6 3-11,-1 1-1,1-1 1,0 0-1,-1 1 1,1 0-1,0-1 1,-1 1 0,1 0-1,0 0 1,-1 1-1,1-1 1,-1 0-1,1 1 1,0 0 0,-1 0-1,1-1 1,-1 2-1,1-1 1,-1 0-1,0 0 1,0 1 0,1-1-1,-1 1 1,0 0-1,0-1 1,1 3 11,9 11-19,-1 1 1,0 0 0,-2 1-1,0 0 1,0 0-1,-2 1 1,2 8 18,-2-8-4,0 0-1,1-1 1,0 1 0,2-2 0,0 1-1,1-1 1,3 3 4,-12-17-1,0 1 0,1-1 0,-1 0-1,1 0 1,-1 0 0,1 0 0,0 0 0,-1-1-1,1 1 1,0-1 0,0 0 0,0 1 0,1-1 0,-1-1-1,0 1 1,0 0 0,0-1 0,1 0 0,0 0 1,0 0-1,0-1 1,1 1 0,-1-1 0,1-1-1,-1 1 1,0-1 0,0 1 0,0-1-1,0 0 1,0-1 0,0 1 0,2-3 0,8-6 3,-2 0 0,1-2-1,-2 1 1,1-2 0,-2 0 0,5-6-3,8-14 2,-1-1 1,-2 0-1,14-35-2,-29 58 17,0 0 0,-1-1 1,0 1-1,-1-1 0,-1 0 1,0 0-1,-1 0 0,0 0 1,0 0-1,-2 0 1,0-1-1,0 1 0,-1 0 1,-1-1-18,-10-25 458,-13-29-458,-7-17 290,-34-127 64,65 206-330,-13-32 174,15 37-183,-1 0 0,1 0 0,-1 0 0,1 0 0,-1 0 0,0 0 0,1 0 0,-1 0 0,0 0 0,0 0 0,0 0 0,1 1 0,-1-1 0,0 0-1,0 1 1,0-1 0,0 1 0,0-1 0,-1 1 0,1-1 0,0 1 0,0 0 0,0-1 0,0 1 0,0 0 0,0 0 0,-1 0 0,0 0-15,1 0 6,0 1 0,0 0 0,0-1 0,0 1 0,0 0 0,0 0 0,0-1 0,0 1 0,0 0 0,0 0 0,1 0 0,-1 0 0,0 0 0,1 1 0,-1-1 0,0 0 0,1 0 0,0 0 0,-1 1 0,1-1 0,0 0 0,-1 0 0,1 1-6,-3 33 14,8 14-16,1 0 0,3 0 0,9 27 2,-9-37-1,-8-37 1,38 172 25,-8 4-25,-2-16-18,2 18-1843,-31-178 1684,0-1-1,1 0 0,-1 1 1,0-1-1,0 1 0,0-1 1,0 1-1,0-1 0,0 1 1,0-1-1,0 1 0,-1-1 1,1 1-1,0-1 0,-1 1 1,1-1-1,-1 0 0,0 2 178,-6-8-869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1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2489,'14'-57'1568,"-13"55"-1301,-1-1 0,1 0 0,-1 0 0,0 0 1,0 0-1,0 0 0,0 0 0,-1 0 0,1-1-267,-1 3 131,1 0 1,0 0-1,0 0 0,0 0 0,0 1 0,0-1 0,0 0 0,0 0 0,0 0 1,0 0-1,0 1 0,1-1 0,-1 0 0,0 0 0,0 0 0,1 1 0,-1-1 1,0 0-1,1 0 0,-1 1 0,1-1 0,-1 0 0,1 1 0,0-1 0,-1 0 1,1 1-1,0-1 0,0 1-131,10 50 1634,16 83-1390,-13-74-72,-5-27-111,-2 0 0,-1 1 0,-2-1 0,0 18-61,-3-32 7,0 0 0,1 0 0,2 6-7,0-16 32,0-13 38,3-17 44,-6 18-110,0-1-1,0 1 0,0 0 0,0-1 0,1 1 0,0 0 0,0 0 0,0 0 0,1 0-3,26-38 3,1 1 1,2 2-4,-22 27 0,0 0 0,1 1 1,2-1-1,-11 9-1,1 1 0,0-1 0,0 1 0,0 0 0,1 0 0,-1 0 0,0 1 0,1-1 0,-1 1 0,1 0 0,0 0 0,-1 0 0,1 0 0,0 1 0,1-1 1,-3 2-1,0-1-1,-1 0 1,1 1-1,0 0 0,0-1 1,0 1-1,0 0 1,0 0-1,-1 0 1,1 0-1,0 0 0,-1 1 1,1-1-1,-1 0 1,0 1-1,1-1 1,-1 1-1,0-1 0,0 1 1,0 0-1,1 0 2,21 45-30,-18-35 24,6 13 9,-7-13-2,1-1 0,0 1 1,1-1-1,0 0 0,1 0 0,0-1 0,1 0 0,3 3-1,-9-11 0,1 0 0,0 0 0,-1-1 0,1 1 0,0-1 1,0 1-1,0-1 0,0 0 0,0 0 0,0-1 0,1 1 0,-1 0 0,0-1 0,0 0 0,0 0 0,1 0 1,-1 0-1,0 0 0,0-1 0,0 0 0,1 1 0,-1-1 0,6-2 15,0 0 1,-1 0-1,1-1 0,-1 0 1,0-1-1,0 0 0,1-1-15,8-8 30,0 0 0,-1-1 0,0-1 0,-1 0 0,-1-2 1,0 1-1,-2-2 0,0 1 0,-1-2 0,-1 1 0,-1-2 0,0 1 0,4-21-30,-3 9 21,-2-1 0,-2 1 1,-1-1-1,-1-1 1,-2 1-1,-1-1 0,-2 1 1,-5-33-22,5 61 3,0 0-1,0 0 1,0 0 0,0 1-1,-1-1 1,-1-2-3,3 6-1,0 1 1,0-1-1,-1 1 1,1 0-1,0-1 1,-1 1-1,1 0 0,0-1 1,0 1-1,-1 0 1,1-1-1,-1 1 1,1 0-1,0 0 1,-1-1-1,1 1 1,0 0-1,-1 0 0,1 0 1,-1 0-1,1-1 1,-1 1-1,1 0 1,-1 0-1,1 0 1,0 0-1,-1 0 1,1 0-1,-1 0 0,1 0 1,-1 1-1,1-1 1,-1 0-1,1 0 1,0 0-1,-1 0 1,1 0-1,-1 1 1,1-1-1,0 0 1,-1 1 0,-13 13-97,8-5-9,1 0-1,0 0 0,0 1 1,2 0-1,-1 0 0,1 0 1,0 0-1,1 0 1,0 1-1,0 8 107,0 15-1269,1 0-1,2 27 1270,7 17-973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6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0 167 6849,'16'-3'2953,"9"6"-2796,-13-1-7,27 3-153,1-3 0,-1-1 0,0-2 1,3-2 2,152-21-178,-193 24 177,23-4-31,14-1-126,0-2 0,16-6 158,-43 9-30,-1 1 0,0-1 0,0 0 0,0-1 0,0 0 0,-1-1 0,0 0 0,0 0 0,0-1 0,6-7 30,-13 12 16,-1 0-1,1 0 0,0-1 0,-1 1 1,1 0-1,-1-1 0,0 1 1,0-1-1,1-1-15,-2 3 11,0 0 1,0 1-1,1-1 1,-1 0-1,0 1 1,0-1-1,0 0 1,0 1-1,0-1 1,0 0-1,0 1 1,0-1-1,-1 0 1,1 1-1,0-1 1,0 0-1,0 1 1,-1-1-1,1 1 1,0-1-1,-1 0 1,1 1-1,-1-1 1,1 1-1,0-1 1,-1 1-1,1-1 1,-1 1-1,1-1 1,-1 1-1,0 0 1,1-1-1,-1 1 1,1 0-1,-1 0 1,0-1-1,1 1 1,-1 0-1,0 0 1,0 0-12,0 0 8,1 0 0,-1 0 1,0 0-1,1 0 0,-1 0 1,0 0-1,1 0 0,-1 1 1,0-1-1,1 0 0,-1 0 1,0 1-1,1-1 1,-1 1-1,1-1 0,-1 1 1,0-1-1,1 0 0,-1 1 1,1 0-1,0-1 0,-1 1 1,1-1-1,-1 1 0,1 0 1,0-1-1,-1 1 0,1 0 1,0-1-1,0 1-8,-10 28 77,9-25-57,-5 16-4,2-1 1,0 1-1,2 0 1,0 0-1,1 0 1,1 0-1,1 2-16,-1-13-1,1-1 0,0 1-1,1 0 1,0 0 0,1-1-1,-1 1 1,1-1 0,1 0-1,0 0 1,0 0 0,1 0-1,-1-1 1,2 0 0,-1 0-1,1 0 1,0 0 0,3 1 1,-6-5 2,1 0-1,-1-1 1,1 1 0,0-1 0,0 0 0,0 0-1,1 0 1,-1-1 0,0 0 0,1 1-1,-1-1 1,1-1 0,-1 1 0,1-1 0,-1 0-1,2 0-1,1 0-1,0-1 0,0 0 0,-1-1-1,1 0 1,0 0 0,0 0-1,-1-1 1,0 0 0,1 0 0,-1-1 1,7-4 3,-1-1 0,0 0 0,0-1 0,-1 0 0,-1 0 0,0-1 0,0-1 0,-1 0 0,5-9-3,-10 14 6,0 1 0,-1-2 1,-1 1-1,1 0 0,-1-1 1,0 1-1,-1-1 1,1 1-1,-1-1 0,-1 0 1,0 0-1,0 1 0,0-1 1,-1 0-1,0 0 0,-1 1 1,0-1-1,-2-5-6,4 11 2,-1-1 1,0 0-1,0-1 1,0 1 0,1 0 0,0-1 0,-1 1 0,2-4-3,-1 7 0,0-1 0,0 0 0,1 0 0,-1 1 0,0-1 0,1 0 0,-1 1 0,1-1 0,-1 1 0,1-1 0,-1 0 0,1 1 0,-1-1 0,1 1 0,-1-1 0,1 1 0,0 0 0,-1-1 0,1 1 0,0-1 0,-1 1 0,1 0 0,0 0 0,0-1 0,-1 1 0,1 0 0,0 0 0,0 0 0,-1 0 0,1 0 0,0 0 0,0 0 0,0 0 0,0 1 0,92 1-345,0 5 0,60 13 345,-143-19-23,0 1 0,1 0 0,-2 1 0,1 0 0,0 1 0,-1 0 0,1 1 23,-6-3-4,-1 0 0,1 0 1,-1 1-1,0 0 0,0 0 0,0-1 0,0 2 0,0-1 0,-1 0 0,1 1 1,-1-1-1,0 1 0,0 0 0,0-1 0,0 1 0,-1 0 0,1 4 4,8 54-10,-9-49 14,0 1 1,1-1 0,1 0 0,0 0 0,1 0 0,2 3-5,-4-12 0,-1-1-1,1 0 1,0 0-1,0 1 1,1-1 0,-1-1-1,1 1 1,-1 0 0,1 0-1,0-1 1,0 0-1,0 0 1,0 0 0,0 0-1,1 0 1,-1 0-1,1-1 1,-1 0 0,1 1-1,-1-1 1,1-1-1,0 1 1,0 0 0,1-1 0,11 1-2,0-2 1,0 1-1,0-2 1,0 0-1,-1-1 1,1-1-1,-1 0 1,0-1-1,10-4 2,23-13-46,0-1-1,10-9 47,-24 14-28,-2-2 1,0-1-1,-1-2 0,20-19 28,-47 38 4,0 0 1,-1 0-1,1-1 0,-1 1 0,0-1 0,0 0 0,0 0 0,-1 0 0,1 0 0,-1 0 0,0 0 0,-1-1 1,1 1-1,-1-1 0,0 0-4,-1 3 11,0 0 0,0 1 0,0-1 1,-1 0-1,1 0 0,-1 1 0,1-1 1,-1 1-1,0-1 0,0 1 0,0-1 1,-1 1-1,1-1 0,0 1 0,-1 0 1,0 0-1,1 0 0,-1 0 0,0 0 1,0 0-1,0 0 0,0 0 0,0 1 1,-1-1-1,1 1 0,0 0 0,-1 0 1,1 0-1,-1 0 0,-1-1-11,-3 1 14,0-1-1,0 1 1,0 0-1,0 0 1,0 1-1,0 0 1,0 0-1,0 1 1,0 0-1,0 0 1,0 0-1,0 1 1,1 0-1,-1 1 1,1-1-1,-1 1 1,1 1-1,0-1-13,-14 8 18,1 1-1,1 1 1,0 0-1,0 2 1,0 1-18,4-3 7,1 1 0,1 0-1,0 0 1,1 2 0,1-1 0,-2 4-7,8-11-2,-1 1 0,2-1 1,-1 1-1,1-1 0,0 1 1,1 0-1,0 0 0,0 0 0,1 0 1,0 0-1,1 1 0,0-1 0,0 4 2,0-11 1,0 0-1,1 0 0,-1 0 1,0 0-1,1 0 0,-1 0 0,1 0 1,0 0-1,-1 0 0,1-1 0,0 1 1,0 0-1,0 0 0,1-1 0,-1 1 1,0-1-1,1 1 0,-1-1 0,1 1 1,-1-1-1,1 0 0,-1 0 0,1 0 1,0 0-1,0 0 0,0 0 0,0 0 1,-1 0-1,1-1 0,0 1 0,0-1 1,0 1-1,0-1 0,0 0 0,0 0 1,1 0-1,-1 0 0,0 0 0,1-1 0,6-1 1,-1 1 0,0-2-1,0 1 1,0-1 0,0-1-1,-1 1 1,1-1 0,-1-1-1,4-2 0,42-33-6,27-27 6,35-28 15,-98 82-12,-2-1 0,9-9-3,-23 22 0,-1 9-36,0 8 45,0 0 0,1 0 0,0 0 0,2 0-1,0 0 1,0-1 0,1 1 0,1-1 0,1 0 0,2 3-9,-5-11-13,1 0 0,0 0 0,1 0 0,0-1 0,0 1 0,0-1 0,1 0 1,0-1-1,6 5 13,-7-6-53,0-1 0,0 0 1,0 0-1,1-1 0,-1 1 0,1-1 1,-1-1-1,1 1 0,0-1 1,0 0-1,0 0 0,0 0 0,0-1 1,2 0 52,3-2-346,0 0 1,-1 0-1,1-1 1,-1 0 0,1-1-1,-1 0 1,0 0-1,0-1 1,-1-1 0,0 0-1,0 0 1,4-4 345,34-24-987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7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119 524 3825,'-7'2'283,"1"0"1,0 1 0,0 0-1,0 0 1,0 0-1,0 1 1,1 0 0,-1 0-1,1 0 1,0 1 0,0-1-1,1 1 1,-1 1-1,1-1 1,-2 3-284,2 0 99,0 0 0,0 0 0,0 0 0,1 0 0,0 0 0,1 1 0,0 0 0,0-1 1,1 1-1,0 0 0,0 4-99,1-5-10,0 1 0,0 0 0,1-1 0,0 1 0,1 0 0,0-1 0,0 0 0,0 1 0,1-1 0,1 0 0,-1 0 0,1 0 0,1-1 0,-1 0 0,1 1 0,1-1 1,-1-1-1,1 1 0,0-1 0,1 0 0,-1-1 0,1 1 0,0-1 0,6 3 10,2-2-73,0-1 1,0 0-1,0 0 0,0-2 1,0 0-1,1-1 1,0 0-1,-1-1 0,1-1 1,0-1-1,-1 0 1,1-1-1,0 0 0,-1-1 1,0-1-1,0-1 1,6-2 72,-1-1-87,1-1 0,-2 0 0,1-1 0,-1-2 0,-1 1 0,0-2 0,-1-1 0,0 0 0,-1-1 0,-1-1 0,0 0 0,2-5 87,-7 6 108,0-1 0,-1-1 0,-1 0 0,0 0 0,-1 0 0,-1-1 0,-1 0 0,0 0 0,-2-1 0,0 1 0,0-16-108,-1-23 257,-2 0-1,-3 1 1,-4-14-257,4 35 24,1 4 52,-2-1-1,0 1 1,-3 1-1,0-1 0,-3-1-75,10 30 25,-1 0-1,0 0 1,1 0-1,-1 0 0,0 0 1,-1 0-1,1 1 1,0-1-1,0 0 1,-1 1-1,1-1 1,-1 1-1,1-1 0,-1 1 1,0 0-1,0-1 1,1 1-1,-1 0 1,0 0-1,0 1 1,-1-1-25,1 0 14,1 1 0,-1 0 0,0 0 0,1 0 0,-1 1 0,1-1 0,-1 0 0,0 1 0,1-1 0,-1 1 0,1-1 0,-1 1 0,1 0 0,-1-1 0,1 1 0,-1 0 0,1 0 0,0 0 0,-1 0 0,1 1 0,0-1 0,0 0 0,0 0 0,0 1 0,0-1 0,0 1-14,-5 8 12,0 0 1,0 0 0,1 1-1,0 0 1,1 0-1,1 1 1,-1-1-1,2 1 1,0-1 0,0 1-1,1 0 1,0 0-1,1 0 1,1 0-1,-1 0 1,2 1-13,4 26-3,2 0 1,1-1-1,2 0 0,6 10 3,27 66 21,-26-72-14,-2 1-1,-1 1 1,-3 0-1,0 10-6,-6-21-97,8 53-660,-13-76 250,-1 1-1,1 0 1,-2-1-1,1 1 0,-2 0 1,0 4 507,-6 3-1042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7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6889,'1'-2'176,"0"-1"-1,1 1 1,0 0-1,-1 0 1,1 0-1,0 0 1,0 1-1,0-1 1,0 0-1,0 1 1,1 0-1,-1-1 1,0 1-1,1 0 1,-1 0-1,1 0 1,-1 1-1,1-1 1,0 0-1,1 1-175,13-3-64,1 1 0,15 0 64,-15 1 171,61-6-227,98-4-596,-144 11 433,0 1 0,0 2 1,-1 1-1,12 4 219,-36-7 18,0 1-1,-1 0 0,1 0 1,-1 1-1,1 0 1,-1 0-1,0 1 1,0 0-1,0 0 0,-1 1 1,1-1-1,-1 1 1,0 1-1,-1-1 0,1 1 1,-1 0-1,0 1 1,3 5-18,16 36 349,-17-30-282,2-1 1,0-1 0,1 1-1,6 7-67,-11-19-4,-1 0 0,1 0 1,0 0-1,0-1 0,0 0 0,0 0 0,1 0 0,0-1 0,-1 0 0,1 0 1,1 0-1,-1-1 0,0 0 0,1 0 0,0 0 4,-1-1-144,0 0-1,-1 0 1,1 0 0,0-1-1,0 0 1,0 0 0,0 0-1,0-1 1,0 0 0,-1 0-1,1-1 1,0 1 0,-1-1-1,1 0 1,-1-1 0,1 1-1,2-3 145,23-19-839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1 4945,'-6'2'248,"1"0"-1,0 0 1,0 0-1,0 1 1,0 0-1,1 0 1,-1 0-1,1 1 1,0 0-1,0-1 1,0 1-1,0 1 1,1-1 0,-1 0-1,1 1 1,0 0-1,1 0 1,-1 0-248,-4 10 23,1 1 1,0-1 0,1 1 0,1 0-1,-2 10-23,1-1 7,2 1-1,0-1 1,2 1-1,0-1 0,2 1 1,1 0-1,1-1 1,1 1-1,3 4-6,-4-15-3,2 0 1,0-1-1,1 0 1,0 0-1,1 0 0,0-1 1,2 0-1,-1 0 1,1-1-1,1 0 0,0-1 1,1 0-1,0-1 1,1 0-1,12 8 3,-15-11-8,0-2 0,0 1 0,1-2 0,-1 1 0,1-1 0,2 0 8,-8-3 1,0 0 0,1 0 1,-1 0-1,0-1 0,1 0 1,-1 0-1,1 0 0,-1 0 1,0-1-1,1 0 1,-1 0-1,0 0 0,1 0 1,-1-1-1,3 0-1,9-7 35,0 1 0,-1-2 0,1 0 0,-2-1-1,10-9-34,18-20 58,4-7-58,32-32 19,-73 75-18,0-1 1,1 1-1,-1 0 1,1 0 0,0 1-1,1-1-1,-6 4-1,-1 0 0,1 0 0,-1 0-1,1 0 1,-1 0 0,0-1 0,1 1 0,-1 0 0,1 0-1,-1 0 1,1 1 0,-1-1 0,1 0 0,-1 0 0,1 0-1,-1 0 1,1 0 0,-1 0 0,1 1 0,-1-1 0,0 0-1,1 0 1,-1 1 0,1-1 0,-1 0 0,0 1 0,1-1-1,-1 0 1,0 1 0,1-1 0,-1 1 0,0-1 0,0 0 0,1 1-1,-1-1 1,0 1 0,0-1 0,0 1 0,0-1 0,0 1-1,1-1 1,-1 1 0,0-1 0,0 1 1,1 22-22,-2-2 12,0-3 16,1 1 0,0-1 1,2 0-1,1 8-6,-2-20-1,0 1 1,1-1-1,0 0 1,1 0-1,-1 0 0,1 0 1,1 0-1,-1-1 1,1 1-1,0-1 0,0 0 1,0 0-1,1 0 0,1 1 1,-3-3-1,1 0-1,-1-1 0,0 0 0,1 0 1,0 1-1,-1-2 0,1 1 0,0 0 0,0-1 1,0 0-1,0 0 0,0 0 0,0 0 1,0-1-1,1 0 0,1 0 2,2 0 0,-1-1-1,0 0 1,0 0 0,0-1 0,0 0-1,0 0 1,0-1 0,-1 0 0,4-2 0,4-3-24,0-1 0,0-1 0,0 0 0,-1-1 0,-1 0 1,0-1-1,0-1 0,-1 0 24,-6 6-31,1-1-1,-1 0 1,-1 0-1,1 0 1,-2 0-1,1-1 1,-1 1-1,0-1 1,-1 0-1,0 0 32,2-15-47,-1 1 0,-2-1 0,0-3 47,0-8-7,-1 35 7,0-1 0,0 1-1,0-1 1,0 1 0,0-1 0,0 1-1,0-1 1,0 1 0,0-1 0,0 1-1,0-1 1,1 1 0,-1-1 0,0 1-1,0-1 1,1 1 0,-1-1-1,0 1 1,1 0 0,-1-1 0,0 1-1,1-1 1,-1 1 0,0 0 0,1-1-1,-1 1 1,1 0 0,-1 0 0,1-1-1,-1 1 1,0 0 0,1 0 0,-1 0-1,1 0 1,-1-1 0,1 1-1,0 0 1,-1 0 0,1 0 0,-1 0-1,1 0 1,-1 0 0,1 0 0,-1 0-1,1 1 1,-1-1 0,1 0 0,-1 0-1,1 0 1,-1 1 0,32 15 1,-17-7-11,0-2 33,-1 0 0,0 1 1,0 1-1,-1 0 0,0 0 1,-1 2-1,0-1 0,0 1 1,-1 1-1,-1 0 0,0 1 1,6 10-24,-4-3 17,-1 0 0,-1 2 0,0-1 0,-2 1 0,4 15-17,-12-36 2,0 0 0,0 1 0,0-1 0,1 1 0,-1-1 0,1 0 0,-1 1 0,1-1 0,-1 0 0,1 0 0,0 1 0,0-1 0,-1 0 0,1 0 0,0 0 0,0 0 0,0 0 0,0 0 0,0 0 0,1 0 0,-1-1 0,0 1-2,1-1 4,0 0 0,-1 0-1,1-1 1,0 1-1,-1-1 1,1 1 0,0-1-1,-1 0 1,1 1 0,-1-1-1,0 0 1,1 0 0,-1 0-1,1 0 1,-1 0-1,0-1 1,0 1 0,0 0-1,1-1-3,29-31 67,-2-1-1,16-26-66,-12 17 73,19-18-73,-51 58 3,1 1 1,0 0-1,0 0 1,0 0-1,1 0 1,-1 0-1,0 1 0,1-1 1,-1 1-1,1-1 1,-1 1-1,1 0 1,0 0-1,0 0 1,-1 0-1,1 1 1,0-1-1,0 1 0,0 0 1,0-1-1,0 1 1,-1 0-1,1 1 1,1-1-4,2 2 5,0 1 0,0-1 0,-1 1 0,1 0 1,0 0-1,-1 1 0,0 0 0,0 0 0,0 0 0,1 2-5,22 19 12,1 2 23,25 17-35,-44-38 1,-1 0 0,1 0 0,0 0 0,0-1 0,1-1 0,-1 0 0,1 0 0,5 0-1,-10-3-2,1-1 0,-1 0-1,1 0 1,-1 0 0,0-1-1,1 0 1,-1 0 0,1-1-1,-1 1 1,0-2 0,0 1-1,0 0 1,0-1 0,0 0 0,-1-1-1,1 1 1,3-5 2,8-5 1,-1 0 0,0-2 0,-2 0 0,12-15-1,-19 20 2,0 0 1,-1 0-1,0-1 0,-1 0 0,0 0 0,-1-1 0,3-10-2,12-31 8,-10 40-9,-9 13 1,0 0 0,1 0 0,-1 0 0,0 0 0,0 0 0,1 0 1,-1 0-1,0 0 0,0 0 0,0 0 0,1 0 0,-1 0 0,0 0 1,0 0-1,0 0 0,1 0 0,-1 0 0,0 0 0,0 0 0,0 1 1,1-1-1,-1 0 0,0 0 0,0 0 0,0 0 0,0 0 0,1 1 1,-1-1-1,0 0 0,0 0 0,0 0 0,0 0 0,0 1 0,0-1 1,1 0-1,-1 0 0,1 3 6,0 0 0,0 0 0,-1-1 0,1 1 0,0 0 0,-1 0 0,0 0 0,1 2-6,5 91 403,8 17-403,-4-27 28,-9-78-84,1 21 124,-1-29-98,-1 1 0,0 0 1,0-1-1,0 1 0,-1 0 0,1-1 0,0 1 0,0 0 0,0-1 1,0 1-1,-1-1 0,1 1 0,0 0 0,0-1 0,-1 1 1,1-1-1,-1 1 0,1 0 0,0-1 0,-1 1 0,1-1 0,-1 0 1,1 1-1,-1-1 0,0 1 0,1-1 0,-1 0 0,1 1 1,-1-1-1,0 0 0,1 0 0,-1 1 30,-7-1-308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08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8026,'-20'13'2000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6T05:19:26.197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1 1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5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11 105 1152,'0'0'98,"-11"-14"2135,30 12-2762,-2 2 798,2 0-253,-8 1-4,1-1 1,-1-1 0,1 0-1,-1-1 1,8-1-13,40-9 63,20 1-63,38-8 37,-42 10 82,-55 7-70,1-1 0,0 0 1,15-5-50,-7-4-531,-27 9 346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5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0 184,'-16'21'168,"0"0"0,1 1 1,2 0-1,-4 8-168,14-23 40,-1 0-1,1 1 1,1-1 0,-1 1 0,1-1 0,0 1-1,1 0 1,0 0 0,0 0 0,1 0 0,0-1-1,0 1 1,1 0 0,0 0 0,0 0 0,1 2-40,-1-8 15,0 0 0,0 0 0,0 0 0,0 0 0,0 0 0,0 0 0,1-1 0,-1 1 0,1-1 0,-1 1 0,1-1 0,-1 1 0,1-1 0,0 0 0,0 0 0,0 0 0,0 0 0,-1 0 0,1 0 0,0 0 1,1-1-1,-1 1 0,0-1 0,0 1 0,0-1 0,1 0-15,6 1 88,1-1 1,0 0 0,-1-1 0,1 0-1,2-1-88,13-3 69,-2-1-1,1-1 1,-1-1-1,0-1 0,0-1 1,-1-1-1,-1 0 0,11-9-68,-28 17 35,-1 1 0,1-1 0,-1 0 0,1 0 0,-1 0-1,0 0 1,0-1 0,0 1 0,-1-1 0,1 0 0,0-2-35,-1 4 54,-1-1-1,0 0 1,-1 0 0,1 0 0,0 0 0,-1 0 0,1 0 0,-1 0 0,0 0 0,0 0 0,0 0-1,-1 0 1,1 0 0,-1 0 0,1 0 0,-1 0 0,0 1 0,0-2-54,-1 0 16,1 0 0,-1 1 0,0-1 0,0 0 0,0 1-1,-1-1 1,1 1 0,-1 0 0,1 0 0,-1 0 0,0 0 0,0 0 0,-1 1 0,1-1 0,-1 1 0,1 0 0,-1 0-1,0 0 1,0 0-16,-1 1-79,0-1-1,-1 1 0,1 0 1,0 1-1,-1-1 0,1 1 0,-1 0 1,1 0-1,0 1 0,-1 0 1,1 0-1,0 0 0,-1 0 0,-4 3 80,-28 12-382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6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101 350 1016,'-5'25'346,"4"-20"-155,3-15 64,12-59 288,7-34 831,28-80-1374,-47 170-29,-5 12-123,-11 17 65,-9 20 85,9-14 8,1 0 0,1 0 0,1 1 0,1 1 0,0 0-6,-11 49 170,3 1 0,-7 57-170,25-129 3,-8 68 95,8-65-93,-1 1 0,2 0 1,-1 0-1,1 0 0,0-1 0,0 1 0,0 0 0,1-1 0,0 1 0,1 2-5,-1-6-22,-1 0 0,1 0 0,0 0 0,-1 0 0,1-1-1,0 1 1,0 0 0,0-1 0,0 0 0,1 0 0,-1 1 0,0-1 0,0-1 0,1 1 0,-1 0 0,0 0 0,1-1 0,-1 1 0,1-1 0,-1 0-1,1 0 1,-1 0 0,1 0 0,-1 0 0,1-1 0,-1 1 0,1-1 22,9-1-187,0-1 1,-1 0-1,1 0 0,-1-1 0,1-1 187,18-8-471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6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0 360 1208,'1'-1'66,"-1"0"-1,1 0 0,-1 0 1,1 0-1,-1 0 0,1 0 1,0 0-1,0 0 0,-1 0 1,1 0-1,0 0 0,0 0 1,0 0-1,0 1 0,0-1-65,1-1 106,22-19-57,1 2-1,0 0 1,1 2 0,1 1-1,4-1-48,34-15 0,45-14 0,-84 37-21,1 2 1,0 0-1,0 2 1,0 1 0,15 0 20,-34 3-37,17-6-160,-25 7 197,1 0 1,-1 0 0,0 0-1,1 0 1,-1 0 0,0 0-1,1-1 1,-1 1 0,0 0-1,1 0 1,-1 0 0,0 0-1,0-1 1,1 1 0,-1 0-1,0 0 1,0-1 0,1 1-1,-1 0 1,0 0 0,0-1-1,0 1 1,1 0 0,-1-1-1,0 1 1,0 0 0,0 0-1,0-1 1,0 1 0,0 0-1,0-1 1,0 1 0,0 0-1,0-1 1,0 1 0,0 0-1,0-1 1,0 1 0,0 0-1,0-1 1,0 1 0,0 0-1,0-1 1,0 1 0,-1 0-1,1-1 1,0 1 0,0 0-1,0-1 1,0 1 0,-1 0-1,1 0 1,0 0 0,0-1-1,-1 1 1,1 0 0,0 0-1,-1 0 1,1-1-1,0 1 1,0 0 0,-1 0-1,1 0 1,0 0 0,-1 0-1,1 0 1,0 0 0,-1 0-1,0-1-24,1 1 19,0 0-1,0 0 0,0 0 0,-1 0 0,1 0 0,0 0 0,0 0 1,0 0-1,-1 0 0,1 0 0,0 0 0,0 0 0,0 0 1,-1 0-1,1 0 0,0 0 0,0 0 0,-1 0 0,1 0 1,0 0-1,0 0 0,0 0 0,0 1 0,-1-1 0,1 0 0,0 0 1,0 0-1,0 0 0,0 0 0,-1 1 0,1-1 0,0 0 1,0 0-1,0 0 0,0 0 0,0 1 0,0-1 0,0 0 0,-1 0 1,1 0-1,0 1 0,0-1 0,0 0 6,-64 86-53,61-81 57,0 0 1,1 1-1,-1 0 0,1-1 1,1 1-1,-1 0 1,1 0-1,0 0 0,0 0 1,0 0-1,1 0 1,0 0-1,1 0-4,-1-2 3,0-1 0,0 1 0,1-1 0,-1 1 0,1 0 0,0-1 0,0 0 0,1 1 0,-1-1 0,1 0 0,0 0 0,-1 0 0,1 0 0,1 0 0,-1 0 0,0 0 0,1-1 0,-1 1 0,2 0-3,-2-1 0,0-1 0,0 0 0,0-1 0,0 1 0,0 0-1,0-1 1,0 1 0,0-1 0,0 1 0,1-1-1,-1 0 1,0 0 0,0 0 0,0 0 0,0-1 0,0 1-1,1 0 1,-1-1 0,0 0 0,0 1 0,0-1 0,1-1 0,6-2 0,-1-1 1,0 0-1,0-1 1,5-3-1,-6 3 3,8-6 17,-1 0 1,0-1-1,-1 0 0,0-1 1,-1 0-1,7-13-20,-12 16-1,0 1-1,-2-1 1,1-1-1,-1 1 1,-1-1 0,0 0-1,-1 0 1,0 0-1,-1 0 1,1-9 1,-5-11-182,-8 8 70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3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1 210 4825,'18'3'5642,"-10"-1"-5591,0-1-1,0 1 1,1-2-1,-1 1 1,7-1-51,1 0 65,1-2 1,-1 0 0,0 0 0,0-1 0,0-1-1,11-5-65,-12 4 36,0-1-1,-1-1 0,0 0 1,0 0-1,-1-1 0,9-8-35,-19 14 9,-1 0-1,0 0 1,0-1-1,0 1 1,0-1-1,0 1 1,0-1-1,0 0 1,-1 0-1,0 0 1,1 0-1,-1 0 1,0 0-1,0 0 1,-1-1-9,1 1 7,-1-1 1,0 1 0,-1 0 0,1-1 0,-1 1-1,1-1 1,-1 1 0,0 0 0,0 0 0,0-1 0,-1 1-1,1 0 1,-1 0 0,0 0 0,0 0 0,0 1-1,0-2-7,-1 1 12,0 0-1,0 0 0,0 0 0,0 0 0,-1 0 0,1 1 0,-1-1 0,1 1 0,-1 0 0,0 0 1,0 0-1,0 0 0,0 1 0,0 0 0,0 0 0,0 0 0,-1 0 0,1 1 0,0-1 0,-1 1 0,1 0 1,0 1-1,0-1 0,-1 1 0,-3 0-11,0 1 7,0 1 0,0-1 0,0 1 0,1 0 0,-1 1 0,1 0 0,0 0 0,0 1 1,0-1-1,0 1 0,1 1 0,0 0 0,-1 1-7,-9 11-1,0-2 0,1 2 1,-12 18 0,23-30 3,1 1-1,-1-1 0,1 1 0,0 0 1,0 0-1,1 0 0,0 1 1,0-1-1,1 1 0,0 6-2,0-6 1,1-1 0,0 0 0,0 1 1,1-1-1,0 0 0,1 0 0,-1 0 0,1 0 0,1 0 0,-1 0 0,1 0 0,0-1 0,2 2-1,-2-3 0,0 0 0,1-1 0,0 1 0,0-1 0,0 0 0,1 0 0,-1-1 0,1 1 0,0-1 0,0 0 0,0 0 0,1-1 0,-1 0 0,0 1 0,1-2 0,0 1 0,0-1 0,21 5-5,0-3 0,1 0-1,-1-1 1,1-2 0,-1-1 0,1-1 0,-1-1 0,0-2 0,17-5 5,39-12-150,-2-4-1,36-19 151,-93 36-4,0-2 1,-1 0-1,0-1 0,-1-1 1,0-1-1,-2-2 0,4-2 4,-20 15 4,-1-1-1,1 1 1,-1-1-1,0 1 1,0-1-1,0 0 1,-1 0-1,0 0 1,1-1-1,-1 1 1,-1-1-1,1 1 1,-1-1-1,1 1 1,-1-3-4,-1 5 9,0-1 1,0 1-1,0-1 0,0 1 1,0-1-1,0 1 1,-1-1-1,0 1 1,1-1-1,-1 1 0,0-1 1,0 1-1,0 0 1,0-1-1,-1 1 0,1 0 1,-1 0-1,1 0 1,-1 0-1,0 0 1,0 1-1,0-1 0,0 0 1,0 1-1,0-1 1,0 1-1,0 0 0,-1 0 1,0-1-10,-7-2 15,1 1 0,-1 0 0,1 1 0,-1 0 0,0 0 0,0 1 0,0 0 0,0 1 0,0 0 0,0 1 0,1 0 0,-1 0 0,0 1 0,-4 1-15,-9 4 28,0 0 1,1 1-1,0 1 1,0 1-1,-9 7-28,13-7-11,0 2 0,-9 6 11,23-15-2,0 1-1,0 0 1,0 0-1,0 0 1,0 0-1,1 0 1,-1 1-1,1-1 1,1 1-1,-1 0 1,-1 3 2,3-6-1,1 0 1,-1-1-1,1 1 1,-1 0-1,1 0 1,-1-1 0,1 1-1,0 0 1,0 0-1,0 0 1,0-1-1,0 1 1,1 0-1,-1 0 1,0 0 0,1-1-1,0 1 1,-1 0-1,1-1 1,0 1-1,0 0 1,-1-1 0,2 1 0,0 0 0,0 0 1,0 0 0,0 0 0,0-1-1,1 1 1,-1-1 0,1 1 0,-1-1-1,1 0 1,0 0 0,0 0 0,-1 0-1,3 0 0,11 2 7,0-1 0,-1-1 0,1 0-1,0-1 1,0-1-7,-5 1 3,13-1 2,0 0 0,0-2 1,0 0-1,0-2 0,0 0 1,-1-2-1,0-1 0,22-10-5,-42 16 0,0 0-1,1 0 1,-1 0-1,0 0 1,0-1-1,0 1 0,-1-1 1,1 0-1,-1 0 1,1 0-1,-1 0 1,2-4 0,-3 6-5,-1 0 0,1 0 0,-1-1 0,1 1 0,-1-1-1,1 1 1,-1 0 0,0-1 0,0 1 0,0 0 0,0-1 0,0 1 0,0-1 0,0 1 0,0-1 0,0 1 0,-1 0 0,1-1 0,-1 1 0,1 0 0,-1-1 0,1 1 0,-1 0 0,0 0 0,0 0 0,1-1 0,-1 1 0,0 0 0,0 0 0,0 0 0,0 0 0,0 0 0,-1 1 0,1-1 0,-1 0 5,2 0-4,-1 1 1,0-1 0,1 1-1,-1 0 1,1-1 0,-1 1-1,0 0 1,1 0 0,-1-1-1,0 1 1,1 0 0,-1 0-1,0 0 1,1 0 0,-1 0-1,0 0 1,1 0 0,-1 0 0,0 0-1,1 0 1,-1 1 0,0-1-1,1 0 1,-1 0 0,0 1-1,1-1 1,-1 0 3,0 1-5,-1 0 0,1 1 0,0-1 0,0 0 1,0 0-1,0 1 0,0-1 0,0 0 0,0 1 0,0-1 0,0 2 5,-1 2-1,0 0 0,1 0 1,-1 0-1,1 0 0,0 0 0,0 0 0,1 2 1,0-2 1,0-1-1,1 0 0,-1 1 0,1-1 1,0 0-1,1 0 0,-1 0 0,1 0 1,-1 0-1,1 0 0,1 0 1,-1-1-1,0 1 0,1-1 0,0 1 1,-1-1-1,2 0 0,-1 0 1,0 0-1,2 0 0,0 1 6,-1-1-1,1 0 1,1 0 0,-1-1 0,0 0-1,1 0 1,-1 0 0,1 0 0,-1-1-1,1 0 1,0 0 0,0 0 0,-1-1-1,1 0 1,2 0-6,1-2 12,1 1-1,-1-2 1,0 1-1,0-1 1,0 0-1,0-1 1,-1 0-1,1-1 1,5-3-12,16-12-1,25-23 1,-48 38-4,20-18 17,-1 0-1,8-12-12,-24 25-4,-1-1-1,0-1 0,-1 1 0,0-2 1,-1 1-1,0-1 0,-1 0 5,-18 50-3,1 0 1,2 0-1,1 1 0,2 0 1,1 11 2,4-41 7,1 0-1,-1 1 1,2-1 0,-1 0 0,1 0 0,1 7-7,-2-14 10,1 1 1,-1-1-1,1 0 0,-1 1 0,1-1 0,-1 1 1,1-1-1,0 0 0,0 0 0,0 1 0,0-1 1,0 0-1,0 0 0,0 0 0,0 0 0,0 0 1,0 0-1,0 0 0,1 0 0,-1-1 1,0 1-1,1 0 0,-1-1 0,0 1 0,1-1 1,-1 0-1,1 1 0,-1-1 0,1 0 0,-1 0 1,1 0-1,-1 0 0,1 0 0,-1 0 0,1 0 1,-1 0-1,1-1 0,-1 1-10,8-3 60,0 1 1,0-1-1,-1-1 0,0 0 1,0 0-1,0-1 1,0 0-1,0 0 0,-1 0 1,0-1-1,4-5-60,12-7 83,124-97 273,19-3-356,-149 110-29,-17 8 26,0 0 0,0 0 0,0 0 0,0 0 0,0 0-1,0 0 1,0 0 0,1 0 0,-1 0 0,0 0 0,0 0-1,0 0 1,0 0 0,0 0 0,0 0 0,0 0 0,0 0 0,0 0-1,0 0 1,1 0 0,-1 1 0,0-1 0,0 0 0,0 0-1,0 0 1,0 0 0,0 0 0,0 0 0,0 0 0,0 0 0,0 0-1,0 0 1,0 1 0,0-1 0,0 0 0,0 0 0,0 0-1,0 0 1,0 0 0,0 0 0,0 0 0,0 0 0,0 1 0,0-1-1,0 0 1,0 0 0,0 0 0,0 0 0,0 0 0,0 0-1,0 0 1,0 0 0,0 0 0,0 0 0,-1 1 0,1-1 0,0 0-1,0 0 1,0 0 0,0 0 0,0 0 0,0 0 0,0 0-1,0 0 1,0 0 3,-21 25-548,1-5-487,-1 0 0,-1-2 0,0-1 0,-13 7 1035,-24 9-1283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7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0 563 872,'6'-18'432,"5"-4"-136,2-8-152,5 1-24,0-15-32,-1-7 8,5-4 40,0-4 16,0-2-31,0 10-25,0-2-208,-6 5-241,-1 6 233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7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3 384,'0'0'32,"0"0"1,0 0-1,0-1 0,0 1 1,0 0-1,-1 0 0,1 0 0,0 0 1,0-1-1,0 1 0,0 0 1,-1 0-1,1 0 0,0 0 1,0 0-1,0 0 0,-1 0 0,1 0 1,0 0-1,0 0 0,-1 0 1,1 0-1,0 0 0,0 0 1,0 0-1,-1 0 0,1 0 0,0 0 1,0 0-1,-1 0 0,1 0 1,0 0-1,0 0 0,0 0-32,-9 10 334,3 2-270,-1 1-1,2 0 0,-1-1 1,2 2-1,0-1 0,-3 14-63,6-16 33,0 0 1,0 0-1,1 0 0,0 0 0,1 0 0,0 1 0,1-1 0,0 0 0,2 3-33,5 31 140,-6-3 11,-1 0-1,-2 0 1,-5 38-151,-25 121 164,28-184-153,0-7 18,0-4-74,1 1 1,0 0-1,0 0 1,1 0-1,0 0 1,0 2 44,0-9-25,1 1 1,-1 0 0,0 0-1,0 0 1,0 0-1,1-1 1,-1 1 0,0 0-1,1 0 1,-1-1-1,1 1 1,-1 0 0,1-1-1,-1 1 1,1 0 0,-1-1-1,1 1 1,0-1-1,-1 1 1,1-1 0,0 1 24,0-1-49,1 1 1,-1-1 0,0 0-1,0 0 1,1 0 0,-1 0 0,0 0-1,1 0 1,-1 0 0,0 0 0,1 0-1,-1-1 1,0 1 0,1 0-1,-1-1 1,0 1 0,0-1 0,1 0 48,24-14-338</inkml:trace>
  <inkml:trace contextRef="#ctx0" brushRef="#br0" timeOffset="1">0 408 2697,'13'-22'1080,"24"0"-744,11 0-176,18-2-632,3-3-560,5 9 656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8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618 564 2096,'1'-8'1217,"0"-19"-115,-1 26-1094,0 0 0,0 1 1,-1-1-1,1 0 0,0 0 1,0 0-1,-1 0 0,1 1 1,0-1-1,-1 0 0,1 0 1,-1 1-1,1-1 1,-1 0-1,1 1 0,-1-1 1,1 0-1,-1 1 0,0-1 1,1 1-1,-1-1 0,0 1 1,0 0-1,1-1 1,-1 1-1,0 0 0,0-1 1,0 1-1,0 0-8,-18-5-3,0 0 1,-9-5 2,19 6-4,0 1 1,0 0-1,0 1 1,0-1 0,-1 2-1,1-1 1,0 1 0,-1 1-1,1 0 1,-1 0-1,1 1 1,-1 0 0,-5 2 3,-22 5-35,0 2 1,1 2 0,1 1 0,-29 16 34,46-20-13,1 0 0,0 2 1,0 0-1,1 1 1,1 0-1,0 2 1,0 0-1,2 0 0,-1 1 1,0 3 12,11-14-7,1 0 0,-1 0 1,1 1-1,0-1 0,0 1 1,0-1-1,1 1 0,-1 0 0,1-1 1,0 1-1,1 0 0,-1 0 0,1 0 1,0 0-1,0-1 0,1 6 7,0-7-5,0 0 0,0 0 0,0 0 1,0 0-1,0 0 0,1 0 0,-1 0 0,1-1 0,0 1 0,0 0 0,0-1 0,0 1 0,0-1 0,1 0 0,-1 0 0,1 0 1,-1 0-1,1 0 0,0-1 0,0 1 0,0-1 0,0 1 0,0-1 0,0 0 0,3 0 5,4 1 0,1 0 0,0-1 0,0 0 0,0-1 0,0 0 0,0-1 0,0 0 0,-1-1 0,1 0 0,0-1 0,-1 0 0,1 0 0,-1-1 0,0-1 0,0 1 0,7-6 0,21-13 118,-2-2-1,-1-1 1,17-17-118,-44 37 41,23-21 242,-1 0 1,6-10-284,-26 26 86,-1-1 0,0 0 0,0 0 0,-1-1 0,-1 0 0,0 0 0,4-13-86,1-9 125,-3-1-1,0 0 1,-3-1-1,2-24-124,-4 1-219,-3 0 0,-3-28 219,1 79-49,2 7 31,-1-1 1,0 0 0,0 0-1,-1 1 1,1-1-1,0 0 1,-1 0-1,0 1 1,0-1 0,0 1-1,0-1 1,0 1-1,0-1 1,0 1 0,-1-1-1,1 1 1,-1 0 17,1 1-4,0 1 0,1 0 1,-1-1-1,0 1 0,1 0 1,-1 0-1,0 0 0,1 0 1,-1 0-1,0-1 0,1 1 0,-1 0 1,0 1-1,0-1 0,1 0 1,-1 0-1,0 0 0,1 0 1,-1 0-1,0 1 0,1-1 0,-1 0 1,0 1-1,1-1 0,-1 0 1,1 1-1,-1-1 0,1 1 1,-1-1-1,1 1 0,-1-1 1,1 1-1,-1-1 0,1 1 0,-1 0 1,1-1-1,0 1 4,-17 26-42,11-11 26,1-1 1,0 1-1,1 0 0,1 1 1,1-1-1,0 0 0,1 1 1,1 8 15,1 15 3,2 0 0,9 38-3,-7-47 4,1 0 0,1-1 0,2-1 0,1 1-1,1-1 1,2-1 0,2 3-4,-14-29-12,1 0-1,-1 0 1,1 0-1,-1 0 1,1 0-1,0 0 1,-1-1-1,1 1 1,0-1-1,0 1 1,0-1-1,0 0 1,1 1-1,-1-1 1,0-1-1,0 1 1,1 0-1,-1 0 1,1-1-1,-1 1 1,0-1-1,1 0 1,-1 0-1,1 0 1,-1 0-1,1 0 1,-1 0-1,1-1 1,-1 1-1,0-1 1,1 0 12,9-3-103,-1 0 0,0-1 0,0 0-1,0-1 1,8-6 103,-7 4-22,-6 5-11,2-1-32,0-1 0,0 0 0,-1 0 0,0 0 0,1-1 0,-2 0 1,1-1-1,-1 0 0,0 0 0,1-1 65,-7 8-3,0 0 0,0 0 0,0-1 0,0 1 0,0 0 0,0 0 0,0 0 0,0 0 0,0 0 0,0 0 1,0 0-1,0 0 0,0 0 0,0-1 0,0 1 0,-1 0 0,1 0 0,0 0 0,0 0 0,0 0 0,0 0 0,0 0 0,0 0 0,0 0 0,0 0 0,0 0 0,0 0 0,0-1 0,0 1 0,-1 0 0,1 0 0,0 0 0,0 0 0,0 0 0,0 0 1,0 0-1,0 0 0,0 0 0,0 0 0,0 0 0,-1 0 0,1 0 0,0 0 0,0 0 0,0 0 0,0 0 0,0 0 0,0 0 0,0 0 0,0 0 0,0 0 0,-1 1 0,1-1 0,0 0 0,0 0 0,0 0 0,0 0 0,0 0 0,0 0 0,0 0 1,0 0-1,0 0 0,0 0 0,0 0 0,0 0 0,0 1 3,-9 5 160,3 4-129,1 0-1,1 0 0,-1 0 0,2 1 0,0-1 0,0 1 1,1 0-1,0 1-30,1-11 3,1 1-1,0-1 1,0 1 0,0 0 0,0-1-1,0 1 1,0-1 0,1 1-1,-1-1 1,0 1 0,1-1 0,-1 1-1,1-1 1,0 1 0,-1-1 0,1 1-1,0-1 1,0 0 0,0 1 0,0-1-1,0 0 1,0 0 0,0 0 0,0 0-1,1 0 1,-1 0 0,0 0 0,1 0-1,-1-1 1,0 1 0,1 0 0,-1-1-1,1 1 1,-1-1 0,1 0 0,0 1-1,0-1-2,3 1 17,1-1-1,-1 0 0,0 1 0,0-2 1,1 1-1,-1-1 0,0 0 0,0 0 1,0 0-1,0-1-16,9-3 102,0-1 0,-1-1 0,1 0 1,8-7-103,-15 9 102,0-1 0,0 1 0,0-1 0,-1 0 0,1-1 0,-2 1 0,1-1 0,3-6-102,-8 10 41,1-1-1,0 0 0,-1 0 0,0 1 0,0-1 0,0 0 0,-1 0 0,1 0 0,-1 0 0,0 0 0,0 0 0,0 0 0,-1-1 0,1 1 1,-1 1-1,0-1 0,0 0 0,0 0 0,-1 0 0,1 0 0,-1 1 0,0-1 0,0 1 0,0-1 0,-1 1 0,0-1-40,1 1 0,-1-1-1,0 1 1,0-1 0,0 1-1,-1 0 1,1 0-1,-1 0 1,0 1-1,1-1 1,-1 1-1,0 0 1,-1 0 0,1 1-1,0-1 1,0 1-1,-1 0 1,1 0-1,-1 0 1,1 0 0,-1 1-1,1 0 1,-3 0 0,1 1-131,1 0 0,0 0 0,0 0 1,0 1-1,0 0 0,0 0 0,0 1 0,1-1 1,-1 1-1,1 0 0,-1 0 0,1 0 0,0 1 1,0 0 130,-14 17-515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19:59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4569,'17'-17'643,"-10"10"-192,0 0-1,0-1 1,-1 0 0,0 0 0,0-1-451,-5 9 23,-1-1 0,1 1 1,0 0-1,-1-1 0,1 1 1,0 0-1,0 0 1,-1-1-1,1 1 0,0 0 1,-1 0-1,1 0 0,0 0 1,0 0-1,-1 0 1,1 0-1,0 0 0,0 1 1,-1-1-1,1 0 0,0 0 1,0 1-1,-1-1 1,1 0-1,0 1 0,-1-1 1,1 0-1,-1 1 0,1-1 1,0 1-1,-1-1 1,1 1-1,-1-1 0,0 1 1,1 0-24,21 20-224,-13-9-122,0 1 0,-1 0 0,-1 0 0,0 1 0,-1 0 0,0 0 0,-1 0 0,0 1 0,-2 0 0,1 0 0,-1 4 346,-3-15-205,1 1 1,-1-1-1,0 0 0,0 0 0,-1 0 0,1 0 0,-1 0 0,0 0 1,0 0-1,0 0 0,-1 2 205,1-5-26,1 1-1,-1-1 1,0 1 0,0-1-1,0 0 1,0 1-1,0-1 1,0 0 0,0 0-1,0 1 1,0-1 0,-1 0-1,1 0 1,0 0 0,-1-1-1,1 1 1,-1 0 0,1 0-1,-1-1 1,1 1 0,-1-1-1,1 1 1,-1-1 0,1 0-1,-1 0 1,0 1 0,1-1-1,-1 0 1,0-1 0,1 1-1,-1 0 27,0 0 58,0-1 0,0 1 0,0-1 0,1 1 0,-1-1 0,0 1 0,0-1 0,1 0 0,-1 0 0,1 0 0,-1 0 0,1 0 0,-1 0 0,1-1 0,0 1 0,-1 0 0,1-1-1,0 1 1,0-1 0,0 1 0,0-1 0,0 0 0,0 1 0,1-1 0,-1 0 0,0 0 0,1 1 0,-1-1 0,1 0 0,0 0 0,0 0 0,0 0 0,0-1-58,0-2 51,0 1 0,0-1 0,1 0 0,0 0 0,0 0 0,0 1 0,0-1 0,1 1 0,0-1 0,0 1 0,0 0 0,2-3-51,3-2 9,-1 2 1,2-1 0,-1 1-1,1 0 1,0 0 0,0 1-1,1 0 1,-1 0 0,2 1-1,-1 0 1,0 1 0,6-2-10,7-2-8,2 1 0,-1 1 0,1 1 0,18-2 8,-34 6-3,-1 0 0,1 1 1,0-1-1,-1 2 0,1-1 1,-1 1-1,1 0 0,-1 1 0,3 0 3,-5 0 5,-1 0-1,0 0 0,0 0 0,0 0 0,0 1 1,0-1-1,-1 1 0,1 0 0,-1 0 0,0 1 1,0-1-1,0 1 0,0-1 0,0 1 0,1 3-4,26 52 43,-27-54-37,-1 0 0,-1 1 1,1-1-1,-1 0 0,0 1 0,0-1 0,-1 1 0,0 0 0,1-1 1,-2 4-7,1-8 13,0-1 1,0 1-1,0 0 1,0-1 0,0 1-1,0 0 1,0-1-1,0 1 1,0 0 0,-1-1-1,1 1 1,0 0 0,0-1-1,-1 1 1,1-1-1,-1 1 1,1 0 0,0-1-1,-1 1 1,1-1-1,-1 1 1,1-1 0,-1 1-1,1-1 1,-1 0 0,1 1-1,-1-1 1,0 0-1,1 1 1,-1-1 0,0 0-1,1 0 1,-1 1-1,0-1 1,1 0 0,-1 0-1,0 0 1,1 0 0,-1 0-1,0 0 1,1 0-1,-1 0-13,-1-1 104,1 1-1,-1-1 0,1 0 0,0 1 1,-1-1-1,1 0 0,0 0 0,0 0 0,-1 0 1,1 0-1,0 0 0,0 0 0,0 0 0,0 0 1,0-1-1,1 1 0,-1 0 0,0-1-103,0-2 97,-1 1-1,1 0 0,0-1 1,0 1-1,0-1 0,1 1 0,-1-1 1,1 0-1,0 1 0,0-1 1,0 0-1,0 1 0,1-1 1,-1 1-1,2-4-96,0 2 38,0-1 1,0 1-1,1-1 1,0 1-1,0 0 1,0 0-1,1 0 1,0 1-1,1-2-38,6-5-37,1 0 0,0 1 0,0 0 1,1 1-1,1 1 0,13-7 37,-22 12-23,1 0 0,-1 1 0,1-1 0,0 1 0,0 1 0,0-1 0,1 1 0,-1 0 0,0 0 0,0 1 0,1 0 0,-1 0 0,0 0 0,0 1 0,1 0 23,-3 0-11,1 1 0,-1-1 0,0 1 0,0 0 0,-1 0-1,1 0 1,0 1 0,-1-1 0,1 1 0,-1 0-1,0 0 1,0 0 0,0 0 0,0 1 0,-1-1-1,1 1 1,-1 0 0,0-1 0,0 1 0,0 0-1,-1 0 1,1 1 11,6 16-9,2 6 9,1 0 1,3 3-1,-10-23-2,0 0 0,0 0 0,1-1 0,-1 1 0,2-1 0,-1-1 0,0 1 0,1-1 0,0 1 0,3 0 2,-7-5 17,1 1 0,0-1-1,0 0 1,0 0 0,0 0-1,0-1 1,-1 1 0,1-1-1,0 0 1,0 1 0,1-1 0,-1-1-1,0 1 1,0 0 0,-1-1-1,1 1 1,0-1 0,0 0-1,0 0 1,0 0 0,2-1-17,9-5 171,-1-1 1,0 0 0,11-8-172,-6 4 101,3-1-99,0-1 0,-1 0 0,-1-2 0,0 0 0,-1-1 1,-1-1-1,-1-1 0,0 0 0,2-7-2,-42 39-170,21-10 171,0-1-1,0 0 1,0 1-1,0 0 1,1-1-1,-1 1 0,1 0 1,0 1-1,0-1 1,0 0-1,0 0 0,1 1 1,-1-1-1,1 1 1,0 0-1,0-1 1,0 1-1,1 0 0,-1 0 1,1-1-1,0 1 1,0 0-1,0 0 0,0-1 1,1 1-1,-1 0 1,1 0-1,0-1 1,1 1-1,-1-1 0,0 1 1,1-1-1,0 1 1,0-1-1,0 0 1,0 0-1,0 0 0,1 0 1,-1 0-1,1 0 1,0-1-1,0 1 0,0-1 1,0 0-1,0 0 1,0 0-1,1 0 1,-1-1-1,1 1 0,-1-1 1,1 0-1,0 0 1,-1 0-1,4 0 0,-4 0-3,1-1 0,1 1-1,-1-1 1,0 0 0,0 0 0,0 0-1,0 0 1,0-1 0,0 1 0,0-1-1,0 0 1,0 0 0,2-2 3,2-1-416,0-1 0,0 0 0,0 0 0,-1-1 0,1-1 416,2-1-911,9-5-82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0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 1928,'-15'0'953,"9"7"-105,-1 13-1128,-4 1-280,4 12-265,1-2-39,1 9 296,-3 6 208,-1 3 304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0.5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0 319 1232,'22'-7'258,"-1"-2"0,0 0 0,0-1 0,-1-1 1,-1-1-1,0-1 0,0-1 0,15-15-258,-26 20 17,-1-1 0,-1 0 1,0 0-1,0 0 1,-1 0-1,0-1 0,-1 0 1,1-4-18,17-38 43,-20 51-44,-1-1-1,0 1 0,1 0 0,-1-1 0,1 1 1,0 0-1,-1 0 0,1 0 0,0 0 0,0 0 1,1 1-1,-1-1 0,0 1 0,1-1 0,-1 1 1,0 0-1,1 0 0,0 0 0,1-1 2,-1 2-2,1 0 0,-1-1-1,1 1 1,-1 0 0,1 1-1,-1-1 1,1 0 0,-1 1-1,1 0 1,-1 0 0,0 0-1,1 0 1,1 2 2,5 2 2,0 1 1,0 0 0,-1 1-1,0 0 1,0 0-1,-1 1 1,0 0-1,6 8-2,-8-9-1,-1 0 0,0 1-1,0 0 1,-1 0-1,0 0 1,0 1 0,-1-1-1,0 1 1,-1 0-1,1 0 1,-2 0-1,1 0 1,-1 0 0,-1 0-1,0 1 1,0-1-1,-1 7 2,0-14 39,1 0-1,-1-1 0,0 1 1,0 0-1,1 0 0,-1 0 0,0 0 1,-1-1-1,1 1 0,0-1 0,0 1 1,-1-1-1,1 1 0,-1-1 1,1 0-1,-1 1 0,0-1 0,1 0 1,-1 0-1,0 0 0,0 0 1,0-1-1,0 1 0,0 0 0,1-1 1,-1 0-1,0 1 0,0-1 1,0 0-1,-1 0 0,1 0 0,-1 0-38,1 0 82,0 0 0,0-1-1,0 1 1,1 0 0,-1 0-1,0-1 1,0 0 0,1 1-1,-1-1 1,0 0 0,1 1-1,-1-1 1,1 0 0,-1 0-1,1-1 1,-1 1 0,1 0-1,0 0 1,0-1 0,0 1 0,-1 0-1,1-1 1,1 1 0,-1-1-1,0 0 1,0 1 0,0-1-1,1 0 1,-1 1 0,1-1-1,-1 0 1,1 0 0,0 1-1,0-1 1,0-2-82,1-2 55,0 0 0,0 0-1,1 0 1,0 0 0,0 0 0,0 0 0,1 1 0,0-1-1,0 1 1,0-1 0,1 1 0,0 0 0,0 1-1,0-1 1,0 1 0,1-1 0,2 0-55,8-8-23,0 2 0,1 0-1,1 1 1,-1 1 0,2 0 23,0 0-113,1 2-1,-1 0 0,2 1 1,-1 1-1,1 0 1,-1 2-1,1 0 1,0 2-1,0 0 0,0 1 1,0 1-1,0 1 1,4 1 113,-21-3-27,0 1 0,0 0 0,0 0 0,-1 0 0,1 0 0,0 0 0,0 0 0,-1 1 1,1 0-1,0-1 0,-1 1 0,0 0 0,1 0 0,-1 0 0,0 0 0,1 2 27,0 0-29,-1 1 0,1 0 1,-1 0-1,1 0 0,-1 0 0,-1 0 0,1 0 0,0 4 29,3 12 31,-1-1-210,1 0 1,0-1-1,2 1 0,7 13 179,-12-28-80,0-1 0,1 0 1,-1 1-1,1-1 0,0 0 0,0-1 0,1 1 0,-1 0 0,1-1 0,0 0 0,0 0 0,0 0 0,0 0 0,0-1 0,1 1 0,-1-1 0,1 0 0,0-1 0,-1 1 0,1-1 0,4 1 80,3-1-62,1-1 1,-1 0-1,1 0 0,-1-1 0,0-1 1,1 0-1,-1-1 0,0 0 1,2-2 61,27-10 179,-2-1 0,0-2-179,16-9 1318,23-16-1318,-56 30 432,0-2 0,-2 0 1,0-1-1,13-14-432,-30 26 45,0 1 0,0 0 0,0-1 0,0 0 0,-1 1-1,1-1 1,-1 0 0,0 0 0,-1 0 0,1-1 0,-1 1 0,1-2-45,-2 5 9,0-1-1,0 0 1,0 1 0,0-1-1,0 1 1,0-1 0,0 1 0,-1-1-1,1 1 1,-1-1 0,1 1 0,-1-1-1,0 1 1,1-1 0,-1 1-1,0 0 1,0-1 0,0 1 0,0 0-1,0 0 1,0 0 0,0 0 0,-1 0-1,1 0 1,0 0 0,-1 0-1,1 0 1,0 0 0,-1 1 0,1-1-1,-1 1 1,1-1 0,-1 1 0,1 0-1,-1-1-8,-9-1 31,0-1 0,1 2 0,-1-1 0,0 2 0,0-1-1,1 1 1,-1 1 0,0 0 0,0 1 0,1 0 0,-1 0 0,1 1-1,-1 1 1,-5 2-31,2 0 11,0 1-1,0 0 0,1 1 0,0 0 1,1 1-1,0 1 0,0 0 1,1 0-1,0 1 0,0 1-10,7-6-14,0 0 0,0 0 0,0 0 1,1 0-1,0 1 0,0 0 0,0-1 0,1 1 0,0 0 1,1 0-1,0 0 0,0 0 0,0 0 0,1 4 14,0-8-38,0 0 1,0 1-1,0-1 0,1 0 0,-1 0 1,1 0-1,0 0 0,0 1 0,0-1 0,0 0 1,1 0-1,-1-1 0,1 1 0,0 0 1,0 0-1,0-1 0,0 1 0,0-1 1,1 0-1,-1 0 0,1 0 0,-1 0 0,1 0 1,0 0-1,-1-1 0,1 1 0,0-1 1,0 0-1,0 0 0,1 0 0,-1 0 1,0 0-1,0-1 38,6 1-41,1 0 0,-1 0 0,0-1-1,0-1 1,1 1 0,-1-2 0,0 1 0,0-1 0,0 0 0,0-1 0,2-1 41,20-9-83,-1-1-1,14-9 84,-8 4-276,7-3-502,-9-1 341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0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32 646 152,'-9'17'13,"5"-11"-7,0 1 0,1 0 0,0 0 0,0 0 0,-1 5-6,4-10 1,-1 0 1,1 0-1,0 1 0,0-1 1,0 0-1,0 0 0,0 1 1,0-1-1,0 0 0,1 0 1,-1 1-1,1-1 0,0 0 1,0 0-1,0 0 0,0 0 0,0 0 1,0 0-1,0 0 0,1 0 1,-1 0-2,3 2-3,-1 0 0,1 1 0,0-2 1,1 1-1,-1 0 0,1-1 0,-1 0 0,1 0 1,0 0-1,0-1 0,0 1 0,1-1 0,-1-1 1,1 1-1,-1-1 0,1 0 0,0 0 3,3 0 73,-1-1 0,1 0 0,-1-1 0,1 0 0,0 0 0,-1 0 0,1-2 0,-1 1 0,0-1 0,6-2-73,3-3 243,0-1 0,-1-1 1,0 0-1,0-1 1,-1 0-1,-1-2 1,0 1-1,-1-2 1,0 0-1,0-1-243,0-3 245,-1-1-1,-1 0 0,0-1 0,-1 0 1,-1-1-1,-1 0 0,-1 0 1,-1 0-1,-1-1 0,-1 0 0,-1 0 1,0-6-245,3-28 195,-3-1 0,-2-1-195,-2 34 2,0 1 0,-2-1 1,0 1-1,-2 0 0,0 0 1,-3-3-3,7 21 8,-1 0 1,-1 0 0,1 0-1,-1 0 1,0 1 0,0-1-1,0 1 1,-2-2-9,4 6 2,1-1 0,-1 0 0,1 1 1,-1-1-1,0 1 0,1-1 0,-1 1 1,0 0-1,1-1 0,-1 1 0,0 0 0,0-1 1,1 1-1,-1 0 0,0 0 0,0-1 0,0 1 1,1 0-1,-1 0 0,0 0 0,0 0 1,0 0-3,0 1 1,0-1 0,0 1 0,0 0 0,0-1 0,0 1 0,0 0 0,1 0 0,-1-1 1,0 1-1,0 0 0,1 0 0,-1 0 0,0 0 0,1 0 0,-1 0 0,1 0 0,-1 0 1,1 0-1,-1 0 0,1 1-1,-3 8-2,1-1 0,-1 1 0,2 0 0,-1 0 0,2 0 0,-1 0 0,1 1 2,5 72-13,-3-71 13,4 32 24,2 0 0,3-1 0,7 20-24,0-1 23,0 14-23,-14-47-263,-1 0 0,-1 1 0,-2-1 0,-1 1 1,-1-1-1,-1 0 0,-2 0 0,-1 0 0,-2-1 0,0 0 1,-2 2 262,-3 0-719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1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3537,'13'-3'1736,"9"3"-584,29 1-616,10-1-175,25 6-209,15-1-72,5 1-224,-2 1-208,-17-5-521,-16 0-295,-29-2 688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1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78 664 720,'49'-21'325,"-8"5"76,-2-1-1,0-2 1,-1-2-1,11-9-400,-48 29 53,0 1 0,0-1-1,1 0 1,-1 0 0,0 0 0,0 0-1,0 0 1,0 0 0,0 0 0,0 0-1,0 0 1,0 0 0,-1 0 0,1-1-1,0 1 1,-1-1-53,-6-2 668,-15 4-115,-6 3-341,1 0 1,0 2 0,-1 1 0,2 1-1,-20 8-212,35-11 20,0 0 0,0 1 0,1 0 0,0 0 0,-1 1 0,2 0 0,-1 0 0,1 1 0,0 0 0,0 1 0,1 0 0,0 0 0,1 1 0,-1-1 0,2 1 0,-1 1-20,4-7-2,1 0 1,0-1 0,0 1 0,0 0 0,0 0 0,1 0-1,-1 0 1,1 0 0,-1 0 0,1 0 0,0 0 0,0 0-1,1 0 1,-1 0 0,1 0 0,-1 0 0,1 0 0,0 0 1,0-2 0,0 1 0,0-1 0,0 1 0,0-1 0,1 1 0,-1-1 1,0 0-1,1 0 0,-1 1 0,1-1 0,-1 0 0,1 0 0,0-1 0,-1 1 0,1 0 1,0-1-1,-1 1 0,1 0 0,0-1 0,0 0 0,0 0 0,0 1 0,-1-1 1,1 0-1,0 0 0,0-1 0,0 1 0,0 0 0,-1-1 0,2 1 0,18-4 27,0-1 1,0-1-1,0-1 0,-1-1 0,13-7-27,13-8 80,35-25-80,-70 41 45,0 0 1,-1 0-1,0-1 0,0-1 0,-1 0 0,0 0 0,0-1 0,-1 0 1,0 0-1,-1-1 0,0 0 0,-1 0 0,0-2-45,2-9 159,-1 0 1,-2-1-1,0 1 0,-1-1 1,-1-8-160,1-27 295,-3-31-295,-1 65-22,-1-1-1,-5-22 23,4 36-24,-1 0 0,0 0 0,-1 1 0,0 0 0,0-1 0,-1 1 0,-4-5 24,9 14-5,-1-1-1,0 1 1,0-1-1,1 1 1,-1-1 0,0 1-1,0 0 1,-1 0-1,1-1 1,0 1 0,0 0-1,-1 0 1,1 0-1,0 0 1,-1 0 0,1 1-1,-1-1 1,1 0-1,-1 1 1,1-1-1,-1 1 1,0-1 0,1 1-1,-1 0 1,0 0-1,1 0 1,-1 0 0,0 0-1,1 0 1,-1 0-1,0 0 1,1 1 0,-1-1-1,0 0 1,1 1-1,-2 0 6,-2 3-7,-1-1 0,1 1 0,0 0 0,1 0 0,-1 0 0,1 1 0,-1-1-1,1 1 1,-1 2 7,-4 6 1,1 1-1,0 0 0,1 0 1,0 1-1,1 0 1,1 0-1,0 0 1,1 1-1,1-1 0,1 1 1,0 0-1,0 0 1,2 15-1,1 0 11,1-1 1,2 1-1,1 0 1,1-1-1,2 0 1,9 23-12,60 142-1724,-60-138 1106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2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193 172 2232,'-97'16'1061,"78"-15"-371,24-3-330,-3 1-187,4 2-113,1 0 0,-1 0 1,1-1-1,-1 0 1,0 0-1,1-1 1,-1 1-1,1-2 0,-1 1 1,0 0-1,0-1 1,0 0-1,2-2-60,6-2 176,0-1-1,-1 0 0,0-1 1,0-1-1,5-5-175,-15 12 15,0 0 1,0-1-1,-1 1 1,1-1-1,-1 0 0,0 1 1,0-1-1,0 0 1,0 0-1,0 0 1,-1-1-1,1 1 0,-1 0 1,0-1-1,0 1 1,0 0-1,0-1 0,-1 1 1,1-1-1,-1 0 1,0 1-1,0-1 0,0 1 1,-1-1-1,1 1 1,-2-4-16,1 5 2,0 0 0,1-1 0,-1 1 0,-1 0 0,1 0 0,0 1 0,0-1 0,-1 0 0,1 0 0,-1 1 0,0-1 0,1 0 1,-1 1-1,0 0 0,0-1 0,0 1 0,0 0 0,0 0 0,0 0 0,0 0 0,0 1 0,0-1 0,-1 0 0,1 1 0,0 0 0,0-1 0,-1 1 1,0 0-3,-7 0 16,0 1 0,0-1 1,1 2-1,-1-1 1,-9 4-17,4-1 77,0 1 1,0 0-1,0 1 0,1 1 1,0 0-1,0 1 1,-9 6-78,19-10 22,0-1 1,0 1-1,0-1 1,0 1-1,1 0 0,-1 1 1,1-1-1,0 0 1,1 1-1,-1 0 1,0 1-23,2-3 4,0 0-1,0 1 1,0-1 0,1 0 0,-1 1 0,1-1-1,0 1 1,0-1 0,0 1 0,0-1 0,1 1-1,-1-1 1,1 1 0,0-1 0,0 1 0,0-1-1,0 0 1,1 0-4,2 5 2,1-1 0,-1 0 0,1 0 1,1-1-1,-1 0 0,1 0 0,0 0 0,0 0 0,1-1 0,0 0 0,0 0 0,0-1 0,1 0 0,-1 0 0,3 0-2,17 7-276,2-1-1,-1-1 0,20 3 277,31 3-1148,1-11 472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3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 5817,'-54'19'3105,"58"-14"-785,9-3-1119,9 0-337,23 11-312,13 2-104,22 9-208,11 4-104,-7 0-232,-10-4-392,-8-3 328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6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0 695 512,'3'-64'146,"-1"15"76,3 1-1,1-1 1,2 1-222,69-376 1392,-75 412-1053,-5 11 61,-7 22 17,-5 44-173,2 1 0,4 0-1,-1 38-243,7-67 44,-14 222 94,9-111-100,6-115-55,1 0 0,1-1-1,5 30 18,-5-60 0,1-1-1,-1 1 0,0-1 0,0 1 1,1-1-1,-1 1 0,1-1 0,-1 0 1,1 1-1,0-1 0,-1 0 0,1 1 0,0-1 1,0 0-1,0 0 0,0 0 0,0 0 1,1 1 0,-1-1 4,-1-1 1,1 0 0,0 0-1,0 0 1,0 1-1,0-1 1,-1 0 0,1 0-1,0 0 1,0 0 0,0 0-1,0 0 1,0-1 0,-1 1-1,1 0 1,0 0-1,0 0 1,0-1 0,-1 1-1,1-1 1,0 1 0,0 0-1,-1-1-4,6-3 45,0-1-1,0 0 1,-1 0-1,0 0 1,0-1-1,1-1-44,14-18 70,0-1 0,-2 0-1,-1-1 1,-2-1 0,1-4-70,0-4 1,-1-1 0,-2 0 1,-2-1-1,-2 0 0,0-4-1,-9 41-1,0 0 0,1 0 1,-1 0-1,0 0 0,0 0 0,0 0 0,0 0 0,0 0 0,0 0 1,0 0-1,0 0 0,0 0 0,0 0 0,-1 0 0,1 0 0,0 0 1,-1 0-1,1 0 0,0 0 0,-1 1 0,0-2 1,0 2 2,1 0 0,-1 0-1,1-1 1,-1 1 0,0 0-1,1 0 1,-1 0 0,0 0-1,1 0 1,-1 1 0,0-1-1,1 0 1,-1 0 0,1 0-1,-1 0 1,0 1 0,1-1-1,-1 0 1,1 1 0,-1-1-1,1 0 1,-1 1 0,1-1-1,-1 1-1,-5 4 48,0 0 1,0 1-1,0 0 0,-2 4-48,-3 2 168,2 1-1,0 1 1,-7 12-168,14-23 20,1 0-1,-1 0 0,1 0 0,-1 1 1,1-1-1,0 0 0,0 1 1,0-1-1,1 1 0,-1 0 1,1-1-1,0 1 0,0-1 1,0 1-1,1-1 0,-1 1 0,1 0 1,0-1-1,0 1 0,0 0-19,0-2 5,0-1-1,0 1 0,0-1 1,0 1-1,1-1 0,-1 0 1,0 1-1,0-1 0,1 0 1,-1 0-1,1 0 0,-1 0 1,1 0-1,0 0 0,-1-1 0,1 1 1,0 0-1,0-1-4,2 1 9,0 0 0,0-1 0,0 1 0,0-1 0,1 0 0,-1 0 0,0-1 0,1 0-9,9-1 32,-1-1 1,-1-1-1,1 0 0,9-5-32,6-4 20,-1-1-1,-1-1 0,0-1 1,23-19-20,-37 26-153,0-1 1,-1-1-1,0 1 0,-1-2 1,0 0-1,-1 0 1,0 0-1,-1-1 0,-1 0 1,6-14 152,-11 23-89,-1 0 0,0 0-1,0 1 1,0-1 0,-1 0 0,1 0 0,-1 0 0,0 0 0,0 0 0,-1-1 89,1 5-12,0-1 1,0 1 0,0-1-1,0 1 1,0-1-1,0 1 1,0-1 0,0 1-1,-1 0 1,1-1-1,0 1 1,0-1 0,-1 1-1,1 0 1,0-1-1,0 1 1,-1 0 0,1-1-1,-1 1 1,1 0-1,0 0 1,-1-1 0,1 1-1,0 0 1,-1 0 0,1 0-1,-1 0 1,1-1-1,-1 1 1,1 0 0,-1 0 11,0 0-2,-1 1 1,1-1-1,-1 1 0,0-1 1,1 1-1,-1 0 1,1-1-1,0 1 1,-1 0-1,1 0 1,0 0-1,-1 0 1,1 0-1,-1 1 2,-2 2 22,0 0 0,1 0 0,-1 0 0,1 1 0,0-1-1,0 1 1,-2 3-22,4-6 9,1-1 0,-1 1-1,0-1 1,1 1-1,-1-1 1,1 1-1,-1 0 1,1-1 0,0 1-1,0 0 1,0-1-1,0 1 1,0 0 0,0-1-1,0 1 1,0 0-1,1-1 1,-1 1-1,1 0 1,-1-1 0,1 1-1,0-1 1,-1 1-1,1-1 1,0 1-1,0-1 1,0 0 0,1 1-9,1 1 11,1-1 0,-1 1 0,1-1 1,0 0-1,0 0 0,-1-1 0,1 1 0,1-1 1,-1 0-1,0 0 0,0 0 0,0 0 1,0-1-1,1 0-11,62 0 141,-44-2-114,-1-1-1,1-1 1,-1 0-1,0-2 1,-1-1-1,1-1 1,-1 0-1,-1-2 1,0 0-1,0-2 1,-1 0-1,0-1 1,-1-1-1,4-4-26,-15 12-34,0-1-1,-1 0 1,1-1 0,3-5 34,-9 11-13,1 1 0,-1-1 0,0 0 0,0 1 0,0-1 0,0 0 0,-1 0 0,1 1 0,0-1 1,-1 0-1,1 0 0,-1 0 0,0 0 0,0 0 0,1 0 0,-1 0 0,0 0 0,-1 0 0,1 0 1,0 0-1,-1 0 0,1 1 0,-1-1 0,1 0 0,-2-1 13,2 2-3,0 0-1,-1 1 1,1-1 0,-1 0 0,0 1-1,1-1 1,-1 1 0,1-1-1,-1 0 1,0 1 0,1-1 0,-1 1-1,0 0 1,0-1 0,1 1-1,-1 0 1,0-1 0,0 1-1,0 0 1,0 0 0,1 0 0,-1 0-1,0 0 1,0 0 0,0 0-1,0 0 1,0 0 0,1 0 0,-1 0-1,0 0 1,0 0 0,0 1-1,1-1 1,-1 0 0,0 1 0,0-1-1,1 1 1,-1-1 0,0 1-1,0-1 1,1 1 0,-1-1 0,1 1-1,-1 0 1,1-1 0,-1 1 3,-3 3 20,1 0 1,-1 0-1,1 1 1,0-1-1,0 1 1,-2 4-21,-5 13 131,2 0 0,0 1-1,1 0 1,1 0 0,2 1 0,0 0-1,1 0-130,-1 49 157,3 47-157,1-10-205,-1-64 37,1-9-198,-1-1 0,-2 0 0,-2 0 0,-4 14 366,7-44-56,1 0 1,-2 0 0,1 0-1,-1-1 1,0 1 0,0-1-1,0 0 1,-1 1 0,0-2 0,0 1-1,0 0 1,-1-1 0,1 0-1,-1 0 1,0 0 0,0 0-1,0-1 1,-1 0 0,1 0 0,-7 2 55,-4 0 72,-1 0 1,0-1-1,-1 0 1,1-1-1,0-2 1,-12 1-73,21-1 164,-1-1 0,1 0 0,0 0 0,0-1 0,0 0 0,0-1 0,-5-1-164,12 3 49,-1-1 0,0 0 1,0 1-1,0-1 0,1 0 0,-1 0 0,0 0 0,1-1 0,-1 1 1,1 0-1,-1-1 0,1 1 0,0 0 0,0-1 0,-1 0 0,1 1 1,0-1-1,0 0 0,1 0 0,-1 1 0,0-1 0,0 0 0,1 0 1,0 0-1,-1 0 0,1 0 0,0 0 0,0 0 0,0 0 0,0 0 1,0 0-1,0 0 0,0 0 0,1-1-49,2-13 115,1 0-1,1 0 1,0 1-1,1-1 1,1 1-1,3-4-114,18-32 170,7-5-170,-28 45 15,19-30-195,3 1-1,1 1 1,2 2-1,1 1 1,2 1-1,13-7 181,27-11-396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7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32 3161,'0'-1'133,"-1"-1"1,1 1-1,0-1 0,-1 1 1,1-1-1,-1 0 1,0 1-1,1 0 1,-1-1-1,0 1 0,0-1 1,0 1-1,0 0 1,0 0-1,0-1 1,0 1-1,-1 0 0,1 0 1,0 0-1,-1 0 1,1 1-1,-1-1 1,1 0-1,-1 0-133,0 1 57,0 0-1,0 0 1,0 0-1,0 0 1,0 0 0,0 0-1,0 1 1,0-1-1,0 0 1,0 1 0,0 0-1,0-1 1,0 1-1,0 0 1,1 0 0,-2 1-57,-4 3 23,0 0 1,0 0-1,0 1 0,1-1 1,0 1-1,0 1 1,1-1-1,-3 5-23,5-6 5,1 0 0,-1 0-1,1 0 1,0 0 0,0 0-1,1 1 1,0-1 0,0 0-1,0 1 1,0-1 0,1 1 0,0-1-1,0 1 1,0-1 0,1 1-1,0-1 1,0 1 0,0-1-1,1 0 1,0 1 0,0-1-1,0 0 1,0 0 0,1 0 0,0-1-1,1 2-4,6 9-178,1-1 0,1 1 0,1-2 0,0 0 0,0 0 0,1-1 0,4 1 178,-7-5-146,-1 0 0,1 1 0,-2 0 0,1 1 0,-1 0 0,6 8 146,-13-15-8,-1 1 1,1-1-1,0 0 1,-1 0-1,1 1 1,-1-1-1,0 1 1,0-1-1,-1 1 1,1-1-1,-1 1 1,0-1-1,0 1 1,0 0-1,0-1 1,0 1-1,-1-1 1,0 1-1,1-1 1,-1 1-1,-1-1 1,1 1-1,0-1 1,-1 0-1,0 0 1,0 0-1,0 1 8,-4 5 16,-1-1 0,0-1 0,0 0 0,0 0 0,-1 0 0,0-1 0,0 0 0,0 0 0,-9 4-16,2-2 70,-1-1 0,0 0 0,-1 0 0,1-2 0,-6 1-70,20-5 12,1-1 0,-1 1 0,1-1 1,-1 1-1,1-1 0,-1 0 1,0 0-1,1 1 0,-1-1 0,1 0 1,-1 0-1,0-1 0,1 1 1,-1 0-1,1 0 0,-1-1 0,1 1 1,-1-1-1,1 0 0,-1 1 0,1-1 1,-1 0-1,1 0 0,0 0 1,0 0-1,-1 0 0,0 0-12,2-2 13,-1 1 0,0 0-1,1-1 1,0 1 0,-1-1 0,1 1-1,0 0 1,0-1 0,1 1-1,-1 0 1,0-1 0,1 1 0,-1 0-1,1-1 1,0 1 0,0 0 0,0 0-1,0-1 1,0 1-13,6-13-4,1 0 1,0 1-1,1 0 1,1 0-1,0 1 0,0 1 1,9-8 3,0 2-290,2 0 1,0 1-1,0 1 0,12-5 290,32-14-1064,1 2-1,69-23 1065,-127 53 5,-5 1 4,0 1 0,0 0 0,0-1 0,0 1 0,0 1 0,0-1 0,0 0 0,0 1 0,0-1 0,0 1 0,0 0 0,0 0 0,3 1-9,-6-1 8,1 0 1,-1 0 0,0 0-1,1 1 1,-1-1-1,1 0 1,-1 0 0,1 1-1,-1-1 1,0 0 0,1 0-1,-1 1 1,0-1-1,1 1 1,-1-1 0,0 0-1,0 1 1,1-1 0,-1 1-1,0-1 1,0 0-1,0 1 1,1-1 0,-1 1-1,0-1 1,0 1 0,0-1-1,0 1 1,0-1 0,0 1-1,0-1 1,0 1-1,0-1 1,0 1 0,0-1-1,0 1 1,-1-1 0,1 0-1,0 1 1,0-1-1,0 1 1,-1-1 0,1 1-1,0-1 1,0 0 0,-1 1-9,-15 22 352,14-20-309,-20 22 292,14-17-260,1 0 1,0 1-1,0 0 1,1 1-1,0-1 1,0 1-1,1 0 1,-2 5-76,7-14 6,0 0 0,-1 1 0,1-1 0,0 1 0,-1-1 0,1 0 0,0 1 0,0-1 0,0 1 0,0-1 0,0 0 0,1 1 0,-1-1 1,0 1-1,1-1 0,-1 0 0,1 1 0,-1-1 0,1 0 0,-1 0 0,1 1 0,0-1 0,0 0 0,0 0-6,1 1 9,0 0 0,0-1 0,0 1 0,1-1 0,-1 1 1,0-1-1,1 0 0,-1 0 0,1 0 0,-1 0 0,1 0 0,1-1-9,5 2 28,1-1-1,0 0 1,0-1-1,-1 0 1,1 0 0,7-2-28,3-1 52,0-2 0,0 0 0,0-1 1,0-1-1,-1 0 0,0-2 0,1-1-52,-14 7 76,1-1 0,-1 0 0,0 0 0,0-1 1,0 1-1,-1-1 0,1 0 0,-1-1 0,0 0 0,-1 1 0,1-1 0,-1-1 0,-1 1 0,1-1 0,-1 1 0,0-1 1,0 0-1,-1 0 0,0 0 0,-1 0 0,1-4-76,-1 4 46,-1 1-1,0-1 1,0 1 0,-1 0 0,0-1-1,0 1 1,0-1 0,-1 1 0,0 0-1,0 0 1,-1 0 0,0-1-46,2 5-3,0 0-1,-1-1 1,1 1 0,-1 0 0,1 0 0,-1 0 0,0 0-1,0 1 1,0-1 0,0 0 0,0 1 0,0-1 0,0 1-1,-1 0 1,1 0 0,0 0 0,-1 0 0,1 0 0,-1 0-1,1 1 1,-1-1 0,1 1 0,-1 0 0,0-1 0,1 1-1,-1 0 1,1 1 0,-1-1 0,1 0 0,-1 1 0,0 0 3,-5 1-98,0 1 1,0 0-1,0 0 1,0 1-1,1 0 1,-1 1-1,1-1 1,0 2-1,1-1 1,-1 1-1,1 0 1,-5 6 97,6-8-160,1 1 1,0 0 0,1 0 0,-1 1 0,1-1 0,0 1 0,1 0-1,-1 0 1,1-1 0,0 2 0,0-1 0,1 0 0,0 0 0,0 0-1,1 1 1,-1-1 0,1 5 159,7 21-569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8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1 734 2497,'136'-25'1326,"-131"24"-1220,-1 0-1,1 0 0,-1-1 0,0 0 0,0 1 1,0-2-1,0 1 0,0 0 0,1-2-105,-2 2 84,-1 0-1,-1-1 1,1 1-1,0 0 1,0-1-1,-1 1 1,1-1-1,0-2-83,3-5 205,7-11-85,-2 0 1,-1-1 0,0 0 0,-2 0 0,-1-1 0,2-13-121,5-39-38,-1-28 38,-7 54 47,2-2-39,-2 20 65,-2 0 0,-1-32-73,-2 61 37,0 0 1,0-1-1,0 1 1,-1 0-1,1 0 1,-1 0-1,1 0 1,-1 0-1,0 0 0,0 0 1,0-1-38,1 3 11,-1 0-1,1 0 1,0 0 0,0 0 0,0-1-1,0 1 1,0 0 0,0 0 0,-1 0-1,1 0 1,0 0 0,0 0 0,0 0-1,0 0 1,-1-1 0,1 1 0,0 0-1,0 0 1,0 0 0,0 0 0,-1 0-1,1 0 1,0 0 0,0 0-1,0 0 1,-1 0 0,1 0 0,0 0-1,0 0 1,0 0 0,0 1 0,-1-1-1,1 0 1,0 0 0,0 0 0,0 0-1,0 0 1,-1 0 0,1 0-11,-7 14 234,-4 27-186,3 1-1,1-1 1,2 1 0,1 0-1,3 20-47,-3 23 37,-9 63-42,-6-1-1,-7 0 1,-18 48 5,28-135-37,3-20-9,3 2-1,1-1 0,3 1 0,-1 18 47,10-39-58,-3-21 60,0 1 0,0-1 0,0 0 0,1 0 0,-1 1-1,0-1 1,0 0 0,0 0 0,1 0 0,-1 1 0,0-1-1,0 0 1,1 0 0,-1 0 0,0 0 0,0 1 0,1-1 0,-1 0-1,0 0 1,1 0 0,-1 0 0,0 0 0,0 0 0,1 0-1,-1 0 1,0 0 0,1 0 0,-1 0 0,0 0 0,0 0 0,1 0-1,-1 0 1,0 0 0,1 0-2,2-2 33,-1 0-1,1 1 1,0-1 0,0-1-1,-1 1 1,1 0-1,-1-1 1,0 1 0,2-3-33,22-27 178,-1-1 1,-2-1 0,-1-1-1,2-8-178,-15 25 8,0-1 0,-2 1 0,0-1 0,-1 0 0,-1-1 0,-1 1 0,-1-1 1,0 0-1,-1-14-8,-2 28-5,0 1 1,-1 0-1,1-1 1,-1 1-1,0 0 1,-1 0-1,1 0 1,-1 0-1,0 0 1,0 0-1,0 0 1,-1 0 4,1 3-4,0-1 0,0 0 1,0 1-1,-1-1 1,1 1-1,-1 0 0,1 0 1,-1 0-1,0 0 1,0 0-1,0 1 0,0-1 1,0 1-1,0 0 1,0 0-1,0 0 0,-1 0 1,-1 0 3,-18-2 31,1 1-1,-10 1-30,24-1 187,11-3-59,14-4 7,134-49 68,-79 33-199,-2-4 1,61-34-5,-104 48 4,0-2 0,-2-1 0,18-15-4,-34 25 2,0-1-1,0 0 1,-1 0 0,0-1 0,-1 0 0,0 0-1,-1-1 1,0 0 0,-1 0 0,0 0 0,0-2-2,0-5 0,-1-1 0,0 1 0,-2-1 0,0 1 0,-1-1 0,-1 1 1,-1-1-1,-2-7 0,-4-29-3,-3 0 1,-4-6 2,9 38 15,-9-31 105,13 51-110,0-1 0,-1 1 0,0 0 1,1 0-1,-1 0 0,0 0 0,-1 0 1,1 0-1,0 0 0,-1 1 0,1-1 0,-1 1 1,-1-1-11,4 3 4,0 0-1,0 0 1,0 0 0,-1 0 0,1-1 0,0 1-1,0 0 1,-1 0 0,1 0 0,0 0 0,0 0 0,-1 0-1,1 0 1,0 0 0,-1 0 0,1 0 0,0 0 0,0 0-1,-1 0 1,1 0 0,0 0 0,0 0 0,-1 0-1,1 0 1,0 0 0,-1 0 0,1 0 0,0 0 0,0 0-1,0 1 1,-1-1 0,1 0 0,0 0 0,0 0-1,-1 0 1,1 1 0,0-1 0,0 0 0,0 0 0,0 1-1,-1-1 1,1 0 0,0 0 0,0 1 0,0-1 0,0 0-1,0 0 1,0 1 0,0-1 0,0 0 0,0 0-1,0 1 1,0-1 0,0 0-4,-2 19 30,2-15-18,3 198 29,0-112-43,-3-1 0,-5 7 2,3-71-73,-4 38-379,-2 0 1,-2-1 0,-15 42 451,25-102-186,-1-1 1,1 1-1,-1-1 0,1 1 0,-1-1 0,0 1 1,0-1-1,0 0 0,0 1 0,0-1 0,0 0 1,0 0-1,0 0 0,-1 0 0,1 0 0,0 0 1,-1 0-1,1 0 0,-1 0 0,1-1 0,-1 1 1,0 0 185,-12 0-867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8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0 281 3617,'41'-165'1480,"34"139"-944,7 6-280,6-4-376,2 4-464,-11-5 384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8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1 3313,'1'95'4526,"0"37"-4375,-1-104-107,-1 1 1,-2-1-1,-1 1 1,-1-1-1,-1 0 0,-1 0 1,-2-1-1,0 0 1,-6 7-45,-107 187 52,41-82-102,72-121-7,-4 6-363,0 0 0,-2 0 0,0-2 0,-2 0 0,0 0 0,-3 0 420,18-21-234,1 1 1,0-1-1,-1 0 1,1 0 0,-1 0-1,0 0 1,1 0 0,-1 0-1,0 0 1,0-1 233,3-3-640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09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1 252 4505,'1'-12'188,"1"0"0,1 0 0,-1 0 0,2 0 0,0 1 0,0-1 0,1 1 0,0 0 0,1 0 0,1 1 0,-1 0 0,2 0 0,-1 0 0,1 1 0,1 0-1,0 1 1,0 0 0,0 0 0,10-5-188,-10 7 16,-1 1-1,1 1 1,0-1-1,0 1 1,1 1-1,-1 0 1,1 0-1,0 1 1,0 0 0,8-1-16,-14 3-2,0 0 1,-1 0 0,1 0 0,0 0 0,0 1 0,0-1 0,-1 1 0,1 0-1,0 0 1,-1 1 0,1-1 0,0 1 0,-1-1 0,0 1 0,1 0 0,-1 1-1,0-1 1,0 0 0,0 1 0,-1 0 0,1-1 0,-1 1 0,1 0 0,-1 1 0,0-1-1,0 0 1,0 1 0,-1-1 0,1 1 1,1 3-55,-1 1-1,-1-1 1,1 0 0,-1 1-1,0-1 1,-1 1 0,0-1 0,0 1-1,0-1 1,-1 1 0,0-1-1,-1 0 1,0 1 0,0-1-1,0 0 1,-1 0 0,0 0-1,0-1 1,-3 4 55,-3 6-78,0-1 1,-2-1-1,0 0 0,0 0 0,-1-1 1,-1 0-1,-9 7 78,20-19-2,-53 49 14,49-44 13,0 0-1,1 1 1,0 0 0,0 0-1,1 0 1,0 0 0,-2 6-25,5-12 2,1 0 1,-1-1 0,1 1 0,0 0-1,0-1 1,-1 1 0,1 0-1,0-1 1,0 1 0,0 0 0,0 0-1,0-1 1,0 1 0,0 0-1,0 0 1,0-1 0,0 1 0,1 0-1,-1-1 1,0 1 0,0 0-1,1-1 1,-1 1 0,0 0 0,1-1-1,-1 1 1,0 0 0,1-1-3,0 1 8,0 0 1,1-1-1,-1 1 1,0 0-1,0-1 1,0 1-1,1-1 1,-1 0-1,0 1 1,1-1-1,-1 0 1,0 0-1,1 0 1,0 0-9,7 0 69,0-1 0,0-1 0,0 1 0,3-2-69,11-3 104,0-1 0,0-1-1,13-6-103,-29 11 7,0-1 0,0 0 0,0 0-1,0 0 1,-1-1 0,1 0-1,-1 0 1,-1-1 0,1 0-1,-1 0 1,0 0 0,3-5-7,-5 6 4,-1 0 1,0 0-1,-1 0 0,1 0 1,-1-1-1,0 1 1,0 0-1,-1-1 1,0 1-1,0 0 1,0-5-5,-1-3 7,-1 1 0,0-1 1,-1 1-1,-1-4-7,4 15 2,0 1 0,0 0 0,-1-1 0,1 1 0,0-1 0,1 1 0,-1 0 0,0-1 0,0 1-1,0-1 1,0 1 0,0 0 0,0-1 0,0 1 0,1-1 0,-1 1 0,0 0 0,0-1 0,0 1 0,1 0-1,-1-1 1,0 1 0,1 0 0,-1 0 0,0-1 0,0 1 0,1 0 0,-1 0 0,1-1 0,-1 1 0,0 0-1,1 0 1,-1 0-2,17-6 16,-12 5-5,49-17 90,50-8-101,-88 23 8,1 1-1,0 0 1,1 1-1,-1 1 1,0 0-1,0 1 1,0 1-1,8 3-7,-20-4-4,0 0 0,-1 0 0,1 1-1,-1-1 1,0 1 0,0 0 0,1 1 0,-1-1 0,-1 1-1,1 0 1,0 0 0,-1 0 0,1 0 0,2 4 4,-4-4-5,0 0 0,0 0 0,-1 1 0,1-1 0,-1 1-1,1-1 1,-1 1 0,0 0 0,-1-1 0,1 1 0,0 0 0,-1-1 0,0 1 0,0 0 0,0 0 0,-1 0 0,1-1 0,-1 3 5,-3 9 2,-1-1 1,-1 1 0,0-1-1,0 0 1,-2-1 0,1 0-1,-2 0 1,-3 4-3,-26 44 44,37-60-42,0 1-1,1-1 1,-1 1 0,0 0-1,0-1 1,1 1 0,-1 0 0,1 0-1,0-1 1,0 1 0,-1 0-1,1 0 1,0 0 0,1 1-2,-1-3 7,0 1 0,0-1 0,0 1 1,1 0-1,-1-1 0,0 1 0,1-1 0,-1 1 0,1-1 1,-1 1-1,0-1 0,1 1 0,-1-1 0,1 0 1,-1 1-1,1-1 0,0 0 0,-1 1 0,1-1 1,-1 0-1,1 0 0,-1 1 0,1-1 0,0 0 1,-1 0-1,1 0-7,4 1 55,0-1-1,0 0 1,0-1 0,0 1 0,0-1 0,0 0 0,0 0-1,3-2-54,32-9 439,28-12-439,-53 17 7,1 0 0,-1-1 0,-1 0 0,1-1 0,7-8-7,-4 0-59,-13 11-159,-10 7-508,-4 5 702,0 1 0,0 0 0,1 1 0,0 0 0,0 0 0,0 0 0,1 1 0,1 0-1,-3 5 26,7-12 7,1 1 1,-1-1 0,1 1 0,0 0 0,0-1 0,0 1-1,0 0 1,0-1 0,0 1 0,1 0 0,0 0 0,-1 0-1,1 0 1,0 0 0,0 0 0,1-1 0,-1 1 0,1 0-1,-1 0 1,1 0 0,0-1 0,0 1 0,0 0 0,0-1-1,1 1 1,-1-1 0,1 1 0,-1-1 0,1 1 0,0-1-1,0 0 1,0 0 0,0 0 0,1 0 0,-1-1 0,0 1-1,1 0 1,-1-1 0,3 1-9,0 1 22,1-1 0,-1 0-1,1 0 1,0 0 0,0-1 0,0 0-1,0 0 1,0 0 0,0-1-1,0 0 1,0 0 0,0 0 0,0-1-1,0 0 1,0 0 0,0-1 0,0 1-1,-1-1 1,1-1 0,-1 1 0,3-2-22,3-2 46,0 0 0,0-1 0,-1 0 0,0 0 1,0-1-1,-1 0 0,0-1 0,-1 0 0,8-10-46,-12 12 14,0 0 0,-1 0 0,1-1 0,-2 1 0,1-1 0,-1 0 0,0 1 0,-1-1 0,1 0 0,-2 0 0,1 0 0,-1 0 0,0 0 0,-1 0 0,0 0 0,0 0 0,-1-1-14,1 3-4,0 0 0,0 0 0,-1 1 1,0-1-1,0 0 0,0 1 0,-1-1 0,0 1 0,0 0 0,0 0 0,-1 0 0,0 0 0,0 0 1,0 1-1,0 0 0,-1 0 0,1 0 0,-1 0 0,0 1 0,0 0 0,-1 0 0,-3-1 4,6 3-39,1 0 0,-1 1 0,1 0 0,-1-1 0,1 1 0,-1 0-1,1 0 1,-1 1 0,1-1 0,-1 1 0,1-1 0,-1 1 0,1 0 0,-1 0 0,1 0-1,0 0 1,-1 0 0,1 0 0,0 1 0,0-1 0,0 1 0,0-1 0,0 1-1,0 0 1,0 0 0,1 0 0,-1 0 0,1 0 0,-1 0 0,1 2 39,-6 7-566,0 0 1,1 1-1,1 0 1,0 0-1,-1 6 566,-6 19-893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0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0 2345,'-46'17'1344,"2"10"-256,2 13-528,6 8-112,10 0-208,4-4-72,15-4-32,8-5-56,12-6-24,9 1 0,6-10-128,-3-4-232,7-7-736,-5-5 680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1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36 446 4473,'-3'3'1829,"11"-1"-119,6-3-1606,0-1-1,-1-1 0,1 0 0,0 0 0,1-2-103,-8 2 11,0-1-1,0 1 0,0-1 0,0 0 0,-1 0 0,1-1 1,-1 0-1,-1 0 0,1-1 0,0 0 0,-1 0 0,0 0 0,-1 0 1,0-1-1,1 1 0,-2-1 0,1-1 0,2-6-10,-5 8-82,0 1-1,0-1 1,0 0-1,-1 0 1,0 0-1,0 0 1,0 0-1,-1 0 0,1 0 1,-3-5 82,3 10-32,-1-1 0,1 1-1,-1 0 1,1-1 0,-1 1 0,0 0 0,1-1-1,-1 1 1,0 0 0,0 0 0,0 0 0,0 0-1,0 0 1,0 0 0,0 0 0,0 0 0,-1 0-1,1 0 1,-1 0 32,1 1-20,-1 0 0,0-1-1,0 1 1,1 0-1,-1 0 1,0 0 0,0 0-1,1 0 1,-1 1 0,0-1-1,0 0 1,1 1-1,-1 0 1,0-1 0,1 1-1,-1 0 1,1 0 0,-1-1-1,1 1 1,-1 1 20,-9 6 13,0 0 0,1 0 1,0 1-1,1 1 0,0 0 0,1 0 1,-1 1-1,2 0 0,-1 1-13,-10 18 165,1 2 0,-10 27-165,22-49 16,1 1-1,0-1 0,1 1 1,0 0-1,1 0 1,0 0-1,1 0 0,0 0 1,1 2-16,0-9 1,1 1 0,-1 0 1,1-1-1,0 1 0,0-1 1,1 1-1,-1-1 0,1 1 1,0-1-1,0 0 0,1 0 1,-1 0-1,1 0 1,0 0-1,0-1 0,0 1 1,0-1-1,1 0 0,-1 0 1,1 0-1,0 0 0,1 0-1,-1-1 13,0 0 0,0 0 0,-1 0 0,1-1 0,0 1 0,0-1 0,0 0-1,1-1 1,-1 1 0,0-1 0,0 1 0,0-1 0,1 0 0,-1-1-13,3 0 40,0 0 1,1-1-1,-1 0 1,0 0-1,0 0 1,0-1-1,6-4-40,0 0 66,1-2-1,-1 0 1,0-1 0,-1 0-1,-1-1 1,1 0-1,2-5-65,-3 2 28,-1-1 0,0 1 0,-2-2 0,0 1 0,0-1 0,-1-1-1,-1 1 1,-1-1 0,0 0 0,-2-1 0,2-10-28,1-21 116,-3-1 1,-2 1-1,-3-27-116,-1 42 62,-2 23-21,1 16-8,-2 16-9,4-9-25,1 0-1,0 0 0,1 0 1,0 0-1,1 0 1,0 0-1,1 0 0,0 0 1,1 0-1,1-1 0,-1 1 1,5 7 1,0-2-1,1 0 1,1-1-1,0 0 1,1-1 0,1 0-1,0 0 1,12 10 0,-4-7-1,-4-3-22,-1 0 0,-1 1 0,0 0 0,-1 2 0,0 0 23,-12-17-11,1 1 1,-1 0 0,0 0-1,-1 0 1,1 0 0,0 0-1,0 0 1,-1 0 0,1 0-1,-1 0 1,0 0 0,0 0-1,1 0 1,-1 1 0,-1-1-1,1 0 1,0 0 0,0 0 0,-1 0-1,1 0 1,-1 0 0,0 1 10,-1 0-8,1-1 1,-1 1 0,0 0-1,0-1 1,-1 0 0,1 1-1,0-1 1,-1 0 0,1 0-1,-1 0 1,0 0 0,0-1-1,-1 1 8,-8 4 0,0-1-1,-1-1 1,1 0-1,-1-1 1,0 0-1,-8 0 1,13-2 16,0-1 0,0 1-1,-1-1 1,1-1 0,-6 0-16,13 1 3,1 0 0,-1 0-1,1-1 1,-1 1 0,1 0 0,-1 0 0,1-1 0,-1 1-1,1 0 1,-1-1 0,1 1 0,-1 0 0,1-1 0,0 1-1,-1 0 1,1-1 0,0 1 0,-1-1 0,1 1 0,0-1 0,-1 1-1,1-1 1,0 1 0,0-1 0,0 1 0,0-1 0,-1 1-1,1-1 1,0 0 0,0 1 0,0-1 0,0 1 0,0-1-1,0 1 1,0-1 0,1 1 0,-1-1 0,0 1 0,0-1 0,0 0-1,0 1 1,1-1 0,-1 1 0,0 0 0,1-1 0,-1 1-1,0-1 1,1 1 0,-1-1-3,19-25 53,-17 24-46,45-50 41,3 3 0,6-2-48,34-33-59,2-7-565,-5-4 0,8-18 624,-88 105-87,-3 3 15,-1 0 0,1 0 1,-1 0-1,0 0 0,0-1 0,0 0 0,0-1 72,-3 7-1,0 0 0,-1 0 1,1 0-1,0 0 0,0 1 0,0-1 0,0 0 0,-1 0 0,1 0 1,0 0-1,0 0 0,0 0 0,0 0 0,-1 0 0,1 0 0,0 0 1,0 0-1,0-1 0,0 1 0,0 0 0,-1 0 0,1 0 0,0 0 1,0 0-1,0 0 0,0 0 0,0 0 0,-1 0 0,1 0 0,0-1 1,0 1-1,0 0 0,0 0 0,0 0 0,0 0 0,0 0 0,0-1 1,0 1-1,-1 0 0,1 0 0,0 0 0,0 0 0,0 0 0,0-1 0,0 1 1,0 0-1,0 0 0,0 0 0,0 0 0,0-1 0,0 1 0,0 0 1,0 0-1,0 0 0,0 0 0,1-1 0,-1 1 0,0 0 0,0 0 1,0 0-1,0 0 0,0 0 0,0-1 1,-12 11 80,5-2-62,0 0 0,0 0 0,1 1 0,0-1 1,1 1-1,0 1 0,1-1 0,-1 1 0,2 0 0,-2 3-18,4-6-1,-1 1-1,1 0 0,0-1 0,1 1 0,-1 0 0,2-1 1,-1 1-1,1 0 0,0-1 0,1 1 0,-1-1 0,2 1 0,-1-1 1,3 5 1,7 12-5,2 0 1,0-1 0,5 4 4,11 18 11,-15-22-6,-5-9-7,-1-1 0,-1 1 0,0 1-1,-1 0 1,0 0 0,-1 0 0,-1 1 0,0 0 0,0 7 2,-5-19-1,0 0 0,0 0 1,0 0-1,0 0 1,-1 0-1,0 0 1,1 0-1,-2 0 1,1-1-1,0 1 0,-1 0 1,0 0-1,0-1 1,0 1-1,0-1 1,0 0-1,-1 0 1,1 0-1,-1 0 0,0 0 1,0 0-1,0-1 1,-3 3 0,1-2 39,1 0 0,-1-1-1,0 1 1,0-1 0,0 1 0,0-2 0,0 1 0,-1 0 0,1-1 0,-1 0-1,1 0 1,-1-1 0,1 0 0,-1 0 0,1 0 0,-1 0 0,0-1-39,4 1 39,0-1 1,0 1-1,0-1 0,0 0 1,0 0-1,0 0 1,1 0-1,-1 0 1,0 0-1,0 0 0,1 0 1,-1-1-1,0 1 1,1-1-1,-1 1 1,1-1-1,0 0 0,0 1 1,-1-1-1,1 0 1,0 0-1,1 0 1,-1 0-1,0 0 0,0 0 1,1 0-1,-1-1-39,0-2 42,1 0-1,0 1 0,-1-1 0,2 0 0,-1 0 0,0 1 1,1-1-1,0 0 0,0 1 0,0-1 0,2-3-41,6-10 34,0 0 0,1 0-1,0 1 1,2 0 0,0 1 0,1 0-1,1 1-33,19-19-10,0 2-1,22-14 11,-15 16-91,42-23 91,-31 21-102,2-5 102,-48 34-1,0-1 0,-1-1 1,1 1-1,-1-1 0,2-1 1,-5 5-8,0-1-1,0 1 0,0-1 1,0 1-1,0-1 1,-1 0-1,1 1 0,0-1 1,-1 0-1,1 0 0,-1 1 1,0-1-1,1 0 0,-1 0 1,0 1-1,0-1 1,0 0-1,0 0 0,-1 0 1,1 0 8,0 1-9,0 1 1,0-1 0,0 1-1,-1 0 1,1-1 0,0 1-1,0-1 1,0 1 0,0 0-1,-1-1 1,1 1 0,0 0-1,0-1 1,-1 1 0,1 0-1,0-1 1,-1 1 0,1 0-1,0-1 1,-1 1-1,1 0 1,0 0 0,-1 0-1,1-1 1,-1 1 0,1 0-1,0 0 1,-1 0 0,1 0-1,-1 0 1,1 0 0,-1 0-1,1 0 1,0 0 8,-16 7-191,-9 19 35,15-10 151,1 1 0,0 0 0,1 1 0,1-1 0,1 2 0,0-1 0,1 0 0,2 1 0,-1 0 0,2 0 0,1 0 0,0 0 0,2 5 5,-1-15 1,1 0 0,0-1 1,1 1-1,0 0 1,1 0-1,0-1 0,0 1 1,1-1-1,-1 0 1,4 3-2,-6-8 11,1 0 1,-1-1 0,1 1 0,0-1 0,0 1 0,0-1 0,1 0 0,-1 0 0,0 0 0,1 0 0,-1 0 0,1-1 0,0 1 0,-1-1 0,1 1 0,0-1-1,0 0 1,0 0 0,0 0 0,0-1 0,0 1 0,0-1 0,0 0 0,0 0 0,0 0 0,0 0 0,1 0 0,-1 0 0,0-1 0,0 0 0,1 0-12,9-4 59,0-1 1,0 0 0,0-1-1,-1 0 1,0-1 0,-1-1-1,1 0 1,-2 0-1,1-1 1,-1 0 0,7-11-60,9-13 31,-1 0 1,-3-2-1,9-18-31,-6 4-42,2-11 42,21-42-222,-34 80 102,-21 35 91,0 1 0,1-1 0,1 1 1,0 1-1,0-1 0,2 0 0,0 1 0,0 0 0,1 0 0,1 0 0,0 0 0,1 0 0,0 0 29,1 15 29,1 0-1,2-1 1,0 1 0,2-1 0,1 0-1,5 9-28,-7-22 7,-2-8-9,0 0 0,-1 0 0,0 0 0,0 0 0,-1 0-1,1 3 3,-2-7-9,0-1 0,0 0 0,0 1 0,-1-1 1,1 0-1,-1 1 0,1-1 0,-1 0 0,0 1 0,1-1 0,-1 0 0,-1 0 0,1 0 0,0 0 0,0 0 0,-1 0 0,1 0 0,-1 0 0,0 0 0,1-1 0,-1 1 0,0-1 0,0 1 9,-15 8-48,0 0-1,-17 6 49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7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12 456,'0'0'68,"0"-1"0,0 1 0,1-1 0,-1 0 0,0 1 0,0-1 0,1 1 0,-1-1 0,0 1 0,1-1 0,-1 1 0,0-1 0,1 1 0,-1 0 0,0-1 0,1 1 0,-1-1 0,1 1 0,-1 0 0,1 0 0,-1-1 0,1 1 0,-1 0 0,1 0 0,0-1 0,-1 1 0,1 0 0,-1 0 0,1 0 0,-1 0 0,1 0 0,0 0 0,-1 0 0,1 0 0,-1 0 0,1 0 0,0 0 0,-1 0 0,1 1-1,-1-1 1,1 0 0,-1 0 0,1 0 0,-1 1 0,1-1-68,2 5 60,1 0 0,-2 1 0,1-1 0,-1 0-1,1 1 1,-2 0 0,1-1 0,1 6-60,-2-4 26,4 10 11,-1 0 0,0 0 0,-1 1 0,-1-1 0,-1 1 0,-1 13-37,-2 3 33,2-14-56,0-1 0,-2 0-1,-1 0 1,0 1-1,-1-2 1,-1 1 0,-3 5 23,-7 0-609,15-20 443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7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94 1264,'36'-19'696,"18"-1"-87,8 0-409,4 2-32,-11 7-64,-9 5-24,-17 15-392,-7 6 240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4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1 120 3577,'4'-3'2064,"18"-5"-479,-3 1-689,57-14 40,-50 19-352,6-1-80,20 3-88,13 0-64,15 0-200,2-2-32,2-4-40,-11 1-56,-8-1-88,-7 2-80,-17-7-360,-6-2-608,-18 0-848,-6-2 1183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7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 4145,'37'-15'1416,"12"0"-1336,25-1-88,3 3-256,-17 0-1096,-5-1 944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8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8 2320,'-1'-1'57,"1"1"0,0-1-1,0 1 1,-1-1-1,1 1 1,0 0 0,-1-1-1,1 1 1,0 0-1,-1-1 1,1 1 0,-1 0-1,1-1 1,0 1-1,-1 0 1,1 0 0,-1-1-1,1 1 1,-1 0-1,1 0 1,-1 0 0,1 0-1,-1 0 1,1 0-1,-1 0 1,1 0 0,-1 0-1,1 0 1,-1 0-1,1 0 1,-1 0 0,1 0-1,-1 0 1,1 0-1,-1 1 1,1-1 0,0 0-1,-1 0 1,1 1-1,-1-1 1,1 0 0,0 1-1,-1-1 1,1 0-1,-1 1 1,1-1 0,0 0-1,0 1-56,-19 20 467,18-21-448,-4 10 67,-1-1 1,1 1 0,0-1 0,1 1 0,0 1-1,1-1 1,0 1 0,-1 9-87,-3 20 257,0 31-257,7-66 10,-9 144 62,1-21 61,-21 116-133,28-241-2,0 0 0,1 0 0,0 0-1,-1 0 1,1 0 0,0 0-1,1 0 1,-1 2 2,1-4-1,-1 0 1,0-1-1,1 1 1,-1 0-1,0-1 1,1 1-1,-1 0 0,1-1 1,-1 1-1,1-1 1,-1 1-1,1-1 0,-1 1 1,1-1-1,-1 1 1,1-1-1,0 0 0,-1 1 1,1-1-1,0 0 1,-1 0-1,1 1 0,0-1 1,0 0-1,-1 0 1,1 0-1,0 0 0,0 0 1,-1 0-1,1 0 1,0 0-1,-1 0 0,1 0 1,0-1 0,6 0 5,-1 0 1,0-1-1,0 0 1,0 0-1,0-1 0,0 1 1,0-1-1,-1-1 1,1 1-1,0-2-5,8-6 40,0 0 0,13-13-40,-21 17 21,-1 0-1,1-1 1,-1 1-1,0-1 1,-1 0-1,0 0 1,0 0-1,-1-1 1,0 1-1,0-1 1,-1 0-1,0 0 0,0-7-20,-1 11 24,0 0 0,-1 1 0,0-1 0,0 0-1,0 0 1,-1 0 0,1 0 0,-1 1-1,0-1 1,-1 0 0,1 1 0,-1-1 0,0 1-1,0-1 1,0 1 0,-1 0 0,1 0-1,-1 0 1,0 0 0,0 0 0,-1 1 0,1 0-1,-1-1 1,0 1 0,0 0 0,-1 0-24,-1 0 52,0 1 1,0 0 0,1 0 0,-1 0-1,-6 0-52,-2-1 54,49-12-394,26-3-1366,25-13 1706,-71 25-160,65-27-516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8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 2809,'-1'0'88,"1"0"-1,0 0 1,0 0 0,-1 0 0,1 0 0,0 0 0,-1 0 0,1 0 0,0 0 0,0 0 0,-1 0 0,1 0 0,0 0 0,0 0-1,-1 0 1,1 1 0,0-1 0,0 0 0,-1 0 0,1 0 0,0 1 0,0-1 0,0 0 0,-1 0 0,1 0 0,0 1 0,0-1-1,0 0 1,0 0 0,-1 1 0,1-1 0,0 0 0,0 0 0,0 1 0,0-1 0,0 0 0,0 1-88,-5 15 25,4-12 260,-6 31-64,2 1 1,1 0-1,0 33-221,4-38 22,-2 1 1,-1-1-1,-2 1 0,-1-1 0,-5 13-22,-25 44-378,16-49-4201,21-41 3909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9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1 160 1960,'0'-5'158,"0"1"-1,0-1 1,1 1-1,0-1 1,-1 1-1,2-1 0,-1 1 1,0 0-1,1-1 1,0 1-1,0 0 0,0 0 1,1 1-1,-1-1 1,1 0-1,0 1 1,0-1-1,0 1 0,1 0 1,-1 0-1,1 0 1,-1 1-1,1-1 1,3-1-158,13-6 123,1 1 0,-1 1 0,2 1 0,-1 0 1,1 2-1,7-1-123,3 1 78,-1 1 1,1 2 0,0 1-1,4 2-78,-33-1 2,-1 0-1,1 0 1,0 0 0,-1 0-1,1 1 1,0 0 0,-1-1-1,1 1 1,-1 0 0,1 0-1,-1 0 1,1 1 0,-1-1-1,0 0 1,0 1 0,0 0-1,2 1-1,-3-1-1,1 0 0,-1 0 0,0 0 0,0 1 0,0-1 0,0 1 0,0-1-1,-1 1 1,1-1 0,-1 1 0,0-1 0,1 1 0,-1-1 0,0 1 0,0 0-1,-1-1 1,1 1 0,-1 0 1,-1 7-5,0 0-1,-1 0 1,0-1-1,0 1 0,-1 0 1,-1-1-1,1 0 1,-2 0-1,1 0 1,-1-1-1,0 0 1,-1 0-1,0 0 1,-7 5 5,1-2-8,1 0 1,-2-1 0,1-1-1,-1 0 1,-1-1 0,1 0-1,-1-2 1,-15 6 7,17-8 16,0 0 0,-1-1-1,0 0 1,0-1 0,1 0 0,-1-1-1,0-1 1,0 0 0,0-1-1,0-1-15,12 2 16,0 0-1,1 0 0,-1 0 1,1-1-1,-1 1 0,1 0 1,-1-1-1,1 0 0,0 1 1,-1-1-1,1 0 0,-1 1 0,1-1 1,0 0-1,0 0 0,0 0 1,0 0-1,-1-1 0,1 1 1,0 0-1,1 0 0,-1 0 1,-1-2-16,2 1 13,0 1 1,0-1-1,0 1 1,0-1-1,0 1 1,0-1-1,1 1 1,-1-1-1,1 1 1,-1-1-1,1 1 1,-1 0-1,1-1 1,0 1-1,-1 0 1,1-1-1,0 1 1,0 0-1,1-1-13,4-5 29,1 0 0,0 0 0,1 0-1,-1 1 1,1 0 0,4-1-29,-2 1-18,1 0-1,0 1 1,0 1-1,0 0 1,0 0 0,1 1-1,1 0 19,-9 2-25,0 0 0,0 1 0,0-1 0,0 1 0,0 0 0,0 0 0,0 0 0,0 1 0,0-1 0,0 1 0,0 0 0,0 0 0,0 0 0,-1 1 0,1 0 0,0-1 0,-1 1 0,1 0 0,-1 1 0,0-1 0,0 0 0,3 3 25,-2 0-21,-1 0-1,1 1 1,-1-1-1,0 1 1,0 0 0,0 0-1,-1 0 1,0 0-1,0 1 1,-1-1-1,1 0 1,-1 2 21,1 16-99,0 0 1,-3 18 98,2 1-302,-1-30 204,0-3-143,0 1 0,1 0-1,0-1 1,1 1 0,0-1-1,2 4 242,11 17-565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9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0 1944,'0'0'913,"0"0"-409,0 0-96,-2 24-24,-7 13 32,-15 51 72,6-41-80,7 7-56,0-3-160,-6-5-104,6-10-128,-1-6-168,4-14-528,1-1-640,0-6 848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19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43 576,'91'-17'312,"-30"4"-88,1 6-256,-3 1 8</inkml:trace>
  <inkml:trace contextRef="#ctx0" brushRef="#br0" timeOffset="1">10 369 3345,'13'-11'1456,"22"-4"-696,10 6-328,12-6-120,6 3-128,-3 1-520,-3-6-496,-2-1 528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0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 3377,'-2'26'2783,"2"-13"-2564,-17 108 466,3-29-463,6-18-123,-18 121-49,23-182-217,0-1 1,0 1-1,-1-1 0,-1 0 0,-3 6 167,8-18-30,0 0-1,0 0 1,0 0 0,0 0-1,0 0 1,0-1-1,0 1 1,0 0-1,0 0 1,0 0-1,0 0 1,0 0-1,0 0 1,-1 0-1,1 0 1,0 0-1,0 0 1,0 0-1,0 0 1,0 0-1,0 0 1,0 0-1,0-1 1,-1 1-1,1 0 1,0 0 0,0 0-1,0 0 1,0 0-1,0 0 1,0 0-1,0 0 1,-1 1-1,1-1 1,0 0-1,0 0 1,0 0-1,0 0 1,0 0-1,0 0 1,0 0-1,0 0 31,2-13-715,8-12-374,7-15 461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0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18 114 3673,'-1'-1'181,"1"0"1,-1 0-1,0 0 0,1-1 1,-1 1-1,1 0 1,-1-1-1,1 1 1,0-1-1,-1 1 0,1 0 1,0-1-1,0 1 1,0-1-1,0 1 0,0 0 1,0-1-1,1 1 1,-1-1-1,0 1 1,1 0-1,-1-1 0,1 1 1,0-1-182,1 0 86,0 0 0,1-1 0,-1 1 1,1 0-1,-1 0 0,1 0 0,0 1 0,0-1 0,0 1 1,2-1-87,20-9 45,0 1 0,1 1 0,1 1 0,-1 2 0,1 1 0,1 0 1,14 1-46,-38 4 3,1 0 1,-1 0 0,0 0-1,0 0 1,0 0 0,0 1 0,0 0-1,1 0 1,-1 0 0,-1 0-1,3 2-3,-4-2 1,0 0-1,-1 1 0,1-1 0,0 1 0,-1-1 0,1 1 1,-1 0-1,0-1 0,0 1 0,1 0 0,-1 0 0,0 0 0,-1 0 1,1 0-1,0 0 0,-1 0 0,1 0 0,-1 1 0,1-1 0,-1 0 1,0 1-1,0 7-3,0 1-1,0-1 1,-1 0 0,0 0 0,-1 0 0,0 0 0,-1 0 0,0 0-1,-1 0 1,1-1 0,-2 0 0,0 0 0,0 0 0,0 0 0,-4 3 3,1-1 0,0 0 1,-1 0 0,-1-1 0,0 0-1,0-1 1,-1 0 0,0-1 0,0 0-1,-1-1 1,0 0 0,-3 1-1,5-4 21,0 1 0,0-2 0,-1 1 0,0-1 0,0-1 0,0 0-1,0-1 1,0 0 0,0 0 0,0-1 0,0-1 0,0 0 0,-3-1-21,13 2 6,0 0 0,0 0 0,0 0 0,1 0 0,-1-1 0,0 1 0,0 0 0,1 0 0,-1-1 0,0 1 0,1-1 0,-1 1 1,0-1-1,1 1 0,-1-1 0,1 1 0,-1-1 0,0 1 0,1-1 0,0 0 0,-1 1 0,1-1 0,-1 0 0,1 1 0,0-1 0,-1 0 0,1 1 0,0-1 0,0 0 0,0 0 0,-1 0 0,1 1 0,0-1 0,0 0 0,0 0 0,0 0 0,0 1 0,1-1 0,-1 0 1,0 0-1,0 1 0,0-1 0,1 0 0,-1 0-6,2-2 2,-1 0 0,1 0 0,0 0 1,0 1-1,0-1 0,0 1 0,0-1 1,1 1-1,-1 0 0,3-2-2,4-2-11,0 0 0,0 1 0,0 0 1,9-3 10,-13 6-8,0 1 1,-1-1-1,1 1 1,0 0 0,0 0-1,0 0 1,0 1 0,1-1-1,-1 1 1,5 1 7,-9-1-5,1 1 0,0 0 1,-1-1-1,1 1 0,-1 0 1,1 0-1,-1 0 0,1 0 1,-1 0-1,1 1 1,-1-1-1,0 0 0,0 0 1,0 1-1,0-1 0,0 1 1,0-1-1,0 1 0,0 0 1,-1-1-1,1 1 0,0 0 1,-1-1-1,1 1 0,-1 0 1,0 1 4,2 8-11,-1-1 0,0 1 1,-1 0-1,0 0 11,0-4-3,-4 71-3,2-53-86,0 0 1,2 0 0,1 0 0,1-1-1,1 1 92,-2-22-137,-1-1 0,1 0 0,-1 0-1,1 1 1,0-1 0,0 0 0,0 0-1,0 0 1,1 0 0,-1 0-1,0 0 1,1-1 0,-1 1 0,1 0-1,0-1 1,0 1 0,-1-1 0,1 0-1,0 1 1,0-1 0,0 0 0,0 0-1,1 0 1,-1 0 137,15 1-928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0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4617,'0'0'1410,"3"1"-954,93 23-242,-94-23-214,0 0-1,0 0 0,0 0 0,0 0 1,0 0-1,0 0 0,0 0 0,-1 1 1,1-1-1,-1 1 0,1-1 0,-1 1 0,1 0 1,-1 0-1,0-1 0,0 1 0,0 0 1,0 0-1,0 0 0,0 0 0,-1 0 1,1 0-1,-1 1 0,1-1 0,-1 0 0,0 1 1,0 2-4,0 0-1,0 0 0,0 0 0,-1 0 1,0 0-1,0 0 0,0 0 0,-1-1 1,0 3 4,-3 4 24,1 0 1,-2 0-1,1-1 1,-2 0 0,1 0-1,-1 0 1,-1-1-1,1 0 1,-2-1-1,1 0 1,-1 0-1,-5 3-24,14-11 3,0 0 0,0 0-1,0 1 1,0-1-1,0 0 1,-1 0-1,1 0 1,0 0-1,0 0 1,0 0-1,0 0 1,0 0-1,0 1 1,0-1-1,0 0 1,0 0-1,0 0 1,0 0-1,0 0 1,0 0 0,0 0-1,0 1 1,0-1-1,0 0 1,0 0-1,0 0 1,0 0-1,0 0 1,0 0-1,1 0 1,-1 0-1,0 1 1,0-1-1,0 0 1,0 0-1,0 0 1,0 0-1,0 0 1,0 0 0,0 0-1,0 0 1,0 0-1,1 0 1,-1 0-1,0 0 1,0 0-1,0 0 1,0 1-1,0-1 1,0 0-1,0 0 1,1 0-1,-1 0 1,0 0-1,0 0 1,0 0-1,0 0 1,0 0 0,0 0-1,0-1 1,1 1-1,-1 0 1,0 0-1,0 0 1,0 0-1,0 0 1,0 0-3,10 1 55,10-2-88,-1-1 1,0-1 0,0-1 0,-1-1 0,11-4 32,11-2-348,21-4 80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1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1704,'0'-2'705,"33"-7"-409,66-21-224,-43 21-24,-6 0-520,-4 2 351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4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 3953,'6'-3'3476,"-5"11"-1722,-8 25-1019,4-20-634,-9 49 573,3 0-1,0 43-673,0 32 511,3-70-405,4 0 0,3 33-106,-1-97-132,0 0-1,0 0 1,0 0 0,1-1-1,-1 1 1,1 0 0,0-1-1,0 1 1,0 0-1,0-1 1,0 1 0,1-1-1,-1 1 1,1-1-1,-1 0 1,1 0 0,0 0-1,0 0 1,0 0-1,0 0 1,0 0 0,2 0 132,12 6-1111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1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 1552,'26'-3'809,"18"-8"-41,2 3-640,5-1-232,-3-2-496,7 0 400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2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0 3785,'1'1'132,"-1"0"1,1-1-1,-1 1 1,1 0 0,-1 0-1,0-1 1,0 1-1,1 0 1,-1 0-1,0 0 1,0-1-1,0 1 1,0 0-1,0 0 1,0 0 0,0-1-1,0 1 1,0 0-1,0 0 1,0 0-1,0-1 1,-1 1-1,1 0-132,-9 20 326,6-14 19,-22 65 883,15-41-922,-1 0 1,-2 1-307,-93 200 309,102-224-319,0 1 1,1 1-1,0-1 1,1 0-1,-1 4 10,3-10-53,-1-1 1,1 0-1,0 0 1,0 1-1,0-1 1,1 0-1,-1 0 1,0 0-1,1 1 1,0-1-1,-1 0 1,1 1 52,0-2-80,0 0 1,-1 0 0,1 0-1,0 0 1,0 0 0,0 0-1,0-1 1,0 1-1,0 0 1,0 0 0,0-1-1,0 1 1,0 0 0,0-1-1,0 1 1,0-1-1,0 0 1,1 1 0,-1-1-1,0 0 1,0 0 0,2 1 79,25-4-693</inkml:trace>
  <inkml:trace contextRef="#ctx0" brushRef="#br0" timeOffset="1">545 129 5129,'-20'11'713,"2"1"0,-1 1 0,2 0 0,0 1-1,-6 8-712,17-16 19,-1 0-1,1 1 0,0 0 1,1 1-1,0-1 0,0 1 1,1 0-1,0 0 0,0 1 1,1-1-1,0 1 0,0 0 1,1-1-1,0 3-18,1-8 4,1-1-1,0 0 1,-1 1 0,1-1 0,0 0-1,0 0 1,0 1 0,1-1-1,-1 0 1,0 1 0,1-1 0,0 0-1,-1 0 1,1 0 0,0 1-1,0-1 1,0 0 0,1 0 0,-1 0-1,0-1 1,1 1 0,-1 0 0,1 0-1,-1-1 1,1 1 0,0-1-1,0 1 1,0-1 0,0 0 0,0 0-1,0 0 1,0 0 0,0 0 0,0 0-1,1-1 1,-1 1 0,0-1-1,0 1 1,1-1 0,0 0-4,5 0 1,0 0 1,0 0-1,-1-1 0,1 0 1,0-1-1,-1 0 0,1 0 1,-1 0-1,1-1 1,-1 0-1,5-3-1,-1 0-2,-1-1 0,1 0 0,-1 0 0,-1-1 1,0 0-1,0-1 0,0 0 0,-1 0 0,0-1 0,-1 0 0,0 0 0,-1-1 1,0 1-1,0-2 0,-1 1 0,-1-1 0,0 1 0,-1-1 0,0 0 0,0 0 0,-2-1 1,1-5 1,-2 16-2,1 0 1,-1 0 0,0 0 0,0 0 0,0 0-1,-1 0 1,1 0 0,0 0 0,-1 0-1,1 0 1,-1 0 0,0 0 0,1 0 0,-1 1-1,0-1 1,0 0 0,0 0 0,-1 1-1,0-2 2,1 3-26,0-1-1,-1 0 1,1 0-1,0 1 0,-1-1 1,1 1-1,-1-1 1,1 1-1,-1 0 0,1-1 1,-1 1-1,0 0 1,1 0-1,-1 0 0,1 0 1,-1 0-1,1 1 1,-1-1-1,1 0 0,-1 1 1,1-1-1,-1 1 1,1-1-1,-1 1 0,0 0 27,-32 21-2485,18-8 1627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2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1 154 4889,'42'-75'2265,"-28"62"-1169,16 2-288,21 0-696,2 4-80,6 3-288,-6-7-368,-13 0-1049,8 0 1041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2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1 4817,'-2'0'1992,"-3"11"-1279,-2 5-249,-8 23-368,-3 5-24,-6 15 16,4 1-24,3 4-16,2-1-8,12-8-24,-3-6 0,1-16-184,1-7-336,0-8-905,4-3 873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3.1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9 3321,'7'-2'151,"1"0"0,0 0-1,0 1 1,0 0 0,0 1 0,0-1 0,0 1 0,0 1 0,0 0 0,5 1-151,-11-2 24,1 1 1,-1 0-1,0 0 1,1 0-1,-1 0 0,0 0 1,0 1-1,0-1 1,0 1-1,0-1 1,0 1-1,0 0 1,0-1-1,-1 1 0,1 0 1,-1 0-1,1 0 1,-1 0-1,0 1 1,0-1-1,0 0 0,0 1 1,0-1-1,0 0 1,-1 1-1,1-1 1,-1 1-1,0-1 1,0 1-1,0-1 0,0 1 1,0-1-1,0 1 1,-1-1-1,1 1-24,-1 3 30,0 0-1,0 0 1,-1 0-1,0-1 0,0 1 1,-2 3-30,4-8 10,-1 0-1,1 0 1,-1 0 0,1 0 0,-1 1-1,1-1 1,-1 0 0,0 0 0,0 0-1,0 0 1,1 0 0,-1-1 0,0 1 0,0 0-1,0 0 1,0 0 0,0-1 0,-1 1-1,1-1 1,0 1 0,0-1 0,0 1-1,-1-1 1,1 0 0,0 1 0,0-1-1,-1 0 1,1 0 0,0 0 0,0 0-1,-1 0 1,1 0 0,-1-1-10,43 3-21,-28 0 10,0 1 0,0 0 1,0 1-1,1 0 11,-8-2-8,0 1 0,0-1-1,-1 1 1,1 1-1,-1-1 1,0 1 0,0-1-1,0 2 1,0-1 0,-1 0-1,0 1 1,0 0 8,0-1-43,-1 1 0,0 0 1,0 0-1,0 1 0,-1-1 0,0 0 0,0 1 1,0-1-1,-1 1 0,0 0 0,0 0 0,0-1 1,-1 1-1,1 0 0,-2 0 0,1 0 0,0 0 1,-1-1-1,0 1 0,-1 0 0,1-1 0,-1 1 1,0-1-1,-1 1 0,1-1 0,-1 0 0,0 0 1,0 0-1,-1 0 0,1-1 0,-1 1 0,0-1 1,-2 2 42,-6 3-82,0 0 1,-1-1 0,0 0-1,0-1 1,-1-1-1,0 0 1,0 0 0,-1-2-1,-3 2 82,-35 6 23,-52 5-23,69-12 52,-60 5-247,70-6 57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3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 0 3185,'9'55'1472,"-53"-33"-648,0 4-64,2 7-320,9 3-63,6 12-185,7 3-80,14 6-80,6-5-16,17-18-40,10-12-56,21-12-192,9-10-209,16-11-551,4-11-704,2-19 1104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3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 3961,'0'0'70,"0"-1"0,1 1 0,-1 0 0,1 0 0,-1 0 0,0 0 0,1 0 0,-1-1 0,1 1 0,-1 0 0,1 0 0,-1 0 0,0 0 0,1 0 0,-1 0 0,1 0 0,-1 1 0,1-1 0,-1 0 0,0 0 0,1 0 0,-1 0 0,1 0 0,-1 1 0,0-1 0,1 0 0,-1 0 0,0 1 0,1-1-1,-1 0 1,0 0 0,1 1 0,-1-1 0,0 0 0,0 1 0,1-1 0,-1 1 0,0-1 0,0 0 0,0 1 0,0-1 0,1 1-70,7 16 214,-5-7-196,0 1 0,-1-1 0,-1 0 0,1 1 0,-2-1 0,1 0 1,-2 9-19,0-6 14,0-2-2,0 0 0,-1 0 0,0-1 0,-1 1 1,0-1-1,-1 1 0,0-1 0,-1 0 0,-2 3-12,6-11 45,0 0 1,0-1-1,0 1 0,0-1 0,-1 1 1,1-1-1,0 1 0,-1-1 0,1 0 1,-1 0-1,0 0 0,1 0 0,-1 0 1,-1 1-46,3-2 24,0 0 0,0 0 1,-1 0-1,1 0 0,0 0 1,0 0-1,0 0 1,-1 0-1,1 0 0,0 0 1,0 0-1,-1 0 0,1 0 1,0 0-1,0 0 0,0 0 1,-1 0-1,1 0 0,0 0 1,0 0-1,0 0 0,-1 0 1,1 0-1,0 0 0,0 0 1,0 0-1,-1-1 0,1 1 1,0 0-1,0 0 0,0 0 1,0 0-1,-1 0 1,1-1-1,0 1 0,0 0-24,3-15 700,2 7-650,0 1 1,0-1-1,0 1 0,1 0 1,0 1-1,1-1 1,0 1-1,-1 0 0,3 0-50,5-4-107,0 0-1,1 1 0,0 1 1,6-3 107,-13 8-103,0 0 1,1 0-1,-1 1 0,1 0 1,-1 1-1,1 0 0,1 0 103,-8 0-14,0 1-1,0 0 0,0 0 0,-1 0 0,1 0 0,0 0 0,0 0 0,0 1 1,0-1-1,0 0 0,-1 1 0,1 0 0,0-1 0,0 1 0,-1 0 0,1 0 1,-1 0-1,1 0 0,-1 0 0,1 0 0,-1 0 0,1 1 0,-1-1 0,0 1 1,0-1-1,0 1 0,0-1 0,0 1 0,0-1 0,0 1 0,0 0 0,-1-1 1,1 1-1,-1 0 0,1 1 15,-1 7 28,0 0 0,-1 1 1,0-1-1,-1 0 0,0 0 1,0 0-1,-1 0 0,-1 0 1,0 0-1,0-1 0,-1 0 1,0 0-1,-2 3-28,3-8 843,2-6-448,5-16 705,-1 14-1088,-1 0 0,1-1 0,0 1 0,0 0 1,1 0-1,-1 0 0,1 0 0,2-2-12,8-11 0,2 0 0,0 1 1,1 1-1,1 1 0,0 0 0,8-5 0,-15 12-81,1 1-1,0 0 0,0 0 1,0 1-1,0 0 0,1 1 0,0 0 1,0 1-1,0 0 0,0 1 1,2 0 81,-12 2-38,-1 0 0,1-1 0,0 1 0,-1 0 0,1 0 0,0 0 0,-1 1 0,1-1 0,0 0 0,-1 0 0,1 1 0,-1-1 0,1 1 0,-1 0 0,1-1 1,-1 1-1,1 0 0,-1 0 0,1 0 0,-1 0 0,0 0 0,0 0 0,1 1 38,-1 0-62,0 0-1,-1 0 1,1 0 0,-1 1-1,1-1 1,-1 0 0,0 0-1,0 0 1,0 1 0,0-1-1,0 0 1,-1 0 0,1 0-1,-1 0 1,1 1 0,-1-1-1,0 0 1,0 0 0,0 0-1,-1 0 63,-30 57-1412,-15 10 609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5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7 134 2280,'0'1'69,"-1"-1"-1,1 0 1,0 0 0,0 0-1,0 0 1,-1 0-1,1 0 1,0 0-1,0 0 1,0 0-1,-1 0 1,1 0-1,0 0 1,0 0-1,0 0 1,-1 0-1,1 0 1,0 0-1,0 0 1,0-1-1,-1 1 1,1 0-1,0 0 1,0 0-1,0 0 1,0 0-1,0 0 1,-1-1-1,1 1 1,0 0-1,0 0 1,0 0-1,0 0 1,0-1-1,0 1 1,-1 0-1,1 0 1,0 0-1,0 0 1,0-1-1,0 1 1,0 0-1,0 0 1,0 0-1,0-1 1,0 1-1,0 0 1,0 0-69,10-10 1493,2 3-1266,1 0 0,0 0 0,1 2 1,5-3-228,4 0 164,19-8 76,0 3-1,1 1 1,38-5-240,-17 4-135,-58 11-337,-6 1 440,0 1 1,0 0 0,0 0-1,0 0 1,0 0-1,0 0 1,1 0 0,-1 0-1,0 0 1,0 0-1,0 0 1,0 0 0,0 0-1,0 0 1,0-1-1,0 1 1,0 0 0,0 0-1,0 0 1,0 0-1,0 0 1,0 0 0,0 0-1,0 0 1,0 0-1,0 0 1,0-1 0,0 1-1,0 0 1,0 0-1,0 0 1,0 0 0,0 0-1,0 0 1,0 0-1,0 0 1,0 0 0,-1 0-1,1 0 1,0-1-1,0 1 1,0 0 0,0 0-1,0 0 1,0 0-1,0 0 1,0 0 0,0 0-1,0 0 1,0 0-1,0 0 1,-1 0 0,1 0-1,0 0 1,0 0-1,0 0 1,0 0 0,0 0-1,0 0 1,0 0 31,-2 0-722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5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0 2080,'-21'24'434,"1"1"0,1 0 0,1 2 0,1 0 0,1 1 0,2 0 0,0 2 0,-4 18-434,16-43 48,0 1 1,1-1 0,0 0-1,0 0 1,1 1 0,-1-1-1,1 0 1,0 1 0,1-1-1,-1 0 1,1 1 0,1 2-49,-1-5 25,1 0 1,-1 0 0,1 0 0,-1 0-1,1 0 1,0-1 0,0 1 0,0 0 0,1-1-1,-1 0 1,1 1 0,-1-1 0,1 0-1,0 0 1,-1-1 0,1 1 0,0 0 0,0-1-1,4 1-25,4 2 57,1-1 0,0 0 0,0-1 0,1 0 0,-1-1 0,0 0 0,1-1 0,-1-1 0,0 0 0,1 0 0,-1-1 0,1-1-57,7-1-1,0-2 0,-1 0 0,0-1 0,0-1 1,0-1-1,-1 0 0,0-2 1,-13 7-23,0 0 0,0 0 0,-1 0 0,1 0 1,-1-1-1,0 0 0,0 0 0,-1 0 0,0 0 0,1-1 0,-2 1 1,1-1-1,-1 0 0,1-2 23,-2 5-35,0-1 1,0 1-1,0-1 1,0 1-1,-1-1 0,1 0 1,-1 1-1,0-1 1,0 0-1,-1 0 1,1 1-1,-1-1 1,1 0-1,-1 1 0,0-1 1,-1 1-1,1-1 1,-1 1-1,1 0 1,-1-1-1,0 1 0,0 0 1,0 0-1,-2-1 35,2 2-15,0 1 0,1 0 0,-1 0 0,0 0 0,1 0 0,-1 0 0,0 0 0,0 0-1,0 0 1,0 1 0,0-1 0,0 1 0,0 0 0,0-1 0,0 1 0,0 0 0,0 0 0,0 0 0,0 1-1,0-1 1,0 0 0,0 1 0,0-1 0,-1 1 15,-6 2-57,-1 1 0,1 0 1,-1 1-1,-3 2 57,7-3-43,-24 13-471,0 1 0,-17 15 514,3 7-340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7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23 218 3041,'-1'0'294,"0"0"1,0 0-1,0 0 1,0 0-1,0 0 1,0 0 0,0-1-1,0 1 1,0 0-1,1-1 1,-1 1-1,0 0 1,0-1 0,0 0-1,0 1 1,0-1-295,1 0 74,-1 0 1,0 1-1,1-1 0,-1 0 1,1 0-1,-1 0 1,1 0-1,-1 0 0,1 0 1,0-1-1,-1 1 1,1 0-1,0 0 1,0 0-1,0 0 0,0 0 1,0 0-1,0 0 1,0 0-1,0-1-74,1-2-43,0 0 0,0 0 1,0-1-1,1 1 0,-1 0 0,1 0 0,0 1 1,0-1-1,0 0 0,1 1 0,1-3 43,6-5 2,0 0 1,1 0-1,1 0-2,-7 8 1,-1 0 0,1 1 0,0-1 0,0 1 0,0 0 0,0 0 0,0 1 0,0-1 0,1 1 0,-1 0 1,0 1-1,1-1 0,-1 1 0,1 0 0,4 1-1,11-1 0,-4 0 8,1 2 1,-1-1-1,0 2 0,1 1 1,-2 0-1,1 1 0,0 1 1,-1 0-1,3 3-8,1-2 17,-20-6-8,1-1 0,0 0 1,0 1-1,0-1 0,-1 0 0,1 0 1,0 0-1,0 1 0,0-1 0,-1 0 0,1 0 1,0 0-1,0 0 0,0 0 0,0-1 1,-1 1-1,1 0 0,0 0 0,0 0 1,-1-1-1,1 1 0,0 0 0,0-1 1,-1 1-1,1-1 0,0 1 0,-1-1 1,1 1-1,0-1 0,-1 1 0,1-2-9,10-24 674,-6 10-967,9-5-469,22-20-277,-22 27 433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5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33 4817,'-2'-7'1848,"2"6"-1765,0 0-1,0 0 0,0 0 0,0 0 0,0 0 1,0 0-1,0 0 0,-1 0 0,1 0 0,0 0 1,-1 0-1,1 0 0,-1 0 0,1 0 1,-1 0-1,0 0 0,1 1 0,-1-1 0,0 0 1,1 0-1,-1 1 0,0-1 0,0 0 0,0 1 1,0-1-1,0 1 0,0-1 0,1 1 0,-1 0 1,0-1-1,0 1 0,0 0 0,0 0 1,0 0-1,0-1 0,-1 1 0,1 0 0,0 0 1,0 0-1,0 1 0,0-1 0,0 0 0,0 0 1,0 1-1,-1-1-82,-15 4 62,0-1 0,0 2-1,0 1 1,1 0 0,-11 6-62,8-4 40,6-3-16,0 1 0,1 0 0,-1 0 0,1 1 0,1 1 0,-1 0-1,1 1 1,1 0 0,0 0 0,-7 9-24,14-15 3,1 1 1,-1 0-1,1-1 0,-1 1 1,1 0-1,0 0 1,1 1-1,-1-1 0,0 4-3,1-6 2,1 0-1,-1 0 0,1 1 0,0-1 0,0 0 0,0 0 0,0 1 1,0-1-1,1 0 0,-1 0 0,1 1 0,-1-1 0,1 0 1,0 0-1,0 0 0,0 0 0,0 0 0,0 0 0,1 0 1,-1 0-1,1 1-1,4 2 0,0 1 0,1-1 0,-1 0 0,1-1 0,0 0 0,0 0 0,0 0 0,1-1 0,0 0 1,5 1-1,22 6 9,31 5-9,-34-8 7,10 1 15,-6 0-28,1 1 0,1 2 6,-28-8-7,-1 1 0,1 0-1,-1 0 1,-1 1 0,1 0-1,0 1 1,-1-1-1,0 2 1,6 5 7,-13-11 0,0 1-1,1-1 1,-1 1-1,0-1 1,0 0-1,0 1 1,0 0-1,0-1 1,0 1-1,0 0 1,0 0-1,-1-1 1,1 1-1,-1 0 1,1 0-1,-1 0 1,0 0-1,0-1 1,0 1-1,0 0 1,0 0-1,0 0 1,0 0-1,-1 0 1,1 0-1,-1-1 1,1 1-1,-1 0 1,0 0-1,1-1 1,-1 1-1,0 0 1,0-1-1,0 1 1,-1-1-1,1 1 1,-5 4 1,0 0 1,0 0-1,-1-1 0,0 0 0,0 0 0,0-1 1,-7 4-2,-12 4 3,0-1 1,-1-2 0,0 0 0,0-2-1,-1-1 1,0-1 0,0-1 0,-1-2 0,1 0-1,-1-3 1,-26-2-4,48 2-4,4 1-50,0 1 0,0-1 0,0-1 0,0 1 0,0 0 0,0-1 0,0 0-1,0 1 1,0-1 0,1 0 0,-1-1 0,0 1 0,1 0 0,-1-1 0,1 1 0,-1-1 0,1 0 0,0 0 0,0 0-1,-1 0 55,-4-17-457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8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45 2665,'55'-40'1230,"-55"39"-1196,0 1-1,1 0 0,-1-1 0,0 1 1,0 0-1,0 0 0,1-1 0,-1 1 0,0 0 1,0 0-1,0 0 0,1 0 0,-1-1 1,0 1-1,0 0 0,1 0 0,-1 0 0,0 0 1,1 0-1,-1-1 0,0 1 0,0 0 1,1 0-1,-1 0 0,0 0 0,1 0 0,-1 0 1,0 0-1,0 0 0,1 0 0,-1 0 1,0 0-1,1 1 0,-1-1 0,0 0 0,1 0 1,-1 0-1,0 0 0,0 0 0,1 1 1,-1-1-1,0 0 0,0 0 0,0 0 0,1 0 1,-1 1-1,0-1 0,0 0 0,0 0 1,1 1-34,-1 9 161,-1-9-46,0 12 160,-1 0-1,-1 1 0,0-1 1,0 0-1,-2 0 1,-2 5-275,-1 4 210,-13 50 225,4 0 0,0 16-435,6-26-526,-3-1 1,-2 0-1,-12 23 526,24-74-1206,4-4 470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8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0 4161,'-29'31'921,"0"1"0,2 1 0,2 2 0,-14 24-921,26-37 85,1 1 0,1 0 0,1 1 0,1 0 0,1 0 1,1 1-1,1 0 0,0 8-85,6-28 4,-1 0 0,1-1 1,0 1-1,0 0 0,0-1 0,1 1 1,-1 0-1,1-1 0,0 1 0,1-1 1,-1 1-1,2 2-4,-1-4 1,0 0 0,0-1 0,-1 1-1,1-1 1,1 1 0,-1-1 0,0 0 0,1 0 0,-1 0 0,1 0 0,-1-1 0,1 1-1,0-1 1,0 1 0,0-1 0,0 0 0,0 0 0,0 0 0,1 0-1,2 0 3,0 0 0,1 0 0,-1-1 1,1 1-1,-1-1 0,0-1 0,1 1 1,-1-1-1,1 0 0,-1-1 0,0 1 0,0-1 1,0-1-4,4-1 12,-1 0-1,0-1 1,0 0 0,-1-1 0,1 0 0,-1 0 0,0-1 0,0-1-12,4-4 16,-1-1 0,0 0 1,-1-1-1,0 0 1,-1 0-1,-1-1 1,0 0-1,-1-1 1,-1 0-1,0-1-16,0 0 12,-1-1 0,-1 0 0,-1 0 0,0 0 0,-1 0 0,-1-1-1,-1 1 1,-1 0 0,0-1 0,-1 1 0,-3-7-12,4 22 1,0-1-1,0 1 1,0 0-1,-1-1 1,0 1 0,1 0-1,-1 0 1,0 0 0,-1 0-1,0 0 0,2 2-3,0 0 0,1 0-1,-2 0 1,1 0 0,0 0 0,0 1-1,0-1 1,0 1 0,0-1 0,-1 0-1,1 1 1,0 0 0,0-1 0,-1 1-1,1 0 1,0 0 0,-1 0 0,1 0-1,0 0 1,0 0 0,-1 0 0,1 0-1,0 0 1,-1 1 0,1-1 0,0 0-1,0 1 1,-1-1 0,0 2 3,-3 1-140,0 1 1,0 0-1,0 0 0,0 0 0,0 0 1,1 1-1,0 0 0,-1 2 140,-16 21-410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9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87 112 5209,'-86'-7'2177,"91"-2"-1353,10 0-248,10-4-240,5-4-56,8 1 40,3 1 8,-3 4-104,-3 2-72,0 5-72,-8 2-48,3 2-40,-5 2 8,-6-2-144,3 2-88,-6 0-464,2 0-496,3 0 752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29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27 165 1656,'48'-113'1053,"-46"109"-923,0 0 1,0 0-1,0 0 0,0 1 1,0-1-1,1 1 1,0 0-1,-1 0 1,1 0-1,2-2-130,-3 4 86,0 0 0,0 0-1,0 0 1,0 0-1,0 1 1,0-1 0,0 1-1,0-1 1,0 1-1,1-1 1,0 1-86,7-1 238,-6 0-165,1 0 0,-1 1 0,1-1 0,-1 1 0,0 1 0,1-1-1,-1 0 1,1 1 0,-1 0 0,0 0 0,0 0 0,0 1 0,1-1 0,-1 1 0,1 1-73,1 1 39,0-1 1,-1 1 0,0 1 0,0-1-1,0 1 1,-1-1 0,1 1 0,-1 1-1,3 4-39,-1 0-6,0 1 0,-1-1 0,0 1-1,-1 0 1,0 0 0,0 1 0,-2-1 0,1 1-1,-1 0 1,-1-1 0,0 7 6,-1-10-32,0 0-1,-1 0 1,1 0-1,-1-1 1,-1 1-1,0 0 1,0-1-1,-2 6 33,2-9-8,0 0 1,-1-1-1,1 1 0,-1-1 0,1 1 1,-1-1-1,0 0 0,0 0 0,-1 0 1,1-1-1,0 1 0,-1-1 0,0 1 1,0-1-1,1 0 0,-4 0 8,-44 18 96,-32 6-96,2 0 276,63-17-25,15-8-41,6-3 8,0 0-164,1-1-1,0 1 1,0 1 0,0-1 0,0 1-1,0-1 1,1 1 0,-1 0-1,0 1 1,3-1-54,2-1 35,10-2-24,-11 2-9,-1 1 0,1-1 0,0 1-1,0 1 1,0 0 0,0 0 0,1 0-2,-6 0 2,-1 1 0,0-1 0,0 1 0,1-1 0,-1 1 0,0-1 0,0 1 0,0 0 0,0 0 0,0 0 0,0 1 0,0-1 0,-1 0 0,1 1 0,0-1 0,-1 1 0,1 0-2,21 32 65,-20-28-57,0-1-1,0 0 0,1 1 0,-1-2 0,1 1 1,2 2-8,-3-4-74,0-1 1,1 1 0,-1-1 0,1 0-1,-1 0 1,1 0 0,0 0 0,0 0-1,0-1 1,0 0 0,0 0 0,0 0-1,0 0 1,0-1 0,0 1 0,0-1-1,0 0 1,1 0 0,-1-1 0,0 1-1,0-1 1,0 0 0,0 0 0,0 0-1,0-1 1,0 1 0,-1-1 0,2-1 73,18-12-650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0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5 127 2256,'-4'-53'1473,"8"50"63,-1-1-128,5-2-375,-8 5-217,0-1-392,7 0-112,20-2-184,49-9-64,-42 6-32,-1 0-40,-1-1-112,-9 3-128,-6 3-472,-4-2-232,-11 1-817,-2 1 1073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0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 5497,'-2'1'181,"0"0"0,0 0 0,0 0 0,0 0 0,1 1 0,-1-1 0,0 1 0,1-1 0,-1 1-1,1 0 1,0-1 0,0 1 0,-1 0 0,1 0 0,0 0 0,0 0 0,1 0 0,-1 0-181,1-1 1,0-1 0,0 1 0,0 0 1,0-1-1,0 1 0,0-1 0,0 1 1,1 0-1,-1-1 0,0 1 0,0-1 0,1 1 1,-1-1-1,0 1 0,1-1 0,-1 1 0,0-1 1,1 1-1,-1-1 0,1 1 0,-1-1 0,1 0 1,-1 1-1,1-1 0,-1 0-1,23 15 35,-5-3-23,3 4-13,-13-9 1,0-1 0,0-1 0,0 1-1,0-1 1,1-1 0,0 0 0,0 0 0,0 0 0,1-1 0,16 3 8,16 5 5,-39-10-15,0 0-1,-1 0 1,1 1-1,0-1 1,-1 0-1,1 1 1,-1 0 0,0-1-1,1 1 1,-1 0-1,1 2 3,-2-3-2,0 0 1,-1 0-1,0 0 0,1 0 0,-1 0 0,1 0 1,-1 0-1,0 0 0,0 1 0,0-1 0,0 0 1,0 0-1,0 0 0,0 0 0,0 0 1,0 0-1,0 0 0,-1 1 0,1-1 0,0 0 1,-1 0-1,1 0 0,-1 0 0,1 0 0,-1 0 1,0 0-1,1-1 0,-1 1 0,0 0 0,0 0 1,1 0-1,-1-1 0,0 1 0,0 0 0,0-1 1,0 1-1,0 0 2,-7 5 1,-1-1 1,0 0 0,0 0-1,0 0-1,2-2 2,-50 23-519,-1-2 1,-15 2 516,51-16-450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0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322 0 3937,'0'24'1608,"-48"-9"-1016,-1 7-136,-6 9 49,3 0 23,8 9 24,8 1-40,15 1-256,5-2-96,16-1-112,2-5-8,12-2-40,10-5 0,7-16-160,10-4-264,5-14-792,-2-6-641,1-12 1105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1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0 4145,'2'1'130,"-1"1"-1,0-1 1,0 0 0,0 1-1,0-1 1,-1 1 0,1-1-1,0 0 1,0 1 0,-1 0-1,1-1 1,-1 1 0,0-1-1,1 1 1,-1 0 0,0-1-1,0 2-129,3 25 83,-2 1 0,-1 0 0,-1-1 0,-1 0 0,-3 10-83,1-16 5,-1 0 1,-1-1 0,0 1 0,-2-2 0,0 1-1,-1-1 1,-3 3-6,-3-8 77,8-14 50,7-12 51,3 4-136,0 0 0,0 0 0,1 0 1,0 0-1,0 1 0,1-1 0,0 1 1,0 0-1,2-2-42,10-12 24,2-5-62,34-40-293,-47 58 235,1 0-1,1 1 1,-1-1 0,1 1-1,0 0 1,0 1 0,2 0 96,-8 4-22,0-1 0,0 1-1,0 1 1,0-1 0,1 0 0,-1 0 0,0 1 0,0-1 0,1 1 0,-1 0 0,0 0-1,0 0 1,1 0 0,-1 0 0,0 0 0,1 1 22,-1-1-5,-1 1 1,0 0-1,1-1 0,-1 1 0,0 0 1,0-1-1,0 1 0,0 0 0,0 0 1,0 0-1,0 0 0,0 0 0,0 1 1,0-1-1,0 0 0,-1 0 1,1 0-1,0 1 0,0 0 5,0 3 20,1 1 0,-1 0 1,0-1-1,-1 1 0,1 0 0,-1-1 1,0 1-1,-1 0 0,1 0 0,-1-1 0,0 2-20,-3 10 208,0 0-1,-1 0 1,-1 0-1,0-1 1,-3 3-208,15-35 2501,15-32-2596,10-6 141,16-19-46,-36 56-85,2 0 1,0 1-1,1 1 0,0 0 1,1 1-1,14-10 85,-27 23-42,0-1 0,0 1-1,0 0 1,0 0-1,0 0 1,0 0-1,0 0 1,0 0 0,0 1-1,1-1 1,-1 1-1,0-1 1,2 1 42,-3 0-9,-1 0-1,1 1 1,0-1 0,-1 0 0,1 1-1,0-1 1,-1 1 0,1-1-1,-1 1 1,1-1 0,-1 1 0,1-1-1,-1 1 1,1 0 0,-1-1-1,1 1 1,-1 0 0,0-1 0,1 1-1,-1 0 1,0-1 0,0 1-1,1 0 1,-1 0 0,0-1 0,0 1-1,0 0 1,0 0 0,0-1-1,0 1 1,0 0 0,0 0 0,0-1-1,-1 1 1,1 0 0,0 0-1,-1 0 10,-6 51-415,-3 1 0,-3-1 0,-10 27 415,20-74-1662,3-3 630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1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4961,'0'-3'127,"1"1"0,-1 0 0,0-1-1,1 1 1,-1 0 0,1 0 0,0-1 0,-1 1 0,1 0 0,0 0-1,1 0 1,-1 0 0,0 0 0,0 0 0,1 0 0,0 1-1,-1-1 1,1 0 0,0 1 0,-1-1 0,1 1 0,0 0 0,1-1-127,3-1 68,-1 1 1,1 0 0,0 1 0,0-1 0,0 1 0,0 0 0,-1 0 0,7 1-69,-9 0 3,0 0 0,0 0 0,0 0 0,0 0 0,0 1 0,1-1 0,-1 1 0,0 0 0,-1 0 0,1 0 0,0 0 0,0 1 0,0-1 0,-1 1 0,1 0 0,-1-1 0,1 1 0,-1 0 0,0 1 0,1-1 0,-1 0 0,0 1 1,-1-1-1,1 1 0,0-1 0,-1 1 0,0 0 0,1 0 0,-1 0 0,0 0 0,0 0 0,-1 0 0,1 0 0,-1 0 0,1 0 0,-1 0 0,0 0 0,0 0 0,0 0 0,-1 0 0,1 1 0,-1-1 0,1 0 0,-1 0-3,-3 7 6,1-1 0,-1 1 0,-1-1 0,1 0 0,-2 0 0,1 0 0,-1-1 0,-1 1-6,-26 42 58,33-50-58,0-1 0,0 0 1,0 1-1,0-1 1,-1 0-1,1 0 0,0 1 1,0-1-1,0 0 1,0 1-1,0-1 1,0 0-1,0 1 0,0-1 1,0 0-1,0 1 1,0-1-1,0 0 1,0 1-1,0-1 0,0 0 1,0 1-1,0-1 1,0 0-1,0 1 1,1-1-1,-1 0 0,0 1 1,0-1-1,0 0 1,0 0-1,1 1 0,-1-1 1,0 0-1,0 0 1,1 1-1,-1-1 1,0 0-1,1 0 0,-1 0 1,0 0-1,0 1 1,1-1-1,-1 0 1,0 0-1,1 0 0,-1 0 1,0 0-1,1 0 1,-1 0-1,0 0 1,1 0-1,25 0-58,-19-1 18,33-3-683,1-2 1,0-2 722,41-9-531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2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76 3449,'-2'-2'1728,"1"0"-616,-1 0-239,0 0-305,2 0-152,0 1-112,27-14-72,56-20-144,-45 30-24,3-1-368,-1 4-488,-3 0 520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5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0 815 5233,'15'9'468,"-10"-6"-248,1 1 0,0-1 0,1 0-1,-1-1 1,4 1-220,-8-2 46,0-1 0,0 1 0,0-1 0,0 0 0,0 0 0,0 0 0,0 0 0,0 0 0,0 0 0,0-1 0,0 1 1,0-1-1,-1 1 0,1-1 0,0 0 0,0 0 0,0 0 0,-1 0 0,1 0 0,0 0 0,0 0-46,9-9 87,0-1-1,-1 0 1,0 0 0,-1-1-1,0 0 1,-1 0-1,0-1 1,3-8-87,9-20 221,-2-2 0,0-7-221,-10 23 44,0 0 0,-2-1 0,-2 0-1,0 0 1,-2 0 0,0 0 0,-2-1 0,-2 1 0,0 0 0,-2 0 0,-5-18-44,-51-187 1772,59 282-1571,9 71-165,-2 203 191,0-18-16,-6-301-206,0 0-1,1 1 1,-1-1 0,1 0 0,0 0 0,0 0 0,0 0-1,1 0 1,-1 0 0,1 0 0,0 0 0,1 2-5,-1-5-19,-1 1 0,1-1 0,0 0 0,-1 0 0,1 0 0,0 0 0,0 0 0,0 0 0,0 0 0,0 0 0,0-1 0,0 1 0,0-1 0,0 1 0,0-1 0,0 0 0,0 0-1,1 0 1,-1 0 0,0 0 0,0-1 0,0 1 0,0-1 0,0 1 0,2-1 19,10-3-798,1 0-1,-1-1 1,0 0-1,0-1 799,18-14-1146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35 888,'41'-14'352,"19"-7"-256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3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1 3673,'2'1'177,"0"0"-1,0 1 1,-1-1 0,1 0 0,0 1 0,-1 0 0,1-1 0,-1 1-1,0 0 1,0 0 0,1 0 0,-1 0 0,0 0 0,-1 0-1,1 0 1,0 0 0,-1 0 0,1 0 0,-1 0 0,1 0-1,-1 1 1,0-1 0,0 0 0,0 0 0,0 1-177,-1 9 152,0 0 0,-1 0 0,0 0 0,-2 2-152,3-6 208,-96 333 795,75-281-970,-6 18-1072,27-69-217,4-13-970,5-7 897,18-18 298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4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3 3961,'-24'14'890,"1"2"0,0 1 0,1 1-1,-4 5-889,19-17 55,1 1-1,0-1 1,1 1-1,0 1 0,0-1 1,0 1-1,1 0 1,0 0-1,1 0 0,-1 1 1,2-1-1,-1 1 1,1 0-1,1 0 0,-1 1-54,2-7 6,-1 0 0,1 0 0,0-1 1,0 1-1,0 0 0,0 0 0,1-1 0,-1 1 0,1 0 0,0 0 0,0-1 0,-1 1 0,2-1 0,-1 1 0,0-1 0,0 1 0,1-1 0,0 0 0,-1 0-6,1 0 6,0 0 0,0-1 0,1 1 0,-1-1 0,0 1 0,0-1 0,1 0 0,-1 0 0,1 0 0,-1 0 1,1-1-1,-1 1 0,1-1 0,0 0 0,-1 1 0,3-1-6,4-1 22,0 1 1,0-2-1,0 1 0,0-1 1,0 0-1,0-1 0,-1 0 1,1-1-1,-1 0 0,7-4-22,-1 0 31,-1-1 0,0-1 0,0 0 0,-1-1 0,0 0 0,-1-1 0,-1 0-1,2-3-30,-8 9-8,0 1 0,0-1 0,0-1 0,-1 1 0,1 0 0,-2-1 0,1 0 0,-1 0 0,0 0 0,0 0 0,-1 0 0,0 0 0,0 0 0,0 0 0,-1 0 0,-1 0 0,1-1 0,-1 1 0,-1-3 8,2 9-33,0 0 0,0 0 0,0 0 0,-1 0 0,1 0 0,0 0-1,-1 0 1,1 1 0,-1-1 0,1 0 0,-1 0 0,1 0 0,-1 0 0,0 1 0,1-1 0,-1 0 0,0 1 0,0-1 0,1 0 0,-1 1 0,0-1 0,0 1 0,0-1-1,0 1 1,0 0 0,0-1 0,0 1 0,0 0 0,0-1 0,0 1 0,0 0 0,0 0 0,0 0 0,0 0 0,0 0 33,-2 1-163,0 0 0,0-1 0,0 1 0,1 0 0,-1 1 1,0-1-1,1 0 0,-1 1 0,1-1 0,-1 1 0,0 0 163,-14 13-660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4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0 3865,'-21'13'804,"1"0"0,0 2 0,2 0 1,-1 1-1,-12 15-804,24-24 32,1 0 0,0 1 1,1 0-1,-1 0 0,1 0 0,1 0 1,0 1-1,0 0 0,1 0 0,0 0 1,0 0-1,1 1 0,0-1 1,1 1-1,-1 7-32,2-16 0,0-1 1,0 1-1,0 0 0,0 0 1,0 0-1,1-1 0,-1 1 1,0 0-1,0 0 0,0-1 1,1 1-1,-1 0 1,0 0-1,1-1 0,-1 1 1,1 0-1,-1-1 0,1 1 1,-1-1-1,1 1 0,-1-1 1,1 1-1,0-1 1,-1 1-1,1-1 0,0 1 1,-1-1-1,1 1 0,1-1 1,0 1 0,0-1 0,0 0 0,0 1 0,0-1 0,0 0 0,0 0 1,0 0-1,0-1 0,0 1 0,1-1-1,6-1 3,0 0 0,0-1 0,-1 0 0,6-3-3,-5 1 3,-1 1 0,0-1 0,1 0 0,-2-1 0,1 0 0,-1 0 0,0 0 0,0-1 0,2-3-3,-6 6-1,0 0 0,0 0 1,-1-1-1,0 1 1,0-1-1,0 1 1,0-1-1,0 0 1,-1 0-1,0 0 0,0 0 1,-1 0-1,1 0 1,-1 0-1,0 0 1,0 0-1,-1 0 0,0-4 1,0 2-139,-1 0 0,1-1 0,-1 1 0,-1 0 0,0 0 139,3 5-117,-1 1 1,0-1-1,0 0 1,0 1-1,0-1 1,0 1-1,0 0 0,0-1 1,0 1-1,-1 0 1,1 0-1,-1 0 1,1 0-1,0 0 1,-1 0-1,0 0 1,1 0-1,-1 0 0,0 1 1,1-1-1,-1 1 1,0-1-1,1 1 1,-1 0 116,-18 2-847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5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41 2513,'3'3'175,"1"0"0,0 1 1,-1-1-1,1 1 0,-1 0 1,0 0-1,2 3-175,-4-4 102,0 0 0,0 0 0,0 0 0,-1-1 0,1 1 0,-1 0 0,0 0-1,0 0 1,0 0 0,0 0 0,0 0 0,-1 0 0,0 2-102,-7 57 1217,6-39-916,-1-1 0,-1 1 0,0-1 0,-2 0 0,-8 19-301,13-41 55,1 1 0,-1-1 0,1 0 0,-1 1 0,1-1 0,-1 0 0,0 1 0,1-1-1,-1 0 1,0 0 0,1 0 0,-1 1 0,0-1 0,1 0 0,-1 0 0,0 0 0,0 0 0,1 0 0,-1 0 0,0-1 0,1 1 0,-1 0 0,0 0 0,1 0 0,-1-1 0,0 1 0,1 0-1,-1-1 1,1 1 0,-1 0 0,0-1 0,1 1 0,-1-1 0,1 1 0,-1-1 0,1 1 0,0-1 0,-1 1 0,1-1 0,-1 1 0,1-1 0,0 0 0,0 1 0,-1-1 0,1 0-55,0-8 12,1-1 1,0 1 0,1 0 0,0-1 0,0 1-1,1 0 1,0 0 0,1 0 0,0 1 0,1-2-13,-1 1 10,3-8-88,0 2-1,1-1 0,1 1 0,1 0 1,0 1-1,1 0 0,0 1 1,1 0-1,0 1 0,1 0 1,7-4 78,-17 14-42,0 0 0,-1 1 0,1-1 0,0 1 0,0-1 0,0 1 0,0 0 0,0 1 0,0-1 0,1 0 0,-1 1 0,0-1 0,0 1 0,0 0 0,1 0 0,-1 1 0,3 0 42,-4-1-18,0 1-1,0 0 0,0 0 0,0 0 1,0 0-1,0 0 0,0 1 1,0-1-1,-1 0 0,1 1 0,0 0 1,-1-1-1,0 1 0,1 0 0,-1 0 1,0-1-1,0 1 0,0 0 1,0 0-1,0 0 0,0 1 0,-1-1 1,1 0-1,-1 0 0,1 0 0,-1 2 19,3 13-21,-2 0-1,0 0 0,-1 1 0,-1-1 1,0 0-1,-1 1 0,-1-1 0,-1 0 0,-2 4 22,5-18-4,-1 0 0,1 0-1,-1-1 1,0 1 0,0 0-1,0-1 1,0 0 0,0 1-1,0-1 1,-2 1 4,4-2 20,-1-1 1,1 1-1,-1-1 0,0 0 1,1 1-1,-1-1 0,1 1 1,-1-1-1,0 0 0,1 1 1,-1-1-1,0 0 1,0 0-1,1 1 0,-1-1 1,0 0-1,1 0 0,-1 0 1,0 0-1,0 0 0,1 0 1,-1 0-1,0 0 1,0-1-1,1 1 0,-1 0 1,0 0-1,1-1 0,-1 1 1,0 0-1,1-1 0,-1 1 1,0 0-1,1-1 1,-1 1-1,1-1 0,-1 1 1,1-1-1,-1 1 0,1-1 1,-1 0-1,1 1 0,-1-1 1,1 1-1,0-1 1,0 0-1,-1 0-20,0-1 60,1 0 0,-1-1 0,1 1 1,0 0-1,-1-1 0,1 1 0,0-1 0,0 1 0,0 0 0,1-1 1,-1 1-1,1 0 0,0-2-60,10-30 209,-2 14-194,0 1 1,2 0-1,0 1 0,1 1 1,0-1-1,2 2 1,0 0-1,1 1 1,6-5-16,-16 16-37,-1 1 1,1 0-1,0 0 1,0 0-1,0 1 1,5-2 36,-9 3-9,0 1-1,0-1 1,0 1 0,0 0 0,0-1-1,0 1 1,-1 0 0,1 0 0,0-1-1,0 1 1,0 0 0,0 0-1,0 0 1,0 0 0,0 1 0,0-1-1,0 0 1,0 0 0,0 0 0,0 1-1,0-1 1,0 1 0,0-1-1,-1 1 1,1-1 0,0 1 0,0-1-1,0 1 1,-1-1 0,1 1 0,0 0-1,-1 0 1,1-1 0,0 1-1,-1 0 1,1 0 0,-1 0 0,0 0-1,1 0 10,0 4-10,0 0 0,0 0-1,-1 1 1,0-1 0,0 0-1,0 0 1,-1 0 0,1 0-1,-1 0 1,-1 3 10,-18 54 24,12-38-11,-11 28-136,7-19-3419,-7 30 3542,17-42-1107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35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1 676 2945,'1'1'1108,"7"-1"-991,1 0 0,-1 0 0,0-1 0,0 0 0,0 0 0,0-1 0,0 0 0,0 0-1,0-1 1,0 0 0,6-3-117,-7 2 103,7-2 78,-1 0-1,-1-1 0,1-1 0,-1 0 0,-1-1 1,1-1-1,-1 1 0,-1-2 0,5-5-180,-1 0 237,0-2-1,-1 0 1,-1 0-1,-1-1 1,-1-1-1,2-5-236,16-41 475,3-19-475,-13 34 13,50-143-521,-67 192 488,0-1 0,-1 1-1,1 0 1,0-1 0,-1 1-1,0-1 1,1 1 0,-1 0 0,0-1-1,0 1 1,-1-2 20,1 4 2,0-1 0,0 1 0,-1 0 0,1 0-1,0 0 1,-1 0 0,1 0 0,0-1 0,0 1 0,-1 0 0,1 0 0,0 0 0,-1 0-1,1 0 1,0 0 0,-1 0 0,1 0 0,0 0 0,-1 0 0,1 0 0,0 0-1,-1 0 1,1 1 0,0-1 0,-1 0 0,1 0 0,0 0 0,0 0 0,-1 0-1,1 1 1,0-1 0,0 0 0,-1 0 0,1 1 0,0-1 0,0 0 0,0 0-1,-1 1 1,1-1 0,0 0 0,0 1-2,-7 5 92,1 1 0,0 0 1,0 1-1,-2 4-92,-10 19 160,2 0 1,2 0-1,0 1 0,3 1 1,-5 21-161,-9 49 223,2 19-223,13-64 16,1-20-6,6-28-2,0 0 1,1 0 0,0 1 0,1-1-1,0 0 1,1 0 0,0 9-9,0-18 0,1 0 1,-1 0-1,0 1 0,0-1 0,1 0 1,-1 0-1,1 0 0,-1 0 0,1 0 1,-1 0-1,1 0 0,0 0 0,-1 0 1,1 0-1,0-1 0,0 1 0,0 0 1,0 0-1,-1-1 0,1 1 0,0 0 1,0-1-1,0 1 0,1-1 0,1 1 4,0 0-1,0-1 1,-1 1-1,1-1 1,0 1-1,0-1 1,0 0-1,0-1 1,0 1-1,1 0-3,6-2 17,0-1-1,0 1 1,1-2 0,-2 1-1,4-3-16,-1 1 16,0-2 0,0 1 0,-1-2 0,0 1 0,0-2-1,-1 1 1,0-1 0,0-1 0,-1 0 0,0 0-16,-4 3 5,0-1 0,-1 1 1,1-1-1,-1 0 0,-1 1 0,1-2 1,-1 1-1,-1 0 0,0-1 0,0 1 1,0-1-1,-1 0 0,-1 1 0,1-1 1,-2-6-6,1 14 5,0 1 0,0-1 0,0 1 0,0-1 0,0 1 1,0-1-1,0 1 0,0 0 0,0-1 0,0 1 1,0-1-1,0 1 0,-1 0 0,1-1 0,0 1 1,0-1-1,0 1 0,-1 0 0,1-1 0,0 1 1,-1 0-1,1-1 0,0 1 0,-1 0 0,1 0 1,0-1-1,-1 1 0,1 0 0,0 0 0,-1 0 1,1-1-1,-1 1-5,1 0 4,-1 1 0,1-1-1,-1 0 1,1 0 0,0 0 0,-1 1 0,1-1 0,0 0 0,-1 0 0,1 1 0,0-1 0,-1 0-1,1 1 1,0-1 0,0 0 0,-1 1 0,1-1 0,0 0 0,0 1 0,0-1 0,0 1-1,-1-1 1,1 0 0,0 1 0,0-1 0,0 1 0,0-1 0,0 1 0,0-1 0,0 0 0,0 1-1,0-1 1,0 1 0,0-1-4,1 3-17,-1 0 0,1 0-1,-1 0 1,1 0 0,0 0 0,0 0-1,0 0 1,0-1 0,1 1 0,-1 0-1,1-1 1,-1 1 0,1-1-1,0 1 1,0-1 0,0 0 0,2 2 17,1 0-62,1 1 1,-1-1-1,1-1 1,-1 1-1,1-1 0,3 1 62,-4-2-27,0-1-1,0 1 0,0-1 1,0 0-1,0-1 0,0 1 0,1-1 1,-1 0-1,5-1 28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42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0 274 1704,'0'0'918,"0"0"-199,7-3 98,-4 1-786,1 0-1,-1-1 1,0 1-1,0-1 0,0 0 1,0 0-1,-1 0 1,1 0-1,-1 0 1,0 0-31,11-13 27,19-24-116,-1-2 0,-2-1-1,-2-2 1,-1-3 89,-24 42 234,-8 13 62,-16 29-50,9-13-200,0 0 0,2 2 0,1-1 0,-6 25-46,11-29 131,1 1 1,0-1-1,2 1 0,0 0 0,1 12-131,2-25 28,-1-1 0,1 1 0,0-1-1,1 0 1,0 1 0,0-1 0,0 0-1,1 0 1,0 0 0,0 0 0,1-1 0,0 1-1,0-1 1,1 0 0,-1 0 0,1-1-1,1 1-27,-5-5 0,0 0 1,1 0-1,-1 0 0,0 0 0,1 0 0,-1 0 0,0 0 0,1-1 0,-1 1 0,1 0 0,-1-1 0,1 0 1,0 1-1,-1-1 0,1 0 0,-1 0 0,1 0 0,0 0 0,-1 0 0,1 0 0,-1 0 0,1 0 1,0-1-1,-1 1 0,1-1 0,-1 1 0,1-1 0,-1 1 0,1-1 0,-1 0 0,0 0 0,1 0 1,-1 0-1,0 0 0,1 0 0,3-4-204,1 0 1,-1-1-1,0 0 0,-1 0 1,1 0-1,-1 0 1,0-1 203,14-24-519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42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117 173 4377,'-104'7'1822,"103"-7"-1781,1 0 1,-1 0-1,0 0 0,1 0 1,-1 0-1,1 0 1,-1 0-1,0 0 1,1 0-1,-1 0 0,1 0 1,-1-1-1,1 1 1,-1 0-1,1 0 0,-1-1 1,1 1-1,-1 0 1,1-1-1,-1 1 1,0-1-42,5-7 406,18-8-161,-20 15-174,39-26-86,0 2 1,2 2-1,1 2 0,22-7 15,-35 22-1137,-17 8-40,-14-1 1151,0-1 0,0 0-1,0 0 1,1 1-1,-1-1 1,0 0-1,0 0 1,0 1-1,0-1 1,0 0-1,1 1 1,-1-1 0,0 0-1,0 0 1,0 1-1,0-1 1,0 0-1,0 1 1,0-1-1,0 0 1,0 1-1,0-1 1,0 0 0,0 1-1,0-1 1,-1 0-1,1 0 1,0 1-1,0-1 1,0 0-1,0 1 1,0-1-1,-1 0 1,1 0 0,0 1-1,0-1 1,0 0 26,-9 17 85,0 0 0,2 1 0,0 0 0,-2 11-85,8-26 10,0-1 1,1 0-1,-1 1 0,1-1 1,0 0-1,0 1 1,0-1-1,0 1 1,0-1-1,0 1 1,0-1-1,1 0-10,-1-1 2,0 0 1,1-1-1,-1 1 0,0-1 0,0 1 1,1-1-1,-1 1 0,1-1 1,-1 1-1,0-1 0,1 1 0,-1-1 1,1 0-1,-1 1 0,1-1 1,-1 0-1,1 1 0,-1-1 0,1 0 1,-1 1-1,1-1 0,0 0 1,-1 0-1,1 0 0,-1 0 0,1 0 1,0 0-3,1 0 8,1 0 0,0-1 1,-1 1-1,1-1 0,-1 1 1,0-1-1,1 0 0,-1 0 1,0-1-1,1 1 0,-1 0 1,0-1-1,0 1 0,0-1 1,1-1-9,8-7 7,-2-1 0,0 1 0,0-2 0,-1 1 0,0-1 0,-1-1 1,0 1-1,-1-1 0,0-3-7,-5 15-35,0 0 0,-1 0 1,0 0-1,1 0 0,-1 0 0,0 0 1,1 0-1,-1 0 0,0 0 0,0 0 1,0 0-1,0 0 0,0 0 0,0 0 1,0 0-1,0-1 0,-1 1 1,1 0-1,0 0 0,-1 0 0,1 0 1,-1 0-1,1 0 0,-1 0 0,1 0 1,-1 1-1,0-1 0,1 0 0,-1 0 1,0 0-1,0 1 0,1-1 0,-1 0 1,-1 0 34,1 1-87,-1-1 0,1 1 0,-1-1 0,1 1 1,0 0-1,-1 0 0,1 0 0,-1 0 0,1 0 1,-1 0-1,1 0 0,-1 0 0,1 1 0,-1-1 1,1 0-1,0 1 0,-1 0 0,1-1 0,0 1 0,-1 0 1,1-1-1,0 1 0,0 0 0,-1 0 0,1 1 87,-11 10-428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43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1 253 3753,'59'7'1543,"-59"-7"-1513,1 0 0,-1 0 0,0 0 0,1 0 0,-1 0 0,1 0 0,-1 0 0,0 0 0,1 0 0,-1-1 0,0 1 0,1 0 0,-1 0 0,0-1 0,0 1 0,1 0 0,-1 0 0,0-1 0,0 1 0,1 0 0,-1 0 0,0-1 0,0 1 0,1 0 0,-1-1 0,0 1 0,0 0 0,0-1 0,0 1 1,0-1-1,0 1 0,0 0 0,0-1 0,0 1 0,0 0 0,0-1 0,0 1 0,0-1-30,-2-18 428,1 11-334,1-5-82,1 0 0,1 0 1,0 0-1,1 0 0,0 0 0,1 1 1,0-1-1,3-3-12,13-45-1242,-19 57 1028,-1 1 1,1-1 0,0 0 0,-1 0 0,0 1 0,0-1 0,0 0 0,0 1 0,-1-3 213,1 6 7,0 0 0,0 0 0,-1-1 0,1 1 0,0 0 0,0 0 0,-1-1 1,1 1-1,0 0 0,0 0 0,-1 0 0,1-1 0,0 1 0,0 0 0,-1 0 0,1 0 0,0 0 0,-1 0 1,1 0-1,0 0 0,-1 0 0,1 0 0,0 0 0,-1 0 0,1 0 0,0 0 0,-1 0 0,1 0 0,0 0 1,0 0-1,-1 0 0,1 0 0,0 0 0,-1 0 0,1 0 0,0 1 0,0-1 0,-1 0 0,1 0 0,0 0 0,0 1 1,-1-1-1,1 0 0,0 0 0,0 1 0,0-1 0,-1 0 0,1 0 0,0 1 0,0-1 0,0 0 0,0 1 1,0-1-1,-1 0 0,1 1 0,0-1 0,0 0-7,-6 24 131,1-1 1,2 1-1,0 0 1,1 0-1,1 21-131,2 36-586,9 72 586,-9-145-299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43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1 105 2481,'29'-62'840,"41"40"-1176,16 1 224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8:39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 6793,'-12'-16'2665,"8"12"-1913,0 6-384,8 10-592,-4-12-1200,0 0 984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5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6633,'13'-36'2673,"15"-1"-1777,33 4-592,10 1-160,30 8-128,16 5-16,2 4-104,0 15-136,-39 15-872,-18 11-568,-32 30 1015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49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0 169 1568,'0'0'41,"1"0"0,-1 0 0,0 0 0,0 0-1,0 0 1,0 0 0,0 0 0,0 0-1,1 0 1,-1 0 0,0 0 0,0 0 0,0 0-1,0 0 1,0 0 0,0 0 0,0 0 0,0 0-1,1 0 1,-1 0 0,0 0 0,0-1 0,0 1-1,0 0 1,0 0 0,0 0 0,0 0 0,0 0-1,0 0 1,0 0 0,0 0 0,0-1 0,0 1-1,0 0 1,0 0 0,0 0 0,0 0 0,0 0-1,0 0 1,0 0 0,0-1 0,0 1-1,0 0 1,0 0 0,0 0 0,0 0 0,0 0-1,0 0 1,0 0 0,0-1 0,0 1 0,0 0-1,0 0 1,0 0 0,0 0 0,0 0 0,0 0-1,-1 0 1,1 0 0,0 0 0,0 0 0,0 0-1,0-1 1,0 1 0,0 0 0,0 0 0,0 0-41,9-6 560,121-46 2786,56-11-3346,-131 48-88,1 2 0,24-1 88,-70 14-1017,-11 1-199,-14 6-1050,10-4 1736,-14 4-273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49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0 2192,'-17'24'613,"0"1"-1,2 0 0,0 1 1,2 0-1,1 1 0,-3 14-612,1-9 255,12-26-228,1-1 0,-1 0 0,1 0-1,0 0 1,0 1 0,0-1 0,1 1-1,0 2-26,0-7 3,0 0 0,-1 0 0,2 0-1,-1 0 1,0 0 0,0 0 0,0 0 0,0 0-1,1 0 1,-1 0 0,0 0 0,1 0-1,-1 0 1,1-1 0,-1 1 0,1 0-1,0 0 1,-1 0 0,1 0 0,0-1 0,-1 1-1,1 0 1,0-1 0,0 1 0,0-1-1,-1 1 1,1-1 0,0 1 0,0-1 0,0 1-1,0-1 1,0 0 0,0 1 0,0-1-1,0 0 1,0 0 0,0 0 0,0 0 0,0 0-1,0 0 1,0 0 0,0 0 0,0-1-1,1 1-2,11-3 36,0 0 0,0-1-1,0 0 1,0-1-1,-1-1 1,3-2-36,-7 4-49,0-1-1,0 0 1,-1 0 0,0-1 0,0 0 0,-1 0-1,1 0 1,-1-1 0,3-6 49,-7 12-39,-1-1 0,0 0-1,0 0 1,0 0 0,0 1 0,0-1 0,-1 0 0,1 0-1,-1 0 1,1 0 0,-1 0 0,0 0 0,1-1 0,-1 1-1,0 0 1,0 0 0,-1 0 0,1-1 39,0 2-36,-1 0 1,1 1 0,-1-1-1,1 0 1,-1 0-1,0 0 1,1 0-1,-1 0 1,0 0-1,0 1 1,1-1-1,-1 0 1,0 1-1,0-1 1,0 1-1,0-1 1,0 1-1,0-1 1,0 1-1,0-1 1,0 1-1,0 0 1,0 0-1,0 0 1,0-1-1,0 1 1,0 0 0,0 0-1,-1 0 1,1 1-1,0-1 1,0 0 35,-6 1-144,0 1 1,0 0 0,0 0-1,0 1 1,0-1 0,1 1 0,0 1-1,-1-1 1,1 1 0,0 1 143,-14 7-316,-14 11-160,2 0 257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50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1 150 4185,'2'2'81,"3"2"153,0-1 0,1 1 0,-1-1-1,1 0 1,5 2-234,-8-5 50,0 1 1,-1 0-1,1-1 0,0 0 1,0 0-1,-1 0 0,1 0 0,0 0 1,0-1-1,-1 1 0,1-1 1,0 1-1,-1-1 0,1 0 0,0-1-50,11-3 140,0 1 0,0 0 0,1 0 0,-1 2 0,13-1-140,-23 2 21,0 1 1,-1 0 0,1 0-1,0 1 1,0-1 0,0 1-1,0 0 1,-1 0 0,1 0-1,0 1 1,1 0-22,-3-1 9,-1 0 0,1 1-1,0-1 1,-1 0 0,0 1 0,1-1 0,-1 0 0,0 1-1,1 0 1,-1-1 0,0 1 0,0 0 0,0 0 0,-1-1 0,1 1-1,0 0 1,-1 0 0,1 0 0,-1 0 0,1 0 0,-1 0 0,0 1-9,-1 37 77,1-39-68,0 0 0,0 0 0,0 0 0,-1 0 0,1 0-1,0 0 1,0 0 0,-1 0 0,1 0 0,-1 0-1,1 0 1,-1 0 0,1 0 0,-1 0 0,1-1 0,-1 1-1,0 0 1,1 0 0,-1-1 0,0 1 0,0 0 0,0-1-1,0 1 1,0 0 0,1-1 0,-1 1 0,0-1 0,0 0-1,0 1 1,0-1 0,0 0 0,0 0 0,-1 1-1,1-1 1,0 0-9,0-1 33,1 1 0,-1 0 0,0 0-1,0-1 1,0 1 0,1-1 0,-1 1-1,0-1 1,1 1 0,-1-1 0,0 1-1,1-1 1,-1 0 0,1 1-1,-1-1 1,1 0 0,-1 1 0,1-1-1,0 0 1,-1 0 0,1 1 0,0-1-1,-1 0 1,1 0 0,0 0 0,0 1-1,0-1 1,0 0 0,0 0 0,0 0-1,0 0 1,0 0 0,0 1 0,0-1-1,1 0-32,5-38 556,-5 31-521,2-6-17,0 0 0,-2 0 0,0 0 0,0-1 0,-1 1 0,-1 0 0,-1-5-18,1 16-107,1-1 0,-1 1 1,1 0-1,-1 0 1,0-1-1,0 1 0,-1 0 1,1 0-1,-1 0 0,1 0 1,-1 1-1,0-1 1,0 0-1,0 1 0,-1-1 1,1 1-1,-1 0 0,1 0 1,-1 0-1,1 0 0,-1 0 1,0 1-1,0-1 1,0 1-1,0-1 0,0 1 1,-1 0-1,1 1 0,0-1 1,0 0-1,-1 1 1,1 0-1,-2 0 107,1-1-277,0 1 1,0 1-1,0-1 0,0 1 1,0-1-1,0 1 1,-2 1 276,-26 17-1099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50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3513,'2'4'1408,"1"11"-896,1 3-200,0 8-168,3 45 0,-5-42-64,-2-3-8,2-2-56,1 0 0,-3-4-144,2-4-184,0-3-512,-2-4-360,-4-5 712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50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0 239 2705,'2'-2'1296,"15"-3"-568,-3 5-344,5 3-72,47 23-208,-48-19-40,0-1-32,1-3-40,-3-3-416,1 0-400,3-1 496</inkml:trace>
  <inkml:trace contextRef="#ctx0" brushRef="#br0" timeOffset="1">253 1 3881,'-7'1'1568,"7"12"-880,-2 6-272,6 6-192,3 3-24,2 1-111,0 4-33,-1-5-40,-5 3 8,-3-4-144,-1-5-257,-7-2-871,3 2 808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0:51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0 432,'-35'0'6247,"19"0"-6983,16 0 53,0 0-464,0 0 491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4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1 186 656,'-1'-1'255,"2"-1"0,-1 1 0,0 0 0,0 0 0,0 0 0,0-1 0,1 1 0,-1 0 0,1 0 0,-1 0 0,1 0 0,-1 0 0,1 0 0,0 0 0,-1 0 0,1 0 0,0 0 0,0 0-255,23-15-616,-4 4 904,-7 3-288,-4 2-3,0 1 0,1 0 0,0 0-1,0 1 1,0 1 0,0-1 0,7 0 3,3 1-21,1 1 1,-1 2-1,1 0 1,0 1-1,-1 1 1,1 0 0,0 2-1,-1 1 1,0 0-1,0 2 1,0 0-1,13 6 21,-29-10 131,1-1 0,-1 1 0,0-1 0,1 0 0,0-1 0,-1 1 0,1-1 0,-1 0 0,1 0 0,0 0 0,-1-1 0,1 1 0,-1-1 0,3-1-131,1-1 187,0 0-1,0-1 1,-1 1-1,0-1 1,0-1-1,0 0 1,4-3-187,31-24-1527,33-17 1527,-73 50-558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5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0 162 1920,'39'-47'364,"39"-43"835,-65 74-1121,-13 16 48,1-1 1,-1 1-1,0-1 1,0 1 0,0-1-1,0 1 1,1-1-1,-1 1 1,0 0 0,1-1-1,-1 1 1,0 0-1,1-1 1,-1 1-1,0 0 1,1-1 0,-1 1-1,1 0 1,-1 0-1,0-1 1,1 1 0,-1 0-1,1 0 1,-1 0-1,1 0 1,-1-1 0,1 1-127,1 29 1399,-2 21-1403,-1 23-10,-2-1 0,-5 11 14,5-62-91,-1 1 0,-2 0 0,0-1 0,-1 0 1,-1-1-1,-1 1 0,-1-2 0,0 1 0,-9 9 91,7-8-1588,11-15 1081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5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1 1520,'-4'2'168,"0"0"0,0 0 0,1 0 0,-1 0 0,1 1 0,0-1 0,0 1 0,0 0 0,0 0 0,0 0 0,0 1 0,-1 3-168,-5 3 233,-3 5 2,0 0 1,1 1-1,1 0 1,1 1-1,-1 1-235,7-12 31,0 0 0,1 0 0,0 0 0,0 1 0,0-1 0,1 1 0,-1-1 0,2 1 0,-1-1 0,1 1 0,0 0-1,0-1 1,1 1 0,0 0 0,0-1 0,1 3-31,-1-7 8,-1 1-1,1-1 0,1 0 1,-1 0-1,0 0 0,0 0 1,1 0-1,-1 0 1,1-1-1,0 1 0,-1 0 1,1-1-1,0 1 0,0-1 1,0 0-1,0 0 1,0 0-1,0 0 0,0 0 1,1 0-1,-1 0 0,0 0 1,0-1-1,1 0 1,-1 1-1,0-1 0,1 0 1,-1 0-1,1 0 1,-1 0-1,0 0 0,1-1 1,-1 1-1,2-1-7,7-2 89,1 0 0,-1-1 0,0 0 0,1-1-1,-2 0 1,3-2-89,-2 1 71,-1 0-1,0-1 0,0 0 0,0 0 0,0-1 0,-1-1 1,-1 1-1,0-1 0,3-5-70,-7 9-15,-1 1-1,0-1 1,0 0 0,-1-1 0,0 1 0,0 0-1,0-1 1,0 1 0,-1-1 0,0 1 0,0-1-1,-1 1 1,1-1 0,-1 0 0,0 0-1,-1 1 1,0-1 0,1 0 0,-2 1 0,1-1-1,-1 0 16,1 4-35,1-1 0,-1 1 0,0 0 0,0 0 0,0 0 0,0 0 0,0 0 0,0 0 0,-1 0 0,1 0 0,-1 1 0,1-1 0,-1 0 0,0 1 0,0-1 0,0 1 0,1 0 0,-1-1 0,0 1 0,-1 0-1,1 0 1,0 1 0,0-1 0,0 0 0,-1 1 0,1-1 0,-1 1 35,-3 0-117,0 0 0,0 0 1,0 1-1,0 0 0,0 0 0,0 1 0,0-1 0,0 1 0,1 0 0,-2 2 117,-37 16-373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6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15 103 2841,'-14'-35'1144,"47"20"-624,2 1-480,5 1-48,-7 2-488,4 2-520,5 3 632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6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67 456 4713,'-1'0'218,"0"-1"0,0 1 1,0-1-1,0 0 0,0 1 0,0-1 0,0 0 1,0 1-1,0-1 0,0 0 0,0 0 1,1 0-1,-1 0 0,0 0 0,1 0 0,-1 0 1,0 0-1,1 0 0,-1-1 0,1 1 0,0 0 1,-1 0-1,1 0 0,0-1 0,0 1 0,0 0 1,0 0-1,0 0 0,0-1 0,0 1 1,0 0-1,0 0 0,1 0 0,-1-1-218,2-6 72,1 0-1,0 1 1,0 0 0,0 0-1,2-2-71,1-2 453,6-14-316,-1 0 1,-1-1 0,-1 0-1,1-14-137,-7 32 7,-2 0-1,1-1 1,-1 0-1,-1 1 1,0-1-1,0 0 1,0 1-1,-1-1 1,-1 0-1,1 1 1,-1-1-1,-1 1 1,1 0 0,-2 0-1,1 0 1,-1-1-7,1 5-2,1 0 1,-1 0-1,1 1 1,-1-1-1,0 1 1,0 0-1,-1 0 1,1 0-1,-1 0 1,1 0-1,-1 1 1,0-1-1,0 1 1,0 0-1,0 1 1,0-1-1,-1 1 1,1-1 0,0 1-1,-1 1 1,1-1-1,-1 0 1,1 1-1,-1 0 1,1 0-1,-1 1 1,1-1-1,-1 1 2,9 2-14,9-1 0,75-2 16,42-7-2,56 0 9,-182 7-9,8 0-4,0 0 0,0 1 1,0 1-1,0 0 0,6 2 4,-16-4-1,-1 0 0,1 1 1,0 0-1,0-1 0,0 1 0,-1 0 0,1 0 1,-1 0-1,1 0 0,0 0 0,-1 0 0,0 0 0,1 1 1,-1-1-1,0 0 0,1 1 0,-1-1 0,0 1 1,0 0-1,0-1 0,-1 1 0,1 0 0,0-1 1,-1 1-1,1 0 0,-1 0 0,1 0 0,-1 0 1,0-1-1,0 1 0,0 0 0,0 0 0,0 0 0,0 0 1,0 0-1,-1 1 1,-4 15-4,-1-1 0,0 1 0,-1-1 0,-1-1 0,-1 1 1,-6 6 3,6-8 1,1-1-1,0 1 1,1 1 0,0-1 0,1 1 0,1 0 0,1 1 0,-1 5-1,4-19 0,1-1 0,0 1-1,0 0 1,0-1 0,0 1 0,0 0 0,0-1-1,1 1 1,-1 0 0,1-1 0,-1 1 0,1-1-1,0 1 1,0-1 0,1 1 0,-1-1 0,0 0-1,1 1 1,-1-1 0,1 0 0,0 0 0,0 0 0,0 0-1,0-1 1,0 1 0,0 0 0,0-1 0,1 0-1,-1 1 1,0-1 0,1 0 0,-1 0 0,1 0-1,-1-1 1,3 1 0,4 1 3,1 0 0,-1-1 1,1-1-1,-1 0 0,1 0 0,0-1 0,-1 0 0,1 0-3,20-5 19,26-9-19,-7 1-47,-2-3-1,0-2 1,-1-2-1,-1-2 1,23-16 47,-60 34-24,-2 2-9,0-1 1,0 1-1,-1-2 0,1 1 1,-1 0-1,0-1 0,0 0 0,0 0 1,-1-1-1,4-5 33,-7 11-3,-1-1 0,1 1 0,-1-1 0,0 0 0,1 1 0,-1-1 0,0 1 0,1-1 0,-1 0-1,0 1 1,1-1 0,-1 0 0,0 1 0,0-1 0,0 0 0,0 0 0,0 1 0,0-1 0,0 0 0,0 1 0,0-1 0,0 0 0,0 0 0,0 1 0,-1-1 0,1 0-1,0 1 1,0-1 0,-1 0 0,1 1 0,0-1 0,-1 1 0,1-1 0,-1 1 0,1-1 0,-1 0 0,1 1 0,-1 0 0,1-1 0,-1 1 0,1-1 0,-1 1-1,0 0 1,1-1 0,-1 1 0,0 0 0,1 0 0,-1-1 0,0 1 0,1 0 0,-1 0 0,0 0 0,0 0 0,1 0 0,-1 0 3,-2 0 2,0 0 0,1 0 0,-1 0 1,0 0-1,0 1 0,0-1 0,1 1 0,-1 0 1,0 0-1,1 0 0,-1 0 0,1 0 1,-1 1-1,1-1-2,-7 7 5,1 1 0,0 0 0,1 0 0,0 0 0,1 1 0,-1-1 0,2 2 0,0-1 0,-3 8-5,6-15 0,1 1 1,-1 0-1,1 0 0,0 0 0,0 0 1,1 0-1,-1 0 0,1 0 1,0 0-1,0 0 0,0 0 0,0 1 1,1-1-1,-1 0 0,1 0 1,0 0-1,1 0 0,-1-1 0,1 1 1,-1 0-1,1 0 0,0-1 1,1 1-1,-1-1 0,0 0 0,1 0 1,0 0-1,0 0 0,0 0 1,0 0-1,0-1 0,1 1 0,2 0 0,3 2 6,1-1-1,0 0 0,0 0 0,0-1 0,0-1 0,1 0 0,-1 0 0,0-1 0,1 0 0,-1-1 1,1 0-1,0-1 0,-1 0 0,1 0 0,-1-1 0,0-1 0,0 0 0,0 0 0,0-1 0,0 0 1,-1-1-1,1 0-5,-2 1 6,0 0 0,-1-1 1,0 0-1,0 0 0,0-1 1,-1 1-1,0-2 1,0 1-1,0 0 0,-1-1 1,0 0-1,0-1 0,-1 1 1,0-1-1,0 0 0,-1 0 1,0 0-1,0 0 1,-1 0-1,0-1 0,0 1 1,-1-1-1,0 1 0,-1-1 1,0 0-1,0 1 0,-1-2-6,-1-3 19,0 0-1,-2 0 0,0 0 0,0 0 0,-1 1 0,0 0 0,-1 0 0,-1 0 0,0 1 0,-1 0 0,0 0 1,0 1-1,-1 0 0,0 0 0,-1 1 0,-2-2-18,9 9-4,1 0 1,0 1-1,-1-1 1,0 0-1,1 1 1,-1 0-1,0 0 1,1 0-1,-1 0 0,0 0 1,0 0-1,0 1 1,0-1-1,0 1 1,0 0-1,0 0 1,0 0-1,0 0 1,0 0-1,0 1 1,1-1-1,-2 1 4,-1 1-41,1 0-1,0 1 1,-1-1-1,1 1 1,0 0-1,1 0 1,-1 0-1,0 0 1,1 1-1,0 0 1,-1-1-1,-1 5 42,-6 9-539,1 1 0,0 0 0,1 1 0,2 0 0,-1 1 0,2 0 539,-14 52-1179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6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1 156 4905,'47'-84'1995,"-45"79"-1880,1 1-1,0 0 1,0 0-1,0 0 0,1 0 1,-1 0-1,1 1 1,0-1-1,0 1 1,0 0-1,0 1 1,1-1-1,-1 1 1,1 0-1,0 0 0,2-1-114,12-5 86,-17 7-86,0 0 1,0 0 0,0 0 0,0 0-1,0 1 1,0-1 0,0 1-1,0-1 1,0 1 0,1 0 0,0 0-1,-3 0-2,1 0 0,0 0 0,-1 0 0,1 1 0,0-1 1,-1 0-1,1 1 0,0-1 0,-1 1 0,1-1 0,-1 0 1,1 1-1,-1-1 0,1 1 0,-1 0 0,1-1 0,-1 1 0,1-1 1,-1 1-1,0 0 0,1-1 0,-1 1 0,0 0 0,0-1 1,0 1-1,1 0 0,-1-1 0,0 1 0,0 0 0,0 0 0,0-1 1,0 1-1,0 0 0,0 0 2,0 4-21,-1-1 1,1 1-1,-1 0 1,0 0-1,0-1 1,0 1-1,0-1 0,-1 1 1,0-1-1,0 1 1,-2 1 20,-31 45-284,23-35 174,7-7 70,4-6-78,0-5-364,16-1 216,-11 2 232,25-2-13,-11 1 18,1 0 0,-1 1 0,1 1 0,14 2 29,-31-2-8,-1 0 0,1 0-1,0 0 1,-1 0 0,1 0 0,0 0 0,-1 1 0,1-1 0,-1 1-1,1-1 1,0 1 0,-1 0 0,1-1 0,-1 1 0,0 0 0,1 0-1,-1 0 1,0 0 0,1 0 0,-1 0 0,0 0 0,0 1 0,0-1 0,0 0-1,0 1 1,0-1 0,-1 1 0,1-1 0,0 1 0,-1-1 0,1 1-1,-1-1 1,1 1 0,-1-1 0,0 1 0,0 0 0,0 0 8,0 1-17,0 1 0,-1 0 0,0 0 0,0-1 0,0 1 0,0-1 0,0 1 0,-1-1 0,0 1 0,0-1 0,0 0 0,0 0 0,0 0 0,0 0 0,-3 3 17,-4 2-1,-1 0-1,0-1 1,0 0 0,0 0 0,-1-1 0,0 0 0,0-1 0,-1 0-1,0-1 1,-9 2 1,-18 4 213,-1-2-1,-25 1-212,65-9-28,0 0 0,0 0 1,0-1-1,0 1 0,0 0 0,0 0 0,0 0 0,0 0 1,0 0-1,0 0 0,0 0 0,0 0 0,0 0 0,0 0 1,0 0-1,-1-1 0,1 1 0,0 0 0,0 0 0,0 0 1,0 0-1,0 0 0,0 0 0,0 0 0,0 0 0,0 0 1,0 0-1,0 0 0,0 0 0,0 0 0,0 0 0,0 0 1,-1 0-1,1 0 0,0 0 0,0 0 0,0 0 0,0 0 1,0-1-1,0 1 0,0 0 0,0 0 0,0 1 0,0-1 0,0 0 1,-1 0-1,1 0 0,0 0 0,0 0 0,0 0 0,0 0 28,1-1-338,-1-1-319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6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88 3497,'0'-2'202,"-1"0"1,1 0 0,-1 1 0,1-1-1,-1 1 1,0-1 0,0 0 0,0 1-1,0-1 1,0 1 0,0 0 0,0-1-1,0 1 1,-1-1-203,0 2 50,1-1 0,-1 1-1,1 0 1,-1-1 0,1 1-1,-1 0 1,1 0 0,-1 0-1,1 0 1,-1 0 0,1 0-1,-1 1 1,1-1 0,-1 0-1,1 1 1,-1-1 0,1 1 0,-1 0-50,-28 7-17,15-4 1,-1 1 1,1 0-1,-6 4 16,17-8-4,1 1 1,0-1-1,1 1 1,-1 0-1,0 0 0,0 0 1,1 0-1,-1 0 1,1 0-1,0 1 1,-1-1-1,1 1 0,1 0 1,-1 0-1,0 0 1,1 0-1,-1 0 1,0 1 3,2-2-6,0 0 0,-1-1 0,1 1 0,0-1 0,0 1 1,0 0-1,0-1 0,0 1 0,1 0 0,-1-1 1,0 1-1,1 0 0,-1-1 0,1 1 0,0-1 1,-1 1-1,1-1 0,0 1 0,0-1 0,0 0 0,0 1 1,0-1-1,0 0 0,0 0 0,1 0 0,-1 0 1,0 0-1,1 0 0,0 1 6,7 3-37,-1-1 0,1 0 0,0 0 0,8 2 37,-9-3-14,146 54-66,-149-55 81,-1 0-1,0 0 1,0 1 0,1-1-1,-2 1 1,1 0 0,0 0 0,0 0-1,-1 1 0,-3-4 1,1 0-1,-1 0 0,0 1 0,0-1 0,1 0 1,-1 1-1,0-1 0,0 0 0,0 1 1,0-1-1,0 0 0,1 1 0,-1-1 0,0 0 1,0 1-1,0-1 0,0 0 0,0 1 0,0-1 1,0 1-1,0-1 0,0 0 0,0 1 1,-1-1-1,1 0 0,0 1 0,0-1 0,0 0 1,0 1-1,0-1 0,-1 0 0,1 1 0,-12 7 23,-17 2 85,14-6 95,-1-2-1,0 0 1,-1 0 0,1-2-1,0 0 1,0-1 0,0 0-1,-5-2-202,18 2 56,1 1-1,0-1 1,0 1-1,-1-1 1,1 0-1,0 0 1,0 0-1,0 0 1,0 0-1,0-1 1,0 1-1,0-1 1,1 1-1,-1-1 1,0 0-56,1 1 32,0-1 0,1 1 0,-1-1 0,0 1 0,1-1 0,-1 1 0,1-1 0,-1 1 0,1-1 0,0 1 0,-1-1 0,1 1 0,0-1 0,0 0 0,0 1 0,1-1 0,-1 0-32,1-3 27,1-1 1,0 1 0,0 0 0,0 0-1,0 0 1,1 0 0,0 0 0,0 0 0,0 1-1,1-1 1,0 1-28,35-39 12,-17 20 9,-2 0-1,0-2-20,-15 18-48,0 0 0,0 0 0,-1-1 0,0 1 0,-1-1 0,0 0 0,0 0 0,-1 0 0,2-5 48,-4 12-37,0 0 0,0 0 0,1 0-1,-1 0 1,0 0 0,0 0-1,0 0 1,0 0 0,0 0-1,0 0 1,0 0 0,-1 0-1,1 0 1,0 1 0,0-1 0,-1 0-1,1 0 1,0 0 0,-1 0-1,1 0 1,-1 1 0,1-1-1,-1 0 1,0 0 0,1 1-1,-1-1 1,0 0 0,1 1 0,-1-1-1,0 1 1,0-1 0,0 1-1,1-1 1,-1 1 0,0 0-1,0-1 1,0 1 0,0 0 0,0 0-1,0-1 1,0 1 0,0 0-1,0 0 1,0 0 0,0 0-1,0 0 38,-6 1-314,0 0 1,0 0-1,0 0 0,1 1 0,-6 2 314,10-4-61,-60 21-1704,-20 12 862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7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1 4209,'-2'0'182,"0"1"0,0 0 1,-1 0-1,1 0 0,0 0 0,0 0 1,0 0-1,0 1 0,0-1 1,0 1-1,1-1 0,-3 3-182,-18 17 24,1 2 1,0 0-1,2 1 1,1 1-1,1 1 1,-7 15-25,20-34 13,1 0-1,0 0 1,1 1 0,0 0 0,0-1 0,0 1-1,1 0 1,0 0 0,1 0 0,0 0 0,0 0 0,0 0-1,2 3-12,-2-7 3,1-1 0,0 1 0,0-1 0,0 1 0,0-1 0,0 0 0,1 0 0,-1 1 0,1-1 0,0 0 0,0-1 0,0 1 0,0 0 0,1 0 0,-1-1 0,1 1 0,0-1 0,-1 0 0,1 0 0,0 0 0,0 0 0,0-1 0,1 1 0,-1-1 0,0 0 0,1 1 0,-1-2 0,1 1 0,-1 0 0,2-1-3,6 1-143,0 0 1,0-2 0,0 1 0,0-1-1,0-1 1,0 0 0,0-1-1,-1 0 1,1 0 0,1-2 142,30-14-511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8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78 3649,'66'-62'1372,"-65"60"-1317,0 1-1,1 0 1,-1 0-1,0-1 1,1 1 0,-1 0-1,1 0 1,-1 0-1,1 1 1,0-1-1,-1 0 1,1 1 0,0-1-1,-1 1 1,1-1-1,0 1 1,0 0 0,0 0-1,-1 0 1,1 0-1,1 0-54,-2 0 17,0 1 1,1-1-1,-1 1 0,0 0 0,0 0 0,1 0 0,-1-1 0,0 1 1,0 0-1,0 1 0,0-1 0,0 0 0,0 0 0,0 0 0,0 0 1,-1 1-1,1-1 0,0 0 0,-1 1-17,3 6-6,0 1 1,-1-1-1,0 0 1,0 1-1,-1-1 0,0 3 6,-1-11 2,2 26-149,-1 0 0,-2 1 0,0-1 1,-2 0-1,-3 11 147,-4-8-308,10-28 309,-1 0 0,1-1 0,0 1 0,0 0 0,-1-1-1,1 1 1,0 0 0,-1-1 0,1 1 0,0-1 0,-1 1 0,1-1 0,-1 1 0,1-1-1,-1 1 1,1-1 0,-1 1 0,0-1 0,1 1 0,-1-1 0,0 0 0,1 1-1,-1-1 1,0 0 0,1 0 0,-1 0 0,0 1 0,1-1 0,-1 0 0,0 0-1,0 0 0,0-1 16,1 0-1,0 0 0,-1 0 0,1 0 0,0 0 0,0 0 0,-1 0 0,1 0 0,0 0 0,0 0 0,0 0 0,0 0 0,0 0 0,1 0 0,-1 0 1,0 0-1,0 1 0,1-1 0,-1 0 0,0 0 0,1 0 0,0-1-15,0-3 74,4-12-30,0 1 1,1 0-1,0 0 0,1 1 1,1-1-1,1 2 0,0-1 0,1 1 1,1 1-1,0-1 0,0 2 1,1 0-1,4-3-44,-11 12-27,0-1 0,1 1 1,-1 0-1,1 0 0,-1 1 0,1-1 0,0 1 0,1 0 27,-5 2-11,-1-1 0,0 1 0,1-1 0,-1 1-1,1 0 1,-1 0 0,1-1 0,-1 1 0,1 0-1,-1 0 1,0 1 0,1-1 0,-1 0 0,1 0-1,-1 1 1,1-1 0,-1 1 0,0-1-1,1 1 1,-1 0 0,0-1 0,0 1 0,1 0-1,-1 0 1,0 0 0,0 0 0,0 0 0,0 0-1,0 0 1,0 0 0,0 0 0,-1 1-1,1-1 1,0 0 0,-1 0 0,1 1 0,0 0 11,1 11-1,-1 0 1,-1 0-1,0-1 1,0 1-1,-1 0 1,-1 0 0,0-1-1,0 1 1,-2 1 0,-2 16 12,2-9-1,2-8 25,0 0-1,0 0 0,1 6-35,5-32 931,1-1 1,1 1-1,4-8-931,3-4 24,0 0 1,2 1-1,16-20-24,-26 38-21,0 0 0,0 0 0,0 0 0,1 1 0,-1-1 0,1 1 0,1 1 0,-1-1 0,1 1 1,0 0-1,-1 1 0,2 0 0,-1 0 0,0 0 0,1 1 0,-1 0 0,1 0 0,0 1 21,-7 1-13,0 0 1,0 0-1,1 0 0,-1 0 1,0 0-1,0 0 0,0 0 1,0 0-1,0 0 0,0 1 1,0-1-1,0 1 0,0-1 1,-1 0-1,1 1 0,0-1 1,0 1-1,0 0 1,0-1-1,0 1 0,-1 0 1,1 0-1,0-1 0,-1 1 1,1 0-1,0 0 0,-1 0 1,1 0-1,-1 0 0,0 0 1,1 0-1,-1 0 1,0 0-1,1 0 0,-1 0 13,1 5-14,-1 0 0,0 0-1,0 0 1,0 0 0,-1 0-1,0 0 15,0 10 11,2 23-143,1-32-158,-2 1 1,1-1-1,-1 1 0,0-1 1,0 0-1,-1 1 0,0-1 1,-1 0-1,1 0 0,-2 0 1,1 0-1,0 0 0,-2 2 290,-6 2-757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8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3897,'66'-20'1696,"-5"11"-1024,-6 11-128,-26 12-352,-10 10-159,-16 15-90,-3 1 1,-5 2 0,-3-3 24,1-8 32,-4-7 16,6-6-8,5-5-8,5-6-32,10-7-64,10 0-656,8-5-856,17-5 1016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5:21:19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64 1960,'1'-3'283,"1"-1"0,-1 0 0,1 1-1,0-1 1,-1 1 0,2 0 0,-1 0-1,0 0 1,1 0 0,-1 0-1,1 0 1,0 1 0,0-1 0,0 1-1,0 0 1,2-1-283,5-7 1040,-6 8-408,0 17-508,-2-4-205,-1-5 84,2 6 5,-1 0 0,0 0-1,-1 1 1,0-1-1,-1 0 1,0 1-1,-2 2-7,-2 22 26,-3 23 57,-4 6-83,7-47 24,-1 0-1,-1-1 0,0 1 0,-2-1 0,-4 8-23,-8 15 62,11-23 2,0-1 0,0 1 0,-2-2 0,-1 2-64,-8 0 220,16-16-2511,4-3 1701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2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1 472,'-2'27'316,"1"1"0,1 0 0,2 0 0,1 0 0,3 10-316,0 4 404,-1 2 0,-2-1 0,-2 0 0,-1 1 0,-7 34-404,-22 72 501,8-49-434,19-92-158,0 1 1,0 0-1,-1-1 1,0 0-1,-1 1 1,1-1-1,-4 3 91,5-9-449,2-7 189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2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34 480 2505,'-6'-8'326,"1"3"-108,1 0 0,1 0-1,-1-1 1,1 1 0,-2-5-218,4 9 20,1-1 1,-1 0 0,1 1-1,-1-1 1,1 0-1,0 1 1,0-1 0,0 0-1,0 1 1,0-1-1,0 0 1,0 1 0,0-1-1,1 0 1,-1 1-1,0-1 1,1 0 0,0 1-1,-1-1 1,1 1-1,0-1 1,0 1 0,0 0-1,1-2-20,17-17-67,2 0-1,0 1 0,1 1 1,1 1-1,4-1 68,24-18-60,0-3 218,1 2 1,2 3 0,1 1-1,6 1-158,-10 10 254,14-3-254,-47 19-171,0 1-1,1 0 0,-1 2 1,1 0-1,12 0 172,-6 5-817,-6 7 333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4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3 227 4921,'-3'56'2471,"4"-51"-2510,0 1 0,0-1-1,0 0 1,1 0 0,-1 0 0,1 0-1,1 0 1,-1 0 0,1 0 0,-1-1-1,1 1 1,0-1 0,1 0 0,-1 0-1,1 0 1,2 2 39,2 1-107,0 0-1,0-1 0,0 0 1,1 0-1,0-1 1,0 0-1,0 0 1,2 0 107,4-1-17,0 0 0,-1-1 0,1-1-1,0-1 1,0 0 0,0 0 0,0-2 0,1 0 0,-1 0 0,-1-2 0,1 0-1,0 0 1,-1-2 0,1 1 0,-1-2 0,-1 0 0,1-1 0,-1 0 0,10-8 17,-16 10 4,0-1 1,-1 0 0,0-1 0,0 0 0,4-5-5,-7 8 28,-1 1 0,0-1 0,0 0 0,0 1 1,0-1-1,0 0 0,-1 0 0,0-1 0,1 1 0,-2 0 0,1 0 0,0-3-28,-5 12 1184,0 8-1156,2 6 5,-3 22-1,2 0 0,2 0-1,2 3-31,2 45-6,2 32-264,-6 1-1,-5 2 271,4-107-17,0 1-1,-2-1 0,0 0 0,0 0 1,-2 0-1,-1 1 18,6-13 2,-1-1 0,0 1 0,-1-1 0,1 0 0,-1 1-1,0-1 1,0 0 0,0-1 0,0 1 0,-1-1 0,0 1 0,1-1 0,-1 0 0,0 0 0,-1-1-1,1 1 1,0-1 0,-1 0 0,1 0 0,-1 0 0,0-1 0,0 0 0,-1 1-2,1-2 10,0 1 0,0-1 0,0 1 0,0-2 0,0 1 0,0 0 0,0-1 0,1 0 1,-1 0-1,0 0 0,0-1 0,-2-1-10,5 2 4,0 0 0,-1-1 1,1 0-1,0 1 0,0-1 1,0 0-1,0 0 0,0 0 1,1 0-1,-1 0 0,1-1 0,-1 1 1,1 0-1,0-1 0,0 1 1,0-1-1,0 0 0,0 1 1,0-1-1,1 1 0,-1-1 0,1 0 1,0-2-5,-1-12 2,2 0 1,0 0-1,1 0 1,0 0-1,1 0 1,1 0-1,3-5-2,7-20 12,2 1-1,6-9-11,15-20-25,2 1 0,24-27 25,1-2-477,-16 25-187,-15 23 748,23-48-84,-56 98 10,1 0-1,-1 0 1,0 0-1,0 1 1,0-1 0,0 0-1,0 0 1,0 0 0,0 0-1,0 1 1,0-1 0,0 0-1,0 0 1,1 0 0,-1 0-1,0 0 1,0 1 0,0-1-1,0 0 1,0 0-1,1 0 1,-1 0 0,0 0-1,0 0 1,0 0 0,0 0-1,1 0 1,-1 1 0,0-1-1,0 0 1,0 0 0,0 0-1,1 0 1,-1 0-1,0 0 1,0 0 0,0 0-1,1 0 1,-1-1 0,0 1-1,0 0 1,0 0 0,0 0-1,1 0 1,-1 0 0,0 0-1,0 0 1,0 0 0,0 0-1,0 0 1,1-1-1,-1 1 1,0 0 0,0 0-1,0 0 1,0 0 0,0 0-1,0-1 1,0 1 0,0 0-1,1 0 1,-1 0 0,0 0-1,0-1 1,0 1-1,0 0 1,0 0 0,0 0-1,0-1 1,0 1-10,5 19 140,-4-18-148,8 51 38,-2-1 1,-3 1-1,-1 1 0,-4 34-30,-23 217-61,-9-62-89,30-253 368,1-14-141,14-212-2,-7 161-79,-1 22-3,3-57-112,20-100 119,-21 178 14,2 1-1,0 0 1,3 1-1,0 0 1,2 1-1,1 0 1,2 1-1,14-21-13,-25 43 0,1 1 0,-1-1 0,1 1 0,0 0 0,1 1 0,-1-1 0,1 1 0,0 1 0,0-1 0,1 1 0,4-2 0,-8 5-26,0-1-1,0 1 1,0 0-1,0 0 1,0 0-1,0 0 1,1 1-1,-1-1 0,0 1 1,1 1-1,-1-1 1,0 0-1,0 1 1,0 0-1,1 0 1,-1 0-1,0 1 0,0-1 1,0 1-1,-1 0 1,1 0-1,0 0 1,1 2 26,-1-2-45,-1 1 0,0 0 0,0 0 0,0 0 0,0 0 0,0 0-1,-1 0 1,1 1 0,-1-1 0,0 1 0,0 0 0,0 0 0,-1-1 0,1 1 0,-1 0 0,0 0 0,0 1 45,0 0-41,-1 1 0,0 0-1,0-1 1,0 1 0,-1-1 0,0 1-1,0 0 1,0-1 0,-1 0 0,0 1 0,-1 2 41,-6 9-52,0 0 0,-1 0 0,0-2 1,-1 1-1,-1-1 0,-12 11 52,5-6 204,0-1 1,-2 0-1,-1-2 1,0 0-1,-1-2 0,0 0 1,-1-2-1,-26 11-204,44-21 602,8-3-400,17-6-103,171-63-290,-185 67 172,34-12-280,-1-2 1,7-5 298,-35 17-30,0-2 1,-1 1-1,0-1 0,-1-1 0,1 1 1,-1-1-1,0-1 0,-1 0 1,0 0-1,0 0 0,0-2 30,-5 8 47,-1-1-1,1 0 0,-1 0 0,0 0 1,0 0-1,0 0 0,0-1 0,-1 1 1,1 0-1,-1 0 0,0 0 0,0-1 1,0 1-1,0 0 0,0 0 0,-1 0 1,1-1-1,-1 1 0,0 0 0,0 0 1,0 0-1,-2-3-46,3 6 14,0 0-1,0 0 1,0 0 0,-1 0 0,1 0 0,0 0 0,0 0-1,0-1 1,0 1 0,0 0 0,-1 0 0,1 0-1,0 0 1,0 0 0,0 0 0,0 0 0,-1 0-1,1 0 1,0 0 0,0 0 0,0 0 0,0 0 0,-1 0-1,1 0 1,0 0 0,0 0 0,0 0 0,0 0-1,0 1 1,-1-1 0,1 0 0,0 0 0,0 0-1,0 0 1,0 0 0,0 0 0,0 0 0,-1 0 0,1 1-1,0-1 1,0 0 0,0 0 0,0 0 0,0 0-1,0 0 1,0 1 0,0-1 0,0 0 0,0 0-1,0 0 1,0 0 0,0 1 0,0-1 0,-1 0 0,2 0-1,-1 0 1,0 0 0,0 1 0,0-1 0,0 0-1,0 0 1,0 0 0,0 0-14,-5 16 64,4-13-6,-3 9-23,-1 4-17,0 1 0,1 0 0,1 0 0,0 1 1,1 1-19,2-15-2,0 1 0,0-1 0,0 1-1,1 0 1,0-1 0,0 1 0,0-1 0,0 1 0,1-1 0,-1 0 0,1 0 0,0 1 0,1-1 0,-1-1 0,1 1 0,-1 0 0,1 0 0,0-1 0,1 0 0,-1 0 0,2 2 2,2 1-67,1 0 1,0 0-1,1-1 1,-1 0-1,1 0 0,0-1 1,0 0-1,0-1 1,0 0-1,8 1 67,-15-4-94,0 0 0,-1 0 0,1 0 0,0-1 0,0 1 0,-1-1 0,1 0 0,0 1 0,-1-1-1,1 0 1,0 0 0,-1 0 0,1 0 0,-1 0 0,0 0 0,1-1 0,-1 1 0,0 0 0,0-1 0,0 1 0,0-1-1,0 1 1,0-1 0,0 0 0,0-1 94,1 1-175,10-18-501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4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28 4913,'-15'-21'2249,"9"14"-1169,-1 7-264,11 7-800,1 6-408,8 13-1024,4-2 895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6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1 216 7130,'106'-152'2419,"-102"146"-2282,1 0 1,0 0-1,0 0 1,1 1-1,0 0 1,0 0-1,0 0 1,0 1-1,4-2-137,-7 4 34,0 1 1,0 0-1,0 0 0,0 0 1,1 0-1,-1 0 0,0 1 1,0-1-1,1 1 0,-1 0 1,0 0-1,0 0 0,1 0 0,-1 1 1,2 0-35,0 1 9,0 0 0,-1 0 0,0 0 0,1 1 0,-1 0 0,0 0 0,0 0 0,0 0 1,-1 0-1,1 1 0,-1 0 0,0 0 0,0 0 0,0 0 0,-1 0 0,1 1 0,-1-1 0,0 1 0,0-1 0,0 4-9,5 15 13,0 0-1,-2 0 0,-1 0 0,0 14-12,3 95 28,-6-104-26,1 108 65,0-145 233,1 0 0,0 0-1,0 0 1,1 0 0,2-3-300,7-17 124,-13 29-124,75-163 233,-58 130-199,1 1 1,2 0-1,1 2 1,8-8-35,-20 29 0,0 0-1,0 0 1,1 1 0,0 0 0,0 1 0,1 0 0,0 0 0,2 0 0,-10 6-1,-1 0 1,1 0-1,0 0 0,0 0 0,0 0 0,0 0 0,1 1 0,-1 0 0,0-1 1,0 1-1,0 1 0,0-1 0,0 0 0,0 1 0,3 0 1,-3 0-2,-1 0 0,0 1 0,1-1 0,-1 1-1,0-1 1,0 1 0,0 0 0,0 0 0,0 0 0,0 0 0,-1 0-1,1 1 1,-1-1 0,1 0 0,-1 1 0,0-1 0,0 1-1,0-1 1,0 1 0,0-1 0,-1 2 2,7 23-55,-2 1 0,-1-1-1,0 22 56,-1-14-224,1 0 0,2 4 224,-3-28-128,0 0 0,0 0 0,1 0-1,1 0 1,0-1 0,0 0 0,1 0 0,3 5 128,-6-11-143,0 0 1,0 0-1,1-1 1,-1 1-1,1-1 0,0 0 1,0 0-1,0 0 1,0 0-1,0-1 0,0 1 1,1-1-1,0 0 1,-1-1-1,1 1 0,0-1 1,0 0-1,-1 0 1,1 0-1,0-1 0,0 0 1,0 0-1,0 0 1,0 0-1,0-1 143,40-10-949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5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162 493 5233,'-5'1'226,"0"-1"1,0 1-1,0 0 0,0 0 0,0 1 1,0-1-1,0 1 0,1 0 0,-1 0 1,1 1-1,-1-1 0,1 1 0,0 0 1,0 1-1,0-1 0,0 0 0,1 1 1,-1 0-1,1 0 0,0 0 1,-2 3-227,-4 8-35,1 0 0,0 1 1,1 0-1,0 0 0,-3 14 35,6-18-128,1 0-1,0-1 1,1 1-1,0 1 1,1-1-1,0 0 1,1 0-1,0 0 1,2 5 128,-2-13-55,1 0 0,0 1 0,0-1 0,1 0 0,-1 0 0,1 0 0,0 0 0,0 0 0,0-1 0,0 1 0,1 0 0,-1-1 0,1 0 0,0 1 0,0-1 0,1-1 0,-1 1 0,0 0 1,1-1-1,0 1 0,-1-1 0,1 0 0,0-1 0,0 1 0,0 0 0,0-1 0,2 0 55,14 3 18,0 0 0,0-2 0,1 0 0,-1-1 0,1-1 0,-1-1 0,5-2-18,45-7 98,29-9-98,-60 11-92,-18 3-506,0 0 1,-1-2-1,1 0 0,-1-2 1,0 0-1,-1-1 1,0-1-1,-1 0 0,10-9 598,36-25-1535,20-16 2352,-61 43-353,-13 12-168,-1-1 0,0 0 1,-1-1-1,0 0 0,0 0 0,-1-1 0,3-4-296,-9 13 42,-1 0 0,0-1 0,1 1 0,-1 0 0,0 0 0,0-1 0,0 1 0,1 0 0,-1-1 0,0 1 0,0-1 0,0 1 0,0 0 0,0-1 0,0 1 0,1 0 0,-1-1 0,0 1 0,0-1 0,0 1 0,0 0 0,-1-1 0,1 1 0,0-1 0,0 1 0,0 0 0,0-1 0,0 1 0,0 0 0,0-1 0,-1 1 0,1 0 0,0-1 0,0 1-42,-14 0 809,-20 14-21,6 4-604,0 0 0,2 2 0,0 1 0,1 1 0,1 1-1,1 1 1,1 1 0,2 1 0,-16 25-184,31-43 5,1-1 0,0 1 0,0 1 1,0-1-1,1 0 0,-1 5-5,4-11-2,0 0 0,-1 0 0,1 0 1,0 0-1,0 0 0,0 0 0,0 0 0,0 0 0,0 0 1,0 0-1,1 0 0,-1 0 0,1 0 0,0 1 2,0-2-4,-1 0-1,1 0 0,0 0 1,0 0-1,0-1 0,0 1 1,0 0-1,0 0 0,0-1 0,0 1 1,0 0-1,0-1 0,0 1 1,0-1-1,0 1 0,0-1 1,1 0-1,-1 0 0,0 1 1,0-1-1,0 0 0,1 0 1,-1 0-1,0 0 0,1 0 5,4-1-33,0 0-1,0 0 1,0 0-1,0-1 1,0 0 0,0 0-1,0 0 1,-1-1-1,1 0 1,-1 0 0,1 0-1,-1-1 1,0 0-1,-1 0 1,3-2 33,1-2-68,1-1 1,-2 1-1,1-2 1,-1 1 0,0-1-1,-1 0 1,4-9 67,-6 10-26,0-1 1,0 0 0,-1 0-1,0 0 1,-1 0 0,0 0-1,-1-3 26,0 31 35,0-1-1,1 1 0,1-1 1,0 0-1,1 0 1,1 0-1,1 0 1,1-1-1,0 0 0,1 0-34,-5-10-73,1 1 0,0-1 0,1 0 1,-1 0-1,1-1 0,0 0 0,1 1 0,-1-2 0,1 1 0,0-1 0,5 3 73,-6-4-57,0-1 1,0 0-1,1 0 0,-1-1 1,0 1-1,1-1 0,0 0 1,-1-1-1,1 1 1,-1-1-1,1 0 0,0-1 1,-1 1-1,1-1 1,-1 0-1,5-2 57,7-2-4,0-1 1,0-1-1,-1-1 0,0 0 0,0-1 1,-1 0-1,0-2 0,-1 0 1,0 0-1,-1-1 0,9-11 4,-6 6 79,-2-1-1,0-1 1,0 0 0,-2-1-1,0 0 1,-2-1-1,0 0 1,6-21-79,-3-7 90,-1-1 1,-3-1-1,-2 0 0,-2 0 1,-2 0-1,-2-1 0,-7-49-90,4 77 174,-2 1 1,0 0-1,-3-5-174,4 18 196,0 0 0,-1 1 0,0-1 0,0 1 0,-1 0 0,0 1 0,-1-1 0,-3-3-196,9 11 18,0 1 0,0-1-1,-1 1 1,1-1 0,0 1-1,0-1 1,-1 1-1,1 0 1,0-1 0,-1 1-1,1-1 1,0 1 0,-1 0-1,1-1 1,-1 1 0,1 0-1,-1 0 1,1-1 0,-1 1-1,1 0 1,0 0-1,-1 0 1,1-1 0,-1 1-1,0 0 1,1 0 0,-1 0-1,1 0 1,-1 0 0,1 0-1,-1 0 1,1 0 0,-1 0-1,0 1-17,-7 19 180,-2 16-274,2 1-1,2 1 0,1 0 0,2-1 0,1 1 0,3 0 0,3 32 95,13 76-220,6 82-1287,-17-145 130,2-2 563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10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81 5985,'11'-79'2665,"-13"77"-673,2 13-1976,6 22-24,-1 6-32,-1 16-280,0 9-208,-8 18-392,-2 12-24,-1 19 264,-8 1 207,1-8 417,13-101 57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39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54 609 1944,'-18'-73'929,"15"62"-315,1 4-304,4 7-298,2 1 203,-3-1-247,0 7 5,8 23 42,-2 2 1,-1-1-1,-2 1 1,-1-1-1,-1 12-15,1 36 31,2 19-12,-5 0 1,-5 29-20,4-77-1,1-36 16,0 0 1,-1 0 0,-2 9-16,3-23 38,0 0 0,0 0 0,0 0 0,0 0-1,0 0 1,0 0 0,0 0 0,0 0 0,0 0 0,0 0-1,0 0 1,0 0 0,-1 0 0,1 0 0,0 0 0,0 0-1,0 0 1,0 0 0,0 0 0,0 0 0,0 0 0,0 0-1,0 0 1,0 0 0,-1 0 0,1 0 0,0 0 0,0 0-1,0 0 1,0 0 0,0 0 0,0 0 0,0 0 0,0 0 0,0 0-1,0 0 1,0 0 0,-1 0 0,1 0 0,0 0 0,0 0-1,0 0 1,0 0 0,0 0 0,0 0-38,-2-13 1022,3-2-921,-1 0 0,0 0 0,-1 0 1,-1 0-1,-1 0 0,0 1 0,-1-1 0,0 1 1,-2-2-102,-2-14 88,1 1 1,1-1 0,1-1 0,1-5-89,-2-122 110,6 122-93,-3-33 4,1-77 14,3 119 48,2 0 1,0 1-1,2-1 0,3-9-83,-3 24 14,0-1 0,1 1 0,1 0 0,0 0 0,1 1 1,0 0-1,0 0 0,1 1 0,1 0 0,0 1 1,9-7-15,4-3-5,1 1 1,2 1 0,-1 1-1,15-5 5,112-48 37,-82 39-20,-52 21-41,-2 2 47,0 0 0,1 0 0,12-1-23,-26 6-20,1 2 1,0-1-1,-1 0 0,1 1 0,0-1 0,0 1 1,0 0-1,-1 1 0,1-1 0,0 1 0,0-1 0,-1 1 1,1 0-1,0 0 0,-1 1 0,1-1 0,-1 1 1,0 0-1,2 0 20,-4-1-52,0 0 1,0 0 0,0 0-1,0 0 1,0 0-1,0 0 1,0 0 0,0 0-1,-1 0 1,1 1 0,0-1-1,-1 0 1,1 0-1,-1 1 1,1-1 0,-1 0-1,0 1 1,1-1-1,-1 1 1,0 0 51,0 2-177,-1 0 1,1-1-1,-1 1 0,0-1 1,0 1-1,0-1 0,-1 3 177,-18 37-884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0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1 175 4545,'27'-42'2136,"8"9"-327,16 3-1817,2 5-152,8 5-648,5 5-505,7 6 777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0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3761,'7'18'1888,"-7"9"-215,0 12-1233,0 9-248,5 1-32,12-7-128,5-1 0,11-18-96,9 1-128,-2-5-472,1-12-281,-10-9-551,-7-11 856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1.2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78 284 4441,'-1'-1'193,"-1"-1"-1,0 1 1,0-1-1,0 1 1,0 0 0,0 0-1,0 0 1,0 0-1,-1 0 1,1 0 0,0 1-1,0-1 1,-1 1-1,1 0 1,-3-1-193,4 2 35,0-1 1,-1 1-1,1-1 0,0 1 1,-1-1-1,1 1 0,0 0 1,0 0-1,-1 0 0,1 0 1,0 0-1,0 0 1,0 0-1,0 0 0,0 0 1,1 0-1,-1 1 0,0-1 1,0 0-1,1 1 0,-1-1 1,1 0-1,-1 1 0,1-1 1,0 2-36,-5 13 19,1 0 1,1 1-1,1 0 0,0-1 1,1 1-1,1 0 1,0 0-1,2 4-19,5 35-324,12 44 324,-5-25-398,26 200-3075,-39-265 3241,1-1 0,0 1-1,1 0 1,0-1 0,0 0 0,1 1-1,2 2 233,-5-10-22,0 0 0,0-1 0,0 1-1,0 0 1,1-1 0,-1 1 0,0-1-1,1 1 1,-1-1 0,1 1 0,0-1-1,-1 0 1,1 0 0,0 0 0,0 0 0,-1 0-1,1 0 1,0-1 0,0 1 0,0-1-1,0 1 1,0-1 0,0 0 0,0 0-1,0 1 1,0-1 0,0-1 0,0 1 0,0 0-1,0 0 1,0-1 0,0 1 0,0-1-1,0 0 1,0 0 0,0 1 0,1-2 22,5-3 65,0 0 1,0 0 0,-1-1-1,1 0 1,-1 0 0,0 0-1,-1-1 1,0 0 0,3-5-66,13-18 900,14-28-900,-21 34 248,67-125 1128,-22 38-149,-56 103-1097,0 1 1,1 0-1,0 1 0,1-1 1,4-4-131,-9 9 17,1 1 1,-1-1-1,1 1 0,-1 0 1,1 0-1,0 0 0,-1 0 1,1 0-1,0 0 0,0 1 1,0-1-1,0 0 0,-1 1 1,1-1-1,0 1 0,0 0 1,0 0-1,0 0 0,0 0 1,0 0-1,0 0 0,0 0 1,0 1-1,0-1 1,0 1-1,0-1 0,1 1-17,1 2 7,0 0-1,0 0 1,0 0-1,-1 0 1,1 0-1,-1 1 1,1 0-1,-1-1 1,0 1-1,0 0 1,-1 1 0,1-1-1,0 3-6,6 12-3,-1 0 0,3 11 3,1 9-270,-2 1-1,-1 0 1,-2 1 0,-2 0-1,-2 0 1,-1 0-1,-4 30 271,-1-65 393,1-12 39,2-2-289,1 0 0,0 1 0,1 0 0,0-1 0,0 1 0,0 0 0,1 0 0,1-2-143,32-59 143,-22 44-85,14-28-16,-3 3-24,3 1 1,2 1 0,13-13-19,-38 54-9,0 0 1,0 0 0,1 0-1,-1 1 1,1 0 0,1 0-1,5-4 9,-10 9-4,-1-1-1,1 0 0,-1 1 0,1-1 0,-1 1 0,1-1 0,-1 1 0,1 0 0,0 0 0,-1 0 0,1 0 0,0 0 0,-1 0 0,1 0 0,0 0 0,-1 1 1,1-1-1,-1 1 0,1-1 0,-1 1 0,1-1 0,-1 1 0,1 0 0,-1 0 0,0 0 0,1 0 0,-1 0 0,0 0 0,0 0 0,1 0 0,-1 0 0,0 1 1,0-1-1,-1 1 0,1-1 0,0 0 0,0 1 0,-1-1 0,1 1 5,10 20-47,-1 1 0,-2 0 0,4 12 47,2 8-75,-6-19 8,1 0-144,0 0 1,1 0-1,12 18 211,-19-36-36,1-1 0,0 1-1,0-1 1,0 0 0,0 0 0,1 0-1,0-1 1,0 0 0,0 0 0,1 0-1,-1 0 1,1-1 0,0 0 0,0 0-1,0 0 1,0-1 0,1 0 36,3 0-10,0 0 1,0-1-1,0-1 0,0 0 0,0 0 1,0-1-1,-1 0 0,1-1 1,2 0 9,22-7 29,30-11-29,-60 19 1,43-16 33,0-2 0,-1-1 0,-1-3 0,11-9-34,-33 18 26,-2-1 0,0-2-1,0 0 1,-2-1-1,0-1 1,-1 0-1,-1-2 1,-1 0-1,0-2-25,0-1 76,-2-1-1,6-13-75,-17 31 11,0 0 0,0 0 0,0-1 0,-1 0 0,0 0 0,-1 1 0,0-1 0,0 0 0,0 0 0,-1 0 0,-1-3-11,1 9 7,0 1-1,0 0 0,0-1 1,0 1-1,-1-1 0,1 1 1,-1 0-1,1-1 1,-1 1-1,1 0 0,-1-1 1,0 1-1,1 0 0,-1 0 1,0 0-1,0 0 0,0 0 1,0 0-1,0 0 0,0 0 1,-1 0-1,1 0 0,0 0 1,0 1-1,0-1 0,-1 0 1,1 1-1,0-1 0,-1 1 1,1 0-1,-1-1 1,1 1-1,-1 0 0,1 0 1,0 0-1,-1 0 0,1 0 1,-1 0-1,1 0 0,-1 1 1,1-1-1,0 0 0,-1 1 1,1-1-1,0 1 0,-2 0-6,-5 3 63,0-1-1,1 2 0,-1-1 1,1 1-1,0 0 0,0 0 1,1 1-1,-1 0 0,1 0 1,-2 4-63,-14 17 189,2 1 0,-1 2-189,6-7 75,6-11-49,-37 56 116,-27 54-142,70-117-9,-1 1 0,1 0 0,1 0 0,-1 0 0,1 1 0,0-1 0,0 0 0,1 1 0,-1 0 0,2-1 1,-1 1-1,1 0 0,0 1 9,0-6-11,0 0 0,1 0 0,0-1 0,-1 1 0,1 0 0,0 0 0,0-1 0,-1 1 0,1-1 0,1 1 0,-1 0 0,0-1 0,0 0 0,0 1 0,1-1 0,-1 0 0,1 0 0,-1 0 0,1 0 0,-1 0 0,1 0 0,0 0 0,0 0 0,-1-1 0,1 1 0,0-1 0,0 1 0,0-1 0,-1 0 0,1 1 0,0-1 0,0 0 0,0 0 0,0 0 0,0-1 0,1 1 11,6-2-25,0 1 0,0-1-1,0 0 1,-1-1 0,1 0 0,-1 0 0,3-2 25,1-1-10,-1-1 0,-1 0 0,1 0 0,-1-1 0,0 0 0,-1-1 1,0 0-1,-1 0 0,0-1 0,0 0 0,-1-1 0,0 1 1,0-2 9,2-7 14,0 1 0,-2-2 0,0 1 1,-1-1-1,-1 0 0,0 0 1,0-13-15,-1 7 241,-2 20-72,-1 14 47,-8 89 44,4-63-248,1 0-1,1 10-11,2-32-55,0-1-1,0 0 0,1 1 0,1-1 0,0 0 0,0 0 0,1 0 0,5 9 56,-8-18-36,0 1 0,1 0 0,0 0 0,-1-1 0,1 1 0,0 0 0,0-1 0,1 0 0,-1 0 0,0 0 0,1 0 0,0 0 0,-1 0 0,1 0 0,0-1 0,0 1 36,0-1-13,-1-1-1,1 1 1,-1-1-1,1 0 1,0 1 0,-1-1-1,1 0 1,0 0-1,-1-1 1,1 1 0,-1-1-1,1 1 1,-1-1-1,1 0 1,-1 0 0,1 0-1,-1 0 1,1 0-1,1-2 14,6-3 33,0-2 0,-1 1 0,0-1 0,0-1 0,0 1 0,-1-1 0,-1-1 0,1 0 0,-2 0 0,1 0 0,0-3-33,3-8 104,0 0-1,-1 0 1,-1-1-1,-2 0 1,3-13-104,0-12 178,-3 0 1,-2 0 0,-1-28-179,-10-147 356,2 101-245,5 86-59,1 26 1,-1 0 0,0 0 0,-1 0-1,1 0 1,-2 0 0,1 0 0,-2-2-53,3 11 4,0 0 0,0 0 0,0 0-1,0-1 1,0 1 0,0 0 0,0 0 0,0 0-1,0 0 1,0 0 0,0 0 0,-1 0 0,1 0-1,0-1 1,0 1 0,0 0 0,0 0-1,0 0 1,0 0 0,0 0 0,0 0 0,0 0-1,0 0 1,-1 0 0,1 0 0,0 0 0,0 0-1,0 0 1,0 0 0,0 0 0,0 0-1,0 0 1,-1 0 0,1 0 0,0 0 0,0 0-1,0 0 1,0 0 0,0 0 0,0 0 0,0 0-1,0 0 1,-1 0 0,1 0 0,0 0-1,0 0 1,0 0 0,0 0 0,0 0 0,0 0-1,0 0 1,0 0 0,0 0 0,-1 0 0,1 0-1,0 1 1,0-1 0,0 0 0,0 0-1,0 0 1,0 0-4,-7 11 78,-4 17-53,-2 25-51,2-1 0,3 2 0,1-1 0,4 1 0,1 22 26,5 29-183,5-1 0,8 31 183,-7-79-601,1-1 0,4 0 0,1 0 0,9 15 601,8 8-720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2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124 628 6697,'-1'-1'68,"1"0"-1,-1 1 1,0-1-1,1 0 0,-1 1 1,0-1-1,0 1 1,0-1-1,1 1 1,-1 0-1,0-1 0,0 1 1,0 0-1,0-1 1,0 1-1,0 0 0,0 0 1,1 0-1,-1 0 1,0 0-1,0 0 0,0 0 1,0 0-1,0 0 1,0 0-1,0 1 0,0-1 1,0 0-1,0 1 1,1-1-1,-1 0 1,0 1-1,0-1 0,0 1 1,1 0-1,-1-1 1,0 1-1,1-1 0,-1 1-67,-5 5-110,0-1 0,1 1 0,0 0 0,-3 5 110,1-2 137,-4 3-204,5-5-25,0 1 0,0-1 0,0 1-1,1 1 1,-3 4 92,7-11-17,0 0 1,0 0-1,1 0 0,-1 0 1,1 0-1,-1 0 1,1 1-1,0-1 0,-1 0 1,1 0-1,0 0 1,1 0-1,-1 1 0,0-1 1,1 0-1,-1 0 1,1 0-1,-1 0 0,1 0 1,0 0-1,0 0 0,0 0 1,0 0-1,0 0 1,1-1-1,0 3 17,9 6-21,1 1 0,-1-1 1,2-1-1,-1 0 0,1-1 0,3 2 21,-3-3-4,0 1 0,-1 0 0,0 1 0,0 1 0,-1 0 0,8 9 4,-16-16-14,-1 0 1,0 0-1,1 1 0,-1-1 1,0 1-1,-1 0 1,1 0-1,-1-1 1,1 1-1,-1 0 0,0 0 1,-1 0-1,1 1 1,-1-1-1,1 0 0,-1 0 1,-1 1 13,1 1-43,-2-1 0,1 0 1,0 0-1,-1 0 0,0 0 0,0 0 0,0 0 1,-1 0-1,0 0 0,0-1 0,0 0 1,-1 2 42,-3 2-67,0 0 0,-1-1 0,0 0 1,0 0-1,-1-1 0,0 0 1,0 0-1,0-1 0,-1-1 1,1 1-1,-1-1 0,-10 2 67,19-6-13,-32 6 139,32-6-114,1 0 0,-1 0 0,1 0 0,-1 0 0,1 0-1,0 0 1,-1 0 0,1 0 0,-1 0 0,1 0 0,-1 0 0,1 0 0,-1 0 0,1 0 0,0 0 0,-1-1 0,1 1 0,-1 0 0,1 0-1,0-1 1,-1 1 0,1 0 0,-1 0 0,1-1 0,0 1 0,0 0 0,-1-1 0,1 1 0,0 0 0,-1-1 0,1 1 0,0 0 0,0-1 0,0 1-1,-1-1 1,1 1 0,0-1 0,0 1 0,0 0 0,0-1 0,0 1 0,0-1 0,0 1 0,0-1 0,0 1 0,0-1 0,0 1 0,0-1-1,0 1 1,0 0 0,1-1 0,-1 1 0,0-1 0,0 1 0,0 0 0,1-1 0,-1 1 0,0-1 0,0 1 0,1 0 0,-1-1 0,1 1-12,1-3 25,0 0 1,1 0-1,-1 0 1,1 0-1,0 1 1,0-1-1,0 1 1,0 0-1,0 0 1,1 0 0,-1 0-1,1 1 1,-1-1-1,3 1-25,57-16 22,-42 12 20,92-19 66,76-21-40,-149 34-54,-2-2 0,1-2 1,23-13-15,-49 21 8,-1 0 1,1-1-1,-1-1 0,-1 0 1,0-1-1,0 0 1,-1 0-1,0-1 1,-1 0-1,7-11-8,-7 7 9,0-1 0,-1 0 0,-1-1 1,0 1-1,-1-1 0,-1-1 0,0 1 0,0-12-9,53-422 224,-55 426-224,3-57 58,-6 72-8,-1 0 0,1 1 0,-2-1 0,1 0 1,-1 0-1,-3-7-50,5 15 7,-1 1 1,1-1-1,-1 1 0,1-1 1,-1 1-1,0-1 0,0 1 1,0-1-1,1 1 1,-1 0-1,-1 0 0,1-1 1,0 1-1,0 0 1,0 0-1,0 0 0,-1 0 1,1 0-1,-1 0 0,1 1 1,0-1-1,-1 0 1,1 1-1,-2-1-7,1 1 16,0 0-1,0 0 1,0 0-1,0 1 1,-1-1-1,1 1 1,0-1 0,0 1-1,0-1 1,0 1-1,0 0 1,0 0-1,0 0 1,0 0 0,-1 2-16,-6 4 48,1 0 1,0 0-1,0 1 0,0 1 1,1-1-1,-1 3-48,0 0-30,2-1-1,-1 1 1,1 1-1,0-1 1,1 1-1,1 0 1,0 0-1,0 0 1,2 1-1,-1-1 1,1 1-1,1-1 1,0 1-1,1 0 1,1 0-1,0-1 1,1 7 30,10 52-90,10 24 90,-10-48 9,-2 1 0,-2 0 0,1 47-9,-14 74-9,4-147-257,0 0 0,-2 0 0,0 0 1,-2 0-1,0-1 0,-1 1 1,-1-1-1,-2-1 0,-4 10 266,-7-5-736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2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0 815 6657,'1'-2'151,"0"1"0,0-1 0,1 1-1,-1-1 1,0 1 0,1-1 0,-1 1-1,0 0 1,1-1 0,0 1 0,-1 0-1,1 0 1,0 0 0,-1 0 0,1 1-1,0-1 1,0 0 0,0 1 0,0-1-151,44-3 220,-19 2 7,122-17-1533,140-37 1306,0-20-6048,-303 81 6468,0 1-1,0 0 0,1 1 1,0 0-1,0 1 1,1 1-1,0 0 0,0 0 1,1 2-1,1-1 0,-1 1 1,-4 8-420,-19 26 300,2 1-1,-19 37-299,32-51 129,6-10-105,0 1 0,1 2-24,9-16-1,-1-1 0,1 1 0,1 0 0,0-1 0,0 1 0,1 0-1,-1 6 2,2-13-4,0 0-1,0-1 0,0 1 1,0 0-1,0 0 1,0 0-1,0-1 0,0 1 1,1 0-1,-1 0 0,1-1 1,-1 1-1,1 0 0,0-1 1,0 1-1,-1-1 0,1 1 1,0-1-1,0 1 0,1-1 1,-1 0-1,0 1 0,0-1 1,1 0-1,-1 0 0,1 0 1,-1 0-1,1 0 0,-1 0 1,1-1-1,0 1 0,-1 0 1,1-1-1,0 1 0,-1-1 1,1 0-1,0 1 0,0-1 1,-1 0-1,1 0 0,0 0 1,0 0-1,0-1 1,-1 1-1,1 0 0,0-1 5,7-1-14,1 0-1,-1 0 1,0-1 0,0-1-1,0 0 1,0 0 0,7-5 14,-2 0 44,-1-1 1,0-1-1,0 0 1,-1-1 0,-1 0-1,0 0 1,-1-2-1,0 1 1,-1-1-1,0-1 1,-1 1-1,-1-1 1,0-1 0,-1 1-1,-1-1 1,0 0-1,-1-1 1,-1 1-1,-1-1 1,0 0-1,-1 1 1,-1-12-45,-2 21 304,0 13-100,-1 19-20,1-7-187,1 0-1,1 0 1,0 0-1,2-1 1,0 1 0,1 0-1,2 6 4,-3-17-31,0 0 0,1-1-1,-1 1 1,2 0 0,-1-1 0,1 0 0,0 0-1,0 0 1,0 0 0,1-1 0,0 0 0,0 0-1,0 0 1,1 0 0,0-1 0,0 0 0,0 0-1,0-1 1,0 0 0,2 1 31,4 1-39,0-1 0,0-1-1,1 0 1,-1 0 0,1-2 0,-1 1 0,1-1-1,-1-1 1,1-1 0,0 1 0,-1-2 0,1 0-1,-1 0 1,8-3 39,-3-1-2,-1 0-1,1-1 1,-1 0 0,-1-1-1,0-1 1,0-1 0,0 0-1,-1-1 1,-1 0 0,5-6 2,3-4 12,-2-1 0,0-1 0,-2 0 0,0-1 0,-2-1 0,-1-1 0,-1 0 0,8-22-12,-9 14 47,-2 0 1,0-2 0,-3 1-1,-1-1 1,-2 0-1,1-36-47,-6-197 200,0 206-40,1 43-96,0 7 62,0-1 0,0 1 0,-1-1-1,-1 1 1,-1-1 0,-2-7-126,2 20 145,0 6-94,-2 12-4,-2 26-35,2 0 1,2 0-1,2 1 0,3 24-12,22 180-2,-9-118 7,-5 26-32,3 19 102,-8-132-601,2-1-1,2 0 1,2 2 526,-9-30-3369,-5-14 2149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7338,'8'-2'468,"0"-1"1,1 2 0,-1-1 0,1 1-1,0 1 1,8 0-469,21-2 68,64-8-59,5 0-651,-1-4-1,29-11 643,-112 20-365,0-2 0,0-1-1,3-2 366,-21 8-48,0 0 1,1-1-1,-1 0 0,0 0 0,0 0 0,0-1 0,-1 1 0,1-1 1,-1 0-1,0 0 0,0-1 0,0 0 0,-1 1 0,3-6 48,-5 9 32,0 0 0,-1 0 0,1-1 0,-1 1 1,1 0-1,-1 0 0,0-1 0,1 1 0,-1 0 0,0 0 0,0-1 0,0 1 0,0 0 0,0-1 0,0 1 0,0 0 0,-1-1 1,1 1-1,0 0 0,-1 0 0,1-1 0,-1 1 0,1 0 0,-1 0 0,0 0 0,1 0 0,-1 0 0,0 0 0,0 0 0,0 0-32,0 0 51,0 0 0,-1 0 0,1 0 0,0 1 1,-1-1-1,1 1 0,-1-1 0,1 1 0,0 0 0,-1-1 0,1 1 0,-1 0 0,1 0 0,-1 0 0,1 0 0,-1 0 0,1 0 0,-1 1 0,1-1 0,-1 0 0,1 1 0,-1-1 0,1 1 0,0 0 0,-1-1-51,-2 3 62,-1 0 0,1 0 0,0 0 0,0 1 0,1-1 0,-1 1 0,0 0 0,1 0 0,0 0 0,0 0 0,1 1 1,-1-1-1,1 1 0,0 0 0,-1 3-62,-2 5 43,0 1 0,2 1 1,-1-1-1,0 15-43,2-15-1,1 0 0,1 0-1,0 1 1,0-1 0,2 0-1,0 0 1,0 0 0,2 0-1,-1-1 1,3 3 1,-3-8-81,0-1 0,1 1 0,0-1 0,1 0 0,0 0 0,0 0 0,0 0-1,1-1 1,0 0 0,0 0 0,0-1 0,1 1 0,0-1 0,0-1 0,0 1 0,1-1 0,0-1 0,0 1 81,64 18-500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5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0 147 2969,'1'-3'72,"0"1"1,0 0 0,0 0 0,0-1 0,0 1 0,1 0-1,-1 0 1,1 0 0,-1 0 0,1 1 0,0-1-1,0 0 1,0 1 0,0-1 0,0 1 0,0 0 0,0-1-1,0 1 1,0 0 0,1 0 0,-1 1 0,0-1-1,1 0 1,-1 1 0,1-1 0,-1 1 0,1 0-1,-1 0 1,1 0 0,-1 0 0,0 0 0,1 1 0,-1-1-1,1 1 1,-1-1 0,0 1 0,1 0 0,-1 0-1,0 0 1,0 0 0,1 1 0,-1-1 0,0 1 0,0-1-1,0 2-72,2 0 51,0 1-1,-1 0 0,0 0 1,0 0-1,0 0 1,0 1-1,-1-1 0,0 1 1,1 0-1,-2 0 0,1-1 1,-1 1-1,1 0 1,-1 4-51,2 13 225,0 0 0,-2 20-225,0-22 51,0 56 92,-1-33-109,2 0 1,1 0-1,3 0 0,4 16-34,-8-51 8,0 0-1,1-1 1,0 1-1,0 0 1,1-1-1,1 3-7,-3-8 11,-1 0 0,0 0 0,1 0 0,-1-1 0,1 1 0,0 0 0,0 0 0,-1-1 1,1 1-1,0-1 0,0 0 0,1 1 0,-1-1 0,0 0 0,0 0 0,1-1 0,-1 1 0,0 0 0,1-1 0,-1 1 0,0-1 0,1 0 0,1 0-11,-1 0 27,1-1-1,-1 1 1,0-1 0,1 0 0,-1 0-1,0 0 1,0 0 0,0-1-1,0 1 1,0-1 0,0 0-1,3-2-26,3-3 99,0-1-1,-1 0 0,7-8-98,37-50 302,-2-2 0,23-45-302,0-1 56,-30 51-29,71-101 9,-87 125-51,-24 33-99,-5 5 29,-10 9-24,-20 17-59,-20 26-286,2 1 1,2 3 0,2 2-1,3 2 1,3 1-1,2 3 1,-8 24 453,43-82-2,0 0 0,1 0 0,0 0 0,0 0 0,0 0 0,0 2 2,2-6 11,0-1 0,0 0 0,0 1 0,0-1 0,0 0 0,0 1-1,0-1 1,0 0 0,0 0 0,0 1 0,0-1 0,0 0 0,1 1 0,-1-1 0,0 0 0,0 1-1,0-1 1,0 0 0,0 0 0,1 1 0,-1-1 0,0 0 0,0 0 0,0 0 0,1 1 0,-1-1-1,0 0 1,0 0 0,1 0 0,-1 1 0,0-1 0,1 0-11,18-3 615,8-8 1215,23-13-1830,-33 15 199,1 0-1,-1 2 1,2 0 0,-1 1-1,1 0 1,7 0-199,-10 5 32,0 0 1,0 0-1,0 1 1,0 2-1,14 1-32,21 7 27,8 4-27,-56-13-1,3 0-11,-1 0 0,1 0 0,0 0 0,0-1 1,0 0-1,0 0 0,0-1 0,0 1 0,0-1 0,0-1 0,-1 1 0,1-1 0,4-1 12,-2-1-10,0 0-1,0-1 1,-1 1-1,1-1 1,-1-1-1,0 0 1,0 0-1,4-5 11,1-4-6,0 0 1,-1-1-1,0 0 0,-1 0 0,-1-1 0,-1-1 1,-1 1-1,2-8 6,-5 14 80,-1-1 0,0 0 0,-1 0 0,0 0 0,-1 0 0,0-8-80,-2 17 599,-1 8-420,-2 10-93,2 8-66,1-1-1,1 0 1,1 0-1,2 0 1,0 0 0,1 0-1,3 11-19,-4-21-26,1-1-1,0 1 1,1 0 0,0-1-1,1 0 1,0 0 0,1-1-1,0 1 1,0-2-1,1 1 1,0-1 0,1 0-1,0-1 1,1 1 26,-8-7-51,1 0 1,0 0-1,0 0 0,0 0 1,0-1-1,0 1 0,1-1 1,-1 0-1,0 0 1,1 0-1,-1 0 0,1 0 1,-1-1-1,1 0 0,-1 1 1,1-1-1,-1-1 0,1 1 1,-1 0-1,1-1 0,-1 0 1,1 0-1,-1 0 1,0 0-1,3-1 51,0-2-230,-1 0 0,1 1 0,-1-2 0,0 1 0,-1 0 0,1-1 0,-1 0 0,0 0 0,0-1 0,0 1 0,-1-1 0,1 1 0,-1-2 230,18-40-980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3:37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294 195 5121,'-10'4'1028,"0"0"0,0 0 0,0 1 0,0 0 1,-6 6-1029,-41 33 1534,45-34-1459,1 0 0,-1 0 0,-1-2-1,1 0 1,-2 0 0,1-1 0,-1-1 0,-12 5-75,23-10 26,0-1 0,1 1 1,-1-1-1,0 1 0,0-1 1,0 0-1,0 0 0,-1 0-26,3 0 10,0 0 0,1-1 0,-1 1 0,0 0 0,0 0 0,0-1 0,1 1 0,-1-1 0,0 1 0,1 0 0,-1-1 0,0 0 0,1 1 0,-1-1 0,0 1 0,1-1 0,-1 0 0,1 1 0,-1-1 0,1 0 0,-1 1-1,1-1 1,0 0 0,-1 0 0,1 0 0,0 1 0,0-1 0,0 0 0,-1 0 0,1 0 0,0 0 0,0 0-10,0-7 17,1 1-1,-1-1 1,1 1-1,0-1 1,1 1-1,0-1 1,0 1-1,1 0 1,-1 0-1,2 0 1,-1 0-1,1 0-16,13-21-35,0 2 0,8-8 35,-14 18-9,-8 13 5,15-21-28,0 1 0,9-8 32,-21 25-5,0 1-1,0-1 1,0 1 0,1 0 0,0 0 0,0 1-1,0 0 1,1 0 0,0 1 0,5-2 5,-12 5 0,-1 0 0,0 0-1,1-1 1,-1 1 0,0 0 0,1 0 0,-1 0 0,0 0 0,1 0 0,-1 0-1,0 0 1,1 0 0,-1 0 0,0 0 0,1 0 0,-1 1 0,0-1 0,1 0 0,-1 0-1,0 0 1,0 0 0,1 0 0,-1 1 0,0-1 0,1 0 0,-1 0 0,0 0-1,0 1 1,1-1 0,-1 0 0,0 0 0,0 1 0,0-1 0,1 0 0,-1 1 0,0-1-1,0 0 1,0 1 0,0-1 0,2 16-3,-3-13 4,0 30 26,-2 0 1,-2 7-28,-3 24 30,-11 213 149,13 17-179,6-290 9,0-1 0,0 0 0,0 1 0,0-1 0,-1 1 0,1-1 0,-1 0 0,-1 3-9,2-6 7,0 0 0,0 1 1,0-1-1,-1 0 0,1 0 0,0 1 0,0-1 0,0 0 0,-1 0 0,1 0 0,0 0 1,0 1-1,-1-1 0,1 0 0,0 0 0,0 0 0,-1 0 0,1 0 0,0 0 1,-1 0-1,1 0 0,0 1 0,0-1 0,-1 0 0,1 0 0,0 0 0,-1 0 1,1-1-1,0 1 0,0 0 0,-1 0 0,1 0 0,0 0-7,-16-12 360,13 9-336,0 0 1,0-1-1,1 1 1,-1-1-1,1 0 1,0 1-1,0-1 1,1 0-25,-13-25 56,2 11-33,8 13-19,1 0-1,-1 0 1,1 0 0,0 0-1,1-1 1,-1 1 0,1-1-1,0 0 1,1 0-1,-1 0 1,1 0 0,0 0-1,0 0 1,1 0 0,0 0-1,0 0 1,0 0-1,1 0 1,1-3-4,0 0-33,1 1 1,0-1-1,1 1 0,0 0 1,0 0-1,1 0 0,0 1 1,0-1-1,6-6 33,1 2-147,1 0 0,0 0 0,1 1 1,14-8 146,60-34-291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7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99 6497,'-1'0'93,"0"0"1,-1 0-1,1 0 0,0 0 0,0 0 0,0 1 0,-1-1 0,1 0 0,0 1 0,0-1 0,0 1 0,0 0 1,0-1-1,0 1 0,0 0 0,0-1 0,0 1 0,0 0 0,0 0 0,0 0 0,1 0 0,-1 0 0,0 0 0,1 0 1,-1 0-1,0 0 0,1 0 0,0 0 0,-1 0 0,1 0 0,-1 1 0,1-1 0,0 1-93,-1 5-53,0-1-1,1 1 0,0 0 1,1 0-1,0 4 54,0 0 190,3 25-184,2 0-1,2 0 0,2-1 1,0 0-1,12 22-5,-11-26-15,-3-8-6,5 15-157,1 0 0,2-1 0,2 0 0,9 12 178,-23-42-51,1-1 0,0 0 0,0 0 0,1-1 0,-1 1 0,1-1 0,1 0 0,-1-1 0,1 1 0,2 0 51,-5-3-7,-1 0 0,1-1 1,-1 1-1,1-1 0,0 0 0,-1 0 0,1 0 0,0-1 1,0 1-1,-1-1 0,1 0 0,0 0 0,0-1 0,0 1 0,-1-1 1,1 1-1,0-1 0,0 0 0,-1-1 0,1 1 0,1-2 7,4-2 40,-1 0-1,-1-1 0,1-1 0,-1 1 1,0-1-1,0 0 0,-1-1 0,0 1 1,-1-1-1,4-7-39,11-19 271,-2-1 1,-1-2-272,-4 10 165,-8 15-94,3-5 93,0 1-1,0 0 0,1 0 1,2 1-1,6-8-163,-16 21 8,0 1 1,0 0 0,1-1-1,-1 1 1,1 0 0,-1 0-1,0 0 1,1 0 0,0 0-1,-1 0 1,1 1 0,-1-1-1,1 0 1,0 1 0,0 0-1,-1-1 1,1 1 0,0 0-1,0 0 1,-1 0 0,1 0-1,0 0 1,0 0 0,0 0-1,-1 0 1,1 1 0,0-1-1,0 1 1,-1 0 0,1-1-1,-1 1 1,1 0 0,0 0-1,-1 0 1,1 0 0,-1 0-1,0 0 1,1 0 0,-1 1-1,0-1 1,1 1-9,6 7 3,-1 0 1,1 1-1,-2 0 1,1 0-1,2 7-3,-8-14 7,8 14-13,-1 1 1,0 0 0,-2 1 0,0-1 0,-1 1 0,-1 1 0,-1-1 0,0 10 5,0 23-153,-2-1 0,-5 30 153,7-106 21,0 0 0,2 0 1,1 0-1,0 0 0,2 1 1,5-9-22,2-1 41,1 0 1,2 2 0,1 0 0,8-7-42,-22 31 20,1 0 1,0 1-1,0 0 1,1 0-1,-1 1 1,5-3-21,-10 8 4,1 0 0,-1 0 0,1 0 0,-1 0 0,1 0 0,0 0 0,0 0 0,-1 1 0,1-1 0,0 1 0,0-1 1,0 1-1,0 0 0,0-1 0,0 1 0,0 0 0,0 0 0,0 1 0,-1-1 0,1 0 0,0 1 0,0-1 0,0 1 0,0-1 0,0 1 1,-1 0-1,1 0 0,0 0 0,-1 0 0,1 0 0,0 0 0,0 1-4,3 3 9,0 0 0,0 1 0,-1 0 0,0 0 0,0 0 0,0 0 1,2 6-10,21 52 25,-18-41-23,-5-13 5,6 16-35,1-2 0,0 0 1,2 0-1,12 16 28,-21-34-15,0-1 0,0 0 0,0 0 0,1 0-1,0-1 1,0 0 0,0 0 0,0 0 0,1 0 0,-1-1 0,1 0 0,0 0 0,0 0 0,0-1 0,0 0 0,0 0 0,1 0 0,-1-1 0,1 0 0,-1 0 0,1-1 0,0 0 15,5-1-5,-1-1 0,1 0 0,-1-1 0,1 0 0,-1-1 0,0 0 0,0-1 0,-1 0 0,1-1 0,-1 0 0,9-7 5,10-9-2,-1-2 0,0 0 0,4-8 2,-3 2 17,-2-1 0,11-17-17,-27 32 20,0-1 0,0-1-1,-2 0 1,0 0 0,5-18-20,-7 4 166,-7 22 18,0 10-177,0 0 0,0 0 0,0 0 0,0 0 0,0 1-1,0-1 1,0 0 0,0 0 0,0 0 0,0 0-1,0 0 1,0 0 0,0 0 0,0 0 0,0 0 0,0 0-1,0 0 1,0 1 0,0-1 0,-1 0 0,1 0-1,0 0 1,0 0 0,0 0 0,0 0 0,0 0 0,0 0-1,0 0 1,0 0 0,0 0 0,0 0 0,0 0-1,0 0 1,0 0 0,0 0 0,0 1 0,-1-1 0,1 0-1,0 0 1,0 0 0,0 0 0,0 0 0,0 0-1,0 0 1,0 0 0,0 0 0,0 0 0,0 0-1,0 0 1,-1 0 0,1 0 0,0 0 0,0 0 0,0-1-1,0 1 1,0 0 0,0 0 0,0 0 0,0 0-1,0 0 1,0 0 0,0 0 0,0 0 0,-1 0-7,-7 23 7,0-1 0,1 2 1,1-1-1,1 1 0,1 0 1,1 0-1,2 0 0,0 9-7,2-8-26,1-1-1,0 1 1,2-1-1,1 0 1,4 8 26,-5-18-32,1 1 0,1-1 0,0 0 0,1 0 0,1-1 0,0 0 0,0 0 0,1-1 0,2 1 32,-9-11-8,0 1-1,0-1 0,1 1 1,-1-1-1,1 0 1,-1 0-1,1 0 0,0-1 1,-1 1-1,1-1 0,0 1 1,0-1-1,0 0 1,0 0-1,0 0 0,1-1 1,-1 1-1,0-1 0,0 1 1,0-1-1,1 0 1,1-1 8,-1 0-3,0 0 0,0-1 1,0 1-1,0-1 0,0 0 1,0 0-1,-1 0 0,1-1 1,-1 1-1,1-1 1,-1 0-1,0 0 0,0 0 1,0-1-1,-1 1 0,3-3 3,8-14 29,0-1 0,-1 0 0,-1 0 0,-1-1 0,2-9-29,35-120 399,-19 59-68,-25 82-297,0 1 0,1-1-1,1 1 1,0-1 0,0 1 0,1 1-1,0-1 1,0 1 0,6-5-34,-10 10 2,0 1-1,0 1 1,0-1 0,0 0 0,1 0-1,-1 1 1,1 0 0,-1-1 0,1 1 0,-1 0-1,1 0 1,0 0 0,0 1 0,-1-1 0,1 0-1,0 1 1,0 0 0,0 0 0,0 0 0,-1 0-1,1 0 1,0 1 0,0-1 0,0 1-1,0 0 1,-1 0 0,1 0 0,0 0 0,-1 0-1,1 0 1,-1 1 0,0-1 0,1 1 0,-1 0-1,0 0 1,2 1-2,7 8-13,0 0-1,-1 1 1,0-1-1,-1 2 1,0-1-1,-1 2 1,2 3 13,8 19-104,-2 1 1,3 9 103,20 97-48,-35-160 58,1 1 1,1 0 0,0 0-1,1 1 1,0 0 0,5-6-11,-5 9-2,1 0 1,1 1-1,0 0 0,0 0 1,1 1-1,0 0 0,1 1 1,0 0-1,0 1 0,1 0 1,0 0-1,1 2 0,0-1 1,0 2-1,0 0 0,0 0 1,15-2 1,-22 6-1,0 0 1,0 1-1,1 0 1,-1 0-1,0 0 0,1 1 1,-1 0-1,0 0 1,0 0-1,0 1 1,0 0-1,0 1 0,4 1 1,-1 1-10,0 0-1,-1 1 0,1 0 1,-1 0-1,-1 1 0,0 0 1,0 0-1,3 5 11,1 1-21,-2 0-1,1 1 1,-2 1-1,0 0 1,-1 0 0,0 0-1,-1 1 1,-1 0-1,-1 0 1,1 5 21,1 1-23,-1-33 110,3-10-35,6-7-18,0 1-1,2 0 0,1 2 1,1-1-1,2 2 1,0 1-1,6-4-33,-15 16 3,0 2 0,1-1 0,0 1 0,1 1 0,0 0 0,0 1-1,6-1-2,-10 4 1,0 1 0,1 0 0,-1 0 0,1 1 0,-1 1 0,1 0 0,0 0 0,0 1 0,-1 0 0,1 0 0,7 2-1,-11 0-4,0-1 0,0 1 0,-1 0-1,1 1 1,0-1 0,-1 1 0,0 0-1,1 1 1,-1-1 0,-1 1-1,1 0 1,0 0 0,-1 1 0,0-1-1,0 1 1,0 0 0,-1 0-1,1 1 5,9 16-11,-1 0-1,-1 1 0,7 19 12,-6-13 6,3 6-21,-3-5-13,2-1-1,5 9 29,-15-31-15,1 1 0,0-1 0,1 0 0,-1 0 0,1-1-1,0 0 1,1 0 0,0 0 0,0-1 0,4 3 15,-6-5-5,0-1 0,0 0-1,0 0 1,0-1 0,0 1 0,0-1 0,1-1-1,-1 1 1,0-1 0,0 1 0,1-2-1,-1 1 1,0 0 0,1-1 0,-1 0 0,0 0-1,0-1 1,0 0 0,3 0 5,8-5-8,-1-1 1,1 0-1,-1-1 0,-1 0 1,6-5 7,27-21-4,41-41 4,-71 61 28,-1-2 0,-1 0 0,-1 0 1,0-2-1,-1 0 0,5-11-28,-15 24 22,0 0-1,-1 0 0,0 0 1,0 0-1,0 0 1,-1-1-1,0 1 1,0-6-22,-1 11 6,1-1 0,-1 0 1,-1 0-1,1 0 0,0 1 1,0-1-1,0 0 0,-1 1 0,1-1 1,-1 0-1,0 0 0,1 1 1,-1-1-1,0 1 0,0-1 1,0 1-1,0-1 0,0 1 1,0 0-1,-1-1 0,1 1 0,0 0 1,-1 0-1,1 0 0,-1 0 1,1 0-1,-1 0 0,1 0 1,-1 1-1,1-1 0,-1 0 0,-1 1-6,-5-2 5,1 1 0,-1 1-1,0-1 1,1 2-1,-1-1 1,0 1-1,1 0 1,-1 0-1,0 1 1,1 0-1,0 0 1,-1 1-1,1 0 1,0 0-1,-1 2-4,-9 4 4,1 0 0,1 2 0,0 0-1,1 0 1,-13 13-4,13-10-2,0 1 0,1 0 0,1 1 0,0 0 0,-8 17 2,17-28-7,0 1 0,1 0 0,0 0 0,0 0 0,0 0 0,1 0 0,-1 0 0,2 0 0,-1 6 7,1-9-9,0 1 1,0-1 0,1 1-1,0-1 1,-1 1 0,1-1 0,0 1-1,1-1 1,-1 0 0,1 0-1,-1 1 1,1-1 0,0 0-1,0 0 1,1-1 0,-1 1-1,2 1 9,0 0-7,0-1-1,1 0 0,-1 0 1,1 0-1,-1-1 0,1 1 0,0-1 1,0-1-1,0 1 0,0 0 0,0-1 1,1 0-1,-1-1 0,0 1 0,1-1 1,-1 0-1,0 0 0,0 0 1,1-1-1,-1 0 0,0 0 0,0 0 1,2-1 7,8-3-6,0 0 1,0-1 0,-1 0 0,0-1-1,0-1 1,-1 0 0,5-4 5,-6 3 4,0 0-1,-1-1 1,0 0 0,0-1 0,5-8-4,-13 16 1,0-1 1,-1 1-1,1-1 1,-1 0-1,0 0 0,0 0 1,0 0-1,-1 0 1,1 0-1,-1-1 1,0 1-1,0 0 1,-1-1-1,1 1 0,-1-1 1,0 1-1,0 0 1,0-1-1,-1 1 1,0-1-1,0 0-1,1 4 1,0 1-1,0 0 0,0-1 1,0 1-1,0 0 1,0-1-1,0 1 1,0 0-1,0-1 0,0 1 1,-1 0-1,1-1 1,0 1-1,0 0 1,0 0-1,0-1 1,-1 1-1,1 0 0,0-1 1,0 1-1,0 0 1,-1 0-1,1 0 1,0-1-1,0 1 0,-1 0 1,1 0-1,0 0 1,-1 0-1,1-1 1,0 1-1,-1 0 0,-3 10-10,0 18-23,3-15 0,0 0 0,2-1 0,-1 1 1,2 0-1,0-1 0,0 1 0,1-1 0,0 0 1,1 1-1,1-2 0,0 1 0,1 0 1,0-1-1,0 0 0,1-1 0,1 1 0,0-1 1,0-1-1,1 0 0,0 0 0,1 0 0,-1-1 1,2-1-1,-1 0 0,1 0 0,0-1 1,1 0-1,-1-1 0,1 0 0,0-1 0,0 0 1,1-1-1,-1-1 0,1 0 0,-1 0 0,10-1 34,-10-2-7,0 0 0,-1 0 0,1-2 1,-1 1-1,1-1 0,-1-1 1,0 0-1,0-1 0,-1 0 1,1 0-1,-1-1 0,0-1 1,-1 1-1,0-2 0,0 1 1,8-9 5,-2 0 58,-1 0 1,0 0-1,-1-2 1,-1 1-1,-1-2 1,0 1-1,-1-2 1,6-18-59,-8 14 94,-1-2 0,-1 1 1,-1-1-1,-2 0 0,0 0 1,-2-7-95,-1-51 102,-5-22-102,5 105 0,-2-29 6,0-14-4,-5-18-2,5 50 10,0 0 1,-1 1-1,0-1 0,-1 1 0,0-1 0,-1 1 0,-3-5-10,6 13 9,1 0-1,-1 1 1,0 0 0,0-1 0,0 1 0,0 0 0,0 0 0,0 0 0,0 0-1,-3-1-8,4 3 3,0-1 0,0 1-1,0 0 1,1-1-1,-1 1 1,0 0-1,0 0 1,-1 0 0,1 0-1,0-1 1,0 2-1,0-1 1,0 0-1,0 0 1,0 0-1,0 0 1,0 1 0,0-1-1,1 0 1,-1 1-1,0-1 1,0 1-1,0-1 1,0 1 0,0-1-1,0 1 1,1 0-1,-1-1 1,0 1-1,1 0 1,-1 0 0,0 0-1,1 0-2,-5 5 3,0 1-1,1 0 1,1 0-1,-1 0 1,1 0-1,0 1 1,1 0-1,-1-1 1,2 1-1,-1 0 1,1 2-3,-1 6-4,0-1 0,2 1 0,0-1 0,1 1 0,1 8 4,16 71-97,14 38 97,8 38-10,-14-15 51,13 59-408,-30-184-2910,-12-39 2351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7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15 4185,'-9'-7'1047,"-2"-1"2389,21 10-1973,6 3-1459,-1-1 0,1-1 0,0-1 0,-1 0 0,8 0-4,83-2-480,-51-1 184,30-1-187,-13 0-127,6 4 610,-76-2 21,-1 1 1,1-1 0,0 0-1,0 1 1,0-1-1,-1 1 1,1 0 0,0-1-1,-1 1 1,1 0-1,0 0 1,-1 0 0,1 0-1,-1 0 1,0 1-1,1-1 1,-1 0-1,0 1 1,0-1 0,0 1-1,0-1 1,0 1-1,0 0 1,0-1-22,2 6 175,-1-1-1,1 1 1,-1 0 0,-1 0-1,1 4-174,0 0 82,1 1-13,0 1-1,0-1 0,2 0 0,-1 0 0,1 0 0,1-1 0,5 9-68,-7-15-29,-1 0-1,1-1 1,0 0-1,0 0 1,1 0 0,-1 0-1,1 0 1,-1-1-1,1 0 1,0 0-1,1 0 1,-1-1-1,0 0 1,1 0-1,-1 0 1,1 0 0,0-1-1,2 0 30,0 0-266,1 0 1,-1-1-1,0 0 0,1 0 1,-1-1-1,1 0 0,-1 0 1,0-1-1,5-2 266,-6 1-199,0 0 0,0-1 0,-1 0 0,6-4 199,-12 8-2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7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8 6409,'-22'-8'2481,"0"12"-1833,4 7-272,7 11-320,5 4-264,19 3-1144,7 2 928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8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114 181 5913,'-5'0'488,"1"-1"-1,-1 1 1,1 0-1,-1 1 0,0-1 1,1 1-1,-1 0 1,-1 1-488,2-1 46,1 0 0,0 1 0,0-1 0,0 1 0,0 0 0,0 0 0,0 0 0,1 0-1,-1 1 1,1-1 0,0 1 0,-1 0 0,1-1 0,0 1 0,0 0 0,1 0 0,-2 3-46,-2 5-16,1 0 0,1 0-1,0 1 1,0-1 0,1 1-1,0-1 1,1 1 0,1 0-1,0 0 1,0 0 0,1-1-1,1 1 1,0 0 0,0-1-1,1 1 1,1-1 0,0 0-1,0 0 1,1 0 0,1-1-1,0 0 1,0 0 0,1 0-1,0-1 1,0 0 0,1 0-1,1-1 1,-1 0 0,8 5 16,-5-5-74,1-1-1,0-1 1,0 0 0,0 0-1,1-1 1,0-1 0,0 0-1,0-1 1,0 0 0,1-1-1,3-1 75,-6 0-24,0-1 0,0 0 0,0-1 0,0-1 0,-1 1 0,1-2 0,0 1 0,-1-2 0,0 1 0,1-1 0,-1-1 0,-1 0 0,1 0 0,0-2 24,11-9 6,0-1 0,-1-1 0,-1-1 0,-1 0 0,-1-2 0,-1 0 0,0-1 0,-2 0 0,0-1 0,-2-1 0,0-1-6,-5 9 26,-1 0 1,0 0-1,-2-1 1,0 1-1,0-1 1,-2 0-1,0 0 1,-1-4-27,-1-24 501,-1 0-1,-6-23-500,6 60 405,1 14-147,1 21-86,30 135-176,-17-93-376,7 69 380,-20-123-111,0 1 0,-1-1-1,-1 1 1,0-1 0,-1 0 0,-1 0-1,0 0 1,-3 7 111,2-12-152,0 0-1,-1 0 0,0 0 1,0 0-1,-1-1 0,-1 0 0,0 0 1,0-1-1,0 0 0,-1 0 1,0-1-1,-9 7 153,-16 8-371,-1-2 1,-21 9 370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35:49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10 519 744,'-1'0'155,"1"-1"-1,-1 1 1,0-1 0,0 0-1,1 0 1,-1 1-1,1-1 1,-1 0 0,1 0-1,-1 1 1,1-1-1,-1 0 1,1 0 0,0 0-1,-1 0 1,1 0-1,0 0 1,0 1 0,0-1-1,0 0 1,0 0-1,0 0 1,0 0 0,0 0-1,0 0 1,0 0-1,0 0 1,1 0 0,-1 0-1,0 0 1,1 1-1,-1-1 1,0 0 0,1 0-1,-1 0 1,1 1-1,0-1 1,-1 0 0,1 0-1,0 1-154,2-3 128,1 0 0,-1 1 1,1 0-1,0 0 0,0 0 0,0 0 0,0 0 0,0 1 1,0 0-1,4-1-128,16-3 2,0 2 1,1 0-1,22 2-2,88 4-3,-7 0 8,749-18 2,-687 8-7,-17 0-2,41 8 2,-114 5-4,402 11 8,-173-14-4,98 0-2,15 6 57,-31 0-14,357-22 29,-272 2-24,-63-5-8,-245 8-7,851-21 559,70-5-528,-972 28-51,209 0 34,6-1-21,531 1-3,-666 7-14,128 3 0,597-7 2,-344-8-8,-159 4 8,-287 4-11,443-18-3,-321 6 26,197-14 42,614-64 194,-541 56-73,-295 21-160,-211 14-22,88-7 111,89-18-113,189-29 140,-355 50-648,-47 5 480,1 0 0,-1 1 0,0-1 0,0 0 0,0 0 0,-1 0 0,1 0 0,0 0 0,0 0 0,0-1 28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14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52 1640,'-2'-41'634,"2"40"-622,0 1 0,0-1 0,0 1 0,0 0 0,0-1 0,0 1 0,0-1 0,0 1 0,0-1 0,-1 1 0,1 0 0,0-1 0,0 1 0,0 0 0,-1-1 0,1 1 0,0 0 0,0-1 0,-1 1 0,1 0 0,0-1 0,-1 1 0,1 0 0,-1 0 0,1 0 0,0-1 0,-1 1 0,1 0 0,0 0 0,-1 0 0,0 0-12,-10 6 111,-6 16-146,5 5 138,-2 0 1,-7 10-104,-2 1 153,3 1 1,1 1-1,1 1 1,3 0-1,1 1 1,1 7-154,5-18 27,2 1 0,1 0 0,2 0-1,1 1 1,1-1 0,2 1 0,2-1 0,4 22-27,-5-43 6,0-1 0,1 0 0,1 0 0,0 0 0,0 0 0,1 0 0,0-1 0,1 0 0,0 0 0,0 0 0,2 1-6,3 1 2,-1-1 0,2 0 0,-1 0 1,1-1-1,1 0 0,-1-1 0,9 3-2,43 18-1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95 1336,'37'-71'827,"-33"54"-175,-4 17-633,-1-1 1,1 1-1,0-1 1,0 1 0,0 0-1,0-1 1,0 1-1,-1 0 1,1-1 0,0 1-1,0 0 1,-1-1-1,1 1 1,0 0 0,0 0-1,-1-1 1,1 1-1,0 0 1,-1 0 0,1 0-1,0-1 1,-1 1 0,1 0-1,-1 0-19,-20 1 484,18 0-440,-15 1 89,-9 1 342,1 1 0,-20 5-475,37-6 69,0 0 0,0 0-1,0 1 1,1 1 0,-1-1-1,1 1 1,0 0 0,0 1 0,-3 4-69,2-3 6,1 1 0,0 0 1,0 0-1,1 1 1,1 0-1,-1 1 1,1-1-1,-1 4-6,6-10-3,0 0 0,-1 0 0,1 0 0,0 0 0,1 0 0,-1 0 0,1 0-1,-1 0 1,1 0 0,0 1 0,0-1 0,0 0 0,0 0 0,1 0 0,-1 0 0,1 0 0,0 0 0,0 0 0,0 0-1,0 0 1,1 0 0,-1 0 0,1 0 0,-1-1 0,1 1 0,0-1 0,0 1 0,0-1 0,1 0 0,-1 0-1,1 1 5,8 4-10,0 1 1,0-2-1,1 0 1,0 0 0,0-1-1,1-1 1,-1 0 0,10 2 8,-3-1-34,1 1 1,-1 2-1,4 2 34,-17-7-22,-1 0 1,0 0-1,0 0 1,0 1-1,0 0 0,0 0 1,-1 0-1,0 1 1,0-1-1,0 1 0,0 0 1,2 4 21,-5-6-5,0-1 1,0 0 0,0 1-1,0-1 1,-1 0 0,1 1-1,-1-1 1,1 1 0,-1-1-1,0 1 1,0-1 0,0 1-1,0-1 1,0 1 0,-1-1-1,1 1 1,-1-1 0,1 1-1,-1-1 1,0 0 0,0 1-1,0-1 1,-1 0 0,1 0-1,0 0 1,-1 0 0,1 0-1,-1 0 1,0 0 0,0 0-1,1-1 1,-1 1 0,0-1-1,-1 1 5,-6 5-13,-1-1-1,1 0 1,-1-1-1,0 0 0,-1-1 1,1 1-1,-2-1 14,-13 3-358,-1 0-1,1-2 1,-22 2 358,29-5-365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15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 2609,'0'-3'128,"0"1"1,1 0-1,-1-1 1,1 1 0,0 0-1,-1 0 1,1-1 0,0 1-1,0 0 1,0 0 0,1 0-1,-1 0 1,1 0-129,-2 1 4,0 1 1,1 0-1,-1 0 1,0-1-1,1 1 1,-1 0-1,0 0 1,1 0-1,-1-1 0,0 1 1,1 0-1,-1 0 1,1 0-1,-1 0 1,0 0-1,1 0 1,-1 0-1,1-1 1,-1 1-1,0 0 0,1 0 1,-1 1-1,1-1 1,-1 0-1,0 0 1,1 0-1,-1 0 1,1 0-1,-1 0 0,0 0 1,1 1-1,-1-1 1,0 0-1,1 0 1,-1 1-1,0-1 1,1 0-1,-1 0 1,0 1-1,0-1 0,1 0-4,14 22-6,-5-6 19,35 47-10,-41-56-16,1-1 1,-1 1-1,-1 1 1,1-1-1,-1 0 1,-1 1-1,1 0 1,-1 0-1,0-1 0,-1 1 1,0 0-1,0 4 13,1 5-4,-2-17 11,0 0 0,0 0 0,0 0 0,0 1 0,0-1 0,0 0-1,0 0 1,0 0 0,0 0 0,0 1 0,0-1 0,0 0 0,0 0 0,0 0-1,0 0 1,0 1 0,0-1 0,0 0 0,0 0 0,0 0 0,0 0 0,0 0-1,0 1 1,0-1 0,0 0 0,0 0 0,-1 0 0,1 0 0,0 0 0,0 1 0,0-1-1,0 0 1,0 0 0,0 0 0,0 0 0,-1 0 0,1 0 0,0 0 0,0 0-1,0 0 1,0 0 0,-1 1 0,1-1 0,0 0 0,0 0 0,0 0 0,0 0-1,0 0 1,-1 0 0,1 0 0,0 0 0,0 0 0,0 0 0,0 0 0,-1 0-1,1-1 1,0 1 0,0 0 0,0 0 0,0 0 0,-1 0 0,1 0 0,0 0 0,0 0-1,0 0 1,0 0 0,0 0-7,-1-1 46,1 1-1,-1-1 0,1 1 1,-1-1-1,1 1 0,-1-1 1,1 1-1,0-1 0,-1 0 1,1 1-1,0-1 1,-1 1-1,1-1 0,0 0 1,0 1-1,0-1 0,-1 0 1,1 1-1,0-1 1,0 0-1,0 0-45,1-10 11,0-1 1,1 1-1,0 0 1,1 0-1,0 0 1,3-5-12,-2 5 7,-2 3-8,1 0 0,0 1-1,0 0 1,1 0 0,0 0 0,0 0 0,1 0 0,0 1 0,0 0-1,1 0 1,-1 0 0,1 1 0,0-1 0,5-2 1,-9 7-6,0 0 0,0-1 0,1 1 0,-1 0 0,0 0 1,1 0-1,-1 0 0,0 1 0,1-1 0,-1 1 0,1-1 0,-1 1 0,1 0 1,-1 0-1,1 0 0,0 0 0,-1 0 0,1 1 0,1 0 6,-1 0-9,1 0 0,-1 1 1,0 0-1,1 0 0,-1 0 0,0 0 0,0 0 0,0 1 0,-1-1 0,1 1 0,0-1 1,0 3 8,3 2-22,-1 1 1,0 0 0,0 0 0,-1 1-1,0-1 1,0 1 0,-1 0 0,0 0-1,-1 0 1,0 1 21,-1-5 6,0 0-1,0 0 1,-1-1 0,0 1-1,0 0 1,0 0 0,-1 0-1,1 0 1,-2 2-6,0-7 1287,0-6-610,-1-10-449,3-1-214,1 1 0,1-1 0,0 1 0,1-1 0,0 1 0,2 0 0,5-15-14,-7 23 2,0 1-1,0-1 1,1 1 0,0 0 0,0 0 0,0 0 0,1 1 0,0 0 0,6-6-2,-9 10-29,0 0 1,0 0 0,1 0-1,-1 1 1,0-1 0,1 1 0,0 0-1,-1-1 1,1 1 0,0 0-1,-1 1 1,1-1 0,0 0-1,0 1 1,0-1 0,-1 1-1,1 0 1,0 0 0,0 0 0,0 1-1,0-1 1,0 1 0,-1-1-1,1 1 1,0 0 0,0 0-1,-1 0 1,1 0 0,-1 1-1,1-1 29,3 2-65,-1 1 0,1 0 0,-1 0-1,0 0 1,0 1 0,-1-1 0,1 1 0,-1 0-1,0 1 1,0-1 0,-1 1 0,0-1-1,2 4 66,3 10-136,-1 1 0,-1-1 0,3 14 136,-5-15-372,1 0 0,1 0 0,1 0 0,4 6 372,1-2-404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16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149 401 2545,'35'-50'1121,"-34"49"-1070,-1 0 0,1 0-1,0 0 1,-1 0 0,1 0 0,-1 0 0,1 0-1,-1 0 1,0 0 0,1 0 0,-1 0-1,0 0 1,0 0 0,0 0 0,0 0 0,0 0-1,0 0 1,0 0 0,0 0 0,0 0-1,0 0 1,0 0 0,-1-1-51,1 2-1,-1 0 0,1-1 0,0 1 0,-1-1 0,1 1 0,-1 0 0,1 0 0,-1-1 0,1 1 0,-1 0 0,1 0 0,-1-1 0,1 1 0,-1 0 0,1 0 0,-1 0 0,0 0 0,1 0 0,-1 0 0,1 0 0,-1 0 0,1 0 0,-1 0 0,1 0 0,-1 0 0,0 0 0,1 0 0,-1 1 0,1-1 0,-1 0 0,1 0 0,-1 1 1,-3 0 0,1 1-1,-1 1 0,0-1 0,1 0 1,-1 1-1,1 0 0,-1 1 1,-6 4 11,-2 2 13,1 0 0,0 0 0,1 1 0,0 1 1,1 0-1,0 0 0,1 1-24,-2 4 77,0 0 1,2 1-1,-2 4-77,7-14 7,1 0-1,-1-1 1,1 1 0,1 0-1,-1 1 1,2-1 0,-1 0-1,1 0 1,0 2-7,0-8-3,0-1 0,0 0 0,0 0 0,1 0 0,-1 1 0,0-1 0,1 0 0,-1 0 0,1 0 0,-1 0-1,1 0 1,-1 0 0,1 0 0,0 0 0,0 0 0,-1 0 0,1 0 0,0 0 0,0 0 0,0-1 0,0 1 0,0 0 0,0-1 3,1 1-5,0 0 0,0 0-1,0-1 1,0 1 0,0-1 0,0 0 0,1 0 0,-1 0 0,0 0-1,0 0 1,0 0 0,2-1 5,5-1-40,1 0 1,-1-1-1,1 0 0,-1-1 0,2-2 40,-3 3-77,0-1 1,-1-1-1,0 1 0,0-1 0,0-1 0,-1 1 0,1-1 0,0-2 77,-5 6-60,0-1 0,1 1 0,-2-1 0,1 0 0,0 0 0,0 0 1,-1 0-1,0 0 0,1 0 0,-1 0 0,0 0 0,-1 0 0,1-1 0,-1 1 0,1 0 0,-1-1 0,0 1 0,0 0 0,0-1 0,-1 1 1,1 0-1,-1-2 60,1 4-12,-1 0 0,1 0 1,0 0-1,0 0 0,-1 0 1,1 0-1,-1-1 0,1 1 1,-1 0-1,0 0 0,1 0 0,-1 1 1,0-1-1,1 0 0,-1 0 1,0 0-1,0 0 0,0 1 1,0-1-1,0 0 0,0 1 1,0-1-1,0 1 0,0-1 1,0 1-1,0 0 0,0-1 1,-1 1-1,1 0 0,0 0 1,0-1-1,0 1 0,0 0 0,-1 0 1,1 1-1,0-1 0,-1 0 12,0 1 14,0-1-1,0 1 0,0 0 0,0 0 0,0 0 0,0 1 0,0-1 0,0 0 1,0 1-1,0-1 0,1 1 0,-1-1 0,1 1 0,-1 0 0,1 0 0,-1 0 0,1 0 1,-1 2-14,0 1 6,0 1 0,0 0 0,1 0 0,0 0 0,0 1 0,0-1 0,1 0 0,0 0 0,0 0 0,1 1 0,0 3-6,0-7-3,-1-1 1,1 0-1,-1 1 1,1-1-1,0 0 1,0 0-1,0 1 1,0-1-1,1 0 1,-1 0-1,1 0 1,-1 0-1,1-1 1,0 2 2,-1-2-2,1 0 1,-1-1 0,1 1-1,-1 0 1,1 0-1,-1-1 1,1 1 0,-1-1-1,1 1 1,0-1 0,-1 0-1,1 1 1,0-1 0,0 0-1,-1 0 1,1 0 0,0-1-1,-1 1 1,1 0 0,0-1-1,-1 1 1,1-1 1,1 0 10,0 0-1,1 0 1,-1-1-1,0 1 1,0-1-1,-1 0 1,1 0 0,0 0-1,-1 0 1,1 0-1,-1-1 1,1 1 0,-1-1-1,0 1 1,0-1-1,0 0 1,-1 0-1,1 0 1,-1 0 0,1 0-1,-1 0 1,1-4-10,2-8 199,-1-1 0,-1 0-1,0 0 1,0-9-199,2-17 521,10-52 68,-4-2 0,-2-49-589,-12 109 570,4 36-550,0-1 1,0 0-1,0 0 1,0 1-1,0-1 1,-1 0-1,1 0 1,0 1 0,0-1-1,-1 0 1,1 1-1,0-1 1,-1 1-1,1-1 1,-1 0-1,1 1 1,0-1-1,-1 1 1,0-1-1,1 1 1,-1-1-1,1 1 1,-1-1 0,0 1-1,1 0 1,-1-1-1,0 1 1,1 0-1,-1 0 1,0-1-1,1 1 1,-1 0-1,0 0 1,0 0-1,1 0 1,-1 0-1,0 0 1,1 0 0,-1 0-1,0 0 1,0 0-1,1 1 1,-1-1-1,0 0-20,-1 2-3,0 0 1,0 0-1,0 0 0,0 0 0,1 0 1,-1 1-1,1-1 0,-1 1 1,1-1-1,0 1 0,0-1 0,0 1 1,0 0-1,1-1 0,-1 1 0,0 0 3,0 3-4,-3 8-8,1-1 0,1 1 1,0 0-1,1 0 0,0 0 0,1 0 0,1 0 0,1 3 12,2 13-22,2 0 0,2 0 0,2 5 22,16 62-60,-14-46-106,3-1 1,7 15 165,-20-61-10,0 0-16,-1 1 0,1-1 0,1 0 0,-1 0 0,0 1 0,1-1 1,1 1 25,-3-4-3,0-1 0,0 1 1,-1 0-1,1-1 1,0 1-1,0-1 1,0 1-1,0-1 0,0 1 1,0-1-1,0 0 1,0 1-1,0-1 1,1 0-1,-1 0 1,0 0-1,0 0 0,0 0 1,0 0-1,0 0 1,0 0-1,0 0 1,0 0-1,0-1 0,1 1 1,-1 0-1,0-1 1,0 1-1,0-1 1,-1 1-1,1-1 1,0 0-1,1 0 3,4-4-1,0 0 1,0 0-1,0-1 1,0 1-1,-1-1 1,0-1-1,-1 1 0,1-1 1,-1 0-1,1-2 1,9-19-63,10-28 63,-9 18 22,-2 0 0,-2-1 0,-1 0 1,-2 0-1,-2-1 0,-1 0 0,-2-1 0,-2 1 1,-2-12-23,0 45 119,0 0 1,0 0-1,-1 0 0,0 0 1,0 0-1,-1 1-119,3 4 61,-1 0 0,0 0 0,0 0 0,0 0 0,0 0 0,0 1 0,0-1 0,-1 0 0,1 1 0,0-1 0,-1 1 0,0 0 0,1-1 0,-1 1 0,0 0 0,1 0 0,-1 0 0,0 0 0,0 0 0,0 0-1,0 1 1,0-1-61,1 1-13,1 0 0,-1 0 0,0 0 0,1 0 0,-1 1 0,0-1-1,1 0 1,-1 0 0,0 1 0,1-1 0,-1 0 0,1 1 0,-1-1 0,0 0-1,1 1 1,-1-1 0,1 1 0,-1-1 0,1 1 0,-1-1 0,1 1-1,0-1 1,-1 1 0,1 0 0,0-1 0,-1 1 0,1-1 0,0 1-1,0 0 1,0-1 0,-1 1 0,1 0 0,0-1 0,0 1 0,0 0-1,0 0 1,0-1 0,0 1 0,0 0 0,1-1 0,-1 1 0,0 0 13,4 41 15,-3-37-41,9 63 1,19 142 18,-26-168 6,0 5-3,2 1 0,2-1 0,2 0 1,4 5 3,-10-42-116,1-1 0,0 0 0,0 0 0,1-1 0,0 1-1,0-1 1,1 0 0,0 0 0,1-1 0,0 0 0,0 0 0,0 0 0,1-1 0,8 5 116,30 17-544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18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62 161 1864,'-54'-51'1079,"54"50"-1044,-1 1 0,0-1 0,1 0 0,-1 1 0,1-1 0,-1 0 0,1 1 0,-1-1-1,1 0 1,0 1 0,-1-1 0,1 0 0,0 0 0,0 0 0,-1 1 0,1-1 0,0 0 0,0 0-1,0 0 1,0 1 0,0-1 0,0 0 0,0 0 0,0 0 0,0 0 0,1 1 0,-1-1 0,0 0-1,0 0 1,1 0 0,-1 1 0,1-1 0,-1 0 0,0 1 0,1-1 0,-1 0 0,1 1 0,0-1-1,-1 1 1,1-1-35,22-10 550,-20 10-540,0 0 0,0 1 0,0-1 0,0 1 0,0-1 1,0 1-1,1 0 0,-1 0 0,0 1 0,0-1 0,0 1 0,0-1 0,0 1 0,0 0 0,0 0 0,0 0 0,0 1 0,0-1 0,0 1-10,1 1 2,0 0-1,0 1 0,0-1 0,-1 1 0,1 0 0,-1 0 0,0 0 0,0 0 0,-1 1 0,1-1 1,0 2-2,5 14-14,-1 1 0,0-1 0,-2 1 0,0 1 0,-1 3 14,-3-18 7,1 3-13,1-1 4,-1-1-1,-1 1 1,0 0 0,0 0-1,-1 0 1,0 0 0,0 0 0,-1 0-1,0 0 1,-2 4 2,3-13 8,0 1 1,0-1-1,0 0 0,0 0 0,0 0 0,0 1 1,0-1-1,0 0 0,-1 0 0,1 0 1,0 1-1,0-1 0,0 0 0,0 0 0,0 0 1,-1 0-1,1 0 0,0 1 0,0-1 1,0 0-1,-1 0 0,1 0 0,0 0 0,0 0 1,0 0-1,-1 0 0,1 0 0,0 0 1,0 0-1,0 1 0,-1-1 0,1 0 0,0 0 1,0-1-1,-1 1 0,1 0 0,0 0 1,0 0-1,-1 0-8,-5-9 663,2-10-643,2 0 0,0 0 0,1 0 0,1 0 0,2-14-20,-2 16 7,1 1-1,1-1 0,0 0 1,1 1-1,1 0 1,1 0-1,0 0 0,1 0 1,5-9-7,-10 24 0,0-1 0,0 0 0,0 1 0,0-1 1,0 1-1,1-1 0,-1 1 0,0 0 0,1 0 1,-1-1-1,1 1 0,-1 0 0,1 0 1,0 0-1,-1 0 0,1 1 0,0-1 0,0 0 1,0 1-1,-1-1 0,1 1 0,0 0 0,0 0 1,0-1-1,0 1 0,0 0 0,0 1 0,-1-1 1,1 0-1,0 0 0,0 1 0,0-1 0,0 1 1,0 0-1,2 1-3,0 0 1,0 0-1,0 1 1,0-1 0,0 1-1,-1 0 1,1 0 0,-1 0-1,0 1 1,0-1-1,0 1 1,0 0 0,1 3 2,5 8-23,-2 0-1,0 0 1,0 1 0,-1 0 0,-1 0 0,-1 1 0,-1 0 0,0 0 0,-1-1-1,0 2 1,-2-1 0,0 3 23,-3-11 25,0-14 89,0-19-38,5 11-74,1 0-1,0 0 1,1 1 0,0-1 0,1 1-1,6-10-1,-5 9 2,0-1-1,1 0 0,1 0 0,0 0 0,1 1 0,1 1 0,-1-1 0,2 2 0,0-1 0,0 1 0,1 1 0,9-6-1,-17 14-5,0-1 0,0 1 0,0 0 1,1 0-1,-1 0 0,1 0 1,-1 1-1,1 0 0,0 0 1,-1 0-1,1 0 0,0 1 0,0 0 1,-1 0-1,4 0 5,-6 1-4,1-1-1,-1 1 1,1 0 0,-1-1 0,1 1 0,-1 1-1,0-1 1,0 0 0,1 0 0,-1 1-1,0-1 1,0 1 0,0 0 0,-1 0-1,1 0 1,0 0 0,-1 0 0,1 0-1,-1 0 1,1 0 0,-1 0 0,0 1-1,0-1 1,0 1 0,-1-1 0,1 1 0,0-1-1,-1 2 5,3 15-13,-1 0 0,0 11 13,-1-11-4,0 1 1,2-1-1,1 4 4,-3-18-2,0 0 1,1 0-1,0 1 1,0-1-1,0-1 1,0 1-1,1 0 1,0 0-1,0-1 1,0 0-1,1 0 0,-1 0 1,3 2 1,-5-5 1,1 1-1,0-1 1,-1 0-1,1 0 1,0 0 0,0 0-1,0 0 1,0 0 0,0 0-1,0 0 1,0-1-1,0 1 1,0-1 0,0 0-1,0 0 1,0 1 0,0-1-1,0 0 1,0-1-1,0 1 1,0 0-1,2-1 4,0 0 0,-1-1 1,0 1-1,1-1 0,-1 1 0,0-1 0,0 0 0,0 0 0,0-1 1,0 1-1,2-2-4,2-4 7,0 0 0,-1 0 0,0 0 0,0-1 0,-1 0 0,0 0 0,0 0 0,1-4-7,22-91 354,-34 158-298,3-40-49,1 0-1,1-1 1,0 1-1,1 0 1,0 0-1,1 0 1,1 0-1,2 12-6,-3-24 1,-1 0 0,1 1-1,0-1 1,0 0-1,0 0 1,0 1 0,1-1-1,-1 0 1,0 0 0,1 0-1,0-1 1,-1 1-1,1 0 1,0-1 0,0 1-1,0-1 1,0 1-1,0-1 1,0 0 0,0 0-1,0 0 1,1 0 0,-1 0-1,0 0 1,1-1-1,1 1 0,0-1 3,0 0-1,-1 0 0,1 0 1,-1-1-1,1 1 0,0-1 1,-1 0-1,0 0 1,1-1-1,-1 1 0,1 0 1,-1-1-1,0 0 0,0 0 1,0 0-1,0 0 0,2-3-2,2-1 10,0-1 0,0 0-1,-1-1 1,0 0 0,0 0-1,-1 0 1,0-1 0,-1 1-1,1-1 1,-2 0 0,3-8-10,-4 10 4,0-1 1,0 1-1,-1-1 1,0 0-1,-1 1 1,0-1-1,0 0 0,0 0 1,-1 1-1,-1-1 1,1 0-1,-1 1 1,0-1-1,-1 1 1,0-2-5,2 7 2,-1-1-1,1 0 1,-1 0 0,1 1 0,-1-1 0,0 1-1,0-1 1,0 1 0,0 0 0,0 0 0,-1 0 0,1 0-1,-1 0 1,0 0-2,2 2-3,0-1-1,0 1 1,0-1 0,0 1-1,-1 0 1,1 0-1,0-1 1,0 1 0,-1 0-1,1 0 1,0 0-1,0 0 1,0 0 0,-1 1-1,1-1 1,0 0-1,0 0 1,0 1 0,-1-1-1,1 1 1,0-1-1,0 1 1,0 0 0,0-1-1,0 1 1,0 0-1,0 0 1,0 0 0,0-1-1,0 1 1,1 0-1,-1 0 1,0 1 3,-3 4-140,0-1 0,1 1 0,0 0 0,0 0 0,0 0 0,1 1 0,-1-1 0,1 5 140,-8 30-439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1 115 2753,'0'-21'6651,"0"29"-5263,0 47-1635,10 235 1370,-10-284-1115,1 0 1,0 1-1,0-1 1,0 0-1,1 0 1,-1-1-1,1 1 1,1 0-1,-1-1 0,1 1 1,0-1-1,1 0 1,-1 1-1,1-2 1,2 4-9,-3-6 9,-1 1 0,1-1 0,0 0 0,0 0 1,0 0-1,0 0 0,0 0 0,1-1 0,-1 1 0,1-1 1,-1 0-1,1 0 0,-1 0 0,1 0 0,-1-1 1,1 0-1,0 1 0,-1-1 0,1-1 0,0 1 0,-1 0 1,1-1-1,-1 0 0,1 0 0,-1 0 0,3-1-9,74-22 101,-49 16-85,-1-2 0,-1 0 0,7-5-16,-28 11 9,0 0 0,0-1 0,0 0 0,-1 0 0,1 0 0,-1-1 0,-1 0 0,1-1 0,-1 0 0,0 0 0,-1 0 0,1 0 0,-1-2-9,8-13 26,13-24 26,-2-1-1,-2 0-51,-16 32 6,-1 0 0,0 0 0,-1-1 0,0 1 0,-2-1 0,0 0 0,0 1 0,-1-15-6,-2 25 19,0-1-1,0 0 1,0 0 0,-1 1-1,0-1 1,0 1 0,0-1-1,-1 1 1,1 0 0,-1 0-1,0 0 1,-1 0 0,1 1-1,-1-1 1,0 1 0,0 0-1,-2-1-18,3 4 117,2 1-5443,1 0 4079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20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0 484 4209,'46'-28'1387,"-45"27"-1329,0 0 0,0 0 0,0 0-1,0 0 1,0 0 0,0 0 0,0-1 0,-1 1 0,1 0 0,0 0 0,-1 0 0,1-1-58,2-2 9,3 12-24,14 24 86,15 34-71,-33-60 2,0-1 0,0 1 1,-1-1-1,1 1 0,-1-1 0,0 1 0,-1 0 0,1 0 1,-1 0-1,0-1 0,-1 1 0,1 0 0,-1 0 1,-1-1-1,1 1 0,-1 0-2,-3 10 6,-1-1-1,-1 0 1,-1 0 0,-4 6-6,9-15 1,-9 7 86,7-14 265,4-11 164,2 3-507,1-1 0,0 1 0,0 0 1,1 0-1,0 0 0,1 1 0,0-1 1,1-2-10,2-3 2,5-7-38,0 0 1,1 0 0,1 1 0,1 1 0,5-4 35,-15 17-23,1 0 0,0 0 0,0 1 1,0 0-1,0 0 0,1 1 0,0 0 1,0 0-1,6-2 23,-11 4-10,1 1-1,-1 0 1,1 1 0,0-1 0,-1 0 0,1 1-1,0-1 1,-1 1 0,1 0 0,0 0 0,-1 0-1,1 0 1,0 0 0,-1 1 0,1-1 0,0 1-1,-1 0 1,1 0 0,-1 0 0,1 0 0,-1 0-1,1 0 1,-1 1 0,0-1 0,0 1 0,0 0-1,0-1 1,0 1 0,0 0 0,1 1 10,1 4-39,0-1-1,0 1 1,0-1 0,-1 1-1,0 0 1,-1 0 0,1 0 0,-2 1-1,1-1 1,0 3 39,1 19-174,0 0 1,-2 4 173,2 25-112,-3-58 115,0 0 1,1 0 0,-1 0 0,0 1 0,0-1 0,0 0 0,0 0 0,0 0 0,0 1 0,0-1 0,0 0-1,0 0 1,0 0 0,0 1 0,1-1 0,-1 0 0,0 0 0,0 0 0,0 1 0,0-1 0,-1 0-1,1 0 1,0 0 0,0 1 0,0-1 0,0 0 0,0 0 0,0 0 0,0 0 0,0 1 0,0-1 0,0 0-1,-1 0 1,1 0 0,0 0 0,0 1 0,0-1 0,0 0 0,0 0 0,-1 0 0,1 0 0,0 0-1,0 0 1,0 1 0,0-1 0,-1 0 0,1 0 0,0 0 0,0 0 0,0 0 0,-1 0 0,1 0-1,0 0 1,0 0 0,-1 0 0,1 0 0,0 0 0,0 0 0,0 0 0,-1 0 0,1 0 0,0 0 0,0-1-1,0 1 1,-1 0-4,1 0 24,-1-1 0,0 0-1,1 0 1,-1 0 0,1 0-1,-1 0 1,1 1 0,-1-1 0,1 0-1,0 0 1,-1 0 0,1 0-1,0 0 1,0 0 0,0 0-1,0 0 1,0 0 0,0-1-24,0-9 10,-1-2-5,1 1 0,0-1 0,1 0 0,1 1 0,0 0 1,0-1-1,2 1 0,-1 0 0,1 0 0,1 0-5,9-23 11,-10 23-15,0 0 0,1 0-1,0 0 1,1 1 0,0 0-1,1 0 1,0 0-1,1 1 1,1-1 4,-8 10-3,0-1 0,0 1-1,1 0 1,-1 0 0,0 1 0,0-1 0,1 0-1,-1 0 1,0 1 0,1-1 0,-1 0 0,1 1-1,-1 0 1,1-1 0,-1 1 0,1 0 0,-1 0-1,1-1 1,-1 1 0,1 1 0,0-1 0,-1 0-1,2 0 4,-1 1-5,1 0-1,-1 0 0,0 1 1,0-1-1,1 1 0,-1-1 1,0 1-1,0-1 0,-1 1 0,1 0 1,0 0-1,0 0 0,0 1 6,5 8-17,-1 0 0,1 0-1,-2 1 1,0 0-1,0 1 18,5 11-12,1 0-1,0 0 0,3-1 13,-10-16-2,0 0 0,0-1 0,1 1 0,0-1 0,0-1 0,1 1 1,0-1-1,0 0 0,0 0 0,0 0 0,1-1 0,1 1 2,-3-4 1,-1 1 0,0-1 1,0-1-1,1 1 0,-1-1 0,1 1 1,-1-1-1,1 0 0,-1-1 0,0 1 1,1-1-1,-1 0 0,0 0 0,1 0 0,-1-1 1,0 1-1,0-1 0,0 0 0,0 0 1,0-1-1,0 0-1,1 0-6,1-1 0,-1 0 1,1 0-1,-1-1 0,-1 1 1,1-1-1,0 0 0,-1-1 1,0 1-1,-1-1 0,1 1 1,-1-1-1,1-4 6,-1 3-10,0 0 0,-1-1 0,-1 1 0,1-1 0,-1 0 0,0 0 0,-1 0 0,0 1 0,0-1 0,-1 0 0,0 0 0,0 1-1,-1-1 1,0 0 0,0 1 0,-1-1 0,0-1 10,2 9 5,1-1-1,0 0 0,0 1 0,-1-1 1,1 1-1,0-1 0,-1 1 0,1 0 1,0-1-1,-1 1 0,1-1 0,-1 1 1,1-1-1,-1 1 0,1 0 1,-1 0-1,1-1 0,-1 1 0,1 0 1,-1 0-1,1-1 0,-1 1 0,1 0 1,-1 0-1,0 0 0,1 0 0,-1 0 1,0 0-5,0 0 8,0 1 0,0-1-1,0 0 1,0 1 0,0-1 0,1 1 0,-1 0 0,0-1 0,0 1 0,0 0-1,1 0 1,-1-1 0,0 1 0,1 0 0,-1 0-8,-3 6 29,0 0-1,0 0 1,1 0-1,-2 4-28,-3 9 18,1 1 0,1-1 0,1 1 0,0 6-18,4-20-5,0 1 1,0-1-1,1 1 0,0-1 0,0 1 1,1-1-1,0 0 0,0 1 0,1-1 1,0 0-1,0 0 0,0 0 0,1 0 1,2 3 4,-4-8-2,0 0 1,0 0 0,0 0-1,1 0 1,-1-1 0,1 1-1,-1 0 1,1-1-1,0 1 1,-1-1 0,1 0-1,0 1 1,0-1 0,0 0-1,0 0 1,0 0-1,0-1 1,0 1 0,0 0-1,0-1 1,1 1 0,-1-1-1,0 0 1,0 0 0,1 1-1,-1-2 1,0 1-1,0 0 1,1 0 0,-1-1-1,0 1 1,0-1 0,0 0-1,0 1 1,0-1 0,0 0-1,0 0 1,0-1 1,6-2 11,0-1 0,0-1 0,-1 0 0,0 0 1,0 0-1,0-1 0,-1 1 0,4-7-11,2-5 63,-1 0 0,-1 0-1,7-19-62,-11 23 56,0 1-1,1-1 0,1 1 0,0 1 0,1-1 1,0 1-1,9-9-55,-16 19 2,0 0-1,0 0 1,0 1 0,0-1 0,0 1 0,0-1-1,1 1 1,-1 0 0,0 0 0,1 0 0,-1 0-1,1 0 1,-1 0 0,1 1 0,-1-1 0,1 1-1,0 0 1,-1 0 0,1 0 0,-1 0 0,1 0-1,0 1 1,-1-1 0,1 1 0,-1-1 0,1 1-2,1 1-1,-1 0 1,1 0-1,-1 0 1,0 1-1,0-1 1,0 1-1,0 0 1,0 0-1,-1 0 1,1 0-1,-1 0 1,0 0-1,0 1 1,0-1-1,0 1 1,0 2 0,4 8-4,-2 1 1,0-1 0,-1 1 0,0 0 0,-1 0 0,-1 0-1,0 0 1,-1 8 3,0-12-13,-1 1 1,-1 0-1,1 0 0,-2-1 1,1 1-1,-2-1 0,0 0 0,0 0 1,-1 0-1,0 0 0,-2 1 13,-16 15-61,22-26 66,0 0 0,1 0 0,-1-1 0,0 1 0,1 0 0,-1-1 0,0 1 1,0-1-1,0 1 0,0-1 0,0 1 0,1-1 0,-1 1 0,0-1 0,0 0 0,0 0 0,0 0 0,0 1 0,0-1 1,0 0-1,0 0 0,0 0 0,0 0 0,0-1 0,0 1 0,0 0 0,0 0 0,0-1 0,0 1 0,0 0 0,0-1 1,0 1-6,0-1 13,0 0 0,1 0 0,-1 0 0,1-1 0,-1 1 0,1 0 0,-1 0 0,1 0 0,0 0 0,0 0 0,0 0 0,-1-1 0,1 1 0,0 0 0,0 0 0,1 0 0,-1-1 0,0 1 0,0 0 0,0 0 0,1-1-13,8-27 91,-8 27-82,14-33-107,1 0 1,2 2-1,1 0 1,2 1-1,1 1 1,1 0-1,2 2 98,-24 27-15,1 0 0,-1 1 0,1-1 0,0 0 0,0 1-1,0-1 1,0 1 0,0-1 0,0 1 0,0 0 0,0 0 0,1 0 15,-3 1-6,1 0-1,-1 0 1,1 0 0,-1 0 0,1 0 0,-1 0 0,1 0 0,-1 0-1,1 0 1,-1 0 0,1 0 0,-1 0 0,1 1 0,-1-1 0,1 0-1,-1 0 1,1 0 0,-1 1 0,0-1 0,1 0 0,-1 1 0,1-1-1,-1 0 1,0 1 0,1-1 0,-1 1 0,0-1 0,0 0 0,1 1-1,-1-1 1,0 1 0,0 0 6,2 5-22,0 0-1,-1 1 0,0-1 1,0 1-1,-1-1 1,1 1-1,-2 2 23,2 10-19,-2 9 2,2 0-1,1 0 1,2 0 0,0 0 0,2-1-1,2 5 18,-7-30-9,-1 0 0,1 0 0,0 0-1,0 0 1,0 0 0,1 0 0,-1 0 0,0-1-1,2 2 10,-3-2-3,1-1 0,-1 1 0,1-1 0,0 0-1,-1 1 1,1-1 0,-1 0 0,1 1 0,0-1-1,-1 0 1,1 0 0,0 1 0,-1-1 0,1 0-1,0 0 1,0 0 0,-1 0 0,1 0 0,0 0-1,0 0 4,1-1-1,1 0-1,0-1 1,0 1-1,0 0 1,-1-1-1,1 0 1,-1 0-1,1 0 0,-1 0 1,0 0-1,2-2 2,6-6 0,0-1 0,-1-1 1,0 1-1,0-1 0,-2-1 0,1 0 0,-2 0 0,0 0 0,0-1 0,-1 0 0,-1 0 0,0 0 0,-1-5 0,1-1-3,-2 0-1,-1 0 0,0-1 0,-1 1 0,-2-1 0,0 1 1,-1 0-1,-1 0 0,-2-7 4,-35-109 449,-9-10-449,47 140 88,1 0 0,-1 0 0,0 0-1,0 1 1,-1-1 0,0 1 0,0 0-88,4 4 10,-1 0 0,1 1-1,-1-1 1,0 0 0,1 1 0,-1-1 0,0 0 0,1 1 0,-1-1 0,0 1 0,0-1-1,0 1 1,1-1 0,-1 1 0,0-1 0,0 1 0,0 0 0,0 0 0,0-1-1,0 1 1,0 0 0,0 0 0,0 0 0,0 0 0,0 0 0,1 0 0,-1 0-1,0 0 1,0 1 0,0-1 0,0 0 0,0 1 0,0-1 0,0 0 0,0 1 0,1-1-1,-1 1 1,0-1 0,0 1 0,1-1 0,-1 1 0,0 0 0,1 0 0,-1-1-1,0 1 1,1 0 0,-1 0-10,-1 3-3,0-1-1,0 1 1,1 0-1,-1 0 0,1 0 1,0-1-1,0 2 1,0-1-1,0 0 0,1 0 1,0 2 3,-1 3-11,1 1 0,1-1 0,0 0 1,1 6 10,18 55-9,-12-48 7,-2 0-1,2 11 3,13 112 2,4 28-11,-18-140-3,2 0 0,0-1 0,2-1 1,4 5 11,-12-31-66,-1 0 1,2 0-1,-1 0 1,0 0-1,1 0 1,2 1 65,-5-5-70,-1 0 1,1 0-1,0 0 1,0-1-1,-1 1 0,1 0 1,0 0-1,0-1 1,0 1-1,0 0 1,0-1-1,0 1 1,0-1-1,0 1 1,0-1-1,0 0 1,0 1-1,0-1 1,0 0-1,0 0 1,1 0-1,-1 0 1,0 0-1,0 0 1,0 0-1,0 0 1,0 0-1,0 0 1,1-1-1,-1 1 1,0 0-1,0-1 0,0 1 1,1-1 69,3-8-584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21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112 277 5161,'-93'-100'1971,"91"98"-1890,0 0 0,0 1 0,0-1 0,1-1 0,-1 1 0,1 0 0,0 0 0,0 0 0,0-1 0,0 1-1,0-1 1,0 0-81,1 2 15,0 1 0,0-1 0,0 1 0,0-1 0,0 1 0,1 0 0,-1-1 0,0 1 0,0 0 0,1-1 0,-1 1 0,0 0 0,0-1 0,1 1 0,-1 0 0,0-1 0,1 1 0,-1 0 0,1 0 0,-1-1 0,0 1 0,1 0 0,-1 0 0,1 0 0,-1 0 0,0-1 0,1 1 0,-1 0 0,1 0-15,3-1 76,8-4-214,1 1 1,0 1-1,0 0 1,11-1 137,23-5-764,21-12-2128,37-18 2892,29-10-743,-134 49 744,0 0 0,1 0 0,-1 0 0,0 0 0,0 0 0,0 0 0,0 0 1,0 0-1,1 0 0,-1 0 0,0 0 0,0 0 0,0 0 0,0 0 0,0 0 0,0 0 0,1 0 0,-1 0 0,0 0 1,0 0-1,0 0 0,0 0 0,0 0 0,1 0 0,-1 0 0,0 0 0,0 0 0,0 0 0,0 0 0,0 0 1,0 0-1,1 1 0,-1-1 0,0 0 0,0 0 0,0 0 0,0 0 0,0 0 0,0 0 0,0 0 0,0 1 1,0-1-1,0 0 0,0 0 0,0 0 0,0 0 0,1 0 0,-1 1 0,0-1 0,0 0 0,0 0 0,0 0 1,0 0-1,0 0-1,-4 12 176,-10 12 248,-1-1-5,1 0 1,1 1 0,1 0 0,-5 18-420,14-35 20,0 1 0,1 0-1,0 0 1,1 0 0,-1 1 0,2-1 0,-1 0 0,1 0-1,0 1 1,1-1 0,0 0 0,0 0 0,1 0 0,0 0-1,0 0 1,1 0 0,1 3-20,-2-8-7,1 1-1,-1-1 1,1 0-1,-1 0 1,1-1 0,0 1-1,0 0 1,0-1-1,1 0 1,-1 0 0,1 0-1,-1 0 1,1 0-1,-1-1 1,1 1 0,0-1-1,0 0 1,0 0-1,0-1 1,-1 1 0,1-1-1,0 0 1,0 0-1,0 0 1,0 0 0,0-1-1,0 0 1,0 0-1,0 0 1,0 0 0,-1 0-1,1-1 1,-1 0-1,1 1 1,-1-1 0,1-1-1,-1 1 1,0 0-1,0-1 1,0 0 0,0 1-1,2-4 8,-2 0-13,1 0 0,-1-1 1,-1 1-1,1-1 0,-1 1 0,0-1 0,0 0 0,0-6 13,3-60 25,-4 54 115,0-1 1,1 1-1,1-2-140,4 2 450,-7 19-442,1 0 0,-1 0 0,0-1 0,0 1 0,0 0 0,0 0 0,1 0 0,-1 0 0,0 0 0,0 0 0,0 0 0,1 0 0,-1 0 0,0 0 0,0 0 0,0 0 0,0 0 0,1 0 1,-1 0-1,0 0 0,0 0 0,0 1 0,0-1 0,1 0 0,-1 0 0,0 0 0,0 0 0,0 0 0,0 0 0,0 0 0,1 0 0,-1 1 0,0-1 0,0 0 0,0 0 0,0 0 0,0 0 0,0 1 0,0-1 0,0 0 0,0 0 0,0 0 0,0 0 0,1 1 0,-1-1 0,0 0 0,0 0 0,0 0-8,9 38 298,-7-31-361,6 40 73,-2-12-316,8 25 306,-12-50-88,1-1-1,1 0 0,-1 0 1,1-1-1,1 1 1,0-1-1,0 0 0,5 5 89,-10-12-5,1 0 0,0 0 0,0 0-1,0 0 1,0 0 0,0 0 0,0 0-1,0 0 1,0 0 0,1-1-1,-1 1 1,0 0 0,0-1 0,1 1-1,-1-1 1,0 1 0,1-1 0,-1 0-1,0 0 1,1 0 0,-1 1-1,0-1 1,1 0 0,-1-1 0,0 1-1,1 0 1,-1 0 0,0-1 0,1 1-1,-1 0 1,0-1 0,1 1 0,-1-1-1,0 0 1,0 1 0,0-1-1,0 0 1,1 0 5,4-4 14,0-1 0,-1 0 0,1 0-1,-1 0 1,0-1 0,0-1-14,-2 4 1,20-31 78,11-25-79,-15 26 0,1 1 0,8-8 0,-27 38-4,1 1 1,0-1-1,0 1 0,0 0 0,1 0 1,-1 0-1,0 0 0,1 0 0,-1 0 1,1 1-1,0-1 0,0 1 0,1-1 4,-2 1-2,0 1 0,-1 0 0,1 0 0,0 0 0,0 0 0,-1 0 0,1 1 0,0-1 0,-1 0 0,1 1 0,0-1 0,-1 1 0,1 0 0,-1-1 0,1 1 0,-1 0 0,1 0 0,-1 0 0,1 0 0,-1 0 0,0 0 0,0 1 0,1-1 0,0 2 2,1 1-4,1 1-1,-1-1 1,0 1 0,-1 0 0,1 0 0,-1 1 0,0-1 0,0 0 0,0 1 0,-1-1 0,0 1 0,0 0-1,0-1 1,-1 4 4,1 17-6,-2 0 0,-2 19 6,0-1-8,2-31 31,0-11-4,1 0-1,0 0 1,-1 0-1,1 0 1,0 0-1,0 0 1,0 0-1,1 0 1,-1 0-1,0 0 1,1 0-1,-1 0 1,1 0-1,0 0 1,0 0-1,0 0 1,0 0-1,0 0-18,3-17 1113,-4 14-1109,1-2-1,0-1 0,0 1 0,1-1 0,-1 1 0,1 0 0,0 0 0,0 0 0,1-2-3,11-13 3,0 0 0,1 2 0,1 0 0,13-10-3,-28 25-1,-1 1 0,0-1 1,0 1-1,1 0 1,-1-1-1,0 1 1,1 0-1,-1 0 0,0-1 1,1 1-1,-1 0 1,1 0-1,-1 0 0,0-1 1,1 1-1,-1 0 1,1 0-1,-1 0 0,1 0 1,-1 0-1,0 0 1,1 0-1,-1 0 0,1 0 1,-1 0-1,1 0 1,-1 0-1,0 0 0,1 0 1,-1 0-1,1 0 1,-1 1-1,1-1 1,-1 0-1,0 0 0,1 0 1,-1 1-1,0-1 1,1 0-1,-1 1 0,0-1 1,1 0-1,-1 1 1,0-1-1,1 0 0,-1 1 1,0-1-1,0 0 1,0 1-1,1-1 0,-1 1 1,0-1-1,0 1 1,0-1-1,0 1 1,4 27-4,-4-27 3,0 9-2,0 0-1,-1 1 1,0-1-1,0 0 1,-1 1-1,-2 4 4,4-15 0,0 0 1,0 0-1,0 0 1,0 0-1,0 0 1,0 0-1,0 0 0,0 0 1,0 0-1,0 0 1,0 0-1,-1-1 1,1 1-1,0 0 0,0 0 1,0 0-1,0 0 1,0 0-1,0 0 1,0 0-1,0 0 1,0 0-1,0 0 0,0 0 1,0 0-1,0 0 1,0 0-1,-1 0 1,1 0-1,0 0 0,0 0 1,0 0-1,0 0 1,0 0-1,0 0 1,0 0-1,0 0 0,0 0 1,0 0-1,0 1 1,0-1-1,0 0 1,0 0-1,0 0 1,-1 0-1,1 0 0,0 0 1,0 0-1,0 0 1,0 0-1,0 0 1,0 0-1,0 0 0,0 0 1,0 0-1,0 0 1,0 0-1,0 1 1,0-1-1,0 0 0,0 0 1,0 0-1,0 0 1,0 0-1,0 0 1,0 0-1,1-10 111,7-13-97,2 1 1,0 0-1,2 1 0,9-15-14,-14 25 3,-1 1 5,0 1 1,0 0-1,1 0 0,1 0 1,-1 1-1,2 0 0,0-1-8,-8 8 3,1 0 0,-1-1-1,1 1 1,0 0 0,-1 0-1,1 0 1,0 0 0,0 1 0,-1-1-1,1 0 1,0 1 0,0-1-1,0 1 1,0-1 0,0 1 0,0 0-1,0 0 1,0 0 0,0 0-1,0 1 1,0-1 0,0 0 0,0 1-1,0-1 1,0 1 0,0 0-1,-1-1 1,1 1 0,0 0 0,0 0-1,-1 0 1,1 1 0,-1-1-1,1 0 1,-1 1 0,1-1 0,-1 1-1,0-1 1,1 2-3,5 7-39,-1 0 0,0 1 0,-1-1 0,0 1 0,0 1 1,-1-1-1,-1 1 0,0-1 0,0 1 0,-2 0 0,1 9 39,5 46-169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22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57 630 808,'0'-4'139,"0"1"0,1-1 0,0 1-1,0-1 1,0 1 0,0 0 0,0-1 0,1 0-139,4-13 184,1 0-80,-3 5-2,1 0 1,-1-1-1,-1 1 1,0-1-1,0-12-102,0-16 263,-3 0 0,-1 1-1,-6-39-262,-6-1 336,-12-35-336,24 107 71,-12-36 608,12 42-640,0 0 0,1 1 0,-1-1 1,0 1-1,0-1 0,0 1 0,0-1 0,0 1 0,0 0 1,0-1-1,0 1 0,-1 0 0,1 0 0,0 0 0,-1 0 1,1 0-1,-1 0 0,1 0 0,-1 0 0,1 1 0,-1-1 0,0 0-39,2 1-12,-1 0 0,1 0 0,-1 0 0,1 0-1,-1 0 1,1 0 0,-1 0 0,1 0 0,-1 0-1,1 0 1,0 0 0,-1 0 0,1 0 0,-1 0-1,1 1 1,-1-1 0,1 0 0,0 0 0,-1 0-1,1 1 1,-1-1 0,1 0 0,0 0 0,-1 1-1,1-1 1,0 0 0,-1 1 0,1-1 0,0 0-1,0 1 1,-1-1 0,1 1 0,0-1-1,0 0 1,0 1 0,-1-1 0,1 1 0,0-1-1,0 1 1,0-1 0,0 0 0,0 1 12,3 26 104,-1-16-105,-2-9 4,12 81 395,1 62-398,-5 202 837,-9-341-819,1 1 1,1 0 0,-1-1 0,1 1-1,0-1 1,1 1 0,0 2-19,-1-7 4,0-1-1,0 1 1,-1-1 0,1 1-1,0-1 1,0 1 0,1-1-1,-1 0 1,0 1 0,0-1-1,1 0 1,-1 0 0,1 0-1,-1 0 1,1 0 0,-1 0-1,1 0 1,-1-1 0,1 1-1,0-1 1,-1 1 0,1-1-1,0 1 1,0-1 0,-1 0-1,1 0 1,0 0 0,0 0-1,-1 0 1,2 0-4,8-2-105,-1 0 0,1-1 0,0 0-1,0-1 1,-1 0 0,0 0 0,0-1 0,0-1-1,-1 1 1,1-2 0,-1 1 0,-1-1 0,1-1 0,-1 1-1,3-6 106,18-24-497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22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2 156 3457,'-2'-24'1688,"19"6"-800,10 0-256,23-2-504,8 1-120,10 5-256,9-3-224,4 6-680,-4-3 680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25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95 704 3121,'0'-1'144,"-1"0"0,0-1 0,0 1 0,1 0 1,-1 0-1,1 0 0,-1-1 0,1 1 0,-1 0 1,1-1-1,0 1 0,0 0 0,0-1 0,0 1 1,0-1-1,0 1 0,0 0 0,0-1 0,0 1 1,1-1-145,0 0-4,0-1 0,1 1 0,0 0 0,-1-1 0,1 1-1,0 0 1,0 0 0,2-1 4,23-27-12,-16 14 8,-5 9 4,0 0 0,-1-1 0,-1 1 0,1-1 0,-1 0 0,0 0 0,-1 0 0,0-1 0,0 1 0,-1-1 0,0 0 0,0-1 3,-1 0-1,1 0 1,-2 0 0,1-1-1,-2 1 1,1 0 0,-1 0-1,-1 0 1,0 0-1,0 0 1,-1 0 0,-1 0-3,2 5 4,0 0 1,0 1-1,-1-1 1,0 1-1,0-1 1,0 1-1,0 0 0,-1 0 1,0 1-1,1-1 1,-1 1-1,-1 0 1,1 0-1,0 0 1,-1 0-1,1 1 0,-1 0 1,0 0-1,0 0 1,0 0-1,0 1 1,0 0-1,0 0 1,-1 0-5,-78-5 1209,88 5-1205,1 0-1,-1 0 1,1 0 0,-1 1-1,1-1 1,-1 1 0,2 0-4,27-2-2,70-9-14,96-10-288,-186 20 239,-1 1 0,0 0 0,0 1 0,12 2 65,-21-2-16,-1-1 1,1 1-1,-1 0 1,1 0 0,-1 0-1,1 0 1,-1 0-1,0 1 1,1-1 0,-1 1-1,1 1 16,-2-2-9,0 0 1,0 0-1,0 0 0,-1 0 1,1 0-1,0 0 0,-1 1 1,1-1-1,-1 0 0,1 0 1,-1 1-1,0-1 0,1 0 1,-1 1-1,0-1 0,0 0 1,0 1-1,0-1 0,0 0 1,0 1-1,-1-1 0,1 0 1,-1 1 8,-20 69-41,13-47 60,1 1-1,1-1 1,0 1-1,0 20-18,6-38-1,-1 0-1,1 0 1,1 0 0,-1 0 0,1 0-1,1 0 1,-1 0 0,1 0 0,1 0-1,-1-1 1,1 1 0,0-1 0,0 1-1,1-1 1,0 0 0,0-1 0,0 1-1,1-1 1,1 2 1,-3-4-4,1 0 0,0 0 0,0 0 0,0 0 0,0 0 0,1-1 0,-1 0 0,1 0 0,0 0 0,-1 0 0,1-1 0,0 0 0,0 0 0,0 0 0,0-1 0,0 1 0,0-1-1,-1 0 1,1-1 0,0 1 0,0-1 0,0 0 0,0 0 0,0-1 0,-1 1 0,1-1 0,0 0 0,1-2 4,4-1-24,0 0-1,0-2 0,0 1 1,-1-1-1,0 0 0,0-1 1,-1 0-1,0-1 0,-1 1 1,1-1-1,4-10 25,-2 2-69,-1 0 0,0-1 0,-2-1 0,5-16 69,-8 23 4,-1 1 0,-1-1 0,0 0 0,0 0 0,-1 0 0,-1-1 0,0 1 0,-2-6-4,2 16 22,0-1 0,0 0 0,-1 1-1,1-1 1,-1 0 0,0 1 0,0-1 0,0 1 0,0-1 0,0 1 0,-1 0 0,1-1-1,-1 1 1,1 0 0,-1 0 0,0 0 0,0 0 0,0 0 0,0 1 0,0-1-22,0 1 15,-1 0 0,1 0 0,-1 0 0,1 1 0,0-1 0,-1 1 0,1-1 0,-1 1 1,1 0-1,-1 0 0,1 0 0,-1 0 0,1 1 0,-1-1 0,1 1 0,-1-1 0,0 2-15,-9 2 11,1 1 0,1 0 0,-1 1 1,1 0-1,0 1 0,0 0 0,1 0 0,-1 2-11,1-1-1,0 0-1,0 1 1,1 0 0,1 0 0,-1 1 0,1 0-1,1 0 1,0 1 0,0 0 0,1 0 0,1 0 0,0 0-1,0 1 1,1 0 0,1 0 0,0 0 0,0 0-1,1 9 2,1-18 1,0 1 1,0 0-1,1-1 0,-1 1 0,1-1 0,0 1 0,0-1 0,0 0 0,0 1 0,1-1 0,-1 0 0,1 0 0,0 0 0,0 0 0,0 0 1,1 0-1,-1 0 0,0-1 0,1 1 0,0-1 0,0 0 0,-1 0 0,1 0 0,1 0 0,-1 0 0,0-1 0,0 1 0,1-1 0,-1 0 1,0 0-1,1 0 0,-1 0 0,3 0-1,0-1 2,0 1 0,0-1 0,0 1 0,0-2 0,-1 1 0,1-1 0,0 0-1,0 0 1,0 0 0,-1-1 0,1 0 0,-1 0 0,1 0 0,-1-1 0,0 0 0,0 0 0,0 0 0,0-1 0,-1 1 0,2-2-2,2-5-5,-1 0 1,0-1-1,0 0 1,-1 0-1,0 0 0,-1-1 1,0 0-1,1-6 5,-1 2-5,1 1-1,1 0 1,1 0-1,2-4 6,-9 19 1,-1 0-1,0-1 0,0 1 1,0 0-1,0 0 0,0-1 1,0 1-1,0 0 0,1 0 1,-1 0-1,0 0 0,0-1 0,0 1 1,0 0-1,1 0 0,-1 0 1,0 0-1,0-1 0,1 1 1,-1 0-1,0 0 0,0 0 1,0 0-1,1 0 0,-1 0 0,0 0 1,0 0-1,1 0 0,-1 0 1,0 0-1,0 0 0,1 0 1,-1 0-1,0 0 0,0 0 1,1 0-1,-1 0 0,0 0 1,0 0-1,1 0 0,-1 0 0,0 1 0,7 11 2,-1 16-18,-6 14-2,-1-33 17,1 1 0,0-1-1,0 0 1,1 0 0,1 0 0,-1 0-1,2 4 2,6-2-21,-9-10 24,1-1-1,-1 0 0,0 0 1,0 0-1,0 0 0,0 0 0,0 1 1,0-1-1,0 0 0,1 0 1,-1 0-1,0 0 0,0 0 1,0 0-1,0 0 0,1 0 1,-1 0-1,0 0 0,0 0 1,0 0-1,0 0 0,1 1 1,-1-1-1,0 0 0,0 0 1,0 0-1,0-1 0,1 1 1,-1 0-1,0 0 0,0 0 1,0 0-1,0 0 0,0 0 0,1 0 1,-1 0-1,0 0 0,0 0 1,0 0-1,0 0 0,0-1 1,1 1-1,-1 0 0,0 0 1,0 0-1,0 0 0,0 0 1,0 0-1,0-1 0,0 1 1,0 0-1,0 0 0,0 0 1,1 0-1,-1-1 0,0 1 1,0 0-1,0 0 0,0 0 0,0 0 1,0-1-1,0 1 0,0 0 1,0 0-1,0 0 0,-1-1-2,2 1 10,-1-1-1,1 0 1,0 0-1,-1 1 1,1-1-1,-1 1 1,1-1-1,0 0 1,-1 1-1,1-1 0,0 1 1,0-1-1,0 1 1,-1 0-1,1-1 1,0 1-1,0 0 1,0-1-1,0 1-9,11-6 52,10-26-10,78-90 16,-92 112-25,0 1 0,0 0 0,1 0 0,6-4-33,-13 11 6,0 0 0,1 0 0,-1 0 1,1 1-1,-1-1 0,1 1 0,0 0 0,-1 0 1,1 0-1,0 0 0,0 0 0,0 1 0,0-1 1,0 1-1,-1 0 0,1 0 0,0 0 0,0 0 1,0 0-1,0 1 0,2 0-6,-2 0 0,-1 0 0,0 1 1,1-1-1,-1 1 0,0 0 0,0 0 1,0-1-1,0 1 0,-1 1 1,1-1-1,0 0 0,-1 0 0,0 1 1,1-1-1,-1 0 0,0 1 0,0 2 0,14 45 25,-13-34-12,0 1-1,-1 0 0,-1 0 1,-1 0-1,0 5-12,-1-4 7,1-1-1,1 0 1,1 1-1,2 9-6,-3-27 0,0 0 0,0 1 0,0-1-1,0 1 1,0-1 0,0 1 0,0-1 0,0 0-1,0 1 1,1-1 0,-1 1 0,0-1 0,0 1-1,0-1 1,0 0 0,1 1 0,-1-1 0,0 0-1,1 1 1,-1-1 0,0 0 0,1 1 0,-1-1-1,0 0 1,1 0 0,-1 1 0,0-1-1,1 0 1,-1 0 0,1 0 0,-1 1 0,0-1-1,1 0 1,-1 0 0,1 0 0,-1 0 0,1 0 0,0 0 1,1-1 1,-1 0 0,0 1 0,1-1-1,-1 0 1,0 1 0,1-1 0,-1 0-1,0 0 1,0 0 0,0 0 0,0-1-2,31-39 14,-29 37-28,9-13-41,-1 0 1,-1 0 0,-1-1 0,0-1 0,-1 1 0,-1-1 0,-1 0-1,-1-1 1,-1 1 0,0-1 0,-2 0 0,0 0 0,-1-1 0,-1 1-1,-1-7 55,0 24 42,1 1 0,-1 0-1,1-1 1,-1 1 0,0 0-1,0-1 1,0 1 0,0 0-1,0 0 1,-1 0 0,1 0-1,-2-2-41,3 4 15,-1-1 0,1 1 1,-1 0-1,1-1 0,0 1 0,-1 0 0,1-1 0,-1 1 0,1 0 0,-1 0 0,1 0 0,-1-1 0,1 1 0,-1 0 0,1 0 0,-1 0 0,1 0 0,-1 0 0,1 0 0,-1 0 1,1 0-1,-1 0-15,0 0 13,0 1 0,0-1 0,1 0 0,-1 1 0,0-1 0,1 1 0,-1-1 0,1 1 0,-1 0 0,1-1 0,-1 1 0,1 0 0,-1-1 0,1 1 0,-1 0 0,1-1 0,0 1 1,-1 0-1,1 0 0,0 0-13,-3 6-2,0 0 0,1 1 0,0-1 1,0 1-1,1 0 0,0-1 0,0 1 1,1 0-1,0 0 0,0 0 0,0-1 1,1 1-1,1 0 0,-1 0 0,1-1 1,1 1-1,-1-1 0,1 0 0,1 0 1,-1 0-1,1 0 0,0 0 1,1-1-1,0 1 0,0-1 0,5 4 2,39 29-33,-37-32 22,-2 0 0,1 2 0,-1-1 1,0 1-1,-1 1 0,0-1 0,-1 2 0,2 1 11,-10-11-4,1 1 0,0-1 0,0 1-1,-1-1 1,1 1 0,-1-1 0,1 1-1,-1-1 1,0 1 0,0 0 0,1-1-1,-1 1 1,0 0 0,-1-1 0,1 1-1,0 0 1,0-1 0,-1 1 0,1 0-1,-1-1 1,1 1 0,-1-1 0,0 1-1,1-1 1,-1 1 0,0-1 0,0 0-1,0 1 1,0-1 0,0 0 0,-1 0-1,1 0 1,0 0 0,-2 1 4,0 1-8,0-1-1,-1 0 1,0 0-1,1 0 1,-1 0-1,0 0 1,0-1-1,0 0 1,0 0-1,0 0 1,0 0-1,-1-1 1,-2 1 8,-4-7-109,11 6 105,0 0 0,-1 0-1,1-1 1,0 1 0,0 0-1,0 0 1,-1 0 0,1-1 0,0 1-1,0 0 1,0 0 0,0-1-1,-1 1 1,1 0 0,0 0-1,0-1 1,0 1 0,0 0 0,0-1-1,0 1 1,0 0 0,0 0-1,0-1 1,0 1 0,0 0 0,0-1-1,0 1 1,0 0 0,0 0-1,0-1 1,0 1 0,0 0 0,1 0-1,-1-1 1,0 1 0,0 0-1,0 0 1,0-1 0,1 1 0,-1 0-1,0 0 1,0-1 0,0 1-1,1 0 1,-1 0 0,0 0 0,0 0-1,1 0 1,-1-1 0,0 1-1,0 0 1,1 0 0,-1 0-1,0 0 5,26-14-3,26-9 3,-3 3-1,-37 14 1,-1 0-1,0 0 0,-1-1 1,0 0-1,0-1 0,0 0 1,-1 0-1,0-1 0,-1-1 1,0 1-1,0-1 0,-1-1 1,-1 1-1,1-1 0,-2 0 1,0-1-1,0 1 0,2-9 1,0-4-2,-1-1-1,-2 1 1,0-1-1,-1 0 1,-2 0-1,-1 0 1,0 0-1,-4-21 3,1 23 20,1-2 195,-2-1 1,0 1-1,-2-1 1,-4-9-216,10 34 20,0 1 0,0-1-1,-1 0 1,1 1 0,0-1 0,0 1-1,-1 0 1,1-1 0,-1 1 0,1-1-1,0 1 1,-1-1 0,1 1 0,-1 0-1,1-1 1,-1 1 0,1 0 0,-1 0 0,1-1-1,-1 1 1,1 0 0,-1 0-20,0 0-2,1 0 1,0 0-1,0 0 1,-1 0-1,1 0 1,0 0-1,-1 0 1,1 0-1,0 0 1,0 0-1,-1 0 1,1 1-1,0-1 1,0 0-1,-1 0 1,1 0-1,0 0 1,0 1-1,0-1 1,-1 0 0,1 0-1,0 0 1,0 1-1,0-1 1,-1 0-1,1 0 1,0 1-1,0-1 1,0 0-1,0 1 1,0-1-1,0 0 1,0 0-1,0 1 1,0-1-1,0 0 1,0 1-1,0-1 1,0 0-1,0 0 1,0 1-1,0-1 1,0 0 1,2 23-12,1 0 0,1-1 0,1 0 0,1 0 0,8 21 12,-4-14-11,-1 1 1,-2 0-1,3 20 11,-6 7 4,-2 0 0,-2 1 0,-3 0-4,-22 174 12,20-198-15,2 1 1,1 0 0,1-1 0,3 1-1,0 0 1,2-1 0,6 19 2,-9-48-1,0-1 1,0 0-1,1 1 1,0-1-1,-1 0 1,2 0-1,-1 0 1,0-1-1,1 1 1,0 0-1,0-1 1,0 0-1,0 1 1,3 1 0,-4-4 0,0 0 1,0 0-1,0 0 1,0 0-1,1 0 0,-1 0 1,0-1-1,1 1 1,-1-1-1,0 0 1,1 1-1,-1-1 1,0 0-1,1 0 0,-1-1 1,1 1-1,-1 0 1,0-1-1,1 1 1,-1-1-1,0 0 0,1 0 1,-1 0-1,0 0 1,0 0-1,0-1 1,0 1-1,1-1 0,5-5-10,1 1 0,-1-1 0,-1-1 0,1 1-1,-1-1 1,-1-1 0,0 1 0,0-1 0,0 0 0,-1 0 0,-1-1 0,1 1-1,-2-1 1,1 0 0,-1-1 0,-1 1 0,0 0 0,0-1 0,-1-2 10,1-5-25,-2 1 0,0-1 0,-1 0 0,-1 1 1,0 0-1,-1-1 0,-1 1 0,-1 0 0,0 1 0,-1-1 1,-4-4 24,4 9 107,0 0 0,-1 1 0,0 0 0,-1 0 1,0 0-1,-1 1 0,0 1 0,-1-1 0,0 2 1,0-1-1,-1 1 0,0 1 0,0 0 0,-1 1 0,0 0 1,0 0-108,12 6 0,-1 0 0,1 0 1,0 0-1,0 0 0,0 0 0,-1 0 1,1 0-1,0 0 0,0 0 1,0 0-1,0-1 0,-1 1 1,1 0-1,0 0 0,0 0 0,0 0 1,0 0-1,0 0 0,-1 0 1,1-1-1,0 1 0,0 0 1,0 0-1,0 0 0,0 0 0,0-1 1,0 1-1,0 0 0,0 0 1,0 0-1,0 0 0,0-1 1,-1 1-1,1 0 0,0 0 0,0 0 1,0-1-1,0 1 0,1 0 1,-1 0-1,0 0 0,0 0 1,0-1-1,9-4-33,20-2-48,-27 7 79,35-7-80,14-3-222,-1-1 0,36-14 304,-71 19-102,0 0 1,-1 0-1,0-1 0,0-1 1,-1 0-1,0-1 0,-1 0 1,1-1-1,-2-1 0,0 0 1,2-3 101,-9 9-51,-1 0 0,0 0 1,0-1-1,-1 1 1,1-1-1,-1 0 0,-1 1 1,1-2 50,-2 5-7,1 0 1,-1 0-1,1 0 1,-1 0-1,0 0 0,0-1 1,0 1-1,-1 0 1,1 0-1,-1-2 7,1 4 7,0-1-1,0 0 1,-1 1-1,1-1 1,0 1-1,-1-1 1,1 1-1,0-1 1,-1 0-1,1 1 1,-1 0-1,1-1 1,-1 1-1,1-1 1,-1 1-1,1 0 1,-1-1 0,1 1-1,-1 0 1,0-1-1,1 1 1,-1 0-1,0 0 1,1 0-1,-1 0 1,0-1-1,1 1 1,-1 0-1,0 0 1,0 0-7,-1 1 19,1-1 1,-1 1-1,0-1 0,0 1 1,0-1-1,0 1 0,1 0 1,-1 0-1,0 0 0,1 0 1,-1 0-1,1 0 0,-1 1 1,1-1-1,-1 0 0,1 1 0,-1 0-19,-18 28 117,11-13-97,1 1 0,1-1 0,1 1 0,0 1 0,1-1 0,0 7-20,3-16-1,1 0 1,0 0 0,0 0 0,1 0-1,0 0 1,1 0 0,0 0 0,1 0 0,-1 0-1,1-1 1,1 1 0,0-1 0,0 1-1,3 4 1,-3-8-9,0-1-1,0 0 1,1 0 0,-1 0-1,1 0 1,0 0-1,0-1 1,0 1-1,0-1 1,1 0 0,-1 0-1,1-1 1,0 1-1,0-1 1,0 0-1,0-1 1,0 1 0,0-1-1,0 0 1,1 0-1,-1-1 1,0 1-1,1-1 1,-1 0 0,0-1-1,5 0 10,-2 0-2,0-1 1,-1 1-1,1-2 0,0 1 0,-1-1 1,1 0-1,-1-1 0,0 0 0,0 0 1,0 0-1,-1-1 0,1 0 1,-1 0-1,-1-1 0,1 1 0,-1-1 1,3-4 1,-1-1 6,0-1 1,-1 1-1,-1-1 1,0 0-1,-1 0 1,0 0-1,0-1 1,-2 1-1,1-1 1,-2 0-1,0 0 1,0-8-7,-1 1 97,-1-1 1,-1 1 0,-1-1-1,-1 1 1,-1 0-1,0 0 1,-5-9-98,8 26 36,-11-28 394,12 30-390,0-1 0,0 1 0,0-1 0,0 1 0,0 0 0,-1-1 0,1 1 0,0 0 0,-1 0 0,1 0 0,0 0 0,-1 0 0,0 0 0,1 0 0,-1 0 0,0 1-40,1-1 3,1 1 1,0 0-1,-1 0 1,1 0-1,-1 0 1,1 0-1,-1 0 1,1 0-1,0 0 1,-1 0-1,1 0 1,-1 0 0,1 0-1,0 0 1,-1 0-1,1 0 1,-1 0-1,1 1 1,0-1-1,-1 0 1,1 0-1,0 0 1,-1 1-1,1-1 1,0 0-1,-1 0 1,1 1 0,0-1-1,-1 0 1,1 1-1,0-1 1,0 0-1,0 1 1,-1-1-1,1 1 1,0-1-1,0 0 1,0 1-1,0-1 1,0 1-1,0-1 1,-1 0-1,1 1 1,0-1 0,0 1-1,0-1 1,0 0-1,1 1 1,-1-1-1,0 1 1,0-1-1,0 0 1,0 1-1,0-1 1,0 1-4,1 1-6,-1 0 0,1 1 0,0-1 0,-1 0-1,1 0 1,0 0 0,0 0 0,0 0 0,1 0 0,0 1 6,5 3-15,0 0 0,1 0 0,0-1 0,0 0 0,1 0 0,-1-1-1,1-1 1,0 1 0,0-1 0,0-1 0,0 1 0,2-1 15,3 1-15,0 1 0,0 1 1,-1 0-1,13 7 15,-23-10-5,0 0 1,-1 0 0,1 0-1,0 0 1,-1 0-1,0 1 1,1-1-1,-1 1 1,0 0-1,0-1 1,-1 1-1,1 0 1,0 0-1,-1 0 1,0 1-1,0-1 1,0 0-1,0 0 1,0 1 4,1 7-8,-1 1 0,-1-1 0,0 1 0,0-1 0,-1 1 8,0 0 1,1 1 0,0-1-1,1 9 0,0-19 0,-1 0 0,0 0-1,1 0 1,-1 0-1,1 0 1,0-1 0,-1 1-1,1 0 1,0-1 0,0 1-1,0 0 1,0-1-1,1 1 1,-1-1 0,0 1-1,1-1 1,-1 0 0,1 0-1,-1 0 1,1 0 0,-1 0-1,1 1 1,2-1-3,-1 0 1,0 0-1,1 0 0,-1-1 1,1 1-1,-1-1 0,1 1 1,-1-1-1,1 0 0,-1-1 1,4 1 2,6-3-23,0 0 0,-1 0 1,1-2-1,-1 1 1,1-1-1,-1-1 23,-4 2-26,-1 0 0,0-1 0,0 1 0,-1-1 0,1-1 0,-1 1 0,0-1 0,-1 0 0,1 0 0,-1-1 0,0 0 1,-1 0-1,0 0 0,0 0 0,0-1 0,-1 1 0,0-1 0,-1 0 0,1 0 0,0-7 26,0-9 11,0-1 0,-2 1 0,-1-1 0,-1 0 0,0 1-1,-3-9-10,1 25 244,1 8-60,-1 15-39,3 7-139,2 0 1,1-1-1,0 1 1,2-1 0,2 7-7,14 36-29,4 2 29,7 21-32,-30-80 19,0-1 0,0 1 0,-1 0 0,0 0 1,0-1-1,-1 1 0,0 0 0,0 0 0,0 0 1,-1 3 12,0-8-6,1 0 1,-1 1-1,0-1 1,1 1 0,-1-1-1,-1 0 1,1 1-1,0-1 1,0 0 0,-1 0-1,1 0 1,-1 0 0,0 0-1,1 0 1,-1-1-1,0 1 1,0-1 0,0 1-1,-1-1 1,1 0 0,0 1-1,0-1 1,-1 0-1,1 0 1,0-1 0,-1 1-1,1-1 1,-3 1 5,-10 2-412,-1-2-1,1 0 1,-1 0 0,1-2 0,-1 0-1,1 0 1,-1-2 0,1 0 412,-21-6-863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1:25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1 3321,'12'5'1216,"7"21"-944,-3 1-88,1 17 64,-3 8 40,-1 14 8,0 18 32,4 18 136,-1 12 9,-1 2-1,-8-6-48,-25-8-248,-19-5-72,-34 8-360,-23-2-400,-54 1 416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7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159 394 2681,'-1'-2'1053,"-3"11"-871,-38 207-33,0 69-77,19-116 36,23-166-63,-9 39 353,8-40-264,1 0 0,-1 0 1,0 0-1,0 0 0,0 0 1,0 0-1,-1 0 1,1 0-1,0 0 0,-1-1 1,1 1-1,-1-1 0,0 1 1,1-1-1,-1 0 0,-2 2-134,4-3 30,0 0 0,-1 0 0,1 0 0,0 0-1,-1 0 1,1 0 0,0 0 0,-1 0-1,1 0 1,0 0 0,-1 0 0,1 0 0,0 0-1,-1-1 1,1 1 0,0 0 0,-1 0-1,1 0 1,0 0 0,-1 0 0,1-1 0,0 1-1,0 0 1,-1 0 0,1-1 0,0 1-1,0 0 1,0 0 0,-1-1 0,1 1-1,0 0 1,0-1 0,0 1 0,0 0 0,0-1-1,-1 1 1,1 0 0,0-1 0,0 1-1,0 0 1,0-1 0,0 1 0,0 0 0,0-1-1,0 1 1,0 0 0,0-1 0,1 1-1,-1 0-29,-3-24 30,2 0 0,0 0-1,2 0 1,3-22-30,19-104 0,-17 121 3,20-101-20,5 2 0,6 0 1,6 3-1,12-14 17,-48 121 66,1 2 0,1-1 0,1 1 0,0 0 0,1 1 0,8-8-66,-15 18 12,0 1 0,1 0 1,0 0-1,0 0 1,0 0-1,1 1 1,-1 0-1,1 0 0,4-2-12,-6 4-9,0 0-1,0 0 0,0 0 0,0 1 0,0-1 1,0 1-1,1 0 0,-1 0 0,0 0 0,0 1 0,0 0 1,0-1-1,0 1 0,0 1 0,2 0 10,0 1-48,-1-1 0,1 2 0,-1-1 0,0 1 0,-1-1-1,1 1 1,0 1 0,-1-1 0,0 1 0,0-1 0,-1 1 0,1 0 0,-1 0-1,0 1 1,0-1 0,-1 1 0,1 0 0,-1-1 0,-1 1 0,1 0 0,-1 0 0,0 1 48,2 6-52,-2 1 1,1-1 0,-2 1-1,0-1 1,0 1 0,-1-1-1,-1 1 1,0-1 0,-3 8 51,2-10 7,-1-1 1,0 1 0,-1-1-1,0-1 1,0 1-1,-1-1 1,0 1 0,-1-2-1,0 1 1,0-1 0,-2 1-8,-3 2-314,1-2 0,-2 0 0,1 0 0,-1-1 0,-1 0 0,1-1 0,-10 3 314,11-9-532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8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305 767 4073,'-2'-2'213,"0"0"0,0-1 0,0 1 0,0 0 0,0 0 0,-1 0 0,1 0 1,-1 0-1,1 1 0,-1-1 0,0 1 0,0-1 0,1 1 0,-1 0 0,0 0 0,0 0 0,0 1 0,0-1 0,-3 1-213,2 0 79,0 0-1,0 1 1,0 0-1,0 0 1,0 0-1,0 0 1,0 1-1,1-1 0,-1 1 1,0 0-1,1 0 1,-1 0-1,-1 2-78,-8 7-34,-1 1 1,2 1-1,0 0 0,0 0 0,1 2 0,-2 4 34,-7 10-144,2 0 0,0 2 1,2 0-1,2 1 0,0 2 144,12-28-32,1-1-1,-1 1 1,1-1-1,0 1 1,0 0 0,1 0-1,0-1 1,0 7 32,0-11-7,0 1 0,1-1 1,-1 1-1,0-1 0,1 1 0,-1-1 1,1 0-1,-1 1 0,1-1 0,0 0 1,-1 1-1,1-1 0,0 0 1,0 0-1,0 0 0,0 0 0,0 0 1,0 0-1,1 0 0,-1 0 0,0 0 1,0 0-1,1 0 0,-1-1 1,0 1-1,1-1 0,-1 1 0,0-1 1,1 1-1,-1-1 0,1 0 0,-1 0 1,1 0-1,1 0 7,4 0-26,1-1 0,0 0 0,-1 0 1,1-1-1,-1 0 0,1 0 0,-1-1 0,0 0 0,0 0 0,0-1 1,0 0-1,-1 0 0,1-1 0,-1 1 0,0-1 0,-1-1 0,1 0 26,3-2-37,-1-1 0,-1 0 0,1 0 0,-1-1 0,-1 1 0,0-2 0,0 1 0,-1-1 0,-1 0 0,4-11 37,-6 15 80,0 0-1,-1 0 1,0 0-1,0-1 1,0 1-1,-1 0 1,-1-4-80,-5 46 982,5-29-982,1 0 0,1 0-1,-1 1 1,1-1-1,0 0 1,1 0-1,-1 0 1,1 0 0,0-1-1,3 6 1,-3-8-17,0 0 1,0 0-1,0 0 0,0 0 1,0 0-1,1-1 0,-1 1 1,1-1-1,0 1 0,0-1 1,0 0-1,0 0 0,0-1 1,0 1-1,1-1 0,-1 1 0,0-1 1,1 0-1,2 0 17,8 1-81,0 0 0,1-1-1,-1-1 1,0 0 0,1-1 0,-1-1 0,0 0-1,0-1 1,6-2 81,11-4-17,0-2 0,-1 0 1,17-11 16,-42 20 7,3-2 25,1-1 0,-1 1 1,0-1-1,3-3-32,-9 7 14,-1-1 0,1 1 0,-1-1 0,1 1-1,-1-1 1,1 0 0,-1 0 0,0 1 0,0-1 0,0 0 0,0 0 0,0 0 0,0 0 0,0 0 0,-1 0 0,1-1 0,-1 1 0,1 0 0,-1 0 0,0 0 0,0-1-14,-1-4 41,0 1-1,0 0 1,0 0 0,-1 0-1,0 0 1,-1 1 0,1-1-1,-1 1 1,0-1 0,0 1-1,-1 0 1,1 0 0,-1 0 0,0 0-1,-1 1 1,1 0 0,-1 0-1,0 0 1,-3-2-41,-2-1 96,-1 1 1,0 0 0,0 0-1,-1 1 1,1 1-1,-1 0 1,0 0-1,0 1 1,-2 0-97,2 3 175,13 3-38,22 5-109,5-3-69,1-2 1,18-1 40,10 1-53,-28-1 22,-15-2 7,1 1 1,-1 0 0,0 1 0,0 1-1,8 2 24,-19-4-3,0 0 0,-1 0 0,1 0 1,0 0-1,-1 1 0,0-1 0,1 1 0,-1-1 0,0 1 0,1 0 0,-1 0 0,0 0 0,0 0 0,-1 0 0,1 0 0,0 1 0,-1-1 0,1 0 0,-1 1 0,0-1 0,0 1 0,0 0 0,0-1 0,0 1 0,-1 0 0,1 0 0,-1 0 0,0-1 0,0 1 0,0 0 3,-1 12 2,-1-1 0,0 1 0,-2-1 0,1 0 0,-2 0 0,-5 13-2,-10 34 7,19-58-7,0 0 0,1 1 0,-1-1 0,1 0 0,0 1 0,0-1 1,0 0-1,0 1 0,0-1 0,1 0 0,-1 1 0,1-1 0,0 0 0,0-1 0,0 0 0,0-1-1,0 1 1,0 0-1,0-1 1,0 1 0,0-1-1,1 0 1,-1 1 0,0-1-1,1 0 1,-1 0 0,1 0-1,0 0 1,-1 0 0,1 0-1,0 0 1,-1 0-1,1-1 1,0 1 0,0-1-1,0 1 1,0-1 0,10 1 1,0 0 0,-1 0 1,1-1-1,-1-1 0,1 0 0,0-1 1,-1 0-1,0-1 0,1 0 0,-1 0 0,0-1 1,-1-1-1,1 0 0,3-3-1,5-2 2,-1-2 0,0 0 0,0-1 0,-2-1 0,1-1 0,-2 0 0,4-6-2,-8 7 1,-1 1 1,0-2 0,-1 0 0,-1 0 0,0 0-1,-1-1 1,-1 0 0,-1 0 0,0-1 0,-1 0-1,1-11-1,2-26 27,-3-1-1,-3-54-26,0 56 1,0-24 14,-1-105 79,-2 139 199,-2 0 0,-2 1 0,-3-8-293,7 36 161,1 11-122,1 1 0,0-1 0,-1 1 0,1-1 0,-1 1 0,0-1 1,1 1-1,-1-1 0,-1 1 0,1 0 0,0-1 0,0 1 0,-1 0 0,0 0 0,1 0-39,0 2 6,1-1-1,0 1 1,0 0 0,-1 0 0,1 0-1,0 0 1,0-1 0,-1 1-1,1 0 1,0 0 0,0 0 0,-1 0-1,1 0 1,0 0 0,-1 0-1,1 0 1,0 0 0,-1 0-1,1 0 1,0 0 0,0 0 0,-1 0-1,1 0 1,0 0 0,-1 0-1,1 0 1,0 0 0,0 1 0,-1-1-1,1 0 1,0 0 0,0 0-1,-1 0 1,1 1 0,0-1-1,0 0-5,-10 14 70,-4 25-75,13-35 14,-15 50-97,3 1 0,3 1 0,-4 53 88,5 25-256,7 17 256,0-70-25,-4 0 0,-4-1 0,-3 2 25,7-41-1104,3 1 0,1-1-1,2 7 1105,0-46-217,0 4-441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8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0 158 6793,'5'-8'207,"-1"1"0,2 0 0,-1 0 0,1 1 0,0 0 0,0 0-1,0 0 1,1 0 0,0 1 0,0 1 0,1-1 0,-1 1 0,1 0-1,0 0 1,0 1 0,0 1 0,4-2-207,22-5-301,0 2 0,1 1 0,22 0 301,-53 5 14,20-2-189,51-3-430,-69 6 529,0 0-1,0 0 1,0 1-1,0 0 1,0 0-1,0 0 1,0 1-1,0 0 1,0 0-1,2 2 77,-6-3-15,0 1 0,0 0 0,0 0 1,0 0-1,0 0 0,0 0 0,0 0 0,-1 0 0,1 1 0,-1-1 0,0 1 0,1-1 0,-1 1 0,0-1 0,-1 1 0,1 0 0,0-1 0,-1 1 0,1 1 15,0 6 37,0 1 0,-1 0-1,0 0 1,-1 3-37,-6 42 295,4-40-175,0 1 1,2-1-1,-1 1 0,3 15-120,-1-27 10,0-1 0,1 1 0,0-1 0,0 0 0,0 0 0,1 0-1,-1 0 1,1 0 0,0 0 0,0 0 0,1 0 0,-1 0 0,1-1-1,0 0 1,-1 1 0,2-1 0,-1 0 0,0 0 0,0-1 0,4 3-10,-2-2-2,1 0 1,0 0 0,0-1-1,1 0 1,-1 0 0,0 0 0,1-1-1,-1 0 1,1 0 0,-1-1-1,1 0 1,-1 0 0,1 0 0,0-1-1,-1 0 1,1 0 0,-1-1-1,0 1 1,0-2 0,1 1 0,3-3 1,-2 2-3,0-1 0,-1 0 1,1-1-1,-1 0 1,0 0-1,-1 0 1,1-1-1,-1 0 0,0 0 1,-1 0-1,1-1 1,-1 0-1,-1 0 1,1 0-1,-1-1 1,1-3 2,-2 1 1,0 1 1,-1 0 0,-1-1-1,1 0 1,-1 1 0,-1-1-1,0 0 1,0 1 0,-1-1 0,-1 0-1,1 1 1,-1-1 0,-1 1-1,0-1 1,0 1-2,0 1 2,-1-1 0,1 1 1,-2 0-1,1 0 0,-1 0 0,0 0 0,-1 1 0,1 0 0,-2 0 0,1 1 0,-1 0 1,0 0-1,0 0 0,0 1 0,-7-4-2,11 7 0,0 1 1,0-1-1,0 1 0,0 0 1,0 0-1,0 0 1,-1 1-1,1-1 0,0 1 1,0 0-1,-1-1 1,1 1-1,0 1 0,0-1 1,0 0-1,-1 1 1,1 0-1,0 0 0,0 0 1,0 0-1,0 0 1,0 0-1,0 1 0,0 0 1,1-1-1,-1 1 0,0 0 1,1 0-1,-7 7-62,1 0-1,0 0 1,1 0-1,0 1 1,0 0 0,1 1-1,0 0 63,-24 48-194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9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5673,'13'-24'2761,"3"20"-353,8 28-2312,9 7-224,11 19-712,-2 5-496,0-2-1249,-5 2 1521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4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23 4305,'15'-22'5573,"-16"43"-5445,-2 0 1,0 0-1,-1 0 0,-1-1 0,-2 4-128,1-4 62,-8 37 63,1 1 0,4 0 0,-1 28-125,9-51 18,0-1-1,2 1 0,2-1 0,1 1 0,2-1 1,4 10-18,-9-39 6,0 0 0,1-1 0,-1 1 0,1-1 0,0 1 0,0-1 0,1 0 0,-1 0 0,1 0 0,0 0 0,1 1-6,-1-3 7,-1 0 0,1 0-1,0 0 1,0 0 0,0 0 0,0-1 0,0 1 0,1-1 0,-1 0 0,0 0 0,1 0-1,-1 0 1,1-1 0,-1 1 0,3-1-7,4 1-144,-1-2 0,1 1 0,-1-1-1,1 0 1,-1-1 0,0 0 0,0 0 0,0-1-1,5-2 145,24-15-505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19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2 204 2312,'-1'28'699,"0"14"-339,3-32 852,-2-10-1156,0 1 0,0-1-1,1 0 1,-1 0 0,0 0 0,0 0 0,0 0-1,0 0 1,0 0 0,0 0 0,1 0 0,-1 0 0,0 0-1,0 0 1,0 0 0,0 0 0,0 0 0,0 0-1,1 0 1,-1 0 0,0 0 0,0 0 0,0 0-1,0 0 1,0 0 0,0 0 0,1 0 0,-1 0 0,0 0-1,0 0 1,0-1 0,0 1 0,0 0 0,0 0-1,0 0 1,0 0 0,1 0 0,-1 0 0,0 0-1,0 0 1,0-1 0,0 1 0,0 0 0,0 0 0,0 0-1,0 0 1,0 0 0,0 0 0,0-1 0,0 1-56,14-17 89,0 0 0,2 1 1,0 1-1,5-4-89,13-12 13,17-20-16,-16 15 16,35-27-13,-68 61 2,0 1 0,0-1 0,0 0 1,1 1-1,-1 0 0,0 0 1,1-1-1,-1 1 0,1 1 0,-1-1 1,1 0-1,-1 1 0,1-1 0,-1 1 1,2 0-3,-2 0 1,0 0 0,0 1 0,0-1 0,-1 1 0,1 0 0,0-1 0,-1 1 0,1 0 0,0 0 0,-1 0 0,1 0 0,-1 1 0,0-1 0,1 0 0,-1 1 0,0-1 0,0 1 1,0-1-1,0 1 0,0-1 0,1 2-1,2 5-130,-1 0 0,0 1 0,0 0 0,0-1 0,-1 1 1,-1 0-1,1 0 0,-2 0 0,1 0 0,-1 2 130,1 5-370,0-1 0,2 1 0,1 4 370,6 12-744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20.1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0 211 5881,'2'-9'728,"8"-27"1738,-9 35-2381,-1-1 1,1 1-1,0-1 0,-1 1 0,1-1 1,0 1-1,0-1 0,0 1 1,1 0-1,-1 0 0,0 0 1,0-1-1,1 1 0,-1 0 0,0 0 1,1 1-1,-1-1 0,1 0 1,1 0-86,3 0-42,1 0-1,-1 0 1,1 1 0,-1 0 0,0 1 0,1-1 0,-1 1 0,1 0 0,5 2 42,1 1-299,-1 0 1,1 1 0,-1 0-1,6 3 299,-8-2-222,-1 0-1,0 1 0,0 0 1,-1 0-1,0 1 0,0 0 1,-1 0-1,0 1 1,0 0-1,-1 0 0,0 0 1,4 11 222,-2-4-43,-2 1 1,0 0 0,0 0 0,-2 0-1,0 1 1,-1-1 0,1 15 42,-7 21 2178,3-55-2132,0 0 0,1-1 1,-1 1-1,1 0 0,0 0 1,-1 0-1,1 0 0,0 0 0,0 0 1,1 0-1,-1 0 0,0 0 1,1 0-47,7-13 86,18-28 239,14-16-325,-27 40 55,1 1 0,1 0 0,0 2 0,15-12-55,-23 21 7,1 1 0,0 0 0,1 0 0,-1 1 0,1 1 0,0-1 0,0 1 0,1 1 0,3-1-7,-10 3 0,0 0 0,0 1 0,-1-1 0,1 1 0,0 0 0,0 0-1,0 0 1,0 1 0,0-1 0,-1 1 0,1 0 0,0 0 0,-1 0 0,1 1 0,0-1 0,-1 1 0,0 0 0,1 0 0,-1 0 0,0 1 0,0-1 0,0 1 0,0-1 0,-1 1 0,1 0 0,-1 0 0,1 1 0,2 4-9,0 0 0,0 0 0,-1 0 0,-1 1 0,1-1 0,-1 1 0,-1 0 0,0 0 0,1 6 9,0 11-153,-1 1 0,-2 18 153,0-45 1,1 0 0,-1 0 0,0 1 1,0-1-1,0 0 0,0 0 0,0 0 0,0 0 0,0 0 1,0 1-1,0-1 0,0 0 0,0 0 0,0 0 0,0 0 1,0 1-1,0-1 0,0 0 0,0 0 0,0 0 0,0 0 0,0 0 1,0 1-1,-1-1 0,1 0 0,0 0 0,0 0 0,0 0 1,0 0-1,0 1 0,0-1 0,0 0 0,0 0 0,-1 0 1,1 0-1,0 0 0,0 0 0,0 0 0,0 0 0,0 0 1,-1 0-1,1 0 0,0 1 0,0-1 0,0 0 0,0 0 0,-1 0 1,1 0-1,0 0 0,0 0 0,0 0 0,0 0 0,0 0 1,-1-1-2,1 1 13,0-1 0,0 1 0,0-1 0,0 0 1,-1 1-1,1-1 0,0 0 0,0 1 1,0-1-1,0 0 0,1 0 0,-1 1 0,0-1 1,0 1-1,0-1 0,0 0 0,1 1 1,-1-1-1,0 0 0,1 1 0,-1-1 0,1 1-13,4-11 9,1 0-1,0 1 0,1-1 0,1 2 0,-1-1 0,9-7-8,4-4 9,7-13-4,-21 24-8,2 1 1,-1-1 0,2 2-1,-1-1 1,1 1 0,0 0-1,1 0 1,0 1 0,1 0 2,-8 6-1,0-1 1,0 1 0,0 0-1,0 1 1,0-1 0,0 0 0,0 1-1,0 0 1,0-1 0,0 1-1,0 1 1,0-1 0,0 0-1,0 1 1,0-1 0,0 1-1,0 0 1,0 0 0,0 0 0,0 0-1,0 1 1,-1-1 0,3 3 0,5 3-20,0 1 0,-1 0 0,0 1 1,0 0-1,2 5 20,12 11-113,-10-12-65,1 0-1,0-1 1,1-1 0,0 0-1,12 5 179,-18-11-54,0-1-1,0 0 0,0-1 0,0 0 0,1 0 0,-1-1 0,1 0 1,-1-1-1,1 0 0,0-1 0,8 0 55,-1-1 21,0-1 0,0 0 0,-1-1 0,1-1 0,-1-1 0,1 0 0,6-4-21,-16 6 31,-1-1 0,0 1 0,0-1 0,0 0 0,0 0 0,0-1 0,-1 1 0,0-1 0,0 0 0,-1-1 0,1 1 0,-1-1 0,0 0-1,0 0 1,-1 0 0,0-1 0,0 1 0,1-7-31,1-5 477,-5 18-463,0 0 0,0 0 0,0 0 0,0 0 0,0 0 0,0 0-1,0 0 1,0 0 0,0 0 0,-1 0 0,1 0 0,0 0 0,0 0 0,0 0 0,0 0 0,0 0 0,0 0-1,0 0 1,0 0 0,0 0 0,0 0 0,0 0 0,0 0 0,0 0 0,0 0 0,0 0 0,0 0 0,0 0-1,0 0 1,0 0 0,0 0 0,0 0 0,-1 0 0,1 0 0,0 0 0,0-1 0,0 1 0,0 0 0,0 0-1,0 0 1,0 0 0,0 0-14,-13 26 473,11-24-517,-2 6 47,1 1 1,0-1 0,0 0-1,1 1 1,0 0 0,0-1-1,1 1 1,0 0 0,0 0-1,1 0 1,0 0 0,1 2-4,0-7-10,-1 0 0,1 0-1,0-1 1,0 1 0,0-1 0,1 1 0,-1-1 0,1 0 0,-1 1 0,1-1 0,0 0 0,1 0 0,-1 0 0,0 0-1,1-1 1,0 1 0,0-1 0,-1 1 0,1-1 0,1 0 0,-1 0 0,0 0 0,0-1 0,1 1 0,-1-1-1,1 0 1,-1 1 0,1-2 0,0 1 0,0 0 10,4-1-19,-1 1 0,1-1 0,-1-1-1,1 1 1,-1-1 0,1-1 0,-1 1 0,0-1 0,0-1-1,1 1 1,-2-1 0,1 0 0,3-2 19,4-3-3,0-1 0,-1 0 1,1-1-1,-2 0 0,7-7 3,-13 11 4,-1-1-1,0 1 0,0-1 0,-1 1 0,0-1 0,0 0 0,0-1 1,-1 1-1,0-1 0,-1 0 0,0 1 0,0-1 0,0 0 0,-1 0 0,-1 0 1,1 0-1,-1 0 0,0-1 0,-1 1 0,0 0 0,-1-4-3,-1-1 21,0-1 1,-1 1-1,0-1 0,-1 1 0,-1 0 0,0 1 0,-1 0 1,0 0-1,-1 0 0,0 1 0,-9-11-21,14 19 7,0 0 0,0 0 1,0 0-1,0 1 0,0-1 0,-1 1 0,1 0 0,-1-1 0,0 2 0,1-1 1,-1 0-1,0 1 0,0 0 0,0-1 0,0 2 0,0-1 0,-3 0-7,4 1-4,0 1-1,0-1 0,0 1 0,0 0 1,0-1-1,0 1 0,0 1 0,0-1 1,1 0-1,-1 1 0,0-1 0,1 1 1,-1 0-1,1 0 0,-1 0 0,1 0 1,0 1-1,0-1 0,0 0 0,0 1 1,1-1-1,-1 1 0,-1 3 5,-15 27-1013,1 2-1,-3 11 1014,4 11-696,15-51 643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21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0 579 8058,'0'-1'110,"0"0"1,0 0-1,0 0 1,1 0-1,-1 1 0,0-1 1,0 0-1,0 0 1,1 0-1,-1 0 1,0 1-1,1-1 1,-1 0-1,1 0 0,-1 1 1,1-1-1,-1 0 1,1 1-1,-1-1 1,1 0-1,0 1 1,-1-1-1,1 1 1,0-1-1,0 1 0,-1-1 1,1 1-1,0-1-110,1 2 35,0 0 0,-1-1-1,1 1 1,0 0-1,-1 0 1,1 0-1,-1 0 1,0 0 0,1 1-1,-1-1 1,0 0-1,0 1 1,0-1 0,1 1-1,-1 0-34,31 37-217,20 23-4398,36 60 4615,-83-112-335,1 0-1,-1 0 0,-1 0 0,0 0 0,-1 1 0,1 1 336,-3-9 21,0 1-1,0 0 1,-1-1 0,1 1 0,-1 0-1,0-1 1,0 1 0,0 0-1,0-1 1,-1 1 0,1 0 0,-1-1-1,0 1 1,0-1 0,0 1 0,-1-1-1,1 1 1,-1-1 0,-1 2-21,2-4 53,1 0 0,-1 0 0,1-1 0,-1 1 0,0 0 0,1-1-1,-1 1 1,0-1 0,1 1 0,-1-1 0,0 1 0,0-1 0,0 0 0,1 1 0,-1-1 0,0 0 0,0 1 0,0-1 0,0 0 0,0 0 0,0 0 0,1 0 0,-1 0 0,0 0 0,0 0 0,0 0 0,0 0 0,0-1 0,0 1 0,0 0-1,1 0 1,-1-1 0,0 1 0,0-1 0,0 1 0,1-1 0,-1 1 0,0-1 0,1 1 0,-1-1 0,0 0 0,1 1 0,-1-1 0,1 0 0,-1 1 0,1-1 0,-1 0 0,1 0 0,-1 0 0,1 1 0,0-1 0,0 0 0,-1 0-1,1 0 1,0 0 0,0 0 0,0 0 0,0 1 0,0-1 0,0 0 0,0 0 0,0-1-53,3-10 48,0 1 0,1-1 0,0 1 0,1 0 0,0 0-1,1 1 1,0-1 0,1 1 0,0 0-48,16-28 151,-4 0 9,19-32 221,-34 63-333,0 0 1,1 1-1,1-1 1,-1 1-1,1 0 1,0 1 0,0 0-1,1-1-48,-4 4 9,-1 1-1,1-1 1,-1 1 0,1-1-1,0 1 1,0 0-1,0 0 1,0 0 0,0 1-1,0-1 1,0 1-1,0-1 1,0 1 0,0 0-1,1 0-8,-2 1 0,0-1 0,0 0-1,0 1 1,-1 0 0,1-1-1,0 1 1,0 0 0,0 0 0,-1 0-1,1 0 1,0 0 0,-1 0 0,1 0-1,-1 1 1,1-1 0,-1 1-1,0-1 1,1 1 0,-1-1 0,0 1-1,0 0 1,0 0 0,0 0 0,6 16-66,0 1 1,-2 1-1,0-1 1,-1 1-1,-1-1 1,0 1-1,-2 0 1,0 0-1,-2 16 66,-4-23 40,3-14 194,3-10 117,0 8-347,0-1 0,0 1 0,0 0 0,1-1 0,-1 1 0,1 0 0,0 0 1,0 0-1,0 0 0,1 0-4,16-21 6,2 0 0,0 1 1,22-17-7,-34 33-3,-1 1 1,1-1-1,0 1 1,0 1-1,1 0 1,0 0 0,0 1-1,0 0 1,0 0-1,1 1 1,-1 1 0,10-1 2,-12 2 0,0 1 0,0 0 0,0 0 0,-1 1 0,1 0 0,0 0 0,0 1 0,-1 0 0,1 0 0,-1 1 0,1 0 0,-1 0 0,0 1 0,0 0 0,0 0 0,-1 1 1,6 5-1,20 18-5,-4-4-52,1-1 0,2 0 57,-20-16-30,0 0 1,1-1 0,0 0 0,1-1 0,-1 0 0,1-1 0,7 2 29,-5-4-7,0 1 1,1-2-1,-1 0 0,0-1 1,0 0-1,1-1 0,-1-1 1,0 0-1,0-1 1,0-1-1,-1 0 0,1-1 1,-1-1-1,0 0 0,-1-1 1,1 0-1,-1-1 1,-1-1-1,1 0 0,-2-1 1,1 0-1,-1 0 1,-1-2-1,0 1 0,0-1 1,-1 0-1,1-4 7,-6 9 7,0 0 0,-1 0 1,0-1-1,0 1 0,-1-1 0,0 0 0,0 1 0,-1-1 1,0 0-1,-1 0 0,1 0 0,-1 0 0,-1 0 0,0 1 1,0-1-1,0-2-7,1 10 3,0 0 1,0-1 0,0 1-1,0 0 1,0-1 0,0 1-1,0 0 1,-1-1 0,1 1-1,0 0 1,0-1-1,0 1 1,0 0 0,0-1-1,0 1 1,-1 0 0,1-1-1,0 1 1,0 0 0,0 0-1,-1-1 1,1 1 0,0 0-1,0 0 1,-1 0-1,1-1 1,0 1 0,-1 0-1,1 0 1,0 0 0,0 0-1,-1-1 1,1 1 0,0 0-1,-1 0 1,1 0 0,0 0-1,-1 0 1,1 0-1,0 0 1,-1 0 0,1 0-1,0 0 1,-1 0 0,1 0-1,0 0 1,-1 1 0,1-1-1,0 0 1,-1 0-1,1 0 1,0 0 0,-1 1-1,1-1 1,0 0 0,0 0-1,-1 0 1,1 1 0,0-1-1,0 0-3,-17 26 156,16-25-154,-13 25-7,1 1-1,2 1 1,1 0 0,0 0 0,3 1 0,0 1-1,2-1 1,1 1 0,1-1 0,2 5 5,0-29-15,1 0 1,0 0 0,1 0-1,0 1 1,-1-1 0,2 0-1,-1 0 1,0 0 0,1 0-1,0-1 1,0 1 0,1 0-1,-1-1 1,1 1 0,0-1-1,0 0 1,0 0-1,1 0 1,0-1 0,-1 1-1,1-1 1,0 0 0,1 0-1,-1 0 1,0 0 0,1-1-1,0 0 1,-1 0 0,1 0-1,0 0 1,0-1 0,0 0-1,0 0 1,1 0-1,-1-1 1,0 0 0,0 1-1,0-2 15,7 0 0,0 0 0,0-1-1,-1 0 1,1-1-1,-1-1 1,0 0-1,0 0 1,0-1 0,-1 0-1,1-1 1,-1 0-1,-1-1 1,1 0-1,-1 0 1,0-2 0,20-17 29,-1-2 0,-2-1-1,20-29-28,-10 9 66,-23 29-21,1 0 0,1 2 0,0 0 0,2 0-1,0 1 1,7-4-45,-22 20 5,0-1 0,0 1 0,0-1 0,0 1 0,1 0-1,-1 0 1,0 0 0,1 0 0,-1 1 0,0-1 0,1 0 0,-1 1 0,1 0 0,-1 0-1,0-1 1,1 1 0,-1 1 0,1-1 0,-1 0 0,1 1 0,-1-1 0,0 1 0,1 0 0,-1-1-1,0 1 1,1 0 0,-1 1 0,0-1 0,0 0 0,0 1 0,0-1 0,0 1 0,0-1-1,-1 1 1,1 0 0,0 0 0,-1 0 0,0 0 0,1 0 0,-1 0 0,0 0 0,0 1-5,8 13 4,-2 1 0,0 0 1,-1 0-1,-1 0 1,0 1-1,-2-1 0,1 3-4,5 48 2,-2 15-2,-7-75 1,2 20 5,-2-15-18,1 1-1,0 0 1,1 0-1,1-1 1,1 4 12,-4-17-1,0 1 1,0-1-1,0 0 1,1 0 0,-1 1-1,0-1 1,0 0-1,0 0 1,0 0-1,0 1 1,1-1-1,-1 0 1,0 0-1,0 0 1,0 0 0,0 0-1,1 1 1,-1-1-1,0 0 1,0 0-1,1 0 1,-1 0-1,0 0 1,0 0-1,0 0 1,1 0-1,-1 0 1,0 0 0,0 0-1,1 0 1,-1 0-1,0 0 1,0 0-1,1 0 1,-1 0-1,0 0 1,0 0-1,0 0 1,1 0 0,-1 0-1,0 0 1,0-1-1,0 1 1,1 0-1,-1 0 1,0 0-1,0 0 1,0 0-1,1-1 1,-1 1-1,0 0 1,0 0 0,12-12 27,-12 11-27,61-76 41,32-57-41,-87 123 2,-4 7 1,1 0 0,-1 0 1,0 0-1,1 0 1,0 1-1,0 0 1,0-1-1,0 1 1,0 0-1,1 0 1,0 1-1,-1-1 1,5-1-4,-8 4-2,1 0 1,-1 0 0,1-1 0,-1 1 0,1 0-1,-1 0 1,1 0 0,-1 0 0,1 0 0,-1 0 0,1 1-1,-1-1 1,0 0 0,1 0 0,-1 0 0,1 0 0,-1 1-1,1-1 1,-1 0 0,0 0 0,1 1 0,-1-1 0,1 0-1,-1 0 1,0 1 0,1-1 0,-1 1 0,0-1-1,0 0 1,1 1 0,-1-1 0,0 1 0,0-1 0,1 0-1,-1 1 2,6 22-38,-3-13 23,1 8-31,1 1 0,1-2 0,1 1 0,0-1 0,1 0 0,3 1 46,-7-11-47,0-2 0,0 1-1,1 0 1,0-1 0,0 0 0,1 0 0,-1-1 0,1 1-1,0-1 1,1 0 0,-1-1 0,0 0 0,1 0 0,0 0 0,0-1-1,0 1 1,7 0 47,4 0-17,1 0-1,0-2 0,0 0 1,0-1-1,-1-1 1,1 0-1,0-2 1,0 0-1,-1-1 0,0-1 1,0 0-1,0-2 1,14-6 17,-17 6 38,-1-1 1,0 0 0,-1-1 0,1-1 0,-2 0 0,1-1 0,-2 0 0,1 0 0,-1-1-1,-1-1 1,0 0 0,-1 0 0,-1-1 0,0 0 0,-1-1 0,2-4-39,2-14 125,-1 1 0,-2-1 0,-1-1-1,0-9-124,10-140 330,-15 144-294,0 21-12,2-45 133,-3-46-157,-2 91 153,0 0 0,-1 0 0,-2 0 0,1 0 0,-2 1 0,0-1 0,-1 1 0,-4-6-153,9 22 18,1 0 1,0 0-1,0 0 1,-1 1 0,1-1-1,0 0 1,-1 1-1,1-1 1,-1 0 0,1 0-1,-1 1 1,1-1-1,-1 1 1,1-1 0,-1 1-1,0-1 1,1 1-1,-1-1 1,0 0-19,0 2 10,0 1 1,0-1-1,1 0 0,-1 0 1,0 0-1,1 0 0,-1 1 1,1-1-1,0 0 1,-1 0-1,1 1 0,0-1 1,0 1-11,-16 68-145,4 0 0,3 1 1,2-1-1,4 23 145,11 131 0,0-57-38,-6-114-22,0-16-409,-2 1 0,-3 23 469,3-57-179,-1-1 1,0 1 0,1-1 0,-1 0 0,-1 1 0,1-1 0,0 0-1,-3 4 179,4-7-103,-1 1 0,1 0 0,0-1 0,-1 1 0,1 0 0,-1-1 0,0 1 0,1-1 0,-1 1 0,0-1 0,1 1 0,-1-1 0,0 1 0,1-1 0,-1 1 0,0-1 0,0 0 0,0 0 0,1 1 0,-1-1 0,0 0 0,0 0 0,0 0 0,1 0 0,-1 0 0,0 0 0,0 0 0,0 0 0,0 0 0,1 0 0,-1-1 0,0 1 0,0 0 0,0-1 0,1 1 0,-1 0 0,0-1 0,1 1 0,-2-1 103,-9-9-752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0:22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2 257 4929,'0'-2'226,"-1"0"0,1-1 0,0 1 0,-1 0 0,1 0 0,1-1 0,-1 1 0,0 0 0,0 0 0,1-1 0,-1 1 0,1 0 0,0 0 0,0 0 0,0 0 0,0-1 0,0 1 0,1-1-226,0 1 86,0 1 0,0-1 0,0 0-1,1 1 1,-1-1 0,1 1 0,-1 0-1,1 0 1,-1 0 0,1 0 0,0 0-1,-1 1 1,1-1 0,0 1 0,2 0-86,25-3 61,0 1 0,0 2 1,2 1-62,40 0-14,20-6-140,1-4 1,-2-4-1,71-20 154,-145 30-12,-1-1 0,1-1 1,-1 0-1,0-2 0,-1 1 1,1-2-1,-1 0 0,5-4 12,-18 11 7,-1 0-1,1 0 0,-1 0 1,0 0-1,0-1 0,0 1 1,1 0-1,-1-1 0,0 1 0,0 0 1,-1-1-1,1 1 0,0-1 1,0 1-1,-1-1 0,1 0 1,-1 1-1,1-1 0,-1 0 0,0 1 1,0-1-1,0 0 0,0 1 1,0-1-1,0 0 0,0 1 1,0-1-1,-1 0 0,1 1 0,0-1 1,-1 0-1,0 1 0,1-1 1,-1 1-1,0-1 0,0 1 1,0-1-1,0 1 0,0 0 0,0-1 1,0 1-1,0 0 0,-1 0 1,1 0-1,-1 0 0,1 0 1,-1 0-7,-3-1 18,-1 0 1,1 1 0,0 0 0,0 0 0,-1 1 0,1-1 0,-1 1 0,1 0 0,0 1 0,-1-1 0,1 1 0,0 0 0,-1 0 0,1 1 0,0 0 0,0 0-19,-7 2 23,1 1 0,0 1 0,0 0 0,0 1 0,1 0 0,-7 6-23,-9 11 35,0 2 0,2 0 0,0 2 1,2 0-1,2 2 0,0 0 0,2 1 0,-5 14-35,16-31 3,1-1 1,0 2-1,0-1 0,2 1 0,0 0 0,-1 5-3,5-17 0,0 1 0,-1 0 0,1 0 0,0 0 0,1 0 0,-1 0 0,1-1 0,-1 1 0,1 0 0,0 0 1,1-1-1,-1 2 0,1-3-1,-1 1 1,1-1-1,-1 0 1,1 0 0,0 0-1,0 0 1,0 0-1,0 0 1,0 0 0,0-1-1,0 1 1,1-1-1,-1 0 1,1 1 0,-1-1-1,1 0 1,-1 0-1,3 0 1,2 0-1,-1 0 0,1 0 0,0 0-1,0-1 1,0 0 0,0 0 0,0-1 0,0 0-1,0 0 1,0-1 0,-1 0 0,1 0 0,2-1 1,13-6-8,0-2 1,-1 1 0,5-6 7,-11 7 7,0-1-1,-1 0 1,0-1-1,-1-1 1,0 0-1,-1-1 1,-1 0 0,0-1-1,0 0 1,-2-1-1,0 0 1,0-1-1,-1 1 1,0-4-7,23-63 373,-24 68-58,-6 14-309,-1 0 0,0 0 0,0 0 0,0 0 0,0 0 0,1 0 0,-1 0-1,0 0 1,0 0 0,0 1 0,0-1 0,1 0 0,-1 0 0,0 0 0,0 0 0,0 0 0,0 0-1,0 0 1,0 0 0,1 1 0,-1-1 0,0 0 0,0 0 0,0 0 0,0 0 0,0 0 0,0 1 0,0-1-1,0 0 1,0 0 0,0 0 0,1 0 0,-1 1 0,0-1 0,0 0 0,0 0 0,0 0 0,0 0-1,0 1 1,0-1 0,0 0 0,-1 0-6,4 39 263,-1-15-290,-1-12-71,1 0 1,0 0-1,1 0 0,0-1 0,1 1 0,1-1 0,0 0 1,0 0-1,1 0 0,0-1 0,1 0 0,0 0 0,1 0 1,4 3 97,5 1-237,1 0 0,18 9 237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3:38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1 338 2857,'4'-14'181,"2"1"1,0-1 0,0 1-1,1 0 1,1 0 0,0 1-1,1 0 1,0 0 0,1 0-182,-7 10 2,-1 0 1,0 0 0,1 1-1,-1-1 1,1 1 0,0-1 0,-1 1-1,1 0 1,0 0 0,0 0-1,0 0 1,0 1 0,0-1 0,0 1-1,1 0-2,6 0-12,0 0-1,0 1 1,0 0-1,0 1 13,20 2-34,23-1 29,0-3 1,1-2-1,3-3 5,18-4 183,0-4-1,-1-2 1,0-4-1,-1-4 0,17-9-182,-35 12 65,0 4-1,1 1 1,1 4-1,0 1 1,1 3-1,0 3 0,22 2-64,101 8-59,127 21 59,-114-7-552,46-7 552,61-12-1427,-212 1 997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3:40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1400,'0'0'583,"0"0"-168,22-8 3079,-22 8-3429,0 0-1,0-1 1,0 1 0,0 0-1,0 0 1,1 0 0,-1-1-1,0 1 1,0 0 0,0 0 0,1 0-1,-1 0 1,0-1 0,0 1-1,0 0 1,1 0 0,-1 0-1,0 0 1,0 0 0,1 0-1,-1 0 1,0 0 0,0 0-1,1 0 1,-1 0 0,0 0 0,0 0-1,1 0 1,-1 0 0,0 0-1,0 0 1,1 0 0,-1 0-1,0 0 1,0 0 0,1 0-1,-1 0 1,0 0 0,0 1-1,0-1 1,1 0 0,-1 0 0,0 0-1,0 0 1,0 1 0,1-1-1,-1 0 1,0 0 0,0 0-1,0 1 1,0-1 0,0 0-1,1 0 1,-1 1 0,0-1-1,0 0 1,0 0 0,0 1 0,0-1-1,0 0 1,0 1-65,2 18-203,-2-12-24,-1-1 0,1 0-1,-1 0 1,-1 0-1,1-1 1,-1 2 227,-26 69-773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14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56 244 920,'-10'-11'1502,"10"10"-1469,0 1 1,0 0-1,0-1 0,0 1 1,-1 0-1,1 0 0,0-1 0,0 1 1,0 0-1,-1-1 0,1 1 1,0 0-1,0 0 0,-1 0 1,1-1-1,0 1 0,0 0 0,-1 0 1,1 0-1,0 0 0,-1 0 1,1 0-1,0-1 0,-1 1 1,1 0-1,0 0 0,-1 0 0,1 0 1,0 0-1,-1 0 0,1 0 1,0 0-1,-1 0 0,1 1 1,0-1-1,-1 0 0,1 0 0,0 0-33,-3 10 27,2-1 0,0 1 0,0 0 0,0 0 0,1 0 0,1-1-1,0 3-26,26 266 94,-18-191-90,3-19 14,-8-48-17,-1 0 0,0 0 0,-1-1 1,-1 1-1,-1 1 0,-1 0-1,0-14 33,-2 18 4,3-24-15,0 0 0,0 0 0,0 0 0,0 0 0,0 0 0,0 0 0,0 0 0,1-1 0,-1 1 0,0 0 0,1 0 0,-1 0 0,0 0 1,1 0-1,-1 0 0,1 0 0,0-1 0,-1 1 0,1 0 0,0 0-22,-1-48 2526,0 42-2526,2-30 51,-1 0 0,-3 0 0,-2-20-51,-27-125 145,1 13-150,3-53 5,27 212-1,-2-3 11,2 0 0,0 0 0,0 0 0,1-6-10,-1 17 0,0 0 1,0 0-1,0 0 1,0 0-1,0 0 0,1 0 1,-1 0-1,0 0 1,0 0-1,0 0 0,0 0 1,0 0-1,0 0 1,0 0-1,0 0 0,0 0 1,0 0-1,0 0 1,0 0-1,0 0 1,0 0-1,0 0 0,0 0 1,0 0-1,0 0 1,1 0-1,-1 0 0,0 0 1,0 0-1,0 0 1,0 0-1,0 0 0,0 0 1,0 0-1,0 0 1,0 0-1,0 0 0,0 0 1,0 0-1,0 0 1,0 0-1,3 5-69,19 59 66,47 56-3,-64-109 4,2 0 0,-1-1 0,2 1 0,-1-1 0,1-1 0,1 1 0,0-1 1,0 0 1,-7-8 0,0 1 0,1 0 0,-1 0 0,0-1 0,1 1 1,-1-1-1,0 0 0,1 0 0,0 0 0,-1 0 1,1 0-1,0-1 0,-1 1 0,1-1 0,0 1 0,-1-1 1,1 0-1,0 0 0,0 0 0,-1-1 0,1 1 1,0-1-1,0 1 0,-1-1 0,1 0 0,-1 0 0,1 0 1,-1 0-1,1-1 0,-1 1 0,0-1 0,1 1 0,-1-1 1,0 0-1,0 0 0,0 0 0,-1 0 0,1 0 1,0-1-1,12-15 4,0 0 0,-2-2 0,0 1 0,-1-1 0,-2-1 0,0 0 0,1-6-4,10-33 69,11-63-69,-29 116 100,0 9-31,0 18 2,-1 32-12,0 40 60,6 15-119,-3-66 6,2-1 1,2 0-1,11 32-6,-16-61 1,1 0-1,1-1 0,-1 1 1,2-1-1,-1 0 1,1-1-1,5 6 0,-9-12 1,0-1 0,0 0 0,0 1-1,0-1 1,1 0 0,-1 0 0,1 0 0,0 0 0,-1 0 0,1-1 0,0 0-1,0 1 1,0-1 0,0 0 0,0 0 0,0 0 0,1-1 0,-1 1 0,0-1-1,0 0 1,0 0 0,1 0 0,-1 0 0,0 0 0,0-1 0,0 1 0,0-1-1,1 0 1,-1 0-1,12-7 6,0 0 0,0 0 1,-1-2-1,0 0 0,0 0 0,4-6-6,-8 8 2,3-2-1,1-1 1,-2 0-1,0-1 0,0-1 1,-1 0-1,0 0 0,3-8-1,-11 17-24,-3 5 10,-2 11 7,-7 20 12,3-15-2,-7 21 38,-4 22-41,15-49 5,0 0-1,0 0 0,1 1 1,0-1-1,1 1 1,0-1-1,2 10-4,-2-18-3,1 0 1,-1 0-1,1 0 1,0 0-1,-1 0 1,1 0-1,1 0 1,-1 0-1,0 0 1,1-1-1,-1 1 1,1 0-1,0-1 1,0 1-1,0-1 0,0 0 1,0 0-1,1 0 1,-1 0-1,1 0 1,-1 0-1,1 0 1,0-1-1,-1 0 1,1 1-1,0-1 1,0 0-1,0 0 0,0-1 1,0 1-1,0 0 1,0-1-1,0 0 1,1 0-1,-1 0 1,2 0 2,2-1-6,0 0 0,0-1 0,0 0 0,-1 0 0,1 0 0,-1-1 0,1 0 0,-1 0 0,0-1 0,0 0 0,-1 0 0,1 0 0,-1 0 0,0-1 0,0 0 0,1-1 6,-1-2 1,0 1-1,0-1 1,-1 0 0,0-1-1,-1 1 1,1 0-1,-2-1 1,1 0-1,-1 0 1,-1 0-1,1 0 1,-2 0 0,1 0-1,-1 0 1,-1 0-1,1 0 1,-1 0-1,-1 0 1,0 0 0,0 0-1,-1 1 1,0-1-1,0 1 1,-1 0-1,0 0 1,-1 0-1,0 0 1,0 1 0,0-1-1,-1 1 1,-3-3-1,6 8 2,1 0 0,-1 0 0,1 0 0,-1 0 0,0 1 0,0-1 0,1 1 0,-1-1 0,0 1 0,0 0 0,-1 0 0,1 0 0,0 1 1,0-1-1,0 1 0,-1-1 0,1 1 0,0 0 0,-1 1-2,1-1-60,1 1-1,-1 0 1,1-1 0,0 1 0,-1 0-1,1 0 1,0 1 0,0-1 0,0 0-1,0 1 1,0-1 0,0 1 0,0 0-1,1 0 1,-1 0 0,0-1 0,1 2-1,0-1 1,-1 0 0,1 0 0,0 0-1,0 0 1,0 1 0,0-1 0,0 3 60,-6 22-554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15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111 199 3297,'-78'-13'1521,"76"13"-1449,1 0-1,-1-1 1,1 1-1,-1 0 0,1-1 1,0 1-1,-1-1 1,1 1-1,0-1 0,-1 0 1,1 1-1,0-1 1,0 0-1,0 0 0,0 0 1,0 0-1,0 0 1,0 0-1,0 0 1,0 0-1,0-1 0,0 1 1,1 0-1,-1 0 1,0-1-1,1 1 0,-1 0 1,1-1-1,0 1 1,-1-1-1,1 1 0,0-1 1,0 0-72,1 1 15,0 0 0,-1 0 0,1 0 1,0 0-1,1-1 0,-1 1 0,0 1 0,0-1 1,0 0-1,1 0 0,-1 0 0,0 1 0,1-1 0,-1 0 1,0 1-1,1-1 0,-1 1 0,2 0-15,28-9-50,-29 8 48,0 1 1,1 0 0,-1 0 0,0 0 0,1 0 0,-1 0 0,0 1-1,1-1 1,-1 1 0,0-1 0,0 1 0,0 0 0,0 0-1,1 0 1,-1 0 0,0 0 0,-1 1 0,3 0 1,0 2-1,-1-1 0,1 1-1,-1 0 1,0 0 0,1 0 0,-2 0 0,1 1-1,1 2 2,3 9-59,-1 0-1,0-1 1,-1 2 0,2 14 59,-4-19-135,-1 1 0,-1 0 1,0 8 134,0-18-20,-1 0-1,0 0 1,0 0 0,-1 0-1,1 0 1,-1 0 0,0 0-1,1 0 1,-1 0 0,0-1-1,-1 1 1,1 0 0,0 0-1,-1-1 1,0 1 0,1-1-1,-1 1 1,-1-1 20,3-1 21,0-1 0,-1 0 0,1 0-1,-1 1 1,1-1 0,0 0 0,-1 0 0,1 0 0,-1 0 0,1 0 0,-1 1-1,1-1 1,-1 0 0,1 0 0,0 0 0,-1 0 0,1 0 0,-1 0-1,1 0 1,-1-1 0,1 1 0,-1 0 0,1 0 0,0 0 0,-1 0-1,1-1 1,-1 1 0,1 0 0,0 0 0,-1-1 0,1 1 0,-1 0 0,1 0-1,0-1 1,0 1 0,-1 0 0,1-1 0,0 1 0,-1-1 0,1 1-1,0 0 1,0-1 0,0 1 0,0-1 0,-1 1 0,1-1 0,0 1-1,0-1 1,0 1 0,0 0 0,0-1 0,0 1 0,0-1 0,0 1-1,0-1 1,0 1 0,0-1 0,1 1 0,-1-1-21,0-9 14,0-1 1,1 0-1,1 1 1,0-1-1,0 1 1,3-8-15,1-1 9,-4 8-9,0 1 0,2-1 0,-1 1 0,1 0 0,1 0 1,0 0-1,0 0 0,1 1 0,0 0 0,0 0 0,1 1 0,0 0 0,1 0 0,1-1 0,-7 8-1,-1 0 0,1-1 0,0 1-1,0 0 1,0 0 0,0 0 0,0 0 0,0 0-1,0 0 1,0 1 0,0-1 0,0 1 0,1-1-1,-1 1 1,0 0 0,0 0 0,0 0-1,1 0 1,-1 0 0,0 1 0,1-1 1,0 1-1,0 1 0,0-1 0,-1 1 0,1-1 0,-1 1 0,1 0 0,-1 0 0,1 0 0,-1 0 0,0 0 0,0 0 0,0 1 0,0-1 0,0 1 1,3 6-2,1 1-1,-1 0 1,-1-1 0,0 2 0,0-1-1,-1 0 1,0 1 0,0 4 2,-1-3-6,0 0 0,-1 0 1,-1 1-1,1-1 0,-2 1 0,0-1 1,0 0-1,-1 1 0,-3 5 6,-3-8 85,8-10-78,0 0-1,-1 0 1,1 0-1,0 0 1,0 0-1,0 0 1,-1 1-1,1-1 1,0 0-1,0 0 1,0-1-1,-1 1 1,1 0-1,0 0 1,0 0-1,-1 0 1,1 0-1,0 0 1,0 0-1,0 0 1,-1 0-1,1 0 1,0 0-1,0-1 1,0 1-1,0 0 1,-1 0-1,1 0 1,0 0-1,0 0 1,0-1 0,0 1-1,0 0 1,0 0-1,-1 0 1,1-1-1,0 1 1,0 0-1,0 0 1,0 0-1,0-1 1,0 1-1,0 0 1,0 0-1,0-1 1,0 1-1,0 0 1,0 0-1,0 0 1,0-1-1,0 1 1,0 0-1,0 0 1,0 0-1,1-1 1,-1 1-1,0 0-6,1-10 89,1 0 0,0 0 0,1 1 0,0-1 0,0 1 0,4-7-89,2-7 17,4-16-10,30-78 17,-36 101-23,1 0-1,0 1 0,1 0 1,1 0-1,8-10 0,-16 24 0,-1-1-1,1 0 1,-1 0-1,1 1 1,0-1 0,0 1-1,0-1 1,0 1-1,0 0 1,0 0-1,0 0 1,0 0 0,1 0-1,-1 0 1,2 0 0,-2 1-1,0 0 0,-1 0-1,1 0 1,0 0 0,-1 1 0,1-1 0,-1 0 0,1 1 0,0-1 0,-1 1 0,1-1 0,-1 1-1,1 0 1,-1 0 0,0 0 0,1 0 0,0 0 1,2 4-16,1 0 0,-1 0 0,0 0 0,0 0 0,-1 0 0,0 1 0,0-1 0,0 1 0,0 0 0,0 3 16,4 16-361,0 1 0,3 26 361,-7-31-497,1 0-1,1 0 1,1 0 0,1-1-1,3 6 498,8 6-528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15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6849,'40'-5'2417,"-40"1"-2297,-2 6-1064,2 11 656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16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134 732 2801,'0'0'56,"-1"0"0,1 0 0,0 0 1,-1 0-1,1 0 0,0 0 0,-1 0 1,1 0-1,0 0 0,-1 0 0,1 0 1,0 0-1,0 0 0,-1 0 0,1 0 1,0-1-1,-1 1 0,1 0 0,0 0 1,0 0-1,-1 0 0,1-1 1,0 1-1,0 0 0,-1 0 0,1-1 1,0 1-1,0 0 0,0-1 0,0 1 1,-1 0-1,1 0 0,0-1 0,0 1 1,0 0-1,0-1 0,0 1 0,0 0 1,0-1-57,3-15 384,-1 10-362,1-3 4,0-1 0,1 1 0,0 1 0,0-1 0,1 0 0,0 1 0,2-1-26,-3 4 3,-1-1 0,1 0 0,-1 0 0,0 0 0,0 0 0,-1 0 0,1-1 0,-2 1 0,1-1 0,-1 1 0,0-1 0,0 0 0,0 1 0,-1-6-3,-1-8 5,0 0 0,-1 0-1,-1 1 1,-1-1 0,-1 1-5,-31-98 20,32 107-16,-15-42 462,-3 1 0,-2 1 0,-2 0-1,-8-8-465,27 49 308,6 8-271,0 0 1,0 0 0,1 1 0,-1-1-1,0 0 1,1 0 0,-1 0 0,1 0-1,-1 0 1,1 0 0,-1 0 0,1-1-1,0 1 1,0 0 0,-1-1-38,1 2-8,0 0-12,0 0-11,1 3 18,25 77 2,1-4 6,-13-23 7,-3 1 0,4 55-2,8 40 4,-17-122-3,1 0-1,1-1 0,2 0 0,5 10 0,-12-29 1,0-1-1,1 1 0,-1-1 1,2 0-1,-1-1 1,1 1-1,0-1 1,0 0-1,0 0 0,1 0 1,-1-1-1,3 1 0,-5-3-8,0 0 0,0-1 0,0 1 0,0-1 0,1 0 0,-1 0 0,0 0 0,1 0-1,-1-1 1,1 0 0,-1 1 0,1-1 0,-1 0 0,1-1 0,-1 1 0,0 0 0,1-1-1,-1 0 1,1 0 0,-1 0 0,0 0 0,0-1 0,0 1 0,1-1 0,1-2 8,6-3-331,0-1-1,0 0 1,-1-1 0,0 0 0,-1-1-1,0 0 1,-1-1 0,3-3 331,18-29-835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5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82 4585,'-3'-18'1652,"3"18"-1611,0-1 0,0 1 0,0 0 0,0 0 0,0 0-1,0 0 1,0-1 0,0 1 0,0 0 0,0 0-1,0 0 1,-1 0 0,1 0 0,0-1 0,0 1 0,0 0-1,0 0 1,0 0 0,-1 0 0,1 0 0,0 0 0,0 0-1,0 0 1,0-1 0,-1 1 0,1 0 0,0 0-1,0 0 1,0 0 0,0 0 0,-1 0 0,1 0 0,0 0-1,0 0 1,0 0 0,-1 0 0,1 0 0,0 0-1,0 1-40,-2 0 177,0 1 0,0 0 0,0-1 0,0 1-1,0 0 1,1 0 0,-1 1 0,1-1 0,-2 2-177,-37 63 411,26-41-365,-2-1-1,-5 4-45,21-28 16,-1 0 0,1-1 0,-1 1-1,1 0 1,-1-1 0,0 1 0,1-1-1,-1 1 1,0-1 0,1 1 0,-1-1-1,0 1 1,1-1 0,-1 0 0,0 0 0,0 1-1,0-1 1,1 0 0,-1 0 0,0 0-16,-3-5 424,6-9 29,3 2-454,0 0-1,1 0 1,0 1 0,0 0 0,2 0-1,-1 1 1,5-5 1,3-4-7,-6 6-4,1 0 0,1 0 0,0 1 0,1 1-1,0 0 1,0 0 0,15-8 11,-27 19-1,0 0 0,0 0 0,0-1 0,1 1 0,-1 0 1,0 0-1,1-1 0,-1 1 0,0 0 0,1 0 0,-1 0 0,0 0 0,1 0 0,-1-1 0,0 1 0,1 0 0,-1 0 0,0 0 0,1 0 0,-1 0 0,0 0 0,1 0 0,-1 0 0,0 0 0,1 0 0,-1 0 0,1 0 0,-1 1 0,0-1 0,1 0 0,-1 0 0,0 0 0,0 0 0,1 0 0,-1 1 0,0-1 0,1 0 0,-1 0 0,0 1 0,0-1 0,1 0 0,-1 0 0,0 1 0,0-1 0,0 0 1,1 1-1,-1-1 0,0 0 0,0 1 0,0-1 0,0 0 1,1 19-13,-1-18 14,-7 70 21,3-49 0,2-1 0,0 0 0,2 22-22,3-22 12,1-1 1,0 0-1,2 0 1,0-1-1,5 11-12,-3-8 5,-7-19-2,1 1 0,-1 0 0,0 0 0,-1-1 0,1 1 0,0 0 0,-1 0 0,0 0 0,0 0 1,0 0-1,-1 0 0,1-1 0,-1 1 0,0 0 0,0 0 0,0-1 0,-1 1 0,1 0 0,-1-1 0,0 1 0,0-1 0,0 0 1,0 0-1,-1 0 0,1 0 0,-1 0 0,0 0 0,0-1 0,0 1 0,0-1 0,0 0 0,-1 0 0,1 0 0,0 0 1,-1-1-1,0 1 0,1-1 0,-1 0 0,0 0 0,0 0 0,1-1 0,-2 1-3,-10 0 6,0 0 0,0-1-1,0-1 1,0 0 0,0-1 0,0-1 0,0 0-1,0-1 1,1-1 0,0 0 0,0-1-1,-4-2-5,18 8-2,0 0 1,0 0 1,0 0 0,0 0-1,0 0 1,0 0-1,-1-1 1,1 1 0,0 0-1,0 0 1,0 0 0,0 0-1,0 0 1,0 0-1,-1 0 1,1 0 0,0 0-1,0 0 1,0 0-1,0 0 1,0 0 0,0 0-1,-1 0 1,1 0-1,0 0 1,0 0 0,0 0-1,0 0 1,0 0-1,0 0 1,0 0 0,-1 0-1,1 0 1,0 0-1,0 1 1,0-1 0,0 0-1,0 0 1,0 0 0,0 0-1,0 0 1,-1 0-1,1 0 1,0 0 0,0 1-1,0-1 1,0 0-1,0 0 1,0 0 0,0 0-1,0 0 1,0 0-1,0 0 1,0 1 0,0-1-1,0 0 1,0 0-1,0 0 1,0 0 0,0 0-1,0 1 1,0-1-1,0 0 1,0 0 0,0 0-1,0 0 1,0 0-1,0 0 1,0 1 0,6-1 27,22 4 4,1-1 1,-1-1 0,1-2 0,0-1-1,26-5-31,6 0-55,-24 3-279,-1-1 0,1-3 0,-2 0 0,25-10 334,-39 9-541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16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10 183 4137,'-9'-7'1920,"9"-2"-984,27-17-551,17 1-305,15-10-472,7 2-145,-6 11-319,-6 2-144,-12 14-448,-9 8 880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18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157 904 4809,'54'-74'3433,"-37"47"-3274,-1-1-1,-1 0 1,2-7-159,-14 27-5,0-1 1,0 1-1,-1 0 1,0-1 0,0 1-1,-1-1 1,0 0-1,-1-6 5,0 11-7,0 0 1,0 0-1,-1 0 0,0 0 1,0 0-1,0 1 0,0-1 1,-1 0-1,1 1 0,-1-1 1,0 1-1,0-1 0,0 1 1,0 0-1,-1 0 0,1 0 1,-1 0-1,0 0 0,0 1 0,-1-2 7,-3 0-5,-1 0-1,1 0 1,-1 0-1,1 1 0,-1 0 1,0 1-1,-1 0 0,1 0 1,0 1-1,0 0 0,-1 0 1,1 1-1,0 0 0,-8 1 6,5 0 9,-1 0-1,0 1 1,1 1-1,0 0 1,0 0-1,0 1 1,0 1-1,0-1 0,1 2 1,-5 2-9,12-4-33,10-4-13,18-8-33,-10 1 45,47-18-194,44-12 228,-85 31-18,-1 1 1,1 1 0,-1 1-1,1 0 1,0 2 0,0 1-1,13 1 18,-28-1-2,0 1 0,-1 0 0,1 0 0,0 1-1,-1-1 1,1 1 0,-1 0 0,0 1 0,0-1 0,0 1-1,0 0 1,0 0 0,0 0 0,-1 1 0,1 0 0,-1 0-1,0 0 1,0 0 0,-1 1 0,0 0 0,1-1-1,-1 1 1,-1 0 0,1 1 0,-1-1 0,0 0 0,0 1-1,0-1 1,-1 1 0,0 0 2,2 13 7,-1 0 0,-2 1 0,0 1-7,0-5 20,0-1 0,2 1 0,-1-1 0,2 1 0,0 2-20,-1-14 5,-1 1-1,1-1 1,0 1-1,0-1 1,1 1-1,-1-1 1,1 0-1,0 0 1,0-1-1,0 1 1,1 0-1,-1-1 1,1 0 0,0 0-1,1 1-4,2 0 7,-1 0 1,1-1-1,0 0 1,0 0-1,1 0 1,-1-1-1,0 0 1,1-1-1,4 1-7,0-1 8,1 0-1,0 0 1,-1-2 0,1 0-1,-1 0 1,1-1 0,-1-1-1,0 0 1,1 0-1,-1-1 1,10-6-8,3-3 18,-1-2 0,-1 0 1,-1-2-1,0-1 0,-1 0 0,9-12-18,3-6 258,-2-1-1,-1-2 1,5-13-258,-27 40 109,0-1 1,-1 0 0,0-1 0,-2 0 0,1 0 0,1-11-110,-5 19 41,0-1 1,-1 1 0,0-1-1,-1 1 1,0-1 0,0 0-1,0 1 1,0-1 0,-1 1-1,-1-1 1,1 1 0,-1-1-1,0 1 1,0 0 0,0 0-1,-2-1-41,3 4 12,-1 0 0,1 1-1,-1-1 1,0 1-1,0-1 1,0 1 0,0 0-1,0 0 1,-1 0 0,1 0-1,-1 0 1,1 1 0,-1-1-1,0 1 1,1 0-1,-1-1 1,0 1 0,0 0-1,0 1 1,0-1 0,0 0-1,0 1 1,0 0 0,0 0-1,0 0 1,0 0-1,0 0 1,0 1 0,0-1-1,0 1 1,0-1 0,0 1-1,0 0 1,0 1 0,0-1-12,-6 3 8,0 1-1,0 0 1,0 0 0,1 0 0,0 1 0,0 0 0,0 1 0,1 0 0,0 0 0,-2 3-8,-2 6 5,0 0 0,1 1 1,1 0-1,0 1 0,1 0 0,1 0 1,1 1-1,1-1 0,0 4-5,-2 11-17,1 1 0,2-1 0,2 1 0,1 28 17,2-52-15,-1 0 0,1 0 0,0 0 0,1 0 0,1 0 0,-1 0 0,1 0 0,3 3 15,-5-10-5,0 0 1,1 0-1,0 0 0,0-1 1,0 1-1,0-1 0,0 1 0,0-1 1,1 0-1,-1 1 0,1-1 1,-1-1-1,1 1 0,0 0 0,0-1 1,0 1-1,0-1 0,0 0 1,0 0-1,0 0 0,0 0 1,0-1-1,1 1 0,-1-1 0,0 0 1,0 0-1,1 0 5,7-1 1,-1 0-1,0-1 1,0-1-1,0 1 1,0-2-1,-1 1 1,1-2 0,-1 1-1,0-1 1,0 0-1,0-1 1,7-6-1,-1 0 9,-1 0 0,0-1-1,-1-1 1,-1 0 0,0-1 0,8-14-9,-11 16-4,-2-1 0,1-1 0,-2 1 0,0-1 0,-1-1 0,0 0 4,-2 6 0,-1 0 0,-1 0 1,1 0-1,-2 0 0,1 0 0,-1 0 0,-1-1 0,0 1 0,0 0 0,-1-2 0,1 9 4,-1-1 0,1 1 0,0-1-1,-1 1 1,0-1 0,0 1 0,0 0 0,0 0-1,0-1-3,1 4 1,1-1 0,-1 1 0,1-1 0,-1 0 0,1 1 0,-1-1 0,0 1 0,1-1 0,-1 1 0,0-1-1,1 1 1,-1 0 0,0-1 0,0 1 0,1 0 0,-1 0 0,0 0 0,0-1 0,0 1 0,1 0 0,-1 0 0,0 0 0,0 0-1,1 0 1,-1 0 0,0 0 0,0 1 0,0-1 0,1 0 0,-1 0 0,0 1 0,0-1 0,1 0 0,-1 1 0,0-1 0,1 1-1,-1-1 1,0 1 0,1-1 0,-1 1 0,1-1 0,-1 1 0,1-1 0,-1 1 0,1 0 0,-1-1 0,1 1-1,-3 4 4,-1 1 1,2-1-1,-1 1 1,0 0-1,1-1 1,0 1-1,1 0 1,-1 0-1,1 0 1,0 0-1,1 2-4,-2 10 2,2 1 0,0-1 1,1 4-3,0-11-15,0 0-1,1 0 1,1-1 0,0 1 0,0-1 0,1 1 0,0-1 0,1 0 0,0 0 0,1-1 0,0 0-1,0 0 1,1 0 0,1 0 15,-5-5-8,1-1-1,-1 0 0,1 1 0,0-1 0,-1-1 1,2 1-1,-1-1 0,0 1 0,0-1 1,1-1-1,-1 1 0,1 0 0,-1-1 0,1 0 1,0 0-1,0-1 0,-1 1 0,1-1 1,0 0-1,0 0 0,0-1 0,-1 1 0,1-1 1,0 0-1,-1 0 0,1-1 0,0 1 1,-1-1-1,0 0 0,1 0 0,-1-1 1,3-2 8,0 1-2,-1-1 0,0 0 0,0 0 0,0-1 0,-1 0 1,0 0-1,0 0 0,0-1 0,-1 1 0,0-1 0,2-5 2,6-16 18,0 0 0,2-16-18,7-17 54,-16 50-45,0 0-1,1 0 1,0 0-1,0 1 1,1 0 0,0 0-1,2-1-8,-7 9 3,-1 0-1,1 1 0,-1-1 1,1 0-1,0 1 0,0-1 0,0 1 1,0 0-1,0-1 0,0 1 1,0 0-1,1 0 0,-1 1 1,0-1-1,0 0 0,1 1 1,-1-1-1,0 1 0,1 0 1,-1 0-1,1 0 0,-1 0 1,0 0-1,1 0 0,-1 1 1,0-1-1,1 1 0,-1 0 0,0-1 1,1 1-1,-1 0 0,0 0 1,0 1-1,0-1 0,0 0 1,0 1-1,0-1 0,-1 1 1,2 1-3,9 9 0,0 1 0,-2 1 0,1 0 0,-2 0 1,0 1-1,0 0 0,-2 0 0,1 1 0,-2 0 1,-1 1-1,0 0 0,0-1 0,-2 1 0,0 1 0,-4-10-22,4-23 39,1 3-16,1-1 0,1 1 0,1 0 0,-1 1-1,2-1 1,2-3-1,0 3 1,-2-1-1,0-1 0,0 0 0,-1 0 1,2-9-1,-1 3 6,-1 4 10,-2-1 0,1 0 0,0-7-16,4 37-18,17 19 30,83 69-12,-94-87-19,-1 1 1,0 1-1,-2 1 19,-9-13-11,0 2 0,0-1 0,-1 0 0,0 1 1,0 0-1,-1-1 0,0 1 0,0 0 0,0 0 0,0 1 0,-1-1 0,0 3 11,-1-7-4,0-1-1,0 0 1,-1 1 0,1-1-1,0 1 1,-1-1 0,1 0-1,-1 1 1,1-1 0,-1 0-1,0 1 1,0-1 0,1 0-1,-1 0 1,0 0 0,0 0-1,0 0 1,0 0 0,0 0-1,-1 0 1,1 0 0,0 0-1,0 0 1,0-1 0,-1 1-1,1-1 1,0 1-1,-1-1 1,0 1 4,-2 1 9,4-3-1,-1-2-19,9-2 14,51-19 28,-32 14-28,1-2 1,-1-1-1,18-12-3,-27 13-7,0-1 1,-1-1-1,-1 0 0,0-1 1,-1-1-1,3-4 7,6-9 12,-2-1 1,-1-1-1,2-9-12,-16 28 7,-1-2 0,0 1 0,-1-1 1,0 1-1,-1-1 0,-1-1 0,0 1 0,-1 0 0,0-1 0,-1 1 0,-1-1 0,0 1 0,-1-1 0,-1 1 0,0-1 1,-1 1-8,-1-4 31,2 3 36,-1-1 1,-1 0-1,-1 1 0,0 0 1,0 0-1,-2 1 0,-3-7-67,9 21 5,1-1-1,0 1 0,0 0 0,0 0 0,0-1 0,0 1 1,0 0-1,0 0 0,-1 0 0,1 0 0,0-1 1,0 1-1,0 0 0,0 0 0,-1 0 0,1 0 0,0 0 1,0 0-1,0-1 0,-1 1 0,1 0 0,0 0 1,0 0-1,0 0 0,-1 0 0,1 0 0,0 0 0,0 0 1,-1 0-1,1 0 0,0 0 0,0 0 0,0 0 1,-1 0-1,1 0 0,0 0 0,0 0 0,0 1 1,-1-1-6,-4 9 59,2 13-49,3 23-19,2 0 1,2-1 0,8 37 9,0-2 9,3 31-1,12 112-19,-17-101-29,-2-3-145,5-1 1,21 81 184,-32-188-15,0 0-1,1-1 1,1 1 0,-1-1 0,1 0-1,1 0 1,2 3 15,-6-10-5,0-1 0,0 1-1,0-1 1,1 0 0,-1 1-1,0-1 1,1 0 0,-1 0-1,1 0 1,0 0 0,-1 0-1,1 0 1,0 0 0,-1-1 0,1 1-1,0-1 1,1 1 5,0-1-4,-1 0 1,1 0-1,-1-1 1,1 1 0,-1 0-1,1-1 1,-1 0-1,1 0 1,-1 0-1,0 0 1,0 0-1,1 0 1,-1 0-1,0-1 1,0 1-1,0-1 1,0 0 3,9-8 1,0-1 0,-1 0 0,0 0 0,-1-1 0,0-1 1,0 1-1,-2-1 0,0-1 0,0 1 0,-1-1 0,-1 0 0,0-1 0,-1 1 0,1-9 0,-1 1-10,0 1 0,-2-1 0,-1 0 0,0 0 0,-2 0 0,0 0 1,-2 0-1,0 1 0,-6-19 9,6 27 6,-2 1 1,1 0-1,-2-1 0,0 2 1,0-1-1,-1 1 0,0 0 1,-1 0-1,0 1 1,-1 0-1,0 0 0,-1 1 1,0 0-1,0 1 0,-1 0 1,0 1-1,0 0 0,-1 1 1,0 0-1,0 1 0,0 0 1,-1 1-1,1 0 1,-1 1-1,0 0 0,-9 0-6,25-1-3,7-2-12,197-115-275,-34 18-17,-153 93 278,-16 9 25,1-1-1,0-1 1,-1 1 0,1-1-1,-1 1 1,1-1 0,-1 0-1,0-1 1,-1 1 0,1-1-1,-1 0 1,2-1 4,-5 5 0,0 0 1,0 0-1,0-1 0,0 1 1,0 0-1,0 0 0,0 0 1,0-1-1,0 1 0,0 0 1,0 0-1,0 0 0,0 0 1,0-1-1,0 1 0,0 0 1,-1 0-1,1 0 0,0 0 1,0-1-1,0 1 0,0 0 1,0 0-1,0 0 0,0 0 1,-1 0-1,1-1 0,0 1 1,0 0-1,0 0 0,0 0 1,-1 0-1,1 0 0,0 0 1,0 0-1,0 0 0,0 0 1,-1 0-1,1 0 0,0 0 0,0 0 1,0 0-1,-1 0 0,1 0 1,0 0-1,0 0 0,0 0 1,0 0-1,-1 0 0,1 0 1,0 0-1,0 0 0,0 0 1,-1 0-1,1 0 0,-12 2 23,6 0-5,0 1-1,1-1 1,-1 1-1,1 0 0,-1 1 1,1-1-1,0 1 0,1 0 1,-1 1-1,1-1 0,0 1 1,0 0-1,0 0 0,0 0 1,1 0-1,-1 3-17,-5 7 18,2 0 1,0 1-1,1 0 1,1 0-1,-2 8-18,4-11 2,1 1 0,0 0 0,0-1 0,1 1 0,1 0 0,1 0 1,0 0-1,0 0 0,2-1 0,2 12-2,-4-20-3,1 0 1,-1-1 0,1 1-1,0-1 1,1 1-1,-1-1 1,1 0 0,-1 0-1,1 0 1,0 0-1,1 0 1,-1-1 0,1 1-1,-1-1 1,1 0-1,0 0 1,0 0 0,0-1-1,1 1 1,-1-1-1,1 0 1,-1-1 0,1 1-1,0-1 1,0 1 0,-1-2-1,1 1 1,0 0-1,0-1 1,0 0 0,3 0 2,3-2-16,1 1 1,-1-1 0,0-1 0,0 0 0,-1-1 0,1 0 0,-1 0 0,0-1 0,0-1 0,0 0-1,0 0 1,-1-1 0,5-4 15,2-3-6,-1 0 0,-1-1 1,0-1-1,-1 0 0,0 0 0,-2-1 0,1-2 6,-5 7 41,0-1-1,-1-1 1,0 1 0,-1-1-1,0 0 1,-1 0-1,-1-1 1,-1 1-1,0-1 1,0 0 0,-1 1-1,-1-1 1,-1 0-1,0 1 1,-1-1 0,0 0-1,-2 1 1,1 0-1,-2 0 1,0 0 0,0 0-1,-1 1 1,-4-6-41,7 12 233,6 9-78,1 0-143,-3-2-48,5 1-43,43 6-16,-10-1-14,27 8 109,-63-14-2,-1 1 0,1 0-1,0-1 1,-1 1 0,1 0 0,-1 0 0,0 1-1,1-1 1,-1 0 0,0 1 0,0-1 0,0 1-1,0 0 1,0 0 0,0 0 0,0 0-1,0 0 1,-1 0 0,1 0 0,-1 1 0,1 0 2,-1 2 2,1 0 1,-1 0 0,0 1 0,0-1 0,-1 0-1,0 1 1,0-1 0,0 0 0,0 1-1,-1 2-2,-3 28 10,1-16 10,1 1 1,0-1-1,2 1 1,1-1-1,2 18-20,-2-30-4,1-1-1,0 0 1,1-1-1,-1 1 1,1 0-1,0-1 1,1 1-1,0-1 1,0 0-1,0 0 1,0 0-1,1-1 1,0 0-1,1 0 1,-1 0-1,1 0 1,0-1 0,0 0-1,2 1 5,16 7-239,1-1 0,0-2 0,0 0 1,1-1-1,0-2 0,1-1 0,-1-1 0,8 0 239,131 5-704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0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261 349 2016,'11'-12'611,"-1"1"-5,0-1-1,-1 0 1,2-3-606,-9 13 88,-1-1 1,1 1-1,-1-1 1,0 1-1,1-1 0,-1 0 1,-1 1-1,1-1 1,0 0-1,-1 0 1,1 0-1,-1 1 0,0-1 1,0 0-1,0 0 1,0 0-1,0 0 1,-1 0-1,1 0-88,-2 0 65,1 1 1,0 0-1,-1 0 1,1 0-1,-1 0 1,0 0-1,0 1 1,0-1-1,0 0 1,0 1-1,0 0 1,0-1-1,0 1 0,-1 0 1,1 0-1,0 0 1,-1 0-1,1 1 1,-1-1-66,-50-10 791,52 10-760,-9 1 39,0-1 0,0 1 0,0 1-1,0 0 1,0 0 0,1 1 0,-1 0 0,0 1 0,1 0 0,0 0 0,-1 1 0,2 0 0,-1 1 0,0 0 0,1 0-1,0 1 1,0 0 0,0 1 0,1-1 0,0 1 0,0 1-70,3-4 2,1 0 0,-1 1 0,1-1 0,-1 1 0,1 0 0,1 0-1,-1 0 1,-1 3-2,4-6-4,-1 0 0,0 1 0,1-1 1,-1 0-1,1 0 0,0 1 0,0-1 0,0 0 0,0 0 0,0 1 0,0-1 0,0 0 0,1 0 0,-1 1 0,1-1 0,0 0 0,0 0 0,-1 0 0,1 0 0,1 0 0,-1 0 0,0 0 0,0 0 4,5 4-29,0 0 0,0-1 1,1 0-1,-1 0 0,1 0 0,0-1 0,1 0 1,-1 0-1,1 0 0,7 1 29,18 6-260,32 7 260,-64-18-1,14 3-15,0 1 1,0 1 0,0 0 0,0 1 0,-1 0-1,0 2 1,6 3 15,-17-8-1,1 0 0,-1-1 0,1 1-1,-1 1 1,0-1 0,0 0 0,-1 1 0,1 0 0,-1 0 0,1-1-1,-1 1 1,0 0 0,-1 1 0,1-1 0,-1 0 0,0 1 0,0-1-1,0 0 1,0 1 0,-1-1 0,0 1 0,0-1 0,0 1-1,0-1 1,-1 1 0,0-1 0,0 1 0,0-1 1,-2 8 10,-1 1-1,0-1 1,0 0 0,-1-1-1,-1 1 1,0-1 0,-1 0 0,0 0-1,0-1 1,-1 0 0,-1 0-1,0-1 1,0 0 0,-1 0-10,8-8 15,0 1 0,0-1 1,0 1-1,0-1 0,0 0 0,-1 0 0,1 0 1,0 0-1,-1 0 0,1-1 0,0 1 1,-1-1-1,1 1 0,-1-1 0,1 0 0,-2 0-15,4 0 9,-1 0 0,0 0 0,0-1 0,1 1 0,-1 0-1,0 0 1,1-1 0,-1 1 0,0-1 0,1 1-1,-1 0 1,1-1 0,-1 1 0,1-1 0,-1 1 0,1-1-1,-1 0 1,1 1 0,-1-1 0,1 1 0,-1-2-9,1 1 15,-1-1 1,1 0 0,-1 0 0,1 0 0,0 0 0,-1 0-1,1 0 1,0 0 0,0 0 0,1 0 0,-1-2-16,3-12 24,1 1 0,0 0 0,1 0 0,1 0 0,0 0 0,1 1 1,4-6-25,9-13-44,1 2 0,15-19 44,-20 31-36,0 0 0,2 2 0,0 0 0,0 1 0,10-6 36,-18 15-6,0 0 0,1 1 0,-1 0 0,1 1-1,1 0 1,-1 0 0,1 1 0,-1 1 0,1 0 0,0 1 0,11-1 6,-18 2-1,0 1-1,0 1 1,-1-1 0,1 1-1,0-1 1,0 1-1,-1 1 1,1-1-1,-1 1 1,1-1-1,-1 1 1,0 1-1,1-1 1,-1 1-1,0-1 1,-1 1 0,1 0-1,0 0 1,-1 1-1,0-1 1,0 1-1,0 0 1,0 0-1,0 0 1,-1 0-1,0 0 1,1 1-1,-2-1 1,1 1 1,4 11-1,-1 1-1,0 0 1,-2 0-1,0 1 1,-1-1 0,0 1-1,-1 6 2,5 204 56,-5-243 33,1 0-1,0 0 1,2 1-1,4-15-88,2-11 30,-5 19-19,1 0-1,0 1 0,2 0 0,7-14-10,-11 26 12,0 0 0,1 0-1,0 1 1,0 0-1,0 0 1,1 0 0,1 0-1,-1 1 1,1 0-1,0 1 1,0-1-1,3 0-11,-8 4 4,0 1-1,0 0 0,0 0 1,1 0-1,-1 0 0,0 0 0,0 0 1,1 0-1,-1 1 0,0-1 0,1 1 1,-1 0-1,1 0 0,-1 0 0,1 0 1,-1 0-1,0 0 0,1 1 1,-1-1-1,0 1 0,1 0 0,-1-1 1,0 1-1,0 0 0,1 1 0,-1-1 1,0 0-1,0 0 0,0 1 0,0-1 1,-1 1-1,1 0 0,0 0 0,-1-1 1,1 1-1,-1 0 0,0 0 1,1 1-4,3 5-1,-1 1 1,0-1 0,-1 1 0,0-1 0,0 1 0,-1 0-1,0 1 1,0-1 0,-1 4 0,10 179-20,-11-217 29,2 1 0,0-1 0,2 1-1,0-1 1,2 1 0,1 1 0,1-1 0,0 1-1,2 1 1,7-11-9,-15 27 0,1 1 0,1 1 0,-1-1-1,1 1 1,0-1 0,0 1 0,0 0 0,3-2 0,-5 5-1,-1 0 0,0 0 1,0 0-1,0 1 0,0-1 1,1 0-1,-1 0 0,0 1 0,1-1 1,-1 1-1,1-1 0,-1 1 1,0 0-1,1 0 0,-1-1 1,1 1-1,-1 0 0,1 0 0,-1 1 1,1-1-1,-1 0 0,0 0 1,1 1-1,-1-1 0,1 0 0,-1 1 1,0 0-1,1-1 0,-1 1 1,0 0-1,0 0 0,1-1 1,-1 1-1,0 1 1,6 7-8,0 0 0,-1 1 1,-1 0-1,1 0 0,-2 1 0,1 0 1,-1-1-1,-1 1 0,2 12 8,4 8-53,4 18-68,-7-24-21,1-1 1,2 4 141,-7-22-50,1 0 0,-1 0 0,2 0 0,-1 0 1,1 0-1,0-1 0,0 0 0,0 1 0,1-1 0,0 0 50,-2-3-19,-1 0-1,1 0 0,-1-1 1,1 1-1,-1-1 0,1 1 1,0-1-1,0 0 0,0 0 1,0 0-1,0-1 0,0 1 0,0-1 1,0 0-1,0 1 0,0-1 1,1-1 19,2 1-17,0-1 0,0-1 0,0 1 0,0-1 0,0 0 0,-1 0 0,1-1 0,3-1 17,8-7-18,-1 0 0,0 0 1,0-2-1,-2 0 1,1-1 17,-8 8-1,20-21-45,0 0-1,11-18 47,-32 37 27,0 1 0,-1-1-1,0 0 1,0 0-1,-1 0 1,0-1-1,-1 0 1,0 0-1,0 0 1,-1 0-1,0 0 1,0 0 0,-1-1-27,-1 8 36,0-1 1,0 1 0,0-1 0,0 1 0,0-1 0,-1 1 0,1-1 0,-1 1 0,0 0-1,0-1 1,0 1 0,0 0 0,0-1 0,0 1 0,-1 0 0,1 0 0,-1 0-1,1 0 1,-1 0 0,-1-1-37,0 1 41,0 0 0,0 1 0,-1-1 0,1 0 0,0 1 1,-1 0-1,1 0 0,-1 0 0,1 0 0,-1 0 0,1 1 0,-1 0 0,0-1-41,-8 1 44,-1 1 0,1 0 0,0 1 0,0 0 0,1 0 0,-1 2 0,0-1 0,0 2-44,0 0 4,1 0 1,0 1-1,0 0 1,1 1-1,0 1 0,0-1 1,1 1-1,0 1 1,0 0-1,1 0 1,0 1-1,0 0 1,1 0-1,1 0 1,0 1-1,0 0 1,1 1-1,0-1 1,1 1-1,1 0 1,0 0-1,0 3-4,2-13-8,1 1 0,-1-1 0,1 1 0,0 0 0,-1-1 0,1 1 0,1-1 0,-1 1-1,0 0 1,1-1 0,-1 1 0,1-1 0,0 1 0,0-1 0,0 1 0,0-1 0,0 0 0,0 0-1,1 1 1,-1-1 0,1 0 0,0 0 0,-1 0 0,1 0 0,0-1 0,0 1 0,0 0 0,1 0 8,1-1-14,-1 0 1,0 0 0,1 0 0,-1 0-1,1 0 1,0-1 0,-1 1-1,1-1 1,-1 0 0,1 0 0,0-1-1,-1 1 1,1-1 0,-1 1 0,1-1-1,-1 0 1,1-1 0,-1 1-1,0 0 1,0-1 13,16-7-40,-1-1-1,0 0 1,-1-1 0,0-1-1,-1-1 1,0 0 0,2-5 40,-11 12 5,-1-1 0,0 0 0,0-1 0,0 0 0,-1 1 0,0-2-1,-1 1 1,0 0 0,0-1 0,-1 0 0,0 0 0,0 0 0,-1 0 0,0 0 0,-1-1 0,0-7-5,-10 62 90,7-24-92,1 0 0,1-1 1,1 1-1,1 0 0,1-1 1,1 1-1,0-1 0,2 2 2,-3-12-7,1-1-1,0 0 0,0 0 1,1 0-1,0 0 0,1-1 0,0 0 1,0 0-1,0-1 0,3 2 8,-5-5-6,0-1-1,0 0 0,0 0 1,0 0-1,1 0 1,0-1-1,-1 0 0,1 0 1,0 0-1,0 0 1,0-1-1,0 0 0,0 0 1,1 0-1,-1-1 1,0 1-1,0-1 0,0-1 1,1 1-1,1-1 7,1-1-1,0 0-1,0-1 1,0 0-1,0 0 1,-1-1-1,1 0 1,-1 0-1,0-1 1,0 0-1,-1 0 1,0 0-1,0-1 1,0 0 0,0 0-1,-1-1 1,2-3 1,9-13-1,0-1 1,-2-1-1,-1 0 1,2-7 0,-5 7 7,-1 0 0,-2 0 0,0 0 0,-1-1 1,-2 0-1,0-1 0,-2 1 0,-1-13-7,-3-32 162,-3 1 0,-8-35-162,10 98 240,-1 16-176,-2 22-65,3 10-10,2 1 1,2-1 0,1 0-1,6 23 11,0 13-17,-6-48 13,13 117 1,-11-119-24,2-1 0,0 0 0,2-1 1,5 12 26,-11-32-14,0 0 0,1 0 1,0 0-1,0 0 1,0 0-1,0 0 1,5 3 13,-7-6-6,1-1 1,0 1-1,-1-1 1,1 0-1,0 0 1,0 1 0,0-1-1,0 0 1,0-1-1,0 1 1,0 0-1,0-1 1,0 1-1,0-1 1,0 1 0,0-1-1,0 0 1,1 0-1,-1 0 1,0 0-1,0 0 1,0-1-1,1 1 6,4-3-9,0 0 0,0 0-1,0-1 1,0 0 0,-1 0-1,1 0 1,-1-1-1,0 0 1,-1 0 0,1 0-1,-1-1 1,4-6 9,10-11-50,-2-1 0,11-21 50,5-13-231,-2-1-1,16-46 232,-35 74-35,-1 0-1,-2-1 1,-2-1-1,0 0 1,-3 1-1,1-18 36,-3 23 111,-1 1 0,-2-1 0,0 1 0,-2 0 0,0-1 0,-4-7-111,6 32 41,1-1 0,-1 1 1,0-1-1,0 0 1,0 1-1,-1 0 0,1-1 1,0 1-1,-1 0 0,-1-2-41,2 3 10,1 1 0,0 0 0,-1-1 0,1 1 0,-1 0 0,1 0-1,0 0 1,-1-1 0,1 1 0,-1 0 0,1 0 0,-1 0 0,1 0 0,-1 0 0,1 0-1,-1 0 1,1-1 0,0 2 0,-1-1 0,1 0 0,-1 0 0,1 0 0,-1 0-1,0 0-9,0 1 14,0-1 0,0 1 0,0 0 0,0 0 0,0 0 0,0 0 0,0 0 0,0 0 0,0 0 0,0 0 0,0 0 0,1 0 0,-1 1-14,-9 16 5,2 0 0,0 0 0,1 1 0,1 0 0,1 1 0,1-1 0,0 1 0,2 0 0,0 0 0,1 0 0,1 0 0,3 19-5,0-19 7,1 0 0,1 0 1,1-1-1,1 1 0,1-1 0,0 0 0,1-1 1,4 4-8,23 36-327,34 41 327,-66-93-34,12 15-161,1 2-392,0 0-1,1-2 0,11 10 588,-19-23-224,1 1-1,1-2 0,6 4 225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2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87 3545,'4'-9'2766,"15"1"-2998,-9 4 456,6-2-201,1 0 0,-1 1 0,1 1 1,0 0-1,16 0-23,78-12 433,-74 9-303,0 1 1,1 3-1,4 1-130,-24 1-47,-14 0-84,1 1 1,0 0 0,-1 0-1,1 0 1,0 0-1,-1 1 1,1 0-1,0 0 1,-1 0 0,1 0-1,0 1 131,-2 2-1183,-1-1 486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3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 6017,'25'-19'2185,"21"16"-1817,4 3-168,7 1-296,-1 3-120,-6-6-240,-1-3-64,-3-1 31,-2 1 57,-5 3-8,-3-4-144,-1 3-888,0-3 952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3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3969,'1'-1'129,"-1"0"0,1 0 0,0-1 1,0 1-1,1 0 0,-1 0 0,0 0 0,0 0 0,0 1 1,1-1-1,-1 0 0,0 0 0,1 1 0,-1-1 1,0 1-1,1-1 0,-1 1 0,1 0 0,-1 0-129,4-1 39,-1 1 0,0 0 0,1 0 0,-1 0 0,0 0 0,1 1 0,0 0-39,6 2-48,0 0 0,0 0 1,0 1-1,0 1 0,0 0 48,52 32 670,-1 2 0,6 9-670,65 42 30,-119-82-25,-1 1-1,0 0 1,-1 0-1,0 1 1,3 4-5,-12-10 2,0-1 0,0 1 0,0 0 1,0 0-1,-1 0 0,0 0 0,1 0 0,-2 0 0,1 1 0,0-1 0,-1 1 0,0-1 1,0 1-1,0-1 0,-1 1 0,1 0 0,-1-1 0,0 1 0,-1 0 0,1 1-2,-2 3 16,-1 0-1,1 0 1,-1-1-1,-1 1 1,0 0-1,0-1 1,-1 0-1,0 0 1,0 0 0,0-1-1,-1 0 1,-1 0-1,-2 3-15,-17 14 154,-1-1-1,-26 17-153,46-34 23,-29 20 50,-170 129-252,175-127-924,12 1 489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6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117 582 2200,'-46'-24'846,"45"24"-821,1 0 0,0 0-1,0 0 1,-1 0 0,1 0 0,0 0 0,-1 0-1,1 0 1,0 1 0,-1-1 0,1 0-1,0 0 1,0 0 0,-1 0 0,1 0 0,0 1-1,0-1 1,-1 0 0,1 0 0,0 0 0,0 1-1,0-1 1,-1 0 0,1 0 0,0 1 0,0-1-1,0 0 1,0 1 0,0-1 0,-1 0-1,1 0 1,0 1 0,0-1 0,0 0 0,0 1-1,0-1 1,0 0 0,0 1 0,0-1 0,0 0-25,-4 26 573,1-3-390,2-17-144,-38 229 656,38-205-447,1-29 18,1-3-23,2-17-40,8-50-150,-7 46-29,0 0 0,-1-19-24,-2-42 53,-4 1 0,-13-76-53,-1-11 684,14 135-396,1 8 254,1 1-1,1-8-541,1 33 2,-1-1 1,1 0-1,-1 1 0,1-1 1,-1 1-1,1-1 1,0 1-1,0-1 0,0 1 1,0 0-1,0-1 0,0 1 1,0 0-1,0 0 1,0 0-1,0 0 0,1 0 1,-1 0-1,1 0 1,-1 0-1,0 0 0,1 1 1,-1-1-1,1 1 0,0-1-2,46-12-197,-34 10 200,14-4-47,106-22 42,-112 26-58,0 0-1,0 1 1,0 2-1,23 1 61,-44-1-62,1 0-1,0 0 0,0 0 1,0 1-1,-1-1 0,1 0 1,0 1-1,0-1 1,-1 1-1,1 0 0,0-1 1,-1 1-1,1 0 1,-1 0-1,1 0 0,-1 0 1,1 0-1,-1 1 1,0-1-1,1 0 0,0 2 63,-2-1-106,0-1-1,1 1 0,-1 0 0,0-1 0,0 1 0,0 0 1,-1-1-1,1 1 0,0 0 0,-1-1 0,1 1 1,-1 0-1,1-1 0,-1 1 0,0-1 0,1 1 1,-1-1-1,0 1 0,0-1 0,0 0 0,0 1 0,-1-1 1,1 1 106,-23 27-707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7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 2593,'33'-8'1104,"5"1"-528,8 1-584,2-5-416,1-1 280</inkml:trace>
  <inkml:trace contextRef="#ctx0" brushRef="#br0" timeOffset="1">263 17 2577,'4'20'1288,"-1"55"-536,-6-54-272,3 1-176,11-6-208,5-5-40,15-5-8,8-6-48,12-2-264,2-7-304,-1-4 336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8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23 466 4897,'-6'23'238,"1"1"0,0 0 0,2 0 1,1 1-1,1-1 0,1 1 0,3 21-238,-3-36-157,1 1 1,1-1-1,0 1 1,0-1-1,1 0 1,1 0-1,-1 0 0,2-1 1,-1 1-1,1-1 1,1 0-1,0 1 157,-3-7-34,-1 1 0,1-1-1,0 0 1,1 0 0,-1 0-1,0 0 1,1 0 0,0-1 0,0 0-1,-1 0 1,1 0 0,0 0 0,1 0-1,-1-1 1,0 0 0,0 0 0,1 0-1,-1 0 1,0-1 0,1 1 0,-1-1-1,1 0 1,-1-1 0,1 1 0,-1-1-1,0 0 1,1 0 0,-1 0-1,3-2 35,4-1 334,0-1-1,-1 0 0,1 0 0,-1-1 1,-1-1-1,8-5-333,52-51 821,-36 32-769,-14 13-42,-11 10-9,1 0 0,0 0 0,0 1 0,0 0 0,9-4-1,-15 9 1,-1 1 0,1 0 1,0 0-1,0 0 0,-1 0 1,1 1-1,0-1 0,0 1 1,0-1-1,0 1 0,0 0 1,0 0-1,0 1 0,0-1 1,0 1-1,0-1 0,0 1 1,-1 0-1,1 0 0,0 0 1,0 0-1,-1 1 0,1-1 1,1 2-2,0-1 6,-1 2 0,1-1 0,-1 0 0,0 1 0,0-1 0,0 1 0,0 0 0,-1 0 0,1 0 0,-1 0 0,0 0 0,0 1 0,-1-1 0,1 0 0,-1 1-1,0 0 1,0-1 0,-1 1 0,1 0 0,-1-1 0,0 1 0,-1 4-6,0 7 35,0 0-1,-2 1 1,0-1-1,-1 0 1,-5 13-35,19-55 196,1 0 1,1 1-1,1 0 0,3-3-196,-10 18-22,0 0-1,1 1 0,0 0 1,0 0-1,1 1 0,0-1 1,1 2-1,-1-1 0,10-4 23,-15 10-4,0 0 0,1 0 0,-1 1 0,1-1 0,-1 1 0,1 0 0,-1 0 0,1 0 0,0 1 0,-1-1 0,1 1 0,0 0 0,0 0 0,-1 0 0,1 0 0,0 1-1,0 0 1,-1 0 0,1 0 0,-1 0 0,1 0 0,-1 1 0,1-1 0,-1 1 0,0 0 0,0 0 0,0 0 0,0 0 0,1 1 4,10 10-3,0 1 0,9 11 3,-15-15-6,0-1 0,0 0 0,1-1-1,0 0 1,1 0 0,0-1 0,0 0 0,10 5 6,-7-7-53,1 0-1,0 0 0,0-2 1,0 0-1,1 0 0,-1-1 1,1-1-1,-1 0 0,1-1 1,0-1-1,-1 0 1,12-3 53,-13 1-30,-1 1 1,1-2-1,-1 0 1,0-1 0,0 0-1,0 0 1,-1-1 0,0-1-1,0 0 1,0-1-1,-1 0 1,0 0 0,-1-1-1,6-7 30,-13 13 17,1 0-1,-1-1 1,0 1-1,0-1 0,-1 1 1,1-1-1,-1 0 1,1 0-1,-1 0 0,0 0 1,-1 0-1,1 0 1,-1 0-1,0 0 0,0 0 1,0 0-1,0 0 1,-1 0-1,1 0 0,-1 0 1,-1 0-17,2 1 12,-1 1 1,0 0-1,0-1 1,0 1-1,0 0 1,0 0-1,0 0 1,-1 0-1,1 0 1,-1 0-1,0 1 1,1-1-1,-1 0 1,0 1-1,0-1 1,0 1-1,0 0 1,0 0-1,0 0 1,0 0-1,-1 0 1,1 0-1,0 0 1,0 1-1,-1-1 0,1 1 1,-1-1-1,1 1 1,0 0-1,-1 0 1,1 0-1,-1 0 1,1 1-1,0-1 1,-1 1-13,-4 1 32,1 0 0,-1 0 0,1 0 0,0 1 0,0 0 0,0 1 0,1-1 0,-1 1 1,-4 4-33,-43 42 262,48-44-242,-1-1-8,1 1 1,0 1 0,1-1 0,-1 1 0,1 0 0,1 0 0,-1 0 0,1 0-1,0 1-12,3-6-1,-1-1 0,0 1 0,1 0-1,-1 0 1,1 0 0,0 0 0,-1-1 0,1 1-1,0 0 1,0 0 0,1 0 0,-1 0-1,0 0 1,0 0 0,1 0 0,-1-1 0,1 1-1,0 0 1,0 0 0,-1-1 0,1 1-1,0 0 1,0-1 0,1 1 0,-1-1 0,0 1-1,0-1 1,1 0 0,-1 1 0,1-1-1,-1 0 1,1 0 0,-1 0 0,1 0 0,0 0-1,0-1 1,-1 1 0,1 0 0,1-1 1,5 2-9,0 0 1,0-1 0,1 0-1,-1-1 1,1 1 0,-1-2-1,0 1 1,1-1 0,-1 0-1,0-1 1,5-1 8,-3 0-16,0 0-1,0-1 1,-1 0 0,0 0-1,1-1 1,-1 0 0,-1 0-1,1-1 1,1-2 16,-4-1 9,-10 13 11,3 5-21,1 0 0,1 0 0,-1-1 0,1 1 0,1 0 0,0 0 0,0-1 0,1 1 0,1 3 1,-3-11-1,-1 1-1,1 0 1,0-1-1,0 0 1,0 1 0,0-1-1,0 0 1,0 1 0,1-1-1,-1 0 1,0 0-1,0 0 1,1 0 0,-1 0-1,1 0 1,-1 0-1,1-1 1,-1 1 0,1-1-1,0 1 1,1 0 1,32 1-35,-28-3 26,4 1-7,0-2 1,-1 1 0,1-1 0,0-1-1,-1 0 1,0 0 0,1-1 0,-1-1-1,-1 1 1,1-2 0,-1 1 0,0-1-1,0-1 1,0 1 0,-1-2 0,0 1-1,-1-1 1,7-8 15,-4 4 14,-1-1-1,-1 0 0,0-1 1,-1 0-1,0 0 1,-1 0-1,-1-1 1,0 0-1,-1 0 0,-1 0 1,0-1-1,0-15-13,-1-35 183,-3 0 1,-3 1-1,-3-1 0,-3 1 0,-4-6-183,12 64 42,0-7 124,-1 0-1,0 0 1,-1 0 0,-1 1-1,0 0 1,-1 0 0,0 0-1,-6-7-165,11 19 39,0-1-1,0 1 0,0 0 0,0 0 1,0 0-1,0-1 0,0 1 0,0 0 1,0 0-1,-1 0 0,1 1 1,0-1-1,-1 0 0,1 0 0,-1 1 1,1-1-1,-2 0-38,2 1 10,1 1 0,-1-1 0,0 0 0,0 0 0,1 0 0,-1 0 0,0 1 0,1-1 0,-1 0 0,0 1 0,1-1 0,-1 0 0,0 1 0,1-1 0,-1 1 0,1-1 0,-1 1 0,1-1 0,-1 1 0,1 0 0,-1-1 0,1 1 0,-1 0 0,1-1 0,0 1-10,-3 5 2,1-1 0,0 1 0,1 0 0,0-1 0,0 1 0,0 0 0,0 0 0,1 5-2,1 26-30,1 0 1,2-1 0,1 1-1,7 20 30,14 41-580,5 1 580,-13-47-780,1-2 0,3 0 1,2-2-1,21 30 780,1-9-770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9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173 385 3569,'-6'-11'601,"-1"1"0,0-1 0,-6-6-601,12 16 62,0 0 0,-1 0 0,1 0 0,0 0 0,-1 0 0,1 0 0,0 1 0,-1-1 0,1 0 0,-1 1 0,1-1 0,-1 1 0,1-1 0,-1 1 0,1 0 0,-1 0 0,1 0 1,-1 0-1,0 0 0,1 0 0,-1 0 0,1 0 0,-1 1 0,1-1 0,-1 0 0,1 1 0,-1 0 0,1-1 0,-1 1-62,-3 2 24,1-1 1,0 1-1,0 0 0,1 0 1,-1 0-1,0 0 0,1 1 1,0 0-25,-7 8-87,0 0 1,1 1-1,-7 13 87,14-22-75,0 0 1,0 0-1,0 1 0,0-1 0,1 1 0,-1 0 0,1-1 1,0 1-1,0 0 0,1-1 0,0 1 0,0 0 0,0 0 1,1 4 74,0-6-29,0-1 1,0 0-1,0 1 1,0-1 0,1 0-1,-1 0 1,1 0 0,0 0-1,-1 0 1,1 0-1,0 0 1,0-1 0,0 1-1,0-1 1,1 1 0,-1-1 28,44 22-138,-25-13 103,-10-4 7,-1 0 1,0 0-1,0 1 1,-1 0-1,0 0 1,1 2 27,-8-7-40,0 0 1,0-1-1,-1 1 1,1 0 0,-1 0-1,1 0 1,-1 0-1,0 1 1,0-1-1,0 0 1,0 0-1,0 1 1,0-1-1,-1 0 1,1 1-1,-1-1 1,0 1-1,1-1 1,-1 1-1,0-1 1,-1 1-1,1-1 1,0 1-1,-1-1 1,1 0-1,-1 1 1,0-1-1,0 0 1,0 1-1,0-1 1,0 0 0,0 1 39,-4 2 13,0 1 0,0-1 1,0 0-1,0-1 1,-1 1-1,1-1 0,-1 0 1,-1 0-1,1-1 0,0 0 1,-1 0-1,1 0 1,-1-1-1,0 0 0,0 0 1,0-1-1,0 0 1,0 0-1,0-1 0,-1 0 1,1 0-1,-4-1-13,78-10 1183,-16-2-1177,0-3 1,0-2-1,-1-2-6,-1 0-10,-16 7-10,0-1-1,2-3 21,-26 12 14,-1 0-1,0 0 0,0-1 1,0 0-1,0-1 0,-1 1 1,0-1-1,-1-1 0,5-6-13,-8 9 38,0 0 0,-1 0-1,1-1 1,-1 1 0,0-1 0,-1 0-1,1 1 1,-1-1 0,-1 0 0,1 0-1,-1 0 1,0 0 0,0 0 0,0 0-1,-1-2-37,-3-14 185,-1 0 0,0 0 0,-5-9-185,5 15 66,-75-264 1682,78 273-1637,1 4-36,0 0 0,0-1 0,0 1 0,0 0 1,0 0-1,-1 0 0,1 0 0,-1 0 0,0 0 0,0 1 1,0-1-1,-2-1-75,0 4 261,2 8-194,2 13-107,0-19 56,1 40-50,1-1 0,3 0 0,2 1 0,1-2 0,6 17 34,20 51-120,-10-33-317,12 69 437,-33-130-410,0-1 0,-1 1-1,-1 0 1,-1 0 0,0 0 0,0 0 0,-3 9 410,-5-8-1497,-2-8 652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5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0 6769,'4'2'2281,"7"9"-2209,9 11 8,1 6 168,9 6 104,3 7 192,1 7 16,-1 14-72,-7 10-119,-20 12-153,-8 11-88,-24 2-88,-8 2-16,-23-10-72,-3-16-208,-11-12-753,-14-14 689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9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16 160 6409,'-15'-147'2281,"74"140"-2041,12 5-40,30 0-552,9 2-344,-20-1-1137,-13 1 1113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29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126 520 2977,'39'1'2165,"-44"2"-2035,-1 0-1,1 0 0,0 0 0,0 1 0,1-1 0,-1 1 0,1 0 0,-4 5-129,-14 12 178,14-14-157,-1 1-1,1 0 0,0 0 0,1 1 1,0 0-1,0 1 0,1 0 1,0 0-1,1 0 0,0 0 0,0 1 1,1 0-1,1 0 0,0 0 0,-1 5-20,4-14-1,0 0 0,0 0-1,-1 0 1,1 0-1,0 0 1,1 0-1,-1 1 1,0-1 0,1 0-1,-1 0 1,1 0-1,0 0 1,-1 0-1,1 0 1,0 0 0,0-1-1,1 2 2,-1-2-3,0 0 0,0 0 0,0 0 0,0 0 0,0-1 0,0 1 0,1 0 0,-1 0 0,0-1 0,1 1 0,-1-1 0,1 1 0,-1-1 0,0 1 0,1-1 0,-1 0 0,1 0 0,-1 0 0,1 0 3,2 0-9,1 0 1,0-1-1,-1 0 1,1 0-1,-1 0 0,1-1 1,-1 1-1,0-1 1,0 0-1,1 0 1,-1-1-1,0 1 1,-1-1-1,2 0 9,20-18-9,4-2-256,22-23 265,-45 40 112,0-1 1,0 1 0,0-1-1,-1-1 1,0 1 0,-1-1-1,1 0 1,-2 0 0,1 0-1,-1-1-112,1 1 1101,-1 11-574,2 20-429,0-4-93,-3-7-8,-1-7 2,0 0 0,1 1 0,-1-1-1,1 0 1,0 0 0,0-1 0,0 1 0,1 0-1,-1-1 1,1 1 0,0-1 0,1 0-1,-1 0 1,1 0 0,1 1 1,2 0-13,0-1 1,0 0-1,0 0 0,1 0 1,-1-1-1,1 0 1,0-1-1,-1 0 0,1 0 1,1 0-1,1-1 13,3 0-25,0 0 0,0-1 0,-1-1 0,1 0 0,0-1 0,0 0 0,0-2 25,7-1-41,0-1 0,-1-1 0,0-1 1,0-1-1,-1-1 0,-1 0 0,1-1 0,-2-1 0,2-2 41,-11 8-12,-1 0 0,1-1 0,-1 0 0,0 0 0,-1-1 0,1 0 0,-2 0 0,1 0 0,-1 0 0,2-5 12,-2 0 36,1-1 1,-2 0-1,0 0 1,0 0-1,-1 0 1,-1-8-37,-1-21 150,-2 0 0,-2-1 0,-2 1 0,-2 0-150,6 30 16,-42-209 955,40 216-662,1 14-167,-3 22-54,2 14-82,1 1-1,2 1 1,2-1-1,2 0 1,5 23-6,17 74-273,9 10 273,-19-88-107,-8-36-108,10 50-80,-8-26-2912,-10-47 1668,-5-8 747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30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1 122 6233,'3'0'285,"-1"0"-1,1 0 0,0 0 1,0 1-1,0-1 0,0 1 0,0 0 1,-1 0-1,1 0 0,0 0 1,-1 0-1,2 1-284,11 4 109,23 7-151,1-1 0,1-3 0,12 1 42,-30-7-166,1-1 0,-1 0 0,1-2 0,-1-1 0,1-1 1,17-3 165,-32 3-49,0 0 0,-1 0 0,1-1 0,0 0 1,-1 0-1,0-1 0,0 0 0,0 0 1,0-1-1,-1 0 0,1 0 0,-1 0 1,0-1 48,-4 3 12,0 1-1,1-1 1,-1 0 0,-1 1 0,1-1 0,0 0 0,-1 0 0,1 0 0,-1 0 0,0 0 0,0-1 0,0 1 0,-1 0 0,1-1 0,-1 1-1,1 0 1,-1-1 0,0 1 0,-1 0 0,1-1 0,0 1 0,-1 0 0,0 0 0,0-1 0,0 1 0,0 0 0,0 0 0,-1 0 0,1 0 0,-1 0-1,-2-2-11,2 2 40,0 0 0,1 0 0,-2 1 0,1-1-1,0 1 1,0 0 0,-1-1 0,-1 0-40,4 3 7,0 0 0,-1 0 0,1 0 1,0-1-1,-1 1 0,1 0 0,0 0 0,-1 0 1,1 0-1,-1 0 0,1 0 0,0 0 0,-1 0 1,1 0-1,0 0 0,-1 0 0,1 0 0,-1 0 1,1 0-1,0 0 0,-1 0 0,1 1 0,0-1 1,-1 0-1,1 0 0,0 0 0,-1 0-7,0 1 10,1 0 0,-1 0 0,0 0-1,0 0 1,1 0 0,-1 0 0,1 1 0,-1-1-1,1 0 1,-1 0 0,1 0 0,0 0 0,-1 1-10,-1 9-10,0 0 1,0 0 0,1 0-1,0 0 1,1 0 0,0 0-1,1 0 1,0 0 0,1 0-1,0 0 1,1-1 0,0 1-1,1-1 1,0 1 0,4 6 9,0-2-321,0-1 0,1-1 1,1 1-1,0-2 0,1 1 0,0-1 0,1-1 1,0 0-1,1-1 0,6 5 321,48 27-1108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30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98 380 6265,'46'-47'2017,"-46"47"-2004,0 0 0,0 0 0,1-1 0,-1 1 0,0 0 0,0 0 1,0 0-1,1 0 0,-1 0 0,0 0 0,0-1 0,0 1 0,1 0 0,-1 0 1,0 0-1,0 0 0,1 0 0,-1 0 0,0 0 0,0 0 0,1 0 0,-1 0 1,0 0-1,0 0 0,0 0 0,1 0 0,-1 0 0,0 0 0,0 0 0,1 0 0,-1 1 1,0-1-1,0 0 0,0 0 0,1 0 0,-1 0 0,0 0 0,0 1 0,0-1 1,0 0-1,1 0 0,-1 0 0,0 0 0,0 1 0,0-1 0,0 0 0,0 0 1,0 1-1,0-1 0,1 0 0,-1 0 0,0 0 0,0 1 0,0-1 0,0 0 0,0 0 1,0 1-1,0-1 0,0 0 0,0 0 0,0 1 0,0-1 0,0 0 0,-1 0-13,1 22 107,0-16-53,-10 145-38,-6 1 0,-6-2 0,-39 132-16,59-274-13,-8 22 113,10-30-95,-1 1-1,1-1 1,0 0-1,0 0 1,0 0-1,0 0 1,0 1 0,0-1-1,0 0 1,-1 0-1,1 0 1,0 0-1,0 0 1,0 1 0,0-1-1,-1 0 1,1 0-1,0 0 1,0 0-1,0 0 1,0 0 0,-1 0-1,1 0 1,0 0-1,0 0 1,0 0-1,-1 0 1,1 0 0,0 0-1,0 0 1,0 0-1,-1 0 1,1 0 0,0 0-1,0 0 1,0 0-1,0 0 1,-1 0-1,1 0 1,0 0 0,0-1-1,0 1-4,-8-16 325,3-3-220,1 0 1,1 0-1,0 0 0,2-1 0,0-16-105,10-104-42,-7 116 49,17-141-113,8 0 0,30-96 106,-50 236-14,2-14-12,11-27 26,-17 57-1,1 0 1,0 0-1,0 0 0,1 1 1,0 0-1,0 0 1,1 0-1,0 1 1,4-4 0,-6 8-8,-1 1 1,1-1-1,0 1 1,0 0-1,-1 0 1,1 1-1,1-1 1,-1 1-1,0 0 1,0 0 0,0 0-1,1 1 1,-1 0-1,0-1 1,0 1-1,1 1 1,-1-1-1,0 1 1,0 0-1,1-1 1,-1 2 0,0-1-1,1 1 8,9 3-96,-1 0 0,0 1 0,0 1 0,0 0-1,-1 1 1,2 1 96,-4-2-136,-1 1 0,0 0 0,0 1 0,-1 0 0,0 0 0,-1 1 0,0 0 0,0 0 0,-1 0 0,0 1 0,2 6 136,-6-12-31,-1-1 0,1 0 0,-1 1 0,0-1 0,0 1 1,0-1-1,0 1 0,-1 0 0,0-1 0,0 1 0,0 0 0,0-1 0,-1 1 1,0-1-1,0 1 0,0 0 0,-1-1 0,1 0 0,-1 1 0,0-1 0,0 0 0,-1 0 1,1 0-1,-1 0 0,0-1 0,0 1 0,0-1 0,0 0 0,-1 1 0,1-1 0,-2 0 31,-8 6 34,-1 0-1,0-1 1,-1-1-1,0 0 1,-12 4-34,-23 5 459,-9-1-459,26-7 256,-1 2 0,2 1 0,-27 13-256,57-24-2,1 1 0,0 0-1,0-1 1,-1 1 0,1 0-1,0-1 1,0 1-1,0 0 1,0 0 0,0 0-1,0 0 1,1 0-1,-1 0 1,-1 1 2,6 4-154,13-2-64,33-3-1070,0-2 0,28-4 1288,-55 3-354,73-7-494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31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392 512 3377,'-1'-2'177,"-1"-1"-1,1 1 1,0 0 0,-1 0 0,1-1 0,-1 1 0,0 0 0,0 0 0,1 1-1,-1-1 1,-1 0 0,1 1 0,0-1 0,0 1 0,-1-1 0,1 1-1,0 0 1,-1 0 0,1 0 0,-1 1 0,0-1 0,1 0 0,-1 1 0,1 0-1,-1 0 1,0-1 0,1 1 0,-2 1-177,-10-1 199,1 0 0,-1 2 0,0-1 0,-12 5-199,7-2 96,0 2 0,0 0 0,0 2 0,0 0 0,1 1 0,-3 3-96,11-7 8,0 2 0,1-1 1,0 1-1,0 1 1,1-1-1,-1 2 0,2-1 1,-1 1-1,1 0 0,1 0 1,-4 7-9,9-13-8,-1 0-1,0 1 1,1-1 0,0 1-1,0 0 1,0 0 0,0-1 0,0 1-1,1 0 1,0 0 0,0-1 0,0 1-1,0 0 1,0 0 0,1 0 0,0-1-1,0 1 1,0 0 0,0 0 0,0-1-1,1 1 1,-1-1 0,1 0 0,0 1-1,0-1 1,1 0 0,-1 0-1,1 0 1,0 1 8,1-1-39,-1 0-1,1 0 1,0 0-1,0-1 1,0 1-1,1-1 1,-1 0-1,1 0 1,-1-1-1,1 1 1,-1-1-1,1 0 1,0 0-1,0 0 1,0-1-1,-1 0 1,1 0-1,0 0 1,0 0-1,0-1 1,-1 0-1,1 0 1,0 0 39,6-2-109,-1-1 0,0 0 0,0-1 1,-1 1-1,0-2 0,1 0 1,-2 0-1,1 0 0,-1-1 0,4-4 109,-8 8 27,-1-1-1,1-1 1,-1 1-1,1 0 1,-1-1-1,0 0 1,-1 1-1,1-1 1,-1 0-1,0-1 1,-1 1-1,1 0 1,-1 0-1,0-1 1,0 1-1,0-1 1,-1 1-1,0-1 1,0 1-1,0-1 1,-1 0-27,1 6 19,0-1 0,0 1 0,0 0 0,0 0 0,0 0 0,0-1 0,0 1 0,0 0 0,0 0 0,0 0 0,0-1 0,0 1 0,0 0 0,0 0 0,0 0 0,0-1 0,-1 1 0,1 0 0,0 0 0,0 0 1,0-1-1,0 1 0,0 0 0,0 0 0,-1 0 0,1 0 0,0 0 0,0-1 0,0 1 0,0 0 0,-1 0 0,1 0 0,0 0 0,0 0 0,0 0 0,-1 0 0,1 0 0,0 0 0,0 0 0,-1 0-19,-5 7 297,-5 16-188,10-18-109,0 0 1,0 0 0,0 1 0,0-1 0,1 0-1,0 1 1,0-1 0,0 1 0,1-1-1,-1 0 1,2 1 0,-1-1 0,0 0 0,1 0-1,0 0 1,0 0 0,1 0 0,-1 0-1,1-1 1,0 1 0,0-1 0,0 0 0,1 1-1,1 1-9,1-1 0,-1 0 0,1 0 1,0 0-1,0-1 0,0 0 1,1 0-1,0 0 0,-1-1 1,1 0-1,0 0 0,1-1 0,-1 0 1,0 0-1,1 0 0,1-1 9,11 0-20,0-2 0,0 0-1,-1 0 1,1-2 0,-1-1-1,1 0 1,-1-1 0,-1-2-1,1 1 1,-1-2 0,0-1-1,-1 0 1,0-1 0,0-1-1,-1 0 1,9-9 20,-23 18 5,0 1 0,0-1 1,0 0-1,-1 0 0,1 0 0,0 0 0,-1 0 1,0 0-1,1 0 0,-1-1 0,0 1 1,0 0-1,0-1 0,-1 1 0,1-1 1,-1 1-1,1-1-5,-1 1 17,-1-1 0,1 0-1,0 1 1,-1-1 0,0 1 0,0-1 0,0 1 0,0 0 0,0-1 0,0 1 0,0 0 0,-1 0-1,1 0 1,-1-1 0,0 2 0,1-1 0,-2-1-17,-9-9 149,0 1 0,0 1 1,-1-1-1,0 2 0,-1 0 0,0 1 1,-1 0-1,1 1 0,-1 1 0,-1 0 1,-6-1-150,30 11-58,-1-1 27,0 0 0,0 0 0,0-1 0,1 0-1,1 0 32,49 5-282,40-2 282,-41-2-208,56 8 208,-108-10-4,-1 0 0,1 0 0,-1 0 0,1 1 0,-1-1 0,1 1 0,-1 0 1,0 0-1,2 1 4,-5-2-2,-1 0 1,1 0-1,0 0 1,0 0-1,0 0 1,-1 0 0,1 0-1,0 0 1,-1 0-1,1 0 1,-1 0-1,0 0 1,1 0 0,-1 0-1,0 0 1,1 1-1,-1-1 1,0 0-1,0 0 1,0 0-1,0 0 1,0 1 0,0-1-1,-1 0 1,1 0-1,0 0 1,-1 0-1,1 1 1,0-1-1,-1 0 1,1 0 0,-1 0-1,0 0 1,1 0-1,-1 0 1,0 0 1,-10 17-1,1 1 0,1 0 0,-6 18 1,12-29 3,1 1-1,0-1 0,0 1 0,1 0 0,1-1 0,-1 1 0,1 0 0,1 0 0,-1 0 0,3 6-2,-3-12-1,1 0 0,0 1 0,-1-1 0,2 0 0,-1 0 0,0 0 0,0 0 0,1 0 0,0 0 0,0-1 0,-1 1 0,2 0-1,-1-1 1,0 1 0,0-1 0,1 0 0,-1 0 0,1 0 0,0 0 0,1 0 1,1 1-2,0-1 1,0-1 0,1 1-1,-1-1 1,1 0-1,-1 0 1,1 0-1,-1-1 1,1 1-1,-1-2 1,5 1 1,7-2-14,0-1 0,0-1 0,0 0 0,-1-2 0,0 1 0,1-2-1,4-3 15,6-4-27,-2 0 0,0-2-1,-1 0 1,0-2-1,-1-1 1,-2-1 0,0 0-1,-1-2 1,5-7 27,-19 21 13,-1-1 0,0 1 1,-1-1-1,1-1 0,-2 1 1,1 0-1,-1-1 0,-1 1 0,0-1 1,0 0-1,-1 0 0,0 0 1,-1-2-14,0-21 80,-2 1 0,-1 0 0,-4-15-80,5 37 18,-28-153 229,23 136-134,0 0 1,-2 1-1,-1 1 0,-13-25-113,21 46 30,0 0 0,-1 0 0,1 0 1,-1 0-1,0 1 0,-1-1 1,1 1-31,2 2 5,0 0 1,1 0 0,-1 1 0,0-1 0,0 1 0,0-1 0,0 1 0,0-1 0,0 1 0,0-1-1,0 1 1,0 0 0,0-1 0,0 1 0,0 0 0,0 0 0,0 0 0,-1 0 0,1 0 0,0 0 0,0 0-1,0 0 1,0 1 0,0-1 0,0 0 0,0 1 0,0-1 0,0 1 0,0-1 0,0 1 0,0-1-1,0 1 1,0 0-6,-2 2 5,-1 0 0,1 1 0,0 0-1,0 0 1,0 0 0,1 0 0,0 0 0,-1 0-1,1 1 1,0 1-5,-2 4 2,1 0 0,0 1 0,0-1 0,0 3-2,2 3-6,0 0-1,1 0 0,1-1 1,0 1-1,1 0 0,1-1 0,0 1 1,1-1-1,1 0 0,2 5 7,15 32-8,1 0 0,8 7 8,-30-58 1,10 20-31,0 0 0,-1 1 0,-1 1 0,-1-1 0,-1 1 0,-1 1 0,-1-1 0,-1 1 0,0 7 30,-3 0-1206,-1-1 0,-1 1 0,-3 11 1206,0-28-807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31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13 159 7650,'-5'-30'808,"1"0"0,2 0 0,0-3-808,2 32 30,1-1 0,-1 1-1,0-1 1,0 1 0,1 0-1,-1-1 1,1 1 0,-1-1-1,1 1 1,-1 0 0,1-1-1,0 1 1,0 0 0,0 0-1,0-1 1,0 1 0,0 0-1,0 0 1,0 0 0,0 0-1,0 0 1,0 1 0,1-1-1,-1 0 1,0 0 0,1 1-1,-1-1 1,1 1 0,-1-1-30,5 0 22,0 0 1,-1 1-1,1-1 1,0 1-1,-1 0 0,5 1-22,4 0 53,348 8-3149,-362-9 3103,1 0 0,-1-1 0,1 1 0,-1 0 1,1 0-1,-1 0 0,1 0 0,-1 0 0,1 0 1,-1 0-1,1 1 0,-1-1 0,0 0 0,1 0 1,-1 0-1,1 0 0,-1 1 0,1-1 0,-1 0 0,0 0 1,1 1-1,-1-1 0,1 0 0,-1 1 0,0-1 1,1 0-1,-1 1 0,0-1 0,0 0 0,1 1 1,-1-1-1,0 1 0,0-1 0,0 1 0,1-1 1,-1 0-1,0 1 0,0-1 0,0 1 0,0-1-7,-8 19 889,1-6-617,4-3-167,0 1 1,0-1-1,1 0 0,0 1 1,1 0-1,0-1 0,1 10-105,0-17-33,0 0-1,1 0 0,-1 0 0,1 0 1,0 0-1,-1 0 0,1 0 0,1-1 1,-1 1-1,0 0 0,1-1 1,-1 1-1,1-1 0,0 1 0,0-1 1,0 0-1,0 0 0,0 0 1,0 0-1,1 0 0,-1 0 0,1 0 1,-1-1-1,1 0 0,0 1 1,-1-1-1,1 0 0,0 0 0,0 0 1,0-1-1,2 1 34,1 0-344,1-1 0,0 0 1,-1 0-1,1 0 0,0-1 1,-1 0-1,1-1 0,5-1 344,25-7-911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32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7050,'4'11'2456,"5"17"-2312,4 1-640,11 10 344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32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105 515 5329,'-1'0'126,"0"-1"-1,1 1 0,-1-1 1,0 1-1,0-1 0,0 1 1,0-1-1,0 1 0,0 0 1,0 0-1,0-1 1,0 1-1,0 0 0,0 0 1,0 0-1,0 0 0,-1 0 1,1 0-1,0 1 0,0-1 1,0 0-1,0 0 1,0 1-1,0-1 0,1 1 1,-1-1-1,0 1 0,0-1 1,0 1-1,0-1 0,0 1 1,1 0-1,-1 0 1,0-1-1,0 1 0,1 0 1,-1 1-126,-5 5-91,0 0 1,1 1 0,0 0 0,-1 3 90,-1 1 232,2-4-292,0 0 0,1 1 0,0 0 0,0 0 0,1 1 0,0-1 0,1 0 0,0 1 0,0 6 60,1-12-30,1 0 0,0 1 0,0-1 0,1 0 1,-1 1-1,1-1 0,0 0 0,0 1 0,1-1 0,-1 0 0,1 0 1,-1 0-1,1 0 0,1-1 0,-1 1 0,0 0 0,1-1 0,0 0 0,0 0 1,0 1-1,0-2 0,3 3 30,4 2-13,-1-1 0,1 0 0,0-1-1,0 0 1,1-1 0,-1 0 0,1-1 0,0 0 0,0-1 0,0 0 0,1 0 0,-1-1 0,0-1-1,1 0 1,-1 0 0,0-1 0,0-1 0,7-1 13,1-1-77,0-2 0,-1 1-1,0-2 1,0-1 0,0 0 0,-1-1-1,0-1 1,0 0 0,-2-1 0,7-6 77,-3 1-17,0-1 0,-1-1 0,13-17 17,-24 25 56,0 0 0,0 0 0,-1 0 0,-1-1 0,0 0 0,0 0 0,-1 0 0,0-1 0,0-2-56,6-47 181,-2-1 0,-3 0 0,-2-1 0,-5-39-181,2 84 80,0 0 1,-2 0-1,0 0 0,-1 0 0,-1 0 1,-2-6-81,5 22 30,0 0-1,0-1 1,0 1 0,0 0 0,0 0 0,0 0 0,0 0 0,-1 0 0,1 0 0,-1 0 0,1 1 0,-1-1 0,0 0-1,0 1 1,0-1-30,1 2 13,0-1 0,-1 1 0,1 0-1,0 0 1,0-1 0,-1 1 0,1 0-1,0 0 1,0 0 0,-1 0 0,1 1 0,0-1-1,-1 0 1,1 0 0,0 1 0,0-1-1,0 1 1,-1-1 0,1 1 0,0-1-1,0 1 1,0 0 0,0 0 0,0-1-1,0 1 1,0 0 0,0 0 0,0 0-1,0 0-12,-5 7 7,-1 0-1,1 0 1,0 1-1,0-1 0,1 1 1,1 1-1,-1-1 1,2 1-1,-1 0 0,1-1 1,-1 8-7,-4 21-2,1 1 0,1 19 2,2-21-11,2 0 1,2 0-1,1 0 0,2 0 0,1 0 0,5 11 11,-6-31-11,1-1 0,1 0 0,1-1-1,0 1 1,1-1 0,1 0 0,0-1-1,1 1 1,0-2 0,1 1 0,1-2-1,0 1 1,0-1 0,2-1 0,2 2 11,-11-10-23,0-1-1,-1 0 1,1 0 0,1 0 0,-1-1 0,0 1 0,0-1-1,0 0 1,1 0 0,-1-1 0,1 1 0,-1-1 0,0 0-1,1 0 1,-1 0 0,1-1 0,-1 0 0,0 0 0,1 0-1,-1 0 1,0 0 0,0-1 0,0 0 0,3-1 23,11-7-288,-1 0-1,0 0 1,-1-2 0,11-10 288,-25 21-38,23-19-123,-2-1 1,0 0 0,-1-2 0,-2-1-1,0 0 1,4-10 160,-14 18 879,-14 21-24,-11 11-690,5-5-153,0-1-1,1 1 0,0 1 0,1 0 1,1 0-1,0 1 0,-4 9-11,10-19 0,-1 1-1,1 0 1,0-1-1,0 1 1,0 0-1,0 0 1,1 0-1,-1 0 1,1 0 0,0 0-1,0 0 1,1-1-1,-1 1 1,1 0-1,0 0 1,0 0-1,0 0 1,0-1 0,1 1-1,0-1 1,-1 1-1,1-1 1,1 1-1,-1-1 1,0 0-1,1 0 1,-1 0 0,1 0-1,0-1 1,2 2 0,0 0-6,1 0 0,-1-1-1,1 0 1,-1 0 0,1-1 0,0 1 0,0-1 0,0-1 0,0 1 0,0-1 0,1 0 0,-1 0 0,0-1 0,0 0 0,1 0 0,-1-1-1,0 1 1,1-1 0,-1 0 0,0-1 0,0 0 0,0 0 0,3-2 6,5-1-112,-1-2 1,0 0-1,-1 0 0,0-1 0,0-1 0,0 0 1,-1 0-1,0-1 0,6-9 112,-11 12-64,0-1 1,-1 0-1,0 0 0,0 0 1,-1-1-1,0 0 0,0 0 1,-1-2 63,6-18 554,4-28-554,1-7 1607,-18 84-1477,2-1-1,0 1 0,1 0 0,1 0 1,1 12-130,0 25 6,-1-39-156,0 1 1,-2-1-1,0 0 1,-1 0 0,-1 0-1,0 0 1,-2-1 0,-6 15 149,-20 26-387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52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21 141 2713,'79'-84'1477,"-76"81"-1285,0-1-1,0 1 1,0-1-1,-1 0 1,1 1-1,-1-1 1,0 0-1,0-2-191,-2 5 121,1 0 0,-1 0 0,0 0-1,0 0 1,0-1 0,0 1 0,0 0-1,0 0 1,0 0 0,0 0 0,-1 0-1,1 0 1,0 0 0,0 0 0,-1 0-1,1 0 1,-1-1-121,-1 1 328,-2 6-315,-79 152 133,78-149-144,1 1 1,0 0-1,0 0 1,1 1-1,0-1 1,1 1-1,0-1 1,0 1 0,1 0-1,0 0 1,1 0-1,0 0 1,0-1-1,1 1 1,1 0-1,0 0 1,0-1-1,0 1 1,3 2-3,-4-9-7,0 0 0,0-1-1,1 1 1,-1-1 0,1 1 0,0-1 0,0 1 0,0-1 0,0 0 0,0 0-1,0 0 1,1 0 0,-1-1 0,1 1 0,-1-1 0,1 1 0,-1-1 0,3 1 7,0-1-31,-1 0 1,1 0 0,-1 0 0,1-1 0,0 0-1,-1 0 1,1 0 0,0 0 0,-1-1 0,1 0-1,1 0 31,10-4-143,0 0 0,0-1 0,0-1 0,-1 0 0,0-2 0,0 0 143,7-3-53,-2-2 0,0-1 0,-1 0 0,0-1 0,-1-1 0,-1-1 1,-1 0-1,0-2 0,8-13 53,-19 29 239,-5 4-231,0 0 1,0 0 0,0 0 0,0 0-1,0 0 1,0 0 0,0 0-1,0 0 1,0 0 0,0 1 0,0-1-1,0 0 1,0 0 0,0 0-1,0 0 1,0 0 0,0 0 0,1 0-1,-1 0 1,0 0 0,0 1 0,0-1-1,0 0 1,0 0 0,0 0-1,0 0 1,0 0 0,0 0 0,0 0-1,0 0 1,0 0 0,0 0-1,0 0 1,1 0 0,-1 0 0,0 0-1,0 0 1,0 0 0,0 0 0,0 0-1,0 0 1,0 0 0,0 0-1,0 0 1,0 0 0,1 0 0,-1 0-1,0 0 1,0 0 0,0 0-1,0 0 1,0 0 0,0 0 0,0 0-1,0 0 1,0 0 0,1 0 0,-1 0-1,0 0-8,-3 7 7,1 0 0,0 0-1,1 0 1,0 1 0,0-1-1,0 1-6,1-6 8,2-1 43,2 1-14,5 1-19,0 0 0,0 0 0,1-1 1,-1-1-1,1 1 0,-1-1 0,1-1 0,-1 0 0,5-1-18,-9 1 7,0-1 1,1 0-1,-1-1 0,0 0 0,0 1 1,0-1-1,0-1 0,0 1 1,0-1-1,0 0 0,-1 0 0,0 0 1,1-1-1,-1 1 0,0-2-7,18-13 19,-14 12 10,1 0-1,0 1 1,1 0 0,-1 0-1,1 1 1,4-1-29,-10 4 14,0 0 0,0 0 0,0 0 0,-1 1 0,1 0-1,0 0 1,0 0 0,0 0 0,0 1 0,0 0 0,0-1 0,0 1 0,0 1 0,-1-1 0,1 0 0,0 1 0,-1 0 0,3 2-14,8 5 22,-1 1 1,-1 0-1,4 4-22,-6-4-54,2 0 0,-1-1 0,1-1 0,1 1 54,-8-7-115,-1 1 1,1-1-1,0 0 1,0-1 0,0 1-1,0-1 1,0 0-1,0 0 1,0-1 0,0 1-1,0-1 1,0 0-1,4-1 115,24-5-456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53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61 370 4689,'-6'7'267,"-1"1"-1,2 1 1,-1-1-1,1 1 1,1 0 0,-1 0-1,2 0 1,-1 0-1,-1 10-266,2-8-44,0 1-1,1 0 0,0 0 1,1 0-1,1 1 0,0-1 1,1 0-1,0 0 0,0 0 0,2 0 1,-1 0-1,5 9 45,-5-16-62,0 0 0,0 0 0,1 0 0,0 0 0,0 0 0,0-1 0,0 1 0,1-1 0,0 0 0,0 0 0,0 0 0,0-1 0,1 0 0,-1 0 0,2 1 62,2 0-40,-1-1 0,0 0 0,1 0-1,0-1 1,-1 0 0,1-1-1,0 1 1,0-1 0,0-1 0,0 0 40,16 0-6,-1-2 0,1-1 0,-1-1 1,0-1-1,0-1 0,16-6 6,-15 4 42,-1-1 0,0-1 0,-1-1 0,0-1 0,15-10-42,-26 14 37,-1-1 0,0 0 0,0 0 1,0-1-1,-1 0 0,-1 0 0,0-1 0,0 0 1,-1-1-1,-1 1 0,3-7-37,5-17 447,6-28-447,-9 29 1307,12-28-1307,-16 52 499,-3 12-94,-3 16-193,-5 5-199,-2 0-1,0 0 1,-5 7-13,4-9-4,0 0 0,2 0 0,0 0 1,0 11 3,4-22-6,0-1 1,1 1 0,1-1-1,-1 1 1,1-1 0,1 0 0,0 0-1,0 1 1,3 5 5,-3-11-2,-1 0-1,2 0 0,-1 0 1,0-1-1,1 1 0,-1 0 1,1-1-1,0 0 0,0 0 1,1 0-1,-1 0 1,1 0-1,-1 0 0,1-1 1,0 0-1,0 0 0,0 0 1,0 0-1,0-1 0,0 1 1,3-1 2,6 2-2,1-2 0,-1 1 0,1-2-1,-1 0 1,1 0 0,-1-1 0,1-1 0,-1 0 0,0-1 0,0-1 0,0 0 0,2-1 2,12-6 5,-1 0 0,-1-2 0,0-1 0,-1 0 0,8-8-5,-16 10 5,-1-1 1,0-1-1,-1 0 1,-1-1-1,0 0 0,-1-1 1,-1-1-1,0 0 1,-2 0-1,1-1 0,-2 0 1,-1-1-1,1-2-5,3-17 104,-1-1-1,-1 1 1,-3-1-1,-1-1 1,0-39-104,-5 67 174,0 0 0,0-1 0,-1 1 0,-1 0-1,0-2-173,2 14 11,0 0-1,0-1 0,0 1 0,0 0 0,0 0 0,0-1 0,0 1 0,0 0 0,-1-1 1,1 1-1,0 0 0,0 0 0,0-1 0,0 1 0,0 0 0,-1 0 0,1 0 0,0-1 1,0 1-1,-1 0 0,1 0 0,0 0 0,0-1 0,0 1 0,-1 0 0,1 0 0,0 0 0,-1 0 1,1 0-1,0 0 0,0 0 0,-1 0 0,1 0 0,0 0 0,-1 0 0,1 0 0,0 0 1,0 0-1,-1 0 0,1 0-10,-12 8 148,3 4-139,-1 0 1,1 0 0,1 1 0,1 1 0,-1-1-1,2 1 1,-4 12-10,0 3 3,1-1 0,2 1 0,-2 21-3,5-23 5,1-1 0,1 1 0,2 26-5,1-40-17,1 1 0,0-1 0,1 0-1,0 0 1,1 0 0,0 0-1,1-1 1,0 1 0,2-1 17,4 8-130,1-1 0,11 13 130,32 31-143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7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547 76 1504,'47'-54'1103,"-47"53"-1029,1 1-1,-1 0 0,0 0 1,1 0-1,-1-1 1,0 1-1,1 0 0,-1-1 1,0 1-1,1 0 1,-1-1-1,0 1 0,0 0 1,1-1-1,-1 1 1,0-1-1,0 1 0,0 0 1,0-1-1,1 1 1,-1-1-1,0 1 0,0-1 1,0 1-1,0 0 1,0-1-1,0 1 0,0-1 1,0 1-1,0-1 1,0 1-1,-1 0 0,1-1 1,0 1-1,0-1 1,0 1-1,0 0 0,-1-1 1,1 1-1,0-1 0,0 1 1,-1 0-1,1-1 1,0 1-1,-1 0 0,1 0 1,0-1-1,-1 1 1,1 0-1,-1 0 0,1-1 1,0 1-1,-1 0 1,1 0-1,-1 0 0,1 0-73,-21-2 503,-8 4-321,0 2-1,-5 2-181,-42 6 460,57-9-252,0 1-1,0 0 1,0 2-1,1 0 1,-9 5-208,-27 10 296,48-19-277,0 0 0,1 1-1,0 0 1,-1 0 0,1 0 0,0 0 0,0 1 0,1 0 0,-1 0 0,1 0 0,0 1 0,0-1 0,0 1 0,1 0 0,-1 0 0,1 0 0,0 1 0,1-1-1,-1 1 1,1 1-19,1-5 16,1-1 0,0 0-1,0 0 1,0 0 0,0 0-1,0 1 1,1-1 0,-1 0-1,0 0 1,0 0 0,1 0-1,-1 0 1,1 0 0,-1 0-1,1 0 1,-1 0-1,1 0 1,0 0 0,-1 0-1,1 0 1,0 0 0,0 0-1,0-1 1,0 1 0,-1 0-1,1-1 1,0 1 0,0 0-1,0-1 1,1 1 0,-1-1-1,0 0 1,0 1-1,0-1 1,1 0-16,5 2 149,0 0 0,0 0 1,1-1-1,7 0-149,52 1 477,29-4-477,45 1 1,-116 2 6,0 2-1,0 0 0,-1 1 1,12 5-7,-31-8 0,0 1-1,0 0 1,0-1 0,0 2 0,0-1 0,-1 0 0,1 1 0,-1 0-1,0 0 1,0 0 0,0 1 0,0-1 0,-1 1 0,1 0 0,-1 0-1,0 0 1,0 1 0,0 0 0,-1 0 1,0 0 0,-1 0 0,1 0 0,-1 0 0,0 0 0,-1 0 0,1 0 0,-1 0 0,0 0 1,0 0-1,0 0 0,-1 0 0,0 0 0,0 0 0,0 0 0,-1 0 0,0 0 0,-1 2-1,-7 15 1,-2 0-1,-1 0 1,0-2 0,-2 0 0,0 0 0,-2-1 0,0-1-1,-14 12 0,21-22 3,-1 0 0,0-1-1,0 0 1,-1 0-1,0-1 1,0-1 0,0 0-1,-1-1 1,1 0-1,-2 0-2,-32 6 60,0-3 0,-10 0-60,7-1 86,17-1-56,0-3-1,0 0 1,0-2-1,1-1 0,-19-4-29,46 5-1,1-1-9,-1 1-1,1-1 1,-1 0 0,1 0 0,0 0-1,0 0 1,-2-1 10,4 2-24,1-1 0,-1 1 0,0-1-1,0 0 1,1 1 0,-1-1 0,0 0 0,1 1 0,-1-1-1,1 0 1,-1 0 0,1 0 0,-1 1 0,1-1-1,0 0 1,-1 0 0,1 0 0,0 0 0,0 0-1,0 0 1,0 0 0,0 0 0,-1 1 0,2-1-1,-1 0 1,0 0 0,0 0 0,0 0 0,0 0 0,0 0-1,1 0 25,0-2-160,0 1-1,0-1 1,0 0-1,0 1 1,1-1-1,-1 1 1,1-1 0,0 1-1,2-3 161,31-28-840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56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1207 5601,'0'-4'219,"0"0"0,0 0-1,0 0 1,0 0 0,1 0 0,0 0-1,0 0 1,0 0 0,0 0 0,0 1-1,1-1 1,0 0 0,-1 1 0,1-1-1,1 1 1,0-1-219,7-10 28,1 1-1,1 0 0,5-4-27,21-24 82,-32 33-80,-2 1 1,1 0 0,-1-1-1,0 0 1,0 0 0,-1 0-1,0 0 1,-1-1 0,0 1 0,0-1-1,0-7-2,-2 11 3,1-1 0,-1 1 0,-1-1 0,1 1 0,-1 0-1,0-1 1,0 1 0,-1 0 0,1 0 0,-1 0 0,0 0 0,-1 0-1,1 0 1,-1 0 0,0 1 0,0-1 0,0 1 0,-1 0 0,-3-3-3,-5-4 18,-1 1 1,0 1-1,-1 0 0,0 0 1,-11-3-19,-79-33 226,70 31-72,34 14-152,0 0 0,-1 0 0,1 0-1,-1 0 1,1 0 0,0 0 0,-1 0 0,1-1 0,-1 1 0,1 0 0,0 0 0,-1 0 0,1 0 0,0-1 0,-1 1 0,1 0 0,0 0-1,-1-1 1,1 1 0,0 0 0,0-1 0,-1 1 0,1 0 0,0-1 0,0 1 0,0 0 0,-1-1 0,1 1 0,0 0 0,0-1-1,0 1 1,0-1 0,0 1 0,0 0 0,0-1 0,0 1 0,0-1 0,0 1 0,0 0 0,0-1 0,0 1 0,0-1 0,0 1 0,0 0-1,0-1 1,1 1 0,-1 0 0,0-1 0,0 1 0,0-1 0,1 1 0,-1 0 0,0 0 0,0-1 0,1 1 0,-1 0 0,0-1 0,1 1-1,-1 0 1,0 0 0,1 0 0,-1-1 0,0 1 0,1 0 0,-1 0 0,1 0-2,33-16-30,-28 14 37,55-22-1,42-10-6,-80 28 1,-1 1 0,1 1-1,0 1 1,0 1 0,1 1-1,14 1 0,-35 0-1,1 0 0,0 0-1,-1 1 1,1 0 0,-1-1-1,1 1 1,0 0-1,-1 1 1,0-1 0,1 1-1,-1-1 1,0 1 0,0 0-1,0 0 1,0 1-1,0-1 1,-1 1 0,1-1-1,-1 1 1,1 0 0,-1 0-1,0 0 1,0 0-1,0 0 1,0 0 0,-1 0-1,0 1 1,1-1-1,-1 1 1,0 1 1,3 14 5,-1 0-1,0 0 1,-2 1-1,0-1 1,-1 0 0,-3 16-5,1-17 3,2 0 0,-1 0 0,2 0 1,1 1-1,0-1 0,1-1 1,2 8-4,-4-22 0,0-1 0,-1 1 0,1-1 0,0 1 0,0-1 0,1 0 1,-1 1-1,0-1 0,1 0 0,-1 0 0,1 0 0,0 0 0,0 0 0,0 0 1,0-1-1,0 1 0,0 0 0,0-1 0,0 0 0,1 1 0,-1-1 0,0 0 0,1 0 1,-1-1-1,1 1 0,-1 0 0,1-1 0,0 1 0,-1-1 0,1 0 0,0 0 0,-1 0 1,1 0-1,-1-1 0,1 1 0,0-1 0,-1 1 0,1-1 0,7-3 0,0 0 1,1 0-1,-2-1 0,1 0 1,0-1-1,-1 0 0,0 0 0,4-4 0,12-12-21,-1 0 0,0-1 0,-2-1 0,0-1 0,-2-1 0,-1-1-1,5-11 22,-19 28-12,-1 1 0,0-1 0,0 0 0,-1 0-1,0 0 1,-1-2 12,-1 8 2,0-1-1,0 1 0,-1-1 0,1 1 1,-1-1-1,-1 0 0,1 1 1,-1-1-1,1 1 0,-1-1 1,0 1-1,-1-1 0,1 1 1,-3-4-2,4 8 1,0-1 1,0 1 0,0-1-1,-1 1 1,1-1 0,0 1-1,0-1 1,-1 1 0,1-1-1,0 1 1,-1-1 0,1 1-1,-1 0 1,1-1 0,0 1-1,-1 0 1,1-1 0,-1 1-1,1 0 1,-1 0 0,1-1-1,-1 1 1,1 0 0,-1 0-1,1 0 1,-1 0 0,1 0-1,-1-1 1,1 1 0,-1 0-1,0 0 1,1 0 0,-1 1-1,1-1 1,-1 0 0,1 0-1,-1 0 1,1 0-1,-1 0 1,1 1 0,-1-1-1,1 0 1,-1 0 0,1 1-1,-1-1 1,1 0 0,0 1-1,-1-1 1,1 1 0,-1-1-1,1 0 1,0 1 0,-1-1-1,1 1 1,0-1 0,0 1-1,-1-1 1,1 1 0,0-1-1,0 1 1,0-1 0,0 1-2,-3 5 8,0-1 0,1 1 0,0 0 1,1 0-1,-1 2-8,0-1 2,1-1 1,1 1-1,-1 0 0,1-1 1,0 1-1,1 0 1,-1-1-1,1 1 1,1-1-1,-1 1 0,1-1 1,0 0-1,1 1 1,-1-1-1,1 0 0,0 0 1,1-1-1,0 1 1,0-1-1,0 1-2,3 1-1,-1-1 0,1 0 0,1 0 0,-1 0 0,1-1 0,0 0 0,0 0 0,0-1-1,1 0 1,-1-1 0,1 0 0,0 0 0,0-1 0,3 1 1,4-1-2,0 0-1,0-1 0,0-1 1,0-1-1,0 0 0,0 0 1,0-2-1,-1 0 1,1-1-1,-1-1 0,1 0 1,-2-1-1,1 0 1,1-2 2,-7 3-9,1 0 0,-1-1 0,0 0 0,-1 0 0,1-1 0,-1 0 0,-1 0 0,1-1 0,-1 0 0,-1 0 0,1-1 0,-2 0 0,1 0 0,-1 0 0,0-1 0,-1 0 0,0 0 0,-1 0 0,0 0 0,0 0 0,0-8 9,-3-3-12,0 0 0,-1-1 1,-2 1-1,0 0 0,-1 0 1,-1 1-1,-1-1 0,-3-5 12,40 106 17,3-1 0,14 18-17,-38-76-12,0 0 1,-1 0 0,-1 1 0,-1 0-1,0 1 1,-2-1 0,-1 1 0,-1 0-1,-1 0 1,-1 1 0,0-1 0,-2 0-1,-1 0 1,-1 0 0,-1 0 0,-1 1 11,0-14-1,2-11 5,0-15 3,3 5-6,2 0 1,-1 0-1,1 0 0,1 0 0,0 0 0,1 0 0,0 1 0,0 0 0,1 0 0,0 0 0,1 1 0,0-1 0,1 1 0,0 0 1,0 1-1,1 0 0,8-7-1,8-5 1,1 0-1,0 2 1,1 1 0,1 1 0,25-10-1,-39 20-6,24-12-58,-1-2-1,6-5 65,-32 19-16,-1-1 1,0 0-1,0-1 0,0 1 0,-1-2 1,-1 1-1,0-1 0,0 0 1,0-1-1,0-1 16,-6 8 1,1 1 0,-1-1 0,-1 1-1,1 0 1,0-1 0,-1 1 0,1-1 0,-1 0 0,1 1 0,-1-1-1,0 1 1,0-1 0,-1-1-1,1 3 2,0 1 0,0-1 0,0 1 0,-1-1 0,1 0 0,0 1 0,0-1 0,-1 1 0,1-1-1,0 1 1,-1-1 0,1 1 0,-1-1 0,1 1 0,0-1 0,-1 1 0,1 0 0,-1-1 0,1 1 0,-1 0 0,1-1 0,-1 1-2,0 0 4,-1 0 1,1-1 0,0 1 0,0 0 0,0 0 0,0 0-1,0 0 1,-1 1 0,1-1 0,0 0 0,0 0-1,0 1 1,0-1 0,0 0 0,0 1 0,-1 0-5,-4 2 10,0 1 0,0 0 0,0 0 0,1 0 0,0 1 0,0 0 0,0 0 0,1 0 0,-1 1 0,1-1 0,0 1 0,1 0 0,-1 0 0,1 1 0,1-1 0,-1 0 0,0 5-10,-1 0 4,1 1 0,0 0 0,1 0 0,0 1 0,1-1-1,1 0 1,0 1 0,0-1 0,2 9-4,1-8 2,0 0-1,0 0 1,1-1-1,0 1 1,1-1-1,1 0 1,0 0-1,1-1 1,0 1-1,4 3-1,-8-10-1,0-1 0,1 0 1,0 0-1,0 0 0,0 0 0,0-1 0,1 0 0,-1 0 1,1 0-1,0 0 0,0-1 0,0 1 0,0-1 0,0-1 1,0 1-1,1-1 0,-1 0 0,0 0 0,1 0 0,-1-1 1,1 0-1,-1 0 0,1 0 0,-1-1 0,1 0 0,1 0 1,1-2 2,0 1-1,-1-1 0,0-1 0,1 1 1,-1-1-1,-1-1 0,1 1 1,-1-1-1,1 0 0,-1-1 0,-1 1 1,1-1-1,-1 0 0,0-1 1,0 1-1,2-7-1,9-14 6,-2-1 0,-1 0 0,6-22-6,-10 29 4,7-34 18,-14 44-16,1 0-1,1 0 0,-1 0 0,2 1 0,-1 0 1,1 0-1,1 0-5,-6 9 0,0 1 0,1-1 0,-1 1 0,0-1 0,0 1 0,1 0 0,-1-1 0,0 1 0,1 0 0,-1-1 0,0 1 0,1 0 0,-1-1 0,1 1 0,-1 0 0,1 0 0,-1 0 0,0-1 0,1 1 0,-1 0 0,1 0 0,-1 0 0,1 0 0,-1 0 0,1 0 1,-1 0-1,1 0 0,-1 0 0,1 0 0,-1 0 0,1 0 0,-1 0 0,1 0 0,-1 0 0,0 1 0,1-1 0,-1 0 0,1 0 0,-1 1 0,1-1 0,-1 0 0,0 0 0,1 1 0,-1-1 0,0 0 0,1 1 0,-1-1 0,13 20 1,-12-18-1,7 17 6,0 0-1,-2 0 0,0 0 0,-1 1 0,-1 0 0,0 3-5,0 14 5,-1 0-1,-2 32-4,-8 17 51,9-114 207,-2 10-219,2 0 1,0 0-1,1 1 0,1-1 0,1 0-39,-3 12-6,0 1 1,0 0-1,0 0 0,0 0 1,1 1-1,0-1 1,0 1-1,1-1 1,-1 1-1,1 0 1,0 0-1,0 1 0,0-1 1,0 1-1,1 0 1,-1 0-1,1 0 1,0 0-1,4-1 6,-6 3-4,1 1 0,-1-1 0,0 0 0,1 1 0,-1 0 0,0 0 0,1 0 0,-1 0 0,1 0 0,-1 1 0,0-1 0,1 1 0,-1 0 0,0 0 0,0 0 0,0 1 0,0-1 0,0 1 0,0 0 0,0-1 0,0 1 0,-1 1 0,1-1 0,0 0 0,-1 1 0,2 1 4,8 9-36,-1 1 0,0 1 0,-1-1 0,4 10 36,-9-16-35,-2-2 1,1 0 1,0-1-1,0 1 0,0-1 0,1 0 0,-1 0 0,6 3 34,-9-7-5,1 1 0,0-1 0,0 0 0,0 0 0,0-1 0,0 1 0,0 0 1,0-1-1,0 1 0,1-1 0,-1 1 0,0-1 0,0 0 0,0 0 0,0 0 0,1 0 0,-1-1 0,0 1 0,0-1 1,0 1-1,0-1 0,0 0 0,0 1 0,0-1 0,0 0 0,1-1 5,15-9-14,0-1 1,7-6 13,-16 10 2,1 0 0,1 1 0,-1 0 0,1 0 1,0 2-1,0-1 0,1 1 0,0 1 0,6-2-2,-15 6 0,1 0 0,0 1 0,0-1 0,-1 0 0,1 1-1,-1 0 1,1 0 0,-1 0 0,1 0 0,-1 1 0,1 0 0,-1-1 0,2 2 0,23 9-11,-23-11 14,-1 0-1,1-1 1,0 0 0,0 0 0,0 0-1,-1-1 1,1 1 0,0-1-1,0 0 1,-1-1 0,1 1 0,-1-1-1,1 0 1,-1 0 0,0 0-1,0-1 1,0 0 0,0 1-1,0-1 1,1-2-3,9-7 2,0-1-1,-1 0 1,-1-2-1,7-8-1,-5 2 5,0-1 1,-1 0-1,-2-1 0,0 0 0,-1-1 1,-1 0-1,-2-1 0,0 0 1,-2 0-1,-1 0 0,0-1 1,-1-24-6,-3 8 50,-1 1 0,-2 0-1,-2-1 1,-1 2 0,-2-1 0,-3 1 0,-8-23-50,16 55 27,1 0 60,-1 0 0,-1-1 1,1 1-1,-1 1 0,-4-6-87,8 13 8,0 0 0,0-1 0,0 1 1,0 0-1,0 0 0,-1-1 0,1 1 0,0 0 0,0 0 0,0 0 0,-1-1 0,1 1 0,0 0 0,0 0 1,-1 0-1,1 0 0,0 0 0,0 0 0,-1 0 0,1-1 0,0 1 0,0 0 0,-1 0 0,1 0 0,0 0 0,-1 0 1,1 0-1,0 0 0,0 0 0,-1 0 0,1 0 0,0 0 0,0 1 0,-1-1 0,1 0 0,0 0-8,-7 10 132,-1 17-85,7-25-42,-7 42 8,2 1 0,1 0 1,3 0-1,1 9-13,14 177-45,-12-221 42,6 75 2,3-1 0,5 0 0,3-1 0,25 68 1,-41-142 1,1 0-1,0-1 0,1 1 0,0-1 1,0 0-1,1 0 0,0 0 1,0-1-1,7 7 0,-11-12 0,1-1 0,-1 0 0,0 0 0,1 0 0,-1 0 0,1 0 0,0 0 0,-1 0 1,1 0-1,0-1 0,-1 1 0,1-1 0,0 1 0,0-1 0,-1 0 0,1 1 0,0-1 0,0 0 0,0 0 0,-1 0 0,1-1 0,0 1 0,0 0 0,0-1 0,-1 1 1,1-1-1,0 1 0,-1-1 0,1 0 0,0 0 0,-1 0 0,1 0 0,-1 0 0,1 0 0,-1 0 0,0 0 0,1-1 0,5-5 0,1-1 0,-1 0 0,-1 0 1,0-1-1,5-9 0,3-5-32,0 0 1,-2-1-1,-1-1 1,-1 0 0,-1-1-1,2-15 32,-8 28-34,0-1 0,-1 0 0,-1 0-1,0 0 1,-1-1 0,0 1 0,-2 0-1,1 0 1,-2 0 0,0 0 0,0 1-1,-1-1 1,-3-3 34,7 15-1,-1 1 0,1-1 0,-1 1 0,0 0 0,0-1 0,1 1-1,-1 0 1,0 0 0,0-1 0,0 1 0,0 0 0,-1 0 0,1 0 1,0 0 1,1 1 1,-1 0 0,1 0-1,-1 0 1,1 0 0,-1-1-1,1 1 1,-1 0-1,1 0 1,-1 0 0,1 0-1,-1 0 1,1 0 0,-1 0-1,1 0 1,-1 0-1,1 1 1,-1-1 0,1 0-1,-1 0 1,1 0 0,0 1-1,-1-1 1,1 0-1,-1 0 1,1 1-2,-2 1 8,0 0 0,0 0 0,0 0 0,0 0 0,1 1 0,-1-1 0,1 1 0,-1-1 0,1 1 0,0-1 0,0 1 0,0 1-8,-2 4 3,1 0 0,0 0-1,1 0 1,0 0 0,0 0 0,0 0-1,1 1 1,1-1 0,-1 0 0,1 0-1,1 0 1,-1 0 0,1 0-1,1 1-2,-1-4 0,0 0 0,1-1-1,-1 1 1,1-1 0,0 1-1,0-1 1,0 0 0,1 0-1,0 0 1,-1-1 0,1 1-1,0-1 1,1 0 0,-1 0 0,1 0-1,-1-1 1,1 0 0,0 0-1,0 0 1,0 0 0,0-1-1,0 0 1,1 1 0,7-1 1,0 0 0,-1 0 0,1-1 0,0 0 0,-1-1 0,1-1 0,-1 0 0,1-1-1,-1 0 1,0-1 0,0 0 0,0-1 0,-1 0 0,1-1 0,-1 0 0,-1-1 0,1 0 0,-1-1 0,0 0 0,0-2-1,3-1 6,-1-2 1,0 1-1,0-2 0,-1 0 1,-1 0-1,-1-1 0,0 0 1,-1 0-1,0-1 0,-1 0 1,-1 0-1,-1-1 1,0 0-1,1-9-6,-3-8-6,0 0-1,-2 1 1,-2-1 0,-1 0-1,-3-6 7,-30-165 43,32 192-25,0-4 41,3 13-29,-1 0 1,1 0-1,-1 0 0,0 0 1,-1 0-1,1 0 0,-1 1 0,1-1 1,-1 0-1,0 1 0,-1-1-30,3 4 6,0 0-1,0 0 1,0-1 0,0 1-1,0 0 1,0 0-1,0 0 1,0 0-1,0 0 1,-1-1 0,1 1-1,0 0 1,0 0-1,0 0 1,0 0-1,0 0 1,-1 0-1,1-1 1,0 1 0,0 0-1,0 0 1,-1 0-1,1 0 1,0 0-1,0 0 1,0 0 0,0 0-1,-1 0 1,1 0-1,0 0 1,0 0-1,0 0 1,-1 0-1,1 0 1,0 0 0,0 0-1,0 0 1,-1 0-1,1 0 1,0 0-1,0 0 1,0 1 0,-1-1-6,-3 10 98,1 21-53,3-30-42,-6 119-12,8 68 9,2-123-6,3 1 0,3-2 0,14 48 6,-17-88-7,0-1 1,2 1-1,10 19 7,-16-36-5,0-1 0,1 1 1,0-1-1,0 0 0,1 0 0,-1 0 0,1-1 1,1 1-1,-1-1 0,1-1 0,0 1 0,0-1 1,0 0-1,1 0 0,0 0 5,-3-3-6,1 0-1,0 0 1,0 0 0,0-1-1,0 1 1,0-1 0,0 0-1,0-1 1,0 1 0,-1-1-1,1 0 1,0 0 0,0-1-1,0 1 1,-1-1 0,1 0 0,-1 0-1,2-2 7,13-6-63,-2-1-1,1-1 1,10-10 63,-11 8-93,0-1 1,-1 0-1,0-2 0,7-10 93,-17 20-23,-1-1-1,0 1 1,0-2-1,-1 1 1,1 0-1,-2-1 0,1 0 1,-1 0-1,-1 0 1,0 0-1,0 0 1,0-3 23,-5-10 52,3 22-43,0-1 0,-1 1 0,1-1 0,0 1 0,-1-1 1,1 1-1,0-1 0,-1 1 0,1 0 0,-1-1 0,1 1 1,0-1-1,-1 1 0,1 0 0,-1 0 0,1-1 0,-1 1 0,1 0 1,-1 0-1,0 0 0,1-1 0,-1 1-9,-1 0 19,0 1 1,0-1-1,0 0 0,1 1 0,-1-1 1,0 1-1,0 0 0,1 0 0,-1-1 1,0 1-1,1 0 0,-1 0 0,1 1 1,-1-1-1,1 0 0,-1 0 0,1 1 1,-1 0-20,-4 5 19,1-1-1,0 0 1,0 1 0,0 0 0,1 0 0,0 1 0,0-1 0,1 1 0,0 0 0,1 0 0,-1 0 0,2 0 0,-1 0 0,0 7-19,2-9-4,0 1 0,0-1 1,0 0-1,1 0 0,0 1 1,1-1-1,-1 0 0,1 0 1,0 0-1,0 0 1,1-1-1,0 1 0,0-1 1,0 1-1,1-1 0,-1 0 1,1 0-1,1-1 0,-1 1 1,2 0 3,6 5-262,1-1 0,1 0 0,-1-1-1,2 0 1,-1-1 0,1-1 0,0-1 0,8 3 262,65 18-861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59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26 853 2320,'3'-14'1202,"-1"-2"-572,16-32 220,-14 38-688,0-1-1,0 0 1,-1 0-1,0 0 0,-1 0 1,1-12-162,0-48 302,-3 0 0,-3 0 0,-10-57-302,11 115 20,-39-282 129,40 286-99,-4-14 102,2 18 11,1 10 102,0 51-263,-1 18-6,4-1 1,3 0-1,9 41 4,4 61-1,-10-113-5,3 1 1,3-2 0,2 0-1,7 10 6,-20-65-14,0 0 0,0 0 0,1-1 0,-1 1 0,1-1 0,1 1 0,0 0 14,-2-4-20,-1 0 1,1 0-1,0 0 1,0 0-1,0 0 1,0-1-1,0 1 1,0-1-1,0 0 1,0 1-1,0-1 1,1 0-1,-1 0 1,0 0-1,1-1 0,-1 1 1,1-1-1,-1 1 1,3-1 19,1 0-87,0-1 0,0 0 0,0 0 0,-1-1 0,1 1-1,0-1 1,-1 0 0,1-1 0,-1 1 0,0-1 0,1 0 0,-1-1 0,2-2 87,10-7-619,0-1-1,-1-1 1,2-4 619,17-23-648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49:59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1 550 5529,'0'0'106,"0"-1"-1,0 1 1,0-1-1,0 1 1,0-1-1,1 1 1,-1-1-1,0 1 1,0 0-1,1-1 1,-1 1-1,0-1 1,1 1-1,-1 0 1,0-1-1,1 1 1,-1 0-1,1 0 1,-1-1-1,0 1 1,1 0-1,-1 0 1,1-1-1,-1 1 1,1 0-1,-1 0 1,1 0-1,0 0-105,21-8-64,-16 6 272,26-11-513,-1-2 0,-1 0-1,0-2 1,-1-2 0,0 0 0,-2-2-1,0-1 1,-2-1 0,0-1 0,2-6 305,-15 15-47,-1 1 1,-1-2-1,0 1 1,-1-1-1,-1-1 1,0 0-1,4-15 47,-4 3 255,-1 0-1,-1 0 0,-1 0 1,-1-12-255,-2 28 782,-2 20-429,0 27-180,7 462 555,-3-422-723,-4-62-1,1 0-1,0 0 0,1 0 1,1 3-4,3-4 19,1-13 31,5-14 81,-11 15-117,21-39 153,-13 22-121,2 1 0,-1 0-1,10-10-45,-15 22 13,0-1-1,1 1 0,0-1 0,0 2 0,0-1 0,0 1 0,1 0 1,0 0-1,-1 0 0,1 1 0,5-1-12,12-2 17,-1 0 1,1 2-1,0 1 0,0 1 1,0 2-1,21 1-17,-21 0 10,0-1-1,0-1 1,0-1 0,0-1 0,-1-1-1,1-2 1,1 0-10,-8-1-5,1 0 0,-1-2-1,-1 1 1,0-2 0,7-5 5,-14 8-5,-1 1 1,1-1-1,-2-1 1,1 0-1,-1 0 0,0 0 1,0-1-1,-1 0 1,0 0-1,0-2 5,-5 9-4,0-1-1,0 0 1,0 0 0,0 0-1,-1 0 1,1 0 0,-1 0 0,0 0-1,1 0 1,-1 0 0,-1 0-1,1 0 1,0 1 0,-1-2 4,1 3-1,0 0 1,-1 0-1,1-1 0,-1 1 1,1 0-1,-1 0 1,0 0-1,1-1 1,-1 1-1,0 0 0,0 0 1,0 0-1,0 0 1,1 1-1,-1-1 1,-1 0-1,1 0 0,0 0 1,0 1-1,0-1 1,0 1-1,0-1 0,-1 1 1,1-1-1,0 1 1,0 0-1,-1-1 1,1 1-1,0 0 0,-1 0 1,1 0-1,-1 0 1,-1 1 1,-1-1 1,1 1-1,0 0 0,-1 0 0,1 0 1,0 1-1,0-1 0,0 1 0,0 0 1,0 0-1,0 0 0,1 0 0,-1 0 1,1 1-1,-1-1 0,1 1 0,0-1 0,0 1 1,0 0-1,0 0 0,-1 3-1,-3 5 9,0 0 0,1 1 0,0-1 0,1 1 0,-3 10-9,6-15 5,-1 1-1,1-1 1,0 1 0,1-1 0,0 1-1,0 0 1,0-1 0,1 1 0,0-1-1,1 1 1,0-1 0,0 0-1,0 0 1,1 1 0,1-1-5,0 2-33,1-1 1,0 0-1,1-1 1,-1 1 0,2-1-1,-1 0 1,1-1-1,0 0 1,0 0-1,1 0 1,-1-1-1,3 1 33,8 5-211,1-1-1,0-2 0,4 2 212,81 24-366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0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5209,'-1'8'444,"0"0"-1,1 0 1,0 0-1,0 0 1,1 0-1,1 4-443,1 11 120,4 55-48,5-1 0,18 67-72,-28-134 8,-1-6-3,0 0-1,-1 0 1,2 0-1,-1 1 1,0-1-1,1 0 1,0-1-1,0 1 1,0 0 0,0 0-1,1-1 1,-1 1-1,1-1 1,1 1-5,-4-4 10,1 0 1,0 0 0,0 0-1,-1 0 1,1 1 0,0-1-1,-1 0 1,1 0 0,0-1 0,0 1-1,-1 0 1,1 0 0,0 0-1,-1 0 1,1-1 0,0 1-1,-1 0 1,1 0 0,0-1-1,-1 1 1,1-1 0,0 1-1,-1 0 1,1-1 0,-1 1-1,1-1 1,-1 0-11,20-20 232,-11 10-115,24-24 67,-3-2 0,24-37-184,47-86-214,-91 145-118,-10 15 302,0 0-1,0 0 0,0 0 1,0 0-1,0 0 1,0 0-1,0 0 1,0 0-1,0 0 1,0 0-1,0 0 1,0 0-1,0 0 1,0 0-1,0 0 1,0 0-1,0 0 1,0 0-1,0 0 1,0 0-1,0 0 1,0 0-1,0 0 1,0 0-1,0 0 1,1 0-1,-1 0 1,0 0-1,0 0 1,0 0-1,0 0 1,0 0-1,0 0 1,0 0-1,0 0 31,-14 29-1244,-10 12 876,9-15 514,-11 24-146,22-43 84,1 1 0,0-1 0,1 1 0,0 0-1,0 0 1,1 0 0,0 0 0,0 0-1,1 2-83,0-6 37,0 0-1,1 0 1,0 0-1,0 0 0,0 0 1,0 0-1,0 0 1,1 0-1,0-1 0,-1 1 1,2-1-1,-1 1 0,0-1 1,1 1-1,-1-1-36,3 2 35,0 0 0,1 0-1,-1-1 1,1 0 0,0 0-1,0 0 1,0-1 0,4 2-35,10 3 37,0-1 0,0-1 1,1 0-1,0-2 0,8 1-37,1 0 14,0-2-1,0-1 1,0-1 0,0-1 0,21-4-14,-42 3-58,0 0 1,0-1 0,-1 0-1,1 0 1,-1-1-1,0 0 1,0-1 0,0 0-1,0 0 1,0 0 0,-1-1-1,0 0 1,0-1-1,0 0 1,-1 0 0,0 0-1,0-1 1,0 0 0,-1 0-1,0 0 1,3-8 57,-4 6 2,-1 0 0,0-1 1,0 0-1,-1 1 0,-1-1 0,1 0 1,-2 0-1,1 0 0,-1 0 0,-1 0 1,0 0-1,0 0 0,-3-6-2,3 13 586,1 6-215,2 15-97,5 35-414,-6-43 219,0-3-76,0 0 1,1 0 0,0 0 0,0 0-1,1-1 1,-1 1 0,1-1 0,1 1-1,-1-1 1,1 0 0,0 0 0,1-1-1,3 5-3,-4-7-65,-1 0 0,1 0 0,-1 0 0,1-1 0,0 1 0,0-1 0,0 0-1,0 0 1,1 0 0,-1-1 0,0 0 0,1 0 0,-1 0 0,1 0-1,-1 0 1,1-1 0,0 0 0,-1 0 0,1 0 0,-1-1 0,1 0-1,2 0 66,26-10-1397,3-3 574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2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30 407 6161,'-7'28'1226,"1"1"0,0 4-1226,0 25 89,2 1-1,4 33-88,0-53-165,2 0-1,5 21 166,-5-48-83,0-1 0,1 1 0,0 0-1,1-1 1,1 0 0,-1 0 0,2 0-1,-1 0 1,2-1 0,0 1 83,-5-9 0,0 1 1,1 0-1,-1-1 0,1 0 0,0 1 1,-1-1-1,1 0 0,0 0 1,0 0-1,1-1 0,-1 1 1,0-1-1,0 0 0,1 0 0,-1 0 1,1 0-1,-1-1 0,1 1 1,-1-1-1,1 0 0,-1 0 1,1 0-1,-1 0 0,1-1 0,-1 1 1,1-1-1,-1 0 0,2-1 0,11-3 191,-1-2-1,0 0 1,0 0-1,-1-1 1,8-6-191,-12 8 59,25-19 72,-1-2-1,-1-1 1,4-5-131,-2 0 20,3 2 0,6-3-20,-33 27 3,0 0-1,0 0 0,1 2 1,0-1-1,0 1 0,8-1-2,-17 5 0,1 0-1,-1 0 0,0 0 1,0 0-1,0 1 1,1 0-1,-1 0 0,0 0 1,0 0-1,1 0 1,-1 0-1,0 1 0,0 0 1,1 0-1,-1-1 1,0 2-1,0-1 1,0 0-1,0 1 0,0-1 1,-1 1-1,1 0 1,0 0-1,-1 0 0,1 0 1,-1 1-1,0-1 1,1 2 0,4 7-6,-1 0 0,0 0 0,-1 1 1,0 0-1,-1 1 0,3 11 6,-1 3 20,-2 0 0,2 21-20,-6-16 2,-1-17 26,1-15-22,0 0 1,0 0 0,0 0-1,0 0 1,0 0-1,0 0 1,0 0-1,1 0 1,-1 0 0,0 0-1,0 0 1,0 0-1,0 0 1,0 0 0,0 0-1,0 0 1,0 0-1,0 0 1,0 0 0,0 0-1,1 0 1,-1 0-1,0 0 1,0 0-1,0 0 1,0 0 0,0 0-1,0 0 1,0 0-1,0 0 1,0 0 0,0 0-1,0 0 1,0 0-1,0 0 1,1 0 0,-1 0-1,0 0 1,0 1-1,0-1 1,0 0-1,0 0 1,0 0 0,0 0-1,0 0 1,0 0-1,0 0 1,0 0 0,0 0-1,0 0 1,0 0-1,0 0 1,0 1 0,0-1-1,0 0 1,0 0-1,0 0-6,3-4 13,0 0 0,0 1-1,1 0 1,-1-1 0,1 1-1,1-1-12,12-10 10,-10 9-7,4-5 1,0 0 1,1 1-1,0 1 1,0 0-1,1 0 1,0 1 0,0 1-1,1 0 1,6-1-5,7 2-5,1 2 1,0 0-1,9 1 5,-4 1-42,-1-2-1,5-2 43,-25 3-27,30-6-106,-1-1 1,3-3 132,-34 9-17,0-1 1,-1 0 0,1 0 0,-1 0-1,0-1 1,0-1 0,-1 0 0,1 0 0,-1 0-1,7-8 17,-13 10-10,1 1 1,-1-1-1,1 0 0,-1 0 0,-1 0 0,1 0 0,0 0 0,-1 0 1,0 0-1,0-1 0,0 0 10,-1 3-5,1 1 0,-1-1-1,0 0 1,0 1 0,0-1 0,0 1 0,0-1 0,0 0 0,0 1-1,-1-1 1,1 0 0,-1 1 0,1-1 0,-1 1 0,1-1 0,-1 1-1,0-1 1,0 1 0,0 0 0,0-1 0,0 1 0,0 0 0,0-1-1,0 1 1,0 0 0,0 0 0,-1 0 0,1 0 0,-1 0 0,0 0 5,-1 1 1,1-1 0,0 1 0,-1 0 0,1 0 0,-1 0 0,1 0 0,-1 0 0,1 1 0,0-1 0,-1 1 0,1 0 0,0-1 0,-1 1 0,1 0 0,0 0 0,0 0 0,0 1 0,0-1 0,0 1 0,0-1 0,0 1 0,1-1 0,-1 1 0,0 1-1,-8 6 39,1 1-1,1 1 1,-8 10-39,12-15 13,0 1 0,0 0 0,0-1 0,1 1 0,0 1 0,0-1 0,1 0 1,0 1-1,0-1 0,1 1 0,0 0 0,0-1 0,1 1 0,0 0 0,0 0 0,2 4-13,-1-6 4,1 1 0,0-1-1,0 1 1,0-1-1,1 0 1,0 0-1,0 0 1,1 0-1,0-1 1,0 0 0,0 1-1,0-1 1,1 0-1,0-1 1,0 1-1,0-1 1,0 0-1,1-1 1,2 2-4,-2-2 2,0 1-1,0-1 1,1 0 0,0-1 0,-1 0-1,1 0 1,0 0 0,0-1-1,0 0 1,0 0 0,0-1 0,1 0-1,-1 0 1,0 0 0,0-1-1,0 0 1,0-1 0,0 0 0,0 0-1,-1 0 1,2-1-2,1-2 2,-1 1 0,1-1 0,-1 0-1,0-1 1,-1 1 0,0-2 0,0 1 0,0-1 0,-1 0 0,0 0 0,0-1-1,0 0 1,-1 0 0,-1 0 0,3-5-2,36-94 31,-28 67 16,2 1-1,19-35-46,-32 69 14,-1-1 0,1 1 0,0 0 0,0 0 0,0 0 0,1 0 0,-1 1 0,1 0 0,2-1-14,-5 4 4,-1 0-1,1 0 1,-1 0 0,1 0 0,-1 1 0,1-1 0,0 1 0,-1-1 0,1 1 0,0 0 0,-1 0 0,1 0 0,0 0 0,0 0 0,-1 0 0,1 0 0,0 0 0,-1 1 0,1-1 0,0 0 0,-1 1 0,1 0 0,0-1 0,-1 1 0,1 0-1,-1 0 1,1 0 0,-1 0 0,0 0 0,1 0 0,-1 0 0,0 1 0,0-1 0,0 0 0,0 1 0,1 0-4,5 9 3,0 0 0,0 1 0,-1 0 0,-1-1 0,0 2 0,-1-1 0,0 2-3,23 93 4,-23-87 5,0 1 0,-1 0-1,-1 0 1,0 0 0,-2 0-1,-2 20-8,4-53 19,2 1-1,0-1 0,1 0 1,0 1-1,5-9-18,30-47-1,-31 52 3,1 1 1,0 0-1,1 1 0,0 0 0,1 1 1,1 0-1,7-4-2,-13 10-1,1 1 1,0 1-1,0-1 0,0 2 1,0-1-1,1 1 1,-1 0-1,1 1 0,0-1 1,0 2-1,0-1 1,0 2-1,9-1 1,-13 1-1,0 0 0,0 1 0,0-1 0,0 1 0,0 0 0,0 1 0,-1-1 0,1 1 0,0 0 0,0 0 0,-1 0 0,0 1 0,1-1 0,-1 1 0,0 0 0,0 1 0,0-1 0,1 2 1,1 3-3,0 0-1,-1 0 1,1 0 0,-1 0 0,-1 1 0,0 0 0,0 0 0,-1 0-1,1 2 4,2 8-12,-1 0-1,0 0 0,-1 1 1,-1 0-1,-1-1 0,0 15 13,-4-21 2,4-20 95,10-22-51,-3 14-43,-3 3-2,17-29 4,19-26-5,-31 52-4,-5 5 1,0 1-1,1-1 0,0 1 0,1 1 0,0-1 0,0 2 0,4-4 4,-10 10-1,0 0-1,0-1 1,0 1 0,0 0-1,0 1 1,1-1-1,-1 0 1,0 1-1,0-1 1,0 1-1,1-1 1,-1 1 0,0 0-1,0 0 1,1 0-1,1 1 2,-1 0-2,0 0 0,0 0-1,0 0 1,0 1 0,0-1 0,0 1-1,0 0 1,0 0 0,-1 0-1,1 0 1,-1 0 0,1 0 0,-1 1-1,2 2 3,49 66-6,-36-45 12,2-2 0,0 0 1,10 7-7,-22-24-4,0 0 1,0-1-1,1-1 1,0 1-1,0-1 1,0 0-1,1-1 1,-1 0 0,1 0-1,0-1 1,0 0-1,10 1 4,-3-2-2,1 0-1,-1-2 1,1 0 0,-1-1 0,1 0-1,-1-1 1,1-1 0,-1-1-1,0 0 1,0-1 0,-1-1-1,0 0 1,1-1 0,12-9 2,-19 10-1,1 0 0,-2 0 0,1-1 0,-1-1 0,0 0 0,-1 0 0,1 0 0,-2-1 0,1 0 0,2-6 1,-5 7 1,0 0 0,0 0 0,-1 0 1,-1 0-1,1-1 0,-1 1 0,-1-1 0,0 0 1,0 0-1,-1 1 0,0-1 0,0 0 1,-1 0-1,0-1-1,0 5 12,0-1 1,0 1 0,-1 0 0,1-1-1,-1 1 1,-1 0 0,1 0 0,-1 1-1,1-1 1,-2 0-13,3 3 9,0 1 0,0-1 0,-1 1 0,1-1 0,0 1 0,-1 0 1,1-1-1,-1 1 0,0 0 0,1 0 0,-1 0 0,0 0 0,0 1 0,0-1 0,1 0 0,-1 1 0,0-1 1,0 1-1,0 0 0,0-1 0,0 1 0,0 0 0,0 0 0,0 1 0,0-1 0,0 0 0,0 1 0,0-1 1,0 1-11,-11 4 34,0 2 0,1 0 0,0 0 0,0 1 0,0 1 0,1 0 0,0 0 0,-2 4-33,8-8 9,-17 14 12,2 2 0,-11 13-21,23-24 5,0 0-1,1 1 1,1 0-1,-1 0 1,2 0 0,-1 1-1,1 0-4,4-10 0,1 0-1,-1 1 1,0-1 0,0 0-1,1 1 1,0-1-1,-1 1 1,1-1 0,0 1-1,0-1 1,0 1-1,0-1 1,1 0 0,-1 1-1,1-1 1,-1 1-1,1-1 1,0 0 0,0 0-1,1 2 1,0-2-3,-1 0 0,1 0-1,0-1 1,0 1 0,0-1-1,0 1 1,0-1-1,0 1 1,0-1 0,0 0-1,1 0 1,-1 0 0,1-1-1,-1 1 1,0 0 0,3-1 3,7 2-27,-1-2 0,1 1 1,0-2-1,-1 1 0,1-2 1,0 1-1,7-3 27,0-1-104,-1 0 0,1-1 0,-1 0 0,17-10 104,-31 14-14,1 0 0,-1-1 0,0 1 1,0-1-1,0 0 0,0 0 0,0 0 1,-1-1-1,1 1 0,-1-1 1,0 0-1,0 0 0,0 0 0,-1 0 1,0-1-1,1 1 0,-1-1 0,-1 1 1,1-1-1,-1 0 0,0 0 0,1-1 14,-2-2 78,-3 13 20,-1 18-24,4-14-68,-2 6-5,1 0 1,1 1 0,0-1-1,1 0 1,1 1 0,1 5-2,-1-17-2,-1 1 1,1-1 0,-1 0-1,1 1 1,0-1 0,1 0 0,-1 0-1,1-1 1,0 1 0,0 0 0,0-1-1,0 0 1,1 0 0,-1 0 0,1 0-1,0 0 1,0-1 0,0 1-1,0-1 1,0 0 0,0 0 0,1-1-1,2 1 2,10 2-3,0 0 0,-1-2 0,1 0 0,0-1 0,0 0 0,0-1 0,0-1 0,0-1 0,0-1 0,0 0-1,0-1 1,-1-1 0,0 0 0,3-2 3,13-7-14,0 0-1,-1-2 1,-1-2 0,0 0-1,-2-2 1,13-12 14,-28 21 5,-1-1-1,0 0 1,0-1-1,-1 0 1,-1 0-1,0-1 1,-1-1-1,-1 0 1,0 0 0,4-12-5,-5 6 46,-1 0-1,0 0 1,-2 0 0,0-1 0,-1 0 0,-1 1 0,-2-22-46,-2 7 75,-1 0 1,-3 0-1,0 1 0,-3-1 1,-1 2-1,-1-1 0,-2 1 1,-1 1-1,-2 1 0,-1 0-75,12 22 91,-1 1 0,0 0 0,0 0 0,-1 1 0,-5-6-91,11 12 14,-1 1 1,1 0 0,0 0 0,0 0 0,-1-1 0,1 1 0,0 0 0,-1 1 0,1-1 0,-1 0-1,1 0 1,-1 1 0,0-1 0,1 1 0,-1-1 0,0 1 0,1 0 0,-1-1 0,0 1 0,0 0-1,1 0 1,-1 0 0,0 1 0,1-1 0,-1 0 0,0 1 0,1-1 0,-1 1 0,0-1 0,1 1-1,-1 0 1,1-1 0,-1 1 0,1 0 0,0 0 0,-1 0 0,0 1-15,-4 4 3,1 0 0,0 1 0,0 0-1,0-1 1,1 2 0,0-1 0,1 0 0,-1 1 0,1 0 0,1-1 0,0 1 0,0 0-1,0 1 1,1-1 0,0 0 0,0 2-3,1 6-4,0-1 0,0 1 0,2-1 0,0 0 0,0 1-1,2-1 1,0 0 0,3 7 4,20 42-2,3-1-1,10 13 3,36 71-5,-51-93-17,-7-16-160,-1 0 1,-2 1-1,-2 0 0,2 15 182,-13-33-1082,-2-20 1015,0-1 0,-1 1 0,1 0 0,0-1 0,0 1-1,0-1 1,-1 1 0,1 0 0,0-1 0,-1 1 0,1-1 0,0 1 0,-1-1 0,1 1 0,-1-1-1,1 1 1,-1-1 0,1 0 0,-1 1 0,1-1 0,-1 0 0,1 1 0,-1-1 0,0 0 0,1 0-1,-1 1 1,1-1 0,-1 0 0,0 0 0,1 0 67,-22 0-725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2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98 5873,'0'-1'188,"-1"-1"0,1 1 1,-1-1-1,1 1 0,0-1 0,-1 1 0,1-1 0,0 1 0,0-1 0,0 1 0,0-1 0,0 0 0,0 1 0,1-1 1,-1 1-1,0-1 0,1 0-188,0 0 86,1 1 0,-1 0 0,0-1 0,1 1 0,-1 0 0,1 0 0,-1 0 0,1 0 1,0 0-1,-1 0 0,1 1 0,0-1 0,0 0 0,-1 1 0,1-1 0,0 1 0,2 0-86,81-15-11,1 4-1,26 3 12,12-2-666,-93 7 440,-10 0-23,-1 1 1,0 1-1,1 1 1,-1 0-1,18 4 249,-36-4-4,0 0-1,0 1 0,0-1 0,0 1 1,-1 0-1,1-1 0,0 1 0,-1 0 0,1 0 1,0 0-1,-1 0 0,1 0 0,-1 0 1,1 1-1,-1-1 0,0 0 0,1 1 0,-1-1 1,0 1-1,0 0 0,0-1 0,0 1 1,0 0-1,-1-1 0,1 1 0,-1 0 0,1 0 1,-1 0-1,1 0 0,-1-1 0,0 1 1,0 0-1,0 0 0,0 0 0,0 0 5,-1 8 68,-1 0 1,1-1-1,-2 1 0,1-1 0,-2 0 0,0 3-68,1-3 77,-3 7 54,1-1 0,1 1 0,0 0 0,1 0 1,1 0-1,0 0 0,1 4-131,1-18 4,0 0 1,1 0-1,-1 0 1,0 0 0,1 0-1,-1-1 1,1 1-1,0 0 1,-1 0-1,1 0 1,0-1-1,0 1 1,0 0 0,0-1-1,1 1 1,-1-1-1,0 1 1,1-1-1,-1 0 1,2 1-5,0 0 3,0 0 1,0 0-1,0-1 0,1 0 1,-1 1-1,1-1 1,-1-1-1,1 1 0,-1 0 1,5-1-4,5 1-263,0-2 0,0 1 1,0-2-1,0 0 0,11-3 263,19-8-1408,0-6 553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2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7354,'0'2'2656,"4"13"-2152,12 16-520,6 6-312,11 3-1496,4-5 1224</inkml:trace>
  <inkml:trace contextRef="#ctx0" brushRef="#br0" timeOffset="1">539 123 6081,'-31'-4'2585,"-13"23"-1521,-4 12-440,10 26-416,7 0-96,16 1-80,15-5-32,27-14-88,28-4-32,21-17-656,12-9-608,16-14 864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3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526 564 1688,'-12'-6'311,"0"1"0,0 1 0,-1 0-1,0 0 1,1 2 0,-1-1-1,0 2 1,-1-1 0,1 2 0,0 0-311,-20 1 273,1 2 1,-1 0 0,-14 6-274,32-6 103,-1 0-1,0 2 0,1 0 0,0 0 1,0 1-1,1 1 0,-1 1 1,2 0-1,-1 1 0,1 0 1,0 1-1,1 1 0,0-1 1,-6 10-103,15-17 14,1 0 0,-1 1 0,1-1 0,0 1 0,0 0 0,0 0 0,0-1 0,1 1 0,-1 0 0,1 1 0,0-1 1,1 0-1,-1 0 0,1 0 0,-1 1 0,1-1 0,0 0 0,1 4-14,0-5 3,0 0 0,0 1 0,0-1 0,1 0 0,0 0 0,-1 0 0,1 0 0,0 0 0,0 0 0,0 0 0,1-1 0,-1 1 0,1-1 0,-1 0 0,1 0-1,0 0 1,0 0 0,0 0 0,0 0 0,0-1 0,0 1 0,4 0-3,4 1 4,0 1 1,0-2-1,1 0 0,-1 0 0,1-1 0,-1 0 1,1-1-1,-1-1 0,1 0 0,2-1-4,4 0 2,-1-2 1,0 0-1,0-1 1,0 0-1,0-2 0,7-4-2,-13 6 0,0-1 1,0 0-1,0-1 0,-1-1 0,0 1 0,0-2 0,-1 1 0,0-1 0,0-1 1,-1 1-1,0-1 0,-1-1 0,0 0 0,-1 0 0,0 0 0,-1 0 1,0-1-1,-1 0 0,0 0 0,1-8 0,-1-4 16,-1-1-1,-1 1 1,-1-1 0,-1 0 0,-2 1 0,0-1-1,-1 1 1,-2-1 0,0 1 0,-2 0-16,-8-24 114,-2 1 0,-2 1 0,-2 0 1,-11-15-115,29 55 122,0 0 0,0 0 1,-1 0-1,0 1 1,0-1-1,-1 1 0,1 0 1,-4-2-123,7 6 16,1 1 0,0 0 1,0 0-1,-1 0 1,1-1-1,0 1 0,-1 0 1,1 0-1,-1 0 1,1 0-1,0 0 0,-1 0 1,1 0-1,0 0 1,-1 0-1,1 0 0,-1 0 1,1 0-1,0 0 1,-1 0-1,1 0 1,0 0-1,-1 0 0,1 0 1,0 0-1,-1 1 1,1-1-1,-1 0 0,1 0 1,0 0-1,0 1 1,-1-1-1,1 0 0,0 0 1,-1 1-17,-5 12 208,2 0-201,2 1-1,0-1 0,0 0 1,1 1-1,1-1 0,0 1 0,1 3-6,3 22-13,9 37 13,3-1-48,3-1-1,3-1 1,3-1-1,3-1 1,4-2-1,28 47 49,-58-113-13,-1 0 0,1-1-1,0 1 1,0 0-1,0-1 1,1 0-1,-1 1 1,1-1 0,-1 0-1,1 0 1,0 0-1,-1-1 1,2 1 13,-3-1-3,1-1 0,-1 0 0,0 0 0,1 1 0,-1-1 0,1 0 0,-1 0 1,0 0-1,1 0 0,-1-1 0,0 1 0,1 0 0,-1-1 0,0 1 0,0-1 0,1 1 0,-1-1 0,0 1 0,0-1 1,0 0-1,0 0 0,1 1 0,-1-1 0,0 0 0,0 0 0,-1 0 0,1 0 0,0 0 0,0 0 0,0-1 0,-1 1 1,1 0-1,0-1 3,20-37-10,-1-2 1,-2 0 0,-1-1 0,1-15 9,-14 45 9,9-35 231,-13 47-237,1 0 0,-1 0 0,0 0 0,0-1 0,0 1 0,0 0 0,0 0 0,0 0 0,0 0 0,0-1 0,0 1 0,0 0 0,0 0 0,1 0 0,-1 0 0,0 0 0,0 0 0,0-1 0,0 1 0,0 0 0,1 0 0,-1 0 0,0 0 0,0 0 0,0 0 0,0 0 0,1 0 0,-1 0 0,0 0 0,0 0 0,0 0 0,0 0 0,1 0 0,-1 0 0,0 0 0,0 0 0,0 0 0,0 0 0,1 0 0,-1 0 0,0 0 0,0 0 0,0 0 0,0 0 0,1 0 0,-1 0 0,0 0 0,0 1 1,0-1-1,0 0-3,7 11 77,3 16-33,2 31-45,-8-38 7,0 0 0,1 0 0,1-1 0,8 18-6,-11-32-17,-1 0 0,1-1 0,0 1 0,0-1 0,0 1 0,0-1 0,1 0-1,0 0 1,0-1 0,0 1 0,0-1 0,1 0 0,-1 0 0,1 0 0,0 0-1,0-1 1,-1 0 0,2 0 0,-1-1 0,3 2 17,-5-3-128,1 1 0,-1 0 0,1-1-1,0 0 1,-1 0 0,1 0 0,-1 0 0,1-1 0,-1 1 0,1-1-1,-1 0 1,1 0 0,-1 0 0,0 0 0,1-1 0,-1 1-1,0-1 1,0 0 0,0 0 0,0 0 0,-1 0 0,2-1 128,13-25-770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4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30 202 5545,'-4'7'288,"0"-1"-1,1 1 1,-1 0 0,1 0-1,1 0 1,0 0-1,0 0 1,0 1 0,1-1-1,0 0 1,0 1-1,0 5-287,2 14-55,1 0 0,4 24 55,-4-32 181,3 17-176,1 0-1,2 1 1,1-2-1,2 0 0,1 0 1,6 7-5,-15-35-26,1 1 0,1-1 0,-1 0 0,1 0 0,0-1 1,1 1-1,-1-1 0,1 0 0,1-1 0,-1 1 0,1-1 0,0-1 0,4 3 26,-6-4-13,1-1-1,-1 0 0,1 0 1,0 0-1,0 0 0,0-1 1,0 0-1,0-1 0,0 1 1,0-1-1,0 0 0,0 0 1,0-1-1,0 0 0,0 0 1,0 0-1,-1-1 0,1 0 1,2-1 13,5-3-3,0 0-1,0-1 1,-1 0 0,0-1 0,0 0-1,-1-1 1,0-1 0,-1 1 0,0-2-1,0 1 1,-1-2 0,-1 1 0,0-1-1,0 0 1,-1-1 0,-1 0 0,0 0-1,0 0 1,-2-1 0,1 1 0,-2-1-1,0 0 1,1-12 3,-1-10-30,-2 11 26,2-1 0,1 1 0,1 0-1,3-10 5,-7 33 12,0-1 0,0 1-1,0-1 1,0 1-1,1-1 1,-1 1-1,1 0 1,-1 0-1,1 0 1,0 0-1,1-1-11,-2 2 7,0 1-1,0-1 1,-1 1-1,1-1 0,0 1 1,0 0-1,0-1 1,0 1-1,0 0 1,0 0-1,0 0 1,0 0-1,0 0 1,0 0-1,0 0 0,0 0 1,0 0-1,0 1 1,0-1-1,0 0 1,0 0-1,0 1 1,0-1-1,-1 1 0,1-1 1,0 1-1,0-1 1,0 1-1,-1 0 1,1-1-1,0 1 1,-1 0-1,1 0 1,0-1-1,-1 1 0,1 0 1,-1 0-7,11 12 10,-2 0-1,0 1 1,-1 0 0,0 1 0,5 13-10,29 84-29,-36-94 20,11 33-240,4 20 249,-17-52-127,-1-1 0,0 0 0,-1 1 0,-1-1-1,-1 15 128,-1-28-36,1 0 0,-1-1 0,1 1 1,-2 0-1,1 0 0,0 0 0,-1 0 0,0-1 0,0 1 0,0-1 0,-1 1 0,-1 1 36,2-4-1,1 0-1,-1 0 1,0-1 0,0 1 0,0-1 0,0 1-1,0-1 1,0 0 0,0 1 0,-1-1 0,1 0-1,0 0 1,-1-1 0,1 1 0,-1-1 0,1 1-1,-1-1 1,1 0 0,-1 1 0,1-1 0,-1 0 0,1-1-1,-1 1 1,1 0 0,-1-1 1,-3 0 68,1-1-1,-1 1 1,1-1 0,-1 0 0,1-1 0,-5-2-68,8 4 74,0 0 1,0 0 0,0-1-1,0 1 1,0-1 0,0 0-1,0 1 1,1-1 0,-1 0-1,1 0 1,-1 0 0,1 0 0,0 0-1,-1-1 1,1 1 0,0-2-75,1 3 24,0 1 1,0-1-1,0 0 1,0 1 0,0-1-1,0 0 1,0 1 0,0-1-1,0 0 1,1 1-1,-1-1 1,0 0 0,0 1-1,1-1 1,-1 1 0,0-1-1,1 1 1,-1-1-1,1 1 1,-1-1 0,1 1-1,-1-1 1,1 1 0,-1-1-1,1 1 1,-1 0-1,1-1 1,-1 1 0,1 0-1,0 0 1,-1-1 0,1 1-1,0 0 1,-1 0-1,1 0 1,0 0 0,0 0-25,32-4 34,-26 3 13,56-5-185,-2-3 0,1-2 0,43-16 138,-70 16-159,0-1 0,-1-2 0,-1-1 0,0-2 0,-1-2 0,-1 0 0,-1-2 159,-19 13-66,-1 1 1,0-1-1,-1-1 0,0 0 1,-1 0-1,1-1 1,-2 0-1,1-1 0,-1 1 1,-1-1-1,0-1 1,-1 1-1,0-1 0,-1 0 1,0 0-1,-1 0 1,0-1-1,-1 1 0,0-1 1,-1 0-1,0-8 66,-3-3 88,0 1 1,-1-1-1,-2 0 0,0 1 0,-2 0 0,0 0 1,-2 1-1,0 0 0,-2 1 0,0 0 0,-1 0 1,-1 1-1,-1 1 0,-4-4-88,14 18 180,0 1 0,0-1 0,0 1-1,-1 0 1,0 1 0,1-1 0,-6-2-180,9 5 27,0 1 0,0 0 0,0-1 0,0 1 0,0 0 0,0-1 1,0 1-1,0 0 0,0 0 0,0 0 0,0 0 0,0 0 0,0 0 0,0 0 0,0 0 1,0 1-1,0-1 0,0 0 0,-1 1-27,1 0 1,0 0 0,-1 0 0,1 0 0,0 0 0,0 0 0,0 1 0,0-1 1,0 0-1,0 1 0,0-1 0,0 1 0,0-1 0,1 1 0,-1-1 0,0 1 0,1 0-1,-2 3 0,1 1 0,0 0 0,0 0 0,1-1 0,-1 1 0,1 0 0,1 0-1,-1 0 1,1-1 0,0 1 0,0 0 0,0-1 0,3 6 0,5 12-1,0 0-1,11 16 2,-10-19-1,16 35-3,-3 1-1,-2 1 1,-3 1 0,-2 1 0,-3 1 0,-2 0 0,-3 0-1,0 53 5,-10-91-92,2-21 36,0-1 0,0 0 0,0 1 0,0-1 0,0 0 0,0 1 0,-1-1 0,1 0 0,0 0 0,0 1 0,0-1 0,0 0 0,0 1 0,-1-1 0,1 0 0,0 0 0,0 1 0,0-1 0,-1 0 0,1 0 0,0 0 0,0 1-1,-1-1 1,1 0 0,0 0 0,-1 0 0,1 0 0,0 1 0,0-1 0,-1 0 0,1 0 0,0 0 0,-1 0 0,1 0 0,0 0 0,-1 0 0,1 0 0,0 0 0,-1 0 0,1 0 0,0 0 0,-1 0 0,1 0 0,0 0 0,-1-1 0,1 1 0,0 0 0,0 0 0,-1 0 0,1 0 0,0-1 0,0 1 0,-1 0 0,1 0 0,0 0 0,0-1 0,-1 1 0,1 0-1,0-1 1,0 1 0,0 0 0,0-1 56,-2 0-756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5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 6449,'8'-1'384,"0"1"0,0-1-1,0 1 1,0 1-1,0 0 1,0 0-1,0 0 1,3 2-384,65 22-209,-41-13 370,65 24-220,36 12-225,-109-40 228,0-2-1,0 0 0,0-2 1,3-1 56,-26-2 20,1-1 0,-1 0 1,1 0-1,-1-1 0,1 1 1,-1-1-1,1 0 0,-1 0 1,0 0-1,0-1 1,1 0-1,-1 1 0,0-2 1,0 1-21,-2 0 32,0 1 0,0-1-1,0 0 1,0 0 0,0 0 0,0 0 0,-1-1 0,1 1 0,-1 0 0,1-1 0,-1 1 0,0-1 0,0 1 0,0-1 0,0 0 0,-1 1 0,1-1 0,-1 0 0,0 0 0,1 1 0,-1-1 0,0 0 0,-1 0-32,0-5 49,0-1 0,0 1 0,-1 0 0,0 0 0,-1 0 1,0 1-1,0-1 0,-1 1 0,0-1 0,-3-3-49,-5-7 216,0 1 1,-2 0-1,-5-5-216,17 21 55,0-2 6,10 3 156,21 3-289,0 2-1,5 3 73,15 2-59,8-5-72,-39-4 88,0 1 0,0 0 0,-1 1 0,7 3 43,-19-5-3,-1 1 0,0 0-1,1-1 1,-1 1 0,0 1-1,0-1 1,-1 0 0,1 1-1,0 0 1,-1 0 0,0 0 0,0 0-1,0 1 1,0-1 0,0 1-1,0 0 1,-1 0 0,2 3 3,0 6 4,1 1 1,-1 0-1,-1 0 1,-1 0 0,0 1-1,-1-1 1,0 1-1,-2 11-4,1-4 4,1-1-1,2 1 0,1 6-3,-3-21 0,0-1 0,1 0-1,0 0 1,1 0 0,-1-1-1,1 1 1,0-1 0,0 1-1,1-1 1,0 0 0,-1 0-1,2 0 1,-1-1 0,1 0-1,-1 1 1,5 1 0,-2-2 1,0 1 1,0-2-1,1 1 0,-1-1 0,1 0 1,0-1-1,0 0 0,0 0 0,0 0 1,0-1-1,9 0-1,-6-1-7,1 0 0,-1-1 0,1 0-1,0-1 1,-1 0 0,0 0 0,0-2 0,0 1 0,0-1 0,0-1 0,0 0 0,-1 0 0,0-1 0,-1-1-1,1 0 1,-1 0 0,8-8 7,-8 4-27,0-1 0,-1 0 0,0-1-1,-1 1 1,-1-1 0,0-1 0,0 1-1,-1-1 1,-1 0 0,1-7 27,-1-1 98,0 0 0,-2 0 0,0 0 0,-2 0 0,0 0 0,-2-12-98,-7 82 491,8-29-484,1 0 0,1 0-1,0 0 1,2 0 0,0 0 0,1-1 0,0 1-1,5 7-6,-7-20-22,0 0 0,0-1 0,1 0 0,0 0 0,0 1 0,0-2 0,1 1 0,0 0 0,0-1 0,0 1 0,0-1 0,1 0 0,-1-1 0,1 1-1,0-1 1,0 0 0,1 0 0,-1 0 0,0-1 0,1 0 0,0 0 0,-1 0 0,1-1 0,0 0 0,0 0 0,0 0 0,0-1 0,0 0 0,1 0 22,-2 0-171,0 0 0,0-1 0,0 1 0,0-1 0,0 0 0,0-1 0,0 1 0,0-1 0,0 0 0,-1 0 0,1 0 0,-1-1 0,1 1 0,-1-1 0,0 0 0,0-1 0,0 1 0,3-4 171,9-24-776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8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0 134 2569,'72'-73'1385,"-70"72"-1255,-1 0 0,0 0 0,0 0 0,0 0 0,0-1 0,0 1 0,0 0 0,0 0-1,0-1 1,-1 1 0,1-1 0,-1 1 0,1-1 0,-1 1 0,1-1 0,-1-1-130,0 3 105,0 0 1,0 0-1,0-1 1,0 1-1,-1 0 0,1-1 1,0 1-1,0 0 1,0 0-1,-1-1 1,1 1-1,0 0 1,-1 0-1,1 0 0,0-1 1,0 1-1,-1 0 1,1 0-1,0 0 1,-1 0-1,1 0 0,0 0 1,-1 0-1,1-1 1,0 1-1,-1 0 1,1 0-106,-2 0 1396,7 35-1258,-2 0 1,-1 1 0,-2 1-139,-3 113 236,3-111-206,3 27 29,-2-60-35,0 0-1,0 1 1,0-1-1,1 0 1,0 0-1,1 0 1,-1 0-1,4 5-23,-5-10 19,1 1 0,-1 0-1,0-1 1,1 1 0,-1-1 0,1 0-1,-1 1 1,1-1 0,-1 0-1,1 0 1,0 0 0,0 0 0,0 0-1,0 0 1,0-1 0,0 1 0,1 0-19,1-1 31,1 1 0,0-1 1,0 0-1,0 0 1,-1 0-1,1 0 0,4-2-31,9-2 61,0-1-1,-1 0 1,14-8-61,-23 10 2,13-7 3,0-1 1,-1-1 0,-1 0 0,0-2 0,-1 0 0,0-2 0,-1 1 0,-1-2 0,0 0 0,-2-1 0,0-1 0,-1 0 0,5-10-6,-12 16 4,1-1 0,-2 1 1,0-1-1,0-1 0,-2 1 1,1 0-1,-2-1 0,0-3-4,-1 11 14,-1 0 0,0 0 0,-1 0 0,1 0 0,-1 0-1,-1 0 1,1 0 0,-3-4-14,3 7 17,-1 0-1,0 0 0,0 1 1,0-1-1,0 0 1,0 1-1,-1 0 0,0 0 1,0 0-1,0 0 0,0 0 1,0 0-1,0 1 1,-3-2-17,3 2-44,0 1 0,1 0 1,-1 0-1,0 0 1,0 0-1,1 0 0,-1 1 1,0-1-1,0 1 1,0 0-1,0 0 0,0 0 1,0 0-1,0 0 0,0 1 1,0-1-1,0 1 1,1 0-1,-1 0 0,0 0 1,0 0-1,1 0 1,-1 1-1,1-1 0,-1 1 1,1 0-1,-1 0 44,2-1-47,1-1 1,0 0-1,0 0 0,0 0 0,0 0 0,0 0 1,0 1-1,0-1 0,0 0 0,0 0 1,-1 0-1,1 0 0,0 1 0,0-1 1,0 0-1,0 0 0,0 0 0,0 1 1,0-1-1,0 0 0,0 0 0,0 0 0,0 0 1,1 1-1,-1-1 0,0 0 0,0 0 1,0 0-1,0 1 0,0-1 0,0 0 1,0 0-1,0 0 0,0 0 0,1 0 0,-1 1 1,0-1-1,0 0 0,0 0 0,0 0 1,0 0-1,1 0 0,-1 0 0,0 0 1,0 0-1,0 0 0,0 1 0,1-1 1,-1 0-1,0 0 0,0 0 0,0 0 0,1 0 1,-1 0-1,0 0 0,0 0 0,0 0 1,0 0-1,1 0 0,-1 0 0,0-1 1,0 1-1,1 0 47,2 1-517,11 4-580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5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4457,'-15'4'2048,"11"20"-855,-5 7-673,11 26-776,5 11-320,2 23-1033,4 3 985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6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1 837 2665,'10'0'373,"0"-1"1,1 0 0,-1 0-1,0-1 1,0-1 0,0 1-1,0-2 1,0 1 0,-1-1-1,1-1 1,-1 0 0,0 0-1,-1-1 1,1 0 0,-1-1-374,11-8 112,0 0 1,-2-2 0,0-1 0,-1 0 0,-1 0 0,0-2-113,8-15 64,-1-1-1,-2-1 1,-2 0 0,-1-1-1,-2-2 1,-1 1 0,-2-1-1,-3-1 1,0 0-1,-1-21-63,-6 47 10,-2-1 0,0 1 0,0-1-1,-2 0-9,2 12 8,-1-1-1,0 1 1,-1-1-1,1 1 1,-1-1-1,1 1 1,-2-2-8,2 5 7,0-1 1,0 1-1,0-1 1,0 1-1,0-1 1,0 1-1,-1 0 1,1 0-1,0 0 1,-1 0-1,1-1 1,-1 2-1,1-1 1,-1 0-1,0 0 1,1 0-1,-3 0-7,2 1 9,0 0 1,0 0-1,0 0 0,0 0 0,0 0 1,0 0-1,0 1 0,0-1 0,0 0 1,0 1-1,0 0 0,0-1 1,0 1-1,0 0 0,0 0 0,0 0 1,1 1-1,-1-1 0,0 0 0,1 0 1,-1 1-1,1-1 0,-1 2-9,-3 2 3,1 0 0,0 1 0,0 0 0,0 0 0,0 0 0,0 3-3,0-1 0,1 2 0,1-1 0,-1 0-1,1 0 1,1 1 0,0-1 0,0 1 0,1-1 0,0 1 0,1-1 0,0 2 0,2 14 14,2 0 0,0 0 0,7 16-14,0-9 19,0 1 0,2-2-1,2 0 1,1 0 0,17 23-19,-18-32 8,2 1 1,0-2 0,1-1 0,1 0-1,0-1 1,2-1 0,11 6-9,-30-21-1,1-1 1,-1 0-1,1 0 1,0 0-1,0 0 1,-1-1-1,1 0 0,0 1 1,4-1 0,-7-1 1,0 0-1,0 0 1,0 0 0,1 0 0,-1 0-1,0 0 1,0-1 0,0 1 0,1 0-1,-1-1 1,0 1 0,0-1 0,0 0-1,0 1 1,0-1 0,0 0-1,0 1 1,0-1 0,0 0 0,0 0-1,-1 0 1,1 0 0,0 0 0,0 0-1,-1 0 1,1 0 0,-1 0 0,1 0-1,-1 0 1,1 0 0,-1-1 0,0 1-1,4-11 8,-1 0 1,0-1-1,-1 1 1,-1 0 0,0-1-1,0 1 1,-1-1-1,-1 0-8,-3-29 22,-7-31-22,1 6 23,7 50-9,2 4 39,-1 0-1,1 0 1,1-9-53,0 21 5,0 1 0,0-1 0,0 0 1,0 1-1,0-1 0,0 1 0,0-1 0,0 0 0,0 1 0,0-1 1,1 1-1,-1-1 0,0 0 0,0 1 0,1-1 0,-1 1 1,0-1-1,0 1 0,1-1 0,-1 1 0,1-1 0,-1 1 0,0 0 1,1-1-1,-1 1 0,1-1 0,-1 1 0,1 0 0,-1-1 1,1 1-1,0 0 0,-1 0 0,1 0 0,-1-1 0,1 1 1,-1 0-1,1 0 0,0 0 0,-1 0 0,1 0 0,-1 0 0,1 0 1,0 0-1,-1 0 0,1 0 0,-1 0 0,1 1 0,0-1 1,-1 0-1,1 0 0,-1 1 0,1-1 0,-1 0 0,1 0 0,-1 1 1,1-1-1,-1 1 0,1-1 0,-1 1-5,8 4 19,-1 0 0,-1 1 0,1 0 0,1 1-19,-5-3-3,27 28 8,-2 2 0,-1 1-1,-2 1 1,1 5-5,22 30-1,-45-67-2,19 24-16,-21-26 20,1-1-1,-1 1 0,1-1 1,-1 1-1,1-1 1,0 0-1,0 0 0,0 0 1,0 0-1,0 0 0,0 0 1,0 0-1,0-1 1,1 1-1,-2-1 0,0 0 0,-1 0 1,1 0-1,0-1 0,0 1 1,0 0-1,-1 0 1,1-1-1,0 1 0,0-1 1,-1 1-1,1-1 0,0 1 1,-1-1-1,1 1 1,0-1-1,-1 1 0,1-1 1,-1 0-1,1 1 0,-1-1 0,13-19 30,-8 12-10,32-60-46,-28 49 9,1 0-1,0 1 1,2 1-1,0 0 1,3-3 17,-14 19-1,0-1 0,0 1 0,0 0 0,0 0-1,1 0 1,-1 0 0,0 0 0,0 0 0,1 0 0,-1 0 0,1 0 0,-1 0 0,1 1 0,-1-1 0,1 1 0,-1-1 0,1 1 0,0 0 0,-1-1 0,1 1 0,0 0 1,-1 1-1,0-1-1,0 1 1,0 0 0,0-1-1,0 1 1,0 0 0,0 0-1,0 0 1,0-1 0,-1 1-1,1 0 1,0 0 0,-1 0-1,1 0 1,0 1 0,-1-1 0,1 0-1,-1 0 1,0 0 0,1 0-1,-1 0 1,0 1 0,0-1-1,0 0 1,0 0 0,0 0-1,0 2 2,2 24-38,-3 27 38,0-24-15,3 29 15,-1-51-1,0 1 1,1-1 0,-1 0 0,2 0-1,-1 0 1,1 0 0,0-1 0,1 1-1,0 0 1,-1-3 2,1 0-1,-1-1 1,1 0-1,-1 0 1,1 0-1,0 0 0,1 0 1,-1-1-1,1 0 1,-1 0-1,1 0 1,0-1-1,2 1-1,1 1 1,0-2 0,1 1 0,0-1 0,-1 0 0,1-1 0,0 0 0,0 0-1,2-1 0,3-1-16,1 0 0,-1 0 0,1-2 0,-1 0-1,0 0 1,0-1 0,0-1 0,0 0-1,-1-1 1,2-2 16,-6 3-64,1-1 0,-1-1-1,0 0 1,-1 0 0,1 0 0,-2-1-1,1 0 1,-1-1 0,0 0-1,5-9 65,-5 5-101,0-1 0,0 0 0,-1 0-1,-1-1 1,-1 0 0,0 0-1,0-6 102,2-24-127,-3 0 0,-2 0 0,-1 0 0,-6-40 127,-1 17 767,-15-67-767,9 88 580,12 44-520,0 0 1,0 1-1,0-1 1,0 1 0,0-1-1,-1 1 1,0-1-1,1 1 1,-1 0-1,0 0 1,0-1-1,0 2 1,0-1-1,0 0 1,-2-1-61,3 3 8,0 0 0,0 0-1,0 0 1,-1 0 0,1 0 0,0 0-1,0 1 1,0-1 0,0 0 0,0 1-1,0-1 1,0 0 0,0 1 0,0 0-1,0-1 1,0 1 0,0-1 0,0 1 0,0 0-1,0 0 1,0-1 0,1 1 0,-1 0-1,0 0 1,1 0 0,-1 0 0,1 0-1,-1 0 1,1 0 0,-1 0 0,1 1-8,-18 36-33,18-37 38,-3 7-4,1 0 0,0 0-1,1 0 1,-1 0 0,2 0-1,-1 0 1,1 0-1,0 1 1,1-1 0,1 5-1,3 15 5,2 0 1,5 12-6,-2-6 5,1 7 5,103 391-24,-108-408-49,-4-16-146,1 0-1,-2 1 1,1-1 0,-1 0-1,0 1 1,-1 4 209,0-13-94,0 1-1,0-1 0,0 1 1,0-1-1,0 0 1,0 1-1,0-1 0,0 0 1,0 1-1,0-1 1,0 1-1,0-1 1,-1 0-1,1 1 0,0-1 1,0 0-1,0 1 1,-1-1-1,1 0 0,0 0 1,0 1-1,-1-1 1,1 0-1,0 0 1,-1 1-1,1-1 0,0 0 1,-1 0-1,1 0 1,0 1-1,-1-1 0,1 0 1,0 0-1,-1 0 1,1 0-1,-1 0 1,1 0-1,0 0 0,-1 0 95,-6-2-1216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6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 8218,'4'-4'291,"1"1"1,0 0 0,0 0-1,0 0 1,1 0-1,-1 1 1,1 0-1,-1 0 1,1 1 0,0-1-1,0 1 1,1 0-292,13 0-200,0 0 0,0 1 0,1 1 200,25 0-183,177-14-3158,-104 4 2317,-98 7 1527,-20 2-475,-1 0-1,0 1 0,0-1 1,0 0-1,0 0 1,1 0-1,-1 0 1,0 1-1,0-1 1,0 0-1,0 0 0,0 0 1,1 1-1,-1-1 1,0 0-1,0 0 1,0 1-1,0-1 0,0 0 1,0 0-1,0 0 1,0 1-1,0-1 1,0 0-1,0 0 1,0 1-1,0-1 0,0 0 1,0 0-1,0 1 1,0-1-1,0 0 1,-1 0-1,1 0 0,0 1 1,0-1-1,0 0 1,0 0-1,0 0 1,-1 1-1,1-1 0,0 0 1,0 0-1,0 0 1,0 0-1,-1 1 1,1-1-1,0 0 1,0 0-1,-1 0-27,-12 17 348,10-12-207,-7 8-20,0 2 1,2 0-1,0 0 1,0 0-1,2 1 1,0 0 0,0 0-1,1 4-121,3-13 8,1-1 0,0 0 0,1 1 0,0-1 0,0 1-1,0-1 1,1 0 0,-1 1 0,2-1 0,0 6-8,0-8-4,0 0 1,-1 0-1,1 0 0,0 0 1,1-1-1,-1 1 0,1-1 1,0 0-1,-1 0 1,1 0-1,1 0 0,-1 0 1,0 0-1,1-1 0,-1 0 1,1 1-1,1-1 4,2 1-135,0 0 0,0-1 0,1 0 0,-1 0-1,0-1 1,1 1 0,-1-2 0,1 1 0,-1-1 0,1 0 0,-1-1-1,1 0 1,-1 0 0,0 0 0,4-2 135,32-16-597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7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13 6097,'-3'-2'271,"0"1"-1,1-1 1,-1 1 0,0 0-1,0 0 1,-1 0-1,1 0 1,0 0-1,0 1 1,0-1 0,-1 1-271,2 0 65,-1 0 0,1 1 0,0-1 0,0 1 0,0 0 0,1-1 0,-1 1 0,0 0 0,0 0 0,0 0 1,0 0-1,1 1 0,-1-1 0,1 0 0,-1 1 0,1-1 0,-1 1 0,1-1 0,-1 3-65,-7 9 17,0 1 1,1 0-1,1 0 0,0 1 0,1 0 1,0 0-1,2 1 0,-1-1 0,2 1 1,0 1-18,-3 24 4,2 1 1,2 0 0,2 12-5,1-19 1,1 0 1,2 0-1,1 0 0,9 25-1,-10-45 0,0 0 1,1 0-1,1 0 0,0-1 0,2 0 1,-1 0-1,1-1 0,1 0 0,1 0 1,0-1-1,9 9 0,-16-18 0,1 0 1,0 0-1,0 0 0,0 0 0,0-1 1,1 1-1,-1-1 0,1 0 1,-1 0-1,1-1 0,0 0 1,0 1-1,-1-2 0,1 1 0,0 0 1,0-1-1,0 0 0,0 0 1,0-1-1,0 1 0,0-1 1,0 0-1,-1 0 0,1-1 1,0 0-1,0 0 0,4-2-12,0 0 0,-1-1 0,1-1 0,-1 1 0,0-1 0,-1-1 0,1 0 0,-1 0 0,0 0 0,-1-1 0,0 0 0,1-1 12,9-17-62,-1 0 0,-2-1 0,0 0 0,-2-1 0,-1-1 0,3-18 62,9-48 24,1-37-24,-22 130 6,4-22 190,-3 23-46,-1 6 5,-2 40 49,-10 84-214,6 76 10,5-194-11,3 33-49,-3-42 58,0-1 1,1 1-1,-1 0 0,1-1 0,0 1 0,-1 0 1,1-1-1,0 1 0,0-1 0,0 1 1,0-1-1,0 1 0,0-1 0,0 0 0,1 1 1,-1-1-1,0 0 0,1 0 0,-1 0 1,1 0 1,-1-1 0,0 0 0,1 1 0,-1-1 1,0 0-1,0 0 0,0 0 1,1 0-1,-1-1 0,0 1 1,0 0-1,0 0 0,0-1 0,1 1 1,-1 0-1,0-1 0,0 0 1,0 1-1,0-1 0,0 1 0,0-1 1,0 0-1,0 0 0,-1 1 1,1-1-1,0 0 0,22-24 11,1-10-9,-1 0-1,7-20-1,-15 27 9,1 1 0,1 0 0,1 1-1,2 1 1,5-4-9,-21 25 3,-1 1-1,1-1 1,0 1 0,0 0 0,0 0 0,1 1-1,-1-1 1,1 1 0,-1 0 0,1 0-1,0 1 1,5-2-3,-8 3 0,1-1-1,0 1 1,0 0-1,0 0 1,-1 1-1,1-1 1,0 0-1,0 1 1,-1 0-1,1-1 1,0 1-1,-1 0 0,1 1 1,0-1-1,-1 0 1,0 1-1,1-1 1,-1 1-1,0 0 1,0 0-1,0 0 1,0 0-1,1 1 1,3 5 0,0 1-1,0-1 1,-1 1 0,0 0-1,-1 1 1,0-1-1,0 1 1,-1 0 0,0 0-1,-1 0 1,1 3 0,2 26 6,-2 0 0,-1 17-6,2 13 18,-4-66 11,2-5 8,1-10 29,1-3-56,0 3-12,1-1 0,1 1-1,0-1 1,1 1-1,0 1 1,1 0 0,0 0-1,7-7 3,1-2 1,23-35 8,-29 39-7,1 1 1,0 1 0,2 0 0,2-2-3,-14 15-3,1-1 0,-1 1 0,1-1 1,0 1-1,0-1 0,0 1 0,0 0 1,0 0-1,0 0 0,0 0 0,0 0 1,0 0-1,1 1 3,-1 0-1,-1 0-1,0 0 1,0 0 0,0 0-1,1 1 1,-1-1 0,0 1-1,0-1 1,0 1-1,0-1 1,0 1 0,0-1-1,0 1 1,0 0 0,0 0-1,0-1 1,0 1 0,-1 0-1,1 0 1,0 0 0,0 0-1,-1 0 1,1 0 0,-1 0-1,1 0 1,-1 0 0,1 1 1,7 18-17,-1 0 1,-1 1 0,-1-1 0,-1 1 0,0 0-1,-2 0 1,0 13 16,7 46-402,9-1 184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09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298 406 2000,'13'-31'560,"-8"22"-378,-1 0 0,0 0 0,-1 0 0,0-1 0,-1 1 0,0-1 0,1-4-182,-3 13 20,0 0 1,0 0-1,0 0 0,0-1 0,0 1 1,0 0-1,0 0 0,0 0 0,0 0 0,-1 0 1,1 0-1,0 0 0,-1 0 0,1 0 1,-1 0-1,1 0 0,-1 0 0,0 0 0,1 0 1,-1 1-1,0-1 0,1 0 0,-1 0 1,0 1-1,0-1 0,0 0 0,0 1 0,0-1 1,0 1-1,0-1 0,0 1 0,0-1 1,0 1-1,0 0 0,0 0 0,0-1 1,0 1-1,0 0 0,0 0-20,-6 0 31,0 0 0,1 1 0,-1 0 0,0 0 0,1 0 1,-2 2-32,5-3 8,-12 4 34,1 1-1,0 0 1,0 1-1,0 0 0,1 1 1,0 1-1,0 0 1,0 1-1,1 0 0,1 1 1,0 0-1,0 1 1,1 0-1,0 1 0,1 0 1,0 0-1,1 1 0,1 0 1,0 1-1,0-1 1,2 2-1,0-1 0,0 0 1,1 1-1,-1 14-41,4-24-13,0-1-1,1 1 1,0 0-1,0-1 0,0 1 1,1-1-1,-1 1 1,1 0-1,1 0 14,-2-3-12,1 0-1,-1 0 1,1-1-1,0 1 1,0-1-1,0 1 1,0-1-1,0 1 1,1-1 0,-1 1-1,0-1 1,1 0-1,-1 0 1,0 0-1,1 0 1,0 0-1,-1 0 1,1 0 0,-1 0-1,1 0 1,0-1-1,0 1 1,0-1-1,-1 1 1,2-1 12,6 1-56,1 0 0,0-1 0,-1 0 0,1-1 1,0 0-1,-1-1 0,9-2 56,67-21-274,-76 22 245,7-3-28,1 0 0,-2-1 0,1-1 0,-1 0 0,0-1-1,0-1 1,-1 0 0,-1-1 0,7-7 57,-10 8 10,-2 1 1,1-2-1,-2 0 0,1 0 0,-1 0 1,-1 0-1,0-1 0,-1 0 1,0-1-1,-1 1 0,0-1 1,1-10-11,-1 6 202,-2-1 0,0 0 0,-1 1 0,-1-1 0,-1 0 0,0 1 0,-1-1 1,-1 1-1,-1-1 0,0 1 0,-1 0 0,-1 1 0,-1-1 0,0 1 0,-1 0 0,-1 1 1,0 0-1,-1 0-202,8 13 53,1 0 0,-1 0 1,1 0-1,-1 0 0,0 0 0,1 1 1,-1-1-1,0 0 0,0 1 0,0-1 1,0 1-1,-1 0 0,1 0 1,0 0-1,0 0 0,-1 0 0,1 0 1,-1 1-1,1-1 0,-1 1 1,1 0-1,0 0 0,-1 0 0,1 0 1,-1 0-1,1 0 0,-1 0 0,1 1 1,-1-1-1,1 1 0,-1 0 1,1 0-1,0 0 0,0 0 0,-1 0-53,-2 3 2,1-1 0,0 1 0,-1-1 0,1 1 0,1 0-1,-1 1 1,0-1 0,1 1 0,0-1 0,0 1 0,1 0 0,-1 0-1,1 0 1,0 1 0,0 1-2,-4 16-2,2-1 0,0 1 0,2 0 0,0 0 0,2 16 2,10 119-12,-9-152 11,7 69-1,0 7-16,-3 21 18,-4-76-37,-3-1 1,0 0-1,-1 1 1,-2-1 0,-7 24 36,-6 10-174,18-60 165,-1 1-1,1-1 0,0 1 0,0 0 0,-1-1 1,1 1-1,0-1 0,0 1 0,0 0 1,0-1-1,0 1 0,0-1 0,0 1 0,0 0 1,0-1-1,0 1 0,0-1 0,0 1 1,1 0-1,-1 0 10,9-2-115,18-17 34,-21 14 72,17-12 7,-2-1 0,0-1-1,12-12 3,-26 22-4,0-1 1,0 0-1,0 1 0,-1-2 0,-1 1 0,1-1 0,-1 0 1,-1 0-1,0 0 0,2-8 4,-3 1 111,0-1 0,-1 1 0,-1-1 0,-1 1 0,0-1 0,-1 1 0,-1-1 0,-1 1 0,-3-12-111,6 29 9,0-1-1,-1 1 1,1 0 0,0 0 0,0 0 0,0-1 0,0 1 0,0 0-1,0 0 1,0 0 0,0-1 0,0 1 0,0 0 0,0 0-1,0-1 1,0 1 0,0 0 0,0 0 0,0-1 0,0 1 0,0 0-1,0 0 1,0 0 0,0-1 0,0 1 0,1 0 0,-1 0-1,0 0 1,0-1 0,0 1 0,0 0 0,0 0 0,1 0-1,-1 0 1,0-1 0,0 1 0,0 0 0,1 0 0,-1 0 0,0 0-1,0 0-8,12 2-874,4 2 122,18 1-248,0-3 1,0 0 0,14-3 999,-21-1-475,-1-1 0,3-2 475,-28 5-8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0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0 440 7482,'5'-3'437,"0"0"1,0 0 0,0 0 0,0 0 0,0 1-1,0 0 1,4-1-438,-2 1-78,-1 0 0,0-1 0,0 0 0,0 0 0,-1 0 0,3-2 78,-3 0-135,0 1 0,0-1 0,0 1 0,-1-1 1,0-1-1,0 1 0,0-1 0,-1 1 0,0-1 0,0 0 0,0 0 0,-1-1 0,0 1 0,1-2 135,-1-3-37,0 1 0,-1-1 0,0 1 0,-1-1 0,0 0 0,0 1 0,-1-1-1,-3-8 38,1 1 93,-2 0-1,0 1 0,-1 0 0,-1 0 0,0 1 0,-2 0 0,0 0 1,0 1-1,-1 0 0,-9-9-92,17 22 3,1 0-1,-1 0 1,0 0 0,0 0-1,0 1 1,0-1 0,0 1-1,-1-1 1,1 1 0,-3-1-3,5 2 0,-1 0 1,0 0 0,1 0-1,-1 0 1,1 0 0,-1 0-1,0 0 1,1 0-1,-1 0 1,0 0 0,1 0-1,-1 1 1,1-1 0,-1 0-1,1 0 1,-1 1-1,0-1 1,1 0 0,-1 1-1,1-1 1,-1 1 0,1-1-1,0 0 1,-1 1 0,1-1-1,-1 1 1,1 0-1,0-1 1,-1 1 0,1-1-1,0 1 1,0-1 0,0 1-1,-1 0 1,1-1-1,0 1 1,0-1 0,0 1-1,0 0 1,0-1 0,0 1-1,0 0 0,-2 18 5,1 0 1,1 0-1,0 1 0,2-1 0,0 0 0,1-1 1,1 1-1,1 2-5,2 12 21,-1 1 0,-2 2-21,-1 45 27,-4 7-27,0-18 67,6 53-67,-5-116 5,1 0 0,1 0 0,-1 0 0,1 0 0,0 0 0,1 0 1,1 4-6,-2-8-26,-1-1 1,1 0-1,-1 1 1,1-1-1,0 0 1,0 0-1,0 0 1,0 0-1,0 0 1,0 0-1,1-1 1,-1 1-1,1-1 1,-1 0 0,1 1-1,-1-1 1,1 0-1,0-1 1,-1 1-1,3 0 26,3 0-287,-1 0 0,0-1 0,0 0 0,0-1 0,0 1 0,0-2 0,0 1 0,6-2 287,22-10-810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0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7 383 6513,'-1'0'130,"1"-1"-1,-1 1 1,1-1 0,-1 1-1,1-1 1,-1 0-1,1 1 1,0-1-1,-1 0 1,1 1-1,0-1 1,-1 0-1,1 1 1,0-1-1,0 0 1,0 0-1,0 1 1,-1-1-1,1 0 1,0 0 0,0 1-1,0-1 1,1 0-1,-1 0-129,1 0 74,1 1-1,-1-1 0,1 1 1,-1-1-1,1 1 0,0 0 1,-1 0-1,1-1 1,0 1-1,-1 0 0,2 1-73,-2-1-36,61-5-310,-1-2 1,-1-3-1,1-2 1,-2-3-1,0-3 0,-1-2 1,-1-2-1,21-14 346,-50 22-36,0-1 0,-1-2-1,0-1 1,1-3 36,-16 12 68,-1-1 0,0 0 0,-1-1 0,0 0 0,-1-1 0,0 0 0,-1 0 0,0-1 0,4-10-68,-10 13 496,-9 12-146,-8 12-77,2 7-210,1 0 1,1 1-1,1 0 0,0 0 1,2 1-1,-5 22-63,-5 35 52,-1 34-52,-9 38 27,9-73 2,19-79-27,-1 0 0,1 0 0,0 0 0,0 0 0,0 0 0,0 0 0,0 1 0,0-1 0,0 0 0,0 0 1,0 0-1,0 0 0,0 0 0,-1 0 0,1 0 0,0 0 0,0 1 0,0-1 0,0 0 0,0 0 0,0 0 0,0 0 0,0 0 0,0 0 0,0 0 0,0 1 0,0-1 0,0 0 0,0 0 0,0 0 0,0 0 0,0 0 0,0 0 0,0 1 0,1-1 1,-1 0-1,0 0 0,0 0 0,0 0 0,0 0 0,0 0 0,0 0 0,0 0 0,0 0 0,0 1 0,0-1 0,0 0 0,1 0 0,-1 0 0,0 0 0,0 0 0,0 0 0,0 0 0,0 0 0,0 0 0,0 0 0,1 0 0,-1 0 0,0 0 0,0 0 1,0 0-1,0 0 0,0 0 0,0 0 0,1 0 0,-1 0 0,0 0 0,0 0-2,7-8 56,-4 5-22,28-28-5,1 2 0,1 1 0,2 1-1,0 2 1,2 1 0,1 2 0,0 2-1,2 1 1,0 3 0,1 1 0,36-9-29,-13 10-48,-37 10-47,-1-2 1,0-1 0,0-1 0,-1-1 0,0-1 0,9-7 94,-28 13-37,0 0-1,0-1 0,-1 1 1,1-1-1,-1 0 0,-1-1 1,1 1-1,2-6 38,-5 10 11,-1 0 1,0-1-1,0 0 0,0 1 1,0-1-1,0 0 0,0 1 1,-1-1-1,1 0 0,-1 0 1,1 0-1,-1 0 0,1 0 1,-1 0-1,0 1 0,0-1 1,0 0-1,0 0 0,0 0 1,-1 0-1,1 0 0,0 0 1,-1 0-1,0 0 0,1 1 1,-1-1-1,0 0 0,0 0 1,0 1-1,0-1 0,0 1 1,-1-2-12,0 2 29,1-1 0,0 1 1,-1 1-1,1-1 0,-1 0 1,1 0-1,-1 0 0,1 1 1,-1-1-1,0 1 0,1-1 1,-1 1-1,0 0 0,1 0 1,-1 0-1,0-1 0,0 2 1,1-1-1,-1 0 0,0 0 1,1 0-1,-1 1 0,0-1 1,1 1-1,-1-1 0,1 1 1,-1 0-1,1 0 0,-1 0 1,1 0-1,-1 0 0,1 0 1,0 0-1,0 0 0,-1 0 1,1 1-1,0-1 0,0 1-29,-4 3 25,2 0 0,-1 0 0,0 0 0,1 0 0,0 1 0,0-1 0,0 1 0,1 0 0,0 0 0,-1 3-25,2-1-6,0 1 0,0 0 0,1 0 0,0 0 0,1 0 0,0 0-1,0 0 1,1 0 0,0 0 0,0-1 0,1 1 0,0-1 0,1 0 0,0 0 0,4 6 6,0 0-95,2 0 0,-1-1 0,2 0 0,0-1 0,0 0 0,1-1 0,1 0 0,3 2 95,12 5-167,0 0-1,6 1 168,-34-19-1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2.3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105 123 3673,'-2'-2'1359,"2"5"-557,4 15-354,7 24-541,-9-35 106,5 16 61,1 0 0,1 0 0,1-1 0,12 20-74,-18-36 12,0 0 0,0 0 0,1-1 1,-1 0-1,1 0 0,0 0 0,0-1 0,1 0 0,-1 1 0,1-2 0,0 1 0,0-1 0,0 0 1,1 0-1,-1-1 0,1 0 0,-1 0 0,1 0 0,7 0-12,-9-2-8,0 0 0,0 0 0,0-1 0,0 1-1,0-1 1,0 0 0,0-1 0,0 1 0,0-1 0,0 0 0,-1 0 0,1-1-1,-1 1 1,1-1 0,-1 0 0,0 0 0,0-1 0,0 1 0,-1-1 0,1 0-1,-1 0 1,0 0 0,0 0 0,1-2 8,1-2-204,0-1-1,0 1 1,-1-1-1,0 0 1,0-1-1,-1 1 1,-1 0-1,1-1 1,-1 0-1,-1 1 1,0-1 0,0-5 204,-2 8-147,0 1 1,0 0-1,-1-1 1,1 1-1,-1 0 1,-1 0-1,1 1 1,-1-1-1,0 0 1,0 1-1,-1-1 1,1 1 0,-1 0-1,-1 1 1,1-1-1,-1 1 1,1-1-1,-1 1 1,0 1-1,-2-2 147,-14-9 60,0 1-1,-1 1 1,-1 1-1,-9-3-59,6 3 680,-1 2 0,-8-2-680,25 8 308,0 1 1,0 0-1,0 1 0,-1 0 1,1 0-1,0 1 0,-1 1 0,0 0-308,8-1 85,-1 1-1,0 0 0,1 0 0,0 0 0,-1 1 1,1-1-1,0 1 0,-1 0 0,1 0 0,0 0 1,0 0-1,1 1 0,-1-1 0,0 1 0,1-1 1,-1 1-1,1 0 0,0 0 0,0 0 0,0 0 1,0 1-1,1-1 0,0 0 0,-1 1 0,1-1 1,0 1-1,0-1 0,0 3-84,0 4 43,-1 0 0,1 0 1,1 0-1,0 0 0,0 0 0,1 0 1,1 0-1,-1-1 0,1 1 0,1 1-43,0-3 14,-1 0 0,1-1 0,1 1 0,-1 0-1,2-1 1,-1 0 0,1 0 0,0 0-1,0 0 1,0-1 0,1 0 0,2 1-14,2 1 10,1 0-1,-1-1 1,2 0 0,-1-1 0,1-1-1,0 1 1,0-2 0,0 0 0,1 0-10,9 2 2,0-1 1,1-1-1,-1-1 0,1 0 1,4-2-3,-19-1 0,0 1 1,0-2 0,1 1 0,-1-1-1,0-1 1,0 1 0,0-1-1,0-1 1,0 1 0,-1-1-1,1-1 1,-1 1 0,0-1 0,0-1-1,0 1 1,0-1 0,2-2-1,15-21-70,-1-1 0,14-22 70,21-28-354,-54 74 334,1 1-1,-1-1 0,1 1 1,-1 0-1,1 0 1,0 0-1,1 1 0,-1 0 1,1 0-1,1-1 21,-5 4-1,0-1 0,-1 1 0,1-1 1,0 1-1,0-1 0,0 1 0,0 0 0,0 0 0,0 0 0,0 0 0,0 0 0,0 1 0,0-1 1,0 0-1,0 1 0,0 0 0,-1-1 0,1 1 0,0 0 0,0 0 0,-1 0 0,1 0 0,0 0 0,-1 0 1,1 1-1,-1-1 0,1 0 0,-1 1 0,0-1 0,0 1 0,0 0 0,0-1 0,1 1 1,4 9 26,-1-1 1,0 1-1,0 1 0,-1-1 0,0 1 0,-1-1 0,1 7-26,4 27 226,-1 18-226,0 0 102,-2-23-60,6 30 40,-11-70-77,0 1-1,0-1 1,0 0 0,0 0 0,0 1-1,0-1 1,0 0 0,1 0-1,-1 1 1,0-1 0,0 0-1,0 0 1,0 0 0,0 1-1,0-1 1,0 0 0,1 0-1,-1 0 1,0 1 0,0-1-1,0 0 1,0 0 0,1 0-1,-1 0 1,0 1 0,0-1 0,0 0-1,1 0 1,-1 0 0,0 0-1,0 0 1,0 0 0,1 0-1,-1 0 1,0 0 0,0 0-1,1 0-4,6-7 187,6-20 93,17-59 145,-15 40-357,17-33-68,-26 67-27,0 0 0,1 0 0,0 1 0,1 0 0,0 0 0,0 1-1,1 0 1,7-6 27,-12 13-15,0-1 0,1 1 0,0 0 0,0 0-1,-1 0 1,2 0 0,-1 1 0,0 0 0,0 0-1,5 0 16,-7 1-7,-1 1 0,1-1 0,0 1-1,0 0 1,0 0 0,0 1 0,0-1-1,0 0 1,0 1 0,-1 0 0,1 0-1,0 0 1,0 0 0,-1 0 0,1 0-1,0 1 1,-1-1 0,0 1 0,1 0-1,-1-1 1,1 3 7,20 20-14,-1 1 0,-1 1 0,-2 1 0,1 3 14,2 2 13,1 0 1,18 17-14,-38-45 1,0-1-1,1 0 1,-1 0 0,1 0 0,0 0-1,-1 0 1,1-1 0,1 1-1,-1-1 1,0 0 0,1 0 0,-1-1-1,1 0 1,-1 1 0,1-1 0,-1-1-1,1 1 1,0-1 0,0 0 0,-1 0-1,1 0 1,0 0 0,-1-1-1,1 0 1,2-1-1,1-1 3,0 0 0,0-1 0,0 0 0,-1 0 0,1-1 0,-1 0 0,0 0 0,-1-1 0,1 1 0,-1-2 0,0 1 0,0-1 0,1-3-3,4-4-11,0-1-1,-1-1 0,-1 0 1,-1 0-1,0-1 12,-6 12 0,0 0 0,0 1-1,0-1 1,-1 0 0,0 0-1,0 0 1,0 0 0,-1 0 0,0 0-1,0 0 1,0 0 0,0 0-1,-1 0 1,0 0 0,0 0-1,0 0 1,0 0 0,-1 0 0,0 1-1,-2-4 1,4 7 14,0 1-1,0-1 1,0 0-1,-1 1 1,1-1-1,0 1 1,-1-1 0,1 0-1,-1 1 1,1-1-1,-1 1 1,1-1-1,-1 1 1,1-1-1,-1 1 1,1 0-1,-1-1 1,1 1 0,-1 0-1,0-1 1,1 1-1,-1 0 1,0 0-1,1-1 1,-1 1-1,0 0 1,1 0-1,-1 0 1,0 0 0,0 0-14,0 1 20,1-1 0,-1 1 1,0 0-1,0 0 1,1-1-1,-1 1 1,0 0-1,1 0 0,-1 0 1,1 0-1,-1 0 1,1 0-1,-1 0 1,1 0-1,0 0 0,0 0 1,-1 0-21,-1 9 72,1-1-1,0 0 1,0 1-1,0 0-71,2-1 12,-1-1 0,1 1 0,0-1 0,1 0 0,0 1-1,0-1 1,1 0 0,0 0 0,1-1 0,-1 1 0,2-1-1,-1 1 1,1-1 0,0 0 0,0-1 0,1 1 0,0-1-1,0 0 1,0-1 0,1 0 0,0 0 0,0 0 0,0 0-1,4 1-11,0-1-66,0 0 1,1-1-1,-1 0 0,1 0 0,0-1 0,0-1 0,0 0 0,0 0 0,0-2 0,1 1 1,-1-1-1,0-1 0,0-1 0,0 1 0,0-2 0,0 0 0,0 0 66,48-23-1308,-3-5 530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2.8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30 548 7066,'-6'11'275,"2"1"0,0-1 0,0 1 1,1 0-1,0 0 0,1 0 1,0 0-1,1 1 0,1-1 1,0 7-276,1 12-86,2 0 1,1 1-1,5 14 86,-4-25-121,0 0 0,2 0 0,0-1 0,2 1 0,0-2 0,1 1 0,1-2 0,1 1 0,9 9 121,-14-18-55,1-1 0,1 0 1,0 0-1,0-1 0,0 0 0,1-1 1,0 0-1,1 0 0,0-1 0,0 0 0,0-1 1,0-1-1,1 0 0,0 0 0,0-1 0,0 0 1,6-1 54,0-1 9,-1-1 1,1 0 0,0-2 0,-1 0 0,0-1 0,1-1-1,-1-1 1,0 0 0,-1-1 0,0 0 0,0-2 0,3-1-10,3-4 18,0 0 0,-1-1 0,0-2 0,-2 0 1,1-1-1,-2-1 0,16-20-18,-19 20 3,-1-1 1,-1-1-1,-1 0 0,-1-1 0,-1 0 1,0 0-1,-2-1 0,0-1 0,-2 1 1,0-1-1,-1-5-3,-1-3 2,-1-1 1,-2 0-1,-1 0 1,-2 0-1,-1 0 1,-1 1-1,-8-29-2,2 16 94,-2 0 1,-2 1-1,-2 1 0,-2 0 0,-1 1 0,-2 1 0,-21-28-94,36 60 126,-16-20 267,21 27-356,0 0-1,0 0 1,0 0-1,-1 0 1,1 0 0,0 1-1,0-1 1,0 0 0,-1 1-1,1-1 1,0 1-1,0 0 1,-1-1 0,1 1-1,0 0 1,-1 0-1,1 0 1,-1 0 0,1 0-1,0 0 1,-1 0-1,0 0-36,1 1 30,-1-1-1,1 1 0,0-1 0,-1 1 0,1 0 0,0 0 0,0 0 0,-1-1 0,1 1 0,0 0 0,0 1 1,0-1-1,0 0 0,0 0 0,0 0 0,0 1 0,1-1 0,-1 0 0,0 1 0,1-1-29,-10 33 123,9-29-105,-4 27-5,1 0 0,2 0 0,1 0 0,1 1-1,2-1 1,5 25-13,8 31 30,21 66-30,-5-42-8,5-1 0,39 82 8,-61-159-444,-1 1 0,-1 1 1,-2 0-1,1 16 444,-10-51-235,-1 0-1,0 0 1,0 0 0,1 0 0,-1 0 0,0 0-1,0 0 1,0 0 0,0 0 0,0 0 0,0 1-1,-1-1 1,1 0 0,0 0 0,0 0-1,-1 1 236,-6-12-1169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3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0 188 7242,'5'-8'289,"1"0"1,0 0-1,0 1 1,0 0-1,1 0 1,0 1 0,0-1-1,1 2 1,-1-1-1,1 1 1,7-3-290,18-9-98,0 2 0,15-4 98,-38 15 111,17-7-123,1 1-1,-1 2 1,2 1 0,-1 1-1,24-1 13,-43 6-10,1 0 0,0 1 0,0 0 0,-1 1 0,1 0 0,0 1 0,-1-1 0,1 2 0,-1 0-1,0 0 1,0 0 0,0 1 0,0 1 0,-1-1 0,1 1 0,-1 1 0,0 0 0,-1 0 0,2 1 10,-1 2 2,-1 0 1,1 0 0,-2 1-1,1 0 1,-1 0-1,-1 0 1,0 1-1,4 10-2,2 13 100,-2 0 0,1 11-100,-5-21 47,0 0 0,2 0 0,1-1 1,0 0-1,10 17-47,-17-37-1,1-1 0,-1 0-1,0 0 1,1 0 0,0 0 0,-1 0 0,1 0-1,0 0 1,0 0 0,0 0 0,0-1 0,0 1-1,0-1 1,1 0 0,-1 1 0,1-1 0,-1 0-1,0-1 1,2 1 1,-1 0-18,0-1 0,0 0-1,0 0 1,0 0 0,0-1 0,0 1-1,0-1 1,1 0 0,-1 0 0,-1 0-1,1 0 1,0 0 0,0-1 0,0 1-1,-1-1 1,2 0 18,5-5-317,0 0 0,-1 0 1,0-1-1,0 0 0,0 0 0,-1-1 0,-1 0 0,1 0 1,-1-1-1,-1 0 0,0 0 0,0-2 317,17-45-1043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4:25.088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309 1 6185,'-2'0'2209,"-3"12"-1921,-8 17-88,-59 76-184,41-27 24,-4 24-8,-1 12-48,0 16-440,0-8-536,-6-4 616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8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 5105,'1'1'329,"0"1"0,0 0-1,-1-1 1,1 1 0,-1 0-1,0-1 1,1 1 0,-1 0 0,0-1-1,0 1 1,0 0 0,0 0 0,0-1-1,0 1 1,-1 2-329,-9 30-408,4-13 654,-54 288 1597,54-272-1752,1 1 0,2 26-91,2-53 13,2-1 0,-1 1 0,1 0 0,1 0 0,0 0 0,1-1 0,0 0 0,0 1 0,1-1 1,0 0-1,5 6-13,-7-12 4,1 0 1,0 0 0,0-1 0,0 1 0,0-1 0,1 0 0,-1 0 0,1 0 0,0 0 0,0-1-1,0 1 1,0-1 0,0 0 0,0 0 0,1 0 0,-1-1 0,1 0 0,-1 0 0,1 0-1,0 0 1,2 0-5,0-1-111,0-1-1,1 1 0,-1-1 1,0 0-1,0-1 0,0 0 1,-1 0-1,1 0 0,0-1 1,-1 0-1,1 0 1,-1-1-1,0 1 0,0-2 112,35-24-1599,1-5 650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3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17 5729,'-39'-15'2689,"15"13"-809,23 11-1496,19 11-208,22 13-256,4 8-144,22 8-904,2 8-720,4 2 1143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3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443 749 5105,'1'-22'1142,"0"9"-675,0 1 0,-1 0 0,-1 0 0,1 0 0,-2 0 0,0 0 0,0 0 0,-1 0 0,-1 0-467,4 10 31,-1 0 0,0 0 0,0 0 0,0 1 0,0-1-1,0 0 1,-1 1 0,1-1 0,0 0 0,-1 1 0,1 0-1,-1-1 1,0 1 0,1 0 0,-1 0 0,0 0 0,0 0 0,0 0-1,1 0 1,-1 0 0,0 1 0,0-1 0,0 0 0,0 1 0,-1 0-1,1 0 1,0 0 0,0 0 0,0 0 0,0 0 0,0 0 0,0 0-1,0 1 1,0-1 0,0 1 0,0 0 0,0-1 0,-1 2-31,-9 3 27,0 1 1,0 0-1,0 1 0,0 0 1,-5 6-28,14-11 4,-38 28-6,2 2 0,-26 27 2,44-38 0,1 1 0,1 1 0,1 1 0,1 0 0,-3 7 0,16-24-7,1 0 0,-1 0 0,2 1 0,-1-1 1,1 1-1,0-1 0,0 1 0,1 0 0,0 0 7,1-6-10,0 0 0,0 0 0,0 0 0,0 0 0,0 1 1,0-1-1,1 0 0,-1 0 0,1 0 0,-1 0 0,1 0 0,0 0 0,0 0 0,0 0 0,0 0 0,0 0 0,0 0 0,0-1 0,1 1 1,-1-1-1,1 1 0,-1-1 0,1 1 0,0-1 0,0 0 0,-1 1 0,1-1 0,0 0 0,0 0 0,0-1 0,0 1 0,0 0 0,1 0 10,9 0-51,-1 1 0,0-1 0,1-1 0,-1 0 0,0-1 0,1 0 0,-1-1-1,0 0 1,0 0 0,7-3 51,12-5-158,0-1-1,0-2 1,3-2 158,-13 5-131,-1-1 0,0-1 0,0-1 1,1-2 130,-12 8-1,0 1 0,-1-1 0,0 0 1,-1-1-1,1 0 0,-1 0 0,-1 0 0,1-1 1,-2 0-1,2-3 1,-4 56 612,-1-38-597,0 5-1,1 0 0,0 0 0,0 0 0,1 0 0,1-1-1,1 4-13,-4-11 2,1 0-1,-1 0 0,1 0 0,0-1 1,0 1-1,0 0 0,0-1 0,0 0 1,1 1-1,-1-1 0,1 0 0,0 0 1,-1 0-1,1-1 0,0 1 0,0-1 0,0 1 1,0-1-1,0 0 0,0 0 0,1 0 1,-1-1-1,0 1 0,0-1 0,1 0 1,-1 0-2,4 0 4,0-1 1,-1 0 0,1 0 0,0-1 0,-1 0 0,1 0 0,-1 0 0,0-1 0,0 0 0,0 0-1,0-1 1,0 1 0,1-2-5,12-10 7,-1 0 0,-1-1 0,5-5-7,-2 1-5,-2-1 0,0-1 1,-2 0-1,0-2 0,-2 1 1,7-14 4,-12 17-9,-1 0 0,-1-1 0,-1 0 0,0 0 0,-2 0 0,0 0 0,-1-1 0,-1-16 9,-2 10-8,-1 1 1,-2-1-1,0 0 0,-2 1 1,-1 0-1,-2 0 1,0 0-1,-3-3 8,-6-9 152,-1 0-1,-3 1 1,0 1-1,-25-31-151,15 31 380,30 37-357,0-1-1,1 0 1,-1 0 0,0 1-1,0-1 1,0 0 0,0 1-1,0-1 1,0 1-1,0-1 1,0 1 0,0 0-1,0-1 1,-1 1 0,1 0-1,0 0 1,0 0-1,-1 0-22,1 0 11,0 0 0,1 0-1,-1 0 1,0 1-1,0-1 1,1 1-1,-1-1 1,0 0-1,1 1 1,-1-1 0,1 1-1,-1-1 1,0 1-1,1 0 1,-1-1-1,1 1 1,-1 0-1,1-1 1,-1 2-11,-1 2 11,1 0 1,-1 1-1,1-1 0,0 0 0,0 1 1,0 0-1,0-1-11,-1 21 6,1-1 1,1 1 0,1-1-1,1 1 1,1-1-1,1 0 1,6 19-7,13 34-341,23 54 341,64 125-1471,-51-132 975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5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0 862 6449,'3'-33'2258,"-3"32"-2228,0 1-1,0 0 1,0-1 0,0 1-1,0 0 1,0-1-1,0 1 1,0-1 0,0 1-1,1 0 1,-1-1-1,0 1 1,0 0 0,0-1-1,0 1 1,1 0-1,-1 0 1,0-1-1,0 1 1,0 0 0,1-1-1,-1 1 1,0 0-1,1 0 1,-1 0 0,0-1-1,1 1 1,-1 0-1,0 0 1,1 0 0,-1 0-1,0 0 1,1-1-1,-1 1 1,0 0 0,1 0-30,11 9 372,0 6-344,0 0 0,-2 1 0,0 0 1,0 1-1,0 4-28,41 94-15,-42-92 28,87 233 35,-75-190-44,-3 1 0,8 63-4,-20-78 16,-32-95 561,6-3-534,1-1 0,3-1 0,2-1 0,2 0 0,2-1 0,3 0 0,-1-27-43,2-56 38,6-23-38,3 99-39,2 0 0,2 0-1,16-55 40,-19 94-22,1 1 0,1 0-1,1 1 1,0-1 0,1 1-1,10-13 23,-13 20-13,1 1-1,1 1 1,0-1-1,0 1 1,0 0-1,1 1 1,0 0-1,0 0 1,1 1-1,0 0 1,-1 0-1,8-2 14,-7 3-4,0 1-1,1 0 0,-1 1 1,1 0-1,0 0 0,-1 1 1,1 0-1,0 1 1,0 0-1,0 1 0,2 0 5,-7 0-9,1 0 0,-1 0 0,0 0 0,0 1 0,0 0 0,0 0-1,0 1 1,0-1 0,0 1 0,-1 0 0,1 0 0,-1 1 0,0-1 0,0 1 0,0 0-1,-1 0 1,1 0 0,-1 0 0,0 1 0,1 2 9,1 4-47,0 0 0,-1 0 0,-1 0 0,0 0 0,0 0 0,-1 1 0,-1-1 1,0 1-1,0 0 0,-1-1 0,-1 1 0,0-1 0,0 1 0,-3 6 47,-2 9-43,-1-1 0,-1 1 1,-1-2-1,-2 1 0,-8 14 43,8-19-4,0-1 0,-1 0 1,-2-1-1,1 0 0,-2-1 0,-12 11 4,19-22 19,1 0 0,-1-1 1,0 0-1,-1 0 0,1-1 0,-1 0 0,0-1 1,0 0-1,-1 0 0,1-1 0,-1 0 0,0 0 1,1-1-1,-1-1 0,0 0 0,-9 0-19,-1-3 76,15-2-52,13-2-22,37-8-43,1 2 1,0 2-1,7 1 41,13-2-312,15-8 312,-20 1-252,-2-2-1,11-8 253,-43 16-54,0-2 0,-1 0-1,0-2 1,-1 0 0,12-13 54,-34 27 13,0-1 1,0 0-1,0 0 1,0 0-1,-1 0 1,1 0-1,-1 0 0,0-1 1,0 1-1,0-1 1,0 1-1,-1-1 1,1 0-1,-1 0 1,0 1-1,0-1 0,-1 0 1,1 0-1,-1 0 1,0-4-14,0 5 38,-1 0 0,0 0 0,1 0 0,-2 0 0,1 0 0,0 0 0,0 0 0,-1 0 0,0 0 0,0 0 0,1 1 0,-2-1 0,1 1 0,0-1 0,0 1 0,-1 0 0,1 0 0,-1 0 0,0 0 0,1 0 0,-1 1 0,0-1 0,0 1 0,0 0 0,0 0-38,-7-3 64,0 1 0,-1 1 0,1 0 0,0 0 0,-1 1 0,1 0 1,-1 1-1,1 0 0,-1 0 0,1 1 0,0 1 0,-1 0 0,1 0 0,0 1 0,0 0 0,0 1 0,0 0 1,-3 3-65,1-1 31,0 1 1,1 0 0,0 1 0,0 0 0,1 1-1,0 0 1,0 0 0,1 1 0,1 0 0,-1 1-1,2 0 1,-1 0 0,2 1 0,-2 3-32,1 0 6,2 0 1,-1 0-1,2 1 1,0 0-1,1 0 1,0 0-1,1 0 1,1 0 0,1 8-7,0-20-2,0 0 0,1 0 0,-1 1 1,1-1-1,0 0 0,0 0 1,1 0-1,-1 0 0,1 0 0,2 3 2,-3-5-4,1 1-1,0-1 1,-1 0-1,1 0 1,0-1-1,0 1 1,0 0-1,1-1 1,-1 1-1,0-1 1,1 0-1,-1 1 1,0-1-1,1-1 0,0 1 1,-1 0-1,1 0 1,2-1 4,4 1-21,0-1 0,0 0 0,-1-1-1,1 0 1,0 0 0,0-1 0,-1 0 0,1 0 0,-1-1 0,0 0 0,0-1 0,0 0 0,0 0 0,-1 0 0,5-4 21,8-6-117,0-1 1,-1-1-1,-1 0 0,-1-2 1,2-1 116,-7 5-81,-1-1 0,0 1-1,-1-2 1,0 1 0,-1-3 81,-6 13 2,0-1 1,0 0-1,-1 0 0,0 0 0,0 0 0,-1 0 0,0 0 1,0 0-1,0-1 0,-1 1 0,0 0 0,0-1 1,0 1-1,-1 0 0,0 0 0,-1-3-2,2 8 14,0 0 1,0 0-1,-1 1 0,1-1 0,0 0 1,0 1-1,-1-1 0,1 0 0,0 1 1,-1-1-1,1 0 0,-1 1 0,1-1 0,-1 1 1,1-1-1,-1 1 0,1-1 0,-1 1 1,0-1-1,1 1 0,-1 0 0,0-1-14,1 1 13,-1 0-1,1 0 0,-1 0 1,1 0-1,-1 0 1,0 1-1,1-1 0,-1 0 1,1 0-1,-1 0 1,1 1-1,-1-1 0,1 0 1,-1 0-1,1 1 1,-1-1-1,1 0 0,-1 1 1,1-1-1,0 1 1,-1-1-1,1 0-12,-2 3 28,-1 0-1,1 0 1,0 0 0,0 0-1,1 1 1,-1-1-1,1 0 1,-1 4-28,-2 7 10,1 0 0,0 1 0,2-1 0,-1 1-1,2-1 1,0 1 0,1-1 0,0 1 0,1-1 0,1 1 0,3 11-10,-4-18-1,1 0 0,0 0 0,0-1 0,1 1 0,0-1 0,0 0 0,1 0 0,0 0 0,0 0 1,1-1-1,0 0 0,0 0 0,0 0 0,0-1 0,1 0 0,0 0 0,0-1 0,1 0 0,-1 0 0,1-1 0,1 1 1,2 0 1,1-1-1,0-1 1,-1 1 0,1-2-1,0 0 1,0 0-1,0-1 1,0 0-1,0-1 1,0-1-1,0 0 1,0 0-1,-1-1 1,1-1-1,-1 0 1,0-1-1,0 0 1,0 0 0,4-4-1,-6 3 5,0 0 1,0-1 0,-1 0 0,0 0 0,-1-1 0,1 0 0,-1-1 0,-1 1 0,0-1 0,0 0 0,-1-1 0,0 0 0,0 1 0,-1-1 0,0-1-1,-1 1 1,0-1 0,-1 1 0,0-1 0,-1 0 0,0-5-6,-1 8 40,0 0 0,0 0-1,-1 0 1,0 0 0,0 0 0,-1 0-1,0 0 1,-1 0 0,0 1 0,0-1-1,0 1 1,-1 0 0,0 0 0,0 0-1,-1 0 1,0 1 0,0 0-1,-1 0 1,0 0 0,0 1 0,0 0-1,0 0 1,-1 0 0,0 1 0,0 0-1,0 0 1,0 1 0,-1 0 0,0 0-1,-2 0-39,10 3 5,0 0-1,0 0 0,0 0 0,0 0 0,0 0 0,0 0 0,0 0 1,0 0-1,0 0 0,0 0 0,0 0 0,0 0 0,0 0 1,0 0-1,0 0 0,0 0 0,0 0 0,0 0 0,0 0-4,10 5 2,22 4-88,23-4-197,25 0 283,-26-3-80,36 7 80,-85-9-3,1 1-1,0 0 0,-1 0 0,1 1 1,-1 0-1,0 0 0,1 0 0,-1 1 0,0-1 1,0 1-1,0 0 0,-1 1 0,1-1 1,-1 1-1,0 0 0,0 0 0,0 0 1,0 1-1,-1-1 0,0 1 0,0 0 1,2 4 3,1 9 1,-1 0 1,-1 1 0,-1-1-1,0 1 1,-1 0 0,-1 0-1,-1 2-1,7 64-15,-6-74 14,1-1 0,1 0 0,0 0 1,0 0-1,1 0 0,0 0 0,1-1 0,0 0 1,5 8 0,-6-12 0,0 0 0,1 0-1,-1-1 1,1 0 0,0 1 0,0-2 0,0 1 0,0 0 0,1-1 0,-1 0 0,1-1 0,0 1 0,0-1 0,0 0 0,0 0 0,0-1 0,1 0 0,7 1-1,1 0 1,-1-1 0,0-1 0,0 0 0,1-1-1,-1 0 1,0-2 0,0 1 0,0-2 0,-1 0-1,8-3 1,-3 0-7,-2-2 1,1 0-1,-1 0 0,0-2 0,-1 0 0,0 0 0,-1-2 0,4-3 7,7-12-18,-2 0 0,0-1-1,-2-1 1,-1-1 0,-2-1-1,0-1 1,-3 0 0,9-27 18,-17 39 0,-2 0 0,0-1 0,-1 0 0,-1 0 0,-2 0 0,0 0 1,-1 0-1,-1 0 0,-1 0 0,-1 0 0,-3-10 0,-6-22 70,-3 1 0,-2 0 1,-22-45-71,28 74 129,-1-1 0,-1 1 0,-1 1 0,-2-1-129,14 22 19,1 0 0,-1 0 0,1-1 0,-1 1 1,0 0-1,0 1 0,0-1 0,0 0 0,0 0 1,0 1-1,0-1 0,-1 1 0,1 0 0,-1 0 1,1 0-1,-1 0 0,1 0 0,-1 0 0,-2 1-19,4 0 3,-1 0 1,0 1-1,0-1 0,0 1 0,1 0 0,-1-1 0,0 1 0,1 0 0,-1 0 0,1 0 0,-1 0 0,1 1 0,-1-1 0,1 0 0,0 1 0,0-1 0,0 0 0,-1 1 0,1 0 0,1-1 0,-1 1 0,0-1 0,0 1 0,1 0 0,-1 0 0,1 0 0,-1-1-3,-3 11-3,1 0-1,1 0 1,0 0-1,0 0 0,1 0 1,0 0-1,1 0 0,1 0 1,0 0-1,1 0 0,0 0 1,2 7 3,7 22-13,2-2 1,2 0-1,3 3 13,-2-3-9,13 27 15,-2 2 1,11 53-7,13 122 79,-22-95-2297,10 13 2218,-37-155-1288,-3-10-630,-1-10 932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5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8 290 7258,'-2'-4'359,"1"3"-126,0-1 0,1 0 0,-1 0 0,0 1 0,1-1 0,-1 0 0,1 0 0,0 0 0,0 0 0,-1 0 0,1 0-233,1 1 61,-1 0-1,1 0 1,-1 0-1,1 0 1,-1 0-1,1 0 1,-1 0-1,1 0 1,0 0-1,0 0 1,-1 0-1,1 1 0,0-1 1,0 0-1,0 1 1,0-1-1,0 0 1,0 1-1,0-1 1,0 1-1,0 0 1,0-1-1,0 1 1,1-1-61,40-11 130,28-5-130,-11 3-94,-38 8 56,32-7-208,32-4 246,-69 15-23,0 0 0,0 1 0,0 1 0,0 1 1,-1 0-1,1 1 0,12 3 23,-22-4 0,0 1 1,1 0 0,-1 1-1,0 0 1,-1-1 0,1 2-1,0-1 1,-1 1 0,0 0-1,0 0 1,0 0-1,0 1 1,-1 0 0,0 0-1,1 0 1,-2 0 0,1 1-1,0 0 0,5 13 17,0 1 0,-2-1 0,0 1 0,4 21-17,-7-23 16,1 1 0,1-1 0,1 0 0,1 0-1,5 9-15,-11-24 3,0 0-1,0 1 0,1-2 1,-1 1-1,0 0 0,1 0 1,0-1-1,0 1 0,-1-1 1,1 0-1,1 0 0,-1 0 1,0 0-1,0-1 0,1 1 1,-1-1-1,2 0-2,-3 0-1,1-1 1,-1 0-1,1 0 1,-1 0-1,1 0 1,-1-1-1,1 1 1,-1-1-1,1 1 1,-1-1-1,0 0 1,1 0-1,-1 0 1,0 0-1,0 0 1,0-1-1,0 1 1,0-1-1,0 1 1,0-1-1,0 0 1,-1 0-1,1 0 1,-1 0-1,2-1 1,11-16 4,-1-1 1,-1 0-1,0-1 0,-2 0 1,0-1-1,-2 0 0,0 0 0,-1-1 1,-1-5-5,-3 16 1,-1 0 0,0 0 0,-1 0 0,-1 0 0,1 0 0,-2 0 0,0 0 0,0 0 0,-1 0 0,-1 0 0,0 1 0,-1-1 0,0 1 0,0-1 0,-1 1 0,-1 1 0,0-1 0,-6-8-1,9 15 1,-1 0 0,1 0 0,-1 0-1,0 0 1,-1 0 0,1 1-1,0 0 1,-1 0 0,0 0 0,0 0-1,0 1 1,0 0-1,2 1 3,0 0 1,-1 0-1,1 0 0,0 1 1,0 0-1,0 0 0,-1 0 1,1 0-1,0 0 0,0 0 1,0 1-1,-1 0 0,1-1 1,0 1-1,0 0 0,0 1 1,0-1-1,0 1 0,1-1 1,-1 1-1,0 0-3,-3 2-44,1 1 0,0-1 1,0 1-1,0 0 0,0 0 0,1 1 0,0-1 0,0 1 0,1 0 1,-1 0-1,1 0 0,1 1 0,-1-1 0,1 1 0,0-1 0,0 1 1,1 0-1,0 0 0,0-1 0,1 3 44,0 4-497,0 0 0,0 0 0,2 0 0,0 0 0,0 0 0,1 0-1,0 0 1,2-1 0,-1 1 0,3 2 497,16 27-1384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6.3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0 342 5057,'131'-124'2493,"-93"85"-1156,-33 33-1116,0 1 0,0-1 0,0 1 0,1 0 0,0 0 0,0 0 0,1 1 0,-1 0 1,1 0-1,0 1 0,0 0 0,6-2-221,-4 2 60,0 0-1,0 1 1,0 0 0,0 0-1,0 1 1,0 0 0,1 1 0,-1 0-1,8 1-59,-13 0 3,0-1-1,0 1 0,0 0 1,0 0-1,0 0 1,0 1-1,0 0 0,0-1 1,-1 1-1,1 0 0,-1 1 1,0-1-1,1 1 1,-1-1-1,0 1 0,0 0 1,-1 0-1,1 0 0,-1 1 1,1-1-1,-1 1 1,0-1-1,0 2-2,2 6-3,0 1 1,-1-1-1,-1 0 0,0 1 1,0-1-1,-1 1 1,-1 0-1,0-1 0,0 1 1,-1 1 2,-2 8 0,0 1 0,-1-1-1,-1 0 1,-8 20 0,16-45 7,0-1 1,1 1-1,0 0 0,-1 0 0,1 1 0,1-1 0,-1 1 0,0 0 1,1 0-1,1-1-7,11-6-4,0 0 0,18-7 4,-6 7 17,1 1-1,1 2 1,0 0-1,24 0-16,-24 3-17,1-1-1,-1-2 1,0-1-1,16-7 18,-40 12 3,0 0 0,0-1 0,-1 0 0,1 0 1,-1-1-1,0 1 0,-1-1 0,1-1 0,-1 1 0,0-1 0,0 0 0,-1 0 0,1 0 0,-2-1 0,1 1 0,-1-1 0,1 0 0,-2 0 0,1-2-3,0 1 9,-1 0-1,0-1 1,-1 1-1,0-1 1,0 1-1,-1-1 1,0 1-1,-1-1 0,1 0 1,-2 1-1,1-1 1,-1 1-1,-1 0 1,1 0-1,-1 0 1,-3-5-9,6 13 2,-1 0 1,1 0 0,0 0 0,0 1 0,-1-1-1,1 0 1,0 0 0,0 1 0,-1-1 0,1 0-1,0 1 1,0-1 0,0 0 0,0 1 0,-1-1-1,1 0 1,0 1 0,0-1 0,0 0 0,0 1-1,0-1 1,0 0 0,0 1 0,0-1 0,0 0-1,0 1 1,0-1 0,0 0 0,0 1 0,0-1-3,0 10 2,1 0-1,0 0 1,0 0 0,1 0 0,0-1 0,0 1 0,2 1-2,28 71 53,-8-23-39,-13-25-26,-1 0 1,0 5 11,-7-25-3,-1 1 1,0 0-1,-1 0 0,-1 0 1,0 0-1,-1 5 3,0-16-19,1-1 0,0 0 0,-1 0 0,0 0 0,0 0 0,0 0 0,0 0 0,-1 0 0,1 0 0,-1 0 1,1-1-1,-1 1 0,0 0 0,0-1 0,0 0 0,-1 1 0,1-1 0,0 0 0,-1 0 0,0 0 0,1 0 0,-1-1 0,0 1 0,0-1 0,0 0 0,0 0 0,0 0 0,0 0 0,0 0 0,0-1 0,0 1 0,-1-1 1,1 0 18,2 0-47,0 0 1,0 0 0,0 0 0,0-1-1,0 1 1,0 0 0,0-1 0,0 1 0,1 0-1,-1-1 1,0 0 0,0 1 0,1-1 0,-1 1-1,0-1 1,0 0 0,1 1 0,-1-1 0,1 0-1,-1 0 47,-8-20-540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16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30 7442,'-17'-18'3032,"-10"18"3834,-52-11-5642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28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444 316 2152,'38'-59'826,"-38"58"-813,1 1 0,-1-1 0,0 1 0,1 0 0,-1-1 1,0 1-1,0-1 0,0 1 0,1-1 0,-1 1 0,0-1 0,0 1 0,0-1 0,0 0 1,0 1-1,0-1 0,0 1 0,0-1 0,0 1 0,0-1 0,0 1 0,0-1 0,-1 1 0,1-1 1,0 1-1,0-1 0,0 1 0,-1-1 0,1 1 0,0 0 0,-1-1 0,1 1 0,0-1 1,-1 1-1,1 0 0,0-1 0,-1 1 0,1 0 0,-1-1 0,1 1 0,-1 0 0,1 0 0,-1-1 1,1 1-1,-1 0-13,-23-2 221,21 2-176,-12 1 88,1 1 0,-1 0 0,1 0 0,0 2 0,0 0 0,0 0 0,0 1-1,1 1 1,0 1 0,0-1 0,1 2 0,0 0 0,-4 3-133,-14 13 100,1 1-1,0 1 0,3 2 1,-11 13-100,-23 35 22,53-66-23,0 1 1,1 0 0,0 0-1,0 0 1,1 1 0,-1 4 0,6-14-1,-1 0 1,1 0-1,0-1 0,-1 1 1,1 0-1,0-1 1,0 1-1,0 0 0,0 0 1,0-1-1,1 1 0,-1 0 1,1 0-1,-1-1 1,1 1-1,-1-1 0,1 1 1,0 0-1,0-1 0,0 1 1,-1-1-1,2 0 1,-1 1-1,0-1 0,0 0 1,0 1-1,1-1 0,-1 0 1,0 0-1,1 0 1,-1 0-1,1-1 0,-1 1 1,1 0-1,0 0 0,-1-1 1,1 1 0,8 2-3,0-1 1,0 1-1,0-2 0,1 1 1,6-1 2,-12-1 1,73 3 19,-32-2-17,16 4-3,-49-3-23,0 0 1,0 1 0,0 0 0,0 1 0,-1 0 0,11 6 22,-21-10-3,0 1 0,0 0 0,-1 0 0,1 0 1,0 0-1,0 0 0,0 0 0,-1 0 0,1 1 1,-1-1-1,1 1 0,-1-1 0,1 1 0,-1 0 1,0-1-1,0 1 0,0 0 0,0 0 0,0 0 1,0 0-1,0 0 0,-1 0 0,1 0 0,-1 0 1,1 0-1,-1 0 0,0 0 0,0 0 0,0 0 0,0 1 1,0-1-1,0 0 0,-1 0 0,1 0 0,-1 0 1,1 0-1,-1 0 0,0 0 0,0 0 0,0 0 1,-1 1 2,-2 3 18,0 1 0,-1-1 0,0 0 0,0-1 0,-1 1 1,1-1-1,-1 0 0,0 0 0,-1-1 0,-4 4-18,1-3 22,5-1-12,0-1 0,-1 0 0,0 0 0,0 0 0,0-1 1,0 0-1,0 0 0,-1 0 0,1-1 0,-1 0-10,7-1-16,-1 0 1,1 0-1,0 0 1,-1-1-1,1 1 1,0 0-1,0 0 1,0-1-1,-1 1 1,1 0-1,0 0 0,0-1 1,0 1-1,-1 0 1,1-1-1,0 1 1,0 0-1,0-1 1,0 1-1,0 0 1,0-1-1,0 1 0,0 0 1,0-1-1,0 1 1,0 0-1,0-1 1,0 1-1,0 0 1,0-1-1,0 1 1,0 0-1,0-1 1,1 1-1,-1 0 0,0 0 1,0-1-1,0 1 1,1 0 15,5-18-688,-5 16 536,5-11-222,0 0-1,1 0 0,1 1 0,0 0 0,0 0 0,1 1 1,1 0-1,0 0 0,0 1 0,3-1 375,-4 4 283,0 0 0,0 1 0,0 0 0,1 0 0,0 1 0,0 0-1,1 1 1,-1 0 0,1 1 0,0 0 0,0 1 0,0 0 0,5 0-283,-5 2 120,-1 0 0,1 0-1,0 1 1,0 1 0,-1 0 0,1 0 0,-1 1 0,0 0 0,1 1 0,-1 0 0,5 4-120,-2-1 18,0 2 0,0 0 0,0 0-1,-1 1 1,-1 1 0,0-1 0,6 10-18,0 8 23,-16-27-15,0 0 1,-1 1-1,1-1 0,-1 1 0,1-1 1,-1 0-1,1 1 0,-1-1 0,0 1 1,0-1-1,0 1 0,0-1 0,0 1 1,0-1-1,0 1 0,0-1 0,-1 0 1,1 1-1,-1 0-8,-3-1 1287,1-9-607,1-9-460,3-1-203,1 0 0,0 0 0,2 0 1,0-3-18,-3 16 3,1-1 1,0-1 0,0 1 0,1 0 0,0 0 0,0 0 0,0 0 0,1 0 0,-1 1 0,1-1 0,1 1 0,-1 0-1,1 1 1,0-1 0,0 1 0,0-1 0,1 2 0,-1-1 0,1 1 0,5-3-4,-6 4 0,0 0 1,0 0-1,0 0 0,0 1 0,1-1 1,-1 2-1,0-1 0,1 0 1,-1 1-1,0 0 0,1 0 0,-1 1 1,0-1-1,1 1 0,-1 1 1,0-1-1,0 1 0,0-1 0,0 1 1,0 1-1,0-1 0,0 1 0,1 1 0,2 2-19,0 1 1,0 0-1,-1 1 0,0-1 0,0 1 0,-1 1 0,0-1 0,0 1 0,-1 0 0,0 1 0,-1-1 0,0 1 0,0 0 0,-1 0 0,-1 0 0,1 0 0,-1 7 19,-5-2-76,1-13 213,3-9 495,4-16-605,1 0 0,2 0 0,0 0 0,1 1 0,2-1-27,-6 13-1,0 1 0,0 0 1,1 0-1,0 0 0,0 1 0,1 0 1,0 0-1,1 1 0,0 0 0,0 0 1,0 1-1,1 0 0,7-4 1,-12 8 0,1 0-1,0 0 0,0 0 1,0 1-1,0 0 1,0-1-1,0 2 0,1-1 1,-1 1-1,0 0 1,0 0-1,1 0 0,-1 1 1,0-1-1,0 1 1,0 1-1,0-1 0,0 1 1,0 0-1,0 0 1,0 0-1,-1 1 0,1-1 1,-1 1-1,0 0 1,4 4 0,8 8-9,0 1 1,-1 1-1,0 0 1,3 7 8,-5-6-15,1 0 1,1-1-1,0-1 1,10 7 14,-21-20-4,1 0 1,-1 1 0,1-2 0,0 1 0,0 0 0,1-1-1,-1 0 1,0 0 0,1-1 0,-1 0 0,1 0 0,0 0 0,-1 0-1,1-1 4,3 0-8,-1 0 1,0-1-1,0 0 0,0-1 0,0 0 0,0 0 0,0 0 0,0-1 0,2-2 8,4-2-9,-1 0-1,0-1 1,0-1-1,0 0 1,-1-1-1,0 0 0,-1-1 1,0 0-1,-1-1 1,0-1 9,-2 3 7,-1-1 0,0 0 0,-1 0 0,0-1 0,-1 0 1,1-4-8,-4 10 7,0 0 1,0 0-1,-1-1 1,0 1-1,0 0 1,-1-1 0,0 1-1,0-1 1,0 1-1,-1-1 1,0 1 0,0-1-1,-1 0-7,1 5 10,1 0 0,-1 0 0,0 0 0,0 0-1,0 0 1,0 0 0,0 0 0,-1 0 0,1 0-1,0 0 1,-1 1 0,1-1 0,-1 1 0,0-1 0,0 1-1,1-1 1,-1 1 0,0 0 0,0 0 0,0 0 0,0 0-1,-1 0 1,1 1 0,0-1 0,0 0 0,0 1-1,-1 0 1,1-1 0,0 1 0,0 0 0,-1 0 0,1 1-1,0-1 1,0 0 0,0 1 0,-1-1 0,0 1-10,-7 2 19,1 0 0,-1 1 0,1-1-1,0 2 1,0 0 0,0 0 0,-8 6-19,6-2 7,0 0-1,0 1 0,1 0 0,0 1 0,1 0 0,0 0 1,1 1-1,0 0 0,1 1 0,0 0 0,1 0 1,1 0-1,0 1 0,0 0 0,2 0 0,0 0 1,0 0-7,3-11-1,-1 0 0,1 0 0,0-1 0,0 1 0,0 0 0,0 0 0,1-1 1,-1 1-1,1 0 0,-1 0 0,1-1 0,0 1 0,0-1 0,0 1 0,1-1 0,-1 1 1,1-2-1,-1 1-1,0-1 1,1 1-1,0-1 1,-1 0-1,1 0 1,0 1-1,0-1 1,-1-1-1,1 1 0,0 0 1,0 0-1,0-1 1,0 1-1,0-1 1,0 1-1,0-1 1,1 0-1,-1 0 1,0 0-1,0 0 2,8-1-2,-1 0 1,1 0-1,-1-1 0,1 0 1,-1-1-1,0 0 1,0-1-1,0 1 0,-1-2 1,1 1-1,-1-1 0,0-1 1,0 1-1,-1-1 1,1-1-1,-1 1 0,0-2 2,-3 4 2,1-1 0,-1 1 0,0-1 0,-1-1 0,1 1 0,-1 0 0,0-1 0,-1 0 0,1 0 0,-1 1 0,0-1 0,0-1 0,-1 1 0,0 0 0,0 0 0,0 0 0,-1-1 0,0 1 0,0 0 0,-1-1 0,1 1 0,-2 0 0,1 0 0,0-1 0,-1 1 0,-1 0-2,3 5 0,0 1 1,0-1-1,0 1 0,0-1 1,0 1-1,0-1 0,0 1 1,-1-1-1,1 0 0,0 1 1,0 0-1,-1-1 0,1 1 1,0-1-1,-1 1 0,1-1 1,-1 1-1,1 0 0,0-1 1,-1 1-1,1-1 0,-1 1 1,1 0-1,-1 0 0,1-1 1,-1 1-1,1 0 0,-1 0 0,1 0 1,-1 0-1,1-1 0,-1 1 1,0 0-1,1 0 0,-1 0 1,1 0-1,-1 0 0,1 0 1,-1 1-1,1-1 0,-1 0 1,1 0-1,-1 0 0,0 0 1,1 1-1,-1-1 0,1 0 1,-1 0-1,1 1 0,0-1 1,-1 0-1,1 1 0,-1-1 1,1 1-1,0-1 0,-1 0 1,1 1-1,-3 2 1,1 1 1,-1-1-1,1 0 1,0 1-1,0 0 1,0 0-1,0 1-1,-1 5-2,0-1 0,1 1-1,0-1 1,0 1 0,1 0 0,0 0-1,1 0 1,0-1 0,1 1 0,0 0-1,1 0 1,-1-1 0,3 4 2,-3-8-2,1 0 1,0 0 0,0 0-1,0 0 1,0-1-1,1 1 1,0-1 0,0 0-1,0 0 1,1 0 0,-1 0-1,1-1 1,0 1-1,0-1 1,0 0 0,0 0-1,1 0 1,-1-1 0,1 1-1,0-1 1,0 0-1,0-1 1,-1 1 0,2-1-1,-1 0 1,2 0 1,4 0 0,0-1 0,-1 0 0,1 0 0,0-1 0,-1 0 0,1-1 0,-1-1 0,0 1 0,0-2 0,0 1 0,4-3 0,8-5 2,0 0-1,0-2 0,-2 0 0,7-7-1,-15 11 3,-1 0 1,0-2-1,0 1 0,-1-1 0,0 0 0,-1-1 0,-1 0 0,0-1 0,-1 0 0,5-9-3,-5 5 18,-1-1-1,0 0 1,-1 0-1,-1 0 1,-1 0-1,0-1 1,-2 1-1,0-6-17,0-6 63,-2-1 0,-2 0 1,0 1-1,-5-13-63,5 27 21,-1 1 0,-1-1 1,0 1-1,-1 1 0,-1-1 0,0 1 1,-1 0-1,-1 0 0,-1-1-21,9 14 3,-26-28 97,26 28-93,1 0 0,-1 0 0,0 0 0,0 0 1,0 1-1,0-1 0,0 0 0,0 0 0,0 1 0,-1-1 0,1 1 0,0-1 0,0 1 0,0 0 0,0-1 0,-1 1 0,1 0 0,0 0 0,0 0 0,-1 0 0,1 0 0,0 0 0,0 0 1,-1 0-1,1 1 0,0-1 0,0 0 0,0 1 0,-1-1 0,1 1-7,-3 3 9,1 0-1,-1 0 1,1 0 0,0 0-1,0 1 1,1-1 0,-1 1-1,1 0 1,0-1 0,0 1-1,1 0 1,0 1 0,0-1-1,-1 3-8,-2 15-2,2 0 0,-1 20 2,3-12-1,1 0 1,2 0-1,1 0 0,1 0 0,2-1 0,1 0 1,1 0-1,11 22 1,-12-33-4,2-1-1,0 0 1,0-1 0,2 0 0,0-1 0,8 7 4,-11-12-5,2-1-1,-1-1 0,2 0 1,-1 0-1,1-1 1,0 0-1,1-1 0,0-1 1,6 2 5,-13-5-3,0-1 1,0 1-1,0-2 0,0 1 1,0-1-1,1 0 0,-1 0 1,0 0-1,1-1 1,-1 0-1,0-1 0,1 1 1,-1-1-1,0 0 0,0-1 1,1 1-1,-1-1 1,0-1-1,-1 1 0,1-1 1,0 0-1,-1 0 0,1 0 1,-1-1-1,0 0 1,0 0-1,-1-1 0,1 1 1,-1-1-1,0 0 0,0 0 1,2-4 2,5-8-2,-2 0-1,1-1 1,-2 0 0,-1-1-1,0 0 1,2-11 2,6-34 37,1-21-37,-15 81 0,5-34 5,-1-1 0,-2 0 0,-2-12-5,-1 33 19,-1 0 0,-1 1-1,-1-1 1,0 1 0,-1-1-1,-1 1 1,0 1 0,-4-7-19,8 21 13,0 0 1,1 1 0,-1-1-1,0 1 1,0-1-1,0 1 1,0-1-1,0 1 1,-1 0-1,1 0 1,-1-1-14,2 2 3,0 0 0,0 0 1,-1-1-1,1 1 0,0 0 0,0 0 1,-1 0-1,1 0 0,0 0 0,-1 0 1,1 0-1,0 0 0,0 0 0,-1 0 1,1 0-1,0 0 0,-1 0 0,1 0 1,0 0-1,-1 0 0,1 0 0,0 0 1,0 1-1,-1-1 0,1 0 0,0 0 1,0 0-1,-1 0 0,1 0 0,0 1 1,0-1-1,0 0 0,-1 0 0,1 1 1,0-1-4,-2 2 8,1 1-1,0-1 1,0 1 0,0 0 0,0-1 0,0 1 0,1 0 0,-1 0 0,1 0-1,-1 0 1,1 0-8,-1 25 2,2 1-1,0 0 1,2 0-1,1-1 0,1 0 1,2 0-1,1 0 1,0-1-1,6 7-1,7 17-293,3-1 0,2-1-1,2-2 1,14 17 293,20 18-1099,-2-14 450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29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145 609 5801,'-2'45'1706,"2"-44"-1692,0-1 0,0 1 0,0-1 0,0 1 0,0-1 0,1 1 0,-1-1 0,0 1 0,0-1 0,1 1 0,-1-1 1,0 0-1,1 1 0,-1-1 0,0 1 0,1-1 0,-1 0 0,0 0 0,1 1 0,-1-1 0,1 0 0,-1 1 0,1-1 0,-1 0 0,1 0 0,-1 0 0,1 0 0,-1 0 0,0 1 0,1-1 0,-1 0 0,1 0 1,-1 0-1,1 0 0,-1 0 0,1 0-14,15-4 18,-10 0-18,-1 0 1,0 0-1,0 0 0,0 0 0,-1-1 1,1 0-1,-1 0 0,0 0 1,0 0-1,-1-1 0,0 0 0,0 1 1,0-1-1,0 0 0,-1-1 0,1-5 0,3-9 0,-1 0-1,-1 0 0,-1-1 0,-1-10 1,0 5 7,-2 0 0,-1-1 0,-2 1 0,0 0-1,-2 0 1,-1 0 0,-1 1 0,-3-5-7,5 16 10,0 1 1,-1 0-1,-1 1 1,0-1-1,-1 2 1,-1-1-1,0 1 1,0 0-1,-1 0 1,-1 2-1,0-1 1,0 1-1,-1 1 1,0 0-1,-6-3-10,15 10 19,0 1 0,0-1-1,-1 1 1,1 0 0,0 0-1,-1 0 1,1 0-1,-1 1 1,0-1 0,1 1-1,-1 0 1,1 0 0,-1 0-1,1 0-18,1 1 5,1-1 0,0 0 1,0 1-1,-1-1 0,1 1 0,0 0 0,0-1 0,0 1 0,0 0 1,0-1-1,0 1 0,0 0 0,0 0 0,0 0 0,0 0 0,1 0 1,-1 0-1,0 0 0,0 0 0,1 0 0,-1 0 0,1 1 1,-1-1-1,1 0 0,0 0 0,-1 1 0,1-1 0,0 0 0,0 0 1,0 1-1,0-1 0,0 0 0,0 1 0,0-1 0,0 0 0,1 0 1,-1 1-1,0-1 0,1 1-5,1 4-1,0 0 1,0-1 0,1 1-1,0-1 1,0 0-1,0 1 1,0-1-1,5 4 1,15 27 9,-11-6 15,-2 1 0,-1 0 0,-1 0 1,-2 1-1,2 22-24,10 47 30,-11-69-17,17 75 126,12 23-139,-34-123 4,1 0 0,-1-1 1,1 1-1,1-1 0,-1 0 0,1 1 0,0-2 1,2 3-5,-4-6 5,-1 0 0,1 0 1,0-1-1,0 1 0,0-1 1,0 0-1,0 1 0,0-1 1,0 0-1,0 0 0,0 0 1,1-1-1,-1 1 0,0 0 0,1-1 1,-1 0-1,0 1 0,1-1 1,-1 0-1,0 0 0,1 0 1,-1 0-1,0-1 0,1 1 1,-1-1-1,0 0 0,1 1-5,5-4 5,-1 1 0,0-1 0,0 0 0,0 0-1,0-1 1,-1 0 0,0 0 0,0-1 0,0 1-1,-1-1 1,0-1 0,0 1 0,2-4-5,3-6-252,0 0 1,-2 0-1,0 0 1,0-1-1,1-8 252,8-40-1325,-6-5 527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1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1 503 4889,'1'-2'179,"0"0"-1,0 0 0,0-1 1,0 1-1,1 0 1,-1 0-1,1 1 1,0-1-1,0 0 1,-1 0-1,1 1 1,0-1-1,0 1 1,0 0-1,1-1 1,1 1-179,5-5 278,83-49-113,3 5-1,79-29-164,-170 77-21,29-11-556,26-8 577,-48 18-166,-1 1 0,1 0-1,0 0 1,-1 1-1,1 1 1,0-1-1,10 2 167,-18 0-65,1 0-1,0 0 0,0 0 0,-1 0 0,1 0 0,-1 0 0,1 1 0,-1 0 0,0 0 0,1 0 1,-1 0-1,0 0 0,0 1 0,-1-1 0,1 1 0,0 0 0,-1 0 0,0 0 0,0 0 0,0 0 1,0 0-1,0 1 0,0-1 0,-1 1 0,0-1 0,1 1 66,2 13-132,1 0 0,-2 0 0,-1 0 0,0 1 0,-1 4 132,2 6-14,-1-4 49,5 40 62,-7-61-19,1 0-1,-1 0 1,1 0-1,0-1 0,0 1 1,0 0-1,1 0 1,-1-1-1,1 1 1,-1-1-1,1 0 0,0 1 1,0-1-1,0 0 1,0 0-1,0 0 1,2 1-78,-3-2 87,0-1 1,1 0 0,-1 1-1,0-1 1,1 0 0,-1 0 0,0 0-1,1 0 1,-1 0 0,0 0-1,1 0 1,-1 0 0,0 0 0,1-1-1,-1 1 1,0-1 0,0 1-1,1-1 1,-1 1 0,0-1 0,0 0-1,0 1 1,1-2-88,24-19 976,-23 18-858,7-6 0,-1-1 1,0 0-1,0 0 1,-1-1-1,-1 0 1,0 0-1,0-1 1,-1 1-1,-1-1 1,0-1-1,1-2-118,-4 8 17,-1 1 0,0-1 0,0 1 0,0-1 0,-1 0 0,1 1-1,-2-1 1,1 0 0,-1 1 0,0-1 0,0 0 0,-1 1 0,0-1 0,0 1 0,0 0 0,-1 0 0,0 0 0,0 0 0,-1 0-1,0 1 1,0-1 0,0 1 0,-1 0-17,-1-2 36,-1 0 0,-1 1 0,1 0 0,-1 0 0,0 1 0,0 0 0,0 0 0,-1 1 0,0 0 0,0 1-1,0 0 1,0 0 0,0 1 0,-1 0 0,1 0 0,-1 1 0,-9 1-36,7 4 85,10 0-78,10 0-34,16-1 3,0 0-1,0-2 0,0-1 1,0 0-1,7-3 25,23 1-30,-20 1 10,2-1-6,0 2-1,0 2 1,-1 1 0,12 3 26,-40-5-5,-2 0 1,1 1 0,0 0-1,0 0 1,0 1 0,-1-1-1,1 1 1,3 3 4,-6-4 0,-1 0 0,1 0 0,-1 1 0,0-1 0,0 1-1,0 0 1,0-1 0,0 1 0,0 0 0,-1 0 0,1 0 0,-1 0 0,0 0 0,0 0 0,0 1 0,0 1 0,2 14 1,-2 1 0,0 0 0,-1 0 1,-1 3-2,0-1-5,1 0-1,1 0 1,3 21 5,-3-37-1,1-1 1,-1 1-1,1 0 0,0-1 1,0 1-1,0-1 0,1 0 1,0 0-1,0 0 0,0 0 1,1 0-1,0-1 0,0 1 1,0-1-1,0 0 0,4 2 1,-3-3-6,0 1-1,1-1 0,0-1 0,0 1 0,-1-1 1,1 0-1,1-1 0,-1 1 0,0-1 1,0 0-1,0-1 0,1 1 0,-1-1 0,0 0 1,1-1-1,-1 0 0,0 0 0,0 0 1,1-1-1,-1 0 0,-1 0 0,4-2 7,8-3-68,0-1-1,-1 0 1,-1-2-1,0 0 1,0 0 0,0-1-1,2-5 69,28-27-135,-2-2-1,-1-2 1,-3-1 0,20-35 135,-52 72 10,0 0 1,-1-1-1,0 0 1,-1 0 0,0 0-1,2-11-10,-6 19 14,0 1 0,-1 0 0,1-1 0,-1 1 0,1 0 0,-1-1 0,0 1 0,0 0 0,-1-1-1,1 1 1,-1 0 0,0-1 0,1 1 0,-1 0 0,-1 0 0,1 0 0,0 0 0,-1 0 0,0 0 0,1 0 0,-1 0 0,-1 0 0,1 1-1,0-1 1,0 1 0,-1 0 0,0 0 0,1 0-14,-4-2 20,1 1-1,-1 0 1,0 1 0,0 0-1,0 0 1,0 0 0,0 0-1,0 1 1,-1 0 0,1 0-1,0 1 1,-1 0-1,1 0 1,-1 1 0,1-1-1,0 1 1,-1 0 0,1 1-1,0 0 1,0 0 0,-5 3-20,-1 0 8,0 1 0,0 0-1,0 1 1,1 0 0,0 1 0,1 0 0,0 1 0,0 0 0,1 1 0,-2 2-8,-3 6 2,1 0 0,1 0 0,1 1 0,1 1 0,0 0 0,-5 19-2,9-24-1,2 1 1,-1 0-1,2 0 1,0 0-1,1 0 1,1 0-1,1 1 0,0-1 1,2 10 0,-2-21-1,1 1 0,0 0 0,1-1 0,0 1 0,0-1 0,0 1 1,0-1-1,1 0 0,0 0 0,0 0 0,0 0 0,1 0 0,3 3 1,-5-6 0,0 1 0,1-1 0,0 0 0,-1 0 0,1-1 0,0 1 0,0-1 0,0 1-1,0-1 1,1 0 0,-1 0 0,0 0 0,0 0 0,1-1 0,-1 1 0,0-1 0,1 0 0,-1 0 0,0 0 0,1-1 0,-1 1 0,0-1 0,3 0 0,3-2 3,0-1 0,0 0 0,0 0 0,-1-1 1,0 0-1,0 0 0,0-1 0,0 0 0,-1 0 1,0-1-1,5-6-3,8-10 14,-1-2-1,15-25-13,-18 25 9,-1-1-1,-1 0 1,1-8-9,-9 21 14,-2-1 0,0 1 0,0-1 0,-1 0 0,-1 1 0,0-1 0,-1-14-14,-1 42 61,-1 5-52,1 0-1,1 0 1,1 0-1,2 13-8,1-13 0,1 0-1,1 0 1,0-1 0,2 0-1,4 8 1,-10-21-1,0 0-1,0 0 0,1 0 0,-1 0 0,1-1 0,0 1 0,0-1 1,0 0-1,1 0 0,0-1 0,0 1 0,0-1 0,0 0 0,0-1 1,0 1-1,1-1 0,-1 0 0,1 0 0,0 0 0,1-1 2,-4-1 0,0 1 0,0-1 0,1 0 0,-1-1 0,0 1 0,0-1 0,0 1 0,0-1 0,0 0 0,0 0 0,0 0 0,0 0 0,0-1 1,-1 1-1,1-1 0,0 0 0,-1 0 0,0 0 0,1 0 0,-1 0 0,0 0 0,0-1 0,0 1 0,0-1 0,0 0 0,5-8 2,-1-1-1,0 0 1,-1 0 0,0-1 0,1-4-2,-1 3 12,13-54 45,-15 53-50,1 0 1,0 1-1,0-1 1,2 1-1,-1 0 1,2 0 0,0 1-1,3-4-7,-8 14 0,-1 1-1,1 0 1,-1 0 0,1 0 0,0 0-1,0 1 1,0-1 0,0 0 0,0 1-1,0-1 1,0 1 0,1 0 0,-1-1-1,0 1 1,1 1 0,-1-1-1,1 0 1,-1 0 0,1 1 0,-1-1-1,1 1 1,0 0 0,-1 0 0,1 0-1,-1 0 1,1 0 0,-1 1 0,1-1-1,0 1 1,-1 0 0,1 0 0,-1 0-1,0 0 1,1 0 0,-1 0-1,0 0 1,2 2 0,2 2 0,1 0 0,-1 0-1,-1 1 1,1 0 0,-1 0-1,0 1 1,0-1 0,-1 1-1,0 0 1,0 0 0,2 7 0,2 7-2,-2 0-1,0 1 1,-2 0 0,0 0 0,-1 0 0,-1 11 2,0 42 14,-4 17-14,1-81 4,1 2-4,-1-14 11,3-22 15,7-5-26,0 1 0,2 1 0,1 0 0,1 0 0,1 1 0,1 1 0,1 0 0,1 2 0,3-2 0,-15 18 1,1 0-1,-1 1 0,1 0 0,0 0 0,0 0 1,1 1-1,-1 0 0,1 0 0,5-2 0,-7 4-1,1 1 0,-1-1 0,1 1 0,0 0 0,-1 0 0,1 1 0,0 0 0,-1 0 1,1 0-1,0 0 0,0 1 0,-1 0 0,4 1 1,3 2-8,0 1 0,-1 0 0,1 1 0,-1 0 0,0 1-1,-1 0 1,0 1 0,0 0 0,9 9 8,29 22-61,-46-36 53,1-2 0,0 1-1,-1 0 1,1-1 0,0 1 0,0-1-1,0 0 1,0 0 0,0 0-1,0 0 1,0 0 0,1-1 0,-1 1-1,0-1 1,0 0 0,1 0-1,-1 0 1,0-1 0,0 1 0,0-1-1,0 0 1,1 1 0,-1-1-1,0-1 1,0 1 0,-1 0-1,1-1 1,0 0 0,0 1 0,-1-1-1,1 0 1,-1 0 0,1-1-1,-1 1 1,0 0 0,0-1 0,1 0 8,13-18-199,0-1 0,-2 0 0,0 0 0,7-18 199,-17 30-3,1 0 0,-1 0-1,-1 0 1,0 0 0,0-1 0,-1 1-1,-1-1 1,0 1 0,0-1 0,-1 0 0,0 0-1,-1 1 1,0-2 3,5 27 100,1 0 0,1 0 0,1 0 0,0-1 0,6 10-100,2 3 35,0 6-25,0 0 0,-3 1 0,4 16-10,-11-29 2,-1-1-1,0 1 0,-2 0 1,-1 0-1,0 0 1,-2 3-2,1-23 2,1-1 1,-1 1-1,0-1 1,0 1 0,0-1-1,0 1 1,0-1-1,0 1 1,0-1 0,0 1-1,0-1 1,0 1-1,-1-1 1,1 1 0,0-1-1,0 1 1,0-1-1,0 1 1,-1-1 0,1 1-1,0-1 1,-1 0 0,1 1-1,0-1 1,-1 0-1,1 1-2,-4-16 138,3 6-119,1 1 0,1 0 1,-1 0-1,1 0 0,1 0 0,0 0 1,0 0-1,0 0 0,1 0 0,0 1 1,0-1-1,1 1 0,0 0 0,1 0 1,-1 0-1,1 1 0,1-1 1,1-1-20,2-1 12,0 1 0,1-1 1,0 2-1,1-1 0,-1 1 1,1 1-1,1 0 1,-1 0-1,1 1 0,0 1 1,8-2-13,23-3 20,-1 1-1,20 1-19,-20 3-10,0-3 0,34-9 10,-63 13-1,-1-1 1,0-1-1,0 0 0,0-1 0,-1 0 0,1-1 1,-1 0-1,-1 0 0,0-1 0,0-1 0,2-2 1,-8 7 2,-1 0 0,0 0 0,0 0 1,0 0-1,-1-1 0,0 1 0,1-1 0,-1 0 0,-1 1 0,1-1 0,0-4-2,-2 7 1,1 1 1,-1-1-1,0 0 1,0 1-1,0-1 1,0 0-1,0 0 1,0 1-1,-1-1 1,1 0-1,0 0 1,-1 1-1,0-1 1,1 1-1,-1-1 1,0 0-1,0 1 1,0-1-1,0 1 1,0 0-1,0-1 1,0 1-1,0 0 1,0 0-1,-1-1 0,1 1 1,-1 0-1,1 0 1,-1 1-1,1-1 1,-1 0-1,1 0 1,-1 1-1,0-1 1,1 1-1,-2-1-1,2 1 3,-1-1 0,0 1 1,0 0-1,0 0 0,0 0 0,0 0 0,0 0 0,0 0 0,0 0 0,0 0 0,0 1 0,0-1 0,0 1 0,0 0 0,1-1 0,-1 1 0,0 0 0,0 0 0,1 0 0,-1 0 1,1 1-1,-1-1 0,1 0 0,-1 1 0,1-1 0,0 1 0,-1-1 0,1 1 0,0 0 0,0-1 0,0 1 0,0 2-3,-2 2 4,0 0 0,1 0 0,0 1-1,0 0 1,0-1 0,1 1 0,0 0 0,0-1-1,1 2-3,0 2-1,1 0 0,0 0 0,0 1-1,1-1 1,0 0 0,1 0-1,0-1 1,1 1 0,0-1 0,1 1-1,-1-1 1,2-1 0,4 8 1,-6-11 0,0 0 0,0 0-1,1 0 1,-1 0 0,1-1 0,0 0 0,0 0 0,1 0 0,-1-1 0,1 0 0,0 0 0,0 0 0,0-1-1,0 1 1,0-2 0,0 1 0,1-1 0,-1 0 0,1 0 0,-1 0 0,1-1 0,0 0 0,6-2 6,0 1 1,-1-2 0,1 0 0,-1-1-1,1 0 1,-1-1 0,-1 0 0,1 0-1,-1-2 1,5-2-7,-7 3 8,-1 0 0,0 0 0,0 0 0,-1-1 0,0 0 0,0-1 0,0 1 1,-1-1-1,0-1 0,-1 1 0,0-1 0,0 0 0,2-6-8,-5 10 27,-1 0 0,0 0 0,0-1 0,0 1 0,0 0 0,-1 0 0,0-1 0,0 1 0,0 0 0,-1-1 0,0 1 0,0 0 0,0 0 0,-1-1-27,-1-3 64,-1 0 0,0 0 0,0 1 0,-1 0 0,0 0 1,-1 0-1,-3-3-64,5 2 4,10 7-22,21 11-11,-16-4 48,22 7 1,-1 2 1,4 3-21,-23-10 0,0 0 0,0 2 1,-1 0-1,0 0 1,0 1-1,-1 0 1,0 1-1,23 32-22,-25-30 29,0-1 1,1 0-1,0-1 0,1 0 0,3 1-7,-12-10 0,-1-1-1,1 0 0,0 0 1,-1 0-1,1-1 0,0 1 1,0 0-1,0-1 0,-1 1 1,1-1-1,0 1 0,0-1 1,0 0-1,0 0 0,0 0 1,0 0-1,0 0 0,0 0 1,0-1-1,0 1 0,0-1 1,0 1-1,-1-1 0,1 0 1,0 0-1,0 0 0,-1 0 1,1 0-1,0 0 0,-1 0 1,1 0-1,-1-1 0,1 1 1,6-7-2,-1 0 0,1-1 0,-1 1 0,-1-2 0,3-3 2,-4 5 16,3-5-12,0 0 1,-2-1-1,0 1 0,3-9-4,17-38-2,-24 56 4,1 0 0,-1 0 0,1 1 0,0-1 0,1 1 0,-1-1 1,0 1-1,5-3-2,-7 6-3,0-1 1,-1 0-1,1 1 1,0-1 0,0 0-1,0 1 1,0 0-1,0-1 1,1 1-1,-1-1 1,0 1 0,0 0-1,0 0 1,0 0-1,0 0 1,0 0 0,0 0-1,1 0 1,-1 0-1,0 0 1,0 0-1,0 0 1,0 1 0,0-1-1,0 1 1,0-1-1,0 1 1,0-1 0,0 1-1,0-1 1,0 1-1,0 0 1,0-1-1,-1 1 1,1 0 0,0 0-1,0 0 1,-1 0-1,1 0 1,0 0 2,3 6-3,-1 0 1,0 0-1,0 1 1,0-1-1,-1 1 1,0 0-1,-1-1 0,1 1 1,-2 0-1,1 4 3,0 16-4,-1 0 1,-3 9 3,1-17 0,-1 1 0,0-1 0,-2 0 0,-1 0 1,0-1-1,-8 16 0,8-25 23,7-18 10,5-20-24,-2 17-13,1 0-1,0 0 0,1 0 1,0 0-1,0 1 0,1 0 1,0 1-1,1-1 0,4-3 5,-6 7 4,1-1 0,0 1 0,1 0 1,-1 1-1,1 0 0,0 0 0,0 1 0,1 0 0,0 0 0,-1 1 0,1 0 0,6-1-4,48-4-10,-47 7 4,0-1 0,0 0 0,-1-1-1,1-1 1,-1-1 0,3-1 6,-16 5-2,0 0 0,-1-1 0,1 1 0,0-1 0,-1 1 0,1-1 0,-1 1-1,1-1 1,-1 0 0,0 0 0,0 0 0,0 0 0,0 0 0,0 0 0,0 0 0,0 0-1,-1 0 1,1 0 0,-1-1 0,0 1 0,0 0 0,1-2 2,-1 2-4,0 0 0,0 0 0,0 0 0,0 1 1,0-1-1,0 0 0,-1 0 0,1 0 0,0 1 0,-1-1 0,0 0 1,1 0-1,-1 1 0,0-1 0,0 0 0,0 1 0,0-1 0,0 1 0,0-1 1,0 1-1,-1 0 0,1-1 0,-1 1 0,1 0 0,0 0 0,-1 0 1,0 0 3,1 0-49,1 1 1,0 0-1,-1 0 1,1 0-1,-1 0 1,1 0-1,-1 0 1,1 0-1,0 0 1,-1 0 0,1 0-1,-1 0 1,1 0-1,-1 0 1,1 0-1,0 0 1,-1 0-1,1 0 1,-1 0-1,1 1 1,0-1 0,-1 0-1,1 0 1,0 1-1,-1-1 1,1 0-1,0 0 1,-1 1-1,1-1 1,0 0-1,-1 1 1,1-1 0,0 0-1,0 1 1,0-1-1,-1 1 1,1-1-1,0 0 1,0 1-1,0-1 1,0 1-1,0-1 1,0 0 0,0 1-1,0-1 1,0 1-1,0-1 1,0 1 48,-9 23-487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2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1 209 4137,'41'-44'1672,"-40"43"-1581,0 0 0,-1 1 0,1-1 0,0 0 0,-1 1-1,1-1 1,0 0 0,0 1 0,0-1 0,0 1 0,0-1 0,0 1 0,0 0-1,0-1 1,0 1-91,6 5 207,-2-1 294,8 3-418,0-1-1,0 0 1,1-1-1,-1 0 1,1-1-1,0-1 1,1 0-1,3-1-82,-8-1 34,0-2-1,0 1 0,-1-1 0,1-1 0,0 0 0,0 0 1,-1-1-1,1 0 0,-1-1 0,0 0 0,0 0 0,0-1 0,-1 0 1,5-3-34,-8 4 6,1-1 0,-1 1 0,1-1 1,-1 0-1,0 0 0,-1 0 1,0-1-1,1 0-6,-3 2 3,0 1 0,0-1-1,-1 1 1,1-1 0,-1 1 0,0-1 0,0 0 0,0 0 0,0 1 0,-1-1-1,0 0 1,1 0 0,-1 0 0,-1 0 0,1 0-3,-1 1 2,0 1 1,1-1-1,-1 1 0,0-1 1,-1 1-1,1-1 0,0 1 1,-1 0-1,1 0 0,-1 0 1,0 0-1,0 0 0,1 0 1,-1 0-1,-1 1 0,1-1 1,0 1-1,0-1 0,-1 1 1,1 0-1,0 0 1,-1 0-1,1 0 0,-2 0-2,-5-2 21,0 1-1,1 0 1,-1 0-1,0 1 1,0 0-1,0 1 1,0 0-21,-1 0 41,0 1 0,0 1 0,0 0 0,0 0 0,1 1 0,-1 1 0,1-1 0,-1 1 0,1 1 0,0 0-1,1 0 1,-1 1 0,1 0 0,0 0 0,0 1-41,3-2 18,-1 0 0,2 0-1,-1 1 1,0-1 0,1 1-1,0 0 1,0 0 0,1 1-1,0-1 1,0 1 0,0-1-1,1 1 1,0 0 0,0 0-1,1 0 1,0 0 0,0 1 0,1-1-1,-1 0 1,2 0 0,0 6-18,1-5 3,0 0 0,0 0 0,1-1 1,1 1-1,-1-1 0,1 1 0,0-1 1,1 0-1,0-1 0,0 1 0,0-1 1,1 0-1,0 0 0,0-1 0,0 0 1,1 0-1,6 4-3,6 3-14,0-2-1,1 1 1,1-2 0,-1-1-1,1-1 1,3 1 14,1-2-226,-1 0 1,1-2 0,0-1-1,0-1 1,0-1 0,1-1-1,8-2 226,3-3-601,32-9 601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8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52 8042,'2'-3'164,"-1"0"1,1 1-1,0 0 1,0-1 0,0 1-1,0 0 1,0 0-1,0 0 1,0 0-1,1 0 1,-1 0 0,1 1-1,-1-1 1,1 1-1,0 0 1,-1 0-1,1 0 1,0 0 0,0 0-1,2 0-164,13-3-131,0 1-1,-1 0 1,2 2 131,-8 0 198,-2 0-201,1 0-1,0 0 1,-1 2 0,1-1-1,-1 1 1,5 1 3,-11-1 1,0-1 1,0 1-1,-1 0 1,1 0-1,0 0 1,-1 1-1,1-1 1,0 0-1,-1 1 1,0 0-1,1 0 0,-1 0 1,0 0-1,0 0 1,0 0-1,0 0 1,0 1-1,-1-1 1,1 1-1,-1-1 1,1 1-1,0 2-1,-1 1 2,1-1 0,-1 1-1,-1 0 1,1-1 0,-1 1 0,0 0 0,0 0 0,0 0-1,-1-1 1,0 1 0,0 0 0,-1-1 0,0 1 0,0-1-1,0 1 1,-2 3-2,-4 7 9,-1 0-1,-1-1 0,0 0 1,-10 12-9,4-8 9,-1-1 0,-14 12-9,24-23 3,-2 0 1,1-1-1,-1 0 1,0-1-1,0 1 1,-1-2-1,-7 4-3,15-7 2,0-1-1,-1 1 1,1 0-1,0-1 1,-1 1-1,1-1 0,-1 0 1,1 0-1,0 0 1,-1 0-1,1 0 1,-1-1-1,1 1 0,0-1 1,-1 0-1,1 1 1,0-1-1,-1 0 1,1 0-1,0 0 1,0-1-1,0 1 0,0 0 1,0-1-1,0 0 1,1 1-1,-2-2-1,1 1-3,1 0 0,0 0 1,0 0-1,0 0 0,0 0 0,0 0 0,1 0 0,-1 0 0,1-1 1,-1 1-1,1 0 0,0 0 0,0-1 0,-1 1 0,2 0 0,-1 0 1,0 0-1,0-1 0,1 1 0,-1 0 0,1 0 0,0 0 1,0 0-1,0 0 0,0 0 0,0 0 0,0 0 0,0 0 0,2-1 3,0-1-3,0 0-1,0 0 1,0 1-1,1-1 1,0 1-1,-1 0 1,1 0-1,0 0 1,1 1-1,-1-1 1,0 1-1,1 0 1,-1 0-1,1 1 1,0-1-1,0 1 0,-1 0 1,1 0-1,0 1 1,0 0-1,0-1 1,0 2-1,3-1 4,-3 1 8,1 0 0,-1 0 0,1 1-1,0 0 1,-1 0 0,0 0 0,0 0 0,1 1-1,-2 0 1,1 0 0,0 0 0,0 1 0,-1 0-1,0-1 1,0 2 0,0-1 0,0 0 0,-1 1-1,1 0 1,-1 0-8,33 65 107,-29-54-92,0 0 1,1-1-1,1 0 0,0 0 1,1-1-1,1 0 1,7 7-16,-15-19-18,-1 1 0,1-1-1,0 0 1,0 1 0,1-1 0,-1 0 0,0-1 0,1 1 0,-1-1 0,1 1 18,-2-2-56,0 0 0,0 1 0,0-1 0,0 0 0,0 0 0,0 0 0,0 0 0,0 0 0,0 0 0,0-1 0,0 1 0,0-1 0,0 1 0,0-1 0,0 0 0,0 0 0,0 0 0,0 0 1,0 0 55,22-22-462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3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0 181 3089,'2'-1'268,"-1"-1"1,0 0-1,1 0 1,-1 0-1,0 0 1,0 0-1,0 0 1,-1 0-1,2-2-268,9-22 1376,37-48 945,-47 72-2287,0 1 0,1 0 0,-1 0 0,0 0 0,1 0 0,-1 0 0,1 0 0,-1 0 0,1 0 0,0 1 0,-1-1 0,1 0 0,-1 1 0,1 0 0,0-1 0,0 1 0,-1 0 0,1 0 0,0 0 0,0 0 0,-1 0 0,1 0 0,0 0 0,-1 1 0,1-1 0,0 1 0,1 0-34,4 1-3,0 0-1,0 1 1,0 0 0,0 0-1,4 4 4,-4-2 2,-1 0-1,1 1 1,-1 0-1,0 0 0,-1 1 1,0-1-1,0 1 1,0 0-1,-1 0 0,0 1 1,0 0-1,0 2-1,8 20-4,-2 0-1,4 19 5,-6-23 6,-2 2 0,0-1 0,-2 0 0,0 13-6,-4-39 2,0-1-1,0 0 0,0 0 0,0 0 0,0 0 0,0 1 0,0-1 0,0 0 1,0 0-1,0 0 0,0 1 0,0-1 0,0 0 0,0 0 0,0 0 0,0 1 0,0-1 1,0 0-1,0 0 0,0 0 0,0 0 0,0 1 0,0-1 0,0 0 0,0 0 1,0 0-1,-1 0 0,1 1 0,0-1 0,0 0 0,0 0 0,0 0 0,0 0 0,-1 0 1,1 0-1,0 1 0,0-1 0,0 0 0,0 0 0,-1 0 0,1 0 0,0 0 0,0 0 1,0 0-1,-1 0 0,1 0-1,-8-8 37,-7-15 20,12 12-49,-1 0 1,1 0 0,1-1-1,0 0 1,0 1-1,1-1 1,1 0 0,0 0-1,0 0 1,2-4-9,1-7 2,1 1-1,1 0 1,1 0 0,1 1 0,1-2-2,-4 12-17,1 0 0,0 1 1,1-1-1,0 1 1,0 0-1,1 1 1,0 0-1,4-4 17,-8 10-4,0 0-1,0 0 0,1 1 1,-1-1-1,1 1 0,-1 0 1,1 0-1,0 0 0,0 1 0,0-1 1,0 1-1,0 0 0,0 0 1,0 0-1,0 0 0,0 1 1,1 0-1,-1 0 0,0 0 1,0 0-1,1 1 0,-1-1 1,0 1-1,0 0 0,0 1 5,4 1-1,0 0-1,-1 0 1,0 1-1,0 1 1,0-1-1,-1 1 0,1 0 1,-1 0-1,0 1 1,-1 0-1,1 0 1,-1 0-1,-1 1 1,1-1-1,-1 1 1,0 0-1,0 1 1,-1-1-1,1 5 2,3 6-3,-1 1 0,-1 0-1,-1 0 1,0 0 0,-2 0-1,0 1 1,-1 12 3,-1-30 14,0-1 0,0 0 0,0 0 0,-1 1 0,1-1 0,0 0 0,-1 0 0,1 0 0,-1 1 0,1-1 0,-1 0 0,1 0 0,-1 0 1,0 0-15,-3 0 150,2-9-50,2 5-91,0 1 1,1 0-1,-1-1 1,1 1-1,-1 0 1,1 0-1,0 0 1,0-1-1,0 1 1,0 0-1,0 0 1,1 0-10,3-6 13,8-16-1,2 2 0,0 0 0,2 1 0,0 1 0,3-2-12,-9 10-5,1 1 0,0 0 0,1 1 0,0 0 0,1 1-1,0 0 1,0 1 0,1 1 0,14-6 5,-27 12-1,0 0-1,1 1 0,-1-1 1,0 0-1,1 1 1,-1-1-1,1 1 0,-1 0 1,1 0-1,-1 0 0,1 0 1,-1 0-1,1 0 1,-1 1-1,1-1 0,-1 1 1,0 0-1,1-1 0,-1 1 1,0 0-1,0 1 1,1-1-1,-1 0 0,0 1 1,0-1-1,0 1 0,0-1 1,-1 1-1,1 0 1,0 0-1,-1 0 0,1 0 1,0 2 1,2 5-8,0 1 1,0 0-1,-1 1 1,-1-1-1,0 0 1,0 1-1,0 2 8,-2-10-2,1 3-3,3 21-15,1 0 0,7 22 20,-10-42 2,1 0 0,0 0 0,0 0 0,0-1 0,1 1 0,0-1 1,0 1-1,1-1 0,0-1 0,0 1 0,0-1 0,4 3-2,-6-6-5,-1 0 0,1 0-1,1 0 1,-1-1 0,0 0 0,0 0-1,0 0 1,1 0 0,-1 0-1,1 0 1,-1-1 0,0 0 0,1 1-1,-1-1 1,1-1 0,-1 1-1,1 0 1,-1-1 0,0 0 0,1 0-1,-1 0 1,0 0 0,0 0-1,0-1 1,0 1 0,1-1 5,8-5-145,0-1 0,0 0 0,0-1 0,-1 0-1,5-6 146,-3 3-585,-1-1 0,0-1 0,-1 1 0,10-16 585,-18 23-196,1 0 0,-1 0 1,0 0-1,0 0 0,-1 0 0,0 0 1,0-1-1,0 1 0,-1-1 0,0 1 1,0-1-1,0 0 0,-1 0 0,-1-4 196,2 10 37,-1-1 1,0 1-1,0 0 0,-1 0 0,1 0 0,0 0 0,0-1 0,-1 1 0,1 0 1,0 0-1,-1 0 0,1 0 0,-1 0 0,1 0 0,-1 0 0,0 0 0,0 0 0,1 0 1,-1 0-1,0 0 0,0 1 0,0-1 0,0 0 0,0 0 0,0 1 0,0-1 1,0 1-1,0-1 0,0 1 0,0-1 0,0 1 0,0 0 0,0-1 0,-1 1 1,1 0-1,0 0 0,0 0 0,0 0 0,0 0 0,-1 0 0,1 0 0,0 1 0,0-1 1,0 0-1,0 0 0,0 1 0,-1-1 0,1 1 0,0 0-37,-4 1 206,0 1-1,0 0 1,0 0-1,0 0 1,1 1-1,-1 0 1,1 0 0,0 0-1,-3 4-205,3-4 43,1 1 1,0 0-1,0 0 0,0 1 0,1-1 1,-1 0-1,1 1 0,1 0 0,-1-1 1,1 1-1,0 0 0,0 0 0,1 0 0,-1 0 1,1 0-1,1 0 0,0 5-43,0-6 5,0 0 0,0-1-1,1 1 1,0 0 0,0-1 0,0 1-1,0-1 1,1 0 0,-1 0-1,1 0 1,0 0 0,0 0 0,1-1-1,-1 1 1,1-1 0,0 0-1,0 0 1,0 0 0,0 0 0,0-1-1,1 0 1,-1 0-5,5 1 5,-1 0 0,1 0 1,0-1-1,0-1 0,0 0 0,0 0 0,0 0 1,0-1-1,0 0 0,0-1 0,0 0 1,-1-1-1,1 0 0,0 0 0,2-1-5,2-2 7,1 0 0,-1 0 0,0-1 0,-1-1 0,0 0 0,0-1 0,0 0 0,-1-1 0,3-3-7,-11 9 1,-1 1 0,1-1-1,-1 0 1,1 0 0,-1 1-1,0-2 1,0 1 0,-1 0-1,1 0 1,-1 0 0,1-1 0,-1 1-1,0-1 1,0 1 0,-1-1-1,1 1 1,-1-1 0,0 0-1,1 1 1,-2-1 0,1 1-1,0-1 1,-1 0 0,0 1-1,1-1 1,-1 1 0,-1-1-1,1 1 1,0 0 0,-1-1-1,0 1 1,0 0 0,0 0 0,0 0-1,0 0 1,-1 1 0,1-1-1,-1 1 1,1-1 0,-1 1-1,0 0 0,-6-5 15,0 0 0,0 1 0,0 1 0,-1-1 0,0 1 0,0 1 0,0 0 0,-1 0 0,1 1 0,-7-1-15,11 3-82,1 0 0,0 1 0,-1-1-1,1 1 1,-1 0 0,1 0-1,0 1 1,-1 0 0,1 0-1,-1 0 1,1 0 0,0 1 0,0 0-1,0 0 1,0 0 0,0 1-1,0 0 1,1 0 0,-1 0 0,1 0-1,0 1 1,-1 0 82,-9 17-1291,10-1 488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4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0 546 6625,'2'-1'153,"-1"-1"-1,1 0 1,0 1-1,0 0 1,0 0-1,-1-1 1,2 1-1,-1 0 1,0 0 0,0 1-1,0-1 1,0 0-1,0 1 1,1-1-1,-1 1 1,0 0-1,0 0 1,1 0-1,-1 0 1,0 0-1,1 0-152,-1 1 44,1 0 0,0 0 1,-1 0-1,1 0 0,-1 1 0,1-1 0,-1 1 0,0-1 0,0 1 0,0 0 1,0 0-1,0 0 0,0 0 0,0 0 0,0 1-44,3 4-22,-1 0-1,1 1 0,-1 0 1,-1 0-1,1 0 1,-1 0-1,-1 0 1,0 1-1,0-1 1,0 6 22,0 4-16,-1-1-1,-1 19 17,0-32 1,-1 1 0,0 0 0,1-1-1,-1 1 1,-1 0 0,1-1 0,-1 1-1,0-1 1,0 0 0,0 0 0,0 1-1,-1-1 1,-2 2-1,-3-1 5,7-6-3,1 1 0,0 0 1,-1-1-1,1 1 0,0-1 0,0 1 1,0 0-1,-1-1 0,1 1 0,0-1 0,0 1 1,0-1-1,0 1 0,0-1 0,0 1 1,0 0-1,0-1 0,0 1 0,0-1 0,0 1 1,0-1-1,0 1 0,0-1 0,0 1 1,0-1-1,0 1 0,1 0 0,-1-1 1,0 1-3,7-22-6,1 0 0,1 0 0,0 1 0,2 1 0,4-5 6,-7 10 3,2 1 0,0 0 0,0 1 1,11-11-4,-16 19 0,0 0 0,1 0 0,-1 1 0,1 0 1,-1 0-1,1 1 0,0 0 0,1 0 0,-1 0 1,0 0-1,7-1 0,-11 4-1,0 0 0,0-1-1,0 1 1,-1 0 0,1 0 0,0 0 0,0 0 0,0 0 0,-1 0 0,1 0-1,0 1 1,0-1 0,-1 1 0,1 0 0,0-1 0,-1 1 0,1 0 0,0 0-1,-1 0 1,1 0 0,-1 0 0,0 0 0,1 0 0,-1 0 0,0 1 0,0-1-1,0 1 1,1-1 0,-2 1 0,1-1 0,1 2 1,2 6-1,-1-1 0,0 1 1,-1 0-1,0 0 0,0 0 0,-1 0 1,4 12-5,-4-15 4,0 0 1,1 0 0,0 0-1,0 0 1,1 0 0,-1-1-1,1 1 1,1-1 0,-1 0-1,1 0 1,0 0 0,0 0-1,1 1 1,-1-4 0,-1 0 0,0 1 0,1-2 0,-1 1 0,1 0 0,-1-1 0,1 1 0,0-1 0,0 0 0,-1 0 0,1-1 0,0 1 0,0-1 0,0 0 0,0 0 0,0 0 0,0-1 0,0 1 0,0-1 0,0 0 1,-1 0-1,2 0 0,15-6 4,0-1 1,0-1 0,-1 0 0,0-1 0,-1-2 0,0 1 0,-1-2 0,0-1 0,-1 0 0,0-1 0,-1 0-5,-9 8 2,0-1 0,-1 1 0,1-1 0,-2 1 0,1-1 0,0-3-2,-3 7-2,-1 1-1,1-1 1,-1 1 0,0-1-1,0 0 1,0 1 0,-1-1-1,1 0 1,-1 0 0,0 1-1,0-1 1,-1 0 0,1 0-1,-1 1 1,1-1 0,-1-1 2,0 4 0,1 1-1,0-1 1,0 0 0,-1 0 0,1 0-1,0 1 1,-1-1 0,1 0 0,-1 1-1,1-1 1,-1 0 0,1 1 0,-1-1-1,0 1 1,1-1 0,-1 1 0,0-1-1,1 1 1,-1-1 0,0 1 0,1 0-1,-1-1 1,0 1 0,0 0 0,0 0-1,1-1 1,-1 1 0,0 0 0,0 0-1,0 0 1,-2 0 2,1 1 0,0 0 0,0-1 0,0 1 0,-1 0 0,1 0-1,0 0 1,0 0 0,0 0 0,1 1 0,-3 0-2,-5 6 6,1 0 0,0 0 0,0 1 0,-2 4-6,5-7 0,1 0 0,0 0 0,1 1-1,-1-1 1,1 1 0,1 0 0,-1 0 0,1 0 0,1 0-1,-1 0 1,1 1 0,0-1 0,1 1 0,0-1 0,0 0-1,0 1 1,1 0 0,0-2 0,0-1-1,1 1 1,-1-1 0,1 1-1,0-1 1,0 0 0,1 0-1,0 0 1,0 0 0,0 0-1,0-1 1,1 1 0,-1-1-1,1 0 1,1 0 0,-1 0-1,0-1 1,1 1 0,0-1-1,-1 0 1,1-1 0,5 3 0,-2-2-7,-1-1 0,1 1 0,1-1 0,-1-1 0,0 1 1,0-1-1,0-1 0,1 0 0,-1 0 0,0 0 0,1-1 1,-1 0-1,0-1 0,0 0 0,7-2 7,-4-1-23,1 1 0,-1-2 0,0 1 0,0-2 0,-1 1 0,0-1 0,0-1 0,0 0 0,-1 0 0,2-3 23,-5 3-6,-1 0 0,0 0-1,0 0 1,-1 0-1,0-1 1,0 0 0,-1 1-1,0-1 1,1-5 6,-3 6 17,1 0-1,1 0 1,0 0 0,0 1 0,0-1-1,1 1 1,0 0 0,1 0 0,-1 0-1,1 1 1,5-5-17,-10 11 0,0 0 1,1-1-1,-1 1 0,1 0 0,-1 0 0,1 0 1,-1-1-1,1 1 0,-1 0 0,1 0 0,-1 0 1,1 0-1,-1 0 0,1 0 0,-1 0 0,1 0 0,-1 0 1,1 0-1,-1 0 0,1 0 0,-1 0 0,1 1 1,-1-1-1,1 0 0,-1 0 0,1 0 0,-1 1 1,0-1-1,1 0 0,-1 1 0,1-1 0,-1 0 1,0 1-1,1-1 0,-1 0 0,0 1 0,1-1 1,-1 1-1,0-1 0,0 1 0,1-1 0,11 24-16,-10-20 15,16 34 18,-2 0 1,-1 1 0,-3 1 0,4 21-18,-18-66 685,-2-11-333,4 6-347,1 0 0,1 0 0,0 1-1,0-1 1,1 0 0,0 0 0,0 1 0,4-6-5,-4 7 2,2-1 0,0 0 0,0-1-1,1 2 1,0-1 0,1 1-1,-1 0 1,2 0 0,-1 1-1,1 0 1,0 0-1,1 1 1,-1 0 0,9-4-2,-16 9 0,1 0 1,-1-1-1,1 1 1,0 0-1,0 1 0,-1-1 1,1 0-1,0 0 1,0 1-1,0-1 1,0 1-1,0 0 1,0 0-1,0-1 1,0 1-1,0 0 0,0 1 1,0-1-1,-1 0 1,1 1-1,0-1 1,0 1-1,0-1 1,0 1-1,0 0 1,-1 0-1,1-1 1,0 2-1,-1-1 0,1 0 1,0 0-1,-1 0 1,2 2-1,2 4-8,-1 0 1,0 0 0,0 0-1,0 0 1,-1 1 0,0 0-1,1 4 8,6 13-3,-6-16 6,0 0 1,0-1 0,1 1-1,0-1 1,1-1 0,0 1-1,0-1 1,7 7-4,-10-12-2,1 1 0,-1-1 0,0 0 0,1 0 0,-1 0 0,1 0 0,-1 0 0,1-1 1,0 0-1,0 0 0,0 0 0,0 0 0,0 0 0,0-1 0,0 0 0,0 0 0,0 0 0,0 0 0,0-1 0,0 1 0,0-1 0,1-1 2,5-1 7,0 0 0,-1-1 0,0-1 1,0 1-1,0-1 0,0-1 0,-1 0 0,0 0 0,0 0 0,-1-1 0,1-1-7,-3 3 1,0-1 0,0 0 0,-1 0 0,1 0 0,-1-1 0,-1 1 0,1-1 0,-1 0 0,0 0 0,-1 0 0,1 0 1,-2 0-1,1-1 0,-1 1 0,0-2-1,-1-8 2,0-1 1,-2 1-1,0 0 0,-1 0 1,-1 0-1,-1 0 1,-3-7-3,-13-31 19,-15-27-19,20 48 5,6 11-2,-32-64 23,36 75-29,-1 0-1,-1 1 1,0 0 0,-1 0-1,-8-8 4,16 18-2,1 0-1,-1 0 1,0 1-1,0-1 0,0 0 1,0 0-1,0 0 1,0 1-1,0-1 1,0 1-1,0-1 1,0 1-1,0-1 1,0 1-1,0-1 1,0 1-1,0 0 1,0 0-1,-1 0 1,1 0-1,0 0 1,0 0-1,-1 0 3,1 0-1,0 1-1,1-1 1,-1 1 0,0 0-1,0 0 1,1-1 0,-1 1-1,0 0 1,1 0 0,-1 0-1,1-1 1,-1 1 0,1 0-1,0 0 1,-1 0 0,1 0-1,0 0 1,0 0 0,-1 0-1,1 0 1,0 0 1,-1 8 0,1 0 0,0-1 0,0 1 1,1-1-1,0 1 0,0 1 0,8 27-10,0-1 1,3-1 0,1 0 0,15 28 9,76 129-15,-90-169 27,6 18 4,-1 0 0,-3 2 1,-1 0-1,-2 0 0,-1 3-16,-9-36-1,-2-5-12,0 2-17,1-1 0,-1 0 0,1 0 0,1-1 0,-1 1 0,1 0 0,0-1 0,0 1-1,1-1 1,1 1 30,-5-6-18,0 1 0,0-1 1,0 0-1,0 0 0,0 1 0,1-1 0,-1 0 0,0 0 0,0 0 0,0 1 0,1-1 0,-1 0 0,0 0 0,0 0 0,0 0 0,1 0 0,-1 0 1,0 0-1,0 1 0,1-1 0,-1 0 0,0 0 0,1 0 0,-1 0 0,0 0 0,0 0 0,1 0 0,-1 0 0,0 0 0,0 0 0,1 0 0,-1 0 1,0-1-1,0 1 0,1 0 0,-1 0 0,0 0 18,3-11-797,-4-17-735,-20-58-2440,5 35 2943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4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41 234 4545,'-35'-102'2501,"30"78"-485,8 12-762,-2 12-1203,0-1-1,0 1 1,0 0 0,0-1-1,0 1 1,0 0 0,1-1-1,-1 1 1,0 0 0,0 0-1,0 0 1,0 0 0,0 0 0,1 1-1,-1-1 1,0 0 0,0 0-1,0 1-50,12 0 2,10-1 8,188-4-3,-164 1-46,-1-2 1,0-2 0,22-8 38,-65 14-1,44-14-53,-45 14 51,1 1 1,-1-1-1,0-1 0,0 1 0,0 0 1,0 0-1,0-1 0,0 1 0,0-1 1,0 0-1,0 0 0,-1 0 0,1 1 1,-1-1-1,1-1 0,-1 1 0,0 0 3,-1 1 1,1 0 0,-1 1 0,0-1 0,-1 0 0,1 1-1,0-1 1,0 0 0,0 1 0,0-1 0,0 0 0,-1 1-1,1-1 1,0 1 0,-1-1 0,1 0 0,0 1 0,-1-1-1,1 1 1,-1-1 0,1 1 0,-1-1 0,1 1 0,-1-1-1,1 1 1,-1 0 0,1-1 0,-1 1 0,1 0 0,-1-1-1,0 1 1,1 0 0,-1 0 0,0 0 0,1-1 0,-1 1-1,0 0 1,1 0 0,-1 0 0,0 0 0,1 0 0,-1 0-1,0 1 0,-35-2 23,22 4-16,0 1 0,0 0 0,0 1 1,0 1-1,1 0 0,0 0 0,0 2 1,1-1-1,-1 2-7,-16 12 31,2 0-1,1 2 1,-9 9-31,27-23 10,1-1 0,-1 1 0,1 1-1,1 0 1,0-1 0,0 2 0,1-1 0,0 1 0,-1 6-10,4-14-1,1 1 0,0-1 0,0 0 0,1 1 0,-1-1 0,1 0 0,0 1 0,-1-1 0,2 1 0,-1-1 0,0 1 0,1-1 0,-1 0 0,1 1 0,0-1 0,0 0 0,0 1 0,1-1 0,-1 0 0,1 0 0,0 0 0,-1 0 0,1-1 0,1 1 0,-1 0 0,0-1 0,1 1 0,-1-1 0,1 0 0,0 0 0,0 0 0,-1 0 0,1 0 0,1-1 1,2 2-1,0-1 1,0 0 0,1-1-1,-1 0 1,1 0 0,-1 0-1,1 0 1,0-1 0,-1 0-1,1-1 1,-1 1 0,1-1 0,-1-1-1,1 1 1,-1-1 0,0 0-1,0-1 1,3 0 0,8-5-4,0 0 0,-1-1-1,0-1 1,-1 0 0,15-13 4,-23 18-2,0-1 0,0 0 0,-1-1 0,1 1 0,-1-1 0,-1 0 0,1-1 0,-1 0 0,-1 1 0,1-1 0,-2-1 0,1 1 0,-1-1 0,0 1-1,0-1 1,-1 0 0,0-3 2,-2 11 17,0 1 0,1-1-1,-1 0 1,0 0 0,0 0-1,0 0 1,0 0 0,0 0-1,0 0 1,0 0 0,0 0-1,0 0 1,-1 0 0,1 0-1,0 0 1,-1 0-1,1 0 1,0 1 0,-1-1-1,1 0 1,-1 0 0,1 0-1,-1 1 1,0-1 0,1 0-1,-1 0 1,0 1 0,1-1-1,-1 1 1,0-1 0,0 1-1,0-1 1,0 1 0,0-1-17,0 1 13,0 0 1,-1 1 0,1-1 0,0 0 0,0 1 0,0-1 0,0 1 0,0-1-1,0 1 1,0-1 0,1 1 0,-1 0 0,0-1 0,0 1 0,0 0-1,0 0 1,1 0 0,-1-1 0,0 1 0,1 0 0,-1 0 0,1 0-1,-1 0 1,1 0 0,0 0 0,-1 0 0,1 0 0,0 1 0,0-1-14,-1 1-1,0 1 1,1 0-1,-1 0 1,1-1-1,0 1 1,0 0 0,0 0-1,0 0 1,0 0-1,1-1 1,-1 1-1,1 0 1,0 0-1,0-1 1,0 1 0,0 0-1,0-1 1,1 1-1,-1-1 1,1 0-1,-1 1 1,1-1 0,0 0-1,0 0 1,1 1 0,6 5-41,0-1 1,0 0-1,1-1 1,0 0-1,8 4 41,52 25-307,12-3 143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8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87 1232,'20'-9'592,"24"1"-208,55-47-55,-44 50-113,-6-2-64,-7 5-80,-10 2-80,-10 0-512,-6 3 383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8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 5161,'35'-9'1848,"9"4"-1471,17 1-657,-3-1-353,-3-5-1055,-5-2 1024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39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11 5769,'-8'-10'1773,"7"21"-1405,9 24-766,-5-27 336,1-1 0,0 1 0,0-1 0,1 0-1,0 0 1,0 0 0,1-1 0,0 0 0,1 1 62,15 13-13,25 16 13,-2 0 24,32 32 32,-29-23-26,19 10-30,-60-50 1,0 1 0,-1-1 0,1 1 1,-1 0-1,-1 1 0,2 1-1,-5-6 2,-1 1-1,1-1 1,-1 1-1,0-1 0,0 1 1,0 0-1,0-1 1,0 1-1,-1 0 1,1 0-1,-1-1 1,0 1-1,0 0 1,0 0-1,0 0 1,0 0-1,-1-1 1,1 1-1,-1 0 1,0 0-1,0 0-1,-7 17 38,-1-1 0,-1-1-1,-1 0 1,0 0 0,-2-2-1,-2 3-37,-11 16 60,-8 13-36,2 2 1,2 1 0,-5 17-25,33-65-90,1 0-1,-1 0 1,1 1 0,0-1-1,0 0 1,0 0 0,1 1-1,-1-1 1,1 1-1,-1-1 1,1 0 0,0 1-1,0-1 1,1 1-1,-1-1 1,1 0 0,0 1-1,0 1 91,1-2-77,0 0-1,0-1 1,0 1-1,0-1 1,1 1-1,-1-1 1,1 0-1,0 0 78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239 153 1752,'45'-121'801,"-44"119"-765,-1 0 0,1 1 0,-1-1 0,0 1 0,1-1 0,-1 0 1,0 1-1,0-1 0,0 0 0,0 1 0,0-1 0,-1 0 1,1 1-1,0-2-36,-1 3 11,1 0 1,0-1-1,0 1 0,-1 0 1,1-1-1,0 1 1,-1 0-1,1-1 0,0 1 1,-1 0-1,1-1 1,-1 1-1,1 0 1,0 0-1,-1-1 0,1 1 1,-1 0-1,1 0 1,-1 0-1,1 0 0,0 0 1,-1 0-1,1 0 1,-1 0-1,1 0 0,-1 0 1,1 0-1,-1 0-11,-2 0 52,-1 1 0,1 0-1,0 0 1,0 1-1,0-1 1,0 0 0,-3 3-52,5-3 43,-62 29 673,36-18-167,0 1 1,-22 15-550,41-23 45,2 0 1,-1 0-1,1 0 1,-1 1-1,2 0 1,-1 1-1,1-1 1,0 1-1,0 0 1,0 0-1,1 0 1,-1 3-46,4-8 1,1 0 1,-1-1-1,1 1 1,-1-1-1,1 1 1,-1 0-1,1-1 1,0 1-1,0 0 0,0-1 1,0 1-1,0 0 1,0-1-1,0 1 1,1 0-1,-1-1 1,0 1-1,1 0 0,0-1 1,-1 1-1,1 0-1,1 0 0,-1 0-1,1 0 0,-1-1 0,1 1 0,0 0 1,0 0-1,0-1 0,0 1 0,0-1 0,0 0 1,0 0-1,1 0 0,0 1 1,9 2-15,1 0-1,0-1 1,0 0-1,0-1 1,3 0 15,-2-1-19,10 3-14,22 3-98,25 8 131,-59-12-36,0 0 1,0 2-1,0-1 1,-1 2-1,1-1 1,-1 1-1,-1 1 1,2 1 35,-10-7-26,1 1 0,-1 0 1,0 0-1,0 0 0,1 1 1,-2-1-1,1 0 0,0 1 0,0-1 1,-1 1-1,1 0 0,-1-1 0,0 1 1,1 0-1,-2 0 0,1 0 1,0 0-1,0 0 0,-1 0 0,0 2 26,0-2-21,0 1-1,-1-1 1,0 0-1,1 1 1,-1-1-1,-1 0 1,1 1-1,0-1 0,-1 0 1,0 0-1,1 0 1,-1 0-1,0 0 1,-1-1-1,-1 3 22,-1 0 17,0 0 0,-1 0 0,0 0 0,0-1 0,0 1 0,-1-2 0,1 1 0,-1-1 0,0 0 0,0 0-1,0-1 1,0 0 0,0 0 0,-1 0 0,1-1 0,-3 0-17,10-1-5,-1 0 1,0 0-1,0 0 0,1 0 1,-1 0-1,0 0 0,0 0 1,0 0-1,1 0 0,-1 0 0,0-1 1,0 1-1,1 0 0,-1 0 1,0-1-1,1 1 0,-1 0 1,0-1-1,1 1 0,-1-1 1,0 1-1,1-1 0,-1 1 0,1-1 1,-1 0-1,1 1 0,-1-1 1,1 0-1,0 1 0,-1-1 1,1 0-1,0 1 0,-1-1 0,1 0 1,0 0-1,0 1 0,0-1 1,-1 0-1,1 0 0,0 0 1,0 1-1,0-1 0,0 0 1,1 0-1,-1 1 0,0-1 0,0 0 1,0 0-1,1 1 0,-1-1 5,7-23-169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2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11 838 3009,'6'3'161,"0"-1"1,0 0-1,0-1 1,0 0 0,0 0-1,1 0 1,-1 0-1,0-1 1,1 0-1,-1 0 1,0-1 0,0 0-1,1 0 1,0-1-162,6-1 17,-1 0 0,0-2 1,0 1-1,0-2 0,0 1 0,4-4-17,-5 2 21,0-1 0,0 0 0,-1-1 0,1 0 0,-2 0-1,3-4-20,-10 10 7,1 0 0,-1 0 0,0 1 0,-1-1 0,1-1 0,-1 1 0,1 0-1,-1 0 1,0 0 0,0-1 0,0 1 0,0-2-7,-1 3 5,0 0 1,0 0-1,-1 0 1,1 1 0,0-1-1,-1 0 1,1 0-1,-1 1 1,1-1-1,-1 0 1,0 1-1,0-1 1,0 0-1,0 1 1,0-1-1,0 1 1,0 0-1,-1-1 1,1 1-1,0 0 1,-1 0-1,1 0 1,-1 0 0,1-1-6,-5-1 25,0 0 1,0 1-1,0-1 1,0 1 0,0 0-1,-1 0 1,1 1 0,-1 0-1,1 0 1,-1 0 0,1 1-1,-1 0 1,1 1 0,-1-1-1,1 1 1,-1 0 0,1 1-1,0-1 1,0 1-1,-1 1 1,1-1 0,1 1-1,-1 0 1,-1 1-26,-1 0 45,0 1 0,0 0 0,1 0-1,-1 1 1,1 0 0,1 0 0,-1 1 0,1-1 0,0 1-1,1 1 1,0-1 0,0 1 0,0 0 0,1 0 0,0 0-1,1 1 1,-1 2-45,3-6 10,0-1 0,0 0-1,0 1 1,1-1 0,0 1-1,0-1 1,0 1 0,1-1 0,-1 1-1,1-1 1,0 0 0,0 1-1,1-1 1,-1 0 0,1 0 0,1 2-10,0 0 13,1-1-1,0 0 1,0 0 0,0 0 0,0-1 0,1 1 0,0-1 0,0 0 0,0 0 0,5 2-13,4 2 21,1-1 1,0 0-1,0-1 1,1-1-1,-1 0 0,1-1 1,1-1-1,8 1-21,3-1-18,0-1 0,0-2 1,0 0-1,0-2 0,0-1 0,10-3 18,-23 3-120,1-1 1,-1-1-1,0 0 0,0-1 1,0-1-1,-1 0 1,0-1-1,-1-1 1,1 0-1,-2-1 0,12-10 120,-14 10-193,0 0 0,-1-1 0,0 0 0,0 0 0,-1-1 0,-1 0 0,0-1 0,0 0 193,-5 9 31,0 0-1,-1-1 0,1 1 0,-1 0 0,0 0 0,0-1 0,0 1 0,-1-1 0,0 1 0,0 0 0,0-1 0,0 1 0,0-1 0,-1 1 0,0-1 0,0 1 1,0 0-1,-1 0 0,1 0 0,-1-1 0,0 1 0,0 1 0,-1-1 0,1 0 0,-1 1 0,0-1 0,0 0-30,3 4 36,-1-1 1,1 0-1,-1 1 0,1-1 1,-1 0-1,1 1 0,-1-1 0,0 1 1,1-1-1,-1 0 0,0 1 0,0 0 1,1-1-1,-1 1 0,0-1 1,0 1-1,0 0 0,1 0 0,-1 0 1,0-1-1,0 1 0,0 0 1,0 0-1,0 0 0,0 0 0,1 0 1,-1 0-1,0 0 0,0 1 0,0-1 1,0 0-1,1 0 0,-1 1 1,0-1-1,0 1 0,0-1 0,1 0 1,-1 1-1,0-1 0,1 1 0,-1 0 1,0-1-1,1 1 0,-1 0 1,1-1-1,-1 1 0,1 0 0,-1-1 1,1 1-1,0 0 0,-1 0 1,1 0-1,0-1 0,-1 2-36,-2 6 14,-1 1 1,2 0-1,-1 0 0,0 8-14,2-15 26,-1 9-21,1 0 0,0-1 0,1 1 0,0 0 0,1-1 0,0 1 0,0 0-1,1-1 1,1 1 0,0-1 0,0 0 0,1 0 0,1 3-5,-3-9 3,0 1 0,1-1 0,-1 1 0,1-1 0,0 0 0,0 0 0,1 0 0,-1-1 0,1 1 0,-1-1-1,1 0 1,0 0 0,1 0 0,-1 0 0,0-1 0,1 0 0,-1 1 0,1-2 0,0 1 0,0-1 0,0 1 0,0-1 0,0-1 0,0 1 0,0-1-1,0 1 1,0-2 0,0 1 0,2-1-3,1 0-48,-1 0-1,1-1 1,-1 0 0,0-1-1,0 0 1,0 0 0,0 0-1,0-1 1,-1 0-1,0 0 1,1-1 0,-2 1-1,1-1 1,0-1-1,-1 1 1,0-1 0,0 0-1,-1 0 1,4-6 48,0-2-125,-1 0 1,0-1-1,-1 0 0,-1-1 1,0 0-1,-1 1 0,-1-1 1,1-12 124,2 34 1033,7 14-779,8 12-245,-9-18-9,1 0 0,1-1 1,0 0-1,0-1 0,6 2 0,-13-9 0,0 0-1,0-1 1,0 0 0,1-1 0,-1 1-1,1-1 1,0-1 0,0 0 0,0 0-1,0 0 1,0-1 0,1 0-1,1-1 1,-7 0 2,-1 0 0,1 0 0,-1-1-1,1 1 1,-1-1 0,1 0 0,-1 1-1,0-1 1,1-1 0,-1 1 0,0 0-1,0 0 1,0-1 0,0 1 0,0-1-1,0 0 1,0 1 0,0-1-1,-1 0 1,1 0 0,-1 0 0,1 0-1,-1-1 1,0 1 0,0 0-2,4-8 13,-2 0 0,1-1 0,-1 1 0,-1-1-1,1-5-12,2-7 10,9-57 21,-14 79-29,0 0 0,0 0 0,0 0 0,0 0 1,1 0-1,-1 0 0,0 0 0,1 0 1,-1 0-1,0 0 0,1 0 0,-1 0 0,1 0 1,0 0-1,-1 1 0,1-1 0,0 0 1,-1 0-1,1 1 0,0-1 0,0 1 0,0-1 1,0 0-3,0 1 2,0 0 1,0 0 0,0 0 0,0 0-1,0 0 1,0 0 0,0 0 0,-1 0-1,1 1 1,0-1 0,0 0-1,0 1 1,0-1 0,0 0 0,0 1-1,-1-1 1,1 1 0,0-1 0,0 2-3,4 1 6,-1 1 1,0 0 0,-1 0 0,1 0 0,-1 0-1,1 1 1,0 2-7,78 166 100,-78-166-118,-2-3 190,-1-7 128,7-19 117,11-17-121,16-20-296,-27 47-5,0 1 0,0 0-1,1 0 1,0 1 0,1 0-1,0 1 1,3-2 5,-10 9-2,0-1 1,1 1-1,-1 0 0,1 0 1,-1 0-1,1 1 1,0-1-1,-1 1 0,1 0 1,0 0-1,0 0 1,0 0-1,0 1 0,0-1 1,0 1-1,0 0 1,0 1-1,0-1 0,0 1 1,0-1-1,0 1 1,0 0-1,-1 1 0,1-1 1,0 1-1,-1-1 1,2 1 1,7 7-7,0 0 0,0 1 1,-1 0-1,0 0 0,-1 1 0,7 9 7,31 30-4,-37-42 1,0 0 1,0-1-1,1-1 0,-1 0 1,1 0-1,1-2 1,-1 1-1,1-1 0,0-1 1,0 0-1,0-1 0,0-1 1,0 0-1,0 0 1,0-2-1,1 1 3,-2-1 0,1 0-1,-1-1 1,0 0 0,0-1 0,-1 0-1,1-1 1,0 0 0,-1-1-1,0 0 1,0-1 0,-1 0 0,1 0-1,-1-1 1,-1-1 0,1 0-1,-2 0 1,5-5 0,-10 9 20,1-1 0,-1 0 0,0-1 0,0 1 0,0-1-1,-1 1 1,0-1 0,0 0 0,-1 1 0,1-1 0,-1 0 0,0 0 0,-1 0-1,0 0 1,0-1 0,0-3-20,0 7 26,-1 1 1,1-1-1,-1 0 0,0 0 0,0 1 0,0-1 0,0 0 0,0 1 0,0-1 1,-1 1-1,1-1 0,-1 1 0,0 0 0,0 0 0,0 0 0,0 0 1,0 0-1,0 0 0,0 0 0,-1 1 0,1-1 0,0 1 0,-1 0 0,0-1 1,1 1-1,-1 0 0,0 1 0,1-1 0,-1 0 0,0 1 0,0-1 1,0 1-1,1 0 0,-1 0 0,0 0 0,-2 1-26,-2 0 21,-1 0 0,1 1 0,-1 0 0,1 0 0,0 1 0,0-1 0,0 2 0,0-1 0,1 1 0,-1 0 0,1 0 0,0 1 0,-3 2-21,-10 10 16,1 1 0,0 0 0,-6 10-16,19-21 1,-1-1 0,2 1 0,-1 0 0,1 1 0,-3 5-1,6-11-1,0 1 1,0-1-1,0 0 0,1 1 0,-1-1 0,1 1 0,-1-1 1,1 0-1,0 1 0,0-1 0,0 1 0,0-1 1,1 1-1,-1-1 0,1 1 0,-1-1 0,1 0 0,0 1 1,0-1-1,0 0 0,0 1 0,1-1 1,1 2-7,0 0 1,1 0-1,0 0 0,0-1 1,0 1-1,0-1 0,0 0 0,1-1 1,-1 1-1,1-1 0,0 0 1,-1 0-1,1 0 0,0 0 1,0-1-1,0 0 0,1 0 0,-1-1 1,0 1-1,0-1 0,0 0 1,0-1-1,3 1 7,1-1-20,1 0 0,-1-1 1,0 0-1,0 0 0,1-1 1,-2 0-1,1-1 0,0 0 0,-1 0 1,1-1-1,-1 0 0,5-4 20,-5 2-6,0 1 0,-1-2 0,0 1 0,0-1 0,-1 0 0,1-1 0,-2 1 0,1-1 0,-1 0 0,-1-1 0,0 1 0,0-1 0,-1 0 0,0 0 0,0 0 0,-1 0 0,-1 0 0,0-1 0,0 1 0,-1-10 6,-6-61 195,-3 1 0,-18-74-195,12 76 17,3 13 138,-3 0 1,-5-5-156,19 66 32,0 1 1,0 0-1,-1 0 1,1 0 0,-1 0-1,1 0 1,-1 0-1,-1-1-32,2 4 9,1-1-1,-1 1 1,1-1 0,-1 1-1,0 0 1,1-1-1,-1 1 1,0 0 0,1-1-1,-1 1 1,0 0-1,1 0 1,-1 0 0,0 0-1,0-1 1,1 1-1,-1 0 1,0 0 0,1 0-1,-1 1 1,0-1-1,0 0 1,1 0 0,-1 0-1,0 0 1,1 1-1,-1-1 1,0 0 0,1 1-1,-1-1 1,0 1-1,1-1 1,-1 0 0,1 1-1,-1-1 1,1 1-1,-1 0 1,1-1 0,-1 1-1,1-1 1,0 1-1,-1 0 1,1-1 0,0 1-9,-7 8 3,1 1 0,0-1 1,0 1-1,1 1 0,1-1 1,0 0-1,0 1 1,1 0-1,0 0 0,1 0 1,0 0-1,1 1 0,0 1-3,0 28 11,1 0-1,5 38-10,1-13-15,4 0 1,6 23 14,-10-64 0,1 0 0,2-1 0,0 1 0,1-2 0,1 0-1,2 0 1,9 13 0,-18-30-18,0 0 0,1-1 1,0 1-1,0-1 0,1 0 0,-1 0 0,1 0 0,0-1 0,1 0 0,-1 0 0,1-1 0,-1 0 0,1 0 0,0 0 1,0-1-1,0 0 0,1 0 0,-1-1 0,0 0 0,3 0 18,5-1-54,0 0-1,1-1 1,-1-1-1,0-1 1,1 0-1,-2-1 1,1 0 0,0-2-1,6-2 55,21-10-90,0-2 0,33-22 90,-58 32-10,0-2 0,0 0 1,-2-1-1,0 0 0,0-2 1,-1 1-1,9-14 10,-17 20 9,-1 0-1,-1-1 1,1 1 0,-1-1 0,-1 0-1,1 0 1,-1 0 0,0-4-9,-3 11 9,1 0 0,0-1 1,-1 1-1,0-1 1,1 1-1,-1-1 1,0 1-1,0-1 0,-1 1 1,1-1-1,0 1 1,-1-1-1,0 1 0,1-1 1,-1 1-1,0 0 1,0-1-1,0 1 0,-1 0 1,1 0-1,0 0 1,-1 0-1,0 0 1,1 0-1,-1 0 0,0 0 1,0 1-1,0-1 1,0 1-1,0-1 0,0 1 1,-3-1-10,-2 0 21,0 0-1,0 0 1,0 1 0,-1 0-1,1 0 1,0 1 0,-1 0 0,1 0-1,-1 1 1,1 0 0,0 0-1,0 1 1,-1 0 0,-5 2-21,-5 2 11,0 2 0,1 0 1,0 0-1,0 2 1,-2 2-12,1 1 0,0 1 0,0 1 0,2 1 0,0 1 0,1 0 0,0 0 1,2 2-1,0 0 0,-7 14 0,17-28 2,0 0 0,1 0 1,0 0-1,0 0 0,0 0 1,1 0-1,-1 0 0,1 1 0,1-1 1,-1 0-1,1 4-2,0-7 0,0 0 1,1 0-1,-1 0 0,1 0 1,-1 0-1,1 0 0,0 0 1,0 0-1,0-1 0,0 1 1,0 0-1,0-1 0,0 1 1,1 0-1,-1-1 0,0 0 1,1 1-1,0-1 0,-1 0 1,1 0-1,0 1 0,-1-1 1,1-1-1,0 1 0,0 0 1,0 0-1,0-1 1,0 1-1,0-1 0,0 0 1,0 1-1,0-1 0,11 1-4,-1 0 1,1 0-1,-1-1 1,1-1-1,-1 0 1,1-1-1,-1 0 1,11-4 3,0 0-11,-1-2 0,0 0 1,-1-1-1,9-6 11,-21 9 8,-1 0 0,1 0 0,-1 0 0,0-1-1,-1 0 1,1 0 0,-2-1 0,2-1-8,-7 10 14,-1 0 0,1 0 0,-1 0 0,1 1 0,-1-1 0,0 0 0,1 1 0,-1-1 0,0 0 0,0 1 0,0-1 0,0 1 0,0-1 0,0 1-14,0 2-1,0 0 1,0 1 0,0-1-1,0 0 1,1 1-1,-1-1 1,1 0-1,0 0 1,1 0-1,-1 0 1,1 0-1,0 0 1,0 0-1,0 0 1,0 0-1,1-1 1,-1 1-1,1-1 1,0 0-1,0 0 1,0 0-1,1 0 1,-1 0 0,1-1-1,-1 0 1,1 1-1,0-1 1,1 0 0,6 3-1,-1-1 1,1 0 0,0-1 0,0 0 0,0 0 0,0-1 0,1-1-1,-1 0 1,0-1 0,2 0 0,-8 0 1,-1 0 1,0 0-1,1-1 0,-1 0 1,0 1-1,0-2 0,0 1 0,0 0 1,0-1-1,0 0 0,0 0 1,0 0-1,-1 0 0,1-1 0,-1 1 1,1-1-1,-1 0 0,0 0 1,0 0-1,0-1 0,-1 1 1,1-1-1,-1 1 0,0-1 0,0 0 1,0 0-1,0 0 0,0-1-1,-1-1 3,1 0 0,-1 0 0,0 0-1,-1-1 1,1 1 0,-1 0 0,-1 0-1,1 0 1,-1-1 0,0 1-3,-3-14 26,-2 0-1,-2-8-25,2 10 9,1 0-1,-2-13-8,7 31 1,-1-1 0,1 0 0,0 1-1,0-1 1,0 1 0,0-1-1,0 1 1,0-1 0,0 1 0,0-1-1,0 1 1,0-1 0,0 1 0,1-1-1,-1 1 1,0-1 0,0 1 0,0-1-1,1 1 1,-1-1 0,0 1 0,0-1-1,1 1 1,-1 0 0,1-1-1,-1 1 1,0 0 0,1-1 0,-1 1-1,1 0 1,-1-1 0,1 1 0,-1 0-1,0 0 1,1-1 0,-1 1 0,1 0-1,0 0 1,-1 0 0,1 0 0,-1 0-1,1 0 1,-1 0 0,1 0 0,-1 0-1,1 0 1,-1 0 0,1 0-1,-1 0 1,1 0 0,-1 1-1,35 9-20,-22-5 5,-4-3 11,-1 1-1,0 0 1,0 0-1,0 1 1,0 0 0,0 1-1,-1-1 1,0 1-1,0 1 1,0-1 4,-2 0-4,-1 0 1,1 1-1,-1-1 0,0 1 0,-1 0 1,1 0-1,-1 0 0,0 0 1,-1 0-1,1 1 0,-1-1 1,-1 1-1,1 0 4,2 19 1,-3-18-2,0-1 1,0 0-1,1 1 1,0-1-1,0 0 1,3 6 0,-4-11 0,0 0 1,0-1 0,1 1-1,-1-1 1,0 1 0,0-1-1,1 0 1,-1 1 0,1-1-1,-1 0 1,1 0 0,-1 0-1,1 0 1,0 0 0,0 0-1,-1-1 1,1 1 0,0-1 0,0 1-1,0-1 1,0 1 0,0-1-1,-1 0 1,1 0 0,0 0-1,0 0 1,0 0 0,0-1-1,0 1 0,15-4-1,0 0-1,-1 0 1,0-2 0,0 0-1,0-1 1,0-1-1,-1 0 1,-1-1-1,0 0 1,0-1 0,0-1-1,-1 0 1,-1-1-1,0-1 1,4-6 1,-11 13-5,-1 0 1,-1 0-1,1 0 1,-1-1-1,0 1 1,0-1-1,0-4 5,-4 20 0,0 0 0,0 0 0,1 0 0,0 0-1,1 0 1,0-1 0,0 1 0,1 0 0,2 7 0,-3-11-1,1 0 1,1-1-1,-1 0 0,1 1 0,-1-1 1,1 0-1,0 0 0,1 0 0,-1-1 0,1 1 1,-1-1-1,1 0 0,0 0 0,0 0 1,1 0-1,-1-1 0,1 1 0,2 0 1,3 2-2,1-1 1,0 0-1,0-1 0,0 0 0,1-1 0,-1 0 0,0-1 0,1 0 0,4-1 2,-8 0 3,-1-1-1,1 0 1,-1 0-1,0-1 1,0 0-1,0-1 1,0 1-1,0-1 1,-1 0-1,1-1 0,-1 0 1,0 0-1,0 0 1,0-1-1,1-1-2,0 0 21,-1 0 0,0-1 0,0 0 0,-1 0 1,0 0-1,0 0 0,0-1 0,-1 0 0,0 1 0,-1-2 0,0 1 0,0 0 0,-1-1 0,0 1 0,0-1 0,-1 0 0,0 0 0,-1 1 0,0-1 0,0 0 0,-1 0 0,0 1 0,-1-2-21,0 2 176,-1 8-8,2 18-40,13 71-116,-4-34-9,-3 0 0,-1 15-3,-11 175-11,-31 191 11,37-435 2,1 1-1,0 0 0,0-1 1,-1 1-1,1-1 1,0 1-1,-1-1 1,0 1-1,1-1 0,-1 0 1,0 1-1,0-1 1,0 0-1,0 1-1,1-2 3,-1 1 0,1-1 1,-1 0-1,1 1 0,-1-1 0,1 0 0,-1 0 0,1 1 1,-1-1-1,0 0 0,1 0 0,-1 0 0,1 0 0,-1 0 1,0 0-1,1 0 0,-1 0 0,1 0 0,-1 0 1,0 0-1,1 0 0,-1 0 0,1 0 0,-1-1-3,-3 0 26,1-1 0,-1 0 0,1-1-1,-1 1 1,1-1 0,0 1 0,0-1-1,0 0 1,0 0-26,-7-9 64,0-1-1,0 1 0,2-1 1,0-1-1,0 1 1,1-1-1,1-1 0,0 1 1,1-1-1,-1-5-63,0-8 44,0 1 1,2-1-1,1-1 0,1 1 0,1-6-44,1 20-9,0 0 1,1-1-1,1 1 0,0-1 1,1 1-1,1 0 0,0 0 0,1 1 1,0-1-1,1 1 0,0 0 1,1 1-1,1-1 0,0 1 0,0 1 1,2 0-1,4-6 9,1 5-92,0 1-1,1 0 1,0 1 0,0 1-1,1 0 1,0 1 0,1 1 0,0 1-1,14-4 93,14 0-259,29-2 259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4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56 744 4241,'5'-46'1768,"2"113"-47,-7 265-249,-2-265-1389,1-16 125,-6 36-208,7-87 10,0 0 0,0 0-1,0 0 1,0 0 0,0 0 0,0 0 0,0 0 0,0 0 0,0 0 0,0 0 0,0 0 0,0 0 0,0 0 0,0 0-1,0 0 1,0 0 0,0 0 0,0 0 0,-1 0 0,1 0 0,0-1 0,0 1 0,0 0 0,0 0 0,0 0 0,0 0 0,0 0-1,0 1 1,0-1 0,0 0 0,0 0 0,0 0 0,0 0 0,0 0 0,0 0 0,0 0 0,0 0 0,0 0 0,0 0-1,0 0 1,0 0 0,-1 0 0,1 0 0,0 0 0,0 0 0,0 0 0,0 0 0,0 0 0,0 0 0,0 0-10,-3-9 306,-2-19 121,-7-58 66,-7-74-271,17 125-210,1 1 1,2-1-1,4-25-12,16-63-226,35-114 226,-56 237-1,5-18-35,0 1 0,1-1 0,1 1 0,0 0 0,5-5 36,-10 18-8,0 1-1,1-1 1,0 1 0,0-1 0,0 1-1,0 0 1,0 0 0,0 1 0,1-1-1,-1 1 1,3-1 8,-4 1-6,1 1 1,0 0-1,0 0 0,0 1 0,0-1 1,0 1-1,0-1 0,0 1 0,0 0 1,0 0-1,0 0 0,-1 0 0,1 1 1,0-1-1,0 1 0,0 0 0,2 1 6,5 2-43,-1 1 0,1 0 0,-1 0 0,-1 1 0,1 0 0,-1 1 0,0 0 0,0 0 0,-1 1 0,0 0 0,0 0 0,-1 1 0,0-1-1,-1 1 1,0 1 0,2 3 43,-3-4-42,-1-1 0,0 0 0,0 1 1,-1 0-1,0-1 0,0 1 0,-1 0 0,-1 0 0,1 3 42,-1-6-24,-1 0 1,1-1-1,-1 1 1,0 0-1,-1-1 0,1 1 1,-1-1-1,0 1 1,-1-1-1,1 0 1,-1 0-1,0 0 1,0 0-1,-2 2 24,-2 1-11,-1 0 0,0 0-1,0-1 1,0 0 0,-1-1 0,0 0-1,0 0 1,-1-1 0,0 0 0,-10 3 11,-12 4 29,-1-3 0,-28 5-29,20-5 285,-17 7-285,40-6 150,17-10-146,1 0-1,0 1 1,0-1-1,0 0 1,-1 0-1,1 1 1,0-1 0,0 0-1,0 0 1,0 1-1,0-1 1,-1 0-1,1 1 1,0-1 0,0 0-1,0 1 1,0-1-1,0 0 1,0 1-1,0-1 1,0 0 0,0 1-1,0-1 1,0 0-1,0 1 1,1-1-1,-1 0 1,0 0 0,0 1-1,0-1 1,0 1-4,2 0 3,0 1 1,0-1-1,0 1 1,0-1-1,0 1 1,0-1-1,0 0 1,1 0-1,-1 0 1,0 0-1,1-1 1,-1 1-1,2 0-3,31 6-12,0-1 0,1-1 0,20-2 12,111-3-276,-100-3-290,56-11 566,-87 8-133,-1-1-1,1-2 0,-2-2 0,8-4 134,-34 11-3,0 1 0,-1-1-1,1 0 1,-1-1 0,0 0 0,0 0 0,-1 0 0,0-1-1,6-6 4,-10 9 21,1 0 0,-1 0 0,1-1 0,-1 1 0,-1-1 0,1 1 0,0-1 0,-1 0-1,1 0 1,-1 1 0,0-1 0,-1 0 0,1 0 0,-1 0 0,1 0 0,-1 0 0,0 0-1,-1 0 1,1 0 0,-2-4-21,1 2 75,-2-1 0,1 1 0,-1 0-1,0-1 1,0 1 0,0 1 0,-1-1-1,0 1 1,0-1 0,0 1 0,-1 0-1,0 0 1,0 1 0,0 0 0,-1 0-1,1 0 1,-5-2-75,6 3 32,-1 1 1,1 0-1,-1 0 0,0 1 1,1-1-1,-1 1 0,0 0 1,0 0-1,1 1 0,-1-1 1,0 1-1,0 0 1,0 0-1,0 1 0,0 0 1,0-1-1,1 2 0,-1-1 1,0 0-1,1 1 0,-1 0 1,1 0-1,-1 0 0,-2 3-32,-15 11 31,2 2-1,0 0 1,1 0-1,0 2 0,-5 10-30,18-23 1,0 1 1,0 0-1,1 1 0,0-1 0,0 1 0,1 0 0,-3 9-1,6-14-1,0-1 1,1 0-1,-1 1 0,1-1 0,-1 0 1,1 1-1,0-1 0,1 1 0,-1-1 1,0 0-1,1 1 0,0-1 0,0 0 1,0 0-1,0 1 0,0-1 0,1 0 1,0 0-1,-1 0 0,1-1 1,0 1-1,0 0 0,3 2 1,1 1-1,1 0 0,0 0 1,0 0-1,1-1 0,-1 0 0,1-1 0,0 1 0,0-2 1,1 1-1,-1-1 0,1 0 0,0-1 0,0 0 0,0 0 1,0-1-1,0-1 0,0 1 0,1-1 1,-5 0 1,1-1 0,0 1 0,0-1 0,-1 0 0,1-1 0,-1 1 0,1-1 0,-1 0 0,0 0 0,1-1 0,-1 0 0,-1 0 0,1 0 0,0 0 0,-1-1-1,1 1 1,-1-1 0,0-1 0,0 1 0,-1 0 0,1-1 0,-1 0 0,0 0 0,0 0 0,-1 0 0,1 0 0,-1 0 0,0-4-1,1 0 1,-1 0 0,0-1 1,-1 1-1,0 0 0,0-1 0,-1 1 0,-1-1 0,1 1 1,-1 0-1,-1-1 0,0 1 0,0 0 0,-1 0 1,0 0-1,-1 0 0,1 1 0,-2-2-1,6 45 65,1-28-70,-1-1 0,1 1 0,0-1 0,1 1 0,0-1 0,0 0 0,0 0 0,1 0 0,-1-1 0,1 1 0,1-1 0,-1 0 0,1 0 0,0 0 0,4 3 5,0-2-2,-1-1 0,1 1 0,1-1 0,-1-1 1,1 0-1,0 0 0,-1-1 0,2 0 0,-1-1 0,1 0 2,5 1 6,0-1-1,0-1 0,1-1 0,-1 0 1,0-1-1,1-1 0,-1 0 1,0-1-1,0-1 0,0-1 0,-1 0 1,0-1-1,5-3-5,-15 7 4,1-1 0,-1-1-1,0 1 1,0-1 0,0 1 0,-1-2 0,0 1-1,1 0 1,-1-1 0,-1 0 0,1 0 0,-1 0-1,0 0 1,0 0 0,1-3-4,-2 3 11,-1 0 1,0-1 0,1 1-1,-2-1 1,1 1-1,-1-1 1,0 1-1,0-1 1,0 1 0,-1-1-1,0 1 1,0-1-1,0 1 1,-1 0-1,0 0 1,0-1-1,-1 1-11,-3-11 48,-2 2 0,0-1 0,-1 1 0,0 0 0,-1 1 0,-1 0-1,0 0 1,0 1 0,-10-6-48,30 22 5,0 0 0,1 0 0,0-1 0,-1 0 0,1-1-1,2 0-4,7 3-3,33 5-7,-1-2 0,36 1 10,21 2-60,-103-10 59,-2-1-6,0 0 0,0 1 0,0 0 0,0-1 1,0 1-1,0 0 0,0 0 0,0 1 0,0-1 7,-2 0-4,-1-1 0,1 1 0,0 0 0,-1 0 0,1 0 0,-1-1 0,1 1 0,-1 0 0,1 0 0,-1 0 0,1 0 0,-1 0 0,0 0 0,0 0 0,0 0 0,1 0 0,-1 0 0,0 0 0,0 0 0,0 0 0,-1 0 0,1 0 0,0 0 0,0 0 0,0 0 0,-1 0 0,1 0 0,0 0 0,-1 0 4,-13 40-32,7-23 32,0 0 0,2 0 0,0 1 0,2-1 0,0 1 0,0 4 0,3-19-1,0 0 1,0 0-1,0 0 1,1 0-1,-1 0 1,1 0-1,0 0 1,0 0-1,1 0 1,-1-1-1,1 1 1,0 0-1,0-1 1,0 0-1,0 1 1,0-1-1,1 0 1,0 0-1,-1 0 1,1 0-1,0-1 0,0 1 1,1-1-1,-1 0 1,1 0-1,-1 0 1,1 0-1,-1-1 1,1 1-1,0-1 1,1 1 0,9 1 3,-1 0 0,1-1 0,0 0 0,0-1 0,0 0 0,0-2 0,0 1 0,0-2 0,7-1-3,15-4-1,0-1-1,34-14 2,-48 14-11,0-1 1,-1 0 0,0-2-1,0 0 1,2-4 10,-14 9-3,0-1 0,0 0-1,0-1 1,-1 0 0,0 0 0,-1 0 0,0-1 0,0-1-1,-1 1 1,0-1 0,4-9 3,-4 3 3,-1-1 0,0 0-1,-1 0 1,-1-1 0,0 1 0,-2-1-1,0 0 1,-1-11-3,-2-10 7,-2 0-1,-1 0 0,-5-12-6,-1 1 11,-15-37-11,20 67 36,-2 0 1,-1 1-1,-1 0 0,0 0 1,-6-6-37,15 23 6,0 0 1,0 0-1,-1 0 1,1 0-1,-1 0 1,1 1 0,-1-1-1,0 0 1,0 1-1,1-1 1,-1 1-1,0 0 1,0 0-1,-1-1 1,1 1 0,0 1-1,0-1 1,0 0-1,-1 0 1,1 1-1,0 0 1,-1-1 0,1 1-1,0 0 1,-1 0-1,1 0 1,-1 0-1,1 1 1,0-1 0,-1 1-1,1-1 1,0 1-1,0 0 1,0 0-1,-1 0 1,1 0 0,0 0-1,0 0 1,0 1-1,-1 0-6,-1 1 0,1 0 0,0 1 0,0-1 0,0 1 0,0-1 0,0 1 0,1 0 0,-1 0 0,1 0 0,0 0 0,0 0-1,1 1 1,-1-1 0,1 1 0,0-1 0,0 1 0,1-1 0,-1 1 0,1 0 0,0 1 0,3 11-4,1 0 1,0 0-1,1-1 0,1 0 0,1 0 1,3 6 3,11 28-3,-4 0 6,-3 1 0,-1 0 0,-3 1 0,-2 1-3,15 209-27,-22-254 24,4 35-255,-4-41 99,-1 0 0,1 1 0,0-1 0,0 0 0,0 0 0,0 1 0,0-1 0,0 0 0,0 0 0,1 0 0,-1 0 0,1-1 0,0 1 0,-1 0 0,2 0 159,0-2-1215,-4-4 514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4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59 263 4617,'-50'-143'2328,"48"139"-2130,1 0-1,0-1 0,-1 1 0,2-1 0,-1 1 1,0-1-1,1 0 0,0-3-197,0 7 41,0 0 0,1 0 0,-1 1 0,0-1 0,1 0 0,-1 0 0,0 1 0,1-1 0,-1 0 0,1 1 0,-1-1 0,1 0 0,0 1 0,-1-1 0,1 1 0,0-1 0,-1 1 0,1-1 0,0 1 0,-1-1 0,2 1-41,3-4 158,3 0-74,-1 0-1,1 0 0,0 0 1,0 1-1,0 0 1,1 1-1,-1 0 1,1 0-84,74-9-8,-52 8 47,4-2-34,-7 1-3,-1 1 0,1 1-1,0 1 1,0 1 0,-1 2 0,12 2-2,-36-4-3,1 1 0,-1 0 0,0 0 0,0 0 0,1 0 0,-1 1 0,0-1 1,0 1-1,0 0 0,0 0 0,0 0 0,-1 0 0,1 0 0,0 1 3,-2-1-1,0-1 0,0 1-1,0 0 1,0 0 0,-1 0 0,1-1-1,0 1 1,-1 0 0,1 0 0,-1 0-1,0 0 1,1 0 0,-1 0 0,0 0-1,0 0 1,-1 0 0,1 0 0,0 0-1,-1 0 1,1 0 0,-1 0 0,1 0-1,-1 0 1,0 1 1,-24 44 37,20-39-14,0 0 0,1 0 0,0 0 0,0 0 1,1 0-1,0 1 0,0 0 0,1 0 0,0-1 0,0 3-23,2-8 6,1-1 0,-1 1 0,0 0-1,0-1 1,1 1 0,0-1 0,-1 1 0,1-1-1,0 1 1,0-1 0,0 0 0,1 1 0,-1-1-1,0 0 1,1 0 0,0 0 0,-1 0 0,3 1-6,-1 0 2,1 0 1,-1-1 0,1 0-1,0 1 1,0-1 0,0-1-1,0 1 1,1-1 0,-1 1-1,3-1-2,9 2-183,0-1-1,0-1 1,1 0-1,-1-1 0,9-2 184,-8 0-757,0 0-1,0-1 0,0-1 0,0-1 1,1 0 757,26-13-1278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09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0 9634,'28'2'3249,"4"31"-3193,14 12-8,-1 16-24,-4 1-24,-4 3 48,-13 2 8,-24 11 16,-15 2 24,-22 15-96,-8 6-152,-27 5-312,-16-7-1305,-27-8 1201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5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0 5513,'-9'18'2033,"2"12"-1529,14 5-1016,6-2-505,15-10 625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5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119 486 5465,'0'-1'143,"-1"0"0,0 0 0,1 1 0,-1-1 0,0 0 0,0 0 0,0 0 0,1 1 0,-1-1 0,0 0 0,0 1 0,0-1 0,0 1 0,0-1 0,0 1 0,0 0 0,0-1-1,0 1 1,0 0 0,0 0 0,-1 0 0,1-1 0,0 1 0,0 0 0,-1 1-143,0-1 70,0 1-1,0 0 0,0 0 1,0 0-1,0 0 0,0 0 1,0 0-1,1 0 1,-1 1-1,0-1 0,1 1 1,-1-1-1,1 1-69,-7 8-31,0 1-1,1-1 1,0 1-1,-2 6 32,9-16 39,-5 8-39,1 1-1,0-1 1,0 1 0,1 0-1,1 0 1,-1 0 0,2 0-1,-1 0 1,1 0 0,1 1-1,0-1 1,0 0-1,2 4 1,-2-9 0,1 0-1,1 1 0,-1-1 1,1 0-1,0 0 0,0 0 0,0 0 1,1 0-1,0 0 0,0-1 0,0 1 1,0-1-1,1 0 0,0 0 0,0 0 1,0-1-1,0 1 0,0-1 0,1 0 1,-1 0-1,1 0 0,0-1 0,0 0 1,0 0-1,0 0 0,1 0 1,6 1-12,0 0-1,0-1 0,1-1 1,-1 0-1,0 0 1,1-1-1,-1-1 1,1 0-1,-1 0 0,0-2 1,0 1-1,0-2 1,0 1-1,0-2 1,5-2 12,-4 1-28,0-1 0,-1 0 1,0-1-1,0 0 0,-1 0 1,0-2-1,0 1 0,-1-2 1,0 1-1,-1-1 0,0 0 1,-1-1-1,2-4 28,6-16-8,-1 0 1,-1-1-1,-2-1 1,-2 0-1,0-1 1,1-23 7,-1-3 0,-4 0 1,-2-1-1,-2-26 0,-2 88 0,0-14 61,-1-1 0,0 0 0,0 1 0,-1-1 0,-4-9-61,6 23 14,0 0 0,0 0-1,-1 0 1,1 0-1,0 0 1,-1 0-1,1 0 1,-1 0 0,0 0-1,1 0 1,-1 1-1,0-1 1,1 0 0,-1 0-1,0 0 1,0 1-1,0-1 1,0 0 0,1 1-1,-1-1 1,0 1-1,0-1 1,0 1-1,0-1 1,-1 1 0,1 0-1,0 0-13,0 0 13,-1 0 0,1 0 0,-1 1 0,0-1 0,1 1-1,-1-1 1,1 1 0,-1 0 0,1 0 0,0-1 0,-1 1 0,1 0-1,0 0 1,0 0 0,0 1 0,-1-1-13,-4 6 22,0 0 0,0 0 0,1 1 1,0 0-1,1 0 0,-1 2-22,-10 23-5,3 1 0,0 1 0,3 0 0,0 0 0,3 1 0,1-1 0,1 2 0,2-1 0,2 0 0,1 0 0,2 1 0,1-1 0,2-1 0,2 1 0,6 15 5,-8-32 7,1-1 0,0 1 0,6 6-7,-11-21-1,0 0 1,0 0 0,1 0 0,-1 0-1,1-1 1,0 1 0,0-1 0,0 0-1,1 0 1,-1 0 0,1 0 0,-1-1-1,1 1 1,0-1 0,0 0-1,0 0 1,2 0 0,-3-2 0,0 1 1,0-1-1,0 0 0,0 0 1,1 0-1,-1 0 0,0-1 1,0 1-1,0-1 0,0 0 0,0 0 1,0 0-1,0 0 0,-1 0 1,1-1-1,0 1 0,0-1 1,-1 0-1,2-1 0,6-5 9,-1-1 0,0 0 1,0 0-1,1-4-9,20-27 14,-2 0 0,-2-2 0,-2-1 0,15-40-14,-23 53 32,-16 29-27,0 1 0,1-1-1,-1 1 1,0-1 0,1 1 0,-1-1 0,0 1-1,1-1 1,-1 1 0,1-1 0,-1 1 0,1 0 0,-1-1-1,1 1 1,-1-1 0,1 1 0,0 0 0,-1 0-1,1-1 1,0 1-5,6 6 48,2 22-11,-7-22-22,1 7-16,1 1 0,1-1 0,0 0 0,0 0 0,8 11 1,-10-20 2,0 0 0,-1 0 0,1-1 0,1 1 0,-1-1 0,0 0 0,1 0 0,0 0 0,0 0 0,0-1 0,0 0 0,0 1 0,0-2 0,0 1 0,1 0 0,-1-1 0,1 0 0,-1 0 0,1 0 0,1 0-2,0 0 0,0-1 1,0 0 0,0 0 0,0-1-1,-1 1 1,1-1 0,0-1 0,0 1-1,-1-1 1,1 0 0,-1 0-1,1 0 1,-1-1 0,0 0 0,0 0-1,0-1 1,0 1 0,2-4-1,-1 2 0,-1 0 0,0-1-1,-1 0 1,1 0 0,-1 0 0,0-1 0,-1 1-1,0-1 1,0 0 0,0 0 0,-1 0 0,0 0-1,0-1 1,0-5 0,0-6 82,-2 0 0,0-1 0,-1 1-1,-2-6-81,0-13 195,4 29 110,4 10-55,4 11-57,-4-2-191,-1 0-1,0 1 1,-1 0 0,0-1-1,-1 1 1,0 0 0,0 2-2,3 82-27,-4-67 18,0-4-13,-2 1-1,0-1 1,-1 0 0,-2 3 22,2-17-28,0-1 0,-1 1 0,0 0 0,0-1 0,-1 0 0,-1 0 0,0 0 1,0 0-1,0-1 0,-1 0 0,-6 6 28,-7 5-41,-1-2 1,0 0-1,-2-1 41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8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23 338 1864,'-4'7'143,"1"0"-1,0 0 0,0 0 0,1 1 0,0-1 1,0 1-1,1 0 0,0-1 0,0 1 0,1 0 1,0 4-143,0-9 2,1 1 1,0-1-1,-1 0 0,1 1 1,0-1-1,1 0 1,-1 0-1,1 0 0,-1 0 1,1 0-1,0 0 1,0 0-1,0-1 1,0 1-1,1-1 0,-1 1 1,1-1-1,-1 0 1,1 0-1,0 0 1,0 0-1,0-1 0,0 1 1,0-1-1,0 1 1,1-1-1,0 0-2,2 1 25,1-1-1,0 0 1,0 0 0,0-1 0,0 1-1,0-2 1,0 1 0,0-1-1,0 0 1,0 0 0,0-1-1,0 0 1,-1 0 0,1-1-25,4-1 44,0-1 0,-1 0 0,1 0 0,-1-2 1,0 1-1,-1-1 0,9-8-44,-12 8 13,0 0 1,0-1 0,-1 1-1,0-1 1,0 0-1,-1-1 1,0 1 0,0-1-1,-1 0 1,0 0-1,-1 0 1,0 0 0,0 0-1,-1-1 1,0 1-1,-1-6-13,0 14 59,0-1-1,0 1 1,0-1-1,-1 1 1,1-1-1,-1 1 1,1-1 0,-1 1-1,1-1 1,-1 1-1,0-1 1,1 1-1,-1 0 1,0 0-1,0-1 1,-1 0-59,2 2 28,-1 0 0,1 0 0,0-1 1,0 1-1,-1 0 0,1 0 0,0 0 0,-1 0 1,1-1-1,0 1 0,-1 0 0,1 0 0,0 0 1,-1 0-1,1 0 0,-1 0 0,1 0 0,0 0 1,-1 0-1,1 0 0,0 0 0,-1 0 1,1 1-1,0-1 0,-1 0 0,1 0-28,-10 12 559,7-3-535,1-1 1,-1 1-1,1 0 1,1 0 0,0 0-1,0 0 1,0 0-1,1 0 1,1 0 0,0 0-1,0 0 1,0 0-1,1 0 1,1 0 0,-1-1-1,1 1 1,1-1-1,0 0 1,0 0-1,1 0 1,-1 0 0,2-1-1,4 7-24,-8-12 0,1 1 0,-1-1 0,0 0 0,1 0 0,-1 0 0,1 0 0,0-1 0,0 1 0,0-1-1,0 1 1,0-1 0,0 0 0,0 0 0,0 0 0,0-1 0,0 1 0,0-1 0,1 1 0,-1-1 0,2-1 1,-1 1 0,1-1 0,-1 0 0,1 0 0,-1-1 0,0 1 0,0-1 0,0 0 0,0 0 0,0 0 0,0-1 0,2-1-1,4-5 4,0 1 0,-1-1 0,0-1 0,0 0 1,-1 0-1,-1 0 0,0-1 0,0-1 0,0 0-4,-2 1 0,0-1 1,0 1-1,-1-1 0,-1 0 0,0 0 0,0-1 0,-1 1 1,0-13-1,-2 16 6,0 0 0,-1 0 0,0 0 0,0 0 0,-1 0 0,-1 1 0,1-1 0,-1 1 0,-1-1 0,1 1 0,-1 0 0,-4-6-6,2 5 153,-1-1 0,0 1 1,0 0-1,-1 0 0,0 1 1,0 0-1,-1 0 0,0 1 1,0 0-1,-3 0-153,12 6 14,-1 1 0,1 0 0,-1-1 0,1 1 0,0 0 0,-1-1 0,1 1 0,-1 0 0,1 0 1,-1 0-1,1-1 0,-1 1 0,1 0 0,-1 0 0,1 0 0,-1 0 0,1 0 0,-1 0 0,1 0 0,-1 0 0,1 0 0,-1 0 0,1 0 0,-1 0 0,1 0 0,-1 0 0,1 1 0,0-1 0,-1 0 0,1 0 0,-1 1 0,1-1 0,-1 0 0,1 0 0,0 1 0,-1-1 0,1 0 0,-1 1 0,1-1 0,0 1 0,0-1 1,-1 0-1,1 1 0,0-1 0,0 1 0,-1-1 0,1 1 0,0-1 0,0 1 0,0-1 0,0 1 0,0-1 0,0 1 0,0-1 0,0 1 0,0-1 0,0 1 0,0-1 0,0 1-14,0 1 0,0-1 1,0 1-1,0-1 1,1 1-1,-1-1 1,1 1-1,-1-1 0,1 1 1,-1-1-1,1 0 1,0 1-1,-1-1 0,1 0 1,0 1-1,0-1 1,0 0-1,0 0 1,0 0-1,1 0 0,0 1 0,1-1-2,0 0-1,0-1 1,0 1-1,1-1 1,-1 1-1,0-1 0,0 0 1,1 0-1,-1-1 1,0 1-1,0-1 1,1 1-1,-1-1 0,0 0 1,0 0 2,5-1 0,96-29 12,-76 21-13,0 1-1,0 2 1,1 0-1,0 2 1,1 2 0,2 0 1,-28 3 0,1 0 0,-1 0 0,1 0 0,0 1 0,-1-1 0,1 1 0,-1 1 0,0-1 0,1 0 1,-1 1-1,0 0 0,0 0 0,0 0 0,0 1 0,0-1 0,-1 1 0,1 0 0,-1 0 0,1 0 0,-1 1 0,0-1 0,0 1 1,-1-1-1,1 1 0,-1 0 0,0 0 0,1 2 0,3 11-4,-1-1 0,-1 1 0,0-1 1,-1 1-1,-1 0 0,-1 11 4,2-4 1,-2-14-1,0 9 7,1 0-1,1 0 0,1 0 0,1 0 1,5 12-7,-8-26 1,0-1-1,0 1 1,1 0 0,-1-1 0,1 1 0,1-1 0,-1 0 0,0 0 0,1 0 0,0-1 0,0 1 0,0-1 0,0 0 0,1 0 0,-1-1 0,1 1-1,-1-1 1,1 0 0,0 0 0,0 0 0,0-1 0,0 0 0,2 1-1,2-1 1,0 0-1,0 0 0,0-1 1,0-1-1,1 1 1,-1-1-1,0-1 1,0 1-1,-1-2 1,6-1-1,0-1 3,0-1 0,-1 0 0,1-2 0,-1 1 0,-1-1 0,4-3-3,7-9 2,0 0 0,-1-1 0,-2-1 0,0 0 0,-1-2 0,2-5-2,-8 10-17,-1 0 1,-1-1-1,8-19 17,-16 33-2,0-1-1,-1 1 0,0-1 0,0 0 1,-1 0-1,1 0 0,-2 0 0,1 0 1,-1 0-1,0 0 0,0-1 0,-1 1 0,0 0 1,-1-2 2,2 7 3,-1 1 0,1-1 0,0 1 0,-1 0 0,1-1 0,-1 1 0,0-1 0,0 1 0,1 0 0,-1-1 0,0 1 0,0 0 0,0 0 0,0 0 0,0 0 0,0 0 0,-1 0 0,1 0 0,0 0 0,-1 0 0,1 1 0,0-1 0,-1 0 0,1 1 0,-1-1 0,1 1 0,-1 0 0,1-1 0,-1 1 0,1 0 0,-1 0 0,1 0 0,-2 0-3,0 1 12,-1-1 1,1 1-1,-1 0 0,1 1 0,0-1 0,0 1 0,0-1 0,0 1 0,0 0 1,0 0-1,0 0 0,0 1 0,1-1 0,-3 3-12,-1 2 12,0 1-1,1-1 0,0 1 1,1 1-1,-1-1 0,2 0 1,-1 1-1,1 0 1,0 0-1,1 0 0,0 0 1,1 1-1,-1-1 1,2 0-1,0 1 0,0-1 1,0 0-1,2 7-11,0-1 0,1 1 0,0-1 0,1 0 0,1-1 0,0 1 0,1-1 0,0 0-1,1 0 1,1-1 0,0 0 0,3 2 0,-2-4-102,0 0-1,1-1 1,1 0-1,0 0 1,0-1-1,1-1 0,0 0 1,0-1-1,1 0 1,0-1-1,0 0 1,1-1-1,0 0 1,-1-1-1,2-1 1,4 1 102,76 8-540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49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98 412 5017,'1'-1'136,"-1"-1"0,1 1 0,-1-1-1,1 1 1,0 0 0,-1-1 0,1 1 0,0 0 0,0 0 0,0 0-1,0 0 1,0-1 0,0 1 0,0 0 0,0 1 0,1-1 0,-1 0-1,0 0 1,1 1 0,-1-1 0,0 0 0,1 1 0,-1-1 0,1 1-136,4-3 82,15-8-97,0-1 0,0-1-1,-1 0 1,12-12 15,-22 16-29,0-1 0,0 1 0,-1-2 0,-1 1 1,0-1-1,0-1 0,-1 1 0,0-1 0,0-2 29,-4 6-2,1-1 0,-1 1 1,0 0-1,-1-1 0,0 0 0,0-4 2,-1 11 0,-1 1 0,0-1 0,0 1 0,0 0 0,0-1 0,0 1 0,-1-1 0,1 1 0,0-1 0,-1 1 0,1 0 0,0-1 0,-1 1 0,0 0-1,1-1 1,-1 1 0,0 0 0,0 0 0,0-1 0,0 1 0,0 0 0,0 0 0,0 0 0,0 0 0,0 1 0,0-1 0,-1 0 0,1 0 0,0 1 0,0-1-1,-1 0 1,1 1 0,-1 0 0,1-1 0,0 1 0,-1 0 0,1-1 0,-1 1 0,1 0 0,-1 0 0,1 0 0,-1 1 0,0-1 0,-7 1 8,-1 0-1,1 1 1,0 0 0,0 0 0,0 1-1,0 0 1,0 1 0,0 0 0,1 0 0,0 1-1,0 0-7,-11 7 45,2 0 0,-1 2 0,2 0 0,-6 6-45,10-7 39,1 0 1,1 0-1,0 1 1,1 0-1,0 1 0,1 0 1,1 1-1,0-1 1,1 1-1,1 0 0,1 1 1,0-1-1,1 1 0,0 0 1,2 0-1,0 0 1,1 2-40,0-15 3,0 1 0,0-1 0,1 0 0,0 1 0,0-1 0,0 0 0,1 0 0,-1 0 0,1 0 0,0 0 0,0 0 0,0 0 0,1 0 0,-1-1 0,1 1 0,0-1 0,0 0 0,0 0 0,0 0 0,1 0 0,-1-1 0,1 1 0,-1-1 0,1 0 0,0 0 0,0 0 0,0 0 0,0-1 0,1 0 0,-1 0 0,3 1-3,6 0 12,1-1 0,-1 0 0,1-1 1,-1 0-1,1-1 0,-1-1 0,1 0 0,-1-1 0,8-3-12,-4 1 12,-1-2 1,0 0-1,0-1 0,0-1 0,-1 0 0,-1-1 0,0-1 1,0 0-1,-1-1 0,0 0 0,-1-1 0,7-9-12,14-21 27,-1-1-1,-3-2 1,10-23-27,32-77 25,-70 142-18,1 0-1,0 1 1,0 0-1,1-1 1,-1 1-1,1 0 1,-1 0-1,1 0 1,0 1-1,0-1 1,0 1-1,0-1 1,3 0-7,-4 2 4,1 0-1,-1 0 1,0 1 0,1-1 0,-1 1-1,0 0 1,1-1 0,-1 1 0,1 0-1,-1 1 1,0-1 0,1 0-1,-1 1 1,0-1 0,1 1 0,-1 0-1,0 0 1,0-1 0,1 2 0,-1-1-1,0 0 1,0 0 0,0 1-4,8 6 4,0-1 1,-1 2-1,0-1 1,-1 2-1,0-1 0,0 1 1,-1 0-1,-1 0 1,1 1-1,-2 0 1,1 0-1,0 5-4,10 26 3,-1 1-1,4 29-2,-14-50 0,-5-18 0,1 1 0,-1 0 0,2-1 0,-1 1 0,0-1 0,1 1 0,0-1 0,0 0 0,0 0 0,0 0 0,1 1 0,-3-5 1,0 0-1,0 0 0,0 0 1,0 0-1,1 0 0,-1 0 1,0 0-1,0 0 0,0 0 1,0 1-1,0-1 0,0 0 1,1 0-1,-1 0 0,0 0 1,0 0-1,0 0 0,0 0 1,0 0-1,0 0 0,1 0 1,-1 0-1,0 0 0,0-1 1,0 1-1,0 0 0,0 0 1,0 0-1,1 0 0,-1 0 1,0 0-1,0 0 0,0 0 1,0 0-1,0 0 0,0 0 0,0 0 1,0-1-1,0 1 0,1 0 1,-1 0-1,0 0 0,0 0 1,0 0-1,0 0 0,0 0 1,0-1-1,0 1 0,0 0 1,0 0-1,0 0 0,0 0 1,0 0-1,0 0 0,0-1 1,0 1-1,0 0 0,11-27 48,0-1 0,4-19-48,10-29 23,-6 30-19,2 0 0,2 2 0,4-3-4,-27 46 0,1 0 0,-1 0 0,1 0 0,-1 0 1,1 0-1,0 0 0,0 0 0,-1 0 0,1 1 0,0-1 1,0 0-1,0 1 0,0-1 0,0 0 0,0 1 1,0-1-1,0 1 0,0-1 0,0 1 0,0 0 0,0 0 0,0 0 0,-1 0-1,1 0 1,0 1 0,-1-1-1,1 0 1,-1 0 0,1 1-1,0-1 1,-1 1 0,1-1-1,-1 0 1,1 1 0,-1-1-1,1 1 1,-1-1 0,0 1-1,1 0 1,-1-1 0,0 1-1,1-1 1,-1 1 0,0 0 0,0-1 0,4 8-4,-2 1 0,1-1 0,-2 0 1,2 8 3,-2-8 1,7 27-7,0 0-1,2-1 0,9 17 7,-11-32 2,0 0 1,2-1-1,0 0 0,1-1 0,0 0 1,13 13-3,-21-26 0,1 0 0,-1 0 0,1-1 1,0 1-1,0-1 0,0 0 0,0 0 1,1 0-1,-1-1 0,1 0 0,-1 0 0,1 0 1,0 0-1,0 0 0,0-1 0,0 0 1,0 0-1,0-1 0,0 1 0,0-1 0,0 0 1,1 0-1,-1-1 0,0 0 0,0 0 1,0 0-1,0 0 0,0-1 0,0 0 0,-1 0 1,1 0-1,-1 0 0,1-1 0,-1 0 1,0 0-1,2-1 0,10-10-2,1 0 0,-2-1 0,0-1-1,-1 0 1,-1-1 0,0 0 0,5-11 2,-5 5-25,0 0 0,-1-1 0,-2-1 0,0 0 0,5-25 25,-12 33 25,0 0 0,-1 0 0,0-3-25,-1 9 50,16 84 166,8 61-212,-5 0-1,-7 1 1,-3 135-4,-15-44 6,4-188 24,-5-27 61,6-11-86,0 0 1,0 1-1,-1-1 1,1 0-1,0 0 1,0 0-1,-1 0 1,1 0-1,0 0 1,0 0-1,-1 0 0,1 0 1,0-1-1,-1 1 1,1 0-1,0 0 1,0 0-1,-1 0 1,1 0-1,0 0 1,0 0-1,0-1 0,-1 1 1,1 0-1,0 0 1,0 0-1,0-1 1,-1 1-1,1 0 1,0 0-1,0 0 0,0-1 1,0 1-1,0 0 1,-1 0-1,1-1 1,0 1-1,0 0 1,0-1-1,0 1 1,0 0-6,-3-9 61,0-1 1,0 1-1,1-1 1,0 0 0,1 0-1,0 1 1,1-1 0,0 0-1,0-3-61,3-26 194,5-29-194,6-4 140,13-37-140,-6 28 8,-6 17-5,60-229-238,-69 275 196,-1 0 0,2 1 0,1 0-1,0 0 1,1 1 0,0 0 0,10-11 39,-15 23-9,0 0-1,0 0 1,0 1-1,1-1 1,-1 1-1,1 0 1,0 1-1,0-1 1,0 1 0,0 0-1,4-2 10,-7 4-12,-1-1 1,1 1-1,-1-1 1,1 1-1,0-1 1,-1 1-1,1 0 0,-1 0 1,1 0-1,0 0 1,-1 0-1,1 0 0,-1 0 1,1 1-1,-1-1 1,1 0-1,-1 1 0,1-1 1,-1 1-1,1 0 1,-1 0-1,1-1 1,-1 1-1,0 0 0,1 0 1,-1 0-1,0 0 1,0 0-1,0 1 0,0-1 1,0 0-1,0 0 1,0 1-1,0-1 1,-1 1-1,1-1 0,0 1 1,-1-1-1,1 1 12,0 3-59,-1 1-1,1-1 1,-1 0-1,0 1 0,-1-1 1,1 0-1,-1 0 1,0 1-1,0-1 1,-1 0-1,1 0 1,-1 0-1,0 0 0,-2 3 60,-4 7-92,-1 0 0,0 0 0,-1-1-1,-1 0 93,-4 3-15,0-1 0,-1 0 0,-15 10 15,16-14 77,0 1-1,1 0 1,0 1-1,1 1 1,-3 4-77,16-18 10,-1 0 0,0 0 1,1 0-1,-1 0 1,1 0-1,-1 0 0,1 0 1,0 0-1,-1 0 0,1 0 1,0 0-1,0 0 0,-1 0 1,1 0-1,0 0 1,0 0-1,0 0 0,1 1-10,-1-2 5,0 1 0,0 0 0,1-1-1,-1 1 1,0-1 0,1 1 0,-1 0 0,1-1-1,-1 1 1,1-1 0,-1 1 0,1-1-1,-1 0 1,1 1 0,0-1 0,-1 1 0,1-1-1,0 0 1,-1 0 0,1 1-5,5 0 9,-1 0 0,0 0 0,1 0 1,-1-1-1,1 1 0,1-1-9,-3 0 4,18-1-5,-1 0-1,1-1 0,0-1 1,-1-2-1,0 0 1,0-1-1,0-1 1,0 0-1,-1-2 1,-1-1-1,2-1 2,1-2-44,-1-1 1,0 0-1,-1-2 0,-1 0 0,0-2 1,-1 0-1,-1-1 0,-1 0 0,6-10 44,-18 23-5,0 0-1,-1 0 0,1-1 1,-2 1-1,1-1 0,0 0 1,-1 1-1,-1-1 1,1 0-1,-1 0 0,0-3 6,-1 6 10,0 1 0,0 0 0,0 0 1,0-1-1,-1 1 0,0 0 0,1-1 0,-1 1 0,0 0 0,-1 0 0,1 0 0,0 0 0,-1 0 0,0 0 0,0 1 0,0-1 0,0 0 0,0 1 0,0-1 0,-1 1 0,1 0 1,-1 0-1,1 0 0,-1 0 0,-1 0-10,2 1 18,0-1-1,0 1 1,-1 0 0,1 0 0,-1 0 0,1 0 0,-1 0 0,1 1 0,-1-1 0,0 1-1,1-1 1,-1 1 0,0 0 0,1 0 0,-1 1 0,1-1 0,-1 0 0,0 1 0,1-1-1,-1 1 1,1 0 0,-1 0 0,1 0 0,-1 0 0,1 1 0,0-1 0,0 0-1,-1 1 1,1 0 0,0-1 0,0 1 0,1 0 0,-1 0 0,0 0 0,1 0 0,-1 1-1,1-1 1,-1 0-18,-3 7 22,1 0-1,-1 0 1,1 0-1,1 0 0,-1 1 1,2-1-1,-1 1 0,1 0 1,0 9-22,1-6 0,1 0 0,0 0 0,1 0 0,0 0 0,1 0 0,0 0 0,1 0 0,1 0 0,0-1 0,1 1 0,0-1 0,1 0 0,2 2 0,-4-7-7,0-1-1,0 0 1,1 0 0,0 0-1,1 0 1,-1-1-1,1 0 1,0 0-1,0 0 1,0-1-1,1 0 1,0 0 0,0-1-1,0 0 1,0 0-1,0-1 1,0 1-1,1-2 1,-1 1-1,1-1 1,0 0 0,-1 0-1,4-1 8,5-2-292,0 0 0,0 0 0,0-2 0,0 0 0,0-1 0,-1 0 0,0-1 0,0-1 0,-1 0 0,1-2-1,8-6 293,45-35-916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0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105 380 3593,'-3'1'266,"0"0"1,0 0-1,1 0 0,-1 0 1,0 1-1,1-1 1,-1 1-1,1 0 0,-1-1 1,1 1-1,0 0 1,0 1-1,0-1 0,0 0 1,0 1-1,1-1 1,-1 1-268,-4 7 210,0 0 0,1 1-1,-2 7-208,-1 3 109,1 0 0,1 0 0,0 0 0,2 1 0,1 0 0,-1 16-109,3-29 6,1-1 0,0 1 0,0-1 0,1 1 0,0-1 0,1 1-1,0-1 1,0 0 0,0 1 0,1-1 0,1-1 0,-1 1 0,1 0 0,1-1 0,-1 0 0,1 0-1,0 0 1,5 5-6,-5-8 2,-1-1 1,1 0-1,-1 0 0,1 0 0,0 0 0,0-1 0,0 0 0,1 0 0,-1 0 1,0 0-1,1-1 0,-1 0 0,1 0 0,-1-1 0,1 1 0,0-1 0,-1 0 1,1-1-1,-1 0 0,1 1 0,-1-2 0,1 1 0,-1-1 0,0 1 0,3-3-2,10-4-20,0 0-1,0-2 1,-1 0-1,-1-1 0,0 0 1,8-9 20,17-13-113,-1-3 0,-2-1-1,-2-1 1,-1-3 0,1-4 113,-30 37 14,0-1 0,-1 0 0,0 0 0,0-1 0,-1 1 0,-1-1 0,0 0 0,0 0 0,0 0 0,-1-1 0,-1 1 0,0 0 0,0-1 0,-1 1 0,-1-1 0,1 1 0,-2 0 0,1-1 0,-2 1 0,0-2-14,-12-47 370,-4 1-1,-1 1 1,-10-12-370,29 67 24,-17-30 388,18 31-401,0 1 0,-1-1 0,1 1 0,0-1 0,-1 1 0,1-1 0,-1 1 0,1-1 0,0 1 0,-1-1 0,1 1 0,-1 0 0,1-1 0,-1 1 0,1 0 0,-1-1 0,0 1 0,1 0 0,-1 0 0,1 0 0,-1-1 0,0 1 0,1 0 0,-1 0 0,1 0 0,-1 0 0,0 0 0,1 0 0,-1 0 0,1 0 0,-1 0 0,0 1 0,1-1 0,-1 0 0,1 0-1,-1 0 1,0 1 0,1-1 0,-1 0 0,1 1 0,-1-1 0,1 0 0,-1 1 0,1-1 0,0 1 0,-1-1 0,1 1 0,-1-1 0,1 1 0,0-1 0,-1 1 0,1-1 0,0 1 0,0 0-11,-4 6 14,1 0 0,0 1 0,0 0 0,1 0 0,0 0-1,1 0 1,-1 0 0,1 8-14,0 5-3,1 0-1,2 21 4,2-26-2,-1 1-1,2-1 1,0 0 0,1 0-1,1 0 1,0-1-1,1 0 1,1-1 0,3 5 2,2 4 2,-1 0 1,-2 0 0,3 9-3,-5-4 2,-1 1 0,-2 0 1,-1 0-1,-1 1 0,0 20-2,-2 18-391,-8 61 391,6-120-140,0-3-157,0-1 0,0 1 1,-1 0-1,0 0 0,0 0 1,0-1-1,-1 1 0,0 0 1,0-1-1,0 1 0,-1-1 1,0 0-1,0 1 297,-8 2-1218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1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1 646 5625,'0'-1'129,"-1"0"0,1 1-1,0-1 1,0 0 0,0 0-1,0 1 1,1-1 0,-1 0-1,0 0 1,0 1 0,0-1 0,0 0-1,1 1 1,-1-1 0,0 0-1,1 1 1,-1-1 0,1 0-1,-1 1 1,0-1 0,1 1 0,-1-1-1,1 1 1,0-1 0,-1 1-1,1-1 1,-1 1 0,1-1-1,0 1 1,-1 0 0,1 0 0,0-1-1,-1 1 1,1 0 0,0 0-129,4-1 244,-1 1 1,1 0 0,-1 1 0,1-1 0,0 1-1,2 1-244,43 6-20,0-2 0,1-2-1,-1-3 1,1-1-1,34-6 21,-50 1-22,0 0 0,-1-2-1,1-2 1,-2-1 0,1-2 0,-1-1 0,-1-1-1,18-13 23,-48 27-2,0-1 0,-1 0 1,0 0-1,1 0 0,-1 0 0,1 0 0,-1 0 0,0 0 0,0 0 0,1 0 0,-1 0 0,0-1 0,0 1 0,0-1 0,-1 1 0,1 0 0,0-2 2,-1 3 0,0 0-1,0 0 1,0-1 0,0 1-1,0 0 1,-1 0 0,1 0-1,0-1 1,0 1 0,0 0 0,0 0-1,-1 0 1,1 0 0,0 0-1,0-1 1,0 1 0,-1 0 0,1 0-1,0 0 1,0 0 0,-1 0-1,1 0 1,0 0 0,0 0-1,0 0 1,-1 0 0,1 0 0,0 0-1,0 0 1,-1 0 0,1 0-1,0 0 1,0 0 0,-1 0 0,-18 6-1,9-2 12,0 1 0,0 1 0,1 0 0,0 0 0,0 1 0,0 0 0,1 1 0,0-1 0,1 2 0,0-1 0,0 1 0,1 0 0,0 0 0,0 1 0,1 0 0,0 0 0,1 0 0,0 0 0,1 1 0,0 0 0,0 0 0,1 0 0,1 0 0,0 0 0,0 0 0,1 0 0,1 0 0,0 0 0,0 0 0,1 0 0,1 0 0,-1 0-11,0-7 1,-1 0 0,1 0-1,0 0 1,0 0 0,1 0-1,-1 0 1,1-1-1,-1 1 1,1-1 0,0 1-1,0-1 1,1 0 0,-1-1-1,1 1 1,3 2-1,-2-3-1,1 1 0,-1-1 0,1 0 0,0 0 0,0 0 0,0-1 0,0 0 0,0 0 0,0-1 0,4 1 1,9-2-48,0-1-1,-1-1 1,1 0 0,-1-1 0,1-1 0,15-7 48,73-27-893,-2-4 1,-1-5-1,58-39 893,-149 80 5,0-1-1,-1-1 1,0 0-1,-1 0 1,0-1-1,0-1 1,-1 0-1,6-9-4,-15 19 35,-1 1 0,1-1 0,-1 0 0,1 0 0,-1 0 0,1 1 0,-1-1 0,0 0 0,1 0 0,-1 0 0,0 0 0,0 0 0,1 0 0,-1 0 0,0 0 0,0 0 0,0 0-35,0 1 26,-1 0-1,1-1 1,0 1 0,0 0-1,0-1 1,-1 1-1,1 0 1,0-1 0,0 1-1,-1 0 1,1-1-1,0 1 1,-1 0 0,1 0-1,0-1 1,-1 1-1,1 0 1,-1 0 0,1 0-1,0 0 1,-1 0-1,1-1 1,0 1 0,-1 0-1,0 0-25,-2 0 57,-1 0 0,0 0 1,0 0-1,0 1 0,1-1 0,-1 1 0,0 0-57,-24 5 27,1 2-1,0 0 1,0 2-1,1 2 1,0 0-1,1 1 1,0 2 0,1 0-1,1 2 1,-15 13-27,31-23 2,0-1 0,1 1 0,0 1 1,1-1-1,-1 1 0,2 0 1,-1 0-1,-2 7-2,6-13-2,0 0 0,0 1 0,0-1-1,0 0 1,1 1 0,-1-1 0,1 1 0,0-1 0,0 0 0,0 1-1,0-1 1,0 1 0,0-1 0,1 1 0,-1-1 0,1 0 0,0 1-1,-1-1 1,1 0 0,0 1 0,0-1 0,1 0 0,-1 0 0,0 0-1,1 0 1,-1 0 0,1 0 0,0-1 0,0 1 0,-1 0 0,1-1-1,0 1 1,0-1 0,1 0 0,-1 0 0,1 1 2,5 1-21,1 1 1,0-1-1,0-1 0,0 0 0,0 0 1,0-1-1,0 0 0,7 0 21,9-1-93,-1-1 0,21-3 93,-31 2-36,-1-1 0,1-1 0,-1 0 1,0-1-1,0 0 0,0-1 0,-1 0 0,0-1 1,0-1-1,0 0 0,-1-1 0,-1 0 1,1 0-1,-1-1 0,4-6 36,-5 5 17,-1 1 0,0-1-1,0 0 1,-2-1 0,1 0 0,-1 0 0,-1-1-1,0 1 1,-1-1 0,-1 0 0,0 0 0,0 0-1,-1-1 1,-1 1 0,0-1 0,-1-4-17,-5-28 322,-3 0 1,-1 0 0,-8-21-323,1 3 137,7 28-71,0-6 43,-2 1 0,-1 0-1,-10-17-108,21 54 23,-1 0-1,0 1 0,0-1 1,-1 0-1,1 1 0,-1 0 1,0-1-1,0 1 1,0 0-23,2 3 5,1-1 1,-1 1-1,1 0 1,-1-1 0,1 1-1,-1 0 1,1-1 0,-1 1-1,1 0 1,-1 0 0,0 0-1,1 0 1,-1-1 0,0 1-1,1 0 1,-1 0 0,1 0-1,-1 0 1,0 0 0,1 0-1,-1 1 1,0-1-6,0 0 5,0 1-1,1 0 1,-1-1 0,0 1-1,0 0 1,0-1 0,1 1-1,-1 0 1,0 0 0,1 0-1,-1-1 1,1 1 0,-1 0-1,1 0 1,-1 0 0,1 0-1,0 0 1,-1 0-5,-1 9 12,0-1 0,0 0 1,1 1-1,0-1 0,1 1 0,0-1 0,1 6-12,-1 8 6,2 26-5,2 0 1,2 0 0,2-1 0,11 37-2,16 34-14,18 35 14,-28-84-29,6 15-1528,2 0 1,10 8 1556,-22-56-1180,13 15 1180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3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41 675 1584,'8'2'146,"0"-2"0,0 1 1,0-1-1,-1 0 0,1 0 0,0-1 0,0 0 0,5-2-146,-10 2 89,0 0 0,0 0 0,0-1 1,0 1-1,0-1 0,-1 0 0,1 1 0,-1-1 0,1 0 1,-1 0-1,0-1 0,0 1 0,1 0 0,-2-1 0,1 0 1,0 1-1,0-1 0,-1 0 0,0 0 0,1 0 0,-1 0 1,0 0-1,0-2-89,3-14 96,-1 1 1,0-2 0,-1 1 0,-2 0-1,0 0 1,0 0 0,-2-1 0,-2-6-97,-7-35-55,-20-55 55,31 114 4,-12-39 216,-2 1 1,-2 0 0,-1 1 0,-2 1 0,-5-3-221,23 39 81,0 0 0,0 0 0,-1 0 0,1 0 0,-1 0 1,0 0-1,1 0 0,-1 1 0,-1-2-81,2 3 10,1 0 0,0 0 1,0 0-1,-1 0 0,1 0 0,0 0 0,0-1 0,-1 1 1,1 0-1,0 0 0,0 0 0,-1 0 0,1 0 1,0 0-1,0 0 0,-1 1 0,1-1 0,0 0 0,0 0 1,-1 0-1,1 0 0,0 0 0,0 0 0,-1 0 1,1 0-1,0 1 0,0-1 0,0 0 0,-1 0 0,1 0 1,0 0-1,0 1 0,0-1 0,0 0 0,0 0 1,-1 0-1,1 1 0,0-1 0,0 0 0,0 0 0,0 1 1,0-1-1,0 0-10,-2 6 25,1 0-1,1 1 1,-1-1 0,1 0 0,0 5-25,0-9-9,4 68-10,3 0 0,4 0 0,10 34 19,-9-43 1,4 8 12,6 10-13,-6-26 9,-3 0-1,3 26-8,-16-72-2,2 0 0,-1 1 0,1-1 0,0 0-1,0 0 1,1 0 0,0 0 0,0 0 0,1-1-1,0 1 1,4 5 2,-5-9-1,0 0 1,0-1-1,0 1 0,0 0 0,1-1 1,-1 0-1,1 0 0,-1 0 0,1 0 0,0-1 1,0 1-1,0-1 0,0 0 0,0 0 0,0 0 1,0-1-1,0 1 0,0-1 0,0 0 1,1 0-1,-1-1 0,0 1 1,1-1-29,1 0-1,-1 0 1,0 0-1,0-1 1,0 0-1,0 0 1,0 0 0,0-1-1,-1 1 1,4-3 29,4-5-663,0 1 0,11-12 663,-3 1-490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3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3 162 5753,'0'-1'66,"-1"1"0,1-1-1,0 1 1,0-1 0,-1 1-1,1-1 1,0 1 0,0-1-1,0 0 1,0 1 0,0-1 0,0 1-1,0-1 1,0 1 0,0-1-1,0 0 1,0 1 0,0-1-1,0 1 1,1-1 0,-1 1-1,0-1 1,0 1 0,1-1-1,-1 1 1,0-1 0,0 1 0,1-1-1,-1 1 1,1-1 0,-1 1-1,0 0 1,1-1 0,-1 1-1,1 0 1,-1-1 0,1 1-1,-1 0 1,1 0 0,-1-1 0,1 1-1,-1 0 1,1 0-66,34-8 354,-22 6-189,52-10-168,17-4-287,0 3 0,10 4 290,-83 8-5,-1 1-1,1 0 1,-1 0 0,1 1 0,-1 0 0,0 1-1,1-1 1,-1 2 0,0-1 0,0 1 0,0 0-1,0 1 1,-1 0 0,0 0 0,1 1 0,-2-1 0,1 2-1,0-1 1,-1 1 5,27 31-2,-26-28-65,0 0-1,1-1 0,0 0 1,0 0-1,7 4 68,-12-10-25,1 0 0,-1 0-1,0 0 1,1-1-1,-1 1 1,1-1 0,0 0-1,-1 0 1,1 0 0,0-1-1,-1 0 1,1 1 0,0-1-1,0 0 1,0-1 0,-1 1-1,1-1 1,0 0 0,1 0 25,2-1-6,-1-1 0,1 1 0,-1-1 0,0-1 0,0 1 0,0-1 0,0 0 0,-1 0 0,1-1 0,-1 0 0,0 0 0,-1 0 0,3-4 6,-4 5 1,0 0 1,0 0-1,0 0 1,-1 0-1,0-1 1,0 1-1,0-1 1,0 1-1,-1-1 1,0 0-1,1 0 1,-2 0-1,1 0 1,-1 0-1,0 0 1,0 0-1,0 0 1,0 0-1,-2-3-1,0 2 4,0-1-1,0 1 0,-1-1 1,0 1-1,0 0 0,-1 0 0,1 0 1,-5-4-4,7 8 2,-1 0-1,0 1 1,1-1 0,-1 0 0,0 1 0,0-1 0,0 1 0,0-1 0,0 1-1,0 0 1,0 0 0,0 0 0,0 0 0,-1 0 0,1 1 0,0-1-1,-1 1 1,1-1 0,0 1 0,-1 0 0,1 0 0,0 0 0,-1 0 0,1 0-1,-1 1 1,1-1 0,0 1 0,-1-1-2,-3 4-47,0-1 0,0 1 0,0 0 0,0 0 0,1 0 0,-1 1 0,1 0 0,0 0 0,1 0 0,-1 1 0,-2 4 47,-20 40-209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4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1 425 4105,'21'-94'1508,"-13"76"-801,-8 18-697,0-1 0,0 1 0,0 0 0,0 0 0,1 0 0,-1 0 0,0-1 0,0 1 0,0 0 0,1 0 0,-1 0 0,0 0 0,0 0 0,1 0 0,-1 0 0,0 0 0,0 0 0,1-1 0,-1 1 0,0 0 0,0 0 0,0 0 0,1 0 0,-1 1 0,0-1 0,0 0 0,1 0 0,-1 0 0,0 0 0,0 0 0,1 0 0,-1 0-10,10 14 86,-10-13-77,5 11 7,0 1-1,-1 0 1,0 1 0,-1-1 0,0 1 0,-1 0-1,-1-1 1,0 5-16,2 13 60,7 106 215,-5 29-275,-2-27 35,9 17-35,-10-147 168,0-11 151,1-15 103,-1-58 327,-3-16-749,-1 3 25,1-57 12,2-132-45,2 192-14,4 0 0,6-12 22,-11 89 0,-1 0 0,1 0 0,0 0 0,0 0 0,1 1 0,0-1-1,1 1 1,-1 0 0,1-1 0,2-1 0,-2 6 0,-1-1 0,0 1-1,1 0 1,0 0 0,-1 0 0,1 0-1,0 1 1,0 0 0,1 0 0,-1 0-1,0 0 1,1 0 0,-1 1 0,1 0-1,0 0 1,-1 0 0,1 1 0,0-1-10,0 1 1,0-1-1,0 1 0,-1 1 0,1-1 1,0 1-1,0-1 0,-1 1 1,1 1-1,0-1 0,-1 1 1,1-1-1,-1 1 0,0 1 1,0-1-1,0 1 0,0-1 1,0 1-1,0 0 0,-1 0 1,1 1-1,-1-1 0,0 1 1,0 0-1,0 0 0,0 0 1,-1 0-1,0 0 0,0 0 0,0 1 1,0 1 9,2 5-39,0-1-1,-1 1 1,-1-1 0,0 1 0,0 0 0,-1 0 0,-1 0-1,1 0 1,-2 0 0,0 0 0,0 0 0,-1 0-1,-2 7 40,0-5-5,-1-1-1,0 0 1,-1 1-1,-1-2 0,1 1 1,-2-1-1,0 0 0,0-1 1,-1 1-1,0-2 1,-1 1-1,-6 3 6,0 1 22,-1-2 0,-1 0-1,0-1 1,-1-1 0,0-1 0,-1-1 0,-12 4-22,22-8 74,15-4-16,19-5-105,33-16-1155,0-3 0,0-3 1202,-24 12-729,34-17-437,-1-4 0,37-25 1166,-134 104 5008,-8 10-4648,35-47-339,0 1 0,0 0 0,0 0 0,1 0 0,0 0 0,0 0 1,1 1-1,0-1 0,0 1 0,1 0 0,-1 2-21,2-8 1,0 1 0,0-1 0,1 0 0,-1 0 0,0 1 0,1-1 0,0 0 0,-1 0 0,1 0 1,0 0-1,0 1 0,0-1 0,0 0 0,0-1 0,1 1 0,1 2-1,-1-2 0,1 0 1,-1 0-1,1 0 0,0 0 1,0-1-1,0 1 0,0-1 1,0 0-1,0 0 1,0 0-1,0 0 0,0 0 1,1-1-1,-1 1 0,1-1 0,14 1-33,0-1-1,1-1 0,-1 0 0,0-1 0,0-1 0,0-1 0,0-1 0,-1 0 1,1-1-1,-1-1 0,-1-1 0,1 0 0,-1-1 0,-1-1 0,5-4 34,-15 10-23,1-1-1,-1 1 1,-1-1-1,1 0 1,-1 0-1,0-1 0,0 0 1,0 1-1,-1-1 1,0 0-1,0-1 1,0 1-1,-1 0 1,0-1-1,-1 0 0,1 1 1,-1-1-1,0 0 1,-1 0-1,1 1 1,-2-1-1,1 0 0,-1 0 1,0 0-1,0 1 1,0-1-1,-3-5 24,0-1 23,-2 0-1,1 0 1,-2 0 0,0 0-1,0 1 1,-1 0-1,-6-6-22,10 13 28,0 1 0,0 0-1,0 0 1,0 0 0,-1 1 0,0 0-1,0 0 1,1 0 0,-6-2-28,7 4 19,0 0 0,0 0 1,0 0-1,0 1 0,0-1 1,-1 1-1,1 0 0,0 0 0,0 0 1,0 0-1,0 0 0,0 1 1,0-1-1,0 1 0,0 0 0,0 0 1,0 0-1,-1 1-19,-2 1-2,1 1 1,-1-1-1,1 1 1,0 0-1,0 0 0,1 0 1,-1 1-1,1 0 1,0 0-1,0 0 0,1 0 1,-1 1-1,1-1 1,0 1-1,1 0 0,-1 0 1,1 0-1,0 0 1,1 0-1,-1 0 0,1 1 1,0 3 1,1-3-102,-1 0 0,1 0 0,0 0 0,1 0 0,0 0 0,0 0 0,0 0 0,1 0 0,0-1 1,0 1-1,1-1 0,0 1 0,0-1 0,0 0 0,1 0 0,0 0 0,0-1 0,1 1 0,-1-1 0,5 4 102,35 19-548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6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97 577 6161,'2'0'2033,"1"6"-807,2 19-460,3 32-858,-3 26 134,-3 0 1,-8 59-43,-6-9 10,-13 40-10,18-135-8,-1-1 0,-5 10 8,13-44 1,-1-1 1,1 0-1,-1 0 0,1 0 1,-1 0-1,0 0 1,1 0-1,-1 0 0,0 0 1,0-1-1,-1 1 1,1 0-1,0 0 0,-1-1 1,1 1-1,-1-1 1,1 1-1,-1-1 0,1 0 1,-1 1-1,0-1 1,0 0-2,1-1 0,1 0 1,-1 0 0,1 0 0,-1 0 0,1 1 0,-1-1 0,1 0 0,0 0 0,-1-1 0,1 1 0,-1 0 0,1 0 0,-1 0-1,1 0 1,-1 0 0,1 0 0,-1-1 0,1 1 0,0 0 0,-1 0 0,1-1 0,-1 1 0,1 0 0,0-1 0,-1 1 0,1 0 0,0-1-1,-1 1 1,1 0-1,-7-18 19,3-22 6,5-14-16,2 1 0,3-1-1,2 1 1,10-32-9,67-211-254,-65 233 118,38-105-230,-46 138 290,1 1 0,2 1 1,1 0-1,7-9 76,-18 30-2,0 1 0,1 0-1,0 0 1,0 0 0,0 1 0,0 0 0,1 0-1,0 1 1,0 0 0,0 0 0,3-1 2,-9 4-2,1 1 1,0-1-1,0 0 1,0 0-1,1 1 1,-1-1-1,0 1 0,0 0 1,0 0-1,0 0 1,0 0-1,0 0 1,0 0-1,1 0 0,-1 1 1,0-1-1,0 1 1,0-1-1,0 1 1,0 0-1,0 0 1,0 0-1,-1 0 0,1 0 1,0 0-1,0 1 1,-1-1-1,1 1 1,-1-1-1,1 1 1,-1-1-1,0 1 0,1 0 1,-1 0-1,0-1 1,0 1-1,0 0 1,-1 0-1,1 0 1,0 0-1,0 2 2,1 6-25,0 0 0,0 0-1,-1 1 1,0-1 0,-1 1 0,0-1-1,0 1 1,-1-1 0,-1 1 0,0-1-1,0 0 1,-1 1 0,0-1 0,-2 2 25,-4 10-30,-1 0 0,-1 0 1,-1-1-1,-1 0 1,-11 13 29,6-11 50,-1-2 1,-2 0 0,0-1-1,-1-1 1,0-2 0,-21 13-51,43-30 3,0 0 0,-1 0 1,1 0-1,0 0 0,0 0 0,-1 0 1,1 0-1,0 0 0,0 0 1,0 0-1,-1 0 0,1 0 1,0 1-1,0-1 0,0 0 1,-1 0-1,1 0 0,0 0 1,0 0-1,0 1 0,0-1 0,-1 0 1,1 0-1,0 0 0,0 0 1,0 1-1,0-1 0,0 0 1,0 0-1,0 0 0,0 1 1,-1-1-1,1 0 0,0 0 1,0 1-1,0-1 0,0 0 0,0 0 1,0 0-1,0 1 0,0-1 1,0 0-1,1 0 0,-1 1 1,0-1-1,0 0 0,0 0 1,0 0-1,0 1 0,0-1 1,0 0-1,0 0 0,1 0 1,-1 1-1,0-1 0,0 0 0,0 0 1,0 0-1,1 0 0,-1 0 1,0 1-1,0-1 0,0 0 1,1 0-1,-1 0 0,0 0 1,0 0-1,0 0-3,16 3 44,4-3-27,0 0 1,0-2-1,0 0 1,0-1-1,1-2-17,17-2 8,49-8-94,-1-4 0,51-20 86,-129 36-12,1 0 0,-1 0 0,0-1 0,0 0 0,0 0 1,-1-1-1,1 0 0,-1-1 0,0 1 0,4-6 12,-8 8 8,-1 0 0,0-1-1,1 1 1,-1-1-1,0 0 1,-1 1 0,1-1-1,-1 0 1,1 0 0,-1 0-1,-1 0 1,1 0 0,0 0-1,-1-1 1,0 1-1,0 0 1,0 0 0,0 0-1,-1 0 1,0 0 0,0 0-1,0 0 1,0-1-8,0 2 38,-1 0-1,1 0 1,0 0 0,-1 0 0,1 0-1,-1 1 1,0-1 0,0 1 0,0-1-1,-1 1 1,0-1-38,2 2 14,1 0-1,-1 1 1,0-1-1,0 1 1,1-1 0,-1 1-1,0-1 1,0 1-1,0-1 1,0 1 0,0 0-1,0-1 1,0 1-1,0 0 1,0 0 0,0 0-1,0 0 1,0 0-1,0 0 1,0 0 0,0 0-1,0 0 1,0 0-1,0 1 1,0-1 0,1 0-1,-1 1 1,0-1-1,0 0 1,0 1 0,0-1-1,0 1 1,0 0-1,1-1 1,-1 1 0,0 0-1,1-1 1,-1 1 0,0 0-14,-2 4 10,-1 0 1,1 0 0,0 1 0,0-1 0,1 1 0,0 0 0,0 0 0,0 0 0,0 0 0,1 0 0,0 0 0,1 0 0,-1 0 0,1 0 0,1 5-11,-1 0-4,1 1-1,1 0 1,0 0-1,0-1 1,1 0-1,1 1 1,3 8 4,-4-14 1,0 0 0,0-1 0,0 1 0,1-1 0,0 1 0,0-1 0,0 0-1,0-1 1,1 1 0,0-1 0,0 0 0,0 0 0,0 0 0,3 0-1,-3-1-17,0-1-1,0 0 1,0 0 0,1-1-1,-1 0 1,1 0 0,-1 0-1,1 0 1,-1-1 0,1 0-1,0 0 1,-1-1 0,1 1-1,-1-1 1,1 0 0,3-2 17,-5 1-30,1 1 0,-1-1 0,0 0 0,0 0 0,0-1 0,-1 1 0,1-1 0,0 0 0,-1 0 0,0 0 0,0 0 0,0 0 0,0-1 0,0 0 0,-1 1 0,1-1 0,-1 0 0,0 0 0,0 0 0,-1-1 0,1 1 1,-1 0-1,0-2 30,1-2-21,0-1 1,-1 1-1,0-1 1,0 1 0,-1-1-1,0 1 1,-1-1-1,0 1 1,0-1 0,-1 1-1,-2-8 21,8 46 101,-4-25-103,0 0-1,1 0 1,0 0 0,-1 0 0,2 0 0,-1 0 0,1 1 2,1 0 0,0 0 0,0 0 1,0 0-1,1 0 1,0-1-1,0 1 0,1-1 1,-1 0-1,1-1 0,0 1 1,0-1-1,1 0 1,-1 0-1,1 0 0,0-1 1,0 0-1,0 0 0,0-1 1,1 1-1,-1-1 1,1-1-1,0 1 0,-1-1 1,1-1-1,0 1 0,-1-1 1,7 0-1,-1-1 3,1 0-1,0 0 1,-1-1 0,1-1 0,-1 0 0,0-1-1,0 0 1,0-1 0,0 0 0,-1-1 0,0 0-1,0-1 1,-1 0 0,7-6-3,-6 2 1,0 0 0,-1-1 0,0-1 0,0 0-1,-2 0 1,0-1 0,0 0 0,-1 0 0,-1-1 0,0 1 0,-2-2 0,1 1-1,-2 0 1,0-2-1,3-16 77,-2 0-1,-2 0 0,-1 0 0,-2 0 0,0 0 0,-4-9-76,-2 0 152,-3 0 0,-1 0 0,-1 1-1,-4-2-151,14 38 6,-6-15 29,7 20-35,1 0 1,0 0-1,0 0 1,0-1 0,0 1-1,0 0 1,-1 0 0,1 0-1,0-1 1,0 1 0,0 0-1,0 0 1,-1 0-1,1 0 1,0-1 0,0 1-1,-1 0 1,1 0 0,0 0-1,0 0 1,-1 0 0,1 0-1,0 0 1,0 0 0,-1 0-1,1 0 1,0 0-1,0 0 1,-1 0 0,1 0-1,0 0 1,0 0 0,-1 0-1,1 0 1,0 0 0,0 0-1,0 0 1,-1 1-1,1-1 1,0 0 0,0 0-1,-1 0 1,1 0 0,0 0-1,0 1 1,0-1 0,0 0-1,-1 0 1,1 0-1,0 1 1,0-1 0,0 0-1,0 0 1,0 1 0,0-1-1,0 0 1,0 0 0,-1 1-1,-4 8 0,1 1 0,0 0 1,0 0-1,1 0 0,0 1 1,1-1-1,-1 10 0,-1 15-4,1 27 4,4-19 6,2 0 0,1 0 0,3 0-1,1-1 1,2 0 0,2-1 0,2 0-1,2-1 1,6 10-6,-15-35-12,0 0 0,2-1 0,0 0 0,0 0 0,1-1 0,1 0 0,0-1 0,12 10 12,-16-16-22,0-1 1,0 1 0,0-2 0,1 1 0,0-1-1,0-1 1,0 1 0,0-1 0,1-1-1,-1 1 1,1-1 0,-1-1 0,1 0-1,0 0 1,0-1 0,-1 0 0,3 0 21,7-2-59,-1-1 0,1 0 1,-1-2-1,0 0 0,0-1 0,0 0 0,1-2 59,13-8-54,-1 0-1,-1-2 0,7-7 55,-24 17-4,-1-1 1,-1 0 0,0-1-1,0 0 1,-1-1 0,0 0-1,0 0 1,-1-2 3,-4 8 5,-1-1 0,0 0-1,0 0 1,0 0 0,-1 0 0,0 0 0,0-1 0,-1 1-1,0 0 1,0-1 0,0 1 0,-1-1 0,0 0-1,0 1 1,-1-1 0,0 1 0,0-1 0,0-1-5,0 5 13,0 0 0,0 0 0,0 0 1,0 0-1,0 0 0,-1 1 0,1-1 1,-1 0-1,0 1 0,0-1 0,0 1 0,0 0 1,0-1-1,0 1 0,-1 0 0,1 0 1,-1 0-1,0 1 0,1-1 0,-1 1 1,0-1-1,0 1 0,0 0 0,0 0 1,0 0-1,0 1 0,0-1 0,0 1 0,0-1 1,0 1-1,0 0 0,0 0 0,-1 1 1,1-1-1,0 1 0,-2 0-13,-4 1 23,0 0-1,1 1 1,-1 1 0,1-1-1,-1 1 1,1 1 0,0-1-1,1 1 1,-1 1 0,1-1-1,-7 7-22,1 2 6,1 0-1,0 1 0,1 0 1,0 0-1,1 1 1,-2 7-6,8-16 0,1 1 1,-1-1 0,2 1 0,-1 0 0,1 0 0,0-1 0,1 1 0,0 1 0,0-1 0,0 0 0,1 0 0,1 0 0,-1 0 0,1 0 0,2 7-1,-2-12-2,0 0-1,0 0 1,1-1 0,-1 1 0,1 0 0,0-1-1,-1 1 1,1-1 0,0 1 0,0-1 0,1 0-1,-1 0 1,0 0 0,1 0 0,-1 0 0,1 0-1,0-1 1,-1 1 0,1-1 0,0 0 0,0 0-1,0 0 1,0 0 0,0-1 0,0 1 0,0-1-1,0 1 1,0-1 0,0 0 0,1-1 2,4 1-8,0 0 0,1-1 0,-2-1 1,1 1-1,0-1 0,0 0 0,0-1 0,-1 0 0,1 0 1,-1-1-1,2-1 8,-1 0-15,1-1 0,-1 0 0,0-1 0,0 1 1,-1-1-1,1-1 0,-2 0 0,1 0 0,-1 0 0,0 0 0,-1-1 1,0 0-1,-1 0 0,1-1 0,-2 1 0,1-1 0,-2 0 0,1 0 0,-1 0 1,-1 0-1,1-1 0,-2 1 0,0 0 0,0 0 0,0-1 0,-2 1 1,1 0-1,-2-2 15,1-1-4,-2 0 0,0 0 1,-1 0-1,-5-10 4,10 22 1,-1 0 0,1 0 0,0 1 0,-1-1 0,1 0 0,-1 0 1,1 1-1,-1-1 0,1 0 0,-1 1 0,0-1 0,1 1 0,-1-1 0,0 1 0,1-1 0,-1 1 0,0 0 0,0-1 0,0 1-1,1 0 1,0 0-1,-1 0 1,1 0-1,-1 0 1,1 0-1,-1 0 1,1 0-1,0 1 1,-1-1-1,1 0 1,-1 0-1,1 0 1,0 1-1,-1-1 1,1 0-1,0 1 1,-1-1 0,1 0-1,0 0 1,0 1-1,-1-1 1,1 1-1,0-1 1,0 0-1,0 1 0,-10 25 16,7-10-13,1 0-1,1 0 1,0-1 0,0 1-1,2 0 1,0 0-1,1 0 1,3 11-3,-3-18 1,0-1 0,1 1 1,0-1-1,0 0 1,1 0-1,0 0 0,1-1 1,0 1-1,0-1 1,0 0-1,1 0 0,0-1 1,0 0-1,1 0 1,0 0-1,5 3-1,2-1 2,0 0-1,0-1 1,0-1-1,1 0 1,0-1-1,0-1 1,0 0-1,0-1 1,1 0-1,0-2 1,-1 0-1,8 0-1,-13-1 0,1-1 0,-1 0 0,0 0 0,1-1 0,-1-1 0,0 1 0,0-2 0,0 1 0,-1-1 0,1-1 0,-1 0 0,0 0 0,0-1 0,-1 0 0,0 0 0,0-1-1,0 0 1,-1-1 0,2-2 0,2-5 18,-1-1 0,0 0 0,-1-1 0,-1 0 0,0 0 0,-2-1 0,0 0 0,-1 0 0,-1 0 0,0-1 0,-1 0 0,-2 0 0,0 1 0,-1-11-18,-3-39 206,-3-1 0,-2 1-1,-9-24-205,10 56 60,5 24-44,0-2-1,0 0 1,-1 0-1,-1 0 0,0 0 0,-1 1 1,-1 0-1,1 0 0,-3-1-15,8 13 6,0 1-1,-1-1 0,1 0 0,0 0 1,-1 0-1,1 1 0,-1-1 0,1 0 1,-1 1-1,1-1 0,-1 0 0,0 1 1,1-1-1,-1 1 0,0-1 0,0 1 1,1-1-1,-1 1 0,0-1 0,0 1 1,0 0-1,1-1 0,-1 1 0,0 0 1,0 0-1,0 0 0,0-1-5,0 2 4,0 0 0,0-1 0,0 1-1,0 0 1,1 0 0,-1 0 0,0-1 0,1 1-1,-1 0 1,1 0 0,-1 0 0,1 0-1,-1 0 1,1 0 0,0 0 0,-1 0 0,1 0-1,0 0 1,0 0-4,-2 10 9,0-1 1,1 1-1,0 0 0,1 0-9,2 26 10,2-1 0,1 1 0,2-1 0,6 15-10,8 40 27,20 189-22,-17-96-6,-21-163-110,7 42-875,-9-38-287,-9-44 2,0-12 553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10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322 0 2280,'0'0'1351,"-10"3"1683,-55 30-1482,1 4-1552,10-7 666,24-9-342,25-17-257,0 0 0,0 0 0,-1-1 1,0 0-1,0 0 0,-3 2-67,7-3 232,11 2-29,16 8-118,2-1 0,-1-2 0,2 0 0,-1-2 0,17 2-85,-2-1 50,64 13 2,-92-17-54,0 0 0,0 1 0,0 1 0,0 0 1,-1 1-1,0 1 2,-8-5 0,0 0 1,-1 1-1,0 0 0,1 0 1,-1 0-1,-1 0 0,1 1 0,-1-1 1,0 1-1,0 0 0,0 0 1,0 0-1,-1 1 0,0-1 1,0 1-1,0 2 0,-1-5 2,0 1 0,-1-1 0,1 1 0,-1-1 0,0 1 0,0-1 0,-1 1 0,1 0 0,-1-1 0,1 1 0,-1-1 0,0 1 0,0-1 0,-1 0 0,1 0 0,-1 1 0,0-1 0,1 0 0,-1 0 0,-1 0 0,1-1 0,0 1 0,-1 0 0,1-1 0,-1 0 0,-1 2-2,-6 2 14,1 0 0,-1-1 0,-1 0-1,1 0 1,-1-1 0,0 0 0,-4 0-14,-24 5 48,-18 2-48,48-10 2,-39 7 12,-1-2 0,0-3 0,0-2 0,-37-3-14,83 1-17,-1 1 1,0-1-1,1 0 0,0 1 0,-1-2 1,1 1-1,-1 0 17,3 0-37,0 1-1,1 0 1,-1-1-1,1 1 1,-1 0-1,1-1 1,-1 1-1,1 0 1,0-1-1,-1 1 1,1-1 0,-1 1-1,1-1 1,0 1-1,-1-1 1,1 1-1,0-1 1,0 1-1,-1-1 1,1 1 0,0-1-1,0 0 1,0 1-1,0-1 1,0 1-1,0-1 1,0 0-1,0 1 1,0-1-1,0 1 1,0-1 0,0 0-1,0 1 1,0-1-1,0 1 1,1-1-1,-1 1 1,0-1-1,0 0 1,1 1 37,11-15-644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1 209 4521,'0'0'81,"0"0"-1,0 0 1,0 0-1,0 0 1,0 0-1,0-1 1,0 1-1,0 0 1,0 0-1,-1 0 1,1 0-1,0 0 1,0-1 0,0 1-1,0 0 1,0 0-1,0 0 1,0 0-1,0-1 1,0 1-1,0 0 1,0 0-1,0 0 1,0 0-1,0-1 1,1 1 0,-1 0-1,0 0 1,0 0-1,0 0 1,0-1-1,0 1 1,0 0-1,0 0 1,0 0-1,0 0 1,1 0-1,-1 0 1,0-1 0,0 1-1,0 0 1,0 0-1,0 0 1,1 0-1,-1 0-80,11 2 1435,21 15-1609,-19-9 409,3-1-226,0-1 0,1-1 0,-1 0 0,1-1 0,0-1-1,0 0 1,0-1 0,1-1 0,11-1-9,-1-1 11,-1-2 1,1-1-1,0 0 0,-1-3 0,17-5-11,-27 6 1,-1 0 0,0 0 0,0-2 1,-1 0-1,5-4-1,-15 9 0,0 0 0,0-1 1,0 0-1,-1 0 0,1 0 0,-1-1 0,0 0 1,0 0-1,0 0 0,-1 0 0,0 0 0,0-1 1,0 1-1,-1-1 0,0 0 0,1-3 0,-2 5 2,-1 1 0,1-1 0,-1 0 0,-1 1 0,1-1 0,0 1 0,-1-1 0,1 0 0,-1 1 0,0-1 0,-1 1-1,1-1 1,0 1 0,-1 0 0,0 0 0,0 0 0,0 0 0,0 0 0,0 0 0,-1 0 0,1 0 0,-1 1 0,0 0 0,1-1 0,-1 1 0,0 0 0,0 0 0,-1 1 0,-1-2-2,1 1 18,0 0 0,0 0 0,1 1 0,-1-1 0,0 1 0,0 0 0,0 0 0,-1 1 0,1-1 0,0 1 0,0 0 0,0 0 0,0 0 0,-1 1 0,1-1 0,0 1 0,0 0 0,0 0 0,0 1 0,0-1 0,0 1 0,1 0 0,-1 0 0,0 0 0,1 0 1,-2 2-19,-3 4 23,0 0 1,1 1 0,0 0-1,0 1 1,1 0 0,1 0-1,-1 0 1,1 0 0,1 1-1,0 0 1,1 0 0,-2 9-24,2-10 5,2-1 0,-1 1 0,1-1 1,1 1-1,0 0 0,0 0 0,0-1 1,2 1-1,-1 0 0,1-1 0,0 0 1,1 1-1,0-1 0,1 0 0,2 4-5,0-4-12,0 0-1,0 0 1,1-1-1,0 0 1,1-1-1,-1 1 1,1-1-1,1-1 1,0 0-1,2 2 13,10 4-214,1-1 0,0 0 0,21 6 214,48 15-313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0:59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234 196 384,'-1'0'113,"1"0"0,-1 0-1,0 0 1,1 0 0,-1 0 0,1-1-1,-1 1 1,1 0 0,-1 0-1,0-1 1,1 1 0,-1-1 0,1 1-1,-1 0 1,1-1 0,0 1 0,-1-1-1,1 1 1,-1-1 0,1 1 0,0-1-1,-1 1 1,1-1 0,0 1 0,0-1-1,-1 0 1,1 1 0,0-1 0,0 1-1,0-1 1,0 0 0,0 1 0,0-1-113,-2-29-151,3 17 451,-1-8-242,1 9-29,-1-1 0,0 0 0,-1 0 0,0 1 0,-1-1 0,-3-9-29,5 21 1,0 0 0,-1 0-1,1 0 1,-1 0 0,1 0-1,-1 0 1,1 0 0,-1 0 0,1 0-1,-1 0 1,0 0 0,0 0-1,1 0 1,-1 1 0,0-1-1,0 0 1,0 1 0,0-1-1,0 1 1,0-1 0,0 1-1,0-1 1,0 1 0,-1-1-1,0 1 2,0 0 0,0 0 0,1 0 0,-1 1 0,0-1-1,0 0 1,0 1 0,1-1 0,-1 1 0,0 0 0,0 0 0,1-1 0,-1 1 0,0 0-2,-5 4 40,0 0 1,1 0-1,-1 1 0,1 0 0,0 0 1,-1 2-41,0 0 71,-18 22 679,-15 24-750,33-44 70,1 0 1,0 1-1,1 0 1,0 0-1,0 0 1,1 1 0,-1 8-71,4-16 4,0 0 1,0-1 0,1 1 0,-1 0 0,1-1-1,0 1 1,0 0 0,0-1 0,1 1 0,-1 0-1,1-1 1,0 1 0,0-1 0,0 1 0,1-1-1,-1 1 1,1-1 0,0 0 0,-1 0 0,2 0-1,-1 0 1,0 0 0,1 0 0,-1 0 0,1-1-1,0 1 1,-1-1 0,1 0 0,1 0-1,-1 0 1,0 0 0,0-1 0,1 1 0,-1-1-1,1 0 1,-1 0 0,1 0 0,-1 0 0,1-1-1,0 1 1,-1-1 0,1 0 0,0 0 0,-1 0-1,1-1 1,0 1 0,1-1-5,11-2 5,0 0-1,0-1 1,-1-1-1,1-1 1,-1 0 0,0 0-1,-1-2 1,0 0 0,0 0-1,0-2-4,-7 5 1,-1 1 0,0-1 0,-1 0 0,1-1 0,-1 0 0,0 0 0,0 0 0,-1 0-1,0 0 1,0-1 0,0 0 0,-1 0 0,0 0 0,0 0 0,-1-1 0,0 1 0,0-1 0,-1 1 0,0-1-1,0 0 1,-1-4-1,0 8 33,-1 0-1,0 0 0,0 0 0,0 1 0,0-1 1,-1 0-1,-1-2-32,3 5 8,0 1 0,0-1 0,0 1 0,0 0 0,0-1 0,-1 1 1,1-1-1,0 1 0,0 0 0,0-1 0,0 1 0,-1 0 0,1-1 0,0 1 1,-1 0-1,1-1 0,0 1 0,0 0 0,-1 0 0,1-1 0,-1 1 0,1 0 0,0 0 1,-1-1-1,1 1 0,0 0 0,-1 0 0,1 0 0,-1 0 0,1 0 0,-1 0 1,1 0-1,0 0 0,-1 0 0,1 0 0,-1 0 0,1 0 0,0 0 0,-1 0 0,1 0 1,-1 0-1,1 0 0,0 0 0,-1 1 0,1-1 0,-1 0 0,1 0 0,0 1 1,-1-1-1,1 0 0,0 0 0,-1 1 0,1-1 0,0 0 0,0 1 0,-1-1 0,1 0 1,0 1-1,0-1 0,0 0 0,-1 1 0,1-1 0,0 1 0,0-1 0,0 0 1,0 1-1,0-1 0,0 1 0,0-1-8,-2 5 16,0 0 0,0-1 0,1 1 1,0 0-1,0 0 0,0 0 0,0 0 0,1 0 1,0 0-1,0 0 0,0 0 0,1 0 0,-1 0 1,1 0-1,1-1 0,-1 1 0,1 0 0,-1 0 1,1-1-1,1 2-16,1 0 2,1 1 0,-1-2 1,1 1-1,0 0 1,0-1-1,0 0 0,1 0 1,0-1-1,0 0 0,0 0 1,0 0-1,1 0 1,5 1-3,13 5-201,1-2 1,0 0-1,0-2 1,1-1-1,0-1 1,6-1 200,48 5-466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1.0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120 804 6561,'34'-11'2078,"-30"9"-2147,0 0 1,0-1-1,0 1 0,0-1 0,-1 1 0,1-1 0,-1 0 0,0 0 1,1-1-1,-1 1 0,-1-1 0,1 1 0,0-1 0,-1 0 0,0 0 1,1-1 68,2-10 0,1 1 0,-2-1 0,0 0 1,-1 0-1,1-14 0,0-9 712,-2-31-712,-4 29 31,-1 0 0,-1 0 0,-3 0 0,-1 1 0,-2 0 0,-2 1 0,-1 0 0,-2 1 0,-2 0 0,-1 2 1,-3-3-32,18 32 29,0 1 0,-1 0 0,1-1 0,-1 2 0,0-1 0,0 0 1,-1 1-1,1 0 0,-1 0 0,0 0 0,0 0 0,0 1 0,-1 0 1,0-1-30,5 4 9,-1 0 0,1-1 0,0 1 0,0 0 1,0 0-1,0 0 0,0 0 0,-1 0 1,1 0-1,0 0 0,0 0 0,0 1 1,0-1-1,0 0 0,0 1 0,0-1 0,-1 1 1,1-1-1,0 1 0,1-1 0,-1 1 1,0 0-1,0-1 0,0 1 0,0 0 0,0 0 1,1 0-1,-1 0 0,0-1 0,1 1 1,-1 0-1,0 0 0,1 1 0,0-1 0,-1 0 1,1 0-1,-1 1-9,-1 4-2,0 0 0,1 0 0,-1 0 0,1 0 0,0 1 0,1 2 2,0 9-7,1 1-1,1 0 1,1-1 0,1 1-1,4 13 8,8 36-18,5 75 29,-5-30 30,16 50-41,-28-146-8,1-1 0,0 0-1,1-1 1,1 1 0,1-1-1,0-1 1,1 1 0,0-1-1,1-1 1,3 3 8,-9-11-4,1 0 1,0-1-1,0 1 0,0-1 1,1 0-1,0 0 0,-1-1 1,1 0-1,1 0 0,-1 0 1,0-1-1,1 1 0,-1-2 1,1 1-1,-1-1 0,1 0 1,0 0-1,0-1 0,-1 0 1,1 0-1,0 0 0,0-1 1,-1 0-1,1 0 0,0-1 1,3-1 3,23-10-6,1-1 0,-2-2 0,0 0 1,-1-3-1,-1 0 0,-1-2 1,8-8 5,-21 15 1,-1-1 0,0 0 1,-1 0-1,0-2 1,-2 0-1,0 0 1,2-5-2,-8 10 3,0 0 1,0 0-1,-1-1 0,0 0 1,-1 0-1,-1 0 1,0-1-1,-1 1 1,-1-1-1,0 0 1,0-4-4,-1 13 17,-1 0 1,1-1-1,-1 1 1,0 0-1,0 0 1,-1 0-1,1 0 1,-1 0 0,0 0-1,-1-1-17,2 4 8,0 1 0,0 0 1,0-1-1,0 1 0,0 0 0,0 0 0,0 0 0,0 0 1,0 0-1,0 0 0,-1 0 0,1 1 0,0-1 0,0 0 1,-1 1-1,1-1 0,-1 1 0,1-1 0,-1 1 0,1-1 1,-1 1-1,1 0 0,-1 0 0,1 0 0,-1 0 0,1 0 1,-1 0-1,1 0 0,-1 1 0,1-1 0,0 1 0,-1-1 1,1 1-1,-1-1 0,1 1 0,-1 0-8,-7 4 8,1 0 0,0 1 0,0 0 0,0 1 0,1-1 0,0 1 0,0 1 0,1-1 0,0 1 0,0 0 0,1 1 0,-1 1-8,-5 10 2,1-1 1,1 2 0,1-1 0,-6 22-3,11-29 4,0 0 0,0 0 1,1 0-1,1 0 0,0 1 1,1-1-1,0 0 0,2 6-4,-2-15-1,1 0 0,0 0 0,0 0 0,0 0 0,0-1 0,0 1 0,1 0 0,0-1 1,0 1-1,0-1 0,0 1 0,0-1 0,1 0 0,0 0 0,-1 0 0,1 0 0,0-1 0,0 1 0,1-1 0,-1 1 0,0-1 0,1 0 0,0-1 0,-1 1 0,1-1 0,0 1 0,0-1 0,0 0 0,1 0 1,1 0-1,1 0 0,0-1 0,0 1 0,0-1 0,0-1 0,-1 1 0,1-1 0,0-1 0,0 1 0,-1-1 0,1 0-1,-1-1 1,0 1 0,1-1 0,-1 0 0,0-1 0,-1 0 0,1 0 0,-1 0 0,1 0 0,-1-1 0,-1 0 0,1 0-1,-1 0 1,0-1 0,0 1 0,0-1 0,-1 0 0,0 0 0,0 0 0,0-1 0,-1 1 0,0-1 0,0 1 0,-1-1-1,0 0 1,0-1 1,0-6-6,-1 1 0,-1-1 0,-2-10 6,2 18 4,0 1 1,0 0-1,-1 0 0,1 0 0,-1-1 0,0 2 0,-1-1 0,1 0 0,-1 0 0,-2-3-4,5 8 1,-1 0 0,1 0 1,0-1-1,0 1 0,-1 0 0,1-1 0,0 1 0,0 0 1,-1 0-1,1 0 0,0-1 0,-1 1 0,1 0 0,0 0 1,-1 0-1,1 0 0,0 0 0,-1-1 0,1 1 0,-1 0 1,1 0-1,0 0 0,-1 0 0,1 0 0,0 0 0,-1 0 1,1 0-1,0 0 0,-1 1 0,1-1 0,-1 0 0,1 0-1,-9 10 26,-2 18 7,9-19-32,0 1 0,1 0 0,0-1 1,0 1-1,1 0 0,0 0 0,1 0 0,0 0 0,1-1 0,0 1 0,2 5-1,-2-9-1,0 0 0,1 0 0,-1 0 0,1-1 0,1 0 0,-1 1 0,1-1 0,0-1 0,0 1 0,0 0 0,1-1 0,-1 0 0,1 0 0,0 0 0,1-1 0,-1 0 0,0 0 0,1 0 0,1 0 1,11 4 3,-1-2-1,1 0 1,0-1-1,0-1 0,1 0 1,-1-1-1,1-2 1,-1 0-1,0 0 0,4-2-2,-8 0 1,0 0 0,0 0 0,0-2 0,0 0 0,-1 0 0,1-1 0,-1-1 0,0 0 0,-1-1 0,0 0 0,0-1 0,0-1-1,4-4 0,-11 9 1,-1-1-1,1 0 0,-1-1 0,0 1 0,0-1 1,-1 0-1,0 0 0,0 0 0,0 0 0,-1-1 1,0 1-1,0-1 0,0 1 0,-1-1 0,0 0 1,0 1-1,-1-1 0,0 0 0,0 0 0,-1 0 1,0 1-1,0-1 0,0 0 0,-1 1 0,0-1 1,0 1-1,-2-3 0,-1-5 26,-1 0 0,0 0 0,-1 1 0,-1 0-1,0 0 1,-1 1 0,0 0 0,-1 1 0,0 0 0,-1 0 0,-7-5-26,16 14 22,0 1 0,-1 0 0,1 0 0,0 0-1,0 0 1,0 0 0,-1 0 0,1 0 0,0 1 0,-1 0 0,1-1-1,-1 1 1,1 0 0,-1 0-22,2 0 5,0 0 0,0 0 0,0 0 0,1 1 0,-1-1 0,0 0 0,0 1 1,0-1-1,0 0 0,1 1 0,-1-1 0,0 1 0,1-1 0,-1 1 0,0 0 0,1-1 0,-1 1 0,0 0 0,1-1 0,-1 1 0,1 0 0,-1-1 0,1 1 0,0 0 0,-1 0 0,1 0 0,0 0 0,0-1 0,-1 1 0,1 0 0,0 0 0,0 0 0,0 0 0,0 0 0,0 0 1,0-1-1,0 1 0,0 1-5,1 0 0,-1 0 0,1 0 0,0 1 1,-1-1-1,1 0 0,0 0 1,0 0-1,0 0 0,0 0 1,1 0-1,-1 0 0,1 0 0,-1-1 1,1 1-1,-1 0 0,1-1 1,0 1-1,0-1 0,0 0 0,0 0 1,0 0-1,0 0 0,0 0 1,0 0-1,0 0 0,1 0 0,-1-1 1,0 0-1,0 1 0,1-1 0,9 2-1,1 0 0,-1-1 0,1 0 1,-1-1-1,3-1 1,26-3 4,0-2 0,0-1 0,25-10-4,-17 5-106,0 2 0,1 2 106,-47 7-17,-1 1 1,1-1 0,-1 1 0,1 0-1,-1 0 1,0 0 0,1 0 0,-1 1-1,1-1 1,-1 1 0,1-1 0,-1 1-1,0 0 1,1 0 0,-1 0 0,0 0-1,0 0 1,1 1 16,-2 0-8,1 0 0,-1-1 0,0 1-1,0 0 1,0 0 0,-1 0 0,1 0 0,0-1 0,-1 1-1,1 0 1,-1 0 0,0 1 0,0-1 0,0 0 0,0 0-1,0 0 1,0 0 0,0 0 0,-1 0 0,1 0-1,-1 1 9,-18 61-5,11-43 23,1 1 1,0 8-19,6-24 5,0 1-1,0-1 1,0 0-1,1 1 1,0-1-1,1 0 1,-1 0 0,1 1-1,1-1 1,0 4-5,0-6 2,-1-1 0,1 1 0,0 0 0,0-1 0,1 1 0,-1-1 0,1 0 0,0 1 0,0-1 0,0-1 0,0 1 0,0 0 0,0-1 0,1 1 0,0-1 0,-1 0 0,1-1 0,0 1 0,0 0 0,0-1 1,4 1-3,6 1 8,0 0 1,1-1-1,0 0 1,-1-1-1,12-1-8,-1-1 1,-1-2 1,0 0-1,0-1 0,0-1 0,-1-2 1,1 0-1,-1-1 0,-1-2 1,0 0-1,3-3-1,0-2-94,0 0 0,-1-2-1,-1-1 1,-1-1 0,0-1 0,-2 0 0,0-2 0,3-6 94,-16 20-29,0 0-1,-1-1 1,0 0 0,-1-1-1,0 1 1,0-1 0,-1 0-1,2-8 30,-6 18 7,0 1 0,0-1-1,0 0 1,0 0 0,0 0-1,0 0 1,-1 0 0,1 0-1,0 0 1,0 0 0,0 0-1,0 0 1,0-1 0,0 1-1,0 0 1,0 0 0,0 0 0,0 0-1,0 0 1,0 0 0,0 0-1,0 0 1,0 0 0,0 0-1,0 0 1,0 0 0,0 0-1,0 0 1,-1 0 0,1 0-1,0 0 1,0 0 0,0 0-1,0 0 1,0 0 0,0 0-1,0 0 1,0 0 0,0 0-1,0-1 1,0 1 0,0 0-1,0 0 1,0 0 0,0 0 0,0 0-1,0 0 1,0 0 0,0 0-1,0 0 1,0 0-7,-6 8 205,-10 16 40,-13 39-125,22-46-108,-1 1 0,-1-1 0,0 0-1,-1-1 1,-1 0 0,-8 9-12,15-21 5,1-1 1,-1 1 0,0-1-1,0 0 1,-1 0-1,1 0 1,-3 0-6,6-2 4,0-1-1,-1 1 1,1 0 0,0-1 0,-1 0-1,1 1 1,0-1 0,-1 0 0,1 0 0,-1 0-1,1 0 1,0 0 0,-1 0 0,1 0-1,-1 0 1,1 0 0,0-1 0,-1 1-1,1-1 1,0 1 0,-1-1 0,1 1-1,0-1 1,0 0 0,0 0 0,-1 1 0,1-1-1,0 0 1,0 0 0,0-1-4,-3-4 4,0 1 1,0-1-1,1 0 0,0 0 1,0 0-1,1-1 1,0 1-1,0 0 0,0-1 1,1 0-1,0 1 1,0-1-1,0 0 0,1 0 1,1-5-5,0-13 12,2 0 0,1 1 1,4-15-13,-7 32-3,1 0 1,0 0 0,0 0 0,1 0 0,0 0-1,0 1 1,0-1 0,1 1 0,0 0-1,3-3 3,-5 7 0,0 0-1,0 0 0,0 0 0,1 0 0,-1 0 0,1 1 0,-1-1 0,1 1 0,0-1 0,0 1 0,0 0 0,-1 0 0,1 1 0,0-1 0,0 0 0,0 1 0,0 0 0,0 0 1,0 0-1,0 0 0,0 0 0,0 1 0,0-1 0,0 1 0,0 0 0,0-1 1,3 3-1,0-1 1,0 1 0,0 0-1,0 0 1,-1 0-1,1 1 1,-1 0-1,0 0 1,0 1-1,0-1 1,-1 1-1,0 0 1,0 0 0,4 6 0,3 7-1,0 0 1,-1 2 0,6 18 0,2 3-5,-3 2 0,-1 0 1,-2 1-1,-2 0 0,-2 1 0,-2-1 0,-2 2 0,-2-1 0,-3 23 5,-3 8 13,-3 0 0,-3 0-1,-4-1 1,-7 16-13,17-81 0,1 1 0,-1-2 0,0 1 0,-1 0 0,-1-1 0,1 0 0,-7 8 0,10-15 3,1-1 0,0 1-1,-1 0 1,0-1 0,1 0-1,-1 1 1,0-1 0,1 0 0,-1 0-1,0 0 1,0 0 0,0 0 0,0-1-1,0 1 1,0-1 0,0 1 0,0-1-1,-1 1-2,1-2 4,-1 1 1,1-1-1,0 1 0,0-1 0,-1 0 0,1 0 1,0 0-1,0 0 0,0 0 0,0 0 0,0-1 1,0 1-1,1 0 0,-1-1 0,0 0 0,1 1 1,-1-1-1,1 0 0,-1 0 0,0-2-4,-3-5 11,0-1-1,0 1 1,1-1 0,0-1-1,0 1 1,1-1-1,1 1 1,0-1-1,0 0 1,1 0 0,0-7-11,1-24 20,1-1 1,3-16-21,-1 32 8,0 0 1,2 0 0,0 0-1,2 0 1,2 0-9,-6 17 4,1 1 0,0 0 1,1 1-1,0-1 0,0 1 0,1 0 0,0 0 0,0 0 0,0 1 0,1 0 0,1 0 1,-1 1-1,1 0 0,0 0 0,8-4-4,33-13 15,1 2 0,29-7-15,-26 10-3,-1-3 0,30-17 3,-68 31-3,1-2 1,-1 0 0,-1 0-1,0-2 1,0 1-1,-1-2 1,0 0 0,-1 0-1,-1-1 1,8-11 2,-14 19 0,-1-1 0,0 1-1,0-1 1,0 1 0,-1-1 0,0 0 0,0 0-1,0 0 1,-1 0 0,0 0 0,0-1-1,-1 1 1,1 0 0,-1 0 0,-1-1 0,1 1-1,-1 0 1,0 0 0,0 0 0,-1-1 0,0 1-1,0 1 1,-1-1 0,1 0 0,-1 0 0,0 1-1,-1 0 1,1 0 0,-1 0 0,0 0 0,0 0-1,-3-1 1,6 5 1,0-1 0,0 1 0,-1 0-1,1 0 1,0 0 0,-1 0 0,1 0-1,-1 0 1,1 0 0,-1 0 0,1 1-1,-1-1 1,0 1 0,1-1 0,-1 1-1,0-1 1,1 1 0,-1 0 0,0 0 0,0 0-1,1 0 1,-1 0 0,0 0 0,1 1-1,-1-1 1,0 1 0,0-1 0,1 1-1,-1-1 1,1 1 0,-1 0 0,1 0-1,-1 0 1,1 0 0,-1 0 0,1 0-1,0 0 1,-1 0 0,0 2-1,-4 5 5,0 0 0,0 1 0,1-1 0,0 2 0,1-1 0,-2 4-5,4-8-1,-3 6 1,0 1 0,1 0 1,1 0-1,0 0 0,0 0 0,1 1 0,1-1 1,0 1-1,0 0 0,2-1 0,1 13 0,-1-17 2,1 1-1,0 0 0,1-1 1,0 1-1,0-1 0,1 0 1,0 0-1,0 0 0,1 0 1,0-1-1,0 0 1,1 0-1,-1 0 0,2 0 1,-1-1-1,1 0 0,3 2-1,4 1-19,-1-1 0,1 0 1,1-1-1,0 0 0,-1-1 0,14 3 19,10 1-376,0-2 1,9 1 375,53 6-352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2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111 671 2417,'0'0'888,"0"0"-444,0 0-219,0 0-31,0-3 318,1-23-161,1 0 1,3-13-352,1-9 121,-4 13-44,-3 0 0,0 1 0,-3-1 0,-1-2-77,1 5-12,-1-7 76,-1 1 0,-2 0-1,-2 0 1,-1 1 0,-2 0 0,-1 1 0,-5-5-64,19 40 64,-1 0-1,1 0 1,0 0 0,-1 0 0,1 0 0,-1 0 0,0 0 0,1 0 0,-1 0 0,0 0 0,0 1 0,1-1 0,-1 0-1,0 0 1,0 1 0,0-1 0,0 1 0,0-1 0,-1 0-64,2 2 26,-1-1 0,1 0 0,-1 0 0,1 1 0,0-1 0,-1 0 0,1 1 0,-1-1 0,1 0 0,0 1 1,-1-1-1,1 1 0,0-1 0,-1 1 0,1-1 0,0 1 0,0-1 0,0 1 0,-1-1 0,1 1 0,0-1 0,0 1 0,0-1 0,0 1 0,0-1 0,0 1-26,-3 43 221,3-42-241,4 110 126,14 67-106,0 0 244,-13-46 208,-5 1 1,-16 99-453,11-176 50,-7 86 33,11-118-66,1 1-1,1-1 0,1 1 1,3 5-17,-5-29 2,0 1 0,1-1 1,-1 0-1,1 0 0,-1-1 1,1 1-1,0 0 0,0 0 1,0 0-1,0 0 0,0-1 1,1 1-1,-1 0 0,0-1 1,2 2-3,-2-2 2,0-1 0,0 1 1,0-1-1,0 1 0,0-1 0,0 0 1,0 1-1,1-1 0,-1 0 1,0 0-1,0 0 0,0 0 0,0 0 1,0 0-1,1 0 0,-1 0 1,0 0-1,0 0 0,0-1 1,1 1-3,4-3 7,-1 0 0,1 0 0,-1 0 0,0 0 0,1-1 0,-1 0 0,-1 0 0,5-4-7,15-17 3,-1 0 0,-1-2 0,-1-1-1,-1 0 1,-2-2 0,5-9-3,-11 15-57,-1 0 1,-1 0-1,-1-1 0,-1-1 1,-1 1-1,-2-1 1,0 0-1,0-16 57,-4 30-29,-1 0 1,-1 0-1,0 0 1,0 0-1,-1 0 1,0 0-1,-1 1 1,-1-1-1,0 1 1,0 0-1,-1 0 0,-2-2 29,2 5 32,0 0 0,-1 0-1,0 1 1,0-1-1,0 1 1,-1 1-1,-1-1 1,1 1-1,-1 0 1,0 1 0,0 0-1,0 0 1,-1 1-1,0 0 1,-1 0-32,0 0 55,-1 1 1,0 0-1,1 0 1,-2 1-1,1 1 0,0 0 1,0 0-1,0 1 1,0 0-1,-1 1 1,1 1-1,-2 0-55,4 0 31,8 0-31,20-4-47,73-24-239,0 4 0,87-9 286,-164 29-23,-7 1 13,0-1 0,0 1 0,0 1 0,0-1 0,0 1 0,0 1 0,0 0 0,1 0 0,-1 0 0,-1 1 0,1 0 0,0 0 0,0 1 10,-8-2 1,1-1 1,0 0 0,-1 1 0,1-1-1,-1 0 1,1 1 0,0-1 0,-1 0-1,1 0 1,0 0 0,-1 0-1,1 0 1,0 0 0,-1 0 0,1 0-1,0 0 1,-1 0 0,1 0 0,0 0-1,-1 0 1,1 0 0,-1-1-1,1 1 1,0 0 0,-1 0 0,1-1-1,-1 1 1,1-1-2,0 0 8,0 0 0,0 0 1,-1 0-1,1 0 0,0 0 0,-1-1 0,1 1 1,-1 0-1,0 0 0,1-1 0,-1 1 0,0 0 1,0-1-1,1 1-8,-1-9 62,0 0 0,0 1 0,-1-1-1,0-1-61,0 6 26,0-4 10,-1 0 0,0 1 1,0-1-1,-1 1 0,0 0 1,-1 0-1,1 0 0,-2 0 0,-3-5-36,5 7 23,-1 1-1,0 0 0,0 0 0,-1 0 0,1 0 0,-1 1 1,0 0-1,0 0 0,0 0 0,-1 1 0,1 0 0,-1 0 1,-3-1-23,7 3 7,0 1 0,0-1 0,0 1 0,0 0 0,0 0 0,0 0 0,0 0 0,0 0 0,0 0 0,0 0 0,0 1 0,0-1 0,0 1 0,1-1 0,-1 1 0,0 0 0,-1 1-7,2-2 0,1 0-1,-1 1 1,1-1 0,-1 0-1,0 1 1,1-1 0,-1 1-1,1-1 1,-1 1 0,1 0-1,0-1 1,-1 1 0,1-1-1,0 1 1,-1 0 0,1-1-1,0 1 1,0 0 0,-1-1-1,1 1 1,0 0 0,0 0-1,0-1 1,0 1 0,0 0 0,0-1-1,0 1 1,0 0 0,0-1-1,0 1 1,1 0 0,-1 0-1,0-1 1,0 1 0,1 0-1,-1-1 1,0 1 0,1-1-1,-1 1 1,1 0 0,-1-1-1,0 1 1,1-1 0,0 1-1,-1-1 1,1 1 0,-1-1 0,4 3-11,-1 0 0,0-1 0,1 1 1,0-1-1,-1 0 0,1 0 0,0 0 1,0-1-1,0 1 0,0-1 0,1 0 1,-1 0-1,3 0 11,9 1-54,-1-1 1,0-1 0,5 0 53,25-4-192,1-1 1,1-3 191,-18 2-84,0 2 1,1 1-1,-1 1 0,1 1 0,24 3 84,-52-2-3,1 1 0,-1-1 0,0 0 0,1 0 0,-1 1 0,0-1 0,1 1 0,-1 0 0,0 0 0,0 0 0,0 0 0,0 0 0,0 0 0,0 1 0,0-1 0,0 1 0,0-1 0,-1 1-1,1 0 1,0-1 0,-1 1 0,0 0 0,1 0 0,-1 0 0,0 0 0,0 0 0,0 1 0,0 1 3,0 2 3,-1 0-1,0 0 1,0 1 0,0-1-1,-1 0 1,0 0 0,0 0-1,-1 0 1,0 0-1,0 3-2,-25 62 147,17-47-32,1 1 0,0 0 0,1 6-115,8-29 4,-1-1 0,1 1 0,0 0 0,-1 0-1,1 0 1,0 0 0,0 0 0,1-1 0,-1 1-1,0 0 1,0 0 0,1 0 0,-1-1 0,1 1 0,0 0-1,-1 0 1,1-1 0,0 1 0,0-1 0,0 1-1,0-1 1,0 1 0,1-1 0,-1 1 0,0-1-1,1 0 1,-1 0 0,1 0 0,-1 0 0,1 0-1,-1 0 1,1 0 0,0 0 0,-1-1 0,1 1-1,0 0 1,0-1 0,0 0 0,-1 1 0,1-1-1,0 0-3,10 1 13,0 0 0,1-1 0,-1 0 0,0-1-1,9-1-12,-19 2 2,24-4 4,1-1 0,-1-1 0,0-1 0,-1-1 1,0-2-1,0 0 0,9-7-6,-20 10 1,-1 0 1,0-2-1,0 0 0,-1 0 0,0-1 1,0 0-1,-1-1 0,-1-1 1,0 0-1,0 0 0,-1-1 1,-1 0-1,4-7-1,-8 9 6,1 0 0,-2 0 0,1-1 0,-1 1 0,-1-1 0,0-5-6,-1 13 9,0-1 0,-1 1-1,0-1 1,0 1 0,0 0 0,-1-1 0,1 1 0,-1-1 0,0 1 0,0 0 0,-1-1 0,1 1-1,-1 0 1,0 0 0,0 0 0,0 0 0,-1 1 0,-1-3-9,3 5 8,-1-1 1,1 1-1,-1 0 1,1 0-1,-1 0 1,0 0 0,1 0-1,-1 0 1,0 0-1,0 0 1,0 1-1,0-1 1,1 1-1,-1-1 1,0 1-1,0 0 1,0 0-1,-2 0-8,0 0 11,0 0 0,0 1 0,0 0 0,1 0 0,-1 0-1,0 1 1,0-1 0,1 1 0,-2 0-11,-8 6 17,1 0 0,1 0 1,0 1-1,-10 10-17,1 1 6,0 1 1,1 1-1,1 0 1,2 1-1,-9 16-6,23-35-1,-1 0 1,1 1-1,0-1 0,0 0 1,1 1-1,-1-1 0,1 1 1,0 0-1,1 0 0,-1-1 1,1 1-1,-1 0 0,2 0 1,-1-1-1,0 2 1,1-3 1,0 0-1,0 0 1,0 0 0,1 0-1,-1 0 1,1-1 0,-1 1-1,1 0 1,0-1-1,0 1 1,0-1 0,0 1-1,1-1 1,-1 0 0,1 0-1,-1 0 1,1 0-1,0-1 1,-1 1 0,1-1-1,0 0 1,1 1-1,7 1 5,-1 1-1,1-2 1,0 0 0,0 0-1,0-1 1,0 0 0,0 0-1,0-2 1,0 1 0,0-1-1,0-1 1,4-1-5,2-1-13,-1 0 0,0-1 0,0-1 0,-1 0 0,1-1 0,-1-1 0,11-8 13,-22 14-6,0-1 0,-1 0 0,1 1-1,-1-1 1,1-1 0,-1 1 0,0 0 0,0-1-1,-1 0 1,1 0 0,-1 1 0,0-1-1,0-1 1,0 1 0,0 0 0,-1 0 0,1-1-1,-1 1 1,0-1 0,-1 1 0,1-1-1,-1 1 1,0-1 0,0-4 6,0 8 0,0 0 0,-1 0 1,1 0-1,0 0 0,0 0 0,0 0 1,-1 0-1,1 0 0,-1 0 0,1 0 1,-1 0-1,1 0 0,-1 0 0,1 0 1,-1 0-1,0 0 0,0 0 0,0 1 1,1-1-1,-1 1 1,1 0-1,-1 0 1,0-1-1,1 1 1,-1 0-1,1 0 1,-1 0-1,0 0 1,1 0-1,-1 0 1,0 0-1,1 0 1,-1 0-1,0 0 1,1 0-1,-1 0 1,0 0-1,1 1 1,-1-1-1,-2 1 2,0 1 0,1-1 0,-1 1 0,1-1 1,-1 1-1,1 0 0,0 0 0,-1 0 0,1 1 0,0-1 1,0 1-3,-1 1-1,-1 1 1,1 0 0,0 0-1,1 0 1,-1 1 0,1-1 0,0 1-1,1-1 1,-1 1 0,1 0 0,0-1-1,0 1 1,1 0 0,0 0-1,0 0 1,0 1 0,1-3 0,0 0 0,-1 1 0,2-1 0,-1 0 0,0 0 0,1 0 0,0 0 0,0 0 0,0 0 0,0 0 0,1-1 0,0 1 0,-1-1 0,1 1 0,0-1 1,1 0-1,-1 0 0,1-1 0,-1 1 0,1-1 0,3 2 0,2 0-35,-1 0 1,1-1-1,0-1 1,0 0-1,0 0 1,0 0-1,0-1 1,0-1-1,0 0 1,6 0 34,10-2-462,-1 0 0,0-2 0,11-3 462,1-1-1036,-1-2 0,0-2 0,0-1 1036,30-21-896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2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214 578 4289,'-2'-2'114,"-2"-4"440,0 0-1,-1 0 0,0 0 0,0 0 1,-4-3-554,8 8 87,0 0 0,-1 0 0,1 0 0,-1 0 0,1 0 0,-1 0 0,0 0 0,1 1 0,-1-1 1,0 0-1,0 1 0,1 0 0,-1-1 0,0 1 0,0 0 0,0 0 0,1 0 0,-1 0 0,0 0 0,0 0 1,0 1-1,1-1 0,-1 0 0,0 1 0,1 0 0,-3 0-87,-1 2 50,0 0 1,0 1-1,1-1 1,-1 1-1,1 0 0,0 1 1,0-1-1,0 1 1,0-1-1,1 1 1,-1 1-51,-30 58 33,25-46-27,1 0-1,1 1 1,1-1-1,1 2 1,0-1-1,-1 13-5,5-26 0,1 0-1,-1-1 1,1 1-1,0 0 1,1 0-1,-1 0 1,1-1 0,0 1-1,1 0 1,-1-1-1,1 1 1,0-1-1,1 1 1,-1-1 0,1 0-1,0 0 1,0 0-1,1-1 1,-1 1 0,1-1-1,0 1 1,0-1-1,1 0 1,1 0 0,4 3-7,0-2 0,0 0 0,0 0 0,1-1 1,0 0-1,-1 0 0,1-2 0,1 1 0,-1-1 0,0-1 0,1 0 1,-1-1-1,0 0 0,1 0 0,-1-1 0,0-1 0,1 0 0,0-1 7,2 0-20,0-1-1,0 0 0,-1-2 0,1 1 0,-1-2 1,0 1-1,-1-2 0,0 0 0,0 0 0,-1-1 1,0-1-1,0 0 0,-1 0 0,1-2 21,1-5 9,0-1 0,-1 0-1,-1-1 1,0 0 0,-2-1 0,0 0 0,-1 0-1,-1 0 1,-1-1 0,-1 0 0,-1 0-1,-1 0 1,0-17-9,-3-37 49,-3 1-1,-3 0 1,-6-22-49,4 35 12,6 41 41,2 6 31,0 0 1,-1 0 0,-1 1-1,0-1 1,-1 1 0,-1-1 0,0 1-1,0 1 1,-5-7-85,10 19 8,0-1 1,0 1-1,0-1 1,-1 1-1,1-1 1,0 1-1,0-1 1,-1 1-1,1-1 1,0 1-1,-1 0 1,1-1-1,0 1 1,-1-1-1,1 1 1,-1 0-1,1 0 1,0-1-1,-1 1 1,1 0-1,-1 0 1,1-1-1,-1 1 1,1 0-1,-1 0 1,1 0-1,-1 0 1,1 0-1,-1 0 1,0 0-1,1 0 1,-1 0-1,1 0 1,-1 0-1,1 0 1,-1 0-1,1 0 1,-1 0-1,1 1 1,-1-1-1,1 0 1,-1 0-1,1 1 1,-1-1-1,1 0 0,0 0 1,-1 1-1,1-1 1,-1 1-1,1-1 1,0 0-1,-1 1 1,1-1-1,0 1 1,0-1-1,-1 1 1,1 0-9,-2 3 11,0 0 0,0 1 0,0-1 0,1 1 1,0-1-1,0 1-11,-9 31 13,6-20-19,0-1 0,1 1 1,0 0-1,2 0 0,-1 4 6,6 23 9,1-1 0,3 0 1,1 0-1,12 30-9,2 16 9,-10-31-3,-2 1-1,-3 0 0,-1 24-5,-3-40-19,-2-28-31,-1 1 0,0-1-1,-1 0 1,0 1 0,-2 9 50,1-22-151,1 0 0,-1 0-1,0 0 1,1 0 0,-1 0 0,0 0 0,0 0 0,-1 0 0,1-1 0,0 1 0,-1 0 0,1-1 0,-1 1 0,1-1-1,-1 1 1,0-1 0,1 0 0,-1 0 0,0 0 0,0 0 0,-1 1 151,-10-1-870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3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54 337 6777,'-49'-148'2513,"48"145"-2434,0 1 1,0-1-1,1 0 1,-1 0-1,1 1 1,0-1-1,0 0 0,0 0 1,0 0-1,0 0 1,1 1-1,-1-1 1,1 0-1,0 0 0,0-2-79,0 4 40,1-1 0,-1 1 0,0 0 0,0-1 0,1 1 0,-1 0 0,0 0 0,1 0 1,-1 0-1,1 0 0,0 0 0,-1 1 0,1-1 0,0 0-40,7-3 126,19-10-58,2 1 1,0 1-1,21-5-68,96-20-100,-126 32 87,-10 2 2,14-3-164,0 1-1,0 1 1,1 1 0,3 1 175,-28 2-20,-1 0 1,1 0 0,0 0 0,0 0 0,0 0 0,-1 0-1,1 0 1,0 0 0,0 0 0,-1 0 0,1 1 0,0-1-1,0 0 1,-1 1 0,1-1 0,0 0 0,-1 1 0,1-1-1,0 1 1,-1-1 0,1 1 19,-1 0-11,1-1 0,-1 1-1,0 0 1,0-1 0,0 1 0,0-1-1,0 1 1,0 0 0,0-1 0,0 1-1,0-1 1,0 1 0,0 0 0,0-1-1,0 1 1,0-1 0,-1 1 0,1-1-1,0 1 1,0-1 0,-1 1 11,-1 3-17,0 0 1,-1-1-1,0 1 1,0-1 0,0 1-1,-2 1 17,-9 7 11,5-4 66,0-1 0,1 1-1,0 1 1,0 0 0,1 0 0,-4 6-77,10-12 13,-1-1 0,1 1 1,0 0-1,0-1 0,0 1 0,0 0 0,1 0 0,-1-1 1,1 1-1,0 0 0,0 0 0,0 0 0,0 0 0,0 0 0,0 0 1,1 0-1,-1-1 0,1 1 0,0 0 0,0 0 0,0-1 1,0 1-1,1 0 0,-1-1 0,1 1 0,-1-1 0,1 0 0,0 0 1,1 1-14,0 1 6,1 0 0,0-1 0,1 1 1,-1-1-1,1 0 0,-1-1 1,1 1-1,0-1 0,0 0 0,0 0 1,0 0-1,1-1 0,-1 0 1,2 1-7,11 1-35,1-1 0,-1-1 1,11-1 34,-7 0-347,1-1 0,-1-1 0,1-2 0,-1 0 0,0-1 0,0-1 0,10-5 347,23-17-689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3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1 4313,'-9'1'201,"-1"1"0,1 0 0,0 0 0,0 1 1,0 0-1,1 1 0,-1 0 0,1 0 0,0 1 0,0 0 0,0 0 1,0 1-1,1 0 0,0 0 0,1 1 0,-1 0 0,1 0 0,0 1 0,1-1 1,0 1-202,-3 7 9,0 0 1,2 0-1,0 0 1,0 1-1,1 0 1,1 0-1,1 0 1,0 1-1,1-1 1,1 1-1,1 0-9,0 2 31,0 0-1,2 0 0,0 0 1,1 0-1,1-1 1,1 1-1,0-1 0,1 0 1,1-1-1,2 2-30,-5-11 10,0 0 1,1 0-1,0 0 1,0-1-1,1 1 1,0-1-1,0-1 0,0 1 1,1-1-1,0 0 1,0-1-1,1 0 1,0 0-1,0 0 1,0-1-1,0 0 0,1-1 1,-1 0-1,1 0 1,0-1-1,8 1-10,-11-2-4,1 0-1,-1-1 1,0 1 0,1-2-1,-1 1 1,1-1-1,-1 0 1,0 0 0,0-1-1,0 1 1,1-1-1,-2-1 1,1 1 0,0-1-1,0 0 1,-1-1 0,0 1-1,1-1 1,-2 0-1,1 0 1,0-1 0,-1 1-1,0-1 1,0 0-1,0 0 1,0-1 0,-1 1 4,5-10-8,-1-1 1,-1 0 0,0 1 0,-1-2 0,0-3 7,14-84 48,-18 100-43,1-2 59,1 13-32,1 22-15,-2-17-7,-2-8-7,4 23 1,1 0 0,1 0 0,1 0 0,2-1 1,2 3-5,-8-22 2,0 0-1,0-1 1,1 0 0,0 0 0,1 0 0,-1 0 0,1-1 0,0 0 0,0 1 0,2-1-2,-3-2 5,0-1 0,0 1 1,0-1-1,0 0 0,0 0 0,0-1 0,1 1 0,-1-1 0,0 0 0,1 0 1,-1-1-1,1 1 0,0-1 0,-1 0 0,1 0 0,-1 0 0,1-1-5,0 0 23,0 0 0,0-1-1,-1 1 1,1-1-1,0 0 1,-1-1 0,0 1-1,1-1 1,-1 0 0,0 0-1,-1 0 1,1 0-1,0-1 1,-1 1 0,0-1-1,0 0 1,0 0 0,0 0-1,-1-1 1,2-3-23,7-13 120,-1 0 1,-2-1-1,6-20-120,-10 27 34,9-32 60,-10 33-71,0 0 0,1 1 0,0 0 0,1 0 0,1 0 0,0 0 0,4-4-23,-10 16 1,1 1-1,-1-1 1,0 1 0,0-1-1,1 1 1,-1-1-1,0 1 1,1 0 0,-1-1-1,1 1 1,-1-1-1,1 1 1,-1 0 0,1 0-1,-1-1 1,1 1-1,-1 0 1,1 0 0,-1-1-1,1 1 1,-1 0-1,1 0 1,-1 0 0,1 0-1,0 0 1,-1 0-1,1 0 1,-1 0 0,1 0-1,-1 0 1,1 0-1,-1 0 1,1 1 0,0-1-1,-1 0 1,1 0-1,-1 1 1,1-1 0,-1 0-1,0 0 1,1 1-1,-1-1 1,1 1-1,13 20 5,-6-4-3,-2 1-1,0-1 1,-1 1-1,-1 0 1,0 8-2,3 32 9,-2 4-9,5 47 4,-4-89 28,-6-20-22,0 1-1,0-1 1,0 0-1,0 0 1,1 1-1,-1-1 1,0 0-1,0 0 1,0 0-1,0 1 1,1-1-1,-1 0 1,0 0-1,0 0 1,0 0-1,1 1 0,-1-1 1,0 0-1,0 0 1,0 0-1,1 0 1,-1 0-1,0 0 1,0 0-1,1 0 1,-1 0-1,0 0 1,1 0-1,-1 0 1,0 0-1,0 0 1,1 0-1,-1 0 0,0 0 1,0 0-1,1 0 1,-1 0-1,0 0 1,0 0-1,1 0 1,-1 0-1,0-1 1,0 1-1,0 0 1,1 0-1,-1 0 1,0 0-1,0-1 1,0 1-1,0 0 1,1 0-1,-1 0 0,0-1 1,0 1-1,0 0 1,0 0-1,0-1-9,3-11 547,-1 3-537,1 0 0,0 0-1,0 1 1,1-1 0,0 1-1,1 0 1,0 0 0,0 0 0,0 1-1,6-6-9,11-16 12,16-40 16,-33 59-23,0-1 1,1 0 0,0 1-1,1 0 1,0 1-1,0-1 1,1 2-1,4-4-5,-12 11-2,0 1 0,1 0 0,-1-1-1,0 1 1,1 0 0,-1-1-1,1 1 1,-1 0 0,1-1-1,-1 1 1,0 0 0,1 0 0,-1 0-1,1 0 1,-1-1 0,1 1-1,-1 0 1,1 0 0,-1 0 0,1 0-1,-1 0 1,1 0 0,-1 0-1,1 0 3,3 9-64,-7 17-29,-11 29-107,6-27-327,2 1-1,1 0 1,1 0 0,1 14 527,1 11-759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5.8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310 373 848,'-10'-3'243,"-1"1"-1,0 0 0,1 0 1,-1 1-1,0 1 0,0 0 1,1 0-1,-1 1 0,0 0 1,0 1-1,1 0 0,-1 1 1,1 0-1,0 0 0,0 2 1,0-1-1,0 1 0,-8 5-242,10-4 39,1-1-1,-1 1 0,1 1 1,0-1-1,0 1 0,1 1 0,0-1 1,0 1-1,1 0 0,0 0 1,1 1-1,-1-1 0,1 1 1,1 0-1,0 0 0,0 0 0,1 1 1,0-1-1,1 0 0,0 1 1,0 0-39,0-5-1,1 0 1,0 0 0,0 0-1,0 0 1,1 0 0,0 0 0,0 0-1,0-1 1,0 1 0,1 0-1,-1-1 1,1 1 0,1-1 0,-1 1-1,0-1 1,1 0 0,0 0-1,0 0 1,0 0 0,1-1-1,-1 1 1,1-1 0,0 0 0,0 0-1,0 0 1,0 0 0,1-1-1,-1 0 1,1 0 0,-1 0 0,1 0-1,4 0 1,1 1-2,0-1-1,1 0 0,-1-1 0,1 0 1,0-1-1,-1 0 0,1-1 1,0 0-1,-1 0 0,0-1 0,1 0 1,-1-1-1,0-1 0,0 1 1,8-5 2,-6 1-5,0 1 0,-1-2 0,0 0 1,0 0-1,-1-1 0,0 0 1,0-1-1,-1 0 0,-1 0 0,0-1 1,0 0-1,2-5 5,4-9 32,-2-1 1,0 0-1,-2-1 1,0 0-1,-2 0 1,-2-1-1,0 0 1,0-11-33,-4 18 121,0-1 1,-2 1 0,0 0-1,-1-1 1,-2 1-1,0 0 1,-1 0 0,-1 0-1,-1 0 1,-1 1 0,-4-9-122,9 24 93,0 1 0,0 0 1,-1 0-1,1 0 0,-1 1 0,0-1 1,0 0-1,0 1 0,-1 0 1,1 0-1,-1 0 0,0 0-93,3 2 31,0 1 0,0-1 0,0 1 1,0-1-1,-1 1 0,1 0 0,0-1 0,0 1 0,0 0 0,0 0 0,0 0 0,-1 0 0,1 0 0,0 0 1,0 0-1,0 0 0,0 0 0,-1 1 0,0-1-31,0 1 24,1 0 0,-1 0 0,0 1 0,1-1 0,-1 0 0,1 1 0,-1-1 0,1 1 0,0-1 0,-1 1 0,1 0-1,0-1 1,0 1 0,0 0 0,0 1-24,-8 16 21,2 0-1,0 0 0,1 1 1,1 0-1,-1 11-20,-3 28 26,2 23-26,4-12 26,3-1 0,3 1 0,6 21-26,38 210 31,-41-270-26,3 57-57,-9-88 50,0 0 1,0 1-1,0-1 1,0 0-1,0 0 1,0 1-1,0-1 1,0 0-1,0 0 1,0 1-1,0-1 1,0 0-1,0 1 1,1-1-1,-1 0 1,0 0-1,0 0 1,0 1-1,0-1 1,1 0-1,-1 0 0,0 0 1,0 1-1,0-1 1,1 0-1,-1 0 1,0 0-1,0 0 1,0 1-1,1-1 1,-1 0-1,0 0 1,1 0-1,-1 0 1,0 0-1,0 0 1,1 0-1,-1 0 1,0 0 1,13-6-12,9-12 16,-13 8 0,0-1 1,-1 1-1,0-1 1,0-1-1,-1 0 0,-1 0 1,0 0-1,-1 0 0,0-1 1,-1 0-1,0 0 0,-1 0 1,-1-1-1,0 1 0,0-1 1,-2 1-1,0-9-4,-1-4 128,-2-1-1,0 1 0,-2 0 1,-1 0-1,-1 1 1,-1 0-1,-2 0 1,-8-15-128,18 39-1,0 0 1,-1 1-1,1-1 1,-1 0 0,1 0-1,0 1 1,0-1-1,-1 0 1,1 0 0,0 1-1,0-1 1,0 0-1,0 0 1,0 0-1,0 1 1,0-1 0,0 0-1,0 0 1,1 0-1,-1 1 1,0-1 0,0 0-1,1 0 1,-1 1-1,0-1 1,1 0 0,-1 1-1,1-1 1,-1 0-1,1 1 1,-1-1 0,1 1-1,-1-1 1,1 0-1,0 1 1,-1 0-1,1-1 1,0 1 0,-1-1-1,2 1 1,3-2-48,1 0 0,-1 0 0,1 1 0,0 0-1,5 0 49,11-3-106,125-28-963,-56 14 736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6.2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82 483 7938,'44'9'2263,"-42"-9"-2288,0-1 1,0 1 0,0-1-1,0 0 1,0 0-1,0 0 1,0 0 0,0 0-1,-1 0 1,1 0-1,0-1 1,-1 1 0,1 0-1,-1-1 1,1 0-1,-1 1 1,0-1 0,0 0-1,1 1 1,-1-1-1,-1 0 1,1 0 0,0 0-1,0-1 25,1-2-213,3-6 30,0 0 0,-1-1 0,-1 0 0,0 0 0,0 0 0,-1 0 0,-1 0 0,0-1 0,-1 1 0,-1-11 183,0-2 232,-2 0 0,-1 1 0,-1-1 0,-7-21-232,7 28 17,0 1 0,-2 0 0,0 0 0,-1 1 1,0 0-1,-2 0 0,0 1 0,-4-5-17,13 19 14,1 0 0,-1 0 0,0 0 0,0 0 0,1 0 0,-1 0 0,0 1 0,0-1 0,0 0 0,0 0 0,0 1 0,0-1 0,-1 1 0,1-1 0,0 1 0,0-1 0,0 1 0,0 0 0,-1 0 0,1-1 0,0 1 0,0 0 0,0 0 0,-1 0 0,1 0 0,0 0 0,0 1 0,-1-1 0,1 0 0,0 1 0,0-1 0,0 0 0,0 1 0,0-1 0,0 1 0,-1 0 0,1-1 0,0 1 0,1 0 0,-1 0 0,0 0 0,-1 0-14,-2 4 36,1-1 0,-1 1 0,1 0-1,0 0 1,0 0 0,0 1 0,1-1-1,-1 4-35,-2 8 34,1-1-1,0 1 0,2 0 0,0 0 0,1-1 0,0 1 0,2 0 1,0 0-1,0 0 0,4 10-33,7 33 94,4-1-1,7 17-93,-19-63 5,31 115 48,-15-55-1,11 27-52,-31-98-29,1 0 0,0 0 1,-1 0-1,1 0 1,0 0-1,0 0 1,0 0-1,1-1 1,-1 1-1,0 0 0,0-1 1,1 1-1,-1-1 1,1 1-1,0-1 1,-1 0-1,1 1 1,0-1-1,0 0 1,0 0-1,0 0 0,1 0 29,-1-1-123,0 0-1,0-1 0,0 1 1,0 0-1,-1-1 0,1 1 0,0-1 1,0 0-1,0 0 0,-1 0 1,1 0-1,0 0 0,-1 0 1,1 0-1,-1 0 0,0 0 0,1-1 1,-1 1-1,0-1 0,1 1 1,-1-1-1,0 1 0,0-1 0,0 0 1,0-1 123,14-28-890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6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54 275 3897,'-53'-38'5041,"91"31"-4264,26-5-760,0-2 0,13-8-17,-49 13-61,-1-1 1,0-1-1,0-2 1,-1 0-1,-1-2 1,3-3 60,-23 14-34,0 0 0,-1 0-1,1-1 1,-1 1 0,0-1 0,0 0 0,2-4 34,-5 7 5,0 1-1,0 0 1,0 0 0,0 0 0,-1 0 0,1-1-1,-1 1 1,1 0 0,-1-1 0,1 1 0,-1 0-1,0-1 1,0 1 0,0-1 0,1 1 0,-1 0-1,-1-1 1,1 1 0,0-1 0,0 1 0,0 0-1,-1-1 1,1 1 0,-1 0 0,1-1 0,-1 1-1,1 0 1,-1-1 0,0 1 0,0 0 0,0 0-1,1 0 1,-1 0 0,-1-1-5,0 1 15,1 0 0,0 1 0,-1-1 0,1 0 0,0 1 0,-1-1 0,1 1 0,-1-1 0,1 1 0,-1 0 0,1 0-1,-1 0 1,1 0 0,-1 0 0,1 0 0,-1 0 0,1 0 0,-1 0 0,1 1 0,-1-1 0,1 1 0,-1-1 0,1 1 0,0-1 0,-1 1 0,1 0 0,0 0 0,-1 0 0,1 0 0,0 0 0,0 0 0,0 0 0,0 0-1,0 0 1,0 0 0,0 1 0,0 0-15,-4 5 9,0 0-1,0 0 1,1 1-1,0 0 1,0 0-1,1 0-8,-4 11 8,1 1-1,2-1 1,0 1 0,1 0-1,1 0 1,0 4-8,1 43 35,3 12-35,-1-53 7,-1-16-5,0-5-1,0 0 0,0 1-1,1-1 1,-1 1 0,1-1 0,0 0 0,1 0-1,-1 1 1,1-1 0,0 0 0,1 1-1,-2-5 0,0 0 1,-1 0-1,1 0 1,0 0 0,0 0-1,0 0 1,0-1-1,0 1 1,0 0-1,0 0 1,0-1-1,0 1 1,0-1-1,0 1 1,0-1 0,0 1-1,1-1 1,-1 0-1,0 1 1,0-1-1,0 0 1,1 0-1,-1 0 1,0 0-1,0 0 1,1 0-1,-1-1 1,0 1 0,0 0-1,0 0 1,2-1-1,4-2 4,0 0 1,0-1 0,0 1-1,0-1 1,0-1-5,-2 2 5,19-12 5,-2 0 0,0-2 0,-1-1 0,0-1 0,-1-1-10,-8 8 1,-1-1 1,-1 0 0,0-1-1,0-1 1,-1 1 0,-1-1-1,-1-1 1,6-14-2,-12 26 11,0-1-1,0 1 1,0-1 0,0 1 0,-1-1 0,1 1-1,-1-2-10,0 6 6,0-1 1,0 0-1,0 1 0,-1-1 0,1 1 0,0-1 0,0 1 0,0-1 0,0 1 0,-1-1 0,1 1 0,0-1 0,0 1 1,-1-1-1,1 1 0,0-1 0,-1 1 0,1-1 0,-1 1 0,1-1 0,-1 1 0,1 0-6,-1-1 8,0 1 0,0 0 0,0 0-1,0 0 1,1 0 0,-1 0 0,0 0 0,0 0-1,0 0 1,0 1 0,0-1 0,1 0 0,-1 0-1,0 1 1,0-1 0,0 0 0,1 1 0,-1-1-1,0 1 1,0 0-8,-2 1 9,-1 1 0,1-1-1,0 1 1,0 0 0,0 0-1,1 0 1,-1 0-1,1 1 1,0-1 0,0 1-1,0-1 1,0 1 0,0 0-1,1 0 1,-1 0 0,1 0-1,0 0 1,1 0 0,-1 0-1,1 0 1,0 0 0,0 0-1,0 0 1,0 1-9,1 5 6,0-1 0,0 1-1,1-1 1,1 1 0,-1-1 0,2 0 0,-1 0-1,1 0 1,5 8-6,-2-6-6,0 0-1,0-1 0,2 1 1,5 5 6,7 3-11,1-1 0,5 2 11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10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96 7074,'-4'95'2863,"2"-46"-2488,1-1 1,4 30-376,-2-62 52,0 0 0,2 0 0,0 0 0,0-1 0,2 1 0,0-1 0,0 0 0,7 12-52,-10-24 17,0-1 1,0 0-1,0 1 1,0-1-1,0 0 1,0 0 0,0 0-1,1 0 1,-1-1-1,1 1 1,0-1-1,-1 1 1,1-1-1,0 0 1,0 0-1,0 0 1,0-1 0,-1 1-1,1-1 1,0 1-1,0-1 1,0 0-1,1 0 1,-1 0-1,0-1 1,2 0-18,9-1 64,0-1-1,0-1 1,0-1 0,-1 0 0,1-1-64,-6 3 4,20-8 17,-6 3 0,-1-1 1,0-1-1,0-1 0,3-3-21,-18 10 14,0-1 0,0 1 1,-1-1-1,0 0 0,0 0 0,0-1 0,0 1 0,-1-1 0,0 0 0,0 0 0,-1-1 0,1 1 0,-2-1 0,1 0 0,1-5-14,5-30 70,-2-1-1,-1 0 1,-3 0-1,-1 0 1,-3-19-70,0 55 8,2 1-4,-1 0 1,0 0 0,-1 0-1,0 0 1,1 1 0,-2-1-1,1 0 1,-1 0-1,0 1 1,0-1 0,-1 0-5,3 6-4,0 0 0,0-1 1,0 1-1,0-1 0,-1 1 1,1 0-1,0-1 1,0 1-1,-1 0 0,1-1 1,0 1-1,0 0 0,-1-1 1,1 1-1,0 0 0,-1-1 1,1 1-1,-1 0 0,1 0 1,0 0-1,-1-1 0,1 1 1,-1 0-1,1 0 0,0 0 1,-1 0-1,1 0 1,-1 0-1,1 0 0,-1 0 1,1 0-1,-1 0 4,-7 9-312,0 0-1344,6-9 1144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8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1154 1832,'-3'-12'207,"0"0"-1,0 0 1,1-1-1,1 1 1,0-1-1,1 1 0,1-1 1,-1 1-1,3-9-206,-1-7 287,18-144 1004,-9 89-147,-1-54-1144,-9 19 197,-8-30-197,2 91-68,-2 0-1,-3 1 1,-10-27 68,18 74 52,-1 0 0,0 0 0,0 1-1,-1 0 1,0-1 0,-4-4-52,7 12 22,0-1 0,1 1 0,-1 0-1,0 0 1,0 0 0,0 0 0,-1 0 0,1 0 0,0 0-1,0 0 1,0 0 0,-1 1 0,1-1 0,0 0-1,-1 1 1,1-1 0,-1 1 0,1 0 0,0-1 0,-1 1-1,1 0 1,-1 0 0,1 0 0,-1 0 0,1 0-1,-1 0 1,1 0 0,-1 0 0,1 1 0,-1-1 0,1 1-1,0-1 1,-1 1 0,1-1 0,0 1 0,-1 0-1,1 0 1,-1 0-22,-4 4 47,0 1 0,0-1 0,1 1 0,-1 0 0,1 1 0,1-1 0,-1 1 0,1 0 0,0 0 0,1 0 0,0 1 0,0-1 0,-1 5-47,-7 24 60,0-1 0,3 1 0,1 0 0,-1 26-60,3 7 93,2 1-1,4 2-92,1-28 21,3 0-1,1 0 1,2 0-1,2-1 0,5 8-20,5 7 14,2 0 0,3-1-1,12 18-13,-33-68 3,1 4 1,1 0 0,1-1 1,0 1-1,0-1 0,1 0 0,0-1-4,-6-7 2,0 0 0,-1 0 0,1-1 0,0 1 1,1-1-1,-1 1 0,0-1 0,0 0 0,0 0 0,1 0 1,-1 0-1,1 0 0,-1-1 0,1 1 0,-1-1 0,1 1 1,-1-1-1,1 0 0,-1 0 0,1 0 0,-1 0 0,1-1 1,-1 1-1,1-1 0,-1 1 0,1-1 0,-1 0 0,1 0 1,-1 0-1,0 0 0,2-1-2,2-3 6,1 0 0,-1 0 0,-1 0 0,1 0 0,-1-1 0,1 0 0,-2 0 0,1-1 0,-1 1 0,0-1 0,3-7-6,7-15-13,-2-1 0,2-9 13,-12 32-7,73-242-582,-74 242 635,-7 15-2,-8 17-2,0 16-9,13-38-31,0 0 1,1 1-1,-1-1 0,1 1 1,0-1-1,0 0 0,0 1 1,0-1-1,1 1 0,0-1 0,0 3-2,-1-5 2,1 0-1,-1 0 1,1-1-1,-1 1 0,1 0 1,-1-1-1,1 1 0,-1 0 1,1-1-1,0 1 0,-1-1 1,1 1-1,0-1 1,-1 1-1,1-1 0,0 0 1,0 1-1,-1-1 0,1 0 1,0 0-1,0 1 0,0-1 1,-1 0-1,1 0 0,0 0 1,0 0-1,0 0 1,0 0-1,-1 0 0,1 0 1,0 0-1,0-1 0,0 1 1,-1 0-1,1-1 0,0 1 1,0 0-1,-1-1 1,1 1-2,31-19 52,-5-4-4,-1-1 0,15-19-48,-20 20 9,0 2 0,1 0 0,1 2 0,2 0-9,-23 17 0,1 1 0,-1-1 0,1 0 0,0 1 0,-1 0 0,1 0 0,0 0 0,0 0 0,0 0 0,0 1 0,0-1 0,0 1 0,0 0 0,-1 0 0,3 0 0,-3 0 1,0 1 0,0-1-1,1 1 1,-1 0 0,0 0 0,0 0 0,0 0 0,0 0 0,0 0-1,0 0 1,-1 1 0,1-1 0,0 1 0,-1 0 0,1-1-1,-1 1 1,1 0 0,-1 0 0,1 1-1,6 14 14,0-1 0,-1 1-1,-1 1 1,0-1 0,-2 1 0,0 0 0,-1 0 0,0 6-14,-1-6 15,1 0 1,0-1 0,1 0-1,1 0 1,1 0 0,0 0-1,2-1 1,4 8-16,-12-23 7,1 0 0,0 1 0,-1-1 0,1 0 0,0 0-1,0 1 1,0-1 0,0 0 0,0 0 0,0 0 0,1 0 0,-1-1 0,0 1 0,0 0 0,1 0 0,-1-1 0,0 1 0,1-1 0,-1 1 0,1-1-1,-1 1 1,1-1-7,-1 0 11,0-1 0,1 1 0,-1 0 0,0-1 0,0 1 0,1-1 0,-1 1 0,0-1 0,0 0 0,0 0 0,0 1 0,1-1 0,-1 0 0,0 0 0,-1 0 0,1 0 0,0 0 0,0 0 0,0-1-11,5-8 69,0 0-1,-1 0 1,0-1-1,-1 1 1,1-4-69,-2 4 23,17-42 62,29-72 2,-39 102-80,2-1 0,0 1 0,1 1 0,6-5-7,-18 24-2,1 0 1,-1 0-1,1 0 1,-1 0-1,1 1 1,0-1 0,0 1-1,-1-1 1,1 1-1,0 0 1,0 0-1,1-1 1,-1 1-1,0 1 1,0-1-1,0 0 2,0 1-1,-1 0 0,1 0 0,-1 0-1,0 1 1,1-1 0,-1 0 0,1 1 0,-1-1-1,0 1 1,0-1 0,1 1 0,-1 0 0,0 0-1,0-1 1,0 1 0,0 0 0,1 0 0,-1 0 0,-1 0-1,1 0 1,0 0 0,0 1 0,0-1 0,-1 0-1,1 0 1,0 1 1,24 37-29,26 30 29,-40-56-220,1 0 0,1 0-1,0-1 1,0-1-1,1 0 1,8 4 220,-19-13-127,1 0 0,0 0 0,0 0-1,0-1 1,0 1 0,1-1 0,-1 0 0,0 0 0,0-1 0,1 1-1,-1-1 1,1 0 0,-1 0 0,0 0 0,1-1 0,-1 1-1,0-1 1,0 0 0,1-1 127,6-2-394,0 0 0,-1-1 0,1-1 0,-1 0 0,0 0 0,5-6 394,33-24-786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8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29 4457,'0'0'57,"0"0"0,0 0 0,0-1 0,0 1 0,0 0 1,-1 0-1,1 0 0,0 0 0,0 0 0,0-1 0,0 1 0,0 0 0,0 0 0,0 0 0,0 0 0,0 0 1,0 0-1,0 0 0,-1 0 0,1-1 0,0 1 0,0 0 0,0 0 0,0 0 0,0 0 0,0 0 1,-1 0-1,1 0 0,0 0 0,0 0 0,0 0 0,0 0 0,0 0 0,-1 0 0,1 0 0,0 0 0,0 0 1,0 0-1,0 0 0,0 0 0,-1 0 0,1 0 0,0 0 0,0 0 0,0 0 0,0 0 0,0 0-57,-12 6 1005,-12 10-379,-13 13-32,-20 22-594,30-24 53,-2-3 0,0 0 1,-13 6-54,38-27 9,-1 0 1,0-1-1,0 0 1,0 0-1,0 0 1,0 0-1,-1 0-9,5-2 4,-1 0-1,1 0 0,0 0 0,0 1 1,0-1-1,0 0 0,-1 0 1,1 0-1,0-1 0,0 1 0,0 0 1,-1 0-1,1-1 0,0 1 1,0-1-1,0 1 0,0-1 0,0 1 1,0-1-1,0 0 0,0 1 0,0-1 1,0 0-1,0 0 0,1 0 1,-1 1-1,0-1 0,0 0 0,1 0 1,-1 0-1,1 0 0,-1 0 1,1-1-1,-1 1 0,1-1-3,-2-5-11,0 1 1,1-1-1,0 0 0,0 0 1,1 0-1,0 0 0,0 0 0,1 0 1,0 0-1,0 0 0,1 0 1,0 0-1,0 1 0,0-1 1,1 1-1,0-1 0,0 1 0,0 0 1,1 0-1,4-4 11,-3 2-38,1 1-1,0 0 1,0 1-1,1 0 1,0 0 0,0 0-1,0 1 1,1 0 0,0 0-1,0 1 1,0 0-1,0 0 1,1 1 0,-1 0-1,1 0 1,1 1 38,0 1-2,0 0 0,0 0 0,1 1 0,-1 1 0,0 0 0,0 0 0,0 1 0,-1 0 0,1 1 0,0 0 0,-1 0 0,0 1 0,1 0 0,3 4 2,6 3 14,-1 1 0,-1 0 0,0 1 0,0 2 0,-2-1 0,5 6-14,-5-2 17,0 1 0,-1 1 0,-1 0 0,0 1-1,-2 0 1,-1 0 0,0 1 0,-1 1 0,-2 0 0,1 4-17,4 27 47,-2 0 0,-2 0 1,0 46-48,-6-69 25,-1-1 0,-1 1 0,-2-1-1,-1 1 1,-1-1 0,-2 0 0,-1 0-25,6-26 23,0 0 0,0 0 1,-1 0-1,1-1 0,-1 1 0,0 0 0,0-1 0,0 1 0,0-1 0,0 0 0,-1 0 0,0 0 0,0 0 0,0 0 0,0 0 0,0-1 0,0 1 0,-1-1 0,1 0 1,-1 0-1,1 0 0,-1-1 0,0 1 0,0-1 0,0 0 0,0 0 0,0 0 0,0-1 0,0 1 0,0-1 0,0 0 0,0 0 0,0 0 0,0-1 0,0 1 0,0-1 0,0 0 1,-1-1-24,-6-1 36,1-1 0,0 0 1,0-1-1,0 0 1,1-1-1,0 0 1,0 0-1,0-1 0,1 0 1,0-1-1,0 1 1,1-2-1,0 1 1,0-1-1,1 0 0,0 0 1,1-1-1,0 0 1,-2-5-37,2 3 13,0 0 1,2-1-1,-1 1 1,2-1-1,-1 1 1,2-1-1,0 0 1,0 0-1,1 1 1,1-1-1,0 0 1,1 0-1,0 1 1,1-1-1,0 1 1,4-9-14,2 1-4,0 1 0,2 0 0,0 1 0,1 0-1,1 0 1,5-4 4,27-28-122,20-15 122,-13 14-89,-10 9 3,2-1-50,-2-2 0,34-47 136,-54 64-16,-34 50 111,8-14-83,0 0 0,0 0 0,1 1 0,0-1 0,0 1 0,1 0 0,1 0 0,-1-1 0,1 1-1,1 0 1,-1 0 0,2 0 0,-1 0 0,1 0 0,1 0 0,1 8-12,-1-11 1,0 1 0,0-1 0,0 1 0,1-1 0,0 0 1,1 0-1,-1 0 0,1 0 0,0-1 0,3 4-1,-4-6-1,0 0 0,0 0 0,1 0 0,-1-1 0,1 1 0,0-1 0,-1 0 0,1 0 0,0 0 0,0-1 0,0 1 0,1-1 0,-1 0 1,0 0-1,0 0 0,5-1 1,-6 1-47,1-1 0,-1-1 0,1 1 1,-1-1-1,1 1 0,-1-1 0,1 0 1,-1 0-1,0 0 0,1-1 0,-1 1 1,0-1-1,0 0 0,0 0 0,0 0 1,0 0-1,-1 0 0,1-1 1,1-1 46,2-4-426,1 0 0,-2 0 0,1 0 0,-1 0 0,-1-1 0,2-3 426,11-27-983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09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26 422 6937,'-7'25'388,"1"0"-1,2 0 1,0 1-1,1-1 1,2 1-1,0 0 1,2 0-1,4 24-387,-3-34-7,1-1 1,0 0-1,2 0 0,-1 0 1,2 0-1,0 0 0,1-1 1,0 0-1,1-1 0,1 0 1,0 0-1,1-1 0,0 0 0,1 0 1,3 2 6,-4-6 1,0-1 1,1 0-1,-1-1 1,1 0-1,1 0 1,-1-1-1,1-1 1,0 0-1,0-1 1,0 0-1,0-1 0,1 0 1,-1 0-1,1-2 1,-1 0-1,1 0 1,-1-1-1,3-1-1,17-3 8,1-1 0,-1-2 0,-1-1 0,0-1 0,0-2 0,9-6-8,-16 7 7,0-1-1,0-1 0,-2-1 0,1-1 1,-2-1-1,0-1 0,2-4-6,-13 12 8,-1-1 0,0-1-1,-1 1 1,0-2 0,-1 1 0,-1-1-1,1 0 1,-2 0 0,0-1 0,0 1-1,-1-1 1,0-1 0,-2 1 0,1 0 0,-1-5-8,1-29 66,-3-1 1,-4-45-67,-19-95 46,18 146-44,3 33-1,-3-30 12,-1 0 0,-5-10-13,10 48 5,1-1 0,-1 0 0,1 1 0,-1-1 1,0 1-1,1-1 0,-1 1 0,0-1 0,0 1 1,0-1-1,0 1 0,-1 0 0,1 0 1,0-1-6,0 2 5,1 0 0,-1-1 0,1 1 1,-1 0-1,0 0 0,1-1 0,-1 1 1,1 0-1,-1 0 0,0 0 0,1 0 0,-1 0 1,0 0-1,1 0 0,-1 0 0,0 0 1,1 0-1,-1 0 0,1 0 0,-1 1 1,0-1-1,1 0 0,-1 0 0,0 1-5,-1 1 12,-1 0 0,1 0 0,-1 0 0,1 0 0,-1 1 0,1-1 0,0 1 0,0-1 0,1 1 0,-1 0 0,-1 3-12,-2 6 2,0 0 0,0 1-1,2 0 1,-1 0 0,2 0 0,0 1-1,-1 7-1,1 19-8,3 40 8,1-46 14,2 0 0,2 0 0,0 0 0,10 24-14,14 32 103,7 6-103,-15-31 56,-3 0 0,10 59-56,-11-39 7,-7-23-350,-11-48-546,-4-13-63,-2-8-146,-2-16 341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10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1 767 5049,'0'-3'222,"0"0"1,0 0-1,1 0 1,-1 0-1,1 0 0,0 1 1,0-1-1,0 0 0,0 0 1,0 1-1,0-1 0,1 1 1,0-1-1,-1 1 1,1-1-1,0 1 0,0 0 1,0 0-1,0 0 0,1 0 1,-1 0-1,1 0-222,7-4-4,1 1 1,0 0-1,-1 0 0,1 1 1,2 0 3,7-3 176,76-31-160,-33 12 3,1 3 0,54-11-19,-112 32 0,1 1 0,0 0 0,-1 0-1,1 1 1,0 0 0,0 0 0,0 0 0,-1 1 0,1 0 0,5 2 0,-10-3 0,0 1 0,0 0 0,0 0-1,0 0 1,1 0 0,-1 1 0,-1-1 0,1 0 0,0 1 0,0 0 0,0-1 0,-1 1 0,1 0-1,-1 0 1,1 0 0,-1 0 0,0 0 0,0 0 0,0 0 0,0 0 0,0 0 0,-1 1 0,1-1-1,0 0 1,-1 1 0,0-1 0,1 0 0,-1 1 0,0-1 0,-1 2 0,0 8 21,-1 0 0,-1 1 0,0-1 0,-1 0 0,0-1 0,-1 1 0,0-1 0,-3 6-21,0-2 62,1 1 1,1 0 0,0 0-1,-2 17-62,7-29 9,0 1 0,1 0-1,-1 0 1,1-1-1,0 1 1,1 0-1,-1-1 1,1 1 0,0 0-1,0-1 1,1 1-1,-1-1 1,1 1-1,0-1 1,0 0 0,1 0-1,-1 0 1,1 0-1,2 3-8,-1-3 12,0 0-1,1 0 0,0 0 0,-1 0 1,1-1-1,0 0 0,1 0 1,-1 0-1,0 0 0,1-1 0,0 0 1,-1 0-1,1-1 0,0 0 0,0 0 1,0 0-1,0-1 0,0 1 1,0-1-1,0-1 0,3 0-11,6-1 17,-1 0 0,1-1 0,-1-1 0,0 0 0,0-1 1,-1-1-1,1 0 0,6-4-17,17-14-58,-1-1-1,0-2 1,-2-2 0,-1-1 0,10-13 58,-35 35-98,-1 1-1,0-1 1,0-1 0,0 1 0,-1-1-1,0 0 1,-1-1 0,0 1-1,0-1 1,0-3 98,-5 12-7,0 1 0,1-1-1,-1 0 1,0 1 0,0-1 0,0 1 0,1-1-1,-1 0 1,0 1 0,0-1 0,0 1 0,0-1-1,0 0 1,0 1 0,0-1 0,0 0 0,-1 1-1,1-1 1,0 1 0,0-1 0,0 0 0,-1 1-1,1-1 8,-1 1 4,0 0 0,1 1 1,-1-1-1,0 1 0,1-1 0,-1 1 0,1-1 0,-1 1 0,1-1 0,-1 1 0,1-1 0,-1 1 0,1 0 0,-1-1 1,1 1-1,0 0 0,-1-1 0,1 1 0,0 0 0,0-1 0,-1 1 0,1 0-4,-4 7 35,1 1 0,0 0 0,0 0 0,1-1 0,0 1 0,1 1 0,0-1 0,0 0 0,1 0 0,0 0 0,0 0 0,1 1 0,1 4-35,0-7 8,0 1 0,1-2 0,-1 1 0,1 0 0,0 0 1,1-1-1,0 0 0,0 0 0,0 0 0,0 0 0,1 0 1,0-1-1,1 0 0,-1 0 0,1 0 0,0-1 0,0 0 1,0 0-9,11 5-5,0-1 1,0 0 0,1-1 0,0-1 0,0-1 0,0 0 0,1-2 0,-1 0-1,1-1 1,0-1 0,0 0 0,0-2 0,0 0 0,0-1 0,1-1 4,15-4-19,-1-1 0,1-1 0,-2-2 0,0-2 0,0-1 0,-1-1 0,19-13 19,-24 13-12,-1-1 1,-1-2-1,-1 0 1,0-1-1,-2-2 0,8-8 12,-28 26 9,0 1-1,0-1 1,0 1-1,0-1 1,0 0-1,-1 0 1,1 0-1,-1 0 1,0 0-1,1 0 1,-2 0-1,1 0 0,0-1 1,-1 1-1,1 0 1,-1 0-1,0-1 1,0 1-1,0 0 1,-1-1-1,1 1 1,-1 0-9,0 0 14,0 0 0,0 1 1,-1-1-1,0 0 1,1 1-1,-1-1 0,0 1 1,0 0-1,0 0 1,0 0-1,-1 0 0,1 0 1,0 0-1,-1 1 1,1-1-1,-1 1 1,0-1-1,0 1 0,1 0 1,-1 0-1,0 0 1,0 1-1,-1-1-14,-8-1 21,0 1 0,0 0-1,0 0 1,0 1 0,0 1 0,0 0-1,0 1 1,0 0 0,0 1 0,1 0 0,-1 1-1,1 0 1,0 1 0,0 0 0,1 1 0,-5 3-21,0 0 12,1 0 0,0 2 0,1 0 0,0 0 0,0 1 0,2 1 0,-1 0 0,2 1 0,-1 0 0,2 0 0,-2 4-12,10-16-1,0 0-1,0 0 1,0 1-1,0-1 1,0 0-1,0 1 1,1-1-1,-1 0 1,1 1-1,-1-1 0,1 1 1,0-1-1,0 1 1,0-1-1,0 0 1,1 1-1,-1-1 1,1 1-1,-1-1 1,1 0-1,0 1 1,1 1 1,-1-2-4,1 1 0,0-1 0,0 0 0,0 0 0,0 0 0,1 0 0,-1-1 0,1 1 0,-1 0 0,1-1 0,-1 0 0,1 1 0,0-1 0,-1 0 0,1-1 0,0 1 0,0 0 0,0-1 0,0 1 4,9 0-28,0 0 1,0-1-1,0-1 0,0 0 1,-1 0-1,1-1 0,0 0 1,0-1-1,-1-1 0,0 0 1,1 0-1,-1-1 0,-1 0 0,8-6 28,1 0-47,0-2-1,-1 0 0,0-2 1,-1 0-1,-1 0 0,0-2 1,4-6 47,-13 13 20,-1 0 1,0 0 0,0 0-1,-1-1 1,-1 0 0,0 0-1,0 0 1,-1 0 0,-1 0-1,0-1 1,0 0 0,-1-3-21,1-27 259,-2 1 1,-4-33-260,3 54 65,-2-33-24,-2 1 1,-3-1 0,-2 1-1,-2 1 1,-10-23-42,12 55-31,10 18 30,0 1 0,0 0 0,0 0 1,0 0-1,-1 0 0,1-1 0,0 1 0,0 0 1,0 0-1,0 0 0,-1 0 0,1 0 1,0 0-1,0-1 0,0 1 0,-1 0 0,1 0 1,0 0-1,0 0 0,-1 0 0,1 0 1,0 0-1,0 0 0,0 0 0,-1 0 0,1 0 1,0 0-1,0 0 0,-1 0 0,1 0 1,0 0-1,0 0 0,0 1 0,-1-1 0,1 0 1,0 0-1,0 0 0,0 0 0,-1 0 1,0 3-1,0-1-1,0 0 0,0 0 0,0 1 0,0-1 1,1 0-1,-1 1 0,1-1 0,0 0 1,-1 1-1,1-1 0,0 2 2,0 32-11,1-1 0,1 0 0,2 0 0,2 0-1,5 13 12,17 60-12,6 1 12,-20-67 6,2-1-1,1 0 1,15 23-6,-23-47-1,2-1 0,-1 0 0,2-1 0,0 0 0,1-1 0,0-1 0,1 0 0,0 0 0,13 7 1,-22-17 0,0 0 0,0 0 0,0 0 1,1-1-1,-1 1 0,1-1 0,-1-1 0,1 1 0,0-1 0,0 0 0,0 0 1,0-1-1,0 1 0,0-1 0,0-1 0,-1 1 0,1-1 0,0 0 0,0 0 1,0-1-1,-1 0 0,1 0 0,-1 0 0,1-1 0,-1 0 0,0 0 1,0 0-1,0 0 0,0-1 0,-1 0 0,4-4 0,3-4 5,0 0 0,-2-1 0,1-1-1,-2 0 1,0 0 0,0 0 0,-2-1 0,3-7-5,-7 18 2,-1 0 0,0 0 0,1-1 0,-1 1 0,-1-1 0,1 1 0,-1-1 0,0 1 0,0-1 0,0 1 0,0-1 0,-1 1 0,0-1-2,-1 1 13,0 9-7,-1 10-3,2-2-7,1-1-1,0 1 1,1 0 0,1 0 0,0-1 0,0 1 0,2-1 0,-1 0 0,1 1-1,4 5 5,-5-12-9,0 1-1,1 0 0,0-1 0,0 0 1,0 0-1,1 0 0,0 0 0,0-1 1,1 1-1,-1-2 0,1 1 0,0 0 1,1-1-1,-1 0 0,1-1 0,-1 1 1,1-1-1,0-1 0,1 1 10,-6-2-173,1-1-1,0 1 1,0-1-1,0 0 1,0 1-1,0-1 1,0 0 0,0-1-1,0 1 1,0-1-1,0 1 1,0-1-1,0 0 1,0 0 0,0 0-1,-1 0 1,1 0-1,0-1 1,-1 0-1,1 1 1,-1-1 0,1-1 173,16-14-1085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11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38 555 6265,'-7'16'334,"0"2"-1,2-1 0,0 1 1,1 0-1,0 0 0,2 0 0,0 0 1,1 0-1,1 0 0,1 1 1,0-1-1,1 0 0,1 0 1,5 18-334,1-7-36,1 0 1,1-1-1,1 0 1,1-1-1,2 0 1,1-1-1,1-1 1,12 13 35,-25-32-2,0-1 0,0-1 1,0 1-1,1-1 0,0 0 0,0 0 1,0 0-1,1-1 0,-1 1 1,1-1-1,3 1 2,-6-3 0,0 0 0,0-1 1,1 1-1,-1 0 0,0-1 0,1 0 0,-1 0 0,1 0 1,-1 0-1,0-1 0,1 1 0,-1-1 0,0 0 1,1 0-1,-1 0 0,0 0 0,0-1 0,0 1 0,0-1 1,0 0-1,0 0 0,0-1 0,14-10 6,-2 0 1,0-2-1,0 1 1,-2-2 0,6-7-7,59-91 32,-61 89-36,10-20 17,18-28-12,-40 66-2,1 0 1,0 0 0,0 1-1,0 0 1,1 0 0,-1 0-1,1 1 1,2 0 0,-7 3 0,0 1 0,1 0 1,-1 0-1,0 0 0,1 0 0,-1 1 0,1-1 1,-1 1-1,1-1 0,-1 1 0,1 0 1,-1 0-1,1 0 0,-1 0 0,1 1 0,0-1 1,-1 1-1,1-1 0,-1 1 0,0 0 1,1 0-1,-1 0 0,0 0 0,1 1 0,-1-1 1,0 0-1,0 1 0,0 0 0,0-1 1,-1 1-1,1 0 0,0 0 0,-1 0 0,2 2 0,6 8 2,-1 0 0,0 1 0,-1 0 0,-1 1 0,2 4-2,-7-16 0,88 198 43,-83-184 6,2-1 174,-7-15-214,0 0 0,-1 0 0,1 0 0,0 0-1,-1 0 1,1 0 0,-1-1 0,1 1-1,0 0 1,-1 0 0,1-1 0,-1 1-1,1-1 1,-1 1 0,1 0 0,-1-1 0,1 1-1,-1-1 1,1 1 0,-1-1 0,0 1-1,1-1 1,-1 1 0,0-1 0,1 0-1,-1 1 1,0-1 0,0 1 0,0-1-9,19-32 118,-1-1 1,-2-1-1,3-13-118,-8 20 63,0 0 0,2 1 0,1 0 0,1 1 1,17-21-64,-29 43-4,0 0 0,1 1 0,-1 0 0,1 0 1,0 0-1,-1 0 0,3-1 4,-5 3-1,1 1 0,-1-1 0,0 1 0,0-1 0,0 1 0,0-1 0,0 1-1,0 0 1,0 0 0,1-1 0,-1 1 0,0 0 0,0 0 0,0 0 0,0 0 0,1 1 0,-1-1 0,0 0 0,0 0 0,0 1 0,0-1 0,0 1 0,0-1 0,1 1 0,-1-1 0,0 1 0,0 0-1,-1-1 1,1 1 0,0 0 0,0 0 0,0 0 0,0 0 1,5 8-8,-1 0 0,0 1 1,0 0-1,-1 0 0,0 0 0,2 10 8,6 16 1,-6-23 1,-1 0 1,2 0-1,0-1 1,1 0-1,0-1 1,0 0-1,1 0 1,1 0-1,0-2 1,0 1-1,1-1 1,0 0-1,1-1 1,1 0-3,3 1 1,0-1-1,0-1 1,1-1 0,0 0-1,0-1 1,1-1 0,-1-1-1,1 0 1,-1-1 0,1-1-1,1-1 0,11-1-7,-1 0 0,0-2-1,0-2 1,0 0 0,0-2 0,-1-1-1,26-11 8,-36 11 5,0 1-1,-1-2 0,-1 0 0,0-2 1,0 1-1,0-2 0,-2 0 0,1-1 1,-2 0-1,0-1 0,0 0 0,8-14-4,-16 19 9,0 0 1,-1 0-1,0 0 0,-1 0 0,1-1 1,-2 1-1,1-1 0,-1 0-9,-2 7 4,0 1-1,1-1 1,-1 1-1,0-1 1,0 0-1,-1 1 1,1-1-1,0 1 1,-1-1-1,0 1 1,1 0-1,-1-1 1,0 1 0,0-1-1,-1 1-3,1 0 1,0 1 0,-1 0 1,1-1-1,0 1 0,-1 0 0,1 0 1,-1 0-1,0 0 0,1 0 0,-1 0 0,0 0 1,0 1-1,1-1 0,-1 1 0,0-1 0,0 1 1,0 0-1,0 0 0,1-1 0,-1 1 0,0 1 1,0-1-1,0 0-1,-3 0 2,0 1 0,0 0 0,-1 0 1,1 1-1,0-1 0,0 1 0,1 0 0,-1 0 0,0 1 1,1-1-1,-1 1 0,1 0 0,0 0 0,-1 1-2,-9 9 5,0 1-1,1 0 1,-3 5-5,6-7 8,5-6-13,-49 60-6,48-58 9,1 1-1,0-1 0,0 1 0,1 0 1,0 1-1,0-1 0,0 3 3,3-10-1,1 0 0,-1 0 0,1 1 1,-1-1-1,1 0 0,0 1 0,0-1 0,0 0 0,0 1 0,1-1 0,-1 0 0,0 0 0,1 1 0,0-1 0,-1 0 0,1 0 1,0 0-1,0 0 0,0 0 0,1 0 0,-1 0 0,0 0 0,1 0 0,-1 0 0,1-1 0,0 1 0,-1-1 0,1 1 0,0-1 1,0 1-1,0-1 0,0 0 0,0 0 0,0 0 0,0 0 0,1-1 0,-1 1 0,0-1 0,0 1 0,1-1 0,-1 1 1,7 0-7,0 0 0,-1 0 0,1-1 0,0 0 0,-1 0 0,1-1 0,0 0 0,-1-1 0,1 0 0,3-2 7,11-4-58,0-2 0,-1 0 1,0-1-1,-1-2 0,0 0 58,-11 6-11,-1 1 1,0-1-1,-1-1 1,1 0-1,-1 0 1,-1 0-1,0-1 0,0 0 1,-1-1-1,0 1 1,4-10 10,-3-6-27,-5 16 22,-3 11 34,-4 11-26,2 0 0,0 0 0,0 1 0,2-1-1,-1 1 1,2-1-3,0-7 0,0 0 0,0 0-1,1-1 1,0 1 0,0-1-1,1 1 1,0-1 0,0 1-1,0-1 1,0 0 0,1 0-1,0 0 1,0 0-1,0 0 1,4 4 0,1-1 1,1-1 0,-1 1 0,1-2 0,1 1 0,-1-1-1,1-1 1,0 1 0,1-2 0,-1 1 0,1-2 0,0 1 0,0-2 0,7 2-1,6 0-4,1-1 1,0-1 0,0-1-1,-1-1 1,17-3 3,-17 1 1,0-2 0,0 0 0,-1-2 0,0 0 0,0-2 0,0-1 1,-1 0-1,-1-2 0,21-12-1,-31 16 6,1-2 1,-1 1-1,0-1 1,-1-1-1,0 0 1,-1-1 0,0 0-1,-1 0 1,0-1-1,0 1 1,-1-2-1,-1 1 1,0-1-1,-1 0 1,0-1 0,-1 1-1,2-12-6,-2-3 60,-1 0 0,-1-1-1,-2 1 1,-1 0 0,-2-17-60,-5-11 135,-1 1 1,-8-17-136,-37-115 112,42 152-99,-2 1-1,-1 0 1,-1 1-1,-7-7-12,22 38 3,1 1 0,-1 0-1,0-1 1,0 1 0,1 0 0,-1 0-1,0 0 1,0 0 0,0 0 0,0 0-1,-1 0 1,1 0 0,0 0-1,0 0 1,0 0 0,-1 1 0,1-1-1,-1 1 1,1-1 0,0 1-1,-1-1 1,1 1 0,-1 0 0,0-1-3,0 2 3,1 0 0,-1 0 1,0 0-1,1 0 1,-1 0-1,0 0 1,1 0-1,0 1 0,-1-1 1,1 0-1,0 1 1,0-1-1,-1 1 1,1-1-1,0 1 1,1 0-1,-1-1 0,0 1 1,0 0-1,1 0 1,-1 1-4,-3 9-1,0 0 1,1 0-1,1 0 1,0 0 0,1 1-1,0 11 1,1 20-52,3 17 52,3 6-10,3 1 0,3-1-1,3 0 1,3-1 0,2-1 0,4-1-1,2-1 1,3-2 0,23 36 10,-40-77-333,0-1-1,2-1 1,0 0 0,0-1 0,2-1-1,0 0 1,1-1 0,0 0 0,8 3 333,43 23-1075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13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27 442 6393,'0'-1'154,"0"0"-1,0 0 1,0 0-1,0 0 1,0 0-1,0 0 0,0 0 1,0-1-1,1 1 1,-1 0-1,0 0 1,1 0-1,-1 1 0,1-1 1,-1 0-1,1 0 1,0 0-154,-1 1 61,1 0 1,-1 0-1,1 0 1,-1 1 0,0-1-1,1 0 1,-1 1-1,1-1 1,-1 0 0,0 0-1,1 1 1,-1-1-1,0 1 1,1-1 0,-1 0-1,0 1 1,0-1-1,0 1 1,1-1 0,-1 1-1,0-1 1,0 0-1,0 1 1,0 0-62,15 47 417,13 100-391,12 46-39,-20-115 4,3 41 9,-18-85 6,-2-1-1,-1 1 1,-1 0 0,-5 26-6,4-56 0,0 0 2,-1 1-1,1-1 0,-1 0 0,0-1 1,-2 6-2,3-9 0,-1-1 0,1 1 1,0 0-1,0 0 0,-1-1 0,1 1 1,-1-1-1,1 1 0,0 0 0,-1-1 1,1 1-1,-1-1 0,0 1 1,1-1-1,-1 1 0,1-1 0,-1 0 1,0 1-1,1-1 0,-1 0 0,0 1 1,1-1-1,-1 0 0,0 0 0,0 1 1,1-1-1,-1 0 0,0 0 1,0 0-1,1 0 0,-1 0 0,0 0 1,0 0-1,1-1 0,-1 1 0,0 0 1,1 0-1,-1 0 0,0-1 1,1 1-1,-1 0 0,0-1 0,0 0 0,-2-1 5,-1 0 0,1-1 0,-1 1 1,1-1-1,0 0 0,0 0 0,0 0 0,0 0 0,1-1 0,-1 1 0,1-2-5,-24-45 101,21 39-71,-9-24 44,2 0 0,1 0 0,2-1 0,1 0 0,2-1 0,-1-29-74,3-7 26,3 1 0,4 0 1,2-3-27,3 1-176,5-13 176,-8 63-52,0 0 0,2 0 0,1 0 0,1 1 0,7-12 52,-14 30-10,0 1 0,1-1 1,0 0-1,0 1 0,0-1 0,0 1 1,1 0-1,0 0 0,0 1 0,0-1 1,0 1-1,0-1 0,1 2 0,-1-1 1,1 0-1,0 1 0,0 0 0,0 0 1,0 0-1,0 0 0,1 1 1,-1 0-1,0 0 0,1 1 0,-1 0 1,1-1-1,-1 2 0,0-1 0,1 1 1,-1-1 9,2 1-48,0-1 0,-1 1 0,1 1 0,0-1 0,-1 1 0,0 0 0,1 0 0,-1 1 0,0 0 0,0 0 0,0 1 1,-1-1-1,1 1 0,-1 0 0,0 1 0,0-1 0,0 1 0,-1 0 0,1 0 0,-1 1 0,0-1 0,-1 1 0,0 0 0,0 0 0,0 0 1,0 0-1,-1 1 0,0-1 0,0 1 0,-1-1 0,0 1 0,0-1 0,0 8 48,-1-4-11,0 1 0,0-1 0,-1 1-1,0-1 1,-1 1 0,0-1 0,0 1 0,-1-1 0,-1 0 0,0 0-1,0-1 1,-1 1 0,0-1 0,-1 0 0,-1 2 11,-5 4 41,0-1 0,-1 0 1,-1-1-1,0-1 0,-1 0 0,0-1 0,0 0 1,-3 0-42,-84 53 573,101-64-567,0 1 0,-1 0 0,1-1 0,0 1 0,0 0 0,0 0 0,0 0 0,0 0 0,0 0 0,0 0 0,0 0 0,0 0 0,0 1 0,1-1 0,-1 0 0,0 0 0,1 1 0,-1-1 0,1 1-6,0-2 2,0 1-1,0 0 0,0 0 0,0-1 0,1 1 0,-1 0 1,0 0-1,0-1 0,1 1 0,-1 0 0,1-1 1,-1 1-1,1 0 0,-1-1 0,1 1 0,-1-1 1,1 1-1,-1-1 0,1 1 0,0-1 0,-1 1 0,1-1 1,0 0-1,0 1-1,5 2 0,1 0 1,0-1 0,1 1 0,-1-2-1,0 1 1,1-1-1,21 5 5,0-2 1,0-1-1,0-2 0,1 0 1,-1-2-1,0-2 0,5-1-5,-21 2-15,1-1-1,-1 0 1,0-1-1,0-1 0,0 0 1,-1-1-1,0 0 1,0-1-1,0 0 0,-1-1 1,0 0-1,0-1 1,-1 0-1,0-1 0,-1 0 1,2-3 15,1-3-2,-2-1-1,0-1 1,-1 1 0,0-2 0,-2 1-1,0-1 1,-1 0 0,-1 0 0,-1-1-1,-1 0 1,0 1 0,-2-1 0,0-19 2,-3-6 87,-1-1 1,-2 0 0,-3 1 0,-1 0-1,-10-26-87,14 56 33,0 0-1,-1 0 1,-4-6-33,10 21 1,0 0 0,0 0 0,0 0 0,0-1 1,0 1-1,0 0 0,0 0 0,0 0 1,0 0-1,0 0 0,0-1 0,0 1 1,0 0-1,0 0 0,0 0 0,0 0 0,0 0 1,0 0-1,0 0 0,0-1 0,0 1 1,-1 0-1,1 0 0,0 0 0,0 0 0,0 0 1,0 0-1,0 0 0,0 0 0,0 0 1,-1 0-1,1-1 0,0 1 0,0 0 0,0 0 1,0 0-1,0 0 0,-1 0 0,1 0 1,0 0-1,0 0 0,0 0 0,0 0 1,0 0-1,0 0 0,-1 0 0,1 0 0,0 0 1,0 0-1,0 1 0,0-1 0,0 0 1,-1 0-1,1 0 0,0 0 0,0 0 0,0 0 1,0 0-1,0 0 0,0 0 0,0 0 1,0 1-1,-1-1-1,-1 14 46,3 25 12,5 31-23,3-1 0,14 48-35,44 137-38,-29-115 37,-35-126 63,12 40-174,-9-36 282,-6-17-161,0 0 1,0 0 0,0 0-1,0 0 1,1 0-1,-1 0 1,0 0 0,0 0-1,0 0 1,0 0-1,0 0 1,0 0 0,0-1-1,0 1 1,0 0 0,0 0-1,1 0 1,-1 0-1,0 0 1,0 0 0,0 0-1,0 0 1,0 0-1,0 0 1,0 0 0,0 0-1,1 0 1,-1 0 0,0 0-1,0 0 1,0 0-1,0 0 1,0 0 0,0 1-1,0-1 1,0 0 0,1 0-1,-1 0 1,0 0-1,0 0 1,0 0 0,0 0-1,0 0 1,0 0-1,0 0 1,0 0 0,0 0-1,0 1 1,0-1 0,0 0-1,0 0 1,0 0-1,0 0 1,0 0 0,0 0-1,0 0 1,0 0-1,1 0 1,-1 1 0,0-1-1,-1 0 1,1 0 0,0 0-1,0 0 1,0 0-1,0 0-9,12-39 10,2 1 0,2 0-1,1 1 1,6-7-10,-15 28-29,2 1 0,0 0 0,0 0 0,2 1 0,0 0 0,0 1 0,14-11 29,-18 18-10,0 0 0,1 0 1,-1 0-1,1 1 0,0 0 1,0 1-1,1 0 0,-1 1 1,1 0-1,0 0 0,0 1 1,0 0-1,0 1 0,9 0 10,-13 1-3,0 0-1,1 1 1,-1 0-1,0 1 0,0-1 1,0 1-1,-1 1 1,1-1-1,0 1 0,-1-1 1,1 2-1,-1-1 1,0 1-1,0-1 1,-1 1-1,1 1 0,-1-1 1,0 1-1,0-1 1,0 1-1,0 0 0,0 2 4,9 16-2,0 0-1,-1 1 1,-2 1-1,5 16 3,1-1 0,-11-28 1,0 0-1,1 0 1,1 0 0,0-1 0,1 0-1,0-1 1,0 1 0,1-2-1,0 1 1,4 2-1,-6-7 0,0 0 0,1 0-1,-1 0 1,1-1 0,0 0 0,0-1 0,0 0-1,0 0 1,1-1 0,-1 1 0,1-2 0,0 1-1,0-2 1,-1 1 0,9-1 0,-2-1-19,0-1-1,0-1 1,-1 0 0,0-1-1,1-1 1,-1 0 0,-1-1-1,1 0 1,-1-1 0,0-1-1,-1 0 1,1 0 0,-2-1-1,1-1 1,-1 0 0,-1-1-1,0 0 1,0 0 0,-1-1-1,-1 0 1,0-1 0,-1 0-1,0 0 1,-1 0 0,0-1-1,-1 0 1,0 0 0,-2-1-1,0 1 1,1-7 19,-3 6-4,-1-1 0,0 0 1,-1 0-1,-1 0 0,-1 0 0,0 0 0,0 1 1,-2 0-1,-3-7 4,5 14 4,0 0 0,0 0 0,-1 0 0,-1 1 0,1 0 0,-1 0 0,0 0 0,-1 0 0,0 1 0,0 0 0,0 0 0,0 0 0,-1 1 0,0 0 0,0 0 1,-1 1-1,1 0 0,-3 0-4,4 2 9,0 1 0,0 0 1,0 0-1,0 0 1,0 1-1,0 0 0,0 0 1,-1 0-1,1 1 1,0 0-1,0 0 0,0 1 1,0 0-1,1 0 0,-1 0 1,0 0-1,1 1 1,-3 2-10,-8 4 22,0 2 0,1-1-1,1 2 1,-1 0 0,-6 9-22,6-5 5,1 0 0,1 2 1,1-1-1,0 2 0,1-1 0,1 2 0,1-1 0,1 2 0,0-1 0,2 1 0,0 0 0,1 0 0,1 0 0,2 1 0,-1 7-5,3-23 1,0-1-1,0 1 1,0-1-1,1 1 1,0-1-1,0 0 1,0 0-1,1 1 0,0-1 1,0 0-1,2 3 0,-3-5-1,1 0-1,0-1 1,0 1 0,0-1-1,1 1 1,-1-1-1,1 0 1,-1 0-1,1 0 1,0 0-1,-1-1 1,1 1-1,0-1 1,0 1-1,0-1 1,0 0 0,1 0-1,-1 0 1,2-1 1,4 2-4,0-2 1,0 1 0,0-1 0,0-1 0,0 0-1,0 0 1,0 0 0,0-1 0,0-1-1,-1 0 1,1 0 0,-1 0 0,0-1 0,0 0-1,0-1 1,0 0 0,-1 0 0,0-1-1,0 1 1,5-7 3,1-1 0,-1 0-1,0-1 1,-1 0 0,0-1-1,-2 0 1,0-1-1,0 0 1,-1-1 0,5-16 0,-5 3 2,0 0 0,-2 0 0,-1-1 0,-1-5-2,-16 90 50,10-37-49,1-1 0,0 0-1,1 0 1,1 0 0,1 1-1,0-1 1,4 13-1,-3-18-1,0-1 1,1 0-1,0 0 1,1 0-1,0-1 0,1 1 1,0-1-1,0 0 1,1-1-1,0 0 0,0 0 1,4 2 0,-3-2-1,2-1 0,-1 0 0,1-1 0,0 1 0,0-2 0,1 0 0,-1 0 0,1-1 0,0 0 0,1-1 0,0 0 1,-5-1 1,0-1 0,0 0 0,0-1 0,0 1 0,0-1 0,0-1 0,0 1 0,0-1 0,0-1 0,0 1 0,-1-1 1,1 0-1,-1 0 0,1-1 0,-1 0 0,0 0 0,0-1 0,0 0 0,2-1-1,4-6 5,1-2 1,-2 1-1,0-1 1,0-1-1,-1 0 1,-1 0-1,0-1 1,2-6-6,14-33 33,13-40-33,-19 42 44,-19 52-44,0-1 0,0 1 0,0 0 0,1 0 0,-1 0 0,0 0 0,0-1 0,0 1 0,0 0 0,0 0 0,0 0-1,0 0 1,0-1 0,0 1 0,0 0 0,1 0 0,-1 0 0,0 0 0,0 0 0,0-1 0,0 1 0,1 0 0,-1 0 0,0 0-1,0 0 1,0 0 0,0 0 0,1 0 0,-1 0 0,0 0 0,0 0 0,0 0 0,1 0 0,-1 0 0,0 0 0,0 0 0,0 0-1,0 0 1,1 0 0,-1 0 0,0 0 0,5 8 0,0 16-9,-5-22 7,13 71-14,-4 1 1,-2 0-1,-4 58 16,-4-116 5,0-1-1,-2 1 1,0 2-5,2-15 1,1 0 0,-1 0 0,0 0 0,1 0 0,-1 0-1,-1-1 1,1 1 0,0 0 0,-1-1 0,1 1 0,-1-1 0,0 1 0,0-1 0,0 0 0,0 0-1,0 0 1,-1 0 0,1 0 0,0 0 0,-2 0-1,3-2 5,0 1 0,0-1-1,0 1 1,0-1 0,0 0 0,0 1-1,0-1 1,0 0 0,0 0 0,0 0-1,0 0 1,0 0 0,0 0 0,0 0-1,0 0 1,0 0 0,-1 0-1,1 0 1,0-1 0,0 1 0,0-1-1,0 1 1,0 0 0,0-1-5,0 0 14,1 0-1,-1 0 1,1 0 0,-1 0-1,1 0 1,0 0-1,-1 0 1,1 0 0,0 0-1,0 0 1,-1 0 0,1 0-1,0 0 1,0 0 0,0 0-1,0 0 1,0 0 0,1 0-1,-1-1-13,2-6 57,0 0 0,0 0 1,1 1-1,0-1 0,2-4-57,10-14-11,1 0 0,1 1 0,1 1 0,1 0 0,17-15 11,37-32-479,5 1 479,-46 42-134,29-23-309,50-30 443,-119 87 52,1 1 0,-1 0 0,2 1 0,-1 0 0,1 0 0,-2 3-52,-34 56 187,37-58-171,-1 1 1,1 0-1,1 1 1,0-1-1,0 1 1,1 0-1,1 0 1,0 0 0,0 0-1,1 2-16,1-8 2,0 0-1,0 0 0,1 0 1,0 0-1,0 0 0,0 0 1,1 0-1,0 0 1,0 0-1,0 0 0,0-1 1,1 1-1,-1-1 1,1 0-1,0 1 0,1-1 1,-1-1-1,1 1 1,0 0-1,0-1 0,0 0 1,0 0-1,1 0-1,8 5-11,1 0-1,0-1 1,1-1-1,0 0 1,0-1-1,0-1 1,0 0 0,1-1-1,-1-1 1,8 1 11,10-1-710,1-2 0,0-1 0,0-1 0,15-4 710,23-5-845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15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1 8474,'-3'0'155,"0"1"0,0-1 0,-1 1 0,1 0 0,0 1 0,0-1 0,0 0 0,0 1 0,0-1 0,0 1 0,1 0 0,-1 0 0,1 0 0,-1 1 0,1-1 0,0 0 0,0 1 0,0 0 0,0-1 0,0 1 0,0 0 0,0 2-155,-4 7-123,0-1 1,1 0-1,1 1 0,0 0 0,0 5 123,1-8-78,1 1-1,1 0 0,-1 1 0,2-1 0,-1 0 1,2 5 78,-1-9-24,1 1 1,1-1 0,-1 0 0,1 0-1,0 0 1,0 0 0,1 0-1,0 0 1,0 0 0,3 3 23,57 74-36,-35-48 81,9 17-45,-29-40 5,-1 1 1,0-1-1,-1 1 0,-1 0 1,0 0-1,2 9-5,-6-18 0,0 0 0,0 0-1,-1 0 1,1 0 0,-1 0 0,0 0-1,0 0 1,0 0 0,0 0-1,-1 0 1,0-1 0,0 3 0,0-5 6,1 1 1,-1 0 0,0-1-1,0 1 1,-1-1 0,1 1-1,0-1 1,0 1 0,-1-1-1,1 0 1,-1 0 0,1 0-1,-1 0 1,1 0 0,-1 0-1,0 0 1,1 0-1,-1 0 1,0-1 0,0 1-1,0-1 1,1 0 0,-1 1-1,0-1 1,-1 0-7,-1 1 54,0-1 0,0 0 0,-1 0 0,1 0 1,0 0-1,0-1 0,0 1 0,0-1 0,0 0 0,1 0 0,-1-1 1,0 1-1,-3-3-54,5 3 14,1 0 1,-1 0 0,1 0-1,-1-1 1,1 1-1,-1-1 1,1 1 0,0-1-1,0 1 1,0-1 0,0 0-1,0 1 1,0-1 0,1 0-1,-1 0 1,1 0 0,-1 0-1,1 0 1,-1 0-1,1 1 1,0-1 0,0 0-1,0 0 1,0 0 0,1 0-1,-1 0 1,0 0 0,1 0-1,-1 0 1,1 0-15,3-10-8,0 1 1,0 0-1,2 0 1,-1 0-1,1 0 1,7-9 7,49-58-128,-43 56 73,1 0 0,1 2 0,1 0 0,0 1 0,5-1 55,-18 14-11,0 0 1,1 0 0,0 1 0,0 0 0,0 1-1,0 0 1,1 0 0,-1 1 0,1 1 0,0 0-1,0 0 1,0 1 0,0 0 0,0 1-1,3 1 11,-9-1 1,0 1-1,0 0 1,0 0-1,0 1 0,0-1 1,-1 1-1,1 0 0,-1 1 1,1-1-1,-1 1 1,0 0-1,0 0 0,0 0 1,3 4-1,-1-1 2,-1 0 1,0 1-1,-1-1 0,0 1 1,0 0-1,0 0 1,-1 1-1,3 7-2,1 11 29,-1 0 0,-1 1 1,-1-1-1,-1 1 0,-1 2-29,0 17 72,0-1 30,3 0 0,3 12-102,0-7 52,-2 0-1,-2 1 1,-2 24-52,-6 35 57,-4 3-57,8-111 0,0 3 1,0-1-1,-1 0 1,1 0-1,-1 0 1,0 1-1,0-1 1,0 0-1,-1 0 1,1 0 0,-2 2-1,3-6 1,-1 0 0,1 0 0,0 1 0,0-1 1,0 0-1,0 0 0,0 0 0,0 0 0,-1 0 1,1 1-1,0-1 0,0 0 0,0 0 1,0 0-1,-1 0 0,1 0 0,0 0 0,0 0 1,0 0-1,0 0 0,-1 0 0,1 0 0,0 0 1,0 0-1,0 0 0,-1 0 0,1 0 0,0 0 1,0 0-1,0 0 0,-1 0 0,1 0 1,0 0-1,0 0 0,0 0 0,-1 0 0,1 0 1,0 0-1,0 0 0,0 0 0,0-1 0,-1 1-1,-4-10 49,-2-16 30,7 25-75,-4-26 76,2 0 0,1-1 0,1-24-80,1 22 47,5-56 57,4 0 0,4 1 0,7-14-104,0-7 1,-9 40-13,25-125-89,-26 149 41,1 0 0,3 1 0,7-15 60,-20 52-7,-1 1 0,1 0 0,0-1 0,0 1-1,0 0 1,0 0 0,0 0 0,1 1 0,0-1 0,-1 0 0,1 1 0,0 0-1,0-1 1,0 1 0,1 0 0,-1 1 0,0-1 0,4-1 7,0 2-54,1-1 0,-1 1 0,0 1 0,1-1 0,-1 1-1,0 0 1,1 1 0,-1 0 0,1 0 54,9 1-177,-1 1-1,0 1 1,-1 0 0,1 1-1,-1 1 1,5 2 177,-16-6-24,0 0 1,0 1 0,-1-1-1,1 1 1,-1-1 0,1 1-1,-1 0 1,0 0 0,0 1-1,0-1 1,-1 1 0,1 0 23,-2-2 3,0 1 0,0-1 0,0 1 0,0-1 0,0 1 0,-1 0 1,1-1-1,-1 1 0,0 0 0,0 0 0,0-1 0,0 1 1,0 0-1,-1-1 0,1 1 0,-1 0 0,1-1 0,-1 1 0,0 0 1,-1 1-4,-3 5 15,1 0 0,-2 0 1,1-1-1,-1 1 0,-1-1 0,1-1 1,-5 5-16,-57 49 41,40-37-5,-14 10 106,-18 10-142,-20 16 126,71-52-116,15-9 7,18-3-27,-20 4 5,45 0-117,-1-3 1,1-3 0,35-7 121,-20-1-204,-1-2 0,54-22 204,-86 26 27,0-1-1,-1-1 1,0-2-1,-2-2 1,0 0 0,13-13-27,-32 24 95,0-1 1,0 0 0,-1-1 0,5-7-96,-10 12 71,-1 0 0,1-1 0,0 0 0,-1 1 0,0-1 0,0 0 0,0 0 0,-1 0 0,0 0 0,0 0 0,0-2-71,-1 6 27,0-1 1,1 0-1,-1 1 0,-1-1 1,1 0-1,0 1 1,0-1-1,0 1 0,-1-1 1,1 0-1,-1 1 1,1-1-1,-1 1 0,0 0 1,0-1-1,0 1 0,1-1 1,-1 1-1,0 0 1,-1 0-1,1-1-27,-1 1 21,0-1-1,0 1 0,-1-1 1,1 1-1,0 0 1,-1 0-1,1 0 1,-1 0-1,0 0 1,1 0-1,-1 1 0,0-1-20,-8 0 15,0 1 1,0 0-1,0 0 0,0 1 0,0 0 0,0 1-15,-7 1 4,0 1 0,1 1 0,-1 0 1,1 2-1,0 0 0,1 0 0,0 2 0,0 0 1,1 1-1,-8 6-4,15-10 2,0 1 0,0 1 1,1-1-1,0 1 0,0 0 0,1 0 1,0 1-1,0 0 0,1 0 1,0 1-1,1-1 0,0 1 0,0 0 1,1 0-1,1 0 0,0 0 0,0 1 1,1-1-1,0 3-2,0-4-4,2 1 0,-1-1 1,1 0-1,1 0 0,-1 1 0,2-1 1,-1 0-1,4 7 4,-3-10-4,-1-1 0,1 0 0,0 1 0,0-1 0,1-1 0,-1 1 0,1 0 0,0-1 0,1 0 0,-1 0 0,1 0 1,0 0-1,0-1 0,4 3 4,0-2 0,0 1 1,0-2 0,1 1-1,-1-1 1,1-1-1,0 0 1,0 0 0,-1 0-1,1-2 1,0 1-1,1-1 1,-1-1 0,-1 0-1,1 0 1,0-1-1,0 0 1,0 0 0,-1-1-1,1-1 1,-1 0 0,0 0-1,0-1 1,0 0-1,-1 0 1,0-1 0,0 0-1,0 0 1,-1-1-1,0 0 1,0-1 0,-1 1-1,1-1 1,-2 0-1,1-1 1,-1 0 0,-1 1-1,2-4 0,1-8-7,0 0 0,-2-1 0,0 0 0,-1 1 0,-1-1 0,-1 0 0,-1-1-1,-1 1 1,-2-15 7,1 29 4,0-1 0,0 1 0,-1 0 0,-1-5-4,2 11-1,1 0 0,0 0 1,-1-1-1,1 1 0,-1 0 0,0 0 1,1 0-1,-1 0 0,0 1 1,0-1-1,1 0 0,-1 0 1,0 0-1,0 0 1,0 1-2,1 0 1,-1 0-1,1 0 1,-1 0-1,1 0 1,-1 0-1,1 0 1,-1 0-1,1 0 0,-1 0 1,1 0-1,-1 0 1,0 0-1,1 0 1,-1 0-1,1 0 1,-1 1-1,1-1 0,0 0 1,-1 0-1,1 1 1,-1-1-1,1 0 1,-1 1-1,1-1 0,0 0 1,-1 1-1,1-1 1,0 1-1,-1-1 1,1 1 1,-2 1-1,1 0 0,-1 1 0,1-1 0,0 1 0,0 0 0,0-1 0,0 1 0,0 0 1,0 0-1,1-1 0,0 1 0,-1 0 0,1 0 0,0 2 1,-1 5-2,0 7 3,0-1 0,1 0 0,1 1 0,1-1 0,0 0 0,1 1 0,1-1 0,4 13-1,-4-19-2,-1 0-1,2 0 1,-1 0-1,2 0 1,-1-1-1,1 0 1,0 0-1,1 0 1,0-1-1,1 0 1,-1-1-1,1 1 1,9 4 2,-11-8-5,1-1 0,-1 1-1,1-2 1,0 1 0,0-1 0,0 0 0,0 0 0,1-1-1,-1 0 1,0-1 0,1 1 0,-1-1 0,0-1 0,1 1-1,-1-1 1,0 0 0,0-1 0,0 0 0,0 0 0,5-2 5,16-8-124,-1 0 1,0-2 0,-1-1 0,10-8 123,15-11-652,-2-1 0,33-32 652,-61 48-129,-2 0 1,0-1-1,-1-1 0,-1-1 1,-1 0-1,-1-2 0,2-4 129,-14 22 75,0 0-1,-1 0 1,0 0-1,0 0 0,0 0 1,-1 0-1,0-1-74,-1 6 31,1 0 0,-1 0 0,0 0 0,0 0 1,0 0-1,-1 0 0,1 0 0,0 1 0,0-1 0,0 0 0,-1 0 0,1 0 0,0 0 0,-1 0 0,1 1 0,-1-1 1,1 0-1,-1 0 0,0 0-31,0 0 31,0 1 1,0-1 0,0 1 0,0-1-1,0 1 1,0 0 0,0-1 0,0 1-1,0 0 1,0 0 0,0 0 0,-1 0-1,1 0 1,0 0 0,0 0-1,0 0 1,0 0 0,0 0 0,0 1-1,0-1 1,0 0-32,-5 2 30,0 1 0,0-1-1,1 1 1,-1 0 0,1 0 0,-1 0-1,1 1 1,0 0 0,1 0 0,-1 0 0,1 0-1,0 1 1,0 0 0,0 0 0,-1 2-30,-3 5 4,2-1 0,-1 1 0,2 0 1,-1 0-1,2 0 0,-3 12-4,4-15 0,1 1 0,0-1 0,1 1 0,0-1 0,1 1 0,0-1 0,0 1 0,1-1 0,0 1 0,1-1 0,0 1 0,1-1 0,0 0 0,0 0 0,1 0 0,0 0 0,0-1 0,1 0 0,0 1 0,1-2 0,-1 1 0,2-1 0,-1 0 0,1 0 0,3 2 0,-1-1-1,0-1 0,1 0 0,0-1 0,0 0 0,0 0 0,1-1 0,0-1 0,0 0 0,0 0 0,0-1-1,7 1 2,-10-3-21,1 0 0,0 0 0,-1-1 0,1 0 0,0-1-1,-1 0 1,1 0 0,-1-1 0,1 0 0,-1 0-1,0-1 1,0 0 0,0-1 0,0 0 0,0 0-1,0-1 22,4-3-33,-1 0 0,0-1 0,0-1 0,-1 0 0,0 0 0,-1-1 0,7-9 33,-3 0 54,-1 0 0,-1-1 0,-1 0-1,2-7-53,-11 27 13,-1 0 0,1-1 0,0 1 0,0 0 0,0 0 0,0 0 0,0 0 0,0-1 0,1 1 0,-1 1 0,0-1 0,0 0 0,1 0 0,-1 0 0,1 1 0,-1-1 0,1 1 0,-1-1 0,1 1-13,32-6-12,-18 4 19,40-12 5,0-2 1,-1-3-1,46-22-12,-47 12 1,-51 27-1,1 0 0,0-1 0,-1 0-1,0 0 1,0 0 0,0 0 0,0 0 0,0 0-1,-1-1 1,1 0 0,-1 1 0,0-2 0,-1 4 0,-1 0 0,0 0 0,0 1 1,1-1-1,-1 0 0,0 0 0,0 0 1,0 0-1,0 1 0,0-1 0,0 0 0,0 0 1,-1 0-1,1 0 0,0 1 0,0-1 0,-1 0 1,1 0-1,0 0 0,-1 1 0,1-1 0,-1 0 1,1 1-1,-1-1 0,1 0 0,-1 1 0,1-1 1,-1 1-1,0-1 0,1 1 0,-1-1 0,0 1 1,1-1-1,-1 1 0,0 0 0,0-1 1,1 1-1,-1 0 0,0 0 0,0-1 0,0 1 1,0 0-1,1 0 0,-1 0 0,0 0 0,-40-3 22,40 3-21,-14 1 14,0 1 0,0 0-1,0 1 1,0 1 0,1 0 0,0 1 0,0 1 0,0 0 0,0 1 0,1 0-1,0 1 1,1 0 0,-7 7-15,5-4 17,0 1-1,1 0 1,1 1 0,0 1-1,1 0 1,0 0-1,1 1 1,0 1 0,2 0-1,0 0 1,-2 6-17,7-12 2,-1 0-1,1 0 1,1 1 0,0-1-1,0 1 1,1-1 0,1 1 0,0 0-1,0-1 1,2 8-2,-1-12-1,0 0 0,0 0 1,1 0-1,0-1 0,0 1 0,1 0 1,-1-1-1,1 0 0,0 0 0,1 0 1,-1 0-1,1 0 0,0-1 0,0 1 1,1-1-1,-1 0 0,1 0 0,0-1 1,2 2 0,8 3-107,1-1 0,0-1 0,0 0 0,1-1-1,-1-1 1,1-1 0,0 0 0,11 0 107,77 8-340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17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5177,'4'-2'2345,"1"-4"-1217,2-1-352,4-2-568,0 0-128,8 0-168,47-21-528,-42 25 432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0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133 102 1432,'-9'-36'931,"6"23"-338,-1 0 0,0 1 0,0-1 1,-2-1-594,2 15 653,-2 10-364,-5 18-12,-10 48 137,4 0 1,-7 79-415,12-22 209,5 52-209,6-160 3,1 0-1,2 0 0,0 0 0,1 0 0,2 0 0,1-1 1,1 0-1,7 18-2,-14-42 3,1 1 0,0-1 1,-1 1-1,1-1 0,0 0 1,-1 1-1,1-1 0,0 0 1,0 1-1,0-1 0,0 0 1,0 0-1,0 0 0,1 0 0,-1 0 1,0 0-1,1 0 0,-1 0-3,0-1 11,1-1 0,-1 1 0,0 0-1,0 0 1,0-1 0,0 1 0,1 0-1,-1-1 1,0 1 0,0-1 0,0 0-1,0 1 1,0-1 0,0 0 0,0 0-1,0 1 1,-1-1 0,1 0 0,0 0-1,0 0 1,-1 0 0,1 0-1,0 0 1,0-1-11,28-41 400,10-22-400,-19 31-19,1 0 0,2 1 0,5-4 19,-27 36-4,0-1-1,0 1 1,-1 0-1,1 0 1,0 0-1,0 0 1,0 0-1,0 0 1,0 1-1,1-1 1,-1 0-1,0 0 1,0 1-1,0-1 1,1 1 0,-1-1-1,0 1 1,1 0-1,-1-1 1,0 1-1,1 0 1,-1 0-1,0 0 1,1 0-1,-1 0 1,1 0-1,-1 0 1,0 1-1,1-1 1,-1 0 0,0 1-1,1-1 1,-1 1-1,0-1 1,0 1-1,0 0 1,1 0-1,-1-1 1,0 1-1,0 0 1,0 0-1,0 0 1,0 0 0,0 1 4,4 4-4,-1 0 0,1 1 0,-2-1 1,1 1-1,-1 0 0,0 0 0,1 2 4,2 10-4,12 27-2,-17-43 3,0 0 0,1 0 0,-1 0 1,1-1-1,0 1 0,0 0 0,0-1 0,0 1 1,1-1-1,-1 0 0,1 0 0,-1 0 3,0-1-1,0 0 1,0 0-1,1-1 0,-1 1 0,0-1 0,0 0 0,0 0 0,0 1 1,1-1-1,-1-1 0,0 1 0,0 0 0,0 0 0,1-1 0,-1 1 1,0-1-1,0 0 0,0 0 0,0 0 0,0 0 0,0 0 0,0 0 1,-1 0-1,2-1 1,7-6 11,0 1 1,0-1-1,6-8-11,-13 13 5,10-9-9,-1 0 0,-1-1 1,0-1-1,-1 1 0,0-2 1,-1 1-1,-1-1 0,0-1 0,-1 1 1,2-10 3,-6 10-34,-3 15 35,0 0-1,0 0 0,0 0 0,0 0 1,0 1-1,0-1 0,0 0 0,0 0 1,0 0-1,0 0 0,0 0 0,0 0 1,0 0-1,0 0 0,0 0 0,-1 0 1,1 0-1,0 0 0,0 0 0,0 0 1,0 0-1,0 0 0,0 0 0,0 0 1,0 0-1,0-1 0,0 1 0,0 0 1,0 0-1,0 0 0,0 0 0,0 0 1,0 0-1,0 0 0,0 0 0,0 0 1,0 0-1,0 0 0,0 0 0,0 0 1,0 0-1,0 0 0,-1 0 0,1 0 1,0 0-1,0 0 0,0 0 0,0 0 1,0 0-1,-11 22 79,7-14-61,0 0-7,0 0 0,1 1 0,0 0 0,1 0 1,-1 0-12,2-5-1,1-1 1,-1 1-1,1 0 0,0-1 1,0 1-1,0-1 1,0 1-1,1 0 0,-1-1 1,1 1-1,0-1 1,0 1-1,0-1 1,1 1 0,-2-3-1,1 0-1,-1 0 1,1 0 0,-1-1 0,1 1 0,-1 0 0,1-1 0,0 1 0,-1 0 0,1-1 0,0 1 0,0-1 0,-1 1 0,1-1 0,0 1-1,0-1 1,0 0 0,-1 1 0,1-1 0,0 0 0,0 0 0,0 0 0,0 0 0,0 1 0,0-1 0,0 0 0,-1 0 0,1-1 0,0 1-1,0 0 1,0 0 0,0 0 0,0-1 0,0 1 0,-1 0 0,1-1 0,0 1 0,0-1 0,0 1 0,-1-1 0,1 1 0,0-1 0,-1 1-1,1-1 1,0 0 0,-1 1 0,1-2 1,4-2 14,0-1 0,-1 0 0,0 0 1,0 0-1,3-6-14,3-10 16,-2 0 0,0 0 0,-1-1 1,-2 0-1,0 0 0,2-18-16,-6 30-3,-1 9 2,0 1-1,0-1 0,1 0 1,-1 1-1,0-1 1,0 1-1,0-1 0,0 1 1,1-1-1,-1 0 1,0 1-1,0-1 0,1 1 1,-1-1-1,1 1 0,-1-1 1,0 1-1,1 0 1,-1-1-1,1 1 0,-1-1 2,10 5-23,11 23 8,-15-18 19,18 24 11,-10-13-10,0 0 0,1-1 0,13 11-5,-27-29 3,0 0 1,1 0 0,-1 0-1,0 0 1,1 0 0,-1-1-1,1 1 1,-1 0 0,1-1-1,-1 1 1,1-1 0,-1 1-1,1-1 1,-1 0 0,1 0-1,0 0 1,-1 0 0,1 0-1,-1 0 1,1 0 0,0 0-1,-1-1 1,1 1 0,-1-1-1,1 1 1,-1-1 0,1 1-1,-1-1 1,1 0 0,0 0-4,5-4 48,0 0 1,0-1-1,0 1 0,-1-1 1,2-3-49,2-1 34,19-18 47,27-25-41,-50 48-38,0 0-1,1 1 1,0 0-1,0 0 0,0 0 1,0 1-1,0 0 0,2 0-1,-6 2-1,-1 0-1,1 0 1,-1 1-1,1-1 1,0 1-1,-1 0 1,1-1-1,0 1 1,-1 0-1,1 1 1,0-1-1,-1 1 1,1-1-1,0 1 1,-1 0-1,1-1 1,-1 2-1,1-1 1,-1 0-1,0 0 1,1 1-1,-1-1 1,1 2 1,2 2 1,0 1 1,0 0-1,-1 0 0,0 0 1,0 0-1,-1 1 1,2 3-2,-1-2 2,0 1 0,1-1 1,0-1-1,0 1 0,1 0-2,-4-6-1,0 0 1,0 0-1,0-1 0,0 1 0,0 0 1,1-1-1,-1 1 0,0-1 0,1 0 0,-1 0 1,1 0-1,0 0 0,-1 0 0,1-1 1,0 1-1,-1-1 0,1 0 0,0 1 0,0-1 1,7-1-62,-1 0-1,1-1 0,0 1 1,-1-2-1,1 0 0,-1 0 1,0 0-1,7-4 63,18-11-1313,20-14 1313,-23 14-583,-6 3 105,1 2 0,1 0 0,0 2 0,5-1 478,-30 11 12,0 1 1,1-1-1,-1 0 0,0 1 0,0 0 0,0-1 0,1 1 0,-1 0 0,0 0 0,0 0 0,1 1 0,-1-1 0,0 0 0,0 1 0,0-1 0,0 1 0,1 0 0,0 0-12,-1 1 73,-1-1 0,1 0 1,-1 1-1,0-1 0,1 1 0,-1-1 0,0 1 1,0-1-1,0 1 0,0 0 0,0 0 0,0-1 1,0 1-1,-1 0 0,1 0 0,-1 0 1,1 0-74,0 11 428,0-1 1,0 0 0,-1 1 0,-1-1 0,0 0 0,-1 3-429,0 2 117,-3 49 339,5-66-448,-1 0 0,1 0 0,0 0-1,0 0 1,0 0 0,0 0 0,0 0 0,0 0-1,0 0 1,0 0 0,-1 0 0,1 0 0,0 0 0,0 0-1,0 0 1,0 0 0,0 0 0,0 0 0,0 0-1,-1 0 1,1 0 0,0 0 0,0 0 0,0 0-1,0 0 1,0 0 0,0 0 0,0 0 0,0 0 0,0 1-1,0-1 1,-1 0 0,1 0 0,0 0 0,0 0-1,0 0 1,0 0 0,0 0 0,0 0 0,0 0-1,0 0 1,0 1 0,0-1 0,0 0 0,0 0 0,0 0-1,0 0 1,0 0 0,0 0 0,0 0 0,0 1-1,0-1-7,-4-16 645,3-5-626,1 1 0,1-1 0,2-7-19,1-35-34,-3 44 17,-1 6-4,0 1 0,0 0 1,2-1-1,-1 1 0,2 0 0,0 0 1,0 0-1,3-6 21,-5 18-1,-1-1 0,0 1-1,1 0 1,-1-1 0,0 1 0,1 0 0,-1-1 0,1 1-1,-1 0 1,1 0 0,-1-1 0,1 1 0,-1 0 0,1 0-1,-1 0 1,1 0 0,-1 0 0,1 0 0,-1 0-1,1-1 1,-1 2 0,1-1 0,-1 0 0,1 0 0,-1 0-1,1 0 1,-1 0 0,1 0 0,-1 0 0,1 1 0,-1-1-1,1 0 1,-1 0 0,1 1 0,-1-1 0,0 0-1,1 1 1,-1-1 0,0 0 0,1 1 0,-1-1 0,0 1-1,1-1 1,-1 1 0,0-1 0,1 1 1,17 22-9,-17-21 8,34 49 26,-2 1 0,4 16-25,-23-41 5,-2 1 1,-1 0-1,-2 1 1,0 0-1,2 21-5,-1 29 2,-3 0 0,-4 73-2,-3-148 1,0 37 8,-1-1-1,-4 13-8,3-43 1,1 1 1,-2-1-1,1 0 0,-1 1 1,-1-1-1,0 0 0,0-1 0,-1 1 1,0-1-1,-1 0 0,-1 1-1,4-6 12,-1 0-1,0-1 0,0 1 1,0-1-1,0 0 1,0 0-1,-1 0 0,1-1 1,-1 1-1,0-1 0,0 0 1,0-1-1,0 1 1,0-1-1,0 0 0,0 0 1,0-1-1,0 1 0,-1-1 1,1 0-12,0 0 18,1-1-1,0 1 1,0-1 0,0 0 0,-1 0 0,1 0-1,0-1 1,0 1 0,1-1 0,-1 0 0,0 0-1,0 0 1,1-1 0,0 1 0,-1-1 0,1 0-1,0 0 1,0 0 0,0 0 0,1 0 0,-1-1 0,1 0-1,0 1 1,-2-5-18,0-2 14,1-1-1,0 0 1,0-1-1,1 1 1,0 0-1,1-1 1,1 1-1,0-1 1,0 1-1,1-1 1,0 1-1,3-7-13,0-3 3,1 0 1,2 1-1,0-1 0,1 1 0,1 1 1,3-6-4,6-5-41,2 0 0,0 2 0,22-23 41,77-74-657,-61 67-892,32-44 1549,-79 87-125,-9 11 107,1 0-1,0 0 1,-1 1-1,1-1 1,0 1 0,1 0-1,-1 0 1,1 0-1,-1 0 1,5-2 18,-8 7 36,0 0 0,0 0 1,0 0-1,0 0 0,0 0 1,0 0-1,-1 0 0,1-1 1,-1 1-1,1 0 0,-1 0 1,0 0-37,-2 7 75,0-1 0,0 1 0,1-1 0,1 1 0,-1 0 0,1 0 0,1 0 0,0 0 0,0 2-75,0-8 4,1 0-1,-1-1 1,1 1-1,0 0 1,-1 0 0,1-1-1,1 1 1,-1 0 0,0-1-1,1 1 1,-1-1 0,1 0-1,0 0 1,-1 1 0,1-1-1,0 0 1,1 0-1,-1-1 1,0 1 0,0 0-1,1-1 1,-1 1 0,1-1-1,-1 0 1,1 0 0,0 0-1,-1 0 1,1 0 0,0-1-1,0 1 1,0-1-4,2 1-17,0-1 0,0 0 0,1 0 1,-1 0-1,0 0 0,0-1 0,1 0 0,-1 0 0,0-1 1,0 1-1,0-1 0,0 0 0,-1-1 0,1 1 0,0-1 1,0-1 16,5-3-308,0 0 0,0-1 1,-1 0-1,-1-1 0,1 0 1,3-6 307,13-19-630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0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21 315 4457,'-4'14'336,"-1"1"-1,2-1 1,0 1 0,1 0-1,0 0 1,1 0 0,1 0-1,0 1-335,0 4 164,0 19-122,1 0 0,2 0 0,2 0 0,2-1 1,1 1-1,9 22-42,-14-51-6,0-1 0,1 0 0,0-1 0,1 1 0,0-1 0,0 0 1,1 0-1,1 2 6,-3-7-4,-1 1 1,1-1-1,0 0 1,-1 0-1,1 0 1,0-1-1,1 1 1,-1-1-1,0 0 1,1 0-1,-1-1 1,1 1-1,0-1 1,-1 0-1,1 0 1,0-1-1,1 1 4,5-1-3,0-1-1,0 0 0,0 0 1,0-1-1,0 0 0,0-1 1,-1-1-1,1 0 0,-1 0 4,19-9 15,0-1 1,15-11-16,-25 12-17,0 0 1,0-1 0,-2-1 0,0-1-1,0-1 1,-2 0 0,0-1 0,-1 0-1,-1-1 1,0-1 0,-2 0 0,0-1-1,-1 0 1,-2 0 0,0-1 0,1-7 16,4-19-460,-1-1 0,-3 0 1,-2 0-1,-2 0 0,-2-1 1,-3-22 459,0 70-10,-1-14-35,0 1-1,-3-16 46,3 27 71,0 0-1,0 0 1,0 0-1,-1 0 1,1 1-1,-1-1 1,0 0-1,0 1 1,0-1-1,0 1 1,-1 0-1,1 0 1,-1 0-1,-2-2-70,4 4 45,-1 1-1,0-1 0,1 0 0,-1 1 1,0-1-1,0 1 0,0-1 0,0 1 0,1 0 1,-1 0-1,0 0 0,0 0 0,0 0 0,0 0 1,0 0-1,0 1 0,1-1 0,-1 1 0,0-1 1,0 1-1,0 0 0,1-1 0,-1 1 0,1 0 1,-1 0-1,0 0-44,-5 4 78,0 0-1,0 0 1,1 0-1,-1 1 1,-2 2-78,1 1 62,1 1 0,-1-1 0,1 1 0,1 0 0,0 1 0,1 0 0,0 0 0,0 0 0,1 0 0,0 1 0,1 0 0,1-1 0,0 1 0,0 0 0,1 0 0,1 0 0,0 0 0,1 7-62,4 26 171,2-1 0,2-1 1,2 0-1,8 19-171,-1-1 89,51 194 99,-65-241-202,2 4-50,0-1 0,-2 1 0,0 1 0,-1-1 1,0 11 63,0-11-1828,-6-22 1200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11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10 6553,'4'-9'2483,"-9"17"-1473,-8 32-581,2 1 0,2 0 0,-3 26-429,11-60 61,-10 81 764,1 36-825,1 3 261,5-92-210,-5 70 86,9-92-126,0 0 0,1 0 0,0 0 0,1 0 1,1 0-1,2 9-11,-4-19-2,0 0 0,1 1 0,-1-1 0,1 0 0,-1 0 0,1 0 0,0 0 0,0 0 1,1-1-1,-1 1 0,1 0 0,-1-1 0,1 0 0,0 0 0,-1 0 0,1 0 0,0 0 0,0 0 0,1-1 1,-1 1-1,0-1 0,1 0 0,-1 0 0,0 0 0,3 0 2,4 0-231,0-1 0,0 0 1,1 0-1,-1-1 0,0 0 0,0-1 1,0 0-1,4-2 231,30-7-679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1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1 637 5257,'59'-6'2978,"-38"5"-3038,1-1-1,19-5 61,144-43-106,-175 47 75,-1 1 0,0 1 0,1 0-1,-1 0 1,0 0 0,1 1-1,-1 1 1,7 1 31,-14-2-6,0 0 1,0 1-1,1-1 1,-1 1-1,0 0 1,0 0-1,0 0 0,0 0 1,0 0-1,0 0 1,0 1-1,-1-1 0,1 1 1,0-1-1,-1 1 1,1 0-1,-1-1 0,1 1 1,-1 0-1,0 0 1,0 0-1,0 0 0,0 0 1,0 0-1,0 1 1,-1-1-1,1 0 1,-1 0-1,1 0 0,-1 1 1,0-1-1,0 0 1,0 1-1,0-1 0,0 0 1,-1 0-1,1 1 1,0-1 5,-4 15 11,0 0 1,-1-1 0,-1 1 0,0-1 0,-2-1-1,-1 5-11,-3 5 59,1 0-1,-1 8-58,9-25 14,1 0 1,1 0-1,-1 0 1,1 0-1,0 0 1,1 0-1,0 1 1,0-1-1,2 5-14,-2-10 4,1-1 0,-1 1 0,1-1 0,0 1 1,0-1-1,0 0 0,0 1 0,0-1 0,0 0 0,1 0 0,-1 0 0,1 0 1,-1 0-1,1 0 0,0 0 0,0-1 0,0 1 0,0-1 0,0 1 0,0-1 1,0 0-1,1 1 0,-1-1 0,0 0 0,1-1 0,-1 1 0,1 0 0,-1-1 1,1 1-5,8 0 25,-1 0 0,1-1 1,-1 0-1,1 0 1,-1-1-1,10-3-25,29-5-33,-1-3 0,-1-2 0,21-10 33,14-9-1909,39-24 1909,-102 48-342,-1-1 0,-1-1 0,0-1 0,-1-1 0,0 0 1,4-6 341,-34 65 1286,12-42-1177,0 1 0,0-1 0,0 1 0,1-1-1,0 1 1,0 0 0,0 0 0,1 0-1,-1 0 1,1 2-109,1-5 17,-1 0 0,1 0 1,0 0-1,-1 0 0,1 0 0,0 0 1,0 0-1,0 0 0,1 0 0,-1 0 0,0 0 1,1-1-1,-1 1 0,1-1 0,-1 1 0,1-1 1,0 1-1,0-1 0,-1 0 0,1 0 0,0 0 1,0 0-1,0 0 0,0 0 0,1-1 0,-1 1-17,8 2 23,1-1-1,-1 1 0,1-2 0,-1 0 1,1 0-1,-1-1 0,1 0 0,0-1 0,-1 0 1,2-1-23,30-5 134,39-14-134,-64 17 17,32-9 21,68-18 61,-2-5 0,19-13-99,-115 41 18,-1 0-1,16-11-17,-30 16 23,0 1 0,-1-1 0,1 1 0,-1-1 0,0 0 0,0 0 0,0-1 0,0 1 0,-1-1 0,1 1 0,-1-1 0,0 0 0,0 0 0,0 0 0,0-1-23,-2 5 14,1-1 0,-1 1 1,0-1-1,0 0 0,0 1 0,1-1 0,-1 1 0,0-1 1,0 0-1,0 1 0,0-1 0,0 1 0,0-1 1,0 0-1,0 1 0,-1-1 0,1 1 0,0-1 0,0 0 1,0 1-1,-1-1 0,1 1 0,0-1 0,-1 1 1,1-1-1,0 1 0,-1-1 0,1 1 0,-1-1 0,1 1 1,0-1-1,-1 1 0,1 0 0,-1-1 0,0 1 1,1 0-1,-1-1 0,1 1 0,-1 0 0,1 0 0,-1 0 1,0-1-1,1 1 0,-1 0 0,1 0 0,-1 0 1,0 0-1,1 0 0,-1 0-14,-5 0 76,-1 1 1,1-1-1,0 1 0,0 1 1,-1-1-77,6-1 3,-64 18 116,1 3 1,0 2-1,-41 23-119,81-34 24,0 0 0,0 1 0,1 2 0,1 0 0,-15 15-24,33-27 4,1 0 0,0 0-1,0 0 1,1 1 0,-1-1 0,1 1 0,-1 0 0,1-1 0,-2 5-4,4-7-1,0 0 0,-1 0 0,1 0 0,0 0 0,0 0 0,0 0 0,0 0 0,0 0 0,0 0 1,0 0-1,0 0 0,0 0 0,0-1 0,0 1 0,0 0 0,1 0 0,-1 0 0,0 0 0,1 0 0,-1 0 0,1 0 0,-1-1 0,1 1 0,-1 0 0,1 0 0,0-1 0,-1 1 0,1 0 0,0-1 0,-1 1 0,1-1 0,0 1 1,0-1-1,0 1 0,0-1 0,0 1 0,-1-1 0,1 0 0,0 1 0,0-1 0,0 0 0,0 0 0,0 0 0,0 0 1,7 2-13,1-1 1,-1-1-1,0 1 0,0-1 1,1-1-1,-1 1 0,0-2 1,1 1-1,2-2 13,18-5-74,26-11 74,-51 18-5,12-5-11,0-1 0,0 0 1,-1-1-1,0-1 1,0 0-1,-1-1 0,0 0 1,2-4 15,-9 7-6,0 0 1,-1 0 0,0-1-1,0 0 1,-1 0 0,0-1-1,0 1 1,0-1-1,-2 0 1,1 0 0,-1-1-1,0 1 1,-1-1 0,0 1-1,0-4 6,1-39-89,-2-1 0,-2 1 1,-5-25 88,2 28-187,1-7-71,2 17-41,-2 0 1,-2 0-1,-1 0 1,-8-22 298,11 52 46,0 1 1,-1-1 0,0 0 0,0 1-1,-2-2-46,5 8 43,0 1-1,0-1 0,0 1 0,0-1 1,0 1-1,-1-1 0,1 1 0,0 0 0,-1-1 1,1 1-1,0 0 0,-1 0 0,0 0 0,1 0 1,-1 0-1,0 1 0,1-1 0,-1 0 0,0 1 1,0-1-1,1 1 0,-1 0 0,0-1 1,0 1-1,0 0 0,0 0 0,-1 0-42,1 1 23,0 0 0,1 0-1,-1 0 1,0 0 0,1 1-1,-1-1 1,0 0 0,1 1-1,0-1 1,-1 1 0,1-1-1,0 1 1,0 0 0,0 0-1,0-1 1,0 1 0,0 0-1,0 0 1,1 0 0,-1 0-1,1 0 1,-1 0 0,1 0-1,0 1-22,-2 5 20,-5 20-12,2-1 1,1 1-1,1 0 0,1-1 0,2 1 0,1 0 1,4 24-9,3 4 5,3-1 0,2-1 1,9 22-6,-14-50 8,1 1 0,2-1 0,0-1 0,2 0 0,1 0 0,1-2 0,1 1 0,1-2 0,0-1 0,4 2-8,-19-21 4,0 0 1,0 0 0,0 0-1,0 0 1,0 0 0,0-1 0,0 1-1,1-1 1,-1 1 0,1-1-1,-1 0 1,1 0 0,-1 0 0,1-1-1,-1 1 1,1 0 0,0-1-1,0 0 1,-1 0 0,1 0 0,0 0-1,0 0-4,0-1 7,0 0 1,0-1-1,0 1 0,0-1 0,0 1 0,0-1 0,0 0 0,0 0 0,-1-1 0,1 1 0,-1-1 1,1 1-1,-1-1 0,0 0 0,0 1 0,1-4-7,12-18 24,-2 0 0,0-1 0,-2-1 0,0 0 0,5-25-24,-14 88 64,-3-24-52,1-1 0,0 1 0,1-1 0,1 1 0,0-1 1,1 1-1,2 5-12,-4-14 0,1 1 0,0-1 0,0 0 1,0 0-1,0 0 0,1 0 0,0 0 0,0-1 1,0 1-1,0-1 0,0 0 0,1 0 0,0 0 1,-1 0-1,1-1 0,0 1 0,0-1 1,0 0-1,1 0 0,-1-1 0,0 1 0,4 0 0,-2-1-74,1 0 0,0 0 0,0-1-1,-1 0 1,1 0 0,0 0 0,-1-1 0,1 0-1,0 0 1,-1-1 0,1 0 0,-1 0-1,0-1 1,1 1 0,-1-1 0,0-1-1,-1 1 1,1-1 0,-1 0 0,1 0-1,-1 0 1,-1-1 0,1 0 0,0 0-1,-1 0 1,0-1 0,0-1 74,20-35-613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2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51 394 4697,'-7'9'229,"1"1"-1,0 0 1,1 0 0,0 1 0,1-1-1,0 1 1,1 0 0,0 0 0,0 0-1,1 0 1,1 1 0,0-1 0,1 1-1,0 6-228,1 2 25,0 1-1,2-1 0,0 0 0,1 0 0,1 0 0,1 0 0,6 13-24,-8-24 11,1 0-1,0 0 1,0 0-1,0-1 0,1 1 1,0-1-1,1 0 1,0-1-1,0 0 1,0 0-1,1-1 0,2 2-10,-3-4 10,0 0-1,0 0 0,1 0 0,-1-1 0,1 0 0,0-1 1,0 0-1,0 0 0,0-1 0,1 0 0,-1 0 1,0 0-1,0-1 0,1-1 0,0 0-9,8-1 17,0-1-1,-1 0 0,1-2 1,-1 0-1,0 0 1,0-2-1,-1 0 1,0-1-1,0 0 0,-1-1 1,0-1-1,5-5-16,2-3-13,-2 0-1,0-1 1,-1-1-1,-2-1 1,0 0-1,-1-1 1,6-13 13,-10 15-27,18-28-25,-27 44 44,1 1 0,0-1 0,0 1 0,0-1 0,0 1 0,1 0 0,0 0 0,-1 1 0,1-1 0,0 0 8,-3 3-2,0 0 0,-1 0 0,1-1 0,0 1 0,0 0 0,-1 0 0,1 0 0,0 0 0,0 0-1,0 0 1,-1 0 0,1 0 0,0 0 0,0 0 0,-1 0 0,1 1 0,0-1 0,0 0 0,-1 0 0,1 1 0,0-1 0,-1 0 0,1 1 0,0-1-1,-1 1 1,1-1 0,0 1 2,12 18-29,-4 5 29,-2 0 1,0 1 0,-1 0-1,1 24 0,-6-41 2,24 197 84,-24-205-86,6 30 71,-7-30-68,0 0 1,1 1-1,-1-1 1,0 0-1,0 0 1,0 1-1,0-1 1,1 0-1,-1 0 1,0 0-1,0 1 1,1-1-1,-1 0 0,0 0 1,0 0-1,1 1 1,-1-1-1,0 0 1,0 0-1,1 0 1,-1 0-1,0 0 1,1 0-1,-1 0 1,0 0-1,1 0 1,-1 0-1,0 0-3,12-10 131,22-42 253,25-52-384,-37 62-84,1 2 0,2 0 0,24-27 84,-47 64-14,1 1 0,-1-1 0,1 0 0,-1 1 0,1-1 0,0 1 0,0 0 0,0 0 0,0 0 0,0 1 0,1-1 0,-1 1 0,1-1 14,-2 2-4,-1 0 0,0 0 1,1 0-1,-1 0 0,0 0 1,1 0-1,-1 0 0,0 1 1,1-1-1,-1 1 0,0-1 1,0 1-1,1-1 0,-1 1 1,0-1-1,0 1 0,0 0 1,0 0-1,0 0 0,0 0 1,0 0-1,0 0 0,0 0 1,0 0-1,0 0 0,-1 0 1,1 0-1,0 0 0,-1 1 1,1-1-1,0 1 4,4 11 0,-1 0 0,0 1 0,0-1 0,-2 1 0,1 0-1,-2-1 1,0 14 0,4 23 28,-2-31-15,0 1 0,2-1 1,0-1-1,1 1 0,3 5-13,-6-16 2,1-1-1,0 1 1,1 0-1,0-1 0,0 0 1,0 0-1,1 0 1,0-1-1,0 0 1,1 0-1,-1-1 1,1 1-1,1-1-1,4 1 2,1 0 0,-1 0-1,1-1 1,0-1 0,1 0 0,-1-1 0,1 0-1,0-1 1,-1 0 0,1-2 0,0 1 0,0-2-1,0 0 1,-1 0 0,1-1 0,0-1-1,-1 0 1,4-2-2,4-2-80,-1 0 0,0-2-1,0 0 1,-1-1 0,0-1 0,0-1-1,-1 0 1,-1-2 0,0 0 0,-1-1-1,3-4 81,-12 11-94,0 0 0,-1-1 0,0 0 0,0 0 0,0-1 0,-2 1 0,3-7 94,-5 12-5,-1 0 0,1 0 0,-1 0 0,0 0 0,0-1 0,-1 1 0,1 0 0,-1-1 0,0 1 0,0 0 0,-1-1 0,1 1 0,-1 0 0,0 0 0,0-1 0,0 1 0,-1 0 0,1 0 0,-2-2 5,2 4 22,0 0 0,0 1 1,-1-1-1,1 1 0,0-1 1,-1 1-1,1-1 0,0 1 1,-1 0-1,0 0 0,1 0 1,-1 0-1,0 0 0,1 0 0,-1 0 1,0 0-1,0 1 0,0-1 1,-1 1-23,0-1 52,-1 1 1,1 0 0,-1 0-1,1 0 1,-1 0 0,1 1-1,-1 0 1,1-1 0,0 1-1,-3 1-52,-5 3 149,0 0 0,1 0 0,0 1-1,0 0 1,1 1 0,-5 4-149,-1 1 85,1 0 1,0 2-1,1 0 0,1 0 1,0 1-1,1 1 0,0 0 1,1 0-1,-5 14-85,13-27 3,1 0 1,0 0-1,0 1 1,0-1-1,1 0 1,-1 0-1,1 1 1,0-1-1,0 0 1,0 0-1,0 1 1,0-1-1,1 3-3,0-5 1,0 1 0,-1 0 0,1-1 0,0 1 0,0 0 0,0-1 0,1 1 1,-1-1-1,0 0 0,0 1 0,1-1 0,-1 0 0,1 0 0,-1 0 0,1 0 0,-1 0 0,1 0 0,0 0 0,0 0 0,-1-1 1,1 1-1,0-1 0,0 1 0,1-1-1,4 1 5,0 0 1,1-1-1,-1 0 1,0 0-1,1-1 1,-1 0-1,0 0 1,1 0-1,-1-1 1,0-1-1,3 0-5,11-5-1,-1-1-1,0-1 1,3-3 1,-11 6-33,0-1 1,0-1-1,-1 1 1,0-2-1,0 0 0,-1 0 1,-1-1-1,8-10 33,-11 13-21,-1 0-1,0-1 0,-1 1 0,0-1 0,0 0 0,-1 0 1,0-1-1,0 1 0,-1-1 0,0 1 0,-1-1 0,0 0 1,-1-1 21,1 10-1,-1 0 1,0 0 0,0 0 0,-1 0 0,1 0-1,0 0 1,0 0 0,0 1 0,0-1 0,-1 0-1,1 0 1,-1 0 0,1 0 0,0 0 0,-1 0 0,0 1 0,1 0 1,0-1-1,0 1 1,-1 0 0,1 0-1,0 0 1,-1 0-1,1-1 1,0 1 0,-1 0-1,1 0 1,0 0-1,-1 0 1,1 0 0,0 0-1,-1 0 1,1 0-1,0 0 1,-1 0-1,1 0 1,0 0 0,-1 0-1,1 0 1,0 0-1,-1 1 1,1-1-1,-2 1 3,0 0-1,1 0 1,-1 0 0,0 0-1,1 0 1,-1 1-1,1-1 1,0 0 0,-1 1-1,1 0 1,-1 1-3,-3 5 7,0 1 0,0 0 0,1 1 0,0-1 0,0 1 0,1-1 0,0 8-7,2-12 0,0 1 0,0 0 0,1 0 1,0 0-1,0 0 0,1-1 0,-1 1 0,1 0 1,1 0-1,-1-1 0,1 1 0,0-1 1,0 1-1,1-1 0,1 3 0,0-1 0,1 0-1,0 0 1,0 0 0,1-1-1,0 0 1,0 0-1,0-1 1,1 1 0,0-1-1,0-1 1,0 1 0,1-1-1,-1 0 1,1-1 0,0 0-1,0 0 1,0-1 0,0 0-1,1 0 1,-1-1-1,1 0 1,-1-1 0,0 1-1,1-2 1,-1 1 0,1-1 0,13-2 2,0-2-1,0 0 1,0-1 0,-1-1 0,0-1 0,0-1 0,-1-1 0,0 0 0,-1-2 0,2-2-2,-10 6-5,1-1 1,-2-1-1,1 0 0,-1 0 1,-1-1-1,0 0 1,0-1-1,-1 1 1,-1-2-1,0 1 1,-1-1-1,0 0 1,-1-1-1,0 1 1,-1-1-1,0-3 5,1-17-7,-1 0-1,-2-1 0,-1 1 1,-2 0-1,-1 0 0,-2 0 0,-2 0 1,0 0-1,-3 1 0,0 0 1,-2 1-1,-2 0 0,-15-28 8,19 43 9,0 1 0,-1 0 1,-1 0-1,-1 1 0,0 0 0,-1 1-9,11 12 9,-1-1 0,1 0 1,-1 1-1,0 0 0,0 0 0,0 0 1,-1 0-1,1 0 0,0 1 1,-1-1-1,1 1 0,-1 0 0,1 0 1,-4-1-10,4 2 7,1 0-1,-1 1 1,1-1 0,0 0 0,-1 1 0,1-1 0,0 1 0,-1 0 0,1 0 0,0 0 0,0 0 0,0 0 0,0 0 0,0 1 0,0-1 0,0 1 0,0-1 0,1 1 0,-1 0 0,0 0-1,1 0 1,0 0 0,-2 1-7,-2 5 5,0 1 0,1-1 0,0 1 0,0 0 0,1 0 0,0 0-1,1 1 1,0-1 0,0 1 0,1-1 0,0 1 0,1-1 0,0 1-1,1 0 1,-1-1 0,2 1 0,0-1 0,0 1 0,1 3-5,9 22 5,1 1 1,1-2-1,2 0 1,8 11-6,127 226 84,-110-205-278,4-2 0,2-3-1,3 0 195,25 18-237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3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 1320,'0'-1'58,"1"0"0,0-1 1,0 1-1,0 0 0,0 0 0,0 0 0,1 0 0,-1 0 0,0 0 0,0 0 0,1 0 1,-1 0-1,0 1 0,1-1 0,-1 0 0,1 1 0,-1-1 0,1 1 0,-1 0 0,1-1 1,0 1-59,2 0 38,-1 0 1,0 1 0,0-1 0,0 0 0,1 1 0,-1 0 0,0 0 0,0 0 0,0 0 0,2 2-39,4 2 30,1 1-1,-1 0 1,0 1 0,0 0 0,-1 0 0,1 2-30,13 15 342,0 1 0,-2 0 0,-1 2 0,-1 1 0,-2 0 1,0 1-1,-2 0 0,-1 1 0,-1 3-342,-8-18 869,-8-20 87,-6-29-12,8 16-903,2 0 1,0-1 0,1 1-1,0-1 1,2 1 0,0 0 0,6-17-42,-6 24-5,1-1 1,0 1 0,1 0 0,0 0 0,0 1 0,1-1 0,1 1 0,0 1 0,0-1 0,1 1-1,0 0 1,7-4 4,-12 10-2,0 0 0,1 0-1,-1 1 1,1 0 0,0-1-1,-1 1 1,1 1 0,0-1-1,0 1 1,0-1 0,1 1-1,-1 0 1,0 1 0,0-1-1,1 1 1,-1-1 0,0 2-1,1-1 1,-1 0 0,0 1-1,0 0 1,1-1 0,-1 2-1,0-1 1,0 0 0,0 1-1,0 0 1,0 0 0,2 2 2,3 2-1,0 1 1,-1 0 0,-1 1-1,1 0 1,-1 0-1,0 0 1,-1 1 0,0 0-1,0 0 1,-1 1-1,1 3 1,6 15-3,-2 1 1,-1 1-1,-2-1 0,3 25 3,7 25-2,-12-104 143,1 0 0,1 0 0,9-19-141,-6 16-63,2 0 1,0 1-1,11-17 63,-19 38-20,0 0 0,0 0 0,0 0 0,1 0 0,0 0 0,0 1 0,0 0 0,0 0 0,1 0 0,0 1 0,0 0 0,0 0 0,1 1 0,-1-1 0,1 1 0,0 1 0,5-2 20,-7 3-5,0 0 1,0 1 0,0 0 0,0 0 0,0 1 0,0-1 0,0 1 0,0 0 0,-1 0-1,1 1 1,0-1 0,-1 1 0,1 0 0,-1 1 0,0-1 0,1 1 0,-1-1 0,0 1 0,-1 1-1,1-1 1,0 0 0,2 4 4,8 10-3,-1 0-1,0 0 0,-2 2 1,7 12 3,-7-13-6,5 11-5,2-1 0,1 0-1,22 24 12,-34-44 0,1 0-1,0-1 1,1 0-1,0 0 1,0 0-1,0-1 1,1-1-1,0 0 1,0 0-1,0-1 1,1 0-1,0-1 1,8 2 0,-8-3 0,0-1 0,-1-1 0,1 1 1,0-2-1,0 1 0,-1-2 0,1 1 0,-1-1 0,1-1 0,-1 0 1,0 0-1,0-1 0,0-1 0,0 1 0,-1-2 0,0 1 1,0-1-1,0-1 0,-1 1 0,0-1 0,0-1 0,3-4 0,-1 2 0,-1-1 0,-1 0 0,0-1 0,0 0-1,-1 0 1,-1 0 0,0-1 0,0 0-1,-1 0 1,-1-1 0,-1 1 0,1-1 0,-2 0-1,0 0 1,-1 0 0,0-12 0,-1 22 2,-1 0 0,1 0 0,-1 0 0,0 0 0,0 0-1,0 0 1,0 0 0,-1 0 0,1 1 0,-1-1 0,0 0 0,-2-1-2,4 4 2,-1 1 0,1-1 0,-1 1 0,1-1 0,-1 1 0,1-1 0,-1 1 0,0-1 0,1 1 0,-1-1 0,0 1 0,1 0 0,-1 0 0,0-1 0,0 1 0,1 0 0,-1 0 0,0 0 0,0 0 0,1 0 0,-1-1 0,0 2 0,0-1 0,0 0-2,-1 0 5,0 1-1,1 0 0,-1 0 1,1 0-1,-1 0 1,0 0-1,1 0 0,0 0 1,-1 1-1,1-1 1,0 0-1,0 1 0,-1-1 1,1 1-1,0 0-4,-7 10 22,1 1-1,1 0 1,0 0-1,1 0 1,0 0-1,1 1 1,-2 12-22,0 4 33,2 0 1,1 0-1,1 8-33,2-28 4,0 0-1,1 0 1,0 1 0,0-1-1,1 0 1,1 0 0,-1-1-1,2 1 1,-1 0-1,1-1 1,1 0 0,0 0-1,4 7-3,-5-12 3,-1 0-1,1 1 0,0-1 0,0-1 0,0 1 0,1 0 0,-1-1 0,1 0 0,0 0 0,0-1 1,0 1-1,0-1 0,0 0 0,0 0 0,1-1 0,-1 0 0,1 0 0,-1 0 0,1 0 0,-1-1 1,1 0-1,-1 0 0,1 0 0,-1-1 0,6-1-2,-1-1 7,1 0-1,-1 0 1,1-1-1,-1 0 1,0-1-1,-1 0 1,1-1-1,-1 0 1,0 0-1,-1-1 1,1 0-1,-1-1 1,-1 0 0,1 0-1,-1-2-6,0 2 3,-1 0 0,0-1 0,-1 0 0,0 0-1,0 0 1,-1-1 0,0 1 0,-1-1 0,0 0 0,0 0 0,-1 0 0,0-1-1,-1 1 1,-1 0 0,1-1 0,-2-2-3,0 0 2,-2 0 0,0 0 0,0 0 0,-1 0 0,-1 0 0,0 1 0,-1 0 0,0 0 0,-1 1 0,-1-3-2,4 8 3,0 1 0,0-1 1,0 1-1,-1-1 0,0 1 0,0 0 1,0 1-1,-1 0 0,0-1 1,1 2-1,-1-1 0,-1 1 0,1 0 1,0 0-1,-1 0 0,0 1 1,1 0-1,-1 1 0,0-1 0,-2 1-3,5 1-2,0 1-1,0-1 0,-1 1 0,1 0 1,0 0-1,0 0 0,0 0 0,0 1 1,0 0-1,0-1 0,0 2 0,1-1 1,-1 0-1,1 1 0,-1-1 0,1 1 0,0 0 1,0 0-1,0 1 0,1-1 0,-1 0 1,1 1-1,-1 0 0,1-1 0,0 1 1,-1 4 2,-2 4-167,0 0 0,1 1 0,1 0 0,0-1 0,0 1 0,1 0 0,1 1 0,0 6 167,1-6-452,1 0 0,0 0 0,1 0-1,0-1 1,1 1 0,1 0-1,2 5 453,15 21-945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4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0 603 2561,'2'-7'173,"1"-5"685,0 0 0,1 1 0,1-1-1,5-9-857,-9 19 97,0 0-1,0 0 1,0 0-1,0 0 1,0 1-1,0-1 1,1 0 0,-1 1-1,0-1 1,1 1-1,0 0 1,-1-1-1,1 1 1,0 0-1,-1 0 1,1 0-1,0 0 1,0 1-1,0-1 1,0 0-1,0 1 1,0-1-1,0 1 1,0 0-1,0-1 1,0 1-1,0 0 1,1 1-1,-1-1 1,0 0-1,0 0 1,0 1-97,3 1 26,0 0-1,1 0 1,-1 1 0,0 0-1,-1 0 1,1 0 0,0 1-1,-1 0 1,0-1 0,0 1-1,0 1 1,0-1 0,-1 1-1,1 0-25,6 11 24,0 0 0,-1 0 0,5 15-24,9 24 32,-2 1 0,-3 1 0,6 35-32,-25-120 191,0-1 0,3 1 0,2-14-191,-2 26-1,0 1-1,2-1 1,0 1 0,1 0-1,0 0 1,1 1 0,6-9 1,-9 16-6,1 0 1,0 1-1,1 0 1,-1 0-1,1 0 1,1 0-1,-1 1 1,1 0-1,0 0 1,0 0-1,0 1 1,0 0-1,1 0 1,0 0-1,4-1 6,-8 4-3,1 0 1,-1 0-1,0 1 0,1-1 0,-1 1 1,0 0-1,1-1 0,-1 1 0,0 1 0,1-1 1,-1 1-1,0-1 0,1 1 0,-1 0 1,0 0-1,2 1 3,0 0 0,1 1-1,-1 0 1,0 1-1,-1-1 1,1 1 0,0 0-1,-1 0 1,0 0-1,1 2 1,8 12-3,0 0-1,-1 1 1,-1 0-1,6 14 4,-15-27-6,39 73 25,-41-78-19,1 0 0,-1 0 1,1-1-1,-1 1 0,1 0 1,0 0-1,-1-1 0,1 1 0,0-1 1,-1 1-1,1 0 0,0-1 0,0 1 1,-1-1-1,1 0 0,0 1 1,0-1-1,0 0 0,0 1 0,0-1 1,0 0-1,-1 0 0,1 0 1,0 0-1,0 0 0,0 0 0,0 0 1,0 0-1,0 0 0,0 0 0,0 0 1,0-1-1,-1 1 0,1 0 1,0-1-1,0 1 0,0 0 0,0-1 1,-1 1-1,1-1 0,0 1 0,0-1 1,-1 0-1,7-4 7,-1 0-1,-1-1 1,1 1 0,-1-1 0,0-1-7,3-3 25,111-104-6,-45 45-150,-41 40 61,7-7-5,-40 36 75,-1 0 1,1 0-1,0 0 0,0 0 0,0 0 0,0 0 0,0 0 0,0-1 0,0 1 0,0 0 0,0 0 0,0 0 0,0 0 0,0 0 0,0 0 0,0 0 0,-1 0 0,1 0 0,0 0 0,0 0 0,0 0 0,0 0 0,0 0 0,0 0 0,0 0 0,0 0 0,0 0 0,0-1 0,0 1 0,0 0 0,0 0 0,0 0 0,0 0 0,0 0 0,0 0 0,0 0 0,0 0 0,0 0 0,0 0 0,0 0 0,0 0 0,0-1 0,0 1 0,0 0 0,0 0 0,0 0 0,0 0 0,0 0 0,0 0 0,0 0 0,0 0 0,0 0 0,1 0 0,-1 0 0,0 0 0,0 0 0,0 0 0,0 0 0,0 0 0,0-1 0,0 1 0,0 0 0,0 0 0,0 0 0,0 0 1,0 0-1,0 0 0,0 0 0,1 0 0,-1 0 0,-9 3 15,-14 9 22,13-4-25,0 1 1,1 1-1,0 0 1,1 0-1,-1 1 1,2 0 0,0 0-1,0 0 1,-4 12-13,9-18 3,0 1 1,0 1-1,0-1 1,1 0-1,-1 0 1,1 1-1,1-1 1,-1 0 0,1 1-1,1 1-3,-1-4-1,1-1 1,0 1-1,0 0 1,0 0-1,0 0 1,0-1-1,1 1 1,0-1-1,0 1 0,0-1 1,0 0-1,0 1 1,1-1-1,-1 0 1,1-1-1,0 1 1,0 0 0,1 0 0,1 0 0,-1 0 1,0 0-1,1 0 1,0-1-1,0 0 1,-1 0-1,1 0 0,0-1 1,1 1-1,-1-1 1,0 0-1,0-1 1,0 1-1,1-1 0,-1 0 1,0-1-1,0 1 1,1-1-1,-1 0 1,0 0-1,3-2 0,0 1 0,-1-1 0,1-1 0,0 1 0,-1-1 0,0 0-1,0-1 1,0 0 0,-1 0 0,1-1 0,-1 1 0,-1-1 0,1-1 0,3-5 0,13-22 8,-2-1 0,-1-1 0,10-32-8,4-3 60,-31 66-56,1-2 2,1-1-1,0 1 0,0 0 1,1 0-1,2-3-5,-6 9 0,0 0-1,-1 0 1,1 0 0,0 0 0,0 1-1,0-1 1,0 0 0,-1 0-1,1 1 1,0-1 0,0 1 0,0-1-1,0 1 1,1-1 0,-1 1-1,0 0 1,0-1 0,0 1 0,0 0-1,0 0 1,0 0 0,1 0 0,-1 0-1,0 0 1,0 0 0,0 0-1,0 0 1,1 0 0,-1 1 0,0-1-1,0 1 1,0-1 0,0 1-1,0-1 1,0 1 0,0-1 0,0 1-1,0 0 1,0-1 0,-1 1 0,2 1 0,4 5 3,0 0 0,0 1 0,0 0 0,-1 0 0,0 1 1,1 4-4,25 59 8,-28-66-9,6 17 12,-1 0 0,-2 0-1,0 1 1,-1 0 0,-1 0-1,-1 8-10,40-131 107,-38 91-118,-1 0 0,1 0 0,0 0 1,1 1-1,0 0 0,0 1 0,1-1 0,0 1 0,0 0 0,0 1 1,0-1-1,1 2 0,0-1 0,1 0 11,-3 3-8,-1 0 1,1 0 0,0 1-1,0-1 1,0 1-1,0 0 1,0 1-1,0-1 1,0 1-1,0 1 1,0-1-1,0 1 1,0 0-1,0 0 1,-1 1-1,1 0 1,0 0-1,-1 0 1,1 0-1,-1 1 1,5 3 7,7 6-6,0 1 0,-1 1 1,-1 1-1,0 0 0,-1 1 1,11 16 5,-13-16 2,0-1 0,1 0 0,0-1 1,1 0-1,1-1 0,0-1 0,1 0 1,5 1-3,-17-10 3,0-1 1,1 0 0,-1 0-1,0-1 1,1 1 0,0-1 0,-1 0-1,1-1 1,0 1 0,-1-1 0,1 1-1,0-1 1,-1-1 0,1 1-1,0-1 1,-1 0 0,1 0 0,0 0-4,1-1 12,-1-1-1,1 0 1,0 0 0,-1 0 0,0-1 0,0 0 0,0 0 0,0 0 0,0-1 0,-1 1-1,0-1 1,1-1-12,8-13 25,-1 0-1,-1-1 0,-1 0 1,-1-1-1,0 0 1,4-20-25,-7 19 4,0-1 0,-2 0 0,-1 0 1,-1 0-1,0 0 0,-2-1 0,-1 0-4,-5-45 156,-11-48-156,7 47 48,6 45-39,4 14-3,-1 0 0,-1 1 0,0-1 0,0 0 0,-1 1 0,-1-1 0,1 1 0,-4-5-6,7 14 1,-1 1 0,1 0 0,0-1-1,0 1 1,-1 0 0,1 0 0,0-1-1,-1 1 1,1 0 0,0 0 0,0-1-1,-1 1 1,1 0 0,-1 0 0,1 0-1,0 0 1,-1 0 0,1-1 0,0 1-1,-1 0 1,1 0 0,-1 0 0,1 0 0,0 0-1,-1 0 1,1 0 0,0 0 0,-1 0-1,1 0 1,-1 1 0,1-1 0,0 0-1,-1 0 1,1 0 0,0 0 0,-1 0-1,1 1 1,0-1 0,-1 0 0,1 0-1,0 1 1,-1-1 0,1 0 0,0 1-1,-12 15 32,7-2-25,0 1 0,1-1 0,0 1 0,1 0 0,1 0 0,0 0 0,1 0 0,1 0 0,0 0 0,1 0 0,1 1 0,0-2 0,1 1 0,4 13-7,11 28 16,1-1 1,3-2 0,10 14-17,-27-56 14,124 249 58,-125-253-126,7 18-207,-11-24 216,1 0 0,-1 0 1,0 0-1,0 0 0,0-1 0,0 1 0,0 0 0,0 0 0,0 0 1,0 0-1,0 0 0,0-1 0,0 1 0,-1 0 0,1 0 1,0 0-1,-1-1 0,1 1 0,0 0 0,-1 0 0,1-1 0,-1 1 1,1 0-1,-1-1 0,1 1 0,-1 0 0,0-1 0,0 1 45,-14 7-497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5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0 161 6137,'13'-6'592,"0"1"-1,-1 0 0,2 1 1,-1 0-1,0 1 0,4-1-591,84-6 85,-67 7 94,60-4-123,107-12-30,-157 12-37,-1-1 0,0-2 0,24-10 11,-61 18-5,-1 0-14,0 1 0,0-1 0,1 0 0,-1 0 0,0-1 0,-1 1 0,1-1 0,0 0 0,-1-1 0,1 1-1,2-4 20,-6 7-1,-1-1 0,0 1 0,0 0-1,0 0 1,0 0 0,0 0 0,0-1 0,0 1-1,1 0 1,-1 0 0,0 0 0,0-1-1,0 1 1,0 0 0,0 0 0,0 0-1,0 0 1,0-1 0,0 1 0,0 0 0,0 0-1,0 0 1,0-1 0,0 1 0,0 0-1,0 0 1,-1 0 0,1-1 0,0 1-1,0 0 1,0 0 0,0 0 0,0 0-1,0-1 1,0 1 0,0 0 0,-1 0 0,1 0-1,0 0 1,0 0 0,0 0 0,0-1-1,-1 1 2,-11-1-59,-11 4-10,16 0 81,0 1 1,0-1-1,1 1 1,0 0-1,-1 0 1,2 1-1,-1 0 1,0 0-1,1 0 0,0 1 1,0-1-1,1 1 1,-1 0-1,1 1-12,-8 12 57,1 0-1,1 1 1,1 0-1,-1 4-56,4-8 49,1 0-1,0 0 0,-2 13-48,6-24 7,1 0 1,-1 0-1,1 0 0,0-1 0,0 1 0,0 0 0,1 0 1,0 0-1,0 0 0,0-1 0,0 1 0,1 0 0,0-1 1,1 3-8,-2-5 3,0-1 1,0 1 0,0 0-1,0-1 1,1 0 0,-1 1-1,0-1 1,1 0 0,-1 0-1,1 1 1,0-1 0,-1-1-1,1 1 1,0 0 0,-1 0-1,1 0 1,0-1 0,0 1-1,0-1 1,-1 0 0,1 1 0,0-1-1,0 0 1,0 0 0,0 0-1,0 0 1,0-1 0,0 1-1,-1 0 1,1-1 0,0 1-1,0-1 1,0 0 0,-1 0-1,1 1 1,0-1 0,-1 0-1,1-1-3,7-3 22,-1 0-1,0-1 1,0 0-1,-1-1 0,1 1 1,3-6-22,8-11 46,0-1 0,-2-1 0,11-20-46,-22 36 59,-5 15 20,1 8-35,0-6-84,0-1 1,1 1 0,0 0 0,0-1 0,1 1 0,0-1-1,0 0 1,1 0 0,0-1 0,0 1 0,0-1 0,1 0-1,0-1 1,0 1 0,1-1 0,6 4 39,53 34-279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1:57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179 113 864,'-3'-19'284,"2"12"-132,1 0 1,-1 0-1,0 0 1,-1 0-1,0 1 1,0-1-1,-1 1 1,1-1-1,-1 1 1,-1 0-1,1 0 1,-3-3-153,5 8 15,1 1 1,0-1-1,-1 1 1,1 0-1,-1-1 1,1 1-1,0 0 1,-1-1-1,1 1 1,-1 0-1,1 0 1,-1 0-1,1-1 1,-1 1-1,1 0 1,-1 0-1,0 0 1,1 0-1,-1 0 1,1 0-1,-1 0 0,1 0 1,-1 0-1,1 0 1,-1 0-1,1 0 1,-1 0-1,1 1 1,-1-1-1,1 0 1,-1 0-16,-1 2 34,1-1 0,-1 0 0,1 0 0,0 1 0,-1-1 0,1 0 0,0 1 0,0-1 1,0 1-1,0 1-34,-18 41 470,18-41-422,-11 38 395,1 1 0,3 0 0,0 5-443,-10 129 589,0-3-197,4-71-197,8-61 170,6-31 143,0-10-476,0 0 0,0 0-1,0 0 1,0 0 0,0 0-1,0 0 1,0 0 0,0 0-1,0 0 1,0 0 0,0 0-1,0 0 1,0 0 0,0 0 0,0 0-1,0 0 1,0 0 0,0 0-1,0 0 1,0 0 0,0 0-1,0 0 1,0 0 0,0 0-1,0 0 1,1 0-32,4-18 16,0 0-1,2 1 0,0-1 1,2 2-1,-1-1 1,2 1-1,0 0 0,1 1 1,1 0-1,0 1 1,7-6-16,3-2-3,1 2 1,1 1 0,24-16 2,-33 25-1,1 1 0,0 1 0,1 0-1,0 1 1,0 0 0,0 2 0,5-1 1,-19 5 0,1 0 0,-1 0 1,1 1-1,0 0 0,0-1 1,-1 1-1,1 0 0,0 1 1,-1-1-1,1 1 0,0 0 1,-1 0-1,1 0 0,-1 0 0,1 0 1,-1 1-1,0-1 0,1 1 1,-1 0-1,0 0 0,0 1 1,0-1-1,-1 0 0,1 1 1,0 0-1,-1 0 0,4 6 2,0 0 0,-1 1 0,0-1 0,-1 1 0,0 0 0,0 0 0,-1 1 0,0 3-2,4 12 12,-3-9-6,0 0 0,1-1 1,1 1-1,1-1 1,0 0-1,2 2-6,-7-15 0,0 0-1,1 0 0,-1 0 1,1 0-1,-1 0 0,1 0 1,0-1-1,0 1 1,0-1-1,0 0 0,0 0 1,0 0-1,1 0 1,-1-1-1,1 1 0,-1-1 1,1 0-1,0 0 1,0 0-1,-1 0 0,1-1 1,0 1-1,0-1 1,0 0-1,-1-1 0,1 1 1,0 0-1,0-1 0,0 0 1,0 0 0,10-3-4,0-1 0,-1 0-1,1-1 1,-1 0 0,10-7 4,63-45-35,-40 26 0,-4 5-1,-3 3-6,-1-3-1,-1 0 1,-2-2 0,22-24 42,-54 50-4,0 0 1,0-1 0,0 1-1,0-1 1,-1 0 0,0 1-1,1-1 1,-1 0 0,0-1-1,-1 1 1,1 0 0,-1-1-1,0 1 1,0 0 0,0-1-1,-1-2 4,1 5 1,-1 1 0,-1 0-1,1 0 1,0-1-1,0 1 1,0 0 0,-1 0-1,1-1 1,0 1-1,-1 0 1,1 0 0,-1 0-1,1 0 1,-1 0-1,0-1 1,0 1 0,1 0-1,-1 0 1,0 1-1,0-1 1,0 0 0,0 0-1,-2-1 4,1 1 0,0 0 0,-1 0 0,1 0 0,-1 0 0,0 0 0,1 0 0,-1 0 0,0 1 0,-1-1-4,-8 1 21,0-1 1,0 1-1,0 1 0,-8 1-21,0 2 15,0 0-1,0 0 1,1 2 0,0 1-1,0 0 1,0 1-1,1 1 1,0 1 0,-2 3-15,11-8 4,0 1 0,0 1 0,1 0 0,0 0-1,0 0 1,1 1 0,0 0 0,0 1 0,1 0 0,0 0 0,1 0 0,-1 0 0,2 1 0,0 0 0,0 0 0,0 0 0,2 1 0,-1 1-4,2-9 1,1-1 0,-1 1 0,1 0 0,0 0 1,0-1-1,0 1 0,0 0 0,1-1 0,-1 1 0,1 0 0,-1-1 1,1 1-1,0 0 0,0-1 0,0 1 0,1-1 0,-1 0 1,1 1-1,-1-1 0,1 0 0,-1 0 0,1 0 0,0 0 0,0 0 1,0 0-1,1-1 0,-1 1 0,0-1 0,0 1 0,1-1 0,-1 0 1,1 0-1,-1 0 0,1 0 0,0 0 0,-1-1 0,1 1 0,0-1 1,-1 0-1,1 0 0,0 0 0,0 0 0,0 0-1,14-1 11,0-1-1,0 0 1,-1-2 0,1 1-1,-1-2 1,0 0 0,0-1-1,-1-1 1,0 0-1,0-1 1,4-4-11,8-6-7,1-1-1,-2-1 1,-1-2 0,-1 0-1,4-6 8,-6-1-88,-21 28 84,-1 0 0,1 0-1,-1 0 1,1 0-1,-1 0 1,1 0 0,-1 0-1,1 0 1,-1 0-1,0 0 1,0 0 0,1 0-1,-1 0 1,0 0 0,0 0-1,0-1 1,0 1-1,0 0 1,-1 0 0,1 0-1,0 0 1,0 0-1,-1 0 1,1 0 0,-1 0-1,1 0 1,-1 0 0,0-1 4,1 2 0,0 0 0,0 0 0,-1-1 0,1 1 0,0 0 0,0 0 1,-1 0-1,1-1 0,0 1 0,0 0 0,-1 0 0,1 0 1,0 0-1,-1 0 0,1 0 0,0 0 0,0 0 0,-1-1 1,1 1-1,0 0 0,-1 0 0,1 0 0,0 1 0,-1-1 1,1 0-1,0 0 0,-1 0 0,1 0 0,0 0 0,0 0 1,-1 0-1,1 0 0,0 1 0,-9 9 32,-2 21 43,11-30-74,-5 14 7,0 0-1,2 1 1,0-1 0,1 1 0,0 0 0,1 11-8,1-23-1,0 1 1,1-1-1,0 1 1,-1 0-1,1-1 1,1 0 0,-1 1-1,1-1 1,-1 0-1,1 1 1,1-1-1,-1 0 1,0-1 0,1 1-1,0 0 1,0-1-1,0 1 1,0-1-1,1 0 1,-1 0 0,1 0-1,0-1 1,0 1-1,0-1 1,3 1 0,0 0 4,0-1 0,1 0 1,-1 0-1,1-1 0,0 0 1,-1-1-1,1 0 0,0 0 1,-1 0-1,1-1 0,-1 0 1,1-1-1,-1 1 0,1-2 1,-1 1-1,0-1 0,2-1-4,19-8 19,-1-2 0,0 0-1,14-12-18,-22 14-11,-2 0-1,0-1 0,0 0 0,-2-2 1,1 0-1,7-10 12,-19 19-11,0 1 0,-1-1 1,1 1-1,-1-1 0,-1 0 0,1 0 0,-1-1 1,0 1-1,0 0 0,0-4 11,-1 5-3,-1 1 0,0-1 0,0 0 0,0 1 0,-1-1 0,1 0 0,-1 1 0,0-1 0,0 1 0,-1 0 0,0-1 0,1 1 0,-1 0 0,-1 0 0,1 0 0,-1 0 3,3 2 15,-1 1 0,0 0 0,0 0 1,0-1-1,1 1 0,-1 0 0,0 0 1,-1 0-1,1 0 0,0 0 0,0 0 1,0 0-1,-1 1 0,1-1 0,0 0 1,-1 1-1,0-1-15,2 1 10,-1 0 0,1 0 0,-1 0 0,0 0 0,1 0 0,-1 0 0,0 1 0,1-1 0,-1 0 0,1 0 1,-1 1-1,1-1 0,-1 0 0,1 1 0,-1-1 0,1 0 0,-1 1 0,1-1 0,-1 1 0,1-1 0,-1 1 0,1-1 0,0 1 0,-1-1 0,1 1 0,0 0-10,-3 3 23,2 1-1,-1-1 0,1 1 1,-1 0-1,1 0 0,0 0 0,1 0 1,-1-1-1,1 2-22,0 2 2,1 0 1,-1-1-1,2 1 0,-1-1 0,1 1 1,0-1-1,0 1 0,2 2-2,30 56 11,-23-46-8,-1 0 0,5 15-3,-12-27 0,-1-1 0,0 0 0,0 0 1,-1 1-1,0-1 0,0 1 1,-1-1-1,0 1 0,0-1 0,-1 2 0,-1 1-10,0-1-1,0 0 0,-1 0 0,-1 0 1,1 0-1,-1 0 0,-1-1 0,-3 5 11,-5 7-373,-1-1-1,-14 15 374,-16 16-352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04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2 168 912,'-1'-23'292,"1"18"-116,-1-1 0,1 1 0,1 0 0,-1-1 1,1 1-1,0-1 0,0-2-176,0 7 55,-1 1 0,0-1 0,0 0 1,1 1-1,-1-1 0,0 0 1,1 1-1,-1-1 0,0 0 0,1 1 1,-1-1-1,1 1 0,-1-1 1,1 1-1,-1-1 0,1 1 0,0-1 1,-1 1-1,1-1 0,0 1 1,-1 0-1,1-1 0,0 1 0,-1 0 1,1 0-1,0 0 0,0-1 1,-1 1-1,1 0 0,0 0 0,0 0 1,-1 0-1,1 0-55,2 1 39,0-1 0,0 1-1,0 0 1,0 0 0,-1 0 0,1 0-1,0 0 1,-1 1 0,1-1 0,-1 1 0,1 0-1,-1-1-38,0 1 10,3 1 8,0 0 0,0 1 1,-1-1-1,1 1 0,-1 0 0,0 1 0,0-1 0,-1 1 0,1 0 1,-1-1-1,0 1 0,0 1 0,-1-1 0,1 0 0,-1 1 0,1 4-18,1 19 145,-1 0 0,-1 0-1,-1 0 1,-2 0-1,0 0 1,-3 0 0,-4 20-145,4-44 1048,0-14 285,5-5-1302,0 0-1,1 0 0,1 0 0,0 0 0,0 0 0,2 0 0,-1 1 0,2-1-30,-1 0 20,0-2-18,1 1 0,0-1 0,1 2 0,1-1 0,2-2-2,-8 14-4,0 0 0,0 0 0,0 1 0,1-1 0,-1 0-1,1 1 1,0 0 0,-1 0 0,1 0 0,0 0 0,0 0 0,0 0 0,0 1 0,1 0-1,-1-1 1,0 1 0,1 0 0,-1 1 0,1-1 0,-1 1 0,1-1 0,-1 1 0,1 0 0,2 1 4,-2-1-4,0 1 1,0 0 0,0 0 0,0 0 0,0 0 0,0 1 0,0-1 0,-1 1 0,1 0 0,-1 0 0,1 1 0,-1-1 0,0 1-1,0-1 1,0 1 0,2 2 3,-1 1-16,1 0-1,-1 0 1,0 0-1,-1 1 1,0-1-1,0 1 1,0 0-1,1 6 17,-1-3 75,0 0-1,-1 1 0,0-1 0,-1 1 1,0-1-1,-1 1 0,0 0 0,-1-1 1,0 1-1,0 0-74,5-25 32,1 1-1,0-1 1,2 1 0,-1 0 0,3-1-32,2-5 8,-5 7-9,2 0 1,0 1 0,0 0 0,1 0-1,0 1 1,1 0 0,0 1 0,1 0-1,0 0 1,0 1 0,1 1-1,0 0 1,0 0 0,0 1 0,1 1-1,0 0 1,0 1 0,1 0 0,-1 1-1,1 1 1,0 0 0,-1 1 0,1 0-1,0 1 1,1 1 0,-11-1-1,1 1 0,-1-1-1,0 1 1,0 0 0,-1 1 0,1-1-1,0 1 1,0 0 0,0 0 0,-1 0-1,1 0 1,-1 0 0,0 1 0,0-1 0,0 1-1,0 0 1,0 0 0,0 0 0,0 2 1,5 8-7,-1-1 1,0 1 0,-1 0 0,-1 1-1,0 0 7,0-1 0,0 0 0,0-1 0,1 0-1,1 0 1,5 8 0,-8-16-3,0 0 0,0 0-1,0 0 1,0 0 0,0-1 0,1 0-1,-1 0 1,1 0 0,0 0 0,0-1 0,0 0-1,0 0 1,1 0 0,-1-1 0,0 1-1,1-1 1,-1-1 0,1 1 0,-1-1 0,1 0-1,0 0 1,-1 0 0,1-1 0,-1 0-1,5-1 4,14-5-16,-1 0 0,0-1 0,-1-2 0,1 0 0,5-5 16,-21 11 1,17-8-5,16-8-7,-1-1-1,1-4 12,-30 18-2,0 0 0,-1 0 0,0-1 0,0 0 0,-1 0 0,0-1 0,0 0 0,-1-1 0,-1 0 0,1-1 2,-5 7 1,0 0 0,0 1 1,-1-1-1,0 0 0,0-1 0,0 1 0,0 0 0,0 0 0,-1 0 0,0 0 0,0-1 0,0 1 0,0 0 0,-1 0 1,0 0-1,0-1-1,0 2 6,0 0 1,0 0-1,0 1 1,0-1 0,-1 1-1,1-1 1,-1 1 0,1 0-1,-1-1 1,0 1-1,0 0 1,0 0 0,0 0-1,-1 1 1,1-1-1,0 0 1,-1 1 0,1 0-1,-1-1 1,0 1-1,1 0 1,-1 0 0,-2 0-7,-3 0 18,0 0 1,1 1 0,-1 0 0,0 0 0,0 0-1,1 1 1,-1 1 0,0-1 0,1 1-1,-1 0 1,1 1 0,0 0 0,-6 3-19,-16 9 76,0 1 0,-15 12-76,42-27 4,-25 17 85,0 1 1,-20 20-90,40-33 10,-1 1 0,2 0 0,-1 1 0,1 0 0,0 0 0,1 0 0,0 0 0,0 1 0,1 0 0,0 0 0,-2 5-10,6-13 0,-1 1 1,1-1-1,0 0 0,0 0 0,-1 1 0,1-1 1,0 0-1,0 1 0,0-1 0,0 0 0,0 1 1,0-1-1,1 0 0,-1 1 0,0-1 0,1 0 1,-1 0-1,1 0 0,-1 1 0,1-1 0,0 0 1,-1 0-1,1 0 0,0 0 0,0 0 0,0 0 1,0 0-1,0 0 0,0 0 0,0 0 0,0-1 0,0 1 1,0 0-1,0-1 0,1 1 0,-1-1 0,0 1 1,2-1-1,3 2-3,0-1 0,0 0 1,1 0-1,-1-1 1,0 0-1,1 0 0,3-1 3,9-1 7,0-1-1,-1-2 1,0 1-1,1-2 1,-2-1-1,18-8-6,10-7-10,-1-3-1,-1-2 11,-34 22-21,-1 0 1,1-1 0,-1 0 0,-1-1-1,1 1 1,-1-1 0,0-1-1,-1 1 1,0-1 0,0-1 0,-1 1-1,0-1 1,0 1 0,2-9 20,-6 17-2,-1-1 1,0 1 0,0-1 0,1 1 0,-1 0-1,0-1 1,0 1 0,0-1 0,0 1-1,1-1 1,-1 1 0,0-1 0,0 1-1,0-1 1,0 1 0,0-1 0,0 1 0,0-1-1,0 1 1,0 0 0,-1-1 0,1 1-1,0-1 1,0 1 0,0-1 0,0 1-1,-1-1 1,1 1 1,-11 5 12,-14 20 40,20-20-49,1 0 0,0 0-1,1 1 1,-1-1 0,1 1 0,1 0-1,-1 0 1,1 0 0,0 0 0,0 0-1,0 1 1,1-1 0,0 1 0,0-1-1,1 1 1,0-1 0,0 1-3,1-2-1,-1 0 0,1-1 0,1 1-1,-1 0 1,1-1 0,0 1 0,0 0 0,0-1 0,0 0 0,1 0 0,0 0 0,0 0-1,0 0 1,0 0 0,0-1 0,1 1 0,0-1 0,0 0 0,0 0 0,0-1 0,0 1 0,0-1-1,2 1 2,1 0-17,0-1 0,0 1 0,0-1 0,0-1 0,0 1 0,0-1-1,0-1 1,0 1 0,0-1 0,1-1 0,-1 1 0,0-1-1,0 0 1,0-1 0,0 1 0,0-2 0,0 1 0,0-1 0,-1 0-1,1 0 1,-1 0 0,0-1 0,0 0 0,0-1 0,-1 1 0,1-1-1,-1 0 1,2-3 17,11-15-285,-1 0 0,-1-1 0,-2 0 0,6-14 285,-19 37 4,-1 0-1,0 0 1,1 0-1,-1 0 1,1 0-1,0-1 1,-1 1-1,1 0 0,0 1 1,0-1-1,0 0 1,-1 0-1,1 0 1,0 0-1,0 1 1,0-1-1,0 0 1,1 1-1,0-1-3,-2 1 6,1 0 0,-1 0 0,1 0 0,0 1 0,-1-1 0,1 0 0,-1 0 0,1 1 0,-1-1 0,1 0 0,-1 1 0,1-1 0,-1 1 0,1-1-1,-1 1 1,0-1 0,1 0 0,-1 1 0,1 0 0,-1-1 0,0 1 0,0-1 0,1 1 0,-1-1 0,0 1 0,0 0-6,3 7 76,-1 0 0,0 0 0,0 0 1,0 6-77,2 28 259,-2-1 1,-4 35-260,2 36 103,0-109-94,0 0 0,0 0 0,1 0-1,-1-1 1,1 1 0,-1 0 0,1 0-1,0-1 1,0 1 0,0 0 0,0-1-1,2 3-8,-3-4 6,1-1-1,-1 0 0,0 0 1,1 1-1,-1-1 0,1 0 1,-1 0-1,0 0 0,1 0 1,-1 1-1,1-1 0,-1 0 1,0 0-1,1 0 1,-1 0-1,1 0 0,-1 0 1,0 0-1,1 0 0,-1 0 1,1 0-1,-1 0 0,1 0 1,-1 0-1,0-1 0,1 1 1,-1 0-1,1 0 0,-1 0-5,18-18 171,3-11 102,15-29-273,18-27 20,-46 74-25,0 1 0,1 0 0,0 0 0,0 1 0,1 1 0,6-5 5,-16 13-3,1-1 0,0 1 1,-1-1-1,1 1 0,0-1 0,0 1 1,0-1-1,0 1 0,-1 0 0,1-1 1,0 1-1,0 0 0,0 0 0,0-1 1,0 1-1,0 0 0,0 0 1,-1 0-1,1 0 0,0 0 0,0 1 1,1-1 2,-2 0-2,1 1 0,0-1 0,-1 1 0,1 0 0,-1-1 0,1 1 0,0 0 0,-1-1-1,0 1 1,1 0 0,-1-1 0,1 1 0,-1 0 0,0 0 0,1 0 0,-1-1 0,0 1 0,0 0 0,0 0 0,0 0 2,1 8-7,0 0 0,-1 0-1,-1-1 1,0 8 7,0-2 3,1-6-1,0 0 0,0 1-1,1-1 1,0 0 0,0 0-1,1-1 1,0 1 0,1 0 0,0 0-1,0-1 1,4 7-2,-4-9 0,1 0-1,-1 0 1,1-1 0,0 1-1,1-1 1,-1 0 0,1 0-1,-1-1 1,1 1 0,0-1-1,0 0 1,1-1-1,-1 1 1,1-1 0,-1 0-1,6 1 1,3 0 1,1 0 0,1-1 0,-1-1 0,0 0 0,0-1 0,1-1-1,-1-1 1,0 0 0,12-3-1,-9 1 8,0-1-1,0-1 1,0 0 0,-1-2-1,0 0 1,-1 0 0,13-10-8,-18 10-5,-1-1 0,0 0 0,0 0 0,-1-2-1,0 1 1,-1-1 0,2-3 5,-4 6-4,-1 0-1,-1 0 1,1 0-1,-1-1 0,-1 0 1,0 0-1,0 0 1,-1 0-1,0-1 0,1-4 5,-4 9 70,-1 7-18,-4 11 7,-6 23-41,12-31-17,0 1 0,0-1 1,0 0-1,0 0 0,1 0 0,0 0 0,0 0 0,1 0 0,-1 0 1,1 0-1,0-1 0,0 1 0,0-1 0,1 1 0,0-1 1,0 0-1,0 0 0,4 4-1,-5-5-8,1 0-1,0-1 1,0 1 0,1 0-1,-1-1 1,0 0 0,1 0-1,-1 0 1,1 0 0,0-1-1,-1 1 1,1-1 0,0 0 0,0 0-1,0-1 1,0 1 0,0-1-1,0 0 1,0 0 0,0 0-1,0 0 1,0-1 0,0 1-1,1-1 9,5-3-233,0 1 0,0-1 0,-1 0 0,0-1 0,0 0-1,1-2 234,21-18-502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05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3 5745,'-9'16'317,"0"0"0,0 1 0,2 0 0,0 0 0,1 0 0,0 1 0,2 0 1,0 0-1,1 6-317,1-10 4,1 0 0,1 0 0,0 1 1,1-1-1,0 0 0,2 0 0,-1 0 1,2 0-1,0-1 0,0 1 1,1-1-1,3 5-4,-4-12 19,-1-1 0,1 1-1,-1 0 1,2-1 0,-1 0 0,0 0 0,1 0 0,0-1 0,0 0 0,1 0-1,-1 0 1,1 0 0,0-1 0,0 0 0,0 0 0,0-1 0,0 1-1,0-1 1,1-1 0,-1 1 0,1-1 0,0 0 0,-1-1 0,1 1-1,0-2 1,-1 1 0,3-1-19,3 0 35,-1 0 1,0-2-1,0 1 0,0-1 0,0-1 0,-1 0 1,1 0-1,-1-1 0,0-1 0,0 1 1,-1-2-1,1 1 0,-2-1 0,1-1 0,5-5-35,-4-1 11,0 0 0,0 0-1,-2-1 1,1 0-1,-2-1 1,0 0-1,1-7-10,-1 6 5,0-1 0,1 1 0,0 1 0,2 0 0,9-13-5,-18 27 1,0 0-1,0 1 0,1-1 1,-1 1-1,1-1 1,-1 1-1,1-1 1,0 1-1,0 0 1,-1 0-1,1 0 1,0 0-1,0 0 1,0 0-1,0 1 1,0-1-1,0 0 1,0 1-1,1 0 0,-1 0 1,0-1-1,1 1 0,0 1 0,0 0 0,0-1 0,0 1 0,-1 0-1,1 1 1,0-1 0,0 0 0,-1 1 0,1-1-1,-1 1 1,1 0 0,-1 0 0,0 0 0,1 1 0,9 10 1,-1 1 1,0 0-1,-2 1 1,1 0 0,0 3-2,-5-8 7,117 215 11,-117-212 0,-1-2-24,-4-11 18,0 0 0,0 0 0,1 0 1,-1 0-1,0 0 0,0 0 0,0 0 0,0 0 0,0 0 1,1 0-1,-1 0 0,0 0 0,0 0 0,0 0 0,0 0 1,0 0-1,1 0 0,-1 0 0,0 0 0,0 0 0,0 0 1,0 0-1,0 0 0,0-1 0,1 1 0,-1 0 0,0 0 1,0 0-1,0 0 0,0 0 0,0 0 0,0 0 0,0 0 1,0-1-1,1 1 0,-1 0 0,0 0 0,0 0 0,0 0 1,0 0-1,0-1 0,0 1 0,0 0 0,0 0 0,0 0 1,0 0-1,0 0 0,0-1 0,0 1 0,0 0 0,0 0 1,0 0-1,0 0 0,0 0 0,0-1 0,0 1 0,0 0 1,0 0-1,-1 0 0,1 0-12,9-27 61,2 1 0,0 1 0,11-18-61,-17 33 2,3-5-11,0 1 0,1 0 0,0 1-1,1 0 1,8-7 9,-15 16-3,1 0-1,0 1 1,0-1 0,0 1-1,0 0 1,0 0-1,1 1 1,-1-1 0,1 1-1,0 0 1,0 0-1,0 1 1,0 0 0,0-1-1,0 1 1,0 1-1,3-1 4,-6 1-1,0 0 0,1 1-1,-1-1 1,0 0-1,0 1 1,1-1 0,-1 1-1,0 0 1,0 0 0,0 0-1,0 0 1,0 0 0,0 1-1,0-1 1,0 0-1,0 1 1,-1-1 0,1 1 1,1 2-1,0 0 0,0 0 0,0 0 0,-1 0 0,0 0 1,0 0-1,0 1 0,0-1 0,-1 1 1,3 8 0,-1 1 0,-1-1 0,0 1 0,0 0 0,-2 11 0,-1-1 2,0-19 0,0-1 1,1 1 0,0 0-1,0-1 1,0 1 0,1 0-1,-1 0 1,1-1 0,1 5-3,-2-9 0,0 0 0,0 0 0,0 0 0,0 0 0,0 0 0,0 1 0,0-1 0,0 0-1,1 0 1,-1 0 0,0 0 0,0 0 0,0 0 0,0 1 0,0-1 0,0 0 0,0 0 0,0 0 0,0 0 0,0 0 0,1 0 0,-1 0 0,0 0 0,0 0 0,0 0 0,0 1 0,0-1 0,0 0 0,1 0 0,-1 0 0,0 0 0,0 0 0,0 0 0,0 0 0,0 0 0,1 0 0,-1 0 0,0 0 0,0 0 0,0 0 0,0 0 0,0 0 0,0 0 0,1 0 0,-1 0 0,0-1 0,0 1 0,0 0 0,0 0 0,0 0 0,7-8 54,4-6-9,39-36-16,-26 26-36,1 0 1,1 2 0,6-2 6,-23 16-5,2 1-1,-1 0 1,1 1 0,0 0 0,0 1 0,1 0 0,2 0 5,-12 4 0,0 1-1,1-1 0,-1 1 1,1-1-1,-1 1 1,0 0-1,1 0 1,-1 0-1,1 0 0,-1 1 1,0-1-1,1 1 1,-1-1-1,0 1 1,1 0-1,-1 0 1,0 0 0,0 0-3,0 1 1,0-1 0,-1 1 0,1 0 0,0 0 0,-1 0 0,0 0 0,1 0 0,-1 0 0,0 0 0,0 0 0,0 0-1,0 1 1,-1-1 0,1 0 0,0 1 0,-1-1 0,0 0 0,0 1 0,1 1 2,1 41-29,-2-32 29,0 0-1,1 0 0,1 0 1,0 0-1,4 9 1,-5-18 0,0-1 0,1 1 0,0 0 0,0-1 0,0 1 0,0-1 0,1 1 0,-1-1 0,1 0-1,0 0 1,0 0 0,0 0 0,0-1 0,0 1 0,1-1 0,-1 0 0,1 0 0,0 0 0,-1-1 0,3 2 0,4-1 0,-1 1 0,1-2 0,0 1 1,0-1-1,0-1 0,-1 0 0,1 0 1,0-1-1,0 0 0,0-1 1,-1 0-1,1 0 0,-1-1 0,1 0 1,-1-1-1,0 0 0,6-4 0,1-1 1,0 0 0,-1-1 1,0 0-1,-1-2 0,0 1 0,-1-2 0,-1 0 0,0 0 0,4-7-1,-6 7-18,-1-2 0,-1 1-1,0-1 1,-1 0-1,-1-1 1,0 0 0,1-9 18,0-4-51,-2 0 1,-1-1-1,0-21 51,-3 42-8,0 6 5,-1 0 0,1 0 0,-1 0 0,0 0 1,0-1-1,0 1 0,-1 0 0,1 0 0,-1 0 0,1 0 0,-1 0 0,0 0 0,0 0 0,-1-2 3,1 5 0,1 0 0,0 0-1,-1 0 1,1 0 0,0 0 0,0 0 0,-1 1 0,1-1 0,0 0-1,-1 0 1,1 0 0,0 0 0,0 1 0,-1-1 0,1 0-1,0 0 1,0 0 0,-1 1 0,1-1 0,0 0 0,0 0 0,0 1-1,0-1 1,-1 0 0,1 1 0,0-1 0,0 0 0,0 1-1,0-1 1,0 0 0,0 1 0,0-1 0,0 0 0,0 0 0,0 1 0,-10 22 11,1 0 1,0 0-1,2 1 1,1 0 0,1 5-12,2-14 3,1-1 1,1 1 0,0 0 0,1-1 0,1 1-1,0 0 1,1-1 0,1 1 0,2 8-4,-3-18 3,0 0 0,1 0 1,-1 0-1,1 0 1,0 0-1,0-1 0,1 1 1,-1-1-1,1 0 1,0 0-1,0 0 1,1-1-1,-1 0 0,1 1 1,-1-1-1,1-1 1,0 1-1,0-1 0,0 0 1,1 0-1,-1 0 1,0-1-1,1 0 0,-1 0 1,1 0-1,1-1-3,7 1 11,0 0 0,0-1 0,0-1 0,0 0 0,0-1 1,0 0-1,0-1 0,-1-1 0,13-5-11,-14 4 2,0-1 1,0 0-1,-1-1 1,0 0-1,0 0 1,0-2-1,-1 1 1,0-1-1,-1-1 1,0 0 0,-1 0-1,0 0 1,0-2-3,-2 3 2,0-1 0,-1 1 0,-1-1 0,0 0 1,0 0-1,-1 0 0,0 0 0,-1-1 0,0 1 0,0-1 1,-1 0-1,-1 1 0,0-1 0,0 0 0,-1 1 1,-1-5-3,-3 1 4,5 14-4,0-1 0,-1 1 0,1 0 0,0 0 0,0 0 0,0 0 0,-1-1 0,1 1 0,0 0 0,0 0 0,0 0 0,-1 0 0,1 0 0,0 0 0,0-1 1,-1 1-1,1 0 0,0 0 0,0 0 0,-1 0 0,1 0 0,0 0 0,0 0 0,-1 0 0,1 0 0,0 0 0,0 0 0,-1 0 0,1 1 0,0-1 0,0 0 0,-2 1 0,0 0-1,1 1 1,0-1-1,-1 1 0,1-1 1,0 1-1,0 0 1,0-1-1,0 1 1,0 0-1,0 0 1,0 0-1,0 1 1,-4 11-3,0 0-1,0 0 0,2 1 1,0 0-1,0 0 0,2-1 1,0 1-1,0 0 1,1 0-1,2 12 4,-1-20 0,0-1 1,0 0-1,1 1 1,0-1-1,0 0 0,0 0 1,1 0-1,0 0 1,0-1-1,0 1 1,1-1-1,0 1 0,0-1 1,0-1-1,0 1 1,1 0-1,0-1 1,0 0-1,0 0 0,1-1 1,-1 1-1,1-1 1,0 0-1,-1-1 1,1 1-1,4 0 0,-2-1 1,1 0 0,0 0 0,0-1 0,0 0 0,0 0 0,0-1 0,0-1 0,0 1 0,0-1 0,0-1 0,0 0 0,0 0 0,-1 0 0,1-1 0,-1-1 0,1 1 0,-1-1-1,0-1 1,-1 0 0,1 0 0,0-1-1,6-5 3,-1-1 0,-1 0-1,0-1 1,0 0 0,-1-1-1,-1 0 1,0-1-1,-1 0 1,-1-1 0,3-8-3,-2 4-10,-7 12 8,1 0 0,0 1 0,1 0-1,0 0 1,0 0 0,0 0 0,1 1 0,0-1-1,6-4 3,-11 10 0,1 1 0,0-1 0,-1 1 0,1-1 0,0 1 0,-1-1 0,1 1 0,0 0 0,-1 0 0,1-1 0,0 1 0,0 0 0,-1 0 0,1 0 0,0 0 0,0 0 0,0 0 0,-1 0 0,1 0 0,0 0 0,0 0 0,-1 0 0,1 0 0,0 0 0,0 1 0,-1-1 0,1 0-1,0 1 1,-1-1 0,1 0 0,0 1 0,-1-1 0,1 1 0,0-1 0,-1 1 0,1 0 0,-1-1 0,1 1 0,-1-1 0,1 1 0,-1 0 0,0-1 0,14 31-7,-13-29 6,11 41-10,-2 0 0,0 9 11,-5-18-4,2-1 0,1 0 0,2 0-1,6 11 5,-16-44 5,0 0-1,1 0 1,-1 0-1,0 0 1,1 0-1,-1 0 1,0 0 0,1 0-1,-1 0 1,0 0-1,0 0 1,1 0-1,-1 0 1,0 0-1,1 0 1,-1 0-1,0-1 1,1 1-1,-1 0 1,0 0-1,0 0 1,1 0-1,-1-1 1,0 1 0,0 0-1,0 0 1,1-1-1,-1 1 1,0 0-1,0 0 1,0-1-1,0 1 1,1 0-1,-1-1 1,0 1-1,0 0 1,0 0-1,0-1 1,0 1-1,0 0 1,0-1-5,12-19 123,-10 16-88,3-5 11,6-11-47,1 0-1,1 0 1,0 1 0,1 1 0,2 0 0,11-11 1,-24 26-14,0 1 0,0 0 1,1 0-1,-1 0 0,1 0 0,-1 0 1,1 1-1,-1-1 0,1 1 0,0 0 1,0 0-1,1 0 14,-4 1-4,1 0 0,-1 0 0,0 0 0,0 1 0,1-1 0,-1 0 0,0 1 0,0-1 0,1 0 0,-1 1 0,0-1 0,0 1 0,0 0 0,0-1 0,0 1 0,0 0 0,0 0 0,0 0 0,0 0 0,0 0 0,0 0 0,0 0 0,-1 0 0,1 0 0,0 0 0,-1 0 0,1 0 0,-1 1 0,1-1 0,-1 0 0,0 0 0,1 1 0,-1-1 0,0 0 0,0 1 0,0-1 0,0 0 0,0 1 4,0 7 1,0-1 0,-1 1 0,0 0 0,0-1 0,-1 1 0,0-1 0,-1 1 1,0-1-1,0 0 0,-1 0 0,0 0 0,-2 2-1,2-3 96,4-13 168,8-15-72,22-18-193,-18 26-3,0-2-9,2 1 0,0 1 1,0 0-1,2 0 0,10-5 13,-22 15-5,0 0 1,1 0 0,-1 1 0,1 0 0,-1 0-1,1 0 1,0 0 0,0 1 0,0 0-1,5 0 5,-8 0-2,0 1-1,0 1 0,0-1 0,0 0 0,0 0 1,0 1-1,0-1 0,0 1 0,0 0 1,0 0-1,0-1 0,0 1 0,-1 1 0,1-1 1,0 0-1,-1 0 0,1 0 0,-1 1 1,1-1-1,-1 1 0,1-1 0,-1 1 0,0 0 1,0-1-1,0 1 0,0 0 0,1 2 3,4 13-454,-1 0 0,0 0-1,-1 1 1,-1-1 0,-1 1-1,0 8 455,3 30-1070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21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1 1288,'-2'0'840,"-10"36"-47,-20 74-305,14-45-80,5-10-48,0 0-40,4-6-32,4-1-56,1-12-80,2-4-24,2-12-96,0-6 8,4-4-40,-4-7-64,2-3-136,-4 0-120,2-2 160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21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16 346 5009,'-11'-28'2081,"7"10"-1377,17 3-304,7-3-328,17-12-96,16-4 0,22-7 8,15-3 0,23 4 8,-3 5-72,-7 13-784,-9 6-393,-36 12 713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11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30 8194,'1'-2'181,"0"0"0,1 0 0,-1 0 0,1 0 0,-1 1 0,1-1 1,-1 0-1,1 1 0,0-1 0,0 1 0,0-1 0,0 1 0,0 0 0,0 0 1,0 0-1,1 0 0,-1 0 0,0 1 0,3-1-181,-2 0 31,1 1 0,0 0 1,0 0-1,0 0 0,0 1 0,-1-1 0,1 1 0,0 0 0,0 0 1,-1 0-1,4 2-31,1 0-31,-1 1 0,0 0 0,0 0 0,-1 1-1,1 0 1,-1 0 0,0 0 0,-1 1 0,1 0 0,-1 0 0,0 0 0,0 2 31,-2-2 5,0-1 0,0 1-1,-1 0 1,0 1 0,-1-1 0,1 0-1,-1 0 1,0 1 0,0-1 0,-1 1-1,0-1 1,-1 7-5,1-9 3,-1 0-1,1 1 1,-1-1-1,0 0 1,0 0-1,-1 1 1,1-1-1,-1 0 1,0 0 0,0-1-1,0 1 1,-1 0-1,1-1 1,-1 1-1,0-1 1,0 0-1,0 0 1,0 0-1,-2 1-1,-8 2 36,13-6-36,-1 1 0,1-1-1,0 0 1,0 0-1,0 0 1,-1 0 0,1 0-1,0 0 1,0 0-1,0 0 1,-1 0 0,1 0-1,0 0 1,0 1 0,-1-1-1,1 0 1,0-1-1,0 1 1,-1 0 0,1 0-1,0 0 1,0 0-1,0 0 1,-1 0 0,1 0-1,0 0 1,0 0 0,-1 0-1,1 0 1,0-1-1,0 1 1,0 0 0,0 0-1,-1 0 1,1 0-1,0-1 1,0 1 0,0 0-1,0 0 1,0 0-1,0-1 1,-1 1 0,1 0-1,0 0 1,0-1 0,0 1-1,0 0 0,0 0 1,0-1 0,0 1 0,0 0 0,1 0 0,-1-1 0,0 1 0,0 0 0,0 0 0,0 0 0,0-1 0,1 1 0,-1 0 0,0 0 0,0 0 0,0-1 0,1 1 0,-1 0 0,0 0 0,0 0 0,1 0 0,-1 0 0,0 0 0,0 0 0,1 0 0,-1-1 0,0 1 0,0 0 0,1 0 0,-1 0 0,0 0 0,0 0 0,1 0-1,4-1 2,14-4-3,0 0 1,0 2 0,1 0-1,0 1 1,4 1 0,-17 1-1,0-1-1,1 2 1,-1-1 0,0 1-1,0 0 1,0 1-1,0-1 1,-1 1 0,1 1-1,0-1 1,-1 1 0,1 0-1,-1 1 1,0-1-1,2 3 2,-5-3-1,0-1 0,0 1 0,0 0 0,-1 0 0,1 0 0,-1 0 0,0 1 0,0-1 0,0 0-1,-1 1 1,1-1 0,-1 1 0,0 0 0,0 0 0,0-1 0,0 1 0,0 0 0,-1 0 0,0 0-1,0 0 1,0 0 0,0-1 0,-1 1 0,1 0 0,-1 0 0,0 0 1,-1 1 10,0 0 1,-1 0-1,1 0 1,-1 0-1,0 0 1,0 0-1,0-1 1,-1 0-1,0 1 0,1-2 1,-2 1-1,1 0 1,0-1-1,-1 1 1,1-1-1,-1-1 1,0 1-1,0-1 1,-1 1-11,-13 5 71,-1 0 0,-1-1 1,1-1-1,-7 0-71,5-1-10,1-1 0,0-2 0,-1 0 0,1-1 0,-1-1 0,1 0 0,-1-2 0,-20-5 10,38 6-58,2 1-157,-1 0 0,1 0 0,0-1-1,0 1 1,0-1 0,-1 0 0,1 0 0,0 0-1,0 0 1,0 0 0,0 0 0,1 0 0,-1-1-1,0 1 1,0 0 0,1-1 0,-1 0 0,1 1-1,-1-1 1,1 0 0,0 0 215,0-5-1394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23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44 743 2777,'13'-1'185,"0"-1"0,0 0 0,-1-1 1,1-1-1,-1 0 0,0 0 1,0-1-1,-1-1 0,1 0 0,-1 0 1,0-1-1,-1-1 0,1 0 0,7-9-185,-16 16 35,0-1 0,-1 0-1,1 1 1,-1-1 0,1 0-1,-1 0 1,0 0-1,0 0 1,0 0 0,0-1-1,0 1 1,0 0-1,-1 0 1,1-1 0,-1 1-1,0 0 1,1 0-1,-1-1 1,0 1 0,0 0-1,-1-1-34,1 0 34,-1 0 1,0 0-1,0 0 0,-1 0 0,1 0 0,-1 1 0,1-1 0,-1 0 1,0 1-1,0-1 0,0 1 0,0 0 0,-1 0 0,1-1-34,-8-4 55,0 0 0,0 0 0,-1 1 0,0 0 0,0 0 0,0 2 0,-3-2-55,-30-8 129,16 5 793,-25-11-922,53 20 22,-1-1 1,1 1-1,-1 0 0,1 0 1,0 0-1,-1 0 0,1-1 1,-1 1-1,1 0 1,0 0-1,-1-1 0,1 1 1,0 0-1,0 0 0,-1-1 1,1 1-1,0 0 0,-1-1 1,1 1-1,0-1 0,0 1 1,0 0-1,0-1 0,-1 1 1,1-1-1,0 1 0,0 0 1,0-1-1,0 0-22,9-7 228,24-6-250,-27 12 60,272-80-144,-253 75 86,-12 3 11,2 0-16,1-1 0,0 2 0,0 0 0,1 1 0,-1 1 0,5 0 25,-18 1-6,1 0 1,-1 1 0,0-1 0,0 1 0,1-1 0,-1 1 0,0 0 0,0 0-1,0 1 1,0-1 0,0 1 0,0-1 0,0 1 0,-1 0 0,1 0 0,0 0-1,-1 1 1,0-1 0,1 0 0,-1 1 0,0 0 0,0-1 0,-1 1 0,1 0-1,-1 0 1,1 0 0,-1 0 0,0 0 0,0 0 0,0 1 0,0-1 0,-1 0-1,1 2 6,0 12 4,0 0 0,-1 0-1,-1 0 1,0 0-1,-2 0 1,0 0-1,-1 0 1,-1 2-4,-1 7 33,1 0 0,-1 20-33,6-42 2,-1 0 1,1 0-1,0 0 0,1 0 0,-1 0 1,1 0-1,-1 0 0,1 0 1,0 0-1,1-1 0,-1 1 0,0 0 1,1-1-1,0 1 0,0-1 0,0 1 1,1-1-1,-1 0 0,3 2-2,-1-2 2,-1 0-1,1 0 1,0-1 0,1 0-1,-1 0 1,0 0 0,1-1-1,-1 1 1,0-1 0,1 0-1,0 0 1,-1 0 0,1-1-1,0 0 1,-1 0 0,5 0-2,13-2-38,0-1 0,0-1 0,-1-1 0,1 0 0,-1-2 0,11-5 38,42-19-1002,8-9 1002,-51 24-307,-24 13 247,41-21-884,0-2 0,33-24 944,-69 42-115,0-1-1,-1 0 1,0-1-1,0 0 1,-1-1-1,-1 0 1,1 0-1,-2-1 1,0-1-1,0 1 1,-1-1-1,3-9 116,-9 19 7,1 0 1,-1 0-1,0 0 0,0-1 0,-1 1 1,1 0-1,-1 0 0,1-1 0,-1 1 1,0 0-1,0-1 0,-1 1 0,1 0 1,-1-1-1,1 1 0,-2-2-7,2 4 22,-1 0-1,0 0 0,1 0 1,-1 0-1,0 0 1,0 0-1,0 0 1,0 0-1,0 0 0,0 1 1,0-1-1,0 0 1,0 1-1,0-1 0,0 0 1,0 1-1,-1-1-21,-1 1 53,0-1 1,0 0-1,-1 1 0,1-1 0,0 1 0,0 0 1,0 0-1,-1 1 0,0-1-53,-22 5 329,0 1 1,1 1-1,0 2 0,0 0 0,1 1 1,0 2-1,0 0 0,2 2 1,0 0-1,0 2 0,1 0 1,-6 8-330,19-17 53,1 1 1,0-1-1,1 1 0,0 1 1,0-1-1,0 2-53,4-7 8,1 0 0,-1 0 0,1 1 0,-1-1 0,1 0 0,0 1 0,1-1 0,-1 1-1,1-1 1,-1 1 0,1-1 0,0 1 0,0-1 0,0 1 0,1-1 0,-1 1-1,1-1 1,0 2-8,0-3 2,1 0-1,-1 0 1,0 0-1,0 0 0,1-1 1,-1 1-1,1-1 1,-1 1-1,1-1 1,0 1-1,-1-1 1,1 0-1,0 0 0,0 0 1,0 0-1,0 0 1,0 0-1,0-1 1,0 1-1,0-1 1,1 1-1,-1-1 0,0 0 1,0 0-1,0 0 1,0 0-1,2 0-1,9-1 7,-1 0-1,0-1 1,0 0 0,4-1-7,-4 0-11,0 0 0,0-1 0,-1 0 0,1 0 0,-1-1 0,0-1 0,0 0 0,-1-1 0,0 0 0,0 0 0,0-1 1,-1 0-1,0-1 0,-1 0 0,0-1 0,0 1 0,-1-1 0,0-1 0,-1 1 0,0-1 0,4-11 11,-2 4-215,-8 18 213,1 0 0,-1 0 0,0 0 0,0 0 0,0 0 0,0 1-1,0-1 1,1 0 0,-1 0 0,0 0 0,0 0 0,0 0 0,0 0 0,0 0 0,0 0-1,1 0 1,-1 0 0,0 0 0,0 1 0,0-1 0,0 0 0,0 0 0,0 0-1,0 0 1,0 0 0,0 0 0,0 1 0,0-1 0,0 0 0,1 0 0,-1 0 0,0 0-1,0 0 1,0 1 0,0-1 0,0 0 0,0 0 0,0 0 0,0 0 0,-1 0-1,1 1 1,0-1 0,0 0 0,0 0 0,0 0 0,0 0 0,0 0 0,0 0 0,0 1-1,0-1 1,0 0 0,0 0 0,0 0 2,-5 41-47,3-27 48,1-4-1,1-1 0,0 0-1,0 1 1,1-1 0,1 0 0,0 0 0,0 0 0,0 0 0,1 0-1,2 5 1,-3-12 1,-1 0-1,0 1 0,1-1 1,-1 0-1,1 0 0,-1 0 1,1 0-1,0 0 0,0 0 1,0 0-1,0-1 0,0 1 1,1-1-1,-1 1 0,0-1 1,2 1-1,-1-2 1,0 1 1,0-1 0,0 1 0,0-1-1,0 0 1,0 0 0,0 0 0,0-1 0,0 1-1,0-1 1,0 1 0,0-1 0,0 0 0,-1 0-1,1 0 1,0-1 0,-1 1 0,2-1-2,6-4 12,1-1 1,-1 0 0,0-1-1,0 0 1,-1 0 0,0-1-1,-1 0 1,1-1-1,0-3-12,4-5 3,-2-1 0,0 0-1,-1-1 1,6-17-3,-22 93 103,6-51-96,-1 0 0,1 0 0,0 0 0,0 1 0,1-1 0,0 0 0,0 0 0,0 0 0,0 0 0,2 3-7,-2-6 0,0 0 1,0 0-1,0 0 1,1 0-1,-1 0 0,0-1 1,1 1-1,0 0 1,-1-1-1,1 1 1,0-1-1,0 0 1,-1 0-1,1 1 1,0-1-1,0 0 1,0-1-1,1 1 1,-1 0-1,0-1 1,0 1-1,0-1 1,0 1-1,1-1 1,-1 0-1,1 0 0,6 0 0,-1-1 0,1 0 0,-1-1 0,1 0 0,-1 0 1,1 0-1,-1-1 0,0-1 0,0 1 0,3-3 0,19-11-107,-1-1 0,0-2 107,-8 6-145,25-17-1140,41-20 1285,-86 51 4,-1-1-1,0 1 0,0 0 0,0 0 1,1 0-1,-1 0 0,0 0 1,0 0-1,0 0 0,1 0 1,-1 0-1,0 0 0,0 0 1,0 0-1,1 0 0,-1 0 1,0 0-1,0 0 0,0 0 1,1 0-1,-1 0 0,0 0 0,0 0 1,0 1-1,0-1 0,1 0 1,-1 0-1,0 0 0,0 0 1,0 0-1,0 0 0,0 1 1,1-1-1,-1 0 0,0 0 1,0 0-1,0 0 0,0 1 1,0-1-1,0 0 0,0 0 1,0 0-1,0 1 0,0-1-3,2 15 235,-4 22 261,1-32-414,-2 44 757,2 33-839,1-44 116,-3-25-47,0-10 87,2-11 183,3-15-326,0 1 0,2-1 0,0 0 0,4-6-13,-8 26-1,1 0-1,0 0 1,0 0-1,0 0 1,0 0-1,1 0 1,-1 0-1,1 0 1,-1 0-1,1 1 1,0-1-1,0 1 1,1-1-1,-1 1 1,0 0-1,1 0 1,-1 0-1,1 0 1,0 0-1,0 1 1,0-1-1,0 1 1,0 0-1,0 0 1,0 0-1,0 0 1,0 0 0,0 1-1,1-1 2,0 1-2,1 0 0,-1 1-1,0-1 1,0 1 0,0 0 0,0 0-1,0 0 1,0 1 0,0-1 0,0 1-1,-1 0 1,1 0 0,0 0 0,-1 1-1,0-1 1,1 1 0,-1 0 0,0 0-1,-1 0 1,2 2 2,4 5 4,-1 1 0,-1 1 0,0-1 0,3 11-4,-4-10-1,1-1 0,0 1 0,0-1 0,3 3 1,-8-13-1,0 1 0,1-1 0,-1 0-1,0 0 1,1 1 0,-1-1 0,0 0 0,1 0 0,0 0 0,-1-1-1,1 1 1,-1 0 0,1-1 0,0 1 0,0-1 0,-1 1 0,1-1-1,0 0 1,0 1 0,-1-1 0,1 0 0,0 0 0,0-1-1,0 1 1,-1 0 0,1 0 0,0-1 0,0 1 0,-1-1 0,1 0 1,6-2-16,1-1 1,-1 0 0,-1-1-1,1 1 1,3-4 15,-5 3-32,32-23-488,31-31 520,10-8-619,-76 65 586,1-1 0,-1 1 0,0 0 0,1 0 0,0 0 0,-1 1 0,1-1 0,0 1 0,3-1 33,-5 2 0,0-1 0,0 1 0,0 0-1,0 0 1,0 0 0,0 1-1,0-1 1,-1 0 0,1 1-1,0-1 1,0 1 0,0 0 0,0 0-1,0 0 1,-1 0 0,1 0-1,0 0 1,-1 0 0,2 1 0,0 1 14,1 0 1,-1-1-1,1 1 1,0-1-1,0 1 1,0-1-1,0-1 1,1 1-1,-1 0 1,0-1-1,1 0 1,-1 0-1,1 0 1,-1-1-1,1 0 1,-1 0-15,4 0 28,-1-1 1,0-1 0,1 0-1,-1 0 1,0 0-1,0-1 1,0 0 0,-1 0-1,6-4-28,6-2 46,21-12-6,-1-1-1,-1-2 1,0-2-1,3-5-39,-36 27 4,19-14-1,-22 18-1,0 0 0,-1-1 0,1 1 0,0 0 0,-1-1 0,1 1 1,0 0-1,0 0 0,0-1 0,-1 1 0,1 0 0,0 0 1,0 0-1,0 0 0,-1 0 0,1 0 0,0 1 0,0-1 0,-1 0 1,1 0-1,0 0 0,0 1 0,-1-1 0,1 0 0,0 1 1,-1-1-1,1 1 0,0-1 0,-1 1 0,1-1 0,0 1 0,-1-1 1,1 1-3,2 6 36,0-1 0,-1 1 0,1-1 0,-2 1 0,1 0 0,-1 0 0,0 0 0,0 0 0,0 0 0,-1 5-36,1 8 72,16 170 176,-17-189-248,0 1 0,0-1 0,0 0 0,0 0 0,0 0 1,1 0-1,-1 0 0,0 0 0,1 0 0,-1 0 0,1 0 0,-1 0 1,1 0-1,-1 0 0,1 1 0,0-2 1,-1 0 0,0 0 0,1 0 0,-1 0 0,0 0 0,0 0 0,1 0 0,-1 0 0,0 0 0,1 0 0,-1 0 0,0 0 0,1 0 0,-1 0 0,0 0 0,1 0 0,-1 0 0,0 0 0,0 0 0,1-1 0,-1 1 0,0 0 0,1 0 0,-1 0 0,0 0 0,0-1 0,0 1 0,1 0 0,-1 0 0,0-1 0,0 1 0,1 0-1,19-31 74,-16 23-68,75-136 64,-45 78-244,2 3 1,30-39 173,-45 76-146,-12 16 41,-1 0 0,-1-1 0,1 1 0,-2-1 0,5-8 105,-44 52 251,22-17-144,0 0 0,1 1 0,0 1 0,1 0 0,2 0 0,-1 1 0,0 6-107,5-13 40,-1 1-1,2-1 0,-1 1 0,2 0 0,0 0 0,0 0 1,1 0-1,1 0 0,0 0 0,1 0 0,3 11-39,-4-20 4,0 0-1,1 0 1,-1-1-1,1 1 1,0-1-1,0 1 1,0-1 0,0 0-1,1 0 1,-1 0-1,1 0 1,0 0-1,0-1 1,0 1-1,0-1 1,0 0-1,1 1-3,1 0 3,1-1 0,-1 0 0,0 0-1,1-1 1,-1 1 0,1-1 0,0-1-1,-1 1 1,1-1 0,0 0-1,1 0-2,10-1 7,0-2-1,-1 0 0,1 0 0,0-2 0,-1 0 0,0-1 1,9-5-7,-5 2-7,1-2 1,-1 0 0,-1-1 0,0-1 0,-1-1 0,0-1 0,-1-1 0,4-5 6,-15 15-14,-1 0 0,-1-1-1,1 1 1,-1-1 0,0 0 0,-1 0 0,1 0 0,-1-1 0,-1 1 0,0-1 0,2-6 14,-4 8-10,1 0 0,-1 0 1,0 0-1,-1 1 0,1-1 0,-1 0 0,0 0 0,-1 0 1,1 1-1,-1-1 0,0 1 0,-1-1 0,1 1 0,-1 0 0,0 0 1,0 0-1,-2-2 10,1 3 11,0-1 0,0 1 1,-1 0-1,1 0 1,-1 0-1,0 0 0,0 1 1,0 0-1,0 0 0,-1 0 1,1 1-1,-1 0 0,0 0 1,1 0-1,-1 1 0,-1-1-11,2 2 24,1-1 0,0 0 0,-1 1 0,1 0 0,-1 0 0,1 1 0,0-1 0,-1 1 0,1 0 0,0 0 0,0 0 0,0 0 0,-1 1 0,1 0 0,0 0 0,1 0 0,-1 0 0,0 1 0,1-1 0,-1 1 0,1 0 0,-3 3-24,5-5 7,0 0-1,0 1 0,-1-1 0,1 1 1,0-1-1,0 1 0,0 0 0,1-1 1,-1 1-1,0 0 0,1 0 0,-1-1 1,1 1-1,-1 0 0,1 0 0,0 0 1,0 0-1,0 0-6,0 0 2,0-1 1,1 0-1,-1 1 0,1-1 0,-1 1 1,1-1-1,0 0 0,0 1 1,-1-1-1,1 0 0,0 1 1,0-1-1,0 0 0,0 0 1,1 0-1,-1 0 0,1 1-2,4 1 3,0 0 0,0 0 1,0 0-1,0 0 0,0-1 0,1 0 0,-1-1 0,1 1 0,3-1-3,20 1 3,0-1 0,0-1-1,0-1 1,21-5-3,-6 1 9,24 2-9,-61 2 2,-1 2 0,1-1 0,0 1 0,0 0 1,-1 1-1,1 0 0,7 2-2,-12-2 0,1 0 0,-1 0 0,1 0 0,-1 0 0,1 0 0,-1 1 0,0 0 0,0-1 0,-1 1 0,1 0 0,0 1 0,-1-1 0,0 0 0,0 1 0,2 2 0,1 6 7,-1 1-1,0 0 1,-1 0 0,0 0-1,-1 0 1,-1 0 0,0 0-1,0 0 1,-2 13-7,1-2 21,1-1-1,2 12-20,-3-32 2,1 0-1,-1-1 0,1 1 0,0 0 0,-1-1 0,1 1 0,1 0 1,-1-1-1,0 1 0,0-1 0,1 0 0,0 1 0,-1-1 1,1 0-1,0 0 0,0 0 0,1 0-1,-1-1 1,0 1-1,0-1 1,1 0-1,-1-1 1,0 1-1,1 0 0,-1-1 1,0 1-1,1-1 1,-1 0-1,1 0 1,-1 0-1,0 0 1,1 0-1,-1 0 1,1-1-1,-1 1 1,1-1-1,-1 1 1,1-2-1,30-10-7,-1-2 1,-1-2 0,0 0-1,-1-3 1,0-1 6,20-11-94,154-102-779,-195 126 806,-6 5 45,-1 0 0,1 0 1,0 0-1,0 0 0,0 1 0,0-1 0,0 1 0,0 0 0,0 0 1,1 0-1,-1 0 0,0 0 0,4 1 22,-7 0 0,1 0-1,-1 0 1,0 0-1,0 0 1,1 1-1,-1-1 1,0 0-1,0 0 1,1 1-1,-1-1 1,0 0-1,0 0 1,1 1-1,-1-1 1,0 0 0,0 1-1,0-1 1,0 0-1,0 1 1,1-1-1,-1 0 1,0 1-1,0-1 1,0 0-1,0 1 1,0-1-1,0 0 1,0 1-1,0-1 1,0 0-1,0 1 1,-1-1 0,1 0-1,0 1 1,-2 8 38,0 0 1,0 0-1,-1-1 0,0 1 0,-1 0 1,0-1-1,0 0 0,-1 0 0,-1 2-38,-7 12 108,-6 9 13,-1 0-1,-1-2 1,-2 0-1,-1-2 1,0-1-1,-16 12-120,36-34 269,5-5-87,14-12-7,36-29-69,8-2-93,-15 12-110,26-26 97,100-114-380,-113 112 247,-45 47 101,-6 8 4,0-1-1,0-1 1,0 1-1,-1-1 0,1 0 1,-2 0-1,1-1 0,-1 1 1,0-1-1,2-6 29,-6 13-1,0 1 0,0-1 1,0 1-1,1-1 0,-1 0 0,0 1 0,0-1 0,0 0 0,0 1 0,0-1 0,0 0 0,-1 1 1,1-1-1,0 0 0,0 1 0,0-1 0,-1 0 0,1 1 0,0-1 0,0 1 0,-1-1 1,1 0-1,-1 1 0,1-1 0,-1 1 0,1-1 0,0 1 0,-1 0 0,0-1 0,1 1 0,-1-1 1,1 1-1,-1 0 0,1-1 0,-1 1 1,-1 0 7,1-1 0,-1 1 1,1 0-1,-1 0 0,1 0 1,-1-1-1,1 2 0,-1-1 1,1 0-1,-1 0 0,1 0 0,-1 1 1,1-1-1,-1 1 0,1-1 1,-1 1-8,-4 2 43,1 0 1,-1 1-1,1 0 1,0 0-1,0 0 0,0 1 1,1-1-1,-1 1 1,1 0-1,0 1 1,1-1-1,-1 1 1,1 0-44,-3 5 61,0 1 0,0 1 0,1-1 0,1 1 1,0-1-1,0 2-61,3-6 12,-1 0 0,1 0 0,1 1 1,-1-1-1,1 0 0,1 0 0,0 1 0,0-1 0,0 0 1,1 0-1,0 0 0,1 0-12,-1-3-7,0 0 1,1 0-1,-1 0 0,1-1 0,0 1 1,0-1-1,1 1 0,-1-1 1,1 0-1,0-1 0,0 1 0,1-1 1,-1 0-1,0 0 0,1 0 1,0 0-1,0-1 0,0 0 0,1 1 7,10 1-109,0 0 0,0 0 0,0-2 0,0 0 109,80 8-240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27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143 229 2088,'-115'-63'1110,"112"61"-1032,1 1 1,0-1-1,0 1 1,0-1-1,0 0 1,0 1-1,0-1 1,1 0-1,-1 0 1,1 0-1,-1-1 1,1 1-1,-1-1-78,2 2 20,0 0 0,-1 0 0,1 0-1,0 0 1,0 0 0,0 0 0,0 0-1,0 0 1,0 0 0,0 1 0,0-1-1,0 0 1,0 0 0,1 0-1,-1 0 1,0 0 0,1 0 0,-1 0-1,0 0 1,1 0 0,-1 1 0,1-1-20,0-1 1,0 1 0,0 0 0,1 0 0,-1-1 0,0 1 0,1 0 0,-1 0 0,0 0 0,1 0 0,-1 1 0,1-1 0,0 0-1,-1 1 1,1-1 0,0 1 0,-1-1 0,1 1 0,0 0 0,-1 0 0,1 0 0,0 0 0,0 0-1,0 0 7,-1 1 1,1 0-1,0 0 0,-1 0 0,1 1 0,-1-1 0,1 0 1,-1 0-1,0 1 0,1-1 0,-1 1 0,0-1 0,0 1 1,0 0-1,0-1 0,0 1 0,0 0 0,-1 0 0,1-1 1,-1 1-1,1 0 0,-1 0 0,1 0 0,-1 0 0,0 1-7,2 10 90,-1 1-1,-1 0 0,0 5-89,0-8 64,-3 49 441,-6 27-505,2-14 182,6-59-83,-4 32 4,5-45-55,0 0-1,-1 0 1,1 0 0,0 0 0,-1 0 0,1 1 0,0-1-1,-1 0 1,1 0 0,-1 0 0,0 0 0,1 0-1,-1 0 1,0-1 0,0 1 0,1 0 0,-1 0-1,0 0 1,0-1 0,0 1 0,0 0 0,0-1 0,0 1-1,0-1 1,0 1 0,0-1 0,0 0 0,-1 1-1,1-1 1,0 0-48,-3-2 825,5-13-157,9-26-662,2 0 0,2 1 0,15-31-6,-20 48-13,-1 1-28,2 1 1,4-7 40,-12 23-13,1 1 0,0-1 1,-1 1-1,2 0 0,-1 0 1,0 0-1,1 1 0,0-1 1,0 1-1,0 0 0,0 0 1,5-2 12,-8 4-5,0 0-1,1 1 1,-1-1 0,0 1 0,1-1 0,-1 1 0,1 0 0,-1-1 0,1 1 0,-1 0 0,1 0 0,-1 0 0,1 0 0,-1 1 0,1-1 0,-1 0 0,1 0 0,-1 1 0,0-1 0,1 1 0,-1 0 0,0-1 0,1 1 0,-1 0 0,0 0 0,0 0 0,1-1 0,-1 1 0,0 0 0,0 1 0,0-1 0,0 0 0,0 0 0,-1 0 0,1 1 0,0 0 5,2 3-9,0 1 1,-1 0 0,0 0 0,0 0 0,0 0-1,-1 0 1,0 0 0,0 3 8,2 46-3,-2 0 0,-3-1-1,-3 8 4,4-48 34,5-21 49,7-14-9,44-80 61,5-8-212,-50 92 27,1 2 1,1 0-1,0 0 0,1 1 0,4-4 50,-11 13-29,1-1-1,-1 2 0,1-1 0,-1 1 1,1 0-1,1 1 0,4-3 30,-11 6-6,1-1 0,0 0 0,0 0 0,0 1 0,0 0 0,-1-1 0,1 1 0,0 0 0,0 0 0,0 0-1,0 0 1,0 0 0,0 0 0,0 0 0,0 1 0,0-1 0,-1 1 0,1-1 0,0 1 0,0 0 0,0 0 0,-1 0 0,1 0 0,-1 0 0,1 0 0,-1 0 0,1 1 0,-1-1 0,1 0 0,-1 1 0,0-1-1,0 1 1,0 0 6,5 9-8,-2 1 0,1 0-1,-2 0 1,1 0-1,-2 1 1,0-1 0,0 1-1,-1 4 9,10 50 2,-9-59-1,0 1 0,1-1 0,1 0 1,-1 0-1,1 0 0,0 0 0,1-1 0,0 1 0,0-1 0,4 4-1,-6-9 2,0 1 0,0 0 0,0-1 0,0 1 0,1-1 0,-1 0-1,0 0 1,1 0 0,0-1 0,-1 1 0,1-1 0,0 0 0,0 0-1,0 0 1,0-1 0,0 1 0,0-1 0,0 0 0,0 0 0,0 0-1,0-1 1,-1 1 0,1-1 0,1 0-2,6-3 6,0 0 0,-1 0-1,0-1 1,0 0 0,0-1 0,-1 0 0,1 0 0,-1-1-1,-1 0 1,0-1 0,0 0 0,3-4-6,3-4-88,-2 0 0,0-1 0,0 0-1,-2-1 1,0-1 0,1-5 88,-6 11-114,1 1-86,0-1 0,-1 0-1,-1 0 1,0-1-1,-1 1 1,0-8 200,-3 10 33,-5 11 190,-9 20 245,4 4-296,0 0 0,2 0 0,1 1 0,0 0 0,2 0 0,1 1 0,1 0 0,1-1 1,2 18-173,0-38 7,0-1 0,1 1 0,0 0 0,0 0 0,0-1 0,0 1 0,1-1 0,0 1 1,0-1-1,0 1 0,0-1 0,3 4-7,-3-7 4,-1 1-1,1-1 1,-1 1-1,1-1 1,0 0 0,-1 0-1,1 0 1,0 0-1,0 0 1,0 0 0,0 0-1,0-1 1,0 1-1,0-1 1,0 1 0,0-1-1,0 0 1,0 0 0,0 0-1,0 0 1,0 0-1,0 0 1,0-1 0,0 1-1,0-1 1,0 1-1,0-1 1,0 0 0,0 0-1,0 0 1,1 0-4,5-4 11,1 0 0,-1-1 0,0 1 0,0-2 1,-1 1-1,1-1 0,-1 0 0,-1-1 0,0 1 0,4-7-11,6-9 25,-1-2 0,-1 0 1,0-4-26,-8 16-31,0 0 1,-1 0 0,0 0 0,-1-1-1,-1 0 1,0 1 0,-1-1 0,0 0 0,-1-1 30,-1 9-14,-1 1 1,1-1 0,-1 0 0,0 0-1,0 1 1,-1-1 0,1 1 0,-1-1 0,-1 1-1,1 0 1,-1-1 0,0 1 0,0 1-1,0-1 1,0 0 0,-1 1 0,0 0 0,0-1-1,0 2 1,-1-1 0,1 0 0,-1 1-1,-2-2 14,4 4-3,1-1 0,-1 1-1,1 0 1,-1-1 0,0 1-1,0 1 1,0-1 0,1 0-1,-1 0 1,0 1 0,0 0-1,0 0 1,0-1-1,0 2 1,0-1 0,0 0-1,0 1 1,0-1 0,0 1-1,1 0 4,-2 0 2,0 1-1,1 0 0,0 0 1,-1 0-1,1 0 0,0 0 1,0 1-1,0-1 1,1 1-1,-1 0 0,1 0 1,-1 0-1,1 0 0,0 0 1,-1 3-2,-1 2-163,0 0 0,1 0 0,0 1 0,0-1 0,1 1 0,0 0 0,1 0 0,0-1 0,0 1 1,1 0-1,0 0 0,1 0 0,-1 0 0,2 0 0,-1 0 0,1-1 0,1 1 0,2 7 163,14 23-904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28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1 580 2897,'0'-1'155,"-1"0"0,1 0 0,0 0 0,0 0 0,1 0 0,-1 0 0,0 0 0,0 0 0,0 0 0,1 0 0,-1 0 0,1 0 0,-1 0 0,1 0 0,-1 0 0,1 0 0,-1 1 0,1-1 0,0 0 0,-1 0 0,1 0 0,0 1 0,0-1 0,0 0 0,0 0-155,1 1 78,1-1-1,-1 0 1,0 1 0,1-1 0,-1 1 0,0 0 0,1 0-1,-1 0 1,1 0 0,-1 0 0,0 0 0,1 1-78,5 0 8,1 1 0,-1 0 0,1 1 0,-1-1 0,0 2 0,0-1 0,-1 1 0,1 0 0,-1 1 0,1 0 0,-1 0 0,-1 0 0,1 1 0,-1 0 0,0 0 0,0 1 0,-1 0 0,0 0 0,0 0 0,1 4-8,-1-3 5,0 1 1,-1 0-1,-1 1 0,1-1 0,-1 0 0,-1 1 0,0 0 0,0 0 0,-1-1 0,0 1 0,-1 0 0,0 0 0,-1 0 0,0 0 0,0 0 0,-1 0 0,-3 8-5,4-14 5,-1 0-1,1 0 0,-1 0 1,0 0-1,-1 0 0,-1 2-4,4-5 17,-1 0 1,0 0-1,0 0 0,0 0 0,0 0 1,0 0-1,0-1 0,0 1 0,0 0 1,0 0-1,0-1 0,0 1 0,0-1 1,0 1-1,0-1 0,-1 1 1,1-1-1,0 0 0,0 0 0,-1 1 1,1-1-1,-1 0-17,1 0 18,0-1 0,1 1 1,-1 0-1,1-1 0,-1 1 0,0 0 1,1-1-1,-1 1 0,1-1 1,-1 1-1,1-1 0,-1 1 0,1-1 1,0 1-1,-1-1 0,1 0 0,-1 1 1,1-1-1,0 1 0,0-1 1,-1 0-1,1 1 0,0-1 0,0 0 1,0 0-1,0 1 0,0-1 0,0 0 1,0 1-1,0-1 0,0 0 1,0 1-1,0-1 0,0 0 0,1 1 1,-1-1-1,0 0-18,9-28 183,-1 16-172,-1-1 0,2 2 0,0-1 1,1 1-1,0 1 0,6-6-11,7-4 11,1 0 0,18-11-11,-35 27-3,0 0 0,0 1 0,0 0 0,0 0 1,1 1-1,-1 0 0,1 0 0,0 0 0,2 1 3,-8 2-1,1-1 0,-1 1 0,1 0 0,-1 0 0,1 0 0,-1 0 0,0 1 0,1-1 1,-1 1-1,0-1 0,1 1 0,-1 0 0,0 0 0,0 0 0,0 0 0,1 0 0,-1 1 0,0-1 0,-1 1 0,1-1 0,0 1 0,0 0 0,-1-1 0,1 1 1,-1 0-1,1 0 0,-1 0 0,0 0 0,0 0 0,0 1 0,0-1 0,0 2 1,2 2-1,-2 1-1,1 0 1,-1 0-1,0 0 1,0-1-1,-1 1 1,0 0 0,0 0-1,-1 0 1,0 3 1,-1 21 29,5-42-26,0 0 1,0 1 0,1-1 0,1 1 0,0 0 0,0 0-1,1 1 1,4-7-4,-3 6 2,0-1-2,0 0 0,1 0 0,4-3 0,-11 13 0,1-1-1,-1 0 1,1 1 0,0-1 0,-1 1-1,1 0 1,0-1 0,0 1 0,0 0-1,-1 0 1,1 0 0,1 0 0,-1 1-1,0-1 1,0 0 0,0 1 0,0 0-1,0-1 1,1 1 0,-1 0 0,0 0-1,1 0 1,-1 1 1,0 0 0,0 0 0,0 0 0,0 0 0,0 0-1,0 0 1,0 0 0,-1 1 0,1-1 0,0 1 0,-1-1 0,1 1-1,-1-1 1,1 2-1,18 29 13,-15-21-8,1-1-2,0 0 1,1-1 0,0 0 0,0 0 0,1 0 0,0-1 0,4 3-4,-9-8 0,0-1 1,0 0-1,0 0 1,0 0 0,1 0-1,-1-1 1,1 1-1,-1-1 1,1 0 0,-1 0-1,1 0 1,0 0-1,-1-1 1,1 0 0,0 1-1,0-1 1,-1-1-1,1 1 1,0 0 0,0-1-1,-1 0 1,1 0-1,0 0 1,3-2-1,10-6-2,0-2 1,0 0-1,-1-1 0,-1-1 0,0 0 1,-1-1-1,10-12 2,-24 26 0,18-18 6,-1-2 0,10-15-6,-23 29-1,0-1 0,0 1-1,-1-1 1,0 1 0,0-1 0,0 0 0,-1 0-1,0-1 1,0 1 0,-1 0 0,0-7 1,0 13 0,-1 0 0,0 0 0,0-1 0,0 1 0,0 0 0,0 0 0,0 0 0,0 0 0,0 0 1,0 0-1,-1 0 0,1 0 0,0 0 0,-1 0 0,1 0 0,-1 0 0,1 0 0,-1 0 0,1 0 0,-1 0 0,0 0 1,1 0-1,-1 0 0,0 1 0,0-1 0,1 0 0,-1 1 0,0-1 0,0 0 0,0 1 0,0-1 0,0 1 0,0 0 1,0-1-1,0 1 0,0 0 0,0-1 0,0 1 0,-1 0 0,1 0 0,0 0 0,0 0 0,0 0 0,0 0 0,-3 1 3,0 0 0,1 0-1,-1 0 1,0 0-1,1 1 1,-1-1-1,1 1 1,-1 0 0,1 0-1,0 0 1,0 1-1,0-1 1,-1 2-3,-4 4 7,1 1-1,0 0 1,1 0 0,0 0-1,0 1 1,1 0 0,0 0-1,1 1 1,0-1 0,1 1-1,0 0 1,-1 8-7,2-10 1,1 0 1,0 0-1,0 0 1,1 0-1,0 0 1,0 0-1,1 0 1,0 0-1,1 0 1,0 0-1,0 0 1,1-1 0,0 1-1,1-1 1,-1 1-1,2-1-1,-4-6 0,1 1 1,0-1-1,0 0 0,0 1 1,0-1-1,0 0 1,0 0-1,0-1 0,1 1 1,-1 0-1,1-1 0,-1 1 1,1-1-1,0 0 0,0 0 1,-1 0-1,1 0 1,0-1-1,0 1 0,2-1 1,0 1-1,0-2 1,0 1-1,0 0 1,-1-1 0,1 0-1,0 0 1,-1 0-1,1-1 1,0 0 0,0 0-1,9-5 5,0-1 1,0 0-1,-1-1 1,0-1-1,-1 0 1,10-10-6,13-17 10,-3-2 0,-1-1 0,-2-1 0,20-38-10,2 5-4,-50 73 3,0 0 1,0 0 0,-1-1-1,1 1 1,0 0-1,0 0 1,0 0 0,0 0-1,0 0 1,1 0-1,-1 0 1,0 0 0,0 1-1,1-1 1,-1 0-1,0 1 1,1-1 0,-1 1-1,1-1 1,-1 1-1,2-1 1,-2 2 0,0-1 0,0 0 0,0 1 0,0-1-1,0 1 1,0-1 0,0 1 0,0 0 0,-1-1 0,1 1-1,0 0 1,0 0 0,0-1 0,-1 1 0,1 0 0,-1 0-1,1 0 1,0 0 0,-1 0 0,0 0 0,1 0 0,-1 0 0,3 7 1,0 1 1,-1-1 0,0 0 0,0 1 0,-1-1-1,0 5-1,0 58 42,-3 1-1,-9 55-41,11-124-3,0 6 20,7-22 8,8-14-9,4-9-17,1 2 0,3-2 1,-16 27-8,-1 0 0,2 1-1,-1 0 1,1 0 0,0 0 0,1 1-1,-1 0 1,1 1 0,8-5 8,-14 10-3,0-1 0,0 1 0,-1 0 1,1 0-1,0 0 0,0 0 0,0 0 1,0 1-1,0-1 0,0 1 0,0 0 0,0 0 1,1 0-1,-1 0 0,0 1 0,0-1 1,0 1-1,0 0 0,0 0 0,0 0 1,-1 0-1,1 0 0,0 1 0,0-1 0,-1 1 1,1-1-1,-1 1 0,1 0 0,-1 1 3,7 6-1,0 1 0,-1 1 0,0-1 0,-1 1 0,0 1 0,1 4 1,14 19 5,-13-21-4,1-1 0,1 0 0,0 0-1,1-1 1,0-1 0,0 0 0,2 0 0,9 5-1,-18-13 0,1 0 1,-1 0 0,1 0 0,0 0 0,-1-1 0,1 0 0,0-1 0,1 1 0,-1-1 0,0 0 0,0-1-1,0 1 1,1-1 0,-1-1 0,0 1 0,0-1 0,1 0 0,-1 0 0,0-1 0,0 0 0,0 0 0,-1 0-1,1-1 1,4-2-1,2-3 1,0-1 0,0-1-1,-1 1 1,0-2 0,-1 1-1,0-1 1,-1-1 0,0 0-1,-1 0 1,0-1 0,-1 0-1,-1 0 1,0-1-1,2-6 0,1-7-16,0-1 0,-2-1 0,-1 1 0,-2-1 0,0 0-1,-2-27 17,-2 15-61,-3 1 1,-1-1-1,-2 1 0,-2 0 0,-1 1 0,-12-28 61,20 61 13,-1 1 0,-1-1-1,1 0 1,-1 1 0,0 0 0,-3-5-13,5 9 5,1 1-1,0 0 1,-1-1 0,1 1-1,-1-1 1,1 1 0,-1 0 0,1-1-1,-1 1 1,1 0 0,-1-1 0,1 1-1,-1 0 1,1 0 0,-1 0-1,1-1 1,-1 1 0,0 0 0,1 0-1,-1 0 1,1 0 0,-1 0 0,1 0-1,-1 0 1,0 0-5,0 1 8,0-1 0,0 1 0,0 0 0,0 0 0,0 0-1,0-1 1,0 1 0,0 0 0,0 0 0,0 0 0,1 0 0,-1 0 0,0 0 0,1 1 0,-1-1-1,1 0 1,-1 0-8,-4 12 21,0 1-1,0-1 0,1 1 0,1 0 0,1 0 1,0 0-1,0 0 0,1 1 0,1 5-20,3 30 13,1-1-1,3 5-12,2 12 84,3 81 168,9 63 56,10 13-1728,-31-223 1393,0 0 0,0 0 1,0 0-1,-1 0 0,1 0 1,0 0-1,0 0 0,0 0 0,0 0 1,0 0-1,0 0 0,0 0 0,0 0 1,0 0-1,0 0 0,0 0 1,0 0-1,0 0 0,0 0 0,0 0 1,0 0-1,0 0 0,0 0 1,0 0-1,0 0 0,0 0 0,0 0 1,-1 0-1,1 0 0,0 1 0,0-1 1,0 0-1,0 0 0,0 0 1,0 0-1,0 0 0,0 0 0,0 0 1,0 0-1,0 0 0,0 0 0,0 0 1,0 0-1,0 0 0,0 0 1,0 0-1,0 0 0,0 0 0,0 0 1,0 0-1,0 0 27,-5-6-842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28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5945,'12'-6'405,"1"1"-1,0 0 0,0 1 1,0 1-1,1 0 1,0 0-1,1 1-404,33-6 81,79-19-85,1 7 0,1 5 1,94 2 3,-225 13 19,-1 1 0,1-1-1,-1 1 1,1-1 0,-1 1 0,1 0 0,0 0 0,-1 0 0,1 0-1,0 0 1,0 0 0,-1 1-19,-12 7 50,-31 15 205,-18 15-255,47-28 70,0 2 0,1-1-1,0 2 1,1 0 0,-9 12-70,17-19 18,1 0 0,1 1 0,-1 0 0,1 0 0,0 0-1,1 0 1,0 1 0,1 0 0,-1 0 0,2 0 0,-1 0 0,1 0 0,1 1 0,-1-1 0,2 1-1,-1-1 1,1 1 0,1-1 0,0 1-18,-1-8 2,0 0 1,1 0-1,-1 0 0,1 0 0,0 0 1,-1 0-1,1 0 0,0-1 0,0 1 1,0 0-1,0 0 0,1-1 0,-1 1 1,0-1-1,1 1 0,-1-1 0,1 1 1,-1-1-1,1 0 0,0 0 0,1 1-2,0-1 3,0 0 0,1 0-1,-1 0 1,0 0 0,0-1-1,1 0 1,-1 1 0,0-1-1,1 0 1,-1-1 0,0 1-1,3-1-2,5-1 3,0-1 0,0-1-1,-1 0 1,1 0-1,-1-1 1,0 0 0,7-5-3,-4 0-8,0 0 0,-1 0 0,0-1 0,-1-1 0,0 0 0,-1 0 0,2-4 8,5-9-66,-1 0 0,-1-2 0,3-10 66,-16 32-7,-1 2 9,1 0 1,0 0-1,-1-1 0,1 1 0,0 1 0,0-1 1,1 0-1,-1 0-2,0 6 61,5 36 72,-6-31-126,0 1 1,0 0 0,1-1-1,0 1 1,0-1-1,1 0 1,1 0 0,-1 0-1,1 0 1,0 0 0,1-1-1,3 4-7,1-1-4,0-1 0,0-1 0,1 0-1,0 0 1,1-1 0,0 0 0,0 0-1,1-1 1,-1-1 0,1 0 0,1-1 0,3 1 4,20 3-9,1-1 0,8-1 9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0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421 11 1488,'-10'-1'234,"1"1"-1,-1-1 0,0 1 0,1 1 0,-1 0 0,1 0 1,-1 1-1,1 0 0,0 1 0,0 0 0,0 0 1,0 1-1,0 0 0,-1 2-233,-20 11 349,1 1-1,0 2 1,-6 7-349,14-10 167,0 1 0,2 1 0,-8 9-167,18-17 54,-1 1 1,1 0-1,1 1 1,1-1-1,-1 1 1,-4 14-55,11-25 5,0 0-1,1 0 1,-1 1 0,0-1 0,1 0 0,-1 1 0,1-1 0,0 0-1,0 1 1,0-1 0,0 0 0,0 1 0,0-1 0,1 1-1,-1-1 1,1 1-5,0-2 6,-1 0 0,1 0 0,0 0 0,-1 0 0,1 0-1,0 1 1,0-1 0,0-1 0,0 1 0,0 0 0,0 0-1,1 0 1,-1-1 0,0 1 0,0 0 0,0-1 0,1 1 0,-1-1-1,0 1 1,1-1-6,6 1 31,-1 0-1,1-1 1,-1 0-1,1 0 1,-1 0-1,1-1 1,-1 0 0,5-2-31,12-3 35,0-1 1,0-1 0,-1-1-1,-1-1 1,0-1 0,0-1-1,-1-1 1,13-10-36,-33 23-3,1-1-1,-1 0 1,1 0-1,-1 0 1,0 0 0,1 0-1,-1 0 1,0-1-1,0 1 1,1 0 0,-1-1-1,0 1 1,0-1-1,-1 1 1,1-1 0,0 1-1,0-1 1,-1 0-1,1 1 1,-1-1 0,1 0-1,-1 0 4,0 2 5,-1 0-1,1 0 1,0 0-1,0 0 1,-1 0-1,1 0 1,0 0 0,-1 0-1,1 0 1,0 0-1,0 0 1,-1 0-1,1 0 1,0 0-1,0 1 1,-1-1-1,1 0 1,0 0 0,0 0-1,0 1 1,-1-1-1,1 0 1,0 0-1,0 0 1,0 1-1,0-1 1,-1 0-1,1 0 1,0 1 0,0-1-1,0 0 1,0 1-1,0-1 1,0 0-1,0 0 1,0 1-1,0-1 1,0 0-1,0 1-4,-8 16 147,3-1-75,1 0 0,0 0 0,2 1-1,0 0 1,0 10-72,2-23 15,0 0 0,0 0 0,0 0 0,1 0 0,-1-1-1,1 1 1,0 0 0,0 0 0,1 0 0,-1-1 0,1 1 0,0-1 0,0 1 0,2 2-15,-2-3 10,0-1 1,0 0 0,1 0 0,-1 0-1,1 0 1,-1 0 0,1 0-1,0-1 1,0 1 0,0-1-1,0 0 1,0 0 0,0 0 0,0 0-1,0 0-10,4 0 17,0-1 0,0 1 0,0-1 0,0 0 0,0-1 0,0 0 0,-1 0 0,1 0 0,0-1 0,0 0 0,-1-1 0,1 1 0,-1-1 0,5-3-17,14-9 46,-1-2 1,-1 0-1,18-17-46,-27 21 13,-1-1 0,0 0-1,-1 0 1,0-2 0,-1 1 0,3-9-13,-11 19 19,-1 0 1,-1-1-1,1 0 0,-1 1 1,0-1-1,0 0 1,-1 0-1,1 1 0,-1-1 1,0 0-1,-1 0 1,0 1-1,0-1 0,0 0 1,0 1-1,-1-1 1,0 1-1,0-1 0,-1 1 1,1 0-1,-1 0 1,0 0-1,-1 0 0,1 0 1,-1 1-1,0 0 0,0 0 1,0 0-1,-1 0 1,1 0-1,-1 1 0,0 0 1,0 0-1,0 0 1,0 1-1,-1-1 0,1 1-19,26 2 151,1-1 0,14-2-151,4-2 1,65-6-8,-97 10 8,-1 1-2,1-1 1,0 1-1,0 1 1,4 0 0,-10-1 0,-1 0 1,1 1 0,0-1 0,0 1 0,-1-1-1,1 1 1,0 0 0,-1 0 0,1-1 0,-1 1 0,1 0-1,-1 0 1,1 1 0,-1-1 0,0 0 0,1 0-1,-1 1 1,0-1 0,0 0 0,0 1 0,0-1-1,0 2 0,1 2 3,-1-1 0,0 1 1,0-1-1,0 1 0,-1-1 0,1 1 0,-1 0 0,0-1 0,0 1 0,-1-1 0,0 1-3,-12 52 50,4-21-23,8-30-24,0-1 0,0 1 0,0-1 0,1 1 0,0-1 0,0 1 0,0-1 0,1 1 0,0-1 0,0 0 1,1 3-4,-1-6-1,0 0 1,1 1 0,-1-1-1,0 0 1,1 0 0,0 0 0,-1 0-1,1 0 1,0 0 0,0 0-1,0 0 1,0-1 0,0 1 0,1-1-1,-1 0 1,0 0 0,1 1-1,-1-1 1,1-1 0,-1 1 0,1 0-1,-1-1 1,1 1 0,2-1 0,7 1 7,-1-1 0,1 0 1,-1 0-1,0-2 0,1 1 1,-1-1-1,0-1 0,0 0 0,0-1 1,0 0-1,0 0 0,8-6-7,5-3 10,-1-1 1,-1-1-1,0-1 0,-1 0 0,1-4-10,-7 7-1,-1-1-1,-1-1 0,7-9 2,-16 19-7,0-1 1,0 0-1,-1 0 0,0 0 1,0-1-1,0 1 0,-1-1 1,1 0-1,-2 1 0,1-1 1,0-6 6,-2 12-2,0 0 0,0-1 1,0 1-1,1 0 0,-1 0 1,-1 0-1,1-1 0,0 1 1,0 0-1,0 0 0,-1 0 1,1 0-1,0-1 0,-1 1 1,1 0-1,-1 0 0,0 0 1,1 0-1,-1 0 0,0 0 1,0 0-1,1 0 0,-1 0 1,0 1-1,0-1 0,0 0 1,0 0-1,0 1 0,0-1 1,0 1-1,0-1 0,0 1 0,-1-1 2,0 1 3,0 0-1,0 0 0,0 0 0,0 0 0,0 0 0,0 0 0,1 1 0,-1-1 1,0 1-1,0-1 0,0 1 0,0 0 0,1-1 0,-1 1 0,0 0 1,1 0-1,-1 0 0,1 1 0,-1-1 0,1 0 0,-2 2-2,-2 2 11,0 1 1,1 1-1,-1-1 0,1 1 1,1-1-1,-1 1 0,1 0 1,0 0-1,1 1 1,-1-1-1,2 0 0,-1 1 1,1-1-1,0 1 0,0 0 1,1-1-1,1 7-11,-1-8-3,0 1 1,1-1 0,0 1-1,1-1 1,-1 0-1,1 1 1,0-1-1,1 0 1,-1 0-1,1 0 1,0-1 0,1 1-1,0-1 1,0 0-1,0 0 1,0 0-1,1 0 1,-1-1-1,1 1 1,0-1 0,1 0 2,2 0-41,0 1 1,1-2-1,-1 1 1,1-1-1,0 0 1,-1-1-1,10 2 41,10 0-302,-1-2 1,2-1 301,18 0-1018,33-4 1018,77-15-593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1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1 558 1376,'0'0'1154,"0"-3"2898,2-7-3488,-2 9-550,1-1-1,0 0 1,0 1 0,0-1 0,0 1 0,0 0 0,0-1 0,0 1 0,1 0 0,-1 0 0,0 0 0,1 0 0,-1 0 0,1 0 0,-1 0 0,1 0 0,-1 0 0,1 1 0,0-1 0,-1 1 0,1-1 0,0 1 0,0 0 0,-1-1 0,1 1 0,0 0 0,0 0 0,-1 0 0,1 1 0,0-1 0,0 0-14,-1 0 3,3 0 7,0 1 0,0-1 0,0 1 0,0-1 0,0 1 0,0 0 0,3 2-10,-6-3 6,1 1 1,0 0-1,-1 1 1,1-1-1,-1 0 1,1 0 0,-1 1-1,0-1 1,1 0-1,-1 1 1,0 0-1,0-1 1,0 1 0,0 0-1,0-1 1,0 1-1,-1 0 1,1 0-1,-1 0 1,1 1-7,4 17 53,-1-1 0,-1 0 0,-1 1 0,0 0 1,-2 0-1,0-1 0,-1 1 0,-1 0 0,-1-1 0,-1 1 0,-2 5-53,-1-4 77,4-14 278,4-10 1023,6-17-1365,1 2 0,1-1 0,0 1 1,2 0-1,0 1 0,1 0 0,0 1 0,5-4-13,-6 7-39,1 0-1,0 1 1,14-10 39,-21 18-11,1 0 0,0 1 0,0-1 0,0 1 0,1 0 0,-1 1 0,1 0 0,0 0 0,-1 0 0,1 1 0,0-1 11,-5 2-1,0 0 0,0 0 0,0 0 0,0 0 0,0 0 0,0 1 0,0-1 0,0 0 0,0 1 0,-1-1 0,1 1 0,0 0 0,0 0 0,0 0 0,-1 0 0,1 0 0,-1 0 0,1 0 0,-1 0 0,1 1 0,-1-1 0,0 0 0,1 1 0,-1 0 0,0-1-1,0 1 1,0 0 0,0-1 0,0 1 0,-1 0 0,1 0 0,0 0 0,-1-1 0,0 1 0,1 2 1,2 8-1,-1 2-1,-1-1 1,0 0 0,-1 0-1,0 2 2,0 0-2,0 25 10,-1-15 6,2 1 0,3 21-14,-3-40 3,1 1-1,0-1 1,0 0-1,0 0 1,1 0 0,0 0-1,0 0 1,1 0-1,0-1 1,0 1-1,3 3-2,-5-8-1,0 0 0,0 1-1,1-1 1,-1 0 0,0 0 0,1-1-1,0 1 1,-1 0 0,1-1 0,0 0 0,-1 0-1,1 1 1,0-1 0,0-1 0,0 1-1,0 0 1,1-1 1,1 0-1,0 0 0,0 0 0,0 0 0,0-1 0,-1 0 0,1 0 0,0 0 0,-1-1 0,1 0 0,2 0 1,11-8 0,0 0 0,-1-1-1,0-1 1,14-14 0,-17 15 1,3-2-4,36-29-231,-2-3 234,-37 32-168,-1-1 0,0 0-1,-1-1 1,0 0 0,8-16 168,-17 25-100,1-2-1,-1 1 1,0 0 0,-1-1 0,1-2 100,-2 9-9,-1-1 0,1 0 0,-1 1 0,0-1 0,1 0 0,-1 0 0,0 1 0,0-1 0,0 0 0,0 0 0,-1 1 0,1-1 0,0 0 0,-1 0 0,1 1 0,-1-1 0,0 1 0,1-1 0,-1 0 0,0 1 0,0-1 0,0 1 0,0 0 0,-1-2 9,1 3 13,-1-1 1,1 0-1,-1 1 0,1-1 0,-1 1 0,1 0 0,-1-1 0,1 1 0,-1 0 0,1 0 0,-1 0 0,0 0 0,1 0 0,-1 0 0,1 0 0,-1 0 0,1 1 0,-1-1 0,1 1 1,-1-1-1,1 1 0,-1 0 0,1-1 0,0 1 0,-1 0 0,0 1-13,-4 2 56,-1 0 1,1 1-1,0 0 0,1 0 1,-1 1-57,-3 4 50,0 0 1,1 0 0,0 1-1,1 0 1,1 1-1,-6 12-50,10-20 5,0 0 0,0 1-1,0-1 1,1 1 0,-1 0 0,1 0-1,1-1 1,-1 1 0,1 0-1,0 0 1,0 0 0,0 0-1,0 0 1,1-1 0,0 1 0,0 0-1,0 0 1,1-1 0,0 1-1,1 2-4,-1-4 3,0 0 0,0 0 0,0-1 0,0 1-1,0-1 1,1 1 0,0-1 0,-1 0 0,1 0 0,0 0-1,0-1 1,0 1 0,0-1 0,0 1 0,3 0-3,0-1 7,0 1 0,1-1 1,-1 0-1,1-1 0,-1 1 0,1-1 1,-1 0-1,4-1-7,2-1 12,1 0 0,0-1-1,-1-1 1,0 0 0,0 0 0,0-1-1,0-1 1,5-4-12,-2 2-4,-2-2 0,1 0 0,-1 0 0,-1-1 1,0-1-1,-1 0 0,0-1 0,-1 0 0,0 0 0,-1-1 0,0 0 0,-1-2 4,-6 11-10,-1 0 0,1-1 0,-1 1 0,0 0 0,0-1 0,-1 1 0,1-1 0,-1 1 0,-1-1 0,1 1 0,-1-1-1,0 1 1,0-1 0,0 1 0,-1 0 0,0 0 0,0 0 0,0 0 0,0 0 0,-1 0 0,0 0 0,0 1 0,-1-1 0,1 1 0,-1 0-1,0 0 1,0 0 0,0 1 0,-1-1 10,4 3 2,-1 0 0,1 0 0,0 1 0,0-1 0,-1 0 0,1 1 0,0-1 0,-1 1 0,1 0 0,0-1 1,-1 1-1,1 0 0,-1 0 0,1 0 0,-1 0 0,1 0 0,0 0 0,-1 0 0,1 0 0,-1 1 0,1-1 0,0 1 0,-1-1 0,1 1-2,-2 0 3,1 1 1,0 0-1,-1-1 1,1 1-1,0 0 1,0 0-1,1 0 1,-1 1-1,0-1 1,1 0-1,-1 1 1,0 0-4,-2 6 5,1 0 0,-1-1 1,1 1-1,1 1 1,-1-1-1,2 0 0,-1 6-5,1-8-1,1 1 1,0-1-1,1 1 0,-1-1 0,1 0 0,1 1 0,0-1 0,0 0 0,0 1 0,1-1 0,0-1 1,0 1-1,1 0 0,0-1 0,0 0 0,0 1 0,1-2 0,0 1 0,0 0 0,1-1 0,-1 0 1,1-1-1,0 1 0,0-1 0,1 0 0,-1 0 0,1-1 0,0 0 0,0 0 0,0-1 0,0 0 1,1 0-1,-1 0 0,0-1 0,1 0 0,-1-1 0,1 0 0,-1 0 0,1 0 0,1-1 1,9-2 3,-1 0 0,0-1 0,0-1 0,0 0 0,0-1 0,-1-1 0,0-1-3,24-13 14,-2-1-1,7-7-13,-31 20 4,0-1-1,-1-1 1,-1 0-1,0 0 1,0-2-1,1-1-3,-7 6 1,-1 1 1,0-1-1,0 1 0,-1-1 0,0-1 0,0 1 0,-1-1 0,0 1 0,-1-1 0,0 0 0,0 0 0,0-3-1,-1-18 5,0 0 0,-3 1 0,0-1 1,-2 0-1,-4-17-5,-9-23 30,-18-48-30,31 104 51,-1 1 0,0 0-1,-1 0 1,-1 0 0,-5-8-51,12 20 6,-1 1-1,1-1 0,0 1 0,-1-1 1,1 1-1,0 0 0,-1-1 0,1 1 1,0 0-1,-1-1 0,1 1 1,-1 0-1,1-1 0,0 1 0,-1 0 1,1 0-1,-1 0 0,1-1 0,-1 1 1,1 0-1,-1 0 0,1 0 0,-1 0 1,1 0-1,-1 0 0,1 0 0,-1 0 1,0 0-1,1 0 0,-1 0 1,1 0-1,-1 0 0,1 1 0,-1-1 1,1 0-1,0 0 0,-1 0 0,1 1 1,-1-1-1,1 0 0,-1 1 0,1-1 1,0 0-1,-1 1 0,1-1 0,0 0 1,-1 1-1,1-1 0,0 1 1,-1-1-1,1 1 0,0-1 0,0 1 1,0-1-1,0 1 0,-1-1 0,1 1 1,0-1-1,0 1 0,0-1-5,-9 31 60,5-4-53,1 0-1,1 1 0,1-1 0,2 1 0,1 0-6,19 137 13,-12-117 13,-2 1-1,-2 0 0,-3 0 1,-3 41-26,-1-50 4,2-26-33,-1 0 0,0 0 0,-1-1 0,-1 1-1,-1 2 30,4-15-52,0 0-1,0 0 1,0 0-1,-1 0 1,1 0-1,0-1 0,-1 1 1,1 0-1,0 0 1,-1-1-1,1 1 0,-1 0 1,1 0-1,-1-1 1,0 1-1,1-1 0,-1 1 1,0 0-1,1-1 1,-1 1-1,0-1 0,0 0 1,0 1 52,-9-5-452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2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28 252 6297,'-27'-141'2393,"78"128"-1857,23-4-184,34-1-520,11-4-392,7 4-1393,-6-4 1281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3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66 491 5185,'-3'-3'154,"1"-1"0,1 0 0,-1 0 1,0 0-1,1 0 0,0 0 0,0 0 0,0 0 0,1 0 0,-1-1 0,1 1 0,0 0 0,0 0 1,0-1-1,1 1 0,0 0 0,0-1-154,3-13-88,1 0 0,1 0 1,4-7 87,0-3 292,-5 13-224,8-21 420,5-29-488,-16 56 61,0 0-1,0 0 0,-2 0 1,1 0-1,-1 0 1,0 0-1,-1 0 0,0-1 1,-2-7-61,3 15 15,-1 1 1,1-1-1,-1 1 1,0-1-1,0 1 1,0-1-1,1 1 1,-1 0-1,-1-1 0,1 1 1,0 0-1,0 0 1,0 0-1,-1 0 1,1 0-1,0 0 1,-1 0-1,1 0 1,-1 1-1,1-1 1,-1 0-16,-2 0 17,1 0 1,-1 1 0,1-1-1,-1 1 1,1-1 0,-1 1-1,0 0 1,1 1 0,-1-1 0,-1 1-18,2-1 6,-1 1 0,1-1 0,0 1 0,0 0 0,0 0-1,0 0 1,0 0 0,0 1 0,0-1 0,0 1 0,0-1 0,1 1 0,-1 0 0,0 0 0,1 1 0,0-1 0,0 0 0,-1 1 0,2 0 0,-1-1 0,0 1 0,-1 2-6,3-5 1,0 1-1,1-1 1,-1 1-1,0 0 1,0-1-1,0 1 1,0 0-1,0-1 1,1 1-1,-1-1 1,0 1-1,1 0 1,-1-1-1,0 1 1,1-1-1,-1 1 1,1-1-1,-1 1 1,1-1-1,-1 1 1,1-1-1,-1 0 1,1 1-1,-1-1 1,1 0-1,0 1 1,-1-1-1,1 0 1,-1 0-1,1 0 1,0 1-1,-1-1 1,1 0-1,0 0 1,-1 0-1,1 0 1,0 0-1,32 2-7,18-7 5,13-4 2,18-2-22,-44 7 12,-4 0-12,0 1 0,9 1 22,-35 2-7,0 1 1,0-1 0,1 1-1,-1 1 1,0-1 0,0 2 0,0-1-1,0 1 1,-1 0 0,1 0-1,3 3 7,-9-4 1,0-1-1,0 1 1,0-1-1,0 1 1,-1-1-1,1 1 1,-1 0-1,0 0 1,1 0-1,-1 0 0,0 0 1,0 0-1,0 0 1,0 0-1,0 1 1,-1-1-1,1 0 1,-1 0-1,1 1 1,-1-1-1,0 0 1,0 1-1,0-1 1,0 0-1,0 1 0,-1-1 1,1 1-1,-3 8 8,0 1 0,-1-1 1,0 0-1,0 0 0,-2 1-8,-6 17 28,10-24-21,1-1 1,0 1 0,0-1-1,0 1 1,0 0 0,1-1-1,0 1 1,0 0-1,0 2-7,0-5 2,1 0-1,-1-1 0,1 1 0,-1-1 1,1 1-1,-1 0 0,1-1 0,0 1 1,0-1-1,0 0 0,0 1 1,0-1-1,0 0 0,0 1 0,0-1 1,0 0-1,0 0 0,1 0 0,-1 0 1,1 0-1,-1 0 0,1 0 0,-1-1 1,1 1-1,-1 0 0,1-1 0,1 1-1,4 0 4,0 0 0,0-1-1,1 0 1,-1 0 0,0 0-1,0-1 1,0 0-1,0 0 1,0-1 0,0 0-1,1-1-3,18-6 22,0-1 0,6-5-22,-6 3-56,-1-2 0,0 0 0,-1-2 0,0 0-1,-1-2 1,-1 0 0,17-20 56,-35 32-39,0 0 0,0 0-1,-1-1 1,1 1 0,-2-1 0,1 0 0,0-1 39,-3 6-6,1 0 1,-1 1-1,1-1 1,-1 0 0,0 0-1,0 0 1,0 0 0,0 0-1,0 0 1,0 0-1,0 0 1,-1-1 5,1 2 3,-1 1 1,1-1-1,0 0 1,-1 1-1,1-1 1,-1 1-1,1-1 1,-1 0-1,1 1 0,-1-1 1,1 1-1,-1 0 1,0-1-1,1 1 1,-1 0-1,0-1 1,1 1-1,-1 0 1,0-1-1,1 1 0,-1 0 1,0 0-1,0 0 1,1 0-1,-1 0 1,0 0-1,1 0 1,-1 0-1,0 0 0,0 0 1,0 0-4,-2 1 20,-1 0 0,1 0 0,-1 1 0,1-1 1,0 1-1,0-1 0,-1 1 0,1 0 0,0 0 0,1 1 0,-1-1 0,0 0 1,1 1-1,-1 1-20,-33 40 158,27-31-123,0 0 1,1 1-1,0 0 0,2 0 0,-1 1 1,2 0-1,-3 10-35,6-20 5,1-1 0,0 0 0,1 1 0,-1-1 1,1 0-1,0 1 0,0-1 0,0 1 0,1-1 0,-1 0 0,1 1 1,0-1-1,0 0 0,1 0 0,-1 0 0,1 1 0,0-1 1,0-1-1,0 1 0,1 0 0,-1-1 0,1 1 0,0-1 0,0 0 1,0 1-1,0-2 0,1 1 0,-1 0 0,2 0-5,3 1 5,1 1-1,0-2 1,1 1-1,-1-1 1,0-1-1,1 1 1,0-2-1,-1 1 1,1-1 0,0-1-1,0 0 1,-1 0-1,1-1 1,0 0-1,0-1 1,1-1-5,25-5 19,-1-2 0,0-1-1,22-11-18,-39 14 7,52-21 22,8-7-29,-60 27-8,0-1 0,-1-1 0,0 0-1,-1-1 1,0-1 0,10-11 8,-21 18-6,-1 0 1,0-1-1,0 1 0,-1-1 0,0 0 0,0 0 1,0 0-1,-1 0 0,0 0 0,0-1 1,-1 1-1,0-1 0,0 1 0,-1-1 0,0 1 1,0-1-1,-1 1 0,0-1 0,0 1 1,-1-1-1,0 1 0,0 0 0,0 0 0,-3-5 6,-4 2 53,1 13 0,7-2-47,0 1 0,-1 0 0,1 0 0,1 0 0,-1 0 0,0 0 0,0 0 0,1 0 0,-1 0 0,1 0 0,-1 1-6,0 8 6,-1 0 0,2 1-1,-1 0 1,2-1 0,0 3-6,-1-10 0,0 0 1,1 0 0,0 0-1,0 0 1,0-1-1,0 1 1,1 0 0,-1-1-1,1 1 1,0-1 0,0 1-1,0-1 1,1 0-1,-1 0 1,1 0 0,0 0-1,2 2 0,87 50-8,-92-55 10,0 0-1,1 0 0,-1 0 1,0 0-1,0 0 0,1 0 1,-1 0-1,0 1 1,0-1-1,1 0 0,-1 0 1,0 0-1,0 1 0,1-1 1,-1 0-1,0 0 1,0 1-1,0-1 0,0 0 1,1 0-1,-1 1 0,0-1 1,0 0-1,0 1 1,0-1-1,0 0 0,0 0 1,0 1-1,0-1 0,0 0 1,0 1-1,0-1 1,0 0-1,0 1 0,0-1 1,0 0-1,0 0 1,0 1-1,0-1 0,0 0 1,-1 1-1,1-1 0,0 0 1,0 0-1,0 1-1,-18 8 117,-6 2-49,12-5-61,7-4-6,1 0 0,0 1-1,0-1 1,0 1 0,1-1 0,-1 1 0,1 0 0,-1 1 0,1-1-1,0 1 1,0-1 0,0 2-1,-4 8-184,18-20-1713,-5 2 1079,10-6-68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3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0 3321,'-18'13'1080,"-4"2"-1096,7 1-184,-2-5-24,10-3 80,-2-3 72,9-1 112,-4-1 40,2-3 0,2 0-32,0 0-552,-1 0-464,-1 0 583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3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97 2609,'-25'-24'597,"10"9"346,-1 1 0,-1 0 0,-10-7-943,26 21 71,0-1 0,0 0 0,0 0 0,-1 0 0,1 1 0,0-1 1,0 0-1,0 1 0,-1 0 0,1-1 0,0 1 0,-1 0 0,1-1 0,-1 1 1,1 0-1,0 0 0,-1 0 0,1 0 0,0 0 0,-1 0 0,1 1 1,0-1-1,-1 0 0,1 1 0,-1-1-71,1 1 30,0 1 0,0-1 0,0 0 0,0 0 0,0 0 0,0 1 0,0-1 1,1 0-1,-1 1 0,0-1 0,1 1 0,-1-1 0,1 1 0,-1-1 0,1 1 0,0-1 0,0 1 0,0-1 0,0 1 0,0-1 0,0 2-30,-1 10 10,1-1-1,1 0 0,0 0 0,1 0 0,0 0 1,1 0-1,0 0 0,1-1 0,0 1 0,4 6-9,20 31-16,-16-29-12,0 0 0,-2 1 0,3 8 28,-12-25 1,-1 0-1,1 1 0,0-1 0,-1 1 0,0-1 0,0 0 0,0 1 0,-1-1 0,0 1 0,1-1 0,-1 0 0,-1 1 0,1-1 0,-1 0 1,0 0-1,0 0 0,0 0 0,0 0 0,0-1 0,-4 4 0,5-4 27,-1-1 0,0 1-1,0-1 1,-1 1 0,1-1 0,-1 0 0,1 0 0,-1 0 0,0 0-1,1 0 1,-1-1 0,0 1 0,0-1 0,0 0 0,0 0 0,0 0 0,-1 0-1,1-1 1,0 1 0,0-1 0,0 0 0,-1 0 0,1 0 0,0 0-1,-1 0 1,1-1 0,0 1 0,-3-2-27,6 2 8,-1 0 0,0-1 0,0 1 1,1 0-1,-1-1 0,0 1 0,1-1 0,-1 1 0,0-1 1,1 1-1,-1-1 0,1 1 0,-1-1 0,1 0 0,-1 1 1,1-1-1,-1 0 0,1 1 0,0-1 0,-1 0 0,1 1 1,0-1-1,-1 0 0,1 0 0,0 0-8,0-1-10,0 0-1,0 0 1,0 0 0,1 0-1,-1 0 1,0 0 0,1 0-1,0 0 1,-1 0 0,2-2 10,3-6-355,0 1 0,1-1 0,7-7 355,-10 13-206,28-34-1323,9 1 575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4:12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0 7970,'19'0'2832,"1"13"-2392,1 7-192,9 19 33,-1 8 39,1 18 24,-4 13 56,-16 17-64,-3 6-96,-16 1-144,-8-12-40,-20-16-32,-8-11-40,-18-14-312,-4-6-208,-21-6 312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2:35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211 536 5401,'-5'1'309,"0"0"0,0 1 0,0 0 0,1 0-1,-1 0 1,0 0 0,1 1 0,0-1 0,-1 1 0,1 0-1,-1 2-308,-43 41 175,42-39-11,-10 10-90,1 0-1,1 1 1,1 0 0,-3 8-74,12-21 5,1 1-1,0 0 1,0 0 0,0 0-1,1 1 1,0-1 0,0 1-1,0-1 1,1 1-1,0 0 1,1-1 0,-1 1-1,1 0 1,1 0-1,-1-1 1,2 6-5,-1-9 1,0 0 0,0 0 0,1 0 0,0 0 0,-1 0 0,1 0 0,0-1 0,0 1 0,0 0 0,1-1 0,-1 0 0,1 0 0,-1 1 0,1-1 0,0-1 0,0 1 1,0 0-1,0-1 0,0 0 0,0 1 0,2-1-1,7 3 0,0-1 0,1 0-1,-1-1 1,1-1 0,2 0 0,30 2-61,0-3 0,0-1-1,0-3 1,0-1 0,15-6 61,-33 6-34,0-2 1,0-2 0,-1 0 0,0-1 0,-1-2-1,0-1 1,-1 0 0,0-2 0,5-6 33,-19 13 8,-1 0 0,0 0 0,-1-1 0,1-1 0,-2 1 0,0-1 0,3-6-8,-7 13 7,-1-1 0,0 0-1,0-1 1,0 1 0,0 0 0,-1-1 0,1 1 0,-1-1 0,0 1 0,-1-1-1,1 1 1,-1-1 0,0 1 0,0-1 0,0 0 0,-1 1 0,0-1-1,1 1 1,-2-1 0,1 1 0,0-1-7,0 3 17,0 1 1,0-1-1,0 0 1,0 1-1,-1-1 1,1 1-1,0-1 1,-1 1-1,1 0 1,-1 0-1,1-1 0,-1 1 1,0 0-1,1 0 1,-1 0-1,0 1 1,0-1-1,0 0 1,1 1-1,-1-1 1,0 1-1,0 0 1,0-1-1,0 1 1,0 0-1,0 0 0,0 0 1,0 1-1,0-1 1,0 0-1,0 1-17,-5 0 46,0 1-1,0 0 1,0 1-1,1-1 1,-1 1 0,1 1-1,-6 2-45,0 2 22,1 1-1,0 0 1,0 1 0,1 0-1,0 0 1,1 1 0,0 0-1,-4 7-21,9-12 2,1 0-1,-1 0 0,1 0 1,0 0-1,0 1 0,0-1 1,1 1-1,0 0 0,1 0 1,-1 0-1,1 0 0,1 0 1,-1 0-1,1 0 0,0 0 1,1 0-1,0 0 1,0 0-2,0-4 1,0-1 0,0 0 0,0 0 1,0 0-1,1 1 0,-1-1 0,1-1 1,-1 1-1,1 0 0,0 0 0,0 0 1,0-1-1,-1 1 0,2-1 0,-1 0 1,0 1-1,0-1 0,0 0 0,0 0 1,1-1-1,-1 1 0,1 0 1,-1-1-1,0 1 0,1-1 0,-1 0 1,1 0-1,-1 0 0,1 0-1,7 0 5,0 0-1,0-1 1,0 0-1,-1-1 1,1 0 0,8-3-5,-2-1 1,-1 0 0,1-1 0,-1-1 0,0 0 0,-1-1 0,0-1 0,3-2-1,-12 8-7,1-1 0,-1 1 0,0-1-1,-1 0 1,1 0 0,-1 0 0,0-1 0,0 1-1,0-1 1,-1 0 0,0 0 0,0 0-1,-1-1 1,0 1 0,0-1 0,0 1 0,-1-1-1,0 0 1,0-1 7,-1 7-1,0 1 0,0-1 0,0 0 0,0 0-1,0 1 1,0-1 0,0 0 0,0 0 0,0 1 0,0-1 0,-1 0 0,1 1-1,0-1 1,0 0 0,-1 1 0,1-1 0,-1 0 0,1 0 1,-8 4-19,-6 19-1,11-16 19,0 1-1,1-1 0,0 1 1,0-1-1,0 1 0,1 0 1,0-1-1,1 1 0,-1 0 1,1 0-1,1 0 0,-1 0 1,1-1-1,0 1 0,2 5 2,-1-7-1,0 0 0,0 0-1,1-1 1,0 1 0,0-1-1,0 1 1,0-1 0,1 0-1,-1 0 1,1-1 0,0 1-1,0-1 1,1 0 0,-1 0-1,1 0 1,-1 0 0,1-1-1,0 0 1,0 0-1,2 1 2,9 1-2,-1 0-1,1 0 0,0-2 1,0 0-1,0 0 0,0-2 1,0 0-1,0-1 0,5-1 3,13-3-3,-1-1 0,0-2 0,30-11 3,-41 12 5,-1-1 0,0-1-1,0-1 1,-1-1 0,0-1-1,13-10-4,-25 15 3,1 0-1,-1-1 1,0 0-1,-1 0 1,0-1-1,0 0 1,-1 0-1,0 0 1,0-1-1,-1 0 1,-1 0-1,0-1 1,0 1-1,-1-1 0,1-2-2,3-28-18,-1-1-1,-2 0 1,-2-1-1,-3-40 19,-4 12-261,-3 1 0,-11-39 261,16 96-29,-10-39-48,12 50 86,1 0 0,-1 0 0,0 0-1,0 1 1,1-1 0,-2 0 0,1 0 0,0 1 0,0-1 0,0 1 0,-1-1 0,1 1 0,-1 0-1,1-1 1,-1 1 0,1 0 0,-1 0 0,0 0 0,0 0 0,0 0 0,1 0 0,-2 1-9,2 0 10,-1-1 0,0 1 0,1 1 0,-1-1 0,0 0 0,1 0 0,-1 1 0,1-1 0,-1 0 0,0 1 0,1 0 1,-1-1-1,1 1 0,-1 0 0,1 0 0,0 0 0,-1 0 0,1 0 0,0 0 0,0 0 0,-1 1 0,1-1 0,0 0 0,0 1 0,0 0-10,-4 5 10,0 1 1,1 0-1,0 0 0,0 3-10,-6 15 1,1 1 1,2-1 0,1 1-1,1 1 1,1-1-1,2 1 1,0 0-1,2-1 1,1 4-2,5 41 38,3 0 0,16 63-38,-14-88 45,3 0 0,1-1 0,21 41-45,-35-86 0,-1 1 0,1-1 0,0 1 0,0-1 0,-1 1 0,1-1-1,0 0 1,1 1 0,-1-1 0,0 0 0,0 0 0,0 0 0,1 0 0,-1 0 0,1 0-1,-1 0 1,0 0 0,1-1 0,0 1 0,-1 0 0,1-1 0,-1 1 0,1-1 0,0 0-1,-1 0 1,1 1 0,0-1 0,-1 0 0,1 0 0,0-1 0,-1 1 0,2 0 0,4-2 4,1 0 0,-1-1 1,1 0-1,-1 0 1,0-1-1,3-1-4,-5 2 4,118-66-209,80-40-353,-148 81 485,-55 28 73,0 0 1,0 0 0,0 0 0,0 1-1,-1-1 1,1 0 0,0 0 0,0 0-1,0 0 1,0 1 0,0-1-1,0 0 1,0 0 0,0 0 0,0 0-1,0 1 1,0-1 0,0 0 0,0 0-1,1 0 1,-1 0 0,0 1 0,0-1-1,0 0 1,0 0 0,0 0-1,0 0 1,0 0 0,0 1 0,0-1-1,1 0 1,-1 0 0,0 0 0,0 0-1,0 0 1,0 0 0,0 0 0,1 0-1,-1 0 1,0 1 0,0-1-1,0 0 1,0 0 0,1 0 0,-1 0-1,0 0 1,0 0 0,0 0 0,0 0-1,1 0 1,-1 0 0,0 0 0,0 0-1,0 0 1,1 0-1,-15 18 148,11-14-116,-28 30 261,18-22-169,2 1 0,-1 0 0,-2 6-124,12-16 15,0 0-1,0 1 1,0-1 0,0 1 0,0-1 0,1 1 0,0 0 0,0 0 0,0 0 0,0 0 0,0 0 0,1 0 0,0 0 0,0 0 0,0 0 0,0 1-15,1-2 4,0-1 0,0 1 0,0 0 0,0-1 0,0 1 0,0-1 0,1 1 0,-1-1 0,1 0 0,0 0 1,-1 0-1,1 0 0,0 0 0,0 0 0,1 0 0,-1 0 0,0-1 0,0 1 0,1-1 0,-1 0 0,2 1-4,6 2 5,1 0 0,0 0-1,0-1 1,8 1-5,14 2 18,0-2 1,-1-2-1,1-1 1,0-1-1,0-2 0,0-2 1,-1 0-1,14-5-18,33-11-17,-1-2 0,63-29 17,-112 39-39,-1 0 0,0-2 1,11-9 38,-29 17-9,0-1 0,-1 0 0,1 0 0,-1-1 0,-1-1 0,1 0 0,-2 0 0,1 0 0,-1-1 0,1-3 9,-6 10 11,-1 1 1,1-1 0,-1 0-1,0 0 1,0 0 0,0 0-1,0 0 1,-1 0 0,1 0 0,-1 0-1,0 0 1,0 0 0,0 0-1,0-2-11,-1 3 15,0-1 0,1 1 0,-1 0-1,0 0 1,0 0 0,0-1 0,-1 1-1,1 1 1,0-1 0,-1 0 0,1 0-1,-1 0 1,0 1 0,1-1 0,-1 1-1,0-1 1,0 1 0,0 0 0,-2-2-15,-2 1 24,1-1 0,-1 0 0,0 1 1,0 0-1,0 1 0,0-1 0,0 1 1,-1 0-1,1 1 0,0 0 0,0 0 1,-3 0-25,-1 1 22,0 1 1,0 0 0,0 0-1,0 1 1,0 0-1,0 1 1,-2 1-23,-10 7 18,1 0 0,0 1-1,1 1 1,1 1 0,0 0 0,-2 5-18,17-17 0,1 0 0,-1 1 0,1 0 0,0 0 1,0 0-1,0 0 0,1 1 0,0-1 0,0 1 0,0-1 0,0 1 1,0 0-1,1 0 0,0-1 0,0 4 0,1-6-2,0 1 0,0-1-1,0 1 1,0 0 0,1-1 0,-1 1 0,1-1-1,0 1 1,0-1 0,0 1 0,0-1-1,0 0 1,0 1 0,1-1 0,-1 0 0,1 0-1,0 0 1,-1 0 0,1 0 0,0 0 0,0-1-1,0 1 1,0-1 0,1 1 0,-1-1 0,0 0-1,1 0 1,-1 0 0,1 0 0,0 0 2,6 2-9,1 0 0,-1-1 1,0-1-1,1 1 0,0-2 1,-1 1-1,1-1 0,-1-1 1,1 0-1,0 0 0,-1 0 1,0-2-1,9-2 9,-4 1-6,0-1 0,-1-1 0,0 0 0,0-1 0,0 0 1,-1-1-1,0 0 0,10-9 6,-12 7 3,0-1 0,-1 0 0,0 0 0,-1-1 0,0 0 0,-1 0 0,0-1 0,-1 0 0,-1 0 0,0 0 0,0-1 1,-1 0-1,-1 0 0,0-6-3,2-15-3,-2 1 0,-2-1 0,-1 0 0,-1 0 0,-4-13 3,1 7-8,-2 0 1,-3-3 7,6 33 14,0-1 0,0 1 0,-1 0 0,-1 0 0,0 1 0,0-1 0,-1 1-1,0 0 1,-6-6-14,11 15 6,0 0-1,1 0 1,-1 0-1,0 0 1,0 0-1,0 0 1,0 0-1,0 0 1,0 1-1,0-1 1,0 0-1,0 1 0,0-1 1,0 1-1,0-1 1,0 1-1,0 0 1,-1-1-1,1 1 1,0 0-1,0 0 1,0 0-1,-1 0 1,1 0-1,0 0 1,0 0-1,-2 0-5,2 1 4,-1 0-1,0 1 1,1-1 0,-1 0 0,0 0-1,1 1 1,-1-1 0,1 1-1,0-1 1,0 1 0,-1 0-1,1-1 1,0 1 0,1 0 0,-2 1-4,-2 8-1,0 0 0,0 0 1,1 0-1,0 1 0,0 7 1,1 12 1,0 0 0,3-1 0,0 1 0,2 0 0,1-1 0,2 0 0,1 0 0,1 0 0,4 8-1,10 19 14,2 0 0,3-2 1,2 0-1,6 4-14,-31-50-102,2-1 0,-1 1-1,1-2 1,0 1 0,0 0 0,1-1 0,0 0 0,0-1 0,1 0 0,0 0 0,0 0-1,0-1 1,1 0 0,5 2 102,25 4-528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3:54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7 468 704,'-3'15'117,"1"0"0,1 0-1,1 1 1,0-1 0,1 0-1,0 0 1,1 0-117,1 9 79,18 140 49,-7-67-120,-7-51-4,-1-3 147,0 34-151,1 9 2445,-7-179-1496,-1 43 870,7-47-1819,-3 63 124,3-39-49,4-60 206,-5-1-1,-7-20-280,2 150 22,1 1 0,-1-1 0,1 0-1,-1 0 1,1 1 0,0-1 0,1 0-1,-1 1 1,0-1 0,1 1-1,0 0 1,0-1 0,0 1 0,0 0-1,1 0 1,-1 0 0,1 1 0,0-1-1,0 0-21,10-8-31,1 0-1,0 1 0,12-6 32,-8 4 21,77-47-43,80-56 11,-168 110 7,4-4-2,0 1 1,1 0-1,0 1 0,1 0 0,-1 1 0,1 0 6,0 6-734,-13 0 700,1 0 0,-1 0 0,0 1 0,0-1 0,1 0 0,-1 0 0,0 1 0,0-1 1,0 0-1,0 0 0,1 1 0,-1-1 0,0 0 0,0 1 0,0-1 0,0 0 0,0 1 0,0-1 0,0 0 0,0 1 0,0-1 0,0 0 0,0 1 0,0-1 0,0 0 0,0 1 1,0-1-1,0 0 0,-1 0 0,1 1 0,0-1 0,0 0 0,0 1 0,0-1 0,-1 0 0,1 0 0,0 1 0,0-1 0,-1 0 0,1 0 0,0 0 34,-14 15-652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3:54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11 131 4729,'-11'32'1639,"11"-32"-1626,0 0 0,1 0 0,-1 0 0,0 0 0,0 0 0,0 0 1,0 0-1,0 0 0,0 0 0,1-1 0,-1 1 0,0 0 0,0 0 0,0 0 0,0 0 0,1 0 0,-1 0 0,0 0 0,0 1 1,0-1-1,0 0 0,0 0 0,1 0 0,-1 0 0,0 0 0,0 0 0,0 0 0,0 0 0,0 0 0,0 0 0,1 0 0,-1 0 1,0 1-1,0-1 0,0 0 0,0 0 0,0 0 0,0 0 0,0 0 0,0 0 0,0 1 0,0-1 0,0 0 0,1 0 1,-1 0-1,0 0 0,0 0 0,0 1 0,0-1 0,0 0 0,0 0 0,0 0 0,0 0 0,0 0 0,0 1 0,0-1 0,-1 0 1,1 0-1,0 0 0,0 0 0,0 0 0,0 1 0,0-1 0,0 0 0,0 0 0,0 0-13,4-1 88,60-6-380,1-2 0,-2-4 1,1-2-1,-1-4 292,-6-2-255,-2-2 1,51-29 254,-104 51-6,0 0 0,-1 0 0,1 0 0,0 0 1,0 1-1,0-1 0,0 1 0,0-1 1,0 1-1,-1-1 0,1 1 0,0 0 1,0 0-1,0 0 0,2 1 6,8-1-123,-13 0 125,0 1 0,1-1-1,-1 0 1,0 1 0,0-1 0,1 0-1,-1 1 1,0-1 0,1 1 0,-1-1-1,1 1 1,-1-1 0,1 1-1,-1-1 1,1 1 0,-1 0 0,1-1-1,-1 1 1,1 0 0,0-1 0,-1 1-1,1 0 1,0 0 0,0 0-2,-7 23 45,5-20-29,-1 9 29,0 0-1,1 0 1,0 1 0,1 6-45,0-15 14,1 3 33,0 1-1,1-1 0,0 1 0,0-1 1,1 0-1,0 0 0,0 0 0,4 7-46,1 8 81,-4-12-54,0 0 1,1-1-1,1 1 0,-1-1 1,2 0-1,-1 0 0,1-1 1,1 0-1,2 3-27,-6-9-3,0 0-1,0 0 1,1 0-1,-1 0 1,1 0-1,-1-1 1,1 0-1,0 0 1,0 0 0,0 0-1,0-1 1,0 1-1,0-1 1,1 0-1,-1 0 1,0-1 0,1 1-1,-1-1 1,0 0-1,1 0 1,-1 0-1,0-1 1,1 0-1,-1 0 1,4-1 3,5-2-230,1-1 0,0-1 0,-1 0 0,0-1 0,5-4 230,29-21-413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3:55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5617,'4'-5'888,"8"5"-968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0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1 585 640,'2'-11'68,"1"-1"0,0 1 0,1 0 0,0 1 0,1-2-68,0 3 32,0-3-18,2 1-1,0-1 0,0 1 1,1 1-1,0 0 1,1 0-1,5-5-13,-13 14 2,13-12 87,0 1 1,0 1-1,1 0 0,0 1 0,1 1 0,0 0 0,1 1 1,0 1-1,0 0 0,1 2-89,16-6 125,2 3 1,-1 0-1,1 3 1,21-1-126,-46 5 29,0 0 29,-1 0 0,1 1 0,-1 0 1,7 2-59,-14-2 17,0 1-1,-1-1 1,1 1 0,0 0 0,-1-1 0,1 1 0,-1 1 0,0-1 0,1 0 0,-1 1 0,0-1 0,0 1 0,0-1-1,0 1 1,0 0 0,0 0 0,0 0 0,0 0 0,-1 1 0,1 0-17,3 7 50,0 0 1,-1 1-1,0-1 1,-1 1-1,0 0 1,1 10-51,5 70 205,-5-34-88,-3-51-99,-1-2-3,1 0 1,-1-1 0,0 1 0,0 0-1,0 0 1,0 0 0,-1 0-1,1-1 1,-1 3-16,1-6 14,0 0-1,0 0 0,0 0 1,0 0-1,-1 0 0,1 0 1,0-1-1,0 1 0,0 0 1,0 0-1,0 0 0,0 0 1,0 0-1,0 0 0,0 0 1,0 0-1,0 0 0,0 0 1,0 0-1,0 0 0,0 0 1,0 0-1,0 0 0,0 0 1,0 0-1,0 0 1,0 0-1,0 0 0,0 0 1,0 0-1,-1 0 0,1 0 1,0 0-1,0 0 0,0 0 1,0 0-1,0 0 0,0 0 1,0 0-1,0 0 0,0 0 1,0 0-1,0 0 0,0 0 1,0 0-1,0 0 0,0 0 1,0 0-1,0 0 1,0 0-1,-1 0 0,1 0 1,0 0-1,0 0 0,0 0 1,0 0-1,0 0 0,0 0 1,0 0-1,0 0 0,0 0-13,-2-9 540,0-14-272,2 9-249,-1-11-7,2 0 0,0 0 0,2 0 1,0 1-1,2-1 0,4-11-12,-6 24 1,1-1-1,0 1 1,1 0 0,1 0 0,-1 0 0,2 1-1,0-1 1,1 0-1,-4 8 10,0-1 0,0 0-1,0 1 1,1 0 0,0 0 0,0 0-1,0 1 1,0-1 0,0 1-1,1 0 1,-1 1 0,1-1 0,0 1-1,0 1 1,0-1 0,0 1 0,0 0-1,1 0-9,1 0 11,-1 0 0,1 1 0,-1 0 0,0 1-1,1 0 1,-1 0 0,0 0 0,1 1 0,-1 0 0,0 0 0,0 1-1,0 0 1,-1 0 0,1 1 0,-1 0 0,0 0 0,0 0-1,0 1 1,0 0 0,-1 0 0,0 0 0,0 1 0,0 0 0,-1 0-1,1 1-10,9 18 0,0 1 0,-1 0 0,-2 1 0,0 1 0,4 22 0,3 4 12,-15-46-12,0 1 1,1-1-1,1 0 1,-1 0-1,1 0 1,0 0-1,1-1 1,0 0-1,0 0 1,1-1-1,-1 0 1,1 0-1,1 0 0,7 4 0,-9-6 6,1-1 0,0 0 0,1 0 0,-1 0 0,0-1-1,1 0 1,-1 0 0,1-1 0,0 0 0,0-1-1,-1 1 1,1-1 0,0-1 0,0 0 0,-1 0 0,1 0-1,7-3-5,-2-1 14,1 0 0,-1-1-1,0 0 1,0-1-1,-1-1 1,0 0 0,6-5-14,10-11 29,-2 0 1,9-11-30,-6 4 44,-1-1-1,-1-3-43,-16 20 52,0-1-1,-2 0 0,0-1 1,-1 0-1,5-13-51,-12 29 9,-1 0 0,0 0 0,1 0 0,-1 0 0,0 1 0,1-1 0,-1 0 0,0 0 0,0 0 0,0 0 0,0 0 0,0 0 0,0 1 0,0-1 0,0 0 0,0 0 0,0 0 0,0 0 0,-1 0 0,1 0 0,0 1 0,-1-1 0,1 0 0,0 0 0,-1 0 0,1 1 0,-1-1-9,0 0 7,-1 0 0,1 1 0,0 0 0,0-1 0,0 1 0,0 0 0,-1-1 0,1 1 0,0 0 0,0 0 0,0 0-1,-1 0 1,1 0 0,0 0 0,0 1 0,0-1 0,-1 1-7,-8 1 1,1 1 0,0 0 0,0 1 1,-7 4-2,-1 3-5,1 0 0,0 1 1,1 0-1,0 2 0,1-1 1,0 2-1,1 0 0,1 0 1,1 1-1,0 1 1,1 0-1,0 0 0,2 1 1,0 0-1,1 1 0,1 0 1,-2 12 4,6-23 1,1 0 1,-1 0 0,2 0-1,-1 0 1,1 0-1,1 1-1,-1-8 2,0 1-1,0-1 0,0 0 0,0 0 0,1 1 0,-1-1 0,0 0 1,1 0-1,-1 1 0,1-1 0,-1 0 0,1 0 0,0 0 1,-1 0-1,1 0 0,0 0 0,0 0 0,0 0 0,0 0 1,-1 0-1,1-1 0,1 1 0,-1 0 0,0-1 0,0 1 0,0 0 1,0-1-1,0 1 0,1-1 0,-1 0 0,0 1 0,0-1 1,1 0-1,-1 0 0,0 0 0,0 0 0,1 0 0,-1 0 0,1 0-1,5-2 7,0 1-1,0-1 0,-1 0 0,1-1 0,0 1 0,-1-1 0,0 0 0,0-1 0,0 0 0,0 0 1,-1 0-1,1-1 0,-1 1 0,3-5-6,1-1 7,-1 1 0,0-2 0,-1 1 0,0-1 0,0 0 0,-1 0 0,3-9-7,-6 12 14,-1 0 0,0 0-1,0 0 1,0-4-14,-1 10 1,-1 1 0,0-1 0,1 1 0,-1-1 1,0 1-1,0-1 0,0 1 0,0-1 0,0 1 0,0-1 0,-1 1 1,1-1-1,-1 1 0,1 0 0,-1-1 0,1 1 0,-1 0 0,1-1 0,-1 1 1,0 0-1,0-1 0,0 1 0,0 0 0,0 0 0,0 0 0,0 0 1,-1-1-2,2 2-2,0 0 0,-1 0 0,1 0 0,0 0 0,0 0 0,0 0 0,-1 0 0,1 0 0,0 0 0,0 0 0,0 0 0,-1 0 0,1 0 0,0 0 0,0 0 0,0 0 0,-1 0 1,1 0-1,0 0 0,0 0 0,-1 0 0,1 0 0,0 0 0,0 0 0,0 0 0,0 0 0,-1 1 0,1-1 0,0 0 0,0 0 0,0 0 0,0 0 0,0 0 0,-1 1 0,1-1 0,0 0 1,0 0-1,0 0 0,0 1 0,0-1 2,-2 12-23,7 22 34,-4-30-15,2 16 6,2-1 0,1 0 1,0-1-1,1 1 0,1-1 0,1 0 0,3 3-2,-7-14-1,-1 0 0,1 0 1,1-1-1,-1 0 0,1 0 0,0 0 0,0-1 1,1 0-1,3 3 1,-5-6-4,-1 1 1,1-1 0,-1 0-1,1-1 1,0 1-1,0-1 1,-1 0 0,1 0-1,0 0 1,0-1-1,0 1 1,0-1 0,0-1-1,0 1 1,0-1 0,3 0 3,4-3-3,0 1 0,0-2 1,0 0-1,-1 0 1,0-1-1,0 0 1,0-1-1,-1 0 1,0-1-1,6-6 3,1-2 13,0-1 1,0-1-1,-2-1 0,0 0 1,0-3-14,-7 9 24,0 0 1,0-1-1,-2 0 1,0 0-1,0 0 1,-1-1-1,-1 0 1,0 0-1,-1-5-24,-1 7 18,-2 1 0,0-1 0,0 0 0,-1 0 0,0 1 0,-1-1 0,-1 1 0,0-1 1,-1 1-1,0 0 0,-3-5-18,-90-204 45,96 219-33,1 4-12,10 21-33,-7-10 29,1-1 0,1-1 1,0 1-1,1-1 0,0 1 1,0-2-1,7 9 4,-3-4-3,0 0 0,-2 1 0,1 0-1,-2 0 1,0 1 3,109 328-540,-68-198 41,-19-67-530,4-5 390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1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210 555 3401,'0'-17'1025,"1"-19"698,-1 34-1612,0 0-1,0 0 0,0 0 0,-1 0 0,1 0 0,0 0 0,-1 0 0,0 1 0,1-1 1,-1 0-1,0 0 0,0 1 0,0-1 0,-1 0-110,2 1 9,-1 1 0,1 0-1,-1-1 1,1 1 0,-1 0 0,1 0 0,-1-1 0,0 1 0,1 0-1,-1 0 1,1 0 0,-1 0 0,0 0 0,1 0 0,-1 0-1,1 0 1,-1 0 0,0 0 0,1 0 0,-1 0 0,1 0-1,-1 0 1,0 1 0,1-1 0,-1 0 0,1 0 0,-1 1-1,1-1 1,-1 1-9,-16 12-80,14-10 73,-14 12-191,1 0 0,1 1 0,0 1 0,1 1 0,1 0 0,1 0 0,0 1 0,2 1-1,0 0 1,1 0 0,-6 22 198,13-36-43,1-1 0,0 0 0,0 1 0,0-1 0,1 0-1,-1 1 1,1-1 0,1 1 0,-1-1 0,1 1 0,0-1 0,0 1 43,0-3-12,0 0 0,1 0 1,-1 0-1,1-1 1,-1 1-1,1 0 0,0-1 1,0 0-1,0 1 0,1-1 1,-1 0-1,0 0 1,1 0-1,-1 0 0,1 0 1,0-1-1,0 1 1,-1-1-1,1 0 0,0 0 1,1 0 11,17 5 46,0-1 0,0-1 0,1-1 0,13 0-46,-16-2 74,0 1 1,-1 0-1,1 2 1,-1 0-1,0 1 1,6 3-75,-21-7 3,1 0 0,-1 1 0,0 0 0,0-1 0,1 1 1,-1 0-1,-1 0 0,1 1 0,0-1 0,0 1 1,-1-1-1,0 1 0,1 0 0,-1 0 0,0 0 0,0 0 1,-1 0-1,1 0 0,-1 1 0,1-1 0,-1 1 0,0-1 1,0 1-1,-1-1 0,1 1 0,-1-1 0,0 1 1,0 0-1,0-1 0,0 1 0,0-1 0,-1 1 0,0 0 1,0-1-1,0 1 0,0-1 0,0 0 0,-1 1 1,0 1-4,-4 5-86,0-1 0,0 0 0,-1 0 0,0 0 0,-1-1 0,0 0 0,-5 4 86,-5 3-410,-1-1 0,-1 0-1,0-1 411,17-11-52,0 0 1,0-1-1,0 1 0,-1-1 0,1 0 0,0 0 1,0 0-1,-1 0 0,1-1 0,-1 1 0,1-1 1,-1 0 51,3 0 1,1 0 0,0 0 0,-1 0 0,1 0 0,0 0 0,-1-1 0,1 1 0,0 0 0,0 0 0,-1 0 0,1-1 0,0 1 0,0 0 0,-1 0 0,1-1 0,0 1 0,0 0 0,0 0 0,0-1 0,-1 1 0,1 0 0,0-1 0,0 1 0,0 0 0,0-1 0,0 1 0,0 0 0,0-1 0,0 1 0,0 0 0,0-1 0,0 1 0,0 0 0,0-1 0,0 1 0,0 0 0,0 0 0,0-1 0,1 1 0,-1 0 0,0-1 0,0 1 0,0 0 0,0 0 1,1-1-1,-1 1 0,0 0 0,0 0 0,0-1 0,1 1 0,-1 0 0,0 0 0,0 0 0,1-1 0,-1 1-1,7-5 26,-1 0 1,1 0-1,0 1 1,0 0-1,0 0 1,1 1-1,-1 0 1,9-2-27,9-5 109,46-19 373,1 3-1,71-15-481,-140 40 2,44-10 30,0-1 1,-1-3 0,0-2 0,16-9-33,-50 20-11,0-1 1,0 0 0,-1 0 0,0-1 0,0-1-1,0 0 1,-2 0 0,1-1 0,-1 0-1,0-1 1,-1 0 0,0-1 0,-1 1-1,0-1 1,-1 0 0,-1-1 0,5-12 10,-4-1-13,0 1 0,-2-1 0,-1 0 0,-1 0 0,-1-1 0,-1 1 13,-4-62 252,-5-11-252,4 52 52,0-28 28,-4-36 197,7 94-93,-1 1 1,-1-1 0,0 1 0,-1 0 0,-2-3-185,6 18 30,1 0 1,0-1 0,-1 1 0,1 0-1,-1 0 1,1 0 0,-1 0 0,1 0 0,-1 0-1,0 0 1,1 0 0,-1 0 0,0 0-1,0 0 1,0 0 0,0 0 0,0 1 0,0-1-1,0 0 1,0 1 0,0-1 0,0 1-1,0-1 1,-1 1-31,1 0 17,0 0 1,0 1-1,0-1 0,0 1 0,0-1 0,0 1 1,0 0-1,0-1 0,0 1 0,0 0 1,1-1-1,-1 1 0,0 0 0,1 0 1,-1 0-1,0 0 0,1 0 0,-1 0 0,1 0 1,0 0-1,-1 0-17,-3 9 40,0 1 1,1 0-1,0 0 0,-1 8-40,-1 20 23,1 0-1,3 0 1,1 0 0,1 0-1,3 4-22,34 196 74,-19-142-42,4 93-32,-19-134-29,-3-1-1,-2 1 1,-4 20 29,4-70-104,0 1 1,-1-1-1,0 1 0,0-1 0,0 1 1,0-1-1,-4 5 104,5-9-90,0-1 0,1 1 1,-1-1-1,0 1 0,-1-1 0,1 0 0,0 0 1,0 0-1,0 1 0,-1-1 0,1 0 0,-1-1 0,1 1 1,-1 0-1,1 0 0,-1 0 0,1-1 0,-1 1 1,0-1-1,1 0 0,-1 1 0,0-1 0,1 0 1,-1 0-1,0 0 0,1 0 0,-1 0 0,0 0 0,1 0 1,-1-1-1,0 1 90,-15-7-612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2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11 211 2905,'-11'-27'1776,"11"9"-480,26 5-472,18 0-295,24-4-457,9 1-48,14-2-160,5-3-233,8-1-471,1 1-352,-12 6-480,-16 6 1000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2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256 695 2096,'-2'0'200,"0"0"0,0 0-1,0 1 1,-1-1 0,1 1-1,0 0 1,0-1 0,0 1-1,-1 1-199,-15 5 352,-5 1-44,4-2-23,0 0 0,0 2 0,1 0 0,0 2-285,12-6 68,0 0-1,0 1 1,1 0-1,0 0 1,0 0 0,0 1-1,1-1 1,0 1-1,0 0 1,0 0-1,1 1 1,-1-1 0,2 1-1,-1 0 1,-1 4-68,-3 15 52,1 0 0,0 0 0,1 13-52,2-22-20,2-1 1,0 1-1,0 0 1,2 0-1,2 16 20,-3-28-49,1 0 0,0 0 0,1-1 0,-1 1 0,1 0 0,0-1 0,0 1 0,0-1 0,1 0 0,-1 0 0,1 0 0,0 0 1,1 0-1,-1-1 0,0 1 0,1-1 0,0 0 0,0 0 0,0 0 0,0-1 0,0 1 0,4 1 49,1-1-28,0 0-1,0 0 1,1-1 0,-1 0 0,0 0-1,1-1 1,-1-1 0,1 0 0,-1 0-1,1 0 1,-1-1 0,1-1 0,-1 0-1,0 0 1,0-1 0,0 0 0,0 0-1,0-1 1,0 0 0,-1-1 0,0 1-1,0-2 1,0 1 0,1-3 28,1 0 57,-1 0 1,0-1-1,-1 0 1,0 0-1,-1-1 1,0 0 0,0 0-1,-1 0 1,0-1-1,-1 0 1,0 0-1,-1-1 1,0 1-1,-1-1 1,0 0-1,-1 0 1,0 0-1,0-9-57,-3 2 114,0-1-1,-2 1 1,0 0-1,-1 0-113,0-3 98,0 12-6,-1 16-33,-1 22-8,4-12-98,0-1 0,1 1 0,1 0 1,1-1-1,0 1 0,1-1 0,0 1 1,2-1-1,1 6 47,-3-16-51,0 0 0,0 0 0,0-1 0,1 1 1,-1 0-1,1-1 0,0 0 0,0 1 0,1-1 0,0-1 0,-1 1 0,1 0 1,2 0 50,-2-1-34,0-1 1,0 0-1,0 0 1,0-1 0,0 1-1,0-1 1,1 0 0,-1 0-1,0-1 1,1 1-1,-1-1 1,1 0 0,-1 0-1,0 0 1,1-1 0,-1 1-1,0-1 1,1 0 33,4-2 5,-1 1 0,0-1 0,0-1 1,0 0-1,0 0 0,-1 0 0,0-1 1,0 0-1,0 0 0,0-1 0,-1 0 1,3-3-6,11-14 108,-1 0 0,-1-1 1,-1-2-109,6-7 39,-2 0-1,-2-2 1,-1 0 0,-2-2 0,-1 0 0,-2 0-1,-1-1 1,-2-1 0,-2 0 0,-2 0-1,-1 0 1,-2-1 0,-2-28-39,-7-16-565,-3 1 0,-7-13 565,15 84 140,-2 0 0,1 0 0,-2 1 0,0 0-1,0-1 1,-5-7-140,9 18 42,-1 0 0,1 0 0,-1 0 0,1 0 0,-1 0 0,0 1 0,1-1 0,-1 0 0,0 0 0,0 1 0,0-1-1,1 1 1,-1-1 0,0 0 0,0 1 0,-1-1-42,2 1 26,-1 0-1,0 0 1,1 0-1,-1 0 1,1 0 0,-1 0-1,1 0 1,-1 0-1,1 0 1,-1 1-1,1-1 1,-1 0 0,1 0-1,-1 0 1,1 1-1,-1-1 1,1 0-1,0 1 1,-1-1 0,1 0-1,-1 1 1,1-1-26,-2 3 49,0 0 1,0 0-1,0 0 1,0 0-1,1 0 1,-1 0-1,1 1 1,-1 0-50,-3 15 12,0 0 1,2 0 0,0 0-1,0 1 1,2-1-1,1 1 1,0-1 0,1 1-1,2-1 1,0 0-1,0 1-12,12 39-98,3 0 0,20 47 98,-28-80-38,3 9 27,-3 1 0,0 0 0,-2 1 0,-2-1 0,-2 1 0,0 24 11,-4-17-299,-2 1-1,-2-1 1,-1-1 0,-3 1 0,-6 16 299,9-41-328,3-9-68,0 0-1,-1 0 1,-1 0 0,1-1-1,-3 5 397,-9 6-714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2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1 187 5553,'3'0'250,"1"-1"0,-1 1 0,1 0-1,-1 0 1,1 0 0,-1 1 0,1-1-1,-1 1 1,1 0 0,-1 0 0,3 1-250,18 4 129,9-3-114,0-1 1,-1-1-1,1-2 0,6-2-15,35-5-637,20-7 637,-60 8-763,0 0 1,24-10 762,-50 14-179,-1 1 1,0-1 0,0 0-1,0-1 1,-1 1 0,1-1-1,-1-1 1,0 1 0,0-1 0,0 0-1,-1-1 1,0 1 0,0-1-1,0 0 1,0-1 178,-4 5 4,0 1 0,0-1-1,0 1 1,0-1 0,0 0-1,-1 1 1,1-1 0,-1 0 0,1 0-1,-1 1 1,1-1 0,-1 0-1,0 0 1,0 1 0,0-1-1,0 0 1,0 0 0,-1 0 0,1 1-1,0-1 1,-1 0 0,1 0-1,-1 1 1,0-1 0,0 1 0,1-1-1,-1 0 1,0 1 0,0-1-1,-1 1 1,1 0 0,0-1 0,0 1-1,-1 0 1,1 0 0,0 0-1,-1 0 1,1 0 0,-1 0 0,0 0-1,1 0 1,-1 1 0,-1-1-4,-2-1 234,-1 0 1,1 1-1,0-1 0,-1 1 1,0 1-1,1-1 1,-1 1-1,1 0 1,-1 0-1,1 1 1,-1-1-1,0 1 0,-2 1-234,4 0 82,1-1-1,-1 1 0,1 0 0,0-1 0,0 2 1,0-1-1,0 0 0,0 1 0,0-1 0,0 1 1,1 0-1,0 0 0,-1 0 0,1 0 0,0 0 1,0 0-1,1 1 0,-1-1 0,1 1 0,0-1 0,-1 4-81,-1 6 52,0-1-1,1 1 1,1 0-1,0 0 0,1 13-51,1-9-88,2 1 1,0-1-1,0 0 0,2 0 0,0-1 0,1 1 0,0-1 0,2 0 0,0-1 1,0 1-1,1-2 0,1 1 0,1-1 0,0-1 0,1 0 0,0-1 1,4 3 87,3-1-261,0-1 0,15 9 261,-32-22-7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5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19 406 6105,'-9'-21'2695,"11"31"-1637,3 19-1049,1 35-138,-4 0-1,-2 0 0,-3 1 0,-4 9 130,1-1-369,-2 16-276,7-77 518,4-11 103,7-16 139,-1 0-37,48-68 222,3 2 0,4 3-300,-33 41 16,3 3-1,1 0 1,1 2 0,2 2 0,11-5-16,-38 26-20,-11 9 18,0 0 0,0 0 1,0-1-1,0 1 1,0 0-1,0 0 1,1 0-1,-1 0 0,0 0 1,0 0-1,0 0 1,0 0-1,0 0 0,0 0 1,0 0-1,0 0 1,0-1-1,0 1 0,0 0 1,0 0-1,0 0 1,0 0-1,-1 0 1,1 0-1,0 0 0,0 0 1,0 0-1,0 0 1,0 0-1,0 0 0,0-1 1,0 1-1,0 0 1,0 0-1,0 0 0,0 0 1,0 0-1,0 0 1,0 0-1,0 0 1,0 0-1,-1 0 0,1 0 1,0 0-1,0 0 1,0 0-1,0 0 0,0 0 1,0 0-1,0 0 1,0 0-1,0 0 0,0 0 1,0 0-1,-1 0 1,1 0-1,0 0 1,0 0-1,0 0 0,0 0 1,0 0-1,0 0 1,0 0-1,0 0 0,0 0 2,-25 6-293,15-4 195,-11 4-185,1 0-1,1 1 1,-1 1-1,1 1 0,0 0 1,1 2-1,-16 11 284,23-14-46,1 0 0,0 0 0,0 1 0,1 0 1,0 1-1,0 0 0,1 1 0,1 0 0,0 0 0,0 0 0,1 1 0,0 0 1,0 4 45,5-13 26,0 0 0,0 0 0,0 1 1,1-1-1,-1 1 0,1-1 0,0 0 1,0 1-1,0-1 0,0 1 0,1-1 0,-1 1 1,1-1-1,0 0 0,0 0 0,0 1 1,0-1-1,1 0 0,-1 0 0,1 0 1,0 0-1,0 0 0,0 0 0,0-1 1,1 1-1,-1-1 0,1 0 0,-1 1 1,1-1-1,0 0 0,0 0-26,10 6 120,1-1 1,1 0-1,-1-1 0,1 0 1,0-1-1,2 0-120,-15-5 4,35 10 56,0-1 0,1-2 0,-1-2 0,1-1 0,0-2 0,0-2 0,18-2-60,-46 1-34,0 0 1,-1 0-1,0-1 1,1-1-1,-1 1 1,0-2-1,0 1 1,0-1-1,0-1 1,-1 1-1,0-1 1,0-1-1,5-4 34,-7 5-37,0-1-1,-1 0 1,0 0-1,-1 0 1,1-1-1,-1 1 1,0-1-1,-1 0 1,0 0 0,0-1-1,0 1 1,-1-1-1,0 1 1,-1-1-1,0 0 1,1-6 37,-1-11 303,0 0 1,-2 1-1,-1-1 0,-1 1 1,-1 0-1,-2-5-303,20 157 771,8-13-1819,10 12 1048,-29-116-171,-1 0-25,9 20-772,-11-31 950,0 0 0,0 0 0,1 0-1,-1 0 1,0 0 0,0 0 0,1 0 0,-1 0 0,0 0 0,0 0 0,0 0 0,1 0 0,-1 0-1,0 0 1,0 0 0,0-1 0,1 1 0,-1 0 0,0 0 0,0 0 0,0 0 0,1 0 0,-1 0-1,0-1 1,0 1 0,0 0 0,0 0 0,0 0 0,1 0 0,-1-1 0,0 1 0,0 0 0,0 0 0,0 0-1,0-1 1,0 1 0,0 0 0,0 0 0,0-1 0,0 1 0,0 0 0,0 0 0,0-1 18,5-11-320,8-24-558,-2-2-1,-1 1 0,-3-1 0,-1-1 1,-1 1-1,-2-4 879,-3 18 28,0 0 0,-1 0 0,-2 0 0,0 0 0,-2 1-1,0-1 1,-2 1 0,0 1 0,-2-1 0,-4-8-28,10 26 235,0 0 1,0 0-1,0 1 0,0-1 1,-1 1-1,0 0 0,0-1 0,0 2 1,0-1-1,0 1 0,-1-1 0,0 1-235,4 2 98,-1 1-1,1-1 0,0 0 0,-1 1 0,1-1 0,-1 1 0,1 0 1,0 0-1,-1-1 0,1 1 0,-1 0 0,1 0 0,-1 0 1,1 0-1,0 1 0,-1-1 0,1 0 0,-1 1 0,1-1 0,-1 1-97,1 0 56,-1 0 0,0 0 0,0 1 0,0-1 1,1 1-1,-1 0 0,0-1 0,1 1 0,0 0 0,-1 0 0,1 0 0,0 0 0,0 0 0,0 0 0,0 0 0,1 0 0,-1 1-56,-3 10 62,0 1 0,2 0 0,-1 0 0,2 0 0,-1 0 0,2 0 1,0 0-1,2 12-62,2 9 6,2 0 0,1 0 0,2-1-6,-4-13-35,1-1 0,2 0 0,0-1 0,0 1 1,2-1-1,9 13 35,-15-26 3,0 0 1,1-1-1,-1 1 0,1-1 1,0 0-1,1 0 1,-1 0-1,1-1 0,0 0 1,0 0-1,0 0 1,1-1-1,-1 0 0,1 0 1,0-1-1,0 0 1,0 0-1,0 0 0,0-1 1,0 0-1,4 0-3,-5-2 58,0 1 0,0-1 0,0 0 0,0 0 0,0-1 0,0 0 0,0 0 0,-1 0 0,1-1 0,-1 0 0,1 0 0,-1 0 0,0-1 1,0 1-1,0-2-58,13-11 218,0-1 0,-1-1 0,3-4-218,3-5 85,46-57 110,-47 55-174,1 1 1,2 1 0,0 1-1,2 0-21,-21 22 3,1-1-1,-1 1 0,1-1 0,-1 2 1,1-1-1,0 1 0,5-2-2,-9 4 1,0 1-1,-1-1 0,1 0 1,0 1-1,0 0 0,0-1 1,-1 1-1,1 0 1,0 0-1,0 1 0,0-1 1,-1 1-1,1-1 0,0 1 1,0 0-1,-1 0 0,1 0 1,-1 0-1,1 1 1,-1-1-1,1 1 0,0 0 0,4 4 0,-1 1 0,1 0 0,-1 1 0,-1-1 0,1 1 0,-1 0-1,0 1 1,-1-1 0,0 1 0,2 7 0,4 12-61,-2 1-1,4 23 62,-9-29-133,-1 0-1,-1 0 1,-1 1-1,-2 4 134,1 5-335,2-52 355,1 1-1,1-1 1,0 1 0,1-1 0,2 1 0,-1 1 0,2-1 0,0 1-1,1 0 1,1 1 0,1 0 0,0 0 0,1 1 0,0 0 0,2 1-1,-1 0 1,2 1 0,2-2-20,-11 12 1,-1 0 1,1 0-1,-1 0 1,1 1-1,0-1 0,0 1 1,0 0-1,0 0 0,1 1 1,-1 0-1,0 0 0,1 0 1,-1 1-1,1-1 0,-1 1 1,4 1-2,-1 0 1,-1 0 1,0 1 0,0 0-1,0 1 1,-1-1 0,1 1-1,-1 0 1,1 1 0,-1 0-1,0 0 1,0 0-1,3 3-1,27 25 2,-18-15-113,0-2 0,1 0-1,2-1 112,-14-9-57,0-1 0,0-1 0,0 1 0,1-1 1,-1-1-1,1 1 0,0-1 0,0 0 0,0-1 0,0 0 0,2 0 57,-2-2-27,1 1 1,-1-1 0,1 0 0,-1-1 0,1 0 0,-1 0 0,0-1-1,0 0 1,0-1 0,0 0 0,-1 0 0,1 0 0,-1-1-1,0 0 1,-1 0 0,1-1 0,1-2 26,13-13 5,-1-1 0,-1-2-1,-2 0 1,6-9-5,-17 23-6,1 0 0,-1-1 1,-1 0-1,3-8 6,-6 14-2,-1 0 0,1 0 0,-1 0 1,0 0-1,0-1 0,-1 1 0,0 0 1,0-1-1,0 1 0,0 0 0,-2-4 2,-2-1 61,-2 12 47,-5 20 105,3-1-125,1 0 1,1 1-1,0-1 1,2 1-1,0 0 1,2 0-1,0 1 1,2 7-89,0-17-20,1-1 0,0 1 0,1-1 0,1 0 0,0 0 0,0 0 1,1 0-1,1-1 0,0 1 0,0-1 0,1 0 0,0-1 0,1 1 0,1-1 0,6 7 20,-11-13-21,1 0 0,1 0-1,-1-1 1,0 1 0,1-1 0,0 0-1,0 0 1,0 0 0,0-1-1,0 0 1,0 0 0,1 0-1,-1-1 1,1 1 0,-1-1 0,1-1-1,-1 1 1,1-1 0,0 0-1,-1 0 1,1-1 0,0 1 0,-1-1-1,1-1 1,-1 1 0,1-1-1,-1 0 1,0 0 0,0 0-1,0-1 1,0 0 0,3-2 21,2-2 16,-1 0 0,0-1 0,0 0 1,-1-1-1,0 0 0,-1 0 0,1-1 0,-2 0 0,0 0 1,0 0-1,4-11-16,1-7 265,-2 0 0,0-1 1,-2 0-1,-1-5-265,-4 23 69,1 0 0,-1 0 0,2 1 0,-1 0 0,1-1 0,4-4-69,-7 13 8,0-1 1,1 1-1,0 0 0,-1-1 1,1 1-1,0 0 0,0 0 1,0 1-1,0-1 1,0 0-1,1 1 0,-1-1 1,0 1-1,1 0 0,-1 0 1,1-1-1,0 2 1,-1-1-1,1 0 0,0 1 1,-1-1-1,1 1 0,0 0 1,0 0-1,-1 0 1,1 0-1,2 0-8,1 2-3,0-1 1,0 1-1,-1 0 1,1 1-1,-1-1 1,1 1-1,-1 0 1,0 0 0,0 1-1,0-1 1,-1 1-1,1 0 1,-1 1-1,0-1 1,0 1-1,-1 0 1,2 2 2,4 6-16,-1 0 1,0 1-1,-1 0 1,0 0 0,-2 1-1,1 1 16,0 8-208,-1 1 0,0 0-1,-3 0 1,0 0 0,-1 24 208,-4-31-212,2-18 210,1 1 0,0-1 0,0 0 0,0 0 0,-1 0 0,1 1 0,0-1-1,0 0 1,0 0 0,-1 0 0,1 0 0,0 1 0,0-1 0,-1 0 0,1 0-1,0 0 1,0 0 0,-1 0 0,1 0 0,0 0 0,-1 0 0,1 0 0,0 0-1,0 0 1,-1 0 0,1 0 0,0 0 0,0 0 0,-1 0 0,1 0 0,0 0-1,-1 0 1,1 0 2,-2-1 16,0-1-1,1 1 1,-1-1-1,0 1 1,1-1-1,-1 1 1,1-1-1,-1 0 1,1 0-1,0 0 1,0 0-1,-1 0 1,1-1-16,-2-5 42,0 1 0,1-1 0,0 0 0,0 0 0,0 0 0,1 0 0,1 0 0,-1 0 0,1 0 0,1 0 0,-1 0 0,1 0 0,1 0 0,0 0 0,0 0 0,0 1 0,1-1 0,0 1 0,0-1 0,5-6-42,-2 4 7,0-1 0,1 1-1,0 0 1,1 1 0,0 0 0,1 0-1,-1 0 1,2 1 0,-1 1 0,1 0-1,0 0 1,1 1 0,6-4-7,-14 9-2,0 0 1,0 0-1,0 0 1,0 0 0,0 0-1,0 1 1,0-1-1,0 1 1,0 0-1,0 0 1,1 0-1,-1 0 1,0 1 0,0-1-1,0 1 1,0 0-1,0 0 1,0 0-1,0 0 1,-1 0-1,1 1 1,0-1-1,1 2 2,-1-1-3,0 1 0,0 0 0,0 0-1,0 0 1,0 0 0,-1 1-1,0-1 1,1 1 0,-1-1 0,-1 1-1,1 0 1,0-1 0,-1 1-1,0 0 1,0 0 0,0 0-1,0 3 4,0 7-28,0 0 0,-1 0 0,-1 0 0,0 0-1,-1 0 1,0 0 0,-3 5 28,3-9-52,-1-1 0,0 0 0,0 1-1,-1-1 1,-1-1 0,1 1 0,-1 0 0,-1-1 0,0 0 0,-6 6 52,12-14 1,1 0 0,-1-1 0,0 1 0,0 0 0,0 0 0,0-1 0,0 1 0,0 0 0,0-1 0,0 1 0,0 0 0,0 0 0,0-1 0,0 1 0,0 0 0,0 0 0,0-1 0,0 1 0,0 0 0,0-1 0,0 1 0,0 0 0,-1 0 0,1-1 0,0 1 0,0 0 0,0 0 0,0-1 0,-1 1 0,1 0 0,0 0 0,0 0 0,0 0 0,-1-1 0,1 1 0,0 0 0,0 0 0,-1 0 0,1 0 0,0 0 0,0 0 0,-1-1 1,1 1-1,0 0 0,0 0 0,-1 0 0,1 0 0,0 0 0,-1 0 0,1 0 0,0 0 0,0 0 0,-1 0 0,1 1 0,0-1 0,-1 0 0,1 0 0,0 0 0,0 0 0,-1 0 0,1 0 0,0 1 0,0-1 0,0 0 0,-1 0 0,1 0 0,0 0 0,0 1-1,3-11 23,0 0 1,1 0-1,0 0 1,1 0-1,0 1 1,0 0-1,1 0 1,0 0-1,1 1 1,1-2-24,19-18 21,0 1 0,7-3-21,-18 16 3,0 1 0,1 0 0,1 2 0,18-10-3,-29 17-4,0 1 1,1 0-1,0 0 0,-1 0 1,1 1-1,0 0 0,0 1 1,1 0-1,-1 0 0,0 1 0,0-1 1,0 2-1,0-1 0,3 2 4,-8-1-1,0 0-1,1 0 1,-1 0-1,0 0 1,0 1-1,0-1 0,0 1 1,-1 0-1,1 0 1,0 0-1,-1 0 1,1 1-1,-1-1 0,0 1 1,0-1-1,0 1 1,2 2 1,1 6-2,1 0 0,-1 0 0,-1 0 0,1 5 2,4 10-2,-3-12-61,0 0 0,1 0 0,0-1 0,1 0 0,0 0 0,1-1 0,1 0 0,0-1 0,0 0 0,2 1 63,-6-8-66,0 1 0,0-1 0,0 0 1,0 0-1,1-1 0,-1 1 0,1-1 0,0-1 1,0 0-1,0 0 0,0 0 0,1-1 0,-1 0 1,0 0-1,1 0 0,-1-1 0,0-1 0,1 1 1,-1-1-1,0 0 0,6-2 66,-2-1-8,0 0 0,0 0 0,0-1 0,-1-1 0,0 0 0,0 0 0,0-1 1,-1 0-1,0-1 0,-1 0 0,2-2 8,6-7 164,-1 0 1,-1-1-1,0-1 0,-2-1 1,3-4-165,-12 18 73,0 1 1,-1-1-1,1 0 1,-1 0-1,0 0 1,-1 0-1,1 0 0,-1 0 1,-1 0-1,1-5-73,-1 6 31,-1 1 0,1-1-1,-1 1 1,0-1-1,0 1 1,0-1 0,-1 1-1,0 0 1,0 0-1,0 0 1,0 0 0,0 0-1,-1 0 1,0 0-1,0 0-30,1 2 18,-1-1 0,0 0 0,1 0-1,-1 1 1,0 0 0,0-1 0,0 1-1,-1 0 1,1 1 0,0-1 0,-1 1-1,1-1 1,-1 1 0,0 0 0,1 0-1,-3 0-17,1 1 36,-1-1-1,0 1 1,0 1-1,0-1 0,0 1 1,0 0-1,0 0 1,1 1-1,-1-1 0,0 2-35,-8 2 43,1 2-1,0-1 0,0 2 0,1 0 1,0 0-1,0 1 0,1 1 1,-3 3-43,7-7-6,1 1 0,-1 0-1,1 1 1,1 0 0,0 0 0,0 0 0,0 0 0,1 1 0,0 0 0,1 0 0,0 0 0,0 0 0,1 0 6,1-4-30,1 0-1,-1 0 1,1 0-1,0 0 1,0 0 0,1-1-1,0 1 1,-1 0-1,2 0 1,-1 0-1,0-1 1,1 1 0,0-1-1,0 1 1,0-1-1,1 0 1,-1 0-1,1 0 1,0 0 0,0 0-1,1 0 1,-1-1-1,1 0 1,0 0-1,-1 0 1,2 0 30,0 1-29,1-1 0,0 1 1,0-2-1,0 1 0,1-1 0,-1 1 1,1-2-1,-1 1 0,1-1 0,-1 0 0,1 0 1,0-1-1,0 0 0,-1 0 0,1-1 0,0 1 1,-1-2-1,1 1 0,0-1 0,5-2 29,-7 2 5,1 0-1,-1 0 1,1-1-1,-1 0 1,0 0-1,0 0 1,0-1-1,0 0 1,-1 0-1,1 0 1,-1 0-1,0-1 1,0 0-1,-1 0 1,0 0-1,1 0 1,-2 0-1,1-1 1,0 1-1,-1-1 1,0 1-1,-1-1 1,1-3-5,0 0 41,-1 0 0,0 0 1,-1 0-1,0 0 0,0 0 0,-1 1 0,0-1 1,0 0-1,-1 0 0,-2-3-41,4 12 1,1 0 1,-2-1-1,1 1 0,0 0 0,0-1 0,0 1 1,0 0-1,0-1 0,0 1 0,0 0 1,0-1-1,0 1 0,0 0 0,-1 0 1,1-1-1,0 1 0,0 0 0,0-1 1,-1 1-1,1 0 0,0 0 0,0 0 1,-1-1-1,1 1 0,0 0 0,0 0 1,-1 0-1,1 0 0,0-1 0,-1 1 0,1 0 1,0 0-1,-1 0 0,1 0 0,0 0 1,-1 0-1,1 0 0,0 0 0,-1 0 1,1 0-1,0 0 0,-1 0 0,1 0 1,0 0-1,0 0 0,-1 1 0,1-1 1,0 0-1,-1 0 0,1 0 0,0 0 0,0 1 1,-1-1-1,1 0 0,0 0 0,0 0 1,-1 1-1,1-1 0,0 0 0,0 0 1,0 1-1,-1-1 0,1 0 0,0 1 1,0-1-1,0 0 0,0 1 0,0-1 1,0 0-1,0 1-1,-8 25 22,9-13-113,-1 0 0,1-1 0,1 1 0,0-1-1,1 0 1,1 1 0,-1-1 0,2 0-1,0-1 1,0 1 0,1-1 0,0 0 0,1-1-1,1 1 1,-1-1 0,2-1 0,-1 1-1,1-2 1,0 1 0,4 1 91,-2-1-115,0 0 0,1-1-1,0 0 1,0-1 0,0 0 0,1-1 0,0-1-1,1 0 1,-1-1 0,1 0 0,0-1-1,-1-1 1,1 0 0,1 0 0,-1-2 0,0 0-1,0 0 1,6-2 115,-2-2 64,0 0-1,0-1 0,0 0 0,-1-2 1,0 0-1,0-1 0,-1 0 1,0-2-1,0 0 0,-1-1 0,0 0 1,0-3-64,-6 7 150,-2-1 0,1 0 0,-1-1 0,0 1 0,-1-1 0,0-1 0,0 1 0,-1-1 0,-1 0 0,1-1 0,-1 1 0,-1-1 1,0 1-1,-1-1 0,0 0 0,-1 0 0,0 0 0,0 0 0,-1 0 0,-1-10-150,-12-52 13,-2 0-1,-4 1 1,-4-6-13,19 67-51,-5-20-26,-1 0 0,-2 2 0,0-1 0,-16-24 77,27 52 32,-1 0 0,1 0 0,0 0 0,-1 0 0,1 0 0,-1 0 0,0 0 0,1 1 0,-1-1 0,0 1 0,0-1 0,0 1 0,-1 0 0,1-1 0,-1 1-32,2 1 17,0-1 1,0 1-1,0 0 0,-1 0 0,1 0 1,0 0-1,0 0 0,0 0 0,0 1 1,0-1-1,0 0 0,0 0 1,0 1-1,0-1 0,0 1 0,0-1 1,0 1-1,0-1 0,0 1 0,0-1 1,1 1-1,-1 0 0,-1 0-17,-1 3 18,0 0 0,0 0-1,1 1 1,-1-1 0,1 0 0,0 1-1,0 0 1,1-1 0,-1 1 0,1 0-1,0 0 1,0 0 0,1 0-18,-2 17 5,2 0-1,0 0 1,1 0 0,2 0-1,0-1 1,1 1 0,2 1-5,15 50 43,13 29-43,3 5 12,-27-75-18,38 139-203,-42-141 90,0 1 0,-3 0 0,0 0 0,-2 21 119,-1-46-367,0 0 1,0 0-1,-1 0 1,0 0-1,0 0 0,-1 0 1,1 0-1,-1 0 1,0 0-1,-2 2 367,-6 1-948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16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26 3441,'-1'-20'5066,"-2"14"-2928,1 11-2093,-1 0-1,1 0 1,0 0 0,1 0-1,-1 0 1,0 5-45,-4 11 12,0 3-5,0 1 0,1-1 0,-1 20-7,4-24 3,1 0 1,1 0-1,0 0 0,2 0 0,1 8-3,-2-22 0,0-1 1,1 0-1,-1 0 1,1 0-1,0 0 1,1 0-1,-1-1 1,1 1-1,0-1 1,2 3-1,-3-4-1,1-1 0,-1 1 1,1-1-1,0 0 0,-1 0 1,1-1-1,0 1 0,0 0 1,0-1-1,0 0 1,0 1-1,1-1 0,-1-1 1,0 1-1,1 0 0,-1-1 1,3 1 0,-2-1-124,0-1 1,1 1-1,-1 0 1,0-1-1,0 0 1,0 0-1,1 0 1,-1-1-1,0 1 0,-1-1 1,1 0-1,2-1 124,3-3-820,-1 1 0,0-2 0,-1 1 0,7-7 820,13-17-1136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5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15 141 3833,'-3'-5'381,"-8"-22"2462,11 27-2806,0-1 1,0 0 0,0 1 0,0-1 0,0 0 0,0 1 0,0-1-1,0 0 1,0 1 0,1-1 0,-1 0 0,0 1 0,0-1 0,1 0-1,-1 1 1,0-1 0,1 1 0,-1-1 0,1 1 0,-1-1 0,1 1-1,-1-1 1,1 1 0,-1-1 0,1 1 0,-1 0 0,1-1 0,0 1-1,-1 0 1,1-1 0,-1 1 0,1 0 0,0 0 0,-1 0 0,1 0-1,0 0 1,-1-1 0,2 1-38,29-6 19,5-1-1117,0-2-1,21-8 1099,-21 3-886,-10 4 401,0 1 1,0 1-1,14-2 485,-39 10 56,0-1-1,0 1 1,0 0-1,0 0 1,1 0 0,-1 0-1,0 0 1,0 1 0,0-1-1,1 0 1,-1 0 0,0 1-1,0-1 1,0 1 0,0-1-1,0 1 1,0-1 0,0 1-1,0 0 1,0 0 0,0-1-1,0 1 1,-1 0 0,1 0-1,0 0 1,0 0 0,-1 0-1,1 0 1,0 0 0,-1 0-1,1 0 1,-1 0 0,0 0-1,1 0 1,-1 1 0,0-1-1,0 0 1,0 0 0,1 0-1,-1 0-55,1 10 404,-1-1 0,0 0-1,0 1 1,-2 8-404,1 5 302,2-15-255,0 1 0,0 0 0,1-1 0,1 1 0,-1-1 0,1 0 0,1 0 0,0 0 0,4 6-47,-5-9-113,0 0 1,1 0 0,0-1 0,0 1 0,1-1 0,0 0 0,0 0 0,0-1 0,0 1 0,1-1 0,-1 0 0,1-1 0,0 1-1,1-1 113,-1-1-112,1 0 0,0 0-1,0-1 1,0 0 0,1 0 112,-8-1-3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6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10 122 4657,'-10'2'1920,"10"5"-1143,15 10-825,11 5-761,20 4 513</inkml:trace>
  <inkml:trace contextRef="#ctx0" brushRef="#br0" timeOffset="1">644 194 6817,'1'16'3313,"7"16"-3630,-1-7 483,-7-23-163,47 164-869,-38-137 235,2-1-1,1 0 1,1-1-1,1-1 1,6 7 631,-16-27-178,0 0 0,1-1 1,0 0-1,0 0 0,0 0 0,0 0 1,1-1-1,0 0 0,0 0 1,2 0 177,-5-2-42,0 0 1,1-1-1,-1 0 1,1 0-1,0 0 1,-1 0 0,1 0-1,0-1 1,0 0-1,-1 0 1,1 0-1,0 0 1,0 0-1,-1-1 1,1 0 0,0 1-1,-1-1 1,1-1-1,-1 1 1,1-1 41,5-3 55,1 0 0,-1-1 0,-1 0 0,0-1 0,1 0 0,-2-1 1,1 1-1,-1-1 0,1-3-55,8-10 375,-1 0-1,-2-1 1,5-10-375,-4 3 387,-1 0 0,-1-1 0,-2-1 0,-1 1 0,-2-2 0,-1 1 0,-1-1 0,-2 0 0,-1 0 0,-1-22-387,-4 5 228,1-31 164,2 80-390,0 0 1,0 0-1,0 0 0,0 0 0,0 0 0,1 0 0,-1 1 0,0-1 0,0 0 0,0 0 0,0 0 0,0 0 0,0 0 0,0 0 0,0 0 1,1 0-1,-1 0 0,0 0 0,0 0 0,0 0 0,0 0 0,0 0 0,0 0 0,1 0 0,-1 0 0,0 0 0,0 0 0,0 0 1,0 0-1,0 0 0,0 0 0,0 0 0,0 0 0,1-1 0,-1 1 0,0 0 0,0 0 0,0 0 0,0 0 0,0 0 0,0 0 0,0 0 1,0 0-1,0 0 0,0-1 0,0 1 0,0 0 0,1 0 0,-1 0 0,0 0 0,0 0 0,0 0 0,0 0 0,0-1 0,0 1 1,0 0-1,0 0 0,0 0 0,0 0 0,0 0 0,0 0 0,0 0 0,0-1 0,0 1 0,-1 0 0,1 0 0,0 0 0,0 0 0,0 0-2,9 13 57,8 22-30,-3 2-25,-2 1 1,-1 1-1,-2 0 1,-2 0-1,0 13-2,-5-33-78,-1 1 1,-1 0-1,0-1 0,-2 1 1,0-1-1,-1 0 0,-1 0 1,-1 0-1,-1 0 0,-1 0 1,0-1-1,-1-1 78,-3 2-343,0-2 0,-1 0 1,-1 0-1,-9 8 343,-65 67-798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07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0 306 1320,'133'-44'624,"-106"36"-388,1 0 0,0 2 0,23-2-236,-7 2 23,-20 2-16,624-94 1460,-485 85-1277,73 7-190,163 15 62,-171-3-55,179 6 8,332 5-4,293-4 90,-499-5 448,78-10 0,-269-4-441,241-6 18,629 19 259,-1060-2-383,601 35 27,-733-38-27,520 43-5,-305-35-2,72-12 5,510-40 20,-386 33-20,-77 4 0,360-34 72,-44 3 23,-165 6 5,6 1-28,97-7 502,-527 32-482,8 1 78,0-4 0,32-10-170,-102 17-1163,-27 2 709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28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508 72 1424,'-14'-16'118,"9"9"-62,-1 0 1,0 0-1,0 1 1,0 0-1,-1 0 1,-2 0-57,7 4 15,0 1 0,0 0-1,-1 0 1,1 0 0,-1 0 0,1 0 0,-1 0 0,1 1-1,-1-1 1,0 1 0,1 0 0,-1 0 0,1 0-1,-1 0 1,0 0 0,1 1 0,-1-1 0,1 1 0,-1-1-1,1 1 1,-1 0 0,1 0 0,-1 1-15,-15 7 41,0 1 0,1 1 0,0 0 0,1 1 0,0 1 0,1 1 0,1 0 0,0 1 0,1 1 0,0 0 0,1 0 0,-6 13-41,-3 10 80,1 0-1,2 1 1,1 0 0,3 2 0,-3 14-80,-6 24 254,4 2 0,3 0 0,-5 77-254,20-135 22,0 0 0,2 0-1,1 5-21,-1-22 4,0 0-1,1 0 1,-1 0-1,1 0 1,1 0-1,-1 0 1,1-1-1,0 1 1,1-1-1,0 0 1,-1 0-1,5 4-3,-6-8 3,0 0 1,0 0-1,1 0 0,-1 0 1,1 0-1,-1-1 0,1 1 0,0-1 1,0 0-1,-1 1 0,1-1 1,0-1-1,0 1 0,0 0 0,0-1 1,0 1-1,0-1 0,0 0 1,0 0-1,0 0 0,0-1 1,0 1-1,0-1 0,0 1 0,0-1 1,1 0-4,7-3 20,0-1 1,0 0-1,0 0 0,0-1 1,-1-1-1,3-2-20,29-20 55,-2-3-1,-1-1 1,-2-2-1,-1-1 1,-2-2-1,26-38-54,-50 61 61,-1 1 1,0-2-1,-2 1 0,1-1 0,-2-1 1,0 1-1,-1-1 0,-1 0 1,0 0-1,-1 0 0,-1-1 0,-1 1 1,-1 0-1,0-1 0,-1 1 1,-1-1-1,0 1 0,-1 0 1,-1 0-1,-1 0 0,-1 0 0,0 1 1,-1 0-1,0 0 0,-7-9-61,3 6 5,-1 0 0,-1 1 1,0 1-1,-16-16-5,23 26-4,-1 1 0,0 0 1,0 0-1,0 1 0,-1-1 0,0 1 1,0 1-1,0 0 0,0 0 0,-1 1 1,0-1-1,1 2 0,-1-1 4,6 3-52,1 0-1,0-1 1,0 1-1,0 0 1,0 0-1,0 0 1,0 1-1,0-1 1,0 0-1,0 1 1,-1-1-1,1 1 1,1 0-1,-1 0 1,0 0-1,0 0 1,0 0-1,0 0 1,1 0-1,-1 0 1,0 1-1,1-1 1,-1 1-1,1-1 1,0 1-1,-1 0 1,1-1-1,0 1 1,0 0-1,0 0 1,0 0-1,0 0 1,1 0-1,-1 0 1,0 0 52,-1 29-631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28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3 176 5393,'0'-2'151,"-1"0"0,1 1-1,-1-1 1,1 1 0,0-1 0,0 0-1,-1 1 1,1-1 0,0 0 0,1 0-1,-1 1 1,0-1-151,0 1 15,0 1 0,1-1 0,-1 0 1,0 1-1,1-1 0,-1 1 0,0-1 0,1 1 0,-1-1 0,1 1 0,-1-1 0,0 1 0,1-1 0,-1 1 0,1-1 1,0 1-1,-1 0 0,1-1 0,-1 1 0,1 0 0,0-1-15,2 1-35,1-1-1,-1 1 1,1 0-1,-1 0 1,1 0 0,-1 0-1,1 0 1,-1 1-1,1 0 1,-1-1 0,2 2 35,0 0-37,1 0 1,-1 0 0,1 1-1,-1 0 1,0 0 0,0 1-1,0-1 1,-1 1 0,1 0-1,-1 0 1,0 1 0,0-1 0,0 1-1,2 4 37,5 7-20,-1 2-1,0-1 1,5 15 20,-6-16 277,-4-29 288,2-13-593,1-3 51,6-22 74,6-9-97,-15 47 39,0 0-1,1 1 0,1-1 0,0 1 0,0 1 0,1-1 1,4-2-39,-11 12 2,0 0 1,1 0-1,-1 1 0,0-1 1,1 1-1,0 0 1,-1-1-1,1 1 1,0 0-1,0 0 1,0 0-1,-1 0 1,1 0-1,0 0 0,0 1 1,0-1-1,1 1 1,-1-1-1,0 1 1,0 0-1,0 0 1,0 0-1,0 0 1,0 0-1,0 0 0,1 0 1,-1 1-1,0-1 1,0 1-1,0 0 1,0-1-1,0 1 1,0 0-1,-1 0 1,1 0-1,0 1 0,0-1 1,-1 0-1,1 1 1,-1-1-1,1 1 1,0 1-3,7 8-31,0 0 1,-1 0 0,-1 1-1,0 0 1,-1 1 0,1 0 30,-6-11-9,46 91-1445,-20-48 923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0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99 3209,'-1'-3'193,"1"0"-1,0 1 1,0-1 0,0 0 0,0 1 0,0-1 0,1 0 0,-1 1 0,1-1-1,0 0 1,0 1 0,0-1 0,1-1-193,-1 3 54,0 0 1,0 0-1,1 0 0,-1 0 0,0 0 1,0 0-1,1 0 0,-1 1 1,1-1-1,-1 0 0,1 1 0,-1 0 1,1-1-1,-1 1 0,1 0 1,-1-1-1,1 1 0,0 0 0,-1 0 1,1 0-1,-1 1 0,1-1 1,-1 0-1,2 1-54,6 0-5,0 2-1,0-1 1,0 1 0,0 1 0,-1 0-1,1 0 1,-1 0 0,0 1 0,0 1-1,-1-1 1,0 1 0,0 0 0,0 1-1,0 0 1,-1 0 0,0 0 0,3 7 5,5 5 0,-2 1 0,0 1 0,-1 0 0,-2 1 0,0 0-1,3 11 1,-3-2 17,0 0-1,-2 1 0,-2-1 1,0 13-17,-5-44 4,1 0-1,-1 1 1,0-1 0,0 1-1,0-1 1,0 0 0,0 1-1,-1-1 1,1 0 0,0 1-1,0-1 1,0 1 0,0-1-1,0 0 1,0 1 0,-1-1 0,1 0-1,0 1 1,0-1 0,0 0-1,-1 1 1,1-1 0,0 0-1,-1 0 1,1 1 0,0-1-1,0 0 1,-1 0 0,1 1-4,-1-1 26,1 0-1,-1-1 1,1 1 0,0 0 0,-1 0 0,1 0 0,0 0-1,-1-1 1,1 1 0,0 0 0,-1 0 0,1-1 0,0 1-1,0 0 1,-1-1 0,1 1 0,0 0 0,0 0-1,-1-1 1,1 1 0,0-1 0,0 1 0,0 0 0,0-1-1,0 1 1,-1 0 0,1-1 0,0 1 0,0-1 0,0 1-1,0 0 1,0-1 0,0 1 0,0-1 0,0 1-26,-1-20 39,1 0 0,1 0-1,0 0 1,1 0 0,2 1 0,4-16-39,-6 26 0,1 0 1,0 0-1,0 0 0,1 0 1,0 1-1,1-1 1,0 1-1,0 0 0,1 1 1,0-1-1,0 1 0,1 1 1,3-4-1,-8 8-4,1 0 1,1-1 0,-1 1 0,0 0 0,0 1 0,1-1-1,-1 0 1,1 1 0,-1 0 0,1 0 0,-1 0-1,1 0 1,0 1 0,0-1 0,-1 1 0,1 0-1,0 0 1,0 1 0,-1-1 0,1 1 0,0-1 0,-1 1-1,1 1 1,0-1 0,-1 0 0,1 1 0,-1-1-1,0 1 1,0 0 0,1 0 0,-1 1 0,1 0 3,5 5-3,-1 0 0,0 1 1,0 0-1,-1 0 0,0 1 1,0 0-1,-1 0 1,3 6 2,2 8 0,-1 0-1,-1 0 1,2 10 0,-8-22 175,0 0 0,-1 1 0,-1-1-1,0 3-174,1-35 39,1-1-1,0 1 1,2 0 0,0 0-1,1 1 1,3-6-39,-5 14 16,1-4-14,1 0 0,1 0-1,0 0 1,1 0 0,0 1 0,1 1-1,10-12-1,-14 20-2,-1 0-1,1 0 1,0 1 0,0 0-1,0 0 1,1 0 0,-1 1-1,1-1 1,0 1-1,0 1 1,0-1 0,0 1-1,1 0 1,-1 1-1,0-1 1,1 1 0,0 0-1,-1 1 1,4 0 2,-3 0-4,-1 1 0,0 0 0,1 0 0,-1 1 0,0 0 0,0 0 0,0 1 0,0-1 0,0 1 0,-1 0 1,1 1-1,-1-1 0,0 1 0,0 0 0,0 1 0,-1-1 0,2 2 4,11 14-43,-1 1 0,0 0 0,8 18 43,5 5-113,-18-28 86,5 7-240,0 0 0,2-1-1,1-1 1,13 12 267,-26-28-75,0 0-1,0 0 0,1-1 1,-1 0-1,1 0 0,0 0 1,0-1-1,1 0 1,-1 0-1,1-1 0,-1 0 1,1 0-1,0-1 0,0 0 1,-1 0-1,1-1 1,0 0-1,7-1 76,2-2-15,0-1-1,0 0 1,-1-1 0,0-1 0,0-1-1,0 0 1,-1-1 0,11-7 15,-7 3 38,-1-1 0,0-1 0,-1-1 0,0 0 1,-2-1-1,9-10-38,-17 16 100,1-1-1,-2 1 1,0-1 0,0-1 0,-1 1 0,0-1 0,-1 1 0,0-1 0,-1-1 0,-1 1-1,2-12-99,-3 20 34,-1-1-1,0 1 0,0-1 0,0 1 1,0 0-1,-1-1 0,1 1 0,-1-1 0,0 1 1,-1 0-1,1 0 0,-1 0 0,0 0 1,1 0-1,-2 0 0,1 0 0,0 0 1,-1 1-1,0-1 0,0 1 0,0 0 0,0 0 1,-1 0-1,1 0 0,-1 1 0,1-1 1,-1 1-1,0 0 0,0 0 0,0 0 0,0 1 1,0-1-1,-1 1 0,-2-1-33,-3 1 13,-1-1 1,1 1-1,0 1 0,-1 0 0,1 0 1,-1 1-1,1 0 0,0 1 0,0 1 1,-1-1-1,2 1 0,-1 1 0,0 0 0,1 0 1,-1 1-1,1 0 0,1 1 0,-1 0 1,1 0-1,0 1 0,-5 5-13,3-3 5,1 1-1,0 0 1,1 0-1,0 0 1,1 1-1,0 0 1,1 1-1,0 0 1,1 0-1,0 0 1,1 0-1,0 1 1,1 0-1,0 0 1,1-1-1,1 2 1,0 3-5,1-14-2,0 1 0,0-1 1,0 0-1,0 1 0,1-1 0,0 1 0,0-1 1,0 0-1,0 0 0,0 0 0,0 1 1,1-1-1,0 0 0,-1-1 0,1 1 0,0 0 1,0 0-1,1-1 0,-1 1 0,1-1 0,-1 0 1,1 0-1,0 0 0,-1 0 0,1 0 1,0-1-1,0 1 0,1-1 0,-1 0 0,0 0 1,0 0-1,1 0 0,-1 0 0,0-1 0,1 0 1,0 1 1,7-1-9,0 1 1,0-2 0,1 1 0,-1-2-1,0 1 1,0-2 0,0 1 0,0-1-1,0-1 1,4-2 8,-5 1-4,1 0 0,-1-1 0,0 0 0,-1 0 0,1-1 0,-1 0-1,-1-1 1,3-2 4,-6 4 0,0 0 0,0 0 1,0-1-1,-1 1 0,0-1 0,-1 0 0,1 0 0,-1 0 0,-1-1 0,1 1 0,-1-1 0,0-3 0,3-10-6,-6 39-6,0 13 4,1-26 5,1 0 1,0 0 0,1 0 0,-1 0 0,1 0-1,0 0 1,0 0 0,1 0 0,-1-1 0,1 1-1,0-1 1,1 0 0,-1 0 0,0 0 0,1 0-1,0-1 1,0 1 0,0-1 0,1 0 0,-1 0-1,1-1 1,-1 1 0,1-1 0,0 0 0,4 1 2,2 1-1,0 0 1,0-1-1,0-1 1,1 0-1,-1-1 1,0 0-1,1 0 1,-1-1-1,1-1 1,-1 0 0,8-2 0,-5 0 3,-1-1 0,1-1 0,-1 0 0,0-1 0,-1-1 0,0 0 0,0 0 0,0-1 0,-1-1 0,0 0 0,-1 0 0,0-1 0,0-1 0,2-3-3,-4 4 4,-1 0 0,1 0 1,-2-1-1,0 0 0,0 0 0,-1-1 1,0 1-1,-1-1 0,0 0 1,-1-1-1,-1 1 0,0 0 0,0-1 1,-1 0-1,-1 1 0,0-1-4,-1 5 7,0 1 0,0-1 0,-1 1 1,0 0-1,-2-5-7,3 9 6,0 0 1,-1 0 0,1 0 0,-1 0 0,1 0 0,-1 0-1,0 1 1,0-1 0,-1 1 0,1-1 0,-1 1-1,1 0 1,-1-1-7,2 3-3,1 0 0,-1 0 0,1 0 0,-1-1 0,1 1 0,-1 0 0,1 0 0,-1 0 0,1 0 0,-1 0 0,0 0 0,1 0 0,-1 0-1,1 1 1,-1-1 0,1 0 0,-1 0 0,1 0 0,-1 0 0,1 1 0,-1-1 0,1 0 0,-1 0 0,1 1 0,0-1 0,-1 0 0,1 1 0,-1-1 0,1 1 0,0-1 0,-1 1-1,1-1 1,0 0 0,0 1 0,-1 0 3,-11 22-303,7-14 363,1 0-67,1 1 1,0-1 0,1 1 0,0 0-1,0 0 1,1 0 0,0 0 0,0 0-1,1 0 1,1 6 6,0-16 0,-1 7-3,1 0 0,0 0 0,0 0 0,1-1-1,0 1 1,1 0 0,-1-1 0,1 0 0,0 1 0,1-1 0,-1 0 0,1-1 0,4 6 3,6 4-13,0 0 0,1-1 0,13 9 13,-19-15-1,1 0-2,-1-1 2,0 0 0,-1 0 0,0 1-1,0 1 1,-1-1 0,5 8 1,-11-13 0,1-1 0,-1 1 0,0-1 0,0 1 0,0 0 0,0 0 0,-1-1 1,1 1-1,-1 0 0,1 0 0,-1 0 0,0-1 0,0 1 0,-1 0 0,1 0 0,0 0 0,-1-1 0,0 1 0,0 0 0,0-1 0,0 1 0,0 0 0,0-1 1,-1 1-1,1-1 0,-1 0 0,1 1 0,-1-1 0,-1 0 0,-4 7-4,0 0-1,-2-1 1,1 0 0,-1-1-1,0 1 5,4-5 1,0 1 0,-1-1 0,1 0 0,0 0 0,-1-1 0,1 0 0,-1 0 0,0 0 0,0 0 0,-4-1-1,4-3 54,6 2-46,0-1-1,0 1 1,1 0-1,-1-1 1,0 1 0,0 0-1,1-1 1,-1 1-1,0 0 1,1-1-1,-1 1 1,1 0-1,-1 0 1,0-1 0,1 1-1,-1 0 1,1 0-1,-1 0 1,0 0-1,1 0 1,-1-1-1,1 1 1,-1 0-1,1 0 1,-1 0 0,1 0-1,-1 0 1,0 0-1,1 1-7,0-2 3,4 0 2,1 0 1,-1-1-1,0 0 1,0 0-1,0 0 1,0-1-1,0 0 1,1-1-6,112-81-139,6-14 139,-69 55-47,-13 11 31,-2 0 0,-1-3 0,-1-1 0,2-8 16,-38 43 0,4-5 8,-1 0-1,0 0 1,0 0 0,-1-1-1,3-4-7,-7 10 5,1 1-1,-1 0 1,1 0-1,-1 0 0,0 0 1,1 0-1,-1 0 0,0 0 1,0 0-1,1-1 0,-1 1 1,0 0-1,0 0 1,0 0-1,-1-1 0,1 1 1,0 0-1,0 0 0,-1 0 1,1 0-1,0 0 1,-1 0-1,1 0 0,-1 0 1,0 0-1,1 0 0,-1 0 1,0 0-1,1 0 1,-1 0-1,0 0 0,0 0 1,0 1-1,0-1 0,0 0 1,0 1-1,0-1 1,0 1-1,0-1 0,0 1 1,0-1-1,0 1 0,-1 0 1,1 0-1,-1-1-4,-8-1 28,-1 0-1,0 1 1,0 0-1,-4 0-27,11 1 7,0 0-1,0 0 0,0 0 1,0 1-1,1 0 1,-1-1-1,0 1 0,0 1 1,1-1-1,-1 0 1,1 1-1,-1 0 1,-3 2-7,7-3 0,-1-1 1,0 1-1,1 0 1,-1 0-1,1 0 0,-1 0 1,1 0-1,-1 0 1,1 0-1,-1 0 1,1 0-1,0 0 1,0 0-1,-1 0 1,1 0-1,0 0 1,0 0-1,0 0 1,0 1-1,0-1 1,1 0-1,-1 0 1,0 0-1,0 0 1,1 0-1,-1 0 1,1 0-1,-1 0 1,1 0-1,-1 0 1,1 0-1,-1-1 1,1 1-1,0 0 1,0 0-1,-1 0 1,1-1-1,6 8-8,-1-1 1,1 0 0,1 0-1,0-1 8,-1 1-2,-5-5 1,19 16 0,-2 0 0,0 1 0,13 20 1,-27-32 1,0 0 0,0 1-1,-1-1 1,0 1 0,-1 0 0,0 1-1,0-1 1,-1 0 0,0 1-1,0 0 1,-1-1 0,0 1 0,0 7-1,-3 4-253,0-1 1,-2 0-1,0 0 1,-1 0-1,-1 2 253,4-16-243,-2 15-251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0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70 5033,'-48'40'2073,"65"-42"-1289,3-3-360,22-8-408,11 2-64,13-5-544,9-3-305,-1 1-935,-12-8 1064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2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81 575 4809,'13'-51'2107,"1"-20"-2107,-13 70 45,-1 0 0,0 0-1,1-1 1,-1 1 0,0 0 0,0 0-1,0 0 1,0 0 0,0 0 0,0 0-1,0 0 1,-1 0 0,1 0 0,0-1-1,-1 1 1,1 0 0,0 0 0,-1 0-1,1 0 1,-1 0 0,0 1 0,1-1-1,-1 0 1,0 0 0,1 0 0,-1 0-1,0 1 1,0-1 0,0 0 0,0 0-45,-1 1 44,0 0 1,1-1-1,-1 1 1,0 0-1,0 0 1,0 0-1,1 0 1,-1 0-1,0 1 1,0-1-1,1 0 1,-1 1-45,-2 0 78,0-1-64,1 1-1,-1 0 0,1 0 1,0 0-1,0 0 1,-1 1-1,1-1 1,0 1-1,0 0 0,1 0 1,-1 0-1,0 0 1,1 0-1,-1 1 1,1-1-1,0 1 0,-1 0 1,1-1-1,1 1 1,-1 0-1,0 0 1,1 0-1,-1 0 0,1 1 1,0-1-1,0 0 1,0 1-1,1-1 0,-1 0 1,1 2-14,-1 4-7,0 0 0,1 0-1,0 0 1,0 0 0,1 0 0,1 0 0,-1 0 0,1 0 0,1 0-1,0-1 1,0 2 7,3 1-32,-1-1 0,1 0 0,1 0 0,0 0 0,0-1 0,1 0-1,1 0 1,-1-1 0,3 2 32,20 15-195,2-1-1,3 0 196,-2 0-203,-28-20 108,0 0-1,0 1 0,-1 0 0,0 0 0,4 5 96,-8-9-18,0 0 0,0 0 0,0 0 0,0 0 0,0 0 0,-1 1 0,1-1 0,-1 0 0,1 0 0,-1 1 0,1-1 0,-1 0 0,0 1 0,0-1 0,1 0 0,-1 1 0,0-1-1,0 1 1,0-1 0,-1 0 0,1 1 0,0-1 0,0 0 0,-1 1 0,1-1 0,-1 0 0,1 1 0,-1-1 0,0 0 0,1 0 0,-1 0 0,0 1 18,-5 4-16,1-1-1,-1 0 1,0 1-1,-1-2 0,1 1 1,-1-1-1,0 0 1,-2 1 16,-60 24 94,65-27-86,-5 1 50,1-1 1,-1 1 0,1-1-1,-1-1 1,0 0 0,0 0-1,1 0 1,-1-1 0,0-1-59,-4-2 226,13-3-44,20-7-30,86-40 13,38-27-165,-107 57 3,-1-2 0,-1-2-1,-1-1 1,-1-1-1,11-16-2,-35 35 6,-1 0-1,0-1 0,0 1 1,-1-2-1,-1 1 0,0-1 1,0 0-1,-1 0 0,2-10-5,-4 11 1,-1 1 0,-1 0 0,1-1 0,-2 1 0,0-1 0,0 0 0,0 1 0,-1-1-1,-1 1 1,0 0 0,-1-1 0,-1-3-1,-4-9-10,-2 0 0,0 0-1,-2 1 1,-10-15 10,-15-18 488,-7-4-488,43 57 49,0 0 0,0 1 0,0-1 0,0 1 0,-1-1 0,1 1 0,0-1 0,-1 1 0,0 0 1,1 0-1,-2-1-49,3 2 7,-1 1 0,1-1 0,0 0 0,0 0 0,-1 0 0,1 1 0,0-1 1,0 0-1,-1 0 0,1 1 0,0-1 0,0 0 0,0 0 0,0 1 1,0-1-1,-1 0 0,1 1 0,0-1 0,0 0 0,0 1 0,0-1 0,0 0 1,0 1-1,0-1 0,0 0 0,0 0 0,0 1 0,0-1 0,0 0 0,0 1 1,1-1-1,-1 0 0,0 1 0,0-1 0,0 0 0,0 1-7,14 48 75,-11-42-74,5 19 1,19 57 3,-3 1 0,12 85-5,-28-100 7,-2 0-1,-4 1 1,-4 28-7,2-92 4,-4 24 8,4-28-11,0-1 0,0 0 0,0 1 0,-1-1 0,1 0 0,-1 0 1,1 0-1,-1 1 0,0-1 0,1 0 0,-1 0 0,0 0 0,0 0 1,1 0-1,-1 0 0,0 0 0,0 0 0,-1 0-1,2-1 1,-1 0-1,1 0 1,0 0-1,-1 0 1,1 0-1,0 0 1,-1 0-1,1-1 1,0 1-1,0 0 1,-1 0-1,1 0 1,0 0 0,-1-1-1,1 1 1,0 0-1,0 0 1,-1 0-1,1-1 1,0 1-1,0 0 1,0 0-1,-1-1 1,1 1-1,0 0 1,0-1-1,0 1 1,0 0 0,0-1-1,0 1 1,0 0-1,-1-1 1,1 1-1,0 0 1,0-1-1,0 1 1,0 0-1,0-1 0,-2-15 9,1-1 5,1 0-1,1-1 0,0 1 1,1 0-1,1 0 0,2-6-13,5-12 16,1 0-1,8-15-15,-16 43 3,5-13 29,1-1 1,1 2-1,7-11-32,-15 26 11,0 0 1,0 1-1,1-1 0,-1 1 1,1 0-1,0 0 1,0 0-1,0 0 0,1 0 1,-1 1-1,0-1 0,1 1 1,0 0-1,-1 0 1,1 0-1,0 1 0,0-1 1,0 1-1,0 0 1,1 0-1,1 0-11,-2 2 3,0-1-1,0 1 1,0 0 0,0 0 0,0 1 0,-1-1-1,1 1 1,0 0 0,-1 0 0,1 0 0,-1 0-1,0 1 1,0-1 0,0 1 0,0 0 0,0 0-1,0 0 1,-1 0 0,2 2-3,8 12-1,-1 0-1,-1 0 1,3 9 1,-9-18 4,15 30 9,21 40-5,-35-70-15,1 0-1,0 0 1,0 0 0,0-1-1,1 1 1,0-2 0,4 4 7,-9-8-3,0-1 1,0 0-1,0 0 1,0 0-1,0 0 1,0 0 0,0 0-1,0 0 1,0-1-1,0 1 1,1-1 0,-1 1-1,0-1 1,0 0-1,1 0 1,-1 0-1,0 0 1,0 0 0,1-1-1,-1 1 1,1-1 2,2-1-8,-1 0 0,0 0 0,-1 0 0,1 0 0,0 0 0,0-1 0,-1 0 0,0 0 0,1 0 0,1-3 8,4-5-35,0 0 0,-1-1 0,0 0 0,-1 0 0,-1-1 0,3-7 35,-5 10-18,0-1-1,-1 1 0,0 0 1,-1-1-1,0 0 0,0 1 1,-1-1-1,-1 0 0,0 0 1,0 1-1,-1-1 0,0 0 1,-1 0-1,-1 1 0,-2-10 19,4 18-4,0 0 0,0 0 0,0 0 0,0 0 0,0 0 0,0 0 0,-1 0 0,1 1 0,-1-1-1,1 0 1,-1 1 0,0-1 0,1 1 0,-1 0 0,0 0 0,0-1 0,-1 1 4,2 1 0,0-1 0,-1 1 0,1 0 1,0 0-1,0 0 0,-1 0 0,1 0 0,0 0 1,0 0-1,0 0 0,-1 1 0,1-1 1,0 0-1,0 1 0,0-1 0,0 1 0,0-1 1,0 1-1,0 0 0,0 0 0,0-1 1,0 1-1,0 0 0,0 0 0,0 0 0,0 0 1,1 0-1,-1 0 0,0 0 0,1 0 1,-1 0-1,0 0 0,-3 7 5,1 0 0,-1 0 0,1 0 0,1 1 0,-1-1 0,1 1 0,1-1 0,0 1 0,0-1 0,0 4-5,1 11 3,1 0 0,0-1 1,3 9-4,-2-19-1,0 0 0,0 0 0,2 0-1,-1 0 1,2 0 0,0-1 0,0 0 0,3 5 1,-5-11-5,0-1-1,1 1 1,-1-1 0,1 0-1,0 1 1,0-2 0,1 1-1,-1 0 1,1-1-1,-1 0 1,1 0 0,0 0-1,0-1 1,1 0 0,-1 0-1,0 0 1,1 0-1,-1-1 1,3 0 5,2 0-4,-1 0-1,0-2 1,0 1-1,1-1 1,-1 0-1,0-1 1,0 0-1,0 0 1,0-1-1,-1-1 1,1 1-1,-1-1 1,0-1-1,0 1 1,0-1-1,0-1 1,3-3 4,4-3 2,-1 0 1,-1-1-1,0-1 0,-1 0 1,-1-1-1,0 0 0,-1-1 1,3-6-3,-1-3 26,-1 0 1,-1-1-1,-2 0 1,0-1-1,-2 1 1,-1-2-1,0-7-26,-1-4 46,-2 0 0,-2-1 0,-1 1 0,-5-30-46,4 52 70,-1 0 0,-1 0-1,0 0 1,-1 1 0,-1-1 0,0 1-1,-5-6-69,7 19 123,2 10-64,1 34-66,1 1 0,2-1 0,2 0 1,2 0-1,1 0 0,8 20 7,-1-12 0,3 0 1,1 0-1,3-2 1,2-1-1,3 3 0,-25-48 1,6 11-14,0 0-1,1 0 0,0-1 0,1 0 0,6 5 14,-13-14-4,0 0-1,1 0 0,-1 0 1,1-1-1,-1 1 1,1-1-1,0 1 1,-1-1-1,1 0 0,0 0 1,0 0-1,0 0 1,0-1 4,-1 1-1,1-1 0,-1 0 0,0-1 0,0 1 0,0 0 0,0-1 0,0 1 0,0-1 1,0 0-1,0 1 0,0-1 0,0 0 0,0 0 0,0 0 0,0-1 0,-1 1 0,1 0 0,-1-1 0,1 1 1,0-2 0,8-8 3,-1 0 1,0-1 0,0 0 0,-2-1-1,1 0 1,-2 0 0,2-6-4,12-30 11,4-22-11,-13 32-10,-1 0 0,-2-1 0,-1 0 0,-3-1 0,0-11 10,-4 24-39,0 1 0,-2-1 1,-1 0-1,-1 1 0,-1 0 0,-2 0 1,-1 1-1,-2-5 39,-4 3 5,14 27-3,0 1 0,0 0 0,0-1 0,0 1 0,0 0 0,0-1 0,-1 1 0,1 0 0,0 0 0,0-1 0,0 1 0,-1 0 0,1 0 0,0-1-1,0 1 1,-1 0 0,1 0 0,0 0 0,0-1 0,-1 1 0,1 0 0,0 0 0,-1 0 0,1 0 0,0 0 0,-1 0 0,1 0 0,0 0 0,-1 0 0,1 0 0,0 0 0,-1 0 0,1 0 0,0 0 0,-1 0-2,-4 10 33,2 20-18,3-30-14,-2 28-2,2-1 1,1 1-1,1-1 1,1 1 0,2-1-1,1 0 1,1 0-1,1-1 1,1 0 0,1 0 0,14 25-440,2-1 1,3-1 0,1-1-1,3-1 1,17 17 439,17 8-693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9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460 545 3577,'5'-12'385,"-2"0"-1,1-1 1,-2 1 0,0-1 0,0 0-1,-1 0-384,-1 12 4,0 0-1,0-1 0,0 1 0,0 0 1,-1 0-1,1-1 0,0 1 1,0 0-1,-1 0 0,1 0 1,-1 0-1,1 0 0,-1-1 1,1 1-1,-1 0 0,0 0 0,0 0 1,1 0-1,-1 1 0,0-1 1,0 0-1,0 0 0,0 0 1,0 1-1,0-1 0,0 0 1,0 1-1,0-1 0,-1 1 0,1 0 1,0-1-1,0 1 0,0 0 1,0-1-1,-1 1 0,1 0 1,0 0-1,0 0 0,-1 0 0,1 0 1,0 1-1,0-1 0,-1 0-3,-5 1 34,0 1 0,0-1-1,0 1 1,0 0-1,1 1 1,-1 0 0,0 0-34,-26 16 32,1 2 0,1 1 0,1 1 0,1 2 1,1 0-1,2 2 0,0 1 0,-9 16-32,19-25 5,1 2-1,0 0 1,2 1 0,0 0-1,2 1 1,1 1 0,0-1-1,0 9-4,8-28 0,1 0-1,1 0 0,-1-1 0,1 1 0,-1 0 0,1 0 1,0 0-1,0 0 0,1 0 0,-1 0 0,1 0 0,1 3 1,-1-6 0,-1 1 0,1-1-1,0 1 1,0-1 0,0 1 0,0-1-1,1 1 1,-1-1 0,0 0-1,1 0 1,-1 1 0,1-1 0,-1 0-1,1 0 1,-1 0 0,1-1-1,0 1 1,-1 0 0,1-1 0,0 1-1,-1-1 1,1 1 0,0-1-1,0 0 1,1 0 0,8 1 12,-1-1 0,1 0 0,-1-1-1,1 0 1,-1-1 0,1 0 0,3-2-12,70-26 111,-78 27-105,11-3 0,0-2 0,-1 0 0,0-1 0,-1 0 0,0-1 0,-1-1 0,0 0 0,0-1 0,-1-1 0,-1 0 0,0-1 0,-1 0 0,0-1 0,-1 0 0,-1 0 0,0-1-1,5-15-5,-4 1-17,-1 0-1,-1-1 0,-2 0 0,-1 0 0,-1 0 0,-2 0 0,-1-1 0,-1 1 0,-2-1 0,-2-5 18,-4-18 305,-2 1 0,-3 0-1,-2 0 1,-2 2 0,-10-18-305,27 70 12,0 0 0,0 0 0,0 0 1,0 0-1,0-1 0,0 1 0,0 0 0,0 0 0,0 0 1,0-1-1,0 1 0,0 0 0,0 0 0,0 0 1,0 0-1,0-1 0,0 1 0,0 0 0,0 0 1,0 0-1,0 0 0,0 0 0,-1-1 0,1 1 1,0 0-1,0 0 0,0 0 0,0 0 0,0 0 1,0 0-1,-1-1 0,1 1 0,0 0 0,0 0 0,0 0 1,0 0-1,-1 0 0,1 0 0,0 0 0,0 0 1,0 0-1,0 0 0,-1 0 0,1 0 0,0 0 1,0 0-1,0 0 0,-1 0 0,1 0 0,0 0 1,0 0-1,0 0 0,0 0 0,-1 0 0,1 0 1,0 1-1,0-1 0,0 0 0,0 0 0,0 0 0,-1 0 1,1 0-1,0 0-12,-4 12 244,2 22-196,1 0 0,2 1-1,1-1 1,5 22-48,-2-15 2,36 479 17,-40-495-76,3 49 87,-3-67-220,0 1 1,0-1 0,1 0-1,0 1 1,1-1 0,-1 0 0,4 5 189,-6-11-83,1 0 0,-1-1-1,0 1 1,1 0 0,-1-1 0,1 1 0,-1-1 0,1 1 0,-1-1 0,1 1 0,-1-1-1,1 1 1,0-1 0,-1 0 0,1 1 0,0-1 0,-1 0 0,1 1 0,0-1 83,16 1-950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9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6569,'-1'0'9,"-7"9"402,0 1 0,0 0-1,1 1 1,-5 8-411,10-15 42,0 1 1,0 0-1,1 0 0,-1-1 0,1 1 0,0 1 1,1-1-1,-1 0 0,1 0 0,0 0 0,0 0 1,1 0-1,0 3-42,0 2-93,1 0 0,1 0 1,0 0-1,0-1 0,1 1 1,0-1-1,0 0 0,1 0 1,1 0-1,-1-1 0,1 0 1,1 0-1,0 1 93,-3-5-64,1 0 1,-1-1 0,0 1-1,1-1 1,-1 0-1,1 0 1,0-1-1,0 1 1,1-1 0,-1 0-1,0 0 1,0-1-1,1 0 1,-1 0-1,1 0 1,0 0 0,-1-1-1,1 0 1,-1 0-1,1-1 1,-1 1-1,1-1 1,-1-1 0,4 0 63,-1-1 57,0 0 0,-1-1 0,1 0 0,-1 0 0,0-1 0,0 0 0,-1 0 0,1-1 0,-1 1 0,0-1 1,-1-1-1,0 1 0,0-1 0,4-7-57,0-1 74,0 0 0,-1 0 0,-1-1 1,-1 0-1,0-1 0,2-12-74,-6 22 36,0 0 1,0 0 0,-1-1-1,0 1 1,-1 0-1,0-1 1,0 1-1,-1-1 1,1 1-1,-2-5-36,2 12 7,0 0 0,-1 0 0,1 0 0,0 0 0,0 0 0,0 0 0,0 0 0,0-1 0,0 1 0,-1 0 0,1 0 0,0 0-1,0 0 1,0 0 0,0 0 0,0 0 0,-1 0 0,1 0 0,0 0 0,0 0 0,0 0 0,0 0 0,-1 0 0,1 0 0,0 0 0,0 0 0,0 0-1,0 0 1,0 0 0,-1 0 0,1 0 0,0 0 0,0 0 0,0 0 0,0 0 0,0 1 0,-1-1 0,1 0 0,0 0 0,0 0 0,0 0 0,0 0 0,0 0-1,0 0 1,0 1 0,0-1 0,-1 0 0,1 0 0,0 0 0,0 0 0,0 0 0,0 1 0,0-1 0,0 0 0,0 0 0,0 0 0,0 0 0,0 1-1,0-1 1,0 0-7,-6 12 152,-2 14-35,1 0-1,2 0 1,0 1-1,1 4-116,-1 34 149,3 12-149,1-44 4,1 199 103,3-154-458,13 73 351,-3-88-540,1-20 231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16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9 6017,'-11'-7'2209,"2"5"-1969,5 2-296,0 11-640,1-11-257,1 0-767,0 15 1088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0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28 211 7626,'15'118'2660,"-10"-25"-2756,-8 90 96,0-144-28,-1 0-1,-3-1 0,-1 0 0,-13 37 29,19-63 41,3-27 319,7-58-303,3 0 1,14-48-58,-10 48 11,-1 3-6,2-13-50,3 1 1,11-21 44,-26 92-7,0 0 1,1 1-1,0-1 0,1 1 0,0 0 1,1 0-1,0 1 0,0 0 0,1 0 1,0 1-1,1-1 7,-4 5-7,0 0 1,1 1-1,-1-1 1,1 1-1,0 0 1,0 0-1,0 1 1,0 0-1,0 0 0,0 0 1,1 1-1,-1 0 1,1 0-1,-1 0 1,1 1-1,-1 0 1,1 1-1,-1-1 1,6 2 6,-10-2-11,0 1 0,1-1 0,-1 0 0,0 1 0,0-1 0,0 1 0,0 0 0,0 0 0,0 0 0,0 0 0,0 0 0,0 0 0,-1 0 0,1 1 0,0-1 0,-1 1 0,1-1 0,-1 1 0,1 0 0,-1-1 0,0 1 0,0 0 0,0 0 0,0 0 0,0 0 0,0 0 0,0 0 0,-1 0 0,1 0 0,-1 0 0,1 0 0,-1 0 0,0 1 0,0-1 0,0 0 0,0 0 0,0 0 0,-1 0 0,1 1 0,-1-1 1,0 2 10,-2 5-9,0 1 1,-1-1 0,0 0-1,0 0 1,-1 0 0,0-1 0,-1 1-1,-3 3 9,-18 18-238,-1 0 0,-1-2-1,-2-2 1,-1 0-1,-5 0 239,20-16-1680,17-10 1660,0 1 0,0-1-1,0 0 1,0 0 0,-1-1 0,1 1 0,0 0 0,0 0 0,0 0 0,0 0 0,0 0-1,0 0 1,-1 0 0,1 0 0,0 0 0,0 0 0,0 0 0,0 0 0,0 0 0,0 0-1,0 0 1,0-1 0,-1 1 0,1 0 0,0 0 0,0 0 0,0 0 0,0 0 0,0 0-1,0 0 1,0-1 0,0 1 0,0 0 0,0 0 0,0 0 0,0 0 0,0 0 0,0 0-1,0-1 1,0 1 0,0 0 0,0 0 0,0 0 0,0 0 0,0 0 0,0 0-1,0-1 1,0 1 0,0 0 20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7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0 687 2024,'2'0'81,"-1"0"0,1 0-1,-1 0 1,1-1 0,-1 1 0,1 0-1,-1-1 1,1 1 0,-1-1-1,0 0 1,1 0 0,0 0-81,2-1 7,0 0 1,0 0-1,0 0 1,0 0-1,0-1 1,-1 0 0,1 0-1,-1 0 1,0 0-1,1 0 1,-2-1-1,1 1 1,0-1-1,-1 0 1,1 0 0,-1 0-1,0 0 1,0-1-8,15-40 7,65-188 102,-71 196-81,-3 0 0,0-1 1,-3 1-1,-1-1 0,-1-16-28,-3 42 53,0 0 1,-1 0-1,-1 1 0,0-1-53,2 9 36,0 1 1,-1 0-1,1 0 0,-1 0 1,0 0-1,0 0 0,1 0 0,-1 0 1,-1 0-1,1 0 0,0 1 1,0-1-1,-1 0 0,1 1 1,0-1-1,-1 1 0,0-1 0,1 1 1,-1 0-1,0-1 0,0 1 1,0 0-1,0 0 0,-1 0-36,2 1 7,0 0 0,0 0-1,1 0 1,-1 0 0,0 1-1,1-1 1,-1 0 0,0 0-1,1 1 1,-1-1 0,1 0-1,-1 1 1,1-1 0,-1 1-1,0-1 1,1 1 0,-1-1-1,1 1 1,0-1-1,-1 1 1,1-1 0,-1 1-1,1 0 1,0-1 0,0 1-1,-1-1 1,1 1 0,0 0-1,0-1 1,0 1 0,-1 0-1,1 0 1,0-1 0,0 1-1,0 0 1,0-1 0,1 1-7,-4 35-43,3-30 49,-3 48-41,1-25 20,1-1 1,2 1-1,2 23 15,6 11-5,11 70 23,27 99-18,-38-207-370,0-7 151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7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145 513 2993,'-122'-61'1928,"103"48"-920,15 3-284,5 9-678,-1 0 1,1 0-1,0 1 1,-1-1-1,1 0 1,-1 0-1,1 1 0,0-1 1,0 0-1,-1 1 1,1-1-1,0 0 1,0 1-1,0 0 1,0-1-1,0 1 0,0-1-46,5-2 126,6-5-92,125-81-2627,-4-7 1,21-25 2592,-150 117-6,42-40-180,-44 41 221,1 0 0,-1 0 0,0 0 0,1 0 0,-1 0 0,-1 0 0,1-1 0,0 1-1,-1-1 1,0 1 0,0-1 0,0 0 0,0 1 0,0-2-35,-19 28 1163,13-13-981,1 0 0,1 1 0,0 0 1,0 0-1,1 0 0,1 0 0,0 0 0,0 0 1,1 7-183,2 22 273,1 0 1,3 1-274,-4-29 13,39 350 213,-41-360-231,1 2 13,-1 1 1,1-1-1,0 0 1,0 1-1,0-1 1,1 2-9,-2-5 3,0-1 0,0 0 1,0 0-1,0 0 1,1 1-1,-1-1 1,0 0-1,0 0 0,0 0 1,0 1-1,1-1 1,-1 0-1,0 0 1,0 0-1,0 0 0,1 0 1,-1 1-1,0-1 1,0 0-1,0 0 1,1 0-1,-1 0 0,0 0 1,0 0-1,1 0 1,-1 0-1,0 0 1,0 0-1,1 0 0,-1 0 1,0 0-1,0 0 1,1 0-1,-1 0 1,0 0-1,1 0-3,11-14 180,-1-3-79,14-21 130,1 0-1,26-26-230,-42 53 36,0 1-1,1 0 1,0 0 0,0 2 0,1-1-1,0 1 1,1 1 0,0 0 0,0 1-1,0 0 1,3 1-36,83-19 77,-61 16-102,0-1 1,11-6 24,-39 11-106,1 0 1,-1-1 0,1 0 0,-1-1 0,-1 0 0,1 0-1,-1-1 1,0-1 0,6-6 105,-14 13-17,0 0 0,0 0 1,0 1-1,0-1 0,-1 0 0,1 0 0,0 0 0,-1 0 0,1 0 1,-1 0-1,1-1 0,-1 1 0,1 0 0,-1 0 0,0 0 1,0 0-1,1-1 0,-1 1 17,0 1-4,-1-1 1,1 1-1,0 0 1,0-1-1,0 1 0,0-1 1,-1 1-1,1 0 1,0-1-1,0 1 1,-1 0-1,1-1 0,0 1 1,-1 0-1,1 0 1,0-1-1,-1 1 1,1 0-1,0 0 1,-1 0-1,1-1 0,-1 1 1,1 0-1,0 0 1,-1 0-1,1 0 1,-1 0-1,1 0 0,-1 0 1,1 0-1,-1 0 4,0 0 8,-1 0 0,0 0 0,0 0 0,1 0-1,-1 1 1,0-1 0,0 1 0,1-1 0,-1 1 0,1 0 0,-1 0-1,0-1 1,1 1 0,-1 0 0,1 0 0,0 1 0,-1-1-1,1 0 1,0 0 0,0 1 0,0-1 0,0 1 0,-1 0-8,-2 6 49,0 1 1,1 1-1,0-1 1,1 0-1,-1 1 0,2 0 1,-1-1-1,1 6-49,0 2 41,1 1 0,1-1 0,0 1 0,2 7-41,-1-16-43,0 1 1,1 0 0,0-1 0,1 1 0,0-1 0,0 0 0,1 0 0,0-1 0,1 1 0,0-1 0,0 0 0,0-1 0,1 0 0,1 0 0,-1 0 0,1-1 0,0 0 0,1 1 42,55 30-312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8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0 2889,'10'18'368,"-6"-13"-247,-1 0-1,0 1 0,0-1 0,-1 0 1,1 1-1,-1 0 0,-1-1 0,1 1 1,-1 0-1,0 0 0,0 0 0,0 0 1,-1 0-1,0 0 0,0 0-120,-2 57 1117,3 16-1117,0-29 51,-1 1 0,-5 20-51,-2-30 34,-8 25-34,-5 30 82,19-76 18,1-20-88,0 0-1,0 0 1,0 0-1,0 1 1,0-1-1,0 0 1,0 0-1,0 0 1,0 0-1,0 0 1,0 0-1,0 0 1,0 1-1,0-1 1,0 0-1,0 0 1,0 0-1,0 0 1,0 0-1,0 0 1,0 0-1,0 0 1,0 1-1,0-1 1,0 0-1,0 0 1,1 0-1,-1 0 1,0 0-1,0 0 1,0 0-1,0 0 1,0 0-1,0 0 1,0 0-1,0 0 1,0 0-1,1 0 1,-1 0-1,0 0 1,0 0-1,0 1 1,0-1-1,0 0 1,0 0-1,0 0 1,0 0-1,1-1 1,-1 1-1,0 0 1,0 0-1,0 0 1,0 0-1,0 0-11,7-6 312,4-10 55,-2 2-235,2 0 0,-1 0 0,2 1 0,0 0-1,0 1 1,1 1 0,1 0 0,-1 0 0,2 1-1,0 1 1,13-6-132,-19 11 14,0 0 0,-1 0 0,1 1 0,1 0 1,-1 0-1,0 1 0,1 1 0,-1 0 0,1 0 0,0 0 0,-1 1 0,1 1 0,-1 0 0,1 0 0,-1 1 0,1 0 0,-1 0 0,0 1 0,0 1 0,0-1 0,0 1 0,0 1-14,56 36-2699,-48-31 1796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8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 7314,'55'-51'2592,"-35"51"-2240,8 3-168,8 1-336,12 0-192,7-4-1856,0 0 1520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8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10 7434,'11'-9'2552,"-5"25"-2416,-5 28-128,-1 9-24,-7 4-64,-2-6-24,-6 1 48,2-5-8,1 1 16,-3-4 48,2-2 8,-2-3 0,8-5 0,-2-6-16,7-12-248,6-3-224,1-20-944,8-8 888</inkml:trace>
  <inkml:trace contextRef="#ctx0" brushRef="#br0" timeOffset="1">1 188 6001,'23'-22'2369,"25"5"-1417,14-3-856,36 5-360,8 1-656,-9 10 608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39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90 5137,'29'-13'2305,"31"-7"-793,16 2-1256,28 3-1288,-5-9 776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1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44 641 3353,'-11'-44'1169,"11"35"-622,3 8-409,4 9-133,-1 57 652,-3 1 1,-4 29-658,1-83 69,0 23 34,0 61 17,-5 0 0,-3-1 0,-7 15-120,12-88 9,3-18 1,0-1 1,-1 0-1,1 0 0,-1 1 0,1-1 0,-1 0 0,0 0 1,0 0-1,0 0 0,-1 0 0,1 0 0,-1 0 1,1-1-1,-1 1-10,2-3 8,0 0-1,-1 0 1,1 1 0,0-1-1,0 0 1,0 0 0,0 0-1,0 0 1,0 0 0,0 0-1,0 0 1,0 0 0,0 0-1,0 0 1,-1 0 0,1 0 0,0 0-1,0 0 1,0 0 0,0 0-1,0 0 1,0 0 0,0 0-1,0 0 1,-1 0 0,1 0-1,0 0 1,0 0 0,0 0-1,0 0 1,0 0 0,0 0 0,0 0-1,0 0 1,0 0 0,-1 0-1,1 0 1,0 0 0,0 0-1,0 0 1,0 0 0,0 0-1,0 0 1,0-1 0,0 1-1,0 0 1,0 0 0,0 0 0,0 0-1,0 0 1,0 0 0,-1 0-1,1 0-7,0-13 736,38-410-554,-36 393-181,1-19-3,2 0 0,2 1 1,3 0-1,2-3 2,-9 43 1,-1 1-1,2-1 1,-1 1 0,1 0 0,0 0 0,1 0-1,0 0 1,0 1 0,0-1 0,1 1 0,0 1 0,0-1-1,0 1 1,5-3-1,0 1-10,1 1 0,0 0-1,0 0 1,0 1 0,1 1 0,-1 0-1,1 1 1,5 0 10,-15 2-48,0 0 1,0 1-1,0 0 0,-1 0 0,1 0 1,0 0-1,0 0 0,0 0 0,0 1 0,-1-1 1,1 1-1,0 0 0,0 0 0,-1 0 1,1 0-1,-1 1 0,3 0 48,-4-1-23,0 0-1,0 0 0,0 1 1,-1-1-1,1 0 1,0 0-1,0 0 0,-1 1 1,1-1-1,-1 0 1,1 1-1,-1-1 0,0 1 1,1-1-1,-1 0 1,0 1-1,0-1 0,0 1 1,0-1-1,0 1 1,0-1-1,-1 1 1,1-1-1,0 0 0,-1 1 1,1-1-1,-1 0 1,1 1-1,-1-1 0,0 0 1,1 0-1,-1 1 1,0-1-1,0 0 0,0 0 24,-13 18-18,0-1-1,-1 0 1,-1-1-1,-5 3 19,8-9 0,1 1 0,0 1 0,1 0-1,0 1 1,1 0 0,0 1 0,2 0-1,-5 9 1,11-20-3,1 1 0,-1 0-1,1 0 1,0 0-1,1 0 1,-1 4 3,1-8-1,-1 0 0,1 0 0,0 0 0,0 0 0,0 0 0,0 0 1,1 0-1,-1 0 0,0 0 0,0 0 0,1 0 0,-1 0 0,0 0 0,1 0 0,-1 0 0,1 0 0,-1 0 0,1 0 1,-1 0-1,1-1 0,0 1 0,0 0 0,-1 0 0,1-1 0,0 1 0,0-1 0,0 1 0,-1-1 0,1 1 1,0-1-1,0 1 0,0-1 0,0 0 0,0 1 0,0-1 0,1 0 1,5 0 9,0-1 0,0 0 1,0-1-1,1 0 0,-2 0 0,1 0 0,0-1 0,0 0 1,3-2-10,7-2 25,37-16 30,-1-3 1,8-7-56,-36 17 8,0 0 1,0-2-1,-2 0 1,0-2-1,4-6-8,-17 15 5,-1 0-1,-1-1 1,0 0-1,0 0 0,-1-1 1,0 0-1,-2 0 0,1-1 1,-2 0-1,1 0 0,-2 0 1,0 0-1,0-7-4,1-27 77,-1 0 0,-3 0 0,-3-19-77,1 33 91,2 29-70,-9-120 840,5 97-342,4 28-509,0-1 0,-1 1 0,1 0 1,0 0-1,0 0 0,0-1 0,0 1 1,0 0-1,0 0 0,0-1 1,0 1-1,0 0 0,0 0 0,-1 0 1,1-1-1,0 1 0,0 0 1,0 0-1,0 0 0,-1-1 0,1 1 1,0 0-1,0 0 0,0 0 0,-1 0 1,1 0-1,0 0 0,0-1 1,-1 1-1,1 0 0,0 0 0,0 0 1,0 0-1,-1 0 0,1 0 0,0 0 1,0 0-1,-1 0 0,1 0 1,0 0-11,-7 10 155,-2 16-123,-2 44-24,3 1 0,3 0-1,4 58-7,0-74-5,4 69 5,0 18 12,-4-115-17,-1 0-1,-1 0 1,-2 0-1,-1 4 6,5-30 0,1 1 0,0-1 0,-1 0 0,1 1 0,-1-1 0,1 0 0,-1 1 0,0-1 0,1 0 0,-1 0 0,0 0 0,0 1 0,0-1 0,0 0 0,0 0 0,-1 0 0,2-1 0,0 0 0,-1 1 0,1-1 0,0 0 0,0 0 0,0 0 0,0-1 0,0 1 0,-1 0 0,1 0 0,0 0 0,0 0 0,0 0 0,0 0 0,0 0 0,0 0 0,-1 0 0,1 0 0,0 0 0,0 0 0,0 0 0,0 0 0,0-1 1,0 1-1,0 0 0,-1 0 0,1 0 0,0 0 0,0 0 0,0 0 0,0-1 0,0 1 0,0 0 0,0 0 0,0 0 0,0 0 0,0 0 0,0 0 0,0-1 0,0 1 0,0 0 0,0 0 0,0 0 0,0 0 0,2-17 1,3 0-10,1 1 0,1-1 1,0 2-1,1-1 0,1 1 1,9-12 8,11-12-74,28-30 74,-50 61-9,1 1 0,0 0-1,0 0 1,0 0 0,1 1-1,0 1 1,1-1 0,6-2 9,-13 6-3,0 1 1,0 0-1,0 0 1,0 0-1,0 0 1,0 0 0,0 1-1,0-1 1,0 1-1,1 0 1,-1 0-1,0 0 1,0 0-1,0 0 1,0 1 0,0 0-1,0-1 1,0 1-1,0 0 1,0 1-1,0-1 1,0 0-1,0 1 1,-1 0 0,1-1-1,0 1 1,-1 0-1,0 0 1,1 1-1,1 1 3,4 9-7,0 0 0,-1 0 1,0 0-1,-1 1 0,-1 0 0,1 6 7,0-4 3,0 0-1,0 0 1,2-1 0,0 0-1,1 0-2,-4-8-2,-1-1 0,2 1 1,-1-1-1,1 0 0,0-1 0,0 1 0,0-1 0,1-1 0,0 1 0,0-1 0,0 0 0,0 0 0,4 0 2,-4-2-1,0 0-1,1 0 1,-1-1-1,0 0 1,0-1-1,1 1 1,-1-2-1,0 1 0,0-1 1,1 0-1,-1 0 1,0-1-1,0 0 1,0 0-1,1-1 2,14-6-11,-1-1 0,0-1 0,-1-1 0,0 0 0,-1-2 0,6-5 11,-12 8-12,0-1 0,0 0 0,-2-1 0,1 0 0,-2-1 0,1 0 0,-2 0 0,8-16 12,-14 22 1,0-1 1,0 1-1,-1-1 1,0 1-1,0-1 1,-1 0-1,0 0 1,-1 1-1,0-1 1,-1-8-2,1 13 21,-1 0-1,1-1 1,-1 1-1,0 0 1,0 0-1,-1-1 1,1 1 0,-1 0-1,0 0 1,0 0-1,0 1 1,-1-1-1,1 0 1,-1 1 0,0 0-1,0-1 1,0 1-1,0 0 1,-1 1-1,1-1 1,-1 1 0,-3-2-21,4 3 20,0 0 1,0 0 0,0 0 0,0 1-1,0 0 1,0-1 0,0 1-1,0 0 1,-1 1 0,1-1 0,0 0-1,0 1 1,0 0 0,0 0-1,0 0 1,0 0 0,0 0 0,1 0-1,-1 1 1,0 0 0,1-1 0,-1 1-1,0 1-20,-8 5 22,0 1-1,0 1 1,1 0-1,-4 6-21,-1 0 8,1 2-1,0 0 0,1 1 0,-5 12-7,14-24-2,0 0 0,1 0-1,0 1 1,1 0 0,-1-1-1,2 1 1,-1 0 0,1 0-1,0 0 1,0 0-1,1 0 1,0 1 0,1-1-1,1 4 3,-2-9-4,0-1 0,1 1 0,-1 0 0,1 0 0,0-1 0,0 1 0,0 0 0,0-1 0,0 1 0,1-1 0,-1 0 0,1 1 0,0-1 0,-1 0 0,1 0 0,0 0 0,0 0 0,1 0 0,-1 0 0,0-1 0,0 1 0,1-1 0,-1 0 0,1 1 0,0-1 0,-1 0 0,1 0 0,0-1 0,-1 1 0,1-1 0,0 1 0,0-1 0,2 0 4,8-1-3,-1-1 0,0-1 0,0 0-1,0-1 1,0 0 0,0-1-1,-1 0 1,0 0 0,0-1-1,0-1 1,-1 0 0,0-1 0,0 0-1,-1 0 1,0-1 0,0 0-1,-1 0 1,0-1 0,0-1 3,-4 2 13,0 1 1,-1-1 0,1 0 0,-2-1-1,1 1 1,-1 0 0,-1-1-1,0 0 1,0 1 0,-1-1 0,0 1-1,0-1 1,-1 0 0,-1 1-14,5 31 131,1 0 1,0 1 0,4 8-132,-5-22-12,0-1 0,0 0 0,0 0 1,1 0-1,0 0 0,1 0 0,0-1 1,0 0-1,0 0 0,6 6 12,-7-11-4,-1 0-1,1 1 0,0-1 1,-1 0-1,1-1 1,0 1-1,0-1 1,0 1-1,0-1 1,1-1-1,-1 1 0,0 0 1,0-1-1,0 0 1,1 0-1,-1 0 1,0-1-1,0 1 1,0-1-1,0 0 0,1 0 1,-1-1-1,-1 1 1,1-1 4,16-6 4,-1 0 1,-1-2 0,0 0 0,4-4-5,-18 12-1,18-13 3,-15 9-7,1 1 0,0 0 0,0 0-1,0 1 1,0 0 0,7-2 5,-15 7 0,0 0 0,1 0 0,-1 0 0,0-1 0,0 1 0,1 0 0,-1 0 0,0 0-1,0 0 1,0-1 0,0 1 0,0 0 0,0 0 0,0 0 0,-1 0 0,1-1 0,0 1 0,0 1 0,-22 62 24,13-39-29,1 1-1,-3 18 6,8-30 4,2-7-3,0 0 1,0 0 0,0 0-1,0 0 1,1 0-1,1 2-1,3-8 16,5-8-6,8-11 3,-16 17-12,28-29-7,2 1-1,0 1 0,2 1 1,1 2-1,1 2 0,25-12 7,1 5-122,-37 19 18,0-1 1,0-1-1,-1-1 1,-1-1-1,12-11 104,-18 9-78,-16 17 78,0 0 0,0 0 0,0 0 0,1 0 0,-1 0 0,0 0 0,0 0 0,0 0 1,0-1-1,0 1 0,0 0 0,1 0 0,-1 0 0,0 0 0,0 0 0,0-1 0,0 1 0,0 0 0,0 0 1,0 0-1,0 0 0,0 0 0,0-1 0,0 1 0,0 0 0,0 0 0,0 0 0,0 0 0,0-1 0,0 1 1,0 0-1,0 0 0,0 0 0,0 0 0,0-1 0,0 1 0,0 0 0,0 0 0,0 0 0,0 0 1,0-1-1,-1 1 0,1 0 0,0 0 0,0 0 0,0 0 0,0 0 0,0 0 0,0 0 0,-1-1 0,1 1 1,0 0-1,0 0 0,0 0 0,0 0 0,0 0 0,-1 0 0,1 0 0,0 0 0,0 0 0,0 0 0,-11 2 17,-6 4 44,0 2-1,1 0 1,1 1 0,-1 0-1,2 1 1,-1 1-1,1 1-60,12-11 7,0 1 0,0 0 0,0-1 0,0 1 0,0 0 0,0 0-1,0 0 1,1 1 0,-1-1 0,1 0 0,-1 1 0,1-1 0,0 0 0,0 1-1,0 0 1,1-1 0,-1 1 0,0-1 0,1 1 0,0 0 0,0 0-1,-1-1 1,2 1 0,-1 0 0,0-1 0,1 2-7,0 0 1,1 0-1,0 0 1,0 0-1,1-1 1,-1 1 0,1-1-1,0 1 1,-1-1-1,2 0 1,-1 0-1,0 0 1,1 0 0,-1 0-1,1-1 1,0 0-1,0 0 0,12 7-86,0-2-1,1 0 0,0-1 0,0-1 0,0 0 0,1-2 0,1 1 87,74 13-245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3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58 4577,'1'-17'1498,"-2"5"1423,-8 29-1968,8-15-950,-20 49-115,2 2-1,-6 25 113,24-72-21,0-1-1,0 1 1,0 0-1,1-1 1,0 1-1,0-1 1,0 1-1,1 0 1,0-1-1,0 1 1,0-1-1,1 1 1,-1-1-1,2 2 22,1 1-14,1 0-1,0 0 0,0 0 0,0-1 0,1 0 0,0 0 0,1-1 0,2 3 15,2 1-14,1-2 0,-1 0-1,1 0 1,1-1 14,36 25-56,-49-32 55,0 0 0,1 1 0,-1-1-1,1 0 1,-1 1 0,0-1 0,1 0 0,-1 1 0,0-1 0,1 1 0,-1-1 0,0 0-1,0 1 1,0-1 0,1 1 0,-1-1 0,0 1 0,0-1 0,0 1 0,0-1-1,0 1 1,0-1 0,0 1 0,0-1 0,0 1 0,0-1 0,0 1 0,0-1 0,0 1-1,0-1 1,0 1 0,-1-1 1,-12 13-12,-24 3 20,27-13-6,1-1 1,0 0-1,-1 0 1,0-1-1,1-1 1,-3 0-3,11 0 0,1 1 1,0-1-1,0 0 1,-1 0-1,1 0 0,0 0 1,0 0-1,-1 0 1,1 0-1,0 0 1,-1 0-1,1 0 1,0 0-1,0 0 1,-1 0-1,1 0 1,0 0-1,0 0 1,-1 0-1,1 0 1,0-1-1,-1 1 1,1 0-1,0 0 1,0 0-1,0 0 0,-1 0 1,1-1-1,0 1 1,0 0-1,0 0 1,-1-1-1,1 1 1,0 0-1,0 0 1,0 0-1,0-1 1,0 1-1,-1 0 1,1-1-1,0 1 1,0 0-1,0 0 1,0-1-1,0 1 1,0 0-1,0 0 1,0-1-1,0 1 0,0 0 1,0-1-1,0 1 1,0 0-1,0 0 1,1-1-1,-1 1 1,0 0-1,1-2-1,0 1 0,0 0 1,0-1-1,0 1 0,1 0 0,-1 0 1,0 0-1,1 0 0,-1 0 0,1 0 0,-1 0 1,1 0-1,-1 1 1,19-10-16,0 0 0,-1-2 0,0 0 0,-1-1 0,2-3 16,9-7-28,0 3 0,4-2 28,39-18-107,62-26 107,-117 59 37,1 1 0,0 0-1,0 1 1,17-2-37,-33 6 9,0 1 0,0-1-1,0 1 1,0 0 0,0 0 0,0 0 0,0 0-1,0 0 1,0 1 0,0-1 0,0 1 0,0-1 0,0 1-1,0 0 1,0-1 0,0 1 0,-1 0 0,1 0-1,0 0 1,-1 1 0,1-1 0,0 0 0,-1 1-1,0-1 1,1 1 0,-1-1 0,0 1 0,0 0-1,0-1 1,0 1 0,0 0 0,0 1-9,2 5 33,0 1 1,-1 0-1,-1 0 1,0 0 0,0 0-1,0 7-33,0 7 64,4 39 7,-3 1-1,-2 1 1,-3-1 0,-4 6-71,0-23 2,-1-1 1,-2-1-1,-2 0 0,-3 0 0,-17 37-2,29-73 3,-1 0-1,-1 0 0,1 0 1,-1-1-1,-6 7-2,10-13 3,0 0 0,0 0 0,0 1 0,0-1 0,0 0 1,0 0-1,0 0 0,-1 0 0,1 0 0,0-1 0,-1 1 0,1 0 0,-1-1 0,1 1 0,-1-1 1,1 1-1,-1-1 0,1 0 0,-1 1 0,1-1 0,-1 0 0,0 0 0,1 0 0,-1 0 0,1-1 1,-1 1-1,1 0 0,-1-1 0,1 1 0,-1-1 0,1 1 0,-1-1 0,1 0 0,-1 0 0,0 0-3,0-1 11,0 0-1,0 1 1,0-1-1,0 0 0,0-1 1,1 1-1,-1 0 0,1-1 1,0 1-1,-1 0 0,1-1 1,0 0-1,0 1 0,0-1 1,1 0-1,-1-2-10,-3-47 108,4 41-88,1-30 10,2 1-1,2 0 1,1 0 0,2 1-1,2 0 1,9-22-30,25-59-122,27-45 122,-41 99-29,-17 35 13,0 0 7,1 1-1,1 0 0,13-17 10,-23 39-8,1 1 1,-1 0-1,1 0 1,1 0-1,-1 1 0,1 0 1,0 0-1,0 1 1,1 0-1,-1 0 0,1 1 1,0 0-1,1 0 0,-1 0 1,7 0 7,-13 3-10,0 0 1,0 1-1,0-1 1,1 1-1,-1 0 0,0-1 1,0 1-1,1 0 1,-1 0-1,0 1 0,1-1 1,-1 0-1,0 1 1,0-1-1,0 1 1,1 0-1,-1 0 0,0 0 1,0 0-1,0 0 1,0 0-1,0 1 10,-1 0-14,1-1 0,-1 1 0,0 0 0,0 0-1,0 0 1,0 0 0,0 0 0,-1 0 0,1 0 0,-1 0 0,1 0 0,-1 0 0,0 0 0,0 0-1,0 1 1,0-1 0,0 0 0,0 0 0,0 0 0,-1 0 0,1 0 0,-1 0 0,0 0-1,1 0 15,-6 16-42,0-1-1,-2-1 0,1 1 1,-2-1-1,0 0 0,-8 8 43,-1 1-2,-2-1 0,0 0 0,-13 10 2,11-15 5,0-2 1,-1 0 0,-1-1-1,-16 7-5,39-23 0,1 0-1,-1 0 1,1 0-1,-1 1 0,1-1 1,0 0-1,-1 0 1,1 0-1,-1 1 0,1-1 1,0 0-1,-1 0 1,1 1-1,0-1 1,-1 0-1,1 1 0,0-1 1,-1 0-1,1 1 1,0-1-1,0 1 0,-1-1 1,1 1-1,0-1 1,0 0-1,0 1 0,0-1 1,-1 1-1,1-1 1,0 1-1,0-1 1,0 1-1,0-1 0,0 1 1,0-1-1,0 0 1,1 1-1,-1 0 1,1 0-2,0-1 1,1 1-1,-1 0 1,0 0-1,1 0 0,-1-1 1,1 1-1,-1-1 0,1 1 1,-1-1-1,1 1 1,-1-1-1,1 0 0,0 0 1,-1 0 1,16 1-13,1 0 1,-1-1-1,0-1 1,0-1-1,0 0 1,1-2 12,43-10-676,2-3 676,3-1-848,25-4-380,82-21-731,-148 35 1832,0-2 1,0 0-1,-1-1 1,0-1-1,8-7 127,-28 16 37,0 1 0,-1-1 0,1 0 0,-1-1 0,1 1 0,-1-1 0,0 1 0,0-1 0,0 0 0,-1 0 0,0 0 0,1 0 0,-1-1 1,1-4-38,-3 7 66,1 0 0,-1 0 0,1-1 0,-1 1 0,0 0 1,0 0-1,0-1 0,-1 1 0,1 0 0,0 0 0,-1-1 1,1 1-1,-1 0 0,0 0 0,0 0 0,0 0 1,0 0-1,0 0 0,0 0 0,-1 0 0,1 0 0,0 1 1,-1-1-1,0 0 0,1 1 0,-1 0 0,0-1 1,0 1-1,0 0 0,0 0 0,-1-1-66,-4-1 122,0-1 0,0 2 0,0-1 0,0 1 0,-1 0 0,1 0 0,-1 1 0,0 0 0,1 0 0,-1 1 0,0 0-1,1 1 1,-1-1 0,0 2 0,1-1 0,-1 1 0,1 0 0,0 0 0,0 1 0,-1 0 0,2 0 0,-1 1 0,-1 1-122,-5 2 51,1 1 0,0 1 1,1 0-1,0 0 0,0 1 0,1 0 0,0 1 1,1 0-1,1 1 0,-1 0 0,2 0 0,-1 2-51,4-6 8,0 0 0,1 0-1,0 1 1,0-1 0,1 1-1,0 0 1,1 0 0,0-1-1,0 1 1,1 2-8,0-7 0,0 0-1,0-1 1,1 1 0,-1 0 0,1 0-1,0 0 1,1-1 0,-1 1 0,1 0-1,-1-1 1,1 0 0,0 1 0,0-1 0,0 0-1,1 0 1,-1 0 0,1 0 0,0 0-1,0-1 1,0 1 0,0-1 0,0 0-1,0 0 1,3 1 0,2 1 1,0-1 0,1 0-1,-1-1 1,1 0 0,0 0 0,0-1 0,0 0-1,0 0 1,0-1 0,0 0 0,0-1-1,-1 0 1,2 0-1,6-2 2,0 0 1,0-1-1,0-1 0,-1-1 1,0 0-1,11-6-2,-17 7-2,0 0 0,0-1 0,-1 0 0,0 0 0,0-1 0,0 0 0,-1-1 0,0 0 0,0 0 0,-1 0 0,0-1 0,0 0-1,1-4 3,-1 1 0,-2 0 0,1-1 0,-1 1-1,-1-1 1,0 0 0,-1 0 0,-1 0-1,0 0 1,0 0 0,-1-5 0,-1-11 76,-2 18 50,-3 14-32,-6 16-6,12-19-87,-6 14 6,0 0 0,1 0-1,1 0 1,0 1 0,1 0-1,0-1 1,2 1 0,-1 0 0,2 0-1,0 0 1,1 0 0,0 0-1,3 6-6,-2-9-5,1 1 0,0-1 0,1 0 0,0-1-1,1 1 1,0-1 0,6 9 5,-7-13-11,1 0 0,0-1-1,0 1 1,1-1 0,0 0 0,0-1 0,0 1 0,1-1 0,0 0-1,0-1 1,5 3 11,-5-4-26,0-1 0,-1 1 0,1-2 0,0 1 0,0-1 0,0 0 0,0 0 1,0-1-1,0 0 0,0 0 0,0-1 0,0 0 0,-1 0 0,1 0 0,0-1 0,6-2 26,5-3-217,0-1 0,0 0 0,-1-1 0,0-1 0,5-4 217,-11 6-210,-1 0-1,1-1 1,-2 0 0,1 0-1,-1-1 1,-1-1 0,1 1-1,1-6 211,-4 8-43,-1-1 1,-1 0-1,0 0 0,0 0 0,0-1 0,-1 1 0,-1-1 0,0 0 0,0 0 0,-1 0 0,0-2 43,0 10 44,-1 1 0,0-1 1,0 0-1,0 1 0,0-1 0,0 0 1,0 1-1,0-1 0,0 0 0,-1 1 1,1-1-1,-1 1 0,1-1 0,-1 0 1,0 1-1,0-1 0,1 1 1,-1 0-1,0-1 0,0 1 0,0 0 1,-1-1-1,1 1 0,0 0 0,0 0 1,-1 0-1,1 0 0,0 0 0,-1 0-44,0 1 45,0 0 0,0 0 0,0 0 0,0 0 0,0 0 0,-1 0 0,1 0 0,0 1 0,1-1 0,-1 1 0,0 0 0,0-1 0,0 1 0,0 0 0,0 0 0,1 0 0,-1 0-1,0 1 1,1-1 0,-1 0 0,1 1 0,-1 0-45,-4 4 27,0 1 0,1 0-1,0 0 1,0 0-1,1 1 1,-1 0 0,2-1-1,-1 2 1,1-1 0,0 0-1,0 6-26,2-10 6,0 0 0,0 1-1,1-1 1,0 0-1,0 0 1,0 1 0,0-1-1,1 0 1,0 0 0,-1 1-1,2 2-5,-1-5 6,1 1-1,-1-1 0,0 0 0,1 1 0,-1-1 0,1 0 0,-1 0 0,1 0 0,0 0 0,0 0 1,0 0-1,0-1 0,0 1 0,1-1 0,-1 1 0,0-1 0,1 0 0,-1 0 0,2 1-5,6 0 24,0 0-1,0 0 0,0 0 0,0-1 0,1-1 0,-1 0 1,0 0-1,3-2-23,35 0 13,1-2 1,0-3-1,1-2-13,-21 2 8,1-1 1,-2-1-1,0-1 0,0-1 0,25-16-8,-43 22 20,-1-1-1,0-1 1,0 1-1,0-2 1,-1 1 0,0-1-1,-1 0 1,0-1-1,0 0 1,-1 0-1,0 0 1,-1-1 0,1 1-1,-2-2 1,0 1-1,0 0 1,-1-1 0,0 0-1,1-7-19,4-37 838,-10 49-320,-4 12-288,-7 14-87,8-11-141,0 0 0,1 1 0,0 0 0,1 0 0,0 0 0,0 0 0,1 0 0,0 1 0,1 7-2,0-14-2,1 0 1,0 0-1,1 0 1,-1 0 0,1 0-1,0 0 1,0 0 0,0 0-1,0 0 1,1-1 0,0 1-1,-1 0 1,1-1-1,1 1 1,-1-1 0,0 0-1,1 1 1,0-1 0,0 0-1,0-1 1,0 1 0,0-1-1,0 1 1,1-1 0,-1 0-1,4 2 2,2-1-2,0 0 0,0 0 1,0-1-1,0 0 0,0 0 0,1-1 0,-1 0 0,1-1 0,-1 0 0,6-1 2,17-2-54,0-2-1,13-4 55,-29 6-75,-1-1-1,0-1 1,0 0-1,2-2 76,-14 6-31,0 0-1,0-1 1,0 1 0,0-1-1,0 1 1,0-1-1,0 0 1,-1 0 0,1-1-1,-1 1 1,0 0 0,1-1-1,-1 0 1,0 1 0,-1-1-1,1 0 1,0 0-1,-1 0 1,0 0 0,1 0-1,-1 0 1,0-1 31,-1 1-9,0 0 1,0 1-1,-1-1 0,1 1 1,-1-1-1,1 0 1,-1 1-1,0-1 0,0 1 1,0-1-1,0 1 0,0 0 1,-1-1-1,1 1 1,-1 0-1,1 0 0,-1 0 1,0 0-1,0 0 1,0 0-1,0 1 0,0-1 1,0 1-1,0-1 0,-1 1 1,1 0-1,-1 0 1,1 0-1,-1 0 0,1 0 1,-3 0 8,1 0 8,0-1 0,0 1 0,0 0 0,-1 1 0,1-1 0,0 1 0,-1 0 0,1 0 0,0 0 0,0 1 0,-1-1 0,1 1 0,0 0 0,0 0 0,0 1 0,0-1 0,0 1 0,0 0 0,-1 1-8,2-1 1,1 0-1,-1 0 0,1 0 0,0 1 1,0-1-1,0 1 0,1-1 1,-1 1-1,0 0 0,0 0 0,2-2 0,0-1 0,0 1 0,0 0-1,0-1 1,-1 1 0,1-1 0,0 1 0,0 0-1,0-1 1,0 1 0,0-1 0,0 1 0,0-1-1,0 1 1,1 0 0,-1-1 0,0 1 0,0-1-1,0 1 1,1-1 0,-1 1 0,0 0 0,1-1 0,0 1-1,0 0 1,-1-1 0,1 1 0,0-1 0,0 1 0,0-1 0,0 1-1,0-1 1,0 0 0,0 0 0,0 1 0,0-1 0,0 0 0,0 0 0,0 0-1,0 0 1,0 0 0,37 0 32,-36 0-30,0 0 0,0 0 0,0 0 0,0-1 0,0 1 0,0-1 0,0 1 0,0-1 0,-1 0 0,1 1 0,0-1 0,0 0 0,-1 0 0,1-1 0,0 1 0,-1 0 0,1-1-2,-1 2-2,-1-1 0,0 1 0,0-1 0,0 0 0,0 1 1,0-1-1,1 1 0,-1-1 0,0 1 0,0-1 0,0 1 0,0-1 1,-1 1-1,1-1 0,0 1 0,0-1 0,0 1 0,0-1 1,0 1-1,-1-1 0,1 1 0,0-1 0,-1 1 0,1-1 0,0 1 1,-1-1-1,1 1 0,0 0 0,-1-1 0,1 1 0,-1 0 0,1-1 1,0 1-1,-1 0 0,1 0 0,-1-1 0,1 1 0,-1 0 1,1 0-1,-1 0 2,-26-11 40,21 10-52,-4-3 24,0 0-9,0 0 0,0 0 0,-1 2 1,1-1-1,-1 1 0,-1 0-3,7 2 5,1 1 1,-1-1-1,1 1 1,-1 0-1,1 0 1,-1 0-1,1 0 1,0 1-1,-1 0 1,1 0-1,0 0 1,0 0-1,0 0 1,1 1-1,-1 0 1,0 1-6,-6 5 14,0 1 1,1 0 0,0 0-1,0 1 1,1 0-1,1 1 1,0-1-1,1 1 1,0 1-1,1-1 1,0 1-1,1 0 1,0 0 0,1 1-1,1-1 1,0 1-1,1-1 1,0 1-1,1 0 1,0-1-1,3 12-14,-2-20-6,0-1 0,1 1 0,-1 0 0,1 0 0,0-1 0,1 1 0,-1-1 0,1 1 0,0-1 0,0 0 0,0 0 0,0-1 0,1 1 0,-1 0 0,1-1 0,0 0 0,0 0 1,0 0-1,1-1 0,-1 1 0,1-1 0,0 0 6,12 5-39,-1-2 0,1 0 0,0 0 0,1-2 0,-1 0 0,2-1 39,91 6-87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6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132 695 3193,'0'-1'46,"0"1"0,0 0-1,0-1 1,0 1 0,0-1 0,1 1 0,-1-1 0,0 1 0,0-1 0,0 1 0,0 0 0,1-1 0,-1 1 0,0 0-1,0-1 1,1 1 0,-1-1 0,0 1 0,1 0 0,-1 0 0,0-1 0,1 1 0,-1 0 0,0 0 0,1-1 0,-1 1 0,1 0-1,-1 0 1,0 0 0,1-1-46,17-1-149,-2 0 233,7-3-65,0 0 0,-1-2 0,0 0 0,-1-2-1,0 0 1,19-11-19,-22 9 12,35-23 21,-49 31-36,-1 1 1,1-1-1,-1 0 1,0 0-1,0 0 0,-1-1 1,1 1-1,-1-1 1,1 0-1,-1 1 0,0-1 1,0-1 2,-2 4-8,0 0 0,1-1 0,-1 1 1,0 0-1,0 0 0,0-1 0,0 1 0,0 0 1,0 0-1,0 0 0,0-1 0,-1 1 0,1 0 1,0 0-1,-1 0 0,1-1 0,-1 1 1,1 0-1,-1 0 0,0 0 0,1 0 0,-1 0 1,0 0-1,0 0 0,0 0 0,0 1 0,0-1 1,0 0-1,0 0 0,0 1 0,0-1 8,-4-2-39,-1 0-1,1 1 0,0 0 0,-1 0 1,-4-2 39,-3 1 17,0 1 1,0 0-1,0 0 0,0 2 1,-1-1-1,1 2 1,0 0-1,0 0 1,0 1-1,0 1 1,0 0-1,0 1 1,1 0-1,0 1 1,0 0-1,0 1 1,0 0-1,1 1 1,0 0-1,0 1 1,1 1-1,0-1 1,1 1-1,0 1 1,0 0-1,1 0 1,0 1-1,-1 3-17,-2 2 92,1 0-1,1 1 0,0 1 1,2-1-1,-6 20-91,11-31 15,0 1 0,1-1 0,0 1 0,0 0 0,1-1-1,0 1 1,0 0 0,1 6-15,0-9 4,0 0 1,0 0-1,0-1 0,1 1 0,-1 0 1,1-1-1,0 1 0,0-1 1,0 0-1,0 0 0,1 1 0,-1-1 1,1-1-1,0 1 0,2 2-4,3 0 16,-1 0 0,1-1 1,1 0-1,-1 0 0,0 0 0,1-1 0,0-1 0,0 0 0,0 0 1,0 0-1,0-1 0,0-1 0,1 1-16,23-1 58,-1-1 0,0-1 0,4-3-58,-11 2 19,0-1-1,0-1 0,0-2 1,-1 0-1,0-2 0,-1 0 1,4-4-19,-14 6 11,-1 0 0,0-1 0,0 0 0,-1-1 0,0-1 0,0 0 0,-1 0 0,-1-1 0,1 0 0,-2 0 0,0-1 0,0-1 0,2-4-11,6-18 160,-1-2-1,-2 0 1,-1 0 0,-2-1-1,3-25-159,5-63 967,-4-8-967,-10 88 85,-1 8 646,-1-27-731,-2 63 44,0 0 1,0 0 0,-1 0-1,1 0 1,0 0 0,-1 0-1,1 0 1,-1 1-1,1-1 1,-1 0 0,0 0-1,0 0-44,1 1 13,-1 1 0,1 0-1,0-1 1,-1 1 0,1 0 0,0 0-1,-1-1 1,1 1 0,0 0 0,-1 0-1,1 0 1,-1-1 0,1 1-1,0 0 1,-1 0 0,1 0 0,-1 0-1,1 0 1,0 0 0,-1 0 0,1 0-1,-1 0 1,1 0 0,-1 0-1,1 0 1,0 0 0,-1 0 0,1 0-1,-1 1 1,1-1 0,0 0 0,-1 0-13,-2 3 26,-1-1 1,1 1 0,0 0 0,0-1 0,0 2-1,1-1 1,-1 0 0,1 0 0,-1 1 0,0 1-27,-15 28 2,1 0 1,2 1 0,1 1-1,2 1 1,1 0 0,2 0-1,1 1 1,2 0 0,2 0-1,1 0 1,2 17-3,1-42 0,-2 23-19,2 0-1,1 0 1,2 0 0,2 0-1,1-1 1,2 5 19,-6-32-8,0-1 0,0 1 0,0-1-1,1 0 1,0 0 0,1 0 0,-1 0 0,1 0 0,0-1 0,1 0-1,-1 1 1,1-2 0,0 1 0,0 0 0,1-1 0,-1 0 0,1 0-1,0-1 1,0 0 0,0 0 0,0 0 0,1-1 0,-1 1-1,1-2 1,-1 1 0,1-1 0,4 1 8,1-2-15,0 0 0,0-1 0,0 0 0,0-1 1,0 0-1,-1-1 0,1-1 0,-1 1 0,1-2 0,-1 0 0,0 0 0,-1-1 0,1 0 1,-1 0-1,8-9 15,3-1-184,-2-1 0,0 0 1,-1-2-1,-1 0 0,-1-2 0,13-19 184,-23 31-66,0 0 0,-1 0 0,0 0 0,-1 0 0,0-1 0,0 0 0,-1 0 0,0 0 0,-1 0 0,0-1 0,0-1 66,-2 11 8,0 1-1,0-1 1,0 1 0,1-1 0,-1 0 0,0 1 0,0-1 0,0 1 0,0-1 0,0 1 0,0-1 0,-1 1 0,1-1-1,0 1 1,0-1 0,0 0 0,0 1 0,-1-1 0,1 1 0,0-1 0,0 1 0,-1 0 0,1-1 0,0 1 0,-1-1-1,1 1 1,-1-1 0,1 1 0,0 0 0,-1-1 0,1 1 0,-1 0 0,1 0 0,-1-1 0,1 1 0,-1 0 0,1 0 0,-1 0-1,1 0 1,-1-1 0,0 1-8,0 1 19,-1-1 0,1 1 0,-1-1 0,1 1 0,0-1 0,-1 1 0,1 0 0,0 0 1,0 0-1,0 0 0,-1 0 0,1 0 0,0 0 0,0 0 0,0 0 0,1 0 0,-2 1-19,-8 13 44,1 0 0,0 0 1,2 1-1,-1 1 0,-3 11-44,7-15 10,1-1 0,-1 1 0,2 0 0,0 0 0,0 0 0,1 0 0,1 0 0,1 4-10,-1-14 2,0 0 0,1 1 0,-1-1 1,1 0-1,0 0 0,0 0 0,1 0 0,-1 0 0,0 0 0,1 0 0,0 0 0,0 0 0,0-1 1,0 1-1,0-1 0,0 1 0,1-1-2,1 1 6,0 0 0,0 0 0,0-1 0,1 0 1,-1 1-1,1-1 0,-1-1 0,1 1 0,0-1 0,3 1-6,11 0 13,1 0-1,-1-1 0,1-1 1,-1-1-1,5-1-12,-21 2-2,26-2-240,0-2-1,0-1 1,26-8 242,-40 8-374,-1 0 0,0 0 1,-1-2-1,1 1 1,-1-2-1,0 0 0,-1 0 1,8-8 373,26-31-999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5.201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1 808 1648,'65'37'934,"-65"-37"-892,1 0 1,-1 0-1,1 0 0,-1 0 1,1 0-1,-1 0 0,0 0 1,1 0-1,-1 0 0,1 0 1,-1 0-1,1-1 0,-1 1 1,1 0-1,-1 0 0,0 0 1,1-1-1,-1 1 0,1 0 1,-1-1-1,0 1 0,1 0 1,-1-1-1,0 1 0,0 0 1,1-1-1,-1 1 0,0-1 1,0 1-1,1-1 0,-1 1 1,0-1-43,1 0 33,-1 0 1,1 0 0,-1 0 0,1 0-1,0 0 1,0 1 0,0-1-1,-1 0 1,1 0 0,0 0-1,0 1 1,0-1 0,0 1 0,0-1-1,0 1 1,0-1 0,1 1-1,-1-1 1,0 1-34,1 0 66,-1 0 0,1 0 0,-1 0 0,1 0 0,0 0 0,-1 1 0,1-1 0,-1 0 0,1 1 0,0-1 0,-1 1 0,0 0 0,1-1 0,-1 1 0,1 0 0,-1 0-1,0 0 1,1 0 0,-1 0 0,0 0 0,0 1 0,0-1 0,0 0-66,5 7 190,-1 0 0,-1 1 0,0-1 0,2 5-190,2 4 184,15 34 191,-2 0 1,-2 2 0,-3 0-1,0 11-375,7 64 282,-5 2 0,-4 35-282,-6 36 99,-10 24-99,2-221 1,-2 62 22,-9 47-23,8-93 4,0-1 0,-1 0 0,-2-1 0,0 1 0,-1-1-1,0 0 1,-2-1 0,-1 3-4,2-7 10,0 0 0,0-1 0,-1 0 1,-1-1-1,0 0 0,0 0 0,-1-1 0,-11 8-10,21-17 3,-20 10 49,20-11-48,0 0-1,1 0 0,-1 0 1,0 0-1,0 0 1,1 0-1,-1 0 0,0 0 1,0 0-1,1 0 0,-1-1 1,0 1-1,1 0 0,-1 0 1,0-1-1,1 1 0,-1 0 1,0-1-1,1 1 0,-1-1 1,1 1-1,-1-1 0,1 1 1,-1-1-1,1 1 0,-1-1 1,1 1-1,-1-1 0,1 0 1,0 1-1,-1-1 0,1 0 1,0 0-4,-5-13 26,1-1 0,1 0 0,0 0 0,2 0 0,-1 0 0,2-1 0,0-1-26,0-135 38,7-12-38,0-8 4,-24-574 27,4 469-10,13 270-20,-5-159 184,7-6-185,0 121 146,3 2 1,2-1-1,2 0 1,2 2 0,13-34-147,-21 72 24,1 0 1,0 0 0,1 1 0,0-1 0,0 1 0,1 0 0,0 1 0,0-1-1,1 1 1,0 1 0,1-1 0,0 1 0,0 0 0,0 1 0,1 0 0,0 0-1,0 1 1,0 0 0,1 1 0,4-2-25,-3 3-4,1-1 1,-1 1-1,1 1 1,0 0-1,0 0 1,0 2-1,0-1 0,0 1 1,-1 1-1,1 0 1,0 1-1,0 0 1,-1 1-1,1 0 0,-1 1 1,0 0-1,8 5 4,-6-3-44,-1 2 0,0 0 0,0 0 0,-1 1 0,0 0 0,0 1 0,-1 0 0,-1 1 0,1 0 0,-2 1 0,0 0 0,0 0 0,-1 0 0,3 10 44,-2-6-74,-2 2 0,0-1 0,-1 1 1,-1 0-1,-1 0 0,0 0 1,-1 0-1,-1 1 0,-1-1 1,0 0-1,-2 1 0,0-1 0,-1 0 1,-1 0-1,0 0 0,-2 0 1,0 1 73,-3 3-30,-1 0 1,-1-1 0,-1 0 0,0-1-1,-2 0 1,0-1 0,-1-1-1,-1 0 1,-1-1 0,0-1-1,-2 0 1,1-2 0,-4 2 29,-13 6-5,0-2 0,-1-2 0,-26 10 5,-113 34-117,143-50-253,32-12 365,0 0-1,0 0 0,0 0 0,0 0 0,0 0 0,0 0 1,0 0-1,0 0 0,0 0 0,0 0 0,0 0 0,0 0 0,1 0 1,-1 0-1,0 0 0,0 0 0,0 0 0,0 0 0,0 0 1,0 1-1,0-1 0,0 0 0,0 0 0,0 0 0,0 0 1,0 0-1,0 0 0,0 0 0,0 0 0,0 0 0,0 0 0,0 0 1,0 0-1,0 0 6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17.6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0 693 4545,'6'3'573,"0"0"1,0 0-1,1-1 1,-1 0-1,1-1 1,-1 1-1,1-1 1,-1-1-1,2 1-573,-4-1 27,-1 0 0,1 0 0,0-1-1,-1 1 1,1-1 0,0 0-1,-1 0 1,1 0 0,-1-1 0,1 1-1,-1-1 1,1 0 0,-1 0 0,0 0-1,0 0 1,2-2-27,6-8 35,0 0 0,-1-1-1,0 0 1,3-7-35,5-6 21,13-21-5,-14 21-29,2 0 0,9-9 13,-27 33-17,1 0 0,-1 1 0,1-1 0,0 1 0,0-1 1,0 1-1,0-1 0,0 1 0,0 0 0,0 0 1,1 0-1,-1 0 0,0 0 0,1 1 0,-1-1 0,0 1 1,1-1-1,-1 1 0,1 0 0,-1 0 0,1 0 1,-1 0-1,0 1 0,1-1 0,-1 0 0,1 1 1,-1 0-1,0 0 0,0 0 0,1 0 0,-1 0 0,0 0 1,0 0-1,2 2 17,4 3-35,0 0 1,0 1-1,0 0 1,-1 1-1,0 0 1,-1 0-1,4 4 35,1 7-1,-1 0 0,0 0 1,-1 1-1,-1 0 0,-1 0 0,-1 1 1,-1 0-1,-1 0 0,0 0 0,-2 1 0,0-1 1,-2 9 0,0-30 10,0 1-1,0-1 1,0 0 0,1 0 0,-1 1 0,0-1 0,0 0 0,0 1-1,0-1 1,0 0 0,0 0 0,0 1 0,0-1 0,0 0 0,-1 1-1,1-1 1,0 0 0,0 1 0,0-1 0,0 0 0,0 0 0,0 1 0,0-1-1,-1 0 1,1 0 0,0 1 0,0-1 0,0 0 0,-1 0 0,1 0-1,0 1 1,0-1 0,-1 0 0,1 0 0,0 0 0,0 0 0,-1 0-1,1 1 1,0-1 0,-1 0 0,1 0 0,0 0 0,0 0 0,-1 0 0,1 0-1,0 0 1,-1 0 0,1 0 0,0 0 0,-1 0 0,1 0 0,0 0-1,0-1 1,-1 1 0,1 0 0,0 0 0,-1 0 0,1 0 0,0 0-1,0-1 1,-1 1 0,1 0 0,0 0 0,0 0 0,0-1 0,-1 1 0,1 0-11,-1-1 30,0 0-1,0 0 0,0 0 0,0-1 0,1 1 0,-1 0 0,0-1 0,1 1 0,-1 0 0,0-1 0,1 1 0,0-1 0,-1 1 0,1-1 0,0 1 0,0-1 0,0 1 0,0-1 0,0 0-28,2-20 14,2-1 1,1 0-1,1 1 0,0 0 0,6-10-14,-8 20 1,1 0 0,1 0-1,0 1 1,1 0 0,0 0 0,7-8-1,-9 13-2,0 0 1,1 0-1,-1 1 1,1 0-1,1 0 0,-1 0 1,0 1-1,1 0 1,0 1-1,5-3 2,-10 5-1,0 1 0,0-1 0,0 1 1,1-1-1,-1 1 0,0 0 0,0-1 0,0 1 0,1 0 0,-1 0 0,0 1 0,0-1 0,0 0 0,0 1 0,1 0 0,-1-1 0,0 1 0,0 0 1,0 0-1,0 0 0,0 0 0,-1 0 0,1 1 0,0-1 0,0 1 0,-1-1 0,1 1 0,-1-1 0,1 1 0,-1 0 0,0 0 0,0 0 0,0-1 0,0 1 1,1 2 0,3 7-5,0 1 0,-1-1 1,0 1-1,-1 0 0,1 9 5,2 6 18,-1 2-13,2-1-1,2 5-4,-7-27-2,0 0 0,1 0 1,0 0-1,0 0 0,0 0 0,0 0 0,1-1 0,0 1 1,0-1-1,1 0 0,4 3 2,-7-6 1,0-1 1,1 1-1,-1-1 0,1 0 1,-1 0-1,1 0 1,0 0-1,-1 0 0,1-1 1,0 1-1,0-1 0,-1 0 1,1 0-1,0 0 0,0 0 1,0 0-1,-1-1 1,1 1-1,0-1 0,-1 0 1,1 1-1,0-1 0,-1-1 1,1 1-1,-1 0 0,1-1 1,-1 1-1,0-1 1,2-1-2,6-5 12,0 0 1,0-1-1,-1 0 1,-1 0 0,6-8-13,0-2 2,-2 0 1,0-1-1,-1 0 1,0-1-1,-2 0 0,-1-1 1,-1 1-1,0-2 1,-2 1-1,0-1 1,-2 0-1,-1 0 1,0 0-1,-2-11-2,1-11 77,-2-1 0,-2 1 0,-2 0 0,-2 0-1,-12-43-76,17 80 122,-1 1 0,0-1 1,0 1-1,-2-4-122,4 9 19,0 1 1,0 0 0,0-1 0,0 1 0,0 0 0,0 0-1,0-1 1,0 1 0,0 0 0,0 0 0,-1 0 0,1 1-1,0-1 1,-1 0 0,1 0 0,-1 1 0,1-1-1,-1 1 1,1-1 0,-1 1 0,1 0 0,-1-1 0,-1 1-20,3 1-1,-1 1 1,1-1 0,0 0 0,-1 0 0,1 0 0,0 1 0,0-1 0,0 0 0,0 0-1,0 1 1,0-1 0,0 0 0,0 1 0,0 0-1,0 13-2,1 0 1,0 0-1,1 0 0,0-1 0,2 3 3,8 46 1,-6-1 10,-3 1 0,-3 31-11,2 35 4,1-49-7,9 118-10,-4-158-2247,-8-40 1637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6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14 3065,'-2'-13'1640,"-5"13"-632,1 2-288,-1 14-560,1 1-160,3 3-136,-1 0-96,6-7-136,0-4-24,1-7-16,3 1-16,-6-3-184,0 0-72,0 0-312,-2-1 583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8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17 665 4017,'31'7'1646,"-16"-8"-1629,-1 1 0,1-2 0,0 0 1,-1-1-1,0 0 0,0-1 1,0-1-1,0 0 0,-1-1 1,0 0-1,0-1 0,4-4-17,9-5 5,-2-2-1,0-1 1,-1-1 0,0-1-1,8-12-4,-21 23 6,-1-1-1,-1-1 0,0 1 1,-1-2-1,6-11-5,-11 20 0,0 0 1,0 0-1,-1 0 0,1 0 0,-1 0 1,0 0-1,0 0 0,-1 0 0,1-1 1,-1 1-1,0 0 0,0 0 0,0-1 1,-1 1-1,1 0 0,-1 0 0,0-1 1,-1 1-1,1 0 0,0 0 0,-3-2 0,4 4 0,-1 1 0,0 0 0,0 0 0,-1-1-1,1 1 1,0 0 0,0 0 0,0 0 0,-1 0 0,1 0 0,-1 1-1,1-1 1,-1 0 0,1 1 0,-1-1 0,1 1 0,-1-1-1,1 1 1,-1 0 0,-1-1 0,-1 1 5,0 0-1,0 0 0,0 1 1,0-1-1,0 1 1,0 0-1,0 0 0,-3 2-4,-6 2 58,0 2 0,-1 0 0,2 0 0,-5 4-58,-7 7 140,0 1 0,2 0-1,0 2 1,2 1 0,0 0-1,1 1 1,-4 10-140,1 0 74,1 2-1,1 1 1,2 0-1,2 1 1,0 5-74,12-32 5,1 1 1,0-1 0,1 1-1,-2 9-5,4-17 1,0-1 1,-1 1-1,1-1 1,1 1-1,-1-1 1,0 1-1,0-1 0,1 1 1,-1-1-1,1 1 1,0-1-1,0 0 0,0 1 1,0-1-1,0 0 1,1 0-1,-1 0 1,1 0-1,-1 0 0,1 0 1,0 0-1,-1 0 1,3 1-2,3 0 8,0 0 0,1-1 1,-1 1-1,0-1 0,1-1 1,0 1-1,0-1 1,-1-1-1,1 1 0,0-1 1,1-1-9,18 0 25,-1-1 0,1-1 0,-1-1 0,0-1 0,22-8-25,-30 7 3,1-1-1,-2 0 0,1-2 0,-1 0 1,0 0-1,-1-2 0,-1 0 1,9-7-3,-16 10-2,0 0 1,-1-1-1,0 1 1,-1-1-1,0-1 1,0 1-1,-1-1 1,0 0 0,2-6 1,4-14 28,-2-1 1,3-18-29,-6 27 41,-6 17-3,1 1 0,1 0 0,-1 0 0,1 0 0,0 0 0,0 0 0,0 0 0,0 1-38,-1 2 12,-1 0 0,1 0-1,0 1 1,-1-1 0,1 0-1,0 1 1,0-1 0,-1 1-1,1-1 1,0 1 0,0-1-1,0 1 1,0-1 0,0 1-1,0 0 1,0 0 0,0-1-1,0 1 1,0 0 0,0 0-1,0 0 1,0 0 0,0 0-1,-1 0 1,1 0 0,0 1-1,0-1 1,0 0 0,0 0-1,0 1 1,0-1 0,0 1-1,0-1 1,0 1 0,-1-1-1,2 1-11,5 4 6,0 0-1,-1 0 1,1 1 0,-1 0-1,0 0 1,4 6-6,33 46-20,-33-43 20,0-1-10,-1 0 0,-1 1 1,0 0-1,-1 0 1,0 1-1,-2 0 0,1 0 1,-2 2 9,-2-12-12,-1 0 1,-1 1 0,1-1-1,-1 1 1,0-1 0,-1 0-1,1 1 1,-1-1 0,0 0-1,-2 3 12,2-4-9,-1-1 0,0 0-1,0 0 1,0 0 0,-1 0 0,1 0-1,-1-1 1,0 1 0,0-1-1,0 1 1,0-1 0,-1 0 0,1 0-1,-1-1 1,-2 2 9,4-3-1,0 0 0,1 0 0,-1 0 0,0 0-1,0 0 1,1-1 0,-1 1 0,0 0 0,0-1 0,0 0-1,-1 1 2,2-1 3,1 0-1,-1 0 0,1 0 0,-1-1 0,1 1 0,-1 0 0,1 0 0,-1 0 0,1 0 0,0-1 0,-1 1 0,1 0 0,-1 0 0,1-1 0,0 1 0,-1 0 0,1-1 0,-1 1 0,1 0 0,0-1 1,0 1-1,-1 0 0,1-1 0,0 1 0,0-1 0,-1 1 0,1-1-2,0-2 10,-1 0 1,1 0-1,0 0 0,0 0 1,0 0-1,0 0 0,1 1 1,-1-1-1,1 0 0,0 0 1,-1 0-1,1 0 0,1 0-10,13-31 26,1 1 0,1 1 0,2 1 0,2 0 0,20-23-26,-29 39 0,0 1 0,1 1 0,0 0 0,1 0 0,1 2 0,0 0 0,0 0 1,5-1-1,-14 9-1,0-1 1,0 1 0,0 0 0,1 1 0,0 0 0,-1 0-1,1 0 1,0 1 0,0 0 0,0 0 0,0 0 0,0 1 0,0 0-1,0 1 1,0 0 0,0 0 0,0 0 0,-1 1 0,1 0 0,0 0-1,-1 1 1,1-1 0,0 2 0,-3-1-4,1 0 1,-1 0-1,0 0 0,0 1 1,0 0-1,0 0 0,-1 0 0,1 0 1,-1 1-1,0-1 0,0 1 1,2 4 3,1 6-16,0 1 1,-1-1-1,1 10 16,-2-10-8,0 0 0,1-1-1,5 11 9,-10-24 0,0 0-1,1 0 1,-1-1-1,0 1 1,1 0 0,-1 0-1,1 0 1,-1-1-1,1 1 1,0 0-1,-1 0 1,1-1 0,0 1-1,-1-1 1,1 1-1,0 0 1,0-1 0,-1 0-1,1 1 1,0-1-1,0 1 1,0-1-1,0 0 1,0 0 0,0 1-1,0-1 1,0 0-1,0 0 1,-1 0-1,1 0 1,0 0 0,0 0-1,0 0 1,0-1-1,0 1 1,0 0-1,0 0 1,0-1 0,0 1 0,4-3 1,-1 0 0,1 0 0,-1 0 0,0-1 0,0 1 0,2-4-1,-4 5 1,38-42 12,-2-2 1,26-42-14,17-21 14,-87 135-23,-36 109 55,37-112-34,0 0 0,1 0 0,2 0-1,0 23-11,2-42 1,0 0 0,0 0 0,1-1 0,0 1 0,-1 0 0,1 0 0,1-1 0,-1 1-1,1-1 1,-1 1 0,1-1 0,1 2-1,-2-3 1,0-1 0,0 0 0,0 1 0,1-1-1,-1 0 1,0 0 0,1 0 0,-1 0 0,0 0 0,1-1 0,-1 1 0,1 0-1,-1-1 1,1 1 0,0-1 0,-1 1 0,1-1 0,-1 0 0,1 1-1,0-1 1,-1 0 0,1 0 0,0 0 0,-1 0 0,1-1 0,0 1-1,-1 0 1,1-1 0,0 1-1,6-4 4,0 0 0,0 0 0,0 0 0,-1-1 0,1 0 0,-1 0 0,0-1 0,0 0 0,-1 0 0,0-1 0,0 0 0,-1 0 0,3-3-4,12-20-7,0-2 0,7-18 7,-10 18-8,-5 7 5,2 1 0,0 0 0,2 1 0,1 0 3,-15 19 3,1 1 1,0 0 0,1 0 0,-1 0-1,1 0 1,-1 0 0,1 1 0,0 0-1,0-1 1,0 2 0,0-1 0,0 0-1,0 1 1,1 0 0,1-1-4,-3 2 3,1-1 1,-1 1-1,1 0 0,-1 1 1,1-1-1,0 1 1,-1-1-1,0 1 1,1 0-1,-1 0 0,1 0 1,-1 1-1,0-1 1,0 1-1,0 0 1,0 0-1,0 0 0,0 0 1,1 2-4,5 4 0,-1 1 1,0 0-1,0 0 1,-1 1-1,0 0 1,-1 1-1,0-1 1,-1 1-1,3 7 0,6 21-6,-1 1-1,0 6 7,0 3-14,-12-46 12,-1-1-1,1 0 0,0 1 0,0-1 1,0 0-1,0 1 0,0-1 1,1 0-1,-1 0 0,1 0 1,-1 0-1,1 0 0,0 0 3,-1-2 0,0 0 0,-1 1 0,1-1 0,0 0 0,0 0 0,0 1 1,0-1-1,0 0 0,0 0 0,0 0 0,0 0 0,-1 0 0,1-1 0,0 1 0,0 0 0,0 0 0,0 0 0,0-1 0,0 1 0,-1-1 0,1 1 0,0 0 0,0-1 0,0 0 0,-1 1 0,1-1 1,0 1-1,-1-1 0,1 0 0,-1 1 0,1-1 0,0 0 0,-1 0 0,1 0 0,11-15 13,-1 0-1,0-1 1,-1 0 0,6-14-13,13-24 13,-20 41-7,0-2 29,1 0-1,1 1 1,2-2-35,-9 12 19,1 1 0,-1 0 0,0 0 0,1 0 0,0 1 0,0 0 0,0-1 0,0 2-1,0-1 1,1 1 0,-1-1 0,1 1-19,13-3 23,5-2-16,0-1 0,9-5-7,-26 10-1,0 0 0,0-1 0,-1 0 0,0-1 0,1 1 0,-1-1 0,-1 0 0,1-1 0,3-4 1,-7 8 1,12-16-1,0 0 0,-1-1 0,0 0 0,2-9 0,-12 23-1,-1 0 0,0 0 0,0-1 0,0 1 0,-1 0 0,0-1 0,0 1 1,0-1-1,0 1 0,-1-1 0,0 0 0,0 1 0,-1-1 0,0 1 0,0-1 0,0 1 0,0-1 0,-1 1 0,0 0 0,-1-2 1,-4-7 63,0 1 0,-1-1 0,-1 1 0,0 0 0,-1 1 0,-1 0 0,1 1 0,-4-1-63,13 11 32,0 0 0,0 0 0,0 0 0,0 0 1,-1 0-1,1 0 0,0 1 0,0-1 0,-1 0 1,1 1-1,-1 0 0,1-1 0,0 1 0,-1 0 0,1-1 1,-1 1-1,1 0 0,-1 0 0,0 0-32,1 1 13,0-1 0,0 1 0,0-1 1,0 1-1,0-1 0,0 1 0,0 0 0,1-1 0,-1 1 0,0 0 0,0 0 0,1-1 0,-1 1 1,1 0-1,-1 0 0,0 0 0,1 0 0,0 0 0,-1 0 0,1 1-13,-2 5 6,0 1 1,0 0-1,1 0 0,1 0 0,-1 0 1,1 0-7,0-7 0,1 23-3,1-1 0,1 1 0,1-1 0,1 0 0,5 12 3,-1-1-24,-2 0 1,0 7 23,-4-15-252,-2 0-1,-1 0 1,0 1 0,-2-1-1,-2 0 1,0 0 0,-1 0-1,-3 4 253,-14 38-701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48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 7594,'65'-15'2680,"19"10"-2456,41 10-192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1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 4025,'3'-4'1872,"19"-5"-735,54-20-721,-43 23-168,5-1-40,1-2 96,6 1 112,3 1-24,3 2-56,-3-1-88,-6 4-152,-1-3-56,-7 3-32,-6 2-48,-13 2-280,-4 3-456,-24 4-1137,-7 4 1217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1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6657,'46'-13'2345,"5"2"-2049,4 2-200,8-4-264,-1-3-608,-9-1 536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3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52 1400,'1'-1'73,"-1"0"0,0 0 0,0 0 0,1 0 0,-1 0 0,1 0 0,-1 0 1,1 0-1,-1 0 0,1 0 0,0 0 0,0 0 0,-1 0 0,1 0 0,0 1 0,0-1-73,0 0 208,0 0 0,0 0 0,0 0 0,0 0 0,0-1 0,0 1 1,0 0-1,-1 0 0,1 0 0,0-1 0,-1 1 0,1 0 0,-1-1 0,1 1 0,-1-1 1,0 1-1,0-1-208,0 2 37,0-1 0,0 1 0,0-1 0,0 1 0,0-1 0,0 0 0,0 1 0,-1-1 0,1 1 0,0-1 0,0 1 0,-1-1 0,1 1 0,0 0 0,0-1 0,-1 1 0,1-1 0,-1 1 0,1 0 0,0-1 0,-1 1 0,1 0 0,-1-1 0,1 1 0,-1 0 0,1 0 0,-1-1 0,1 1 0,-1 0 0,1 0 0,-1 0 0,1 0 0,-1 0 0,1 0-37,-29-1-35,18 2 48,1 0 0,-1 1 1,0 0-1,1 1 0,-1 0 1,1 1-1,0 0 0,0 0 1,-4 4-14,11-7 9,-41 23 194,1 1 0,2 3 0,0 1 0,-9 12-203,39-32 17,1 0-1,1 1 1,0 0-1,0 1 1,1 0 0,0 1-1,1-1 1,0 1-1,1 1 1,1-1 0,0 1-1,0 0 1,1 0-1,1 1 1,0-1 0,1 1-1,1-1 1,0 2-17,1-6 2,0 0-1,1 1 1,0-1 0,1 0 0,0 0-1,1 0 1,0 0 0,0 0 0,1 0-1,0-1 1,0 1 0,1-1-1,0-1 1,0 1 0,1 0 0,2 1-2,3 2 4,0 0 0,0-1 0,1-1 0,0 0 0,1 0 0,0-1 0,0-1 0,1 0 0,13 4-4,10 3 9,-8-4 0,0 1-1,0 2 0,-1 1 1,20 13-9,-47-26 1,1 0 0,-1 0 0,0 0 0,1 0 0,-1 0 0,0 0 1,0 1-1,0-1 0,0 0 0,0 0 0,0 1 0,0-1 1,0 1-1,0-1 0,-1 1 0,1-1 0,-1 1 0,1 0 0,-1-1 1,1 1-1,-1-1 0,0 1 0,0 0 0,0-1 0,0 1 0,0 0 1,0-1-1,-1 1 0,1 0 0,0-1 0,-1 1 0,1-1 1,-1 1-1,0 0 0,0 0-1,-2 4 4,-1-1 0,0 0 1,0 0-1,0-1 0,0 1 1,-1-1-1,1 0 0,-6 3-4,-28 20 86,-1-3-1,-1-1 0,-11 3-85,44-23 37,-1 0-1,1 0 1,-1 0-1,1-1 1,-1 0-1,0-1 0,0 0 1,0 0-1,0-1 1,0 1-1,0-2 1,0 1-37,5-1 9,1 1 0,-1-1 0,1 1 0,-1-1 0,1 0 0,0 0 0,-1 0 0,1 0 0,0 0 0,0-1 0,0 1 0,0-1 0,0 1 0,0-1 0,0 0 0,-1-1-9,2 1 1,-1-1 1,1 1-1,0-1 1,0 0-1,0 1 1,0-1-1,0 0 1,0 0-1,1 1 1,0-1-1,-1 0 1,1 0-1,0 0 1,0 0-1,1 0 1,-1 1-1,1-4-1,1-3 5,0 1 1,1-1-1,0 0 0,0 1 1,1 0-1,0 0 0,4-6-5,40-53 19,-42 58-16,25-26-283,1 0 0,1 2 0,2 1-1,1 2 1,2 2 0,37-22 280,-15 15-654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3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523 50 1280,'-64'-41'1214,"62"39"-1158,0 1 1,0 0-1,-1 1 0,1-1 1,0 0-1,0 0 0,0 1 1,-1-1-1,1 1 1,0 0-1,0 0 0,-1 0 1,1 0-1,0 0 0,-1 0 1,1 1-57,-9 0 235,1-2-97,1 2 0,0-1 0,-1 1 0,1 1 0,0 0 0,0 0 0,0 1 0,0 0 0,0 0 0,-3 3-138,-8 4 429,1 1 0,0 1 1,-15 12-430,20-12 131,1 0 0,0 0 1,1 1-1,0 1 0,1 0 1,-8 14-132,-9 20-501,-12 29 501,13-25-1189,2-5 505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4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0 6065,'-3'2'177,"-1"-1"0,1 1 1,-1-1-1,1 1 0,0 0 0,0 0 0,0 1 0,0-1 0,0 1 0,1-1 0,-1 1 0,1 0 0,-2 1-177,-24 44-188,22-36 329,-21 42-120,3 1 0,3 2 0,1 0 0,4 1 0,2 1 0,1 5-21,-2 34 86,5 0-1,4 1 1,4 32-86,3-111 16,0-1-1,1 1 1,0-1-1,2 0 1,1 0-1,0 0 1,1-1-1,1 0 1,0 0-1,4 3-15,-8-14-72,1 0 0,1-1 0,-1 1 0,1-1 1,0 0-1,1 0 0,-1 0 0,1-1 0,0 0 0,1 0 0,-1-1 0,1 1 0,0-2 0,0 1 0,0-1 0,1 0 1,-1 0-1,1-1 0,-1 0 0,1 0 0,0-1 0,0 0 0,0 0 0,0-1 0,7 0 72,41-7-563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4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81 4545,'4'14'2076,"-4"-11"-1857,6 79 501,-3 76-720,-4-75 131,2-34 2,-3 1 1,-2-1-1,-2 1 0,-2-1 1,-7 18-134,6-48 117,9-19-101,0 1-1,0-1 1,0 0-1,0 0 0,0 1 1,0-1-1,0 0 1,-1 0-1,1 1 0,0-1 1,0 0-1,0 0 0,0 1 1,0-1-1,-1 0 1,1 0-1,0 0 0,0 1 1,0-1-1,-1 0 1,1 0-1,0 0 0,0 0 1,-1 1-1,1-1 1,0 0-1,0 0 0,-1 0 1,1 0-1,0 0 0,0 0 1,-1 0-1,1 0 1,0 0-1,-1 0 0,1 0 1,0 0-1,0 0 1,-1 0-1,1 0 0,0 0 1,0 0-1,-1 0 1,1 0-1,0-1 0,-1 1 1,1 0-1,0 0 1,0 0-1,0 0 0,-1 0 1,1-1-1,0 1 0,0 0 1,0 0-1,-1 0 1,1-1-1,0 1 0,0 0 1,0 0-1,0-1 1,0 1-1,0 0 0,-1 0 1,1-1-1,0 1 1,0 0-1,0-1 0,0 1 1,0 0-16,1-9 165,6-22-127,1 0 0,1 1-1,11-24-37,9-24-6,2-18-47,-4 13-235,2 0 1,35-63 287,-58 134-33,1 0 1,0 1-1,1-1 1,0 2-1,1-1 1,0 1-1,1 0 33,-8 7-2,1 1 0,0 0-1,-1 0 1,1 0 0,0 0-1,0 0 1,0 0 0,0 1-1,0 0 1,1-1 0,-1 1-1,0 1 1,1-1 0,-1 0 0,0 1-1,1-1 1,-1 1 0,1 0-1,-1 0 1,1 1 0,-1-1-1,1 1 1,-1-1 0,0 1 0,1 0-1,-1 0 1,0 1 0,2 0 2,1 1-3,-1 1 1,-1-1-1,1 1 1,0 0-1,-1 0 1,0 1 0,0-1-1,0 1 1,-1 0-1,1 0 1,-1 0 0,0 0-1,-1 1 1,1-1-1,-1 1 1,0 0-1,-1 0 1,1-1 0,0 7 2,1 11 1,-1-1 1,0 1 0,-2 0 0,-2 14-2,1-26 2,0 0 0,0 0 1,-1 0-1,-1-1 0,0 1 0,0-1 0,-1 1 1,-1-1-1,0 0 0,-3 5-2,5-10 0,-1 1 0,0-1 0,0 0 0,-1 0 0,1 0 0,-1-1 0,0 0 0,0 0 0,0 0 0,-1 0 0,0-1 0,1 0 0,-1 0 0,0-1 0,0 1 1,-1-1-1,1-1 0,-3 1 0,6-1-72,-1-1 1,1 1 0,0-1 0,0 0-1,0 0 1,0 0 0,-1-1 0,1 1-1,0-1 1,0 0 0,0 1 0,0-2 0,0 1-1,0 0 1,0 0 0,0-1 0,-1-1 71,-22-16-508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5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6121,'0'-2'131,"-1"0"0,1 0 0,0 1-1,1-1 1,-1 0 0,0 0 0,0 0-1,1 1 1,-1-1 0,1 0 0,0 0-1,-1 1 1,1-1 0,0 0 0,0 1-1,0-1-130,1 0 25,1 1 0,-1-1 0,0 1-1,0 0 1,1 0 0,-1 0-1,0 0 1,1 0 0,-1 0-1,1 1 1,0-1 0,1 1-25,4-2-92,0 0 0,0 1 1,0 1-1,0-1 0,0 1 1,0 1-1,0-1 0,0 1 1,0 1-1,0 0 92,-5-1-18,0 0 1,0 0-1,0 0 0,-1 1 0,1-1 1,0 1-1,-1 0 0,1 0 0,-1 0 0,0 0 1,1 0-1,-1 0 0,0 1 0,0-1 1,-1 1-1,1-1 0,0 1 0,-1 0 1,0 0-1,1-1 0,-1 1 0,0 0 1,-1 0-1,1 0 0,0 1 0,-1-1 1,0 0 17,1 7 13,0-1 0,-1 1 0,-1-1 0,1 1 0,-2-1 0,1 0 0,-1 1 0,-1-1 0,0 0 0,0 0 0,-3 5-13,-8 14 156,-1-1 0,-18 24-156,17-27 71,1 1-1,1 0 0,0 3-70,13-27 1,1 0 0,-1 1-1,0-1 1,1 0 0,0 1-1,-1-1 1,1 0 0,0 1-1,0-1 1,0 1-1,0-1 1,0 0 0,0 1-1,0-1 1,0 1-1,0-1 1,1-1 0,-1 1 0,0-1 0,1 0 1,-1 1-1,0-1 0,1 1 0,-1-1 0,0 0 0,1 1 0,-1-1 0,1 0 0,-1 1 1,0-1-1,1 0 0,-1 0 0,1 0 0,-1 1 0,1-1 0,-1 0 0,1 0 1,0 0-1,-1 0 0,1 0 0,-1 0 0,1 0-1,5 0 10,0-1-1,0 0 1,0 0 0,0-1-1,0 1 1,2-2-10,6-1 3,131-36-584,-60 20 324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17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1 128 6841,'6'-24'2425,"20"5"-2113,4 2-160,18-5 8,6 7 16,6-2 48,7 4-16,2 15-56,-2-4-72,-8 8-936,-12 7-1096,-21-19 1224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5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1 209 6145,'29'-22'2481,"6"9"-1289,14-3-1136,3-6-72,1-4-160,4-1-56,-6-3-352,-3 3-480,-4 1 712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6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 7330,'13'-18'739,"0"1"0,1 0 0,2-2-739,-15 18 25,0 0-1,0 0 1,0 1-1,0-1 1,0 0-1,0 1 0,0-1 1,1 1-1,-1-1 1,0 1-1,0-1 1,0 1-1,0 0 0,1 0 1,-1 0-1,0 0 1,0 0-1,1 0 1,-1 0-1,0 0 1,0 0-1,0 0 0,1 1 1,-1-1-1,0 0 1,0 1-1,0-1 1,1 1-25,2 1 9,-1 1 0,1-1 0,0 1 1,-1 0-1,0 0 0,2 3-9,1 0 43,9 9-44,-1 0 0,-1 1-1,-1 1 1,0 0 0,-1 1-1,-1 0 1,-1 1 0,0 0-1,-2 0 1,0 1 0,-1 0-1,-1 0 1,-1 1 0,-1-1-1,0 1 1,-1 13 1,-3-23-1,1-1-1,-2 1 1,1-1 0,-2 1-1,1-1 1,-1 0 0,-1 0-1,-1 3 2,3-7 2,-1 0 0,0-1 0,0 1 0,-1 0-1,0-1 1,0 0 0,0 0 0,0 0 0,-1-1-1,0 0 1,0 1 0,0-1 0,0-1 0,-1 1-2,6-4 0,-1 1 1,1-1 0,0 0 0,-1 0 0,1 0-1,0 1 1,-1-1 0,1 0 0,-1 0 0,1 0-1,0 0 1,-1 0 0,1 1 0,-1-1 0,1 0 0,0 0-1,-1 0 1,1 0 0,-1 0 0,1 0 0,0 0-1,-1 0 1,1-1 0,-1 1 0,1 0 0,0 0-1,-1 0 1,1 0 0,0 0 0,-1-1 0,1 1 0,0 0-1,-1 0 1,1-1 0,0 1 0,-1 0 0,1-1-1,0 1 1,0 0 0,-1-1 0,1 1 0,0 0-1,0-1 0,-1-1 1,1 0-1,-1 0 1,1 0-1,0-1 0,0 1 1,0 0-1,0 0 0,0 0 1,0 0-1,1-1 0,2-15-5,1 1 0,1 0 0,0 0 0,1 0 0,1 1 0,1-1-1,0 2 1,6-8 5,1 0 3,1 1-1,1 0 1,1 1 0,1 1-1,4-3-2,-10 11 5,1 0 0,1 1-1,0 1 1,0 0 0,11-4-5,-21 11-5,1 0 1,0 1-1,-1 0 1,1 0 0,0 0-1,0 1 1,0 0-1,0 0 1,0 0 0,0 1-1,0 0 1,1 0-1,-1 0 1,0 1-1,0 0 1,0 0 0,0 1-1,3 1 5,-5-1-1,0 0-1,0 1 0,-1-1 1,1 1-1,0 0 0,-1 0 1,0 1-1,0-1 0,0 1 1,0-1-1,0 1 0,-1 0 1,0 0-1,0 0 0,0 1 0,0-1 1,-1 0-1,1 1 0,-1-1 1,0 1-1,0 3 2,2 12 5,-1 0-1,-1 0 0,-1 0 1,-1 6-5,0-12 12,0 0 1,0 0-1,-2 0 1,0 0-1,0 0 1,-3 3-13,0-6 1,1-12 4,5 0-2,-1-1 0,1 1 0,0 0 0,0-1 0,-1 1 0,1 0 1,0-1-1,0 1 0,0 0 0,0-1 0,0 1 0,1 0 0,-1-1 0,0 1 0,1-1-3,18-56 99,23-49-99,-27 73 18,-15 33-18,8-19 7,0 1-1,1-1 0,1 1 0,1 1 0,1 0 0,7-8-6,-18 24-1,1 0 0,-1 1-1,0-1 1,1 0-1,0 1 1,-1 0 0,1-1-1,0 1 1,0 0 0,0-1-1,0 1 1,0 0-1,0 1 1,0-1 0,0 0-1,0 0 1,0 1 0,0 0-1,1-1 1,-1 1 0,0 0-1,0 0 1,0 0-1,1 0 1,-1 0 0,0 1-1,0-1 1,0 1 0,1-1-1,-1 1 1,0 0 0,0 0-1,0 0 1,0 0-1,0 0 1,-1 0 0,1 1-1,0-1 1,0 1 0,1 1 1,1 2 0,-1 1 1,1 0-1,-1 0 1,0 0-1,0 0 1,-1 0-1,1 1 1,-2-1-1,1 1 1,-1 0-1,1 3 0,1 18 7,-1-1-1,-2 7-6,1-28 2,-1 0-16,1 23-87,-1 0-1,-1-1 1,-1 1 0,-2-1-1,-1 1 1,-3 5 101,2-21-758,6-12 708,0-1 0,0 0 0,0 1 0,0-1-1,0 0 1,0 1 0,-1-1 0,1 0 0,0 0 0,0 1 0,0-1 0,-1 0 0,1 0 0,0 1 0,0-1 0,-1 0 0,1 0 0,0 0 0,-1 1 0,1-1-1,0 0 1,0 0 0,-1 0 0,1 0 0,0 0 0,-1 0 0,1 0 0,0 0 0,-1 0 0,1 0 0,0 0 0,-1 0 0,1 0 0,0 0 50,-2-7-833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10642,'27'-5'-112,"3"-1"-56,23 1-72,-15 5-8,-10 11 72,-17 16 136,-11 3 16,-17 10 16,-8 6 16,-16 0-16,6 1 8,12-6 0,8-7-8,19-10-8,14-9 24,19-11-208,16-6-632,22-11 584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6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7162,'4'-2'164,"0"0"0,-1 1 1,1-1-1,1 1 1,-1 0-1,0 0 0,0 0 1,0 1-1,0-1 1,1 1-1,-1 0 0,2 0-164,-4 2 35,1-1-1,-1 1 1,1-1-1,-1 1 1,0 0-1,1 0 1,-1 0 0,0 0-1,0 0 1,-1 0-1,1 0 1,0 1-1,-1-1 1,1 1-1,-1-1 1,0 1-1,0 0 1,0-1-1,0 1-34,105 216 101,20 14-101,-106-199 45,-2 1-1,-1 1 1,4 17-45,-15-36 27,-1 0 1,-1 1 0,0 0-1,-2 0 1,0 0 0,-1 0-1,0 0 1,-2 11-28,-2-3 26,-1 0 1,-2-1-1,0 0 0,-1 0 1,-2 0-1,0-1 0,-2 0 0,-1-1 1,0 0-1,-2-1 0,-3 3-26,-7 7-156,-1-1 0,-2-1 0,-1-1-1,-2-1 1,0-2 0,-31 20 156,30-24-1251,16-9 522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7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 5841,'163'-16'2049,"-112"7"-1841,6-1-136,11 1-32,3 0-40,-8 4-168,-10 3-192,-16 2-481,-15 2-471,-32 14 808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7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1 116 8218,'38'-24'2960,"13"8"-2480,34-4-592,17-1 305,-3-13-209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8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0 3961,'-15'13'1688,"0"24"-880,-5 8-512,5 16-264,1-1-24,5-5 0,3-3 8,6-16-16,4-4 24,-1-9 64,3-2 9,-2 4 23,-4 3-32,1 1-48,-1 4-24,-1-5-313,-9-1-367,5-1 424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8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0 173 6345,'0'0'2177,"13"9"-2025,9-3-120,30-10-32,15-9 16,29-14 32,8-2 64,8-8 80,-2 6 0,-5 7-24,-8 6-64,-17 14-96,-15 9-40,-18 6-184,-6 2-264,-18 6-1264,-10-1 1167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9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6889,'4'-3'198,"0"1"0,0 0 0,0 0 0,1 1-1,-1-1 1,1 1 0,-1 0 0,1 0 0,0 0-1,-1 1 1,1 0 0,0 0 0,3 0-198,10-1 117,-1 0-201,1 0-1,-1 1 1,1 1 0,0 0 0,-1 1-1,11 4 85,-24-6-21,1 1-1,-1 1 0,0-1 1,0 1-1,0-1 0,0 1 1,0 0-1,0 1 0,-1-1 1,1 1-1,-1 0 0,1-1 1,-1 1-1,0 1 1,0-1-1,0 0 0,-1 1 1,1 0-1,-1-1 0,0 1 1,0 0-1,0 0 0,0 0 1,-1 1-1,0-1 0,0 0 1,0 0-1,0 1 0,-1 1 22,1 4-5,-1 0-1,-1 1 0,0-1 0,-1 0 0,1 0 0,-2 0 0,0 0 1,-1 4 5,-9 18 17,-14 26-17,18-39 0,5-10 1,-68 130 10,60-118-11,-2 0 0,0-1 0,-1-1 0,-1 0 0,-8 5 0,23-22 1,-2 1 1,0 0-1,1 0 1,-1-1 0,-1 1 0,1-1 0,0 0 0,0 0 0,-1 0 0,1 0 0,-1-1 0,0 1 0,1-1-1,-3 1-1,6-2 1,0 0 0,0 0 0,-1 0 0,1 0 0,0 0 0,0 0 0,-1 0 0,1 0-1,0 0 1,-1 0 0,1 0 0,0 0 0,0 0 0,-1 0 0,1 0 0,0-1 0,0 1-1,-1 0 1,1 0 0,0 0 0,0 0 0,-1 0 0,1-1 0,0 1 0,0 0 0,0 0-1,-1 0 1,1-1 0,0 1 0,0 0 0,0 0 0,0-1 0,-1 1 0,1 0 0,0 0-1,0-1 1,0 1 0,0 0 0,0 0 0,0-1 0,0 1 0,0 0 0,0-1 0,0 1-1,0 0 1,0 0 0,0-1 0,0 1 0,0 0 0,0 0-1,5-18 24,-4 17-22,11-27-17,2 2-1,1 0 0,1 0 1,1 2-1,1 0 0,1 1 1,13-11 15,-23 25-13,0 0 0,0 1 0,0 0 0,1 0 1,1 2-1,-1-1 0,1 1 0,9-4 13,-16 8-15,1 1 1,-1-1-1,0 1 0,0 0 0,1 0 1,-1 0-1,1 1 0,-1-1 0,0 1 0,1 0 1,-1 1-1,1-1 0,-1 1 0,1-1 0,-1 1 1,0 1-1,0-1 0,1 1 0,-1-1 1,0 1-1,0 0 0,-1 1 0,1-1 0,0 1 1,3 2 14,1 4-92,-1-1 0,1 1 1,-1 0-1,0 0 0,-1 1 0,5 9 92,25 64-1255,-34-78 1150,12 32-357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9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62 120 7001,'-1'1'223,"-1"1"-1,1-1 0,-1 1 0,1 0 0,-1-1 0,1 1 0,0 0 0,0 0 0,0 0 0,0 0 0,0 0 1,0 0-1,0 2-222,-8 33-170,7-30 330,-5 39-311,2 1 0,2 0 0,2 9 151,-1 6-180,-5-12 69,4-39 93,1 1-1,1-1 0,-1 9 19,2-11-3,-1-7 12,1-6-3,4-206-118,-2 142-17,2-1 0,4 1-1,4-6 130,-12 73 2,0-1 1,1 1-1,-1 0 0,0 0 0,1-1 1,-1 1-1,1 0 0,-1 0 0,1 0 0,-1 0 1,1-1-1,0 1 0,0 0 0,-1 0 1,1 1-1,0-1 0,0 0 0,0 0 1,0 0-1,1 0-2,1 0 4,0 0 1,0 0 0,0 1-1,1-1 1,-1 1 0,0-1-1,3 1-4,-3 0-1,25-4 1,1 0-1,20-8 1,-24 6-1,0 1 0,0 1 0,22-1 1,-32 4-167,-11 0 22,1 1-1,-1-1 1,1 1-1,-1 0 1,0 0-1,1 1 1,-1-1-1,0 1 1,1 0 0,3 1 145,-6 5-545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19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67 379 6553,'73'-46'2210,"-42"27"-2143,0-1-1,9-10-66,-29 21-43,-1 0 0,-1-1 0,0 0 0,0 0 0,-1-1-1,0 0 1,-1-1 0,2-4 43,-6 11-8,-1-1 1,1 0-1,-2 1 0,1-1 0,0 0 1,-1 0-1,0 0 8,-1 4-6,0 1 0,1-1 0,-1 1 1,0 0-1,0-1 0,0 1 0,0-1 1,-1 1-1,1-1 0,0 1 0,-1-1 0,1 1 1,0 0-1,-1-1 0,0 1 0,1 0 1,-1-1-1,0 1 0,0 0 0,0 0 1,0-1-1,0 1 0,0 0 0,0 0 0,0 0 1,0 0-1,0 1 0,0-1 0,-1 0 1,1 0-1,-1 0 6,-4 0-8,-1 0 0,1 0 1,0 0-1,0 1 1,0 0-1,0 0 0,0 1 1,-1-1-1,1 1 0,0 1 1,0-1-1,0 1 0,1 0 1,-1 0-1,0 1 0,-4 2 8,-4 3 64,0 0-1,0 1 0,1 1 0,1 0 0,-1 0 0,0 3-63,-1 2 89,0 1 0,1 0 0,1 1 1,0 0-1,2 1 0,-1 1-89,6-10 44,1 1 0,0 0-1,0 0 1,1 0 0,0 0 0,0 0-1,1 1 1,1-1 0,0 1 0,0 0-1,1-1 1,1 7-44,0-12 29,0-1-1,0 1 1,1-1-1,-1 1 1,1-1-1,0 0 1,1 0 0,-1 0-1,1 0 1,-1 0-1,1-1 1,0 1-1,0-1 1,1 0 0,-1 0-1,1 0 1,0 0-1,-1-1 1,1 1-1,1-1 1,-1 0 0,0 0-1,0 0 1,1-1-29,11 4 72,-1 0-1,1-1 1,0-1 0,0-1 0,0 0-1,3-1-71,-3 0 16,1-1 0,0-1 0,0-1 0,-1 0 0,1-1 0,-1-1 0,0 0 0,0-1 0,0-1 0,10-6-16,-15 7 8,0-1 0,-1 0 0,0-1 0,0 0 0,-1-1 1,0 0-1,0 0 0,0-1 0,-1 0 0,-1-1 0,0 0 0,0 0 0,-1 0 1,0-1-1,0-1-8,-3 5 60,-1-1 0,0 0 0,0-1 0,-1 1 0,0 0 0,0 0 0,-1 0 0,0-1 1,0 1-1,-1 0 0,0 0 0,-1-1 0,0 1 0,0 0 0,-1 1 0,0-1 0,0 0 0,0 1 1,-1-1-1,-1 1 0,1 0 0,-1 1 0,0-1 0,0 1 0,-1 0 0,0 0 0,0 1 0,-1-1 1,1 1-1,-1 1 0,-1-1-60,7 4 13,1 1 0,-1 0 0,1 0 1,0 0-1,-1 0 0,1-1 0,-1 1 1,1 0-1,0 0 0,-1-1 0,1 1 0,0 0 1,-1-1-1,1 1 0,0 0 0,0-1 1,-1 1-1,1-1 0,0 1 0,0 0 1,0-1-1,-1 1 0,1-1 0,0 0-13,8-4 102,28-2-123,-29 6 36,46-7-10,10-2 7,-1 3-1,1 2 1,10 3-12,-70 2-1,0 0-1,0 0 1,0 0 0,-1 1-1,1-1 1,0 1 0,0 0-1,0 0 1,-1 0 0,1 0-1,-1 0 1,1 0 0,-1 1-1,1-1 1,-1 1 0,0 0-1,1 0 2,-2 0-1,0 0 0,0-1-1,0 1 1,0 0 0,-1 0 0,1 0-1,-1 0 1,1 0 0,-1 0 0,0 0-1,0 0 1,0 0 0,0 0 0,0 0-1,0 0 1,-1 0 0,1 0-1,-1 0 1,1 0 0,-1 0 0,0 0-1,1 0 1,-1 0 0,-1 1 1,-37 75 10,21-44-9,-11 30-1,25-54-1,0 1 1,1 0-1,0 0 1,1 1-1,0-1 1,1 0-1,0 1 1,1 2 0,0-12 0,0 0 0,1 0 0,-1 0 0,1 0 0,-1 0 0,1 0 0,-1 0 0,1 0 0,0 0 0,0-1 0,0 1 0,0 0 0,0 0 0,1-1 0,-1 1 0,0-1 0,1 1 0,-1-1 0,1 0 0,0 1 1,-1-1-1,1 0 0,0 0 0,0 0 0,0 0 0,-1-1 0,1 1 0,0 0 0,2 0 0,7 1-3,-1 0 0,1-1-1,0 0 1,-1 0 0,4-1 3,-4 0 1,25-2-93,0-1-1,-1-2 1,1-1 0,-1-2-1,0-1 1,-1-2 0,0-1-1,18-10 93,-39 17-143,-1-1 0,0 0-1,0-1 1,0 0 0,-1-1-1,0 0 1,1-2 143,-5 4-97,0-1 1,-1 1-1,0-1 1,0 0-1,-1 0 0,0 0 1,0-1-1,-1 0 1,0 1-1,0-1 1,0-2 96,0 0 4,-1 0 0,0 1 0,-1-1 0,0 0 0,0 0 0,-1 0 0,0 1 0,-1-1 0,0 0 0,0 0 0,-1 0 0,0 1 0,-1-1 1,0 1-1,-1 0 0,0 0 0,0 0 0,-1 0 0,-1 0-4,3-2 534,4 10 487,1 195-804,-13 33-49,11-224-166,-1 165 192,-8 12-194,10-169 3,-2-7 73,-4-11 40,3 4-115,0-1 0,0 1 0,0 0 0,1 0 0,0-1 0,0 1 0,0-1 0,0 1 0,0-1 1,0 0-2,-3-16 0,2 10-1,-3-11-1,1 0 0,0-1-1,2 1 1,1-1 0,1-16 2,2-26-4,9-110-13,-7 140 8,1 1 0,2 0 1,2 1-1,2-6 9,-7 27-7,1 0 0,0 0 0,0 1 0,2-1 0,-1 1 0,1 1 0,0-1 0,1 1 0,0 0 0,1 1 0,0 0 0,0 0 0,2 0 7,2-1-9,1 1 0,0 0 0,0 1 0,0 1 0,1 0 0,0 1 0,0 1 0,0 0 0,12-1 9,-20 4-1,-1 0 0,1 1 0,0 0 0,0 0 0,0 0 0,0 1 0,0 0 0,0 0 0,-1 1 0,1-1 1,-4 0 0,-1 0 0,0 0 0,1 0 0,-1 1-1,0-1 1,0 0 0,1 1 0,-1 0 0,-1-1-1,1 1 1,0 0 0,0 0 0,-1 0 0,1 0-1,-1 0 1,1 0 0,-1 1 0,0-1 0,0 0-1,0 1 1,0-1 0,0 1 0,-1-1 0,1 1-1,-1-1 1,1 1 0,-1 2 0,0 5-1,-1 0 1,0 1-1,0-1 1,-1 0-1,-1 0 1,1 0-1,-2 0 0,-3 9 1,-5 8 3,-2 0-1,-9 12-2,18-31 9,0 0 0,-1 0 0,0-1-1,0 0 1,-1 0 0,0-1 0,0 1 0,-1-1 0,0-1-1,-6 4-8,8-6-118,0 0 1,0 0-1,0-1 0,0 0 0,0 0 0,0 0 0,-1-1 0,1 0 0,-1 0 0,1-1 0,-1 0 0,1 0 0,-1 0 0,1-1 0,-1 0 0,0 0 118,-23-10-695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4:59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28 4833,'53'-13'1608,"6"4"-3040,-4 4 1072</inkml:trace>
  <inkml:trace contextRef="#ctx0" brushRef="#br0" timeOffset="1">1 402 3937,'36'-24'1472,"25"-16"-1408,16-6-32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0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303 307 2649,'-13'2'-42,"1"0"0,-1 0 0,1 1 0,0 1 0,0 0 0,0 0 0,1 1 1,-1 1-1,-3 3 42,-3 1 42,1 2-1,0 0 1,1 1 0,0 1 0,-5 7-42,13-12 279,0 0 0,1 1 0,1 0 0,0 0 0,0 0 1,1 1-1,0 0 0,1 0 0,0 1 0,0-1 1,2 1-1,-1 0 0,1 0-279,0 6 69,1-1-1,0 0 1,1 0 0,1 0 0,1 0 0,0 0-1,1 0 1,4 12-69,-5-23 4,0 0-1,0-1 1,0 0-1,1 0 1,-1 1-1,1-1 1,1-1 0,1 3-4,-4-5 3,0-1 0,0 0 1,0 0-1,0 0 0,0 0 1,0 0-1,1 0 0,-1 0 1,0-1-1,1 1 0,-1 0 1,0-1-1,1 1 0,-1-1 1,1 1-1,-1-1 0,1 0 1,-1 1-1,1-1 0,-1 0 1,1 0-1,0 0 0,-1 0 1,1-1-1,-1 1 0,1 0 1,-1-1-1,1 1 0,-1-1 1,0 1-1,1-1 0,-1 0 1,1 0-4,2-1 15,1-2-1,-1 1 1,1-1 0,-1 1 0,-1-1 0,1 0 0,0 0-1,-1-1 1,0 1 0,0-2-15,28-50 88,-26 46-76,21-45 48,-2 0 0,15-52-60,-31 80 7,-2 1 0,-1-2 0,0 1 0,-3-1 0,0 1 0,-1-1 0,-3-15-7,0 14 223,-1-1-1,-1 1 1,-2 0-1,-1 0 1,-1 0-1,-1 1 1,-6-10-223,11 36 550,2 9-398,1 15-130,7 46-6,12 60-16,-7-63 3,-3 0 1,-2 25-4,-8 54 13,0-60-25,3 1 0,4 0 12,-5-85-10,6 28-56,0-17-190,-6-11 235,1 0 0,-1 0 0,0 0 0,1 1 0,-1-1 0,0 0-1,1 0 1,-1 0 0,0 0 0,0 0 0,1 0 0,-1 0 0,0 0-1,1 0 1,-1 0 0,0 0 0,1 0 0,-1 0 0,0 0-1,1 0 1,-1 0 0,0-1 0,1 1 0,-1 0 0,0 0 0,1 0-1,-1 0 1,0-1 0,0 1 0,1 0 0,-1 0 0,0 0-1,0-1 22,17-17-334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0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 6385,'4'-3'110,"-1"1"-1,1 0 1,0-1-1,-1 1 1,1 0-1,0 1 1,0-1-1,1 1 1,-1 0-1,0 0 1,0 0-1,1 0 1,-1 1-1,0 0 1,1 0-1,-1 0 1,0 0-1,1 1 1,-1 0-1,0-1 1,0 2-1,1-1 1,0 1-110,-1-1-41,0 0 1,0 1 0,0-1 0,-1 1 0,1 0 0,-1 0 0,1 0 0,-1 0 0,0 1 0,1-1 0,-1 1 0,-1 0 0,1 0-1,0 0 1,-1 0 0,1 1 0,-1-1 0,0 1 0,0-1 0,-1 1 0,1 0 0,-1-1 0,0 1 0,1 0 0,-1 2 40,-1 2-22,0 0 0,-1 0 1,0-1-1,0 1 0,-1 0 0,1-1 1,-2 1-1,-1 4 22,-28 60 2,25-59-1,-9 15 10,11-22-10,1 1-1,0-1 0,1 1 0,0 0 0,-2 6 0,18-15-60,33-1 81,20 2-21,-60 1 0,-1 1 0,0-1-1,0 1 1,0 0-1,0 0 1,0 1 0,0-1-1,0 1 1,-1 0-1,1 0 1,0 1 0,-1 0-1,0-1 1,0 2 0,0-1-1,0 0 1,0 1-1,0-1 1,-1 1 0,0 0-1,0 1 1,0-1-1,0 0 1,-1 1 0,1-1-1,-1 1 1,0 0-1,-1 0 1,1 0 0,-1 0-1,0 0 1,0 5 0,1-1 2,-1 1 1,-1 0-1,0-1 0,0 1 1,-1 0-1,0-1 0,0 1 1,-1-1-1,0 1 1,-1-1-1,0 0 0,-1 0 1,0 0-1,0 0 0,-1-1 1,-4 6-3,2-5 4,-1-1 0,-1 0 0,1 0 0,-1-1 0,-1-1 0,1 1 0,-1-1 0,0-1 0,-1 0 0,1 0 0,-1-1 0,0-1 0,0 1 0,0-2 0,0 0 0,-1 0 0,1-1 0,-7 0-4,18-1-1,-2 0-36,-1 1 0,1-1 1,0 0-1,0 0 0,0 0 0,-1-1 1,1 1-1,0 0 0,0-1 0,0 1 0,0-1 1,0 0-1,0 0 0,0 0 0,0 0 0,0 0 1,0 0-1,-1-1 37,-7-15-258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1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13 6625,'0'0'74,"0"-1"0,0 1 0,0-1 0,0 1 0,0-1 0,0 1 0,0-1 0,0 1-1,0-1 1,1 1 0,-1 0 0,0-1 0,0 1 0,0-1 0,1 1 0,-1-1 0,0 1-1,0-1 1,1 1 0,-1 0 0,0-1 0,1 1 0,-1 0 0,0-1 0,1 1 0,-1 0-1,1-1 1,-1 1 0,1 0-74,5 12 650,1 31-697,-3 12 20,-3 1 1,-5 37 26,0 23 17,2 33 180,-14 84-197,6-159 20,-2 1-1,-4-1 1,-3-1-1,-4 0-19,13-49 127,10-24-118,0 0-1,0 0 0,0 0 0,0 0 0,0-1 0,0 1 1,0 0-1,0 0 0,0 0 0,-1 0 0,1 0 1,0 0-1,0 0 0,0 0 0,0 0 0,0 0 1,0-1-1,0 1 0,0 0 0,0 0 0,0 0 1,0 0-1,0 0 0,-1 0 0,1 0 0,0 0 1,0 0-1,0 0 0,0 0 0,0 0 0,0 0 0,0 0 1,0 0-1,-1 0 0,1 0 0,0 0 0,0 0 1,0 0-1,0 0 0,0 0 0,0 0 0,0 0 1,0 0-1,0 0 0,-1 0 0,1 0 0,0 0 1,0 1-1,0-1 0,0 0 0,0 0 0,0 0 1,0 0-1,0 0 0,0 0 0,0 0 0,0 0 0,0 0 1,0 0-1,0 0 0,0 1 0,0-1 0,-1 0 1,1 0-9,3-38 746,31-122-420,-2 20-392,-14 24-15,-10 55 15,2 1 0,4 1 1,1 0-1,8-14 66,-19 63-8,1 0 0,-1 0 0,1 0 0,1 1 0,0-1 0,0 2 0,1-1 0,0 1 0,0 0 0,1 0 0,0 1 0,1 0 0,-1 0 0,1 1 0,0 0 0,1 1 0,0 0 0,0 0 0,0 1 0,0 0 0,0 1 0,1 0 0,0 1 0,10-1 8,-19 2-9,0 1 1,0 0 0,0 0 0,0 0 0,0 0-1,1 0 1,-1 0 0,0 0 0,0 1 0,0-1-1,0 1 1,-1 0 0,1-1 0,0 1 0,0 0-1,0 0 1,0 0 0,-1 0 0,1 1 0,-1-1-1,1 0 1,0 1 8,-1 0-8,0 0-1,-1 0 1,1 0-1,0 0 1,0 0 0,-1 0-1,1 0 1,-1 0-1,0 0 1,0 0-1,0 1 1,0-1-1,0 0 1,0 0-1,0 0 1,-1 0 0,1 1-1,-1-1 1,0 0-1,0 1 9,-2 6-5,-1 0 0,0-1 0,0 1 0,-1-1 0,0 0-1,0-1 1,-1 1 0,0-1 0,0 0 0,-6 5 5,-11 7-142,0 0 1,-20 10 141,-2 3-754,28-20 422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2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94 3841,'56'-31'1976,"-37"26"-519,7 1-841,8-7-472,14 7-48,1-7 104,3 0 40,-5 2 32,-1 2-24,-11 7-120,-2 0-48,-13 0-256,-5 2-480,-13 7-1537,-6 4 1433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2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4585,'49'6'2168,"10"-3"-383,5 3-1593,9-1-216,2-5-688,1-9 512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2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 5889,'-16'43'3047,"-4"35"-3247,11-35 443,1 2-136,2 0-1,2 0 1,2 0-1,2 7-106,-1 21 84,-3 1-84,2-32 2,1-26-744,0 0-1,0 0 1,-2 1 742,-2-6-767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3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 6097,'2'-1'2265,"11"4"-1697,7 3-440,22-4-104,9-2-16,26-6 56,15-3 48,29-2 104,4 0 48,-17 2-32,-13 3-64,-38 4-96,-8 2-64,-8 0-200,-8 4-176,-15 2-1312,-11-1 1136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3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56 6497,'13'-12'3019,"15"1"-3167,-22 8 387,16-4-151,1 1 0,0 0-1,0 2 1,6 0-88,-15 3 26,-1 0 1,1 0 0,-1 2 0,0 0-1,1 0 1,-1 1 0,13 4-27,-23-5 1,1-1 1,-1 2-1,0-1 1,0 0 0,0 0-1,0 1 1,0 0-1,-1-1 1,1 1-1,0 0 1,-1 1-1,0-1 1,1 0-1,-1 1 1,0-1-1,0 1 1,0 0 0,0-1-1,-1 1 1,1 0-1,-1 0 1,0 0-1,0 0 1,1 3-2,-2-1-1,1-1 0,-1 1 1,0-1-1,-1 1 0,1 0 1,-1-1-1,0 1 0,0-1 1,0 1-1,-1-1 0,1 0 1,-1 0-1,0 1 0,0-1 1,-1 0-1,1-1 0,-4 4 1,-5 7-5,-1 0-1,-1-2 1,0 1 0,-1-2-1,-1 0 1,1 0 0,-12 5 5,-31 16-87,-27 9 87,79-38-4,-20 9-6,-1 0 0,-1-1-1,0-2 1,0 0 0,-1-2 0,-5 0 10,14-9 0,19 2 1,-1 0-1,1 0 0,0 0 0,-1 0 0,1-1 0,0 1 0,-1 0 0,1 0 0,0-1 0,-1 1 0,1 0 0,0 0 0,0-1 0,-1 1 0,1 0 1,0-1-1,0 1 0,-1 0 0,1-1 0,0 1 0,0-1 0,0 1 0,0 0 0,0-1 0,0 0 0,0 0 0,0 0 1,1-1-1,-1 1 0,1-1 0,-1 1 0,1 0 1,0-1-1,-1 1 0,1 0 0,0-1 1,0 1-1,0 0 0,0 0 0,0 0 1,0 0-1,1 0 0,-1 0 0,0 0 0,1 0 0,10-7 1,-1 1 0,1 0 0,0 1-1,0 1 1,1 0 0,-1 0 0,1 1-1,7-1 0,-12 4 2,0-1-1,1 1 0,-1 1 0,0-1 0,1 1 1,-1 1-1,0 0 0,1 0 0,-1 0 0,0 1 1,0 0-1,0 1 0,0 0 0,4 2-1,11 9-19,0 1 0,0 1 0,18 18 19,17 12-588,-53-43 308,0 1 1,0-1-1,1 0 1,0 0-1,-1-1 1,1 1-1,0-1 1,0-1 0,0 1-1,0-1 1,5 1 279,37-1-1050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4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299 519 2945,'-1'-1'56,"1"1"0,-1 0 0,0 0 0,0 0 0,0 0 1,1-1-1,-1 1 0,0 0 0,0 0 0,0 1 0,1-1 0,-1 0 1,0 0-1,0 0 0,0 0 0,1 1 0,-1-1 0,0 0 1,0 1-57,-7 1 76,-2 1-71,-1 1 1,1 0-1,0 1 1,0 0 0,0 0-1,1 1 1,0 1-1,0-1 1,0 2 0,1-1-1,-6 7-5,-5 4 3,-5 3 49,2 1 0,0 0 0,-6 10-52,24-26 71,-1 0 1,1 0-1,0 1 1,0-1 0,1 1-1,0 0 1,0 0 0,0 0-1,1 1 1,0-1 0,1 0-1,0 1 1,0-1-1,0 8-71,1-13 27,0 0-1,0 1 1,1-1-1,-1 1 1,1-1-1,-1 0 1,1 1-1,0-1 1,0 0-1,0 0 1,0 1-1,0-1 1,1 0-1,-1 0 0,1 0 1,-1 0-1,1-1 1,0 1-1,-1 0 1,1-1-1,0 1 1,0-1-1,0 0 1,0 1-1,1-1 1,-1 0-1,0 0 1,0-1-1,1 1 0,-1 0 1,0-1-1,3 1-26,5 0 50,-1 0-1,1 0 1,-1-1-1,1-1 1,-1 0 0,1 0-1,7-2-49,1-1 35,0-1 0,0-1 0,0-1 0,-1 0 0,0-1-1,-1-1 1,0 0 0,0-1 0,13-12-35,-17 12 7,0 0 0,-1-1 0,-1-1-1,0 0 1,0 0 0,-1-1 0,-1 0 0,0 0 0,-1-1-1,0 0 1,-1-1 0,1-4-7,1-12 34,-1-1-1,-2 1 0,-1-1 1,-1 0-1,-2 0 0,-2-26-33,-7-39 339,-12-53-339,17 127 136,2 13 41,0-1-1,0 1 1,-2 0 0,1-1-1,-1 1 1,-1 0-1,0 0 1,0 1 0,-1-1-177,5 10 16,-1-1 1,1 1-1,0 0 1,0 0 0,-1 1-1,1-1 1,0 0-1,0 0 1,-1 0 0,1 0-1,0 0 1,0 0-1,0 0 1,-1 0 0,1 0-1,0 0 1,0 1-1,-1-1 1,1 0-1,0 0 1,0 0 0,0 0-1,0 1 1,-1-1-1,1 0 1,0 0 0,0 0-1,0 1 1,0-1-1,0 0 1,0 0 0,0 1-1,-1-1 1,1 0-1,0 0 1,0 0 0,0 1-17,-5 11 72,1 1-63,2 0-1,-1 0 0,2 0 0,0 1 0,0-1 0,1 1 1,1 0-9,3 31-17,6 20 17,-6-40 6,8 61-7,-4 0-1,-3 1 1,-5 0 0,-4 19 1,3-92-24,-1 13-311,1-1 0,2 16 335,-1-41-53,0-1 0,0 1 0,0 0 0,0-1 0,0 1 0,0-1 0,0 1-1,0 0 1,1-1 0,-1 1 0,0 0 0,0-1 0,1 1 0,-1-1 0,0 1-1,1-1 1,-1 1 0,1-1 0,-1 1 0,0-1 0,1 1 0,-1-1 0,1 1 0,0-1-1,-1 0 1,1 1 0,-1-1 0,1 0 0,-1 0 0,1 1 0,0-1 0,-1 0 0,1 0 53,1 0-179,0 0 0,-1 0 1,1 0-1,0-1 0,-1 1 1,1-1-1,0 1 0,-1-1 0,1 1 1,-1-1-1,1 0 0,0 0 179,22-14-1037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20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51 810 4289,'-2'-3'6359,"3"-3"-4253,5-9-3107,-4 10 1579,-1 3-570,1-4 2,0 1 0,0-1 0,1 1 0,0-1 0,3-3-10,17-21 23,-14 21-11,-1-1 0,-1 0 0,0-1 0,0 0 0,-1 0 0,-1 0 0,3-6-12,-3 3 31,1 1 0,-2-1 0,0 0-1,-1 0 1,0 0 0,-1-3-31,-1 14 7,-1 0 0,0 0-1,0 0 1,0 0 0,0 0 0,0 0-1,-1 0 1,1 0 0,-1 1 0,0-1-1,0 0 1,0 0 0,0 1 0,0-1-1,-1 0 1,1 1 0,-1-1 0,0 1-1,0 0 1,0-1 0,0 1 0,0 0-1,0 0 1,0 1 0,-1-1 0,1 0 0,-1 1-1,1-1 1,-1 1 0,0 0 0,1 0-1,-1 0 1,-1 0-7,-5-1 7,-1 1-1,0 0 0,0 1 1,0 0-1,0 0 1,0 1-1,0 1 1,1-1-1,-1 1 1,0 1-1,1 0 0,-8 4-6,91-29-57,32-3 57,-101 23-1,43-8 4,0 1 0,1 2 1,0 3-1,48 1-3,-95 3-1,0 0 0,0 0 0,-1 0 0,1 0-1,0 1 1,0-1 0,0 0 0,-1 1 0,1-1 0,0 1 0,0 0 0,-1 0-1,1-1 1,-1 1 0,1 0 0,0 0 0,-1 1 0,0-1 0,1 0 1,-1 1-1,0 0 0,-1-1 0,1 1 0,-1-1 0,1 1 0,-1 0 0,0 0 0,1-1 0,-1 1 0,0 0 0,0-1 0,0 1 0,-1 0 0,1 0 0,0-1 0,-1 1 1,1 0-1,-1-1 0,1 1 0,-1-1 0,0 2 1,-11 25 0,-1 0 1,-2-1-1,0 2 6,1 1-1,-3 11-5,14-33 1,0 1 0,1-1 0,0 1-1,0 0 1,1 0 0,0 0 0,1 0-1,0 0 1,0-1 0,2 8-1,-2-14 0,1 0 1,-1 1-1,1-1 0,0 0 1,0 0-1,0 0 1,0 0-1,0 0 1,0 0-1,0 0 1,1 0-1,-1 0 0,1-1 1,0 1-1,-1-1 1,1 1-1,0-1 1,0 1-1,0-1 0,0 0 1,0 0-1,0 0 1,0 0-1,0 0 1,1-1-1,-1 1 0,0-1 1,0 1-1,1-1 1,-1 0-1,0 0 1,1 0-1,-1 0 1,1 0-1,10-1 4,1 0 0,-1-1 0,1-1 0,-1 0 1,5-2-5,-8 2 1,21-5 2,-1-3 0,0 0 0,0-2-1,-1-1 1,-1-2 0,2-1-3,-13 5-11,0 0-1,0-1 1,-1 0-1,-1-2 0,0 0 1,-1 0-1,0-1 1,-2-1-1,9-15 12,-18 27-3,0 0 0,0-1 0,-1 0 0,0 1 0,-1-1 0,1 0 0,-1 0 0,0 0-1,0 0 1,-1 0 0,0 0 0,0-1 3,0 5 0,0 0-1,0 0 1,-1 0-1,1 0 1,-1 0-1,1 0 1,-1 0-1,0 0 1,0 0-1,0 0 1,0 0-1,0 0 1,0 1-1,0-1 1,-1 0-1,1 1 1,-1-1-1,1 1 1,-1-1-1,1 1 1,-1 0-1,0 0 1,0 0-1,0 0 1,1 0-1,-1 0 1,0 0-1,0 1 1,0-1-1,0 1 1,0-1-1,-1 1 1,1 0-1,0 0 1,-2 0 0,-1 0-1,1 1 1,-1-1 0,1 1-1,-1 0 1,1 0-1,-1 1 1,1 0 0,0-1-1,0 1 1,0 1 0,0-1-1,0 1 1,0-1-1,0 1 1,1 0 0,-1 0-1,0 2 1,-10 9-1,1 2 1,1-1-1,-4 7 1,14-19 1,-9 14 2,0 0 1,1 0-1,1 1 1,1 0-1,-6 20-3,11-28 1,0 0 0,0 0 0,1 0 1,1 1-1,0-1 0,0 1 0,1-1 0,0 1 0,1-1 0,0 1 0,1-1 0,1 4-1,-2-10 0,1 0 0,0 0 0,0 0 0,0 0-1,0 0 1,1 0 0,-1 0 0,1-1 0,0 1-1,0-1 1,0 0 0,1 0 0,-1 0 0,1 0-1,0-1 1,0 1 0,0-1 0,0 0 0,0 0-1,0 0 1,0-1 0,1 0 0,-1 0 0,1 0-1,-1 0 1,2 0 0,7 0 0,0 0 0,0-1 0,0 0 0,0-1 0,0 0 0,0-1 0,0 0 0,6-3 0,27-10-10,1-2-1,-2-2 1,-1-2-1,0-3 1,-1 0-1,23-21 11,-47 32-8,-1 0-1,-1-2 1,0 0-1,-1-1 1,0-1-1,-1-1 9,-6 7-2,-1-1 0,0 0-1,-1-1 1,-1 0 0,0 0-1,0 0 1,-1-1-1,-1 0 1,0 1 0,-1-4 2,1-6-2,-1 1 1,-2-1 0,0 1-1,-1-1 1,-1 1 0,-2-1 0,-3-16 1,4 27 23,-1-1-1,-1 1 1,0 0 0,-1 1 0,0-1 0,0 1 0,-1 0 0,-1 0 0,0 1 0,0 0 0,-1 0 0,-1 0 0,1 1 0,-7-4-23,12 11 15,1 0 0,-1 0 0,1 0 0,-1 1 0,0-1 0,0 1 0,0-1 0,0 1 0,0 0 0,0 1 0,-1-1-15,4 2-5,0-1 0,0 1 0,0 0 0,0 0 0,0 0 0,0 0 0,0 0 0,0-1 0,0 1 0,1 0 0,-1 0 0,0 0 0,1 0 0,-1-1 0,0 1 0,1 0 0,-1 0 0,1-1 1,-1 1 3,2 4 1,5 10-2,0 0 0,0-1 0,5 6 2,-6-11 2,-1-1 0,0 2 0,-1-1 0,0 0 0,0 1 0,-1 0 0,-1 0 0,1 0 0,-2 0 0,1 1-2,1 15 5,-1 1-1,-1 0 1,-2 0 0,-1 6-5,-16 110 44,2-17 22,7-50-30,4-52-33,2 1 0,0 0 1,2 0-1,1 0 1,1 0-1,4 21-3,-5-45-88,0 1-1,1-1 1,-1 1 0,1-1-1,-1 0 1,1 1 0,0-1-1,-1 0 1,1 0 0,0 1-1,0-1 1,0 0 0,0 0-1,0 0 1,0 0 0,0 0-1,0 0 1,1 0 0,-1 0-1,0-1 1,0 1 0,1 0-1,-1-1 1,1 1 0,-1-1-1,0 1 1,1-1 0,-1 0-1,1 0 1,-1 0 0,1 0-1,-1 0 1,2 0 88,12-2-899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4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36 118 5297,'-6'11'377,"1"0"0,0 1-1,1 0 1,0 0 0,1 0-1,1 0 1,0 1 0,0-1 0,1 10-377,1-17-19,0-1 0,0 1 1,1 0-1,0 0 0,0-1 1,0 1-1,0-1 0,1 1 1,0-1-1,0 1 1,0-1-1,1 1 19,-1-2 8,0 0-1,1-1 1,-1 1 0,1-1 0,0 1 0,-1-1-1,1 0 1,0 0 0,0 0 0,1 0 0,-1-1-1,0 1 1,0-1 0,1 0 0,-1 0 0,1 0 0,1 0-8,0 0 2,0-1 1,0 0 0,0 0 0,0 0-1,-1-1 1,1 0 0,0 0-1,0 0 1,0 0 0,-1-1 0,1 0-1,-1 0 1,1 0 0,-1 0 0,0-1-1,0 0 1,0 0 0,0 0 0,2-3-3,5-4 3,-1 0 0,0-1-1,0-1 1,-1 0 0,7-11-3,-6 6-12,-1 0-1,0-1 1,-1 0-1,3-12 13,-8 21 26,-1-1-1,0 1 1,0-1 0,-1 1-1,0-1 1,0 1 0,-1-1 0,0 0-1,-1 1 1,-1-4-26,-3-5 260,-1 14 104,5 5-341,0 1 0,0-1 0,0 0 1,0 1-1,0-1 0,0 1 1,0 0-1,1-1 0,-1 1 0,1 0 1,-1-1-1,1 1 0,0 0 1,-1 0-1,1-1 0,0 1-23,-10 90 28,3-1 1,5 53-29,0-25 40,-7 30-40,3-89 12,-2 1-1,-4-1 0,-1 0 1,-9 18-12,18-68 4,-1 0 1,0 0-1,0 0 1,-1-1-1,0 1 1,-1-2-1,0 1 1,-6 6-5,10-13 19,1 0 1,-1 1-1,1-1 1,-1-1-1,0 1 1,0 0-1,0-1 1,0 1-1,0-1 0,0 0 1,0 0-1,0 0 1,0 0-1,-1-1-19,1 1 31,1-2-1,-1 1 1,1 0 0,0 0-1,-1-1 1,1 0-1,0 1 1,-1-1 0,1 0-1,0 0 1,0 0-1,0 0 1,-1-1 0,1 1-1,1 0 1,-1-1-1,0 0 1,0 1-1,0-1 1,1 0 0,-1-1-31,-1-1 36,0 0 1,0-1-1,0 0 1,1 1-1,0-1 1,0 0-1,0 0 1,1 0 0,-1-1-1,1 1 1,0 0-1,1 0 1,-1-1-1,1 1 1,0-4-37,1-5 26,1 0 1,0 0-1,0 0 0,2 0 1,2-8-27,6-10-90,0 1 0,3 1-1,0 0 1,2 1 0,1 0 0,2 2 0,0 0 0,2 1-1,0 1 1,20-15 90,44-31-304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6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284 489 2256,'-4'-2'82,"-1"0"-1,0 0 0,0 1 0,0-1 0,0 1 0,0 0 0,0 0 0,0 1 0,0 0 0,0 0 0,-1 0 0,1 0 0,0 1 0,0 0 0,0 0 0,0 0 1,0 1-1,0 0 0,1 0 0,-1 0 0,0 0 0,1 1 0,-3 1-81,-3 3-4,0 0 0,0 0-1,1 1 1,0 0 0,1 1 0,0 0 0,0 0 0,1 1 0,-4 5 4,-1 5 110,0 0 0,1 0 0,1 1 1,1 1-1,1-1 0,-1 9-110,9-28 3,-1 0 0,0 0 0,1 0 0,0 0 0,-1 0 1,1 0-1,0 0 0,0 1 0,0-1 0,1 0 0,-1 0 0,0 0 0,1 0 0,-1 0 0,1 0 1,0 0-1,0 0 0,0 0 0,0 0 0,0 0 0,1 2-3,0-3 13,-1 0 0,1 0 0,0 1-1,0-1 1,0 0 0,0-1 0,0 1 0,0 0 0,0 0-1,0-1 1,0 0 0,0 1 0,0-1 0,0 0 0,0 0-1,0 0 1,0 0 0,1 0-13,6-1 47,0-1-1,0 1 1,0-2-1,-1 1 1,1-1-1,0 0 1,-1-1-1,0 0 1,2-2-47,1-1 19,0-1 0,-1-1 0,1 0 0,-1 0 0,-1-1 0,0 0 0,-1-1 1,1 0-1,1-4-19,0-3 17,0-1 1,-1 0 0,-1 0 0,-1 0 0,4-19-18,-1-8 40,-2-1 0,-3 0 1,-1 0-1,-2-1 1,-3 0-41,1 19 200,-1-1 0,-1 1 0,-1 0 0,-2 0 0,-8-27-200,12 53 128,0-1-1,0 1 1,-1-1 0,1 1 0,-1 0 0,0 0-1,1 0 1,-1 0 0,-1 0 0,1 0 0,0 1-1,-1-1 1,1 1 0,-1-1 0,0 1 0,0 0-1,0 0 1,-1 0-128,3 2 15,0 0 0,0 0 1,0 0-1,0 0 0,0 1 0,0-1 0,0 0 0,0 1 0,0-1 0,0 1 0,0-1 0,0 1 1,1-1-1,-1 1 0,0 0 0,0-1 0,1 1 0,-1 0 0,0 0 0,1-1 0,-1 1 0,1 0 1,-1 0-1,1 0 0,-1 0 0,1 0 0,-1 0 0,1 0 0,0 0 0,0 0 0,-1 0-15,-7 35-18,6-16 19,2 0 0,0 0 0,1 0 0,1-1 0,1 1 0,5 16-1,4 38 7,-3 40 5,-6 113-12,-3-221-51,0 7 74,0 1 1,0-1-1,1 0 0,1 0 0,2 5-23,-4-15-48,0-1-1,1 0 1,-1 0-1,1 0 1,0 0-1,0 0 1,0 0-1,0 0 1,0 0-1,0 0 1,0-1-1,1 1 1,-1 0-1,1-1 1,-1 1-1,1-1 1,0 1-1,-1-1 1,1 0-1,0 0 1,0 0-1,0 0 1,0 0-1,0 0 1,0 0-1,0-1 1,0 1-1,0-1 1,1 1-1,-1-1 1,0 0-1,0 0 1,0 0-1,0 0 1,1 0 48,24-7-1438,2-7 603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6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 7418,'2'-3'146,"0"1"1,0-1 0,0 1 0,1-1-1,-1 1 1,1 0 0,-1 0 0,1 0 0,0 0-1,0 1 1,0-1 0,0 1 0,0-1-1,0 1 1,0 0 0,1 0 0,-1 1-1,0-1 1,0 1 0,2 0-147,15-3-147,1 2 1,-1 1-1,1 1 147,-1-1 148,-11 0-190,0 0 0,1 0 0,-1 2 1,0-1-1,1 1 0,-1 0 0,7 3 42,-13-4-11,0 0 0,-1 1 0,0-1-1,1 0 1,-1 1 0,0-1 0,0 1 0,0 0-1,0 0 1,0 0 0,0 0 0,0 0 0,-1 0-1,1 1 1,-1-1 0,1 0 0,-1 1 0,0-1-1,0 1 1,0 0 0,-1-1 0,1 1 0,0 0-1,-1-1 1,0 1 0,0 0 0,0 0 0,0-1-1,0 1 12,-2 14-7,-1 0 0,0 0 0,-1 0 0,-1 0 0,-5 10 7,-10 35 18,18-54-19,1 0 1,-1 0-1,1 0 0,1 0 1,-1-1-1,2 1 0,-1 0 1,1 2 0,0-5-1,0-1 0,0 0 0,0 1 0,1-1 1,0 0-1,0 0 0,0 0 0,0 0 0,1 0 1,-1-1-1,1 1 0,0-1 0,0 0 0,0 1 1,3 1 0,-1-1-11,1 0 0,0 0-1,0-1 1,0 0 0,1 0 0,-1 0 0,1-1 0,0 1 0,-1-2 0,8 2 11,7 0-449,1-1-1,19-1 450,12-2-381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7.3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0 7050,'3'13'933,"-1"-1"0,-1 1 1,1 8-934,-5 70-362,1-65 589,-5 138-238,-12 154 197,9-227-74,-4 0-1,-14 42-111,27-130 3,-1 8 4,0-1 0,-1 1 0,-1-1 0,0 0 0,0 0 0,-1 0 0,-5 6-7,10-15 5,0-1 1,0 0-1,0 0 1,0 0-1,0 0 1,0 0-1,0 0 1,0 1-1,0-1 1,0 0-1,-1 0 1,1 0-1,0 0 1,0 0-1,0 0 1,0 0-1,0 0 1,0 1-1,0-1 1,-1 0-1,1 0 1,0 0-1,0 0 1,0 0-1,0 0 1,0 0-1,-1 0 1,1 0-1,0 0 1,0 0-1,0 0 1,0 0-1,0 0 1,0 0-1,-1 0 1,1 0-1,0 0 1,0 0-1,0 0 1,0 0-1,0 0 1,-1 0-1,1 0 1,0-1-1,0 1 1,0 0-1,0 0 1,0 0-1,0 0 1,0 0-1,0 0 1,-1 0-1,1 0 1,0-1-1,0 1 1,0 0-1,0 0 1,0 0-1,0 0 1,0 0-1,0 0 1,0-1-6,-3-17 282,3-9-272,2 0 0,1 1 1,1-1-1,1 0 0,2 0-10,6-38-29,-1 4 0,-1-7-44,3 0 1,4 1 0,2 0 0,7-7 72,-24 66-7,0 0 1,1 0 0,0 0 0,1 1 0,-1 0 0,1 0 0,1 0-1,-1 1 1,1 0 0,1 0 0,-1 0 0,1 1 0,0-1 0,0 2 0,0-1-1,1 1 1,-1 0 0,1 1 0,0 0 0,0 0 0,1 0 0,-1 1-1,0 1 1,1-1 0,3 1 6,0 0-12,1 0 0,-1 0 0,1 1 0,-1 1 0,1 0 12,-11-1-9,1 1 0,0-1 0,-1 1 0,1-1 0,-1 1 1,0 0-1,1 0 0,-1 0 0,0 0 0,1 0 0,-1 1 0,0-1 1,0 1-1,0-1 0,0 1 0,0 0 0,-1 0 0,1 0 0,0 0 1,-1 0-1,1 0 0,-1 0 0,0 0 0,0 1 0,0-1 0,1 2 9,-1 3-10,0 1-1,0-1 1,-1 0-1,1 0 0,-2 0 1,1 1-1,-1-1 0,0 0 1,-1 0-1,1 0 0,-1 0 1,-1 0-1,1-1 0,-1 1 1,0 0-1,-1-1 0,0 0 1,0 0-1,0 0 0,-1-1 1,1 1-1,-2 0 11,-7 7-1,-1 0 0,0 0 1,-1-1-1,-1-1 0,0 0 0,0-1 0,-14 6 1,3-3-610,1-1-1,-2-2 1,1 0-1,-1-2 1,-20 4 610,26-11-962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07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474 5 6617,'0'-1'55,"0"1"-1,0 0 1,0 0-1,0 0 0,0 0 1,0 0-1,0 0 1,0 0-1,0-1 0,0 1 1,0 0-1,0 0 1,0 0-1,0 0 0,0 0 1,0 0-1,0-1 1,0 1-1,0 0 0,0 0 1,0 0-1,0 0 1,0 0-1,0 0 0,0 0 1,0-1-1,1 1 1,-1 0-1,0 0 0,0 0 1,0 0-1,0 0 1,0 0-1,0 0 0,0 0 1,0 0-1,0 0 1,1 0-1,-1-1 0,0 1 1,0 0-1,0 0 1,0 0-1,0 0 0,0 0 1,1 0-1,-1 0 1,0 0-1,0 0 0,0 0 1,0 0-1,0 0 1,1 0-55,3 12 282,0 9-266,-2-1-1,0 1 0,-2 0 0,0 0 0,-1 0 0,-1-1 1,-1 1-1,-1 2-15,-7 43 114,1 23-114,6-40 45,-2-1 0,-2-1 0,-7 17-45,6-37 3,6-19 1,0 0-1,0 0 0,1 0 1,0 0-1,1 0 0,0 0 1,0 2-4,-1-10 8,0 1 0,0-1 0,1 0 0,-1 1 0,0-1 1,0 0-1,0 0 0,0 0 0,0 0 0,0-1 0,0 1 0,0 0 0,0-1 1,1 1-1,-3-2-8,-13-1-3,-54-2 95,1 2 1,-24 5-93,-20 2 1275,112-7-934,14-3-167,153-36-150,-48 15-66,92-26-527,-121 28 355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10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6 104 928,'-5'-6'1386,"8"3"-437,17 4-81,-1 2-853,16-2 139,0-2-1,-1-1 0,1-2 1,26-6-154,59-24 121,-67 17-101,2 2 0,24-1-20,-44 17-1042,-35-1 692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33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118 222 1840,'0'-37'713,"0"37"-699,0 0 1,0 0 0,0 0 0,0 1 0,1-1-1,-1 0 1,0 0 0,0 0 0,0 0 0,0 0-1,0 0 1,0 0 0,0 1 0,1-1 0,-1 0-1,0 0 1,0 0 0,0 0 0,0 0 0,0 0 0,1 0-1,-1 0 1,0 0 0,0 0 0,0 0 0,0 0-1,1 0 1,-1 0 0,0 0 0,0 0 0,0 0-1,0 0 1,0 0 0,1 0 0,-1 0 0,0 0-1,0 0 1,0 0 0,0 0 0,0 0 0,1-1-1,-1 1 1,0 0 0,0 0 0,0 0 0,0 0 0,0 0-1,0 0 1,0 0 0,0-1 0,1 1 0,-1 0-1,0 0 1,0 0 0,0 0 0,0 0 0,0-1-1,0 1 1,0 0 0,0 0-15,9 17 1053,-3 4-731,2 5-69,-1-1 1,-2 1-1,0 1 0,-2-1 1,1 18-254,-6 13 334,-1 0 1,-8 32-335,-4 56 423,12-122-385,1-18 378,0-18 1185,0-17-1591,-2 0 1,-1 0-1,-1 0 0,-7-16-10,11 39 0,-93-380 22,93 383-23,1 1 0,0 0 1,0-1-1,1 1 1,-1-1-1,1 1 1,0-1-1,0 1 0,0-1 1,0 1-1,0-1 1,1 1-1,0-1 0,-1 1 1,1-1-1,1 1 1,-1 0-1,0-1 1,1 1-1,0 0 0,-1 0 1,1 0-1,0 0 1,1 1-1,-1-1 0,0 0 1,1 1-1,0 0 1,-1-1-1,1 1 1,0 0-1,2 0 1,7-6 2,0 0 1,1 2 0,0-1-1,0 2 1,0 0-1,1 0 1,9-1-3,26-5 13,27-1-13,-48 8 9,35-5-12,-1 3 1,31 1 2,-64 10-2740,-31-5 2004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3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0 111 4017,'13'-6'1640,"11"-3"-976,22-4-456,9-3-104,24-1-64,3-1-8,-5 5-8,-9 0-152,-35 8-1400,-16 5 1104</inkml:trace>
  <inkml:trace contextRef="#ctx0" brushRef="#br0" timeOffset="1">169 564 2689,'86'5'1000,"8"2"-928,-6-3-872,-4-4 552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33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11 4625,'-1'0'58,"1"0"0,0-1 0,0 1 0,0 0 0,0 0 1,-1 0-1,1 0 0,0-1 0,0 1 0,0 0 0,0 0 0,0-1 0,0 1 0,0 0 0,0 0 0,-1-1 1,1 1-1,0 0 0,0 0 0,0-1 0,0 1 0,0 0 0,0 0 0,0 0 0,1-1 0,-1 1 0,0 0 1,0 0-1,0-1 0,0 1 0,0 0 0,0 0 0,0-1 0,0 1 0,1 0 0,-1 0 0,0 0 0,0 0 1,0-1-1,0 1 0,1 0 0,-1 0 0,0 0 0,0 0 0,0-1 0,1 1 0,-1 0 0,0 0 0,0 0 1,1 0-1,-1 0 0,0 0 0,0 0-58,16 6 1106,-8-3-1378,120 56 384,-79-35-33,-13-7-10,1-2 0,0-1 1,0-3-1,1 0 0,32 3-69,-66-14 1,-2 1 3,0-1 0,1 0-1,-1 0 1,0 1 0,0 0 0,0-1 0,0 1-1,0 0 1,0 0 0,1 1-4,-1 6 43,-11 6 17,-59 60 66,51-52-118,1 1-1,1 1 0,2 0 1,0 1-1,1 0 0,-1 8-7,-41 97 35,53-127-23,0 0 1,1 0-1,-1 0 0,1 1 0,0-1 1,0 0-1,0 0 0,0 1 1,1 2-13,-1-5-74,0 0 0,0-1 0,0 1 0,0 0 0,0 0 0,1 0 0,-1-1 0,0 1 0,1 0 0,-1 0 0,0-1 0,1 1 0,-1 0 0,1-1 0,-1 1 0,1 0 0,-1-1 0,1 1 0,0-1 0,-1 1 0,1-1 0,0 1 0,-1-1 0,1 0 0,0 1 0,-1-1 0,1 0 0,0 1 0,0-1 0,0 0 0,-1 0 0,1 0 0,0 0 0,0 0 0,0 0 0,-1 0 0,1 0 0,0 0 0,0 0 0,0 0 0,0 0 74,14-4-850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34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34 5401,'2'6'163,"0"-1"-1,0 1 1,0 0-1,-1 0 0,0 0 1,0-1-1,-1 1 1,1 0-1,-1 0 1,0 0-1,-1 0 1,0 0-1,0 1-162,0 9 179,-9 86 46,4-49-142,2 1 0,3 16-83,1-64 5,0 1 0,1-1 0,0 1 0,0-1 0,0 1 0,1-1 1,0 0-1,0 0 0,1 0-5,-2-3 15,1-1 1,-1 1-1,1-1 1,0 0 0,0 0-1,0 0 1,0 0 0,0 0-1,0 0 1,0-1-1,1 1 1,-1-1 0,1 0-1,-1 1 1,1-1-1,-1 0 1,1 0 0,0-1-1,-1 1 1,1 0-1,1-1-15,8 1 71,0 0 0,1-1 0,-1 0 0,0-1 0,0-1 0,0 0 0,0 0 0,0-1 0,0-1-1,8-3-70,-5 1 30,-2 0 0,1-1 0,-1 0 0,0-1 0,0-1 0,-1 0 0,0 0 0,5-7-30,-11 10-1,0-1-1,-1 1 1,0-1 0,0 0 0,-1 0 0,0 0 0,0-1 0,-1 0 0,0 0 0,0 1 0,-1-2-1,0 1 1,0 0 0,-1 0 0,0-1 0,0-6 1,-1 3 13,-1 1-1,0-1 1,-1 1 0,-1 0-1,1 0 1,-2 0 0,1 0 0,-2 0-1,1 1 1,-1 0 0,-7-9-13,5 7-68,-1 1 1,0 1 0,-1-1 0,0 1 0,-1 1 0,0 0 0,0 0 0,-1 1-1,0 0 1,-3-1 67,5 5-175,1-1 0,-1 1 0,0 1 0,0-1 0,0 1 0,-1 1 0,1 0 0,-1 0 0,1 1 0,-1 0 0,0 1 0,1 0 0,-1 0 0,-2 1 175,-28 11-681,34-10 598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21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1 428 7762,'3'-4'256,"0"0"1,1 0 0,0 0 0,-1 1-1,1-1 1,1 1 0,-1 0-1,0 0 1,1 0 0,-1 1 0,1-1-1,1 1-256,10-3 28,-1 0-1,1 1 1,6 0-28,1-1 151,131-21 22,1 7 0,5 6-173,-87 11 79,-1 3 0,1 4-1,41 8-78,-93-10-20,-3-1-73,-21-3 204,-28 0 170,18 2-271,1 1 0,0 0 0,0 1 0,0 0 0,1 1 0,-1 0 0,-7 5-10,17-8 1,-9 4-3,0 2 1,1-1-1,0 2 1,1-1-1,0 1 1,0 0-1,0 1 0,1 0 1,0 1-1,1-1 1,0 1-1,0 2 2,-4 6 4,0 0-1,1 1 0,1 0 1,0 1-1,-1 8-3,6-15-1,0-1-1,1 1 0,1 0 1,0-1-1,0 1 1,2 0-1,-1 1 0,2-1 1,0 4 1,-1-15 1,0 0 0,1 0 0,-1 0 0,0 1 0,1-1 0,-1 0 0,1 0 0,0 0 0,0 0 0,0 0 0,0 0 0,0-1 0,0 1 0,0 0 0,1 0 0,-1-1 0,1 1 0,-1-1 0,1 1 0,-1-1 0,1 0 0,0 1 0,0-1 0,0 0 0,0 0 0,0 0 0,0-1 0,0 1 0,0 0 0,0-1 0,0 1 0,0-1 0,0 0 0,0 0 0,0 0 0,1 0 0,-1 0 0,0 0 0,0 0 0,0-1-1,9-1-6,0-1 0,0 0 0,0-1 0,0 0 0,-1-1 0,9-4 6,-1-2 1,0 1 1,0-2 0,-1-1-1,-1 0 1,0 0-1,-1-2 1,11-13-2,-18 19 5,-1 0-1,0 0 1,-1-1 0,0 1 0,-1-2-1,0 1 1,0 0 0,-1-1 0,0 0-1,-1 0 1,-1 0 0,1 0 0,-2-1-1,1-11-4,-2 19 0,0 0 1,0 0-1,-1 0 0,0 0 0,1-1 1,-1 1-1,-1 0 0,1 0 0,-1 1 1,1-1-1,-3-3 0,3 5 3,0 1-1,0 0 1,0 0 0,0 0 0,0 1-1,0-1 1,0 0 0,0 0 0,0 0-1,0 1 1,0-1 0,0 0 0,-1 1-1,1 0 1,0-1 0,-1 1-1,1-1 1,0 1 0,-1 0 0,1 0-1,0 0 1,-1 0 0,1 0 0,0 0-1,-1 0 1,1 0 0,0 1 0,-1-1-1,1 1 1,0-1 0,0 1 0,-1-1-1,1 1 1,0-1 0,0 1-1,0 0 1,0 0 0,-1 0-3,-2 2 7,-1 1 0,0 0-1,1 0 1,0 0 0,0 1 0,0-1 0,0 1 0,1 0-1,0 0 1,0 1 0,0-1 0,1 0 0,0 1-1,0 0 1,0-1 0,-1 7-7,1 1 4,-1 0 0,2 0 0,0 0-1,0 0 1,1 1 0,1-1 0,1 3-4,-1-9 0,0 0-1,0 0 1,1 0 0,0 0 0,1 0-1,-1-1 1,1 1 0,1-1 0,-1 0-1,1 0 1,0 0 0,0 0 0,1-1-1,0 1 1,0-1 0,0 0-1,1-1 1,-1 0 0,4 3 0,1-2 0,0 0 0,0 0 1,0-1-1,1 0 0,0-1 0,-1 0 0,1 0 1,0-2-1,0 1 0,0-1 0,0-1 0,5 0 0,0 0 4,-1-1-1,1-1 0,-1 0 1,1-1-1,-1-1 0,0-1 1,0 0-1,5-3-3,-10 3-3,1 0 0,-1-1-1,0-1 1,-1 1 0,0-1-1,0-1 1,0 0 0,-1 0 0,-1-1-1,1 0 1,4-8 3,2-5 3,-2 0 0,-1-1 0,-1 0 0,0 0 0,-2-1 0,-1 0 0,-1-1 0,0-4-3,4-35 47,-3-1 1,-1-35-48,-6 88 54,0 0 1,0 1-1,-1-1 1,0 0-1,-1 0 1,-3-6-55,4 13 40,-1 0-1,0 0 1,0 0 0,-1 0 0,1 1 0,-1-1-1,0 1 1,-1 0 0,1 0 0,-1 0 0,1 0-1,-1 0 1,0 1 0,0 0 0,-2-1-40,-4-4 70,9 6-71,-1 1 0,1-1 0,-1 1-1,1 0 1,-1 0 0,0 0 0,0 0 0,1 0-1,-1 0 1,0 0 0,0 0 0,0 1 1,2 20 1,2 8 6,5 27-7,-2-26 12,0 29-12,-3 89 24,5 70 21,-4-172-31,-2-20-37,1 1-1,2-1 0,1 6 24,-4-27-239,1 1 0,-1 0 1,1-1-1,0 1 0,0-1 1,0 0-1,0 0 0,1 0 0,-1 0 1,1 0-1,0 0 0,3 2 239,2-5-856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34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0 3097,'-28'26'1080,"1"27"-976,-1 11 64,10 31 88,1 19-16,19 18-8,11-4-80,27-18-104,23-16-32,30-19-24,10-5-112,8-8-360,-1-9-344,6-20 488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35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 0 2272,'30'21'1161,"5"17"-193,-4 10-480,-2 31-160,-7 14-120,-15 32-152,-3 5-48,-15-7 8,-11-10-8,-11-26-8,-9-7-8,-22-5-200,-10-1-488,-45-5 480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0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85 40,'-16'-79'0,"16"73"8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1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 2080,'-5'0'364,"4"0"-297,0 0-1,-1 0 1,1 0-1,-1 0 1,1 0-1,0 0 1,-1 0 0,1 0-1,-1 1 1,1-1-1,0 0 1,-1 1-1,1-1 1,0 1-1,-1 0-66,2 0-6,-1 0 0,1 1 0,-1-1-1,1 0 1,0 1 0,-1-1 0,1 0-1,0 1 1,0-1 0,0 0 0,0 1-1,0-1 1,1 1 0,-1-1-1,0 0 1,1 1 0,-1-1 0,1 0-1,-1 1 7,16 53 85,-11-36-15,0 0 1,-1 0-1,0 1 1,-1 17-71,-1 0 228,-2 0 0,-2-1 0,-2 1 0,0 0 0,-10 31-228,-14 44 252,28-110-854,0-4-151,0-1 299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2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25 365 2312,'-5'-13'678,"0"0"0,1-1 0,1 1 0,0-1 0,1 0 0,1 0 0,-1-10-678,3 16 64,-1 1-1,1 0 0,0 0 1,0-1-1,1 1 1,0 0-1,1 0 1,-1 0-1,1 1 1,0-1-1,1 1 0,0 0 1,0-1-1,0 2 1,4-4-64,3-3-97,0 1 1,2 1 0,-1 0-1,1 1 1,0 0 0,1 1-1,0 1 1,7-3 96,3 0-136,-1 1-1,1 1 1,1 1-1,25-3 137,-42 8-21,0 1 0,0 0 0,0 1 0,0 0 0,0 0 0,0 1 0,0 0-1,4 1 22,-9-1-9,1 0 0,-1 0 0,0 1 0,1-1 0,-1 1 0,0 0 0,0 0 0,0 0 0,0 0 0,-1 0 0,1 1 0,-1-1 0,1 1 0,-1 0 0,0-1 0,0 1 0,0 0 0,0 1 0,0-1 0,0 2 9,1 5-10,1 0 0,-2 0 0,1 0 0,-2 1 0,1-1 0,-1 1 0,-1-1-1,0 1 1,-1 6 10,-3 23 13,-8 35-13,8-50 6,2-11-1,-1 0 1,-1 0-1,0 0 1,-1-1-1,0 1 0,-2 0-5,4-8 3,0 0 1,0-1-1,-1 0 0,0 0 0,0 0 1,-1 0-1,1-1 0,-1 1 0,0-1 0,0 0 1,0-1-1,-1 1 0,1-1 0,-5 2-3,-6 1 11,1-1 0,0 0-1,-1-1 1,0-1 0,0 0-1,0-1 1,0-1 0,-16-1-11,52 2-54,0 0 1,0 1 0,0 1-1,0 1 1,9 4 53,-16-4-5,1 1 1,-2 0-1,1 1 0,-1 0 0,0 1 1,0 0-1,-1 1 0,0 1 1,-1 0-1,0 0 0,5 8 5,-4-6-47,1 0-1,0 0 0,0-2 1,1 1-1,0-2 1,10 6 47,-19-13-59,1 0 0,-1 0 0,1 0 0,0 0 0,0-1 0,0 0 0,0 0 1,0 0-1,0 0 0,1-1 0,-1 0 0,0 0 0,0-1 0,0 1 0,0-1 0,0 0 1,0 0-1,3-2 59,-2 0-36,1 0-1,-1 0 1,1 0 0,-1-1 0,0 0 0,-1-1 0,1 1 0,-1-1 0,0 0 0,0 0 0,0-1 0,3-4 36,-3 2 26,-1 1 0,1-1 0,-1 0 1,0 0-1,-1 0 0,0 0 1,-1-1-1,1 1 0,-1-1 0,0-5-26,-1 7 69,-1 1-1,0 0 1,0 0-1,0 0 1,-1-1-1,0 1 1,0 0-1,-1 0 1,1 0-1,-1 0 1,-1 0-1,1 1 1,-1-1-1,0 0 1,0 1-69,0 0 50,0 1 0,-1 0 0,1 0-1,-1 0 1,0 0 0,1 0 0,-2 1 0,1 0 0,0 0 0,-1 0 0,1 0-1,-1 1 1,-1-1-50,2 2 13,1 0 0,-1 0 0,0 0 0,0 1 0,0-1 0,0 1 0,0 0 0,0 0 0,0 0 1,1 1-1,-1-1 0,0 1 0,0 0 0,0 0 0,0 0 0,1 1 0,-1 0 0,-2 1-13,-9 5 32,0 1-1,1 1 1,1 0 0,-1 1 0,2 0-1,-1 1 1,2 0 0,-1 1 0,-2 5-32,6-7 32,1 1 0,0-1 0,0 1 0,1 0 0,1 1 0,0-1 0,0 1 0,1 0 0,1 0 0,0 1 0,1-1 1,1 1-33,0-7 3,1 1 1,0 0 0,1 0-1,0-1 1,0 1 0,0 0-1,2 3-3,-2-9 2,-1 1-1,1-1 1,0 0-1,0 0 0,0 0 1,0 0-1,1 0 1,-1 0-1,0 0 0,1-1 1,0 1-1,-1 0 1,1-1-1,0 1 1,0-1-1,-1 1 0,1-1 1,0 0-1,1 0 1,-1 0-1,0 0 1,0 0-1,0-1 0,0 1 1,1-1-1,1 1-1,5-1 10,1 0 0,-1 0-1,1-1 1,-1-1 0,0 0-1,1 0 1,-1 0 0,0-1-1,0-1 1,-1 1 0,1-2-1,4-2-9,10-6-116,0-2-1,-1-1 1,16-14 116,-27 21-173,-1-1-1,0 0 1,-1 0 0,0-1-1,4-5 174,-11 13-61,0 0 0,-1 0-1,1 1 1,0-2-1,-1 1 1,0 0 0,1 0-1,-1 0 1,0-1 0,-1 1-1,1 0 1,-1-1 0,1 1-1,-1-1 1,0 1 0,0 0-1,-1-1 1,1 1-1,-1-1 1,0 1 0,1 0-1,-2-1 1,1 1 0,0-1 61,0 3-3,1 0 0,0 1 1,-1-1-1,1 0 0,-1 0 0,0 0 1,1 0-1,-1 1 0,1-1 1,-1 0-1,0 0 0,0 1 0,1-1 1,-1 1-1,0-1 0,0 0 1,0 1-1,0 0 0,0-1 0,0 1 1,0 0-1,0-1 0,1 1 1,-1 0-1,0 0 0,0 0 0,0 0 1,0 0-1,0 0 0,0 0 1,0 0-1,0 0 0,0 0 0,0 0 1,0 1-1,0-1 0,0 0 1,0 1-1,0-1 0,0 1 0,0-1 1,0 1-1,1 0 0,-2 0 3,-1 1 41,0 1 1,0 0-1,0-1 0,0 2 0,1-1 0,-1 0 0,1 0 0,0 1 1,0-1-1,-2 4-41,2-1 25,0 0 0,1 1-1,-1-1 1,1 0 0,0 1 0,1-1 0,-1 1 0,1-1 0,1 1 0,-1-1 0,1 1 0,0-1 0,1 0 0,-1 1-1,1-1 1,0 0 0,2 3-25,-2-4 6,0-1-1,1 0 0,-1 1 0,1-1 0,0 0 0,0 0 1,0-1-1,0 1 0,1-1 0,-1 1 0,1-1 1,0 0-1,0 0 0,0-1 0,1 1 0,-1-1 0,1 0 1,-1 0-1,1-1 0,0 1 0,-1-1 0,1 0 1,1 0-6,5 0 22,1-1 0,-1-1 0,1 0 1,-1-1-1,1 0 0,-1 0 1,0-1-1,0-1 0,0 0 1,0 0-1,-1-1 0,0 0 1,2-2-23,-4 2 8,0 0 1,-1 0 0,1 0 0,-1-1-1,-1 0 1,1 0 0,-1-1 0,0 0-1,-1 0 1,1 0 0,-1 0 0,-1-1-1,0 0 1,0 0 0,0-1 0,-1 1-1,0-1-8,-2 4 33,-1-1-1,1 0 0,-1 1 0,0-1 1,0 0-1,-1 1 0,0-1 1,0 1-1,0-1 0,-1 1 0,-1-3-32,3 6 45,-2 1 485,2 7-196,2 17-81,3 6-94,1 0 1,9 21-160,-5-17 83,-1 1 0,-1 7-83,10 60 118,-5 0 0,-1 95-118,-12-191 38,0 1 1,-1-1-1,0 1 1,0-1-1,0 1 0,-1 1-38,2-6 18,-1 0-1,1-1 0,0 1 0,0 0 0,0-1 0,-1 1 0,1 0 0,0-1 1,-1 1-1,1 0 0,0-1 0,-1 1 0,1-1 0,-1 1 0,1-1 0,-1 1 1,1-1-1,-1 1 0,0-1 0,1 1 0,-1-1 0,1 0 0,-1 1 1,0-1-1,1 0 0,-1 0 0,0 1 0,0-1 0,1 0 0,-1 0 0,0 0 1,1 0-1,-1 0 0,0 0 0,0 0 0,1 0 0,-1 0 0,0 0 0,1-1 1,-1 1-1,0 0 0,1 0 0,-1-1 0,0 1 0,1 0 0,-1-1 1,0 1-1,1-1 0,-1 1 0,1 0 0,-1-1 0,1 0 0,-1 1 0,1-1 1,-1 1-1,1-1-17,-5-4 47,1 0 1,0-1 0,0 1 0,0-1 0,0 0-1,1 0 1,0-1 0,1 1 0,-1 0 0,-1-7-48,-1-11 42,0 1 0,-1-17-42,-15-197 28,19 175-53,3 1 1,9-55 24,-9 103-13,1 0-1,1 1 1,0-1-1,1 1 0,0 0 1,1 0-1,0 1 1,1-1-1,2-2 14,-4 8-3,0 1 0,0 0-1,0 0 1,1 1 0,-1-1 0,1 1-1,0 0 1,1 0 0,-1 1 0,0-1-1,1 1 1,0 0 0,0 1-1,0 0 1,0 0 0,0 0 0,0 0-1,1 1 1,0 0 3,-2 0-13,0 1 0,0 0-1,0 0 1,-1 0 0,1 0 0,0 1 0,0 0-1,0 0 1,0 0 0,-1 1 0,1 0-1,0-1 1,-1 2 0,0-1 0,1 0-1,-1 1 1,0 0 0,0 0 0,-1 0 0,1 0-1,0 1 1,0 0 13,-2 0-21,1-1 0,-1 1 0,0-1-1,0 1 1,0 0 0,0-1 0,-1 1 0,1 0 0,-1 0-1,0 0 1,0 0 0,-1 0 0,1 1 0,-1-1-1,0 0 1,0 0 0,0 0 0,0 0 0,-1 1 0,0-1-1,0 0 1,0 0 0,0 0 0,-1 0 0,0-1 0,0 2 21,-5 9-3,-1 0 0,-1-1 0,-1 0 0,1 0 0,-2-1 0,0 0 1,-1 0-1,0-2 0,0 1 0,-1-2 0,0 0 0,-1 0 0,0-1 1,-4 1 2,-18 9 1,37-16-1,8-1 0,12-3 0,-10 1-3,143-25 9,-122 19-48,-1-1-1,0-2 1,25-12 42,-23 9-76,-20 8 52,-1 0 1,0 0-1,0-1 1,-1-1-1,6-4 24,-16 11 0,0-1 0,-1 0-1,1 1 1,0-1-1,0 0 1,0 0-1,-1 0 1,1 0-1,-1 0 1,1 1-1,0-1 1,-1 0-1,0 0 1,1 0-1,-1 0 1,1-1 0,-1 2 3,0-1 0,0 1 0,0-1 0,0 1 0,0-1-1,0 1 1,-1-1 0,1 1 0,0-1 0,0 1 0,0 0 0,0-1 0,-1 1 0,1-1 0,0 1 0,0 0 0,-1-1-1,1 1 1,0-1 0,0 1 0,-1 0 0,1 0 0,-1-1 0,1 1 0,-1 0-3,0-1 10,0 0 0,0 1 1,0 0-1,0-1 0,-1 1 0,1 0 1,0-1-1,-1 1 0,1 0 0,0 0 1,0 0-1,-1 0 0,1 0 0,0 0 1,0 1-1,-1-1 0,1 0 0,0 1 0,0-1 1,-1 1-1,1-1 0,0 1 0,0 0 1,0-1-1,-1 1-10,-1 2 6,0-1 0,1 1 0,-1-1 0,0 1 0,1 0 0,-1 0 0,1 0 1,0 0-1,0 0 0,0 1 0,1-1 0,-1 1 0,1-1 0,-1 1 0,1 0 0,0-1 0,1 1 0,-1 0 0,1 0 0,0 0 1,0-1-1,0 1 0,0 0 0,0 0 0,1 0 0,0-1 0,0 1 0,0 0 0,0-1 0,0 1 0,1-1 0,0 1 0,0-1 1,0 0-1,0 1 0,0-1 0,0 0 0,1-1 0,0 1 0,-1 0 0,1-1 0,0 1 0,0-1 0,1 0 0,-1 0 0,0 0 1,1 0-1,-1-1 0,1 0 0,-1 1 0,1-1 0,4 0-6,3 0-109,1 0 0,0-2 0,-1 1 0,1-1 0,0-1 0,-1 0 1,0-1-1,1 0 0,-1 0 0,0-2 0,0 1 0,-1-1 0,0-1 0,0 0 0,2-1 109,22-15-663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3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6049,'0'-4'2321,"3"9"-1513,16 19-872,1-4-784,9 10 600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3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218 640 6249,'2'-5'895,"6"-15"1308,-8 19-2198,0 1 0,0-1 0,0 1 0,-1-1 0,1 1 0,0 0 0,0-1 0,0 1 0,0-1 0,0 1 0,-1-1 0,1 1 0,0 0 0,0-1 0,-1 1-1,1 0 1,0-1 0,-1 1 0,1 0 0,0-1 0,-1 1 0,1 0 0,0 0 0,-1-1 0,1 1 0,-1 0 0,1 0 0,0 0 0,-1 0 0,1 0 0,-1-1 0,1 1 0,-1 0 0,1 0 0,-1 0-1,1 0 1,0 0 0,-1 0 0,1 0 0,-1 1 0,1-1 0,-1 0 0,1 0 0,0 0 0,-1 0-5,-17 3-47,0 0 0,0 1-1,0 1 1,1 1 0,-12 5 47,23-8 4,-1 0-1,2 0 1,-1 1 0,0 0-1,1 0 1,0 0-1,0 1 1,0-1 0,0 1-1,1 0 1,0 1 0,0-1-1,0 1 1,1 0-1,-1 0 1,2 0 0,-1 0-1,1 0 1,-1 1 0,0 4-4,2-6-6,0-1 0,0 1 0,1 0 0,-1-1 0,1 1 0,0 0 0,1-1 0,-1 1 0,1-1 0,-1 1 0,1 0 0,1-1 1,-1 1-1,1-1 0,0 0 0,0 0 0,0 1 0,0-1 0,1-1 0,-1 1 0,1 0 0,0-1 0,0 1 0,1-1 0,-1 0 0,1 0 1,-1 0-1,1 0 6,1-1-3,0 1 0,1-1 0,-1 0 0,1 0 0,-1-1 0,1 0 0,-1 0 1,1 0-1,0-1 0,-1 1 0,1-2 0,0 1 0,0 0 0,-1-1 0,1 0 0,-1 0 1,1-1-1,-1 0 0,6-2 3,2-1 3,-1-1 1,0 0-1,0-1 1,-1 0-1,0-1 1,0 0-1,9-9-3,-6 3 1,-1 1 1,0-2 0,-1 0-1,-1 0 1,0-1-1,6-14-1,-11 19-1,-1 0 1,-1-1-1,0 0 0,0 0 1,-1 0-1,-1 0 0,0 0 0,-1-1 1,0 1-1,-1-1 0,0-2 1,-5-34-23,-1 2-1,-3-1 1,-11-37 23,-4 7-262,-29-63 262,45 120-29,4 10 27,-1 1 0,0-1 0,0 1 0,-1 0 1,-2-2 1,8 11 3,0 1 0,0-1 0,-1 1 1,1 0-1,0-1 0,0 1 0,-1 0 1,1-1-1,0 1 0,0 0 1,-1-1-1,1 1 0,0 0 0,-1 0 1,1-1-1,-1 1 0,1 0 0,0 0 1,-1 0-1,1-1 0,-1 1 0,1 0 1,0 0-1,-1 0 0,1 0 1,-1 0-1,1 0 0,-1 0-3,-5 10 69,2 29 1,6 23-51,10 57-19,-5-49 0,-1 1-1,-4-31 0,1 0 0,3 0 0,1 0 0,2-1-1,7 19 2,-12-47 1,0 0-1,1 0 1,1-1-1,0 0 1,0 0-1,1 0 1,0-1-1,1 0 1,0 0-1,0-1 1,4 3-1,-7-8 3,-1 0 0,0 0 0,1 0 0,0-1 1,0 1-1,0-1 0,0-1 0,0 1 0,0-1 0,0 1 0,0-1 1,0-1-1,1 1 0,-1-1 0,0 0 0,1 0 0,-1-1 0,0 1 0,1-1 1,-1 0-1,0-1 0,0 1 0,0-1 0,0 0 0,3-2-3,11-5 7,-1-1 0,0-1-1,5-5-6,-15 10 2,0 0-1,0-1 1,-1 1-1,0-2 1,-1 1-1,0-1 1,0 0-1,0 0-1,-5 7 12,-1-1 1,1 1-1,-1 0 0,1 0 0,-1-1 0,1 1 1,-1-1-1,0 1 0,1 0 0,-1-1 0,0 1 1,0-1-1,0 1 0,0-1-12,-4 0 206,-3 12-133,5-5-70,0 0 0,0 1 0,1-1 0,0 1 0,0-1 0,0 1 0,1-1 1,-1 1-1,1 0 0,1 3-3,0 2-2,0 1 1,1-1-1,3 8 2,-4-15 1,1 0 1,-1 0-1,1 1 0,0-1 0,1 0 0,-1-1 0,1 1 0,0 0 0,0-1 0,0 1 0,0-1 0,0 0 1,1 0-1,-1 0 0,1-1 0,0 1 0,0-1 0,0 0 0,0 0 0,0 0 0,1-1 0,3 2-1,0-1-89,1 0 0,0 0-1,0-1 1,0 0 0,0-1-1,1 0 1,-1-1 0,0 1-1,0-2 1,3 0 89,-7 1-216,-1 0 0,0-1 1,1 1-1,-1-1 0,0 0 0,0 0 1,0 0-1,0-1 0,-1 0 0,1 1 1,-1-1-1,1 0 0,-1-1 0,1 0 216,16-20-1128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3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13 3601,'-9'-11'2008,"7"9"-111,9 28-1505,4 7-576,6 20-1577,1 15 1225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4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1 800 5609,'39'-31'3518,"14"-8"-3518,-25 20-481,-1-2 1,-1-1 0,17-18 480,-35 32-257,0-2-1,-1 1 0,0-1 1,0 0-1,-1 0 1,-1-1-1,0 0 1,0 0-1,-1 0 1,0 0-1,-1-1 1,1-8 257,-2-2-2,0 1 0,-2-1 0,0 0 0,-1 1 0,-2-1 0,0 1 0,-1 0 0,-1 0 0,-4-9 2,-4-9 81,-2 1 0,-1 0-1,-2 1 1,-9-11-81,24 42 142,0 1 0,0 0-1,0 0 1,-1 0 0,1 0-1,-1 0 1,-1 1 0,1-1 0,0 1-1,-1 1 1,-4-4-142,8 7 39,1-1 0,-1 1 0,0 0-1,0 0 1,1-1 0,-1 1 0,0 0 0,0 0 0,0 0 0,1 0-1,-1 0 1,0 0 0,0 0 0,0 0 0,1 0 0,-1 1-1,0-1 1,0 0 0,1 0 0,-1 1 0,0-1 0,0 0 0,1 1-1,-1-1 1,0 1 0,1-1 0,-1 1 0,1-1 0,-1 1 0,1-1-1,-1 1 1,1 0 0,-1-1 0,1 1 0,-1 0 0,1-1-1,0 1 1,-1 0 0,1 0 0,0-1 0,0 1-39,-8 34 339,7-35-340,0 23 28,0 0 0,1 1 0,1-1 0,1 0 0,1 0 1,5 17-28,6 14 44,2 0 1,7 11-45,-6-19 66,1 1 120,10 41-186,-24-71-18,-1 1 1,0-1 0,-1 1-1,-1 0 1,-1 0-1,0 0 1,-2 1 17,2-16-119,0-2 60,-1 0 1,1 0 0,0 0-1,0-1 1,0 1-1,0 0 1,0 0 0,0 0-1,0-1 1,0 1-1,0 0 1,0 0 0,0 0-1,1-1 1,-1 1 0,0 0-1,1 0 1,-1-1-1,0 1 1,1 0 0,-1-1-1,1 1 1,0 0 58,4 3-582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4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11 158 5993,'-10'-59'2158,"10"58"-2121,0 0 0,0 0-1,0-1 1,1 1 0,-1 0 0,0 0-1,1 0 1,-1-1 0,1 1 0,0 0-1,-1 0 1,1 0 0,0 0 0,0 0-1,-1 0 1,1 0 0,0 0 0,0 1-1,0-1 1,0 0 0,0 0 0,0 1-1,1-1 1,-1 1 0,0-1-1,0 1 1,0-1 0,1 1 0,-1 0-1,0 0 1,0-1 0,1 1 0,-1 0-1,0 0 1,0 0 0,1 0-37,6-1 67,41-10-72,33-4 5,-66 13-23,-1 1-1,1 0 1,0 1-1,0 1 0,-1 0 1,1 2-1,7 1 24,-15-1 0,0 0-1,-1 1 1,1 0-1,-1 0 1,0 1-1,0 0 1,0 0-1,0 0 1,-1 1-1,0 0 1,5 7 0,-6-7 3,1 0 0,-1 0 0,1 0 0,1-1 0,-1 1 1,1-2-1,0 1 0,0-1 0,0 0 0,1 0 0,0-1 0,3 1-3,-3-3-9,1 1-1,-1-1 0,1-1 1,-1 0-1,1 0 0,-1-1 0,1 0 1,-1 0-1,1-1 0,-1 0 1,0 0-1,0-1 0,0 0 1,0 0-1,0-1 0,0 0 1,-1-1-1,0 0 0,0 0 0,0 0 1,-1-1-1,0 0 0,0 0 1,0-1-1,-1 1 0,0-1 1,0 0-1,-1-1 0,0 1 0,0-1 1,0 0-1,-1 0 0,-1 0 1,1 0-1,-1-1 0,-1 1 1,2-9 9,-17 351 104,2-26-40,10-255-59,2-28 1,-1 0 1,-1 0-1,-2 0 1,0-1-1,-5 13-6,7-32 10,1-1 0,-1 1 1,0-1-1,-1 0 0,1 1 0,-1-1 1,0 0-1,0 0 0,0-1 0,0 1 1,-1-1-1,1 0 0,-1 0 0,-1 1-10,-1 0 41,-1 0 0,0 0 0,0-1 0,0 0 0,0 0-1,-1-1 1,1 0 0,-6 1-41,-5-1 120,-1 0 0,0-1 0,1-1 0,-1 0 0,0-2 0,1 0 0,-2-1-120,13 2 49,1-1 0,-1 0 0,0 0 1,1 0-1,0-1 0,-1 0 1,1 0-1,0 0 0,-1-2-49,4 3 19,0 0 0,1-1-1,-1 1 1,1-1 0,-1 1-1,1-1 1,0 0 0,0 0-1,0 0 1,0 0 0,1 0 0,-1 0-1,1-1 1,0 1 0,0 0-1,0-1 1,1 1 0,-1-1-1,0-1-18,1-7-1,1 1 0,0 0-1,0 0 1,1-1-1,1 1 1,0 1-1,0-1 1,1 0 0,0 1-1,1-1 1,4-5 1,11-19-218,2 1 1,15-17 217,-9 15-254,1 1 0,8-4 254,7-3-288,12-5 288,-43 36-30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21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34 227 5001,'-11'-27'1233,"1"-1"0,-1-8-1233,11 34 122,0-1 0,-1 1 0,1-1 0,0 1 0,0 0 0,0-1 0,0 1 0,1-1 0,-1 1 0,1 0 0,-1-1 0,1 1 0,0 0 0,0-1 0,0 1 0,0 0 0,0 0 0,1 0 0,-1 0 0,1 0-122,2-3 166,0 1 1,1 0-1,-1 1 1,1-1-1,0 1 1,2-2-167,-1 1 206,6-3-69,0 1 1,0 1 0,0 0-1,0 0 1,1 1-1,0 1 1,0 0 0,8-1-138,27-1 329,33 0-329,-69 4 49,26-1 18,0 1 1,0 2-1,0 2 1,-1 1-1,23 7-67,-59-11-1,-1 0 0,1 0 0,-1 0-1,1 0 1,-1 1 0,1-1 0,-1 0 0,1 0-1,-1 1 1,0-1 0,1 0 0,-1 1 0,0-1-1,1 1 1,-1-1 0,0 0 0,1 1 0,-1-1-1,0 1 1,0-1 0,1 1 0,-1-1 0,0 1-1,0-1 1,0 1 0,0-1 0,0 1 0,0-1-1,1 1 1,-1-1 0,0 1 0,-1-1 0,1 1-1,0-1 1,0 1 0,0-1 0,0 1 0,0-1-1,0 1 1,-1-1 0,1 1 0,0-1 0,0 0 0,-1 1-1,1-1 1,0 1 0,-1-1 0,1 0 0,0 1-1,-1-1 2,-24 32-12,10-14 28,6-4 12,2 0-1,-1 0 0,2 1 1,0 0-1,1 0 1,-1 6-28,4-14 6,0 0-1,1-1 1,0 1 0,0 0 0,1 0 0,0 0 0,0 0-1,0 0 1,1 0 0,0 0 0,1 0 0,0-1-1,0 1 1,0 0 0,3 5-6,-2-8 0,0 0-1,1 0 1,-1 0 0,1-1-1,-1 1 1,1-1 0,0 0-1,1 0 1,-1-1-1,0 1 1,1-1 0,-1 0-1,1 0 1,0 0-1,0-1 1,0 1 0,0-1-1,0-1 1,2 1 0,7 1-107,0-1-1,0 0 1,0-1 0,1-1 0,-1 0-1,5-2 108,-9 1-139,-1 0 0,0 0-1,1-1 1,0-1 139,36-20-354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45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7 4033,'0'-1'32,"0"1"0,0 0 0,0-1 0,0 1 0,0 0 0,-1-1 0,1 1 0,0 0 0,0-1 0,0 1 0,-1 0 0,1 0 0,0-1 0,0 1 0,-1 0 0,1 0 0,0-1 0,-1 1 0,1 0 0,0 0 0,-1 0 0,1 0 0,0-1 0,-1 1 0,1 0 0,0 0 1,-1 0-1,1 0 0,0 0 0,-1 0 0,1 0 0,-1 0 0,1 0 0,0 0 0,-1 0 0,1 0 0,0 0 0,-1 1 0,1-1 0,0 0 0,-1 0 0,1 0-32,-12 18 185,8-9-169,0 1 1,2 0 0,-3 9-17,3-6 181,1 0-1,0 0 1,0 0-1,1 0 1,1 0 0,1-1-1,-1 1 1,2 0-1,0 0 1,0-1-1,4 8-180,-4-14 32,0 1 0,0-1 0,0 0 0,1 0 0,0 0 0,0 0 0,1-1 0,0 0 0,0 1 0,0-2 0,0 1 0,1-1 0,0 1 0,-1-2 0,2 1 0,-1-1 0,0 0 0,1 0 0,-1 0 0,1-1 0,6 1-32,3 0 11,-1-2 0,1 0 0,0-1 0,-1 0 0,1-1 0,0-1 0,-1-1 0,1 0 0,-1-1 0,0 0 0,0-2 0,-1 0 0,0 0 0,0-1 0,0-1 0,-1 0 0,2-2-11,-11 7 2,-1-1 0,1 1 0,-1-1 0,0 0 0,0 0 1,-1 0-1,1 0 0,-1 0 0,0-1 0,0 1 0,0-1 0,-1 1 0,0-1 1,1-2-3,-1 3 13,0 0 0,-1 0 0,1 0 0,-1 0 1,0 0-1,0 0 0,-1 0 0,1 0 1,-1 0-1,0 0 0,0 1 0,0-1 1,0 0-1,-1 0 0,1 1 0,-1-1 1,-1-1-14,3 4 8,0 1 0,-1-1 0,1 0 0,0 1 0,-1-1 0,1 1 0,-1-1 0,1 0 0,0 1 0,-1-1 0,0 1 0,1-1 0,-1 1 0,1 0 0,-1-1 0,1 1 0,-1-1 0,0 1 0,1 0 0,-1 0 0,0-1 0,1 1 0,-1 0 0,0 0 1,0 0-1,1 0 0,-1 0 0,0 0 0,1 0 0,-1 0 0,0 0 0,0 0 0,1 0 0,-1 0 0,0 0 0,1 1 0,-1-1 0,0 0 0,1 0 0,-1 1 0,0-1 0,1 1 0,-1-1 0,1 0 0,-1 1 0,1-1 0,-1 1 0,1-1 0,-1 1 0,1 0 1,-1-1-1,1 1 0,0-1 0,-1 1 0,1 0 0,0 0-8,-4 5 33,1 1 1,0-1-1,0 1 1,1 0 0,0 1-34,2-7 0,-8 28 51,2 1 0,1 0 0,1 1 0,2-1 0,1 1-1,2 1-50,4 71 209,7 14-209,-9-91 16,34 223 56,-14-107-19,-21-135-42,-1 4-5,1 0 1,-1 0-1,-1 0 1,0 0-1,0 3-6,-1-11 10,1 0 0,0 0 0,-1-1-1,0 1 1,0-1 0,1 1 0,-2-1-1,1 1 1,0-1 0,0 1 0,-1-1-1,1 0 1,-1 0 0,0 0 0,0 0-1,0 0 1,0 0 0,0 0 0,0-1-1,0 1 1,0-1 0,-1 1 0,1-1 0,-1 0-10,-7 3 80,0-1 1,0 0 0,0-1 0,-1 0 0,1-1 0,-1 0 0,1-1 0,-8 0-81,3-1 54,-1 0 0,1-1 1,-1-1-1,1 0 0,-8-4-54,17 5 13,0 0 0,1 0 0,-1-1 0,1 1 0,-1-1 1,1-1-1,0 1 0,1-1 0,-1 0 0,1 0 0,-1 0 0,1 0 0,0-1 0,1 0 0,-1 0 0,1 0 0,0 0 0,-3-6-13,4 4 5,0-1 0,0 1 0,0-1 0,1 0 0,0 0 0,1 0 0,-1 0 0,2 1 0,-1-1 0,1 0 1,0 0-1,1 0 0,-1 0 0,3-5-5,5-12-89,0 1 0,2 0-1,1 0 1,0 1 0,2 1 0,13-17 89,2 4-215,30-27 215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2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 1920,'3'-3'219,"0"0"-1,0 1 0,0 0 0,0 0 0,1 0 1,-1 0-1,4-1-218,15-9 115,-5 3 39,1 0 0,0 1 0,0 0 0,1 2-1,0 0 1,6 0-154,16-1 522,0 2 0,6 2-522,-29 2 35,0 1-1,-1 1 1,1 1 0,-1 0 0,0 1 0,9 4-35,-2 3-2156,-20-6 1574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2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1216,'7'15'632,"2"-4"-135,11-4 79,4 0 80,13-7 136,1-2 16,5-3-192,-1-6-120,-7-2-216,3 0-96,-5 4-136,-7-2-152,1 4-552,-5-4-584,8-4 744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3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60 792,'12'-39'690,"-12"38"-489,0 0 0,1 0 0,-1 0 1,0 0-1,0 0 0,0 0 1,0 0-1,0 0 0,-1-1 0,1 1 1,0 0-1,0 0 0,-1 0 1,1 0-1,0 0 0,-1 0 0,0 0-201,-3 0 2291,1 9-1682,-1 29-414,0-4 82,2 1 0,2 33-277,2-45 112,1 0-1,1 0 1,2-1-1,5 19-111,-10-39-160,-1 0 21,1 1-1,-1-1 1,0 1-1,1-1 1,0 0-1,-1 1 1,1-1-1,0 0 1,-1 1-1,1-1 1,0 0-1,0 0 1,0 0-1,0 0 140,-1-1-660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4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12 1808,'-78'51'1074,"60"-38"183,18-13-1240,1 0-1,-1 0 1,0 0 0,0 0-1,0 0 1,0 0 0,0 0-1,0 0 1,0 0 0,0 0-1,0 0 1,0 0 0,0 0-1,0 0 1,0 0 0,0 0-1,0 0 1,0 0 0,0 0 0,0 0-1,0 0 1,0 0 0,0 0-1,0 0 1,0 0 0,0 0-1,0 1 1,0-1 0,0 0-1,0 0 1,0 0 0,0 0-1,0 0 1,0 0 0,0 0-1,0 0 1,0 0 0,0 0-1,0 0 1,0 0 0,0 0-1,0 0 1,0 0 0,0 0-17,2 0 301,-2 1 304,-2-2 359,11-1-744,19-1 51,142-22 343,-97 12-524,-18 1-60,1 3 0,1 2 0,38 2-30,-89 5-14,0 0-1,0 1 0,0-1 0,0 1 0,0 1 0,0-1 1,0 1-1,0 0 0,-1 0 0,1 1 0,2 1 15,-6-3-72,0 1-1,-1-1 1,1 1 0,0-1-1,-1 1 1,1 0-1,-1 0 1,0-1-1,0 1 1,1 0 0,-1 0-1,0 0 1,-1 1-1,1-1 1,0 0-1,-1 0 1,1 0 0,-1 1-1,1-1 1,-1 0-1,0 0 1,0 1-1,0-1 1,-1 0-1,1 0 1,0 1 0,-1-1-1,1 0 1,-1 0-1,0 0 1,0 2 72,-13 27-579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4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63 2865,'19'-14'1163,"2"2"-1,15-7-1162,-30 16 79,1 0 0,0 1 0,0-1-1,1 1 1,-1 1 0,0 0-1,1 0 1,-1 0 0,0 0-1,6 2-78,-10-1 21,-1 0 1,1 1-1,-1-1 0,1 1 0,-1 0 0,0 0 0,1 0 1,-1 0-1,0 0 0,0 0 0,0 1 0,1-1 0,-1 1 0,-1-1 1,1 1-1,0 0 0,0 0 0,-1 0 0,1 0 0,-1 0 1,1 0-1,-1 0 0,0 0 0,0 1 0,0-1 0,0 0 0,0 1 1,-1-1-1,1 1 0,-1-1 0,1 1 0,-1 1-21,1 3 20,-1 0-1,0 1 0,0-1 1,-1 0-1,0 0 1,0 1-1,0-1 0,-1 0 1,0 0-1,-3 5-19,-2 3 27,-1-1 1,0-1-1,-1 0 0,-1 0 1,0-1-1,0 0 0,-10 8-27,-21 17 220,-26 17-220,35-29 120,6-4 11,3-1 243,-2-1-1,0-1 1,-12 4-374,36-21 15,0 0 0,0-1 0,0 1 0,0-1 0,0 1 0,0-1 0,0 1 0,0-1 0,0 0 0,0 0-1,0 1 1,-1-1 0,1 0 0,0 0 0,0 0 0,0 0 0,0 0 0,0-1 0,0 1 0,-1 0 0,1-1-15,0 1 7,1-1 1,-1 1-1,1-1 1,-1 1 0,1-1-1,-1 0 1,1 1-1,0-1 1,-1 1-1,1-1 1,0 0 0,-1 0-1,1 1 1,0-1-1,0 0 1,0 0-1,0 1 1,0-1-1,-1 0 1,1 0 0,1 1-1,-1-1 1,0 0-8,0-3 12,1 0 1,-1 0-1,1 0 1,0 0-1,0 0 0,1 0 1,-1 0-1,1 1 1,0-1-1,1 0-12,-1 1 4,1 0-1,-1 0 1,1 0-1,0 0 1,0 1 0,0-1-1,1 1 1,-1 0-1,1 0 1,-1 0-1,1 0 1,-1 1-1,4-2-3,1 1 6,0 0-1,1 1 0,-1 0 0,0 0 0,1 0 1,5 2-6,8 0 4,-1 2 0,1 0 1,-1 2-1,18 5-4,-11 0 0,-1 1 0,0 0 0,3 4 0,28 16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6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1 626 1648,'2'28'515,"-2"-28"-510,0 0 1,1 0-1,-1 0 1,0 0-1,0 0 1,0 0-1,0 1 1,0-1-1,1 0 0,-1 0 1,0 0-1,0 0 1,0 0-1,0 0 1,0 0-1,1 0 1,-1 0-1,0 0 1,0 0-1,0 0 1,0 0-1,1 0 1,-1 0-1,0 0 0,0 0 1,0 0-1,0 0 1,1 0-1,-1 0 1,0 0-1,0 0 1,0 0-1,0-1 1,0 1-1,1 0 1,-1 0-1,0 0 1,0 0-1,0 0 0,0 0 1,0 0-1,0-1 1,0 1-6,12-16 203,-1-1 168,-1 0 1,-1-2 0,-1 1 0,-1-1 0,0 0 0,0-7-372,26-76 978,-23 76-864,0-1 0,-3-1 0,0 1 0,-1-2 0,0-19-114,-4 4 27,-2-1-1,-2 1 1,-5-23-27,4 52-121,1 30-45,0 42 170,0 2 1,-2-1 1,-4 10-6,-3-9 24,1-8 19,-1 32-43,10-67 6,0 0 0,1 0 0,1 0 0,1 0 0,0 0 0,1 0 0,2 4-6,-3-14 5,0 0-1,0 1 1,1-1 0,-1 0-1,2-1 1,-1 1-1,1 0 1,0-1-1,0 0 1,0 0 0,1 0-5,-2-2-25,1 0 0,-1 0 1,1-1-1,0 1 1,-1-1-1,1 0 1,0 0-1,0 0 1,1-1-1,-1 1 0,0-1 1,1 0-1,-1-1 1,0 1-1,1-1 1,3 1 24,21-5-146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6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 3721,'3'-3'155,"0"1"0,1 0 0,-1 0 1,1 0-1,0 0 0,0 0 0,0 1 0,0 0 0,0 0 1,0 0-1,0 0 0,0 1 0,0-1 0,0 1 1,1 0-156,0 0-19,0 0 1,0 0 0,0 0 0,0 1-1,0 0 1,0 0 0,0 0 0,0 1-1,0-1 1,-1 1 0,4 2 18,-4-1-4,0 0-1,-1 1 1,1-1 0,-1 1-1,0-1 1,0 1 0,-1 0 0,1 1-1,-1-1 1,0 0 0,0 0-1,0 1 1,0 0 0,-1-1 0,0 1-1,0 0 1,0-1 0,-1 1-1,1 0 1,-1 0 0,0 0 0,-1 2 4,0 16 11,-2-1 1,0 0-1,-2 0 1,-1 4-12,4-22 4,-1 10 56,-1 0 0,0 0 0,-2-1 0,1 0 0,-2 0 0,0 1-60,3-15 1037,4-8-52,6-12-941,1 0 1,0 1-1,2 0 1,0 0 0,1 1-1,1 0 1,5-5-45,-5 7 0,2 0 1,0 0 0,1 1-1,0 1 1,8-6-1,-15 14-3,1 1 1,-1 1 0,1-1 0,0 2 0,0-1 0,1 1-1,-1 0 1,1 0 0,0 1 0,0 0 0,0 1 0,0 0-1,3 0 3,-11 2-1,0 0-1,0 0 1,1 0-1,-1 0 1,0 0-1,0 0 1,0 1-1,0-1 1,0 0-1,0 0 0,0 1 1,0-1-1,0 1 1,0-1-1,0 1 1,0-1-1,0 1 1,0 0-1,0-1 0,-1 1 1,1 0-1,0 0 1,0 0-1,-1-1 1,1 1-1,-1 0 1,1 0-1,-1 0 1,1 0-1,-1 0 0,1 0 1,-1 0-1,0 0 1,0 1-1,1-1 1,-1 0-1,0 0 1,0 0 1,1 6-9,-1 1 1,0-1-1,-1 1 1,1-1-1,-2 3 9,1-3 1,-2 23-97,-1-3 161,1 1 0,1 28-65,2-50-161,0 0 0,1 1 0,0-1 0,0 0 0,0 0 0,1 0 0,-1 0 0,2 0 0,-1 0 1,1 0-1,-1-1 0,2 1 0,-1-1 0,1 0 0,2 3 161,17 12-847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7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 1296,'4'26'2077,"-2"-18"-2035,-1 1 1,1 0-1,-2 0 0,1 1-42,-1 14 166,-2 0 0,0 0 0,-1-1 0,-3 7-166,-3 25 577,7-41-462,1-1 0,-2 0 0,1-1-1,-2 1 1,0 0 0,0-1-1,-1 0 1,-4 6-115,9-18-30,0 0 0,0 0-1,0 0 1,0 0 0,0 0-1,0 0 1,-1 0 0,1 0-1,0 0 1,0 0 0,0 0-1,0 0 1,0 0 0,0 0 0,0 0-1,0 0 1,-1 0 0,1 0-1,0 0 1,0-1 0,0 1-1,0 0 1,0 0 0,0 0-1,0 0 1,0 0 0,0 0 0,0 0-1,0 0 1,0 0 0,0 0-1,0 0 1,-1-1 0,1 1-1,0 0 1,0 0 0,0 0-1,0 0 1,0 0 0,0 0-1,0 0 1,0 0 0,0 0 0,0-1-1,0 1 1,0 0 0,0 0-1,0 0 1,0 0 0,0 0-1,0 0 1,1 0 0,-1 0-1,0-1 1,0 1 0,0 0-1,0 0 1,0 0 0,0 0 0,0 0-1,0 0 1,0 0 0,0 0-1,0 0 1,0 0 30,0-1-490,0-1-166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7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4 103 2681,'-2'-9'1784,"0"1"-72,6 3-535,-4 3-617,0 0-296,37-5-240,56-13-16,-34 7 0,7-2 8,2 8 0,0-1-8,-17 5-144,-11-1-192,-23 4-384,-8 4-225,-9 3-239,-2 4 72,-18-2 712</inkml:trace>
  <inkml:trace contextRef="#ctx0" brushRef="#br0" timeOffset="1">193 275 2320,'15'0'841,"1"-2"-649,13 0-760,-1-3 432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22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286 0 8794,'-4'1'246,"1"0"0,-1 0 0,0 0 0,1 0 0,-1 1 0,1-1 0,-1 1 0,1 0 0,0 0 0,0 0 1,0 1-1,0-1 0,0 1 0,0 1-246,-39 46-391,26-29 608,-10 12-226,1 1 0,3 1 0,0 1 0,-5 16 9,17-30 8,1-1-1,1 1 0,1 0 0,1 1 0,1 0 0,1 0 0,1 0 1,0 15-8,3-28-1,0 0-1,1 0 1,0 0 0,0 0 0,2 4 1,-2-10-2,0-1 1,0 0-1,0 0 0,1 0 0,-1 0 1,1 0-1,0 0 0,-1 0 0,1 0 0,1-1 1,-1 1-1,0-1 0,1 0 0,-1 1 1,1-1-1,0 0 0,-1 0 0,2 0 2,1 0 5,1 0-1,0 0 1,-1 0-1,1-1 0,0 0 1,0 0-1,0-1 1,0 1-1,0-1 0,0 0 1,0-1-1,2 0-4,9-1 30,-1-1-1,1-1 1,11-5-30,-5 1 19,-1-1 0,0 0 0,-1-2 0,-1-1 0,1-1 0,-2 0 0,0-2 0,0 0 0,-2-1 0,0 0 0,0-2 0,-2 0 0,0-1 0,-2 0 0,0-1 0,-1-1 0,0 0 0,2-10-19,-12 27 22,-1 1-1,1-1 0,-1 0 0,0 0 1,0 0-1,-1 0 0,1 0 0,-1 0 1,0-2-22,0 6 5,0-1 1,0 1 0,0-1 0,0 1 0,0-1 0,0 1 0,0-1 0,-1 1 0,1 0 0,0-1 0,0 1 0,-1-1-1,1 1 1,0-1 0,0 1 0,-1 0 0,1-1 0,0 1 0,-1-1 0,1 1 0,-1 0 0,1 0 0,0-1 0,-1 1-1,1 0 1,-1 0-6,0-1 9,0 1-1,0 0 0,-1 0 0,1 0 1,0 0-1,0 1 0,0-1 1,0 0-1,-1 0 0,1 1 0,0-1 1,0 1-1,0-1 0,0 1 1,0-1-1,-1 1-8,-2 3 4,-1-1 1,1 1-1,0-1 1,0 1-1,0 0 1,1 0-1,-1 1 1,1-1 0,0 1-1,1 0 1,-1 0-1,1 0 1,0 0-1,0 0 1,0 0-1,0 4-4,-3 10-7,1-1-1,1 1 1,1 0-1,1 5 8,0-19 1,1 1-1,1 0 0,-1 0 1,1-1-1,0 1 0,0 0 0,0-1 1,1 1-1,0-1 0,0 0 1,0 1-1,1-1 0,0 0 0,0 0 1,0-1-1,3 5 0,-3-7 0,0 1 0,0 0 0,0-1 0,0 1 0,0-1-1,0 0 1,1 0 0,-1 0 0,1-1 0,0 1 0,-1-1 0,1 0 0,0 0 0,0 0 0,0-1 0,0 1 0,0-1 0,0 0-1,-1 0 1,1 0 0,0-1 0,0 1 0,0-1 0,4-1 0,0 0 1,0-1 1,1-1-1,-1 1 0,-1-1 0,1-1 1,0 1-1,-1-1 0,0-1 0,0 1 0,-1-1 1,1 0-1,-1-1 0,-1 0 0,1 0 1,-1 0-1,0-1-1,0 1-3,-1 0 1,-1 0 0,1 0-1,-1 0 1,0-1 0,-1 1-1,0-1 1,0 0 0,-1 0-1,0 0 1,0 0 0,0 0-1,-1 0 1,-1 0 0,1 1-1,-1-1 1,-2-7 2,0 5-1,0-1-1,-1 1 1,0 0-1,-1 0 1,0 0-1,0 1 1,-1 0-1,-1-1 2,5 8-17,1 0 0,-1 0 1,0 0-1,1 0 0,-1 0 0,0 0 0,0 1 0,0-1 0,0 1 0,-1-1 0,1 1 0,0 0 0,-1 0 0,1 0 0,0 0 0,-1 1 0,1-1 1,-1 0-1,1 1 0,-1 0 0,0 0 0,1 0 0,-1 0 0,1 0 0,-1 0 0,1 1 0,-1-1 0,1 1 0,-1-1 0,1 1 0,-1 0 0,1 0 0,0 0 1,-1 1-1,1-1 0,-2 2 17,-5 4-308,1 1 0,0 1 0,0 0 0,0 0 0,1 0 1,-1 3 307,-18 28-646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8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 1576,'8'6'921,"10"-3"-193,6 1-104,16-6-280,8-3-168,9-5-624,-2-2-544,-6 8 608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8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0 369 4625,'165'-22'1848,"-132"18"-1287,11 2-169,11-7-216,4 0-96,-4 0-80,0-10-128,0 10-601,-9-9-655,-9 1 848</inkml:trace>
  <inkml:trace contextRef="#ctx0" brushRef="#br0" timeOffset="1">431 55 4153,'-78'-50'1448,"78"50"-1427,-1-1 0,1 1 0,-1 0 0,1-1 0,0 1 0,-1 0-1,1-1 1,-1 1 0,1 0 0,-1 0 0,1-1 0,-1 1 0,1 0 0,-1 0 0,1 0-1,-1 0 1,0 0 0,1 0 0,-1 0 0,1 0 0,-1 0 0,1 0 0,-1 0 0,1 0-1,-1 0 1,1 1 0,-1-1 0,1 0 0,-1 0 0,1 0 0,-1 1 0,1-1 0,-1 0-1,1 1 1,-1-1-21,-1 16 151,2-10-91,-96 567 1101,88-539-1223,6-27-209,0 0 0,1 0 1,-1 1-1,1-1 0,1 0 0,-1 1 1,2-1-1,-1 6 271,5 2-755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8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13 1936,'6'-12'2295,"-4"26"-187,0 9-2140,1 68 443,-3 0 0,-5 0 0,-3 0 0,-8 19-411,5-54 25,5-31 70,1 0 0,2 0 1,0 8-96,2-26-73,1 0 1,1 0-1,-1 0 1,1-1 0,0 1-1,1 0 1,0-1 0,0 1-1,0-1 1,0 1-1,1-1 1,0 0 0,1 0-1,1 2 73,1-1-343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5:59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 4065,'2'-4'94,"1"0"-1,1 1 1,-1-1 0,0 1 0,1-1-1,0 1 1,-1 0 0,1 0 0,0 1-1,1-1 1,-1 1 0,0 0 0,1 0-1,-1 0 1,1 1 0,0 0-1,2-1-93,12-2-218,1 1 0,0 1 0,11 0 218,-21 1-48,1 1 1,-1 0-1,1 1 1,0 0-1,-1 0 1,0 2-1,2-1 48,-9-1-8,1 1-1,0-1 1,-1 1 0,1-1-1,-1 1 1,0 0-1,0 0 1,1 0-1,-1 1 1,-1-1 0,1 1-1,0 0 1,-1 0-1,1 0 1,-1 0-1,0 0 1,0 0 0,0 1-1,0-1 1,-1 1-1,1 1 9,0 2-1,0 1 0,-1 0-1,0 0 1,-1-1 0,0 1-1,0 0 1,-1 0 0,1 0-1,-2 0 1,1-1 0,-1 1-1,0-1 1,-1 1 0,0-1-1,0 0 1,-1 1 1,-3 7 32,-1-1 0,0-1 0,-1 1-1,0-1 1,-1-1 0,-1 0 0,-6 6-32,2-5 123,-1 0 1,0-1-1,-1-1 1,-8 4-124,18-11-19,0 0 1,0 0 0,0-1 0,-1 0 0,1-1 0,-1 0 0,0 0-1,0 0 1,0-1 0,0 0 0,0-1 0,-2 0 18,-11-8-227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0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11 2104,'-4'-5'1545,"0"0"309,0 13-904,-1 20-730,-2 9-58,-1 1 0,-2-1 0,-5 9-162,7-24 5,1-7-23,2-1-1,0 1 0,1 1 1,0-1-1,1 1 0,1-1 0,0 10 19,2-24-40,0-1-1,-1 1 0,1-1 0,0 0 1,0 1-1,0-1 0,0 1 0,1-1 1,-1 0-1,0 1 0,0-1 0,0 1 1,0-1-1,0 0 0,0 1 0,1-1 1,-1 1-1,0-1 0,0 0 0,0 1 1,1-1-1,-1 0 0,0 0 0,1 1 0,-1-1 1,0 0-1,1 0 0,-1 1 0,0-1 1,1 0-1,-1 0 0,0 0 0,1 1 1,-1-1-1,1 0 0,-1 0 0,0 0 1,1 0-1,-1 0 41,14-2-571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1.2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4 3441,'3'-4'1408,"-1"6"-968,-4 4-168,2-6-184,0 0 56,0 0 232,0 13 48,-2 12-16,-9 47-23,-1-41-153,4 4-72,-5 1-88,4 1-16,0-4-48,4-7-8,-1-2-552,-3-2-665,-17-6 769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1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1136,'232'-25'4319,"50"9"-4319,234 9 2193,-303 5-2338,800 4-244,-341 2-1065,-553-4 1123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3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76 2441,'3'-22'434,"-3"17"-271,0 0 0,1 0 0,0 1 0,0-1 0,0 0-1,0 0 1,1 1 0,0-1 0,1-2-163,-3 7 47,0 0 1,0 0-1,0 0 1,0 0-1,0 0 1,0 0-1,0-1 0,0 1 1,0 0-1,0 0 1,0 0-1,0 0 1,0 0-1,0 0 0,0-1 1,0 1-1,0 0 1,0 0-1,0 0 1,0 0-1,0 0 0,0 0 1,0-1-1,0 1 1,1 0-1,-1 0 1,0 0-1,0 0 0,0 0 1,0 0-1,0 0 1,0 0-1,0 0 1,0 0-1,1-1 1,-1 1-1,0 0 0,0 0 1,0 0-1,0 0 1,0 0-1,0 0 1,1 0-1,-1 0 0,0 0 1,0 0-1,0 0 1,0 0-1,0 0 1,1 0-1,-1 0 0,0 0 1,0 0-1,0 0 1,0 1-1,0-1 1,0 0-1,1 0-47,-1 12 693,-6 28-472,-16 38 108,-4-1 1,-15 28-330,26-67 27,7-15 12,-2 0 0,0 0 0,-8 10-39,16-28 52,1-6-2361,1-1 1534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3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1 423 864,'33'-160'612,"-20"107"26,-1 34 191,-4 7-385,-4 6-231,1 1-1,1-1 1,-1 1-1,1 0 1,0 0 0,0 1-1,0-1 1,0 1-1,8-2-212,13-8 610,24-6-610,-43 16 42,75-23-190,68-15 148,-110 32-383,-8 3-453,-9 4 332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4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68 3145,'9'-2'1272,"13"-7"-728,11-4-376,20-3-368,9 1-408,3 2 400</inkml:trace>
  <inkml:trace contextRef="#ctx0" brushRef="#br0" timeOffset="1">0 363 1728,'70'-9'432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22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8722,'6'-1'764,"0"0"1,0 0-1,0 0 0,0 1 1,0 0-1,0 0-764,-3 0 5,0 1 0,0 0 0,0 0 0,0 0 0,0 0 0,-1 0 0,1 0 0,0 1 0,-1-1 0,1 1 0,-1 0 0,0 0 0,0 0 0,1 0-5,2 4 1,0 0 1,-1 0 0,0 0 0,0 1 0,0-1 0,-1 1-1,0 0 1,0 0 0,-1 0 0,0 1 0,0-1 0,0 8-2,2 10 4,-1 1 1,-2-1 0,0 6-5,-3-1 15,0 0 1,-2-1-1,-5 19-15,15-78 94,2-1 1,2 2-1,0 0 0,2 0 1,1 1-1,1 0 0,2 1 1,1 1-1,0 0 0,5-2-94,-19 24-1,0 0 0,0 1 0,0-1 1,1 1-1,0 0 0,-1 0 0,1 0 0,0 0 0,0 1 0,1 0 1,-1 0-1,0 0 0,1 0 0,-1 0 0,1 1 0,0 0 0,0 0 0,-1 0 1,1 1-1,1 0 1,-4 0-1,0 0 1,0 0 0,0 0-1,-1 0 1,1 1 0,0-1 0,0 1-1,0-1 1,-1 1 0,1 0-1,0 0 1,-1-1 0,1 1-1,-1 0 1,1 1 0,-1-1-1,1 0 1,-1 0 0,0 1-1,0-1 1,1 1 0,-1-1-1,0 1 1,0-1 0,0 1-1,-1-1 1,1 1 0,0 0-1,-1 0 1,1 1 0,2 7-13,-1-1 1,0 1-1,-1 0 0,0 0 0,0 5 13,0 12-323,-1 1 0,0-1 0,-3 1 0,-3 20 323,-8 4-353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4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0 143 4545,'0'-1'1752,"17"-5"-1112,14-1-303,68-17-73,-39 9-40,23-3-128,5-6-40,-7 4-408,-6 5-761,-20 2 745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4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1 3081,'-6'7'180,"1"1"0,-1-1 0,1 1 0,1 0 0,-1 1 0,1-1 0,1 1 0,0-1 1,0 1-1,-1 7-180,-1 13 411,0 1 0,1 20-411,0-1 677,2-34-472,-9 85 854,-4-1 1,-10 20-1060,2-13 72,48-179 34,-20 61-104,83-217-385,-68 166 167,22-59-160,-34 104 360,1-1 0,0 2-1,1-1 1,1 1-1,4-4 17,-11 16 11,1 0-1,-1 1 1,1 0-1,0 0 1,0 0-1,1 1 0,-1-1 1,1 1-1,0 0 1,0 1-1,0-1 1,0 1-1,0 1 1,0-1-1,1 1 0,-1 0 1,0 0-1,1 1 1,-1 0-1,1 0 1,-1 1-1,1-1 1,-1 1-1,5 2-10,-8-2-1,1-1 0,-1 1 0,0 1 0,0-1 0,1 0 0,-1 1 0,0-1 0,0 1 0,-1 0 0,1 0 0,0 0-1,-1 1 1,1-1 0,-1 1 0,0-1 0,0 1 0,1 1 1,1 1-3,-2 1 0,1-1 0,-1 1-1,1 0 1,-1-1 0,-1 1 0,1 0 0,-1 0-1,0 6 4,0-1-3,0 0-1,-2 1 0,1-1 0,-1 1 0,-1-1 0,0 0 0,0 1 0,-1-1 1,-1 0-1,-3 7 4,1-8-72,1 0 1,-1 0 0,-1-1-1,0 0 1,0-1 0,-1 0-1,0 0 1,0 0 0,-1-1-1,0 0 1,0-1 0,-1 0-1,0 0 1,-4 1 71,-4 1-204,0-1 0,0-1 0,-1 0 0,1-2 0,-1 0 0,0-1 0,-1-1-1,-1 0 205,7-2-849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5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0 3681,'47'2'1339,"-47"-2"-1322,1 0 0,-1 0 0,0 0 0,0 0 0,0 0 0,1 0 0,-1 0 0,0 0 0,0 0 1,0 0-1,1 0 0,-1 1 0,0-1 0,0 0 0,0 0 0,1 0 0,-1 0 0,0 0 0,0 0 0,0 0 0,0 1 0,1-1 1,-1 0-1,0 0 0,0 0 0,0 0 0,0 1 0,0-1 0,0 0 0,1 0 0,-1 0 0,0 0 0,0 1 0,0-1 0,0 0 0,0 0 1,0 1-1,0-1 0,0 0 0,0 0 0,0 0 0,0 1 0,0-1 0,0 0 0,0 0 0,0 0 0,0 1 0,0-1 0,-1 0 1,1 0-1,0 0 0,0 1 0,0-1 0,0 0-17,-7 11-14,5-9 121,-24 37 537,12-20-304,1 1 0,1 1 0,0 0 0,-2 8-340,-33 112 422,31-86-372,15-54-68,-12 54 100,12-54-128,1 1 0,-1 0-1,1 0 1,0-1-1,0 1 1,0 0 0,0 0-1,0-1 1,0 1-1,0 0 1,1 0 0,-1-1-1,0 1 1,1 0 0,0-1-1,-1 1 1,1-1-1,0 1 1,0 0 0,0-1-1,0 0 1,0 1-1,0-1 1,0 0 0,0 1-1,1-1 1,-1 0 46,0 0-83,0-1-1,0 0 1,0 0 0,0 1 0,-1-1 0,1 0-1,0 0 1,0 0 0,0 0 0,0 0 0,0 0-1,0 0 1,0 0 0,0 0 0,0-1 83,17-7-762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5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0 6705,'0'6'2329,"-6"5"-2105,1 5-120,-7 6-64,5 4-16,-2 7 16,0 2-32,3 11 16,-5 5-8,-3 8-128,3-6-192,-9-4-1728,-13-6 1423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5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0 111 976,'2'-10'568,"0"5"-16,18-2-95,13-3-17,48-43 16,-41 48 32,-2-3-40,-1 5-136,-2-1-104,-6 0-440,-3 3-640,-10 2 592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6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0 2288,'-72'15'805,"71"-15"-790,1 0 1,-1 0 0,0 0 0,1 0-1,-1 0 1,0 1 0,0-1-1,1 0 1,-1 0 0,0 0-1,1 1 1,-1-1 0,1 0 0,-1 1-1,0-1 1,1 1 0,-1-1-1,1 1 1,-1-1 0,1 1 0,-1-1-1,1 1 1,-1-1 0,1 1-1,0 0 1,-1-1 0,1 1 0,0 0-1,0-1 1,-1 1 0,1 0-1,0-1 1,0 1 0,0 0 0,0-1-1,0 1 1,0 0 0,0 0-1,0-1 1,0 1-16,0 4 110,-18 56 1038,6-26-273,3 1 0,-5 33-875,-9 77 905,35-157-146,21-8-733,-20 12-7,1-1 11,1 0-1,1 1 1,-1 1-1,1 1 1,10-3-30,79-16 110,2 4 0,23 3-110,-33 6 4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8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3 169 2529,'-2'-2'936,"2"0"-728,0 0-40,26-9 80,58-51 56,-33 46 144,1-5 56,6 3-8,1 3-80,-8 6-192,-1 0-72,-14 7-168,-3 4-176,-11 2-432,-5 3-424,-4 2 632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08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0 110 2393,'2'0'1056,"9"-4"-304,9-1-584,23-6-40,8-2 64,24-5 0,11 1-8,13 1-160,0 1-256,-11 4 144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0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4 759 1192,'0'-1'37,"0"1"0,0 0 0,0 0-1,0 0 1,0 0 0,0 0 0,0 0 0,1 0 0,-1 0-1,0-1 1,0 1 0,0 0 0,0 0 0,0 0-1,0 0 1,0 0 0,0 0 0,0 0 0,0 0-1,0-1 1,-1 1 0,1 0 0,0 0 0,0 0 0,0 0-1,0 0 1,0 0 0,0 0 0,0 0 0,0 0-1,0-1 1,0 1 0,0 0 0,0 0 0,0 0-1,0 0 1,0 0 0,-1 0 0,1 0 0,0 0 0,0 0-1,0 0 1,0 0 0,0 0 0,0 0 0,0 0-1,0 0 1,-1 0 0,1 0 0,0 0 0,0 0-1,0 0 1,0 0 0,0 0 0,0 0 0,0 0 0,0 0-1,-1 0 1,1 0 0,0 0 0,0 0 0,0 0-1,0 0 1,0 0 0,0 0 0,0 0 0,0 0-1,0 0 1,-1 0-37,13-8 266,16-16-327,-9 0 84,-2 0 1,0-1-1,-2-1 0,-1 0 1,-1-1-1,-1-1 0,-1 0 1,2-13-24,-3 1-108,-2 0 1,-1 0-1,-2-1 1,-2 0-1,-1 0 1,-3 0 0,-1 0-1,-2 0 1,-8-33 107,1 43 260,10 29-28,8 15-194,-3-3 8,0-1-1,-1 1 0,0 0 0,0 0 1,-1 0-1,-1 0 0,0 0 0,0 0 0,-1 0 1,0 0-1,-1 5-45,-2 13 223,0 0 0,-2 0 0,-7 18-223,-22 63 1247,-8 8-1247,-11 30 638,49-138-612,1-1 0,1 1 0,0-1 0,0 1 0,1-1 0,0 1 0,0 0 0,1 0 0,0 0 0,1-1 0,0 1 0,0 0 1,1 3-27,0-10 7,-1 0 0,0 0 0,0 0 0,1-1 0,-1 1 0,1 0 0,-1-1 0,1 1 0,0-1 0,-1 0 0,1 0 0,0 0 0,0 0 0,0 0 0,0 0 0,0 0 0,0 0 1,0-1-1,0 1 0,0-1 0,1 1 0,-1-1 0,0 0 0,0 0 0,0 0 0,0 0 0,2-1-7,11 0-26,1 0 0,-1-1 0,9-3 26,-17 4-54,46-11-371,-6-5 171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1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 2401,'27'-34'730,"15"-13"-730,-42 46 6,1 1 0,-1-1 0,0 1 0,1-1 0,-1 1 0,1-1 0,-1 1 0,0 0 0,1-1 0,-1 1 0,1-1 0,-1 1 0,1 0 0,-1 0 0,1-1 0,0 1 0,-1 0 0,1 0 0,-1 0 0,1 0 0,-1 0 0,1-1 0,0 1 0,-1 0 0,1 0 0,-1 0 0,1 1 0,-1-1 0,1 0 0,0 0 0,-1 0 0,1 0 0,-1 0 0,1 1 0,-1-1-1,1 0 1,-1 1 0,1-1 0,-1 0 0,1 1 0,-1-1 0,1 1-6,7 21 66,-7-18-45,6 31 89,-1 1 1,-2-1 0,-2 1-1,-1 2-110,2 30 217,2 54 393,-6-83 2110,5-63-2619,1 1 1,1 1 0,1-1 0,1 1 0,3-4-102,-4 8 32,10-25-148,13-24 116,-23 54-32,0 1 1,1-1-1,1 1 1,0 1-1,0 0 1,6-5 31,-13 14-7,0-1 1,1 1-1,0 0 1,-1 0 0,1 1-1,0-1 1,0 1-1,0-1 1,-1 1-1,2 0 1,-1 0 0,0 0-1,0 0 1,0 1-1,0-1 1,1 1-1,-1 0 1,0 0 0,3 0 6,-3 1-12,0-1 1,-1 1 0,1 0 0,-1 0 0,1 0 0,-1 0 0,1 0 0,-1 1 0,0-1 0,1 1-1,-1-1 1,0 1 0,0 0 0,0 0 0,0 0 0,-1 0 0,1 0 0,-1 0 0,1 1 0,-1-1-1,0 1 1,1-1 0,-1 1 11,8 22-29,-1 0 1,-2 1-1,3 16 29,-6-21-59,2 0 0,0-1 0,1 1 0,2-1 0,0-1 0,4 8 59,10 10-499,0-5 203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35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93 1504,'44'-38'2318,"-42"36"-2082,1-1 1,-1 1 0,0-1-1,0 0 1,0 0-1,0 1 1,0-1 0,-1-1-1,1 1 1,-1 0-1,0 0 1,0 0 0,0-1-1,0 1 1,-1-2-237,0 5 11,0 0 0,0-1 0,0 1-1,0 0 1,-1-1 0,1 1 0,0 0 0,0-1 0,0 1 0,-1 0 0,1 0-1,0-1 1,0 1 0,-1 0 0,1 0 0,0-1 0,-1 1 0,1 0 0,0 0 0,-1 0-1,1 0 1,0-1 0,-1 1 0,1 0 0,-1 0 0,1 0 0,0 0 0,-1 0-1,1 0 1,0 0 0,-1 0 0,1 0 0,-1 0 0,1 0 0,0 0 0,-1 0 0,1 1-1,0-1 1,-1 0 0,1 0 0,0 0 0,-1 0 0,1 1 0,0-1-11,-42 13 4,34-10-2,-5 2 5,0 0 1,0 1 0,0 1-1,1 0 1,0 0-1,1 1 1,0 1-1,-10 9-7,4 0 52,0 1-1,2 0 1,0 1 0,1 1-1,-5 12-51,15-26 35,-1 1-1,2 0 1,0 0-1,0 0 1,0 1 0,1-1-1,0 1 1,0-1-1,1 1 1,0 0-1,1-1 1,0 1 0,1 0-1,-1 0 1,1-1-1,1 1 1,1 2-35,-1-4 21,1 0 0,1-1 1,-1 0-1,1 0 0,0 0 0,0 0 0,1-1 1,0 1-1,0-1 0,0 0 0,1-1 1,-1 1-1,1-1 0,0 0 0,0-1 0,1 1 1,-1-1-1,5 1-21,-3-1 17,1 0 1,-1 0-1,1-1 0,-1 0 1,1-1-1,0 0 1,0 0-1,0-1 0,0 0 1,0 0-1,0-1 1,-1 0-1,1-1 0,7-2-17,-1-2 9,0 0 0,-1-2-1,0 1 1,0-2 0,-1 0 0,0 0-1,0-1 1,-1-1 0,-1 0-1,9-10-8,-10 9 2,-1 0-1,0 0 1,0 0-1,-1-2 0,-1 1 1,0-1-1,-1 1 1,-1-2-1,0 1 1,-1-1-1,1-6-1,-3 14 36,-2-1-1,1 1 1,-1-1-1,0 1 1,-1-1-1,1 1 1,-1-1-1,-1 1 1,0-1 0,0 1-1,0 0 1,-1 0-1,0 0 1,0 0-1,-1 0 1,0 1-1,0 0 1,-1 0-1,-2-3-35,3 5 15,1 0 0,-1 0-1,-1 1 1,1 0-1,0 0 1,-1 0-1,0 0 1,0 1-1,1 0 1,-1 0-1,-1 0 1,1 0 0,0 1-1,0 0 1,-1 0-1,1 0 1,0 1-1,-1 0 1,1 0-1,0 0 1,-1 1 0,1-1-1,0 1 1,-1 1-1,1-1 1,0 1-1,-2 0-14,2 1-191,0-1-1,0 1 1,0-1-1,0 1 1,0 1-1,1-1 1,-1 1-1,1 0 1,0 0-1,0 0 1,1 0-1,-1 1 1,1-1-1,0 1 1,0 0-1,0 0 1,-1 5 191,3-6-164,0 0 1,1 0-1,-1 0 1,1 0-1,0 0 0,1 4 164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5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78 1880,'37'-66'666,"-28"55"-277,-3 13-46,-2 14 74,-4-15-394,6 16 133,-1 1 1,-1 0-1,-1 0 0,0 0 0,-1 1 0,-1-1 1,-1 1-1,-2 11-156,-8 207 785,8-203-718,0-23-59,2 0 0,-1 0 0,1 0 0,1-1 0,0 1 0,1 4-8,-1-7-1310,-1-10 913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5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3 174 2929,'-2'-16'1120,"9"3"-816,8-2-264,12-5-160,8 4-48,11-1 16,3-1 16,6 1 112,-3 1 16,-10 7 8,-5-2 16,-12 7-464,-6 2-488,-7 4 583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6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31 2705,'22'-7'904,"8"-2"-1528,6-6 464</inkml:trace>
  <inkml:trace contextRef="#ctx0" brushRef="#br0" timeOffset="1">96 84 2673,'-96'123'1168,"122"-115"-656,20 3-120,9-10-88,2-2-144,-1-3-112,-8-7-528,-2 0-600,3 4 672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6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98 3585,'10'-6'1576,"2"-1"-744,18-1-312,5-1-104,18 0-111,11 0-65,6-2-160,1-4-24,-9 6-144,-12 0-368,-21 5-1249,-9 2 1129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6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0 3977,'-3'3'199,"1"-1"0,0 1 0,0 0 1,-1-1-1,2 1 0,-1 0 0,0 0 0,1 0 1,-1 1-1,1-1 0,-1 2-199,-5 25 241,1 0 0,1 0-1,1 7-240,-1 0 157,-57 337 628,62-371-782,-3 10 1,0-1-1,1 0 0,1 0 1,0 1-1,0-1 1,2 1-1,-1-1 0,2 1 1,0 1-4,-1-12-44,0 0 0,0 0 1,0 0-1,0 0 0,0 0 0,1 0 1,-1 0-1,1-1 0,0 1 1,-1 0-1,1-1 0,0 1 1,0-1-1,0 0 0,0 0 1,0 1-1,0-1 0,0-1 0,1 1 1,-1 0-1,0 0 0,0-1 1,1 0-1,-1 1 0,0-1 1,1 0-1,-1 0 0,1 0 0,-1 0 1,0-1 43,32-2-442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7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65 2673,'2'5'220,"1"0"0,-1 0 1,0 1-1,0-1 0,-1 1 1,0 0-1,0 0 0,0-1 1,0 6-221,-3 57 855,0-46-470,-2 99 880,3-35-42,-14 82-1223,13-157 26,0 0-1,-1 0 0,-1-1 0,1 1 0,-2-1 1,1 1-1,-1-1 0,-1-1 0,-1 3-25,6-10-42,-4 7 326,2-9 89,0-9 166,1-26-430,7-43-121,4 0 1,6-13 11,-14 85-10,7-53-73,0 5-57,2 0 0,2 1 0,4-5 140,-13 49-12,0 1 0,1 0 0,0 0-1,1 1 1,-1-1 0,1 1 0,1 0 0,-1 0 0,1 0 0,1 1 0,-1 0-1,1 0 1,0 1 0,0 0 0,8-4 12,-9 6-10,-1 0-1,1 1 1,0-1-1,1 1 1,-1 1-1,0-1 1,0 1-1,1 0 1,-1 1 0,1-1-1,-1 1 1,1 0-1,-1 1 1,0 0-1,1 0 1,-1 0-1,0 1 1,1 0-1,-1 0 1,0 0 0,4 4 10,-6-4-7,0 0 0,0 1 0,0-1 0,-1 1 0,0 0 1,1 0-1,-1 0 0,0 1 0,0-1 0,-1 1 0,1 0 1,-1 0-1,1 0 0,-1 0 0,-1 0 0,1 0 1,0 0-1,-1 1 0,0-1 0,0 1 0,0-1 0,-1 1 1,0-1-1,0 1 0,0-1 0,0 1 0,0-1 0,-1 1 1,0-1-1,0 1 0,0-1 0,-1 0 0,1 1 0,-1-1 1,0 0-1,0 0 0,-1 0 0,1 0 0,-1-1 0,0 1 1,0-1-1,0 1 7,-7 5-39,0 0 1,-1-1-1,0 0 1,0 0-1,-1-1 1,0-1-1,0 0 1,-1-1-1,-7 3 39,-23 5-327,-1-2 0,-11 0 327,12-2-179,-2 1-217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7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17 3145,'-1'-14'2716,"0"12"-62,-6 14-2303,7-11-418,-24 41 97,11-18-7,1 0 0,-8 21-23,17-38-17,0-1-1,1 1 1,0 0-1,0-1 1,0 1-1,1 0 0,0 0 1,0 0-1,1 0 1,0 0-1,0 0 1,1 0-1,0 1 18,-1-7-94,0 0 0,1-1 0,-1 1-1,0 0 1,1 0 0,-1-1 0,1 1 0,0 0-1,-1-1 1,1 1 0,-1 0 0,1-1 0,0 1-1,0-1 1,-1 1 0,1-1 0,0 1 0,0-1-1,-1 0 1,1 1 0,0-1 0,0 0 94,12 4-742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8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0 5497,'2'0'2105,"0"9"-1449,0 10-456,-2 8-144,-2-1 16,-3 5 48,-3 2 16,1-2 56,-2 4-16,0-4-72,-6 4-24,-2-2-80,1 2-88,-8 0-1040,8 1 824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8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3 273 1552,'0'-1'216,"-1"1"-203,1 0 0,0 0 0,0 0 0,0 0 0,0 0 0,0 0 0,0-1 0,-1 1 0,1 0 0,0 0 0,0 0 0,0 0 0,0 0 0,0-1 0,0 1 0,0 0 0,0 0 0,0 0 0,0 0 0,0-1 0,0 1 0,0 0 0,0 0 0,0 0 0,0 0 0,0-1 0,0 1 0,0 0 0,0 0 0,0 0 0,0 0 0,0-1 0,0 1 0,0 0 0,0 0 0,1 0 0,-1 0 0,0 0 0,0-1 0,0 1 0,0 0 0,0 0 0,0 0 0,1 0 0,-1 0 0,0 0 0,0 0 0,0 0 0,0-1 0,0 1 0,1 0 0,-1 0 0,0 0 0,0 0 0,0 0 0,0 0 0,1 0 0,-1 0-13,8-6 41,1 0 1,-1 1-1,1 0 1,0 1-1,1-1 1,-1 2-1,1-1 1,0 1-42,5-2 75,4 0 134,0 0 0,0 2 1,1 0-1,-1 1 0,1 1 0,15 1-209,11-1 344,1226-93 968,-190-1 414,-964 87-1504,89 7-222,-192 1-14,-12 0-5,0 0-1,-1 0 0,1-1 0,0 1 1,0 1-1,0-1 0,0 0 0,-1 1 0,1 0 1,0-1-1,0 1 0,-1 0 0,1 0 1,-1 1-1,1-1 0,-1 0 0,1 1 0,-1 0 1,0-1-1,2 3 20,-4-4-27,1 1 1,-1-1-1,0 1 0,1 0 1,-1 0-1,0-1 1,1 1-1,-1 0 0,0-1 1,0 1-1,1 0 0,-1 0 1,0-1-1,0 1 0,0 0 1,0 0-1,0 0 1,0-1-1,0 1 0,-1 0 1,1 0-1,0-1 0,0 1 1,-1 0-1,1-1 1,0 1-1,-1 0 0,1-1 1,0 1-1,-1 0 27,-19 17-749,17-16 679,-36 25-554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19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0 212 2168,'32'-29'3040,"-12"13"-2527,0 2-1,9-5-512,-22 15 89,1 0-1,1 1 0,-1 0 1,0 0-1,1 1 1,-1 0-1,1 0 0,0 1 1,0 0-1,0 0 0,7 1-88,0 0 83,-10-1-46,0 1-1,1 0 1,-1 1-1,1 0 1,-1 0 0,2 0-37,-5 0 12,0 0-1,-1 0 1,1 0 0,0 1 0,-1-1 0,1 0 0,-1 1 0,0 0 0,1 0 0,-1 0 0,0 0 0,0 0 0,0 0 0,0 0 0,1 2-12,2 6 10,0 0 0,0 0 0,-1 1 0,0-1-1,0 1 1,-2 0 0,1 0 0,-1 0 0,-1 0 0,0 1-10,1 25 28,-1 0 0,-3 16-28,2-35 11,-2 0 1,0-1 0,-1 1 0,0 0 0,-2-1-1,-2 6-11,7-23 7,0 0-1,0 0 0,0 1 0,0-1 1,0 0-1,0 0 0,0 0 1,0 0-1,0 0 0,0 1 0,0-1 1,0 0-1,0 0 0,0 0 0,0 0 1,0 0-1,0 1 0,0-1 0,-1 0 1,1 0-1,0 0 0,0 0 1,0 0-1,0 0 0,0 0 0,0 0 1,0 1-1,-1-1 0,1 0 0,0 0 1,0 0-1,0 0 0,0 0 1,-1 0-1,1 0 0,0 0 0,0 0 1,0 0-1,0 0 0,0 0 0,-1 0 1,1 0-1,0 0 0,0 0 1,0 0-1,0 0 0,0 0 0,-1 0 1,1 0-1,0-1 0,0 1 0,0 0 1,0 0-1,0 0 0,-1 0 0,1 0 1,0 0-1,0 0 0,0 0 1,0-1-1,0 1-6,-1-1 46,1 0 1,0 0-1,-1 0 0,1-1 1,0 1-1,0 0 1,0 0-1,0 0 1,0-1-1,0 1 0,0 0 1,0 0-1,0 0 1,0-1-47,8-38-17,2 1 1,1 1 0,2-1 0,2 2-1,1 0 1,8-11 16,-20 41-35,0 1-1,0 0 1,1 0-1,0 0 1,0 0 0,0 1-1,1-1 1,0 2-1,0-1 1,0 1 35,-4 2-8,-1 1 1,1 0-1,0 0 1,-1 0 0,1 0-1,0 1 1,0-1-1,-1 0 1,1 1-1,0-1 1,0 1-1,0 0 1,0 0 0,0 0-1,0 0 1,0 0-1,0 0 1,0 0-1,-1 0 1,1 1-1,0-1 1,0 1 0,0-1-1,0 1 1,-1 0-1,1 0 1,0 0-1,-1 0 1,1 0 0,0 0-1,-1 0 1,0 1-1,1-1 1,-1 0-1,0 1 1,1-1-1,-1 1 1,0-1 0,0 1-1,0 0 8,2 4-6,0 0 0,-1 0 0,1 0 0,-1 0-1,0 1 1,-1-1 0,0 1 0,0 0 0,0-1 0,-1 1 0,0-1 0,0 1-1,0 0 1,-1-1 0,0 1 0,-1-1 0,1 1 0,-1-1 0,-1 1 0,1-1 0,-1 0-1,0 0 7,19-40 1038,-7 15-1004,0 1-1,1 0 0,1 0 0,0 1 1,2 1-1,3-5-33,1 2-4,1 0 0,1 1-1,1 1 1,0 1 0,9-6 4,-19 16-12,-1 0-1,1 1 1,0 0 0,0 0-1,0 1 1,1 1 0,-1-1-1,1 2 1,0 0 0,0 0-1,0 1 1,0 0 0,10 1 12,-18 0-5,1 0 1,-1 0-1,1 1 1,-1 0-1,0 0 1,1 0-1,-1 0 1,0 0 0,1 1-1,-1 0 1,0-1-1,0 1 1,0 0-1,-1 1 1,1-1-1,0 0 1,-1 1 0,1-1-1,-1 1 1,0 0-1,0 0 1,0 0-1,0 0 1,-1 0-1,1 0 1,-1 0-1,0 1 1,0-1 0,0 2 4,3 11-26,-2 0 0,0 0 1,0 1-1,-2-1 1,-1 15 25,1-18-17,-2 38-162,1 57-942,2-91 578,0 0 0,1 0 1,1 0-1,1-1 0,1 4 543,11 13-724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36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0 929 4369,'42'-56'4103,"-20"26"-3359,2 0-1,8-6-743,-2 5 309,-2-2 0,13-19-309,-30 36 40,-1 0-1,-1 0 1,0-1-1,-1 0 1,-1-1 0,0 1-1,0-7-39,0-9 20,-1 0 0,-2-1 0,0-13-20,-2-103 18,-1 63 22,3-35 333,-5 109-218,0 12-66,-1 9 18,-21 99-78,4 1 1,6 1 0,4 0-1,5 1 1,8 71-30,-1-143 1,6 28-1,-7-55-1,0-1-1,1 1 1,1-1-1,-1 0 1,2 0-1,-1 0 1,1 0-1,4 5 2,-8-14-1,1 1 0,-1-1 0,0 0 0,1 1 0,-1-1 0,1 0 0,-1 0 0,1 0 0,-1 0 0,1 0 0,0 0 0,-1 0 0,1 0-1,0-1 1,0 1 0,0-1 0,0 1 0,-1-1 0,1 0 0,0 0 0,0 0 0,0 0 0,0 0 0,0 0 0,0 0 0,0-1 0,0 1 0,-1-1 0,1 1 0,0-1 0,0 0 0,-1 1 1,9-5-14,0 0 1,0-1 0,-1 1-1,0-2 1,2-1 13,-7 5-8,23-19-90,-1 0-1,0-2 1,-2 0-1,-1-2 1,0-3 98,-7 8-93,-1 0 0,-1 0 0,-2-1 0,0-1 0,-1 0 0,-1-1 0,0-4 93,-10 27 11,1-1 0,0 1 1,-1-1-1,0 1 0,1-1 0,-1 0 0,0 1 0,0-1 0,0 1 0,0-1 1,0 1-1,0-1 0,-1 0-11,1 2 6,0 0 1,0 0 0,0-1 0,-1 1-1,1 0 1,0 0 0,0 0-1,0 0 1,-1-1 0,1 1-1,0 0 1,0 0 0,-1 0 0,1 0-1,0 0 1,0 0 0,-1 0-1,1 0 1,0 0 0,0 0 0,-1 0-1,1 0 1,0 0 0,0 0-1,-1 0 1,1 0 0,0 0-1,0 0 1,-1 0 0,1 0 0,0 0-1,0 0 1,-1 1 0,1-1-1,0 0 1,0 0 0,-1 0-1,1 0 1,0 1-7,-3 1 30,0 0-1,0 1 1,0 0 0,0 0-1,0-1 1,1 1-1,0 1 1,-3 2-30,4-3 6,-1-1-1,1 1 1,0-1-1,-1 1 1,1 0-1,1-1 1,-1 1-1,0 0 1,1 0 0,-1 0-1,1 0 1,0-1-1,0 1 1,0 0-1,0 0 1,0 0-1,1 0 1,-1 0-1,1 0 1,0-1 0,0 1-1,0 0 1,0-1-1,0 1 1,1 0-1,-1-1 1,1 0-1,0 1 1,0-1-1,1 2-4,1-1 7,0 0 0,0 1 1,0-1-1,0-1 1,1 1-1,-1-1 0,1 1 1,0-2-1,0 1 1,0 0-1,0-1 0,0 0 1,0 0-1,0 0 1,0-1-1,0 1 0,3-2-8,10 0 10,-1-1 0,1-1-1,0-1 1,-1-1-1,0 0 1,0-1-1,15-8-9,-1-1-13,-1-2-1,0-1 1,17-14 13,-40 27-19,0 0 1,0-1-1,-1 0 0,0 0 0,0-1 0,-1 1 1,1-1-1,-2-1 0,1 1 0,-1-1 0,0 0 1,0 0 18,-2 3-6,-1 0 0,1 0 1,-1 0-1,0 0 0,-1 0 0,1 0 1,-1 0-1,0 0 0,0 0 1,-1 0-1,0 0 0,0 0 0,0 0 1,0 0-1,0 0 0,-1 1 1,0-1-1,0 0 0,-1 1 0,1 0 1,-1-1 5,-15-16 108,17 21-104,1-1 1,0 1-1,-1 0 1,1-1-1,-1 1 1,1 0-1,0 0 1,-1-1-1,1 1 1,-1 0-1,1 0 1,-1 0-1,1-1 1,0 1-1,-1 0 1,1 0-1,-1 0 1,1 0-1,-1 0 1,1 0-1,-1 0 1,1 0-1,-1 0 1,1 0-1,-1 0 1,1 0 0,-1 1-1,1-1 1,-1 0-1,1 0 1,0 0-1,-1 1 1,1-1-1,-1 0 1,1 0-1,0 1 1,-1-1-1,1 0 1,0 1-1,-1-1 1,1 1-1,0-1 1,-1 0-1,1 1 1,0-1-1,0 1 1,0-1-1,-1 1 1,1-1-1,0 0 1,0 1-1,0-1 1,0 1-1,0-1 1,0 1-5,-2 5 6,1 0 0,0 0-1,0 0 1,1 1 0,0-1 0,0 0 0,0 0 0,1 0-1,0 1 1,0-1 0,1 0 0,-1 0 0,1 0 0,0-1 0,1 1-1,0 0 1,0-1 0,0 0 0,0 1-6,12 14-5,1 0 1,0 0-1,1-2 1,6 4 4,34 39 25,-52-54-21,0 0-1,0 0 0,-1 1 1,1-1-1,-2 1 0,1 0 1,-1 0-1,-1 0 0,1 1 1,-1-1-1,0 6-3,-1-11-1,-1 1 1,0-1-1,0 1 1,-1-1-1,1 1 0,-1-1 1,1 1-1,-1-1 0,0 0 1,0 1-1,-1-1 0,1 0 1,0 0-1,-1 0 0,0 0 1,0 0-1,0 0 1,0-1-1,-1 1 0,1 0 1,0-1-1,-1 0 0,0 0 1,0 0-1,0 0 0,0 0 1,0 0-1,0-1 0,0 1 1,-1-1 0,-13 6 6,-1-1 0,1 0 0,-1-2 1,0 0-1,0-1 0,0-1 0,0 0 0,0-2 0,0 0 1,-1-1-1,1 0-6,16 1 0,-1-1 1,1 1-1,0 0 1,-1-1-1,1 0 0,0 1 1,0-1-1,0 0 1,0 0-1,-1 0 0,1-1 1,1 1-1,-1 0 1,0-1-1,0 1 1,0-1-1,1 1 0,-1-1 1,1 0-1,-1 0 1,1 0-1,0 0 1,0 0-1,-1-1 0,2 1 0,0 0 0,-1 0 0,1-1 0,0 1 0,0 0 0,0 0 0,1-1 1,-1 1-1,1 0 0,-1 0 0,1-1 0,0 1 0,-1 0 0,1 0 0,0 0 0,1 0 0,-1 0 0,0 0 0,0 0 0,1 1 1,-1-1-1,1 0 0,0 1 0,0-1 0,-1 1 0,9-7-10,0 0 1,0 1-1,1 0 0,0 1 1,0 0-1,1 0 0,-1 1 1,1 1-1,3 0 10,32-10 22,38-4-22,-72 16 6,148-22 22,21-4-40,-151 22 14,-1-2-1,0-1 1,0-2 0,20-10-2,-43 18-3,-2 0 0,1 0 0,0-1 0,-1 0 0,1 0 0,-1 0 0,0 0 0,0-1 0,-1 0 0,3-3 3,-5 5 0,-1 0 0,1 1 0,-1-1 0,0 0 0,1 0 0,-1 0 0,-1 0 0,1 0 0,0 0 0,-1-1 0,1 1 0,-1 0 0,0 0 0,0 0 0,-1 0-1,1-1 1,0 1 0,-1 0 0,0 0 0,0 0 0,0 0 0,0 0 0,-2-3 14,1 0-1,-1 1 1,0-1-1,-1 1 0,1 0 1,-1 0-1,0 0 1,-1 1-1,1 0 1,-1-1-1,1 2 1,-1-1-1,0 0 0,-1 1 1,0-1-14,3 3 10,0 0 0,1-1 0,-1 1 0,0 0 0,0 1-1,1-1 1,-1 0 0,0 1 0,0-1 0,0 1 0,0 0 0,0 0 0,0 0 0,0 1 0,0-1 0,0 1 0,0-1 0,1 1 0,-1 0-1,0 0 1,0 1 0,1-1 0,-1 0 0,1 1 0,-1-1 0,1 1 0,-1 0 0,1 0 0,0 0 0,0 0 0,0 0 0,0 1 0,0-1-10,-4 7 1,0 1 1,1 0 0,0 0 0,1 0-1,0 0 1,0 1 0,1-1 0,1 1 0,-2 7-2,1 4 5,0 0 0,2 1 0,0-1 0,2 11-5,0-23 1,0 1 1,1-1 0,0 1 0,1-1 0,0 0-1,0 0 1,1 0 0,1-1 0,-1 1-1,5 5-1,-5-10 3,0 0 0,0 1 0,0-1 0,0-1-1,1 1 1,0-1 0,0 0 0,0 0 0,1 0-1,-1-1 1,1 1 0,0-1 0,0-1 0,0 1-1,0-1 1,0 0 0,6 1-3,3-1 4,0-1 1,0 0-1,-1-1 1,1-1-1,0 0 0,0 0 1,0-2-1,-1 0 1,0-1-1,3-1-4,4-2 5,1-2-1,-1 0 0,-1-2 1,0 0-1,0-1 1,2-3-5,-15 10 1,0-1 0,0 0 1,-1 0-1,1 0 0,-2-1 1,1 1-1,-1-1 0,0-1 0,0 1 1,-1-1-1,0 0 0,0 0 1,-1 0-1,1-3-1,-3 6 11,0 1-1,0-1 1,-1 1-1,1-1 1,-1 0-1,0 1 1,0-1-1,-1 0 1,1 1-1,-1-1 1,0 1-1,0-1 1,-1 1-1,1-1 1,-1 1 0,0 0-1,0 0 1,0 0-1,-1 0 1,0 0-1,1 0 1,-1 1-1,0-1 1,-1 1-1,1 0 1,-1 0-1,0 0-10,-4-3 64,1 1-1,-1 0 0,0 0 0,-1 1 1,1 0-1,-5-1-63,8 3 28,-1 1 0,1 0 0,0-1 0,0 1 0,-1 1-1,1-1 1,0 1 0,-1 0 0,1 0 0,0 1 0,-5 0-28,9-1 0,1 0 1,0 0-1,0 0 0,0 0 0,0 0 0,0 0 1,0 0-1,0 0 0,-1 0 0,1 0 0,0 0 1,0 0-1,0 0 0,0 0 0,0 0 0,0 0 0,0 0 1,0 0-1,0 1 0,-1-1 0,1 0 0,0 0 1,0 0-1,0 0 0,0 0 0,0 0 0,0 0 1,0 0-1,0 0 0,0 0 0,0 0 0,0 1 1,0-1-1,-1 0 0,1 0 0,0 0 0,0 0 1,0 0-1,0 0 0,0 0 0,0 0 0,0 1 1,0-1-1,0 0 0,0 0 0,0 0 0,0 0 0,0 0 1,0 0-1,0 0 0,0 0 0,1 1 0,-1-1 1,0 0-1,0 0 0,0 0 0,0 0 0,0 0 1,0 0-1,0 0 0,8 4 3,17-3-9,1 0 0,0-2 0,0 0 0,15-4 6,19-1 3,11 0 5,1-1-32,1 4 0,28 3 24,-98 0-4,0 0 0,0 1 0,0-1 0,0 0 0,0 1 0,0 0 0,0 0 0,0 0 0,0 0 1,0 0-1,0 1 0,-1-1 0,1 1 0,-1 0 0,1-1 0,-1 1 0,1 0 0,-1 1 0,0-1 4,-1 0-1,0 0 0,0 1 0,0-1 0,0 0 0,-1 0 0,1 0 0,-1 0 0,1 1 0,-1-1 0,0 0 0,0 0 0,0 1 0,0-1 0,-1 0 0,1 0 0,0 0 0,-1 1 0,0-1 0,1 0 0,-1 0 0,0 0 0,0 0 0,0 0 0,0 0 0,-1 1 0,-23 35 5,14-22 5,1 0 0,0 1 0,-4 12-9,12-26 2,0 1-1,1 0 0,0 0 0,0 0 0,0 0 0,0 0 1,0 0-1,1 1 0,0-1 0,0 0 0,0 0 0,0 0 1,1 0-1,0 1 0,0-1 0,0 0 0,0 0 1,1 2-2,-1-4 1,1 0 0,-1 0 0,0 0 0,1 0 0,-1 0 0,1-1 1,-1 1-1,1 0 0,0-1 0,0 1 0,0-1 0,0 0 0,0 0 1,0 0-1,0 0 0,0 0 0,0 0 0,0 0 0,1 0 0,-1-1 1,0 0-1,1 1 0,-1-1 0,0 0 0,1 0 0,-1 0 1,0 0-1,1-1 0,-1 1 0,2-1-1,8-2 9,1 0-1,0-1 1,-1 0-1,0-1 1,1-2-9,-9 5 4,121-60-474,-4-7-1,10-12 471,-129 80-15,8-6-57,-8 5 57,0 1 0,1-1-1,-1 1 1,0-1 0,1 1 0,-1 0 0,1 0-1,-1 0 1,1 0 0,0 0 0,-1 1-1,1-1 1,0 1 15,-2 0 1,-1 0 0,1 1 0,-1-1 0,1 0 0,-1 1 0,0-1 0,1 0 0,-1 1 0,0-1 0,1 1 0,-1-1-1,0 1 1,0-1 0,1 0 0,-1 1 0,0-1 0,0 1 0,0-1 0,1 1 0,-1-1 0,0 1 0,0-1 0,0 1 0,0 0 0,0-1 0,0 1 0,0-1-1,0 1 1,-1-1 0,1 1 0,0-1 0,0 1 0,0-1 0,0 1 0,-1-1-1,-5 28 59,4-22-35,-2 14 55,0 0 1,2 0-1,-1 13-79,3-23 21,0 0 0,1-1 1,0 1-1,0-1 0,1 1 1,0-1-1,1 0 0,2 7-21,-4-15 14,-1 1 0,1-1 0,0 0 0,-1 1 0,1-1 0,0 0 0,0 0 0,-1 0 0,1 0 0,0 0 0,0 0 0,0 0 0,1 0 0,-1 0 0,0 0 0,0 0 0,0-1 0,1 1 0,-1 0 0,0-1-1,1 1 1,-1-1 0,0 1 0,1-1 0,-1 0 0,1 0 0,-1 0 0,1 0 0,-1 0 0,0 0 0,1 0 0,-1 0 0,1 0 0,-1-1 0,0 1 0,1 0 0,-1-1 0,2 0-14,5-3 72,0 0 1,-1 0-1,1-1 1,-1 0 0,7-6-73,-10 8 15,89-63 184,71-35-199,-49 31-65,-113 68 53,-1 1 1,1 0-1,0-1 0,0 1 0,0 0 0,0 0 0,0 0 1,0 1-1,0-1 0,0 0 0,1 1 0,-1 0 0,0-1 1,0 1-1,0 0 0,1 0 12,-2 1-20,0-1 0,0 1-1,0 0 1,0 0 0,0 0 0,-1 0 0,1 0 0,0 0-1,-1 0 1,1 0 0,-1 0 0,1 0 0,-1 0 0,1 0 0,-1 0-1,0 0 1,1 0 0,-1 1 0,0-1 0,0 0 0,0 0 0,0 0-1,0 1 1,0-1 0,0 0 0,0 0 0,-1 0 20,-1 57-1423,0-26 953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0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1 4513,'2'4'539,"-1"-1"0,0 1 1,0 0-1,0 0 0,0 0 1,0 0-1,-1 1 0,0 0-539,-4 58-367,2-42 700,-3 32-277,-2 1 1,-2-1 0,-2-1 0,-3 0 0,-19 46-57,31-93-155,0 1-1,0-1 1,-1 0 0,1 0 0,-1 0 0,0 0 0,-1 0 0,1-1 0,-1 0 0,0 1 0,-4 2 155,8-7-1356,0-2 534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0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5457,'10'-17'2113,"28"8"-1417,12-4-496,30-12-344,17-3-448,19-1-1241,-1 1 1177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0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2769,'115'-55'1096,"-43"46"-744,-5 3-1088,-6 2 560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1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5097,'46'-16'0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1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5 779 4825,'-2'-9'233,"1"-1"1,0 1-1,1-1 1,0 1-1,0 0 1,1-1-1,1 1 1,-1 0-1,1 0 0,1 0 1,2-8-234,7-9 123,0 1-1,1 0 1,5-6-123,0 2-147,-2-2-1,-1-1 148,-10 22 17,-1 0 1,-1-1-1,0 0 0,-1 0 1,0 0-1,0 0 0,-1 0 0,0-3-17,-3-16-317,0 0-1,-2 1 1,-1-1-1,-8-25 318,-5-3-997,-21-50 997,38 107 18,0-1 0,1 0-1,-1 0 1,0 0 0,0 1 0,0-1-1,0 0 1,-1 1 0,1-1 0,0 1 0,-1-1-18,2 2 8,0 0 1,-1 0 0,1 0 0,0 0 0,0 0-1,-1 0 1,1 0 0,0 0 0,0 0 0,-1 0-1,1 0 1,0 0 0,0 0 0,-1 0 0,1 0-1,0 0 1,0 0 0,-1 0 0,1 0 0,0 0-1,0 0 1,-1 0 0,1 1 0,0-1 0,0 0 0,0 0-1,-1 0 1,1 0 0,0 1 0,0-1 0,0 0-1,0 0 1,-1 0 0,1 1 0,0-1 0,0 0-1,0 0 1,0 1 0,0-1 0,0 0 0,0 1-9,-3 6 104,1 0 0,0 0 0,1 0 0,-1 7-104,1-7-53,-6 69 421,3 0 0,3 1 0,9 61-368,-7-119 82,0 76 216,-2-58-118,1 0 1,6 32-181,-4-58 22,0 0 1,0 0-1,1 0 1,1-1-1,0 1 0,0-1 1,1 0-1,1 0 1,-1 0-1,2 0 0,2 2-22,-6-8-48,0-1-1,0 0 1,0 0-1,1 0 1,0 0-1,-1 0 1,1-1-1,0 1 1,0-1-1,0 0 1,0-1-1,1 1 1,-1-1-1,0 0 1,1 0-1,-1 0 1,1 0-1,-1-1 1,1 1-1,-1-1 1,1-1-1,-1 1 1,1-1-1,-1 1 1,1-1-1,-1-1 1,0 1-1,1 0 0,-1-1 49,29-18-500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1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 4329,'13'1'458,"0"0"0,0 1 0,0 0 0,-1 1 0,1 0 0,0 1 0,1 1-458,-6-2-20,-1 0 0,1 1 0,-1 0 0,0 0 0,0 0 0,0 1 0,-1 0 0,0 0 0,0 1 0,0-1 0,4 6 20,-8-8 9,0 1 0,-1-1 0,1 1 0,-1-1 0,0 1-1,1-1 1,-1 1 0,-1 0 0,1 0 0,-1-1 0,1 1 0,-1 0 0,0 0 0,-1 0 0,1-1 0,0 1 0,-1 0-1,0 0 1,0-1 0,-1 2-9,0 3 57,-1-1-1,-1 1 1,1-1 0,-1 1-1,-1-1 1,1-1-1,-1 1 1,-4 3-57,4-7 661,6-12-335,7-15-26,2 2-242,1 1 1,1 0 0,1 1 0,13-15-59,-16 22-5,1 0 1,1 0-1,0 1 0,1 1 1,0 0-1,1 1 0,5-2 5,-12 8 1,1 0 0,0 1-1,0 0 1,0 1 0,0 0-1,1 0 1,-1 0 0,1 1-1,-1 1 1,1-1 0,-1 1-1,1 1 1,-1-1 0,1 2-1,-1-1 1,0 1 0,1 0-1,-1 0 1,-1 1 0,1 0 0,-1 0 0,1 0 0,-1 1 0,-1 0 0,1 0 0,0 1 0,-1 0 0,0 0 0,0 0 1,0 1-1,-1 0 0,0 0 0,0 0 0,-1 1 0,1-1 0,0 3-1,1 7-246,0 0 0,0 0 0,-2 1-1,0 0 1,-1 0 0,0 0 0,-1 14 246,0-3-645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2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1504,'0'0'143,"0"-4"1155,5 8-155,0 4-1019,0 0 1,-1 1 0,0-1-1,0 1 1,-1 0 0,0 0-1,0 0 1,0 7-125,-2-10 84,0 0-1,-1 0 1,1 1-1,-1-1 1,-1 0 0,1 1-1,-1-1 1,0 0-1,0 1 1,-2 3-84,-3 16 218,1 1-54,3-14-124,-1-1 1,1 1 0,1-1-1,0 1 1,1 0 0,1-1-1,0 1 1,2 9-41,-2-19 89,0-1-2601,-1-2 1876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4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26 207 3105,'-2'-1'83,"0"1"0,0-1 1,0 0-1,0 0 0,1-1 1,-1 1-1,0 0 0,1-1 1,-1 1-1,1-1 0,-1 1 1,1-1-1,0 1 0,0-1 1,-1-1-84,11-2 525,17 3-140,-18 2-260,0-1 0,-1 2 0,1-1 0,0 1 0,-1 0 0,1 1 0,-1 0 0,1 0-1,1 1-124,-5-1 51,0 1 0,1-1 0,-1 1 0,-1-1 0,1 1 0,0 0 0,-1 1 1,1-1-1,-1 1 0,0-1 0,0 1 0,-1 0 0,1 0 0,-1 0 0,0 1 0,0-1-51,4 9 35,-2 0 0,1 0 0,-2 1 0,0-1 0,-1 1 0,0-1 0,-1 1 0,0 10-35,-2 23 98,-7 42-98,3-46 699,2 19-699,9-82 638,74-175-490,-70 169-156,1 2 1,1-1 0,2 1-1,0 1 1,16-19 7,-25 35-11,0 0 1,1 1-1,-1 0 1,2 0-1,-1 1 0,1 0 1,-1 0-1,1 0 0,1 1 1,-1 0-1,1 0 0,-1 1 1,1 0-1,0 0 0,0 1 1,0 0-1,1 0 0,-1 1 1,0 0-1,1 1 1,0 0 10,-5 0-4,1 0 0,-1 1 0,0 0 0,0 0 1,0 0-1,0 1 0,0-1 0,0 1 0,-1 0 1,1 0-1,-1 0 0,1 0 0,-1 1 0,0-1 0,1 1 1,-1 0-1,-1 0 0,1 0 0,0 1 0,-1-1 1,1 1-1,-1-1 0,0 1 0,-1 0 0,1-1 1,0 1-1,-1 1 4,4 12-7,0 0 1,-1 0 0,-1 0-1,-1 1 1,0 12 6,-2-4 4,0 0 0,-3 0 0,0-1 0,-1 0 0,-2 5-4,4-27 406,4-15 56,4-27-167,8-20-262,2 1 0,3 1 1,15-31-34,-25 67-24,1 1 0,1 0 1,0 0-1,2 1 0,0 1 1,9-10 23,-18 24-5,-1 0 0,1 1 0,0-1 0,1 1 0,-1 0 0,0 0 0,1 0 0,0 0 0,0 1 0,0 0 0,0 0 0,0 0 0,0 0 0,0 1 0,0 0 0,1 0 0,-1 1 0,0-1 1,1 1-1,-1 0 0,1 1 0,-1-1 0,0 1 0,1 0 0,-1 0 0,0 1 0,0 0 0,0-1 0,0 2 0,1-1 5,1 2 0,0 0-1,0 0 1,-1 0-1,1 1 1,-1 0-1,0 0 1,0 1-1,0 0 1,-1 0-1,0 0 1,0 0-1,-1 1 1,1 0-1,-1 0 1,-1 0 0,0 1-1,0-1 1,0 1-1,-1-1 1,0 1-1,0 0 1,-1 0-1,0 5 1,1 21-1,-2-1 0,-1 0 0,-2 0 0,-1 0 0,-3 7 1,-2 17 0,6-35-33,1-8-164,0-1 1,1 1-1,1 0 1,0 0-1,1 10 197,6-4-1092,6-9 439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4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 2345,'150'-72'1404,"-144"69"-1221,0 1 0,0-1 0,1 1 0,-1 1 0,0-1 0,1 1-183,-6 1 52,0 0-1,0 0 0,0 0 1,0 0-1,-1 0 1,1 0-1,0 0 0,0 1 1,0-1-1,0 0 0,0 1 1,0-1-1,-1 0 0,1 1 1,0-1-1,0 1 0,-1 0 1,1-1-52,6 5 344,-4-3-267,0-1 1,0 1 0,-1 0-1,1 0 1,-1 1-1,1-1 1,-1 0-1,0 1 1,0 0-1,0-1 1,0 1-1,-1 0 1,1 0-1,-1 0 1,1 0-1,-1 0 1,0 0-1,0 0 1,-1 1-1,1-1 1,-1 0-1,1 2-77,-1 9 116,0-1 0,-1 1 0,0-1 0,-1 1-1,0-1-115,0-1 122,-11 55 425,-2-1 1,-16 39-548,28-94-3,0 1 0,1 0 0,0 0 0,1 0 0,0 0 0,1 0 0,0 3 3,0-14-6,0 0-333,0-3-2179,0 0 1546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4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1 166 3993,'13'-11'2088,"10"0"-311,36-4-1377,20 2-216,16-5-120,4 0-48,-3 1 0,-10-3-8,-7 2-472,-6 1-697,-25 10 761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6.338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655 775 5593,'-11'-4'169,"0"0"-1,-1 1 0,1 0 0,-1 1 1,1 0-1,-1 1 0,0 0 1,0 1-1,1 1 0,-1-1 1,0 2-1,0 0 0,1 0 1,-1 1-1,1 0 0,0 1 1,0 0-1,0 1 0,-7 5-168,-13 7 54,1 1 0,1 1 0,1 2 0,1 1 1,0 1-1,2 1 0,1 2 0,1 0 0,-14 21-54,20-22-5,0 0 1,1 2 0,2 0-1,1 0 1,1 1 0,1 1-1,1 0 1,2 0 0,1 1-1,1 0 1,1 11 4,4-30-33,0-1 0,1 1 0,1 0 1,0 0-1,0 0 0,1 0 0,2 6 33,-3-14-21,0 0-1,0 0 1,0 0-1,0 0 1,1 0 0,-1-1-1,1 1 1,0 0-1,0-1 1,0 1-1,0-1 1,0 1 0,0-1-1,1 0 1,-1 0-1,1 0 1,-1-1 0,1 1-1,0-1 1,0 1-1,0-1 1,0 0-1,0 0 1,0 0 0,0 0-1,0-1 1,2 1 21,2-1-25,1 0 1,-1-1 0,0 0 0,0 0-1,0 0 1,0-1 0,0 0-1,-1-1 1,1 1 0,-1-1-1,1 0 1,-1-1 0,0 0-1,0 0 1,0 0 0,-1-1-1,1 0 1,-1 0 0,0 0 24,5-5 1,-1-1 0,0 0 0,0-1 0,-2 0 0,1 0-1,-1 0 1,-1-1 0,0 0 0,0-3-1,-2 2 63,-1 1 0,0-1 0,-1 0 0,0 0 1,-1 0-1,-1 0 0,0 0 0,-1 0 0,-1-6-63,-2-3 354,-1 0 0,-1 0 0,0 0 0,-2 1 0,-2-2-354,-1 3 664,11 21-653,0 0 0,0-1 0,0 1 0,0 0 0,0 0-1,0 0 1,-1 0 0,1 0 0,0 0 0,0-1 0,0 1-1,0 0 1,0 0 0,-1 0 0,1 0 0,0 0 0,0 0-1,0 0 1,-1 0 0,1 0 0,0 0 0,0 0 0,0 0-1,0 0 1,-1 0 0,1 0 0,0 0 0,0 0 0,0 0-1,-1 0 1,1 0 0,0 0 0,0 0 0,0 0 0,0 0-1,-1 0 1,1 0 0,0 1 0,0-1 0,0 0 0,0 0-1,0 0 1,-1 0 0,1 0 0,0 0 0,0 1 0,0-1-1,0 0 1,0 0 0,0 0 0,0 0 0,0 1 0,0-1-1,-1 0 1,1 0 0,0 0 0,0 1 0,0-1-11,-4 13 123,1 0-115,1 0 0,1 0 0,0 0 0,1 0 0,0 0 0,1 0 0,0 0 0,1 0 0,1 0 0,0-1 0,1 1 0,3 8-8,-3-13-16,0 0-1,0 0 0,0 0 1,1 0-1,1-1 1,-1 0-1,1 0 0,0 0 1,1-1-1,-1 0 0,1 0 1,0-1-1,1 0 1,0 0-1,-1 0 0,1-1 1,1-1-1,-1 1 0,3 0 17,12 2-59,0-1-1,1-1 0,-1-1 1,1-2-1,0 0 0,-1-1 1,1-1-1,0-1 0,-1-1 1,0-2-1,1 0 1,-2-1-1,1-2 0,-1 0 1,0-1-1,0-1 0,-1-1 1,-1-1-1,1-2 60,-12 8-4,1-2 1,-2 1-1,1-1 1,-1-1 0,0 1-1,0-1 1,-1-1-1,3-5 4,-8 11 7,1 0 1,-1-1-1,0 1 0,-1 0 0,1-1 1,-1 1-1,0-1 0,0 0 1,0 0-1,-1 1 0,0-1 0,0 0 1,0 1-1,0-1 0,-1 0 0,1 0 1,-1 1-1,-1-1 0,1 1 0,-1-1 1,1 1-1,-2-1-7,1 0 30,-1 0 0,0 0 0,0 0 0,-1 1 0,1-1 1,-1 1-1,0 0 0,-1 0 0,1 1 0,0-1 0,-1 1 0,0 0 0,0 0 1,0 0-1,0 1 0,0 0 0,-1 0 0,1 0 0,-1 1 0,1-1 0,-1 1 0,1 1 1,-1-1-1,-2 1-30,2 0 31,0 0 0,-1 0 0,1 1 0,0-1 0,0 2 0,0-1 0,0 1 0,0 0 0,0 0 0,0 0 0,1 1 0,-1 0 0,1 0 0,-1 0 0,1 1 0,0 0 0,1 0 0,-1 0 0,1 1 0,0-1 0,-4 6-31,7-9-1,0 0 0,1 0 1,-1 0-1,1 0 0,-1 0 1,0 0-1,1 1 1,0-1-1,-1 0 0,1 0 1,0 0-1,-1 0 1,1 1-1,0-1 0,0 0 1,0 1 0,0-2-1,0 1 0,1 0-1,-1-1 1,0 1 0,0-1 0,1 1 0,-1-1 0,0 1 0,1-1 0,-1 0 0,0 1 0,1-1 0,-1 1 0,1-1 0,-1 0-1,1 1 1,-1-1 0,1 0 0,-1 1 0,1-1 0,-1 0 0,1 0 0,0 1 1,2-1-8,1 1 1,0-1 0,-1 1-1,1-1 1,0 0-1,-1 0 1,1-1 0,0 1-1,1-1 8,35-9-51,-2-2-1,0-1 1,0-2-1,27-16 52,41-16-65,-84 38 55,0 0-1,1 2 0,0 1 0,1 0 0,14 0 11,-35 6 0,-1-1-1,1 1 1,0 0 0,-1 0 0,1 0 0,0 0-1,-1 0 1,1 1 0,0-1 0,-1 1 0,1-1-1,-1 1 1,1 0 0,-1 0 0,1 1-1,-1-1 1,0 0 0,0 1 0,1-1 0,-1 1-1,1 0 1,-2 1 0,0 0-1,1 0 1,-1 0-1,0-1 1,0 1-1,0 0 1,-1 0-1,1 0 1,-1 0-1,0 1 1,0-1-1,0 0 1,0 0-1,0 0 1,-1 0-1,1 0 1,-1 0-1,0 0 1,0 0-1,0 0 1,-9 27 8,-2 0 0,-1-1 0,-2 0 1,-10 14-9,-11 23 12,30-53-9,-14 27 40,-10 28-43,26-59 1,1 1 0,0-1 0,1 1 0,0-1 0,0 1 0,1 0 0,0 0 0,1 0 0,0 0 0,1 1-1,-1-9-1,1 0 0,-1 0 0,1 1 0,-1-1 0,1 0 0,0 0-1,0 0 1,0 0 0,0 0 0,0 0 0,1-1 0,-1 1-1,0 0 1,1 0 0,-1-1 0,1 1 0,0-1 0,0 0-1,-1 1 1,3 0 1,0 0 0,0-1-1,0 1 1,0-1 0,0 0-1,1 0 1,-1 0-1,0-1 1,1 1-1,-1-1 1,1 0-1,2-1 1,22-2 1,-1-1 0,1-1 0,-1-2-1,0-1 1,14-7-1,145-62 32,-173 70-28,77-35-4,-1-5-1,15-15 1,-56 31 0,-1-3-1,-2-1 1,-2-2 0,22-25 0,-56 51 5,-1 1-1,0-1 1,-1-1 0,0 1-1,-1-2 1,0 1 0,-1-1 0,0 0-1,-1 0 1,1-4-5,-2-2 14,0-1 0,-1 0 0,-1 0 1,-1 0-1,-1 0 0,-1-18-14,-13-92 156,-23-95-156,-3-19 163,23 83 542,15 218-337,28 294-399,68 331 31,-83-621-13,2 0-1,16 37 14,-20-72-50,1 0 0,2-1 1,0-1-1,2 0 0,0-1 0,2 0 0,3 2 50,-8-11-208,-5-6-151,1 1 0,0-2 0,0 1 0,0-1 0,1 0 0,0 0-1,5 2 360,-13-9-100,1 1-1,-1-1 1,1 0 0,-1 1-1,0-1 1,1 0-1,-1 0 1,1 1-1,-1-1 1,1 0-1,-1 0 1,1 0-1,-1 0 1,1 1-1,-1-1 1,1 0-1,0 0 1,-1 0-1,1 0 1,-1 0-1,1 0 1,-1-1-1,1 1 101,-2-13-1259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37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1 747 7826,'0'-1'152,"0"1"1,1-1 0,-1 1-1,0-1 1,1 1 0,-1-1-1,1 1 1,-1 0 0,1-1-1,-1 1 1,1 0 0,-1-1-1,1 1 1,-1 0-1,1 0 1,-1-1 0,1 1-1,-1 0 1,1 0 0,0 0-1,-1 0 1,1 0 0,-1 0-1,1 0 1,-1 0 0,1 0-1,0 0-152,28-1-577,-20 0 895,24 1-303,0-2 1,0-2 0,0-1 0,28-8-16,-29 4 5,0-2 0,-1-1 1,0-1-1,-1-2 0,-1 0 1,20-15-6,-45 27 0,-1 0-1,1 0 1,-1-1 0,0 1 0,0-1 0,0 1 0,0-1 0,0 0 0,-1 0 0,0 0 0,0-1 0,2-3 0,-4 6-1,1 1-1,-1-1 0,0 1 1,0-1-1,1 0 1,-1 1-1,0-1 0,0 0 1,0 1-1,-1-1 0,1 1 1,0-1-1,-1 0 1,1 1-1,-1-1 0,1 1 1,-1-1-1,0 1 0,1 0 1,-1-1-1,0 1 1,0 0-1,0-1 0,0 1 1,0 0-1,0 0 0,-1 0 1,1 0-1,0 0 1,-1 0-1,1 0 0,0 0 1,-1 0-1,1 1 0,-1-1 1,0 0 1,-5 0-4,1-1 0,-1 1-1,1 0 1,-1 0 0,0 1 0,1 0 0,-1 0 0,1 1 0,-1-1-1,0 2 1,1-1 0,0 1 0,-1-1 0,1 2 0,0-1 0,-5 3 4,-11 6 34,-1 1 0,2 0 0,-16 13-34,13-8 65,2 0-1,0 2 1,1 0 0,-10 13-65,25-26 19,0 1 1,1 0 0,-1 0-1,1 1 1,1 0 0,-1 0-1,1 0 1,1 0 0,0 1-1,0-1 1,0 1 0,1 0-1,0 0 1,1 0 0,0 0-1,1 3-19,0-7 6,1 0 1,-1 0-1,2 0 0,-1 0 0,0 0 0,1-1 0,0 1 0,0 0 0,0-1 1,1 0-1,0 1 0,-1-1 0,1 0 0,1 0 0,-1-1 0,1 1 1,-1-1-1,1 1 0,0-1 0,0-1 0,0 1 0,4 1-6,5 3 15,0-1 0,0 0 0,1-2 0,0 1-1,0-2 1,0 0 0,11 1-15,40 2-8,0-3-1,1-2 1,-1-4 0,1-2 0,2-4 8,26-6-333,0-5 0,81-28 333,-29-1-441,56-32 441,-186 74 11,9-4 58,-1 0 0,2-3-69,-21 11 64,0 0-1,0-1 1,0 1 0,0-1 0,0 0 0,-1 0-1,1-1 1,-1 0 0,-1 1 0,1-1 0,1-3-64,-4 7 33,-1-1 0,1 1 0,-1 0 0,0-1 0,1 1 0,-1 0 0,0-1 1,0 1-1,0-1 0,0 1 0,0 0 0,0-1 0,0 1 0,0-1 0,0 1 0,-1 0 1,1-1-1,-1 1 0,1 0 0,-1-1 0,1 1 0,-1 0 0,0 0 0,0-1 0,1 1 0,-1 0 1,0 0-1,0 0 0,0 0 0,0 0 0,-1 0 0,1 0 0,-1 0-33,-4-3 109,-1 0 1,1 0-1,-1 0 0,0 1 0,-2-1-109,9 4 1,-10-3 29,0 0 1,0 1 0,0 0 0,0 0-1,0 1 1,-1 0 0,1 1 0,0 0 0,-1 1-1,1 0 1,0 1 0,0 0 0,0 0-1,0 1 1,-7 3-31,2 0-2,-1 1 0,1 0 0,0 2 0,1-1 0,0 2 1,1 0-1,-1 0 0,2 1 0,-4 4 2,12-10-1,-1 1 0,1-1 0,0 1 1,0-1-1,1 1 0,-1 1 0,1-1 0,1 0 1,-1 1-1,1-1 0,0 1 0,0 5 1,1-10 0,1 1 0,0-1 0,-1 1 0,1-1 0,1 1 0,-1-1 0,0 1 0,1-1 0,-1 1 0,1-1 0,0 1 0,-1-1 0,1 1 0,1-1 0,-1 0 0,0 0 0,0 0 0,1 0 0,-1 0 0,1 0 0,0 0 0,-1 0-1,1 0 1,0-1 0,0 1 0,0-1 0,1 1 0,-1-1 0,0 0 0,0 0 0,1 0 0,-1 0 0,0 0 0,1-1 0,0 1 0,7 1 1,1 0 0,0-1 0,-1 0 0,1-1 0,0 0 0,0-1 0,-1 0 0,1 0 0,0-2 0,-1 1 0,0-1 0,8-3-1,13-6 7,-2-1-1,0-1 1,17-12-7,-30 16 4,0 0 0,0-1-1,-1-1 1,0 0 0,-1-1-1,-1-1 1,0 0 0,4-7-4,-9 11 3,-2-1 0,0 0 0,0 0 0,-1-1 0,0 1 0,-1-1 0,0 0 0,-1-1 0,0 1 0,-1 0 0,-1-1 0,0 1 0,0-6-3,-4-39 33,-1 1-1,-4-1 0,-1 2 1,-3-1-1,-13-32-32,23 80 53,0 0 0,-1 0 1,0 0-1,0 1 1,0-1-1,-1 1 0,-1-1 1,1 1-1,-1 0 0,-4-4-53,9 11 9,-1-1-1,1 1 1,-1 0-1,1-1 1,-1 1 0,1-1-1,-1 1 1,1 0-1,-1 0 1,1-1-1,-1 1 1,0 0 0,1 0-1,-1 0 1,1-1-1,-1 1 1,0 0-1,1 0 1,-1 0-1,1 0 1,-1 0 0,0 0-1,1 1 1,-1-1-1,1 0 1,-1 0-1,0 0 1,1 0-1,-1 1 1,1-1 0,-1 0-1,0 1-8,0 0 14,0 0-1,-1 1 1,1-1-1,0 0 1,0 1-1,0-1 1,0 1-1,1-1 1,-1 1-1,0 0 1,0 0-14,-3 12 7,0-1-1,1 0 1,1 1 0,0 0-1,1-1 1,0 7-7,4 82-1,2-50 3,2 0 1,13 42-3,33 100 42,1-1-381,-37-108-200,-8-6 232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5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44 328 1264,'-39'-11'855,"39"11"-833,0 0-1,0 0 1,-1 0 0,1 0-1,0 0 1,0 0 0,0 0-1,-1 0 1,1 0 0,0 0-1,0 0 1,0-1 0,0 1-1,-1 0 1,1 0 0,0 0-1,0 0 1,0-1-1,0 1 1,0 0 0,-1 0-1,1 0 1,0 0 0,0-1-1,0 1 1,0 0 0,0 0-1,0-1 1,0 1 0,0 0-1,0 0 1,0 0 0,0-1-1,0 1 1,0 0 0,0 0-1,0 0 1,0-1-1,0 1 1,0 0 0,0 0-1,0-1 1,0 1 0,0 0-22,10-8 479,15-3-112,-25 11-367,73-22 1105,2 3 0,52-5-1105,-78 15 279,640-92 1943,5 35-1791,-440 44-373,-211 18-58,125-11 0,123 6 0,-263 11-103,-28-2 97,0 0-1,1 0 0,-1 0 1,0 0-1,1 0 0,-1 0 1,0 0-1,1 0 0,-1 0 0,0 0 1,1 0-1,-1 0 0,0 0 1,1 0-1,-1 0 0,0 0 1,1 0-1,-1 0 0,0 0 1,1 1-1,-1-1 0,0 0 1,0 0-1,1 0 0,-1 1 1,0-1-1,0 0 0,1 0 1,-1 1-1,0-1 0,0 0 1,0 0-1,1 1 0,-1-1 1,0 0-1,0 1 0,0-1 1,0 0-1,0 1 0,0-1 1,0 0-1,0 1 0,0-1 0,0 0 1,0 1-1,0-1 0,0 0 1,0 1-1,0-1 0,0 0 1,0 1-1,0-1 0,0 0 1,0 1-1,0-1 0,-1 0 1,1 0-1,0 1 0,0-1 1,0 0-1,-1 1 0,1-1 1,0 0-1,0 0 0,-1 0 1,1 1-1,0-1 0,-1 0 7,-18 14-395,-11 2-209,-14 2 292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7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45 297 2785,'-2'22'1350,"-1"0"0,0 0 0,-5 14-1350,-9 57 529,6 47-31,14-108-430,-3-31-54,0-1 13,0 0 72,2-17 383,37-139-448,-30 108-24,-2 0-1,0-37-9,-6 61 70,-1 0-1,-2 0 0,-1-1 0,0 1 0,-2 1 1,-4-14-70,8 36 18,1 0 0,0 1-1,0-1 1,-1 0 0,1 0 0,0 0 0,0 0 0,0 1 0,0-1 0,0 0 0,0 0 0,0 0 0,0 1 0,0-1 0,0 0 0,1 0 0,-1 0 0,0 1 0,1-1 0,-1 0 0,0 0 0,1 1 0,-1-1 0,1 0-1,-1 1 1,1-1 0,-1 0 0,1 1 0,0-1 0,-1 1 0,1-1-18,3-1-3,0 0-1,0 0 1,0 1-1,0-1 1,1 1-1,1 0 4,8-3 30,122-27 146,31 2-176,-141 25 16,7-1 20,-1-1-1,29-10-35,-57 16-340,-11 2-2344,-7-1 1972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7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65 2737,'11'0'1472,"5"-2"-120,15-6-1064,6-3 32,12 0-200,6 0-88,-9-1-264,-11 4-352,-20 6-720,-15 2-240,-26 13 879</inkml:trace>
  <inkml:trace contextRef="#ctx0" brushRef="#br0" timeOffset="1">1 407 1968,'22'8'1433,"7"1"23,15-9-720,8 0-232,10-7-416,0-4-368,-9-8 192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8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1 113 3833,'0'-2'2152,"0"2"-591,1-6-177,-1 4-696,0 1-312,17-5-304,31-9-40,58-10 24,-42 10-32,0 0-312,-7-1-520,-13 7 512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8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22 4313,'2'-15'2479,"-2"15"-2447,0 0 0,0-1 0,0 1 1,0 0-1,0 0 0,0-1 0,0 1 1,0 0-1,0 0 0,1-1 1,-1 1-1,0 0 0,0 0 0,0-1 1,0 1-1,0 0 0,1 0 0,-1 0 1,0-1-1,0 1 0,0 0 1,1 0-1,-1 0 0,0 0 0,0 0 1,0-1-1,1 1 0,-1 0 0,0 0 1,0 0-1,1 0 0,-1 0 0,0 0 1,0 0-1,1 0 0,-1 0 1,0 0-1,0 0 0,1 0 0,-1 0 1,0 0-1,0 0 0,1 0 0,-1 0 1,0 0-1,0 1 0,1-1 0,-1 0 1,0 0-1,0 0 0,1 0 1,-1 0-1,0 1 0,0-1 0,0 0 1,0 0-1,1 0 0,-1 1-32,2 14 327,-2-8-289,3 17 62,-2 1 1,-1-1 0,0 1 0,-2 0 0,-1-1 0,-1 2-101,-22 107 196,11-64-157,3 1 0,3 1 0,2 16-39,7-79 3,0 14-11,-2 0 0,0-1 0,-1 2 8,-2-15 23,3-9 53,2-7 177,7-23-192,1-1 1,10-23-62,-3 9-2,11-49-29,-12 38-118,3 1-1,2 0 0,14-26 150,-28 73-22,0 0-1,0 1 0,1-1 1,0 1-1,1 0 1,0 1-1,0-1 0,1 1 1,-1 1-1,1-1 1,1 1-1,4-2 23,-7 5-31,0 0-1,0 0 0,0 0 1,0 1-1,1 0 1,-1 0-1,1 1 1,0-1-1,-1 2 0,1-1 1,0 1-1,0 0 1,-1 0-1,1 1 1,0-1-1,-1 2 0,1-1 1,0 1-1,3 1 32,-7-2-5,-1 0-1,0 0 0,0 0 1,0 0-1,0 1 0,0-1 1,0 0-1,0 1 0,0 0 1,0-1-1,-1 1 1,1 0-1,0 0 0,-1 0 1,0 0-1,1 0 0,-1 0 1,0 0-1,0 0 0,0 1 1,-1-1-1,1 0 1,0 1-1,-1-1 0,0 0 1,1 1-1,-1-1 0,0 1 1,0-1-1,-1 0 0,1 1 1,0 0 5,-1 1-2,0 1-1,0 0 1,-1-1 0,0 1 0,1 0 0,-1-1-1,-1 0 1,1 0 0,-1 1 0,0-1 0,0-1-1,0 1 1,0 0 0,0-1 0,-4 3 2,-6 2-4,0 1 1,-1-2-1,1 0 1,-2-1-1,-6 3 4,-28 12-920,32-12 586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8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0 4681,'37'50'1764,"-36"-48"-1691,0 0-1,0 0 0,1 0 0,-1 0 0,-1 1 1,1-1-1,0 0 0,0 1 0,-1-1 1,0 0-1,1 1 0,-1-1 0,0 0 0,0 1 1,0-1-1,0 1 0,-1-1-72,1 9 102,0 21 81,0 0 1,-2 0-1,-1 0 0,-3 3-183,2-17 98,-1 1 0,0-1 0,-2 0 0,0 0 0,-1-1 0,0 0 0,-7 9-98,-19 24 120,17-27-101,1 2-1,-4 11-18,20-36-5,-1 0 0,1 0 0,0 1 0,0-1 0,0 0 0,-1 1-1,1-1 1,0 0 0,0 1 0,0-1 0,0 0 0,0 0 0,0 1 0,0-1-1,-1 0 1,1 1 0,0-1 0,0 1 0,0-1 0,0 0 0,1 1 0,-1-1-1,0 0 1,0 1 0,0-1 0,0 0 0,0 1 0,0-1 0,0 0 0,1 0-1,-1 1 6,4-2-2656,-4 0 1777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29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0 5649,'2'2'2105,"2"15"-1625,-4-1-240,5 17-112,-7 2 0,0 2 24,-1 1-24,-8-3-8,4-4-16,-10-5-56,2-2 0,-3-6-384,-2-2-784,5 3 760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2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72 194 1488,'-59'5'995,"59"-5"-946,-1 0 0,0 0 0,1 0 0,-1 0 0,0 0 0,1 0 0,-1 0 0,0 0 0,0 0-1,1-1 1,-1 1 0,1 0 0,-1 0 0,0-1 0,1 1 0,-1 0 0,1-1 0,-1 1 0,0-1-49,3-7 652,14-5-99,37-8 2,1 2-1,1 3 0,8 0-554,169-29 504,-55 12-265,-141 25-269,-1 2 0,1 1 0,0 2 0,18 1 30,-53 2-49,0 0 0,0 0-1,0 0 1,0 0 0,0 0-1,0 0 1,0 1 0,0-1-1,0 0 1,0 1 0,0-1 0,0 0-1,0 1 1,0-1 0,0 1-1,0-1 1,0 1 0,-1 0 0,1-1-1,0 1 1,0 0 0,-1-1-1,1 1 1,0 0 0,-1 0 49,0 0-76,0 0 0,1 0 0,-1 1-1,0-1 1,-1 0 0,1 0 0,0 0 0,0 0 0,0 0 0,-1 0 0,1 0 0,0 1 0,-1-1 0,1 0 0,-1 0 0,1 0 0,-1 0-1,0-1 1,1 1 0,-1 0 0,0 0 0,0 0 76,-17 17-421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2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2441,'16'-11'864,"21"0"-744,14-2-88,23-2 120,1 4 32,-7 2 64,-12 4-16,-23 5-328,-1 5-256,1 8 208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3.2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5009,'13'-4'1888,"18"-2"-1335,21 3-353,12-10-96,6-2-24,-8 6-56,-9 2-96,-14 7-376,-10 11-265,-20 0-1031,-9 13 1072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48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401 630 1184,'53'-57'1286,"-41"40"-245,-11 11-59,-1 1-179,1 4-722,-1 1 1,1-1 0,-1 1 0,0-1-1,1 0 1,-1 1 0,0-1-1,0 0 1,1 1 0,-1-1-1,0 0 1,0 1 0,0-1-1,0 0 1,0 0 0,0 1-1,0-1 1,0 0 0,0 1-1,0-1 1,0 0 0,-1 0-1,1 1 1,0-1 0,0 0-1,-1 1 1,1-1 0,0 1 0,-1-1-1,1 0 1,-1 1 0,1-1-82,-2 0 67,0 0 0,1 1 0,-1-1 1,0 0-1,1 1 0,-1-1 0,0 1 1,0 0-1,0-1 0,1 1 0,-1 0 1,0 0-1,-1 0-67,-12 1-27,-1 1 1,1 1-1,-6 1 27,13-2 139,-21 5-74,0 2 0,1 0 1,0 2-1,-19 11-65,-102 61 637,142-79-601,1 0 0,-1 0 0,1 1 0,0 0 0,-5 5-36,10-9 3,-1 1 0,1-1 0,0 0 0,0 1 0,0-1 1,1 1-1,-1-1 0,0 1 0,0-1 0,1 1 0,-1 0 0,1-1 0,-1 1 0,1 0 0,0-1 1,0 1-1,0 0 0,0-1 0,0 1 0,0 0 0,0 0 0,0-1 0,1 1 0,-1 0 1,1-1-1,-1 1 0,1 0 0,0-1 0,-1 1 0,1-1-3,4 6 19,0-1-1,0 0 1,0 0 0,0-1-1,1 0 1,0 0 0,0 0-1,1 0 1,-1-1-1,1 0 1,0-1 0,0 1-1,6 1-18,1 0 34,0 0 0,1-1 0,-1-1 0,1 0 0,-1-1 0,14 1-34,-23-4 12,1 1 0,0 0 1,0-1-1,0 0 1,-1-1-1,1 1 0,-1-1 1,1 0-1,-1 0 0,0-1 1,1 1-1,-1-1 1,-1-1-1,1 1 0,0-1 1,-1 1-1,0-1 1,0 0-1,1-2-12,0 0 42,0 0-1,0-1 0,-1 1 1,0-1-1,0 0 1,-1 0-1,0-1 1,0 1-1,0-1 1,-1 0-1,-1 1 1,1-1-1,0-7-41,0-45 390,-3 1 0,-5-36-390,-20-118 229,8 81-172,1 1 258,17 131-312,0 0-1,0 0 1,0 0 0,0 1 0,0-1 0,0 0 0,0 0-1,-1 0 1,1 0 0,0 0 0,0 0 0,0 0 0,0 0-1,0 0 1,0 0 0,0 0 0,0 0 0,0 0 0,0 0-1,0 1 1,0-1 0,0 0 0,-1 0 0,1 0 0,0 0-1,0 0 1,0 0 0,0 0 0,0 0 0,0 0 0,0 0-1,0 0 1,0 0 0,-1 0 0,1 0 0,0 0 0,0 0-1,0 0 1,0 0 0,0 0 0,0 0 0,0-1 0,0 1-1,0 0 1,0 0 0,0 0 0,-1 0 0,1 0 0,0 0-1,0 0 1,0 0 0,0 0 0,0 0 0,0 0 0,0 0-1,0 0 1,0 0 0,0-1 0,0 1 0,0 0 0,0 0-1,0 0 1,0 0 0,0 0 0,0 0-3,-4 8 41,1 18-38,0 0-1,2 0 1,1 0-1,0 1 1,3-1-1,0 0 1,4 16-3,14 43-1,19 52 1,-24-87 7,-12-38-10,7 26 6,1 0-1,2-2 0,2 1 1,12 19-3,-25-52-3,-1 0 1,1-1 0,0 1-1,0-1 1,0 1-1,1-1 1,-1 0 0,1 0-1,0-1 1,0 1-1,0-1 1,0 0-1,0 0 1,0 0 0,2 0 2,1 0-10,0 0 1,0-1 0,0 0-1,0 0 1,0-1 0,0 0-1,0 0 1,0 0 0,5-2 9,4-2-31,1 0 0,-1 0 0,-1-2 0,1 0 0,-1-1 0,0 0 0,0-2 0,3-2 31,-6 3-15,0-2 0,0 1 0,0-1 1,-2-1-1,1 0 0,-1-1 0,-1 0 1,0 0-1,-1-1 0,2-3 15,-5 5 5,0 0 0,0 0 0,-1 0-1,0 0 1,0-1 0,-2 1 0,1-1-1,-2 0 1,0 0 0,0 0 0,-1 0 0,0 0-1,-1-3-4,-5 24 129,-1 10-92,4-8-30,0 1 0,1 0 1,1 0-1,0 1 0,0-1 1,1 0-1,1 0 1,1 8-8,-1-14 9,1 1 1,-1 0 0,1-1 0,1 0-1,-1 1 1,1-1 0,0 0-1,1-1 1,-1 1 0,1 0 0,0-1-1,1 0 1,-1 0 0,1 0 0,0-1-1,4 4-9,4 1 29,1 0 0,0-1-1,0 0 1,12 4-29,-17-8 2,-1-1 1,1 0 0,0-1-1,0 0 1,0 0-1,0-1 1,0 0-1,0-1 1,4 0-3,-7-1-144,1 0 0,-1-1 1,0 1-1,0-2 1,0 1-1,0 0 0,-1-1 1,1 0-1,-1-1 0,0 1 1,1-1-1,-2 0 0,1 0 1,0 0-1,-1-1 1,0 0-1,4-4 144,10-19-755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3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5353,'53'3'1857,"22"-4"-1745,9-9 0,6-4-80,-4-3-360,-9-1-1465,-7 5 1257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4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1 844 3321,'5'-2'288,"1"0"0,-1-1 0,0 0 0,1 0 0,-1-1 0,-1 1 0,1-1 0,0 0 0,-1 0 0,0-1 0,3-3-288,6-10 396,0 0 1,6-13-397,5-7 342,-6 11-354,-2 0-1,-1-1 0,-1 0 0,-1-2 0,-1 1 1,-2-1-1,-1-1 0,-2 0 0,-1 0 0,-1 0 1,-2-1-1,0-17 13,-2-8-823,-4-23 823,1 56-78,-1 0-1,-2 1 1,0-1 0,-6-16 78,11 39 28,-1 0 1,1 0-1,0 0 0,0 0 1,-1 0-1,1 0 1,-1 0-1,1 0 1,-1 0-1,1 1 1,-1-1-1,1 0 0,-1 0 1,0 1-1,1-1 1,-1 0-1,0 1 1,0-1-1,0 1 1,1-1-1,-2 0-28,2 1 22,-1 0 0,0 0 0,1 1 0,-1-1 0,0 0 0,1 0 0,-1 0 0,1 1 1,-1-1-1,0 0 0,1 1 0,-1-1 0,1 0 0,-1 1 0,1-1 0,-1 0 0,1 1 0,-1-1 0,1 1 0,0-1 0,-1 1 0,1-1 0,-1 2-22,-2 3 52,0 2-1,0-1 1,0 0-1,0 1 0,0 4-51,0 4 37,0 0 0,1 1 0,1 0-1,0-1 1,1 1 0,1 3-37,0 14 81,0 153 371,-3 234 424,1-393-840,-1 59 40,3-75-72,0-1 1,0 1-1,1 0 1,0-1-1,1 1 1,1 3-5,-3-12-4,0 0 1,-1 0-1,1-1 1,0 1 0,0 0-1,0 0 1,0-1-1,1 1 1,-1-1-1,0 1 1,1-1-1,-1 0 1,1 1 0,-1-1-1,1 0 1,0 0-1,-1 0 1,1 0-1,0 0 1,0-1 0,0 1-1,0 0 1,0-1-1,0 1 1,0-1-1,0 0 1,-1 0-1,1 0 1,1 0 3,4 0-86,-1-1-1,0 0 1,0-1-1,0 0 1,0 0 0,0 0-1,0 0 1,4-4 86,35-19-296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4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0 182 6705,'62'-12'2721,"15"1"-2721,19-4-89,460-112-42,-523 121 88,-25 5-61,-1 0 1,0-1-1,1 1 0,-1-2 1,0 1 103,-19 2-1537,-20 7 1581,11 1 124,0 0 0,0 1 0,1 0 0,0 2 0,0 1 0,2 0 0,-1 1 0,-7 9-168,2 2 174,1 0 0,-10 17-174,26-32 11,0 0 0,1 1 0,0-1 0,1 2 0,0-1 0,1 0 0,0 1 0,0 0 0,0 5-11,3-9 4,0 0-1,1 0 0,0 1 0,0-1 1,1 0-1,0 2-3,-1-7 3,0 0 0,1 0 0,-1 0 0,0 0 0,1-1 0,0 1 0,-1 0 0,1 0 0,0 0 1,0-1-1,0 1 0,0 0 0,0-1 0,0 1 0,0-1 0,0 0 0,1 1 0,-1-1 0,1 0 0,-1 0 0,1 1 0,-1-1 1,1 0-1,0-1-3,0 1 7,0-1 1,-1 0 0,1 0-1,0-1 1,0 1 0,0 0-1,-1 0 1,1-1 0,0 1 0,0-1-1,-1 0 1,1 0 0,0 1-1,-1-1 1,1 0 0,-1 0-1,1 0 1,0-1-8,25-22 76,-24 21-65,24-26 33,-2-1-1,-1-1 1,8-15-44,32-41 33,-63 86-33,-1 1-1,1-1 1,-1 0-1,1 1 1,-1-1-1,1 0 1,0 1-1,-1-1 1,1 1-1,-1-1 1,1 1-1,0-1 1,0 1-1,-1-1 1,1 1-1,0 0 1,0 0-1,0-1 1,-1 1-1,1 0 1,0 0-1,0 0 1,0 0-1,0 0 1,-1 0-1,1 0 1,0 0-1,0 0 1,0 0 0,1 1-3,-1 0 0,1 0-1,-1 0 1,0 0 0,0 0 0,0 0 0,0 0 0,1 1 0,-2-1 0,1 0 0,0 1-1,0-1 1,0 1 0,0 0 3,3 7-8,-1-1 0,-1 1 1,1-1-1,-1 1 0,0 5 8,4 131 58,-5-145-23,0 0-1,0 0 1,0-1-1,0 1 1,0 0-1,0-1 1,0 1-1,0 0 1,-1-1-1,1 1 0,0-1 1,0 0-1,0 1 1,-1-1-1,1 1 1,0-1-1,0 0 1,-1 0-1,1 0-34,30-25 55,19-18-35,-48 42-20,0 0-1,0 1 1,0-1 0,0 1 0,0-1 0,0 1-1,0 0 1,1 0 0,-1 0 0,0 0-1,1 0 1,-1 1 0,0-1 0,1 1 0,-1 0 0,-1 0-1,0 0 0,0 0 0,0 0 1,-1 0-1,1 1 0,0-1 1,0 0-1,-1 1 0,1-1 1,0 1-1,0-1 0,-1 1 1,1-1-1,0 1 0,-1-1 1,1 1-1,-1 0 0,1-1 1,-1 1-1,1 0 0,-1-1 1,1 1-1,-1 0 0,0 0 1,1 0-1,-1 0 1,2 6 2,-1 0-1,0 1 1,0-1 0,-1 0-1,0 0 1,0 1 0,-1 1-2,1-1 17,-6 46-28,6-50 77,6-8 136,7-5-150,8-6-24,-1-1 0,14-14-28,-19 16-1,0 1 1,1 1-1,1 0 0,0 1 0,9-4 1,-23 13 0,14-7-36,0 1 0,16-6 36,-29 12-10,0 1-1,1 0 1,-1-1-1,1 2 1,0-1-1,-1 0 1,1 1-1,-1 0 1,1 0-1,0 0 1,-1 1-1,1 0 1,-1-1 0,3 2 10,-5-1-8,1 0 1,-1 1 0,0-1-1,0 1 1,1-1 0,-1 1-1,0 0 1,-1 0 0,1 0-1,0 0 1,0 0-1,-1 0 1,1 0 0,-1 1-1,0-1 1,0 1 0,0-1-1,0 1 8,4 10-213,-1 0-1,-1 0 1,0 5 213,5 15-1385,0-10-150,1-5 657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6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1 3209,'-25'150'6148,"-12"120"-6295,32-226 571,-4 36-382,1-13 33,-6 21-75,6-66 8,4-13 18,4-9-24,0 0 1,0 0 0,0 0-1,0 0 1,0 0 0,0 0-1,0 0 1,0 0 0,0-1-1,0 1 1,0 0 0,0 0 0,0 0-1,0 0 1,0 0 0,0 0-1,0 0 1,0 0 0,0 0-1,0 0 1,0 0 0,0 0-1,0-1 1,0 1 0,0 0 0,0 0-1,0 0 1,0 0 0,0 0-1,0 0 1,0 0 0,0 0-1,0 0 1,0 0 0,0 0-1,0 0 1,0 0 0,0 0 0,0-1-1,-1 1 1,1 0 0,0 0-1,0 0 1,0 0 0,0 0-1,0 0 1,0 0 0,0 0-1,0 0 1,0 0 0,0 0 0,0 0-1,0 0 1,-1 0 0,1 0-1,0 0 1,0 0 0,0 0-1,0 0 1,0 0 0,0 0-1,0 0 1,0 0 0,0 0-3,0-2 4,0 0-1,1 0 1,-1 0 0,1 1 0,0-1 0,-1 0 0,1 0 0,0 0-1,0 0 1,0 1 0,1-1 0,-1 1 0,1-2-4,5-8 6,13-19 6,2 1-1,20-22-11,-34 42-1,0 0 1,1 1-1,0 0 0,0 0 0,1 1 0,0 0 1,1 1-1,-1 0 0,1 1 0,0 0 0,7-2 1,-11 5 0,0 0-1,1 1 0,-1 0 0,0 0 0,1 0 0,-1 1 0,1 0 0,-1 0 1,1 1-1,2 1 1,-7-1 1,0 0 0,0 0 1,0 0-1,0 1 1,0-1-1,0 1 1,0 0-1,-1 0 0,1 0 1,-1 0-1,1 0 1,-1 0-1,0 1 1,0-1-1,0 1 0,0 0 1,0-1-1,-1 1 1,1 0-1,-1 0 0,0 0 1,0 0-1,0 0 1,0 1-1,-1-1-1,3 8 2,-1 1 0,-1-1-1,0 1 1,0-1 0,-1 1 0,-2 10-2,-2 12 28,-7 24-28,9-15-1122,2-45 745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6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 4569,'40'-13'1536,"13"8"-1480,-3-6-96,7 0-152,1 0-88,-4 2-552,-5 0-472,-10-2 848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6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0 6345,'13'30'2153,"0"15"-2065,-4 7-24,-3 3-24,-6-4 0,-10-1-24,-2-3 0,1 1 8,-4 0-16,6 5 24,1 0-16,5 4-344,-1-4-560,4-13 576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8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 4385,'7'22'476,"0"0"0,-2 0 0,0 1-1,-1 0 1,-2 0 0,0 0 0,-2 1 0,0 1-476,-5 52 75,-11 57-75,16-129 45,-29 144 157,13-71-43,2 8-159,7-35-673,9-46-161,3-5 325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8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48 4361,'32'-10'319,"0"2"0,0 1 0,0 2 0,1 1 0,11 1-319,14-3 64,-45 5-64,-2-1-20,0 1-1,-1 1 0,1-1 0,0 2 0,6 0 21,-15-1-8,0 1 0,0-1 0,1 1 0,-1-1 0,0 1 0,0 0 0,0 0 0,0 0 0,0 0 0,0 0 0,0 1 0,0-1 0,-1 1 0,1-1 0,0 1 0,-1-1 0,1 1 0,-1 0 0,0 0 0,1 0 0,-1 0 0,0 0 0,0 0 0,0 0 0,-1 0 0,1 0 0,0 2 8,0 1-2,1 1 0,-2-1-1,1 0 1,0 1 0,-1-1 0,0 1 0,-1-1 0,1 1-1,-1-1 1,0 1 0,0-1 0,-1 0 0,1 0-1,-1 0 1,-3 5 2,2-4 5,-1 0 0,0 0 0,0-1 0,-1 1 0,0-1 0,0-1 0,0 1 0,0-1 0,-1 1 0,0-1 0,-2 1-5,-10 4 10,0-1 0,0-1 0,0 0 0,-1-1 0,0-1 0,0-1 1,0-1-1,-9 0-10,-16 2-942,0-3 1,-24-3 941,41-2-655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9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0 3785,'0'0'165,"0"0"1,0 0-1,0 0 1,-1 0-1,1 0 0,0 0 1,0 0-1,0 0 1,0 0-1,0 0 1,0 0-1,0 0 0,0 0 1,0 0-1,0 0 1,0 0-1,0 0 1,0 0-1,0 0 0,0 0 1,0 0-1,0 0 1,0 0-1,0 0 1,0 0-1,0 0 1,0 0-1,0 0 0,-1 0 1,1 0-166,-3 11 1012,-5 24-1515,8-32 699,-13 64-94,2 1 1,3 4-103,-6 19-949,15-87-18,5-5 395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9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 4881,'7'5'2313,"-3"12"-313,-2 9-1936,0 1 0,-4 8-40,2 0-8,-6 7 24,-1-2 0,0 2 0,-1 2 8,3-3-8,-1-5-24,1-3-112,1-1-232,-3-14-1344,3 6 1135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49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 5305,'-2'-1'144,"0"1"1,0 0-1,0 0 0,-1 0 1,1 1-1,0-1 0,0 0 1,0 1-1,0-1 0,0 1 1,0 0-1,-1 0 0,2 0 1,-1 0-1,0 0 0,0 0 1,0 0-1,0 1 0,1-1 1,-1 1-1,1-1 0,-1 1 1,1 0-1,-1-1 0,1 1 1,0 0-1,0 0 0,0 0 1,0 0-1,0 0 0,0 0 1,1 0-1,-1 2-144,-2 9-137,1 0-1,0 0 1,0 0 0,2 0 0,0 6 137,0-11 99,2 70-602,4-1 0,13 64 503,-16-124 6,0 1 0,1 0 0,1-1 0,1 0 0,0 0 1,1 0-1,6 7-6,-10-18 65,0-1-1,1 1 1,0-1 0,0 0 0,0 0 0,0-1 0,1 1 0,0-1-1,0 0 1,0 0 0,1 0 0,-1-1 0,1 0 0,0 0 0,0-1 0,0 1-1,0-1 1,0 0 0,1-1 0,-1 0 0,0 0 0,3 0-65,6-1 88,-1-1 1,0 0-1,1-1 1,-1-1-1,0 0 0,0-1 1,0-1-1,0 0 1,-1 0-1,0-2 1,0 0-1,-1 0 1,0-1-1,0 0 1,0-1-1,7-8-88,-9 7 6,1-1-1,-2 1 1,0-1-1,0-1 1,-1 0-1,0 0 1,-1-1-1,0-1-5,-3 5 12,0 0 0,-1 0 0,0-1-1,0 1 1,-1-1 0,-1 1 0,1-1 0,-2 0 0,1 0 0,-1 0-1,-2-7-11,1 4 62,0 0-1,-2 1 0,1-1 0,-2 1 0,0 0 0,0-1 0,-1 2 0,0-1 0,-5-6-61,13 41 79,6 3-88,2-1 1,0-1-1,1 0 1,2 0-1,0-2 1,11 13 8,-9-14-3,-1 1-1,-1 1 1,-1 0 0,-1 1 0,-1 0 0,6 24 3,-15-42 3,0 1 0,-1-1-1,0 1 1,0 0 0,0 0-1,-1-1 1,0 1 0,-1 0 0,1-1-1,-1 1 1,-1 0 0,1-1-1,-1 1 1,0-1 0,0 1-1,-1-1 1,0 0 0,0 0 0,-1 0-1,1-1 1,-1 1 0,-1-1-1,1 0 1,-1 0 0,0 0-1,0-1 1,0 1 0,0-1 0,-1-1-1,0 1 1,1-1 0,-1 0-1,-1 0 1,1 0 0,0-1-1,-1 0 1,1-1 0,-1 1 0,0-1-1,-6 0-2,4 0 3,-1-1 0,1 0 0,-1 0-1,0-1 1,1 0 0,-8-3-3,13 4-62,1-1-1,-1 0 1,1 0-1,-1 0 1,1-1-1,-1 1 1,1-1 0,0 0-1,0 0 1,0 0-1,0 0 1,0-1 0,0 1-1,1-1 1,-1 0-1,1 1 1,0-1-1,-1-2 63,2 4-113,1 0 0,-1 0 0,1 0 0,0-1 0,-1 1 0,1 0 0,0 0 0,0 0 0,0-1 0,0 1 0,0 0 0,0 0 0,0-1 0,0 1 0,1 0 0,-1 0 0,0 0 113,11-21-1099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39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 2497,'53'-6'2249,"261"-21"1011,608-31-992,-787 57-2248,29 7-20,-161-5-2,6-1-38,1 1 0,-1 0 0,0 1 0,1 0-1,-1 1 41,-8-3-16,0 0 0,0 1 0,0-1 0,0 0 0,0 1 0,0-1 0,0 1 0,0-1 0,0 1 0,0 0 0,0-1 0,0 1 0,-1 0 0,1-1 0,0 1-1,0 0 1,-1 0 0,1 0 0,-1 0 0,1 0 0,-1 0 0,1-1 0,-1 1 0,1 0 0,-1 0 0,0 1 0,0-1 0,1 0 0,-1 0 0,0 0-1,0 0 1,0 0 0,0 0 0,0 0 0,0 0 0,-1 0 0,1 0 0,0 0 0,0 0 0,-1 0 0,1 0 0,-1 0 0,0 1 16,-1 3-105,-1-1 1,-1 1 0,1-1 0,-1 1-1,1-1 1,-1 0 0,-1 0 0,1 0-1,0-1 1,-1 0 0,-1 1 104,-57 30-1498,60-32 1433,-67 29-769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40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44 215 424,'56'-15'6644,"-56"15"-6608,0 0 1,1 0-1,-1 0 0,0 0 0,0 0 1,0 0-1,0 0 0,0 0 0,0 0 0,1 0 1,-1 0-1,0 0 0,0 1 0,0-1 1,0 0-1,0 0 0,0 0 0,0 0 0,0 0 1,0 0-1,1 0 0,-1 0 0,0 0 1,0 1-1,0-1 0,0 0 0,0 0 1,0 0-1,0 0 0,0 0 0,0 0 0,0 0 1,0 1-1,0-1 0,0 0 0,0 0 1,0 0-1,0 0 0,0 0 0,0 0 0,0 1 1,0-1-1,0 0 0,0 0 0,0 0 1,0 0-1,0 0 0,0 0 0,-1 0 0,1 1 1,0-1-1,0 0 0,0 0 0,0 0 1,0 0-1,0 0 0,0 0 0,0 0-36,-1 6 142,-10 55 92,-2 0-1,-6 9-233,-34 102 149,49-153-121,4-17-13,0-3-1,5-15 0,3-16-163,2-1 1,1 2-1,4-5 149,7-19-457,11-31-2019,20-81 2476,-53 166 149,1-1 0,-1 1 0,1 0 0,-1-1 1,1 1-1,0 0 0,0 0 0,-1 0 0,1 0 0,0-1 1,0 1-1,0 0 0,0 0 0,1 1 0,-1-1 1,0 0-1,1 0-149,27-12-151,-14 7 378,106-39 268,-93 35-275,1 2 0,0 0-1,1 2 1,7 0-220,2-2 150,15-1-91,-52 9-71,1 0-1,-1 0 0,1 0 0,-1 1 1,0-1-1,1 0 0,-1 1 0,1-1 1,-1 1-1,0 0 0,0 0 0,1 0 1,-1 0-1,0 0 0,0 1 0,0-1 1,0 0-1,0 1 13,-1-1-67,-1 0-1,1 1 1,0-1 0,-1 0-1,1 0 1,-1 0 0,1 1 0,-1-1-1,1 0 1,-1 1 0,0-1-1,0 0 1,0 1 0,0-1 0,0 0-1,0 1 1,0-1 0,0 0-1,0 1 1,-1-1 0,1 0-1,-1 1 68,1 0-73,-5 15-348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40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 5993,'12'-6'2129,"21"3"-1873,11-5-128,22-3-48,9 0-40,-3 4-24,-15 0 0,-24 7-304,-11 0-272,-15 5-729,-7 3-615,-15 12 1200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6:41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 3585,'2'8'1736,"12"-1"-640,8-7-111,31-6-393,13-5-224,24-12-344,5-7-496,12-12 344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2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1464,'62'-24'704,"-47"48"-335,3 4-81,-1-1-48,3 4 0,0 2 40,-2 2 24,3 2 16,-1-2-72,4 0-56,-2-1-96,0 5-32,-4-2-32,-2-1-24,-1-6-160,2-7-200,-1-10-856,1-4 776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3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6105,'3'-17'2241,"3"23"-1849,3 10-224,0 8-200,-2 7-16,3 4 16,-3 0 0,4 3 16,-4-1 0,-1 3 16,5-1-16,-6 5 24,3-4-8,-3 0-32,-1-1-128,-6-6-744,-2-6-313,-1-3 673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3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1 324 5105,'0'7'104,"0"-1"0,1 0 1,-1 0-1,1 0 0,0 0 0,1 0 0,-1 0 0,1 0 0,1 0 1,-1-1-1,1 1 0,0-1 0,0 0 0,0 0 0,1 0 1,0 0-1,0 0 0,2 1-104,6 6-58,0-1 1,0 0-1,1-1 1,1 0-1,0-1 1,4 1 57,36 20 15,2-3 1,20 6-16,-55-25 18,0-1 0,0-1 0,1-1 0,0 0 0,0-2 0,0-1 0,0 0-1,3-2-17,-18-1 15,0 1 0,1-2-1,-1 1 1,0-1-1,0 0 1,0-1-1,0 1 1,0-1-1,-1-1 1,1 1-1,-1-1 1,0 0-1,0-1 1,0 0 0,-1 1-1,0-2 1,1 0-15,11-13 90,-2-2 0,0 1 0,-1-2 0,2-7-90,1 1 77,26-43 109,70-111 245,-82 139-433,1 0 0,36-36 2,-47 61-417,-21 18 413,0 0 0,0 0 0,1 0 0,-1 0 0,0 0 0,0 0 0,0 0 0,0 0 0,0 0 0,0 0 0,1 0 0,-1 0 0,0 0 1,0 0-1,0 0 0,0 0 0,0 0 0,1 0 0,-1 0 0,0 0 0,0 0 0,0 0 0,0 0 0,0 0 0,0 0 0,0 0 0,1 0 0,-1 1 1,0-1-1,0 0 0,0 0 0,0 0 0,0 0 0,0 0 0,0 0 0,0 0 0,0 0 0,0 1 0,0-1 0,1 0 0,-1 0 0,0 0 0,0 0 0,0 0 1,0 0-1,0 1 0,0-1 0,0 0 0,0 0 0,0 0 0,0 0 0,0 0 0,0 0 0,0 1 0,-1-1 0,1 0 0,0 0 0,0 0 0,0 0 1,0 0-1,0 0 4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5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2 587 5985,'-1'11'342,"0"0"-1,1 0 0,1 0 1,0 0-1,0 0 0,3 8-341,2 17 23,2 90-86,-6 0 0,-11 104 63,6-205 37,2-19 343,-1-14-128,0-15 47,2-94 18,5 0 0,11-57-317,-5 61 38,-2 26-127,11-43 89,-14 101-29,1 0 1,1 1-1,2 0 1,1 1-1,1 0 1,7-9 28,-13 25-13,1 1 1,0-1-1,0 2 0,2-1 1,-1 1-1,1 0 0,0 1 1,10-7 12,-13 10-5,0 1-1,1 1 1,-1-1 0,1 1 0,0 0 0,-1 1 0,1 0-1,1 0 1,-1 0 0,0 1 0,0 0 0,0 0 0,1 1-1,-1 0 1,5 0 5,-6 1-4,-1 1 1,1-1-1,0 1 0,-1 0 0,1 1 1,-1-1-1,0 1 0,1 0 0,-1 0 0,-1 1 1,1-1-1,0 1 0,-1 0 0,0 0 0,0 1 1,0-1-1,-1 1 0,1 0 0,-1 0 0,0 0 1,0 0-1,0 3 4,4 8-8,0 0 0,-2 0 1,0 0-1,0 1 0,-2 0 1,0 0-1,0 3 8,-2 3-19,0 0 0,-1-1 0,-2 1 0,0 0 0,-1-1-1,-2 1 1,-6 20 19,7-29-36,-1 1-1,-1-1 0,0 0 0,-1-1 1,0 1-1,-1-1 0,-1-1 0,0 1 0,-1-2 1,0 1-1,-1-1 0,-4 3 37,7-8-8,0-1 0,0 0 1,0-1-1,-1 1 0,1-2 0,-1 1 0,0-1 0,-1 0 0,1-1 0,0 0 1,-1-1-1,1 0 0,-1 0 0,1-1 0,-1 0 0,1-1 0,-1 0 0,1-1 1,-1 0-1,1 0 0,-7-3 8,14 4 10,0 0 0,0 1 0,1-1 0,-1-1 0,0 1 0,0 0 0,1 0 0,-1-1 1,1 1-1,-1-1 0,1 1 0,0-1 0,-1 0 0,1 0-10,1 2 5,0-1 0,0 1 0,-1 0 0,1-1 0,0 1 0,0 0 0,0-1 1,0 1-1,0 0 0,0 0 0,0-1 0,0 1 0,0 0 0,0-1 0,0 1 0,0 0 0,0-1 0,0 1 0,1 0 0,-1-1 1,0 1-1,0 0 0,0 0 0,0-1 0,0 1 0,1 0 0,-1 0 0,0-1 0,0 1 0,1 0-5,15-4 108,10 6-92,1 0-1,-1 2 0,0 1 1,0 1-1,-1 1 0,0 1 1,0 1-1,-1 2 0,0 0 1,17 12-16,-35-20-45,1 0 0,-1 0 0,1-1 0,-1 0 0,1 0 0,0 0 0,0-1 0,0 0 0,0-1 0,0 1 0,0-1 1,0-1-1,0 1 0,0-1 0,-1 0 0,1-1 0,0 0 0,0 0 0,-1 0 0,1-1 0,-1 0 0,0 0 1,0-1-1,0 1 0,0-1 0,-1-1 0,1 1 0,2-4 45,-4 4-139,-1 0 0,0 0 0,0 0 0,0 0 0,0-1 1,-1 1-1,1-1 0,-1 0 0,0 0 0,-1 0 0,1 0 139,-2 3-35,1 0 0,0 0 0,-1 0 0,1 0 0,-1 0 0,0 0 0,0 0 0,0 0 0,0 0 0,0 0 0,0 0 0,0 1 0,-1-1 0,1 0 0,0 0 0,-1 0 0,0 0 0,0 0 0,1 0 0,-1 0 0,0 1 0,0-1 0,-1 0 0,1 1 0,0-1 0,-1 1 0,1 0 0,0-1 0,-1 1 35,1 0-4,-1 1 0,1-1-1,-1 1 1,1 0 0,-1 0 0,0 0 0,1-1 0,-1 1 0,1 1 0,-1-1 0,1 0 0,-1 0-1,1 1 1,-1-1 0,1 0 0,-1 1 0,1 0 0,-1-1 0,1 1 0,0 0 0,-1-1 0,1 1 0,0 0-1,0 0 1,-1 0 0,1 0 0,0 1 0,0-1 4,-30 35 41,31-36-41,-5 7 15,0 1 0,1-1 0,0 1 0,1 0 0,0 0 0,0 0 0,1 1 0,0-1 0,0 1 0,1-1 0,0 1 0,0 0 0,1-1 0,0 1 0,2 8-15,0-4 11,0 0 0,1 0 0,0 0 0,1 0 0,0-1 0,1 1 0,1-1 0,0 0 0,0-1 0,3 2-11,-6-8 3,0 0-1,1-1 1,0 0-1,0 1 1,0-2-1,0 1 1,1 0 0,-1-1-1,1 0 1,2 1-3,-4-2 4,0-1 1,1 1 0,-1-1-1,0 0 1,1 0 0,-1-1-1,1 1 1,-1-1 0,1 0-1,0 1 1,-1-2 0,1 1-1,-1 0 1,1-1 0,-1 1-1,1-1 1,-1 0-1,1 0-4,10-5 20,0-1-1,-1 0 0,0-1 0,0 0 0,0-1 0,-1-1 0,-1 1 0,1-3-19,22-21 83,-2-1 0,-1-3-83,-10 11 97,-1-1 0,-1-1-1,11-22-96,-22 34 49,0 0 0,-1-1 0,-1 0 0,0 0 0,-2-1 0,0 0-1,2-17-48,-4-4 67,-2-1-1,-1 1 0,-2 0 1,-4-17-67,-8-28 32,-12-37-32,16 81-8,-1 1 1,-5-10 7,4 26 132,12 23-124,1 0 1,0 0-1,0-1 0,-1 1 0,1 0 0,0 0 0,0-1 0,-1 1 0,1 0 0,0 0 0,-1 0 0,1 0 1,0-1-1,-1 1 0,1 0 0,0 0 0,-1 0 0,1 0 0,0 0 0,-1 0 0,1 0 0,-1 0 1,1 0-1,0 0 0,-1 0 0,1 0 0,0 0 0,-1 0 0,1 0 0,0 1 0,-1-1 0,1 0-8,-2 2 26,1 0 0,-1 0 0,1 1 0,0-1-1,-1 0 1,1 1 0,0-1 0,1 1-1,-1-1 1,0 1 0,1-1 0,-1 1-1,1-1 1,0 1-26,-8 66 16,4 0-1,3 0 0,3 6-15,-1-40 0,-1-22 0,1 88-2,5 0 0,6 9 2,-7-79-3,1-1 0,1 1 0,1-2 0,2 1 1,1-1-1,2 0 0,0-1 0,18 25 3,-26-44-16,1-2 0,0 1 0,0 0 0,1-1 0,0-1 1,0 1-1,1-1 0,0 0 0,0-1 0,0 1 0,3 0 16,-5-4-23,0 1 0,0-1 0,0 0 0,0-1 0,0 1 0,0-1 0,0 0 0,1-1 0,-1 0 0,0 0-1,0 0 1,1 0 0,-1-1 0,0 0 0,0-1 0,0 1 0,4-3 23,2-1-41,0 0 0,0-2 0,-1 1 0,1-2 0,-2 1 0,1-1 0,-1-1-1,0 0 1,-1-1 0,1 0 41,20-26-59,-1-1-1,3-9 60,-9 12-3,-8 14 17,31-49 74,-42 63-61,-1 0 0,0 0 0,0 0-1,-1-1 1,0 1 0,0-1 0,0 1 0,-1-1 0,0 0-1,0-2-26,-1 7 17,0 0 0,0 0-1,0 0 1,0 0 0,0 0-1,0 0 1,0 0 0,-1 1-1,1-1 1,-1 0 0,0 0-1,1 0 1,-1 0-1,0 1 1,0-1 0,0 0-1,0 1 1,0-1 0,-1 1-1,1-1 1,0 1 0,-1 0-1,1-1 1,-1 1 0,1 0-1,-1 0 1,0 0 0,1 0-1,-1 0 1,0 1-1,0-1 1,0 0 0,0 1-1,1-1 1,-2 1-17,-2 0 25,-1 0-1,1 0 1,0 0 0,0 1-1,0-1 1,0 1 0,0 1 0,1-1-1,-1 1 1,0 0 0,0 0-1,-3 2-24,-7 5 15,2 0 0,-1 0 0,2 2-1,-1-1 1,1 2 0,1-1 0,0 2 0,0-1 0,2 1-1,-1 1 1,2 0 0,-1 2-15,2-4 3,1 1 0,1 0 1,0 0-1,1 0 0,0 1 0,1 0 0,1-1 1,0 1-1,0 0 0,2 0 0,0 0 1,0 0-1,1 0 0,1 1-3,-2-14 1,1 1 1,-1 0-1,0-1 1,1 1-1,-1-1 1,1 1-1,-1-1 1,1 1-1,0-1 1,0 1-1,0-1 1,0 1-1,0-1 1,1 1-2,-2-1 1,1-1 1,-1 0 0,1 1 0,-1-1 0,1 0 0,0 0 0,-1 0-1,1 1 1,0-1 0,-1 0 0,1 0 0,-1 0 0,1 0 0,0 0 0,-1 0-1,1 0 1,0 0 0,-1 0 0,1 0 0,0 0 0,-1-1 0,1 1-1,0 0 1,-1-1-2,5-1 16,0-1-1,-1 0 0,1-1 1,-1 1-1,0-1 0,0 0 1,1-1-16,-1 0 14,12-12-6,-1-1 1,0-1-1,-2 0 1,0-1-1,-1-1 1,-1 1-1,-2-2 1,0 0-1,0 0 1,-2 0-1,2-17-8,-10 56-16,0 0-1,1 0 0,0 0 1,2 1-1,0-1 1,0-1-1,5 14 17,-4-18-8,0-1-1,0 0 1,1 0 0,1 0-1,0 0 1,0 0-1,1-1 1,0 0-1,1-1 1,0 1 0,0-1-1,1 0 1,7 5 8,-11-11 1,0 0 0,0-1 0,0 0 0,0 0 0,0 0 0,0 0 0,0-1 0,1 1 0,-1-1 0,1 0 0,-1-1 0,1 1 0,-1-1 0,1 1 0,-1-2 0,1 1 0,-1 0 0,1-1 0,-1 0 0,1 0 0,-1 0 0,0 0 1,1-1-1,-1 0 0,0 0 0,0 0 0,0 0-1,10-7 6,-1 0 0,1-1 0,-2-1 0,0 0 0,0 0 0,9-12-6,5-7 3,-1 0 1,-2-2-1,16-28-3,-31 45 3,0 0 1,-1-1-1,0 0 0,-1 0 0,-1 0 0,-1-1 0,0 0 0,-1 0 0,-1 0 0,-1-2-3,-1-16 42,-1 0 0,-2-1 0,-2 1 1,-5-17-43,-6-13 116,-20-53-116,29 96 14,-1 1 0,-2-1-1,0 2 1,-10-16-14,19 34 9,-1 0 0,1 0 1,0 1-1,-1-1 0,1 0 0,-1 1 0,1-1 0,-1 1 0,0 0 1,0 0-1,0-1-9,1 2 5,1 0 1,-1 0 0,1-1-1,-1 1 1,0 0-1,1 0 1,-1 0 0,1 0-1,-1 0 1,1 0-1,-1 0 1,1 0 0,-1 0-1,0 0 1,1 0 0,-1 1-1,1-1 1,-1 0-1,1 0 1,-1 0 0,1 1-1,-1-1 1,1 0 0,-1 1-1,1-1 1,-1 1-6,-1 1 11,1 0 1,-1 1-1,1 0 0,-1-1 1,1 1-1,0 0 1,0 0-1,0 0 1,1-1-1,-1 1 1,0 0-1,1 0 0,0 0 1,0 1-12,-2 36 8,2 1 0,2-1 1,2 0-1,7 33-8,12 37 18,9 11-18,-14-56-48,1 0 156,5 38-108,-21-83-91,0 0 0,-2 1 0,0-1-1,-1 0 1,-1 1 0,-1-1 0,-1 6 91,2-21-180,0 0 0,0-1 1,-1 1-1,0 0 0,0-1 0,0 1 0,0-1 1,0 0-1,-1 0 0,0 0 0,0 0 0,-2 2 180,5-5-71,-1-1 0,1 1 0,-1 0-1,0-1 1,1 1 0,-1-1 0,1 1-1,-1-1 1,0 1 0,0-1 0,1 1 0,-1-1-1,0 0 1,0 1 0,1-1 0,-1 0-1,0 0 1,0 1 0,0-1 0,1 0 0,-1 0-1,0 0 72,-26-13-841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5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0 622 6185,'1'0'138,"-1"-1"-1,0 0 1,0 1-1,0-1 1,1 0-1,-1 1 1,0-1-1,1 0 1,-1 1-1,1-1 1,-1 0-1,1 1 1,-1-1-1,1 1 0,-1-1 1,1 1-1,-1-1 1,1 1-1,0 0 1,-1-1-1,1 1 1,0 0-1,-1-1 1,1 1-1,0 0 1,-1 0-1,1 0 1,0-1-1,0 1-137,24 1 339,-25-1-338,114 19 144,-36-6-83,33 0-62,-87-11-65,0-1 0,0-2 0,1 0 0,-1-2 0,0 0 0,17-6 65,-33 7-99,0-1 0,-1 0 0,0 0 1,0-1-1,0 0 0,0 0 0,2-2 99,-7 5-34,0 0-1,0 0 1,-1-1 0,1 1-1,-1 0 1,1-1 0,-1 1-1,0-1 1,0 1 0,0-1-1,1 0 1,-1 0 0,-1 1-1,1-1 1,0 0 0,0 0-1,-1 0 1,1 0 0,-1 0-1,1 0 1,-1 0 0,0 0-1,0 0 1,0 0 0,0 0-1,0 0 1,-1 0 0,1 0-1,-1 0 1,1-1 34,-1 2 3,1 1-1,0 0 1,0-1 0,0 1-1,0 0 1,-1-1 0,1 1-1,0-1 1,0 1 0,-1 0-1,1-1 1,0 1-1,0 0 1,-1 0 0,1-1-1,0 1 1,-1 0 0,1 0-1,-1-1 1,1 1 0,0 0-1,-1 0 1,1 0-1,-1 0 1,1 0 0,0 0-1,-1-1 1,1 1 0,-1 0-1,1 0 1,-1 0 0,1 0-3,-15 8 110,-8 18 87,18-18-179,1 0-1,-1 1 1,2-1-1,-1 1 0,1 0 1,0 0-1,1 0 1,0 0-1,1 0 0,0 1 1,0-1-1,1 0 1,0 1-1,0-1 1,2 2-18,-2-5-2,1-1 0,1 1 1,-1-1-1,1 0 0,0 1 1,0-1-1,0 0 0,1 0 1,0 0-1,0-1 1,0 1-1,0-1 0,1 0 1,0 0-1,0 0 0,0 0 1,0 0-1,1-1 0,-1 0 1,1 0-1,0 0 1,0 0-1,0-1 0,0 0 1,0 0-1,3 0 2,6 1-106,0 0 0,0-2-1,0 1 1,0-2 0,0 0 0,0 0-1,0-1 1,0-1 0,3-1 106,33-8-2199,43-15 2199,-83 23-182,36-12-1070,-1-1 0,-1-2 0,2-4 1252,-27 13 76,0-2-1,-1-1 1,0 0 0,-1-1 0,-1 0 0,0-2-1,0 0 1,-1-2-76,-14 17 127,0-1 0,-1 1 0,1-1-1,0 0 1,-1 1 0,1-1 0,-1 0-1,1 1 1,0-1 0,-1 0 0,0 0-1,1 1 1,-1-1 0,0 0 0,1 0-1,-1 0 1,0 0 0,0 1 0,1-1 0,-1 0-1,0 0 1,0 0 0,0-1-127,-1 2 83,0 0 1,0 0 0,0 0-1,0 0 1,0 0 0,1 0-1,-1 0 1,0 0-1,0 0 1,0 0 0,0 0-1,0 0 1,1 1 0,-1-1-1,0 0 1,0 1 0,0-1-1,0 1-83,-41 20 715,26-10-676,0 1 0,1 0 0,0 1 0,1 1 0,1 0 0,0 1 0,1 0 0,1 1 0,0 0 0,1 1 0,0 0 0,2 1 0,0 0-39,6-13 3,0 1-1,0-1 1,1 1 0,0-1 0,0 1-1,0-1 1,1 1 0,0 0 0,0 0-1,1 3-2,-1-7-1,0 0 0,1-1 0,-1 1-1,1 0 1,-1-1 0,1 1-1,0-1 1,0 1 0,0-1 0,0 1-1,0-1 1,0 1 0,0-1-1,0 0 1,0 0 0,1 1 0,-1-1-1,0 0 1,1 0 0,-1 0-1,1-1 1,-1 1 0,1 0 0,0 0-1,-1-1 1,1 1 0,0-1-1,-1 0 1,1 1 0,0-1 0,0 0-1,-1 0 1,1 0 0,0 0-1,1-1 2,3 1-2,-1-1 0,1 0 0,0-1 0,0 0 0,-1 0 0,1 0 0,-1 0 0,0-1 0,1 0 0,-1 0 0,0 0 0,-1-1-1,1 0 1,-1 0 0,1 0 0,0-2 2,11-11 2,-2-1 0,0 0-1,6-13-1,-6 9 49,0 0 0,-2 0-1,-1-2 1,0 1 0,-2-1 0,-1-1-1,-1 0 1,-1 0 0,-1 0-1,-1-1 1,-1 1 0,-1-13-49,-3-36 166,-3 0 0,-3 0 1,-3 0-1,-20-71-166,30 144 15,0-1-1,-1 0 1,1 1 0,-1-1-1,1 0 1,-1 1-1,0-1 1,1 1 0,-1-1-1,0 1 1,0-1-1,0 1 1,0 0 0,0-1-1,-1 1 1,1 0-15,1 1 5,0 0 0,-1 0 0,1 0 0,0 0 0,-1 0 0,1 0 0,0 0 0,0 0 0,-1 0 0,1 0 0,0 0 0,0 1 0,-1-1 0,1 0 0,0 0 0,0 0 0,-1 0 0,1 1 0,0-1 0,0 0 0,0 0 0,0 0 0,-1 1 0,1-1 0,0 0 0,0 0 0,0 1 0,0-1 0,0 0 0,0 0 0,-1 1-5,-5 19 98,1 14-81,1 0 1,2-1-1,2 1 1,2 24-18,19 138-11,-15-154 8,13 87-845,5-2-1,31 88 849,-24-125-1655,7-7 671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6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30 978 3753,'-3'-5'3799,"7"-8"-2345,0 2-1230,0-1-198,0 1-1,0-1 1,1 1 0,1 0-1,0 1 1,0 0 0,8-9-26,-5 6 25,0 0 1,-1 0-1,-1-1 1,0 0 0,-1-1-1,1-2-25,2-11 36,-2-1 0,0 1 0,-2-1 0,-2-1 0,0 1-1,-2-1 1,-1 1 0,-4-30-36,-17-138-32,14 153-19,-2 0 0,-2 0 0,-7-15 51,17 58-1,0-5-1,-1 0 1,0 1-1,0-1 1,-1 1-1,1-1 1,-1 1-1,0 0 1,-1 0-1,1 0 1,-1 1 0,0-1-1,-2-1 2,5 6 2,1-1-1,-1 1 1,0 0 0,0-1 0,1 1-1,-1-1 1,0 1 0,0 0-1,1 0 1,-1-1 0,0 1 0,0 0-1,0 0 1,1 0 0,-1 0-1,0 0 1,0 0 0,0 0 0,1 0-1,-1 0 1,0 0 0,0 1-1,0-1 1,1 0 0,-1 0 0,0 1-1,0-1 1,1 0 0,-1 1-1,0-1 1,1 1 0,-1-1 0,0 1-1,1 0 1,-1 0-2,-1 1 2,0 1 0,0-1 0,0 1 0,1 0 0,-1 0 0,1 0 0,-1-1-1,1 2 1,-1 1-2,-3 20 4,0 1 0,1-1 0,2 0 0,0 1 0,3 22-4,3 28 10,7 26-10,-1-39 35,3-1 1,14 40-36,47 118 126,-52-157-114,-16-45-4,1-1-1,0 0 1,2 0-1,0 0 1,2 2-8,-8-15-4,0 1 0,1-1 0,-1 0 0,1 0 0,0 0 0,0 0 1,0-1-1,1 1 0,-1-1 0,1 0 0,0 0 0,0-1 0,0 0 0,0 1 1,0-2-1,0 1 0,1-1 0,-1 1 0,5-1 4,-3-1-82,1 0-1,-1 0 1,1-1 0,-1 0-1,0 0 1,1-1 0,-1 0-1,0 0 1,0-1 0,-1 0-1,1 0 1,0-1 82,36-28-384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49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13 4929,'0'-1'88,"-1"0"0,0 0 0,1 1 0,-1-1 0,0 0 0,0 0 0,0 1 0,1-1 0,-1 0 0,0 1 0,0-1 0,0 1 0,0-1 0,0 1 0,0-1 0,0 1 0,0 0 0,0-1 0,-1 1 0,1 0 0,0 0 0,0 0 0,0 0 0,0 0 0,0 0 0,0 0 0,0 0 0,0 1 0,0-1 0,-1 0 0,1 1 0,0-1 0,0 1 0,0-1 0,0 1-88,-4 1 87,0 1 0,0-1 1,0 1-1,0 0 0,1 0 0,-3 3-87,-6 8 271,1 0 0,0 1 0,1 0 0,0 1 0,2 0-1,-7 14-270,-13 20 437,6-13-173,9-18-140,1 2-1,1-1 0,1 2 1,1 0-1,1 0 0,-6 21-123,14-38 12,0 0 0,0-1 0,1 1 0,-1 0-1,1-1 1,0 1 0,1 0 0,-1-1-1,1 1 1,0 3-12,0-5 5,0 0 0,1 0-1,-1-1 1,1 1 0,-1 0 0,1 0-1,0-1 1,0 1 0,0-1-1,0 0 1,1 0 0,-1 1 0,1-1-1,-1-1 1,1 1 0,1 1-5,6 2 4,0-1 0,1 0 0,-1 0 0,1-1 0,0 0 0,0-1 0,0 0 0,0-1 0,0 0 0,0-1 0,0 0 0,0 0 0,0-1 0,0-1 0,7-2-4,-1 1-22,0-2 1,0 0-1,-1-1 1,0-1-1,0 0 1,0-1-1,-1-1 1,0 0-1,8-7 22,-15 9-37,0 0 0,0-1-1,-1 0 1,1 0-1,-2 0 1,1-1-1,-1 0 1,4-10 37,-6 13-14,-1-1 0,-1 0 0,1 0 0,-1 0 0,-1 0 1,1 0-1,-1-1 0,-1 1 0,1 0 0,-1-1 0,0 1 0,-1 0 0,0-6 14,1 11 3,0 1 0,-1 0-1,1 0 1,0 0-1,0-1 1,-1 1-1,1 0 1,0 0 0,-1 0-1,1 0 1,-1-1-1,1 1 1,-1 0-1,0 0 1,0 0 0,1 0-1,-1 1 1,0-1-1,0 0 1,0 0 0,0 0-1,0 1 1,0-1-1,0 0 1,0 1-1,0-1 1,0 1 0,0-1-1,-1 1 1,1 0-1,0-1 1,-1 1-3,0 0 4,1 1 0,-1-1-1,0 1 1,1-1 0,-1 1 0,1 0 0,-1 0 0,1 0-1,-1 0 1,1 0 0,0 0 0,-1 0 0,1 0 0,0 0 0,0 1-1,0-1 1,0 0 0,0 1 0,0-1 0,0 1 0,0-1-1,0 1 1,1-1 0,-1 2-4,-2 5 9,-1 1 0,1-1 0,1 1 1,0 0-1,0 0 0,1 0 0,0 0 0,1 0 0,-1 0 0,2 0 0,-1 0 0,2 1 0,0 2-9,-1-6 12,1 0 0,0 1-1,0-1 1,1 0-1,-1-1 1,1 1-1,1 0 1,-1-1-1,1 0 1,0 0-1,0 0 1,1 0-1,-1-1 1,1 1-1,0-1 1,0 0-1,0-1 1,1 1 0,1 0-13,5 1 11,0 0-1,0-1 0,0-1 0,0 0 1,0 0-1,1-1 0,-1-1 0,1 0 1,0-1-1,-1 0 0,1-1 0,0 0 0,-1-1 1,0-1-1,5-1-9,17-5 9,-1-2 1,0-1-1,-1-2 1,26-15-10,-46 23 5,-1-1 0,0 0 0,0-1 1,0 0-1,-1 0 0,3-5-5,-9 10 5,-1-1-1,0 0 0,0 0 0,0 1 0,-1-2 1,1 1-1,-1 0 0,0 0 0,0-1 1,-1 1-1,1-1 0,-1 1 0,0-1 0,0 0 1,-1 0-1,1 1 0,-1-1 0,0 0 1,0 0-5,-2-4 23,0 1 1,0-1-1,-1 1 1,0 0 0,0 0-1,-1 0 1,0 0 0,-1 0-1,0 1 1,0 0-1,0 0 1,-1 0 0,0 1-1,0 0 1,-1 0 0,1 0-1,-1 1 1,-4-2-24,3 1 14,0 1 1,0 0 0,0 1-1,-1 0 1,1 0-1,-1 1 1,0 0 0,0 1-1,0 0 1,0 0-1,0 1 1,-1 0 0,1 1-1,0 0 1,-1 0-1,1 1 1,-6 1-15,6 0-48,0 1-1,1 0 1,-1 1 0,0 0-1,1 0 1,0 1-1,0 0 1,0 1 0,1-1-1,0 1 1,0 1-1,0 0 1,1 0 0,0 0-1,0 0 1,1 1 0,0 0-1,-4 8 49,4-4-94,0 1 0,1-1-1,-1 4 95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6.8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30 135 5721,'-4'-3'534,"-19"-15"2507,23 17-3006,0 1-1,-1-1 1,1 1 0,0 0 0,0-1 0,0 1 0,-1-1-1,1 1 1,0-1 0,0 1 0,0-1 0,0 1 0,0-1-1,0 1 1,0-1 0,0 1 0,0-1 0,0 1-1,0-1 1,0 1 0,0-1 0,0 1 0,0-1 0,1 1-1,-1 0 1,0-1 0,0 1 0,1-1 0,-1 1 0,0-1-1,0 1 1,1 0 0,-1-1 0,0 1 0,1 0-1,-1-1 1,1 1 0,-1 0 0,0 0 0,1-1 0,-1 1-1,1 0 1,-1 0 0,1 0 0,-1-1 0,1 1 0,-1 0-1,1 0 1,-1 0 0,1 0-35,18-6-75,0 0 1,1 1-1,-1 1 1,7 0 74,22-5-363,-19 3 87,137-26-1077,-138 29 1257,0 0-1,0 2 1,0 2-1,0 0 0,1 2 97,-16-1 17,-1 0-1,1 2 0,-1 0 1,0 0-1,0 1 0,0 0 1,0 1-1,-1 0 0,0 1 1,-1 1-1,1 0 0,-1 0 0,8 9-16,-12-12 15,0 0-1,0 0 0,0-1 0,0 0 0,1 0 0,0 0 0,0-1 1,0 0-1,0-1 0,0 1 0,1-1 0,-1-1 0,1 1 0,-1-1 1,1-1-1,0 1 0,-1-1 0,1-1 0,0 1 0,-1-1 1,1-1-1,-1 1 0,1-1 0,-1-1 0,0 1 0,0-1 0,0 0 1,0-1-1,0 0 0,-1 0 0,0 0 0,0-1 0,1-1-14,-4 4 26,0-1 1,0 0-1,-1 0 0,1 0 0,-1 0 1,0 0-1,0 0 0,0 0 0,0-1 0,0 1 1,-1-1-1,0 1 0,1-1 0,-1-3-26,-1 5 12,1 1 0,-1-1 0,0 0-1,-1 0 1,1 0 0,0 0 0,0 0-1,-1 0 1,1 1 0,-1-1 0,0 0 0,0 0-1,1 0 1,-1 1 0,0-1 0,0 1-1,-1-1 1,1 1 0,0-1 0,0 1 0,-1-1-1,1 1 1,-1 0 0,1 0 0,-1 0-1,1 0 1,-1 0 0,0 0 0,0 0 0,1 1-1,-1-1-11,-7-2 13,0 1 0,0-1-1,-1 2 1,1-1-1,0 1 1,-1 1 0,1 0-1,0 0 1,-1 1-1,1 0 1,-9 2-13,-88 22 12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8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608 513 1672,'-6'-10'171,"1"0"1,0-1-1,0 0 0,1 1 0,0-1 0,1-1 0,0-3-171,2 7 39,0 1 0,1 0 0,-1-1 1,2 1-1,-1 0 0,1-1 0,0 1 0,1 0 0,-1 0 0,2-3-39,4-18 66,-5 15-19,4-17 352,-1 0 0,-2-1 1,-1-20-400,-1 43 110,-2 0 1,1 0-1,-1 0 1,-1 0-1,1 0 1,-1 0-1,-1 1 1,1-1-1,-1 1 1,-1-1-1,1 1 1,-1 0-1,-1 0 1,1 1-1,-1-1 1,-2-1-111,4 5 47,-1 0 1,1 0-1,-1 1 0,0-1 1,0 1-1,0 0 0,0 0 1,0 0-1,0 1 0,0 0 1,-1 0-1,1 0 0,-1 0 0,1 0 1,0 1-1,-1 0 0,1 0 1,-1 0-1,1 1 0,-3 0-47,-11 2 62,0 0 0,1 2 0,-1 0 0,-6 4-62,-9 4 70,1 0 1,0 3 0,1 0 0,1 2-1,-14 11-70,27-16 32,1 0-1,0 1 0,1 1 1,0 1-1,1 0 1,1 1-1,1 0 0,0 1 1,-7 14-32,16-25 6,-1 0 0,1 0 1,1 1-1,-1-1 0,1 1 1,0 0-1,1 0 0,0-1 1,0 1-1,1 8-6,0-14 1,0 1-1,1-1 1,-1 1 0,1-1-1,0 1 1,-1-1 0,1 0 0,0 1-1,1-1 1,-1 0 0,0 1-1,1-1 1,-1 0 0,1 0 0,-1 0-1,1-1 1,0 1 0,0 0-1,0-1 1,0 1 0,0-1 0,0 1-1,1-1 1,-1 0 0,0 0-1,1 0 1,-1 0 0,1-1 0,-1 1-1,1-1 1,-1 1 0,1-1-1,-1 0 1,1 0 0,1 0-1,7 0 5,1 0 1,-1-1-1,1-1 0,-1 0 1,0 0-1,1-1 1,-1-1-1,3-1-5,18-8 28,0-1 1,3-4-29,-19 10-3,-1 0-1,0-1 1,-1-1 0,0 0-1,0-1 1,-1 0 0,-1-1 0,0 0-1,0-1 1,-1-1 0,-1 0 3,-9 12-11,-1 1 0,1-1 0,0 1 0,0-1 0,0 1 1,0 0-1,0-1 0,1 1 0,-1 0 0,0 0 0,1 0 0,-1 0 1,1 0-1,-1 0 0,1 0 0,-1 0 0,1 0 0,0 1 11,-2 0-10,1 0 1,-1 0-1,0 0 0,1 0 0,-1 1 1,0-1-1,1 0 0,-1 0 0,0 0 0,1 1 1,-1-1-1,0 0 0,1 0 0,-1 1 0,0-1 1,1 0-1,-1 1 0,0-1 0,0 0 0,0 1 1,1-1-1,-1 1 0,0-1 0,0 0 0,0 1 10,4 19-173,-1 18 116,-2-18 47,0 1 0,5 19 10,-4-34 1,-1 0 0,1 0 0,0 0 0,1 0 0,-1-1 0,1 1 0,0-1 0,0 0 0,1 1 0,-1-2 0,1 1 0,1 0-1,-4-4 2,0 0 0,0-1 0,0 1 0,0-1 0,0 1 0,0-1 0,0 0 0,0 1 0,0-1 0,0 0 0,0 0 0,0 1 0,1-1 0,-1 0 0,0 0 0,0 0 0,0 0 0,0-1 0,0 1 0,0 0 0,1 0 0,-1-1 0,0 1 0,0-1 0,0 1 0,0-1 0,0 1 0,0-1 0,0 1 0,-1-1 0,1 0-1,0 0 1,0 0-2,31-31 71,-27 26-60,56-68 60,-33 39-45,12-12-26,-38 46 0,-1-1-1,0 0 1,1 1-1,0-1 1,-1 1 0,1 0-1,0-1 1,-1 1-1,1 0 1,0 0-1,0 0 1,0 0 0,0 0-1,0 1 1,0-1-1,0 0 1,0 1 0,1 0-1,-1-1 1,0 1-1,0 0 1,0 0 0,0 0-1,2 1 1,-2 0-2,-1 0-1,1 0 1,0 0-1,-1 1 0,1-1 1,-1 0-1,1 1 1,-1-1-1,0 1 1,0 0-1,1-1 1,-1 1-1,0 0 1,-1 0-1,1 0 1,0 0-1,0 0 0,-1 0 1,1 0-1,-1 0 1,0 0-1,0 0 1,1 0-1,-1 0 1,-1 2 2,2 15 11,-2 1 1,-2 14-12,0 21 29,3-54-25,0-1 0,0 0 0,-1 0 0,1 1 0,0-1 0,0 0 0,0 0 0,0 0 0,0 1 0,0-1 0,1 0 0,-1 0 0,0 0 0,0 1 0,0-1 0,0 0 0,0 0 0,0 0 0,0 0 0,0 1 0,0-1 0,1 0 0,-1 0 0,0 0 0,0 0 0,0 1 0,0-1 0,0 0 0,1 0 0,-1 0 0,0 0 0,0 0 0,0 0 0,1 0 0,-1 1 0,0-1 0,0 0 0,0 0 0,1 0 0,-1 0 0,0 0 0,0 0 0,0 0 0,1 0 0,-1 0 0,0 0 0,0 0 0,0 0 0,1 0 0,-1-1 0,0 1 0,0 0 0,0 0 0,1 0 0,-1 0 0,0 0 0,0 0 0,0 0 0,0 0 0,1-1 0,-1 1 0,0 0-4,14-11 274,-14 11-272,72-72 596,-37 35-512,22-16-86,-45 43 4,0 0 1,1 1-1,0 1 1,0 0-1,1 1 0,0 0 1,2 0-5,-12 6-2,1-1 1,0 1 0,-1 0 0,1 0 0,0 1 0,-1-1 0,1 1 0,0 0-1,0 0 1,0 1 0,-1-1 0,1 1 0,0 0 0,-1 0 0,1 1-1,-1-1 1,1 1 0,-1 0 0,0 0 0,0 1 0,1-1 0,-2 1 0,1 0-1,0 0 2,7 7-3,-2 0 0,0 0-1,0 1 1,0 0 0,-2 0-1,1 1 1,4 10 3,11 35-219,-20-47 1,0 0 0,1 0 1,0 0-1,1-1 0,0 0 1,0 0-1,1 0 1,1 1 217,17 7-509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29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190 870 6265,'83'-66'1870,"-77"63"-1557,-5 4-116,-7 11-52,-16 16-120,17-22-22,0-1 0,-1 0 0,0 0 0,0-1-1,0 1 1,0-1 0,-1-1 0,-2 2-3,8-4 1,-1 0-1,0 0 1,0-1 0,1 1 0,-1-1 0,0 1 0,0-1-1,0 0 1,0 1 0,0-1 0,0 0 0,0 0-1,0 0 1,0-1 0,0 1 0,1 0 0,-1-1-1,0 1 1,0-1 0,0 0 0,1 0 0,-1 0-1,0 1 1,0-1 0,1-1 0,-1 1 0,1 0 0,-1 0-1,1-1 1,0 1 0,-1-1 0,1 1 0,-1-2-1,-2-5-24,0 0 1,0 0 0,1-1 0,0 0 0,1 1 0,0-1 0,0 0 0,1 0 0,0 0-1,1 0 1,-1 0 0,2 0 0,-1 0 0,2 0 0,-1 0 0,1 0 0,0 0-1,1 0 1,0 1 0,0-1 0,1 1 0,0 0 0,0 0 0,2 0 23,-5 6-1,0 0-1,0 1 1,1-1 0,-1 1-1,1-1 1,-1 1 0,1 0 0,0-1-1,-1 1 1,1 0 0,0 0 0,0 0-1,0 1 1,0-1 0,0 0 0,1 0 1,-1 1-1,-1 0 1,1 0-1,-1 0 1,1 0 0,-1 1-1,1-1 1,-1 0-1,1 1 1,-1-1 0,1 1-1,-1-1 1,1 1-1,-1 0 1,0 0 0,0-1-1,1 1 1,0 1 0,3 3 2,0 1 0,0 0 0,0 0 0,-1 0 1,1 1-1,-2-1 0,4 7-2,10 22 11,-2 2 0,-1 0 1,-1 1-1,-3 1 0,-1-1 0,-2 2 1,-1-1-1,0 39-11,-5-30 6,-2 1 1,-2-1-1,-3-1 0,-1 1 1,-3-1-1,-1 0 0,-5 8-6,8-33 7,0-1 0,-1 1 0,-1-2 0,-1 1-1,-11 14-6,16-27 62,1-1 0,-1 1 0,-1-1-1,0 0 1,0 0 0,0-1 0,-1 0 0,0 0-1,0-1 1,0 0 0,-1-1 0,1 0 0,-1 0-1,-7 2-61,14-5 42,-1 0-1,0-1 0,0 1 1,0-1-1,0 1 0,0-1 0,0 0 1,1 0-1,-1 0 0,0-1 1,0 1-1,0-1 0,0 0 1,0 1-1,1-1 0,-1 0 0,0 0 1,1-1-1,-1 1 0,1-1 1,-1 1-1,1-1 0,0 0 1,0 0-1,-1 0 0,1 0 1,0 0-1,1 0 0,-1-1 0,0 1 1,1-1-1,-1 1 0,1-1 1,0 1-1,0-1 0,0 0 1,0 0-42,-1-4 20,0 0 0,0 0 0,1-1 0,0 1 1,0 0-1,1-1 0,0 1 0,0-1 0,0 1 1,1-1-1,1 1 0,-1 0 0,1 0 0,1-2-20,6-11-1,1 0 0,1 0-1,0 1 1,2 1-1,13-16 2,11-17-26,88-141-174,35-51-208,-123 190 323,-18 25-61,0 2-1,11-10 147,-33 39-6,1 1 0,0 0 0,0 0 0,0 0-1,0 0 1,1 0 0,-1 0 0,1 1 0,0-1-1,0 0 1,1 1 0,-1-1 0,1 4 6,0-2-1,-2 4 1,0 0-1,1 0 0,0 1 0,1-1 0,0 0 0,0 1 0,1-1 1,0 0-1,1 0 0,0 0 0,3 8 1,-1-7 3,1-1 0,0 0 1,1 0-1,0 0 0,0-1 0,1 1 1,0-1-1,1-1 0,0 0 0,0 0 1,9 6-4,-12-10-1,1 0 1,0 0-1,0-1 0,0 0 1,0 0-1,0 0 1,1-1-1,-1 0 0,1 0 1,0-1-1,-1 1 1,1-2-1,0 1 0,0-1 1,0 0-1,0 0 1,0-1-1,-1 0 0,1 0 1,3-1 0,-4-1 3,1 1 0,-1-1 1,0-1-1,0 1 0,0-1 1,-1 0-1,0-1 0,1 1 1,-1-1-1,-1 0 0,1-1 1,-1 1-1,3-5-3,4-6 8,-1 0 0,0-2 0,-1 1 0,1-5-9,8-26-16,-3-1-1,-1 0 0,6-43 18,-20 83 10,-3 15-2,-4 16 9,6-15-21,1 0 1,1 0 0,-1 0-1,1 0 1,0 0 0,1 0-1,-1 0 1,1 0 0,1 0-1,0-1 1,-1 1 0,2-1-1,-1 0 1,3 3 3,-4-6-1,0 1 1,0-1-1,1 0 1,0 0-1,-1 0 1,1 0-1,0-1 1,0 1-1,1-1 0,-1 1 1,0-1-1,1 0 1,0-1-1,-1 1 1,1-1-1,0 1 0,0-1 1,0 0-1,0 0 1,0-1-1,0 1 1,0-1-1,0 0 1,0 0-1,0 0 0,0-1 1,5-1 5,-1 0 0,0-1 0,0 0-1,0-1 1,0 0 0,-1 0 0,0-1 0,0 1-1,0-1 1,0-1 0,0 0-5,12-12 19,-2 0 0,0-1 0,2-3-19,-8 5 8,0 1 1,-2-1-1,0-1 0,0 0 1,-2 0-1,0-1 0,-1 0 1,-1 0-1,-1 0 1,0-1-1,-2 1 0,0-1 1,-1-9-9,-2-30 39,-1 1 0,-4-1 1,-10-49-40,15 104 0,-3-22-9,0 0 1,-2 1-1,-1-1 1,-1 1-1,-1 0 1,-10-17 8,18 40-2,0 0 1,0 0-1,0 0 0,-1 0 1,1 0-1,0 1 0,-1-1 1,0 1-1,1-1 0,-1 1 1,0 0-1,0-1 2,1 1-2,0 1 1,0 0 0,0 0-1,1-1 1,-1 1 0,0 0-1,0 0 1,0 0-1,0 0 1,0 0 0,0 0-1,0 0 1,1 0 0,-1 0-1,0 0 1,0 0 0,0 0-1,0 1 1,0-1-1,1 0 1,-1 1 1,-2 1-3,0 0-1,1 0 1,-1 0 0,1 1-1,0-1 1,-1 1-1,1-1 1,0 1 0,1 0-1,-1 0 1,0 0 0,1 0-1,0 0 1,-1 3 3,-5 17-2,1 1 0,1 0 0,1 0 0,1 0-1,1 0 1,1 22 2,1-22-2,-2 32 0,3 1-1,3-2 1,7 37 2,-3-51 2,1 0 1,2-1 0,2-1-1,2 0 1,9 16-3,-12-29-5,1-1 0,1 0 1,1-1-1,1 0 1,20 21 4,-30-39-17,0 1 1,0-1-1,1 0 1,0-1 0,1 1-1,-1-1 1,1-1 0,0 1-1,0-2 1,0 1-1,1-1 1,-1 0 0,1-1-1,0 1 1,0-2-1,0 1 1,-1-2 0,2 1-1,-1-1 1,7-1 16,-1-1-38,1-1 0,-1-1 0,0 0 0,1-1 0,-2-1 1,1 0-1,-1-1 0,0-1 0,-1 0 0,1 0 0,-1-2 0,1-1 38,12-11-90,-2-1 0,0-1 0,-2-1-1,-1-1 1,4-7 90,-14 17-41,-1 1 0,0-2 0,-1 1 0,5-16 41,-10 23 24,-1 0 0,-1 0-1,0 0 1,0 0 0,0 0 0,-1 0-1,-1-1 1,0 1 0,0 0 0,-1-8-24,0 15 23,1-1 1,0 1 0,-1-1-1,0 1 1,0-1 0,0 1-1,0 0 1,0-1 0,0 1 0,0 0-1,-1 0 1,1 0 0,-1 0-1,0 0 1,0 0-24,0 0 16,1 2 0,-1-1-1,1 0 1,-1 0 0,1 0 0,-1 1 0,0-1-1,1 1 1,-1-1 0,0 1 0,1 0 0,-1-1 0,0 1-1,0 0 1,1 0 0,-1 0 0,0 1 0,0-1-1,1 0 1,-1 1 0,0-1 0,1 1 0,-1-1-1,0 1-15,-10 6 18,-1 0 0,2 1 0,-1 0 0,1 1-1,0 0 1,1 1 0,0 0 0,0 1-18,-2 1 13,-4 4 1,1 1-1,0 1 0,1 0 0,1 1 0,0 1-13,8-11 4,0-1 1,1 1-1,0 0 0,1 0 0,0 0 0,0 1 0,1-1 1,0 1-1,1-1 0,0 1 0,1 0 0,0 0 0,0 1-4,0-8 1,1 0-1,-1 0 0,1-1 1,-1 1-1,1 0 0,0-1 0,0 1 1,0 0-1,1 1 0,-1-3-1,-1-1 0,1 1 1,0 0-1,-1 0 0,1-1 1,0 1-1,0 0 0,0-1 1,-1 1-1,1-1 0,0 1 1,0-1-1,0 1 0,0-1 1,0 0-1,0 1 0,0-1 1,0 0-1,0 0 0,0 0 1,0 0-1,0 0 0,0 0 1,0 0-1,0 0 0,0 0 0,0 0 1,0 0-1,1-1 1,5-1 5,0-1 0,0 0-1,-1 0 1,1-1 0,-1 0-1,0 0 1,0 0 0,0-1-1,0 0 1,0 0-5,8-9 12,0 0 1,-1-1-1,3-5-12,-10 11 8,0 0 1,0 0-1,-1-1 1,0 1-1,-1-1 0,0 0 1,-1 0-1,0-1 0,0 1 1,-1-1-1,0 1 0,0-12-8,-2 41 0,-1-1-9,1-1 0,1 0 0,1 1 0,3 15 9,-3-27 1,-1-1 0,1 1-1,0-1 1,0 0 0,1 0 0,-1 0-1,1 0 1,0 0 0,0-1 0,1 1-1,0-1 1,-1 0 0,1 0 0,1 0-1,-1-1 1,0 1 0,1-1 0,3 2-1,-1-2-1,-1-1 1,1 1-1,0-1 1,0-1 0,0 1-1,1-1 1,-1 0-1,0-1 1,0 0 0,0 0-1,1 0 1,-1-1 0,0 0-1,0-1 1,0 0-1,7-2 1,-1 0 8,1-1-1,-1-1 0,0 0 0,-1-1 0,1 0 0,-1-1 0,-1 0 0,2-3-7,-9 9 6,-1-1 0,0 0 0,-1 1 0,1-1 0,0 0-1,-1-1 1,0 1 0,1 0 0,-1-1 0,-1 1 0,1-1 0,0 0 0,-1 1 0,0-1-1,0 0 1,0 0 0,0 0 0,-1 0 0,1-1-6,-2 0 23,1-1 1,-1 1-1,0-1 0,-1 1 0,1 0 1,-1-1-1,0 1 0,0 0 1,-1 0-1,0 0 0,1 0 1,-2 1-1,0-2-23,-7-11 29,-1 1-1,-1 1 1,0 0 0,-14-11-29,34 28-39,0 1 1,-1-1 0,1 0 0,0 0 0,0-1-1,1 0 1,-1 0 0,5-1 38,4 2-46,60 4-50,-34-4 75,39 8 21,-69-8-1,0 1 1,-1 0-1,1 1 1,-1 0 0,0 1-1,0 0 1,0 0 0,9 8 0,-15-10-1,-1 1-1,1 0 1,-1 0 0,0 1 0,0-1 0,-1 1 0,1 0 0,-1 0 0,0 0 0,0 0 0,-1 0 0,2 5 1,1 7 9,0 0 0,-1 0 0,0 10-9,-3-16 3,1 0 0,0-1 0,0 1 0,1-1 0,0 0-1,1 0 1,0 0 0,1 0 0,0-1 0,0 1 0,3 1-3,-4-6-32,1 0 1,1 0-1,-1 0 0,1 0 0,0-1 0,0 0 0,0 0 1,0-1-1,1 1 0,0-2 0,1 2 32,4 0-227,1-1 1,0 0-1,0-1 1,0 0-1,13 0 227,54-3-529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0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304 632 6753,'0'-2'205,"0"0"0,0 0 0,0 0-1,-1 0 1,1 0 0,0 0 0,-1 0 0,0 0-1,1 0 1,-1 0 0,0 0 0,0 1-1,0-1 1,0 0 0,0 1 0,-1-1-1,1 1-204,-2-1-23,0 1 1,0 0-1,0 0 0,0 0 0,0 1 0,0-1 0,0 1 0,0-1 0,0 1 0,0 0 1,0 0-1,0 0 0,-3 1 23,-2 0-11,-18 0 31,1 1 0,-9 3-20,26-4 21,1 1-1,-1 0 1,0 0-1,1 1 1,-1 0-1,1 0 1,0 1-1,0-1 1,0 2 0,-4 3-21,4-1 10,0 0 0,0 1 1,1 0-1,1 0 1,-1 1-1,1-1 1,1 1-1,-1 0 0,2 0 1,-1 1-1,1-1 1,0 1-11,2-5-2,0 0 0,1 0-1,-1 0 1,1 0 0,0-1 0,0 1 0,0 0 0,1 0 0,-1 0 0,1 0 0,1 3 2,0-5-3,-1 0 1,0 0-1,1 0 1,-1-1 0,1 1-1,0 0 1,0-1 0,0 0-1,0 1 1,0-1 0,1 0-1,-1 0 1,1 0 0,-1 0-1,1-1 1,0 1 0,-1-1-1,1 0 1,1 1 2,2 0 0,-1-1 1,1 0-1,0 0 1,0 0-1,0 0 1,0-1-1,0 0 1,0 0-1,0-1 1,0 0-1,0 0 1,0 0-1,0-1 1,-1 0-1,1 0 0,0 0 1,-1-1-1,5-2 0,9-6 10,-1-1-1,-1 0 0,0-1 0,9-10-9,-12 12 5,-1-2 0,-1 0-1,-1 0 1,0-1 0,0-1 0,5-10-5,-10 14 5,-1 0 0,0 0 1,-1 0-1,0-1 0,-1 1 0,0-1 1,-1 0-1,0 0 0,-1 0 1,0-7-6,-3-32 41,-2-1 0,-9-43-41,4 39 3,7 36-2,-35-207-7,36 224 9,1 0 1,-1 0-1,0 0 1,0 0 0,0 0-1,0 0 1,-1 1-1,0-3-3,2 5 1,-1 0 0,1 0 0,0-1 0,0 1 0,0 0 0,0 0 0,-1 0 0,1-1 0,0 1-1,0 0 1,0 0 0,-1 0 0,1 0 0,0 0 0,0 0 0,-1-1 0,1 1 0,0 0-1,0 0 1,-1 0 0,1 0 0,0 0 0,0 0 0,-1 0 0,1 0 0,0 0 0,0 0 0,-1 0-1,1 0 1,0 0 0,0 0 0,-1 1 0,1-1 0,0 0 0,0 0 0,-1 0 0,1 0 0,0 0-1,0 0 1,0 1 0,-1-1 0,1 0 0,0 0 0,0 0 0,0 1 0,-1-1-1,-1 4 4,0 0 0,0 0 1,0 0-1,1 1 0,-1-1 1,1 0-1,0 1 0,1-1 1,-1 1-1,1 0-4,-4 40 0,1-1 1,3 1 0,2 0-1,4 20 0,4 4-3,3 0 0,12 35 3,-14-66 3,2-1-1,14 29-2,-20-51 0,1 1 0,1-1 0,0 0 0,1-1-1,1 0 1,0-1 0,5 4 0,-14-14-2,0-1-1,1 0 1,-1 1-1,1-1 1,-1 0 0,1 0-1,0 0 1,0-1-1,0 1 1,0-1 0,0 0-1,0 1 1,0-1-1,1-1 1,-1 1 0,0 0-1,1-1 1,-1 0-1,0 1 1,1-1 0,-1-1-1,0 1 1,1 0 0,-1-1-1,0 0 1,1 0-1,-1 0 1,0 0 0,0 0-1,0 0 1,0-1-1,0 0 1,0 0 0,0 0 2,34-24-22,0-3 0,-3 0 1,0-2-1,28-34 22,-57 59-2,1-1 0,-1 1 1,0-1-1,0 1 0,-1-1 0,0-1 1,0 1-1,0-1 0,-1 1 1,1-6 1,1 34 188,-1 18-198,-3-30 10,0 0-1,0 0 1,1 0 0,0 0-1,1-1 1,0 1-1,0-1 1,1 1-1,0-1 1,0 0-1,1 0 1,1 1 0,-3-5-4,-1 0 1,1-1-1,0 1 1,0-1-1,0 1 1,0-1-1,0 0 1,1-1-1,0 1 1,-1-1-1,1 1 1,0-1-1,0 0 1,0 0-1,0-1 1,1 1-1,-1-1 1,0 0-1,1 0 1,-1 0-1,1-1 0,-1 0 1,1 0-1,-1 0 1,3 0 3,2-3-209,-1 1 0,0-2 1,0 1-1,0-1 0,0 0 0,-1 0 1,1-1-1,-1 0 0,0-1 0,-1 1 1,1-1-1,-1-1 0,0 1 209,21-27-838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1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56 541 5681,'-7'8'270,"2"0"-1,-1 0 0,1 1 1,0 0-1,1 0 0,0 0 1,0 0-1,1 0 0,0 1 1,1 0-1,0-1 0,0 1 1,1 5-270,-1 7 39,2 0 0,0 0 0,1 0 0,1 0 0,4 14-39,-3-20 8,1-1 0,0 0 0,1 0 0,1-1 0,0 1 0,1-1 0,1 0-1,0-1 1,1 0 0,5 6-8,-11-15 3,1 0 0,0 1-1,0-1 1,0-1-1,1 1 1,-1 0 0,1-1-1,0 0 1,0 0-1,0-1 1,0 1 0,1-1-1,-1 0 1,1-1-1,-1 1 1,1-1 0,-1 0-1,1-1 1,0 1-1,0-1 1,-1 0 0,1 0-1,0-1 1,0 0-1,-1 0 1,1 0 0,-1-1-1,1 1 1,2-3-3,4-1 12,1-1 0,-1 0 0,0-1 0,0-1 1,-1 0-1,0-1 0,0 0 0,-1 0 0,5-6-12,-8 7 3,-1 0 1,0 0-1,0-1 0,0 1 0,-1-1 0,-1-1 0,1 1 1,-2 0-1,1-1 0,-1 0 0,-1 0 0,0 0 0,0-2-3,0-30 30,0-13 0,-1 51-25,0 0 0,-1 0 0,1 0 0,1 0 1,-1 0-1,0 1 0,1-1 0,0 0 0,0 1 0,0-1 0,1 0-5,-2 3 1,-1 0-1,1 1 1,-1-1-1,1 1 1,-1-1-1,1 1 1,-1 0-1,1-1 1,0 1 0,-1-1-1,1 1 1,0 0-1,-1 0 1,1-1-1,0 1 1,0 0-1,-1 0 1,1 0-1,0 0 1,-1 0-1,1 0 1,0 0-1,0 0 1,-1 0-1,1 0 1,0 1-1,2-1 1,-1 1 0,0 0 0,1 0 1,-1 1-1,0-1 0,0 0 1,0 1-1,0-1 0,0 1-1,9 8 5,-1 1 0,-1 0-1,2 3-4,-3-4 1,31 33-10,30 38-41,-61-71 40,-1 0 1,0 1-1,-1-1 0,0 2 0,-1-1 0,4 11 10,-8-18-8,0-1 1,0 1-1,-1 0 1,0 0-1,1 0 0,-1 0 1,0 0-1,-1 0 1,1 0-1,-1 0 1,0 0-1,0 0 0,0 0 1,0-1-1,-1 1 1,1 0-1,-1-1 1,0 1-1,0-1 1,-1 0-1,1 1 0,-1-1 1,1 0-1,-1-1 1,0 1-1,0 0 1,0-1-1,0 0 0,-1 1 1,0-1 7,-5 4-7,-1-1 1,0 0-1,0 0 0,0-1 1,0 0-1,-1-1 0,1 0 1,-1-1-1,0 0 0,-2-1 7,-23-2-12,34 1 13,0 0 1,1 0 0,-1-1 0,0 1 0,0-1 0,1 1 0,-1-1-1,0 0 1,1 0 0,-1 1 0,1-1 0,-1 0 0,1-1-1,-1 1 1,1 0 0,0 0 0,-1-1-2,2 1 2,0 1 0,-1-1 1,1 1-1,0-1 0,0 1 0,0-1 0,0 1 1,0-1-1,0 1 0,0-1 0,0 1 1,0-1-1,0 1 0,0-1 0,0 1 0,0-1 1,1 1-1,-1-1 0,0 1 0,0-1 0,0 1 1,1-1-1,-1 1 0,0-1 0,1 1 1,-1 0-1,0-1 0,1 1 0,-1-1 0,1 1 1,-1 0-1,0 0 0,1-1 0,-1 1 0,1 0 1,-1 0-1,1-1 0,-1 1 0,1 0 0,-1 0 1,1 0-1,-1 0 0,1 0-2,28-9 60,135-16 33,41-9-80,-163 25-8,-1-2-1,0-2 1,35-17-5,-76 30 0,41-18 7,-1-2 0,-1-1 0,23-17-7,-52 30 3,1 0 0,-2 0 1,1 0-1,-1-1 0,0-1 0,-1 1 0,0-2 0,-1 1 0,0-1 1,0 0-1,-2 0 0,1-1 0,-1 0 0,3-12-3,-3 1 1,0 0 0,-2 0 0,-1-1-1,-1 1 1,-1-10-1,-4-40 7,-4-3-7,8 71 0,-10-86 117,-4 1 0,-16-52-117,29 139 16,-9-26 277,4 24-84,0 14 16,2 7-202,1 0 0,0 0 0,1 0-1,0 0 1,2 0 0,0 0 0,0 1-1,3 7-22,5 33-22,14 44 22,0 1 8,-8-15-35,0 56 27,-12-94 4,-2 0 1,-3 0-1,-6 37-4,8-77-21,-3 13-73,0-1-1,2 1 1,1 0 0,1 0-1,0 0 1,3 14 94,-1-29-547,0-7-578,2-10-647,1-7 796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2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17 180 5057,'-5'-6'895,"4"6"-702,0-1 1,0 0-1,0 0 1,0 0-1,1 0 1,-1 0 0,0 0-1,0-1 1,1 1-1,-1 0 1,1 0-1,-1 0 1,1-1-1,0 1 1,-1 0 0,1-1-194,4 1 965,97 7-490,-36 0-458,8-2-75,24 7 58,-74-7-18,0 1 1,-1 0-1,0 2 1,0 1-1,-1 0 0,7 5 18,-8 3-44,-18-14 44,0-1 1,0 1 0,0 0-1,0-1 1,0 0 0,0 1-1,0-1 1,0 0 0,1 0-1,2-18 154,-1 4-135,-1 1 0,-1-1 0,0 0 0,0 0 0,-2 0 0,1-9-19,-2 16 13,1 0 0,-1 1 1,0-1-1,-1 0 0,1 1 1,-1-1-1,0 1 0,-1-1 1,1 1-1,-1 0 0,0 0 1,0 0-1,0 1 0,-1-1 0,0 1 1,0-1-1,0 1 0,0 1 1,-1-1-1,-1-1-13,-1 0 12,-1 0 1,1 1-1,-1 0 0,0 0 0,0 1 1,0 0-1,-1 0 0,1 1 0,0 0 1,-1 0-1,0 1 0,-3 0-12,10 1 4,0 0-3,0-1 1,0 1 0,0 0-1,0 0 1,0 0-1,0 1 1,0-1 0,0 0-1,0 1 1,0-1-1,0 1 1,0 0 0,0 0-1,0 0 1,0 0-1,0 0-1,2-1-1,0 0 0,0 0 0,0 1 0,0-1 0,0 0 0,0 0 0,-1 1 0,1-1 0,0 0 0,0 0 0,0 1 0,0-1 0,0 0 0,0 0 0,0 1 0,0-1 0,0 0 0,0 0 0,0 1 0,0-1 0,1 0 0,-1 1 0,0-1 0,0 0 0,0 0 0,0 0 0,0 1 0,0-1 0,1 0 0,-1 0 0,0 1 0,0-1 0,0 0 0,1 0 0,-1 0 0,0 0 0,0 0 0,0 1 0,1-1 0,-1 0 0,0 0 0,0 0 0,1 0 0,-1 0 0,0 0 0,0 0 0,1 0 0,-1 0 1,17 6-18,-16-5 14,30 6-15,0-2 1,0-1 0,1-1 0,-1-2 0,1-1-1,18-3 19,-9 1-19,1 2-1,-1 2 1,13 3 19,-49-5-2,-1 1-1,0 0 1,0 0 0,0 0 0,1 1 0,-1-1 0,-1 1 0,1 0-1,0 0 1,0 0 0,-1 1 0,1-1 0,-1 1 0,0 0 0,0 0 0,1 0 2,-2 1-2,0-1 0,0 0 0,0 0 0,-1 1 0,1-1 1,-1 0-1,0 1 0,0 0 0,0-1 0,0 1 0,-1 0 1,1-1-1,-1 1 0,0 0 0,0 0 0,0-1 0,-1 4 2,-15 61 3,11-48 12,0 1 0,-2 17-15,7-32 0,-1-1-1,1 1 1,0 0 0,0 0 0,1-1-1,0 1 1,0 0 0,0-1-1,1 1 1,0-1 0,0 0 0,1 3 0,-2-5-1,1-1 0,-1 1 0,1-1 0,-1 0 0,1 1 1,0-1-1,0 0 0,0 0 0,0 0 0,1 0 0,-1-1 1,0 1-1,1-1 0,-1 1 0,1-1 0,0 0 0,-1 0 0,1 0 1,0 0-1,0 0 1,2-1 3,0 1 0,0-1 0,0 0 0,0 0 0,0 0 0,0-1 0,0 0 0,-1 0 0,1 0 0,0 0 0,1-1-3,8-4 10,0-1 0,0 0 0,-1 0 0,0-1 0,0-1 0,-1 0 0,3-3-10,-9 6 10,0 0 0,0-1 0,0 0 0,-1 0 0,0 0 0,0 0 0,0-1 0,-1 0 0,-1 0 0,1 0 0,-1 0 0,0-1 0,-1 1 0,0-1 0,-1 0 0,0 1 0,0-1 0,0 0 0,-1 0 0,-1-7-10,1 15 11,0 0-1,0 0 0,-1 0 0,1 0 0,0 0 1,0 0-1,-1 0 0,1 0 0,-1 0 1,1 0-1,-1 0 0,1 0 0,-1 0 0,0 0 1,0 0-11,1 0 4,0 1 0,-1 0 0,1 0 0,0 0 0,0 0 0,-1 0 0,1 0 0,0 0 1,-1 0-1,1-1 0,0 1 0,-1 0 0,1 0 0,0 1 0,-1-1 0,1 0 0,0 0 1,-1 0-1,1 0 0,0 0 0,0 0 0,-1 0 0,1 0 0,0 1 0,-1-1 0,1 0 1,0 0-1,0 0 0,-1 1 0,1-1 0,0 0-4,-2 2 9,0 0 1,0 0-1,1 1 1,-1-1-1,1 0 0,0 1 1,-1-1-1,1 1 1,0-1-1,0 2-9,-2 7 9,1-1-1,0 0 1,0 1-1,2-1 1,-1 6-9,1-12 2,0 0 1,0 0 0,1 1 0,-1-1-1,1 0 1,0 0 0,1 0 0,-1 0 0,1 0-1,-1 0 1,1 0 0,0-1 0,1 1-1,-1 0 1,2 1-3,2 1-3,1 0 0,1 0 1,-1-1-1,1 1 0,-1-2 0,1 1 0,1-1 1,-1 0-1,1-1 0,-1 0 0,7 1 3,-2-1-27,0 0 0,0-1-1,0 0 1,0-1 0,0 0 0,0-1 0,12-2 27,-18 1-140,1-1 1,0 0 0,0 0 0,-1 0-1,1-1 1,-1-1 0,0 1 0,0-1-1,0 0 1,0 0 0,-1-1 0,5-4 139,9-18-527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2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5057,'-13'0'2129,"13"14"-1097,2 23-1344,5 14-929,-5 14 777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3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1081 3761,'15'-4'1847,"1"-1"0,-1 0 1,11-6-1848,15-10 1098,17-12-1098,-41 23 189,1 0-191,-1-2-1,1 0 0,-2-1 1,0-1-1,0 0 1,-1-1-1,-1-1 1,-1 0-1,0-1 0,-1 0 1,-1-1-1,-1 0 1,0-1-1,-1 0 0,-1-1 1,-1 0-1,-1 0 1,0-5 2,5-26 4,-3-1 1,-2 0 0,-2-7-5,0-156-111,-4 196 88,1-13-11,0 15 12,-1-1 0,-1 1 1,0-1-1,-1 1 0,-1-1 1,-5-13 21,8 30 1,0 1 1,0 0 0,0-1 0,0 1 0,0-1 0,0 1 0,0-1 0,0 1 0,0 0 0,0-1 0,0 1 0,-1-1-1,1 1 1,0 0 0,0-1 0,0 1 0,-1 0 0,1-1 0,0 1 0,-1 0 0,1-1 0,0 1 0,0 0 0,-1 0-1,1-1 1,-1 1 0,1 0 0,0 0 0,-1 0 0,1-1 0,-1 1 0,1 0 0,0 0 0,-1 0 0,1 0 0,-1 0-1,1 0 1,0 0 0,-1 0 0,1 0 0,-1 0 0,1 0 0,-1 0 0,1 0 0,0 0 0,-1 0 0,1 1 0,-1-1-1,1 0 1,0 0 0,-1 0 0,1 1 0,0-1 0,-1 0 0,1 0 0,0 1 0,-1-1 0,1 0 0,0 1-2,-2 1 4,0 1 0,0 0 1,0-1-1,0 1 0,1 0 1,-1 0-1,1 0 1,0 1-5,-7 22 9,2 0 1,1 1-1,1-1 1,1 1 0,1 25-10,3 15 9,9 53-9,-4-57-6,4-1 0,1 0 0,4 0-1,2-2 1,4 1 6,-16-47-1,1 1 0,1-1 0,0-1 0,1 1 1,0-1-1,1-1 0,1 1 0,0-2 0,0 1 0,9 6 1,-17-17 3,-1 0 1,1 0-1,0 1 0,-1-1 1,1 0-1,0-1 0,0 1 1,0 0-1,0-1 0,-1 1 1,1-1-1,0 1 1,0-1-1,0 0 0,0 0 1,0 0-1,0 0 0,0 0 1,0 0-1,0 0 0,0-1 1,0 1-1,0-1 0,0 1 1,0-1-1,0 0 1,-1 0-1,1 0 0,0 0 1,0 0-1,-1 0 0,1-1 1,-1 1-1,1 0 0,0-2-3,5-6 21,0 1-1,0-2 1,-1 1 0,0-1-1,4-10-20,-5 10 13,-4 10-13,29-57 106,31-42-106,-50 83-2,2 0 0,-1 1 0,2 0 0,0 1 0,1 1 0,0 0 0,16-10 2,-29 22-3,0-1 0,1 1 1,-1 0-1,0 0 0,0 0 0,1 0 0,-1 0 0,1 0 0,-1 0 0,1 1 0,-1 0 0,1-1 0,0 1 0,-1 0 0,2 0 3,-2 1-1,0-1-1,0 1 0,0 0 0,0 0 0,0 0 0,-1 0 1,1 0-1,0 0 0,-1 0 0,1 0 0,-1 1 1,1-1-1,-1 1 0,1-1 0,-1 1 0,0 0 1,0-1-1,0 1 0,0 0 0,0 1 2,4 6-2,-1 0 1,0 1-1,-1 0 0,0 0 0,-1 0 0,0 0 1,1 5 1,0 19 6,-2 22-6,3 21 1,4-45-2,-8-31 1,0-1 1,0 1-1,0-1 1,1 1 0,-1 0-1,0-1 1,0 1-1,0-1 1,1 1 0,-1-1-1,0 1 1,0-1-1,1 1 1,-1-1 0,1 1-1,-1-1 1,0 1-1,1-1 1,-1 0 0,1 1-1,-1-1 1,1 1-1,-1-1 1,1 0 0,-1 0-1,1 1 1,-1-1-1,1 0 1,0 0 0,-1 0-1,1 0 1,-1 0 0,1 0-1,-1 1 1,1-1-1,0-1 1,-1 1 0,1 0-1,-1 0 1,1 0-1,0 0 1,-1 0-1,17-13-46,-1-1 1,0-1-1,-2 0 1,0-1-1,0 0 1,-1-1-1,-1-1 1,-1 0-1,-1-1 0,0 0 1,-2 0-1,0-1 1,0-4 45,-3 9-13,-8 22 49,-7 27 37,6-21-62,2 0-1,0 0 1,0 0 0,1 0-1,1 0 1,0 0 0,1 0-1,1 8-10,-1-16 2,0 0-1,0 0 0,1-1 1,0 1-1,0 0 0,0-1 1,0 1-1,1-1 0,-1 1 1,1-1-1,0 0 0,0 0 1,1-1-1,-1 1 0,1-1 1,0 1-1,0-1 0,0 0 1,0 0-1,1-1 0,-1 0 1,1 1-1,2 0-1,5 0 0,0 0 0,0 0 0,0-1 1,0 0-1,1-1 0,-1-1 0,0 0 0,0-1 0,1 0 1,-1-1-1,0 0 0,13-3 10,0-1 1,0-2-1,-1 0 1,20-10-11,-25 9 8,-1 0 0,1-1 0,-1-1 0,15-13-8,-26 19 3,-1-1 1,0 0 0,0 0 0,-1 0 0,0-1 0,0 0-1,0 1 1,-1-2 0,0 1 0,-1 0 0,1-1 0,-1 0-1,-1 0 1,1-3-4,0-4 3,-2 1 0,1 0-1,-2 0 1,0 0 0,-1 0 0,-1-6-3,-16-90 14,13 84-9,-55-331 130,58 343-131,-8-40 52,9 50-27,0-1 0,0 1 0,-1 0 0,0-1 0,0 1 0,0 0 0,-1 0 0,1 0 0,-3-3-29,5 7 5,0 0 0,0 0-1,0 0 1,-1 0 0,1-1-1,0 1 1,0 0 0,0 0-1,0 0 1,-1 0 0,1 0-1,0 0 1,0-1-1,0 1 1,-1 0 0,1 0-1,0 0 1,0 0 0,-1 0-1,1 0 1,0 0 0,0 0-1,-1 0 1,1 0 0,0 0-1,0 0 1,0 0 0,-1 0-1,1 0 1,0 0 0,0 1-1,-1-1 1,1 0 0,0 0-1,0 0 1,0 0 0,0 0-1,-1 0 1,1 1-1,0-1-4,-7 11 73,-1 13-80,4-3 1,2 1 0,0-1-1,2 1 1,0-1-1,1 1 1,2 3 6,8 43 42,6 18-42,1-1 39,-3-4-128,3-1-1,4-1 1,3-1 0,12 19 89,-15-54-3518,-19-41 2569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3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61 298 4105,'-51'-94'2479,"49"91"-2196,1 0 1,-1 0-1,1 0 0,0 0 0,0-1 1,0 1-1,1 0 0,-1-4-283,1 6 86,0 0 0,0-1 0,0 1 0,0 0 0,1 0 1,-1-1-1,0 1 0,1 0 0,-1 0 0,1 0 0,-1-1 0,1 1 0,-1 0 0,1 0 0,1-1-86,0 0 69,1 0 1,0 0-1,-1 0 1,1 0-1,0 0 1,0 1-1,1-1 0,-1 1 1,0 0-1,0 0 1,2 0-70,7-3 16,237-99-291,-238 98 261,25-11-15,-34 15 28,1 0 1,-1 1-1,0-1 0,1 0 0,-1 1 0,0 0 1,1 0-1,-1 0 0,0 0 0,1 0 1,-1 0-1,0 0 0,3 1 1,-4 0-1,0-1 1,-1 1-1,1 0 0,0-1 0,0 1 1,0 0-1,-1 0 0,1-1 1,0 1-1,-1 0 0,1 0 1,-1 0-1,1 0 0,-1 0 1,1 0-1,-1 0 0,0 0 1,1 0-1,-1 0 0,0 0 0,0 0 1,0 0-1,0 0 1,0 27 8,0-27-7,-3 39 12,1-22-9,0 0-1,1 0 1,1 0-1,1 0 1,0 1-1,1-1 1,3 9-4,-4-25-13,0 1 0,0 0 0,1-1 0,-1 1 0,0-1 0,1 1 0,0-1 0,0 0 0,-1 0 0,1 1 0,1-1 0,-1-1 0,0 1 0,0 0 0,1 0 0,-1-1 0,1 0 0,-1 1 0,1-1 0,0 0 0,-1 0 0,1 0 0,0-1 0,0 1 0,-1-1 0,1 1 1,2-1 12,0 0-177,0 0 0,0 0 0,0-1 0,0 1 0,1-1 0,-1 0 0,0-1 0,0 1 0,0-1 0,-1 0 0,1 0 0,0-1 0,-1 1 0,4-3 177,22-22-754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3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1 5129,'-2'0'190,"-1"0"0,1 0 0,0 0 1,0 0-1,-1 0 0,1 1 0,0-1 0,0 1 0,0 0 0,0-1 0,0 1 0,-1 0 1,1 0-1,1 0 0,-1 1 0,0-1 0,0 0 0,0 1-190,-2 2 96,1-1 0,-1 1 0,1 0 0,0 0 1,1 0-1,-1 1 0,1-1 0,-2 3-96,-2 10-30,0 0 0,1 0 0,1 0 1,-1 11 29,-1 11 10,2 0 0,2 1 0,1 0 1,2-1-1,2 1 0,1-1 1,9 34-11,-10-62-2,0 0 1,0 1-1,1-1 1,0 0-1,1-1 1,1 1-1,-1-1 1,2 0-1,2 4 2,-5-9 2,0-1 0,0 1 1,1-1-1,0 0 0,0 0 0,0 0 0,0-1 0,0 1 1,1-1-1,-1-1 0,1 1 0,0-1 0,0 0 0,0 0 1,0-1-1,0 0 0,0 0 0,4 0-2,-3-1 5,0 0 0,0-1 0,-1 0 0,1 0 0,-1 0 0,1-1 0,-1 0 0,1-1 0,-1 1 0,0-1 0,0 0 0,0-1 0,-1 0 0,1 1 0,-1-2 0,0 1 0,0-1 0,1 0-5,7-9 13,0-1-1,-1 0 0,-1 0 1,0-1-1,7-14-12,-2-4 30,-1-1-1,-2-1 1,7-28-30,-7 22 24,1 1 0,7-9-24,-21 48 2,0 1-1,1 0 1,-1 0-1,0 0 0,1 0 1,0 0-1,-1 0 1,1 0-1,0 0 0,-1 0 1,1 0-1,0 1 1,0-1-1,0 0 0,-1 0 1,1 1-1,0-1 1,0 1-1,0-1 1,1 0-2,-1 1 0,-1 1 1,1-1-1,0 0 1,-1 0-1,1 1 1,-1-1 0,1 0-1,-1 1 1,1-1-1,-1 1 1,1-1-1,-1 0 1,1 1 0,-1-1-1,0 1 1,1 0-1,-1-1 1,0 1 0,1-1-1,-1 1 1,0-1-1,0 1 1,1 0-1,-1-1 1,0 1-1,3 10 3,0 0 1,-1 0-1,0 9-3,-1-18 1,8 87 3,-6-46 0,2 1-1,2-1 1,2 0-1,6 16-3,-14-59 0,17 46-4,-16-44 4,-1 1-1,1 0 0,0-1 1,-1 0-1,1 1 1,0-1-1,1 0 1,-1 0-1,0 0 1,1 0-1,-1 0 1,1 0-1,-1-1 0,1 1 1,-2-2 3,0 0-1,0 0 0,0 0 0,-1 1 1,1-1-1,0 0 0,0 0 0,0 0 0,0 0 1,0 0-1,-1-1 0,1 1 0,0 0 1,0 0-1,0 0 0,0-1 0,-1 1 0,1 0 1,0-1-1,0 1 0,-1-1 0,1 1 1,0-1-1,0 1 0,-1-1 0,1 0 0,-1 1-2,16-21 56,-14 18-49,28-46 147,19-46-154,-24 46 31,-24 47-29,0-1 0,0 1 0,0 0-1,1 0 1,-1 0 0,1 0 0,-1 0-1,1 0 1,0 0 0,0 0 0,0 1-1,0-1 1,0 1 0,0-1 0,0 1-1,3-1-1,-5 2 1,1 0-1,0 0 1,-1 0 0,1-1-1,0 1 1,-1 1-1,1-1 1,0 0-1,-1 0 1,1 0-1,0 0 1,-1 0-1,1 1 1,-1-1 0,1 0-1,0 0 1,-1 1-1,1-1 1,-1 1-1,1-1 1,-1 0-1,1 1 1,0 0-1,0 1 1,1 0-1,-1 0 1,0 0 0,1 0 0,-1 0-1,0 1 1,0-1 0,-1 0 0,1 1-1,0 0 0,2 13-121,-1 0-1,-1 0 0,0 16 122,-1-11-152,3 43-76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50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5 199 8194,'-4'-10'2131,"6"16"-1337,10 21-669,31 53 246,-13-21 86,16 18-457,-16-28 103,-23-75 1069,59-181-637,-33 102-506,14-23-29,-36 109-152,-11 19 143,0 0 0,0 0 0,0-1 0,0 1 0,1 0 0,-1 0 0,0 0-1,0 0 1,0 0 0,0 0 0,1 0 0,-1 0 0,0 0 0,0 0 0,0 0 0,0 0-1,1 0 1,-1 0 0,0 0 0,0 0 0,0 0 0,0 0 0,1 0 0,-1 0-1,0 0 1,0 0 0,0 0 0,0 0 0,1 0 0,-1 0 0,0 0 0,0 0-1,0 0 1,0 1 0,0-1 0,0 0 0,1 0 0,-1 0 0,0 0 0,0 0-1,0 0 1,0 1 0,0-1 0,0 0 0,0 0 0,0 0 0,0 0 0,0 1-1,1-1 10,0 5-237,0-1-1,0 1 1,0 0-1,0 0 0,-1 0 1,0 0 237,2 32-1848,0-1 811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5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359 533 3833,'-5'-5'215,"-1"-1"1,0 1-1,0 1 0,0-1 1,0 1-1,-1 0 1,0 1-1,0 0 1,0 0-1,0 0 0,0 1 1,0 0-1,-1 0 1,1 1-1,-1 0 0,1 0 1,-1 1-1,0 0 1,1 0-1,-1 1 0,0 0-215,-4 0 2,0 2 1,0-1-1,0 2 0,0 0 0,1 0 0,-1 1 0,1 0 0,1 1 0,-1 0 0,1 1 0,-3 1-2,8-3-1,0-1 1,-1 0-1,1 1 1,1 0-1,-1 0 1,1 0-1,0 1 1,0 0-1,0 0 1,1 0-1,0 0 1,0 0-1,0 0 1,1 1-1,0-1 1,1 1-1,-1 0 1,1 0-1,0 0 0,1 5 1,0-9-1,0 0 0,0 0 0,0 0 0,1-1 0,-1 1 0,1 0 0,0 0-1,0-1 1,0 1 0,0 0 0,0-1 0,0 1 0,1-1 0,-1 1 0,1-1-1,0 0 1,0 0 0,0 0 0,2 2 1,-1-2-2,0 0 0,1 0 0,-1 0 1,1-1-1,0 1 0,-1-1 0,1 0 0,0 0 0,0 0 0,0 0 0,0-1 0,0 0 1,0 0 1,10 0-2,-1-1 1,1 0 0,-1-1 0,0-1 0,0 0 0,0-1 0,11-5 1,-3 0 1,-1-1 0,0-1-1,-1-1 1,0-1 0,-1-1-1,-1 0 1,0-1 0,0-1 0,-2-1-1,13-17 0,-7 5 19,-1 0-1,-1-2 1,-1 0 0,-3-1-1,0 0 1,7-26-19,-15 34 53,-1-1 1,-1 0-1,-1 0 0,0-24-53,-2-15 650,-4-21-650,2 79 218,-2 7-60,-3 12 24,-4 31-59,-26 208-70,13-75-26,5-65-26,-14 102 14,9 2-15,21-207 4,1 0-1,0 0 0,0 0 1,1 0-1,2 7-3,-3-14-1,0-1 1,0 0-1,0 0 1,1 0-1,-1 0 1,1 0-1,-1 0 1,1 0-1,-1 1 0,1-1 1,0-1-1,-1 1 1,1 0-1,0 0 1,0 0-1,0 0 0,-1 0 1,1-1-1,0 1 1,0 0-1,0-1 1,0 1-1,0-1 0,1 1 1,-1-1-1,0 0 1,0 1-1,0-1 1,0 0-1,0 0 1,1 1-1,-1-1 0,0 0 1,0 0-1,0-1 1,0 1-1,1 0 1,-1 0-1,0 0 0,0-1 1,0 1-1,0-1 1,0 1-1,0-1 1,7-2 2,0-1 1,0 0-1,0-1 0,-1 0 1,0 0-1,0-1 0,0 0 1,-1 0-1,1 0 0,-2-1 0,1 0 1,3-5-3,2-5 20,0-1 1,-1 0-1,-1-1 1,7-18-21,-6 10 13,-2-1 1,-1 0-1,-1 0 1,0-13-14,-4 27 2,-1-1 0,0 0 0,-1 0 0,-1 1 0,0-1 1,-1 0-1,-1 1 0,0-1 0,-2-4-2,2 14 14,1 0 0,-1 0 0,0 1-1,-1-1 1,1 1 0,-1 0 0,0 0 0,-1-1-14,1 0 140,98 5-1087,85-12 947,-74 0-1277,4 1 539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5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 7042,'6'-5'2384,"3"1"-2976,9 0-712,-3-16 791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6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169 341 3513,'-41'-180'1513,"39"169"-1338,-1 1-1,-1-1 1,0 1-1,0-1 1,-1 1-1,0 0 1,-5-5-175,-1-3 213,10 16-200,-3-7 37,-1 1 0,-1-1 0,0 1-1,-5-7-49,11 15 2,-1 0-1,1-1 0,0 1 0,-1 0 0,1-1 1,0 1-1,-1 0 0,1 0 0,-1-1 0,1 1 1,-1 0-1,1 0 0,0 0 0,-1 0 0,1-1 1,-1 1-1,1 0 0,-1 0 0,1 0 0,-1 0 1,1 0-1,-1 0 0,1 0 0,-1 0 0,1 0 1,-1 1-1,1-1 0,-1 0 0,1 0 0,0 0 1,-1 0-1,1 1 0,-1-1 0,1 0 0,0 1 1,-1-1-1,1 0 0,-1 1 0,1-1 0,0 0 1,0 1-1,-1-1 0,1 0 0,0 1 0,0-1 1,-1 1-1,1-1 0,0 1 0,0-1 0,0 0 1,0 1-2,-11 29 171,10-25-118,-4 13 138,1 0 0,2 1 0,0 0-1,0-1 1,2 3-191,5 97 417,0-28-276,-1 416 183,-4-488-306,0-10-10,0 0 0,0 0-1,0 0 1,1 0-1,1-1 1,-1 1 0,1 0-1,0-1 1,2 4-8,-4-10 1,1 0 1,0 0 0,0 0-1,0-1 1,-1 1-1,1 0 1,0 0-1,0 0 1,0-1-1,0 1 1,0 0 0,0-1-1,1 1 1,-1-1-1,0 1 1,0-1-1,0 1 1,0-1 0,1 0-1,-1 0 1,0 0-1,0 0 1,1 0-1,-1 0 1,0 0-1,0 0 1,0 0 0,1 0-1,-1-1 1,0 1-1,0 0 1,0-1-1,0 1 1,2-1-2,5-3 11,0 0 1,0 0 0,0 0-1,3-4-11,-7 6 1,12-9-40,0 0 0,-2-1-1,1 0 1,-1-2 0,-1 1 0,-1-2 0,0 1-1,0-2 1,-2 0 0,0 0 0,-1 0 0,0-1-1,-2-1 1,0 0 0,0 0 0,-2 0 0,0 0-1,1-15 40,-6 27 5,1 0 0,-1 0 0,0 0 0,-1 0 0,1 0 0,-1 1 0,0-1-1,-1 0 1,0-3-5,0 6 16,1 0 0,-1 0 0,1-1-1,-1 1 1,0 1 0,0-1 0,0 0 0,0 0-1,-1 1 1,1-1 0,-1 1 0,1 0-1,-1 0 1,0 0 0,0 0 0,0 0 0,-2 0-16,-2 0 22,0 0 1,0 0 0,-1 0 0,1 1 0,-1 1-1,1-1 1,-1 1 0,1 0 0,-1 1 0,1 0 0,0 0-1,-1 0 1,0 1-23,1 0 5,1-1 0,0 1 0,0 0 0,-1 1 0,1-1 0,1 1 0,-1 0 0,0 1 0,1 0 0,-1-1 0,1 2 1,0-1-1,1 0 0,-1 1 0,0 1-5,5-6-1,-1 1 1,1-1-1,0 1 0,-1 0 1,1-1-1,0 1 1,-1-1-1,1 1 1,0 0-1,0-1 1,-1 1-1,1 0 1,0-1-1,0 1 1,0 0-1,0-1 1,0 1-1,0 0 1,0-1-1,0 1 1,0 0 1,1-1 0,-1 0 0,0 1-1,0-1 1,1 0 0,-1 0 0,0 1 0,1-1 0,-1 0 0,0 0-1,1 1 1,-1-1 0,0 0 0,1 0 0,-1 0 0,0 0 0,1 0-1,-1 0 1,1 0 0,-1 0 0,0 0 0,1 0 0,-1 0 0,0 0-1,1 0 0,1 0-1,0 0 0,-1 0-1,1 0 1,0-1-1,0 1 1,-1-1-1,1 1 1,0-1-1,-1 0 1,1 0-1,0 0 1,-1 0 0,2-1 1,-2 1-16,1 0 1,0 0-1,0 0 1,0 0-1,0 0 1,0 0-1,0 0 1,0 0 0,1 1-1,-1-1 1,2 1 15,19-8 42,-22 7 8,0 0 0,0-1 0,1 1 0,-1-1 0,0 1 0,-1-1 0,1 1 0,0-1 0,0 1 0,-1-1 0,1 0 0,-1 1 0,1-1 0,-1 0 0,0 1 0,1-1 0,-1 0 0,0 0 0,0 1 0,-1-1 0,1 0 0,0-1-50,0-1 343,6 2-286,22-2-34,1 1-1,1 1-22,46-3 18,-46 0-14,-1-1 0,0-2 0,0-1 1,-1-1-1,0-2 0,20-11-4,-18 8 5,1 2 1,0 1-1,1 1 0,0 1 1,6 1-6,-38 9-1,0 0 1,0 0-1,0 0 1,0 0-1,0 0 1,0 0-1,1 0 1,-1 0-1,0 0 1,0 0-1,0 0 1,0 0-1,0 0 1,0 0-1,0 0 1,0 0-1,0 0 1,0 0-1,0 0 1,1 0-1,-1 0 1,0 0-1,0 0 1,0 0-1,0 0 1,0 0-1,0 0 1,0 1-1,0-1 1,0 0-1,0 0 1,0 0-1,0 0 1,0 0 0,0 0-1,1 0 1,-1 0-1,0 0 1,0 0-1,0 0 1,0 0-1,0 0 1,0 1-1,0-1 1,0 0-1,0 0 1,0 0-1,0 0 1,0 0-1,0 0 1,0 0-1,0 0 1,0 0-1,0 0 1,0 0-1,0 1 1,0-1-1,0 0 1,0 0-1,-1 0 1,1 0-1,0 0 1,0 0-1,0 0 1,0 0-1,0 0 1,0 0 0,-7 10-29,-20 19-17,8-10 26,8-6 21,0 0 0,0 1 0,2 1 0,-1 0 1,2 0-1,0 0 0,1 1 0,1 0 1,0 1-1,1 0 0,1-1 0,-1 7-1,5-21-1,-1 0 1,1 1-1,0-1 0,0 0 0,-1 1 0,2-1 0,-1 1 0,0-1 1,0 0-1,1 1 0,-1-1 0,1 0 0,0 1 0,0-1 0,0 0 1,0 0-1,0 0 0,0 1 0,0-1 0,1 0 0,-1-1 0,1 1 1,0 0-1,-1 0 0,1-1 0,0 1 0,0-1 0,0 1 1,0-1-1,0 0 0,0 0 0,0 0 0,1 0 0,-1 0 0,0-1 1,1 1-1,-1-1 0,0 1 0,3-1 1,4 1-3,1-1 0,0-1 1,0 1-1,0-2 0,0 1 0,-1-1 0,1-1 0,-1 0 1,3-1 2,6-3-323,-1 0 1,1-1-1,-2-1 1,1 0 0,-1-1-1,-1-1 1,0-1-1,0 0 1,-1-1 0,-1 0-1,0-1 1,11-15 322,10-28-1046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7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54 181 5833,'-2'0'144,"0"1"-1,0-1 0,0 0 0,0 1 1,0 0-1,0-1 0,0 1 0,1 0 1,-1 0-1,0 0 0,0 0 0,1 0 1,-1 0-1,1 1 0,-1-1 0,1 0 1,-1 1-1,1 0 0,0-1-143,-2 3 86,1-1-1,0 1 1,0 0 0,1 0-1,-1 0 1,1 0 0,0 0-1,0 0 1,0 2-86,-1 12-86,1 0 0,1 0 1,0 1-1,2 4 86,-1-6 211,2 24-201,1-1 0,3 1 0,1-1 0,2 0 0,2-1 1,1 0-1,11 20-10,-22-55-2,0 0 0,0 0 0,0 0 0,0-1 0,1 1 0,0 0 0,0-1 0,2 3 2,-4-6 0,0 1 1,0 0 0,0-1 0,0 1 0,0-1 0,0 1 0,0-1 0,0 1-1,0-1 1,0 0 0,0 1 0,0-1 0,1 0 0,-1 0 0,0 0 0,0 0-1,0 0 1,0 0 0,0 0 0,0-1 0,0 1 0,1 0 0,-1 0 0,0-1 0,0 1-1,0-1 1,0 1 0,0-1 0,0 0 0,-1 1 0,1-1 0,0 0 0,0 1-1,0-1 1,0-1-1,7-6 11,-2 0 0,1 0 0,-1-1-1,0 0 1,0 0 0,-1-1 0,-1 1-1,1-3-10,11-21 18,7-8 3,1 1-1,14-16-20,-25 38 6,1 2 0,0 0-1,1 0 1,1 1-1,1 1 1,9-6-6,-22 18 1,-1-1 1,1 1-1,0 0 0,0 0 1,0 1-1,1-1 0,-1 1 1,0 0-1,0 0 0,1 0 0,3 0-1,-6 1-1,0 0 0,0 0 0,1 0 0,-1 1-1,0-1 1,0 1 0,0-1 0,0 1 0,0 0-1,0 0 1,0 0 0,0 0 0,0 0-1,0 0 1,0 0 0,-1 1 0,1-1 0,0 1-1,-1-1 1,1 1 0,-1 0 0,0-1 0,1 1-1,-1 1 2,3 4-1,-1 0-1,0 0 1,0 1-1,-1-1 1,1 1-1,-2-1 1,1 1-1,-1 0 1,0 1 1,1 76 20,-2-46-19,-4 160 6,24-278 513,-3 20-502,8-11-18,-17 48 1,1 1 1,1 0-1,1 1 0,1 0 0,7-8-1,-17 25 0,1 0-1,0-1 1,0 1-1,0 1 0,0-1 1,1 0-1,-1 1 1,1-1-1,-1 1 1,1 0-1,0 0 1,0 1-1,1-1 1,-3 1-2,0 1 0,0 0 0,1-1 0,-1 1 0,0 0 0,0 0 0,0 0 0,0 0 0,1 1 0,-1-1 0,0 1 0,0-1 0,0 1 0,0 0 0,0 0 0,0 0 0,0 0 0,0 0 0,0 0 0,0 0 0,-1 1 0,1-1 0,0 1 0,-1-1 0,1 1 0,-1 0 2,6 8 0,-1 0 0,0 1 0,0 0 0,-1 0 0,0 0 0,-1 1 0,-1-1 0,0 1 0,1 5 0,5 17 4,2 4 2,2 0-1,2-1 0,2 2-5,-10-26 3,0 0 0,0-1 0,2 1 0,-1-2-1,1 1 1,1-1 0,0 0 0,1-1 0,10 8-3,-15-14-2,0-1 0,0 1 1,1-1-1,-1-1 0,1 1 1,0-1-1,0 0 0,0-1 1,0 1-1,0-1 0,0-1 1,0 1-1,0-1 0,0-1 1,0 1-1,0-1 0,0 0 1,0-1-1,3 0 2,8-4-4,-1 0 1,1-1-1,-1-1 1,0 0-1,-1-1 0,10-8 4,-12 8-23,-2-1 0,1 0 0,-1-1-1,-1-1 1,0 0 0,-1 0 0,0-1-1,-1 0 1,0 0 0,-1-1-1,1-5 24,-3 7-26,-1 0 0,-1 0-1,0 0 1,0 0 0,-2-1-1,1 0 1,-2 1-1,1-1 1,-2 0 0,0 0-1,0 0 1,-1 0-1,-1 1 1,-1-6 26,2 15-2,0 0 0,0-1 0,0 1 0,0-1 0,-1 1 0,1 0 0,-1 0 0,0 0 0,0 0 0,0 0-1,0 0 1,-1 1 0,0-2 2,1 2 2,0 1 0,0 0 0,0-1 1,0 1-1,-1 0 0,1 0 0,0 1 0,0-1 0,-1 0 0,1 1 0,0-1 0,-1 1 0,1 0 0,0 0 0,-1 0 0,1 0 0,-1 0 0,1 0 0,0 1 0,-1-1 0,1 1-2,-8 2 13,1 0-1,-1 1 1,1 0 0,0 1-1,1 0 1,-1 0 0,1 1 0,0 0-1,0 1 1,-4 3-13,-3 5 16,1 0-1,0 1 1,1 1-1,-7 11-15,8-9 2,1 0 0,1 1 0,1 0 0,-2 6-2,8-17-1,0 0 0,0 1-1,1-1 1,1 1 0,-1 0-1,1-1 1,1 1 0,0 0-1,0 0 1,2 6 1,-2-13 1,1-1-1,-1 1 1,1-1-1,0 1 0,0-1 1,0 1-1,0-1 1,0 0-1,0 0 1,1 1-1,-1-1 1,1 0-1,-1 0 1,1 0-1,0 0 1,0-1-1,0 1 1,0-1-1,2 2 0,0-1 2,-1-1-1,1 1 0,-1-1 0,1 0 0,-1 0 0,1-1 0,0 1 0,0-1 0,-1 0 1,1 0-1,0 0 0,2 0-1,7-2 2,-2-1 0,1 0-1,0 0 1,0-1 0,-1-1 0,0 0 0,10-6-2,-11 5 1,0 0 0,0-1 0,-1 0-1,0-1 1,-1 0 0,0 0 0,0-1 0,-1 0 0,0 0-1,0-1 1,-1 0 0,4-9-1,-3 5-1,-2-1 0,0 0-1,0 0 1,-1 0 0,-1 0 0,-1-1-1,0 1 1,-1-1 0,-1-6 1,-1-3-6,1 25 6,0 0 1,0 0-1,0 0 0,-1 0 0,1 1 0,0-1 1,0 0-1,0 0 0,0 0 0,0 0 1,0 0-1,0 0 0,0 0 0,0 0 0,0 0 1,0 0-1,0 0 0,0 0 0,-1 0 1,1 0-1,0 0 0,0 0 0,0 0 0,0 0 1,0 0-1,0 0 0,0 0 0,0 0 0,0 0 1,0 0-1,-1 0 0,1 0 0,0 0 1,0 0-1,0 0 0,0 0 0,0 0 0,0 0 1,0 0-1,0 0 0,0 0 0,0 0 1,0 0-1,0 0 0,0 0 0,-1-1 0,1 1 1,0 0-1,0 0 0,0 0 0,0 0 0,0 0 1,0 0-1,0 0 0,0 0 0,-10 38 26,7-26-29,-3 21-1,1 1 0,2 1 0,1 16 4,1-42 0,2-1 0,-1 1 0,1 0 0,0-1 0,0 1 0,1 0 0,1-1-1,-1 0 1,1 0 0,2 4 0,-3-8 1,0-1-1,0 0 1,0 0-1,0 0 0,1 0 1,-1 0-1,1 0 1,0 0-1,0-1 1,0 0-1,0 1 0,0-1 1,0 0-1,0-1 1,1 1-1,-1 0 0,1-1 1,-1 0-1,1 0 1,0 0-1,0 0 1,-1-1-1,1 1 0,3-1 0,1 0 3,-1-1-1,1 0 1,-1-1-1,0 1 0,1-2 1,-1 1-1,0-1 1,0 0-1,0 0 1,-1 0-1,1-1 0,-1 0 1,0-1-1,3-2-2,5-5 6,0-1-1,0 0 0,-2-1 0,1-1 0,1-4-5,-1 2 5,-2 0 0,0 0 0,-1-1 0,0-1 0,-2 0 1,0 0-1,-1-1 0,-1 0 0,-1 0 0,-1 0 0,-1 0 0,-1-1 0,0 0 0,-1 1 0,-2-1 0,0 0 0,-1 0-5,-31-134 199,16 84-89,12 49-80,3 8-14,0 1 0,-2 0 0,1 0 1,-2 1-1,0-1 0,-5-9-16,10 22 0,0 0 0,0 0 0,0-1-1,0 1 1,0 0 0,-1 0 0,1 0 0,0-1 0,0 1 0,0 0 0,0 0 0,-1 0 0,1 0 0,0-1 0,0 1-1,0 0 1,-1 0 0,1 0 0,0 0 0,0 0 0,0 0 0,-1 0 0,1 0 0,0 0 0,0 0 0,-1 0 0,1 0-1,0 0 1,0 0 0,-1 0 0,1 0 0,0 0 0,0 0 0,0 0 0,-1 0 0,1 0 0,0 0 0,0 0 0,-1 0-1,1 0 1,0 0 0,0 1 0,0-1 0,-1 0 0,1 0 0,0 0 0,0 0 0,0 1 0,0-1 0,0 0 0,-1 0-1,1 0 1,0 1 0,0-1 0,0 0 0,0 0 0,0 0 0,0 1 0,0-1 0,0 0 0,0 0 0,0 1 0,-5 16 0,3 0 0,1 0 0,0 0 1,1 1-1,2-1 1,-1 0-1,2 0 1,0 0-1,2 3 0,12 35-16,18 44 16,-18-55-14,9 28-22,30 76-117,-42-115-167,2 0 0,1 0 1,6 4 319,-15-25-409,0 0 1,1-1 0,1 0 0,-1-1 0,2 0 0,-1 0 0,2-1 0,-1-1 0,11 6 408,-6-6-621,1 0-1,13 4 622,-30-12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7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210 513 7498,'0'-1'116,"0"0"0,0 0 0,0 0 0,0 0 0,-1 0-1,1 0 1,0 0 0,-1 0 0,1 0 0,-1 0 0,1 0 0,-1 0 0,0 0 0,1 0 0,-1 0 0,0 0 0,0 1 0,1-1 0,-1 0 0,0 0 0,0 1 0,0-1 0,0 1 0,0-1 0,0 1 0,0-1 0,0 1 0,0 0 0,0-1 0,0 1 0,0 0 0,-1 0-116,-2 0 37,1 1 1,0 0-1,0 0 1,0 0-1,0 0 1,0 0-1,0 1 1,0-1-1,0 1 1,0 0-1,-1 1-37,-7 4-52,1 1-1,0 0 0,0 1 1,0 0-1,1 1 0,0 0 1,1 0-1,-2 4 53,6-7-20,0 0 0,0 1 0,1 0 0,0-1-1,0 1 1,0 0 0,1 0 0,1 1 0,-1-1 0,1 0 0,1 1-1,-1-1 1,2 6 20,3 18-36,1 1 0,2-1 0,1 0-1,12 29 37,-6-17-294,-1 0 0,-2 6 294,-10-46-48,0 0-1,-1 1 1,1-1 0,-1 1 0,0-1-1,0 1 1,-1-1 0,0 4 48,1-7-8,-1 1 1,1-1 0,-1 0-1,1 1 1,-1-1 0,0 0-1,0 1 1,0-1 0,1 0-1,-1 0 1,0 0 0,-1 0-1,1 0 1,0 0 0,0 0-1,0 0 1,0-1 0,-1 1-1,1 0 1,0-1 0,-1 1-1,1-1 1,0 1 0,-1-1-1,1 0 1,-1 1 0,0-1 7,-8 1-2,0-1 1,-1 0-1,1 0 1,0-1-1,0 0 1,0-1-1,-1-1 2,11 3-3,0 0 1,0 0-1,0 0 1,0 0-1,0 0 1,0 0-1,1 0 0,-1 0 1,0-1-1,0 1 1,0 0-1,0 0 0,0 0 1,0 0-1,0 0 1,0 0-1,0 0 0,0-1 1,0 1-1,0 0 1,0 0-1,0 0 1,0 0-1,0 0 0,0-1 1,0 1-1,0 0 1,0 0-1,0 0 0,0 0 1,0 0-1,0 0 1,0-1-1,0 1 0,0 0 1,0 0-1,0 0 1,0 0-1,0 0 1,0 0-1,0-1 0,0 1 1,0 0-1,-1 0 1,1 0-1,0 0 0,0 0 1,0 0-1,0 0 1,0 0-1,0 0 0,0 0 1,-1 0-1,1 0 1,0-1-1,0 1 1,0 0-1,0 0 0,0 0 1,0 0-1,-1 0 1,1 0-1,0 0 0,0 0 1,0 0-1,0 0 1,0 1 2,18-9-254,28-6 148,183-60-97,-189 58 191,0-2 1,-1-1 0,0-2 0,19-15 11,-23 11-8,0-2 0,-3-1 1,21-23 7,-37 34 24,-2 0 1,0-1-1,-1 0 1,0-1 0,-2-1-1,0 0 1,7-18-25,-13 20 51,0 1-1,-1-1 1,0 0 0,-2 0-1,0-1 1,-1 1 0,-1-14-51,-4-28 204,-7-39-204,10 95 2,-3-31 25,-13-73 91,14 90-28,-2 1 0,0 0 1,-1 0-1,-7-15-90,12 30 16,0 1 1,0-1-1,1 0 1,-1 1-1,0-1 1,-1 1-1,1 0 1,0-1-1,0 1 0,0 0 1,-1-1-1,1 1 1,-1 0-1,1 0 1,-2 0-17,3 1 9,-1 0 1,0-1-1,0 1 1,1 0-1,-1 0 0,0 0 1,0 0-1,1 0 1,-1 0-1,0 0 1,0 0-1,0 1 1,1-1-1,-1 0 0,0 0 1,0 1-1,1-1 1,-1 0-1,0 1 1,1-1-1,-1 1 0,1-1 1,-2 1-10,-1 2 20,0 1 1,0-1-1,0 1 1,1 0-1,-1 0 1,1 0-1,0 0 0,0 1 1,-1 2-21,-12 42 24,2-1 0,2 2 0,-3 34-24,8-23-3,3 1 0,3 0 0,2 0 0,4 8 3,0 16-7,-5 50 7,-3-85-133,-3-1 0,-10 48 133,8-71-1273,0 0 0,-3 1 1273,4-14-1935,-1-10 729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8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0 585 5617,'1'-3'162,"0"0"0,0 0-1,0 0 1,0-1 0,0 1-1,1 0 1,-1 1 0,1-1-1,0 0 1,0 0 0,0 1-1,0-1 1,1 1-1,-1 0 1,1-1 0,-1 1-1,1 0 1,0 0 0,0 1-1,-1-1 1,1 1 0,1-1-1,-1 1 1,0 0 0,0 0-1,0 0 1,4 0-162,33-6-126,2 1-1,33 1 127,-20 1-338,14-4 338,-46 4-55,19-2-145,0-2 1,-1-2 0,32-12 199,-71 21-17,0 1 1,0-1-1,0 0 1,-1 0-1,1 1 0,0-1 1,-1 0-1,1-1 1,-1 1-1,1 0 0,-1 0 1,0-1-1,1 0 17,-2 1-1,1 1-1,-1 0 1,0-1-1,0 1 0,0 0 1,0-1-1,0 1 1,-1 0-1,1-1 0,0 1 1,0 0-1,0-1 1,0 1-1,0 0 1,0-1-1,0 1 0,-1 0 1,1 0-1,0-1 1,0 1-1,0 0 0,-1 0 1,1-1-1,0 1 1,0 0-1,-1 0 0,1-1 1,0 1-1,-1 0 1,1 0-1,0 0 1,-1 0-1,1 0 0,0-1 1,-1 1-1,1 0 1,0 0-1,-1 0 2,-3-1 16,0 0 0,0 0 0,0 1 1,0-1-1,0 1 0,0 0 0,-1 0 0,1 1 0,0-1 0,-2 1-16,-6 3 42,0 0-1,0 1 0,1 1 1,0 0-1,0 0 0,0 1 1,1 0-1,0 1 1,0 0-1,1 1 0,0 0 1,0 0-1,1 1 0,1 0 1,-1 1-1,0 3-41,0-2 7,1 1 0,1-1 0,0 1-1,1 0 1,0 1 0,1-1 0,0 1 0,1 0 0,1 0-1,0 0 1,1 0 0,1 1 0,0-1 0,1 6-7,-1-17 0,1 0 0,-1-1 1,1 1-1,-1 0 1,1 0-1,0 0 0,0-1 1,0 1-1,0 0 1,0-1-1,1 1 1,-1-1-1,1 1 0,0-1 1,0 0-1,0 0 1,0 0-1,0 0 0,0 0 1,0 0-1,1 0 1,-1-1-1,1 1 0,-1-1 1,1 0-1,0 0 1,-1 0-1,1 0 0,0 0 1,0 0-1,0-1 1,0 0-1,-1 1 0,1-1 1,0 0-1,0 0 1,0-1-1,0 1 0,0 0 1,0-1-1,-1 0 1,1 0-1,1 0 0,8-4-6,0 0-1,0 0 1,0-1 0,-1-1-1,0 0 1,0 0 0,-1-1-1,0-1 1,0 1 0,-1-2-1,0 1 1,0-2 6,3-3-33,-1-1 1,-1 0-1,0-1 0,-2 1 1,1-2-1,-2 1 0,0-1 1,2-9 32,-3 0-25,0 1 0,1-21 25,-14 72 85,-2 26-83,9-38-3,0-1 0,1 1 0,0-1-1,1 0 1,0 1 0,2-1 0,3 12 1,-4-17-1,1 0 1,-1 0-1,1-1 0,0 1 1,1-1-1,0 0 1,0-1-1,0 1 0,1-1 1,0 0-1,0 0 1,1-1-1,1 1 1,-5-4 1,0 0 0,0 0 0,0 0 0,0-1-1,0 1 1,1-1 0,-1 0 0,1 0 0,-1 0 0,1 0 0,0-1 0,-1 1 0,1-1-1,-1 0 1,1 0 0,0 0 0,-1-1 0,1 1 0,-1-1 0,1 0 0,0 0 0,-1 0-1,0 0 1,1-1 0,-1 0 0,0 1 0,0-1 0,0 0 0,0 0 0,0-1 0,0 1 0,-1-1-1,1 1 1,0-2-1,8-8 6,-1-1 0,0 0 0,-1 0-1,-1-1 1,0 0 0,-1-1 0,1-3-6,2-4 53,-1-1 0,-1 0 1,-1 0-1,-1 0 0,-1-1 1,-1 0-1,-1 0 0,-2 0 1,0 0-1,-1 0 0,-1 0 1,-4-14-54,0 10 115,-3-30 12,-4 0 0,-1 1 0,-18-42-127,20 81 19,11 18-18,0 0-1,0 0 1,-1 0 0,1 0-1,0 0 1,0 0-1,0-1 1,-1 1 0,1 0-1,0 0 1,0 0 0,-1 0-1,1 0 1,0 0-1,0 0 1,-1 0 0,1 0-1,0 0 1,0 1 0,0-1-1,-1 0 1,1 0-1,0 0 1,0 0 0,-1 0-1,1 0 1,0 0 0,0 1-1,0-1 1,0 0-1,-1 0 1,1 0 0,0 0-1,0 1 1,0-1 0,0 0-1,0 0 1,-1 0-1,1 1 0,-1 2 9,-1 1-1,1 0 1,-1 0 0,1-1-1,0 1 1,0 4-9,-7 44-2,1-1 0,3 1 0,2 0 0,3 0 0,2 0 0,6 29 2,-1-29-29,24 184 119,-28-186-225,-2 0 0,-3 1-1,-4 35 136,4-84 92,-1 14-1077,-1-14-154,-1-10-252,-1-16 500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38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1 177 5761,'0'-1'124,"1"0"-1,-1 0 1,1 0-1,0 0 1,-1 0-1,1 0 1,0 0-1,0 0 1,0 0-1,0 0 1,-1 0-1,1 1 1,0-1-1,0 0 1,0 1-1,1-1 1,-1 1-1,0-1 1,0 1-1,0-1 1,0 1-1,0 0 1,1 0-1,-1-1 1,0 1-1,0 0 0,0 0 1,1 0-124,42 2-14,-28 0 155,70 2-133,1-4 0,22-5-8,-71 2 17,0-2 0,-1-2 1,0-1-1,0-2 1,-1-2-1,14-7-17,-40 15 9,-5 2-1,1 0 0,-1 0 1,0-1-1,0 1 0,0-1 0,0-1 0,0 1 0,0-1 0,-1 0 1,0 0-1,3-3-8,-6 6 4,0 0 0,-1 0 0,1 0 0,0 0 1,-1 0-1,1 0 0,-1 0 0,1 0 0,-1 0 0,0 0 0,0 0 1,1 0-1,-1-1 0,0 1 0,0 0 0,0 0 0,0 0 1,0 0-1,0 0 0,0-1 0,-1 1 0,1 0 0,0 0 1,-1 0-1,1 0 0,0 0 0,-1 0 0,0 0 0,1 0 0,-1 0 1,1 0-1,-1 0 0,0 0 0,0 1 0,0-1 0,1 0 1,-1 0-1,0 1 0,0-1 0,0 0 0,0 1 0,0-1 1,0 1-1,0-1 0,0 1 0,-1 0 0,1 0 0,0-1-4,-6-1 28,0 0 0,1 0 0,-1 1 0,0 0 0,0 0 0,0 0-1,-5 1-27,3 1 10,0 0 0,1 0 0,-1 0 0,1 1-1,-1 1 1,1-1 0,-1 1 0,1 1-1,0-1 1,1 2 0,-1-1 0,1 1-1,0 0 1,0 0 0,0 1 0,1 0-1,-1 0 1,2 1 0,-1-1 0,1 1-1,0 1 1,0-1 0,1 1 0,0-1-1,0 1 1,1 0 0,0 1 0,0-1 0,1 1-1,0-1 1,1 1 0,0-1 0,0 1-1,1 0 1,0 0 0,0-1 0,1 1-1,0 0 1,1 0 0,0-1 0,0 1-1,1-1 1,0 0 0,0 0 0,1 0-1,0 0 1,4 5-10,1-1-94,2 1-1,0-1 1,0-1 0,1 0-1,0 0 1,1-2-1,0 1 1,1-2-1,0 1 1,2-1 94,14 5-188,1-1 1,2 0 187,-32-12-1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40.0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157 261 4009,'3'-20'968,"-4"24"-454,-7 44-141,-21 235 154,9-67-447,18-199-75,2-6-4,-1-1 0,-1 1 0,0 0 1,0-1-1,-1 0 0,-1 1 0,1-1 1,-2-1-1,-2 7-1,6-15 28,1 0 1,0-1-1,-1 1 1,1 0-1,-1-1 0,1 1 1,-1 0-1,1-1 1,-1 1-1,1-1 1,-1 1-1,0 0 1,1-1-1,-1 0 0,0 1 1,1-1-1,-1 1 1,0-1-1,0 0 1,1 0-1,-1 1 1,0-1-1,0 0 0,0 0 1,1 0-1,-1 0 1,0 0-1,0 0 1,0 0-29,-1 0 50,1-1 1,0 0-1,-1 0 1,1 0-1,0 0 1,0 0 0,0 0-1,0 0 1,0 0-1,0 0 1,0 0-1,0-1 1,0 1-1,0 0 1,0-1-51,-3-6 151,1 0 0,-1-1 1,1 1-1,1-1 0,-2-6-151,-2-23 13,2-1 1,2 0-1,2-16-13,9-122-61,-8 165 61,18-190-100,-14 169-84,1-1 0,2 1 0,2 1-1,11-28 185,-19 54-41,1 0 0,0 0 0,0 0 0,1 0 0,0 0 0,0 1 0,0 0 0,0 0-1,1 0 1,0 0 0,0 1 0,0 0 0,1 0 0,-1 0 0,1 1 0,0-1 0,0 1 0,0 1-1,0-1 1,1 1 41,5 0-14,0-1-1,0 2 1,0 0-1,1 0 1,-1 1-1,0 1 1,0 0-1,1 1 1,-1 0-1,3 2 15,2-1-11,0 2 0,0 0 0,-1 0 0,9 6 11,-21-9-1,1 0 0,-1 0-1,0 0 1,0 1 0,0 0 0,0 0-1,-1 0 1,1 0 0,-1 1 0,0-1-1,0 1 1,0 0 0,0 0 0,-1 0 0,0 0-1,0 0 1,0 0 0,1 5 1,-2-5-1,0 0 0,-1 0 0,0 1 0,0-1 0,-1 0 0,1 1 0,-1-1 0,0 0 0,0 0 0,0 1 0,0-1 0,-1 0 0,0 0 0,0-1 0,0 1 0,0 0 0,0-1 0,-1 1 0,0 0 1,-7 8 10,0-1 0,0 1 0,-1-2 0,-11 8-10,-31 22 168,-21 10-168,-24 16-225,151-95-1745,3 1 1290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40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252 488 2248,'-1'-1'160,"1"0"0,0 0-1,0 0 1,-1 0 0,1 0 0,-1 0-1,1 0 1,-1 0 0,1 0-1,-1 0 1,0 0 0,1 0-1,-1 0 1,0 1 0,0-1-1,0 0 1,1 1 0,-1-1-1,0 0 1,0 1 0,-1-1-160,-1 0 229,0-1 0,0 1 1,0 1-1,0-1 1,0 0-1,0 1 0,0 0 1,-2-1-230,-3 1 166,1 1 0,0-1-1,0 1 1,0 0 0,0 1 0,0-1 0,-2 2-166,-1 2 28,0 0 0,0 0 0,1 1 0,0 0 0,0 1 1,1-1-1,-1 2 0,1-1 0,1 1 0,0 1 0,0-1 0,1 1 0,-4 6-28,6-8 2,0-1-1,1 1 0,-1 0 0,1 0 0,1 1 0,0-1 0,0 1 0,0-1 0,1 1 1,0-1-1,0 1 0,1 0 0,0 0 0,0-1 0,1 1 0,0 0 0,0-1 0,1 1 1,1 2-2,-2-7 0,0 0 0,0-1 0,0 1 0,0 0 0,1-1 1,-1 1-1,1-1 0,0 0 0,0 0 0,0 1 0,0-1 1,0 0-1,0 0 0,0-1 0,1 1 0,-1 0 0,1-1 1,-1 0-1,1 1 0,-1-1 0,1 0 0,0 0 0,0 0 1,0-1-1,-1 1 0,1-1 0,0 0 0,0 1 0,0-1 1,0-1-1,0 1 0,0 0 0,1-1 0,3 0 1,0-1-1,0 0 0,-1-1 1,1 1-1,-1-1 0,0 0 1,0-1-1,0 1 1,0-1-1,0-1 0,-1 1 1,0-1-1,3-2 0,-2-1 3,0 0-1,-1 0 1,0-1-1,-1 1 1,1-1 0,-2 0-1,1 0 1,-1 0-1,-1-1 1,1 1-1,-2-1 1,1 1-1,-1-1 1,-1 0-1,0 0 1,0 1 0,-1-1-1,0 0 1,-1 1-1,0-1 1,0 1-1,-4-9-2,6 17 7,0 0 0,-1 0 0,1 0 0,-1 0-1,1 0 1,-1 0 0,0 0 0,1 0 0,-1 0-1,0 0 1,1 0 0,-1 1 0,0-1 0,0 0 0,0 0-7,1 1 3,-1 0 0,1 0 1,0 0-1,-1 0 0,1 0 1,0 0-1,-1 0 1,1 0-1,0 0 0,-1 0 1,1 0-1,0 0 1,-1 0-1,1 0 0,0 0 1,0 1-1,-1-1 0,1 0 1,0 0-1,-1 0 1,1 0-1,0 1 0,0-1 1,-1 0-1,1 0 0,0 1 1,0-1-1,0 0 1,-1 0-1,1 1 0,0-1-3,-2 3 11,1 0 0,-1 0-1,1 0 1,0 0-1,0 0 1,0 0 0,0 1-1,1-1 1,-1 1-11,-1 10 1,2 1 0,-1-1 1,2 1-1,0-1 0,0 1 0,2-1 0,0 0 0,0 0 1,1 0-1,1 0 0,0-1 0,1 1 0,1-2 0,0 1 1,0-1-1,3 3-1,-5-7-3,1-1 0,0 0 1,1 0-1,-1-1 1,1 1-1,0-2 0,1 1 1,0-1-1,0 0 1,0 0-1,0-1 0,1 0 1,-1-1-1,1 1 0,0-2 1,0 1-1,0-2 1,0 1-1,1-1 0,-1 0 1,0-1-1,0 0 1,1 0-1,-1-1 0,7-2 3,-3 0 2,-1 0-1,0 0 1,0-2-1,0 1 1,0-2-1,-1 1 1,0-2-1,0 1 1,0-2-1,-1 1 1,0-1-1,-1-1 1,2-1-2,-7 5 3,1 0 0,-1-1 0,0 1 0,0-1 0,0 0 0,-1 0 0,0 0 0,0 0 0,-1 0 0,1-1 1,-1 0-1,-1 1 0,1-1 0,-1 0 0,0 1 0,-1-1 0,0 0 0,0 0 0,0 0 0,-1 0 0,0 0 0,0 1 0,-1-1 0,0 0 0,0 0-3,-1-1 14,0-1 1,-1 1-1,0 0 0,0 1 0,-1-1 0,0 1 0,0-1 0,-1 1 0,0 1 0,0-1 0,0 1 1,-1 0-1,0 1 0,-3-2-14,9 6 0,0 1 1,0-1-1,1 1 1,-1-1-1,0 1 1,0 0-1,0-1 1,0 1-1,1 0 1,-1 0-1,0 0 1,0-1-1,0 1 1,0 0-1,0 0 1,0 1 0,0-1-1,0 0 1,0 0-1,1 0 1,-1 0-1,0 1 1,0-1-1,0 1 0,1-1 0,0 1 0,0-1 0,0 1 0,0 0 0,0-1-1,0 1 1,0 0 0,0-1 0,0 1 0,0-1 0,0 1 0,0 0 0,0-1-1,1 1 1,-1-1 0,0 1 0,0-1 0,1 1 0,-1-1 0,0 1-1,1-1 1,-1 1 0,1-1 0,-1 1 0,1-1 0,-1 1 0,1-1 0,-1 0-1,1 1 1,-1-1 0,1 0 0,-1 0 0,1 1 0,0-1 0,-1 0 0,14 8-12,1 0 0,-1-1 1,1-1-1,0 0 0,1-1 1,12 2 11,-8-2-20,1 2 0,-1 0 0,12 7 20,-30-13-1,0 0-1,0 1 0,0 0 0,0-1 0,0 1 0,-1 0 0,1 0 1,0 0-1,-1 0 0,0 0 0,1 0 0,-1 0 0,0 1 0,0-1 1,-1 0-1,1 1 0,0-1 0,-1 1 0,1-1 0,-1 1 1,0-1-1,0 1 2,1 10-9,-1 1-1,-1-1 1,-1 12 9,-1 1-1,3-25 1,-1 35 1,2 23-1,0-48-3,1 0 1,-1-1 0,2 1-1,-1-1 1,1 1-1,1-1 1,3 6 2,-6-14-1,0 0 0,0 1 0,0-1 0,1 0 0,-1 0 0,1 0 0,-1 0-1,1 0 1,0 0 0,0 0 0,0-1 0,0 1 0,0-1 0,0 1 0,1-1 1,-1 0-1,0-1 1,0 1-1,0-1 1,0 0-1,0 1 1,0-1-1,0 0 1,0 0-1,0-1 1,0 1-1,-1 0 1,1-1-1,0 1 1,0-1-1,0 1 1,0-1-1,0 0 1,-1 0-1,1 0 1,0 0-1,-1 0 1,10-6 3,-1-1-1,0 0 0,-1 0 0,0-1 1,0 0-1,-1-1 0,0 0 0,3-5-2,7-13-1,0-1 0,7-19 1,-17 29 15,0-1 0,0 0 0,-2-1 1,-1 0-1,-1 0 0,0 0 0,-1 0 0,-2 0 0,0-1 0,-1 1 0,-2-1 0,0 1 0,-1 0 0,-4-15-15,-17-101 355,4-25-355,15 120 144,-4-17 200,9 57-317,-1 1 1,1-1 0,-1 0-1,1 1 1,-1-1-1,1 0 1,-1 1-1,0-1 1,0 0-1,0 1 1,0-1-28,0 2 8,1 0 0,0 0 1,-1 0-1,1 0 0,-1 0 0,1 0 1,0 0-1,-1 0 0,1 0 0,-1 0 0,1 0 1,0 0-1,-1 0 0,1 0 0,0 0 1,-1 0-1,1 0 0,0 0 0,-1 1 1,1-1-1,0 0 0,-1 0 0,1 1 1,0-1-1,-1 0 0,1 0 0,0 1 1,0-1-1,-1 0 0,1 0 0,0 1 0,0-1 1,-1 0-1,1 1 0,0-1 0,0 1 1,0-1-1,0 0 0,0 1 0,0-1 1,0 0-1,0 1 0,0-1 0,0 1-8,-6 13 26,1 1 0,1-1 0,0 1-1,1 0 1,1 1 0,0-1-1,1 4-25,-1 43-12,3 6 12,1-28-1,2-1-1,2 0 1,2 0-1,1-1 0,11 29 2,-1-2 6,-4 1 0,7 64-6,3 133-274,-24-257 254,0 10-199,2 19-69,-3-33 154,1 0-1,-1-1 1,-1 1 0,1 0 0,0-1-1,0 1 1,-1 0 0,1-1 0,-1 1-1,1 0 1,-1-1 0,0 1 0,1-1-1,-1 1 1,-1 0 134,2-2-30,0 0-1,0 0 0,0 0 1,0 0-1,0 0 1,0 1-1,-1-1 0,1 0 1,0 0-1,0 0 1,0 0-1,0 0 0,0 0 1,-1 0-1,1 0 1,0 0-1,0 0 1,0 0-1,0 0 0,0 0 1,-1 0-1,1 0 1,0-1-1,0 1 0,0 0 1,0 0-1,0 0 1,0 0-1,-1 0 0,1 0 1,0 0-1,0 0 1,0 0-1,0 0 0,0-1 1,0 1-1,0 0 1,0 0-1,0 0 1,-1 0-1,1 0 0,0 0 1,0-1-1,0 1 1,0 0-1,0 0 0,0 0 1,0 0 30,-5-16-838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41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6065,'1'-2'198,"0"0"0,1 1 0,-1-1-1,1 1 1,-1-1 0,1 1 0,0 0 0,0 0-1,-1-1 1,1 1 0,0 0 0,0 1-1,0-1 1,0 0 0,0 1 0,0-1-1,0 1 1,0-1 0,0 1 0,1 0-198,49-3 11,-36 3 161,297-4-661,-309 4 485,0 0-1,0 0 0,0 1 0,0-1 0,-1 1 0,1 0 1,0 0-1,0 0 0,0 0 0,1 1 5,-4-1 5,1 0 0,-1 1 1,0-1-1,0 0 0,0 0 0,0 1 0,-1-1 0,1 0 0,0 1 1,0-1-1,-1 1 0,1-1 0,-1 0 0,1 1 0,-1 0 0,0-1 1,0 1-1,0-1 0,1 1 0,-1-1 0,-1 1 0,1 0 0,0-1 0,0 1 1,-1-1-1,1 2-5,-5 27 89,1-4-38,1-1 0,0 1 1,3 0-1,0 4-51,0-25-12,0 1 0,0-1-1,1 0 1,0 0-1,0 0 1,0 0 0,1 0-1,0-1 1,-1 1-1,2 0 1,-1-1 0,1 1-1,-1-1 1,1 0-1,0 0 1,1 0 0,-1 0-1,1 0 1,-1-1-1,1 0 1,0 1 0,0-1-1,2 0 13,-3-2-74,0 1 0,0-1 0,0 1 0,0-1 0,0 0 0,0-1-1,1 1 1,-1 0 0,0-1 0,1 0 0,-1 0 0,0 0 0,1 0 0,-1 0 0,1-1 0,-1 1-1,0-1 1,0 0 0,1 0 0,-1 0 0,0-1 0,0 1 74,4-4-363,0 1-1,-1-1 1,1 0 0,-1-1-1,0 0 1,-1 0-1,1 0 1,3-6 363,27-35-1168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5:51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0 333 7017,'49'50'2245,"-47"-48"-2182,0-1 0,0 1 0,1 0 0,-1 0 1,0-1-1,1 0 0,-1 1 0,1-1 0,-1 0 0,1 0 0,0 0 0,-1-1 1,1 1-1,0 0 0,0-1 0,-1 0 0,1 0 0,0 0 0,0 0 0,0 0 1,-1 0-1,4-2-63,6 1 139,11-2-9,0-2 0,0 0 0,0-1 0,-1-2 0,0 0-1,0-1 1,-1-2 0,15-8-130,-25 12 33,0 0-1,0-1 1,0 0 0,-1 0-1,0-1 1,-1-1 0,6-7-33,-12 13 6,0 0 1,0 0 0,-1 0 0,0 0 0,0-1 0,0 1 0,0-1 0,0 1-1,-1-1 1,1-3-7,-2 5 2,0 0 0,0 0 1,0 0-1,0 0 0,0 0 0,-1 0 0,1 0 0,-1 0 0,0 0 0,0 0 0,0 0 0,0 1 0,0-1 0,-1 0 0,1 1 0,-1-1 0,-1-1-2,0 1 0,1 0 0,-1 0 1,0 0-1,0 0 0,0 1 0,-1-1 0,1 1 0,0 0 0,-1 0 0,0 0 0,1 0 1,-1 1-1,0-1 0,-3 0 0,0 1 2,0 0 1,1 0 0,-1 1-1,0 0 1,1 0-1,-1 0 1,0 1 0,-5 1-3,0 1 8,0 0 0,0 1 0,0 1 0,1-1 0,0 2 0,0 0 0,0 0 0,1 1 0,-8 6-8,7-4 13,1 2 1,0-1 0,0 1-1,1 1 1,1-1-1,0 2 1,1-1-1,0 1 1,0 0-1,2 0 1,-4 13-14,6-19 27,1 0 0,0 0 0,1 0 1,0 0-1,0 0 0,0 1 0,1-1 0,0 0 1,1 1-1,0-1 0,0 0 0,0 0 0,1 0 1,0 0-1,0 0 0,1 0 0,0 0 0,0-1 1,0 1-1,1-1 0,0 0 0,0 0 0,1 0 0,3 2-27,1 0 30,0 0-1,1-1 0,0 0 0,1-1 0,0 0 0,0-1 0,0 0 0,0-1 0,1 0 0,0 0 0,-1-1 0,13 1-29,7 0 23,0-2-1,-1 0 1,1-2-1,19-3-22,-21 0 10,-1 0 0,1-2-1,16-6-9,-32 7 3,-1 0 0,0-1 1,1 0-1,-1-1 0,-1 0 0,1-1 0,-1 0 0,-1-1 1,1-1-4,-8 6 2,1 0 1,-1-1-1,0 1 1,0-1-1,-1 0 1,1 0-1,-1 0 1,0 0 0,0 0-1,0-1 1,-1 1-1,1-1 1,-1 1-1,0-1 1,-1 1-1,1-1 1,-1 0-1,0 1 1,0-1 0,0 0-3,-1-5 5,0 0 1,-1 0-1,0 0 1,-1 1 0,0-1-1,0 1 1,-1 0 0,-4-7-6,0 0 21,-1 1 0,-1 1 0,0 0 0,-1 0 0,-1 1 0,0 0 0,0 1 1,-1 0-1,-1 2 0,0-1 0,-1 1 0,-6-3-21,19 13 14,-2-4 15,21-2-35,81-14-4,70-4 10,-151 22-1,29-4-17,-1 3 0,0 1 0,20 3 18,-63-1-2,1 0-1,-1 0 1,1 0 0,-1 0 0,1 1-1,0-1 1,-1 1 0,1 0 0,-1 0-1,0 0 1,1 0 0,-1 0 0,0 1-1,0-1 1,1 1 2,-2-2-1,-1 1-1,0 0 1,1-1 0,-1 1-1,1 0 1,-1 0 0,0 0-1,1-1 1,-1 1 0,0 0-1,0 0 1,0 0 0,0-1-1,0 1 1,0 0 0,0 0-1,0 0 1,0 0 0,0 0 1,-10 24-17,-14 12 10,-14 16 7,22-34 7,1 1 0,1 1 1,1 1-1,1 0 0,0 0 1,2 1-1,-1 6-7,10-25 2,0 0-1,0 0 1,0 0-1,1 0 1,-1 0 0,1 0-1,0 0 1,1 0 0,-1 0-1,1 0 1,0 3-2,0-5 1,-1 0-1,1 0 1,0 0 0,0 0-1,0 0 1,0-1 0,1 1-1,-1 0 1,0 0 0,1-1-1,-1 1 1,1-1 0,0 1-1,-1-1 1,1 0 0,0 0-1,0 0 1,0 0 0,0 0-1,0 0 1,0 0 0,0 0-1,0-1 0,11 3 3,-1-1 0,1-1 0,0 0 0,-1 0 0,1-1 0,0-1-1,0 0 1,-1-1 0,5-1-3,25-7 7,-1-1 0,7-4-7,-20 6-18,-1-2 0,1-1 0,-2 0 0,0-3-1,0 0 1,18-15 18,-36 23-27,0 0 1,0 0-1,0-1 0,-1 0 0,0-1 1,-1 0-1,0 0 0,0 0 0,1-4 27,-4 6-24,0 0-1,-1 0 0,0 0 1,0 0-1,-1 0 0,1 0 0,-2-1 1,1 1-1,-1-1 0,0 1 0,-1 0 1,1-1-1,-1 1 0,-2-4 25,3 9 0,0 1 0,0-1 0,-1 1 0,1-1 0,-1 0 0,1 1 0,-1 0 0,0-1 0,1 1 0,-1-1 0,0 1 0,0 0 0,0-1 0,0 1 0,0 0 0,0 0 1,-1 0-1,1 0 0,0 0 0,-1 0 0,1 0 0,0 0 0,-1 1 0,1-1 0,-1 0 0,1 1 0,-1-1 0,1 1 0,-1 0 0,0-1 0,1 1 0,-1 0 0,0 0 0,-1 0 5,0 1 0,0-1 0,0 1 0,0 0 0,0 0 0,0 0 0,0 0 0,0 1 0,0-1 0,1 1 0,-1 0 0,0 0 0,1 0 0,-1 0 0,1 0 1,-2 2-6,0 1 5,0-1 1,1 1 0,-1 1 0,1-1 0,0 0 0,0 1 0,1-1-1,-1 1 1,1 0 0,1 0 0,-1 0 0,1 0 0,0 0 0,0 0 0,1 1-1,0-1 1,0 0 0,0 0 0,1 0 0,0 1 0,0-1 0,0 0-1,1 0 1,0 0 0,0-1 0,1 1 0,0 0 0,-1-1 0,2 0 0,-1 0-1,1 0 1,0 0 0,0 0 0,0 0 0,0-1 0,1 0 0,0 0-1,0-1 1,0 1 0,0-1 0,1 0 0,-1 0 0,1-1 0,0 1 0,0-1-1,0-1 1,0 1 0,0-1 0,0 0 0,0 0 0,0-1 0,0 0 0,1 0-1,-1 0 1,1-1-6,13-3 2,-1-1 0,0-1 1,0-1-1,-1 0 0,0-2 0,0 0 0,-1-1 0,0-1 0,0 0 0,-2-1 0,1-1 0,-1 0 0,-1-1 1,3-5-3,-8 9-5,-1-1 0,1-1 0,-2 1 1,0-1-1,0-1 0,1-3 5,-5 8 3,0 1 0,0-1 0,-1 0 0,0 0 1,-1 0-1,0 0 0,0 0 0,0-1 0,-1 1 0,0 0 0,-1-3-3,1 10 9,-1-1 1,1 0-1,0 0 1,-1 0-1,0 0 1,1 0-1,-1 0 1,0 1-1,0-1 1,0 0-1,0 1 1,0-1-1,0 0 1,0 1-1,-1-1 1,1 1-1,-1 0 0,1 0 1,-1-1-1,1 1-9,-1 0 9,1 1 0,0-1-1,-1 1 1,1 0 0,-1-1-1,1 1 1,-1 0 0,1 0-1,0 0 1,-1 0-1,1 0 1,-1 0 0,1 0-1,-1 1 1,1-1 0,-1 0-1,1 1 1,0-1 0,-1 1-1,1-1 1,0 1-1,0 0 1,-1 0 0,1 0-1,0-1 1,0 1 0,-1 1-9,-1 1 8,0 0 0,0 1 0,0-1 0,0 1 0,1 0 0,-1 0 1,1 0-1,0 0 0,0 0 0,0 0 0,0 3-8,-12 52 102,13-53-87,-5 38 92,1 1 0,2-1-1,3 1 1,1 0 0,2 4-107,11 62 227,13 49-227,-19-115 1,-2 1 0,-2 0 1,-2 0-1,-2 7-1,0-51 2,0 0-1,0-1 1,0 1 0,0 0-1,0-1 1,0 1 0,-1 0-1,1-1 1,-1 1 0,1 0-1,-1-1 1,1 1 0,-1-1-1,0 1 1,0-1 0,0 0-1,0 1 1,-1 0-2,1-1 2,0-1-1,-1 0 1,1 1-1,0-1 1,-1 0 0,1 0-1,-1 0 1,1 0-1,-1 0 1,1 0 0,0 0-1,-1 0 1,1 0 0,-1-1-1,1 1 1,0-1-1,-1 1 1,1-1 0,0 1-1,0-1 1,-1 0-2,-8-4 6,0 0 0,1-1-1,-1 0 1,1 0 0,0-1 0,1-1 0,-1 1 0,1-1 0,1-1-1,-4-4-5,5 5 26,1 1-1,0-1 0,0 0 0,1-1 0,0 1 0,0-1 0,1 1 1,0-1-1,1 0 0,0 0 0,0-1 0,1 1 0,0 0-25,1 4-10,0 1 1,0 0-1,1 0 0,0 0 0,0 0 0,0 0 0,0 0 0,1 0 0,-1 0 0,1 0 0,0 1 0,0-1 1,1 1-1,-1-1 0,1 1 0,-1 0 0,1 0 0,0 0 0,0 0 0,1 0 0,-1 1 0,0-1 1,1 1-1,0 0 0,0 0 10,14-7-266,0 2-1,0-1 1,1 2 0,17-3 266,-19 4-172,73-17-308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41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3201,'-13'12'1400,"9"16"-688,10 10-616,1 3-96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42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40 532 6297,'-4'12'4480,"-13"58"-4507,11-43-101,1 1 0,2-1-1,0 1 1,2 2 128,1-21-22,0 0 0,0 1 1,1-1-1,1 0 0,0 0 0,0 0 1,1 0-1,0 0 0,0 0 1,1-1-1,0 1 0,0-1 0,1 0 1,1 1 21,-4-7-3,-1-1 0,1 1 0,-1 0 0,1 0 1,0-1-1,-1 1 0,1-1 0,0 0 0,0 1 0,0-1 1,0 0-1,1 0 0,-1 0 0,0-1 0,0 1 0,1 0 0,-1-1 1,0 1-1,2-1 3,-1 0-2,1 0 0,-1-1 1,1 1-1,-1-1 1,1 0-1,-1 0 0,1 0 1,-1 0-1,0-1 0,0 1 1,1-1-1,-1 0 2,10-7-1,-1 0-1,-1-1 1,0 0-1,0-1 0,8-10 2,14-18 7,-2-1-1,-1-1 0,4-13-6,-21 32 2,-1-1-1,0-1 1,-2 0 0,-1-1 0,-1 0-1,-1 0 1,1-13-2,3-59 45,-2-91-45,-7 128 54,-1 38-4,0 6 72,0-1 1,-2 1-1,-1-13-122,2 29 4,0 0-1,0 0 1,0 0-1,0 0 1,0 0-1,0 1 1,-1-1-1,1 0 1,0 0-1,0 0 1,0 0-1,0 0 1,0 0-1,0 1 1,0-1-1,-1 0 1,1 0-1,0 0 1,0 0-1,0 0 1,0 0-1,0 0 1,-1 0-1,1 0 1,0 0-1,0 0 1,0 0-1,0 0 1,-1 0-1,1 0 1,0 0-1,0 0 1,0 0-1,0 0 1,-1 0-1,1 0 1,0 0-1,0 0 1,0 0-1,0 0 1,0 0-1,-1 0 1,1 0-1,0 0 1,0 0-1,0-1 1,0 1-1,0 0 1,0 0-1,-1 0 1,1 0-1,0 0 1,0 0-1,0-1 1,0 1-1,0 0 1,0 0-1,0 0 1,0 0-1,0 0 1,0-1-1,0 1 1,0 0-1,0 0 1,0 0-1,0 0 1,0-1-4,-4 7 23,1-1 0,-1 1 0,2 0 0,-1 0 0,1 0 0,0 1 1,0-1-1,0 0 0,0 4-23,-1 4 5,-7 28-9,1 1 0,2 0 0,2 0 0,2 0 0,2 1 0,1-1 0,3 0 0,1 1 0,4 4 4,5 16 10,2-1 0,3-1-1,3 0 1,25 49-10,-41-101-5,-1 0 0,2-1 0,-1 0-1,1 0 1,0 0 0,1 0 0,0-1 0,1 0 0,0-1 0,0 0-1,0 0 1,1 0 0,0-1 0,5 2 5,-11-6-1,-1-1 0,1 0 0,-1 0 0,1-1 1,0 1-1,-1-1 0,1 1 0,0-1 0,-1 0 0,1 0 0,0 0 0,0 0 0,-1 0 1,1-1-1,0 1 0,0-1 0,-1 0 0,1 0 0,-1 0 0,1 0 0,-1 0 1,1 0-1,-1-1 0,0 1 0,0-1 0,1 0 0,-1 0 0,0 0 0,0 0 0,-1 0 1,3-2 0,5-8-17,-1 0 0,0-1 1,-1 0-1,0 0 0,2-8 17,4-12-49,0-1 0,-3 0 0,-1-1 0,0-4 49,18-142 256,-29 203-210,0 1-1,1-1 1,1 1-1,2 0 0,3 21-45,-3-31-2,1 0 0,1 0 0,0-1 0,1 1 0,0-1 0,1 0 0,0-1 0,1 0 0,0 1-1,1-2 1,1 2 2,20 20 2,-16-19 5,-1 0 0,0 2 0,0 1-7,-12-15 3,1 0 0,0 0 0,-1 0 0,1 1 0,-1-1 0,0 0 0,1 0 0,-1 0-1,0 1 1,0-1 0,0 0 0,0 0 0,0 1 0,0-1 0,0 0 0,0 0 0,0 0 0,0 1 0,-1-1 0,1 0 0,-1 0 0,1 0 0,-1 0 0,1 1-1,-1-1 1,1 0 0,-1 0 0,0 0 0,0 0 0,0-1 0,1 1 0,-1 0 0,0 0 0,0 0 0,-1-1-3,-4 6 28,-2-1 0,1 0 0,-1-1 0,-7 4-28,1-1 50,-82 47-384,84-46 156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0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33 505 2120,'0'-95'963,"-2"69"55,0 35-255,4 233-329,-5 131-360,0-359-151,-2-11 353,4-4-249,0 0 0,0 0 0,0 1-1,0-1 1,1 0 0,-1 0 0,0 0 0,1-1 0,-1 1 0,0 0 0,1 0-1,-1 0 1,1 0 0,0-1 0,-1 1 0,1 0 0,0 0 0,0-2-27,-4-19 15,2 0 1,0 0-1,1-1 1,1 1 0,3-19-16,-1 15-2,8-128-513,-8-1 0,-8-41 515,5 179 294,0 0-1,0 1 1,2-1 0,0 0-1,3-14-293,-3 26 35,1-1 0,0 1-1,-1 0 1,1 0-1,1 0 1,-1 0 0,1 0-1,0 0 1,0 1-1,1-1 1,-1 1 0,1 0-1,0 0 1,0 0-1,0 1 1,0-1 0,1 1-1,0 0 1,3-1-35,25-12 0,1 2 1,7-1-1,12-4-16,-42 14 9,25-9 28,34-9-21,-58 20-15,0 0 0,1 1 0,-1 1 0,0 0 0,1 1 1,-1 0-1,0 0 0,1 2 15,-12-2-36,0 0 0,1 0-1,-1 0 1,1 0 0,-1 1 0,0-1 0,1 1 0,-1-1 0,0 1 0,0-1-1,1 1 1,-1 0 0,0-1 0,0 1 0,0 0 0,0 0 0,0 0 0,0 0 0,0 0-1,0 0 1,0 0 0,0 0 0,-1 0 0,1 1 0,0-1 0,-1 0 0,1 0-1,-1 1 1,1-1 0,-1 0 0,0 1 0,0-1 0,1 1 0,-1-1 0,0 0-1,0 1 1,0-1 0,0 1 0,-1-1 0,1 0 0,0 1 0,-1-1 0,1 0-1,-1 1 1,1-1 0,-1 1 36,-20 28-444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0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1 108 5993,'47'-5'1913,"61"-39"-2689,-47 9-425,-4 11 673</inkml:trace>
  <inkml:trace contextRef="#ctx0" brushRef="#br0" timeOffset="1">279 73 2633,'-25'158'1216,"39"-127"-568,12-2-208,22-5-200,8-4-80,9-10-160,4-9-352,-8-10 240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0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6785,'-11'20'2337,"0"24"-2177,2 9-160,3 17-544,4 1-448,4 12-753,4-1-535,3-12 1432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1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0 843 3169,'5'1'105,"0"-1"0,-1 1 1,1-1-1,0 0 0,0 0 1,-1-1-1,1 1 0,0-1 1,-1 0-1,1 0 0,2-2-105,-3 1 54,-1 0 0,0-1 0,1 1 0,-1-1 0,0 0 0,-1 0 0,1 0 0,-1 0 0,1-1 0,-1 1 0,0-1 0,0 1 0,1-4-54,10-19 212,20-37 385,6-4-597,-29 50 62,1 1 0,1 0 0,1 1 0,0 0-1,1 1 1,5-3-62,-15 14 50,0 0-1,1-1 1,0 2 0,-1-1-1,1 0 1,0 1-1,0 0 1,0 0-1,0 1 1,1 0-1,-1-1 1,4 1-50,-6 1 26,0 0 0,0 0 0,0 0 0,0 0 1,-1 1-1,1-1 0,0 1 0,0 0 0,0 0 0,0 0 0,0 0 1,-1 0-1,1 0 0,-1 1 0,1 0 0,-1-1 0,1 1 0,-1 0 1,0 0-1,0 0 0,0 0 0,2 2-26,0 4 23,1-1 0,-1 1 0,0 0 0,-1 0 0,1 0 0,-2 0 0,1 0 0,-1 1 0,0-1 0,-1 1 0,0 0-23,2 25-8,-2 0 0,-1 8 8,-1-13-52,-10 161-1274,8-149 705,23-81 546,1 2 0,5-2 75,-1 1-70,2 1 1,1 1-1,14-12 70,-25 31-35,1 0-1,1 2 1,1 0-1,0 1 0,1 1 1,0 1-1,1 1 36,-17 9 6,0 0 1,0 1-1,0 0 0,0 0 0,0 1 0,1-1 1,3 1-7,-8 1 3,0 0 0,0 0 0,0 0 0,0 0 0,0 0 0,0 0 0,0 0 0,0 1 0,1-1 1,-1 0-1,0 1 0,0-1 0,0 1 0,-1-1 0,1 1 0,0-1 0,0 1 0,0 0 0,0-1 1,0 1-1,-1 0 0,1 0 0,0 0 0,-1 0 0,1-1 0,0 1 0,-1 0 0,1 0 0,-1 0 1,0 0-1,1 0 0,-1 0 0,0 1 0,1-1 0,-1 1-3,3 16 33,-1 0 0,0 1 0,-1-1 0,-1 7-33,0 11-8,0-22-20,1 22-407,2 0-1,6 32 436,-9-66-42,0 1 0,1-1-1,-1 0 1,1 0 0,0 0-1,0 0 1,0 1-1,0-1 1,0 0 0,0 0-1,0-1 1,1 1 0,-1 0-1,1 0 1,-1-1 0,1 1-1,0 0 1,0-1 42,0 0-36,0 0 1,1 0-1,-1 0 1,0-1-1,1 1 1,-1-1-1,1 0 1,-1 0-1,0 0 1,1 0-1,-1 0 1,0 0-1,1-1 1,-1 1-1,1-1 1,-1 0-1,0 1 1,2-2 35,14-5-194,0-1 1,-1 0 0,0-1-1,-1-1 1,0-1 0,10-8 193,22-22-383,16-19 383,-26 23 544,2 1 1,9-3-545,-24 21 324,-14 11-146,-1 0 1,1-1 0,-1 0-1,-1-1 1,0 0-1,3-4-178,-11 12 30,0 1-1,-1-1 1,1 0 0,0 0-1,-1 1 1,1-1-1,-1 0 1,1 0-1,-1 0 1,0 0 0,1 0-1,-1 0 1,0 0-1,0 1 1,1-1 0,-1 0-1,0 0 1,0 0-1,0 0 1,0 0-1,0 0 1,0 0 0,-1 0-1,1 0 1,0 0-1,0 0 1,-1-1-30,0 1 30,0 0 1,0 0-1,0 0 0,-1 0 0,1 0 1,0 0-1,0 1 0,-1-1 1,1 0-1,0 1 0,-1-1 1,1 1-1,-1-1 0,1 1 1,-1 0-1,0-1-30,-6 0 87,-1 0 1,1 1-1,-1 0 0,1 0 1,-6 2-88,2 0 84,1 1 0,0 0 0,0 1 0,0 0 0,1 1 0,-1 0 0,1 0 0,0 1 0,1 1 0,0 0 0,0 0 0,0 1 0,1 0 0,0 0 0,0 1 0,1 0 0,0 0 0,1 1 0,-5 8-84,0 3 33,1 0-1,1 0 0,0 1 0,2 0 0,1 0 0,1 1 0,0 0 0,2 0 0,0 6-32,3-20-39,-1 0 0,2 0 0,-1 0 0,1 0 0,1-1 0,-1 1 0,2 2 39,-3-9-25,1-1-1,-1 1 0,1 0 1,0 0-1,-1 0 1,1 0-1,0-1 1,0 1-1,0 0 1,0-1-1,1 1 1,-1-1-1,0 1 0,1-1 1,-1 1-1,1-1 1,-1 0-1,1 0 1,0 0-1,-1 0 1,1 0-1,0 0 1,0 0-1,-1-1 0,1 1 1,0-1-1,0 1 1,0-1-1,0 0 1,0 1-1,0-1 1,0 0-1,1-1 26,2 0-60,-1 0 0,1 0 0,-1-1 0,0 0 0,0 1 0,0-2 0,0 1 1,0 0-1,0-1 0,-1 0 0,1 0 0,-1 0 0,2-2 60,8-9-261,0 0-1,5-10 262,-15 20-26,16-23-230,0-1 0,-1 0 0,9-25 256,-21 41 92,-1-1-1,0 0 1,0 0-1,-2 0 1,0 0 0,0-1-1,-1 1 1,-1-1-1,0 0 1,-1-7-92,-3 7 1005,-2 22 106,-1 26-465,4-13-754,1 0 0,1 1 0,1-1 0,1 1 0,0-1 0,2 0 0,5 18 108,-6-32-155,-1 0-1,1 1 1,0-1 0,1-1 0,0 1-1,0 0 1,1-1 0,-1 0-1,1 0 1,5 4 155,-6-6-119,1-1 0,-1 0 0,1 0 0,0 0 0,0 0 0,0-1-1,0 1 1,0-1 0,1-1 0,-1 1 0,0-1 0,1 0 0,-1 0 0,1-1 0,0 1-1,-1-1 120,3 0-53,0-1-1,0 1 0,0-1 0,0-1 0,-1 0 0,1 0 0,-1 0 0,1-1 1,-1 0-1,0 0 0,0-1 0,1-1 54,3-2-36,-2 0 0,1-1 0,-1 0 0,0 0 0,0-1 0,-1 0 0,4-7 36,2-6-9,0 0 0,-1-1 1,-2 0-1,0-1 1,-2 0-1,0 0 1,0-8 8,-3 4 155,-1 0 1,-2-1 0,0 1-1,-2-1 1,-1 1 0,-1-1-1,-5-22-155,-9-43 1941,-19-58-1941,23 105 468,4 14-2,6 24-150,-1-1 1,0 1-1,-1-1 1,0 1-1,-4-7-316,0 6 643,2 13-263,0 21-40,-3 45-427,4 0 1,2 0-1,5 34 87,7 6-3497,20 94 3497,-12-100-1825,-5-3 706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2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270 310 5297,'-3'-2'298,"-1"2"-1,1-1 0,-1 0 1,1 1-1,-1-1 1,0 1-1,1 0 1,-1 0-1,0 1 1,1-1-1,-1 1 0,0 0 1,1 0-1,-1 0 1,1 0-1,0 1 1,-1-1-298,0 2 70,-1 0 1,1 0 0,0 0 0,0 0-1,0 1 1,0 0 0,1-1 0,-1 1-1,1 1 1,0-1 0,-1 2-71,0 2-120,-1 1 0,1 0 0,0 0 0,1 0 1,0 0-1,1 1 0,-1-1 0,2 1 0,0-1 1,0 1-1,0 0 0,2 7 120,4 23-490,3-1 0,1 0 0,2-1 0,5 8 490,-9-25 21,-4-12-23,-1 0 1,0 0-1,0 1 0,-1-1 1,1 5 1,-2-10 1,0 0 1,0 0 0,-1 0 0,1 0 0,-1-1 0,0 1 0,0 0 0,0 0 0,0-1 0,-1 1 0,0-1 0,1 1 0,-1-1 0,-1 1-2,-4 6 10,-1-1 1,0 0-1,0 0 1,-1-1-1,0 0 1,-1-1 0,-8 5-11,11-7-1,0-1 1,-1 0-1,1-1 1,-1 0 0,0 0-1,0-1 1,0 0-1,0 0 1,0-1-1,0 0 1,-6 0 0,10-4 25,7-4-9,12-8 3,8 1-16,0 1 1,1 1-1,0 1 1,1 1-1,12-2-3,137-34-15,-85 24-4,-25 6-45,-1-4 1,25-12 63,-68 23-14,0 0 0,0-2 0,0 0 0,-2-1 1,1-1-1,-1-1 0,-1 0 0,14-17 14,-24 22 5,0 0 1,-1 0-1,0-1 0,0 0 0,-1 0 0,0 0 1,-1-1-1,0 1 0,-1-1 0,0 0 0,-1 0 0,0 0 1,0-1-1,-2 1 0,1-4-5,-2-26 151,-2 1 0,-1 0 0,-7-28-151,-2-17 283,10 57-92,-11-68 1147,12 92-785,0 13-378,0 18-128,2 51 21,-1 39-308,10 52 240,-8-154-29,17 211-177,-17-178-132,-2-1 0,-1 1 0,-8 32 338,9-71-315,-1 1 1,0-1-1,-1 0 1,0 0-1,0 0 1,-1 0 0,0 0-1,-1-1 1,-2 3 314,-23 19-930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2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1 182 7226,'29'-15'2560,"17"8"-2096,31-6-512,11-5-136,20-11-576,8-3-408,14-4-1281,7 5 1465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3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294 595 3017,'-7'3'235,"-30"9"947,1 2 0,1 1-1,-8 6-1181,34-15 144,0-1 0,0 1-1,0 0 1,1 1 0,-1 0 0,2 0-1,-1 1 1,1 0 0,0 0 0,1 1-1,0 0 1,0 0 0,-3 9-144,4-5 19,0 0 0,1 1 0,0-1 0,1 1 0,1 0 0,0 0 1,1 0-1,0 0 0,1 0 0,1 0 0,0 0 0,1 0 0,1 0 0,3 9-19,-4-14-52,1-1 0,0 0-1,0 0 1,1 0 0,0 0 0,1-1-1,0 1 1,0-1 0,0 0 0,1-1-1,0 1 1,0-1 0,1 0-1,0-1 1,0 0 0,0 0 0,1 0-1,-1-1 1,1 0 0,0 0 0,0-1-1,1 0 1,7 1 52,-6-1-193,1-1 0,0-1 1,0 0-1,0 0 0,0-1 0,0-1 1,0 0-1,0 0 0,0-1 0,0 0 1,9-4 192,-13 3-65,1 0 1,0-1 0,-1 0 0,0 0-1,0 0 1,0-1 0,0 0-1,-1-1 1,0 1 0,0-1 0,0 0-1,-1-1 1,0 1 0,0-1 0,-1 0-1,1-1 65,4-13 364,0 1 0,-2-1 0,0 0 0,-1-1-1,-1 0 1,-2 1 0,0-1 0,-1-1 0,-1 1 0,-1 0 0,-1-5-364,0 21 217,2 5-144,-1-1-1,0 0 1,0 1 0,0-1-1,-1 0 1,1 1-1,0-1 1,-1 0 0,1 1-1,-1-1 1,1 0-1,-1 1 1,0-1-1,1 1 1,-1-1 0,0 1-1,0 0 1,-2-2-73,3 3 9,0 0 0,0 0-1,0 0 1,0 0 0,-1 0 0,1 0 0,0 0 0,0 0 0,0 0 0,0 0 0,-1 0-1,1 0 1,0 0 0,0 0 0,0 0 0,0 0 0,-1 0 0,1 0 0,0 0-1,0 0 1,0 0 0,0 0 0,-1 1 0,1-1 0,0 0 0,0 0 0,0 0 0,0 0-1,0 0 1,-1 0 0,1 1 0,0-1 0,0 0 0,0 0 0,0 0 0,0 0-1,0 1 1,0-1 0,0 0 0,0 0 0,0 0 0,0 0 0,0 1 0,0-1 0,0 0-1,0 0 1,0 0-9,-3 9 32,1 0 1,1 0-1,0-1 0,0 1 0,1 0 0,0 0 0,0 0 0,1 0 0,0 1-32,4 23-214,8 27 214,-9-42-136,1-1-1,0 1 1,1-1 0,2-1-1,-1 0 1,2 0 0,2 3 136,-7-13-88,0 0-1,1 0 1,0-1 0,0 1 0,0-1-1,0 0 1,1-1 0,0 1-1,0-1 1,0-1 0,1 1 0,-1-1-1,1 0 1,-1 0 0,1-1 0,0 0-1,0 0 1,1-1 0,0 1 88,3-1-75,0-1 0,1 0 0,-1 0 0,0-1 0,0-1 0,1 1 0,-1-2 0,-1 0 0,5-2 75,2-1-27,0-1-1,-1-1 1,0-1 0,0 0-1,9-8 28,3-5 18,-2 0 0,0-2 0,-2-1 0,0-1 0,16-24-18,-18 17 117,-1-1 0,-2-1 0,-1-1 0,-1-1 0,-3 0 0,-1 0 0,-1-2 0,-3 0 0,2-14-117,0-18 324,-3 0-1,-3-1 0,-3 0 0,-7-51-323,4 98 169,0 6 144,-1 1 0,0-1 0,-2-3-313,1 15 334,1 7-102,-3 14 3,-2 29-128,-3 31-230,4 1-1,3 0 1,3 0 0,4 0-1,4 13 124,1-4-29,-3 0 1,-4 1-1,-4-1 0,-3 1 29,0-43-114,-1-1 0,-2 0 1,-12 36 113,13-56-512,0 0 1,-2 0-1,0-1 1,-1-1 0,-1 0-1,-1 0 1,0-1-1,-5 4 512,-21 13-1188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3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1 314 7850,'10'5'362,"0"0"0,1-1 0,0 0 0,-1-1 1,1 0-1,0-1 0,1 0 0,-1-1 0,1 0-362,21 1-783,1-1 0,28-3 783,-18-3-797,-1-2-1,0-1 1,-1-3-1,0-1 1,-1-2-1,0-2 1,-1-2-1,-1-1 1,9-8 797,-37 21 112,-1-1 1,0-1 0,0 1-1,-1-2 1,0 1-1,0-1 1,-1-1-1,4-4-112,-10 11 150,0 0-1,0 0 0,-1 0 0,1 0 0,0 0 0,-1 0 1,0-1-1,0 1 0,0 0 0,0-1 0,-1 1 1,1-1-1,-1 1 0,0 0 0,0-1 0,0 1 0,0-1 1,0 1-1,-1-1 0,0 1 0,0 0 0,0-1 1,0 1-1,0 0 0,-1 0 0,1 0 0,-1 0 0,0 0 1,0 0-1,0 0 0,-2-2-149,3 3 66,-1 0 0,1 0 1,-1 1-1,1-1 0,-1 0 0,0 1 1,1-1-1,-1 1 0,0 0 0,0-1 1,0 1-1,0 0 0,0 0 0,-1 0 0,1 1 1,0-1-1,0 0 0,-1 1 0,1 0 1,0-1-1,-1 1 0,1 0 0,0 0 0,-1 0 1,1 1-1,0-1 0,0 0 0,-1 1 1,1 0-1,0-1 0,0 1 0,-1 0 1,1 0-1,0 0 0,0 0 0,0 1 0,1-1 1,-1 0-1,0 1 0,0 0 0,1-1 1,-2 2-67,-3 4 20,0 0 1,1 0 0,0 1 0,0 0 0,0 0 0,1 0-1,0 0 1,1 1 0,0 0 0,-1 2-21,-1 10-76,1 0 1,1 1 0,1-1-1,1 1 1,0 0-1,2-1 1,3 20 75,-2-25-261,1 0 0,0 0 1,2-1-1,0 1 0,0-1 1,1-1-1,1 1 0,1-1 1,0 0-1,1 0 1,0-1 260,44 46-965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02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15 4113,'1'-13'6697,"-1"13"-6664,0 0 0,0 0-1,0 0 1,0 0 0,0 0 0,0 0 0,0 0 0,0-1 0,0 1-1,0 0 1,0 0 0,0 0 0,0 0 0,0 0 0,0 0-1,0 0 1,0 0 0,0 0 0,0 0 0,0 0 0,0 0-1,1 0 1,-1 0 0,0 0 0,0 0 0,0-1 0,0 1-1,0 0 1,0 0 0,0 0 0,0 0 0,0 0 0,0 0 0,0 0-1,0 0 1,0 0 0,0 0 0,1 0 0,-1 0 0,0 0-1,0 0 1,0 0 0,0 0 0,0 0 0,0 0 0,0 0-1,0 0 1,0 0 0,0 0 0,0 0 0,0 0 0,0 0 0,0 1-1,1-1 1,-1 0 0,0 0 0,0 0 0,0 0 0,0 0-1,0 0 1,0 0 0,0 0 0,0 0 0,0 0 0,0 0-33,11 24-926,-5-11 1494,-4-7-559,5 10 27,0 0 1,-2 1-1,0-1 0,0 1 0,-2 1 0,2 14-36,0 26 93,1 19 94,-3 15-187,-3-69 54,-1 0 1,-1 0 0,-1 0 0,-2 0 0,0-1 0,-2 4-55,4-19 26,0 0 1,0 0 0,0 0-1,-1-1 1,0 0 0,0 1 0,-1-2-1,1 1 1,-1 0 0,-1-1-1,1 0 1,-1 0 0,0-1 0,0 1-1,0-1 1,0-1 0,-1 1-1,0-1 1,0 0 0,0 0 0,0-1-1,0 0 1,0-1 0,-1 1 0,1-1-1,0-1 1,-1 1 0,-1-1-27,7 0 5,0-1 1,1 1-1,-1 0 1,0-1-1,1 1 1,-1-1-1,1 0 1,-1 1 0,0-1-1,1 0 1,0 0-1,-1 0 1,1 0-1,-1 0 1,1 0-1,0-1 1,0 1-1,0 0 1,0-1-1,0 1 1,0 0 0,0-1-1,0 0 1,1 1-1,-1-1 1,0 0-6,-2-7-36,0-1 0,0 1 1,1 0-1,0-4 36,0 5-57,-1-11-398,0 1 0,1-1 0,1 0 1,2-18 454,2 6-444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4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7482,'0'-1'73,"1"1"0,0-1 1,-1 1-1,1 0 0,-1 0 1,1-1-1,0 1 0,-1 0 1,1 0-1,0 0 0,-1-1 1,1 1-1,0 0 0,-1 0 1,1 0-1,0 0 0,-1 1 1,1-1-1,0 0 0,0 0 1,-1 0-1,1 0 0,-1 1 1,1-1-1,0 0 0,-1 1 1,1-1-1,-1 0 0,1 1 1,0-1-1,-1 1 0,1-1 1,-1 1-1,0-1 0,1 1 1,-1-1-1,1 1 0,-1-1 1,0 1-1,1 0 0,-1-1 1,0 1-1,0 0 0,1-1 1,-1 1-1,0 0-73,10 41-198,-8-35 393,4 47-185,-1 0 0,-4 0 0,-2 26-10,0-34-54,0 27-178,-3 0 0,-4 5 232,7-68 11,3-10 100,7-17 132,-6 11-227,36-67 121,2 2 1,4 2-1,12-12-137,-36 54 6,2 0 0,0 1 0,2 1 0,1 2 0,0 0 0,2 2 0,1 1 0,28-15-6,-25 24-59,-32 11 56,0 0 1,1-1-1,-1 1 0,0 0 1,1 0-1,-1 0 1,0 0-1,1 0 1,-1 0-1,1 0 1,-1 0-1,0 0 1,1 0-1,-1 0 1,0 0-1,1 0 1,-1 0-1,1 0 1,-1 0-1,0 0 1,1 0-1,-1 1 1,0-1-1,1 0 1,-1 0-1,0 0 1,1 1-1,-1-1 1,0 0-1,0 0 1,1 1-1,-1-1 0,0 0 1,0 0-1,1 1 1,-1-1-1,0 0 1,0 1-1,0-1 1,0 0-1,1 1 1,-1-1-1,0 1 1,0-1-1,0 0 1,0 1-1,0-1 1,0 0-1,0 1 1,0-1-1,0 1 1,0-1-1,0 0 1,0 1-1,0-1 1,-1 0-1,1 1 1,0-1-1,0 0 1,0 1-1,0-1 0,-1 0 1,1 1-1,0-1 1,0 0-1,-1 1 1,1-1-1,0 0 3,-15 23-169,0-1-1,-1 0 1,-14 14 169,-17 22-304,30-36 240,1 2 0,2-1 0,0 2 0,2 0 0,0 0 0,-4 18 64,13-35 54,1 1 0,0-1-1,0 0 1,1 1-1,0-1 1,0 1-1,1 0 1,0-1-1,0 1 1,1-1 0,1 1-1,-1-1 1,1 1-1,1-1 1,-1 0-1,1 0 1,1 0 0,0 0-1,0-1 1,0 1-1,1-1 1,0 0-1,3 3-53,3 0 39,0 0-1,0-1 1,0 0-1,1-1 1,1 0-1,0-1 1,-1 0-1,2-1 1,6 1-39,-1 1-7,1-2 0,0-1 0,0 0 0,0-2 1,0 0-1,8-1 7,-24-2-2,6 1-45,1-1 1,-1 0-1,0-1 1,1 0-1,-1-1 1,0 0 0,0 0-1,0-1 1,1-1 46,6-2-30,-1-1 1,0-1-1,0 0 0,0-1 1,-1-1-1,-1 0 1,13-12 29,-18 14 1,0-1 0,0 0 1,-1 0-1,-1-1 0,1 0 1,-1-1-1,-1 1 1,0-1-1,-1-1 0,0 1 1,0-1-1,1-7-1,1-6 71,-2-1 0,0 0 0,-1 0-1,-2 0 1,-1 0 0,-1 0 0,-1-11-71,-5 13 306,2 19-71,2 13-24,1 21-213,1 1-1,2-1 1,1 0-1,1 1 1,3 7 2,-4-22-102,1 1 1,1-1 0,0 0-1,1-1 1,1 1 0,0-1 0,1-1-1,1 1 1,0-1 0,7 7 101,-11-14-152,1 0 0,0-1 0,0 0 0,1 0-1,-1 0 1,1-1 0,0 0 0,7 3 152,-11-6-135,0 0 0,0 0 0,0 0 0,1 0 0,-1 0 0,1-1 0,-1 0-1,0 1 1,1-1 0,-1-1 0,1 1 0,-1 0 0,0-1 0,1 1 0,-1-1-1,0 0 1,1 0 0,-1-1 0,0 1 0,0-1 0,0 1 0,0-1 135,1-1-259,0 0 1,-1-1 0,1 1-1,-1-1 1,0 0 0,0 1-1,1-3 259,20-34-1073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6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309 636 1888,'-15'-44'841,"-35"-91"1448,38 106-1446,-1 1 1,-2 1-1,-8-13-843,21 38 120,0-1-1,0 0 0,0 0 1,-1 1-1,1-1 1,-1 1-1,1 0 0,-1 0 1,-1-1-120,3 2 55,0 1 0,0-1 0,-1 1 1,1-1-1,0 1 0,-1-1 0,1 1 0,0 0 0,0 0 1,-1-1-1,1 1 0,-1 0 0,1 0 0,0 0 1,-1 1-1,1-1 0,-1 0-55,-1 2 54,-1 0 0,1 0 1,-1 0-1,1 0 0,0 1 0,-1-1 0,1 1 0,1 0 1,-1 0-1,0 0 0,1 0 0,-1 0 0,1 0 1,-1 3-55,-9 15 5,1 0 0,1 0 0,0 1 0,2 0 0,1 0 0,0 1 0,2 0 1,1 0-1,0 5-5,-1 16-40,3 1 1,1 0 0,2-1 0,4 19 39,-3-40-40,1-1 1,2 1-1,0-1 1,5 10 39,-9-26-9,1-1 0,0 0 0,0 0 0,1 1 0,-1-1 0,1-1 0,0 1 0,1 0 0,-1-1 0,1 0 0,0 1-1,0-1 1,0-1 0,1 1 0,-1-1 0,1 0 0,0 0 0,-1 0 0,2 0 0,0-1 9,-2-1 1,1 0 0,-1-1 0,1 0 0,-1 0 0,1 0 0,-1 0 0,1-1 0,-1 0 0,1 0 0,-1 0 0,0 0 0,0-1 0,1 1 0,-1-1 0,0 0 0,0-1 0,-1 1 0,1-1 0,0 1 0,-1-1 0,1-1-1,11-9 32,-1 0 0,-1-1 0,-1-1 0,6-8-32,86-131 410,4-5 218,-101 149-586,1 1 0,0 0 1,0 0-1,1 1 0,2-1-42,-10 7 3,1 1-1,0-1 1,-1 1-1,1 0 1,0 0-1,0 0 1,0 0 0,0 0-1,0 0 1,0 0-1,0 1 1,0-1-1,0 1 1,1-1 0,-1 1-1,0 0 1,0 0-1,0 0 1,0 0-1,1 0 1,-1 1 0,0-1-1,0 1 1,0-1-1,0 1 1,0 0-1,0 0 1,0 0 0,0 0-1,0 0 1,1 1-3,3 4 2,-1-1 0,0 1 0,0 1 0,-1-1 0,1 1 0,-1 0 0,-1 0 0,0 0 0,0 0 0,0 1 0,-1-1 0,2 8-2,4 20-8,-2-1 0,-1 10 8,-4-39-4,3 50-224,-3 0 0,-1 0 0,-4 0 0,-9 54 228,13-105-43,2-4 33,6-11 54,10-24 77,5-18-9,35-72-28,-48 105-59,2 0 0,1 1 0,0 0 0,15-15-25,-24 29 13,0 1 0,1-1 1,-1 2-1,1-1 1,0 0-1,0 1 0,0 0 1,0 0-1,1 0 0,2-1-13,-3 3 6,-1 0-1,0 0 0,1 1 0,-1-1 0,0 1 1,1 0-1,-1 0 0,1 0 0,-1 1 1,0 0-1,1-1 0,-1 2 0,0-1 0,3 1-5,54 24-35,-47-19-27,-1-1 0,1-1 0,-1 0 0,1 0-1,1-2 1,-1 0 0,0 0 0,1-1 0,5-1 62,-8-2-21,0 0 1,0-1 0,-1 0 0,1-1-1,-1 0 1,1-1 0,-1 0 0,0-1 0,-1-1-1,1 1 1,-1-1 0,0-1 0,0 0-1,-1-1 1,0 0 0,3-4 20,-2 3 21,-1-2 1,0 1-1,-1-2 1,0 1-1,0-1 1,-2 0-1,1 0 1,-2-1-1,1 0 1,-2 0-1,0 0 1,0 0-1,-1-1 1,-1-1-22,0-1 205,-5 27 67,-2 13-216,-18 63 25,9-40-58,2 1-1,0 15-22,10-47-24,0-1 0,2 0 0,-1 1 0,2-1 0,0 0 0,1 0 0,1 1 0,0-1 0,3 7 24,-4-15-28,1 0 1,-1-1 0,2 1 0,-1-1 0,1 0 0,0 0-1,0 0 1,0 0 0,1-1 0,2 3 27,-5-7-6,-1 1 1,1-1-1,0 1 0,0-1 1,0 0-1,0 0 1,0 0-1,0 0 1,0 0-1,1 0 0,-1 0 1,0-1-1,0 1 1,1-1-1,-1 0 0,0 0 1,1 1-1,-1-2 1,0 1-1,1 0 0,-1 0 1,0-1-1,1 1 1,-1-1-1,0 0 0,0 1 1,0-1-1,1 0 1,-1 0-1,0-1 0,0 1 1,1-2 5,8-6 0,-1-1-1,0 0 1,-1 0 0,0-1-1,0 0 1,0-3 0,-4 7 2,21-34 103,-2-1 0,-1-1 0,15-45-105,25-47 644,-60 129-592,1 0 1,-1 0-1,1 0 1,1 1-1,-1-1 1,3-1-53,-7 7 5,1-1 0,0 0 0,-1 0 0,1 1 0,0-1 0,0 0 0,0 1 0,0-1 0,0 1 0,0-1 0,0 1 0,0 0 0,0-1 0,0 1 0,0 0 0,0 0 0,0 0 0,0 0 0,0-1 0,0 1 0,0 1 0,0-1 0,0 0 0,0 0 0,0 0 0,0 0 0,0 1 0,0-1 0,0 1 0,0-1 1,0 1-1,0-1 0,0 1 0,0-1 0,0 1 0,-1 0 0,1-1 0,0 1 0,0 0 0,-1 0 0,1 0 0,0-1 0,-1 1 0,1 1-5,3 5 5,1 1 0,-2-1-1,1 1 1,-1 0 0,0 0 0,-1 0 0,0 0 0,0 0-1,-1 1 1,0 1-5,2 26-66,-1 28 66,-2-46-26,-3 245-588,4-281 643,1 0 0,1 0 0,1 0 0,0 1 0,2-1 0,0 1 0,0 0 0,2 1 0,0 0 0,1-1-29,4-5 11,1-1-1,1 2 1,1 0-1,1 1 0,0 1 1,2 0-1,2 0-10,-13 12-2,0 1 0,0 0 0,1 1 0,0 0 0,0 0-1,1 0 1,-1 2 0,1-1 0,2 0 2,-10 4-3,1-1 0,0 0 1,0 1-1,0-1 0,0 1 0,0 0 1,0 0-1,0 0 0,0 0 0,0 1 0,0-1 1,-1 1-1,1 0 0,0 0 0,0 0 1,0 0-1,-1 0 0,1 0 0,-1 1 1,1 0-1,-1-1 0,1 1 0,-1 0 0,0 0 1,0 0-1,0 0 0,0 0 0,0 1 1,0-1-1,-1 1 0,1-1 0,-1 1 0,1 2 3,4 9-8,-1 1 0,0 0 0,-1 0 0,-1 1 0,0-1 0,0 14 8,0 24-37,-3 21 37,0 18-69,1-80 81,1-19 90,3-15 18,7-5-105,1 1-1,1 1 0,1 0 1,1 1-1,2 0 0,0 2 0,1 0 1,1 1-1,1 1 0,5-2-14,-19 16 4,-1 2 1,1-1-1,0 1 0,1 0 0,-1 0 1,1 1-1,0 0 0,0 0-4,-5 2 0,-1 0 0,1 1-1,0-1 1,-1 1-1,1 0 1,0-1 0,0 1-1,0 1 1,-1-1 0,1 0-1,0 1 1,0-1 0,-1 1-1,1 0 1,0 0-1,-1 0 1,1 0 0,-1 0-1,1 0 1,-1 1 0,0 0-1,0-1 1,1 1 0,0 1 0,5 7-10,-2 0 1,1 1 0,-1 0 0,-1 0-1,0 0 1,0 0 0,-1 1 0,2 9 9,2 4-9,-2-8-33,1 1 0,0-2 0,1 1 0,0-1 0,2 0-1,7 10 43,-13-21-18,1 0-1,0 0 0,0 0 1,0-1-1,0 1 0,1-1 0,0-1 1,0 1-1,0-1 0,0 0 1,1 0-1,-1-1 0,1 1 0,-1-2 1,1 1-1,0-1 0,0 0 0,0 0 1,2-1 18,5 0 5,1-1 1,0 0-1,-1-1 1,1-1 0,-1 0-1,0-1 1,0 0-1,0-2 1,0 1-1,-1-2 1,0 0-1,0 0 1,-1-1 0,0-1-1,-1 0 1,3-2-6,0-2 37,0 0-1,-1-1 1,0 0 0,-1-1 0,-1-1 0,0 0-1,-2 0 1,1-1 0,-2 0 0,0-1 0,-1 0-1,1-6-36,-6 14 29,1 0-1,-2-1 0,1 1 0,-1-2-28,-1 9 17,0-1 0,0 1-1,0-1 1,-1 1 0,1-1-1,-1 1 1,0-1 0,0 1-1,0 0 1,0-1 0,0 1-1,-1 0 1,-1-2-17,3 4 7,-1 0 0,1 0 0,-1 0 0,0 1 0,1-1 0,-1 0 0,0 1 0,0-1 0,0 0-1,0 1 1,1-1 0,-1 1 0,0-1 0,0 1 0,0-1 0,0 1 0,0 0 0,0 0 0,0-1 0,0 1 0,0 0 0,0 0 0,0 0 0,0 0 0,0 0 0,0 0 0,0 0-7,-2 1 10,0 0 1,1 0 0,-1 0-1,1 0 1,0 0 0,-1 1-1,1-1 1,0 1 0,0-1-1,0 1 1,0 0-11,-7 7 23,0 0 0,1 1-1,0 0 1,-2 5-23,-13 21 4,2 2 1,2 0-1,-12 35-4,24-58-72,2 2 0,0-1 0,1 1 0,-1 15 72,4-28-26,0 0 0,1 0 1,-1 1-1,1-1 0,0 0 1,1 0-1,-1 0 0,1 1 1,0-1-1,0 0 0,0 0 0,0 0 1,1 0-1,0 0 0,-1 0 1,1-1-1,1 1 0,-1 0 1,1-1-1,-1 0 0,2 2 26,-1-4-7,-1 1-1,1-1 0,0 0 1,0 1-1,-1-1 0,1-1 1,0 1-1,0 0 0,0-1 1,0 1-1,0-1 1,0 0-1,0 0 0,0 0 1,0 0-1,0-1 0,0 1 1,0-1-1,0 0 1,0 0-1,0 0 0,0 0 1,0 0-1,1-2 8,9-3 6,-1-1 1,1 0-1,-1-1 1,6-6-7,-6 4 8,0 0 1,0-1 0,-1-1-1,0 0 1,-1 0 0,0-1-1,5-10-8,-10 13 40,1 0-1,-2 0 0,1-1 0,-1 1 1,-1-1-1,0 0 0,-1 0 0,0 0 0,0 0 1,-1 0-1,-1-4-39,-3-4 288,3 19-284,0 0 0,0 0 0,0 0 0,0 0 0,-1 0 0,1 0 0,0 0 0,0 0 0,0 0 0,-1 0 0,1 0 0,0 0 0,0 0 0,0 0 0,0 0 0,-1 0 0,1 0 0,0 0 0,0 0 0,0 0 0,-1 0 0,1 0 0,0 0 0,0 0 0,0 0 0,0 0 0,-1 1 0,1-1 0,0 0 0,0 0 0,0 0 0,0 0 0,0 0 0,0 1 0,0-1 0,-1 0 0,1 0 0,0 0 0,0 0 1,0 1-1,0-1 0,0 0 0,0 0 0,0 1-4,-2 3 17,-1 1 1,1-1 0,1 1 0,-1 0 0,1 0 0,-1 1-18,-2 16-15,1 0 1,1 0-1,1 0 0,1 0 1,2 21 14,-1-34-34,1 0 1,0 0 0,0-1 0,1 1 0,0-1 0,0 0 0,4 7 33,-4-10-31,0-1 0,0 1 0,0-1 1,1 0-1,0 0 0,-1 0 0,1-1 0,0 1 1,1-1-1,-1 0 0,1 0 0,-1 0 0,3 0 32,5 2-23,0-1 0,0-1 1,0 0-1,1 0 1,-1-1-1,1-1 1,0 0-1,-1-1 1,1 0-1,0-1 1,-1 0-1,1-1 0,7-3 22,9-2 0,-2-1-1,1-1 1,-1-2-1,-1 0 1,13-9 0,-18 8-3,0-1-1,0-1 1,-2 0 0,0-2 0,0 0-1,0-3 4,-6 6 5,-2-1-1,0 0 1,0 0-1,-1-1 1,-1-1-1,-1 1 0,0-1 1,4-15-5,-1-3 74,-2-1-1,-2 0 1,-1 0 0,-1-1 0,-2-11-74,0-65 310,-5-3-310,1 61-20,1 47 23,-1-36 64,-1 1 0,-2-1 0,-9-40-67,3 52 164,10 31-161,-1-1 1,1 1-1,0 0 1,0 0-1,0-1 1,0 1-1,-1 0 1,1 0-1,0-1 1,0 1-1,0 0 0,-1 0 1,1 0-1,0-1 1,0 1-1,-1 0 1,1 0-1,0 0 1,-1 0-1,1 0 1,0 0-1,-1-1 1,1 1-1,0 0 1,0 0-1,-1 0 1,1 0-1,0 0 1,-1 0-1,1 0 1,0 0-1,-1 0 1,1 1-1,0-1 1,0 0-1,-1 0 1,1 0-1,0 0 1,-1 0-1,1 0 1,0 1-1,0-1 1,-1 0-1,1 0 1,0 0-1,0 1 0,-1-1 1,1 0-1,0 0 1,0 1-4,-10 14 59,4 5-68,0 0 1,1 0-1,1 0 1,0 1-1,1 9 9,0-4-4,-3 48 1,4 1-1,2-1 0,4 3 4,0 128-51,-6-101 28,0-6-104,-12 74 127,11-151-384,-2 0-1,-3 10 385,8-31-61,0 1 0,-1 0 0,1 0 1,0-1-1,0 1 0,0 0 0,-1 0 0,1-1 1,0 1-1,-1 0 0,1 0 0,0-1 0,-1 1 1,1 0-1,-1-1 0,1 1 0,-1-1 0,1 1 1,-1-1-1,0 1 0,1-1 0,-1 1 0,0-1 1,1 1-1,-1-1 0,0 0 0,0 0 0,1 1 0,-1-1 1,0 0-1,0 0 0,0 0 61,0 0-173,0-1 1,0 1-1,0-1 1,0 0-1,0 0 0,0 1 1,0-1-1,0 0 0,0 0 1,0 0-1,1 0 0,-1 0 1,0 0-1,1 0 0,-1 0 1,0 0-1,1-1 1,0 1-1,-1 0 0,1 0 1,0 0-1,-1-1 173,-1-7-509,1-1 0,-1 0 0,2 1 0,-1-1-1,1 0 1,1 1 0,1-9 509,0-23-869,-1-121 1750,-5 0 5121,3 151-5149,2-2 665,0 12-1482,1 1 0,-1-1 0,0 1-1,0-1 1,0 1 0,0 0 0,0 0 0,0-1 0,0 1 0,1 0 0,-1 0 0,0 0 0,0 0 0,1 0-36,53 2-40,-27-1-221,0 0 0,0-2 0,17-4 261,36-12-312,-81 16 317,0 1 0,0 0-1,1 0 1,-1 0 0,0 0 0,0 0 0,0 0 0,0 0 0,1 0 0,-1 0-1,0 0 1,0 0 0,0 0 0,0 0 0,1 0 0,-1 0 0,0 0 0,0 0-1,0 0 1,0 0 0,1 0 0,-1 0 0,0 0 0,0 0 0,0 0 0,0 0-1,1 0 1,-1 0 0,0 1 0,0-1 0,0 0 0,0 0 0,0 0 0,1 0-1,-1 0 1,0 0 0,0 1 0,0-1 0,0 0 0,0 0 0,0 0-1,0 0 1,0 0 0,0 1 0,0-1 0,0 0 0,0 0 0,0 0 0,0 1-1,1-1 1,-1 0 0,-1 0 0,1 0 0,0 0 0,0 1 0,0-1 0,0 0-1,0 0 1,0 0 0,0 0 0,0 1 0,0-1-5,-6 13 165,4-9-109,-5 11 26,1 1 0,0-1 1,2 1-1,0 1 1,0-1-1,2 1 0,0-1 1,0 1-1,2 8-82,0-18-6,1-1-1,0 0 1,0 0-1,0 0 1,1 0-1,0 0 1,0 0-1,0 0 1,1-1-1,0 1 1,0-1-1,1 2 7,0-3-22,-1 0-1,1-1 0,-1 1 1,1-1-1,0 0 0,1 0 1,-1 0-1,0 0 1,1-1-1,-1 1 0,1-1 1,0-1-1,0 1 0,0-1 1,0 1-1,2-1 23,2 0-173,0 0 1,0-1-1,0 0 1,0 0-1,0-1 1,0 0-1,0-1 1,0 0-1,-1 0 1,1-1-1,-1 0 1,7-3 172,0-2-591,1 0 0,-1-1 1,-1 0-1,1-1 0,-2-1 0,2-2 591,34-37-1257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6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12 6017,'-26'-11'2713,"4"11"-1041,5 23-1360,5 7-224,12 10-808,3 6-1040,10-2 1136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6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83 8746,'0'0'51,"0"0"0,0 0 1,0-1-1,0 1 0,0 0 0,0 0 1,0 0-1,0 0 0,0 0 0,0 0 0,0 0 1,0 0-1,0-1 0,0 1 0,0 0 1,0 0-1,0 0 0,0 0 0,0 0 1,0 0-1,0 0 0,0 0 0,0 0 1,-1 0-1,1 0 0,0-1 0,0 1 0,0 0 1,0 0-1,0 0 0,0 0 0,0 0 1,0 0-1,0 0 0,-1 0 0,1 0 1,0 0-1,0 0 0,0 0 0,0 0 1,0 0-1,0 0 0,0 0 0,0 0 1,-1 0-1,1 0 0,0 0 0,0 0 0,0 0 1,0 0-1,0 0 0,0 0 0,0 1 1,0-1-1,0 0 0,-1 0 0,1 0 1,0 0-1,0 0-51,-3 10 896,0 19-887,3-28 106,-2 29-85,-2 21-838,2 1 1,3 12 807,0-50-514,0 0 0,1 0 0,0-1 0,1 1 0,1-1 1,0 1-1,1-1 0,0 0 0,1-1 0,6 10 514,-9-18-110,-1 0 0,1 0-1,0-1 1,0 1 0,1-1-1,-1 0 1,1 1 0,-1-2-1,1 1 1,0 0 0,0-1-1,0 0 1,1 1 0,-1-2 0,0 1-1,1 0 1,-1-1 0,2 0 110,1 0 37,0-1 0,-1 1 0,1-2 0,0 1 0,-1-1 0,1 0 0,-1 0 1,1-1-1,-1 1 0,0-1 0,1-1 0,-1 0-37,12-5 287,-1-2 0,1-1 1,-2 0-1,0-1 0,0 0 0,-1-1 1,0-1-1,0-2-287,0-1 214,0 0-1,-1-1 1,-1-1 0,0 0 0,-2-1-1,0 0 1,-1 0 0,-1-1 0,-1-1-1,-1 1 1,-1-1 0,-1-1 0,-1 1-1,1-16-213,2-48 2158,-12 127-1925,-2 7-342,1-5 33,-1 20-193,-3-1-1,-9 26 270,13-66-110,0-1-1,-2 1 0,-1-1 1,0 0-1,-1-1 0,-1 0 1,-1-1-1,-8 9 111,-2-3-113,-2-1 0,-11 9 113,34-32-1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7:58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1 729 2481,'34'-18'321,"2"3"1,0 1 0,0 1-1,1 2 1,1 2 0,0 1 0,0 2-1,17 0-321,201-14 1654,-60 0-1490,1 7 0,1 10 0,97 13-164,77 4 133,-40-3-114,83 4-23,-168-9 16,53-6-363,43-17 351,-199 9-170,929-11 131,-739 16 37,-23 0 71,-90 5 204,325 13 661,-402-7-721,1-6 0,13-7-213,108-4 434,159 19-434,206 4 43,-272-28-29,-89 1-3,112-1-13,83-2-3,92 0 4,-240 5 1,30-7-40,229-44 40,-401 33 2,167-20 5,493-50 196,-670 77-166,65-12 10,183-19 36,-277 42-27,162-12 496,101-30-552,-218 23 1176,91 1-1176,-226 27 78,13 4-78,-32-1 14,0 0-1,0-2 0,0-1 0,0-1 0,8-3-13,-33 0-775,-2 5-106,0-1 262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3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506 100 1408,'9'-25'422,"-1"0"0,-1-2-422,-7 26 18,0 1 0,0-1 0,0 0 0,0 0 0,0 0 0,0 1 0,0-1-1,0 0 1,0 0 0,0 1 0,0-1 0,0 0 0,-1 0 0,1 1-1,0-1 1,0 0 0,-1 1 0,1-1 0,-1 0 0,1 1 0,0-1 0,-1 0-1,0 1 1,1-1 0,-1 1 0,1-1 0,-1 1 0,1-1 0,-1 1-1,0 0 1,1-1 0,-1 1 0,0 0 0,0-1 0,1 1 0,-1 0 0,0 0-1,0 0 1,1 0 0,-1 0 0,0 0 0,0 0 0,1 0 0,-1 0-1,0 0 1,0 0-18,-3 0 66,-1 1 0,1-1 0,0 1 0,-1 0 0,1 0 0,-3 2-66,-5 2 53,1 1 1,0 0-1,0 0 1,0 1-1,1 1 0,-7 6-53,-54 56 577,66-64-538,-18 20 248,1 0 0,2 2 0,1 1 0,1 0 0,-12 27-287,-12 37 710,-6 31-710,18-45 100,18-49-71,-2 5 1,1 1-1,1 0 1,1 8-30,10-41 4,1 0-1,-1 0 0,1 0 1,-1 0-1,1 0 0,0 0 0,0 0 1,1 0-1,-1 0 0,1 0 1,-1 0-1,1 0 0,0 0 0,0 0 1,0-1-1,1 3-3,0-3-5,-1 0-1,1-1 1,-1 1 0,1 0 0,0-1-1,-1 0 1,1 1 0,0-1-1,0 0 1,0 0 0,0 1 0,0-2-1,0 1 1,0 0 0,1 0-1,-1-1 1,1 1 5,5 0-93,0-1-1,0 1 1,0-1 0,-1-1-1,1 1 1,0-1 0,0-1-1,0 0 1,-1 0 0,1 0-1,3-2 94,37-17-352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3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73 151 1960,'41'-115'1039,"-28"88"79,-6 24-831,-7 3-283,0 0 0,0 0-1,0 0 1,0 0-1,0 0 1,1 0-1,-1 0 1,0 0 0,0 0-1,0 0 1,0 0-1,0 0 1,1 0 0,-1 0-1,0 0 1,0-1-1,0 1 1,0 0-1,0 0 1,0 0 0,0 0-1,0 0 1,0 0-1,1 0 1,-1-1 0,0 1-1,0 0 1,0 0-1,0 0 1,0 0-1,0 0 1,0-1 0,0 1-1,0 0 1,0 0-1,0 0 1,0 0 0,0-1-1,0 1 1,0 0-1,0 0 1,0 0-1,0 0 1,0 0 0,-1 0-1,1-1 1,0 1-1,0 0 1,0 0 0,0 0-1,0 0 1,0 0-1,0-1-3,6 5 375,3 13-47,-4-4-238,-1 0 0,0 0 1,-1 0-1,0 1 0,-1-1 0,-1 1 0,0 0 0,0 0 1,-2-1-1,0 1 0,0 0 0,-1-1 0,-1 1 0,0-1 0,-4 9-90,-28 88 387,-36 117-68,51-150-236,-10 77-83,30-139-100,0-14 80,0-1 1,0 0-1,0 0 0,0 0 0,0 0 0,0 1 0,0-1 1,0 0-1,0 0 0,0 0 0,1 0 0,-1 1 1,0-1-1,0 0 0,0 0 0,0 0 0,0 0 0,0 0 1,1 1-1,-1-1 0,0 0 0,0 0 0,0 0 1,0 0-1,1 0 0,-1 0 0,0 0 0,0 0 0,0 0 1,0 0-1,1 0 0,-1 0 0,0 0 0,0 0 1,0 0-1,1 0 0,-1 0 20,2-1-134,0 0 0,-1 0 0,1 0-1,0-1 1,-1 1 0,1 0 0,-1-1 0,1 1 0,-1-1 0,0 0 0,0 0 0,1-1 134,23-35-667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3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161 229 5441,'-7'2'140,"0"0"-1,0 0 1,0 0-1,1 1 1,-1 0-1,1 0 1,-1 0-1,1 1 1,0 0-1,1 0 1,-1 1-1,1 0 1,-1 0-1,2 0 1,-1 0-1,0 1 1,1 0-1,0 0 1,0 2-140,-3 3-11,1 0 0,0 1 1,1 0-1,0 0 0,1 0 0,0 1 1,1-1-1,0 1 0,1 0 0,1 4 11,0-13-6,1 1-1,0-1 1,0 0-1,1 0 1,-1 0 0,1 1-1,0-1 1,0 0-1,1 0 1,-1 0-1,1 0 1,-1 0-1,1-1 1,2 4 6,-2-5-11,0 0 1,0 0 0,0 0-1,0 0 1,0 0 0,1-1-1,-1 1 1,1-1 0,-1 1-1,1-1 1,-1 0-1,1 0 1,0 0 0,-1 0-1,1-1 1,0 1 0,0-1-1,0 0 1,0 1 0,-1-1-1,4-1 11,4 0-11,-1 0 0,1-1-1,0 0 1,-1 0 0,1-1 0,-1-1-1,0 0 1,0 0 0,0-1 0,0 0-1,-1 0 1,0-1 0,0 0 0,-1 0-1,1-1 1,-1-1 11,4-3-2,0-1-1,-1 0 1,-1-1 0,0 0-1,-1 0 1,0-1 0,-1 0-1,0-1 1,2-10 2,-4 11 1,-2 1 0,0-1 0,0 0-1,-2 0 1,1 0 0,-2 0 0,0 0 0,0 0 0,-2 0 0,1 0-1,-2 1 1,0-1 0,-1 0 0,0 1 0,-1 0 0,0 0 0,-7-12-1,9 20 15,0 0 0,0 0 0,-1 0 1,0 0-1,0 0 0,0 1 1,0 0-1,-1 0 0,1 0 1,-1 1-1,0-1 0,-1 1-15,3 1 17,-1 0 1,1 1-1,-1 0 0,0 0 0,1 0 0,-1 0 1,0 0-1,0 1 0,0-1 0,1 1 1,-1 0-1,0 1 0,0-1 0,0 0 0,1 1 1,-1 0-1,0 0 0,0 0 0,0 1-17,-5 2-25,0 2 0,0-1 0,0 1 0,0 0 0,1 1 0,0 0 0,0 0 0,1 1 0,0 0 0,0 0 0,1 1 0,0 0 0,1 0 0,-1 0 0,2 0 0,0 1 0,0 0 0,0 2 25,0 0-315,1 0-1,1-1 1,0 1 0,0 9 315,2-6-372,1 1 0,2 13 372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4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19 105 1848,'-7'-44'1434,"-4"-16"833,13 73-1851,0 1 0,0 0 0,-1 0 1,-1 0-1,-1 3-416,1 5 0,1 0 1,0-1 0,3 5-1,-3-20 2,0 1 0,1-1-1,-1 0 1,2 0 0,-1 0 0,1 0-1,-1-1 1,2 1 0,-1-1 0,1 0-1,-1 0 1,1 0 0,1 1-2,-2-4-38,-1 0 0,1 0-1,-1 0 1,1 0 0,0 0 0,0-1 0,0 1 0,0-1-1,0 0 1,0 0 0,0 0 0,0 0 0,0 0 0,1-1-1,-1 1 1,0-1 0,0 0 0,1 0 0,-1 0 0,0-1-1,4 0 39,0 0-211,0-1 0,0-1 0,0 1 0,0-1 0,0-1 0,-1 1 0,1-1 0,-1 0 0,0 0 211,30-23-649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5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0 4889,'-7'12'327,"0"-1"1,0 2-1,1-1 1,1 1-1,0-1 0,1 1 1,1 1-1,-3 10-327,-1 21 168,-1 44-168,8-82 44,-4 69 17,3 10-61,2-52-1,2-1 1,1 1-1,7 26 1,-9-51-16,1 0 1,0 0-1,0 0 1,0 0-1,2 0 1,-1-1-1,1 0 1,1 2 15,-5-8-7,1-1 0,-1 1 0,1 0 0,-1-1 0,1 1 0,0-1-1,-1 1 1,1-1 0,0 0 0,0 0 0,0 0 0,0 0 0,0 0 0,0 0 0,0 0 0,0-1 0,0 1 0,1-1 0,-1 1 0,0-1 0,0 0 0,0 0-1,1 0 1,-1 0 0,0-1 0,0 1 0,0 0 0,1-1 0,-1 0 0,0 1 0,0-1 0,0 0 0,0 0 0,0 0 0,0 0 0,0-1 0,0 0 7,8-5-1,-1 0 0,0-1 1,-1 0-1,0 0 1,0-1-1,0 0 0,2-6 1,9-13 19,-3 0 0,4-7-19,-5 0 25,8-23-25,-9 19 62,15-26-62,-24 55 33,1 0 0,0 1 0,0 0 1,1 0-1,0 0 0,0 0 0,1 1 0,4-3-33,-8 8 19,-1 1 0,0-1 0,1 1-1,0 0 1,-1 0 0,1 0 0,0 0 0,0 1 0,0 0-1,0-1 1,0 1 0,0 1-19,-1-1 8,0 1 0,0 0 1,0 1-1,0-1 0,-1 0 0,1 1 0,0 0 0,0-1 0,-1 1 0,1 0 0,0 1 0,-1-1 1,1 0-1,-1 1 0,0-1 0,1 1 0,-1 0 0,1 1-8,5 5 7,0 0 0,0 1 0,-1 0 1,0 0-1,0 1 0,-1 0 0,-1 0 0,1 3-7,11 24 33,7 28-33,-16-43 7,48 145-177,-56-165 155,1-1 0,0 1 1,-1 0-1,1-1 0,0 1 1,0-1-1,0 1 1,0-1-1,0 1 0,1-1 1,-1 1 14,-1-2-2,0 0 0,1 0 0,-1 0 0,0 0 0,0 0 1,1 0-1,-1 0 0,0 0 0,0 0 0,1 0 1,-1 0-1,0 0 0,0 0 0,1 0 0,-1 0 0,0 0 1,0 0-1,1 0 0,-1 0 0,0 0 0,0 0 0,0 0 1,1 0-1,-1 0 0,0 0 0,0-1 0,1 1 1,-1 0-1,0 0 0,0 0 0,0 0 0,0-1 0,1 1 1,-1 0-1,0 0 0,0 0 0,0-1 0,0 1 0,0 0 1,0 0 1,3-5-3,-1 0 0,-1 0-1,1 0 1,-1 0 0,1-5 3,0 1-1,2-7-9,0-1-1,1 1 1,0 0 0,2 0 0,0 1-1,0 0 1,7-9 10,-13 23-4,-1 0 1,1-1-1,0 1 0,0 0 1,0 0-1,1 0 0,-1-1 1,0 1-1,0 0 0,0 1 1,1-1-1,-1 0 0,1 0 1,-1 1-1,0-1 0,1 0 1,-1 1-1,1-1 0,0 1 1,-1 0-1,1 0 0,-1-1 1,1 1-1,-1 0 1,1 1 3,3-1-21,-1 2 0,0-1 0,0 0 1,0 1-1,0 0 0,0 0 1,4 3 20,18 7-200,-14-7 33,1-2-1,0 0 1,0 0 0,0-1 0,1-1 0,-1 0-1,0-1 1,1-1 0,-1 0 0,0 0 0,0-1-1,0-1 1,0 0 0,0-1 0,0-1 0,1-1 167,31-15-1,-33 15 219,0 0-1,1 0 1,8-2-218,-20 8 38,-1 0 0,1-1 0,-1 1 0,1 0 0,-1 0 0,1 0 1,-1 0-1,1-1 0,-1 1 0,1 0 0,-1 0 0,1 0 0,-1 0 0,1 0 0,-1 0 1,1 0-1,-1 0 0,1 1 0,0-1 0,-1 0 0,1 0 0,-1 0 0,0 0 0,1 1 1,-1-1-1,1 0 0,-1 1 0,1-1-38,-1 1 46,0-1-1,0 1 1,0 0-1,0 0 1,0-1 0,0 1-1,0 0 1,0-1 0,0 1-1,-1 0 1,1-1 0,0 1-1,0 0 1,-1-1 0,1 1-1,0-1 1,-1 1-1,1 0-45,-22 27 906,-14 11-224,13-14-496,0 0 1,-10 5-187,31-29 1,-8 5 49,10-7-40,-1 1-1,1-1 0,0 1 0,-1-1 0,1 0 0,-1 1 1,1-1-1,0 1 0,0-1 0,-1 0 0,1 1 1,0-1-1,0 0 0,0 1 0,0-1 0,0 0 0,0 1 1,0-1-1,0 0 0,0 0 0,0 1 0,0-1 0,0 0 1,1 0-10,-1-3-1,0 0 0,1 0 1,0 0-1,0 0 0,0 0 1,0 0-1,1 1 0,-1-1 1,1 0-1,2-2 1,44-67-39,0 4-1,-35 47 25,2 1 0,1 0 0,0 1 0,3 0 15,-19 20 0,0 0-1,0-1 0,0 1 0,0 0 0,1 0 0,-1-1 1,0 1-1,0 0 0,1 0 0,-1 0 0,0 0 1,0-1-1,1 1 0,-1 0 0,0 0 0,1 0 1,-1 0-1,0 0 0,1 0 0,-1 0 0,0-1 1,1 1-1,-1 0 0,0 0 0,0 0 0,1 0 1,-1 1-1,0-1 0,1 0 0,-1 0 0,0 0 1,1 0-1,-1 0 0,0 0 1,5 14-9,1 58 118,-3 1 0,-6 55-109,1-60 5,-8 199 15,3-187-11,-3 0 1,-6 17-10,13-87 0,1 0 0,-1 0 1,0 0-1,-1 0 0,-1-1 1,-3 7-1,7-13 1,-1-1 0,1 1 1,-1-1-1,0 0 0,0 0 0,0 1 1,0-1-1,0-1 0,0 1 0,-1 0 0,1-1 1,-1 1-1,1-1 0,-1 1 0,1-1 1,-1 0-1,0 0 0,0-1 0,1 1 1,-1 0-1,0-1 0,0 0 0,-1 1-1,2-2 4,-1 1-1,1 0 0,0-1 1,0 1-1,0-1 0,0 0 1,0 0-1,0 0 1,0 0-1,0 0 0,0 0 1,0 0-1,0-1 0,1 1 1,-1-1-1,0 1 0,1-1 1,-1 0-1,1 1 0,0-1 1,0 0-1,0 0 0,0 0 1,0 0-1,0 0 1,0 0-1,0 0 0,1 0 1,-1-1-1,1 1 0,0 0-3,-3-9 9,2 0-1,-1 0 1,1-1-1,1 1 1,0 0-1,1-1-8,1-12-34,2 1 1,0 0-1,2 0 1,0 0-1,2 1 0,0 0 1,2 0-1,0 1 0,1 0 1,1 1-1,1 0 1,1 1-1,13-14 34,0 4-509,1 0 0,2 2 0,1 2 0,0 0-1,2 2 1,1 2 0,28-14 509,-6 9-1068,4 0 1068,-60 26-4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03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 8186,'2'-19'2976,"4"2"-2480,9 6-439,3 6-186,-3 1-399,2 4-488,-4 4-720,2 5-433,7 8 1249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5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 3649,'-11'0'560,"3"0"-696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6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171 289 4041,'-1'-3'585,"0"0"0,0 0 0,-1-1 0,0 1 0,1 0 0,-1 0 0,0 0 0,0 0 0,-1 1-585,-9-17 495,11 16-496,1 0 1,0 0-1,-1 0 1,1 0-1,0 0 1,1 0-1,-1 0 1,0 0-1,1 1 1,0-2 0,0-2 2,0-5 5,2 0 0,-1 1 1,1-1-1,2-3-7,10-39 31,-17 54-3,1 0-23,-1 0-1,1 0 1,0 0-1,0 0 1,0 0-1,0 0 1,0 0-1,0 0 1,0 1-1,1-1 1,-1 0-1,0 0 1,0 2-5,-8 18 10,0-1 0,-1 0 0,-2-1 0,-7 10-10,5-7 9,0 0-1,2 1 0,-10 22-8,15-27 3,1 0 0,0 1 0,1 0-1,1-1 1,1 1 0,0 1 0,2 1-3,0-14-1,1 0 1,0 0 0,1 0 0,-1 0-1,1 0 1,1 0 0,-1 0 0,1 0-1,0-1 1,1 1 0,0-1 0,0 1 0,0-1-1,1 0 1,0 0 0,0 0 0,0-1-1,1 0 1,-1 1 0,6 2 0,-6-5-6,0 0 0,0-1 0,0 1-1,1-1 1,-1 0 0,1-1 0,0 1 0,0-1 0,-1 0 0,1 0 0,0 0 0,0-1 0,0 1 0,0-1 0,0-1-1,0 1 1,0-1 0,0 1 0,0-1 0,2-2 6,9-1-27,-1-2-1,0 0 1,0-1-1,0 0 1,8-6 27,20-13-49,-2-2 0,15-13 49,-37 25-5,-1 0 0,-1-1 0,0-1-1,-1-1 1,13-20 5,-23 30-1,-1-1 1,0-1-1,0 1 1,-1-1-1,0 0 0,-1 0 1,0 0-1,0-8 1,0-6-2,-1-1 0,-1 1 0,-1-9 2,-1 20 16,0 0-1,-1 0 1,0 0-1,-1 0 1,-1 0-1,0 1 1,-1-1-1,-2-2-15,7 14 9,-1 0-1,0 0 1,0 0-1,-1 1 0,1-1 1,0 0-1,-1 0 1,1 0-1,-1 1 0,1-1 1,-1 1-1,0 0 1,1-1-1,-1 1 0,0 0 1,0 0-1,0 0 1,0 0-1,0 0 0,0 0 1,-1 1-1,1-1 1,0 1-1,0 0 0,0-1 1,-1 1-1,1 0 1,0 0-1,0 0 1,0 1-1,-1-1 0,1 0 1,0 1-1,0 0 1,0-1-1,0 1 0,0 0-8,-4 2 14,1 0-1,-1 0 0,1 0 1,0 1-1,0 0 0,1 0 1,-1 0-1,1 0 0,0 1 1,0 0-1,0-1 0,-1 4-13,1 0-26,-1 0 1,2 0-1,-1 1 0,1-1 0,1 1 0,0-1 1,0 1-1,0 0 0,1 0 0,0 0 1,1 0-1,0 0 0,1 0 0,0 0 0,0 0 1,1-1-1,0 1 0,0 0 0,1-1 0,0 1 1,0-1-1,1 0 0,0 0 0,1 0 1,0-1-1,0 1 0,5 4 26,-4-5-170,0-1-1,1 0 1,-1 0 0,1-1-1,0 1 1,0-2-1,1 1 1,0-1 0,0 0-1,0 0 1,0-1 0,0 0-1,1-1 1,-1 0 0,1 0-1,0-1 1,-1 0 0,1 0-1,0-1 171,1 0-149,0-1 0,0 0 0,-1 0 0,1-1 0,-1 0-1,1-1 1,-1 0 0,0 0 0,0-1 0,0 0-1,-1 0 1,0-1 0,1-1 0,-1 1 0,1-3 149,-2 1 96,1 0 1,-2 0-1,1-1 0,-1 1 1,0-2-1,-1 1 0,0-1 1,0 1-1,-1-2 1,0 1-1,0 0 0,-1-1 1,0 1-1,0-8-96,1-20 1486,-1 21 1317,4 44-1957,20 78-736,-15-69-141,-3 0-1,-1 1 1,-2-1-1,-1 2 1,-2 0 31,-4-48-90,1-1 92,0-1-1,0 1 1,1-1-1,1-9-1,0 12 19,1 0 0,0 0 0,0 0-1,0 0 1,1 1 0,0-1 0,0 1 0,1 0 0,0 0 0,0 1 0,1-1 0,0 1-1,0 0 1,0 1 0,1-1 0,-1 1 0,1 1 0,1-1 0,-1 1 0,1 1-1,-1-1 1,1 1 0,0 0 0,0 1 0,7-1-19,92-21 6,-54 13-28,-1-2-1,32-13 23,-79 25-3,0-1-1,-1 0 0,1-1 0,-1 1 1,1-1-1,-1 0 0,0 0 1,0-1-1,1-1 4,-7 9 6,-1 0 1,1 0-1,0 0 1,0 0-1,0 1 1,1-1-1,-1 0 0,1 1 1,0 0-1,0-1 1,0 4-7,-10 56-8,10-60 8,1-1 0,-1 0 0,1 1 0,-1-1 0,1 0 0,1 1 0,-1-1 0,0 1 0,1-1 0,-1 0 0,1 1 0,0-1 0,0 0 0,1 0 0,-1 1 1,0-1-1,1 0 0,0-1 0,0 1 0,0 0 0,0 0 0,0-1 0,1 1 0,-1-1 0,1 0 0,-1 0 0,1 0 0,0 0 0,0 0 0,0 0 0,0-1 0,0 1 0,0-1 1,1 0-1,-1 0 0,0 0 0,1-1 0,5 2-7,0-1 0,0 0 0,1-1 0,-1 0 1,0-1-1,0 0 0,0 0 0,0-1 0,0 0 0,0 0 0,0-1 1,6-3 6,-2 0 1,1-1 0,-1 0 0,-1-1 0,0 0 0,0-1 0,0-1 0,-1 0 0,1-2-1,-6 7 1,-1-1 0,0-1 0,-1 1 0,0-1-1,0 1 1,0-1 0,-1 0 0,1-1 0,-2 1 0,1 0 0,-1-1 0,0 1 0,-1-1 0,0 0-1,0 0 1,0-3-1,-3-10 1,-1-1-1,0 1 0,-2 0 1,0 1-1,-2-5 0,0 1 41,7 23-37,-1 1 0,1 0 0,0-1-1,0 1 1,0-1 0,0 1 0,-1 0 0,1-1 0,0 1 0,0-1-1,0 1 1,0 0 0,0-1 0,0 1 0,0-1 0,0 1 0,0-1-1,0 1 1,0 0 0,1-1 0,-1 1 0,0-1 0,0 1 0,0 0-1,0-1 1,1 1 0,-1 0 0,0-1 0,0 1 0,1 0 0,-1-1-1,0 1 1,1 0 0,-1 0 0,0-1 0,1 1 0,-1 0 0,1 0-4,0-1 4,1 1-1,-1 0 1,1 0 0,-1 1 0,1-1 0,-1 0 0,1 0 0,-1 1 0,1-1 0,-1 1 0,0-1 0,1 1-4,45 24-31,-43-22 28,7 4 1,0 0 0,-1 1 0,0 0 0,0 1 0,-1 0 1,0 0-1,-1 1 0,0 0 0,0 0 0,-1 2 2,1 3-9,0 0 1,-1 0-1,-1 1 1,0 0-1,-1 0 1,-1 0-1,1 9 9,-4-21 0,1 10-33,1-1 1,1 1 0,3 7 32,-6-16-27,1-1-1,0 0 1,0 0 0,1-1-1,-1 1 1,1 0-1,-1-1 1,1 0 0,1 1-1,-1-1 1,0 0-1,1-1 1,2 3 27,4 0-128,0-1-1,0 0 1,0-1 0,1 0-1,-1-1 1,1 0 0,0 0 0,-1-1-1,1-1 1,6 0 128,67-2-408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7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6 895 4281,'-5'10'1849,"5"-15"-539,18-31-724,-2 9-512,6-6 43,-2-2 0,13-30-117,10-36 240,24-92-240,-53 145 10,-2-1 1,-2 0-1,-3-1 0,-2 0 1,-1-12-11,-4 57 12,1-2 42,-1 0 1,0 0-1,0 0 0,-1 0 1,0 0-1,0 0 0,0 1 0,-1-1 1,0 0-1,-1 1 0,0-2-54,3 8 19,0-1 0,-1 0 0,1 0 0,-1 0-1,1 1 1,-1-1 0,1 0 0,-1 0 0,1 1 0,-1-1-1,1 0 1,-1 1 0,0-1 0,0 1 0,1-1 0,-1 1-1,0-1 1,0 1 0,0 0 0,1-1 0,-1 1 0,0 0-1,0 0 1,0-1 0,0 1 0,0 0 0,0 0 0,1 0-1,-1 0 1,0 0 0,0 0 0,0 0 0,0 1 0,0-1-1,0 0 1,1 0 0,-1 1 0,0-1 0,0 1 0,0-1-1,1 0 1,-1 1 0,0-1 0,0 1 0,1 0 0,-1-1-1,0 1 1,1 0 0,-1-1 0,1 1 0,-1 1-19,-5 4 38,1 1 1,0 0 0,1 0-1,-1 0 1,1 2-39,-6 10-1,0 1 0,2 1 0,0-1 1,2 1-1,0 1 0,1-1 0,1 1 0,1 0 1,1 0-1,1 0 0,1 0 0,1 0 0,3 11 1,0 3 0,19 188 2,-21-184 5,-2 1 0,-2-1 0,-2 0 0,-5 21-7,1-25 46,-10 23-46,9-31-15,1 1 0,-3 23 15,11-51-6,0 0 0,0-1 1,-1 1-1,1 0 1,0 0-1,0 0 0,0-1 1,0 1-1,0 0 1,0 0-1,1 0 0,-1-1 1,0 1-1,0 0 0,0 0 1,1 0-1,-1-1 1,0 1-1,1 0 0,-1-1 1,1 1-1,-1 0 1,1-1-1,-1 1 0,1-1 1,0 1 5,0 0-12,0-1 1,0 1-1,0-1 1,1 0 0,-1 0-1,0 0 1,0 1-1,0-1 1,1 0-1,-1-1 1,0 1-1,0 0 1,0 0-1,1 0 1,-1-1 0,1 1 11,8-4-111,1-1 0,-1 1 0,1-2 1,0 0 110,0 0-141,153-81-3490,-108 56 2592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8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82 189 2120,'-79'15'845,"76"-17"-311,10-3-339,21-10-269,-16 9 104,9-4 133,1 1 0,0 1 0,0 1 0,0 1 0,1 1 0,6 0-163,26-6 285,278-54 278,-187 39-510,-112 18-44,-25 5-16,1 1 1,-1 0-1,1 1 1,-1 0-1,2 0 7,-11 1 4,0 0-1,1 0 0,-1 0 1,0 1-1,1-1 0,-1 0 1,0 0-1,1 0 0,-1 1 1,0-1-1,1 0 0,-1 0 1,0 1-1,0-1 0,1 0 1,-1 1-1,0-1 0,0 0 1,0 1-1,1-1 0,-1 0 1,0 1-1,0-1 0,0 0 1,0 1-1,0-1 0,0 1 1,0-1-1,0 0 0,0 1 1,0-1-1,0 0 0,0 1 1,0-1-1,0 1 0,0-1 1,0 0-1,0 1 0,0-1 1,-1 0-1,1 1 0,0-1 1,0 0-1,0 1-3,-10 26 552,6-17-375,-14 40 127,2 2 0,3-1 1,-4 40-305,12-66 3,-4 37-3,9-57 0,0-1-1,0 1 1,0-1 0,1 0-1,-1 1 1,1-1-1,0 0 1,0 0-1,1 1 1,-1-1 0,1 0-1,1 1 1,-3-4 4,1 0-1,0 0 0,0 0 1,-1 0-1,1-1 0,0 1 0,0 0 1,0-1-1,0 1 0,0-1 1,0 1-1,0-1 0,0 1 1,0-1-1,0 0 0,0 1 1,0-1-1,0 0 0,0 0 1,1 0-1,-1 0 0,0 0 1,0 0-1,0 0 0,0 0 1,0 0-1,0-1 0,0 1 1,0 0-1,0-1 0,0 1 1,0-1-1,0 1-3,37-22 111,-34 19-98,12-9 10,0 0 0,-1-2 0,-1 0 0,0-1 0,-1 0 0,0-1 0,-2 0 0,1-2-23,1-3 30,-1-1 0,-1 0-1,0 0 1,-2-1 0,-1 0-1,2-11-29,-8 24 35,0 0 0,0 0 0,-1 0 0,-1 0-1,1 0 1,-2 0 0,0-8-35,1 16 15,0 0 0,-1 0-1,1 0 1,-1 1 0,1-1-1,-1 0 1,1 0 0,-1 1-1,0-1 1,0 1 0,0-1 0,0 1-1,0-1 1,0 1 0,0-1-1,0 1 1,-1 0 0,1 0 0,0-1-1,-1 1 1,1 0 0,-1 0-1,1 0 1,-1 1 0,0-1-1,1 0 1,-1 1 0,0-1 0,0 1-1,1-1 1,-1 1 0,0 0-1,0 0 1,0 0 0,1 0 0,-1 0-1,0 0 1,0 0 0,0 1-1,1-1 1,-1 1 0,0-1-1,1 1 1,-1 0 0,0 0-15,-5 1 20,1 1 1,0-1-1,-1 2 0,1-1 1,1 1-1,-1 0 0,0 0 1,1 1-1,-4 3-20,5-5-123,1 1 0,0-1 0,0 1 0,1 0 0,-1-1-1,1 1 1,-1 0 0,1 0 0,1 1 0,-1-1 0,0 0 0,1 1 0,0-1 0,0 1 0,0 0 123,4 25-730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19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433 186 2120,'0'0'638,"0"0"-437,0 0-149,0 0-34,0 0-22,0 0 9,-4-8 995,-1-36-258,-5-23-742,10 64 40,-1 0 0,1 0 1,-1 0-1,0 0 1,0 0-1,0 0 0,0 0 1,-1 0-1,1 0 1,-1 0-1,0 1 0,0-1 1,0 1-1,0-1 1,0 1-1,0 0 0,-1-1 1,1 1-1,-1 1 1,1-1-1,-1 0 0,0 1 1,0-1-1,0 1 1,0 0-1,0 0 0,0 0 1,0 0-1,0 0 1,0 1-1,0-1 0,0 1 1,-1 0-1,1 0 1,0 0-1,0 1 0,0-1 1,-2 1-41,-9 2 157,1 1 1,-1 1-1,1 0 0,0 0 1,1 1-1,-1 1 0,-11 8-157,5-2 70,1 0 0,0 2 1,1 0-1,0 1 0,2 0 0,-7 9-70,12-12 15,0 1 0,1 0 0,0 1 1,1 0-1,1 0 0,0 1 0,1-1 0,0 2 1,2-1-16,2-11 0,1 1 1,0-1 0,1 0 0,-1 1-1,1-1 1,0 1 0,0-1 0,1 1-1,-1-1 1,1 0 0,0 1 0,1-1-1,-1 0 1,1 0 0,0 0 0,1 0-1,0 1 0,0-2 0,0 0 0,0 0 0,0-1 0,1 1 0,-1-1 0,1 0 0,0 0 0,0 0 0,0 0 0,0-1 0,1 1 0,-1-1 0,1 0 0,-1-1 0,1 1 0,0-1 0,0 0 0,2 1 0,6-1 1,0 1 1,0-1-1,0-1 0,-1-1 1,1 0-1,0 0 1,0-1-1,0-1 0,-1 0 1,0 0-1,1-2 1,-1 1-1,1-2-1,-4 1 3,0 0-1,1 0 0,-2-1 1,1 0-1,-1 0 1,0-1-1,0 0 1,-1-1-1,0 1 0,0-1 1,-1-1-1,0 1 1,0-1-1,-1 0 1,0-1-1,0-3-2,3-6 45,-1-1 0,-1 0 0,-1 0 0,-1 0 0,0-1-1,-1-17-44,-5 22 357,-2 14-26,0 11-60,2 0-260,1 1-1,0 0 0,0-1 0,1 1 0,0 0 1,1 0-1,0-1 0,1 1 0,0 0 0,0-1 1,1 1-1,0-1 0,1 0 0,0 0 0,0 0 1,1-1-1,0 0 0,0 1 0,1-2 0,6 7-10,-5-7-112,1 0-1,1-1 0,-1 0 0,1 0 0,0-1 1,0 0-1,1 0 0,0-1 0,-1-1 1,1 0-1,0 0 0,1 0 0,-1-2 1,0 1-1,1-1 0,0-1 113,67 2-597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23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55 938 1216,'-45'45'386,"44"-44"-383,0 0 1,1 0 0,-1 0 0,0 0 0,0 0-1,1 0 1,-1 0 0,0 0 0,1 1 0,-1-1-1,1 0 1,0 0 0,-1 0 0,1 1 0,0-1-1,0 0 1,0 0 0,0 1 0,0-1 0,0 0-1,0 0 1,0 1 0,0-1 0,1 0 0,-1 0-1,0 1 1,1-1 0,-1 0 0,1 0 0,-1 0-1,1 0 1,0 0 0,-1 1 0,1-1-1,0-1 1,0 1 0,0 0 0,0 0 0,0 0-1,1 0-3,2 5-19,-3-6-29,-1 0-10,-1-1 182,1 0-1,0 0 0,1 0 0,-1 0 1,0 0-1,0-1 0,0 1 1,1 0-1,-1 0 0,0 0 0,1 0 1,-1 0-1,1 0 0,0 0 0,-1 0 1,1 0-124,28-46 228,-12 26-188,-9 10 1,1 0 0,-1-1-1,-1 0 1,0-1 0,2-7-41,2-3 95,33-69 275,-38 80-337,1 0 1,1 1-1,0 0 0,0 1 1,1-1-1,3-1-33,-9 10 1,-1 0 0,1 1 0,0-1 0,0 1 0,0-1 0,0 1 0,0 0 0,0 0 0,0 0 0,1 1 0,-1-1 0,0 1 0,1-1 0,-1 1 0,0 0 0,0 1 0,1-1 0,-1 0 0,0 1 0,0 0 0,1 0 0,-1 0 0,0 0 0,0 0 0,0 1 0,0-1 0,-1 1 0,1 0 0,0 0 0,-1 0 0,1 0 0,-1 0 0,1 1 0,-1-1 0,0 1 0,0-1 0,0 1 0,-1 0 0,1 0 0,0 0-1,2 9 59,-1 1 0,0-1-1,0 1 1,-2-1-1,1 1 1,-1 2-59,-2 79 360,0-63-258,1-28-94,0 20 62,-1 0-1,-1 0 1,-1 0 0,-3 8-70,7-33 282,5-13-195,0 0 0,1 0-1,7-9-86,22-30-48,30-30 48,-43 56-19,2 0 0,1 2 0,1 2 0,6-4 19,-26 23-7,0 0 0,1 0 0,0 0-1,-1 1 1,2 0 0,-1 1 0,6-2 7,-11 4-2,-1 0 0,0 1 1,1 0-1,-1-1 0,0 1 1,1 0-1,-1 0 0,0 0 1,1 0-1,-1 1 0,0-1 0,1 1 1,-1-1-1,0 1 0,0 0 1,1 0-1,-1 0 0,0 0 1,0 0-1,0 1 0,0-1 1,0 1-1,-1-1 0,1 1 0,0-1 1,-1 1-1,1 0 0,-1 0 1,0 0-1,2 1 2,1 6 10,1-1 1,-1 1-1,-1 0 1,0 0-1,0 0 1,0 1-1,-2-1 1,2 5-11,0 18 124,-1 30-124,-2-39 34,1 0-1,1 0 1,0 0 0,4 10-34,-4-28 3,-1-1 1,1 1-1,-1-1 1,1 1-1,0-1 1,1 1 0,-1-1-1,1 0 1,3 3-4,-5-5 3,0-1 0,0 0 0,1 0 1,-1 0-1,1 0 0,-1 0 1,1 0-1,-1 0 0,1 0 1,-1-1-1,1 1 0,0-1 0,-1 1 1,1-1-1,0 1 0,-1-1 1,1 0-1,0 0 0,0 0 0,-1 0 1,1 0-1,0 0 0,0-1 1,-1 1-1,1 0 0,0-1 0,-1 0 1,2 0-4,3-1 19,1-2-1,-1 1 1,1-1 0,-1 0-1,-1 0 1,1-1 0,0 1 0,1-3-19,39-46 83,-42 48-75,22-29 12,-1-1 0,-3-1-1,0-1 1,-3-1 0,1-5-20,-11 11 234,-10 21 37,0 10-259,1 1 0,0 0 1,-1 0-1,1 0 0,0 0 0,-1 0 0,1 0 0,0 0 0,-1-1 0,1 1 1,0 0-1,-1 0 0,1 0 0,0 0 0,-1 1 0,1-1 0,0 0 0,-1 0 1,1 0-1,0 0 0,-1 0 0,1 0 0,0 0 0,0 1 0,-1-1 0,1 0 1,0 0-1,-1 0 0,1 1 0,0-1 0,0 0 0,-1 0 0,1 1 0,0-1-12,-5 5 62,1-1 1,0 1-1,0 1 0,0-1 0,0 0 0,1 1 0,0 0 0,0 0 0,-1 5-62,1-6 23,-5 16 21,0 0 1,1 0-1,0 0 1,2 2-45,3-14 4,0 1 0,1 0 0,0 0 0,1-1-1,0 1 1,0 0 0,1 0 0,0 0 0,1-1 0,1 4-4,-2-10-6,0-1-1,0 1 1,0-1-1,0 0 1,0 1-1,1-1 0,0 0 1,-1 0-1,1 1 1,0-1-1,0-1 1,0 1-1,0 0 1,0 0-1,0-1 1,0 1-1,1-1 1,-1 0-1,1 0 0,-1 1 1,1-2-1,-1 1 1,1 0-1,0 0 1,-1-1-1,1 0 1,0 1-1,-1-1 1,1 0-1,0 0 1,0-1-1,-1 1 1,4-1 6,3-1-40,0 0 0,1 0 0,-1-1 0,0-1 1,0 1-1,0-2 0,-1 1 0,0-1 1,3-2 39,5-5-115,0 0 1,-1-2 0,0 0-1,-1 0 1,0-1-1,-2-1 1,1-1-1,1-5 115,-8 13-69,-1-1-1,0 0 0,0-1 0,-1 1 0,-1-1 0,0 0 0,1-5 70,-3 10-32,0-1 0,-1 0 0,0 0-1,0 1 1,0-1 0,-1 0 0,0 0 0,0 1-1,0-1 1,-1 1 0,0-1 0,-2-2 32,2 4 37,0 1-1,0-1 1,-1 1 0,0 0 0,1 0 0,-1 0 0,-1 1 0,1-1 0,0 1 0,-1-1 0,0 1-1,0 0 1,0 0 0,0 1 0,0-1 0,0 1 0,-1 0 0,1 0 0,-1 1 0,1-1 0,-1 1-1,0 0 1,0 0 0,0 0 0,1 1 0,-1 0 0,0 0 0,0 0 0,0 1 0,0-1-1,0 1 1,1 0 0,-1 1 0,0-1 0,1 1 0,-1 0 0,1 0 0,-1 0 0,1 0 0,0 1-1,0 0 1,0 0 0,1 0 0,-1 0 0,-1 2-37,-2 4 46,0 1 0,0 0-1,1 0 1,0 0 0,0 1 0,1-1 0,1 1-1,0 1 1,0-1 0,1 0 0,1 1 0,0 0-1,0 0 1,1 6-46,1-10-65,0-1 0,0 1 0,0-1 0,1 0 0,0 1 0,1-1 0,-1 0-1,1 0 1,1 1 0,0-2 0,0 1 0,0 0 0,0-1 0,1 1 0,0-1 0,1 0-1,-1 0 1,1-1 0,0 1 0,1-1 0,-1 0 0,1-1 0,5 4 65,-1-2-198,1-1 1,0 0 0,0-1-1,1 0 1,-1-1-1,1 0 1,-1-1 0,1 0-1,0-1 1,0 0-1,0-1 1,3 0 197,6-1-268,-1-2 0,0 0 1,0 0-1,0-2 0,0-1 0,14-6 268,-17 4-52,-1 0-1,0-1 1,0-1-1,-1 0 1,0-1-1,-1-1 1,0 0-1,-1-1 1,0-1-1,-1 0 1,0 0-1,8-16 53,-6 9 286,-2-1-1,0-1 0,-2 0 0,0-1 0,-2 1 0,0-2 0,-2 1 1,-1-1-1,1-8-285,5-101 1455,-6-76-1455,-3 86 324,-1 38 1013,-12 281 133,9-72-1465,-6 135-213,1-166 85,-8 201-116,14-291 180,1 0 0,0 0 0,0 0 0,0 0 0,1 0 0,-1 0 0,0 0 0,1 0 0,-1 0 0,1 0 0,0 0 0,0 0 0,-1-1 0,1 1 0,0 0 0,1-1 0,-1 1 0,0 0 59,0-2-99,0 1 0,0-1 0,1 0 0,-1 1 1,0-1-1,0 0 0,0 1 0,1-1 0,-1 0 0,0 0 1,0 0-1,0 0 0,1 0 0,-1-1 0,0 1 1,0 0-1,0 0 0,1-1 0,-1 1 0,0-1 0,0 1 1,0-1-1,0 1 0,0-1 0,0 0 0,0 0 1,0 1-1,1-2 99,21-15-959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23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118 259 3881,'-99'-62'1912,"84"63"-816,11 3-591,12 0-201,15-15-264,12-4-104,29-18-657,8-7-367,21-10-784,10-6 1008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23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0 5233,'-4'0'186,"0"0"-1,1 0 1,-1 1 0,0-1-1,0 1 1,1 0 0,-1 0-1,1 0 1,-1 1 0,1-1-1,-1 1 1,1 0-1,0 0 1,-1 0 0,1 0-1,0 0 1,1 1 0,-2 0-186,1 1 85,-1 1 0,1-1 1,0 1-1,0 0 0,1 0 1,-1 0-1,1 0 0,0 0 1,1 1-1,-1-1 0,0 3-85,-1 13 13,1 1 0,1-1 0,1 0 0,0 1 0,5 20-13,4 21 55,8 23-55,6 35-55,-13-26-971,-4 0 0,-4 0 0,-5 2 1026,0-78-797,2-39 518,2 7 354,1-1-1,1 1 1,0 0 0,1 0-1,1 0 1,0-1-75,38-75 936,-33 69-660,0 2 142,0 1-1,1 0 0,1 0 1,3-1-418,-13 15 43,1 1 0,-1-1 0,1 1-1,0 0 1,-1-1 0,1 1 0,0 1 0,0-1 0,1 0 0,-1 1 0,0-1 0,1 1 0,-1 0 0,0 0-1,1 1 1,-1-1 0,1 1 0,-1-1 0,1 1 0,2 0-43,7 2 8,-1-1 0,1 2 0,0 0 1,-1 0-1,2 2-8,39 8 29,-38-11-69,0-2 0,0 0 0,-1 0 0,1-2 0,0 1 1,-1-2-1,0 0 0,1-1 0,-1 0 0,-1-1 0,1-1 0,-1 0 0,7-5 40,6-4-79,-1-1 0,-1-2 0,0 0 0,-1-1 0,-1-2 0,1-2 79,-14 14-5,0 0 1,-1 0 0,0-1 0,-1 0 0,0-1 0,-1 1-1,0-1 1,0 0 0,2-9 4,-7 19 17,-1 0 0,0 0 0,1 0-1,-1 0 1,0 0 0,1 0 0,-1 0 0,0-1-1,0 1 1,0 0 0,0 0 0,0 0 0,0 0-1,0 0 1,-1 0 0,1 0 0,0 0 0,-1 0-17,1 1 11,0-1 1,-1 1-1,1 0 1,-1 0-1,1 0 1,0 0-1,-1 0 1,1 0-1,-1 0 1,1 0-1,-1 0 1,1 0-1,0 0 1,-1 0-1,1 0 1,-1 0-1,1 1 1,0-1-1,-1 0 1,1 0-1,0 0 1,-1 1-1,1-1 1,-1 0-1,1 0 1,0 1-1,0-1 1,-1 0-1,1 1-11,-4 2 57,1 0-1,-1 0 1,1 1 0,0 0-1,0-1 1,0 1-1,-2 4-56,-1 5 24,0-1 0,2 1-1,-1 1 1,1-1 0,1 0 0,1 1-1,0 0 1,0 0 0,1 0-1,1-1 1,1 1 0,1 9-24,-1-16-5,0 1 0,0-1 0,1 1 1,0-1-1,1 0 0,0 0 0,0 0 0,0 0 1,1-1-1,0 1 0,0-1 0,1 0 0,0 0 1,0-1-1,0 1 0,1-1 0,-1 0 1,1 0-1,0-1 0,1 0 0,-1 0 0,1 0 1,0-1-1,1 0 5,0 0-28,1 0 0,0 0 0,0-1 0,0-1 0,0 1 0,1-2 0,-1 1 0,0-1 0,0 0 0,0-1 0,1 0 0,-1-1 0,0 0 0,0 0 0,-1-1 0,4-1 28,-1-1-76,1 0 0,-1-1 0,-1 0 1,1-1-1,-1 0 0,0-1 0,-1 0 1,0-1-1,0 1 0,-1-2 0,6-7 76,-7 7-48,-1 1 0,0-1 1,0 0-1,-1-1 0,0 1 0,-1-1 0,0 0 0,-1 0 0,0 0 0,-1-1 0,0 1 0,0-7 48,-2 9 19,0 1 0,-1-1 1,0 1-1,0-1 0,-1 0 0,0 1 0,0 0 0,-1-1 1,0 1-1,0 0 0,-1 1 0,0-1 0,0 1 0,-1-1 0,0 1 1,-1 1-1,-2-4-19,5 7 107,0-1 1,-1 1 0,1 0 0,-1 0-1,0 1 1,1-1 0,-1 1-1,-2-1-107,6 3 10,0 0-1,-1 0 1,1 0-1,0 0 1,0-1-1,-1 1 0,1 0 1,0 0-1,-1 0 1,1 0-1,0 0 1,0 0-1,-1 0 1,1 0-1,0 0 0,-1 0 1,1 0-1,0 0 1,0 0-1,-1 1 1,1-1-1,0 0 0,0 0 1,-1 0-1,1 0 1,0 0-1,0 0 1,-1 1-1,1-1 1,0 0-1,0 0 0,-1 1 1,1-1-1,0 0 1,0 0-1,0 0 1,0 1-1,0-1 1,-1 0-1,1 1 0,0-1 1,0 0-1,0 0 1,0 1-1,0-1 1,0 0-1,0 1 1,0-1-1,0 0 0,0 0 1,0 1-1,0-1 1,0 0-1,0 1 1,0-1-1,0 0 1,0 0-1,1 1 0,-1-1 1,0 0-1,0 0 1,0 1-1,0-1 1,1 0-10,7 20 101,-4-15-117,-1-1 0,1 0 0,1 0 0,-1 0 0,0-1 0,1 1 0,0-1 0,0 0 0,0-1 0,0 1 0,0-1 0,1 0 0,-1 0 0,1-1 0,-1 1 0,6-1 16,16 3-186,-1-2 0,1-1 0,7-1 186,32 2-392,-58-1 332,-1-1 0,1 2 0,-1-1 0,0 1 0,1 1-1,-1-1 1,0 1 0,-1 0 0,1 1 0,0 0 0,-1 0 0,0 0-1,0 1 1,0 0 0,0 0 0,-1 0 0,0 1 0,0-1 0,-1 1 0,1 1-1,-1-1 1,0 1 60,1 2-206,0-1 1,0 0-1,1-1 0,0 1 0,1-1 0,0-1 0,0 1 0,0-1 1,1 0-1,0 0 0,0-1 0,0 0 0,0-1 0,6 2 206,52 13-773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26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1124 6161,'0'-5'275,"0"0"0,1-1-1,-1 1 1,1 0-1,0 0 1,0 0 0,1 0-1,-1 0 1,1 0 0,2-3-275,27-50-554,-23 46 623,40-63-798,-18 29-852,10-21 1581,-33 54-215,-1-1 1,0 0-1,0-1 0,-2 1 1,1-1-1,-2 0 0,0-4 215,-2 14 0,0 0-1,-1 0 0,0 0 1,0 0-1,0 0 0,-1 0 1,0 0-1,0 0 0,0 0 1,0 1-1,-1-1 1,0 0-1,0 1 0,0-1 1,-1 0 0,1 2 62,0 1 1,0-1-1,0 1 1,-1 0-1,1-1 1,-1 1 0,0 0-1,1 1 1,-1-1-1,0 0 1,0 1 0,0 0-1,0 0 1,0-1-1,-1 2 1,1-1-1,0 0 1,0 1 0,-1-1-1,1 1 1,0 0-1,-4 1-62,-4 0 106,-1 0 0,1 1 0,0 1-1,0 0 1,0 0 0,0 1 0,1 1-1,-1 0 1,1 0 0,0 1 0,1 0-1,-1 1 1,1 0 0,1 0-1,-1 1 1,1 0 0,-3 5-106,10-13 1,1 1 0,-1 0-1,1-1 1,0 1 0,-1 0 0,1-1-1,-1 1 1,1 0 0,0 0 0,0-1 0,0 1-1,-1 0 1,1 0 0,0 0 0,0-1 0,0 1-1,0 0 0,0 0 0,1-1 0,-1 1 0,0-1 0,0 0 0,0 1 0,1-1 0,-1 0 1,0 0-1,0 1 0,1-1 0,-1 0 0,0 1 0,1-1 0,-1 0 0,0 0 0,1 0 0,-1 1 0,0-1 0,1 0 0,-1 0 0,0 0 0,1 0 0,-1 0 0,1 0 0,-1 0 0,5 1 0,-1-1-1,1 0 1,-1-1 0,0 1 0,1-1-1,-1 0 1,2 0 0,64-18 14,1-4-14,-2 1-58,11 1 58,-56 16-16,17-5-22,0 2 0,1 2 1,34-1 37,-76 7-1,5 0 2,-1 0 0,1 0 0,0 0-1,-1 0 1,1 1 0,-1 0-1,1 0 1,0 1-1,-4-2 6,1 1-1,-1 0 1,0-1 0,0 1-1,-1 0 1,1 0 0,0 0-1,0-1 1,0 1 0,-1 0-1,1 0 1,0 0 0,-1 1-1,1-1 1,-1 0 0,1 0-1,-1 0 1,1 0 0,-1 0-1,0 1 1,0-1-1,1 0 1,-1 0 0,0 0-1,0 1 1,0-1 0,-1 0-1,1 0 1,0 1 0,0-1-1,-1 0 1,1 0 0,-1 1-6,-3 14 106,-2-1 0,0 1 0,0-2 0,-2 1 1,1-1-1,-2 1-106,2-4 46,0 0 1,1 1 0,0 0-1,1 0 1,0 1-1,1-1 1,0 1-1,1 0 1,1 0 0,0 3-47,1-13 4,1 1 1,1 0-1,-1-1 1,0 1 0,1 0-1,0-1 1,0 1-1,0-1 1,0 1-1,0-1 1,1 1 0,-1-1-1,1 0 1,0 0-1,0 0 1,0 0 0,2 1-5,0 0 4,-1-1 0,1 0 0,0 0 0,0 0 1,1 0-1,-1-1 0,0 0 0,1 0 1,0 0-1,-1 0 0,1-1 0,0 0-4,6 2-21,1-2 0,-1 1-1,1-1 1,-1-1 0,1 0 0,-1-1-1,0 0 1,1-1 0,-1 0-1,0-1 1,3-1 21,4-3-258,1-1 1,-1-1-1,-1-1 0,0 0 0,0-1 0,9-9 258,8-8-935,-1-2-1,11-15 936,-31 32-197,-1-1 0,-1 0 0,0-1 0,2-5 197,-11 17 29,0 0-1,0 0 1,0-1 0,-1 1 0,1-1 0,-1 1 0,0-1 0,0 1 0,0-1-1,0 0 1,0 0 0,-1 0 0,0 1 0,0-1 0,0 0 0,0 0-1,-1 0 1,1 1 0,-1-1 0,0 0 0,0 0 0,-1-1-29,0 3 88,1 0 1,0 0-1,-1 0 1,0 0-1,1 0 1,-1 0-1,0 0 1,0 1-1,0-1 1,0 1-1,0 0 1,-1-1-1,1 1 1,0 0-1,-1 0 1,1 0-1,0 1 1,-1-1-1,1 0 1,-1 1-1,1 0 1,-1 0-1,0 0 1,1 0-1,-1 0 1,1 0-1,-1 0 1,1 1-1,-1-1 1,1 1-1,-1 0 1,1 0-1,0 0 1,-1 0-89,-5 2 124,1 1 0,0 0-1,0-1 1,0 2 0,1-1 0,-1 1 0,1 0 0,0 1 0,0-1-1,-1 4-123,2-3 11,1 0-1,0 0 0,1 1 0,-1-1 0,1 1 1,1 0-1,-1 0 0,1 0 0,1 0 1,-1 0-1,1 0 0,0 1 0,1-1 0,-1 0 1,1 1-1,1-1 0,0 0 0,0 1 0,0-1 1,1 0-1,0 0 0,0 0 0,3 5-10,-2-5-79,1 0 0,-1 0 0,1 0 1,1-1-1,-1 1 0,1-1 0,0 0 0,1 0 0,-1-1 0,1 0 0,0 0 0,0 0 0,1-1 0,0 0 0,-1 0 0,1 0 0,1-1 0,-1 0 1,0 0-1,1-1 0,-1 0 0,4 0 79,4-1-221,-1 0 1,1-1 0,0 0-1,-1-2 1,0 1 0,1-2-1,-1 0 1,0-1 0,0 0-1,0-1 221,16-6-276,-1-2 0,0-1-1,-1-2 1,1-1 276,-10 4-60,0 1 0,-1-2-1,-1-1 1,0 0 0,-1-1 0,2-3 60,-9 7 57,0 1 1,-1-1-1,0-1 1,-1 0 0,0 0-1,-1 0 1,-1 0-1,0-1 1,-1 0 0,0-3-58,1-7 320,-2 0 1,-1-1-1,0 1 1,-3-20-321,-11-97 842,6 92-651,-1-51 231,4 46 1975,-6-32-2397,3 130 1060,0 144-1036,9 1 0,11 30-24,-4-61-488,-6 58 488,-7-134-86,-4 1 0,-3-1 0,-12 40 86,20-112 12,-1 12-66,7-23 2,8-13 2,-4 0-37,0 1 0,0-1 1,-1-1-1,-1 1 0,0-1 1,2-10 86,6-29-1037,1-17 1037,-4 8-1334,2-44 1334,-11 84 6,-2 1 0,0 0 1,-1-1-1,-1 1 1,-1 0-1,-4-12-6,6 30 88,0 0-1,0 0 1,-1 0 0,1 1 0,-1-1-1,0 0 1,0 1 0,0 0 0,0-1-1,-1 1 1,1 0 0,-1 0 0,0 0-1,0 1 1,0-1 0,0 0-88,1 2 51,-1 0-1,1 0 1,0 0 0,0 1 0,-1-1-1,1 1 1,0-1 0,-1 1 0,1 0-1,-1 0 1,1 0 0,-1 0 0,1 0-1,0 0 1,-1 1 0,1-1 0,0 1-1,-1 0 1,1-1 0,0 1 0,0 0-1,-1 0 1,1 1 0,0-1-51,-1 1 11,0 0 1,0 0 0,0 0-1,1 0 1,-1 0 0,1 0-1,0 1 1,0-1-1,0 1 1,0 0 0,0-1-1,0 1 1,1 0 0,-1 0-1,1 0 1,-1 3-12,1-4-11,1 0 0,0-1 0,0 1 0,0 0 0,0-1 0,0 1 0,0 0 0,0-1 0,0 1 0,1-1 0,-1 1 0,1 0 0,-1-1 0,1 1 0,0-1 0,0 1 0,-1-1 1,1 1-1,0-1 0,0 0 0,0 0 0,1 1 0,-1-1 0,0 0 0,0 0 0,1 0 0,-1 0 0,0 0 0,1 0 0,-1-1 0,1 1 0,-1 0 0,1-1 0,0 1 11,6 1-137,0 1 0,0-2 0,0 1 0,0-1 0,0 0 0,0-1 0,0 1 0,0-2 0,0 1 0,0-1 0,0-1 0,7-1 137,12-4-671,-1-1 0,-1-2 0,9-4 671,8-4-762,-1-3 0,-1-1-1,10-10 763,-33 21-66,-2 0 0,0-1 0,0-1 0,-1-1 0,0 0 0,-1 0 0,-1-1-1,-1-1 1,2-3 66,-9 12 119,-1 0-1,0 0 1,0 0-1,-1-1 1,0 1-1,0-1 0,0 1 1,-1-1-1,0 1 1,-1-3-119,0 8 97,0 0 0,0 0 1,0-1-1,0 1 1,0 0-1,-1 0 0,1 0 1,-1 0-1,1 0 1,-1 0-1,0 0 0,0 1 1,0-1-1,0 0 0,0 0 1,0 1-1,0-1 1,-1 0-1,1 1 0,-1-1 1,1 1-1,-1 0 1,1-1-1,-1 1 0,0 0 1,0 0-1,0 0 0,1 0 1,-1 1-1,0-1 1,0 0-1,0 1 0,0-1 1,0 1-1,0 0 1,0 0-1,-1-1 0,1 1 1,0 1-1,0-1-97,0 0 55,-1 0 0,0 0-1,1 0 1,-1 0 0,0 1 0,1-1 0,-1 1-1,1 0 1,-1 0 0,1 0 0,0 0 0,-1 0-1,1 0 1,0 1 0,0-1 0,-1 1-1,1-1 1,0 1 0,1 0 0,-2 1-55,1 0 27,0 0-1,1 0 1,-1 0 0,1 0 0,-1 0 0,1 0 0,0 1-1,0-1 1,1 0 0,-1 1 0,1-1 0,0 0 0,-1 1-1,2 1-26,-1 1-4,0 1 1,1 0-1,0-1 0,1 1 0,-1-1 0,1 1 0,1-1 0,-1 0 0,1 1 0,0-1 0,0-1 0,1 1 0,0 0 0,0-1 0,4 5 4,2-3-103,0 1 0,1-1 0,-1-1 0,1 0 0,1 0 0,-1-1 0,1-1 0,0 0 0,0 0 0,1-1 0,-1-1 0,2 0 103,21 3-658,1-2 1,-1-2 0,24-2 657,-39 0-336,0-1 1,0 0-1,11-4 336,-26 5-5,-1 0 1,0 0-1,1 0 0,-1-1 0,0 1 0,0-1 0,0 0 1,0-1-1,0 1 0,-1-1 0,1 1 0,-1-1 0,1 0 1,-1 0-1,0-1 0,0 1 0,-1-1 0,3-2 5,-4 3 73,-1 0 0,1 0 1,0 0-1,-1 0 0,1 0 0,-1 0 0,0 0 0,0 0 0,0 0 0,0 0 1,-1 0-1,1 0 0,-1 0 0,0 0 0,0 1 0,0-1 0,0 0 0,0 0 1,-1 1-1,1-2-73,-4-4 273,0 0 1,0 1 0,0-1 0,-1 1-1,-6-6-273,6 6 141,0 1-1,0 1 1,-1-1-1,0 1 0,0 0 1,0 1-1,0 0 1,-1 0-1,1 0 1,-1 1-1,0 0 0,0 1 1,0 0-1,-2-1-140,3 5 273,12 2-188,19 3-96,10-5-176,0-2 1,0-2-1,0-1 0,0-1 0,26-8 187,-8 3-786,37-2 786,-82 10-32,0 1-1,0-1 1,-1 1 0,1 1 0,0 0 0,0 0 0,0 0 0,0 1 0,4 1 32,-10-2 0,0-1-1,0 1 1,0-1-1,0 1 1,0 0-1,0 0 1,0-1-1,0 1 1,0 0-1,0 0 1,-1 0-1,1 0 1,0 0-1,-1 0 1,1 0-1,-1 0 1,1 0-1,-1 1 1,1-1-1,-1 0 1,1 1 0,-1 1 10,0-1 1,0 1-1,-1 0 1,1 0 0,-1-1-1,1 1 1,-1 0-1,0-1 1,0 1-1,0-1 1,0 1 0,0-1-1,-2 3-10,-8 13 142,-1-1 1,-1 0-1,-11 11-142,10-13 123,1 1 1,1 0-1,0 1 0,-5 11-123,16-26 10,-1 0 1,1 1-1,1-1 0,-1 1 0,0-1 0,0 1 0,1-1 0,-1 1 0,1-1 0,0 1 0,0 2-10,0-4 4,0 0-1,0 0 1,1 0-1,-1 0 1,0 0-1,1 0 1,-1 0-1,1 0 1,-1 0-1,1 0 1,0 0 0,-1 0-1,1 0 1,0 0-1,-1 0 1,1 0-1,0-1 1,0 1-1,1 0-3,1 1 6,0-1 0,1 0 0,0 1 0,-1-1-1,1-1 1,0 1 0,-1-1 0,1 1 0,0-1 0,0 0-1,-1 0 1,1-1 0,0 1 0,0-1 0,0 0-6,47-11-7,-1-2 0,-1-3 0,40-19 7,-81 33-10,35-15-139,-1-1 0,24-16 149,-54 28-55,-1 0 0,0-1 0,0 0 0,-1 0 0,0-1 0,-1-1 0,0 0 0,-1 0 0,1 0 0,-2-1 0,4-6 55,-9 12-17,1-1 0,-1 0-1,0 1 1,0-1 0,-1 0 0,0 0-1,0 0 1,0-3 17,-1 8 14,0 0 0,0 0 0,0 0 0,0 0 0,0 0 0,0-1 0,0 1 1,0 0-1,0 0 0,-1 1 0,1-1 0,0 0 0,-1 0 0,1 0 0,-1 0 0,1 0 0,-1 0 0,0 0 0,1 1 0,-1-1 1,0 0-1,1 0 0,-1 1 0,0-1 0,0 0 0,0 1 0,1-1 0,-1 1 0,0-1 0,0 1 0,0 0 0,0-1 0,0 1 0,0 0 1,0 0-1,0-1 0,0 1 0,0 0 0,0 0 0,0 0 0,0 0 0,0 0 0,0 1 0,0-1 0,0 0 0,0 0 0,0 1 1,0-1-1,0 1 0,0-1-14,-7 3 62,0 0 1,1 1-1,-1 0 1,1 0-1,0 0 1,1 1-1,-1 0 1,1 1-1,0-1 1,0 1 0,0 0-1,1 1 1,-3 3-63,-2 5 43,0-1 1,0 2 0,2 0 0,-1 0 0,-3 14-44,9-20-9,0 0 1,1 1 0,0-1-1,1 1 1,0-1-1,1 1 1,0-1-1,0 1 1,1-1-1,1 1 1,0-1-1,0 0 1,1 1-1,0-1 1,1 0-1,0-1 1,6 9 8,-6-9-58,1-1-1,0 0 1,0 0 0,1 0 0,0-1 0,1 0 0,0 0-1,0-1 1,0 0 0,1 0 0,-1 0 0,1-1-1,1-1 1,-1 1 0,1-1 0,0 0 0,0-1 0,0 0-1,8 1 59,-10-3-26,-1 0-1,0-1 1,1 0-1,-1 0 1,0 0-1,1-1 1,-1 0-1,0 0 1,0-1-1,0 0 1,0 0-1,0 0 1,0-1-1,1 0 27,2-2-13,-1-1-1,0 1 1,0-2-1,0 1 1,-1-1-1,0 0 1,0 0-1,4-7 14,2-5 55,-1-1-1,0 0 1,-2-1-1,0 0 1,-1 0-1,-2-1 1,4-14-55,0-16 324,-9 38-173,1-1 1,1 1-1,0 0 1,0 0-1,1 0 1,1 1-1,4-8-151,-9 20 7,0-1-1,0 1 0,0-1 1,0 1-1,0 0 0,0 0 1,0-1-1,0 1 0,1 0 1,-1 0-1,0 0 0,1 0 1,-1 1-1,1-1 0,-1 0 1,1 0-1,-1 1 0,1-1 1,-1 1-1,1 0 0,0-1-6,0 1 8,-1 1-1,1-1 1,0 0-1,-1 1 1,1-1-1,-1 1 1,1-1-1,-1 1 1,1 0-1,-1 0 0,1 0 1,-1 0-1,0 0 1,1 0-1,-1 0 1,0 0-1,1 1-7,5 7 28,0 0 0,-1 0 0,0 1 0,-1 0 0,4 7-28,-8-14 0,4 7-2,59 130-322,-56-120 247,-1 1 0,-1 1 0,-1-1 1,0 1-1,0 19 77,-6-19-169,1-22 167,0 0 0,0 1 0,0-1 1,0 0-1,0 1 0,0-1 0,0 0 0,0 1 0,0-1 0,0 0 0,0 1 0,0-1 0,0 0 0,0 1 0,0-1 0,-1 0 0,1 1 0,0-1 0,0 0 0,0 0 0,-1 1 0,1-1 0,0 0 0,0 0 0,-1 0 0,1 1 0,0-1 0,0 0 0,-1 0 0,1 0 0,0 0 0,-1 1 0,1-1 0,0 0 0,-1 0 0,1 0 0,0 0 0,-1 0 0,1 0 0,0 0 0,-1 0 0,1 0 0,0 0 0,-1 0 0,1 0 0,0 0 0,-1 0 0,1-1 0,0 1 0,-1 0 0,1 0 0,0 0 0,0 0 0,-1 0 0,1-1 0,0 1 0,-1 0 2,0-2 4,-1 0 0,0-1 1,1 1-1,-1 0 0,1 0 0,0-1 0,-1 1 0,1-1 0,0 1 1,1-1-1,-1 0 0,0 1 0,1-1 0,0 0 0,-1 1 0,1-1 1,0 0-1,0 1 0,1-1 0,-1 0 0,1-1-4,0-6 14,1-1 0,0 1 0,1-1-1,0 1 1,1-2-14,4-6 9,1 0 1,1 0-1,1 1 0,0 1 0,1-1 1,0 2-1,2 0 0,10-9-9,4-1-2,0 1 1,2 1-1,0 2 0,8-3 2,-34 22-1,-1 0-1,1 0 1,-1 1 0,1-1-1,0 1 1,0 0 0,2-1 1,-4 2 0,-1 0 0,0 0 0,0 0 1,1 0-1,-1 0 0,0 0 0,0 0 1,1 0-1,-1 0 0,0 1 0,0-1 1,0 0-1,0 1 0,1-1 0,-1 1 1,0 0-1,0 0 0,1 1 2,0 0 0,0 1 0,0 0-1,0-1 1,-1 1 0,1 0 0,-1 0 0,0 0 0,0 0 0,0 0-1,0 0 1,-1 0 0,1 0 0,-1 0 0,1 0 0,-1 0 0,0 1-2,0 17 9,0 0 0,-2 0 0,0 0 0,-3 7-9,2-10-2,1 0 1,0 0-1,1 0 0,1 1 1,0-1-1,2 3 2,-2-19-2,1 1 0,-1-1 0,1 1 0,-1-1 0,1 1 0,0-1 0,0 0 0,0 0 0,0 1 0,1-1 0,-1 0 0,0 0 0,1 0 0,0 0 0,-1 0 0,1-1 0,0 1 0,0 0 0,0-1 0,0 0 0,0 1 0,0-1 0,0 0 0,1 0 0,-1 0 0,0 0 0,1 0 0,-1-1 0,0 1 0,1-1 0,-1 0 0,1 1 0,-1-1 0,1 0 0,-1 0 0,1-1 0,-1 1 0,1 0 0,-1-1 2,9-1-19,0-1 0,0 0 1,0 0-1,-1-1 1,1-1-1,-1 0 1,3-2 18,67-44-120,-79 51 119,30-22-36,-2 0 1,0-2-1,8-12 37,-21 20 3,-2 0 0,0-1 1,-1-1-1,0 0 0,-2-1 0,2-4-3,-10 18 54,-1 1 0,0-1 0,0 0 0,-1 0 0,1 0 0,-1 0 0,0 0 0,0-3-54,-1 8 11,-1 0 0,1 0 1,0-1-1,0 1 0,0 0 0,-1 0 0,1 0 0,0 0 1,0 0-1,-1 0 0,1 0 0,0 0 0,0 0 0,0 0 0,-1 0 1,1 0-1,0 0 0,0 0 0,-1 0 0,1 0 0,0 0 0,0 1 1,0-1-1,-1 0 0,1 0 0,0 0 0,0 0 0,0 0 0,0 0 1,-1 1-1,1-1 0,0 0 0,0 0 0,0 0 0,0 0 0,0 1 1,-1-1-1,1 0 0,0 0 0,0 0 0,0 1 0,0-1-11,-10 11 148,1 2-110,1 0 0,0 0 0,1 1 0,1 0 0,0 0 1,1 1-1,0-1 0,0 7-38,4-14-5,0 0 1,0 0-1,1 0 1,0 0-1,0 0 1,0 0-1,1 0 1,0 0 0,1 2 4,-1-5-7,0 0 0,1 0 0,0 0 0,-1 0 0,1 0 0,1 0 1,-1-1-1,1 1 0,-1-1 0,1 0 0,0 0 0,0 0 0,0 0 1,0 0-1,4 2 7,2 0-22,0-1 0,0 0 1,1 0-1,-1 0 1,1-1-1,0-1 0,0 0 1,0 0-1,1-1 0,-1 0 1,0-1-1,0 0 1,0 0-1,1-1 0,7-2 22,5-1-22,-1-1-1,1-2 0,-1 0 0,0-1 0,-1-1 0,13-7 23,-19 8-1,-1-1 0,0 0 0,-1-1-1,0-1 1,0 0 0,-1 0 0,7-9 1,-13 12 9,0 0 1,0 0-1,0-1 1,-1 0 0,0 0-1,-1 0 1,0 0-1,-1-1 1,1 1 0,-2-1-1,1 0 1,-2 0-1,1-2-9,-2 9 24,0 0-1,0 0 0,0 0 0,0 0 1,-1 0-1,1 0 0,-1 1 0,0-1 1,0 0-1,0 0 0,0 1 0,0-1 1,-1 1-1,1-1 0,-2-2-23,2 4 17,0 0 0,0 1 0,0-1 0,0 0 1,0 0-1,0 0 0,0 1 0,0-1 0,0 0 0,0 1 0,0-1 0,0 1 0,0 0 0,-1-1 0,1 1 1,0 0-1,0 0 0,-1-1 0,1 1 0,0 0 0,0 0 0,-1 0 0,1 1 0,0-1 0,0 0 1,-1 0-1,1 1 0,0-1 0,0 1 0,0-1 0,0 1 0,0-1 0,0 1 0,0 0 0,0-1 0,-1 2-16,-2 1 24,-1 1 0,1 1 1,0-1-1,0 1 1,1-1-1,-1 1 1,1 0-1,0 0 0,0 1 1,1-1-1,0 1 1,0-1-1,0 1 1,0 0-26,-1 5-5,1 1 0,-1 0 0,2-1 0,0 1 0,0 0 0,1 8 5,0-15-19,1 0-1,-1 0 1,1 0 0,0-1-1,0 1 1,0 0-1,1 0 1,0 0 0,0-1-1,0 1 1,0-1-1,1 0 1,0 0-1,0 0 1,0 0 0,0 0-1,1 0 1,-1-1 19,3 1-45,-1 0 0,1-1 1,0 1-1,0-1 0,0-1 0,0 1 1,0-1-1,1 0 0,-1-1 1,1 1-1,-1-1 0,1-1 0,3 1 45,13 0-241,0-2 0,0 0 0,0-1-1,-1-1 1,1-2 0,-1 0 0,16-6 241,-18 4-523,0 0 0,-1-2 0,0 0 0,-1-1 0,0 0 0,0-2 0,-1 0 0,9-9 523,5-14-713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28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316 287 7746,'-12'-4'426,"0"1"0,0 0 0,0 0 0,0 2 0,0 0 0,0 0 0,0 1 0,-6 0-426,13 1 10,0 0 0,-1 0 0,1 0 0,0 0 0,0 1-1,0 0 1,0 0 0,1 0 0,-1 0 0,1 1 0,-1 0 0,1 0-1,0 0 1,0 1 0,0-1 0,0 1 0,1 0 0,-1 0-1,1 0 1,0 1 0,0-1-10,0 1-66,1-1 0,0 1 1,0 0-1,0-1 0,0 1 0,1 0 0,-1 0 0,1 0 0,1 1 1,-1-1-1,1 0 0,0 0 0,0 0 0,0 0 0,1 0 1,-1 0-1,1 1 0,1-1 0,-1-1 0,2 4 66,3 7-143,2-1 0,-1 0-1,2 0 1,0-1 0,1 0 0,0 0 143,-2-3 8,-1 1 1,0 0 0,0 0 0,-1 0-1,-1 1 1,0 0 0,-1 0-1,0 0 1,2 12-9,-5-19 8,0 0 1,-1 0-1,1 0 0,-1 0 0,0 0 0,0 0 0,-1 0 1,0 0-1,0 0 0,0 0 0,0 0 0,-1 0 0,1 0 1,-1-1-1,0 1 0,-1-1 0,1 1 0,-1-1 0,0 0 1,0 0-1,0 0 0,-1 0 0,1-1 0,-1 1 0,-4 2-8,-2 1 15,-1-1-1,0 0 0,0-1 0,0 0 0,-1-1 0,1 0 1,-1-1-1,0 0 0,-1 0 0,1-2 0,-3 1-14,14-2 14,-1 0-1,1 0 0,0 1 1,0-1-1,-1 0 0,1 0 1,0 0-1,0-1 0,-1 1 1,1 0-1,0 0 0,0-1 1,0 1-1,-1-1 0,1 1 1,0-1-1,0 1 0,0-1 1,0 0-1,0 1 0,0-1-13,0 0 12,1 0 0,0 0-1,-1 1 1,1-1 0,0 0-1,0 0 1,0 0-1,0 1 1,0-1 0,0 0-1,0 0 1,0 0 0,0 0-1,0 1 1,1-1-1,-1 0 1,0 0 0,0 1-1,1-1 1,-1 0 0,1 0-1,-1 1 1,1-1-12,3-5 27,0 0 0,0 1 0,1 0 0,-1 0 0,1 0 0,0 0 0,3-1-27,9-5 3,0 0 0,1 1 1,0 1-1,0 0 1,1 2-1,0 0 1,2 1-4,41-10-6,39-3 6,31-8-78,-106 20 40,0-1 0,-1-1 0,22-11 38,-47 20 4,1 0 0,-1 0 0,0 0 0,0 0 0,0 0 0,1 0-1,-1 0 1,0 0 0,0 0 0,0-1 0,0 1 0,1 0 0,-1 0 0,0 0 0,0 0-1,0 0 1,0 0 0,1 0 0,-1 0 0,0 0 0,0-1 0,0 1 0,0 0 0,0 0-1,0 0 1,1 0 0,-1-1 0,0 1 0,0 0 0,0 0 0,0 0 0,0 0 0,0-1-1,0 1 1,0 0 0,0 0 0,0 0 0,0 0 0,0-1 0,0 1 0,0 0 0,0 0 0,0 0-1,0-1 1,0 1 0,0 0 0,0 0 0,0 0 0,0 0 0,0-1 0,0 1 0,-1 0-1,1 0 1,0 0 0,0 0-4,0-1 15,-1 1 0,1 0-1,-1 0 1,1 0 0,-1 0 0,1 0 0,-1 0-1,1 0 1,-1 0 0,1 0 0,-1 0-1,1 0 1,-1 0 0,1 0 0,0 0-1,-1 0 1,1 0 0,-1 0 0,1 1-1,-1-1 1,1 0 0,-1 1-15,-2 1 29,1 1 1,-1-1-1,0 1 0,1 0 1,0 0-1,-1 0 0,1 0 1,0 1-1,1-1 0,-1 0 1,1 1-1,-1 0 0,1-1 1,0 1-1,0 0 0,1-1 1,-1 5-30,0-1 3,0 0 0,1 1 0,0-1 0,0 0 0,1 1 0,0-1 0,0 0 0,2 7-3,-1-9-11,0-1 1,0 1 0,1-1 0,-1 0-1,1 0 1,0 0 0,0 0 0,1 0-1,-1-1 1,0 0 0,1 1 0,0-1-1,0 0 1,0-1 0,0 1 0,1-1-1,-1 0 1,1 0 0,-1 0 0,1 0-1,0-1 1,-1 0 0,1 0 0,0 0-1,0-1 1,1 0 10,7 1-48,0 0-1,1-2 1,-1 1-1,0-2 1,0 0-1,0 0 1,-1-1-1,1-1 1,5-2 48,-5 1-42,0-1 0,1-1-1,-2 0 1,1 0 0,-1-1 0,0-1 0,-1 0 0,7-7 42,-13 11 8,0 0-1,-1 0 1,0 0 0,0-1 0,0 0 0,-1 1 0,0-1 0,0 0-1,0 0 1,-1-1 0,0 1 0,0-1 0,-1 1 0,0-1-1,0 1 1,0-1 0,-1 0 0,0 1 0,0-6-8,-1 6 100,0 0 1,0 1-1,0-1 1,-1 1 0,0 0-1,0-1 1,0 1-1,-1-1-100,3 6 16,0-1 0,0 1 1,0 0-1,-1-1 0,1 1 0,0 0 0,0 0 0,0-1 1,-1 1-1,1 0 0,0-1 0,0 1 0,-1 0 0,1 0 1,0 0-1,-1-1 0,1 1 0,0 0 0,0 0 0,-1 0 1,1 0-1,0 0 0,-1 0 0,1 0 0,-1-1 0,1 1 1,0 0-1,-1 0 0,1 0 0,0 0 0,-1 0 0,1 1 1,0-1-1,-1 0 0,1 0 0,0 0 0,-1 0 0,1 0 1,0 0-1,-1 1-16,0 0 22,0 1 1,-1 0-1,1 0 1,0 0-1,0 0 0,0 0 1,0 0-1,0 0 1,1 0-1,-1 0 1,1 0-1,-1 2-22,-5 31-12,2 1 0,1 0 0,1 0 0,3 0 0,2 17 12,0 36-125,-6-16-63,-2 0 0,-4 0 0,-2 0 0,-4-2 0,-16 45 188,23-88-39,-1-1 0,-1 1-1,-2-1 1,-1-1 0,0 0 0,-8 8 39,15-26 10,0 0 0,0-1-1,0 0 1,-1 0 0,-1 0-1,1-1 1,-1 0 0,0-1-1,-6 4-9,8-6 29,-1 0 0,1-1 0,-1 1 0,0-1 0,0-1 0,0 1 0,0-1 0,0-1 0,0 1 0,0-1 0,0 0 0,-1-1 0,1 1 0,-1-2-29,4 2 13,1-1 0,-1 1 0,1-1 0,-1 0-1,1 0 1,0-1 0,0 1 0,0-1 0,-1 1-1,1-1 1,1 0 0,-1 0 0,0-1 0,0 1-1,1 0 1,-1-1 0,1 1 0,0-1 0,0 0-1,0 0 1,0 0 0,0 0 0,1 0 0,-1-1-1,1 1 1,0 0 0,0-1 0,0 1 0,0 0-1,1-1 1,0 1 0,-1-1 0,1 1 0,0-1-1,1 1 1,-1-2-13,2-10 49,0 0 1,1 0-1,1 0 0,0 0 0,1 0 1,0 1-1,8-13-49,7-12-55,2 1 1,2 1 0,1 2-1,2 0 1,1 1-1,18-15 55,5 0-149,2 3 0,2 2 0,45-27 149,-41 33-137,-6 5-84,-2-2 0,-2-3 0,26-26 221,-62 52-8,0-2 0,-1 0 0,0 0 0,-1-1 0,-1 0 0,0-1 0,-1 0 0,-1 0 0,-1-1 0,0 0 0,-1-1 0,-1 0 0,-1 1 0,1-6 8,-5 21 9,3-11 142,-1-1 0,-1 0 0,0 1 0,-1-1 0,-1 1 0,-1-10-151,1 18 470,1 11-389,7 15-256,10 8-197,-9-16 269,0 0 1,0 1 0,-1 0-1,-1 0 1,0 1 0,-1 0-1,-1 0 1,0 0 0,0 8 102,1 40-13,-5-41 14,2 0-1,0 0 1,2 0 0,0-1 0,2 1 0,0-1 0,3 6-1,-7-23-2,0-1 1,0 0-1,1-1 1,-1 1-1,1 0 1,-1-1-1,1 1 1,0-1-1,0 0 1,0 0-1,1 1 2,-3-2 0,-1-1 0,1 1-1,0 0 1,0-1 0,0 1 0,0-1-1,0 1 1,0-1 0,0 0 0,0 1-1,0-1 1,0 0 0,0 0 0,0 0-1,0 0 1,0 0 0,0 0-1,1 0 1,-1 0 0,0 0 0,0 0-1,0 0 1,0-1 0,0 1 0,0 0-1,0-1 1,0 1 0,0-1 0,0 1-1,-1-1 1,1 0 0,0 1 0,0-1-1,0 0 1,0 0 0,-1 1-1,1-1 1,0 0 0,-1 0 2,0 0 0,0 0 0,0 1-1,0-1 1,0 0 0,0 1 0,0-1 0,0 0-1,0 0 1,-1 1 0,1-1 0,0 0 0,0 1 0,-1-1-1,1 0 1,0 1 0,-1-1 0,1 1 0,-1-1-1,1 0 1,0 1 0,-1-1 0,0 1 0,1-1-1,-1 1 1,1 0 0,-1-1 0,1 1 0,-1 0-1,0-1 1,1 1 0,-1 0 0,0-1-2,-28-12 97,24 10-55,-5-5 159,14 0-150,25-7-132,-18 10 73,38-17-26,-1-3 1,0-2 0,-3-1 0,0-3 0,-2-2-1,33-32 34,-59 49 1,-1-2 1,-1 0-1,-1-1 0,0-1 0,-1 0 0,-1 0 0,8-21-1,-14 25 12,0 0-1,-2 0 1,1 0-1,-2 0 1,0-1 0,-1 0-1,-1 0 1,0 1-1,-2-1 1,1 0 0,-4-14-12,2 20 52,-1-1 1,0 1-1,0 0 1,-1 0-1,-1 0 1,0 1-1,-4-8-52,7 14 43,0 0-1,-1 1 1,1-1 0,-1 0-1,0 1 1,0 0 0,0-1-1,-1 1 1,1 1 0,-1-1-1,0 0 1,1 1-1,-1 0 1,0 0 0,0 0-1,-1 0 1,1 1 0,0-1-1,-1 1 1,1 0 0,-1 0-43,5 1 0,0 0 1,-1 0 0,1 0-1,-1 0 1,1 0 0,-1 0-1,1 0 1,-1 0 0,1 0-1,-1 0 1,1 0 0,-1 1-1,1-1 1,-1 0 0,1 0-1,0 0 1,-1 0 0,1 1-1,-1-1 1,1 0 0,0 1-1,-1-1 1,1 0 0,0 1-1,-1-1 1,1 0 0,0 1-1,-1-1 1,1 0 0,0 1-1,1 14-74,14 15-100,-14-30 172,4 11-5,1 0-1,-2 0 0,0 0 1,0 1-1,-1 0 1,0 0-1,-1 0 0,0 0 1,-1 0-1,0 0 1,-1 0-1,-1 6 8,-3 28 0,-1-1-1,-8 27 1,12-68-1,-11 56-287,-2-1 0,-3 0 0,-3-1 0,-2-1 1,-2-1-1,-6 5 288,25-51-240,0 0-221,-1-1 0,0 0 0,0 0 0,0 0 0,-4 2 461,9-9-68,0-1 0,0 0 0,-1 0 0,1 0 0,0 0 0,0 0 0,-1 0 0,1 0-1,-1 0 1,1 0 0,0-1 0,-1 1 0,0 0 0,1-1 0,-1 0 0,1 1 0,-1-1 0,1 0 0,-1 0 0,0 0 0,1 0 0,-1 0 0,0 0 0,1 0 0,-1 0 0,1-1 0,-1 1 0,0-1 0,1 1 0,-1-1 0,1 0 0,0 1 0,-1-1-1,1 0 1,-1 0 0,1 0 0,-1-1 68,-10-9-25,0-2 0,0 1 0,1-1-1,1-1 1,0 0 0,1-1 0,-3-8 25,1 2 548,1-1 1,0-1-1,2 1 1,1-1-1,1-1-548,5 22 120,1 0 0,-1 0 0,1-1 0,-1 1 0,1 0 0,0-1 0,-1 1 0,1 0 0,1-1 0,-1 1 1,0 0-1,0-1 0,1 1 0,0 0 0,-1 0 0,1 0 0,0-1 0,0 1 0,0 0 0,0 0 0,1 0-120,0-1 77,1 1-1,0 0 1,0 1 0,0-1 0,1 0-1,-1 1 1,0 0 0,0 0 0,1 0 0,-1 0-1,1 0 1,-1 1 0,1-1 0,0 1-77,100-11-52,2 5 52,107-11-1019,-196 15 854,0-1 0,0-1 0,-1 0 0,0-1 0,0-1 0,8-4 165,-15 5-44,1-1 0,-1 0 0,0 0 0,0-1 0,-1 0 0,0 0 0,0-1 0,-1 0 0,0 0 0,4-7 44,-5 6 99,-1 0 0,0-1 0,0 1 0,-1-1 0,-1 0 0,1 0 0,0-8-99,-3 14 68,0 1 0,0 0 1,-1-1-1,1 1 0,-1 0 0,0-1 0,0 1 1,0 0-1,0-1 0,-1 1 0,1 0 0,-1-1 1,0 1-1,0 0 0,0 0 0,-1 0 0,1 0 0,-1 0 1,1 0-1,-1 0 0,0 0 0,0 1 0,0-1 1,-1 1-1,1-1 0,-2 0-68,3 2 28,-1 0-1,0 0 1,1 0-1,-1 0 1,0 1 0,0-1-1,0 1 1,1-1 0,-1 1-1,0 0 1,0 0-1,0 0 1,0 0 0,0 0-1,0 0 1,1 0 0,-1 0-1,0 1 1,0-1-1,0 1 1,0-1 0,1 1-1,-1 0 1,0 0-1,1 0 1,-1 0 0,1 0-1,-1 0 1,1 0 0,-1 1-1,1-1 1,0 0-1,-2 2-27,-2 4 23,-1-1 0,1 1-1,1 0 1,-1 1-1,1-1 1,0 1 0,-1 3-23,-4 15 3,0 1 1,1 0-1,2 0 1,1 0-1,-1 18-3,5-26-76,0 0-1,1 0 1,0 0 0,2 0-1,0 0 1,1-1-1,1 1 1,6 15 76,-8-27-33,1-1 0,0 1 0,0-1 0,0 0 1,1 0-1,0 0 0,0 0 0,1-1 0,-1 0 0,1 0 0,1 0 0,-1 0 0,0-1 0,1 0 0,0 0 1,0 0-1,0-1 0,1 0 0,-1 0 0,1-1 0,0 1 0,-1-1 0,1-1 0,0 0 0,0 0 1,0 0-1,0 0 0,0-1 0,0-1 0,0 1 0,0-1 0,0 0 0,0 0 0,0-1 0,0 0 0,0-1 1,-1 1-1,1-1 0,-1 0 0,3-2 33,1-3 17,0 0 0,0 0 0,-1-1 0,0 0 1,0 0-1,-1-1 0,0 0 0,-1-1 0,1-2-17,12-21 139,-3-2-1,4-11-138,-8 15 166,2 1 0,17-26-166,-29 52 28,1 0 1,-1 1 0,1-1-1,0 1 1,0 0 0,0 0-1,0 0 1,1 0-29,-3 3 9,-1 1 0,0-1 0,1 0 0,-1 0 0,1 1 0,0-1 0,-1 1 0,1-1 0,0 1 0,-1 0 0,1-1 0,0 1 0,-1 0 0,1 0 0,0 0 0,-1 0 0,1 1 0,0-1 0,-1 0 0,1 1 0,-1-1 0,1 1 0,0 0 0,-1-1 0,1 1 0,-1 0 0,0 0 0,2 0-9,2 4 6,0 0 1,0 0-1,0 1 1,-1-1-1,0 1 0,0 0 1,0 0-1,-1 0 1,0 1-1,0-1 0,0 1 1,-1-1-1,0 1 0,0 0-6,3 13-36,-1-1 0,-1 1-1,-1-1 1,0 13 36,-3 0-285,-1 0 0,-2 1 0,-2-1 0,0-1 0,-2 1 0,-2 0 285,9-26-103,8-8 124,39-30 383,20-18-404,-33 23 106,1 2 1,1 1 0,17-7-107,-51 30 3,8-3 22,0-1 0,0 2 1,0-1-1,1 1 0,0 0-25,-8 3 5,0-1-1,-1 1 1,1 0 0,0-1-1,0 1 1,-1 0 0,1 0-1,0 0 1,0 0 0,-1 1-1,1-1 1,0 0 0,0 1-1,-1-1 1,1 1 0,0 0-1,-1 0 1,1-1 0,-1 1-1,1 0 1,-1 0 0,0 0-1,1 1 1,-1-1 0,0 0 0,1 0-1,-1 1 1,0-1 0,0 1-1,0-1-4,1 6 50,1 0 1,-1 0-1,-1 0 0,1 0 0,-1 0 0,0 0 0,-1 0 1,0 0-1,0 0 0,0 0 0,-1 0 0,0 1 1,0-1-51,0 0 51,-8 65 229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03.8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13 521 6513,'7'-2'540,"1"0"-1,0 0 0,0-1 0,-1 0 1,2-2-540,15-5 108,39-15 7,29-16-115,-72 31 65,-1-1-1,0-1 0,-1-1 1,0 0-1,-1-1 0,9-10-64,-24 22 34,-1 1-1,1 0 1,-1-1 0,0 1-1,1 0 1,-1-1-1,0 0 1,0 1-1,0-1 1,0 0-1,0 1 1,-1-1-1,1 0 1,0 0-1,-1 0 1,0 1-1,1-1 1,-1 0-34,0 1 16,-1 0 0,1 0 1,0 1-1,-1-1 0,1 1 1,-1-1-1,1 0 0,-1 1 1,1-1-1,-1 1 0,1-1 1,-1 1-1,0 0 0,1-1 1,-1 1-1,0-1 0,1 1 1,-1 0-1,0 0 0,0-1 1,1 1-1,-1 0 0,0 0 1,0 0-1,1 0 0,-1 0 1,0 0-1,0 0-16,-9 0 58,0 1 0,0 0-1,0 0 1,1 1 0,-9 2-58,-2 2 12,1 0 0,0 2-1,0 0 1,1 1 0,0 1 0,0 0-1,-5 6-11,12-7 0,-1 0-1,2 1 0,0 0 0,0 0 0,0 1 0,1 0 0,1 1 0,0 0 0,1 1 0,-6 12 1,4-4 10,1 0-1,0 0 0,2 1 0,0 0 0,-1 18-9,6-34 1,0 1-1,0-1 1,1 1-1,0-1 1,1 1-1,-1 0 1,1-1-1,0 1 0,1-1 1,0 0-1,0 1 1,0-1-1,1 0 1,-1 0-1,2 0 1,-1-1-1,1 1 1,-1-1-1,1 0 1,1 0-1,2 3 0,2-1 13,1 0-1,0-1 0,0 0 1,0 0-1,1-1 1,0-1-1,0 0 0,0 0 1,1-1-1,-1 0 0,1-1 1,-1-1-1,1 0 0,0 0 1,-1-1-1,12-1-12,4-2 2,0 0 0,0-2 1,0-1-1,-1-1 0,0-1 0,20-10-2,5-4 16,-1-2 0,-1-3 1,-2-1-1,1-3-16,-27 15 37,0 0 0,-1-1 0,0-1 0,-1-1 0,-2-1 0,0 0 0,-1-2 0,-1 1 0,6-12-37,-13 17 44,-1-1 0,-1 1-1,0-1 1,-1 0 0,-1 0 0,-1-1 0,0 1 0,-1-1 0,-1 0 0,-1-11-44,-1 8 81,-1 1 0,0 0-1,-2 0 1,0 0 0,-1 0-1,-1 1 1,-1-1-1,-1 1 1,-1 0-81,7 14 63,-1 0 1,-1 0-1,1 0 0,0 0 0,-1 1 0,0-1 0,0 1 1,-1 0-1,-1-1-63,4 3 14,0 1 0,-1-1 0,0 1 1,1-1-1,-1 1 0,0 0 0,1 0 0,-1 0 1,0 0-1,0 0 0,0 1 0,0-1 0,0 1 1,0 0-1,0 0 0,0 0 0,0 0 0,-1 1-14,3-1 1,1 0-1,-1 0 0,1 0 1,-1 0-1,1 0 0,-1 1 0,1-1 1,0 0-1,-1 0 0,1 1 1,-1-1-1,1 0 0,0 1 1,-1-1-1,1 0 0,0 1 0,-1-1 1,1 0-1,0 1 0,0-1 1,-1 1-1,1-1 0,0 1 1,0-1-1,0 0 0,0 1 0,-1-1 1,1 1-1,0-1 0,0 1 1,0-1-1,0 1 0,0-1 0,0 1 1,0-1-1,0 1 0,0-1 1,1 1-1,-1-1 0,0 1 0,3 5 8,75 94 20,-73-93-26,-1 0-1,0 0 1,-1 1-1,1-1 1,-2 1 0,1 0-1,-1 0 1,0 0-1,-1 0 1,0 0-1,0 0 1,0 1-1,-1-1 1,-1 0-1,0 2-1,1 21 16,7 108 73,5 0 1,22 92-90,-33-226-61,3 13-285,-1-1 0,-1 1-1,0-1 1,-2 2 346,0-19-53,0 0 1,0 0-1,0 0 1,0 0-1,0 0 0,0 0 1,0 0-1,0 0 1,0 0-1,0 0 1,0 0-1,0 0 0,0 0 1,0 0-1,0 0 1,-1 0-1,1 0 0,0 0 1,0 0-1,0 0 1,0 0-1,0 0 0,0 0 1,0 0-1,0 0 1,0 0-1,0 0 0,0 0 1,0 0-1,0 0 1,0 0-1,0 0 0,0 0 1,0 0-1,0 0 1,0 0-1,0 0 0,0 0 1,0 0-1,0 0 1,0 0-1,0 0 0,0 0 1,-1 0-1,1 0 1,0 0-1,0 0 0,0 0 1,0 0-1,0 0 1,0 1-1,0-1 53,0-1-323,-2-1-749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0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262 41 5001,'0'0'642,"-1"0"-614,1 0 1,0 0 0,0 0 0,0 0 0,-1 0 0,1 0 0,0 0 0,0 0-1,0 0 1,0 1 0,-1-1 0,1 0 0,0 0 0,0 0 0,0 0-1,0 1 1,0-1 0,-1 0 0,1 0 0,0 0 0,0 0 0,0 1-1,0-1 1,0 0 0,0 0 0,0 0 0,0 1 0,0-1 0,0 0 0,0 0-1,0 0 1,0 1 0,0-1 0,0 0 0,0 0 0,0 1 0,0-1-1,0 0 1,0 0 0,0 0 0,0 0 0,0 1 0,1-1 0,-1 0-1,0 0-28,0 13-2,1-1 0,0 0-1,1 1 1,1-1-1,0 0 1,0 0-1,4 6 3,-5-13-51,0-1-1,0 1 1,1 0-1,0-1 1,0 1 0,0-1-1,1 0 1,-1 0-1,1 0 1,0-1-1,0 1 1,0-1 0,0 0-1,1 0 1,-1 0-1,1-1 1,0 1 0,0-1-1,0 0 1,0-1-1,0 1 1,0-1-1,1 0 1,-1-1 0,0 1-1,5-1 52,2 1-71,0-1 0,0-1 0,0 0 0,0-1 0,0 0 0,-1-1 0,1 0 0,-1-1 0,1 0 0,9-6 71,-12 5 66,-1 0 0,0 0 0,-1-1 0,1 0 0,-1 0 1,0-1-1,-1 0 0,1 0 0,-1-1 0,-1 0 0,0 0 0,0 0 0,0 0 0,-1-1 0,0 0 0,-1 0 1,0 0-1,0-1-66,17-50 3143,-45 171-2647,4 1-1,3 20-495,-27 149 17,6-120-244,-52 131 227,86-278-8,-1 0-1,0 0 0,0-1 0,-2 0 0,1 0 0,-2 0 0,0-1 9,4-6 7,-1 0 0,0 0 0,0-1 0,0 0 0,0 0 0,-1 0 0,0-1 0,0 0 0,0 0 0,0-1 0,-1 0 0,1 0-1,-6 1-6,1-1 24,1-1 0,-1 0 0,1 0 0,-1-1 0,0-1 0,1 0 0,-1 0 0,0-1 0,1-1 0,-1 0 0,1 0 0,-3-2-24,7 2 4,1-1 0,0 0 0,0 0 0,0 0 0,0-1 0,1 0 0,-1 0-1,1 0 1,0-1 0,0 0 0,1 0 0,-1 0 0,1-1 0,0 1 0,1-1 0,-1 0-1,1 0 1,1 0 0,-1 0 0,1-1 0,0 1 0,0-2-4,-3-13-2,1 0-1,1-1 1,1 1 0,0-1 0,2 0-1,1 1 1,1-1 0,3-19 2,0 16-16,1 0 0,1 0 0,1 1 0,1 0 0,1 1 0,1 0 1,8-12 15,-4 12-43,1 1 1,2 1 0,0 0 0,1 1 0,1 1 0,18-13 42,31-20-1386,37-19 1386,-84 57-307,93-62-401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0.4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1 7418,'-58'44'2488,"-1"33"-2448,4 12-96,9 5-640,8-1-416,5-23-801,2-11-367,5-17 1464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0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5177,'13'2'2161,"2"15"-1217,5 1-496,6 8-288,7 3-48,14-9-72,1 0-24,13-9-88,1-5-88,2 1-592,-3-7-409,-14 0 713</inkml:trace>
  <inkml:trace contextRef="#ctx0" brushRef="#br0" timeOffset="1">70 160 4857,'42'-17'1928,"26"-5"-1143,15 2-665,43 2-680,10-4-593,10 0 721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1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1 116 6577,'14'-16'2313,"17"8"-1961,8 1-288,25-6-56,11-3 16,13 1-32,0-2-128,-7 6-864,-8 4-801,-31 2 1089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1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0 136 7178,'57'-27'2424,"33"1"-2328,11-7-96,33 4-1064,-2 9 800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2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48 6433,'-1'3'148,"-1"1"-1,1-1 0,0 1 1,0 0-1,0-1 1,0 1-1,1 0 0,-1 0 1,1 0-1,0 0 0,1 0 1,-1-1-1,0 1 1,1 0-1,1 3-147,0-1 34,0-1 0,1 1-1,-1-1 1,1 0 0,0 0 0,1 0 0,-1 0-1,1 0 1,4 3-34,2 1-126,0 0 0,1 0 0,0-1 0,1-1 0,-1 0 0,1 0 0,1-1 0,10 3 126,-12-5-103,0-1 0,0 0 0,1-1 0,-1 0 0,0-1-1,1 0 1,-1-1 0,0 0 0,1-1 0,-1 0 0,3-1 103,1-2-18,-1 0 0,1 0 0,-1-1 0,0-1 0,-1 0 0,1-1 1,-1-1-1,5-4 18,-1 1 141,-1-1 1,0 0 0,-1-1-1,-1-1 1,1-2-142,-10 11 128,-1 0 0,0 0 0,0 0 0,-1-1 0,0 0 0,0 1 1,0-1-1,0 0 0,-1-1 0,0 1 0,-1 0 0,1-1 0,-1 1 0,0 0 0,-1-1 1,0 1-1,0-5-128,0 11 12,0 0 1,0 1-1,0-1 1,0 0 0,-1 0-1,1 0 1,0 0-1,0 0 1,0 0 0,0 0-1,-1 0 1,1 0-1,0 0 1,0 1 0,0-1-1,0 0 1,-1 0-1,1 0 1,0 0 0,0 0-1,0 0 1,-1 0-1,1 0 1,0-1 0,0 1-1,0 0 1,0 0-1,-1 0 1,1 0 0,0 0-1,0 0 1,0 0-1,0 0 1,-1 0 0,1 0-1,0-1 1,0 1-1,0 0 1,0 0 0,0 0-1,0 0 1,0 0-1,-1-1 1,1 1 0,0 0-1,0 0 1,0 0-1,0 0 1,0-1 0,0 1-1,0 0 1,0 0-1,0 0 1,0 0 0,0-1-1,0 1 1,0 0-1,0 0 1,0 0-1,0-1 1,0 1-13,-10 18 268,-1 12-232,1 1 1,1 0-1,2 1 1,-4 31-37,-6 134 3,14-155 8,-3 79-12,2-30-38,-3 1 0,-5-1-1,-5 7 40,17-97 0,0 0 0,-1 0 0,1 0 0,0 0 0,0 0 0,-1 0 0,1 0 1,-1 0-1,1 0 0,-1-1 0,1 1 0,-1 0 0,1 0 0,-1 0 0,0-1 0,1 1 0,-1 0 0,0-1 0,0 1 0,1-1 0,-1 1 0,0-1 0,0 1 0,0-1 0,0 1 0,0-1 0,0 0 0,0 0 0,0 1 0,0-1 0,0 0 0,1 0 0,-1 0 0,0 0 0,0 0 0,0 0 0,0 0 0,0-1 0,0 1 0,0 0 1,-1-1-2,-5-1 5,0-1-1,0 0 0,1 0 0,-1-1 0,-3-2-3,1 1-1,-9-6 12,0-1-1,1 0 0,1-1 0,0-1 1,1 0-1,0-1 0,1-1 0,1 0 1,0-1-1,1 0 0,1-1 0,1-1 1,-4-10-11,13 28 11,0-1 1,0 0-1,0 0 1,0 0-1,1 0 1,-1 0-1,1 0 1,-1 0-1,1 0 1,0 0-1,0 0 1,0 0-1,0 0 1,0 0-1,0-1 1,1 1-1,-1 0 1,1 0-1,-1 0 1,1 0-1,0 1 1,0-1-1,0 0 1,0 0-1,0 0 1,0 1-1,1-2-11,3-1 24,0 0-1,1 1 0,-1 0 1,1 0-1,0 0 1,0 0-1,0 1 0,3-1-23,3-1-1,124-45-325,47-19-1715,-94 30 1338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2.4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5641,'24'-15'2625,"16"17"-361,28 3-2248,11 3-72,14 5-184,-6-2-144,-9 3-456,-6 3-200,-12-6-417,-1 2-255,-8-6 1120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2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1 7738,'-31'31'2760,"-2"27"-2296,9 10-416,11 15 0,11 1-24,9-7-128,6 4-72,-2-19-120,0-3-72,-5-6-88,3-9-192,-4-11-576,1-4-305,10-14 905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3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1016 7354,'28'-90'3121,"25"-39"-2552,-22 58-1443,6-30 874,-24 55-420,-2 0 0,-2-1 0,-2 0 0,-2-1 0,-2 0 1,-3 1-1,-1-1 0,-3 0 0,-2-1 420,5 37 282,0-1 0,-1 1 1,-1 0-1,0 1 0,-1-1 0,0 1 1,0-1-1,-2 1 0,-2-4-282,7 12 129,-1 1 0,0-1 0,0 1 1,0-1-1,0 1 0,-1 0 0,1 0 0,-1 0 0,1 0 0,-1 1 0,-1-2-129,3 3 22,0 0 0,0-1 0,0 1 0,-1 0 0,1-1 0,0 1 1,0 0-1,0 0 0,-1 0 0,1 0 0,0 0 0,0 0 0,-1 1 0,1-1 0,0 0 0,0 1 0,0-1 1,-1 0-1,1 1 0,0 0 0,0-1 0,0 1 0,0 0 0,0-1 0,0 1 0,0 0 0,0 0 0,0 0 1,1 0-1,-1 0 0,0 1-22,-5 6-2,2 0 1,-1 0 0,1 0 0,0 1-1,1 0 1,0-1 0,0 1-1,1 0 1,0 1 0,0 7 1,-2 18-104,2 0 1,2 9 103,4 63-13,6 0 0,5 7 13,-4-28 30,-4-37-24,8 31-6,-10-60-103,1 0 0,1 0 0,1-1-1,0 0 1,4 4 103,-9-18-147,-1-1 0,1 1-1,0-1 1,1 0 0,-1 0-1,1 0 1,0 0 0,0 0-1,4 2 148,-5-4-167,0-1 0,0 1-1,-1-1 1,1 0 0,0 0 0,0 0 0,1 0-1,-1 0 1,0-1 0,0 1 0,0-1-1,0 0 1,1 0 0,-1 0 0,0-1 0,0 1-1,2-1 168,39-14-1076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3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 6721,'-1'-4'3372,"9"6"-2469,0-1-585,-5 0-320,-1 0-1,0 0 1,1 0-1,-1 0 0,0 0 1,0 1-1,0-1 1,0 1-1,0-1 0,0 1 1,0 0-1,0 0 0,-1-1 1,1 1-1,-1 1 1,1-1-1,-1 0 0,0 0 1,0 0-1,1 1 3,8 13-28,3 2-3,-8-12 20,0-1 0,-1 1 0,0 0 0,0 1 0,0-1 0,-1 1 0,0-1 0,0 1 0,-1 0-1,0 0 1,0 0 0,-1 1 0,1-1 0,-2 0 0,1 5 11,-2 4-29,-1 1 1,0-1-1,-1 0 1,-1 0-1,0 0 0,-1 0 1,-1-1-1,-1 0 1,-5 10 28,11-23-4,0-1 1,0 1 0,0-1 0,1 1 0,-1-1 0,-1 0 0,1 1-1,0-1 1,0 0 0,0 0 0,-1 0 0,1 0 0,0 0-1,-1 0 1,1 0 0,-1 0 0,1-1 0,-1 1 0,-1 0 3,2-1 0,0 0 1,0-1-1,0 1 0,0 0 1,1 0-1,-1-1 1,0 1-1,0 0 1,0-1-1,1 1 0,-1-1 1,0 1-1,1-1 1,-1 1-1,0-1 1,1 0-1,-1 1 0,0-1 1,1 0-1,-1 1 1,1-1-1,0 0 1,-1 0-1,1 0 0,-1 1 1,1-1-1,0 0 1,0 0-1,0 0 1,-1 0-1,1 0 0,0 1 1,0-1-1,0 0 1,0 0-1,0 0 1,1 0-1,-2-6 0,1 0 0,1 1 1,-1-1-1,1 0 1,1 1-1,-1-1 1,1 1-1,0 0 0,2-4 0,26-54-32,-23 53 22,19-37-123,10-12 133,-28 47-6,1 1-1,0 0 0,1 0 0,0 1 0,1 1 1,0 0-1,3-2 7,-12 10 7,1 1-1,-1-1 1,1 0 0,0 1-1,-1 0 1,1 0-1,0 0 1,0 0 0,0 0-1,-1 0 1,1 1 0,0-1-1,0 1 1,0 0 0,0 0-1,0 0 1,0 0 0,0 0-1,1 1-6,0 0 8,0 1-1,-1-1 0,1 1 1,-1 0-1,1 0 0,-1 0 1,0 0-1,0 1 0,0-1 1,0 1-1,0 0 0,0 0 1,0 1-8,6 8 1,-1 1 0,0 0 0,0 1 0,-2 0 0,1 0 0,2 13-1,27 103-1555,-19-70 919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04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0 320 8050,'66'-20'3672,"64"-10"-3672,-16 4 151,267-80 80,-165 45 68,-200 56-259,-1 2 27,-1-2 0,1 0 0,-1 0 0,0-1-1,2-2-66,-15 7 11,0 1 0,0-1 0,0 1-1,0-1 1,0 1 0,0-1 0,0 0 0,0 0-1,0 1 1,0-1 0,0 0 0,-1 0-1,1 0 1,0 0 0,-1 0 0,1 0-1,-1 0 1,1 0 0,-1 0 0,1 0 0,-1 0-11,0 0 9,0 0 1,0 1 0,-1-1 0,1 0 0,0 1 0,-1-1 0,1 1 0,-1-1 0,1 0 0,0 1 0,-1-1 0,1 1 0,-1-1 0,0 1 0,1-1 0,-1 1 0,1 0 0,-1-1 0,0 1 0,1 0 0,-1 0 0,0-1 0,1 1 0,-1 0-10,-7-3 52,1 2 0,-1-1 1,0 1-1,1 0 0,-1 0 0,0 1-52,-10 0 63,1 0-1,-1 2 1,1 0-1,-10 3-62,17-3 12,1 1-1,0 0 0,0 0 0,0 1 0,0 0 0,1 0 1,-1 1-1,1 0 0,-1 2-11,7-6 0,1 0 0,-1 0-1,1 0 1,0 0 0,0 0 0,-1 1-1,1-1 1,0 0 0,0 1 0,0-1 0,0 1-1,0-1 1,1 1 0,-1 0 0,0-1 0,1 1-1,-1 0 1,1-1 0,0 1 0,-1 0 0,1 0-1,0-1 1,0 1 0,0 0 0,0 0-1,1-1 1,-1 1 0,0 0 0,1 0 0,-1-1-1,1 1 1,0 0 0,-1-1 0,1 1 0,0-1-1,0 1 1,0-1 0,0 1 0,0-1 0,0 0-1,1 1 1,5 5-2,1 1 0,0-2 0,0 1 0,1-1 0,-1 0 0,5 1 2,110 60 10,0 0 7,-99-53-13,0 2-1,-1 1 0,14 13-3,-34-26 0,1-1 1,0 1-1,-1-1 0,0 1 0,1 0 1,-2 0-1,1 0 0,0 1 1,-1-1-1,0 1 0,0-1 0,0 1 1,0 2-1,-2-5 0,0 1 0,0-1 0,0 1 1,0-1-1,0 1 0,-1-1 0,1 1 0,-1-1 1,1 0-1,-1 1 0,0-1 0,0 0 0,0 1 1,0-1-1,-1 0 0,1 0 0,-1 0 1,1 0-1,-1 0 0,0 0 0,1-1 0,-1 1 1,0-1-1,0 1 0,0-1 0,-2 1 0,-4 3 4,0-1 0,-1 0 0,0 0 0,0 0 0,0-2 0,0 1 0,-1-1 0,1 0-1,-1-1 1,-2 0-4,-25 2 19,-34-3-19,55 0-31,7 0-37,1 1 0,-1-2-1,1 1 1,-1-1 0,1 0-1,-1-1 1,1 0 0,0 0-1,0-1 1,-7-3 68,14 6-55,0-1-1,1 1 1,-1 0-1,0-1 1,1 1 0,-1-1-1,0 1 1,1 0-1,-1-1 1,1 1-1,-1-1 1,1 0 0,-1 1-1,1-1 1,-1 1-1,1-1 1,-1 0-1,1 1 1,0-1 0,-1 0-1,1 0 1,0 1-1,0-1 1,-1 0-1,1 0 1,0 1 0,0-1-1,0 0 1,0 0-1,0 1 1,0-1-1,0 0 1,0 0-1,0 1 1,1-1 0,-1 0-1,0 0 1,0 1-1,1-1 1,-1 0-1,1 0 1,-1 1 0,0-1-1,1 1 1,-1-1-1,1 0 56,16-16-940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4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1732 7690,'-13'-5'2342,"13"5"-2314,0 0 0,-1 0 0,1 0-1,0 1 1,0-1 0,0 0 0,0 0-1,0 0 1,-1 0 0,1 0-1,0 1 1,0-1 0,0 0 0,0 0-1,0 0 1,0 1 0,0-1 0,0 0-1,0 0 1,0 0 0,0 0-1,0 1 1,0-1 0,0 0 0,0 0-1,0 0 1,0 1 0,0-1 0,0 0-1,0 0 1,0 0 0,0 0-1,0 1 1,0-1 0,0 0 0,1 0-1,-1 0 1,0 1-28,1 1 19,1 1 0,-1 0 0,1 0 0,0-1 0,0 1 0,0-1 0,0 0 0,2 2-19,17 12-76,1-2-1,0 0 1,1-2-1,1 0 1,-1-1 0,11 1 76,1 2-205,-2 1 0,30 19 205,-50-26-17,0 1 0,-1 1-1,10 10 18,-21-20 26,-1 0 0,1 0 0,0-1 0,-1 1 0,1 0 0,-1 0 0,1-1 0,-1 1 0,1 0 0,-1 0 0,0-1 0,1 1 0,-1 0 0,1-1 0,-1 1 0,0-1 0,1 1 0,-1-1 0,0 1 0,1 0 0,-1-1 0,0 1 0,0-1 0,1 1 0,-1-1 0,0 0 0,0 1 0,0-1 0,0 1 0,0-1 0,0 1 0,0-1-26,12-32-12,-9 25 54,21-66-14,-4-2 0,-3-1-28,-5 14 26,43-255-61,-37 185-40,-3-54 75,-14 130 179,-2 0 1,-3 1-1,-3-1 1,-2 1 0,-2 1-1,-10-26-179,17 66-44,1 1-1,1-1 0,0 1 1,1-1-1,1 0 1,0 1-1,1-1 0,0 0 1,1 1-1,4-11 45,-4 16-9,0 0-1,1 1 0,0 0 1,0-1-1,1 1 1,0 0-1,1 1 0,0-1 1,0 1-1,1 0 1,-1 0-1,1 0 0,1 1 1,0 0-1,-1 0 1,2 1-1,-1 0 0,2 0 10,6-3-2,1 2 0,0 0 0,0 0 0,0 2 0,1 0 0,7 0 2,33-4 8,16 2-8,202-2 49,41-2-40,54-17-20,395-37-2,-731 60 13,426-59-48,-337 40-62,-98 23-51,-25 0 157,0 0 0,1 0 0,-1 0 0,0 0 0,0 0 0,0 0 0,0 0 0,0 0 0,1 0 0,-1 0 0,0 0 0,0 0 0,0 0 0,0 0 0,0 0 0,1 1 0,-1-1 0,0 0 0,0 0 0,0 0 0,0 0 0,0 0 1,0 0-1,0 1 0,0-1 0,1 0 0,-1 0 0,0 0 0,0 0 0,0 0 0,0 1 0,0-1 0,0 0 0,0 0 0,0 0 0,0 0 0,0 1 0,0-1 0,0 0 0,0 0 0,0 0 0,0 0 0,0 1 0,0-1 0,0 0 0,-1 0 0,1 0 0,0 0 0,0 0 0,0 1 0,0-1 0,0 0 0,0 0 0,0 0 0,0 0 0,-1 0 0,1 0 0,0 0 0,0 0 0,0 1 0,0-1 0,0 0 0,0 0 0,-1 0 0,1 0 0,0 0 0,0 0 0,0 0 4,-9 7-252,1-1 0,-1 1 0,0-2-1,0 1 1,-1-1 0,-6 2 252,-45 19-527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6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69 1856,'43'-65'929,"-39"62"1374,-4 9-1224,-3 22-735,0-9-19,-19 142 998,-41 151-1323,58-294-343,-2 1-1,0-1 0,-1 0 1,-1-1-1,-7 11 344,11-21-560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6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6417,'20'-19'2633,"8"16"-1209,29-1-1456,9 2-144,29 2-920,6-2-792,-8 2 1159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6 7618,'0'-1'85,"-1"1"0,1-1 1,0 1-1,-1 0 1,1-1-1,-1 1 1,1 0-1,-1-1 0,1 1 1,-1 0-1,1 0 1,-1 0-1,1-1 1,-1 1-1,1 0 0,-1 0 1,1 0-1,-1 0 1,1 0-1,-1 0 1,1 0-1,-1 0 0,0 0 1,1 0-1,-1 0 1,1 0-1,-1 1 1,1-1-1,-1 0 0,1 0 1,-1 0-1,1 1 1,-1-1-86,0 1 52,0 1-1,0-1 1,0 0 0,0 1 0,0-1 0,0 1 0,1-1 0,-1 1 0,0-1-1,1 1 1,-1-1 0,1 1-52,-7 48-222,3 62-485,3-39-1070,-6 25 1777,4-73-72,-1-1 0,-1 0 0,-2 0-1,0-1 1,-1 0 0,-2 1 72,-5 6 222,11-24-190,0 1 0,0-1 0,1 1 0,0 0-1,1 0 1,-1 0 0,1 0 0,1 1 0,-1-1 0,1 0-1,0 6-31,1-12-97,0-1 0,0 1 0,0 0-1,1 0 1,-1-1 0,0 1-1,0 0 1,0-1 0,0 1-1,1 0 1,-1-1 0,0 1-1,1-1 1,-1 1 0,0 0 0,1-1-1,-1 1 1,1-1 0,-1 1-1,1-1 1,-1 1 0,1-1-1,0 0 1,-1 1 0,1-1-1,-1 0 1,1 1 0,0-1 0,0 0 97,12 1-1038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7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1 148 7410,'1'-5'169,"0"0"1,1 0-1,0 1 1,-1-1-1,2 0 1,-1 1 0,1 0-1,-1-1 1,1 1-1,0 0 1,1 1-1,-1-1 1,1 0 0,-1 1-1,1 0 1,0 0-1,0 0 1,1 0-1,-1 1 1,4-2-170,10-5-371,1 0-1,1 2 1,-1 0-1,9-1 372,3-1-1444,0 2 0,4 1 1444,-25 5-242,1 0 0,-1 0 0,0 1 1,1 0-1,-1 1 0,0 0 1,1 1-1,4 1 242,-14-3 50,0 1 0,0-1 0,0 0 0,0 1 0,0-1 0,0 1-1,0-1 1,0 1 0,0-1 0,0 1 0,-1-1 0,1 1 0,0 0 0,0-1 0,-1 1 0,1 0 0,0 0 0,-1 0 0,1 0 0,-1-1-1,1 1 1,-1 0 0,0 0 0,1 0 0,-1 0 0,0 0 0,0 0 0,1 0 0,-1 0 0,0 0 0,0 0 0,0 0 0,0 0 0,0 0-1,-1 0 1,1 0 0,0 0 0,0 0 0,-1 0 0,1 0 0,0 0 0,-1 0 0,0 0-50,-2 6 175,0 0-1,-1 0 1,0-1 0,-1 1-1,-2 2-174,6-7 7,-11 12 25,0 0-1,-1-2 0,0 1 1,-1-1-1,0-1 0,0-1 1,-2 0-1,1 0 0,-1-2 1,0 0-1,-1-1 0,0-1 1,0 0-1,-6 0-31,36-11 121,0 1 0,0 0 0,8 0-121,3 1 2,1 1 1,0 1 0,5 2-3,-20-1 1,-1 1-1,1 0 1,-1 0 0,1 1 0,-1 1-1,0 0 1,0 0 0,0 1-1,7 3 0,-14-6 1,0 1-1,0-1 1,0 0-1,-1 1 0,1-1 1,0 1-1,-1 0 0,1-1 1,-1 1-1,1 0 0,-1 0 1,0 0-1,0 0 0,0 0 1,1 1-1,-2-1 0,0 0 0,0-1 0,1 1 0,-1 0 0,0-1 0,0 1 0,0 0 0,-1-1 0,1 1 0,0 0 0,-1-1 0,1 1 0,-1-1 1,1 1-1,-1-1 0,0 1 0,0-1 0,0 1 0,0-1 0,0 0 0,0 1 0,0-1 0,0 0 0,0 0 0,-7 6-16,-1 0 0,1-1 0,-1 0-1,0 0 1,-1-1 0,1-1 0,-1 0 0,0 0 0,0 0-1,0-1 17,-24 6-437,0-1 0,-16 1 437,-18-2-1151,9-3 460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7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1 370 3409,'0'-1'72,"0"1"0,0-1 0,1 1 0,-1 0 1,1-1-1,-1 1 0,0-1 0,1 1 0,-1 0 1,1-1-1,-1 1 0,1 0 0,-1-1 0,1 1 1,-1 0-1,1 0 0,-1-1 0,1 1 0,-1 0 1,1 0-1,-1 0 0,1 0 0,0 0 0,-1 0 0,1 0 1,-1 0-1,1 0 0,0 0 0,-1 0 0,1 0-72,4 0 215,234-22 60,28-7 324,-2-12 1,63-27-600,-73 7 670,352-71-284,-586 127-389,-16 4-3,-1 0 0,0 0 0,1 1 0,-1-1 0,0 1-1,1 0 1,-1 0 0,1 0 0,-1 1 0,1-1 6,-5 0-11,1 0 0,-1 1-1,0-1 1,1 0 0,-1 0 0,0 0 0,1 0-1,-1 0 1,0 0 0,0 0 0,1 0-1,-1 1 1,0-1 0,0 0 0,1 0-1,-1 0 1,0 1 0,0-1 0,1 0 0,-1 0-1,0 1 1,0-1 0,0 0 0,0 1-1,1-1 1,-1 0 0,0 0 0,0 1-1,0-1 1,0 0 0,0 1 0,0-1 0,0 0-1,0 1 1,0-1 0,0 0 0,0 1-1,0-1 1,0 0 0,0 0 0,0 1 0,0-1-1,0 0 12,-8 14-760,-21 9-623,-18 5 531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8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2377,'4'-2'157,"-1"1"0,0 0 0,0-1 0,1 1 0,-1 1 0,0-1 0,1 0 0,-1 1 0,1 0 0,-1 0 1,1 0-1,-1 0 0,1 0 0,-1 1 0,0 0 0,1-1 0,-1 1 0,1 1 0,-1-1 0,0 0 1,0 1-1,0-1 0,0 1 0,0 0 0,0 0 0,-1 0 0,1 1 0,0-1 0,0 2-157,3 2 100,0 1 0,-1 0-1,1 1 1,-2-1 0,1 1-1,-1 0 1,0 0-1,-1 0 1,0 0 0,0 1-1,0 2-99,2 18 56,0 1 0,-2-1 0,-1 1 0,-2-1 0,-2 25-56,-7 37 11,-8 19-11,-2 18-168,18-126 146,1 1-113,-1 1 0,1-1 0,-1 0-1,1 1 1,0-1 0,0 1 0,1-1-1,-1 0 1,1 1 0,-1-1-1,2 2 136,9 3-528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8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22 8146,'-2'-9'3056,"13"9"-2415,11 4-249,29-1-464,17-1-208,33-2-417,7-5-119,-5 1-600,-11-1-352,-41-3 1151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8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0 6617,'-11'8'2577,"-2"12"-1753,4 7-520,0 14-304,3 6 8,-1 19-8,2 11-24,-6 11 0,0 0-32,1-5-8,-1-8-8,6-15-112,3-6-32,6-20-520,5-2-464,11-20 776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9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3 8610,'0'0'72,"0"0"-1,-1-1 1,1 1 0,0 0 0,0 0 0,0 0-1,-1-1 1,1 1 0,0 0 0,-1 0 0,1 0-1,0 0 1,0 0 0,-1-1 0,1 1 0,0 0 0,-1 0-1,1 0 1,0 0 0,-1 0 0,1 0 0,0 0-1,-1 0 1,1 0 0,0 0 0,0 0 0,-1 0-1,1 1 1,0-1 0,-1 0 0,1 0 0,0 0-1,-1 0 1,1 0 0,0 1 0,0-1 0,-1 0-1,1 0 1,0 0 0,0 1 0,0-1 0,-1 0-1,1 0 1,0 1 0,0-1 0,0 0 0,0 1-1,-1-1 1,1 0 0,0 0 0,0 1-72,0 18 61,0-13 54,5 58-348,-2-40-65,-1 0 1,-2 10 297,-3 21-332,-3 0 0,-3-1 0,-3 6 332,-43 160-50,50-199 62,-48 159 232,51-154-489,6-18-832,-4-8 938,1-1-1,0 1 0,-1 0 1,1 0-1,-1 0 0,1 0 1,-1 0-1,1 0 0,-1-1 0,1 1 1,-1 0-1,1-1 0,-1 1 1,1 0-1,-1-1 0,1 1 1,-1 0-1,0-1 0,1 1 0,-1-1 1,1 1 139,15-16-1286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6.702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5 98 8674,'-1'-1'143,"0"0"-1,1 0 1,-1-1 0,1 1 0,0 0-1,-1 0 1,1 0 0,0-1 0,0 1-1,0 0 1,0 0 0,0 0 0,0-1-1,0 1 1,0 0 0,0 0 0,1 0-1,-1-1 1,0 1 0,1 0-1,-1 0-142,3 0 77,-1 0 0,0 0 0,1 0 0,-1 0 0,1 1 0,-1-1 0,1 1 0,-1 0 0,1-1 0,-1 1 0,2 0-77,2 0-46,226-30-46,25-3-704,-243 32 719,0 0 0,0 1 0,0 1 0,0 0 1,-1 1-1,1 0 0,-1 1 0,3 1 77,-11-2-14,0 0-1,0 0 1,0 1-1,0-1 1,0 1 0,-1 0-1,1 0 1,-1 1-1,0-1 1,0 1-1,0 0 1,-1 0 0,1 1-1,-1-1 1,0 1-1,0-1 1,0 1 0,-1 0-1,0 0 1,0 0-1,0 1 15,2 10 6,0 0 0,-2-1 0,0 1-1,-1 0 1,0 0 0,-2 8-6,1-4 31,0-1 1,1 0-1,2 1 0,0 0-31,-2-15 7,0 0 0,1-1 0,-1 1 0,1-1-1,0 1 1,0-1 0,1 0 0,0 0 0,-1 0-1,1 0 1,0 0 0,1-1 0,-1 1 0,1-1 0,-1 0-1,1 0 1,0 0 0,0-1 0,1 1 0,-1-1-1,1 0-6,8 3-1,1 0 0,-1-1-1,1-1 1,-1-1-1,1 0 1,12 1 1,21-1-551,0-1 0,0-3 1,7-2 550,56-9-691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04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10082,'-2'0'3641,"2"0"-3569,0 2 40,0-4-256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39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1 239 5625,'1'-15'461,"2"-1"0,0 1 0,0 0 0,1 1 0,1-1 0,1 1 0,0 0 0,6-10-461,-8 17 25,0 1 0,0 0 0,1 0 0,0 0 0,0 0-1,1 1 1,0-1 0,0 2 0,0-1 0,0 0 0,1 1 0,0 1 0,0-1 0,0 1 0,0 0 0,0 0 0,1 1 0,0 0-25,9-2-27,1 1-1,0 1 1,0 1 0,0 0 27,-9 1-31,1 0 0,-1 1 1,0 0-1,0 1 0,1 0 1,-1 0-1,0 1 0,4 2 31,-10-4-7,-1 0 0,1 1 0,-1-1 0,1 1 0,-1-1 0,0 1 0,1 0 0,-1 0-1,0 0 1,0 0 0,0 1 0,-1-1 0,1 0 0,-1 1 0,1-1 0,-1 1 0,0 0 0,0-1-1,0 1 1,0 0 0,0 0 0,0-1 0,-1 1 0,0 0 0,1 0 0,-1 0 0,0 0 0,0 0-1,-1 0 1,1-1 0,-1 1 0,0 1 7,-1 4-12,0 0 0,0 0 0,-1-1-1,-1 1 1,1-1 0,-1 0 0,0 0 0,-1 0-1,0 0 1,0-1 0,-1 1 12,-4 3-8,-1 0-1,1-1 1,-2-1 0,1 0-1,-1 0 1,0-1 0,-1-1-1,0 0 1,-3 1 8,-3 0-10,-1-1 0,0-1 1,0 0-1,-1-2 0,-17 2 10,36-5 0,1 0 0,-1 0 1,1 0-1,-1 0 0,1 0 1,-1 0-1,0-1 0,1 1 0,-1 0 1,1-1-1,-1 1 0,1-1 1,-1 0-1,1 1 0,0-1 0,-1 0 1,1 0-1,-1 0 0,2 0 0,0 1 0,-1-1 0,1 1 0,0-1 0,0 0 0,0 1 0,-1-1 0,1 0 0,0 1 0,0-1 0,0 0 0,0 1 0,0-1 0,0 0 0,0 0 0,0 1-1,1-1 1,-1 0 0,0 1 0,0-1 0,1 1 0,-1-1 0,0 0 0,0 1 0,1-1 0,-1 1 0,1-1 0,-1 1 0,1-1 0,-1 1 0,1-1 0,-1 1 0,1-1 0,-1 1 0,1 0 0,-1-1 0,1 1 0,0 0 0,0-1 0,4-2-1,1-1 0,0 1 0,-1 0 0,2 1 0,-1-1 0,0 1 0,0 1 0,1-1 1,-1 1-1,1 0 0,-1 0 0,1 1 0,-1 0 0,1 0 0,0 1 0,-1-1 0,1 2 0,-1-1 0,0 1 0,1-1 0,-1 2 1,0-1-1,6 4 1,-10-5-2,0 0 0,0 1 1,0-1-1,-1 1 1,1 0-1,0-1 1,-1 1-1,1 0 1,-1 0-1,1 0 1,-1 0-1,0 1 1,0-1-1,0 0 1,0 0-1,-1 1 0,1-1 1,0 0-1,-1 1 1,0-1-1,1 0 1,-1 1-1,0-1 1,0 1-1,-1-1 1,1 1-1,0-1 1,-1 0-1,1 1 0,-1-1 1,0 0-1,0 0 1,0 1-1,-1 0 2,-2 5-103,-1 0 1,0-1-1,0 0 0,0 0 0,-1-1 0,0 1 1,-1-1-1,1 0 0,-3 0 103,-59 42-429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0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0 710 2753,'6'0'148,"0"0"1,0 0 0,-1 1 0,1-1 0,0 1 0,-1 1 0,1-1-1,-1 1 1,1 0 0,-1 0 0,0 1 0,0 0 0,0-1-1,0 2 1,0-1 0,0 0 0,-1 1 0,2 2-149,5 6 137,-1 1 0,0-1 1,-1 1-1,0 1 0,-1 0 0,-1 0 1,0 1-1,-1 0 0,0 0 0,-1 0 1,-1 0-1,-1 1 0,2 13-137,9 86 1520,-10-63-1242,3-1 0,2 0 1,2-1-1,8 18-278,6-3 86,-8-20 6,10 38-92,-26-80 1,-1 1-1,1 0 0,-1-1 1,0 1-1,0-1 0,0 1 1,0-1-1,-1 1 0,1-1 1,-1 1-1,0 0 0,1-3 49,-1 1 0,1-1 1,-1 0-1,1 0 0,-1 1 1,0-1-1,1 0 0,-1 0 0,0 0 1,0 0-1,0 0 0,0 0 0,0 0 1,0 0-1,0 0 0,0 0 1,0-1-1,0 1 0,-1 0 0,1-1 1,0 1-1,0-1 0,-1 1 0,1-1 1,0 1-1,-1-1 0,1 0 1,-1 0-1,0 0-49,0-1 129,4-8-142,5-12 10,1 0 1,4-6 2,-3 8 26,-1 0 1,-1 0-1,4-18-26,22-121-46,-7-2 0,-7-2 46,-11 100-46,12-125 123,-5-140-77,-15 293 59,0-21 557,3-9-616,-1 45-33,0 0-1,2 0 1,0 1 0,1-1-1,3-4 34,1-1-1133,1 0-1,3-1 1134,8-10-828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2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6 120 4169,'-2'-2'2288,"1"0"-271,-1 0-1129,2 1-648,2-7-80,27-6-136,75-47 0,-30 48-8,-6-1-64,-4 12-240,-11 5-416,-22 7-936,-7 10-761,-24 4 1401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2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0 193 5369,'22'-13'2537,"0"-4"-441,39-5-2048,14-3-88,20-17-1000,11 5-1273,-10 0 1465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3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0 7074,'-9'8'187,"1"0"0,0 1 0,0 0 0,0 0 1,1 1-1,1-1 0,-1 2 0,2-1 0,-1 1 1,1-1-1,1 1 0,0 1 0,1-1 0,0 1 1,1-1-1,0 1 0,1 0-187,0-4-59,0 1 1,1-1-1,1 0 1,-1 1-1,1-1 1,1 0-1,-1 1 1,2-1-1,-1 0 1,1 0-1,1 3 59,-1-6-64,0 1 0,1-1 0,-1 0 0,1 0 0,0 0 0,0 0 0,1-1 0,-1 0 0,1 1 0,0-2 0,0 1 0,0 0 0,1-1 0,-1 0 0,1-1 0,0 1 64,5 1-256,1-1-1,0 0 1,1 0-1,-1-2 1,0 1-1,0-1 1,1-1-1,-1 0 1,1-1-1,7-2 257,7-1-416,1-2 0,-1 0 0,0-2 1,4-3 415,-14 5-76,-1-1 0,1-1 0,-1-1 1,-1 0-1,1-1 0,-2 0 0,1-1 1,-1-2 75,-7 7 123,-1 0 0,0-1 0,0 1 0,-1-1 0,0-1 0,0 1 0,-1-1 0,0 1 0,0-1 0,-1 0 0,0-1 0,0 1 0,-1 0 0,0-1 0,-1 0 0,0 1 0,0-6-123,0 10 144,-1 0-1,0 1 1,-1-1-1,1 0 0,-1 1 1,0-1-1,0 0 1,0 1-1,0-1 1,0 1-1,-1-1 0,0 1 1,0 0-1,0 0 1,0 0-1,0 0-143,0 1 62,1 1 1,-1-1-1,0 1 0,1 0 0,-1-1 1,0 1-1,0 0 0,0 0 0,0 1 1,0-1-1,0 0 0,0 1 0,0-1 1,0 1-1,-1 0 0,1-1 0,0 1 1,0 0-1,0 0 0,0 1 0,-1-1 1,1 0-1,0 1 0,0-1 0,0 1 1,0 0-1,-1 0-62,-3 2 44,0 0 0,0 0 0,1 1 1,-1 0-1,1 0 0,0 0 0,0 0 1,1 1-1,-1 0 0,1 0 0,0 0 1,1 1-1,-1-1 0,1 1 0,0 0 1,0 0-1,0 1-44,-3 9 12,0 0 0,1 0 0,1 0 0,0 0 0,1 1 0,1 3-12,0 6-3,2-1 1,0 0-1,2 0 1,1 0 0,2 5 2,7 28 41,13 35-41,-7-26-33,-4 0 0,-3 2-1,-2-1 1,-4 1 0,-3 0-1,-2 9 34,-1-55-12,0 1 0,-2 0-1,0-1 1,-2 0 0,0 0 0,-3 4 12,5-19-1,0 0 0,-1 1 0,0-1 0,0-1 0,-1 1 0,0-1 1,0 0-1,-1 0 0,0 0 0,0-1 0,0 0 0,-1 0 1,0 0-1,0-1 0,-1 0 0,0-1 0,-6 4 1,1-3 6,1 0-1,-1 0 0,0-2 1,-1 1-1,1-2 0,-1 0 1,1 0-1,-1-1 0,-3-1-5,10 0 3,1-1 0,0 0 1,0 0-1,0 0 0,0-1 0,0 1 0,1-2 0,-1 1 0,0 0 0,0-1-3,3 0-1,0 1 0,-1 0 0,1-1 0,0 0 0,0 1 0,0-1 0,1-1 0,-1 1 0,1 0-1,-1 0 1,1-1 0,0 0 0,1 1 0,-1-1 0,0-3 1,-1-3-2,1 0 0,0 0 0,1 0 0,0 0 0,1-1 0,0 1 0,0 0 0,1-1 0,1 1-1,-1 0 1,2 0 0,0 0 0,0 0 0,0 1 0,1-1 0,1 1 0,4-8 2,2-1-1,0 0 0,1 1 0,1 0 0,1 1 0,0 0 0,1 2 0,0-1 0,7-2 1,7-4-119,0 1-1,2 2 0,24-11 120,100-38-1577,-121 53 955,49-21-152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3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7986,'0'-8'2880,"0"5"-2504,15-1-240,29-2-392,18-1-240,21-6-984,5 0-632,3-3 1287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4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184 951 5121,'-8'-11'1745,"6"10"-1509,1 0-1,-1-1 1,1 1 0,0-1 0,0 0 0,0 1-1,0-1 1,0 0 0,0 0 0,1 0 0,-1 0-236,1 1-10,0 0 0,0 0 0,0 0 0,1 0 0,-1-1 0,0 1 0,1 0 0,-1 0 0,0 0 0,1 0 0,-1 0 1,1 0-1,0 0 0,-1 0 0,1 0 0,0 0 0,0 0 0,-1 1 0,1-1 0,0 0 0,0 0 0,0 1 0,0-1 10,12-9-737,-1-1-1,-1 0 1,0-1-1,2-3 738,-8 9-111,-1-2 0,1 1 0,-1 0 0,0-1 0,-1 0-1,0 0 1,0 0 0,-1 0 0,0-2 111,6-32 398,-3 0-1,0-29-397,-1 8 184,-1 30-111,4-50-656,-3-31 583,-5 89-118,0 0-1,-2 1 1,-1-1-1,0 1 1,-2 0 0,-7-20 118,9 34 163,-1 1 0,1 0 0,-1 1 1,-1-1-1,0 1 0,0 0 0,0 1 1,-1-1-1,0 1 0,-1 0 0,0 1-163,5 3 92,0 0-1,0 1 1,-1 0-1,1 0 0,-1 0 1,1 0-1,-1 0 0,0 1 1,0-1-1,0 1 1,0 0-1,0 1 0,0-1 1,0 0-1,0 1 0,0 0 1,0 0-1,0 1 1,0-1-1,0 1 0,0-1 1,0 1-1,0 1 0,0-1 1,0 0-1,1 1 1,-1 0-1,0 0-91,-1 2 19,0 0 0,0 0 0,1 0 0,0 1 0,0 0 0,0 0 0,0 0 0,1 0 0,0 0 0,0 1 0,0 0 0,1-1 0,0 1 0,0 0 0,-1 3-19,-1 10 16,0 0 0,1 0 0,0 1 0,2 6-16,2 186 18,2-77 11,-3-19 32,-5 1-1,-10 42-60,13-146 6,0 0 0,1 0 0,1 0 0,0 0-1,2 8-5,-2-19-21,0 0-1,0 0 0,0-1 0,0 1 1,1 0-1,-1 0 0,1-1 0,-1 1 0,1 0 1,0-1-1,0 1 0,0 0 0,0-1 1,0 1-1,0-1 0,0 0 0,0 1 0,0-1 1,1 0-1,-1 0 0,1 1 0,-1-1 1,1 0-1,-1-1 0,1 1 0,0 0 1,-1 0-1,1-1 0,0 1 0,-1-1 0,1 1 1,0-1-1,0 0 0,0 0 0,-1 0 1,1 0-1,0 0 0,0 0 0,0 0 0,-1 0 1,1-1-1,0 1 0,0-1 0,-1 1 1,1-1 21,8-3-358,0 0 1,0 0 0,0-1 0,-1-1 0,0 0-1,2-1 358,30-23-664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4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0 255 7498,'1'-3'198,"0"0"0,0 1-1,0-1 1,0 0 0,1 0 0,-1 1 0,1-1 0,-1 1 0,1 0 0,0-1 0,0 1 0,0 0 0,0 0 0,0 0 0,1 0 0,0 0-198,6-3 31,0 0-1,0 0 1,1 1 0,4-1-31,102-37-1110,91-18 1110,130-14-2535,-318 70 2372,-10 1 109,0 1 0,1 1 1,-1-1-1,1 1 0,-1 1 1,1 0-1,8 1 54,-15 0-114,-1 0 1,1 1-1,0-1 1,-1 1-1,0-1 1,1 1-1,-1 0 0,0 0 1,0 0-1,0 0 1,1 1 113,17 14-1286,1-7 618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5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1067 2689,'-6'3'2831,"6"-4"-2755,7-8 3,65-91-25,-64 88-51,-1-1-1,0 0 1,-1-1-1,0 1 0,-1-1 1,-1 0-1,0 0 1,-1-1-1,1-11-2,0 3 0,40-304-351,-30 202-40,-13 114 344,6-39 403,-2-1 0,-3 1 0,-1-1-1,-4-8-355,3 54 250,-1 0 0,0 0 0,0 0 0,0 1 0,-1-1 0,1 0 0,-1 1 0,0-1 0,-1 1 0,1 0 0,-3-4-250,5 7 14,-1 1 0,1 0-1,0 0 1,0-1 0,0 1 0,0 0-1,-1-1 1,1 1 0,0 0-1,0 0 1,0 0 0,-1-1-1,1 1 1,0 0 0,0 0 0,-1 0-1,1-1 1,0 1 0,-1 0-1,1 0 1,0 0 0,0 0 0,-1 0-1,1 0 1,0 0 0,-1 0-1,1 0 1,0 0 0,-1 0 0,1 0-1,0 0 1,-1 0 0,1 0-1,0 0 1,-1 0 0,1 0-1,0 0 1,-1 0 0,1 1 0,0-1-1,0 0 1,-1 0 0,1 0-1,0 0 1,0 1 0,-1-1 0,1 0-1,0 0 1,0 1 0,0-1-1,-1 0 1,1 0 0,0 1-1,0-1 1,0 0 0,0 1 0,0-1-1,0 0 1,-1 1-14,-3 17 38,-1 63-41,3-1 0,6 49 3,1 54-26,-13-5 340,-22 107-314,22-221 136,1 57-136,6-99 1,2 0 1,1 0-1,1-1 1,0 1-1,2-1 1,0 0-1,5 10-1,-8-25 0,1 0 1,0 0-1,0 0 0,0 0 0,0-1 0,1 0 1,0 0-1,0 0 0,1 1 0,-2-4-2,0 1-1,0-1 1,0 0-1,0 0 1,0 0 0,1-1-1,-1 1 1,0-1 0,1 1-1,-1-1 1,1 0-1,0-1 1,-1 1 0,1-1-1,0 1 1,-1-1 0,3 0 2,7-2-67,-1 1 1,1-1 0,0-1-1,-1-1 1,1 0 0,-1 0 0,0-1-1,0 0 1,7-6 66,9-5-465,-1-2 0,0-1 0,8-8 465,26-29-498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5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0 371 7538,'0'-18'2768,"17"1"-2104,32-8-640,23 1-168,43-16-264,19-6-160,9-4-136,0 3-24,-33 8 40,-24 10 144,-27 9 143,-15 5 113,-22 15 128,-4 0-176,-14 11-704,-4 0 696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15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99 4529,'9'-79'2011,"-9"78"-1930,0 0 0,0 0-1,0 0 1,0 0 0,0 0-1,0 0 1,0 0 0,0 0 0,1 1-1,-1-1 1,0 0 0,1 0 0,-1 0-1,1 0 1,-1 1 0,1-1-1,-1 0 1,1 1 0,-1-1 0,1 0-1,0 1 1,-1-1 0,1 0-81,11 4 532,-7-1 158,-4-2-644,0 1-1,0-1 0,0 1 0,0 0 0,0-1 0,-1 1 0,1 0 0,0 0 1,-1-1-1,1 1 0,0 0 0,-1 0 0,1 0 0,-1 0 0,1 0 1,-1 0-1,0 0 0,1 0 0,-1 0 0,0 0 0,0 0 0,1 0 0,-1 0 1,0 0-1,0 0 0,0 0 0,-1 1-45,6 20 46,-1-5-4,2 8 55,-1 0 0,-1 0 0,0 17-97,6 277 660,-8-212-513,-3-76-117,-1 0 1,-2 0-1,-2 5-30,6-31 3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6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436 32 4057,'-7'-4'170,"-3"-1"174,1 0 0,-1 1 1,0 0-1,-9-3-344,15 6 83,0 1 1,-1-1-1,1 1 1,0 0-1,0 0 1,0 0-1,0 0 1,0 1-1,0 0 0,-1 0 1,1 0-1,1 0 1,-1 0-1,-3 3-83,-15 7 175,1 1 1,1 0-1,0 2 0,0 1 0,-1 3-175,-22 20 126,-21 28-126,52-54 1,2 1 0,0 0 0,0 1 0,0 2-1,7-10-5,0-1 1,0 1-1,0 1 1,1-1-1,-1 0 1,2 1-1,-1-1 1,1 1-1,0-1 1,0 1-1,1 4 5,0-9-4,0 0-1,0 0 0,0 0 0,0 0 0,1 0 1,-1 0-1,1 0 0,0 0 0,-1 0 0,1 0 1,0-1-1,0 1 0,0 0 0,0 0 0,0-1 1,1 1-1,-1-1 0,0 1 0,1-1 1,0 1-1,1 0 5,0 0-21,0-1 0,0 1 0,0-1 0,0 0 1,1 0-1,-1 0 0,0-1 0,1 1 0,-1-1 1,1 1-1,-1-1 0,2-1 21,6 1-135,0-2-1,0 1 1,0-2 0,-1 1 0,1-1-1,-1-1 1,0 0 0,2-1 135,1-2-198,0 0 0,-1 0 0,1-1 0,-1 0 0,-1-1-1,0-1 1,0 0 0,-1 0 0,0-1 0,-1 0 0,0-1 0,0 0 0,-2 0 0,1-1 0,4-13 198,-1-2-28,-2-1 1,-1-1 27,3-8 1282,-11 37-1192,0 0 1,0 0-1,0 0 0,1 0 1,-1 0-1,1 0 1,-1 0-1,0 0 1,1 1-1,-1-1 1,1 0-1,0 0 1,-1 0-1,1 1 0,0-1 1,0 0-91,-1 1 51,0 0 1,1 0-1,-1 0 0,0 0 0,1 0 1,-1 0-1,0 0 0,1 0 1,-1 0-1,0 0 0,0 1 1,1-1-1,-1 0 0,0 0 0,0 0 1,1 0-1,-1 1 0,0-1 1,0 0-1,1 0 0,-1 0 1,0 1-1,0-1 0,0 0 0,0 0 1,1 1-1,-1-1 0,0 0 1,0 1-1,0-1 0,0 0-51,11 32 1082,-11-31-1211,14 57 213,-5-15-555,7 14 471,-13-45-283,2 0 0,0-1-1,0 0 1,1 0 0,0 0 0,7 9 283,-12-19 0,-1-1 0,1 1 0,-1 0 0,0 0 0,1-1-1,-1 1 1,1 0 0,0-1 0,-1 1 0,1 0 0,-1-1 0,1 1 0,0-1 0,0 1-1,-1-1 1,1 1 0,0-1 0,0 0 0,-1 1 0,1-1 0,0 0 0,0 0 0,0 0-1,0 0 1,-1 1 0,1-1 0,0 0 0,0 0 0,0 0 0,0-1 0,0 1 0,-1 0 0,1 0-1,0 0 1,2-2 95,-1 0 1,0 0-1,-1 0 0,1 0 0,0 0 0,0-1 0,-1 1 0,0 0 0,2-2-95,2-6 91,17-19 89,1 1-1,1 1 1,1 1 0,9-6-180,25-25 68,-58 55-62,1 0 1,-1 1 0,1-1-1,-1 1 1,1 0-1,0-1 1,0 1 0,0 0-1,-1 0 1,1 0-1,0 0 1,0 1 0,1-1-1,1 0-6,-4 1 4,1 0-1,0 0 1,0 0-1,0 1 1,0-1-1,0 0 1,0 1-1,0-1 1,-1 0-1,1 1 1,0-1-1,0 1 1,-1-1-1,1 1 1,0 0-1,0-1 1,-1 1-1,1 0 1,-1-1-1,1 1 1,-1 0-1,1 0 1,-1 0-1,1-1 1,-1 1-1,0 0 1,1 0-1,-1 0 1,0 0-1,0 0 1,0 0-1,1 0 1,-1 0-4,1 5 15,0 1 1,-1 0 0,1-1-1,-1 1 1,-1 0-1,1 0 1,-1-1 0,0 1-1,-2 4-15,-2 8 40,0-1 0,-8 14-40,10-24 3,-10 23 32,-1-1 0,-3 4-35,9-15 144,16-36 1247,-6 11-1379,0 0-1,1 1 1,0 0-1,0 0 1,0 0 0,4-4-12,21-26-42,2 2 1,28-25 41,-41 42-29,-1 0-28,2 0-1,7-5 58,-20 18-8,0 0 0,-1 0 0,1 0 0,0 0 0,0 1 0,1-1 0,-1 2 0,0-1 0,1 0 0,0 1 0,-1 0 0,2 0 8,-5 1-1,0 0 0,0 0 0,0 0 0,-1 1 0,1-1 0,0 0-1,0 1 1,-1-1 0,1 1 0,0 0 0,-1 0 0,1-1 0,-1 1 0,1 0 0,-1 0 0,1 0 0,-1 1 0,0-1 0,1 0 1,0 2 3,0 0 0,1 0 0,-1 0 0,-1 0 0,1 1 0,0-1 0,-1 0 0,0 1 0,1 1-3,1 9-48,0 0 0,-1 0 0,0 0-1,-1 9 49,-1 62-1952,0-47 1243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7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153 187 4121,'-149'-24'2160,"145"21"-319,8-3-1481,7 1-80,18-3-328,14 1-112,12-4-104,3-4-8,5-1 80,-1-1 80,4-1 16,0 3-272,-11 1-617,-6-3-471,-8 6 816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7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8 8594,'-13'-8'3008,"2"21"-2791,6 17-97,5 17-344,3 8-225,10 13-327,0-2-408,-4 2-280,0-2 23,-7-9 65,-4-4 272,-5-11-80,-2-2 759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8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1 7914,'54'37'2432,"-54"-37"-2414,0 1-1,1-1 1,-1 0-1,0 0 1,0 0-1,1 0 1,-1 1-1,0-1 1,1 0 0,-1 0-1,0 1 1,0-1-1,1 0 1,-1 1-1,0-1 1,0 0-1,0 1 1,1-1-1,-1 0 1,0 1-1,0-1 1,0 0-1,0 1 1,0-1 0,0 0-1,0 1 1,0-1-1,0 0 1,0 1-1,0-1 1,0 0-1,0 1 1,0-1-1,0 1 1,0-1-1,0 0 1,0 1-1,-1-1 1,1 0 0,0 1-1,0-1 1,0 0-1,-1 0 1,1 1-18,-1 1 46,-4 9-48,1 1 1,1-1-1,-1 0 1,2 1-1,0 0 1,0 0-1,1 0 1,1 0-1,0 0 2,-1 11-42,-5 51-88,-3 0 0,-3-1 0,-4 0 0,-2-2 0,-6 7 130,-117 296-85,54-158 109,46-138-2263,37-75 1531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48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66 417 4313,'2'-25'1093,"0"-1"-1,2 1 1,0 0 0,8-22-1093,-8 36 78,0 0 1,1 0 0,0 1-1,1-1 1,0 1-1,1 0 1,-1 1 0,2 0-1,0 0 1,0 0 0,7-5-79,4-1-55,1 0 0,1 2 1,0 0-1,1 2 0,11-5 55,14-3-730,1 1 0,8 1 730,-50 15-68,0 0-1,1 1 1,-1 0-1,1 0 1,-1 1 0,1 0-1,-1 0 1,1 0-1,5 1 69,-11 0 9,0-1-1,0 0 0,1 1 1,-1-1-1,0 1 0,0-1 1,0 1-1,1-1 0,-1 1 1,0 0-1,0 0 0,0 0 1,0-1-1,0 1 0,-1 0 1,1 0-1,0 0 0,0 0 1,-1 1-1,2 0-8,-2-1 18,1 1 1,-1 0-1,0 0 1,0 0-1,0 0 0,0 0 1,0 1-1,0-1 1,0 0-1,-1 0 0,1-1 1,-1 1-1,1 0 1,-1 0-1,0 0 1,1 0-1,-2 1-18,-10 19 59,-1-1 0,-1-1 1,-1-1-1,0 0 0,-1 0 0,-1-2 0,-1 0 1,-1-1-1,0-1 0,-1 0-59,-11 4 36,-1-1-1,-28 12-35,24-12 150,29-14-29,7-2 21,13-2 76,0 0-221,34 1 64,46 7-61,-80-6 3,-1-1 0,1 2 0,-1 0 0,1 1-1,-1 0 1,5 3-3,-13-6 0,-1 1 0,1 0 0,-1 0-1,0 1 1,1-1 0,-1 1-1,0 0 1,-1 0 0,1 0 0,0 0-1,-1 0 1,0 0 0,0 1 0,0-1-1,0 1 1,0 0 0,-1-1 0,1 1-1,-1 2 1,1 1 4,-1 0 0,0 0 1,0-1-1,0 1 0,-1 0 0,0 0 0,-1 0 0,0-1 0,0 1 0,0 0 0,-1-1 0,1 1 1,-2 0-1,1-1 0,-1 0 0,0 0 0,0 0 0,-1 0 0,1 0 0,-1-1 0,-1 1 0,1-1 1,-1 0-1,0-1 0,0 1 0,0-1 0,-4 3-4,-5 1 6,0 0 0,-1-1 0,0 0 0,0-1 0,-1-1 0,-10 2-6,-36 7 1,-6-2-1,61-10-1,-96 13-18,11 0 2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1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1 2697,'0'15'880,"-7"8"-824,3 14-120,-3 16 80,1 2 32,2 13 8,-5 3 32,4 3 72,3-5 8,-2-8 8,2-8 8,-3-11-64,-1-5-24,-5-6-32,4-3-136,5-10-480,-14-3-368,10-10 520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2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0 443 4745,'2'-15'607,"4"-21"2036,7-21-2643,-10 45 121,1 0-1,1 0 1,0 1 0,0-1-1,1 1 1,5-6-121,9-9-249,0 1 0,2 1 1,1 1-1,1 1 0,0 1 0,2 1 0,0 2 0,29-16 249,-3 8-607,-47 24 582,-1 1 0,0-1 1,1 1-1,-1 0 0,1 0 1,-1 1-1,1-1 0,0 1 1,-1 0-1,1 0 0,1 1 25,-5-1 12,1 0-1,-1 1 0,0-1 1,0 1-1,0-1 1,0 1-1,0-1 0,1 1 1,-1 0-1,0-1 1,0 1-1,-1 0 0,1 0 1,0 0-1,0-1 1,0 1-1,0 0 0,-1 0 1,1 0-1,0 1 1,-1-1-12,2 2 35,-1 0 0,-1 0 0,1 0 0,0 0 0,-1 0-1,1 0 1,-1 0 0,0 0 0,0 1-35,0 6 124,-1 1-1,-1 0 1,0 0-1,-2 8-123,-6 10 69,-1 0-1,-2-1 1,0 0-1,-2-1 1,-1 0-1,-1-2 1,-1 0-1,-2-1 1,-2 1-69,20-21 3,-1 0 0,0-1 1,-1 1-1,1-1 0,0 0 1,-1 0-1,0 0 0,0-1 1,0 1-1,0-1 0,0 0 1,0 0-1,-1 0 0,1-1 1,-1 1-1,0-1-3,5-1 2,0 0 1,0 0-1,-1 0 0,1 0 1,0 0-1,0 0 1,-1 1-1,1-1 0,0 0 1,0 0-1,0-1 1,-1 1-1,1 0 0,0 0 1,0 0-1,-1 0 0,1 0 1,0 0-1,0 0 1,0 0-1,-1 0 0,1 0 1,0 0-1,0-1 0,0 1 1,0 0-1,-1 0 1,1 0-1,0 0 0,0-1 1,0 1-1,0 0 1,0 0-1,-1 0 0,1-1 1,0 1-1,0 0 0,0 0 1,0 0-1,0-1 1,0 1-1,0 0 0,0 0 1,0-1-1,0 1 0,0 0 1,0 0-1,0 0 1,0-1-1,0 1 0,0 0 1,0 0-1,0-1 1,0 1-1,0 0 0,0 0 1,1 0-1,-1-1-2,10-14 110,-1 5-99,0 0 0,1 1-1,0 1 1,1-1 0,0 2 0,0 0 0,1 0 0,-1 1-1,2 0 1,6-2-11,-11 5-6,-1 1 0,1 0 0,0 0 0,0 0-1,0 1 1,0 0 0,0 1 0,0-1 0,0 2 0,0-1-1,0 1 1,0 0 0,0 1 0,0 0 0,-1 0 0,1 1-1,-1 0 1,3 1 6,-6-2-1,1 1-1,-1 0 0,0 0 1,0 0-1,0 1 1,-1-1-1,1 1 0,-1 0 1,0 0-1,0 0 0,0 0 1,0 0-1,-1 1 1,0-1-1,0 1 0,0 0 1,0 0-1,-1-1 0,0 1 1,0 0-1,0 0 1,0 0-1,-1 1 0,0-1 1,0 0-1,0 0 0,-1 1 2,-1 4 1,1-1-1,-1 1 0,-1-1 0,0 1 0,0-1 0,-1 0 0,0 0 0,-1-1 0,0 1 0,0-1 0,0 0 1,-1 0-1,-7 6 0,-1 0-2,0-1 0,-1 0 0,-1-1 1,0 0-1,-1-1 0,0-1 0,0-1 0,-1 0 1,-5 0 1,22-8-46,0-1 1,0 1-1,1-1 0,-1 0 1,0 0-1,0 1 1,0-1-1,0 0 1,1 0-1,-1 0 1,0 0-1,0 0 1,0 0-1,0 0 1,0 0-1,1 0 0,-1 0 1,0 0-1,0-1 1,0 1-1,0 0 1,1-1-1,-1 1 1,0 0-1,0-1 1,1 1-1,-1-1 46,1-9-459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2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61 7474,'-4'-2'2616,"13"2"-2240,22 0-400,21-7-88,32-6-176,6-5-96,-2 7 8,-15 2 16,-34 9-432,-14 5-136,-23 15-81,-9 8-191,-28 12 912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2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6457,'18'-7'2385,"13"-4"-1913,10 0-224,28 0-120,5-6-128,3 4-1344,-10-5 1000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5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104 889 6185,'-42'39'2113,"34"-36"-1133,7-10-682,8-13-203,44-82-96,-30 63-11,-2-1-1,-1 0 1,10-39 12,-26 74 2,-1-1-1,0 0 1,0 0 0,0 0 0,0 0 0,-1 1 0,0-1 0,-1 0-1,1 0 1,-1 0 0,0 0 0,-1 0 0,1 1 0,-1-1-1,0 0 1,-1 1 0,-1-3-2,2 4 7,-1 0 0,0 1-1,0-1 1,0 1 0,-1-1-1,1 1 1,-1 0 0,0 1-1,0-1 1,0 1 0,0-1 0,0 1-1,0 0 1,0 1 0,-1-1-1,1 1 1,-1 0 0,0 0-1,1 0 1,-1 1 0,-4-1-7,3 1 19,0 0 1,0 1 0,0-1 0,1 1-1,-1 1 1,0-1 0,1 1-1,-5 1-19,7-2 4,0 0 0,1 1 0,-1-1 0,0 0 0,1 1 0,-1 0 0,1-1 0,0 1 0,0 0 0,0 0 0,0 1 0,0-1 0,0 0 0,0 1 0,1-1 0,-1 1 0,1-1 0,-1 2-4,2-4-1,0 0-1,0 1 1,0-1 0,0 0-1,0 0 1,0 0-1,0 1 1,0-1-1,1 0 1,-1 0 0,0 0-1,0 0 1,0 1-1,0-1 1,0 0 0,0 0-1,1 0 1,-1 0-1,0 0 1,0 1 0,0-1-1,0 0 1,1 0-1,-1 0 1,0 0 0,0 0-1,0 0 1,1 0-1,-1 0 1,0 0 0,0 0-1,0 0 1,1 0-1,-1 0 1,0 0 0,0 0-1,0 0 1,1 0-1,-1 0 1,0 0-1,0 0 1,0 0 0,1 0-1,-1 0 2,12-2-26,29-9-21,-1-3 0,0-2 47,2 0 16,42-10-16,-71 22 0,0 2 1,0 0 0,0 0 0,0 1 0,0 1-1,0 0 1,0 1 0,10 2-1,-19-3 2,0 1-1,0-1 1,0 1-1,0 1 0,0-1 1,-1 0-1,1 1 1,0 0-1,-1 0 1,1 0-1,-1 0 1,0 0-1,0 1 1,0 0-1,0-1 1,0 1-1,0 0 1,-1 1-1,1-1 0,-1 0 1,0 1-1,0-1 1,0 1-1,-1 0-1,2 7 14,0 1 0,-1 0 0,0-1 0,-1 1 0,0 0 0,-1 0 0,0 3-14,-1-5 7,1 1 0,0 0 0,1 0 1,1 0-1,-1 0 0,2 0 0,-1-1 0,2 1 0,-1-1-7,-1-6-1,1 0 0,-1 0 0,0 0 0,1 0-1,0-1 1,0 1 0,0-1 0,0 0-1,0 0 1,1 0 0,-1-1 0,1 1-1,0-1 1,0 0 0,0 1 0,0-2-1,0 1 1,0-1 0,1 1 0,-1-1 0,0 0-1,1-1 1,-1 1 0,1-1 0,-1 0-1,1 0 1,3 0 1,3-2-6,-1 0-1,0 0 0,0-1 1,0 0-1,0 0 1,0-1-1,-1-1 1,0 0-1,0 0 1,0-1-1,6-4 7,5-6-19,0 0 1,-2-2-1,0 0 0,-1-1 1,-1 0-1,3-6 19,-18 24 3,0 0 0,0-1-1,-1 1 1,1-1 0,0 1 0,-1-1 0,1 1-1,-1-1 1,1 1 0,-1-1 0,0 1 0,1-1-1,-1 1 1,0-1 0,0 0 0,0 0-3,-1 1 10,1 0 0,0 0-1,0 0 1,-1 1 0,1-1 0,-1 0 0,1 0 0,0 1 0,-1-1 0,0 0 0,1 1 0,-1-1-1,1 0 1,-1 1 0,0-1 0,1 1 0,-1-1 0,0 1 0,0 0 0,1-1 0,-2 1-10,0-1 25,-1 0 1,1 1 0,-1-1-1,1 1 1,-1 0 0,1-1-1,-1 1 1,1 1 0,-1-1 0,1 0-1,-1 0 1,1 1 0,0 0-1,-1-1 1,1 1 0,-1 0 0,-1 1-26,-2 2 12,0 1 1,0 0 0,0 0 0,1 0 0,0 0-1,0 1 1,0 0 0,0 0 0,1 0 0,0 1-1,1 0 1,-1-1 0,1 1 0,1 0 0,-1 0-1,1 1 1,0 2-13,-3 10 2,2 0 0,0 0 0,1 0 1,1 1-1,2 17-2,0-23-7,0-1 0,1 0 0,0 1 1,2-1-1,-1 0 0,2-1 1,0 1-1,0-1 0,2 2 7,-5-11-11,1 1 0,-1-1-1,1 0 1,0 0 0,0-1 0,0 1 0,0-1-1,1 1 1,0-1 0,-1 0 0,1 0-1,0-1 1,0 1 0,1-1 0,-1 0 0,0 0-1,1 0 1,-1-1 0,1 1 0,0-1-1,0 0 1,-1 0 0,1-1 0,0 0 0,0 1-1,0-2 1,-1 1 0,5-1 11,3-2-6,0 0-1,0-1 1,0 0 0,-1-1-1,1-1 1,-1 1 0,-1-2-1,1 1 1,-1-2 0,0 1-1,-1-1 1,4-5 6,19-18 2,-2-1 0,21-31-2,-9 8 15,-2-1 0,2-11-15,-28 43 7,-1-1 0,-1 0 0,-2-1 0,0 0 0,-2-1 0,4-25-7,-3-16 45,0-44-45,-8 96 7,0-31 138,-2 1 1,-2-6-146,3 50 29,0-1 0,0 0 1,-1 1-1,1-1 1,-1 0-1,0 1 0,1-1 1,-1 1-1,0-1 0,0 1 1,-2-2-30,3 3 8,0 1-1,0 0 1,-1 0 0,1-1 0,0 1 0,-1 0-1,1 0 1,0 0 0,-1 0 0,1-1 0,-1 1-1,1 0 1,0 0 0,-1 0 0,1 0 0,-1 0-1,1 0 1,0 0 0,-1 0 0,1 0 0,0 0 0,-1 0-1,1 0 1,-1 0 0,1 0 0,0 1 0,-1-1-1,1 0 1,0 0 0,-1 0 0,1 0 0,0 1-1,-1-1 1,1 0 0,0 0 0,-1 1 0,1-1-1,0 0 1,-1 1-8,-3 4 36,0 1 0,0 0 0,0-1 0,0 2 0,1-1 0,0 0-1,0 2-35,-36 87 90,-2 20-90,26-62-2,1 0-1,3 0 1,0 12 2,8-27 12,1 0 0,2 1 0,4 28-12,20 114 5,-22-165-6,1 4-14,0 3 2,1 1 1,1-1-1,1 0 0,6 14 13,-10-31-6,1-1-1,-1 0 1,1 0-1,0 0 1,0 0-1,0 0 0,0 0 1,1-1-1,0 0 1,0 1-1,0-1 0,1-1 1,-1 1-1,1-1 1,0 0-1,0 0 0,0 0 1,0-1-1,1 1 1,-1-1-1,4 0 7,-2 0-15,0-1 1,0 0-1,0-1 1,0 1-1,0-2 0,0 1 1,0-1-1,0 0 0,-1 0 1,1 0-1,0-1 0,0-1 15,4-1-11,-1-1-1,1 0 1,-1 0 0,-1-1-1,1 0 1,-1-1-1,2-2 12,16-17-15,-1 0 0,-1-2 0,-1-1 0,2-6 15,-19 25-7,73-98 2,9-25 5,-85 126 11,-1 1 1,1-1-1,-1 1 0,2-7-11,-5 12 3,0 0 0,1 0 0,-1 0-1,0 0 1,0 1 0,0-1 0,0 0 0,0 0 0,0 0 0,0 0-1,0 1 1,0-1 0,0 0 0,0 0 0,-1 0 0,1 0-1,0 1 1,-1-1 0,1 0-3,-1 0 3,1 1 0,-1-1 0,0 1 0,1 0 0,-1-1 0,0 1 0,0 0 0,1-1 0,-1 1 0,0 0 0,0 0 0,0 0 0,1-1 0,-1 1 0,0 0 0,0 0 0,0 0 0,0 0 0,1 1 0,-1-1 0,0 0 0,0 0 0,0 0 0,0 1-3,-5 1 14,-1 0 0,1 1 1,0 0-1,-1 0 0,1 0 1,0 1-1,1 0 0,-1 0 1,1 0-1,0 1 0,0 0 1,0 0-1,1 0 0,-1 1 1,-2 5-15,-7 9 4,2 1 0,0 0 1,-6 19-5,10-21-6,0 1 1,2-1-1,0 1 1,-1 9 5,6-18 3,-1 0 1,2 0-1,-1 0 1,1 0-1,1 0 1,0 0-1,0 0 1,1-1-1,1 2-3,-2-9-3,-1 0-1,1-1 1,0 1 0,0-1 0,0 1-1,0-1 1,1 0 0,-1 1-1,1-1 1,-1 0 0,1 0-1,0 0 1,0 0 0,-1 0-1,1 0 1,1-1 0,-1 1-1,0-1 1,0 1 0,1-1-1,-1 0 1,1 1 3,-1-2-3,0 0-1,1 1 1,-1-1-1,0 0 1,0 0-1,0-1 1,0 1 0,1 0-1,-1-1 1,0 1-1,0-1 1,0 1 0,0-1-1,0 0 1,0 0-1,0 0 1,0 0-1,0-1 1,-1 1 0,1 0-1,0-1 1,-1 1-1,1-1 1,-1 0 0,1 1-1,-1-1 1,0 0 3,8-10-3,-1-1 1,-1 1-1,0-1 1,-1 0 0,0-1-1,-1 1 1,2-12 2,6-26-31,2-27 31,-8 39-15,-7 39 16,0 0-1,0 0 1,0 0 0,0 0-1,0 0 1,0 0-1,0 0 1,0 0 0,0-1-1,0 1 1,0 0-1,0 0 1,0 0 0,0 0-1,0 0 1,0 0 0,0 0-1,0 0 1,0 0-1,0 0 1,0 0 0,0 0-1,0 0 1,0 0 0,0-1-1,0 1 1,0 0-1,0 0 1,1 0 0,-1 0-1,0 0 1,0 0-1,0 0 1,0 0 0,0 0-1,0 0 1,0 0 0,0 0-1,0 0 1,0 0-1,0 0 1,1 0 0,-1 0-1,0 0 1,0 0-1,0 0 1,0 0 0,0 0-1,0 0 1,0 0 0,0 0-1,0 0 1,0 0-1,0 0 1,0 1 0,1-1-1,-1 0 1,0 0-1,0 0 1,0 0 0,0 0-1,0 0 1,0 0 0,0 0-1,6 9 20,13 25-14,-1 1-9,-12-27 3,-1-1 0,1 1 1,0-1-1,1 0 0,0-1 1,0 0-1,0 0 0,1 0 0,0-1 1,0 0-1,0-1 0,1 0 1,-1 0-1,1 0 0,0-1 0,5 1 0,-3-2-3,0 0 0,0-1 0,0 0 0,0-1 0,0 0 0,0-1 0,0 0 0,0 0 0,0-1 0,0-1 0,0 0 0,-1 0 0,10-5 3,2-3 1,-1-1 1,0 0-1,-1-2 0,0 0 0,-1-1 1,-1-1-1,0-1 0,-2-1 1,0 0-1,0-1 0,-2 0 0,0-2 1,-2 1-1,0-2 0,-1 1 1,-2-2-1,0 1 0,-1-1 0,-1-1 1,-1 1-1,-1-1 0,-2 0 1,0 0-1,-1-18-1,-7-39 71,-4 0 1,-7-22-72,11 73 53,3 16 57,-1 0 0,-1 0 0,0 1 0,-2-4-110,6 16 6,0 1 0,0 0-1,0 0 1,0 0 0,0 0 0,0 0 0,0-1 0,0 1 0,0 0-1,0 0 1,0 0 0,0 0 0,0 0 0,0 0 0,0-1-1,0 1 1,0 0 0,0 0 0,0 0 0,0 0 0,0 0 0,0 0-1,0-1 1,0 1 0,-1 0 0,1 0 0,0 0 0,0 0-1,0 0 1,0 0 0,0 0 0,0 0 0,0 0 0,-1 0 0,1-1-1,0 1 1,0 0 0,0 0 0,0 0 0,0 0 0,-1 0-1,1 0 1,0 0 0,0 0 0,0 0 0,0 0 0,0 0 0,0 0-1,-1 0 1,1 0 0,0 0 0,0 1 0,0-1 0,0 0-1,0 0-5,-3 7 94,1 23-80,1-1 0,2 1 0,1 9-14,0 4-20,7 89-41,-4-78 53,-2 1 0,-2 0 0,-3-1 0,-4 18 8,-1-32-112,3-18-202,0-1 0,2 1 0,0 0 1,1 0-1,2 0 0,0 6 314,2-18-1199,-3-11 1164,0 1 0,0 0 0,0 0 0,0 0 1,0 0-1,1 0 0,-1 0 0,0 0 0,0 0 1,0 0-1,0 0 0,0 0 0,0-1 0,0 1 1,0 0-1,0 0 0,0 0 0,0 0 0,0 0 1,0 0-1,0 0 0,0 0 0,0 0 0,0 0 0,1 0 1,-1 0-1,0 0 0,0 0 0,0 0 0,0 0 1,0 0-1,0 0 0,0 0 0,0 0 0,0 0 1,0 0-1,0 0 0,1 0 0,-1 0 0,0 0 1,0 0-1,0 0 0,0 0 0,0 0 0,0 0 0,0 0 1,0 0-1,0 0 0,0 0 0,0 0 0,0 0 1,1 0-1,-1 0 0,0 1 0,0-1 0,0 0 1,0 0 34,-1-16-961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15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4105,'7'-9'1129,"-7"8"-950,0 1-1,1-1 1,-1 0-1,0 1 1,1-1-1,-1 1 1,1-1-1,-1 1 1,1-1-1,-1 1 1,1-1-1,-1 1 0,1-1 1,-1 1-1,1 0 1,-1-1-1,1 1 1,0 0-1,-1 0 1,1-1-179,0 2 105,0 0-1,0 0 1,0 0 0,0-1 0,0 1 0,0 0 0,0 1-1,0-1 1,-1 0 0,1 0 0,0 0 0,-1 0-1,1 1 1,-1-1 0,0 0 0,1 1-105,30 57 355,-24-47-306,0 1 0,-1 1-1,0-1 1,-1 1 0,0 0-1,-1 0 1,0 7-49,5 42 204,-2 1 0,-4 0 0,-3 54-204,-1-52 118,3-1-1,0-26-68,-3 1 1,-1 5-50,2-38-51,-1-1 1,0 0-1,-1 1 1,0-1-1,0 0 1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5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160 279 6489,'-128'-92'2498,"100"75"-1645,24 14-453,6 3 385,74-15-677,-1-3 1,-1-3-1,42-20-108,81-23-341,-189 62 325,-4 1 4,0 0 0,0 0 1,0 0-1,-1 0 0,1 1 0,0-1 1,0 1-1,0 0 0,0 0 1,1 1 11,-4-1-2,-1 0 1,1 0 0,-1 1-1,0-1 1,1 0 0,-1 1-1,1-1 1,-1 0 0,0 1-1,1-1 1,-1 0 0,0 1-1,0-1 1,1 0 0,-1 1-1,0-1 1,0 1 0,0-1-1,1 1 1,-1-1-1,0 1 1,0-1 0,0 0-1,0 1 1,0-1 0,0 1-1,0-1 1,0 1 0,0-1-1,0 1 1,0-1 0,0 1-1,0-1 1,-1 1 0,1-1-1,0 0 1,0 1 0,0-1-1,-1 1 1,1-1 0,0 0-1,-1 1 1,1-1 1,-14 25 16,12-22-13,-6 10 41,0 0 0,1 1 1,0 0-1,1 0 0,1 1 0,0-1 1,1 1-1,1 1 0,-1 2-44,3-12 9,1 1 1,-1 0-1,1 0 1,1 0-1,-1 0 1,1 0-1,0-1 0,1 1 1,0 0-1,0-1 1,0 1-1,1-1 1,0 1-1,0-1 0,0 0 1,1-1-1,0 1 1,0 0-1,0-1 1,1 0-1,5 4-9,-2-2-9,1-1 0,0 0 0,0-1-1,1 0 1,-1 0 0,1-1 0,0-1 0,0 1 0,1-2 0,-1 1-1,1-1 1,-1-1 0,1 0 0,0 0 0,8-2 9,-5 1-202,0-1 1,1-1 0,-1 0 0,0-1-1,0 0 1,-1-1 0,1-1 0,-1 0-1,0-1 1,0 0 0,7-6 201,-13 8-369,-1-1 0,1 0 0,-1-1 0,0 1 0,-1-1 0,1 0 0,-1-1 0,-1 1 0,1-1-1,-1 0 1,4-7 369,4-30-1285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6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 6249,'-4'0'281,"0"0"0,1 1 0,-1 0 0,1 0 0,-1 0 0,1 0 0,-1 0 0,1 1 0,-1-1 0,1 1 0,0 0-1,0 0 1,0 0 0,-1 2-281,1-1 81,0 0 0,1 1-1,-1 0 1,1 0-1,0-1 1,0 1 0,0 0-1,1 1 1,-1-1-1,1 0 1,-1 4-81,-2 18 60,0 0 1,1 0-1,2 0 1,0 1-1,3 20-60,7 37-34,5 12 34,-8-58-3,2 1 0,2-1 0,5 12 3,-11-39-7,0-1 0,0 1-1,1-1 1,1 0 0,-1 0-1,2-1 1,-1 0 0,1 0-1,1 0 1,0-1 0,0 0-1,0 0 1,7 4 7,-12-11-2,-1 1-1,1-1 1,-1 0-1,1 0 1,0 0-1,0 0 0,-1 0 1,1 0-1,0-1 1,0 1-1,0-1 1,0 0-1,0 0 1,-1 0-1,1 0 1,0-1-1,0 1 1,0-1-1,0 0 1,0 1-1,-1-1 1,1-1-1,0 1 1,-1 0-1,1 0 1,-1-1-1,1 0 1,-1 1-1,1-2 3,7-6-5,-1 0-1,1 0 1,-2-1 0,1-1-1,-1 1 1,0-2 5,26-44 19,-1-1 1,16-43-20,11-20 61,-56 113-54,-2 2 5,1 0 1,0 0-1,0 0 1,0 0-1,1 1 1,1-2-13,-5 5 4,1 1 0,0-1 0,-1 1 0,1-1 0,0 1 1,-1 0-1,1-1 0,0 1 0,-1 0 0,1-1 0,0 1 1,0 0-1,-1 0 0,1 0 0,0 0 0,0 0 0,-1 0 1,1 0-1,0 0 0,0 0 0,0 0 0,-1 0 0,1 0 1,0 1-1,-1-1 0,1 0 0,0 1 0,0-1 0,-1 0 1,1 1-1,0-1 0,-1 1 0,1-1 0,-1 1 0,1-1 1,-1 1-1,1-1 0,-1 1 0,1 0 0,-1-1 0,1 1 1,-1 0-1,0-1 0,1 1 0,-1 0-4,5 8 18,0 1-1,0-1 1,-1 1 0,0 0-1,-1 0 1,2 7-18,11 69 71,-10-50-64,-2-17-24,-1-1 1,2 0-1,0 0 0,2 0 0,4 11 17,-10-28 0,-1 0 0,1 0 0,0 1 0,0-1 0,-1 0-1,1 0 1,0 0 0,0 0 0,0 0 0,0 0 0,0 0 0,0 0 0,1 0-1,-1 0 1,0-1 0,0 1 0,1 0 0,-1-1 0,0 1 0,1-1 0,-1 0-1,0 1 1,1-1 0,-1 0 0,1 0 0,-1 0 0,0 0 0,1 0-1,-1 0 1,1 0 0,-1 0 0,0-1 0,1 1 0,3-2 4,1-1 1,-1 1-1,1-1 1,-1-1-1,0 1 1,0-1-1,1 0-4,11-9-8,36-23-19,-3-2 0,-1-3 1,41-43 26,-81 74-14,0 0 1,0 0 0,3-6 13,-9 12 12,-1-1 1,1 1 0,-1-1 0,0 1 0,0-1 0,0 0-1,0 0 1,-1 0 0,0 0 0,0-2-13,-3 1 187,-4 11-58,-8 16 27,12-16-155,0 1 1,0-1 0,1 1-1,-1-1 1,1 1-1,0-1 1,1 1-1,-1 0 1,1 0-1,0-1 1,1 1 0,-1 0-1,1-1 1,1 3-2,0-1-11,0-1 0,1 0 0,0 1 0,1-1 0,-1 0 0,1-1 0,0 1 0,0-1 0,1 0 0,0 0 0,0 0 1,3 2 10,8 6-271,0-1 0,2 0 0,-1-1 1,2-1-1,-1-1 0,1 0 0,1-2 1,-1 0-1,1-1 0,0-1 1,1-1-1,-1 0 0,6-2 271,57-1-897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8:59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0 641 3313,'0'-1'50,"1"1"1,-1 0-1,0 0 1,1 0-1,-1 0 1,1 0-1,-1 0 1,0 0 0,1 0-1,-1 0 1,0 0-1,1 0 1,-1 0-1,0 0 1,1 0-1,-1 1 1,0-1-1,1 0 1,-1 0-1,0 0 1,1 0-1,-1 1 1,0-1 0,0 0-1,1 0 1,-1 1-1,0-1 1,0 0-1,1 0 1,-1 1-1,0-1 1,0 0-1,0 1 1,1-1-1,-1 0 1,0 1-51,13 12 25,-6-5 21,-1 1 0,0 0 0,0 0 0,-1 0 0,0 1 0,0 0 0,-1 2-46,24 75 277,-4-8-118,-19-69-46,-1 2 0,-1-1 0,1 0 0,-1 5-113,-3-16 29,0 1 1,0-1-1,0 0 0,0 1 1,0-1-1,0 1 1,0-1-1,0 0 1,0 1-1,0-1 1,0 1-1,0-1 0,0 0 1,1 1-1,-1-1 1,0 0-1,0 1 1,0-1-1,1 0 0,-1 1 1,0-1-1,1 0 1,-1 1-1,0-1 1,0 0-1,1 0 1,-1 1-1,0-1 0,1 0 1,-1 0-1,1 0 1,-1 0-1,0 0 1,1 1-30,10-11 787,9-25 64,-20 34-836,14-29 59,2 1 1,1 0 0,1 1-1,1 1 1,4-2-75,1 1-37,2 1 0,0 1 0,2 1 0,26-17 37,-53 41-28,0 0 1,0 1-1,0-1 1,0 0-1,0 0 0,0 1 1,1-1-1,-1 0 1,0 1-1,1 0 0,-1-1 1,0 1-1,1 0 1,-1-1-1,0 1 0,1 0 1,-1 0-1,1 0 1,0 0 27,-2 1-43,1-1 0,-1 1 0,1-1 0,-1 1 1,1-1-1,-1 1 0,0-1 0,1 1 0,-1 0 0,0-1 1,1 1-1,-1-1 0,0 1 0,0 0 0,0-1 0,1 1 1,-1 0-1,0-1 0,0 1 0,0 0 0,0-1 1,0 1-1,0 0 0,0-1 0,-1 1 0,1 0 43,-2 8-439,0 0-1,0 0 1,-1 0 0,-3 6 439,-10 22-866,3-5 453,1 0 1,-4 17 412,15-48 87,1 0 0,0 0 0,-1 0 0,1 1 0,0-1 0,0 0 0,0 0 0,0 0 0,0 0 1,0 0-1,0 0 0,0 0 0,0 0 0,0 1 0,1-1 0,-1 0 0,0 0 0,1 0 0,-1 0 1,1 0-1,-1 0 0,1 0 0,0-1 0,-1 1 0,1 1-87,1-2 93,-1 1 0,1 0 0,-1 0 0,1-1 0,-1 1 0,1-1 0,-1 1 0,1-1 0,0 1 0,-1-1 0,1 0 0,0 0 0,-1 0 0,1 0 0,1 0-93,9-2 260,-1 0 0,1-1 0,0 0 0,7-3-260,-13 4 11,38-12 85,-1-1-1,0-2 1,-2-2-1,0-2 1,4-4-96,-40 21-2,0 1 1,0-1 0,-1 0 0,1-1 0,-1 1-1,0-1 1,0 0 0,0 0 0,-1 0 0,0 0 0,0-1-1,0 1 1,0-1 0,-1 0 0,0-1 1,-1 4-3,0 1 1,-1-1 0,0 1-1,0-1 1,0 1 0,0-1-1,0 1 1,0-1 0,-1 1-1,1-1 1,-1 1 0,1-1-1,-1 1 1,0 0 0,0-1-1,0 1 3,-1-1-1,0 0-1,0 1 1,-1-1-1,1 1 1,0-1-1,-1 1 1,1 0 0,-1 0-1,0 0 1,0 0-1,0 0 1,0 1-1,0 0 1,-3-2 1,1 2 10,1-1 0,-1 1 0,0 0 0,0 0 0,0 0 0,0 0 0,0 1 0,0 0 1,0 0-1,0 1 0,0-1 0,0 1 0,-5 2-10,2-1 28,0 1 1,1 0-1,0 1 1,-1-1-1,1 1 1,0 1-1,1 0 1,-4 2-29,-2 4 35,0 1-1,0 0 1,1 1 0,1 0 0,0 1 0,1 0-1,0 0 1,-1 5-35,6-11 0,1 1 0,-1-1 0,1 1 0,1 0 0,0 0 1,0 1-1,1-1 0,0 0 0,0 1 0,2 8 0,-1-15-5,0 0-1,0 1 1,1-1 0,-1 0-1,1 1 1,0-1 0,0 0-1,1 0 1,-1 0 0,0 0-1,1 0 1,0 0 0,0 0-1,0 0 1,0-1 0,0 1-1,0-1 1,1 0 0,-1 1 0,1-1-1,0 0 1,0 0 0,0-1-1,-1 1 1,1-1 0,1 1-1,-1-1 1,0 0 0,0 0-1,0 0 1,2 0 5,3-1-2,0 1 1,0-1-1,0-1 0,0 1 0,0-1 1,0-1-1,0 1 0,-1-1 0,1-1 1,6-2 1,16-8 3,29-16-3,-52 26-1,33-18 4,-2-1 0,9-9-3,-34 22 1,-1-1-1,0 0 0,0-1 1,-1 0-1,-1-1 1,0 0-1,0-1 1,2-5-1,4-11-32,-1-2 0,-2 0 1,0-1-1,-2 0 0,2-17 32,11-58-376,-4-3 376,-11 55-289,-3 0-1,0-43 290,-6 96 48,0-1 0,-1 1 0,1 0 0,0 0 0,0 0 0,-1 0 0,0 0-1,1 0 1,-1 0 0,0 0 0,0 0 0,0 0 0,0 0 0,-1-1-48,1 2 15,1 1 0,-1-1 0,1 1 0,-1 0 0,1-1 0,-1 1 0,1 0 0,-1-1 0,0 1 0,1 0 0,-1 0 0,0 0 0,1 0 0,-1-1 0,1 1 0,-1 0 1,0 0-1,1 0 0,-1 0 0,0 0 0,1 1 0,-1-1 0,0 0 0,1 0 0,-1 0 0,1 0 0,-1 1 0,0-1 0,1 0 0,-1 1 0,1-1 0,-1 0 0,1 1 0,-1-1 0,1 1 0,-1-1 0,1 1 0,0-1 0,-1 1 0,1-1 0,-1 1 0,1-1 0,0 1 0,-1 0-15,-5 7 18,1 1-1,0-1 0,0 1 1,1 1-1,0-1 0,0 1 0,-1 7-17,-16 76 11,16-63-5,-39 276 12,-3 14 6,46-313-24,-1-1 0,1 1 0,0 0 0,0-1 0,1 1 0,0 0 0,0 0 0,1 0 0,-1-1-1,2 1 1,-1 0 0,1-1 0,1 4 0,-3-10 0,0 1 0,1 0 0,-1 0 0,1-1 0,0 1 0,-1 0 0,1-1 0,0 1 0,-1-1 0,1 1 0,0-1 0,-1 1 0,1-1 0,0 1 0,0-1 0,0 0 0,-1 1 0,1-1 0,0 0 0,0 0 0,0 1 0,0-1 0,0 0 0,-1 0 0,1 0 0,0 0 0,0 0 0,0-1 0,0 1 0,0 0 0,0 0 0,-1 0 0,1-1 0,0 1 0,0-1 0,27-14 1,-28 15-1,26-21-5,-1 0-1,-1-2 1,-1-1-1,13-17 6,-6 7-72,31-28 72,-60 61-2,0 0 1,0 0 0,0 0-1,-1 0 1,1 1-1,0-1 1,0 0 0,0 0-1,0 1 1,0-1 0,0 1-1,0-1 1,1 1-1,-1-1 1,0 1 0,0 0-1,0-1 1,0 1-1,1 0 1,-1 0 0,0 0-1,0 0 1,0 0 0,1 0-1,-1 0 1,0 1 1,1 0-1,-1 0-1,0 1 1,0-1 0,0 0 0,0 1 0,0-1 0,0 1-1,0-1 1,-1 1 0,1 0 0,0-1 0,-1 1-1,1 0 1,-1-1 0,0 1 0,0 0 0,1 1 1,1 17 13,-1 0-1,0 16-12,-1-15 23,1 0 0,2 14-23,-2-29 2,1 1 1,-1-1-1,1 0 0,0 0 0,0 0 0,1 0 0,0-1 0,0 1 0,0-1 0,4 5-2,-5-8-2,0 1 1,0-1-1,0 0 1,1 1-1,-1-1 1,1-1-1,-1 1 0,1 0 1,-1 0-1,1-1 1,0 0-1,0 1 1,0-1-1,0 0 1,0-1-1,0 1 1,0 0-1,0-1 0,0 0 1,0 1-1,1-1 1,-1-1-1,0 1 1,0 0-1,0-1 1,0 1-1,0-1 1,0 0-1,0 0 0,2-1 2,8-4-6,0-1-1,-1 0 0,0-1 1,0 0-1,-1-1 0,1-1 7,-2 2 0,8-6 2,0-2-1,0 0 0,5-9-1,-18 21 1,-1-1-1,0 0 0,-1-1 0,0 1 1,1 0-1,-1-1 0,-1 0 0,1 0 1,-1 1-1,0-2 0,-1 1 0,1 0 1,-1 0-1,-1 0 0,1-5 0,-1 4 0,-1 0-1,0 0 1,-1 0-1,0 0 1,0 1-1,0-1 1,-1 1-1,0-1 1,0 1 0,0 0 0,-5-7 6,1 2 1,-2-1 0,0 1 0,-4-4-7,9 10 22,-1 0 0,0 1 0,0 0 0,0 0 0,0 0 0,0 1 0,-1 0 0,-4-2-22,7 3 16,1 1 0,-1 1 0,0-1 0,0 0 0,0 1 1,0-1-1,0 1 0,0 0 0,0 0 0,0 0 0,0 0 0,0 1 1,0-1-1,1 1 0,-1-1 0,0 1 0,0 0 0,0 0 0,1 1 1,-1-1-17,-5 4 25,1 0 0,0 1 0,0 0 0,1 0 0,0 0 0,0 1 0,0 0 1,1 0-1,0 0 0,1 1 0,-1 0-25,-1 2-2,1 0 1,0 0-1,1 1 1,0 0-1,1-1 1,0 1-1,1 0 1,-1 7 1,3-14-42,-1 0-1,1 0 1,0 0 0,1 0 0,-1 0 0,1 0 0,0 0 0,0 0 0,0 0-1,0 0 1,1 0 0,-1-1 0,1 1 0,0 0 0,0-1 0,0 0 0,1 1 0,-1-1-1,1 0 1,0 0 0,0 0 0,0-1 0,0 1 0,0-1 0,1 0 0,-1 0 0,1 0-1,-1 0 1,1 0 0,2 0 42,6 2-248,0-1 0,-1 0-1,1-1 1,1 0 0,-1-1-1,0 0 1,0-1 0,0 0 0,7-2 248,11-1-461,1-2 1,-2-1 0,1-1 0,-1-2 0,0 0-1,22-12 461,-36 14-65,-1-1-1,-1 0 0,1-1 1,-1-1-1,-1 0 0,5-5 66,-10 8 87,0-1 0,0 0 0,-1 0 1,0-1-1,0 1 0,-1-1 0,0-1 0,-1 1 0,0-1 0,0-1-87,-2 6 366,-1 1 1,0-1-1,0 1 1,-1-1-1,1 0 0,-1 1 1,0-4-367,0 8 28,0 0 0,0-1 0,0 1 0,0 0 0,0 0 0,0 0 0,0 0 0,0 0 0,0 0 0,0 0 0,0-1 0,0 1 0,0 0 0,0 0 0,0 0 0,0 0 0,0 0 0,0 0 0,0 0 0,-1 0-1,1 0 1,0-1 0,0 1 0,0 0 0,0 0 0,0 0 0,0 0 0,0 0 0,0 0 0,0 0 0,-1 0 0,1 0 0,0 0 0,0 0 0,0 0 0,0 0 0,0 0 0,0 0 0,0 0 0,0 0 0,-1 0 0,1 0 0,0 0 0,0 0 0,0 0 0,0 0 0,0 0 0,0 0 0,0 0 0,-1 0 0,1 0 0,0 0 0,0 0 0,0 0 0,0 0 0,0 0 0,0 0 0,0 0 0,0 0 0,0 1 0,-1-1-28,-5 7 720,1 3-582,0 0 0,0 1 0,1 0 0,1 0 0,0 0 0,0 0 0,1 0 0,0 9-138,0-1 40,1 0 0,1 0 0,1 0 0,3 18-40,-3-29 5,0-1-1,1 0 1,0 0 0,0 0-1,0 0 1,1 0-1,0-1 1,1 1 0,2 3-5,-3-6-9,0 0-1,0-1 1,1 0 0,-1 1 0,1-1 0,-1 0-1,1-1 1,0 1 0,0-1 0,1 1 0,-1-1 0,0-1-1,1 1 1,-1 0 0,4 0 9,2-1-27,-1 1 0,0-1 0,1-1 0,-1 0 0,0 0-1,1 0 1,-1-1 0,0-1 0,0 0 0,1 0 0,-1-1 0,-1 0 0,1 0 0,0-1 0,4-3 27,4-2-34,-1-1 1,0-1 0,-1-1 0,0 0 0,-1 0-1,0-2 1,2-3 33,-10 10-11,-1 0-1,1 0 0,-1-1 1,0 0-1,-1 0 0,2-4 12,-5 10 26,0-1-1,0 0 1,0 1 0,0-1-1,0 0 1,-1 0-1,1 0 1,-1 1-1,0-1 1,0 0-1,0 0 1,0 0 0,0 0-1,-1 0 1,1 0-1,-1 1 1,0-1-1,1 0 1,-1 0-1,-1 1 1,0-3-26,2 5 8,0 0-1,0 0 1,0 0-1,0 0 1,-1 0-1,1 0 1,0 0-1,0 0 1,0 0-1,0 0 1,0 0-1,0 0 1,-1 0-1,1 0 1,0 0-1,0 0 1,0 0-1,0 0 1,0 0-1,-1 0 1,1 0-1,0 0 1,0 0-1,0 0 1,0 0-1,0 0 1,-1 0-1,1 0 1,0 0-1,0 0 1,0 0-1,0 1 1,0-1-1,0 0 1,0 0-1,0 0 1,-1 0-1,1 0 1,0 0-1,0 0 1,0 1 0,0-1-1,0 0 1,0 0-1,0 0 1,0 0-1,0 0 1,0 1-1,0-1 1,0 0-1,0 0 1,0 0-1,0 0 1,0 0-8,-3 10 126,3-5-115,-1 0 0,1 0-1,1 0 1,-1 1 0,1-1 0,0 0-1,0 0 1,0 0 0,1 0-1,-1 0 1,1 0 0,1 0 0,-1-1-1,1 1 1,0-1 0,0 1-11,2 2-22,1 1 0,0-1-1,0 0 1,1-1 0,-1 0 0,2 0 0,-1 0 0,6 3 22,2-2-213,1 0 0,0 0 0,0-2 0,0 0 1,1-1-1,-1-1 0,1 0 0,0-1 0,0-1 0,0-1 1,0 0-1,0-1 0,0-1 0,0-1 0,0 0 0,-1-1 1,12-4 212,17-18-708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0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 6417,'-20'14'2433,"0"8"-1625,10 19-1056,5 5-656,-2 7-1505,-3 11 1505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0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1 880 3049,'5'2'266,"1"1"-1,-1-2 1,1 1 0,0-1 0,0 0 0,0 0 0,-1 0 0,1-1 0,0 0 0,0 0 0,0-1-1,0 1 1,0-1 0,-1-1 0,1 1 0,0-1 0,3-1-266,12-6 262,0 0 1,0-1-1,16-11-262,-17 8 28,0 0 0,-1-2 0,-1 0-1,0-1 1,-1-1 0,-1 0 0,8-13-28,-4 4-36,-2-2 0,0 0 0,-2-1 0,-2-1 0,3-8 36,1-11-229,-2 0 0,-2-1 0,-3-1-1,-2 0 1,-2 0 0,1-48 229,-8 86 154,1 0 0,-2-1 0,0 1-1,0 0 1,-1 0 0,-3-8-154,5 20 45,0 0 0,0 0-1,0 1 1,0-1 0,-1 0 0,1 0-1,0 0 1,-1 1 0,1-1 0,0 0 0,-1 0-1,1 1 1,-1-1 0,0 0 0,1 1 0,-1-1-1,1 0 1,-1 1 0,0-1 0,1 1-1,-1-1 1,0 1 0,0 0 0,0-1 0,1 1-1,-1 0 1,0-1-45,0 2 32,0-1 0,0 0 0,0 1-1,0-1 1,0 0 0,0 1 0,0 0 0,0-1 0,1 1-1,-1-1 1,0 1 0,0 0 0,1-1 0,-1 1 0,0 0 0,1 0-1,-1 0 1,0 0-32,-4 7 53,0 1 1,1-1-1,0 1 0,-1 4-53,-4 16 4,1 1 0,1 1-1,2-1 1,1 1 0,1 0-1,2 23-3,4 46 40,9 44-40,1 18-6,-14-119-5,-2 0 1,-1 0-1,-3 0 1,-1-1-1,-5 9 11,-9 56-914,18-87-117,0 0 0,-1-1-1,-2 4 1032,0-6-1164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0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0 120 6049,'2'-1'225,"-1"0"0,1 0 1,-1 0-1,1 1 0,-1-1 0,1 0 0,-1 1 0,1-1 0,0 1 0,-1-1 0,1 1 0,0 0 0,-1 0 0,1 0 1,0 0-1,1 0-225,7-1 160,58-11-13,6 0-147,71-4 0,-123 15-18,0 1-1,0 1 1,0 1-1,0 1 1,0 0-1,-1 2 1,1 1-1,16 6 19,-28-7 6,-1-1-1,0 1 1,-1 1-1,1-1 1,-1 2 0,0-1-1,-1 1 1,1 0-1,-1 1 1,-1-1-1,2 3-5,-8-10 1,0 0-1,0 1 0,0-1 0,0 0 0,0 0 0,0 0 1,0 0-1,1 0 0,-1 0 0,0 0 0,0 0 0,0 1 1,0-1-1,0 0 0,0 0 0,0 0 0,1 0 0,-1 0 1,0 0-1,0 0 0,0 0 0,0 0 0,0 0 0,0 0 1,1 0-1,-1 0 0,0 0 0,0 0 0,0 0 0,0 0 1,0 0-1,0 0 0,1 0 0,-1 0 0,0 0 0,0 0 1,0 0-1,0 0 0,0 0 0,0 0 0,1-1 0,-1 1 1,0 0-1,0 0 0,0 0 0,0 0 0,0 0 0,0 0 1,0 0-1,0 0 0,0 0 0,0-1 0,1 1 0,-1 0 1,0 0-1,4-11 15,-3 8-12,-1 2-2,2-3 1,-1-1 0,1 0 0,0 1 0,1-1 0,-1 1-1,4-4-1,84-111 20,-90 118-17,1 1-1,-1-1 0,0 0 1,1 1-1,-1-1 0,1 0 0,-1 1 1,1-1-1,0 1 0,-1-1 1,1 1-1,0 0 0,-1-1 0,1 1 1,0 0-1,-1-1 0,1 1 1,0 0-1,0 0 0,-1-1 0,1 1 1,0 0-1,0 0-2,-1 0 4,1 1 0,0-1 0,-1 0 0,1 1 0,-1-1-1,1 0 1,-1 1 0,1-1 0,0 1 0,-1-1 0,0 1 0,1-1 0,-1 1 0,1-1 0,-1 1 0,0-1 0,1 1 0,-1 0 0,0-1-1,1 1-3,1 5 32,-1-1-1,1 1 1,-1 0-1,0-1 1,0 3-32,1 25 118,-2 0 1,-1 0 0,-2-1 0,-1 1 0,-8 28-119,-3 29 90,-4 80-55,9-62-24,-22 94-11,30-194 7,0 0 0,0 0-1,-1 0 1,0 0 0,0-1-1,0 1 1,-4 4-7,5-9 18,0-1-1,0 1 1,-1-1-1,1 0 1,-1 0-1,1 0 1,-1 0-1,1 0 1,-1-1-1,0 1 1,0-1-1,0 1 1,0-1 0,0 0-1,0 0 1,0-1-1,0 1 1,-1-1-1,1 1 1,-1-1-18,-6 0 80,-1 0 1,1 0 0,0-1 0,0 0-1,0-1 1,0 0 0,0-1-1,0 0 1,-3-1-81,9 2 27,0 1 0,0-1 0,0 0 0,0-1 0,0 1-1,0-1 1,0 1 0,1-1 0,-1 0 0,1-1 0,0 1 0,0 0 0,0-1-1,1 0 1,-1 1 0,1-1 0,0 0 0,0-1 0,0 1 0,0 0 0,1 0-1,-1-3-26,1 1 17,1 0-1,0 0 0,0-1 1,0 1-1,0 0 0,1 0 1,0-1-1,1 1 1,1-5-17,2-5 13,2 0 0,0 0 0,4-7-13,14-21-113,2 0-1,1 3 1,3 0 0,19-19 113,3 3-885,3 3 0,46-35 885,32-15-635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3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7 997 1840,'-6'4'1361,"12"-12"-263,12-16-423,-13 13-619,1-1 0,0 1-1,1 1 1,7-10-56,-9 13 9,1 0 0,-2-1 0,1 0-1,-1 0 1,0 0 0,0 0 0,-1-1 0,0 1-1,-1-1 1,0-2-9,13-58 325,-3-2 1,1-51-326,-2-143 1345,-10 203-604,-2 43-142,1 19-588,0 0-1,0 0 1,0 0 0,1-1 0,-1 1 0,0 0-1,0 0 1,0 0 0,0 0 0,-1 0 0,1 0-1,0 0 1,0 0 0,0 0 0,0-1-1,0 1 1,0 0 0,0 0 0,0 0 0,0 0-1,0 0 1,0 0 0,0 0 0,0 0-1,0 0 1,0 0 0,0-1 0,0 1 0,0 0-1,-1 0 1,1 0 0,0 0 0,0 0 0,0 0-1,0 0 1,0 0 0,0 0 0,0 0-1,0 0 1,-1 0 0,1 0 0,0 0 0,0 0-1,0 0 1,0 0 0,0 0 0,0 0 0,0 0-1,0 0 1,0 0 0,-1 0 0,1 0-1,0 0 1,0 0 0,0 0 0,0 0 0,0 0-1,0 0 1,0 1 0,0-1 0,0 0-11,-2 2 45,1 1 1,-1 0-1,1 0 1,0 0 0,0 0-1,0 0 1,1 0-1,-1 2-45,-27 163 31,0 7-10,6-76-23,-15 82 16,31-141-2,2-1 0,2 1 0,1 24-12,1-63 0,1 5-4,-1 0 0,1 1 0,0-2 0,0 1 0,2 5 4,-3-10-2,0 1 1,1-1-1,0 0 0,-1 1 1,1-1-1,0 0 0,-1 0 1,1 1-1,0-1 0,0 0 1,0 0-1,0 0 0,0 0 1,0 0-1,1 0 1,-1-1-1,0 1 0,0 0 1,1 0-1,-1-1 0,0 1 1,1-1-1,-1 1 0,0-1 1,1 0-1,-1 0 0,1 1 1,0-1 1,3-1-2,0 1 0,0-1 0,-1 0 0,1 0 0,0 0 0,0 0-1,-1-1 1,1 0 0,-1 0 0,1 0 0,-1-1 0,1 0 2,50-39-44,-46 34 33,36-29-231,-3-3 1,14-18 241,-40 42-256,-2-2 0,0 0-1,-2-1 1,1 0 0,-2-1 0,-1 0-1,5-14 257,-13 27-99,0 4 60,-1 0 0,1-1-1,-1 1 1,0-1 0,0 0-1,0 1 1,-1-1-1,0 0 1,1 1 0,-1-1-1,0 0 1,-1 1-1,0-4 40,1 6 11,0 1-1,0-1 1,0 0 0,0 1-1,-1-1 1,1 1-1,0-1 1,-1 1-1,1-1 1,0 1-1,-1-1 1,1 1-1,-1-1 1,1 1-1,0 0 1,-1-1-1,1 1 1,-1 0-1,1-1 1,-1 1 0,0 0-1,1 0 1,-1-1-1,1 1 1,-1 0-1,1 0 1,-1 0-1,0 0 1,1 0-1,-1 0 1,1 0-1,-1 0 1,0 0-1,1 0 1,-1 0-1,1 0 1,-1 0-1,0 0 1,1 1 0,-1-1-1,1 0 1,-1 0-1,1 1 1,-1-1-1,1 0 1,-1 1-1,1-1 1,-1 1-11,-28 23 647,24-20-530,-1 1-36,0 1 1,1-1-1,0 1 1,0-1-1,0 1 1,1 1-1,0-1 1,0 1-1,0-1 1,1 1-1,0 0 0,1 1 1,-3 5-82,5-11 4,0 0 0,-1 0 0,1-1 0,0 1 0,0 0 0,0 0 0,0-1 0,1 1 0,-1 0 0,0 0 0,1 0 0,-1-1 0,1 1 0,-1 0 0,1-1 0,0 1 0,0-1 0,0 1 0,0-1 0,0 1-1,0-1 1,0 1 0,0-1 0,1 0 0,-1 0 0,1 0 0,-1 0 0,0 0 0,1 0 0,0 0 0,-1 0 0,1 0 0,0-1 0,-1 1 0,1-1 0,0 1-4,6 1-1,0 0 0,1-1 0,-1 0-1,0-1 1,0 0 0,0 0 0,8-1 1,20-3-102,0-2 0,0-2 0,-1-1 0,-1-1 0,1-2-1,-2-2 1,0-1 0,28-17 102,-51 26-65,1-1-1,-2-1 0,1 0 0,-1 0 0,0-1 0,-1 0 0,0 0 0,0-1 0,1-2 66,-6 7-20,0 0 0,0 0 0,-1 0-1,1 0 1,-1-1 0,0 1 0,0-1 0,-1 0 0,0 1 0,0-1-1,0 0 1,-1 0 0,0 0 0,0 0 0,0 0 0,-1 1 0,0-1 0,0 0-1,0 0 1,-1 0 20,2 5 20,0-1-1,-1 1 1,1 0-1,0 0 1,-1 0-1,1 0 1,0 0-1,-1-1 1,0 1-1,1 0 0,-1 0 1,0 0-1,1 0 1,-1 1-1,0-1 1,0 0-1,0 0 1,0 0-1,0 1 1,0-1-1,0 0 1,0 1-1,0-1 1,0 1-1,0-1 1,0 1-1,0-1 1,0 1-1,-1 0 1,1 0-1,0 0 1,0-1-1,0 1 0,-1 0 1,1 1-1,0-1 1,0 0-1,0 0 1,-1 0-1,1 1 1,0-1-1,0 0 1,0 1-1,0-1 1,0 1-1,-1 0-19,-4 3 123,1 0-1,-1 0 0,1 1 1,0-1-1,0 1 0,0 1 1,-3 4-123,-12 15 264,2 1 1,-15 29-265,27-46 12,2 1-1,-1 0 0,1 0 1,1 0-1,0 1 1,0-1-1,1 1 1,0-1-1,1 1 1,0 8-12,1-15-1,0 1 0,1 0 1,-1-1-1,1 1 0,0-1 0,1 0 1,-1 1-1,1-1 0,-1 0 1,1 0-1,1 0 0,-1 0 0,1 0 1,-1 0-1,1-1 0,0 1 0,2 1 1,0-1-6,0 0 0,1 0-1,-1-1 1,1 0 0,0 0-1,0 0 1,0-1-1,0 1 1,0-1 0,0-1-1,4 1 7,7 1-24,0-2-1,0 0 1,0 0-1,0-2 1,-1 0-1,1-1 1,0-1-1,0 0 1,2-2 24,7-3-20,0-1-1,-1-2 1,0 0-1,-1-1 1,-1-2 0,0 0-1,0-1 1,8-10 20,-14 12 0,-2-2 1,0 0-1,0-1 0,-2 0 1,0-1-1,0-1 1,-2 0-1,0-1 0,-2 0 1,0 0-1,0-4 0,11-40-103,-3-2-1,6-56 104,-5 27-155,-9 53 102,-1 8 40,2-23 13,-9 49 87,0-1-1,-1 0 0,0 1 1,0-1-1,-1 0 1,0 1-1,0-1 0,0 0 1,-3-4-87,-3 21 196,5-7-195,-64 118 42,55-95-39,0-1 0,2 2 1,1-1-1,0 7-4,-19 97 15,-18 72 0,34-161-3,-2 0 1,-2-1 0,-19 34-13,-73 122-364,105-191 298,1 0-136,-1-1 0,0 1-1,0-1 1,0 1-1,0-1 1,-1 0 0,1 0-1,-1 0 1,-2 2 202,-3-2-1487,6-12 592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3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1 174 6457,'27'-13'2297,"23"-1"-1881,21-1-352,26-9-80,11-3-96,-9-3-832,-16 3-577,-24 3 897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4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55 2889,'-1'0'3577,"-4"13"-2813,4-4-659,-1 0 0,-1-1 0,1 1 0,-1-1 0,-1 1 0,0-1 0,0 0 0,0 0 1,-1-1-1,-2 2-105,1 0 41,0 1 1,1-1-1,0 1 1,0 0-1,1 0 0,0 0 1,1 1-1,0-1 1,0 2-42,0 1 20,1 0 1,0 0-1,1 0 1,0 0-1,1 0 1,1 1-1,0-1 1,1 0-1,1 3-20,-2-10 1,1 0 1,-1-1-1,2 1 0,-1-1 0,1 1 1,-1-1-1,1 0 0,1 0 0,-1-1 1,1 1-1,0-1 0,0 1 0,0-1 1,0 0-1,1-1 0,0 1 1,0-1-1,0 0 0,0 0 0,0 0 1,5 1-2,-3-2-3,0 1 1,1-1 0,-1 0 0,0-1 0,1 1 0,0-2 0,-1 1 0,1-1 0,-1 0-1,1-1 1,-1 1 0,1-2 0,6-1 2,-5 0-13,0 0 1,0-1-1,0 0 0,0 0 1,-1-1-1,0 0 0,0-1 1,0 1-1,-1-2 0,2-1 13,3-5 31,0 0 0,-1 0-1,-1-1 1,0-1-1,-1 0 1,0 0 0,-2-1-1,0 0 1,0 0 0,-1 0-1,2-16-30,-5 15 497,-9 27 33,-7 28-220,11-32-301,2 0 0,-1 1 0,0-1 0,1 0-1,1 1 1,-1-1 0,1 0 0,0 0 0,0 0 0,0 0 0,2 4-9,-1-7 1,-1 0-1,1 0 0,-1-1 0,1 1 0,0 0 0,0-1 1,1 1-1,-1-1 0,0 1 0,1-1 0,-1 0 1,1 0-1,0 0 0,0-1 0,-1 1 0,1 0 0,0-1 1,1 0-1,-1 0 0,0 0 0,0 0 0,2 0 0,7 1-16,0-1 0,0 0 0,0-1 0,0 0 0,0-1 0,0-1 0,0 0 0,0 0 0,0-1 0,3-2 16,10-3-27,-1-1 0,-1-2 0,1 0 0,2-4 27,-18 11-5,0-2 0,0 1 0,-1-1 0,0 0 0,0-1-1,0 0 1,2-3 5,-6 7 2,-1 0-1,0 0 1,0 0-1,0-1 1,0 1-1,0 0 1,-1-1-1,1 1 1,-1-1-1,0 0 0,0 1 1,0-1-1,-1 0 1,1 0-1,-1 0 1,0 1-1,0-1 1,-1 0-1,1 0-1,0 4 2,0 0 0,0 0 0,0-1 0,0 1 0,0 0 0,0 0 0,0 0 1,0 0-1,0 0 0,0 0 0,0 0 0,0-1 0,0 1 0,0 0 0,0 0 0,0 0 0,-1 0 0,1 0 0,0 0 0,0 0 0,0 0 0,0 0 0,0-1 0,0 1 0,0 0 0,0 0 0,0 0 0,0 0 0,-1 0 0,1 0 0,0 0 0,0 0 1,0 0-1,0 0 0,0 0 0,0 0 0,0 0 0,-1 0 0,1 0 0,0 0 0,0 0 0,0 0 0,0 0 0,0 0 0,0 0 0,0 0 0,-1 0 0,1 0 0,0 0 0,0 0 0,0 0-2,-6 6 65,-5 11 2,10-13-65,-1 0 0,1 0 1,0 1-1,0-1 0,0 0 0,1 0 0,0 1 0,-1-1 0,2 0 0,-1 1 0,0-1 0,1 0 0,0 0 0,0 0 1,0 1-1,1 1-2,-1-3-1,1-1-1,-1 1 1,1 0 0,-1-1 0,1 1 0,0-1 0,0 0 0,0 0 0,0 0-1,1 0 1,-1 0 0,1 0 0,-1 0 0,1-1 0,-1 1 0,1-1 0,0 0 0,0 1-1,0-2 1,0 1 0,-1 0 0,1 0 0,0-1 0,1 0 1,9 1-26,0-1 0,0 0 0,1-1 0,-1-1-1,0 0 1,0 0 0,-1-2 0,1 1 0,-1-2 0,1 0 0,9-5 26,-5 1-20,-1 0-1,0-1 1,-1 0 0,0-1-1,-1-1 1,0-1 0,-1 0-1,2-3 21,-8 7-13,-1 1-1,0-1 0,0 0 0,-1-1 0,0 1 0,-1-1 0,0 0 0,-1 0 0,1-6 14,-2 11 3,-1 0 0,0 0 0,-1 0-1,1 0 1,-1 0 0,0 0-1,0 0 1,-1 0 0,1 0 0,-1 0-1,0 0 1,0 0 0,-1 1-1,0-1 1,0 0 0,0 0 0,0 1-1,-1 0 1,1-1 0,-4-3-3,5 7 16,0 0 0,0 0 1,-1-1-1,1 1 0,0 0 0,-1 0 1,1 0-1,-1 0 0,1 1 1,-1-1-1,1 0 0,-1 1 0,0-1 1,1 1-1,-1-1 0,0 1 1,1 0-1,-1-1 0,0 1 0,1 0 1,-1 0-1,0 0 0,1 1 1,-1-1-1,0 0 0,0 1 0,1-1 1,-1 1-1,1-1 0,-1 1 1,1 0-1,-1 0 0,1 0 0,-1 0 1,1 0-1,-1 0 0,1 0-16,-4 3 43,0 1 1,0 0-1,0-1 0,1 1 0,0 1 0,0-1 0,0 1 1,1-1-1,-1 4-43,-2 3 17,2 0 0,0 1 1,0-1-1,1 1 1,0-1-1,1 1 0,1 0 1,0 0-1,1 0 0,0 0 1,2 6-18,-2-12-6,1 0 1,0 0-1,1 0 1,0 0-1,0-1 1,0 1-1,1 0 1,0-1-1,0 0 0,1 0 1,-1 0-1,1 0 1,1 0-1,-1-1 1,1 1-1,0-1 1,0-1-1,1 1 1,-1-1-1,1 0 1,0 0-1,0 0 6,8 2-36,-1-1 1,1-1-1,0 0 1,0 0-1,0-1 1,0-1-1,1-1 1,-1 0-1,1-1 1,-1 0-1,5-1 36,4-2-280,1 0-1,-1-1 1,0-2-1,0 0 1,-1-2-1,12-5 281,16-14-1595,-5-5 664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4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48 270 3737,'35'-30'1734,"-34"30"-1701,-1 0 1,0 0 0,0 0 0,0 0-1,1 0 1,-1 0 0,0 0 0,0 0 0,0 0-1,1 0 1,-1 0 0,0 0 0,0 0-1,0 0 1,1 0 0,-1 0 0,0 0 0,0 0-1,0 0 1,1 0 0,-1 0 0,0 0-1,0 1 1,0-1 0,0 0 0,1 0 0,-1 0-1,0 0 1,0 0 0,0 1 0,0-1-1,0 0 1,0 0 0,0 0 0,1 1 0,-1-1-1,0 0 1,0 0 0,0 0 0,0 1-1,0-1 1,0 0-34,5 15 726,-1-2-217,-1-10-457,0 0 0,0 0 0,0 0 0,0 0 0,0 0 0,1 0 0,-1-1 0,1 0 0,0 0 0,0 0 0,0 0-1,0 0 1,0-1 0,0 0 0,0 0 0,0 0 0,0 0 0,1-1 0,-1 1 0,0-1 0,1 0 0,-1 0 0,1-1-52,10 0 23,-1-1 0,0-1 0,0 0 1,-1 0-1,1-2 0,5-2-23,-2 0 12,-1 0 1,1-2-1,-2 0 0,1-1 1,-1-1-1,0 0-12,-10 6 0,1 1 1,-1-1 0,0 0-1,-1 0 1,1 0-1,-1 0 1,0-1 0,0 0-1,0 0 1,-1 0-1,0 0 1,0-1 0,-1 1-1,0-1 1,0 0-1,0 0 1,-1 0-1,-1 3-2,0 0 0,0 0-1,0 0 1,0 0 0,-1 0 0,1 0 0,-1 0-1,0 0 1,0 0 0,-1 1 0,1-1 0,-1 0-1,0 1 1,0-1 0,0 1 0,0 0 0,-2-2 2,0 1 3,0 0 0,-1 0 0,1 1 0,-1-1 0,1 1 1,-1 0-1,0 1 0,0-1 0,0 1 0,-1 0 1,-3-1-4,-2 0 35,0 1 0,0 0 0,0 0 0,0 1 0,0 1 0,0 0 0,0 0 0,-1 1 0,1 1-1,0-1 1,0 2 0,-4 1-35,0 2 36,0 2 0,0-1 0,1 2 0,0 0-1,1 0 1,-1 2 0,2-1 0,0 2-1,0-1 1,1 2 0,0-1 0,1 2 0,1-1-1,0 1 1,1 1 0,0-1 0,1 2-1,1-1 1,1 1 0,0-1 0,1 1 0,0 1-1,0 9-35,3-20-3,1 0-1,0 0 0,0 1 1,0-1-1,1 0 0,0 0 1,0 0-1,1 0 0,-1 0 0,1 0 1,3 4 3,-4-7-7,1 0-1,0 0 1,1 0 0,-1 0 0,0 0-1,1-1 1,-1 1 0,1-1 0,0 0-1,0 1 1,0-1 0,0-1 0,0 1-1,1 0 1,-1-1 0,0 0 0,1 0-1,-1 0 1,1 0 0,0 0 7,4 1-2,0-1 0,0 0 0,0-1 0,0 0 0,0 0 0,0-1 0,0 0 0,0 0 0,0-1 1,-1 0-1,1 0 0,0 0 0,-1-1 0,0-1 0,0 1 0,0-1 0,0 0 0,0-1 0,-1 0 0,1 0 0,-1 0 0,-1-1 0,1 1 0,-1-2 0,0 1 1,0 0-1,-1-1 0,0 0 0,0 0 0,-1 0 0,1-1 0,-2 1 0,3-6 2,2-16 12,-2 9-18,0 1 0,1 0 0,1 1 0,1-1 0,9-14 6,-15 29-1,0 1 0,0-1 1,1 1-1,-1 0 1,1 0-1,0 0 1,0 0-1,0 0 1,0 1-1,1-1 1,-1 1-1,0 0 0,1 0 1,0 0-1,-1 1 1,1-1-1,0 1 1,0 0-1,0 0 1,0 0-1,0 1 1,0-1-1,0 1 1,0 0-1,0 0 0,1 0 1,-1 1-1,0-1 1,0 1-1,2 1 1,1 1 0,0-1 1,-1 1-1,1 1 0,-1-1 0,0 1 1,0 1-1,0-1 0,-1 1 0,1 0 1,-1 0-1,0 0 0,-1 1 0,1-1 1,-1 1-1,0 0 0,-1 1 0,1-1 1,0 3-1,2 3 1,-1 1 1,-1-1-1,1 1 1,-2 0 0,0 0-1,0 1 1,-2-1-1,1 0 1,-2 7-2,-1-6 5,0-1 1,-1 1-1,-1 0 0,-1-1 1,0 0-1,0 0 0,-1 0 1,-4 6-6,-1 4 4,1-7 52,16-28 185,30-32-171,3 1 0,1 2 0,32-23-70,-21 18-15,-19 16-84,35-23 99,-67 52-1,1 0 0,0 0-1,0 0 1,-1 0 0,1 0 0,0 0 0,0 0 0,0 1-1,0-1 1,1 1 1,-2 0-1,0 0 1,0 0-1,-1 0 0,1 0 0,0 0 1,-1 0-1,1 0 0,0 0 0,0 0 0,-1 1 1,1-1-1,0 0 0,-1 1 0,1-1 1,-1 0-1,1 1 0,0-1 0,-1 1 0,1-1 1,0 1 0,0 2-2,1 0 1,-1-1 0,1 1-1,-1 0 1,0 0-1,0 0 1,0 0 0,-1 1-1,1-1 1,-1 0-1,1 0 1,-1 3 1,9 198-1146,-2-130 677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15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302 174 2769,'-3'-44'5116,"1"26"-4553,-1 1 0,0-1 0,-6-13-563,8 28 75,0 0-1,0 0 1,0 0 0,0 1-1,-1-1 1,1 0 0,-1 1-1,0 0 1,0-1 0,0 1-1,0 0 1,0 0-1,0 0 1,-1 0 0,0-1-75,1 2 39,0 1 0,0-1 1,0 0-1,0 0 0,0 1 1,0 0-1,0-1 1,0 1-1,-1 0 0,1 0 1,0 0-1,0 0 0,0 0 1,0 0-1,0 1 0,-2 0-39,-2 1 35,1 0-1,-1 1 1,0-1 0,1 1-1,-1 1 1,1-1-1,0 1 1,0 0 0,0 0-1,1 1 1,-2 2-35,-8 9 13,2 1 0,0 0-1,2 1 1,-6 11-13,-8 15 22,9-18 8,1 0 1,-3 9-31,14-28 9,0 1 1,0-1 0,1 1-1,0 0 1,0 0 0,1 0-1,0 0 1,0 0 0,1 1 0,0 5-10,1-11 2,-1 0 1,0 0-1,1 0 1,0-1-1,0 1 1,0 0 0,0 0-1,0-1 1,0 1-1,1 0 1,-1-1 0,1 0-1,-1 1 1,1-1-1,0 0 1,0 0 0,0 0-1</inkml:trace>
  <inkml:trace contextRef="#ctx0" brushRef="#br0" timeOffset="1">179 397 12073,'9'-5'0,"1"-1"5,-1-1 0,-1 1 1,1-2-1,-1 1 0,0-1 0,-1 0 0,0-1 0,0 0 0,-1 0 0,0 0 1,0-1-1,-1 0-5,-2 3 5,0 0 0,0-1 0,-1 1 0,1-1 0,-2 1 0,1-1 0,-1 0 0,-1 0 1,1 0-1,-1 1 0,-1-1 0,1 0 0,-1 0 0,-1 0 0,1 1 0,-1-1 0,-1 0-5,-5-5 42,7 13-41,1 0 0,0 0 0,-1 0-1,1 0 1,0-1 0,-1 1 0,1 0 0,0 0 0,-1 0-1,1 0 1,0 0 0,-1 0 0,1 0 0,0 1 0,-1-1-1,1 0 1,0 0 0,-1 0 0,1 0 0,0 0 0,0 0-1,-1 1 1,1-1 0,0 0 0,0 0 0,-1 0-1,1 1 0,-1 0 0,-1 1-1,1-1 0,0 1 0,0 0 1,0-1-1,0 1 0,0 0 1,0 0-1,0 0 0,1 0 0,-1 1 1,-2 10-6,2 1-1,-1-1 0,2 0 0,-1 1 1,2-1-1,0 0 0,1 0 1,0 1-1,1-1 0,0-1 1,1 2 6,2 2 4,-1 0 1,2-1-1,0 0 1,1-1-1,-6-11-3</inkml:trace>
  <inkml:trace contextRef="#ctx0" brushRef="#br0" timeOffset="-1">698 362 6459,'10'-7'-170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6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202 758 2713,'-1'1'278,"-17"6"441,18-6-664,-1-1 0,1 0 0,-1 0 1,1 1-1,-1-1 0,1 0 0,-1 0 0,1 0 0,-1 0 0,1 0 0,-1 1 0,1-1 1,-1 0-1,0-1 0,1 1 0,-1 0 0,1 0 0,-1 0 0,1 0 0,-1 0 0,1 0 0,-1-1 1,1 1-1,-1 0 0,1 0 0,-1-1 0,1 1 0,-1-1-55,1 0 43,0 0 1,0 0-1,0-1 0,1 1 0,-1 0 0,0 0 1,1 0-1,-1-1 0,0 1 0,1 0 0,0 0 1,-1 0-1,2-1-43,2-7 102,1-3-62,0 0 0,1 0 0,1 1 0,0-1-1,0 1 1,1 1 0,6-6-40,11-17 36,-8 7-13,-1-1 0,-2 0 0,0-1 0,-2 0 0,-1-1 0,-2 0 0,0-1 0,-2 0 0,-1 0 0,-2-1 0,-1 0 0,-1 0 0,-2 1 0,-1-1 0,-2-2-23,3 31 20,-9-67 589,8 63-456,-1 0 0,1 0 0,-1 0 0,-1 1 0,1-1 0,-1 0-1,0 1 1,0 0 0,0 0 0,-1-1-153,3 6 25,1-1 0,-1 1 0,0-1-1,1 1 1,-1-1 0,0 1 0,0 0-1,1-1 1,-1 1 0,0 0 0,0-1-1,0 1 1,0 0 0,0 0 0,1 0 0,-1 0-1,0 0 1,0 0 0,0 0 0,0 0-1,0 0 1,1 0 0,-1 1 0,0-1-1,0 0 1,0 1 0,0-1 0,1 0 0,-1 1-1,0-1 1,1 1 0,-1-1 0,0 1-1,1-1 1,-1 1 0,0 0 0,1-1 0,-1 1-1,1 0 1,-1 0-25,-17 19 37,2 1 0,0 0 0,2 2 0,0-1 0,-3 10-37,17-31 0,-23 44 19,2 1 0,1 2 0,3 0 0,-1 12-19,-43 203 32,32-130-34,21-100 10,-10 51 9,16-74-16,1 0 1,0 0-1,1 0 0,0 1 1,1-1-1,1 8-1,-2-16 0,0 1-1,1-1 1,-1 0-1,1 0 1,-1 0-1,1 0 1,0 0-1,0 0 1,0 0 0,0 0-1,0 0 1,1-1-1,-1 1 1,0 0-1,1-1 1,-1 1-1,1-1 1,0 1-1,-1-1 1,1 0-1,0 1 1,0-1-1,0 0 1,0-1 0,0 1-1,2 1 1,1-2-18,1 1 0,0-1 0,-1 0 1,1 0-1,-1 0 0,1-1 0,-1 0 0,1 0 0,-1-1 0,1 0 18,8-1-248,0-2 0,-1 0-1,0 0 1,0-1 0,0-1-1,-1 0 1,1-1 0,-2 0-1,1-1 1,-1 0-1,-1-1 1,0 0 0,2-3 248,17-32-830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6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1 302 5393,'0'-1'100,"0"0"0,-1 1 0,1-1 0,0 1 0,0-1 0,0 1 0,0-1 0,0 0 0,0 1 0,0-1 0,0 1 0,1-1 0,-1 1 0,0-1 0,0 0 0,0 1 0,1-1 0,-1 1 0,0-1 0,0 1 0,1-1 0,-1 1 0,0-1 0,1 1 0,-1 0 0,1-1 0,-1 1 0,1-1 0,-1 1 0,1 0 0,-1-1 0,1 1-100,23-11 370,-17 8-224,220-80-181,-127 50-965,-1-5-1,-2-4 0,0-5 1001,-78 35 339,-35 27 768,6-2-949,1 0 1,0 1-1,0 0 1,2 0-1,0 1 1,0 0-1,2 0 1,0 0-1,0 1 1,2 0 0,-2 13-159,2-11 23,1-1 1,1 1 0,1-1 0,0 1 0,2-1 0,0 1 0,0-1 0,2 0 0,0 0 0,7 16-24,-9-28-1,0 1 1,1-1 0,-1 0-1,1 0 1,0 0 0,1-1-1,-1 1 1,1-1 0,0 0 0,0 0-1,0 0 1,1-1 0,-1 1-1,1-1 1,0 0 0,0 0-1,0-1 1,5 3 0,-5-4-1,-1 0-1,1 0 1,-1 0 0,1-1-1,0 0 1,-1 0 0,1 0-1,0 0 1,-1-1 0,1 0-1,0 0 1,-1 0 0,1 0 0,-1-1-1,0 0 1,1 0 0,-1 0-1,0 0 1,0-1 0,0 1-1,-1-1 1,4-3 1,3-3-3,0-1-1,0 0 1,-1-1 0,-1 0-1,0 0 1,0-1-1,-1 0 1,1-5 3,-3 8 4,-1-1 1,0 0-1,-1 1 1,0-1-1,0 0 0,-1 0 1,-1-1-1,0 1 1,0 0-1,-1 0 0,0-7-4,0 16 14,0 0 0,0 0 0,0 1 0,0-1 0,0 0 0,0 0 0,-1 0 0,1 0 0,0 0 0,0 0 0,-1 0 0,1 0 0,0 0 0,-1 0 0,1 1 0,-1-1 0,1 0 0,-1 0 0,0 1 0,1-1 0,-1 0 0,0 0 0,1 1 0,-1-1 0,0 1-1,0-1-13,0 1 13,0 1 0,0-1-1,0 1 1,1-1-1,-1 1 1,0 0-1,1 0 1,-1-1-1,0 1 1,1 0-1,-1 0 1,1-1-1,-1 1 1,1 0-1,0 0 1,-1 0 0,1 0-1,0 0 1,0 0-1,-1 0 1,1-1-1,0 1 1,0 0-1,0 0 1,0 0-1,0 0 1,1 0-13,-2 4-1,1 0 0,0 0 1,0 0-1,0 0 0,1 0 0,-1 0 0,1 0 1,1 0-1,-1 0 0,1-1 0,-1 1 1,1 0-1,1-1 0,-1 1 0,1-1 1,-1 0-1,1 0 0,1 0 0,-1 0 0,0-1 1,1 1-1,0-1 1,1 1-23,1 0-1,0 0 1,0 0-1,0-1 1,0 0-1,1 0 1,-1-1 0,1 0-1,0 0 1,0 0-1,0-1 1,0 0 0,0 0-1,0-1 1,6 0 23,0-1-36,0-1 1,0 0 0,0 0 0,-1-1-1,1-1 1,-1 0 0,1-1-1,-1 0 1,-1-1 0,7-4 35,-12 6-5,0 1 0,0-1 1,-1 0-1,0-1 1,0 0-1,0 1 0,0-2 1,-1 1-1,0 0 0,0-1 1,0 0-1,-1 0 1,1 0-1,-2 0 0,1-1 1,-1 1-1,0-1 1,0 1-1,0-1 0,0-5 5,-2-6-16,0-1-1,-1 1 1,-2-8 16,-1-43 4,3 67 1,1 0 0,0 0 0,1 1 0,-1-1 1,0 0-1,0 0 0,1 1 0,-1-1 0,1 0 0,-1 1 0,1-1 0,0 0 0,0 1 1,0-1-1,0 1 0,0-1 0,0 1 0,0 0 0,0-1 0,0 1 0,1 0 0,-1 0 1,0 0-1,1 0-5,1 0 11,0 0 1,0 0 0,0 0-1,0 0 1,1 1 0,-1-1 0,0 1-1,0 0 1,1 0 0,-1 0-1,0 0 1,0 1 0,3 0-12,4 1 4,-1 0 1,1 0-1,-1 1 1,0 1 0,0-1-1,0 2 1,0-1-1,0 1 1,-1 0-1,0 1 1,0 0-1,-1 0 1,0 1 0,0 0-1,0 0 1,-1 0-1,0 1 1,0 0-1,3 6-4,1 9-14,0 1 0,-1 2 14,-4-11-2,0-1-1,1 1 1,1-1 0,0 0-1,1 0 1,3 3 2,-10-15-1,1 0 0,-1-1 0,1 1 0,-1-1 1,1 1-1,0-1 0,0 1 0,0-1 0,-1 0 0,1 0 1,0 0-1,0 0 0,1 0 0,-1-1 0,0 1 0,0-1 1,0 1-1,0-1 0,2 1 1,0-2-2,0 1-1,-1 0 1,1-1 0,0 1 0,-1-1-1,1 0 1,0-1 0,-1 1 0,1-1-1,-1 1 1,1-1 2,9-6-8,-1-1 0,1 0 0,-2-1 1,1 0-1,3-6 8,7-5-9,50-54-17,-62 64 26,-2 0-1,1-1 1,-2 0-1,1-1 1,-2 1-1,1-2 1,-6 11 2,1 0-1,-1 0 0,0 0 1,0 0-1,0 0 0,-1 0 1,1 0-1,-1 0 0,0 0 1,0-1-1,0 1 0,0 0 1,0 0-1,-1 0 0,1 0 1,-2-2-2,1 3 2,0 0 0,0 0 0,0 0 0,0 0 0,-1 1 0,1-1 0,0 0 1,-1 1-1,0-1 0,1 1 0,-1 0 0,0-1 0,0 1 0,1 0 1,-1 0-1,0 0 0,0 0 0,-2 0-2,-3-1 4,0 1-1,-1-1 1,0 1-1,1 1 1,-1-1 0,1 1-1,-1 1 1,0-1-1,1 1 1,-1 1-1,1 0 1,-2 0-4,-5 2-206,0 0 0,1 1-1,0 1 1,-1 0 0,2 1-1,-7 4 207,-11 18-530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09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157 937 4849,'-5'-8'380,"1"-1"0,0 1 1,0-1-1,1 0 0,0 0 0,0 0 0,1 0 1,1 0-1,-1-9-380,1-7 169,1 1 0,3-25-169,1-24 128,-4 63-112,-1-1 1,0 1 0,-1 0 0,1-1 0,-2 1 0,0 0 0,0 0 0,-5-8-17,7 15 49,0-1-1,-1 1 1,0 0 0,0 0-1,0 0 1,0 0-1,0 0 1,-1 1 0,1-1-1,-1 1 1,0-1-1,1 1 1,-1 0 0,0 0-1,-1 0 1,1 1 0,0-1-1,0 1 1,-1-1-1,1 1 1,-1 0 0,1 1-1,-1-1 1,1 0 0,-1 1-1,1 0 1,-1 0-49,2 0 19,0 0 0,0 1 0,0-1 0,0 1 0,0-1 0,1 1 0,-1-1 0,0 1 0,0 0 0,1 0 0,-1 0 0,1 0 1,-1 0-1,1 0 0,-1 1-19,1-1 0,1-1 1,0 0-1,0 0 1,-1 1-1,1-1 1,0 0-1,0 1 1,-1-1 0,1 1-1,0-1 1,0 0-1,0 1 1,0-1-1,0 0 1,0 1-1,0-1 1,0 1-1,0-1 1,0 1-1,0-1 1,0 0 0,0 1-1,0-1 1,0 1-1,0-1 1,0 0-1,1 1-3,-1 0 1,1 0 0,-1-1 0,1 1-1,0 0 1,-1-1 0,1 1 0,0-1-1,0 1 1,-1-1 0,1 1 0,0-1-1,0 0 1,0 1 0,0-1-1,0 0 1,0 0 2,14 4-37,1-2-1,-1 0 0,1-1 1,0-1-1,0 0 0,-1-1 1,1-1-1,3-1 38,34-2-80,-30 4 55,2-1 6,1 1 0,-1 1 0,1 1-1,18 4 20,-41-5 2,-1 1-1,1 0 0,0-1 0,0 1 0,0 0 0,0 1 0,-1-1 0,1 0 1,0 1-1,-1-1 0,2 2-1,-3-2 0,0 0 0,0 1 1,0-1-1,0 0 0,-1 1 0,1-1 1,0 0-1,-1 1 0,1-1 0,-1 1 1,1-1-1,-1 1 0,0-1 1,1 1-1,-1-1 0,0 1 0,0-1 1,0 1-1,0-1 0,0 1 0,-1-1 1,1 1-1,0-1 0,-1 2 0,-4 9 10,0 0 0,0-1 0,-1 0 0,0 1 0,-1-2 0,-4 5-10,-12 21 31,18-27-24,-2 2 7,1 0 0,0 1-1,-4 10-13,10-20 2,-1 0 0,0 0 0,0 0 0,1-1-1,-1 1 1,1 0 0,0 0 0,-1 0 0,1 0-1,0 0 1,0 0 0,0 0 0,1 0 0,-1 0-1,0 0 1,1 0 0,-1 0 0,1 0 0,0 0 0,0-1-1,-1 1 1,1 0 0,0 0 0,0-1 0,1 1-1,-1-1 1,1 2-2,1-2 0,-1 0-1,1 0 1,0 0-1,-1 0 1,1 0-1,0 0 1,0-1-1,0 0 1,0 1-1,0-1 1,0 0-1,0 0 1,-1-1-1,1 1 1,0 0-1,0-1 1,0 0-1,0 0 1,-1 0-1,1 0 1,1 0 0,-4 0 0,36-11-92,0-2 0,-1-2 0,-1-1 0,-1-2 0,-1-1 0,0-1 0,-2-2 1,0-1-1,19-21 92,-38 34-168,0-1 0,-1 1 1,0-2-1,-1 1 1,0-1-1,-1-1 1,-1 1-1,0-1 0,1-6 168,-7 18-16,0 0 0,-1 0 0,1 0-1,-1 0 1,1-1 0,-1 1-1,0 0 1,0 0 0,0 0 0,0 0-1,0 0 1,-1 0 0,1 0 0,-1 0-1,1 0 1,-1 0 0,0 0 0,0 0-1,0 0 17,0 0 22,0 1 0,0 0 0,0 0 0,0 0 0,0 0 0,0 0 0,0 0 0,-1 0 0,1 0 0,0 1 1,-1-1-1,1 0 0,-1 1 0,1-1 0,-1 1 0,1 0 0,-1-1 0,1 1 0,-1 0 0,1 0 0,-1 0 0,1 0 0,-1 0 0,0 0 0,1 0 0,-1 1 0,1-1-22,-8 2 125,1 1 1,0 0-1,0 0 1,0 1-1,1 0 0,-1 0 1,1 1-1,0-1 1,0 2-1,0-1 1,-5 7-126,-6 5 160,2 1 1,0 1-1,-10 15-160,18-22 10,0 0-1,1 0 1,1 0-1,0 1 1,0 0-1,2 0 0,-1 0 1,2 1-1,-1 4-9,3-14-3,0 1 0,1-1-1,0 1 1,-1 0 0,2-1-1,-1 1 1,1-1 0,-1 1-1,1-1 1,0 1 0,1-1-1,-1 1 1,1-1-1,0 0 1,0 0 0,0 0-1,1 0 1,-1 0 0,1 0-1,0-1 1,0 1 0,0-1-1,1 0 1,-1 0 0,1 0-1,0 0 1,-1-1 0,1 1-1,3 0 4,0 0-4,-1 0 0,1-1 0,0 0 0,-1 0 0,1-1 0,0 0 0,0 0 0,0 0 0,0-1 0,0 0 0,0 0 0,0-1 0,0 0 0,0 0-1,0-1 1,0 0 0,-1 0 0,1 0 0,0-1 0,-1 0 0,1-1 4,17-10-15,0 0-1,-1-2 1,-1-1 0,13-12 15,-7 6-7,-2-1 1,0-1-1,12-17 7,-30 31-2,0 1 0,-1-1 0,0-1 0,0 1 0,-1-1 0,-1 0 0,0-1 0,-1 1 0,0-1 0,-1 0 0,1-5 2,4-64 7,-3-73-7,-3 72 24,1-49 520,-5 114-145,2 18-390,0 0 1,0 0-1,0 0 0,-1 0 0,1 0 1,0 0-1,0 0 0,0 0 0,-1 0 1,1 0-1,0 0 0,0 0 0,0 0 1,-1 1-1,1-1 0,0 0 0,0 0 1,0 0-1,0 0 0,0 0 0,-1 1 1,1-1-1,0 0 0,0 0 0,0 0 1,0 0-1,0 1 0,0-1 0,0 0 1,0 0-1,0 0 0,0 1 0,0-1 1,0 0-1,0 0 0,0 1 0,0-1 1,0 0-1,0 0-9,-10 41 355,1 46-328,5-1 0,3 1 0,5 14-27,-1 86-5,-6-132 14,-2 1-1,-2-2 1,-3 1-1,-13 41-8,-77 206 21,59-187-28,38-107 7,-4 11-5,0 1 1,1 0-1,0 0 0,2 1 1,1 0-1,0 0 0,2-1 1,0 6 4,1-22-11,0 1 1,1-1 0,-1 0 0,1 0-1,0 1 1,0-1 0,0 0-1,1 1 11,-1-4-5,-1 0-1,1 0 0,-1-1 0,1 1 0,0 0 1,-1 0-1,1 0 0,0-1 0,0 1 1,0 0-1,0-1 0,-1 1 0,1-1 0,0 1 1,0-1-1,0 1 0,0-1 0,0 0 1,0 1-1,0-1 0,0 0 0,0 0 1,0 0-1,0 0 0,0 0 0,0 0 0,1 0 1,-1 0-1,0 0 0,0-1 0,0 1 1,0 0-1,0 0 0,0-1 0,0 1 1,-1-1-1,1 1 0,0-1 0,0 0 0,0 1 6,7-5-36,0 0-1,-1 0 1,0 0-1,0-1 1,0 0-1,0 0 1,1-4 36,43-53-171,-41 51 143,4-7-7,0-1 1,-1 0-1,-2-1 1,0 0-1,-1-1 1,0 0-1,-2 0 1,-1-1 0,-1 0-1,-1-1 1,-1 1-1,-1-1 1,-1 0-1,-1 0 1,-1 1-1,-1-1 1,-1 0-1,-3-9 36,3 23 24,0 0 1,-1 0-1,0 0 1,-1 1 0,0-1-1,0 1 1,-1 0-1,0 1 1,-6-8-26,9 12 29,-1 1 1,0 0-1,0-1 0,0 1 1,-1 0-1,1 1 0,-1-1 1,0 1-1,1 0 1,-1-1-1,0 2 0,-1-1 1,1 0-1,0 1 0,0 0 1,-1 0-1,1 0 0,0 0 1,-1 1-1,1 0 0,-1 0 1,1 0-1,-2 0-29,5 0 0,1 0 1,0 0-1,0 0 0,-1 0 1,1 0-1,0 0 0,0 0 1,-1 0-1,1 0 0,0 0 0,-1 0 1,1 0-1,0 0 0,0 0 1,-1 0-1,1 0 0,0 0 1,0 0-1,-1 0 0,1 0 1,0 1-1,0-1 0,-1 0 0,1 0 1,0 0-1,0 0 0,-1 0 1,1 1-1,0-1 0,0 0 1,0 0-1,0 0 0,-1 1 1,1-1-1,0 0 0,0 0 1,0 1-1,0-1 0,0 0 0,0 0 1,0 1-1,0-1 0,0 0 1,-1 1-1,1-1 0,12 3-85,1-5 56,0 0 0,0-1 0,-1-1 0,0 0 0,1-1 0,-1 0 1,6-4 28,0 1-22,134-55 20,67-15 2,-215 77-2,0 0 1,0-1 0,0 0-1,0 0 1,0 0-1,-1 0 1,1 0 0,-1-1-1,0 1 1,0-1 0,0 0-1,0 0 1,2-3 1,0-2-7,-1 0 0,0 0 0,0 0 0,-1-1-1,2-3 8,-1-1-6,2 0-7,0 0 1,1 1 0,8-10 12,-8 11-5,-1 0 0,1 0-1,-2 0 1,5-12 5,-10 23 4,1-1-1,-1 0 1,0 0-1,0 1 0,1-1 1,-1 0-1,0 0 1,0 1-1,0-1 1,0 0-1,0 0 0,0 0 1,0 1-1,0-1 1,0 0-1,-1 0 1,1 0-1,0 1 1,0-1-1,-1 0 0,1 0-3,-1 1 5,1-1 0,-1 1 0,1 0 0,-1 0 0,1-1 0,-1 1 0,1 0 1,-1 0-1,1 0 0,-1 0 0,1 0 0,-1 0 0,1 0 0,-1 0 0,1 0 0,-1 0 0,1 0 0,-1 0 0,1 0 0,-1 0 0,1 0 0,-1 0 0,0 1-5,-2 0 16,-1 0 0,1 1-1,-1 0 1,1 0 0,0 0 0,0 0 0,0 0 0,-3 3-16,-5 9-5,0 0 1,0 0-1,2 1 1,-1 0-1,2 1 0,0 0 1,1 0-1,1 1 0,1 0 1,0 0-1,1 0 0,0 1 1,2-1-1,0 1 1,1 0-1,1 0 0,1 2 5,-1-16-11,0 1 1,1-1-1,0 1 0,0-1 0,0 0 0,0 1 0,1-1 1,0 0-1,0 0 0,0 0 0,0 0 0,0 0 0,1-1 1,0 1-1,0-1 0,0 1 11,0-2-4,0 0 1,0 0-1,0 0 1,0-1-1,0 1 1,1-1-1,-1 0 1,0 0-1,1 0 1,-1 0-1,1 0 1,-1-1-1,1 0 0,-1 0 1,1 0-1,-1 0 1,1 0-1,-1-1 1,1 1-1,1-2 4,10-2-6,-1 0 0,0-1-1,0-1 1,0-1 0,-1 0 0,0 0-1,0-1 1,2-3 6,22-17-18,32-32 18,-55 48 1,-2 0 0,1-1 0,-2-1 0,0 0 0,0 0 0,-1-1 0,6-15-1,-13 24-4,0-1 1,0 0-1,-1 0 1,0 0-1,0 0 0,-1 0 1,0 0-1,0-1 1,-1 1-1,0 0 0,0 0 1,-1-1-1,0 1 1,0 0-1,-1 0 0,0 0 1,0 0-1,0 0 1,-1 0-1,-1-1 4,2 3 18,0 1 0,-1 0 1,0 0-1,1 0 0,-2 0 0,1 0 0,0 1 1,-1-1-1,1 1 0,-1 0 0,-2-1-18,4 2 17,0 1 0,0 0 0,-1 0 0,1 0 1,0 0-1,-1 0 0,1 0 0,-1 1 0,1-1 0,-1 1 0,1 0 0,-1 0 0,0 0 0,1 0 0,-1 0 1,1 0-1,-1 1 0,1-1 0,-1 1 0,1 0 0,-1 0 0,1 0-17,0-1 3,1 1 0,0-1 0,0 1 0,0-1 0,0 1 0,0 0 0,-1 0 0,1-1 0,1 1 0,-1 0 0,0 0 0,0 0 0,0 0 0,0 0 0,1 0-1,-1 0 1,0 1-3,1-1-1,0-1 0,-1 1-1,1 0 1,0 0 0,0-1-1,0 1 1,0 0 0,0 0-1,0-1 1,1 1 0,-1 0-1,0 0 1,0-1 0,0 1-1,1 0 1,-1-1-1,0 1 1,1 0 0,-1-1-1,1 1 1,-1 0 1,3 2-8,-1-1 0,0 0 0,1 0-1,0 0 1,-1 0 0,1 0 0,0 0 0,0-1 0,0 1-1,0-1 1,0 0 0,0 0 0,2 0 8,30 5-60,0-2 1,1-1-1,-1-2 1,0-2-1,3-1 60,40 0-97,-31 1 44,-16 0 33,0 1 1,-1 2 0,1 1 0,-1 1 19,-28-3 1,-1-1 1,1 0-1,0 1 1,-1-1-1,1 1 1,0-1 0,-1 1-1,1 0 1,-1-1-1,1 1 1,-1 0 0,0 0-1,1 0 1,-1 0-1,0 1 1,0-1-1,1 1-1,-2-1 2,1 0 0,-1 0 0,0 0 0,1 1 0,-1-1 0,0 0 0,0 0 0,0 0 0,0 1 0,0-1 0,0 0 0,0 0 0,-1 1 0,1-1 0,0 0 0,-1 0 0,1 0 0,-1 0 0,1 1 0,-1-1 0,1 0 0,-1 0 0,0 0 0,0 0 0,1 0 0,-1 0-2,-10 11 18,0 0-1,0 0 1,-1-1 0,-1 1-18,-39 38 85,48-45-76,0 0 1,1 0-1,-1 0 1,1 1-1,0-1 1,0 1 0,1 0-1,0 0 1,-2 5-10,3-9-1,1-1 1,0 1 0,-1 0-1,1-1 1,0 1 0,-1-1 0,1 1-1,0 0 1,0-1 0,1 1-1,-1 0 1,0-1 0,0 1 0,1 0-1,-1-1 1,1 1 0,-1-1-1,1 1 1,0-1 0,0 1 0,0-1-1,-1 1 1,1-1 0,1 0-1,-1 0 1,0 1 0,0-1 0,0 0-1,1 0 1,-1 0 0,0 0-1,1 0 1,-1-1 0,1 1 0,2 1-1,1-1-1,-1 0 1,0 0 0,1-1-1,-1 1 1,1-1 0,-1 0-1,1 0 1,-1 0 0,0-1 0,1 1-1,2-2 2,6-1-10,-1-1-1,1-1 1,-1 0-1,0 0 1,0-1-1,-1-1 1,3-2 10,23-17-188,14-14 188,-39 30-31,-1 1-8,1-1 1,-1-1-1,-1 1 0,0-2 0,0 0 0,5-9 39,-11 14-19,0 0 0,-1 0 0,0 0 1,0-1-1,0 0 0,-1 1 0,0-1 0,0 0 0,-1 0 0,0 0 0,-1 0 0,1 0 0,-2-3 19,1 9 7,0 0-1,0-1 0,0 1 0,-1 0 0,1 0 0,-1-1 0,0 1 0,1 0 0,-1 0 0,0 0 0,0 0 0,-1-1-6,2 3 8,-1-1-1,1 1 1,-1-1 0,1 1-1,-1-1 1,1 1 0,-1-1-1,0 1 1,1 0 0,-1-1-1,1 1 1,-1 0 0,0-1-1,1 1 1,-1 0 0,0 0-1,0 0 1,1 0 0,-1 0-1,0 0 1,1 0 0,-1 0-1,0 0 1,0 0 0,0 0-8,-2 1 29,-1 1 0,1-1 0,-1 1 0,1 0 0,0 0 0,0 1 0,0-1 0,0 0 0,0 1 0,0 0 0,1 0 0,-1 0 0,-1 2-29,-9 13 25,0 0 0,1 1 0,0 1 0,2 0 0,1 0 0,0 1 0,1 0-1,0 7-24,5-18-1,1 0-1,1 0 1,-1 1-1,2-1 1,-1 0-1,2 1 1,-1-1-1,3 11 2,-2-15-2,1 0 0,-1 1 0,2-1 0,-1 0-1,1 0 1,0-1 0,0 1 0,0 0 0,1-1 0,0 0 0,0 0 0,0 0-1,1 0 1,3 2 2,-5-4-3,-1-1-1,1 0 1,-1 0-1,1 0 1,0 0-1,-1-1 1,1 1 0,0-1-1,0 0 1,0 0-1,0 0 1,1 0-1,-1 0 1,0 0-1,0-1 1,1 0-1,-1 0 1,0 0-1,0 0 1,1 0-1,-1-1 1,0 1-1,0-1 1,0 0-1,0 0 1,0 0-1,0 0 1,0 0 0,0-1-1,0 0 1,0 1-1,0-1 1,0-1 3,12-8-7,0-1 0,0-1 0,-1 0 0,-1 0 0,2-4 7,59-78 28,-74 94-28,50-73 33,-33 46-28,1 1 1,1 1 0,2 1 0,4-2-6,-22 23 2,1 1 0,-1 0-1,1 0 1,0 0 0,1 0 0,2-1-2,-6 4 0,0-1 0,0 1 0,0-1 0,0 1 0,0 0 0,0-1 1,0 1-1,0 0 0,0 0 0,0 0 0,0 0 0,0 0 0,0 0 0,0 0 0,0 0 1,0 0-1,0 1 0,0-1 0,0 0 0,0 1 0,0-1 0,0 1 0,0-1 0,0 1 0,-1-1 1,1 1-1,0-1 0,0 1 0,-1 0 0,1-1 0,0 1 0,-1 0 0,1 0 0,0 0 1,-1 0-1,1 0 0,2 4 1,-1 1 0,1 0 0,-1 0 0,0 0 0,0 0 0,-1 0-1,0 0 1,0 4-1,2 55 9,-1-21 1,3-2-3,2-1-1,3 8-6,-3-17 30,-6-31-28,-1 0-1,0-1 1,1 1 0,-1 0 0,0-1-1,0 1 1,1 0 0,-1-1-1,0 1 1,0 0 0,0-1-1,0 1 1,0 0 0,0-1 0,0 1-1,0 0 1,0-1 0,-1 1-1,1 0 1,0-1 0,0 1 0,0 0-1,-1-1 1,1 1 0,0-1-1,-1 1 1,1 0 0,-1-1 0,1 1-2,-1-2 6,1 0 1,-1 1 0,1-1-1,-1 0 1,1 0 0,-1 1 0,1-1-1,0 0 1,-1 0 0,1 0-1,0 1 1,0-1 0,-1 0 0,1 0-1,0 0 1,0 0 0,0 0-1,0 1 1,0-1 0,0 0 0,0 0-1,1 0-6,0-10 21,1 0 0,0 1-1,1-1 1,0 1 0,1 0 0,0-1-1,1 2 1,0-1 0,0 0-1,1 1 1,6-6-21,3-6-5,2 1 0,0 1 0,1 1 0,9-7 5,-6 7-110,1 2 0,14-8 110,-29 20-12,0 0-1,0 0 0,0 0 0,1 1 0,1 0 13,-8 3 0,-1-1-1,1 1 0,0 0 1,0-1-1,-1 1 0,1 0 0,0 0 1,0 0-1,0-1 0,0 1 0,-1 0 1,1 0-1,0 0 0,0 1 1,0-1-1,-1 0 0,1 0 0,0 0 1,0 1-1,0-1 0,-1 0 0,1 1 1,0-1-1,-1 0 0,1 1 1,0-1-1,-1 1 0,1-1 0,0 1 1,-1 0-1,1-1 0,-1 1 1,1-1-1,-1 1 0,1 0 0,-1 0 1,0-1-1,1 1 0,-1 0 0,0 0 1,1-1-1,-1 1 0,0 0 1,0 0-1,0 0 0,0 0 0,0-1 1,0 1 0,-1 41 44,0-32-40,1 0 1,0-1-1,0 1 1,1 0-1,0 0 1,1-1-1,0 3-4,-1-10-5,0 0 0,0 1 0,0-1-1,0 1 1,1-1 0,-1 0-1,1 0 1,-1 0 0,1 0 0,0 0-1,0 0 1,0 0 0,0-1-1,0 1 1,0-1 0,1 1 0,-1-1-1,0 0 1,1 0 0,-1 0 0,1 0-1,-1 0 1,1-1 0,-1 1-1,1-1 1,0 0 0,-1 1 0,1-1-1,0 0 6,14 0 0,0-1-1,0-1 1,0 0 0,-1-1-1,1-1 1,-1 0-1,0-1 1,0-1 0,4-3-1,20-9-15,-2-1-1,-1-3 0,2-3 17,-29 19-5,0-1 0,0-1 1,-1 0-1,3-3 5,-7 1 26,-11 8 22,4 2-35,0 0 1,0 1-1,-1-1 0,1 1 0,0 0 0,0 0 0,0 0 0,0 0 0,-1 1-13,-5 3 35,0 1 0,1 1-1,0-1 1,0 1 0,1 0 0,0 1 0,0 0 0,1 0-1,0 0 1,0 1-35,4-7 1,-1 0 0,1 1 0,0-1-1,0 1 1,1-1 0,-1 1 0,0 0-1,1-1 1,-1 1 0,1-1 0,0 1-1,0 0 1,0-1 0,1 1 0,-1 0-1,0-1 1,1 1 0,0 0-1,0-1 1,-1 1 0,1-1 0,1 0-1,-1 1 1,0-1 0,1 0 0,-1 0-1,1 1 1,0-1 0,-1 0 0,1-1-1,0 1 1,0 0 0,0 0 0,1-1-1,-1 0 1,0 1 0,1-1 0,-1 0-1,2 1 0,7 3-9,1-1-1,0 0 1,1 0 0,-1-1-1,1-1 1,-1 0-1,1-1 1,0 0-1,-1-1 1,1 0-1,1-1 10,6-1-22,0-1 1,0 0-1,0-2 0,-1 0 0,0-1 1,17-8 21,-20 7-4,0-2 1,0 0 0,13-10 3,-24 16-3,0-1 0,-1 0 0,1 0 0,-1 0 0,0 0 0,-1 0 0,1-1 0,-1 0 0,0 0 0,0 0 0,0 0 0,-1 0 0,1 0 0,-1-1 3,-2 3-3,1 0 0,-1 0 0,0 0 0,0 0-1,0 0 1,-1-1 0,1 1 0,-1 0 0,0 0 0,1 0 0,-1 0 0,0 0 0,-1 1 0,1-1 0,-1 0 0,1 0 0,-1 1 0,0-1 0,0 1 0,0 0 0,-1-2 3,1 2 3,1 0 0,-1 1 0,0-1 0,0 0 0,0 1 0,0 0 0,0-1 0,0 1-1,0 0 1,-1 0 0,1 0 0,0 0 0,-1 1 0,1-1 0,-1 0 0,1 1 0,0 0 0,-1 0 0,1 0 0,-1 0 0,1 0 0,-1 0 0,1 0 0,-1 1 0,1-1 0,0 1 0,-3 1-3,1 0 10,-1 0 1,1 1 0,0 0-1,0 0 1,0 1-1,0-1 1,0 1 0,1-1-1,-1 1 1,1 1 0,0-1-1,0 0 1,1 1-1,-1-1 1,1 1 0,0 0-1,0-1 1,1 1 0,-1 3-11,1-4-42,0 0 1,0 0 0,1 0-1,0 0 1,0 0-1,0 0 1,0 0 0,0 0-1,1 0 1,0-1 0,0 1-1,0 0 1,0 0 0,0 0-1,1-1 1,0 1-1,0 0 1,0-1 0,0 0-1,0 1 1,1-1 0,-1 0-1,1 0 1,0-1 0,3 3 41,2 1-251,0-1 1,0 1 0,1-2 0,0 1 0,9 2 250,10 2-743,26 5 743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12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232 486 3321,'-42'-2'1215,"43"2"-1199,-1 0 0,0 0 1,0 0-1,0 0 0,0-1 0,0 1 1,0 0-1,0 0 0,1 0 1,-1 0-1,0 0 0,0-1 1,0 1-1,0 0 0,0 0 0,0 0 1,0 0-1,0-1 0,0 1 1,0 0-1,0 0 0,0 0 1,0 0-1,0-1 0,0 1 1,0 0-1,0 0 0,0 0 0,0 0 1,0 0-1,0-1 0,0 1 1,0 0-1,0 0 0,-1 0 1,1 0-1,0 0 0,0-1 0,0 1 1,0 0-1,0 0 0,0 0 1,0 0-1,-1 0 0,1 0 1,0 0-1,0 0 0,0-1 1,0 1-1,0 0 0,-1 0 0,1 0 1,0 0-1,0 0 0,0 0 1,0 0-1,-1 0 0,1 0 1,0 0-1,0 0 0,0 0 0,0 0 1,-1 0-17,6-6 65,-2-7-53,1 0 1,1 0 0,0 1-1,0-1 1,1 1-1,1 1 1,6-9-13,-3 5 34,-1-1-1,0 0 1,-1-1 0,3-10-34,-5 10 89,29-78 2996,10-54-3085,-42 139 554,-3 9-81,-11 26-244,-27 43-181,4 2 0,2 2 0,-15 53-48,-151 445 80,193-558-86,4-10 6,-1 1 0,1 0 0,0 0 0,0 0 0,0 1 0,0-1 0,0 0-1,1 0 1,-1 0 0,1 1 0,0-1 0,0 0 0,0 4 0,0-7 0,0 0 0,0 0 0,0 1 0,0-1 0,0 0 0,0 0 0,1 0 0,-1 0 0,0 1 0,0-1 0,0 0 0,0 0 0,0 0 0,0 1 0,0-1 0,0 0 0,1 0 0,-1 0 0,0 0 0,0 0 0,0 1 0,0-1 0,1 0 0,-1 0 0,0 0 0,0 0 0,0 0 0,0 0 0,1 0 0,-1 0 0,0 0 0,0 0 0,0 0 0,1 0 0,-1 0 0,0 0 0,0 0 0,0 0 0,1 0 0,-1 0 0,0 0 0,0 0 0,0 0 0,1 0 0,-1 0 0,0 0 0,0 0 0,0 0 0,1 0 0,-1 0 0,0-1 0,11-9 4,-6 4 4,9-6 2,-1 0 0,0-1-1,-2-1 1,10-13-10,-11 14 4,-4 4-4,0 0-1,-1 0 1,0 0 0,0-1-1,-1 1 1,0-1-1,2-10 1,-1-2-40,-1-1-1,0-16 41,-1 11-35,4-41 32,-4-1-1,-2 0 1,-4-17 3,2 86 7,1 0 0,0 0 0,0 1 0,0-1 0,0 0 0,0 0 0,0 0 0,0 0 0,0 0 0,0 1 0,0-1 0,0 0 0,0 0 0,0 0 1,1 0-1,-1 1 0,0-1 0,1 0 0,-1 0 0,1 0 0,-1 1 0,1-1 0,-1 0 0,1 1 0,-1-1 0,1 0 0,0 1 0,-1-1 0,1 1 1,0-1-1,-1 1-7,3 0 1,0-1 1,0 1-1,0 0 0,-1 0 1,1 1-1,0-1 1,0 0-1,-1 1 1,3 0-2,-4 0-7,65 12-295,0-2-1,1-3 1,42-1 302,-105-7 14,-1-1-1,1 1 1,0-1 0,-1 0-1,1 0 1,-1 0 0,0 0-1,1-1 1,-1 1 0,0-1-1,0 0 1,0 0 0,0 0-1,0 0 1,0 0 0,-1-1-1,1 1 1,-1-1 0,1 0-1,-1 0 1,0 0 0,0 0-1,-1 0 1,1 0 0,0 0-1,-1-1 1,1-1-14,2-7 111,0 0-1,-1 0 1,0-1-1,-1 1 1,0-1-1,-1 0 1,-1-2-111,0 6 38,0 1 0,0-1 0,-1 0 0,0 0 0,-1 1-1,-1-2-37,3 8 12,0 0 0,-1 0-1,0 0 1,1 0 0,-1 0-1,0 0 1,0 1 0,0-1-1,0 0 1,0 1 0,0-1-1,-1 1 1,1-1 0,0 1-1,-1 0 1,1-1 0,-1 1-1,0 0 1,1 0 0,-1 0-1,0 0 1,0 0 0,1 1-1,-1-1 1,0 0 0,0 1-1,0-1 1,0 1 0,0 0-1,0 0-11,1 0 4,0 0-1,0 0 0,0 0 0,0 0 0,0 1 0,0-1 0,1 0 0,-1 0 0,0 1 0,0-1 0,0 1 1,1-1-1,-1 1 0,0-1 0,0 1 0,1-1 0,-1 1 0,0 0-3,1 0-1,0-1-1,0 0 1,-1 0-1,1 1 1,0-1 0,0 0-1,0 1 1,0-1-1,0 0 1,0 1 0,0-1-1,0 0 1,0 1-1,0-1 1,0 0 0,0 1-1,0-1 1,0 0-1,0 1 1,0-1 0,0 0-1,1 0 1,-1 1-1,0-1 1,0 0 0,0 1-1,0-1 1,1 0-1,-1 0 1,0 1 0,0-1-1,0 0 1,1 0-1,-1 0 1,0 1 0,1-1-1,-1 0 1,0 0-1,0 0 1,1 0-1,-1 0 1,0 1 0,1-1-1,-1 0 1,0 0-1,1 0 1,-1 0 0,0 0-1,1 0 1,-1 0-1,0 0 2,13 2-43,0-1 0,0 0-1,-1-1 1,1-1-1,0 0 1,0 0-1,-1-1 1,3-1 43,16-2-23,11-1 1,-26 2 18,0 2-1,0 0 1,0 0 0,0 2 0,0 0 0,1 1 0,13 2 4,-28-2-1,0-1 0,-1 1 1,1-1-1,-1 1 0,0 0 0,1 0 0,-1-1 0,1 1 1,-1 0-1,0 0 0,0 0 0,0 1 0,0-1 1,0 0-1,0 0 0,0 1 0,0-1 0,0 0 0,0 1 1,0-1-1,-1 1 0,1-1 0,-1 1 0,1-1 1,-1 1-1,0 0 0,0-1 0,1 1 0,-1-1 0,0 1 1,0 0-1,-1-1 0,1 1 0,0-1 0,0 1 1,-1 0-1,0 0 1,-1 9 12,-2 0 1,1 0 0,-2 0 0,-4 10-13,8-19 4,-23 45 44,6-11-4,1 1 0,0 5-44,13-31 1,1 0 0,0 0 0,0 0 0,1 0 0,1 0 0,0 0 0,0 1-1,1-1 1,2 9-1,-2-18-1,0 0 0,0 0 1,0 0-1,1 0 0,-1 0 0,1 0 0,-1 0 0,1-1 0,0 1 0,0 0 0,0 0 0,0-1 0,0 1 0,0 0 0,0-1 0,1 1 0,-1-1 0,1 0 0,-1 1 0,1-1 0,-1 0 0,1 0 0,0 0 0,-1 0 1,1 0-1,0 0 0,0-1 0,0 1 0,-1 0 0,1-1 0,0 0 0,0 1 0,2-1 1,4 0-5,-1-1 0,1 1 0,0-2 0,-1 1 0,1-1 0,-1 0-1,1 0 1,3-3 5,40-18-24,-1-3 0,-2-1 0,42-33 24,-54 37-9,-2-3 0,19-18 9,-42 34-9,-2 1 0,1-2 0,-1 1 0,-1-1 0,0 0 0,0-1 0,-1 0-1,-1 0 1,5-13 9,-9 20-2,0 0 0,-1 0 0,1 0 0,-1-1 0,0 1 0,-1 0 0,0 0 0,1-1 2,-2 4 3,1 1 1,0-1-1,0 0 0,-1 1 0,1-1 1,-1 0-1,1 1 0,-1-1 1,0 1-1,0-1 0,0 1 1,0-1-1,0 1 0,0 0 0,0 0 1,0-1-1,0 1 0,0 0 1,-1 0-1,1 0 0,-1 0 1,1 0-1,0 0 0,-1 1 0,1-1 1,-1 0-1,0 1 0,0-1-3,-9-1 19,0 1 0,1 0 0,-1 0 0,0 1 0,0 1 0,0-1 0,0 2 0,1 0 0,-3 0-19,-10 4 18,0 0 0,1 1 0,0 1 1,0 1-1,1 1 0,0 1 0,1 1 0,1 0 0,-1 2 0,-12 12-18,21-17 0,1 0-1,0 1 1,0 1-1,1 0 0,1 0 1,0 1-1,0 0 1,1 0-1,1 0 1,0 1-1,0 0 0,1 1 1,1-1-1,0 1 1,1 0-1,1 0 0,0 0 1,1 4 0,1-10 3,0 0-1,0 0 1,1-1 0,0 1 0,1 0 0,0 0-1,2 5-2,-3-9 1,1-1-1,-1 0 1,1 1-1,0-1 0,0 0 1,0 0-1,0 0 1,1-1-1,-1 1 0,1 0 1,0-1-1,-1 0 0,1 0 1,0 0-1,1 0 1,-1 0-1,0 0 0,1-1 0,1 1-6,0 0-1,1 0 0,-1-1 1,1 0-1,-1 0 1,1-1-1,-1 1 0,1-1 1,-1 0-1,1-1 0,0 0 1,3 0 6,1-2-12,0 1 0,0-2 0,-1 1 0,1-2 0,-1 1 0,8-5 12,5-6-11,-1-1-1,0 0 0,-1-2 1,-1 0-1,1-3 12,-2 2 6,0-2 0,-1-1 1,-2 0-1,0-1 0,5-11-6,-13 20-4,0-1-1,-1 0 1,-1 0 0,0 0-1,-1-1 1,-1 1 0,0-1-1,-1 0 1,0-14 4,-4 5 35,-8 86 134,6-27-177,-1 10-11,1 25 19,4-55-14,1 0-1,0 0 1,1 0-1,0 0 1,1-1 0,0 1-1,2 0 15,-4-11-4,0 0-1,0 1 0,1-1 1,0 0-1,-1 0 1,1 0-1,0 0 1,0 0-1,1 0 1,-1-1-1,1 1 0,0-1 5,-2-1 0,0-1-1,0 1 0,0-1 0,0 1 0,0-1 0,0 0 1,0 1-1,0-1 0,0 0 0,1 0 0,-1 0 0,0 0 1,0 0-1,0 0 0,0 0 0,0 0 0,1 0 0,-1-1 1,0 1-1,0 0 0,0-1 0,0 1 0,0-1 0,0 1 1,0-1-1,0 0 0,0 1 0,0-1 0,0 0 1,0 0-1,-1 0 0,1 0 0,0 1 0,-1-1 0,1 0 1,0 0-1,0-1 1,24-34 2,-1 0 0,-2-2-2,14-20 10,-16 27 6,5-8-6,14-16-10,-37 52 0,1 0 0,-1 1 1,1-1-1,0 0 0,0 1 1,0 0-1,0-1 0,0 1 1,1 0-1,0 0 0,-3 2 0,0 0 0,-1-1 0,1 1-1,0 0 1,-1 0 0,1 0 0,0 0 0,-1 0 0,1 0 0,0 0 0,-1 0 0,1 0 0,0 0 0,-1 0 0,1 0 0,0 0-1,-1 1 1,1-1 0,-1 0 0,1 1 0,0-1 0,-1 0 0,1 1 0,0 0 0,0 0-1,-1 0 1,1 0 0,0 0-1,-1 0 1,1 0 0,0 0-1,-1 1 1,1-1 0,-1 0-1,0 0 1,1 1 0,-1-1-1,0 0 1,0 1 0,0 0 0,0 25 10,-1-1 0,-2 0 0,0 1 0,-2-1 0,-6 20-10,0 7 34,11-53-34,-37 209 13,36-203-9,0 2 29,3-12 2,2-7-32,12-23 0,1 0 0,2 0 0,2 2 0,0 1 0,2 0-1,24-23-2,-25 31-18,2 0-1,0 2 1,1 0-1,1 2 1,1 1-1,1 1 1,0 1-1,8-2 19,-33 17-6,3-2-4,0 0 0,0 1 0,0 0 0,1 0 1,5 0 9,-11 2-1,0-1 1,0 1 0,0 0 0,0 0 0,1 0-1,-1 0 1,0 0 0,0 0 0,0 1 0,0-1-1,0 0 1,0 1 0,0-1 0,0 0 0,0 1 0,0-1-1,0 1 1,0 0 0,0-1 0,0 1 0,0 0-1,0-1 1,-1 1 0,1 0 0,0 0 0,0 0-1,-1 0 1,1-1 0,-1 1 0,1 0 0,-1 0 0,1 0-1,-1 1 1,0-1 0,1 0 0,-1 0 0,0 0-1,0 1 1,2 14 6,-1 0 0,-1 1 0,-1-1 0,0 1 0,-2 5-6,-3 55 11,6-69-10,1 0 0,0 1 0,0-1 0,1 0 0,-1 0 0,2 0-1,-1 0 1,2 2-1,-2-6-2,0-1 0,0 1 0,0 0 0,0-1 0,1 1 0,-1-1 0,1 0 0,0 0 0,0 0 0,0 0 0,0 0 0,2 0 2,-3-1-4,1-1 1,-1 0 0,1 0 0,-1 0 0,1 0 0,0 0-1,-1-1 1,1 1 0,0-1 0,-1 1 0,1-1 0,0 0 0,0 0-1,-1 0 1,1-1 0,0 1 0,-1-1 0,1 1 0,0-1-1,1-1 4,4-1-5,0-1 0,0 0-1,-1 0 1,0-1 0,0 0 0,7-6 5,40-41 5,-29 27-4,8-7 4,-1-2-1,2-7-4,-24 29-9,0-1 1,-2 0-1,0-1 1,0 0-1,-1 0 0,-1 0 1,0-1-1,0-2 9,-6 15 4,1 0 0,0 0-1,-1 0 1,1 0 0,-1 0-1,0 0 1,0 0 0,1 0 0,-1-1-1,-1 1 1,1 0 0,0 0 0,0 0-1,-1 0 1,1 0 0,-1 0 0,0 0-1,0-1-3,0 3 6,0-1 0,1 0 0,-1 1-1,0-1 1,0 1 0,0-1 0,1 1 0,-1-1-1,0 1 1,0 0 0,0 0 0,0-1-1,0 1 1,0 0 0,0 0 0,0 0-1,0 0 1,0 0 0,0 0 0,0 0 0,0 0-1,0 0 1,0 0 0,0 1 0,-1-1-6,-4 3 21,0-1 0,-1 1-1,1 0 1,0 0 0,0 1 0,0 0 0,1 0 0,-1 0 0,-1 3-21,-1 0 3,1 2 0,-1-1 0,2 1 0,-1 0 0,1 0 0,0 1 1,1 0-1,0 0 0,1 0 0,0 0 0,0 1 0,1 0 0,1 0 0,0-1 0,0 1 0,1 1 0,1 9-3,-1-18-4,1 0 0,1 0 1,-1 0-1,0 0 0,1 0 0,0 0 0,-1 0 0,1-1 1,0 1-1,1 0 0,-1 0 0,0-1 0,1 1 0,0 0 0,-1-1 1,1 0-1,0 1 0,0-1 0,0 0 0,1 0 0,-1 0 1,0 0-1,1-1 0,-1 1 0,1 0 0,0-1 0,0 0 1,-1 0-1,1 0 0,0 0 0,0 0 0,0 0 0,0-1 0,3 1 4,1-1-7,0 0 0,0-1 0,-1 0 0,1 0 0,0 0-1,0-1 1,0 0 0,-1 0 0,1-1 0,-1 0 0,0 0 0,0 0-1,0-1 1,2-1 7,14-11-21,0-2-1,19-18 22,-36 31-3,-2 3 2,78-78 8,-68 66 7,-2 0 1,1-1-1,-2 0 0,0 0 0,0-3-14,-7 14 10,-1 0 0,0-1 0,0 0 0,0 1 0,-1-1 0,1 0 0,-1 0 1,0 0-1,-1 1 0,1-1 0,-1 0 0,0 0 0,-1-2-10,1 7 3,0 0 0,0 0 0,0 0 0,0 0 0,0 0 1,0 0-1,0 1 0,0-1 0,0 0 0,0 0 0,0 0 0,0 0 1,-1 0-1,1 0 0,0 0 0,0 0 0,0 0 0,0 0 0,0 0 1,0 0-1,0 0 0,0 0 0,-1 0 0,1 0 0,0 0 0,0 0 1,0 0-1,0 0 0,0 0 0,0 0 0,0 0 0,-1 0 0,1 0 1,0 0-1,0 0 0,0 0 0,0 0 0,0 0 0,0 0 0,0 0 0,0 0 1,-1 0-1,1 0 0,0 0 0,0-1 0,0 1 0,0 0 0,0 0 1,0 0-1,0 0 0,0 0 0,0 0 0,0 0 0,0 0 0,0-1 1,0 1-1,0 0 0,0 0 0,0 0 0,0 0 0,0 0 0,0 0 1,0 0-1,0-1 0,0 1 0,0 0 0,0 0 0,0 0 0,0 0-3,-8 14 114,-4 21-59,8 2-41,2-1 0,1 1-1,1-1 1,4 19-14,0 31-51,-3-66 4,-2 0 0,0-1 0,-1 1 0,0-1 0,-2 0 0,0 0 0,-4 9 47,7-25-101,0 0-1,0 0 1,-1 0 0,1-1-1,0 1 1,-1 0 0,0 0 0,0-1-1,1 1 1,-2-1 0,1 0-1,0 0 1,0 0 0,-1 0 0,1 0-1,-1 0 1,1 0 0,-1-1 101,-13 5-1818,15-6 1760,1-1-1,-1 1 1,1 0 0,-1-1 0,1 1-1,-1-1 1,1 1 0,-1-1-1,1 1 1,0-1 0,-1 0 0,1 1-1,0-1 1,-1 1 0,1-1-1,0 0 1,0 1 0,0-2 58,0 2-1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12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97 8706,'-18'-29'2888,"-15"0"-4912,-28-10 1472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28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41 527 1064,'4'-48'667,"-9"15"1274,2 27-387,1 19-1003,-7 167 551,-17 391-687,31-616 1016,2 9-1378,-4 15-38,53-395 35,-51 349 12,-2 0 0,-4 1-1,-3-1 1,-5-25-62,8 87 11,0 0 0,1 0 0,0 0 1,0 0-1,0 0 0,1 0 0,0 0 0,0 0 0,0 0 1,1 0-1,-1 0 0,3-2-11,0-1 12,0 1-1,1 0 1,0 0 0,1 0 0,-1 1-1,1 0 1,1-1-12,18-15 0,1 0 0,1 2 0,1 0 0,0 3-1,1 0 1,1 1 0,0 2 0,2 2 0,-1 0 0,1 2 0,1 2 0,30-5 0,-60 13-36,-1-1 0,1 1 0,-1 0 0,1 0 0,-1 0 0,0 0 0,1 0 0,-1 0 1,1 1-1,-1-1 0,0 1 0,1 0 0,-1-1 0,0 1 0,1 0 0,-1 1 0,0-1 1,1 1 35,-2-1-71,0 1 0,0-1 1,0 0-1,-1 1 0,1-1 1,0 1-1,-1-1 1,1 1-1,-1-1 0,0 1 1,1-1-1,-1 1 1,0 0-1,0-1 0,0 1 1,0-1-1,0 1 1,-1-1-1,1 1 0,0 0 1,-1-1-1,1 1 0,-1-1 1,1 0-1,-1 1 1,0-1-1,0 1 0,0-1 71,-18 36-688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29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0 200 5729,'4'-3'283,"0"0"0,-1 1 0,1 0 0,0 0 0,0 0 0,0 0 0,1 1 0,-1-1 0,0 1 0,1 0 0,2 0-283,16-5 173,363-120-1243,-305 98 24,-64 22 627,-12 4 106,1 0-1,-1 0 1,1 1 0,0-1 0,-1 1 0,7 0 313,-12 1-26,0 0 0,1 0 0,-1 0 0,0 0 1,1 0-1,-1 0 0,0 0 0,0 0 0,1 1 0,-1-1 0,0 0 0,0 0 0,1 0 1,-1 1-1,0-1 0,0 0 0,1 0 0,-1 0 0,0 1 0,0-1 0,0 0 0,0 0 1,1 1-1,-1-1 0,0 0 0,0 1 0,0-1 0,0 0 0,0 0 0,0 1 0,0-1 0,0 0 1,0 1-1,0-1 0,0 0 0,0 1 0,0-1 0,0 0 0,0 0 0,0 1 0,0-1 1,0 0 25,-6 16-507,-8 4 576,-1-1-1,-1-1 0,0-1 1,-1 0-1,-19 13-68,-15 16 781,37-33-513,2-2 18,0-1 1,1 2-1,1-1 1,0 2-1,0-1 1,1 1-1,1 1 1,0-1-1,-4 12-286,11-22 35,0-1-1,0 1 1,0 0-1,0-1 0,1 1 1,-1 0-1,1 0 1,0 0-1,0-1 1,0 1-1,0 0 1,0 0-1,1 0 1,-1-1-1,1 1 1,0 0-1,0 1-34,1-2 12,-1 0 0,1 0 0,-1 0 0,1 0 0,0-1 0,0 1-1,-1 0 1,1-1 0,0 0 0,1 1 0,-1-1 0,0 0 0,0 0 0,0 0 0,1-1 0,-1 1 0,0 0 0,1-1 0,-1 0-1,0 1 1,1-1 0,1 0-12,9 0 19,0 0-1,0-1 1,0-1-1,0 0 0,-1-1 1,1 0-1,-1-1 1,1 0-1,-1-1 1,0 0-1,0-1-18,34-19 6,-1-1 0,3-5-6,-42 27-7,42-27-530,-1-3-1,42-39 538,-83 69-85,-4 2 39,1 0 0,-1 0 1,1 0-1,-1-1 1,0 1-1,0 0 1,0-1-1,0 0 1,0 1-1,-1-1 1,1 0-1,-1 0 0,0 0 1,0 0-1,0 0 1,0 0-1,0 0 46,-1 2-3,0 0 1,0 0-1,0 1 0,-1-1 0,1 0 0,0 0 1,0 0-1,-1 1 0,1-1 0,0 0 0,-1 1 1,1-1-1,-1 0 0,1 1 0,-1-1 0,1 0 1,-1 1-1,1-1 0,-1 1 0,0-1 0,1 1 1,-1-1-1,0 1 0,0 0 0,1-1 0,-1 1 1,0 0-1,0-1 0,1 1 0,-1 0 0,0 0 1,0 0-1,0 0 0,1 0 0,-1 0 0,0 0 1,0 0-1,0 0 0,1 0 0,-1 0 0,0 1 3,-5-1 71,0 1 0,0 0 0,0 1-1,0 0 1,-3 1-71,0 1 128,0 1 1,0 0-1,0 1 0,0-1 1,1 2-1,0-1 0,1 1 1,-1 1-1,1-1 1,0 1-1,-4 7-128,8-11 27,1 1 0,-1-1 0,1 0 0,0 1 0,0-1 0,0 1 0,1 0 1,0-1-1,0 1 0,0 0 0,0 0 0,1 0-27,0-1-1,0-1 0,0 0 0,1 0 0,0 0 0,-1 0 1,1 0-1,0 0 0,0 0 0,1 0 0,-1 0 0,1 0 0,-1 0 1,1-1-1,0 1 0,0-1 0,0 1 0,0-1 0,0 0 0,2 1 1,-1-1-1,0 0-1,0 0 1,0 0 0,0-1-1,0 1 1,0-1-1,1 0 1,-1 0-1,0 0 1,1-1-1,-1 1 1,0-1-1,1 0 1,-1 1-1,1-2 1,-1 1 0,1 0-1,-1-1 1,1 1-1,-1-1 1,0 0-1,0 0 1,1-1-1,-1 1 1,0 0-1,2-3 2,10-3 8,-1-2 0,-1 0-1,1 0 1,-2-2-1,2 0-7,-4 2 3,-1-1-1,0 1 0,0-2 0,-1 1 1,0-1-1,0 0 0,-2-1 1,1 0-1,-2 0 0,5-12-2,-9 21 9,1 0 0,-1 0 1,0 0-1,1 1 0,-1-1 0,1 1 0,0-1 0,0 1 0,0 0 1,0 0-1,0-1 0,1 1 0,-1 1 0,1-1 0,-1 0 1,1 1-1,0-1 0,0 1 0,-1 0 0,1 0 0,0 0 1,0 0-1,0 0 0,0 1 0,0-1 0,0 1 0,0 0 0,0 0 1,0 0-1,0 0 0,0 1 0,3 0-9,5 1 13,-1 0-1,0 1 1,0 0-1,-1 0 1,1 1-1,-1 1 1,0-1-1,0 2 0,4 2-12,-5-2 12,0 0-1,0 1 0,-1 0 0,1 1 1,-2 0-1,1 0 0,-1 0 0,2 4-11,6 13-33,-1 0-1,2 9 34,-1-5-875,13 23 875,-22-43-396,1-1 0,0 0 0,7 7 396,23 18-731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0.1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0 955 3905,'7'-17'101,"0"1"1,1 0 0,0 1-1,1 0 1,1 0-1,0 1 1,1 0 0,5-5-102,14-18-462,-12 13 172,-1 0 1,-2-1 0,0-1 0,-1-1 0,-2 0 0,-1 0 0,-1-1 0,-1-1-1,-2 1 1,3-26 289,1-63 744,-5 1 1,-7-77-745,0 167 1095,0 21-385,0 6-274,-2 8 57,-22 111 264,-15 89-266,-31 258-244,52-348-229,30-140 89,2 0 1,0 1-1,2 1 0,2-2-107,8-13 1,-10 14-34,5-9-84,1 1 0,1 1 0,2 1 0,0 1 0,4-1 117,-24 23-9,1 0-1,-1 0 1,0 1-1,1-1 1,0 1-1,0 0 1,-1 0-1,1 1 1,0-1-1,2 1 10,-5 1 4,-1-1 0,0 1 0,1 0 0,-1 0 0,1 0-1,-1 0 1,0 0 0,1 0 0,-1 1 0,0-1 0,1 0 0,-1 1-1,0-1 1,1 1 0,-1-1 0,0 1 0,0 0 0,1 0 0,-1-1 0,0 1-1,0 0 1,0 0 0,0 0 0,0 0 0,0 0 0,-1 0 0,1 0-1,0 1 1,0-1 0,-1 0 0,1 0 0,-1 1 0,1-1 0,-1 0-1,1 1 1,-1-1 0,0 1-4,2 12 99,-1-1 0,0 0 0,-1 0-1,0 1 1,-2 4-99,1-9 33,0 1 0,0-1 0,1 1 0,1 0 0,-1-1 0,2 1 0,-1-1 0,1 1 0,1-1 0,2 6-33,-5-13 2,1-1 0,-1 0 1,1 0-1,0 1 0,-1-1 0,1 0 0,0 0 0,0 0 0,0 0 0,0 0 0,0 0 0,0 0 0,0 0 0,0-1 0,1 1 1,-1 0-1,0-1 0,0 1 0,1-1 0,-1 1 0,0-1 0,1 1 0,-1-1 0,1 0 0,-1 0 0,0 0 0,1 0 1,-1 0-1,1 0 0,-1 0 0,0 0 0,1 0 0,-1-1 0,0 1 0,1-1 0,-1 1 0,0-1 0,1 1 0,-1-1 0,0 0 1,0 1-1,0-1 0,0 0 0,0 0-2,9-6 8,-1 0 0,0 0 0,0-1 0,-1 0 0,1-2-8,-4 4 2,35-40-305,8-14 303,2-4 340,-50 88 611,-1-14-928,1 1 0,0-1 0,1 1-1,0-1 1,1 1 0,0-1 0,1 0 0,0 1 0,0-1 0,4 7-23,-4-12-45,-1 0 0,1 0 0,0 0 0,0 0 0,1-1 0,-1 1-1,1-1 1,0 0 0,0 0 0,1 0 0,-1-1 0,1 1 0,0-1 0,0 0 0,0 0 0,0-1 0,0 0 0,0 0 0,1 0 0,4 1 45,35 1-296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0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7778,'7'11'2600,"20"18"-3232,10 6-1096,11-6 1104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1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133 775 7578,'-7'10'3075,"2"11"-2698,3-8-358,1-10 10,-2 10-487,-1-1-1,-1 0 1,1 0 0,-2 0-1,-2 4 459,6-14-94,1 0 0,-1 0 0,1 0 1,-1 0-1,1 0 0,-1 0 0,0-1 0,0 1 0,0-1 0,0 1 0,0-1 1,0 0-1,0 0 0,-1 0 94,2 0 5,-1-1 0,0 0 1,0 1-1,0-1 0,1 0 1,-1 0-1,0 0 0,0 0 0,1-1 1,-1 1-1,0 0 0,0-1 1,1 1-1,-1-1 0,1 0 0,-1 0 1,0 1-1,1-1 0,-1 0 1,1 0-1,-1-1-5,0 0 46,0 1 0,0-1 0,0 0 0,1 0-1,-1 0 1,1 0 0,-1 0 0,1 0 0,0 0 0,0 0 0,0-1 0,0 1 0,0 0 0,1-1-1,-1 1 1,1-1 0,-1 1 0,1-1 0,0 1 0,0-1 0,0 1 0,0-1 0,0 1 0,1-1-1,-1 1 1,1 0 0,0-1 0,-1 1 0,1 0 0,0-1 0,1 1-46,2-9 18,2 0 0,-1 1-1,1-1 1,1 1 0,6-7-18,-9 11 14,1 0 0,0 0 0,0 0 0,1 1 0,0 0 0,0 0-1,0 1 1,0-1 0,1 1 0,0 1 0,1-2-14,-4 4 17,-1 0 0,1 0 0,-1 1 0,1-1 0,-1 1 0,1-1 0,-1 1 0,1 0 0,-1 1 0,1-1 0,0 1 0,-1-1 0,1 1 0,-1 0 0,0 0 0,1 0 0,-1 1 0,0-1 0,0 1 0,0 0 0,0 0 0,0 0 0,0 0 0,0 1 0,0 0-17,6 5 17,-1 1-1,0 1 1,-1-1 0,0 1 0,0 0 0,-1 1-1,0-1 1,-1 1 0,0 0 0,-1 1 0,0-1 0,-1 1-1,-1 0 1,1 0 0,-2 0 0,1 7-17,-1 9 10,0 0 0,-2 0-1,-1 0 1,-2-1 0,0 1 0,-6 16-10,-1 2 8,-2-1 1,-2 0-1,-2-1 0,-2-1 1,-1-1-1,-3-1 0,-2 1-8,22-37 11,2-3 7,-1 1 0,0 0 0,0 0 0,0-1 0,0 1 0,0-1 0,0 1 0,0-1 0,-1 0 0,1 0 0,-1 0 0,0 0 0,0 0 0,0-1 0,1 1 0,-1-1 0,-2 1-18,4-2 14,0 0-1,0-1 1,0 1 0,1 0 0,-1 0 0,0 0 0,0 0 0,0-1 0,1 1 0,-1 0 0,0-1 0,0 1 0,1-1 0,-1 1 0,0-1 0,1 1 0,-1-1 0,1 1 0,-1-1 0,0 0 0,1 1 0,0-1 0,-1 0 0,1 1 0,-1-1 0,1 0 0,0 0 0,-1 1 0,1-1-1,0 0 1,0 0 0,0 0 0,-1 1 0,1-1 0,0 0 0,0 0 0,0 0-14,-1-39 237,5 1-206,1 0 0,3 0 0,1 0 0,6-14-31,9-18 65,30-61-65,-24 73 26,25-34-26,-24 41-179,-2 0-1,4-17 180,-11 13-378,-3-2-1,-2 0 1,5-42 378,-2-16-1057,-2-44 1057,-15 129 357,-1 0 0,-2-1 1,-1 0-358,-1 26 510,1 9-200,-2 15-162,-1 98-136,9 73-12,0-66 7,-7 38-7,-1-125-5,1-28 10,1 1-1,0-1 0,1 1 1,-1-1-1,2 1 1,-1-1-1,1 1 0,1-1 1,-1 0-1,1 1 1,1 0-5,-3-9 0,0 0 1,0 0-1,1 0 1,-1 0-1,0 1 0,0-1 1,1 0-1,-1 0 1,0 0-1,0 0 1,0 0-1,1 0 1,-1 0-1,0 0 1,0 0-1,1 0 1,-1 0-1,0 0 0,0 0 1,1 0-1,-1 0 1,0 0-1,0 0 1,1 0-1,-1 0 1,0 0-1,0 0 1,0 0-1,1 0 1,-1-1-1,0 1 0,0 0 1,0 0-1,1 0 1,-1 0-1,0 0 1,0-1-1,0 1 1,0 0-1,1 0 1,-1 0-1,0-1 1,0 1-1,0 0 0,0 0 1,0-1-1,0 1 0,12-14 2,-10 10 1,59-73-95,30-25 92,-37 41-105,-38 42 59,18-19-29,-32 36 71,0 0 1,0 0 0,0 0-1,1 1 1,-1-1 0,1 1-1,-1-1 1,1 1 0,0 0-1,-1 0 1,1 0 0,0 0-1,0 1 1,2-1 3,-4 1-1,0 0 0,0 0-1,0 0 1,0 0 0,0 1 0,0-1 0,0 0-1,0 1 1,0-1 0,0 0 0,0 1-1,0-1 1,0 1 0,0 0 0,0-1 0,0 1-1,-1 0 1,1-1 0,0 1 0,0 0 0,-1 0-1,1 0 2,1 2 0,0 0-1,-1 0 1,1 0-1,-1 0 1,0 0-1,0 1 1,0-1-1,0 0 1,2 13 4,-1 0 0,-1 0 0,0 5-4,-1-11-1,1 18 1,5 48-25,-5-70 20,0 0 0,0 0 0,1 0 0,0 0 0,0 0 0,0 0 0,1 0 0,0 0 0,0-1 0,2 2 5,-3-5 0,-1 0 0,1 0-1,0-1 1,0 1-1,0-1 1,-1 0 0,1 1-1,0-1 1,1 0 0,-1 0-1,0 0 1,0-1 0,0 1-1,1 0 1,-1-1 0,0 1-1,0-1 1,1 0-1,-1 0 1,0 0 0,1 0-1,-1 0 1,0-1 0,1 1-1,-1-1 1,0 1 0,0-1-1,1 0 1,-1 0-1,0 0 1,0 0 0,0 0-1,1-1 1,6-3-7,0-1 1,0-1-1,0 1 0,-1-1 0,0-1 0,7-7 7,1-6-79,0 0-1,-1-1 1,-1-1 0,-1 0 0,-2-1-1,0 0 1,-1-1 0,-2 0 0,0-1-1,-2 1 1,0-5 79,1-14-77,-1 1 0,-3-1 0,-1 1-1,-2-1 1,-2 0 0,-5-17 77,6 49 145,-1 0 0,0 1-1,-1-1 1,-1 1 0,-1-5-145,4 15 31,1 0 0,0 0 1,-1 0-1,1 0 0,-1 0 0,1 1 0,-1-1 1,1 0-1,-1 0 0,0 1 0,1-1 0,-1 0 0,0 0 1,0 1-1,1-1 0,-1 1 0,0-1 0,0 1-31,0 0 13,1 0 0,-1 0 0,1 0 0,-1 0 0,1 0 0,0 0 1,-1 0-1,1 0 0,-1 0 0,1 0 0,-1 1 0,1-1 0,0 0 0,-1 0 0,1 0 0,0 1 0,-1-1 0,1 0 0,0 1 0,-1-1 0,1 0 0,0 1 0,-1-1 0,1 0 0,0 1 0,0 0-13,-2 2 27,0 1-1,0 0 1,1-1-1,0 1 1,-1 0-1,1 0 1,0 3-27,-9 92 3,4 1 1,6 41-4,-7 111-27,2-197 43,-1 17-14,2 41-2,4-110-2,0 0 0,0 0 0,0 0 0,1 0-1,-1 0 1,1 0 0,0-1 0,-1 1 0,1 0-1,0 0 1,1-1 0,-1 1 0,0 0 0,1 0 2,-1-2-1,1-1 0,-1 1 1,0 0-1,1 0 1,-1-1-1,0 1 0,1-1 1,-1 1-1,1-1 1,-1 0-1,0 1 0,1-1 1,-1 0-1,1 0 1,-1 0-1,1 0 0,-1 0 1,1-1-1,-1 1 1,1 0-1,-1-1 0,1 1 1,-1-1-1,0 1 1,1-1-1,-1 0 1,0 1-1,0-1 0,1 0 1,27-15-39,0 0-1,-1-2 1,18-16 39,-14 11-84,214-172-1166,-246 195 1251,0 0-1,1 0 1,-1 0-1,0 0 1,0-1-1,0 1 1,0 0-1,0 0 1,0 0-1,0 0 1,1 0 0,-1 0-1,0 0 1,0 0-1,0 0 1,0 0-1,0 0 1,1 0-1,-1-1 1,0 1-1,0 0 1,0 0 0,0 0-1,0 0 1,1 0-1,-1 0 1,0 0-1,0 0 1,0 1-1,0-1 1,0 0-1,1 0 1,-1 0 0,0 0-1,0 0 1,0 0-1,0 0 1,0 0-1,0 0 1,1 0-1,-1 0 1,0 1-1,0-1 1,0 0 0,0 0-1,0 0 1,0 0-1,0 0 1,0 0-1,0 1 1,1-1-1,-1 0 0,1 13 62,-5 22 76,4-30-118,-11 46 176,8-39-162,0 0-1,1 0 0,0 0 0,1 0 0,0 0 0,1 5-33,0-16 1,0 1 0,0-1-1,0 0 1,0 1 0,0-1 0,1 0 0,-1 1 0,0-1 0,1 0-1,-1 1 1,0-1 0,1 0 0,0 0 0,-1 1 0,1-1 0,0 0 0,0 0-1,-1 0 1,1 0 0,0 0 0,0 0 0,0 0 0,0 0 0,0 0-1,1-1 1,-1 1 0,0 0 0,0-1 0,0 1 0,1-1 0,-1 1-1,0-1 1,1 0 0,-1 1 0,0-1 0,1 0 0,-1 0 0,0 0 0,1 0-1,-1 0 1,0 0 0,1 0 0,-1-1 0,0 1 0,1 0 0,-1-1-1,0 1 1,1-1 0,0 0-1,6-2 6,1-1 0,0 0 0,-1-1 0,0 0 0,0 0 0,6-6-6,0-1-8,1-1-1,-2-1 0,0 0 0,-1-1 0,0 0 0,2-5 9,-14 21 1,0-1 0,0 0-1,0 0 1,0 0 0,0 0 0,0 1-1,0-1 1,0 0 0,0 0 0,1 0-1,-1 0 1,0 0 0,0 0-1,0 1 1,0-1 0,0 0 0,0 0-1,1 0 1,-1 0 0,0 0 0,0 0-1,0 0 1,0 0 0,0 0 0,1 0-1,-1 0 1,0 0 0,0 0 0,0 0-1,0 0 1,1 0 0,-1 0 0,0 0-1,0 0 1,0 0 0,0 0-1,1 0 1,-1 0 0,0 0 0,0 0-1,0 0 1,0 0 0,1 0 0,-1 0-1,0 0 1,0 0 0,0 0 0,0-1-1,0 1 1,0 0 0,0 0 0,1 0-1,-1 0 1,0 0 0,0-1-1,0 1 1,0 0 0,0 0 0,0 0-1,0 0 1,0 0 0,0-1 0,0 1-1,0 0 1,0 0 0,0 0 0,0 0-1,0-1 1,0 1-1,1 22 119,-7 30 114,-31 176 93,28-147-304,-5-1 1,-2-1-1,-9 15-22,20-79-1,0-1-1,-1 1 1,-1-1 0,0 0-1,-1-1 1,0 0-1,-1 0 1,-5 4 1,11-13 24,1-1 0,-1 0 1,0 0-1,0-1 0,-1 1 0,1-1 0,-1 1 1,1-1-1,-1 0 0,0 0 0,1-1 1,-1 1-1,0-1 0,0 0 0,0 0 1,0 0-1,0 0 0,-1-1 0,1 0 0,0 0 1,0 0-1,0 0 0,0-1 0,0 1 1,-1-1-1,1 0 0,0 0 0,1-1 1,-1 1-1,0-1 0,0 0 0,0 0 0,-1-1-24,3 1 21,-1 1 0,0-1-1,1 0 1,0 0 0,0 0-1,-1 0 1,1 0 0,0 0-1,1-1 1,-1 1 0,0-1-1,1 1 1,-1-1 0,1 0-1,0 1 1,0-1 0,0 0-1,-1-3-20,2 1 14,-1 0-1,1 0 1,0 0-1,0 0 1,0 0-1,1 0 1,0 0-1,0 0 1,0 0-1,2-5-13,4-7-8,1 1-1,1-1 0,0 1 1,1 0-1,0 1 0,3-1 9,15-19-324,2 1-1,1 2 1,2 1 0,1 1-1,1 2 1,2 1-1,0 2 1,20-8 324,13-2-828,6 1 828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15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291 705 5057,'110'-105'2411,"-107"103"-2280,-1 0-1,0 0 0,0-1 1,0 1-1,0 0 1,-1-1-1,1 1 0,-1-1 1,1 0-1,-1 1 1,0-1-1,0 0-130,-1 2 41,0 1-1,0-1 1,0 1 0,0-1 0,0 0-1,0 1 1,-1-1 0,1 1-1,0-1 1,0 1 0,-1-1-1,1 1 1,0 0 0,-1-1-1,1 1 1,0-1 0,-1 1-1,1-1 1,0 1 0,-1 0 0,1-1-1,-1 1 1,1 0 0,-1 0-1,1-1 1,-1 1 0,1 0-41,-4-2 204,-2-2-139,-1 0 1,1 1-1,-1 0 1,0 1-1,0-1 1,-1 1 0,1 1-1,0-1 1,-1 1-1,1 1 1,-1-1 0,1 1-1,0 0 1,-2 1-66,-4 0 11,-1 1 0,1 0 1,0 1-1,0 0 0,0 1 1,0 1-1,-5 2-11,0 2 13,0 1-1,1 0 1,0 2-1,1 0 1,0 0-1,-10 12-12,20-19 2,0 1 0,0 0 0,1 0 0,0 1 0,0-1-1,1 1 1,0 0 0,0 1 0,1-1 0,0 0 0,0 1 0,0 0-1,1 0 1,1 0 0,-1 0 0,1 0 0,0 6-2,1-10-1,0-1 0,1 1 0,-1-1 0,1 0 1,0 0-1,0 1 0,0-1 0,0 0 0,0 0 0,1 0 1,0 0-1,-1 0 0,1 0 0,0-1 0,0 1 0,1-1 1,-1 1 0,2 0 1,0 0 0,0 0 0,0 0 0,0-1 0</inkml:trace>
  <inkml:trace contextRef="#ctx0" brushRef="#br0" timeOffset="1">318 813 11464,'9'-6'0,"1"-1"15,-1 0 0,0-1 0,-1 0 0,0 0 0,0-1 0,-1 0 0,0-1 0,0 1 0,-1-1 0,0-1 0,0-1-15,2-9 61,0 0 0,-2 0 0,0 0-1,-1-1 1,-2 0 0,0 0 0,-1 0 0,-1 0 0,-1 0-1,-1 0 1,-1 0 0,-1 0 0,-1 0 0,-1 1 0,-6-18-61,0 6 62,-2 1 0,0 0 1,-2 0-1,-2 2 0,-1 0 1,-1 0-1,-1 2 0,-2 1 1,-16-16-63,19 27 140,18 16-137,1 0 0,0-1 0,-1 1 0,1 0 0,-1 0 0,1 0 0,0 0 0,-1 0 0,1 0 0,0-1 0,-1 1 0,1 0 0,-1 0 1,1 0-1,0 0 0,-1 1 0,1-1 0,0 0 0,-1 0 0,1 0 0,-1 0 0,1 0 0,0 0 0,-1 0 0,1 1 0,0-1 0,-1 0 0,1 0 0,0 1 1,-1-1-4,0 3 1,0-1-1,0 1 1,1 0 0,-1 0 0,1 0 0,-1 0 0,1-1 0,0 1 0,0 0 0,0 0 0,0 0 0,1 0 0,-1 0-1,7 40-5,1-1 0,2 0 1,2-1-1,2 0 5,18 67 7,-4-4-21,6 4 14,-22-75 4,1 0-1,2-1 0,1-1 0,2 0 1,5 5-4,-17-26-1,1-1 0,1 0 0,0 0 1,0-1-1</inkml:trace>
  <inkml:trace contextRef="#ctx0" brushRef="#br0" timeOffset="-1">622 813 13336,'6'-6'1,"0"0"0,1-1 0,-1 0 0,0 0 0,0 0-1,-1-1 1,0 0 0,-1 0 0,0-1 0,0 1 0,0-1-1,-1 0 1,-1 0 0,1 0 0,-1 0 0,-1 0 0,0-2-1,1-2 1,-1-1 0,0 0 1,-1 1-1,-1-1 1,0 1-1,-1-1 1,0 1-1,-1-1 1,-1 1-1,0 0 1,-1 0-1,0 1 0,-1-1 1,-6-9-2,8 16 9,0 1 0,0 0 0,-1 0 0,0 0 0,-2-1-9,5 4 5,0 0-1,-1 0 1,1 1 0,0-1 0,-1 1 0,1-1 0,-1 1 0,1 0 0,-1 0 0,0 0 0,1 0 0,-1 1 0,-2-1-5,5 1 2,0 0-1,0 0 1,0 0-1,0 0 1,0 0-1,0-1 1,0 1-1,0 0 1,0 0-1,0 0 0,-1 0 1,1 0-1,0 0 1,0 0-1,0-1 1,0 1-1,0 0 1,0 0-1,0 0 1,0 0-1,0 0 1,0 0-1,0 0 1,0-1-1,0 1 1,1 0-1,-1 0 1,0 0-1,0 0 1,0 0-1,0 0 0,0 0 1,0-1-1,0 1 1,0 0-1,0 0 1,0 0-1,0 0 1,0 0-1,1 0 1,-1 0-1,0 0 1,0 0-1,0 0 1,0 0-1,0 0 1,0 0-1,0-1 1,0 1-1,1 0 1,-1 0-1,0 0 0,0 0 1,0 0-1,0 0 1,0 0-2,42-9 32,-12 4-25,40-10 1,7-1 9,60-5-17,-134 21 0,-1-1-1,0 1 1,0 0 0,0 0-1,0 0 1,1 0 0,-1 0-1,0 0 1,0 1 0,0-1-1,0 1 1,0 0 0,0-1-1,0 1 1,0 0 0,0 0-1,0 0 1,0 0 0,0 1-1,0-1 1,-1 0 0,1 1-1,-1-1 1,1 1 0,-1 0-1,1 0 1,-1 1 0,0 0 0,0-1-1,-1 1 1,1 0 0,-1 0 0,0 0-1,1 0 1,-1 0 0,-1 0 0,1 0-1,0 0 1,-1 0 0,1 0 0,-1-1-1,0 1 1,0 0 0,0 0 0,-1 1 0,-11 22 8,0 0 1,-7 8-9,4-8 10,2 0 0,-2 8-10,12-26 5,1 1 0,0 0 0,0 1 0,1-1-1,0 0 1,1 1 0,0-1 0,1 1 0,-1 0-5,1-8 1,0 1 1,1-1 0,-1 0-1,0 0 1,1 0-1,-1 0 1,1 0-1,-1 0 1,1 0-1,0-1 1,0 1 0,0 0-1,0 0 1,0 0-1,0-1 1,1 1-1,-1-1 1,1 1-1,-1-1 1,1 1 0,-1-1-1,1 0 1,0 0-1,-1 0 1,1 0-1,0 0 1,0 0-1,0 0 1,0-1 0,0 1-1,0 0 1,0-1-1,0 0 1,0 0-1,0 1 1,0-1-1,0-1 1,0 1 0,1 0-2,8-1 8,0 0 0,0-1 0,0 0 0,0 0 0,-1-1 0,9-4-8,18-7 2,0-1 0,-1-3 0,0 0 0,-2-3-1,0 0 1,-2-2 0,0-2 0,15-16-2,-31 22-6,-16 20 6,0-1 0,0 0 0,0 0-1,0 0 1,0 0 0,0 0 0,0 0-1,-1 0 1,1 0 0,0 0 0,0 0 0,0 0-1,0 0 1,0 0 0,0 0 0,0 0-1,0 0 1,0 0 0,0 0 0,-1 0 0,1 0-1,0 0 1,0 0 0,0 0 0,0 0-1,0 0 1,0 0 0,0 0 0,0-1-1,0 1 1,0 0 0,0 0 0,0 0 0,-1 0-1,1 0 1,0 0 0,0 0 0,0 0-1,0 0 1,0 0 0,0 0 0,0 0 0,0 0-1,0-1 1,0 1 0,0 0 0,0 0-1,0 0 1,0 0 0,0 0 0,0 0 0,0 0-1,0 0 1,-5 3 0,0 0 0,1 1 0,0-1 1,-1 1-1,1 0 0,-1 3 0,-3 2 0,1 0-1,1 1 1,0 0 0,0 0 0,1 1 0,0-1 0,1 1 0,0 0 0,-1 8 0,4-16 0,0 1-1,0 0 1,0 0 0,1-1 0,0 1 0,-1 0-1,2 0 1,-1 0 0,0 0 0,1-1 0,-1 1 0,1 0-1,0 0 1,1-1 0,-1 1 0,0 0 0,1-1-1,0 0 1,0 1 0,0-1 0,0 0 0,1 0-1,-1 0 1,1 0 0,-1 0 0,1-1 0,0 1-1,0-1 1,1 0 0,-1 0 0,0 0 0,4 1 0,0 1 1,-1-2-1,1 1 0,0-1 1,1 0-1,-1 0 1,0-1-1,0 0 0,1-1 1,-1 1-1,0-1 1,1-1-1,-1 1 0,0-1 1,1 0-1,4-2 0,-3 0 1,0-1-1,0 1 1,0-2-1,0 1 0,0-1 1,-1 0-1,0-1 1,0 0-1,-1 0 1,1-1-1,5-7 0,-5 5 3,-1 0-1,0-1 0,-1 0 1,1 0-1,-2 0 0,0-1 0,0 1 1,-1-1-1,0 0 0,0-3-2,-2 6 5,-1 0-1,1-1 1,-1 1-1,-1-1 1,1 0-1,-2 1 1,1-1 0,-1 1-1,0-1 1,-1 1-1,0-1 1,0 1-1,-4-7-4,3 7 3,-1 0-1,0 0 0,0 0 0,-1 1 0,0-1 1,-1 1-1,1 0 0,-1 1 0,-1-1-2,5 5-4,0 0-1,-1 0 0,1 1 1,0-1-1,-1 1 0,1 0 1,-1-1-1,0 1 0,1 0 1,-1 1-1,0-1 0,1 0 1,-1 1-1,0-1 0,0 1 1,0 0-1,1 0 0,-1 0 1,0 1-1,0-1 0,0 0 1,1 1-1,-1 0 0,0 0 1,1 0-1,-1 0 0,0 0 1,1 0-1,-1 1 0,0 0 5,-3 2-201,0 0 0,0 1 0,1-1 0,-1 1 0,1 0 0,1 1 0,-1-1 0,1 1 0,0 0 0,0 0 0,0 0 0,1 1 0,0-1 0,0 1 0,1 0 0,0 0 0,0 0 0,0 0 0,1 0 0,0 0 0,1 0 201,2 30-1145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3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1065 6777,'31'5'608,"-17"-2"-160,1 0 1,-1-2-1,13 1-448,-20-2 109,0-1 0,0 0 0,0 0 0,0-1 0,0 0 0,-1 0 0,1 0 0,0-1-1,-1 0 1,1-1-109,38-19 276,-15 8-211,0-1 1,0-2-1,21-17-65,-44 30-3,-1-1 0,1 1 0,-1-1 0,0-1-1,-1 1 1,0-1 0,0 0 0,0 0 0,-1-1 0,0 1 0,0-1 0,-1 0 0,0 0 0,0 0-1,-1 0 1,0-1 0,0-2 3,-1 6 17,-1 0-1,0 1 1,0-1 0,0 0-1,0 0 1,-1 1 0,0-1-1,0 0 1,0 1-1,-1-1 1,0 0 0,0 1-1,0 0 1,0 0-1,0-1 1,-1 1 0,0 1-1,0-1 1,0 0 0,0 1-1,-1-1 1,1 1-1,-1 0 1,0 0 0,0 0-1,0 1-16,-2-1 32,0 0 0,0 0 0,0 0-1,-1 1 1,1 0 0,-1 0 0,1 1 0,-1 0-1,0 0 1,0 1 0,1-1 0,-1 2-1,0-1 1,0 1 0,1 0 0,-1 0 0,0 0-1,1 1-31,4-1 5,1-1 0,-1 0 0,0 1 0,1-1 0,-1 1 0,1 0 0,-1 0 0,1-1-1,-1 1 1,1 0 0,0 0 0,0 0 0,-1 0 0,1 1 0,0-1 0,0 0 0,0 0-1,0 1-4,1-2 1,0 1 0,0-1-1,0 0 1,0 0-1,0 0 1,0 1-1,0-1 1,0 0 0,0 0-1,0 1 1,0-1-1,0 0 1,0 0-1,0 0 1,0 1 0,0-1-1,1 0 1,-1 0-1,0 0 1,0 0-1,0 1 1,0-1 0,0 0-1,1 0 1,-1 0-1,0 0 1,0 0-1,0 1 1,0-1 0,1 0-1,-1 0 1,0 0-1,0 0 1,1 0-1,-1 0 1,0 0-1,0 0 1,0 0 0,1 0-1,-1 0 1,0 0-1,0 0 1,1 0-1,10 1-2,-4-1 0,0-1-1,0 0 1,-1-1-1,1 1 1,0-1 0,-1 0-1,6-3 3,6-2-4,56-21 0,-45 16 13,0 1-1,1 1 1,0 2 0,0 1 0,28-3-9,-53 9-2,0 1 1,0 0 0,-1 0-1,1 0 1,0 1 0,0-1-1,-1 1 1,1 0 0,-1 1-1,1-1 1,2 2 1,-5-2-2,1 1 0,-1-1 0,0 1-1,0-1 1,-1 1 0,1 0 0,0 0 0,-1 0 0,1 0 0,-1 0 0,1 0 0,-1 0-1,0 1 1,0-1 0,0 0 0,0 1 0,0-1 0,-1 0 0,1 1 0,-1-1 0,1 1-1,-1 1 3,0 10 4,0 0-1,-2 0 1,1 0 0,-2-1-1,0 1 1,0 0-1,-1-1 1,-1 0-1,0 0 1,-2 1-4,-1 7 15,0-1 0,2 1-1,-3 13-14,9-32 0,-1 0 0,1 1 0,-1-1-1,1 0 1,0 1 0,0-1-1,0 0 1,0 0 0,0 1 0,0-1-1,0 0 1,1 1 0,0-1-1,-1 0 1,1 0 0,0 0-1,0 0 1,0 1 0,0-1 0,0-1-1,1 1 1,-1 0 0,0 0-1,1 0 1,0-1 0,-1 1 0,1-1-1,0 1 1,0-1 0,0 0-1,0 1 1,0-1 0,0 0-1,0 0 1,0-1 0,0 1 0,1 0-1,-1-1 1,0 1 0,0-1-1,2 0 1,13 2-21,0-1 0,0 0 0,0-1 0,-1-1 0,1-1 0,4-1 21,21-5-140,-1-2 0,0-2 140,-13 4-143,-1-2-1,0-1 1,-1-1 0,-1-2 0,0 0 0,0-2 143,-11 6-90,0 0 0,-1-1 0,0 0-1,-1-1 1,-1 0 0,1-1 0,-2-1 0,0 0-1,-1 0 1,6-12 90,-12 20-4,-1 1 1,0 0-1,0-1 0,-1 0 0,0 1 1,0-1-1,0 0 0,-1 0 0,0 1 0,0-5 4,0 9 12,0 0 0,0-1 0,0 1 0,0 0 0,-1 0 0,1-1 0,0 1 0,-1 0-1,1 0 1,-1 0 0,1-1 0,-1 1 0,0 0 0,1 0 0,-1 0 0,0 0 0,0 0 0,0 0-1,0 0 1,0 0 0,0 1 0,0-1 0,0 0 0,0 0 0,0 1 0,0-1 0,-1 1 0,1-1-1,0 1 1,0 0 0,-1-1 0,1 1 0,0 0 0,0 0 0,-1 0 0,1 0 0,0 0 0,-1 0 0,1 0-1,0 0 1,0 1 0,-1-1 0,1 0 0,0 1 0,0-1 0,-1 1 0,1-1-12,-4 3 56,-1-1 0,1 1 1,0 0-1,0 1 0,0-1 1,0 1-1,1 0 0,0 0 1,-1 0-1,1 1 0,1-1 1,-1 1-1,1 0 0,-2 3-56,-7 13 103,1-1 0,1 1 0,0 3-103,5-12 8,1-1-1,1 1 0,0 0 1,0 0-1,2 0 1,-1 1-1,1-1 0,1 0 1,1 7-8,-1-15 2,0 0-1,0 0 1,1 0 0,0 0-1,0 0 1,0 0 0,0 0 0,0-1-1,1 1 1,0 0 0,0-1 0,0 0-1,0 1 1,0-1 0,1 0-1,-1 0 1,1 0 0,0 0 0,0 0-1,0-1 1,0 0 0,0 1 0,1-1-1,-1 0 1,1-1 0,-1 1-1,1 0 1,0-1 0,-1 0 0,1 0-1,0 0-1,8 0 0,-1 0-1,1-1 1,-1 0-1,1-1 1,-1 0-1,0-1 1,0 0 0,1-1-1,8-4 1,24-8 32,34-19-32,-67 29 7,34-17 21,-1-1 1,-1-2-1,12-11-28,-37 23 0,0 0-1,-1-2 0,0 0 0,-2-1 0,1-1 0,-2 0 1,0-1-1,5-10 1,-8 6 0,0 0 0,-1-1 0,-2 0 0,0 0 1,-1-1-1,2-21 0,2-29 29,0-42-29,-9 89-4,1 0 8,0-12 29,-1 0 1,-2 1-1,-2-19-33,2 54 21,-1 0 0,1-1 0,-1 1 0,0 0 0,0 0 0,0 0 1,0 0-1,-1-1-21,2 3 4,-1 1 1,1 0 0,0-1 0,0 1 0,0 0 0,-1 0-1,1-1 1,0 1 0,0 0 0,-1 0 0,1-1 0,0 1 0,-1 0-1,1 0 1,0 0 0,-1-1 0,1 1 0,0 0 0,-1 0 0,1 0-1,0 0 1,-1 0 0,1 0 0,-1 0 0,1 0 0,0 0 0,-1 0-5,0 0 8,0 1 0,0-1 1,0 1-1,0-1 1,0 1-1,0 0 0,1-1 1,-1 1-1,0 0 1,0 0-1,1-1 1,-1 1-1,0 0 0,1 0 1,-1 1-9,-11 17 7,2 1 1,0 1 0,2-1-1,0 2 1,1-1-1,1 1 1,1 0 0,1 0-1,1 3-7,-5 47 9,4-1 1,3 18-10,1-81 0,0 127 73,17 130-73,-16-256-5,0-1 0,1 0-1,0 0 1,0 0 0,1-1 0,0 1 0,0 0 0,1-1 0,4 7 5,-6-11-3,0-1 0,0 1 1,0-1-1,1 1 0,0-1 1,-1 0-1,1 0 0,0 0 1,0-1-1,0 1 0,0-1 0,0 1 1,0-1-1,1 0 0,-1 0 1,0 0-1,1-1 0,-1 1 1,0-1-1,1 0 0,-1 0 1,1 0-1,-1 0 0,3-1 3,6-1-5,0 0 0,0-1 0,0-1 0,-1 0 0,1 0 0,-1-1 0,7-5 5,22-13-103,15-12 103,-29 17-43,27-17-82,-2-2 0,3-7 125,-38 31-11,-1-1-1,0-1 1,-1 0 0,-1-1 0,-1-1-1,0 0 1,-1 0 0,3-7 11,-12 20 2,-1 0 1,1 0 0,-1 0 0,1 0-1,-1 0 1,0 0 0,-1 0 0,1 0-1,-1 0 1,0 0 0,0-1-1,0 1 1,0 0 0,-1 0 0,0-4-3,0 6 5,0 0 0,0-1 0,0 1 0,-1 0 0,1 0 1,-1 0-1,1 0 0,-1 0 0,0 0 0,0 0 0,1 1 0,-1-1 1,0 1-1,-1-1 0,1 1 0,0 0 0,0 0 0,-1 0 0,1 0 1,0 0-1,-1 0 0,1 1 0,-1-1 0,1 1 0,-1-1 0,0 1-5,-6 0 12,0-1 0,0 2 0,0-1 0,0 1 0,0 1 0,0-1 0,0 1 0,0 1-1,0 0 1,1 0 0,-1 1 0,1 0 0,0 0 0,0 1 0,1 0 0,-1 1-1,-4 3-11,-3 5 17,0-1 0,1 2-1,0 0 1,1 1 0,1 0-1,1 1 1,-6 10-17,9-13 3,1 0-1,1 1 1,0 0-1,0 4-2,4-15-2,1 0 1,0 0-1,0 0 0,0 0 0,1 1 1,0-1-1,-1 0 0,1 1 0,1-1 0,-1 0 1,1 0-1,-1 1 0,1-1 0,0 0 1,1 0-1,-1 0 0,2 2 2,-2-4-2,1 1-1,0-1 0,0-1 1,0 1-1,0 0 1,0 0-1,0-1 1,1 1-1,-1-1 0,0 0 1,1 0-1,-1 1 1,1-2-1,0 1 0,-1 0 1,1 0-1,0-1 1,-1 0-1,1 1 1,0-1-1,-1 0 0,1 0 3,5-1-3,0 1-1,0-1 0,0 0 1,0-1-1,0 0 0,-1 0 0,3-2 4,5-2-15,0-1-1,0-1 0,-1 0 0,0-1 0,-1 0 0,1-1 1,5-7 15,-12 10-19,1 0 0,-1 0 0,-1-1 0,1 0 0,-1 0 0,-1 0 0,1-1 1,-2 0-1,1 0 0,-1 0 0,0-1 0,1-9 19,-3 2 23,-2 17-22,0 0-1,0 0 1,0 0-1,0 0 1,0-1-1,0 1 1,0 0-1,0 0 1,0 0-1,0 0 1,0 0-1,0 0 1,0 0-1,0-1 1,0 1-1,0 0 1,0 0-1,0 0 0,0 0 1,0 0-1,0 0 1,0 0-1,0-1 1,0 1-1,0 0 1,0 0-1,0 0 1,-1 0-1,1 0 1,0 0-1,0 0 1,0 0-1,0 0 1,0 0-1,0 0 1,0 0-1,0-1 1,-1 1-1,1 0 1,0 0-1,0 0 0,0 0 1,0 0-1,0 0 1,0 0-1,-1 0 1,1 0-1,0 0 1,0 0-1,-1 2 0,-1-1 1,1 1-1,0 0 1,-1-1-1,1 1 1,0 0-1,0 0 1,0-1-1,1 1 1,-1 0-1,0 2 0,-4 10-3,0 0 0,1 0 0,1 1 0,1-1-1,0 1 1,0 0 0,2 7 3,0-17 2,0 0 0,0 0-1,1 0 1,-1 0-1,2 0 1,-1 0 0,0 0-1,1 0 1,0 0 0,0-1-1,0 1 1,1 0 0,0-1-1,-1 0 1,1 0 0,1 0-1,-1 0 1,1 0 0,0-1-1,-1 1 1,1-1-1,1 0 1,2 2-2,3-1-3,0 0 0,0 0 1,0-1-1,0 0 0,1-1 0,-1 0 0,1 0 0,-1-1 0,1-1 1,0 0-1,-1 0 0,1-1 0,6-2 3,1 0-22,1-1 1,-1 0-1,0-2 1,-1 0-1,1-1 1,-1-1-1,7-4 22,-7 1-42,0 0-1,-1 0 1,-1-2-1,1 0 1,-2-1 0,0 0-1,-1-1 1,-1-1 0,0 0-1,-1 0 1,0-1-1,-2-1 1,0 0 0,-1 0-1,5-17 43,-3 2-3,-2-1-1,-1 0 0,-1 0 0,-2 0 1,-2 0-1,-1-1 0,-2 1 1,-4-28 3,-29-207 430,27 238-147,7 30-274,0 1 0,0 0 0,0 0 0,0-1 0,0 1 0,0 0 0,0 0 0,0-1 0,0 1 0,0 0 0,0 0 0,0-1 0,0 1 0,0 0 0,-1 0 0,1 0 0,0-1 0,0 1 0,0 0 0,0 0 0,-1 0 0,1-1 0,0 1 0,0 0 0,0 0 0,-1 0 0,1 0 0,0 0 0,0 0 0,-1-1 0,1 1 0,0 0 0,0 0 0,-1 0 0,1 0 0,0 0 0,0 0 0,-1 0-9,-6 9 140,-2 14-99,9-23-40,-5 17 3,2 1 0,-1-1 0,2 0 0,0 1 0,2 0 0,-1 1-4,4 36 6,4 17-6,1 27 29,-5 81 134,-11 53-163,8-217-57,-8 78 214,6-81-323,0 0 0,-1 0 0,-1-1 0,0 1 1,-1-1-1,-1 2 166,6-13-19,0-1-46,0 0 0,0 1-1,0-1 1,-1 0 0,1 1-1,0-1 1,0 0 0,0 1 0,0-1-1,0 0 1,-1 1 0,1-1-1,0 0 1,0 0 0,0 1 0,-1-1-1,1 0 1,0 0 0,-1 1-1,1-1 1,0 0 0,0 0 0,-1 0-1,1 0 1,0 1 0,-1-1-1,1 0 1,0 0 0,-1 0 0,1 0-1,0 0 1,-1 0 0,1 0-1,0 0 1,-1 0 0,1 0 0,0 0-1,-1 0 1,1 0 0,-1 0 65,-3-2-924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3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38 322 7058,'-36'-149'2560,"36"146"-2474,-1 0-1,1 1 1,-1-1-1,1 0 1,0 0 0,0 1-1,0-1 1,1 0-1,-1 0 1,0 1-1,1-1 1,0 0 0,0 1-1,0-2-85,0 3 31,0 0 0,0-1 0,0 1 0,0 0 0,0 0 0,0 1 0,0-1 0,0 0 0,1 0 0,-1 0 0,0 1 0,1-1 0,-1 1 0,0-1 0,1 1-31,6-4 136,36-18-175,1 3 0,1 1-1,13-1 40,-25 7-62,-21 7 29,1 0 1,1 1 0,0 0 0,1 0 32,-12 3-4,1 1 1,-1-1-1,0 1 1,0 0-1,0 0 1,0 1-1,1-1 1,-1 1-1,0 0 1,0 0-1,0 0 1,0 0-1,2 2 4,-5-2-1,1 0 0,0 1-1,0-1 1,-1 1 0,1-1-1,-1 1 1,0 0 0,1-1-1,-1 1 1,0 0 0,0 0-1,0 0 1,0 0 0,0 0 0,-1 0-1,1 0 1,0 1 0,-1-1-1,0 0 1,1 0 0,-1 0-1,0 1 1,0-1 0,0 0-1,-1 0 1,1 0 0,0 0-1,-1 2 2,-2 11 13,-1 0-1,0 0 1,-7 13-13,5-9 17,4-13-7,-1 1 2,1 0 0,0 0 0,0 0-1,1 1 1,0 2-12,1-8 1,0-1 0,0 1 0,0 0-1,0 0 1,0 0 0,1-1 0,-1 1-1,0 0 1,1-1 0,0 1 0,-1 0-1,1-1 1,0 1 0,0-1 0,0 1 0,0-1-1,0 1 1,0-1 0,0 0 0,1 1-1,-1-1 1,0 0 0,1 0 0,0 1-1,4 0-14,-1 1 0,1-1 1,-1 0-1,1 0 0,0-1 1,0 0-1,0 0 0,0 0 1,0-1-1,0 0 0,0 0 1,2 0 13,9-2-307,0 0-1,0-1 1,13-4 307,25-14-1460,0-5 600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4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1 6601,'-11'7'322,"1"1"0,-1 0 0,2 1 0,-1 0 0,1 1 0,0 0 0,1 0 0,1 1 0,-1 0 0,2 0 1,-1 1-1,2 0 0,-1 0 0,2 0 0,-1 1-322,-4 19-24,0 1 0,3-1 0,0 1 1,2 1-1,1 10 24,2-23 9,0 0 0,2 0 0,0 0 0,1 0 0,1 1-9,-2-17 0,1 1-1,-1 0 0,1 0 0,0-1 0,0 1 0,1-1 0,-1 1 0,1-1 0,0 0 0,1 0 0,-1 0 0,1-1 0,0 1 0,0-1 0,1 0 1,-1 0-1,1-1 0,0 1 0,0-1 0,0 0 1,3 1 5,0-1 0,1 0-1,-1 0 1,1-1 0,0 0 0,-1 0 0,1-1 0,0-1 0,0 1 0,0-1-1,0-1 1,0 0 0,0 0 0,0 0 0,-1-1 0,1-1 0,-1 0 0,1 0 0,-1 0-1,5-4-4,5-2 11,0-2 0,-1 0 0,-1 0 0,0-2 0,-1 0 0,0-1 0,-1-1 0,8-9-11,4-12-20,-1-1-1,-2-1 0,-1 0 1,14-38 20,18-33 10,-53 106-9,1 1 1,-1-1-1,0 1 1,1 0-1,0 0 0,-1-1 1,1 1-1,0 1 0,0-1 1,0 0-1,0 0 0,2-1-1,-3 3 1,-1 0 0,1 0-1,-1 0 1,1 0-1,-1 0 1,0 0 0,1 0-1,-1 0 1,1 0-1,-1 0 1,1 0 0,-1 0-1,1 0 1,-1 0-1,0 0 1,1 0 0,-1 0-1,1 0 1,-1 1-1,0-1 1,1 0-1,-1 0 1,1 1 0,-1-1-1,0 0 1,1 0-1,8 18 24,-5 0-1,0 0 0,-2 0 0,0 0-1,0 17-22,-6 77 41,1-62-9,3 25-32,0-63 2,0-1 0,1 0-1,0 0 1,1 0 0,0 0-1,1 0 1,0-1 0,1 1-1,0-1 1,1 0 0,3 7-2,-7-15-1,1-1 1,-1 0 0,0 1-1,0-1 1,1 0-1,-1 0 1,0 0 0,1 0-1,-1 0 1,1 0-1,-1-1 1,1 1 0,0 0-1,-1-1 1,1 1-1,0-1 1,-1 0 0,1 1-1,0-1 1,-1 0-1,1 0 1,0 0 0,0 0-1,-1-1 1,1 1-1,0 0 1,-1-1 0,1 1-1,0-1 1,0 0 0,8-3 5,-1 0 1,0 0-1,-1-1 0,1-1 1,-1 0-6,5-1 14,28-21-8,0-2 0,-3-1 0,0-2 0,-2-2 0,-1-1 0,-2-2 0,2-6-6,-27 33 0,-7 9 0,0 0 0,0 0 0,0 1 0,1-1 0,-1 0 0,1 1 0,-1-1 0,1 1 0,0-1 0,-1 1 0,1 0 0,1-1 0,-3 7 9,-3 17 19,1-1 0,1 1 1,1 0-1,3 15-28,-3-31 5,1 0 1,0 1-1,0-1 1,0 0-1,1 0 1,0 0-1,1 0 1,-1 0-1,1-1 1,0 1-1,0-1 1,1 1-1,-1-1 1,1 0-1,1 0 1,-1-1-1,1 0 1,3 4-6,-4-6-41,0 0 1,0 0-1,0-1 0,0 1 0,1-1 1,-1 0-1,0 0 0,1-1 1,-1 1-1,0-1 0,1 0 1,-1 0-1,0 0 0,1-1 1,-1 1-1,0-1 0,1 0 0,-1 0 1,0-1-1,0 1 0,0-1 1,0 0-1,0 0 0,3-2 41,1-2-161,0 1-1,0-1 1,0 0-1,0 0 1,-1-1 0,0 0-1,-1-1 1,0 1-1,0-1 1,4-7 161,13-31-863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5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75 342 6105,'0'0'180,"0"-1"-1,0 1 1,0-1-1,-1 1 1,1-1-1,0 1 1,0-1-1,-1 1 1,1-1-1,0 1 1,-1 0-1,1-1 1,-1 1-1,1 0 1,0-1-1,-1 1 1,1 0-1,-1-1 1,1 1-1,-1 0 1,1 0-1,-1 0 1,1-1-1,-1 1 1,1 0-1,-1 0 0,1 0-179,-1 16 569,2 10-756,-10 61-308,-14 59 495,22-140-10,-10 49-41,2 0 1,3 1-1,2 0 0,3 6 51,1-61 0,0 3-1,0 1 1,0 0-1,1-1 1,0 1-1,0-1 0,0 1 1,1 2 0,-1-6 6,-1 0 0,1 0-1,0 0 1,0 0 0,-1 0 0,1 0 0,0 0 0,0 0 0,0 0 0,0 0 0,0 0 0,0 0 0,0-1 0,0 1 0,1 0-1,-1-1 1,0 1 0,0-1 0,1 0 0,-1 1 0,0-1 0,0 0 0,1 0 0,-1 0 0,0 0 0,1 0 0,-1 0-1,0 0 1,1 0 0,-1 0-6,15-3 78,0-1-1,-1-1 0,1 0 1,-1 0-1,0-2 0,-1 0 0,2-1-77,12-6 45,51-24 77,45-32-122,-88 48 16,-2-2-1,0-1 0,-2-2 1,13-14-16,-34 29 1,0-1-1,0 0 1,-1-1 0,-1 0 0,-1 0-1,0-1 1,5-11-1,-10 20-2,-1-1 1,1 1-1,-1-1 0,-1 0 0,1 0 1,-1 0-1,0 0 0,-1 0 0,1 0 1,-2 0-1,1 0 0,-1 0 0,0 0 1,0 0-1,0 1 0,-1-1 0,0 0 1,-1 1-1,0-2 2,2 6 1,0 0 1,0 1-1,0-1 1,0 1-1,0 0 1,0-1-1,0 1 0,0 0 1,-1 0-1,1-1 1,0 1-1,-1 0 1,1 0-1,-1 1 1,1-1-1,-1 0 1,1 0-1,-1 1 1,0-1-1,1 1 0,-1-1 1,0 1-1,1 0 1,-1 0-1,0 0 1,0 0-1,1 0 1,-1 0-1,0 0 1,0 0-1,1 1 1,-1-1-1,0 1 0,1-1 1,-1 1-1,1 0 1,-1-1-1,0 1 1,1 0-1,-1 0-1,-2 2 4,-1 0 1,1 0-1,0 1 0,0-1 0,0 1 1,0 0-1,0 0 0,1 0 0,0 0 1,0 1-1,0 0 0,-2 4-4,3-2-1,-1-1 1,2 1-1,-1 0 0,1 0 1,0 0-1,0 0 0,1 0 1,0 0-1,0 0 0,1 0 1,0 0-1,0 0 0,1 0 1,-1 0-1,2-1 0,-1 1 1,1 0-1,3 5 1,7 12-5,1-1-1,1 0 1,2-1-1,5 5 6,-5-5 5,3 3-3,-1 2 0,-1 0 0,-1 3-2,-12-22 1,-1 1-1,0-1 1,-1 1-1,1 0 1,-2 0 0,1 0-1,-2 0 1,1 0-1,-1 1 1,0-1 0,-1 0-1,0 9 0,-1-14 1,-1 0 1,1 0-1,0 0 0,-1 0 1,0 0-1,0 0 0,0-1 1,0 1-1,-1-1 0,1 1 1,-1-1-1,0 0 0,0 0 1,0 0-1,0 0 0,-1-1 1,1 1-1,-1-1 0,0 0 1,0 0-1,1 0 0,-1 0 1,-4 0-2,3 0 1,-1 0 1,0 0-1,0 0 1,0-1-1,0 0 1,0-1-1,0 1 1,0-1-1,0 0 1,0-1-1,0 1 1,-1-1-1,1 0 1,1-1-1,-1 0 1,-4-1-2,9 3 1,0 0 0,0-1 0,1 1 0,-1-1 0,0 1 0,0-1 0,0 1 0,1-1 0,-1 1 0,0-1 0,1 1 0,-1-1 0,1 0 0,-1 1 0,0-1 0,1 0 1,-1 0-1,1 0 0,0 1 0,-1-1 0,1 0 0,0 0 0,-1 0 0,1 0 0,0 0 0,0 0-1,0 0 1,0-1-1,1 1 1,-1-1-1,1 1 1,-1 0 0,1-1-1,0 1 1,-1 0-1,1 0 1,0-1 0,0 1-1,0 0 1,0 0 0,0 0-1,0 0 0,5-5 0,1 1 0,0 0 0,-1 1 0,1-1 0,6-1 0,30-13-4,1 3 0,26-6 4,-28 9-3,-1-1 1,36-18 2,-37 11-12,0-1 1,16-14 11,-45 28-5,0-1 0,0 0 0,0 0 0,-1-2 0,-1 1 0,0-1 0,0 0 0,-1-1-1,2-5 6,-5 6 3,0 1 0,-1-1 0,-1 0 0,0-1 0,0 1-1,-1 0 1,-1-1 0,0 1 0,0-1 0,-1 0-1,-1-4-2,-2-25 4,-3 1 0,-6-23-4,9 47-3,-17-97 134,-1-71-131,16 142 156,2 36 112,0 16-194,0 18-60,-6 155-15,11 88 1,9-67-1162,25 121 1162,-34-302-2908,-4-19 1884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5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10 273 6241,'-2'-13'675,"-1"-3"738,1 0 0,0-14-1413,2 25 136,0 1 0,0-1 1,0 1-1,1-1 0,0 1 0,0-1 1,0 1-1,1 0 0,-1 0 1,1-1-1,0 1 0,2-3-136,1 1 35,0 0 1,1 0-1,0 1 1,0-1-1,0 1 0,1 1 1,0-1-1,0 1 0,0 0 1,0 1-1,0-1 1,3 1-36,22-9-101,0 2 1,12-1 100,-23 6-56,30-7-95,0 2 0,0 2 0,13 1 151,-62 7-2,3 0-1,0-1-1,0 1 1,0-1-1,0 1 1,0 1-1,0-1 0,0 1 1,0 0-1,0 0 1,0 0-1,0 1 1,3 1 3,-7-2-1,-1-1 0,0 0 0,1 0 0,-1 1 0,0-1 0,1 0 0,-1 1 0,0-1 1,1 0-1,-1 1 0,0-1 0,0 0 0,1 1 0,-1-1 0,0 1 0,0-1 0,0 0 0,0 1 1,0-1-1,0 1 0,1-1 0,-1 1 0,0-1 0,0 1 0,0-1 0,0 0 0,-1 1 0,1-1 1,0 1-1,0-1 0,0 1 1,-5 14 16,0-1 1,0 1-1,-2-1 0,0 0 1,0-1-1,-2 1-16,-16 33 87,21-39-71,-2 4 12,0 0-1,1 0 1,0 1 0,1-1 0,1 1-1,0 1-27,2-10 6,1 0 1,0 0-1,0 0 0,0 0 0,0 0 1,1 0-1,-1 0 0,1-1 0,0 1 0,1 0 1,-1 0-1,0-1 0,1 1 0,0-1 0,0 1 1,0-1-1,0 0 0,1 1 0,-1-1 0,1 0 1,0-1-1,1 2-6,0-1-44,-1 0 0,1 0-1,0-1 1,0 1 0,0-1 0,0 0 0,0 0 0,1 0 0,-1-1 0,1 1 0,-1-1-1,1 0 1,-1-1 0,1 1 0,0-1 0,-1 0 0,1 0 0,0 0 0,-1-1-1,1 1 1,0-1 44,2-1-304,-1 0-1,0 0 1,0 0 0,0 0-1,0-1 1,-1 0-1,1-1 1,-1 1-1,1-1 1,-1 0-1,0 0 1,-1 0 0,1-1-1,-1 0 1,2-2 304,23-35-1318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5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7338,'0'0'2568,"7"15"-2344,9 5-296,1 8-1184,3-1-1097,13 12 1441</inkml:trace>
  <inkml:trace contextRef="#ctx0" brushRef="#br0" timeOffset="1">406 169 6081,'-15'-13'3033,"-7"11"-1041,-7 17-1111,-2 27-649,-2 8-152,1 21-56,9-3-24,10-6-64,7-5-8,19-13 8,11-11-24,24-13-184,16-10 15,24-20 121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7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143 961 7586,'1'7'-9,"-1"0"1,1-1 0,-1 1 0,-1 0 0,0 2 8,0 13-11,-7 103 179,-6-1 0,-19 73-168,3-7 130,5-30-106,17-129 24,8-31-34,0 1 0,0-1 0,0 0 0,0 1-1,0-1 1,0 1 0,-1-1 0,1 0-1,0 1 1,0-1 0,0 0 0,-1 1 0,1-1-1,0 0 1,0 1 0,-1-1 0,1 0 0,0 1-1,-1-1 1,1 0 0,0 0 0,-1 1 0,1-1-1,0 0 1,-1 0 0,1 0 0,-1 0-1,1 0-13,-7-7 271,1-17 67,4 2-246,1-1 0,1 1 1,1 0-1,1 0 0,0 0 0,2 0 0,4-13-92,14-40-72,17-39 72,-16 53-25,42-132-295,66-178-795,-122 346 1061,1 1 0,2 1 0,0 0-1,1 0 1,1 2 0,10-12 54,-18 26 32,0 0-1,0 1 1,1 0-1,0 0 1,0 1 0,0 0-1,1 0 1,2-1-32,-8 5 9,1-1 0,-1 1 0,0 0 1,1 0-1,-1 1 0,1-1 0,-1 0 0,1 1 0,0 0 1,-1-1-1,1 1 0,-1 0 0,1 0 0,0 1 0,-1-1 1,1 1-1,-1-1 0,1 1 0,-1 0 0,1-1 0,-1 1 1,0 1-1,1-1 0,-1 0 0,0 0 0,0 1 0,0 0 1,0-1-1,2 3-9,-1-1 1,-1 1-1,0-1 1,0 1 0,0 0-1,0 0 1,0 0 0,-1 0 0,0 0-1,0 0 1,0 0 0,0 1-1,0-1 1,-1 0 0,0 0 0,0 1-1,0-1 1,-1 0 0,1 0-1,-1 1 1,0-1 0,0 1-1,-3 11 3,-1 0 0,-1-1-1,0 0 1,0 0 0,-2 0-3,-15 28 12,-1-1 0,-2-2 0,-3 0 0,0-2 0,-3-1 0,-19 16-12,43-45 11,-1-1-1,0-1 1,0 1-1,-10 4-10,-24 17 60,43-28-60,0 0 0,0 0 0,0 0 0,-1 0 0,1 0 0,0 0 0,0 0 1,0 0-1,0 0 0,0 1 0,0-1 0,0 0 0,0 0 0,0 0 1,0 0-1,0 0 0,-1 0 0,1 0 0,0 0 0,0 0 0,0 0 0,0 0 1,0 1-1,0-1 0,0 0 0,0 0 0,0 0 0,0 0 0,0 0 1,0 0-1,0 0 0,0 0 0,0 0 0,0 1 0,0-1 0,0 0 0,0 0 1,0 0-1,0 0 0,0 0 0,0 0 0,0 0 0,0 0 0,1 0 1,-1 1-1,0-1 0,0 0 0,0 0 0,0 0 0,0 0 0,0 0 1,0 0-1,0 0 0,0 0 0,0 0 0,0 0 0,0 0 0,1 0 0,-1 0 1,0 0-1,0 0 0,0 0 0,0 0 0,0 0 0,0 0 0,0 0 1,0 0-1,1 0 0,-1 0 0,10 1-3,53-6-28,1-4 31,-5 2-25,13-4-195,-1-3 0,66-22 220,-15-4-340,23-16 340,-128 49-7,0-1 0,-1 0-1,0-1 1,5-4 7,-18 11 16,1 0-1,-1 0 1,0-1-1,0 0 1,0 0-1,0 0 1,-1 0-1,1 0 1,-1 0-1,0-1 1,1 1 0,-2-1-1,1 0 1,0 1-1,-1-1 1,0 0-1,1 0 1,-2 0-1,1 0 1,0 0-1,-1-1-15,0 3 25,0 0 0,0 0-1,0 1 1,-1-1-1,1 0 1,-1 0 0,1 0-1,-1 1 1,1-1-1,-1 0 1,0 1 0,0-1-1,0 1 1,0-1-1,0 1 1,0-1 0,-1 1-1,1 0 1,0-1-1,-1 1 1,1 0 0,-1 0-1,1 0 1,-1 0-1,1 0 1,-1 0 0,0 1-1,0-1 1,1 1-1,-1-1 1,0 1 0,0-1-1,0 1-24,-6-1 84,0 0-1,0 1 1,0-1-1,0 2 1,0-1-1,0 1 1,-4 1-84,-2 1 60,-1 1 1,1 0-1,0 1 0,0 1 1,1 0-1,0 1 1,0 0-1,0 1 0,1 0 1,0 1-1,1 1 1,-1 0-1,-8 11-60,11-11 9,1 0-1,0 0 0,0 1 1,1 1-1,1-1 1,0 1-1,0 0 1,1 0-1,1 1 1,0 0-1,1 0 1,0-1-1,1 2 0,0-1 1,1 11-9,1-17-3,0 0 0,1 0 0,0 0 0,0-1 0,0 1 0,1 0 1,0 0-1,2 3 3,-3-7-3,1 0 1,-1 0 0,1 0-1,0 0 1,0-1 0,0 1-1,0-1 1,0 0 0,1 1 0,-1-1-1,1 0 1,-1 0 0,1-1-1,0 1 1,0-1 0,0 1-1,-1-1 1,2 0 0,-1 0 0,1 0 2,4 1-5,0-1 0,1-1 0,-1 0 0,0 0 1,1 0-1,-1-1 0,0 0 0,1-1 1,-1 0-1,0 0 0,0-1 0,4-1 5,5-4-22,1 0-1,-1 0 0,-1-2 0,15-11 24,-22 15-37,0-1 1,0-1 0,-1 0-1,-1 0 1,1-1 0,-1 0-1,-1 0 1,1 0 0,-2-1-1,1 0 1,-1 0 0,-1 0-1,0-1 1,0 0 0,-1 0 0,-1 0-1,0 0 1,0 0 0,-1 0-1,0-1 1,-1-8 35,0 17 12,0 0-1,0 1 1,-1-1 0,1 0 0,0 0-1,-1 0 1,0 1 0,0-1 0,1 0-1,-2 1 1,1-1 0,0 0 0,0 1-1,-1 0 1,-1-2-12,3 3 11,-1 1 1,1 0-1,-1-1 1,0 1-1,1 0 0,-1-1 1,1 1-1,-1 0 0,0 0 1,1 0-1,-1 0 0,0 0 1,1-1-1,-1 1 1,0 0-1,0 1 0,1-1 1,-1 0-1,0 0 0,1 0 1,-1 0-1,0 0 1,1 1-1,-1-1 0,1 0 1,-1 1-1,0-1 0,1 0 1,-1 1-1,1-1 1,-1 1-1,1-1 0,-1 1 1,1-1-1,-1 1 0,1-1 1,0 1-1,-1-1 1,1 1-12,-3 2 23,1 0 1,0 0 0,-1 0 0,1 0 0,1 0 0,-1 0 0,0 2-24,-1 5 5,0 0 1,1 1-1,0-1 1,1 1-1,0 0 1,1-1-1,0 1 1,1 0-1,0-1 1,0 1 0,1-1-1,1 1 1,0-1-1,0 0 1,1 0-1,0 0 1,1-1-1,0 1 1,0-1-1,1 0 1,0-1-1,7 9-5,-9-14-3,-1 0 0,1 0 0,0 0 0,0 0 0,-1-1 0,2 1 0,-1-1 0,0 0 0,0 0 0,1-1 0,-1 1 0,1-1 0,0 0 0,-1 0 0,1 0 3,2-1-1,1 0 1,-1 0 0,0 0 0,1-1 0,-1 0 0,0-1 0,0 1 0,0-1 0,3-2 0,6-2 5,-1-1 0,0-1 0,0-1 0,-1 0 0,0 0 1,0-2-1,-1 0 0,2-3-5,-8 8 1,0-1 0,0-1 0,-1 1 0,-1-1 0,1 0 0,-1 0 0,0-1 0,-1 1-1,0-1 1,0-1-1,-3 4 0,1 1 1,-1-1-1,0 1 0,0-1 0,0 0 0,-1 1 0,0-1 0,0 0 0,-1 1 0,0-1 0,0 0 0,0 1 0,0-1 0,-1 1 0,0-1 0,0 1 1,-3-5-1,-6-8 30,0 0 1,-10-11-31,8 12 95,12 17-87,1-1 0,-1 1 1,1 0-1,-1-1 1,1 1-1,0-1 0,-1 1 1,1-1-1,0 1 1,-1-1-1,1 0 0,0 1 1,-1-1-1,1 1 1,0-1-1,0 1 1,0-1-1,0 0 0,0 1 1,-1-1-1,1 0 1,0 1-1,0-1 0,1 0 1,-1 1-1,0-1-8,21-3 217,-20 4-216,106-9-24,1 5 0,0 5 1,4 5 22,-110-6-1,5 0-16,0 1 1,-1 0-1,1 0 1,-1 0-1,1 1 1,2 1 16,-7-2-5,-1 0 1,0-1-1,0 1 0,0 0 1,0-1-1,0 1 1,0 0-1,0 0 0,0 0 1,0 0-1,0 0 0,-1 0 1,1 0-1,0 0 1,-1 0-1,1 0 0,-1 1 1,1-1-1,-1 0 1,1 0-1,-1 1 0,0-1 1,0 0-1,0 0 0,0 1 1,1-1-1,-2 0 1,1 1-1,0-1 0,0 0 1,0 0-1,-1 1 1,1-1 4,-5 18-12,-1-1 0,-1 0 1,-1 0-1,0 0 0,-10 15 12,8-18 9,2 0-1,0 1 1,1 1-1,1-1 1,0 1-1,1 0 1,1 3-9,3-17 2,1 1 1,-1-1-1,1 1 1,0-1-1,0 1 0,0-1 1,1 0-1,-1 1 1,1-1-1,0 1 1,0-1-1,0 0 0,1 0 1,-1 1-1,1-1 1,-1 0-1,1 0 1,0-1-1,0 1 0,0 0 1,1-1-1,-1 1 1,1-1-1,-1 1 0,1-1 1,0 0-1,0 0 1,0-1-3,2 2 0,0-1 0,0 0 0,0 0-1,0-1 1,0 0 0,1 0 0,-1 0 0,0 0 0,1-1 0,-1 0 0,0 0 0,1 0 0,-1-1 0,0 0 0,0 0 0,1 0 0,4-2 0,12-6 4,0-1 1,-1-1-1,0-1 1,-1-1-1,15-12-4,30-27 33,-2-3-33,-49 43-6,19-18-15,0-1 1,-2-2-1,-2-1 0,0-2 21,-17 20-10,-2 0 0,0 0 0,-1-1 0,-1-1-1,0 1 1,-1-1 0,-1 0 0,-1-1 0,-1 1-1,0-1 1,-2-1 10,4-53-71,-4 0 0,-3-24 71,-16-142-83,15 225 96,-1-27 439,-9-38-452,6 63 348,5 16-339,1 0-1,0 0 0,0 0 1,-1 1-1,1-1 0,0 0 1,0 0-1,-1 0 0,1 0 0,0 0 1,0 0-1,-1 1 0,1-1 1,0 0-1,0 0 0,0 0 0,-1 1 1,1-1-1,0 0 0,0 0 1,0 0-1,0 1 0,0-1 0,0 0 1,-1 0-1,1 1 0,0-1 1,0 0-1,0 0 0,0 1 0,0-1 1,0 0-9,-6 30 148,-2 49-127,4 0 1,3 0 0,3 1-1,13 69-21,-7-83 7,8 81-15,-14-116 12,-2 0-1,-1 1 1,-5 22-4,-65 298-378,68-337 182,-8 26-295,10-38 318,0-1-1,0 1 1,0-1-1,0 1 1,0-1-1,0 0 1,-1 0 0,1 1-1,-1-1 1,0 0-1,0-1 1,-1 3 173,2-4-71,1 0 1,0 0 0,-1 1-1,1-1 1,-1 0 0,1 0-1,-1 1 1,0-1-1,1 0 1,-1 0 0,1 0-1,-1 0 1,1 0 0,-1 0-1,1 0 1,-1 0-1,0 0 1,1 0 0,-1 0-1,1 0 1,-1 0-1,1-1 71,-12-7-888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4153,'3'-4'295,"0"1"0,0-1-1,0 0 1,0 1 0,1 0 0,-1 0 0,1 0 0,0 0-1,-1 1 1,2 0 0,-1-1 0,0 1 0,0 1-1,5-2-294,8-2 282,0 1-1,0 0 0,8 1-281,-5 0 55,0 0-43,30-6-195,0 2-1,0 3 1,0 2 0,7 2 183,-55 0-29,0 0 0,-1 0 0,1 0 0,0 0 0,0 0 0,-1 1 0,1-1 0,0 1 0,0-1 0,-1 1 0,1-1 0,-1 1 0,1 0 1,0 0-1,-1 0 0,1 0 0,-1 0 0,0 0 0,1 0 0,-1 1 0,0-1 0,0 0 0,1 2 29,-1 1-26,0-1-1,0 1 1,0 1-1,0-1 1,-1 0 0,0 0-1,1 0 1,-2 0-1,1 2 27,0-6 2,-1 8 59,1-1-1,-2 1 1,1-1 0,-1 1-1,-2 4-60,2-6 38,0 0 0,1 0-1,-1 0 1,1 0 0,1 0 0,-1 1-1,1 1-37,0-6 4,1 1 0,-1 0 0,1-1 0,0 1 0,0-1 0,0 1 0,0-1 0,0 0 0,0 1 0,1-1 0,-1 0-1,1 0 1,-1 0 0,1 0 0,0 0 0,0 0 0,0-1 0,0 1 0,0 0 0,2 0-4,2 1-86,-1 0 0,1 0 0,1 0 0,-1-1 0,0 0 0,1 0 1,-1-1-1,1 0 0,-1 0 0,1 0 0,-1-1 0,1 0 0,0 0 0,-1-1 0,7-1 86,31-9-432</inkml:trace>
  <inkml:trace contextRef="#ctx0" brushRef="#br0" timeOffset="1">644 1 7458,'-13'22'2624,"4"9"-2280,14 11-904,8 2-696,24-2 792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8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69 523 6545,'-1'-1'136,"-1"1"0,1-1 1,0 1-1,-1-1 0,1 1 0,0 0 0,-1 0 0,1 0 0,-1 0 0,1 0 0,0 0 0,-1 0 0,1 1 0,0-1 0,-1 0 0,1 1 0,0-1 0,-1 1 0,1-1 0,0 1 0,0 0 1,0-1-1,-2 2-136,1 0 87,0 0 0,0 1 0,0-1 0,0 1 1,0-1-1,1 1 0,-1 0 0,1-1 0,-1 1 0,0 3-87,-2 8-24,0 0 0,1 1 0,1-1-1,0 6 25,2-19 17,-1 9-54,1 1 0,1-1 0,-1 1 0,2-1-1,-1 1 1,2-1 0,-1 0 0,1 0 0,1 0 0,0 0-1,0-1 1,1 1 0,0-1 0,1 0 0,3 3 37,-6-7-17,1 0-1,0-1 1,0 0 0,1 0 0,-1 0 0,1 0-1,0-1 1,0 0 0,0 0 0,0 0 0,0-1-1,5 2 18,-5-2 1,-1-1-1,1 0 0,0-1 1,-1 1-1,1-1 0,0 0 0,-1 0 1,1-1-1,0 1 0,-1-1 1,1 0-1,0 0 0,-1-1 1,0 1-1,1-1 0,-1 0 0,2-1 0,3-2 3,-1-1 0,1 0 0,-1 0 0,-1-1-1,1 0 1,-1 0 0,0-1 0,2-3-3,14-20 32,11-21-32,-26 38 7,13-21 1,-2-2 1,-1 0-1,-2-1 0,-2-1 1,1-6-9,46-203-2,-29 108 70,-22 97 166,-8 29 85,-10 29-47,-1 13-200,1 0-1,1 1 1,1 0-1,-1 26-71,1-11 26,-8 62-55,4 2 29,8-72-4,2 0 0,1-1-1,2 1 1,1-1 0,3 5 4,-5-31 0,0 1 0,0 0 1,1-1-1,1 0 0,-1 1 1,1-1-1,1-1 0,0 1 1,0-1-1,1 1 0,0-2 1,0 1-1,1-1 0,0 0 1,0 0-1,8 5 0,-13-11 0,0 0-1,1 1 1,-1-1 0,1 0-1,-1 0 1,1-1 0,-1 1-1,1-1 1,-1 1-1,1-1 1,0 0 0,-1 0-1,1 0 1,-1 0 0,1 0-1,0-1 1,-1 1 0,1-1-1,-1 1 1,1-1 0,-1 0-1,1 0 1,-1 0 0,2-2 0,6-3 11,-1 0 1,0-1-1,0 0 1,-1-1 0,3-2-12,-6 5 14,28-30 64,28-37-78,-35 39-10,1 2 0,2 0 0,1 2 10,-29 28-1,1-1 0,0 0 0,0 1 0,0 0 0,0-1-1,0 1 1,0 0 0,1 0 0,0 0 1,-2 1 0,-1 0 0,1 0 0,0 0-1,-1 0 1,1 0 0,0 0 0,-1 0-1,1 0 1,-1 1 0,1-1 0,0 0-1,-1 0 1,1 1 0,-1-1 0,1 0-1,0 1 1,-1-1 0,1 1 0,-1-1-1,1 1 1,-1-1 0,0 1 0,1-1-1,-1 1 1,0-1 0,1 1 0,-1-1 0,0 1-1,1 0 1,-1-1 0,0 1 0,0-1-1,0 1 1,0 0 0,0-1 0,1 1-1,-1 0 1,54 211 164,-42-174-163,-7-17 15,1 0-1,2 0 0,0-1 0,1 0 1,7 11-16,-16-30 1,0-1 0,0 1-1,0-1 1,0 0 0,0 1 0,0-1 0,0 1 0,0-1 0,0 1 0,0-1-1,0 1 1,0-1 0,-1 0 0,1 1 0,0-1 0,0 1 0,0-1 0,-1 0-1,1 1 1,0-1 0,-1 0 0,1 1 0,0-1 0,-1 0 0,1 1 0,0-1-1,-1 0 1,1 0 0,-1 1 0,1-1 0,0 0 0,-1 0 0,1 0 0,-1 0-1,1 0 1,-1 1 0,1-1 0,0 0 0,-1 0-1,-27 9 58,17-6-34,-14 6 22,1 0 0,-6 5-46,22-10-140,0 0 1,1 1-1,0 0 0,0 0 0,0 0 1,0 1-1,1 0 0,-4 5 140,4 2-440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9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1 6017,'-10'41'1387,"2"1"0,0 14-1387,-1 7 142,-18 121 304,9 2 0,6 21-446,11-153 196,0 9 107,-2 0 0,-3 0 0,-6 21-303,9-74 20,1 0 0,-2 0 1,1 0-1,-1 0 0,-3 5-20,4-11-10,1 0 0,-1 1 1,0-1-1,0 0 0,0-1 1,-1 1-1,1 0 0,-1-1 0,0 0 1,0 0-1,0 0 0,-1 0 10,5-3-15,0 1 0,0-1-1,-1 0 1,1 0-1,0 0 1,0 1 0,-1-1-1,1 0 1,0 0-1,-1 0 1,1 0 0,0 0-1,0 0 1,-1 0-1,1 1 1,0-1 0,-1 0-1,1 0 1,0 0-1,-1 0 1,1 0 0,0 0-1,0 0 1,-1 0-1,1-1 1,0 1 0,-1 0-1,1 0 1,0 0-1,0 0 1,-1 0 0,1 0-1,0-1 1,0 1-1,-1 0 1,1 0 0,0 0-1,0 0 1,-1-1-1,1 1 1,0 0 0,0 0-1,0-1 1,0 1-1,-1 0 1,1-1 0,0 1 15,1-19-861,8-14 397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19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20 404 2136,'-2'-1'382,"1"0"0,0 0 0,-1 0 0,1 0-1,0-1 1,0 1 0,-1-1 0,1 1 0,0 0-1,0-1 1,1 0 0,-1 1 0,0-1 0,0 0-1,1 1 1,-1-1 0,1 0 0,-1 1 0,1-1-1,0 0 1,0-1-382,1 1 47,1-1 1,0 1-1,0-1 0,0 1 1,0 0-1,0 0 0,1 0 1,-1 0-1,0 0 0,1 1 0,0-1 1,-1 1-1,1-1 0,0 1 1,2-1-48,21-11 79,0 1 0,1 1 0,0 2 0,9-2-79,5 2 207,-1 2 1,1 2 0,1 2 0,34 1-208,9-1 35,-1-3 0,82-17-35,-4 1 46,-40 9 144,1 5 0,54 6-190,-79 5 78,97-9-78,27-18 9,141-10-48,-339 35 41,1 0-1,-1 2 1,2 0-2,33 5 33,43-6-43,-1-4 0,44-8 10,104-2-21,-67 16 44,-61 1 30,68-9-53,55-23-7,-91 9 38,11 5-31,123-1 44,-219 10-42,30-8-2,-30 3-3,35 2 3,80-6-206,-179 12 127,1 1-1,-1 0 1,0 0-1,1 0 1,-1 1-1,1 0 1,-1-1-1,0 1 1,1 1-1,3 0 81,-8-1-12,0-1 0,1 0 1,-1 0-1,0 1 0,1-1 1,-1 0-1,0 1 1,0-1-1,1 0 0,-1 1 1,0-1-1,0 0 0,0 1 1,1-1-1,-1 1 1,0-1-1,0 0 0,0 1 1,0-1-1,0 1 1,0-1-1,0 1 0,0-1 1,0 0-1,0 1 0,0 0 11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39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1 141 4049,'3'-8'291,"1"0"0,0 1 0,1 0 1,0 0-1,0 0 0,0 0 0,1 1 0,0 0 0,0 0 1,1 0-1,0 1 0,0 0 0,0 0 0,0 1 0,1 0 1,-1 0-1,1 1 0,5-2-291,8-2 39,0 1-1,1 1 1,0 0 0,0 2-1,0 0 1,0 2 0,0 0-1,1 2 1,7 1-39,-25-2-3,-1 1-1,0 0 1,1 0 0,-1 0-1,0 0 1,0 1 0,0-1 0,0 1-1,0 0 1,0 0 0,-1 1-1,1-1 1,-1 1 0,1 0 3,-2-1-3,0 0 1,0 0 0,-1 1 0,1-1 0,-1 0 0,1 1-1,-1 0 1,0-1 0,0 1 0,0 0 0,0-1 0,0 1-1,-1 0 1,1 0 0,-1 0 0,0-1 0,0 1 0,0 0-1,0 0 1,0 0 0,-1 2 2,-1 4-7,0 0-1,-1-1 1,0 1 0,-1-1-1,0 0 1,0 0 0,0-1-1,-1 1 1,0-1 0,-1 0-1,0 0 1,0-1 0,0 1 0,-1-1-1,0-1 1,0 1 0,0-1-1,-2 0 8,-6 4-185,0 0 1,0-2-1,-1 0 0,1-1 0,-2 0 0,1-1 1,0-1-1,-1-1 0,-3 0 185,-33 1-437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0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0 224 6337,'38'-14'690,"1"2"-1,0 1 0,0 2 1,6 0-690,161-15-24,-101 13-5,14-7 29,-38-2-4,-73 18 3,-1-1 1,1 0-1,-1 0 0,0 0 0,0-1 0,0-1 0,0 1 0,2-3 1,-8 6 1,-1 1 0,1-1 0,-1 1 0,1 0 0,-1-1 0,1 1 0,-1-1 0,0 1 0,1-1 0,-1 1 0,0-1 0,1 1 0,-1-1-1,0 0 1,0 1 0,1-1 0,-1 1 0,0-1 0,0 0 0,0 1 0,0-1 0,0 0 0,0 1 0,0-1 0,0 0 0,0 1 0,0-1 0,0 1 0,-1-1 0,1 0 0,0 1-1,0-1 1,-1 1 0,1-1 0,0 1 0,-1-1 0,1 1 0,0-1 0,-1 1 0,1-1 0,-1 1 0,1-1 0,-1 1 0,1-1 0,-1 1-1,-28-15 14,24 13-12,1 0-16,-4-2 63,0 1 0,0 0 0,0 1 0,-6-2-49,13 4 5,1-1 1,-1 1 0,0 0 0,0 0 0,0 0 0,0-1 0,0 1 0,0 0 0,0 0 0,0 0 0,0 0 0,0 1-1,0-1 1,0 0 0,0 0 0,0 1 0,1-1 0,-1 0 0,0 1 0,0-1 0,0 1 0,0-1 0,1 1 0,-1-1 0,0 1-1,0 0 1,1-1 0,-1 1 0,0 0 0,1-1 0,-1 1 0,1 0 0,-1 0 0,1 0 0,-1 0 0,1-1 0,0 1-1,-1 0 1,1 0 0,0 0 0,0 0 0,0 0 0,0 1-6,0 0 0,0 0 0,0 1 1,1-1-1,-1 0 0,1 1 0,0-1 0,0 0 0,0 1 1,0-1-1,0 0 0,0 0 0,1 0 0,-1 0 0,0 0 1,1 0-1,0-1 0,0 2 0,35 28 16,-26-23-10,-2-1-4,0 0-1,-1 1 0,0 0 0,0 0 0,-1 1 1,1 0-1,-2 0 0,4 7-1,-9-13 0,1 0 1,-1 1-1,1-1 0,-1 1 0,0 0 1,0-1-1,-1 1 0,1 0 1,-1-1-1,0 1 0,0 0 0,0 0 1,0-1-1,-1 1 0,1 0 0,-1-1 1,0 1-1,0 0 0,-1-1 1,1 0-1,-1 1 0,1-1 0,-1 0 1,0 1-1,0-1 0,-1 0 0,1-1 1,-1 2-1,-7 8-149,-1 0 0,-1-1 0,0 0 0,0-1 0,-1 0 0,0-1 0,-1 0 0,0-1 0,0-1 1,-1 0-1,0-1 0,0 0 0,0-2 0,-1 1 0,-10 0 149,-28 0-686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1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0 8282,'-9'68'2768,"-8"42"-2760,6 20 16,2 2-64,-4 6-72,8 3-88,-6 0-16,-6 2 80,10-13 72,-4-34 88,0-19-8,9-17-8,-7-11-8,7-6-248,2-7-320,9-19-960,13-14-977,17-21 1537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1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0 5913,'4'6'2673,"-4"29"-553,3 40-2048,-1 15-48,0 18-128,-2-4-56,0-8-24,0-12 32,-4-14 112,1 3 32,-3 6 16,-3 0-8,-4 12 16,0-1-8,-3-15-648,1-3-592,10-21 776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1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6361,'1'0'130,"-1"-1"-1,1 0 1,0 1-1,0-1 1,0 1-1,1-1 1,-1 1-1,0 0 1,0-1-1,0 1 1,0 0-1,0 0 1,0 0 0,1 0-1,-1 0 1,0 0-1,0 0 1,0 0-1,0 0 1,0 0-1,1 1-129,26 11 212,-10-4-24,55 22-137,93 41 227,-123-51 3,-1 2 1,29 22-282,-57-34 39,-1 1-1,1 0 1,-2 1 0,0 1-1,0 0 1,-1 1 0,-1 0-1,0 0 1,6 13-39,-16-27 2,0 1 0,0-1 0,0 0 1,0 0-1,0 1 0,1-1 0,-1 0 0,0 1 0,0-1 0,0 0 0,0 0 1,0 1-1,0-1 0,0 0 0,0 1 0,0-1 0,0 0 0,0 0 1,-1 1-1,1-1 0,0 0 0,0 1 0,0-1 0,0 0 0,0 0 1,0 1-1,-1-1 0,1 0 0,0 0 0,0 0 0,0 1 0,-1-1 1,1 0-1,0 0 0,0 0 0,-1 1 0,1-1 0,0 0 0,0 0 1,-1 0-1,1 0 0,0 0 0,0 0 0,-1 0 0,1 0 0,0 0 1,-1 0-3,-21 4 77,3-1-82,-41 11 69,-26 12-64,55-16 9,1 2 0,1 0 0,0 3 0,-3 2-9,15-6 4,0 1-1,2 0 1,-1 1-1,2 1 1,-9 9-4,14-12-2,1-1 0,0 1 0,0 0 0,1 1 0,1 0 0,0 0 0,0 0 0,-1 10 2,5-18-42,1 0 0,0 0 0,0 0 0,1 0 0,0 0 0,-1 1 0,1-1 0,0 0 0,1 0 0,0 2 42,-1-5-61,0 0 0,1 1-1,-1-1 1,0 0 0,1 0 0,0 0 0,-1 1 0,1-1 0,0 0 0,-1 0-1,1 0 1,0 0 0,0 0 0,0 0 0,0-1 0,0 1 0,0 0 0,0 0 0,0-1-1,0 1 1,0-1 0,1 1 0,-1-1 0,0 1 0,0-1 0,1 1 0,-1-1 0,0 0-1,0 0 1,1 0 0,-1 0 0,0 0 0,0 0 0,1 0 61,26-4-768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2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7482,'3'0'2176,"3"9"-1271,8 20-975,-6-13 226,1 0-173,1-1 0,0 0-1,1 0 1,1-1 0,0-1 0,0 0 0,2-1-1,-1 0 1,2-1 0,-1-1 0,4 1 17,11 6 28,1-2 1,1-1-1,0-1 1,1-1-1,18 2-28,2 0 93,43 13 96,-94-27-188,1 1 0,-1-1 0,0 0 0,1 1 0,-1 0 0,1-1 0,-1 1 0,0 0 0,0-1 0,1 1 0,-1 0 0,0 0 0,0 0 0,0 0 0,0 0 0,0 0 0,0 1 0,0-1 1,0 0-1,-1 0 0,1 1 0,0-1 0,-1 0 0,1 1 0,-1-1 0,1 1 0,-1-1 0,0 1 0,0-1 0,0 1 0,0-1 0,0 1 0,0-1 0,0 1-1,-1 1 6,0 1-1,0-1 0,-1 0 1,1-1-1,-1 1 0,1 0 1,-1 0-1,0-1 1,0 1-1,-1-1 0,1 1 1,0-1-1,-1 0 0,0 1-5,-17 9 33,0 0 0,0-1 0,-1-1 0,0-1-1,-1-1 1,-1-1-33,-54 23 94,54-18-57,0 1 0,1 0 1,1 2-1,0 1 0,1 0 0,0 1 0,2 2 0,-9 10-37,7-6-82,1 2 1,2 0-1,0 0 0,2 2 0,1 0 0,1 0 0,0 4 82,6-9-703,7-22 652,0 1-1,0-1 1,0 0-1,0 0 0,0 1 1,0-1-1,0 0 1,-1 1-1,1-1 1,0 0-1,0 1 1,0-1-1,0 0 0,0 0 1,1 1-1,-1-1 1,0 0-1,0 1 1,0-1-1,0 0 1,0 0-1,0 1 0,0-1 1,1 0-1,-1 0 1,0 1-1,0-1 1,0 0-1,0 0 1,1 1-1,-1-1 0,0 0 1,0 0-1,1 0 1,-1 0-1,0 1 1,0-1-1,1 0 52,13-5-1670,20-19 490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2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7042,'0'0'94,"0"0"0,0-1 1,0 1-1,0-1 1,0 1-1,0 0 1,0-1-1,0 1 0,0 0 1,0-1-1,0 1 1,1 0-1,-1-1 1,0 1-1,0 0 1,0-1-1,1 1 0,-1 0 1,0-1-1,0 1 1,1 0-1,-1 0 1,0 0-1,0-1 1,1 1-1,-1 0 0,0 0 1,1 0-1,-1-1 1,0 1-1,1 0 1,-1 0-1,1 0 1,-1 0-95,14 6 1390,15 20-880,-18-13-633,-1-1 0,0 1-1,-1 0 1,0 1 0,-1 0 0,-1 1-1,0 0 1,4 15 123,-8-22-65,-1 1-1,0 0 1,0 0 0,-1 0-1,0-1 1,-1 1 0,0 0 0,0 0-1,-1 0 1,0 0 0,-1 0-1,0 0 1,0 0 0,-1-1-1,0 1 1,0-1 0,-3 3 65,-6 10 74,-1 0-1,-2-1 1,-3 3-74,12-16 26,6-6-25,0-1 1,-1 1 0,1-1-1,0 1 1,-1-1 0,1 1-1,-1-1 1,1 0 0,-1 1-1,1-1 1,-1 1 0,1-1 0,-1 0-1,1 1 1,-1-1 0,1 0-1,-1 0 1,1 1 0,-1-1-1,0 0 1,1 0-2,-3-9 34,10-22 25,-1 17-48,2 0 1,0 0 0,1 1 0,0 0 0,4-3-12,57-62-2,-40 47-7,-16 16 1,19-22-13,3 1 0,37-29 21,-69 62 1,0 0 0,0 0 1,0 1-1,0-1 0,0 1 0,1 0 0,-1 1 0,1-1 0,0 1 0,-1 0 0,1 0 0,0 0 0,3 0-1,-5 1 2,-1 1-1,0-1 0,1 0 0,-1 1 1,0 0-1,0-1 0,1 1 0,-1 0 1,0 0-1,0 0 0,0 0 0,0 1 1,0-1-1,0 0 0,0 1 0,-1 0 1,1-1-1,-1 1 0,1 0 0,-1 0 1,1 0-1,-1 0 0,0 0 0,0 0 1,0 0-1,0 0 0,0 2-1,2 5 6,0 0 0,-1 0 0,0 0 0,-1 0 0,0 0-1,-1 1 1,0-1 0,0 0 0,-1 1 0,0-1 0,0 0 0,-1 0-1,-3 8-5,-5 16-11,-2 0-1,-2-1 1,-1 1 11,14-31-2,9-11 347,2 0 1,0 0-1,0 1 0,10-7-345,65-45-8,-41 32 15,22-11-7,-51 31-6,0 1 1,1 0 0,0 1-1,0 1 1,0 0-1,8 0 6,-21 4-1,1 1 0,-1-1 0,0 1 0,1 0 0,-1 0-1,0 0 1,1 0 0,-1 0 0,0 1 0,1 0 0,-1 0 0,0 0-1,0 0 1,0 0 0,1 0 0,-1 1 0,-1 0 0,1-1 0,0 1-1,0 0 1,-1 0 0,1 1 0,-1-1 0,1 0 0,-1 1 0,0 0-1,0-1 1,0 1 0,-1 0 0,1 0 0,-1 0 0,1 0 0,-1 0-1,0 1 1,0-1 0,-1 0 0,1 0 0,0 1 0,-1-1 0,0 1 0,0 1 1,0 6-76,-1-1 1,0 1 0,0-1 0,-1 0 0,-1 0 0,0 1 0,-1 0 75,-30 68-1377,25-58 794,-14 30-140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2:59:42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20 8738,'-17'-20'2184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05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26 200 1320,'-3'-8'264,"0"1"0,0-1 0,1 0 0,0 1 0,0-7-264,-1 1 255,3 11-158,0 0 0,-1 0 0,1 0 0,0 0 0,0 0 0,0 0 0,0 0 0,0 0 0,0 0 0,1 0 0,-1 0-1,1 0 1,-1 0-97,3-10 1226,-3 12-786,0 0-97,1 3-36,8 27-108,-1 1 0,-2 0 0,-1 0 1,-1 0-1,-1 9-199,-3-32 39,6 94 486,-8 56-525,1-101 48,-31 512 94,32-565-141,-9 52-23,1-4 853,7-80 443,1-36-1331,20-295-144,-15 64-17,6-116 124,-11 411 95,1-13 11,0 0 1,0 1 0,1-1 0,1 0 0,0 1 0,3-9-13,-4 19 0,-1-1 0,0 0 0,1 0 0,0 1 0,0-1 0,-1 1 0,1 0 0,1 0 0,-1-1 0,0 1 1,1 0-1,-1 1 0,1-1 0,-1 0 0,1 1 0,0-1 0,-1 1 0,1 0 0,0 0 0,0 0 0,0 0 0,0 1 0,0-1 0,0 1 0,0 0 0,0 0 0,0 0 0,1 0 0,0 1 0,3-1-7,1 1 1,-1 0-1,0 1 1,0 0-1,0 0 0,0 0 1,-1 1-1,1 0 0,0 0 1,-1 1-1,0 0 0,0 0 1,0 1-1,-1-1 0,1 1 1,-1 0-1,0 1 1,0 0 6,2 2-34,-1 1 1,0 0-1,-1 0 1,0 0 0,0 1-1,-1 0 1,-1 0-1,1 0 1,-2 0 0,1 0-1,-1 1 1,0 3 33,-1 2-53,0-1-1,0 0 1,-2 1 0,0-1 0,0 1-1,-2-1 1,0 2 53,0-9-29,1 0 0,-1 0 1,0 0-1,-1 0 0,0-1 0,0 1 0,-1-1 0,1-1 0,-2 1 0,1 0 1,-1-1-1,0 0 0,-6 5 29,-11 5-238,-1 0 0,-20 10 238,22-15-756,2 2-1,-1 0 1,2 1 0,-2 3 756,-4 11-868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07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221 536 5345,'-5'-2'122,"1"0"-1,-1 0 1,1 0-1,-1 1 0,0 0 1,0 0-1,0 0 1,0 0-1,0 1 1,0 0-1,0 0 1,0 0-1,0 1 1,0-1-1,1 1 1,-1 1-1,0-1 1,0 0-1,1 1 1,-1 0-1,1 0 0,-1 1 1,1-1-1,-3 3-121,-4 3-10,-1 0 0,2 1-1,-1 0 1,-2 4 10,8-8-23,0 0-1,1 0 1,-1 1-1,1 0 1,0 0 0,1 0-1,0 0 1,0 1-1,-1 1 24,3-6-3,1 0 1,-1 1-1,1-1 0,0 0 0,0 0 0,0 0 0,0 0 0,0 0 0,0 0 0,0 0 0,1 0 1,-1 0-1,1 0 0,-1 0 0,1 0 0,0 0 0,0 0 0,0 0 0,0 0 0,0-1 0,0 1 1,1 0-1,-1-1 0,0 1 0,1 0 3,5 3-12,-1 1 1,1-2-1,0 1 1,0-1-1,5 3 12,2 0-4,4 4 9,-1 0 0,0 1 1,0 0-1,-1 2 1,-1 0-1,13 14-5,-23-22 2,0 1-1,0 0 1,-1 0 0,0 0-1,0 1 1,-1-1 0,0 1 0,0 0-1,0 0 1,-1 0 0,-1 0-1,1 0 1,-1 1 0,-1-1-1,1 0 1,-1 1 0,-1-1-1,-1 6-1,0-1 3,-1 0-1,-1-1 1,-1 1-1,1-1 1,-2 0-1,0 0 1,0-1-1,-1 0 1,-6 7-3,-8 11 126,-2-2 0,-24 23-126,36-42 71,11-8-70,0 0 0,0 0 0,0 0-1,-1 0 1,1 0 0,0 0 0,0 0 0,0 0-1,0 0 1,0 0 0,0 0 0,0 0 0,-1 0-1,1 0 1,0 0 0,0 0 0,0 0 0,0 0-1,0 0 1,0 0 0,0-1 0,0 1 0,0 0-1,-1 0 1,1 0 0,0 0 0,0 0 0,0 0-1,0 0 1,0 0 0,0-1 0,0 1 0,0 0-1,0 0 1,0 0 0,0 0 0,0 0 0,0 0-1,0 0 1,0-1 0,0 1 0,0 0 0,0 0-1,0 0 1,0 0 0,0 0 0,0 0-1,5-24-44,-4 23 34,6-18-80,0 1 0,1 0 0,1 0-1,1 1 1,1 0 0,0 1 0,6-6 90,1 1-41,0 0 0,2 2 0,1 0 0,22-16 41,-29 25 50,1 0 1,1 2-1,0 0 0,0 0 1,0 2-1,9-3-50,21-4 242,33-3-242,-37 7 57,0-1-1,17-7-56,-51 14 3,0-1-1,0 1 0,0-2 0,-1 1 0,1-1 1,-1 0-1,0 0 0,-1-1 0,1 0 0,-1 0 0,0-1 1,3-4-3,-6 6 4,1 0 0,-1 0 1,0-1-1,-1 1 0,1 0 1,-1-1-1,0 0 0,-1 0 1,0 1-1,1-1 0,-2 0 0,1 0 1,-1 0-1,0 0 0,0 0 1,0 0-1,-1 0 0,-1-3-4,2 7 2,0 1 0,0-1 0,-1 1 0,1-1 0,-1 1 0,0-1 0,1 1 0,-1 0 0,0-1 0,0 1 0,1 0 0,-1 0 0,0-1 0,0 1 0,-1 0 0,1 0-2,0 0 3,0 1-1,0-1 0,0 1 0,0 0 0,0-1 0,0 1 0,0 0 0,0 0 1,0-1-1,0 1 0,0 0 0,0 0 0,0 0 0,0 0 0,0 1 0,0-1 1,0 0-1,0 0 0,0 1-2,-3 0 15,0 1 0,0 0 0,0 0 0,0 1 0,1-1 0,-1 1 0,0 0 0,1 0 0,-2 2-15,-9 9 78,2 0-1,-1 1 0,2 1 0,0-1 1,1 2-1,1 0 0,0 0 0,1 0 1,-4 16-78,8-23 10,2 0 1,-1-1 0,2 1-1,-1 0 1,1 0 0,1 0 0,-1 0-1,2 0 1,-1 0 0,2 0 0,-1 0-1,1 0 1,1-1 0,0 1-1,0-1 1,1 1 0,0-1 0,0 0-1,5 5-10,-3-5 2,0-1 0,1 1-1,0-2 1,1 1 0,-1-1-1,1 0 1,1-1 0,-1 0-1,1 0 1,0-1 0,1 0-1,-1 0 1,9 2-2,-10-4 2,1-1-1,-1 0 0,1 0 1,-1-1-1,1 0 1,0 0-1,-1-1 1,1 0-1,0 0 1,-1-1-1,1-1 1,-1 1-1,1-1 1,-1-1-1,0 0 1,8-3-2,4-5-23,-1-1 0,-1-1-1,0-1 1,0 0 0,-2-1 0,0-1 0,-1-1 0,0 0 0,-1-1 0,4-9 23,-10 17-32,-2-1 1,1-1-1,-2 1 0,1-1 1,-1 0-1,-1 0 1,0 0-1,-1-1 0,-1 1 1,0-1-1,0 0 1,-1 0-1,-1 1 0,0-1 1,0 0-1,-2 0 1,0-3 31,2 16 17,0-1 1,0 0-1,0 1 1,0-1-1,0 0 1,0 0 0,-1 1-1,1-1 1,0 0-1,0 1 1,-1-1 0,1 0-1,0 1 1,-1-1-1,1 0 1,0 1 0,-1-1-1,1 1 1,-1-1-1,1 1 1,-1-1-1,0 1 1,1-1 0,-1 1-18,0 0 13,1 0 1,-1 1 0,0-1 0,1 0-1,-1 1 1,1-1 0,-1 0-1,1 1 1,-1-1 0,1 1 0,-1-1-1,1 1 1,0-1 0,-1 1-1,1 0 1,0-1 0,-1 1-1,1-1 1,0 1 0,0 0-14,-13 39 225,11-31-221,0 0 0,1 0 0,1 0 0,-1 0 0,1 0 0,1 1-1,0-1 1,0 0 0,1 0 0,0 0 0,0 0 0,4 7-4,-4-11-1,1 0 0,0 0 0,-1 0 0,2-1 0,-1 1 0,0-1 0,1 1 0,0-1 0,0-1 0,0 1 0,1 0-1,-1-1 1,1 0 0,-1 0 0,1-1 0,0 1 0,1-1 0,-1 0 0,0 0 0,0-1 0,1 1 0,-1-1 1,7 1-6,0-1 0,0-1-1,0 0 1,0 0 0,0-1 0,0-1-1,-1 0 1,1 0 0,0-1 0,-1-1-1,6-2 7,7-4-100,-1-1-1,0 0 0,-1-2 0,17-13 101,-30 20-90,-1-1 0,0 0 0,0-1 0,0 0 0,-1 0 1,3-6 89,-6 10 8,-1-1 0,0 0 1,0 0-1,-1 0 0,1-1 1,-1 1-1,0-1 1,0 1-1,-1-1 0,0 0 1,0 1-1,0-6-8,-1 25 186,-1-5-145,1 0 0,0 1 1,1-1-1,0 0 0,0 0 0,1 0 0,0 0 0,0 0 1,1 0-1,1-1 0,1 4-41,0-3 4,0-1 0,0 0 0,1 0 0,1 0 0,-1-1 0,1 1 0,0-2 0,1 1 0,-1-1 0,1 0 0,1-1 0,-1 0 0,1 0 0,0-1 0,9 4-4,-4-4 0,0 0-1,0-1 1,1-1 0,-1 0-1,1-1 1,0 0-1,-1-1 1,1-1-1,0-1 1,10-2 0,40-10-156,0-3 0,-1-3 1,0-3-1,-2-2 0,7-8 156,-41 20-176,-1-1 0,0-1 0,14-11 176,-35 21-14,1 0 0,-1 0-1,0-1 1,0 0 0,-1 0-1,0 0 1,0 0 0,0-1-1,-1 0 1,0 0 0,0 0-1,-1-1 1,0 1 0,0-1-1,1-5 15,-3 9 34,-1 1 0,1-1 0,-1 1 0,1-1 0,-1 0 0,-1 1 0,1-1 0,0 1 0,-1-1 0,0 1 0,0-1 0,0 1 0,0 0 0,0-1 0,-1 1 0,1 0 0,-1 0 0,0 0 0,0 0 0,0 0-1,0 0 1,-1 1 0,1-1 0,-1 1 0,1 0 0,-1-1 0,0 1 0,0 0 0,0 1 0,0-1 0,0 0 0,-1 1 0,1 0 0,0 0 0,-1 0 0,1 0 0,-1 0 0,1 1 0,-1-1 0,1 1 0,-1 0-34,-8 1 51,1 1 1,-1 0-1,1 0 1,0 1-1,0 1 0,0 0 1,0 0-1,0 1 1,1 1-1,-6 3-51,-6 6 49,0 0 0,1 1 0,1 1 0,-2 4-49,0 1 51,1 0-1,-16 24-50,29-34 8,0-1 0,1 1 0,0 0 1,1 0-1,1 0 0,0 1 0,-2 8-8,6-19-2,1 1 1,-1-1-1,1 0 0,-1 1 1,1 0-1,0-1 0,-1 1 1,1-1-1,1 1 1,-1-1-1,0 1 0,1-1 1,-1 1-1,1-1 0,0 1 1,-1-1-1,1 0 1,1 1-1,-1-1 0,0 0 1,1 2 1,1-2-5,-1 0 0,0-1 0,0 1 0,0-1 0,1 1 0,-1-1 0,1 0 0,-1 0 0,1 0 0,0 0 0,-1 0 0,1-1 0,0 1 0,-1-1 0,1 1 0,3-1 5,5 0-19,1-1 0,0 0 0,0-1 0,0 0 0,-1-1-1,1 0 1,-1-1 0,6-3 19,-1 0-20,0-1-1,-1 0 1,0-1 0,0-1-1,-1 0 1,0-1 0,-1-1-1,0 0 1,-1-1 0,0 0-1,-1-1 21,-2 1-5,-1 0 0,0-1 0,-1 1-1,0-1 1,-1-1 0,-1 1 0,0-1-1,-1 0 1,-1 0 0,0-1 0,-1 1-1,0-14 6,-2-97-60,-6 0 0,-21-115 60,24 217 166,-1 0 0,-1 0 0,-2-2-166,7 26 19,0-1 1,0 0-1,0 1 0,0-1 1,-1 0-1,1 1 1,0-1-1,-1 0 0,1 1 1,0-1-1,-1 0 1,1 1-1,0-1 0,-1 1 1,1-1-1,-1 1 0,1-1 1,-1 1-1,0-1-19,-5 8 261,-2 29-16,8-33-238,-15 87 14,5 1-1,3-1 0,5 79-20,4-121 2,3 0 0,1-1-1,3 1 1,2-1-1,2-1 1,2 0-1,1-1 1,7 8-2,-20-46-2,26 47-22,-27-50 19,1 0-1,1 0 1,-1 0-1,0-1 1,1 1-1,0-1 1,0 0 0,0 0-1,0 0 1,3 1 5,-5-3-8,0 0 0,1 0 0,-1 0 0,0-1 0,0 1 0,1-1 0,-1 0 1,0 0-1,1 1 0,-1-1 0,0-1 0,0 1 0,1 0 0,-1 0 0,0-1 0,1 0 1,-1 1-1,0-1 0,0 0 0,0 0 0,0 0 0,2-1 8,5-4-88,0-1 0,0 1 0,-1-2 0,4-3 88,-9 8-28,23-23-446,0-2 0,-2-2 1,-1 0-1,-2-1 0,0-2 474,7-15-347,-2-1 1,-3-1-1,0-6 347,-13 31 568,-8 19-83,-3 9 9,-13 47 476,9-27-840,-13 73 230,16-83-331,1 1-1,0 0 1,1-1-1,1 1 1,0 0-1,1-1-28,-2-9 1,1 0 0,0 0 0,0 0 0,1 0-1,-1 0 1,1 0 0,0-1 0,0 1 0,0-1-1,0 1 1,0-1 0,1 0 0,0 0 0,0 0-1,0 0 1,0 0 0,0-1 0,0 1-1,1-1 1,-1 0 0,1 0 0,-1 0 0,1-1-1,0 1 1,0-1 0,0 0 0,0 0 0,0 0-1,1 0 0,5 0 8,0-1 0,0 0 0,0 0 0,0-1 0,0 0 0,0-1-1,0 0 1,0 0 0,-1-1 0,1-1 0,4-2-8,0 1 9,-1-2 0,1 0 0,-2-1 0,1 0 0,-1-1 0,0 0 0,-1-1 0,0 0 0,1-3-9,-7 7 0,0 0 0,-1-1 0,1 1 0,-1-1 0,0 0 1,-1 0-1,0-1 0,0 1 0,-1-1 0,0 1 0,0-1 0,0 0 0,-1 0 0,-1 1 0,1-1 0,-1 0 0,0 0 1,-1-4-1,-2-5-2,0 0 0,-2 0 0,0 0 0,0 0 0,-1 1 0,-5-8 2,5 12 3,0 0 0,-1 0 0,-1 1 0,0 0 0,0 0 0,-1 1 0,0 0 0,-8-6-3,16 15-2,0 0 0,0-1 0,0 1 0,-1 0 0,1 0 0,0 0 1,-1 0-1,1 0 0,-1 1 0,1-1 0,-1 0 0,0 1 0,1-1 1,-1 1-1,0-1 0,1 1 0,-1 0 0,0 0 0,1 0 0,-1 0 1,0 0-1,1 0 0,-1 0 0,0 0 0,1 1 0,-1-1 1,0 1-1,0-1 2,0 2-35,0 1 0,0-1 0,-1 0 0,1 1 0,1-1 0,-1 1 0,0 0 0,1 0 0,-1-1 0,1 1 0,0 0 0,0 0 0,0 0 0,0 1 0,0 1 35,-9 54-1032,7 10 439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27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130 325 5801,'-130'-93'2417,"154"65"-1353,13-4-728,25-1-128,5-4-152,22 5-24,2 2-16,-3 10-32,1 5 32,-22 11-432,-11 4-792,-15 6 808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08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3 659 7770,'0'-1'178,"1"-1"1,0 0 0,0 1 0,0-1 0,0 1 0,0-1-1,1 1 1,-1-1 0,0 1 0,1 0 0,-1-1 0,0 1-1,1 0 1,0 0 0,-1 0 0,1 0 0,0 0-1,1 0-178,38-10-285,-12 4 171,-19 4 1,0-1 1,0 0-1,0-1 1,0 0-1,-1 0 1,1-1-1,-1 0 1,-1-1 0,1 0-1,3-5 113,-8 7-1,0 1 1,-1-1-1,0 0 1,0 0-1,0 0 0,0 0 1,-1 0-1,0-1 1,0 1-1,0-1 0,-1 1 1,0-1-1,0 0 1,0 1-1,-1-1 0,0 0 1,0 0-1,-1 0 1,1 1-1,-1-1 0,0 0 1,-4-11 96,1-1 0,-2 2 0,-1-1 0,0 1-1,-1 0 1,0 0 0,-1 1 0,-1 0 0,-1 1 0,0 0-1,-1 1 1,0 0 0,-14-11-96,22 21 53,1-1-1,-1 1 1,0 1 0,0-1-1,-1 0 1,1 1 0,-1 0-1,1 0 1,-1 1 0,1-1-1,-1 1 1,0 0 0,0 0-1,0 0 1,0 1 0,1 0-1,-1 0 1,-1 0-53,-8 5 217,14-5-213,0 0 1,0 0-1,0 0 1,0 0 0,0 1-1,-1-1 1,1 0-1,0 0 1,0 0 0,0 1-1,0-1 1,0 0-1,0 0 1,0 1 0,0-1-1,0 0 1,0 0-1,0 1 1,0-1 0,0 0-1,0 0 1,0 1-1,0-1 1,0 0 0,0 0-1,0 0 1,0 1-1,0-1 1,0 0 0,0 0-1,0 1 1,0-1-5,1 1 5,0 0 0,0 0-1,0 0 1,0-1 0,0 1 0,1 0 0,-1 0 0,0-1 0,0 1 0,0 0 0,1-1 0,-1 0 0,0 1 0,1-1-1,-1 0 1,0 1 0,1-1 0,0 0-5,11 0-6,1-1 1,-1 0-1,0-1 0,0 0 0,0-1 0,0-1 0,0 0 1,-1-1-1,5-2 6,22-7-22,13-4-4,109-33-55,-132 44 67,1 1 1,-1 1 0,1 2 0,16 0 13,-37 2-7,0 1 1,0 1-1,-1 0 1,1 0-1,0 1 1,-1 0-1,1 0 1,-1 1-1,1 0 7,-7-2-1,0 0-1,-1 0 0,1 0 1,0 0-1,0 1 0,-1-1 0,1 0 1,0 1-1,-1-1 0,0 1 1,1-1-1,-1 1 0,0 0 1,0 0-1,0 0 0,0 0 1,0-1-1,0 1 0,0 0 0,-1 0 1,1 1-1,-1-1 0,0 0 1,1 0-1,-1 0 0,0 0 1,0 0-1,0 0 0,0 0 0,-1 1 1,1-1-1,-1 0 0,1 0 1,-1 0-1,0 0 0,0 0 1,0 0-1,0 0 2,-8 18-6,-2-1 0,-1 0 0,0 0 0,-1-2 0,-10 12 6,1-2 14,1 2-1,-1 4-13,17-24 5,0 0 0,0 0 1,1 0-1,0 1 0,1 0 0,0-1 0,1 1 1,0 0-1,0 4-5,2-10 1,0 0 1,0-1-1,0 1 0,0 0 1,1-1-1,0 1 0,-1-1 1,1 1-1,1-1 0,-1 1 1,0-1-1,1 0 0,0 1 1,0-1-1,0 0 1,0 0-1,0 0 0,0-1 1,1 1-1,0 0 0,-1-1 1,1 0-1,0 1 0,0-1 1,0-1-1,3 2-1,4 2 2,0 0-1,1-1 1,-1 0-1,1-1 1,0 0 0,0-1-1,1 0 1,-1-1-2,11 1-30,1-1 0,-1-1 1,0-1-1,0-1 0,0-1 1,0-1-1,-1-1 0,1-1 0,-1 0 1,0-2-1,-1-1 0,0 0 0,0-1 1,-1-1-1,0-1 0,-1-1 1,-1-1-1,0 0 0,0-1 0,-2-1 1,4-5 29,-12 12 2,-1 0 1,0-1 0,0 0-1,-1 0 1,0-1 0,-1 1-1,0-1 1,-1 0 0,0 0-1,-1 0 1,0 0-1,0-1 1,-1-8-3,-1 7 21,0 1 0,-1 0 0,0-1 0,-1 1 0,0 0 0,-1 0 0,0 0 0,-1 0 0,-1 0 0,0 1 0,0 0 0,-4-5-21,6 11 31,0 0 0,-1 1-1,1-1 1,-1 1-1,0 0 1,-1 0-1,1 0 1,0 0-1,-1 1 1,-4-3-31,6 5 12,1 0 0,-1 0 0,1 0 0,-1 0 1,0 0-1,1 0 0,-1 1 0,0 0 0,0-1 0,1 1 0,-1 0 0,0 0 0,0 1 1,1-1-1,-1 0 0,0 1 0,1 0 0,-1 0 0,0-1 0,1 2 0,-1-1 0,1 0 1,-3 2-13,-2 2 9,0 0 0,1 1 0,-1 0 0,1 0 0,0 0 0,0 1 0,1 0 0,0 0 0,0 0 0,1 1 0,-2 4-9,-7 17 20,1 0 0,-4 18-20,13-38 6,-5 16-2,0 1 1,2 0-1,1 1 0,-2 22-4,7-40-3,0 0 1,0 0-1,1 0 0,0 0 0,0 0 1,1 0-1,2 6 3,-2-10-3,0-1 1,0 1-1,0 0 0,1 0 1,0-1-1,-1 0 1,2 1-1,-1-1 0,0 0 1,1-1-1,0 1 1,0 0-1,2 0 3,-3-1-5,0-1 1,1-1-1,-1 1 1,1 0-1,-1-1 1,1 1-1,-1-1 1,1 0-1,0 0 1,-1-1-1,1 1 1,0-1-1,0 0 1,0 0-1,1 0 5,2-1-13,-1 0 0,0 0 0,0-1 0,0 0 0,0 0 0,0 0 0,0-1 0,-1 0-1,2-1 14,4-3-28,0 0 0,-1-1 0,0 0-1,-1-1 1,1 0 0,-2-1-1,1 0 1,-1 0 0,-1-1 28,0-1-23,-1 0 0,0-1 0,-1 1-1,0-1 1,-1 0 0,-1 0 0,0 0 0,0 0 0,-1-4 23,1-15-4,-2 0 0,-1 0 0,-2-9 4,-2 24 93,3 36-49,1 6-40,2 0 0,1 0 0,1 0 1,1 0-1,1-1 0,1 0 0,6 13-4,-9-28-8,0 0 0,1 0 1,0 0-1,1 0 0,-1-1 1,2 0-1,-1 0 0,1-1 1,0 0-1,1 0 0,0 0 1,0-1-1,0 0 0,1-1 1,-1 0-1,1 0 0,1-1 0,-1 0 1,10 2 7,-3-1-46,1-2 1,-1 0 0,1 0 0,0-2-1,0 0 1,9-1 45,-18-1-19,0 1-1,1-1 1,-1-1-1,0 1 1,0-1 0,0-1-1,0 0 1,0 0-1,0 0 1,-1-1-1,0 0 1,0-1 0,5-3 19,-9 5 4,0 0 1,0 0 0,0-1 0,0 0-1,-1 1 1,0-1 0,1 0 0,-2 0-1,1 0 1,0 0 0,-1 0 0,1-1-1,-1 1 1,0-1-5,2-12 98,-1-1 1,-1 1-1,0-2-98,2-24 244,-3 41-240,0 0 0,0 0 1,0 0-1,1 0 0,-1-1 0,1 1 0,-1 0 0,1 0 0,0 0 1,0 0-1,0 0 0,0 0 0,0 0 0,0 1 0,1-1 1,-1 0-1,1 0 0,-1 1 0,1-1 0,-1 1 0,1 0 0,0-1 1,0 1-1,0 0 0,0 0 0,0 0 0,1 0-4,2-3-5,-1 0-1,1 0 1,-1 0 0,1 0-1,-1-1 1,0 1-1,-1-1 1,1 0 0,1-5 5,25-50-165,-26 49 125,4-7-89,-1-1 1,3-16 128,-8 28-6,0 1 0,-1-1 1,0-1-1,-1 1 0,1 0 0,-1 0 0,-1 0 0,1 0 0,-2-4 6,-1 43 118,6 276 293,2-129-147,-12 72-264,-4-110 31,-6 0 0,-22 81-31,33-205 22,6-17-19,0 0-1,0 0 1,0 0-1,0 0 1,0 0 0,0 0-1,0 1 1,0-1-1,0 0 1,0 0-1,0 0 1,0 0-1,0 0 1,0 0-1,0 0 1,0 0-1,0 0 1,0 0 0,0 0-1,0 0 1,0 1-1,0-1 1,0 0-1,-1 0 1,1 0-1,0 0 1,0 0-1,0 0 1,0 0-1,0 0 1,0 0 0,0 0-1,0 0 1,0 0-1,0 0 1,0 0-1,-1 0 1,1 0-1,0 0 1,0 0-1,0 0 1,0 0-1,0 0 1,0 0 0,0 0-1,0 0 1,0 0-1,0 0 1,-1 0-1,1 0 1,0 0-1,0 0 1,0 0-1,0 0 1,0 0-1,0-1 1,0 1 0,0 0-1,0 0 1,0 0-1,0 0 1,0 0-1,0 0 1,0 0-1,0 0 1,0 0-1,0 0 1,0 0-3,-1-4 33,1 0 1,-1 1-1,1-1 0,0 1 1,1-1-1,-1 1 0,0-1 1,1 0-34,45-210-31,-15 85-165,35-142-560,37-73 756,-97 326 25,0 1-1,0 0 1,2 0 0,0 1 0,1 0 0,1 0-25,-7 11-1,1 0 0,1 0 1,-1 0-1,1 1 0,0-1 0,0 1 1,0 0-1,0 1 0,1-1 1,0 1-1,-1 0 0,1 1 0,0-1 1,1 1-1,-1 0 0,0 1 1,0-1-1,6 1 1,-1-1-12,0 1 0,0 1 0,0 0 0,0 0 0,0 1 1,-1 0-1,1 1 0,0 0 0,0 1 0,5 2 12,-14-4-5,1 0 1,-1 0-1,0 0 0,0 1 1,0-1-1,0 0 0,0 1 1,0-1-1,0 1 0,-1 0 0,1 0 1,0 0-1,-1-1 0,0 1 1,1 1-1,-1-1 0,0 0 1,0 0-1,0 0 0,0 1 5,0 1-5,-1-1 0,1 1 0,-1-1 0,0 1 0,0-1 0,-1 1 0,1-1 0,0 1 0,-1-1 0,0 0 0,0 1 0,-1 2 5,-5 9-8,0-1 1,-1 1-1,0-2 1,-2 1-1,-4 6 8,-20 19-2,-1-1-1,-2-1 1,-23 16 2,-36 36 36,81-70-118,15-19 76,0 0 0,0 0-1,0 0 1,0 0 0,0 1-1,0-1 1,0 0 0,0 0 0,0 0-1,0 1 1,0-1 0,0 0 0,0 0-1,0 0 1,0 1 0,0-1 0,0 0-1,0 0 1,0 0 0,0 0-1,0 1 1,0-1 0,0 0 0,0 0-1,1 0 1,-1 0 0,0 1 0,0-1-1,0 0 1,0 0 0,0 0 0,1 0-1,-1 0 1,0 0 0,0 0-1,0 1 1,0-1 0,1 0 0,-1 0-1,0 0 1,0 0 0,0 0 0,0 0-1,1 0 1,-1 0 0,0 0 0,0 0-1,0 0 1,1 0 6,3 0-36,1-1-1,-1 0 1,1 0-1,-1 0 1,0-1 0,0 1-1,3-2 37,52-19-2,0 3-1,2 2 0,45-6 3,-82 19 13,-1-1-1,0-1 0,-1-1 1,1-1-1,19-11-12,-36 16 15,0 0-1,0 0 1,0-1 0,0 0-1,-1-1 1,0 1 0,0-1-1,0 0 1,0 0 0,-1 0-1,0-1 1,0 0 0,0 0-1,-1 0 1,0 0-1,0 0 1,-1-1 0,1 1-1,-1-1 1,-1 1 0,1-1-1,-1-5-14,0 6 50,0-11 98,-1 12-7,-2 5 94,-2 8-220,1 0 1,-1 1-1,2 0 1,-1 0-1,1 0 1,0 0-1,1 0 1,0 0-1,1 0 1,-1 0 0,2 5-16,-1-10-2,1-1 1,-1 1 0,1 0 0,-1-1 0,1 1 0,1-1 0,-1 1 0,0-1 0,1 1 0,0-1 0,-1 0-1,1 0 1,1 0 0,-1 0 0,0 0 0,1 0 0,-1 0 0,1-1 0,0 0 0,0 1 0,0-1-1,2 1 2,1 0 1,-1 0-1,2 0 0,-1 0 1,0-1-1,1 0 0,-1 0 0,1 0 1,-1-1-1,1 0 0,6 0 0,-5-1-113,0 0-1,-1-1 0,1 1 0,0-1 1,0-1-1,0 0 0,0 0 1,-1 0-1,1-1 0,-1 0 1,0-1-1,0 1 0,0-1 1,0-1-1,-1 1 0,0-1 0,0 0 1,0-1-1,0 0 0,-1 0 1,0 0-1,0 0 0,-1-1 1,1 0 113,12-39-683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09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7058,'-4'0'2832,"4"2"-1688,8 16-1056,2 4-336,7 15-1072,3 13 872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09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1047 8418,'15'-5'566,"-1"0"0,1 1-1,0 1 1,0 0 0,0 1 0,2 0-566,24-3 47,4-2-159,10-1-845,-1-2 1,35-12 956,-75 18-234,0-1 1,0-1-1,0 0 1,-1 0-1,0-1 0,0-1 1,-1 0-1,0-1 1,0-1-1,-1 1 1,-1-2-1,3-2 234,-1-3-136,0-2 1,-2 1-1,0-1 0,0-1 1,-2 0-1,-1 0 0,0-1 1,-1 0-1,3-20 136,2-29-21,-2-1-1,-3-17 22,-6 84-5,4-58-139,-3-1 0,-4-23 144,1 59 624,-2-1 0,0 2 1,-2-1-1,-1 1 0,-1 0 1,-8-19-625,15 41 111,-1 1 0,1-1 0,0 1 0,-1 0 0,1 0 0,-1 0 0,1 0 0,-1 0 0,-1-1-111,3 3 23,-1-1 0,0 1-1,1-1 1,-1 1 0,1 0 0,-1-1 0,0 1 0,1 0 0,-1-1 0,0 1 0,0 0 0,1 0 0,-1 0 0,0 0 0,1 0 0,-1 0 0,0 0 0,0 0-1,1 0 1,-1 0 0,0 0-23,0 1 4,-1 0 0,1-1 0,0 1 0,0 0 0,0 0 0,0 0 0,-1 1 0,2-1 0,-1 0 0,0 0 0,0 0 0,0 1-1,1-1 1,-1 0 0,0 1 0,1-1 0,-1 1 0,1-1 0,0 1 0,-1-1 0,1 1 0,0-1 0,0 1 0,0-1 0,0 1 0,0 0-4,1 18 6,1 0 1,1 0-1,1 0 1,0 0-1,1 0 1,2-1-1,6 15-6,9 32 73,-8-12 5,-2 0-1,-3 0 0,-2 1 0,-2 10-77,-1 223 128,-4-188-110,-2-37-20,1-28-410,1-1 1,1 1 0,2 2 411,0-34-1143,7-9 499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10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0 484 8850,'0'-1'154,"1"-1"-1,-1 1 1,0-1 0,0 1-1,0 0 1,1-1 0,-1 1 0,1-1-1,-1 1 1,1 0 0,-1 0-1,1-1 1,0 1 0,0 0 0,-1 0-1,1 0 1,0 0 0,0 0-1,0 0 1,0 0 0,1 0 0,-1 0-154,3-1 65,0 0 0,0 1 1,0 0-1,0 0 1,0 0-1,0 0 0,2 0-65,8-1 79,148-36-2492,117-46 2413,-249 75-55,-18 8 266,-11 10-12,-15 20 122,6-14-202,2 0-76,0 0-1,1 0 0,0 0 0,2 1 0,-1 0 1,2-1-1,0 1 0,1 0 0,1 0 0,0 0 0,2 4-42,-2-16-2,1 0-1,0 0 0,1 0 0,-1 0 0,1 0 0,-1 0 0,1 0 0,0 0 0,1-1 0,-1 1 0,1-1 0,-1 0 0,1 1 0,0-1 0,0-1 0,0 1 0,1 0 3,2 1 5,0 0 0,0-1 0,1 1 0,-1-2 0,1 1 0,0-1 0,-1 1 1,1-2-1,0 1 0,1-1-5,3 1-149,0-1 0,0-1 0,0 0 0,0 0 0,0-1 0,0 0 1,0-1-1,-1 0 0,1-1 0,0 0 0,-1-1 0,0 0 0,6-3 149,-8 2-536,-1 0 0,0-1 0,0 1 0,4-5 536,29-34-1254</inkml:trace>
  <inkml:trace contextRef="#ctx0" brushRef="#br0" timeOffset="1">714 0 2345,'0'11'584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12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386 879 600,'56'-97'366,"-55"95"-327,0 0 0,0 0 0,0-1 0,0 1 1,0-1-1,-1 1 0,0-1 0,1 1 0,-1-1 0,0 1 1,0-1-1,0 1 0,0-1 0,-1 1 0,1-1 1,-1 1-1,1-1 0,-1 1 0,0 0 0,0-1 1,0 1-1,0 0 0,0 0 0,-1-1 0,1 1 1,-1 0-1,1 0 0,-1 1 0,0-1 0,0 0 1,0 0-1,0 1 0,0-1 0,0 1 0,-1 0-39,-4-6 150,1 2 70,0-1 0,-1 1 0,1 0 0,-1 0 0,0 1 0,-1 0 0,1 0 0,-6-1-220,10 4 107,-1 0 0,0 0 0,0 0 0,0 1 0,0 0 0,0-1 0,0 1 0,0 1 1,0-1-1,0 1 0,0-1 0,1 1 0,-1 0 0,0 1 0,0-1 0,1 1 0,-1-1 0,1 1 0,-3 2-107,-9 7 182,1 0 0,0 1 0,1 1 0,0 0-1,1 0 1,-4 8-182,-9 8 116,7-9-65,-14 16 58,-9 16-109,33-42 5,1 0 0,1 0 0,0 1 0,0 0 0,1 1 0,1-1 0,-3 10-5,6-17 1,0-1 0,0 0 0,1 0 0,0 1 0,-1-1 0,1 0 0,0 0 0,0 1 0,1-1 1,-1 0-1,1 1 0,0-1 0,-1 0 0,2 0 0,-1 0 0,0 0 0,1 2-1,0-3 0,0 1-1,0-1 1,0 0 0,0 0 0,0 0-1,0-1 1,0 1 0,0-1-1,1 1 1,-1-1 0,1 1 0,-1-1-1,1 0 1,0 0 0,-1-1-1,1 1 1,0 0 0,5 0 0,-1 0 1,1-1-1,0 0 0,0 0 0,0-1 0,0 1 1,-1-2-1,1 1 0,0-1 0,-1 0 1,1-1-1,-1 0 0,5-2 0,2-2-20,0-2 1,0 1-1,-1-2 0,0 1 1,-1-2-1,0 0 1,0 0-1,-1-1 0,-1 0 1,0-1-1,0-1 0,-1 1 1,-1-1-1,-1-1 1,0 1-1,-1-1 0,0-1 1,-1 1-1,-1-1 1,0 0-1,0-11 20,1-22-113,-2-2 0,-2 1 0,-2 0 0,-3-7 113,-33-201-312,37 254 314,-11-56 489,-4-6-491,10 49 309,0 1 0,-1 1 0,0-1 0,-1 1 0,-1 0 0,-4-6-309,-1 8 516,13 13-508,0 0-1,0 0 1,0 0-1,-1 0 1,1 0 0,0 0-1,0 0 1,0 0-1,-1 0 1,1 0-1,0 0 1,0 0-1,0 0 1,0 0-1,-1 0 1,1 0-1,0 0 1,0 1-1,0-1 1,0 0 0,-1 0-1,1 0 1,0 0-1,0 0 1,0 1-1,0-1 1,0 0-1,0 0 1,0 0-1,0 0 1,-1 1-1,1-1 1,0 0-1,0 0 1,0 0 0,0 1-1,0-1 1,0 0-1,0 0 1,0 0-1,0 1 1,0-1-8,2 34 179,-1-26-206,11 80 47,5-1-1,11 29-19,2 14-15,-13-52-2,17 83 42,19 38-25,-48-183-10,0 0 0,1-1-1,1 0 1,1-1-1,1 3 11,-7-13-2,0-1-1,0 0 1,0 0-1,1 0 1,-1 0-1,1-1 1,0 1-1,0-1 1,0 1-1,0-1 1,0 0-1,0 0 1,1 0-1,-1-1 1,0 1-1,1-1 1,0 0-1,-1 0 1,1 0-1,0 0 1,-1-1-1,1 1 1,0-1-1,2 0 3,4-2-3,0 1 0,-1-1 0,1-1 0,-1 0 0,0-1 0,1 1 0,-1-2 0,-1 1 0,2-2 3,22-14-92,23-20 92,-23 17-77,-5 3-32,0-1-1,-2-1 1,0-1-1,-2-1 1,2-4 109,-16 17-21,0-1 1,-1 0-1,0 0 1,-1-1-1,0 1 1,-1-2 0,-1 1-1,0-1 1,-1 0-1,0 0 1,-1 0-1,-1 0 1,0-1 20,-2 14 16,0 0 0,1 0 0,-1 0 0,0 0 1,0 1-1,0-1 0,0 0 0,0 0 0,0 0 0,0 0 0,0 0 0,-1 1 1,1-1-1,0 0 0,0 0 0,-1 0 0,1 0 0,-1 1 0,1-1 0,0 0 1,-1 0-17,0 1 20,0 0 0,0 1 0,0-1 0,0 0 0,0 0 0,0 1 1,0-1-1,0 0 0,0 1 0,0-1 0,1 1 0,-1-1 0,0 1 1,0 0-1,0-1 0,1 1 0,-1 0 0,0-1 0,1 1 0,-1 0-20,-8 9 34,1-1-1,0 2 0,0-1 0,2 1 1,-1 0-1,1 0 0,0 1 0,1 0 1,1 0-1,0 0 0,1 1 0,0-1 1,0 1-1,1 9-33,2-20 0,0 1 0,0-1 0,0 0 0,0 0 0,1 0 0,-1 0 0,1 0 0,-1 0 0,1 0 0,0 0 0,0 0 0,0 0 0,0 0 0,0 0 0,0-1 0,0 1 0,1 0 0,-1-1 0,1 1 0,-1-1 0,1 0 0,0 1 0,2 0 4,-1 0-1,1 0 1,0-1 0,-1 1 0,1-1-1,0 0 1,0 0 0,0-1-1,0 1 1,0-1 0,3 0-4,7 0-40,0-1 0,0-1 0,-1 0 0,1-1 0,-1 0 0,10-5 40,-5 2-386,-1-2 0,-1 0 0,1 0 0,-1-2 0,1-1 386,32-27-762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12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0 7506,'-8'26'2432,"5"10"-2688,-3 30 120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12.8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1149 6809,'80'-87'2898,"-48"53"-2988,0-1-1,20-32 91,-35 42-189,-1-1 0,-1-1-1,-2 0 1,-1-1 0,-1 0 0,-1-1 0,-1 0-1,-2 0 1,-1-1 0,-1 0 0,-2 0 0,-1 0-1,-1-1 1,-2 1 0,-4-30 189,-6-4 589,-3-1 0,-2 1 0,-3 1 1,-22-47-590,38 103 126,0-1 59,1 1-1,-1 0 1,-1 1-1,1-1 1,-1 1-1,0-1 1,-1 1 0,-1-2-185,6 8 8,0 0 1,-1 0 0,1 0 0,0-1 0,-1 1 0,1 0 0,0 0 0,0 0-1,-1 0 1,1 0 0,0 0 0,-1 0 0,1 0 0,0 0 0,-1 0 0,1 0 0,0 0-1,-1 0 1,1 0 0,0 0 0,-1 0 0,1 0 0,0 0 0,0 0 0,-1 1-1,1-1 1,0 0 0,-1 0 0,1 0 0,0 0 0,0 1 0,-1-1 0,1 0-1,0 0 1,0 0 0,0 1 0,-1-1 0,1 0 0,0 1 0,0-1 0,0 0-1,0 0 1,0 1 0,0-1 0,-1 0 0,1 1 0,0-1 0,0 0 0,0 1-1,0-1-8,-5 19 85,2 8-82,1-1 0,1 1 0,1 0 0,1 0 0,2-1 0,1 5-3,13 57 31,8 17-31,-4-18-27,-2 13 27,5 77-724,-4 66 724,-19-234-599,-1 1 1,0 0-1,0 0 0,-1-1 0,-1 1 0,1-1 1,-2 2 598,-2 2-1042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13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5689,'0'-6'413,"1"0"-1,1 0 0,-1 0 1,1 0-1,0 0 1,0 0-1,2-2-412,-2 5 93,-1 1 0,1 0 0,0 0 0,0 0 0,0 0 0,0 0 0,0 0 0,0 1 0,1-1 0,-1 1 0,0-1 0,1 1 0,-1 0-1,1 0 1,0 0 0,-1 0 0,1 1 0,0-1 0,1 1-93,14-3 12,0 0 0,0 2 0,1 1-1,-1 0 1,0 1 0,1 1 0,-1 0 0,0 2-1,0 0 1,12 5-12,-8-1-89,0 1 0,0 1-1,-1 1 1,-1 1 0,0 1 0,0 1-1,-1 0 1,2 4 89,-8-6-51,-5-4 27,1 0 0,1 0 0,-1-1 0,1 0 0,4 1 24,-12-7-1,1 0 0,0 0 0,-1 1 0,1-2 0,0 1 0,-1 0 0,1 0 0,0-1 0,0 0 0,-1 0 0,1 1 0,0-1 0,0-1 0,0 1 0,0 0 0,-1-1 0,1 0 0,0 1 0,0-1 0,-1 0 0,1 0 0,-1-1 0,1 1 0,1-2 1,4-3-31,0-1 0,0 0-1,-1-1 1,0 1 0,-1-1-1,0-1 1,0 1 0,-1-1 0,0 0-1,2-5 32,1-4-29,-1 1-1,0-1 1,-1-1 0,-2 1-1,1-6 30,-2 8 633,-3 21-60,-2 27-202,8 120-51,9 28-320,1 9 28,-14-129-31,-2-1 0,-4 0 0,-8 47 3,-9 18 49,-14 28-49,31-135 3,0 1 1,0 0-1,-1 0 1,-1-1 0,-1 0-1,-1 0 1,-2 3-4,8-17 11,0 0 0,0 0 0,0-1 0,0 1 0,0-1 0,0 1 0,-1-1 0,0 0 0,1 0 0,-1 0 0,0 0 0,0-1 0,0 1 0,0-1 0,0 0 0,0 1 0,0-1 0,0-1 0,-1 1 0,1 0 0,0-1 0,-1 0 0,1 0 0,0 0 0,-1 0 0,1 0 0,-2-1-11,0 0 30,1 0-1,0 0 1,0-1-1,0 0 0,0 0 1,0 0-1,0 0 1,0 0-1,0-1 0,1 0 1,0 1-1,-1-1 1,1-1-1,0 1 0,0 0 1,1-1-1,-1 0 1,1 1-1,0-1 0,0 0 1,-1-2-30,0-3 20,-1-1 0,2 1 0,0-1 1,0 0-1,0 1 0,1-1 0,1 0 0,0 0 1,0 0-1,1 0 0,0 0 0,1-4-20,5-15-15,1-1-1,1 1 1,8-16 15,-7 19-111,2 0 1,1 0-1,1 1 1,1 1-1,1 0 0,1 1 1,1 1-1,1 1 1,1 0-1,0 2 0,2 0 1,0 1-1,9-4 111,12-3-409,40-18 409,-77 40-15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13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4473,'63'-120'2372,"-60"115"-2144,0 1-1,0 0 0,0 0 0,0 0 0,1 0 0,-1 0 1,1 0-1,2 0-227,-4 2 97,1 1-1,-1 0 1,1-1 0,0 1-1,-1 0 1,1 1 0,0-1-1,2 0-96,3-1 46,10-2-36,1 0 0,-1 2 0,0 0 1,9 1-11,-21 1-9,1 0 0,0 0 1,0 1-1,0-1 0,0 2 1,-1-1-1,1 1 0,0 0 1,-1 0-1,0 1 0,1 0 1,-1 0-1,1 1 9,-3-1 5,-1 1 0,1 0-1,-1 0 1,0 0 0,0 0 0,0 0 0,0 0-1,-1 1 1,0-1 0,1 1 0,-2 0 0,1 0-1,-1 0 1,1 0-5,2 14 67,-1 0 0,-1 0 0,0 0-67,-2-15 11,5 59 107,-3-1 0,-2 1 1,-3-1-1,-7 31-118,13-124 822,-2 19-720,0 0-1,0 0 1,3-6-102,5-14-10,2 0 0,2 1-1,0 0 1,2 1 0,1 1-1,10-13 11,-2 7-62,1 2 1,1 0-1,2 2 0,32-28 62,-60 59 0,11-11 1,1 1 0,1 0 0,0 1 0,0 1-1,8-5 0,-18 12 9,0-1-1,0 1 0,0 0 0,0 0 0,0 0 1,0 0-1,0 1 0,0-1 0,0 1 0,0-1 1,0 1-1,1 0 0,-1 1 0,0-1 0,0 0 1,0 1-1,0 0 0,0 0 0,0 0 0,0 0 1,0 0-1,0 0 0,0 1 0,-1-1 0,1 1 1,0 0-1,-1 0 0,0 0 0,1 0 0,0 1-8,2 4 33,0-1-1,-1 1 0,1 0 1,-2 1-1,1-1 0,-1 1 0,0-1 1,0 1-1,-1 0 0,0 0 0,0 0 1,-1 0-1,0 5-32,1 21 172,-1-1 1,-3 26-173,2-55 9,-20 217 454,9-123-262,-10 58 310,-11 19-511,-18 126 92,48-282-187,-3 39-260,5-54 214,0-1 1,0 1-1,1 0 0,-1-1 1,1 1-1,0 0 0,0-1 1,0 1-1,0-1 0,1 1 1,-1-1-1,2 3 141,-2-5-47,-1-1 0,1 1 0,0-1-1,-1 1 1,1 0 0,0-1 0,-1 1 0,1-1 0,0 1-1,0-1 1,-1 0 0,1 1 0,0-1 0,0 0 0,0 1 0,0-1 46,-1 0 1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1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1040,'1'0'45,"-1"0"0,0 0-1,0 0 1,0 0-1,1-1 1,-1 1 0,0 0-1,0 0 1,0 0 0,0 0-1,1 0 1,-1 0 0,0-1-1,0 1 1,0 0 0,0 0-1,1 0 1,-1 0 0,0-1-1,0 1 1,0 0 0,0 0-1,0 0 1,0-1 0,0 1-1,0 0 1,0 0 0,0 0-1,0-1 1,0 1-1,0 0 1,0 0 0,0 0-1,0-1 1,0 1 0,0 0-1,0 0 1,0-1 0,0 1-1,0 0 1,0 0 0,0 0-1,0-1 1,0 1 0,-1 0-1,1 0 1,0 0 0,0 0-1,0-1 1,0 1 0,0 0-1,-1 0 1,1 0-1,0 0 1,0 0 0,0 0-1,-1 0 1,1-1-45,98-16 1212,-40 8-688,3-2-77,-10 1-206,0 3 0,27 0-241,-8 5-2,-69 2-32,0 0-1,0 0 0,0 1 0,0-1 1,0 0-1,0 1 0,-1-1 0,1 1 1,0-1-1,0 1 0,0 0 1,-1-1-1,1 1 0,0 0 0,-1-1 1,1 1-1,-1 0 0,1 0 0,-1 0 1,1-1-1,-1 1 0,1 0 1,-1 0-1,0 0 0,1 0 0,-1 0 1,0 0-1,0 0 0,0 0 0,0 0 1,0 0-1,0 0 0,0 0 0,0 0 1,0 0-1,0 0 0,-1 0 1,1 0-1,0-1 0,-1 1 0,1 0 1,-1 0-1,1 0 0,-1 0 0,1 0 1,-1-1-1,0 2 35,-11 10-348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29.3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1 193 7066,'61'-49'2227,"-60"48"-2186,1-1 0,0 1 1,0 0-1,0 0 0,0 0 1,0 0-1,0 0 1,0 0-1,0 0 0,0 1 1,0-1-1,0 1 0,0-1 1,1 1-1,-1 0 0,0 0 1,0 0-1,1 0 1,-1 1-1,0-1 0,0 0 1,0 1-1,0 0 0,0-1 1,0 1-1,0 0 0,0 0 1,0 0-1,0 0 1,0 1-1,0-1 0,0 0 1,-1 1-1,2 1-41,1 2 61,1 0 0,-2 1 0,1-1 0,0 1 0,-1 0 0,0 0 0,-1 0 0,1 0 0,-1 2-61,4 13 114,-1 0-1,-1 1 1,0-1 0,-2 1 0,-1 0 0,0 3-114,-1-8 20,-1-1 0,-1 0 0,0 0 0,-1 0 0,0-1 0,-2 1 0,0-1 0,-4 10-20,-8-5 152,16-20-139,1 0 0,0 1 0,-1-1 1,1 0-1,0 0 0,-1 0 0,1 1 0,0-1 1,-1 0-1,1 0 0,-1 0 0,1 0 1,0 0-1,-1 0 0,1 0 0,-1 0 1,1 0-1,-1 0 0,1 0 0,0 0 1,-1 0-1,1 0 0,-1 0 0,1 0 1,-1 0-14,1-1 34,-1 1 1,1-1 0,-1 0-1,1 1 1,0-1 0,-1 0-1,1 1 1,-1-1 0,1 0-1,0 0 1,0 1 0,-1-1-1,1 0 1,0 0 0,0 0-1,0 1 1,0-1 0,0 0-1,0 0 1,0 0-35,0-16 35,0 0 0,2 0 0,0 0 0,0 0 0,2 0 0,3-10-35,-5 22 7,3-16-4,2 1 1,0 0-1,1 0 0,1 1 0,1 0 1,1 0-1,12-15-3,-19 29 0,-1 0 0,2 1-1,-1-1 1,1 1 0,-1 0 0,1 0 0,0 0 0,0 1 0,1 0-1,-1 0 1,1 0 0,-3 2 0,-1 0 0,0 0-1,1 0 1,-1 1 0,0-1-1,1 1 1,-1 0 0,1-1 0,-1 1-1,0 0 1,1 0 0,-1 1-1,1-1 1,-1 0 0,0 1-1,1 0 1,-1-1 0,0 1-1,1 0 1,-1 0 0,0 0-1,0 1 1,0-1 0,0 0-1,0 1 1,0-1 0,0 1 0,-1 0-1,2 0 1,2 6-3,0-1 1,-1 1-1,1 0 0,-1 0 0,-1 1 0,0-1 1,0 1-1,1 8 3,15 37 11,-17-50-11,0 0 1,1 0-1,-1 0 1,1 0-1,0 0 1,0-1-1,0 1 1,0-1-1,0 0 1,4 3-1,-5-5 1,0 0-1,0 0 1,0 0 0,0-1 0,0 1 0,0-1 0,0 1 0,0-1 0,0 1 0,0-1 0,0 0 0,0 0 0,0 0 0,0 0 0,0-1 0,0 1 0,0 0 0,0-1 0,0 0 0,0 1 0,0-1 0,0 0 0,0 0 0,0 0 0,-1 0 0,1 0 0,0-1-1,8-5 6,-1 0 0,-1 0 0,1-1-1,3-4-5,-9 8 3,12-12 12,0-1 1,-1-1 0,-1 0-1,-1 0 1,-1-2-1,3-5-15,-10 17 3,0 0 0,-1 0 0,0 0-1,0 0 1,-1-1 0,0 0-1,-1 1 1,1-1 0,-2 0 0,1 1-1,-1-1 1,0 0 0,-1 0-1,0 0 1,-1 1 0,0-1 0,-1-3-3,-7-5 0,9 17 0,1-1 1,-1 1-1,1 0 0,0 0 0,-1-1 0,1 1 1,-1 0-1,1 0 0,-1 0 0,1-1 0,-1 1 0,1 0 1,-1 0-1,1 0 0,-1 0 0,1 0 0,-1 0 1,1 0-1,-1 0 0,1 0 0,-1 0 0,1 0 1,-1 1-1,-1 0 0,0 0 0,0 0 0,1 0 0,-1 1 0,0-1 0,1 1 0,-1-1 0,1 1 0,0 0 0,0 0 0,-1-1 0,1 1 0,0 0 0,0 0 0,0 2 0,-3 5-1,1 0 0,0 1 0,1-1 0,0 1 0,0-1 0,1 1 0,1 0 0,-1 0 0,1 0 0,1-1 0,0 1 0,0 0 0,1-1 0,0 1 0,1-1 0,0 1 0,1 1 1,12 27-5,1-1 0,2-1 0,14 20 5,-5-7-1,-24-42 1,36 71 9,-36-69-7,-1 1-1,0 0 1,0 0-1,-1 0 1,0 0-1,-1 0 1,0 4-2,-1-12-1,0 1 1,0-1 0,0 1-1,-1-1 1,1 1 0,-1-1-1,1 1 1,-1-1 0,0 1-1,0-1 1,0 0 0,0 0 0,-1 1-1,1-1 1,0 0 0,-1 0-1,0 0 1,0 0 0,-2 1-7,1 0 1,-1 0 0,1-1-1,-1 0 1,0 1-1,0-1 1,0-1-1,0 1 1,0-1 0,-2 1 6,-7 1-85,0-1 0,0 0 0,-1-1 0,1 0-1,0-1 1,-9-1 85,12 0-228,0 0-1,1 0 0,0-1 0,-1 0 0,1 0 0,0-1 1,0-1-1,0 1 0,1-2 0,-1 1 229,3 0-161,1-1 1,0 0-1,0 0 1,0 0-1,-2-5 161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1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1 145 3721,'13'-7'1416,"11"1"-1000,14-3-296,17-9-120,11-6 32,17-5 120,-1 5 72,-9 7 24,-14 6-48,-20 13-128,-12 0-40,-10 4-56,-1 6-88,-7-1-448,-3 4-392,-4 2 568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3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5 1224,'0'0'42,"0"0"-1,0-1 0,0 1 1,0 0-1,0 0 0,-1 0 1,1-1-1,0 1 1,0 0-1,0 0 0,0 0 1,0 0-1,0-1 0,-1 1 1,1 0-1,0 0 1,0 0-1,0 0 0,0 0 1,-1 0-1,1-1 0,0 1 1,0 0-1,0 0 0,-1 0 1,1 0-1,0 0 1,0 0-1,0 0 0,-1 0 1,1 0-1,0 0 0,0 0 1,-1 0-1,1 0 1,0 0-1,0 0 0,0 0 1,-1 0-1,1 0 0,0 0 1,0 1-1,0-1 0,-1 0 1,1 0-1,0 0-41,0 14 2390,0 3-2431,-4 38 600,1-16-265,1 0 1,2 0 0,3 9-295,1-8 7,-3-20-47,2-1-1,0 1 1,1 0-1,2 1 41,-4-8-1045,-2-12 679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4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1 237 5481,'11'-4'1969,"22"-9"-1545,16-3-408,41-8-8,9-7 8,8-8 16,6 3 56,-21 5 16,-13 5 8,-11 15-24,-17 5-48,-13 6-40,1 2-24,-15 4-336,-4 5-248,-13 7-801,-10 0-519,-21 10 1200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4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11 4193,'20'-4'725,"1"1"0,-1 1 0,1 1 0,0 1 0,8 1-725,-20 0-8,-1 0 0,0 0-1,0 0 1,0 1 0,0 1 0,0-1-1,0 1 1,-1 0 0,1 1 0,-1 0 0,0 0-1,0 1 1,0 0 0,4 4 8,-7-5 0,0 1 1,0 1-1,-1-1 0,0 0 0,0 1 1,0 0-1,0 0 0,-1 0 1,0 0-1,-1 0 0,1 0 0,-1 0 1,0 0-1,-1 1 0,1-1 1,-1 0-1,0 1 0,-1-1 0,0 0 1,0 1-1,-1 2 0,-4 16-7,0-1 1,-2-1-1,-1 0 1,-9 18 6,4-12-7,-1-1 1,-1-1-1,-1 0 0,-1-1 1,-22 23 6,28-36 20,0 0 1,-1-1 0,0-1-1,-1 0 1,-1-1-1,0-1 1,0 0 0,0 0-1,-1-2 1,0 0-1,-10 2-20,2-5 220,23-4-211,1 0 0,0 0-1,-1 0 1,1 0 0,0 0-1,-1 0 1,1 0-1,0 0 1,-1 0 0,1 0-1,0 0 1,-1 0 0,1 0-1,0 0 1,-1 0 0,1 0-1,0-1 1,-1 1-1,1 0 1,0 0 0,0 0-1,-1-1 1,1 1 0,0 0-1,0 0 1,-1-1-1,1 1 1,0 0 0,0 0-1,0-1 1,0 1 0,-1 0-1,1-1 1,0 1 0,0 0-1,0-1 1,0 1-1,0 0 1,0-1 0,0 1-1,0 0 1,0-1-9,6-15 170,6-2-133,1 1 1,1 1 0,1 0 0,0 1-1,1 0 1,5-2-38,4-6 2,-4 3-3,1 1 1,1 1 0,0 0-1,2 2 1,21-11 0,-44 26 0,1 0 0,-1 0 0,1 1 0,-1-1 0,0 0-1,1 1 1,-1 0 0,1-1 0,-1 1 0,1 0 0,-1 1 0,1-1-1,-1 0 1,1 1 0,-1-1 0,1 1 0,-1-1 0,1 1 0,-1 0-1,0 0 1,0 1 0,1-1 0,-1 0 0,0 1 0,0-1 0,0 1-1,0-1 1,-1 1 0,2 1 0,4 5-2,0 1 1,-1 0-1,1 1 0,-2-1 0,5 10 2,-7-13 0,20 45-119,-12-25-117,2-1-1,4 7 237,-13-26-49,0 0 0,1 1 0,0-1 0,0-1 0,0 1-1,0-1 1,1 0 0,0 0 0,0-1 0,4 3 49,-2-3-89,0-1 0,0 0 0,1 0-1,3 0 90,-12-3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5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1 996 3257,'17'-20'453,"-12"16"-325,-1-1 1,0 1-1,0-1 1,0-1-1,-1 1 1,0 0 0,0-1-1,0 0 1,-1 1-1,1-1 1,-1 0-1,-1 0 1,1 0-1,-1-1-128,26-163 894,-7 0 0,-7-2 0,-9-40-894,-4 189 121,-1-1 1,-4-17-122,4 35 63,-1 0 0,1 0 0,-1-1 0,0 2 0,0-1 1,0 0-1,-1 0 0,0 1 0,0-1 0,-1 1 0,1 0 0,-3-2-63,5 6 8,1 1 0,-1-1 0,1 1 0,-1 0 0,1-1 0,0 1 0,-1 0 0,1-1 0,-1 1 0,0 0 0,1-1-1,-1 1 1,1 0 0,-1 0 0,1 0 0,-1 0 0,0-1 0,1 1 0,-1 0 0,1 0 0,-1 0 0,0 0 0,1 0 0,-1 1 0,1-1 0,-1 0-1,0 0 1,1 0 0,-1 0 0,1 1 0,-1-1 0,1 0 0,-1 0 0,1 1 0,-1-1 0,1 1 0,-1-1 0,1 0 0,-1 1 0,1-1 0,0 1-1,-1-1 1,1 1 0,0-1 0,-1 1 0,1 0-8,-13 26 64,13-26-59,-10 31 35,2 0-1,2 0 1,0 1 0,3 0 0,0 0 0,2 0 0,2 0 0,1 0 0,4 17-40,8 40 80,5-2 1,25 75-81,-40-150 3,0 0 0,1-1-1,0 1 1,1-1 0,6 10-3,-10-19-10,0 0 0,1 0-1,-1 0 1,1 0-1,0 0 1,-1-1 0,1 1-1,0-1 1,1 0 0,-1 1-1,0-2 1,1 1 0,-1 0-1,1-1 1,-1 1 0,1-1-1,0 0 1,-1 0 0,1-1-1,0 1 1,0-1-1,2 0 11,-1 1-133,0-1 0,0-1 0,-1 1-1,1 0 1,0-1 0,0 0-1,-1 0 1,1-1 0,0 0 0,-1 1-1,0-1 1,1-1 0,-1 1-1,0 0 1,0-1 0,0 0 0,1-1 133,19-24-616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5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4745,'0'-1'150,"0"0"1,0 0-1,0 0 0,0 0 1,0 0-1,0 0 0,0 0 1,0 0-1,0 0 0,0 0 1,1 0-1,-1 0 0,0 0 1,1 0-1,-1 0 0,1 0 1,-1 0-1,1 0 0,-1 1 1,1-1-1,0 0 0,-1 0 1,1 1-1,0-1 0,0 0 1,0 0-151,1 0 84,1 0 0,-1 0 0,0 0 0,1 1 0,-1-1 0,1 0 1,-1 1-1,1 0 0,-1-1 0,1 1 0,0 0-84,10 1-27,1 0-1,-1 1 1,0 0 0,2 2 27,-5-2 3,0 1 0,-1 0 0,1 1 0,-1 0 0,0 1 0,0-1 0,0 2-1,-1-1 1,1 2 0,-1-1 0,-1 1 0,1 0 0,-1 0 0,-1 1 0,1 0 0,-1 0 0,-1 1 0,1-1 0,-1 1 0,-1 0 0,0 1-1,1 2-2,-1 1 6,0 0-1,-1 0 0,0 0 1,-1 0-1,-1 1 0,0-1 1,-1 1-1,0-1 0,-1 1 1,0-1-1,-1 1 0,-1-1 0,0 0 1,-1 0-1,0 0 0,-6 9-5,0-3 24,3-11 75,6-8-93,1 0 0,0 0 1,0 0-1,0 0 0,0 0 1,0 0-1,0 1 0,0-1 1,-1 0-1,1 0 0,0 0 1,0 0-1,0 0 0,0 0 1,0 0-1,0 0 0,-1 0 1,1 0-1,0 0 0,0 0 1,0 0-1,0 0 0,0 0 1,-1 0-1,1 0 0,0 0 1,0 0-1,0 0 0,0 0 1,0 0-1,0 0 0,-1 0 1,1 0-1,0-1 0,0 1 1,0 0-1,0 0 0,0 0 1,0 0-1,0 0 0,-1 0 0,1 0 1,0 0-1,0-1 0,0 1 1,0 0-7,0-1 39,0-1 0,0 1 0,1-1 0,-1 1 0,0 0 1,1-1-1,-1 1 0,1-1 0,-1 1 0,1 0 0,0 0 0,-1-1 0,1 1 0,1-1-39,0-2 70,77-132 324,33-34-394,-106 161 2,0 1 0,1 0 0,0 1 0,0-1 0,5-2-2,-10 8 1,0 0-1,0 1 1,0-1-1,0 1 1,0 0-1,1-1 1,-1 1 0,0 0-1,1 0 1,-1 1-1,0-1 1,1 0-1,-1 1 1,1 0-1,-1-1 1,1 1 0,-1 0-1,1 0 1,-1 0-1,1 1 1,-1-1-1,3 1 0,-3 0-1,-1 0-1,1 0 0,-1 0 0,1 0 1,-1 1-1,0-1 0,0 0 0,0 1 1,1-1-1,-1 0 0,-1 1 0,1-1 1,0 1-1,0 0 0,0-1 0,-1 1 1,1 0-1,-1-1 0,1 1 0,-1 2 2,5 38-51,-5-36 45,2 39-15,1 22-1136,3-1 0,14 59 1157,-4-76-693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7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74 2505,'1'-71'981,"-1"71"-963,0 0-1,0 0 1,-1 0 0,1 0-1,0 0 1,0 0 0,0 0-1,0 0 1,0 0 0,0 0-1,0 0 1,0 0 0,0 0-1,0 0 1,0 0 0,0 0-1,0 0 1,-1 0-1,1 0 1,0-1 0,0 1-1,0 0 1,0 0 0,0 0-1,0 0 1,0 0 0,0 0-1,0 0 1,0 0 0,0 0-1,0 0 1,0 0 0,0 0-1,0 0 1,0 0 0,0 0-1,0-1 1,0 1-1,0 0 1,0 0 0,0 0-1,0 0 1,0 0 0,0 0-1,0 0 1,0 0 0,0 0-1,0 0 1,0 0 0,0 0-18,-4 9 351,-2 15 53,-13 150 3085,5 63-3489,-1 26 277,0-214-1500,15-48 205,0-1-147,0 0 530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7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1 231 3393,'-1'-10'543,"1"0"0,0 0 0,1 0 1,0 1-1,2-6-543,-2 11 96,0 0 1,1-1-1,-1 1 1,1 0-1,0 0 1,0 0-1,1 0 1,-1 0-1,1 1 0,0-1 1,0 1-1,0 0 1,1-1-97,9-7 14,1 2 0,-1 0 0,1 0 0,1 1 0,0 1 0,0 1 0,0 0 0,1 0 0,14-2-14,22-3-56,1 2 1,18 1 55,-59 7-11,-4-1 0,1 1 0,0 0 0,0 1 0,0 0 0,0 0-1,0 1 1,0 0 0,0 0 0,0 1 0,4 2 11,-12-4-2,0 1 0,0-1 0,0 1 0,0 0 0,0 0 0,0-1 0,0 1 0,-1 0-1,1 0 1,0 0 0,-1 0 0,1 0 0,0 0 0,-1 0 0,1 0 0,-1 0 0,0 0 0,1 0 0,-1 0-1,0 0 1,0 0 0,1 0 0,-1 0 0,0 1 0,0-1 0,0 0 0,0 0 0,-1 0 0,1 0 0,0 0-1,0 0 1,-1 1 0,1-1 0,-1 0 2,-1 5-5,0-1 1,0 1-1,-1-1 0,0 1 0,0-1 0,-1 1 5,-7 9 5,-2 0 0,0-1 0,0 0 0,-1-1 0,-1-1 0,0 0 0,-1-1 0,0-1 0,-14 7-5,-32 13-265,0-2 1,-8-1 264,41-16-279,-23 7-1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8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3529,'10'33'2676,"-5"-10"-2352,10 31-152,-3 1 0,-2 0 0,1 44-172,2 171 241,-12-194-153,0 105-107,2-147-367,-3-33 334,1 0-1,-1 1 1,1-1 0,-1 0 0,1 1 0,0-1 0,-1 0 0,1 0 0,0 1 0,0-1 0,0 0 0,0 0-1,0 0 1,0 0 0,0 0 0,0 0 0,1-1 0,-1 1 0,0 0 0,0-1 0,1 1 0,0 0 52,21 1-430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8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1 2505,'0'0'119,"1"1"1,-1-1 0,1 1-1,-1-1 1,0 0 0,1 1 0,-1-1-1,0 1 1,1-1 0,-1 1-1,0 0 1,0-1 0,1 1 0,-1-1-1,0 1 1,0-1 0,0 1-1,0 0 1,0-1 0,0 1 0,0-1-1,0 1 1,0 0 0,0-1 0,0 1-1,0-1 1,0 1 0,0-1-1,-1 1-119,-1 30 232,1-24-33,-7 67 956,-6 6-1155,2-8 934,1 21-934,8-42-113,-3 24 841,-5 21-728,7-73-601,-1 0 0,0-1 0,-2 0 0,-1-1 0,0 1 0,-6 7 601,8-18-1040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30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4985,'0'-41'1423,"0"7"4182,28 34-6890,-19 0-899,1 2 970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29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45 136 3921,'-41'-10'1684,"41"10"-1660,0 0 0,0 0-1,0 0 1,-1 0 0,1 0 0,0-1-1,0 1 1,0 0 0,0 0 0,0 0-1,-1 0 1,1 0 0,0 0 0,0 0-1,0 0 1,0 0 0,0 0 0,0 0-1,-1 0 1,1-1 0,0 1 0,0 0-1,0 0 1,0 0 0,0 0 0,0 0-1,0 0 1,0-1 0,0 1 0,0 0-1,-1 0 1,1 0 0,0 0 0,0 0-1,0-1 1,0 1 0,0 0 0,0 0-1,0 0 1,0 0 0,0 0 0,0-1-1,0 1 1,1 0 0,-1 0-1,0 0 1,0 0 0,0-1 0,0 1-24,9-5 482,14-3-311,-22 8-145,69-20 19,1 3-1,1 3 1,7 2-45,44-5-1799,2-6 1799,-102 19-478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0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4521,'1'0'68,"0"0"0,0 0-1,0 0 1,0 0 0,0 0 0,0 0-1,1 1 1,-1-1 0,0 0 0,0 0-1,0 1 1,0-1 0,0 1 0,0-1 0,0 1-1,0-1 1,0 1 0,-1-1 0,1 1-1,0 0 1,0 0 0,0-1 0,-1 1 0,1 0-1,0 0 1,-1 0 0,1 0 0,-1 0-1,1 0 1,-1 0 0,1 0 0,-1 0-68,17 36-63,-12-24 74,-1 1 0,-1 0 0,-1 0 0,0 0 0,0 12-11,-2 75 305,-1-59-86,7 169 813,1-25-827,-7-177-284,1 27-174,-1-35 154,0 0-1,1 0 1,-1 0-1,0 0 1,0 0-1,0 1 0,1-1 1,-1 0-1,1 0 1,-1 0-1,1-1 1,-1 1-1,1 0 1,0 0-1,-1 0 1,1 0-1,0 0 0,-1-1 1,1 1-1,0 0 1,0-1-1,0 1 1,0 0-1,0-1 1,0 1 99,10 2-830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0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 4417,'-2'17'470,"1"1"1,0-1-1,1 1 1,2 0 0,-1-1-1,3 7-470,-1-4 239,22 148 530,7 69 853,-30-191-1421,-2-1-1,-2 1 0,-5 18-200,1-1-70,2 20 70,5-59-120,0-16-233,-1 0 0,0 0 0,0 0 0,0 0 0,-3 6 353,0-9-1593,-2-8 631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0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 6577,'4'-6'209,"0"1"-1,0 0 0,1 0 1,-1 1-1,1-1 0,0 1 1,0 0-1,1 0 0,-1 1 1,1 0-1,0 0 0,0 0 1,0 1-1,0-1 0,4 0-208,14-2-183,-1 0 1,1 1-1,15 1 183,-28 2-17,5-1-108,14-1-446,1 1 0,5 2 571,-29 0-121,0 0 1,0 1-1,0 0 0,0 0 0,0 0 0,-1 1 0,1 0 0,-1 1 1,1-1-1,-1 1 0,0 0 0,3 2 121,-7-3 14,-1 0 0,1 0-1,0 0 1,0 0 0,-1 1 0,1-1 0,-1 0 0,0 1-1,0-1 1,0 1 0,0 0 0,0-1 0,0 1-1,-1 0 1,1-1 0,-1 1 0,0 0 0,0-1-1,0 1 1,0 0 0,0 0 0,0-1 0,-1 1-1,0 0 1,1-1 0,-1 1 0,0 0 0,-1 1-14,-2 6 79,0-1 1,0 1-1,-1-1 1,-1 1-1,1-2 0,-2 1 1,1-1-80,-6 6 37,-1-1 0,0 0 0,-1-1 0,-1 0 0,0-2 0,0 0-1,-1 0 1,0-1 0,-6 1-37,-5 2-122,0-2-1,-1-1 1,0-1-1,-1-1 1,-12 0 122,22-5-210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1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16 4633,'0'0'92,"0"-1"1,0 0-1,0 1 0,0-1 1,0 0-1,0 1 0,1-1 1,-1 0-1,0 1 0,1-1 1,-1 0-1,0 1 0,1-1 1,-1 1-1,0-1 0,1 1 1,-1-1-1,1 1 0,-1-1 1,1 1-1,-1-1 0,1 1 1,0 0-1,-1-1 0,1 1 1,-1 0-1,1 0 0,0-1 1,-1 1-1,1 0 0,0 0 1,-1 0-1,1 0 0,0 0 1,0 0-93,0 0 21,0 1 1,0-1 0,0 1 0,0-1 0,0 1 0,-1 0 0,1-1-1,0 1 1,0 0 0,0 0 0,-1 0 0,1 0 0,0-1-1,-1 1 1,1 0 0,-1 0 0,1 0 0,-1 0 0,1 0 0,-1 1-1,0-1 1,1 0 0,-1 1-22,4 16 15,-1 0 0,-1 0 0,-1 0 0,0 0 0,-1 0 0,-3 17-15,-4 19 221,-10 34-221,-5 28-323,21-115 233,1 0 0,0 0 0,-1 0 0,1 0 0,0 0 0,0 0 0,0 1 0,0-1 0,0 0 0,0 0-1,0 0 1,0 0 0,0 0 0,0 1 0,1-1 0,-1 0 0,0 0 0,1 0 0,-1 0 0,1 0 0,-1 0 0,1 0 0,0 0 0,-1 0 0,1 0 0,0 0-1,0 0 1,-1-1 0,1 1 0,0 0 0,0-1 0,1 2 90,6-3-696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1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 6081,'-5'-9'2937,"9"14"-697,-1 14-1856,5 21-400,-5 8-120,1 8-24,1 9 16,-6-14 16,1-2 48,-4-3 88,-2-7 8,6-3-240,-1 3-240,1-4 296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2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1 615 952,'40'-43'375,"-38"41"-149,1 0 0,-1 0 0,0 0 0,1 0 0,-1 0 0,1 0 0,-1 1 0,1 0 0,0-1 0,0 1-1,0 0 1,-1 0 0,1 0 0,0 1 0,0-1 0,3 1-226,10-3-56,435-72 1873,12 23-1711,-259 30 48,569-45-103,192-22 85,-496 20 17,15-23-153,-435 81 0,160-33 14,-144 33-15,-1 3 0,12 3 1,-74 4-6,-1 1-1,1 0 1,0 0 0,0 0 0,0 0-1,0 1 1,0-1 0,0 0 0,-1 1-1,1-1 1,0 1 0,0 0 0,0-1-1,-1 1 1,1 0 6,-2 0-18,1-1 0,-1 0 0,0 1 0,0-1 0,1 1 0,-1-1 0,0 1 0,0-1 0,1 1 0,-1-1-1,0 1 1,0-1 0,0 1 0,0-1 0,0 1 0,0-1 0,0 1 0,0-1 0,0 1 0,0-1 0,0 1 0,0-1 0,0 1 0,-1-1 0,1 1 0,0-1-1,0 1 1,0-1 0,-1 1 0,1-1 0,0 0 0,-1 1 18,-2 3-144,0 0 0,0-1 0,-1 1 0,1-1 0,-1 0 0,0 0 1,0 0-1,0-1 0,0 1 0,-1-1 0,1 0 144,-70 25-667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4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2449,'2'-4'271,"-1"0"0,0 0 0,1 0 0,0 0 1,0 0-1,0 1 0,1-1 0,1-1-271,-4 4 63,1 0-1,-1 0 0,1 1 0,0-1 1,-1 0-1,1 0 0,0 1 0,0-1 1,-1 0-1,1 1 0,0-1 0,0 1 1,0-1-1,0 1 0,0 0 0,0-1 1,0 1-1,0 0 0,0-1 1,0 1-1,0 0 0,0 0 0,0 0 1,0 0-1,0 0 0,0 0 0,0 0 1,0 1-1,0-1 0,0 0 0,0 0 1,0 1-1,0-1 0,0 1 0,0-1-62,0 1 507,2 13 339,-2-5-669,5 23 70,-2 0 0,-2 0 0,0 0 0,-2 0 0,-4 25-247,0-3 172,-13 188 143,15-159-225,7 75-90,-1-98 33,-3-27-246,5 29 213,-5-59-105,-1-1-624,1-6-1639,1-5 1620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4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1 180 3745,'2'-6'359,"1"0"1,-1 0-1,2 0 1,-1 1-1,1-1 1,-1 1-1,1 0 1,1 0-1,-1 0 1,1 1-1,0 0 1,2-2-360,5-2 114,0 1 1,1 0-1,0 1 1,1 0-1,0 1-114,134-54-971,-143 57 887,0 0-1,1 0 0,-1 0 0,0 1 1,1-1-1,0 2 0,0-1 85,-5 1-5,0 0 0,0 0-1,0 0 1,0 0 0,0 0 0,0 0-1,0 1 1,0-1 0,0 0 0,0 1-1,0-1 1,-1 1 0,1-1 0,0 1-1,0-1 1,0 1 0,-1-1 0,1 1-1,0 0 1,0-1 0,-1 1 0,1 0-1,-1 0 1,1 0 0,-1 0 0,1-1 0,-1 1-1,1 0 1,-1 0 0,0 0 0,1 0-1,-1 0 1,0 0 0,0 0 0,0 0-1,0 0 1,0 0 0,0 0 0,0 0-1,0 0 1,0 1 5,0 9 26,-1 0-1,0 1 1,-1-1-1,0 0 0,0 0 1,-1 0-1,-1-1 1,0 1-1,0-1 1,-5 8-26,5-11 12,0-1 0,-1 1 0,0-1-1,0 0 1,0 0 0,-1 0 0,0-1 0,0 0 0,0 0 0,0 0 0,-1-1 0,0 0 0,0-1 0,0 1 0,-7 1-12,-15 4-419,-1-1 1,0-1 0,-13 0 418,-16 1-462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5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4337,'-1'1'74,"0"-1"-1,0 1 1,0 0 0,0 0 0,1 0-1,-1 0 1,0 0 0,1 0-1,-1 0 1,1 0 0,-1 1 0,1-1-1,-1 0 1,1 0 0,0 0-1,0 0 1,-1 1 0,1-1 0,0 0-1,0 0 1,0 0 0,0 1-1,1-1 1,-1 0 0,0 1-74,0 6 181,0 79 926,10 85-1107,2 8 1042,-7-11-452,2 186-355,-8-347-300,1 1-27,0 0 0,0 0 0,1 0-1,0 1 93,-1-8-89,0-1 0,0 0 0,1 1 0,-1-1 0,0 0-1,1 0 1,-1 0 0,0 1 0,1-1 0,0 0 0,-1 0-1,1 0 1,0 0 0,-1 0 0,1 0 0,0 0 0,0 0 0,0 0-1,0 0 1,0-1 0,0 1 0,0 0 0,0 0 0,0-1-1,0 1 1,1-1 0,-1 1 0,0-1 0,0 0 0,1 1 89,20-1-898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6:30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76 7794,'0'0'191,"0"-1"0,-1 1 1,1 0-1,0-1 0,-1 1 1,1-1-1,0 1 1,-1 0-1,1-1 0,0 1 1,0-1-1,0 1 0,-1-1 1,1 1-1,0-1 0,0 1 1,0-1-1,0 1 0,0-1 1,0 1-1,0-1 0,0 1 1,0-1-1,0 1 1,0-1-192,9-8 1169,16-2-1789,-23 11 920,10-4-281,-1 0 1,1 1-1,0 0 1,0 1-1,10-1-19,-22 3 1,1-1-1,-1 1 0,1 0 1,-1 0-1,1 0 0,-1 0 1,1 0-1,-1 0 0,1 0 1,-1 0-1,0 0 0,1 0 1,-1 0-1,1 1 0,-1-1 0,1 0 1,-1 0-1,1 0 0,-1 1 1,1-1-1,-1 0 0,0 0 1,1 1-1,-1-1 0,0 0 1,1 1-1,-1-1 0,0 0 1,1 1-1,-1-1 0,0 1 1,1-1-1,-1 0 0,0 1 1,0-1-1,0 1 0,0-1 1,1 1-1,-1-1 0,0 1 1,0-1-1,0 1 0,0-1 1,0 1-1,0-1 0,0 1 1,0-1-1,0 1 0,-1-1 1,1 1-1,0-1 0,0 1 1,0-1-1,0 0 0,-1 1 1,1-1-1,0 1 0,0-1 1,-1 1-1,-14 23-7,14-23 6,-6 8 0,0 0-1,-1-1 1,-1 0-1,0 0 1,0 0 0,0-1-1,-1-1 1,0 0-1,0 0 1,0-1-1,-1 0 1,0 0 0,-1-1 1,11-7 62,12-13-643,30-30-19,48-51 228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5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4377,'1'1'76,"0"-1"0,1 1 1,-1 0-1,0 0 0,0-1 0,0 1 0,-1 0 1,1 0-1,0 0 0,0 0 0,0 0 0,-1 0 1,1 0-1,0 1 0,-1-1 0,1 0 0,-1 0 1,0 0-1,1 1 0,-1-1 0,0 0 0,1 2-76,1 4 154,9 28 119,-1 1 1,-2 0-1,-1 0 0,-2 1 1,-1 12-274,0 63 1687,-6 10-1687,1-19 416,6 47-416,-4-140-143,-1-4-105,0 0 0,1 0 0,0 0 0,0 0 1,0 0-1,1-1 0,-1 1 0,1 0 0,1-1 0,-1 1 0,1-1 0,3 5 248,6 4-1038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5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79 3161,'0'0'231,"0"-1"1,-1 1-1,1-1 1,0 1 0,-1-1-1,1 1 1,0-1-1,0 1 1,-1-1 0,1 1-1,0-1 1,0 0-1,0 1 1,0-1-1,0 1 1,0-1 0,0 0-1,0 1 1,0-1-1,0 1 1,0-1 0,0 1-1,0-1 1,1 0-1,-1 1 1,0-1-1,0 1 1,1-1-232,18-5 543,133-15-668,116 0 125,-150 12-1569,-82 3 1021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6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6 4121,'0'0'99,"0"-1"-1,0 1 1,0 0 0,0-1 0,1 1-1,-1 0 1,0 0 0,0-1-1,0 1 1,0 0 0,1 0 0,-1 0-1,0-1 1,0 1 0,1 0-1,-1 0 1,0 0 0,0 0 0,1-1-1,-1 1 1,0 0 0,0 0 0,1 0-1,-1 0 1,0 0 0,1 0-1,-1 0 1,0 0 0,0 0 0,1 0-1,-1 0 1,0 0 0,1 0-1,-1 0 1,0 0 0,1 0 0,-1 0-1,0 0 1,0 0 0,1 1 0,-1-1-99,10 15 634,-2 3-607,-1 1-1,0 0 0,-1 0 1,2 13-27,-7-22 36,0 0 1,0 0 0,-1 1 0,0-1 0,0 0 0,-1 0 0,-1 0 0,0 2-37,-1 10 82,-65 377 761,57-342-1047,3 0 0,2 1 0,2-1 0,3 1 0,2 5 204,1-53-1199,-2-7 475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6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6905,'2'-7'162,"1"1"-1,1 0 0,-1 0 0,1 0 0,0 0 0,1 1 0,-1-1 0,1 1 0,0 0 0,0 1 0,1-1 0,-1 1 0,1 0 0,0 1 0,0-1 0,0 1 0,3-1-161,37-12-363,1 1 0,1 3-1,0 1 1,0 3-1,1 2 1,1 2 363,-40 3-78,-5 0 53,1 1 1,0-1-1,0 1 1,0 1-1,0-1 1,0 1-1,2 0 25,-7-1 7,1 1 0,-1 0 1,0-1-1,1 1 0,-1 0 0,0-1 0,0 1 0,0 0 0,0 0 1,0 0-1,0 0 0,0 0 0,0 0 0,0 0 0,0 0 0,0 1 1,-1-1-1,1 0 0,0 0 0,-1 1 0,1-1 0,-1 1 0,1-1 0,-1 0 1,0 1-1,0-1 0,0 1 0,0-1 0,0 0 0,0 1 0,0-1 1,0 2-8,-1 11 74,-1 1 1,-1-1 0,0 1-1,-1-1 1,-1 0 0,-4 9-75,-2 4 106,-1-1 1,-17 24-107,22-39 11,0-1 0,-1 0-1,0 0 1,-1 0 0,0-1-1,0-1 1,-1 0 0,0 0 0,-1-1-1,0 0 1,-8 4-11,-3-1-162,0-2-1,0 0 1,-1-1 0,0-1 0,-19 2 162,-9 0-1442,3-1 611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6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4921,'113'42'2305,"-109"-36"-897,0 6-848,-2 20-552,-2 6-8,0 13 0,-4 4-8,0 8 8,-3 1 16,1-2 0,1-1 0,1-15 8,4-6-8,0-11-240,2-7-344,2-7-616,3-2-505,4-13 1009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7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7954,'0'-4'2832,"3"36"-2408,3 10-224,-1 18-344,-3 1-72,2-3-192,-4-1-104,0-16-328,-4-7-264,2-10 712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8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1 140 1992,'0'-9'1081,"7"-4"-217,15 4-112,66-54-264,-42 54-96,0-2-208,1 0-96,-1 6-48,-5-5-32,-8 10-184,-11 2-184,-10 2-656,-6 3 624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9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5497,'14'-3'2081,"17"4"-1593,6-1-192,16-5-264,10 3-16,4-7-120,7-2-152,-6 0-264,-4-2-249,-17-3 465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 4193,'13'-9'2208,"7"5"-71,63-49-1865,-36 46-216,12-1-48,11 5-72,-2-3-528,-4 3-416,-13 3 591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39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0 710 4489,'105'33'1262,"-103"-32"-1241,0 0-1,0-1 1,1 1 0,-1-1 0,0 1 0,0-1 0,0 0 0,0 0 0,0 0 0,0 0 0,1 0 0,-1 0 0,0-1 0,0 1 0,1-1-21,-3 0-5,1 1 0,0-1 0,-1 1 0,1-1 1,-1 1-1,1-1 0,-1 0 0,1 1 0,-1-1 1,1 0-1,-1 1 0,0-1 0,0 0 0,1 0 1,-1 1-1,0-1 0,0 0 0,0 0 0,1 1 1,-1-1 4,1-6 12,19-43-88,-3-2 0,-2 0 0,3-25 76,-12 50-169,-2 6-151,-1-1 0,0 1 0,-2-1 0,-1-15 320,-9-88-871,4 76 821,3 5 199,3 30 289,-1 0 0,-1 1 1,0-1-1,-1 1 1,-1-1-1,0 1 0,-1 0 1,-1-3-439,0 31 920,4 17-930,1-1 0,2 0 0,2 12 10,0-6-6,12 97 294,32 121-288,-46-244 3,6 24 8,1-1-1,4 7-10,-10-33-1,0 0 0,0 0 0,1 0 0,0 0 0,1-1 0,0 0 0,0 0 0,0 0 0,1 0 0,0-1 0,4 4 1,-5-7-58,0-1 0,-1 0 0,1 0 0,0 0 0,0 0 0,0-1 0,0 0 0,0 0 0,0 0 0,0-1 0,0 1 0,0-1 0,1 0 0,-1-1 0,0 1 0,0-1 0,0 0 0,0-1 0,3 0 58,30-16-361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7.067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34 21 8338,'-26'-20'2824,"18"30"-2904,8 17-240,14 7-1272,14 3 1056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2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33 1584,'-4'-4'2005,"3"3"-1576,-1-1 1,1 1-1,0 0 1,-1 0-1,1-1 0,0 1 1,0-1-1,0 1 1,0-1-1,0 1 1,0-1-1,1 0 0,-1 1 1,0-1-1,1 0 1,-1 0-1,1 0-429,-1 77 49,-22 221 78,18-266-134,4-25 15,0 0 1,0 0 0,0 0 0,1 1-1,0-1 1,0 0 0,0 0 0,0 0-1,1 0 1,0 1-9,0-5-21,-1-1 11,0 0 36,0-6-576,0 1-2714,0-1 2035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0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7314,'2'-1'288,"0"0"1,-1-1-1,1 1 1,0 0-1,0 1 1,0-1-1,0 0 1,0 0-1,0 1 1,1-1-1,-1 1-288,38 1 62,-32 0 106,24 2-193,1 2 0,9 3 25,-32-6-22,0 1 0,-1 0 0,1 0 0,-1 1 0,0 1 1,0-1-1,-1 1 0,1 1 0,6 5 22,-12-7-11,1 0-1,0 0 1,-1 1-1,0-1 0,0 1 1,0 0-1,-1 0 1,1 0-1,-1 0 1,-1 1-1,1-1 1,-1 1-1,0-1 0,0 1 1,0 2 11,1 14-24,-1 1 1,-1 0-1,-2 3 24,2-10-8,0-4 8,-1 1-1,0-1 1,0 0 0,-2 0-1,1 0 1,-1-1 0,-3 8 0,5-19 0,1 1 1,0-1-1,0 1 1,0 0-1,-1-1 1,1 1-1,0-1 1,0 1-1,-1-1 1,1 1-1,-1-1 1,1 1 0,0-1-1,-1 1 1,1-1-1,-1 0 1,1 1-1,-1-1 1,1 0-1,-1 1 1,1-1-1,-1 0 1,0 1 0,1-1-1,-1 0 1,0 0-1,1 0 0,-1-1 1,1 1 0,-1-1 0,1 1-1,-1-1 1,1 1 0,-1-1 0,1 1-1,0-1 1,-1 1 0,1-1 0,0 1 0,-1-1-1,1 0 1,0 1 0,0-1 0,0 0-1,-1 1 1,1-1 0,0 0 0,0 1-1,0-1 1,0 0 0,0 1 0,0-1-1,0 0 1,1 0-1,-1-10 5,1-1-1,0 1 0,1-1 1,0 1-1,1 0 0,4-11-4,28-65-36,-25 64-18,1 1 1,1 1-1,10-12 54,-18 26-12,0 1 0,1 0 0,0 1 1,0-1-1,1 1 0,0 0 0,0 0 0,0 1 0,0 0 0,1 0 1,-1 0-1,1 1 0,6-2 12,-10 4-2,0 0 1,0 0 0,0 1-1,0-1 1,1 1-1,-1 0 1,0 0 0,0 0-1,0 1 1,0-1 0,0 1-1,0-1 1,0 1-1,0 0 1,0 0 0,0 0-1,0 1 1,0-1 0,-1 1-1,1 0 1,0-1-1,-1 1 1,1 0 0,-1 1-1,0-1 1,0 0-1,0 1 1,0-1 0,0 1-1,-1-1 1,1 1 0,-1 0-1,1 1 2,6 13 1,-1 0 0,-1 1 0,-1-1 0,0 1 1,0 8-2,0-4 4,15 60-1140,23 59 1136,-28-103-383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0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43 874 2689,'13'-11'118,"-1"-1"1,-1 0 0,0-1 0,-1 0 0,-1 0 0,0-1-1,0 0 1,-2-1 0,0 0 0,3-8-119,-5 5 154,0 0 0,-2-1 0,0 1 0,-1 0 0,-1-6-154,-1-32 866,-2-5-866,0 14 176,-4-79-98,-9-23-78,13 134 156,0 0 1,-1 1-1,0-1 1,-2 0 0,1 1-1,-2 0 1,0 0 0,-1 1-1,-3-7-156,9 19 33,0 0 0,0 0 0,0 0 0,0 0-1,0-1 1,0 1 0,0 0 0,0 1 0,-1-1 0,1 0 0,0 0-1,-1 1 1,1-1 0,0 0 0,-1 1 0,1-1 0,-1 1 0,1 0-1,0-1 1,-1 1 0,1 0 0,-1 0 0,1 0 0,-1 0 0,1 0-1,-1 0 1,1 1 0,-1-1 0,1 0 0,-1 1 0,1-1-1,0 1 1,-1 0 0,1-1 0,0 1 0,-1 0 0,1 0 0,0 0-1,-1 0-32,-1 2 0,0-1-1,0 1 1,0 0-1,0 0 1,0 0-1,1 0 1,-1 0-1,1 1 1,0-1-1,0 1 0,0-1 1,1 1-1,-1 0 1,1 0 0,-3 26 138,1 0 0,2 0 0,1 0 0,1 0 0,4 18-138,-4-34 37,22 188 551,30 106-588,-50-295 12,0 0 1,0 0-1,1 0 1,1 0-1,0-1 1,1 1-1,5 7-12,-9-17-54,0-1 0,-1 1 0,1 0 0,1-1 0,-1 1 0,0-1-1,1 0 1,-1 0 0,1 0 0,0 0 0,0 0 0,-1 0-1,1-1 1,0 0 0,1 1 0,-1-1 0,0 0 0,0-1-1,0 1 1,1 0 0,-1-1 0,0 0 0,0 0 0,1 0-1,-1 0 1,0 0 0,1-1 0,-1 1 0,0-1 0,0 0 0,0 0-1,1 0 1,-1 0 0,0-1 54,32-15-529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1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1 187 7146,'0'-1'169,"1"-1"1,0 0 0,-1 0 0,1 1 0,0-1 0,0 1 0,0-1-1,0 0 1,0 1 0,1 0 0,-1-1 0,0 1 0,1 0 0,-1 0-1,1 0 1,-1-1 0,1 1 0,-1 1 0,2-2-170,4 0 13,-1 0 0,0 0 1,0 0-1,1 1 0,0 0-13,7-2 37,250-58-2136,22-6 1388,-257 59 719,-22 6-3,0 0-1,0 0 0,0 1 1,0 0-1,0 0 0,0 0-4,-55 22 1229,38-16-1163,-6 2 32,1 2 0,1 0 1,-1 0-1,2 1 0,-4 4-98,5-5 23,1 1 1,0 1-1,0 0 0,1 0 1,1 1-1,0 1 0,0-1 1,1 1-1,1 1 0,0-1 1,1 1-1,1 1 0,0-1 1,0 1-1,2-1 0,0 1 1,1 1-1,0-1-23,1-11 0,1-1 0,0 1 1,0-1-1,0 0 0,0 1 0,1-1 0,-1 1 0,1-1 0,1 2 0,-2-4 1,1 0-1,-1 0 0,1 0 0,-1-1 1,1 1-1,-1 0 0,1-1 1,-1 1-1,1 0 0,0-1 0,0 1 1,-1-1-1,1 1 0,0-1 0,0 1 1,0-1-1,-1 0 0,1 1 0,0-1 1,0 0-1,0 0 0,0 1 0,0-1 1,0 0-1,0 0 0,0 0 0,-1 0 1,1 0-1,0-1 0,0 1 1,0 0-1,0 0 0,0 0 0,0-1 1,0 1-1,-1-1 0,8-2 5,0 0 1,0 0 0,0-1-1,-1-1 1,0 1 0,0-1 0,0 0-1,0-1 1,-1 0 0,5-5-6,3-4-10,-1-1-1,-1 0 1,10-18 10,-8 9-56,-2-1-1,0 0 1,-1-4 56,-8 23 3,-2 6 63,-1 4-30,1 11-20,1 21-4,-2-26-9,1 1-4,0 1 1,0 0-1,1-1 1,0 0-1,1 1 1,0-1-1,5 9 1,-8-18 1,1 0 0,0 0 0,-1 0-1,1 0 1,0 0 0,0 0 0,-1 0 0,1 0 0,0 0-1,0 0 1,0-1 0,0 1 0,0 0 0,0-1 0,0 1-1,0 0 1,1-1 0,-1 0 0,0 1 0,0-1 0,0 0-1,0 1 1,1-1 0,-1 0 0,0 0 0,0 0-1,1 0 1,-1 0 0,0 0 0,0 0 0,0-1 0,1 1-1,-1 0 1,1-1-1,4-2 8,1 0-1,-1-1 1,0 1-1,0-1 1,-1 0-1,1-1-7,8-5 10,22-16-4,-21 14-17,1 0 0,1 2 0,0 0 0,4-2 11,-19 11 0,0 1 0,0-1-1,0 0 1,0 0 0,0 1-1,0-1 1,0 1-1,0 0 1,0 0 0,0-1-1,0 1 1,1 1-1,-1-1 1,0 0 0,0 0-1,0 1 1,0-1 0,2 2 0,-3-2-3,0 1 1,1 0 0,-1 0 0,0 1 0,1-1 0,-1 0-1,0 0 1,0 1 0,0-1 0,0 0 0,0 1 0,-1-1-1,1 1 1,0-1 0,-1 1 0,1 0 0,-1-1 0,1 1 2,0 6 0,0-1 1,0 0 0,-1 1-1,1-1 1,-2 1 0,1-1-1,-1 1 1,0-1-1,-1 1 0,-1 6 22,-1 2-5,1-1-1,0 1 0,1 12-16,1-27 0,1 0 0,0 0 0,0-1 0,0 1 0,1 0 0,-1 0 0,0 0 0,0 0 0,0 0 0,1-1 0,-1 1 0,0 0 0,1 0 0,-1-1 0,0 1 0,1 0 0,0 0 0,-1-1 2,0 0 0,1 1 0,-1-1 0,1 0-1,-1 0 1,0 0 0,1 0 0,-1 1 0,1-1 0,-1 0 0,1 0 0,-1 0 0,0 0-1,1 0 1,-1 0 0,1 0 0,-1 0 0,1 0 0,-1 0 0,0 0 0,1-1 0,-1 1-1,1 0-1,2-1 15,0-1-1,-1 1 0,1-1 0,0 0 1,-1 0-1,1 0 0,-1 0 0,2-2-14,39-46 68,-1-2-1,12-24-67,4-5-4,-58 81 3,0-1 1,0 1-1,0 0 0,1-1 0,-1 1 1,0 0-1,0 0 0,0-1 0,0 1 1,0 0-1,0 0 0,0 0 0,1-1 1,-1 1-1,0 0 0,0 0 0,0 0 1,1-1-1,-1 1 0,0 0 0,0 0 1,1 0-1,-1 0 0,0-1 0,0 1 1,1 0-1,-1 0 0,0 0 0,0 0 1,1 0-1,-1 0 0,0 0 0,0 0 1,1 0-1,-1 0 0,0 0 0,1 0 1,-1 0-1,0 0 0,0 0 0,1 0 0,-1 0 1,0 0-1,0 1 0,1-1 0,-1 0 1,0 0-1,0 0 0,1 0 0,-1 0 1,0 1-1,0-1 0,0 0 0,0 0 1,1 1 0,2 14-36,-3 8 28,-2 0 0,0 0 0,-2 5 8,-5 52-211,9-71 8,0 0 1,1-1-1,0 1 1,0 0-1,1-1 1,0 1-1,0-1 1,1 0 202,7 10-1561,4-8 625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2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306 148 5729,'0'-1'59,"0"1"-1,0 0 0,0-1 1,0 1-1,0 0 1,0-1-1,0 1 1,0 0-1,0-1 0,0 1 1,-1 0-1,1-1 1,0 1-1,0 0 1,0-1-1,0 1 0,-1 0 1,1-1-1,0 1 1,0 0-1,-1 0 1,1-1-1,0 1 0,0 0 1,-1 0-1,1 0 1,0-1-1,-1 1 0,1 0 1,0 0-1,-1 0 1,1 0-1,0 0 1,-1 0-59,-16 2 464,-23 17-923,32-15 696,-3 1-148,-114 62 1147,118-62-1187,0 0-1,0 1 1,0 0-1,1 0 1,0 0-1,0 1 1,0 0-1,1 0 1,0 0-1,0 1 1,1 0-1,0 0 0,1 0 1,0 0-1,0 1 1,-1 6-49,1-2 9,0-1-1,1 1 1,1 0 0,0-1 0,1 1 0,1 0-1,-1 0 1,2 0 0,0-1 0,1 1 0,1 4-9,-3-14-1,0 1 0,1 0 0,-1-1 0,1 1 0,0-1 0,0 1 0,0-1 0,0 0 0,0 0 0,1 0 1,0 0-1,-1 0 0,1-1 0,0 1 0,0-1 0,1 0 0,-1 0 0,4 2 1,-3-2-2,0-1-1,1 0 1,-1 0-1,1 0 0,-1 0 1,1-1-1,0 1 1,-1-1-1,1 0 1,0-1-1,-1 1 0,1-1 1,-1 0-1,1 0 1,3-1 2,2-2 2,0 0-1,0-1 1,0 0 0,0 0 0,-1-1 0,1 0 0,-2 0-1,1-1 1,-1-1 0,4-3-2,-1-1-6,-1 0 0,-1-1 0,0 0-1,0-1 1,-1 1 0,-1-2 0,1-1 6,0-5-84,-1 0 0,0 0 0,-2 0 0,0-1 0,-1 0 0,-2 0 0,0 0 0,-1 0 1,-1 0-1,-3-16 84,2 29 12,0 0 0,-1 0 0,0 0 0,-1 0-1,0 0 1,-1 0 0,1 1 0,-2 0 0,1 0 0,-1 0 0,-4-4-12,7 8 37,-1 1 0,-1-1 0,1 1 0,0 0-1,-1 0 1,0 0 0,0 0 0,0 1 0,0 0 0,0 0-1,0 0 1,0 0 0,-1 0 0,1 1 0,-1 0 0,1 0-1,-1 0 1,0 1 0,1-1 0,-1 1 0,0 0 0,1 0 0,-3 1-37,-2 1 29,0-1 1,0 2 0,0-1 0,0 1 0,0 1 0,0 0 0,-4 3-30,8-5-4,0 1-1,1 0 0,-1 0 1,1 1-1,0-1 0,0 1 1,0 0-1,0 0 0,1 0 1,-1 1-1,1-1 1,0 1-1,-1 2 5,4-5-6,-1 0-1,0 0 1,1 0 0,-1 0-1,1 0 1,0 0 0,0 0-1,-1 0 1,1 0 0,1 0-1,-1 0 1,0 0 0,0 0-1,1 0 1,-1 0 0,1 0-1,0 0 1,-1 0 0,1 0 0,0 0-1,0-1 1,0 1 0,1 0-1,-1 0 1,0-1 0,1 1-1,-1-1 1,1 0 0,-1 1-1,1-1 7,7 6-21,0-1-1,0 0 0,0-1 0,0 1 0,4-1 22,-8-2-5,183 81-2361,-151-65 1600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2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 7186,'33'-22'2616,"24"12"-2176,9 1-192,13 4-184,-8-3-8,-9 5-80,-7-5-48,-20 3-136,-2 5-144,-16 4-664,-10 8-288,-16 9 752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2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18 5761,'-1'0'111,"1"0"0,0 0-1,0 0 1,-1 0 0,1 0 0,0-1 0,0 1-1,-1 0 1,1 0 0,0 0 0,0-1-1,-1 1 1,1 0 0,0 0 0,0-1-1,0 1 1,0 0 0,0-1 0,-1 1-1,1 0 1,0 0 0,0-1 0,0 1-1,0 0 1,0-1 0,0 1 0,0 0-1,0-1 1,0 1 0,0 0 0,0-1-1,0 1 1,0 0 0,0 0 0,0-1-111,12-4 1260,26 2-1039,-35 3-79,10 0-131,1 0 0,-1 1 0,0 0 0,1 1 0,-1 1-1,0 0 1,0 0 0,3 3-11,-12-5-3,-1 1-1,1-1 1,-1 1 0,0 0-1,0 0 1,0 0-1,0 0 1,0 0 0,0 1-1,-1-1 1,1 1-1,-1 0 1,0 0 0,0 0-1,0 0 1,0 0-1,0 0 1,0 0-1,-1 1 1,0-1 0,1 1-1,-1-1 1,-1 1-1,1-1 1,0 1 0,-1 0-1,0-1 1,0 1-1,0 0 1,0-1 0,-1 1-1,1-1 1,-2 4 3,-1 4-1,-1 1 1,0-1 0,0 0-1,-2 0 1,1 0 0,-1 0-1,-1-1 1,0 0 0,0-1-1,-1 1 1,0-1 0,-25 24 14,0-2-1,-12 8-13,21-19-9,19-16 2,0 1 1,0-1-1,1 1 0,0 0 0,-1 2 7,4-7 0,1 0 0,0 1 0,-1-1 0,1 1 1,0-1-1,0 1 0,0-1 0,-1 1 0,1-1 1,0 1-1,0-1 0,0 1 0,0-1 0,0 1 1,0 0-1,0-1 0,0 1 0,0-1 0,0 1 0,0-1 1,0 1-1,0-1 0,0 1 0,1-1 0,-1 1 1,0-1-1,0 1 0,1-1 0,-1 1 0,0-1 1,0 1-1,1-1 0,-1 0 0,1 1 0,-1-1 0,0 0 1,1 1-1,-1-1 0,1 0 0,-1 1 0,1-1 1,-1 0-1,1 0 0,27 7 1,28-6-349,-1-1 0,51-9 348,-46 4-531,60-4 31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245 215 1008,'-14'-10'69,"10"7"-42,-1-1-1,0 1 1,1 0-1,-1 0 1,0 1-1,-1 0 1,-2-1-27,7 2 5,-1 1-1,1 0 1,-1 0 0,1 0-1,-1 0 1,1 0 0,0 0-1,-1 1 1,1-1 0,-1 0-1,1 1 1,-1-1 0,1 1-1,0-1 1,-1 1 0,1 0-1,0-1 1,0 1 0,-1 0-1,1 0 1,0 0 0,0 0-1,0 0 1,0 0 0,0 0-1,0 1 1,1-1 0,-1 0-1,0 0 1,0 1-5,-15 27 305,1 0 1,1 1-1,1 1 0,2 0 1,-3 17-306,-11 53 1691,4 10-1691,20-106 28,-7 34 206,3 1 1,0-1-1,2 35-234,4-61 20,0 0-1,0 0 0,2 1 1,-1-2-1,2 1 1,1 4-20,-2-10 7,0 0 1,0 0-1,1 0 1,0 0-1,0 0 0,1-1 1,0 0-1,0 0 1,0 0-1,1-1 1,0 1-8,0-2 19,0 0 1,0 0 0,1-1 0,-1 0 0,1 0 0,0 0 0,0-1 0,0 0 0,0 0 0,0-1 0,1 0 0,-1 0 0,0-1 0,1 0 0,-1 0-1,0 0 1,0-1 0,6-2-20,6 0 59,-1-2 0,0 0-1,0-1 1,0-1 0,-1-1-1,12-6-58,-6 0 28,0 0 0,0-2 1,-1 0-1,-1-2 0,-1 0 0,-1-1 0,3-5-28,-9 9 8,-2 0 0,0 0 1,-1-1-1,0-1 0,-1 1 0,-1-2 0,-1 1 1,0-1-1,-1 0 0,3-18-8,-5 2 72,-1 0 0,-1 0 0,-3 0 0,0 0 0,-2 0 0,-2 0 0,-1 1 0,-1 0 0,-2 0 0,-1 0 0,-2 1 0,-10-18-72,16 37 143,0 1-1,-2-1 0,1 1 1,-2 1-1,0-1 1,0 1-1,-1 1 0,-5-5-142,7 8 107,0 1-1,0 0 0,-1 1 0,0 0 0,0 0 0,0 0 0,-1 2 0,1-1 0,-1 1 1,0 0-1,0 1 0,-1 0-106,-1 0 47,0 1 1,0 1-1,0-1 0,0 2 1,0 0-1,0 0 0,0 1 1,0 1-1,0 0 0,-2 1-47,10-2-5,-1-1 0,1 1 0,-1 0-1,1 1 1,-1-1 0,1 1 0,0 0 0,0 0-1,1 0 1,-1 0 0,0 1 0,1-1-1,0 1 1,0 0 0,0 0 0,1 0-1,-1 0 1,1 1 0,0-1 0,0 1-1,0-1 1,1 1 0,-1 0 0,1 0-1,0 3 7,1-6-17,-1 0 0,1 1 1,0-1-1,0 1 1,0-1-1,1 0 0,-1 1 1,0-1-1,1 0 1,0 1-1,-1-1 1,1 0-1,0 0 0,0 1 1,0-1-1,1 0 1,-1 0-1,0 0 0,1 0 1,-1-1-1,1 1 1,0 0-1,0-1 1,-1 1-1,1-1 0,0 1 1,0-1-1,1 0 1,-1 0-1,0 0 1,0 0-1,0 0 0,1-1 1,-1 1 15,9 2-80,1-1 1,0 0-1,0-1 1,-1 0-1,1-1 1,6-1 79,37-3-656,0-2 0,1-3 656,47-6-1177,-12 9 522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7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 4969,'0'-2'2048,"0"0"-1087,18-5-769,15-2-120,61-11-16,-39 12 24,14 3 0,1 1 8,-4 4-24,-2 4-24,-24 5-512,-1 7-344,-10 1 488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7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7042,'52'-17'2360,"25"2"-2488,3 1-480,1-8-1513,-9 0 1401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49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1 612 3665,'9'-13'1094,"-9"13"-1065,0-1 1,0 1 0,0 0-1,1 0 1,-1 0-1,0 0 1,1-1 0,-1 1-1,0 0 1,0 0-1,1 0 1,-1 0 0,0 0-1,1 0 1,-1 0 0,0 0-1,1 0 1,-1 0-1,0 0 1,1 0 0,-1 0-1,0 0 1,0 0-1,1 0 1,-1 0 0,0 0-1,1 0-29,0 1 19,0 1 1,1-1-1,-1 1 0,0-1 0,0 1 1,0-1-1,0 1 0,-1-1 0,1 1 0,0 0 1,-1-1-1,1 1 0,-1 0 0,1 0 1,-1 1-20,7 39 126,-2 0 0,-2 0 0,-1 1 0,-3 3-126,3 39 256,6 77 20,-1-31-177,-4-1-1,-11 62-98,4-161 442,2-23 2,1-15 264,9-166 250,-1 50-984,7-173-1209,36-190 1235,-48 471 9,0 0-1,1 0 1,0 1 0,1-1-1,1 1 1,1 0 0,0 0-1,5-9-8,-9 20-5,0 1-1,0 0 1,0-1-1,0 1 1,1 0-1,-1 0 1,1 0-1,-1 0 1,1 1-1,0-1 1,-1 1-1,1-1 1,0 1-1,0 0 1,0 0-1,0 0 1,0 1-1,0-1 1,0 1-1,0-1 1,1 1-1,-1 0 1,0 0-1,0 1 1,0-1-1,0 1 1,0-1-1,0 1 1,0 0-1,0 0 1,0 1-1,0-1 1,0 0-1,-1 1 1,1 0-1,0-1 1,-1 1-1,0 0 1,1 0-1,-1 1 1,0-1-1,0 0 1,0 1-1,0-1 1,-1 1-1,1 0 1,-1 0-1,2 2 6,1 7-31,0-1 0,-1 1 0,0 0 0,-1 0 0,0 0 0,-1 1 0,0-1 0,-1 7 31,-2 24-57,-5 32 57,6-72-3,-1 21-2,-2 0 0,-1-1 0,-1 0-1,-1 0 1,-1 0 0,-11 20 5,13-31-2,-1 0 1,0-1-1,-1 1 1,0-1-1,-1-1 0,0 0 1,-1 0-1,0-1 1,0 0-1,-1-1 0,0 0 1,-12 7 1,13-10 4,-1 1 0,1-2 0,-1 1 0,0-1 1,0-1-1,0 0 0,0 0-4,8-5-9,15-6-378,80-30-775,21-3 1162,53-25-1025,-166 66 1031,0 0 1,0 0-1,0 0 1,0 1-1,0-1 0,-1 0 1,1 0-1,0 0 1,0 0-1,0 0 1,0 0-1,0 0 1,0 0-1,0 0 1,0 0-1,0 1 0,0-1 1,0 0-1,0 0 1,0 0-1,0 0 1,0 0-1,1 0 1,-1 0-1,0 0 0,0 0 1,0 0-1,0 1 1,0-1-1,0 0 1,0 0-1,0 0 1,0 0-1,0 0 1,0 0-1,0 0 0,0 0 1,0 0-1,0 0 1,1 0-1,-1 0 1,0 0-1,0 0 1,0 0-1,0 0 0,0 0 1,0 0-1,0 0 1,0 0-1,0 0 1,0 0-1,1 0 1,-1 0-1,0 0 0,0 0 1,0 0-1,0 0 1,0 0-1,0 0 1,0 0-1,0 0 1,0 0-1,0 0 1,0 0-1,1 0 0,-1 0 1,0 0-1,0 0 1,0 0-1,0 0-6,-7 11 417,-20 25 273,5-7-297,14-17-291,0 0 1,1 0 0,0 1-1,1 0 1,1 0-1,-4 14-102,8-23 7,0-1 0,0 1 0,0-1-1,1 1 1,0 0 0,0 0 0,0-1-1,0 1 1,0 0 0,1-1 0,0 1-1,-1 0 1,1-1 0,1 1-1,-1-1 1,1 0 0,-1 1 0,1-1-1,0 0 1,0 0 0,0 0 0,0 0-1,1 0 1,-1 0 0,1-1 0,0 1-1,0-1 1,0 0 0,2 1-7,-1 0 5,1-1-1,-1 0 1,1 0 0,0 0 0,0 0 0,0-1-1,0 0 1,0 0 0,0-1 0,0 1 0,0-1-1,0 0 1,0 0 0,0-1 0,0 1 0,0-1 0,0 0-1,0-1 1,0 1 0,1-1-5,8-4-6,1 0-1,-2-1 1,1-1-1,-1 0 1,0 0-1,-1-2 7,-1 3-54,-1-1 0,-1-1 0,0 0 0,0 0 0,0 0 0,-1-1-1,-1-1 1,0 1 0,3-8 54,-6 10-47,0 0 1,-1-1-1,0 1 0,0-1 0,-1 0 1,0 0-1,-1 0 0,0 0 0,0 0 0,-1 0 1,0 0-1,-1 0 0,-1-8 47,0 7-32,0 0-1,-1 1 1,0-1-1,-1 1 0,0 0 1,-2-4 32,5 10-6,-1 0 0,0 1 1,0-1-1,0 1 0,0-1 0,0 1 1,0 0-1,-1-1 0,1 1 0,-2 0 6,3 1 0,0 0 0,-1 1 1,1-1-1,-1 1 0,1-1 0,-1 1 0,1-1 0,-1 1 0,1 0 0,-1 0 0,1 0 1,-1 0-1,1 0 0,-1 0 0,1 0 0,-1 0 0,1 0 0,-1 1 0,1-1 0,-1 1 0,0 0 0,-3 1 5,1 1-1,-1 0 1,1 1-1,-1-1 1,1 1-1,0 0 1,0 0-1,0 0 1,1 1-1,0-1 1,0 1-1,0 0 1,0 0-1,1 0 1,-1 2-5,-4 7 11,2 0 0,0 1 0,1 0 0,0 0 0,1 1-11,2-9-21,0-1-1,0 1 1,1 0 0,0 0-1,0 0 1,1 0-1,0 0 1,0-1 0,0 1-1,1 0 1,0-1-1,1 2 22,-1-5-17,-1 0-1,1 0 1,0 0 0,-1 0-1,1 0 1,1-1-1,-1 1 1,0-1-1,1 0 1,-1 1-1,1-1 1,-1 0-1,1 0 1,0-1-1,0 1 1,0-1-1,0 1 1,0-1-1,1 0 1,-1 0 0,0 0-1,0-1 1,1 1-1,-1-1 1,2 0 17,3 0-91,0 0 0,0-1 0,0 0 0,0-1 0,0 1 0,-1-2 0,1 1 1,-1-1-1,1 0 0,-1 0 0,0-1 0,2-2 91,9-5-200,-1-1 0,-1-1 0,0-1 0,1-2 200,-2 1-83,-1 0 0,0-1 1,-1-1-1,-1 0 1,-1-1-1,-1 0 1,0-1-1,1-6 83,0-3 65,-1 0 0,-1-1 0,-2 0 0,-1-1 1,1-17-66,-3-6 165,-2-1 1,-2-1 0,-3 2-1,-2-1 1,-3 0-1,-5-16-165,4 31 408,-2 0-1,-4-10-407,14 47 70,0-1 0,0 1 1,0-1-1,0 1 0,-1-1 0,1 1 0,-1 0 0,1-1 0,-1 1 0,0 0 1,0 0-1,-1-1-70,3 3 15,-1 0 0,1 0 0,0-1 0,-1 1 0,1 0 1,0 0-1,-1 0 0,1 0 0,0 0 0,-1 0 0,1 0 0,0 0 1,-1 0-1,1 0 0,0 0 0,-1 0 0,1 0 0,0 0 0,-1 0 0,1 0 1,0 1-1,-1-1 0,1 0 0,0 0 0,0 0 0,-1 0 0,1 1 1,0-1-1,-1 0-15,-7 16 214,-3 22-183,3 1 1,1 0-1,1 1 0,3-1 0,0 29-31,6 56 3,6 22-3,-7-124 1,18 174 11,-15-165-10,2 1 0,1-1 0,1 0 0,1 0 0,2-1-2,-10-25-3,1 1 0,0 0 0,0-1 0,0 0 0,1 0 0,0 0 0,0 0 0,0 0 0,0-1 1,1 0-1,0 1 0,-1-2 0,2 1 0,-1-1 0,0 0 0,1 0 0,-1 0 0,1-1 0,0 1 1,1-1 2,3 0-8,0-1 1,0 0 0,1 0 0,-1-1 0,0 0 0,0-1 0,1 0 0,-1 0 0,0-1 0,0-1 0,6-2 7,2-1-32,0-2 1,0 0 0,-1 0 0,0-2-1,-1 0 1,0-1 0,0-1 0,-1 0-1,-1-1 1,0-1 0,-1 0 0,0-1-1,6-10 32,4-9-80,-1 0 1,-2-1-1,-2-1 0,-1-1 0,12-37 80,-24 59 29,0 0-1,0 0 1,-2-1 0,0 1-1,-1-1 1,0-1-29,-2 16 17,0-1 0,0 1 0,0 0 0,0-1 0,0 1-1,0 0 1,0 0 0,0-1 0,-1 1 0,1 0 0,0 0 0,-1-1 0,1 1 0,-1 0-1,0 0 1,1 0 0,-1 0 0,0 0 0,0 0 0,0 0 0,0-1-17,0 1 17,0 1 1,0 0 0,0-1-1,0 1 1,0 0 0,0 0-1,0 0 1,-1 0 0,1 0-1,0 0 1,0 0 0,0 0-1,0 0 1,0 0 0,0 1-1,0-1 1,0 0 0,0 1-1,0-1 1,-1 1-18,-3 2 55,-1 0 1,1 1-1,-1 0 0,1 0 0,0 0 0,1 0 0,-1 1 1,1 0-56,-8 10 85,1 1 0,0 1-1,1 0 1,1 0 0,1 1 0,0 0 0,-1 7-85,-10 40 308,-5 31-308,23-96 1,1 1-1,-3 11 10,1 1 0,0-1-1,0 0 1,1 1-1,1 5-9,0-16 1,0 0 0,1 1 0,-1-1 0,1 1 0,-1-1 0,1 0 0,0 0 0,0 1-1,-1-1 1,2 0 0,-1 0 0,0 0 0,0 0 0,1 0-1,-1 0 0,1-1 0,-1 0 1,0 0-1,1 0 0,-1-1 1,1 1-1,-1 0 0,1 0 1,0-1-1,-1 1 0,1-1 1,-1 1-1,1-1 0,0 0 1,0 0-1,-1 0 0,1 0 1,0 0-1,-1 0 0,1 0 1,1-1-1,5 0-17,-1-1 1,0 0 0,0-1 0,0 0 0,-1 0-1,1 0 1,-1-1 0,1 0 0,-1 0-1,0-1 1,-1 1 0,1-1 0,-1-1 0,0 1-1,0-1 1,-1 1 0,1-2 0,-1 1 0,0 0-1,1-6 17,2-1-105,-1-1 1,0 0-1,-1 0 0,-1 0 0,0-1 0,-1 0 0,0 1 0,-2-1 0,1-14 105,-4-4-97,2 32 101,0 0 1,0 1-1,-1-1 1,1 0-1,0 0 0,0 1 1,-1-1-1,1 0 1,0 0-1,-1 1 0,1-1 1,-1 0-1,1 1 1,-1-1-1,1 0 0,-1 1 1,1-1-1,-1 0-4,0 1 4,1 0 1,-1 0-1,1 0 0,-1 0 0,1 0 0,0 0 0,-1 0 0,1 0 1,-1 0-1,1 0 0,0 0 0,-1 0 0,1 0 0,-1 0 1,1 0-1,-1 0 0,1 1 0,0-1 0,-1 0 0,1 0 0,0 0 1,-1 1-1,1-1 0,0 0-4,-2 2 18,0 0 1,0-1-1,0 1 1,1 0-1,-1 0 1,1 0-1,-1 0 1,1 1-1,-1 0-18,-3 11 52,1 0-1,0 0 0,0 0 0,2 1 1,-1-1-1,2 7-51,0-11 18,1 0 0,0 0 0,0 0 0,1 0 0,1 0 0,0 0 0,0 0 0,1-1 0,3 9-18,-5-14 7,1-1 1,0 0-1,0 0 1,0 0-1,0 0 1,1 0-1,-1 0 1,1-1-1,-1 1 1,1-1-1,0 0 1,0 0-1,0 0 1,0 0-1,3 1-7,-1-1 10,1 0 1,-1 0-1,1-1 0,0 0 1,0 0-1,-1 0 0,1 0 0,0-1 1,3 0-11,6-2 17,0 0 0,0 0 0,0-1 1,0-1-1,0-1 0,-1 0 0,2-1-17,-5 1 6,0 0 1,-1 0-1,0-1 0,0 0 1,0-1-1,-1 0 0,0-1 0,0 0 1,-1 0-1,0-1 0,6-8-6,-10 11 15,0 0 0,-1 0-1,0 0 1,0-1-1,0 1 1,-1-1 0,0 0-1,0 0 1,-1 0-1,0 0 1,0 0 0,-1 0-1,0 0 1,0 0 0,0 0-1,-1 0 1,0 0-1,-1 0 1,1 0 0,-2-3-15,-4-8 81,-1 0 0,-1 0-1,0 1 1,-1 0 0,-1 0 0,0 1 0,-13-13-81,24 29 1,-1 0-1,1-1 1,0 1-1,0 0 0,0 0 1,0 0-1,0 0 0,-1-1 1,1 1-1,0 0 1,0 0-1,0 0 0,0 0 1,0-1-1,0 1 1,0 0-1,0 0 0,0 0 1,0-1-1,0 1 1,0 0-1,0 0 0,0 0 1,0-1-1,0 1 0,0 0 1,0 0-1,0 0 1,0-1-1,0 1 0,0 0 1,0 0-1,0 0 1,0 0-1,0-1 0,0 1 1,0 0-1,1 0 1,-1 0-1,0 0 0,0-1 1,0 1-1,0 0 1,0 0-1,1 0 0,-1 0 1,0 0-1,0 0 0,0-1 1,1 1-1,-1 0 1,0 0-1,0 0 0,0 0 1,1 0-1,-1 0 1,0 0-1,0 0 0,0 0 1,1 0-1,-1 0 1,0 0-1,0 0 0,22 0 0,-11 0-2,39 0-24,-19-2 18,0 2-1,0 1 1,0 2 0,0 1 0,5 2 8,-29-4-1,1 0 0,0 0 0,-1 1 1,0 0-1,1 0 0,-1 1 0,0 0 1,-1 0-1,1 1 0,-1-1 0,0 1 1,0 1-1,0-1 0,-1 1 0,0 0 1,0 1-1,0-1 0,-1 1 0,0 0 1,-1 0-1,1 0 0,0 4 1,17 51-30,-13-35 51,1-1-1,1 0 0,2-1 0,1 2-20,-8-19-23,0 0 0,1 0 0,-1-1-1,2 0 1,-1 0 0,1 0-1,0-1 1,0 0 0,1 0-1,0-1 1,0 0 0,0 0 0,0-1-1,2 1 24,6 1-182,0 0 1,0-2-1,8 2 182,65 8-316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3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51 324 3217,'-41'-88'1627,"32"62"-229,10 17-381,1 0 1115,16 17-1582,10 20-414,28 25-13,-50-48-114,0-1 1,1 0 0,-1 0 0,1 0 0,0-1 0,0 0-1,0 0 1,1-1 0,-1 0 0,1 0 0,-1-1 0,1 0 0,-1 0-1,1-1 1,0 0 0,0 0 0,-1-1-10,3 1 6,-4 0 15,0 0-1,1-1 1,-1 1 0,0-2 0,0 1 0,0 0-1,0-1 1,0 0 0,-1-1 0,1 0-1,-1 1 1,1-1 0,-1-1 0,0 1 0,1-2-21,2-2 54,0-1 1,-1 0 0,0-1-1,0 0 1,0 0 0,-1 0 0,-1-1-1,0 0-54,11-24 12,-2 0 0,-1-1 0,-2-1-1,-1-2-11,-6 24 8,2-3 151,-3 19-4,0 11-125,26 170 43,-16-113-78,4 2 5,12 65 75,-25-113-31,-2 0-1,0 0 1,-2 0 0,-2 20-44,-1-4-79,2-22-273,0 0 1,-2 0 0,0 0-1,0-1 1,-2 1-1,-2 4 352,5-18-633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0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12 1888,'-13'-3'313,"0"0"-1,0 1 1,0 0-1,0 1 1,0 1-1,-1 0 1,1 1-1,0 0 1,0 1-1,0 0 1,0 1-1,0 1 1,1 0-1,-1 0 1,1 1-1,-11 7-312,11-6 86,1 0-1,0 1 1,0 1 0,1-1-1,-1 2 1,2-1 0,-1 1-1,1 1 1,1 0 0,0 0-1,0 1 1,1 0 0,0 0-1,1 0 1,1 1 0,-1 0-1,1 2-85,2-2 19,0 1 0,0 0-1,1 1 1,1-1 0,0 0-1,1 0 1,0 1-1,1-1 1,0 0 0,1 0-1,1 0 1,0 0 0,2 3-19,-2-9 1,-1 0 0,2 0 0,-1 0 0,1-1 0,0 1 0,0-1 0,1 0 0,0 0 0,0 0 0,0-1 0,1 0 0,0 0 0,0 0 1,0-1-1,0 0 0,1 0 0,-1-1 0,1 1 0,0-1 0,0-1 0,1 1 0,-1-1 0,5 0-1,-5-1-1,0 0 0,0 0 0,0 0 0,-1-1 1,1-1-1,0 1 0,0-1 0,0 0 0,4-1 1,-7 0-6,0 1 1,0 0-1,-1-1 0,1 0 1,0 0-1,-1 0 0,1 0 1,-1-1-1,0 1 1,0-1-1,0 0 0,0 0 1,0 0-1,-1 0 0,1 0 1,-1-1-1,0 0 6,6-11-141,-1 0-1,-1-1 1,0 0 0,-1 0-1,2-11 142,12-85-734,-15 81 611,-1 10 71,4-21 101,-2 36 63,0 12-34,3 19-5,-7-22-69,17 94 81,-11-54-23,9 25-62,-15-64 3,0 0 1,0 0-1,1 0 1,-1-1-1,1 1 1,0 0 0,0-1-1,1 1 1,-1-1-1,1 0 1,0 1-4,-2-3 5,0 0 0,0-1 0,1 1 0,-1 0 0,0-1-1,1 1 1,-1-1 0,0 1 0,1-1 0,-1 1 0,0-1 0,1 0 0,-1 0 0,1 0 0,-1 0 0,1 0 0,-1 0 0,0 0-1,1 0 1,-1-1 0,1 1 0,-1-1 0,0 1 0,1-1 0,-1 1 0,0-1 0,1 0 0,-1 1 0,0-1 0,0 0 0,0 0-1,0 0 1,0 0 0,1 0-5,23-23 48,0 0 1,-2-2-1,19-25-48,-23 27 6,-2 3-5,2-3-1,2 0 0,0 2 0,9-7 0,-29 28-1,0 0 0,0 0-1,1 0 1,-1-1 0,0 1-1,1 1 1,-1-1 0,1 0-1,-1 0 1,1 0 0,-1 1-1,1-1 1,0 1 0,-1-1-1,1 1 1,0 0 0,-1 0-1,1 0 1,0 0 0,-1 0-1,2 0 2,-2 0-1,1 1 0,-1 0 0,0 0-1,0-1 1,0 1 0,0 0 0,0 0 0,0 0-1,0 0 1,0 0 0,0 0 0,0 0 0,0 0-1,-1 1 1,1-1 0,0 0 0,-1 0 0,1 1-1,-1-1 1,1 1 1,1 7 8,1 1 0,-2 0 0,1 1-1,-1-1 1,-1 0 0,0 3-8,0 27 90,1 58 174,-1-86-231,2-1 1,0 1 0,0-1-1,1 1 1,0-1 0,1 0-1,1 0-33,-5-9 7,0-1-1,1 0 1,0 1 0,-1-1-1,1 0 1,0 1-1,0-1 1,0 0-1,-1 0 1,1 0-1,1 0 1,-1 0-1,0 0 1,0 0-1,0 0 1,0 0-1,1 0 1,-1-1-1,0 1 1,1 0-1,-1-1 1,0 1-1,1-1 1,-1 0-1,1 1 1,-1-1-1,1 0 1,-1 0-1,1 0 1,-1 0-1,1 0 1,-1 0-1,0 0 1,1-1-1,-1 1 1,1-1 0,-1 1-1,1-1 1,-1 1-1,0-1 1,1 0-1,-1 1 1,0-1-1,1 0-6,7-6 64,1 0 0,-1-1 1,-1 0-1,1 0 0,3-5-64,0 0 19,13-15-21,-2-1 0,-1 0 0,-1-2 0,-1-1 0,-2 0 0,-1-1 0,7-24 2,-22 52-4,0 0 1,1 0-1,-1 0 1,1 1-1,0-1 1,0 1-1,1 0 1,-1 0 0,2-1 3,-5 4-1,1 1 1,0-1 0,0 1 0,0-1 0,0 1 0,-1-1 0,1 1-1,0-1 1,0 1 0,0 0 0,0 0 0,0 0 0,0-1-1,0 1 1,0 0 0,0 0 0,0 0 0,0 0 0,0 1 0,0-1 0,1 0 0,0 1 1,-1 0-1,1 0 1,0 0-1,0 0 1,-1 0-1,1 0 1,-1 0-1,1 1 1,-1-1-1,0 1 1,1-1-1,-1 1 1,0-1-1,7 12 8,0 0 0,0 1 0,-2-1 1,1 2-1,2 10-8,20 42 15,-22-54-23,0-1 1,2 0-1,-1 0 0,1-1 1,1 0-1,0-1 0,0 0 1,2 0 7,-6-5-125,0-1 1,1 1 0,-1-2-1,1 1 1,0-1 0,0 0 0,0 0-1,0-1 1,1 0 0,-1 0 0,0-1-1,1 0 1,-1 0 0,1-1-1,0 0 1,0 0 124,52-10-1784,6-9 737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1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465 755 5233,'-1'1'237,"1"0"-1,0 0 0,0 1 1,-1-1-1,1 0 0,0 0 1,-1 0-1,0 1 1,1-1-1,-1 0 0,1 0 1,-1 0-1,0 0-236,-5 8 392,-10 38 228,10-28-531,-1 1 0,-1-1 0,-1-1 0,-9 16-89,15-29 3,0-1 0,0 0 1,0 0-1,-1 0 0,0 0 1,1 0-1,-2-1 0,1 0 1,0 0-1,0 0 0,-1 0 0,0-1 1,1 1-1,-1-1 0,0 0 1,0-1-1,0 1 0,0-1 1,-1 0-1,1-1 0,0 1-3,2-1-7,-1 0-1,1 0 0,-1 0 0,1-1 0,0 1 1,0-1-1,-1 0 0,1 0 0,0 0 0,0-1 1,0 1-1,0-1 0,0 1 0,0-1 0,0 0 1,1 0-1,-1 0 0,1-1 0,-1 1 1,1-1-1,0 1 0,0-1 0,0 0 0,0 0 1,1 1-1,-1-1 0,1 0 0,0-1 0,-1 0 8,-3-11-62,0-1 0,1 1 0,0-1-1,1 0 1,1-8 62,-1 1-54,1-1 0,1-7 54,2 23 2,-1 0-1,1 1 0,0-1 1,0 0-1,1 0 0,0 1 0,1-1 1,0 1-1,0 0-1,-3 5 1,0 1 1,1 0-1,-1 0 1,1 0-1,-1 0 1,1 0-1,0 0 0,-1 0 1,1 0-1,0 0 1,-1 0-1,1 1 1,0-1-1,0 0 0,0 0 1,0 1-1,0-1 1,0 0-1,0 1 1,0-1-1,0 1 1,0-1-1,0 1 0,1 0 1,-1 0-1,0-1 1,0 1-1,0 0 1,0 0-1,1 0 0,-1 0 1,0 0-1,0 0 1,0 1-1,0-1 1,1 0-1,-1 0 1,0 1-1,0-1 0,0 1 1,0-1-1,0 1 1,0 0-1,0-1 1,0 1-1,0 0 0,0 0 1,-1-1-1,1 1 1,0 0-1,0 1-1,5 4 3,0 1 0,0 0 0,-1 0 0,0 1 0,0 0 0,2 7-3,37 86 20,21 79-20,-58-156 0,-1 0 1,0 1 0,-2 0 0,-1 0-1,-1 0 1,-1 1-1,-2 21 5,-2-1 0,-7 39-5,1-25 10,-3-1 0,-2 0 0,-3-1 0,-7 11-10,20-58 3,0-1 0,-1-1 0,0 1 0,-1-1 0,0 0 0,0 0 0,-1 0 0,0-1 0,-1 0 0,-3 2-3,8-7 13,-1 0 0,0 0 0,0-1 0,-1 1 0,1-1 0,-1 0 0,1-1 1,-1 1-1,1-1 0,-1 0 0,0 0 0,1 0 0,-1 0 0,0-1 0,0 0 0,0 0 1,0 0-1,1-1 0,-1 0 0,0 0 0,0 0 0,1 0 0,-1-1 0,-1 0-13,-5-3 101,0 0-1,0-1 0,1 0 0,-1 0 1,2-1-1,-1 0 0,1-1 0,0 0 1,0-1-1,1 0 0,-4-6-100,8 9 41,0 1-1,0-1 1,1 1-1,0-1 1,0 0 0,0 0-1,1 0 1,0-1 0,0 1-1,1 0 1,0-1 0,0 1-1,0-1 1,1 0-1,0 1 1,0-1 0,1 1-1,-1-1 1,2 1 0,-1-1-1,1 1 1,1-4-41,3-4 3,1-1 0,1 1 0,0 0-1,1 1 1,0 0 0,1 1 0,8-8-3,22-20-100,24-18 100,-44 41-23,48-44-238,19-25 261,-66 63-59,-1 0 0,-2-2 0,0 0-1,-1-1 1,-2-1 0,0-2 59,10-29-210,-2-2 0,-4 0 0,-2-2 0,-2 0 1,-2-12 209,2-29-665,-5 0 1,-4-84 664,-6 173 21,1-8 157,0 1-1,-2-1 1,-1 0 0,-1 1-1,-1-1 1,0 1-1,-8-19-177,12 39 14,0 0 0,-1-1 0,1 1 0,-1 0 0,1 0 0,-1-1 0,0 1 0,1 0 0,-1 0-1,0 0 1,0 0 0,0 0 0,0 0 0,0 0 0,0 0 0,0 0 0,0 0 0,0 1 0,0-1 0,-1 0-1,1 1 1,0-1 0,0 1 0,-1-1 0,1 1-14,-1 0 4,0 1 0,0-1 0,0 1 0,0 0 0,1-1 0,-1 1 0,0 0 0,1 0 0,-1 0 0,0 0 0,1 1 0,-1-1-1,1 0 1,0 1 0,-1-1 0,1 0 0,0 1 0,0 0 0,-1 0-4,-7 13 4,0 0-1,0 0 1,2 1 0,0 0-1,0 0 1,2 1 0,-3 10-4,0 9-6,1 0 1,2 0 0,1 9 5,2 5 2,3 0 1,1 0-1,3-1 1,9 36-3,15 49 24,8 5-24,-33-121 0,3 8 10,2 1 1,7 17-11,-14-39-1,1 1 0,0-1 1,0 1-1,0-1 0,0 0 1,1 0-1,0-1 0,0 1 0,0-1 1,1 1-1,-1-2 0,1 1 1,0 0-1,3 1 1,-6-4-3,1 0 1,0 0-1,0 0 1,0-1-1,0 1 0,0-1 1,0 1-1,1-1 1,-1 0-1,0 0 1,0 0-1,0-1 0,0 1 1,0-1-1,0 0 1,0 0-1,0 0 1,0 0-1,0 0 3,8-4-21,-1-1 0,0 0 0,0 0-1,3-4 22,18-15-133,0-2 0,-1-1 0,-2-2 0,-1 0 0,-1-2-1,-2-1 1,-1-1 0,17-34 133,-32 53 63,0-1 1,-1 0-1,-1 0 0,2-11-63,-7 26 22,-1 0 0,0 0 0,1 1 0,-1-1 0,0 0-1,0 0 1,1 0 0,-1 0 0,0 1 0,0-1 0,0 0 0,0 0-1,0 0 1,-1 0 0,1 0 0,0 0 0,0 1 0,0-1-1,-1 0 1,1 0 0,0 0 0,-1 1 0,1-1 0,-1 0 0,1 0-1,-1 1 1,0-1-22,0 0 21,0 1 0,0 0 0,0-1-1,0 1 1,0 0 0,0 0 0,0 0-1,0 0 1,-1 0 0,1 0 0,0 0-1,0 0 1,0 1 0,0-1 0,0 0 0,0 0-1,0 1 1,-1 0-21,-4 1 60,0 1-1,-1 0 1,1 1 0,0 0-1,1 0 1,-4 3-60,1 0 31,1 1 0,0 1 1,1-1-1,-1 1 0,2 0 1,-1 0-1,1 1 0,1 0 0,0 0 1,0 0-1,1 0 0,0 1 0,1-1 1,0 2-32,1-5 3,0-1 0,0 1 1,1 0-1,0 0 0,0 0 1,1 0-1,0 0 0,0 0 1,1-1-1,0 1 0,0 0 1,0-1-1,1 1 0,0-1 0,0 0 1,0 0-1,1 0 0,0-1 1,0 1-1,1-1 0,-1 0 1,6 4-4,2 0-2,0-1 0,0 0 0,0-1 0,1-1 0,0 0 0,1 0 0,5 0 2,33 9-711,20 2 711,-56-13-205,87 17-1331,-8-7 624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4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332 364 816,'-1'-6'58,"-1"0"1,0 0-1,0-1 0,0 1 1,-1 1-1,0-1 0,0 0 1,-1 1-1,1-1 0,-1 1 1,-2-2-59,4 5 52,-1 0 0,1 0 0,0 0 0,-1 1 1,0-1-1,1 1 0,-1-1 0,0 1 0,1 0 0,-1 0 1,0 0-1,0 1 0,0-1 0,0 1 0,0-1 0,0 1 1,0 0-1,0 0 0,0 0 0,0 1 0,0-1 0,0 1 1,0-1-1,0 1 0,-2 1-52,-4 2 118,-1 0 1,0 1-1,1 0 0,0 1 1,0 0-1,1 0 0,0 1 1,0 0-1,0 0 0,0 2-118,-13 15 306,1 1 0,-12 19-306,24-32 47,1 0 1,1 0-1,0 1 1,0 0 0,1 0-1,-2 14-47,5-20 3,0 0 1,1 0-1,0 0 0,0 0 1,1 0-1,0 0 1,0 0-1,0 0 0,1 0 1,0 0-1,1 0 0,0 0 1,0 0-1,2 4-3,-3-9 0,-1-1 0,1 0 0,-1 0 0,1 0 0,0 0 0,0 0-1,0 0 1,-1 0 0,1 0 0,0-1 0,0 1 0,0 0 0,0 0 0,0-1 0,1 1 0,-1-1 0,0 1 0,0-1 0,0 1-1,0-1 1,1 0 0,-1 1 0,0-1 0,0 0 0,1 0 0,-1 0 0,0 0 0,1 0 0,-1 0 0,0-1 0,0 1-1,0 0 1,1 0 0,-1-1 0,0 1 0,0-1 0,0 1 0,0-1 0,1 0 0,5-3 7,0 0-1,0-1 1,0 0 0,-1 0 0,4-3-7,10-12 15,0 0 0,-1-1 1,-1-1-1,-1-1 0,-1 0 0,-1-1 1,-2-1-1,9-20-15,-12 22 7,-1-1 0,-1 0 0,-1 0-1,-1-1 1,-1 0 0,-2 0 0,0 0 0,-2 0 0,-1-23-7,-3 15 523,-1-1-1,-7-27-522,7 51 633,2 13-86,1 15-208,-11 887-87,6-821-248,2-43 1,2 0 0,1-1 0,6 38-5,-5-78-1,-1 1 0,1 0 0,0-1 0,0 1 0,0-1 0,0 1 0,1 0 0,-1-1 0,0 1 0,0-1 0,0 1 0,0 0 0,1-1 0,-1 1 0,0-1 0,1 1 0,-1-1 0,0 1 0,1-1 0,-1 1 0,0-1 0,1 1 0,-1-1 0,1 1-1,-1-1 1,1 0 0,-1 1 0,1-1 0,0 0 0,-1 1 0,1-1 0,-1 0 0,1 0 0,-1 0 0,1 0 0,0 1 0,-1-1 0,1 0 0,0 0 0,-1 0 0,1 0 0,-1 0 0,1 0 0,0-1 0,-1 1 0,1 0 0,-1 0 0,1 0 0,0 0 0,-1-1 0,1 1 0,-1 0 0,1-1 0,-1 1 0,1 0 0,-1-1 0,1 1 0,-1-1 0,1 1 0,-1-1 1,7-5-9,0 1 1,-1-2 0,0 1-1,1-3 9,-3 5-10,13-15-83,-1-1-1,-1-1 1,0 0 0,-2-1 0,0-1 0,2-8 93,-11 23-13,-1 1 1,-1-1-1,1 1 1,-1-1-1,-1 0 1,1 0-1,-1 0 1,-1 0-1,0 0 0,0 0 1,0 0-1,-1 0 1,0 0-1,0 0 1,-1 0-1,0 0 1,-1 1-1,0-1 0,0 1 1,0-1-1,-1 1 1,-3-4 12,2 5 135,0-1 0,-1 1 1,0 0-1,0 1 0,-1-1 0,1 1 1,-1 0-1,-3-1-135,-19-15 1049,29 20-1033,0 1-1,1-1 1,-1 0 0,1 0 0,-1 1-1,1-1 1,0 0 0,-1 1 0,1-1-1,0 1 1,-1-1 0,1 1 0,0-1-1,0 1 1,0-1 0,-1 1 0,1 0-1,0 0 1,0-1 0,0 1-16,1-1 24,219-94-855,-47 22-827,-59 18 967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4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 2473,'28'-17'80,"1"-6"-369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5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169 698 1168,'30'-193'614,"-28"176"-512,-1-1 1,-1 0-1,-1 0 1,0 0-1,-1 1 1,-4-12-103,0-9 41,0-7-3,-2-18-232,-4-6 194,8 52 101,-1 0-1,0 0 1,-1 0 0,-1 0-1,0 1 1,-3-3-101,8 17 84,1-1 0,0 1 0,-1-1 0,0 1 1,0 0-1,0 0 0,0 0 0,0 0 0,0 0 0,0 0 0,-1 0 0,1 1 0,-1-1 1,1 1-1,-1 0 0,0 0 0,1 0 0,-2-1-84,2 2 27,0 0 0,0 0 0,0 0 0,0 0 0,0 1 0,0-1 0,0 1 1,0-1-1,0 1 0,0-1 0,0 1 0,0 0 0,1 0 0,-1 0 0,0 0 0,1 0 0,-1 1 0,1-1 0,-1 0 0,1 1 0,0-1 0,-1 1 1,1-1-1,0 1 0,0 0 0,-1 1-27,-2 4 53,1 0 0,0 0 0,0 0 0,0 0 0,1 0 0,0 1 0,1-1 0,0 1 1,0 1-54,-3 75 536,4-57-381,1 224 450,2-197-508,3 0 0,2-1-1,10 34-96,-15-77 9,-1-1 0,2 0 0,-1 0 1,1 0-1,1 0 0,-1 0 0,1-1 0,2 1-9,-4-5 3,0 0 0,1 0 0,-1-1 0,1 1 1,0-1-1,0 0 0,1 0 0,-1 0 0,1-1 0,-1 1 1,1-1-1,0 0 0,0-1 0,0 1 0,5 0-3,3 0-49,0 0-1,1-1 1,-1-1-1,1 0 1,-1-1-1,1 0 0,5-2 50,7-3-626,-1 0 0,0-2-1,9-4 627,25-12-781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5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11 500 7282,'-2'-2'312,"1"1"-172,1 0 1,-1 0-1,0 1 0,1-1 1,-1 0-1,0 0 1,1 0-1,-1 0 1,1 0-1,-1 0 0,1 0 1,0 0-1,-1 0 1,1 0-1,0-1-140,0 1 34,1 0 0,-1-1 0,1 1-1,0 0 1,-1 0 0,1 0 0,0 0 0,0-1 0,-1 1 0,1 0-1,0 1 1,0-1 0,0 0 0,0 0 0,1 0 0,-1 0 0,1 0-34,214-150-1941,-89 70 881,-68 45-179,-2-2 0,17-17 1239,-60 43-285,-1 0 0,-1-1 0,0-1 0,-1 0-1,0-1 286,-2 2 6,-8 12 15,-1 1 0,0-1 0,1 1 0,-1-1 0,1 0 0,-1 1 0,1-1 0,-1 1 0,1-1 0,-1 1 0,1 0 0,-1-1 0,1 1 0,0-1 0,-1 1 0,1 0 0,0 0 0,-1-1 0,1 1-21,0 0 19,-1 0 0,0 1 0,1-1-1,-1 0 1,0 0 0,1 0 0,-1 1 0,0-1 0,0 0 0,1 0-1,-1 1 1,0-1 0,0 0 0,1 0 0,-1 1 0,0-1 0,0 0-1,0 1 1,0-1 0,1 0 0,-1 1 0,0-1 0,0 0 0,0 1-1,0-1 1,0 1-19,2 33 872,-2-23-700,8 156 983,-8 0 0,-8 8-1155,7-166 2,-3 42 20,2 0 0,2 5-22,3-44 24,2-13 76,8-18 129,-10 16-209,29-54 253,-18 31-182,1 0 0,14-17-91,-22 35 8,-1 0 0,1 1-1,1-1 1,-1 1 0,1 1 0,1 0 0,-1 0 0,1 0 0,0 1-1,1 0-6,101-41 15,15-8 8,-85 34-18,77-40 1,-101 50-22,-1-1 1,0-1 0,0 0-1,-1-1 1,6-7 14,-17 15-11,0 0 1,0 0 0,0-1-1,-1 0 1,1 1-1,0-5 11,-3 8-1,0 0 0,-1 0-1,1 0 1,-1 0-1,1 0 1,-1 0-1,0 0 1,0 0 0,0 0-1,0-2 2,0 3 2,0 1-1,0-1 0,-1 0 1,1 0-1,0 0 0,-1 1 1,1-1-1,0 0 0,-1 0 1,1 1-1,-1-1 1,1 0-1,-1 1 0,1-1 1,-1 1-1,0-1 0,1 0 1,-1 1-1,0 0 0,0-1 1,1 1-1,-1-1 0,0 1 1,0-1-2,-1 1 5,0 0 0,0 0 0,0 0 0,0 0 0,0 0 1,0 0-1,0 0 0,1 0 0,-1 1 0,0-1 0,0 1 0,0 0 1,1-1-1,-1 1 0,0 0 0,1 0 0,-1 0 0,0 0 0,1 0 0,-1 1 1,1-1-1,-1 1-5,-5 4 20,1 1 1,0-1-1,0 1 1,-1 3-21,1 0 12,0 0 0,1 1 0,0 0 0,1 0 0,0 0 0,1 1 1,0-1-1,1 1 0,0 0 0,0-1 0,2 1 0,-1 0 0,2 0 1,0 4-13,1 7 5,1 1 0,1-1 0,2 1 0,0-1 0,1-1 0,8 17-5,-9-25-105,1 0 0,1 0 0,0-1 0,0 0 0,2 0 0,-1-1 0,2 0 1,-1-1-1,2 0 0,-1-1 0,1 0 0,1-1 0,0 0 0,6 3 105,58 27-531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7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1 573 7506,'10'11'435,"-1"0"1,0 1-1,-1 0 0,0 0 1,-1 1-1,0 0 1,2 6-436,9 27-366,6 26 366,-20-59 122,17 54-164,-3 0 0,-3 2 0,-3 0 0,1 46 42,-13-92-6,-1 0 0,0 0 0,-2 0 0,-1 0 0,-1 1 6,-11 40-14,-5 3 14,9-30 1,4-10 18,1-18 89,0-13 13,-1-16 108,6 7-158,1 0 0,0 0 0,1-1 0,0 1 0,1 0-1,3-12-70,5-24 70,5-9-70,-8 38 3,25-131-310,2-70 307,18-88-627,-38 252 408,2 1 0,14-29 219,-27 77-2,1 1-1,1 0 1,0 0 0,0 0 0,0 0-1,1 0 1,0 1 2,-3 4 3,0 0 0,0 0-1,0 0 1,0 0 0,0 1 0,0-1 0,1 1-1,-1 0 1,1 0 0,-1 0 0,1 0 0,0 0 0,-1 0-1,1 1 1,0-1 0,-1 1 0,1 0 0,0-1-1,1 2-2,7-1-4,-1 1 0,0 1-1,-1 0 1,1 0 0,0 1-1,-1 1 1,1-1 0,-1 1-1,0 1 1,0 0 0,0 0-1,-1 1 1,0 0-1,0 0 1,0 1 0,-1 0-1,0 0 1,-1 1 0,4 4 4,-6-6-10,1 0 0,-1 1 1,0-1-1,-1 1 0,0 0 1,0 0-1,-1 0 0,1 0 0,-1 1 1,-1-1-1,0 1 0,0-1 1,0 1-1,-1-1 0,0 1 1,0-1-1,-1 1 0,0-1 1,0 1-1,-1-1 0,0 0 0,0 1 1,-1-1-1,0 0 0,0-1 1,-2 3 9,-5 6-4,0-1-1,0 0 1,-1 0 0,-1-1 0,0-1 0,-1 0 0,0-1 0,-1-1 0,-1 1-1,1-2 5,-16 8 2,-1 0-1,0-3 0,-1 0 1,-20 4-2,0 0 18,87-23-273,-1-2 0,0-1 1,0-2-1,17-7 255,130-61-1979,-119 51 1598,-57 24 355,130-58-481,38-28 507,-164 84 31,-1 1 101,0-1 0,-1 0 0,1 0 0,-1 0 1,0-1-1,4-5-132,-10 11 27,-1-1 0,0 1 0,1 0 0,-1 0 0,0-1 0,0 1 0,1 0 0,-1-1 0,0 1 0,0 0 0,1-1 0,-1 1 0,0 0 0,0-1 1,0 1-1,0 0 0,0-1 0,0 1 0,0-1 0,0 1 0,0 0 0,1-1 0,-2 1 0,1-1 0,0 1 0,0 0 0,0-1 0,0 1 0,0 0 0,0-1 0,0 1-27,-12-5 585,-25 8 197,15 2-691,0 2 0,1 0 0,0 1 0,1 2 0,-1 0-1,2 1 1,0 1 0,0 0 0,-10 10-91,17-12 22,0 0-1,1 1 1,0 0-1,0 1 1,1 0 0,1 0-1,0 1 1,1 1 0,1-1-1,0 1 1,0 1-1,2-1 1,-1 1 0,0 5-22,6-17 3,-1 0 0,0 0 0,1-1-1,0 1 1,-1 0 0,1 0 0,0 0 0,1-1 0,-1 1 0,0 0 0,1 0 0,-1-1 0,1 1 0,0 0 0,0-1 0,0 1 0,0-1 0,1 1 0,-1-1 0,1 1 0,-1-1-1,1 0 1,0 0 0,0 0 0,0 0 0,2 2-3,-1-2 3,0-1-1,1 1 1,0 0 0,-1-1-1,1 0 1,0 0-1,0 0 1,0 0-1,-1-1 1,1 1-1,0-1 1,0 0 0,0 0-1,0 0 1,0-1-1,0 0 1,0 1-1,1-2-2,8-2-1,-1 0 0,0-1 1,0-1-1,0 0 0,0 0 0,-1-1 0,0-1 0,-1 0 0,0 0 0,6-7 1,12-14-69,-1-1-1,18-26 70,-38 46-29,0 0 0,0 0-1,3-8 30,-8 15-9,-1-1-1,1 1 1,-1-1-1,0 1 0,0-1 1,0 0-1,-1 1 1,1-1-1,-1 0 1,0 1-1,0-1 1,0 0-1,-1-2 10,1 6-1,0-1-1,0 0 0,0 0 0,0 0 1,0 0-1,-1 0 0,1 0 0,0 0 0,-1 1 1,1-1-1,0 0 0,-1 0 0,1 0 1,-1 1-1,1-1 0,-1 0 0,0 1 1,1-1-1,-1 0 0,0 1 0,1-1 1,-1 1-1,0-1 0,0 1 0,0-1 0,1 1 1,-1 0-1,0-1 0,0 1 0,0 0 1,0 0-1,0-1 0,0 1 0,1 0 1,-1 0-1,0 0 0,0 0 0,0 0 1,0 0-1,0 1 0,0-1 0,0 0 0,0 0 1,1 1-1,-1-1 0,0 0 0,-1 1 2,-1 1 0,-1 0-1,0 0 0,0 0 1,1 1-1,-1-1 0,1 1 0,0 0 1,0 0-1,-1 1 1,-1 3 2,0 0 0,1 0-1,0 0 1,0 1 0,1-1 0,0 1-1,0 0 1,1-1 0,0 1 0,0 0 0,1 1-1,0-1 1,0 0 0,1 0 0,0 1 0,1-1-1,0 0 1,0 0 0,1 0 0,-1 0 0,3 4-2,-1-1-1,1-1 1,0 1 0,1-1 0,0 0 0,0-1-1,1 1 1,0-1 0,1 0 0,0 0 0,1-1-1,0 0 1,0 0 0,0-1 0,1 0 0,3 2 0,-3-4 2,0 0 1,0-1 0,1 0-1,-1-1 1,1 1-1,0-2 1,0 0 0,0 0-1,0 0 1,0-1-1,0-1 1,0 0 0,1 0-1,-1-1 1,0 0 0,0-1-1,0 0 1,0-1-1,0 0 1,-1 0 0,4-3-3,4-1 2,-1-2 1,0 0 0,-1 0-1,0-2 1,-1 0-1,0 0 1,0-1 0,-2-1-1,1 0 1,-2-1 0,6-8-3,-12 14 3,0 1-1,0-1 1,-1 1 0,0-1 0,-1-1 0,0 1 0,0 0 0,0-1 0,-1 1-1,-1-1 1,1 0 0,-2 0 0,1-5-3,-1 8 20,-1 1 0,1-1 0,-1 1 0,-1-1 0,1 1 0,-1 0 0,0 0 0,0 0 0,0 0 0,-1 0 0,1 0 0,-1 0 0,0 1 0,-1 0 0,1-1 0,-1 1 0,0 1 0,0-1 0,0 0 0,-1 1 0,1 0 0,-2-1-20,1 1 48,0 1 0,1-1 0,-1 1 0,0 0 0,0 0 0,-1 1 0,-1-1-48,5 1 17,0 1 1,0 0-1,0 0 1,0-1-1,-1 1 0,1 0 1,0 1-1,0-1 1,0 0-1,0 1 1,0-1-1,0 1 0,0-1 1,0 1-1,0 0 1,1 0-1,-1 0 0,0 0 1,0 0-1,0 1-17,2-2 1,0 0 0,-1 1 0,1-1 0,0 0 0,-1 1 0,1-1 0,0 0 0,-1 1 0,1-1 0,0 1 0,0-1 0,0 0 0,-1 1 0,1-1 0,0 1 0,0-1 0,0 1-1,0-1 1,0 1 0,0-1 0,0 1 0,0-1 0,0 1 0,0-1 0,0 0 0,0 1 0,0-1 0,0 1 0,0-1 0,1 1 0,-1-1 0,0 1 0,0-1 0,1 0 0,-1 1 0,0-1 0,0 0 0,1 1 0,-1-1 0,0 0-1,1 1 1,-1-1 0,1 0 0,-1 1 0,0-1 0,1 0-1,23 11-17,2-7 19,0-1 1,0-1-1,0-1 1,0-2-1,0 0 1,12-4-3,3 2 1,-13 1 0,-6-1-13,0 2 0,1 0 0,-1 2 0,1 0 0,19 5 12,-40-6-7,0 0 0,0 1 0,0-1 0,0 1 0,0-1 0,0 1 0,0 0 0,0 0 0,0 0 0,0 0 0,0 0 0,-1 0 0,1 0 0,-1 1 0,1-1 0,0 0 0,-1 1 0,0 0 0,1-1 0,-1 1 0,0 0 0,0-1 0,0 1 0,0 0 0,0 0 0,-1 0 0,1 0 0,0 0 0,-1 0 0,0 0 0,1 0 0,-1 0 0,0 0 0,0 1 0,0-1 0,0 0 0,-1 0 0,1 0 0,0 0 0,-1 0 0,0 0 0,1 0 0,-1 0 7,-8 27-11,-1-2-1,-3 4 12,4-11 5,2 0 0,-1 0 0,2 1 0,1 0 1,-1 13-6,4-19-1,1 0 1,1 1 0,0-1 0,1 0 0,1 0 0,0 0 0,1 0 0,1 0 0,2 4 0,-4-12-1,1 0 1,0 0-1,1 0 0,-1-1 1,1 0-1,0 0 1,1 0-1,0 0 1,0 0-1,0-1 1,0 0-1,1 0 0,0-1 1,0 1-1,0-1 1,0 0-1,1-1 1,0 0-1,0 0 1,0 0 0,3 0 0,1 0 1,0 0-1,0-1 1,0-1-1,0 1 1,0-2-1,0 0 1,0 0 0,0-1-1,0 0 1,0-1-1,4-1 0,-1-1-6,-1-1-1,1 0 0,0-1 1,-1-1-1,0 0 0,-1 0 1,0-1-1,10-9 7,-2 0-18,-2-1 0,0 0 0,-1-1 0,-1-2 0,-1 1 0,0-2 0,-2 0 0,-1 0 0,0-1 0,3-12 18,-5 4-7,0-1 0,-2 1 0,-2-1 0,-1 0 0,-1-1 0,-2 1 0,-1-1 0,-3-24 7,-8-45 23,-4 0 1,-6-7-24,17 89 6,-4-14 92,0 1 1,-2 0-1,-5-9-98,13 39 27,0-1 0,0 1 0,-1 0 0,0 0 0,1 0 0,-1 0 0,0 1 0,0-1 0,-3-2-27,5 5 6,-1-1 1,1 1-1,-1 0 1,1-1-1,-1 1 1,1 0-1,-1 0 0,1-1 1,-1 1-1,1 0 1,-1 0-1,0 0 0,1 0 1,-1 0-1,1 0 1,-1 0-1,1 0 1,-1 0-1,1 0 0,-1 0 1,0 0-1,1 0 1,-1 0-1,1 1-6,-2-1 8,1 1 1,0 0-1,0 0 1,-1 0-1,1 0 1,0 0-1,0 0 0,0 0 1,0 1-1,0-1 1,1 0-1,-1 1 1,0 0-9,-5 11 0,1-1 1,0 1 0,1 0 0,0 0 0,1 0 0,0 10-1,-2 11-11,3 1 1,0 3 10,4-1-3,2 0 0,1-1 0,2 1 0,2-1 1,9 24 2,-1 2 24,1 17-24,-4 30 23,-5 2 1,-4 88-24,-3-94-88,-2-91-465,0 1-1,-1-1 1,-1 1-1,-1 2 554,0-5-729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7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1 146 6545,'0'-3'226,"-1"0"0,2 0-1,-1 0 1,0 0 0,1 0-1,-1 0 1,1 0 0,0 0-1,0 1 1,0-1 0,0 0-1,1 0 1,-1 1-1,1-1 1,0 0-226,1 0 94,0 0-1,0 1 1,0-1-1,1 1 0,-1-1 1,1 1-1,0 0 1,-1 0-1,1 1 1,0-1-1,0 1 1,1 0-94,49-15-197,1 3 0,55-5 197,115-3-1099,-200 19 949,-19 1 96,1 0 0,0 1 0,-1 0 0,1 0 0,0 0 0,0 1 0,-1 0 0,1 0 0,5 2 54,-11-2-4,0-1 0,0 1-1,0 0 1,0-1 0,0 1 0,0 0-1,0 0 1,0 0 0,0 0-1,0 0 1,0 0 0,-1 0 0,1 0-1,0 0 1,-1 0 0,1 0-1,-1 0 1,1 0 0,-1 0 0,1 1-1,-1-1 1,0 0 0,0 0 0,0 1-1,0-1 1,1 0 0,-2 0-1,1 1 1,0-1 0,0 0 0,0 0-1,-1 1 5,0 7 42,-1 1 0,-1-1-1,0 0 1,-1 3-42,-2 4 86,1 3 17,0 0-1,1 1 1,1 0 0,1 0-1,1 4-102,0-17 8,1-1-1,1 1 1,-1 0 0,1-1-1,0 1 1,1-1 0,-1 1-1,1-1 1,1 0 0,-1 0-1,1 0 1,0 0-1,0 0 1,1-1 0,0 1-1,0-1 1,4 5-8,-5-8-27,-1 0 1,1 0-1,0 0 0,-1 0 1,1-1-1,0 1 0,0-1 1,0 0-1,1 1 0,-1-1 1,0-1-1,0 1 0,1 0 1,-1-1-1,0 0 0,1 0 1,-1 0-1,0 0 0,2 0 27,1-1-227,0 0 0,0-1 0,0 1 0,0-1 0,-1-1 0,1 1 0,-1-1 0,1 1 0,-1-2 0,3-1 227,31-29-992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7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 4737,'-16'9'2505,"9"24"-209,-1 9-2216,14 11-2232,16 2 1511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0:58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71 682 7554,'-3'0'145,"0"1"1,1 0 0,-1-1 0,1 1 0,-1 0 0,1 1-1,-1-1 1,1 0 0,0 1 0,-1-1 0,1 1 0,0 0-1,0 0 1,0-1 0,1 2 0,-1-1 0,0 0-1,1 0 1,-1 0 0,1 1 0,0-1 0,-1 1 0,1-1-1,0 1-145,-2 7-27,-1 0-1,1 1 0,1-1 0,0 0 0,-1 8 28,1 6-96,1-1 1,1 1-1,0-1 0,3 6 96,-2-17-42,1 0 1,0-1-1,1 1 1,1 0 0,-1-1-1,2 0 1,0 0 0,6 10 41,-8-16-5,0-1 0,1 0 1,-1 0-1,1 0 1,0-1-1,0 0 1,1 1-1,-1-1 0,1-1 1,-1 1-1,1-1 1,0 1-1,0-1 1,0-1-1,0 1 1,0-1-1,0 0 0,1 0 1,-1 0-1,0-1 1,1 0-1,-1 0 1,4-1 4,5 0 0,1 0 1,-1-2 0,0 0 0,0 0-1,-1-1 1,1-1 0,-1-1 0,2-1-1,-1 0 0,0-1 0,-1 0-1,0-1 1,-1-1 0,0 0 0,0 0 0,-1-1 0,4-7 0,0 0 8,-2 0 0,0-1 0,-1-1 0,-1 0 1,4-13-9,1-7 9,-2-1 0,-1-1 1,-3 0-1,-1 0 0,-3-1 1,-1-2-10,-2 18-1,12-114-15,-4-137 16,-11 260 26,0 14-8,1 0 0,-1 0 0,0 0-1,0 0 1,-1 0 0,1 0 0,-1 0 0,0 0 0,0 0 0,0 1 0,0-1 0,-1 0 0,1 1 0,-1-1 0,0 1 0,-1-1-18,3 3 6,0 1 0,0 0-1,-1-1 1,1 1 0,0 0 0,0-1 0,-1 1 0,1 0 0,0 0-1,-1 0 1,1-1 0,0 1 0,-1 0 0,1 0 0,0 0-1,-1 0 1,1-1 0,-1 1 0,1 0 0,0 0 0,-1 0 0,1 0-1,-1 0 1,1 0 0,0 0 0,-1 0 0,1 0 0,-1 0-1,1 1 1,0-1 0,-1 0 0,1 0 0,-1 0 0,1 0 0,0 1-1,-1-1 1,1 0-6,-11 13 100,10-11-89,-9 16-8,1 0 0,0 1 0,1 0 0,2 0 0,-1 1 0,2 0 0,1 0 0,-1 14-3,-2 30 9,3 0-1,3 7-8,1-10 1,2-1 0,8 35-1,-7-70 3,2-1-1,1 0 1,1-1-1,1 0 1,0 0-1,2 0 1,12 19-3,1-4 11,1-1-1,15 16-10,-38-51 0,1 0 0,-1 0 1,1-1-1,-1 1 0,1 0 0,0-1 0,0 1 0,0-1 0,0 1 0,0-1 0,0 0 0,0 0 0,0 0 0,0 0 0,1-1 0,-1 1 0,0 0 1,1-1-1,-1 0 0,0 1 0,1-1 0,-1 0 0,2 0 0,0-1 0,-1 0 0,1-1 0,-1 1 0,1-1 0,-1 0 0,0 0 0,1 0 1,-1 0-1,0 0 0,0-1 0,-1 1 0,1-1 0,-1 0 0,2-1 0,18-22-27,-1 0 1,-2-1-1,-1-1 0,0-2 27,-10 16-10,-1 0-1,0-1 1,-1 0-1,-1-1 1,0 1-1,-1-1 1,-1 0-1,0 0 1,-1-5 10,-1 20 7,-1 1 1,0-1-1,0 0 1,0 1-1,0-1 1,0 0-1,0 1 1,0-1-1,0 0 1,0 1-1,0-1 1,0 0-1,-1 1 1,1-1-1,0 0 1,0 1 0,-1-1-1,1 1 1,0-1-1,-1 0 1,1 1-8,-8 7 138,-8 28-25,15-32-124,-4 6 13,2 0 0,-1 1 0,1 0 0,1 0 0,0 0 0,0 0 0,1 0 0,0 0 0,1 0 0,0 0 0,0 1 0,1-1 0,1 0 0,0 0 0,0 0 0,1 0 0,0-1 0,0 1 0,1-1 0,1 0 0,0 0 0,2 4-2,8 7-80,2 0 0,0-1 0,1-1 0,0-1 0,2 0 0,0-1 0,0-2 0,2 0 0,0-1 0,0-1 0,10 3 80,-12-7-184,1-1 0,15 3 184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4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14 354 4025,'5'-7'3370,"19"-8"-2226,1 4-713,1 0-1,19-5-430,1 1 286,-29 9-208,0 0 1,-1-1-1,0-1 0,0 0 1,-1-2-1,0 1 0,0-3-78,-14 12 14,0-1 1,0 0-1,0 0 0,0 0 0,0 0 0,0 0 0,0 0 1,0 0-1,0 0 0,-1 0 0,1 0 0,-1 0 0,1 0 1,0 0-1,-1-1 0,0 1 0,1 0 0,-1 0 1,0-1-1,0 1 0,0 0 0,0-1-14,0 1 16,0 0-1,-1 0 1,1 1-1,-1-1 1,1 0 0,-1 0-1,1 0 1,-1 0-1,0 1 1,1-1-1,-1 0 1,0 0 0,0 1-1,1-1 1,-1 1-1,0-1 1,0 1 0,0-1-1,0 1 1,0-1-1,0 1-15,-4-2 32,0 0-1,-1 1 1,1 0-1,-1 0 1,1 0-1,0 1 1,-1 0 0,1 0-1,-3 0-31,-6 3 3,0 0-1,1 1 1,0 0-1,0 1 1,0 1 0,1 0-1,-1 0 1,1 1-1,1 1 1,-11 8-3,12-8-1,1 0 0,0 0 1,0 1-1,0 0 0,1 1 0,0 0 0,1 0 0,1 1 1,-1 0-1,1 0 0,1 0 0,0 2 1,4-10 2,-1 0 1,1 1-1,1-1 1,-1 0-1,0 1 0,1-1 1,-1 0-1,1 1 0,0-1 1,0 1-1,0-1 0,1 0 1,-1 1-1,1-1 1,0 0-1,0 1 0,0-1 1,0 0-1,1 0 0,-1 0 1,1 0-1,0 0 1,0 0-1,0 0 0,0-1 1,0 1-1,1-1 0,-1 1 1,1-1-1,-1 0 1,1 0-1,0 0 0,0-1 1,0 1-1,0 0 0,0-1 1,1 0-3,8 4 12,1-2 1,-1 1 0,1-2-1,-1 0 1,1 0 0,0-1-1,0-1 1,-1 0-1,9-1-12,12-3 4,1-2 1,-2-1-1,1-1 0,-1-2 0,18-9-4,7-5-11,0-3 0,28-19 11,-72 38 2,72-45 12,-76 46-13,0 1 1,-1-1-1,1-1 0,-2 0 1,1 0-1,-1-1 0,3-4-1,-7 8 3,-1 1-1,0-1 1,0 0-1,-1 0 1,1 0-1,-1 0 1,0 0-1,0 0 1,0 0-1,-1 0 1,0 0-1,0 0 1,0 0-1,-1 0 1,0 0-1,0 0 1,0 0-1,0 0 1,-1 0-1,0 0 1,-1-2-3,0-1 4,-1 1 0,0 0 0,-1 0 0,1 0 1,-1 0-1,-1 1 0,1-1 0,-1 1 0,0 1 1,0-1-1,-1 1 0,-4-3-4,8 7 2,1 0 0,0-1 0,-1 1 0,1 0 0,-1 0 0,1 0 0,-1 1 0,0-1 0,1 1 0,-1-1 0,0 1 0,1 0 0,-1 0 0,0 0 0,1 0 0,-1 1 0,-2 0-2,4-1 0,0 1 0,-1-1 0,1 1 0,0 0 0,0-1 0,0 1 0,0 0 1,0 0-1,0 0 0,0 0 0,0 0 0,0 0 0,0 0 0,0 0 0,1 0 0,-1 0 1,0 1-1,1-1 0,-1 0 0,1 0 0,0 1 0,-1-1 0,1 0 0,0 1 0,0-1 1,-1 0-1,1 1 0,0-1 0,1 0 0,-1 1 0,0-1 0,0 0 0,0 1 0,1 0 0,0 3-1,1 0-1,-1 1 0,1-1 0,0 0 0,0 0 0,1 0 1,0-1-1,0 1 0,0 0 0,3 2 2,41 42-6,-45-47 6,74 59-6,-42-36-18,20 21 24,-45-38-7,-1 1-1,0 0 1,0 0 0,-1 0-1,-1 1 1,1 0-1,-2 0 1,2 2 7,-5-7-4,-1-1 0,1 0 0,-1 1 0,1-1 0,-1 1 0,-1 0 0,1-1 0,-1 1 0,1 0 0,-1-1 0,-1 1 0,1 0 0,-1-1 0,0 5 4,-1-6-2,1 1 0,0-1 0,-1 1 0,0-1 0,0 1 0,0-1 0,0 0 0,-1 0 0,1 0 0,-1 0 1,0-1-1,0 1 0,0-1 0,0 0 0,0 1 0,0-1 0,-4 1 2,-3 2 4,-1-1-1,0 0 1,0 0 0,-1-1 0,1-1-1,0 0 1,-1-1 0,-3 1-4,7-2 2,0 1 0,0-1 0,-1-1 0,1 0 0,0 0 0,0 0-1,0-1 1,0 0 0,0-1 0,0 0 0,1 0 0,-1-1-2,6 3 0,0 0 0,0 0 1,0 0-1,0 0 0,1-1 0,-1 1 0,1-1 0,-1 1 0,1-1 1,-1 0-1,1 0 0,0 1 0,0-1 0,0 0 0,0 0 0,0 0 1,0 0-1,0 0 0,1 0 0,-1-1 0,1 1 0,0 0 0,-1 0 1,1 0-1,0-1 0,0 1 0,0 0 0,1 0 0,-1 0 0,1-1 0,0-2-8,1 1 0,0 0 0,0-1 0,0 1-1,0 0 1,1 0 0,0 0 0,-1 1-1,1-1 1,1 1 0,-1-1 0,1 1 0,-1 0-1,4-2 9,21-11-124,-1 1 0,2 1 0,0 1 0,1 2 0,16-4 124,-5 1-150,-37 13 136,151-50-479,-118 40 431,0 3 0,1 1 0,9 1 62,-9 4 103,-27 5 27,-11 3 4,-18 9 82,13-12-182,-25 21 194,1 1 1,1 1-1,-12 15-228,36-36 12,0 0-1,-1 0 1,2 0-1,-1 1 1,1 0-1,0 0 1,-2 4-12,5-9 1,-1 0 0,1 1 0,-1-1 0,1 1 0,0-1 0,0 0 0,-1 1 0,1-1 0,0 1 0,0-1 0,0 0 0,1 1 0,-1-1 0,0 1 0,1-1 0,-1 0-1,1 1 1,-1-1 0,1 0 0,-1 1 0,1-1 0,0 0 0,0 0 0,-1 0 0,1 0 0,0 1 0,0-1 0,0 0 0,1-1 0,-1 1 0,0 0 0,0 0 0,0 0 0,0-1 0,1 1 0,0 0-1,4 1 2,1 0 1,0 0-1,-1-1 0,1 0 1,0 0-1,-1-1 0,1 1 1,0-1-1,0-1 0,-1 0 1,1 1-1,0-2 0,-1 1 1,2-2-3,21-5 7,-1-1 0,16-9-7,-27 11 2,94-43 4,-95 42 3,0-1 0,-1-1 0,0 0 0,-1-1 0,8-7-9,-21 16 8,1 1 0,-1 0 0,0 0 0,0-1-1,1 1 1,-1-1 0,0 1 0,0-1 0,0 1 0,0-1 0,-1 0-1,1 1 1,0-1 0,-1 0 0,1 0 0,-1 0 0,0 1 0,0-1-1,1 0 1,-1 0 0,0 0 0,0 0 0,-1 1 0,1-1 0,0 0-1,-1 0 1,1 0 0,-1 1 0,1-1 0,-1 0 0,0 0 0,0 1-1,0-1 1,0 1 0,0-1 0,0 1 0,0-1 0,0 1 0,-2-1-8,-3-4 32,-1-1 0,-1 2 1,1-1-1,-1 1 1,0 0-1,0 1 1,-6-3-33,4 3 13,0 0 0,0 0 0,-1 1 0,0 0 0,1 1 0,-1 1 0,0-1 1,0 1-1,0 1 0,0 0 0,0 1 0,-1 0-13,4 0-89,-1 1 0,1 0-1,1 0 1,-1 1 0,0 0-1,0 0 1,1 1 0,0 0 0,0 0-1,0 0 1,0 1 0,1 0-1,0 1 1,0-1 0,0 1 0,-2 4 89,5-8-148,1 1 0,1-1 1,-1 1-1,0 0 1,1-1-1,-1 1 0,1 0 1,0 0-1,-1 1 148,2 1-127,-1 0 0,1 0 1,0 0-1,0 0 0,1 0 0,0 2 127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1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24 1296,'10'-8'230,"8"-6"290,-16 16-147,-7 10 143,-1 2-327,0-1-1,0 1 1,2 0-1,-1 1 0,2-1 1,0 1-1,1-1 1,0 1-1,1 0 1,1 0-1,0 0 0,1 0 1,0 0-1,3 7-188,-3-17 19,1 1-1,0-1 0,0 0 1,0 0-1,1 0 0,-1 0 1,1-1-1,0 1 0,0-1 1,1 1-1,0-1 0,-1 0 1,4 1-19,-5-3 13,1 0 0,0 0 0,0 0 0,0-1 0,0 1 0,0-1 0,0 0 1,0 0-1,1 0 0,-1 0 0,0 0 0,1-1 0,-1 0 0,1 0 0,-1 0 0,0 0 0,1 0 1,-1 0-1,0-1 0,1 0 0,-1 0 0,3-1-13,5-2 14,1-1 1,-1-1-1,-1 0 0,1 0 1,-1-1-1,0-1 1,-1 0-1,0 0 0,0-1 1,-1 0-1,6-7-14,-8 9-52,-1 0-1,0 0 1,0-1-1,0 0 1,-1 0-1,0 0 1,-1 0-1,0-1 1,0 1-1,-1-1 1,0 0-1,0 0 1,-1 0-1,0 0 1,-1 0-1,0-2 53,-2 11 266,-3 6-79,-4 9 69,8-13-203,-4 7 63,0 0 0,1 0 0,0 1 0,1 0 0,-1-1 0,2 1 0,-1 4-116,2-11 20,1 0 0,-1 0 0,1 1 0,0-1 0,0 0 1,1 0-1,-1 0 0,0 0 0,1 0 0,0 0 0,0 0 0,0 0 0,0-1 0,0 1 1,0 0-1,1 0 0,0-1 0,-1 1 0,1-1 0,0 1 0,0-1 0,0 0 0,1 0 1,-1 0-1,0 0 0,1 0 0,0 0-20,0-1 23,0 1 1,1-1-1,-1 0 1,1 0-1,-1-1 1,1 1-1,-1-1 1,1 1-1,-1-1 1,1 0-1,-1 0 0,1-1 1,-1 1-1,1-1 1,-1 0-1,1 0 1,-1 0-1,0 0 1,1-1-1,0 0-23,9-4 62,0 0-1,-1-1 0,0-1 1,4-3-62,-4 3 26,-1-2 0,0 1 0,-1-1 0,0-1 0,0 0 0,-1 0-1,5-11-25,-11 18-35,0-1-1,0 0 1,0 0-1,-1 0 1,0 0-1,0-1 1,0 1-1,-1-1 0,0 1 1,0-1-1,0 1 1,0-1-1,-1 0 1,0 1-1,-1-1 1,1 0-1,-1 1 0,0-1 1,0 1-1,-2-5 36,3 9-47,0 0 0,-1 1 0,1-1 0,0 0 0,-1 1 0,1-1 0,0 0 0,-1 1 0,1-1-1,-1 1 1,1-1 0,-1 0 0,1 1 0,-1-1 0,0 1 0,1 0 0,-1-1 0,1 1 0,-1 0 0,0-1-1,1 1 1,-1 0 0,0-1 0,0 1 0,1 0 0,-1 0 0,0 0 0,1 0 0,-1 0 47,-10 7-418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1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7274,'124'99'2632,"-116"-93"-2312,3 5-480,13-4-816,5-5-416,6-9 824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2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1 206 7874,'59'-84'2614,"-58"83"-2566,-1 0 0,1 0 0,0 0 1,-1 0-1,1 0 0,-1 0 0,0 0 0,1 0 1,-1 0-1,0-1 0,0 1 0,1 0 1,-1 0-1,0 0 0,0 0 0,0 0 1,0-1-1,0 1 0,-1 0 0,1 0 1,0-1-49,-1 2 21,0-1 1,1 0 0,-1 0-1,0 0 1,0 0 0,0 1-1,1-1 1,-1 0 0,0 1-1,0-1 1,0 0 0,0 1-1,-1-1-21,-6-4 115,7 4-140,1 1 1,0-1-1,0 1 0,-1-1 0,1 1 1,0-1-1,0 1 0,0-1 1,-1 1-1,1-1 0,0 1 0,0-1 1,0 0-1,0 1 0,0-1 0,0 1 1,0-1-1,0 1 0,0-1 0,1 1 1,-1-1-1,0 1 0,0-1 0,0 1 1,1-1-1,-1 1 0,0-1 0,0 1 1,1-1-1,-1 1 0,0-1 0,1 1 1,-1 0-1,1-1 0,-1 1 0,0 0 1,1-1-1,-1 1 0,1 0 0,-1-1 1,1 1 24,28-13-221,-16 8 132,9-4 38,1 1 0,0 1 0,0 1 1,0 1-1,1 1 0,0 2 0,-1 0 0,1 1 0,19 2 51,-37 0-8,1 0 0,-1 1 0,1-1 0,-1 1 0,0 0 0,1 1 0,-1 0 0,-1 0 0,1 0 0,0 1 0,-1-1 0,1 1 0,-1 1 0,0-1 0,-1 1 0,1 0 0,-1 0-1,2 2 9,6 11-4,-2 1-1,0 0 1,0 0-1,-2 1 1,0 2 4,26 55-10,-30-68 2,1 0 1,1-1-1,-1 1 1,1-1-1,1-1 1,6 7 7,-5-7-113,0 0 0,0-1 0,0 0 0,1 0-1,0-1 1,0 0 0,1-1 0,-1 0 0,2 0 113,47 7-385</inkml:trace>
  <inkml:trace contextRef="#ctx0" brushRef="#br0" timeOffset="1">941 144 8298,'0'-6'2776,"-2"6"-2640,15 11-1752,9 6 1104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2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13 735 7546,'110'-54'2636,"-106"52"-2450,1 0 0,0 0 0,-1-1 0,0 1 0,1-1 0,-1 0 0,1-2-186,4-3-60,-2 5-4,-1-2 1,1 1-1,-1-1 1,0 0-1,-1 0 1,1-1 0,-1 1-1,0-1 1,0 0-1,-1-1 1,0 1-1,0-1 1,-1 0-1,1 0 1,-1 0-1,-1 0 1,1-1-1,-2 1 1,1-1 0,-1 1-1,0-1 1,0 0-1,-1 1 1,0-1-1,0 0 1,-1 0-1,0 1 1,0-1-1,-3-6 64,-15-49-17,-3 1 0,-3 1 0,-2 1 0,-14-18 17,33 61 23,2 5 29,1 0 1,-2 1 0,0 0 0,0 0-1,-1 0 1,0 1 0,-1 0-1,-1 0-52,10 9 10,-1 1 0,1-1 0,-1 1-1,1-1 1,-1 1 0,1-1-1,-1 1 1,1-1 0,-1 1 0,0-1-1,1 1 1,-1 0 0,0 0-1,1-1 1,-1 1 0,0 0 0,0 0-1,1 0 1,-1-1 0,0 1-1,0 0 1,1 0 0,-1 0 0,0 0-1,0 1 1,1-1 0,-1 0-1,0 0 1,1 0 0,-1 1 0,0-1-1,0 0 1,1 0 0,-1 1-1,0-1 1,1 1 0,-1-1 0,1 1-1,-1-1 1,1 1 0,-1-1-1,1 1 1,-1-1 0,1 1 0,-1 0-1,1-1 1,0 1 0,-1 0-1,1-1 1,0 1 0,0 0 0,-1 0-10,-1 5 23,0 0 1,1 0-1,-1 1 1,1-1-1,0 4-23,1-7-12,-2 18 6,1 1 0,1-1-1,1 0 1,1 0 0,1 0 0,4 12 6,10 34 27,10 23-27,-4-15 48,9 42-139,12 90 91,-42-192-179,-1-10-55,-1 1 1,1-1-1,0 0 1,1 1-1,-1-1 1,1 0-1,0 0 1,0 0 0,1 0-1,1 2 234,3 1-777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2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28 229 7970,'-27'-143'2912,"73"134"-2464,16 0-336,48-8-616,7 5-264,-1-3-608,-12 4-569,-30-2 1257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4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0 780 6353,'14'-1'756,"-1"0"-1,0-1 1,1-1 0,1-1-756,-9 2-2,0 0 1,-1-1 0,0 0 0,0 1 0,1-2 0,-2 1 0,1-1 0,0 1 0,-1-1-1,1-1 1,-1 1 1,2-4 38,0-1 0,0 1-1,-1-1 1,0 0 0,0-1-1,-1 1 1,-1-1 0,0 1-1,0-1 1,0 0-1,-1-1 1,-1 1 0,0-1-38,2-30 31,-1 0 1,-4-27-32,2 62-2,-19-324-131,18 314 127,-1 1 1,0-1-1,-1 1 0,0-1 1,-2 0 5,5 15 9,0 0 0,-1 0-1,1 0 1,0 1 0,0-1 0,-1 0 0,1 0 0,-1 0 0,1 1 0,-1-1 0,1 0-1,-1 0 1,1 1 0,-1-1 0,0 1 0,1-1 0,-1 0 0,0 1 0,1-1-1,-1 1 1,0 0 0,0-1-9,0 1 8,0 0 0,1 0-1,-1 1 1,1-1 0,-1 0-1,0 0 1,1 1 0,-1-1-1,1 0 1,-1 1 0,1-1-1,-1 1 1,1-1 0,-1 1-1,1-1 1,0 1 0,-1-1 0,1 1-1,0-1 1,-1 1 0,1-1-1,0 1 1,0 0-8,-4 6 35,1 1-1,0 0 1,1 0 0,-1 4-35,-3 22 2,1 0 1,2 0-1,1 0 1,2 1-1,1 4-2,6 45 26,10 45-26,-7-70 49,9 24-49,-14-63 3,1-1 0,1 0-1,1-1 1,1 0 0,0 0 0,3 2-3,-9-15-4,0 0 1,1-1 0,0 1-1,0-1 1,0 0 0,0 0 0,1 0-1,-1 0 1,1-1 0,0 0-1,0 0 1,1 0 3,-3-1-1,1-1 0,-1 0-1,1 0 1,-1 0 0,1-1 0,0 1 0,-1-1-1,1 0 1,0 0 0,0 0 0,-1 0-1,1-1 1,0 0 0,-1 1 0,1-1 0,-1 0-1,1-1 1,-1 1 0,4-2 1,3-3-49,0 0 0,0 0 0,0-1 1,-1 0-1,0-1 0,-1 0 0,1 0 0,-2-1 0,1 0 1,-1 0-1,0-1 0,-1 0 0,1-3 49,0-1 29,-1 0-1,0 0 1,-2 0-1,1-1 1,-2 0-1,0 0 1,-1 0-1,0 0 1,-1 0-1,-1-2-28,1 17 94,1 6-68,5-2-38,-3-3 12,18 4 7,0 0-1,1-1 0,16 0-6,-35-4 0,11 1 0,1-1-1,0-1 0,0 0 1,0-1-1,-1-1 0,1 0 1,-1-1-1,0-1 1,0 0-1,0-1 0,-1-1 1,0 0-1,7-5 1,-14 7-31,1 0 0,-1 0 1,0-1-1,-1 0 0,1 0 0,-1 0 0,-1-1 0,1 0 0,-1 0 0,4-8 31,-7 12-26,0 0-1,-1 0 0,1 0 0,-1 0 0,0-1 1,1 1-1,-2-1 0,1 1 0,0-1 0,-1 1 1,1-1-1,-1 1 0,0-1 0,0 1 1,-1-1-1,1 1 0,-1-1 0,0 1 0,1-1 1,-2 1-1,1 0 0,0-1 0,-1 1 0,1 0 1,-1 0-1,0 0 0,0 0 0,0 0 27,0 1-11,0-1 0,0 1-1,0 0 1,-1 0 0,1 0-1,-1 1 1,1-1 0,-1 0-1,1 1 1,-1 0 0,0-1-1,0 1 1,0 0 0,1 0-1,-1 1 1,0-1-1,0 1 1,0-1 0,-1 1 11,-1 0 0,0 1 1,1 0-1,-1-1 1,0 2-1,1-1 0,-1 0 1,1 1-1,-1 0 1,1 0-1,0 0 0,-3 2 0,-3 3 26,0 1 0,1 0-1,-1 0 1,2 0 0,-1 1-1,1 1 1,1-1 0,0 1-1,-1 1-25,1 3 28,-1 0-1,2 0 1,0 0 0,0 1-1,2 0 1,0 0-1,0 0 1,1 0 0,1 4-28,1-11 4,1 0 0,0 0 0,0-1 0,1 1 0,0 0 0,0 0-1,0-1 1,1 1 0,1-1 0,-1 1 0,1-1 0,0 0 0,1 0 0,0 0 0,0-1 0,0 1 0,1-1 0,0 0 0,2 2-4,4 2 3,1-1 0,0 0 0,1-1 0,0 0 0,0-1-1,1 0 1,0-1 0,0-1 0,0 0 0,1-1 0,0 0 0,0-1-1,5 0-2,6 0-155,1-1-1,0-1 0,-1-1 0,1-2 0,0 0 1,-1-2-1,7-2 156,-11 1-255,1-2 0,-1 0 0,0-1 0,-1-1 0,0-1 0,0-1 0,-1-1 0,0-1 0,-1 0 0,11-12 255,-19 15 13,0 0 0,-1-1-1,-1-1 1,0 1-1,0-1 1,-1-1 0,0 0-1,-2 0 1,1 0-1,-1-1 1,-1 0 0,-1 0-1,0 0 1,0 0-1,-2-1 1,0 0 0,0-2-13,-1-1 206,-1 0 0,-1 0 0,0 0 0,-1 0 0,-2-3-206,3 15 116,0 1-1,-1-1 1,0 1-1,0-1 0,-1 1 1,1 0-1,-1 0 1,-3-3-116,5 6 68,-1-1 0,0 1 0,0 0 1,0 0-1,0 1 0,-1-1 0,1 0 0,0 1 1,-1-1-1,1 1 0,-1 0 0,0 0 1,1 0-1,-1 0 0,0 0 0,1 1 1,-3-1-69,1 1 45,0 0 1,0 0 0,0 0 0,-1 1 0,1 0 0,0-1-1,0 1 1,0 1 0,0-1 0,0 1 0,0-1 0,1 1 0,-1 0-1,1 1 1,-1-1 0,1 1 0,-1 0-46,-10 8 27,1 2 0,1-1 0,-6 8-27,17-19 5,-25 29 13,2 2-1,1 0 1,-10 22-18,22-36 1,1 1 0,2 0 1,0 1-1,0 0 0,2 0 0,1 1 0,-2 12-1,6-28 2,0 1 0,1 0-1,0 0 1,0 0-1,0 0 1,1 0-1,0 0 1,0 0-1,0 0 1,1 0-1,1 4-1,-2-8 1,0 0 0,1 0-1,-1 0 1,1 0-1,-1 0 1,1 0 0,-1-1-1,1 1 1,0 0-1,0-1 1,0 1-1,0-1 1,0 0 0,0 0-1,0 0 1,0 0-1,0 0 1,1 0 0,-1 0-1,0-1 1,1 1-1,-1-1 1,0 0 0,1 0-1,-1 0 1,1 0-1,-1 0 1,0 0 0,1-1-1,-1 1 0,5-2 4,0 1-1,0-2 1,-1 1 0,1-1-1,-1 0 1,1 0 0,-1 0-1,0-1 1,-1 0 0,1-1-1,0 1 1,-1-1 0,4-5-4,5-5-20,0 0 0,-2-2 0,0 1 0,3-7 20,-10 14-19,-1-1 0,1 0-1,-2 0 1,1 0 0,-1-1 0,-1 1-1,0-1 1,0 0 0,-1 1 0,-1-1-1,0 0 1,0 0 0,-1 0 0,-1-5 19,-2 3 39,4 13-37,0 0-1,-1 0 0,1 0 0,0 0 0,0 0 1,0 0-1,0 0 0,0-1 0,-1 1 0,1 0 1,0 0-1,0 0 0,0 0 0,0 0 1,0 0-1,-1 0 0,1 0 0,0 0 0,0 0 1,0 0-1,0 0 0,0 0 0,-1 0 0,1 0 1,0 0-1,0 0 0,0 0 0,0 0 0,-1 1 1,1-1-1,0 0 0,0 0 0,0 0 0,0 0 1,0 0-1,0 0 0,0 0 0,-1 0 0,1 1 1,0-1-2,-10 21 57,5-3-56,2 1-1,0-1 1,0 0 0,2 1-1,0-1 1,2 10-1,-1-20-2,1 1 0,0-1 0,0 1 0,1-1 0,0 0 0,1 0 0,0 0 0,0 0 0,1 0 1,0 0-1,0-1 0,1 0 0,0 0 0,0 0 0,3 3 2,-4-7 0,0 1 1,0-1 0,0 0 0,0 0-1,1-1 1,0 1 0,-1-1-1,1 0 1,0 0 0,0 0-1,0-1 1,0 0 0,0 0 0,0 0-1,0 0 1,1-1 0,-1 0-1,0 0 1,0 0 0,0-1-1,0 0 1,1 0 0,-1 0 0,0-1-1,0 1 1,1-2-1,3 0 6,0-2-1,-1 1 1,1-1-1,-1 0 1,0 0-1,0-1 1,-1 0 0,0-1-1,0 0 1,0 0-1,-1 0 1,0-1-1,3-5-5,4-11 16,-2-1-1,-1 0 0,0 0 0,3-19-15,2-3 11,-9 24-3,-4 16-5,-1-1-1,2 2 1,-1-1 0,1 0 0,0 0-1,0 1 1,3-4-3,-6 10 0,0 0-1,0 0 1,0 0 0,0 0-1,0 0 1,0 0-1,1 0 1,-1 0 0,0 0-1,0 0 1,0 0 0,0 0-1,0 0 1,0 0-1,1 0 1,-1 0 0,0 0-1,0 0 1,0 0-1,0 0 1,0 0 0,0 0-1,0 0 1,1 1 0,-1-1-1,0 0 1,0 0-1,0 0 1,0 0 0,0 0-1,0 0 1,0 0-1,0 0 1,0 1 0,0-1-1,0 0 1,0 0 0,0 0-1,0 0 1,1 0-1,-1 0 1,0 1 0,0-1-1,0 0 1,0 0-1,0 0 1,0 0 0,-1 0-1,1 0 1,0 1 0,0-1-1,0 0 1,0 0-1,0 0 1,0 0 0,0 0-1,0 0 1,0 0-1,0 1 1,9 42-42,-1 2-1,-1 11 43,-3-17-4,2 1-1,1-1 1,7 15 4,-1-23-18,-4-21 46,-9-10-24,1 0 0,-1 0 1,0 0-1,1 0 0,-1 0 1,0 0-1,1 0 1,-1 0-1,0 0 0,1 0 1,-1 0-1,0 0 0,1 0 1,-1-1-1,0 1 1,1 0-1,-1 0 0,0 0 1,1 0-1,-1-1 0,0 1 1,0 0-1,1 0 0,-1-1 1,0 1-1,0 0 1,1 0-1,-1-1 0,0 1 1,0 0-1,0-1 0,0 1 1,0 0-1,1-1 1,-1 1-6,31-56 275,9-9-274,-39 63-3,1 0 1,0-1 0,-1 1-1,1 0 1,0 0-1,0 0 1,0 0 0,1 1-1,-1-1 1,0 1-1,1-1 1,-1 1 0,1 0-1,-1 0 1,1 0-1,-1 0 1,1 0 0,0 0-1,0 1 1,-1-1-1,1 1 1,2 0 2,-3 0-2,0 1 0,0-1 0,0 1 0,0 0 0,1 0 0,-1-1 1,0 1-1,-1 0 0,1 1 0,0-1 0,0 0 0,0 1 0,-1-1 0,1 1 0,-1-1 1,1 1-1,-1 0 0,1-1 0,-1 1 0,0 0 0,0 0 0,0 0 0,0 0 0,0 0 0,-1 0 1,1 0-1,-1 1 0,1-1 0,-1 2 2,10 68-26,-8-48 7,1 0 0,2 4 19,-5-28 1,0 0-1,0 1 1,0-1 0,0 1 0,0-1-1,0 1 1,0-1 0,1 1-1,-1-1 1,0 0 0,0 1 0,1-1-1,-1 1 1,0-1 0,0 0 0,1 1-1,-1-1 1,0 0 0,1 1 0,-1-1-1,0 0 1,1 0 0,-1 1-1,1-1 1,-1 0 0,0 0 0,1 0-1,-1 1 1,1-1 0,-1 0 0,1 0-1,-1 0 1,1 0 0,-1 0 0,0 0-1,1 0 1,-1 0 0,1 0-1,-1 0 1,1 0 0,-1 0 0,1-1-1,-1 1 1,1 0 0,-1 0 0,0 0-1,1-1 0,19-12 85,-18 11-80,13-12 13,-1-1 1,0-1 0,-2 0-1,1-1 1,-2 0-1,3-6-18,-4 5 47,1 1 0,1 0 0,1 1-1,1 0 1,14-13-47,-25 26 16,0 0 0,0 1-1,1-1 1,-1 1 0,1 0 0,-1 0-1,1 0 1,0 1 0,0-1-1,-1 1 1,1 0 0,0 0 0,0 0-1,1 1 1,-1 0 0,0-1-1,0 1-15,-2 1 3,0-1 0,1 1 0,-1 0-1,0 0 1,1 0 0,-1 0 0,0 0-1,0 0 1,0 0 0,0 1 0,0-1-1,0 1 1,-1-1 0,1 1 0,0 0-1,-1 0 1,0-1 0,1 1 0,-1 0-1,0 1 1,0-1 0,0 0 0,0 0-1,0 0 1,0 1 0,-1-1 0,1 0-1,-1 1 1,1 0-3,1 15-102,0 1 1,0 0-1,-2-1 1,0 1-1,-2 7 102,-8 44-207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5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422 298 3313,'-4'-186'1563,"4"177"-1380,-1-1 0,0 1 0,-1 0 0,0-1 1,0 1-1,-1 0-183,2 6 107,0 1-1,-1-1 1,0 0 0,1 1-1,-1-1 1,0 1 0,0-1 0,0 1-1,-3-2-106,4 3 42,-1-1 27,-1 0-1,0 0 0,0 0 0,0 0 0,-1 1 1,1-1-1,0 1 0,0 0 0,-1 0 0,1 0 0,-1 0 1,1 1-1,-1-1 0,1 1 0,-1 0 0,1 0 1,-1 0-1,1 1 0,-4 0-68,-5 1 128,0 1 1,0 0-1,0 1 1,1 0-1,-2 2-128,-8 3 119,1 1-1,0 2 0,1 0 0,0 1 1,1 0-1,-16 17-118,25-22 16,0 1-1,0 1 1,1 0 0,0 0-1,1 0 1,0 1 0,1 0-1,0 0 1,1 1 0,0 0-1,0 0 1,2 0 0,-1 2-16,3-10 1,0 0 1,1 0-1,0-1 1,0 1-1,0 0 1,0 0-1,0-1 0,1 1 1,-1 0-1,1 0 1,0-1-1,0 1 1,1-1-1,-1 1 1,1-1-1,0 1 1,0-1-1,0 0 0,0 0 1,0 0-1,1 0 1,-1 0-1,1-1 1,0 1-1,2 1-1,-1-1 4,0-1-1,1 0 1,-1 0-1,0 0 1,1 0-1,-1-1 1,1 1-1,-1-1 1,1 0-1,0-1 1,-1 1-1,1-1 1,0 0-1,0 0 1,-1 0-1,1-1 1,0 0-1,-1 0 1,1 0-1,1-1-3,3-2 5,0 1 0,0-2-1,-1 1 1,0-1 0,0-1-1,0 1 1,-1-2-1,5-3-4,7-9 11,-1-1-1,7-9-10,-6 4-4,-1-1 1,-2 0 0,0-1-1,-2-1 1,-1-1-1,-1 1 1,-1-5 3,-3 17 28,-8 16-27,0 0-1,0 0 1,0 0 0,0 0 0,0 0 0,0 0 0,0 0 0,0 0 0,1 0 0,-1 0 0,0 0 0,0-1 0,0 1 0,0 0 0,0 0 0,0 0 0,0 0-1,1 0 1,-1 0 0,0 0 0,0 0 0,0 0 0,0 0 0,0 0 0,0 1 0,1-1 0,-1 0 0,0 0 0,0 0 0,0 0 0,0 0 0,0 0 0,0 0-1,0 0 1,0 0 0,1 0 0,-1 0 0,0 0 0,0 0 0,0 1 0,0-1 0,0 0 0,0 0 0,0 0 0,0 0 0,0 0 0,0 0 0,0 0-1,0 0 1,0 1 0,0-1 0,0 0 0,0 0 0,0 0 0,0 0-1,5 31 56,-4-22-74,1 7 22,1 0 0,1 0-1,0 0 1,1 0 0,1-1-1,0 0 1,1 0 0,1-1-1,1 1-3,-5-7-1,1 0 0,0-1 0,1 0 0,0 0-1,0 0 1,1 0 0,-1-1 0,1 0 0,1-1 0,-1 1 0,1-1-1,0-1 1,0 0 0,0 0 0,1 0 0,7 1 1,-12-4-10,0 0-1,0-1 1,0 1 0,0-1-1,1 0 1,-1-1 0,0 1 0,0-1-1,0 0 1,0 0 0,0 0-1,0 0 1,0-1 0,0 1-1,0-1 1,0 0 0,-1 0 0,1-1-1,-1 1 1,0-1 0,0 1-1,0-1 1,0 0 0,0-1 0,0 1-1,1-3 11,7-11-53,-1 1-1,0-1 0,-2-1 0,0 0 1,1-4 53,-4 8-4,3-7 17,-3 6 72,1 0 1,8-14-86,-13 27 20,0 0 0,0-1 0,0 1 0,1 0 1,-1 0-1,1 0 0,-1 0 0,1 0 1,0 1-1,0-1 0,0 0 0,0 1 0,0 0 1,0-1-1,0 1 0,1 0 0,-1 0 0,0 0 1,1 0-1,0 0-20,1 1 9,-1 0 1,0 1-1,0-1 0,1 1 1,-1-1-1,0 1 0,0 0 1,0 0-1,0 1 1,0-1-1,0 1 0,0-1 1,0 1-1,0 0 0,-1 0 1,1 0-1,-1 0 1,1 0-1,-1 1 0,0-1 1,0 1-1,0 0 0,0 1-9,3 3 0,0 1 0,-1-1 0,0 1 0,-1 0 0,0 0 0,0 1 0,0-1 0,0 4 0,1 20 13,-1 1 0,-1 29-13,-2-34 10,1 0 0,1-1-1,2 1 1,2 6-10,-6-34 1,0 0 1,0 1-1,0-1 1,0 0-1,0 1 1,0-1-1,0 0 0,0 1 1,0-1-1,0 0 1,0 1-1,0-1 1,0 0-1,0 1 1,1-1-1,-1 0 1,0 0-1,0 1 0,0-1 1,1 0-1,-1 1 1,0-1-1,0 0 1,0 0-1,1 1 1,-1-1-1,0 0 0,1 0 1,-1 0-1,0 0 1,1 1-1,-1-1 1,0 0-1,0 0 1,1 0-1,-1 0 0,0 0 1,1 0-1,-1 0 1,1 0-1,-1 0 1,0 0-1,1 0 1,-1 0-1,0 0 1,1 0-1,-1 0 0,0 0 1,1 0-1,-1-1 1,0 1-1,0 0 1,1 0-1,-1 0 1,0 0-1,1-1 0,-1 1 1,0 0-1,0 0 1,1-1-1,-1 1 1,0 0-1,0 0 1,0-1-1,0 1 0,1 0 1,-1-1-2,13-21 84,36-100 190,14-62-274,-59 172-5,6-23-22,-10 41 26,1 1 1,-2 0-1,1 0 0,-1-1 1,0 1-1,0 0 1,0-1-1,-2 2 1,-4 33-13,6-30 15,2 1-1,-1-1 1,1 0-1,1 1 1,0-1 0,1 0-1,0 0 1,0 0-1,1-1 1,1 1-1,0-1 1,0 0-1,1 0 1,6 8-2,-8-12 1,0-1 0,1 0 0,-1-1 0,1 1-1,0-1 1,0 0 0,0 0 0,1 0 0,-1-1 0,1 0 0,0 0 0,0 0 0,0-1 0,0 0 0,1 0 0,-1-1-1,1 1 1,-1-1 0,1-1 0,-1 1 0,1-1 0,-1 0 0,1-1 0,-1 0 0,1 0 0,1 0-1,4-3-2,0 0 0,-1-1 1,1 0-1,-1 0 1,0-1-1,-1-1 1,1 0-1,-1 0 0,-1-1 1,10-9 1,-6 4-7,-1-1 1,0 0 0,-1 0 0,0-1-1,-1 0 1,-1-1 0,1-4 6,-5 7 8,0 0 0,-1 0 0,-1-1 0,0 1 0,-1-1 1,-1 0-1,0 0 0,0 0 0,-2-2-8,1 15 10,1 0 1,-1 1-1,0-1 0,0 0 0,0 1 1,0-1-1,0 0 0,0 1 1,0-1-1,0 0 0,-1 1 0,1-1 1,0 1-1,0-1 0,0 0 1,-1 1-1,1-1 0,0 1 0,-1-1 1,1 0-1,0 1 0,-1-1 1,1 1-11,-8 8 148,-6 23-72,13-24-74,0 0-1,1 1 0,0-1 1,0 0-1,1 1 0,0-1 1,0 0-1,0 0 0,1 0 0,0 0 1,1 0-1,-1 0 0,1 0 1,1-1-1,-1 1 0,1-1 0,0 0 1,1 0-1,-1 0 0,1-1 1,0 0-1,1 0 0,0 1-1,-1-2-77,0 1 0,0-2-1,0 1 1,1 0 0,0-1-1,-1 0 1,1 0 0,0-1-1,0 0 1,0 0 0,1 0-1,-1-1 1,0 0 0,1 0-1,-1 0 1,1-1 0,-1 0 0,0 0-1,1-1 1,-1 0 0,1 0-1,-1 0 1,0-1 0,0 0-1,0 0 1,3-2 77,24-18-1524,-7-3 635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5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5 5369,'-3'-1'138,"1"0"0,-1 1 0,0-1 0,0 1 0,0-1 1,0 1-1,0 0 0,0 0 0,0 0 0,0 1 0,0-1 0,0 1 0,1-1 0,-1 1 0,0 0 0,0 0 0,0 0 0,1 0 0,-1 1 1,1-1-1,-1 1 0,1 0 0,0 0 0,-1 0 0,1 0 0,0 0 0,0 0 0,0 0 0,1 1 0,-1-1 0,0 1 0,1-1 0,0 1 0,-2 2-138,-3 9 24,0 1-1,0 0 0,2-1 0,-1 2 0,2-1 1,0 0-1,1 1 0,1-1 0,0 1 0,1 0 0,1-1 1,0 1-1,1 0 0,1-1 0,0 1-23,0-6-1,-1-1 0,1 0 0,0 0 0,1-1 0,0 1 1,1-1-1,0 1 0,0-1 0,0-1 0,1 1 0,0-1 0,1 0 0,0 0 0,0-1 0,0 0 0,1 0 0,0-1 0,0 0 0,0 0 0,0-1 0,1 0 0,0 0 0,0-1 1,0 0-1,2 0 1,1-1 8,-1-1 1,1 0-1,-1 0 1,1-1-1,-1-1 1,1 0-1,-1 0 1,0-1 0,1-1-1,-1 0 1,0 0-1,0-1 1,-1-1-1,1 1 1,-1-2-1,0 1 1,0-2 0,-1 1-1,0-1 1,0-1-1,0 1 1,-1-2-1,0 1 1,-1-1-1,0 0 1,0 0-1,-1-1 1,0 0 0,2-6-9,3-9 19,-2 0 0,0-1 0,-1-2-19,18-50 153,-21 62-89,-4 11-24,0 1 1,0 1-1,1-1 1,0 0-1,-1 0 1,1 0-1,2-1-40,-4 4 6,0 1-1,1 0 1,-1 0-1,0-1 1,1 1-1,-1 0 1,0-1-1,1 1 1,-1 0-1,0 0 1,1 0-1,-1 0 1,0-1-1,1 1 1,-1 0-1,1 0 1,-1 0-1,0 0 1,1 0-1,-1 0 1,1 0-1,-1 0 1,1 0-1,-1 0 1,0 0-1,1 0 1,-1 0-6,2 1 9,-1 0 0,0 0-1,0-1 1,1 1 0,-1 0 0,0 0 0,0 0 0,0 0-1,0 0 1,0 1 0,0-1 0,0 1-9,22 31-7,2-1 0,1 0-1,24 20 8,-42-45-3,19 18 13,-2 1-1,1 2-9,-20-20 1,0-1-1,0 1 0,-1 1 1,0-1-1,0 1 0,-1 0 1,0 0-1,0 0 0,1 10 0,-4-16-1,-1 0 0,0 0 0,0-1 0,0 1 0,0 0 0,0 0 0,-1-1 0,1 1 0,-1 0 0,0-1 0,0 1 0,0-1 0,0 1 0,0-1 0,0 1 0,-1-1 0,1 0 1,-1 1-1,0-1 0,0 0 0,0 0 0,0 0 0,0-1 0,0 1 0,0 0 0,0-1 0,-1 1 0,1-1 0,-1 0 0,1 0 0,-2 1 1,-3 0-103,1 1-1,0-1 1,-1 0 0,1 0 0,-1-1 0,0 0 0,1 0-1,-1-1 1,0 0 0,1 0 0,-1 0 0,-2-1 103,7 0-137,0 1-1,0-1 1,0 0 0,0 1 0,0-1-1,0 0 1,0 0 0,1 0 0,-1 0 0,-1-2 137,-11-14-811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06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10 9610,'-2'-9'3137,"-9"27"-3649,-2 6 264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16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0 234 1560,'1'-2'54,"0"0"0,0 1-1,0-1 1,0 0 0,0 0-1,0 1 1,0-1 0,1 1-1,-1-1 1,1 1 0,-1-1-1,1 1 1,-1 0 0,1 0-1,0 0 1,0 0 0,-1 0-1,1 0 1,0 0 0,0 1-1,1-1-53,13-7 68,35-15-46,-48 22-17,0 0 0,0 0-1,0 1 1,0-1 0,0 1 0,0 0 0,0 0 0,0 0 0,0 1 0,0-1 0,0 0 0,0 1 0,0 0 0,0 0 0,2 1-5,3 1 35,-1 1-1,0 0 0,-1 1 1,5 2-35,-7-4 18,4 4 4,0-1 0,-1 1 0,0 0 0,0 0 0,-1 1 0,0 0 0,0 0 0,-1 1 0,0 0 0,-1 0 0,0 0 0,0 0 0,-1 0 0,0 1 0,0 0 0,0 8-22,1 9 199,-2 0 0,0 0-1,-2 1 1,-1-1 0,-3 16-199,3-32 509,1-14 417,4-21 234,21-81-815,5 1 0,18-36-345,-42 125-54,0-1 1,1 1 0,0 0-1,1 1 1,1-1 0,1 2-1,-1-1 1,2 1 0,0 1-1,5-4 54,-15 15 0,0 0 0,0 0-1,1 1 1,-1-1 0,0 0-1,0 1 1,1-1 0,-1 1 0,1-1-1,-1 1 1,0 0 0,1-1-1,-1 1 1,1 0 0,-1 0 0,1 0-1,-1 0 1,1 0 0,-1 0-1,0 1 1,1-1 0,-1 0 0,1 1-1,-1-1 1,0 1 0,1 0-1,-1-1 1,0 1 0,0 0-1,1 0 1,-1 0 0,0-1 0,0 1-1,0 1 1,0-1 0,0 0-1,0 1 1,6 5 9,-1 2-1,0-1 1,-1 0-1,0 1 0,0 2-8,0-3 20,6 17 68,0 0 1,-2 1-1,-1 0 1,-1 0-1,2 17-88,6 21 130,-11-50-111,25 100 154,5 55-173,-28-131 7,-2 0 0,-2 1 0,-2-1 1,-1 1-1,-2-1 0,-5 23-7,-18 48-2,16-75-499,1 2 0,2-1 0,-1 26 501,9-22-1264,11-10 536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4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0 133 3433,'58'-50'1875,"-57"49"-1750,1-1 1,0 1-1,0 0 1,1 0-1,-1 0 1,0 0-1,0 0 1,0 0-1,1 0 0,-1 1 1,0-1-1,1 1 1,-1 0-1,1 0 1,-1 0-1,0 0 1,1 0-1,-1 0 1,0 1-1,3 0-125,3 0 338,5 1-189,0 0 0,-1 1 0,0 0 0,0 1 0,0 0-1,0 1 1,0 0 0,-1 1 0,0 0 0,0 1 0,-1 1 0,0-1 0,0 1 0,3 5-149,-7-7 4,0 0 0,-1 0 0,0 1 0,0-1 1,0 2-1,-1-1 0,0 0 0,0 1 0,-1 0 1,0-1-1,0 1 0,-1 1 0,0-1 0,-1 0 0,0 0 1,0 1-1,0-1 0,-1 1 0,0-1 0,-1 0 1,-1 9-5,1-13 5,0-1 0,1 1 0,-1 0 0,-1-1 0,1 1 0,0 0 0,-1-1 0,0 0 0,0 1 0,0-1 0,0 0 0,0 0 0,-1 0 0,0 0 0,1-1 0,-4 3-5,6-5 6,0 0 0,0 1 0,0-1 0,-1 0 1,1 0-1,0 0 0,0 0 0,0 0 1,0 0-1,-1 0 0,1 0 0,0 0 0,0 0 1,0 0-1,-1 0 0,1 0 0,0 0 1,0 0-1,0 0 0,0 0 0,-1 0 0,1 0 1,0 0-1,0 0 0,0 0 0,-1 0 1,1 0-1,0 0 0,0 0 0,0 0 0,0 0 1,-1-1-1,1 1 0,0 0 0,0 0 1,0 0-1,0 0 0,0 0 0,0 0 0,-1-1-5,1-9 154,6-11 31,0 8-164,1 0-1,1 1 1,0 0 0,0 1-1,1-1 1,1 2-1,0-1 1,0 1-1,1 1 1,0 0-1,1 1 1,0 0-1,0 0 1,1 1-1,0 1 1,0 0 0,0 1-1,15-3-21,-5 1 67,2 2-1,-1 2 1,1 0-1,-1 1 1,1 1 0,0 1-1,-1 2 1,1 0-1,-1 2 1,20 5-67,-17-3 10,0-1-1,0-1 1,10 0-10,-27-4 4,-1 0-1,0 0 1,0 0-1,0-1 1,0-1-1,0 1 1,0-2-1,0 1 1,0-1-1,-1 0 1,7-4-4,-13 6 8,0 0-1,1 0 1,-1-1 0,0 1-1,0 0 1,0-1-1,-1 1 1,1-1 0,0 0-1,-1 0 1,1 1 0,-1-1-1,1 0 1,-1 0 0,0-1-1,0 1 1,0 0 0,0 0-1,0 0 1,0-1 0,-1 1-1,1-1 1,-1 1 0,0 0-1,1-1 1,-1 1 0,0-1-1,-1 1 1,1 0-1,0-1 1,-1 1 0,1-1-1,-1 1 1,0 0 0,1 0-1,-1-1 1,0 1 0,-1 0-1,1 0 1,0 0-8,-7-10 53,0 1 1,-1 0-1,0 1 1,0 0-1,-1 1 0,-4-3-53,12 10 11,-17-11 160,19 13-167,-1 0-1,1 0 1,0 0-1,0 0 1,0 0-1,0 0 1,-1 0-1,1 0 1,0 0-1,0 0 1,0 0-1,-1 0 1,1 0-1,0 0 1,0 0-1,0 0 1,0 0-1,-1 0 1,1 1-1,0-1 1,0 0-1,0 0 1,0 0-1,0 0 1,-1 0-1,1 0 1,0 1-1,0-1 1,0 0-1,0 0 1,0 0-1,0 0 0,0 1 1,0-1-1,-1 0 1,1 0-1,0 0 1,0 0-1,0 1 1,0-1-1,0 0 1,0 0-1,0 0 1,0 1-1,0-1 1,0 0-1,0 0 1,0 0-1,1 0 1,-1 1-1,0-1-3,1 4 7,0 0 0,1 0 0,-1 0 0,1 0 0,0 0 0,0 0 0,1-1 0,-1 1 0,3 2-7,27 30-10,1-1-1,37 30 11,24 24-35,-78-72 2,-1 1 0,-1 0 0,0 1 0,4 10 33,-13-22-21,-2 0 0,1 1 0,-1 0-1,0 0 1,0 0 0,-1 0 0,0 1-1,-1-1 1,1 1 21,-2-6-13,0 1 0,0-1 1,0 0-1,0 1 0,-1-1 0,1 0 0,-1 1 0,0-1 0,0 0 0,0 0 0,0 0 1,0 1-1,-1-1 0,0-1 0,1 1 0,-1 0 0,0 0 0,0-1 0,-1 1 0,1-1 1,0 1-1,-3 0 13,-2 2-122,0-1-1,0 0 1,-1 0 0,1 0 0,-1-1 0,0-1 0,0 1-1,0-1 1,0-1 0,-4 1 122,-1 0-583,-1-1 0,1-1-1,-1 0 1,1 0-1,-13-3 584,11-1-461,0 0 0,0 0 0,-2-2 461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17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4985,'41'-16'1832,"16"3"-1455,10 6-225,10 3-136,4 4-104,-4 0-425,-5 2-231,-28 7-992,-17-2 1064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17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7378,'33'-17'2544,"24"3"-2352,10 3-120,23 3-672,2 1-664,-4 11 792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17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52 1232,'-7'3'282,"2"-2"42,0 2 1,0-1-1,0 0 0,1 1 0,-5 3-324,8-5 67,0-1-1,1 1 1,-1 0-1,0 0 1,0 0-1,0 0 1,1 0-1,-1 0 1,0 0-1,1 0 1,-1 0-1,1 0 1,-1 0-1,1 0 1,0 0-1,-1 1 1,1-1-1,0 0 1,0 0-1,0 0 1,0 1-1,0-1 1,0 0-1,0 0 1,0 0-1,0 0 1,1 1-1,-1-1 1,1 0-67,1 4 93,0 0-1,1-1 1,0 0 0,0 1 0,0-1 0,0 0-1,1-1 1,0 1 0,-1 0 0,2-1 0,-1 0-1,0 0 1,0 0 0,1-1 0,0 1 0,3 0-93,5 3 87,0-1 0,1-1 0,-1 0 0,1-1 0,11 1-87,-14-3 9,0 0 1,0-1-1,0-1 0,0 0 0,-1-1 1,1 0-1,0 0 0,-1-1 0,1 0 1,-1-1-1,0 0 0,0-1 1,4-3-10,1-1 10,-1 0 0,0-1 0,0-1 0,-1 0 0,0-1 0,-1-1 0,-1 1 1,2-4-11,4-14 171,-3 5 283,-14 25-435,0 0 0,0 0 0,0 1 0,0-1-1,0 0 1,0 0 0,0 0 0,0 1 0,0-1 0,0 0-1,0 0 1,0 0 0,1 0 0,-1 1 0,0-1 0,0 0-1,0 0 1,0 0 0,0 0 0,1 0 0,-1 0 0,0 1-1,0-1 1,0 0 0,0 0 0,1 0 0,-1 0 0,0 0-1,0 0 1,0 0 0,0 0 0,1 0 0,-1 0 0,0 0-1,0 0 1,0 0 0,1 0 0,-1 0 0,0 0-1,0 0 1,0 0 0,1 0 0,-1 0 0,0 0 0,0 0-1,0 0 1,0-1 0,1 1 0,-1 0 0,0 0 0,0 0-1,0 0 1,0 0 0,0 0 0,1-1 0,-1 1 0,0 0-1,0 0 1,0 0 0,0 0 0,0-1 0,0 1 0,0 0-1,0 0 1,0 0-19,14 55 35,7 19-35,-7-28 4,9 41-3,-3 2 1,-5 0-1,-4 0 0,-3 1 1,-4 46-2,-4-125 6,0 1 0,-1 0 0,0-1 0,-1 1 0,0-1 0,-1 0 0,0 0 0,-5 10-6,6-16 20,-1 0 0,0-1 0,0 1 0,0-1 0,0 0 0,-1 1 0,1-2 0,-1 1 0,0 0 0,0-1 0,-1 1 0,1-1 0,-1-1 0,0 1 0,1-1 0,-1 1 0,0-1 0,0 0 0,-1-1 0,1 0-20,-6 2 54,-1-1 0,1 0 1,0-1-1,-1-1 0,1 0 1,0 0-1,-1-1 0,1-1 1,0 0-1,-1 0-54,7 1-1,1 0 0,0 0 1,0-1-1,0 1 0,0-1 0,0 0 1,0 0-1,1 0 0,-1 0 0,1-1 0,-1 1 1,1-1-1,0 0 0,0 0 0,0 0 1,0 0-1,0-1 0,1 1 0,0-1 0,0 0 1,0 0-1,0 0 0,0 0 0,1 0 1,-1 0-1,1 0 0,1 0 0,-1-1 1,0-4-69,2-1 0,-1 1 0,1 0 0,0 0 0,1-1 0,0 1 0,1 1 0,0-1 0,0 0 0,1 1 0,0-1 0,0 1 0,1 0 0,0 0 0,1 1 0,-1 0 0,1 0 0,6-5 69,12-12-489,2 1-1,1 1 0,0 1 0,15-7 490,40-23-1428,6-4 608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19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1186 1024,'-5'-32'590,"2"-1"-1,2 1 1,1-1-1,1 0 0,2 0-589,1-41 434,2-90 210,0-59-500,-10-49-144,-9 39-224,10 210 256,0 25-5,0 15-10,-8 98 8,6 0 0,5 16-25,-3 77 46,-10 61 215,-8 329 828,21-592-1086,0 10 3,-1 1 0,2-1 0,0 0 0,1 1-1,1-1 1,0 0 0,1 0 0,1 0 0,3 7-6,-7-20-2,0-1 0,1 0 1,-1 0-1,0 0 0,0 0 1,1 0-1,0 0 0,-1 0 1,1 0-1,0 0 0,0-1 1,0 1-1,0-1 0,0 1 1,0-1-1,1 0 2,-1 0-3,0-1 0,0 1 0,0-1 0,0 0 1,0 0-1,0 0 0,0 0 0,0 0 0,1 0 0,-1-1 0,0 1 0,0-1 0,0 1 0,0-1 0,0 0 0,-1 0 0,1 0 0,0 0 1,0 0-1,-1 0 0,2-1 3,9-7-63,0-1 0,0 0 0,-1-1 0,-1 0 0,0-1 0,5-7 63,6-11-383,-1 0-1,4-11 384,-18 30-77,-1-1 0,1 0 0,-2 0 0,1-1-1,-2 1 1,0-1 0,0 0 0,-1 1-1,-1-1 1,0 0 0,-1 0 0,-1-5 77,1 8-36,-2 1 0,0 0 1,0 0-1,0 0 0,-1 1 0,0-1 1,-1 1-1,0-1 0,0 1 1,-1 0-1,0 1 0,0-1 1,-1 1-1,0 0 0,0 0 1,-1 1-1,-6-5 36,5 5 30,0 0 0,0 1 0,0 0 0,-1 1 1,0-1-1,0 2 0,0-1 0,0 1 0,-1 1 1,0-1-31,-13 0 516,1 0 0,-1 1 1,-18 2-517,38 0 50,-16-2 455,18 2-494,1 0 1,-1 0 0,1 0-1,0 0 1,-1-1 0,1 1-1,0 0 1,-1 0 0,1-1-1,0 1 1,-1 0 0,1 0-1,0-1 1,0 1 0,-1 0-1,1-1 1,0 1 0,0 0-1,0-1 1,-1 1 0,1-1-1,0 1 1,0 0 0,0-1-1,0 1 1,0 0 0,0-1-1,0 1 1,0-1 0,0 1-1,0 0 1,0-1 0,0 1-1,0-1 1,0 1 0,0 0-1,0-1 1,1 1-1,-1-1 1,0 1 0,0 0-1,0-1 1,0 1 0,1 0-1,-1-1 1,0 1 0,1 0-12,6-10 42,1 0 1,0 0 0,0 1-1,1 1 1,7-6-43,33-29-149,2 3-1,2 2 0,32-17 150,-43 31-100,1 2 0,1 1-1,1 3 1,1 1-1,5 1 101,-40 13-25,-1 0 0,1 1-1,0 1 1,0 0 0,0 0-1,0 1 1,-1 0 0,6 1 25,-15 0-7,0-1 1,0 0-1,0 1 1,0-1 0,0 0-1,0 1 1,0-1-1,0 1 1,0-1 0,0 1-1,0 0 1,0-1 0,0 1-1,0 0 1,-1 0-1,1 0 1,0-1 0,0 1-1,-1 0 1,1 0-1,-1 0 1,1 0 0,-1 0-1,1 0 1,-1 0 0,0 1-1,0-1 1,1 0-1,-1 0 1,0 0 0,0 0-1,0 0 1,0 0-1,0 0 1,0 1 0,0-1-1,-1 0 1,1 1 6,-2 4-19,1 1 0,-1-1 1,0 0-1,-1 1 0,-2 2 19,5-7-5,-54 97-41,37-71 131,1 1 0,1 1 0,2 0 0,-10 33-85,22-60 9,0 0 1,1 0 0,-1 0 0,0 1 0,1-1 0,0 0-1,0 1 1,0-1 0,0 0 0,0 1 0,1-1 0,0 0-1,-1 0 1,1 0 0,0 1 0,1-1 0,-1 0 0,1 1-10,0-2 5,0 0-1,0 0 1,0 0 0,0-1 0,0 1 0,0-1 0,0 1 0,0-1 0,1 0 0,-1 0 0,1 0 0,-1 0 0,1 0 0,-1-1 0,1 1 0,0-1 0,-1 1 0,1-1 0,-1 0-1,1 0 1,0 0 0,-1-1 0,2 1-5,8-2 12,1 0-1,-1 0 1,0-1-1,0-1 1,-1 0-1,1 0 1,-1-1-1,0-1 1,0 0-1,0-1 1,-1 0-1,0 0 1,0-1-1,-1 0 1,0-1-1,-1 0 1,0 0-1,7-11-11,-3 3-19,-1 0 1,0-1-1,-2 0 0,0-1 1,-1 0-1,0-1 0,-2 1 1,-1-1-1,0 0 0,-1-1 1,-1 0 18,-3 17-31,0 0 0,1-1 0,-2 1 0,1 0 0,0 0 0,-1-1 0,0 1 0,0 0 0,0 0 0,-1-4 31,1 8-10,1-1 1,0 0-1,-1 0 1,1 1-1,-1-1 1,1 0 0,-1 1-1,0-1 1,1 0-1,-1 1 1,1-1-1,-1 1 1,0-1-1,1 1 1,-1 0 0,0-1-1,0 1 1,0 0-1,1-1 1,-1 1-1,-1 0 10,1 0-6,-1 0-1,1 0 0,0 0 1,-1 0-1,1 1 0,-1-1 1,1 1-1,-1-1 0,1 1 1,0-1-1,-1 1 0,1 0 1,0 0-1,0-1 0,-1 1 1,0 1 6,-3 3 19,-1 1 1,1-1-1,0 1 1,0 0-1,1 0 1,0 0-1,0 1 1,1 0-1,-1 0 1,0 4-20,-2 3 34,2-1 0,0 1 0,1 0 0,0 0 0,0 5-34,5 7 30,-2-25-25,0-1-1,0 1 1,0-1 0,1 1 0,-1-1 0,0 1 0,1-1 0,-1 1 0,0-1-1,1 1 1,-1-1 0,0 1 0,1-1 0,-1 0 0,1 1 0,-1-1 0,1 0-1,-1 1 1,1-1 0,-1 0 0,1 0 0,-1 1 0,1-1 0,-1 0 0,1 0-1,0 0 1,-1 0 0,1 0 0,-1 0 0,1 0 0,0 0 0,-1 0 0,1 0 0,-1 0-1,1 0 1,-1 0 0,1 0 0,0 0 0,-1-1 0,1 1 0,-1 0 0,1 0-1,-1-1 1,1 1-5,4-3 44,-1-1-1,1 1 1,-1-1 0,0 1-1,0-1 1,0 0-1,0-1 1,-1 1-1,1-1 1,-1 0-44,7-9 92,110-132 464,-90 113-517,1 1-1,2 2 0,11-7-38,-43 35 0,1 1 0,-1 0-1,0 0 1,1 0 0,-1 1 0,1-1-1,-1 0 1,1 0 0,0 1 0,-1-1-1,1 1 1,0 0 0,-1-1 0,1 1-1,0 0 1,0 0 0,-1 0 0,0 0 0,0 0-1,-1 1 1,1-1 0,0 0 0,0 1-1,0-1 1,0 1 0,0-1-1,-1 1 1,1-1 0,0 1 0,0 0-1,-1-1 1,1 1 0,-1 0-1,1 0 1,0-1 0,-1 1 0,1 1 0,2 4 1,-1 0 0,0 1 0,0-1 0,0 1 0,-1-1 0,0 1 0,0 0-1,1 7 12,0-3-34,0 1 0,1-1 0,0 0 1,1 0-1,0-1 0,1 1 1,0-1-1,1 0 0,0 0 0,1 0 1,-1-1-1,2 0 0,0 0 1,0-1-1,0 0 0,1-1 1,0 1-1,4 1 22,4 2-206,-1-1 0,1-1 0,8 3 206,10 1-367,19 4 367,-54-17-1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3:18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170 412 512,'-21'-63'330,"20"59"-231,0-1 1,0 0-1,1 1 1,0-1-1,0 0 1,0 1-1,0-1 1,1 0 0,0 0-1,-1 1 1,2-1-1,-1 1 1,1-1-1,-1 1 1,1 0-1,0-1 1,1 1-1,-1 0 1,1 0 0,1 0-100,-1-2 203,1 1 1,1 0 0,-1 0 0,1 0 0,0 1 0,0 0 0,2-2-204,-14 41-63,0-8 155,-2-1 1,0 0 0,-2 0-1,-1-1 1,-3 4-93,-62 91 552,22-35 388,49-78 1197,12-21-249,1-1-1873,1 0 0,1 0-1,0 1 1,6-6-15,30-44 20,12-35-49,-16 27-262,6-3 291,-33 54-91,2 1-1,-1 1 1,2 0 0,1 1-1,14-11 92,-14 16-29,0 1 0,1 1 0,0 0 0,1 2-1,0 0 1,0 1 0,1 1 0,0 1 0,4 0 29,-24 6-9,-1 0 1,1 0-1,0 0 0,-1 0 1,1 0-1,0 0 1,-1 1-1,1-1 1,0 0-1,-1 0 1,1 0-1,0 1 1,-1-1-1,1 0 1,0 1-1,-1-1 1,1 0-1,-1 1 0,1-1 1,-1 1-1,1-1 1,-1 1-1,1-1 1,-1 1-1,0-1 1,1 1-1,-1 0 1,0-1-1,1 1 1,-1-1-1,0 1 0,0 0 1,1-1-1,-1 1 1,0 0-1,0-1 1,0 1-1,0 0 1,0 0-1,0-1 1,0 1 8,1 4 48,9 36-56,-4-18 7,1-1 0,1 1 1,4 6 0,-2-7 2,1-1 0,0 1 0,2-2 0,1 0 0,0 0 1,7 5-3,10 9 7,2-1 1,31 23-8,-58-51 3,-1-1 1,0 1 0,0 0 0,-1 0-1,3 3-3,-46-5 178,28 0-174,0-1 0,1 2 0,-1-1 0,-6 5-4,8-4 11,0-1 0,-1 1 0,1-2-1,-1 1 1,1-1 0,-5 0-11,-85 7 135,-17 1 2,-67 16-137,163-23-34,13-2-458,0 0 0,0 1 0,0-1 0,-6 3 492,9 0-1671,5 1 671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3:19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2 118 2625,'0'2'80,"-1"0"0,1 0 0,0 0 0,-1 0 0,1 0 0,0 0 0,0 1 0,0-1 0,1 0 0,-1 0 0,1 0 0,-1 0 0,1 0 0,-1 0 0,1 0 0,0 0 0,0 0 0,0 0 1,0 0-81,25 36 442,-16-27-277,1 0 0,1 0 0,0-1 0,0-1 0,1 0 0,0-1 0,0 0 0,1-1 0,0 0 0,1-2 0,-1 1 0,8 0-165,-9-2 125,-1-1 0,1-1 0,0 0 0,0 0 0,-1-2 0,1 1 0,0-2 0,0 0-1,0 0 1,0-1 0,0-1 0,-1 0 0,1 0 0,-1-2 0,2 0-125,-7 1 68,0 0 0,-1 0 0,0 0 0,0-1 0,0 0 0,0 0 0,-1-1 0,0 1 0,0-1 1,0 0-1,-1 0 0,0-1 0,0 0 0,0 1 0,-1-1 0,0 0 0,0-1 0,0-5-68,0 3 43,-1 0 0,0 0 1,-1 0-1,0 0 0,-1 0 0,0 0 0,-1 0 0,0 0 0,0 0 0,-1 0 0,0 0 0,-1 0 1,-3-7-44,-1-3 22,2 7 33,6 28-50,3 16-21,2 0 0,1 0 0,1-1-1,2 0 1,0 0 0,9 13 16,21 37 11,4-2-1,7 5-10,-41-68 10,-1 0-1,-1 0 1,0 1-1,1 5-9,-7-16 3,0 1 0,-1-1 0,1 0-1,-1 0 1,0 1 0,-1-1 0,1 1 0,-1-1-1,0 1 1,-1-1 0,1 0 0,-1 1 0,0-1-1,0 0 1,-2 5-3,3-9 17,0-1 0,0 1 1,0-1-1,0 1 0,-1-1 0,1 1 0,0-1 0,0 1 0,0-1 0,-1 0 0,1 1 1,0-1-1,0 1 0,-1-1 0,1 1 0,0-1 0,-1 0 0,1 1 0,0-1 1,-1 0-1,1 1 0,-1-1 0,1 0 0,-1 0 0,1 1 0,0-1 0,-1 0 0,1 0 1,-1 0-1,1 0 0,-1 1 0,1-1 0,-1 0 0,1 0 0,-1 0 0,1 0 0,-1 0 1,0 0-1,1 0 0,-1-1 0,1 1 0,0 0 0,-1 0 0,1 0 0,-1 0 1,1-1-1,-1 1 0,1 0 0,-1 0 0,1-1 0,-1 1 0,1 0 0,0-1 0,-1 1 1,1 0-1,0-1 0,-1 1 0,1-1 0,0 1 0,0-1 0,-1 1 0,1-1 0,0 1 1,0 0-1,0-1-17,-3-3 84,1 0 1,0 0 0,0 0-1,0 0 1,1 0 0,-2-4-85,3 5 2,-1 0 0,1 1 1,0-1-1,0 1 1,0-1-1,1 0 1,-1 1-1,1-1 0,-1 0 1,1 1-1,1-3-2,0-1-1,0-1 1,0 1-1,1 0 0,0 0 0,0 0 0,1 0 0,0 1 0,0-1 1,0 1-1,1 0 0,-1 0 0,1 1 0,0-1 0,1 1 1,-1 0-1,1 1 0,0-1 0,-1 1 0,4-1 1,60-23-558,0 4-1,2 2 1,18-1 558,-81 20-88,119-27-540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3:26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0 204 992,'0'0'514,"0"0"-64,0 0 104,0 0 73,0 0-37,2-8 925,107-99-718,-96 96-739,-1 0 0,1 1 0,1 0 0,0 1 0,0 1 1,12-6-59,-19 12 16,-1-1 0,1 1 0,0-1 0,-1 2 1,1-1-1,0 1 0,0 0 0,0 1 0,0 0 1,1 0-1,-1 0 0,0 1 0,0 0 1,0 0-1,3 2-16,-5-2 3,0 2 0,0-1 0,0 1 1,0-1-1,0 1 0,-1 1 0,1-1 1,-1 1-1,0-1 0,2 4-3,36 47 18,-7-8-16,-27-38 5,1 0 0,-1-1 0,1 1 0,1-2 1,-1 1-1,1-1 0,0-1 0,1 0 0,-1 0 0,1-1 1,0 0-1,0-1 0,4 1-7,-9-3 40,0 0 0,1 0 0,-1-1 0,0 0 0,1 0 0,-1 0 0,0-1 0,1 1 1,-1-2-1,0 1 0,0-1 0,0 0 0,0 0 0,0 0 0,0-1 0,0 0 0,-1 0 0,0-1 0,1 0 0,-1 1 0,-1-2 1,1 1-1,0 0 0,3-6-40,-3 3-75,-1 0 0,0-1 0,0 0 0,0 1 0,-1-1 0,0-1 0,-1 1 0,1 0 0,-2-1 0,1 1 0,-1-5 75,0-23-328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3:26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18 633 2200,'0'0'116,"0"0"0,-1 0 0,1 0 0,-1 0 0,1 0-1,-1-1 1,1 1 0,0 0 0,-1 0 0,1-1 0,0 1-1,-1 0 1,1 0 0,0-1 0,-1 1 0,1 0-1,0-1 1,0 1 0,-1 0 0,1-1 0,0 1 0,0 0-1,0-1 1,-1 1 0,1-1 0,0 1 0,0 0-1,0-1 1,0 1 0,0-1 0,0 1 0,0-1 0,0 1-1,0 0 1,0-1 0,0 1 0,0-1 0,0 1 0,0-1-1,0 1 1,1 0 0,-1-1 0,0 1-116,8-30-529,-4 17 933,16-57-145,-3 0 1,-4-2-1,-1-8-259,-9 49 48,-2 1 0,-1-1 0,-1 0 0,-1 1 0,-2 0 0,-1-1 0,-4-8-48,9 38-2,-1 0 5,1 0 1,0-1-1,0 1 0,0 0 1,-1-1-1,1 1 0,-1 0 1,1 0-1,-1-1 0,1 1 1,-1 0-1,0 0 0,1 0 1,-1 0-1,0 0 0,0 0 1,0 0-1,0 0 0,0 0 1,0 0-1,0 1 0,0-1 1,0 0-1,-1 1 0,1-1 0,0 1 1,0-1-1,0 1 0,-1-1 1,1 1-1,-2 0-3,3 0-1,-1 1-1,1-1 1,-1 1-1,1-1 1,-1 1 0,1-1-1,-1 1 1,1 0-1,-1-1 1,1 1-1,0 0 1,0-1 0,-1 1-1,1 0 1,0-1-1,0 1 1,0 0 0,-1 0 1,0 3-3,-6 15 4,1 0 0,1 1 0,0 0-1,2-1 1,0 1 0,1 1 0,1-1 0,1 4-1,0 49-9,4 0 1,2 0 0,4 0-1,9 29 9,-16-88-13,1-1 0,0 0-1,1 0 1,0 0 0,1 0-1,3 4 14,-6-12-140,0 0 0,1-1 0,0 1 1,-1-1-1,1 0 0,0 0 0,1 0 0,-1-1 0,1 0 0,0 1 0,0-2 0,0 1 0,0 0 0,0-1 0,0 0 0,6 1 140,19 2-560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3:2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0 162 5073,'1'-4'100,"0"1"1,0 0-1,0-1 0,1 1 0,-1 0 1,1 0-1,0 0 0,0 0 1,0 0-1,0 0 0,1 0 0,-1 1 1,1-1-1,0 1 0,-1 0 0,1 0 1,0 0-1,0 0 0,0 0 1,1 1-1,-1-1 0,0 1 0,1 0 1,-1 0-1,1 0 0,-1 1 1,1-1-1,-1 1 0,1-1 0,2 1-100,0 0-10,0 0-1,0 0 0,0 1 0,0-1 1,0 1-1,0 1 0,0-1 1,0 1-1,0 0 0,0 0 0,-1 1 1,1 0-1,-1 0 0,1 0 0,-1 0 1,0 1-1,1 2 11,2 2-5,-2 1 0,1-1 1,-1 1-1,0 1 0,-1-1 0,0 1 0,-1 0 0,0 0 0,0 2 5,6 24-103,7 37 103,-13-54-29,16 109-206,-20-126 244,0 0-1,0 0 0,0 0 1,0-1-1,0 1 0,0 0 1,0 0-1,-1 0 0,1-1 1,-1 2-9,-3-1 345,0-12 134,1-3-257,1 0 0,1 0 0,0-1-1,1 1 1,1-13-222,11-70 176,-10 82-140,-2 13-35,7-46 116,13-43-117,-17 77 8,1 0-1,1 0 0,0 1 1,1 0-1,0 0 0,1 0 0,0 1 1,1 0-1,3-3-7,-9 11 0,0 1 0,1-1 0,-1 0-1,1 1 1,0-1 0,0 1 0,0 0 0,0 0 0,0 0 0,1 0 0,-1 1 0,0-1 0,1 1 0,-1 0-1,1 0 1,0 0 0,-1 1 0,1-1 0,0 1 0,-1 0 0,1 0 0,0 0 0,-1 0 0,1 1 0,0-1 0,-1 1-1,1 0 1,-1 0 0,1 0 0,-1 1 0,4 1 0,1 2 0,0 0 0,0 1-1,-1 0 1,0 0 0,0 1 0,0 0 0,-1 0-1,0 0 1,-1 1 0,1 0 0,-1 0-1,0 1 1,11 26-5,-1 1-1,-1 0 0,3 19 6,-8-22-407,2-1 0,1 0 0,2-1 0,1 0 0,2 0 407,8 3-561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3:27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322 34 1848,'-3'-3'166,"-1"0"0,0 0 0,0 0-1,0 0 1,0 0 0,-1 1-1,1 0 1,-1 0 0,1 0 0,-1 0-1,0 1 1,0 0 0,0 0-1,0 0 1,1 0 0,-1 1 0,0 0-1,0 0 1,-4 1-166,-12 0 223,1 1-1,0 1 1,0 1 0,-4 2-223,11-3 75,-1 2 1,1 0-1,1 0 0,-2 2-75,8-4 12,2-1 0,-1 1 0,0 0-1,1 0 1,-1 1 0,1 0 0,0-1-1,0 1 1,0 1 0,1-1 0,-2 3-12,4-7 1,1 1 0,-1 0 1,1 0-1,0 0 1,-1 0-1,1 0 0,0 0 1,0 0-1,0 0 1,0 0-1,-1 0 0,1 0 1,1 0-1,-1 0 1,0 0-1,0 0 0,0 0 1,0 0-1,1 0 1,-1 0-1,1 0 0,-1 0 1,0 0-1,1 0 0,0 0 1,-1 0-1,1-1 1,-1 1-1,1 0 0,0 0 1,0-1-1,-1 1 1,1 0-1,0 0-1,4 2 5,-1-1 0,1 1 0,0 0 0,-1-1 0,6 2-5,18 5-12,1-1 1,0-2 0,0-1-1,22 2 12,-5-2-185,22 8 185,-54-10-70,0 1-1,0 1 1,0 0-1,-1 1 1,0 1-1,10 6 71,-18-10-55,-1 0-1,1 0 1,-1 1 0,0 0-1,0 0 1,0 0 0,-1 1-1,0-1 1,1 1 0,-1-1-1,-1 1 1,1 0-1,-1 0 1,1 4 55,0 0-99,-1 0-1,0 0 1,-1 1-1,0-1 1,0 1-1,-1-1 1,0 0-1,-1 5 100,0-8-10,1 0 1,-1-1-1,-1 1 0,1-1 0,-1 1 1,0-1-1,0 0 0,0 0 0,-1 0 1,0 0-1,0 0 0,0-1 0,-1 1 1,1-1-1,-1 0 0,0 0 0,0 0 1,-1 0-1,1-1 0,-1 0 0,0 0 1,0 0-1,0 0 0,0-1 0,0 0 1,0 0-1,-1 0 0,1-1 0,-2 0 10,-11 3-159,0-1 0,-1-1-1,0-1 1,-16-1 159,-23-1-277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5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17 189 2096,'0'-30'513,"-1"-15"3093,4-25-3606,-3 27 4015,7 90-2236,-4-25-1765,4 15 28,-3 1 0,0 23-42,-6 7 54,-3 0 1,-12 55-55,15-109 11,2-13-12,-6 25 63,6-25-63,0-1 0,0 1-1,0 0 1,0 0 0,-1 0 0,1 0-1,0 0 1,-1-1 0,1 1 0,0 0 0,-1 0-1,1 0 1,-1-1 0,0 1 0,1 0-1,-1-1 1,1 1 0,-1 0 0,0-1 0,0 1-1,1-1 1,-1 1 0,-1-1 1,2 0-89,0-8-3963,0 5 3111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21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0 138 4009,'3'-6'180,"1"-1"0,-1 1 0,1 0 0,0 0 0,0 1 0,0-1 0,1 1 1,0 0-1,0 0 0,0 1 0,6-5-180,-6 7 2,0-1 1,0 1-1,-1 0 1,1 0 0,1 0-1,-1 1 1,0 0-1,0 0 1,0 0-1,1 1 1,-1 0-1,0 0 1,1 0 0,-1 0-1,0 1 1,2 0-3,3 1 1,1 1 1,-1 0 0,0 1 0,0 0-1,0 1 1,0-1 0,-1 2 0,0-1 0,0 2-1,-1-1 1,1 1 0,-1 0 0,-1 1-1,1 0 1,-1 0 0,-1 0 0,0 1-1,0 0 1,0 0 0,-1 1 0,-1 0-1,4 9-1,-2-4-4,-2 0 0,1 0 0,-2 0-1,0 0 1,-1 0 0,0 1 0,-1-1-1,-1 1 1,-1-1 0,0 1-1,-1-1 1,0 0 0,-2 1 0,1-1-1,-6 11 5,8-23 31,-1 1 1,0 0-1,0-1 0,0 0 0,-1 1 0,1-1 1,-2 2-32,3-5 16,1 1 1,0-1-1,-1 0 1,1 1 0,-1-1-1,1 1 1,-1-1-1,1 0 1,0 1 0,-1-1-1,1 0 1,-1 0-1,1 1 1,-1-1 0,0 0-1,1 0 1,-1 0-1,1 0 1,-1 0 0,1 0-1,-1 0 1,1 0 0,-1 0-1,0 0 1,1 0-1,-1 0 1,1 0 0,-1 0-1,1 0 1,-1 0-1,1-1 1,-1 1 0,1 0-1,-1 0 1,1-1-1,-1 1 1,1 0 0,-1-1-1,1 1 1,0 0-1,-1-1 1,1 1 0,-1-1-1,1 1 1,0-1-1,-1 1 1,1-1 0,0 1-1,0-1 1,0 1-1,-1-1 1,1 1 0,0-1-1,0 1 1,0-1 0,0 0-17,-2-4 57,1 0 0,0 0 0,1 0 0,-1 0 0,1-1 0,0 1 1,0 0-1,0 0 0,1 0 0,0 0 0,1-5-57,19-57 104,-19 61-88,7-17-33,1 0 1,1 1-1,0 0 1,2 1 0,1 0-1,0 1 1,1 1-1,2-1 17,-9 12-22,-1 1-1,1 0 1,1 1-1,-1-1 0,1 2 1,0-1-1,1 1 1,-1 0-1,4 0 23,-6 2-15,0 1 0,0 1 1,1-1-1,-1 1 0,0 0 0,1 1 1,-1 0-1,0 0 0,1 0 0,-1 1 1,0 0-1,0 0 0,0 1 0,2 1 15,-5-2-4,0 1-1,0 0 0,0-1 0,0 2 1,-1-1-1,1 0 0,0 1 1,-1-1-1,0 1 0,0 0 1,0 0-1,0 1 0,0-1 0,-1 0 1,1 1-1,-1 0 0,0-1 1,0 1-1,-1 0 0,1 0 1,-1 0-1,1 0 0,-1 2 5,2 12-11,0-1 0,-1 1 0,-1 1 0,0-1 0,-1 0 11,0 13-11,4 94-40,-2-124 501,2-8-169,10-23-26,2-4-65,-6 15-159,20-38-177,16-22 146,-35 62-117,1 1 0,0 0 0,1 1 0,1 0 0,0 1 0,14-10 117,-24 22-31,0-1-1,-1 0 1,2 1 0,-1-1 0,0 1 0,0 0 0,1 1 0,-1-1 0,2 1 31,-3 0-10,-1 1 1,1 0 0,0 0-1,-1 0 1,1 0 0,-1 0-1,1 0 1,0 1 0,-1 0-1,1-1 1,-1 1 0,1 0-1,-1 0 1,0 0 0,1 0-1,-1 1 1,0-1 0,1 1 9,7 6-5,-1 0 0,0 1 1,0 0-1,0 0 1,-1 1-1,-1 0 1,1 1 4,17 29-23,5 13 23,6 8-6,-26-44 0,1 0-1,1-2 1,1 1-1,0-2 1,1 1-1,0-2 1,2 0-1,9 7 7,-14-13-10,0-1 0,1 0 0,-1 0 0,1-1 0,0-1 0,0 0 0,1 0 0,-1-1 0,1-1 0,0 0 0,0-1 0,0 0 0,9-1 10,-6-2-69,1 0 1,0-2-1,-1 1 1,1-2-1,-1 0 1,0-1-1,-1-1 1,0 0-1,0-1 1,0-1-1,7-6 69,10-7-186,-2-2-1,-1-2 0,-1 0 0,11-15 187,-29 29-40,1 1-1,-2-2 0,0 0 0,0 0 0,-1 0 0,1-6 41,-7 15-1,0-1-1,0 1 1,0 0 0,-1-1-1,0 1 1,0-1 0,0 0-1,-1 1 1,0-1 0,0 0-1,0 1 1,0-1 0,-1 1-1,1-1 1,-1 0 0,0 1-1,-1-1 1,1 1 0,-1 0-1,0-1 1,0 1 0,-1-2 1,0 1 33,-1 0 1,1 1 0,-1-1-1,0 1 1,0 0 0,0 0-1,0 1 1,0-1 0,-1 1-1,0 0 1,0 0 0,0 0-1,0 1 1,0 0 0,0 0-1,-1 0 1,1 1 0,-1-1-1,1 1 1,-1 1 0,0-1 0,1 1-1,-1 0 1,0 0 0,-2 1-34,-2 0 65,1 1 0,0 0 1,0 1-1,1 0 1,-1 1-1,1-1 0,-1 2 1,1-1-1,0 1 1,1 0-1,-1 1 1,1 0-1,0 0 0,1 0 1,-4 4-66,0 3 26,0 0 1,0 0-1,2 1 1,0 0-1,0 0 1,1 1-1,1 0 1,-1 4-27,4-11 5,1 0 0,0 0 1,0 0-1,1 0 0,0 0 1,0 1-1,1-1 0,0 0 1,0 1-1,1-1 0,0 0 1,1 0-1,0 0 1,0 0-1,1 0 0,3 7-5,-5-13 2,0 0 0,0 1 0,0-1 0,0 0-1,1-1 1,-1 1 0,1 0 0,-1 0 0,1 0 0,0-1 0,0 1-1,0-1 1,0 0 0,0 1 0,0-1 0,0 0 0,0 0-1,0 0 1,0-1 0,1 1 0,-1 0 0,2-1-2,-1 1 5,1-2 0,0 1 1,0 0-1,-1-1 0,1 0 1,0 1-1,-1-1 0,1-1 0,0 1 1,-1-1-1,0 1 0,1-1 1,0-1-6,9-6 15,0-1 1,0 0-1,-1-1 1,0 0-1,-1-1 1,0 0-16,2-4-15,0 0 0,-2-1 0,7-12 15,-14 22-25,0-1-1,-1 1 1,1-1-1,-2 0 1,1 0-1,-1 0 0,0 0 1,-1 0-1,0 0 1,0-1 25,-13 49-174,11-35 175,-1 1 0,2 0 0,-1-1 0,1 1 0,0 0 0,0 0 0,0-1-1,1 1 1,0 0 0,0-1 0,0 1 0,1-1 0,0 1 0,0-1-1,0 0 1,1 1 0,-1-1 0,1-1 0,1 1 0,-1 0 0,1-1 0,-1 1-1,1-1 1,1 0 0,-1-1 0,0 1 0,1-1 0,0 1 0,0-1-1,0-1 1,0 1 0,0-1 0,1 0 0,-1 0 0,1 0 0,-1-1 0,1 0-1,-1 0 1,1 0 0,1-1-1,3 0 0,1 0 0,0-1 0,-1 0 0,1-1 0,-1 0 0,1-1 0,-1 0 0,0 0 0,0-1 0,7-4 0,15-9 4,0-2 1,12-9-5,-30 18 0,-10 8 5,13-9-71,1-2-1,-1 0 1,-1 0-1,12-14 67,-24 24-34,-1-1 0,0 0-1,1 0 1,-2 0 0,1-1 0,0 1-1,-1-1 1,0 1 0,0-1 0,0 0-1,-1 0 1,0 0 0,1 0 0,-2 0-1,1 0 1,-1 0 0,1 0 0,-2 0-1,1 0 1,0 0 0,-1 0 0,0-3 34,-17-35-14,15 59 314,2 14-174,2-1-29,2-1 0,2 0 0,2 10-97,5 28 57,3 58 48,-12-106 0,-3-18-93,0 0 1,0 0-1,0 0 0,0 0 0,0 0 0,0 0 0,0 1 0,0-1 0,0 0 0,0 0 1,1 0-1,-1 0 0,0 0 0,0 0 0,0 0 0,0 1 0,0-1 0,0 0 0,0 0 1,0 0-1,0 0 0,0 0 0,1 0 0,-1 0 0,0 0 0,0 0 0,0 0 1,0 0-1,0 0 0,0 0 0,1 0 0,-1 0 0,0 0 0,0 0 0,0 0 0,0 0 1,0 0-1,0 0 0,1 0 0,-1 0 0,0 0 0,0 0 0,0 0 0,0 0 0,0 0 1,0 0-1,1 0 0,-1 0 0,0 0-12,13-24 1266,-6 7-1245,14-19-78,1 0 0,2 1-1,1 2 1,2 0 0,12-10 57,2-3-739,-2-3 1,1-5 738,-45 61-6,2-3 7,0 1 0,0-1 0,1 0 0,0 1 0,0-1 0,0 1 0,1-1 0,-1 1 0,1 0 0,0 0 0,0 0 1,1 2-3,-1 0 4,0 0-1,-1 1 0,2 0 0,-1 0 1,1 0-1,1 0 0,0 0 0,0 0 0,0-1 1,1 1-1,0 0 0,1 1-2,0 0 3,8 17 1,-1 0-1,-2 1 1,-1 0-1,0 2-3,-6-21 1,0 0 0,0 0 0,-1 1 0,0-1 0,0 0 0,-1 1-1,0-1 1,-1 0 0,0 0 0,0 0 0,0 0 0,-1 0 0,0-1 0,-1 1 0,-3 6-1,0-3-289,0 0 0,-1-1 0,0 0 0,0 0 1,-5 3 288,2-9-534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22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1 846 4489,'12'1'481,"0"0"0,0-2 0,0 1 0,1-1 0,-1-1 0,0 0 0,3-2-481,-6 1 20,-1 0 0,1-1 0,-1 0 0,0 0 0,-1-1 0,1 0 0,-1 0 0,0-1 0,0 0 0,1-2-20,6-6 14,0-1 0,-2-1 0,0 0-1,0 0 1,-2-1 0,0-1-1,-1 1 1,-1-2 0,0-1-14,1-6 5,-1 0 1,-2 0-1,0-1 0,-2 0 1,-1 0-1,-1-9-5,-2-17-229,-3 1 1,-2 0-1,-2 0 0,-2 0 1,-3 1-1,-12-32 229,24 81 11,-1 0 0,1 0-1,-1 0 1,0 0 0,1 0 0,-1 0-1,0 0 1,0 1 0,0-1 0,0 0-1,-1 1 1,1-1 0,-1 0-11,1 2 8,1 0 1,0 0-1,-1 0 0,1 0 0,-1 0 1,1 0-1,0 0 0,-1 0 1,1 1-1,-1-1 0,1 0 1,0 0-1,-1 0 0,1 1 1,0-1-1,-1 0 0,1 1 1,0-1-1,0 0 0,-1 1 1,1-1-1,0 0 0,0 1 1,-1-1-1,1 0 0,0 1 1,0-1-1,0 0 0,0 1 1,0-1-1,0 1 0,0-1 1,0 0-1,0 1 0,0-1 0,0 1-8,-3 11 99,1 0 0,0 1 0,0 8-99,-2 54 21,4-1 0,3 0 0,3 0 1,3 0-1,16 59-21,-3-18 160,-16-76-59,1-1 1,2 0-1,11 29-101,-17-61 7,-1 1 1,2 0-1,-1-1 0,1 0 1,0 1-1,0-1 1,0-1-1,1 1 0,4 4-7,-7-9 3,1 1 0,-1 0 0,0-1-1,0 1 1,1-1 0,-1 0-1,1 0 1,0 0 0,-1 0 0,1 0-1,0 0 1,-1-1 0,1 1-1,0-1 1,0 0 0,-1 0 0,1 0-1,0 0 1,0-1 0,-1 1-1,1-1 1,0 1 0,-1-1 0,1 0-1,0 0 1,-1 0 0,1 0-3,11-7-2,-1-1 1,0 0-1,0-1 0,-1-1 1,0 0-1,-1 0 0,0-1 1,7-11 1,-9 14-25,17-22-389,-2-1-1,16-26 415,-33 47-134,0-1-1,-1 1 0,-1-1 0,0 0 1,0 0-1,-2 0 0,1-1 0,-1 0 1,-1 0-1,0-6 135,-2 17-2,1 0 0,-1 0 0,0 0 0,-1-1 0,1 1 0,0 0 1,-1 0-1,1 0 0,-1 0 0,0 0 0,1 0 0,-1 0 0,0 0 2,0 1 15,0 0 0,0 0-1,0 1 1,0-1 0,1 0-1,-1 1 1,0-1 0,0 1-1,0-1 1,0 1 0,-1-1 0,1 1-1,0 0 1,0 0 0,0-1-1,0 1 1,0 0 0,0 0-1,0 0 1,-1 0 0,1 0 0,0 1-1,0-1 1,0 0 0,0 0-1,-1 1-14,-4 1 62,0 0 0,0 0 0,0 1 0,0 0 0,1 0-1,-1 0 1,1 1 0,-1-1 0,1 1 0,1 1 0,-1-1-1,0 1 1,1-1 0,0 2 0,0-1 0,0 1-62,-1 1 51,1-1 1,1 0 0,-1 1-1,1 0 1,0 0-1,1 0 1,-1 0 0,1 0-1,1 1 1,0-1 0,0 0-1,0 1 1,1 7-52,0-11 8,1-1 1,-1 1-1,1 0 1,0 0-1,1-1 1,-1 1-1,0-1 0,1 1 1,0-1-1,0 1 1,0-1-1,0 0 1,1 0-1,-1 0 1,1 0-1,0-1 1,0 1-1,0-1 1,0 0-1,0 1 1,0-1-1,1-1 1,-1 1-1,1 0 0,-1-1 1,1 0-1,1 1-8,6 1 12,-1-1-1,1 0 1,-1 0-1,1-1 1,0-1-1,-1 0 1,1 0-1,0-1 1,4-1-12,15-4-9,-1-1 1,0-1-1,-1-2 1,1-1-1,-2-1 1,0-1-1,0-2 1,14-10 8,-33 19-54,-1 1 0,1-2 0,-1 1 1,0-1-1,0 1 0,-1-2 0,0 1 1,2-4 53,-5 6-65,0-1 1,0 1 0,0-1 0,-1 1-1,0-1 1,0 0 0,0 0-1,-1 0 1,0 0 0,0 0 0,-1 0-1,1 0 1,-1-4 64,-1 2-65,1 2-10,0-1 1,-1 0-1,0 0 1,0 0-1,-1 1 1,-1-7 74,2 12-8,1 0 0,-1 0 1,1 0-1,-1 0 1,1 0-1,-1 0 1,0 1-1,0-1 1,1 0-1,-1 0 0,0 1 1,0-1-1,0 0 1,0 1-1,1-1 1,-1 1-1,0-1 1,0 1-1,0-1 8,-1 1-1,0 0 0,1 0 0,-1 0 0,0 0 0,1 0 0,-1 0 0,0 0 0,1 1 0,-1-1 0,1 0 0,-1 1 0,0 0 0,1-1 0,-1 1 0,1 0 0,-1 0 1,-14 7 3,8-4 0,-1 0 1,1 1 0,-1 0 0,1 0-1,-4 5-3,11-9 46,1-1-1,0 0 0,-1 1 0,1-1 0,-1 0 0,1 0 1,0 1-1,-1-1 0,1 0 0,-1 0 0,1 0 0,-1 0 0,1 0 1,0 1-1,-1-1 0,1 0 0,-1 0 0,1 0 0,-1 0 1,1 0-1,-1 0 0,1 0 0,-1-1 0,1 1-45,-8 0-98,8 0 98,0 0 0,0 0 0,0 0 0,-1 0 0,1 1 0,0-1 0,0 0 0,0 0 0,0 0 0,0 0 0,0 0 0,0 0 0,0 1 0,0-1 0,-1 0 0,1 0 0,0 0 0,0 0 0,0 0 0,0 1 0,0-1 0,0 0 1,0 0-1,0 0 0,0 0 0,0 0 0,0 1 0,0-1 0,0 0 0,0 0 0,0 0 0,1 0 0,-1 0 0,0 1 0,0-1 0,0 0 0,0 0 0,0 0 0,0 0 0,0 0 0,0 0 0,0 1 0,0-1 0,1 0 0,-1 0 0,0 0 0,0 0 0,0 0 0,0 0 0,0 0 0,1 0 0,-1 0 0,4 6 3,0 0 0,1-1 0,0 1-1,0-1 1,1 0-3,14 14 6,-1-1 0,-9-9-4,0 1 0,-1-1 1,0 2-1,0-1 0,-1 1 0,0 1 1,1 4-3,0 1 0,-1 0 0,-2 0-1,1 1 1,-2-1 0,-1 1 0,0 1 0,1 11 0,-4-18 5,0-1-1,0 2 0,-1-1 1,-1 0-1,0 0 0,-1-1 1,0 1-1,-1 0 1,0 0-1,0-1 0,-2 0 1,0 3-5,2-10 31,1-1 0,0 1 0,-1 0 0,0-1 0,0 0 0,0 0 0,0 0 0,0 0 0,-1 0 0,1-1 0,-3 1-31,5-2 17,1-1 1,-1 1 0,0-1 0,0 0-1,0 1 1,1-1 0,-1 0-1,0 0 1,0 0 0,0 1 0,0-1-1,0 0 1,1 0 0,-1 0-1,0-1 1,0 1 0,0 0 0,0 0-1,0 0 1,1-1 0,-1 1-1,0 0 1,0-1-18,-1 0 26,1 0 1,0-1-1,0 1 0,0 0 0,0-1 0,1 1 1,-1 0-1,0-1 0,0 1 0,1-1 0,-1 1 1,1-1-1,0 0 0,-1 1 0,1-1 0,0 0 1,0 1-1,0-2-26,0-8 23,0-1 0,1 1 0,0-1 0,1 1 0,0 0 0,0-1 0,2 1 1,-1 0-1,1 1 0,1-1 0,0 1 0,1 0 0,1-3-23,7-8-122,1 0 0,0 1 0,2 0 0,0 1 0,13-10 122,-14 15-172,2 2 0,0-1-1,18-8 173,-22 14-82,1-2-1,-2 1 0,1-2 0,-1 0 1,-1 0-1,0-1 0,6-8 83,-16 17 20,-1 0-1,0 1 1,0-1-1,0 0 1,-1 0-1,1 0 1,0 0-1,-1 0 1,1 1-1,-1-1 1,0 0-1,1 0 1,-1 0-1,0 0 1,0 0-1,0 0 1,-1 0-1,1 0 1,0 0-1,-1 0 1,1 0 0,-1 0-1,0 0 1,0 0-1,0 0 1,0 1-1,0-1 1,0 0-1,0 1 1,0-1-1,-1 0 1,1 1-1,0 0 1,-1-1-1,1 1 1,-1 0-1,0 0 1,-1-1-20,3 2 9,0 0 1,0 0-1,0-1 1,0 1-1,-1 0 1,1 0-1,0 0 1,0 0-1,-1 0 1,1-1-1,0 1 1,0 0 0,-1 0-1,1 0 1,0 0-1,0 0 1,-1 0-1,1 0 1,0 0-1,0 0 1,-1 0-1,1 0 1,0 0-1,0 0 1,-1 0-1,1 0 1,0 0-1,0 0 1,-1 0-1,1 0 1,0 1-1,0-1 1,-1 0 0,1 0-1,0 0 1,0 0-1,0 0 1,-1 1-1,1-1 1,0 0-1,0 0 1,0 0-1,0 1 1,-1-1-1,1 0 1,0 0-1,0 1 1,0-1-1,0 0 1,0 0-1,0 1 1,0-1 0,0 0-1,0 0 1,0 1-1,0-1 1,0 0-1,0 0 1,0 1-1,0-1 1,0 0-1,0 0 1,0 1-1,0-1-9,3 19 62,-3-18-63,1 2-1,0-1 1,0 1-1,0-1 0,0 1 1,0-1-1,1 1 0,-1-1 1,1 0-1,0 0 0,0 0 1,1 2 1,25 23-8,27 21 8,-32-28-4,-13-12 3,-1 0 1,0 1-1,0 1 1,-1-1-1,0 1 0,-1 1 1,6 10 0,-11-17 0,0 0 0,-1 0 0,1 0 1,-1 0-1,1 0 0,-1 0 0,-1 0 0,1 0 1,-1 1-1,1-1 0,-1 0 0,0 0 1,-1 0-1,1 1 0,-1-1 0,0 0 0,0 0 1,0 0-1,0 0 0,-1 0 0,1 0 1,-1 0-1,0-1 0,0 1 0,-2 1 0,0 0-83,0 1 0,-1-1 0,0 0 0,0 0 0,0-1 0,0 0 0,-1 1-1,0-2 1,0 1 0,0-1 0,0 0 0,-1 0 0,-2 0 83,2-2-1092,12-10 414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24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92 771 2721,'0'95'2919,"8"36"-2919,-3-74 348,-3 0 0,-3-1 0,-2 1 0,-2 0 0,-3-1 0,-12 44-348,19-95 41,-1 3 39,1 0 0,-2-1-1,1 1 1,-1-1-1,0 1 1,0-1 0,-1 0-1,0 0 1,-3 4-80,7-11 13,-1 0 0,1 1 0,0-1 0,-1 1 0,1-1 0,0 0 0,-1 1 0,1-1 0,-1 0 0,1 1 0,0-1 0,-1 0 0,1 0 0,-1 1 0,1-1 0,-1 0 0,1 0 0,-1 0 0,1 0 0,-1 1 0,1-1 0,-1 0 0,1 0 0,-1 0 0,1 0 0,-1 0 0,1 0 0,-1-1 0,1 1 0,-1 0 0,1 0 0,-1 0 0,1 0 0,-1-1 0,1 1 0,-1 0 0,1 0 0,-1-1 0,1 1 0,-1 0 0,1-1 0,0 1 0,-1 0 0,1-1 0,0 1 0,-1-1 0,1 1 0,0-1 0,0 1-13,-12-25 380,11 16-331,0 1-1,0 0 0,1 0 0,0-1 0,0 1 1,2-6-49,-1-6 21,12-97-61,5 0 0,16-45 40,-15 74-669,4 0-1,3 1 1,33-69 669,-53 142-116,1 0 0,1 1 0,0 0 0,0 0 0,7-6 116,-13 16-10,1 0 0,0 0 0,0 1 0,0-1 0,0 1 1,0 0-1,1 0 0,-1 0 0,1 0 0,-1 0 0,1 1 10,-2 0 0,1 1 0,-1-1 0,1 1 1,-1 0-1,0 0 0,1 0 0,-1 0 0,0 0 0,1 0 1,-1 0-1,1 1 0,-1 0 0,0-1 0,0 1 1,1 0-1,-1 0 0,0 0 0,2 1 0,2 3 0,0-1-1,0 1 1,0 0-1,-1 0 0,0 1 1,0 0-1,0-1 1,-1 2-1,0-1 1,0 0-1,0 1 0,-1 0 1,0 0-1,0 0 1,-1 0-1,0 0 1,1 4 0,-2-4-2,1 1 1,-1-1 0,-1 1 0,1-1-1,-1 1 1,0-1 0,-1 0 0,0 1-1,0-1 1,-1 1 0,0-1 0,0 0-1,0 0 1,-1 0 0,0 0 0,-1-1 0,-2 5 1,-2 0 25,0-1 0,-1 0 0,0-1 0,-1 0 0,0-1 1,-1 0-1,1 0 0,-1-1 0,-1 0 0,0-1 1,-1 0-26,-2 1 110,0-2 0,0 0 1,-1 0-1,0-1 1,0-1-1,0-1 0,0 0 1,-11-1-111,11-3 108,16 2-107,0 0 0,0 0-1,-1 0 1,1 0-1,0 0 1,0 0 0,0 0-1,0 0 1,0 0 0,0-1-1,0 1 1,0 0 0,0 0-1,0 0 1,-1 0 0,1 0-1,0 0 1,0 0 0,0 0-1,0 0 1,0 0-1,0-1 1,0 1 0,0 0-1,0 0 1,0 0 0,0 0-1,0 0 1,0 0 0,0 0-1,0 0 1,0-1 0,0 1-1,0 0 1,0 0 0,0 0-1,0 0 1,0 0 0,0 0-1,0 0 1,0 0-1,0-1 1,0 1 0,0 0-1,0 0 1,0 0 0,1 0-1,-1 0 1,0 0 0,0 0-1,0 0 1,0 0 0,0 0-1,0 0 1,0-1 0,0 1-1,3-1-11,0-1 1,-1 1 0,1-1 0,0 1 0,0 0 0,0 0 0,0 0 0,0 1 10,77-16-780,1 4 0,79-1 780,-56 5-1182,45-11 1182,-118 14-32,-11 2 86,0 0 0,-1-2 0,1 0 0,-1-1 0,0-1 0,0 0 1,1-3-55,-18 9 44,0 0 0,1 0 0,-1-1 0,0 1 0,0-1 0,0 1 0,0-1 0,-1 0 0,1 0 0,0 0 0,-1 0 0,1 0 0,-1 0 0,0 0 0,1 0 0,-1-1 0,0 1 0,-1 0 0,1-1 0,0 1 0,0-2-44,-1 1 52,-1 1-1,1-1 0,0 1 1,-1-1-1,1 1 0,-1-1 1,0 1-1,0-1 0,0 1 1,0 0-1,0-1 0,0 1 0,-1 0 1,1 0-1,-1 0 0,1 0 1,-1 0-1,0 0 0,0 0 1,0 0-52,-2-1 54,-1 0 1,0 0 0,1 0 0,-1 0 0,0 1-1,0-1 1,0 1 0,-1 1 0,1-1-1,0 1 1,-1 0 0,1 0 0,-1 0-1,1 1 1,-1 0 0,1 0 0,-1 0 0,1 1-1,-1 0 1,-3 1-55,-8 2 78,0 1 1,0 0-1,0 1 0,1 1 1,-13 8-79,9-5 52,1 2 0,0 0 0,1 1 0,-12 11-52,24-19 7,1 0 1,0 0-1,0 0 0,0 1 1,1-1-1,0 1 1,0 1-1,0-1 1,1 0-1,0 1 0,0 0 1,0-1-1,1 1 1,0 0-1,1 1 0,-1 2-7,2-7 1,-1 0-1,1 1 1,0-1-1,1 1 1,-1-1-1,1 0 1,-1 1-1,1-1 1,0 0-1,0 0 1,0 0-1,1 1 1,-1-1-1,1 0 1,0-1-1,-1 1 1,1 0 0,1 0-1,1 1 0,0 0 0,0-1 1,1 0-1,-1 0 0,1-1 1,-1 1-1,1-1 0,0 0 0,0 0 1,0 0-1,0-1 0,1 0 1,-1 0-1,12 1 0,1 0 1,0-1-1,-1-1 1,1-1 0,0-1-1,-1 0 1,5-2-1,-3 0-49,1-2 1,-1 0-1,0 0 1,0-2 0,16-9 48,-28 13-59,0 0 1,0 0-1,-1 0 1,1-1-1,-1 0 1,0 0-1,-1-1 1,1 0-1,-1 0 1,0 0-1,-1 0 1,1-1 0,-1 0-1,-1 0 1,1 0-1,1-4 59,-3-9-113,-1 20 111,-1-1 0,0 1-1,0 0 1,0-1 0,0 1-1,1-1 1,-1 1 0,0-1-1,0 1 1,0 0 0,0-1-1,0 1 1,0-1 0,0 1 0,0-1-1,0 1 1,0 0 0,0-1-1,-1 1 1,1-1 0,0 1-1,0 0 1,0-1 0,-1 1-1,1-1 1,0 1 0,0 0-1,-1-1 1,1 1 0,0 0-1,0-1 1,-1 1 0,1 0-1,-1 0 1,1-1 0,0 1-1,-1 0 3,0 2-1,-1 0-1,1 1 1,0-1-1,0 0 1,0 1-1,0-1 0,0 1 1,0-1-1,1 1 1,-1 0-1,1-1 1,0 1-1,-1-1 1,1 1-1,1 0 2,-2 2-2,0 5-2,0 1 1,1-1-1,0 1 1,0 0-1,1-1 0,1 1 1,0-1-1,0 0 0,3 5 4,-4-11 4,0-1 0,1 1 0,0-1 0,-1 0 0,2 1 0,-1-1 0,0 0-1,0 0 1,1 0 0,0 0 0,0-1 0,-1 1 0,1-1 0,1 0 0,-1 0-1,0 0 1,1 0 0,-1 0 0,1-1 0,-1 1 0,1-1 0,0 0 0,-1 0-1,1-1 1,0 1 0,0-1 0,2 0-4,6 0 32,1 0-1,-1-2 0,1 0 1,-1 0-1,0-1 1,0 0-1,0-1 1,0-1-1,-1 0 1,1 0-1,4-5-31,-4 4 17,0-2 0,-1 1-1,-1-1 1,1-1 0,-1 0 0,-1-1-1,1 0 1,-2 0 0,1-1 0,4-8-17,12-37 124,-21 45-103,1 0-1,0 0 1,0 0 0,1 1 0,5-8-21,-8 15 2,0 0 0,0-1 0,1 1-1,-1 1 1,1-1 0,-1 0 0,1 1 0,0-1 0,0 1 0,0 0-1,0 1 1,0-1 0,0 1 0,1 0 0,-1 0 0,0 0 0,4 0-2,11 0 5,-1 0 0,1 2 1,-1 0-1,0 1 0,0 1 1,0 1-1,0 0 0,0 2 1,-1 0-1,12 5-5,-27-10 0,-1 0-1,1 0 1,0 0 0,-1 0-1,1 0 1,-1 0 0,1 1-1,-1-1 1,0 0 0,1 1-1,-1-1 1,0 1 0,0-1-1,0 1 1,0 0 0,0-1-1,0 1 1,-1 0 0,1 0-1,-1 0 1,1-1 0,-1 1-1,1 0 1,-1 0 0,0 0 0,0 0-1,0 0 1,0 0 0,0 0-1,-1-1 1,1 1 0,-1 0-1,1 0 1,-1 0 0,1 0-1,-1-1 1,0 1 0,-1 1 0,-3 7 6,0 0 0,-1-1 0,-1 1 0,1-1 1,-8 6-7,-26 29 18,26-29-11,-1 0-1,2 1 1,0 1-1,1 0 1,1 0-1,-4 9-6,14-24-1,0-1 1,1 1 0,-1 0-1,0 0 1,1-1-1,-1 1 1,1 0-1,-1 0 1,1 0-1,0 0 1,0 0-1,0 0 1,0-1-1,0 1 1,0 0-1,1 0 1,-1 0 0,1 0-1,-1 0 1,1-1-1,-1 1 1,1 0 0,1 0-1,-1-1 0,1 1 1,0-1-1,-1 1 1,1-1-1,0 0 0,0 1 1,0-1-1,0 0 0,0 0 1,0-1-1,0 1 1,0 0-1,0-1 0,1 1 1,-1-1-1,0 0 1,0 1-1,1-1 0,0 0 1,10-1 3,0 0 0,0 0 0,0-1-1,0 0 1,0-2 0,0 1 0,-1-1-1,0-1 1,0-1 0,0 1 0,0-2-1,2-2-2,29-18 18,-2-2-1,21-20-17,-36 27-12,0 0-1,-2-2 1,0-1-1,13-18 13,-27 28-6,0 0 0,0 0 0,-2-1 0,0-1 0,-1 1 0,-1-1 0,0 0 0,-1 0 0,2-17 6,2-32 2,-2-1 1,-4 0-1,-3 0 0,-3 0 0,-8-48-2,10 101 58,-1-1-1,-1 1 1,0 0-1,-1 0 1,-1 0-1,-2-4-57,7 17 10,0 0-1,-1 0 1,1 1-1,0-1 1,-1 1-1,1-1 0,0 0 1,-1 1-1,1-1 1,-1 1-1,1-1 1,-1 0-1,1 1 0,-1 0 1,1-1-1,-1 1 1,0-1-1,1 1 1,-1 0-1,1-1 1,-1 1-1,0 0 0,1 0 1,-1-1-1,0 1 1,0 0-1,1 0 1,-1 0-1,0 0 0,1 0 1,-1 0-1,0 0 1,0 0-1,1 0 1,-1 0-1,0 1 1,1-1-1,-1 0 0,0 0 1,1 1-1,-1-1 1,0 0-1,1 1 1,-1-1-1,0 0 0,1 1-9,-3 2 21,0-1 0,0 1 0,1 0 0,-1 0 0,1 0 0,0 0-1,-1 2-20,-5 11 6,0 0-1,2 0 1,-1 1-1,2 0 0,0 1 1,2-1-1,-1 1 0,2-1 1,0 1-1,2 14-5,1 31 5,2 1 0,7 20-5,-10-84 1,7 62 5,17 172 33,-21-180-20,-3-1 1,-1 1 0,-6 18-20,-6 70-2157,12-138 303,1-14 815,1-16 282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24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1 349 2977,'0'-8'549,"0"3"35,1 0 0,-1 0 0,1 1 0,0-1 1,0 0-1,1-1-584,-2 4 117,1 1 1,0-1-1,0 1 0,0-1 1,0 1-1,0-1 1,0 1-1,0 0 1,1-1-1,-1 1 0,0 0 1,1 0-1,-1 0 1,1 0-1,-1 0 1,1 0-1,0 0 1,-1 1-1,2-1-117,49-14 82,-1 2 0,2 3 0,0 2 0,0 3-1,25 1-81,-74 3-1,-1 1-1,1 0 0,-1 0 1,1 0-1,-1 1 0,1-1 1,-1 1-1,1 0 0,-1 0 1,2 1 1,-3-1-1,-1 0 0,0-1 0,0 1 0,0 0 1,0 0-1,0 0 0,0 1 0,0-1 0,0 0 0,0 0 1,0 0-1,-1 1 0,1-1 0,0 0 0,-1 1 0,1-1 1,-1 0-1,0 1 0,1-1 0,-1 1 0,0-1 1,0 1-1,0-1 0,0 0 0,0 2 1,0 1-2,-1 6 3,1 1-1,1-1 0,0 0 1,0 0-1,1-1 1,0 1-1,1 1 0,-2-8 0,0 0-1,1 0 1,-1 0-1,1-1 1,0 1-1,0-1 1,0 0-1,0 1 1,0-1-1,0 0 1,1 0-1,-1 0 0,1-1 1,-1 1-1,1 0 1,0-1-1,-1 0 1,1 1-1,0-1 1,0 0-1,0-1 1,0 1-1,0-1 1,0 1-1,3-1 1,6 1-213,0-2 0,0 0-1,0 0 1,-1-1 0,1 0 0,0-1-1,-1 0 1,1-1 0,-1 0-1,0-1 1,7-5 213,23-14-651</inkml:trace>
  <inkml:trace contextRef="#ctx0" brushRef="#br0" timeOffset="1">705 1 2240,'-7'34'873,"-3"12"-609,10 13-704,2-4 336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25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151 689 2168,'-1'-10'464,"1"0"-1,-1 1 0,-1-1 0,0 1 0,0-2-463,1 9 92,1 0 0,-1 1 0,0-1 0,1 0-1,-1 1 1,0-1 0,0 1 0,0-1 0,0 1-1,0-1 1,0 1 0,-1 0 0,1-1 0,-1 1-92,1 1 41,1-1 0,-1 1 0,0 0 0,0-1 0,0 1 0,0 0 0,0 0 0,0 0 0,1 0 1,-1 0-1,0 0 0,0 0 0,0 0 0,0 0 0,0 0 0,0 1 0,0-1 0,1 0 0,-1 0 1,0 1-1,0-1 0,0 1 0,0-1 0,1 1 0,-1-1 0,0 1 0,1-1 0,-1 1 0,0 0-41,-6 6 51,1 0-1,0 1 0,0-1 0,0 1 1,1 1-1,0-1 0,0 1 0,1 0 1,-2 6-51,0-2 18,3-5-20,-4 7-1,0 0 0,1 0 0,1 1 0,0-1 0,-1 13 3,5-25 1,1 1-1,-1-1 1,1 0 0,0 1 0,0-1-1,0 1 1,1-1 0,-1 1 0,1-1 0,0 0-1,0 1 1,0-1 0,0 0 0,0 0-1,1 0 1,0 0 0,-1 0 0,1 0-1,0 0 1,0 0 0,1-1 0,-1 1-1,1-1 1,-1 1 0,1-1 0,0 0-1,-1 0 1,1 0 0,0-1 0,1 1-1,6 2 10,1 0 0,-1-1 0,1 0 0,0-1 0,0 0 0,0-1 0,1 0 0,-1-1 0,0 0 0,0 0 0,0-1 0,7-2-10,10-2 25,0-1-1,-1-2 0,0 0 0,11-7-24,-20 9 6,-1-2 1,0 0-1,0-1 0,-1-1 1,0 0-1,-1-1 0,0-1 1,-1 0-1,0-1 1,-1-1-1,0 0 0,-1-1 1,-1 0-1,-1 0 0,0-1 1,0-1-1,2-7-6,6-25 2,-1-1 1,-2 0-1,-3-1 1,-2 0-1,-2-2-2,4-59-197,-1-89 197,-11 167 202,0 34-195,0-1 0,0 1 0,0 0 0,0 0 1,0-1-1,0 1 0,0 0 0,0 0 0,-1 0 0,1-1 0,0 1 0,0 0 0,0 0 0,0-1 0,0 1 0,0 0 0,0 0 0,0 0 0,-1-1 0,1 1 0,0 0 0,0 0 0,0 0 0,0 0 0,-1-1 0,1 1 0,0 0 0,0 0 0,0 0 1,-1 0-1,1 0 0,0 0 0,0 0 0,0 0 0,-1-1 0,1 1 0,0 0 0,0 0 0,-1 0 0,1 0 0,0 0 0,0 0 0,-1 0 0,1 0 0,0 0 0,0 1 0,0-1 0,-1 0 0,1 0 0,0 0 0,0 0 0,-1 0 0,1 0 1,0 0-1,0 0 0,0 1-7,-12 9 219,2 3-197,0 0-1,1 1 1,0 0 0,2 0-1,-1 1 1,2 0 0,0 0 0,1 1-1,0 0 1,2 0 0,-1 0-1,1 4-21,-3 41-12,2 1 0,2 38 12,2-91 7,0 58 16,2 1 0,4-1 1,2 0-1,4 1-23,-11-61 8,1 0 0,0-1 0,0 1 0,1 0-1,0-1 1,0 0 0,0 0 0,1 1 0,2 0-8,-4-4 7,1 0-1,-1-1 1,1 1 0,0-1-1,0 1 1,0-1 0,0 0-1,0 0 1,1-1-1,-1 1 1,1-1 0,-1 0-1,1 0 1,-1 0 0,1 0-1,0 0 1,3-1-7,7 1 20,1-1 0,0-1 1,-1-1-1,1 0 0,0-1 0,-1 0 0,0-1 1,0-1-1,4-2-20,13-6 29,0-1-1,-1-2 1,15-11-29,-26 14-7,0-1 1,-1 0-1,-1-1 1,0-1-1,-1-1 0,-1 0 1,0-1-1,-2-1 1,0 0-1,-1-1 1,-1 0-1,-1-1 0,0 0 1,-2-1-1,3-13 7,-8 16 7,-3 18-7,0 1 1,0 0-1,0 0 1,0 0 0,0 0-1,0 0 1,0-1 0,0 1-1,0 0 1,0 0-1,0 0 1,0 0 0,0-1-1,0 1 1,-1 0 0,1 0-1,0 0 1,0 0-1,0 0 1,0 0 0,0-1-1,0 1 1,0 0 0,-1 0-1,1 0 1,0 0-1,0 0 1,0 0 0,0 0-1,0 0 1,-1 0-1,1 0 1,0 0 0,0-1-1,0 1 1,0 0 0,0 0-1,-1 0 1,1 0-1,0 0 1,0 0 0,0 0-1,0 1 1,-1-1-1,-19 15 53,6-1-37,1-1-1,0 2 1,0 0 0,2 0-1,0 1 1,1 0 0,0 1 0,1 1-1,-4 12-15,12-28 4,0 1 1,1-1-1,-1 1 0,0-1 0,1 1 0,0-1 0,-1 1 0,1-1 1,0 1-1,0-1 0,1 1 0,-1-1 0,0 1 0,1 0 1,0-1-1,-1 0 0,1 1 0,0-1 0,0 0 0,1 1 0,-1-1 1,0 0-5,1 0 18,1 1 0,-1-1 0,1 0 0,-1 0 0,1 0 0,-1-1 0,1 1 0,0 0 0,0-1 0,0 0 0,0 0 0,0 0 0,0 0 0,0 0 0,1-1 0,-1 1 0,1-1-18,6 1 56,-1-1-1,1 0 1,0 0 0,0-1 0,-1 0 0,1-1-1,0 0 1,2-1-56,14-6 112,1-2 0,3-2-112,48-18 30,-77 31-30,1-1-1,-1 0 1,1 1 0,-1 0 0,1-1-1,0 1 1,-1 0 0,1 0 0,0 0-1,-1 0 1,1 0 0,-1 0 0,1 0 0,0 1-1,-1-1 1,1 0 0,-1 1 0,1 0-1,0-1 1,-1 1 0,0 0 0,1 0-1,-1 0 1,1-1 0,0 2 0,-1 0 0,0 0 0,0 0 0,1 0 0,-1 0 0,-1 0 1,1 0-1,0 0 0,-1 0 0,1 0 0,-1 1 0,1-1 0,-1 0 0,0 0 0,0 0 1,0 1-1,0-1 0,0 0 0,-1 2 0,-1 9 12,-1-1 1,0 1 0,-1-1-1,0 0 1,-1 0-1,-1-1 1,-2 5-13,-8 11 30,-1 0 0,-9 8-30,20-23 31,8-7-312,22-5-919,5-2 643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1:25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 7722,'-4'0'2200,"-43"14"-2280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46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0 725 520,'0'0'475,"0"0"-4,0 0-69,0 0-71,0 0-40,4-16 1751,22-29-1590,-20 37-397,-2 0-1,1 0 1,-1 0-1,0-1 1,-1 1-1,0-1 1,0 0-1,-1 0 1,0-3-55,4-32 250,-1-1 1,-3 0-1,-3-45-250,1 14 87,7-200 12,-7 409 5,0 133 245,-20 125-349,-26 103 32,46-492-31,-1 10 1,0 0 0,1 0 1,1 0-1,0 1 0,0-1 1,2 4-3,-3-14-1,1 1 1,0-1 0,-1 0 0,1 0 0,0 1 0,0-1 0,1 0 0,-1 0 0,0 0 0,1 0-1,-1 0 1,1-1 0,0 1 0,-1 0 0,1-1 0,0 1 0,0-1 0,0 0 0,0 0 0,0 1-1,1-1 1,-1 0 0,0-1 0,0 1 0,1 0 0,-1-1 0,0 1 0,1-1 0,-1 0 0,1 0-1,-1 0 1,0 0 0,1 0 0,0-1 0,7 0 20,1-1 0,-1 0 0,0 0 0,0-2 0,0 1 0,0-1 0,-1 0 1,5-3-21,3-3 21,0-1 0,-1 0 0,0-1 1,1-2-22,-11 9 1,-1 0 1,1 0 0,-1-1-1,0 0 1,0 0 0,-1 0-1,0 0 1,0-1 0,0 1-1,-1-1 1,0 0 0,0 0-1,-1-1 1,0 1 0,0 0-1,-1-1 1,0 1 0,0-1-1,-1 0 1,1-1-2,-4-19-7,-1 0 0,-1 1 0,-1-1 1,-1 1-1,-2 0 0,-1 1 0,-9-19 7,-1 7 179,-1 1 1,-2 1-1,-1 1 0,-21-23-179,26 38 225,13 13-120,0 0 0,0 0 1,1 0-1,-1-1 0,1 0 1,-2-5-106,7 12 5,-1 0 0,1 0 1,0 0-1,0 0 1,-1 1-1,1-1 1,0 0-1,0 0 1,0 0-1,0 0 1,0 0-1,0 0 0,0 1 1,0-1-1,0 0 1,1 0-1,-1 0 1,0 0-1,1 0 1,-1 1-1,0-1 1,1 0-1,-1 0 0,1 1 1,-1-1-1,1 0 1,-1 1-1,1-1 1,0 0-1,-1 1 1,1-1-6,26-12 13,-24 12-10,261-84-38,-161 54-45,-77 22-116,0 2 1,1 0-1,0 2 0,-1 1 0,1 1 0,1 1 0,13 2 196,-39 0-41,0 0 0,1 1 0,-1-1 0,0 0-1,0 1 1,0-1 0,1 1 0,-1 0 0,0 0 0,0 0-1,0 0 1,0 0 41,-2 0-10,1-1 0,-1 0 0,1 1-1,-1-1 1,0 1 0,0-1 0,1 1 0,-1-1 0,0 0-1,0 1 1,1-1 0,-1 1 0,0-1 0,0 1 0,0-1-1,0 1 1,0 0 0,0-1 0,0 1 0,0-1 0,0 1-1,0-1 1,0 1 0,0-1 0,0 1 0,0-1-1,0 1 1,-1-1 0,1 1 10,-3 4-24,0-1 0,0 1-1,0-1 1,-1 0 0,0 0-1,0 0 1,-3 3 24,-2 1 12,-26 25-24,11-12 49,2 1 0,0 1-1,-16 23-36,33-40 12,1 0 0,-1 1 0,1 0-1,1 0 1,0 0 0,0 1-1,0-1 1,1 1 0,0-1 0,0 1-1,1 0 1,0 0 0,0 0 0,1-1-1,0 1 1,0 0 0,2 5-12,-2-11 2,0 1 1,1-1-1,-1 0 0,1 0 1,0 1-1,0-1 1,0 0-1,0 0 0,0 0 1,0 0-1,0 0 0,1 0 1,-1 0-1,1 0 1,-1-1-1,1 1 0,0 0 1,0-1-1,0 1 1,0-1-1,0 0 0,0 0 1,0 0-1,0 0 1,0 0-1,0 0 0,1-1 1,-1 1-1,0-1 0,1 1 1,-1-1-1,0 0 1,3 0-3,2 0 12,1-1 0,0 0 0,-1 0 0,1-1 0,-1 0 0,0-1 0,1 1 1,-1-1-1,0-1 0,3-1-12,41-27 30,-2-2 1,-1-2-1,-1-2 0,37-40-30,-71 65-48,0-1 0,0 0 0,-2-1 0,6-8 48,-14 19-21,-1 1 1,0 0 0,0-1-1,-1 1 1,1-1-1,-1 0 1,1 0 0,-1 1-1,0-1 1,-1 0-1,1 0 1,-1 0 0,1 0-1,-1 0 1,0 0-1,-1 0 1,1 0 0,-1 0-1,0 0 1,1 1-1,-2-1 1,1 0 0,-1 0 20,2 3-8,-1-1 0,0 1 0,0-1 0,0 1 0,0 0 0,0 0 0,0 0 0,0 0 0,0-1 0,0 1 0,0 1 0,-1-1-1,1 0 1,-1 0 0,1 0 0,0 1 0,-1-1 0,1 1 0,-1-1 0,-1 1 8,0-1-3,0 1-1,0 0 0,1 0 0,-1 0 0,0 1 0,0-1 0,0 1 0,0-1 1,1 1-1,-1 0 0,-1 0 4,-3 2 8,0 1 0,1 0 0,-1 0 1,1 0-1,-1 0 0,1 1 0,1 0 0,-4 3-8,2 1 17,0 0 0,0 1-1,1 0 1,1 0 0,-1 0-1,1 1 1,1 0-1,0 0 1,1 0 0,0 0-1,1 1 1,0-1 0,0 1-1,1 0 1,1-1-1,0 5-16,0-8 5,1 0-1,-1 0 0,2 1 0,-1-1 0,1 0 0,0 0 0,0-1 1,1 1-1,1 0 0,-1-1 0,1 0 0,0 1 0,0-2 0,1 1 1,0 0-1,0-1 0,1 0 0,0 0 0,0-1 0,0 1 0,1-1 1,0-1-1,1 1-4,-3-2 12,0 0 1,1-1 0,0 0 0,-1 0-1,1 0 1,0-1 0,0 0-1,0 0 1,0 0 0,0-1 0,0 0-1,0 0 1,0-1 0,0 1-1,0-1-12,3-1 29,-1-1 1,0 0-1,0 0 0,0 0 0,0-1 0,0 0 0,-1-1 0,0 1 0,7-7-29,0-1 36,0-2-1,0 0 1,-1 0 0,-1-1-1,-1-1 1,0 0 0,-1-1 0,0 0-1,-1-2-35,-4 7-6,-1 1 0,-1-1 0,1 0-1,-2 0 1,0 0 0,0 0 0,-1 0-1,-1 0 1,-1-12 6,1 21 1,0 1 0,0 0 0,0 0 0,0 0 0,0 0 0,1-1-1,-1 1 1,1 0 0,-1 0 0,1 0 0,0 0 0,0 0 0,0 0 0,0 0-1,0 0 1,1-1-1,1 1 3,-1-1 0,1 1-1,0 0 1,0 0 0,0 0 0,0 1-1,0-1 1,0 1 0,0 0 0,1 0-1,0-1-2,5-1-2,0 1-1,1 0 0,-1 0 1,1 0-1,0 1 0,0 1 0,-1 0 1,1 0-1,0 1 0,-1 0 1,1 0-1,1 2 3,-5-2-12,0 1 0,0 1 0,0-1 0,-1 1 0,1 0 0,-1 0 0,0 0 0,0 1 0,0 0 0,0 0 0,-1 0 0,1 0 0,-1 1 0,0 0 0,0 0 0,-1 0 0,0 0 0,1 1 0,-2-1 0,1 1 12,7 21-15,0 1-1,-3-1 1,3 13 15,-4-12 2,1 1 0,2-1 0,5 9-2,-8-24-83,0 0-1,1-1 1,1 1-1,-1-1 1,2-1 0,0 0-1,0 0 1,1-1-1,0 0 1,1-1 0,0 0-1,1 0 1,0-1-1,0-1 1,0 0-1,1-1 1,0 0 0,12 3 83,23 5-554,11-1 554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48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232 670 5601,'-14'5'294,"0"1"1,1 0-1,0 1 0,0 0 0,0 2 0,1-1 1,0 1-1,-8 9-294,12-11-11,1 0-1,0 1 1,0 0 0,0 0-1,1 1 1,1 0 0,0 0-1,0 0 1,0 0 0,1 1-1,1 0 1,-3 9 11,5-14-2,1 0-1,-1 1 1,1-1 0,0 0 0,1 0-1,-1 1 1,1-1 0,0 0 0,1 0-1,-1 0 1,1 0 0,0 0 0,0 0-1,1 1 3,6 11-15,2-1 0,0 0 0,4 4 15,14 22-22,-24-33 14,0 0 0,0 1-1,-1 0 1,0 0-1,-1 0 1,0 0 0,-1 0-1,0 1 1,0-1-1,-1 1 1,0-1 0,-1 1-1,-1 0 1,0 2 8,0-4-6,-1-1 0,0 1-1,0 0 1,-1-1 0,0 1 0,0-1 0,-1 0 0,-1 0-1,1 0 1,-1-1 0,0 1 0,-1-1 0,0-1 0,0 1-1,0-1 1,-5 4 6,8-8-2,0 0 1,1 0-1,-1-1 0,0 1 0,-1 0 0,1-1 1,0 0-1,0 0 0,0 0 0,-1 0 0,1-1 1,0 1-1,-1-1 0,1 0 0,-1 0 0,1 0 0,-2 0 2,4-1 0,0 1 0,0 0-1,0 0 1,0-1-1,-1 1 1,1-1 0,0 1-1,0-1 1,0 1-1,0-1 1,0 0 0,0 1-1,0-1 1,1 0-1,-1 0 1,0 0 0,0 0-1,1 0 1,-1 0-1,0 0 1,0 0 0,1-1 0,-1 0-1,1 0 1,0 1-1,-1-1 1,1 0 0,0 0-1,0 1 1,0-1 0,0 0-1,1 0 1,-1 1-1,0-1 1,1 0 0,-1 1-1,1-1 1,0-1 0,4-8-1,0 0 1,1 0-1,1 0 0,0 1 1,0 0-1,1 1 1,0 0-1,1 0 0,0 0 1,0 1-1,1 0 1,13-9 1,1 0 0,1 1 0,1 1 0,3-1-1,128-52-13,-8 5 25,-118 47 14,0-1 0,-1-1-1,16-15-25,-36 26 23,-1 0 0,-1-1 0,0-1-1,0 0 1,2-3-23,-8 10 22,0-1 0,0 1 0,0-1 1,-1 0-1,1 0 0,-1 0 0,1 0 0,-1 0 0,0 0 0,0 0 0,-1 0 0,1 0 1,-1 0-1,1 0 0,-1-1 0,0 1 0,0 0 0,0 0 0,-1-1 0,0-1-22,1 5 7,0-1 0,0 1 0,0-1 0,0 1 0,-1-1 0,1 1 0,0-1 0,0 1 0,-1 0 0,1-1 0,0 1 0,-1-1 0,1 1-1,-1 0 1,1-1 0,0 1 0,-1 0 0,1 0 0,-1-1 0,1 1 0,-1 0 0,1 0 0,-1-1 0,1 1 0,-1 0 0,1 0 0,-1 0-1,1 0 1,-1 0 0,1 0 0,-1 0 0,1 0 0,-1 0 0,1 0 0,-1 0 0,1 0 0,-1 0 0,1 1 0,-1-1 0,1 0 0,-1 0 0,1 0-1,-1 1 1,1-1 0,-1 0-7,-22 19 144,3 1-109,1 1 0,2 0 0,0 2 0,1 0 0,1 0 0,2 2 0,-11 24-35,19-36 3,0 0 0,1 1 0,1 0 0,0-1 0,1 1 0,0 0 0,1 12-3,1-16 1,1-1-1,0 1 1,1 0-1,0-1 0,0 0 1,1 1-1,0-1 1,0 0-1,1 0 1,1 0-1,3 6 0,-5-10-2,0-1 0,0 1 0,0-1 0,1 0 0,0 0 0,-1 0 0,2 0 0,-1-1 0,0 0 0,0 0 0,1 0 0,0 0 0,0-1 0,0 1 0,0-1 0,0 0 0,0-1 0,0 1 0,1-1 0,-1 0-1,2 0 3,3-1-20,-1-1-1,0 1 0,1-2 0,-1 1 1,0-1-1,0 0 0,0-1 0,0 0 0,-1-1 1,1 0-1,-1 0 0,3-3 21,59-37-1053,-2-3 1,21-23 1052,-53 43-473,12-11-192,30-22-2190,47-49 2855,-111 96-269,-1-1 1,-1-1 0,8-10 268,-17 19 31,1 1-1,-1 0 0,0-1 1,-1 0-1,1 1 0,-1-1 1,0 0-1,-1 0 0,0 0 1,1 0-1,-2-1 0,1-2-30,-1 8 40,0 0-1,0 0 1,0 0-1,0 0 1,0 0-1,0 0 1,0 0-1,0 0 1,0 0-1,-1 0 1,1 0-1,0 0 1,-1 0-1,1 1 1,-1-1-1,1 0 1,-1 0-1,1 0 1,-1 0-1,0 1 1,1-1-1,-1 0 1,0 0-1,1 1 0,-1-1 1,0 1-1,0-1 1,0 1-1,0-1 1,0 1-1,0-1 1,0 1-1,1 0 1,-1-1-1,0 1 1,0 0-1,0 0 1,0 0-1,0 0 1,0 0-1,0 0 1,0 0-1,0 0 1,-1 0-40,-4 1 201,0 1 1,-1-1-1,1 1 0,0 1 1,0-1-1,0 1 1,0 0-202,-11 6 211,0 0 0,1 2 0,0 0 0,0 0 0,1 2 0,1 0 0,0 0 0,1 1 0,-9 14-211,16-21 27,1 0-1,1 1 0,-1-1 0,1 1 0,1 0 1,-1 1-1,1-1 0,1 0 0,0 1 1,0 0-1,0-1 0,1 1 0,1 0 0,-1 0 1,1 0-1,1-1 0,0 1 0,0 0 1,1 0-1,0-1 0,0 1 0,3 5-26,-3-8 4,1 0 0,-1-1 0,1 1 0,1-1-1,-1 0 1,1 0 0,0 0 0,0-1 0,0 1-1,1-1 1,-1 0 0,1 0 0,0-1 0,0 1-1,6 2-3,-3-2 6,1-1 0,-1 0-1,1 0 1,0-1-1,0 0 1,0 0-1,1-1 1,-1-1-1,0 1 1,2-1-6,9-2 14,-1 0 0,0-1 0,0 0 0,0-2 1,-1 0-1,1-1 0,-1-1 0,0-1 0,16-9-14,-20 8 10,0-1 1,-1 0-1,0 0 0,-1-1 0,0-1 0,3-5-10,-7 8-1,0-1 1,-1 1-1,-1-2 1,1 1-1,-2-1 1,1 0-1,-2 0 1,1 0-1,-1-1 1,-4 11-2,1-1 0,-1 0 0,0 1 1,1-1-1,-1 0 0,0 1 0,0-1 0,0 0 0,0 0 0,0 1 0,-1-2 2,1 3 0,0 0 1,0-1-1,0 1 1,0 0-1,0 0 1,0-1-1,-1 1 1,1 0-1,0 0 0,0 0 1,0-1-1,-1 1 1,1 0-1,0 0 1,0 0-1,0 0 1,-1-1-1,1 1 1,0 0-1,0 0 1,-1 0-1,1 0 0,0 0 1,0 0-1,-1 0 1,1 0-1,0 0 1,-1 0-1,1 0 1,0 0-1,0 0 1,-1 0-1,1 0 1,0 0-1,0 0 0,-1 0 1,1 0-1,-2 1 5,-1 1 0,1-1 0,-1 0 0,1 1 1,0 0-1,0-1 0,0 1 0,0 0 0,0 0 0,0 0 0,0 1-5,-2 3 3,0 0-1,1 0 1,-1 0-1,1 1 1,1-1-1,-1 1 1,1 0-1,0 0 1,1 0-1,0 0 1,0 0-1,0 0 1,1 0-1,0 5-2,0-10 0,0 1 1,0-1-1,1 1 0,-1 0 0,1-1 0,-1 1 0,1-1 1,0 1-1,0-1 0,0 0 0,0 1 0,0-1 0,0 0 0,1 0 1,-1 1-1,1-1 0,0 0 0,-1 0 0,1-1 0,0 1 1,0 0-1,0-1 0,0 1 0,1-1 0,-1 0 0,0 1 1,0-1-1,1 0 0,-1-1 0,1 1 0,-1 0 0,1-1 0,-1 1 1,1-1-1,0 0 0,-1 0 0,1 0 0,-1 0 0,1 0 1,0 0-1,-1-1 0,7 0 8,-1-1 1,1-1 0,-1 0 0,0 0-1,0 0 1,0-1 0,0 0-1,0-1 1,4-3-9,18-14 48,18-17-48,-28 23 4,38-34-8,-2-2-1,15-21 5,-60 60-7,23-23 3,-31 34-2,-1 0 0,1 0 1,0 0-1,0 0 0,0 1 0,0-1 1,0 1-1,0-1 0,0 1 1,1 0-1,-1 0 0,1 1 6,-3 0-5,1 0 0,-1 0 0,0 0 0,0 0 1,1 0-1,-1 1 0,0-1 0,1 1 0,-1-1 0,0 1 0,0-1 0,0 1 0,0-1 1,1 1-1,-1 0 0,0 0 0,0 0 0,0 0 0,-1 0 0,1 0 0,0 0 0,0 0 0,0 0 1,-1 0-1,1 0 0,0 2 5,13 33-48,-13-34 46,6 25 20,0 1 1,-3 0 0,0 0-1,-1 0 1,-2 0 0,-1 0-1,-3 21-18,3-48 18,0 0-1,0 0 1,0 1-1,-1-1 0,1 0 1,0 0-1,0 1 0,1-1 1,-1 0-1,0 0 1,0 1-1,1-1 0,-1 0 1,0 0-1,1 0 0,0 1 1,-1-1-18,1-1 16,-1 0-1,1 1 1,-1-1 0,1 0-1,-1 0 1,1 0 0,-1 0 0,0 0-1,1 0 1,-1 0 0,1-1-1,-1 1 1,1 0 0,-1 0 0,1 0-1,-1 0 1,0 0 0,1-1-1,-1 1 1,1 0 0,-1 0 0,0-1-1,1 1 1,-1 0 0,0-1-1,1 1 1,-1 0 0,0-1 0,1 1-16,29-40 692,-26 34-683,10-14 92,19-27 27,8-7-128,-30 41-20,0 1-1,1 0 1,1 0 0,-1 2 0,2-1 0,4-1 20,-16 11-5,-1 0 0,1 0 0,0 0 1,0 0-1,0 0 0,0 1 0,0-1 1,0 1-1,0 0 0,0 0 0,0-1 1,-1 1-1,1 0 0,0 1 0,0-1 0,0 0 1,0 0-1,0 1 0,0-1 0,0 1 1,0 0-1,0 0 0,0-1 0,-1 1 1,1 0-1,0 1 0,-1-1 0,1 0 0,-1 0 1,1 1-1,-1-1 0,1 2 5,7 6-13,-1 1 0,-1 1-1,0-1 1,0 1 0,-1 2 13,10 14-17,-10-19-10,0 1 0,1-1 1,0 0-1,0 0 0,1-1 1,0 0-1,0 0 0,5 2 27,-8-6-21,1 0 0,0 0-1,-1-1 1,1 0 0,0 0-1,0 0 1,0-1 0,0 0-1,1 0 1,-1 0 0,0-1-1,0 0 1,1 0 0,-1 0-1,4-2 22,40-8-42,0-2-1,-2-3 0,0-2 1,0-1-1,23-15 43,-50 22-22,0 0 1,-1-2-1,0 0 1,13-13 21,-23 17-4,0 0 1,-1-1-1,0 0 0,0 0 1,-1-1-1,0 0 1,-1-1-1,5-11 4,-11 20 17,1 1 1,-1-1-1,0 0 0,0 0 0,0-1 0,-1 1 0,1 0 1,-1 0-1,0 0 0,0 0 0,0 0 0,0-1 1,0 1-1,-1 0 0,0-2-17,1 4 17,-1-1-1,0 1 1,1 0 0,-1-1-1,0 1 1,0 0 0,0 0 0,0 0-1,0 0 1,0 0 0,-1 0-1,1 0 1,0 0 0,0 0-1,-1 0 1,1 1 0,-1-1 0,1 1-1,0-1 1,-1 1 0,1-1-1,-1 1 1,1 0 0,-1 0-1,0-1 1,1 1 0,-1 0 0,1 1-1,-1-1 1,1 0 0,-1 0-1,0 1-16,-15 2 54,-1 0-1,0 1 1,1 1-1,0 1 1,-4 3-54,-85 40 28,104-48-26,-21 11 7,0 0 1,1 2-1,0 1 1,1 1-10,14-10 4,-1 0 0,2 1-1,-1 0 1,1 1 0,0-1-1,0 1-3,4-4 1,0 0 0,-1 0 0,2 0 0,-1 0 0,0 0-1,1 0 1,0 0 0,0 0 0,0 1 0,0-1 0,1 0-1,0 5 0,0-7-1,0 0 1,0 0-1,0 0 0,1 0 0,-1 0 0,1 0 0,-1 0 0,1 0 0,0-1 0,0 1 0,0 0 1,0 0-1,0-1 0,0 1 0,0 0 0,1-1 0,-1 1 0,2 0 1,0 0-4,0 1 0,0-1 0,1-1-1,-1 1 1,1 0 0,-1-1 0,1 1 0,-1-1 0,5 0 4,6 2-14,0-2 1,0 0-1,0 0 1,0-1-1,3-1 14,-2 0-1,0-1 0,0 0 0,0-1 0,0-1 0,-1 0 0,1-1 0,-1 0-1,0-1 1,-1-1 0,1 0 0,2-3 1,-6 3 3,0-1 0,0-1-1,0 1 1,-1-1-1,-1-1 1,1 0 0,-2 0-1,1-1 1,-1 1 0,-1-2-1,0 1 1,-1-1 0,3-7-3,-1-2 4,-2 0-1,0-1 1,-1 0 0,-1 0 0,-1 0 0,-1-14-4,-2-36-36,-6-26 36,6 86-5,-10-114-153,-21-93 158,22 186 94,10 32-91,0 1-1,0 0 1,0 0-1,0-1 1,0 1-1,0 0 1,0 0-1,0-1 0,0 1 1,0 0-1,-1 0 1,1-1-1,0 1 1,0 0-1,0 0 1,0 0-1,0-1 0,-1 1 1,1 0-1,0 0 1,0 0-1,-1-1 1,1 1-1,0 0 1,0 0-1,0 0 1,-1 0-1,1 0 0,0 0 1,-1 0-1,1 0 1,0 0-1,0-1 1,-1 1-1,1 0 1,0 0-1,0 0 1,-1 1-1,1-1 0,0 0 1,0 0-1,-1 0 1,1 0-1,0 0 1,0 0-1,-1 0 1,1 0-1,0 0 1,0 1-1,-1-1-2,-6 14 93,-4 31-71,2-1-1,2 1 1,2 1-1,2-1-21,1-14 6,-9 93-12,6 1-1,10 106 7,-3-199-2,2 0 1,2 0-1,0 0 1,2-1-1,9 21 2,-15-46 1,1 0 0,0 0 0,0 0 0,0 0 0,0-1-1,1 0 1,0 1 0,0-1 0,1-1 0,-1 1 0,1-1 0,5 4-1,-6-6 3,0 1 0,0-1 0,0 0 1,0 0-1,1-1 0,-1 1 0,1-1 1,0 0-1,-1 0 0,1-1 0,0 1 0,-1-1 1,1 0-1,0 0 0,-1-1 0,1 1 0,3-2-3,11-3 8,1-1-1,-1-1 0,0-1 1,-1-1-1,1-1 0,-2 0 1,17-13-8,0 2 8,-28 16-5,50-28 30,-3-4 1,44-37-34,-83 62-1,0-1 0,-1 0 0,-1-1 0,0 0 0,-1-1 0,-1 0 1,0-1-1,-1 0 0,0-1 0,-2 1 0,0-2 0,2-7 1,-8 22 4,0 0-1,0 0 1,-1-1-1,1 1 1,-1 0 0,0 0-1,0-1 1,0 1-1,0 0 1,0 0-1,-1 0 1,0-1 0,1 1-1,-1 0 1,0 0-1,-1 0-3,1 1 5,0 0-1,-1 0 1,1 0-1,-1 1 1,1-1-1,-1 0 1,0 1-1,0 0 1,1-1-1,-1 1 1,0 0-1,0 0 1,0 0 0,-1 0-1,1 0 1,0 1-1,0-1 1,0 0-1,-1 1 1,1 0-1,-1 0-4,-5-1 10,0 1 0,0 0 0,0 0 0,0 1 0,0 0 0,0 0 0,0 1 0,1 0-1,-1 1 1,-6 2-10,-5 4 23,1 0-1,-1 2 1,-8 6-23,-5 5 52,2 1 0,0 1 0,-19 22-52,35-32 10,1 0 0,1 1 0,0 1 0,1-1 1,1 2-1,1 0 0,0 0 0,-2 7-10,9-19 5,0 0-1,1 1 1,-1-1 0,1 0-1,0 0 1,1 1 0,-1-1-1,1 6-4,1-9 2,-1 0 0,0 0 0,1 0-1,-1 0 1,1 0 0,0 0 0,-1 0 0,1 0 0,0 0-1,0 0 1,0 0 0,1 0 0,-1-1 0,0 1-1,1-1 1,-1 1 0,1-1 0,-1 1 0,1-1-1,0 0 1,0 1 0,-1-1 0,2 0-2,3 2 4,0-1-1,0 0 1,1-1 0,-1 1 0,0-1-1,1 0 1,-1-1 0,1 1 0,-1-1-1,1-1 1,-1 1 0,0-1 0,7-2-4,5-1 4,1-1 1,-1-1-1,-1-1 1,5-2-5,4-2 4,0-2 1,-1-1 0,0-1-1,3-5-4,-20 15 4,-2 0 0,1-1-1,0 0 1,-1 0 0,0-1 0,-1 1-1,1-1 1,-1-1 0,-1 1 0,1-1-1,-1 0 1,-1 0 0,1 0 0,-1 0-1,1-6-3,-4 14 0,0-1-1,0 1 1,1 0 0,-1-1-1,0 1 1,0-1-1,0 1 1,0 0 0,0-1-1,0 1 1,1 0-1,-1-1 1,0 1 0,0-1-1,0 1 1,0 0-1,-1-1 1,1 1 0,0-1-1,0 1 1,0 0-1,0-1 1,0 1 0,0 0-1,0-1 1,-1 1-1,1 0 1,0-1 0,0 1-1,-1 0 1,1-1-1,0 1 1,0 0 0,-1 0 0,-10 8-1,-17 27 17,25-30-14,-1 0 1,0 1 0,1-1 0,0 1 1,0 0-1,0 0 0,1 0 0,0 1 0,0-1 0,1 1 0,0-1 0,0 1 0,0-1 0,1 4-3,0-7 1,0 0-1,0-1 0,0 1 1,1 0-1,0 0 1,-1 0-1,1 0 1,0 0-1,0-1 0,0 1 1,1-1-1,-1 1 1,1 0-1,-1-1 1,1 0-1,0 1 1,0-1-1,0 0 0,0 0 1,0 0-1,1 0 1,-1-1-1,1 1 1,-1-1-1,1 1 0,-1-1 1,1 0-1,0 0 1,0 0-1,-1 0 1,2 0-1,6 0 4,0 1 0,0-2 0,0 1 0,1-1 1,-1-1-1,0 0 0,0 0 0,0-1 0,0 0 1,-1-1-1,1 0 0,-1-1 0,1 0 0,5-3-4,5-4 5,-1 0 1,-1-1-1,0 0 0,0-2 0,-1 0 0,3-5-5,-10 8-3,0-1-1,0 0 1,-2-1 0,0 0-1,0 0 1,-1-1 0,-1 0-1,0 0 1,0-1 3,5-13 34,-11 28-35,0 0 0,0 1 1,0-1-1,0 0 0,1 0 0,-1 0 0,0 0 0,0 0 1,0 0-1,0 0 0,0 0 0,0 0 0,0 0 0,0 0 1,0 0-1,0 0 0,0 0 0,0 0 0,0 0 0,0 0 1,1 0-1,-1 0 0,0 0 0,0 0 0,0 0 0,0 0 1,0 0-1,0 0 0,0 0 0,0 0 0,0 0 0,0 0 1,0 0-1,0 0 0,1 0 0,-1 0 0,0 0 1,0 0-1,0 0 0,0 0 0,0 0 0,0 0 0,0 0 1,0 0-1,0 0 0,0 0 0,0-1 0,0 1 0,0 0 1,0 0-1,0 0 0,0 0 0,0 0 0,0 0 0,0 0 1,0 0-1,0 0 1,2 12-28,-3 17-14,0-15 39,-1-5 3,1 0-1,1 0 0,0 1 1,0-1-1,1 0 1,0 3 0,0-10 0,-1 0-1,1 0 1,-1 0 0,1 0 0,0 0 0,0 0 0,0 0 0,0 0 0,0 0 0,0 0 0,1-1 0,-1 1 0,1 0 0,-1-1 0,1 1 0,-1-1 0,1 0 0,0 1 0,0-1 0,0 0 0,0 0 0,0 0 0,0-1 0,0 1 0,0 0 0,0-1 0,0 1 0,0-1 0,2 0 0,3 1 6,0-1 0,0-1 0,0 1 0,1-1 1,-1 0-1,0-1 0,0 0 0,-1 0 0,1-1 0,5-2-6,14-7 43,24-15-43,-40 20 2,12-4-13,-1-2 0,-1 0 0,0-2 0,-1 0 0,8-9 11,-35 36 1,1 0 0,0 1 1,-2 5-2,6-10 1,0 0 0,0 0 0,1 1 0,-1 3-1,3-10-2,-1 1-1,1-1 1,0 1-1,-1-1 1,2 1-1,-1-1 1,0 1-1,0-1 1,1 1-1,-1-1 1,1 1-1,0-1 0,0 1 1,0 0 2,1-1 2,-1 0 0,1-1 0,0 1 0,0 0-1,0-1 1,0 1 0,0-1 0,0 0 0,0 1 0,0-1 0,0 0 0,1 0-1,-1-1 1,0 1 0,1 0 0,-1-1 0,1 0 0,-1 1 0,1-1 0,-1 0 0,1 0-1,-1 0-1,10 0 19,0-1-1,0 0 0,10-3-18,3-2-2,0-1-1,0-1 1,-1-1 0,0-1 0,0-1-1,-1-2 1,-1 0 0,0-1-1,-1-1 1,10-10 2,1-3-133,-1-1 0,-1-1 0,-2-2 0,-2-1 0,-1-1-1,1-5 134,-41 66 117,2 0 0,0 0 0,2 1 0,0 1 0,3 0 0,-2 9-117,-34 191 296,44-225-295,-24 190 87,14-96-34,-20 87-54,26-170-2,0 0 0,-6 13 2,9-26 11,1 0-1,-1 0 1,0 0 0,0 0 0,0-1 0,0 1 0,0 0 0,0 0 0,0 0 0,-1-1 0,1 1-1,0-1 1,-1 1 0,0-1 0,1 1 0,-1-1 0,0 0 0,0 0 0,1 0 0,-1 0 0,0 0 0,0 0-1,-2 0-10,2-2 22,0 1 0,0 0 0,0-1 0,0 1 0,1-1 0,-1 0 0,0 0 0,1 0 0,-1 0 0,0 0 0,1 0-1,-1 0 1,1 0 0,-1-1 0,1 1 0,0 0 0,0-1 0,0 1 0,-1-1 0,1 0 0,1 1 0,-1-1-1,0 0 1,0 1 0,1-1 0,-1 0 0,1 0 0,-1 0 0,1-1-22,-2-6 47,0 0 0,1 0-1,0 0 1,1 0 0,0-7-47,1 0-6,2 0 0,-1 0 1,2 0-1,1 0 0,0 1 1,0-1-1,2 2 0,0-1 0,0 1 1,8-10 5,5-6-184,1 2-1,2 0 1,1 1 0,10-7 184,-4 6-398,1 2-1,1 1 0,1 1 0,24-12 399,7 1-1165,1 3-1,13-2 1166,69-21-911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0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179 880 4153,'1'0'64,"0"0"1,0 0-1,1 1 0,-1-1 0,0 0 1,0 0-1,0 1 0,0-1 1,0 1-1,0-1 0,0 1 1,0-1-1,0 1 0,0 0 1,0 0-1,0-1 0,0 1 1,-1 0-1,1 0 0,0 0 1,-1 0-1,1 0 0,0 0 0,-1 0 1,1 0-1,-1 0 0,1 0 1,-1 0-1,0 0 0,0 0 1,1 1-65,-2 2 120,1 1 1,-1-1-1,0 1 1,0-1-1,0 1 1,0-1 0,-3 4-121,-7 27 363,4 9-132,2 1 1,2 0 0,2 24-232,1-11 137,-8 47-137,-3-45 21,-2 0 0,-3 0 0,-3-1 0,-2-1-21,19-51 16,-1 0 0,-1 0-1,1 0 1,-1-1 0,0 0 0,0 1-16,3-6 15,1 0 0,-1-1 0,0 1-1,1 0 1,-1 0 0,0 0 0,1-1 0,-1 1-1,0 0 1,0-1 0,0 1 0,0-1 0,1 1-1,-1-1 1,0 1 0,0-1 0,0 0 0,0 1-1,0-1 1,0 0 0,0 0 0,0 0 0,0 0-1,0 0 1,0 0 0,0 0 0,0 0 0,0 0-1,0 0 1,0 0 0,0-1 0,0 1 0,0 0-1,0-1 1,0 1 0,0-1 0,0 1 0,0-1-1,0 1 1,1-1 0,-1 0 0,0 1 0,0-1-1,1 0 1,-1 0 0,0 0-15,-1-2 38,1 1 0,-1-1 0,0 0 0,1 0 1,0 0-1,-1 0 0,1 0 0,0 0 0,1 0 0,-1-1 0,1 1 1,-1 0-1,1 0 0,0-1 0,0 1 0,0 0 0,1-2-38,1-8 65,0 0-1,1 0 0,3-8-64,13-37 110,14-28-110,8-18-22,12-55-118,18-49-177,-47 147 121,3 1 1,9-14 195,-25 54-48,1 1-1,0 0 0,1 1 1,1 1-1,1 0 0,12-10 49,-18 18-7,1 2-1,0-1 0,0 1 0,1 1 0,-1 0 1,2 0-1,-1 1 0,0 1 0,1 0 0,0 0 1,0 1-1,5 0 8,-1 1-3,1 0 1,0 1-1,0 1 1,9 1 2,-17-1-10,-1 1 0,1 1 1,-1-1-1,1 2 1,-1-1-1,0 1 1,0 0-1,0 1 1,5 3 9,-11-7-6,0 1 0,-1 0 0,1 0 0,0 1 0,0-1 0,-1 0 0,1 0 0,-1 1-1,1-1 1,-1 1 0,1 0 0,-1-1 0,0 1 0,0 0 0,0 0 0,0 0 0,0-1 0,0 1 0,-1 0 0,1 0 0,0 0 0,-1 1 0,0-1 0,1 0 0,-1 0 0,0 0 0,0 0 0,0 0 0,-1 0 0,1 0 0,0 0-1,-1 0 1,1 0 0,-1 0 0,0 0 0,0 0 0,1 0 0,-1 0 0,-1 0 0,1 0 6,-5 6-16,0 0-1,0-1 1,-1 0-1,0 0 1,0-1-1,-1 0 1,1 0-1,-5 2 17,-32 20 28,-1-3 0,-1-1 0,0-2 0,-2-3 0,-1-1 0,0-3 0,-1-2 0,-28 3-28,70-14 22,-1-1 12,0 0 1,0 1-1,0 0 0,0 1 1,-3 1-35,12-4 2,-1 1 0,0-1 0,1 0 0,-1 0 0,1 1 0,-1-1 0,1 0 0,-1 1 0,1-1 0,-1 1 1,1-1-1,-1 1 0,1-1 0,-1 1 0,1-1 0,0 1 0,-1-1 0,1 1 0,0-1 0,0 1 0,-1-1 1,1 1-1,0 0 0,0-1 0,0 1 0,0-1 0,0 1 0,0 0 0,0 0-2,0 0 0,1 1 0,0 0-1,0-1 1,0 1 0,0-1 0,1 0-1,-1 1 1,0-1 0,0 0-1,1 0 1,-1 1 0,1-1 0,-1 0-1,1-1 1,0 1 0,0 1 0,19 8-1,1 0 1,0-1-1,0-1 0,1-1 1,0 0-1,0-2 0,1-1 1,12 0 0,9-1-39,0-1 1,1-3 0,-1-1-1,2-3 39,4-2-64,0-2 0,-1-2-1,6-4 65,-26 5-17,-1 0 0,-1-2 1,0-1-1,-1-2 0,24-16 17,-39 23 11,0-1 1,-1 0 0,-1-1 0,1 0-1,-2-1 1,3-2-12,-9 8 20,1 1 0,-1-1 1,0 0-1,-1 0 0,1 0 0,-1 0 0,0 0 1,0-1-1,0 1 0,-1-1 0,0 1 0,0-1 1,0 0-1,-1 1 0,1-1 0,-2-5-20,1 8 25,-1 0 0,0 0 0,0 0-1,0 0 1,0 0 0,-1 0 0,1 0 0,-1 1-1,0-1 1,1 1 0,-1-1 0,0 1-1,-1-1 1,1 1 0,0 0 0,-1 0 0,1 0-1,-1 1 1,1-1 0,-1 0 0,0 1 0,0 0-1,0 0 1,0-1 0,0 2 0,-1-2-25,-5 0 67,1 0 1,-1 1-1,0 0 1,0 0-1,1 1 1,-1 0-1,0 1 0,-8 1-67,0 1 72,0 2-1,1 0 1,0 1-1,0 0 0,0 1 1,1 1-1,0 1 0,0 0 1,-3 3-72,2 0 23,0 1 0,1 0 0,0 1-1,1 1 1,1 0 0,0 1 0,-6 11-23,14-18 2,0 0 1,0 0-1,1 0 0,1 1 0,-1 0 0,2-1 1,-1 1-1,1 0 0,1 0 0,0 1 0,0-1 1,1 0-1,0 0 0,1 2-2,0-6 0,0 0 1,0 0-1,0-1 1,1 1-1,-1-1 1,1 1-1,1-1 1,-1 0-1,1 0 1,0 0-1,0 0 1,0 0-1,1-1 1,0 1-1,0-1 1,0 0-1,0 0 1,1 0-1,-1-1 1,1 0-1,0 0 1,0 0-1,0 0 0,1-1 1,0 1-1,2-1 3,0 1 0,0-1-1,0-1 1,0 1 0,0-1 0,0-1 0,0 1-1,0-2 1,0 1 0,0-1 0,0 0 0,0-1-1,0 1-2,4-3 3,-1 0 0,0 0 1,0-1-1,0 0 0,-1-1 0,0 0 0,0-1 0,4-4-3,4-4 1,-1-1 0,0-1 0,-2-1 0,0 0 0,-1 0 0,-1-2 0,0 0 0,7-18-1,-13 26-21,-1-1 0,-1 0 0,0-1 0,-1 1-1,-1-1 1,0 0 0,0 0 0,-1-8 21,-5 24-24,-3 6 25,0 6-1,0 0-1,1 0 1,1 1-1,1-1 0,0 1 1,0 0-1,2 0 1,0 0-1,0 0 1,2 0-1,0 0 0,0 0 1,1 0-1,5 14 1,-6-23 0,1 0 0,0 0 0,1 0 0,-1 0 0,1-1 0,0 0 0,1 1 0,-1-1-1,1 0 1,0-1 0,0 1 0,0-1 0,1 1 0,0-1 0,0-1 0,0 1 0,0-1 0,5 3 0,-3-3-1,0-1 0,0 1 1,0-1-1,1-1 1,-1 1-1,0-1 0,1-1 1,0 1-1,-1-1 1,1 0-1,-1-1 0,1 0 1,-1 0-1,1-1 1,3-1 0,10-3-6,0-2 1,-1 0 0,0-2-1,0 0 1,-1-1-1,4-3 6,-11 5 8,0 1 0,0-1 0,-1-1 0,0 0 0,0-1 0,-2 0 0,1-1-1,-1 0 1,5-10-8,-11 16 2,-1 1 0,0 0-1,0-1 1,0 1 0,-1-1-1,1 0 1,-2 0 0,1 1-1,-1-1 1,1 0 0,-2 0-1,1 0 1,-1 1 0,1-1-1,-2 0 1,1 0 0,-1 1-1,0-1-1,-1-2 11,0 0-1,-1 0 1,0 0-1,0 1 1,-1 0-1,0 0 1,-1 0-1,1 0 1,-1 1-1,0 0 1,-1 0-1,0 0-10,-3-2 17,10 5-20,18 4-17,-9 1 21,53 5-48,38 0 47,17 1 10,-112-8-6,0 1 0,-1 0 0,1-1 0,0 2 0,-1-1 1,1 0-1,-1 1 0,0 0 0,4 2-4,-7-3-3,1 0-1,-1 0 1,0 0-1,0 1 1,0-1-1,0 0 1,0 1-1,0-1 1,0 1-1,0-1 1,-1 1-1,1 0 1,0-1-1,-1 1 1,1 0-1,-1-1 1,0 1-1,0 0 1,0 0-1,1-1 1,-1 1-1,-1 0 1,1-1-1,0 1 1,0 0-1,-1 0 4,-14 57-56,0-3 67,11-34 5,2 0 0,0 0 1,2 17-17,0-29 1,1-1-1,0 0 1,0 1 0,1-1 0,0 0 0,1 0 0,0 0 0,1 0-1,-1-1 1,2 2-1,-3-8-1,-1 1-1,1-1 0,0 0 1,0 1-1,0-1 1,0 0-1,0 0 0,0 0 1,1 0-1,-1-1 1,0 1-1,1 0 0,0-1 1,-1 0-1,1 0 0,0 0 1,0 0-1,-1 0 1,1 0-1,0-1 0,0 1 1,0-1-1,0 0 1,0 0-1,0 0 0,0 0 1,2-1 1,5-1 2,-1 0 1,1-1-1,0 0 0,-1-1 1,1 0-1,-1-1 1,5-2-3,38-25 15,-1-2 0,10-11-15,7-5 0,-13 12-4,-6 5 12,-2-2 1,40-39-9,-74 61-7,0 0 1,-1 0-1,-1-2 1,0 1-1,-1-1 0,-1-1 1,0 0-1,-1 0 1,-1-1-1,0 0 0,3-14 7,-1-18-48,-1-2-1,-3 1 1,-1-1-1,-3 0 1,-5-43 48,1 59 26,0 0 1,-3 1 0,-1-1-1,-2-2-26,9 35 12,-1-1-1,1 0 0,-1 1 0,0-1 1,0 0-1,-1 1 0,1 0 0,0-1 1,-1 1-1,1 0 0,-1 0 0,0-1 1,0 1-1,0 1 0,0-1 0,0 0 1,0 0-1,0 1 0,-1-1 0,1 1-11,0 0 5,0 1 0,0 0 0,0 0 0,0-1 0,0 1 0,0 0 0,-1 1 0,1-1 0,0 0 0,0 1 0,0-1 0,0 1 0,1-1 0,-1 1 0,0 0 0,0 0 0,0 0 0,0 0 0,1 0 0,-1 1-5,-6 4 3,0 0 0,1 1-1,0 0 1,0 0 0,1 1-1,0 0 1,0 0 0,1 1 0,-1 1-3,0 2 0,1 0 1,0 1-1,1 0 1,1 0 0,0 0-1,1 1 1,0-1-1,1 1 1,0-1 0,1 1-1,0-1 1,2 1-1,1 8 0,6 25-4,3-1-1,1 0 1,7 12 4,13 44 31,-26-73-31,-2-1 1,-1 0-1,-2 1 1,0 0-1,-2 0 0,-1-1 1,-2 1-1,-4 20 0,-8 26-4,-3 1 0,-16 40 4,30-104-39,2-9 0,0 1 1,1 0-1,0 0 0,-1 0 0,1 0 0,1 0 0,-1 0 0,1 0 0,0 0 0,-1 0 0,2 0 0,-1 1 0,0-1 0,1 0 0,0 0 39,-1-4-45,0 1 1,0-1 0,0 0-1,1 1 1,-1-1 0,0 0-1,0 0 1,0 1 0,0-1-1,1 0 1,-1 0-1,0 1 1,0-1 0,1 0-1,-1 0 1,0 0 0,0 1-1,1-1 1,-1 0-1,0 0 1,1 0 0,-1 0-1,0 0 1,1 0 0,-1 1-1,0-1 1,1 0 0,-1 0-1,0 0 1,1 0 44,9-8-1762,2-15 607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0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25 4577,'0'-1'78,"0"1"0,0 0 0,-1 0 0,1-1 0,0 1 0,0 0 0,0-1 0,0 1 0,-1 0 0,1-1 0,0 1 0,0 0 0,0-1 0,0 1 0,0 0 0,0-1 0,0 1 0,0 0 0,0-1 0,0 1 0,0 0 0,0-1 0,0 1 0,0 0 0,1-1 0,-1 1 0,0 0 0,0-1 0,0 1 0,0 0 0,1-1 0,-1 1 0,0 0 0,0 0 0,0-1 0,1 1 0,-1 0 0,0 0 0,0-1 0,1 1 0,-1 0-1,0 0 1,1 0 0,-1 0 0,0-1 0,1 1 0,-1 0 0,0 0 0,1 0 0,-1 0 0,0 0 0,1 0 0,-1 0-78,27-1 863,-19 1-726,420-7 226,-415 6-360,-6 0-5,-1 1 1,1 0 0,-1 0 0,1 0-1,-1 1 1,1 0 1,-6-1 0,0 0 1,-1 1-1,1-1 0,0 0 1,0 0-1,0 1 1,-1-1-1,1 1 0,0-1 1,-1 1-1,1-1 0,0 1 1,-1-1-1,1 1 0,0 0 1,-1-1-1,1 1 0,-1 0 1,1-1-1,-1 1 0,0 0 1,1 0-1,-1-1 0,0 1 1,1 0-1,-1 0 1,0 0-1,0-1 0,0 1 1,0 0-1,0 0 0,0 0 1,0 0-1,0 0 0,0-1 1,0 1-1,0 0 0,-1 0 1,1 0-1,0-1 0,-1 1 1,1 0-1,0 0 0,-1 0 0,-27 51 74,0 0 38,26-47-104,0 0 1,0 0-1,1 0 1,0 0-1,0 0 0,0 0 1,0 1-1,1-1 1,0 3-9,0-7-1,0 1-1,0-1 1,1 0-1,-1 1 1,0-1 0,1 0-1,0 0 1,-1 0 0,1 1-1,0-1 1,-1 0-1,1 0 1,0 0 0,0 0-1,0 0 1,0 0 0,0 0-1,0-1 1,0 1-1,0 0 1,0-1 0,0 1-1,1 0 1,-1-1 0,0 1-1,0-1 1,1 0-1,-1 1 1,0-1 0,1 0-1,-1 0 1,0 0 0,1 0-1,-1 0 2,6 0-13,0 1-1,0-2 1,0 1 0,0-1 0,0 0-1,2-1 14,18-7-451,-1-1 1,0-1-1,0-1 0,-2-1 0,3-3 451,-25 15-64,55-32-738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6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 4945,'2'-4'242,"0"0"-1,1 0 0,0 0 1,0 0-1,0 0 1,0 1-1,0-1 1,1 1-1,0 0 1,0 0-1,-1 0 1,2 0-1,-1 1 0,0 0 1,0 0-1,1 0 1,-1 0-1,1 0 1,0 1-1,-1 0 1,3 0-242,16-3 36,0 1-1,1 0 1,21 2-36,-37 1 89,21 0-50,0 1 0,-1 1 0,1 2 1,-1 1-1,0 1 0,0 1 0,-1 2 1,0 0-1,4 4-39,-26-11 19,0 1 0,0 0-1,0 0 1,0 0 0,0 0 0,-1 1-1,0 0 1,0 0 0,0 0 0,1 2-19,-4-4 5,1 0-1,-1 0 1,0 0 0,0 1-1,0-1 1,0 0 0,0 1 0,-1-1-1,1 1 1,-1-1 0,0 1 0,0-1-1,1 1 1,-2-1 0,1 0-1,0 1 1,0-1 0,-1 1 0,1-1-1,-1 1 1,0-1 0,0 0 0,0 1-1,-1 0-4,-3 7 7,-1 0-1,-1 0 0,0-1 1,0 0-1,-1-1 0,0 1 0,0-1 1,-1-1-1,0 0 0,-1 0 1,1-1-1,-1 0 0,0 0 1,-1-1-1,0-1 0,-1 1-6,-29 10 12,-1-2 1,-1-2-1,-22 2-12,110-17 27,0 2 0,21 3-27,-20 1 25,0 2 0,10 3-25,-36-3 6,-1 1 0,0 0 0,0 1 0,0 1 0,16 9-6,-30-13-1,0 0-1,1 0 0,-1 0 1,-1 1-1,1 0 0,0 0 1,-1 0-1,0 0 0,0 1 0,0 0 1,0 0-1,-1 0 0,1 1 2,-2-2-1,-1 0-1,1 0 0,-1 0 1,0 0-1,0 0 0,0 0 0,0 1 1,-1-1-1,0 0 0,0 0 0,0 1 1,0-1-1,-1 0 0,1 0 1,-1 0-1,0 1 0,-1-1 0,1 0 1,-1 1 1,-2 2 0,0 0 0,0 1 0,-1-1 0,0-1 0,0 1 1,-1-1-1,0 0 0,0 0 0,0 0 0,-1-1 0,0 0 0,0-1 0,0 1 1,0-1-1,-1-1 0,0 1 0,-1-1 0,-20 8-1,0-2 0,0-1 0,0-2 0,-5 0 1,-22 3 27,-34 1-27,68-9 1,1-1-1,-1 0 1,1-2-1,-1 0 1,-17-5-1,35 5-34,0 1-1,0-1 1,0 1 0,0-1 0,0 0 0,0 0 0,1-1-1,-1 1 1,1-1 0,-1 0 0,1 0 0,-2-2 34,4 4-94,0-1-1,0 1 1,0 0 0,0 0 0,1-1-1,-1 1 1,0 0 0,1-1 0,-1 1-1,1-1 1,-1 1 0,1-1 0,0 1 0,-1 0-1,1-1 1,0 0 0,0 1 0,0-1-1,0 1 1,1-1 0,-1 1 0,0-1 0,0 1-1,1 0 1,-1-1 0,1 1 0,0-1-1,-1 1 1,1 0 0,0-1 0,0 1-1,0 0 1,0 0 0,0 0 0,0 0 0,1-1 94,2-2-233,1 1 1,0-1 0,0 1-1,0 0 1,4-1 232,-9 4-3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1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4569,'-11'15'1728,"18"7"-1352,10 3-976,21 5 384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1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182 682 4705,'-10'1'345,"0"2"0,0-1 0,1 1 0,-1 1 0,1 0 1,0 0-1,-1 1 0,2 0 0,-1 0 0,1 1 0,0 0 0,-6 5-345,9-6 2,0 0-1,0 1 1,0-1-1,1 1 1,-1 0-1,1 0 1,1 1 0,-1-1-1,1 1 1,0-1-1,0 1 1,1 0-1,0 0 1,1 0-1,-1 1 1,1-1 0,0 7-2,1-10 0,1 0 0,0 1 0,-1-1 0,2 0 0,-1 0 0,0 0 0,1 0 0,0 0 0,-1 0 0,2 0 0,-1-1 0,0 1 0,1-1 0,0 1 0,-1-1 0,1 0 0,1 0 0,-1 0 0,0-1 0,1 1 0,-1-1 0,1 0 0,0 0 0,0 0 0,1 0 0,6 4 9,1-2 1,0 1 0,0-2-1,1 0 1,-1 0 0,1-1 0,11 0-10,-3-1 17,1-2 0,0-1 0,0-1 0,0 0 0,-1-2 0,1 0 0,19-9-17,3-3 18,0-2 1,-2-2-1,6-5-18,-28 14 8,-1 0 0,0-1-1,-1-1 1,-1 0 0,14-15-8,-21 18-2,-1 0 1,0 0-1,-1-1 1,-1-1-1,1 1 1,-2-1 0,0 0-1,0-1 1,-2 1-1,1-2 2,25-112-341,-6-1 0,-2-26 341,-12 82-105,-8 57 113,2-5 169,-1 0 0,-1-1 1,-2 1-1,0-17-177,0 37 18,0-1 1,0 0-1,0 1 1,0-1-1,0 1 1,0-1-1,0 1 1,0-1-1,0 1 0,0-1 1,-1 0-1,1 1 1,0-1-1,0 1 1,0-1-1,-1 1 1,1-1-1,0 1 1,-1 0-1,1-1 1,0 1-1,-1-1 1,1 1-1,-1 0 1,1-1-1,-1 1 1,1 0-1,-1-1 1,1 1-1,-1 0 1,1 0-1,-1-1 1,1 1-1,-1 0 1,0 0-19,0 0 45,-1 1 0,1-1 1,-1 1-1,1 0 0,-1-1 1,1 1-1,-1 0 0,1 0 1,0 0-1,-1 0 0,0 1-45,-11 11 36,0 0 0,0 1 0,1 0 1,1 1-1,1 0 0,0 1 0,0 0 0,-1 6-36,-14 34 21,-18 55-21,12-18 68,0 19-68,19-65 0,3 0 1,3 0-1,-1 23 0,7-59-6,-1 1 0,2-1 0,0 0 1,0 0-1,3 11 6,-3-19 7,0 1 0,0-1 1,0 0-1,0 0 0,1 0 1,-1 0-1,1 0 0,0 0 1,0 0-1,0-1 0,0 1 1,0-1-1,1 1 0,-1-1 1,1 0-1,0 0 0,0 0 1,-1 0-1,1-1 0,3 2-7,3 0 25,0-1-1,0 0 0,0 0 1,0-1-1,0 0 1,1-1-1,-1 0 0,0 0 1,0-1-1,0 0 1,1-1-1,-1 0 0,-1 0 1,1-1-1,0-1-24,22-8 41,0-1 1,-1-1-1,13-10-41,-1-2-92,-1-2 0,-2-1 0,-1-2 0,-1-2 0,-2-1 0,-2-2 0,0-1 0,-3-2 0,-1 0 0,8-20 92,-16 28 88,-21 31-85,0 1 0,0-1 1,0 0-1,0 0 1,0 0-1,0 0 0,0 0 1,0 0-1,0 0 1,0 0-1,0 0 0,0 0 1,0 0-1,0 0 1,0 0-1,0 0 0,0 1 1,1-1-1,-1 0 1,0 0-1,0 0 0,0 0 1,0 0-1,0 0 1,0 0-1,0 0 0,0 0 1,0 0-1,0 0 1,0 0-1,0 0 1,0 0-1,0 0 0,1 0 1,-1 0-1,0 0 1,0 0-1,0 0 0,0 0 1,0 0-1,0 0 1,0 0-1,0 0 0,0 0 1,0 0-1,0 0 1,0 0-1,1 0 0,-1 0 1,0 0-1,0 0 1,0 0-1,0 0 0,0-1 1,0 1-1,0 0 1,0 0-1,0 0 0,0 0 1,0 0-1,0 0 1,0 0-1,0 0-3,0 11 58,-4 16-50,1-11-14,-2 5 4,1 0 0,1 0-1,1 0 1,1 18 2,1-32 3,0-1-1,1 1 1,0-1-1,1 0 1,-1 1-1,1-1 1,0 0-1,1 0 1,0 0-1,0-1 1,0 1-1,0-1 1,1 1-1,0-1 1,0 0-1,0-1 1,1 1-1,1 0-2,11 8 10,0-2 0,1 0-1,0 0 1,1-2 0,0-1-1,6 2-9,45 22 86,-65-29-75,0 0 0,0 0 0,0 0 0,-1 1 1,1-1-1,-1 1 0,0 0 0,0 1 0,-1-1 0,1 1 0,-1-1 0,1 3-11,-3-5 9,1 1 0,-1 0 0,0 0 0,0 0 0,0 0 0,0 0 0,-1 0 1,1 0-1,-1 0 0,0 0 0,1 0 0,-2 0 0,1 0 0,0 1 0,-1-1 0,1 0 0,-1 0 0,0 0 0,0 0 0,0-1 1,0 1-1,0 0 0,-1 1-9,0-2 27,-1 1 0,1 0 0,0-1-1,-1 1 1,0-1 0,1 0 0,-1 0 0,0 0 0,0 0 0,0-1 0,0 1 0,-1-1 0,1 0 0,0 1 0,-1-1 0,1-1 0,0 1-1,-1-1 1,1 1 0,-1-1-27,-6 1 58,0-1 0,0 0 0,1 0 0,-1-1 1,0 0-1,-5-2-58,12 2-10,0 1 1,0-1-1,1 0 1,-1 0-1,0 0 1,1-1-1,-1 1 1,0 0-1,1-1 1,0 0-1,-2-1 10,4 3-21,-1-1 0,1 1-1,-1-1 1,1 0 0,0 1-1,-1-1 1,1 0 0,0 0-1,0 1 1,-1-1-1,1 0 1,0 0 0,0 1-1,0-1 1,0 0 0,0 0-1,0 1 1,0-1-1,0 0 1,0 0 0,1 1-1,-1-1 1,0 0 0,0 1-1,1-1 1,-1 0 0,0 0-1,1 1 1,-1-1-1,1 1 1,-1-1 0,1 0-1,-1 1 1,1-1 0,-1 1-1,1-1 1,-1 1-1,1 0 1,0-1 0,-1 1-1,1-1 22,25-16-412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3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8 367 2569,'-1'0'89,"1"-1"0,-1 1 0,1 0 0,0 0 0,-1-1 0,1 1 0,-1 0 0,1-1 0,0 1 0,-1 0 0,1-1 0,0 1 0,0-1 0,-1 1 0,1 0 0,0-1 0,0 1 0,-1-1 0,1 1 0,0-1 0,0 1 0,0-1 0,0 1 0,0-1 0,0 1 0,0-1 1,0 1-1,0-1 0,0 1 0,0-1 0,0 1 0,0 0 0,0-1 0,1 1 0,-1-1 0,0 1 0,0-1 0,0 1-89,25-11 275,-15 7-159,52-15 99,-12 4 89,25-12-304,-62 22 9,-1-1 1,0 0-1,0 0 1,-1-1-1,0-1 1,0 0-1,-1-1 0,5-4-9,-7 5 4,-1-1 0,-1 1 0,1-1 0,-1-1 0,-1 1 0,0-1 0,0 0 0,-1 0 0,0 0 0,-1 0 0,0-1 0,-1 0 0,0 1 0,1-12-4,-3 20 8,0-1-1,0 1 0,0-1 0,0 0 1,-1 1-1,1-1 0,-1 1 0,1-1 1,-1 1-1,0-1 0,0 1 0,0 0 1,-1-1-8,1 1 7,0 1 0,0 0 0,0 0 1,0 0-1,0 0 0,0 0 0,0 1 1,0-1-1,0 0 0,-1 0 0,1 1 1,0-1-1,0 1 0,-1-1 0,1 1 1,-1-1-1,1 1 0,0 0 0,-1 0 1,1 0-1,-1 0 0,1 0 0,0 0 1,-1 0-1,1 0 0,-1 0-7,-4 2 24,0-1-1,0 1 1,1 0-1,-1 0 1,0 1-1,1-1 1,-1 1-1,1 1 1,0-1-1,-1 1-23,-49 43 134,46-39-119,-15 15 49,1 0 0,-21 27-64,37-40 4,0-1-1,0 1 1,1 0 0,1 1 0,0 0 0,0-1 0,1 1 0,0 1 0,1-1 0,0 1-4,2-8 0,0-1 0,1 1 0,0-1 0,-1 1 0,1-1 0,0 1 0,1-1 0,-1 1 0,0-1 0,1 1 0,0-1 1,0 0-1,0 1 0,0-1 0,1 0 0,-1 0 0,1 0 0,0 0 0,0 0 0,0 0 0,0 0 0,0-1 0,1 1 0,-1-1 0,1 1 0,0-1 0,0 0 0,0 0 0,0 0 0,0-1 0,2 2 0,9 3 14,1-2 0,-1 1 0,1-2 0,0 0 0,0-1 0,7 1-14,0-1 36,0 2 0,13 4-36,-27-5-53,-8-3 52,-1 0 0,1 0 0,0 0 0,0 0 0,0 1 0,0-1 0,0 0 0,0 0 0,0 0 0,0 0 0,0 0 0,0 0 0,0 0 0,0 0 0,0 0 0,0 0 0,0 0 0,0 0 0,0 0 0,0 0 0,0 0 0,0 0 0,0 1 0,0-1 0,0 0 0,0 0 0,0 0 0,0 0 0,0 0 0,0 0 0,0 0 0,0 0 1,0 0-1,0 0 0,0 0 0,0 0 0,0 1 0,0-1 0,0 0 0,0 0 0,0 0 0,0 0 0,0 0 0,0 0 0,0 0 0,0 0 0,0 0 0,0 0 0,0 0 0,0 0 0,0 0 0,0 0 0,1 0 1,-6 22-14,4-7 16,0-13-8,0-1 0,-1 1 0,1 0 0,0-1 0,0 1 0,-1-1 0,1 1 0,-1-1 0,0 0 0,1 1 0,-1-1 0,0 0 0,0 0 0,1 0 0,-1-1 0,0 1 1,0 0-1,0-1 0,0 1 0,0-1 0,0 1 0,-1-1 6,-27 10-177,4 4 7,18-9 1,-1 0 1,1-1 0,-1 0 0,0 0-1,-1-1 1,1 0 0,-1-1 0,1 0 0,-6 1 168,-23-1-650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4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10 410 1976,'-1'0'104,"1"-1"0,-1 1 0,0-1-1,1 1 1,-1 0 0,1-1 0,-1 1 0,1-1-1,-1 0 1,1 1 0,-1-1 0,1 1-1,-1-1 1,1 0 0,0 1 0,-1-1-1,1 0 1,0 1 0,0-1-104,0 0 45,1 0 1,-1 1-1,1-1 1,-1 1-1,1-1 1,0 1-1,0-1 1,-1 1 0,1-1-1,0 1 1,0 0-1,-1-1 1,1 1-1,0 0 1,0 0-1,0 0 1,-1-1-1,1 1 1,0 0-1,0 0 1,0 0-46,193-33 807,-154 25-745,-1-2 0,3-3-62,-28 8 6,0-1 0,-1 0-1,1 0 1,-1-1-1,-1-1 1,1-1 0,3-3-6,-10 6 4,-1 1 1,0-1 0,-1 0 0,0 0-1,1-1 1,-2 0 0,1 1 0,-1-1 0,0 0-1,-1-1 1,1 1 0,-1 0 0,-1-1-1,1 1 1,-1-7-5,0 6 6,0 0-1,-1 0 0,0 0 1,-1 0-1,1 0 0,-2 0 1,1 0-1,-1 0 0,0 0 1,-1 1-1,1-1 1,-2 1-1,1-1 0,-3-3-5,3 8 7,1 0 0,0 1 0,-1-1-1,1 1 1,-1 0 0,0 0 0,0 0 0,0 0-1,0 0 1,0 0 0,0 1 0,-1 0-1,1-1 1,0 1 0,-1 0 0,1 1 0,-1-1-1,1 1 1,-1-1 0,1 1 0,-1 0 0,1 0-1,-1 1 1,0-1 0,1 1 0,0 0-1,-2 0-6,-7 2 46,-1 1-1,1 0 1,0 1-1,0 1 1,0-1-1,1 2 1,-1 0-46,-10 8 82,1 1 1,1 1 0,0 0 0,2 2-1,0 0 1,-10 15-83,6-5 74,1 2-1,1 0 1,2 2 0,-7 17-74,20-39 18,0 1 0,1 0 0,0 0 0,0 0 0,2 1 0,-1 2-18,2-12 9,1 0 0,0 1 0,0-1-1,0 0 1,0 0 0,0 0 0,1 1 0,-1-1 0,1 0 0,0 0 0,0 0 0,0 0 0,0 0 0,0 0 0,1 0-1,0-1 1,-1 1 0,1 0 0,0-1 0,0 1 0,0-1 0,1 0 0,-1 0 0,1 0 0,-1 0 0,3 1-9,2 1 44,1 0 1,0 0 0,0-1-1,1-1 1,-1 1 0,0-2 0,1 1-1,-1-1 1,3 0-45,19 1 158,-1-2 0,3-2-158,-20 2 35,21-2 9,1-2-1,-1-1 1,0-1-1,0-2 1,0-1-1,-1-2 1,18-9-44,-26 9-2,0-2 1,0 0-1,-1-2 1,-1 0 0,0-2-1,-1 0 1,-1-2 0,-1 0-1,14-17 2,-5-1-65,-2-1 0,-1-1 0,-2 0 0,-2-2 0,11-31 65,-32 72 2,0 0 1,0 0 0,0-1 0,0 1-1,0 0 1,0 0 0,1 0-1,-1-1 1,0 1 0,0 0-1,0 0 1,0 0 0,0-1-1,0 1 1,0 0 0,0 0 0,0 0-1,1 0 1,-1-1 0,0 1-1,0 0 1,0 0 0,0 0-1,1 0 1,-1 0 0,0 0 0,0 0-1,0 0 1,0-1 0,1 1-1,-1 0 1,0 0 0,0 0-1,0 0 1,1 0 0,-1 0-1,0 0 1,0 0-3,4 8 47,2 23-39,-5-23-9,13 86 26,2 84-25,-15-170-3,-1 1-1,0-1 0,-1 1 1,1-1-1,-2 1 0,1-1 1,-1 0-1,0 0 0,-1 1 1,0-2-1,0 1 1,-1 0-1,0 0 0,0-1 1,-1 0-1,0 0 0,0 0 1,0-1-1,-1 0 0,0 0 1,-1 0-1,-6 5 4,-44 32-585,-5-1 273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7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144 140 712,'-10'4'86,"-1"0"0,2 1 0,-1 0 0,1 1 0,-1 0 0,2 0 1,-1 1-1,1 0 0,0 1 0,0 0 0,1 0 0,0 0 0,0 1 0,1 0 0,1 1 0,-1-1 0,1 1-86,5-9 13,0 0-1,0 0 1,0 0-1,-1 0 1,1 0-1,0 0 1,0 0-1,0 0 1,1 0-1,-1 0 1,0 0-1,0 0 1,0 0 0,1 0-1,-1 0 1,1 0-1,-1-1 1,0 1-1,1 0 1,-1 0-1,1 0 1,0 0-13,22 19 139,-13-14-99,0 0-1,0-1 1,1-1 0,2 1-40,-11-4-49,1 0 1,0 0 0,0 0-1,-1-1 1,1 1-1,0-1 1,0 0 0,0 0-1,0 0 1,-1 0 0,1 0-1,0 0 1,0-1 0,0 0-1,0 1 1,2-2 48,-4 1 89,1 0 1,-1-1 0,1 1-1,-1 0 1,1 0-1,-1-1 1,0 1-1,0-1 1,0 1 0,0-1-1,0 0 1,0 1-1,0-1 1,0 0-1,-1 0 1,1 1 0,-1-1-1,1 0 1,-1 0-1,0 0 1,0 0 0,0 0-1,0 0 1,0 1-1,0-2-89,16 13 447,18 1-207,-30-10-222,3 1 17,0-1-1,0 1 0,0-1 0,1 0 0,-1-1 0,0 0 0,1 0 0,-1-1 1,0 1-1,0-2 0,0 1 0,1-1 0,-1 0 0,4-2-34,30-18 115,-1-1 0,-1-2-1,-1-1 1,-2-2 0,27-27-115,-56 49 12,0-1 1,-1 0-1,0 0 0,-1-1 1,0 1-1,0-1 1,1-4-13,-4 9 4,-1 1 1,0-1-1,0 0 1,0 1-1,-1-1 1,1 0-1,-1 0 1,0 0-1,1 1 1,-1-1-1,0 0 1,-1-1-5,1 3 2,0-1 0,-1 0 1,1 1-1,-1-1 1,0 1-1,1-1 1,-1 1-1,0-1 0,0 1 1,0 0-1,0-1 1,0 1-1,-1 0 1,1 0-1,0-1 0,0 1 1,-1 0-1,1 0 1,-1 1-1,1-1 1,-1 0-3,-1 0 4,0 0 1,1 0-1,-1 0 1,0 1-1,0-1 1,0 1-1,0-1 1,0 1-1,0 0 1,0 1-1,0-1 1,0 0 0,0 1-1,1-1 1,-1 1-1,0 0 1,0 0-5,-49 23 77,38-17-43,12-6-30,3-2-25,-1 1 1,0 0-1,1-1 0,-1 1 1,0-1-1,1 1 1,-1 0-1,0-1 1,1 1-1,-1 0 0,1-1 1,-1 1-1,0 0 1,1-1-1,-1 1 1,1 0-1,-1 0 1,1 0-1,-1 0 0,1-1 1,-1 1-1,1 0 1,0 0-1,-1 0 1,1 0-1,-1 0 0,1 0 21,18 0-1173,-18 0 984,3 0-311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8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456 287 2489,'-2'-8'155,"2"4"-79,-1 1 0,0 0 1,0-1-1,0 1 0,0 0 0,-1 0 0,-1-3-76,2 6 11,1-1 0,-1 0 0,0 1 0,1-1 0,-1 0 0,0 1 0,0-1 0,1 1 0,-1-1 0,0 1 0,0 0 0,0-1 0,0 1 0,0 0 0,0 0 0,0-1 0,0 1 0,0 0 0,0 0 0,0 0 1,0 0-1,1 0 0,-1 0 0,0 1 0,0-1 0,0 0 0,0 0 0,0 1 0,-1-1-11,-33 12 326,1 0 0,0 2 0,1 2 0,0 1 0,2 2 0,0 0 0,1 3 0,1 0 0,-25 25-326,46-39 22,0 1 0,0 0 0,1 0 1,1 1-1,-1 0 0,1 0 1,1 0-1,0 1 0,-2 6-22,6-14 4,0-1-1,0 1 1,0 0-1,0 0 1,1 0-1,0 0 1,-1 0-1,1 0 1,0 0-1,0 0 1,1 0 0,-1 0-1,1 0 1,-1 0-1,1 0 1,0 0-1,0 0 1,0 0-1,1 0 1,-1-1-1,1 1 1,-1-1-1,1 1 1,0-1-1,0 1 1,0-1 0,0 0-1,1 0 1,-1 0-1,0 0 1,1-1-1,-1 1 1,1-1-1,0 1 1,-1-1-1,1 0 1,0 0-1,1 0-3,4 2 20,1-1 0,-1 0 0,1 0 0,0-1 0,0 0 0,0-1 0,0 0-1,0 0 1,0-1 0,-1 0 0,1-1 0,0 0 0,0 0 0,-1-1 0,1 0-1,1-2-19,16-6 34,0-2-1,-1-1 0,-1-1 0,10-9-33,21-15 11,-1-2-1,-3-3 0,-1-2 1,36-44-11,-79 82 0,-1 0 1,0 0 0,-1-1 0,0 1-1,0-1 1,0 0 0,2-9-1,-7 18 3,0-1 1,0 1 0,1 0-1,-1-1 1,0 1-1,0-1 1,0 1-1,0-1 1,1 1 0,-1-1-1,0 1 1,0-1-1,0 1 1,0-1-1,0 1 1,0-1-1,0 1 1,0-1 0,-1 1-1,1-1 1,0 1-1,0-1 1,0 1-1,0-1 1,-1 1 0,1-1-1,0 1 1,-1-1-1,1 1 1,0 0-1,-1-1 1,1 1-1,0-1 1,-1 1 0,1 0-1,0 0 1,-1-1-1,1 1 1,-1 0-1,1 0 1,-1-1 0,1 1-1,-1 0 1,1 0-1,-1 0 1,1 0-1,-1 0 1,1 0-1,-1 0 1,1 0 0,-1 0-1,1 0 1,-1 0-1,1 0 1,-1 0-1,1 0 1,-1 0 0,1 0-1,-1 1 1,1-1-1,-1 0 1,1 0-1,-1 1 1,1-1-4,-12 7 28,1 0 0,1 1-1,-1 0 1,1 1 0,1 0 0,-1 0 0,1 1-1,1 0 1,0 1 0,1 0 0,0 0 0,0 1 0,1 0-1,-1 5-27,5-14 2,1 1 0,0 0-1,1 0 1,-1 0 0,0-1 0,1 1-1,0 0 1,0 0 0,0 0-1,1 0 1,-1 0-2,1-2 1,-1 0-1,1 0 1,-1 0 0,1-1-1,0 1 1,0 0-1,0 0 1,0 0 0,0-1-1,0 1 1,0-1-1,0 1 1,1-1 0,-1 1-1,1-1 1,-1 0-1,1 0 1,-1 1 0,1-1-1,0 0 1,0-1-1,-1 1 1,1 0 0,0 0-1,8 1 10,1 0 0,-1 0 0,0-1 1,0-1-1,1 1 0,-1-2 0,0 1 1,1-1-1,-1-1 0,0 0 0,0 0 1,7-4-11,18-5 48,-1-2-1,33-18-47,-38 17 12,1-2 0,-2-2 0,-1 0-1,0-2 1,11-12-12,-28 24 1,0-1 0,-1-1 0,0 0 0,-1 0 0,0-1 0,-1 0 0,0-1 1,0 1-1,-1-1 0,-1-1 0,0 1 0,-1-1 0,0 1 0,2-14-1,-5 19-5,-1 0 0,0 0 0,0 0 1,-1 0-1,1 0 5,-1 5 7,1 0 1,0 0-1,-1 0 1,1 0-1,-1 0 0,1 0 1,-1 0-1,0 0 1,0 0-1,0 0 1,0 0-1,0 0 1,-1 1-1,1-1 1,0 1-1,-1-1 0,1 0-7,0 2 5,1 0-1,0 0 1,0 0-1,-1 0 1,1 0-1,0 0 1,-1-1-1,1 1 0,0 0 1,-1 0-1,1 0 1,0 0-1,-1 0 1,1 0-1,0 0 1,0 0-1,-1 0 1,1 0-1,0 1 0,-1-1 1,1 0-1,0 0 1,-1 0-1,1 0 1,0 0-1,0 0 1,-1 1-1,1-1 0,0 0 1,0 0-1,-1 0 1,1 1-1,0-1 1,0 0-1,0 0 1,0 1-1,-1-1 1,1 0-1,0 1-4,-7 12 96,6-10-68,-2 6-12,0 0-1,1 0 1,0 0 0,0 0 0,1 0-1,0 0 1,1 1 0,0-1 0,0 0 0,1 0-1,0 1 1,1-1 0,2 7-16,1 3 0,2-1 0,0 0 1,1 0-1,1 0 0,1-1 1,1 1-1,-4-7 4,0 0 1,-1 0-1,0 1 1,-1 0-1,0 0 1,-1 2-5,-3-9-3,0 0 0,0 1 0,0-1-1,-1 0 1,0 0 0,0 1 0,0-1 0,-1 0 0,0 0 0,0 1 0,0-1-1,-1 0 1,1 0 0,-1 0 0,-1 0 0,-1 3 3,-7 9-194,0 0 0,-1-1-1,-1 1 195,-19 23-1280,14-11 626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8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1 882 1184,'24'-49'261,"3"1"0,2 1 0,14-17-261,-24 40-22,-1-1 0,-2-1-1,0 0 1,-2-1 0,-1-1-1,-1 0 1,-1 0 0,-2-1 0,-1-1-1,-1-1 23,0-11-164,-2-1-1,-2 0 0,-1 0 0,-3 0 0,-2-15 165,2 50 114,0 0 0,-1 1 1,0-1-1,0 0 0,-1 0 0,1 1 0,-2 0 0,1-1 0,-2-1-114,4 7 46,0 1-1,0-1 1,0 1-1,0 0 0,-1-1 1,1 1-1,0 0 0,-1 0 1,1 0-1,-1 0 0,1 0 1,-1 0-1,1 0 1,-1 0-1,0 1 0,1-1 1,-1 0-1,0 1 0,0 0 1,1-1-1,-1 1 1,0 0-1,0 0 0,0 0 1,1 0-1,-1 0 0,0 0 1,0 1-1,0-1 0,1 1 1,-1-1-1,0 1 1,1 0-1,-1-1 0,0 1 1,1 0-1,-1 0 0,1 0 1,-1 0-1,0 1-45,-4 3 70,0 0-1,1 1 0,-1-1 1,1 1-1,1 0 1,-1 0-1,1 1 1,0-1-1,0 1 1,1 0-1,0 0 0,0 0 1,1 1-1,0-1 1,0 1-1,0 1-69,-3 22 251,1 1-1,1-1 0,1 10-250,2-29 51,-2 56 183,-1 16 422,-3-1 1,-8 34-657,12-104 83,-20 129 579,20-120-610,1-1 1,1 0 0,0 1 0,2-1 0,3 13-53,-5-31 3,1 0 0,-1 0 0,1 0 0,0 0 0,0 0 0,1 0 0,-1-1 0,0 1 0,1 0-1,0-1 1,-1 1 0,1-1 0,0 1 0,1-1 0,-1 0 0,0 0 0,0 0 0,1 0 0,0 0 0,-1 0 0,2 0-3,0-1 3,0 0 0,0 0 0,0 0 0,0 0 0,0 0 0,0-1 0,1 0 0,-1 0 1,0 0-1,0 0 0,0-1 0,0 0 0,1 0 0,-1 0 0,2-1-3,9-4-220,0 0 0,0-2 0,-1 1 0,1-2 1,-2 0-1,1-1 0,-2 0 0,1-1 0,-1 0 0,4-6 220,34-37-747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4:59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1 158 4153,'33'-16'1392,"25"-2"-1328,41-12-832,11-1-96,6-4 24,-12 10 120,-32 23 95,-15 13 417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5:00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107 780 2024,'0'1'68,"0"-1"-1,0 0 0,0 0 0,0 0 0,0 0 1,0 0-1,0 0 0,0 0 0,0 0 1,1 0-1,-1 0 0,0 0 0,0 0 0,0 0 1,0 0-1,0 0 0,0 0 0,0 0 0,1 0 1,-1 0-1,0 0 0,0 0 0,0 0 1,0 0-1,0 0 0,0 0 0,0 0 0,1 0 1,-1 0-1,0 0 0,0 0 0,0 0 0,0 0 1,0 0-1,0 0 0,0 0 0,0 0 0,1 0 1,-1 0-1,0 0 0,0-1 0,0 1 1,0 0-1,0 0 0,0 0 0,0 0 0,0 0 1,0 0-1,0 0 0,0 0 0,0-1 0,0 1 1,0 0-1,0 0 0,0 0 0,0 0 0,0 0 1,0 0-1,0 0 0,0-1 0,0 1 1,0 0-1,0 0-67,11-15 1563,12-22-810,-18 28-728,1-1-1,-1 0 0,-1 0 1,0 0-1,0-1 0,-1 1 1,-1-1-1,0 0 1,1-8-25,-3 12 4,0 0 0,0 0 0,-1 0 1,0 0-1,0 1 0,-1-1 1,0 0-1,0 1 0,0-1 0,-1 1 1,0 0-1,0 0 0,-1 0 1,0 0-1,0 1 0,-1-2-4,1 3 11,1-1 0,-1 1 0,0 1-1,-1-1 1,1 1 0,-1-1 0,1 1 0,-1 1-1,0-1 1,0 1 0,0-1 0,0 1 0,-2 1-11,4 0 8,0 0 1,0 0-1,0 1 1,0-1 0,-1 1-1,1 0 1,0 0 0,0 0-1,0 1 1,-1-1-1,1 1 1,0 0 0,0 0-1,0 0 1,0 0 0,0 0-1,0 1 1,0-1-1,1 1 1,-1 0 0,0-1-1,1 1 1,-1 1-9,2-3-3,1 1 1,-1-1-1,1 0 1,-1 1-1,1-1 1,-1 1-1,1-1 1,-1 1-1,1-1 0,0 1 1,-1-1-1,1 1 1,0-1-1,-1 1 1,1-1-1,0 1 1,0 0-1,-1-1 1,1 1-1,0-1 0,0 1 1,0 0-1,0-1 1,0 1-1,0 0 1,0-1-1,0 1 1,0 0-1,0-1 0,0 1 1,0-1-1,1 1 1,-1 0-1,0-1 1,0 1-1,1-1 1,-1 1-1,0 0 0,1-1 1,-1 1-1,1-1 3,1 2-16,-1-1-1,1 0 1,0 0-1,0 0 0,0-1 1,0 1-1,0 0 0,0-1 1,0 1-1,0-1 0,0 0 1,1 1-1,-1-1 1,1 0 16,26-2-183,1 0 1,-1-2 0,0-1 0,6-3 182,34-6-194,2 4-105,2 2 299,-45 6-39,0 1-1,0 2 1,0 0 0,3 3 39,-26-4-5,0 1 1,-1 0-1,1 0 1,-1 0-1,1 1 1,-1-1 0,1 1-1,-1 0 1,0 1-1,0-1 1,0 1-1,0 0 1,0 0 4,-2-1 6,0 1 1,0-1-1,0 1 0,0 0 1,0 0-1,0 0 1,-1 0-1,0 0 0,0 0 1,0 0-1,0 1 0,0-1 1,0 0-1,-1 1 1,0-1-1,1 0 0,-1 1-6,-1 12 118,0 0-1,0 1 0,-2-1 0,0 0 1,-3 7-118,-7 47 443,13-67-434,-1 0 0,1-1 0,0 1 0,0 0 0,0-1 0,0 1 0,1-1 0,-1 1 0,1 0-1,-1-1 1,1 1 0,0-1 0,0 1 0,0-1 0,0 0 0,1 1 0,-1-1 0,0 0 0,1 0 0,0 0 0,0 0 0,-1 0 0,1 0 0,0 0 0,0-1 0,1 1 0,-1-1 0,0 1 0,3 0-9,0 0 6,0-1 0,0 1 0,0-1 0,0-1 0,0 1 0,0 0 0,0-1 0,0 0 0,0-1 0,0 1 0,1-1 0,-1 0 0,0 0 1,0 0-1,3-2-6,27-12-43,0-2 0,-1-1 0,0-1 0,17-15 43,-27 18-47,-7 5 10,54-35-395,60-52 432,-113 83-67,0-1 0,-1 0 0,-1-2-1,-1 0 1,0 0 0,-2-2 0,0 1 0,-1-2-1,1-4 68,-9 16-22,0-1 0,-1 1 0,0-1 1,-1 0-1,0 0 0,0 0 0,-1 0 0,0-3 22,-1 11 15,0-1-1,0 1 1,0 0 0,0 0 0,-1 0 0,1 0 0,0-1-1,-1 1 1,1 0 0,-1 0 0,0 0 0,0 0 0,0 0-1,0 0 1,0 0 0,0 0 0,-1 1 0,1-1 0,0 0-1,-1 1 1,0-1 0,1 1 0,-1-1 0,0 1 0,0 0-1,1 0 1,-1 0 0,0 0 0,0 0 0,0 0 0,-1 0-1,1 1 1,0-1 0,0 1 0,0 0 0,0-1 0,0 1-1,-3 0-14,-4 1 56,1 0 0,-1 0 0,1 1 0,-1 0 0,1 1 0,0 0 0,0 0 0,0 1 0,0 0-1,0 0 1,1 0 0,0 1 0,-3 2-56,-10 9 89,1 0 0,0 2 0,2 0 0,-2 2-89,-4 7 78,2 1-1,1 0 1,0 4-78,10-15 15,1-1 0,1 2 0,0-1 0,2 1 0,0 0 0,-1 7-15,6-20 3,0-1 1,0 1-1,1 0 1,-1 0-1,1 0 1,1 0-1,-1 0 1,1 0-1,-1 0 1,1 0-1,1 0 1,0 3-4,-1-6 1,1 1 0,-1-1 0,0 0 1,1 1-1,0-1 0,-1 0 0,1 0 1,0 0-1,0 0 0,0-1 1,0 1-1,1 0 0,-1-1 0,0 1 1,1-1-1,-1 0 0,1 0 0,-1 0 1,1 0-1,-1 0 0,1-1 0,0 1 1,0-1-2,4 1 0,1-1-1,-1 0 1,0-1 0,1 1 0,-1-2 0,0 1-1,0-1 1,0 0 0,0 0 0,0-1 0,6-3 0,10-5 9,-1-1 0,17-13-9,-27 17-10,0 0 1,-1-1 0,-1 0 0,1-1-1,-1 0 1,-1-1 0,0 0 0,-1-1-1,0 0 1,0 0 0,-1 0 0,-1-1 0,0 0-1,-1 0 1,2-10 9,-5 12-18,-4 12-12,-5 18-2,3-5 32,1-1-1,1 1 1,0-1 0,1 1-1,0 0 1,1 2 0,0-11 1,1 0-1,-1-1 1,1 1-1,0-1 1,0 1-1,1-1 1,-1 0-1,1 1 1,0-1-1,0 0 1,0 0-1,1 0 1,-1 0-1,1-1 1,0 1-1,0-1 1,0 0-1,1 1 0,-1-1 1,2 0-1,0 1 2,0-1 1,0 0-1,0 0 0,1-1 1,-1 0-1,1 0 0,0 0 1,0 0-1,-1-1 0,1 0 1,0 0-1,0-1 0,0 1 1,0-1-1,5-1-2,-2 0 4,0-1-1,0 0 1,-1-1-1,1 1 1,-1-2 0,0 1-1,0-1 1,0 0-1,0-1 1,2-1-4,2-4 2,1 0 0,-1-1 0,0 0 0,-1 0 0,0-2 0,-1 1 0,-1-1 0,0 0 0,-1-1 0,0 0 0,5-13-2,-8 15-4,-1 1 0,0-1 0,-1 0 0,0-1 0,-1 1 0,-1 0 0,1-1 0,-2 1 0,0-1 0,0 1 0,-3-10 4,0 13-12,0 9 19,-1 18 24,2 7-14,1 1 1,1 0 0,3 21-18,0-32-2,-1 0 0,2-1 0,0 1 0,0-1 1,1 0-1,1 0 0,4 6 2,3 2-17,-5-8 11,0-1 0,-2 1 1,1 1-1,1 7 6,-7-18 2,0-1 0,0 1 0,0-1-1,-1 1 1,1-1 0,-1 1 0,0 0 0,0-1-1,0 1 1,-1-1 0,1 1 0,-1-1 0,0 1 0,0-1-1,0 1 1,0-1 0,-1 0 0,1 1 0,-1-1 0,0 0-1,-1 2-1,-3 1 1,1 0 0,-1 0 0,0-1 0,0 0-1,-1 0 1,1-1 0,-1 1 0,0-1 0,0-1-1,-1 0 1,1 0 0,-1 0 0,1-1 0,-1 0-1,-3 0 0,11-1 1,0-1 0,0 0-1,0 0 1,0 0-1,0 0 1,-1 0-1,1 0 1,0 0 0,0 0-1,0 0 1,0 0-1,0 0 1,-1 0-1,1 0 1,0 0 0,0 0-1,0 0 1,0 0-1,-1 0 1,1 0 0,0 0-1,0 0 1,0 0-1,0 0 1,0 0-1,0 0 1,-1 0 0,1-1-1,0 1 1,0 0-1,0 0 1,0 0 0,0 0-1,0 0 1,0 0-1,-1 0 1,1-1-1,0 1 1,0 0 0,0 0-1,0 0 1,0 0-1,0 0 1,0 0-1,0-1 1,0 1 0,0 0-1,0 0 1,0 0-1,0 0 0,6-9 26,17-10 0,-22 18-25,50-36-106,1 3 1,44-22 104,117-50-547,-147 75 411,-44 21 106,0-2 0,-1 0 0,0-1 0,3-5 30,-17 13 0,-1-1-1,1 0 1,-1 0-1,0 0 1,-1-1-1,0 0 1,0 0-1,0 0 1,-1-1 0,0 0-1,-1 0 1,0 0-1,2-5 1,3-21 13,-2-1 0,1-13-13,6-40 346,-11 79-147,-4 13-117,-3 17-79,5-19-2,-3 13 8,1 0-1,1 1 1,1-1-1,0 1 1,1-1-1,1 1 1,0-1 0,5 15-9,-2-11 45,0 2 1,-1-1-1,0 0 1,-2 1 0,-1-1-1,0 1 1,-3 17-46,2-27 22,0 6 4,-1 52 28,2 0 1,5 7-55,-6-72 32,0-4 16,5-12 253,23-31-278,6 3-18,3-3 6,4-10-11,-17 20 0,1 2 1,2 0-1,1 2 1,1 1-1,2 1 0,10-6 0,25-15-24,-65 47 25,-1 1-1,0 0 1,0 0-1,1 0 1,-1 0-1,0-1 0,0 1 1,1 0-1,-1 0 1,0-1-1,0 1 1,0 0-1,1 0 0,-1-1 1,0 1-1,0 0 1,0-1-1,0 1 0,0 0 1,0 0-1,1-1 1,-1 1-1,0 0 1,0-1-1,0 1 0,0 0 1,0-1-1,0 1 1,-1 0-1,1 0-1,-1 0 1,1 0 0,0 0 0,-1 0-1,1 0 1,-1 0 0,1 0 0,-1 1-1,1-1 1,-1 0 0,1 0 0,-1 1-1,1-1 1,0 0 0,-1 0-1,1 1 1,-1-1 0,1 1 0,0-1-1,0 0 1,-1 1 0,1-1 0,0 1-1,0-1 1,-1 0 0,1 1 0,-85 109-24,79-101 27,0 0-1,1 1 1,0-1 0,1 1 0,-1 0 0,2 0 0,0 0-1,0 1 1,1-1 0,0 1 0,0 0 0,1-1 0,1 1-1,0 0 1,1 0 0,-1 0-3,1-9-1,-1 1 0,0 0 0,1 0-1,-1-1 1,1 1 0,0 0 0,0-1-1,0 1 1,0 0 0,0-1 0,1 1 0,-1-1-1,1 0 1,0 0 0,0 1 0,-1-1 0,1 0-1,1 0 1,-1-1 1,1 1 0,0 0-1,1 0 1,-1 0 0,1-1-1,-1 1 1,1-1 0,0 0-1,-1 0 1,1-1 0,0 1-1,0-1 1,3 0 0,6 0 0,0-1 1,1-1-1,-1 0 1,0-1-1,0 0 1,-1-1-1,9-4 0,-4 1 7,1-1-1,-2 0 1,1-2-1,-1 0 1,-1-1 0,1 0-1,4-6-6,-11 9 2,0-1-1,-1-1 0,0 1 1,0-1-1,-1-1 1,0 1-1,-1-1 0,0 0 1,-1-1-1,0 1 1,2-9-2,1-9 5,-2 0 0,3-19-5,-8 37 7,0 0 0,-1 0 0,0 0 0,0 0 0,-1 0 0,-1 1 0,0-1 0,-3-10-7,1 13 97,4 12-27,2 16-71,-1-18-1,-1 1 0,1 0 1,0 0-1,0 0 0,0 0 0,1-1 1,-1 1-1,1 0 0,-1-1 0,3 3 2,9 13-4,2-1 0,0 0 0,1-2 0,5 5 4,65 61 66,-85-80-69,0 0 1,0 0-1,1 0 1,-1-1-1,0 1 1,0 0-1,0-1 1,1 1-1,-1-1 1,0 1-1,1-1 1,-1 0-1,0 0 1,1 0-1,-1 1 1,1-1-1,-1-1 1,0 1-1,1 0 1,-1 0-1,0 0 1,1-1-1,-1 1 1,0 0-1,1-1 1,-1 0-1,0 1 1,0-1-1,0 0 1,1 1-1,-1-1 1,0 0-1,0 0 3,6-5 1,-1 0 0,0-1 0,0 1 0,0-1 0,0-2-1,4-4-1,29-35 21,-13 16 9,1 1 0,2 1 0,7-5-29,-35 34-2,-1 0 1,1 1 0,-1-1 0,1 1 0,-1-1 0,1 0-1,0 1 1,0-1 0,-1 1 0,1 0 0,0-1-1,0 1 1,-1 0 0,1-1 0,0 1 0,0 0 0,0 0-1,-1 0 1,1-1 0,0 1 0,0 0 0,0 0 0,0 0-1,-1 1 1,1-1 0,0 0 0,0 0 0,0 0-1,0 0 1,-1 1 0,1-1 0,0 0 0,0 1 0,-1-1-1,1 1 1,0-1 0,-1 1 0,1-1 0,0 1 0,-1 0-1,1-1 1,-1 1 0,1 0 0,-1-1 0,1 1-1,-1 0 1,1-1 0,-1 1 0,0 0 0,1 0 0,-1 0 1,3 6-14,-1 1 1,0-1-1,0 1 1,-1 0 0,0 3 13,0-5 0,4 38 16,-1 1 0,-3-1 1,-1 1-1,-3 0 0,-4 25-16,4-52 0,-1 0 1,-4 12-1,7-26 4,-1 1 0,1-1 0,-1 0 0,0 0 0,0 0 0,-1-1 0,1 1 0,-1 0 0,0-1 0,1 0 0,-2 1 0,1-1 1,-1 0-5,4-3 1,0 1 1,0-1-1,-1 0 1,1 0-1,0 0 1,0 1-1,-1-1 1,1 0-1,0 0 1,0 0-1,-1 0 1,1 1-1,0-1 1,-1 0-1,1 0 1,0 0-1,-1 0 1,1 0-1,0 0 1,0 0-1,-1 0 1,1 0-1,0 0 1,-1 0-1,1 0 1,0 0-1,-1 0 1,1 0-1,0-1 1,-1 1-1,1 0 1,0 0-1,0 0 1,-1 0-1,1 0 1,0-1-1,0 1 1,-1 0-1,1 0 1,0-1-1,0 1 1,0 0-1,-1 0 1,1-1-1,0 1 1,0 0-1,0 0 1,0-1-1,0 1 1,-1 0-1,1-1 1,0 1-1,0 0 1,0-1-1,0 1 1,0 0-1,0-1 1,0 1-1,0 0 1,0-1-2,1-21 16,2 9-17,1 0 0,0 0 1,1 0-1,0 1 0,1 0 0,0 0 0,1 0 0,0 1 0,1-1 0,7-6 1,-3 5 4,0 0-1,0 1 0,1 0 0,0 1 1,1 1-1,1 0 0,0 1 1,6-3-4,63-27-21,-26 13-7,-1-3 1,3-5 27,-43 23 7,0 0 1,-1-1 0,0-1-1,-1-1 1,0 0 0,-2-1-1,0 0 1,7-12-8,-17 23-4,-1 0-1,0-1 1,0 1 0,-1-1-1,1 0 1,-1 1 0,0-1-1,0-1 5,-1 5 0,0 0-1,1 0 0,-1 0 0,0-1 0,0 1 0,-1 0 0,1 0 0,0 0 0,0-1 0,0 1 0,-1 0 0,1 0 0,-1 0 0,1 0 0,-1-1 1,1 2 2,-1-1-1,1 1 0,-1-1 0,0 1 0,1 0 0,-1-1 1,1 1-1,-1 0 0,0-1 0,1 1 0,-1 0 0,1 0 1,-1 0-1,0-1 0,0 1 0,1 0 0,-1 0 0,0 0 0,1 0 1,-1 0-1,0 0 0,1 1 0,-1-1 0,0 0 0,1 0 1,-1 0-1,0 1 0,1-1-1,-5 2 12,0 0 1,1 1-1,0 0 1,0 0-1,-1 0 1,2 0-1,-1 0 0,0 1 1,1 0-1,-1-1 1,1 1-1,0 1 1,1-1-1,-1 0 0,1 1 1,0 0-13,-6 8 17,2 2 1,0-1 0,1 1-1,-3 12-17,5-16 2,1 0-1,1 1 0,-1-1 0,2 1 1,0-1-1,0 1 0,1 0 0,0-1 1,1 1-1,2 4-1,-2-8-17,1 0 0,0 0-1,0 0 1,1 0 0,0-1 0,0 0 0,1 0-1,0 0 1,0 0 0,1-1 0,-1 1 0,2-2-1,-1 1 1,5 3 17,3 0-227,0-1 0,0-1 0,1 0 0,0-1 0,0 0 0,1-1 0,0-1 0,-1 0 0,1-2 0,3 1 227,15-1-415,-1-1 0,3-1 415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5:02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0 486 5561,'9'-24'980,"1"0"1,5-8-981,-14 30 35,0 1 1,0 0 0,0 0-1,1-1 1,-1 1 0,0 0-1,0 0 1,1 0 0,-1 0-1,0 1 1,1-1 0,-1 0-1,1 1 1,-1-1 0,1 1-1,-1-1 1,1 1 0,0 0-1,-1-1 1,1 1 0,0 0-1,-1 0 1,1 0 0,-1 0-1,1 1 1,0-1 0,-1 0-1,1 1 1,-1-1 0,1 1-1,-1-1 1,1 1 0,0 0-36,5 1 48,3 1-40,-1 1-1,0-1 0,0 1 1,0 1-1,0-1 0,-1 2 1,0-1-1,0 1 0,0 0 1,0 1-1,-1 0 0,-1 0 1,1 0-1,-1 1 0,0 0 1,-1 0-1,5 9-7,-7-11 1,0 1 0,0-1 0,-1 1 0,0 0 0,0-1 0,0 1 0,-1 0 0,0 0 0,-1 0 0,1 1 0,-1-1 1,-1 0-1,1 0 0,-1 0 0,-1 0 0,1 0 0,-1 0 0,0-1 0,-1 1 0,1 0 0,-1-1 0,-1 0 0,1 0 0,-1 0 0,-2 2-1,1-1 7,-1 0-1,0 0 1,0-1 0,-1 0 0,-1 1-7,6-6 15,0 1-1,0-1 1,0 1-1,0-1 1,0 0 0,0 1-1,-1-1 1,1 0 0,0-1-1,-1 1 1,1 0 0,-1-1-1,1 1 1,-1-1-1,1 0 1,-1 0 0,1 0-1,-1 0 1,1 0 0,-2-1-15,3 1 14,0 0 0,0-1 0,0 0 0,0 1 0,0-1 1,0 1-1,0-1 0,1 0 0,-1 0 0,0 1 0,1-1 1,-1 0-1,0 0 0,1 0 0,-1 0 0,1 0 1,-1 0-1,1 0 0,0 0 0,-1 0 0,1 0 0,0 0 1,0 0-1,0 0 0,-1 0 0,1 0 0,0 0 0,1 0 1,-1 0-15,0-5 41,1 1 1,-1-1-1,1 1 1,1-1-1,1-4-41,4-10 10,2-1 0,0 2 0,1-1 0,1 1 0,1 1 0,1 0 0,0 1 0,1 0 0,1 1 0,1 0 0,0 1-10,13-9-19,1 0 0,1 2 0,1 1 0,1 2 0,30-14 19,-61 32-2,19-9-18,0 1 1,1 1-1,5 0 20,-23 6-3,1 1 0,0 0 0,-1 0 0,1 0 0,0 1 0,0 0 0,0 0 0,0 0 0,0 0 0,-1 1 0,1 0 0,0 0 0,0 0 0,-1 0 0,1 1 0,-1 0 0,3 1 3,-4-1-1,-1 1 0,1-1-1,0 1 1,-1 0 0,0 0 0,0 0-1,1 0 1,-2 0 0,1 0 0,0 1-1,-1-1 1,1 1 0,-1-1 0,0 1-1,-1-1 1,1 1 0,0 0-1,-1-1 1,0 1 0,0 0 0,0 0-1,-1 3 2,0 12-1,-1 0 0,-1 0 0,-5 16 1,-52 179 219,60-209 19,3-10-36,6-14 16,17-32-156,2 1 0,2 2 0,2 1 0,2 1 0,17-15-62,-51 60 0,56-60-69,-49 55 54,-1 0 1,2 1-1,-1 0 1,0 0-1,1 0 1,0 1 0,8-3 14,-15 6-1,1 1 0,-1-1 0,0 0 0,1 1 0,-1-1-1,1 1 1,-1-1 0,1 1 0,-1 0 0,1 0 0,-1 0 0,1 0 0,0 0 0,-1 0 0,1 0 0,-1 0 0,1 0 0,-1 1 0,1-1 0,-1 1 0,1-1 0,-1 1 0,0 0 0,1-1 0,-1 1 0,0 0 0,1 0 0,-1 0 0,0 0 0,0 0 0,0 0 0,0 0 0,0 1 0,0-1 0,0 0 0,0 0 0,-1 1 0,1-1 0,0 1 0,-1-1 0,1 1 0,-1-1 0,1 1 0,-1-1-1,0 1 1,0 0 1,2 10-12,-1 1 0,0-1 0,-1 1 0,0-1-1,-2 9 13,1-3-10,0-8 3,-1 19 17,2 0 0,1 0 0,4 22-10,-4-44 1,0 0 1,0 0-1,1 0 1,0 0-1,0-1 1,1 1-1,0-1 1,0 0-1,0 0 1,1 0-1,0 0 1,0 0-1,0-1 0,1 1 1,0-1-1,0-1 1,0 1-1,2 0-1,-3-2-1,0-1-1,1 0 1,-1-1-1,1 1 1,-1-1 0,1 1-1,-1-1 1,1-1-1,0 1 1,-1-1-1,1 1 1,0-1-1,-1-1 1,1 1-1,0-1 1,0 1-1,-1-1 1,1-1 0,-1 1-1,1-1 1,1 0 1,10-6-3,0 0 0,0-1 1,0 0-1,12-11 3,-5 3-25,-1-1 0,-1-1 0,0-1 1,7-10 24,-18 18-15,-1 0 1,0 0 0,-1-1-1,0 0 1,-1 0 0,0-1-1,-2 0 1,1 0 0,0-5 14,-4 11-8,6-19-17,-8 26 25,1 0 0,-1 0 0,0 1-1,0-1 1,1 0 0,-1 1-1,0-1 1,0 0 0,0 0-1,0 1 1,0-1 0,0 0-1,0 0 1,0 1 0,0-1-1,-1 0 1,1 0 0,0 1-1,0-1 1,-1 0 0,1 1 0,0-1-1,-1 0 1,0 0 0,1 1 1,-1 0-1,1 1 1,-1-1-1,1 0 1,0 0 0,-1 0-1,1 0 1,-1 1 0,1-1-1,-1 0 1,1 0 0,0 1-1,-1-1 1,1 0 0,-1 1-1,1-1 1,0 0-1,-1 1 1,1-1 0,0 1-1,0-1 1,-1 1 0,1-1-1,0 0 1,0 1 0,0-1-1,-8 17 28,7-15-24,-12 29 18,1 0 0,2 1 0,1 0 0,-2 18-22,9-40-1,0 0 1,1 0-1,1 0 1,-1 0-1,1-1 0,1 1 1,0 0-1,1 0 1,0 0-1,0-1 1,1 1-1,0-1 1,0 1-1,1-1 1,1 0-1,-1-1 1,4 5 0,-5-9-2,0-1 1,0 0-1,0 0 1,0 0-1,0 0 1,1 0 0,-1-1-1,1 1 1,-1-1-1,1 0 1,0 0-1,0-1 1,0 1-1,0-1 1,0 0-1,0 0 1,1 0-1,-1 0 1,0-1-1,1 0 1,-1 0-1,0 0 1,0 0-1,1-1 1,-1 1-1,0-1 1,0 0-1,0-1 1,1 1-1,-1-1 1,-1 0-1,2 0 3,7-4 2,-1 0 1,1-1 0,-1 0 0,0-1 0,-1-1 0,0 1 0,0-2 0,-1 1 0,8-11-4,-9 8 5,0 0 1,0 0-1,-1-1 0,-1 0 0,0 0 1,0 0-1,-2-1 0,1 0 1,-2 0-1,0 0 0,-1 0 1,0-4-6,-1 6 0,-1 1 1,0 0-1,-1 0 0,0-1 1,-1 1-1,0 0 1,-1 0-1,0 0 1,0 1-1,-1-1 0,-1 1 1,0 0-1,0 0 1,-1 0-1,-1 1 1,0-1-1,5 8 0,0-1-1,0 1 1,0-1 0,0 1 0,0 0 0,-1 0 0,1 0 0,-1 0 0,0 1 0,1-1 0,-1 1 0,0 0 0,0-1 0,0 1 0,-2 0 0,3 1-1,0 0 1,1 0 0,-1 0 0,0 0-1,0 0 1,0 0 0,1 1 0,-1-1-1,0 1 1,1-1 0,-1 1 0,0 0-1,1 0 1,-1 0 0,1 0-1,-1 0 1,1 0 0,-1 0 0,1 0-1,0 0 1,-1 1 0,1-1 0,0 0-1,0 1 1,0-1 0,0 1 0,0 1 0,-1 1-22,0 0 0,0 0 1,0 0-1,1 1 0,-1-1 0,1 0 1,0 1-1,1-1 0,-1 1 1,1 0-1,0-1 0,0 1 1,0-1-1,1 1 0,0-1 1,-1 1-1,2-1 0,-1 1 1,0-1-1,2 2 22,-2-3-26,0 0 0,0-1 0,1 1 0,0 0-1,-1-1 1,1 1 0,0-1 0,0 0 0,0 1 0,0-1 0,1 0 0,-1 0 0,1 0 0,-1-1 0,1 1 0,0-1-1,-1 1 1,1-1 0,0 0 0,0 0 0,0 0 0,0 0 0,0-1 0,0 1 0,0-1 0,0 0 0,0 0 0,0 0-1,0 0 1,2-1 26,11-3-23,-1-1-1,1 0 0,-1-1 0,0-1 0,-1 0 1,1-1-1,-1-1 0,7-6 24,45-25 74,7 8 258,-64 29-263,-1 0-1,1 1 0,0 0 0,0 0 0,0 1 1,0 1-1,3-1-68,-10 1 9,-1 0-1,1 1 1,-1-1 0,1 0 0,-1 1 0,1-1 0,-1 1 0,0-1-1,1 1 1,-1-1 0,0 1 0,1 0 0,-1 0 0,0 0-1,0 0 1,0 0 0,1 0 0,-1 0 0,0 0 0,-1 0-1,1 1 1,0-1 0,0 0 0,0 1 0,-1-1 0,1 0-1,-1 1 1,1-1 0,-1 1 0,0-1 0,1 2-9,0 6 14,0-1 0,0 0 0,-1 1 0,0-1 0,-1 4-14,1-4 15,-5 33 26,0-1 1,-3 1 0,-1-1-1,-7 15-41,5-16-8,8-22 22,3-17-14,0 0 1,0 0 0,0 0 0,0 1-1,0-1 1,0 0 0,0 0 0,0 0-1,0 0 1,0 0 0,0 0 0,1 0-1,-1 0 1,0 0 0,0 0 0,0 1-1,0-1 1,0 0 0,0 0-1,0 0 1,0 0 0,0 0 0,0 0-1,1 0 1,-1 0 0,0 0 0,0 0-1,0 0 1,0 0 0,0 0 0,0 0-1,0 0 1,0 0 0,1 0 0,-1 0-1,0 0 1,0 0 0,0 0 0,0 0-1,0 0 1,0 0 0,0 0 0,0 0-1,1 0 1,-1 0 0,0 0 0,0 0-1,0-1 1,0 1 0,0 0 0,0 0-1,0 0 1,0 0 0,0 0 0,0 0-1,0 0 1,0 0 0,0 0 0,1-1-1,-1 1 0,19-23 104,-14 15-87,44-56 116,55-54-133,-99 113 1,-1 0 0,2 0-1,-1 0 1,0 1-1,1 0 1,0 0 0,0 1-1,0-1 1,1 1-1,-1 1 1,1-1 0,-1 1-1,1 0 1,0 1-1,0-1 1,0 1 0,0 1-1,0-1 1,0 1-1,0 1 1,0-1 0,-1 1-1,1 0 1,0 1-1,0-1 1,0 1 0,-1 1-1,1-1 1,-1 1-1,0 0 1,2 2-1,-5-3-4,1 0 0,0 0 0,0-1 0,0 1 0,-1-1 0,1 0 0,1 0-1,-1 0 1,0 0 0,0-1 0,0 1 0,1-1 4,-2-1 1,-1 0 0,0 1 0,1-1 0,-1 0 0,0 0 0,0 0 0,0 0 0,0-1 0,0 1-1,0 0 1,0-1 0,0 0 0,0 1 0,-1-1 0,1 0 0,-1 0 0,1 0 0,-1 0 0,0 0 0,0 0 0,1-2-1,2-3 14,0 1 1,0-1 0,-1 0 0,0 0 0,-1 0 0,0 0-1,0-1 1,0 1 0,0-3-15,-4 11-5,-1 0 1,0 8 14,1 1-7,0 0-1,-1 0 1,0-1 0,0 1-1,-1-1 1,0 0-1,-1 0 1,-5 7-3,5-8 2,0 1 1,0 0 0,1 0-1,0 1 1,1-1 0,0 1-1,0 0 1,1 0-1,0 0 1,0 4-3,0 46 9,2-55-10,0 0 0,1 0 0,0 0 0,0 0 0,0 0 1,1 0-1,-1 0 0,1 0 0,0-1 0,1 1 1,-2-4-1,-1 0 1,1 0-1,0 0 0,0 0 0,0 0 1,0 0-1,0 0 0,0 0 0,0 0 1,0-1-1,0 1 0,0 0 0,0-1 1,1 1-1,-1-1 0,0 1 0,0-1 1,1 0-1,-1 1 0,0-1 0,1 0 1,-1 0-1,0 0 0,0 0 0,1 0 1,-1 0-1,0-1 0,1 1 0,0-1 1,3 0 4,-1 0 0,1-1 0,-1 0 0,0 0 0,0 0-1,1-1 1,0 0-4,45-35 82,41-40-82,-42 34 46,39-25-46,-56 47 0,75-49-94,-92 63 39,-9 9-10,-6 1 57,-1 0 1,1 1-1,0-1 0,-1 0 0,1 0 0,-1 0 1,0 0-1,0 0 0,1 0 0,-2 1 8,-12 27-81,-16 24 81,14-25 8,0 1 1,-2 10-9,15-32-2,0 1-1,0 0 1,1 0 0,0 0 0,0 0 0,1 0-1,0 1 1,1-1 0,0 0 0,1 4 2,-1-12 0,0 0 0,0-1 0,0 1 0,0 0 0,0 0 0,1 0 1,-1-1-1,0 1 0,0 0 0,1 0 0,-1-1 0,0 1 0,1 0 1,-1-1-1,1 1 0,-1 0 0,1-1 0,-1 1 0,1-1 0,0 1 1,-1-1-1,1 1 0,0-1 0,-1 1 0,1-1 0,0 0 0,-1 1 0,1-1 1,0 0-1,0 1 0,0-1 0,-1 0 0,1 0 0,0 0 0,0 0 1,0 0-1,-1 0 0,1 0 0,0 0 0,4-1 4,1 0 0,-1 0 0,0-1 0,-1 0 0,1 1 0,1-2-4,-3 2-1,29-14-3,0-1 0,-1-1 0,21-17 4,85-69-95,-25 18-74,-61 46-663,-1-2 1,-2-2 0,-2-2 0,3-9 831,25-31-966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8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326 450 5249,'0'-5'426,"0"1"1,0-1-1,-1 0 0,1 1 0,-1-1 1,0 0-1,0 1 0,-2-5-426,2 8 55,0 0 0,0-1 0,1 1 0,-1 0 0,0-1 0,0 1 0,-1 0 1,1 0-1,0 0 0,0 0 0,-1 0 0,1 0 0,0 0 0,-1 1 0,1-1 0,-1 0 0,1 1 0,-1-1 0,1 1 0,-1-1 0,1 1 0,-1 0 0,0 0 0,1 0 0,-1 0 0,-1 0-55,-7 1 35,1 0 0,-1 1 0,1 0 0,0 0 0,-1 1 0,1 1 0,1-1 0,-1 1 0,-7 5-35,-6 4 14,0 1 0,1 1 1,0 2-15,12-11 7,1 1 0,0 1 0,0 0 0,1 0 0,0 0 0,0 1 0,1 0 0,0 1 1,1-1-1,0 1 0,0 0 0,1 0 0,0 0 0,1 1 0,-1 6-7,4-14 2,-1-1-1,1 1 0,0 0 1,0 0-1,0-1 1,1 1-1,-1 0 0,1-1 1,-1 1-1,1 0 1,0-1-1,0 1 0,0-1 1,0 1-1,1-1 1,-1 0-1,1 1 0,-1-1 1,1 0-1,0 0 1,0 0-1,0 0 0,0-1 1,0 1-1,0 0 1,0-1-1,1 1 0,-1-1 1,0 0-1,1 0 1,0 0-1,-1 0 0,1 0 1,0-1-2,7 3 3,0-1 1,0 0-1,0-1 0,0-1 1,0 1-1,0-1 1,0-1-1,5-1-3,8-1 6,-1-2 1,0-1-1,0 0 1,0-2 0,-1 0-1,0-1 1,-1-2-1,0 0 1,1-2-7,-15 10 19,-1 0 1,0-1 0,0 1 0,0-1 0,0 0 0,-1-1 0,0 1-1,0-1 1,0 0 0,0 0 0,-1 0 0,0 0 0,0-1 0,0 1-1,-1-1 1,0 0 0,0 1 0,0-1 0,-1 0 0,1 0 0,-2-1-1,1 1 1,-1 0 0,1 0 0,-2 0 0,1 0 0,-2-5-20,1 1 72,-2 1 0,1-1 0,-2 1 0,1-1 0,-1 1 1,-1 0-1,-1-2-72,5 9 17,-1-1 1,1 1-1,-1 0 1,1 0-1,-1 0 1,0 0-1,0 1 0,0-1 1,0 0-1,0 1 1,0-1-1,0 1 1,-1 0-1,1 0-17,0 0 7,1 1 0,0 0-1,-1 0 1,1 0 0,-1 0-1,0 0 1,1 0 0,-1 0-1,1 0 1,-1 0 0,1 1-1,0-1 1,-1 1 0,1-1-1,-1 1 1,1-1 0,0 1-1,-1 0 1,1 0 0,0 0-1,0 0 1,-1 0 0,1 0-1,0 0 1,0 0-7,-3 4 4,1-1 0,0 0 0,0 1 0,0 0 1,0 0-1,1 0 0,-1 0 0,1 0 0,1 1 0,-1-1 0,1 0 0,0 1 0,0 4-4,0-2 1,0 0-1,0 0 0,1 0 0,1 0 0,0 0 0,0 0 0,0 0 0,1 0 1,1 3-1,-1-4 0,2 0 0,-1 0 0,1 0 0,0 0 0,0-1 1,0 1-1,1-1 0,0 0 0,1-1 0,-1 1 0,5 2 0,0-1 0,0 0-1,0 0 0,1-1 0,-1 0 1,2-1-1,-1 0 0,3-1 1,8 3 1,0-1 0,1-2 0,0 0 0,0-2 0,0 0 1,0-1-1,16-3-1,-20 1 13,-1-2 0,0 0 0,-1-1 0,16-5-13,-25 6 22,-1 1 0,1-1-1,-1-1 1,0 0 0,0 0 0,0 0 0,0-1-1,-1 0 1,1 0 0,-1-1 0,4-5-22,-8 9 25,0-1 0,0 0 0,0 0 0,-1 0 0,1-1 0,-1 1 0,0 0 0,0-1 0,0 1 0,0 0 0,-1-1 0,1 1 0,-1-1 0,0 1 0,0-2-25,-1-2 40,0 0 1,0 0 0,0 0-1,-1 1 1,0-1 0,-1 1-1,-2-6-40,-4-5 87,-1-1 0,-1 1 0,0 0 0,-12-12-87,12 17 64,-1 0 0,0 0 0,-1 1 0,0 0 0,-1 2 1,0-1-1,-1 2 0,-12-6-64,21 10 38,5 3-27,0 0-1,-1 1 1,1-1 0,0 0 0,-1 0 0,1 1 0,-1-1 0,1 1 0,-1-1 0,0 1 0,1-1 0,-1 1 0,1 0 0,-1 0 0,0 0 0,1 0 0,-1 0 0,1 0 0,-1 0 0,0 1 0,1-1 0,-2 1-11,3-1 1,0 0 0,0 0 1,-1 1-1,1-1 0,0 0 1,0 0-1,0 0 0,-1 1 1,1-1-1,0 0 0,0 0 0,0 1 1,0-1-1,0 0 0,-1 1 1,1-1-1,0 0 0,0 1 1,0-1-1,0 0 0,0 0 1,0 1-1,0-1 0,0 0 1,0 1-1,0-1 0,0 0 1,0 1-1,0-1 0,0 0 0,1 0 1,-1 1-1,0-1 0,0 0 1,0 1-1,0-1 0,0 0 1,1 0-1,-1 1 0,0-1 1,0 0-1,0 0-1,12 12-9,-10-11 11,6 5-5,0-1 1,0 0-1,1 0 1,0-1 0,-1 0-1,2-1 1,-1 0-1,0 0 1,1-1-1,-1 0 1,1-1-1,0 0 1,7 0 2,18-1-17,0-1-1,0-2 1,9-2 17,-7 0-13,20-3-40,45 0 53,-98 8 1,2-1 0,-1 1 0,1 0 0,0 1-1,-1-1 1,4 2-1,-8-2 0,0 0 1,-1 0-1,1 1 0,0-1 0,0 0 0,0 0 1,-1 1-1,1-1 0,0 1 0,0-1 1,-1 1-1,1-1 0,0 1 0,-1-1 0,1 1 1,-1-1-1,1 1 0,0 0 0,-1-1 0,1 1 1,-1 0-1,0 0 0,1-1 0,-1 1 1,0 0-1,1 0 0,-1-1 0,0 1 0,0 0 1,0 0-1,0 0 0,0 0 0,1 0 0,-2-1 1,1 1-1,0 0 0,0 0 0,0 0 0,0 0 1,-1 0-1,-2 6 0,0 1 0,-1-1 0,0 0 0,-1-1 0,0 1 1,0-1-1,0 0 0,0 0 0,-5 3 0,-9 12 1,7-7 0,-1 0 1,1 1 0,-6 10-2,15-21 0,1 0 1,0 0-1,0 0 0,0 0 0,0 1 0,0-1 0,1 1 0,0-1 1,0 1-1,0-1 0,1 1 0,-1 4 0,1-7 0,0-1-1,1 1 1,-1-1-1,1 1 1,-1-1 0,1 1-1,-1-1 1,1 1 0,0-1-1,-1 1 1,1-1-1,0 0 1,0 1 0,0-1-1,0 0 1,0 0-1,0 0 1,1 0 0,-1 0-1,0 0 1,1 0 0,-1 0-1,0 0 1,1-1-1,-1 1 1,1-1 0,-1 1-1,1-1 1,-1 1-1,1-1 1,0 0 0,-1 0-1,1 0 1,1 0 0,8 1-6,0-1-1,0-1 1,0 0 0,9-2 6,-16 3-2,48-10-25,0-1 0,0-3 0,-1-1 0,-1-3 0,-1-3 0,-1-1 0,0-2 0,-2-3 0,7-7 27,-41 25-1,0 0 0,0-1 0,-1-1 0,-1 0-1,0 0 1,0-1 0,1-4 1,-7 11 5,0-1-1,-1 1 1,0-1-1,0 0 1,-1 0-1,0-1 1,0 1 0,0 0-1,0-1 1,-1 1-1,0-1 1,-1 1-1,0-1 1,0 0 0,0 1-1,-1-1 1,0-5-5,0 11 2,1 0 0,0 1 0,0-1 0,0 0 0,0 1 0,-1-1 0,1 1 0,0-1 0,-1 0 0,1 1 0,-1-1 0,1 1 0,0-1 0,-1 1 0,1-1 0,-1 1 0,0-1 0,1 1 0,-1 0 0,1-1 0,-1 1 1,1 0-1,-1-1 0,0 1 0,1 0 0,-1 0 0,0-1 0,1 1 0,-1 0 0,0 0 0,1 0 0,-1 0 0,0 0 0,0 0 0,1 0 0,-1 0 0,0 0 0,1 1 0,-1-1 0,0 0 0,1 0 0,-1 1 0,1-1 0,-1 0 0,0 1 0,1-1 0,-1 0 1,1 1-1,-1-1 0,1 1-2,-5 2 10,1 0 0,-1 0 0,1 0 0,0 1 0,-3 3-10,2-1 0,1-1 0,0 1 0,0 0 0,0 0 0,1 1 0,0-1 0,0 1 1,1 0-1,0-1 0,0 1 0,0 3 0,1-7-7,1 0 0,-1 0 0,1 0-1,0 0 1,0 0 0,0 0 0,0 1 0,0-1 0,1 0 0,-1 0 0,1 0 0,0 0-1,0 0 1,0 0 0,0-1 0,1 1 0,-1 0 0,1 0 0,0-1 0,-1 1 0,1-1 0,0 0-1,1 1 1,-1-1 0,0 0 0,1 0 0,2 1 7,-1 0-9,0-1 1,1 0-1,0 0 1,-1-1-1,1 1 1,0-1-1,0 0 1,0 0-1,0-1 1,0 1-1,0-1 0,4 0 10,0-1-5,0 0 0,0-1 0,0 0 1,-1-1-1,1 1 0,-1-1 1,1-1 3,11-6 1,0 0 0,-1-2 0,-1 0 0,0-1 0,9-9-1,-14 12 1,-1-2-1,0 1 1,-1-2-1,0 1 1,5-10-1,-11 14 18,0 0 1,-1-1-1,0 0 0,0 0 1,-1 0-1,0 0 1,0 0-1,-1-1 1,0 0-1,-1-2-18,0-6 195,-13 35-131,1 4-65,1-1 1,1 1 0,1 1-1,1 0 1,1 0 0,1 0-1,1 1 1,1-1 0,0 21 0,1 24 5,3 0 1,9 51-6,4-15-23,3 27-121,-16-111 64,0 0 0,-1 1 0,-2-1 0,0 0 0,-2 10 80,4-28-4,0 1 1,-1-1-1,1 0 0,0 1 1,0-1-1,-1 0 0,1 1 1,-1-1-1,1 0 1,-1 0-1,0 0 0,1 1 1,-1-1-1,0 0 0,0 0 1,0 0-1,0 0 0,0 0 1,0 0-1,0 0 1,0-1-1,0 1 0,0 0 1,0-1-1,-1 1 0,1 0 1,0-1-1,-1 0 0,1 1 1,0-1-1,-1 0 1,1 1-1,-1-1 4,-3-1-8,0 0 0,0 0 0,0 0 0,-1 0 0,1-1 0,1 0 0,-1 0 0,-1-1 8,-6-3 6,-1-1 1,1 0-1,0-1 1,1 0 0,-1-1-1,-6-7-6,-14-16 76,-13-18-76,22 24 21,19 21-5,0 0 0,0 0-1,0 0 1,1 0 0,-1-1 0,1 0 0,-1-2-16,4 6 2,-1 0 0,0 1 0,1-1 0,0 0 0,-1 0 0,1 0 0,0 0 0,0 0 0,0 0 1,0 0-1,0 0 0,1 0 0,-1 0 0,1 0 0,-1 1 0,1-1 0,0 0 0,-1 0 0,1 0 0,0 1 0,0-1 0,0 0 0,1 1 0,-1-1 0,0 1 1,0 0-1,1-1-2,10-8-8,1 0 0,0 1 0,1 0 0,0 1 1,0 1-1,13-5 8,-2 0-15,186-88-248,94-46-253,-243 115 442,32-15-12,59-40 86,-151 84 1,13-7 0,-1-1 0,11-11-1,-23 20 4,0-1 0,0 0 0,0 0 0,0 0 0,0-1 0,0 1 0,-1 0 0,1-1-1,-1 1 1,1-1 0,-1 0 0,0 1 0,0-1 0,0 0 0,-1 0 0,1 1 0,-1-1 0,1-2-4,-1 3 4,0 1 1,0 0 0,-1 0-1,1 0 1,0-1-1,-1 1 1,1 0 0,-1 0-1,1 0 1,-1 0 0,1 0-1,-1 0 1,0 0-1,1 0 1,-1 0 0,0 0-1,0 0 1,0 0-1,0 0 1,0 0 0,0 1-1,-1-1-4,0-1 7,-1 1 0,1 0-1,-1 0 1,0 0 0,0 1-1,0-1 1,0 1 0,1-1-1,-1 1 1,-1 0-7,-2 0 5,-1 0 0,0 1-1,1 0 1,-1 0 0,1 0 0,0 1 0,-1 0-1,-2 1-4,1 1 0,1 0 0,1 0 0,-1 1 0,1 0 0,-1 0-1,1 1 1,1 0 0,-1 0 0,1 0 0,0 0-1,1 1 1,-1 0 0,1 0 0,1 0 0,-1 0-1,1 1 1,0-1 0,1 1 0,0 0 0,0 0-1,1 0 1,0 1 0,-1 1 0,2 1 0,-1-1-1,2 1 1,-1-1 0,1 0-1,1 1 1,0-1 0,0 0-1,1 0 1,1 0 0,-1 0-1,2-1 1,-1 1 0,1-1-1,0 0 1,6 6 0,-1-2-5,0-1-1,1 0 1,1-1-1,0 0 1,9 6 5,-17-14-2,1 0 0,-1 0 0,0-1 0,1 1 0,0-1 1,0 0-1,-1 0 0,1-1 0,0 1 0,1-1 0,-1 0 0,0-1 1,0 1-1,0-1 0,1 0 0,-1 0 0,0-1 0,0 1 0,3-2 2,4-2 2,1-1-1,0 0 0,-1-1 0,0 0 0,-1-1 0,1-1 0,-1 1 0,-1-2 0,1 0 1,-2 0-1,1-1 0,-1 0 0,0 0 0,-1-1 0,-1 0 0,0-1 0,0 0 0,-1 0 1,0 0-1,-1-1 0,2-9-1,-2 7 19,-1 1 0,-1 0 1,0-1-1,-1 0 0,-1 0 0,0 0 1,-1 1-1,-1-1 0,0 0 0,-1 0 1,-1 0-1,0 1 0,-1 0 1,0-1-1,-1 1 0,-1 1 0,0-1 1,-1 1-1,-5-8-19,10 18 7,0 0-1,0 1 1,0-1 0,0 0 0,-1 1-1,1 0 1,0 0 0,-1 0-1,0 0 1,1 0 0,-1 0 0,0 1-1,0-1 1,-1 1-7,2 0 0,0 1 0,-1-1 0,1 1 0,0 0 0,-1 0-1,1 0 1,0 0 0,-1 1 0,1-1 0,0 1 0,-1-1 0,1 1 0,0 0 0,0-1-1,0 1 1,0 0 0,0 1 0,0-1 0,0 0 0,-1 1 0,-2 2-43,-1 1 0,1-1 0,0 1 0,0 0 0,1 1 0,-1-1 0,1 1 0,0 0 0,1 0 0,-1 0 0,1 0 0,0 0 0,1 1 0,0 0 0,0-1 0,0 4 43,-1 3-338,1-1 0,1 0 0,1 1 0,-1 0 0,2-1 0,0 1 0,0-1 1,4 12 337,11 35-946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5:03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598 11 5689,'-1'-1'120,"1"0"-1,-1 0 0,0 1 1,1-1-1,-1 0 0,0 0 1,0 1-1,0-1 0,1 1 1,-1-1-1,0 1 0,0-1 1,0 1-1,0 0 0,0-1 1,0 1-1,0 0 0,0 0 1,0-1-1,0 1 0,0 0 1,0 0-120,-2 0 129,1 1 1,-1-1-1,1 1 0,-1-1 1,1 1-1,-1 0 0,1 0 1,0 0-1,-2 1-129,-8 5 207,1 1 1,0 0-1,-7 7-207,14-12 87,-27 23-60,2 2 1,2 1 0,0 2 0,2 0 0,1 1 0,2 2 0,1 0 0,1 2 0,3 0 0,0 1 0,3 0-1,1 1 1,2 1 0,-5 29-28,-2 24-70,-32 148 165,37-190-404,-2-1 0,-3 0 1,-15 29 308,31-74-88,-9 17-743,10-20 769,1-1 0,-1 1 0,1 0 0,0-1 0,-1 1 1,1-1-1,-1 1 0,1 0 0,-1-1 0,0 1 0,1-1 1,-1 0-1,1 1 0,-1-1 0,0 1 0,1-1 0,-1 0 0,0 0 1,0 1-1,1-1 0,-2 0 62,-6-9-674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5:03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2 120 4689,'0'-1'127,"0"0"0,-1 0 0,1 0 0,0 0 0,0 0 0,0-1 0,0 1 0,0 0 1,0 0-1,0 0 0,0 0 0,0 0 0,0 0 0,0-1 0,1 1 0,-1 0 0,1 0 0,-1 0 0,1 0 0,-1 0 0,1 0 0,-1 0 0,1 0 0,0 1 0,-1-1 0,1 0 1,0 0-1,0 0 0,0 1 0,0-1 0,0 0 0,0 1 0,0-1 0,0 1 0,0-1-127,5-1 19,0 1 0,0 0 0,0 0 0,0 0 0,0 1 0,4 0-19,13-1 160,461-53-107,-481 53-55,26-2-114,0-1 1,26-8 115,-48 9-74,-9 1 7,1 2 72,0 1-1,0-1 1,0 0-1,1 0 1,-1 0-1,0 0 1,0 1-1,0-1 1,1 0-1,-1 1 1,0-1-1,0 0 1,1 1-1,-1-1 1,0 1-1,1-1 1,-1 1-5,-88 108 265,81-100-250,0 1 0,0 1 0,1-1 0,1 1 0,0 0 0,1 0 0,0 1 0,0 0 0,-2 9-15,7-21 0,0 1 1,-1-1-1,1 1 0,0 0 1,0-1-1,0 1 0,-1 0 1,1-1-1,0 1 0,0 0 1,0-1-1,0 1 0,0 0 1,0-1-1,0 1 1,0 0-1,0-1 0,1 1 1,-1 0-1,0-1 0,0 1 1,1 0-1,-1-1 0,0 1 1,1-1-1,-1 1 0,0-1 1,1 1-1,-1-1 0,1 1 1,-1-1-1,1 1 0,-1-1 1,1 1-1,-1-1 0,1 0 1,0 1-1,-1-1 0,1 0 1,-1 0-1,1 1 0,0-1 1,-1 0-1,1 0 0,0 0 1,-1 0-1,1 0 0,0 0 1,-1 0-1,1 0 1,0 0-1,-1 0 0,1 0 1,0 0-1,6-1 1,-1-1 1,1 0 0,-1 0-1,0 0 1,2-1-2,-6 2 1,21-11 20,0 0 0,-1-2 0,0 0-1,-1-2 1,-1 0 0,0-1 0,-1-1 0,4-7-21,-11 13 286,-15 17 134,-11 20-113,13-23-305,1 0-1,-1 0 1,1 0-1,-1 0 1,1 0-1,0 0 1,0 0 0,0 0-1,0 0 1,0 0-1,1 0 1,-1 0-1,0 0 1,1 0-1,0 0 1,-1 0-1,1-1 1,0 1-1,0 0 1,0 0-2,2 1-8,-1 0-1,1 0 1,-1 0 0,1 0-1,0-1 1,0 1-1,0-1 1,0 0 0,1 0-1,1 1 9,7 3-54,0-1 0,1-1-1,-1 0 1,1 0 0,0-2 0,5 1 54,65 5-130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5:05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478 98 3225,'-2'-4'83,"0"0"0,0 1 0,0-1 0,0 1 0,-1 0 0,1 0 0,-1 0 0,0 0 0,0 0 0,0 1 0,0-1 0,-1 1 1,1 0-1,0 0 0,-1 0 0,0 0 0,0 1 0,1-1 0,-1 1 0,0 0 0,0 0 0,0 1 0,0-1 0,0 1 0,-2-1-83,-10 1 138,0 0 0,0 0 0,0 2 0,0 0 0,-13 4-138,10-2 129,1 2 1,1 0 0,-1 1-1,1 1 1,0 0 0,0 1-1,1 1 1,1 1 0,0 0 0,0 1-1,1 1 1,1 0 0,0 1-1,0 0 1,2 1 0,-6 9-130,14-19 6,0-1 0,1 1 0,0 0 0,0 0 0,1-1 0,-1 1 0,1 1 0,0-1 0,0 0 0,1 0 0,-1 0 0,1 0-1,0 0 1,1 4-6,0-6 1,-1-1 0,1 1 0,0-1 0,0 0-1,0 1 1,0-1 0,1 0 0,-1 0 0,0 0-1,1 0 1,0 0 0,-1 0 0,1 0-1,0 0 1,0-1 0,0 1 0,0-1 0,0 0-1,0 1 1,1-1 0,-1 0 0,0 0-1,1 0 1,-1-1 0,1 1 0,-1-1 0,1 1-1,-1-1 1,1 0 0,-1 0 0,3 0-1,10 0 5,1 0-1,-1-2 1,1 0 0,-1 0 0,0-2-1,0 0 1,0 0 0,0-2 0,2-1-5,24-12-210,0-1 1,21-16 209,-29 15-856,24-19 856,-48 34-134,0-1 1,-1-1-1,0 0 1,-1 0 0,0 0-1,0-1 1,-1 0 0,3-6 133,-4 0-56,-5 15 59,0 0 1,0-1-1,0 1 0,0 0 0,0-1 1,0 1-1,0 0 0,-1-1 0,1 1 1,0 0-1,0 0 0,0-1 0,0 1 0,0 0 1,-1-1-1,1 1 0,0 0 0,0 0 1,-1 0-1,1-1 0,0 1 0,0 0 1,-1 0-1,1 0 0,0-1 0,0 1 1,-1 0-4,-1 0 18,1 0 1,-1 0-1,0 0 1,0 0 0,0 0-1,0 0 1,1 0-1,-1 1 1,0-1-1,0 1 1,0-1 0,1 1-1,-1 0 1,-1 0-19,-10 5 76,0 1 0,0 0 0,1 1 0,0 0 0,-11 10-76,18-13 15,0 0 1,0 0 0,0 1-1,1-1 1,0 1 0,-2 3-16,4-6 6,1 0 0,0 0 0,-1-1 0,1 1 0,0 0 1,1 0-1,-1 0 0,0 0 0,1 0 0,0 1 0,0-1 0,0 0 1,0 0-1,0 1-6,1-1 2,-1-1 0,1 0 0,-1 0-1,1 0 1,0 0 0,0 0 0,0 0 0,0 0 0,0 0 0,0 0 0,1 0 0,-1 0 0,1-1 0,-1 1 0,1 0 0,-1-1 0,1 0-1,0 1 1,2 0-2,0 0 8,0 0-1,0 0 0,1-1 0,-1 1 1,1-1-1,-1 0 0,1 0 1,0-1-1,3 1-7,8-1 36,0-1 1,1 0-1,-1-1 0,0-1 1,5-2-37,1 0 36,-1-1 1,1-1-1,-1-1 1,-1-1 0,1-1-1,11-7-36,-26 13 10,0-1 0,0 1-1,0-1 1,-1 0 0,0 0 0,0-1-1,0 0 1,0 0 0,-1 0 0,1-1-10,-3 3 13,0-1 1,-1 1-1,1 0 1,-1-1-1,0 1 1,0-1-1,0 1 1,0-1-1,-1 0 1,0 1 0,0-1-1,0 0 1,0 1-1,-1-1 1,0 1-1,-1-5-13,0 2 82,0 1-1,0 0 0,0-1 0,-1 1 0,0 0 1,0 1-1,0-1 0,-1 0 0,0 1 1,0 0-1,-2-2-81,6 7 9,0-1 0,0 1 0,-1 0 1,1 0-1,0-1 0,0 1 0,0 0 0,-1 0 0,1-1 1,0 1-1,0 0 0,-1 0 0,1 0 0,0 0 1,0-1-1,-1 1 0,1 0 0,0 0 0,0 0 1,-1 0-1,1 0 0,0 0 0,-1 0 0,1 0 0,0 0 1,-1 0-1,1 0 0,0 0 0,0 0 0,-1 0 1,1 0-1,0 0 0,-1 0 0,1 0 0,0 0 1,0 1-1,-1-1 0,1 0 0,0 0 0,0 0 0,-1 0 1,1 1-1,0-1 0,0 0 0,-1 0 0,1 0 1,0 1-1,0-1 0,0 0 0,0 0 0,-1 1 1,1-1-1,0 0 0,0 1 0,0-1 0,0 0 0,0 0 1,0 1-1,0-1 0,0 0 0,0 1 0,0-1 1,0 0-1,0 1-9,0 0 1,0 0-1,0 0 1,0 0 0,0 0 0,0 0-1,0 0 1,0 0 0,1 0 0,-1 0 0,0 0-1,1 0 1,-1 0 0,1 0 0,-1 0-1,1 0 1,0 0 0,-1 0 0,1 0 0,0 0-1,2 0-3,0 1 0,1-1 0,-1 0 1,0 0-1,1 0 0,-1-1 1,1 1-1,-1-1 0,1 0 0,-1 0 1,3 0 2,8 0-6,12 2 0,0-1 2,-1 1 0,9 2 4,-28-3 0,0 0-1,0 1 0,0 0 1,0 0-1,0 0 0,-1 0 1,1 1-1,-1 0 0,1 0 1,-1 1-1,0-1 0,0 2 1,-3-3 0,-1 0 0,1 0 0,-1 0 0,1 0 0,-1 0 0,0 1 0,0-1 0,0 1 0,0-1 0,0 1 0,-1-1 0,1 1 0,-1-1 0,1 1 0,-1-1 0,0 1 0,0 0 0,0-1 0,-1 1 0,1-1 0,-1 1 0,1 0 0,-1-1 0,0 1 0,-3 10 14,-1 0-1,0 0 1,-1-1 0,-2 3-14,-3 9 33,-1 2 9,7-17-24,0 0-1,1 1 1,0-1 0,1 1 0,0 0-1,0 0 1,1 0 0,1 1 0,-1 8-18,2-17 2,0 0 0,0 0 1,0 0-1,1 0 1,-1 0-1,0 0 0,1-1 1,0 1-1,-1 0 1,1 0-1,0-1 0,0 1 1,0 0-1,0-1 1,0 1-1,0-1 0,1 1 1,-1-1-1,1 0 1,-1 0-1,0 1 0,2-1-2,0 1 4,0-1 0,1 1-1,-1-1 1,0 0-1,1-1 1,-1 1 0,1 0-1,-1-1 1,1 0-1,-1 0 1,1 0-1,-1 0-3,14-2 20,-1-1 0,0 0 0,0-1-1,15-5-19,70-30 52,-1-4 0,3-7-52,-99 48-1,28-13-22,-1-1 0,0-2 1,9-9 22,-33 22-17,0 0 1,0-1-1,-1 0 1,1 0-1,-2 0 1,1-1-1,-1 0 1,0 0-1,0 0 1,-1 0-1,1-1 1,-2 0-1,1 0 1,-1 0-1,-1 0 1,1-1 16,-3 5-4,1 1 0,0-1 0,-1 0 0,0 1 0,0-1 0,0 0 1,0 1-1,-1-1 0,0 0 0,1 1 0,-2-3 4,2 5 4,-1 0 0,1 0 0,-1 0 1,1 1-1,-1-1 0,0 0 0,1 0 0,-1 0 0,0 1 0,1-1 1,-1 0-1,0 1 0,0-1 0,0 1 0,0-1 0,0 1 0,1-1 1,-1 1-1,0 0 0,0-1 0,0 1 0,0 0 0,0 0 1,0 0-1,0 0 0,0-1 0,0 2 0,0-1 0,0 0 0,0 0 1,0 0-1,0 0 0,0 0 0,0 1 0,0-1 0,0 1 0,0-1 1,0 1-5,-10 4 43,1 1 1,-1 0-1,2 1 1,-1 0-1,1 0 1,0 1-1,0 0 1,1 1-1,-5 7-43,0-2 31,3-4-19,1 1-1,0-1 0,1 2 0,0-1 0,-4 9-11,10-17 0,0 0 0,1 0 0,0 0-1,0 1 1,0-1 0,0 0 0,0 0-1,1 1 1,0-1 0,-1 0 0,1 1-1,0-1 1,1 0 0,-1 1 0,0-1-1,1 0 1,0 0 0,0 1 0,0-1-1,0 0 1,0 0 0,1 0 0,0 0-1,-1 0 1,1 0 0,1 0 0,2 3-25,1 0-1,0 0 1,1-1 0,-1 0-1,1 0 1,0 0 0,1-1 0,-1 0-1,1 0 1,0-1 0,-1 0 0,2-1-1,-1 1 1,0-2 0,1 1 25,19 3-472,0-2 1,0-1-1,29-1 472,40-6-577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5:06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233 261 6521,'-1'-2'146,"1"0"-1,-1 0 1,0 0-1,-1 0 1,1 1-1,0-1 1,0 0-1,-1 0 1,1 1-1,-1-1 1,1 1-1,-1-1 1,0 1-1,0 0 0,0 0 1,1 0-1,-1 0 1,0 0-146,-1 0 43,0 0 0,0 1 0,0-1 0,0 1 0,0 0 0,0 0 0,0 0 0,0 1 0,0-1 0,1 0 0,-1 1 0,0 0 0,0 0 0,-1 0-43,-3 2 11,0 1 1,0 0-1,1 0 1,-1 0-1,1 0 1,0 1-1,0 0 0,0 1 1,1-1-1,0 1 1,0 0-1,0 1 0,1-1 1,0 1-1,0-1 1,1 1-1,0 0 0,0 1 1,0 0-12,-4 13 7,0 1 1,2 0 0,0 0-1,1 1 1,0 21-8,4-20-11,2-1-1,0 0 1,1 0 0,1 0 0,1-1 0,8 21 11,7 37-9,-18-68 8,0-1 0,-1 1 0,0 0 0,-1 0 0,-1 1 0,0 3 1,1-11 3,-1 0 0,0 0 0,0 0 0,-1 0 0,1 0 0,-1-1 0,0 1 0,0-1 0,0 1 0,-1-1 0,0 1 0,0-1 0,0 0 0,0 0-1,-4 3-2,6-6 2,0-1-1,0 1 0,-1 0 0,1 0 0,0 0 1,-1-1-1,1 1 0,-1 0 0,1-1 0,-1 1 0,1-1 1,-1 0-1,1 0 0,-1 1 0,1-1 0,-1 0 1,1 0-1,-1-1 0,0 1 0,1 0-1,0 0 1,0-1-1,0 1 0,1 0 1,-1-1-1,0 1 0,1-1 1,-1 1-1,0-1 0,1 0 1,-1 1-1,0-1 1,1 0-1,-1 1 0,1-1 1,0 0-1,-1 1 0,1-1 1,-1 0-1,1 0 1,0 0-1,0 1 0,-1-1 1,1 0-1,0 0 0,0 0 1,0 0-1,0 0 0,0 1 1,0-1-1,0 0 1,0 0-1,0 0 0,1 0 1,-1 0-1,0 1 0,0-1 1,1 0-1,2-10 1,1 1-1,0-1 1,1 1 0,0 1-1,0-1 1,1 1 0,0 0-1,1 0 1,5-5-1,11-11-45,1 1 0,16-12 45,54-38-415,3 3 0,40-18 415,-131 85-5,1 0 0,0 0 0,-1 1 0,1 0 0,0 0 0,0 1 0,4-1 5,-9 2 0,0 1 0,0 0 0,0 0 0,0 0 0,0 0 0,0 0 0,0 0 0,0 0 0,0 1-1,0-1 1,0 1 0,-1-1 0,1 1 0,0 0 0,0 0 0,0 0 0,-1 0 0,1 0 0,0 0 0,-1 0 0,1 0 0,-1 1-1,0-1 1,1 0 0,-1 1 0,0 0 0,0-1 0,0 1 0,1 1 0,1 6 14,1 0 0,-2 0 1,1 1-1,-1-1 0,-1 1 0,0-1 1,0 1-1,-1-1 0,0 1 0,-1 2-14,3 32 73,3-13-34,1 0 0,1-1 1,2 1-1,3 3-39,-9-28 51,0-8 272,1-14 103,-4 14-419,0-1-1,1 0 0,0 0 0,0 0 0,-1 0 0,2 0 0,-1 0 0,0 0-1,1 1 1,-1-1 0,1 0 0,1 0-6,17-24 10,1 1 0,2 1 0,11-9-10,-21 21-5,0 2 0,1-1 1,1 2-1,-1 0 0,1 1 1,4-1 4,-15 7-2,1 1 0,0-1 1,0 1-1,0 1 0,0-1 1,0 1-1,0 0 0,0 0 1,1 0-1,-1 1 1,0-1-1,0 1 0,1 1 1,-1-1-1,0 1 0,0 0 1,1 0-1,-1 0 0,0 1 1,0 0-1,0 0 1,2 2 1,-4-2-3,0 0 1,0 0-1,-1 0 1,1 0 0,-1 0-1,0 1 1,1-1-1,-1 1 1,0 0 0,0 0-1,-1 0 1,1 0-1,-1 0 1,1 0-1,-1 0 1,0 0 0,0 1-1,-1-1 1,1 0-1,-1 1 1,1-1 0,-1 0-1,0 3 3,-1 7 6,-1 1-1,0-1 1,0 0-1,-2 0 1,-1 5-6,-5 22 9,6-32 26,6-13 471,26-13-413,-1-2-1,24-21-92,-28 21 3,2 0 0,0 2 0,12-6-3,-34 23 1,20-14 9,2 2 0,10-4-10,-29 14-6,0 1 0,0 0 0,0 0 0,1 0 1,-1 1-1,0 0 0,1 0 0,-1 0 0,1 1 0,-1 0 1,0 1-1,1-1 0,1 1 6,-6 0-2,0-1 0,0 1-1,1 0 1,-1 0 0,0 0 0,0 0-1,0 0 1,0 0 0,0 1 0,0-1-1,-1 1 1,1-1 0,0 1 0,-1 0-1,1 0 1,-1 0 0,1-1 0,-1 1-1,0 1 1,0-1 0,0 0 0,1 2 2,0 5-7,0-1 0,0 1 0,-1 0 0,0 0-1,0 6 8,-2-9-6,1 0-1,1 0 0,-1 0 0,1-1 0,0 1 0,0 0 1,1 0-1,-1-1 0,2 1 0,-1-1 0,0 1 0,1-1 1,2 3 6,-2-5-5,0 0 1,1 0-1,-1-1 0,1 1 1,-1-1-1,1 0 1,0 0-1,0 0 1,0-1-1,0 1 0,0-1 1,0 0-1,1 0 1,-1 0-1,0-1 1,0 0-1,1 0 1,-1 0-1,0 0 0,2-1 5,8 0-6,-1-1-1,0-1 0,1 0 0,-1-1 0,10-4 7,-3 0 1,0 0 1,-1-2-1,0 0 0,0-1 0,-1-1 0,0-1 0,-1 0 0,1-4-1,-12 12 3,0-1 0,-1 0-1,1 0 1,-2-1 0,1 1-1,-1-1 1,0 0-1,0 0 1,-1-1 0,0 1-1,0-1 1,-1 0-1,0 1 1,0-1 0,-1 0-1,0 0 1,0 0 0,-1 0-1,0-1 1,-1 1-1,1 0 1,-3-7-3,3 13 4,0 1-1,-1-1 1,1 1 0,0-1-1,-1 1 1,1-1 0,-1 1 0,0-1-1,1 1 1,-1-1 0,0 1-1,0 0 1,0-1 0,0 1 0,0 0-1,0 0 1,0 0 0,-1 0-1,1 0 1,0 0 0,-1 0-1,0 0-3,1 0 6,-1 1-1,0 0 0,0 0 0,0 0 0,0 0 0,0 0 0,0 0 0,0 1 1,0-1-1,0 1 0,0-1 0,0 1 0,0 0 0,1 0 0,-1 0 1,0 0-1,0 0 0,1 0 0,-1 0 0,0 1-5,-11 8 7,1 0 0,0 1 0,1 1-1,0 0 1,0 0 0,2 1 0,-1 1 0,2-1 0,0 1 0,0 1 0,2 0-1,0 0 1,-4 12-7,9-22-3,0-1-1,1 1 0,-1 0 1,1 0-1,0-1 0,0 1 1,0 0-1,1 0 0,0 0 4,-1-3-1,1-1 0,-1 1-1,1-1 1,-1 1 0,1-1 0,0 1-1,0-1 1,-1 1 0,1-1 0,0 0-1,0 1 1,0-1 0,1 0 0,-1 0-1,0 0 1,0 0 0,1 0 0,-1 0 0,0 0-1,1-1 1,-1 1 0,1 0 0,-1-1-1,1 1 1,0-1 0,-1 1 0,1-1-1,0 0 2,9 0-12,1 0 0,-1 0 0,1-2-1,-1 1 1,1-1 0,-1-1-1,0 0 1,0-1 0,0 0 0,-1-1-1,0 0 1,1 0 0,-2-1 0,1 0-1,3-4 13,-8 6-21,0 0 1,-1-1-1,0 0 0,0 0 0,0 0 1,0 0-1,-1 0 0,0-1 0,0 0 0,-1 1 1,1-1-1,-1 0 0,0 0 0,-1 0 0,0-1 1,0 1-1,0-2 21,0 8-1,-1-1-1,0 1 1,0-1-1,0 1 1,0 0 0,0-1-1,0 1 1,0-1 0,0 1-1,0 0 1,0-1 0,0 1-1,0-1 1,0 1-1,-1 0 1,1-1 0,0 1-1,0-1 1,0 1 0,-1 0-1,1-1 1,0 1 0,0 0-1,0-1 1,-1 1-1,1 0 1,0 0 0,-1-1-1,1 1 1,0 0 0,-1 0-1,1 0 1,0-1-1,-1 1 1,1 0 0,-1 0 1,-14 5-10,-14 20 16,22-16-1,0 0 0,1 0 0,0 0 1,0 1-1,1 0 0,1 0 1,-1 0-6,3-5 2,1 0 0,-1-1 0,1 1 0,0 0 1,0 0-1,1 0 0,-1 0 0,1 0 1,0 0-1,0-1 0,1 1 0,0 0 0,-1 0 1,2 0-1,-1 0 0,0-1 0,2 2-2,-2-3-3,1-1 0,0 1 0,0-1 0,0 0 0,1 0 1,-1 0-1,0 0 0,1 0 0,-1 0 0,1 0 0,0-1 0,0 0 0,0 1 0,-1-1 0,1 0 0,0 0 0,0-1 0,1 1 0,-1 0 0,0-1 0,0 0 0,2 0 3,9 1-4,0-1-1,0-1 1,0 0 0,7-2 4,15-3 2,-1-1 1,0-2 0,0-2 0,-1-1 0,0-2 0,25-14-3,-41 18 3,0 0 1,-1-2-1,0 0 1,-1 0-1,-1-2 1,0 0-1,-1 0 0,0-2 1,-1 1-1,-1-2 1,0 0-1,7-16-3,-4 1 33,-1-1-1,-2-1 1,4-22-33,20-101 76,-29 120-10,-2 0 0,-1-9-66,-3 45 11,-1-1 0,0 1 0,0-1 0,0 0 0,0 1 0,0-1 0,0 0 0,-1 1 0,1-1 0,0 1 0,-1-1 0,1 0 0,-1 1 0,0-1 0,0 0-11,1 2 5,-1 0 0,1 0 1,0 0-1,-1 0 1,1-1-1,-1 1 0,1 0 1,-1 0-1,1 0 0,0 0 1,-1 0-1,1 0 1,-1 0-1,1 0 0,-1 1 1,1-1-1,0 0 1,-1 0-1,1 0 0,-1 0 1,1 1-1,0-1 0,-1 0 1,1 0-1,0 0 1,-1 1-1,1-1 0,0 0 1,-1 1-1,1-1 0,0 0 1,-1 1-1,1-1-5,-7 8 30,0 1 0,1-1 0,0 1 0,0 1-30,-10 18 4,1 1 0,2 1 0,0 0 0,2 1 0,-4 22-4,-9 50 19,2 10-19,15-68-8,0-10 16,0 28-8,7-52 1,-1 0 0,2 0 1,-1 0-1,2 0 1,-1 0-1,2 0 0,1 4-1,-4-14-1,1 1-1,-1 0 1,1 0-1,0 0 1,0-1 0,0 1-1,0 0 1,0-1-1,0 1 1,0-1-1,1 1 1,-1-1-1,1 0 1,-1 0-1,1 1 1,-1-1-1,1 0 1,-1 0-1,1 0 1,0-1-1,0 1 1,0 0-1,-1-1 1,1 1-1,0-1 1,0 0-1,0 1 1,0-1-1,0 0 1,0 0-1,0 0 1,0 0 0,0-1-1,-1 1 1,1 0-1,0-1 1,1 0 1,7-2 7,0 0 0,-1-1 1,1 0-1,-1-1 0,0 0 1,2-2-8,15-10 8,-1-2-1,-1-1 1,-1 0 0,0-2 0,-2 0 0,0-2 0,-2 0 0,2-5-8,24-40-33,-3-2 1,13-33 32,-32 58-22,-2 0-1,6-24 23,-16 27 67,-11 42-63,0 1 0,0-1 0,0 1 0,0-1 1,0 0-1,0 1 0,0-1 0,0 1 0,-1-1 1,1 1-1,0-1 0,0 0 0,0 1 0,-1-1 0,1 1 1,0-1-1,-1 1 0,1-1 0,0 1 0,-1-1 1,1 1-1,-1 0 0,1-1 0,0 1 0,-1 0 0,1-1 1,-1 1-1,1 0 0,-1-1 0,0 1 0,1 0 1,-1 0-1,1 0 0,-1-1 0,1 1 0,-1 0 0,0 0-4,-1 0 10,0 0-1,0 0 0,0 0 0,0 1 0,0-1 1,0 0-1,0 1 0,0 0 0,0-1 0,-1 1-9,-7 4 14,0 1-1,0 0 0,0 1 0,0 0 0,1 1 0,1-1 0,-1 2 0,1-1 0,-6 9-13,1 0 2,1 0 0,1 0 0,0 1 0,2 0 0,-3 8-2,5-10-17,1-1-1,1 1 1,1 0-1,0 1 0,1-1 1,1 0-1,0 1 0,1 0 1,1-1-1,1 1 0,0 0 1,1-1-1,1 1 0,0-1 1,2 0-1,0 0 0,5 12 18,29 40-120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59 2216,'-2'-42'2532,"2"29"-779,0 13-1701,0-1-1,-1 1 0,1 0 0,0 0 0,-1-1 0,1 1 0,-1 0 1,1 0-1,0 0 0,-1-1 0,1 1 0,-1 0 0,1 0 0,-1 0 1,1 0-1,0 0 0,-1 0 0,1 0 0,-1 0 0,1 0 0,-1 0 1,1 0-1,-1 0 0,1 0 0,-1 0 0,1 0 0,0 1 0,-1-1 0,1 0 1,-1 0-1,1 0 0,0 1 0,-1-1 0,1 0 0,0 1 0,-1-1 1,1 0-1,0 1 0,-1-1 0,1 0 0,0 1 0,0-1 0,-1 1 1,1-1-1,0 0 0,0 1-51,-6 11 6,1 0 1,1 0-1,0 1 1,0 0-1,0 10-6,0-4 11,-1 7 21,2 0-1,0 0 1,2 0 0,1 1 0,3 21-32,-2-19 21,20 216 208,-3-44-8,-19-185-240,0-11 248,1-10 688,-2-2-723,1 7-195,1-1 1,0 1-1,0 0 0,0-1 0,-1 1 0,1-1 0,0 1 1,0 0-1,0-1 0,0 1 0,0-1 0,0 1 1,0 0-1,0-1 0,0 1 0,0-1 0,0 1 0,0 0 1,0-1-1,0 1 0,0-1 0,0 1 0,0 0 1,0-1-1,1 1 0,-1-1 0,0 1 0,0 0 0,1-1 1,-1 1-1,0 0 0,0-1 0,1 1 0,-1 0 1,0 0-1,1-1 0,-1 1 0,0 0 0,1 0 0,-1-1 1,0 1-1,1 0 0,-1 0 0,1 0 0,-1 0 1,0 0-1,1 0 0,-1 0 1,23-8 1,1 1 0,0 1 0,-1 2 0,11-1-1,5 1 6,-1 1-1,29 3-5,13 0 14,-68-1-20,11 0 6,0-1 0,12-3 0,-29 4 4,-1 0 1,1 0 0,0-1-1,-1 0 1,1 0 0,-1-1-1,0 1 1,1-1 0,-1-1-1,0 1 1,-1 0 0,2-3-5,-3 3 1,-1 0 1,-1 0 0,1 0-1,0 0 1,-1 0-1,1-1 1,-1 1 0,0-1-1,0 1 1,0-1 0,-1 1-1,1-1 1,-1 0-1,0 1 1,0-1 0,0 0-1,-1-2-1,-1-9 7,0 0 0,-1 0 0,-3-8-7,6 21-1,-1 1 1,1 0-1,0-1 1,-1 1-1,1 0 1,-1-1 0,1 1-1,-1 0 1,0 0-1,0 0 1,1 0-1,-1 0 1,0 0-1,0 0 1,0 0 0,0 0-1,0 0 1,0 0-1,0 0 1,-1 1-1,1-1 1,0 1 0,0-1 0,0 1-1,-1 0 1,1 0 0,0 0-1,0 0 1,0 0 0,0 0-1,-1 0 1,1 1 0,0-1-1,0 0 1,0 1 0,0-1-1,0 1 1,0-1 0,0 1-1,0-1 1,-1 1 0,-2 2 0,0 1-1,0-1 1,0 1-1,1-1 1,-1 1-1,1 0 1,0 0 0,0 0-1,1 1 1,-2 1 0,0 2-2,1 1 1,0-1 0,1 0 0,-1 1-1,2 0 1,-1-1 0,1 1-1,0 0 1,1 0 0,0 0 0,1 2 1,-1-7-2,1 0 0,-1 0 1,1 0-1,0 0 0,0 0 1,1-1-1,-1 1 1,1 0-1,0 0 0,0-1 1,0 1-1,0-1 0,0 0 1,1 0-1,0 1 1,0-2-1,-1 1 0,2 0 1,-1-1-1,0 1 0,0-1 1,1 0-1,0 0 1,-1 0-1,3 0 2,3 1-29,1 0-1,1-1 1,-1 0 0,0-1-1,0 0 1,1-1 0,-1 0-1,0-1 1,2 0 29,14-2-1205,-1-1 0,1-2-1,2-1 1206,5-2-1124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0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43 774 3153,'40'-42'841,"-40"40"-728,-8 7-129,-11 11 155,11-9 129,1 1 0,1 0 0,0 0 0,0 0 0,0 1 0,1 0 0,0 2-268,4-9 43,0 1-1,0 1 0,0-1 1,0 0-1,1 0 1,-1 0-1,1 0 1,0 0-1,0 1 1,0-1-1,0 0 1,1 0-1,-1 0 1,1 0-1,0 0 1,0 1-1,0-1 1,0-1-1,0 1 1,1 0-1,-1 0 1,1 0-1,0-1 1,2 3-43,0 0 38,0 0-1,1 0 1,0-1 0,0 1 0,0-1 0,0 0 0,1-1 0,-1 1 0,1-1 0,0 0 0,0-1 0,0 1 0,6 0-38,-2 0 39,0-1 0,0-1 0,0 0 0,0-1 0,1 0-1,-1 0 1,0-1 0,6-1-39,11-4 49,0-1-1,-1-1 1,0-1 0,-1-1-1,0-2 1,8-5-49,-22 12 5,-1-1 1,0 0 0,0-1 0,-1 0-1,0 0 1,0-1 0,-1 0-1,0-1 1,0 1 0,-1-2 0,0 1-1,-1-1 1,0 0 0,0 0-1,-1-1 1,0 1 0,-1-1-1,0-3-5,2-12 35,-1-1-1,-1 1 0,-2-1 1,0-23-35,-4-28 247,-3-1-247,0 27 185,-2-1 1,-4-3-186,6 32 118,-1 1 1,-1 0-1,-1 1 1,-1 0 0,-10-17-119,15 32 38,0 0-1,-1 0 1,1 1 0,-1-1 0,-1 1 0,1 0 0,-1 1-1,0-1 1,0 1 0,-1 0 0,1 1 0,-1-1 0,0 1 0,-1 1-1,1-1 1,-1 1-38,0 3 30,11 5-33,12 9-21,-13-13 23,2 1 0,0 0 0,0 0 0,0 1-1,-1-1 1,1 1 0,2 3 1,13 13-5,0 0-1,1 5 6,-13-14 2,0 1-1,0 0 1,-1 0-1,-1 1 1,1 0 0,-2 0-1,0 0 1,0 1-1,-1-1 1,-1 1-1,0 0 1,-1 3-2,3 11 15,2 29-11,-2 1 0,-3-1 0,-6 44-4,2 45 29,1-104-23,1-31-35,1-1 1,0 1-1,0 0 0,1-1 0,0 1 0,0 0 0,3 6 29,-3-14-136,-1 0-1,1-1 1,0 1 0,0 0-1,0-1 1,0 1 0,0-1 0,0 1-1,0-1 1,1 1 0,-1-1 0,1 0-1,-1 0 1,1 0 0,-1 0-1,1 0 1,-1 0 0,1 0 0,0 0-1,0-1 1,-1 1 0,2 0 136,7 4-958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2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66 316 5473,'-15'-12'534,"0"0"0,0-1 0,-2-3-534,17 15 12,-1 1 0,1-1 0,0 1 0,-1-1 0,1 1 0,0-1 0,-1 1 0,1-1-1,0 1 1,0-1 0,0 1 0,0-1 0,-1 0 0,1 1 0,0-1 0,0 1 0,0-1 0,0 1 0,0-1 0,0 0 0,0 1 0,1-1 0,-1 1 0,0-1 0,0 1 0,0-1 0,1 1 0,-1-1 0,0 0 0,0 1 0,1 0 0,-1-1-1,0 1 1,1-1 0,-1 1 0,1-1 0,-1 1-12,22-13 139,-16 10-65,89-40 509,-28 15-404,16-6-88,68-16-91,-6 2 26,-134 43-24,-2 2-6,0-1 0,0 1 1,1 1-1,-1 0 0,0 0 0,1 1 0,2 0 4,-11 2-11,-6 2 20,-10 6 34,11-7-30,-6 3 22,1 0 0,1 1 0,-1 1 1,1-1-1,0 1 0,0 1 0,1 0 0,0 0 0,0 0 1,1 1-1,0 0 0,1 0 0,0 0 0,0 1 0,-3 8-35,6-12 13,0 1-1,0-1 0,1 1 0,0 0 1,0-1-1,1 1 0,-1 0 0,1 0 1,1-1-1,-1 1 0,1 0 0,1-1 0,-1 1 1,1 0-1,0-1 0,0 0 0,1 1 1,0-1-1,0 0 0,1-1 0,-1 1 1,1 0-1,0-1 0,1 0 0,3 4-12,1-2 13,0 1 0,0-1-1,1-1 1,-1 0-1,2 0 1,-1-1 0,0-1-1,1 1 1,0-2-1,0 1 1,9 0-13,-2 0 14,0-2-1,0 0 1,0-1 0,0 0 0,0-2-1,0 0 1,2-1-14,-13 1 4,0 0 0,0 0 1,0-1-1,0 0 0,0 0 0,-1-1 1,1 0-1,-1 0 0,0 0 0,1-2-4,-4 3 4,-1 0 0,0 0-1,0 0 1,0 0 0,0 0-1,0-1 1,-1 1 0,1-1-1,-1 1 1,0-1 0,1 0-1,-1 1 1,0-1 0,-1 0 0,1 0-1,0 0 1,-1 0 0,0 0-1,1 1 1,-1-1 0,0 0-1,-1 0 1,1 0 0,-1-2-4,-3-16 26,0 12-18,4 9-9,0 0 1,0 0 0,0 0 0,0 0-1,0 0 1,0 0 0,0 0 0,0 0 0,-1 0-1,1 0 1,0 0 0,0 0 0,0 0-1,0 0 1,0 0 0,0 0 0,-1 0-1,1 0 1,0 0 0,0 0 0,0 0-1,0 0 1,0 0 0,0 0 0,0 0 0,-1 0-1,1 0 1,0 0 0,0 0 0,0 0-1,0 0 1,0 0 0,0 0 0,0 0-1,0 0 1,0 0 0,-1 0 0,1 1 0,0-1-1,0 0 1,0 0 0,0 0 0,0 0-1,0 0 1,0 0 0,0 0 0,0 0-1,0 1 1,0-1 0,0 0 0,0 0 0,0 0-1,0 0 1,0 0 0,1 7-13,6 7 13,0 0 0,0 0 0,1-1 1,1 0-1,0-1 0,11 12 0,-16-21-1,0 1 0,-1-1 0,1 0 0,1 0 0,-1-1 0,0 1-1,1-1 1,-1 0 0,1 0 0,0 0 0,0-1 0,-1 0 0,1 0 0,0 0 0,0 0 0,0-1-1,3 0 2,-5 0 6,1 0-1,-1 0 0,1-1 1,-1 1-1,0-1 0,1 0 0,-1 0 1,0 0-1,1-1 0,-1 1 1,0-1-1,0 1 0,0-1 1,0 0-1,-1 0 0,1-1 0,0 1 1,-1-1-1,0 1 0,1-1 1,-1 0-1,0 0 0,0 0 0,-1 0 1,1 0-1,0-1-5,1-3 28,0 0 1,0 0-1,0 0 1,-1-1-1,0 1 1,-1-1-1,1 1 1,-2-1-1,1 0 1,-1 1-1,0-4-28,-2 0 19,0-1 0,-1 1 0,-1 1 0,1-1 0,-4-6-19,3 9 9,0-1 0,1 1-1,1-1 1,-1 0 0,1 0 0,1 0-1,-1-6-8,2 15 0,0-1 0,0 0 0,0 1 0,0-1-1,1 1 1,-1-1 0,0 1 0,0-1 0,0 0 0,1 1-1,-1-1 1,0 1 0,1-1 0,-1 1 0,0 0 0,1-1-1,-1 1 1,1-1 0,-1 1 0,0 0 0,1-1 0,-1 1-1,1 0 1,-1-1 0,1 1 0,-1 0 0,1 0 0,0-1-1,-1 1 1,1 0 0,-1 0 0,1 0 0,-1 0 0,1 0-1,0 0 1,26 1-33,-19 0 24,0-1 4,1 1-1,-1 1 1,0 0 0,0 0-1,0 0 1,0 1 0,0 0-1,-1 1 1,1-1-1,3 4 6,-6-3-12,0-1 0,-1 1 0,1 0-1,-1 0 1,0 0 0,0 1 0,-1-1 0,1 1-1,-1 0 1,0 0 0,0 1 0,-1-1-1,1 0 1,-1 1 0,1 5 12,5 27-39,-6-27 37,0 0-1,0 0 1,2-1-1,-1 1 0,4 7 3,-5-15 1,0 0 0,0 0 0,0 0-1,0 0 1,0-1 0,0 1 0,1-1-1,-1 1 1,1-1 0,0 0 0,0 0 0,0 0-1,0 0 1,0-1 0,0 1 0,0-1-1,0 0 1,1 0 0,-1 0 0,3 0-1,9 1-1,0-1 0,0 0 0,0-1 0,0-1 0,1-1 0,-1 0 0,-1-1 0,1 0 0,0-1 0,-1-1 0,1-1 1,-1 0-1,-1 0 0,1-1 0,-1-1 0,-1 0 0,8-7 1,-17 13 0,0 0 0,0 0 0,-1-1 0,1 1 0,-1-1 0,1 0 0,-1 0 0,0 0 0,0 0 0,0 0 0,0 0 0,-1 0 0,1-1 0,-1 1 0,0 0 0,0-1 0,0 0 0,-1 1 0,1-1 0,-1-1 0,0 5 0,0 0 0,0-1-1,0 1 1,0 0 0,0-1 0,0 1 0,0 0 0,-1 0-1,1-1 1,0 1 0,0 0 0,0-1 0,-1 1 0,1 0-1,0 0 1,0-1 0,-1 1 0,1 0 0,0 0 0,0 0-1,-1 0 1,1-1 0,0 1 0,-1 0 0,1 0 0,0 0-1,-1 0 1,1 0 0,0 0 0,-1 0 0,1 0 0,0 0-1,-1 0 1,1 0 0,0 0 0,-1 0 0,1 0 0,0 0 0,-1 0-1,1 0 1,0 0 0,-1 0 0,1 1 0,0-1 0,0 0-1,-1 0 1,1 0 0,0 1 0,0-1 0,-1 0 0,1 0-1,0 0 1,0 1 0,-1-1 0,-16 13-5,11-8 7,0 0 0,1 1 0,0 0-1,0-1 1,1 2 0,-1-1-1,1 1 1,1-1 0,-1 1 0,1 0-1,0 0 1,0 4-2,2-7 0,0-1 1,1 1-1,0 0 1,0 0-1,0 0 1,0 0-1,0 0 1,1 0-1,-1-1 1,1 1-1,0 0 1,0 0-1,1-1 1,-1 1-1,1-1 1,0 1-1,0-1 1,0 1-1,0-1 1,1 0-1,-1 0 1,1 0-1,-1-1 1,1 1-1,0 0 1,1-1-1,6 6 1,1-1 0,0 0 1,0-1-1,1 0 0,0 0 0,0-1 1,0-1-1,1 0 0,-1-1 0,1 0 1,0-1-1,0-1 0,4 1-1,-2-2 3,0 1 0,0-2 0,0 0 0,0-1 0,0 0-1,0-2 1,-1 1 0,0-2 0,0 0 0,0 0 0,9-6-3,-16 7 9,-1 0 0,0-1 1,0 0-1,0 0 0,-1 0 1,0-1-1,0 0 0,0 0 1,-1 0-1,0 0 0,0-1 0,0 0 1,-1 1-1,0-1 0,0-1 1,-1 1-1,0 0 0,0-1 1,-1 1-1,0-1 0,0 1 0,-1-6-9,1-8 74,-2 0 0,0-1 0,-2 1 0,0 1 0,-1-1-1,-1 0 1,-7-16-74,2 10 47,7 22-33,1 6-4,3 10-1,2 0-21,0 1 0,1-1 0,1 0 0,-1 0 0,7 9 12,35 55-4,-21-35-10,-12-19 16,5 7 0,-2 1 0,10 24-2,-23-46-2,0 0-1,0 1 0,-1-1 1,0 1-1,0-1 0,-1 1 1,0 0-1,-1-1 0,1 1 1,-1 0-1,-1 0 0,1-1 1,-1 1-1,-1 3 3,0-6-12,-1-1-1,1 1 1,-1 0 0,1-1-1,-1 1 1,0-1 0,-1 0 0,1 0-1,-1 0 1,0-1 0,0 1-1,0-1 1,0 0 0,-1 0-1,1 0 1,-1-1 0,0 1 0,0-1-1,1 0 1,-2-1 0,1 1 12,-10 2-480,-1 0 0,0 0 0,0-2 0,-1 0 0,-14 0 480,-5-2-869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63 702 3553,'-3'-5'347,"-1"1"-1,1 0 1,0-1 0,0 0 0,1 1 0,-1-1 0,1 0-1,0 0 1,1-1 0,-1 1 0,1 0 0,0-1 0,0 1-1,0 0 1,1-3-347,-1-15 421,2 0 0,0 0 0,2-4-421,0-6 302,6-78 174,-6 0 0,-9-90-476,-2 140 197,4 54-139,1 10-47,-2 12-9,-4 41-14,2 0 0,2 0 0,3 37 12,13 168 21,-11-240-19,1 0 0,2-1 0,0 1 0,1-1 0,1 1 0,1-1-1,6 14-1,-11-32-3,0 0-1,0 0 0,0 0 0,0 0 0,1 0 0,-1 0 1,0-1-1,1 1 0,0 0 0,-1-1 0,1 1 0,0-1 1,0 1-1,0-1 0,0 0 0,2 1 4,-2-2-5,-1 1 0,1-1 0,0 0-1,0 1 1,0-1 0,0 0 0,0-1 0,0 1-1,0 0 1,0 0 0,0-1 0,0 1 0,0-1-1,0 0 1,-1 1 0,1-1 0,0 0 0,0 0-1,0-1 6,13-8-31,0 0 0,-1-1 0,0-1 0,-1-1 0,0 0 0,-1 0 0,0-1 0,9-16 31,-7 9-113,-1-2 0,-1 0 0,0 0 0,-2-1 0,7-25 113,-11 28-25,-6 21 25,0 0 0,0 0 1,0-1-1,0 1 0,0 0 1,0 0-1,0 0 0,0-1 1,0 1-1,0 0 0,0 0 1,1-1-1,-1 1 1,0 0-1,-1 0 0,1-1 1,0 1-1,0 0 0,0 0 1,0-1-1,0 1 0,0 0 1,0 0-1,0 0 0,0-1 1,0 1-1,0 0 0,-1 0 1,1 0-1,0-1 0,0 1 1,0 0-1,0 0 1,-1 0-1,1 0 0,0 0 1,0-1-1,-9 5-2,-7 10-1,12-9 4,1-1 1,0 1-1,0 0 1,0 0 0,0 0-1,1 1 1,0-1-1,0 1 1,0-1 0,1 1-1,0 0 1,0-1-1,0 1 1,1 0 0,0 0-1,0 0-1,1-1 2,-1-1-1,1 0 1,0 0-1,0 0 1,0-1-1,1 1 1,-1 0-1,1 0 1,0-1-1,0 1 1,1-1-1,-1 1 1,1-1-1,-1 0 1,1 0-1,0 0 1,0 0-1,0-1 1,1 1-1,-1-1 1,1 0-1,-1 0 1,1 0-2,7 3 2,0-1 0,1 0 0,-1-1 1,1 0-1,-1-1 0,1 0 0,0-1 1,0 0-1,0-1 0,8-1-2,-2 0-2,-1-1 0,0-1-1,0-1 1,0 0 0,0-1 0,-1 0-1,1-2 3,-10 4 3,-1-1 0,0 0-1,1 0 1,-1 0 0,-1-1-1,1 1 1,-1-2 0,1 1-1,-2 0 1,1-1 0,0 0-1,-1 0 1,0-1 0,-1 1-1,1-1 1,-1 1 0,-1-1-1,1 0 1,-1 0 0,0-1-1,-1 1 1,0 0 0,0-1-1,0 1 1,-1 0 0,0-1-1,-1 1 1,1 0 0,-2-1-1,1 1 1,-1 0 0,0-2-3,2 9 2,0-1 1,-1 0 0,1 1 0,0-1 0,0 1 0,-1-1 0,1 0-1,0 1 1,-1-1 0,1 1 0,0-1 0,-1 1 0,1-1-1,-1 1 1,1-1 0,-1 1 0,1 0 0,-1-1 0,1 1-1,-1 0 1,1-1 0,-1 1 0,0 0 0,1 0 0,-1-1 0,0 1-1,1 0 1,-1 0 0,0 0 0,0 0-3,0 0 4,-1 1 0,1-1 0,0 1 0,-1-1-1,1 1 1,0 0 0,0-1 0,0 1 0,-1 0 0,1 0 0,0 0 0,0 0 0,0 0 0,0 0-4,-3 3 6,1 0-1,0 1 1,0-1 0,0 1 0,0-1 0,1 1 0,-2 4-6,3-7-2,1 0-1,-1 0 1,1 0 0,-1 0-1,1 0 1,0 0-1,0 0 1,0 0 0,0 0-1,1 0 1,-1 0 0,0 0-1,1 0 1,-1 0 0,1 0-1,0 0 1,0 0 0,0-1-1,0 1 1,0 0-1,0-1 1,0 1 0,0 0-1,1-1 1,-1 1 0,0-1-1,1 0 1,0 0 0,-1 1-1,1-1 1,0 0 0,-1 0-1,1 0 3,2 0 3,0 1-1,0-1 0,0 1 1,0-1-1,0 0 1,0-1-1,0 1 1,0-1-1,0 0 0,0 0 1,0 0-1,0 0 1,1-1-1,-1 1 1,2-2-3,0 0-2,24-5 83,-29 7-76,1-1 0,-1 1 0,0 0 0,0 0 0,1 0 0,-1 0-1,0 0 1,0 0 0,1 0 0,-1 1 0,0-1 0,0 0 0,1 1-1,-1-1 1,0 1 0,0-1 0,0 1 0,0 0 0,1 0-5,-5 4 20,0 18-33,1 1 1,1 10 12,1-13 4,-1 1 1,-1-1-1,-5 21-4,-2 13 28,-1 33-28,-6 34-3,13-102 0,-2 0 0,-1-1 0,0 0 0,-9 18 3,15-36 1,0 0-1,-1 0 1,1 0 0,-1 0-1,1 0 1,-1-1 0,1 1-1,-1 0 1,1 0 0,-1-1-1,0 1 1,1 0-1,-1-1 1,0 1 0,1-1-1,-1 1 1,0-1 0,0 1-1,0-1 0,1 0 4,-1 0 1,1 0-1,-1 0 0,1 0 0,-1 0 0,1 0 0,0 0 0,-1-1 0,1 1 1,-1 0-1,1 0 0,0 0 0,-1-1 0,1 1 0,0 0 0,-1-1 0,1 1 0,0 0 1,-1-1-1,1 1 0,0 0 0,0-1 0,-1 1 0,1 0 0,0-1 0,0 0-4,-2-3 42,0-1 0,0 0 0,1 0 0,-1 0 0,1 0 0,0-3-42,-2-22 131,2 0 0,1 0 1,1 0-1,4-20-131,-2 29 1,0-1 0,2 1 0,1 0 0,1 0 0,0 0 0,10-15-1,-12 25-183,2 1 0,-1 0 0,1 0 0,1 1 1,0 0-1,0 0 0,1 1 0,0 0 1,0 1-1,1 0 0,0 0 0,0 1 0,0 0 1,1 1-1,0 0 0,0 1 0,0 0 1,6-1 182,-4 3-303,-1 0 1,2 1 0,3 1 302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3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40 129 4481,'-2'5'3038,"2"10"-2710,0-10-5,-1 67 1461,10 68-1784,-4-71 163,-2 1 1,-4 10-164,0-67 25,0 1 1,-1-1-1,-1 0 0,-3 10-25,6-23 22,0 0 1,-1 0-1,1-1 0,0 1 0,-1 0 1,1 0-1,0 0 0,-1-1 0,1 1 1,0 0-1,0 0 0,-1-1 0,1 1 0,0 0 1,0-1-1,0 1 0,-1 0 0,1-1 1,0 1-1,0 0 0,0-1 0,0 1 1,0 0-1,0-1 0,0 1 0,0 0 1,0-1-1,0 1 0,0 0 0,0-1 0,0 1 1,0 0-23,-5-20 76,-10-131 113,12 111-150,0 4-5,-2-10-27,2-1 0,3 0 0,1 0 0,3-13-7,-2 55-4,-1 0 1,0 0-1,1 0 1,0 0-1,0 1 0,1-1 1,-1 0-1,1 1 1,0 0-1,0-1 1,1 1-1,-1 0 1,1 1-1,0-1 0,0 1 1,0-1-1,0 1 1,1 1-1,-1-1 1,1 0-1,2 0 4,15-6-9,0 0-1,1 2 1,-1 0-1,9 0 10,4-2 22,-21 5-35,6-1 24,0 0 1,9 0-12,-24 4-3,0 0 0,0 1-1,0 0 1,0 0 0,0 0 0,0 1 0,0 0 0,0 0 0,0 0 0,-1 0 0,1 1 0,1 0 3,-4-1-46,-2-1-72,0 0-132,0 0-289,5 3-2418,-4-2 1990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4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4937,'49'-4'1928,"8"-2"-1607,8 6-1,4 0-64,-6 2-608,-8 0-617,-19 8 633</inkml:trace>
  <inkml:trace contextRef="#ctx0" brushRef="#br0" timeOffset="1">113 335 6945,'79'4'2273,"12"-2"-2345,-7-2-128,-5 0-936,-2-6 824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28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1 190 6737,'1'-1'140,"0"0"0,1-1 0,-1 1 0,1 0-1,-1 0 1,1 0 0,-1 1 0,1-1-1,0 0 1,0 0 0,-1 1 0,1-1 0,0 1-1,0 0 1,0-1 0,-1 1 0,1 0-1,0 0 1,0 0 0,0 0 0,0 1-1,-1-1 1,1 0 0,0 1 0,0-1 0,-1 1-1,1 0 1,0 0 0,0 0-140,6 3-47,0 1 1,-1 0-1,1 0 0,-1 1 1,3 3 46,-2-2 190,8 8-181,-1 0 0,-1 2 0,0 0 0,-1 0 0,-1 1 0,-1 1 0,0 0 1,-1 1-1,-1 0 0,-1 0 0,-1 1 0,-1 0 0,-1 0 0,-1 0 0,0 1 0,-2-1 1,0 1-1,-2 11-9,-5-5 35,4-24-25,0-1-1,1 0 1,-1 0-1,1 1 1,-1-1-1,1 0 1,0 1 0,0 0-10,4-2 184,3-7-28,8-12 86,-6 2-128,0 0-1,-1-1 1,6-15-114,16-32 45,-7 25-20,1 0 0,1 2 0,3 1 0,18-19-25,-44 52 7,0-1 0,1 1 0,-1 0 0,1 0 1,-1 0-1,1 0 0,0 0 0,0 0 0,0 1 0,0 0 0,0-1 0,0 1-7,-1 1 6,0 0 0,0 0-1,0 0 1,0 0 0,0 0-1,0 0 1,0 1 0,0-1-1,-1 0 1,1 1 0,0 0-1,0 0 1,0-1 0,-1 1-1,1 0 1,0 0 0,-1 0-1,1 1 1,-1-1 0,2 1-6,4 4 5,1-1 1,0 0 0,0 0 0,1-1-1,-1 0 1,1 0 0,0-1-1,0 0 1,0-1 0,0 0 0,0 0-1,1-1 1,-1 0 0,1-1 0,-1 0-1,0-1 1,3 0-6,2 0 6,0-2 1,0 0-1,0-1 1,0 0-1,0-1 0,-1 0 1,0-1-1,0-1 1,-1 0-1,12-9-6,-19 12 2,1 0 1,-1-1-1,0 0 1,0 0-1,-1-1 0,1 1 1,-1-1-1,-1 0 1,1 0-1,-1 0 0,0-1 1,0 1-1,-1-1 1,1 0-1,-2 1 0,1-1 1,-1 0-1,0 0 0,0-3-2,-1-2 47,0 0 0,0 0-1,-1 0 1,-1 1-1,0-1 1,-1 1-1,0-1 1,-1 1-1,0 0 1,0 0-1,-2-1-46,5 11 20,1 0-1,0 0 1,-1 0-1,1 0 1,-1 0-1,0 1 0,1-1 1,-1 0-1,0 0 1,1 0-1,-1 1 1,0-1-1,0 0 1,0 1-1,0-1-19,1 1 7,0 0-1,0 0 1,-1 0 0,1 0 0,0 0-1,0 0 1,-1 0 0,1 0 0,0 0-1,0 0 1,-1 1 0,1-1 0,0 0-1,0 0 1,-1 0 0,1 0-1,0 0 1,0 1 0,-1-1 0,1 0-1,0 0 1,0 0 0,0 0 0,0 1-1,-1-1 1,1 0 0,0 0 0,0 1-1,0-1 1,0 0 0,0 0-1,0 1 1,0-1-7,-2 4 19,1-1 1,1 1-1,-1-1 0,1 1 0,-1 0 0,1-1 1,0 4-20,3 12 1,0 0 0,1 0 1,1-1-1,0 1 1,2-1-1,3 7-1,14 41 8,-14-29-33,0 1 0,-3 0 0,-1 1 0,0 19 25,-6-51-35,0 0 0,0-1 1,0 1-1,-1-1 1,0 1-1,0 0 1,-1-1-1,0 0 1,0 1-1,0-1 1,-1 1 34,0-2-58,0-1 1,0 1-1,0-1 0,0 0 1,-1 0-1,0 0 1,0-1-1,0 1 1,0-1-1,0 0 1,-1 0-1,1 0 1,-1-1-1,-2 1 58,-54 19-321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4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8202,'95'-12'3200,"-95"6"-2391,4 4-57,2-2-272,-6 2-248,0 2-176,0 0-88,0 0-384,10 0-320,6 2-2625,-11-2 2273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5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25 7474,'0'-2'319,"0"1"-204,0 0 1,0 0 0,0 0-1,0 0 1,0 0-1,0 0 1,0 0-1,-1 0 1,1 0-1,0 0 1,-1 0 0,1 0-1,-1 0 1,1 0-1,-1 0 1,1 0-1,-1 1 1,0-1-1,1 0 1,-1 0 0,0 0-1,0 1 1,0-1-1,0 0-115,1 7 330,32 219-144,-31-215-242,15 123 338,-12-113-614,1 0 1,0 0-1,2-1 1,0 1-1,4 6 332,-4-17-2020,2-2 823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5.4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7098,'4'-5'265,"1"0"1,0 0 0,-1 1 0,1 0-1,1 0 1,-1 0 0,0 0 0,1 1-1,0 0 1,0 0 0,0 1 0,0-1-1,5 0-265,5 0-4,0 1 0,1 0 0,-1 1 0,17 1 4,9 0 6,0 3 1,0 1-1,0 2 1,0 2-1,-1 2 1,0 1-7,-20-4 3,0 1 0,0 0 0,0 2 0,-1 0 0,0 1 0,-1 1 1,-1 1-1,0 1 0,0 1 0,-2 0 0,15 17-3,-21-19 1,0 1 1,-1 1-1,-1-1 1,-1 1-1,0 1 1,-1-1-1,0 1 1,-1 0-1,-1 0 1,-1 1-1,2 13-1,-4-15-1,1 1-1,-2 0 1,0-1-1,-1 1 1,0-1-1,-2 1 1,1-1 0,-2 1-1,0-1 1,-1 0-1,0-1 1,-6 10 1,6-16-1,0 0 1,-1 0 0,0 0 0,0-1 0,-1 0 0,0 0 0,0-1-1,0 0 1,-1 0 0,0-1 0,0 0 0,0 0 0,-1-1-1,0 0 1,0 0 0,0-1 0,0 0 0,-2-1 0,-17 4 4,0-1 0,0-2 0,0 0 0,0-2 0,-16-2-4,11 0 25,1-1 0,-24-6-25,49 7-83,0 0 0,-1 0 0,1-1 0,0-1-1,0 1 1,1-1 0,-1 0 0,0-1 0,1 1 0,0-1 0,0-1 0,0 1-1,0-1 1,-2-3 83,6 6-40,1 0-1,0 0 1,0 0-1,0 1 1,0-1-1,1 0 1,-1 0-1,1 0 1,-1-1-1,1 1 1,-1-2 40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6.2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451 168 4897,'-4'-9'568,"-1"0"0,-1 1 0,1-1 0,-1 1 0,-1 0 0,1 1 0,-8-7-568,9 10 114,0 0 0,0 0 0,-1 0 0,0 1 0,1 0 0,-1 0 0,0 1 0,0 0 0,0 0 1,-1 0-1,1 0 0,0 1 0,-1 0-114,-7 1 46,0 0 1,1 1 0,-1 0-1,0 1 1,1 0 0,0 1-1,0 1 1,0 0 0,0 1-1,0 0 1,1 1 0,0 1-1,0 0 1,1 0 0,-1 1-1,2 0 1,-4 5-47,5-6 4,1 1 0,0 1 0,1-1 0,0 1 0,0 1 0,1-1 0,0 1 0,1 0 0,0 0 0,0 1-4,3-3 2,-1 0-1,1-1 1,0 1-1,1 0 1,0 0-1,0 0 1,1 1-1,0-1 1,0 0-1,1 0 1,0 0-1,0 0 1,1 0-1,1 3-1,-1-5-1,0-1-1,1 0 0,-1 0 0,1 0 1,0 0-1,0 0 0,0-1 0,1 1 1,-1-1-1,1 0 0,0 0 0,0-1 1,1 1-1,1 0 2,2 2-4,1-2 1,-1 1-1,1-1 0,0-1 0,0 1 1,0-1-1,0-1 0,4 1 4,5 0-3,0-1-1,0-1 1,1 0-1,-1-1 0,0-1 1,0-1-1,0-1 1,16-4 3,-16 2 5,0 0 0,0-2 1,-1 0-1,0-1 0,-1-1 1,1 0-1,-2-1 0,1-1 0,3-4-5,-10 8 20,-1-2-1,1 0 0,-1 0 1,-1 0-1,0-1 1,0 0-1,-1 0 0,0-1 1,-1 1-1,0-1 0,0-1 1,-2 1-1,1-1 0,0-7-19,-2 9 29,6-44 173,-7 50-173,-1 0 1,0 1 0,0-1 0,0 0-1,0 0 1,-1 0 0,0 1 0,1-1-1,-1 0 1,-1 0 0,0-2-30,1 6 5,1-1 0,-1 1-1,0-1 1,1 1 0,-1-1 0,0 1 0,1-1 0,-1 1-1,0 0 1,0 0 0,1-1 0,-1 1 0,0 0 0,0 0 0,1 0-1,-1 0 1,0 0 0,0 0 0,0 0 0,1 0 0,-1 0-1,0 0 1,0 1 0,1-1 0,-1 0 0,0 0 0,0 1-1,1-1 1,-1 0 0,0 1 0,1-1 0,-1 1 0,0-1 0,1 1-1,-1-1 1,1 1 0,-1-1 0,0 2-5,-4 4 2,0 0 0,0 0-1,1 1 1,0-1 0,0 1 0,0 0-1,1 0 1,0 1 0,0-1 0,1 1 0,-1 2-2,-1 9-1,0 1 1,1-1 0,1 0 0,0 4 0,2-11-9,0 0 1,1 0 0,0 0-1,0 0 1,1 0 0,1-1 0,0 1-1,1-1 1,0 0 0,0 0 0,6 8 8,-7-13-3,0-1 0,1 0 0,0-1 1,0 1-1,0-1 0,0 0 1,1 0-1,0 0 0,0 0 0,0-1 1,0 0-1,0 0 0,1 0 1,-1-1-1,1 0 0,-1 0 0,1 0 1,0 0-1,0-1 0,0 0 1,0-1-1,0 1 0,6-1 3,-2-1 3,0 0-1,0-1 0,0 0 1,-1-1-1,1 0 0,-1 0 1,1-1-1,-1 0 0,0-1 1,-1 0-1,1 0 0,-1-1 1,3-2-3,5-5 14,-1 0 1,0-1-1,-1 0 1,-1-1-1,0-1 1,2-4-15,-6 5 32,0-1 0,0 0 0,-2 0 0,0-1 1,-1 0-1,0 0 0,-1-6-32,3-12 82,-2-1 0,-2 0 1,-1-3-83,-6 65 72,-1-1-74,1 1-1,1-1 1,2 23 2,1-34-2,1 0 1,1 0-1,0-1 1,1 1-1,0-1 1,2 0-1,-1-1 1,1 1-1,1-1 1,2 4 1,-6-12 0,0 1 0,1-1 0,-1 0 0,1 0 0,0 0 0,0 0 0,0 0 0,0-1 0,0 0 0,1 0 0,0 0 0,-1-1 1,1 1-1,0-1 0,1 0 0,-1-1 0,0 1 0,0-1 0,1 0 0,-1 0 0,0-1 0,1 1 0,-1-1 0,1 0 1,-1-1-1,1 1 0,2-2 0,0 0 6,0 0 0,0-1 0,0 0 0,0-1 0,-1 1 1,0-1-1,0-1 0,0 1 0,0-1 0,-1-1 0,1 1 0,-1-1 1,-1 0-1,4-5-6,6-9 0,-1-1-1,-1 0 1,-1-1 0,2-5 0,-19 38-7,0 0 1,1 1-1,1 0 0,0 0 0,0 0 0,1 0 1,0 0-1,1 4 7,1-10-2,0 0 1,0 1-1,0-1 0,1 1 0,0-1 1,0 0-1,0 1 0,1-1 1,0 0-1,0 0 0,1 0 1,-1 0-1,1-1 0,1 1 0,-1-1 1,4 4 1,-5-6-1,0-1 0,1 0 0,-1 0 1,1 1-1,0-2 0,0 1 0,0 0 0,0 0 1,0-1-1,0 0 0,0 0 0,0 0 0,0 0 1,1 0-1,-1 0 0,0-1 0,2 0 1,0 1 2,1-2-1,-1 1 1,1-1-1,-1 0 0,0 0 1,1 0-1,-1-1 1,0 0-1,0 0 1,2-1-2,4-3 7,-1 0 0,1 0 0,-1-2 0,0 1 0,0-1 0,-1 0 0,0-1 0,-1 0 0,1-2-7,0-2 19,-1 0 1,0 0-1,0-1 1,-2 0-1,0 0 1,0-1-1,-1 1 1,2-14-20,2-18 78,-2-1 0,-1-10-78,1-12 20,-3 39-282,-4 30 227,0 0 0,0-1 0,0 1 0,0 0 0,1-1 0,-1 1 0,0-1 0,-1 1 0,1 0 0,0-1 0,0 1 0,0-1 0,0 1-1,0 0 1,0-1 0,0 1 0,0 0 0,-1-1 0,1 1 0,0-1 0,0 1 0,-1 0 0,1 0 0,0-1 0,0 1 0,-1 0 0,1-1 35,-9 2-501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7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487 0 1616,'-25'20'993,"-9"14"223,3 7 208,-15 12 112,7 10-247,-4 34-529,-7 25-200,-3 41-280,-12 15-40,8 1-176,14-3-64,45-31-304,31-7-272,52-41-688,19-26-649,46-51 1209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4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639 189 5769,'16'-135'2578,"-13"106"-1267,1 6 427,-4 22-1705,1 1 0,-1 0 1,1 0-1,-1 0 0,1-1 0,-1 1 0,1 0 0,0 0 1,-1 0-1,1 0 0,-1 0 0,1 0 0,-1 0 0,1 0 0,-1 0 1,1 0-1,0 1 0,-1-1 0,1 0 0,-1 0 0,1 0 0,-1 1 1,1-1-1,-1 0 0,0 1 0,1-1 0,-1 0 0,1 1 1,-1-1-1,1 1-33,-1-1 0,6 4 9,0 0 0,1 1 0,-1-1 0,-1 2 0,3 1-9,55 61 0,-3 2 0,-3 3 0,5 13 0,-32-40 18,-2 2 1,-2 0-1,-3 2 0,-1 1 0,-3 1 1,-2 0-1,4 30-18,-16-60 4,-2 0 1,0 0-1,-2 0 1,0 0-1,-2 0 1,0 0-1,-3 13-4,1-22 3,0 0 1,-1 0-1,0-1 0,-1 0 1,0 1-1,-1-2 1,0 1-1,-1-1 0,-1 0 1,0 0-1,0-1 0,-1 0 1,0 0-4,-16 13 8,0-1 0,-2-1 0,0-1 0,-1-2 0,-20 10-8,-25 8 20,-57 21-20,62-32-5,-1-4 1,-1-2-1,-1-3 5,-210 32-580,274-47 556,-110 16-222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0:50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0 450 2705,'4'-52'1519,"-4"51"-1440,0 0 1,0 1 0,0-1 0,1 0 0,-1 0 0,0 1 0,0-1-1,0 0 1,1 0 0,-1 0 0,0 1 0,0-1 0,1 0 0,-1 1-1,1-1 1,-1 0 0,1 1 0,-1-1 0,1 1 0,-1-1 0,1 1-1,0-1 1,-1 1 0,1-1 0,0 1 0,0-1-80,-1 1 79,0 0 0,1 0 0,-1 0-1,0-1 1,1 1 0,-1 0 0,0 0 0,0 0 0,1-1 0,-1 1 0,0 0 0,0 0 0,1-1-1,-1 1 1,0 0 0,0-1 0,0 1 0,0 0 0,1 0 0,-1-1 0,0 1 0,0 0-1,0-1 1,0 1 0,0 0 0,0-1 0,0 1 0,0 0 0,0-1 0,0 1 0,0-1 0,0 1-79,8 0 264,82 5-10,-48-2-62,0-2 0,10-1-192,70-8 363,277-9 125,-312 19-475,12 0 18,0-4 0,28-7-31,-34-2 113,323-31 486,-81 26-475,328-22 23,-596 32-121,125-8 101,-78 10-86,43-2 44,14 8-85,2 5 11,0-8 0,97-15-11,16-5-98,71 13 98,-356 8 0,333-18-75,-20 0 14,-96 6 33,40-15 28,-233 24 6,135-8 15,154 9-21,-88 4-60,203 7-29,-167 0-60,95-16 149,-200-6 12,72-3-63,-125 7 23,-67 4 28,0 2 0,38 2 0,266 9 0,7 6-7,-156-9 5,-74-1-37,0-4-1,12-7 40,15-2 2,0 6-2,21-1 11,-114 0 57,41-9-68,-48 5 13,-1 3 0,35 0-13,683-3 617,-689 8-54,-73 0-554,0 0 0,0 0 0,0 0 0,1 0 0,-1 0 0,0 0 0,0 0 0,0 0 0,0 0 0,0 0 0,0 0 0,0 0 0,0 0 0,0 0-1,0 0 1,0 0 0,1 0 0,-1 0 0,0 0 0,0 0 0,0 0 0,0 0 0,0 0 0,0 0 0,0-1 0,0 1 0,0 0 0,0 0 0,0 0 0,0 0 0,0 0 0,0 0 0,0 0 0,0 0 0,0 0 0,0 0 0,0 0 0,0 0 0,0-1 0,0 1 0,0 0-1,0 0 1,0 0 0,0 0 0,0 0 0,0 0 0,0 0 0,0 0 0,0 0 0,0 0 0,0-1 0,0 1 0,0 0 0,0 0 0,0 0 0,0 0 0,0 0 0,0 0 0,0 0 0,0 0 0,0 0 0,0 0 0,0 0 0,0 0 0,0 0 0,-1 0 0,1 0 0,0-1-9,0 1-13,0 0 1,0 0 0,0 0 0,0 0-1,0 0 1,0 0 0,-1 0 0,1-1 0,0 1-1,0 0 1,0 0 0,0 0 0,0 0-1,0 0 1,0-1 0,0 1 0,0 0 0,0 0-1,0 0 1,0 0 0,0 0 0,0-1-1,0 1 1,0 0 0,0 0 0,0 0 0,0 0-1,0 0 1,0-1 0,0 1 0,0 0-1,0 0 1,0 0 0,0 0 0,1 0 0,-1-1-1,0 1 1,0 0 0,0 0 0,0 0-1,0 0 1,0 0 0,0 0 0,1 0 0,-1 0-1,0-1 1,0 1 0,0 0 0,0 0 12,9-2-496,-2 0 192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4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40 207 1680,'3'-20'533,"3"-20"308,-5 11 4047,10 90-4438,-9-49-434,1 21 29,0 0 0,-2 6-45,-1 22 44,-3 0 1,-2 0-1,-3-1 0,-9 35-44,15-88-173,-1 5 804,3-12-611,0 0 1,0 0 0,-1 0 0,1 0-1,0 0 1,-1 0 0,1 0 0,0 0 0,0 0-1,-1 0 1,1 0 0,0 0 0,0 0-1,-1 0 1,1-1 0,0 1 0,0 0 0,0 0-1,-1 0 1,1 0 0,0 0 0,0-1-1,0 1 1,-1 0 0,1 0 0,0 0 0,0 0-1,0-1 1,0 1 0,-1 0 0,1 0-1,0-1 1,0 1 0,0 0 0,0 0-1,0-1 1,0 1 0,0 0 0,0 0 0,0-1-1,0 1 1,0 0 0,0 0 0,0-1-1,0 1-20,-1-3 18,0 1-1,1-1 0,-1 1 0,1-1 0,0 0 0,0 1 0,0-1 0,0 0 0,0 1 0,0-1 0,1 0-17,1-24 47,-4-81 60,-2 34-76,-4-187 213,8 252-230,1 0 0,0 0 1,0 1-1,1-1 1,0 1-1,1-1 0,-1 1 1,2-1-15,-2 5 4,0 0-1,0 0 1,0 1 0,1-1 0,-1 1 0,1 0 0,0-1-1,0 1 1,0 0 0,0 1 0,0-1 0,1 0-1,-1 1 1,1 0 0,0 0 0,0 0 0,3-1-4,4 0 1,0 0 0,0 1 1,0 1-1,0 0 0,0 0 1,0 1-1,1 0 0,-1 1 1,0 0-1,0 1 0,0 0 1,0 1-1,0 0 0,-1 1 1,1 0-1,-1 1 0,0 0 1,4 3-2,-12-7-1,1 1 1,-1-1 0,1 1 0,-1 0 0,1 0-1,-1 0 1,0 0 0,0 1 0,0-1 0,0 0-1,0 1 1,-1 0 0,1-1 0,-1 1 0,0 0-1,1 0 1,-1-1 0,0 1 0,-1 1 0,1 1-1,0 0 1,-1 0 0,0 0 0,0-1-1,-1 1 1,1 0 0,-1 0-1,0 0 1,0 0 0,-1-1-1,0 3 1,-5 8-4,1-1 0,-2 0-1,0 0 1,-1-1 0,0 0-1,-12 12 5,18-21 0,-31 34 25,-30 26-25,54-54 3,-1 0 0,-1-2 0,0 1 0,0-2 0,-1 1 0,1-2 1,-2 0-1,-8 3-3,-2-4-72,24-5 71,-1 0-1,1 0 1,-1 0-1,1 0 1,-1 0-1,1-1 1,-1 1-1,1 0 1,-1 0-1,1 0 1,-1-1-1,1 1 1,-1 0-1,1-1 0,-1 1 1,1 0-1,0-1 1,-1 1-1,1 0 1,-1-1-1,1 1 1,0-1-1,0 1 1,-1-1-1,1 1 1,0-1-1,0 1 1,-1-1-1,1 1 1,0-1-1,0 1 1,0-1-1,0 1 1,0-1-1,0 1 1,0-1-1,0 1 0,0-1 1,0 0 1,1 0 1,0 0-1,1 0 1,-1 0 0,1 0-1,-1 0 1,1 0-1,-1 1 1,1-1 0,0 0-1,-1 1 1,1-1 0,0 1-1,-1 0 1,3-1-1,-1 1 0,4-3-6,0 1 0,0 1-1,0-1 1,0 1 0,0 1-1,0-1 1,0 1 0,1 1-1,-1-1 1,3 2 6,-7-2-2,2 1 1,-1 0 0,0 0 0,1 1 0,-1 0-1,0 0 1,0 0 0,0 0 0,0 0 0,0 1 0,-1 0 0,1 0 0,-1 0 0,1 0-1,-1 0 1,1 2 1,17 15-8,-5-9-68,-1 0 1,1-1 0,1 0 0,0-2-1,0 0 1,1-1 0,0-1 0,12 3 75,-15-6-84,0 0 1,0-1 0,0-1-1,0 0 1,0-1 0,0-1-1,0 0 1,0-1-1,-1-1 1,1 0 0,3-2 83,-9 1-10,-1 0 1,1 0 0,-1 0 0,0-1 0,0 0 0,-1-1 0,0 0-1,0 0 1,0 0 0,-1-1 0,1 0 0,-2 0 0,1-1-1,-1 0 1,0 0 0,-1 0 0,0 0 0,2-5 9,3-9 257,-1 0 0,-1 0 1,-1-1-1,-1 0 0,-2 0 1,2-19-258,-4 28 178,-1 0 0,0 0 1,-1 0-1,0-3-178,0 12 41,0 1-1,0-1 1,0 1-1,0 0 1,-1-1-1,1 1 1,-1 0-1,0 0 1,-1 0-1,1 0 0,-1 0 1,1 0-1,-1 1 1,-2-2-41,4 4 9,0 0 1,0 0 0,-1 1-1,1-1 1,0 0-1,-1 1 1,1-1-1,-1 1 1,1-1 0,-1 1-1,1 0 1,-1-1-1,1 1 1,-1 0-1,1 0 1,-1 0 0,1 0-1,-1 0 1,1 1-1,-1-1 1,1 0 0,-1 1-1,1-1 1,-1 1-1,0 0-9,-6 3 11,1-1-1,0 1 0,1 1 1,-4 2-11,6-5 7,-26 20-10,1 1 1,2 1-1,0 1 1,1 2-1,2 0 1,1 2-1,1 1 1,-1 4 2,19-28 2,1 0 0,0 0 1,1 0-1,-1 1 0,1-1 0,0 1 0,1-1 1,-1 2-3,2-6-1,0-1 0,0 1 0,0 0 0,0-1 0,0 1 0,0 0 0,0-1 0,0 1 0,0-1 1,1 1-1,-1 0 0,1-1 0,0 1 0,-1-1 0,1 1 0,0-1 0,0 1 0,0-1 0,0 0 0,0 1 0,0-1 1,0 0-1,0 0 0,0 0 0,1 0 0,-1 0 0,0 0 0,1 0 0,-1 0 0,1-1 0,-1 1 0,1 0 0,-1-1 1,1 1 0,5 0-7,0 0 0,0 0 0,1 0 0,-1-1 0,0 0 1,0 0-1,0-1 0,0 0 0,0 0 0,0-1 1,7-2 6,5-2-19,-1-2 0,1 0 0,11-7 19,-19 9 0,0-1 0,0 0 0,-1-1 0,0 0 0,0-1 0,-1 0 0,0 0 0,-1-1 1,0-1-1,0 1 0,-1-1 0,3-7 0,-9 14 8,0 1-1,0-1 1,0 0 0,0 0 0,-1 1-1,0-1 1,1 0 0,-1 0 0,-1 0-8,1 3-5,1 0 1,-1 1 0,0-1 0,0 0-1,0 1 1,0-1 0,0 0 0,0 1-1,-1-1 1,1 0 0,0 1-1,0-1 1,0 0 0,-1 1 0,1-1-1,0 1 1,-1-1 0,1 0-1,0 1 1,-1-1 0,1 1 0,-1-1-1,1 1 1,-1-1 0,1 1-1,-1-1 1,1 1 0,-1 0 0,1-1-1,-1 1 1,0 0 0,1-1-1,-1 1 1,1 0 0,-1 0 0,0 0-1,1 0 1,-1 0 0,0-1-1,0 1 1,1 0 0,-1 0 0,0 1-1,1-1 1,-1 0 0,0 0 0,1 0-1,-1 0 1,1 0 0,-1 1-1,0-1 1,1 0 0,-1 1 0,0-1 4,-2 7-46,-3 11 38,1 1-1,1 0 0,1 0 1,0 1 8,2-14 0,0 3-8,0 0 0,0 0 0,1 0 1,0 0-1,1 0 0,0 0 0,1 5 8,-2-12-1,1-1-1,-1 1 1,0-1-1,1 1 0,0-1 1,-1 1-1,1-1 1,0 1-1,0-1 0,0 0 1,-1 0-1,1 1 1,1-1-1,-1 0 0,0 0 1,0 0-1,0 0 1,0 0-1,1 0 0,-1 0 1,1-1-1,-1 1 0,0 0 1,1-1-1,-1 1 1,1-1-1,-1 0 0,1 1 1,0-1-1,-1 0 1,1 0-1,-1 0 0,1 0 1,-1 0-1,1 0 1,0-1-1,-1 1 0,1 0 1,-1-1-1,1 1 0,0-1 2,8-3-5,0 0-1,-1-1 0,1 0 0,-1 0 0,0-1 0,0 0 0,-1-1 0,0 0 0,0 0 1,0-1-1,-1 0 0,3-4 6,5-7 27,-2-1 0,0 0 0,0-1 0,-2 0-1,0-2-26,-7 10 83,0 1 0,0 0-1,-1-1 1,-1 0-1,0 1 1,-1-1-1,0 0 1,-1-11-83,-9 47 88,-1 27-96,2 0 0,2 0 1,2 1-1,3-1 1,2 1-1,2-1 0,7 34 8,-10-82-1,8 87-21,-7-79-5,-2 0 0,1 0 1,-1 0-1,0 0 0,-1 0 0,-1 0 1,-2 7 26,-5 15-260,8-34 225,2 2 37,0-1-1,-1 1 1,1 0 0,0 0-1,0-1 1,-1 1 0,1 0-1,0-1 1,0 1 0,-1 0-1,1-1 1,0 1 0,0 0 0,0-1-1,-1 1 1,1 0 0,0-1-1,0 1 1,0-1 0,0 1-1,0 0 1,0-1 0,0 1-1,0-1 1,0 1 0,0 0-1,0-1 1,0 1 0,0-1 0,1 1-2,0-22 49,2 0 0,1 0 0,0 1 0,7-20-49,-1 6 81,15-60 42,29-99-55,-41 156-73,2 1 0,1 0 1,2 1-1,2-1 5,-14 28 0,0 0 0,0 0 0,1 0 0,0 1 0,0 0 0,1 0 0,1 0 0,-7 7-5,-1-1 1,1 1-1,-1 0 1,1 0-1,0 0 0,-1 0 1,1 0-1,0 0 0,0 0 1,0 1-1,0-1 0,0 1 1,0-1-1,0 1 0,0 0 1,0 0-1,0 0 0,0 0 1,0 0-1,0 0 0,0 0 1,-1 1-1,1-1 0,0 1 1,0-1-1,0 1 0,0 0 1,0 0-1,-1 0 0,1 0 1,0 0-1,-1 0 1,1 0-1,-1 1 0,1-1 1,-1 0-1,1 1 0,-1-1 1,0 1-1,0 0 0,1 0 5,1 3-10,0 1 0,0-1 1,-1 0-1,1 1 0,-1-1 0,0 1 0,-1 0 0,1 0 0,-1 0 0,-1 0 0,1 0 0,-1 0 0,0 0 0,0 0 1,0 0-1,-1 0 0,0-1 0,-2 7 10,1-3-18,-1-1 1,0 1-1,0-1 1,-1 0-1,0 0 0,0 0 1,-1-1-1,0 1 1,-1-1-1,1 0 0,-1-1 1,-4 4 17,-10 5 6,0 0 0,-1-2 0,-1 0 0,-9 3-6,0 1 9,-19 13-9,39-23-142,26-11-11,33-3 163,1-2 0,-1-2 0,-1-2 0,37-16-10,-63 21 13,-11 5 18,0 0 1,-1-1-1,0-1 0,1 0 0,-1 0 1,-1-1-1,1 0 0,6-6-31,-15 12 118,0 0-48,0 0-35,-6 13 44,4 1-68,1-1 0,0 1 0,1-1 0,0 1 0,1 5-11,1 1 7,-2-11-8,1-1-1,0 1 0,0 0 1,1 0-1,0-1 1,1 1-1,0-1 0,0 0 1,0 0-1,1 0 0,1 0 1,-1 0-1,1-1 1,3 3 1,-6-8-2,-1-1 0,1 1 1,0-1-1,0 0 0,-1 0 1,1 0-1,0 0 1,0 0-1,0 0 0,1 0 1,-1-1-1,0 1 0,0-1 1,0 1-1,0-1 0,1 0 1,-1 0-1,0 0 1,0 0-1,0 0 0,1-1 1,-1 1-1,0-1 0,0 1 1,0-1-1,0 0 1,0 0-1,0 0 0,0 0 1,0 0-1,1-1 2,6-3-45,-1 0 1,1-1-1,-1 0 0,0-1 1,-1 0-1,3-3 45,1-3-214,0 0 0,-1-1 0,-1 0 1,0 0-1,-1-1 0,0-2 214,6-15-1541,-1-1 0,2-14 1541,0-7-986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0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142 166 3105,'-73'-149'2320,"48"135"-15,9 12-1001,0 2-368,6 4-632,10 10-128,-2 5-176,6 9-72,4 5-600,-2 13-656,12 5 816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0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1 458 4273,'41'9'1045,"1"-2"0,8-1-1045,-47-6 82,-1 0 1,1 0-1,-1 0 1,1 0-1,-1-1 1,1 1-1,-1-1 1,0 1-1,1-1 1,-1 0-1,0 0 1,1 0-1,-1 0 1,0 0-1,0 0 1,0-1 0,0 1-1,0-1 1,0 1-1,-1-1 1,1 0-1,0 0 1,-1 0-1,1 0 1,-1 0-1,0 0 1,0 0-1,1-2-82,5-6 429,6-6 170,-9 11-408,0 0 0,0 0 0,0 0 0,0-1 0,-1 1 0,0-1 0,0 0 0,0 0 0,0-3-191,-3 9 16,0-1 0,0 1 0,0 0 0,0 0 0,0-1 0,0 1 0,0 0 0,0-1 0,0 1 0,0 0 0,0 0 0,0-1 0,0 1 0,-1 0 0,1-1 0,0 1 0,0 0 0,0 0 0,0 0 0,-1-1 0,1 1 0,0 0 0,0 0 0,0-1 0,-1 1 0,1 0 0,0 0 0,0 0 0,-1 0 0,1 0 0,0 0 0,0-1 0,-1 1 0,1 0 0,0 0 0,-1 0 0,1 0 0,0 0 0,-1 0 0,1 0-16,-12 1 64,10-1-31,-6 2-29,1 0-1,-1 1 0,1 0 1,-1 0-1,1 1 0,0-1 1,0 1-1,0 1 0,1 0 0,0-1 1,-6 7-4,2-1 5,0 0 1,0 1 0,1 0 0,1 1-1,-1 0 1,1 2-6,1-2 0,2 0 0,-1 0 0,2 1 1,-4 11-1,7-21-1,0 0 0,0 0 0,1-1 0,-1 1 0,1 0 0,-1 0 0,1 0 0,0 0 0,0 0 0,0-1 0,1 1 0,-1 0 0,1 0 0,-1 0 0,1-1 0,0 1 0,0 0 0,0-1 0,1 1 0,-1 0 0,1-1 0,-1 0 0,1 1 0,0-1 0,0 1 1,0-2-3,1 0 0,-1 0 1,0 0-1,1 0 0,-1 0 0,1 0 1,-1-1-1,1 1 0,-1-1 0,1 1 1,-1-1-1,1 0 0,-1 0 0,1 0 1,-1-1-1,1 1 0,-1-1 0,1 1 1,1-2 2,8-1-8,-1-2 1,1 1-1,5-4 8,-15 7-1,15-9 21,-1 0 1,0-1-1,0-1 0,-1 0 0,-1-1 1,0-1-1,-1 0 0,0-1 1,-1 0-1,-1-1 0,0 0 0,-2-1 1,1 0-1,2-10-20,-8 15 38,-1 0 1,0 0-1,-1 0 0,-1 0 1,0-1-1,0 1 1,-1-1-1,-1 1 0,0 0 1,-1-1-1,0 1 0,0 0 1,-2-2-39,-7-22 72,-2 2 0,-1 0 0,-14-25-72,24 51 12,2 3-9,1 1 1,-2 0-1,1 0 1,0 0-1,-1 0 1,1 0-1,-1 1 1,0-1-1,-1 1 1,1-1-1,-1 1-3,3 3-1,1-1-1,0 1 1,0 0-1,0 0 1,0 0-1,0 0 1,0 0-1,-1 0 1,1 0-1,0 0 0,0 0 1,0 0-1,0 0 1,-1 0-1,1 0 1,0 0-1,0 0 1,0 0-1,0 0 1,0 0-1,-1 0 0,1 0 1,0 0-1,0 0 1,0 0-1,0 0 1,0 0-1,-1 0 1,1 0-1,0 1 1,0-1-1,0 0 0,0 0 1,0 0-1,0 0 1,-1 0-1,1 0 1,0 0-1,0 1 1,0-1-1,0 0 1,0 0-1,0 0 0,0 0 2,-2 12-59,5 22 29,39 128 17,-4-21-6,-33-121 15,-1 2-12,1 0 1,1 0-1,1 0 1,1-1-1,1-1 1,10 18 15,-17-36-6,0 1 1,0-1 0,0 1 0,0-1-1,1 0 1,-1 0 0,1 0-1,-1 0 1,1 0 0,0-1-1,-1 1 1,1-1 0,0 0 0,0 1-1,0-1 1,2 0 5,0 0-5,0-1 1,1 1-1,-1-1 1,1 0-1,-1 0 1,0 0-1,1-1 1,-1 0-1,3-1 5,5-2-5,1 0 0,-1-1 0,0-1 0,-1 0 0,0-1 0,0 0-1,3-3 6,8-8 6,-1-1-1,0-1 0,-2 0 1,0-2-1,-1-1 0,1-3-5,-16 17 68,-6 7-2,1 3-64,0-1 0,1 1 0,-1-1 0,1 1 0,-1-1 0,1 1 0,-1-1 0,1 1-1,-1-1 1,1 1 0,0 0 0,-1-1 0,1 1 0,0 0 0,0 0 0,-1-1 0,1 1 0,0 0 0,0-1 0,0 1 0,0 0 0,0 0 0,0-1-2,-3 29 18,1-18-12,1 1 0,1-1 0,0 0 0,0 0 0,1 0-1,2 10-5,-3-19 0,1 1 0,-1-1-1,0 0 1,1 0-1,0 0 1,-1 0 0,1 0-1,0-1 1,0 1-1,0 0 1,0 0-1,0 0 1,0-1 0,1 1-1,-1-1 1,1 1-1,-1-1 1,1 1-1,0-1 1,-1 0 0,1 0-1,0 0 1,0 0-1,0 0 1,-1 0 0,1 0-1,0-1 1,0 1-1,2 0 1,0-1-37,-1 0 0,1 0 0,-1 0 0,1 0 0,0-1 0,-1 1 0,1-1 0,-1 0 0,1 0 0,-1 0 0,1-1 0,-1 1 0,0-1 0,0 0 0,0 0 0,3-1 37,-3 0-163,1 0-1,0 0 0,-1 0 1,0 0-1,0-1 1,0 1-1,0-1 0,0 0 1,-1 0-1,0 0 1,0 0-1,0 0 0,0 0 1,-1-1-1,1 1 0,-1-1 164,1-27-649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0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193 251 2777,'87'-80'5900,"-85"78"-5834,0 1 1,-1-1 0,1 1 0,-1-1 0,0 0 0,0 1-1,1-1 1,-1 0 0,0 0 0,-1 0 0,1 0 0,0 0 0,0 0-1,-1 0 1,1 0 0,-1 0 0,0-1 0,0 1 0,1 0 0,-2 0-1,1 0-66,-1-10 261,0 0-1,-1 1 1,-1 0-1,0-1-260,2 7 52,-15-45 238,16 49-278,-1 0 0,1 0 0,-1 0 0,0 0 1,1 0-1,-1 0 0,0 1 0,0-1 0,1 0 1,-1 0-1,0 1 0,0-1 0,0 1 0,0-1 0,0 0 1,0 1-1,0 0 0,0-1 0,0 1 0,0 0 0,0-1 1,0 1-1,0 0 0,0 0 0,0 0 0,0 0 1,0 0-1,0 0 0,0 0 0,-2 0-12,-26 11 96,26-9-94,-20 8-8,1 2 1,0 0 0,1 2-1,-16 12 6,29-19 5,1 0-1,-1 0 1,1 0-1,1 0 1,-1 1-1,1 1 1,1-1-1,-1 1 1,2 0-1,-1 0 1,1 0-1,0 0 1,1 2-5,2-9 1,0 1-1,0-1 1,1 0 0,-1 1 0,1-1 0,0 0-1,0 1 1,-1-1 0,2 1 0,-1-1 0,0 0-1,0 1 1,1-1 0,-1 1 0,1-1-1,0 0 1,0 0 0,0 1 0,0-1 0,0 0-1,0 0 1,1 0 0,-1 0 0,1 0 0,-1 0-1,1-1 1,0 1 0,-1-1 0,1 1-1,0 0 0,2 0 4,0 0-1,1-1 1,-1 1-1,0-1 0,0 1 1,1-1-1,-1-1 1,1 1-1,-1-1 1,1 1-1,-1-1 0,1 0 1,-1-1-1,1 1 1,3-2-4,7-2 24,0-1 1,0-1 0,0 0-1,-1-1 1,0 0 0,9-8-25,4 0 10,32-21 8,13-13-18,-12 8 128,-61 41-121,1 0 1,-1 0-1,1 0 1,-1 0-1,1 0 1,-1 0-1,1 1 1,-1-1 0,1 0-1,-1 0 1,1 0-1,-1 1 1,1-1-1,-1 0 1,1 1-1,-1-1 1,1 0-1,-1 1 1,1-1-1,0 0 1,-1 1 0,1-1-1,0 1 1,-1-1-1,1 1 1,0-1-1,0 1 1,-1-1-1,1 1-7,0 0 2,-2 5 2,1-1-1,-1 1 1,-1-1-1,1 0 1,-1 0-1,-1 2-3,-14 22 5,7-13-1,1 0-1,0 1 1,1 0-1,1 1 1,1 0 0,-3 13-4,-4 35 10,2 1 1,4 1 0,3-1-1,2 66-10,4-127 9,-1 1 0,1 0 0,0-1 0,0 1 0,0-1 0,1 0 0,0 0 0,1 1 1,-1-1-1,3 3-9,-4-8 24,-1 1 1,1-1-1,0 1 1,0-1-1,1 1 1,-1-1-1,0 0 1,0 0 0,1 1-1,-1-1 1,1 0-1,-1 0 1,1 0-1,-1 0 1,1-1 0,0 1-1,-1 0 1,1-1-1,0 1 1,-1-1-1,1 1 1,0-1 0,0 0-1,0 0 1,-1 0-1,1 0 1,0 0-1,0 0 1,0-1-1,-1 1 1,1 0 0,0-1-1,0 1 1,-1-1-1,1 0 1,0 0-1,-1 0 1,1 0 0,0 0-25,3-2 38,-1-1 0,1 1 0,-1-1 1,0 0-1,0 0 0,0 0 1,0 0-1,-1-1 0,0 0 1,0 0-39,28-53 123,-23 39-105,46-104 32,-33 73-101,1 0 1,3 1-1,25-37 51,-43 78-50,-1-1-1,1 1 0,1 0 0,0 0 0,0 1 0,9-6 51,-15 11-115,0 0 0,1 0 0,-1 1 0,1-1 0,-1 1 0,1 0-1,0 0 1,-1 0 0,1 0 0,0 0 0,0 0 0,-1 1-1,1 0 1,0-1 0,0 1 0,0 0 0,0 0 0,0 0 0,0 1-1,-1-1 1,1 1 0,0 0 0,0 0 0,0 0 0,-1 0-1,1 0 1,1 1 115,12 12-924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1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162 318 5001,'-80'-114'2410,"78"111"-2188,0 0 0,0 0 1,-1 0-1,1 0 0,-1 1 0,1-1 1,-1 1-1,0 0 0,0 0 0,-1 0-222,3 1 32,1 1-1,-1 0 0,1 0 1,-1 0-1,1-1 0,-1 1 1,1 0-1,-1 0 0,1 0 1,-1 0-1,0 0 0,1 0 1,-1 0-1,1 0 0,-1 0 0,1 1 1,-1-1-1,1 0 0,-1 0 1,1 0-1,-1 0 0,1 1 1,-1-1-1,1 0 0,-1 1 1,1-1-1,0 0 0,-1 1 1,1-1-1,0 0 0,-1 1 0,1-1 1,-1 1-32,0 3 27,-1 0-1,1 0 1,-1 0 0,1 0-1,1 0 1,-1 1 0,0-1 0,1 0-1,0 2-26,0 0-5,-1-5 4,-23 225-2861,23-207 2552,0 0-1,2-1 1,0 1 0,1 0 0,1-1-1,0 1 1,2-1 0,0 0-1,6 13 311,-10-27 72,1-1 0,0 1 0,0 0-1,0-1 1,1 1 0,-1-1 0,1 0-1,0 0 1,0 0 0,0 0 0,0 0-1,0-1 1,0 1 0,1-1 0,0 0-1,-1 0 1,1 0 0,0 0 0,0-1-1,0 0 1,0 0 0,0 0 0,0 0-1,0 0 1,0-1 0,0 0 0,0 0-1,1 0 1,-1 0 0,0-1 0,0 1-1,0-1 1,0 0 0,0-1 0,0 1-72,10-4 295,0-1 1,-1 0-1,0-1 1,0-1-1,-1 0 1,0 0-1,0-1 1,-1-1-296,13-12 305,0-1 1,-2-1-1,1-3-305,-9 10 130,0-2-1,-1 0 0,-1 0 1,-1-1-1,-1 0 1,0-1-1,3-14-129,-8 20 81,-1 0 1,-1 0-1,-1 0 0,0 0 1,-1 0-1,0-1 0,-1 1 1,-1-1-1,0 1 0,-2 0 1,-2-13-82,0 9 32,-1 1 1,0 0 0,-1 1-1,-1 0 1,0 0 0,-2 0-1,0 1 1,-8-10-33,17 25 1,0-1 0,0 1-1,0 0 1,-1 0 0,1 0-1,0 0 1,0 0 0,0 0-1,-1 0 1,1 1 0,-1-1-1,1 0 1,0 1 0,-1-1-1,1 1 1,-1-1 0,0 1-1,2 0 0,-1 0 0,1 0 0,0 0 0,-1 0 0,1 0 0,0 0-1,-1 0 1,1 1 0,0-1 0,0 0 0,-1 0 0,1 0 0,0 0 0,-1 1 0,1-1 0,0 0 0,0 0 0,-1 1 0,1-1 0,0 0 0,0 0 0,0 1 0,-1-1 0,1 0 0,0 1 0,0-1 0,-1 16-2,5 6 0,1 0 0,1-1 0,2 6 2,13 46-6,30 190 35,-21-94-26,-24-128-713,-7-38-661,0-7-1554,1 2 1948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1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26 296 5129,'-25'-183'3909,"25"182"-3835,0 1-1,0-1 1,0 0 0,0 1-1,0-1 1,0 0 0,0 1-1,0-1 1,0 0-1,0 1 1,0-1 0,1 1-1,-1-1 1,0 0 0,0 1-1,1-1 1,-1 1 0,0-1-1,1 0 1,-1 1 0,1-1-1,-1 1 1,1 0 0,-1-1-1,1 1 1,-1-1 0,1 1-1,-1 0 1,1-1 0,0 1-1,-1 0 1,1-1 0,-1 1-1,2 0-73,28-4 129,-23 4-110,32-1-4,-1 2 0,0 1 0,0 2-15,-7 0 17,0-2 1,0-1 0,11-2-18,-26 0 5,0 0 0,-1-2 0,1 0 0,-1 0 1,1-2-1,-1 0 0,6-3-5,-19 7 18,0 0 0,0 0 1,0 0-1,0 0 0,0 0 1,0 0-1,-1 0 0,1 0 0,-1-1 1,1 1-1,-1-1 0,1 1 1,-1-1-1,0 0 0,0 1 1,1-1-1,-1 0 0,-1 0 0,1 0 1,0 0-1,0 0 0,-1 0 1,1 0-1,-1 0 0,1 0 0,-1 0 1,0 0-1,0 0 0,0-2-18,1-6 237,-1 9-221,0 0 0,0 1 0,0-1 0,0 1 0,-1-1 0,1 1 0,0-1 0,0 1 0,0-1 0,0 1 1,-1-1-1,1 1 0,0-1 0,-1 1 0,1-1 0,0 1 0,-1 0 0,1-1 0,-1 1 0,1-1 0,0 1 0,-1 0 0,1-1 1,-1 1-1,1 0 0,-1 0 0,1 0 0,-1-1 0,1 1 0,-1 0 0,0 0 0,1 0 0,-1 0 0,1 0 0,-1 0 0,1 0 0,-1 0 1,1 0-1,-1 0 0,1 0 0,-1 0 0,0 0 0,1 0 0,-1 1 0,1-1 0,-1 0-16,-3 0-10,4 0 57,0 0 20,0 0-11,0 0-42,0 0-20,-9 15-53,0 11 56,1 1-1,-2 17 4,9-44 0,0 8 0,-1 0 0,1 1 0,0-1 0,1 0 0,0 1-1,0-1 1,1 0 0,0 0 0,1 1 0,-1-1 0,2 0 0,-1 0-1,2 3 1,-2-8-5,-1 0-1,1 0 0,0 0 0,0 0 0,0 0 0,0 0 0,0-1 0,1 1 0,-1-1 0,1 0 0,0 1 0,0-1 0,-1 0 0,1-1 0,0 1 0,1 0 0,-1-1 0,0 0 0,0 0 0,1 0 0,-1 0 0,1 0 0,-1-1 0,0 1 0,1-1 0,-1 0 0,1 0 0,-1-1 0,4 1 6,3-2-11,0 0-1,1-1 0,-1 0 0,0-1 0,-1 0 0,1 0 0,-1-1 0,0 0 0,0-1 0,3-2 12,2-3-6,-1 0 0,0-1 0,0 0 0,-1-1 0,8-12 6,-16 20 1,-1 0 1,0-1-1,0 1 0,-1-1 0,0 0 0,0 1 0,0-1 1,0 0-1,-1 0 0,0 0 0,0-1-1,-1 4 6,0 0 1,1-1-1,-1 1 0,0 0 0,-1-1 0,1 1 0,-1 0 0,1-1 1,-1 1-1,0 0 0,0 0 0,0 0 0,-1 0 0,1 0 0,-1 0 1,0 0-1,0 0 0,0 0 0,0 1 0,-2-3-6,4 5 0,0 0 0,-1-1 0,1 1 0,0 0 0,-1-1-1,1 1 1,0 0 0,-1 0 0,1 0 0,0-1 0,-1 1 0,1 0 0,0 0-1,-1 0 1,1 0 0,0 0 0,-1 0 0,1-1 0,-1 1 0,1 0 0,0 0-1,-1 0 1,1 0 0,-1 0 0,1 1 0,0-1 0,-1 0 0,1 0 0,-1 0 0,1 0-1,0 0 1,-1 0 0,1 1 0,0-1 0,-1 0 0,1 0 0,0 1 0,-1-1-1,1 0 1,0 0 0,0 1 0,-1-1 0,1 0 0,0 1 0,0-1 0,0 0-1,-1 1 1,1-1 0,0 0 0,0 1 0,0-1 0,0 1 0,0-1 0,0 0-1,0 1 1,0-1 0,0 1 0,0-1 0,0 0 0,-4 35-26,4-34 27,0 32 7,2 0-1,1-1 1,6 23-8,8 37 22,-5 0 0,-1 51-22,-13-97-19,2-43 19,-1-1 1,1 1-1,-1 0 0,0-1 0,1 1 0,-1-1 1,0 1-1,-1-1 0,1 1 0,0-1 0,-1 0 0,1 1 1,-1-1-1,-1 1 0,3-3 1,0 1-1,-1-1 1,1 0 0,-1 0 0,1 1-1,0-1 1,-1 0 0,1 0 0,-1 0 0,1 1-1,-1-1 1,1 0 0,0 0 0,-1 0-1,1 0 1,-1 0 0,1 0 0,-1 0 0,1 0-1,-1 0 1,1 0 0,-1 0 0,1 0-1,-1 0 1,1 0 0,-1 0 0,1-1-1,0 1 1,-1 0 0,1 0 0,-1-1 0,1 1-1,0 0 1,-1 0 0,1-1 0,0 1-1,-1 0 1,1-1 0,0 1 0,-1-1 0,1 1-1,0 0 1,0-1 0,-1 1 0,1-1-1,0 1 1,0-1-1,-8-23 40,7 8-27,0-1-1,1 1 1,1 0 0,1 0 0,0-1 0,1 1-1,1 0 1,0 1 0,1-1 0,1 1 0,0 0 0,7-11-13,-4 8-126,2 0 1,0 1 0,1 0-1,0 1 1,1 1 0,1 0 0,1 0-1,0 1 1,0 1 0,3 0 125,54-32-453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4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175 479 1800,'-15'-2'8407,"8"-5"-6209,5 3-2271,1 1 0,1-1 0,-1 0 0,0 1 0,1-1 0,0 0 0,0-2 73,0 4 141,0-50-142,0 19 36,0 0 1,-4-13-36,4 37 10,-2 1 0,1 0 0,-1-1-1,-1 1 1,1 0 0,-1 0 0,-1 0 0,1 0 0,-1 1-1,-1-1 1,-4-4-10,7 8 3,0 1 0,-1 1 0,1-1 0,-1 0 0,0 1 0,0-1 0,0 1 0,0 0-1,-1 0 1,1 0 0,0 0 0,-1 1 0,0-1 0,1 1 0,-1 0 0,0 0 0,1 0 0,-1 0-1,0 1 1,0 0 0,0 0 0,1 0 0,-1 0 0,0 0 0,0 1 0,0 0 0,1 0 0,-2 0-3,-1-2 23,5 0-36,5 0-107,238-40 68,-214 37 66,0 1 0,0 1-1,0 2 1,6 1-14,-32-1 2,-1 0 0,0 0 0,0 0 0,0 0 0,0 0 0,1 1 0,-1-1 0,0 0 0,0 1 0,0-1 0,0 0 0,0 1 0,0-1 0,0 1 0,0 0 0,0-1 0,0 1 0,0 0 0,0 0 0,0 0 0,0-1 0,-1 1 0,1 0-2,0 0 1,-1 1 0,0-1 0,0 0 0,0 0 0,1 0 0,-1 0 0,0 1 0,-1-1 1,1 0-1,0 0 0,0 0 0,0 0 0,-1 1 0,1-1 0,0 0 0,-1 0 0,1 0 1,-1 0-1,0 0-1,-4 8 2,-1 1 0,0-2 0,-1 1 0,-7 6-2,6-6 2,-6 7-3,-3 4 8,1 0 1,-12 20-8,25-34 2,-1 0 1,1 0-1,1 0 1,-1 0-1,1 1 0,0-1 1,0 0-1,1 1 1,-1 0-1,2-1 1,-1 1-1,1 0 1,0 3-3,1-7-1,-1 1 0,1 0 0,0-1 1,1 1-1,-1 0 0,1-1 0,-1 1 1,1-1-1,0 0 0,0 0 0,1 0 1,-1 0-1,1 0 0,-1 0 0,1-1 1,0 1-1,0-1 0,0 1 0,0-1 1,1 0-1,-1-1 0,1 1 0,-1-1 0,1 1 1,-1-1-1,4 1 1,9 2-4,1 0-1,-1-1 1,1-1 0,0-1-1,8 0 5,9 0 37,0-1-1,0-2 0,-1-2 0,1-1 1,-1-1-1,0-2 0,11-5-36,-29 7 32,-1 0 0,1 0 0,-2-2 0,1 1 0,-1-2-1,0 0 1,10-9-32,-15 10 19,0 0 0,-1 0-1,1-1 1,-2 0-1,1 0 1,-2-1-1,1 1 1,-1-1 0,0 0-1,-1-1 1,2-6-19,-3 5 123,-1 0 1,0 0-1,0 0 1,-1 0-1,-1 0 1,0 0-1,-1-6-123,0 12 49,1-1 0,-1 0 0,-1 1-1,1-1 1,-1 1 0,0-1 0,-1 1 0,1 0-1,-1 0 1,0 0 0,-1 0 0,0 0 0,-3-3-49,6 7 4,-1 1-1,1-1 1,-1 1 0,1 0 0,-1-1-1,0 1 1,0 0 0,0 0 0,0 0 0,0 0-1,1 1 1,-2-1 0,1 0 0,0 1 0,0-1-1,0 1 1,0 0 0,0 0 0,0 0-1,0 0-3,-2 0 1,1 1 0,-1 0 0,1 0 0,-1 0-1,1 0 1,0 0 0,0 1 0,-1 0 0,1-1 0,0 1-1,-1 1 0,-5 5-4,0 0 0,1 0 0,0 0 0,0 1 0,1 0 0,-5 8 4,4-4-30,1-1-1,1 1 1,0 1 0,1-1 0,0 1-1,1 0 1,1 0 0,0 0 0,1 1-1,1-1 31,0-7-19,0 0-1,1 0 0,0-1 0,0 1 0,1 0 1,0 0-1,0 0 0,0-1 0,1 1 1,0-1-1,0 1 0,1-1 0,0 0 0,0 0 1,0 0-1,1 0 0,0 0 0,0-1 1,1 0-1,-1 0 0,1 0 0,1 1 20,-3-5-3,-1 1 0,1 0 0,0-1 0,0 0-1,1 0 1,-1 1 0,0-2 0,0 1 0,1 0-1,-1-1 1,0 1 0,1-1 0,-1 0 0,0 0-1,1-1 1,-1 1 0,0-1 0,0 1 0,1-1-1,-1 0 1,0 0 0,0 0 0,0-1 0,0 1-1,0-1 1,2-1 3,5-4-1,0 1 0,-1-1 0,0-1 0,0 0 0,0 0 0,6-9 1,-6 5 14,0 0 0,-1 0 1,0-1-1,-1 0 0,-1-1 0,0 0 1,1-4-15,-3 8 26,-1-1 1,0 0-1,-1 0 1,0 0-1,-1 0 1,0 0 0,-1 0-1,0 0 1,-2-11-27,0 16-9,-1 7-15,-2 17-142,5 3 149,1 0-1,0 0 1,2 0 0,1 3 17,-3-19-5,0 0 0,0 0 0,1 0 0,-1 1 0,1-2 0,1 1 0,-1 0 0,1 0 0,0-1 0,0 1 0,0-1 0,0 0 0,1 0 1,2 2 4,-4-4-2,0-1 0,-1 1 0,1-1 0,0 0 0,0 0 0,0 0 0,0 0 0,0 0 0,0 0 1,0-1-1,0 1 0,0-1 0,0 1 0,0-1 0,1 0 0,-1 0 0,0 0 0,0 0 0,0 0 1,0 0-1,1-1 0,-1 1 0,0-1 0,0 1 0,0-1 0,0 0 0,0 0 0,0 0 0,0 0 0,0 0 1,1-1 1,15-15 67,-1 0 1,0-1 0,-1 0 0,-1-1 0,-1-1 0,3-6-68,-10 15 31,3-4 20,-4 5-30,0 1 1,1 0-1,0 0 0,0 0 0,1 1 0,5-5-21,-11 12-1,-1 0 1,1 0 0,0 0-1,0 0 1,-1 0 0,1 0-1,0 1 1,0-1 0,0 0 0,0 1-1,0 0 1,0-1 0,0 1-1,0 0 1,0 0 0,1 0 0,0 1-5,-1-1 1,0 1 0,1 0 0,-1 0 0,0 0 0,0 0-1,0 0 1,0 1 0,0-1 0,0 1 0,0-1-1,0 1 1,0 0 0,-1 0 0,1 0 0,1 1 4,10 18-59,0 1 0,-1 0 1,-1 0-1,-1 1 1,0 2 58,8 17-87,9 15 12,-27-57 78,0 0 0,0 0 0,0 0 0,0 0-1,0 0 1,0 1 0,0-1 0,0 0 0,0 0 0,0 0 0,0 0 0,0 0 0,0 0 0,0 0 0,0 0-1,0 0 1,0 1 0,0-1 0,0 0 0,0 0 0,0 0 0,0 0 0,0 0 0,0 0 0,1 0-1,-1 0 1,0 0 0,0 0 0,0 0 0,0 0 0,0 0 0,0 0 0,0 0 0,0 0 0,0 0 0,0 0-1,1 1 1,-1-1 0,0 0 0,0 0 0,0 0 0,0 0 0,0-1 0,0 1 0,0 0 0,0 0 0,1 0-1,-1 0 1,0 0 0,0 0 0,0 0 0,0 0 0,0 0 0,0 0 0,0 0 0,0 0 0,0 0-1,0 0 1,0 0 0,1 0 0,-1 0 0,0 0 0,0-1 0,0 1 0,0 0 0,0 0-3,4-11 193,9-20-118,74-81 17,-69 84-67,-15 22-25,0 0 0,1 0 0,0 1 1,0-1-1,0 1 0,1 0 0,0 0 0,0 0 0,0 1 1,0-1-1,5-1 0,-9 5-5,0 1 0,0-1 0,0 1 0,-1-1 1,1 1-1,0 0 0,0-1 0,0 1 0,0 0 1,0 0-1,0 0 0,0-1 0,0 1 0,0 0 0,0 0 1,0 1-1,0-1 0,0 0 0,-1 0 0,1 0 0,0 1 1,0-1-1,0 0 0,0 1 0,0-1 0,0 1 1,-1-1-1,1 1 0,0-1 0,0 1 0,-1 0 0,1-1 1,0 1-1,-1 0 0,1-1 0,-1 1 0,1 0 1,-1 0-1,1 1 5,1 3-44,0 0-1,-1 0 1,0 1 0,0-1 0,0 1 0,-1 4 44,2 6-155,-1-13 131,0 7-149,1 0 1,0 0-1,1 0 1,0-1-1,0 1 1,2 1 172,-4-8-53,1-1 1,0 1-1,-1-1 1,1 1-1,0-1 1,0 1-1,1-1 1,-1 0-1,0 0 1,1 0-1,-1 0 1,1-1-1,0 1 1,-1-1-1,1 0 1,0 1-1,0-1 1,0 0-1,0-1 1,0 1-1,0 0 1,2-1 52,6 1-48,-1-1 0,0 0 0,0-1 0,0 0 0,0-1 1,0 0-1,0-1 0,0 0 0,-1 0 0,1-1 0,-1 0 0,0 0 1,0-1-1,0-1 48,1 0 75,-1-1 1,0 0-1,0 0 0,0-1 1,-1 0-1,0 0 1,0-1-1,-1 0 0,0 0 1,-1-1-1,0 0 1,1-3-76,-5 3 471,-6 8-162,-13 7-51,6-1-248,8-3-7,-2 1 1,0-1 0,0 1 0,0 0 0,0 1 0,1-1-1,-4 4-3,-24 19 5,20-14-3,-1-1-1,0 0 0,-1 0 1,0-2-1,-9 5-1,22-13 1,0 1-1,0 0 0,0-1 1,0 0-1,0 1 0,0-1 1,0 0-1,0 1 0,0-1 1,0 0-1,0 0 0,0 0 1,0 0-1,0 0 0,0 0 1,0 0-1,0 0 0,0 0 1,0-1-1,0 1 0,0 0 1,0-1-1,0 1 0,0-1 1,0 1-1,1-1 1,-1 0 0,1 0-1,0 0 1,-1 1 0,1-1-1,0 0 1,-1 0 0,1 0-1,0 0 1,0 0 0,0 0-1,0 0 1,0 1-1,0-1 1,0 0 0,0 0-1,0 0 1,0 0 0,0 0-1,2-8 4,0 1 0,1 0 0,0 0 1,0 1-1,0-1 0,3-3-4,-3 6 1,3-7 7,0 0-1,1 0 1,1 1-1,0 0 1,0 0 0,1 1-1,0 0 1,1 1-1,7-5-7,-13 11 0,1 0 0,0 1 0,0-1 0,0 1 0,0 0 0,0 1 0,0-1 0,1 1 0,-1 0 0,-3 1 0,1 0-1,-1-1 1,0 1 0,0 0-1,0 1 1,0-1-1,0 0 1,1 1-1,-1-1 1,0 1 0,0 0-1,0-1 1,0 1-1,0 0 1,-1 0 0,1 0-1,0 1 1,0-1-1,-1 0 1,1 1-1,0-1 1,-1 1 0,0 0-1,1-1 1,0 2 0,2 4 1,0 1 0,0-1 0,-1 1 0,0 0 0,0 0 0,-1 0 1,0 1-1,-1-1-1,10 74 6,-9-63-5,5 60 8,-2 1 0,-6 62-9,1-136 1,-1 1 0,0-1 0,-1 0-1,0 0 1,1 1 0,-2-1 0,1 0-1,-3 4 0,4-9 1,1 0 0,-1 0-1,1 0 1,-1 0 0,0 0-1,1 0 1,-1 0 0,0-1-1,0 1 1,0 0 0,1 0-1,-1-1 1,0 1 0,0 0 0,0-1-1,0 1 1,-1-1 0,1 1-1,0-1 1,0 0 0,0 1-1,0-1 1,0 0 0,0 0-1,-1 0 1,1 0 0,0 0-1,0 0 1,0 0 0,0 0-1,-1 0 1,1-1 0,0 1 0,0 0-1,0-1 1,0 1 0,0-1-1,0 1 1,0-1 0,0 0-1,0 1 1,0-1 0,0 0-1,0 0 1,0 1 0,1-1-1,-1 0 1,0-1-1,-2-2 21,-1 0 0,2 0 0,-1 0 0,0 0 0,1-1 0,0 1 0,0-1-1,0 0 1,1 1 0,0-1 0,0 0 0,0 0 0,0 0 0,1 0 0,-1 0 0,1 0 0,1 0 0,-1 0 0,1 0-1,0 0-20,1-11 81,1 1 0,1 0-1,0 0 1,1 0 0,6-12-81,-3 12 24,-1 0 1,2 1-1,0 0 1,1 0-1,0 1 1,1 1-1,1 0 1,-1 0-1,2 1 1,3-2-25,5-2 8,1 0 1,1 2-1,0 1 1,1 0-1,1 2 1,2 0-9,49-15 20,-37 13-18,-1-2 1,2-2-3,-37 15-7,20-12-4,-22 13 6,-1 0 1,1-1 0,0 1-1,-1 0 1,1-1-1,-1 1 1,1 0 0,-1-1-1,1 1 1,-1-1 0,1 1-1,-1-1 1,1 1 0,-1-1-1,0 1 1,1-1-1,-1 0 1,0 1 0,1-1-1,-1 1 1,0-1 0,0 0-1,0 1 1,0-1 0,1 0-1,-1 1 1,0-1-1,0 0 1,0 1 0,-1-2 4,0 1-7,0 1 0,0-1 0,0 0 1,0 0-1,0 1 0,-1-1 0,1 1 0,0-1 1,0 1-1,-1-1 0,1 1 0,0 0 1,-1 0-1,1 0 0,0 0 0,-1 0 1,1 0-1,-1 0 0,1 0 0,0 0 0,-1 1 7,-30 3-13,24-2 23,1 0 0,0 1 0,0-1 0,0 1 0,0 1 0,0-1 0,1 1 0,-3 2-10,7-5 3,0 1 0,0-1 0,1 0 0,-1 1 0,0-1 0,1 1 0,-1 0 1,1-1-1,0 1 0,-1 0 0,1 0 0,0 0 0,0 0 0,0 0 0,0 0 0,1 0 0,-1 0 0,1 0 1,-1 1-1,1-1 0,0 0 0,-1 0 0,1 1 0,0-1 0,1 0 0,-1 0 0,0 0 0,1 1 0,-1-1 1,1 0-1,0 1-3,2 2-2,0 0 0,1 0 0,-1 0 0,1-1 0,1 1 0,-1-1 0,1 0 0,-1 0 0,1 0 0,0-1 0,0 0 0,1 0 0,-1 0 0,1 0 0,4 0 2,22 9-152,1-1 0,0-2 0,1-1 0,23 2 152,64 2-225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5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7 4185,'-2'0'2144,"2"-4"-983,-8 2-257,6 2-240,1 0-352,-1 0-64,0 0-8,-12 18 80,-6 25-16,-49 61-24,45-21-80,3 18-64,3 19-128,10 0 24,28-11-296,17-17-272,52-23-992,19-16 936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5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135 109 3089,'-8'-77'1408,"19"59"-616,-1 8-120,4 7 8,0 3 25,-2 7 39,-2 7-8,-3 14-160,-1 9-104,-2 13-112,0 5-64,-6 6-144,-6 4-40,-5 4-80,-9-2-48,-19-4-768,-5-2-960,-40-16 1120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1:56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316 63 5313,'-61'-63'2073,"49"87"-1513,-23 25-160,-11 16-80,-1 32-72,-6 7-8,19 10-96,9-1-64,23-23-240,13-11-208,45-32-240,21-9-104,21-30-601,20-8 897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16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379 171 128,'13'-69'44,"-11"64"3,0 0-1,0 0 1,0 1-1,1-1 1,0 0-1,0 1 1,0 0-1,2-2-46,12-19 1159,-17 24-1056,1-1 1,-1 1-1,0 0 0,0 0 0,1 0 1,-1 0-1,0 0 0,0 0 0,0 0 0,0 0 1,0 0-1,0 0 0,-1 0 0,1-1 1,0 1-1,0 0 0,-1 0 0,1 0 1,-1 0-1,1 0 0,-1 0 0,0 0-103,1 0 34,-1 0 1,0 0-1,0 1 0,1-1 0,-1 1 0,0-1 0,0 0 1,0 1-1,0-1 0,0 1 0,1 0 0,-1-1 1,0 1-1,0 0 0,0 0 0,0-1 0,0 1 0,0 0 1,0 0-1,0 0 0,0 0 0,0 0 0,0 1 1,0-1-1,0 0 0,0 0 0,0 1 0,0-1 0,0 0 1,-1 1-35,-31 16 118,26-12-68,-18 10 27,1 1 0,1 1 1,1 1-1,0 1 0,-1 4-77,-17 20 229,-34 47-229,58-70 5,2 0 0,0 2 0,2 0 0,0 0 0,1 1 0,-7 24-5,15-38-2,1 1-1,-1 0 1,2 0 0,0 0 0,0 0-1,0 0 1,2 0 0,0 7 2,0-10-2,0 0 0,1-1 0,-1 0 0,1 1 0,1-1-1,-1 0 1,1 0 0,0 0 0,1-1 0,0 1 0,-1-1 0,2 0 0,2 4 2,2-1-55,0 0 1,0-1-1,0 0 1,1-1-1,-1 0 0,2 0 1,-1-1-1,1 0 1,-1-1-1,1 0 1,0-1-1,1 0 0,8 0 55,33 0-225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17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255 120 4905,'0'0'68,"-1"-1"0,1 1 0,0 0-1,-1 0 1,1-1 0,-1 1 0,1 0 0,0 0 0,-1 0-1,1-1 1,-1 1 0,1 0 0,0 0 0,-1 0 0,1 0-1,-1 0 1,1 0 0,-1 0 0,1 0 0,-1 0 0,1 0-1,-1 0 1,1 0 0,0 0 0,-1 0 0,1 0 0,-1 0-1,1 1 1,-1-1 0,1 0-68,-14 13 684,-8 25-717,19-34 128,-30 62-72,2 1 0,4 1 0,2 1 0,4 1 1,2 4-24,7-20 7,0 5 24,-8 14-31,18-64 22,3-13 30,6-18 26,69-217 43,55-165-380,-129 397 248,0 0 27,0 1 1,0-1-1,1 1 1,0-1 0,3-2-17,-6 8 3,1 0 1,-1 1-1,0-1 1,1 0-1,-1 1 1,1-1-1,0 1 1,-1-1-1,1 1 1,-1-1 0,1 1-1,0-1 1,-1 1-1,1 0 1,0-1-1,-1 1 1,1 0-1,0 0 1,-1-1-1,1 1 1,0 0 0,0 0-1,0 0 1,-1 0-1,1 0 1,0 0-1,0 0 1,-1 0-1,1 0 1,0 0-1,0 1 1,-1-1-1,1 0 1,0 0 0,-1 1-1,1-1 1,0 1-1,-1-1 1,1 0-1,0 1 1,-1-1-1,1 1 1,-1-1-1,1 1 1,-1 0-1,1-1 1,-1 1 0,1-1-1,-1 1 1,0 0-1,1 0 1,-1-1-4,10 14 8,-2 0 1,1 1 0,-2 0-1,3 7-8,-3-6 4,0-1-1,1-1 1,0 1-1,1-1 1,3 2-4,-7-10-6,1 0 1,0 0 0,0 0 0,0-1 0,1 0-1,-1 0 1,1-1 0,0 0 0,1 0-1,-1-1 1,1 1 0,0-2 0,0 1-1,0-1 1,0 0 0,0-1 0,0 0-1,0 0 1,0-1 0,1 0 0,-1 0-1,0-1 1,0 0 0,0 0 0,1-1-1,-1 0 1,-1-1 0,1 0 0,0 0-1,-1 0 1,2-2 5,6-3-38,-1 0 0,0 0 0,-1-1 0,0-1 0,0-1 0,-1 0 0,0 0 0,-1-1 0,-1 0 0,0-1 0,0-1 0,-1 1-1,-1-1 1,0-1 0,-1 1 0,-1-1 0,0-1 0,-1 1 0,2-14 38,-2 6 771,-9 55-141,2-18-747,-5 48-126,3 0 0,3 0-1,2 1 1,8 43 243,2 24-2558,-5-79 1746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0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9 559 1384,'-9'1'2367,"24"-4"-1888,13-12-440,-22 11-35,2-1 1,1-1 1,-1 1-1,0-2 0,-1 1 1,1-1-1,-1 0 0,-1-1 1,1 1-1,-1-1 0,1-3-5,10-21 75,-2-1 1,-1 0-1,-2-1 0,-1-1 0,2-15-75,10-61 1543,-4-4-1543,-17 103 210,-2 7 665,-2 5-350,-6 13-207,-9 27-333,-9 49 39,3 0 0,5 1 1,4 1-1,1 31-24,7-66 2,-3 0 0,-2-1 0,-3 0 0,-1 0-1,-15 29-1,24-70 1,3-7-4,0-1-1,0 1 0,1 0 0,0 0 1,0 0-1,1 0 0,-1 5 4,2-11-1,0-1 0,1 1-1,-1-1 1,0 1 0,0-1 0,0 1 0,0 0-1,0-1 1,0 1 0,1-1 0,-1 1 0,0-1-1,0 1 1,1-1 0,-1 1 0,0-1 0,1 0-1,-1 1 1,1-1 0,-1 1 0,0-1 0,1 0-1,-1 1 1,1-1 0,-1 0 0,1 1 0,-1-1-1,1 0 1,-1 0 0,1 0 0,0 0 0,-1 1-1,1-1 1,-1 0 0,1 0 0,-1 0 0,1 0-1,-1 0 1,1 0 0,0 0 0,-1 0 0,1-1-1,-1 1 1,1 0 0,-1 0 0,1 0 0,0-1 1,29-11-12,-6-1 19,0-1 0,-1-1 0,-1-1 0,-1-1 0,0-1 0,-1-1 0,-1 0 0,3-7-7,-7 8-5,-2-1 0,0 0 1,-1-1-1,-1 0 0,-1 0 0,-1-1 0,-1-1 0,0 0 0,-2 0 0,0-2 5,-5 20-11,0-1 0,0 0 1,-1 1-1,0-1 1,0 0-1,0 0 0,0 1 1,-1-1-1,1 0 0,-1 1 1,-1-4 10,1 6-3,0 0 0,0 0 0,-1 0 0,1 0 0,0-1 0,-1 2 0,1-1 0,-1 0 0,0 0 1,0 0-1,1 1 0,-1-1 0,0 1 0,0 0 0,-1-1 0,1 1 0,0 0 0,0 0 0,-1 1 0,1-1 0,0 0 0,-3 0 3,-4-1 4,0 1-1,0-1 1,-1 1-1,1 1 1,0 0-1,0 0 0,-1 1-3,5 1-40,11 0-27,12-2-80,50-3-533,-12 0 321,-1 2 0,1 2 0,43 7 359,-94-7 74,0-1 0,0 0 0,-1 0 0,1 0-1,0 0 1,0-1 0,0 0 0,-1 0 0,1-1 0,-1 1 0,1-1-1,-1 0 1,1 0 0,-1 0 0,0-1 0,1 0-74,1-1 135,0-1 0,-1 1 1,0-1-1,0 0 1,0 0-1,-1-1 0,0 1 1,0-1-1,0 0 0,3-6-135,-6 9 15,0 0-1,0 0 0,-1 0 0,1 1 0,-1-1 1,1 0-1,-1 0 0,0 0 0,0 0 0,0 0 0,0 0 1,-1 0-1,1 0 0,-1 0 0,0 0 0,0 1 1,0-1-1,0 0 0,0 1 0,-1-1 0,1 0 1,-1 1-1,1-1 0,-1 1 0,0 0 0,0 0 0,-1-1-14,0 0 7,0 0 0,0 0 0,0 1 0,-1-1-1,1 1 1,-1 0 0,1 0 0,-1 0 0,0 0-1,1 1 1,-1 0 0,0-1 0,0 1 0,0 1-1,0-1 1,-1 1 0,1-1 0,0 1 0,-3 0-7,7 0 0,-1 0 1,1 0-1,-1 0 0,1 0 1,-1 0-1,1 0 1,-1 0-1,1 0 1,-1 0-1,1 0 1,-1 0-1,1 1 1,-1-1-1,0 0 1,1 0-1,0 0 1,-1 1-1,1-1 1,-1 0-1,1 1 0,-1-1 1,1 0-1,-1 1 1,1-1-1,0 0 1,-1 1-1,1-1 1,0 1-1,-1-1 1,1 1-1,0-1 1,0 1-1,0-1 1,-1 1-1,1-1 1,0 1-1,0-1 0,0 1 1,0-1-1,0 1 1,0-1-1,0 1 1,0-1-1,0 1 0,1 0-1,-1 0 0,1 0 0,0 0 0,0 0 0,0 0 0,0 0 0,0 0 0,0 0 0,0 0 0,0-1 0,1 1 0,-1-1 0,0 1 0,0-1 0,0 1 0,1-1-1,-1 1 1,0-1 0,1 0 0,-1 0 0,0 0 1,40 3-17,0-1 0,0-3-1,31-4 18,19 0 0,-51 4 2,-1-1-1,0 1 0,0 3 1,0 1-1,15 4-1,-48-6-2,1 1 1,-1-1-1,0 1 0,0 1 1,0-1-1,3 2 2,-7-3-1,0 0 0,0 1 0,0-1 0,0 1-1,-1-1 1,1 1 0,-1-1 0,1 1 0,-1 0 0,1 0 0,-1-1 0,0 1 0,0 0 0,0 0-1,0 1 1,0-1 0,0 0 0,-1 0 0,1 0 0,0 2 1,-2 5-4,1-1 0,-1 1 0,0-1 1,-1 0-1,0 1 0,0-1 0,-1 0 0,0 0 0,0-1 1,-4 6 3,-11 34-9,16-41 10,1 0 0,-1 0 0,1 1 0,1-1 0,-1 0 0,1 1 0,0-1 0,1 1-1,-1-5 1,0 0 0,1 0-1,-1 0 1,1 0 0,-1 0 0,1 0-1,0 0 1,0 0 0,0 0 0,0-1-1,0 1 1,0 0 0,1-1 0,-1 1-1,1-1 1,-1 0 0,1 1 0,-1-1-1,1 0 1,0 0 0,-1 0 0,1 0-1,0 0 1,0 0 0,0 0 0,0-1-1,1 1 0,5 0 0,1 0 1,-1 0-1,1 0 0,-1-1 1,1-1-1,-1 0 0,1 0 0,-1 0 1,0-1-1,0 0 0,1-1 0,0 0 0,25-11-1,1 0 1,2-5 0,-34 18 0,42-22 2,-1-1 1,-1-2 0,-1-2 0,-2-2 0,0-2 0,14-17-3,-49 44 3,0-1 0,0 0 0,-1 0 0,1-1-1,-1 1 1,-1-1 0,1 0 0,-1 0 0,0 0 0,-1-1 0,2-3-3,-4 9 2,0 0-1,0 0 1,1 1-1,-1-1 1,0 0-1,0 0 1,-1 1 0,1-1-1,0 0 1,0 0-1,-1 1 1,1-1 0,-1 0-1,0 1 1,1-1-1,-1 1 1,0-1-1,0 1 1,0-1 0,0 1-1,-1-1-1,0 0 2,-1 0 1,0 1-1,1-1 0,-1 1 1,0 0-1,0 0 0,1 0 0,-1 0 1,0 0-1,0 1 0,0-1 1,0 1-1,0 0 0,0 0 0,-1 0 1,1 0-1,0 0-2,-11 2 20,1 0 0,0 1-1,1 0 1,-1 1 0,0 0 0,1 1 0,0 1 0,0 0 0,1 0-1,0 1 1,0 1 0,-1 0-20,-14 13 28,1 0 0,1 1 1,1 2-1,-8 10-28,19-20 5,1 0 1,1 1-1,0 0 1,-7 16-6,14-25 0,1 0 1,0 0-1,0 1 0,0-1 1,0 0-1,1 1 0,0 0 0,1-4 0,0 0-1,0 0 1,0 0-1,0 0 1,1 0-1,-1 0 1,1-1-1,0 1 1,0 0-1,0 0 1,0 0-1,0-1 1,0 1-1,2 2 1,-1-3-1,0 0 0,0 1 0,0-1 0,1-1-1,-1 1 1,0 0 0,1 0 0,-1-1 0,1 0 0,-1 1 0,1-1 0,0 0 0,0 0-1,-1 0 1,1-1 0,0 1 0,0-1 0,0 1 0,0-1 0,0 0 0,0 0 0,0-1-1,-1 1 1,1 0 0,0-1 0,0 0 0,3 0 1,7-3-2,-1-1 1,1 0-1,-1 0 0,0-1 0,6-4 2,14-9 5,-1-2-1,-1-1 1,-1-1-1,15-16-4,-25 21 90,-1-2 0,-1 0 0,-1-1 0,0-1 0,-2 0 0,10-20-90,-24 42 11,0-1 1,0 1-1,0 0 0,0 0 1,0-1-1,0 1 1,1 0-1,-1 0 0,0-1 1,0 1-1,0 0 1,0 0-1,0 0 1,1-1-1,-1 1 0,0 0 1,0 0-1,0 0 1,1 0-1,-1 0 0,0-1 1,0 1-1,1 0 1,-1 0-1,0 0 0,0 0 1,1 0-1,-1 0 1,0 0-1,0 0 0,1 0 1,-1 0-1,0 0 1,0 0-1,1 0 0,-1 0-11,7 8 188,3 20-143,-9-24-40,9 29-29,-6-18 22,1 1-1,0-1 0,1 0 0,1 0 1,3 4 2,-8-16-1,0 1 0,0-1 0,0-1 0,1 1 0,-1 0 0,1-1 0,-1 1 0,1-1 0,0 0 0,0 1 0,0-1 0,0-1-1,0 1 1,1 0 0,-1-1 0,0 0 0,1 0 0,-1 0 0,1 0 0,0 0 0,-1-1 0,1 0 0,-1 1 0,1-1 0,2-1 1,-1 1-1,-1-1 0,1 0 0,-1-1 0,1 1-1,-1-1 1,1 0 0,-1 0 0,0 0 0,0 0 0,0-1-1,0 0 1,-1 1 0,1-2 0,2-2 1,7-7 3,-1-1 0,-1 0 0,2-4-3,4-5 1,-9 11 2,1 0 1,1 1-1,-1 0 1,2 1-1,0 0 1,0 1-1,1 0 1,0 1 0,4-3-4,-15 11-1,-1 0 0,1-1 0,0 1 0,0-1 0,0 1 0,-1 0 0,1-1 1,0 1-1,0 0 0,0 0 0,0 0 0,0 0 0,0 0 0,0 0 1,0 0-1,-1 0 0,1 0 0,0 0 0,0 0 0,0 1 0,0-1 0,0 0 1,0 1-1,-1-1 0,1 1 0,0-1 0,0 1 0,-1-1 0,1 1 0,0-1 1,-1 1-1,1 0 0,0-1 0,-1 1 0,1 0 0,-1-1 0,1 1 0,-1 0 1,1 0-1,-1 0 0,0 0 0,1-1 0,-1 1 0,0 0 0,0 0 1,2 7-14,0-1-1,-1 1 1,0-1-1,-1 1 1,0 3 14,1 3 6,-1-11-4,0-1-1,0 0 0,1 1 1,-1-1-1,1 0 0,-1 1 1,1-1-1,0 0 1,0 0-1,0 1 0,0-1 1,0 0-1,0 0 0,1 0 1,-1 0-1,1 0 1,-1-1-1,1 1 0,0 0 1,0-1-1,0 1 0,0-1 1,0 0-1,0 1-1,3-1 4,0 0-1,-1 0 1,1 0-1,-1 0 1,1-1 0,0 0-1,0 0 1,-1 0-1,1-1 1,0 0-1,4 0-3,26-8-16,0-1-1,0-2 0,27-13 17,-4 2 2,-54 21-1,0 1-1,1-1 1,-1 1 0,1 0-1,0 0 1,-1 0 0,1 1-1,0 0 1,0 0-1,2 0 0,-3 1 2,-1-1-1,0 2 0,1-1 0,-1 0 0,0 1 0,0-1 1,0 1-1,0 0 0,0 0 0,0 0 0,0 0 1,-1 1-1,1-1 0,0 1-1,1 2 4,1-1 0,1 0-1,-1 0 1,1 0 0,-1-1 0,1 0 0,0 0-1,0 0 1,0-1 0,1 0 0,-1 0-1,5 1-3,0-1 4,1-1-1,-1 0 0,0-1 0,1 0 0,-1-1 0,0 0 0,3-2-3,17-4-19,0-1 0,-1-1 0,0-2 0,24-13 19,-44 19-4,25-11-13,-34 15 19,1 0-1,0 0 0,0-1 0,-1 1 1,1 0-1,-1-1 0,1 1 0,-1-1 1,1 1-1,-1-1 0,0 0 0,0 1 1,0-1-1,1-1-1,-2 3 0,0 0 1,0 0-1,0 0 1,0 0-1,0 0 1,0 0-1,0 0 1,0 0 0,0 0-1,0 0 1,0 0-1,0 0 1,0 0-1,0-1 1,0 1-1,0 0 1,0 0-1,0 0 1,0 0-1,0 0 1,0 0-1,0 0 1,0 0-1,0 0 1,0 0-1,0 0 1,0 0-1,0 0 1,0 0-1,0-1 1,0 1-1,0 0 1,-1 0-1,1 0 1,0 0-1,0 0 1,0 0-1,0 0 1,0 0-1,0 0 1,0 0-1,0 0 1,0 0-1,0 0 1,0 0-1,0 0 1,0 0-1,0 0 1,0 0-1,-1 0 1,1 0 0,0 0-1,0 0 1,0 0-1,0 0 1,0 0-1,0 0 1,0 0-1,0 0 1,0 0-1,0 0 1,0 0-1,0 0 1,0 0-1,0 0 1,-1 0-1,-6 4 8,-10 9-6,15-11-4,-1 1 0,1-1 0,0 1 0,0-1 0,0 1 0,0 0 0,1 0 0,-1 0 1,1 0-1,0 0 0,0 1 0,0-1 0,0 0 0,0 0 0,1 1 0,-1-1 0,1 1 0,0-1 0,0 0 0,0 1 0,1-1 0,-1 2 2,2 0-13,-1 0-1,1 0 1,0 0-1,1 0 1,-1 0-1,1-1 1,0 1-1,0-1 1,0 1-1,1-1 1,0 0-1,-1 0 0,1-1 1,4 4 13,13 7-43,0 0-1,7 2 44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0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80 383 496,'0'0'12,"0"-1"0,-1 1-1,1 0 1,0 0 0,0 0-1,0-1 1,0 1 0,0 0 0,0 0-1,0 0 1,-1 0 0,1 0 0,0-1-1,0 1 1,0 0 0,0 0 0,-1 0-1,1 0 1,0 0 0,0 0-1,0 0 1,0 0 0,-1-1 0,1 1-1,0 0 1,0 0 0,-1 0 0,1 0-1,0 0 1,0 0 0,0 0 0,-1 0-1,1 0 1,0 0 0,0 1-1,0-1 1,-1 0 0,1 0 0,0 0-1,0 0 1,0 0 0,0 0 0,-1 0-1,1 0 1,0 0 0,0 1-1,0-1 1,0 0 0,0 0 0,-1 0-1,1 0 1,0 1 0,0-1 0,0 0-1,0 0 1,0 0 0,0 1 0,0-1-1,0 0 1,0 0 0,0 0-1,-1 0 1,1 1 0,0-1 0,0 0-1,0 0 1,0 1 0,1-1 0,-1 0-1,0 0-11,0 26 7,0-15 103,3 117 1433,-10 85-1543,-13-29 336,-7 88-266,26-255-62,1-13-2,0 0 0,0 0 0,0 1 0,-1-1 0,0 0 0,0 0 0,-1 4-6,1-8 9,1 0 1,0 0 0,-1 1 0,1-1-1,0 0 1,-1 0 0,1 0 0,0 0-1,-1 0 1,1 0 0,0 0-1,-1 0 1,1 0 0,0 0 0,-1 0-1,1 0 1,0 0 0,-1 0 0,1 0-1,0 0 1,-1 0 0,1 0-1,0 0 1,-1 0 0,1 0 0,0-1-1,-1 1 1,1 0 0,0 0 0,-1 0-1,1-1 1,0 1 0,0 0-1,-1 0 1,1-1 0,0 1 0,0 0-1,0-1 1,-1 1 0,1 0 0,0-1-1,0 1 1,0 0 0,0-1-1,0 1 1,0 0 0,0-1 0,0 1-1,0 0 1,0-1 0,0 1-1,0 0 1,0-1 0,0 1 0,0-1-1,0 1 1,0 0 0,0-1-10,1-68 17,2-1 0,10-47-17,-5 50 5,2-32 325,-4 0 0,-7-95-330,-1 164 135,-1-1-24,1 0 1,1-1-1,2 1 0,1 0 1,6-28-112,-5 49 8,1 1 0,0 0 1,0 0-1,1 0 0,0 1 0,0-1 1,1 1-1,1 1 0,-1-1 0,1 1 1,0 0-1,7-5-8,8-5-20,1 0 1,1 1-1,23-11 20,-7 8 19,0 2 1,1 1 0,1 2-1,0 2 1,1 2-1,41-4-19,-64 10-45,25-3 111,-43 7-136,0-1 0,0 1 0,-1 0 0,1 0 0,0 0-1,0 0 1,0 1 0,-1-1 0,1 0 0,0 1 0,0-1 0,-1 1-1,1 0 1,0-1 0,-1 1 0,1 0 0,-1 0 0,2 1 70,0 5-810,0-1 365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1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77 5753,'0'-6'592,"0"0"-1,0 0 1,-1 0 0,1 1-1,-1-1 1,-1 0 0,1 1-1,-2-4-591,2 8 36,0-1 0,0 1-1,0-1 1,0 1 0,0 0-1,0 0 1,0-1 0,0 1-1,0 0 1,-1 0 0,1 0-1,0 0 1,-1 0 0,1 0-1,-1 1 1,1-1 0,-1 0-1,0 1 1,1-1 0,-1 1-1,1 0 1,-1-1 0,0 1-1,1 0 1,-1 0 0,0 0-1,1 0 1,-1 1 0,0-1-1,1 0 1,-1 1 0,-1-1-36,-6 3 13,0-1 0,0 1-1,0 1 1,0-1 0,1 1 0,-1 1 0,1 0 0,0 0 0,1 1 0,-1 0 0,1 0 0,0 0-1,1 1 1,-1 0 0,1 1 0,1-1 0,-1 1 0,1 0 0,1 1 0,-1-1 0,-1 7-13,5-11 1,0-1 0,0 1 0,1-1 0,0 1 0,-1 0 0,1-1 1,0 1-1,1-1 0,-1 1 0,1-1 0,-1 1 0,1-1 0,0 1 0,1-1 1,-1 1-1,0-1 0,1 0 0,0 0 0,0 1-1,-1-2 2,1 0 0,-1 0 0,1-1 0,0 1 0,-1 0 0,1 0 0,0-1 0,0 1 0,0-1 0,0 0 0,1 1-1,-1-1 1,0 0 0,0 0 0,1-1 0,-1 1 0,1 0 0,-1-1 0,1 0 0,-1 1 0,0-1 0,1 0 0,-1 0 0,1 0 0,-1-1 0,1 1 0,-1 0 0,2-1-2,6-3 5,0 1 1,0-2-1,0 1 1,-1-1-1,0 0 1,0-1-1,8-6-5,15-15 101,12-11-101,-20 15 54,4-3 435,-32 33-465,0 0 0,0 1 0,0-1 0,0 1 0,0 4-24,-28 68 30,4 2-1,3 4-29,3 11 4,-3 43-4,24-139 1,1 1-1,0-1 1,-1 1-1,1-1 1,0 1-1,0-1 0,0 1 1,0-1-1,0 1 1,0-1-1,0 1 1,1-1-1,-1 0 1,1 1-1,-1-1 1,1 1-1,-1-1 1,1 1-1,0-2 3,-1 0 0,1 0 0,0 0 0,-1 0 0,1 0 0,0 0 0,-1-1 0,1 1 0,0 0 0,-1 0-1,1-1 1,-1 1 0,1 0 0,-1-1 0,1 1 0,0 0 0,-1-1 0,1 1 0,-1-1 0,0 1 0,1-1 0,-1 1 0,1-1 0,-1 1 0,0-1 0,1 0-3,31-46 214,-9 7-15,-11 17-148,1 0 1,1 1 0,1 1-1,0 0 1,2 1 0,1 1-1,5-5-51,35-16-3,-46 33-212,-1 0-1,0-1 1,0 0 0,-1-1 0,0 0 0,0 0 0,5-9 215,-14 16-348,1-1 0,-1 0 0,0 1 0,0-1 0,0 0 1,0 0-1,0 0 0,-1 0 0,1 0 0,-1 0 0,0-1 348,0-10-1274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1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1 272 2705,'0'0'39,"0"0"0,0-1 1,0 1-1,0 0 0,0 0 1,0 0-1,0 0 0,0 0 1,0 0-1,0 0 0,0-1 1,0 1-1,0 0 1,0 0-1,0 0 0,0 0 1,0 0-1,0 0 0,0-1 1,0 1-1,0 0 0,0 0 1,0 0-1,0 0 0,0 0 1,0 0-1,0-1 1,0 1-1,0 0 0,0 0 1,0 0-1,0 0 0,0 0 1,0 0-1,0 0 0,0 0 1,1-1-1,-1 1 0,0 0 1,0 0-1,0 0 1,0 0-1,0 0 0,0 0 1,0 0-1,0 0 0,1 0 1,-1 0-1,0 0 0,0 0 1,0 0-40,12-9 496,15-7-540,212-109-395,-69 37 227,-157 80 190,-9 6 12,0-1-1,0 1 1,0 0-1,0 0 0,0 0 1,0 0-1,0 1 1,1-1-1,-1 1 1,1 1-1,-1-1 1,1 0-1,3 1 11,-7 0-3,-1 0 0,1 1 0,-1-1 0,1 0 0,-1 0-1,1 0 1,-1 1 0,1-1 0,-1 0 0,1 1 0,-1-1 0,0 0-1,1 1 1,-1-1 0,0 0 0,1 1 0,-1-1 0,0 1-1,1-1 1,-1 1 0,0-1 0,0 1 0,1-1 0,-1 1 0,0-1-1,0 1 1,0-1 0,0 1 3,-2 20-27,-14 19 73,15-37-34,-89 172 549,87-168-543,0 1 0,1-1 0,0 1 0,0-1 0,1 1 0,0 0 0,0-1-1,0 1 1,1 0 0,1 4-18,-1-10 3,0 0 0,0 0 0,1 0 0,-1 0 0,0 0 0,1 0 0,0 0 0,-1 0 0,1 0 0,0-1 0,0 1 0,0 0-1,0 0 1,0-1 0,0 1 0,1-1 0,-1 1 0,0-1 0,1 0 0,0 1 0,-1-1 0,1 0 0,-1 0 0,1 0 0,0 0 0,0 0 0,0-1 0,0 1 0,-1 0 0,1-1-1,0 1 1,0-1 0,0 0 0,0 0 0,0 0 0,0 0 0,0 0 0,0 0 0,0 0 0,0-1 0,0 1 0,0-1 0,1 0-3,5-1-1,0-1 0,0 0 0,-1-1 0,1 1 0,-1-1 0,0-1 0,0 1 0,0-1 0,-1-1 1,0 1-1,0-1 0,0 0 0,0-1 1,1-1-67,0-2 0,0 1 0,0-1 0,-1 0 1,-1 0-1,1-1 0,-2 1 0,0-1 0,0-1 67,-2 5-38,0 0 0,-1 0 0,-1 0 0,1-1 0,-1 1 0,0 0 0,0 0 0,-1-2 38,0 5-5,1 1 1,-1 0 0,0 0-1,0-1 1,0 1 0,0 0-1,0 0 1,-1 0 0,1 0-1,-1 0 1,0 1 0,0-1-1,0 0 1,0 1 0,-1 0-1,1-1 1,-1 1 0,-1-1 4,3 2 11,-1 0 1,0 0-1,0 1 1,0-1 0,1 1-1,-1 0 1,0-1 0,0 1-1,0 0 1,0 0-1,1 0 1,-1 0 0,0 0-1,0 1 1,0-1-1,0 0 1,0 1 0,1-1-1,-1 1 1,0 0 0,1 0-1,-1 0 1,0 0-1,1 0 1,-1 0 0,1 0-1,-1 0 1,1 0 0,-1 1-12,-3 3 82,0-1 0,1 2 1,-1-1-1,1 0 0,0 1 1,0 0-1,-1 4-82,2-4 43,0 1 0,0-1 0,1 1 0,0 0 0,0 0 0,1 0 0,0 0 0,0 0 0,1 0 0,0 0 0,0 0 1,1 1-1,0-1 0,0 0 0,0 0 0,3 6-43,-3-9 0,1-1 0,-1 1 0,1-1 0,0 1 0,0-1 0,0 1 0,1-1 1,-1 0-1,1 0 0,-1 0 0,1-1 0,0 1 0,0-1 0,1 1 0,-1-1 1,0 0-1,1 0 0,-1 0 0,1-1 0,0 1 0,-1-1 0,1 0 0,0 0 0,0 0 1,0-1-1,0 1 0,0-1 0,-1 0 0,1 0 0,0 0 0,1-1 0,4 0 9,-1 0 0,1-1 0,-1 0 0,1-1 0,-1 0 0,0 0 0,0-1 0,0 0 1,-1 0-1,0-1 0,1 0 0,-1 0 0,-1 0 0,1-1 0,-1 0 0,0-1 0,5-6-9,-8 9 4,0 0 0,0-1 0,0 0 1,-1 1-1,1-1 0,-1 0 0,0 0 0,0 0 0,-1-1 1,0 1-1,0 0 0,0 0 0,0-1 0,-1 1 1,0-1-1,0 1 0,0-1 0,-1 1 0,0 0 0,0-1 1,0 1-1,-1 0 0,0 0 0,0 0 0,0 0 1,0 0-1,-1 0 0,-2-2-4,-17-17 56,19 22-13,0 0 1,0-1-1,0 1 0,1-1 0,0 0 1,-1 0-1,1 0 0,0 0 0,-1-2-43,4 4 6,-1 1-1,0-1 0,1 1 1,-1 0-1,1 0 0,-1-1 1,1 1-1,-1 0 0,1 0 0,0-1 1,-1 1-1,1 0 0,-1 0 1,1 0-1,-1 0 0,1 0 1,0 0-1,-1 0 0,1 0 1,-1 0-1,1 0 0,-1 0 0,1 0 1,0 0-6,2 0 11,18-1-4,4 0-14,0 0 1,1 2-1,-1 0 1,11 4 6,-29-4 1,0 0 0,0 1 0,0 0 0,0 1 0,0-1 0,-1 1 0,0 1 0,1-1 0,-1 1 0,0 0 0,-1 0 0,1 1 0,-1 0 0,0 0 0,0 0 0,0 1 0,-1-1 0,1 2-1,4 8 23,-1 1 0,-1 0 0,2 6-23,-2-3-62,2 0 1,5 8 61,-11-22-89,0 1 0,1-1-1,0 0 1,0 0 0,1 0 0,-1-1 0,1 1 0,0-1 0,5 3 89,-2-3-260,-1 0 1,1-1-1,0 0 1,7 2 259,37 10-644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1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16 854 5657,'-1'0'89,"1"-1"1,0 0-1,0 1 0,0-1 0,0 1 0,0-1 0,0 0 0,0 1 1,0-1-1,0 1 0,0-1 0,0 0 0,0 1 0,0-1 1,1 1-1,-1-1 0,0 1 0,0-1 0,1 1 0,-1-1 1,0 1-1,1-1 0,-1 1 0,0-1 0,1 1 0,-1-1-89,16-20-545,-10 13 555,6-11-198,-1 0 0,-1-1 0,0-1 0,-2 0 0,0 0 0,-2-1 0,0 0 0,-1 0 0,1-16 188,2-40-94,-3-1 0,-4-10 94,0 48-110,1-44-10,1 8 1686,-6-56-1566,1 131 996,0 9-599,-2 16-168,-22 224-150,16-88-52,-7 76 15,9-174-46,-2-2 1,-17 55 3,22-97-3,3-7 3,-1 0 0,0 0 0,-1 0 0,0-1 0,0 1 1,-3 3-1,5-15 56,4-8-27,4-12 7,-3 15-29,40-82 72,6-3-79,-33 65 0,0 1 0,2 2 0,1-1 1,1 2-1,13-11 0,-30 31-2,0 0 1,0 0 0,0 1-1,0-1 1,1 1 0,-1 0-1,1 0 1,-1 0 0,1 1-1,0-1 1,0 1 0,0 0-1,3 0 2,-4 0 0,0 1 0,-1 1-1,1-1 1,0 0 0,-1 1-1,1-1 1,-1 1 0,1 0-1,-1 0 1,1 0 0,-1 0-1,1 0 1,-1 0 0,0 1-1,1-1 1,-1 1 0,0 0-1,0-1 1,0 1 0,0 2 0,8 7 0,-1 2 1,0 0-1,-2 0 1,1 0-1,-1 1 1,-1 0-1,-1 0 1,0 2-1,5 9 2,1 0 0,2 2-2,-9-20 1,0 0 0,1 1 0,0-2 0,1 1 0,-1 0 1,1-1-1,0 0 0,5 3-1,-5-5-3,0-1 1,0 0-1,0 0 1,1 0-1,0-1 0,-1 1 1,1-2-1,0 1 1,0-1-1,0 0 0,0 0 1,0-1-1,0 0 1,0 0-1,0-1 0,-1 1 1,1-2-1,0 1 1,6-3 2,5-1-16,0-1 0,-1-1 0,0-1 0,0 0 0,-1-1 0,14-11 16,-21 14-3,0-1 1,0 0-1,-1-1 0,0 0 1,-1 0-1,0-1 1,0 0-1,-1 0 1,0 0-1,0-1 1,-1 0-1,0 0 1,-1-1-1,0 1 1,-1-1-1,0 0 1,1-9 2,-4 15 321,0 5-227,-6 83 294,6-74-380,0-1 1,1 1-1,0 0 0,0 0 1,1 0-1,0-1 1,1 1-1,2 4-8,-4-10-10,0 0 0,1-1-1,-1 1 1,1 0 0,0-1 0,0 1-1,0-1 1,0 0 0,0 0 0,1 0-1,-1 0 1,1 0 0,-1 0 0,1 0 0,0-1-1,-1 1 1,1-1 0,0 0 0,0 0-1,0 0 1,0 0 0,0-1 0,0 1-1,0-1 1,0 0 0,1 0 10,5 0-282,0-1 1,0-1-1,0 0 0,-1 0 0,1-1 1,-1 0-1,1 0 0,-1-1 0,0 0 1,0-1-1,-1 1 0,1-2 1,-1 1-1,0-1 0,-1 0 0,6-5 282,17-20-989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2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 6393,'-9'-5'2337,"11"9"-1969,5 12-208,19 12-616,2-1-608,17 6 688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2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189 541 6217,'0'-1'135,"0"0"-1,0 1 1,0-1 0,1 0-1,-1 0 1,-1 0-1,1 0 1,0 1-1,0-1 1,0 0-1,0 0 1,-1 1-1,1-1 1,0 0-1,-1 0 1,1 1 0,0-1-1,-1 0 1,1 1-1,-1-1 1,1 0-1,-1 1-134,0-1 61,1 1 0,-1 0 0,1 0 0,-1 0 0,1 0 0,-1 1 0,1-1-1,-1 0 1,1 0 0,-1 0 0,1 0 0,-1 0 0,1 1 0,-1-1 0,1 0 0,-1 1-1,1-1 1,-1 0 0,1 1 0,-1-1 0,1 0 0,0 1 0,-1 0-61,-3 3 34,0 0 1,1 1-1,-1 0 1,1 0-1,-2 4-34,2-4-163,0 0-1,-1 0 1,1 0-1,-1-1 1,0 0 0,0 1-1,-1-2 1,1 1-1,-1 0 1,1-1-1,-6 3 164,8-5-45,0 1 0,0-1 0,-1 0 0,1 0 0,-1 0 0,1 0 0,-1 0 0,1-1-1,-1 1 1,1-1 0,-1 0 0,1 0 0,-1 1 0,0-2 0,1 1 0,-1 0 0,1 0 0,-1-1 0,1 0 0,-1 1-1,1-1 1,-1 0 0,1 0 0,-1 0 0,1-1 0,0 1 0,-1-1 45,0-1 5,0 0 0,1 0 0,-1 0 0,1-1 0,0 1 0,0-1 0,1 1 0,-1-1 0,1 1 0,-1-1 0,1 0 0,0 0 0,1 0 0,-1 0 0,1 1 0,-1-1 0,1 0 0,1-1-5,-1-10 34,1 0 0,0-1 0,2 1 1,-1 0-35,1 4 31,0 1 0,0-1 0,1 0 0,0 1 0,1 0 0,0 0 0,0 1 0,3-4-31,-6 10 14,0 0 1,0 1-1,0-1 0,0 0 1,0 1-1,1 0 0,-1 0 1,1-1-1,-1 1 0,1 1 1,0-1-1,0 0 0,0 1 1,0-1-1,0 1 1,0 0-1,0 0 0,0 0 1,0 1-1,1-1 0,-1 1 1,0-1-1,1 1 0,-1 0 1,0 0-1,0 1 0,1-1 1,-1 1-1,0 0 1,1 0-15,3 2 11,0 1 1,0 0 0,-1 0 0,1 1 0,-1-1 0,0 1 0,0 1 0,-1-1 0,0 1 0,0 0 0,0 0 0,0 1 0,-1 0 0,0 1-12,10 15 22,-2 2 0,-1-1 0,5 16-22,-4-4 15,-1 0 1,-1 1-1,-3 1 1,0-1-1,-3 1 0,-1 0 1,-2 0-1,-1 0 1,-4 20-16,-9 36-9,-4 0 1,-3-1-1,-33 88 9,49-170-4,1 0-1,-2 0 0,1 0 1,-2 0-1,1-1 0,-2 0 5,2-5 149,5-13-22,0 4-101,19-87 314,78-271-188,-31 125-103,-11 57-55,-26 90-7,12-69 13,10-136-61,-47 256 521,-3 41-466,0 1 0,0 0 1,0-1-1,0 1 0,0 0 0,-1 0 0,0-1 0,1 2 6,2 15-6,-3-18 6,6 33 4,-1 1 0,-1-1 0,-2 20-4,-1-13-7,-4 132-82,0-136-14,-1 0 0,-2-1-1,-7 25 104,8-49-12,7-25 90,12-27-39,2 2 1,1 0 0,2 0 0,5-3-40,-21 34 2,15-26 0,2 1 1,14-17-3,-29 41-1,1 1 1,1 0 0,-1 0 0,1 0 0,0 1 0,1 0 0,-1 0-1,1 1 1,0 0 0,1 0 0,-1 1 0,9-3 0,-11 6 2,-1 0 0,0 0 0,1 0 0,-1 1 0,1 0 0,-1 0 0,1 1 0,-1-1 0,1 1 0,-1 1 0,1-1 0,-1 1 0,0-1 0,0 2 0,0-1 0,0 0 0,0 1 1,-1 0-1,1 0 0,-1 1 0,1-1 0,1 3-2,11 10-87,-1 1 1,-1 1-1,0 0 0,8 15 87,62 83-1959,-40-56 1289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4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35 520 3585,'-2'0'175,"1"0"1,-1 0-1,1 1 1,-1-1 0,1 0-1,-1 0 1,1 1-1,-1-1 1,1 1-1,-1-1 1,1 1 0,0 0-1,-1-1 1,1 1-1,0 0 1,-1 0-1,1 0 1,0 0 0,0 0-1,0 0-175,2-2 96,0 0 0,0 0 0,1 0 0,-1 0 0,0 0 0,1 0 0,-1 1 0,1-1 0,-1 0 0,1 1 0,-1-1 0,1 1 0,0-1-96,20-7 86,9-5-50,0-1 1,0-1 0,-2-2 0,0-2-1,4-4-36,-20 13 3,-1 0 0,0-1-1,-1-1 1,0 0-1,-1 0 1,0-1-3,-5 5 6,0 0 0,0 0 0,-1 0 0,0-1 0,0 1 1,-1-1-1,-1 0 0,1 0 0,-1-1 0,0-5-6,-2 14 3,1-1 0,-1 1 0,0-1 0,0 1 0,0-1 0,0 1 0,0-1 1,0 0-1,0 1 0,0-1 0,-1 1 0,1-1 0,0 1 0,-1 0 0,1-1 0,-1 1 0,0-1 0,0 1 1,1 0-1,-1 0 0,0-1 0,0 1 0,0 0 0,-1-1-3,0 1 5,1 1 0,-1-1 0,0 1 0,0-1 0,1 1 0,-1 0 0,0 0 0,1 0 1,-1 0-1,0 0 0,0 0 0,1 0 0,-1 0 0,0 1 0,0-1 0,1 1 0,-1-1 0,0 1-5,-9 4 33,-1 0 1,1 1-1,1 0 1,-1 1-1,-6 5-33,-3 4 42,1 1 1,1 1 0,1 1-1,0 0 1,2 1-1,0 1 1,1 0-1,-8 17-42,9-13 18,1 1 0,1 0 0,2 1 0,0 0 0,2 0-1,1 1 1,-2 19-18,7-36 0,0 0 1,0-1-1,1 1 0,1 0 0,0 3 0,0-11-1,-1 0 0,1 0 1,0 0-1,0 0 0,0 0 1,0-1-1,0 1 1,1 0-1,-1 0 0,1-1 1,0 1-1,0-1 0,0 0 1,0 1-1,0-1 0,0 0 1,1 0-1,-1 0 0,1-1 1,-1 1-1,3 0 1,3 2 0,0-2 1,0 1-1,1-1 1,0-1-1,-1 1 0,1-1 1,0-1-1,0 0 0,-1 0 1,1-1-1,0 0 1,8-2-1,2-1 7,0 0 1,0-2-1,0 0 1,0-1 0,4-4-8,-9 4 6,-1-1 1,0 0 0,0-1-1,-1 0 1,0-1 0,-1 0 0,0-1-1,-1-1 1,0 1 0,4-7-7,9-18 23,0-2 0,16-38-23,-11 20 23,4-2-23,-30 55 2,19-26 34,-20 28-32,-1 0-1,1 1 1,-1-1 0,1 0-1,-1 1 1,1-1-1,0 1 1,-1-1-1,1 1 1,0-1-1,-1 1 1,1 0-1,0-1 1,0 1-1,-1 0 1,1-1-1,0 1 1,0 0-1,-1 0 1,1 0-1,0 0 1,0 0-1,0 0 1,-1 0-1,1 0 1,0 0-1,0 0 1,0 0-1,-1 1 1,1-1-1,0 0 1,0 0-1,-1 1 1,1-1-1,0 1 1,-1-1-1,1 0 1,0 1-1,-1-1 1,1 1-1,0 0-3,2 5 14,0 0-1,0 0 0,-1 0 0,0 0 0,0 0 0,-1 0 0,1 0 0,-1 1 0,-1-1 0,1 1 0,-1-1 0,0 3-13,1 7 10,3 55 7,-3 1-1,-5 30-16,3-96-15,0-13 53,4-20 35,13-23-50,14-27-23,-28 72 6,1-3 20,1 0-1,0 0 1,0 0-1,0 0 1,2 0-26,-5 6 9,0 1 0,0 0 1,0 0-1,1 0 0,-1 0 1,0 0-1,1 0 0,-1 0 1,1 0-1,-1 0 0,1 0 1,-1 1-1,1-1 0,0 1 1,-1-1-1,1 1 0,-1 0 1,1-1-1,0 1 0,0 0 1,-1 0-1,1 0 0,0 0 1,0 1-10,21 3-29,0 1 0,11 4 29,-19-4-65,0-1-1,0 0 1,0-1 0,0-1-1,1-1 1,-1 0 0,8-1 65,-6-1-28,-1-1 0,1-1 0,-1 0 0,0-2 0,0 1 0,-1-2 1,1 0-1,-1-1 0,0-1 0,-1 0 0,5-4 28,-14 9 6,-1-1 1,-1 1-1,1-1 1,0 1-1,-1-1 0,0-1 1,0 1-1,0 0 0,0-1 1,1-3-7,3-5 28,-6 13 164,0 7-56,-3 17 13,-5 30-31,6-48-107,-4 16 7,1 0 0,1 0 0,0 12-18,3-30-2,0 1-1,0 0 1,0 0 0,0-1-1,1 1 1,0 0 0,0 0-1,0-1 1,1 1 0,-1-1 0,1 1-1,0-1 1,1 0 0,-1 0-1,1 0 1,-1 0 0,1 0 0,0 0-1,1 0 3,-2-3-1,0 0 0,0 0 0,-1 0-1,1 0 1,0 0 0,0 0 0,0 0 0,0-1-1,1 1 1,-1-1 0,0 1 0,0-1-1,0 0 1,0 0 0,0 0 0,1 0 0,-1 0-1,0-1 1,0 1 0,0-1 0,0 1 0,0-1-1,0 0 1,0 1 0,0-1 0,0 0-1,2-2 2,4-2-3,0 0 0,0-1 0,0 0 0,-1 0 0,4-5 3,-3 2-5,0-1-1,-1 0 0,0 0 1,-1 0-1,0 0 0,0-1 1,-1 0-1,-1-1 0,1 1 1,-2-1-1,0 1 0,0-1 1,-1 0-1,-1 0 0,0-8 6,0-14 76,-2 1-1,-1-1 0,-1 0 0,-8-29-75,10 52 314,5 9-153,13 15-97,-2-1-47,84 39-168,-58-31-107,31 20 258,-59-31-26,0 0 1,-1 1-1,0 0 0,0 1 0,-1 0 1,-1 1-1,3 3 26,8 18-25,-15-22 12,1-1 0,0 0 1,1 0-1,1 0 13,-7-7-1,1-1 1,-1 0 0,1 1-1,0-1 1,-1 0-1,1-1 1,0 1-1,0 0 1,0-1 0,1 0-1,-1 0 1,0 0-1,0 0 1,1 0 0,-1-1-1,3 1 1,4-1 3,0-1 0,0 0-1,0-1 1,0 0 0,0-1 0,0 0 0,0 0-1,-1-1 1,0 0 0,2-2-3,21-11 9,0-1 1,5-7-10,16-14-13,19-22 13,-36 30-17,1 2 0,1 1 0,25-13 17,-36 29-6,-14 10 11,-13 2-4,1 0 0,-1 0 0,0 0-1,0 0 1,0 0 0,1 0-1,-1 1 1,0-1 0,0 0-1,0 0 1,0 0 0,1 0-1,-1 1 1,0-1 0,0 0-1,0 0 1,0 0 0,0 1 0,0-1-1,0 0 1,0 0 0,0 0-1,0 1 1,0-1 0,0 0-1,0 0 1,0 1 0,0-1-1,0 0 1,0 0 0,0 0 0,0 1-1,0-1 1,0 0 0,0 0-1,0 0 1,0 1 0,0-1-1,0 0 1,0 0 0,0 0-1,-1 1 1,1-1 0,0 0 0,0 0-1,-12 21 71,-1 0 1,-1-1-1,0 0 1,-15 14-72,-5 8 52,0 7-25,25-35-18,-1 1 1,0-2-1,-1 1 0,0-1 1,-1-1-1,-12 9-9,24-20 0,-1-1 0,1 1 0,-1-1 1,1 1-1,-1-1 0,1 0 0,-1 1 0,1-1 0,-1 0 0,0 0 1,1 1-1,-1-1 0,0 0 0,1 0 0,-1 0 0,1 0 1,-1 0-1,0 0 0,1 0 0,-1 0 0,0 0 0,1 0 0,-1 0 1,0 0-1,1 0 0,-1-1 0,0 1 0,1 0 0,-1 0 0,1-1 1,-1 1-1,0-1-1,0-1 0,0 1 0,0 0 0,0 0 0,1-1 0,-1 1 1,0-1-1,1 1 0,-1 0 0,1-1 0,0 1 0,-1-1 0,1-1 1,-1-6-11,1-1 0,0 1-1,0-1 1,1-2 11,4-24-48,2 0 0,2 1-1,1 0 1,1 1 0,3 0 0,15-30 48,-25 56-9,0 1 1,0-1 0,1 0-1,0 1 1,1 0 0,5-6 8,-10 12-1,0 0 1,1 0 0,-1 0-1,0 1 1,0-1 0,0 0-1,1 0 1,-1 1 0,0-1-1,1 1 1,-1-1 0,0 1-1,1 0 1,-1 0 0,1-1-1,-1 1 1,0 0-1,1 0 1,0 0 0,0 1 1,0 0 1,0-1-1,-1 1 0,1 0 1,0 0-1,0 0 0,-1 0 0,1 1 1,0-1-1,-1 0 0,1 1 1,-1-1-1,0 1 0,1-1 0,-1 1 1,0 0-1,0 0 0,0-1-1,13 23 20,-1 1-1,-1 0 1,-2 0-1,0 1 1,1 8-20,2 14 11,-2 1 0,2 25-11,-8-27-14,-1 1-1,-2 0 0,-5 37 15,1-52-24,-3 0-1,0-1 0,-2 1 0,-2-1 0,-10 25 25,14-42-17,-1-1-1,-1-1 0,0 1 1,-7 7 17,13-18 2,-1 0 1,0 0 0,0-1-1,-1 1 1,1-1 0,0 1 0,-1-1-1,1 0 1,-1 0 0,0 0 0,0 0-1,0 0 1,0-1 0,0 1-1,0-1 1,0 0 0,0 0 0,-1 0-1,1-1 1,0 1 0,-1-1 0,-1 1-3,3-1 7,0-1 1,0 1 0,0 0 0,1-1 0,-1 1 0,0-1 0,1 0 0,-1 0 0,0 1 0,1-1-1,-1 0 1,1 0 0,-1-1 0,1 1 0,0 0 0,0 0 0,-1-1 0,1 1-8,-2-3 13,1 1 0,0-1 1,0 0-1,0 0 0,0 0 1,1 0-1,-1 0 0,1-1-13,-2-6 29,1-1 1,1 0-1,-1 0 0,2 0 0,0-7-29,2-3 17,1-1 0,1 1-1,1 0 1,1 0 0,0 1 0,2 0-1,1 0 1,3-4-17,21-39-47,39-55 47,-37 69-81,2 2 0,2 1 0,2 2 0,2 2 0,2 1 0,2 3 0,50-33 81,-85 64 2,1-1 0,-1 2 1,1 0-1,0 1 0,5-2-2,-17 8 1,-1-1 0,1 1 0,0 0 0,-1 0 0,1-1 0,0 1 1,-1 0-1,1 0 0,0 0 0,-1 0 0,1 0 0,0 0 0,-1 0 0,1 0 0,0 0 0,-1 1 0,1-1 0,0 0 1,-1 0-1,1 0 0,-1 1 0,1-1 0,0 0 0,-1 1 0,1-1 0,-1 1 0,1-1 0,-1 0 0,1 1 1,-1-1-1,0 1 0,1-1 0,-1 1 0,1 0 0,-1-1 0,0 1 0,1-1 0,-1 1 0,0 0 0,0-1 1,0 1-1,0 0 0,1-1 0,-1 1-1,0 34 30,0-24-15,0-1-7,-1 10-1,1 0 1,2 0-1,0 0 0,1 0 1,5 19-8,-7-35 0,1 0 0,-1 0 1,1 1-1,0-2 0,0 1 1,1 0-1,-1 0 1,1-1-1,-1 1 0,1-1 1,1 0-1,-1 0 1,2 1-1,-2-2 1,0 0 0,0-1 0,1 1 0,-1-1 0,0 1 0,1-1 0,0 0 1,-1-1-1,1 1 0,-1-1 0,1 1 0,0-1 0,0 0 0,-1 0 0,1-1 0,0 1 0,-1-1 1,1 0-2,10-3-6,0 0 1,-1 0 0,1-2-1,-1 0 1,-1 0 0,1-1-1,-1-1 1,10-8 5,17-15-32,30-30 32,-46 39-2,-1-1 0,-1 0 0,0-4 2,-14 19 17,-1 0 0,-1-1 0,0 0 0,0 0 0,0 0 0,-1-1 0,-1 1 0,0-1 0,0 0 0,-1 0 0,0-4-17,-2 3 205,-5 12 5,-5 16 14,-1 11-184,1 1-1,1 1 0,2-1 1,1 4-40,-16 124-74,17-108 73,-11 103-74,3-21-610,-24 101 685,34-216-30,-1 0 1,-1 0 0,-1-1-1,0 0 1,-2 4 29,6-15 0,0-1 0,-1 1 0,1-1 0,0 0 0,-1 0 0,0 0 0,0 0 0,0 0 0,0 0 0,-3 1 0,4-3 5,-1 1 0,1-1-1,0 0 1,-1-1 0,1 1 0,0 0 0,-1-1 0,1 1-1,-1-1 1,1 0 0,-1 0 0,1 0 0,-1 0-1,1 0 1,-1 0 0,1-1 0,0 1 0,-3-2-5,2 1 15,0 0 0,0-1 0,-1 0 0,1 1 0,0-1 0,1 0 0,-1-1 0,0 1 0,0 0 0,1-1 0,0 0 0,-1 1 0,1-1 0,0 0 0,0 0 0,1 0 0,-1 0 0,1-1 0,-1 1 0,1 0 0,0-1 0,0 1 0,0-2-15,-1-3 28,1 0-1,0-1 0,0 1 0,1 0 0,0 0 0,1-1 1,0 1-1,0 0 0,0 0 0,2-3-27,3-7-44,1 1 0,1 0 0,0 0 0,2 0 0,-1 1 0,2 1 0,0 0 0,1 0 0,1 1 0,0 1 1,15-12 43,19-14-589,2 3 1,1 1 0,12-3 588,51-26-542,-51 31 345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5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83 105 4209,'-26'-104'1800,"15"111"-1112,-2 13-215,4 12-385,2 6-48,-1 4-32,3 0-8,3 1 8,0-10-8,4 0 0,3-4 0,8-9-48,2-5-56,3-15-281,12-6-167,6-21-328,3-10-280,5-14 768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6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350 353 2617,'-2'-3'178,"-1"0"0,0 0 1,0 0-1,0 0 0,0 1 1,-1-1-1,1 1 0,-1 0 1,1 0-1,-1 0 1,0 0-1,0 1 0,0 0 1,0-1-1,0 1 0,0 1 1,0-1-1,0 1 0,0-1 1,0 1-1,0 0 0,-1 1 1,1-1-1,0 1 1,0-1-1,0 1 0,0 1 1,0-1-1,0 0 0,1 1 1,-1 0-179,-8 5 103,0 0 0,0 1 0,1 0-1,0 1 1,1 0 0,0 1 0,1 0 0,-1 0 0,2 1 0,0 0 0,0 1 0,-5 11-103,-2 6 21,1 1 0,1 0 1,2 1-1,-7 30-21,11-34-6,1 0-1,1 1 1,1-1-1,1 1 1,2 0-1,1 0 1,1 0-1,3 10 7,-3-31-9,1 0 0,-1 0 0,2 0 0,-1 0 0,1-1-1,0 1 1,0 0 0,1-1 0,0 0 0,0 0 0,1 0 0,-1-1 0,1 1 0,0-1 0,1 0-1,-1-1 1,1 1 0,1 0 9,-3-3-1,0 0-1,0 0 0,0-1 1,0 1-1,0-1 0,1 0 1,-1 0-1,0 0 0,1-1 1,-1 1-1,0-1 0,1 0 1,-1 0-1,0-1 0,1 1 1,-1-1-1,0 0 0,0 0 1,1 0-1,-1-1 1,0 0-1,0 1 0,-1-1 1,1-1-1,0 1 0,-1-1 1,1 1-1,-1-1 0,0 0 1,1 0 1,12-13 9,-1 0 1,0-2-1,-1 1 1,0-2-1,0-4-9,56-102 106,-43 73 139,31-43-245,-51 85 44,1 0-1,0 0 0,1 1 0,0 0 0,0 1 0,1 0 0,0 0 1,1 1-1,3-2-43,-10 7 13,-1 0 1,1 1 0,-1-1-1,1 0 1,0 1 0,0 0-1,0 0 1,-1 0-1,1 0 1,0 1 0,0 0-1,0-1 1,0 1 0,0 1-1,0-1 1,0 1 0,0-1-1,0 1 1,0 0 0,0 0-1,-1 1 1,1-1-1,0 1 1,-1 0 0,1 0-1,-1 0 1,0 1 0,0-1-1,0 1 1,3 2-14,1 4 7,0 0 1,-1 0-1,1 1 0,-2 0 1,0 0-1,0 1 0,0-1 1,-2 1-1,1 0 0,0 3-7,5 29-7,-1 0 0,-2 0 7,-6-39-2,22 251-304,-18-229 230,1-18 30,-4-9 45,-1 1 0,1 0-1,-1 0 1,1 0 0,-1 0-1,1-1 1,-1 1 0,1 0 0,-1-1-1,1 1 1,-1 0 0,0-1 0,1 1-1,-1 0 1,0-1 0,1 1-1,-1-1 1,0 1 0,1 0 0,-1-1-1,0 1 1,0-1 0,0 0 1,30-54 3,-3-2-1,-2-3-2,6-13 16,7-6-16,-26 58 6,0 0 1,1 1 0,1 1 0,1 0-1,14-13-6,-26 29 2,0-1 0,0 1 0,1 0 0,0 0 0,0 0 0,0 1 0,0-1 0,0 1 0,0 0 0,1 0 0,-1 0 0,0 1 0,1 0 0,3-1-2,-5 2 0,1 0 0,-1 0 0,0 1 0,0-1 0,0 1 0,0 0 0,0 0 0,0 0 0,0 0 0,0 0 0,0 1 0,0 0 0,0-1 0,-1 1 0,1 0 0,-1 0 0,1 0 0,-1 1 0,0-1 0,0 0 0,0 1 0,0 0 0,16 23 6,-1 0-1,-1 1 0,-1 1 0,-2 0 0,1 5-5,4 8-120,24 39 120,-38-73-14,0 0 0,1 0 1,0-1-1,0 0 0,1 1 1,-1-2-1,2 1 0,-1-1 1,0 0-1,1 0 0,0-1 1,0 0-1,0 0 0,1-1 0,-1 0 1,2 0 13,-1-1-7,0 0 0,1-1 0,-1 0 1,0-1-1,0 1 0,1-2 0,-1 1 0,0-1 0,0 0 1,0-1-1,0 0 0,0-1 0,0 1 0,0-1 1,-1-1-1,1 1 7,17-11 3,-1 0 0,-1-1 0,0-2 0,-1 0 0,0-2 0,-2 0 0,16-20-3,-2 0 51,-3-1 0,-1-2-1,21-41-50,-45 72 27,-3 7 12,0-1-1,0 0 1,0 0-1,-1-1 1,1 1-1,-2-1 1,1 1-1,0-1 1,-1-2-39,-1 7 4,0 1 1,0 0 0,-1-1-1,1 1 1,0-1 0,-1 1-1,1 0 1,-1-1 0,1 1-1,0 0 1,-1-1 0,1 1-1,-1 0 1,1 0 0,-1-1-1,1 1 1,-1 0 0,1 0 0,-1 0-1,1 0 1,-1 0 0,1 0-1,-1 0 1,1 0 0,-1 0-1,1 0 1,-1 0 0,1 0-1,-1 0 1,1 0 0,-1 0-1,1 0 1,-1 1-5,-4-1-148,5-9 178,0-9-22,0 0-1,-1 0 1,-1 0 0,0 0 0,-2 0 0,-4-14-8,-4-20 6,2-6 2,3-1 0,1-38-8,-1-18 348,4 102-3,-2 29-101,-5 42-233,2 1-1,3 0 0,3 0 0,2 0 0,5 26-10,-1-12-8,-4 0-1,-3 0 1,-4-1-1,-2 1 1,-4-1-1,-10 29 9,21-92-16,-1 3-57,1 0-1,-2-1 0,0 1 1,0-1-1,-1 0 0,0 0 1,-1-1-1,-2 4 74,7-13-71,0 0 1,1 0-1,-1 0 1,0 0-1,0-1 0,0 1 1,0 0-1,0 0 0,0-1 1,0 1-1,0 0 1,0-1-1,-1 1 0,1-1 1,0 1-1,0-1 1,0 0-1,-1 0 0,1 1 1,0-1-1,-1 0 71,1 0-121,0-1-1,0 1 1,0 0 0,0-1-1,0 1 1,1 0 0,-1-1-1,0 1 1,0-1 0,0 0-1,1 1 1,-1-1-1,0 0 1,1 1 0,-1-1-1,0 0 1,1 1 0,-1-1-1,1 0 1,-1 0-1,1 0 1,0 0 0,-1 0-1,1 0 1,0 1 0,0-1-1,-1 0 1,1-1 121,-3-29-1111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7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1 727 10418,'0'2'11,"0"0"1,-1 0-1,2 0 0,-1 0 0,0 0 1,0 0-1,1 0 0,-1 0 0,1 0 0,-1 0 1,1 0-1,0-1 0,0 1 0,0 0 1,0-1-1,0 1 0,0 0 0,0-1 1,0 1-1,1-1 0,0 1-11,3 4 16,1-1 0,0 0 0,1 0 0,3 2-16,2 0-9,1 0 0,1-1-1,-1 0 1,1-1 0,0-1-1,0 0 1,1-1 0,-1-1 0,1 0 9,26 2-242,1-1 1,24-3 241,-21-1-237,0-2 1,0-1 0,0-3 0,0-2-1,-1-1 1,-1-3 0,4-2 236,-46 14-5,13-4-62,-1 0 0,0-2 0,3-2 67,-12 7 9,-1 0 0,0 0 0,1-1 0,-1 1 0,0-1 0,0 0 0,-1 0 1,1 0-1,-1-1 0,1 1 0,-1 0 0,0-1 0,0 1 0,0-3-9,-2 5 36,1 0 1,-1-1-1,0 1 0,0-1 1,0 1-1,0 0 0,0-1 1,0 1-1,0-1 0,0 1 0,-1 0 1,1-1-1,-1 1 0,1 0 1,-1-1-1,1 1 0,-1 0 1,0 0-1,1-1 0,-1 1 0,0 0 1,0 0-1,0 0 0,0 0 1,0 0-1,0 0 0,0 0 1,-1 1-1,1-1 0,0 0 0,0 1 1,-1-1-1,1 0 0,0 1 1,-1 0-1,1-1 0,0 1 1,-1 0-1,1 0 0,0-1 0,-1 1 1,1 0-1,-1 0 0,1 1 1,0-1-1,-1 0 0,1 0 1,-1 1-1,1-1 0,-1 1-36,-2 1 34,1 0-1,-1 0 0,0 0 1,1 0-1,0 1 1,-1 0-1,1-1 0,0 1 1,0 1-1,0-1 0,1 0 1,-1 1-1,1-1 1,0 1-1,0 0 0,0-1 1,0 3-34,-1 1 6,0 0 0,1 0 0,-1 0-1,2 0 1,-1 0 0,1 1 0,0-1 0,1 1 0,0-1 0,0 1-6,1 1-7,0-1 0,1 1-1,0 0 1,0-1 0,1 1 0,0-1 0,0 0-1,1 0 1,0 0 0,0-1 0,1 1-1,0-1 1,1 0 0,-1-1 0,1 1 0,1-1-1,-1 0 1,1 0 0,0-1 0,1 0 7,4 3-37,1-1 0,0-1 1,0 0-1,0-1 0,1 0 1,0-1-1,0-1 0,0 0 1,0-1-1,0 0 1,1-1-1,2-1 37,3 0-89,0-2 1,0 0 0,0-1-1,0-1 1,-1-1-1,0 0 1,1-2-1,5-3 89,-1-1-118,-1-1-1,0-1 0,0 0 0,-1-2 0,-1-1 1,2-3 118,-17 14 62,0-1 1,-1 0 0,0 0 0,0-1-1,0 1 1,-1-1 0,0 0 0,0 0-1,-1 0 1,0-1 0,0 1 0,0-1-1,-1 0 1,0 0 0,-1 0 0,0 0-1,0 0 1,-1 0 0,0 0 0,0 0-1,-1 0 1,0 0 0,0 0 0,-1 0-1,0 1 1,0-1 0,-1 0 0,0 1-1,-1 0 1,1-1 0,-1 1 0,-1 1 0,1-1-1,-1 1 1,-1-1-63,6 7 7,0 0-1,0 0 1,-1 0-1,1-1 1,0 1-1,0 0 1,0 0 0,0 0-1,-1 0 1,1 0-1,0 0 1,0 0-1,0-1 1,0 1 0,0 0-1,-1 0 1,1 0-1,0 0 1,0-1-1,0 1 1,0 0-1,0 0 1,0 0 0,0 0-1,0-1 1,0 1-1,0 0 1,0 0-1,0 0 1,0-1 0,0 1-1,0 0 1,0 0-1,0 0 1,0-1-1,0 1 1,0 0 0,0 0-1,0 0 1,0-1-1,0 1 1,0 0-1,0 0 1,0 0 0,1 0-1,-1-1 1,0 1-7,14 0-27,-9 1-6,43 4 45,17 5-12,-58-9-3,0 0 0,0 1 0,-1 0 0,1 0 0,0 1 0,-1 0 0,4 2 3,-9-5 0,1 1-1,-1 0 1,0 0 0,0-1-1,0 1 1,0 0 0,-1 0-1,1 0 1,0 0 0,0 1-1,0-1 1,-1 0-1,1 0 1,-1 0 0,1 1-1,-1-1 1,1 0 0,-1 0-1,0 1 1,0-1 0,1 0-1,-1 1 1,0-1-1,0 0 1,0 1 0,-1-1-1,1 0 1,0 1 0,0-1-1,-1 0 1,1 1 0,-1-1-1,1 0 1,-1 0-1,1 0 1,-1 1 0,0-1 0,-8 15-5,-1-1 0,-1 1 1,-8 7 4,4-4 0,0 1 0,-2 7 0,13-22 1,1 2-1,0-1 0,0 0 1,0 1-1,1-1 0,0 1 0,1 0 1,-1-1-1,1 1 0,1 1 0,0-5-1,0 1 0,0-1 1,0 0-1,0 0 0,1 0 0,0 0 0,0 0 1,0 0-1,0 0 0,0 0 0,0 0 0,1 0 1,-1 0-1,1-1 0,0 1 0,0-1 0,0 1 1,0-1-1,0 0 0,1 0 0,-1 0 0,1 0 1,-1 0-1,1 0 0,0-1 0,0 1 0,0-1 1,2 1 0,7 2-2,-1 0 0,1-1 0,0-1 1,0 0-1,0 0 0,0-1 0,2-1 2,9 0 0,1-1 1,0-2-1,-1 0 0,0-1 0,1-2 0,-2 0 0,1-1 0,16-9 0,17-10-65,0-2 0,37-26 65,-88 50-3,35-20-59,16-16 62,-44 31 0,0-1-1,-1 0 1,-1-1-1,0 0 1,0-1-1,4-7 1,-11 15 5,-1-1 0,1 1 0,-1-1 0,0 0 0,0 1 0,0-1 0,-1 0 0,0 0 0,1-5-5,-2 8 5,1 0-1,-1 0 1,0 0 0,-1 0-1,1 0 1,0 0 0,-1 0-1,1 0 1,-1 0-1,1 0 1,-1 1 0,0-1-1,0 0 1,0 0 0,0 0-1,0 1 1,0-1 0,0 1-1,0-1 1,-1 1 0,1-1-1,-1 1 1,1 0 0,-1 0-1,1-1 1,-1 1 0,0 0-5,-3-1 22,0 0 0,0 1 0,0-1 0,0 1-1,0 0 1,0 0 0,-1 1 0,1 0 0,0 0 0,0 0 0,0 0 0,-1 1 0,1 0 0,0 0 0,0 0 0,0 1 0,0-1 0,-2 2-22,-10 4 67,0 1 0,0 0 0,1 1 0,-12 9-67,6-2 16,1 1 0,0 0 0,1 2 0,1 0 1,-7 11-17,18-21-4,1 1 0,-1 0 1,1 1-1,1 0 0,0 0 1,1 0-1,0 1 0,1-1 1,0 1-1,0 0 1,2 0-1,-2 13 4,3-22-6,1 0 0,0 1 0,0-1 0,1 0 0,-1 1 0,1-1 0,-1 0 0,1 1 0,0-1 0,0 0 0,0 0 0,1 0 0,-1 0 0,1 0 0,0 0 0,0 0 0,0-1 0,2 3 6,-2-3-7,0-1-1,0 1 1,0-1 0,1 1-1,-1-1 1,1 0-1,-1 0 1,1 0 0,0 0-1,-1 0 1,1 0-1,0-1 1,-1 1-1,1-1 1,0 0 0,0 0-1,0 0 1,-1 0-1,1-1 1,0 1 0,-1-1-1,3 0 8,5-2-11,-1 0 0,0-1 0,1 0 0,-2-1 0,1 0-1,0 0 1,-1-1 0,0 0 0,0 0 0,-1-1 0,0 0 0,0 0 0,-1-1 0,0 0 0,0 0-1,0 0 1,0-3 11,1-2 6,0 1 0,-1-2 0,-1 1-1,0-1 1,0 0 0,-2 0 0,1 0-1,-2-1 1,0 1 0,-1-1 0,0-6-6,-1 13 56,-1 1-1,0 0 1,0-1 0,-1 1 0,0 0 0,0 0 0,-2-3-56,-3 1 323,2 14-144,1 14-73,3-8-126,2 1 1,-1-1 0,1 0-1,1 1 1,0-1 0,0 0-1,1 0 1,1 0 0,0 0-1,0-1 1,1 1 0,1-1-1,0-1 1,0 1-1,0-1 1,1 0 0,1 0-1,0-1 1,0 0 0,6 5 19,5 2-167,1 0 1,0-2-1,1 0 1,0-2-1,1 0 1,0-1-1,1-1 0,0-2 1,7 2 166,-2-1-526,1-2 0,0-1 0,0-1 0,0-2 0,0 0 0,1-2 0,-1-2 0,11-1 526,-24 0-269,-1 0 1,1-1-1,-1 0 0,0-1 0,0-1 0,-1 0 0,0-1 0,0-1 0,0 0 0,-1-1 0,0 0 0,-1-1 0,0 0 0,0-1 0,-1-1 0,1-2 269,-4 4 441,-1 1-1,0-2 1,-1 1 0,0-1 0,0 1 0,-1-2 0,-1 1 0,0 0-1,0-1 1,-1 0 0,-1 0 0,0 0 0,0 0 0,-1-6-441,-4-3 1159,3 20-1111,-1 1-1,1 0 1,0-1 0,0 1 0,0-1 0,-1 1 0,1 0-1,0-1 1,-1 1 0,1 0 0,0-1 0,-1 1-1,1 0 1,0 0 0,-1-1 0,1 1 0,0 0 0,-1 0-1,1 0 1,-1 0 0,1-1 0,0 1 0,-1 0-1,1 0 1,-1 0 0,1 0-48,-2 1 62,0-1 0,0 1 1,1-1-1,-1 1 0,0 0 0,1 0 0,-1 0 1,1 0-1,-1 0 0,1 0 0,-1 1 0,1-1 0,0 0 1,0 1-1,-1-1 0,1 1 0,0 0-62,-7 9 27,1 0 0,0 1 0,1 0 1,1 1-1,0-1 0,-3 10-27,-1 11-54,1 0 1,1 2 53,3-9-111,0 0 0,2 0 0,1 11 111,1-27-65,1 1 0,0-1 0,0 0 0,1 1 0,0-1 0,1 0 0,0 0-1,1 0 1,4 7 65,-7-14-13,1 0 1,-1-1-1,1 1 0,0-1 0,0 1 0,0-1 0,0 0 0,0 0 0,0 0 0,1 0 0,-1 0 0,1 0 1,-1-1-1,1 1 0,0-1 0,0 0 0,-1 0 0,1 0 0,0 0 0,0 0 0,0-1 0,0 1 1,0-1-1,0 0 0,0 0 0,0 0 0,0 0 0,0-1 0,0 1 0,0-1 0,0 1 0,0-1 1,1-1 12,11-3-8,0-2 1,0 0-1,0 0 1,-1-2 0,11-7 7,-14 9-2,21-16 79,0 0 0,-1-2 1,-2-2-1,0 0 0,-2-2 0,-1-1 0,-2-1 0,-1-1 0,-1-1 0,-2-1 0,-1-1 1,-2-1-1,-1 0 0,-2-1 0,-2-1 0,-1 0 0,0-11-77,4-44 1,-5-1 0,-4 1 0,-6-82-1,0 174 0,-4-40 142,4 40-137,0 0 1,-1 1 0,1-1-1,0 1 1,0-1-1,0 0 1,-1 1-1,1-1 1,0 1-1,-1-1 1,1 0-1,-1 1 1,1-1-1,0 1 1,-1 0 0,1-1-1,-1 1 1,1-1-1,-1 1 1,0 0-1,1-1-5,-1 1 4,0 0 0,1 0 0,-1 0 0,0 1 0,1-1 0,-1 0 0,0 0 0,1 0 0,-1 1 0,0-1 0,1 0 0,-1 1 0,0-1 0,1 1 0,-1-1 0,1 1 0,-1-1 0,1 1 1,-1-1-1,1 1 0,-1-1 0,1 1 0,-1 0 0,1-1-4,-4 6-2,1 0 0,-1 0 0,1 0 0,0 0 0,1 1 0,0-1 0,0 1 0,0-1 0,1 1 0,0 0 0,0-1 1,0 1-1,1 0 0,0 0 0,1 1 2,1 22 8,2 0 1,7 27-9,-5-29 0,12 92 4,-5 1 1,-5 0 0,-7 72-5,0 145-839,-1-336 821,0 3-178,0 0 0,0 0 0,1 1 0,-1-1 0,1 0 0,0 0-1,1 2 197,1-3-1372,0-10 492,-2 0 415,8-16-444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8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85 4993,'-37'-34'5569,"77"33"-4667,75-4-1848,72-14 946,-56 5-1171,4 5 1171,-115 8-74,-16 0 61,0 1-1,0-1 1,0 1-1,0 0 1,0 0-1,0 1 1,0-1-1,0 1 1,0 0-1,0 0 1,0 0 0,0 0-1,-1 1 1,2 0 13,-5-2 1,1 0 0,-1 1 1,0-1-1,1 0 1,-1 0-1,0 1 0,1-1 1,-1 0-1,0 1 0,1-1 1,-1 0-1,0 1 1,0-1-1,1 1 0,-1-1 1,0 0-1,0 1 0,0-1 1,1 1-1,-1-1 1,0 0-1,0 1 0,0-1 1,0 1-1,0-1 1,0 1-1,0-1 0,0 0 1,0 1-1,0-1 0,0 1 1,-1-1-1,1 1-1,-8 12 129,4-7-59,-7 12 144,0 1 1,1 0 0,1 1-1,1 0 1,0 0 0,2 1-1,0 0 1,-2 18-215,7-32 21,1 1 0,0 0 1,0 0-1,0 0 0,1 0 0,0-1 1,1 1-1,0 0 0,0-1 0,0 1 0,3 4-21,-2-6 1,0 0-1,1-1 1,0 1-1,0-1 0,0 0 1,1 0-1,-1 0 0,1-1 1,0 0-1,1 0 1,-1 0-1,1 0 0,0-1 1,0 0-1,1 1 0,-1-2-68,1 1 0,-1-1-1,0 0 1,1 0 0,-1-1 0,1 0-1,0 0 1,-1-1 0,1 1 0,0-2-1,-1 1 1,1-1 0,0 1 0,-1-2-1,1 1 1,-1-1 0,1 0 0,-1-1-1,0 1 1,0-1 0,0 0 0,3-3 68,1-1-296,0 0 1,-1-1-1,0 0 1,0 0 0,-1-1-1,0 0 1,-1-1-1,0 1 1,0-1-1,-1-1 1,0 1 0,0-4 295,17-49-870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08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277 138 1408,'-11'-29'1063,"8"19"-473,0 0 0,-1 0 0,0 0 0,-1 0 0,0 1 1,0 0-1,-1 0 0,0 0 0,-6-6-590,11 14 72,0 0 0,0 0 1,0 1-1,0-1 0,-1 1 1,1-1-1,0 1 0,0-1 1,0 1-1,0 0 1,0-1-1,-1 1 0,1 0 1,0 0-1,0 0 0,-1 0 1,1 0-1,0 0 0,0 0 1,0 0-1,-1 1 0,1-1 1,0 0-1,0 1 0,0-1 1,0 1-1,0-1 1,0 1-1,0 0 0,0-1 1,0 1-1,0 0-72,-5 3 71,0 1 0,1 0 1,0 0-1,0 1 0,0 0-71,-12 14 7,0 2 1,1 0-1,2 1 1,0 1-1,2 0 1,0 1-1,2 0 1,-3 11-8,8-21-3,1 0 1,1 0 0,0 1 0,2 0 0,-1-1 0,2 1 0,0 0 0,1 0 0,0-1-1,1 1 1,1-1 0,1 1 0,0-1 0,1 0 0,2 3 2,-1-3-10,1 0-1,1 0 1,1-1 0,0 0 0,7 9 10,-13-19-2,0-1 1,1 1 0,-1 0 0,1-1-1,0 0 1,0 0 0,0 0 0,0 0-1,0-1 1,1 1 0,-1-1 0,1 0-1,-1-1 1,1 1 0,0-1 0,0 0 0,0 0-1,-1 0 1,1-1 0,0 0 0,2 0 1,-3-1 1,0 0 1,0 0 0,0-1 0,-1 0 0,1 1-1,0-2 1,-1 1 0,0 0 0,1-1 0,-1 1-1,0-1 1,0 0 0,0 0 0,-1 0 0,1-1-2,10-9 19,60-58 35,-37 34-74,2 1 0,1 2 1,2 1-1,28-15 20,-60 42 2,0 1-1,1 0 1,-1 1 0,1 0 0,0 1-1,1 0 1,-1 0 0,5 0-2,-11 3 1,0 0 0,0-1-1,0 1 1,0 0 0,0 1 0,0-1 0,-1 1-1,1 0 1,0 0 0,0 0 0,0 0 0,-1 1-1,1-1 1,0 1 0,-1 0 0,0 0 0,1 0-1,-1 1 1,0-1 0,0 1 0,0 0 0,-1-1-1,1 1 1,0 1-1,3 6 2,-1-1 0,0 1 0,-1 1 1,0-1-1,0 1 0,-1-1 0,0 1 0,-1 0 0,0 0 0,-1 0 0,0 9-2,1 1 7,1 0-1,3 12-6,-4-26 1,0-1 0,1 1 1,0 0-1,0-1 0,0 0 0,0 0 0,1 0 1,0 0-1,4 4-1,-6-8 0,-1 0 0,1 0 0,0 0 0,0-1 0,0 1 0,0-1 1,0 1-1,0-1 0,1 1 0,-1-1 0,0 0 0,1 0 0,-1 0 0,1-1 0,-1 1 0,1-1 1,-1 1-1,1-1 0,0 0 0,1 0 0,0 0 2,-1-1-1,1 0 1,0 0 0,-1 0 0,1 0-1,0-1 1,-1 1 0,1-1 0,-1 0-1,0 0 1,0 0 0,3-3-2,4-4 10,-1 0 1,0-1-1,0 0 1,-1 0-1,0-1 1,-1 0-1,4-8-10,32-70 47,19-33-48,-51 103 19,1 0 0,1 1 0,1 0 1,16-16-19,-29 33 3,23-19 97,-23 20-95,-1 0-1,1-1 1,-1 1-1,1 0 1,0-1-1,-1 1 0,1 0 1,-1 0-1,1 0 1,-1 0-1,1 0 0,0 0 1,-1 0-1,1 0 1,-1 0-1,1 0 1,0 0-1,-1 0 0,1 0 1,-1 0-1,1 0 1,-1 1-1,1-1 1,-1 0-1,1 0 0,-1 1 1,1-1-1,-1 0 1,1 1-1,-1-1 1,1 0-1,-1 1 0,1-1 1,-1 1-1,0-1 1,1 1-1,-1-1 1,0 1-1,1-1 0,-1 1 1,0-1-1,0 1 1,0-1-1,1 1 0,-1 0 1,0-1-1,0 1 1,0-1-1,0 1 1,0-1-1,0 1-4,2 17 24,0-1-1,-1 1 1,-1 0-1,-1 2-23,0-2 9,1 1 0,1 0 1,1 0-1,0-1-9,0-10 4,-1 0 1,2 0 0,-1 0-1,1-1 1,0 1 0,1-1-1,0 0 1,0 0-1,0 0 1,1 0 0,2 2-5,-3-6 0,-1 1 0,1 0 1,1-1-1,-1 0 0,0 0 1,1 0-1,0-1 1,-1 0-1,1 1 0,0-2 1,0 1-1,0 0 0,0-1 1,1 0-1,-1 0 0,0-1 1,0 0-1,2 0 0,13 0 6,-1-2-1,0 0 1,0-1 0,0-1-1,7-3-5,21-7 16,24-13-16,-47 18 3,-1-2 0,0 0-1,-1-1 1,0-2 0,-1 0 0,0-1 0,-1-1-1,-1-1 1,-1-1 0,0 0 0,1-5-3,-11 12 28,1 0 1,1 0-1,-1 1 1,1 0 0,1 1-1,0 0 1,5-3-29,-16 12 3,1 0 1,-1-1 0,0 1-1,1 0 1,-1-1 0,0 1-1,1 0 1,-1 0 0,1-1-1,-1 1 1,1 0-1,-1 0 1,1 0 0,-1 0-1,1 0 1,-1 0 0,0-1-1,1 1 1,-1 0 0,1 0-1,-1 1 1,1-1-1,-1 0 1,1 0 0,-1 0-1,1 0 1,-1 0 0,1 0-1,-1 1 1,0-1-1,1 0 1,-1 0 0,1 1-1,-1-1 1,0 0 0,1 0-1,-1 1 1,0-1 0,1 1-1,-1-1 1,0 0-1,1 1 1,-1-1 0,0 1-1,0-1 1,1 0 0,-1 1-1,0-1-3,2 25 96,-2-21-85,2 67-374,3-1-1,15 69 364,-1-45-344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2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27 359 1888,'-13'-98'3013,"13"97"-2820,0-1-1,0 1 1,0 0-1,0 0 1,0 0 0,0 0-1,-1 0 1,1 0-1,0 0 1,-1 0 0,1 0-1,-1 0 1,1 0-1,-1 0 1,0 0 0,1 0-1,-1 0 1,0 0-1,0 1 1,0-1 0,1 0-1,-1 1 1,0-1-1,-1 0-192,2 1 279,0 0-114,0 1-87,0 4-62,0-1 0,1 1 0,0 0 0,0 0 0,0-1 0,0 1 0,1 1-16,6 19 31,9 43 40,37 154 82,-41-155-95,-2 0 1,-1 27-59,-9-69 6,2 56 29,-3-72-31,-1 1 1,0-1 0,0 0-1,-1 1 1,0-1 0,-1 0-1,0 0-4,2-7 10,0 0-1,0 0 0,0 0 0,0 0 0,0 0 1,0 0-1,0-1 0,0 1 0,-1-1 1,1 1-1,-1-1 0,1 1 0,-1-1 1,1 0-1,-1 1 0,0-1 0,0 0 1,0 0-1,0-1 0,0 1 0,0 0 1,0 0-1,0-1 0,0 0 0,0 1 0,0-1 1,0 0-1,0 0 0,0 0 0,0 0 1,0 0-1,0 0 0,0-1 0,0 1 1,0-1-1,0 0 0,0 1 0,0-1 1,0 0-1,0 0 0,0 0 0,0 0 0,1-1 1,-1 1-1,1 0 0,-1-1 0,1 1 1,-1-1-1,1 1 0,0-1 0,-1 0 1,1 0-1,0 1 0,0-1 0,0-1-9,-2-3 21,1-1 0,-1 0 0,1 0 0,0 0 0,1 0 0,0 0 0,0 0 0,0-3-21,3-63 82,0 48-68,26-304 46,-19 264-65,3 1 0,3 0 0,3 0 0,5-4 5,-23 67 0,6-17-8,1 0 0,1 0 0,0 1 0,1 0-1,1 0 1,1 1 0,6-8 8,-14 20-3,1 1 0,-1-1 0,1 1 0,0 0-1,0 0 1,0 0 0,0 1 0,0-1 0,1 1 0,-1 0 0,1 0-1,0 0 1,-1 1 0,5-1 3,-2 1 0,-1 1-1,1-1 1,0 1-1,0 1 0,0-1 1,-1 1-1,1 0 1,0 1-1,-1 0 1,4 1 0,5 3-29,0 0 1,0 0 0,0 2-1,-1 0 1,-1 0 0,1 1-1,-1 1 1,-1 0 0,0 1-1,0 1 1,-1 0 0,6 8 28,-14-15-14,1 0 0,-1 0 0,-1 0 0,1 1 0,-1-1 0,0 0-1,0 1 1,0 0 0,-1-1 0,0 1 0,0 0 0,-1 0 0,1 0 0,-1 0 0,-1 0 0,1-1 0,-1 1 0,-1 5 14,0-4-13,0 0-1,0-1 1,-1 1 0,0 0-1,-1-1 1,1 1-1,-1-1 1,0 0 0,-1 0-1,0-1 1,1 1-1,-2-1 1,1 0 0,-1-1-1,0 1 14,-8 4-28,0 0 0,0-1 0,-1-1 0,0 0 0,0-1-1,0-1 1,-1-1 0,0 0 0,0 0 28,-17 1-378,0-1 0,0-1 0,0-2 0,-1-1 378,31 0-65,-3 0-210,0 0 0,0 0 1,0 0-1,0-1 0,1 0 1,-1 0-1,0-1 1,0 0-1,1 0 0,-4-1 275,-9-12-968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7.415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82 916 7842,'-16'32'777,"2"0"1,2 1 0,1 1-1,-3 20-777,9-32-17,1 0-1,2 0 0,0 0 1,1 1-1,1-1 1,1 1-1,3 14 18,-2-28-18,0 0 0,0 0 0,1 0 0,0 0 0,1-1 0,0 1 0,0-1 0,1 0 0,0 0 0,4 4 18,-6-8-26,0 0 1,0-1-1,1 0 1,-1 1 0,1-1-1,0-1 1,-1 1-1,1 0 1,1-1-1,-1 0 1,0 0-1,0 0 1,1-1-1,-1 1 1,1-1-1,0 0 1,-1 0 0,1-1-1,0 1 1,-1-1-1,4-1 26,1 0-42,0 0 1,-1-1-1,0-1 0,1 0 0,-1 0 0,0 0 0,0-1 1,0 0-1,-1-1 0,0 0 0,0 0 0,2-2 42,7-6-61,-1-1 0,0-1 1,-1 0-1,10-14 61,-10 8-2,0 0 0,-1-1 1,-1 0-1,-2-1 0,0 0 1,-1-1-1,2-9 2,-2-3 67,-1-1 0,-2 0 1,-2 0-1,0-27-67,-5-27 233,-4 0 0,-5 1 0,-15-64-233,-70-288 2114,94 438-2027,-7-21 276,8 25-356,-1-1-1,1 1 1,0 0 0,0 0-1,0-1 1,0 1-1,0 0 1,0 0 0,-1-1-1,1 1 1,0 0-1,0 0 1,0-1-1,-1 1 1,1 0 0,0 0-1,0 0 1,-1 0-1,1 0 1,0-1 0,0 1-1,-1 0 1,1 0-1,0 0 1,0 0 0,-1 0-1,1 0 1,0 0-1,-1 0 1,1 0 0,0 0-1,0 0 1,-1 0-1,1 0 1,0 0 0,-1 0-1,1 0 1,0 0-1,0 0 1,-1 0 0,1 1-1,0-1 1,0 0-1,-1 0 1,1 0-1,0 0 1,0 1 0,0-1-1,-1 0 1,1 0-1,0 0 1,0 1 0,0-1-1,0 0 1,-1 0-1,1 1 1,0-1 0,0 0-1,0 0 1,0 1-1,0-1 1,0 0 0,0 0-1,0 1 1,0-1-1,0 0 1,0 1 0,0-1-7,-4 11 28,0-1 0,1 1 0,0 0 0,1 0 1,0 0-1,1 0 0,0 3-28,-1 6 7,-2 30-25,3 0 0,1 0 1,3 1-1,1-1 1,3-1-1,9 29 18,3-3-193,3-1-1,4-1 1,32 66 193,-38-97-76,2-2 1,1 0-1,2-2 1,2-1-1,30 33 76,-41-53-14,1 0-1,1 0 1,0-2-1,1 0 1,0-1 0,2-1-1,-1-1 1,2-1-1,-1-1 1,1 0 0,1-2-1,4 1 15,-18-7-1,0-1 0,0 0 0,0 0-1,0-1 1,0 0 0,0 0 0,0-1 0,0 0-1,0-1 1,0 0 0,0 0 0,-1-1 0,1 0-1,-1 0 1,0-1 0,0 0 0,0-1 0,0 0-1,-1 0 1,0-1 0,5-4 1,3-4-22,-1 0-1,0-1 1,-2-1-1,1 0 1,-2-1 0,0 0-1,-2 0 1,1-1 0,0-5 22,15-43-88,-3-1 0,-3-1 1,-2 0-1,4-59 88,-26 142 468,-3 23-380,4-8-70,2-1 0,1 1 0,2 0 0,0 0 0,2 0 0,2-1 0,3 11-18,-4-22-34,1 0 1,1 0 0,1-1-1,0 0 1,2 0-1,-1-1 1,2 0 0,0-1-1,1 0 1,1 0 0,0-1-1,9 7 34,3-1-361,2-1 0,0-1 0,1-2 0,1 0 0,0-2 0,29 10 361,75 22-765,-131-46 761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1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7 279 5745,'-4'-4'2721,"2"-1"-1145,2-1-448,0 4-535,0 0-217,10-5-272,36-12-8,66-44-40,-47 20-8,8 0 72,3 8-64,-9 11 8,-9 7-56,-17 13-264,-11 0-112,-19 14-705,-4 3-719,-20 5 1176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2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96 271 3689,'-83'-90'1803,"71"75"26,12 15-1816,0 0 1,0 0 0,0 0 0,0 0 0,0 0 0,0 0 0,0 0 0,0 0 0,0 0 0,0 0 0,0 0 0,0 0 0,1 0 0,-1 0 0,0 0 0,0 0 0,0 0 0,0 0 0,0 0 0,0 0 0,0 0 0,0 0 0,0 0 0,0 0 0,0 0 0,0 0 0,0 0 0,0 0 0,0 0 0,0 0 0,0 0 0,0 0-1,0 0-13,12 10-7,-12-10 93,12 11-61,0 0-1,-1 1 1,-1 1-1,0 0 0,-1 0 1,0 0-1,-1 1 1,0 3-25,12 28-34,-2 0-1,-1 2 35,15 39-340,-15-52-1,-6-24 121,-11-10 213,1 0 1,-1 0 0,0 0-1,1 0 1,-1-1 0,0 1-1,1 0 1,-1 0 0,1-1-1,-1 1 1,0 0 0,0 0-1,1-1 1,-1 1 0,0 0-1,1-1 1,-1 1 0,0-1 0,0 1-1,0 0 1,1-1 0,-1 1-1,0 0 1,0-1 0,0 1-1,0-1 1,0 1 0,0-1-1,0 1 1,0 0 0,0-1-1,0 1 1,0-1 0,0 1 6,19-105 484,4 2 1,4 1-1,35-81-484,-60 178 11,0-1-1,1 1 0,-1-1 1,1 1-1,0 0 0,1 0 0,-1 0 1,3-2-11,-5 6 1,-1 1 1,1-1-1,0 1 1,-1-1-1,1 1 1,0-1-1,0 1 1,-1-1-1,1 1 1,0 0-1,0 0 1,0-1-1,-1 1 1,1 0-1,0 0 1,0 0-1,0 0 1,0 0-1,0 0 1,-1 0-1,1 0 1,1 0-2,0 1 1,-1 0 1,1 0-1,-1 0 1,1 0-1,0 0 1,-1 0-1,0 0 1,1 1-1,-1-1 1,0 0-1,0 1 0,0-1 1,0 1-1,0 0 1,0 0-2,10 17-34,-1 1 1,-1 1 0,6 18 33,-5-10-874,14 27 874,-19-48-336,-1 0 0,1 0-1,1 0 1,-1-1-1,1 0 1,1 0-1,-1 0 1,5 3 336,-9-8-80,1-1 1,-1 1-1,1-1 0,-1 1 0,1-1 1,-1 0-1,1 0 0,0 0 0,0 0 1,-1 0-1,1-1 0,0 1 0,0-1 1,0 0-1,0 0 0,0 0 0,0 0 1,-1 0-1,1-1 0,0 1 0,0-1 1,0 0-1,0 0 0,-1 0 0,1 0 1,-1 0-1,1-1 0,0 1 0,1-2 80,0 0 30,-1 0-1,1 0 0,-1 0 1,1 0-1,-1-1 0,0 1 1,0-1-1,-1 0 0,1 0 1,-1 0-1,0 0 1,0 0-1,0-1 0,0 1 1,-1-1-1,0 1 0,0-1 1,0 0-30,-1-2 146,-1-1 0,1 1 0,-2 0 0,1 0 0,-1 1 0,0-1 0,0 0 0,0 0 0,-1 1 1,-1 0-1,1-1 0,-1 1 0,0 0 0,0 1 0,-1-2-146,2 4 125,0-1-1,0 1 1,0 0-1,0 0 1,0 1 0,-1-1-1,0 1 1,1-1-1,-1 1 1,0 1 0,0-1-1,-1 0-124,3 1 78,0 1-1,-1-1 1,0 1-1,1 0 1,-1 0-1,1 0 1,-1 0-1,1 0 1,-1 0-1,1 1 1,-1-1 0,1 1-1,-1-1 1,1 1-1,-1 0 1,1 0-1,0 0 1,0 1-1,-1-1 1,-1 2-78,-7 7 99,-1 0 0,1 0 0,0 1 0,1 1 0,1 0 0,0 0 0,0 1 0,-2 6-99,-2 4 23,1 1-1,2 0 1,0 0 0,-2 14-23,7-22-4,1 0 0,0 1 0,2-1 0,0 1 0,0 0 0,2 0 0,0 0 0,1-1 0,2 11 4,-2-23-8,-1 0 1,1 0 0,1-1-1,-1 1 1,0 0 0,1-1 0,0 1-1,0-1 1,2 3 7,-4-5-5,1 0 1,0 0-1,0 0 0,0 0 1,0-1-1,0 1 1,0 0-1,0 0 0,0-1 1,0 1-1,0-1 1,1 1-1,-1-1 0,0 1 1,0-1-1,0 0 0,1 1 1,-1-1-1,0 0 1,0 0-1,1 0 0,-1 0 1,0 0-1,1 0 1,-1 0-1,0-1 0,0 1 1,1 0-1,-1-1 0,0 1 1,0-1-1,1 0 5,5-3-17,-1 0 0,1-1 0,-1 1 0,0-1 0,0-1 0,-1 1-1,0-1 1,0 0 0,0 0 0,-1-1 0,3-4 17,9-18-66,0 0 1,-1-3 65,-14 29-5,7-13 21,-1 0-1,-1-1 1,0 0-1,-1 0 1,-1 0-1,0 0 1,-2-1-1,1-5-15,-4 10 385,1 13-378,0 0-1,0 0 1,0 0 0,0 0-1,0 0 1,0 0 0,0 0-1,0 0 1,0 0 0,-1 1-1,1-1 1,0 0 0,0 0-1,0 0 1,0 0 0,0 0-1,0 0 1,0 0 0,0 0-1,0 0 1,0 0 0,0 0-1,0 0 1,0 0 0,0 0-1,0 0 1,0 0 0,0 0-1,0 0 1,0 0 0,0 0-1,0 0 1,0 0 0,-1 0-1,1 0 1,0 0 0,0 0-1,0 0 1,0 0 0,0 0-1,0 0 1,0 0 0,0 0-1,0 0 1,0 0 0,0 0-1,0 0 1,0 0 0,0 0-1,0 0 1,0 0 0,0 0-1,0 0 1,0-1 0,0 1-1,0 0-6,-4 22 368,4-16-366,-1 1 1,1-1-1,1 0 0,-1 0 1,1 1-1,0-1 0,0 0 1,1 0-1,0 0 1,0 0-1,1 0 0,-1-1 1,1 1-1,0-1 1,1 1-1,-1-1 0,1 0 1,0 0-1,0-1 1,1 1-1,0-1 0,-1 0 1,1 0-1,0 0 1,1-1-1,-1 0 0,1 0 1,0 0-1,5 1-2,-2-1-10,0-1 0,0 0-1,0-1 1,0 0 0,0 0 0,0-1 0,0 0-1,0 0 1,0-1 0,1 0 0,-1-1 0,-1 0-1,1-1 1,0 0 0,7-3 10,-6 2-18,0-1 0,-1-1 0,1 0 1,-1 0-1,0 0 0,-1-1 0,0-1 0,0 1 0,0-1 0,-1-1 0,0 1 1,-1-1-1,1-2 18,-3 5-9,4-6-12,-1 0 0,-1-1 0,0 0 0,4-11 21,-9 21 8,0-1 0,0 1-1,-1 0 1,1-1 0,-1 1 0,1 0 0,-1-1 0,0 1 0,-1-1-1,1 1 1,0 0 0,-1-1 0,0 1 0,0 0 0,0 0 0,0 0-1,0-1 1,-1 1 0,1 0 0,-1 0 0,0 1 0,-1-3-8,3 5 7,-13-14 113,13 14-110,0-1-1,0 1 1,0 0-1,-1-1 1,1 1-1,0-1 1,-1 1-1,1 0 0,0-1 1,-1 1-1,1 0 1,0-1-1,-1 1 1,1 0-1,0 0 1,-1-1-1,1 1 0,-1 0 1,1 0-1,-1 0 1,1 0-1,-1 0 1,1-1-1,-1 1 1,1 0-1,0 0 0,-1 0-9,1 2 3,1-1 0,-1 0 0,0 0 0,1 0 0,-1 0 0,1 0 0,0 0-1,-1 0 1,1 0 0,0 0 0,0 0 0,0 0 0,0-1 0,-1 1-1,1 0 1,0 0 0,0-1 0,0 1 0,0-1 0,2 1-3,23 13-12,-18-11 9,0 0 0,0-1 0,0 0 1,0 0-1,0-1 0,1-1 0,-1 1 0,1-1 0,3-1 3,17-1-29,0-2 0,3-3 29,-15 4-13,-1-1-1,0 2 1,1 0 0,-1 1-1,1 1 1,0 0-1,-1 1 1,2 1 13,-14-1-2,-1 0 1,1 0-1,0 0 1,-1 0-1,0 1 0,1-1 1,-1 1-1,0 0 0,0 0 1,0 0-1,0 0 1,0 0-1,0 1 0,-1-1 1,1 1-1,-1 0 0,1 0 1,-1 0-1,0 0 1,0 0-1,-1 0 0,1 0 1,-1 1-1,0-1 0,1 1 1,-1-1-1,-1 1 1,1-1-1,0 1 0,-1 0 1,0-1-1,0 2 2,0 23 8,-2 0 0,0 0 0,-2-1 0,-5 15-8,4-19 9,1 0 1,1 0-1,0 0 0,2 0 1,1 0-1,1 1 0,1 2-9,-2-22 1,1 1 0,0-1-1,1 1 1,-1-1-1,1 0 1,-1 0-1,1 0 1,1 0-1,-1 0 1,0 0-1,1-1 1,1 3-1,-2-4-1,0-1 1,0 1-1,0 0 1,1-1-1,-1 0 1,0 1-1,1-1 1,-1 0-1,0 0 1,1 0-1,-1-1 0,1 1 1,0 0-1,-1-1 1,1 0-1,-1 0 1,1 0-1,0 0 1,-1 0-1,1 0 1,-1 0-1,3-1 1,8-3 0,1 0 0,-1 0 1,0-1-1,-1-1 0,1 0 0,-1-1 0,7-5 0,7-6-10,0-1 0,17-19 10,-18 15-83,-1-1-1,-1-2 0,-1 0 1,-1-1-1,-2-1 0,-1-1 0,-1-1 1,-1 0-1,5-19 84,-20 47 23,0 1 0,0-1 0,0 0 1,-1 1-1,1-1 0,-1 0 0,1 0 0,-1 0 0,0 1 1,1-1-1,-1 0 0,0 0 0,0 0 0,-1-1-23,1 2 16,-1 1-1,1 0 1,-1 0 0,0 0-1,1 0 1,-1 0-1,1 0 1,-1 1 0,1-1-1,-1 0 1,0 0-1,1 0 1,-1 0 0,1 1-1,-1-1 1,1 0-1,-1 1 1,1-1-1,-1 0 1,1 1 0,0-1-1,-1 0 1,1 1-1,-1-1 1,1 1 0,0-1-1,-1 1-15,-6 7 121,-1 0-1,1 0 0,1 0 1,-2 4-121,1 2 41,1-1-1,0 1 1,1 0 0,0 0 0,2 1-1,-1-1 1,2 1 0,0 0 0,1-1-1,0 1 1,1 1-41,0-8 3,1-1 1,0 0-1,0 0 0,1 0 0,-1-1 1,2 1-1,-1 0 0,1-1 0,0 1 1,0-1-1,1 2-3,-1-4-5,0 0 0,1 0 0,-1-1 0,0 1 0,1-1 0,0 0 0,0 0 0,0 0 0,0 0 0,0-1 0,1 0 0,-1 0 0,1 0 0,0 0 0,-1-1 0,1 1 0,0-1 5,2 0-59,0 0 0,0 0 0,0-1 0,0 0 0,0 0 0,0 0 0,0-1 1,0 0-1,0-1 0,-1 1 0,6-3 59,1-1-327,0-1 1,-1 0-1,1-1 1,-1 0-1,3-4 327,45-32-789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2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7282,'-5'7'2552,"-1"11"-2248,17 21-424,8 7-600,19-10 496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300 617 7346,'-9'1'283,"-1"0"1,1 1 0,0 0 0,-1 1-1,1 0 1,0 1 0,1 0 0,-1 0-1,1 0 1,-1 1 0,1 1 0,1-1 0,-6 6-284,-8 8-48,0 2 0,2 0 1,-17 23 47,26-30-14,0 0 1,1 1-1,1 1 0,0-1 1,-3 11 13,7-15-20,0-1 1,1 1-1,0 0 1,1 0-1,1 0 0,-1 0 1,2 0-1,0 1 1,0 2 19,0-11-12,0 0 0,1 0 1,-1 0-1,1 0 1,0 1-1,0-1 1,0 0-1,0 0 0,0 0 1,1-1-1,-1 1 1,1 0-1,0 0 0,0-1 1,0 1-1,0-1 1,0 0-1,1 0 1,-1 1-1,1-1 0,-1-1 1,1 1-1,0 0 1,0-1-1,0 1 1,0-1-1,0 0 0,0 0 1,0 0-1,0 0 1,0-1-1,0 1 0,0-1 1,1 0-1,-1 0 1,0 0-1,0 0 1,0-1-1,1 1 0,-1-1 1,2 0 11,2-1-17,-1 0 1,1 0-1,-1 0 0,0-1 1,0 0-1,0 0 0,0-1 1,0 0-1,-1 0 0,1 0 1,-1 0-1,0-1 0,0 0 1,-1 0-1,0 0 0,0-1 1,0 1-1,0-1 1,-1 0-1,0 0 0,0 0 1,0-3 16,3-8 56,-1 0 1,0 0 0,-1 0-1,-1-1 1,-1 0 0,-1 1 0,0-17-57,-2 79 418,0-20-350,1 0 0,3 19-68,-1-34-4,-1-1 0,2 0-1,-1 0 1,1 0 0,0 0 0,1 0-1,0-1 1,1 0 0,1 3 4,-4-7-4,1 0 0,-1-1 0,1 1 0,0-1 0,0 1 0,0-1 0,1 0 0,-1-1 0,1 1 0,-1 0 0,1-1 0,0 0 0,0 0 0,0 0 0,0 0 0,0-1 0,0 0 0,1 0 0,-1 0 0,1 0 4,2-1-8,0 0 0,0 0-1,0-1 1,1 1 0,-1-2 0,0 1 0,-1-1 0,1 0 0,0-1-1,0 1 1,4-4 8,14-8-18,-1-2 0,-1 0 0,0-1 0,-2-1 0,16-16 18,8-10-63,-2-1 1,29-39 62,-61 69-9,0-1 0,-1 1 0,0-2 0,-2 1 0,0-2 1,0 1-1,-2-1 0,0 0 0,-1 0 0,-1 0 0,0-9 9,-2-1 9,-2-1 1,0 1-1,-2 0 1,-2-4-10,-21-114 135,7 51 203,13 72-37,4 30 81,4 40-164,14 80-214,32 119-4,-32-181-162,2-1-1,16 33 163,-19-58-93,1-2 0,3 0 1,0-1-1,19 23 93,-39-58-4,1 0 1,0 0-1,0 0 0,0 0 0,0 0 1,0 0-1,0 0 0,0-1 1,0 1-1,0 0 0,0-1 1,0 1-1,1 0 4,-1-1-2,0 0 0,-1 0-1,1 0 1,-1 0 0,1 0 0,-1 0 0,1 0 0,-1 0 0,1 0 0,-1 0 0,1 0 0,-1 0-1,1 0 1,0-1 0,-1 1 0,1 0 0,-1 0 0,0-1 0,1 1 0,-1 0 0,1-1-1,-1 1 3,3-3-7,0-1-1,-1 1 1,1-1-1,-1 0 1,0 1-1,0-1 0,0-3 8,0 3 0,20-48 18,-3-1 0,-1-1 0,-4-1 0,3-19-18,-17 74 6,0 0 0,0 0 0,0 0 0,0 0 0,0 0 0,0 0 0,0 0 0,0 0 0,0 0 0,0 0 0,0 0 0,0 0 0,0 0 0,0 0 0,0 0 0,0 0 0,0 0-1,0 0 1,0 0 0,1 0 0,-1 0 0,0 0 0,0 0 0,0 0 0,0 0 0,0 0 0,0-1 0,0 1 0,0 0 0,0 0-6,1 12 102,0 29-35,0-14-44,-1-19-21,1 0 1,0 0 0,0 0-1,1 0 1,0 0-1,0 0 1,1-1 0,0 1-1,0-1 1,2 2-3,-4-7-6,0 0 1,1 0-1,-1-1 1,0 1-1,1-1 1,0 1-1,-1-1 1,1 1-1,0-1 1,0 0-1,0 0 1,0 0-1,0 0 0,0 0 1,0 0-1,1 0 6,1 0-11,-1-1-1,0 0 0,0 0 0,0 0 1,0 0-1,0-1 0,0 1 0,0-1 1,0 1-1,0-1 0,0 0 0,0-1 1,0 1-1,-1 0 0,2-2 12,9-4-20,-1-1-1,-1-1 1,1 0-1,-1 0 1,-1-2-1,0 1 1,0-1 0,-1 0-1,-1-1 1,0 0-1,1-4 21,4-6-10,-1-1 0,-1-1-1,-1 0 1,-2-1 0,6-24 10,-7 12 2,-1 0-1,-2 0 1,-2-1 0,-2 1 0,-3-31-2,-9-53 59,-8-12-59,17 115 16,-6-28 172,2 30 64,6 17-244,1-1 1,-1 0-1,1 0 1,0 0-1,-1 0 0,1 0 1,0 0-1,-1 0 1,1 0-1,-1 1 1,1-1-1,0 0 1,-1 0-1,1 0 1,0 1-1,0-1 0,-1 0 1,1 0-1,0 1 1,-1-1-1,1 0 1,0 1-1,0-1 1,0 0-1,-1 1 1,1-1-1,0 1 0,0-1 1,0 0-1,0 1 1,0-1-1,0 0 1,0 1-1,0-1 1,0 1-1,0-1-8,-6 19 62,1 0 0,1-1-1,1 2 1,0-1-62,1-6 7,-9 61-41,4 1 0,2 1 1,4-1-1,3 0 0,7 35 34,-5-86-68,1-1 0,1 1 0,0-1-1,2 0 1,1-1 0,0 0-1,2 0 1,1-1 0,1 1 68,-7-13-42,1 0 0,0 0 1,1 0-1,0-1 0,0-1 0,1 1 1,0-1-1,0-1 0,2 2 42,-3-4-14,-1-1 0,1 1 0,0-1 0,0 0 1,0-1-1,0 0 0,1 0 0,-1-1 0,0 0 0,1-1 0,-1 1 0,9-2 14,-11 0-1,0 0 0,0 0 0,0 0 0,0-1 0,0 0 0,0 0 0,0 0 0,-1-1 0,1 0 0,-1 0 0,0 0 0,0-1 0,0 0 1,3-2-3,-1-2-1,0 1 1,0-1-1,0 0 1,-1 0-1,-1-1 1,4-5 3,3-11-3,0 0 0,-2-1 1,-1-1-1,-1 0 0,0-8 3,-5 25 139,-1 1 0,0-1-1,-1 1 1,0-1 0,0-6-139,1 37 98,-1-7-83,1 0 0,1-1 0,-1 1 1,2-1-1,1 2-15,-4-10-18,1-1 1,0 0-1,0 0 1,1-1 0,-1 1-1,1 0 1,0-1-1,0 1 1,0-1-1,0 0 1,1 0-1,-1 0 1,1-1-1,0 1 1,-1-1 0,1 0-1,1 0 1,0 1 17,1-1-70,1 0 1,0-1 0,0 1 0,-1-1-1,1 0 1,0-1 0,0 0-1,0 0 1,0 0 0,0-1 0,0 0-1,-1 0 1,1-1 0,0 0 0,-1 0-1,1 0 1,-1-1 0,0 0-1,0-1 1,0 1 0,0-1 0,0 0-1,2-3 70,6-5-315,0 0-1,-2 0 1,0-1 0,0-1-1,-1 0 1,-1-1-1,0 0 1,5-11 315,-4 3 137,0 0 1,-2-1-1,0 0 0,3-21-137,-6 23 1072,-6 22-1052,0 0 0,0 0 0,0 0-1,0 0 1,0 0 0,0-1 0,0 1-1,0 0 1,0 0 0,0 0 0,0 0-1,0 0 1,0-1 0,0 1 0,0 0-1,0 0 1,0 0 0,1 0 0,-1 0-1,0 0 1,0-1 0,0 1 0,0 0-1,0 0 1,0 0 0,0 0 0,0 0-1,0 0 1,1 0 0,-1 0 0,0-1-1,0 1 1,0 0 0,0 0 0,0 0-1,0 0 1,1 0 0,-1 0 0,0 0-1,0 0 1,0 0 0,0 0 0,0 0-1,0 0 1,1 0 0,-1 0 0,0 0 0,0 0-1,0 0 1,0 0 0,0 0 0,1 0-1,-1 0 1,0 0 0,0 0 0,0 1-1,0-1-19,4 10 577,-4-8-511,30 101 322,-4-17-230,8 58-158,-29-118-54,-2 1 0,0-1 0,-2 1 0,-1 0 0,-1 0 0,-1-1 0,-5 21 54,4-34-115,-1 1-1,0-1 1,-1 0-1,0 0 1,-1 0 0,-1-1-1,0 0 1,0 0 0,-1-1-1,-5 5 116,1-4-128,0-1-1,-1 0 1,-7 5 128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6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252 461 1224,'0'0'64,"1"-1"0,-1 0 0,0 0 0,0 0 0,1 1 0,-1-1-1,0 0 1,1 0 0,-1 1 0,1-1 0,-1 0 0,1 1 0,0-1 0,-1 0 0,1 1 0,-1-1-1,1 1 1,0-1 0,0 1 0,-1-1 0,1 1 0,0 0 0,0-1 0,0 1-64,10-7 7,13-23-13,-15 19 4,6-6-2,-2-1 0,0 0 0,-1-1 0,0-1 0,0-4 4,-9 17 3,-1-1 0,1 0 0,-1 0 1,-1 0-1,0 1 0,1-10-3,-2 15 3,0 0 0,0 0 0,0 0 0,0 0 0,0-1 0,0 1 0,0 0 0,-1 0 0,1 0 0,-1 0 1,0 0-1,0 0 0,1 0 0,-1 0 0,-1 0 0,1 0 0,0 0 0,0 0 0,-1 1 0,1-1 0,-1 0 0,1 1 0,-1 0 0,0-1 0,1 1 0,-2-1-3,1 2 7,-1-1 0,1 1 1,0-1-1,0 1 0,0 0 0,-1 0 0,1 0 0,0 0 0,0 0 0,-1 0 0,1 1 0,0-1 0,0 1 0,0 0 0,-1 0 1,1 0-8,-37 19 107,32-16-74,-37 20 452,3 3 1,-39 30-486,66-46 117,1 1 0,1 0 0,-1 0 0,2 1 0,0 1 0,0 0 0,2 1 0,0-1 0,0 2 0,-1 5-117,9-20 3,0 0 0,1 0-1,-1 1 1,1-1-1,-1 1 1,1-1-1,-1 0 1,1 1-1,0-1 1,0 1-1,0-1 1,0 1-1,0-1 1,0 1-1,0-1 1,0 0-1,0 1 1,1-1-1,-1 1 1,1-1 0,-1 1-1,1-1 1,-1 0-1,1 0 1,1 2-3,-1-2 2,1 0 1,0 0 0,0 0-1,0 0 1,0 0-1,0 0 1,0 0 0,0-1-1,1 1 1,-1-1 0,0 0-1,0 1 1,0-1 0,1 0-1,-1 0 1,0-1-1,1 1-2,25-2-1,0-2-1,-1-1 1,0-1-1,0-1 0,0-1 1,-1-2-1,-1 0 0,1-2 1,-1-1 1,-19 9-35,0 0-1,0 0 1,0 0 0,-1-1 0,0 0-1,0 0 1,0-1 0,0 1 0,-1-1 0,0 0-1,0 0 1,2-7 35,-1 6 1053,-4 13-555,-3 25-281,0-17-70,-2 43 58,4-54-201,0 0 0,0-1 0,0 1 0,0 0 0,0-1-1,1 1 1,-1 0 0,1-1 0,0 1 0,0-1 0,0 1-1,0-1 1,0 0 0,0 1 0,1-1 0,0 1-4,-1-2 2,0 0 1,1 1 0,-1-1 0,1 0 0,-1 0 0,1 0 0,0 0-1,-1 0 1,1 0 0,0-1 0,0 1 0,0 0 0,0-1 0,-1 0-1,1 1 1,0-1 0,1 0-3,3 0 4,0 0 0,0-1 0,0 0 0,0 0 0,0 0 0,0-1 0,0 0 0,0 0 0,0-1 0,-1 1 0,4-3-4,1-1 1,0 0 0,0-1 0,-1-1 0,0 0 0,0 0 0,0-1 0,-1 0 0,-1 0 0,1 0 0,-2-1 0,1-1-1,-4 6 1,0 0-1,-1 0 0,0 0 0,0 0 1,0-1-1,0 1 0,-1-1 1,0 1-1,0-1 0,0 1 1,-1-1-1,0 1 0,0-1 0,-1 1 1,1-1-1,-1 1 0,0-1 1,0 1-1,-1-1 0,0 1 1,0 0-1,0 0 0,-1 0 1,-2-4-1,-4-5 13,-1 1 1,0 0 0,-1 1-1,-2-2-13,9 9 90,-1 1 0,1 0-1,-1 1 1,0-1 0,1 1-1,-1 0 1,-1 0 0,1 0-1,0 1 1,-1 0 0,0 0-1,1 0 1,-3 0-90,8 2 18,-1 0 1,1 0 0,-1 0-1,0 0 1,1 0-1,-1 0 1,1 0 0,-1 0-1,0 0 1,1 0-1,-1 0 1,0 0 0,1 0-1,-1 0 1,1 0-1,-1 1 1,1-1 0,-1 0-1,0 1 1,1-1-1,-1 0 1,1 1-1,-1-1 1,1 0 0,0 1-1,-1-1 1,1 1-1,-1-1 1,1 1 0,0-1-1,-1 1 1,1-1-1,0 1 1,0 0 0,-1-1-1,1 1 1,0-1-1,0 1 1,0-1 0,0 1-1,0 0 1,0-1-1,0 1-18,0 1 5,0-1 0,0 0 0,0 0-1,1 1 1,-1-1 0,1 0 0,-1 0-1,1 0 1,-1 1 0,1-1 0,0 0-1,-1 0 1,1 0 0,0 0 0,0 0-1,0 0 1,0-1 0,0 1 0,0 0-1,0 0 1,0-1 0,0 1-5,5 2 0,-1-1-1,1-1 1,0 1 0,-1-1-1,1 0 1,0 0 0,0-1-1,0 1 1,-1-1 0,1 0-1,0-1 1,3 0 0,18-4-6,-1 0 0,7-4 6,8-2-4,-29 9 3,13-5 0,1 2 0,0 1 1,0 1-1,0 1 1,16 1 0,-36 1-1,1 1 0,-1 0-1,1 0 1,-1 0 0,0 1 0,0 0 0,0 0 0,0 0 0,0 1 0,0 0 0,0 0 0,-1 0 0,1 1 0,-1 0 0,0 0 0,0 0 0,-1 1 0,1 0 0,-1 0 0,0 0 0,0 0-1,-1 0 1,0 1 0,0 0 0,1 2 1,4 13-2,-1 1-1,0 1 0,-1 5 3,-2-8 6,1-1-1,1 1 1,0-1 0,2 0-1,4 8-5,-9-22 0,0-1 0,0 1 0,0-1 0,0 1-1,1-1 1,0 0 0,0 0 0,0-1 0,0 1-1,1-1 1,0 0 0,-1 0 0,1 0 0,0-1-1,0 0 1,0 0 0,1 0 0,-1 0 0,0-1 0,1 0-1,4 0 1,-1 0 0,1-1 0,-1 0 0,1-1 0,-1 0 0,1 0 0,-1-1 0,1-1 0,-1 1 0,0-1 0,0-1 0,-1 0 0,4-2 0,14-8 10,0-2 0,-2-1 0,7-5-10,-10 5 4,-1 0 0,0-1 0,-1-1 0,-1-1 0,-1-1 0,7-11-4,-15 19-1,-1 0 0,-1 0 0,0 0-1,-1-1 1,-1 0 0,0 0 0,-1 0 0,0-1 0,-1 1 0,-1-1-1,0 0 1,-1-4 1,-1 13 1,0 0 0,0 0 0,-1 0-1,0 0 1,0 0 0,0 0 0,-1 1-1,0-1 1,-2-4-1,3 8 4,0 0 1,0 1-1,0-1 1,0 0-1,0 1 0,0-1 1,-1 1-1,1-1 1,-1 1-1,1-1 0,-1 1 1,0 0-1,1 0 1,-1 0-1,0 0 0,0 0 1,0 0-1,0 1 1,0-1-1,0 0 0,0 1 1,0 0-1,0-1 0,0 1 1,0 0-1,0 0 1,-2 0-5,-1 1 22,-1 0 0,1 1 0,0-1 0,-1 1 0,1 0 0,0 0 1,0 1-1,0-1 0,1 1 0,-1 0 0,1 1 0,-1-1 0,1 1 0,0-1 0,-3 6-22,-7 6 82,2 1 0,0 1 0,-8 14-82,7-9 35,1 2-1,1-1 1,0 2-1,2-1 1,1 1-1,1 1 1,2-1-1,-3 24-34,7-40-6,0 0-1,1 0 1,0 0 0,0 0-1,1 0 1,1 0 0,-1 0-1,1 0 1,1 2 6,-1-6-38,0 0 0,1 0 0,-1 0 0,1 0-1,0 0 1,0-1 0,1 1 0,-1-1 0,1 0 0,0 0 0,0 0 0,1-1 0,-1 1 0,1-1-1,-1 0 1,2 0 38,4 2-205,0-1 0,1 0-1,-1 0 1,1-1 0,9 1 205,67 8-591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7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1019 5209,'-7'-9'2657,"6"8"-2601,0 1 1,0-1-1,0 0 0,1 0 0,-1 0 1,0 1-1,0-1 0,1 0 0,-1 0 1,1 0-1,-1 0 0,1 0 0,-1 0 1,1 0-1,0 0 0,-1-1 0,1 1 1,0 0-1,0 0 0,0 0 0,0 0-56,-3-88 127,3 13-102,-1 59-24,-1 0 0,0 0 1,-1 1-1,-1-1 0,-5-13-1,6 21-1,-1 1 1,1 0-1,-1 0 1,0 0-1,-1 1 1,0-1 0,0 1-1,-1 0 1,0 1-1,0-1 1,0 1-1,-2 0 1,6 4 9,-1 0-1,1 0 1,0 1-1,-1-1 1,1 1-1,-1 0 0,0 0 1,1 0-1,-1 0 1,0 0-1,0 0 1,0 1-1,0-1 1,1 1-1,-1 0 0,0 0 1,0 0-1,0 0 1,0 1-1,0-1 1,0 1-1,1 0 1,-1-1-1,0 1 0,0 1 1,1-1-1,-1 0 1,1 1-1,-1-1 1,-1 2-9,4-3 0,-1 0 1,1 1 0,0-1 0,0 0 0,-1 0-1,1 0 1,0 1 0,0-1 0,-1 0-1,1 0 1,0 1 0,0-1 0,0 0 0,-1 1-1,1-1 1,0 0 0,0 1 0,0-1-1,0 0 1,0 1 0,0-1 0,0 0 0,0 1-1,0-1 1,0 0 0,0 1 0,0-1 0,0 1-1,0-1 1,0 0 0,0 1 0,0-1-1,0 0 1,0 1 0,0-1 0,1 0 0,-1 1-1,0-1 1,0 0 0,0 0 0,1 1-1,-1-1 1,0 0 0,0 0 0,1 1 0,-1-1-1,0 0 1,1 0 0,-1 0 0,0 1-1,1-1 0,0 1-2,1-1 0,0 1 0,0-1-1,0 1 1,0-1 0,0 1 0,0-1 0,0 0-1,0 0 1,2 0 2,30-5-13,0-1 1,0-1-1,28-11 13,-18 6 12,0 1 1,2 2-13,-30 6 0,1 1 0,0 1 0,-1 0 0,1 1 0,0 1 0,5 1 0,-18-1-1,0 0 0,0-1 0,0 2-1,0-1 1,0 0 0,-1 1-1,1-1 1,0 1 0,-1 0-1,1 1 1,-1-1 0,1 0-1,-1 1 1,0 0 0,0 0-1,0 0 1,-1 0 0,1 0 0,-1 0-1,0 1 1,1-1 0,-2 1-1,1 0 1,0 0 0,-1 0-1,1-1 1,-1 1 0,0 4 1,1 11 10,-1 0 0,0 1 0,-2-1 0,0 1 0,-1-1 0,-1 0-10,-1 7 37,2 0-1,1 23-36,1-44 5,0 0 0,1-1 0,0 1 0,-1-1-1,2 1 1,-1-1 0,0 1 0,1-1 0,0 0 0,0 0 0,0 1 0,0-1 0,1-1-1,0 1 1,0 0 0,0-1 0,0 1 0,0-1-5,2 0 6,0 1 0,0-1 0,0 0 0,0-1 0,1 1 0,-1-1 0,1 0 0,-1-1 0,1 1 0,0-1 0,0 0 0,-1-1 0,1 1 0,2-1-6,11 0 2,0-1 1,0 0-1,0-1 1,0-2-1,0 0 0,-1 0 1,0-2-1,0 0 1,0-2-1,-1 0 0,0 0 1,0-2-1,-1 0 0,1-1-2,4-5-28,0-1-1,-1-1 1,-1 0-1,0-2 0,-2 0 1,0-1-1,-2-1 1,0 0-1,10-21 29,-21 35 0,1 0 0,-2-1 0,1 0 0,-1 1 0,0-1 0,-1 0 0,0-1 0,0 1 0,0-8 0,-2 15 5,0 1 0,0-1-1,0 1 1,0-1 0,0 1 0,0-1 0,-1 1 0,1-1-1,0 1 1,-1-1 0,1 1 0,-1 0 0,0-1-1,1 1 1,-1 0 0,0-1 0,0 1 0,0 0 0,1 0-1,-2 0 1,1-1 0,0 1 0,0 0 0,0 1-1,0-1 1,-1 0 0,1 0 0,0 0 0,-1 1 0,1-1-1,0 1 1,-1-1 0,1 1 0,-1-1 0,1 1-1,-1 0 1,1 0 0,-1 0 0,0 0-5,-2 0 19,0 0-1,0 1 1,0 0 0,0-1 0,0 2 0,0-1-1,1 0 1,-1 1 0,0-1 0,1 1-1,-1 0 1,1 0 0,0 1 0,-2 1-19,-5 5 48,1 0 0,0 1 0,1 1 1,0-1-1,1 1 0,-2 4-48,-35 70 171,37-70-165,1 0 0,0 0-1,0 1 1,2 0 0,0 0 0,1 0 0,0 0-1,2 0 1,0 0 0,0 1 0,2 2-6,-1-15-3,1 1 1,0-1-1,0 1 0,0-1 1,0 1-1,1-1 0,0 0 0,0 0 1,0 1-1,0-1 0,1-1 1,-1 1-1,1 0 0,0-1 1,0 1-1,3 1 3,-1-1-16,0 0 0,0-1 1,1 0-1,-1 0 0,1 0 0,-1-1 0,1 0 0,0 0 0,0 0 1,0-1-1,4 0 16,6 1-72,0-1 1,1-1-1,-1-1 0,0 0 1,0-1-1,0 0 1,0-2-1,-1 0 0,5-2 72,9-5-101,0 0 0,0-3 0,-1 0 0,-1-1 0,-1-2 0,0-1 0,-1-1 1,-1-1-1,6-8 101,-14 12 17,0 0 0,-2-1 0,0-1 0,-1 0 0,-1-1 0,0 0 0,-2-1 0,0 0 0,-2-1 0,0 0 0,-1-1 0,-1 1 1,1-11-18,-2-11 138,-1 0 0,-3 1 0,-1-18-138,-6-31 358,-3-2-358,-2 26 760,-2 0-760,12 62 78,1 1 1,-1 0 0,0 0-1,-1-1 1,1 1-1,-1 0 1,1 0-1,-1 0 1,-1 1 0,1-1-1,-1-1-78,3 5 3,0 0 1,0 0-1,-1 0 0,1 0 0,0 0 0,0 0 1,0 0-1,0 0 0,0 0 0,0 0 1,-1 0-1,1 0 0,0 0 0,0 0 0,0 0 1,0 0-1,0 0 0,-1 0 0,1 0 1,0 0-1,0 0 0,0 0 0,0 1 1,0-1-1,0 0 0,0 0 0,0 0 0,-1 0 1,1 0-1,0 0 0,0 0 0,0 0 1,0 1-1,0-1 0,0 0 0,0 0 0,0 0 1,0 0-1,0 0 0,0 0 0,0 0 1,0 1-1,0-1 0,0 0 0,0 0 1,0 0-1,0 0 0,0 0 0,0 1 0,0-1 1,0 0-1,0 0 0,0 0 0,0 0 1,0 0-1,0 0 0,0 1 0,0-1 0,0 0 1,0 0-1,0 0 0,1 0-3,-24 139 72,11-79-139,3 0 0,3 0 0,1 31 67,7-12-177,4 1 0,2 0 0,14 47 177,-18-110-27,0 1 0,1-1 0,1 0 0,1 0 0,1-1 0,0 0 0,1 0 0,1-1 1,3 5 26,-7-14-14,-1 1 0,1-1 0,0-1 0,0 1 0,1-1 0,-1 0 1,1 0-1,0-1 0,1 0 0,-1 0 0,1-1 0,-1 0 0,1 0 1,0-1-1,0 0 0,0 0 0,1-1 0,-1 0 0,0-1 0,1 1 1,1-2 13,4 0-17,1-2 1,0 1 0,-1-2 0,0 0 0,0-1 0,0 0 0,0-1-1,-1-1 1,0 0 0,0-1 0,4-3 16,18-15-17,0-1 0,-2-2 0,5-7 17,-8 6 6,-1-2-1,-1-1 0,-2-1 0,-2-1 0,-1-1 0,11-24-5,-32 56 4,1-1 13,0-1 0,0 0-1,0 1 1,-1-1 0,0-1 0,-1 1-1,1 0 1,-1 0 0,0-3-17,-1 8 5,0 1 0,0-1 0,0 1 1,0-1-1,0 0 0,0 1 0,0-1 0,0 1 0,0-1 1,0 0-1,0 1 0,0-1 0,-1 1 0,1-1 0,0 1 0,0-1 1,-1 1-1,1-1 0,0 1 0,-1-1 0,1 1 0,-1-1 1,1 1-1,-1 0 0,1-1 0,-1 1 0,1 0 0,-1-1 1,1 1-1,-1 0 0,1 0 0,-1-1 0,0 1-5,-1 0 11,0 0-1,0-1 1,0 1-1,0 0 1,-1 1-1,1-1 1,0 0-1,0 1 1,0-1-1,-2 1-10,-4 2 17,0 0 1,1 1-1,-1-1 0,1 2 0,-4 1-17,-7 8 6,1 1-1,1 1 1,1 0-1,0 1 0,1 0 1,0 2-1,2-1 1,0 2-1,1-1 0,1 2 1,1-1-1,1 1 1,1 0-1,1 1 1,0 0-1,2 2-5,3-17-4,0-1 0,1 1-1,0-1 1,0 1 0,0-1 0,1 1 0,0-1 0,0 0 0,2 5 4,-2-9-11,0 1 0,0-1 0,0 0 0,1 0 0,-1 1 0,0-1 0,1 0 0,0 0 0,-1 0 0,1-1 0,0 1 0,0 0 0,0-1 0,0 1 0,0-1 0,1 0 0,-1 1 0,0-1 0,1 0 0,-1 0 0,1-1 0,-1 1 0,1 0 0,-1-1 0,2 0 11,4 1-30,0-1 1,0 0 0,0-1-1,0 0 1,0 0-1,0-1 1,0 0 0,0 0-1,0-1 1,-1 0-1,1 0 1,-1-1-1,0 0 1,4-3 29,3-2-26,-1 0 0,0-1 0,0-1 0,-1 0 0,-1-1 0,9-11 26,-13 13 13,-1 0 1,0-1-1,0 1 0,-1-2 1,0 1-1,-1 0 1,0-1-1,-1 0 1,0 0-1,-1 0 0,-1 0 1,0-1-1,0 1 1,-1 0-1,-1 0 0,0-1 1,-2-7-14,3 20 19,0-1 0,0 0 0,0 0 0,0 0-1,0 0 1,0 1 0,0-1 0,0 0 0,-1 0 0,1 0 0,0 1 0,-1-1 0,1 0 0,-1 0 0,1 1 0,-1-1-1,1 0 1,-1 1 0,0-2-19,0 4 24,1-1 0,-1 0 0,0 1-1,1-1 1,-1 0 0,1 1 0,-1-1-1,1 1 1,0-1 0,-1 1-1,1-1 1,0 1 0,0-1-24,-2 17 13,0 1 1,1-1 0,0 0-1,2 0 1,0 0-1,1 0 1,1 0-1,1 0 1,1 0-1,0 1-13,-1-9-23,0-1 0,0 1-1,1-1 1,0 1 0,1-1 0,0-1 0,0 1-1,1-1 1,0 0 0,0-1 0,1 0 0,0 0-1,0 0 1,1-1 0,0-1 0,0 1-1,0-1 1,2 0 23,1 0-52,-1-1-1,1 0 1,0 0-1,0-1 1,0-1-1,0 0 1,1-1-1,-1 0 1,0-1-1,1 0 1,8-2 52,-7-1-45,0 0 0,0 0 1,0-2-1,-1 1 0,0-2 1,0 0-1,0-1 0,0 0 1,-1 0-1,1-3 45,4-2-32,-1-2-1,0 1 1,-1-2 0,-1 0 0,0-1-1,-1-1 1,-1 0 0,0 0 0,-2-1-1,8-16 33,-7 9 42,-1 0 0,-2 0 0,0-1 0,-2 0 0,-1-1 0,-1 1 0,-1-1 0,-1-8-42,-2-52 630,-3 1-1,-9-49-629,7 117 294,5 18-288,0 0 0,0 0 0,0 0 1,-1 0-1,1 0 0,0 0 1,0 0-1,0-1 0,0 1 0,0 0 1,-1 0-1,1 0 0,0 0 0,0 0 1,0 0-1,0 0 0,-1 0 0,1 0 1,0 0-1,0 0 0,0 0 1,0 0-1,-1 0 0,1 0 0,0 1 1,0-1-1,0 0 0,0 0 0,0 0 1,-1 0-1,1 0 0,0 0 1,0 0-1,0 0 0,0 0 0,0 1 1,0-1-1,0 0 0,-1 0 0,1 0 1,0 0-1,0 0 0,0 0 1,0 1-1,0-1 0,0 0 0,0 0 1,0 0-7,-13 31 247,12-25-293,-11 29 30,3 1-1,0 0 1,3 0-1,0 0 1,3 1-1,1 0 1,2 0-1,3 31 17,13 152 50,-15-163-448,-2 1 0,-7 47 398,7-101-117,1-1 1,-1 1 0,0 0-1,0 0 1,-1-1 0,1 1-1,-1 0 117,2-4-69,-1 1 0,1 0-1,0-1 1,-1 1 0,1 0 0,-1-1-1,1 1 1,-1-1 0,1 1-1,-1-1 1,1 1 0,-1-1 0,1 1-1,-1-1 1,0 0 0,1 1-1,-1-1 1,0 0 0,1 1-1,-1-1 1,0 0 0,1 0 0,-1 0-1,0 0 1,0 1 0,1-1-1,-1 0 1,0 0 0,1 0 0,-1-1-1,0 1 1,0 0 0,1 0-1,-1 0 1,0 0 0,1-1-1,-1 1 1,0-1 69,-10-8-659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8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1 602 6769,'1'0'196,"0"0"0,0 0 0,1 1 0,-1-1 0,0 0 0,0 1 0,0-1 0,0 1 0,0 0 0,0-1 0,0 1 0,0 0 0,0-1 0,0 1-1,0 0-195,4 2 287,11 6-223,1-2 0,1 1 0,-1-2 0,1-1 0,0 0-1,1-1 1,-1-1 0,2 0-64,41 2-155,47-3 155,-80-1-6,17-1-191,-1-2 1,0-1-1,27-7 197,-57 8-94,0-1 1,0-1-1,0 0 1,0-1-1,-1-1 1,0 0-1,0-1 1,0 0-1,-1-1 1,0 0-1,0-1 1,9-9 93,-18 14-5,0 1 0,0-1 0,-1 0 0,1 0 0,-1 0 0,0 0 0,0 0 1,1-4 4,-3 6 15,1 1 1,-1 0-1,1 0 1,-1 0-1,0 0 1,0 0-1,1 0 1,-1 0 0,0-1-1,0 1 1,0 0-1,0 0 1,0 0-1,-1 0 1,1 0-1,0-1 1,0 1 0,-1 0-1,1 0 1,-1 0-1,1 0 1,-1 0-1,1 0 1,-1 0-1,0 0 1,1 0 0,-1 0-1,0 1 1,0-1-1,0 0 1,0 0-1,0 1 1,0-1-1,0 0 1,0 1-16,0-1 25,0 1 0,0 0 0,-1-1 0,1 1 0,0 0 0,0 0 0,-1 0 0,1 0 0,0 0 1,0 0-1,0 1 0,-1-1 0,1 0 0,0 1 0,0-1 0,0 1 0,0-1 0,-1 1 0,1-1 0,0 1 0,0 0 0,0-1 0,0 1 0,0 0 0,1 0 0,-1 0 1,0 0-1,0 0 0,0 0-25,-20 34 344,11-14-285,1 0 0,2 0 0,0 1 0,1 0 0,0 7-59,4-18 14,0 0 0,0 0 1,2 0-1,-1 0 0,2 1 1,-1-1-1,1 0 0,1 0 0,0 0 1,1-1-1,2 10-14,-3-16-5,1 0 0,-1 1 0,1-1 0,-1 0 0,1 0 1,0-1-1,0 1 0,1-1 0,-1 1 0,1-1 0,0 0 0,0 0 0,3 1 5,1 0-23,-1 0 0,1-1-1,0 0 1,0 0 0,0-1 0,0 0-1,7 0 24,10 0-114,0-1-1,-1-1 0,1-1 0,22-4 115,-8-1-303,0-2-1,0-2 1,0-1-1,-1-2 0,-1-2 1,0-1-1,-2-2 1,0-2-1,15-11 304,-32 19-20,0-1-1,-1-1 1,0 0 0,-2-1 0,9-10 20,-20 20 132,1-1 0,-1 1 0,0-1-1,0 0 1,-1 0 0,0 0 0,0 0 0,0-1 0,-1 1 0,1-1 0,-2 0 0,1 0 0,-1 0 0,0 0 0,-1 1 0,1-1 0,-1 0 0,-1-7-132,1 13 45,0-1 1,0 1-1,-1 0 1,1 0-1,0 0 1,0-1-1,-1 1 0,1 0 1,-1 0-1,1 0 1,-1 0-1,0 0 1,1-1-1,-1 1 1,0 1-1,0-1 1,1 0-1,-1 0 1,0 0-1,0 0 1,0 0-1,0 1 1,0-1-1,0 0 1,-1 1-47,0-1 33,1 1-1,-1 0 1,0 0-1,1 0 0,-1 0 1,0 1-1,1-1 0,-1 0 1,0 1-1,1-1 1,-1 1-1,1-1 0,-1 1 1,1 0-1,-1 0 0,0 0-31,-6 5 26,0-1 0,1 1-1,0 1 1,0-1-1,0 1 1,0 2-26,-62 80 36,-49 85-36,111-164-18,0 0 0,1 1 0,1 0 0,-1 0 0,2 0 1,-1 1-1,2 0 0,0-1 0,0 1 18,3-9-17,-1-1 0,1 1 1,0-1-1,0 0 1,0 1-1,0-1 0,0 0 1,1 1-1,-1-1 0,1 0 1,-1 1-1,1-1 1,0 0-1,0 0 0,0 0 1,0 0-1,0 0 0,1 0 1,-1 0-1,1 0 1,-1 0-1,1 0 0,0-1 1,-1 1-1,1-1 1,0 1-1,0-1 0,0 0 1,0 0-1,0 0 0,1 0 1,-1 0-1,0 0 17,6 1-38,0 0 0,1 0 0,-1-1 0,0 0 0,1-1 0,-1 1 0,0-2 0,1 1 0,0-1 38,5-1-27,-1 0 0,0-1 0,1 0 0,-1-1 0,0-1 0,-1 0 0,1-1 0,-1 0 0,0 0 0,-1-2 0,3-1 27,1-2-10,-2-1-1,0-1 0,0 1 0,-1-2 0,0 0 0,-2 0 0,1-1 0,-1-2 11,6-12 54,-2 0 0,-1-1-1,-1-1 1,-2 0 0,-1 0 0,-1-1-1,-2 0 1,-1-1 0,-1-11-54,6-208 301,-5 63 294,-4 187-578,0-35 519,-1 29-203,-2 20-79,-7 99-248,5 0 0,5 45-6,24 223-662,-14-244 116,-8-102-97,0 0 0,2-1-1,4 9 644,6 13-677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9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76 895 5041,'0'-32'3361,"6"-26"-3361,16-73 583,-8 60-871,-2-8 288,5-107-239,-6-65 239,-11 245 21,0-1 107,0-1 1,0 0-1,-1 0 0,0 1 0,-2-5-128,3 10 38,0 1 0,-1-1 0,0 0 0,1 1 0,-1-1 0,0 1 0,0 0 0,1-1 0,-1 1 0,-1 0-1,1-1 1,0 1 0,0 0 0,0 0 0,0 0 0,-1 0 0,1 0 0,-1 0 0,1 0 0,-1 0 0,1 1 0,-1-1 0,1 1-1,-1-1 1,1 1 0,-1-1 0,0 1 0,1 0-38,-1 0 8,0 0 0,0 1 0,0-1 0,0 1 0,0-1-1,0 1 1,0 0 0,0 0 0,0 0 0,0 0 0,1 0 0,-1 0-1,0 0 1,1 0 0,-1 1 0,1-1 0,-1 1 0,1-1 0,0 1 0,0-1-1,-1 3-7,-26 42 43,24-39-23,-5 12 6,1 0-1,1 0 1,1 1-1,1-1 1,0 1-1,2 1 0,0-1 1,1 0-1,1 6-25,1 45 82,3 0 0,3 2-82,-2-32 17,1 15-12,2 32 2,-3 9-7,-5-73-38,1-6 51,0-1 0,0 1 0,2-1 1,0 1-1,4 15-13,-5-29-15,0-1 0,1 1 0,-1-1 0,0 1 1,1-1-1,0 0 0,0 0 0,0 0 0,0 0 1,0 0-1,0 0 0,1-1 0,0 1 0,-1-1 1,1 1-1,0-1 0,0 0 0,0 0 0,1-1 1,-1 1-1,0-1 0,1 1 0,-1-1 0,1 0 1,-1 0-1,1 0 0,-1-1 0,1 0 0,0 1 1,2-1 14,9-1-455,0-1 1,0 0 0,0-1 0,0-1 0,-1 0 0,1-1 0,-1 0 0,12-8 454,33-16-1054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29.5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114 351 4625,'-34'0'1482,"26"1"-1149,-1 0 0,1-1 1,-1 0-1,0-1 1,1 0-1,-1 0 0,1-1 1,-3-1-334,11 3 4,0 0 0,0 0 1,0 0-1,0 0 0,0 0 1,0 0-1,0 0 0,0 0 1,1 0-1,-1 0 0,0 0 1,0 0-1,0 0 0,0 0 1,0 0-1,0 0 0,0 0 0,0 0 1,0-1-1,1 1 0,-1 0 1,0 0-1,0 0 0,0 0 1,0 0-1,0 0 0,0 0 1,0 0-1,0 0 0,0 0 0,0-1 1,0 1-1,0 0 0,0 0 1,0 0-1,0 0 0,0 0 1,0 0-1,0 0 0,0 0 1,0-1-1,0 1 0,0 0 1,0 0-1,0 0 0,0 0 0,0 0 1,0 0-1,0 0 0,0 0 1,0-1-1,0 1 0,0 0 1,0 0-1,0 0 0,0 0 1,0 0-1,0 0 0,0 0 0,0 0 1,0 0-1,-1 0 0,1 0 1,0 0-1,0-1 0,0 1 1,0 0-1,0 0 0,0 0-4,11-11 92,33-27-160,2 6-392,1 1 1,11-2 459,-42 24-85,1 1 0,0 1 0,0 0 1,0 1-1,1 1 0,0 1 0,0 1 1,18-2 84,-33 5 14,0 0 1,-1 0 0,1 0 0,0 0 0,0 1 0,0-1 0,0 1-1,0-1 1,0 1 0,0 0 0,0 0 0,-1 1 0,1-1 0,0 1-1,-1-1 1,1 1 0,-1 0 0,0 0 0,1 0-15,0 2 62,0 0 0,0 0 0,-1 1 0,1-1 0,-1 1 1,0-1-1,0 1 0,-1 0 0,1 0 0,-1-1 0,0 4-62,8 53 594,-6-41-370,0 1 1,1 0 0,5 13-225,-7-28 20,1 0 1,-1 0 0,1 0-1,0 0 1,1 0 0,0-1-1,-1 1 1,2-1 0,-1 0-1,0 0 1,1-1 0,0 0-1,5 4-20,-6-5 4,0-1 0,1 0-1,0 0 1,-1 0-1,1 0 1,0 0-1,0-1 1,0 0-1,0 0 1,0-1-1,0 1 1,0-1-1,1 0 1,-1 0 0,0-1-1,0 1 1,0-1-1,0-1 1,0 1-1,0-1 1,-1 1-1,1-1 1,0-1-1,3-1-3,3-2 11,1-1-1,-1-1 0,-1 0 0,1 0 0,-1-1 1,-1-1-1,1 1 0,6-11-10,-8 7 1,0 1 0,0-1 0,-2 0 0,1-1 0,-2 0 0,0 0 0,0 0 0,-2 0 0,0-1 0,0 0 0,-1 1 0,-1-1 0,-1-11-1,0 18 2,0 0 0,-1 1 0,-1-1 0,1 0 0,-1 1 0,0-1-1,-1 1 1,0-1 0,0 1 0,-1 0 0,1 1 0,-4-4-2,3 5 4,0 0-1,0 0 1,-1 0 0,0 1 0,0 0 0,0 0-1,0 0 1,-1 1 0,0 0 0,1 0-1,-1 0 1,0 1 0,-1 0 0,1 0-1,0 0 1,-4 0-4,-10 0-8,-1 0-1,1 0 0,-1 2 1,1 1-1,0 1 0,0 0 1,-11 4 8,-11 3-267,1 2 0,1 1 0,-6 5 267,-71 32-383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31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1030 2689,'26'84'949,"-21"-73"-250,0-12-376,1-18-214,-5 15-73,56-186 674,-17 37-41,5-63-669,-31 126 121,-3-2 0,-5 1 0,-4-9-121,-2 77 325,-1 0 1,-2 1 0,0-1 0,-4-14-326,7 35 53,-1 0 1,1 0-1,-1 0 1,1 0 0,-1 0-1,0 0 1,1 0-1,-1 0 1,0 0-1,0 1 1,-1-1 0,1 0-1,0 1 1,-1-1-1,1 1 1,0-1-1,-1 1 1,0 0 0,1-1-1,-1 1 1,0 0-1,0 0 1,0 0-1,-1 0-53,1 1 23,-1 0-1,1 0 0,0 1 0,0-1 1,0 1-1,0 0 0,0 0 0,0-1 0,0 1 1,0 0-1,0 1 0,1-1 0,-1 0 1,0 1-1,1-1 0,-1 0 0,1 1 0,-1 0 1,1-1-1,0 1 0,-1 0 0,1 0 1,0 0-1,0 0-22,-19 33 10,0 0 0,3 2 1,1 0-1,2 1 0,1 1 0,2-1 1,2 2-1,-4 36-10,-3 64-51,3 130 51,11-199-2,2-54 0,-2 7-15,2-1-1,0 1 1,1 0-1,2-1 1,1 1-1,3 11 18,-6-32-8,-1 0 0,1-1 0,0 1 0,0-1 0,0 1 0,0-1 0,0 1 0,1-1 0,-1 0 0,1 1 0,-1-1 0,1 0 0,0 0 0,0 0 0,0 0 0,0-1 0,0 1 0,1-1 0,-1 1 0,0-1 0,1 0 0,-1 1 0,1-1 0,-1-1 0,1 1 0,-1 0 0,1-1 0,0 1 0,0-1 0,-1 0 0,1 0 0,0 0 0,-1 0 0,1 0 0,0 0 8,9-3-43,-1 0 0,0 0 1,0-1-1,-1 0 0,1-1 0,-1 0 0,7-6 43,39-22-72,-2-2-1,-2-3 1,-1-2 0,-3-2-1,-1-2 1,-2-2-1,11-17 73,-37 38-11,-1 0 0,-2-1-1,11-22 12,-19 32 23,-1 1 0,-1-1 0,-1-1 0,0 1 0,-1-1 0,0 0 0,-1-4-23,-3 19 20,0 1-1,1-1 1,-1 0-1,0 0 1,0 0-1,0 0 1,0 0-1,-1 0 0,1 0 1,-1 0-1,1 0 1,-1 1-1,1-1 1,-1 0-1,0 0 1,0 1-1,0-1 1,0 0-1,0 1 1,0-1-1,-2 0-19,2 1 21,-1 0 0,0-1 0,0 2-1,0-1 1,0 0 0,0 0 0,0 1 0,0-1-1,0 1 1,0-1 0,0 1 0,0 0 0,0 0-1,0 0 1,0 0 0,-2 1-21,-6 0 34,0 1 0,0 1 0,1 0 0,-1 0 0,1 1 0,0 0 0,-3 2-34,-15 9 24,1 1 0,1 2-1,1 0 1,0 2-1,1 0 1,1 2-24,8-7 2,0 0 0,2 1 0,0 0 0,1 1-1,0 0 1,1 0 0,1 2 0,1-1 0,-4 13-2,10-23-3,0 0 0,0 0 0,1 0 1,0 0-1,0 0 0,1 0 0,0 0 0,1 1 0,-1-1 0,2 3 3,-1-8-3,-1-1-1,1 0 1,0 1-1,0-1 1,0 0-1,0 1 1,0-1-1,1 0 1,-1 0-1,0 0 1,1 0-1,0 0 1,-1 0-1,1-1 1,0 1-1,0-1 1,0 1-1,0-1 1,0 1-1,1-1 1,-1 0-1,0 0 1,0 0-1,1-1 0,-1 1 1,1 0-1,-1-1 1,1 0-1,-1 1 1,1-1-1,-1 0 1,1 0-1,-1 0 1,1-1-1,-1 1 1,0-1-1,1 1 4,12-3-31,-1-1 1,1 0-1,-1-1 0,0-1 0,0 0 0,-1 0 0,1-2 0,-1 0 0,-1 0 0,0-1 0,0 0 1,-1-1-1,0-1 0,6-8 31,-4 6 2,-1-2 0,-1 0 0,-1 0 0,0-1 0,-1 0 0,0 0 0,-2-1 0,0-1 0,-1 1 0,0-1 0,2-15-2,-2 10 458,-5 21-234,-2 5 77,0-2-259,-5 16-27,0 1 0,1 0 1,0 1-1,2-1 0,0 1 0,1 0 0,1 0 0,1 0 0,1 0 0,0 0 0,1-1 1,1 1-1,1 0 0,1-1 0,0 0-15,-3-12-20,1 0 0,-1-1 1,1 1-1,0-1 0,0 0 0,1 0 0,0 0 0,0 0 1,0 0-1,0-1 0,1 0 0,-1 0 0,1 0 1,0-1-1,2 1 20,-4-2-20,0 0 1,1-1-1,0 0 1,-1 0-1,1 0 1,-1-1-1,1 1 1,0-1-1,0 1 1,-1-1-1,1-1 1,0 1-1,-1 0 1,1-1-1,0 0 1,-1 0-1,1 0 1,-1 0-1,1 0 1,-1-1-1,1 0 1,-1 1-1,0-1 1,0-1-1,0 1 1,2-2 19,9-7 32,0-1 1,-1-1-1,0 0 0,-1-1 1,-1 0-1,0-1 0,0-1 1,-2 1-1,0-1 1,-1-1-1,-1 0 0,0 0 1,-1 0-1,-1-1 1,0 0-1,-2 0 0,0 0 1,-1 0-1,-1 0 0,0-1 1,-2-6-33,1 24 19,0 1 0,0-1 0,0 0 0,0 1 0,0-1 0,0 1 0,0-1 0,0 1 0,0-1 0,1 1 0,-1-1 0,0 1-1,0 0 1,1-1 0,-1 1 0,0-1 0,1 1 0,-1-1 0,0 1 0,1 0 0,-1-1 0,0 1 0,1 0 0,-1-1 0,1 1 0,-1 0 0,1 0-19,19-8-99,3 0 69,-9 3 11,-8 2 8,1 1 0,-1-1 0,1 0 0,-1 0 0,0 0 0,-1-1 0,1 0 1,0-1-1,-1 1 0,0-1 0,4-4 11,-4 1-11,1 0 1,-2 0 0,1-1-1,-1 1 1,-1-1-1,1 0 1,-1 0-1,-1 0 1,0 0 0,0 0-1,-1-1 1,0 1-1,0-1 1,-1 1-1,-1-1 1,1 1-1,-2-6 11,-4-17 19,0 1-1,-2 0 1,-1 1-1,-9-18-18,17 46 5,1 0 1,-1 0 0,-1 0-1,1 0 1,0 0-1,0 0 1,-1 0-1,1 0 1,-2-1-6,3 3 0,-1 0 1,1-1 0,-1 1-1,1 0 1,-1 0-1,1 0 1,0-1-1,-1 1 1,1 0-1,-1 0 1,1 0-1,-1 0 1,1 0-1,-1 0 1,1 0 0,-1 0-1,1 0 1,0 0-1,-1 0 1,1 0-1,-1 0 1,1 1-1,-1-1 1,1 0-1,-1 0 1,1 0-1,0 1 1,-1-1-1,1 0 1,-1 0 0,1 1-1,0-1 1,-1 0-1,1 1 1,0-1-1,0 0 1,-1 1-1,1-1 1,0 1-1,0-1 1,-1 1-1,1-1 1,0 0 0,0 1-1,0-1 1,0 1-1,0-1 1,0 1-1,0-1 1,0 1-1,0-1 0,-7 21-1,1 1 0,1-1-1,1 1 1,2 0-1,-1 6 2,-2 17-1,-22 122 9,-6 51 14,28-174-17,3 0 0,1 1 1,5 35-6,-2-64-5,0 0 1,1 0-1,0-1 1,1 1 0,5 8 4,-8-20-6,1-1 1,0 1 0,0 0-1,0-1 1,0 1 0,1-1-1,0 0 1,-1 0 0,1 0-1,3 3 6,-4-5-4,0 0 0,0 1 0,0-1 0,1 0 0,-1 0 0,0-1 0,1 1-1,-1 0 1,0-1 0,1 1 0,-1-1 0,0 0 0,1 0 0,-1 0 0,1 0 0,-1 0-1,1 0 1,-1-1 0,1 1 4,4-2-4,0 0 0,0-1 0,0 1 0,0-2 0,0 1 0,-1-1 0,1 0 0,5-4 4,46-43-18,-56 49 18,30-31 1,-1-2 1,-2 0 0,-2-2 0,-1-1 0,20-40-2,-19 27-10,-3-2 0,-3 0 0,-1-1 0,5-32 10,-23 78 27,0 0 1,-1 0-1,0 0 1,0-8-28,-1 15 6,0 1-1,0-1 1,0 0-1,0 0 1,0 1-1,0-1 1,0 0-1,-1 1 1,1-1-1,0 0 1,0 1-1,-1-1 1,1 0-1,0 1 1,-1-1-1,1 1 1,0-1-1,-1 1 1,1-1-1,-1 1 1,1-1-1,-1 1 1,1-1-6,-1 1 9,0 0 0,0 0 1,0 0-1,0 0 0,0 0 1,0 1-1,0-1 1,0 0-1,0 1 0,0-1 1,0 0-1,0 1 0,0-1 1,1 1-1,-1 0 0,0-1 1,0 1-1,1-1 1,-1 1-1,0 0 0,1 0 1,-1 0-10,-8 8 12,0 1 1,1 0 0,1 1 0,-1-1 0,2 1 0,-1 1-1,0 2-12,4-8-2,1 0-1,-1 1 1,1-1-1,0 1 0,0-1 1,1 1-1,0-1 1,0 1-1,0 0 0,1 0 1,0-1-1,1 1 1,-1 0-1,2 6 3,0-9-5,0 0 0,0 1 0,0-1 0,1 0 0,0 0 0,-1 0 0,1-1 0,0 1 0,1-1 0,-1 0-1,1 1 1,-1-1 0,1-1 0,0 1 0,0-1 0,0 1 0,1-1 0,-1 0 0,0-1 0,1 1 0,-1-1 0,1 0 0,1 1 5,9 1-148,1-1 0,0 0 0,-1-1 0,1-1 0,-1 0 0,11-2 148,63-9-399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33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1 125 104,'12'-33'72,"27"-59"-48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1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448 37 3257,'-184'-36'1944,"130"55"-264,7-2-111,10 9-537,0 5-288,7 3-288,6 11-120,5 20-136,4 11 8,15 27-104,4 16-32,18 7-56,4-8-24,15-21-168,8-17-136,23-32-480,10-16-536,23-19 848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35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39 4025,'2'-38'2388,"-9"127"-1730,5-42-594,-10 67 73,-6-1 0,-4 0 0,-29 83-137,-72 248 420,120-435-409,0 1-1,1-1 1,0 1 0,1 0 0,0 0 0,1-1 0,-1 1-1,2 5-10,-1-14 3,0-1 0,0 0-1,0 1 1,0-1 0,1 0-1,-1 1 1,0-1 0,0 0-1,0 0 1,0 1 0,0-1-1,0 0 1,1 0 0,-1 1-1,0-1 1,0 0 0,1 0-1,-1 1 1,0-1 0,0 0-1,0 0 1,1 0 0,-1 0-1,0 1 1,1-1 0,-1 0-1,0 0 1,0 0 0,1 0-1,-1 0 1,0 0 0,1 0-1,-1 0 1,0 0-1,1 0 1,-1 0 0,0 0-1,1 0 1,-1 0 0,0 0-1,0 0 1,1 0 0,-1 0-1,0 0 1,1-1 0,-1 1-1,0 0 1,0 0 0,1 0-1,-1 0 1,0-1 0,0 1-1,1 0 1,-1 0 0,0-1-1,0 1-2,15-13 103,-15 13-100,15-18 17,0 0 1,-1 0-1,-1-1 0,-1-1 1,-1-1-1,-1 1 0,-1-2 1,0 1-1,-2-1 0,0 0 1,-2-1-1,0 0 0,-1-2-20,7-46-24,-4 0 24,-5 46 4,-2 0 1,0 1-1,-2-1 0,-3-19-3,4 40 21,0 0 1,1 1 0,-2-1-1,1 0 1,0 0 0,-1 0 0,1 1-1,-1-1 1,0 1 0,0-1 0,0 1-1,-1 0 1,1 0 0,-1 0 0,0 0-1,0 0 1,0 0 0,-2-1-23,4 4 5,1 0 1,0 0-1,0 0 0,-1-1 1,1 1-1,0 0 1,-1 0-1,1 0 0,0 0 1,0-1-1,-1 1 1,1 0-1,0 0 0,-1 0 1,1 0-1,0 0 0,-1 0 1,1 0-1,-1 0 1,1 0-1,0 0 0,-1 0 1,1 0-1,0 1 1,-1-1-1,1 0 0,0 0 1,0 0-1,-1 0 0,1 0 1,0 1-1,-1-1 1,1 0-1,0 0 0,0 1-5,0-1 1,-1 0 0,1 0 0,0 1 0,0-1 0,0 0 0,1 0 0,-1 1-1,0-1 1,0 0 0,0 0 0,0 0 0,0 1 0,0-1 0,0 0 0,0 0-1,0 1 1,1-1 0,-1 0 0,0 0 0,0 0 0,0 0 0,0 1 0,1-1 0,-1 0-1,0 0 1,0 0 0,0 0 0,1 0 0,-1 1 0,0-1 0,0 0 0,0 0-1,1 0 1,-1 0 0,0 0 0,0 0 0,1 0 0,-1 0 0,0 0 0,0 0 0,1 0-1,-1 0 1,0 0 0,0 0 0,1 0 0,-1 0 0,0 0 0,0 0 0,0-1-1,1 1 1,-1 0-1,56-2-22,-1-2 1,1-3-1,-1-2 0,0-2 0,36-14 22,-86 23-2,-1 1 1,1-1-1,0 0 0,-1 0 1,1-1-1,-1 1 0,0-1 1,0 0-1,0 0 0,0 0 1,-1-1-1,1 1 1,-1-1-1,3-3 2,-5 5 10,0-1 1,0 0-1,0 1 0,0-1 1,0 0-1,0 0 0,-1 1 1,1-1-1,-1 0 1,0 0-1,0 0 0,0 0 1,0 1-1,0-1 0,-1 0 1,0 0-1,1 0 0,-1 1 1,0-1-1,0 0 1,0 1-1,-1-1 0,1 1 1,0-1-1,-2-1-10,-2-3 92,0 1 1,-1-1-1,1 1 0,-1 0 1,0 0-1,-1 1 1,0 0-1,0 0 0,0 0 1,-5-2-93,5 3 103,7 4-100,0 0 0,0 0 1,0-1-1,0 1 0,0 0 1,0 0-1,0 0 0,0-1 1,0 1-1,0 0 0,0 0 0,0 0 1,0-1-1,0 1 0,0 0 1,0 0-1,0-1 0,0 1 0,0 0 1,0 0-1,0 0 0,0-1 1,0 1-1,0 0 0,1 0 1,-1 0-1,0 0 0,0-1 0,0 1 1,0 0-1,0 0 0,1 0 1,-1 0-1,0 0 0,0-1 0,0 1 1,1 0-1,-1 0 0,0 0 1,0 0-1,0 0 0,1 0 1,-1 0-1,0 0 0,0 0 0,0 0 1,1 0-1,-1 0 0,0 0 1,0 0-1,1 0 0,-1 0 0,0 0-3,21-8-10,-17 7 11,91-32-146,50-16 21,-119 42 123,0 1 1,1 1 0,-1 2 0,16-1 0,-37 4 0,0 0 1,1 0-1,-1 0 1,0 1-1,0-1 1,1 1-1,-1 1 1,0-1-1,0 1 1,0 0-1,0 0 1,-1 0-1,1 0 1,0 1-1,3 3 0,-5-3-2,-1-1 0,1 2 0,0-1 0,-1 0 0,0 0 0,0 1 0,0-1 0,0 1 0,0 0 0,-1 0 0,0-1 0,0 1 0,0 0 0,0 0 0,0 0 0,-1 0 0,0 0 0,0 0 1,0 0-1,0 2 2,-3 14 0,0 0 1,-1 0 0,-1 0 0,-1 0 0,0-1 0,-4 5-1,2-4 9,1 0 0,1 0 1,1 1-1,0 0 1,0 15-10,4-31 0,1 0 0,0-1 1,1 1-1,-1 0 1,1-1-1,0 1 1,0 0-1,0-1 1,0 1-1,3 3 0,-3-6 0,0 0-1,0 0 1,1 0-1,-1 0 0,1 0 1,0 0-1,0 0 0,0 0 1,0-1-1,0 1 1,0-1-1,0 1 0,0-1 1,0 0-1,1 0 1,-1 0-1,0 0 0,1 0 1,-1-1-1,1 1 1,1-1 0,7 2 5,0-2 1,0 0-1,0 0 1,0-1-1,0 0 1,0-1-1,-1 0 1,10-3-6,18-7 23,28-14-23,-58 22 1,21-8-6,-1-1 0,0-2 0,-1-1 0,-1-1 0,20-17 5,-32 23-3,-1-1 1,0 0-1,-1-1 1,-1-1-1,0 0 1,-1 0-1,-1-1 1,0 0-1,0-1 1,-2 0 0,1-3 2,-2 0 1,0 0 1,-1 0 0,-1-1 0,0 0 0,-1-6-2,-3 18 13,1 0 0,-1 0 0,0-1 0,-1 1 0,0 0 0,0 0 0,-1-1 0,0 1 0,0 0 0,-1 1 0,0-1 0,0 0 0,-4-4-13,6 10 14,0 0 0,-1 0 0,1 0 0,-1 1 0,1-1 0,-1 1 0,0-1-1,1 1 1,-1-1 0,0 1 0,0 0 0,0 0 0,0 0 0,0 0 0,0 0 0,0 0 0,-1 1-1,1-1 1,-1 1-14,-1-1 17,1 1 0,-1 0 0,1 1 1,-1-1-1,1 1 0,0-1 0,-1 1 0,1 0 0,-1 0 0,1 1 0,-3 0-17,-8 6 37,0 1 0,1 0 0,0 1 0,1 0 0,-3 3-37,11-9 6,-50 45 90,-16 21-96,49-47 11,2 0 0,0 2 0,1 0 0,-7 17-11,21-36-5,1 1-1,0-1 1,0 1-1,0 0 1,1 0 0,0 0-1,1 1 1,-1-1-1,1 0 1,0 4 5,2-9-4,-1 1-1,0-1 1,0 1 0,1-1-1,0 0 1,-1 1 0,1-1-1,0 0 1,0 1 0,0-1 0,0 0-1,1 0 1,-1 0 0,0 0-1,1 0 1,0 0 0,-1-1-1,1 1 1,0 0 0,0-1-1,0 0 1,0 1 0,0-1-1,0 0 1,0 0 0,1 0-1,-1 0 1,0 0 0,1-1-1,-1 1 1,2 0 4,9 1-16,-1 0 0,0-1 0,0-1 0,0 0 0,1 0 0,-1-1-1,0-1 1,0 0 0,0 0 0,0-1 0,5-3 16,-3 1-10,1 0 0,-1-2 0,0 1 0,0-2 0,0 0 0,-1-1 0,-1 0 0,9-8 10,-9 4-10,-2 1 1,0-1 0,0 0 0,-1-1 0,-1 0-1,0-1 1,-1 0 0,3-11 9,-3 10 65,-1-1 1,-1 1-1,-1-1 1,-1-1-1,0 1 0,0-13-65,-3 86 134,-1 13-170,5 22 36,-3-82-19,0 0 0,0-1-1,1 1 1,0 0 0,1-1 0,0 1 0,1-1 0,-1 0 0,1 0 0,1 0 19,-3-5-8,0 0-1,0-1 1,0 0 0,0 1 0,0-1 0,1 0 0,-1 0-1,1 0 1,-1 0 0,1 0 0,0-1 0,0 1-1,0-1 1,-1 0 0,1 0 0,1 0 0,-1 0 0,0 0-1,0-1 1,0 1 0,0-1 0,0 0 0,1 0 0,-1 0-1,0 0 1,0-1 0,0 1 0,0-1 0,2 0 8,1-1-2,0 0 0,0-1 0,0 1 0,0-1 0,0 0 0,-1-1 0,1 1 0,-1-1 0,0 0 0,0-1 0,0 1 0,0-2 2,9-10 2,-1-1 1,-1 0 0,1-4-3,-7 10 3,1 0 0,0 0 0,1 1 1,0 0-1,1 1 0,0 0 0,0 0 1,1 0-1,2 0-3,-12 9 2,1-1 0,0 0 0,0 1 0,-1 0 0,1-1 1,0 1-1,0-1 0,-1 1 0,1 0 0,0 0 0,0-1 0,0 1 0,0 0 0,0 0 0,-1 0 0,1 0 1,0 0-1,0 0 0,0 0 0,0 0 0,0 0 0,-1 1 0,1-1 0,0 0 0,0 0 0,0 1 0,-1-1 1,1 1-3,0 0 0,0 0 1,0 0-1,0 0 1,0 0 0,0 1-1,-1-1 1,1 0 0,0 1-1,-1-1 1,1 0-1,-1 1 1,0-1 0,1 1-1,-1-1 1,0 1-1,1 6 0,-1 0 1,0 0 0,-1 0-1,1 0 1,-2 5-1,-2 4 16,-2 0 1,1-1 0,-2 1 0,-6 11-17,-4 8-35,17-36 34,0 0 1,0 0-1,1 0 1,-1 0-1,0 0 0,0 0 1,0 0-1,0 0 1,0 0-1,0 0 1,0 0-1,0 0 1,0 0-1,0 0 1,0 0-1,0 0 0,0 0 1,1 0-1,-1 0 1,0 0-1,0 0 1,0 0-1,0 0 1,0 0-1,0 0 1,0 0-1,0 0 1,0 0-1,0 0 0,0 0 1,0 0-1,0 0 1,0 0-1,0 0 1,1 0-1,-1 0 1,0 0-1,0 0 1,0 0-1,0 1 0,0-1 1,0 0-1,0 0 1,0 0-1,0 0 1,0 0-1,0 0 1,0 0-1,0 0 1,0 0-1,0 0 1,0 0-1,0 0 0,0 0 1,0 1-1,0-1 1,0 0-1,0 0 1,0 0-1,0 0 1,0 0-1,0 0 1,0 0-1,0 0 0,0 0 1,0 0-1,-1 0 1,1 0-1,0 0 1,0 0 0,7-3 0,120-87 39,-112 79-30,-8 6 0,0 1 1,0-1-1,1 1 1,6-2-10,-12 5 4,0 0 0,0 1 1,-1-1-1,1 1 1,0-1-1,0 1 1,0 0-1,0 0 0,1 0 1,-1 0-1,0 0 1,0 0-1,0 1 1,0-1-1,-1 1 0,1-1 1,0 1-1,0 0 1,0 0-1,0 0 1,0 0-1,-1 0-4,6 3-8,0 0-1,0 0 1,0-1-1,0 0 1,1 0-1,-1 0 1,1-1-1,0 0 1,0-1-1,0 0 1,0 0-1,-1-1 1,1 0-1,0 0 1,0-1-1,0 0 1,0 0-1,0-1 1,0 0-1,-1 0 1,1-1-1,-1 0 1,0 0-1,0-1 1,0 0-1,0 0 1,0 0-1,-1-1 1,0 0-1,0 0 1,0-1-1,-1 0 1,0 0-1,0 0 1,0-1-1,-1 1 1,0-1-1,0-1 9,7-29-49,-11 36 46,1 0 1,-1 0-1,0 0 1,1 0-1,-1 0 1,0 0-1,0 0 1,0 0-1,0 0 1,0-1-1,0 1 1,0 0-1,0 0 1,-1 0-1,1 0 1,0 0-1,-1 0 0,1 0 1,-1 0-1,1 0 1,-1 0-1,1 0 1,-1 0-1,0 0 1,1 0-1,-1 0 1,0 1-1,0-2 3,0 2 0,1 0 1,0 0-1,-1 0 0,1 0 0,0 0 0,0 0 0,-1 0 0,1 1 0,0-1 1,0 0-1,-1 0 0,1 0 0,0 0 0,0 0 0,-1 0 0,1 1 0,0-1 1,0 0-1,0 0 0,-1 0 0,1 1 0,0-1 0,0 0 0,0 0 0,0 0 1,0 1-1,0-1 0,-1 0 0,1 0 0,0 1 0,0-1 0,0 0 0,-7 13 22,1 1 0,1-1 0,0 1 0,0 0-1,1 0 1,1 0 0,1 1 0,0-1 0,0 8-22,2-15-92,0 0 0,0 0 1,1-1-1,0 1 0,0 0 1,0 0-1,1-1 1,0 1-1,0-1 0,1 1 1,0-1-1,0 0 0,1 0 1,-1 0-1,1-1 0,0 1 1,1-1-1,-1 0 0,1 0 1,0-1-1,4 3 92,-2-2-332,-1 0 0,2-1 0,-1 0 1,0 0-1,6 1 332,3 0-491,-1-1 0,16 1 491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36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7338,'3'5'264,"0"0"0,-1 0 0,0 0 0,0 0 0,0 0 0,-1 1 0,1-1 0,-1 1 0,-1-1 0,1 1 0,-1-1 0,0 6-264,3 20 179,14 73-93,-5-32-352,-2 1-1,-1 55 267,-8-121-46,2-10 122,2-18 141,-3 12-208,0 0-1,0 1 1,1 0 0,0-1 0,0 1-1,1 0 1,0 0 0,1 1 0,-1-1 0,1 1-1,1 0 1,5-5-9,12-18 10,41-71 5,-31 48-12,34-41-3,-54 79 5,0 0 0,1 0 1,1 1-1,0 1 0,1 1 0,0 0 0,12-6-5,-24 16-2,0 0 1,0 0-1,0 0 0,1 0 0,-1 0 0,4 0 2,-7 2-5,0 0-1,0 0 0,0 0 0,0 0 1,0 0-1,0 0 0,0 0 0,0 0 1,0 0-1,0 0 0,0 1 0,0-1 1,0 0-1,0 1 0,0-1 1,0 1-1,-1-1 0,1 1 0,0-1 1,0 1-1,0 0 0,-1-1 0,1 1 1,0 0-1,-1-1 0,1 1 0,-1 0 1,1 0-1,-1 0 0,1 0 1,-1 0-1,1 0 0,-1 0 0,0-1 1,1 1-1,-1 0 6,8 36-283,5 16-270,-12-50 479,0 0 0,0 0 1,0 0-1,1 0 0,0 0 1,-1-1-1,1 1 0,0 0 1,0-1-1,0 1 0,1-1 1,-1 0-1,3 2 74,-2-3-3,-1 0 0,1 0 0,0 0 0,-1 0 0,1-1 0,0 0 0,0 1 0,0-1 1,-1 0-1,1 0 0,0 0 0,0-1 0,0 1 0,-1-1 0,1 1 0,0-1 0,-1 0 0,1 0 0,0 0 0,-1-1 0,0 1 0,1 0 0,-1-1 0,0 0 0,1 1 0,-1-1 0,0-1 3,0 1 48,0 0 0,0 0 0,0 0-1,0 0 1,0 0 0,-1 0 0,1-1 0,-1 1 0,0-1-1,1 1 1,-1-1 0,0-1-48,0 2 31,-1 1 1,0-1-1,0 1 0,0-1 0,0 1 0,0-1 1,0 1-1,0-1 0,0 1 0,-1 0 1,1-1-1,0 1 0,-1-1 0,1 1 1,-1 0-1,0-1 0,1 1 0,-1 0 1,0 0-1,0-1 0,0 1 0,0 0 0,0 0-31,0 0 22,0 0 0,-1 1-1,1-1 1,0 1 0,0 0-1,0-1 1,0 1 0,0 0-1,-1 0 1,1 0 0,0 0-1,0 0 1,0 0 0,-1 0 0,1 0-1,0 0 1,0 0 0,0 1-1,0-1 1,-1 0 0,1 1-1,0-1 1,0 1 0,0-1-1,-1 2-21,-32 18 137,30-17-106,-52 34 40,3 3-1,1 2 1,-37 40-71,76-69 16,2 1-1,0 0 1,0 1 0,-6 12-16,15-23 1,-1 0 0,1 0 0,0 0 1,0 0-1,0 1 0,1-1 0,0 1 0,0-1 1,0 1-1,0 0 0,1-1 0,-1 1 0,1 0 0,1 0 1,-1-1-1,0 1 0,1 0 0,0-1 0,1 4-1,-1-7-2,0 1 0,0 0 0,1-1 0,-1 1-1,0-1 1,0 1 0,1-1 0,-1 0 0,1 0-1,-1 1 1,1-1 0,0 0 0,-1 0 0,1-1-1,0 1 1,0 0 0,0-1 0,-1 1 0,1-1 0,0 1-1,0-1 1,0 0 0,0 0 0,0 0 0,2 0 2,6 0-6,-1-1 1,1 0 0,-1-1-1,6-1 6,-12 2 2,18-3-11,-1-2 1,0-1 0,-1 0 0,1-1 0,-1-1-1,-1-1 1,0-1 0,0 0 0,10-10 8,-17 11-3,1 0 1,-2-1 0,1 0-1,-2-1 1,1 0 0,-2 0-1,0-1 1,0 0 0,-1 0 0,-1-1-1,0 0 1,-1 0 0,3-11 2,4-45 176,-12 60 1,-4 21-14,-1 24-86,0-6-77,2 0 1,0 0-1,2 0 0,2 1 0,1 2 0,-2-25-11,1-1 1,0 1-1,0-1 1,1 1-1,0-1 1,0 1-1,0-1 1,1 0-1,0 0 1,0 0-1,1-1 0,0 1 1,0-1-1,0 0 1,0 0-1,1 0 1,0 0-1,0-1 1,0 0-1,0 0 1,1 0-1,0-1 1,0 1-1,5 1 11,-3-2-9,0-1 0,0 0-1,0-1 1,1 0 0,-1 0 0,0 0-1,0-1 1,1-1 0,-1 1 0,0-1-1,0-1 1,0 1 0,0-1 0,0-1-1,0 1 1,0-2 0,-1 1 0,0-1-1,1 0 1,2-3 9,-4 4 3,-1-1 0,1 0 0,-1 0 0,0 0 0,-1-1 0,1 0 0,-1 0-1,0 0 1,0 0 0,0-1 0,-1 1 0,0-1 0,0 0 0,-1 0 0,1 0 0,-1 0 0,-1-1 0,1 1 0,-1-1-1,0 1 1,0-1 0,-1 1 0,0-1 0,0 1 0,-1-6-3,-5-15 59,-1 1 1,-2 0-1,-7-16-59,-8-24 403,20 58-188,21 18-294,8-1 41,0-2 0,1-1 0,0-1 0,0-1 0,1-1 0,-1-2 0,9-1 38,-24 1-20,61 3-39,-65-3 57,1 0 1,-1 0-1,0 1 1,0 0-1,0 1 1,0-1 0,0 1-1,1 1 2,-7-3-1,0 0 0,1 0 0,-1-1 1,0 1-1,0 0 0,0 0 0,0 0 0,0 0 0,0 0 0,0 1 0,-1-1 0,1 0 0,0 0 1,0 1-1,-1-1 0,1 0 0,-1 1 0,0-1 0,1 0 0,-1 1 0,0-1 0,0 0 1,1 1-1,-1-1 0,0 1 0,-1-1 0,1 1 0,0-1 0,0 0 0,-1 1 0,1-1 1,0 0-1,-1 1 0,0-1 1,-2 6 1,0 0 1,-1 0 0,0-1-1,-1 1 1,-4 4-2,3-2 10,-17 19 21,11-15-16,1 1 0,-6 11-15,15-22 1,0 1 0,0-1 0,0 1-1,0 0 1,1-1 0,0 1-1,0 0 1,0 0 0,0 0 0,0 0-1,1 0 1,0 0 0,0 3-1,0-4 0,1-1 1,-1 1 0,1-1-1,0 1 1,0-1 0,0 1-1,0-1 1,0 0 0,1 1-1,-1-1 1,1 0 0,0 0-1,-1 0 1,1 0-1,0 0 1,0-1 0,0 1-1,0-1 1,0 1 0,1-1-1,-1 0 1,0 1 0,1-1-1,-1 0 1,1-1 0,-1 1-1,3 0 0,3 1-1,1 0 0,0-1 0,0 0 0,0 0 0,0-1 0,0-1 0,6 0 1,-5 0-7,0-1 0,0-1 0,1 0 0,-2 0 0,1-1 0,0 0 0,-1 0 0,1-1 0,-2-1 0,1 0 0,0 0 0,-1 0 0,0-1 0,-1 0 0,1-1 0,-1 0 0,-1 0 0,1 0 0,-2-1 0,1 0 0,-1 0 0,0 0 0,-1-1 0,0 0 0,-1 0 0,2-6 7,-2 3 17,0 0-1,-1 0 1,0 0 0,-1-1 0,0 1 0,-2-1 0,1 1-1,-3-10-16,3 22 10,0 0 0,0-1 0,-1 1 0,1-1 0,0 1 0,-1 0 0,0 0 0,1-1 0,-1 1 0,0 0 0,1 0 0,-1-1 0,0 1 0,0 0 0,0 0 0,0 0 0,0 0 0,0 1 0,0-1 0,-1-1-10,1 2 10,0 0 1,0 0-1,0 0 0,0 0 1,0 0-1,0 0 0,0 0 1,0 0-1,0 0 1,0 0-1,0 0 0,0 1 1,0-1-1,0 0 0,0 1 1,0-1-1,0 1 0,0-1 1,0 1-1,0-1 0,0 1-10,-3 3 20,-1 0 0,1 0 0,0 0-1,0 1 1,0-1 0,1 1 0,-1 0-1,1 0 1,0 1-20,-3 7 5,1 0 0,0-1 0,1 2 0,1-1 0,0 0 1,0 1-1,1 0 0,1-1 0,1 4-5,-1-9-40,1 0 0,1 0 0,0-1 0,0 1 0,0 0 0,1 0 0,0-1 0,0 1 0,1-1 0,0 0-1,0 0 1,1 0 0,0 0 0,0 0 0,1-1 0,0 0 0,0 1 40,-1-4-168,-1 0 0,0-1 0,1 1 1,0-1-1,0 0 0,-1 0 0,1 0 0,0 0 0,1-1 0,-1 1 0,0-1 0,0 0 0,1 0 0,-1-1 0,0 1 0,1-1 0,-1 0 0,1 0 0,-1-1 0,0 1 0,1-1 0,2-1 168,30-10-974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3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 7074,'-9'-4'2680,"0"6"-1912,1 22-664,8 11-208,6 12-1056,12 3 832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37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337 534 8530,'-6'-1'205,"-1"0"1,1 0 0,-1 0-1,1 1 1,-1 0 0,0 0-1,1 1 1,-1-1 0,1 2-1,-1-1 1,1 1 0,0 0-1,0 0 1,-3 1-206,-1 3 54,-1-1-1,1 1 1,0 1 0,1 0-1,-1 0 1,1 1-1,-6 8-53,-11 14-417,2 1 0,1 0 0,2 2 0,-6 13 417,25-43-11,-4 8-148,3-8 106,0 1-1,1 0 1,-1 0-1,1 0 0,0 0 1,0 1-1,1-1 0,-1 0 1,1 1-1,0-1 0,0 1 1,1-1-1,-1 1 1,1-1-1,0 3 54,0-6-2,0 0-1,0 0 1,0 0 0,1-1-1,-1 1 1,0 0-1,1 0 1,-1 0 0,0-1-1,1 1 1,-1 0 0,1 0-1,-1-1 1,1 1 0,0-1-1,-1 1 1,1 0 0,0-1-1,-1 1 1,1-1 0,0 1-1,-1-1 1,1 1-1,0-1 1,0 0 0,0 0-1,-1 1 1,1-1 0,0 0-1,0 0 1,0 0 0,0 0-1,0 0 1,0 0 0,-1 0-1,1 0 1,0 0 0,0 0-1,0 0 1,0 0-1,-1-1 1,1 1 0,0 0-1,0-1 1,0 1 0,-1-1-1,2 0 3,1 0 2,1-1 1,-1 0-1,0 0 0,0-1 0,0 1 0,0-1 0,0 0 0,0 1 0,-1-1 1,2-2-3,4-12 36,0 1 1,-2-1-1,0-1 0,-1 1 1,-1-1-1,0 0 1,-1 0-1,-2 0 1,1-1-37,-1-4 241,-1 23-233,0 0-1,0 0 1,0 0-1,0-1 1,0 1-1,0 0 1,0 0 0,1 0-1,-1 0 1,0-1-1,0 1 1,0 0-1,0 0 1,0 0 0,0 0-1,0-1 1,0 1-1,0 0 1,0 0-1,-1 0 1,1 0 0,0-1-1,0 1 1,0 0-1,0 0 1,0 0-1,0 0 1,0-1 0,0 1-1,0 0 1,0 0-1,-1 0 1,1 0-1,0 0 1,0 0 0,0-1-1,0 1 1,0 0-1,-1 0 1,1 0-1,0 0 1,0 0 0,0 0-1,0 0 1,0 0-1,-1 0 1,1 0-1,0 0 1,0 0-8,-7 8 156,-5 16-65,2-1-73,1-1 0,2 1 1,0 1-1,2-1 0,0 1 1,2 0-19,2-17-1,1 0 1,0 0 0,1 0-1,-1-1 1,1 1 0,1 0-1,-1-1 1,1 1 0,0-1 0,3 6 0,-3-7-3,1-1 0,0 0 0,0 1 1,0-1-1,0-1 0,1 1 1,-1 0-1,1-1 0,0 0 1,0 0-1,0 0 0,1 0 1,-1-1-1,1 1 0,3 1 3,0-2-2,0 1 0,0-1-1,0 0 1,0-1 0,0 0-1,0 0 1,1-1 0,-1 0-1,0 0 1,0-1 0,0 0-1,1-1 1,-1 0 0,-1 0-1,1 0 1,0-1 0,0 0 0,-1-1-1,6-3 3,0 0 8,-1-1 0,-1 0 0,1-1 0,-1-1 0,0 1-1,-1-2 1,-1 1 0,1-1 0,-2-1 0,8-12-8,-3 1 0,-1-1 0,-2-1 1,0 0-1,-2 0 0,-1-1 0,1-8 0,8-52 50,-2-25-50,-3 21 88,3 6-7,-6 42 126,-2 1 0,-1-1 0,-3 0 0,-1-22-207,-4 49 281,3 15-276,0 0 0,-1 0 0,1-1 0,0 1 0,0 0 0,0 0 0,0 0 0,0 0 0,0 0 0,0 0 0,0 0 0,-1 0 0,1 0-1,0 0 1,0 0 0,0 0 0,0 0 0,0 0 0,0 0 0,-1-1 0,1 1 0,0 0 0,0 0 0,0 0 0,0 0 0,0 1 0,0-1 0,-1 0 0,1 0 0,0 0 0,0 0 0,0 0 0,0 0 0,0 0 0,0 0 0,0 0 0,-1 0 0,1 0 0,0 0 0,0 0 0,0 0 0,0 0 0,0 1 0,0-1 0,0 0 0,0 0 0,0 0 0,0 0 0,-1 0-5,-11 27 218,4 2-207,1-1 1,1 1-1,1 1 0,2-1 1,1 9-12,4 152-36,1-121-17,-3 0 0,-7 50 53,-10-14-100,-19 65 100,36-170-1,-1 0 0,1 1 0,0-1 1,0 0-1,0 0 0,0 0 1,0 0-1,0 0 0,0 0 0,0 0 1,0 0-1,0 0 0,0 1 1,0-1-1,0 0 0,0 0 0,0 0 1,0 0-1,0 0 0,0 0 1,0 0-1,0 0 0,0 1 0,0-1 1,0 0-1,0 0 0,0 0 0,0 0 1,0 0-1,0 0 0,0 0 1,0 0-1,0 1 0,0-1 0,0 0 1,0 0-1,0 0 0,1 0 1,-1 0-1,0 0 0,0 0 0,0 0 1,0 0-1,0 0 0,0 0 1,0 0-1,0 0 0,0 0 0,1 0 1,-1 0-1,0 1 0,0-1 1,0 0-1,0 0 0,0 0 0,0 0 1,0 0-1,1 0 0,-1 0 1,0-1-1,0 1 0,0 0 0,0 0 1,10-6-9,12-14 4,-21 19-1,28-29-11,-2-1 0,-2-1 0,-1-1 0,-1-1 0,-2-1 0,-1-1 0,-2 0 0,0-5 17,-15 30 45,-6 14-4,-9 15 9,0 4-40,2 2 1,0 0-1,1 2-10,6-19-3,1 0 0,0 1 0,1-1 0,0 1 1,0-1-1,0 1 0,1-1 0,0 1 0,1-1 0,0 1 0,0 0 0,1 4 3,-1-10-3,-1-1-1,1 1 0,-1 0 1,1 0-1,0 0 1,0 0-1,0 0 0,0-1 1,0 1-1,0 0 1,0-1-1,1 1 1,-1-1-1,1 0 0,-1 1 1,1-1-1,-1 0 1,1 0-1,0 0 0,-1 0 1,1 0-1,0 0 1,0 0-1,0-1 0,0 1 1,0-1-1,0 1 1,0-1-1,0 0 0,0 0 1,0 1-1,0-2 1,0 1-1,0 0 0,-1 0 1,3-1 3,2-1-6,1 0 1,-1 0-1,1-1 0,-1 0 1,0 0-1,0-1 1,0 1-1,-1-2 0,1 1 1,-1-1 5,7-6 3,0 0 0,-1-1 0,0-1 0,-1 1 1,-1-2-1,0 0 0,0 0 0,-2 0 0,0-1 0,0 0 0,3-13-3,3-20 26,-2-1 0,-2 1 0,-1-13-26,1-8 28,8-17-28,21-47-19,-19 70 393,9-54-374,-30 123 85,0 1 0,0-1 1,-1 0-1,0 1 0,-1 0-85,-7 14 12,-4 11-18,2 0 0,1 0 0,1 2-1,2-1 1,1 1 0,2 0-1,-1 19 7,5 3-54,2 1-1,3 0 0,2-1 1,3 1-1,2-2 0,2 1 1,10 21 54,-22-74-9,1 0 0,0 0 0,0 0 0,1 0 0,-1-1 0,0 1 0,1 0 0,0-1 0,-1 1 0,1-1 0,0 1 1,2 0 8,-3-2-4,0-1 1,0 1 0,1-1-1,-1 0 1,0 1 0,0-1 0,1 0-1,-1 0 1,0 1 0,1-1 0,-1 0-1,0-1 1,1 1 0,-1 0-1,0 0 1,1 0 0,-1-1 0,0 1-1,0-1 1,1 1 0,-1-1 0,0 1-1,0-1 1,0 0 0,0 0-1,0 1 1,0-1 0,1-1 3,8-5 0,0-1 0,-1-1 0,0 0 0,-1 0 0,0-1 0,0 0 0,-1 0 0,1-3 0,16-26 3,9-28-3,-7 16-40,68-138-16,-92 247 196,-2-31-143,1 5 20,3 29-17,-3-53 1,0 0 0,1 1 0,0-1 0,0 0-1,1 0 1,0-1 0,1 1 0,-1-1 0,4 5-1,19 18-9,-21-26 6,0 1-1,-1 0 0,0 0 0,0 1 1,0-1-1,-1 1 0,2 2 4,-4-6-1,-1 0-1,1 1 0,0-1 1,-1 1-1,0-1 1,1 0-1,-1 1 1,0-1-1,0 1 1,-1-1-1,1 1 1,0-1-1,-1 0 0,1 1 1,-1-1-1,0 0 1,0 1-1,0-1 1,0 0-1,0 0 1,0 0-1,-1 0 1,0 1 1,-7 9-41,-1 0 1,-1-1 0,0 0 0,0 0 0,-1-2-1,0 1 1,-9 4 40,-71 37-107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0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10 181 4561,'-2'-2'141,"1"1"-1,0-1 1,1 1-1,-1-1 1,0 0-1,0 0 1,1 0-1,-1 1 1,1-1 0,-1 0-1,1 0 1,0 0-1,0 0 1,0 0-1,0-2-140,1 3 14,0-1-1,0 1 1,0-1-1,0 1 1,0-1-1,1 1 1,-1-1 0,0 1-1,1 0 1,-1 0-1,1 0 1,-1 0-1,1 0 1,0 0-1,-1 0 1,1 0-1,0 1 1,0-1-1,0 1 1,-1-1-1,1 1-13,6-3 18,-4 1-10,0 0 0,-1 1 0,1 0 0,0-1 0,0 1 0,0 1 0,-1-1 0,1 0 0,0 1 0,0 0 0,0 0 0,0 0 0,0 0 0,0 1 0,0 0 0,0-1 0,0 2 0,0-1 0,-1 0 0,1 1 0,0-1 0,2 3-8,4 4 16,-1 1 0,0 0 0,0 1 0,-1 0 0,-1 0 0,1 1 0,-2 0 0,1 0 0,-2 0 0,2 4-16,7 19 43,-2 0-1,8 36-42,-1 36 118,-12-134 24,1 0 1,1 0-1,1 1 1,5-6-143,56-104 58,-2 2-21,-64 126 60,-1-1 0,-1 1 0,0-1-1,0 1 1,1-11-97,-5 18 371,-8 14-107,-13 28-205,-12 36-59,30-66 3,1 0 0,1 0 0,0 1 0,0-1 0,1 0 0,0 1 0,1-1 1,0 1-1,0-1 0,1 0 0,1 1 0,0-1 0,0 0 0,1 0 0,2 4-3,2 5-15,2 0 0,0-1 0,1 0 0,1-1 0,1 0 0,10 12 15,-18-24-36,0-1-1,0 1 1,0-1 0,0 0 0,1 0 0,-1-1 0,1 0 0,0 1 0,0-1-1,0-1 1,1 1 36,-4-2-79,1-1 0,0 1 0,0 0 0,-1-1 0,1 0 0,0 1 1,0-1-1,-1 0 0,1 0 0,0-1 0,0 1 0,-1-1 0,1 1 0,0-1 0,-1 0 0,1 0 0,0 0 0,-1 0 0,0-1 0,1 1 0,-1-1 0,0 1 0,1-1 0,0-1 79,24-22-543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1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18 6065,'-2'-9'1109,"2"9"-1059,0 0 0,0-1 0,0 1 0,0 0 0,0-1 0,0 1 0,0 0 0,0-1 0,0 1 0,0 0 0,0-1 0,0 1 0,0 0-1,0-1 1,-1 1 0,1 0 0,0-1 0,0 1 0,0 0 0,-1-1 0,1 1 0,0 0 0,0 0 0,-1-1 0,1 1 0,0 0 0,0 0 0,-1 0-1,1-1-49,-12 21 63,-5 12-79,-16 33 8,-15 42 8,25-40-131,2 1 1,-6 49 130,21-94-190,5-15 0,1-7 95,0 1 1,-1 0 0,1-1-1,-1 1 1,1 0 0,-1-1-1,1 1 1,-1 0-1,0-1 1,0 1 0,0-1-1,1 1 1,-2-1-1,1 0 1,0 1 94,0-3-139,1 0 1,-1 0-1,1 0 0,-1 1 1,1-1-1,-1 0 0,1 0 1,0 0-1,-1 0 0,1 0 0,0 0 1,0 0-1,0 0 0,0 0 1,0 0-1,0-1 139,-1-27-520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1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 3105,'2'1'1216,"4"-1"-768,1 2-192,-7-2-48,0 0 16,16 2-24,16 2 0,45 12 0,-48-1-32,-5 7-8,-2 7-40,-2 6-128,-4 5-184,-5-3-544,-5 0-392,-6-17 648</inkml:trace>
  <inkml:trace contextRef="#ctx0" brushRef="#br0" timeOffset="1">1 94 7402,'7'0'2592,"10"7"-2264,27-1-336,20-2-104,22-12-880,4-10-912,-11-4 1167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3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 2729,'9'-43'1229,"-8"42"-1176,0 0 0,-1 0 0,1 0 0,-1 0 0,1 1 0,0-1 0,0 0-1,-1 0 1,1 1 0,0-1 0,0 1 0,0-1 0,0 1 0,0-1 0,0 1 0,0-1 0,0 1-1,0 0 1,0-1 0,0 1 0,0 0 0,0 0 0,0 0 0,0 0 0,0 0 0,0 0 0,0 0-1,0 0 1,0 1 0,0-1 0,0 0 0,0 1 0,1-1-53,2 1 193,51 1 688,122 3 511,-134-7-1285,1-1 1,0-2-1,1-2-107,18-6-2,-27 5-319,0 1-1,1 1 1,33 1 321,-69 5-65,0-1 1,0 1-1,0 0 1,0 1-1,0-1 1,0 0-1,0 0 0,0 0 1,0 1-1,0-1 1,0 0-1,0 1 1,0-1-1,0 1 1,0-1-1,0 1 1,0-1-1,0 1 65,-1 0-53,0 0 1,1-1-1,-1 1 0,0 0 0,0-1 0,0 1 0,0-1 0,0 1 1,0 0-1,0-1 0,0 1 0,0 0 0,0-1 0,0 1 0,0 0 0,0-1 1,-1 1-1,1-1 0,0 1 0,0 0 0,-1-1 0,1 1 0,0-1 1,-1 1-1,1-1 0,-1 1 0,1-1 0,0 1 0,-1-1 0,0 0 53,-14 16-601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3.5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4 242 6313,'-3'-7'2417,"10"7"-1761,21-11-456,16 2-88,29-11-96,4-8-8,9-5 0,-2-3-24,-5 1 0,4 5 24,-8 14-16,-11 5 32,-9 5-40,-4 6-96,-10 6-632,-3-1-520,-14 1 760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3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3 607 7554,'-1'-6'206,"0"0"1,1-1-1,-1 1 1,2-1-1,-1 1 1,1-1-1,0 1 1,0 0-1,0-1 1,1 1-1,0 0 1,0 0 0,1 0-1,0 0 1,2-2-207,4-4 0,1 1 1,0 0-1,0 1 1,2 0-1,-1 0 1,1 1 0,0 1-1,1 0 1,0 1-1,4-2 0,7-1 1,-1 0 0,2 1 0,-1 2-1,1 0 1,16-1-1,-28 6 3,1 0 0,-1 1 1,1 0-1,-1 1 0,1 1 1,0 0-1,-1 1 0,1 1 0,-1 0 1,0 0-1,0 1 0,0 1 0,-1 0 1,1 1-1,-1 1 0,0 0 0,-1 0 1,11 9-4,12 15-14,-21-18 8,1-1 0,0 0 0,1 0 0,0-2 0,4 2 6,-15-10 0,0 0-1,0 0 0,0 0 1,0-1-1,0 0 1,0 1-1,1-2 0,-1 1 1,0 0-1,1-1 1,-1 0-1,0 0 0,1 0 1,-1 0-1,0-1 1,1 0-1,-1 0 0,0 0 1,0 0-1,0-1 1,1 1-1,-2-1 0,5-3 1,0 0-6,0-1 0,0 0 0,0-1 0,-1 0 0,0 0 0,0-1 0,-1 1 1,1-4 5,11-16-45,13-27 45,-20 35-12,13-27-6,-1-1 1,2-12 17,-16 37-4,-2-1 0,-1 0 1,0 0-1,-2-1 1,0 0-1,-2-1 4,-1-1-16,-1 26 12,0-1 0,0 1 0,0 0-1,0 0 1,0 0 0,0-1 0,0 1 0,0 0 0,0 0 0,0 0 0,0-1 0,0 1-1,0 0 1,0 0 0,0-1 0,0 1 0,0 0 0,0 0 0,0 0 0,-1-1 0,1 1-1,0 0 1,0 0 0,0 0 0,0 0 0,0-1 0,-1 1 0,1 0 0,0 0-1,0 0 1,0 0 0,0 0 0,-1-1 0,1 1 0,0 0 0,0 0 0,-1 0 0,1 0-1,0 0 5,-6 7-209,-4 15-297,1 17-424,4 12 397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2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15 4945,'33'-15'2241,"-10"18"-1169,3 12-128,2 32-440,-13 9-160,-4 26-176,-2 9-48,-14 6 64,-5 5 0,-14 1 0,-4 1-24,-2-5-128,-11-8-8,0-20 8,0-4 0,-9-23-568,11-6-1712,4-29 1536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4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24 328 4561,'-5'-9'537,"1"0"0,1-1 0,0 0 1,0 1-1,1-1 0,0-2-537,1 10 46,1 0 1,0 0 0,-1 0-1,1 0 1,0 0-1,0 0 1,1 0 0,-1 0-1,0 0 1,0 0 0,1 0-1,0 0 1,-1 0-1,1 0 1,0 0 0,0 0-1,0 1 1,0-1-1,0 0 1,0 1 0,0-1-1,1 1 1,-1-1-1,1 1 1,-1-1 0,1 1-1,-1 0 1,1 0 0,0 0-1,-1 0 1,1 0-1,0 0 1,1 0-47,2-1 11,1 1 1,0 0-1,-1 0 0,1 0 1,0 0-1,0 1 0,0 0 1,0 0-1,-1 1 0,1-1 1,0 1-1,0 1 0,-1-1 1,5 2-12,-3 0 7,1 1 1,-1 0 0,0 0-1,-1 0 1,1 1-1,-1 0 1,0 1 0,0-1-1,5 7-7,4 7 18,0 1 0,-2 1-1,0 1 1,-2-1 0,0 2-1,3 11-17,-7-14 4,-1 1-1,-1 0 0,-1 0 0,0 0 0,-2 1 0,0 9-3,-4-23 30,3-17 954,10-22-874,0 1 0,2 0-1,12-20-109,19-39 39,-22 38 25,15-52-64,-30 76 5,0 0-1,-1-1 1,-2 0-1,0-26-4,-3 53 5,-1 0 0,0-1 0,0 1-1,0 0 1,0 0 0,0-1-1,0 1 1,0 0 0,0 0 0,-1-1-1,1 1 1,0 0 0,-1 0 0,1 0-1,-1-1 1,1 1 0,-1 0-1,0-1-4,0 2 2,0 0-1,0 0 0,0 1 0,0-1 0,0 0 0,0 0 0,0 0 1,1 1-1,-1-1 0,0 0 0,0 1 0,0-1 0,1 1 0,-1-1 0,0 1 1,0 0-1,1-1 0,-1 1 0,0-1 0,1 1 0,-1 0 0,1 0 0,-1-1 1,1 1-1,-1 0-1,-5 8-9,0 0-1,0 0 1,0 1 0,2-1 0,-1 1 0,1 0 0,0 0-1,1 1 1,0-1 0,1 1 0,0 0 0,1 4 9,-1 5 0,0 1 0,2-1-1,1 1 1,0-1 0,2 1 0,1 3 0,-1-12 7,0 0-1,1 1 1,1-1-1,0-1 1,1 1-1,0-1 1,1 0-1,0 0 1,0-1-1,1 0 1,5 5-7,-2-4-110,1 0-1,-1-1 1,2 0-1,-1-1 1,1-1 0,1 1-1,0-2 1,0 0 0,5 1 110,-10-5-453,0-1 0,0 0 1,1 0-1,-1 0 1,1-2-1,9 1 453,22-1-871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5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 5081,'0'0'71,"0"0"-1,0 0 1,0 0-1,0 0 1,0 0-1,0 0 1,0 0-1,0 0 1,0 0-1,0 0 0,0 0 1,0 0-1,0 0 1,0 0-1,0 0 1,0 0-1,0 0 1,0 1-1,0-1 1,0 0-1,0 0 1,0 0-1,-1 0 1,1 0-1,0 0 1,0 0-1,0 0 1,0 0-1,0 0 1,0 0-1,0 0 1,0 0-1,0 0 1,0 0-1,0 0 1,0 0-1,0 0 1,0 0-1,0 0 1,0 0-1,0 0 1,-1 0-1,1 0 1,0 0-1,0 0 1,0 0-1,0-1 1,0 1-1,0 0 1,0 0-1,0 0 1,0 0-1,0 0 1,0 0-1,0 0 1,0 0-1,0 0 1,0 0-1,0 0 1,0 0-1,0 0 1,0 0-71,-3 10 1205,-4 23-1866,5-25 1003,-25 103-265,-7 5-77,4-15 34,15-57-10,-2-2 0,-2 0 1,-23 39-25,36-70 2,6-11-10,-7 12 167,7-13-132,0 1 0,0 0-1,0 0 1,0 0-1,0 0 1,0 0 0,0-1-1,0 1 1,0 0-1,0 0 1,0 0 0,0 0-1,0 0 1,0 0-1,0 0 1,-1-1 0,1 1-1,0 0 1,0 0-1,0 0 1,0 0 0,0 0-1,0 0 1,0 0-1,0 0 1,-1 0 0,1 0-1,0 0 1,0-1-1,0 1 1,0 0 0,0 0-1,0 0 1,-1 0-1,1 0 1,0 0 0,0 0-1,0 0 1,0 0-1,0 0 1,-1 0 0,1 0-1,0 0 1,0 1 0,0-1-1,0 0 1,0 0-1,0 0 1,0 0 0,-1 0-1,1 0 1,0 0-1,0 0 1,0 0-27,19 0 36,32 0 3,-1-3-1,14-3-38,51-9-262,-1-5-1,44-17 263,-143 33-362,-1-1 0,1 0 0,-1-1 0,-1 0 0,5-3 362,19-18-616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5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68 3561,'0'0'111,"0"-1"0,-1 1 0,1 0 0,0 0 0,0 0 0,-1-1 0,1 1 0,0 0 0,0 0 0,0-1 0,-1 1 1,1 0-1,0 0 0,0-1 0,0 1 0,0 0 0,0-1 0,0 1 0,0 0 0,0 0 0,0-1 0,0 1 0,-1 0 0,2-1 0,-1 1 0,0 0 1,0-1-1,0 1 0,0 0 0,0 0 0,0-1-111,10-4 1290,29 2-1237,-23 3 415,266-25 407,-230 19-895,1 1-1255,34-10 1275,-82 15-1223,-5 2 500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6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0 183 6033,'43'-65'2085,"-42"64"-2003,0 0 0,0-1 0,0 1 0,0 0 0,0 0 0,0 0 0,0 0 0,1 0 0,-1 0 0,0 0 0,1 0 0,0 0-82,9 2 183,-6 0-66,3-1-108,0 1 0,-1 0 0,1 1-1,0-1 1,-1 1 0,0 1 0,1 0 0,-1 0 0,0 0 0,0 1 0,0 0-1,-1 0 1,0 1 0,1-1 0,-2 1 0,1 1 0,0-1 0,-1 1 0,0 0-1,-1 0 1,1 1 0,0 2-9,1 1-4,-1 0 1,0 1-1,-1 0 0,-1 0 0,0 0 1,0 0-1,-1 0 0,0 0 0,-1 1 1,0-1-1,-1 1 0,0-1 0,-1 1 1,-2 10 3,-15 59-11,18-81 15,0 0 0,0 0 0,0 1 0,0-1-1,0 0 1,0 0 0,0 1 0,0-1 0,0 0 0,0 0 0,0 1 0,0-1 0,0 0 0,0 0-1,0 1 1,0-1 0,0 0 0,0 0 0,0 1 0,-1-1 0,1 0 0,0 0 0,0 0-1,0 1 1,0-1 0,-1 0 0,1 0 0,0 0 0,0 0 0,0 1 0,-1-1 0,1 0-1,0 0 1,0 0 0,-1 0 0,1 0 0,0 0 0,0 0 0,-1 0 0,1 0 0,0 0 0,0 0-1,-1 0 1,1 0 0,0 0-4,-1-1 37,1 0 0,0 0-1,0 0 1,0-1 0,0 1 0,0 0-1,0 0 1,0-1 0,0 1 0,0 0-1,0 0 1,1 0 0,-1-1 0,1 0-37,7-26 11,2 0 0,0 1 1,2 0-1,1 0 1,10-13-12,-21 38-2,12-25-73,16-20 75,-25 40-11,0 0 0,1 1-1,0-1 1,0 1 0,0 0 0,1 1-1,0 0 1,6-4 11,-11 8-1,-1-1-1,1 1 1,0 1-1,-1-1 0,1 0 1,0 0-1,0 1 1,0-1-1,-1 1 1,1-1-1,0 1 1,0 0-1,0 0 0,0 0 1,0 0-1,0 0 1,0 0-1,0 0 1,-1 1-1,1-1 1,0 1-1,0 0 0,0 0 2,0 0 1,0 1-1,0-1 0,0 1 0,0 0 0,-1-1 0,1 1 0,-1 0 0,0 0 0,1 0 0,-1 1 0,0-1 0,0 0 1,0 0-1,0 1 0,-1-1 0,1 1 0,2 10 2,-1 0 1,0 0 0,-1 0-1,-1 1 1,0-1-1,-1 3-2,-4 31-33,-11 45 33,9-51 21,5-36-6,1-8 14,3-13 9,4-6-18,2 0 0,0 0 0,1 1 1,1 0-1,1 1 0,10-13-20,13-17 19,40-43-19,-73 91 0,12-15-5,1 1 1,1 0 0,0 2 0,1 0 0,0 0 0,4-1 4,-19 14-2,0 0 1,1 0 0,-1 1-1,0-1 1,0 0 0,1 0 0,-1 1-1,0-1 1,1 1 0,-1-1-1,1 1 1,-1 0 0,0 0 0,1 0-1,-1-1 1,1 1 0,-1 0 0,1 1-1,-1-1 1,1 0 0,-1 0-1,0 1 1,1-1 0,-1 1 0,1-1-1,-1 1 1,0-1 0,0 1-1,1 0 1,-1 0 0,0-1 0,0 1-1,0 0 1,0 0 0,0 0 0,0 1-1,0-1 1,0 0 0,0 0-1,0 0 1,-1 1 0,1-1 0,0 0-1,-1 1 1,0-1 0,1 0 0,-1 1 1,4 8 6,-1 1 0,-1 0 1,0-1-1,-1 1 1,1 9-7,1 129-205,0 2-2515,-2-139 2054,0 1 1,1-1-1,2 8 666,-1-12-302,0 1 0,1-1-1,0 0 1,3 4 302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7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0 7066,'-3'27'524,"0"0"1,-3-1 0,0 0 0,-1 0 0,-8 17-525,-9 32 207,9-17-117,2 0 0,3 1 1,2 1-91,-1-5-178,9-55 150,0 0-1,0 0 0,0-1 1,0 1-1,0 0 1,0 0-1,0 0 1,-1 0-1,1 0 1,0 0-1,0 0 0,0 0 1,0 0-1,0-1 1,0 1-1,0 0 1,0 0-1,-1 0 1,1 0-1,0 0 0,0 0 1,0 0-1,0 0 1,0 0-1,0 0 1,-1 0-1,1 0 1,0 0-1,0 0 0,0 0 1,0 0-1,0 0 1,-1 0-1,1 0 1,0 0-1,0 0 1,0 0-1,0 0 0,0 0 1,0 1-1,0-1 1,-1 0-1,1 0 1,0 0-1,0 0 1,0 0-1,0 0 0,0 0 1,0 0-1,0 0 1,0 1-1,0-1 1,0 0-1,0 0 1,-1 0-1,1 0 0,0 0 1,0 0-1,0 1 1,0-1-1,0 0 1,0 0-1,0 0 29,-1-2-525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7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0 229 7274,'6'-20'2792,"6"4"-1992,31-1-624,13-3-144,27-2-256,5-2-88,9 2-256,4-2-304,-9 1-440,-8 2-385,-20 1 1017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7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 6457,'0'-1'89,"0"-1"0,0 1-1,0-1 1,1 1-1,-1-1 1,1 1 0,-1-1-1,1 1 1,0-1-1,0 1 1,-1 0 0,1-1-1,0 1 1,0 0-1,0 0 1,0 0-1,0 0 1,1 0 0,-1 0-1,0 0 1,0 0-1,1 0 1,-1 0 0,1 1-1,-1-1 1,0 0-1,1 1 1,-1 0 0,2-1-89,6-1-64,-1 1 0,1 0 1,-1 1-1,1 0 0,2 0 64,3 1 95,2-2-153,1 1-20,-1 0 0,1 1-1,2 1 79,-16-2-10,0 1 0,0-1 0,0 1 0,0 0 0,0-1 1,-1 1-1,1 0 0,0 1 0,0-1 0,-1 1 0,1-1 0,-1 1 0,0 0 0,1-1 0,-1 1 0,0 0 0,0 1 0,0-1 0,0 0 0,0 1 10,-1 0-2,0 1-1,0-1 0,0 1 1,0-1-1,-1 1 1,1 0-1,-1-1 1,0 1-1,0 0 0,0-1 1,-1 1-1,1 0 1,-1-1-1,0 1 0,0-1 1,-1 4 2,-3 6 1,0 0 0,-1-1 1,-6 10-2,2-6 3,6-11 0,0 1 0,1 0-1,0 1 1,0-1 0,0 0 0,0 1-1,-1 6-2,4-13 0,0 1 0,0-1 0,1 0 0,-1 1-1,0-1 1,0 0 0,0 0 0,0 1-1,0-1 1,0 0 0,0 0 0,0 1 0,1-1-1,-1 0 1,0 0 0,0 1 0,0-1-1,1 0 1,-1 0 0,0 0 0,0 0 0,0 1-1,1-1 1,-1 0 0,0 0 0,0 0-1,1 0 1,-1 0 0,0 0 0,1 0 0,-1 1-1,0-1 1,0 0 0,1 0 0,-1 0-1,0 0 1,1 0 0,-1 0 0,0-1-1,0 1 1,1 0 0,15-2-7,23-11-294,-1-2 0,0-1 0,-1-2 0,6-6 301,-16 10-436,38-19-107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48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3 297 3217,'-1'0'301,"0"-2"639,8-2-161,13-4-613,-1 2 0,1 0 1,0 2-1,0 0 0,2 1-166,10-2 192,232-34 1737,-127 21-1184,692-74 880,-592 70-1524,487-48-63,-610 61-46,1 4 0,45 8 8,-147-2-22,-1-1 0,0 2 0,0 0 1,0 0-1,0 1 0,-1 1 0,1 0 0,-1 0 0,1 1 22,-11-4-43,1 0 0,0 0 1,0 0-1,-1 1 0,1-1 0,-1 0 0,1 1 1,-1-1-1,0 1 0,1 0 0,-1-1 1,0 1-1,0 0 0,0 0 0,0-1 1,-1 1-1,1 0 0,0 0 0,-1 0 0,1 0 1,-1 0-1,0 0 0,0 0 0,1 0 1,-1 0-1,-1 1 0,1 0 43,-11 26-416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0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61 235 3281,'-50'-52'1099,"49"51"-1072,0-1 1,0 1 0,0 0 0,0-1-1,0 1 1,1-1 0,-1 0 0,0 1-1,1-1 1,-1 1 0,1-1 0,-1 0-1,1 0 1,0 1 0,0-1 0,0 0-1,0 1 1,0-1 0,0 0 0,0 0-1,1 1 1,-1-1 0,1 0-1,-1 0-27,2-1 32,0-1 0,0 1 0,0 0 0,0-1 0,1 1-1,-1 0 1,4-3-32,-1 1 61,6-7 163,0 0 0,1 1 0,1 0 0,0 1 0,7-4-224,-11 8 189,-1 1 1,1 1-1,-1 0 0,1 0 0,1 1 1,-1 0-1,0 0 0,1 1 0,-1 0 1,3 1-190,-10 1 13,0 0 1,0 0 0,1 0-1,-1 1 1,0-1 0,0 1-1,0-1 1,0 1 0,0 0-1,0 0 1,0 0 0,0 0-1,0 0 1,-1 0 0,1 1-1,0-1 1,-1 0 0,1 1-1,-1 0 1,1-1 0,-1 1-1,0 0 1,1-1 0,-1 1-1,0 0 1,0 0 0,-1 0-1,1 0 1,0 2-14,3 6 27,-1 0 0,-1 1 0,0-1 1,0 0-1,-1 9-27,2 26 27,-2 1 0,-2-1 0,-2 1 0,-2-1 0,-1 0 0,-3 0 0,-2-1 0,-5 11-27,10-40 2,0 0 1,-1 0-1,-1-1 1,-5 8-3,9-16-3,0 0 1,-1 0 0,1-1-1,-1 0 1,-1 0 0,1 0-1,-1 0 1,1-1 0,-1 0-1,-1 0 1,-2 1 2,8-4-1,0 0 0,0-1 0,0 1 0,0-1 0,0 1 0,0-1 0,0 1 0,-1-1 0,1 0 0,0 1 0,0-1 0,0 0 0,-1 0 0,1 0 0,0 0 0,0 0 0,-1 0 0,1 0-1,0 0 1,0-1 0,0 1 0,0 0 0,-1-1 0,1 1 0,0-1 0,0 1 0,0-1 0,0 0 1,-1-1-1,1 0-1,0-1 0,0 1 1,0 0-1,0-1 0,0 1 1,1-1-1,-1 1 0,1-1 1,0 1-1,-1-1 0,1 1 1,0-1-1,1 0 2,-2-10-14,2-1 0,0 1 0,0 0 0,1-1 0,3-5 14,-4 15 2,0 0 0,0 1 0,1-1-1,-1 0 1,1 1 0,0-1 0,0 1 0,0 0-1,1 0 1,-1 0-2,0 1 6,-1 1 0,0 0 0,1 0 0,-1 0 0,1 0 0,-1 0 0,1 0 0,-1 0 0,1 1 0,0-1 0,-1 0 0,1 1 0,0 0 0,0-1 0,-1 1-1,1 0 1,0 0 0,0 0 0,0 0 0,-1 0 0,2 0-6,-1 1 5,-1-1 0,1 1 0,-1 0 0,1-1 0,-1 1 0,1 0 0,-1 0 0,0 0 0,1 0 0,-1 0-1,0 0 1,0 1 0,0-1 0,1 0 0,-2 1 0,1-1 0,0 0 0,0 1 0,0 1-5,15 36 19,-9-23 6,1 3-488,1-1-1,1 0 1,0 0 0,8 7 463,-7-14-1769,6-6 703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0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47 7162,'0'3'196,"0"0"0,0 0 0,0 0 0,1 0 0,-1 1 0,1-1 1,0 0-1,-1 0 0,1 0 0,1-1 0,-1 1 0,0 0 1,2 2-197,2 7 178,28 64-144,-9-21-514,6 23 480,-24-61-211,-2 0 0,0-1-1,0 2 1,-2-1-1,0 0 1,-1 0-1,-1 1 212,0-16-46,0 0 0,0 0 0,-1 0 0,1 0 0,0 0-1,-1 0 1,1-1 0,-1 1 0,0 0 0,0 0 0,0-1-1,0 2 47,1-3-16,-1 1 0,1-1 0,-1 1 0,1-1 0,-1 1 0,1-1 0,-1 1 0,1-1-1,-1 0 1,1 1 0,-1-1 0,0 0 0,1 1 0,-1-1 0,1 0 0,-1 0 0,0 0 0,1 1 0,-1-1-1,0 0 1,1 0 0,-1 0 0,0 0 16,0-1 9,0 1-1,0-1 1,0 1 0,0-1-1,0 1 1,-1-1 0,1 0-1,1 0 1,-1 1-1,0-1 1,0 0 0,0 0-1,0 0 1,1 0 0,-1 0-1,0 0 1,1 0-1,-1 0 1,1 0 0,-1-1-1,1 1 1,-1 0 0,1 0-1,0 0 1,0-1-1,-1 1 1,1 0 0,0 0-1,0-1 1,0 1 0,1 0-1,-1-1-8,1-12 135,0 0-1,1 1 1,1-1 0,0 0-1,1 0 1,0 1-1,1 0 1,4-7-135,2-4 66,2 1 0,1 0 0,0 1 0,2 0-66,-13 19 5,-1 0 0,1 0 1,-1 0-1,1 0 1,0 1-1,0-1 1,0 1-1,0 0 1,1 0-1,-1 0 0,1 0 1,-1 1-1,1-1 1,0 1-1,-1 0 1,1 0-1,0 0 0,0 1 1,0-1-1,2 1-5,-3 0 3,0 0 0,0 1 0,0-1 0,0 1-1,0 0 1,0 0 0,0 0 0,0 0-1,0 1 1,-1-1 0,1 1 0,0 0 0,-1 0-1,0-1 1,1 2 0,-1-1 0,0 0 0,0 0-1,0 1 1,0-1 0,0 1 0,-1-1 0,1 1-1,-1 0 1,0 0 0,0 0-3,2 5 8,0 0 1,-1 0-1,0 0 0,-1 1 1,0-1-1,0 1 1,-1-1-1,0 5-8,-8 68 16,6-70-3,0-11 49,5-22 44,6 3-38,1 0 0,0 1 0,1 0 1,5-5-69,12-19 59,13-27-9,-6 9-12,19-21-38,-54 80 1,1 0-1,0 0 1,0 0 0,0 0-1,0-1 1,0 2 0,0-1-1,0 0 1,0 0 0,1 0-1,-1 0 1,0 1 0,1-1-1,-1 1 0,-1 0 0,0 0 1,1 0-1,-1-1 0,1 1 1,-1 1-1,0-1 0,1 0 1,-1 0-1,1 0 0,-1 0 1,1 0-1,-1 0 0,0 0 1,1 1-1,-1-1 0,0 0 1,1 0-1,-1 0 0,0 1 1,1-1-1,-1 0 0,0 1 1,1-1-1,-1 0 0,0 1 1,0-1-1,1 0 0,1 5 1,0-1 1,0 1-1,-1 0 1,1-1-1,-1 1 1,1 4-2,-2-8 0,9 53-382,2 49 382,-2-17-984,-1-23 491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3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344 182 4625,'1'-148'2371,"-4"123"-1257,-3 16-317,6 9-754,-1 0 0,1 0 0,-1 1 0,0-1 1,1 0-1,-1 0 0,1 0 0,-1 1 0,1-1 0,-1 0 1,1 1-1,-1-1 0,1 0 0,-1 1 0,1-1 0,-1 0 1,1 1-1,0-1 0,-1 1 0,1-1 0,0 1 0,-1 0-43,-1 1 147,-13 17 133,0 1 0,1 1-1,2 0 1,-8 16-280,2-5 110,-166 317 658,175-330-743,2-1 0,0 1 1,0 1-1,2-1 0,-2 13-25,6-26 4,0 1-1,1 0 1,-1 0 0,1 0-1,1 0 1,-1 0 0,1 0-1,0-1 1,1 1 0,0 0-1,0-1 1,0 1 0,1-1-1,0 0 1,0 1 0,0-2-1,1 1 1,0 0-4,3 2-23,0 0 0,1-1-1,-1 0 1,1-1 0,1 0 0,-1 0 0,1 0-1,0-1 1,0-1 0,1 1 0,-1-2 0,1 1-1,0-1 1,0-1 0,0 0 0,0 0 0,4 0 23,7-1-610,1 0 1,0-1 0,-1-1-1,1-2 1,0 0 0,-1-1-1,18-6 610,30-11-1331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1.1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282 101 7170,'-4'4'340,"0"0"1,1 0-1,-1 1 1,1-1-1,0 1 1,0-1-1,1 1 1,-1 0 0,1 0-1,0 0 1,0 3-341,-4 12-266,2 0 1,-1 10 265,-1-2 209,-8 37-260,-3-1-1,-2 0 1,-4-2-1,-2-1 1,-30 52 51,51-107-10,1 1 0,-2-1 0,1-1 0,-5 6 10,8-10-3,1 0 1,-1 0 0,0 0 0,0 0 0,0 0 0,0 0-1,0-1 1,-1 1 0,1 0 0,0 0 0,0-1-1,0 1 1,-1-1 0,1 1 0,0-1 0,0 0 0,-1 1-1,1-1 1,-1 0 0,1 0 0,0 0 0,-1 0-1,1 0 1,0 0 0,-1 0 0,1 0 0,0-1 0,-1 1 2,1-1-1,0 0 0,0 1 0,1-1 0,-1 0 0,0 0 0,0 0 0,0 0 0,1 0-1,-1 0 1,1 0 0,-1 0 0,1 0 0,-1 0 0,1-1 0,-1 1 0,1 0 0,0 0 0,0 0 0,0 0 0,-1-1 1,0-30-7,1 24 5,4-90-11,12-56 13,0-18 7,-15 149-4,6-132 167,-7 154-165,0 1-1,0-1 1,0 1 0,0 0-1,0-1 1,0 1 0,0-1 0,0 1-1,1-1 1,-1 1 0,0-1-1,0 1 1,0 0 0,1-1 0,-1 1-1,0 0 1,1-1 0,-1 1-1,0 0 1,1-1 0,-1 1-1,0 0 1,1-1 0,-1 1 0,0 0-1,1 0 1,-1-1 0,1 1-1,-1 0 1,1 0 0,-1 0 0,1 0-1,-1 0 1,0 0 0,1 0-5,20 0-23,-10 1 22,53-4 3,-1-3 1,-1-3-1,47-13-2,-73 15 33,0 2 0,14 0-33,-36 4-65,1 0 0,-1 2 0,0 0 0,1 0 0,-1 2 0,0 0-1,8 2 66,-20-4-244,-2-1 204,1 0-1,-1 0 1,0 0 0,0 0 0,1 0-1,-1 0 1,0 0 0,0 0-1,0 0 1,1 0 0,-1 0-1,0 0 1,0 1 0,0-1-1,1 0 1,-1 0 0,0 0 0,0 0-1,0 0 1,1 0 0,-1 1-1,0-1 1,0 0 0,0 0-1,0 0 1,0 1 0,0-1-1,1 0 1,-1 0 0,0 0-1,0 1 1,0-1 0,0 0 0,0 0-1,0 0 1,0 1 0,0-1-1,0 0 1,0 0 0,0 1-1,0-1 1,0 0 0,0 0 40,-6 9-672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1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68 6017,'3'-5'2145,"14"-3"-1777,7-3-312,14-1-264,6 1-280,-5 0-617,-3 3-431,-10 6 912</inkml:trace>
  <inkml:trace contextRef="#ctx0" brushRef="#br0" timeOffset="1">1 481 5497,'7'0'2801,"10"0"-249,19-4-2136,30-7-536,24-7-232,18-13 224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3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60 100 3561,'-59'-15'1256,"72"11"-1064,7 1-16,13-1 64,9-3 56,13-1 176,2 1 48,13 2 17,5-3-9,-2 8-176,-3 0-120,-10-2-144,-7 4-56,-1-4-48,-6 2-104,-2-9-584,-6-3-289,-7-3 553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3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4 6873,'-2'-4'2361,"4"28"-2185,-2 7-88,-2 24-72,-2 4 0,-5 11-24,-2 7 0,4 9 8,-2 5-8,3 8 8,3-2 8,-1-9-56,2-9-104,-2-24-736,4-7-512,0-17 839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4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394 0 6177,'-12'6'285,"0"1"-1,1 0 1,0 0-1,0 1 0,0 1 1,1 0-1,0 0 1,-8 11-285,-8 13-62,1 0-1,-4 11 63,-10 17 9,3 2-1,3 1 0,2 2 1,-9 32-9,34-80 6,0 0 1,2 0-1,0 0 0,0 0 1,2 1-1,1 0 1,0-1-1,1 1 0,1 0 1,2 11-7,-3-28 0,0-1 1,1 1 0,-1 0-1,0 0 1,1-1-1,0 1 1,-1-1 0,1 1-1,0-1 1,0 1-1,0-1 1,0 1 0,0-1-1,0 0 1,0 1-1,0-1 1,0 0 0,1 0-1,-1 0 1,1 0-1,-1 0 1,0 0 0,1 0-1,0-1 1,-1 1-1,1 0 1,-1-1 0,1 0-1,0 1 1,-1-1-1,1 0 1,0 0 0,0 1-1,-1-1 1,1-1-1,0 1 1,-1 0 0,2-1-1,6-1 6,-1 0 1,0-1 0,0 0 0,-1 0 0,1-1 0,-1 0-1,7-4-6,33-25 34,-1-3 0,-2-1 0,-1-1 0,-3-3 0,4-8-34,-28 32 36,-2-2-1,0 0 1,-1-1 0,-1 0 0,0-1 0,-2 0-1,4-12-35,-8 16 30,-1 0 0,0-1 0,-2 1 0,0-1-1,-1 0 1,0 0 0,-2 0 0,0-1 0,-2-14-30,0 23 27,1 1 1,-1-1 0,0 1 0,-1 0 0,0 0 0,-1 0-1,0 0 1,0 1 0,-1-1-28,3 5 15,-1 0-1,1 1 1,-1 0 0,0 0-1,0 0 1,0 0-1,0 0 1,0 0 0,-1 1-1,1-1 1,-1 1 0,1 0-1,-1 0 1,0 1-1,0-1 1,0 1 0,0-1-1,0 1 1,0 1-1,0-1 1,-5 0-15,1 1-14,-1 1-1,0 0 0,0 0 1,0 1-1,1 0 1,-1 1-1,-3 1 15,-11 5-254,0 1-1,-3 3 255,-43 30-321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5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473 90 1360,'1'-47'1421,"-1"44"-1289,0 0-1,1 1 1,-1-1 0,1 0 0,0 1 0,0-1 0,0 1 0,0-1-1,0 1 1,1 0 0,-1-1 0,1 1 0,-1 0 0,1 0 0,0 0-1,0 0-131,-2 2 12,0 0-1,0 0 1,0 0-1,0 0 0,1-1 1,-1 1-1,0 0 0,0 0 1,0 0-1,0 0 1,0 0-1,0 0 0,1 0 1,-1 0-1,0 0 0,0 0 1,0 0-1,0 0 1,0 0-1,0 0 0,1 0 1,-1 0-1,0 0 0,0 0 1,0 0-1,0 0 1,0 0-1,0 0 0,1 0 1,-1 0-1,0 0 0,0 0 1,0 0-1,0 0 1,0 0-1,0 1 0,0-1 1,1 0-1,-1 0 0,0 0 1,0 0-1,0 0 1,0 0-1,0 0 0,0 1 1,0-1-1,0 0 1,0 0-1,0 0 0,0 0 1,0 0-1,0 0 0,0 1-11,2 8 254,-3 22 220,-1 0 0,-1 0 1,-2 0-1,-4 16-474,3-20 228,-30 160 819,-95 525-208,91-454-824,-98 552 67,85-463-85,25-138-3,19-157-894,-3-1 0,-6 18 900,9-45-572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6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4129,'103'-33'1440,"-8"16"-1440,4 21-1072,-13 7 704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6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1 353 7698,'33'-39'2616,"48"3"-2448,18-7-152,25-4 0,8 3 24,-9 5-48,4 4-72,6 10-280,5 3-704,-8 0 712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7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1 175 5889,'0'-1'94,"1"0"-1,0 0 1,0 1-1,0-1 1,0 1-1,0-1 1,0 1-1,0-1 1,0 1-1,1 0 1,-1 0 0,0-1-1,0 1 1,0 0-1,0 0 1,0 0-1,0 0 1,1 0-1,-1 0 1,0 0-1,0 1 1,0-1-1,0 0 1,0 1-1,1-1-93,28 16-188,-23-12 300,7 5-188,0 0-1,0 0 1,-1 2-1,0-1 1,-1 2-1,3 3 77,-8-7-79,-1 0-1,0 0 1,-1 0-1,0 1 1,0 0-1,-1 0 1,0 0-1,-1 0 1,0 1-1,0-1 0,0 4 80,0 11-119,-1 1-1,-1-1 0,-1 0 0,-2 20 120,-1 19-49,3-53 19,-2-11 4,1-16 12,3-27 34,3 0 1,1 0 0,3 0 0,6-19-21,-7 35 52,1 1 0,2 1-1,0 0 1,2 0 0,1 1 0,0 1 0,11-12-52,-23 33 45,1-1 0,0 1 0,0-1 0,0 1-1,1 0 1,-1 0 0,1 1 0,-1-1-1,1 1 1,0 0 0,0 0 0,0 0 0,0 0-1,1 1 1,2-1-45,-6 1 20,1 1-1,0 0 1,0 0-1,-1 0 1,1 0-1,0 0 1,-1 1-1,1-1 1,0 0-1,-1 1 1,1-1-1,0 1 1,-1 0-1,1 0 1,-1-1-1,1 1 1,-1 0-20,1 1 7,1 0 0,-1 0 0,-1 0 1,1 1-1,0-1 0,0 0 0,-1 1 1,1-1-1,-1 1 0,0-1 0,0 1 1,0 0-1,0 0-7,2 7 30,-1 0 0,0 1 0,0-1 0,-1 0 0,-1 0 0,1 1 0,-2 6-30,-11 75 121,1-13-92,10-77-28,1 0 0,0 0 1,0 0-1,0 0 0,0 0 0,0 1 0,1-1 0,-1 0 1,1 0-1,0 1-1,-1-2 2,0-1 1,0 0-1,0 0 0,1 0 1,-1 0-1,0 0 1,0 0-1,1 0 1,-1 1-1,0-1 0,0 0 1,1 0-1,-1 0 1,0 0-1,0 0 1,0 0-1,1 0 0,-1 0 1,0 0-1,0 0 1,1 0-1,-1 0 1,0 0-1,0-1 0,1 1 1,-1 0-1,0 0 1,0 0-1,0 0 0,1 0 1,-1 0-1,0 0 1,0-1-1,0 1 1,1 0-1,-1 0 0,0 0 1,0-1-1,0 1 1,0 0-1,0 0 1,1 0-1,-1-1 0,0 1-2,25-40 268,-17 25-222,20-28-2,2 1 0,1 1 0,3 2-1,0 1 1,3 1 0,1 3 0,4-1-44,-41 34 0,4-3 8,1 0-1,0 0 1,1 0 0,-1 0-1,7-1-7,-12 4 4,1 0-1,0 1 0,-1-1 1,1 1-1,0 0 0,-1-1 0,1 1 1,-1 0-1,1 0 0,0 0 0,-1 0 1,1 1-1,0-1 0,-1 0 0,1 1 1,0-1-1,-1 1 0,1-1 1,-1 1-1,1 0 0,-1 0 0,1 0 1,-1-1-1,0 2 0,1-1 0,-1 0 1,0 0-1,0 0 0,1 1-3,1 3 8,0 0-1,-1 0 0,1 0 0,-1 0 1,0 0-1,0 0 0,-1 0 0,0 1 1,0-1-1,0 1 0,0-1 1,-1 2-8,1 20-12,-1-1 0,-2 3 12,1 0-88,-1 18-306,1 8-2380,-4 20 2774,-4-16-1018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7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6 5921,'3'-6'2561,"-10"16"-1145,-4 10-1040,-9 18-376,0 8 0,-4 20 16,2 7-16,7 4 32,2-1-8,4-20-16,0-4 8,0-12-16,-2-5-32,0-9-184,-2-8-160,0-9-816,-2-5-497,12-8 1017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3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363 106 6761,'-2'-7'353,"-1"0"0,1 0-1,-1 0 1,-1 0 0,1 0 0,-1 1-1,0-1 1,0 1 0,-1 0-1,0 1 1,-4-4-353,6 6 37,-1 0 0,1 1 0,-1-1 0,0 1 0,0 0 0,0 0 1,0 1-1,0-1 0,0 1 0,0 0 0,-1 0 0,1 0 0,0 1 0,-1-1 0,1 1 0,-1 0 0,1 0 1,0 1-1,-1-1 0,1 1 0,-1 0-37,-7 3 21,1-1 0,-1 2 0,1-1 0,0 2 0,0-1 0,0 1 1,1 1-1,0 0 0,0 1 0,1 0 0,-1 1-21,0 0 68,-1 2 1,2 0-1,0 0 0,0 1 0,1 0 1,0 0-1,1 1 0,0 0 1,0 3-69,5-10 32,0 0 0,0 0 0,1 0 0,-1 1 0,1-1 0,1 0 0,-1 1 0,1-1 0,1 0 0,-1 1 0,1 0-32,-1-4 5,1-1 0,-1 1 0,1-1 0,0 1 0,0-1 0,0 1 0,0-1 0,1 1 0,-1-1 0,1 0 0,-1 0 0,1 0 0,0 0 0,0 0 0,0 0 0,0 0 1,0-1-1,0 1 0,0-1 0,0 1 0,1-1 0,-1 0 0,1 0 0,-1 0 0,1 0 0,-1 0 0,2 0-5,5 0 5,0 0 0,0-1 1,-1 0-1,1 0 0,0-1 0,0 0 1,-1 0-1,1-1 0,-1 0 0,1-1 1,3-2-6,20-8 10,0-1 0,6-5-10,-30 15 2,15-8 21,20-10-47,11-10 24,-42 25 48,0-2 1,0 0 0,-1 0-1,-1-1 1,1 0-1,3-6-48,-17 35 329,-7 17-268,-2-2 0,-2 1 0,-15 26-61,-59 97 15,45-83 13,39-70-26,2-1-2,0-1 0,0 1 0,0-1 0,0 1 0,1 0 0,-1 0 0,1 0 0,0 0 0,0 0 0,1 0 0,-1 2 0,1-6-1,0 0 1,0 1 0,0-1-1,0 0 1,0 0 0,0 0 0,0 1-1,0-1 1,0 0 0,0 0 0,0 1-1,0-1 1,0 0 0,1 0-1,-1 0 1,0 1 0,0-1 0,0 0-1,0 0 1,0 0 0,0 1 0,1-1-1,-1 0 1,0 0 0,0 0 0,0 0-1,1 1 1,-1-1 0,0 0-1,0 0 1,0 0 0,1 0 0,-1 0-1,0 0 1,0 0 0,0 0 0,1 0-1,-1 0 1,0 0 0,0 0-1,1 0 1,-1 0 0,0 0 0,1 0 0,4 0 1,1 0 0,0-1 1,-1 0-1,1 0 0,-1 0 0,1-1 1,-1 0-1,6-2-1,45-24 38,-40 19-25,35-21 14,-1-3-1,-2-2 1,42-41-27,55-39-137,-134 107 83,-9 6 19,1 0 1,-1 0-1,0 0 0,1 0 0,0 0 1,-1 1-1,1-1 0,0 1 0,0 0 1,0 0-1,0 0 0,0 0 0,0 0 1,0 1-1,0-1 0,0 1 1,0 0-1,0 0 0,0 0 35,-2 0-42,0 0 0,0 0-1,-1 1 1,1-1 0,0 0 0,-1 0-1,1 1 1,0-1 0,-1 0 0,1 1-1,-1-1 1,1 0 0,0 1 0,-1-1-1,1 1 1,-1-1 0,1 1 0,-1 0-1,0-1 1,1 1 0,-1-1 0,1 1-1,-1 0 1,0-1 0,1 2 42,-1 18-1370,-1-19 1340,-2 32-872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7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0 189 7194,'6'-24'2616,"19"4"-2104,19 3-320,37-6-368,9-5-176,25 1-1128,1-1-761,-23 6 1361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8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0 302 3665,'45'-21'860,"0"3"1,1 1-1,12 0-860,143-32 560,-114 29-74,171-35 629,4 12 0,165-4-1115,-121 32 116,-248 16-168,-1 1 0,0 4 1,0 2-1,9 4 52,-60-10-83,1-1-1,-1 1 1,0 0-1,0 0 1,0 1-1,0 0 1,0 0-1,-1 0 1,3 2 83,-7-4-64,0 0 0,0 0-1,0 0 1,0 0 0,-1 0 0,1 0 0,0 1 0,0-1-1,-1 0 1,1 0 0,-1 0 0,1 1 0,-1-1 0,1 0-1,-1 1 1,0-1 0,1 2 64,-1-1-107,-1 0-1,1 0 1,0 0 0,-1-1 0,1 1-1,-1 0 1,0 0 0,1 0 0,-1 0-1,0-1 1,0 1 0,0 0-1,0-1 1,-1 1 0,0 1 107,-26 24-811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8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162 222 4009,'-3'-8'1458,"0"-2"1033,1 25-1255,2 25-1234,-3 0 0,-1 0 0,-2-1 0,-3 10-2,-25 102 49,-8 5-49,41-152 2,0 0 1,0 1-1,0-1 0,-1 0 0,1 0 1,-1 0-1,0 0 0,0 0 1,0 0-1,0-1 0,-1 1 1,0-1-1,1 1 0,-1-1 0,0 0 1,-1 0-1,1 0-2,2-3 0,1 1 1,0-1-1,-1 0 1,1 0-1,0 0 1,0 0-1,-1 0 0,1 1 1,0-1-1,-1 0 1,1 0-1,0 0 1,-1 0-1,1 0 0,0 0 1,-1 0-1,1 0 1,0 0-1,-1 0 1,1 0-1,0 0 1,-1 0-1,1 0 0,0-1 1,0 1-1,-1 0 1,1 0-1,0 0 1,-1 0-1,1 0 0,0-1 1,0 1-1,-1 0 0,-4-13 1,4-21-15,1 29 12,3-44-6,3 0 1,1 1 0,3 0-1,9-28 8,3-14-1,-8 20 2,-5 21 119,2 1 0,6-11-120,-16 56 17,0 1 0,0 0 0,0-1 0,0 1 0,1 0 0,-1 0 0,0 0 0,1 0 0,0 0 0,-1 0 0,1 0 0,0 1 0,0-1 0,0 1 0,0-1 0,0 1 0,1 0 0,-1 0 0,0-1-17,6 0 2,-1 0 1,0 0-1,1 1 1,-1-1-1,5 1-2,17-3 31,103-33-23,-38 10-6,-65 20 8,9-4 2,0 1-1,1 3 1,-1 1-1,35 0-11,-47 11 32,-26-5-38,1 0 0,-1 0 0,0 0-1,1 0 1,-1 0 0,1 0 0,-1 1 0,0-1-1,1 0 1,-1 0 0,0 0 0,1 0 0,-1 0-1,0 1 1,1-1 0,-1 0 0,0 0 0,1 1-1,-1-1 1,0 0 0,0 0 0,1 1 0,-1-1-1,0 0 1,0 1 0,0-1 0,1 0 0,-1 1-1,0-1 1,0 0 0,0 1 0,0-1 0,0 1-1,0-1 1,0 0 0,0 1 0,0-1 0,0 1-1,0-1 1,0 0 0,0 1 0,0-1 0,0 0-1,0 1 1,0-1 0,0 1 0,0-1 0,-1 0-1,1 1 7,-13 2-3200,-16 9 2230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6:59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52 109 7146,'13'-17'2568,"11"4"-2064,34-9-440,17-3-64,26 5-256,6 9-608,-25 11 576</inkml:trace>
  <inkml:trace contextRef="#ctx0" brushRef="#br0" timeOffset="1">1 596 7114,'9'-3'2584,"5"-5"-2016,25-12-528,20 0-104,30-7-744,12-6-816,7-11 1008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00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432 1 5553,'-18'28'665,"1"1"0,1 1 0,2 0 0,1 1 0,1 2-665,-18 63 172,4 3-172,18-70 140,-173 638 133,121-434-269,46-163-30,3 1 0,1 27 26,9-78-12,0 0-1,2 0 1,1 1 0,0-1-1,1 0 1,1-1-1,1 1 1,1-1-1,1 0 1,0 0-1,2-1 1,0 0 0,7 11 12,-7-16-26,0-1 0,0 0 0,1-1 0,0 0 0,1-1 0,1 0 0,-1 0 0,1-1 0,1-1 0,0 0 0,0-1 0,0 0 0,1-1 0,0-1 0,0 0 0,1-1 0,0 0 0,6 0 26,15 0-380,0-2 1,1-2 0,-1-1-1,0-2 1,0-1-1,5-3 380,123-19-868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01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481 1 6377,'6'2'151,"0"-1"1,0 1-1,0 1 0,-1-1 0,1 1 0,-1 0 0,1 1 0,-1-1 0,0 1 0,-1 0 1,1 0-1,-1 1 0,1-1 0,-1 1 0,-1 0 0,2 2-151,7 11-19,-1 0 0,0 1 0,-2 0 0,1 3 19,2 8 38,-2 1 0,-1 0 0,-1 0 0,-2 1-1,3 32-37,-2 39 126,-4 22-126,-5 42 60,-7-1-1,-7 1 1,-31 126-60,39-251 11,-55 236 62,50-233-48,-2-1 1,-2 0-1,-3-1 0,0-1 0,-5 3-25,8-20 22,-1 0-1,0-2 0,-2 0 1,-1-1-1,-1-1 1,-4 2-22,-45 34-280,-30 16 280,57-42-326,2-2-466,14-16 328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01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15 7394,'0'0'84,"0"-1"0,-1 1 0,1-1 1,0 0-1,0 1 0,0-1 0,0 1 1,0-1-1,0 0 0,1 1 1,-1-1-1,0 1 0,0-1 0,0 1 1,1-1-1,-1 0 0,0 1 0,0-1 1,1 1-1,-1-1 0,0 1 0,1-1 1,-1 1-1,1 0 0,-1-1 1,1 1-85,-1 0 24,1 0 1,0 0 0,-1 0 0,1 0 0,-1 0 0,1 1 0,0-1 0,-1 0 0,1 0 0,-1 1 0,1-1-1,-1 0 1,1 1 0,-1-1 0,1 1 0,-1-1 0,1 0 0,-1 1 0,1-1 0,-1 1-25,4 3-46,-1 1 0,0-1 1,0 1-1,0 0 0,0 0 1,-1 0 45,0 4-55,0-1 0,0 0-1,-1 0 1,0 1 0,0-1 0,-1 0 0,0 1 0,-1-1 0,0 1 0,0-1-1,0 0 1,-1 0 0,-1 0 0,1 0 0,-2 0 55,-8 23-202,-2 0 1,-1-2-1,-2 3 202,13-26-22,-84 135-50,88-141 74,0 1 0,0-1-1,-1 0 1,1 0 0,0 0 0,0 0-1,0 0 1,0 1 0,0-1 0,0 0-1,0 0 1,0 0 0,-1 0 0,1 1-1,0-1 1,0 0 0,0 0 0,0 0 0,0 1-1,0-1 1,0 0 0,0 0 0,0 0-1,0 0 1,0 1 0,0-1 0,0 0-1,1 0 1,-1 0 0,0 1 0,0-1-1,0 0 1,0 0 0,0 0 0,0 0-1,0 1 1,0-1 0,1 0 0,-1 0-1,0 0 1,0 0 0,0 0 0,0 0-1,0 0 1,1 1 0,-1-1 0,0 0 0,0 0-1,0 0 1,0 0 0,1 0 0,-1 0-1,0 0 1,0 0 0,0 0 0,1 0-1,-1 0 1,0 0 0,0 0 0,0 0-1,1 0 1,-1 0 0,0 0 0,0 0-1,0 0 1,0 0 0,1 0 0,-1-1-2,21-4 80,-16 4-68,55-18-480,-1-2-1,-1-3 1,46-26 468,-31 0-545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02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1115 61 6433,'4'-6'274,"-1"1"-1,1-1 1,0 1-1,1-1 1,-1 1-1,2-1-273,-3 4 43,0 0-1,0 0 1,0 1 0,-1-1 0,2 1-1,-1 0 1,0 0 0,0 0 0,0 0 0,0 0-1,1 1 1,-1 0 0,0-1 0,3 1-43,228-1-188,51-3-90,-249 4 350,-36 0-66,1 0 0,-1 0-1,0 0 1,0 0 0,0 0 0,0 0-1,0 0 1,0 0 0,0 0 0,0 0-1,1 0 1,-1 0 0,0 0 0,0 0-1,0 0 1,0 1 0,0-1 0,0 0-1,0 0 1,0 0 0,0 0 0,0 0-1,0 0 1,0 0 0,0 0-1,1 0 1,-1 1 0,0-1 0,0 0-1,0 0 1,0 0 0,0 0 0,0 0-1,0 0 1,0 0 0,0 1 0,0-1-1,0 0 1,0 0 0,0 0 0,-1 0-1,1 0 1,0 0 0,0 0 0,0 0-1,0 1 1,0-1 0,0 0 0,0 0-1,0 0 1,0 0 0,0 0 0,0 0-1,0 0 1,0 0 0,0 0 0,-1 0-1,1 0 1,0 0 0,0 1 0,0-1-6,0 0 33,-19 31 209,2 1 1,1 0-1,2 1 0,1 1 1,2 0-1,1 1 0,1 0 0,2 2-242,-11 84-19,-1 89 19,15-153 114,-23 652-137,19-340 63,2-237-28,-6 1-1,-7 1-11,4-49 13,-4-1-1,-4-1 0,-24 56-12,7-37 1,-5-1-1,-21 30 0,56-114 39,0 0-1,-2-1 1,0 0-1,0-1 1,-1 0-1,-1-1 1,0-1-1,-1 0 1,-1-1-1,0-1 1,0 0-1,-1-1 1,-1-1-1,0 0 1,0-2-39,-45 18 124,-1-4-1,-1-2 1,0-3 0,-1-3 0,-1-3 0,-20-1-124,39-7-294,0-1 1,0-3-1,1-1 1,-1-3 0,1-2-1,0-2 1,1-2-1,-35-14 294,39 9-737,-13-9 737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57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76 698 1544,'0'0'760,"0"0"-225,0 0-225,5-2-202,-2 1-108,-1 0 0,1 0 1,-1-1-1,1 1 0,-1-1 1,0 1-1,1-1 0,-1 0 1,0 0-1,0 0 0,0 0 1,-1 0-1,1 0 0,0-1 1,-1 1-1,1-1 0,-1 1 1,1-3-1,10-14-4,-5 9 1,7-10-16,-1-1 0,-1-1 0,-1 0-1,-1 0 1,-1-1 0,1-5 19,11-57-136,-3 0 0,-3-11 136,6-29 182,-12 49 545,-7 72-575,0 11-200,-1 4 75,2 5 11,-2-1 1,1 1-1,-2-1 0,0 1 0,-1-1 0,-1 1 0,0-1 0,-5 15-38,-41 157 194,-155 551 86,198-724-276,-5 15 4,1 0-1,2 0 0,0 1 0,2 0 0,2 0 1,-1 22-8,4-50 0,0-1 0,0 1 1,0-1-1,0 1 1,1 0-1,-1-1 0,0 1 1,1-1-1,-1 1 0,1-1 1,0 1-1,-1-1 1,1 1-1,0-1 0,0 0 1,1 2-1,-1-3 3,0 1 0,0-1 0,0 1 0,0-1 0,0 1 0,0-1 0,0 0 0,0 0 0,1 0 0,-1 0 0,0 1 0,0-1 0,0-1 0,0 1 0,0 0 0,0 0 0,1 0-1,-1-1 1,0 1 0,0 0 0,0-1 0,0 1 0,0-1 0,0 1 0,0-1 0,0 0 0,0 1-3,10-7 26,0-1-1,0 0 0,0 0 0,-1-1 1,0-1-1,-1 1 0,0-1 0,-1-1 0,1 0-25,11-19 40,-1 0-1,13-29-39,-19 33 9,-1-1-1,-1 0 1,-2 0 0,0-1 0,3-27-9,-9 35 37,-1 1-1,0-1 1,-2 1-1,0-1 1,-2 0-1,0 1 1,-1-1 0,-1 1-1,-1-4-36,-16-29 432,15 38-297,0 0-1,0 0 1,1-3-135,4 13 8,0-1-1,0 0 1,1 1-1,-1-1 1,1 0 0,0 1-1,1-1 1,-1 0-1,1 1 1,0-1-1,0 1 1,0-2-8,6-11 9,0 1 0,1 1 0,0-1 0,1 1 1,1 1-1,0 0 0,8-7-9,7-8-2,2 2 0,28-22 2,-28 27-44,0 1 0,2 1 0,0 2 0,1 1 0,0 1 0,2 1 0,5 0 44,-29 12-87,1 1 0,-1 0 1,1 0-1,-1 1 0,1 0 87,-8 0-9,0 1 0,0 0 0,0 0 0,0 0 1,0 0-1,-1 0 0,1 0 0,0 0 0,0 0 0,0 0 0,0 0 0,0 0 0,0 1 0,0-1 0,-1 0 0,1 1 1,0-1-1,0 0 0,0 1 0,0-1 0,-1 1 0,1-1 0,0 1 0,-1 0 0,1-1 0,0 1 0,-1 0 0,1-1 1,-1 1-1,1 0 0,-1 0 0,1 0 0,-1-1 0,0 1 0,1 0 0,-1 0 0,0 0 0,0 0 0,0 0 0,1 0 1,-1-1-1,0 1 0,0 0 0,0 0 0,-1 0 0,1 0 0,0 0 0,0 0 0,0 0 0,-1 0 0,1-1 0,0 1 9,-4 10 0,0-1 0,-1 0-1,0 0 1,-1 0-1,0-1 1,-5 7 0,-14 22 57,14-18-11,0 1 0,1 1 0,1 0-1,1 0 1,1 1 0,1 0 0,1 0-1,1 0 1,-1 18-46,5-41 1,0 6 3,0 1 1,0-1-1,1 1 1,-1-1 0,2 6-5,-1-10 1,-1-1 0,0 0 0,1 0 0,-1 0 0,1 1 0,-1-1 0,1 0 0,-1 0 0,1 0-1,0 0 1,0 0 0,-1 0 0,1 0 0,0 0 0,0 0 0,0-1 0,0 1 0,0 0 0,0 0 0,0-1 0,1 1 0,-1-1 0,0 1 0,0-1 0,0 1 0,0-1 0,1 0 0,-1 0 0,0 0 0,1 1 0,-1-1 0,0 0 0,1-1-1,7 0 15,0-1-1,0 0 0,0-1 1,0 0-1,-1-1 1,0 0-1,1 0 0,-1-1 1,-1 1-1,1-2 0,6-5-14,17-15 32,-1-1-1,-1-2-31,-28 28 1,20-20-29,-1-2 1,-1 0 0,13-20 27,-26 34-31,-1 1 0,0-1 0,0 0 0,-1 0 0,0-1 0,-1 1 0,0-1 0,0 0 0,-1 0 0,-1 0 0,1 0 0,-1 0 1,-1-2 30,0 11-2,0-1 1,0 0-1,0 0 1,0 1 0,0-1-1,0 0 1,-1 0-1,1 1 1,-1-1 0,1 0-1,-1 1 1,0-1 0,0 0-1,0 1 1,1-1-1,-1 1 1,-1 0 0,1-1-1,0 1 1,0 0-1,0-1 1,-1 1 0,1 0-1,-1 0 1,1 0 0,-1 0-1,1 1 1,-1-1-1,1 0 1,-1 0 0,0 1-1,1-1 1,-3 1 1,1 0 19,0 0 1,0 0-1,0 1 1,-1-1-1,1 1 1,0 0 0,0 0-1,0 0 1,0 1-1,0-1 1,0 1-1,0-1 1,1 1-1,-1 0 1,1 0-1,-1 0 1,1 0-1,0 1 1,-1 0-20,-5 6 37,0 1 0,2 0 1,-1 0-1,1 0 0,0 1 0,1 0 0,1 0 1,-1 0-1,2 1 0,-1 2-37,2-4 6,-1 0 0,2-1 0,0 1 1,0 0-1,0 0 0,2 0 0,-1 0 0,1 0 0,0 0 0,1 0 0,0 0 0,4 7-6,-5-14 2,0 0-1,1 0 0,-1 1 0,1-1 0,0 0 1,0-1-1,1 1 0,-1 0 0,0-1 1,1 1-1,-1-1 0,1 0 0,0 0 0,0 0 1,0 0-1,0 0 0,0 0 0,0-1 1,1 0-1,-1 0 0,0 0 0,1 0 0,-1 0 1,1 0-1,-1-1 0,1 0 0,2 0-1,3 0 7,0-1-1,0 0 1,0 0-1,-1-1 1,1 0-1,-1-1 1,1 0-1,-1 0 0,0-1 1,0 0-1,0 0-6,9-7-5,0-1-1,-1 0 0,0-2 0,-1 1 0,-1-2 1,0 0-1,0 0 0,-2-2 0,0 1 1,-1-1-1,-1-1 0,0 0 0,-1-1 0,-2 0 1,3-6 5,-7 10-25,-1-1 1,0 1-1,-1-1 1,-1 0-1,0 1 1,-1-1-1,-1 0 1,0 1 24,2 14 16,-1 0 1,1 0 0,0 0 0,0 1 0,-1-1-1,1 0 1,0 0 0,0 0 0,0 0 0,0 0-1,0 0 1,0 0 0,1 1 0,-1-1 0,0 0-1,0 0 1,1 0 0,-1 0 0,0 1 0,1-1-1,-1 0 1,1 0 0,0 0-17,-1 1 11,1 0 1,0 0-1,0 0 1,0 1-1,-1-1 0,1 0 1,0 1-1,-1-1 1,1 0-1,0 1 0,-1-1 1,1 1-1,0-1 0,-1 1 1,1-1-1,-1 1 1,1-1-1,-1 1 0,1 0 1,-1 0-12,30 40 74,-21-24-72,0 0 1,-2 1-1,1 1 0,-2-1 1,-1 1-1,3 17-2,3 29-124,-1 27 124,3 17-433,4-18-461,7-9 373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58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214 154 1152,'51'-117'943,"-50"115"-857,0 0 1,0 0-1,0 1 0,-1-1 0,1 0 1,0 0-1,-1 0 0,1 0 0,-1 0 0,0 0 1,0 0-1,1 0 0,-1 0 0,-1 0 1,1 0-1,0-2-86,-1 4 36,1 0 0,-1-1 1,1 1-1,-1 0 0,1 0 0,-1 0 1,1 0-1,-1 0 0,1-1 0,-1 1 1,1 0-1,-1 0 0,1 0 1,-1 0-1,1 1 0,-1-1 0,1 0 1,0 0-1,-1 0 0,1 0 0,-1 0 1,1 1-1,-1-1 0,1 0 0,-1 0 1,1 1-37,-3 0 142,-5 3 3,0 0 1,1 0 0,-1 1 0,1 1-1,0-1 1,0 1 0,1 0 0,0 1 0,0-1-1,-1 3-145,-5 3 150,-6 9-84,1 1 0,0 0-1,2 1 1,1 0 0,0 2 0,2-1 0,1 2 0,1-1 0,1 2 0,1-1 0,2 1 0,0 0 0,2 0 0,1 1 0,1 0 0,2 5-66,0-33 0,-1 12 2,1 0 0,1 0 0,0 0 0,2 6-2,-2-15 0,-1 0 0,1-1 0,0 1 0,0 0 0,0-1-1,0 1 1,1 0 0,-1-1 0,0 0 0,1 1 0,0-1 0,0 0 0,0 0 0,0 0 0,0 0 0,0 0 0,0 0 0,0 0-1,1-1 1,-1 1 0,1-1 0,1 1 0,0-1-2,1 0 0,-1 0 0,1-1 0,-1 1 0,1-1 0,-1 0 1,1 0-1,-1-1 0,1 0 0,-1 1 0,1-1 0,-1-1 0,1 1 0,-1-1 0,3 0 2,10-6-53,0-1 1,-1 0 0,3-3 52,8-6-324,-1-1 0,0-1 0,-1-2 0,9-11 324,-21 20-154,0-2 0,-1 0 1,-1 0-1,0-1 0,-1 0 0,-1-1 0,-1 0 1,2-6 153,-7 14 220,-4 8 175,-11 15 277,4-1-549,0 0 1,0 0 0,2 1 0,0 0 0,0 1 0,1 0-124,2-5 31,0 0 0,1 0 1,0 1-1,0-1 1,2 1-1,-1-1 0,1 1 1,0-1-1,2 7-31,-2-15 4,1 1-1,0 0 0,0 0 1,0-1-1,0 1 1,0 0-1,0-1 0,0 1 1,1-1-1,0 1 1,-1-1-1,1 0 1,0 0-1,0 0 0,0 0 1,0 0-1,1 0 1,-1 0-1,0-1 1,1 1-1,-1-1 0,1 0 1,0 1-1,-1-1 1,1 0-1,0-1 0,0 1 1,-1 0-1,1-1 1,0 0-1,0 0 1,0 0-1,0 0 0,0 0 1,1 0-4,6-1 11,1-1 0,0 0-1,-1 0 1,1-1 0,-1 0 0,0-1 0,0 0 0,0-1 0,2-1-11,12-8 10,-2-1 0,0-1 1,0 0-1,-2-2 1,15-16-11,-24 23 0,-1 0-1,0-1 1,-1 0 0,-1-1 0,0 0 0,0 0 0,-1-1 0,-1 0-1,-1 0 1,0 0 0,0-2 0,-4 9 2,1 0-1,-2 0 1,1 0-1,-1 0 1,0 0-1,0 0 1,-1 0-1,0 0 1,0 0-1,-1 0 1,0 0-1,0 0 1,0 1-1,-1-1 1,0 1-1,-1 0 1,-1-3-2,3 5 21,-1 1-1,0 0 1,0 0-1,0-1 1,0 2-1,0-1 1,0 0-1,-1 1 1,0-1 0,1 1-1,-1 0 1,0 0-1,0 1 1,0-1-1,0 1 1,0 0-1,0 0 1,-1 0 0,1 1-1,0-1 1,-1 1-1,1 0 1,0 0-1,0 1 1,-1-1 0,1 1-1,0 0 1,-3 1-21,-3 1 21,1 0 1,-1 1-1,1 1 1,0-1 0,1 2-1,-1-1 1,1 1-1,0 0 1,0 1 0,1 0-1,0 0 1,0 0-1,1 1 1,0 0-1,0 0 1,0 2-22,2-3-72,0-1-1,1 1 1,-1 1 0,1-1-1,1 0 1,-1 1 0,1-1-1,1 1 1,-1 0 0,1 0-1,1 0 1,-1-1 0,2 1-1,-1 0 1,1 0 0,0 0-1,0 0 1,1-1 0,0 1-1,0-1 1,1 2 72,0-4-129,-1 0-1,1 0 1,0-1 0,0 1-1,1 0 1,-1-1 0,1 0-1,0 0 1,2 2 129,1-1-140,0 0 0,1-1 1,0 1-1,0-2 0,5 3 140,-13-6-4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4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428 111 5041,'0'-4'360,"1"-1"1,-1 0-1,1 0 0,-2 0 1,1 0-1,0 1 1,-1-1-1,0 0 0,0 0 1,0 1-1,-1-1 0,0-1-360,1 3 82,-1 0 0,0 1 0,0-1 0,0 0 0,0 0 0,0 1 0,0-1 0,-1 1 0,1 0 0,-1 0 0,0 0 0,1 0 0,-1 0 0,0 1 0,0-1 0,0 1 0,-1 0 0,-2-1-82,-3 0 66,0 0 0,0 1-1,-1 0 1,1 0 0,0 1 0,0 0 0,-1 1-1,1 0 1,0 1 0,0 0 0,0 0 0,-2 1-66,-11 5 104,1 0 1,-1 1 0,2 1-1,-9 6-104,13-7 53,1 1 0,0 1 0,1 0-1,0 1 1,-5 6-53,15-14 3,0 0 0,0 0-1,1 1 1,-1-1 0,1 1 0,0 0-1,0 0 1,1 0 0,-1 0 0,1 1-1,0-1 1,1 1 0,-1-1 0,1 1-1,0-1 1,1 1 0,-1 0 0,1 0-1,0 1-2,1-6 0,-1 1-1,0 0 1,1-1-1,-1 1 1,1-1-1,-1 1 1,1-1-1,0 1 1,0-1-1,-1 1 1,1-1-1,0 0 1,0 1-1,1-1 1,-1 0-1,0 0 1,0 0-1,1 0 1,-1 0-1,0 0 1,3 1 1,-1 0 0,0-1 0,1 1 0,-1-1 0,1 0 0,-1 0 0,1-1 0,-1 1 0,3-1-1,7 1 9,0-1 0,0-1-1,0 0 1,11-3-9,-5 0 4,-1 0 0,0-2 0,-1 0 0,1-1-1,-1-1 1,13-8-4,17-13 14,28-23-14,-38 25 12,-32 24-1,16-9 68,-15 15-22,-4 11 15,-4-2-19,-1 1 1,0 0 0,0-1 0,-1 1 0,-5 9-54,-33 64 146,21-44-76,-5 10-22,-7 14 4,-16 50-52,49-115 1,-1 0 1,0 1-1,1-1 0,-1 0 1,1 0-1,0 0 0,-1 0 1,1 1-1,0-1 0,0 0 1,0 0-1,0 0 0,0 1 1,0-1-1,0 0 0,0 0 1,0 1-1,0-1 0,1 0 1,-1 0-1,0 0 0,1 1 1,-1-1-1,1 0 0,0 0 1,-1 0-1,1 0 0,0 0-1,1 0 11,0 0-1,-1-1 1,1 0 0,0 1-1,0-1 1,0 0 0,-1 0-1,1 0 1,0 0-1,0 0 1,-1-1 0,1 1-1,0-1 1,0 1-1,-1-1 1,1 1 0,0-1-1,-1 0 1,1 0 0,0 0-11,16-10 95,0 0 0,0-1 0,-2-1 0,0-1 0,13-13-95,12-10 47,-16 14-52,2 2-1,1 0 1,0 2-1,1 1 0,22-9 6,-47 25-52,-1 1 0,1-1 0,0 1-1,0 0 1,0 0 0,0 1 0,0-1-1,0 1 1,0 0 0,0 0 0,0 0-1,0 0 1,0 1 0,2 0 52,0 1-575,1 1 0,-1-1 0,0 1 0,0 1 0,0-1 1,0 1-1,4 4 575,13 6-1143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58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6 4865,'-5'-1'180,"0"-1"1,-1 1-1,1 1 1,0-1-1,0 1 1,0 0-1,-1 0 1,1 0-1,0 1 1,0-1-1,-1 1 0,1 1 1,0-1-1,0 1 1,0 0-1,1 0 1,-1 0-1,0 1 1,1 0-1,-1-1 1,1 2-1,-4 2-180,5-3-3,0 0-1,1 0 1,-1 0 0,0 0-1,1 1 1,0-1 0,0 1-1,0-1 1,0 1 0,0 0-1,1 0 1,0 0-1,0 0 1,0 0 0,0 0-1,0 0 1,1 0 0,0 0-1,0 0 1,0 0 0,0 0-1,1 0 1,0 1 0,-1-1-1,2 0 1,-1 0 0,0-1-1,1 1 1,1 3 3,5 7-69,1-1 1,0 0-1,1 0 1,1-1-1,0 0 1,1 0 68,2 2-124,0 2 0,-1 0 0,6 9 124,-12-14-36,-1 1 0,-1 0 0,0 0 0,0 0 0,-1 1 0,-1 0 0,0 0 0,0 0 0,-2 0 0,1 0 0,-2 0 0,0 0 0,0 1 0,-2-1 0,1 0 0,-2 1 36,2-5-4,-1 0 0,-1 0 0,0 0 0,0 0 0,0-1-1,-1 1 1,-1-1 0,1 0 0,-1 0 0,-1 0 0,1-1 0,-1 0-1,-1 0 1,1 0 0,-1-1 0,0 0 0,-1 0 0,0-1 0,1 0-1,-1 0 1,-1-1 0,-5 2 4,13-5-1,0-1 0,0 1 0,0-1 0,-1 1 0,1-1 0,0 0 0,0 0 0,0 0-1,0 1 1,0-1 0,-1 0 0,1 0 0,0-1 0,0 1 0,0 0 0,0 0 0,-1 0 1,2-1-7,-1 1 0,1 0 0,0-1 1,0 1-1,-1-1 0,1 1 0,0 0 0,-1-1 1,1 1-1,0-1 0,0 1 0,0 0 0,0-1 1,-1 1-1,1-1 0,0 1 0,0-1 0,0 1 1,0-1-1,0 1 0,0-1 0,0 1 0,0-1 1,0 1-1,0 0 0,1-1 0,-1 0 7,2-6-127,0 1-1,1-1 0,0 0 1,0 1-1,1-1 128,2-3-203,43-104-1630,-40 91 1567,27-64-343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59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 3065,'1'-1'101,"0"0"1,-1 1 0,1-1-1,0 0 1,-1 0 0,1 1-1,0-1 1,0 1 0,0-1 0,0 1-1,0-1 1,0 1 0,-1-1-1,1 1 1,0 0 0,0 0-1,0-1 1,0 1 0,0 0-1,0 0 1,0 0 0,0 0 0,0 0-1,1 0 1,-1 0 0,0 0-1,0 1 1,-1-1 0,1 0-1,0 1 1,0-1 0,0 1-1,0-1 1,0 1 0,0-1 0,0 1-1,0 0-101,5 4-47,0 0 0,-1 0-1,0 0 1,0 1 0,1 2 47,6 7 240,6 5-228,-1 1 1,-1 1-1,-1 1 1,0 0-1,-2 1 1,8 20-13,-14-27-38,-1-1 0,-1 1 0,0 1 0,-1-1 0,-1 1 0,-1-1 0,0 1-1,-2 0 1,0 0 0,-2 16 38,2-34 0,1 1 0,-1 0 0,0-1 0,0 1 0,0 0 0,0 0 0,-1-1 0,1 1 0,0 0 0,0-1 0,0 1-1,-1 0 1,1-1 0,0 1 0,0 0 0,-1-1 0,1 1 0,-1-1 0,1 1 0,0 0 0,-1-1 0,1 1 0,-1-1 0,0 1-1,1-1 1,-1 0 0,1 1 0,-1-1 0,0 0 0,1 1 0,-1-1 0,0 0 0,1 0 0,-1 1 0,0-1 0,1 0 0,-1 0 0,0 0 16,-1-1 1,1 0-1,0 1 1,0-1-1,-1 0 1,1 1 0,0-1-1,0 0 1,0 0-1,0 0 1,0 0-1,0 0 1,0 0 0,1 0-1,-1-1 1,0 1-1,0 0 1,1 0-1,-1-2-16,-3-6 54,1 0 0,0 0 0,1-1-1,0 0 1,0 1 0,1-1 0,1 0-1,-1 0 1,1 1 0,1-1 0,0 0-1,0 1 1,2-2-54,1-8 23,0 1-1,2-1 1,0 1-1,1 1 1,1-1-1,2-1-22,-1 3 14,0 0-1,1 1 1,1 1 0,1 0-1,0 0 1,10-8-14,-15 16 4,0 0-1,0 0 1,1 1-1,-1 0 1,1 1-1,1-1 1,-1 1 0,0 1-1,1 0 1,0 0-1,0 1 1,0 0-1,0 0 1,1 1-4,-7 1-1,-1 0 0,1 0 0,0 0 0,-1 0 0,1 0 0,0 1 0,0-1 0,-1 1 0,1 0 0,-1 0 0,1 0 0,-1 0 0,1 1 0,-1-1 0,0 0 0,1 1 0,-1 0-1,0 0 1,0-1 0,0 1 0,0 0 0,-1 0 0,1 1 0,-1-1 0,1 0 0,-1 1 0,0-1 0,1 1 0,-1-1 0,0 1 0,-1-1 0,1 1 0,0 0 1,2 13-7,0 0 1,0 0-1,-2 1 0,0-1 1,-1 5 6,0-5 2,1-7-4,1 61 1,-3 0 1,-7 40 0,9-103 32,3-13 49,8-18 58,71-160 204,-62 144-335,1 1-1,3 1 0,14-17-7,-38 52 1,1 0 0,0 1-1,0 0 1,0-1-1,1 1 1,-1 0-1,0 0 1,1 0-1,-1 0 1,1 0-1,2-1 0,-4 3 1,-1 0-1,1 0 0,-1 0 0,1 0 0,-1 0 0,1 0 0,-1 0 1,1 0-1,-1 0 0,1 1 0,-1-1 0,1 0 0,-1 0 1,1 0-1,-1 1 0,1-1 0,-1 0 0,0 0 0,1 1 0,-1-1 1,0 0-1,1 1 0,-1-1 0,0 0 0,1 1 0,-1-1 0,10 24 4,-4 6 18,-1 0 0,-1 11-22,-2-17 4,1-1-1,1 0 0,1 0 1,1-1-1,2 5-3,-7-24 0,0 0 1,0 0-1,0 0 0,0 0 0,1-1 1,-1 1-1,1-1 0,0 1 0,-1-1 0,1 1 1,0-1-1,1 0 0,-1 0 0,0 0 1,0 0-1,1 0 0,0-1 0,-1 1 0,1-1 1,0 0-1,-1 0 0,1 1 0,0-2 1,0 1-1,0 0 0,0-1 0,0 1 1,0-1-1,0 0 0,0 0 0,0 0 0,0 0 1,0-1-1,0 1 0,2-1 0,7-3 0,1 1 0,-1-2 1,-1 1-1,1-2 0,0 0 0,-1 0 0,0-1 0,-1 0 0,8-7 0,14-12-29,-1-3 0,7-9 29,-22 22-47,-1-1 0,-1-1-1,0-1 1,0-2 47,-9 12 29,0 1-1,-1-1 1,0-1 0,0 1-1,-1-1 1,0 1-1,0-1 1,-1 0 0,-1 0-1,0-3-28,-2 3 388,-5 13-60,-8 17-2,3 1-285,0 1 0,1 0 0,2 1 0,0 0 1,-2 15-42,8-28-5,0 0 1,0 0-1,1 0 1,1-1-1,0 1 1,0 0-1,1 0 1,0 0-1,0 0 1,1 0-1,1 0 1,0-1-1,0 1 1,1-1-1,0 1 5,-2-7-15,-1 0-1,1 0 0,0 0 0,0-1 0,0 1 0,0 0 0,0-1 0,1 0 1,-1 0-1,1 1 0,0-1 0,-1-1 0,1 1 0,0 0 0,0-1 1,0 1-1,0-1 0,1 0 16,-1 0-61,0-1-1,0 0 1,-1 0 0,1 0 0,0 0 0,0 0-1,-1-1 1,1 1 0,0-1 0,-1 1-1,1-1 1,0 0 0,-1 0 0,1 0 0,-1-1-1,0 1 1,1-1 0,-1 1 0,0-1-1,0 0 1,0 0 0,1 0 61,8-10-644,0-1 0,-1 0 0,0 0 1,-1-1-1,4-9 644,16-36-1011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59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4 5105,'-28'-4'2121,"12"15"-1409,5 11-152,16 13-592,10 6-392,14 3-1233,2 0 1121</inkml:trace>
  <inkml:trace contextRef="#ctx0" brushRef="#br0" timeOffset="1">378 230 6857,'-20'3'2393,"-4"25"-2129,4 12-208,11 19-32,5 5-24,21 2-144,9-9-128,27-21-720,15-14-433,20-27 865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00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374 5 2040,'-4'-2'139,"-1"1"-1,1 1 0,0-1 0,-1 0 0,1 1 0,0 0 0,-1 0 1,1 0-1,0 1 0,-1 0 0,1-1 0,0 1 0,0 1 1,-1-1-1,1 1 0,0-1 0,-2 3-138,-9 3 254,-1 2 0,2 0-1,-12 9-253,6-3 120,1 1-1,0 1 0,2 0 0,0 2 0,1 0 0,1 1 0,0 0 1,2 1-1,1 1 0,-5 10-119,9-15 18,1 1 0,1 1 0,0-1 0,1 1 0,1 0 0,1 0 0,0 0 0,2 1 0,0-1 0,1 1 0,1-1 0,1 0 0,3 14-18,-4-28 2,1 1 0,-1 0-1,1 0 1,0-1 0,0 1 0,1-1-1,0 0 1,0 1 0,0-1 0,0 0-1,1-1 1,0 1 0,0-1 0,0 0-1,0 0 1,1 0 0,0 0 0,-1-1-1,2 0 1,-1 0 0,0 0 0,0 0-1,1-1 1,-1 0 0,1 0 0,0-1-1,0 1 1,0-1 0,4 0-2,3 0-14,0-1 1,0 0 0,0-1 0,0 0-1,0-1 1,-1-1 0,1 0-1,8-3 14,-15 4-73,-1 0 0,0 0 0,0 0 0,0-1-1,0 1 1,0-1 0,0-1 0,-1 1 0,1-1 0,-1 0-1,0 1 1,0-2 0,0 1 0,-1 0 0,1-1 0,-1 0-1,0 0 1,-1 0 0,1 0 0,-1 0 0,0-1 73,-1 5-36,-1 0-1,0 0 1,1 0 0,-1 0 0,0-1-1,1 1 1,-1 0 0,0 0 0,0 0 0,0-1-1,0 1 1,0 0 0,0 0 0,-1-1-1,1 1 1,0 0 0,-1 0 0,1 0 0,-1 0-1,1 0 1,-1-1 0,1 1 0,-1 0-1,0 0 1,1 0 0,-1 1 0,0-1 0,0 0-1,0 0 1,0 0 0,0 0 0,0 0 36,-2 0-58,1 1 1,0-1-1,0 0 0,-1 1 1,1 0-1,-1-1 1,1 1-1,0 0 1,-1 0-1,1 1 0,-1-1 1,1 0-1,0 1 1,-1-1-1,1 1 1,0 0-1,-1 0 58,-31 12-277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01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10 742 3337,'0'0'95,"-1"0"0,0-1 0,1 1 0,-1 0 0,1-1 1,-1 1-1,1-1 0,-1 1 0,1-1 0,-1 1 0,1-1 0,0 1 0,-1-1 1,1 1-1,0-1 0,-1 0 0,1 1 0,0-1 0,0 1 0,-1-1 1,1 0-1,0 1 0,0-1 0,0 0 0,0 1 0,0-1 0,0 0 1,0 1-1,0-1 0,0 0 0,0 1 0,0-1 0,1 0 0,-1 1 0,0-1 1,0 0-1,1 1 0,-1-1 0,0 1 0,1-1 0,-1 1 0,0-1 1,1 1-1,-1-1 0,1 1-95,27-34 370,-18 22-140,25-31-182,-2-2 0,-2-1 0,13-29-48,-28 47-5,-3-2 1,0 0-1,-2 0 0,-1-1 1,-1 0-1,3-27 5,-10 44-20,0 1 0,-2-1 0,1 1 0,-2-1 1,0 1-1,0-1 0,-1 1 0,-2-4 20,3 12-1,0 1 0,0 0 1,-1 0-1,1 0 0,-1 0 0,0 0 1,0 0-1,-1 0 0,1 1 0,-1-1 1,0 1-1,0 0 0,0 0 0,0 0 1,0 0-1,-1 0 0,1 1 0,-1-1 0,0 1 1,0 0-1,0 0 0,0 0 0,0 1 1,0 0-1,0-1 0,-3 1 1,-1 0 34,1 1-1,0 0 0,0 0 1,0 0-1,0 1 1,-1 0-1,1 1 0,0-1 1,1 2-1,-1-1 1,0 1-1,1-1 1,-7 5-34,8-5 16,1 1 0,-1 0 1,1 0-1,0 1 1,-1-1-1,2 1 1,-1 0-1,0 0 1,1 0-1,-1 0 0,1 0 1,1 1-1,-1 0 1,0-1-1,1 1 1,0 0-1,0 0 0,1 1 1,-1 0-17,2-5 1,0 1 0,-1-1 0,1 1-1,0 0 1,0-1 0,0 1 0,1 0 0,-1-1 0,0 1 0,0 0 0,1-1 0,-1 1 0,1-1-1,0 1 1,-1-1 0,1 1 0,0-1 0,0 1 0,0-1 0,0 0 0,1 2-1,1-1 0,-1 0 1,1 0 0,0 0 0,0 0 0,-1-1-1,1 1 1,1-1 0,-1 0 0,0 0-1,3 1 0,9 1 3,-1-1 0,1 0 0,0-1-1,11-1-2,42-4-39,0-3 0,-1-3 1,29-9 38,54-8-407,-146 26 391,3 0-45,-1 0 0,1 1-1,0-1 1,-1 1-1,1 0 1,4 1 61,-10-1-9,-1 1 1,1-1-1,0 0 1,0 0-1,-1 1 1,1-1-1,0 0 0,-1 1 1,1-1-1,0 1 1,-1-1-1,1 1 0,0-1 1,-1 1-1,1-1 1,-1 1-1,1-1 1,-1 1-1,1 0 0,-1-1 1,1 1 8,-1 1-5,0-1-1,0 1 1,1-1 0,-1 1-1,0-1 1,0 1 0,0-1-1,-1 0 1,1 1 0,0-1 0,0 1-1,-1-1 1,1 0 0,-1 1-1,1-1 1,-1 0 5,-8 24 92,0 1 1,2-1-1,1 1 0,1 0 0,0 10-92,3-22 16,2 1 0,0-1-1,0 0 1,1 1-1,1-1 1,1 0 0,0 0-1,0 0 1,1 0-1,5 10-15,-6-19-3,-1 0 0,1 0-1,0 1 1,0-2-1,1 1 1,-1 0-1,1-1 1,0 1-1,1-1 1,-1 0-1,1-1 1,-1 1-1,1-1 1,0 0-1,0 0 1,1 0 0,-1-1-1,0 0 1,1 0-1,0 0 1,-1-1-1,1 1 1,0-1-1,0-1 1,0 1-1,0-1 1,0 0-1,2-1 4,6 0-81,0-1-1,0-1 1,0 0-1,0-1 0,0-1 1,-1 0-1,0 0 0,0-1 1,0-1-1,-1-1 1,4-2 81,32-27-232,-2-2 1,-2-2 0,-2-1 0,-2-3 0,-1-1 0,9-18 231,-36 47 49,25-36 268,-34 48-213,0 0 0,0 0 1,-1-1-1,0 1 0,0-1 0,-1 0 0,1 0 1,-1 0-1,0-1-104,-1 6 32,0-1 0,0 1 0,0 0 0,0 0-1,0 0 1,0-1 0,0 1 0,-1 0 0,1 0 0,0 0 0,-1 0 0,1 0 0,-1 0 0,1 0 0,-1-1-1,1 1 1,-1 1 0,0-1 0,1 0 0,-1 0 0,0 0 0,0 0 0,0 0 0,0 1 0,0-1 0,0 0-1,0 1 1,0-1 0,0 1 0,0-1 0,0 1 0,0-1 0,0 1 0,-1 0 0,1 0 0,0-1 0,0 1-1,0 0 1,0 0 0,-1 0 0,1 0 0,0 1 0,0-1 0,0 0-32,-8 1 56,1 0 1,0 1-1,0-1 1,0 2-1,0-1 1,-1 2-57,-15 6 12,1 0 0,0 2 0,1 1-1,0 1 1,1 1 0,1 1 0,0 0 0,-3 6-12,7-6 7,1 0 0,1 1 0,1 0 0,0 1 0,1 0 0,1 1 1,1 1-1,1 0 0,-7 19-7,14-33-1,1 0 0,-1 1 0,1-1 0,0 1 0,0 0 0,1-1 0,0 1 1,0 0-1,0-1 0,2 6 1,-2-9-2,1-1 0,-1 0 0,1 0 0,0 0 0,0 0 1,0 0-1,0 0 0,0 0 0,0 0 0,1 0 0,-1-1 0,0 1 0,1 0 1,-1-1-1,1 1 0,0-1 0,0 0 0,-1 1 0,1-1 0,0 0 0,0 0 1,0 0-1,0 0 0,1-1 0,-1 1 0,0-1 0,0 1 0,0-1 0,0 1 1,1-1-1,-1 0 0,0 0 0,0 0 2,6-1-10,-1-1 0,1 1-1,-1-1 1,0-1 0,1 1 0,-1-1 0,0 0 0,-1-1-1,1 0 1,-1 0 0,0 0 0,1-1 0,0-1 10,-6 5-3,37-29-154,-3-2-1,0-1 0,-2-2 0,5-9 158,-15 17-400,17-28 400,-35 48 6,0-1-1,0 0 1,-1 0-1,0 0 1,0-1-1,-1 1 1,0-1-1,-1 0 1,1-6-6,-3 14 19,0 1 1,0-1-1,1 1 0,-1-1 1,0 1-1,0-1 1,0 1-1,0-1 0,0 0 1,0 1-1,0-1 1,-1 1-1,1-1 1,0 1-1,0-1 0,0 1 1,0-1-1,-1 1 1,1-1-1,0 1 0,0 0 1,-1-1-1,1 1 1,0-1-1,-1 1 0,1 0 1,-1-1-1,1 1 1,0 0-1,-1-1-19,0 1 17,0 0 0,0 0 0,0 0 0,1 0 0,-1 0 0,0 0 0,0 0 1,0 1-1,0-1 0,0 0 0,0 0 0,1 1 0,-1-1 0,0 0 0,0 1 0,0 0-17,-4 2 40,0 0 0,0 1 1,0 0-1,1 0 0,-3 2-40,-2 6 9,-1 0-1,2 1 1,-1 0 0,2 0 0,0 1 0,0 0-1,2 0 1,-1 0 0,2 1 0,-3 12-9,6-20 1,0 0 0,0-1 1,1 1-1,0 0 0,0-1 1,0 1-1,1 0 0,0-1 1,1 1-1,-1-1 0,4 7-1,-3-8 0,0-1 1,0 0-1,1 0 0,0 0 0,0 0 0,0 0 0,0 0 0,1-1 0,-1 0 0,1 1 0,0-1 0,0-1 1,0 1-1,0-1 0,1 1 0,-1-1 0,4 1 0,-3-1-4,0-1 1,0 1-1,0-1 1,0 0-1,1 0 0,-1-1 1,0 0-1,1 0 1,-1 0-1,1 0 0,-1-1 1,4 0 3,0-2-27,0 1 1,0-1 0,-1-1 0,1 0-1,-1 0 1,1-1 0,-1 0 26,12-9-212,-2 0 0,0-1 1,0-1-1,-1-1 0,6-8 212,-11 11-277,-1 0 0,0-1 0,-1-1 0,0 0-1,4-9 278,-11 19 9,-1 0 0,1-1 1,-1 1-1,0 0 0,-1-1 0,0 1 0,0-1 0,0 1 0,0-1 0,-1 0 0,0 1 0,-1-1 0,0 0 0,0 1 0,0-1 0,0 1 0,-2-2-9,3 6 70,-1 1 0,1 0 0,-1-1 0,1 1 0,-1 0 0,0 0 0,0-1 0,0 1 0,1 0 0,-1 0 0,0 0 0,0 0 0,-1 0 0,1 0 0,0 0-70,0 1 42,1-1 1,-1 1 0,1 0-1,-1 0 1,0 0 0,1 0-1,-1 0 1,1 0 0,-1 0-1,0 0 1,1 0-1,-1 0 1,1 0 0,-1 0-1,0 0 1,1 0 0,-1 0-1,1 0 1,-1 1 0,1-1-1,-1 0 1,1 1-1,-1-1 1,1 0 0,-1 1-43,-1 0 36,0 1 1,0 1-1,0-1 1,1 0 0,-1 0-1,1 1 1,-1-1-1,1 0 1,0 1 0,0 0-1,0-1 1,0 1-1,0 0 1,1-1 0,-1 1-37,0 4 1,0-1 0,1 1 1,0-1-1,0 1 0,0-1 1,1 1-1,0-1 1,0 1-1,0-1 0,1 1 1,0-1-1,0 0 0,1 0 1,0 0-1,1 1-1,-2-3-4,1 1 0,0-1 0,0 0-1,1 0 1,-1-1 0,1 1 0,0-1 0,0 0 0,0 0 0,0 0-1,0 0 1,1 0 0,-1-1 0,1 0 0,0 0 0,-1-1-1,1 1 1,0-1 0,0 0 0,1 0 4,7 0-29,-1-1-1,0 0 1,1-1-1,-1 0 1,0-1 0,0-1-1,0 0 1,0 0-1,0-1 1,-1-1 0,1 0-1,-1 0 1,8-7 29,1 0-208,-1-1 0,0 0 0,-1-2 0,-1-1 0,0 0 0,13-16 208,-22 22-117,-1 0-1,1 0 0,1-5 118,-7 12 77,-1 0 0,1 0 0,-1 0 0,0 0 0,0 0 0,0-1 0,0 1 0,0 0 0,-1-1 0,0 1 0,1 0 0,-1-1 0,-1 1-1,1-3-76,0 6 20,0 0 0,0-1-1,0 1 1,0 0-1,0 0 1,0 0-1,0-1 1,0 1-1,0 0 1,0 0-1,0 0 1,-1-1-1,1 1 1,0 0-1,0 0 1,0 0-1,0 0 1,0-1-1,0 1 1,-1 0 0,1 0-1,0 0 1,0 0-1,0 0 1,0-1-1,-1 1 1,1 0-1,0 0 1,0 0-1,0 0 1,0 0-1,-1 0 1,1 0-1,0 0 1,0 0-1,-1 0 1,1 0 0,0 0-20,-9 5 359,-7 17-118,-14 36-194,3 1 0,2 1 0,-13 54-47,23-69 13,-44 126 3,-8-3 1,-69 122-17,115-250-4,4-7-27,-17 25 31,32-56 0,1 0 0,0 0-1,0 0 1,-1-1 0,1 1-1,-1-1 1,0 1 0,1-1-1,-1 0 1,0 1 0,0-1 0,1-1 0,1 0 1,-1 1-1,0-1 1,1 0 0,-1 0-1,1 0 1,-1 0-1,0 0 1,1 0-1,-1 0 1,1 0 0,-1 0-1,0 0 1,1 0-1,-1 0 1,1 0-1,-1 0 1,1 0 0,-1-1-1,0 1 1,1 0-1,-1-1 1,1 1-1,-1 0 1,1-1-1,-3-1 5,1-1 0,1 0 1,-1 0-1,0 1 0,1-1 0,-1 0 1,1-1-1,0 1 0,0 0 0,0 0 1,1 0-1,-1-1 0,0-2-5,-1-15 32,1-1-1,1 1 1,1-1 0,0 1-1,2 0 1,0-1-1,2 1 1,0 0 0,1 1-1,2 0 1,0 0-1,1 0 1,4-6-32,9-14-6,2 1 1,2 2-1,1 1 1,1 0-1,34-30 6,-23 29-109,2 1-1,13-6 110,102-67-128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2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8 1000,'0'-2'576,"0"0"-72,0 1-7,-2-1 39,0 2 16,-14 5 40,-16 37-104,-33 50-224,52-39-96,11-3-144,7-4-24,14-10-16,5-10 16,18-15-112,9-9-208,15-15 216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2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5385,'2'-2'1384,"1"8"-1976,5 12 304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3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1142 4713,'31'-25'1170,"0"-2"0,16-19-1170,-18 14-316,-1-1 1,-2-2 0,20-36 315,-17 24-517,-6 6-421,2 2 0,19-22 938,-43 60-4,-1 0 0,1 0 0,-1 1 0,1-1 0,0 0 0,-1 1 0,1-1 0,0 1 0,-1-1 0,1 0 0,0 1 0,0 0 0,0-1 0,-1 1 0,1-1 0,0 1 0,1 0 4,-2 0 2,1 0 0,-1 0 0,0 0-1,1 0 1,-1 1 0,0-1 0,0 0 0,1 0-1,-1 0 1,0 1 0,1-1 0,-1 0 0,0 0-1,0 1 1,1-1 0,-1 0 0,0 1 0,0-1 0,0 0-1,0 1 1,1-1 0,-1 0 0,0 1 0,0-1-1,0 0 1,0 1 0,0-1 0,0 1-2,1 32 221,-6 16 43,-3-1-1,-2 0 1,-8 20-264,-7 38 91,19-89 42,8-40 148,8-21-225,2 1 0,2 0 0,3-5-56,58-121 3,-71 161-2,11-19 227,-14 27-222,-1-1 0,0 1 0,1 0 0,-1-1 0,1 1 0,-1 0 0,1-1 0,-1 1 0,1 0 0,-1 0 0,1 0 0,-1-1 0,1 1 0,-1 0 0,1 0 0,-1 0 0,1 0 0,-1 0 0,1 0 0,-1 0 0,1 0 0,-1 0 0,1 0 0,-1 0 0,1 1 0,-1-1 0,1 0 0,-1 0 0,1 0 0,-1 1 0,1-1 0,-1 0 0,1 1 0,-1-1 0,1 0-1,-1 1 1,0-1 0,1 1 0,-1-1 0,0 0 0,1 1 0,-1-1 0,0 1 0,0-1 0,1 1 0,-1-1 0,0 1 0,0-1 0,0 1 0,0 0-6,8 13 72,-2 0 1,0 1-1,0-1 0,1 11-72,12 30 127,-14-43-116,0 0 0,1-1 1,1 1-1,0-2 0,0 1 0,1-1 0,0 0 0,4 2-11,-9-9 3,0 0 0,0 0 1,1-1-1,-1 1 0,1-1 1,0 0-1,0 0 0,0 0 1,0 0-1,0-1 0,0 0 1,0 0-1,1 0 0,-1 0 1,0 0-1,1-1 0,-1 0 1,0 0-1,1 0 0,-1-1 0,0 1 1,1-1-1,-1 0 0,0 0 1,0-1-1,2 0-3,8-4 4,1-2-1,-2 0 1,1 0-1,-1-2 1,0 1 0,-1-2-1,0 0 1,-1 0-1,0-1 1,0 0-1,-2-1 1,2-1-4,3-7 3,-1 0 0,-1 0 1,-1-1-1,-1-1 0,-1 1 0,-1-2 0,4-16-3,-4-13 17,-1 0 0,-3 0 0,-2-46-17,-1 33 49,2-6 154,0 1 1052,-4-14-1255,-1 55 650,2 29-642,-1 1 0,1 0 1,0 0-1,0 0 1,0 0-1,0-1 0,0 1 1,0 0-1,0 0 1,0 0-1,-1 0 0,1-1 1,0 1-1,0 0 1,0 0-1,0 0 0,-1 0 1,1 0-1,0 0 1,0 0-1,0-1 0,0 1 1,-1 0-1,1 0 1,0 0-1,0 0 1,0 0-1,-1 0 0,1 0 1,0 0-1,0 0 1,0 0-1,-1 0 0,1 0 1,0 0-1,0 0 1,0 0-1,-1 1 0,1-1 1,0 0-1,0 0 1,0 0-1,-1 0 0,1 0 1,0 0-1,0 0 1,0 0-1,0 1 0,0-1 1,-1 0-1,1 0 1,0 0-1,0 0 1,0 1-1,0-1 0,0 0 1,0 0-1,0 0 1,0 1-1,0-1 0,0 0 1,0 0-9,-10 16 127,-5 15-105,2 1 0,1 1 1,2 0-1,-2 13-22,-24 141 20,30-147-6,-56 294-41,28-177-86,-7 30-493,8-61-2616,28-111 2331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3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39 4313,'-2'-16'2368,"6"12"-47,25 11-1937,20-1-288,45-4-184,18-1-80,7-1-432,-4-3-320,-21-3-625,-17-3-631,-17-7 1400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3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210 106 1944,'-2'0'168,"0"-1"-1,0 1 0,1 0 0,-1 0 1,0 0-1,0 0 0,0 0 1,0 0-1,0 1 0,0-1 0,1 0 1,-1 1-1,0 0 0,0-1 0,1 1 1,-1 0-1,0 0-167,-6 2 380,-2 0-210,1 0 0,0 0 1,0 1-1,0 1 0,0-1 1,0 1-1,1 1 0,0 0 1,0 0-1,1 0 0,0 1 1,0 0-1,0 1 0,0 0-170,1 2 82,0 1 0,0 1-1,1-1 1,0 1 0,1 0-1,1 0 1,0 0 0,0 0-1,1 1 1,1-1-1,0 5-81,0-10 0,1 0 1,1 0-1,0 0 0,0 0 0,0 0 0,1 0 0,0 0 0,0 0 0,2 4 0,-2-7 1,0 0 1,0 0-1,1-1 0,0 1 1,-1-1-1,1 1 1,0-1-1,1 0 1,-1 0-1,0 0 1,1 0-1,0-1 1,-1 0-1,1 1 0,3 0-1,-1-1-19,1 1 0,0-1 0,0-1 1,0 1-1,0-1 0,0-1 0,1 1 0,-1-1 0,0 0 0,0-1 0,0 0 0,0 0 0,0 0 0,0-1 0,0 0 0,0 0 0,0-1 0,-1 0 0,1 0 0,-1-1 0,0 1 0,0-1 0,3-3 19,5-4-134,-1 0 0,0-1 0,-1 0 1,-1-1-1,0 0 0,0 0 1,-1-2-1,-1 1 0,3-7 134,-6 8 35,-1 0 0,-1 0 1,0 0-1,0 0 0,-1-1 0,-1 1 0,0-1 0,-1 0 1,-1 0-1,0 0 0,-1 1 0,0-1 0,-1 0 0,-1 1 1,0-1-1,-1 1 0,0 0 0,-1 0 0,-2-3-35,-3 0 755,7 11 125,7 8-540,-2-2-308,3 2-42,167 80-6,-167-80 17,5 1-8,0 1 1,-1 0 0,1 1 0,-1 0 0,6 5 6,-13-8-6,1-1 1,-1 0-1,0 1 1,0 0-1,0-1 1,0 1 0,-1 0-1,1 0 1,-1 0-1,0 0 1,0 0-1,0 0 1,0 0 0,0 1-1,-1-1 1,1 0-1,-1 1 1,0-1-1,0 0 1,0 3 5,-3 11-8,-1-1 1,0 0-1,-1 0 0,0 0 0,-2-1 1,0 0-1,0 0 0,-2 0 1,0 0 7,-4 7 3,1 1 1,2 1-1,-2 6-3,10-26 2,0 0 0,1 1 0,0-1 0,0 1 0,1 0-1,-1-1 1,1 3-2,0-6 0,0 0 0,0 0 0,1 0 0,-1 0 0,0 1 0,1-1 0,-1 0 0,0 0 0,1 0 0,-1 0-1,1 0 1,0 0 0,-1 0 0,1 0 0,0 0 0,0 0 0,-1-1 0,1 1 0,0 0 0,0 0 0,0-1 0,0 1 0,0 0 0,0-1-1,0 1 1,0-1 0,0 0 0,0 1 0,0-1 0,1 0 0,-1 1 0,1-1 0,5 1-3,0-1 0,0 1 0,0-1 0,0-1 0,0 1 1,0-1-1,0 0 0,-1-1 0,1 0 0,0 0 0,3-2 3,13-6 0,1-1 0,9-6 0,-30 15 0,20-12-45,0-1-1,-1-1 1,-1-1-1,0-1 1,-2-1-1,0-1 1,-1 0 0,-1-1-1,0-1 1,-2-1-1,-1 0 1,-1-1-1,-1-1 1,-1 1-1,4-15 47,-12 31-36,-1 0 1,0 0-1,0 0 1,0 0-1,-1 0 1,0-1-1,-1 1 1,0 0 0,0-1 34,0 6 18,-1 1 1,1-1 0,-1 1 0,1-1-1,-1 1 1,0 0 0,0-1 0,0 1 0,0 0-1,-1 0 1,1 0 0,-1 0 0,1 0-1,-1 0 1,0 0 0,1 0 0,-1 0 0,0 1-1,0-1 1,0 1 0,0 0 0,-1-1-1,1 1 1,0 0 0,0 0 0,-1 1 0,1-1-1,-1 0 1,1 1 0,-1-1-19,-4 0 44,-1 1 1,0 0-1,1 0 0,-1 0 1,1 1-1,-1 0 1,1 1-1,-1-1 0,1 2 1,0-1-1,0 1 0,0 0 1,0 0-1,0 1 1,0 0-1,1 0 0,0 0 1,0 1-1,0 0 0,-1 2-44,-6 5 13,2 0 0,-1 0 0,2 1-1,0 1 1,0 0 0,1 0 0,1 1-1,-5 12-12,8-15 3,1 0 0,0 0-1,1 0 1,0 0 0,1 1-1,0-1 1,1 1 0,1-1-1,0 7-2,0-15-2,0 0-1,1 1 0,-1-1 0,1 0 0,0 0 1,0 0-1,1 0 0,-1 0 0,1 0 0,0 0 1,0 0-1,0-1 0,0 1 0,1-1 0,0 1 1,-1-1-1,1 0 0,0 0 0,1 0 0,-1-1 1,0 1-1,1-1 0,0 1 0,-1-1 0,1 0 0,0-1 1,0 1-1,0-1 0,3 1 3,-3-1-12,1 0 0,-1 0 0,1-1 0,0 0 0,-1 0 0,1 0 0,0 0-1,-1-1 1,1 0 0,0 0 0,-1 0 0,1-1 0,0 1 12,3-3-37,0 0 0,-1 0 0,1 0 0,-1-1 0,0 0 0,0 0 0,0-2 37,6-5-107,-2 0 0,1-1 0,-2 0 1,0 0-1,0-1 0,-1-1 0,1-3 107,-4 6-62,0-1 0,-1 0 0,0 0 0,-1 0 1,-1-1-1,0 1 0,0-1 0,-2 0 0,0 0 0,0 1 0,-1-1 1,-1 0-1,-1-10 62,1 22 43,1 0 0,-1 0 1,1 0-1,-1-1 1,0 1-1,0 0 1,0 0-1,0 0 0,0 0 1,0 0-1,-1 1 1,1-1-1,-1 0 0,1 0 1,-1 1-1,-1-2-43,2 3 24,0-1-1,0 1 1,0 0-1,0-1 1,0 1-1,0 0 0,0 0 1,0 0-1,0 0 1,0 0-1,0 0 1,0 0-1,0 0 0,0 0 1,0 0-1,0 1 1,0-1-1,0 0 1,0 1-1,0-1 1,0 1-1,0-1 0,0 1 1,0-1-1,0 1 1,1 0-1,-1-1 1,0 1-1,0 0 0,1 0 1,-1 0-1,1-1 1,-1 1-1,0 0 1,1 0-24,-7 9 20,1 0 1,0 0-1,1 0 1,0 1-1,1 0 1,0 0 0,0 0-1,1 0 1,1 1-1,0-1 1,0 7-21,1-4-70,0 0 0,1 0 0,0 0 0,1 0 0,1 0 0,1-1 0,-1 1 0,2 0 0,2 4 70,-5-14-135,0 0 0,1 0-1,0 0 1,0 0 0,0 0 0,1 0 0,-1-1 0,1 1 0,0-1 0,-1 0 0,2 0 0,-1 0 0,0 0 0,1 0 0,-1-1 0,1 1 135,0-2-102,-1 0 0,1 0 0,0 0 0,0-1 0,-1 1-1,1-1 1,1 0 102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4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433 75 5137,'-1'-3'320,"0"-1"0,0 0 0,0 1 0,-1-1 0,1 1 0,-1-1 0,0 1 0,0 0 0,0 0 0,0 0 0,-1 0 0,1 0 0,-1 0 0,0 1 0,1-1 0,-3 0-320,1 0 122,-1 0 1,0 1-1,0 0 1,-1 0-1,1 0 0,0 1 1,0-1-1,-1 1 1,1 0-1,-1 1 1,-1-1-123,-6 1 45,0 0 1,0 1-1,0 0 0,0 1 1,0 0-1,1 1 0,-1 0 1,1 1-1,0 1 0,0 0 1,0 0-1,0 1 0,-4 4-45,1 0 18,1 0 0,0 2 0,1-1-1,0 2 1,0 0 0,1 0 0,1 1 0,1 0-1,-6 10-17,13-18 6,-1 0-1,1 0 1,1 1-1,-1 0 0,1-1 1,0 1-1,1 0 1,0 0-1,0 0 0,0 0 1,1 0-1,0 0 1,0 0-1,1 0 0,0 0 1,0 0-1,0 0 1,1-1-1,1 4-5,-1-5 2,0 0 0,1 0-1,-1-1 1,1 1 0,0-1 0,0 0 0,0 0 0,0 0 0,1 0-1,0 0 1,-1-1 0,2 1 0,-1-1 0,0 0 0,0-1 0,1 1-1,0-1 1,-1 0 0,1 0 0,0 0 0,0 0 0,0-1-1,0 0 1,0 0 0,1-1 0,3 1-2,2-1 10,0-1 0,0 0 0,0-1 0,1 0 0,-2-1 0,1 0 0,0-1 0,-1 0 0,1 0 0,-1-2 0,0 1 0,-1-1 0,1 0 0,-1-1 0,0 0 0,3-4-10,8-8 87,0-1 0,-2 0 0,-1-2 0,0 0 0,-2 0-1,3-6-86,-4-4 287,-11 18-79,-3 14-203,0 0 0,0-1 0,0 1 1,0 0-1,0 0 0,0 0 0,0 0 1,-1-1-1,1 1 0,0 0 0,0 0 0,0 0 1,0 0-1,0 0 0,0 0 0,0-1 1,-1 1-1,1 0 0,0 0 0,0 0 0,0 0 1,0 0-1,-1 0 0,1 0 0,0 0 0,0 0 1,0 0-1,0 0 0,-1 0 0,1 0 1,0 0-1,0 0 0,0 0 0,0 0 0,-1 0 1,1 0-1,0 0 0,0 0 0,0 0 0,0 0 1,-1 0-1,1 0 0,0 0 0,0 0 1,0 0-1,0 0 0,0 1 0,-1-1 0,1 0 1,0 0-1,0 0 0,0 0 0,0 0-5,-4 3 21,0 0-1,0 1 0,1-1 0,-1 0 0,1 1 1,0 0-1,0 0 0,1 0 0,-1 0 1,-1 4-21,-2 2 11,-16 30-6,1 1 0,3 1 0,1 1 0,2 1 0,3 0 0,-2 12-5,12-47-4,-5 30-21,6-38 24,1 1-1,0-1 0,0 0 0,0 1 1,0-1-1,0 0 0,0 1 0,0-1 0,0 0 1,1 0-1,-1 1 0,0-1 0,1 0 1,-1 0-1,1 1 0,-1-1 0,1 0 0,0 0 1,-1 0-1,1 0 0,0 0 0,1 1 2,-2-2 0,1 0 0,-1 1-1,0-1 1,1 0 0,-1 0-1,1 0 1,-1 0 0,1 0-1,-1 0 1,1 0 0,-1 0-1,0 0 1,1 0 0,-1 0-1,1 0 1,-1 0 0,1 0-1,-1 0 1,1 0 0,-1-1-1,0 1 1,1 0 0,-1 0-1,1-1 1,21-11 10,0-1-1,-1-2 1,11-9-10,21-15 11,29-19 3,-41 27-13,2 2 0,0 2 0,2 2 0,1 1-1,-36 20-11,-8 2-10,1 1-1,0-1 1,1 1 0,-1 0-1,0 0 1,0 0-1,0 0 1,1 0-1,-1 1 1,0 0-1,1-1 1,-1 1 0,1 0-1,-1 1 1,3 0 21,-5-1-26,-1 0 1,1 0 0,-1 0-1,1 0 1,-1 0 0,1 0 0,-1 0-1,1 1 1,-1-1 0,1 0-1,-1 0 1,1 1 0,-1-1 0,1 0-1,-1 1 1,0-1 0,1 1-1,-1-1 1,0 0 0,1 1-1,-1-1 1,0 1 0,1-1 0,-1 1-1,0-1 1,0 1 0,0-1-1,1 1 1,-1-1 0,0 1 0,0-1-1,0 1 1,0-1 0,0 1-1,0-1 1,0 1 0,0-1-1,0 1 1,0 0 0,0-1 0,-1 1-1,1-1 1,0 1 0,0-1-1,0 1 1,-1-1 0,1 1 25,-18 21-1758,16-21 1616,-21 22-713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4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115 651 5465,'-11'10'289,"0"1"0,1 1-1,0 0 1,1 0 0,1 1-1,-1 0 1,2 0 0,0 1-1,1 0 1,0 0 0,0 4-289,2-6-16,1 0 1,1 1-1,0-1 1,0 1 0,1 0-1,1-1 1,0 1-1,0 0 1,2-1 0,-1 1-1,2-1 1,0 1-1,2 5 16,-4-14-19,0-1 0,1 1 0,-1 0 0,1-1-1,0 1 1,0-1 0,0 1 0,0-1-1,1 0 1,-1 0 0,1 0 0,0 0 0,0-1-1,0 1 1,0-1 0,0 1 0,1-1-1,-1 0 1,1 0 0,-1-1 0,1 1 19,1-1-24,0 0 1,0-1 0,0 1 0,0-1-1,0 0 1,0 0 0,0-1-1,0 0 1,0 0 0,-1 0-1,1 0 1,0-1 0,0 1-1,-1-1 1,1 0 0,-1-1-1,0 1 24,18-11-165,-2 0 0,0-2-1,0 0 1,-2-1 0,17-18 165,8-12-1011,26-39 1011,-54 66-119,-1-1 0,-1-1 1,-1 0-1,-1 0 0,0-4 119,-5 10-18,0-2 0,-2 1 0,0 0 0,0-1 0,-2 0 0,0 0-1,-1-15 19,-12-310 1242,9 303-838,-12-102 2242,13 137-2525,-9 74 497,-4 238-625,9-136 41,-14 64-34,7-76 5,1-2-1244,8-144 743,0-10-399,1-10-2147,-1-27 2106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4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7 5497,'-7'-6'1902,"8"6"-653,6 3-963,19 5-291,0-1 0,1 0 0,0-2-1,0-2 1,3 0 5,-3 0-468,0 0-1,0 2 1,-1 1-1,0 1 0,5 3 469,-29-9-71,0-1 0,0 1-1,0 0 1,0 0-1,0 0 1,-1 0 0,1 0-1,0 0 1,-1 0-1,1 0 1,-1 1 0,1-1-1,-1 1 1,0-1-1,0 1 1,0-1 0,1 1-1,-1 0 1,-1 0-1,1-1 1,0 1 0,0 0-1,-1 0 1,1 0-1,-1 0 1,1 0 0,-1 0-1,0 0 1,0 0-1,0 0 1,0 1 71,-2 6 87,0-1 1,-1 1-1,1-1 1,-2 0-1,1 0 1,-6 8-88,6-11 160,0 1 0,0 0 0,1-1 0,-1 1 1,1 0-1,1 0 0,-1 0 0,1 1 0,0-1 1,0 4-161,1-8 10,0-1 1,1 1-1,-1 0 1,1-1-1,0 1 0,-1-1 1,1 1-1,0-1 1,0 1-1,0-1 1,0 0-1,0 1 1,0-1-1,0 0 0,0 0 1,0 0-1,1 0 1,-1 0-1,0 0 1,1 0-1,-1 0 1,1-1-1,-1 1 1,1 0-1,0-1 0,-1 1 1,1-1-1,-1 0 1,1 1-1,0-1 1,-1 0-1,1 0 1,0 0-1,-1 0 0,1-1 1,0 1-1,0 0-10,7-1-111,-1-1 0,1 1 0,0-1 0,-1-1 0,1 0 0,4-2 111,30-18-286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5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0 5209,'-31'28'2089,"5"12"-1313,19 17-576,7 5-96,33 6-272,-2-6-240,7-12-449,1-12-175,-6-25-144,3-13 96,-3-26 0,6-12 23,-8-15 689</inkml:trace>
  <inkml:trace contextRef="#ctx0" brushRef="#br0" timeOffset="1">325 229 2593,'38'-115'1797,"-32"97"853,-8 19-2030,-5 15-514,3 1-81,1 0 1,0 0-1,1 0 1,1 0 0,0 0-1,1 1 1,1-1 0,1 0-1,1 0 1,2 10-26,-5-25-5,1-1 1,-1 1 0,1-1-1,-1 1 1,1 0 0,0-1-1,0 0 1,0 1 0,-1-1-1,1 1 1,0-1 0,1 0-1,-1 1 1,0-1 0,0 0-1,0 0 1,1 0 0,-1 0-1,2 0 5,-2 0-4,0-1-1,0 0 1,1 0-1,-1 0 1,0 0-1,0 0 1,1 0-1,-1 0 1,0 0-1,0-1 1,1 1-1,-1 0 1,0-1-1,0 1 1,0-1 0,0 1-1,0-1 1,1 1-1,-1-1 1,0 0 4,7-6-54,0 0 0,-1 0 0,0-1 1,0 0-1,4-7 54,-2 4-103,11-15-106,-2 0 1,-1-1-1,-1-1 1,-2-1-1,0 0 1,-2-1 0,6-23 208,-14 42 977,-6 25-17,-6 22-990,2 2-1,1-1 0,2 1 0,1-1 0,2 1 0,2 0 0,2-1 1,2 11 30,-5-40-213,-1-7 120,0 1 0,1-1-1,-1 1 1,0-1 0,0 1-1,1-1 1,-1 1 0,1-1-1,-1 1 1,1-1 0,0 0-1,-1 1 1,1-1 0,0 0-1,0 1 1,1 0 93,0-7-1090,-2-21 521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46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4 108 1856,'0'-1'40,"-1"1"0,1 0 0,0 0 0,0 0-1,-1 0 1,1-1 0,0 1 0,0 0-1,0 0 1,0-1 0,-1 1 0,1 0 0,0 0-1,0-1 1,0 1 0,0 0 0,0 0-1,0-1 1,0 1 0,0 0 0,0 0 0,0-1-1,0 1 1,0 0 0,0-1 0,0 1-1,0 0 1,0 0 0,0-1 0,0 1 0,0 0-1,0 0 1,0-1 0,0 1 0,0 0-1,1 0 1,-1-1-40,11-3 218,-9 4-224,-1-1 0,1 1-1,-1 0 1,1 0 0,-1 0 0,1 1-1,-1-1 1,1 0 0,-1 1 0,0-1-1,1 0 1,-1 1 0,1 0 0,-1-1-1,0 1 1,1 0 0,-1 0 0,0 0-1,1 0 7,11 16 14,-1 0-1,0 0 1,-2 1-1,1 3-13,-8-16 2,1 3-2,-1 1 0,0-1 0,0 1-1,-1-1 1,0 1 0,0 0-1,-1 0 1,0 0 0,-1 0 0,0 0-1,0 0 1,-1 0 0,1 3-6,0-5 3,-3 34-69,3-40 69,0 0 1,0 1-1,-1-1 1,1 0-1,0 1 1,-1-1-1,1 0 1,0 1-1,-1-1 1,0 0-1,1 0 1,-1 0-1,0 1 0,1-1 1,-1 0-1,0 0 1,0 0-1,0 0 1,0 0-1,0 0 1,0-1-1,0 1 1,-2 0 2,3-1 7,-1 0 1,0 0 0,1 0-1,-1 0 1,1 0-1,-1 0 1,0-1 0,1 1-1,-1 0 1,1 0-1,-1-1 1,0 1 0,1 0-1,-1-1 1,1 1-1,-1-1 1,1 1 0,0-1-1,-1 1 1,1-1 0,-1 1-1,1-1 1,0 1-1,-1-1 1,1 1 0,0-1-1,0 0 1,0 1-1,-1-1 1,1 1 0,0-2-8,-5-20 202,5 11-158,0 1-1,1 0 1,1-1-1,-1 1 1,2 0-1,-1 0 1,4-7-44,29-69 30,-32 79-24,5-11 0,4-8 13,0 0 0,8-10-19,-16 30 26,0-1 1,0 1-1,1 1 1,0-1-1,0 1 1,0-1 0,1 1-1,0 1 1,0-1-1,0 1 1,5-2-27,-8 4 28,0 1 0,0 0 1,1 0-1,-1 0 0,0 0 0,1 0 1,-1 1-1,0-1 0,1 1 1,-1 0-1,1 0 0,-1 0 1,1 1-1,-1-1 0,0 1 0,1 0 1,-1 0-1,0 0 0,1 0 1,-1 0-1,0 1 0,0 0 1,0-1-1,0 1 0,-1 0 0,1 1 1,0-1-1,-1 0 0,1 1 1,-1-1-1,2 4-28,4 5 39,0 0 0,-1 0 0,0 1 0,-1 0-1,0 1 1,-1 0 0,1 6-39,9 27 37,-2 0 1,-3 1-1,3 34-37,-10-54-2,-1 1 1,-1-1-1,-2 0 1,-1 0 0,-1 1-1,-1-1 1,-4 9 1,0-3 15,4-13-318,-1-1-1,-1 1 1,-8 16 303,5-21-315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44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64 1840,'-41'-56'770,"33"48"-149,3 9-340,2 12-107,2-9-51,-75 329 1037,55-206-1114,9-49-442,-3 1 1,-6 7 395,19-78-434,0 0 1,0 1-1,1 0 1,0 3 433,1-11-15,0 8-508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45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1 380 4953,'2'-3'198,"1"0"-1,0 1 1,1-1-1,-1 1 1,0 0 0,1-1-1,-1 1 1,1 1-1,0-1 1,-1 1-1,5-2-197,44-6-171,-34 7 259,113-19-1194,0-6 1,90-31 1105,-164 40-86,-15 7 39,-1-3 0,-1-1 0,0-2 0,24-15 47,-56 27-18,0 0 1,0-1-1,-1 1 0,0-2 0,0 1 0,-1-1 0,5-6 18,-8 9 45,-1 1 0,1-1 0,-1 0 0,0 0 0,-1 0 0,1 0 0,-1 0 0,0 0 0,1-1 0,-2 1 0,1 0-1,-1-1 1,1 1 0,-1 0 0,0-1 0,-1 1 0,1-1-45,0 5 25,0 0 0,0 0 0,0 1 0,0-1 0,0 0-1,0 0 1,0 0 0,0 0 0,0 0 0,-1 0 0,1 0 0,0 0 0,0 0 0,0 0-1,0 0 1,0 0 0,0 0 0,0 0 0,0 0 0,0 0 0,0 0 0,0 0 0,0 1-1,0-1 1,0 0 0,0 0 0,0 0 0,-1 0 0,1 0 0,0 0 0,0 0 0,0 0-1,0 0 1,0 0 0,0 0 0,0 0 0,0 0 0,0 0 0,0 0 0,0 0 0,0 0 0,-1-1-1,1 1 1,0 0 0,0 0 0,0 0 0,0 0 0,0 0 0,0 0 0,0 0-25,-5 15 489,-6 24-343,10-34-72,-37 136 133,-68 282-117,78-286-88,-33 137 7,102-366 318,-17 37-278,3 1-1,12-17-48,-28 52 10,1 1 0,1 1-1,0 0 1,2 1 0,-1 0-1,2 1 1,0 1-1,9-6-9,-21 17 5,1 0 0,-1 0-1,1 1 1,0-1 0,0 1 0,0 0-1,0 0 1,1 1 0,-1-1-1,1 1 1,1 0-5,-3 1 3,-1 0 1,0 1-1,0-1 0,0 1 0,1-1 1,-1 1-1,0 0 0,0 0 1,0 0-1,0 1 0,0-1 0,-1 1 1,1-1-1,0 1 0,-1 0 1,1 0-1,-1 0 0,1 1 0,-1-1 1,1 2-4,4 4 7,-1 1 0,1 0 0,-2 0 0,1 1 1,-2-1-1,4 9-7,20 66 29,-7-16-19,-12-44-10,-2-4 4,0-1 0,11 19-4,-16-34-1,1 0 1,-1 0-1,1 0 1,0 0-1,0 0 1,0 0-1,1-1 1,-1 0-1,1 0 1,0 0-1,0 0 1,0 0-1,0-1 1,0 1-1,1-1 1,-2-2-4,-1 1 0,1-1 0,0 1 0,0-1 0,0 0 0,-1-1 0,1 1 0,0 0 0,0-1 0,-1 1 0,1-1 0,0 0 0,-1 0 0,1 0 1,0 0-1,-1 0 0,0-1 0,1 1 0,-1-1 0,0 0 0,0 1 0,0-1 0,0 0 0,2-2 4,4-5-56,0 0 0,-1 0 0,0-1 0,0 1 1,1-5 55,7-17-137,-1-1 0,-2 0 0,-1 0 0,-2-1 0,-1-1 0,1-15 137,-5 35 148,-4 28 32,0-5-154,0 8-12,-1 5 31,2 0 0,0 1 0,1-1 0,6 21-45,-7-37-5,1 0-1,0-1 1,0 1-1,1-1 0,-1 0 1,1 1-1,1-1 0,-1 0 1,3 2 5,-4-4-20,1 0-1,0-1 1,0 1 0,0-1 0,0 0 0,0 0-1,1 0 1,-1 0 0,0-1 0,1 1 0,-1-1-1,1 0 1,0 0 0,-1 0 0,4 0 20,-3-1-85,0 0 0,1 0 0,-1 0 1,0 0-1,0 0 0,0-1 0,0 0 0,0 0 1,0 0-1,0-1 0,0 1 0,0-1 1,1-1 84,2-1-234,0 0 1,-1-1-1,0 1 1,0-2-1,0 1 1,-1-1-1,1 0 234,28-40-701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45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18 5633,'-8'20'197,"1"1"0,1 0 0,0 0 0,2 0 0,0 0-1,1 1 1,2 0 0,0-1 0,1 1 0,1 0 0,1-1 0,1 1-1,2 2-196,-3-13-1,1 1 0,0 0 0,1 0 0,0-1 0,1 0 0,1 0 0,-1 0 0,5 5 1,-5-9-12,0 0 0,1-1-1,0 0 1,0 0-1,0-1 1,1 1-1,-1-1 1,1-1-1,0 1 1,1-1 0,-1 0-1,9 2 13,-4-2-31,0 0 0,0-1 0,0-1 0,1 0 0,-1-1-1,1 0 1,0-1 0,-1 0 0,1-1 0,0 0 31,-3 0-48,-1-1 0,1 0 1,-1 0-1,0-1 0,0 0 0,0-1 1,0 0-1,-1 0 0,0-1 0,1 0 0,-2 0 1,1-1-1,3-4 48,-3 2-99,0-1 0,-1 0 0,0-1 0,-1 0 1,0 0-1,-1 0 0,0-1 0,0 0 0,-1 1 0,0-2 1,0-3 98,4-22-416,-2 0 0,1-32 416,-6 40-27,-1 0 1,-2-13 26,0 14 1837,2-28-1837,0 56 21,0 0 0,0 0-1,0-1 1,0 1 0,0 0 0,0 0 0,0 0-1,0 0 1,0 0 0,0-1 0,1 1-1,-1 0 1,0 0 0,0 0 0,0 0-1,0 0 1,0 0 0,0-1 0,0 1 0,0 0-1,1 0 1,-1 0 0,0 0 0,0 0-1,0 0 1,0 0 0,0 0 0,0 0-1,1 0 1,-1 0 0,0-1 0,0 1 0,0 0-1,0 0 1,0 0 0,1 0 0,-1 0-1,0 0 1,0 0 0,0 0 0,0 0 0,1 0-1,-1 1 1,0-1 0,0 0 0,0 0-1,0 0 1,0 0 0,1 0 0,-1 0-1,0 0 1,0 0 0,0 0 0,0 0 0,0 0-1,0 1 1,0-1 0,1 0-21,7 7 339,1 5-283,-1 0 0,-1 1 0,0 0 0,0 0 0,-1 0-1,0 3-55,7 21 10,6 30-10,-7-17 23,5 44-23,-15-71-9,0-1 1,-1 1-1,-2-1 0,0 1 1,-3 10 8,3-26-22,0-1 0,-1 0 0,0 0 0,0 0 0,0 0 0,-1-1 0,0 1 1,0-1-1,-1 0 0,1 1 0,-2 0 22,-5 4-345,1 0 1,-2-1-1,1 0 1,-5 2 344,-5 4-481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46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 5577,'-12'20'172,"1"0"0,0 1 0,2 1-1,1 0 1,1 0 0,0 0 0,2 1 0,1 0 0,0 0-1,2 1 1,1-1 0,0 5-172,1-15 1,1 1 1,0-1-1,1 0 1,0 0-1,1 0 1,1 0-1,3 8-1,-6-18 1,0 1-1,0-1 0,1 0 0,-1 0 1,1 0-1,0 0 0,0-1 0,0 1 1,0 0-1,0-1 0,1 0 0,-1 1 1,1-1-1,-1 0 0,1 0 0,0 0 1,0-1-1,0 1 0,0-1 0,0 1 1,0-1-1,1 0 0,-1 0 0,0-1 1,1 1-1,-1-1 0,0 1 0,1-1 1,-1 0-1,0 0 0,1-1 0,-1 1 1,1-1-1,3 0-3,0-1 1,-1-1-1,1 1 0,-1-1 1,0 0-1,0 0 1,0-1-1,0 0 1,-1 0-1,1 0 1,-1-1-1,0 0 1,-1 0-1,1 0 1,-1 0-1,0-1 1,0 0-1,3-6 3,6-13-66,-1 0 1,-1-2-1,-2 1 0,0-3 66,2-3-66,-2 15 66,-9 17 1,0 0 1,0 0-1,1 0 1,-1 0-1,0 0 1,0 0 0,0 1-1,1-1 1,-1 0-1,0 0 1,0 0-1,0 0 1,1 0-1,-1 1 1,0-1-1,0 0 1,0 0-1,0 0 1,1 1-1,-1-1 1,0 0-1,0 0 1,0 0-1,0 1 1,0-1-1,0 0 1,0 0-1,0 1 1,0-1-1,0 0 1,0 0-1,0 1 1,0-1 0,0 0-1,0 0 1,0 1-1,0-1 1,0 0-2,2 42 155,-2-40-148,-1 42 134,-1-27-95,1 0 0,1 0-1,1-1 1,1 1 0,0 0 0,1-1-1,3 13-45,-5-28 4,-1-1 0,0 1 0,0 0-1,1-1 1,-1 1 0,0-1 0,1 1-1,-1-1 1,1 1 0,-1-1 0,1 1-1,-1-1 1,1 1 0,-1-1 0,1 0-1,-1 1 1,1-1 0,-1 0 0,1 1-1,0-1 1,-1 0 0,1 0 0,-1 1-1,1-1 1,0 0 0,-1 0 0,1 0 0,0 0-1,-1 0 1,1 0 0,0 0 0,-1 0-1,1 0 1,0-1 0,-1 1 0,1 0-1,0 0 1,-1 0 0,1-1 0,-1 1-1,1 0 1,-1-1 0,1 1 0,-1-1-1,1 1 1,-1 0 0,1-1 0,0 0-4,27-25 142,-26 23-133,25-30 44,-2-1-1,-1-1 1,-2-1-1,1-5-52,6-10 24,-27 48-23,-1 1-1,1-1 1,0 1 0,0-1 0,0 1 0,0-1-1,0 1 1,0 0 0,1 0 0,1-1-1,-3 2-1,0 1 0,0 0 0,0 0 0,0 0 0,-1-1 0,1 1 0,0 0 0,0 0 0,0 0 0,0 0 0,0 1 0,0-1 0,-1 0 0,1 0 0,0 0 0,0 1 0,0-1 0,-1 0 0,1 1 0,0-1 0,0 1 0,-1-1 0,1 1 0,0-1 0,-1 1 0,1 0 0,0-1 0,-1 1 0,1 0 0,-1-1 0,1 1 0,-1 0 0,0 0 0,1-1 0,-1 1 0,0 0 0,1 0 0,-1 0 1,27 62 3,-21-44 9,2 0 1,1-1-1,8 14-12,-14-27-2,1 0 1,-1 0 0,1-1-1,-1 1 1,2-1 0,-1 0-1,0 0 1,1-1-1,-1 1 1,1-1 0,0 0-1,0-1 1,1 1 0,-1-1-1,3 1 2,-2-1-61,0-1-1,1 0 0,-1 0 1,0 0-1,1-1 0,-1 0 1,1 0-1,-1 0 1,1-1-1,-1 0 0,1-1 1,-1 1-1,0-1 0,0 0 1,6-4 61,-2 2-295,-1-2 0,1 1 1,-1-2-1,-1 1 0,1-1 1,-1 0-1,0-1 0,-1 0 0,3-3 295,3-8-518,0 1-1,2-7 519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47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37 150 5801,'-6'12'267,"1"0"0,0 0-1,0 1 1,1 0 0,1 0 0,0 0-1,1 0 1,0 0 0,1 1-1,1-1 1,0 1-267,1 17-4,2-1 1,0 1-1,2-1 1,3 5 3,-2-11 3,1 0 0,1-1 0,1 0 1,8 15-4,-12-28-4,1 0 1,0 0 0,1 0 0,0-1 0,0 0 0,1-1-1,0 1 1,0-1 0,1-1 0,7 5 3,-12-9 1,-1-1-1,0 0 1,1 0 0,-1 0 0,1-1-1,0 1 1,0-1 0,-1 0 0,1 0-1,0 0 1,0 0 0,0-1-1,0 1 1,0-1 0,0 0 0,0-1-1,0 1 1,0-1 0,0 1 0,0-1-1,0 0 1,0-1 0,-1 1 0,1-1-1,0 0 1,-1 1 0,1-1 0,-1-1-1,0 1 1,0-1 0,0 1-1,0-1 1,0 0 0,0 0 0,-1 0-1,1 0 0,7-11 4,-1 0 0,0 0 0,-1-1 0,0 0 0,-1 0-1,-1 0 1,4-17-4,5-28-74,-3-1 1,-2 0-1,-1-25 74,-2 16-121,4 0 0,8-23 121,-14 78 156,-3 23 13,-4 28-84,-9 47-65,0 1 35,1 65-55,11-73 24,3 15-24,-1-58 4,2-1 0,1 0 0,1 0 0,3 2-4,-8-26-3,1 0 1,0-1-1,0 1 1,1-1 0,0 0-1,2 2 3,-6-8-1,1 1-1,0-1 0,0 0 0,1 1 1,-1-1-1,0 0 0,0 0 0,1 0 1,-1 0-1,0 0 0,1 0 0,-1 0 1,1 0-1,0-1 0,-1 1 0,1-1 1,-1 1-1,1-1 0,0 1 0,-1-1 1,1 0-1,0 0 0,-1 0 0,1 0 1,0 0-1,0 0 0,-1-1 0,1 1 1,0 0-1,0-1 2,4-2-3,0-1 1,0 0-1,0 0 1,0 0-1,-1-1 1,1 0-1,-1 0 1,0 0-1,-1 0 1,1-1-1,-1 0 1,0 0-1,0-2 3,5-4-3,31-46-105,-2-1 1,-2-3 0,-4 0-1,-2-2 108,-17 33-61,-1 0-1,-2 0 1,-1-1-1,-2 0 1,-1 0-1,-1-1 1,-2 0-1,-1 0 1,-2-20 61,-5 9 486,1 30-12,2 13-138,0 5 83,-7 34-142,-4 11-39,-2 28-238,12-57-18,2-1 1,0 1 0,1-1-1,1 1 1,3 16 17,6 18-489,4 0 1,19 50 488,11 17-383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48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1016 4369,'0'-2'179,"1"-1"0,0 1 0,-1-1 1,1 1-1,0-1 0,0 1 0,1 0 0,-1 0 0,0-1 0,1 1 1,0 0-1,-1 0 0,1 0 0,0 0 0,1 0-179,6-9 148,15-21-361,-1-1 0,-2-1 0,-1 0 0,-2-2-1,-1 0 1,9-31 213,59-177-1337,0-43 1337,-70 226 2121,4-43-2121,-20 157 499,-2 36-6,-3-1 1,-8 20-494,-9 40 232,2 61-232,19-182 8,2 1-1,0 0 1,2 0-1,1-1 0,6 21-7,-8-42 2,1 0-1,1 0 0,-1 0 0,1 0 0,0 0 0,0 0 0,0-1 0,1 0 0,0 1 0,0-2 0,3 4-1,-5-6 4,0 0 0,0-1 0,0 1 0,1 0 0,-1-1 0,0 1 0,1-1 0,-1 0 0,1 0 0,-1 0 0,1 0 0,0 0 0,-1-1 0,1 1 0,0-1 0,0 0 0,-1 0 0,1 0-1,0 0 1,0 0 0,-1 0 0,1-1 0,0 1 0,-1-1 0,1 0 0,2-1-4,1-1 12,0 0-1,0-1 1,0 0 0,-1 0-1,1 0 1,-1-1-1,0 1 1,0-2-1,0 1 1,-1 0 0,0-1-1,1-1-11,8-15 39,-1 0-1,7-18-38,-14 29 8,35-84 12,-4-2-1,9-50-19,-44 146 0,4-16 38,-1 0 0,2-15-38,-11 68 216,-2 9 3,0 39-219,7-71 7,0 0 1,0 0-1,1 0 1,1 0-1,1 0 1,-1 0 0,2-1-1,0 1 1,1 1-8,-4-11 2,1 1 1,-1-1-1,1 0 1,0 0-1,0 0 1,0 0-1,0 0 1,1-1-1,-1 1 1,1-1-1,0 1 1,-1-1-1,1 0 1,0 0-1,0 0 1,1 0-1,-1-1 1,0 1-1,0-1 1,1 0-1,-1 0 1,1 0-1,-1 0 1,1-1-1,-1 1 1,1-1-1,0 0 1,-1 0-1,1 0 1,-1-1-1,1 1 1,-1-1-1,2 0-2,4-1-2,1-1 0,-1 0 0,1-1 0,-1 0 0,0 0 0,0-1 0,-1 0 0,0-1 0,0 0 0,0 0 0,0 0 0,1-3 2,6-7-69,0 0 0,-1-1 0,0-1 0,-2 0 0,0-1 69,-4 6-129,-1-1 1,0 1-1,-1-1 0,-1 0 1,0-1-1,2-13 129,-6 23-37,0-1 0,-1 0 0,0 1 0,1-1 0,-2 0 0,1 1 0,-1-1 0,0 0 1,0-1 36,0 4 7,0 0 1,0 0 0,-1 0 0,1 0 0,-1 1 0,1-1 0,-1 0 0,0 1 0,0-1 0,0 1 0,0 0 0,0 0 0,-1 0 0,1 0 0,-1 0-1,1 0 1,-2 0-8,2 1 33,0 0-1,0 0 0,0 0 0,-1 1 0,1-1 0,0 0 0,-1 1 1,1 0-1,-1-1 0,1 1 0,0 0 0,-1 0 0,1 1 0,0-1 0,-1 0 1,1 1-1,0 0 0,-1-1 0,1 1 0,0 0 0,0 0 0,-1 0 1,1 0-1,0 1 0,0-1 0,0 0 0,1 1 0,-1 0 0,0-1 1,1 1-1,-2 1-32,-3 4 46,1-1 0,0 1 1,0 0-1,1 1 0,0-1 1,0 1-1,1-1 0,-2 8-46,1-1 3,1 0 1,1 0-1,0 0 0,1 0 0,0 0 0,1 0 0,1 1 0,0-1 0,1 0 1,1 0-1,0 0 0,1 0 0,0-1 0,3 5-3,1 2-156,1-1-1,1 0 1,0-1 0,1 0 0,1-1-1,1 0 1,1-1 0,0 0-1,8 6 157,4-1-259,1 0 0,1-1 259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5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689 1 8306,'20'47'3096,"-9"40"-2527,1 16-89,-12 40-328,-12 12-32,-19-1-96,-16-10 8,-44-38-176,-21-11-184,-31-21-289,-6-7-1247,2-20 1272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7:50.1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57 484 4641,'-4'5'1827,"-10"81"-144,7-38-1564,-7 36 4,5 0 0,3 1 0,4 8-123,2-79 3,0 0 0,2-1 0,-1 1-1,2 0 1,0-1 0,2 5-3,-5-15 1,1 0 1,0-1-1,0 1 0,0 0 1,1-1-1,-1 1 1,1-1-1,-1 1 0,1-1 1,0 0-1,0 0 1,0 0-1,0 0 0,0 0 1,0 0-1,1 0 1,-1-1-1,1 1 0,-1-1 1,1 0-1,0 0 1,-1 0-1,1 0 0,0 0 1,0 0-1,-1-1 1,1 0-1,0 1 0,0-1 1,0 0-1,0 0 0,0 0 1,1-1-2,3-1-17,0 0 1,0 0 0,0 0-1,0-1 1,-1 0 0,1-1-1,-1 1 1,0-1 0,0 0-1,0-1 1,-1 1-1,1-1 1,-1 0 0,2-4 16,6-6-196,0-1 0,-1-1-1,-1 0 1,7-15 196,-3 2-80,-2-1 0,-1-1 0,-2 0 0,0 0 0,-3-1 0,3-20 80,-10 50 53,2-14 686,-2 22 96,-2 33-243,1-15-562,-1 4-6,2-1 0,1 0 0,1 0 0,4 15-24,-5-35 1,0 0 1,0-1-1,1 1 0,-1-1 0,2 1 0,-1-1 1,0 0-1,1 0 0,0 0 0,0 0 0,1 0 1,-1-1-1,1 1 0,0-1 0,0 0 0,0 0 1,1 0-1,-1-1 0,1 0 0,0 0 0,0 0 1,0 0-1,3 0-1,2 0-22,-1 0 1,1-1-1,0 0 0,0-1 1,-1 0-1,1 0 1,0-1-1,0-1 1,0 0-1,0 0 0,0-1 1,-1 0-1,1 0 1,-1-1-1,0 0 0,1-1 1,-1 0-1,-1-1 1,1 0-1,-1 0 1,1-1 21,5-4-51,-2-1 0,1 0 1,-2 0-1,1-1 1,-2-1-1,1 0 0,-2 0 1,0-1-1,0 0 1,-2-1-1,1 0 0,0-4 51,15-61 257,-23 152 435,-9 49-692,4-74 70,2-1 1,2 0 0,3 21-71,2-71 6,1-1 0,-1 0 0,0 1 0,0-2 0,-1 1 0,1 0 0,-1-1 0,0-1-6,37-73-20,-11 20 14,3 2 1,6-6 5,-26 46-25,1 1 0,0 0 0,2 0 0,0 2 0,0 0 0,2 1 0,-1 0 0,13-6 25,4-2-153,-1 1-985,26-12 1138,-55 29-129,-8 13 274,5-7-137,-1 3 11,-1 1 1,1-1-1,-1 0 1,0 0-1,0 1 1,-1-1-1,-1 1-19,-18 30 59,11-20-27,1 1 0,0 1 0,1 0 0,1 0 0,0 1 0,1 2-32,3-7 9,1 0 0,0 1 0,1 0 0,0 0 0,2 0 0,-1 1-9,1-13 1,0 1-1,0-1 1,1 1 0,-1 0-1,1-1 1,0 1 0,0-1 0,0 1-1,0-1 1,0 1 0,1-1-1,0 0 1,-1 0 0,1 0 0,0 0-1,1 0 1,-1 0 0,0 0-1,1-1 1,0 1 0,-1-1 0,1 0-1,0 0 1,0 0 0,1 0-1,-1 0 1,1 0-1,4 0-1,0 0 1,0-1-1,1 0 0,-1 0 0,1-1 1,-1 0-1,1 0 0,-1-1 0,1 0 1,-1-1-1,0 0 0,0 0 0,0-1 1,0 0-1,0 0 1,14-6-16,-2-1 1,0 0 0,0-2-1,-1 0 1,3-4 15,2-3-29,-1-1 0,-1-2 0,0 0 0,-2-1 1,-1-1-1,-1 0 0,9-18 29,0-5-50,-2 0 0,-2-2 0,15-50 50,-23 53-12,-3 0-1,-2 0 0,-1-1 1,-3-1 12,2-38 1033,-4-64-1033,-5 131 537,-1 39-180,-1 0-312,-49 631 71,1-9-167,36-513 58,2-14-101,-5 0 0,-6 1 94,49-179-16,31-107-242,26-150 258,-77 299-6,-1 1 0,-1-1-1,-1 0 1,-1 1-1,0-2 7,-1 19 4,0 0-1,-1 0 1,1 0-1,-1 0 0,1 0 1,-1 0-1,0 0 0,0 1 1,0-1-1,-1 0 0,1 1 1,-1-1-1,1 1 1,-1-1-1,0 1 0,0 0 1,0 0-1,0-1 0,0 1 1,-1 1-1,1-1 1,0 0-1,-1 1 0,1-1 1,-1 1-4,-4-2 5,0 0 0,0 1 1,-1 0-1,1 1 0,0-1 1,-1 2-1,1-1 0,-1 1 0,-2 0-5,3-2 3,9-1-6,13-7-5,-12 9 8,165-81-1044,3 7 0,41-5 1044,-201 75-55,0 1 0,0 1 0,0 0 0,1 0 0,0 1 0,-1 1 0,5 0 55,0 4-20,-16-3 24,1 0 0,-1 0 1,0 1-1,1-1 0,-1 0 0,0 0 0,1 1 1,-1-1-1,0 0 0,0 1 0,0-1 0,1 0 1,-1 1-1,0-1 0,0 0 0,0 1 0,0-1 0,1 1 1,-1-1-1,0 0 0,0 1 0,0-1 0,0 0 1,0 1-5,-1 2 38,1 0 1,-1 0 0,0 0 0,0 0 0,0-1 0,-1 1 0,1 0-1,-1 0 1,0 0-39,-15 24 445,-3 0 0,0-1 0,-22 21-445,2-1 334,37-42-315,0-1 1,0 1-1,0 0 1,1-1 0,0 1-1,0 0 1,0 0-1,0 1 1,0-1 0,1 2-20,0-4 1,1-1 1,0 0 0,0 0 0,0 0 0,1 0 0,-1 0 0,0 0 0,0 1 0,1-1 0,-1 0 0,0 0 0,1 0-1,-1 0 1,1 0 0,0 0 0,-1 0 0,1 0 0,0 0 0,-1-1 0,1 1 0,0 0 0,0 0 0,0-1 0,0 1 0,0 0-1,0-1 1,0 1 0,0-1 0,0 1 0,0-1 0,0 1 0,0-1 0,0 0 0,0 0 0,0 0 0,1 1 0,-1-1-1,0 0 1,0 0-2,8 1 10,1-1 0,-1 0 0,0 0 0,1-1 0,-1 0-1,0 0 1,0-1 0,0 0 0,0-1 0,0 0-1,0 0 1,-1-1 0,1 0 0,3-3-10,7-4-4,-1-1 1,0-1-1,-1 0 1,0-2-1,8-9 4,-5 3-105,-2-2-1,0 0 1,-2-1-1,0-1 1,-2 0-1,8-20 106,-15 33-10,-12 28 107,0 1-72,-1 8-13,1 0 0,1 1 0,1 13-12,2-33 0,1 1 0,0 0 0,0 0 0,1-1 1,-1 1-1,2 0 0,-1-1 0,1 1 0,0-1 1,0 1-1,1-1 0,0 0 0,0 0 0,0 0 1,4 4-1,-5-7 0,1-1-1,0 1 1,0-1 0,-1 0 0,1 0 0,1-1 0,-1 1 0,0-1 0,0 1 0,0-1-1,1 0 1,-1 0 0,1 0 0,-1-1 0,1 1 0,-1-1 0,1 0 0,0 0 0,8 0 2,-1-1 1,1 0-1,-1-1 1,11-3-3,0-1 8,0-2 0,-1 0 0,0-1-1,0-1 1,-1-1 0,0-1 0,7-6-8,3-4 8,-1-1-1,-1-2 1,-2-1-1,4-5-7,-10 7 8,0 0 0,-1-1 0,-2 0 0,0-2 1,-2 0-1,-1-1 0,-2 0 0,0-1 0,-2 0 0,-1-1 0,-1 0 0,-2-1 0,-1 0 0,1-22-8,-5 1 202,-2-35-202,0 69 147,-1 1 0,-1-1 0,0 1 0,-1 0-1,-1 0 1,-3-8-147,8 25 7,0-1 0,0 1 0,0 0 0,0 0 0,0 0-1,0-1 1,0 1 0,0 0 0,0 0 0,-1 0 0,1-1-1,0 1 1,0 0 0,0 0 0,0 0 0,0-1 0,0 1 0,0 0-1,0 0 1,0 0 0,-1 0 0,1-1 0,0 1 0,0 0 0,0 0-1,0 0 1,-1 0 0,1 0 0,0 0 0,0-1 0,0 1-1,-1 0 1,1 0 0,0 0 0,0 0 0,0 0 0,-1 0 0,1 0-1,0 0 1,0 0 0,0 0 0,-1 0 0,1 0 0,0 0-1,0 0 1,0 0 0,-1 0 0,1 0 0,0 0 0,0 0 0,0 1-1,-1-1 1,1 0 0,0 0 0,0 0 0,0 0 0,0 0 0,-1 0-1,1 1-6,-2 1 22,0 1 0,0 0 0,0 0-1,0 0 1,0 0 0,0 0 0,1 0-1,0 0 1,-1 1 0,1-1 0,1 1-1,-1-1 1,0 1 0,1-1-1,0 1 1,-1 1-22,-1 13 26,-3 7-21,-13 67-22,5 1 1,-1 71 16,17 27-1774,10 23 1774,-12-209-44,10 115-536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6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11 4585,'-5'-11'1808,"-3"15"-1312,1 11-231,-4 19-225,-2 9-24,4 15 16,3 6 8,6-7-32,4-5-8,9-18 0,-2-6-24,5-19-8,5-9-152,-3-24-617,8-18-735,-4-17 936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6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0 4825,'-9'9'185,"0"1"-1,0 0 1,2 0-1,-1 1 1,1 0-1,1 0 1,0 0-1,0 1 1,1 0-1,1 0 1,0 0 0,1 1-1,0 0 1,1-1-1,0 1 1,1 1-185,0 5 24,1 0 1,1 0-1,0 1 1,2-1 0,0-1-1,1 1 1,1 0-1,1-1 1,0 0-1,7 12-24,-8-19-1,1 0 0,0 0 0,0-1-1,1 0 1,1 0 0,0-1-1,0 1 1,1-2 0,0 1 0,0-1-1,1-1 1,0 0 0,0 0 0,1-1-1,0 0 1,10 3 1,-18-7-2,1-1 0,-1 0 0,1 0 1,-1 0-1,1 0 0,0-1 0,-1 0 0,1 0 0,0 0 0,0 0 0,-1 0 0,1-1 1,0 1-1,-1-1 0,1 0 0,-1 0 0,1 0 0,-1-1 0,1 1 0,-1-1 0,0 0 1,0 0-1,0 0 0,0 0 0,0-1 0,0 1 0,0-1 0,-1 0 0,1 0 1,0-1 1,6-10-6,-1 0 1,0 0 0,-1 0 0,0-1 0,-1-1 0,0-4 5,-3 12-4,27-79-109,-8 19-363,10-14 476,-24 67-102,-1 12 14,-6 4 83,0 1 1,1 0-1,-1-1 0,0 1 0,-1 0 0,1 0 0,0 0 0,0-1 0,-1 1 1,1 0-1,-1 0 0,0 0 0,1 0 0,-1 0 0,0 1 5,10 74 146,-2 51-146,-6-74 53,2-1 0,2 0 0,3 0 0,9 27-53,-17-74 3,1 1 1,1-1 0,-1 0 0,1 0 0,0-1 0,3 5-4,-6-9 2,1 0-1,0-1 1,-1 1-1,1 0 1,0-1 0,-1 1-1,1 0 1,0-1-1,-1 1 1,1-1-1,0 1 1,0-1 0,0 1-1,0-1 1,0 0-1,-1 1 1,1-1-1,0 0 1,0 0 0,0 0-1,0 1 1,0-1-1,0 0 1,0 0-1,0 0 1,0-1 0,0 1-1,0 0 1,0 0-1,0 0 1,0-1-1,-1 1 1,1-1 0,0 1-1,0 0 1,0-1-1,0 0 1,-1 1-1,1-1 1,0 1 0,0-2-2,5-3 11,0-2 1,-1 1 0,0-1 0,0 0 0,0 0 0,-1 0 0,0 0-1,-1-1 1,3-7-12,0 3 12,18-51 4,-2 0 1,2-18-17,-9 26-36,3 1 0,2 1 1,5-4 35,-23 53-3,0 0 1,0-1 0,1 1-1,-1 1 1,1-1 0,0 0-1,0 1 1,1 0 0,2-3 2,-5 5-1,0 0-1,0 1 1,0-1 0,0 1 0,0 0 0,0-1 0,0 1-1,-1 0 1,1 0 0,0-1 0,0 1 0,0 0 0,0 0 0,0 0-1,0 0 1,0 0 0,0 0 0,0 1 0,0-1 0,0 0-1,0 0 1,0 1 0,0-1 0,0 1 0,0-1 0,-1 1 0,1-1-1,0 1 1,0-1 0,0 1 0,-1 0 0,1-1 0,0 1-1,-1 0 1,1 0 0,-1-1 0,1 1 0,0 0 0,-1 0 0,0 0-1,1 0 1,-1 0 1,6 11-10,-1 0 0,0 1 0,0 0 0,-2 0 1,0 0-1,1 3 10,1 7-7,-1-5-10,14 61-577,3 0-1,3-2 0,23 46 595,-7-38-644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6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1 254 7538,'5'-20'2576,"12"-12"-2712,6-12-664,10-27-1441,-3-15 1393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7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153 254 2016,'-21'-72'1209,"-3"1"0,-5-5-1209,28 73 111,-1 0 0,1 0 1,0 0-1,-1 1 0,1-1 0,-1 0 0,0 1 0,0 0 0,0-1 0,0 1 0,0 0 0,-2-1-111,4 3 38,-1 0-1,1-1 0,-1 1 0,1 0 1,-1 0-1,0 0 0,1 0 1,-1 0-1,1 0 0,-1 0 0,1 0 1,-1 0-1,1 0 0,-1 0 0,1 1 1,-1-1-1,1 0 0,-1 0 0,1 0 1,-1 1-1,1-1 0,-1 0 0,1 1 1,-1-1-1,1 0 0,0 1 0,-1-1 1,1 1-1,0-1 0,-1 0 1,1 1-1,0-1 0,-1 1 0,1-1 1,0 1-1,0-1 0,-1 1-37,-3 10 236,0 0-1,1 0 1,0 0 0,1 0-1,-1 8-235,-6 51 103,3 1 0,3 0 0,2 0 0,5 1-103,9 83 130,14 48-130,-15-134-5,-4 0 1,-3 1 0,-3 22 4,-2-85-209,0-1 1,-1 1 0,0 0 0,0-1 0,0 1 0,-1-1 0,0 0-1,0 1 1,-1-1 0,0 0 0,0 0 0,0-1 0,-2 4 208,-5 4-898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7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1 379 7370,'0'-1'87,"0"1"1,1 0-1,-1-1 1,0 1 0,0 0-1,1 0 1,-1-1 0,0 1-1,1 0 1,-1 0 0,0-1-1,1 1 1,-1 0 0,0 0-1,1 0 1,-1 0-1,0-1 1,1 1 0,-1 0-1,0 0 1,1 0 0,-1 0-1,1 0 1,-1 0 0,0 0-1,1 0 1,-1 0-1,1 0 1,-1 0 0,0 0-1,1 1 1,-1-1-88,22 2-114,-6 0 161,-2-3-142,-1 0-1,1-1 0,-1 0 0,0-1 0,1-1 0,-2 0 0,1-1 0,0 0 0,-1-1 0,0-1 0,0 0 0,-1 0 0,0-1 0,0 0 0,1-3 96,18-15-518,-2-2 0,-1 0 0,-2-2 0,17-24 518,-31 38-12,0 0-1,-1-1 1,0 0-1,-2-1 1,0 0-1,3-12 13,-20 68 1074,2 1-1,-1 35-1073,-4 106 155,7-93-28,-19 279-38,21-347-57,10-47 36,24-60-6,4 1 0,10-11-62,-39 85 17,1 1-1,0 1 0,0-1 1,9-9-17,-12 17 7,-1 1 0,0-1 0,1 1 0,0 1 0,0-1 0,0 0 0,0 1 0,0 0 0,0 0 0,0 0 0,1 0 0,-1 1 0,1-1 0,0 1 0,0 0-7,14 0 12,-1 1 0,0 0 0,1 1 0,-1 1 0,0 1 0,0 0 1,14 5-13,-4-1-23,0-2 0,13 0 23,-34-4-8,0-1-1,0-1 1,0 1 0,0-1 0,-1-1 0,1 1-1,0-1 1,-1 0 0,1-1 0,-1 1 0,0-1-1,0-1 1,0 1 0,0-1 0,0 0 0,-1 0 0,1-1 8,8-8-33,-1-1 0,0 0 0,-1-1 1,-1 0-1,6-10 33,6-16-105,-22 39 97,0 0-1,0 0 1,0-1 0,-1 1 0,1-1-1,-1 1 1,1-1 0,-1 1-1,0-1 1,0 1 0,0-1 0,0 1-1,0-1 1,-1 1 0,1 0 0,-2-3 8,2 4 2,-1 1 1,1-1 0,-1 1 0,1-1-1,-1 1 1,0-1 0,1 1 0,-1 0-1,1-1 1,-1 1 0,0 0 0,0-1-1,1 1 1,-1 0 0,0 0 0,1 0-1,-1 0 1,0 0 0,0 0 0,1 0-1,-1 0 1,0 0 0,0 0 0,1 0-1,-1 0 1,0 0 0,1 1 0,-1-1-1,0 0 1,1 0 0,-1 1 0,0-1 0,1 1-1,-1-1 1,0 0 0,1 1 0,-1-1-1,1 1 1,-1-1 0,1 1 0,-1 0-1,1-1 1,0 1 0,-1 0 0,1-1-3,-6 8 34,0-1 1,1 1 0,0 0-1,1 1 1,-1-1-1,2 1 1,-1 0 0,-1 6-35,-4 18 136,-4 26-136,9-39 8,1 0 0,1 1 0,0 0 0,2 0 0,0 0 0,2-1 0,0 1 0,1 0 0,4 10-8,-5-21-76,2 0 0,-1-1-1,1 1 1,1-1 0,0 0-1,0 0 1,1 0 0,0-1-1,0 0 1,1 0 0,0 0-1,1-1 1,0 0 0,0-1 0,0 1-1,0-1 1,1-1 0,0 0-1,10 4 77,4 0-245,1-2 0,23 5 245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8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591 816 7234,'-24'-39'3012,"21"35"-3319,-1-1 1,0 1-1,0 0 1,0 0-1,0 1 1,-1-1-1,1 1 1,-1 0-1,0 0 1,0 1 0,0-1-1,0 1 1,-1 0-1,1 1 1,-1-1-1,1 1 1,-4-1 306,-7 1 238,0 1 0,0 0-1,0 1 1,1 1 0,-1 0 0,0 1 0,1 1 0,-1 0 0,1 1 0,1 1 0,-1 0 0,1 1 0,0 1 0,0 0-1,-10 8-237,2 0 191,1 1 0,1 1-1,0 1 1,2 1-1,0 0 1,1 1-1,1 1 1,-12 22-191,21-32 12,0 1 0,1 0 1,0 0-1,1 1 0,1-1 0,0 1 1,1 0-1,0 6-12,2-17-3,1 1 0,0-1 0,0 1 0,0-1 0,1 1 0,-1-1 0,1 1 0,0-1 0,0 1 0,0-1 0,0 0 0,0 0 0,1 0 0,0 1 0,0-1 0,0 0 3,0-1-10,1 1 1,0-1-1,0 1 1,0-1 0,0 0-1,0 0 1,0 0 0,0-1-1,1 1 1,-1-1 0,1 0-1,-1 0 1,1 0 0,-1 0-1,1 0 1,0-1-1,-1 0 1,3 0 9,11 1-51,-1-2 0,1 0 0,-1-1 0,1-1 0,-1 0 0,0-1 1,0-1-1,0 0 0,0-2 0,-1 1 0,0-2 0,-1 0 0,0-1 0,0 0 0,8-8 51,-1 0-191,-1-1 0,-1-1 0,-1 0-1,0-2 1,-2 0 0,0-1 0,-1 0 0,-2-1 0,5-10 191,-11 12 114,-4 14 381,-1 23-72,0 12-247,-1-7-97,1 1 0,0-1 0,2 0 0,0 0 0,5 11-79,-7-27 3,0 1-1,1-1 1,-1 0 0,1 0 0,0 0 0,0 0 0,1 0 0,-1-1 0,1 0 0,0 1 0,0-1-1,0-1 1,1 1 0,0-1 0,-1 0 0,1 0 0,0 0 0,1 0 0,-1-1 0,0 0 0,1 0-1,-1 0 1,1-1-3,3 1 4,0-1 0,0 0 0,0-1 0,0 0 1,0 0-1,0-1 0,0 0 0,0-1 0,-1 0 0,1 0 0,-1-1 0,1 0 0,-1 0 0,0-1 0,6-4-4,12-7 7,-1-2 0,0-1-1,-2 0 1,1-3-7,7-7 2,-1-2 1,-2-2-1,-1 0 0,-1-2 0,-2 0 0,-1-2 0,15-33-2,-25 41 4,-2 0 1,-1-1-1,-1 0 0,-1-1 1,-1 0-1,-2 0 0,-2-1 1,0 1-1,-2-25-4,-5-40 420,-4 0 0,-11-40-420,18 128 45,-2-16 156,2 14-48,0 1 1,0-1 0,-1 1 0,-1 0-1,1-1 1,-2 0-154,0 23 225,1-1 0,1 1 0,-1 10-225,-1 55 13,4 0 1,3 0-1,10 58-13,2 19 3,-7 4-3,2 30-260,-2-48-2692,-4-123 688,1-16 966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8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2 239 8266,'-2'-20'3008,"35"-1"-2487,13 1-345,29-11-304,9-2-113,1 0-311,-3 2-440,-8 11-1056,-10 0-529,-18 10 1497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19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3049,'1'1'3964,"8"5"-2837,12 7-672,0 0 0,1-1 0,1-1-1,0-1-454,42 20 254,-55-25-236,0 0 1,0 2 0,0-1-1,-1 1 1,0 0-1,0 1 1,-1 0-1,0 0 1,1 3-19,-4-5 3,0 1 0,-1 0-1,0 0 1,0 0 0,-1 0 0,0 1 0,0 0 0,0-1-1,-1 1 1,0 0 0,-1 0 0,0 0 0,0 5-3,-1 6-6,0 0 1,-1 1 0,-1-1-1,-1 0 1,-1 0-1,0-1 1,-1 1-1,-1-1 1,-1 0-1,-1-1 1,-8 15 5,14-29-6,-1 1 1,1 0 0,-1-1-1,1 0 1,-1 0-1,0 0 1,-4 3 5,7-6 0,-1 1-1,1-1 1,0 0 0,-1 0 0,1 1-1,-1-1 1,1 0 0,-1 0 0,1 0-1,-1 1 1,1-1 0,-1 0 0,0 0-1,1 0 1,-1 0 0,1 0 0,-1 0 0,1 0-1,-1 0 1,1 0 0,-1 0 0,1 0-1,-1-1 1,1 1 0,-1 0 0,1 0-1,-1-1 1,1 1 0,-1 0 0,1 0-1,-1-1 1,1 1 0,-1 0 0,1-1-1,0 1 1,-1-1 0,1 1 0,0-1 0,-1 1-1,1 0 1,0-1 0,0 1 0,-1-1-1,1 1 1,0-1 0,0 0 0,0 1-1,0-1 1,0 1 0,0-1 0,-1 1-1,1-1 1,1 1 0,-2-5 0,0 1-1,0 0 1,1-1-1,0 1 1,0-1-1,0 1 1,1-1-1,0 1 1,-1 0-1,1-1 1,1 1-1,-1 0 1,1 0 0,1-3 0,2-8-3,17-42-27,3 1 0,2 2 0,2 0 0,29-38 30,-51 80-11,1 1-1,1 0 1,0 1 0,1 0 0,-1 0 0,2 1 0,4-3 11,-12 10-3,0 0 0,0 0 1,0 0-1,0 0 1,0 0-1,0 1 1,1-1-1,-1 1 1,1 0-1,-1 0 1,1 0-1,-1 0 0,1 1 1,-1 0-1,1-1 1,0 1-1,-1 1 1,1-1-1,0 0 1,-1 1-1,1 0 1,-1 0-1,1 0 0,-1 0 1,1 0-1,-1 1 1,0 0-1,0-1 1,0 1-1,1 1 3,1 1-1,-1 1 1,1-1-1,-1 1 0,0 0 0,0 0 0,-1 1 1,0-1-1,0 1 0,0 0 0,1 3 1,5 14 5,-2 0 0,0 4-5,-5-20 2,23 100 4,6 22-36,-31-127 29,12 28-3,-12-29 5,0 0-1,1-1 0,-1 1 0,0-1 1,0 1-1,1-1 0,-1 1 1,1-1-1,-1 1 0,0-1 1,1 0-1,-1 1 0,1-1 1,-1 1-1,1-1 0,-1 0 1,1 1-1,-1-1 0,1 0 1,-1 0-1,1 1 0,-1-1 1,1 0-1,0 0 0,-1 0 1,1 0-1,-1 0 0,1 0 1,0 0-1,-1 0 0,1 0 1,-1 0-1,1 0 0,0 0 1,-1 0-1,1-1 0,-1 1 1,1 0-1,-1 0 0,1-1 1,0 1-1,-1 0 0,1-1 0,-1 1 1,0 0-1,1-1 0,-1 1 1,1-1-1,8-10 5,1-1 0,-2-1 0,0 1 1,0-1-1,-2-1 0,1 0 0,0-5-5,12-21-6,8-14-20,-2 0-77,3 1 0,2 1-1,26-33 104,-55 84 1,0 0 0,-1 0 0,1 0 1,0 1-1,0-1 0,0 0 0,0 0 0,-1 0 0,1 1 0,0-1 0,0 0 0,1 1 0,-1-1 0,0 1 0,1-1-1,-2 1 2,0 0 0,1 0 1,-1 0-1,0 0 0,1 0 1,-1 1-1,1-1 0,-1 0 1,0 0-1,1 0 0,-1 0 0,0 1 1,1-1-1,-1 0 0,0 0 1,1 1-1,-1-1 0,0 0 1,1 0-1,-1 1 0,0-1 0,0 0 1,0 1-1,1-1 0,-1 0 1,0 1-1,0-1 0,0 0 1,0 1-3,2 4 33,0 0 0,-1 1 0,0-1 0,-1 1 1,1 4-34,-1-7 10,3 27 85,2 28 178,10 41-273,-11-80 10,0 0 1,2 0-1,0-1 1,2 1-1,0-2 1,1 1 0,2 2-11,-3-8 5,0 0 0,0 0 1,1-1-1,1 0 1,10 9-6,-17-17 2,0-1 1,1 1-1,-1-1 1,0 0-1,1 0 1,0 0-1,-1-1 1,1 1-1,0-1 1,3 1-3,-4-2 2,-1 1 0,1-1 1,0 0-1,-1 0 1,1-1-1,-1 1 0,1 0 1,-1-1-1,1 1 0,-1-1 1,0 0-1,1 0 0,-1 0 1,0 0-1,1 0 1,-1-1-1,0 1 0,0-1-2,10-8 1,0-1 0,-1 0 0,0 0 0,-1-1 0,-1-1 0,0 1 0,1-4-1,19-33-197,5-16 197,-26 51-46,-1-1-4,1 0-1,-2-1 0,0-1 0,-1 1 1,0 0-1,-1-1 0,-1 0 1,-1-5 50,-1 21 22,-1 0 0,0 0 0,0-1 0,0 1 0,0 0 0,0-1 0,0 1 0,0 0 0,-1 0 0,1-1 0,0 1 0,-1 0 0,1 0 0,-1-1 0,1 1 0,-1 0 0,1 0 0,-1 0 0,0 0 0,0-1-22,0 2 13,1 0 1,0 0-1,-1-1 1,1 1-1,0 0 1,0 0 0,-1 0-1,1 0 1,0 0-1,-1 0 1,1 0-1,0 0 1,0 0-1,-1 1 1,1-1 0,0 0-1,-1 0 1,1 0-1,0 0 1,0 0-1,-1 0 1,1 1 0,0-1-1,0 0 1,-1 0-1,1 0 1,0 0-1,0 1 1,0-1-14,-9 15 248,3 2-210,0 0-1,1 0 0,1 1 1,1 0-1,1-1 0,0 14-37,1-23-2,1 0-1,0 1 1,1-1-1,0 1 1,0-1-1,1 0 1,0 0-1,0 1 1,1-2-1,0 1 1,1 0-1,0 0 1,0-1 0,0 0-1,3 3 3,-6-9-2,1 1 1,-1 0-1,1 0 0,-1-1 1,1 1-1,0-1 0,0 0 1,0 1-1,0-1 0,0 0 1,0 0-1,0 0 1,1 0-1,-1-1 0,0 1 1,0 0-1,1-1 0,-1 0 1,0 1-1,1-1 0,0 0 2,0-1-5,1 1 0,0-1-1,0 0 1,0-1-1,0 1 1,0 0 0,-1-1-1,1 0 1,-1 0 0,1 0-1,2-2 6,7-7-23,-1 0-1,0 0 1,-1-1 0,0-1-1,3-5 24,1-2-54,-1 0-1,0 0 0,5-16 55,-15 29-13,0 0 0,-1-1-1,-1 0 1,1 1-1,-1-1 1,-1 0-1,1 0 1,-1 0-1,0 0 1,-1 0 0,0 0-1,-1 0 1,1-1 13,-1 6 10,0-1 0,1 1 0,-1-1 1,0 1-1,-1-1 0,1 1 1,-1 0-1,1-1 0,-1 1 1,0 0-1,0 0 0,-1 0 0,1 0 1,0 1-1,-1-1 0,0 1 1,0-1-1,0 1 0,0 0 0,0 0 1,0 0-1,0 1 0,0-1 1,-1 1-1,1 0 0,-1 0 0,1 0 1,-1 0-1,1 0 0,-1 1 1,0-1-1,1 1 0,-1 0 1,0 1-1,1-1 0,-1 0 0,0 1 1,1 0-1,-1 0 0,1 0 1,-1 0-1,1 1 0,0-1 0,0 1 1,-1 0-1,1 0 0,0 0 1,0 0-1,1 0 0,-1 1 0,0 0 1,1-1-1,-1 2-10,-1 1-41,1 1 1,-1 0-1,1 0 1,0 0-1,1 0 1,-1 1-1,1-1 0,1 1 1,-1-1-1,1 1 1,0 0-1,1-1 0,-1 1 1,1 0-1,1 0 1,-1-1-1,1 1 0,0 0 1,1 0-1,0-1 1,0 1-1,1 3 41,-1-5-192,0 0 0,1 0-1,-1 1 1,1-1 0,0-1 0,0 1 0,1 0-1,-1-1 1,1 0 0,0 0 0,0 0 0,0 0-1,1-1 1,-1 1 0,1-1 0,0 0 0,0-1-1,0 1 1,0-1 0,1 0 0,-1 0-1,1-1 1,-1 1 0,1-1 0,-1 0 0,1-1-1,0 1 193,4-2-296,-1 0 0,0-1 0,0 1 0,5-3 296,-14 4-1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20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46 414 3601,'11'-46'7667,"2"101"-7496,-8-32-138,0 0 0,-1 0 0,0 8-33,-3-3-5,3 13-37,-3 0 1,-1 1-1,-2-1 1,-2 0-1,-3 8 42,5-41-5,0 1 1,-1 0-1,0-1 0,-1 0 0,0 0 0,-2 3 5,4-7-5,0 0-1,-1-1 0,0 1 0,0 0 0,0-1 0,0 0 0,0 0 0,-1 0 0,0 0 0,1 0 0,-1-1 0,-3 2 6,7-4-1,0 0 1,0 1-1,-1-1 1,1 0-1,0 0 0,0 1 1,0-1-1,-1 0 1,1 0-1,0 0 0,-1 0 1,1 1-1,0-1 0,0 0 1,-1 0-1,1 0 1,0 0-1,-1 0 0,1 0 1,0 0-1,-1 0 0,1 0 1,0 0-1,-1 0 1,1 0-1,0 0 0,-1 0 1,1 0-1,0 0 1,0 0-1,-1-1 0,1 1 1,0 0-1,-1 0 0,1 0 1,0 0-1,0-1 1,-1 1-1,1 0 0,0 0 1,0 0-1,0-1 0,-1 1 1,1 0-1,0 0 1,0-1-1,0 1 0,0 0 1,-1-1-1,1 1 1,0 0-1,0-1 1,4-17-3,-3 17 3,5-16-47,2 0 0,0 1 0,1-1 0,1 2 0,5-7 47,19-23-718,7-5 718,-24 30-207,5-8-207,2 1 1,0 2-1,2 0 0,1 1 1,8-3 413,-33 26 41,0-1 1,0 1 0,0 0 0,0-1 0,0 1-1,1 0 1,-1 1 0,0-1 0,1 0 0,-1 1-1,0-1 1,1 1 0,-1 0 0,1 0 0,-1 0-1,1 0 1,-1 0 0,2 0-42,-2 1 46,0 0 0,0 0 0,0 0 0,0 0 0,-1 0 0,1 0 0,0 1-1,0-1 1,-1 0 0,1 1 0,0 0 0,-1-1 0,0 1 0,1 0 0,-1 0 0,1 1-46,3 9 155,1 0 0,-2 0 1,0 0-1,0 1 0,-2-1 0,1 5-155,0-4 33,15 71 102,-5 1 0,-3 0 1,-3 1-1,-5 0 0,-3 0 0,-4 0 1,-5 18-136,0-38 14,-2-1 0,-20 57-14,19-88 34,13-34-32,0 1-1,0-1 0,0 0 1,0 0-1,0 1 0,-1-1 0,1 0 1,0 1-1,0-1 0,0 0 1,-1 0-1,1 1 0,0-1 0,0 0 1,-1 0-1,1 1 0,0-1 1,-1 0-1,1 0 0,0 0 1,-1 0-1,1 1 0,0-1 0,-1 0 1,1 0-1,0 0 0,-1 0 1,1 0-1,0 0 0,-1 0 0,1 0 1,0 0-1,-1 0 0,1 0 1,0 0-1,-1 0 0,1 0 0,0-1 1,-1 1-1,1 0 0,0 0 1,-1 0-1,1 0 0,0 0 0,0-1 1,-1 1-1,1 0 0,0 0 1,0-1-1,-1 1-1,-8-18 38,2-6-23,1-1-1,2-1 1,0 1-1,1-25-14,3-111 12,0 139-11,10-200-553,30-163 552,-21 275-148,-15 95 134,0-1 0,1 1-1,1 0 1,0 1 0,3-5 14,-5 14 5,-1 0 0,1 0 0,0 0 0,0 0 0,1 1 0,-1-1 0,1 1 0,0 1 0,0-1 0,0 1-1,1-1 1,-1 1 0,1 1 0,0-1 0,0 1 0,0 0 0,0 1 0,0-1 0,0 1 0,0 0 0,1 1-5,5-1-8,1 0-1,-1 1 1,0 1-1,0 0 1,0 1-1,0 0 1,0 1-1,0 0 1,11 5 8,-18-6-13,1 0 1,0 1-1,0 0 0,-1 0 1,0 1-1,1 0 0,-1 0 0,4 4 13,-7-6-8,0 1 0,0-1 0,-1 0 0,1 1 0,-1-1 0,1 1 0,-1 0 0,0-1 0,0 1 0,0 0 0,0 0 0,-1 0 0,1 0 0,-1 0 0,0 0 0,1 0-1,-1-1 1,-1 1 0,1 0 0,0 0 0,-1 1 8,-1 4-14,0 0 0,-1 1-1,0-1 1,0 0-1,-1 0 1,0-1 0,-1 1-1,-3 4 15,-46 55-38,42-53 35,-23 24 9,-1-2 0,-2-1 0,-7 3-6,41-35 11,0 1 1,0-1-1,0 0 1,0 0 0,0 0-1,-1-1 1,1 0 0,-1 0-1,0 0 1,0 0-1,0-1 1,0 1 0,0-1-1,-3 0-11,8-1 3,-1 0 0,1 0 1,0 0-1,0 0 0,0 0 0,0 0 0,-1 0 0,1 0 0,0 0 0,0 0 0,0 0 0,0 0 0,-1 0 1,1-1-1,0 1 0,0 0 0,0 0 0,0 0 0,0 0 0,0 0 0,-1 0 0,1 0 0,0-1 0,0 1 1,0 0-1,0 0 0,0 0 0,0 0 0,0 0 0,0-1 0,0 1 0,0 0 0,0 0 0,0 0 0,0 0 1,0-1-1,0 1 0,0 0 0,0 0 0,0 0 0,0 0 0,0-1 0,0 1 0,0 0 0,0 0 0,0 0 1,0 0-1,0 0-3,7-12 67,14-10-11,-3 10-56,-1 0 0,2 1 0,-1 1 1,1 1-1,6-2 0,38-12 23,2 2-23,-11 4-12,-38 12 7,-1 0 1,0-2-1,0 0 0,0 0 0,-1-1 0,-1-1 0,1-1 0,-1 0 0,-1 0 0,0-1 1,0-1-1,-1 0 0,-1 0 0,0-1 0,-1-1 0,0 1 0,-1-2 0,0 1 0,-2-1 1,1 0-1,-2 0 0,0-1 0,-1 0 0,2-12 5,-3-6 11,0 0 1,-3 0-1,-1 0 1,-3-18-12,-5-22 590,-11-33-590,17 101 309,0 8-180,-3 14 7,-18 133-37,7 2 0,4 99-99,7-99 12,-1 81 18,18-285 39,29-159-10,-31 178-86,1 0 0,1 1-1,2 0 1,1 0 0,2 1 27,-13 27-2,-1 1 1,1 0-1,0-1 1,0 1-1,0 0 1,0 1 0,0-1-1,1 1 1,0-1-1,0 1 2,-3 2 0,0 1 0,0 0 0,0-1 0,0 1 0,0-1 0,0 1-1,0 0 1,-1 0 0,1 0 0,0-1 0,0 1 0,0 0 0,0 0 0,0 0-1,0 0 1,0 1 0,0-1 0,0 0 0,1 1 0,0-1 0,-1 1-1,1 0 1,0 0-1,-1 1 1,1-1 0,-1 0-1,1 0 1,-1 1 0,0-1-1,1 1 1,-1-1 0,0 1-1,1 1 1,7 16-1,0 1 0,-2 0 0,0 0-1,-1 1 1,-1 0 0,2 12 1,10 39 22,-15-62-23,5 12-4,0-1 0,6 12 5,-11-28 0,1 0-1,0 1 0,0-1 1,0 0-1,1-1 1,-1 1-1,1-1 0,0 1 1,1-1-1,-1 0 1,5 2 0,-7-4-1,0-1 1,1 0 0,-1 0 0,0 0 0,1 0 0,-1 0 0,1-1 0,-1 1-1,0-1 1,1 0 0,0 1 0,-1-1 0,1 0 0,-1 0 0,1-1-1,-1 1 1,3-1 0,0 0 0,0-1 1,0 0-1,0 0 0,0 0 0,0-1 0,-1 0 0,1 0 0,1-2 0,9-7-3,-1-1 0,-1 0 0,0-1 0,4-7 3,16-19-38,-2-2 0,13-26 38,-34 52-14,-1-1 0,-1 0 0,-1 0 0,0 0-1,-1-1 1,-1 0 0,-1-1 0,2-12 14,-6 25 7,0 0 0,0 0 0,0-1 0,-1 1 0,0 0 0,0 0 0,0 0 0,-1 0 0,0-1-7,2 7 3,0-1 0,0 1 1,0-1-1,-1 1 1,1-1-1,0 1 0,0-1 1,0 1-1,0-1 0,-1 1 1,1 0-1,0-1 1,0 1-1,-1-1 0,1 1 1,0 0-1,-1-1 1,1 1-1,0 0 0,-1-1 1,1 1-1,-1 0 1,1 0-1,-1 0 0,1-1 1,0 1-1,-1 0 0,1 0 1,-1 0-1,1 0 1,-1 0-1,1-1 0,-1 1 1,1 0-1,-1 0 1,1 0-1,-1 1 0,1-1 1,-1 0-1,1 0 1,0 0-1,-1 0 0,0 0-3,-14 14 47,14-13-43,-12 14 5,1 0 0,0 0 0,2 1 0,-1 1 0,2 0 0,1 0 1,0 1-1,1 0 0,0 0 0,2 1 0,0-1 0,1 1 0,0 9-9,4-25-16,0-1-1,0 1 1,0 0-1,0-1 0,1 1 1,-1-1-1,1 1 1,-1-1-1,1 1 1,0-1-1,0 1 0,0-1 1,0 0-1,0 1 1,1-1-1,-1 0 1,2 2 16,2 1-35,0-1 1,1 1-1,-1-1 1,1 0 0,5 3 34,0 0 35,-7-5-37,1 1 1,-1-1 0,1 0-1,-1 0 1,1-1 0,0 0-1,0 1 1,-1-1 0,1-1-1,0 1 1,0-1 0,0 0-1,0 0 1,0 0 0,0-1-1,0 0 1,0 0 0,0 0 0,-1 0-1,1-1 1,0 0 0,-1 0-1,1 0 1,-1 0 0,0-1-1,4-2 2,11-9 1,-1-1 0,0-1 1,-1 0-1,0-2 0,0-1-1,-7 8 6,88-106-5,-94 112 6,0 1-1,-1-1 1,1 0-1,-1 0 0,2-5-6,-5 10 2,0-1-1,1 0 0,-1 0 1,0 1-1,0-1 0,0 0 1,1 0-1,-1 1 0,0-1 1,0 0-1,0 0 0,0 1 1,0-1-1,0 0 0,-1 0 1,1 0-1,0 1 0,0-1 1,-1 0-1,1 1 0,0-1 1,0 0-1,-1 0 0,1 1 1,-1-1-1,1 1 0,-1-1 1,1 0-1,-1 1 0,1-1 1,-1 1-1,0-1 0,1 1 1,-1-1-1,0 1 0,1 0 1,-1-1-1,0 1 0,1 0 1,-1 0-1,0-1 0,0 1 1,0 0-2,-3-1 2,0 0 1,-1 0 0,1 1-1,0 0 1,-1-1-1,1 2 1,0-1 0,-1 0-1,1 1 1,0 0 0,-3 0-3,-45 18 93,52-19-94,-1 0 1,0 0-1,1 1 0,-1-1 0,1 0 0,-1 0 1,1 0-1,-1 1 0,1-1 0,-1 0 0,1 0 0,-1 1 1,1-1-1,-1 1 0,1-1 0,-1 0 0,1 1 1,-1-1-1,1 1 0,0-1 0,-1 1 0,1-1 0,0 1 1,0-1-1,-1 1 0,1-1 0,0 1 1,13 3-36,29-4 9,34-16 61,-48 9-18,0 1-1,10 1-15,-29 4-2,-1 0 1,0 1-1,0 0 0,0 1 0,1 0 0,-1 0 0,0 1 0,0 0 0,0 0 1,2 2 1,-7-3-1,-1 1 1,1 0 0,-1-1 0,1 1 0,-1 0 0,1 0-1,-1 0 1,0 0 0,0 1 0,0-1 0,0 1-1,-1-1 1,1 1 0,0-1 0,-1 1 0,0 0 0,0 0-1,0 0 1,0 0 0,0 0 0,-1 0 0,3 11 10,-1 0 1,-1 0-1,0-1 0,-1 5-10,1 13 23,0-20-17,0 0 1,1-1 0,0 1-1,1-1 1,0 1 0,1-1-1,0 0 1,0 0-1,1 0 1,0-1 0,4 4-7,-5-8 1,0 0 0,0-1 0,0 1 1,1-1-1,0 0 0,-1 0 0,2-1 0,-1 1 1,0-1-1,1-1 0,-1 1 0,1-1 0,0 0 1,0 0-1,-1 0 0,2-1 0,-1 0 1,0 0-1,0 0 0,5-1-1,5-1 2,0 0-1,-1-1 1,1-1-1,-1 0 1,0-1 0,0-1-1,0 0 1,-1-1-1,0-1 1,0 0 0,3-3-2,-1 0-20,0 0 0,-1-1-1,0-1 1,-1 0 0,0-1 0,-1-1 0,-1 0 0,0-1 0,1-3 20,-5 7-28,-2 0-1,0 0 0,0-1 1,-1 0 28,-3 8-6,-1 0 0,1 1 0,-1-1 0,-1 0 0,1 0 0,0 0 0,-1 0 0,0 0 0,0 0 1,0 0-1,0 0 0,-1 0 0,0 0 0,0-3 6,0 6 9,1 0 0,-1 0 0,0-1 0,1 1 0,-1 0 0,0 0 0,1 0 0,-1 0 0,0 0 0,0 1 0,0-1 0,0 0 0,0 0 0,0 0 0,0 1 0,0-1 0,0 1 0,-1-1 0,1 1 0,0-1 0,0 1 0,0 0-1,-1-1 1,1 1 0,0 0 0,0 0 0,-1 0 0,1 0 0,0 0 0,0 0 0,-1 0 0,1 1 0,0-1 0,0 0 0,-1 1 0,1-1 0,0 1 0,0-1 0,0 1-9,-5 1 39,1 1 0,-1-1 0,1 1 0,0 0 1,0 1-1,0-1 0,1 1 0,-2 1-39,0 0 18,1 1 1,0 0-1,0 1 1,0-1-1,0 1 1,1 0-1,0 0 1,1 1-1,0-1 1,0 1-1,0-1 1,1 1-1,0 3-18,1-5 0,0 1 0,1-1-1,0 1 1,0-1 0,0 1-1,1-1 1,0 0 0,1 1-1,-1-1 1,1 0 0,0 0-1,1 0 1,-1 0 0,1 0-1,1-1 1,-1 1 0,1-1-1,0 1 1,9 9-25,0-2-1,0 0 0,2 0 1,-1-1-1,2-1 1,-1 0-1,2-2 0,-1 1 1,18 5 25,2-1-28,2-3 0,8 2 28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7.5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67 2969,'0'-39'7175,"2"37"-7110,1 1 1,-1 0 0,0 0-1,1 0 1,-1 0 0,1 0-1,-1 0 1,1 1 0,-1-1-1,1 1 1,1 0-66,-3-1 51,24-4 355,-11 2-270,-1 0 1,0 1-1,1 0 0,0 1 0,-1 0 0,1 1 0,0 1 0,11 2-136,223 49 495,-201-42-391,0-3-1,1-1 1,26-1-104,145-4 85,-109-2-84,252 8 179,-71-4-144,7-13-36,-177 5 12,-16 1 1,570-4 50,-634 9-62,117 5 1,150-13-2,106-19 3,-183 13 1,0 2 13,-209 9-15,-21 2-1,0 0 1,0 0-1,0 0 0,0 0 0,-1 0 0,1 0 0,0-1 0,0 1 0,0 0 0,-1 0 0,1-1 0,0 1 0,0-1 0,0 1 0,-1-1 0,1 1 0,0-1 1,-1 1-1,1-1-1,-3 0 117,2 1-3487,0 0 2455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22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1197 5689,'59'-52'542,"-3"-2"0,-2-3-1,16-25-541,-52 58-209,0-1 0,-2-1-1,-1 0 1,-1-1 0,-1-1-1,-2 0 1,0 0 0,-2-1-1,-1-1 1,-1-5 209,0-16 208,-2 0 1,-2 0-1,-3 0 0,-2 0 0,-2-1 1,-3 1-209,4 35 656,3 16-642,0 0-1,0 0 0,0 0 1,0 0-1,0 0 1,0 0-1,0 0 0,0 0 1,0 0-1,0-1 1,0 1-1,0 0 0,0 0 1,0 0-1,0 0 1,0 0-1,0 0 1,0 0-1,0 0 0,-1 0 1,1 0-1,0 0 1,0 0-1,0 0 0,0 0 1,0 0-1,0-1 1,0 1-1,0 0 0,0 0 1,0 0-1,0 0 1,0 0-1,-1 0 0,1 0 1,0 0-1,0 0 1,0 0-1,0 0 0,0 0 1,0 0-1,0 0 1,0 0-1,0 0 1,0 0-1,-1 0 0,1 0 1,0 0-1,0 0 1,0 1-1,0-1 0,0 0 1,0 0-1,0 0 1,0 0-1,0 0 0,0 0 1,0 0-1,0 0 1,0 0-1,0 0 0,-1 0-13,-6 24 968,6-21-992,-15 54 194,9-35-136,0 1 0,2 0-1,0 0 1,2 0 0,1 1-34,2 38 149,2 0 0,3 0 1,3 0-150,37 180 248,-41-219-235,-1-7-1,1 5 2,1 1 1,0-2-1,2 1 0,6 13-14,-11-29 3,1 0-1,0 0 0,0 0 1,1 0-1,-1 0 0,1 0 1,0-1-1,4 4-2,-5-6 1,0 0 0,0 0 0,0 0-1,0-1 1,0 1 0,0-1 0,0 1 0,1-1-1,-1 0 1,1 0 0,-1-1 0,0 1 0,1-1-1,0 0 1,0 1-1,4-2 1,-1 0 0,0 0 0,1 0-1,-1-1 1,0 0 0,0-1 0,0 1 0,0-1 0,-1-1-1,1 1 1,-1-1 0,1-1-1,15-11 3,0 0 0,11-14-3,-31 28 0,75-73 1,-4-4 1,-3-2-1,28-48-1,-91 120 2,11-14 45,-1 0-1,-1-1 1,-1 0-1,-1-1 1,-1-1 0,2-9-47,-14 33 32,-1 0 0,1 0 0,0 0 0,-1 0 0,1 0 0,-1 0 0,0 0 0,1 0 0,-1 0 0,0 0 0,0 0 0,-1 0 0,1 0 1,0 0-1,-1 0 0,1 0 0,-1 0 0,0 0-32,1 1 25,-1 0 0,0 0 0,0 1 1,1-1-1,-1 0 0,0 1 0,0-1 0,0 0 1,0 1-1,0-1 0,0 1 0,0 0 0,0-1 1,0 1-1,0 0 0,0-1 0,0 1 1,0 0-1,0 0 0,0 0 0,0 0 0,0 0 1,0 0-1,0 0-25,-7 2 55,0-1 1,1 1-1,-1 0 0,1 1 1,0 0-1,-1 0 1,1 0-1,0 1-55,-17 11 15,1 0 0,0 1-1,1 1 1,1 1 0,0 1-1,2 1 1,-2 4-15,7-8 3,2 0-1,0 2 1,0-1 0,2 2-1,0-1 1,1 1 0,1 1-1,1-1 1,-4 18-3,8-27-12,2-1-1,-1 1 1,1-1 0,1 1 0,-1 3 12,1-11-7,0 0 0,1 0 0,-1 0 0,0 1 0,0-1 0,1 0 1,0 0-1,-1 0 0,1 0 0,0 0 0,0 0 0,0 0 0,0 0 0,0 0 1,1 0-1,-1-1 0,0 1 0,1 0 0,0-1 0,-1 1 0,1-1 0,0 0 1,0 1-1,-1-1 0,1 0 0,1 0 7,2 0-22,0 0-1,0-1 1,0 1 0,0-1 0,0 0 0,0-1-1,0 1 1,0-1 0,0 0 0,0 0 0,0-1-1,0 1 1,0-1 0,-1 0 0,1 0 0,0-1-1,1-1 23,16-9-75,0-1-1,-1-2 0,0 0 0,-2-1 0,0-1 0,1-2 76,7-10-84,-1-1-1,-2-1 0,13-22 85,-27 38 5,-1 1 1,-1-2-1,0 1 1,-1-1-1,-1-1 1,-1 1-1,0-1 1,0-7-6,-5 23 20,1 0-1,-1 0 1,1 0-1,-1-1 1,0 1 0,0 0-1,0-1 1,0 1-1,0 0 1,-1 0-1,1-1 1,0 1 0,-1 0-1,0 0 1,0 0-1,-1-2-19,2 4 7,0 0 0,0 0-1,-1 0 1,1-1 0,0 1-1,0 0 1,-1 0 0,1 1-1,0-1 1,0 0-1,-1 0 1,1 0 0,0 0-1,0 0 1,-1 0 0,1 0-1,0 0 1,0 0 0,0 0-1,-1 1 1,1-1 0,0 0-1,0 0 1,0 0 0,-1 0-1,1 1 1,0-1-1,0 0 1,0 0 0,0 0-1,0 1 1,-1-1 0,1 0-1,0 0 1,0 1 0,0-1-1,0 0 1,0 0 0,0 1-7,-6 10 74,-1 7-38,0 1-1,1 0 1,1 0 0,1 0-1,0 5-35,3-13 0,0 0-1,0-1 1,1 1-1,0 0 1,1 0-1,0 0 1,1-1-1,0 1 1,1-1-1,1 4 1,-2-11-2,-1 1 0,0-1 0,1 0 0,0 0-1,0 0 1,0 0 0,0-1 0,0 1 0,0 0 0,1-1 0,-1 0 0,3 2 2,-3-3-2,0 0 0,0 0 0,0 0 0,0 0 0,1 0 0,-1 0 0,0-1 1,1 1-1,-1-1 0,0 0 0,1 1 0,-1-1 0,1 0 0,-1-1 0,0 1 0,1 0 1,-1-1-1,1 1 0,1-1 2,11-5-7,-1 0 0,1 0 0,-1-1 0,-1-1 0,1 0 0,-1-1 0,3-4 7,32-26-51,7-10 51,-41 36-11,8-7-29,-1 0 0,-2-2 0,15-20 40,-26 31-7,-1 0-1,0 0 1,-1-1-1,-1 0 0,1 0 1,-2 0-1,0-1 1,0 1-1,1-13 8,-2-5 0,-1 1 0,-1-1 0,-2 0-1,-2-13 1,-6-30 185,-5-11-185,12 73 84,0 0 0,0 0 0,-1 1-1,0 0 1,-1-1 0,-5-8-84,9 19 4,0 0-1,0-1 1,-1 1 0,1-1 0,0 1 0,0 0-1,0-1 1,-1 1 0,1 0 0,0 0 0,-1-1-1,1 1 1,0 0 0,-1 0 0,1-1 0,0 1-1,-1 0 1,1 0 0,-1 0 0,1 0 0,0-1-1,-1 1 1,1 0 0,-1 0 0,1 0 0,0 0-1,-1 0 1,1 0 0,-1 0 0,1 0-1,0 0 1,-1 0 0,1 0 0,-1 1 0,1-1-1,0 0 1,-1 0 0,1 0 0,-1 0 0,1 1-1,0-1 1,-1 0 0,1 0 0,0 1 0,-1-1-1,1 0 1,0 1 0,0-1 0,-1 0 0,1 1-1,0-1 1,0 0 0,0 1 0,-1-1-1,1 0 1,0 1 0,0-1 0,0 1 0,0-1-1,0 0 1,0 1-4,-10 26 126,10-26-126,-6 25 4,0 0 0,2 0 0,2 1 0,0 0 0,2 0 0,1 9-4,6 44 42,10 37-42,-11-80 6,5 50-3,-4 1-1,-4 10-2,-7 175-581,4-251 410,-4 26-785,2-40-65,0-17-120,2-26-664,0-17 895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22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9 192 5993,'-3'-10'1115,"2"8"-844,0 1-1,1-1 1,-1 0-1,0 1 1,1-1-1,0 0 1,-1 0-1,1 1 1,0-1-1,0 0 1,0 0-1,0-1-270,1 3 48,-1-1 1,1 1-1,-1 0 0,1 0 0,0-1 0,-1 1 0,1 0 1,-1 0-1,1 0 0,0 0 0,-1 0 0,1 0 0,0 0 1,-1 0-1,1 0 0,-1 0 0,1 1 0,0-1 1,-1 0-1,1 0 0,-1 0 0,1 1 0,-1-1 0,1 0 1,0 1-49,0 0 93,28 8-67,1-2 1,-1 0-1,1-2 1,0-1-1,0-2 1,11-1-27,16-2-62,-1-2 1,50-10 61,-81 9-73,0-1 0,-1-1 0,5-3 73,-21 6-49,1 0 0,-1-1 1,0 0-1,0 0 0,0-1 0,-1 0 0,1 0 1,-1-1-1,0 0 0,0-1 49,-5 4-17,0 0 1,0 1-1,0-1 1,0 0-1,-1 0 0,1-1 1,-1 1-1,0 0 1,0 0-1,0-1 0,-1 1 1,1-1 16,-1 3 5,0 0 1,1 0 0,-1 0 0,0 0-1,0 0 1,0 0 0,0-1-1,0 1 1,0 0 0,-1 0 0,1 0-1,0 0 1,0 0 0,-1 0-1,1 0 1,-1 0 0,1 0-1,-1 0 1,1 0 0,-1 0 0,0 0-1,1 0 1,-1 0 0,0 0-1,0 1 1,0-1 0,0 0-1,0 0 1,1 1 0,-1-1 0,0 1-1,0-1 1,-1 1 0,1-1-6,-1 1 17,1 0-1,-1 0 1,1 0 0,-1 0 0,1 1 0,-1-1 0,1 0 0,0 1 0,-1-1 0,1 1 0,-1 0 0,1-1-1,0 1 1,-1 0 0,1 0 0,0 0 0,0 0 0,0 0 0,0 0 0,0 0 0,0 0 0,0 0 0,-1 1-17,-20 32 172,20-32-161,-6 13 14,0 0 1,1 0-1,1 1 0,1 0 1,0 0-1,1 0 1,0 1-1,0 8-25,4-17 5,-1 1-1,1-1 1,0 1 0,1-1-1,0 1 1,1-1 0,-1 0-1,2 4-4,-1-7 2,0 0-1,0 0 0,1 0 1,-1 0-1,1-1 1,0 1-1,0-1 0,1 0 1,-1 0-1,1 0 1,0 0-1,0 0 1,2 1-2,-1-3-3,-1 0 0,0 1 1,1-1-1,-1-1 1,1 1-1,0-1 0,-1 1 1,1-1-1,0-1 1,0 1-1,0-1 0,0 0 1,-1 0-1,1 0 1,0 0-1,0-1 0,0 0 1,0 0-1,1-1 3,8-2-9,-2-1-1,1 0 1,0 0-1,-1-1 0,0-1 1,5-4 9,-1 0-15,-1 0 1,0-1 0,-1 0-1,-1-1 1,0-1-1,2-2 15,-10 9 0,0 0 0,0 0-1,-1 0 1,0-1 0,0 1 0,0-1-1,-1 0 1,-1 0 0,1 0 0,-1-1-1,0 1 1,-1-1 0,0 1-1,-1-1 1,1 1 0,-2-7 76,0 0 1,-1 0-1,0 0 0,-1 1 0,-1-1 0,0 1 1,-3-4-77,4 12 102,2 6-22,7 13-22,14 9-63,2-1 0,7 5 5,-9-8-5,0 0 0,-1 2 1,6 9 4,2 7-81,-19-23-212,1 0 0,1 0 0,0-1 0,1-1 0,0 1 0,1-2 0,0 1 0,1-2 0,1 1 293,33 10-775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08:22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8986,'10'-20'3817,"-3"11"-2361,0 0-408,10 3-1176,-3 3-696,-6-10 488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3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249 563 784,'-9'-82'599,"9"81"-567,0 0 0,0 0 0,0 0 0,0 0 0,-1 0 0,1-1 0,0 1 0,-1 0 0,1 0 0,-1 0 0,1 0 0,-1 1 0,0-1 0,1 0 0,-1 0 0,0 0 0,1 0 0,-1 1 0,0-1 0,0 0 0,0 1 0,0-1 0,0 0 1,0 1-1,0-1 0,0 1 0,0 0 0,0-1 0,0 1 0,0 0 0,0-1 0,0 1-32,-2 0 26,0 0 0,1 1 0,-1-1 1,1 1-1,-1-1 0,1 1 0,-1 0 1,1-1-1,-1 2-26,2-2 5,-5 3-5,1 0 1,0 0 0,0 0 0,0 1-1,1 0 1,-1 0 0,1 0 0,0 0 0,0 1-1,0-1 1,1 1-1,-8 10-8,2 0 0,0 0 0,0 3 8,-10 24-49,3 1 1,1 1-1,2 0 1,2 0 0,2 1-1,2 1 1,0 28 48,6-67-4,1 0-1,0 0 1,0 0 0,0 0-1,1 0 1,0-1 0,0 1-1,1 0 1,0 0 0,0-1 0,1 1-1,-1-1 1,2 0 0,1 4 4,0-3 14,1 0 1,-1 0-1,1-1 0,1 0 1,-1 0-1,1 0 1,0-1-1,0 0 1,1-1-1,0 1 1,3 0-15,3 2 12,0-1 0,1-1 0,-1 0 0,1-1 0,0-1 0,0 0 0,0-1 0,1-1 0,-1 0 0,1-1 0,0-1-12,4 0 148,0-2 0,0-1 0,-1 0 0,1-1 0,-1-2-1,-1 0 1,1 0 0,5-5-148,-3 1 143,0-1 0,-1-1-1,0-1 1,-1-1 0,0-1 0,-2 0-1,0-2 1,0 0 0,-2 0 0,0-2-1,-2 0 1,0 0 0,-1-1 0,5-13-143,-6 7 22,-2-1 0,-1 0 0,-1 0 1,-1-1-1,0-18-22,-1-18 70,-3-64-70,-2 108-12,-1 1 0,-1 0-1,-1-1 1,-1 1 0,-1 1 0,0-1 0,-8-17 12,4 16 5,8 17 12,0 0-1,0 1 0,-1-1 1,0 0-1,0 1 1,0-1-1,0 1 1,0 0-1,-1-1 0,1 1 1,-1 0-1,-1 0-16,4 3 2,-1-1 1,1 1-1,0 0 0,0 0 0,-1 0 0,1 0 1,0 0-1,-1 0 0,1 0 0,0 0 0,-1 0 0,1 0 1,0 0-1,-1 0 0,1 0 0,0 0 0,-1 0 0,1 0 1,0 0-1,0 1 0,-1-1 0,1 0 0,0 0 1,-1 0-1,1 0 0,0 1 0,0-1 0,-1 0 0,1 0 1,0 0-1,0 1 0,0-1 0,-1 0 0,1 0 1,0 1-1,0-1 0,0 0 0,0 1 0,0-1 0,0 0 1,-1 1-1,1-1 0,0 0 0,0 1 0,0-1 0,0 0 1,0 0-1,0 1 0,0-1 0,0 0 0,0 1 1,1-1-1,-1 0 0,0 1 0,0-1 0,0 0 0,0 1 1,0-1-1,0 0 0,1 0-2,14 73-11,-8-45 13,-1-1 0,0 5-2,46 536-390,-52-567 389,2 10-28,-2-1 0,1 1 1,-2-1-1,1 1 0,-2 0 1,1-1-1,-3 6 29,32-136 487,-17 83-469,3 1 1,1 1-1,1 1 0,21-33-18,-33 61 6,1-1 0,0 1-1,0 0 1,0 1 0,1-1-1,0 1 1,0 0 0,5-3-6,-9 6 0,1 1 1,0-1-1,-1 1 1,1 0-1,0 0 1,0 0-1,0 0 1,0 0-1,0 1 1,0 0-1,0-1 1,1 1-1,-1 0 0,0 0 1,0 1-1,0-1 1,0 1-1,0-1 1,0 1-1,0 0 1,0 0-1,2 1 0,3 2-1,0 1 1,-1 0-1,1 0 0,-1 1 0,-1 0 0,1 0 0,1 2 1,44 54 12,-20-22-11,-21-28-3,-1 0 0,2-1 0,-1 0 0,2-1 0,-1 0 0,14 7 2,-18-13 2,0 0 0,0-1 1,0 0-1,0 0 1,0-1-1,0 0 0,1-1 1,-1 0-1,0 0 0,1 0 1,0-1-1,-1-1 1,9 0-3,-6-2 2,1 1 0,-1-2 1,1 1-1,-1-1 0,0-1 1,0 0-1,-1-1 0,0 0 1,0 0-1,0-1 0,-1-1 1,0 1-1,0-1 0,-1-1 1,3-3-3,15-20-8,0-1 0,-3-2 1,14-25 7,-25 38-7,0 1 1,-2-2-1,0 1 1,-1-2 6,-7 16 11,1-1 0,-1 1-1,0-1 1,0 1 0,-1-1 0,-1 0 0,1 1-1,-1-1 1,-1 0 0,0 0 0,0 1 0,0-1-1,-1 1-10,1 6 19,1 0-1,-1 0 1,0 0-1,0 0 0,0 1 1,0-1-1,0 0 0,0 1 1,0-1-1,0 0 1,-1 1-1,1 0 0,-1-1 1,1 1-1,-1 0 1,1 0-1,-1 0 0,0 0 1,1 0-1,-1 0 0,-1 0-18,0 0 23,-1 0-1,1 1 0,-1-1 1,1 1-1,-1 0 0,1 0 1,0 0-1,-1 1 0,1-1 1,-1 1-1,-2 1-22,-6 2 23,0 0 0,0 1 1,1 1-1,-1 0 0,2 0 0,-5 4-23,-12 9 0,1 1 0,0 1 0,2 1 0,-21 26 0,36-38 1,0 0 0,2 1-1,-1 0 1,1 1 0,1-1 0,0 1 0,0 1 0,1-1 0,1 1-1,0 0 1,1 0 0,0 0 0,0 8-1,3-18-3,0 1-1,-1-1 1,1 0 0,1 1 0,-1-1-1,0 0 1,1 1 0,-1-1 0,1 0-1,0 0 1,0 0 0,1 0 0,-1 0-1,1 0 1,-1 0 0,1 0 0,0 0-1,0-1 1,0 1 0,0 0 0,1-1-1,-1 0 1,0 0 0,1 0 0,0 0-1,0 0 1,-1 0 0,1-1 0,0 1-1,0-1 1,1 0 0,-1 0 0,0 0-1,0 0 1,0-1 0,1 1-1,-1-1 1,0 0 0,1 0 0,-1 0-1,1 0 4,6-1-12,0 0-1,0 0 0,0-1 0,0 0 0,0 0 0,-1-2 0,1 1 0,-1-1 0,0 0 0,0-1 0,-1 0 0,1 0 0,-1-1 0,0 0 0,0-1 0,-1 1 0,0-1 0,0-1 0,-1 0 0,0 0 0,0 0 0,-1 0 0,0-1 0,0 0 0,-1 0 0,1-3 13,-3 5 27,0 0-1,0 0 1,-1 0-1,0 0 1,0 0 0,-1 0-1,0-7-26,-2 7 207,1 9-26,-3 39-72,4-26-107,-2 13 10,2 1 1,3 28-13,-2-49-3,0-1-1,0 1 1,1 0 0,0-1 0,0 0-1,1 1 1,0-1 0,0 0 0,1 0-1,0-1 1,0 1 0,0-1-1,1 0 1,2 2 3,-5-5-3,1-1-1,0 0 1,-1 1 0,1-1-1,0-1 1,0 1 0,0 0-1,0-1 1,1 1 0,-1-1-1,0 0 1,0 0 0,1 0-1,-1-1 1,1 1-1,-1-1 1,1 0 0,-1 0 3,2 0-2,0-1 0,-1 0 0,1 0 0,0 0 1,-1-1-1,0 0 0,1 1 0,-1-1 0,0-1 0,0 1 1,0-1-1,1 0 2,4-4 3,-1-1 1,1 0 0,-2 0 0,1-1-1,-1 1 1,0-2 0,-1 1-1,0-1 1,-1 0 0,2-4-4,-2 2 70,-1-1 1,0 0-1,-1 0 0,-1 0 1,0 0-1,-1-1 1,0 1-1,-1-4-70,0 11 62,0 0 0,0-1 0,-1 1 0,0 0 0,0 0 0,0 0 0,-1 0 0,0 0 0,0 0 0,-1 0 0,1 1 0,-1-1 0,-1 1 0,1-1 0,-1 1 0,1 1 0,-2-1 0,1 0-62,-7-2 198,10 6-124,4 1-52,8 0-81,70-6-43,-25 1-2,4 3 104,-43 2-23,0 1 0,0 0-1,0 1 1,0 1 0,11 4 23,-24-6-7,1 1 0,-1-1 0,0 1 0,0 0 0,0 0 0,0 0 0,0 1-1,0 0 1,-1-1 0,1 1 0,-1 0 0,0 1 0,0-1 0,0 1 0,1 0 7,-1 1-8,-1 1 0,1-1 1,-1 0-1,0 1 0,0 0 1,-1-1-1,1 1 0,-1 0 1,-1 0-1,1 0 1,-1 3 7,0 58-22,-1-45 18,1 1 1,1-1 0,1 0 0,1 3 3,-3-23-2,1 1 0,-1 0 0,1-1 0,-1 0 0,1 1 0,0-1 0,0 1 0,0-1 0,1 0 0,-1 0 0,1 1 0,-1-1 0,1 0 0,-1-1 0,1 1-1,0 0 1,0 0 0,0-1 0,0 1 0,0-1 0,1 1 0,-1-1 0,0 0 0,0 0 0,1 0 2,1 0-10,0-1-1,-1 1 0,1-1 0,-1 0 1,1 0-1,-1 0 0,1-1 0,-1 1 1,1-1-1,-1 0 0,1 0 0,-1 0 1,1 0-1,-1-1 0,0 1 0,0-1 1,0 0-1,1 0 11,22-17-263,-1-1 0,0-1-1,17-20 264,-3 3-266,0-1 73,-23 22 125,1 1 0,13-11 68,-26 24 3,1 1-1,-1 0 1,0-1-1,1 2 0,0-1 1,-1 0-1,1 1 0,4-1-2,-3 1-4,0-1 0,-1 1 0,1-1-1,-1-1 1,1 1 0,2-2 4,5-4 20,1-1 1,-1 0 0,-1-1 0,0 0-1,0-1 1,7-9-21,-19 20 15,1-1-1,0 0 1,-1 0 0,1 0 0,0 0 0,-1 1 0,1-1-1,-1 0 1,1 0 0,-1 0 0,0 0 0,1 0 0,-1-1-1,0 1 1,0 0 0,0 0 0,0 0 0,0 0-1,0 0 1,0 0 0,0 0 0,0 0 0,0 0 0,0 0-1,-1 0 1,1 0 0,0 0 0,-1 0 0,1 0-1,-1 0 1,1 0 0,-1 0 0,0 0 0,1 0 0,-1 0-1,0 1 1,0-1 0,0 0 0,1 0 0,-1 1-1,0-1 1,0 1 0,0-1-15,-3-1 24,1 0 0,-1 1-1,0 0 1,0-1 0,1 1 0,-1 0 0,0 1-1,0-1 1,0 1 0,0 0 0,-1 0-24,-7 1 5,1 0 1,0 1 0,-1 1 0,1 0-1,0 1 1,0 0 0,1 1-1,-1 0 1,1 0 0,0 1-1,0 0 1,1 1 0,0 0 0,0 1-1,1 0-5,-8 7-1,0 1 0,1 1 0,1 1 0,1 0 0,1 0 0,0 1 0,-2 8 1,9-16-1,0 0 0,1 0-1,0 1 1,0-1-1,2 1 1,-1 0-1,2 0 1,-1 0-1,1 5 2,1-14-3,0 0 0,0 0-1,1 0 1,-1 1 0,0-1 0,1 0-1,0 0 1,0 0 0,0 0-1,0-1 1,0 1 0,0 0-1,1 0 1,0-1 0,-1 1-1,1-1 1,0 1 0,0-1 0,0 0-1,1 1 1,-1-1 0,0-1-1,1 1 1,0 0 0,-1 0-1,1-1 1,0 0 0,0 1-1,0-1 1,0 0 0,-1 0 0,2-1-1,-1 1 1,0-1 0,0 1-1,0-1 1,0 0 0,3 0 3,5-1-28,0 0 1,0-1 0,1 0-1,-1 0 1,0-1-1,-1-1 1,1 0 0,0 0-1,-1-1 1,0-1 0,0 1-1,-1-2 1,6-4 27,9-7-47,-2-1 0,0-2 1,-1 0-1,12-16 47,-29 33 11,-1 0 1,0 0-1,1-1 1,-2 1 0,1-1-1,0 0 1,-1 0-1,0 0 1,0 0-1,0 0 1,-1 0-1,0 0 1,0-1-1,0 0-11,-1 6 4,0 0-1,0 0 1,0 0-1,0 0 1,0-1-1,0 1 1,0 0-1,0 0 1,1 0-1,-1 0 1,0 0-1,0 0 1,0-1-1,-1 1 1,1 0-1,0 0 1,0 0-1,0 0 1,0 0-1,0 0 1,0-1-1,0 1 1,0 0-1,0 0 1,0 0-1,0 0 1,0 0-1,0 0 1,0 0-1,0 0 1,-1-1-1,1 1 1,0 0-1,0 0 1,0 0-1,0 0 0,0 0 1,0 0-1,0 0 1,-1 0-1,1 0 1,0 0-1,0 0 1,0 0-1,0 0 1,0 0-1,0 0 1,-1 0-1,1 0 1,0 0-1,0 0 1,0 0-1,0 0 1,0 0-1,0 0 1,-1 0-4,-8 8-3,-11 23-128,-4 17-17,21-44 79,1 1 1,1 0-1,-1 0 0,1 0 1,0 0-1,0 0 1,0 1 68,1-5-32,-1 1 1,1 0-1,0-1 1,0 1-1,1 0 1,-1-1-1,0 1 1,1 0-1,-1-1 1,0 1-1,1 0 1,0-1-1,-1 1 0,1-1 1,0 1-1,0-1 32,-1 0 1,1 0 0,-1 0 0,0 0-1,0 0 1,0 0 0,0 0 0,-1 1-1,1-1 1,0 0 0,0 0 0,0 0-1,-1 0 1,1 0 0,-1 0 0,1-1-1,-1 1 1,1 0 0,-1 0 0,0 1-1,-21 32 23,-9 7-17,29-39-1,1-1-1,0 0 1,0 1-1,-1-1 0,1 0 1,0 0-1,-1 0 1,1 0-1,-1 0 1,0 0-1,1 0 0,-1 0 1,0-1-1,1 1 1,-1 0-1,0-1 0,0 0 1,0 1-1,1-1 1,-1 0-1,0 0 0,0 0 1,0 0-1,1 0 1,-1-1-1,0 1 1,0-1-1,0 1 0,1-1 1,-1 1-1,0-1 1,1 0-1,-1 0 0,0 0 1,1 0-5,-4-2 36,2 0 0,-1 0 0,0 0 0,0-1 1,1 0-1,0 1 0,0-1 0,0 0 0,0 0 1,-1-4-37,-4-13 108,1 1 0,1-1 0,1 0 1,0-1-1,2 1 0,1-1 1,0 0-1,2 1 0,2-21-108,-2 36 4,0-1 0,1 0-1,-1 1 1,2-1-1,-1 1 1,1-1-1,0 1 1,0 0 0,0 0-1,1 0 1,0 0-1,1 0 1,-1 0 0,1 1-1,0-1 1,0 1-1,1 0 1,0 1-1,-1-1 1,2 1 0,-1 0-1,0 0 1,1 0-1,0 1 1,0 0 0,0 0-1,0 1 1,0-1-1,0 1 1,1 1-1,-1-1 1,1 1 0,-1 0-1,1 1 1,3-1-4,-6 1-2,0 0 0,0 0 1,0 1-1,0-1 1,0 1-1,0 0 0,-1 0 1,1 0-1,0 0 0,-1 1 1,1-1-1,-1 1 1,1 0-1,-1 0 0,0 0 1,1 1-1,-1-1 0,-1 1 1,1 0-1,0 0 0,-1 0 1,1 0-1,-1 0 1,0 0-1,0 1 0,1 1 2,5 11-11,-1 0-1,-1 1 0,-1 0 0,0 0 1,0 5 11,-2-12-3,18 88-38,6 84 41,-1 102 18,-22-235-9,4 68-10,-6 0 0,-5 14 1,3-129 0,0 14-1,-2-1 1,1 0-1,-2 0 0,0-1 1,-5 15 0,7-25 1,-1-1 1,1 0-1,-1 1 1,0-1-1,0 0 0,0 0 1,0 0-1,0-1 1,-1 1-1,1 0 1,-1-1-1,0 0 1,0 1-1,0-1 0,0 0 1,0 0-1,0-1 1,-1 1-1,1-1 1,0 0-1,-1 0 1,1 0-1,-1 0 0,1 0 1,-1-1-1,-2 1-1,-2-1 14,-1 0-1,1-1 1,0 0-1,-1 0 0,1-1 1,0 0-1,0 0 0,0-1 1,0 0-1,1 0 1,-1-1-1,1 0 0,0 0 1,0-1-1,0 0 0,0 0 1,1-1-1,0 1 1,0-2-1,0 0-13,-8-9 6,1-1 0,1 0 0,0-1 0,2 0 0,0-1 0,1 0 0,-4-12-6,-3-11-5,3 0 0,1-1 0,-2-19 5,13 55 4,0 1 0,1 0 0,0-1 0,0 1 0,1 0 0,0-1-1,0 1 1,0 0 0,1 0 0,-1 0 0,2 0 0,-1 0 0,1 0 0,0 0 0,0 1 0,0-1-1,1 1 1,-1 0 0,2 0 0,-1 0 0,5-3-4,9-8 5,2 0 1,-1 2-1,2 0 1,0 1-1,2 1-5,-17 9-1,158-79-56,-108 57 44,0-3 1,-2-2-1,30-23 13,-68 42-51,-1-2-1,0 1 0,-1-2 1,-1 0-1,0-1 0,0 0 1,-2-1-1,0 0 0,-1-1 0,0 0 1,-1 0-1,-2-1 0,4-9 52,-9 20-24,1 0-1,-1 0 0,-1 0 0,1 0 0,-1 0 1,0 0-1,-1 0 0,0 0 0,0 0 1,0-1-1,-1 1 0,0 0 0,-1 0 1,-1-5 24,3 10 7,-1 1 0,0 0 0,1 0 1,-1 0-1,0 0 0,1 0 1,-1-1-1,0 1 0,0 1 0,0-1 1,0 0-1,0 0 0,0 0 1,0 0-1,0 1 0,-1-1 0,1 0 1,0 1-1,0-1 0,0 1 1,-1 0-1,1-1 0,0 1 0,-1 0 1,1 0-1,0-1 0,-1 1 1,1 0-1,0 1 0,-1-1 0,1 0 1,-2 0-8,0 1 19,1 0-1,-1 0 1,0 0 0,0 0 0,0 1 0,0-1 0,1 1 0,-1-1 0,1 1 0,-1 0 0,1 0-1,0 0 1,-1 1-19,-6 9 20,0 1-1,1 1 1,1-1-1,0 1 1,1 0 0,1 1-1,0-1 1,0 1-1,1 5-19,-5 10 4,5-16-12,1 0 0,0 0 0,0 0 0,2 0-1,0 0 1,0 0 0,2 1 0,-1-1 0,2 0-1,0 1 9,-1-10-22,0 0-1,0 0 1,1 0-1,0 0 1,0-1-1,0 1 1,0 0-1,1-1 0,0 1 1,0-1-1,0 0 1,0 0-1,1 0 1,-1 0-1,1-1 0,0 0 1,0 1-1,0-2 1,1 1-1,-1 0 1,1-1-1,0 0 1,-1 0-1,1 0 0,0 0 1,0-1-1,0 0 1,0 0-1,3 0 23,6 0-72,0-1-1,1 0 1,-1-1 0,0-1-1,0 0 1,0-1-1,0 0 1,-1-1 0,1-1-1,10-5 73,24-12-227,-2-2-1,11-9 228,-40 23-33,80-48-174,11-14 207,-69 43 26,-2 0-1,-1-3 1,-2-1 0,0-2-26,-32 33 14,33-43 163,-33 43-138,-1-1 1,1 1-1,-1-1 1,0 1 0,0-1-1,0 0 1,0 1 0,0-1-1,0 0 1,-1 0-1,1 1 1,-1-1 0,0 0-1,0 0 1,0 0 0,0 0-1,-1-1-39,1 4 17,0-1 1,-1 1-1,1-1 0,0 0 0,-1 1 1,1-1-1,-1 1 0,1-1 0,0 0 1,-1 1-1,1 0 0,-1-1 0,0 1 0,1-1 1,-1 1-1,1-1 0,-1 1 0,1 0 1,-1 0-1,0-1 0,1 1 0,-1 0 1,0 0-1,1 0 0,-1 0 0,0-1-17,-19 1 187,18 0-163,-10 2 11,-1 0 1,0 0-1,1 2 1,0-1-1,0 2 1,0-1-1,-9 6-35,-3 3 9,1 0 0,0 2 0,-3 4-9,5-3 9,0 2 0,2 0 0,0 1 0,1 1 1,-1 3-10,9-10 1,1 0 0,0 0 0,1 1 1,0 1-1,2-1 0,-1 1 0,2 0 1,0 0-1,0 1-1,4-12-6,1-1-1,-1 0 1,1 0-1,-1 1 1,1-1-1,0 0 1,0 1-1,1-1 1,-1 0-1,1 1 1,-1-1 0,1 0-1,0 0 1,0 0-1,1 0 1,-1 0-1,1 0 1,-1 0-1,1 0 1,1 2 6,0-3-13,0 1 0,0 0 1,1-1-1,-1 0 0,1 1 0,-1-1 0,1-1 1,-1 1-1,1 0 0,0-1 0,0 0 0,0 0 0,0 0 1,0 0-1,0-1 0,0 0 0,0 1 13,10-1-18,-1 0-1,1 0 0,-1-1 0,0-1 1,1 0-1,-1-1 0,0 0 0,0-1 1,-1-1-1,1 0 0,6-4 19,-3 0-17,0 0 1,-1-2-1,0 0 0,-1 0 0,0-1 1,-1-1-1,0 0 0,1-5 17,2-2 47,0-1 1,-2-1-1,-1 0 0,-1-1 0,-1 0 1,0-1-1,-2 0 0,-1-1 0,-1 0 0,-1 0 1,-1 0-1,-1-9-47,-3 17 77,0 0 1,-2 0-1,0 0 1,-1 0-1,-1 0 1,0 0-1,-2-1-77,-9-30 219,-17-33-219,1 0 40,-17-46 115,44 121-122,0-1 0,0 1 0,0 0-1,0 0 1,-3-2-33,6 7 3,0 1 1,0 0-1,-1-1 0,1 1 0,0 0 1,0-1-1,-1 1 0,1 0 1,0 0-1,-1-1 0,1 1 0,0 0 1,-1 0-1,1-1 0,-1 1 0,1 0 1,0 0-1,-1 0 0,1 0 0,-1 0 1,1-1-1,0 1 0,-1 0 1,1 0-1,-1 0 0,1 0 0,-1 0-3,0 1 4,1 0 0,-1-1-1,1 1 1,-1 0 0,1 0-1,-1 0 1,1-1 0,0 1-1,-1 0 1,1 0-1,0 0 1,-1 0 0,1 0-1,0-1 1,0 1 0,0 0-1,0 0 1,0 0 0,0 0-4,-1 21-24,1-1 0,0 0 1,2 1-1,1-1 0,3 15 24,11 34-350,3 2 350,-5-22-165,73 271-2138,-55-199 1632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5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0 596 3217,'49'-63'1235,"-49"63"-1223,1 0 1,-1-1-1,0 1 1,0 0-1,0 0 1,0-1-1,0 1 1,0 0 0,0 0-1,1 0 1,-1-1-1,0 1 1,0 0-1,0 0 1,1 0-1,-1-1 1,0 1-1,0 0 1,0 0 0,1 0-1,-1 0 1,0 0-1,0 0 1,1-1-1,-1 1 1,0 0-1,0 0 1,1 0-1,-1 0 1,0 0-1,1 0 1,-1 0 0,0 0-1,0 0 1,1 0-1,-1 0 1,0 0-1,0 0 1,1 1-1,-1-1 1,0 0-1,0 0 1,1 0 0,-1 0-1,0 0 1,0 0-1,1 1 1,-1-1-1,0 0 1,0 0-1,0 0 1,0 1-1,1-1 1,-1 0 0,0 0-1,0 1 1,0-1-1,0 0 1,0 0-1,0 1 1,1-1-1,-1 0 1,0 0-1,0 1-12,2 19 189,-2-15-109,4 276 713,-1-155-584,-5 0 1,-9 42-210,-5-7 387,9-203 1221,9-35-1241,4 0 0,10-47-367,-1 11 61,-3-13-43,-2 18-16,4 2 0,23-81-2,-34 174 3,1 0-1,0 0 0,1 1 1,1 0-1,0 0 0,3-4-2,-5 10 0,0 1 0,0-1 0,1 1-1,-1 0 1,1 1 0,1-1 0,-1 1-1,0 0 1,1 0 0,0 1 0,0-1-1,0 1 1,1 0 0,3 0-19,0 0 0,0 0 1,0 1-1,0 1 0,0-1 0,0 2 0,1-1 0,-1 2 1,0-1-1,0 1 0,8 2 19,-13-2-25,-1-1-1,1 2 1,0-1-1,0 0 1,-1 1 0,1 0-1,0 0 1,-1 0 0,0 1-1,0 0 1,0-1-1,0 1 1,0 1 0,0-1-1,-1 1 1,1-1-1,-1 1 1,0 0 0,0 0-1,-1 0 1,1 1 0,-1-1-1,0 0 1,1 4 25,-1 2-29,-1-1-1,0 1 1,0-1 0,-1 1-1,0-1 1,-1 1 0,0-1-1,0 1 1,-1-1 0,0 0-1,-1 1 1,0-1 0,-1-1 0,0 1-1,0 0 1,-3 3 29,-8 14-16,-2 0 0,-1-2 0,0 0-1,-12 10 17,10-12-3,-1-1 0,-1-1 0,-10 6 3,21-17 4,-1-2 0,1 0 0,-1 0 1,0-1-1,0 0 0,-1-1 0,0 0 0,-6 0-4,-15-1 109,33-4-92,-1 0 1,1 0 0,0 0-1,0 0 1,0 0 0,0 0-1,-1 0 1,1-1 0,0 1 0,0 0-1,0-1 1,0 1 0,0-1-1,0 1 1,0-1 0,0 1 0,0-1-1,0 0 1,0 0 0,0 1-1,0-1 1,1 0 0,-1 0-1,0 0 1,0-1-18,1 2 10,0-1 0,0 1 0,-1-1 1,1 0-1,0 1 0,0-1 0,0 1 0,0-1 0,0 1 0,0-1 0,1 1 0,-1-1 0,0 0 1,0 1-1,0-1 0,0 1 0,1-1 0,-1 1 0,0-1 0,1 1 0,-1 0 0,0-1 0,1 1 0,-1-1 1,0 1-1,1 0 0,-1-1 0,1 1 0,-1 0 0,1-1-10,16-8 88,-15 8-72,24-8-47,1 0 1,0 2-1,0 1 1,19-1 30,-2-1-154,-18 3 36,84-15-1130,0-5 0,12-8 1248,-69 16-241,-1-2 0,-1-2 0,-1-2 0,20-14 241,-64 34 65,-1-1-1,1-1 1,-1 1 0,1-1 0,-2 0 0,1 0 0,2-4-65,-6 8 40,0 0 0,0 0 0,0 0 0,0 0 1,-1-1-1,1 1 0,0 0 0,-1 0 1,1-1-1,-1 1 0,0 0 0,1 0 1,-1-1-1,0 1 0,0-1 0,0 1 1,0 0-1,0-1 0,0 1 0,0 0 1,0-1-1,0 1 0,-1 0 0,1-1 1,-1 1-1,1 0 0,-1 0 0,1-1 1,-1 1-1,0 0 0,1 0 0,-1 0 0,0 0 1,0 0-1,0 0 0,0 0 0,0 0 1,0 0-1,0 0-40,-2-1 67,0 1 1,0-1-1,-1 1 0,1 0 1,0 0-1,-1 0 0,1 0 1,-1 1-1,1-1 1,-1 1-1,1 0 0,-1 0 1,1 0-1,0 0 0,-1 1 1,1-1-1,-1 1 0,-1 1-67,-6 1 79,0 0 0,0 1 0,0 1 0,0 0 0,-1 1-79,-4 4 40,1 0-1,0 1 1,0 0 0,1 2 0,0-1-1,-3 6-39,8-8 4,1 0-1,-1 1 0,2-1 1,0 2-1,0-1 0,1 1 0,1 0 1,-1 0-1,1 5-3,3-12-5,1 1 0,-1-1-1,2 1 1,-1 0 0,0 0 0,1 2 5,0-7-4,0 1 0,1-1 0,-1 1 1,0 0-1,0-1 0,1 1 0,-1-1 0,1 0 1,-1 1-1,1-1 0,0 1 0,-1-1 1,1 0-1,0 1 0,0-1 0,0 0 1,0 0-1,0 0 0,0 0 0,0 0 0,1 0 1,-1 0-1,0 0 0,0 0 0,1-1 1,-1 1 3,4 1-11,0-1 0,0 0 0,0-1 1,0 1-1,0-1 0,0 0 1,0 0-1,0 0 0,0-1 0,0 0 1,0 0-1,0 0 0,-1 0 1,1-1-1,3-1 11,6-3-55,1 0 0,-1-2-1,0 0 1,4-3 55,-3 1-121,0-1 0,-1-1 0,-1 0 0,9-10 122,-15 14 22,-1 0 0,1 0 1,-2-1-1,1 0 1,-1 0-1,-1 0 1,1 0-1,2-10-23,-30 57 806,13-15-787,1-1 0,2 1 0,0 1 0,-2 16-19,6-25 4,1 0-1,1 0 0,0 0 0,1 0 1,1 0-1,0 0 0,1-1 0,2 6-3,-4-16-1,1 0-1,0 1 1,0-1-1,1 0 1,-1 0-1,1 0 1,0 0-1,0-1 1,0 1-1,0 0 1,1-1-1,0 0 1,-1 1-1,1-1 1,0 0-1,1 0 1,-1-1-1,0 1 1,1-1-1,0 1 1,-1-1-1,1 0 1,0-1-1,0 1 1,0-1-1,0 1 1,1-1-1,-1-1 0,0 1 1,2 0 1,8-1 3,0 0 0,0-1 0,0-1 0,0 0 0,-1-1 0,1 0 0,-1-1 0,1 0 1,-1-1-1,-1-1 0,7-4-3,-5 3 3,-1-1 0,1 0 0,-2-1 0,1-1 0,-1 0 1,-1 0-1,1-1 0,-2-1 0,0 0 0,2-3-3,-6 5 0,0 0 0,-1 0-1,0-1 1,-1 0-1,0 1 1,0-1 0,-1-1-1,-1 1 1,0 0 0,0-8 0,-1 13 15,-1-1 0,0 1 0,0-1 0,-1 1 0,0-1 0,0 1 0,0 0 0,-1-1 0,0 1 0,0 0 0,0 0 0,-1 0 0,0 0 0,0 1 0,-1-1 0,0 1 0,0 0 0,0 0 0,-2-2-15,3 5 31,0-1 0,0 1 0,0 0 0,0 0 0,0 1 0,0-1 0,-1 1 0,1-1 0,-1 1 0,1 0 1,-1 0-1,1 1 0,-1-1 0,-1 1-31,3-1 9,0 1-1,0 0 1,0 0 0,0 0 0,0 1 0,0-1-1,0 0 1,0 1 0,0-1 0,0 1 0,1 0 0,-1-1-1,0 1 1,0 0 0,1 0 0,-1 0 0,0 1-1,1-1 1,-1 0 0,1 0 0,-1 1 0,1-1-1,0 1 1,0-1 0,0 1 0,-1 1-9,2-3-2,0 0 1,0 0-1,0 1 0,0-1 1,0 0-1,0 0 0,0 1 1,0-1-1,0 0 1,0 0-1,0 0 0,0 1 1,0-1-1,1 0 0,-1 0 1,0 0-1,0 1 1,0-1-1,0 0 0,0 0 1,0 0-1,1 0 0,-1 1 1,0-1-1,0 0 0,0 0 1,0 0-1,1 0 1,-1 0-1,0 0 0,0 0 1,0 0-1,1 1 0,-1-1 1,0 0-1,0 0 1,0 0-1,1 0 0,-1 0 1,0 0-1,0 0 0,1 0 1,-1 0-1,0 0 0,0 0 1,1-1 1,13 2-26,-11-1 15,24-2-30,0-1 0,0-1 1,-1-2-1,12-3 41,0-1-185,20 0 185,-52 9-18,5-1-21,0 1 0,0 0 0,1 1 0,1 1 39,-11-2-7,0 1 1,-1 0-1,1 1 1,-1-1-1,1 0 0,0 0 1,-1 1-1,1-1 1,-1 1-1,1-1 1,-1 1-1,1 0 1,-1-1-1,1 1 0,-1 0 1,0 0-1,1 0 1,-1 0-1,0 0 1,0 0-1,0 1 0,0-1 1,0 0-1,0 1 1,0-1-1,0 0 1,-1 1-1,1-1 0,0 1 1,-1-1-1,1 2 7,-1 7-9,-1 1-1,0-1 1,-1 0-1,0 0 1,0 0-1,-1 0 0,-1 0 1,-2 6 9,-7 25 6,9-26-4,0 0 0,2 0 1,0 0-1,0 1 1,2-1-1,0 0 0,1 5-2,-1-16 0,0 1-1,1-1 1,0 0-1,0 1 1,0-1-1,0 0 0,1 0 1,-1 0-1,1 0 1,0 0-1,0 0 1,1 0-1,-1-1 0,1 1 1,0-1-1,0 0 1,0 0-1,0 0 1,0 0-1,1 0 0,-1-1 1,1 0-1,0 1 1,0-1-1,0-1 1,0 1-1,4 1 1,0-1-4,1-1 1,-1 0-1,1-1 1,0 1-1,-1-1 1,1-1-1,0 0 1,6-1 3,14-4-25,26-10 25,-18 4-4,0-2 0,-1-2 0,-1-1 0,0-1 1,-2-2-1,0-2 0,8-7 4,-32 22 10,0-1 0,-1 0 0,1 0-1,-1-1 1,-1 0 0,0 0 0,0-1 0,-1 0 0,0 0 0,0 0-1,-2-1 1,1 0 0,-1 0 0,-1 0 0,0 0 0,0-1 0,-1 1-1,0-7-9,0-21 63,-1 0-1,-2 0 0,-1 0 1,-3 0-1,-1 0 0,-2 0 1,-1 1-1,-2 1 0,-2-1 1,-1 2-1,-9-15-62,21 46 34,-1 0 0,1 0 1,-1 1-1,0-1 0,0 1 0,-1-1 1,1 1-1,-1 0 0,0 0-34,3 3 8,0 1 1,0-1-1,0 1 0,0-1 0,1 1 0,-1 0 1,0-1-1,0 1 0,0 0 0,0 0 0,0 0 1,0 0-1,0 0 0,0 0 0,0 0 0,0 0 1,0 0-1,0 0 0,0 0 0,0 1-8,-1-1 8,0 1 0,-1 1 0,1-1 1,0 0-1,0 1 0,0-1 0,0 1 0,0-1 0,1 1 0,-1 0 0,0 1-8,-5 5 0,0 0 0,0 0 0,1 1 0,1 0 0,-1 0 0,1 1-1,1-1 1,0 1 0,0 0 0,1 0 0,1 1 0,-1-1 0,1 1 0,1-1-1,0 1 1,1-1 0,0 1 0,0 0 0,1-1 0,1 1 0,0-1 0,2 8 0,9 14-8,0-1-1,2-1 1,8 11 8,-4-6 10,-1 1 1,0 4-11,-7-8-11,-1 0 1,-1 1-1,-2 0 1,-2 0-1,1 15 11,-1 49-1440,-4 19 1440,-1-95-369,0-16 42,0-1 0,0 1 1,-1-1-1,1 1 0,-1 0 0,0-1 1,0 1-1,-1 0 327,-1 2-767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5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5497,'2'-3'193,"0"0"-1,1 0 1,-1 1-1,1-1 1,-1 0-1,1 1 1,0-1 0,0 1-1,0 0 1,1 0-1,-1 0 1,0 1-1,1-1 1,-1 1-1,1 0 1,-1-1 0,1 2-1,-1-1 1,2 0-193,11-1-54,1 1 1,-1 0 0,17 2 53,5-1-194,212-10-3467,-243 10 3589,0 0 0,1 1 0,-1 0 0,0 0 0,0 0 0,0 1 0,2 0 72,-7-1 15,-1-1 1,1 1-1,-1 0 1,1 0-1,-1 0 0,1 0 1,-1 0-1,0 0 1,1 0-1,-1 0 1,0 1-1,0-1 1,0 0-1,0 1 1,0-1-1,0 1 0,0-1 1,0 1-1,-1-1 1,1 1-1,0 0 1,-1-1-1,0 1 1,1 0-1,-1 0 0,0-1 1,0 1-1,0 0 1,0 0-1,0-1 1,0 1-16,-2 7 196,1 0 0,-2 0 0,1 0 0,-1-1 0,-1 3-196,-12 40 976,16-48-904,-1 1 0,1-1-1,0 0 1,0 1 0,0-1-1,0 1 1,0-1 0,1 1 0,0-1-1,-1 0 1,1 1 0,1-1-1,0 3-71,-1-4 10,1 0 0,0 0 0,0 0 0,-1 0 0,1 0 1,0 0-1,1 0 0,-1 0 0,0-1 0,0 1 0,1-1 0,-1 0 0,1 0 0,-1 0 0,1 0 0,0 0 0,-1 0 0,1-1 0,0 1 0,-1-1 0,1 0 0,0 1 0,0-1 0,-1-1 0,1 1 0,2-1-10,10 0-173,-1-2 0,1 0 0,-1-1 0,5-2 173,-18 6-19,51-18-760,3-8 285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6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3913,'60'-74'1352,"-45"87"-1808,10 6 312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6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124 654 4585,'-1'0'151,"-1"-1"-1,0 1 1,0 0-1,0 0 1,0 1 0,0-1-1,0 0 1,0 1 0,0-1-1,0 1 1,0-1-1,1 1 1,-1 0 0,0 0-1,0 0 1,1 0-1,-1 0 1,1 0 0,-1 1-1,1-1 1,-1 0 0,0 2-151,-29 35 125,31-37-105,-7 10-19,0 1 0,1 0-1,0 0 1,1 1-1,1-1 1,0 1 0,0 0-1,1 0 1,1 1-1,0-1 1,1 2-1,1-9-5,0-1-1,0 1 1,1-1 0,-1 1 0,1-1-1,1 1 1,-1-1 0,1 1 0,0-1 0,0 0-1,0 0 1,3 3 5,-3-4-6,1-1 1,-1 0-1,1 0 1,0 0-1,0 0 0,0-1 1,1 1-1,-1-1 1,0 0-1,1 0 0,0 0 1,-1 0-1,1-1 0,0 1 1,0-1-1,0 0 1,0 0-1,2 0 6,2 0-15,0-1 0,0 0 0,-1 0 0,1-1 0,0 1 1,-1-2-1,1 1 0,0-1 0,-1 0 0,0-1 0,1 0 0,-1 0 0,1-1 15,18-10-119,0-1 0,18-16 119,-25 18-43,-5 3 10,24-16-69,-1-1-1,27-27 103,-54 45 21,-1-1-1,1-1 1,-2 1-1,1-2 0,-1 1 1,-1-1-1,0 0 1,-1-1-1,0 1 1,-1-1-1,2-8-20,1-16 103,-1 0 0,-2 0 0,-1-11-103,1-114 128,-4 89-97,-2-104 377,1 170-301,-1 0-1,1 0 1,-2 0 0,1 0-1,-1 0-106,2 7 11,0-1 1,0 1-1,0 0 0,0-1 0,0 1 0,0 0 0,0 0 0,0-1 0,0 1 0,0 0 0,-1 0 0,1-1 0,0 1 0,0 0 1,0 0-1,-1-1 0,1 1 0,0 0 0,0 0 0,0 0 0,-1 0 0,1-1 0,0 1 0,0 0 0,-1 0 0,1 0 1,0 0-1,0 0 0,-1 0 0,1 0 0,0 0 0,-1-1 0,1 1 0,0 0-11,-1 1 21,0 0 0,0-1 0,0 1 1,1 0-1,-1 0 0,0 0 0,1 0 0,-1-1 0,0 1 0,1 0 1,-1 0-1,1 0 0,0 0 0,-1 0 0,1 1-21,-7 16 52,1 2 0,1-1 1,0 1-1,1-1 0,0 21-52,0 30-18,3 3 18,1-56 8,0 28-67,3-1 1,1 1-1,3-1 1,1 0-1,2 0 1,2-1-1,2-1 1,2 0-1,5 6 59,-15-34-35,13 29-182,2-1 0,22 32 217,-40-69-23,0 0 0,1-1 0,0 1 0,0-1 0,0 0 0,0 0 1,5 3 22,-7-6-7,0 0 0,0 1 0,0-1 0,0-1 0,0 1 0,1 0 0,-1 0 0,0-1 0,0 1 0,1-1 0,-1 0 0,0 1 0,1-1 0,-1 0 0,0-1 0,0 1 0,1 0 0,-1-1 0,0 1 0,0-1 0,1 1 0,0-2 7,2-1-3,1 0-1,-1 0 0,-1-1 1,1 1-1,0-1 0,-1-1 1,0 1-1,0 0 0,0-1 1,2-5 3,34-54-29,-30 41 41,-1 1 0,0-1 0,-2-1 0,0 0 1,-2 0-1,-1 0 0,0-1 0,-1-18-12,-5 28 536,-2 23-275,-4 28-95,7-23-194,0 1 0,1 0 0,1-1 0,0 1 0,1-1 0,1 0 0,0 1 1,0-1-1,1 0 0,1-1 0,0 1 0,1-1 0,0 0 0,1 0 0,1-1 0,-1 0 0,2 0 0,0-1 0,8 9 28,-2-5-401,1 0-1,0 0 1,0-2 0,2 0-1,0-1 1,0-1-1,0 0 1,2-1-1,-1-2 1,2 1 401,-2-4-522,-1 0 1,18 1 521,-36-5-1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7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35 869 2160,'0'3'696,"0"15"49,1-15 905,0-10 2406,20-81-3780,-8 39-269,-5 2-4,-2-1 0,-2 0-1,-2 0 1,-2-11-3,-20-180 24,13 169-23,-12-76 71,18 137-48,1 8-16,0-1 0,0 0 1,0 1-1,0-1 0,0 1 1,0-1-1,-1 1 0,1-1 0,0 0 1,-1 1-1,1-1 0,-1 1 1,0 0-1,1-1 0,-1 1 0,0 0 1,0-1-1,0 1 0,0 0 1,0 0-1,0 0 0,0-1 1,-1 1-1,1 0-8,1 1 3,0 0 0,-1 1 0,1-1 0,0 0 0,-1 0 0,1 0-1,0 0 1,0 0 0,0 0 0,-1 0 0,1 0 0,0 1 0,0-1 0,-1 0 0,1 0 0,0 0 0,0 0 0,0 1 0,-1-1 0,1 0 0,0 0 0,0 1 0,0-1 0,0 0 0,0 0 0,0 0 0,-1 1 0,1-1 0,0 0-1,0 1 1,0-1 0,0 0 0,0 0 0,0 1 0,0-1 0,0 0 0,0 0-3,-7 31 25,2-1 0,0 1 0,2 0 0,2 0 0,1 5-25,-1-8 6,3 59-8,3 1 0,4-1 0,6 7 2,2 32 15,-6-5 4,-8-70-33,3 0 0,1 0-1,12 37 15,-19-87-4,1 1 0,-1 0 0,0-1 0,1 1 0,-1-1 0,1 1 0,0-1 0,-1 1 0,1-1 0,0 0 0,0 1 0,0-1 0,0 0 0,0 0 0,0 0 0,1 1 0,-1-1 0,0 0 0,0-1 0,1 1 0,-1 0 0,1 0 0,-1 0 4,2-1-18,-1 0-1,0 0 0,1 0 1,-1-1-1,0 1 0,1 0 1,-1-1-1,0 0 0,0 1 1,1-1-1,-1 0 0,0 0 0,0 0 1,0 0-1,0-1 0,1 0 19,11-8-370,1 0-1,-2-1 0,1-1 0,-1 0 1,-1-1-1,0-1 0,0-2 371,22-31-711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39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23 738 2753,'-6'-4'530,"-10"-12"1991,16 16-2468,0-1 0,0 0 0,0 1 0,0-1 0,0 0 0,0 1 0,0-1 0,0 0 0,0 1 0,0-1 0,0 0 0,1 1 0,-1-1 0,0 0 1,0 1-1,1-1 0,-1 0 0,0 1 0,1-1 0,-1 1 0,1-1 0,-1 1 0,1-1 0,-1 1 0,1-1 0,-1 1 0,1-1 0,-1 1 0,1 0 0,0-1 1,-1 1-1,1 0-53,27-17-19,1 2 1,1 1-1,0 1 1,1 2 0,15-4 18,-19 7-362,1 1 0,0 1 1,0 1-1,0 1 0,0 2 1,9 1 361,-25 1-48,0 0 0,-1 1 0,1 1 1,0-1-1,-1 2 0,1 0 0,-1 0 1,0 1-1,0 0 0,0 1 0,0 1 1,-1-1-1,0 2 0,0-1 0,-1 1 1,3 3 47,-2 1 3,-1-1 1,-1 2 0,5 6-4,-7-9 172,0 0 1,0-1-1,1 1 1,1-1-1,4 4-172,-9-10 134,0-1 0,-1 1 0,1-1 0,0 0 0,0 1 0,0-1 0,0-1-1,0 1 1,0 0 0,0-1 0,0 1 0,0-1 0,0 0 0,0 0 0,0 0 0,1-1 0,-1 1 0,0-1-1,0 1 1,0-1 0,0 0 0,0-1-134,10-2 315,-1-2-1,0 0 1,0 0-1,4-4-314,-10 7 60,-2 0-33,1 1 0,-1-1 1,1-1-1,-1 1 1,0 0-1,-1-1 0,1 0 1,-1 0-1,1 0 1,-1 0-1,0-1 0,-1 1 1,1-1-1,0-1-27,-3 4 5,1-1 0,0 1-1,-1-1 1,0 0 0,1 1-1,-1-1 1,0 0 0,-1 1 0,1-1-1,0 0 1,-1 1 0,1-1-1,-1 1 1,0-1 0,0 1 0,0-1-1,0 1 1,0-1 0,-1 1-1,1 0 1,-1 0 0,1 0 0,-1 0-1,0 0 1,0 0 0,0 0-1,0 0 1,0 1 0,-1-1-5,-9-7 15,0 1 1,-1 0 0,0 1-1,0 1 1,-1 0-1,0 1 1,0 0-1,0 1 1,-12-2-16,-1 1 12,1 1-1,-1 2 0,0 0 1,0 2-1,-1 1-11,2 1 14,21 0-15,15-1-13,88-5-259,34-8 273,-55 3-287,1 5 0,48 3 287,-110 1-25,1 2-1,-1 0 1,0 1-1,0 1 1,2 1 25,-14-4-4,0 0 0,0 1 1,0-1-1,-1 1 0,1 0 0,0 0 1,-1 0-1,1 1 0,-1-1 1,0 1-1,0 0 0,0 0 0,0 0 1,0 0-1,-1 1 0,0-1 1,1 1-1,-1-1 0,0 1 0,-1 0 1,2 3 3,0 7-6,0 1 0,-2 0 0,1 0 1,-2 0-1,-1 12 6,1-15 2,-1 1 1,2-1-1,-1 0 1,2 0-1,0 0 0,0 1 1,1-2-1,4 11-2,-6-19 1,0 0-1,0-1 0,1 1 1,-1-1-1,1 1 1,0-1-1,0 0 0,0 1 1,0-1-1,0 0 0,0 0 1,0-1-1,1 1 1,-1 0-1,1-1 0,-1 0 1,1 1-1,0-1 1,0 0-1,-1 0 0,1 0 1,0-1-1,0 1 0,0-1 1,0 0-1,0 1 1,0-1-1,-1-1 0,1 1 1,0 0-1,0-1 0,1 0 0,10-2 0,-1-1 0,0 0-1,0-1 1,-1-1-1,0 0 1,7-4 0,31-19-5,-2-3 0,43-36 5,-83 61 1,0-1-1,0 1 1,0-2-1,-1 1 1,0-1-1,-1 0 1,0-1-1,0 0 1,3-9-1,-7 15 2,0 0 1,-1 0 0,1 0-1,-1 0 1,0 0 0,-1 0 0,1-1-1,-1 1 1,0 0 0,0-1-1,0 1 1,0 0 0,-1 0 0,0-1-1,0 1 1,0 0 0,0 0-1,0 0 1,-1 0 0,0 0-1,0 0 1,0 0 0,0 1 0,-1-1-1,0 1 1,1 0 0,-2-1-3,0 0 13,0 0 1,-1 1-1,0-1 1,0 1 0,0 0-1,0 1 1,0-1-1,-1 1 1,1 0 0,-1 0-1,1 1 1,-1 0-1,0 0 1,0 0 0,1 1-1,-1-1 1,0 1-1,0 1 1,0-1 0,-4 2-14,-5 0 29,0 1 1,1 1 0,-1 1 0,1 0-1,0 1 1,0 0 0,-5 4-30,-2 1 6,2 0 0,0 1 0,0 1 0,1 1 1,1 0-1,0 2 0,1 0 0,-12 16-6,25-28 0,1-1 1,-1 1-1,1 0 0,0 0 0,0 0 1,1 0-1,-1 0 0,1 0 0,0 0 1,0 0-1,0 1 0,1-1 0,-1 0 1,1 1-1,0-1 0,0 0 0,1 1 1,-1-1-1,1 0 0,0 1 0,0-1 1,1 0-1,-1 0 0,1 0 0,0 0 1,0 0-1,0 0 0,0-1 0,1 1 1,-1-1-1,1 1 0,0-1 0,0 0 1,0 0-1,1 0 0,-1-1 1,1 1-1,0-1 0,-1 0 0,1 0 1,0 0-1,2 0 0,4 2-15,0 0 1,0-1 0,0 0-1,1-1 1,0 0 0,-1-1-1,1 0 1,0 0-1,-1-1 1,1-1 0,0 0-1,0 0 1,-1-1-1,1 0 1,-1-1 0,3-1 14,3-2-24,-1 0-1,0-1 1,-1-1 0,1 0 0,-1-1-1,-1 0 1,0-1 0,0 0 0,-1-1 0,3-4 24,-9 8 12,-1 1 1,0-1 0,-1 0-1,0-1 1,0 1-1,0-1 1,-1 1 0,0-1-1,-1 0 1,1-1 0,-2 1-1,1 0 1,-1 0-1,0-1 1,-1-1-13,4-22 260,-3 27-140,0-1 88,-1 8-73,-8 32 29,5-25-161,1 0 0,-1 1 0,2-1 1,-1 1-1,1 0 0,1-1 0,-1 1 0,2 0 0,0 0 1,0-1-1,0 1 0,1 0 0,1-1 0,0 3-3,0-4-5,0-1 0,0 0 0,1-1-1,-1 1 1,1-1 0,1 1 0,-1-1 0,1 0-1,0-1 1,1 1 0,-1-1 0,1 0 0,0-1-1,0 1 1,1-1 0,-1 0 0,1-1 0,6 3 5,-8-4-5,1 0 1,-1-1 0,0 1 0,0-2 0,1 1 0,-1 0 0,1-1 0,-1 0 0,1 0-1,-1-1 1,1 0 0,4-1 4,0 0-3,-1-1 0,1-1-1,-1 0 1,1 0 0,-1-1-1,7-4 4,7-8 4,0 0 0,-1-2 0,-1 0 0,8-12-4,-5 6 24,-2-1 0,-1-1 0,-1-1 0,11-22-24,-44 75 105,1 1 0,2 0-1,-3 12-104,7-20-4,0 1 0,2 0 1,1 0-1,0 1 0,1-1 0,1 5 4,6 8-10,-5-31 9,0 0 1,0 0 0,1 0 0,-1 0 0,0 0-1,1-1 1,-1 1 0,1 0 0,-1 0 0,1-1-1,-1 1 1,1 0 0,0-1 0,-1 1 0,1-1-1,0 1 1,0-1 0,-1 1 0,1-1 0,0 1 0,0-1-1,0 0 1,-1 1 0,1-1 0,0 0 0,0 0-1,0 1 1,0-1 0,0 0 0,0 0 0,-1 0-1,1 0 1,0 0 0,0-1 0,0 1 0,0 0 0,8-3 7,0-1 0,0-1 1,-1 1-1,1-1 1,-1-1-1,0 1 0,-1-1 1,1-1-1,3-4-7,9-6 26,65-50 46,44-37-7,-120 95-71,0 0 0,-1 0 0,0-1 1,0 0-1,3-6 6,-20 28-1,0 1-1,-1-2 1,0 1 0,-12 9 1,8-8-52,1 0 1,-10 14 51,17-19-52,0 1 1,1-1-1,0 1 1,0 0-1,1 0 1,0 1 0,-2 6 51,19-17-66,18-10 146,1 2 0,30-5-80,-51 12 26,1 1 0,-1 0 1,1 1-1,-1 0 0,1 1 1,-1 0-1,0 1 0,1 0 1,-1 1-1,4 1-26,6 4 25,-1-2 0,1 0 0,8 0-25,-20-5-5,0 0 0,0 0 0,0-1 1,0-1-1,0 1 0,0-2 0,0 1 1,0-1-1,4-2 5,16-5 5,-1-2 0,-1-1 0,0-1 0,0-2 0,-1 0-5,-8 3 1,0-1 0,0 0 0,-1-1 0,-1-1 0,-1-1 0,0 0 0,3-5-1,-13 14 6,0 0-1,0 0 1,-1 0 0,0-1-1,0 0 1,-1 0 0,1 0-1,0-7-5,-4 7 67,-5 10-11,-6 12-8,6-6-43,1 0 0,0 0 0,0 0 0,1 1 1,0 0-1,0 0 0,1 0 0,0 0 0,0 0 0,1 0 0,0 7-5,1-11-1,0 0 0,1 0 0,-1 0 0,1 0-1,0 0 1,0-1 0,0 1 0,1 0 0,-1 0 0,1-1-1,1 1 1,-1-1 0,0 0 0,1 1 0,0-1 0,0-1 0,0 1-1,1 0 1,-1-1 0,1 1 0,0-1 0,3 2 1,2 0-13,0-1 1,0 0-1,0 0 0,0-1 1,1 0-1,-1-1 1,1 0-1,-1-1 1,1 0-1,0 0 1,0-1-1,-1 0 0,1-1 1,0 0-1,-1 0 1,1-1-1,5-2 13,-9 2-186,0 0 0,1 0 0,-1 0 0,-1 0 0,1-1-1,0 0 1,-1-1 0,1 1 0,-1-1 0,0 0 0,0 0 0,-1-1-1,1 1 1,-1-1 0,0 0 0,0 0 0,0 0 0,-1-1 0,0 0-1,0 1 1,0-1 0,-1 0 0,0 0 0,0 0 0,-1-1 0,2-5 186,-2-13-663,-2 1 1,0-1 0,-1 1 0,-2 0-1,0-1 1,-4-4 662,-3-30-246,3 12 294,-1-7 759,-4-9-807,9 47 604,-1-1 0,-1 1 0,0 0 0,-1 0 1,-8-12-605,13 25 198,0 0 1,0 0 0,0 1 0,0-1 0,-1 0 0,1 1 0,-1-1 0,0 1 0,0 0-1,0-1-198,1 2 60,1 1-1,0-1 1,-1 1-1,1-1 1,-1 1-1,1-1 1,-1 1-1,1 0 1,-1 0-1,1 0 1,-1 0-1,1 0 1,0 0-1,-1 0 1,1 0-1,-1 0 0,1 1 1,-1-1-1,1 1 1,-1-1-1,1 1 1,0-1-1,-1 1 1,1 0-1,0 0 1,0 0-1,0 0 1,-1 0-60,-4 4 37,0 1 0,1 0 0,0 0 0,0 1 1,0-1-1,0 1 0,1 0 0,1 0 0,-4 7-37,-5 15 3,-6 28-3,17-54 4,-14 43-4,2 1-1,3 0 1,1 0-1,3 1 1,1 1-1,3 15 1,2-56-5,0 0 0,1 0 1,0-1-1,1 1 0,-1 0 0,2-1 0,-1 1 0,1-1 0,0 0 0,1 0 0,-1 0 0,1 0 0,3 3 5,-4-6-4,1 0 1,0 0-1,0-1 0,0 1 1,0-1-1,0 0 0,1 0 1,-1 0-1,1-1 0,0 1 1,0-1-1,0 0 1,0-1-1,0 1 0,1-1 1,-1 0-1,0 0 0,1-1 1,-1 0-1,0 1 4,5-2 2,-1 0 1,0 0-1,0 0 1,-1-1-1,1-1 0,0 0 1,0 0-1,-1 0 1,0-1-1,0 0 0,0-1 1,0 0-1,-1 0 1,1 0-1,-2-1 0,1 0 1,2-3-3,10-12 10,-1 0 0,0-1 0,-2-1 0,0-1 0,-1-1-10,6-11 23,1-2 10,1 1 1,19-21-34,-37 50 5,19-17 12,-23 23-18,1 1 1,-1 0 0,1 0-1,0 0 1,-1 1 0,1-1-1,0 0 1,-1 0 0,1 1-1,0-1 1,0 1 0,0 0-1,-1-1 1,1 1 0,0 0-1,2 0 1,-3 1 0,1-1-1,0 1 1,-1-1-1,1 1 1,0 0-1,-1 0 0,1-1 1,-1 1-1,1 0 1,-1 1-1,0-1 0,1 0 1,-1 0-1,0 0 1,0 1-1,0-1 1,0 1-1,0-1 0,0 1 1,0-1-1,0 1 1,-1-1-1,1 1 1,0 0-1,-1 0 0,1 1 1,2 8 0,-1 0-1,0 1 1,0 9 0,-1-13 0,1 34 2,-1 0-1,-3-1 1,-1 1-1,-5 18-1,-3 36-35,11-96 35,0 0 1,0 1-1,0-1 0,0 0 0,0 0 1,0 0-1,0 1 0,0-1 1,0 0-1,0 0 0,0 0 0,0 1 1,1-1-1,-1 0 0,0 0 1,0 0-1,0 0 0,0 1 0,0-1 1,0 0-1,0 0 0,0 0 1,1 0-1,-1 0 0,0 1 0,0-1 1,0 0-1,0 0 0,0 0 1,1 0-1,-1 0 0,0 0 0,0 0 1,0 0-1,1 0 0,-1 1 0,0-1 1,0 0-1,0 0 0,0 0 1,1 0-1,-1 0 0,0 0 0,0 0 1,0 0-1,1 0 0,-1-1 1,0 1-1,0 0 0,0 0 0,1 0 1,-1 0-1,0 0 0,0 0 1,0 0-1,0 0 0,0 0 0,1-1 1,-1 1-1,0 0 0,0 0 1,0 0-1,0 0 0,0 0 0,0-1 1,1 1-1,-1 0 0,0 0 0,0 0 1,0 0-1,15-14 29,-13 12-26,217-221-94,-211 215 82,1 0 0,0 0 0,1 1 0,7-4 9,-15 9-2,0 1 0,0 0 1,0 0-1,1 0 0,-1 0 0,1 0 0,-1 0 0,1 1 1,-1-1-1,1 1 0,-1 0 0,1-1 0,-1 1 1,1 0-1,-1 1 0,1-1 0,-1 0 0,1 1 0,-1-1 1,1 1-1,-1 0 0,1 0 0,-1 0 0,2 1 2,3 3-15,-1 0-1,0 1 0,0 0 0,-1 0 0,0 0 0,0 1 0,3 3 16,-5-4-24,0-1-1,1 0 1,0 0-1,0 0 1,0 0 0,1-1-1,-1 1 1,1-1-1,0 0 1,0-1-1,1 1 1,-1-1-1,1 0 1,5 1 24,-1-1 9,1-2 1,-1 0-1,1 0 0,-1-1 1,1 0-1,0-1 0,-1 0 1,1 0-1,1-2-9,-57 13 448,-6 9-343,34-12-89,0 0 0,-1-1 1,0-1-1,-1-1 0,1 0 1,-10-1-17,26-3 2,0 1 1,0-1-1,0 0 0,0 0 1,0-1-1,1 1 0,-1 0 1,0-1-1,0 1 1,0-1-1,0 0 0,0 1 1,1-1-1,-1 0 1,0 0-1,1 0 0,-1 0 1,0-1-3,1 1 1,1 0 1,-1 0-1,0-1 1,1 1-1,-1 0 1,1-1-1,0 1 1,-1 0-1,1-1 1,0 1-1,0 0 1,0-1-1,0 1 0,0-1 1,0 1-1,0 0 1,0-1-1,0 1 1,1-1-1,-1 1 1,1 0-1,-1-1 1,1 1-1,-1 0 1,2-1-2,4-9 0,0 0 0,1 0 0,0 1 1,1 0-1,0 1 0,0-1 0,7-4 0,12-15 0,97-109-21,-121 135 19,-1 0 1,1 0-1,0 0 1,0 1-1,0-1 1,1 1-1,-1-1 1,1 1-1,0 0 2,-3 2 0,0-1 0,0 1 0,1 0 0,-1 0 1,0-1-1,0 1 0,1 0 0,-1 0 0,0 1 0,1-1 0,-1 0 0,0 0 0,0 0 0,1 1 1,-1-1-1,0 1 0,0-1 0,0 1 0,0 0 0,0-1 0,0 1 0,0 0 0,0 0 0,0-1 1,0 1-1,0 0 0,0 0 0,0 0 0,-1 0 0,1 0 0,0 1 0,6 9 12,0 0-1,-1 1 0,0-1 1,-1 1-1,0 0 1,-1 0-1,-1 1 1,1 2-12,6 33 82,0 25-82,-9-69 2,4 49 13,-2 1-1,-2 0 1,-6 38-15,-25 155 49,11-104-38,-3 15 7,21-153-3,0 1 0,0-1 0,-1 1 0,0-1 1,0 0-1,-1 1 0,1-1 0,-3 2-15,5-6 15,-1-1 0,1 1 0,-1 0-1,1-1 1,-1 1 0,0 0 0,1-1 0,-1 1-1,0-1 1,1 1 0,-1-1 0,0 1-1,0-1 1,1 1 0,-1-1 0,0 0 0,0 0-1,0 1 1,0-1 0,0 0-15,0 0 24,0 0 0,0-1 0,0 1 0,0-1 1,0 1-1,0 0 0,0-1 0,0 0 0,0 1 0,0-1 0,1 0 1,-1 1-1,0-1 0,0 0 0,1 0 0,-1 1 0,0-1 0,1 0 0,-1 0 1,1 0-1,-1-1-24,-6-12 35,1 0 1,0 0-1,1-1 1,1 0-1,0 0 1,1 0-1,0 0 1,1 0 0,1-1-1,1 1 1,0-1-1,1 1 1,1 0-1,0-1 1,2-7-36,3-5-191,0 0 0,2 1 1,1 0-1,1 0 1,2 1-1,0 1 0,16-23 191,-17 30-334,1 1 1,0 1-1,2 0 0,3-2 334,8-5-396,1 2-1,13-6 397,-39 26-4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8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1119 13 3513,'-2'-1'392,"0"-1"1,0 1-1,0 0 1,0 0 0,0 0-1,0 0 1,0 0-1,0 0 1,0 1-1,0-1 1,0 1-1,0-1 1,-1 1 0,1 0-1,0 0 1,0 0-1,-1 0-392,-7 1 295,1 0-1,-1 0 0,0 1 1,-6 2-295,-5 2 182,0 1 0,1 1 0,1 0 0,-1 2 0,1 0 0,-9 7-182,-4 9 314,1 1 0,-12 14-314,10-9 264,-29 21-264,-126 82 226,98-73-94,45-30-4,-1-3 0,-1-2 0,-2-1 1,-1-3-1,-2-1-128,20-10 93,21-7-60,0 0-1,-1-1 0,1-1 1,-2 0-33,13-3-13,-1 0 1,0 1-1,0-1 1,1 0-1,-1 0 1,0 0-1,0 0 1,0 0 0,1 0-1,-1 0 1,0 0-1,0-1 1,1 1-1,-1 0 1,0 0-1,0-1 1,1 1-1,-1 0 1,0-1-1,1 1 1,-1-1-1,0 1 1,1-1-1,-1 1 1,1-1-1,-1 0 13,1 1-37,0 0-1,0-1 1,0 1-1,0-1 1,0 1-1,0 0 0,0-1 1,0 1-1,0-1 1,0 1-1,0 0 1,0-1-1,0 1 0,1-1 1,-1 1-1,0 0 1,0-1-1,1 1 1,-1 0-1,0-1 0,0 1 1,1 0-1,-1-1 1,0 1-1,1 0 1,-1 0-1,0 0 0,1-1 1,-1 1-1,0 0 1,1 0-1,-1 0 1,1 0-1,-1-1 0,0 1 1,1 0-1,-1 0 1,1 0-1,-1 0 1,0 0-1,1 0 0,-1 0 1,1 0-1,-1 0 1,0 0 37,5 0-203,28-9-3320,-21 3 2624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0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17 105 1328,'35'-104'520,"-44"111"-248,-2 6-256,-2 5 16,4 4 72,1 4 41,6-2 23,2 1-8,11-3-16,10-3-16,10-6 0,4-8-8,7-7-384,-4-5 216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0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12 4185,'-6'11'179,"1"1"-1,0 0 1,1 1 0,0-1-1,1 1 1,1 0 0,0-1-1,0 2-178,-1 26-924,3 37 924,-1-62-328,2-1 0,0 1-1,1 0 1,0 0 0,1-1-1,1 1 1,0-1 0,1 0-1,1 0 1,4 7 328,-9-18-49,1-1-1,-1 1 1,1-1 0,0 0-1,-1 0 1,1 0 0,0 0-1,1 0 1,-1 0 0,0 0-1,0-1 1,1 1 0,-1-1-1,1 1 1,-1-1 0,1 0-1,0 0 1,0 0 0,-1-1-1,1 1 50,1-1 11,0 0-1,0 0 0,0 0 0,-1 0 1,1-1-1,0 0 0,0 0 0,-1 0 1,1 0-1,-1 0 0,1-1 0,-1 0 1,2 0-11,7-6 160,0 0 0,-1-1 1,0 0-1,-1 0 1,0-1-1,-1-1 0,4-4-160,7-12 146,-3 0 0,1-3-146,-1 1 307,19-23-307,-35 50 27,1 1 0,-1-1-1,0 1 1,0-1 0,1 1 0,-1 0-1,1 0 1,-1-1 0,1 1 0,0 0 0,-1 0-1,1 1 1,0-1 0,0 0 0,0 1-1,0-1-26,0 1 30,-1 0 0,0 0 0,0 0-1,1 0 1,-1 0 0,0 0 0,0 0-1,1 1 1,-1-1 0,0 1 0,0-1-1,0 1 1,1-1 0,-1 1 0,0 0 0,0-1-1,0 1 1,1 1-30,1 1 42,-1 0-1,1 0 1,-1 0-1,0 0 1,1 1-1,-1-1 1,-1 1 0,1 0-1,0 0 1,-1-1-1,0 1 1,0 0-1,0 0 1,0 1-42,12 144 343,-13-149-339,0 0 1,0 0 0,0 0 0,0 0 0,0-1 0,0 1 0,0 0 0,0 0 0,1 0 0,-1-1 0,0 1 0,0 0 0,0 0 0,0 0 0,0 0 0,1 0 0,-1-1-1,0 1 1,0 0 0,0 0 0,0 0 0,1 0 0,-1 0 0,0 0 0,0 0 0,0 0 0,1 0 0,-1 0 0,0 0 0,0 0 0,0 0 0,1 0 0,-1 0 0,0 0-1,0 0 1,0 0 0,1 0 0,-1 0 0,0 0 0,0 0 0,0 0 0,1 0 0,-1 0 0,0 0 0,0 1 0,0-1 0,0 0 0,0 0 0,1 0 0,-1 0-1,0 0 1,0 1 0,0-1 0,0 0 0,0 0 0,0 0 0,1 0 0,-1 1 0,0-1 0,0 0 0,0 0 0,0 0 0,0 1 0,0-1 0,0 0 0,0 0 0,0 0-5,13-20 175,-11 16-128,6-10 25,15-22 97,12-16-169,-28 43 3,1 0 1,-1 0 0,1 1 0,1 0-1,-1 0 1,1 1 0,10-6-4,-17 12 0,0 1 0,-1-1 0,1 0 0,0 1 0,0-1 0,0 1 0,0-1 0,0 1 0,0 0 0,0 0 0,0 0 0,0 0 0,0 0 0,0 0-1,0 0 1,0 1 0,0-1 0,-1 1 0,1 0 0,0-1 0,0 1 0,0 0 0,-1 0 0,1 0 0,1 1 0,4 4-2,0 0 0,0 0 0,0 0-1,-1 1 1,1 1 2,2 3-14,82 82-1417,-57-58 977</inkml:trace>
  <inkml:trace contextRef="#ctx0" brushRef="#br0" timeOffset="1">1665 63 4689,'-1'-3'61,"0"0"-1,0-1 1,0 1-1,0 0 1,-1 0-1,1 0 1,-1 0-1,0 0 1,0 0-1,0 1 1,0-1-1,-1 1 1,1-1-1,-1 1 1,1 0-1,-1 0 1,0 0-1,0 0 1,0 0 0,0 1-1,0-1 1,0 1-1,0 0 1,-1 0-1,1 0 1,-3 0-61,-4 0-50,0 1 1,0 0-1,0 1 1,1 0-1,-1 1 1,0 0-1,1 0 1,-5 2 49,-9 4 47,0 1 0,-17 9-47,24-10 146,1 1-1,0 0 0,0 1 0,1 1 0,0 0 1,-4 6-146,12-12 34,1 1 0,0 0 0,0 0 0,0 0 0,1 1 0,0 0 0,0-1 0,1 1 0,0 1 0,0-1 0,1 0 0,0 1 0,0-1 0,1 1 0,-1 4-34,2-10 2,-1-1-1,1 1 1,0 0 0,0 0-1,0 0 1,0-1-1,0 1 1,1 0 0,-1 0-1,0 0 1,1-1 0,-1 1-1,1 0 1,0-1 0,-1 1-1,1 0 1,0-1 0,0 1-1,0-1 1,0 1 0,1-1-1,-1 0 1,0 1 0,0-1-1,1 0 1,-1 0-1,1 0 1,-1 0 0,1 0-1,-1 0 1,1-1 0,0 1-1,-1 0 1,1-1 0,0 1-1,0-1 1,0 0 0,0 1-2,6-1 2,0 0 0,0 0 1,0-1-1,0 0 0,-1 0 1,1-1-1,0 0 0,1-1-2,13-4-29,-1-2-1,0 0 0,-1 0 0,0-2 0,-1-1 1,1-1 29,-10 6-14,0 0-1,0-1 1,-1 0 0,-1-1 0,1 1 0,-1-2-1,-1 1 1,1-1 0,-2 0 0,1-1 0,4-10 14,-9 32 232,0 4-224,0 0 1,2-1 0,-1 1-1,2-1 1,0 0 0,1 3-9,-1-9-38,0 0 0,0 0 1,0 0-1,1 0 1,0-1-1,0 0 0,1 0 1,0-1-1,0 0 1,1 0-1,0 0 1,0-1-1,0-1 0,1 1 38,9 7-164,36 22-86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2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12 424 5393,'16'-41'1921,"-3"0"0,7-33-1921,-17 62-7,-1 0 1,-1 0 0,0 0-1,0 0 1,-1 0-1,-1 0 1,0 0 0,-1 0-1,0 0 1,-1 0-1,0 1 1,-2-5 6,2 7 16,-1 0 0,0 0 0,-1 0 1,0 0-1,0 1 0,-1 0 0,0 0 0,-1 1 0,1 0-16,10 9-10,0 0 0,1 0 0,-1-1 0,1 1 0,-1-1 0,1 0-1,0 0 1,0 0 0,-1-1 0,1 0 0,1 0 10,22 3-26,7 1 4,89 13-73,-115-15 71,-1 0 0,1 0 0,0 1-1,-1 0 1,0 0 0,0 1 0,0 0 0,0 0 0,5 4 24,-9-4-27,0-1 1,-1 1-1,1-1 0,0 1 0,-1 0 0,0 1 0,0-1 0,0 1 0,-1-1 0,1 1 0,-1 0 1,0 0-1,-1 0 0,1 0 0,-1 0 0,0 0 0,0 2 27,1 15-45,-1 0-1,-1 1 1,-1-1-1,-1 0 1,-3 14 45,-2 23-9,6-52 9,0-1 1,1 1-1,0 0 1,1 0-1,0 0 1,0-1-1,0 1 0,1 0 1,-1-1-1,2 1 1,-1-1-1,1 2 0,-1-5-2,0 0 0,0 0 0,0 0 0,1 0-1,-1-1 1,1 1 0,-1-1 0,1 1 0,0-1 0,0 0 0,0 0 0,0 0-1,0 0 1,1-1 0,-1 1 0,0-1 0,1 0 0,-1 0 0,1 0-1,0 0 1,-1-1 0,1 1 0,3-1 2,7 0-82,-1-1-1,1-1 1,-1 0 0,1 0-1,-1-1 1,0-1-1,0 0 1,0-1 0,-1-1-1,9-4 83,-3 0-123,-1 0-1,0-1 1,0-1 0,-1-1-1,-1 0 1,13-15 123,-22 21-8,-1 0 0,1 0 0,-2-1 0,1 1 0,-1-1 0,0-1 0,-1 1 0,0 0-1,0-1 1,-1 1 0,0-1 0,0 0 0,-1 0 0,0 0 0,-1 0 0,0-2 8,0 0 41,-1 1-1,0-1 1,-1 0 0,0 1-1,-1 0 1,0-1-1,-1 1 1,0 0-1,0 0 1,-1 1-1,0-1 1,-1 1-1,-3-3-40,7 9 37,0 0-1,-1 0 1,0 0-1,1 1 1,-1-1-1,0 1 1,0 0-1,0 0 1,-1 0-1,1 0 1,0 1-1,-1-1 1,1 1-1,-1 0 0,0 0 1,1 0-1,-1 0 1,0 1-1,0-1 1,1 1-1,-1 0 1,0 0-1,0 1 1,1-1-1,-1 1 1,0 0-1,1 0 0,-1 0 1,1 0-1,-1 0 1,1 1-1,-1 0 1,1 0-1,0 0 1,0 0-1,0 0 1,0 0-1,-2 3-36,-6 6 32,0 0 1,1 0-1,0 1 0,1 0 0,1 1 0,0 0 1,0 1-1,-5 13-32,1 3 9,1 0-1,1 0 1,-3 26-9,10-46-5,1 0-1,1 0 0,0 1 1,0-1-1,1 0 0,1 1 1,0-1-1,1 10 6,-1-18-8,0 1-1,-1-1 1,1 1-1,0-1 1,1 1-1,-1-1 1,0 0 0,1 0-1,-1 1 1,1-1-1,-1 0 1,1-1-1,0 1 1,0 0-1,0 0 1,0-1 8,1 1-13,-1-1 0,1 0 0,0 0 0,0 0 0,0 0 0,0 0 0,0-1 0,-1 1 0,1-1 0,0 0 0,0 0 0,0 0 0,0 0 0,0-1 0,0 1 0,0-1 0,1 0 13,4-1-25,0-1 0,0 0 0,0-1 0,0 1 0,0-2 0,-1 1 0,1-1 0,-1 0 0,-1-1 0,1 1 0,-1-1 0,0-1 0,0 1 0,-1-1 0,1 0 0,-2 0 0,3-5 25,10-17-58,-2 0-1,-1-2 1,8-27 58,-17 44 0,-1 3 31,-1 1-1,2 0 0,-1 0 0,4-4-30,-3 33 77,11 91-62,-13-94-12,1 0 0,0 0 0,2-1 0,0 1 0,6 11-3,-11-25 0,0 0 1,0 0-1,1-1 1,-1 1-1,0 0 0,1 0 1,-1 0-1,1-1 1,-1 1-1,1-1 1,0 1-1,0-1 1,-1 0-1,1 0 1,0 0-1,0 0 1,0 0-1,1 0 0,-1 0 1,0-1-1,1 1 0,0-1 1,-1 0-1,1 0 1,0 0-1,0-1 1,-1 1-1,1-1 1,0 0-1,-1 0 1,1 0-1,0 0 1,-1 0-1,0 0 0,1-1 1,-1 1-1,1-1 0,6-6 2,1 0-1,-2 0 0,1-1 0,-1 0 1,-1 0-1,0-1 0,3-4-1,71-138 96,-80 151-93,0-1 1,0 0-1,0 1 0,0-1 0,0 1 1,0-1-1,0 1 0,1 0 1,-1 0-1,1-1 0,-1 1 0,1 0 1,-1 0-1,1 0 0,-1 1 1,1-1-1,0 0-3,-1 1 1,0 0 0,0 0-1,0 1 1,0-1 0,0 0 0,0 0-1,0 1 1,0-1 0,0 0 0,0 1 0,-1-1-1,1 1 1,0-1 0,0 1 0,0 0-1,0-1 1,-1 1 0,1 0 0,0 0 0,-1-1-1,1 1 1,-1 0 0,1 0 0,-1 0 0,1 0-1,-1 0 1,1-1 0,-1 1 0,0 1-1,5 11 6,-1-1 0,0 1 1,-1 0-1,-1 0 0,0 0 1,0 0-1,-1 10-6,5 40 42,-6-63-42,0 1 0,1-1 0,-1 1 0,0-1-1,0 1 1,0-1 0,0 1 0,0-1-1,1 1 1,-1-1 0,0 1 0,0-1-1,1 1 1,-1-1 0,0 1 0,1-1 0,-1 0-1,0 1 1,1-1 0,-1 0 0,0 1-1,1-1 1,-1 0 0,1 0 0,-1 1 0,1-1-1,-1 0 1,1 0 0,-1 0 0,1 0-1,0 1 1,0-2-11,0 1 0,1 0 0,-1 0 0,1 0 0,-1-1 0,0 1 1,1-1-1,-1 1 0,0-1 0,0 0 0,1 1 0,-1-2 11,35-27-502,-32 25 393,43-45-1119,-30 31 514,0 0 1,1 1-1,9-5 714,-25 20-27,0 0-1,0 1 0,0 0 1,0-1-1,0 1 0,0 0 1,1 0-1,-1 0 0,0 0 1,1 0-1,-1 1 1,1-1-1,-1 1 0,1-1 1,-1 1-1,1 0 0,-1 0 1,1 0-1,-1 0 0,1 1 1,-1-1-1,1 1 1,-1-1-1,1 1 0,-1 0 1,0 0-1,1 0 0,0 1 28,4 4 46,0-1 1,0 1-1,-1 0 0,0 1 0,-1 0 0,1 0 0,1 4-46,-5-9 57,-1 0 0,1-1-1,0 1 1,0 0-1,0 0 1,0-1-1,0 1 1,0-1-1,0 0 1,0 0-1,0 0 1,1 0 0,-1 0-1,0 0 1,1 0-1,-1-1 1,1 1-1,-1-1 1,1 0-1,-1 1 1,1-1-1,-1 0 1,1-1 0,-1 1-1,1 0 1,-1-1-1,1 0 1,-1 1-1,1-1 1,-1 0-1,0 0 1,0 0-1,1 0 1,-1-1 0,1 0-57,-16 7 227,1 1 0,0 0 0,-4 3-227,-48 40 35,57-43-28,-1-1 0,0 0 0,0 0 1,0-1-1,-3 2-7,9-5 16,-1-1 1,1 1 0,0 0-1,-1 0 1,1-1-1,-1 0 1,1 1-1,-1-1 1,1 0 0,-1 0-1,1 0 1,-1-1-1,1 1 1,-1-1-1,1 1 1,-1-1-17,2 1 10,0-1 0,1 1 0,-1-1-1,0 1 1,1-1 0,-1 1 0,1-1 0,-1 1 0,1-1 0,-1 1-1,1-1 1,-1 0 0,1 1 0,-1-1 0,1 0 0,0 1-1,-1-1 1,1 0 0,0 0 0,0 1 0,0-1 0,-1 0 0,1 0-1,0 0 1,0 1 0,0-1 0,0 0 0,0 0 0,1 0 0,-1 1-1,0-2-9,8-24 78,-8 26-77,15-30-23,1 0 0,1 1-1,2 2 1,1 0 0,6-5 22,-3 2-9,-10 13 0,34-43 30,-42 55-11,-1 1 0,1 0-1,-1 0 1,1 0 0,0 0 0,1 1 0,-1-1 0,1 1 0,-1 1 0,2-1-10,-5 2 5,-1 1-1,1 0 1,-1-1 0,1 1-1,-1 0 1,1 0 0,0 0 0,-1 0-1,1 0 1,-1 1 0,1-1 0,0 0-1,-1 1 1,1-1 0,-1 1-1,1-1 1,-1 1 0,0 0 0,1 0-1,-1 0 1,0 0 0,1 0 0,-1 0-1,0 0 1,0 0 0,0 0-1,0 0 1,1 1-5,2 4 22,0 0-1,-1 0 1,1 0 0,-1 1-1,1 3-21,-3-8 8,67 188 455,-40-108-334,-14-41-112,-3 0-1,-1 1 1,-2 1 0,-2 0 0,-2-1-1,-1 1 1,-3 1 0,-1-1-1,-3 0 1,-1-1 0,-2 1 0,-2-1-1,-10 30-16,16-63 5,-1-1-1,1 1 1,-1-1 0,-1 1-1,1-1 1,-2 0-1,1-1 1,-1 0-1,-2 3-4,6-8 10,0 0 0,0 0 0,0-1 0,0 1-1,0 0 1,0-1 0,-1 0 0,1 1 0,-1-1-1,1 0 1,-1 0 0,1 0 0,-1-1 0,1 1-1,-1-1 1,0 1 0,1-1 0,-1 0 0,0 0-1,1 0 1,-1 0 0,0 0 0,0-1 0,1 1-1,-1-1 1,1 0 0,-1 0 0,1 0 0,-1 0 0,1 0-1,-1-1 1,0 0-10,-4-3 41,0 0 1,1-1-1,-1 0 0,1 0 0,0-1 1,1 1-1,-1-1 0,1-1 1,1 1-1,0-1 0,0 1 0,0-1 1,1 0-1,-2-8-41,-1-2 54,2 0 0,0 0 0,1-1 1,1 1-1,0-1 0,2-10-54,0 9 16,2 0 0,0 0 0,1 0-1,1 1 1,1-1 0,1 1 0,2-4-16,-3 11 3,0 0-1,1 0 1,0 1-1,1 0 1,1 0-1,-1 1 1,2 0-1,-1 0 1,1 1-1,1 0 1,8-6-3,21-12-45,1 3 1,3 0 44,-6 4-197,-1-2 1,21-17 196,-46 30-75,1-1 0,-2 0 0,1-1 1,-1 0-1,-1-1 0,0 0 0,-1 0 1,0-1-1,3-6 75,1-7-137,-1 0 1,-1-1-1,-1-2 137,-5 15 10,-1 0 0,0 0 0,-1 0 0,0 0 0,-2-1 0,0-13-10,0 27 26,0-1 0,0 0 0,-1 0 0,1 1 0,0-1 0,-1 0 0,0 0 0,1 1 0,-1-1 0,0 1 0,0-1 0,0 0 0,0 1 0,0 0 0,0-1 0,0 1 0,-1 0 0,1-1 0,0 1 0,-1 0 0,1 0 0,-1 0-26,0 0 17,1 1 1,0 0 0,0-1 0,0 1 0,0 0 0,0 0 0,0 0 0,-1 0 0,1 0-1,0 0 1,0 0 0,0 0 0,0 1 0,0-1 0,-1 0 0,1 1 0,0-1 0,0 1 0,0-1-1,0 1 1,0-1 0,0 1 0,0 0 0,1-1 0,-1 1 0,0 0 0,0 0 0,0 0 0,1 0-1,-1 0 1,0 0 0,1 0 0,-1 0 0,1 0 0,-1 0-18,-2 7 22,-1 0-1,1 0 1,1 0 0,-1 0-1,1 0 1,1 1 0,0-1-1,-1 6-21,0 2 12,-2 9-3,2 0 0,0 1 0,1-1-1,2 9-8,0-27-54,0 1 0,0-1 1,1 0-1,-1 1 0,2-1 0,-1 0 0,1 0 0,0 0 0,0-1 0,1 1 0,0-1 0,0 0 0,1 0 0,0 0 0,0-1 0,5 6 54,0-3-235,0 0 1,1-1-1,0 0 0,7 3 235,65 26-575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2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0 2328,'3'6'90,"-1"0"0,0 0 0,0 0 0,0 1-1,-1-1 1,1 0 0,-2 1 0,1-1-1,-1 1 1,0-1 0,0 1 0,-1 1-90,2 22 104,-1 62 597,-4-1 0,-4 1 0,-7 20-701,2-16 366,-7 53-43,3-33-262,1 73-61,16-187-8,-2 47-834,2-1 1,7 45 841,-1-66-1043,-6-27 1021,0 0 0,1 1 1,-1-1-1,0 0 0,0 1 0,1-1 1,-1 0-1,0 0 0,1 1 0,-1-1 1,0 0-1,1 0 0,-1 1 0,0-1 1,1 0-1,-1 0 0,1 0 0,-1 0 1,0 0-1,1 0 0,-1 1 0,1-1 1,-1 0-1,0 0 0,1 0 0,-1 0 1,1-1 21,-1 1-1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3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4289,'2'4'1520,"-2"25"-1304,-2 9-136,2 27-56,0 12-16,2 14 24,3 3 8,2-6 40,-1-6 8,-1-19-16,3-1 0,-1-7-32,-1-2 8,-5-4-64,1-1-112,-4-8-480,-3-1-432,5-10 624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4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418 133 2993,'28'-44'1073,"9"-24"-1073,-36 68 18,-1-1-1,1 0 0,-1 0 0,0 0 1,1 0-1,-1 1 0,0-1 1,0 0-1,0 0 0,0 0 1,0 0-1,0 0 0,0 0 0,0 0 1,0 0-1,0 1 0,0-1 1,0 0-18,-1 0 8,1 1 0,0 0 0,-1-1 1,1 1-1,0 0 0,-1-1 0,1 1 1,0 0-1,-1 0 0,1-1 0,0 1 1,-1 0-1,1 0 0,-1 0 0,1 0 1,-1-1-1,1 1 0,0 0 0,-1 0 1,1 0-1,-1 0 0,1 0 0,-1 0 1,1 0-9,-31 8 210,26-7-171,-19 10-4,0 0 1,0 1-1,1 1 0,1 2 1,0 0-36,-53 32 131,-151 81 371,244-129-291,0 0 0,-1 2 0,1 0 0,10 3-211,-16-2 67,0 1-1,0 1 1,0 0 0,0 1 0,-1 0-1,0 1 1,0 0 0,0 1 0,1 1-67,7 4 56,18 12-35,1-2 0,1-1 0,1-2-1,1-3 1,35 11-21,-58-21-237,1-2-1,0 0 1,0-1-1,0-1 0,0 0 1,0-2-1,0 0 1,9-2 237,1-3-579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5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61 4745,'-1'-4'398,"-4"-9"882,5 13-1266,0 0 0,0 0 0,0 0 1,0 0-1,-1 0 0,1 0 0,0-1 0,0 1 0,0 0 1,0 0-1,0 0 0,0 0 0,0 0 0,0 0 0,0 0 1,0-1-1,0 1 0,0 0 0,0 0 0,0 0 0,0 0 1,0 0-1,0-1 0,0 1 0,0 0 0,0 0 0,0 0 1,0 0-1,0 0 0,0-1 0,0 1 0,0 0 0,0 0 1,0 0-1,0 0 0,0 0 0,0 0 0,0-1 0,0 1 1,0 0-1,0 0 0,1 0 0,-1 0 0,0 0 0,0 0 1,0 0-1,0 0 0,0 0 0,0-1 0,1 1 0,-1 0 1,0 0-1,0 0 0,0 0 0,0 0 0,0 0-14,1 1 22,-1-1-28,1-1 4,1 0 0,-1 0 0,1 1 0,0-1 0,-1 1 0,1-1 0,-1 1 0,1 0 0,0-1 0,-1 1 0,2 0 2,0 0-3,70-15-7,-46 9 6,0 1-1,15-1 5,-27 6 6,0 1 0,-1 0-1,1 2 1,-1-1 0,1 2 0,-1 0-1,0 0 1,12 7-6,-1-2 12,1 0 0,5-1-12,-19-6-121,0 1 1,0-2 0,0 0-1,1 0 1,-1-2 0,1 1-1,-1-1 1,0-1 0,0 0-1,0-1 1,0 0 0,0-1 0,0 0-1,10-6 121,6-5-524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4:55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3529,'1'-1'198,"0"1"1,1-1-1,-1 1 1,0-1-1,1 1 1,-1-1-1,1 1 1,-1 0-1,1 0 1,-1 0 0,0 0-1,1 0 1,-1 0-1,1 0 1,1 1-199,32 4-121,-10-1 184,27-3-16,-40-2 2,0 1 0,0 0 0,0 1 0,0 0 0,0 1 0,0 0 0,0 1 0,0 0 0,2 2-49,-12-4 3,-1-1-1,0 1 0,0 0 1,1 0-1,-1-1 0,0 1 1,0 0-1,0 0 0,0 0 1,0 0-1,0 0 0,0 1 1,0-1-1,-1 0 0,1 0 1,0 0-1,-1 1 0,1-1 1,-1 0-1,1 1 0,-1-1 1,1 1-3,-1 0 0,0 1 1,0-1-1,0 1 1,0-1 0,-1 1-1,1-1 1,-1 1-1,1-1 1,-1 1 0,0-1-1,0 0 1,-1 1-1,-1 4-6,-1-1 1,1 0-1,-1 0 1,-1-1-1,1 1 1,-1-1 0,0 0-1,-6 4 6,0-1 30,0-1 0,-1 0 0,1-1 0,-2-1-1,1 1 1,0-2 0,-1 0 0,0 0 0,0-1 0,0-1 0,-1 0-1,1-1 1,-6-1-30,47-2 308,-14 1-300,0-1 1,0 2-1,0 0 1,0 0-1,0 1 1,0 1-1,0 1 1,-1 0-1,2 1-8,-4 0-11,-1 2 0,0-1-1,0 1 1,0 1-1,-1-1 1,0 2 0,-1-1-1,1 1 1,-2 1 0,1-1-1,-1 1 1,0 1-1,-1-1 1,0 1 0,0 0-1,-1 0 1,-1 1 0,0 0-1,0 0 1,-1 0-1,0 0 1,-1 0 0,0 0-1,-1 1 1,-1-1 0,1 1-1,-2-1 1,1 1 0,-2-1-1,0 1 1,0-1-1,-1 0 1,0 0 0,-1 0-1,0-1 1,-2 4 11,2-8-1,1 1 0,-1-2 0,0 1 0,-1 0 0,0-1 0,0 0 0,0 0 0,0 0 0,-1 0 0,0-1 0,1 0 0,-5 2 1,-1-1-50,0 0 1,-1 0-1,1-1 1,-1 0-1,0-1 0,-10 1 50,-3-3-392,0-10 164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19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92 992,'-49'-86'672,"49"80"-56,2 6-319,3 9-345,-5-9-48,-2 0 80,1 11 72,-1 24 120,0 49 8,6-36-48,1 7-24,1 4-40,-6 7-16,0-6-24,0-5-32,-6-9-240,6-11-192,-4-11 256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19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66 2945,'-4'-31'1216,"4"9"-528,8 16-1312,6 6-392,5-1 600</inkml:trace>
  <inkml:trace contextRef="#ctx0" brushRef="#br0" timeOffset="1">109 0 536,'157'29'232,"-118"-1"-104,1 16-72,-5 7-56,-11 15-144,-4 11-32,-16 2-48,-6 2 32,-13-12 176,-9-8 88,-7-10 136,-4-3 24,-9-13-8,2 0-56,0-12-112,3-2-80,10-7 16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9.075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139 951 8906,'1'1'130,"0"-1"0,0 1 1,-1-1-1,1 1 0,0-1 1,0 1-1,0 0 0,-1-1 1,1 1-1,0 0 0,0 0 0,-1-1 1,1 1-1,-1 0 0,1 0 1,-1 0-1,1 0 0,-1 0 1,0 0-1,1 0-130,4 19 244,-2-1-1,0 1 1,0 2-244,3 26 42,6 41-35,-4 0 0,-4 1-1,-3 0 1,-7 30-7,-42 274-510,41-342 403,-6 26-288,-8 26 395,18-88-27,3-14 32,-1 1-1,1 0 0,0-1 0,-1 1 1,1 0-1,-1-1 0,0 1 0,0-1 1,0 1-1,0-1 0,-1 1 0,1-1 1,0 0-1,-1 0 0,0 1 0,1-1 1,-1 0-1,0-1 0,0 1 0,-1 0-4,3-2 13,-1 1 0,0-1-1,0 0 1,0 0-1,1 1 1,-1-1 0,0 0-1,0 0 1,0 0-1,1 0 1,-1 0-1,0 0 1,0 0 0,0 0-1,1-1 1,-1 1-1,0 0 1,0 0 0,0-1-1,1 1 1,-1 0-1,0-1 1,1 1-1,-1-1 1,0 1 0,1-1-1,-1 0-12,-15-19 266,11 11-208,0 0 0,1 0 1,0-1-1,0 0 0,1 0 1,0 0-1,1 0 0,0 0 1,0-4-59,0-23 38,1 0 0,2-7-38,5-75-39,6 0-1,4 1 0,6 1 0,5 1 0,5 2 0,5 0 1,32-62 39,-44 118-56,3 1 0,3 1 0,26-35 56,-43 71 6,0 1 0,2 0 0,0 1-1,2 1 1,-1 0 0,2 1 0,0 1-1,1 1 1,1 1 0,0 1 0,2 0-6,10-3 17,0 2 0,1 2 0,28-6-17,-44 13-13,0 1 0,0 1 0,1 0 0,-1 2-1,1 0 1,-1 1 0,1 0 0,0 2 13,-14-2-15,0 0 1,0 0-1,-1 0 0,1 1 0,-1 0 1,1 0-1,-1 0 0,1 0 0,-1 1 0,0-1 1,0 1-1,0 0 0,2 3 15,-5-4-14,1 0-1,-1 0 0,1 1 1,-1-1-1,0 1 1,0-1-1,0 1 1,0-1-1,0 1 1,0 0-1,-1 0 0,1-1 1,-1 1-1,0 0 1,0 0-1,0-1 1,0 1-1,0 0 1,-1 0-1,1-1 0,-1 1 1,0 0-1,0-1 1,0 1-1,-1 2 15,-3 5-45,0 1 0,-1-1 0,-1 0-1,1 0 1,-7 6 45,-46 50-149,57-64 145,-249 241-160,149-147 136,94-89 32,5-5-2,0 0 1,1 0-1,-1 1 0,1-1 0,0 1 0,-1-1 1,1 1-1,0 0 0,1 0 0,-1 0 0,0 0 1,1 0-1,0 1 0,-1 2-2,2-6 2,-1 1 0,1-1-1,0 1 1,0 0 0,1-1 0,-1 1 0,0-1 0,0 1-1,0-1 1,0 1 0,0-1 0,1 1 0,-1-1-1,0 1 1,0-1 0,1 1 0,-1-1 0,0 1-1,1-1 1,-1 0 0,0 1 0,1-1 0,-1 0-1,1 1 1,-1-1 0,0 0 0,1 1 0,-1-1 0,1 0-1,-1 0 1,1 1 0,-1-1 0,1 0 0,0 0-2,21 3 22,-16-3-11,19 0 12,0 0 0,-1-2 0,1-1 0,-1-1 0,0-1 0,16-5-23,11-6-26,0-2-1,26-15 27,-14 3-129,-2-3 0,56-39 129,-86 50-38,-1-1 0,0-1 0,-2-2 0,-1-1 1,-2-2-1,6-7 38,-19 19 6,-1 0 0,0-1 0,-1 0 0,-1-1 0,0 0 1,4-18-7,-5 8 60,-1 0 1,-1 0 0,-2 0 0,0-19-61,-1-41 670,-4-1 0,-4 1 1,-10-53-671,9 120 501,5 21-493,1 1 1,0 0-1,0 0 0,0 0 1,0 0-1,0-1 0,0 1 0,0 0 1,0 0-1,-1 0 0,1 0 1,0 0-1,0 0 0,0-1 0,0 1 1,0 0-1,-1 0 0,1 0 1,0 0-1,0 0 0,0 0 1,0 0-1,-1 0 0,1 0 0,0 0 1,0 0-1,0 0 0,-1 0 1,1 0-1,0 0 0,0 0 1,0 0-1,0 0 0,-1 0 0,1 0 1,0 0-1,0 0 0,0 0 1,0 0-1,-1 1 0,1-1 0,0 0 1,0 0-1,0 0 0,0 0 1,0 0-1,-1 0-8,-1 3 31,0 0 1,1 1-1,-1-1 1,0 0-1,1 0 0,0 1 1,-1 2-32,-12 43 23,2 1 0,2 0 1,3 1-1,1 8-23,-5 209-43,9-186-13,-15 482-884,17-563 937,-1 16-69,1 0-1,1 1 1,1 6 72,0-23-28,1-5 25,4-11 18,116-283 66,-90 226-107,5 1 0,45-66 26,-67 113 22,2 0-1,12-11-21,-25 29 23,2 0 1,-1 0-1,1 1 1,0-1-1,0 2 1,0-1-1,0 1 1,1 0-1,0 0 1,4-1-24,-11 5 5,0-1 0,0 1 0,0 0 1,0-1-1,0 1 0,0 0 0,0 0 1,1 0-1,-1 0 0,0 0 0,0 0 0,0 0 1,0 0-1,0 0 0,0 0 0,0 0 1,0 1-1,0-1 0,0 0 0,0 1 0,0-1 1,0 1-1,0-1 0,0 1 0,0 0 0,0-1 1,0 1-1,-1 0 0,1 0 0,0-1 1,0 1-1,-1 0 0,1 0 0,-1 0 0,1 0 1,-1 0-1,1 0 0,-1 0 0,1 1-5,1 5 17,-1 1 0,1 0 0,-1-1 0,-1 1 0,0 7-17,1-9 9,-2 54 74,-9 60-83,3-46 16,2 16-16,5-67-58,1 0 0,1 0 0,1 0 0,1 0 1,7 21 57,-9-36-42,1-1 1,-1-1 0,1 1 0,1 0 0,0-1 0,-1 1 0,2-1-1,-1 0 1,1-1 0,0 1 0,0-1 0,1 0 0,-1 0 0,1 0 0,0-1-1,0 0 1,1 0 0,-1-1 0,1 0 0,0 0 0,0 0 0,0-1-1,0 0 1,0 0 0,1-1 0,-1 0 0,0 0 0,1-1 0,-1 0 0,1 0-1,-1-1 1,1 0 41,7-1-46,0-2 0,0 1-1,0-2 1,-1 0 0,0-1-1,0 0 1,0-1 0,-1-1 0,0 0-1,-1-1 1,1 0 0,-2-1-1,1 0 1,8-11 46,9-12-32,-1 0 1,-2-2-1,-1 0 0,13-29 32,57-117 56,11-19 882,-85 172-342,-21 28-580,0 0 0,0-1 0,1 1 0,-1 0 0,0 0 0,0-1 0,0 1 0,1 0 0,-1 0 0,0 0 0,0 0 0,1 0-1,-1-1 1,0 1 0,0 0 0,1 0 0,-1 0 0,0 0 0,1 0 0,-1 0 0,0 0 0,0 0 0,1 0 0,-1 0 0,0 0 0,1 0 0,-1 0 0,0 0 0,0 0 0,1 0 0,-1 0 0,0 0 0,0 1 0,1-1-1,-1 0 1,0 0 0,0 0 0,1 0 0,-1 1-16,7 13 272,1 29-149,-8-37-84,2 5-29,5 43 3,2-1-1,6 11-12,-11-49-36,1 0 0,0 0 0,2 0 0,-1 0 0,2-1 0,0 0 0,0-1 0,1 0 0,11 11 36,-12-15-60,1 0 0,1-1-1,-1-1 1,1 0 0,1 0 0,-1-1 0,1 0-1,0-1 1,1 0 0,-1-1 0,1 0 0,0-1 0,0 0-1,0-1 1,0 0 0,0-1 0,0 0 0,1-1-1,-1-1 1,0 0 0,0 0 0,1-1 0,-1-1 0,6-2 60,8-4-109,0-1 1,-1-1-1,-1-2 1,0 0-1,0-1 1,-1-2-1,-1 0 1,-1-2-1,0 0 1,8-11 108,36-41 211,-3-3-1,17-30-210,-66 86 142,13-17 574,-14 25-34,-12 9-661,0 1 1,1-1 0,-1 0 0,0 1 0,1-1 0,-1 1 0,0-1 0,0 1-1,1-1 1,-1 1 0,0-1 0,0 1 0,0-1 0,0 1 0,0 0-1,0-1 1,0 1 0,0-1 0,0 1 0,0-1 0,0 1 0,0-1 0,0 1-1,0-1 1,-1 1 0,1-1 0,0 1 0,0-1-22,-17 83 466,6-38-384,-197 818-858,166-700 81,-40 130-696,80-286 1371,0 0 1,-1 1-1,0-2 0,0 1 0,-1 0 1,0-1-1,0 1 0,-1-1 20,4-5 12,0 0 0,0 0 1,0 0-1,0 0 0,0-1 0,0 1 0,-1 0 0,1-1 0,0 1 0,0-1 1,-1 1-1,1-1 0,0 1 0,-1-1 0,1 0 0,0 0 0,-1 0 0,1 0 0,0 0 1,-1 0-1,1 0 0,0 0 0,-1 0 0,1-1 0,0 1 0,-1-1 0,1 1 1,0-1-1,0 1 0,-1-1 0,1 0 0,0 1 0,0-1 0,0 0 0,0 0 0,0 0 1,0 0-1,0 0 0,0-1-12,-35-32 461,3-1 0,1-2 0,1-1 0,-8-16-461,30 41 114,0-1 0,0 0 0,2-1-1,-5-11-113,9 19 24,1 1 0,0-1 0,0 0 0,1 0 0,0 0 0,0 0 0,1 0 0,0 0 0,0 0 0,0 0 0,1 0 0,1-4-24,1 0 7,1 0 1,0 0-1,0 0 0,1 0 1,0 1-1,1 0 0,1 0 0,-1 0 1,2 1-8,18-23-64,29-26 64,-52 55-3,368-388-648,-258 272 572,4 4 1,6 6-1,4 5 0,12 1 79,-113 86 71,-26 17-69,0-1-1,1 1 1,-1 0 0,0 0 0,1 0-1,-1-1 1,0 1 0,1 0 0,-1 0-1,0 0 1,1 0 0,-1 0 0,0 0-1,1 0 1,-1-1 0,0 1 0,1 0-1,-1 0 1,0 0 0,1 1 0,-1-1 0,1 0-1,-1 0 1,0 0 0,1 0 0,-1 0-1,0 0 1,1 0 0,-1 1 0,0-1-1,0 0 1,1 0 0,-1 0 0,0 1-1,1-1 1,-1 0 0,0 0 0,0 1-1,0-1 1,1 0 0,-1 1 0,0-1-1,0 0 1,0 1 0,0-1 0,1 0-1,-1 1 1,0-1 0,0 0 0,0 1 0,0-1-1,0 0 1,0 1 0,0-1 0,0 0-1,0 1 1,0-1 0,0 1 0,0-1-1,0 0 1,-1 1 0,1-1-2,-5 27 22,4-24-20,-30 92-3,12-37-135,-6 33 136,21-72-67,1-1 1,0 1-1,2 0 0,0 0 1,1-1-1,1 1 0,1 2 67,0-11-42,0 0 0,1 0 1,0 0-1,1-1 0,0 1 0,0-1 0,1 0 1,0 0-1,1-1 0,6 8 42,2 0-32,0 0 0,1 0 0,1-2 1,10 7 31,-16-13 3,0 1 0,0-1 0,-1 2 0,0-1 1,-1 1-1,0 0 0,0 1 0,0 2-3,-5-8 14,-1 0 0,0 0 0,0 0 0,0 1 0,0-1 0,-1 1 0,0-1 0,0 1 0,-1-1 0,1 1 0,-1-1 0,0 1 0,-1 0 0,1-1 0,-1 1-1,0-1 1,-1 1 0,1-1 0,-3 5-14,-1 0 36,0-1-1,0 1 0,-1-1 0,0 0 0,-1 0 1,-7 8-36,-48 44 126,55-55-123,1 0 1,-1 0-1,-1-1 1,1 0-1,-1 0 1,0 0-1,0-1 1,-2 0-4,9-3-1,1-1 0,0 0 0,-1 0 0,1 1-1,0-1 1,-1 0 0,1 0 0,0 0 0,-1 0 0,1 0 0,0 0 0,-1 0 0,1 1 0,-1-1 0,1 0 0,0 0 0,-1 0 0,1-1 0,-1 1-1,1 0 1,0 0 0,-1 0 0,1 0 0,0 0 0,-1 0 0,1 0 0,-1-1 0,1 1 0,0 0 0,-1 0 0,1-1 0,0 1 0,0 0 0,-1 0 0,1-1-1,0 1 1,0 0 0,-1-1 0,1 1 0,0 0 0,0-1 0,0 1 0,0 0 0,-1-1 0,1 1 0,0-1 0,0 1 1,3-22-113,-2 19 97,4-11-40,1 0 1,0 1-1,0-1 0,2 1 1,-1 1-1,2-1 0,7-8 56,-13 17-11,32-40-48,2 1 1,2 1-1,2 2 0,1 3 1,2 1-1,13-7 59,40-22 319,3 4 0,56-24-319,-133 73 92,2-1 119,1 1-1,0 1 0,9-2-210,-34 13 11,0-1 0,0 0-1,0 1 1,1 0 0,-1-1-1,0 1 1,1-1 0,-1 1 0,0 0-1,1 0 1,-1 0 0,0 0-1,1 0 1,-1 0 0,0 0-1,1 1 1,-1-1 0,0 0 0,1 1-1,-1-1 1,0 1 0,0-1-1,0 1 1,1-1 0,-1 1-1,0 0 1,0 0 0,0 0 0,1 0-11,-1 2 11,0 0-1,0 1 1,0-1 0,0 0 0,-1 0 0,1 1 0,-1-1 0,0 0 0,0 1 0,0-1 0,0 0 0,-1 4-11,-14 89 41,7-57-11,2 1 1,1 15-31,5-44-17,0 0 1,0 0-1,1 0 1,0 0-1,1 0 1,1 0-1,-1-1 1,2 1-1,-1-1 1,5 9 16,-5-15-23,0 1 0,0 0-1,0-1 1,0 0 0,1 0 0,0 0 0,0 0 0,0 0-1,0-1 1,1 1 0,-1-1 0,1-1 0,0 1 0,1 0 23,3 1-62,1-1 0,0 0 0,-1 0 0,1-1 0,0 0 0,0-1 0,7 1 62,15-2-250,-1-2 0,0-1-1,0-1 1,22-6 250,-9 1-373,-1-3 0,5-3 373,16-10-404,8-8 404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38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13 2737,'-2'-12'6479,"-3"13"-4064,-10 26-2887,7-11 1033,-22 40-381,27-49-129,0 0-1,0 1 1,1-1 0,0 1-1,0-1 1,1 1 0,0 0 0,0 0-1,1-1 1,0 1 0,0 0 0,2 7-51,-1-4 92,0-1 1,-1 0-1,-1 0 1,-1 8-93,-1 1 98,-1 0 0,-2 0-1,0 0 1,0-1 0,-5 6-98,2-9 51,8-14-46,0 1 0,0-1 0,0 1 0,0-1 0,0 1 0,0-1 0,1 1 0,-1-1 0,1 1 0,-1-1 0,1 1 0,-1 0 0,1 0 0,0-1 0,0 1 0,0 1-5,0-2 16,0-1-1,0 0-10,0 0-21,0 0-51,0 0-150,0-5-2217,0 3 1755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20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0 845 4009,'1'1'83,"-1"0"0,1 0 0,0 0 0,-1 0-1,1 0 1,0 0 0,0-1 0,0 1 0,0 0 0,-1 0 0,1-1 0,0 1 0,0-1 0,0 1 0,0-1-1,0 1 1,1-1 0,-1 1 0,0-1 0,0 0 0,0 0 0,1 1-83,1-1-31,0 1 0,0 0 1,1-1-1,-1 0 0,0 0 0,0 0 1,0 0-1,0 0 0,0 0 0,3-1 31,6-5-43,0 1 0,0-1-1,0-1 1,-1 0 0,0 0-1,0-2 1,-1 1 0,0-1-1,0 0 1,4-8 43,7-7-53,-1-2 0,-1-1 0,13-24 53,-30 48-36,-1 1-1,1-1 1,-1 1 0,0-1 0,0 0-1,0 0 1,0 0 0,-1 1-1,1-2 37,-1 4-14,0 0 0,0-1-1,0 1 1,0-1 0,0 1 0,0 0-1,0-1 1,-1 1 0,1-1-1,0 1 1,0 0 0,0-1-1,0 1 1,-1 0 0,1-1 0,0 1-1,0 0 1,-1-1 0,1 1-1,0 0 1,0-1 0,-1 1-1,1 0 1,0 0 0,-1-1 14,0 1-22,0 0 0,0-1 1,0 1-1,0 0 0,0 0 1,0 0-1,0 0 0,0 0 0,0 0 1,0 0-1,0 0 0,0 0 1,0 1-1,-1-1 22,-7 2 20,1 1 0,0 0 1,0 0-1,0 1 0,0 0 1,1 1-1,-1-1 0,1 1 1,0 1-1,0-1 0,1 1 1,0 1-1,0-1 0,0 1 1,1 0-1,0 0 0,0 0 1,1 1-1,0 0 0,0 0 1,1 0-1,0 0 0,0 1 0,1-1 1,0 1-1,1-1 0,0 1 1,0 0-1,1-1 0,0 1 1,0 0-1,1 0 0,0-1 1,2 6-21,-2-10 8,1 1 0,0-1 1,1 0-1,-1 1 0,1-1 1,0 0-1,0-1 1,0 1-1,0 0 0,1-1 1,-1 0-1,1 0 0,0 0 1,0 0-1,0 0 1,1-1-1,-1 0 0,0 0 1,1 0-1,0 0 0,-1-1 1,4 1-9,9 2 31,0 0 0,0-1 0,1-1-1,-1 0 1,11-2-31,-18 0 10,-1-1-1,0 0 1,0 0-1,0-1 0,0 0 1,0 0-1,0-1 0,0-1 1,-1 1-1,0-1 1,3-3-10,1 0 8,-1-1 1,0 0 0,-1-1-1,0 0 1,0-1 0,-1 0-1,3-4-8,9-16 64,-2-1 0,0 0 0,-2-2-1,-2 0 1,4-13-64,1-5 129,-2-1-1,-3-1 0,-2 0 1,-2-1-129,-6 20 94,-1-1 1,-1 1-1,-2-1 0,-1 0 1,-2 0-1,-6-30-94,7 57 81,-1 0 0,0-1-1,0 1 1,-1 0 0,0 0 0,0 0-1,0 1 1,-3-4-81,5 10 9,1 0-1,-1 1 1,1-1-1,-1 0 1,0 0 0,0 0-1,1 1 1,-1-1 0,0 0-1,0 1 1,0-1 0,0 1-1,0-1 1,0 1 0,0-1-1,0 1 1,0 0 0,0-1-1,0 1 1,0 0 0,0 0-1,0 0 1,0 0 0,0 0-1,0 0 1,0 0 0,0 0-1,0 0 1,0 0 0,0 1-1,0-1 1,0 0-1,0 1 1,0-1 0,0 1-1,0-1 1,0 1 0,0-1-1,0 1 1,1 0 0,-1-1-1,0 1 1,0 1-9,-5 3-10,0 1 0,1 0 0,0 0-1,0 0 1,-1 4 10,0 0-5,0 0-1,1 0 1,0 0 0,1 1-1,0 0 1,1 0-1,0 0 1,1 0 0,0 0-1,1 1 1,0-1 0,1 1-1,0-1 1,1 0-1,0 1 1,2 6 5,2 6-9,1 0 0,2-1-1,0 0 1,1 0 0,1-1 0,1 0 0,6 7 9,7 12-99,-2 0 0,-1 2 1,-3 1-1,-1 0 0,-3 1 0,-1 0 1,5 41 98,-17-78-167,0 0 1,0 0 0,0 0 0,-1 0-1,-1 0 1,1 0 0,-1 1 0,-1-1-1,0 0 1,0-1 0,0 1 0,-1 0-1,0-1 1,0 1 0,-3 3 166,-18 21-584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20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1 173 4489,'1'-1'103,"0"-1"1,-1 0-1,1 1 1,0-1-1,0 1 0,1-1 1,-1 1-1,0-1 1,0 1-1,1 0 0,-1-1 1,1 1-1,-1 0 1,1 0-1,-1 0 0,1 0 1,0 0-1,0 1 1,-1-1-1,1 1 0,0-1 1,0 1-1,0-1 1,0 1-104,7-1 4,0 1 1,1 0-1,-1 0 1,8 2-5,8 1 133,31 0-166,0-2 1,-1-3-1,1-2 1,-1-3-1,0-2 1,5-3 32,-46 8-61,-1 0 0,0-1 0,0 0 0,-1-1 0,2-1 61,-10 5-25,0-1 1,0 1-1,0-1 1,0 0-1,-1 0 0,1 0 1,-1-1-1,0 1 0,0-1 1,0 0-1,0 0 0,-1 0 1,0 0-1,0 0 1,0 0-1,1-4 25,-3 8-7,1-1 0,-1 0 0,0 0 0,0 0 0,0 1 0,0-1 0,0 0 0,0 0 0,0 0 0,0 0 0,0 1 0,0-1 0,0 0 0,-1 0 0,1 0 0,0 1 0,0-1 0,-1 0 0,1 0 0,-1 1 0,1-1 0,-1 0 0,1 1 0,-1-1 0,1 1 0,-1-1 0,1 0 0,-1 1 0,0-1 0,1 1 0,-1 0 0,0-1 0,1 1 0,-1-1 0,0 1 0,0 0 0,0 0 0,1-1-1,-2 1 8,-1 0-10,1-1 0,-1 1 0,0-1 0,0 1 0,1 0-1,-1 0 1,0 1 0,0-1 0,1 0 0,-1 1 0,-2 0 10,-2 2 32,0 1 0,0-1 1,1 1-1,-1 0 0,1 1 1,0 0-1,0 0 0,1 0 1,-1 1-1,1-1 0,0 1 1,1 0-1,-1 1 0,1-1 1,0 1-1,1 0 0,0 0 1,-2 5-33,1 0 17,-1 1 1,2 0 0,0 1-1,0-1 1,1 1 0,1-1-1,0 1 1,1 0 0,0-1-1,1 1-17,0-4 7,1-1-1,0 1 0,0-1 0,1 1 1,0-1-1,0 0 0,1 0 1,1 0-1,-1 0 0,1-1 0,3 3-6,-4-6-12,1 1 0,0-1-1,0 0 1,1 0 0,-1-1-1,1 0 1,0 0 0,0 0-1,0-1 1,1 0 0,-1 0-1,1 0 1,0-1 0,0 0-1,4 1 13,2-1-314,0 0-1,0-1 0,1 0 0,-1-1 1,0-1-1,6-1 315,29-8-692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21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57 601 5097,'0'0'39,"0"-1"1,0 1-1,0 0 1,0 0-1,0-1 0,0 1 1,0 0-1,0 0 1,0-1-1,0 1 0,0 0 1,-1 0-1,1-1 0,0 1 1,0 0-1,0 0 1,-1 0-1,1-1 0,0 1 1,0 0-1,0 0 1,-1 0-1,1 0 0,0-1 1,0 1-1,-1 0 1,1 0-1,0 0 0,0 0 1,-1 0-1,1 0 0,0 0 1,-1 0-1,1 0 1,0 0-1,0 0 0,-1 0 1,1 0-1,0 0 1,0 0-1,-1 0 0,1 0 1,0 0-1,0 0 0,-1 1 1,1-1-1,0 0 1,0 0-1,-1 0 0,1 0 1,0 0-1,0 1 1,0-1-1,-1 0 0,1 0 1,0 1-1,0-1 0,0 0 1,0 0-40,-7 21 320,5-12-307,2-9-12,-12 41-139,2 1-1,-1 19 139,10-50-75,-1 0 1,2 1-1,0-1 0,0 1 1,1-1-1,0 0 0,1 1 0,0-1 1,1 0-1,0 0 0,4 8 75,-6-16-18,1 0 1,-1-1-1,1 1 1,0-1-1,0 1 1,0-1-1,0 0 0,0 0 1,0 1-1,1-2 1,-1 1-1,1 0 0,-1 0 1,1-1-1,0 1 1,0-1-1,0 0 0,0 0 18,3 1-41,0-1-1,0 0 0,0 0 0,1 0 0,-1-1 0,0 0 0,1 0 0,5-1 42,10-3-142,1-1-1,-1-1 0,-1-1 0,13-5 143,-16 4 4,0 0-1,0-2 1,-1 0-1,-1 0 0,1-2 1,-2 0-1,1-1 1,-2 0-1,0-1 1,0-1-1,-2 0 1,0-1-1,0 0 1,6-14-4,-6 8 122,-1-1 1,-1-1 0,0 1 0,-2-2-1,-1 1 1,-1-1 0,-2 0 0,0-1 0,-1 1-1,-2-1 1,0-7-123,-3-28 296,-3-1 0,-3 1 0,-2 0-1,-3 0 1,-15-43-296,21 94 128,0 14-79,-3 19-51,9-21 3,-4 16-9,0 1 0,1 0 0,1 0-1,1 0 1,0 0 0,2 0 0,0 1 0,1-1-1,1 0 1,1 0 0,0 0 0,2 0 0,0-1-1,7 17 9,6 21-7,-3 1-1,-2 1 1,-1 18 7,14 175-43,-26-249 28,3 28-677,-2-1-1,-1 1 1,-1-1 0,-1 1-1,-3 6 693,2-20-749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21.9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0 236 5297,'1'-4'93,"-1"1"0,1-1 0,0 1-1,0-1 1,0 1 0,0-1 0,0 1-1,1 0 1,0 0 0,-1-1 0,1 1 0,0 0-1,1 1 1,-1-1 0,0 0 0,1 1 0,0-1-1,0 1 1,-1 0 0,1 0 0,0 0-1,1 0 1,-1 0 0,0 1 0,0 0 0,3-1-93,247-104-1635,-252 106 1632,7-4-21,1 0 0,-1 1 0,1 0 0,0 1 1,0 0-1,0 0 0,1 1 0,-1 0 0,4 0 24,-12 1-1,-1 0 0,1 0 0,0 0 0,0 0 0,-1 0 0,1 0 0,0 1-1,0-1 1,-1 0 0,1 0 0,0 1 0,-1-1 0,1 0 0,0 1 0,-1-1 0,1 0-1,0 1 1,-1-1 0,1 1 0,-1-1 0,1 1 0,-1-1 0,1 1 0,-1 0 0,1-1 0,-1 1-1,1 0 1,-1-1 0,0 1 0,0 0 0,1-1 0,-1 1 0,0 0 0,0-1 0,0 1-1,0 0 1,1 0 0,-1 0 0,0-1 0,-1 1 0,1 0 0,0 0 0,0-1 0,0 1 0,0 0-1,0-1 1,-1 1 0,1 0 0,0 0 0,-1 0 1,-2 6-4,0 0 0,-1 0 0,0 0 0,-4 6 4,3-5 11,-3 6 24,1 0 1,0 1-1,1 0 0,1 0 0,1 1 0,0-1 0,1 1 1,0 0-1,1 16-35,1-24 15,0 0 0,1 1 0,1-1 0,0 1 0,0-1 0,0 0 0,1 0 0,0 0 0,1 0 0,-1 0 0,2 0 0,-1 0 0,1-1 0,0 0 0,1 0 0,0 0 0,0 0 0,0-1 0,6 6-15,-8-10 3,0 1 0,1-1 0,-1 0 0,1 0 0,-1-1 0,1 1 0,-1-1 0,1 0 0,0 1 1,0-2-1,0 1 0,0 0 0,0-1 0,0 0 0,0 0 0,0 0 0,0 0 0,-1-1 0,1 1 0,0-1 1,0 0-1,0 0 0,3-2-3,6-2 12,1-2 0,-1 1 0,0-2-1,0 0 1,10-8-12,-6 3 9,-1 0 0,0-1-1,-1-1 1,0 0 0,-1-1 0,-1 0-1,2-5-8,-11 15-1,0-1-1,0 1 1,0-1-1,-1 0 0,0 0 1,-1 0-1,1-1 1,-1 1-1,0-1 1,-1 1-1,0-1 0,0 0 1,-1 1-1,0-1 1,0 0-1,-1 1 1,0-1-1,0 0 1,-1 1-1,0-1 0,-1-1 2,3 7-2,-1 0 0,0 0 0,0-1 0,0 1 0,0 0 0,0 0 0,0 0 0,-1 1 0,1-1 0,-1 0-1,1 0 1,-1 1 0,1-1 0,-1 1 0,0-1 0,0 1 0,0 0 0,0 0 0,0-1 0,0 2 0,0-1 0,0 0-1,-1 0 1,1 1 0,0-1 0,0 1 0,-1-1 0,1 1 0,0 0 0,-1 0 0,1 0 0,0 1 0,0-1 0,-1 0-1,1 1 1,0-1 0,0 1 0,-1 0 0,1 0 0,0 0 0,0 0 0,0 0 0,0 0 0,0 1 0,1-1 0,-1 1-1,0-1 1,0 1 2,-4 5 2,1-1-1,0 1 1,1 0-1,-1 0 0,1 1 1,1-1-1,-1 1 0,1 0 1,0 0-1,1 0 1,0 0-1,0 0 0,1 0 1,0 1-1,1 4-1,-1-5 4,1 0-1,0 0 1,1-1-1,0 1 1,0 0-1,1-1 0,0 1 1,0-1-1,1 1 1,0-1-1,0 0 1,0 0-1,1 0 1,0-1-1,1 1 1,-1-1-1,2 0-3,-1 0 2,1-1-1,0 0 0,1 0 0,-1-1 1,1 0-1,-1 0 0,1-1 0,1 0 0,-1 0 1,0 0-1,1-1 0,-1 0 0,1-1 1,0 0-1,-1 0 0,1 0 0,0-1 1,0 0-1,-1-1 0,1 0 0,0 0 0,0 0 1,-1-1-1,1 0 0,-1-1 0,0 0 1,1 0-2,1-1 1,0 0-1,0-1 1,0 0 0,-1 0 0,1-1 0,-2 0 0,1 0 0,0-1 0,-1 0 0,-1 0-1,1-1 1,-1 0 0,0 0 0,-1 0 0,0-1 0,0 0 0,-1 0 0,0 0 0,-1 0 0,0-1-1,1-3 0,1-52 95,-4 41 31,1 1-1,2-6-125,-3 23 27,0 0 1,1 0-1,-1 1 1,1-1-1,0 1 0,1-1 1,0 1-1,-1 0 0,2 0 1,-1 0-1,1 0-27,-2 4 1,0-1 0,1 0-1,-1 0 1,1 1 0,-1 0-1,1-1 1,0 1 0,0 0-1,0 1 1,-1-1 0,1 0-1,0 1 1,0-1 0,0 1-1,0 0 1,1 0-1,49 3-5,-49-3 5,1 1 1,0-1-1,-1 1 1,1 1-1,-1-1 1,1 1 0,-1-1-1,0 1 1,1 0-1,-1 1 1,0-1-1,-1 1 1,1 0 0,0 0-1,-1 0 1,1 0-1,-1 1 1,0-1 0,0 1-1,-1 0 1,1 0-1,-1 0 1,0 0-1,0 0 1,0 0 0,0 1-1,-1-1 1,1 1-1,-1-1 1,0 2-1,4 34 63,0 24-63,-3-28 8,1-1 0,4 10-8,-4-33-32,0 0-1,0-1 1,1 1 0,0-1 0,1 0 0,1-1-1,-1 1 1,7 7 32,-1-5-39,0 0-1,0-2 0,7 6 40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23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17 156 1576,'-16'-93'935,"16"90"-860,-1 0-1,1 0 1,0 1-1,0-1 1,0 0-1,1 0 1,-1 1-1,1-1 1,-1 0-1,1 1 1,0-1-1,0 1 1,0-1-1,1-1-74,0 2 28,-1 1-1,0-1 0,0 1 0,1 0 0,-1-1 1,0 1-1,1 0 0,-1 0 0,1 0 1,0 0-1,-1 0 0,1 0 0,0 1 0,0-1 1,-1 1-1,1-1-27,3 0 3,-1 1 0,1-1 0,-1 1 0,0 0 1,1 0-1,-1 0 0,1 1 0,-1 0 0,0-1 0,1 2 0,-1-1 1,4 2-4,-2 0-7,-1 0 0,1 1 0,-1 0 1,1 0-1,-1 0 0,-1 0 1,1 1-1,-1 0 0,1 0 1,-1 0-1,0 0 0,2 5 7,4 8-15,-1 0 0,-1 1 0,4 10 15,1 6-65,-1 1 1,-2 1-1,-2-1 0,4 36 65,-12-35-112,-6-21 75,5-16 40,1 1-1,0-1 0,-1 0 0,1 1 0,0-1 0,-1 0 0,1 1 1,0-1-1,-1 0 0,1 0 0,0 0 0,-1 1 0,1-1 0,-1 0 1,1 0-1,-1 0 0,1 0 0,0 0 0,-1 0 0,1 0 0,-1 0 1,1 0-1,-1 0 0,1 0 0,0 0 0,-1 0 0,1 0 0,-1 0 0,1 0 1,-1 0-1,1-1-2,-1 1 13,0-1 1,0 0-1,0 1 0,0-1 1,0 0-1,1 0 1,-1 1-1,0-1 0,0 0 1,1 0-1,-1 0 0,1 0 1,-1 0-1,1 0 1,-1 0-1,1 0 0,-1 0 1,1 0-1,0 0 1,0 0-1,-1-1-13,-1-28 158,4 8-158,0 0 0,2 0 1,0 0-1,2 1 0,0 0 1,1 0-1,1 0 1,1 1-1,1 0 0,1 1 1,0 0-1,1 0 0,2 2 1,3-5-1,-15 19-4,0 1 0,0-1 0,1 1 0,-1 0 0,0 0 0,1 0 0,-1 0 0,1 0 0,0 1 0,-1-1 0,1 1 0,0-1 0,0 1 0,0 0 0,0 0 0,0 1 0,1-1 0,-1 1 0,0-1 0,0 1 0,0 0 0,0 0 0,1 0 0,-1 1 0,0-1 0,2 1 4,0 2-5,0-1-1,-1 0 1,1 1-1,-1 0 1,0 0-1,0 0 1,0 0 0,0 1-1,0-1 1,-1 1-1,0 0 1,1 0-1,-2 1 1,1-1-1,2 4 6,3 9 10,-1 0 0,0 0-1,2 11-9,-4-11 11,1 0-1,1 0 0,7 12-10,-13-28 1,-1 0 0,1 0-1,-1 0 1,1 0-1,0 0 1,-1 0 0,1-1-1,0 1 1,0 0-1,0 0 1,0-1 0,0 1-1,-1 0 1,1-1-1,0 1 1,0-1 0,1 1-1,-1-1 1,0 0-1,0 1 1,0-1-1,0 0 1,0 0 0,0 0-1,0 0 1,0 0-1,1 0 1,-1 0 0,0 0-1,0 0 1,0-1-1,0 1 1,0 0 0,0-1-1,1 1 0,4-3 3,-1 0 1,1 0-1,-1-1 0,0 0 0,0 0 1,0 0-4,1-1 2,26-20 5,2 1 1,0 2-1,13-6-7,-25 17-14,1 1 1,0 0-1,0 2 0,1 1 1,0 0-1,6 1 14,-6 2-36,-12 3 8,0-1 0,0 0 0,0-1 0,-1-1 0,7-2 28,-18 6 3,1 0 0,-1 0 0,0 0 1,1 0-1,-1-1 0,1 1 0,-1 0 0,0 0 0,1-1 0,-1 1 0,0 0 0,1-1 1,-1 1-1,0 0 0,0-1 0,1 1 0,-1 0 0,0-1 0,0 1 0,1 0 0,-1-1 0,0 1 1,0-1-1,0 1-3,0-1 25,0 1 1,-1 0-1,1 0 1,-1-1-1,1 1 1,0 0-1,-1 0 1,1 0-1,-1 0 1,1 0-1,0-1 1,-1 1-1,1 0 1,-1 0-1,1 0 1,-1 0-1,1 0 1,0 0-1,-1 0 1,1 1-1,-1-1 0,1 0 1,-1 0-1,1 0 1,0 0-1,-1 0 1,1 1-26,-2-1 17,0 1 0,0 0-1,0 0 1,1 0 0,-1 1 0,0-1 0,1 0 0,-1 0 0,1 1-1,-1-1 1,1 1 0,0 0 0,0-1 0,-1 1 0,1 0-1,0 0 1,1-1 0,-1 1 0,0 0 0,0 0 0,1 0 0,-1 1-17,-7 15 61,-2 1-9,6-14-41,1 1 0,0-1 0,0 0 0,0 1 0,1 0 0,0-1 0,0 1 0,0 0 0,1 0 0,0 0 0,0 0 0,0 1 0,1-1 0,0 0 0,0 0 0,1 0 0,0 4-11,2-1 5,0-1-1,1 0 1,-1 0 0,1 0 0,1-1 0,0 1 0,0-1-1,0 0 1,1 0 0,0-1 0,0 0 0,1 0 0,-1 0-1,1-1 1,1 0 0,-1 0 0,1-1 0,-1 0-1,2 0-4,5 2-72,1 0-1,0-1 1,0 0-1,0-1 0,0-1 1,1 0-1,-1-1 0,1-1 1,0-1-1,9 0 73,-8-2-194,0 0 0,-1-1 0,1-1 0,-1-1 1,0 0-1,0-1 0,0-1 0,7-5 194,61-36-549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24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424 34 2112,'-1'-1'85,"1"-1"-1,-1 0 0,0 0 0,0 0 0,0 1 0,0-1 0,0 0 0,0 1 0,0-1 0,0 1 0,-1-1 0,1 1 0,-1 0 0,1-1 0,-1 1 0,1 0 0,-1 0 0,0 0 1,1 0-1,-1 0 0,0 1 0,0-1 0,0 0 0,0 1 0,1 0 0,-1-1 0,0 1 0,0 0 0,0 0 0,0 0 0,0 0 0,-1 0-84,-8 1 133,0 0 0,0 1 1,0 0-1,0 0 0,-4 3-133,4-1 28,-1 0 1,2 2-1,-1-1 1,0 1-1,1 1 0,0 0 1,1 0-1,0 1 1,-6 6-29,-8 9 28,1 1 0,-18 26-28,21-22 15,1 1-1,1 0 1,1 1 0,-10 29-15,24-52 1,-1 0 1,1 0 0,0 0 0,0 0-1,1 0 1,0 1 0,0-1 0,1 1 0,0-1-1,0 1 1,0-1 0,2 4-2,-2-9-2,0-1 1,1 0-1,-1 1 0,1-1 0,-1 0 1,1 0-1,-1 0 0,1 1 1,0-1-1,-1 0 0,1 0 1,0 0-1,0 0 0,0 0 0,0 0 1,0-1-1,0 1 0,0 0 1,0 0-1,0-1 0,0 1 0,0 0 1,1-1-1,-1 1 0,1-1 2,0 0-6,1 1 0,-1-1 0,1 0 0,-1 0 0,1-1 0,-1 1 0,1 0-1,-1-1 1,0 0 0,1 1 0,-1-1 0,0 0 0,1 0 6,7-5-45,0 1 1,-1-1 0,0 0-1,0-1 1,6-5 44,3-5-84,0 0 0,-2-2 1,0 0-1,0 0 0,-2-1 0,-1-1 0,0-1 1,-2 0-1,-1 0 0,0-1 0,2-12 84,-8 14 276,-12 30-75,-12 32-108,16-28-83,1 0 0,1 1 1,0-1-1,0 1 0,1 0 0,1 0 1,0-1-1,1 1 0,1 0 1,0-1-1,1 1 0,2 6-10,-3-14 2,0 1 1,0-1-1,1-1 1,0 1-1,0 0 0,0-1 1,1 1-1,0-1 0,0 0 1,0 0-1,1 0 0,-1-1 1,1 0-1,0 0 0,1 0 1,-1 0-1,1-1 0,-1 0 1,1 0-1,0 0 0,0-1 1,0 0-1,0 0 0,1-1 1,-1 1-1,1-1 0,2-1-2,1 1 6,-1-2 0,0 1 0,1-1 0,-1-1 0,0 0 0,0 0-1,1-1 1,-2 0 0,1 0 0,0-1 0,-1-1 0,1 1-1,-1-1 1,-1 0 0,1-1 0,-1 0 0,0 0 0,0-1-1,2-3-5,5-5-17,0-1-1,-2-1 0,0 0 1,-1 0-1,-1-1 0,0-1 1,-2 1-1,3-10 18,1-9-79,-2-1 0,-1-5 79,1 0 402,8-22-402,-18 64 11,0 0 0,1 1 0,-1-1-1,0 0 1,0 1 0,0-1 0,1 1 0,-1-1 0,0 0 0,1 1 0,-1-1 0,0 1 0,1-1 0,-1 1-1,1-1 1,-1 1 0,1 0 0,-1-1 0,1 1 0,-1-1 0,1 1 0,-1 0 0,1 0 0,0-1 0,-1 1-1,1 0 1,0 0 0,-1 0-11,1 0 5,0 0 0,0 0-1,0 0 1,0 1 0,0-1-1,0 1 1,0-1 0,0 0-1,0 1 1,0 0 0,-1-1 0,1 1-1,0-1 1,0 1 0,0 0-1,-1 0-4,6 5-10,-2 0-1,1 0 1,-1 1 0,3 5 10,0 3 0,0 0 1,-2 0 0,0 0 0,-1 1 0,0-1 0,-1 1 0,-1 0-1,0 0 1,-2 0 0,0 10-1,-1-1 2,-1 0-1,-1 0 1,-1 0-1,-2 0 0,0 0 1,-5 7-2,10-28 9,0 1 0,0-1 0,-1 0 0,0 0 0,0 0 0,0-1 1,-1 1-1,1 0 0,-1-1 0,0 1 0,0-1 0,0 0 0,0 0 0,0 0 0,-1-1 0,-1 2-9,5-4 11,0 0-1,0 0 0,0 0 0,0 0 1,-1 0-1,1 0 0,0 1 0,0-1 1,0 0-1,-1 0 0,1 0 0,0 0 1,0 0-1,0 0 0,0 0 1,-1 0-1,1 0 0,0 0 0,0 0 1,0 0-1,-1 0 0,1 0 0,0 0 1,0 0-1,0 0 0,-1 0 0,1-1 1,0 1-1,0 0 0,0 0 0,0 0 1,-1 0-1,1 0 0,0 0 1,0-1-1,0 1 0,0 0 0,0 0 1,-1 0-1,1 0 0,0-1 0,0 1 1,0 0-11,-2-12 261,6-12 62,1 13-296,0-1-1,1 1 1,0 0 0,1 0-1,0 1 1,0 0 0,2 0-1,-1 1 1,1 0 0,3-2-27,18-15-200,1 2 1,22-13 199,107-57-1064,-17 11 427,-133 74 794,-10 6 177,-2 4-314,1 0 1,0 0 0,0 0-1,0 0 1,0 0 0,0 0-1,1 1 1,-1-1 0,0 0-1,0 0 1,1 1 0,-1-1-1,1 1 1,-1-1 0,1 0-1,0 1 1,-1 0-21,-5 22 5,1 0-1,1 1 1,1 0 0,1 8-5,1-18 2,2 0 1,0 0-1,1 0 1,0 0-1,1 0 1,1 0 0,0-1-1,1 0 1,1 0-1,0 0 1,1 0-1,0-1 1,4 4-3,-9-13 0,1-1-1,-1 0 1,1 0-1,0 0 1,0 0-1,0 0 1,0-1-1,1 1 1,-1-1-1,1 0 1,-1 0 0,1 0-1,0-1 1,-1 1-1,1-1 1,2 0 0,-4 0 0,1-1 0,0 0 1,0 0-1,-1 0 0,1 0 1,0 0-1,0-1 1,-1 0-1,1 1 0,0-1 1,-1 0-1,1 0 0,-1 0 1,1 0-1,-1-1 0,1 1 1,-1-1-1,0 0 1,0 1-1,0-1 0,0 0 1,0 0-1,0 0 0,0-1 0,8-11 2,0-1 1,0 0-1,-1-1 0,-1 0-2,0 0-8,1 0 1,1 1 0,5-8 7,-14 22 0,0-1 0,1 1 0,-1 0 1,0-1-1,0 1 0,1 0 0,-1 0 0,0 0 0,1 0 0,-1 0 1,1 0-1,0 0 0,-1 0 0,1 0 0,0 1 0,-1-1 1,1 1-1,0-1 0,-1 2 0,1-1-1,-1 0 1,0 0 0,0 0 0,0 1 0,0-1 0,1 0-1,-1 1 1,0-1 0,0 1 0,0 0 0,0-1 0,0 1 0,0 0-1,0 0 1,-1-1 0,1 1 0,0 0 0,0 0 0,0 1 0,4 6-3,0 1 1,0-1 0,-1 1-1,-1 0 1,1 1-1,-1 1 3,5 10-5,-6-16 3,18 35 13,-19-38-8,0-1-1,0 1 1,0-1-1,0 1 1,0-1-1,0 0 0,0 0 1,0 1-1,1-1 1,-1 0-1,1 0 0,-1 0 1,0 0-1,1-1 1,0 1-1,-1 0 1,1-1-1,-1 1 0,1-1 1,0 1-1,0-1 1,1 0-3,-1 0 7,0-1 0,0 0 0,-1 1 1,1-1-1,0 0 0,0 0 0,-1-1 0,1 1 1,0 0-1,-1 0 0,1-1 0,-1 1 0,0-1 1,1 1-1,-1-1 0,0 0 0,1-1-7,21-38 115,-17 29-80,10-20 1,-2-1 1,5-19-37,16-35 20,-32 82-20,-1 0-1,1 0 1,0 1 0,0 0 0,0-1-1,1 1 1,0 1 0,2-3 0,-5 5-1,0 0 1,0 0-1,0 0 0,0 0 1,0 1-1,0-1 1,1 0-1,-1 1 1,0-1-1,0 1 0,0-1 1,1 1-1,-1 0 1,0-1-1,1 1 0,-1 0 1,0 0-1,1 0 1,-1 0-1,0 0 1,1 0-1,-1 0 0,0 1 1,0-1-1,1 0 1,-1 1-1,0-1 0,0 1 1,1-1-1,-1 1 1,0 0-1,0-1 1,0 1-1,0 0 0,0 0 1,1 1-5,-1 0 0,1 1 1,-1-1-1,0 1 0,1-1 0,-1 1 0,0-1 0,-1 1 0,1-1 0,0 1 0,-1 0 0,1-1 0,-1 1 0,0 1 5,2 7-9,1 12 3,2 0 0,1 0 0,0-1 0,2 0 0,6 12 6,-11-27 0,1 0 0,0 0 0,0-1 0,0 0 0,0 0 0,1 0-1,0-1 1,1 1 0,-1-1 0,1 0 0,0-1 0,0 1 0,0-1-1,1 0 1,0-1 0,-1 0 0,1 0 0,0 0 0,4 0 0,-3-1-31,0-1 0,1 0-1,-1 0 1,0-1 0,0 0 0,1 0 0,-1-1 0,0 0 0,0-1 0,0 0 0,0 0 0,0 0 0,0-1-1,-1 0 1,1-1 0,-1 0 0,0 0 0,0-1 0,0 1 0,0-1 0,-1-1 0,0 1 0,0-1 0,-1 0-1,5-6 32,-5 5-29,0 0-1,-1 0 0,1 0 0,-2-1 1,1 1-1,-1-1 0,0 0 0,0 0 0,-1 0 1,0 0-1,0 0 0,-1-1 0,0 1 1,-1 0-1,0-1 0,0 1 0,-1-1 0,0 1 1,0 0-1,-1-1 0,0 1 0,-1 0 1,1 0-1,-2 0 0,0-1 30,3 6 92,0 1-1,0 0 1,-1 0-1,1 0 1,-1 0-1,1 0 1,-1 0 0,0 0-1,0 1 1,1-1-1,-1 1 1,-2-2-92,3 3 23,1-1 1,-1 1-1,1 0 0,-1 0 1,1 0-1,0 0 0,-1 0 1,1 0-1,-1 0 0,1 0 1,-1 0-1,1 0 0,-1 0 1,1 0-1,-1 0 1,1 0-1,0 0 0,-1 0 1,1 1-1,-1-1 0,1 0 1,0 0-1,-1 1 0,1-1 1,-1 0-24,0 1 27,0 0 0,0 1 0,0-1 1,1 0-1,-1 0 0,0 1 1,1-1-1,-1 0 0,1 1 0,-1-1 1,1 0-1,-1 2-27,-1 5 8,1 0-1,-1 1 1,1-1 0,1 1 0,0-1 0,0 1 0,0-1-1,1 0 1,1 1 0,-1-1 0,1 0 0,1 1 0,2 6-8,1-3-98,-1-1 0,1 0 0,1 0 1,0-1-1,1 1 0,0-1 1,0-1-1,1 0 0,3 2 98,47 38-356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47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25 317 1240,'-9'-48'352,"7"46"-494,0 9-175,3 12-339,10 18 675,-2 0-1,-2 0 0,-1 1 0,-2 0 0,-1 30-18,-4 25 205,-10 72-205,11-121 1125,0-44-1073,0 0 0,0 0 0,0 0 0,0 1 0,0-1 0,0 0 0,-1 0 0,1 0 0,0 1 0,0-1 0,0 0 0,0 0 0,0 0 0,-1 0 0,1 0 0,0 1 0,0-1 0,0 0 0,-1 0 0,1 0 0,0 0 0,0 0 0,0 0 0,-1 0 0,1 0 0,0 0 0,0 0 0,-1 0 0,1 0 0,0 0 0,0 0 0,0 0 0,-1 0 0,1 0 0,0 0 0,0 0 0,0 0 0,-1 0 0,1 0 0,0 0 0,0-1 0,0 1 0,-1 0 0,1 0 0,0 0 0,0 0 0,0-1-52,-11-10 1389,6-8-1383,1 1 0,0-1 1,1 0-1,1-1 1,1 1-1,1-10-6,-1 17 0,0-163 174,17-135-174,-15 301 28,-1-7 74,2-1 1,0 1-1,0 0 1,2 0-1,0 1 1,1-1-1,0 1 1,7-14-103,-10 26-4,-1 1 0,0 0 0,1 0-1,-1 0 1,1 0 0,0 0 0,0 0 0,0 0 0,0 0 0,0 1 0,0-1 0,0 1 0,0-1 0,1 1 0,-1 0-1,0 0 1,1 0 0,-1 0 0,1 1 0,0-1 4,2 0-44,-1 1 1,0 0-1,0 0 0,0 0 1,0 0-1,1 1 0,-1 0 1,0 0-1,0 0 0,0 0 0,0 1 1,2 0 43,-1 0-60,1 1 0,-1 0 0,0 0 0,0 1-1,0-1 1,0 1 0,0 0 0,-1 0 0,0 0 0,0 1 0,0 0 0,0 0 0,-1 0 0,1 0 0,-1 0 0,-1 1 0,1-1 0,-1 2 60,1 5-150,-1 1-1,0 0 1,-1 0 0,0 0 0,-1 1-1,-1-1 1,0 0 0,-1 0 0,0 0 0,-1-1-1,0 1 1,-1 0 0,-1-1 0,0 0-1,0 0 1,-1-1 0,-1 1 0,0-1 0,-1-1-1,0 1 1,0-1 0,-1 0 0,0-1-1,-1 0 1,0-1 0,0 0 0,-1-1 0,-6 4 150,9-6 9,-1 0 1,0 0-1,0-1 1,0 0-1,-1-1 1,1 0-1,-1 0 1,0-1-10,5-3-38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48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486 274 5353,'-14'-4'170,"0"1"0,0 1 0,0 0-1,0 1 1,-1 0 0,1 1 0,0 1 0,-1 0-1,1 1 1,0 1 0,0 0 0,0 1 0,1 0 0,-1 1-1,-9 6-169,-1-1-35,1 1-1,0 2 0,1 0 1,1 1-1,0 2 1,-8 7 35,21-16-17,0 0 0,1 1 0,0-1 1,0 1-1,1 1 0,0-1 0,0 1 0,1 0 1,0 0-1,1 1 0,0 0 0,1-1 1,-1 1-1,2 0 0,-1 1 0,2-1 1,-1 3 16,2-11-2,0-1 1,0 0-1,0 0 1,0 0-1,0 0 1,0 0 0,0 0-1,0 0 1,1 0-1,-1 0 1,0 0 0,1 0-1,-1 0 1,1 0-1,-1 0 1,1 0-1,-1 0 1,1 0 0,0 0-1,-1 0 1,1-1-1,0 1 1,0 0 0,0 0-1,0-1 1,0 1-1,0 0 2,1-1-2,0 1-1,1 0 1,-1-1-1,1 1 1,-1-1 0,0 0-1,1 0 1,-1 0-1,1 0 1,-1 0-1,0 0 1,2-1 2,8-2-16,-1 0 1,0 0-1,0-1 1,-1-1-1,3-1 16,15-8-228,0-2 0,14-12 228,-32 22-100,-1-2-1,0 1 0,0-1 0,-1 0 1,0-1-1,-1 0 0,0 0 1,4-7 100,-9 1-22,-4 12 150,-4 9 315,1 2-403,1 0-1,0 0 1,0 1-1,1 0 1,-1 0-1,2 0 1,0 0-1,-1 7-39,1-9 24,1-3-18,1 0 0,-1-1-1,1 1 1,0 0 0,0-1-1,0 1 1,1 0 0,-1 0 0,1-1-1,0 1 1,0-1 0,0 1-1,0-1 1,1 1 0,-1-1 0,1 0-1,0 1 1,0-1 0,0 0-1,0 0 1,1 0 0,-1-1 0,1 1-1,0-1 1,0 1 0,0-1-1,0 0 1,0 0 0,2 1-6,5 2 6,-1-1 0,1 0 0,0 0 1,1-1-1,-1-1 0,0 1 0,1-2 0,-1 0 1,2 0-7,11 0 11,-1-1 0,0-1 0,0-1 1,10-3-12,-20 3 2,0-1-1,-1 0 1,0 0 0,1-1 0,-1-1-1,0 0 1,-1-1 0,0 1 0,2-3-2,-9 6 0,1-1 0,0 0 1,-1-1-1,0 1 0,1-1 1,-1 1-1,-1-1 0,1 0 1,-1 0-1,1 0 0,-1 0 1,0 0-1,-1-1 0,1 1 0,-1-1 1,1 1-1,-2-1 0,1 0 1,0 1-1,-1-1 0,0 0 1,0 1-1,0-1 0,-1 0 0,1 1 1,-1-1-1,0 0 0,-2-3 0,1 2 49,0 1 0,0-1 0,-1 1 0,0 0 0,0 0 0,0 0-1,-1 0 1,0 0 0,0 1 0,0 0 0,0 0 0,-1 0 0,1 0 0,-1 1-1,0-1 1,0 1 0,-1 0 0,1 1 0,0-1 0,-1 1 0,-5-1-49,-13-2 522,21 5-381,5 0-61,37 3-95,42-12-67,-61 6 25,-1 0 0,1 1-1,0 1 1,0 1 0,0 0-1,0 2 1,17 3 57,-33-4-18,-1 0 0,0 0 0,1 0-1,-1 0 1,0 0 0,0 1 0,0-1-1,0 1 1,0 0 0,0 0 0,0 0 0,-1 0-1,1 0 1,-1 1 0,1-1 0,-1 1 0,0 0-1,0 0 1,0-1 0,-1 1 0,1 0 0,-1 1-1,1-1 1,-1 0 0,0 0 0,0 1-1,0-1 1,-1 0 0,1 1 18,-1 13-24,0-1-1,-1 1 1,0-1-1,-1 1 1,-1-1 0,-5 14 24,-6 48-11,14-78 11,1 28-10,-1-27 9,0 0 1,0-1 0,1 1 0,-1 0-1,0 0 1,1-1 0,-1 1 0,1 0-1,-1-1 1,0 1 0,1 0 0,0-1-1,-1 1 1,1-1 0,-1 1 0,1-1-1,0 1 1,-1-1 0,1 1 0,0-1-1,0 0 1,-1 1 0,1-1 0,0 0-1,0 0 1,0 0 0,-1 1 0,1-1-1,0 0 1,0 0 0,0 0 0,0 0-1,-1 0 1,2-1 0,6 0 5,1-1 1,0 0-1,-1-1 0,0 0 1,1 0-1,-1-1 0,-1 0 1,6-3-6,65-45 37,-56 35-28,21-13 18,35-33-27,-66 52 1,-1-1 0,1 0 1,-2 0-1,0-1 0,0 0 0,-1-1 0,-1 0 0,2-5-1,-6 8 10,0-1 1,-1 0-1,0 1 0,-1-1 0,0 0 0,-1 0 0,-1 0 0,0-1 0,0-4-10,-3-10 78,0-1 1,-2 0-1,-4-11-78,6 28 77,0 0 1,-1 1-1,0-1 1,-1 1-1,-2-4-77,5 10 34,0 0 0,-1 1-1,1-1 1,-1 1-1,0 0 1,0 0-1,0 0 1,0 0-1,0 0 1,-1 1 0,1-1-1,-1 1 1,0 0-1,-3-2-33,6 4 2,0 0 0,0 0-1,0 0 1,0-1 0,0 1-1,0 0 1,1 0 0,-1 0-1,0 1 1,0-1-1,0 0 1,0 0 0,0 0-1,0 1 1,1-1 0,-1 0-1,0 1 1,0-1 0,0 1-1,1-1 1,-1 1 0,0-1-1,0 1 1,1 0 0,-1-1-1,1 1 1,-1 0 0,1 0-1,-1-1 1,1 1 0,-1 0-1,1 0 1,-1 0 0,1 0-2,-9 27-11,8-20 5,1 0 1,0 0-1,0 0 1,1 1-1,0-1 1,1 0 0,-1 0-1,3 3 6,3 11-4,2 0 0,3 5 4,13 32 0,-8 1-367,-3 0 0,-2 0 0,2 51 367,-11-88-394,-1 1-1,-2-1 1,0 4 394,-1-18-254,0-1 0,0 0 0,-1 1-1,0-1 1,0 0 0,-1 0 0,0 0 0,0 0 0,-1 0 0,-1 1 254,-14 17-731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49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0 173 3873,'7'-7'345,"1"2"0,-1-1 0,1 1 0,0 0 0,1 1 0,-1 0 0,1 0 0,0 1 0,0 0 0,0 0 0,2 1-345,19-3-35,1 1 1,23 0 34,-23 2 51,-5 0-106,-12 0-11,0 0 0,0 2-1,0 0 1,0 0-1,-1 1 1,1 1 0,0 0-1,5 2 67,-18-4-5,-1 1 0,1-1-1,0 0 1,-1 1 0,1-1 0,-1 0-1,1 1 1,0-1 0,-1 0 0,1 1-1,-1-1 1,1 1 0,-1-1-1,0 1 1,1-1 0,-1 1 0,1 0-1,-1-1 1,0 1 0,0 0 0,1-1-1,-1 1 1,0-1 0,0 1 0,0 0-1,1 0 6,-4 19 62,2-18-50,0 0 0,1-1 0,-1 1 0,1 0 0,0-1 0,-1 1 0,1 0 0,0 0-1,0-1 1,0 1 0,0 0 0,0 0 0,1-1 0,-1 1 0,1 0 0,-1-1 0,1 1 0,-1 0 0,1-1 0,0 1 0,0-1 0,-1 1 0,2 0-12,0-1 4,-1 1-1,1-1 0,0 0 0,-1 0 1,1 0-1,0 0 0,0 0 1,0-1-1,0 1 0,0-1 0,0 1 1,0-1-1,0 0 0,0 1 1,0-1-1,0 0 0,0 0 0,0 0 1,0-1-1,0 1-3,45-13-385,-24 7-7,11-2 96</inkml:trace>
  <inkml:trace contextRef="#ctx0" brushRef="#br0" timeOffset="1">583 50 5393,'-16'-50'2097,"23"58"-1289,4 14-2056,7 11 879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49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126 428 5737,'-6'1'86,"0"1"-1,0 0 1,0 0-1,0 0 1,1 0-1,-1 1 0,1 0 1,0 0-1,0 1 1,0-1-1,0 1 1,0 0-1,1 1 1,0-1-1,0 1 1,0-1-1,0 1 1,1 0-1,0 1 1,0-1-1,0 1 1,1-1-1,-2 5-85,1-1-105,0 0 1,0 1-1,0-1 1,2 1-1,-1-1 1,1 1-1,0 0 1,1 0-1,0-1 1,1 1-1,0 0 1,0 0-1,1-1 1,2 6 104,-2-9-25,0-1-1,1 1 1,-1-1 0,1 1-1,0-1 1,1 0 0,-1-1-1,1 1 1,0 0 0,0-1-1,1 0 1,-1 0 0,1 0-1,0-1 1,0 1 0,0-1-1,0 0 1,1-1 0,-1 1-1,1-1 1,-1 0 0,1-1-1,0 1 1,0-1 0,0 0-1,0-1 1,0 1 0,0-1-1,0-1 1,0 1 0,0-1-1,0 0 1,0 0-1,0 0 26,15-4 2,0 0-1,0-2 1,-1 0-1,0-1 1,0-1-1,-1-1 0,7-5-1,-17 9 6,0 0-1,-1 0 0,0-1 0,0 0 0,0-1 1,-1 1-1,0-1 0,-1-1 0,0 1 1,0-1-1,-1 0 0,0-1 0,-1 1 0,0-1 1,0 0-1,0-3-5,5-34 279,-2-1-1,-2 1 1,-1-10-279,0-4 292,-3 43-215,15-239 1506,-16 240-1318,-4 14-80,-4 21-121,-3 27-99,2 1 0,2 0 0,2 0 0,2 0 0,2 2 35,1-19-76,2 0 0,1 0-1,1-1 1,1 1 0,2-1-1,1 0 1,1-1 0,1 1-1,13 22 77,-20-43-38,0-2 1,0 1-1,1 0 0,0-1 0,0 1 0,1-1 0,-1 0 0,1-1 0,0 1 0,1-1 0,-1 0 0,6 3 38,-7-5-14,1 0-1,-1-1 0,0 1 0,1-1 1,-1 0-1,1 0 0,0-1 1,-1 1-1,1-1 0,-1 0 0,1 0 1,0-1-1,-1 1 0,1-1 0,-1 0 1,1 0-1,-1-1 0,5-1 15,3-3-6,0 0-1,0-1 0,-1 0 1,0 0-1,0-1 1,-1-1-1,0 0 1,8-9 6,0-3-30,0 0 0,-2-1 1,11-18 29,-22 32 4,0 1 0,-1 0 0,0-1 0,0 0 0,-1 0 0,0 0 0,0 0 0,-1-1 0,0 1 0,-1-1 0,1-2-4,-2 11 5,0 0 0,0 0 0,0-1 0,0 1 1,0 0-1,0-1 0,0 1 0,0 0 0,0 0 0,0-1 0,0 1 0,0 0 1,-1-1-1,1 1 0,0 0 0,0 0 0,0-1 0,0 1 0,0 0 0,-1 0 1,1-1-1,0 1 0,0 0 0,0 0 0,-1-1 0,1 1 0,0 0 0,0 0 1,0 0-1,-1 0 0,1 0 0,0-1 0,-1 1 0,1 0 0,0 0 1,0 0-1,-1 0 0,1 0 0,0 0 0,-1 0 0,1 0 0,0 0 0,0 0 1,-1 0-1,1 0 0,0 0 0,-1 0 0,1 0 0,0 0 0,0 0 0,-1 0 1,1 1-1,0-1 0,0 0 0,-1 0 0,1 0 0,0 0 0,0 1 1,-1-1-1,1 0-5,-18 15 151,11-8-135,1 0 0,1 1 1,-1-1-1,1 2 0,0-1 1,1 0-1,0 1 1,1 0-1,0 0 0,0 0 1,-1 8-17,3-12 2,0 1 0,0-1 1,1 1-1,0-1 0,0 1 1,0-1-1,1 0 1,-1 1-1,1-1 0,1 0 1,-1 1-1,1-1 0,0 0 1,0 0-1,1 0 0,-1 0 1,1-1-1,0 1 1,0-1-1,1 0 0,-1 0 1,1 1-3,6 3-57,1 0 0,-1-1 0,1 0 0,1 0 0,-1-1 0,1-1 0,0 0 0,1 0 1,7 1 56,6-1-103,1 0 1,7-1 102,-32-4-3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40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0 153 6017,'0'-1'134,"1"1"-1,-1-1 0,0 0 1,0 1-1,0-1 0,0 0 1,0 1-1,1-1 0,-1 0 1,0 1-1,1-1 0,-1 0 1,0 1-1,1-1 0,-1 1 1,1-1-1,-1 1 1,1-1-1,-1 1 0,1-1 1,0 1-1,-1-1 0,1 1 1,-1 0-1,1-1 0,0 1 1,-1 0-1,1 0 0,0-1 1,-1 1-1,1 0 0,0 0 1,0 0-1,-1 0 0,1 0 1,0 0-1,0 0-133,3 0 1,0 0 0,0 1 0,0 0 1,-1-1-1,1 1 0,0 0 0,-1 1 0,1-1 0,3 2-1,2 2 50,1 0 0,-1 0 0,-1 1 0,1 0 0,-1 0 0,0 1 1,0 0-1,-1 0 0,0 1 0,0 0 0,4 6-50,73 120 674,-35-53-282,3-2 1,41 44-393,-85-112 64,-7-9-43,0-1 0,0 1 1,0 0-1,1-1 1,-1 1-1,1-1 1,-1 1-1,1-1 1,-1 1-1,1-1 1,0 0-1,0 0 1,1 1-22,-3-2 8,1 0 0,-1 0 1,0 0-1,0 0 1,1 0-1,-1 0 0,0 0 1,0 0-1,1 0 1,-1 0-1,0 0 1,0 0-1,1 0 0,-1 0 1,0 0-1,0 0 1,1 0-1,-1 0 0,0 0 1,0 0-1,0 0 1,1 0-1,-1 0 1,0-1-1,0 1 0,1 0 1,-1 0-1,0 0 1,0 0-1,0-1 0,0 1-8,6-15 661,28-90-364,6 0-297,-36 94 10,34-77 4,5 2 0,26-37-14,3-7-79,-63 117-324,-9 13 378,0-1-1,0 1 0,0 0 0,0 0 0,0 0 0,0 0 0,0 0 0,1 0 0,-1 0 0,0 0 0,0 0 0,0 0 0,0 0 0,0 0 0,0 0 1,0 0-1,0 0 0,0 0 0,0 0 0,1 0 0,-1 0 0,0 0 0,0 0 0,0 0 0,0 0 0,0 0 0,0 0 0,0 0 0,0 0 1,0 0-1,0 0 0,1 0 0,-1 0 0,0 1 0,0-1 0,0 0 0,0 0 0,0 0 0,0 0 0,0 0 0,0 0 0,0 0 0,0 0 0,0 0 1,0 0-1,0 0 0,0 0 0,0 1 0,0-1 0,0 0 0,0 0 0,0 0 0,0 0 0,0 0 0,0 0 0,0 0 0,0 0 0,0 0 1,0 1-1,0-1 0,0 0 0,0 0 0,0 0 0,0 0 0,0 0 26,-3 33-3775,0-11 3478,-7 68-816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55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296 568 1608,'1'-21'228,"0"-1"-1,-1 0 0,-1 1 1,-2-10-228,3 29 29,-1 0-1,1 1 1,-1-1 0,0 1-1,0-1 1,1 1 0,-1-1-1,0 1 1,0 0 0,0-1-1,-1 1 1,1 0 0,0 0-1,0-1 1,-1 1 0,1 0 0,0 1-1,-1-1 1,1 0 0,-1 0-1,1 0 1,-2 0-29,-3 0 119,1 0 1,-1 0 0,1 0-1,-1 1 1,-4-1-120,-1 1 187,2-1-42,-1 0 0,1 1 0,-1 0 0,1 1 0,0 0 0,0 1 0,-1 0 0,1 0 0,-3 2-145,6-1 24,1-1 1,-1 1 0,1 1-1,0-1 1,0 1 0,0 0-1,0 0 1,1 0 0,0 1-1,0-1 1,0 1 0,0 0-1,1 0 1,-3 6-25,-2 5 12,0 1 0,1 0 0,1 0 0,0 0-1,1 1 1,1 3-12,1-9 0,2-1-1,-1 1 1,1-1-1,1 1 0,0 0 1,1 0-1,0-1 0,1 1 1,0-1-1,1 3 1,-2-12 1,0 1 0,0 0-1,0 0 1,1 0 0,-1-1 0,1 1-1,-1-1 1,1 1 0,0-1-1,1 2 0,-2-3 0,0 0 0,1-1 0,-1 1 0,0 0 0,0 0 0,0-1 0,1 1 0,-1 0 0,0-1 0,1 0 0,-1 1 1,0-1-1,1 0 0,-1 1 0,0-1 0,2 0 0,1-1-1,0 0 1,0 0-1,1 0 1,-1 0 0,0-1-1,-1 0 1,1 1 0,0-1-1,0-1 1,-1 1 0,1 0-1,-1-1 1,1-1 0,23-19-5,-2-1 0,-1-2 0,6-7 5,23-27-10,-48 56 8,-1 0 0,1 0 0,-1 1 0,1-1 0,0 1 0,0 0 0,1 1 0,-1-1 0,1 1 0,-1 0 1,1 0-1,0 1 0,-1 0 0,1 0 0,0 0 0,3 0 2,-5 1-8,0 0 0,0 1 0,0-1 0,0 1 1,0-1-1,-1 1 0,1 0 0,0 1 0,0-1 0,0 1 0,-1-1 0,1 1 0,-1 0 0,1 1 1,-1-1-1,0 1 0,0-1 0,0 1 0,0 0 0,0 0 0,-1 0 0,1 0 0,-1 1 0,1 1 8,5 12-3,-1 0 0,0 1 0,-1 0 0,-2 0 0,1 1 0,-2-1 0,0 10 3,-2-24 4,-1 1-1,1-1 1,0 0 0,0 0-1,1 1 1,-1-1-1,1 0 1,0 0 0,0-1-1,1 2-3,-3-5 5,0 0 1,0 1-1,0-1 0,0 0 1,0 0-1,0 0 0,0 0 0,0 0 1,1 0-1,-1 0 0,0 0 0,0 0 1,0 0-1,0 0 0,0 0 1,0 0-1,0 0 0,1 0 0,-1 1 1,0-1-1,0 0 0,0 0 1,0 0-1,0 0 0,0-1 0,1 1 1,-1 0-1,0 0 0,0 0 0,0 0 1,0 0-1,0 0 0,0 0 1,0 0-1,1 0 0,-1 0 0,0 0 1,0 0-1,0 0 0,0 0 0,0 0 1,0-1-1,0 1 0,0 0 1,0 0-1,0 0 0,1 0-5,3-9 168,2-13 47,0-30 13,3-27-183,-7 71-45,0 1-1,0-1 1,0 0-1,1 0 1,0 1-1,1 0 1,0-1-1,1 0 1,-5 7 0,1 0-1,0 1 1,0-1 0,0 0-1,-1 0 1,1 1-1,0-1 1,0 1 0,0-1-1,0 1 1,0-1-1,0 1 1,0-1-1,0 1 1,0 0 0,0 0-1,0-1 1,0 1-1,0 0 1,0 0-1,1 0 1,-1 0 0,0 0-1,0 0 1,0 1-1,0-1 1,0 0-1,0 1 1,0-1 0,0 0-1,0 1 1,0-1-1,0 1 1,0 0 0,6 3-11,0 0 1,0 0 0,0 1-1,2 3 11,3 1-14,-3-3-28,0-1 1,0 0 0,0 0-1,1-1 1,-1-1 0,1 1-1,0-1 1,0-1 0,0 0-1,1-1 1,7 1 41,-5-2-142,1 0 0,0-1 1,-1-1-1,1 0 0,-1-1 1,1-1-1,-1 1 0,3-3 142,16-9-202,-1 0 0,0-2-1,-1-1 1,-1-2 0,-1-1 0,9-9 202,-36 29 32,0 1 0,0-1-1,0 1 1,0-1 0,0 1 0,0-1 0,0 0 0,0 0 0,-1 1 0,1-1 0,0 0-1,-1 0 1,1 0 0,0 0 0,-1 0 0,1 0 0,-1 0 0,0 0 0,1 0 0,-1 0-1,0 0 1,1 0-32,-3 1 46,0 0 0,1 0 0,-1 0 0,1 0 0,-1 1 0,0-1-1,1 0 1,-1 1 0,1-1 0,-1 1 0,1 0 0,0 0 0,-1-1-1,1 1 1,-1 1-46,-27 14 47,1 1-1,1 2 1,1 1-1,0 1 1,2 1-1,0 1 1,2 2-1,-9 12-46,21-24 61,1 0-1,0 1 1,-6 13-61,13-23 7,0 0-1,1 0 1,-1 0 0,1 0 0,-1 1 0,1-1 0,0 0-1,1 1 1,-1-1 0,1 0 0,0 1 0,0-1 0,0 1-1,1-1 1,-1 0 0,1 1-7,0-4 1,-1 1 0,1-1 1,0 1-1,0-1 0,-1 0 0,1 0 0,0 1 0,0-1 0,0 0 0,1 0 0,-1 0 1,0 0-1,0 0 0,0 0 0,1 0 0,-1-1 0,1 1 0,-1 0 0,0-1 0,1 1 1,-1-1-1,1 1 0,0-1 0,-1 0 0,1 0 0,-1 1 0,1-1 0,-1 0 0,1-1 1,-1 1-1,1 0 0,0 0 0,-1-1 0,1 1 0,0-1-1,4-1 2,1 0 1,-1 0-1,0-1 0,0 0 1,0 0-1,-1 0 0,1-1 1,-1 0-3,9-7-27,-1 0 0,-1-1 1,0-1-1,-1 0 1,0-1-1,-1 0 1,0 0-1,-1-1 1,-1 0-1,2-6 27,-5 10 17,0-1-1,-1 1 0,-1-1 0,1 0 0,-2 0 0,0 0 1,0-1-1,-2 1 0,1 0 0,-1 0 0,-1-1 0,0 1 1,-1 0-1,-3-11-16,-6-10 221,-2 0 1,-2 1-1,-13-20-221,7 11 485,-11-29-485,0-26 635,17 48 927,-6-8-1562,28 120 440,32 111-850,7-2 0,55 128 410,-66-213-2395,32 54 2395,-16-41-874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58.9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131 319 2192,'0'-1'52,"-1"1"0,1 0 0,0 0 0,-1-1 0,1 1 0,-1 0 0,1 0 0,0-1 0,0 1 0,-1-1 0,1 1 0,0 0 0,-1-1 0,1 1 0,0-1 0,0 1 0,0 0 0,0-1 0,-1 1 0,1-1 0,0 1 0,0-1 0,0 1 0,0-1 0,0 1 0,0 0 0,0-1 0,0 1 0,0-1-52,14-5-235,-10 4 339,-1 2-103,10-4 5,0 0 0,0-1 0,0 0 0,0-1 0,-1 0 0,0-1 0,0 0 0,9-8-6,-17 11 9,1 1 0,-1-1-1,0 0 1,-1 0 0,1 0 0,-1-1-1,1 1 1,-1-1 0,-1 0 0,2-2-9,-3 6 1,-1 0 0,1-1 1,0 1-1,-1 0 0,0-1 1,1 1-1,-1-1 0,0 1 1,0 0-1,1-1 0,-1 1 0,0-1 1,-1 1-1,1 0 0,0-1 1,0 1-1,0-1 0,-1 1 1,1 0-1,-1-1 0,1 1 1,-1 0-1,0 0 0,1-1 0,-1 1 1,0 0-1,0 0 0,0 0 1,0 0-1,0 0 0,0 0 1,0 0-1,0 0 0,0 0 1,0 1-1,-1-1 0,1 0 1,0 1-1,-1-1 0,0 0-1,-3 0 0,1-1 0,-1 1 0,1 0-1,-1 0 1,0 0 0,1 1 0,-1 0-1,0 0 1,0 0 0,1 0 0,-1 1 0,0 0-1,0 0 1,-4 1 28,1 1 0,0 0 0,0 0-1,1 1 1,-1 0 0,1 1-1,-2 0-27,-11 10 140,1 1 0,1 1-1,0 0 1,-10 15-140,22-25 21,0 1 0,0 0 0,1 0 0,0 0 0,1 1 0,-1-1 0,2 1 0,-1 0 0,1 1 0,1-1 1,0 1-1,0-1 0,1 1 0,-1 7-21,2-12 3,0 0 1,1 1-1,-1-1 1,1 0-1,0 1 0,1-1 1,-1 0-1,1 0 1,0 0-1,0 0 1,1 0-1,-1 0 1,1-1-1,0 1 0,0-1 1,1 0-1,-1 0 1,1 0-1,0 0 1,0-1-1,0 1 1,1-1-1,-1 0 0,1 0 1,0-1-1,-1 1 1,4 0-4,-2 0-5,1-1-1,-1 0 1,0 0 0,1-1 0,-1 0 0,1 0 0,-1 0 0,1-1 0,-1 0-1,1 0 1,0-1 0,-1 0 0,1 0 0,0 0 5,2-2-50,0 0 1,0-1-1,0 1 0,-1-2 1,1 1-1,-1-1 1,0-1-1,0 0 0,0 0 50,13-14-128,-1 0 0,-1-1-1,-1-1 1,0 0 0,-2-2-1,1-3 129,-7 10-54,1 1 0,1 0 0,0 1-1,2 0 1,8-7 54,-18 18 12,0 1-1,0 0 1,1 0-1,-1 0 1,1 1-1,0-1 1,0 1-1,0 0 0,0 0 1,3 0-12,-5 2 15,1-1 0,-1 1 0,1 0 0,-1 0 0,1 0 0,-1 0-1,1 1 1,-1-1 0,0 1 0,1 0 0,-1 0 0,0 0 0,1 1 0,-1-1 0,0 1 0,0-1 0,0 2-15,1-1 4,0 1 0,0 0 0,-1 0 0,0 1 0,1-1 0,-1 1 0,-1-1 0,1 1 0,0 0 0,-1 0 0,0 0 0,1 4-4,1 1 6,-1-1 0,-1 2 0,1-1 1,-2 0-1,1 0 0,-1 4-6,0 16 15,-1 0 0,-2 0-1,-3 19-14,0-19 56,-1 1 0,-3 6-56,28-75 1083,-4-4-812,-1 6-170,13-25-101,-23 53 43,1 0 1,0 0-1,0 0 0,1 1 0,1 0 0,-1 0 0,1 1 0,0 0 0,1 0-43,-4 4 39,0 0-1,0 1 0,0 0 1,0-1-1,1 1 0,-1 0 1,1 1-1,-1-1 0,1 1 1,0 0-1,0 0 0,-1 1 1,1-1-1,0 1 1,0 0-39,10 1 21,-1 1 0,1 0 0,-1 1 1,3 2-22,45 6-60,-57-10 61,0-1 1,1 0 0,-1 0 0,0 0-1,1-1 1,-1 0 0,0 0-1,0-1 1,1 1 0,-1-1-2,8-4-13,-1 0 0,0 0 0,-1-1 0,1 0 0,-1-1 1,-1-1-1,0 0 0,0 0 0,0-1 0,-1 0 0,2-4 13,-9 11-3,0 1-1,-1-1 0,1 1 1,-1-1-1,0 0 0,0 1 1,0-1-1,0 0 1,0 0-1,0 0 0,-1 0 1,1 0-1,-1 0 0,0 0 1,0-2 3,-1 5 2,1 0 0,0-1 1,-1 1-1,1 0 1,0 0-1,-1 0 0,1 0 1,-1 0-1,1 0 1,0 0-1,-1 0 0,1 0 1,0 0-1,-1 0 1,1 0-1,-1 0 0,1 1 1,0-1-1,-1 0 1,1 0-1,0 0 0,-1 0 1,1 1-1,0-1 1,-1 0-1,1 0 0,0 1 1,-1-1-1,1 0 1,0 0-1,0 1 0,0-1 1,-1 0-1,1 1 1,0-1-3,-5 9 47,0 0 0,1 0 0,0 1 0,0-1 0,1 1 0,0 0 0,1 0 0,0 0 0,1 0 0,-1 7-47,2-11 10,0 0 0,0 0 0,0-1 0,1 1 0,0 0 0,0-1 0,0 1 0,1 0 0,0-1 0,0 1 0,0-1 0,0 0 0,1 0 0,0 1-10,0-3 4,-1 0 1,0 0 0,1 0-1,0-1 1,0 1-1,0-1 1,0 1 0,0-1-1,0 0 1,0 0-1,1 0 1,-1-1 0,1 1-1,-1-1 1,1 0-1,0 0 1,-1 0 0,1 0-1,0-1 1,0 1-1,2-1-4,2-1 4,1 1 0,0-1-1,-1-1 1,0 0-1,1 0 1,-1 0-1,0-1 1,0-1-1,0 1 1,0-1-1,-1 0 1,0-1 0,7-5-4,2-3 5,1-1 0,-2 0 0,0-2 0,-1 0 1,1-1-6,-10 10 0,1-1 0,-1 1 0,0-1 0,-1 0 1,0 0-1,0-1 0,-1 1 0,0-1 0,-1 5 1,-1-1 0,0 0 0,-1 0 0,1 0 0,-1 0 0,0 0 0,0 0 1,0 1-1,-1-1 0,0 0 0,0 0 0,0 0 0,0 0 0,-1 1 0,-1-4-1,-1-1 59,-1 0 0,0 0 0,-1 0-1,-6-6-58,10 12 70,0 0 0,-1 0 0,0 0 0,1 1-1,-1-1 1,0 1 0,0 0 0,-1 0-1,1 0 1,0 0 0,-1 1 0,1-1-1,-1 1 1,-2-1-70,5 2 17,1 0 1,-1 0-1,0 0 0,1-1 0,-1 1 0,0 0 1,1 0-1,-1 0 0,0 0 0,1 0 0,-1 1 1,0-1-1,1 0 0,-1 0 0,0 0 0,1 0 1,-1 1-1,0-1 0,1 0 0,-1 1 1,1-1-1,-1 0 0,1 1 0,-1-1 0,1 1 1,-1-1-1,1 1 0,-1-1 0,1 1 0,-1-1 1,1 1-1,0 0 0,-1-1 0,1 1 0,0-1 1,0 1-18,-1 1 2,1-1 1,0 0 0,0 0 0,0 0 0,0 0 0,0 0-1,1 0 1,-1 0 0,0 0 0,0 0 0,1 1-1,-1-1 1,1 0 0,-1 0 0,1 0 0,-1-1 0,1 1-1,0 0 1,-1 0 0,1 0 0,0 0 0,0 0-3,2 1-5,-1 0 0,1 0 0,0 0 0,0-1 0,0 1 1,0-1-1,1 0 0,-1 0 0,0 0 0,1 0 0,-1 0 0,0-1 1,1 0-1,1 1 5,53-3-87,-49 1 72,99-13-120,-66 7 67,1 3-1,0 0 1,31 4 68,-69 0-6,0 0-1,0 1 1,-1-1-1,1 1 1,0 0-1,0 1 1,-1-1 0,1 1-1,-1 0 1,1 0-1,-1 1 1,0-1-1,0 1 1,0 0-1,0 0 1,-1 0 0,1 1-1,-1-1 1,1 1-1,-1 0 1,-1 0-1,2 1 7,2 8-6,0 0 0,0 1 0,-1 0-1,-1 0 1,0 0 0,0 8 6,-1-7-1,0 0 0,2 0 0,-1-1 0,2 0 0,4 8 1,-8-18 0,0-1-1,1 1 1,0-1 0,-1 0 0,1 0-1,0 0 1,1 0 0,-1 0-1,1-1 1,-1 1 0,1-1-1,0 0 1,-1 0 0,1-1-1,0 1 1,0-1 0,1 0 0,-1 0-1,0 0 1,0 0 0,0-1-1,1 0 1,-1 1 0,0-2-1,4 1 1,7-2-52,0-1-1,0 0 1,0 0-1,0-2 1,-1 0-1,8-4 53,42-22-751,-1-2-1,37-27 752,-17 9-136,-113 73 808,0 2 0,1 1-1,-17 21-671,29-26 85,12-13-69,0 0 0,-1-1 0,0 0 0,0 0 0,-1 0 0,1-1 0,-1 0 0,0 0-1,-5 2-15,11-7 5,0 0 0,0 1 0,1-1-1,-1 0 1,0 1 0,-1-1-1,1 0 1,0 0 0,0 0 0,0 0-1,0 0 1,0 0 0,0 0-1,0 0 1,0 0 0,0-1 0,0 1-1,0 0 1,0-1 0,0 1-1,0 0 1,0-1 0,1 1 0,-1-1-5,-1 0 4,1-1 0,0 1 1,-1-1-1,1 1 1,0-1-1,0 1 1,0-1-1,0 0 1,1 0-1,-1 1 1,0-1-1,0-1-4,-1-6-5,1 0-1,-1 0 1,1 0 0,1-9 5,0 18-1,0-25-51,2 1 1,1 0-1,1-1 1,1 1 0,1 1-1,9-23 52,2 8-31,-16 37 30,-1 0 1,1-1 0,0 1-1,0 0 1,-1 0 0,1 0-1,0 0 1,0 0 0,0 0-1,0 0 1,1 0-1,-1 0 1,0 0 0,0 1-1,0-1 1,1 0 0,-1 1-1,0-1 1,1 1 0,-1-1-1,0 1 1,1 0 0,-1 0-1,1 0 1,-1 0-1,0-1 1,2 2 0,0 0-1,0 0 1,-1 1-1,1-1 0,0 1 0,0 0 1,-1 0-1,1 0 0,-1 0 0,0 0 0,0 0 1,0 1-1,0-1 0,1 2 1,26 41-8,-21-32 6,24 40 6,23 51-4,-43-77-1,-1 1 0,-1 1 1,-1 0-1,-2 1 0,-1 0 1,0 9 2,-2 1-1,-1-1 1,-3 22-2,-1-38 4,-1-1 1,0 1 0,-2-1 0,-1 0 0,0 0-1,-9 19-4,11-33 7,-1-1 0,0 0 0,0 0 0,-1-1 0,0 1 0,0-1 0,0 0 0,-1-1 0,0 1-1,0-1 1,-1 0 0,1-1 0,-5 3-7,8-5 13,1-1-1,-1 1 1,0-1-1,0 0 1,0 0 0,0 0-1,0 0 1,0 0 0,0 0-1,0-1 1,0 0-1,0 1 1,0-1 0,0 0-1,0-1 1,0 1-1,0-1 1,-1 1 0,1-1-1,0 0 1,1 0-1,-1 0 1,0 0 0,0-1-1,0 1 1,1-1-1,-1 1 1,1-1 0,-1 0-1,1 0 1,0-1-1,-1 1 1,1 0 0,0-1-1,0 0-12,-2-3 19,1 0 0,0 0-1,0-1 1,0 1 0,1-1-1,0 1 1,0-1 0,1 0-1,-1 0 1,2 1 0,-1-1-1,1 0 1,0 0 0,0 0 0,1 0-1,0 0 1,1-4-19,1-5 6,2 1 0,0-1 0,0 1 0,1 0 0,1 0 0,1 1 0,0-1-6,7-7-36,1 0 0,0 0 0,2 2 1,1 0-1,11-10 36,36-26-796,8-2 796,22-18-849,-80 62 733,-4 3-5,0 1 1,1 0-1,9-4 121,-18 12-9,-1 0-1,0 0 0,1 0 0,-1 1 1,1 0-1,0 0 0,-1 0 1,1 0-1,0 0 0,-1 1 0,1-1 1,0 1-1,0 0 0,0 1 1,0-1-1,-1 0 0,3 2 10,-4-1 8,1 1 0,0-1 1,-1 1-1,1 0 0,-1 0 0,0 0 0,1 0 1,-1 0-1,0 1 0,-1-1 0,1 1 0,0-1 1,-1 1-1,1 0 0,-1 0 0,0-1 0,0 1 0,1 1-8,7 14 58,-7-14-48,0 0-1,0 0 0,1 0 0,0-1 1,0 1-1,0-1 0,0 0 0,0 0 0,0 0 1,1 0-1,0 0 0,-1-1 0,1 0 0,0 0 1,0 0-1,0 0 0,0 0 0,1-1 0,-1 0 1,0 0-1,1 0 0,-1 0 0,1-1 0,-1 0 1,1 0-1,-1 0 0,1 0 0,-1-1 0,0 0 1,1 1-1,2-2-9,8-3 8,0-1 0,-1 0 0,1-1 0,-1 0 0,-1-1 0,1-1 0,6-5-8,-11 7 6,0-1 0,0 0 0,-1 0 0,0 0-1,0-1 1,-1 0 0,0-1 0,0 0 0,-1 0 0,2-6-6,0-13 157,-8 15 172,0 14-313,0-1-1,0 1 1,0 0 0,0 0 0,0 0-1,0-1 1,0 1 0,0 0 0,0 0-1,-1 0 1,1-1 0,0 1 0,0 0-1,0 0 1,0 0 0,0 0 0,0-1-1,-1 1 1,1 0 0,0 0 0,0 0-1,0 0 1,0 0 0,-1 0 0,1-1 0,0 1-1,0 0 1,0 0 0,-1 0 0,1 0-1,0 0 1,0 0 0,0 0 0,-1 0-1,1 0 1,0 0 0,0 0 0,-1 0-1,1 0 1,0 0 0,0 0-16,-2 1 21,1 0 1,0-1 0,0 1-1,0 0 1,0 0 0,0 0-1,0 0 1,0 0-1,0 0 1,0 0 0,0 0-1,0 0 1,0 0 0,1 0-1,-1 1 1,1-1-1,-1 0 1,1 1 0,-1-1-22,-7 29-12,7-28 25,-3 23 0,0 0 0,2 0 0,1 0 0,0 4-13,8 105 18,-3-75-17,3 118-3,-8-135 3,-1 1-1,-2-1 1,-4 8-1,7-43-2,0 0 0,-1 1 1,0-1-1,-1 0 1,1 0-1,-1 0 1,-1 0-1,1-1 0,-1 1 1,-3 2 1,5-7 2,0 1 0,0-1 0,-1 0 0,1 0-1,-1 0 1,1-1 0,-1 1 0,0-1 0,0 1 0,0-1 0,0 0 0,0 0 0,0 0 0,0 0 0,0-1-1,0 1 1,0-1 0,-1 0 0,1 0 0,0 0 0,0 0 0,0-1 0,0 1 0,-1-1 0,-1 0-2,1 0 12,0 0 1,0-1-1,0 1 1,0-1-1,0 1 0,0-1 1,1 0-1,-1-1 1,1 1-1,0-1 1,-1 1-1,1-1 1,0 0-1,1 0 1,-1 0-1,0-1 1,1 1-1,0-1-12,-2-2 21,2 0-1,-1 0 0,1 0 1,0-1-1,0 1 0,0-1 1,1 0-1,0 1 0,1-1 1,-1-5-21,2-4 16,0-1 1,0 1 0,2 0 0,0 0-1,1 0 1,1 1 0,0-1 0,1 1-1,1-2-16,5-3-68,0 0 0,1 0-1,1 1 1,0 1-1,2 0 1,0 1-1,1 1 1,0 1-1,2 0 1,-1 1 0,20-10 68,6-1-612,2 2 1,0 2-1,1 2 1,1 2-1,2 2 612,76-19-1032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5:59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300 476 1968,'6'-14'277,"-2"0"-1,0-1 1,2-9-277,-6 23 19,-1 0 1,1 0-1,0 0 1,0 0-1,0 0 0,-1 0 1,1 0-1,-1 0 1,1 0-1,-1 0 0,1 0 1,-1 1-1,1-1 1,-1 0-1,0 0 0,1 1 1,-1-1-1,0 0 1,1 1-1,-1-1 0,0 0 1,0 1-1,0-1 1,0 1-1,0 0 0,0-1 1,0 1-1,0 0 1,0-1-1,0 1 1,0 0-1,0 0 0,0 0 1,0 0-1,0 0 1,0 0-1,0 0 0,0 0-19,-39 4 283,24 0-171,0 1 0,1 0 0,0 1-1,0 1 1,0 0 0,1 1 0,0 0 0,0 2 0,1-1 0,-9 10-112,14-12 27,1 0 1,0 0-1,0 0 1,1 1-1,0 0 1,0 0-1,1 1 1,0 0-1,1-1 1,0 2-1,0-1 1,1 0-1,0 1 1,1 0-1,0-1 1,0 1-1,1 0 1,0 1-28,1-8-2,0 0 0,0 0 1,1 1-1,-1-1 0,1 0 0,0 0 1,-1 0-1,2 0 0,-1 0 0,0 0 1,0 0-1,1 0 0,0 0 0,-1 0 1,3 2 1,-3-4-4,1 0 0,0 1 0,-1-1 1,1 0-1,0 0 0,-1 0 0,1 0 1,0 0-1,0 0 0,0-1 0,0 1 1,0-1-1,0 1 0,0-1 0,0 0 1,0 1-1,0-1 0,0 0 0,0 0 1,0-1-1,0 1 0,0 0 0,0-1 1,0 1-1,0-1 4,8-2-21,-1-1 0,0 0 0,-1 0 0,1-1 0,-1 0 0,0-1 0,0 1 0,0-2 0,-1 1 0,0-1 0,6-7 21,6-8-71,-1-2 1,0-1-1,1-6 71,-12 20 18,-1-1 1,0 1-1,-1-1 0,-1 0 1,0 0-1,0-1 0,-2 1 0,1-1 1,-1 0-1,-1 0 0,0 1 1,-1-1-1,-1 0 0,0 0 1,0 0-1,-1 1 0,-1-1 0,-1 0-18,-15-86 204,6 31 1984,-18-50-2188,25 105 616,6 13-607,0 0 0,0-1 0,0 1 0,0 0 0,0 0 0,0 0 0,0 0 0,-1 0 0,1 0 0,0 0 0,0 0 0,0 0 0,0 0 0,0 0 0,0 0 0,0 0 0,0 0 0,-1 0 0,1 0 0,0 0 1,0 0-1,0 0 0,0 0 0,0 0 0,0 1 0,0-1 0,0 0 0,-1 0 0,1 0 0,0 0 0,0 0 0,0 0 0,0 0 0,0 0 0,0 0 0,0 0 0,0 0 0,0 1 0,0-1 0,0 0 0,0 0 0,0 0 0,0 0 0,0 0 0,0 0 0,0 0 0,-1 0 0,1 1 0,0-1 0,0 0 0,1 0-9,-4 23 191,5 45-353,3 0 0,3-1 0,3 0 0,2-1 162,-6-31-70,3 29-40,-2 22 110,-4-36-179,2 0 0,9 30 179,-15-76-29,1-1 1,0 1-1,0-1 1,0 0-1,0 1 1,0-1-1,1 0 1,0 0-1,-1 0 0,3 2 29,-3-4-4,-1-1-1,0 0 0,1 0 1,-1 1-1,0-1 0,1 0 1,-1 0-1,1 0 0,-1 0 1,1 0-1,-1 0 0,0 1 1,1-1-1,-1 0 0,1 0 0,-1 0 1,1-1-1,-1 1 0,0 0 1,1 0-1,-1 0 0,1 0 1,-1 0-1,0 0 0,1 0 1,-1-1-1,1 1 0,-1 0 1,0-1 4,17-17-42,197-295-103,-206 302 159,-7 7 12,1 1-1,-1 0 1,1 0 0,0 0 0,1 0 0,-1 1 0,0-1 0,1 0 0,-1 1 0,1 0 0,0-1 0,0 1 0,0 0 0,0 1 0,1-1-26,-4 2 7,1 0 0,-1 0 1,1 0-1,-1 0 0,1 0 1,-1 0-1,1 1 0,-1-1 1,0 0-1,1 0 0,-1 1 1,1-1-1,-1 0 0,0 1 1,1-1-1,-1 0 0,0 1 1,1-1-1,-1 1 0,0-1 1,0 0-1,1 1 0,-1-1 1,0 1-1,0-1 1,0 1-1,0-1 0,1 1 1,-1-1-1,0 1 0,0-1 1,0 1-1,0-1 0,0 1-7,2 19 24,-2 16 28,2 0 1,2 9-53,-3-35-10,1 0 0,0 0 0,1 0 0,-1-1 0,2 1 0,-1-1 0,2 0 0,-1 0 0,1 0 0,4 4 10,-8-11-33,0 0 0,0-1-1,0 1 1,1-1 0,-1 0 0,1 1-1,-1-1 1,1 0 0,-1 0-1,1 0 1,0 0 0,0 0-1,-1 0 1,1 0 0,0-1 0,0 1-1,0-1 1,0 1 0,0-1-1,0 0 1,0 0 0,0 0 0,0 0-1,0 0 1,0 0 33,1-1-118,0 0 1,0 0-1,0 0 0,0-1 1,-1 1-1,1-1 0,-1 1 1,1-1-1,-1 0 0,1 0 0,-1 0 1,0 0-1,0-1 0,0 1 1,0-1-1,0 0 118,19-33-620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00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123 450 4497,'-7'3'104,"0"0"0,0 0 1,0 0-1,1 1 0,-1-1 0,1 2 1,0-1-1,0 1 0,0 0 0,1 0 1,0 0-1,0 1 0,0 0 0,1 0 1,0 0-1,0 1 0,0-1 0,1 1 1,0 0-1,0 0 0,1 0 0,0 0 1,0 1-1,-1 6-104,2-1 6,-1 0 0,2 0 0,0 0 0,0 0 0,1 0 0,1 0 0,0 0 0,1-1 0,2 7-6,4 8-57,1 0 0,1-1-1,12 19 58,-17-33-71,1-1 0,0 0 0,0 0 0,2 0 0,-1-1 0,1 0 0,9 6 71,-16-14-18,1 0 0,-1 0 0,1 0 0,0-1 0,0 1 0,0-1 0,0 0 0,0 1 0,0-2 0,0 1 0,0 0 0,0 0 0,0-1 0,0 0 0,1 0-1,-1 0 1,0 0 0,0 0 0,0-1 0,1 1 0,-1-1 0,0 0 0,0 0 0,0 0 0,0 0 0,0 0 0,-1-1 0,1 0 0,0 1 0,0-1 0,-1 0 0,0 0 0,2-1 18,7-8-42,1-1-1,-2 0 1,1 0-1,-2-1 1,8-12 42,-15 22-10,8-15-12,0 0 1,0-1 0,-2 0 0,0 0 0,-1-1 0,-1 1 0,-1-2 0,-1 1-1,-1-1 1,-1 1 0,0-1 0,-2-10 21,0 13 93,0 9 37,0 0-1,0 0 0,1 0 1,0 0-1,0 0 1,1 1-1,0-1 0,1 0 1,0 0-130,-3 8 12,0 1-1,1 0 1,-1 0 0,0-1 0,0 1-1,0 0 1,0-1 0,1 1 0,-1 0 0,0 0-1,0 0 1,1-1 0,-1 1 0,0 0-1,0 0 1,1 0 0,-1 0 0,0-1 0,1 1-1,-1 0 1,0 0 0,0 0 0,1 0-1,-1 0 1,0 0 0,1 0 0,-1 0 0,0 0-1,1 0 1,-1 0 0,0 0 0,1 0 0,-1 0-1,0 0 1,1 0 0,-1 0 0,0 1-1,0-1 1,1 0 0,-1 0 0,0 0 0,0 0-1,1 1 1,-1-1 0,0 0 0,0 0-1,1 0 1,-1 1 0,0-1 0,0 0 0,0 1-1,1-1 1,-1 0 0,0 0 0,0 1-12,15 22 85,-11-16-54,23 36 6,-3-5-136,-1 1-1,11 29 100,-29-58-66,-1 2 0,0-1-1,0 0 1,-1 1 0,-1 0 0,0-1 0,0 1-1,-1 0 1,-1 0 0,0 0 0,-1 0 0,-1 5 66,1-13-11,0 0 1,0-1 0,-1 1 0,1 0-1,-1-1 1,0 1 0,-1-1 0,1 0-1,0 1 1,-1-1 0,0 0 0,0 0-1,1-1 1,-4 3 10,4-4 4,1 0-1,0 0 1,0 0-1,-1 0 1,1-1-1,0 1 1,-1 0-1,1-1 1,-1 1-1,1-1 1,-1 1-1,1-1 1,-1 0-1,1 1 1,-1-1-1,1 0 1,-1 0-1,1 0 1,-1 0-1,1-1 1,-1 1-1,1 0 1,-1-1-1,1 1 1,-1-1-1,1 1 1,-1-1-1,1 0 1,0 1-1,-1-1 1,1 0-1,0 0 1,0 0-1,-1 0 1,1 0-1,0 0 1,0 0-1,0-2-3,0 2 15,0 0 1,0 0-1,0-1 1,1 1-1,-1 0 0,0 0 1,1-1-1,-1 1 1,1 0-1,0-1 0,-1 1 1,1 0-1,0-1 1,0 1-1,0-1 0,0 1 1,0-1-1,0 1 1,0 0-1,1-1 0,-1 1 1,0 0-1,1-1 1,-1 1-1,1 0 0,0-1 1,-1 1-1,1 0 1,0 0-1,0 0 0,0 0 1,-1-1-1,1 1 1,0 0-1,1 1 0,-1-1 1,0 0-1,0 0 1,0 0-1,1 0-15,7-4 29,-1 0-1,1 0 1,0 1-1,1 0 1,2 0-29,-11 3-3,134-44-29,17-5-74,-123 38 74,0-1-1,-1-1 0,-1-2 0,1-1 33,-16 8-30,0 0 0,0 0 1,-2-1-1,1-1 0,-1 1 0,-1-2 1,0 0-1,0 0 0,-1 0 0,3-8 30,-2 2-65,-2 0 0,0 0 0,-1 0 0,-1-1 0,0 0 0,-2 0 0,1-12 65,-2-6 125,-1-1 0,-2 0 0,-2 0 0,-2 0 0,-1 1 0,-2-1 0,-11-32-125,19 68 66,-1 0 0,1 0 0,-1 0 0,1 0-1,-1 0 1,0 0 0,0 0 0,0 0-1,0 0 1,0 1 0,0-1 0,-1 0-1,1 1 1,-1-1 0,1 1 0,-1-1-1,1 1 1,-1 0 0,0 0-66,1 0 26,1 1 0,-1 0 1,1 0-1,-1 0 0,0 0 0,1 0 0,-1 0 1,0 0-1,1 1 0,-1-1 0,1 0 1,-1 0-1,1 0 0,-1 0 0,0 1 0,1-1 1,-1 0-1,1 1 0,-1-1 0,1 0 1,0 1-1,-1 0-26,-13 19 90,5 2-82,1 0 0,1 0 0,0 1 0,2 2-8,-16 97 9,20-114-7,-6 57-6,4-1 0,3 1 0,4 33 4,1 46-35,-6-117-74,0 0 0,-2-1 0,-1 4 109,2-19-264,0 0 0,-1 0 1,0-1-1,-1 1 0,0-1 1,-1 0-1,0 0 0,-7 8 264,12-17-132,-1 1 0,0-1 0,0 0-1,0 0 1,0 0 0,0 0-1,0 0 1,0-1 0,0 1 0,0 0-1,0 0 1,0-1 0,0 1-1,-1 0 1,1-1 0,-1 1 132,-8-1-672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01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1 121 4825,'4'-1'184,"0"0"-1,0 0 1,0 0 0,0 1-1,0-1 1,0 1 0,0 0-1,0 0 1,0 1 0,1-1-1,1 2-183,48 12-132,-31-7 222,88 32-919,-49-17-403,-59-21 1220,1 0 0,-1 0 0,1 0-1,-1 0 1,1-1 0,-1 1 0,1-1-1,-1 0 1,1 0 0,-1 0 0,1-1-1,-1 1 1,1-1 0,-1 0 0,2 0 12,-4 0 106,1 0-1,-1 0 1,1 0 0,-1 0 0,1 0 0,-1 0 0,0-1-1,0 1 1,1 0 0,-1-1 0,0 1 0,0-1 0,0 1-1,-1-1 1,1 0 0,0 1 0,-1-1 0,1 0 0,-1 1-1,1-1 1,-1 0 0,0 0 0,1 1 0,-1-1-1,0 0 1,0 0 0,-1 0 0,1 1 0,0-1 0,-1 0-106,1-3 79,-1-8 40,-1 0 1,0 0-1,0 1 0,-2-1 0,-1-3-119,4 12 7,-1 0 0,0 0 0,-1 0 1,1 0-1,-1 0 0,0 1 0,0-1 0,0 1 0,0 0 0,0 0 0,-1 0 0,1 0 0,-1 0 0,0 1 0,0 0 0,-4-2-7,-12-4 81,8 4 6,11 3-76,5 2-41,-1-1-10,0 1 1,0-1-1,0 1 0,0-1 0,0 0 0,0 0 1,0 0-1,1-1 40,16 0-42,105 2-123,-117-1 149,0 1 0,0 0 0,0 0 0,0 1 1,0 0-1,0 0 0,-1 1 0,1 0 0,-1 1 1,1 0-1,-1 0 0,-1 0 0,1 1 0,0 0 0,2 3 16,0 1-18,0 1 0,-1-1-1,-1 1 1,0 1-1,0 0 1,-1 0 0,0 0-1,-1 0 1,2 9 18,-3-9 0,0 0 0,1-1 0,0 0 1,1 0-1,0 0 0,0-1 0,1 1 0,0-1 0,5 3 0,-7-8-7,0 0 0,0 0 0,1 0 0,-1 0 0,1-1-1,0 0 1,1-1 0,-1 1 0,0-1 0,1 0 0,-1-1-1,1 1 1,-1-1 0,1 0 0,0-1 0,6 0 7,3-1-155,1-1 0,0 0 0,-1-1 0,0-1 0,0 0 0,0-1 0,0-1 0,-1-1 0,0 0 0,0-1 0,12-9 155,-12 7-121,0 0 0,-1-2 0,0 1-1,-1-2 1,-1 0 0,0 0 0,-1-1-1,0-1 1,-1 0 0,7-14 121,-7-4 753,-11 19 127,0 14-843,1 0 0,0 0 0,-1-1 0,1 1 0,0 0 0,-1 0 0,1 0 0,0-1 0,-1 1 0,1 0 0,-1 0 0,1 0 0,0 0 0,-1 0 0,1 0 0,-1 0 0,1 0 0,0 0 0,-1 0 0,1 0 0,-1 0 1,1 0-1,0 0 0,-1 0 0,1 1 0,-1-1 0,1 0 0,0 0 0,-1 0 0,1 1 0,0-1 0,-1 0-37,-1 2 45,-1 0 1,1 0-1,0-1 1,0 1-1,0 1 1,0-1-1,1 0 1,-1 0 0,1 1-1,-1-1 1,1 1-1,0-1 1,0 1-1,0 0 1,0 0-46,-11 42 117,10-39-109,1 0 0,1-1-1,-1 1 1,1 0 0,0 0 0,0-1-1,1 1 1,0 0 0,0 0-1,0-1 1,0 1 0,1-1 0,1 4-8,-1-6 1,0 0 1,0 0-1,1 0 1,-1 0-1,0 0 1,1 0-1,0-1 1,-1 1-1,1-1 1,0 0-1,1 1 1,-1-2-1,0 1 1,0 0-1,1-1 1,-1 1-1,1-1 1,-1 0-1,1 0 1,0 0-1,2-1-1,3 2-3,1-1-1,0-1 1,0 0-1,-1-1 1,1 1-1,0-2 1,-1 0-1,1 0 1,6-2 3,-1-2-282,0 0 1,0 0-1,-1-1 1,0-1-1,8-6 282,-16 10-316,1 0-1,-1-1 1,-1 0 0,6-6 316,-7 6-151,0-1 0,0 0 0,-1 0 0,1 0 0,-1-1 151,-3 7-3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02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27 122 3881,'-1'0'76,"0"0"-1,1 0 1,-1 0 0,0 0 0,0 0 0,0 0-1,0 0 1,0 0 0,1 0 0,-1 1 0,0-1-1,0 0 1,0 1 0,1-1 0,-1 0 0,0 1-1,0-1 1,1 1 0,-1-1 0,0 1 0,1-1-1,-1 1 1,1 0 0,-1-1 0,0 1-1,1 0 1,0 0 0,-1-1 0,1 1 0,-1 0-1,1 0 1,0-1 0,0 1 0,-1 0 0,1 0-1,0 0 1,0 0-76,-3 40-253,3-32 414,3 101-1046,4 0-1,15 58 886,-20-153-59,0 1 0,2-1-1,0 0 1,0 0-1,1 0 1,1-1 0,8 14 59,-11-22 48,0-1 0,1 0-1,0 0 1,0-1 0,0 1 0,0-1 0,1 0 0,-1 0 0,1 0 0,0-1 0,1 0 0,-1 0 0,0 0 0,1 0 0,0-1 0,-1 0 0,1 0-1,0 0 1,0-1 0,0 0 0,0 0 0,0-1-48,3 0 127,0 0 0,0-1 0,0 0 0,0-1-1,0 1 1,-1-2 0,1 1 0,-1-1 0,1-1 0,-1 1 0,0-2-1,0 1 1,-1-1 0,1 0 0,-1 0 0,0-1 0,-1 0-1,1 0 1,4-7-127,4-4 43,-2 0-1,0-1 0,0-1 0,-2 0 1,-1-1-1,0 0 0,4-13-42,5-28-8,-1-2-1,-4-1 0,-2 1 1,-3-2-1,-2-27 9,-6 78 7,-2 22 3,-1 3-7,-7 38-5,2 0-1,2 1 0,3-1 0,2 1 0,2 3 3,0-28-3,1 1 1,1-1-1,1 0 0,1-1 0,2 1 1,0-1-1,2 0 0,0-1 1,1 0-1,13 17 3,-20-35-8,0 1 0,0-1-1,0-1 1,1 1 0,0 0 0,0-1-1,2 1 9,-7-4-2,1-1 0,0 1-1,0 0 1,0-1 0,0 1-1,0-1 1,0 1 0,0-1 0,0 1-1,0-1 1,0 1 0,0-1-1,0 0 1,0 0 0,0 1-1,0-1 1,0 0 0,1 0-1,-1 0 1,0 0 0,0-1 0,0 1-1,0 0 1,0 0 0,0-1-1,0 1 1,0 0 0,0-1-1,0 1 1,0-1 0,0 1-1,0-1 1,0 0 0,0 1 0,0-1-1,0 0 1,-1 0 0,1 0-1,0 0 1,-1 1 0,1-1-1,0 0 3,4-11 2,-1 0-1,1 0 0,-2-1 0,0 1 0,0-1 0,-1 1 1,-1-1-1,0-6-1,0 8 29,0-1 0,0 1 0,1-1 0,0 1 0,1 0 0,0 0 0,1 0 0,1 0 0,3-7-29,-6 16 10,0-1 0,-1 1 0,1-1 0,0 1 0,1 0 0,-1 0 0,0 0 0,0 0 0,1 0 0,-1 1 0,1-1 0,0 1 0,-1-1 0,1 1 0,0 0-1,0 0 1,0 0 0,0 1 0,0-1 0,0 1 0,0 0 0,0-1 0,0 1 0,0 0 0,0 1 0,0-1 0,0 1 0,0-1 0,-1 1 0,1 0 0,0 0 0,0 0 0,0 0-10,7 4-2,0 0 1,0 0 0,-1 1-1,0 0 1,0 0-1,0 1 1,-1 1-1,3 2 2,8 11-2,-2 1-1,0 1 0,-1 1 0,3 8 3,22 31-10,-40-62 11,0 0 0,-1-1 1,1 1-1,0 0 0,0-1 0,0 1 0,-1-1 0,1 1 0,0-1 0,0 0 0,0 1 1,0-1-1,0 0 0,0 0 0,0 0 0,0 1 0,-1-1 0,1 0 0,0 0 1,0 0-1,0 0 0,0-1 0,0 1 0,0 0 0,0 0 0,0-1 0,0 1 1,0 0-1,0-1 0,-1 1 0,1-1 0,0 1 0,0-1-1,31-20 12,-27 17-12,13-11 1,-1 0 0,-1-2-1,0 1 1,-1-2 0,-1 0 0,0-1-1,-2 0 1,7-15-1,-12 20 5,0 1 17,-6 13-21,-1 0 0,0 1 0,1-1 0,-1 1 0,0-1 0,0 1 0,1-1 0,-1 1 1,0-1-1,0 1 0,0-1 0,0 1 0,0-1 0,0 1 0,1-1 0,-1 1 0,0 0 0,-1-1 0,1 1 0,0-1 0,0 1 0,0-1 1,0 1-1,0-1 0,0 1 0,-1-1 0,1 1-1,0 2 10,-2 23 66,2 0 0,0 0 0,2 0 0,1 0-1,1 4-75,-2-23 8,0 0-1,0 0 0,0-1 0,1 1 0,0-1 0,0 0 0,1 0 0,0 0 0,0 0 0,1 0-7,-2-2-2,0-1 0,0 0 0,1 0 0,-1 0 0,1-1 0,0 1 0,0-1 0,0 0 1,0 0-1,0 0 0,0-1 0,1 0 0,-1 1 0,0-1 0,1-1 0,2 1 2,2-1-19,-1 0 0,0 0 0,0-1-1,0 0 1,0 0 0,0-1 0,0 0 0,0-1-1,-1 0 1,1 0 0,4-3 19,6-3-131,-1-2-1,0 0 0,-1 0 1,2-3 131,-7 4-103,0 0 0,0 0 0,-1-1 0,-1 0 0,0-1 0,0 1 0,-1-2 0,-1 1 1,0-1-1,0-1 0,-2 1 0,0-1 0,0 0 0,-1 0 0,-1-1 0,0 1 0,-1-1 0,0-13 103,0-72-59,-9-92 59,3 130 326,3 42-123,1 8 162,0 0 1,-1 1-1,0-1 0,-1 0 0,-1 1 0,-2-9-365,1 16 702,3 10-607,4 14-217,18 37 90,-14-41 30,-1 0-1,-1 0 1,3 15 2,-2 2 0,-2 1 0,-1 0 0,-1 0 0,-3 33 0,-19 135 0,17-178 0,-1 5-62,-1 1-170,2 1 0,1 0 0,1 0 1,3 13 231,4-21-2448,-3-22 1668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02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10 225 6321,'-9'-106'2221,"8"104"-2148,1 0-1,0 0 1,0 0 0,0-1 0,0 1-1,1 0 1,-1 0 0,0 0 0,1 0-1,0 0 1,-1 0 0,1 0 0,0 0 0,0-1-73,0 2 17,0 1 1,0-1 0,-1 0 0,1 1-1,0-1 1,0 1 0,0-1 0,0 1-1,0 0 1,0-1 0,0 1 0,0 0 0,0-1-1,0 1 1,0 0 0,0 0-18,8-2 93,39-10-430,1 3 1,17-1 336,43-7-1217,-77 10 754,60-14-1097,-91 21 1574,-1-1 0,1 1 0,0 0-1,-1 0 1,1 0 0,0-1 0,-1 1 0,1 0-1,-1 0 1,1 0 0,0 0 0,-1 0 0,1 0-1,0 0 1,-1 1 0,1-1 0,0 0 0,-1 0-1,1 0 1,-1 1 0,1-1 0,0 0 0,-1 1-1,1-1 1,-1 0 0,1 1 0,-1-1 0,1 1-14,-1 0 43,1 0 1,-1 0-1,1 0 1,-1 0 0,0 1-1,1-1 1,-1 0-1,0 0 1,0 0-1,0 1 1,0-1 0,0 0-1,0 0 1,0 1-44,-2 8 278,1 0 0,-2-1 0,0 0 0,0 1-278,1-3 104,0-2-56,1 0 0,0 1-1,0-1 1,0 1 0,0 0 0,1-1 0,0 1 0,0 0 0,1-1 0,0 1 0,0-1-1,0 1 1,0-1 0,1 1-48,-1-3-3,1 0-1,-1 0 0,1 0 0,0 0 1,0-1-1,0 1 0,0 0 1,0-1-1,0 0 0,1 1 0,-1-1 1,1 0-1,0 0 0,-1-1 1,1 1-1,0 0 0,0-1 0,0 0 1,0 0-1,0 0 0,1 0 1,-1 0-1,0 0 0,4-1 4,3 1-343,1-2 1,-1 1-1,1-1 0,-1-1 0,1 0 0,-1 0 0,0-1 0,0 0 1,0-1-1,0 0 0,-1-1 0,1 0 0,7-6 343,21-15-977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03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0 4737,'-5'2'137,"1"1"0,0-1 0,0 0 0,-1 1 1,2 0-1,-1 0 0,0 0 0,0 1 0,1-1 0,0 1 0,0 0 0,0 0 0,0 0 1,1 0-1,-1 0 0,1 1 0,0-1 0,0 1-137,-7 17-29,2 0 0,0 0 0,0 6 29,5-20 73,-10 37-65,3 1 0,2 0 0,1 1 0,3-1 0,1 1 0,4 13-8,-2-48-11,2 1 0,0 0 1,0 0-1,1-1 0,2 6 11,-4-16-4,0 1 0,0-1 0,-1 0 0,2 1 0,-1-1 0,0 0 0,0 0 0,1 0 0,-1 0-1,1 0 1,-1 0 0,1-1 0,0 1 0,0 0 0,0-1 0,0 1 0,0-1 0,0 0 0,0 0 0,0 0 0,0 0 0,1 0-1,-1 0 1,0-1 0,1 1 0,-1-1 0,1 1 0,-1-1 0,1 0 0,-1 0 0,2 0 4,5-2-23,0 0 0,-1 0 0,0-1 0,0 0 0,1 0 0,-2-1 0,1 0 0,0 0 0,-1-1 0,0 0 0,5-5 23,4-4-94,-1 0 0,0-1 0,-2 0 1,6-9 93,-2 0-16,-1-2 1,-1 0-1,-1-2 16,15-27 235,-29 54-226,1 0 0,-1 0 0,1 0 0,0 0 1,-1 0-1,1 0 0,0 0 0,0 0 0,0 0 0,-1 0 1,1 0-1,0 0 0,0 0 0,0 1 0,1-1 0,-1 0 0,0 1 1,0-1-1,0 1 0,0-1 0,0 1 0,1-1-9,-1 2 5,0-1-1,0 0 0,0 1 1,0-1-1,0 0 0,-1 1 0,1-1 1,0 1-1,0-1 0,0 1 1,-1 0-1,1-1 0,0 1 1,-1 0-1,1-1 0,0 1 1,-1 0-1,1 0 0,-1-1 0,1 1 1,-1 0-1,0 0-4,4 7 8,-1-1 0,0 1 1,-1 0-1,0 0 0,0 0 0,-1 1-8,2 10 11,0 0 0,1 0 0,1 0 1,1 0-1,1-1 0,1 2-11,-6-15 3,1-1 0,-1 1 0,1-1 1,0 0-1,0 0 0,1 0 0,-1 0 1,1-1-1,0 1 0,0-1 0,4 2-3,-5-3 1,1 0 0,-1-1 0,1 1 0,-1-1 0,1 0 0,0 0-1,-1-1 1,1 1 0,0-1 0,0 0 0,0 0 0,-1 0 0,1 0 0,0 0 0,0-1 0,-1 0 0,3 0-1,1-2 1,0 0 0,-1 0 1,1 0-1,-1-1 0,0 0 1,0 0-1,0 0 1,0-1-1,-1 0 0,0 0 1,0 0-1,0-1 1,-1 0-2,13-17 11,-1 0 0,8-17-11,0-8 17,-20 37 18,1 1 0,0-1-1,1 1 1,-1 0 0,2 1 0,0 0 0,0 0 0,3-3-35,-10 12 4,1-1 1,-1 1 0,1 0-1,-1-1 1,1 1 0,-1-1-1,1 1 1,-1 0 0,1 0-1,-1-1 1,1 1 0,-1 0-1,1 0 1,-1 0 0,1-1-1,0 1 1,-1 0 0,1 0-1,-1 0 1,1 0 0,0 0-1,-1 0 1,1 0 0,-1 0-1,1 0 1,0 1 0,-1-1-1,1 0 1,-1 0 0,1 0-1,-1 1 1,1-1 0,0 0-1,-1 1-4,2 0 6,-1 1 1,0-1-1,1 1 0,-1 0 0,0-1 0,0 1 0,0 0 0,0 0 1,0 0-1,-1 0 0,1 0-6,3 11 11,-1-1 1,-1 1 0,1 4-12,-3-15 4,11 63 36,-3-18 23,1 32-63,-8-69 59,1-9 174,5-15 327,5-10-555,-5 10 5,28-49-71,2 2-1,11-8 62,-30 51-23,-18 18 22,0 0 0,1 0 0,-1-1 0,1 1 0,-1 0-1,1 0 1,-1 0 0,0 0 0,1 0 0,-1 0 0,1 0 0,-1-1 0,1 1 0,-1 1 0,1-1 0,-1 0 0,1 0 0,-1 0 0,0 0 0,1 0-1,-1 0 1,1 0 0,-1 1 0,1-1 0,-1 0 0,0 0 0,1 1 1,1 2-5,1 0 0,-1 1 0,0-1 0,-1 0 0,1 1 0,-1 0-1,1-1 1,-1 1 0,0 0 0,-1 0 5,5 12-13,3 12-188,2 1-1,2 2 202,17 29-161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17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19 3865,'-6'-13'1536,"4"11"-1264,1 0-552,-1 0 88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19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72 2272,'-38'-46'582,"34"41"-1082,-5-6 538,2 10 1652,-1 1-863,2 1-769,5-1-64,1 0 1,0 0 0,-1 0 0,1 0 0,0 0 0,-1 1 0,1-1 0,-1 0 0,1 0 0,0 0 0,-1 0 0,1 0 0,-1 0 0,1 0 0,0 0-1,-1-1 1,1 1 0,-1 0 0,1 0 0,0 0 0,-1 0 0,1 0 0,0-1 0,-1 1 0,1 0 0,0 0 0,-1-1 0,1 1 0,0 0 0,0 0 0,-1-1-1,1 1 1,0 0 0,0-1 0,-1 1 0,1 0 0,0-1 0,0 1 0,0-1 0,0 1 0,0 0 0,-1-1 0,1 1 0,0 0 0,0-1 0,0 1-1,0-1 1,0 1 0,0-1 5,0 1-136,0 0-121,-1 0 109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41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366 693 3993,'1'-4'349,"-1"-1"0,0 1-1,0 0 1,0-1 0,0 1 0,0 0 0,-1-1 0,0 1 0,0 0 0,0 0 0,-1 0-1,1 0 1,-1 0 0,0 0 0,0 0 0,0 0 0,-1 0-349,1 2 84,-1-1 0,1 1 1,-1 0-1,1 0 0,-1 0 1,0 0-1,0 0 0,0 0 1,0 1-1,0 0 0,0-1 0,0 1 1,0 0-1,-1 1 0,1-1 1,0 0-1,-1 1 0,1 0 1,0 0-1,-1 0 0,1 0 1,-2 1-85,-7 1 43,1 0 1,-1 1 0,1 0-1,-1 1 1,1 0 0,0 1-1,0 0 1,1 1 0,0 0-1,0 0 1,0 1 0,1 1-1,0 0 1,0 0-44,-5 5 40,1 1 0,1 1 0,0 0 0,1 0 0,0 1 1,2 1-1,0 0 0,-3 7-40,9-16 5,0-1 1,1 1-1,-1-1 1,2 1-1,-1 0 1,0 4-6,2-10-1,0 0-1,0-1 1,0 1 0,0-1-1,0 1 1,0 0 0,0-1-1,0 1 1,1-1 0,-1 1-1,1-1 1,-1 1 0,1-1-1,0 1 1,-1-1 0,1 1-1,0-1 1,0 0 0,0 1-1,0-1 1,0 0 0,0 0-1,0 0 1,1 0 0,-1 0-1,0 0 1,1 0 0,-1 0-1,1-1 1,-1 1 0,1 0-1,-1-1 1,1 1 0,-1-1-1,1 0 2,4 1-3,1 0 0,-1-1-1,1 0 1,-1 0 0,1-1-1,-1 0 1,1 0 0,-1 0-1,0-1 1,1 0 0,-1 0-1,1-2 4,14-5-3,0-1 0,15-11 3,-15 8 1,-1-1-1,0-1 1,-1 0 0,0-2 0,-1 0 0,-1-1-1,-1 0 1,-1-2 0,0 0 0,7-15-1,-30 39 9,5-1-8,1 1-1,0 0 1,-1 0-1,1 0 1,1 0-1,-1 0 1,1 0-1,0 1 1,0-1 0,0 0-1,0 1 1,1-1-1,-1 4 0,1 10 0,-1 0 0,3 16 0,0-21-3,0 0 1,0 0-1,1-1 1,0 1 0,2-1-1,-1 0 1,1 0-1,1 0 1,0 0 2,-4-9-2,0 0 0,0 1 1,0-1-1,1 0 0,-1 0 0,1 0 1,0 0-1,0-1 0,0 1 0,0-1 1,0 0-1,0 1 0,1-2 0,-1 1 1,1 0-1,0-1 0,-1 1 0,1-1 1,0 0-1,0 0 0,0-1 0,-1 1 1,1-1-1,0 0 0,0 0 0,0 0 1,0 0-1,0-1 0,0 0 0,0 1 1,3-3 1,1 1-4,-1-2 1,0 1 0,1-1-1,-1 0 1,-1-1 0,1 1 0,-1-1-1,2-2 4,47-48 8,-44 44-1,9-11 8,0-1 1,-2-1-1,0-1 1,-2-1-1,-1 0 1,-1-1-1,-1 0 0,-1-1 1,-2-1-1,-1 0 1,-1 0-1,-1-1 1,-2 0-1,-1 0 1,0-18-16,-1-89 180,-11-108-180,8 244 9,0-1 0,0 1 1,0 0-1,0-1 0,0 1 0,0-1 1,0 1-1,-1-1 0,1 1 0,0 0 1,-1-1-1,1 1 0,-1 0 1,0-1-1,1 1 0,-1 0 0,0 0 1,0-1-10,0 4 14,0 0 1,0-1 0,0 1-1,0 0 1,1 0 0,-1 0-1,0 0 1,1 0 0,-1 0-1,1 0 1,0 0 0,0 0-1,0 2-14,-10 94 13,5 0 0,4 0-1,4 0 1,16 94-13,-16-168 6,0-1-1,2 0 1,2 3-6,-6-21-2,1 1 0,0 0 0,1-1-1,-1 0 1,1 1 0,0-1 0,0 0 0,1 0-1,-1-1 1,1 1 0,0-1 0,0 0 0,1 0 0,3 3 2,-5-6-1,0 1 0,-1-1 0,1 0-1,0 0 1,0 0 0,1 0 0,-1-1 0,0 1 0,0-1 0,0 0 0,0 0 0,0 0 0,1 0 0,-1-1 0,0 1 0,0-1 0,0 1 0,0-1 0,2-1 1,8-3-6,0-1 0,0 0 0,9-7 6,-14 9-5,20-13-71,-1-1 1,21-17 75,-37 26-26,-1 0 0,0 0 1,-1-1-1,0 0 0,-1 0 0,0-1 0,0-1 0,-1 0 26,2-12-29,-8 24 30,-1-1 1,0 0-1,1 1 0,-1-1 0,0 1 0,0-1 0,0 0 0,1 1 0,-1-1 0,0 0 0,0 1 0,0-1 1,0 0-1,0 1 0,0-1 0,0 0 0,0 1 0,0-1 0,-1 0 0,1 1 0,0-1 0,0 0 0,-1 1 0,1-1 1,0 1-1,-1-1 0,1 0 0,0 1-1,-2 0 3,1 0 0,0 0 0,-1 0 0,1 1 0,0-1 0,0 0 0,-1 1 0,1-1 0,0 1 0,0-1 0,0 1 0,0 0 0,0-1 0,0 1 0,0 0 0,0 0 0,0 0 0,-1 1-3,-19 21 15,16-17-10,-9 11-8,1 0-1,1 0 0,0 1 0,0 4 4,8-15 1,0-1-1,1 1 0,1 0 1,-1 0-1,1 1 0,0-1 1,1 0-1,-1 1 0,2-1 1,-1 1-1,1 0 0,0-1 1,1 6-1,-1-10-1,1-1 0,0 0 0,0 1 0,-1-1 0,2 0 0,-1 1 0,0-1 0,0 0 0,1 0 0,-1 0 0,1 0 0,-1 0 0,1 0 0,0-1 0,0 1 0,0 0 0,0-1-1,0 0 1,0 1 0,0-1 0,1 0 0,-1 0 0,0 0 0,1 0 0,-1-1 0,0 1 0,1-1 0,-1 1 0,1-1 0,0 0 1,7 1-7,0-1 0,-1 0 0,1 0 0,0-1 0,0-1 0,0 1 0,2-2 7,10-3-6,-1-1 0,1-1 0,-2-1 0,1-1 0,-1-1-1,-1 0 1,0-1 0,-1-2 0,2-1 6,0-3 10,0 0-1,-1-1 0,0-1 1,-2-1-1,-1-1 0,0 0 0,5-12-9,-16 24 14,0 0-1,0 0 0,2-9-13,-7 19 1,0 0 0,0 1 0,0-1 0,0 0 0,0 0 0,0 0 0,0 0 0,0 1-1,0-1 1,0 0 0,1 0 0,-1 0 0,0 0 0,0 1 0,0-1 0,0 0-1,0 0 1,0 0 0,1 0 0,-1 0 0,0 0 0,0 1 0,0-1 0,0 0 0,1 0-1,-1 0 1,0 0 0,0 0 0,0 0 0,1 0 0,-1 0 0,0 0 0,0 0-1,0 0 1,0 0 0,1 0 0,-1 0 0,0 0 0,0 0 0,0 0 0,1 0 0,-1 0-1,0 0 1,0 0 0,0-1 0,0 1 0,1 0 0,-1 0 0,0 0 0,0 0 0,0 0-1,0 0 1,0-1 0,1 1 0,-1 0 0,0 0 0,0 0 0,0 0 0,0 0-1,0-1 1,0 1 0,0 0 0,0 0 0,0 0 0,0-1 0,0 1 0,0 0-1,8 16-15,-8-16 14,6 19-9,-1 0-1,0 0 1,-2 0-1,0 0 1,-1 1-1,-1-1 1,0 1-1,-2-1 1,0 1-1,-2-1 0,-3 15 11,5-28 1,0-8 60,6-16 97,4-4-149,1 0 0,1 0 0,1 2-1,2-2-8,-6 9 3,0-1-4,1 1 0,0 1 0,0 0-1,2 0 1,-1 1 0,1 0 0,5-3 1,-11 10-1,-1 1 0,1 0 0,1 0-1,-1 0 1,0 1 0,1-1 0,-1 1 0,1 1-1,-1-1 1,1 1 0,0 0 0,0 0 0,0 1-1,0-1 1,0 1 0,-1 1 0,1-1-1,5 2 2,-8-2-1,0 1-1,-1 0 0,1 0 0,0 0 0,0 1 0,-1-1 0,1 1 0,-1-1 0,1 1 0,-1 0 0,0 0 0,0 0 0,0 0 0,0 0 0,0 0 0,0 1 0,0-1 0,-1 1 1,1-1-1,-1 1 0,0-1 0,0 1 0,0 0 0,0 0 0,0 0 0,-1 0 0,1-1 0,-1 2 2,2 13-9,-1-1 0,0 0 1,-1 0-1,-2 14 9,0-5-4,1-2-4,0-16-29,0-1-1,1 1 0,0-1 0,0 0 1,1 1-1,0-1 0,0 2 38,0-7-19,-1-1 1,0 1-1,0-1 0,1 1 0,-1-1 0,0 1 1,1-1-1,-1 1 0,1-1 0,-1 1 0,1-1 1,-1 0-1,1 1 0,-1-1 0,1 0 1,-1 1-1,1-1 0,-1 0 0,1 0 0,-1 1 1,1-1-1,0 0 0,-1 0 0,1 0 1,-1 0-1,1 0 0,0 0 0,-1 0 0,1 0 1,0 0-1,-1 0 0,1 0 0,-1 0 1,1 0-1,0-1 0,-1 1 0,1 0 0,-1 0 19,29-12-740,-23 9 474,42-20-1475,11-6 752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3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104 603 496,'13'22'76,"-7"-13"-25,0 1-1,0 0 0,-1 0 0,0 1 1,-1 0-1,0-1 0,-1 1 0,0 0 1,-1 1-1,1 8-50,5 99 385,-6 41-385,-6-103 21,3-54-14,1 0 0,-1 1 0,0-1 0,0 0 0,0 0 0,0 1 1,-1-1-1,1 0 0,-1 0 0,0 0 0,0-1 0,0 1 0,0 0 0,-1 0-7,1-2 58,0 0-1,-1 0 0,1-1 1,0 0-1,0 1 0,0-1 1,-1 0-1,1 0 0,0 0 1,0 0-1,-1 0 0,1 0 1,0-1-1,0 1 1,0-1-1,0 0 0,-1 0 1,1 1-1,0-1 0,0-1 1,1 1-1,-1 0 0,0 0 1,0-1-58,-3-2 62,1 0 0,0 0 1,0-1-1,0 0 1,1 1-1,-1-1 0,1 0 1,0-1-1,1 1 0,-1-1 1,1 1-1,0-1 1,0-2-63,-3-15 16,0 1 1,-1-21-17,5 27 22,-17-235 91,7 62 816,9 168-655,1 1-1,1-1 1,1 0 0,1-6-274,-1 21 27,0 0 0,0 0 0,0 0-1,1 0 1,0 0 0,1 0 0,-1 1 0,1-1 0,0 1 0,0 0 0,1 0 0,-1 0 0,1 0 0,0 0 0,1 1 0,2-3-27,30-20-25,31-16 25,-28 18-22,27-22 22,-31 20 7,0 1 1,1 2-1,3 1-7,-21 13-24,2 0 0,-1 2-1,1 0 1,1 1-1,-1 1 1,21-3 24,-32 8-195,0-1 0,1 2 0,8 0 195,-17 0-92,0 0 0,1 0 1,-1 0-1,0 1 0,0-1 0,0 1 0,0-1 1,0 1-1,0 0 0,0 0 0,0 0 1,0 0-1,0 0 0,0 0 0,0 1 1,-1-1-1,1 1 0,-1-1 0,1 1 0,0 0 92,-1 1-85,0-1-1,0 1 0,0-1 0,0 1 0,-1 0 0,1-1 1,-1 1-1,1 1 86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3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0 203 6209,'11'-24'2177,"9"11"-2129,15 4-200,13-10-568,11-4-201,5-10-135,4 0 24,-6 5-232,-3 8 824</inkml:trace>
  <inkml:trace contextRef="#ctx0" brushRef="#br0" timeOffset="1">435 80 2417,'-59'218'1064,"50"-180"-560,7-6-128,11-12-160,13-13-48,15-12-40,11-16-24,16-19-192,4-4-160,3-4-408,-10 4-200,-21 11 528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3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128 146 1072,'-51'57'384,"-8"15"-384,57-69 13,0 0 0,0-1-1,0 1 1,1 0 0,-1 0-1,1 0 1,0 0-1,0 0 1,0 0 0,0 1-1,0-1 1,1 0 0,-1 3-13,1-4 3,0-1 1,1 0 0,-1 0 0,0 0 0,1 0-1,-1 1 1,1-1 0,-1 0 0,1 0-1,-1 0 1,1 0 0,0 0 0,-1 0-1,1 0 1,0 0 0,0 0 0,0-1 0,0 1-1,-1 0 1,1 0 0,0-1 0,1 1-1,-1 0-3,3 0 6,1 1-1,0-1 1,-1 0 0,1 0-1,0 0 1,-1 0-1,1-1 1,0 0-1,0 0 1,0 0-1,1-1-5,12-2 9,0 0-1,0-2 0,-1 0 0,0-1 0,0-1 0,0-1 1,10-6-9,5-4 7,-2-2 0,0-1 0,11-11-7,-27 20 41,1 0-1,-2-1 0,0 0 1,0-1-1,-2-1 1,0 0-1,0 0 1,-1-1-1,2-7-40,-11 23 18,-1-1 1,0 1-1,0-1 0,1 1 1,-1 0-1,0-1 0,0 1 1,0-1-1,0 1 0,1-1 1,-1 1-1,0-1 0,0 1 1,0-1-1,0 1 0,0 0 1,0-1-1,0 1 0,0-1 0,0 1 1,-1-1-1,1 1 0,0-1 1,0 1-1,0-1 0,0 1 1,-1 0-1,1-1 0,0 1 1,0-1-1,-1 1 0,1 0 1,0-1-1,-1 1 0,1 0 1,0-1-1,-1 1 0,1 0 1,-1 0-1,1-1-18,-2 1 45,0-1-1,0 1 1,0 0 0,0 0 0,0 0 0,0 0-1,0 0 1,0 0 0,0 0 0,0 1-1,0 0-44,-5 0 147,0 1-1,1 0 1,-1 1-1,1-1 0,0 1 1,0 1-1,-1 0-146,7-4 11,0 0-1,-1 0 1,1 0 0,0 0-1,0 0 1,-1 0 0,1 0-1,0 0 1,0 0 0,-1 1-1,1-1 1,0 0 0,0 0 0,0 0-1,0 0 1,-1 1 0,1-1-1,0 0 1,0 0 0,0 0-1,0 1 1,0-1 0,-1 0-1,1 0 1,0 1 0,0-1-1,0 0 1,0 0 0,0 1-1,0-1 1,0 0 0,0 0 0,0 1-1,0-1 1,0 0 0,0 1-1,0-1 1,0 0 0,0 0-1,0 1 1,0-1 0,1 0-1,-1 0 1,0 0 0,0 1-1,0-1 1,0 0 0,0 0-1,1 0 1,-1 1 0,0-1 0,0 0-1,0 0 1,1 0 0,-1 0-1,0 1-10,19 1 190,4-5-165,-1 0 1,1-2-1,-1-1 0,0-1 0,11-5-25,23-7 3,-36 13-16,0 1 0,0 0 0,1 2 0,15-1 13,-30 3 0,1 1-1,-1 1 1,0-1-1,0 1 1,0 0-1,0 1 1,0-1-1,3 2 1,-5-1 4,-1-1 0,0 1 0,0 0 0,0 0 0,0 0 0,0 0 0,-1 0 0,1 1 0,-1-1 0,1 1-1,-1 0 1,0-1 0,0 1 0,0 0 0,0 1-4,2 4 34,-1 1 0,0-1 1,-1 1-1,0-1 0,1 10-34,-2-12 17,0 0 1,0 0 0,0 0-1,1 0 1,0-1 0,0 1-1,0 0 1,1-1 0,0 1-1,0-1 1,0 0 0,1 0-1,1 2-17,1-2 1,0 0 0,1-1 0,0 0-1,0 0 1,0-1 0,0 0 0,0 0 0,1 0-1,-1-1 1,1 0 0,-1-1 0,1 1 0,0-2-1,2 1 0,23 0-254,1-1-1,24-3 255,-44 2-94,78-7-174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4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364 43 7610,'2'-38'2332,"-2"38"-2318,0 0 1,0-1-1,0 1 0,0 0 0,0 0 1,0 0-1,0-1 0,0 1 0,0 0 1,0 0-1,0 0 0,-1-1 0,1 1 1,0 0-1,0 0 0,0 0 0,0 0 0,0 0 1,-1-1-1,1 1 0,0 0 0,0 0 1,0 0-1,0 0 0,-1 0 0,1 0 1,0 0-1,0 0 0,0 0 0,-1-1 1,1 1-1,0 0 0,0 0 0,-1 0 1,1 0-1,0 0 0,0 0 0,0 1 1,-1-1-15,-9 5 143,-11 13-175,-30 42-338,3 2 0,2 2 0,-14 31 370,44-71-5,2-2-3,-42 70-3,50-79 14,0 0-1,0 0 1,1 1-1,0 0 1,2-1-1,-1 5-2,3-16-1,1 1 0,-1 0 0,1-1 0,0 1 1,0 0-1,0 0 0,0-1 0,0 1 0,1 0 0,-1-1 0,1 1 0,0 0 0,0-1 0,0 1 0,0-1 1,0 1-1,0-1 0,1 0 0,-1 1 0,1-1 0,0 0 0,-1 0 0,1 0 0,0 0 0,0 0 1,1-1-1,-1 1 0,0-1 0,0 1 0,1-1 0,-1 0 0,1 0 0,-1 0 0,3 1 1,2-1-4,0 1 0,0-2 0,0 1 0,0-1-1,-1 0 1,1 0 0,0-1 0,0 0 0,0 0-1,0 0 1,-1-1 0,1 0 0,2-2 4,19-7-43,-1-2 0,14-9 43,-18 10-33,17-10-91,0-1 0,-2-2 0,-1-2 0,-1-1 0,25-26 124,-75 68-17,3-4 59,0 0 0,1 1 0,0 1 0,1 0 0,-3 5-42,10-14 8,1-1 0,-1 1 1,1 0-1,-1 0 0,1 0 0,0 0 1,0 0-1,0 0 0,1 0 0,-1 0 1,1 0-1,0 1 0,0-1 0,0 0 1,0 0-1,0 0 0,1 1 0,-1-1 1,1 0-1,0 0 0,0 0 0,0 0 1,0 0-1,1 0 0,-1-1 0,1 1 1,0 0-1,0 0-8,1 0 1,0 1-1,0-1 1,1 0-1,0-1 1,-1 1 0,1-1-1,0 0 1,0 1 0,0-2-1,0 1 1,0 0-1,1-1 1,-1 0 0,4 1-1,9 1-1,0-1 1,1-1 0,4 0 0,6-1-33,0-1 0,0-1-1,-1-1 1,1-2 0,-1 0 0,17-7 33,-31 8-82,0-1 0,-1 1 1,0-2-1,0 0 0,-1 0 0,1-1 1,-2-1-1,1 0 0,-1 0 0,0-1 0,0 0 1,-1-1-1,-1 0 0,1 0 0,0-3 82,-7 8-38,1 0-1,-1 0 0,0 0 0,0 0 1,0 0-1,-1-1 0,1 1 0,-1-1 1,-1 1-1,1-1 0,-1 1 1,0-1-1,0 1 0,-1-1 0,0 1 1,1-1-1,-2-2 39,1 4 5,-1 1 0,1-1 0,-1 1 0,1-1 0,-1 1 0,0-1-1,0 1 1,0 0 0,-1 0 0,1 0 0,-1 0 0,0 0 0,0 1 0,0-1 0,0 1 0,0 0 0,0-1 0,-1 2 0,1-1 0,-1 0 0,1 1 0,-1-1 0,0 1 0,0 0 0,-1 0-5,-3 0 61,-1 1 1,1-1-1,-1 1 1,1 1-1,-1 0 1,0 0 0,1 0-1,0 1 1,-1 1-1,1-1 1,0 1 0,-7 4-62,6-2 18,0-1 0,1 1 0,-1 1 0,1-1 0,0 1 0,1 1 0,0 0 0,0 0 0,0 0 0,1 1 0,-2 2-18,7-8-83,-1 0 0,0 0 0,1 1 0,0-1 0,-1 1 0,1-1 0,0 1 0,0 0 0,0-1 0,1 1 0,-1 0 0,1 0 0,-1-1 0,1 1 0,0 0 0,0 0 0,0 0 0,1-1 0,-1 1 0,1 0 0,-1 0 83,12 23-707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5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7474,'1'4'19,"0"0"0,0 0 0,1-1 0,-1 1 0,1 0 0,0 0 0,0-1 1,0 1-1,0-1 0,0 0 0,1 1 0,2 1-19,47 47-767,-45-45 726,0 1 0,0 0 0,-1 0 0,0 1 0,-1 0 1,0 0-1,0 0 0,-1 1 0,0-1 0,-1 1 0,0 0 0,0 0 0,-1 0 0,-1 0 0,1 1 0,-2-1 0,1 0 0,-2 1 0,1-1 0,-1 1 0,-1-1 1,0 0-1,-2 7 41,2-11 2,0-1 0,0 0 0,0 1 0,0-1 0,-1 0 0,0-1 1,0 1-1,-4 4-2,7-8 5,-1 0 1,0 0 0,0 0 0,1 0 0,-1 0 0,0 0-1,0 0 1,0-1 0,0 1 0,0 0 0,0 0-1,-1-1 1,1 1 0,0-1 0,0 1 0,0-1-1,-1 0 1,1 1 0,0-1 0,0 0 0,-1 0-1,1 0 1,0 0 0,0 0 0,-1 0 0,1 0-1,0 0 1,0 0 0,-1-1 0,1 1 0,0-1 0,0 1-1,0 0 1,-1-1 0,1 0 0,0 1 0,0-1-1,0 0 1,0 0 0,-1 0-6,1 0 13,0-1 1,0 1-1,0-1 1,1 1-1,-1 0 1,0-1-1,0 0 0,1 1 1,-1-1-1,1 1 1,-1-1-1,1 0 1,0 1-1,0-1 0,0 0 1,0 1-1,0-1 1,0 0-1,0 0-13,7-35-12,-6 35 5,4-16-230,1-1 0,0 2 0,2-1 0,0 1 0,1 0 0,0 1 1,2 0-1,4-6 237,-6 12-72,-1 0 1,1 1-1,1 0 1,0 0-1,0 1 1,1 0 0,0 1-1,0 1 1,1-1-1,0 2 1,0 0-1,10-3 72,-11 4 216,-1 1-1,1 0 1,0 1-1,0 1 1,0-1-1,6 1-215,-11 2 79,-1-1-1,1 1 0,0 0 1,-1 0-1,1 1 1,-1-1-1,0 1 1,1 1-1,-1-1 1,0 1-1,0-1 1,-1 2-1,4 2-78,2 1 31,0 1-1,-1 0 1,-1 1-1,1 0 1,-1 1-1,-1 0 1,0 0-1,6 11-30,-10-15 0,1 1-1,-2 0 0,1 0 1,-1 0-1,0 0 1,0 0-1,-1 0 0,0 1 1,0-1-1,0 0 0,-1 1 1,-1-1-1,1 0 0,-1 1 1,-1 2 0,2-8-1,0-1 0,-1 0 0,1 1 0,-1-1 1,1 0-1,-1 1 0,1-1 0,-1 0 0,0 1 1,0-1-1,1 0 0,-1 0 0,0 0 0,0 0 1,0 0-1,-1 1 1,1-2 7,1 0 0,-1 1 0,0-1 0,0 0 1,1 1-1,-1-1 0,0 0 0,0 0 0,0 0 0,0 0 0,1 0 1,-1 0-1,0 0 0,0 0 0,0 0 0,0 0 0,1 0 0,-1 0 1,0-1-1,0 1-7,-2-2 39,0 1 0,1 0 0,-1-1 0,1 0 0,0 0 0,-1 0 0,1 0 0,0 0 0,0 0 0,0 0 0,1-1 0,-1 1 0,-1-2-39,1-1 28,0 0 0,1 1 0,-1-1 0,1 0 0,0 0 0,0 0 0,0 0 0,1 0 0,0 0 0,0-1 0,0 1 0,0 0 0,1 0 0,0 0 0,0 0 0,0 0 0,1 1 0,0-1 1,0 0-1,0 0 0,0 1 0,1 0 0,1-2-28,2-5-1,2 1 0,-1 0 1,1 0-1,1 1 0,0 0 1,0 1-1,0 0 1,1 0-1,2 0 1,-2 2-3,0 0-1,0 1 1,1 1 0,0 0 0,0 0-1,0 1 1,1 0 0,-1 1-1,0 0 1,1 1 0,0 0 0,-1 1-1,1 0 1,0 1 0,10 2 3,-11-1-5,-1 0-1,0 1 1,0 0 0,0 1-1,0 0 1,-1 0 0,1 1 0,-1 0-1,0 1 1,-1 0 0,1 0 0,-1 1-1,-1 0 1,1 0 0,-1 1 0,0 0-1,4 7 6,4 10 1,-10-16 1,0-1 1,0 1-1,1-1 1,1 0 0,4 5-3,-10-13-1,0 1 1,0-1 0,0 1 0,0-1 0,0 1 0,0-1 0,0 1-1,0-1 1,0 0 0,0 1 0,0-1 0,0 0 0,0 0 0,0 0 0,1 0-1,-1 0 1,0 0 0,0 0 0,0 0 0,0-1 0,0 1 0,0 0-1,0-1 1,0 1 0,1-1 0,26-16-4,-20 12 5,11-8-1,0 0 7,1 1 1,0 1-1,8-3-7,-20 11 1,0 0 1,0 0-1,0 1 1,0 0-1,0 1 1,0 0-1,0 0 1,1 1 0,-1 0-1,0 0 1,4 1-2,20 3-27,7 2 37,0-2 0,0-2 1,3-1-11,-32-1-61,0-1-1,0 0 1,0 0 0,0-1 0,0-1 0,0 1 0,0-2-1,-1 1 1,0-1 0,0-1 0,0 1 0,0-2 0,0 1-1,0-2 62,-8 6-29,1-1 0,-1 0 0,1 0-1,-1 0 1,0 1 0,1-1-1,-1 0 1,0-1 0,0 1-1,0-2 30,-1 4 9,1 0-1,-1-1 0,0 1 0,0 0 0,0-1 1,0 1-1,0-1 0,0 1 0,1-1 1,-1 1-1,0 0 0,0-1 0,0 1 0,0-1 1,0 1-1,-1 0 0,1-1 0,0 1 1,0-1-1,0 1 0,0 0 0,0-1 0,0 1 1,-1-1-1,1 1 0,0 0 0,0-1 0,-1 1 1,1 0-1,0-1 0,0 1 0,-1 0 1,1 0-1,0-1 0,-1 1 0,1 0 0,-1 0 1,1-1-1,0 1 0,-1 0 0,1 0 1,-1 0-1,1 0 0,0 0 0,-1 0 0,1 0 1,-1 0-1,1 0 0,0 0 0,-1 0 0,1 0 1,-1 0-1,1 0 0,-1 0-8,-1 1 93,0 0-1,-1-1 1,1 1 0,0 1-1,0-1 1,0 0 0,0 1-1,0-1 1,0 1-1,0-1 1,0 1 0,1 0-1,-1 0 1,1 0 0,-1 0-1,1 0-92,-22 36 827,22-36-807,-1 1 1,1 0 0,0 0 0,0-1 0,0 1 0,0 0-1,1 0 1,-1 0 0,1 0 0,0 0 0,0 0 0,0 0-1,0 0 1,0 0 0,1 0 0,-1 0 0,1 0 0,0 0-1,0-1 1,0 1 0,0 0 0,0 0 0,1-1-1,-1 1 1,1-1 0,1 2-21,0 0-6,1-1 0,0 1-1,0-1 1,0 0 0,0-1 0,0 1-1,1-1 1,-1 0 0,1 0 0,-1 0-1,1 0 1,0-1 0,0 0 0,0 0-1,0 0 1,1 0 6,7-1-339,1 1 1,-1-1-1,1-1 1,-1-1-1,0 0 0,1 0 1,-1-2-1,0 1 1,8-5 338,26-8-1018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5.7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30 8394,'-15'-30'2960,"15"34"-2784,13 16-368,20 17-1032,5-4-872,21 5 1288</inkml:trace>
  <inkml:trace contextRef="#ctx0" brushRef="#br0" timeOffset="1">634 253 6857,'-7'-14'2721,"-13"17"-1865,-2 5-408,0 15-352,2 7-64,3 1-24,10 0-16,7 0-32,9 2 0,17-9 0,14-2-16,22-9-96,12-11-152,5-11-888,-1-10-776,10 3 1207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6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104 408 8650,'3'-2'381,"-1"1"0,0-1 0,1 1 0,-1 0 0,1 0-1,-1 0 1,1 0 0,0 0 0,2 0-381,17-6 61,-11 3-60,-1-1 0,1-1 0,-1 0 0,-1 0 0,1-1 1,-1 0-1,7-8-1,-13 12-2,0 0 0,0 0 0,-1 0 1,1-1-1,-1 1 0,0-1 0,0 0 0,0 0 1,-1 0-1,1 1 0,-1-1 0,0-1 1,0 1-1,0 0 0,0 0 0,-1 0 0,0 0 1,0-1-1,0 1 0,0 0 0,-1 0 0,0 0 1,0 0-1,0-1 2,-3-5-13,0 1 0,0-1 1,-1 1-1,-1 0 0,0 0 1,0 0-1,-1 1 0,0 0 0,0 0 1,0 1-1,-7-5 13,-20-15-67,0 2 0,-9-4 67,36 25-2,7 4 2,-4-3-2,0 0 0,0 0 0,0 1 0,-1-1 0,1 1 0,-1 0 0,0 0 0,1 1 0,-1-1 0,0 1 0,0 0 0,-5 0 2,3 2-53,11 3 13,20 1 10,55-1-22,52-6 52,43 2-199,-142 1 158,1 3-1,-1 0 0,0 2 1,9 4 41,-27-6-7,-1 1 0,1 0 0,-1 0 0,0 2 0,5 3 7,-13-7-3,0 0-1,-1 0 1,0 1-1,0-1 1,0 1 0,0 0-1,0 1 1,-1-1-1,1 0 1,-1 1-1,0 0 1,-1 0-1,1 0 1,1 4 3,-1 3-8,-1 0 0,0 0 1,-1 0-1,0 0 0,-1 1 0,0-1 0,-1 0 0,0 2 8,-1 5 14,1 0 0,2 12-14,0-26-1,-1 1-1,1-1 0,0 0 0,1 0 0,-1 1 0,1-1 1,0 0-1,0-1 0,1 1 0,-1 0 0,1-1 0,0 1 1,0-1-1,1 0 0,-1 0 0,1 0 0,0 0 0,0-1 1,4 4 1,0-3-7,0 1 0,0-1 1,1-1-1,-1 1 0,1-1 1,0-1-1,-1 0 0,1 0 1,0-1-1,1 0 0,3 0 7,21 0-111,0-3-1,0 0 0,-1-2 0,1-2 1,-1-1-1,7-3 112,24-10-334,-1-2-1,37-20 335,-75 31-36,-1-2 0,-1 0 0,0-2 0,-1 0 0,18-16 36,-34 25-1,-1 1 0,0-1-1,0 0 1,-1 0-1,1 0 1,-1-1 0,-1 1-1,1-1 1,-1 0 0,0 0-1,-1 0 1,1-1-1,-1-3 2,-1 6 7,0 1-1,-1-1 0,1 0 0,-1 1 0,0-1 1,-1 1-1,1-1 0,-1 1 0,0-1 0,0 1 1,0-1-1,-1 1 0,0 0 0,0 0 1,0 0-1,0 0 0,0 0 0,-1 0 0,0 0 1,1 1-1,-2-1 0,0 0-6,-4-3 37,0 1-1,0 0 1,0 1-1,-1 0 1,0 0-1,0 1 1,0 0 0,0 1-1,-1 0 1,0 0-1,1 1 1,-1 0-1,0 1 1,0 0 0,-7 1-37,4-1 50,1 2 0,-1 0 1,0 0-1,1 1 0,0 1 0,-1 0 1,1 1-1,0 0 0,0 1 1,1 0-1,0 1 0,-4 2-50,-5 6 22,1 0 0,0 1-1,1 1 1,1 1 0,1 1 0,0 0-1,1 1 1,1 0 0,1 2-1,1-1 1,0 1 0,2 1 0,0 0-1,-2 13-21,10-29 4,1-1-1,-1 1 0,2 0 0,-1 0 0,1-1 0,-1 1 0,1 0 0,1 0 1,-1 0-1,2 4-3,-1-7-4,0-1 0,0 1 1,0-1-1,0 0 0,0 1 0,0-1 1,1 0-1,-1 0 0,1 0 1,-1 0-1,1 0 0,0-1 1,0 1-1,0 0 0,0-1 0,0 1 1,0-1-1,0 0 0,0 0 1,1 0-1,-1 0 0,0 0 0,1 0 1,-1 0-1,3-1 4,7 2-8,-1-1 0,1-1 0,0 0-1,-1 0 1,1-1 0,0-1 0,-1 0 0,1 0 0,-1-1 0,0-1-1,0 0 1,0 0 0,5-4 8,3-2-59,0 0 1,0-2-1,-2 0 1,1-1-1,-1 0 1,14-16 58,-26 23-15,0 1 1,0-1-1,-1-1 1,1 1-1,-1-1 1,-1 1 0,1-1-1,-1 0 1,0 0-1,-1-1 1,0 1 0,0-1-1,0 1 1,-1-1-1,0 1 1,-1-1-1,0 0 1,0 1 0,0-1-1,-1 0 1,0 1-1,-1-1 1,0 1-1,0-1 1,0 1 0,-1 0-1,-4-7 15,7 13 5,0 1-1,0-1 1,0 1-1,-1 0 1,1-1-1,0 1 1,0-1-1,-1 1 1,1-1-1,0 1 1,-1-1-1,1 1 1,-1 0-1,1-1 1,0 1-1,-1 0 1,1-1-1,-1 1 1,1 0-1,-1 0 1,1 0-1,-1-1 1,1 1-1,-1 0 1,1 0-1,-1 0 1,0 0-1,1 0 1,-1 0-1,1 0 1,-1 0-1,1 0 1,-1 0-1,1 0 1,-1 0-1,1 0 1,-1 1-5,0 0 8,-1 0 0,1 0 0,-1 0 0,1 1 0,0-1 1,-1 0-1,1 1 0,0-1 0,0 1 0,0 0 0,0 1-8,-5 8 12,1 1-1,1 0 1,-1 4-12,2-6 2,0 0 1,1 0-1,0 0 1,1 1-1,0-1 1,1 0-1,0 1 0,1-1 1,0 7-3,0-13 0,0 1-1,1 0 1,-1-1 0,1 1 0,0-1-1,0 0 1,0 0 0,1 1-1,-1-1 1,1-1 0,0 1 0,0 0-1,1-1 1,-1 0 0,1 1 0,-1-1-1,1-1 1,0 1 0,0 0-1,0-1 1,1 0 0,1 1 0,7 1-21,1 1 1,0-2-1,-1 0 1,1-1-1,1 0 0,-1-1 1,0 0-1,0-1 1,0-1-1,0 0 1,0-1-1,0-1 0,0 0 1,0-1-1,-1 0 1,1-1-1,-1-1 0,12-6 21,-16 7-74,0-1-1,0 0 0,-1 0 0,0 0 1,0-1-1,-1-1 0,1 1 1,-1-1-1,-1 0 0,0-1 0,0 1 1,0-2 74,-2 3-61,-1-1-1,0 0 1,0 0 0,-1 1 0,0-2 0,0 1 0,-1 0 0,0 0 0,0 0 0,-1-1 0,0 1 0,0 0 0,-1-1 0,0 1 0,-1 0-1,0-2 62,1 9 34,1-1 0,0 1 0,0-1 0,-1 0-1,1 1 1,-1-1 0,0 1 0,1 0 0,-1-1-1,0 1 1,0-1 0,0 1 0,0 0 0,0 0-1,0 0 1,0-1 0,0 1 0,-1 0 0,1 0-1,0 1 1,-1-1 0,0-1-34,1 2 23,1 0 1,-1 0-1,1 0 1,-1 0-1,0 0 0,1 0 1,-1 0-1,1 1 1,-1-1-1,0 0 1,1 0-1,-1 0 0,1 1 1,-1-1-1,1 0 1,-1 0-1,1 1 1,-1-1-1,1 1 0,-1-1 1,1 0-1,-1 1-23,0 1 24,-1 0-1,1 0 1,0 0-1,0 0 0,0 0 1,0 0-1,0 0 1,0 0-1,0 1-23,-2 8 23,0 0 0,1-1 0,0 1-1,1 0 1,1 0 0,-1 0 0,1 0 0,2 10-23,-1-15 4,0 0 0,0-1 0,0 0 0,1 1 0,0-1 0,0 0 0,0 0 0,1 0 0,0 0 1,0 0-1,0 0 0,0-1 0,1 1 0,-1-1 0,1 0 0,0 0 0,1-1 0,2 3-4,1-2-1,0 1 1,1-2-1,-1 1 0,1-2 1,-1 1-1,1-1 0,0 0 1,0-1-1,0 1 0,0-2 1,0 0-1,0 0 0,0 0 1,0-1-1,0-1 0,0 1 0,0-1 1,5-3 0,8-2-17,0-1 1,-1-1-1,0-1 0,-1 0 1,0-2-1,15-11 17,-25 16-21,-1-1-1,1 0 1,-1 0-1,-1-1 1,0 0-1,0 0 1,-1-1-1,2-3 22,-6 8 32,0 0 0,0-1-1,-1 1 1,0 0 0,0-1-1,0 1 1,-1-1 0,0 1 0,0-1-1,0 0 1,0 0 0,-1 1-1,0-1 1,-1 0 0,1 0-1,-1 1 1,0-1 0,-1-2-32,-7-11 464,2 17-122,-1 14-79,-4 35-223,2 1-1,2 1 0,2-1 0,1 42-39,-9 71 14,-4-36-45,-7-2 0,-4 0 0,-26 61 31,48-163-58,-1-1 1,-1 0-1,0 0 1,-1-1-1,-2 0 0,-10 13 58,20-28-11,-1-1 0,0 0 0,1 0 0,-1 0 0,0-1 0,-1 1 0,1-1 0,0 0 0,-1 1 0,0-2 0,1 1 0,-1 0 0,0-1 0,0 1 0,0-1 0,0 0 0,0-1 0,-3 1 11,4-1 0,-1 0 0,1-1 1,-1 1-1,1-1 0,0 0 1,-1 0-1,1 0 0,0 0 0,0-1 1,0 1-1,0-1 0,0 0 1,0 0-1,0 0 0,1 0 1,-1 0-1,1-1 0,-1 1 0,1-1 1,0 0-1,0 1 0,0-1 0,-3-5 9,0-1 0,1 1 0,0-1 0,0 0 0,1 0 0,0 0 0,0 0 0,1-1 0,1 1 0,-1-6-9,0-16 37,1 1-1,3-23-36,0 22 10,1 0 0,1 1-1,2-1 1,2 1 0,0 0 0,2 1 0,1 0 0,7-12-10,-10 26-32,0 0 0,1 0 0,1 1 0,0 0 0,1 1 0,0 0 0,1 0 0,1 2 0,0-1 0,0 2 0,1-1 0,0 2 0,1 0 0,0 1 0,0 0 0,2 1 32,10-2-415,0 2 1,0 1-1,1 1 0,0 1 1,0 1-1,23 2 415,63 4-862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8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625 591 7642,'-5'-4'174,"0"1"0,1 0-1,-1 1 1,0-1 0,0 1 0,0 0 0,0 1 0,-1-1 0,1 1 0,-1 0 0,1 0 0,-1 0 0,-2 1-174,1 0-102,0 1 1,1 0-1,-1 1 0,1-1 1,-1 1-1,1 1 0,-1-1 1,1 1-1,0 0 0,0 0 1,-2 3 101,-18 12-1234,1 1 1,1 1 0,-2 4 1233,-28 24-1835,2-9 1126,-2-2 0,-5-1 709,-29 20 1323,77-49-1050,6-5-158,1 1 0,0-1 0,0 1 0,1 0 1,-1 0-1,0 0 0,1 0 0,0 0 0,0 1 1,0 0-1,0 0 0,0 0 0,-1 3-115,4-6 18,-1 1-1,1-1 1,0 0-1,0 0 1,0 1-1,0-1 1,0 0-1,0 1 1,0-1-1,0 0 1,0 0-1,1 1 1,-1-1-1,1 0 1,-1 0-1,1 0 1,-1 1-1,1-1 1,-1 0 0,1 0-1,0 0 1,0 0-1,0 0 1,-1 0-1,1 0 1,0 0-1,0-1 1,0 1-1,0 0 1,1 0-1,-1-1 1,0 1-1,0-1 1,0 1-1,0-1 1,1 0-1,0 1-17,6 2 12,0-1 0,0 1 0,1-2 0,-1 1 0,5-1-12,14 2-71,1-2 0,0-1 0,-1-1 0,1-1-1,0-2 1,-1 0 0,0-2 0,12-5 71,-21 5-22,1 0 0,-1-2 1,-1-1-1,0 0 0,0-1 0,0 0 0,-1-2 1,-1 0-1,0-1 0,-1 0 0,0-1 0,5-8 22,-13 15-10,13-13 578,-19 20-551,1 0 1,-1-1-1,1 1 1,-1 0-1,1 0 0,0 0 1,-1 0-1,1 0 1,-1 0-1,1 0 1,-1 0-1,1 0 1,-1 0-1,1 0 0,0 1 1,-1-1-1,1 0 1,-1 0-1,1 0 1,-1 1-1,1-1 0,-1 0 1,1 1-1,-1-1 1,1 0-1,-1 1 1,0-1-1,1 1 1,-1-1-1,0 0 0,1 1 1,-1-1-1,0 1 1,1-1-1,-1 1 1,0-1-1,0 1 0,0 0 1,1-1-1,-1 1-17,6 13 121,0 0 1,-1 0-1,0 2-121,-3-7 14,1 0 1,0 0 0,1 0 0,-1-1-1,2 0 1,-1 0 0,1 0 0,0 0-1,5 4-14,-4-6 4,1-1 0,0 0 0,0 0-1,0-1 1,1 0 0,0 0 0,0-1 0,0 0-1,0 0 1,0-1 0,0 0 0,1 0-1,-1-1 1,0 0 0,1-1 0,0 0-1,-1 0 1,9-2-4,2 0-1,0-1-1,0 0 0,0-2 0,-1 0 1,1-1-1,-1-1 0,13-7 2,-22 9 37,-1-1-1,0 0 0,0-1 0,0 1 1,0-2-1,-1 1 0,-1-1 0,1 0 0,-1 0 1,-1-1-1,1 0 0,-1 0 0,-1 0 1,0 0-1,0-1 0,-1 0 0,0 0 1,1-7-37,-4 15 96,1 0 1,-1 0 0,0 0 0,0 0 0,0 0 0,0 0-1,0 0 1,0 0 0,-1 0 0,1 0 0,-1 1 0,0-3-97,1 4 16,0 0 1,0 0 0,0 0 0,0-1-1,0 1 1,0 0 0,0 0-1,0 0 1,0 0 0,-1 0 0,1 0-1,0-1 1,0 1 0,0 0 0,0 0-1,0 0 1,0 0 0,0 0-1,-1 0 1,1 0 0,0 0 0,0 0-1,0 0 1,0 0 0,0 0 0,-1-1-1,1 1 1,0 0 0,0 0-1,0 0 1,0 0 0,-1 0 0,1 0-1,0 1 1,0-1 0,0 0 0,0 0-1,0 0 1,-1 0 0,1 0-1,0 0 1,0 0 0,0 0 0,0 0-1,0 0-16,-8 14 343,-3 27-325,2 1-1,2 0 0,1 0 0,1 35-17,-2 6 21,-3 19-3,-6-1 1,-4-1 0,-26 78-19,30-132 4,16-45 4,-1 0 0,1 0 0,-1 1 0,0-1 0,1 0 1,-1 0-1,0 0 0,0 1 0,1-1 0,-1 0 0,0 0 1,0 0-1,0-1 0,-1 1 0,1 0 0,0 0 0,0 0 0,0-1-8,0 0 11,0 0 0,1 0 0,-1 0 0,0 0 0,1 0-1,-1 0 1,1 0 0,-1 0 0,0 0 0,1 0 0,-1 0 0,0-1-1,1 1 1,-1 0 0,1-1 0,-1 1 0,1 0 0,-1-1-1,1 1 1,-1-1 0,1 1 0,-1 0 0,1-1 0,-1 1 0,1-1-1,0 0-10,-3-2 52,1-1 0,0 1 0,0-1 0,1 0-1,-1 0 1,1 0 0,0 0 0,0 0 0,0 0 0,0-3-52,0-9 67,1-1 1,1 1 0,1 0 0,0 0 0,1 0 0,1 0-1,0 0 1,5-12-68,15-31 112,20-37-112,-27 62 14,55-116-29,90-194-297,-135 284 199,2 1 1,15-19 112,-42 74-6,1 0 0,0-1 1,1 1-1,-1 0 0,1 0 0,-1 1 1,1-1-1,0 1 0,0 0 1,1 0-1,-1 0 0,1 0 0,-1 1 1,1 0-1,0 0 0,1 0 6,-3 1-2,0 1-1,0 0 0,1-1 0,-1 2 1,0-1-1,0 0 0,0 1 0,0-1 1,0 1-1,0 0 0,0 0 0,0 0 1,0 0-1,-1 0 0,1 1 0,0-1 1,-1 1-1,1 0 0,-1 0 0,1 0 1,-1 0-1,0 0 0,0 1 0,0-1 1,0 1 2,1 0-10,0 1 1,0 0-1,0 0 1,0 0 0,-1 0-1,0 0 1,0 1-1,0-1 1,0 1 0,-1-1-1,0 1 1,0 0-1,0 0 1,0-1-1,-1 1 1,0 2 9,-1 2-36,0 0 0,-1 0 0,0 0 1,0 0-1,-1 0 0,-1 0 0,1-1 0,-1 1 0,-4 4 36,-5 9-3,0-1 0,-2 0 1,-1-1-1,0-1 0,-1-1 0,-1 0 0,-19 14 3,31-28 9,0-1-1,0 1 0,-1-1 1,1-1-1,0 1 1,-5 0-9,9-2-3,-1 0 0,1-1-1,-1 1 1,1-1 0,-1 0 0,0 1 0,1-1 0,-1 0 0,1-1 0,-1 1 0,1 0-1,-1-1 1,1 1 0,-1-1 0,-1 0 3,4 0-23,0 1 0,0-1-1,0 1 1,-1-1 0,1 1 0,0-1-1,0 1 1,0 0 0,0-1 0,0 1 0,0-1-1,0 1 1,0-1 0,0 1 0,0-1-1,0 1 1,0-1 0,1 1 0,-1-1-1,0 1 1,0-1 0,0 1 0,1 0-1,-1-1 1,0 1 0,0-1 0,1 1-1,-1 0 1,0-1 0,1 1 0,-1 0 0,1-1-1,-1 1 1,0 0 0,1 0 0,-1-1-1,1 1 1,-1 0 0,1 0 0,-1 0 23,40-35-1162,2 2 1,1 2 0,1 1-1,2 3 1,1 2-1,35-14 1162,-61 30 379,0 1-1,1 1 1,0 1-1,10-1-378,-32 7 50,0-1 0,1 1-1,-1 0 1,0 0 0,1 0-1,-1 0 1,1 0 0,-1 0 0,0 0-1,1 0 1,-1 0 0,0 0 0,1 0-1,-1 0 1,0 0 0,1 0-1,-1 0 1,0 1 0,1-1 0,-1 0-1,0 0 1,1 0 0,-1 0 0,0 1-1,0-1 1,1 0 0,-1 0-1,0 1 1,0-1 0,1 0 0,-1 0-1,0 1 1,0-1 0,0 0-1,1 1 1,-1-1 0,0 0 0,0 1-1,0-1 1,0 0 0,0 1 0,0-1-1,0 0 1,0 1 0,0-1-1,0 0 1,0 1 0,0-1 0,0 0-1,0 1 1,0-1 0,0 0 0,0 1-1,0-1-49,-9 23 1110,6-17-852,-149 360 2295,123-299-2524,3 1 1,3 1 0,-10 55-30,25-96-25,6-29 24,0-6 5,1-46 18,6 10-28,1 0-1,2 0 1,2 1 0,1 0 0,3 1-1,6-12 7,26-52-344,47-75 344,-78 150-34,2 1 0,1 1-1,2 1 1,0 1-1,19-17 35,-32 35-47,1 1 0,0 0 0,0 0 0,1 1 1,0 0-1,0 0 0,0 1 0,1 0 0,0 1 0,0 0 0,0 1 0,0 0 0,0 0 0,1 1 0,-1 0 0,1 1 0,0 1 0,-1-1 0,9 2 47,-14 0-128,0 0-1,0 0 1,0 0-1,0 1 1,0 0-1,0 0 1,0 0-1,4 3 129,-7-4-40,-1 0 0,1 0 0,0 0-1,-1 0 1,1 1 0,-1-1 0,1 1 0,-1-1-1,0 1 1,1-1 0,-1 1 0,0 0 0,0-1 0,0 1-1,0 0 1,-1 0 0,1 0 0,0 0 0,-1 0 0,1 0-1,-1 0 1,0 0 0,0 0 0,0 0 40,-3 12-22,0-1 0,-2 0 1,0 0-1,0 0 0,-1 0 1,0-1-1,-1 0 0,-5 6 22,-16 22 141,-12 12-141,-10 16 126,49-67-121,0 0-1,0 0 0,0 0 1,1 0-1,-1 0 1,0 0-1,1 1 1,-1-1-1,1 0 0,-1 0 1,1 1-1,0-1 1,-1 0-1,1 1 1,0-1-1,0 0 0,0 1 1,0-1-1,0 1 1,0-1-1,1 1-4,-1-1 6,1 0-1,-1 0 0,1-1 1,0 1-1,0 0 1,-1 0-1,1-1 1,0 1-1,0-1 1,0 1-1,0-1 1,-1 1-1,1-1 1,0 1-1,0-1 1,0 0-1,0 1 1,0-1-1,0 0 1,0 0-1,1 0-5,5 1 22,0-1 0,1 0 0,-1-1 1,0 0-1,0 0 0,0 0 0,5-2-22,17-9 17,-1 0 0,-1-2 0,0-1 1,-1-1-1,-1-1 0,-1-1 0,12-12-17,-16 12 23,0-1 1,-2-1-1,0-1 1,-2 0-1,0-1 1,-1-1-1,-2 0 1,0-1-1,-2-1 1,0 1-1,-2-2 1,6-20-24,-8 16 185,-1 0 1,0 0 0,-3 0 0,0-1 0,-2 1 0,-2-1-1,0 1 1,-2-1 0,-2 1 0,0 0 0,-3-2-186,8 29 54,-1 0 0,1 1 0,-1-1 0,0 1 0,0-1 0,0 1 0,0-1 0,-1 1 0,1 0 0,-1-1 0,1 1 0,-1 0 0,0 0-54,2 2 13,-1 0 1,1-1 0,-1 1 0,1 0-1,0 0 1,-1 0 0,1 0 0,-1 0-1,1 0 1,0 0 0,-1 0 0,1 0-1,-1 0 1,1 0 0,0 0 0,-1 0-1,1 0 1,-1 0 0,1 0 0,0 0-1,-1 0 1,1 0 0,0 1 0,-1-1-1,1 0 1,0 0 0,-1 1 0,1-1-14,-14 17 186,-1 13-167,1 0 0,2 1 0,1 0 0,1 1 0,2 0 0,1 0-1,-2 32-18,2 3-4,4 1-1,3 0 0,4 26 5,1-31 0,7 22 0,-8-63-24,1 1 0,1-1 1,1-1-1,1 1 0,3 5 24,-10-25-4,0 1-1,0-1 1,0 0-1,0 0 1,0 0-1,1 0 1,-1 0 0,1-1-1,-1 1 1,1 0-1,0-1 1,-1 1-1,1-1 1,0 0 0,0 1-1,0-1 1,0 0-1,1 0 1,-1 0-1,0 0 1,0-1 0,0 1-1,1-1 1,0 1 4,1-1-5,0-1 0,-1 1 0,1-1 0,0 0 0,-1 0 0,1 0 1,-1 0-1,1 0 0,-1-1 0,0 0 0,0 0 0,1 0 0,-1 0 0,2-2 5,12-10-33,0-1 0,0-1 0,-2-1-1,0 0 1,-1-1 0,1-3 33,20-33-187,13-28 187,-48 82 1,0 0 0,0 0 0,0 0 1,0 0-1,0 0 0,0 1 0,0-1 1,0 0-1,0 0 0,0 0 0,0 0 1,0 0-1,1 0 0,-1 0 0,0 0 1,0 0-1,0 0 0,0 0 0,0 0 1,0 0-1,0 0 0,0 0 0,0 0 1,1 0-1,-1 0 0,0 0 0,0 0 1,0 0-1,0 0 0,0 0 0,0 0 1,0 0-1,0 0 0,0 0 0,1 0 1,-1 0-1,0 0 0,0 0 0,0 0 1,0 0-1,0 0 0,0 0 0,0 0 1,0 0-1,0 0 0,0 0 0,0 0 1,1-1-1,-1 1 0,0 0 0,0 0 1,0 0-1,0 0 0,0 0 0,0 0 1,0 0-1,0 0 0,0 0 0,0 0 1,0-1-1,0 1 0,0 0 0,0 0 1,0 0-1,0 0 0,0 0 0,0 0 1,0 0-1,0 0-1,1 12 33,-3 28-34,1-28 8,0-1-8,1-1-1,0 1 1,1 0-1,0-1 1,1 1 0,0-1-1,0 1 1,2 0 1,-2-6-2,0-1 0,0 1 0,0-1 0,1 0 0,0 1-1,0-1 1,0-1 0,0 1 0,0 0 0,1-1 0,0 0 0,0 1 0,0-2 0,0 1 0,0 0 0,0-1 0,1 0 0,1 1 2,3 0-60,0 1 1,1-2-1,-1 1 1,1-1-1,-1-1 0,1 0 1,0 0-1,0-1 1,0 0-1,3-1 60,-7 1-250,0-1-1,0 0 1,0 0 0,0-1-1,0 0 1,0 0 0,-1 0-1,1-1 1,-1 1 0,1-1-1,-1-1 1,0 1 0,0-1-1,-1 0 1,1 0 0,-1 0-1,2-2 251,15-26-944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9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28 5233,'-14'-16'2657,"1"5"-697,4 12-1416,9 9-320,7 6-568,8 10-576,12 1 592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49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104 605 8138,'0'-1'68,"0"1"0,-1-1 0,1 0 1,0 1-1,-1-1 0,1 1 0,0 0 1,-1-1-1,1 1 0,-1-1 0,1 1 0,-1 0 1,1-1-1,-1 1 0,1 0 0,-1-1 1,1 1-1,-1 0 0,1 0 0,-1 0 0,0-1 1,1 1-1,-1 0 0,1 0 0,-1 0 1,0 0-1,1 0 0,-1 0 0,1 0 0,-1 0 1,1 0-1,-1 1 0,0-1 0,1 0 1,-1 0-1,1 0 0,-1 1 0,1-1 0,-1 0 1,1 1-1,-1-1 0,1 0 0,-1 1 1,1-1-1,-1 1 0,1-1 0,-1 1-68,-2 3 2,1 0 1,-1 0-1,0 0 0,1 1 0,0-1 1,0 1-1,1-1-2,-14 41-525,2 1 0,3 0 1,1 1-1,3 0 1,-1 41 524,6-79-47,1 0 1,0 0 0,1 1 0,-1-1 0,2 0-1,0 0 1,0 0 0,0 0 0,2 3 46,-2-8-3,0 0 0,0-1-1,0 0 1,0 1 0,1-1 0,0 0 0,-1 0 0,1 0-1,0 0 1,0 0 0,1-1 0,-1 0 0,0 1-1,1-1 1,-1-1 0,1 1 0,0 0 0,0-1 0,0 0-1,0 0 1,-1 0 0,4 0 3,7 1-8,1-1 1,-1 0-1,1-1 1,-1-1-1,1-1 0,-1 0 1,0 0-1,1-2 0,7-2 8,7-4-40,0-1 0,0-1 0,-1-2 0,0-2 40,-6 5 11,-2-2 0,0 0 0,0-2 0,-1 0 0,-1-1 0,-1-1 0,0 0 0,-1-2 0,-1 0 0,0 0 0,-2-1 0,-1-1 0,0 0 0,5-15-11,-7 12 73,-4 10 30,-1 1 0,0-1 0,-1 0 1,0-1-1,0-4-103,-4 18 12,0 1 1,0-1 0,0 1-1,0 0 1,0-1 0,0 1-1,1-1 1,-1 1 0,0-1-1,0 1 1,-1-1 0,1 1-1,0-1 1,0 1 0,0 0-1,0-1 1,0 1 0,0-1-1,-1 1 1,1-1 0,0 1-1,0 0 1,-1-1 0,1 1-1,0 0 1,0-1 0,-1 1-1,1 0 1,-1-1 0,1 1-1,0 0 1,-1 0 0,1-1-1,-1 1-12,0 0 12,0 0-1,0 0 1,-1 0 0,1 0-1,0 0 1,0 1 0,0-1-1,0 0 1,-1 1-1,1-1 1,0 1 0,0-1-1,-1 1-11,-36 26 41,36-26-21,-43 36 82,1 1-1,1 2-101,30-27 17,1 1-1,0 0 1,1 0-1,1 1 1,0 1-1,1 0 1,1 0-1,-4 10-16,10-21 2,1-1 0,-1 1 0,1-1 0,0 1 0,1-1 0,-1 1 1,1 0-1,0 0 0,0-1 0,0 1 0,1 0 0,0 2-2,0-4-2,-1-1 1,1 0-1,0 0 0,0 0 1,0 0-1,1 0 0,-1 0 1,0 0-1,1 0 1,-1 0-1,1-1 0,0 1 1,0 0-1,-1-1 0,1 0 1,0 1-1,0-1 0,0 0 1,0 0-1,1 0 1,-1 0-1,0 0 0,0-1 1,1 1-1,0 0 2,5 0-5,0 0 0,1-1 0,-1 0 1,0 0-1,1-1 0,-1 0 0,0 0 0,0-1 0,0 0 0,0 0 0,0-1 1,4-2 4,0 0-4,-1 0 1,-1-1 0,1 0 0,-1-1 0,0 0-1,0 0 1,-1-1 0,3-4 3,-6 6-3,-1-1 1,1 0-1,-1-1 1,-1 1-1,0-1 0,0 0 1,0 0-1,-1 0 0,0 0 1,-1-1-1,1-5 3,0-1 6,-1 0 0,-1 0 1,0-1-1,-1 1 0,-1 0 0,0-1-6,-5-8 134,6 24-130,0 0 0,0 0 1,0 0-1,0-1 0,0 1 1,-1 0-1,1 0 0,0 0 1,0-1-1,0 1 0,0 0 1,-1 0-1,1 0 0,0 0 1,0 0-1,0 0 0,-1-1 1,1 1-1,0 0 0,0 0 1,0 0-1,-1 0 0,1 0 1,0 0-1,0 0 0,-1 0 1,1 0-1,0 0 0,0 0 1,0 0-1,-1 0 1,1 0-1,0 0 0,0 0 1,-1 0-1,1 1 0,0-1 1,0 0-1,0 0 0,-1 0 1,1 0-1,0 0 0,0 0-4,-2 3 22,0 0 0,0-1 0,0 1 0,0 0 0,1 0 0,-1 0 0,1 0 0,0 0 0,0 0 0,-1 3-22,-3 13 0,1 0 0,0 1 0,1 0 0,1 14 0,1-23-19,1 0-1,1 0 1,-1 0 0,2 0 0,0 0-1,0 0 1,1 0 0,0-1 0,2 4 19,-3-10-14,0 0 0,0 0 0,0-1 0,0 1 0,1-1 0,0 1 0,-1-1 0,1 0 0,0 0 0,1 0 0,-1-1 0,0 1 0,1-1 0,-1 0 0,1 1 0,0-2-1,3 2 15,-1-1-12,0 0-1,0-1 0,0 0 1,0-1-1,0 1 0,0-1 0,0 0 1,0-1-1,0 1 0,0-1 0,5-2 13,2 0-23,0-2-1,0 1 0,0-2 1,-1 0-1,0 0 1,0-1-1,-1-1 0,1 0 1,-2 0-1,10-10 24,-5 3-9,-1-1 1,0-1-1,-1 0 1,-1-1-1,-1 0 1,0-1-1,-2 0 0,0-1 1,-1 0-1,-1 0 1,0-1-1,-2 0 0,-1 0 1,0 0-1,-2 0 1,0-11 8,-1-249 561,-2 140-352,1 102-129,1 21 0,0 0 0,-2 0 0,0 0 0,-1 0 1,-1 1-1,0-1 0,-2-1-80,5 19 7,0 0 1,0-1 0,0 1 0,0-1 0,0 1 0,0 0 0,0-1 0,-1 1-1,1 0 1,0-1 0,0 1 0,0-1 0,0 1 0,-1 0 0,1-1-1,0 1 1,0 0 0,-1 0 0,1-1 0,0 1 0,-1 0 0,1 0 0,0-1-1,-1 1 1,1 0 0,0 0 0,-1 0 0,1 0 0,-1-1 0,1 1-1,0 0 1,-1 0 0,1 0 0,-1 0-8,-8 11 121,-4 26-36,4 0-98,1-1-1,3 1 0,1 0 1,1 1-1,2-1 1,2 0-1,4 27 14,18 76-53,15 110 126,-30-173-292,-3 1 0,-4 22 219,-1-96-206,0 1 1,0-1 0,-1 0 0,1 1 0,-1-1 0,0 0 0,0 0-1,0 1 1,-1-1 0,0 0 0,1 0 0,-1 0 0,-1-1 0,1 1-1,0 0 1,-1-1 0,-1 2 205,-12 10-931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42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39 4609,'-29'25'2620,"1"1"-1,-11 14-2619,-29 29 800,56-59-740,1-1-25,1 0 1,0 1-1,0 1 1,1-1 0,0 2-1,1-1 1,-3 5-36,10-15-8,1 1-1,-1-1 1,0 0 0,1 0-1,-1 1 1,1-1 0,-1 0 0,1 1-1,0-1 1,-1 0 0,1 1-1,0-1 1,0 0 0,0 1-1,0-1 1,0 1 0,0-1-1,0 0 1,1 1 0,0 0 8,-1-1-17,1 0 0,0 0 0,0 0 0,0 0 0,0-1 0,0 1 0,0 0 0,1-1 0,-1 1 0,0-1 0,0 1 0,0-1 0,1 1 0,-1-1 0,0 0 0,0 0 0,1 0 0,-1 1 0,0-1 0,0-1 0,1 1 0,-1 0 1,0 0-1,2-1 17,19-1-206,0-2 0,0 0 0,-1-2 0,1 0 0,10-6 206,12-7-19,0-1 1,2-4 18,-23 10 336,-18 11-189,0-1-1,0 1 1,1 0-1,-1 0 1,0 1-1,1 0 1,-1 0-1,1 0 1,0 1-1,0-1 1,0 1-1,0 1 1,0-1-1,0 1 1,0 0-147,5 1 49,-1-1 1,1 0 0,0-1 0,0 0 0,0-1-1,-1 0 1,1-1 0,-1 0 0,1-1 0,-1 0 0,0 0-1,-1-1 1,5-3-50,-7 4 6,0 0 0,0-1 0,-1 0 0,0 0 0,0 0 0,0-1 0,0 0 0,-1 0 0,0-1 0,0 1 0,-1-1 0,0 0 0,0 0 0,-1-1 0,1 1 0,-2-1 0,3-7-6,-4 13 19,-1 0 0,0 0-1,1 0 1,-1 0 0,0 0-1,0 0 1,0 1 0,0-1 0,-1 0-1,1 0 1,0 0 0,-1 0 0,1 0-1,-1 1 1,0-1-19,1 1 13,-1 0 0,0 0 0,1 1 0,-1-1 0,0 0 0,1 0 0,-1 1 0,0-1 0,1 1 0,-1-1-1,0 1 1,0-1 0,0 1 0,0 0 0,0-1 0,1 1 0,-1 0 0,0-1 0,0 1 0,0 0 0,-1 0-13,-2 0 28,0 0 0,-1 1 0,1 0 0,0-1 0,0 2 0,0-1 0,0 0 0,0 1 0,0-1 0,0 1 0,0 0 1,0 1-29,-13 8 8,1 1 1,1 0 0,0 1-1,1 1 1,0 0 0,1 1-1,1 0 1,1 1 0,0 0-1,0 1 1,2 0 0,0 1-1,1 0 1,0 3-9,7-18-11,0 1 0,0 0 0,0 0 0,0-1 0,1 1 0,0 0 0,-1 0 0,1 0 0,1 0 0,-1 0 0,0-1 0,1 2 11,0-3-20,0 0-1,-1 0 1,1 0 0,0 0 0,0 0 0,1 0 0,-1 0 0,0 0 0,1 0-1,-1-1 1,1 1 0,-1-1 0,1 1 0,0-1 0,0 1 0,0-1 0,0 0 0,0 0-1,0 0 1,0 0 0,0 0 0,1 0 20,14 3-303,0-1 0,0 0 0,0-1 0,1-1 0,15-1 303,48-1-487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0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8386,'1'-2'164,"-1"0"-1,0 0 1,1 0 0,-1 1 0,1-1 0,-1 0 0,1 0-1,0 1 1,0-1 0,-1 0 0,1 1 0,0-1-1,1 1 1,-1-1 0,0 1 0,0 0 0,1-1 0,-1 1-1,1 0-163,1 0 52,0 0-1,1 0 1,-1 1-1,1-1 1,-1 1-1,0 0 1,1 0-1,-1 0 1,1 0-1,-1 1 0,1-1 1,-1 1-52,145 12-3259,46-5 3259,-180-8-161,-7 0 88,0-1 1,0 2-1,0-1 1,0 1-1,3 1 73,-9-2 7,0 0 0,0 0 0,-1 0 0,1 1 0,0-1 1,0 0-1,0 1 0,-1-1 0,1 1 0,0-1 0,0 1 0,-1-1 0,1 1 0,0-1 0,-1 1 1,1 0-1,-1-1 0,1 1 0,-1 0 0,1-1 0,-1 1 0,1 0 0,-1 0 0,1 0 0,-1-1 1,0 1-1,0 0 0,0 0 0,1 0 0,-1 0 0,0-1 0,0 1 0,0 0 0,0 0 0,0 0 1,0 0-1,-1 0 0,1 0 0,0-1 0,0 1 0,-1 0 0,1 0-7,-5 11 176,-1 0 0,0-1 0,0 0 0,-1 0 0,-5 6-176,-19 30 398,26-38-335,-3 6 24,0 1 0,0 1 1,-1 7-88,7-20 5,1 1-1,0-1 1,0 0 0,0 0 0,1 0 0,0 1-1,-1-1 1,1 0 0,1 0 0,-1 1 0,0-1 0,1 0-1,0 0 1,0 0 0,1 0 0,-1 0 0,1 1-5,-1-3-15,1 0 0,0 0 0,-1 0 0,1 0 0,0 0 0,0 0 1,0 0-1,0-1 0,1 1 0,-1-1 0,0 0 0,1 1 1,-1-1-1,1 0 0,-1 0 0,1-1 0,-1 1 0,1 0 1,0-1-1,-1 0 0,1 1 0,0-1 0,0 0 0,-1 0 1,1-1-1,0 1 0,-1-1 0,1 1 0,1-1 15,6-2-250,-1 1-1,1-1 0,-1-1 1,0 0-1,0 0 1,0 0-1,4-4 251,-5 2-400,0 0 1,-1-1-1,1 0 0,0-2 400,29-32-995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3 5529,'-3'-1'218,"0"1"-1,0-1 1,0 1 0,0 0-1,0 0 1,0 0-1,0 0 1,0 0 0,0 1-1,0-1 1,0 1-1,0 0 1,0 0 0,0 0-1,0 0 1,1 1-1,-4 1-217,3-1 74,0 1 0,-1 0 0,1 0-1,0 0 1,1 1 0,-1-1 0,0 1-1,1 0 1,0-1 0,0 1-1,-1 3-73,-3 9-41,0 1 0,2 1 0,0-1 0,0 1 0,1 12 41,-1 10-27,1 0 0,3 0 1,4 37 26,-2-56-21,1 1 0,1-1 1,0 0-1,2 0 1,1-1-1,0 0 0,2 0 1,2 2 20,-7-13-5,1-1 0,1 0-1,0-1 1,0 1 0,0-1 0,1 0 0,0-1 0,0 1 0,1-1 0,0-1 0,0 0-1,5 3 6,-8-6-2,-1 0-1,0 0 1,1 0-1,0-1 1,-1 0-1,1 0 1,0 0-1,0 0 0,0-1 1,-1 0-1,1 0 1,0 0-1,0 0 1,0-1-1,0 0 0,-1 0 1,1 0-1,0-1 1,-1 0-1,1 1 1,-1-2-1,0 1 0,0 0 1,0-1-1,2-1 3,4-4-23,0-1 0,-1-1 0,0 0 0,-1 0 0,0 0 0,0-1 0,-1 0 0,-1-1 0,0 0 0,0 0 23,13-33-101,-2 0 0,-2-4 101,-5 19-24,-2 3 17,-6 18 42,1-1 0,0 1 1,1 0-1,0 0 0,0 0 0,3-4-35,-5 21 190,-2 7-145,-2 15-15,-1 32 24,2 1-54,1-44 6,1-1-1,1 0 1,1 1 0,0-1-1,5 12-5,-5-23-2,0 0 1,0 0-1,1 0 1,0-1-1,0 1 1,0-1-1,1 0 1,0 0-1,0-1 1,1 0-1,-1 1 0,1-2 1,0 1-1,1-1 1,-1 0-1,1 0 1,0 0 1,-1-1 4,0-1 0,0 1 0,0-1 0,1 0 0,-1-1 0,0 0 1,1 0-1,-1 0 0,1-1 0,-1 1 0,1-2 0,-1 1 0,1-1 0,-1 0 0,1 0 1,-1-1-1,0 1 0,1-2 0,-1 1 0,0-1-4,-1 0 14,1-1 0,-1 1-1,0-1 1,0-1 0,-1 1 0,1-1-1,-1 0 1,0 0 0,-1 0 0,1 0 0,-1-1-1,0 1 1,0-1 0,0 0 0,-1 0-1,2-6-13,3-14 61,0-1 0,-2 0-1,0-10-60,-1 11 33,25-130 191,-29 155-216,1-1 1,-1 1-1,0-1 1,0 1-1,1-1 1,-1 1-1,0 0 1,1-1-1,-1 1 0,1 0 1,0-1-1,0 1 1,-1 0-1,2-1-8,2 18 66,-2-3-74,10 53 3,7 35 38,-15-86-30,0-1 1,1 0-1,1 0 0,0 0 0,7 9-3,-12-21 0,-1-1-1,1 0 1,-1 0 0,1 0-1,0 0 1,0-1 0,0 1-1,-1 0 1,1 0 0,0 0 0,0-1-1,0 1 1,0 0 0,0-1-1,1 1 1,-1-1 0,0 1-1,0-1 1,0 0 0,0 1-1,1-1 1,-1 0 0,0 0 0,0 0 0,2 0 0,-1 0 0,0-1 0,0 1 1,0-1-1,0 0 0,0 1 0,0-1 1,0 0-1,0 0 0,0 0 1,-1-1-1,1 1 0,0 0 0,6-7 6,0 1 1,0-1-1,-1 0 1,0-1-1,0-1-6,11-17 6,12-25-6,-15 25 3,2 1 0,1-2-3,-13 22 10,0-1 34,-5 7-45,0 0 1,0 0-1,0 0 1,0 0-1,0 0 1,0 0-1,0 0 1,0 0-1,0 0 0,0 0 1,0 0-1,0 0 1,0 0-1,0 0 1,-1 0-1,1 0 1,0 0-1,0 0 1,0 0-1,0 0 1,0 0-1,0 0 1,0 0-1,0 0 1,0 0-1,0 0 1,0 0-1,0 0 1,0 0-1,0 0 1,0-1-1,0 1 1,0 0-1,0 0 1,0 0-1,0 0 0,0 0 1,0 0-1,0 0 1,0 0-1,0 0 1,0 0-1,0 0 1,0 0-1,0 0 1,0 0-1,0 0 1,-1 1-1,-1 1 1,1-1-1,0 0 0,1 1 0,-1 0 1,0-1-1,0 1 0,1-1 0,-1 1 0,1 0 1,-1 0-1,1-1 0,0 1 0,-1 0 0,1 0 1,0-1-1,0 1 0,1 0 0,-1 0 1,0-1-1,0 1 0,1 0 0,-1 0 0,1-1 1,0 1-1,-1 0 0,1-1 0,0 1 1,0-1-1,0 1 0,0-1 0,0 0 0,0 1 1,1 0 0,4 0-5,1 1 0,-1-1 0,0 0 0,1-1 0,-1 0 0,1 0 0,-1 0 0,1-1 1,0 0-1,-1 0 0,1 0 0,4-2 5,-8 1 0,-1 1-1,0-1 1,0 0 0,0-1-1,0 1 1,0 0 0,-1 0-1,1-1 1,0 1 0,0-1-1,-1 0 1,2-1 0,3-6-3,-6 9 3,0 0 0,0 0 0,0 0 0,0 0 0,0 0 0,0 0 0,0 0 0,0 0 0,0 0-1,0 0 1,0 0 0,-1 0 0,1 0 0,0 0 0,0 0 0,0 0 0,0 0 0,0 0 0,0 0 0,0 0 0,0 0-1,0 0 1,0 0 0,0 0 0,0 0 0,0-1 0,0 1 0,0 0 0,0 0 0,0 0 0,0 0 0,0 0-1,0 0 1,0 0 0,0 0 0,-1 0 0,1 0 0,0 0 0,0 0 0,0 0 0,0 0 0,0 0 0,0 0 0,0 0-1,0 0 1,0 0 0,0 0 0,-3 2 1,0 1 0,1-1 0,-1 1 0,0 0 0,1 0 0,0 1 0,-1-1 0,0 2-1,-15 22 3,-33 37 9,47-59-14,1 0 1,0 0-1,0 1 0,1-1 1,0 1-1,0-1 1,0 1-1,0 0 0,1-1 1,0 1-1,0 0 1,1 0-1,-1 0 0,1 0 1,1 0-1,-1 0 1,1 0-1,0 0 0,0-1 1,1 1-1,0 0 0,0-1 1,0 1-1,2 3 2,-3-9-57,0 1 0,-1 0 0,1 0 0,-1-1 0,0 1 0,1 0 0,-1 0 0,0 0 0,1-1 0,-1 1 0,0 0 0,0 0 0,0 0 0,0 0 0,0 0 0,0-1 0,0 1 0,0 0 0,0 0 0,0 0 0,0 0 0,0 0 0,-1-1 0,1 1 0,0 0 1,-1 0-1,1 0 0,-1-1 0,1 1 0,-1 0 0,1-1 0,-1 1 0,1 0 0,-1-1 0,1 1 0,-1-1 0,0 1 0,0-1 0,1 1 0,-1-1 0,0 1 0,0-1 0,1 0 0,-1 1 0,-1-1 57,-18 11-764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2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4 561 2529,'0'0'7,"0"0"1,0 0 0,-1 0 0,1 0-1,0 0 1,0 0 0,0 0 0,0 0 0,0 0-1,0 0 1,-1 0 0,1 0 0,0 0 0,0 0-1,0 0 1,0 0 0,0 0 0,0 0 0,-1 0-1,1 0 1,0-1 0,0 1 0,0 0 0,0 0-1,0 0 1,0 0 0,0 0 0,0 0-1,0 0 1,0 0 0,0-1 0,-1 1 0,1 0-1,0 0 1,0 0 0,0 0 0,0 0 0,0 0-1,0-1 1,0 1 0,0 0 0,0 0 0,0 0-1,0 0 1,0 0 0,0 0 0,0-1 0,0 1-1,0 0 1,1 0 0,-1 0 0,0 0-1,0 0 1,0 0 0,0 0 0,0-1 0,0 1-1,0 0 1,0 0 0,0 0 0,0 0 0,0 0-1,1 0 1,-1 0 0,0 0 0,0 0 0,0 0-1,0 0 1,0 0 0,0 0-8,10-10-315,-6 6 374,6-5-107,-1-1 0,0-1 0,-1 0 0,0 0 0,0 0 0,1-5 48,0 0-55,-3 5 8,0 0 0,-2 0 0,1-1 0,-1 1 0,-1-1 0,0 0 1,-1 0-1,0 0 0,-1 0 0,0 0 0,-1-8 47,1 0-55,2-15 450,-3 1-1,0-1 0,-2 0 1,-2 1-1,-1 0 0,-7-23-394,4 43 1700,8 14-1692,0 0 0,-1 0 0,1 0 1,0 0-1,0 1 0,-1-1 0,1 0 0,0 0 1,0 1-1,-1-1 0,1 0 0,0 0 0,0 1 0,-1-1 1,1 0-1,0 1 0,0-1 0,0 0 0,0 0 1,0 1-1,-1-1 0,1 1 0,0-1 0,0 0 0,0 1 1,0-1-1,0 0 0,0 1-8,-6 41-123,1 39 591,4 37-468,4-11 49,-1 1-271,10 44 222,-12-150-7,3 14-681,-3-16 641,0 1 1,0-1-1,0 0 1,0 1-1,1-1 1,-1 0-1,0 0 1,0 1-1,0-1 1,0 0-1,0 0 1,1 1-1,-1-1 1,0 0-1,0 0 1,0 0-1,1 1 1,-1-1-1,0 0 0,0 0 1,1 0-1,-1 0 1,0 0-1,0 0 1,1 1-1,-1-1 1,0 0-1,1 0 1,-1 0-1,0 0 1,0 0-1,1 0 1,-1 0-1,0 0 1,1 0-1,-1 0 1,0 0-1,0 0 1,1-1-1,-1 1 0,0 0 1,1 0-1,-1 0 47,1-2-554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3.5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58 495 6529,'-17'-16'1029,"1"-1"0,-4-6-1029,19 23 20,1-1 0,0 0-1,-1 1 1,1-1 0,-1 1-1,1-1 1,0 1 0,0-1 0,-1 0-1,1 1 1,0-1 0,0 0-1,0 1 1,0-1 0,0 0 0,0 1-1,0-1 1,0 0 0,0 1-1,0-1 1,0 0 0,0 1 0,0-1-1,0 0 1,1 1 0,-1-1 0,0 0-1,0 1 1,1-1 0,-1 1-1,0-1 1,1 1 0,-1-1 0,1 1-1,-1-1-19,22-11-7,-15 8-4,33-15-263,16-8-1114,-1-3-1,49-35 1389,-90 55-239,0 0 0,-1-1 0,0 0 0,-1-1 0,-1-1-1,0 0 1,0 0 0,-2-1 0,1 0 0,-2-1 0,0 0-1,-1 0 1,1-5 239,-7 17 17,10-34 83,-10 35 23,-1-1 0,1 1 0,-1 0 0,0-1 0,1 1 0,-1-1 1,-1 1-1,1-1 0,0 1 0,0-1 0,-1 1 0,0-2-123,-11 22 1551,5-5-1378,1 1 0,0-1-1,1 1 1,0 0 0,1 0 0,1 1 0,1-1 0,0 1-1,0 13-172,1 21 114,3-1 0,3 19-114,0-13 25,-7-23-20,2-27-32,-1 1 1,1 0-1,-1 0 0,1 0 0,1 0 1,-1 0-1,1-1 0,0 1 0,1 3 27,11-22-121,0-1 213,1 1 1,0 1-1,9-8-92,-17 17 61,0 0 0,1 0 0,-1 0 0,1 1 0,0 0 0,0 0 0,0 1 0,0-1 0,0 2 0,7-2-61,-1 1 29,15-1 27,1-2 1,15-5-57,-34 7 2,0-1 1,0 0-1,-1 0 1,1-1 0,-1 0-1,0-1 1,0 0 0,4-5-3,2-1 0,-1-1 0,-1 0 0,0-1 0,5-9 0,-14 18 1,0 0-1,-1-1 1,1 1 0,-1-1-1,-1 0 1,1 0-1,-1 0 1,0 0 0,0 0-1,0 0 1,-1-1 0,0 1-1,0 0 1,-1-6-1,0 12 1,0 0 0,0 0 1,0-1-1,1 1 0,-1 0 0,0 0 0,0 0 1,0 0-1,0 0 0,0-1 0,0 1 1,0 0-1,0 0 0,0 0 0,0 0 0,-1 0 1,1-1-1,0 1 0,0 0 0,0 0 1,0 0-1,0 0 0,0 0 0,0 0 0,0-1 1,0 1-1,0 0 0,0 0 0,-1 0 0,1 0 1,0 0-1,0 0 0,0 0 0,0 0 1,0 0-1,0-1 0,0 1 0,-1 0 0,1 0 1,0 0-1,0 0 0,0 0 0,0 0 1,0 0-1,-1 0 0,1 0 0,0 0 0,0 0 1,0 0-1,0 0 0,0 0 0,-1 0 1,1 0-1,0 1-1,-6 6 79,-1 6-23,2 0-1,-1 1 1,2 0-1,0 0 1,1 0-1,0 0 1,1 1 0,0-1-1,2 1 1,-1-1-1,2 1 1,0 0-1,1-1 1,2 11-56,-2-18-12,1 0 1,0 0-1,0 0 0,0-1 1,1 1-1,0-1 1,0 0-1,1 0 1,0 0-1,0-1 0,0 1 1,0-1-1,1-1 1,0 1-1,0-1 1,3 2 11,5 2-195,1-1 1,-1 0 0,2-1-1,-1 0 1,1-1 0,15 2 194,56 9-508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5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55 379 3985,'-2'4'-14,"0"0"-1,0 0 1,1 0 0,-1 0-1,1 1 1,0-1 0,1 0-1,-1 1 1,1-1 0,0 0-1,0 2 15,0-5 6,0-1-1,0 0 0,0 0 0,0 1 1,0-1-1,0 0 0,0 0 0,0 1 1,0-1-1,0 0 0,0 0 0,0 1 0,0-1 1,0 0-1,0 0 0,1 0 0,-1 1 1,0-1-1,0 0 0,0 0 0,0 0 1,1 1-1,-1-1 0,0 0 0,0 0 0,0 0 1,1 0-1,-1 0 0,0 1 0,0-1 1,1 0-1,-1 0 0,0 0 0,0 0 1,1 0-1,-1 0 0,0 0 0,0 0 0,1 0 1,-1 0-1,0 0 0,0 0 0,1 0 1,-1 0-1,0 0 0,0 0 0,1 0 0,-1 0 1,0 0-1,0-1 0,0 1 0,1 0 1,-1 0-1,0 0 0,0 0 0,0-1-5,11-7 3748,-1 2-3076,2 0-621,0 0-1,-1-1 0,0 0 0,0 0 0,0-1 0,-1-1 0,2-2-50,18-15 34,8-4-19,40-33-15,-68 54-26,0-1-1,-1 0 1,0-1 0,-1 0 0,5-9 26,-12 19-11,0-1 1,0 0-1,0 1 1,0-1 0,-1 0-1,1 0 1,-1 0-1,1 1 1,-1-1 0,1 0-1,-1 0 1,0 0 0,0 0-1,0 0 1,0-1 10,0 2-8,-1 0 1,1 0 0,0 0-1,-1 0 1,1 0-1,-1 0 1,1 1-1,-1-1 1,0 0 0,1 0-1,-1 0 1,0 0-1,1 1 1,-1-1-1,0 0 1,0 1-1,0-1 1,0 0 0,0 1-1,0-1 8,-2 0-12,-1 0 0,0-1 0,0 1 0,0 1 0,0-1 0,0 1 0,0-1 0,0 1-1,0 0 1,0 1 0,1-1 0,-1 1 0,-2 0 12,-7 2 12,0 2 0,1-1 1,-1 2-1,1-1 0,0 2 0,0 0 0,1 0 1,0 1-1,0 0 0,1 1 0,0 0 0,1 1 0,-4 5-12,-6 6 108,2 2-1,1 0 0,1 1 1,0 0-1,-10 26-107,18-32 68,0 0 0,0 1 0,2-1 0,-1 10-68,4-21 13,1-1 0,0 1-1,1 0 1,-1 0-1,1 0 1,1 0-1,-1 0 1,1 0 0,1 0-1,-1 0 1,1 0-1,0 0 1,2 3-13,-2-6 2,1-1 1,-1 0-1,1 1 1,-1-1-1,1 0 1,0 0-1,0-1 1,0 1-1,1-1 0,-1 1 1,1-1-1,-1 0 1,1 0-1,0-1 1,0 1-1,0-1 0,0 0 1,0 0-1,0 0 1,0 0-1,0-1 1,0 0-1,0 0 0,0 0 1,0 0-1,3-1-2,9-1 11,-1 0-1,1-1 0,-1-1 1,0 0-1,-1-1 0,7-3-10,2-2 8,-1-1-1,-1 0 0,0-2 1,0 0-1,-1-2 0,-1 0 1,0-1-1,-1-1 0,-1 0 1,-1-1-1,-1-1 0,0-1 1,-1 0-1,-1-1 0,-1-1 1,7-17-8,16-55 46,-34 91-41,0 0 0,0 1 0,0-1 0,1 0 0,-1 1 0,1-1 0,0 1 0,-1-1 0,2 0-5,-2 2 2,0 1-1,-1-1 1,1 1 0,0 0 0,-1-1-1,1 1 1,0 0 0,0-1 0,0 1-1,-1 0 1,1 0 0,0 0 0,0 0-1,0 0 1,-1 0 0,1 0 0,0 0-1,0 0 1,0 0 0,-1 0 0,1 0-1,0 1 1,0-1 0,0 0 0,-1 0-1,1 1 1,0-1 0,-1 1 0,1-1-1,0 1 1,-1-1 0,1 1 0,0-1 0,-1 1-1,1-1 1,-1 1 0,1 0-2,4 5 7,0 1-1,0-1 1,0 1 0,-1-1 0,0 1 0,0 1 0,-1-1-1,0 0-6,23 68 61,-18-51-44,3 7 5,4 13 2,-2 0 0,2 18-24,-4-131 577,-6 43-578,6-25 13,8-21-12,-15 59 1,1 0-1,-1 1 1,2-1 0,0 1 0,0 1 0,1-1 0,1 1 0,5-5-1,-12 14-1,0 1 0,0-1 0,1 1 0,-1-1 0,1 1 0,-1 0 0,1 0 0,0 0 0,-1 0 0,1 0-1,0 0 1,0 1 0,-1-1 0,1 0 0,0 1 0,0 0 0,0-1 0,0 1 0,0 0 0,0 0 0,1 0 1,0 1 0,-1-1 1,1 1-1,-1 0 1,0 0-1,1 0 1,-1 0-1,0 1 0,0-1 1,1 1-1,-1-1 1,0 1-1,0 0 1,-1 0-1,2 1 0,6 9 4,0 0 0,0 1 0,-2 0 0,0 0-1,2 5-3,-3-4-7,0-2 2,1 0 0,0 0 0,1 0 0,0-1 0,0 0 0,2-1 0,4 5 5,-10-11 0,1-1 1,0 1-1,-1-1 0,1 0 1,0 0-1,1-1 1,-1 1-1,0-1 0,1 0 1,-1-1-1,1 1 1,0-1-1,0 0 0,-1-1 1,1 1-1,0-1 0,0 0 1,-1-1-1,5 0 0,3-1-1,1-2 0,-1 1 0,0-2-1,0 0 1,-1 0 0,1-1 0,-1-1-1,0 0 1,-1 0 0,0-1 0,0-1-1,-1 0 1,0 0 0,0-1 0,4-7 1,-4 5 0,0 0 1,-2-1 0,1 0-1,-2 0 1,0-1 0,0 0 0,-1 0-1,-1 0 1,0-1 0,-1 0 0,-1 0-1,-1 0 1,2-15-1,-4 24 10,-1 0-1,1 0 1,-1-1 0,0 1 0,0 0-1,-1 0 1,0 0 0,0 0 0,-1-1-10,3 6 5,-1 0 0,1 0 1,0 0-1,-1 0 1,1 1-1,-1-1 1,0 0-1,1 1 0,-1-1 1,1 0-1,-1 1 1,0-1-1,0 1 0,1-1 1,-1 1-1,0-1 1,0 1-1,0-1 1,0 1-1,1 0 0,-1-1 1,0 1-1,0 0 1,0 0-1,0 0-5,-1 0 7,0 1 0,1-1 0,-1 1 0,0 0 0,1 0 0,-1 0 0,1 0-1,-1 0 1,1 0 0,0 0 0,-1 0 0,1 1 0,0-1 0,0 0 0,0 1 0,0-1 0,0 1 0,0-1 0,0 1-7,-6 9 12,1 0 0,1 1 1,0 0-1,1 0 0,0 0 0,0 0 1,1 1-1,1-1 0,0 1 1,0 12-13,2-5 15,0 0-1,1 0 1,1-1 0,0 1 0,2-1 0,4 16-15,-6-27 0,1-1 1,0 1-1,0-1 1,0 0-1,1 0 1,0 0-1,0 0 1,1-1-1,0 0 1,0 0-1,0 0 1,1-1-1,2 3 0,-4-6 0,0 1 1,0-1-1,0 0 1,0 0-1,1 0 0,-1 0 1,1-1-1,-1 0 0,1 0 1,-1 0-1,1 0 0,0-1 1,-1 0-1,1 0 1,0 0-1,-1 0 0,1-1 1,0 0-1,-1 0 0,1 0 1,-1 0-1,1-1 0,0 0 0,6-3-5,0-1 0,-1 1-1,0-2 1,0 1 0,-1-2-1,1 1 1,-1-1 0,-1-1-1,0 1 1,0-1-1,-1-1 1,0 1 0,1-3 5,-2 2 4,0 0 0,0 0 0,-1-1-1,-1 0 1,0 0 0,0 0 0,-1 0 0,-1 0 0,0-1 0,0 1 0,-1-1 0,0 0 0,-1-6-4,-2 8 49,0-1 1,-1 1-1,0-1 0,-1 1 1,0 0-1,0 1 1,-1-1-1,0 1 1,-1 0-1,0 0 0,0 0 1,-1 1-1,0 0 1,-1 0-1,-5-4-49,7 8 223,4 6-63,12 11-28,-4-8-132,1 0-1,1-1 1,-1 0-1,0 0 1,1 0-1,0-1 1,0 0-1,0-1 1,0 0 0,0 0-1,1-1 1,0 0 0,21 1-29,-1-1 1,28-3 28,-27 1-14,0 1 1,14 2 13,-40-2-1,1 1 0,-1 0 0,0 0 1,0 0-1,0 0 0,1 1 0,-1 0 1,0 0-1,-1 0 0,1 0 0,0 0 1,-1 1-1,1 0 0,-1 0 0,0 0 1,0 0-1,0 0 0,0 1 0,-1-1 1,1 1-1,-1-1 0,0 1 0,0 0 1,0 0-1,0 0 0,-1 0 0,0 1 0,0-1 1,0 0-1,0 3 1,6 34 3,-5-25 17,0-1-1,2 0 1,0 0-1,2 6-19,-4-17 3,-1 0-1,1 0 0,0-1 1,0 1-1,0-1 1,1 0-1,-1 0 1,1 1-1,0-1 1,-1-1-1,1 1 1,1 0-1,-1-1 0,0 0 1,1 0-1,-1 0 1,1 0-1,3 1-2,-1-1-19,1 0 0,0-1 0,-1 0 0,1 0 0,0-1 0,0 0 0,0 0 1,0 0-1,0-1 0,-1 0 0,1 0 0,0-1 0,-1 0 0,1 0 0,-1-1 0,1 1 0,-1-2 0,0 1 0,0 0 0,4-4 19,11-9-103,-1 0-1,0-1 1,0-1 0,12-17 103,9-11-149,-20 21 44,2 0-1,1 1 1,1 1-1,8-5 106,-32 27 0,0 0-1,0 1 1,0-1-1,0 0 1,0 1 0,0-1-1,0 1 1,1-1-1,-1 1 1,0 0-1,0-1 1,0 1-1,1 0 1,-1 0 0,-1 0 1,1 0 0,-1 0 0,0 0 0,0 0 0,1 0-1,-1 0 1,0 1 0,0-1 0,1 0 0,-1 0 0,0 0 0,0 1 0,0-1 0,1 0 0,-1 0 0,0 1 0,0-1 0,0 0 0,0 0 0,0 1 0,1-1 0,-1 0 0,0 0 0,0 1 0,0-1 0,0 0-1,0 1 1,0-1 0,0 0 0,0 0 0,0 1 0,0-1 0,0 1-1,-9 33 98,-6 12 14,5-14-63,-1-1-1,-1 0 1,-2-1-1,-1 0 0,-1-1 1,-5 3-49,20-30 3,0 0 0,0-1 0,0 1 0,-1-1 0,1 1 0,0-1 0,-1 0 0,1 0 0,-1 1 0,0-1 0,1 0 0,-1 0 0,0-1 0,0 1 0,0 0 0,1 0 0,-1-1 0,0 1 0,-2-1-3,3 0 6,-1 0 0,1-1 0,0 1 0,0-1 0,-1 1 0,1-1 0,0 0 0,0 0 0,0 1 1,0-1-1,0 0 0,0 0 0,0 0 0,0 0 0,0 0 0,0 0 0,0 0 0,1 0 0,-1 0 0,0-1 0,1 1 0,-1 0 0,1 0 0,-1-1 0,1 1 0,0 0 0,0-1 0,-1 1 0,1 0 0,0-1 0,0 1-6,-3-31-22,1 0 0,2 1-1,1-1 1,1 0 0,5-19 22,-5 39-1,-2 1-2,1 1 0,1 0 1,0-1-1,0 1 0,1 0 1,1 0-1,-1 0 0,2 0 1,2-5 2,-6 14-2,0-1-1,0 1 1,0 0 0,0 0 0,0 0 0,0 0 0,0 0-1,0 1 1,0-1 0,1 0 0,-1 0 0,0 1-1,1-1 1,-1 1 0,0-1 0,1 1 0,-1-1 0,0 1-1,1 0 1,-1 0 0,1 0 0,-1 0 0,1 0-1,-1 0 1,0 0 0,1 0 0,-1 0 0,1 1-1,-1-1 1,0 0 0,1 1 0,-1 0 0,0-1 0,1 1-1,-1 0 1,0-1 0,1 2 2,5 2 0,0 2-1,0-1 1,0 1 0,0 0-1,3 4 1,3 6 2,0 0 0,-1 1 0,-1 0 0,0 0 0,-1 2 0,-1-1 0,0 4-2,7 20 0,-1 1-1,5 30 1,-13-41 10,0 1 0,-2-1 0,-2 1 0,0 0 0,-3 0 0,0 0 0,-3 0-1,0 0 1,-2-1 0,-9 30-10,0-18-13,-1 0 1,-3-1-1,-1-1 0,-3 0 0,-10 13 13,27-47 5,0 0 0,-1-1-1,0 0 1,0 0 0,-1 0-1,-6 5-4,11-11 5,1 0 0,0 0 0,0 0-1,-1 0 1,1-1 0,0 1 0,-1 0-1,1-1 1,-1 1 0,1-1 0,0 0-1,-1 0 1,1 1 0,-1-1 0,1 0 0,-1 0-1,1 0 1,-1 0 0,1-1-5,-1 1 6,0-1 1,1 0-1,0 0 1,-1 0 0,1 0-1,-1 0 1,1 0-1,0 0 1,0 0-1,0-1 1,0 1-1,0 0 1,0-1-1,0 1 1,0-1 0,0 1-1,1-1 1,-1 1-1,0-1 1,1 0-1,0 1-6,-5-15 20,1 0-1,1 0 0,0 0 1,1-1-1,1 1 1,1 0-1,0-1 0,2-3-19,1-14 10,2 0-1,1 0 0,7-18-9,3 2-26,2 1-1,3 1 1,2 0-1,2 2 1,2 1 0,1 1-1,3 1 1,1 2 0,12-9 26,-28 32-82,1 0 0,1 1 0,0 1 0,2 1 0,0 0 0,0 2 1,1 0-1,11-4 82,-28 15-21,1 0 0,-1 0 0,1 0 1,0 1-1,-1 0 0,1 0 0,0 0 1,0 0-1,0 1 0,0 0 0,0 0 21,-3 0-5,-1 1-1,1-1 1,0 1-1,-1-1 0,1 1 1,-1 0-1,1-1 1,-1 1-1,1 0 0,-1 0 1,1 0-1,-1 1 1,0-1-1,0 0 0,1 0 1,-1 1-1,0-1 1,0 0-1,0 1 1,-1-1-1,1 1 0,0 0 1,0-1-1,-1 1 1,1-1-1,-1 1 0,0 0 1,1 0-1,-1-1 1,0 3 5,5 56-7,-4-40 41,1 0 1,3 17-35,-3-31 8,0 1 0,0-1 0,0 1 0,1-1 0,0 0 0,0 0 0,0 0 0,1 0 0,0-1 0,2 3-8,-4-5 1,1-1-1,-1 1 0,1-1 1,-1 0-1,1 0 1,0 0-1,0 0 0,0 0 1,0-1-1,0 1 0,0-1 1,0 0-1,0 0 1,1 0-1,-1 0 0,0-1 1,1 1-1,-1-1 0,0 0 1,1 0-1,-1 0 0,1 0 1,-1-1-1,0 1 1,1-1-1,-1 0 0,0 0 1,1 0-1,-1-1 0,0 1 1,2-2-1,8-4 4,0-1 0,0-1-1,-1 0 1,0 0 0,-1-1 0,6-7-4,5-5 19,-1 0 0,-1-2 0,-1 0 0,-1-2 1,-2 0-1,0 0 0,-2-2 0,0 0 0,1-10-19,-8 15 120,-7 16 138,-4 14-125,-4 13-40,1 12-64,1 0-1,1 0 0,2 0 1,1 1-29,2 132 63,2-94-28,-3 118-31,3 115-50,-5-277 8,3-27 37,0 1 0,0 0 0,-1-1 0,1 1 0,0-1 0,0 1 0,-1-1 0,1 1 0,0-1 0,-1 0 0,1 1 0,-1-1-1,1 1 1,0-1 0,-1 0 0,1 1 0,-1-1 0,1 0 0,-1 1 0,1-1 0,-1 0 0,1 0 0,-1 0 0,0 1 1,-1-2 2,0 1 0,0-1 1,-1 1-1,1-1 0,0 0 1,0 1-1,0-1 1,0 0-1,0-1 0,0 1 1,0 0-1,0-1 0,0 1 1,1-1-1,-1 1 1,0-1-1,1 0-2,-11-9 22,2 0 0,-1-1 0,2 0 0,-1-1 1,2 0-1,0 0 0,0-1 0,2 0 0,-1-1 0,2 1 0,-2-7-22,5 14 4,0-1 0,0 1 0,1-1-1,0 1 1,1-1 0,0 0 0,0 0-1,0 1 1,1-1 0,0 0 0,1 1-1,0-1 1,0 1 0,0 0 0,1-1-1,0 1 1,0 0 0,1 1 0,0-1-1,0 1 1,1-1 0,0 1 0,0 1-1,2-3-3,5-3-58,0 1 0,1 1 0,0 0 0,0 1-1,1 0 1,0 1 0,14-5 58,24-6-1047,35-8 1047,-39 13-469,66-20-83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7.0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0 725 4873,'41'3'1797,"-30"-1"-1688,0-1 0,1-1 1,10 0-110,-18-1 4,0 1 0,-1-1 1,1 0-1,0 0 0,0 0 0,-1-1 1,1 1-1,-1-1 0,1 0 1,-1 0-1,0 0 0,0 0 1,3-3-5,-1 0 65,-1-1 0,1 1 0,-1-1 0,0 0 0,0 0 0,-1-1 0,0 1 0,0-1 0,0 0 0,-1 0 0,1-5-65,4-18 392,-1 0 1,-1-7-393,-3 22 100,9-63 230,6-48-16,-3-35-314,-13 141 28,0-1 0,-2 1 0,-1-1 0,0 1 0,-4-14-28,6 33 9,0 1 1,0-1-1,0 0 0,-1 1 1,1-1-1,0 0 0,0 1 1,0-1-1,-1 1 0,1-1 1,0 1-1,0-1 0,-1 0 1,1 1-1,-1-1 0,1 1 1,0 0-1,-1-1 0,1 1 1,-1-1-1,1 1 0,-1 0 0,0-1 1,1 1-1,-1 0 0,1-1 1,-1 1-1,1 0 0,-1 0-9,0 0 12,0 0 0,0 0 0,0 1 0,0-1 0,0 0-1,0 1 1,0-1 0,1 1 0,-1-1 0,0 1 0,0 0-1,0-1 1,1 1 0,-1 0 0,0-1 0,1 1 0,-1 0-12,-3 5 31,-1 1 0,1-1 0,0 1 0,1-1 0,0 1-31,-3 10 15,0 0 0,2 0 0,0 0 0,1 0 0,1 1 0,-1 14-15,2 37 108,3 8-108,-1-60 13,47 801 749,-46-791-758,-2-16-5,0 1 1,1 0-1,1-1 0,0 1 0,0-1 1,1 1-1,3 4 1,-6-15 2,0-1-1,0 1 1,0-1 0,1 1-1,-1-1 1,0 1 0,0-1-1,1 1 1,-1-1 0,0 1-1,1-1 1,-1 1 0,1-1-1,-1 0 1,1 1 0,-1-1-1,0 0 1,1 1 0,-1-1-1,1 0 1,-1 0 0,1 1-1,0-1 1,-1 0 0,1 0-1,-1 0 1,1 0 0,-1 0-1,1 0 1,-1 0 0,1 0-1,0 0 1,-1 0 0,1 0-2,1-1 4,0 1 0,-1-1 0,1 0 0,0 0 0,-1 0 0,1 0 1,-1-1-1,1 1 0,-1 0 0,0-1 0,1 0-4,5-7 13,0 1 0,-1-2 0,5-8-13,18-35-183,-3-1-1,8-28 184,-26 62-90,-2 0 1,0 0-1,-1-1 1,-1 0 0,-1 1-1,-1-1 1,-1 0-1,-2-21 90,0 33 17,0 1-1,-1-1 0,0 1 0,-1-1 1,0 1-1,0 0 0,-1 0 0,0 0 0,0 1 1,-1-1-1,0 1 0,0 0 0,-4-3-16,5 6 39,0 0 0,0 0-1,0 0 1,-1 0 0,1 1 0,-1 0-1,0 0 1,0 0 0,0 1 0,-1-1-1,1 1 1,0 1 0,-1-1 0,1 1-1,-1 0 1,0 0 0,1 0 0,-1 1-1,0 0 1,-4 0-39,10 0 1,0 0 0,0 0 0,0 0 1,0 0-1,0 0 0,0 0 0,0-1 0,0 1 0,0 0 0,0 0 0,0 0 1,0 0-1,0 0 0,0 0 0,0 0 0,0 0 0,0-1 0,0 1 0,0 0 1,-1 0-1,1 0 0,0 0 0,0 0 0,0 0 0,0 0 0,0 0 0,0 0 1,0 0-1,0-1 0,0 1 0,0 0 0,0 0 0,0 0 0,-1 0 1,1 0-1,0 0 0,0 0 0,0 0 0,0 0 0,0 0 0,0 0 0,0 0 1,0 0-1,-1 0 0,1 0 0,0 0 0,0 0 0,0 0 0,0 0 0,0 0 1,0 0-1,0 0 0,0 0 0,-1 0 0,1 0 0,0 0 0,0 0 0,0 0 1,0 0-1,0 0 0,0 1 0,0-1 0,0 0 0,0 0 0,0 0 0,-1 0 1,1 0-2,11-9-33,-5 4 39,107-85 2,8-15-8,-86 72-70,0-1 0,-3-1 0,-1-2 0,-1-1 0,-3-2 0,14-25 70,-34 53-18,-1-1-1,0 0 0,-1-1 1,-1 1-1,0-1 1,0-3 18,-3 14 22,0-1 0,-1 1 1,1 0-1,-1-1 1,0 1-1,0-1 0,0 1 1,0-1-1,-1 1 1,1-1-1,-1 1 1,0 0-1,0-1 0,0 1 1,0 0-1,-1 0 1,1-1-1,-1 1 0,0 0 1,0 1-1,0-1 1,0 0-1,0 0 0,-1 1 1,1 0-1,-1-1 1,-1 1-23,3 1 17,0 0-1,0 1 1,0 0 0,0-1 0,0 1-1,0 0 1,0-1 0,0 1 0,0 0 0,0 0-1,-1 0 1,1 0 0,0 0 0,0 0 0,0 0-1,0 1 1,0-1 0,0 0 0,0 1 0,0-1-1,0 0 1,0 1 0,0-1 0,0 1 0,0 0-1,0-1 1,0 1 0,0 0 0,0 0 0,0-1-1,1 1 1,-1 0-17,-4 4 7,1 0-1,0 0 1,1 1 0,-4 5-7,3-3 1,0 0 0,0 1 1,1-1-1,1 1 0,-1-1 1,2 1-1,-1 0 0,1 0 1,0 0-1,1 0 0,0-1 1,0 2-2,3 23 6,1-1 1,7 25-7,-1-9-22,3 37-15,18 91 70,-24-147-60,1-1 1,2 0-1,0-1 0,15 26 27,-23-47-33,1-1 0,0 0 0,1 0 0,-1 0-1,1-1 1,0 1 0,3 1 33,-6-4-10,1-1 0,0 0-1,-1 0 1,1 0 0,0 0-1,0 0 1,0 0 0,0-1-1,-1 1 1,1-1 0,0 1-1,0-1 1,0 0-1,0 1 1,0-1 0,0 0-1,1-1 1,-1 1 0,0 0-1,0 0 1,-1-1 0,1 1-1,1-1 11,10-4-28,0-1-1,0 0 0,-1 0 1,0-1-1,0-1 0,-1 0 1,0 0-1,0-1 0,-1-1 0,0 0 1,0 0-1,-2-1 0,1 0 1,-1-1-1,0 0 29,12-23-116,-1 0 0,-2-2 1,-1 0-1,5-22 116,-21 59 3,0 0 0,0 0-1,0 0 1,0 0 0,0 0 0,0 0 0,0 0 0,0 0 0,0 1 0,0-1-1,0 0 1,0 0 0,1 0 0,-1 0 0,0 0 0,0 0 0,0 0 0,0 0-1,0 0 1,0 0 0,0 0 0,0 0 0,0 0 0,0 0 0,0 0 0,0 0-1,1 0 1,-1 0 0,0 0 0,0 0 0,0 0 0,0 0 0,0 0 0,0 0-1,0-1 1,0 1 0,0 0 0,0 0 0,0 0-3,1 17 59,-3 24 18,2-41-77,-3 34 69,0 5 104,3 33-173,0-62 12,1 0 0,0 0 1,1 0-1,0 0 0,0 0 0,1-1 1,0 1-1,1-1 0,3 6-12,-5-12 2,-1 0 0,1-1 0,0 1-1,0 0 1,0-1 0,0 0 0,0 1 0,0-1 0,1 0-1,-1 0 1,1 0 0,0-1 0,-1 1 0,1-1 0,0 1 0,0-1-1,0 0 1,0 0 0,0 0 0,1 0-2,0-1 1,0 0 1,0 0-1,0 0 1,0 0-1,1-1 1,-1 0-1,0 0 1,0 0-1,0 0 1,-1 0-1,1-1 1,0 0-1,0 0 1,0 0-2,3-3 1,1 0 1,-1 0-1,-1 0 1,1-1-1,-1 0 0,0 0 1,-1-1-1,1 0 0,-1 0 1,0 0-1,-1 0 1,0-1-1,0 0 0,2-7-1,-2-2-3,-1 1-1,0-1 0,-2 0 0,0 0 1,-1 0-1,0 0 0,-1 0 0,-1 1 1,-3-9 3,0-1-7,-2 0 0,0 1 0,-2 0 0,-1 1 0,-10-18 7,16 34 1,3 3 3,-2 1 0,1-1-1,0 1 1,-1 0-1,0-1 1,0 1-1,0 1 1,0-1-1,-1 0 1,1 1-1,-1-1 1,0 1-1,0 0 1,-1 0-4,3 3 2,1-1 0,0 1 0,-1-1 0,1 1 0,-1 0 0,1 0 0,0 0 0,-1 0 0,1 0 0,-1 0 0,1 0 1,-1 0-1,1 0 0,-1 1 0,1-1 0,0 1 0,-1-1 0,1 1 0,0-1 0,-1 1 0,1 0 0,0 0 0,0-1 0,0 1 0,0 0 0,0 0 0,-1 0 0,2 0 0,-1 0 0,0 1 0,0-1 0,0 1-2,-4 5 8,0 1-1,1-1 1,0 1-1,1 0 1,-1 3-8,-4 11-60,2 1-1,0-1 1,2 1 0,0 0 0,2 0 0,0 0 0,1 0 0,2 0-1,0 0 1,2 0 0,2 10 60,-3-27-106,-1 0-1,1 0 1,0 0-1,0-1 0,1 1 1,-1 0-1,1-1 1,1 0-1,-1 1 1,1-1-1,0-1 1,0 1-1,4 3 107,-5-5-84,1-1 1,-1 0-1,1 1 1,0-1-1,-1-1 1,1 1-1,0-1 0,0 1 1,0-1-1,0 0 1,0 0-1,0-1 1,1 1-1,-1-1 0,0 0 1,0 0-1,0-1 1,1 1-1,-1-1 1,2 0 83,6-3-52,-1 0 0,0 0 1,1-1-1,-2 0 0,1-1 1,-1 0-1,0-1 0,0 0 1,-1-1-1,0 0 0,0 0 1,-1-1-1,6-8 52,-1 1 160,0-1 0,-1 0 0,-2-1 0,1 0 0,-2-1 0,-1 0 0,4-11-160,-8 14 574,1-1 0,-2 1 0,0-1 1,-1 0-1,-1-7-574,-1 19 647,-1 6-213,-4 15-39,-5 29-315,2 14-43,0 29-37,7-62-8,1 0 0,2 1 0,0-1 1,5 18 7,-6-39 3,0 0 1,0 1 0,1-1 0,-1 0 0,1 0 0,1 0-1,-1 0 1,1 0 0,0 0 0,0-1 0,0 1-1,1-1 1,-1 0 0,1 0 0,0 0 0,0-1-1,0 1 1,2-1-4,-2 0-3,1-1 0,0 0 0,0-1 0,0 1 0,0-1 0,0 0 0,0 0 0,0 0 0,0-1 0,1 0 0,-1 0 0,0 0 1,0-1-1,0 0 0,0 0 0,0 0 0,0 0 0,0-1 0,2-1 3,7-2-7,0-1 1,0 0 0,-1-1 0,0 0 0,0-2-1,-1 1 1,0-1 0,0-1 6,-4 3-23,0-1-1,-1 0 1,0-1 0,0 1 0,-1-1-1,0 0 1,0-1 0,-1 0 0,-1 0-1,1 0 1,0-6 23,4-24-34,-1-1-1,-3-2 35,-3 29 33,-6 38-31,1 1 0,0 0 0,2 0 0,1 0 0,1 0-1,3 18-1,-2-34 2,0 0-1,0-1 0,1 1 0,0 0 0,1-1 1,0 0-1,0 0 0,1 0 0,2 4-1,-3-7-1,0 0 0,1 0 0,0-1 0,-1 1 0,1-1 0,1 0 0,-1-1-1,1 1 1,-1-1 0,1 0 0,0 0 0,0-1 0,0 0 0,2 1 1,3-1 2,1 0 0,-1-1 0,0 0 0,1 0 0,-1-1 0,1-1 0,-1 0 0,1-1 0,-1 0 1,0 0-1,0-1 0,0-1 0,0 0 0,-1 0 0,3-3-2,-6 4-1,0 0-1,0-1 1,-1 0 0,1 0 0,-1-1-1,0 0 1,0 0 0,-1 0 0,0-1 0,0 1-1,0-1 1,0 0 0,-1-1 0,0 1-1,-1-1 1,1 0 0,-1 0 0,0 0-1,-1 0 1,0-1 0,0 1 0,0-1 0,-1 0 1,-1-5 3,-1 0 1,0 0-1,-1 0 1,0 0-1,-1 1 1,0-1-1,-1 1 1,-1-1-1,-5-9-3,2 4 41,-2 0 0,0 1 0,-1 0 0,0 1 0,-1 0 0,-2 1-41,-1 3 91,15 12-88,-1 0 0,1-1 0,0 1 0,-1 0 0,1 0 0,0 0 0,0 0 0,-1 0-1,1 0 1,0 0 0,-1 0 0,1 0 0,0 0 0,0 0 0,-1 1 0,1-1 0,0 0 0,-1 0-1,1 0 1,0 0 0,0 0 0,-1 0 0,1 1 0,0-1 0,0 0 0,-1 0 0,1 0 0,0 1-1,0-1 1,0 0 0,-1 1-3,1 0 5,-1 1-1,1-1 1,0 1-1,-1-1 1,1 1-1,0-1 1,0 1-1,0 0 1,0-1-1,0 1 1,1-1-1,-1 1 1,0-1-1,1 1 1,-1 0-1,1 0-4,1 2-9,0 1-1,0-1 0,0 0 1,1-1-1,-1 1 0,1 0 1,0-1-1,0 1 0,0-1 1,1 0-1,-1 0 0,2 0 10,7 6-94,1-2 0,0 1 0,3 0 94,-16-8-3,17 8-105,-1-1-1,2-1 1,-1 0 0,1-2-1,-1 0 109,43 6-324,25-1 324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9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 2280,'87'-36'811,"-87"36"-799,1 0-1,-1 0 1,0 1-1,0-1 1,1 0-1,-1 0 1,0 0-1,0 0 1,1 0-1,-1 0 0,0 1 1,0-1-1,1 0 1,-1 0-1,0 0 1,0 0-1,0 1 1,1-1-1,-1 0 1,0 0-1,0 1 1,0-1-1,0 0 1,0 0-1,0 1 0,1-1 1,-1 0-1,0 0 1,0 1-1,0-1 1,0 0-1,0 1 1,0-1-1,0 0 1,0 0-1,0 1 1,0-1-1,0 0 1,0 0-1,0 1 1,-1-1-1,1 0 0,0 1-11,-1 24 84,0 4 220,3-15-3,0 0 1,1 0-1,1 0 1,0 0 0,1 2-302,-2-11 34,0 1 1,0-1-1,0 1 1,1-1-1,0 0 1,0 0-1,0-1 1,0 1-1,1-1 1,-1 0-1,1 0 0,1 0 1,1 0-35,-4-1-10,1-1 1,1 0-1,-1 0 1,0 0-1,0-1 1,1 1-1,-1-1 1,1 0-1,-1-1 1,1 1-1,-1-1 1,1 0-1,0 0 1,-1 0-1,3-1 10,-1 0-199,0 0 0,0-1 1,0 0-1,0 0 0,0-1 0,0 0 0,0 0 0,-1 0 1,1 0-1,4-5 199,15-14-556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6:59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8 5089,'-15'-7'1792,"8"12"-1591,7 10-1578,12 0 913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0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0 499 5905,'3'-2'325,"-1"0"0,1-1 0,-1 1 0,1 1 0,0-1 1,0 0-1,0 1 0,0-1 0,0 1 0,2-1-325,9-4 161,16-10-244,-1-1 1,-2-1-1,1-1 1,4-7 82,-19 15-203,0-2 0,-1 1 1,-1-1-1,0-1 0,-1 0 1,0-1-1,-1 0 0,-1 0 1,0-2 202,0-2-420,-1 0-1,0-1 1,3-19 420,-7 27-64,-2 1-1,1 0 1,-2-1 0,1 1 0,-1 0-1,-1-1 1,0 1 0,-1 0 64,2 9 26,-1-1-1,1 1 1,-1 0 0,0 0 0,1 0 0,-1 0 0,0 0 0,0 0-1,0 1 1,-1-1 0,1 0 0,0 0 0,-1 1 0,1-1-1,-1 1 1,0-1 0,-1 0-26,2 1 29,0 1 0,-1-1 0,1 1 0,-1-1 0,1 1 0,-1-1 0,1 1 0,-1 0 0,1 0 0,-1-1 0,1 1 0,-1 1 0,0-1 0,1 0 0,-1 0 0,1 0 0,-1 1 0,1-1 0,-1 1 0,1-1 0,0 1 0,-1 0 0,1-1 0,-1 2-29,1-1 8,-1 0 0,1 0 1,0 0-1,0 0 1,0 0-1,0 0 0,0 1 1,0-1-1,0 1 0,1-1 1,-1 0-1,0 1 0,1-1 1,-1 1-1,1-1 0,0 1 1,-1 0-1,1-1 1,0 1-1,0-1 0,0 1 1,0 0-1,0-1 0,0 1 1,1-1-1,-1 1 0,1 1-8,1 5 4,0 1 0,1 0 0,0-1 0,1 3-4,11 18 11,1 0-1,2-1 0,0-1 1,22 24-11,-21-27-37,0 0 1,-2 1 0,-1 1-1,-1 0 1,11 28 36,-23-47-8,-1 0 0,0-1 0,0 1 0,-1 0 0,0 1 0,0-1 0,-1 0 0,0 0 0,0 0 0,-1 6 8,0-9-3,1-1 1,-1 1-1,-1 0 1,1 0 0,0-1-1,-1 1 1,0 0-1,0-1 1,0 0-1,0 1 1,-1-1-1,1 0 1,-1 0 0,0 0-1,0-1 1,0 1-1,0-1 1,0 1-1,-3 1 3,-28 10-292,33-13 282,1-1 1,0 0 0,-1 0-1,1 0 1,-1 0 0,1 0 0,0 0-1,-1 0 1,1 1 0,0-1-1,-1 0 1,1 0 0,-1 0-1,1 0 1,0-1 0,-1 1-1,1 0 1,-1 0 0,1 0 0,0 0-1,-1 0 1,1 0 0,0-1-1,-1 1 1,1 0 0,0 0-1,-1 0 1,1-1 0,0 1 9,0-1-16,0 0 0,0 0 1,0-1-1,1 1 0,-1 0 1,0 0-1,1 0 0,-1 0 0,1 0 1,0 0-1,-1 0 0,1 0 1,0 0-1,-1 1 0,1-1 1,0 0-1,0 0 16,20-21-323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0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457 83 5073,'-2'-14'609,"1"7"-153,-1 1 0,1-1-1,-1 0 1,0 1 0,-3-6-456,4 11 56,1-1 0,-1 1 1,0-1-1,0 1 1,0-1-1,0 1 0,-1 0 1,1-1-1,0 1 0,-1 0 1,1 0-1,0 0 1,-1 0-1,0 0 0,1 0 1,-1 1-1,1-1 0,-1 0 1,0 1-1,1-1 1,-1 1-1,0 0 0,0 0 1,1-1-1,-2 1-56,-6 1 13,0 0 0,-1 1 0,1 0 0,0 0 0,0 1 0,1 0 0,-1 0 0,0 1 0,1 1 0,0-1-1,-5 5-12,-13 8-10,2 1-1,-23 21 11,23-15-1,0 0-1,2 2 1,0 1-1,2 1 1,1 0-1,-7 17 2,19-32-2,1-1-1,0 1 1,1 0-1,1 1 1,0-1-1,1 1 1,-2 12 2,5-24-2,0 1 0,-1-1 0,1 1 1,0-1-1,1 0 0,-1 1 0,0-1 1,1 1-1,0-1 0,-1 0 0,1 0 1,0 1-1,0-1 0,0 0 0,0 0 0,1 0 1,-1 0-1,0 0 0,1 0 0,0 0 1,-1-1-1,1 1 0,0-1 0,0 1 1,0-1-1,0 1 0,0-1 0,0 0 1,0 0-1,1 0 0,-1 0 0,1 0 2,5 1-1,0-1-1,0 0 0,0 0 1,0 0-1,0-1 1,0 0-1,0-1 1,0 0-1,3-1 2,13-3 4,-1-2-1,0-1 1,0 0 0,-1-2-1,0-1 1,0 0 0,-1-2-1,14-10-3,-22 14 0,0-1-1,-1 0 0,0 0 1,-1-1-1,0-1 0,-1 0 0,0 0 1,-1-1-1,0 0 0,-1 0 1,0-1-1,-1-1 0,-1 1 0,0-1 1,-1 0-1,-1 0 0,0-2 1,0 1 96,-1 1 0,-1-1 0,-1-1-1,0 1 1,-1-3-96,5 34-69,0 0 0,1-1 0,1 1 0,0-1 0,2-1 0,-1 0 0,1 0 0,1 0 1,0-1-1,1-1 0,0 1 0,1-2 0,0 0 0,1 0 0,0-1 0,0-1 0,7 3 69,45 13-388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37:45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338 363 2761,'2'-15'4455,"8"-8"-3491,0 0-378,1-1-261,-6 14-158,-1 1 1,0-1-1,-1-1 0,1 1 1,-2 0-1,0-1 0,1-8-167,-1 6 198,-1 1-1,-1 0 0,0-1 1,-1 1-1,0 0 1,-1 0-1,0 0 0,-1-2-197,2 10 34,-1 0-1,1 0 0,-1 0 0,1 0 0,-1 0 0,0 0 1,-1 1-1,1-1 0,-1 1 0,1 0 0,-1 0 0,0 0 1,0 0-1,0 0 0,-1 0 0,1 1 0,-1 0 1,0-1-1,1 2 0,-1-1 0,0 0 0,0 1 0,0-1 1,0 1-1,-2 0-33,-2 0 11,0 0 0,0 1 0,0 0 0,1 0 0,-1 1 0,0 0 0,0 1 0,0-1 0,0 1 0,1 1 0,-1 0 1,1 0-1,0 0 0,0 1 0,0 0 0,0 0 0,1 1 0,-1 0 0,1 0 0,0 0-11,-12 13 7,0 0-1,1 1 1,1 1 0,0 0-1,-6 15-6,13-22 7,1 0 0,1 0-1,0 1 1,1 0 0,1 1-1,-3 11-6,7-22 2,0 0 0,0 0 0,1 0 0,0 1 0,-1-1 0,2 0 0,-1 0 0,0 0-1,1 1 1,0-1 0,0 0 0,1 1-2,-1-2 2,0 0 1,1 0-1,0-1 1,-1 1-1,1-1 0,0 1 1,0-1-1,0 0 0,1 1 1,-1-1-1,1 0 1,-1-1-1,1 1 0,-1 0 1,1-1-1,0 1 0,0-1 1,1 0-3,3 1 1,1 0 0,-1 0 0,1-1 0,0 0 0,0 0 0,-1-1 0,1 0 0,0-1 0,0 1 0,-1-2 0,1 1 0,0-1 0,-1 0 0,1 0 1,3-3-2,17-6 10,0-2 0,0-2 0,4-3-10,-12 7 44,-1 0 0,-1-2 0,0 0-1,-1-1 1,0 0 0,-1-2 0,-1 0-1,0 0 1,-1-2 0,7-12-44,-55 80 832,10-15-835,-17 32 3,0 10 1,3 3 0,4 0 0,-12 49-1,43-120-1,-14 61 7,16-62-7,0 0 0,0 0 1,1 0-1,0 0 0,0 0 1,1 0-1,1 6 1,-2-13 0,0-1 0,0 0 0,0 1-1,1-1 1,-1 1 0,0-1 0,0 0 0,0 1 0,1-1 0,-1 0-1,0 1 1,0-1 0,1 0 0,-1 1 0,0-1 0,1 0 0,-1 0-1,0 1 1,1-1 0,-1 0 0,0 0 0,1 1 0,-1-1-1,1 0 1,-1 0 0,0 0 0,1 0 0,-1 0 0,1 0 0,-1 0-1,0 0 1,1 0 0,-1 0 0,1 0 0,-1 0 0,1 0 0,-1 0-1,0 0 1,1 0 0,-1 0 0,1-1 0,-1 1 0,0 0-1,1 0 1,-1 0 0,0-1 0,1 1 0,-1 0 0,22-16 10,-21 15-9,33-30 20,-2-1 1,-1-2-1,-2-2 1,1-4-22,48-56 19,47-38-33,-22 26-80,-88 89 65,0 0 0,-1-1 0,6-13 29,-17 27-3,0 2 9,0-1-1,0 0 1,0 1 0,-1-1 0,0 0 0,0-1-1,0 1 1,-1 0 0,1 0 0,-1-1 0,-1 1-1,1-1 1,-1 1 0,0-2-6,0 7 0,0 0 1,0 0-1,0 0 0,0 0 1,0 0-1,0 0 0,0-1 1,0 1-1,0 0 0,0 0 1,0 0-1,0 0 0,0 0 1,0 0-1,0-1 0,0 1 1,0 0-1,0 0 0,0 0 1,0 0-1,0 0 0,0 0 1,0 0-1,0 0 0,0-1 1,0 1-1,-1 0 0,1 0 1,0 0-1,0 0 1,0 0-1,0 0 0,0 0 1,0 0-1,0 0 0,0 0 1,-1 0-1,1 0 0,0 0 1,0 0-1,0 0 0,0 0 1,0 0-1,0 0 0,0 0 1,-1 0-1,1 0 0,0 0 1,0 0-1,0 0 0,0 0 1,0 0-1,0 0 0,-7 8-10,-41 97 10,44-95 0,0 0 0,1 0 0,0 1 0,1-1 0,0 1 1,1 0-1,0 0 0,0 0 0,1-1 0,1 1 0,0 0 0,0 0 0,1-1 0,1 1 0,-1 0 0,2-1 0,-1 0 0,6 8 0,-9-16 0,1 0-1,0 0 1,0-1-1,1 1 0,-1-1 1,0 1-1,0-1 1,1 1-1,-1-1 0,1 0 1,-1 0-1,1 0 1,0 0-1,-1 0 0,1 0 1,0 0-1,0 0 1,-1-1-1,1 1 0,0-1 1,2 1 0,-1-1-2,1 0-1,0 0 1,0 0 0,-1 0-1,1-1 1,-1 0 0,1 0 0,0 0-1,-1 0 1,0 0 0,2-2 2,6-2-6,0-1 0,-1-1 0,0 0 0,0 0 0,-1-1 0,6-6 6,4-5 5,-1-1 0,-1-1 0,-1-1 0,-1 0 0,0-1 0,-2-1 0,-1 0 0,-1-1-1,-1 0 1,2-11-5,-11 33 5,0 0-1,0 0 0,-1 0 0,1 0 1,-1 0-1,0 0 0,0 0 0,0 0 1,-1 0-1,1-1-4,0 4 1,0-1 1,0 1 0,0 0-1,-1 0 1,1 0-1,0-1 1,0 1-1,0 0 1,0 0-1,0 0 1,0 0-1,-1-1 1,1 1-1,0 0 1,0 0-1,0 0 1,0 0-1,-1 0 1,1-1-1,0 1 1,0 0-1,-1 0 1,1 0-1,0 0 1,0 0-1,0 0 1,-1 0 0,1 0-1,0 0 1,0 0-1,-1 0 1,1 0-1,0 0 1,0 0-1,0 0 1,-1 0-1,1 0 1,0 0-2,-15 12 30,9-3-29,0 0-1,0 0 1,1 0-1,0 1 1,1 0-1,0 0 0,0 0 1,1 3-1,-5 9-5,3-7-1,1 0 1,0 0-1,1 1 1,1-1-1,0 1 1,1 0-1,1-1 1,1 13 5,-1-22-9,1-1-1,0 1 1,1 0-1,-1-1 1,1 0 0,0 1-1,0-1 1,1 0 0,-1 0-1,1 0 1,3 4 9,-3-6-11,0-1 0,0 1 0,0 0 0,0-1-1,0 1 1,0-1 0,1 0 0,-1 0 0,1 0 0,0-1 0,-1 1 0,1-1 0,0 0-1,0 0 1,0 0 0,0-1 0,0 1 0,0-1 11,11 0-16,0 0 0,-1 0 0,1-2 0,0 0 0,-1-1 0,12-3 16,22-9-30,16-8 30,-48 16-7,75-29-159,78-44 166,-158 74-4,1 0 0,-1-2 0,0 1 0,-1-2 0,1 1 0,-2-1 0,1-1 0,2-3 4,-10 10-1,1 0 1,-1-1-1,0 1 1,0 0-1,0-1 0,0 0 1,-1 1-1,0-1 1,1 0-1,-1 0 1,0 0-1,-1 0 1,1 0-1,-1 0 0,0 0 1,0 0-1,0 0 1,0 0-1,-1 0 1,1 0-1,-1 0 1,0 0-1,-1 0 0,1 1 1,-1-1-1,1 0 1,-1 1-1,-2-4 1,2 4 5,0-1-1,0 1 1,0 0-1,-1 0 0,0 0 1,1 0-1,-1 0 1,0 1-1,0-1 0,0 1 1,-1-1-1,1 1 1,0 1-1,-1-1 0,0 0 1,1 1-1,-1-1 1,0 1-1,0 0 1,0 1-1,1-1 0,-1 1 1,0-1-1,0 1 1,0 0-1,0 0 0,0 1 1,0-1-1,0 1 1,0 0-1,-2 1-4,-4 2 4,-1 0-1,1 1 1,1 0-1,-1 0 1,1 1-1,0 1 1,0-1-1,1 1 1,0 1-1,-7 8-3,-4 5 4,2 1-1,0 1 1,2 0 0,-6 11-4,14-21-3,1 0 1,0 1-1,0-1 1,1 1-1,1 0 1,1 1-1,0-1 1,0 0-1,1 5 3,2-18 0,0 1 0,-1-1 0,1 1 0,0-1-1,0 1 1,0 0 0,1-1 0,-1 1 0,0-1 0,0 1-1,1-1 1,-1 1 0,1-1 0,-1 1 0,1-1 0,0 0-1,0 1 1,0-1 0,-1 0 0,1 1 0,0-1 0,1 0-1,-1 0 1,0 0 0,0 0 0,1 1 0,1-2 1,-1 1-1,1-1 1,0 1 0,0-1-1,0 0 1,0 0-1,-1 0 1,1 0 0,0-1-1,0 1 1,0-1 0,-1 0-1,1 1 1,0-1 0,1-1-1,39-14 17,0-1-1,40-22-16,-65 29 2,-1 0 1,0-1-1,-1-1 0,0 0 0,-1-1 0,0-1 0,-1 0 0,2-4-2,-11 11 3,0 0 0,0 0 0,-1-1 0,3-5-3,-6 11 9,0 0 0,0 0-1,-1-1 1,1 1-1,0 0 1,-1 0-1,1 0 1,-1-1-1,0 1 1,0 0 0,0-1-1,0 1 1,0 0-1,0 0 1,-1-1-1,1 1 1,-1 0-1,0 0 1,0-1-9,1 2 7,-1 0-1,1 1 1,-1-1-1,0 0 1,1 0 0,-1 1-1,0-1 1,0 1 0,1-1-1,-1 0 1,0 1-1,0 0 1,0-1 0,0 1-1,0-1 1,0 1-1,0 0 1,1 0 0,-1-1-1,0 1 1,0 0 0,0 0-1,0 0 1,0 0-1,0 0 1,0 1 0,0-1-1,0 0 1,0 0-1,0 0 1,0 1 0,0-1-1,0 1 1,0-1 0,1 1-1,-1-1 1,-1 1-7,-5 3 26,0 0 0,0 1 0,1-1 0,-3 3-26,7-5 7,-21 17 14,2 0 0,0 1-1,-11 16-20,25-27 0,-1 0 0,1 1 0,1 0 0,0 1 0,0-1 0,1 1 0,0 0 0,1 1 0,0-1-1,1 2 1,2-11 0,1 0 0,0 0-1,-1 0 1,1 0 0,0 0 0,0 0-1,1 0 1,-1 0 0,0 0-1,0 0 1,1-1 0,0 1-1,-1 0 1,1 0 0,0 0-1,0 0 1,0-1 0,0 1-1,0 0 1,0-1 0,0 1-1,1-1 1,-1 0 0,0 1-1,1-1 1,-1 0 0,1 0-1,0 1 1,-1-1 0,1-1-1,0 1 1,0 0 0,0 0-1,-1-1 1,2 1 0,8 2-3,0-1-1,-1 0 1,1 0-1,0-1 1,0 0-1,3-1 4,9-1 7,0-1-1,0 0 0,0-2 0,-1-1 0,1 0 1,-1-2-1,0 0 0,-1-2 0,1 0 0,-2-2 1,0 0-1,0-1 0,-1-1 0,17-15-6,-31 25 8,-1-1 1,0-1-1,0 1 0,0-1 0,0 1 1,-1-1-1,0 0 0,0 0 0,0 0 0,0-1 1,0-3-9,-2 6 12,0 1 0,-1-1 0,1 0 0,-1 1 0,0-1 0,0 1 0,0-1 0,0 0 0,0 1 0,0-1 0,-1 0 0,0 1 0,1-1 0,-1 1 1,0-1-1,0 1 0,0 0 0,0-1 0,-1 1 0,1 0 0,-1 0 0,1 0 0,-1 0 0,0 0 0,0 0 0,0 0 0,0 1 0,0-1-12,-5-3 31,0 0-1,-1 1 0,1-1 1,-1 2-1,0-1 0,-5-1-30,9 4 4,-1-1-1,1 1 0,0 0 0,0 0 0,-1 0 0,1 1 0,-1 0 0,1 0 0,0 0 0,-1 0 0,1 1 0,0-1 1,-1 1-1,0 0-3,30 0-126,34-7 104,14-5 22,15-4 10,-72 13-4,0 0-1,0 1 1,0 0-1,0 1 1,11 2-6,-23-1-1,0 0 0,-1-1 0,1 1 1,-1 1-1,1-1 0,-1 0 0,1 1 0,-1 0 1,0 0-1,1 0 0,-1 0 0,2 2 1,-4-2-1,1 0 0,0 0-1,-1 0 1,0 0 0,1 0-1,-1 0 1,0 1 0,0-1 0,0 1-1,0-1 1,-1 0 0,1 1-1,-1-1 1,1 1 0,-1 0-1,0-1 1,0 1 0,0-1 0,0 1-1,-1 0 2,0 4 2,0 0-1,0 0 0,-1 0 1,0 0-1,-1-1 0,0 1 1,0-1-1,-3 6-1,-37 50 30,30-46-19,2 1 0,0 0 1,-1 2-12,11-17 0,0 0 1,1 0-1,-1-1 0,0 1 1,0 0-1,1 0 0,-1 0 1,1 0-1,0 0 0,-1 0 1,1 0-1,0 0 0,0 0 1,0 0-1,1 1 0,-1-2-1,0 0 1,1 0-1,-1-1 0,1 1 0,-1 0 1,1-1-1,-1 1 0,1 0 1,-1-1-1,1 1 0,0-1 1,-1 1-1,1-1 0,0 1 0,-1-1 1,1 1-1,0-1 0,0 0 1,-1 1-1,1-1 0,0 0 0,0 0 1,0 1-1,-1-1 0,1 0 1,5 0-4,0 0 0,0 0 0,-1-1-1,1 1 1,0-1 0,-1-1 0,1 1-1,-1-1 1,6-2 4,81-36 5,21-16-5,-30 14 14,86-49 17,-168 90-32,1 0 1,-1 0 0,1 0-1,-1 0 1,1 0 0,0 1-1,0-1 1,-1 0 0,1 1 0,0 0-1,0-1 1,0 1 0,-1 0-1,1 0 1,1 0 0,-2 1-1,0-1 1,-1 1-1,1-1 0,0 1 0,-1-1 1,1 1-1,-1 0 0,1-1 1,-1 1-1,1 0 0,-1 0 0,1-1 1,-1 1-1,1 0 0,-1 0 1,0 0-1,0 0 0,1-1 1,-1 1-1,0 0 0,0 0 0,0 0 1,0 0-1,0 0 0,0 0 1,0-1-1,0 1 0,0 0 0,-1 0 1,1 0-1,0 0 0,-1-1 1,1 2 0,-2 8 0,-1 0 1,0 0-1,-1 0 1,0 0 0,0-1-1,-1 0 1,0 0-1,-5 7 0,-14 16 52,-18 21-52,11-17 6,23-25-6,-18 26-9,26-37 9,0 0 0,0 0 0,-1 0-1,1 0 1,0 0 0,0 0 0,0 1 0,0-1 0,0 0 0,0 0 0,0 0-1,0 0 1,0 0 0,0 0 0,0 1 0,0-1 0,0 0 0,0 0 0,0 0-1,0 0 1,0 0 0,0 1 0,0-1 0,0 0 0,0 0 0,0 0 0,0 0-1,0 0 1,0 1 0,0-1 0,0 0 0,0 0 0,0 0 0,0 0 0,0 0-1,0 1 1,0-1 0,1 0 0,-1 0 0,0 0 0,0 0 0,0 0 0,0 0 0,0 0-1,0 0 1,0 0 0,1 0 0,-1 1 0,0-1 0,0 0 0,0 0 0,0 0-1,0 0 1,1 0 0,-1 0 0,0 0 0,0 0 0,0 0 0,0 0 0,0 0-1,1 0 1,-1 0 0,0 0 0,0 0 0,0-1 0,9 0 11,1-2-1,-1 1 1,0-1-1,0-1 1,-1 0 0,1 0-1,-1 0 1,1-1 0,0-1-11,11-6 8,137-82 38,34-34-46,-177 118 3,16-8-32,-25 18-27,-16 12 28,-64 51 30,26-23 47,-9 13-49,56-50-8,-1-1 0,0 1 0,1 0 0,0 0 1,0 0-1,0 0 0,0 0 0,-1 2 8,3-4-2,0-1-1,0 1 1,-1-1-1,1 1 1,0-1-1,0 1 1,0-1 0,0 1-1,0-1 1,0 1-1,0-1 1,0 1-1,1-1 1,-1 1 0,0-1-1,0 1 1,0-1-1,0 1 1,1-1-1,-1 0 1,0 1-1,0-1 1,1 1 2,0 0-2,0-1 0,0 1 0,0 0 0,0-1 0,0 1-1,0-1 1,0 1 0,0-1 0,0 1 0,0-1 0,0 0 0,0 1 0,1-1 0,-1 0 2,8 1 1,0-1 0,-1 1 0,1-2 0,0 1 0,0-1 0,0-1 0,-1 1 0,3-2-1,73-24 12,-63 19-30,29-9-45,25-10-250,0-3 313,-53 21-50,-1-2 0,-1 0 0,0-1 0,0-2-1,11-9 51,-27 19-3,0 1-1,-1-1 0,0 0 0,1 1 0,-1-1 0,-1-1 1,1 1-1,-1 0 0,1-1 0,-1 1 0,-1-1 0,1 0 1,0-4 3,-1 7-1,-1 0 1,0 0 0,1 0 0,-1 1-1,0-1 1,0 0 0,-1 0 0,1 0-1,0 0 1,-1 0 0,1 0-1,-1 0 1,0 0 0,1 0 0,-1 0-1,0 1 1,0-1 0,0 0 0,-1 1-1,1-1 1,0 1 0,0-1 0,-1 1-1,1 0 1,-1-1 0,1 1 0,-1 0-1,0 0 1,1 0 0,-1 0 0,0 0-1,0 1 1,0-1 0,0 0 0,-5 0 13,1-1 1,-1 1-1,0 0 0,1 1 1,-1-1-1,0 2 1,0-1-1,1 1 0,-1-1 1,0 2-1,1-1 1,-1 1-1,1 0 0,-1 1 1,1-1-1,0 1 1,-3 2-14,-4 2 21,1 0 1,0 1 0,0 0 0,1 1 0,0 1 0,0-1 0,-6 10-22,13-15 1,0 0 0,1 1-1,0 0 1,-1-1 0,2 1-1,-1 0 1,1 1 0,-1-1-1,2 0 1,-1 1 0,-1 4-1,3-7-2,0 1 1,0 0 0,0-1 0,0 1-1,1 0 1,-1-1 0,1 1 0,0-1 0,0 1-1,1-1 1,-1 1 0,0-1 0,1 0-1,0 0 1,0 1 0,0-1 0,0-1 0,3 3 1,14 16-4,1-1 1,2-1-1,0 0 1,4 0 3,51 45 9,-67-55-7,-1 1 0,0 0 0,-1 0 0,0 1 0,0 0 1,1 5-3,-6-11 2,-1-1 0,0 1 0,0 0 1,-1 0-1,1 0 0,-1 0 1,0 0-1,0 0 0,-1 0 1,1 0-1,-1 0 0,0 0 1,-1 0-1,1 2-2,-1-4 2,0 0 1,0 0-1,0 1 1,0-1-1,0 0 0,-1 0 1,1-1-1,-1 1 1,0 0-1,0 0 0,0-1 1,0 0-1,0 1 1,-1-1-1,1 0 0,-1 0 1,0 0-1,1 0 1,-1 0-1,0-1 0,0 1 1,-1 0-3,-5 0-12,1 1-1,0-1 1,-1 0 0,0-1 0,0 0-1,1 0 1,-1-1 0,0 0 0,0 0-1,1-1 1,-1 0 0,-4-2 12,8 2 15,-1 0 1,1 0 0,0-1 0,0 0 0,-1 0-1,1 0 1,1 0 0,-1-1 0,0 0-1,1 0 1,-1 0 0,1-1 0,0 0-1,0 1 1,0-2 0,1 1 0,-1 0-1,1 0 1,0-1 0,0 0-16,-6-26 201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1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1097 632,'0'0'83,"1"0"0,-1 1 0,1-1-1,-1 0 1,1 0 0,-1 0 0,1 0 0,-1 0-1,0 0 1,1 0 0,-1 0 0,1 0 0,-1-1-1,1 1 1,-1 0 0,1 0 0,-1 0 0,1 0-1,-1-1 1,1 1 0,-1 0 0,0 0 0,1-1 0,-1 1-1,0 0 1,1-1 0,-1 1-83,11-17 1235,3-29-105,-12 37-818,34-127 956,-7-1 1,5-78-1269,-29 168 177,-2 1 1,-1-1 0,-3 0-1,-2 0 1,-4-9-178,8 56 9,-1 1 0,0-1 1,0 0-1,0 0 0,0 0 1,0 0-1,0 0 0,0 0 0,0 0 1,-1 1-1,1-1 0,0 0 1,0 0-1,0 0 0,0 0 0,0 0 1,0 0-1,0 0 0,0 0 0,0 1 1,0-1-1,0 0 0,0 0 1,0 0-1,0 0 0,0 0 0,-1 0 1,1 0-1,0 0 0,0 0 0,0 0 1,0 0-1,0 0 0,0 0 1,0 0-1,0 0 0,-1 0 0,1 0 1,0 0-1,0 0 0,0 0 1,0 0-1,0 0 0,0 0 0,0 0 1,-1 0-1,1 0 0,0 0 0,0 0 1,0 0-1,0 0 0,0 0 1,0 0-1,0 0 0,0 0 0,0 0 1,-1 0-1,1 0 0,0 0 0,0 0 1,0 0-1,0-1 0,0 1 1,0 0-10,-5 13 126,-20 94-83,4 2-1,5 0 1,0 76-43,17 5 0,1-158 0,1-1-1,2 1 0,1-1 0,9 26 1,-14-52-3,1 0 0,0 0 0,0 0-1,1 0 1,-1 0 0,1 0 0,0 0-1,0-1 1,4 4 3,-5-7-1,-1 1 0,1-1 0,-1 0 0,1 0 0,0 0 0,-1 0 0,1 0 0,0-1 0,0 1 0,0-1 0,0 1 0,-1-1 0,1 1-1,0-1 1,0 0 0,0 0 0,0 0 0,0 0 0,0 0 0,0-1 0,0 1 0,0 0 0,0-1 0,0 0 0,-1 1 0,1-1 0,0 0 0,1-1 1,22-11-31,-1-1 0,-1-1 0,0-1 0,-1-1 0,0-1 0,-2-1 0,0-1-1,-1-1 1,-1 0 0,5-11 31,22-33-313,-4-2-1,-2-2 1,-1-6 313,-25 48 212,-12 24 78,-7 16-111,2-4-169,-6 11-2,2 1 0,0 0 1,1 1-9,6-16 0,-1 0 1,1 0-1,0 0 1,1 1-1,-1-1 0,1 0 1,0 0-1,1 1 1,-1-1-1,1 0 0,1 0 1,-1 0-1,2 2 0,-2-5 1,0 0-1,1 0 0,0-1 0,-1 1 1,1-1-1,0 1 0,0-1 1,0 0-1,1 1 0,-1-1 1,1 0-1,-1-1 0,1 1 0,-1 0 1,1-1-1,0 0 0,0 1 1,0-1-1,0 0 0,0 0 1,0-1-1,0 1 0,0-1 0,0 1 1,0-1-1,0 0 0,3-1 0,4 1-3,1-1 1,-1 0-1,0-1 0,0 0 0,0-1 0,0 0 0,0 0 1,0-2 2,5-2-81,0-1 1,0-1 0,-1-1 0,0 0 0,-1 0 0,0-1 0,-1-1-1,6-7 81,-3 1-368,0-1-1,0 0 0,-2-1 0,-1 0 0,8-17 369,-17 30-90,-1 0 1,1 0-1,-1 0 1,-1 0-1,1-1 1,-1 1-1,0 0 1,-1-3 89,1 8 37,-1-1 0,0 1 0,0-1 0,0 1 0,-1 0 0,1 0 0,-1-1 0,1 1 0,-1 0 0,1-1 0,-1 1 0,0 0 0,0 0 0,0 0 0,-1 0 0,1 0 0,0 0 0,-1 0 0,1 1 0,-1-1 0,0 0 0,1 1 0,-1-1 0,0 1 0,0 0 0,-2-2-37,3 3 46,0-1 0,0 1 0,0 0-1,0 0 1,0-1 0,0 1 0,0 0-1,0 0 1,-1 0 0,1 0-1,0 0 1,0 0 0,0 0 0,0 1-1,0-1 1,0 0 0,0 1 0,0-1-1,0 0 1,0 1 0,0 0-1,0-1 1,0 1-46,-2 1 59,1 0 0,0 0 0,0 0 0,0 0 0,0 1 0,0-1 1,1 1-1,-1-1 0,0 2-59,-4 8 114,1 1 0,0 0 0,-3 11-114,8-21 14,-8 24 38,2 0 0,2 0 1,0 1-1,0 24-52,4-37 2,0 0 1,1 0-1,0 0 0,1 0 0,1 0 0,0-1 0,1 1 0,1-1 0,0 0 0,1 0-2,-4-10-1,0 0-1,0-1 1,0 1-1,1-1 0,-1 1 1,1-1-1,0 0 1,0 0-1,0 0 1,0 0-1,1-1 1,-1 0-1,1 1 0,-1-1 1,1 0-1,0 0 1,0-1-1,0 1 1,0-1-1,0 0 0,0 0 1,0 0-1,0-1 1,0 0-1,0 1 1,1-1-1,-1-1 1,0 1-1,0-1 2,7 0-2,0-2 0,-1 1 0,1-1 0,-1-1 0,0 0 0,0-1 0,0 0 0,-1 0 0,0-1 0,0 0 0,0 0 0,-1-1 0,5-5 2,3-3 5,-1-2 1,0 0-1,-1 0 1,-1-1-1,-1-1 1,2-4-6,0-6 12,0-1 0,-2 0 1,-1-1-1,-2 0 1,0-1-1,-1-11-12,9-65 146,-3-27-146,-9 89 32,-5 37-26,8-60 248,-4-1 1,-2 1-1,-4-16-254,-1 75 230,0 10-64,-4 13 26,-8 27-178,2 1-1,1 1 0,3-1 1,1 2-1,2-1 0,0 41-13,7-55 11,2 1 0,1-1-1,1 0 1,2-1-1,5 17-10,-2-12 6,-2 1 0,-2 1 0,2 23-6,-6-28 5,-2 0 0,-1 1 0,-1-1-1,-2 1-4,1-12-112,0-1 0,-2 1 0,0-1 0,-1 0 0,0-1 0,-2 1-1,-2 2 113,9-17-136,1-1-1,-1 0 0,0 1 0,0-1 0,0 0 0,0 0 0,0 0 0,0 0 0,0 0 0,0 0 0,0 0 0,-1 0 0,1-1 0,0 1 0,0 0 0,-2 0 137,-8 0-690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1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1 462 5329,'0'-2'177,"0"1"0,0-1-1,0 1 1,1-1 0,-1 1 0,1-1-1,-1 1 1,1-1 0,0 1 0,-1-1-1,1 1 1,0 0 0,0-1 0,0 1-1,0 0 1,0 0 0,0 0-1,0 0 1,0 0 0,1 0 0,-1 0-1,0 0 1,1 0-177,3-1 154,1 0 1,-1 0-1,1 0 0,-1 1 1,1 0-1,0 0-154,8-1-26,146-28 90,-41 9-539,0-5 475,-104 22-86,-1-1 1,1 0-1,-1 0 0,0-1 0,0-1 0,-1-1 0,7-4 86,-15 8-18,0 1-1,-1-1 1,1 0 0,-1-1-1,0 1 1,0-1 0,-1 0 0,1 0-1,-1 0 1,0 0 0,0-1 0,-1 1-1,1-1 1,-1 0 0,-1 0 0,1 1-1,-1-1 1,0 0 0,0 0 0,-1-2 18,0-27 105,-3 0 1,0 1 0,-4-12-106,5 35 119,-4-7 377,6 18-487,0 0 0,0 0 0,-1 0 0,1 0 0,0 0 0,0 0-1,0 0 1,-1 0 0,1 0 0,0 0 0,0 1 0,0-1 0,-1 0 0,1 0 0,0 0 0,0 0 0,0 0 0,-1 0-1,1 1 1,0-1 0,0 0 0,0 0 0,0 0 0,0 1 0,0-1 0,-1 0 0,1 0 0,0 0 0,0 1 0,0-1 0,0 0-1,0 0 1,0 1 0,0-1 0,0 0 0,0 0 0,0 0 0,0 1-9,-6 32 118,8-1-98,2 0 0,0 0 0,3-1 0,4 16-20,-2-14 10,-2 0-1,-2 1 1,-1 0 0,-1 5-10,-6 83-121,-6 1 1,-13 51 120,14-117-294,8-50-63,0-7 154,0 1-1,0 0 1,-1 0-1,1 0 1,0 0 0,0 0-1,0 0 1,-1 0-1,1 0 1,0-1 0,-1 1-1,1 0 1,-1 0-1,1 0 1,-1-1 0,0 2 203,4-5-942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2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0 236 7586,'10'-2'3248,"5"3"-2833,-3 1-296,28-1-228,-1-3 0,0 0 1,1-3-1,-1-1 0,-1-2 1,17-7 108,-51 14-21,21-6-184,0-1 1,9-5 204,-29 10-28,1 1 1,-1-1-1,1 0 1,-1 0 0,0-1-1,-1 0 1,1 0-1,0 0 1,-1 0 0,0 0-1,0-1 1,3-4 27,-7 8 2,1 1 0,-1-1-1,1 0 1,-1 0 0,0 1 0,1-1 0,-1 0 0,0 0 0,0 1 0,1-1-1,-1 0 1,0 0 0,0 0 0,0 1 0,0-1 0,0 0 0,0 0 0,0 0-1,0 1 1,0-1 0,-1 0 0,1 0 0,0 0 0,0 1 0,-1-1 0,1 0-1,0 0 1,-1 1 0,1-1 0,-1 0 0,1 1 0,-1-1 0,1 1 0,-1-1-1,0 0-1,0 0 10,-1 1-1,1-1 1,0 1-1,0-1 0,0 1 1,-1 0-1,1-1 0,0 1 1,0 0-1,-1 0 1,1 0-1,0 0 0,-1 0 1,1 0-1,0 0 1,-1 0-1,1 1 0,0-1 1,0 1-1,-1-1 0,1 0 1,-1 2-10,-3 1 20,0 0 0,0 1 0,1-1 0,-1 1 0,1 0 0,0 1 0,0-1 0,0 1 0,0 0 0,1 0 0,0 0 0,0 0 0,1 0 0,-1 1 0,-1 4-20,1 1 10,0-1 0,0 0-1,1 1 1,0-1-1,1 1 1,0 0 0,1 0-1,0 3-9,1-2-2,1-1-1,0 0 0,1 0 0,0 0 1,1 0-1,0 0 0,1 0 1,0-1-1,1 0 0,0 0 1,0-1-1,1 0 0,0 0 1,1 0-1,0-1 0,7 6 3,-9-8-2,0-2 0,0 1 0,0-1 0,1 0 0,0 0 0,0-1 0,0 1 0,0-2 1,0 1-1,0-1 0,1 0 0,-1-1 0,1 1 0,-1-1 0,1-1 0,0 0 0,-1 0 0,1 0 0,0-1 0,-1 0 0,1-1 0,-1 1 0,0-2 0,1 1 0,4-3 2,-6 2 1,1 0 0,-1-1 1,0 0-1,0 0 0,0-1 0,0 0 0,-1 0 0,0 0 0,0 0 0,0-1 0,-1 0 0,0 0 1,0 0-1,0 0 0,-1-1 0,0 0 0,0 1 0,-1-1 0,0 0 0,0 0 0,0 0 1,-1-1-1,0-3-1,1-11 31,-2 1-1,0-1 1,-2 0 0,0 1 0,-1 0 0,-1-1 0,-4-8-31,0 2 76,5 19-36,0-1-1,0 0 1,1 1 0,0-1-1,1 0 1,0 0 0,1 0-1,0 0 1,0-1-40,0 9 4,1 1 0,-1 0 1,0 0-1,1-1 0,-1 1 0,0 0 0,1 0 0,-1 0 0,1 0 1,0 0-1,-1-1 0,1 1 0,0 0 0,0 0 0,0 1 1,0-1-1,-1 0 0,1 0 0,1 0 0,-1 1 0,0-1 1,0 0-1,0 1 0,0-1 0,1 0-4,1 1 5,0-1 0,0 1-1,0 0 1,-1 0 0,1 0 0,0 0 0,0 0-1,0 0 1,0 1 0,-1-1 0,3 2-5,7 2 3,-1 0 0,0 1 1,0 0-1,0 1 0,0 1-3,0 0-3,-1 1-1,0 0 0,0 0 0,-1 1 1,0 0-1,-1 1 0,0 0 0,0 0 1,-1 1-1,0 0 4,11 23-19,-2 0-1,9 27 20,-17-40-12,-5-13-1,0 0 0,1 0 0,0 0-1,0-1 1,0 0 0,1 1 0,1-1-1,-1-1 1,1 1 0,0-1-1,0 0 1,1 0 0,-1-1 0,2 0-1,-1 0 1,0-1 0,1 0 0,0 0-1,6 2 14,6 0-201,0-1-1,-1-1 0,19 2 202,85 3-319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5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1 697 3673,'13'-14'505,"0"1"1,1 0-1,15-10-505,-28 22 28,0 1 0,0-1 0,0 0 0,0 1 0,1-1 0,-1 1 0,0 0 0,0-1 0,0 1 0,1 0 0,-1 0 0,0 0 0,0-1 0,1 1 0,-1 1 0,0-1 0,0 0 0,1 0 0,-1 0 0,0 1-1,0-1 1,0 0 0,0 1 0,1-1 0,-1 1 0,0 0 0,0-1 0,0 1 0,0 0 0,0 0 0,0-1 0,0 1 0,0 1-28,2 1-7,-1 1 1,1 0-1,0 0 0,-1 1 0,0-1 1,0 1-1,0-1 7,0 1-49,29 60-1000,25 35 1049,-43-77 75,17 28 974,-29-50-547,-4-7 1244,2 0-1711,1 0 1,0 0-1,0 0 0,1 0 0,0 0 1,0 0-1,1-3-35,2-13 12,13-63-66,4 0 1,26-63 53,-45 142-2,1-1 0,-1 1 0,1 0 0,0 1 0,1-1 0,0 0 0,0 1 0,0 0 0,0 0 0,1 0 0,0 0 2,-2 3 0,0 1 0,-1-1-1,1 1 1,0-1 0,0 1 0,0 0-1,0 0 1,0 0 0,0 1 0,0-1-1,0 1 1,0 0 0,0-1-1,0 2 1,0-1 0,0 0 0,0 0-1,0 1 1,0 0 0,0-1 0,0 1-1,0 1 1,2 0 0,2 1-2,0 1 0,0-1 0,0 2 0,-1-1 1,1 1-1,-1 0 0,0 0 0,-1 1 0,1 0 0,-1 0 0,1 1 2,13 20-4,-1 0 1,2 6 3,7 11 8,27 38 79,-54-81-81,0-1 1,1 1-1,-1-1 1,0 0-1,1 1 1,-1-1-1,1 1 1,-1-1-1,1 0 1,-1 1-1,1-1 1,-1 0-1,1 1 1,-1-1-1,1 0 1,-1 0-1,1 0 1,-1 0-1,1 1 0,0-1 1,-1 0-1,1 0 1,-1 0-1,1 0 1,0 0-1,-1 0 1,1-1-1,-1 1 1,1 0-1,-1 0 1,1 0-7,14-12 171,-13 10-152,22-23 45,-2-2 1,-1-1-1,-2 0 1,0-1 0,-2-1-1,1-6-64,32-52 30,-49 86-29,0 0 0,0 0 0,0 1 0,1-1-1,-1 0 1,0 1 0,1-1 0,-1 1 0,1-1 0,0 1 0,0 0 0,-1-1 0,1 1 0,0 0-1,0 0 1,1 0-1,-2 1 1,1 0-1,0 0 1,-1 0 0,1 0-1,0 0 1,-1 1-1,1-1 1,-1 1-1,1-1 1,0 1 0,-1-1-1,1 1 1,-1 0-1,0 0 1,1 0-1,-1-1 1,1 1-1,-1 1 1,0-1 0,0 0-1,0 0 1,1 1-1,10 12 11,0 0 0,-1 1 0,5 7-11,-5-6 6,0 0 1,1-1-1,1 0 0,3 2-6,-12-13 1,0-1 1,0 0-1,1 1 0,-1-1 0,1-1 0,-1 1 0,1-1 0,0 0 0,0 0 0,1 0 0,-1 0 1,0-1-1,0 0 0,1 0 0,-1-1 0,0 1 0,1-1-1,3-1 2,0-1 0,-1 0 0,1 0-1,0 0 1,-1-1 0,0-1 0,1 1 0,-2-1 0,1-1-1,0 1 1,-1-1 0,0 0 0,0-1 0,2-2-2,7-7 5,0 0 0,-1-1-1,-1-1 1,12-18-5,-17 21-16,-1 0-1,-1 0 1,0-1-1,0 0 1,-2 0-1,1-5 17,-6 19-1,6-15-24,-2-1 0,0 1 0,-1-1 0,0-10 25,-2 21-5,0 0 0,-1 0 0,0 0-1,0 0 1,-1 0 0,1 0 0,-1 0 0,-1 0 0,1 0 0,-1 0-1,0 1 1,0-1 0,-1 1 0,0-1 0,0 1 0,0 0 5,2 3 4,-1 1 1,1 0-1,-1-1 0,1 1 1,-1 0-1,0 0 1,0 0-1,1 0 1,-1 0-1,0 1 1,0-1-1,0 0 1,0 1-1,0 0 0,0-1 1,0 1-1,0 0 1,0 0-1,0 0 1,0 0-1,0 0 1,0 1-1,0-1 1,0 0-1,0 1 0,1 0 1,-2-1-5,-2 2 28,-1 0 0,1 1-1,-1 0 1,1-1 0,0 2 0,0-1 0,0 0-1,-2 4-27,-1 1 39,0 2-1,0-1 0,1 1 0,0 0 0,1 1 1,0-1-1,1 1 0,0 1 0,0-1 0,1 1 1,1-1-1,-1 8-38,-3 14 74,2 0 0,1 0 1,1 33-75,3-46 14,0 0 1,2 0-1,0 0 0,1 0 1,1 0-1,1-1 1,1 3-15,-3-14 2,-1-1 0,2 0 1,-1 0-1,1 0 1,0 0-1,0-1 1,1 1-1,0-1 1,0 0-1,0 0 1,1-1-1,0 0 1,0 0-1,0 0 1,0-1-1,1 0 1,0 0-1,0 0 1,5 1-3,2-1 2,1 0 0,0-1 0,0 0 0,1-1 0,-1-1 0,0-1 0,0 0 0,1-1 0,-1 0 0,0-1 0,0-1 0,0 0 0,0-2 0,7-2-2,1-2-20,0 0 0,-1-1 0,-1-2 0,1 0 0,-2-1 0,0-2 0,0 0 0,12-13 20,-4 0-81,-1-1 0,-2-1 0,-1-2 0,1-4 81,-10 12-43,0 0 0,-2-1 0,-1-1 0,-1 0 0,-1 0 0,-1-2 43,-7 20 0,0 0 0,-1 0 0,0-1 0,0 1-1,0 0 1,-1 0 0,-1-1 0,1 1 0,-1 0-1,-1-1 1,1 5 13,1 1 0,-1 0 1,0 0-1,-1 0 0,1 0 0,0 0 0,-1 0 0,0 1 0,1-1 0,-1 0 0,0 1 0,-1-1 1,1 1-1,0 0 0,-1 0 0,1 0 0,-1 0 0,0 0 0,1 0 0,-1 1 0,0-1 1,0 1-1,0 0 0,0 0 0,-3-1-13,1 2 32,0-1 0,0 1 0,-1 0 0,1 1 0,0-1 0,0 1 0,0 0 0,-1 0 1,1 1-1,0-1 0,0 1 0,1 0 0,-1 1 0,0-1 0,1 1 0,-1 0 0,1 0 0,-4 3-32,-8 8 83,-1 0 0,2 1-1,0 1 1,0 1-83,-1 4 48,0 0-1,1 1 1,2 0-1,0 1 1,-6 16-48,13-25 2,0 0 0,2 0 0,-1 0 0,2 1 0,0-1 0,0 1 0,2 0 1,0 0-1,0 0 0,2 10-2,-1-23 0,0 0 0,0-1 1,1 1-1,-1 0 0,0 0 1,1 0-1,-1-1 0,1 1 0,0 0 1,-1 0-1,1-1 0,0 1 1,0-1-1,0 1 0,0-1 1,1 1-1,-1-1 0,0 0 1,1 1-1,-1-1 0,0 0 0,1 0 0,0 0 0,0-1 0,0 1-1,0-1 1,0 1 0,0-1-1,0 0 1,0 0-1,0 0 1,0 0 0,0 0-1,-1 0 1,1-1 0,0 1-1,0-1 1,0 1-1,0-1 1,1 0 0,7-4-10,0 0 1,0-1-1,-1 0 1,0 0-1,0-1 0,7-7 10,41-42-194,-3-3-1,20-31 195,-28 32-182,3 3 0,2 2-1,6-2 183,-40 42-42,-9 11 9,-8 5 37,0-1 1,0 0 0,0 1 0,0-1-1,-1 0 1,1 1 0,-1-1 0,0 0-1,0 0 1,1 0 0,-1 1 0,-1-1-5,-15 44 200,3 1 1,0 5-201,10-32 33,0 0 0,2 0-1,0 0 1,1 0-1,1 0 1,2 15-33,-1-27 7,0 0-1,1 0 1,0 0-1,0 0 1,1 0-1,3 8-6,-4-14 1,-1 1 0,0-1 0,1 0 0,-1 1 0,1-1 0,0 0 0,0 0 0,0 0-1,0 0 1,0 0 0,0-1 0,0 1 0,1-1 0,-1 1 0,0-1 0,1 0 0,0 0 0,-1 0-1,1 0 1,-1 0 0,1-1 0,0 1 0,1-1-1,2 0 1,-1 0 0,0-1 0,1 1 0,-1-1 0,0 0 0,0-1 0,0 1 0,0-1 0,0 0 1,0 0-1,0-1 0,-1 0 0,1 1 0,0-2-1,11-7 7,0-2 1,-1 0-1,1-2-7,47-52-87,-2-2-1,29-46 88,-50 63-58,-31 44 69,-2 11 16,-1 22 15,-3 48 17,-2 1 0,-4-1 1,-3 1-1,-3-1 0,-10 36-59,17-100 12,0-1 0,0 1 0,0-1-1,-1 0 1,0 0 0,0 0 0,-1 0 0,0-1 0,-1 1 0,0-1-12,5-7 2,0 0 1,0 0 0,0 1-1,0-1 1,0 0 0,0 0-1,-1 0 1,1 0 0,0 0-1,0 0 1,0 0 0,0 1-1,0-1 1,-1 0 0,1 0-1,0 0 1,0 0 0,0 0-1,0 0 1,-1 0 0,1 0-1,0 0 1,0 0 0,0 0-1,-1 0 1,1 0 0,0 0-1,0 0 1,0 0 0,0 0-1,0 0 1,-1 0 0,1-1-1,0 1 1,0 0 0,0 0-1,0 0 1,-1 0 0,1 0-1,0 0 1,0 0 0,0 0-1,0-1 1,0 1 0,0 0-1,0 0 1,0 0 0,-1 0-1,1 0 1,0-1 0,0 1-1,0 0 1,0 0 0,0 0-1,0-1-2,-3-9 71,3-4-54,1 0 0,1 1 1,0-1-1,0 0 0,2 1 0,0-1 1,0 1-1,1 0 0,1 0 0,0 1-17,18-32-76,2 1 1,2 1-1,20-22 76,6-8-213,-17 23-114,9-5 327,33-44-316,-67 82 344,-1-1 0,0-1 0,-2 0 0,8-18-28,-32 126 760,7-30-526,-1 52-234,8-86 17,2 1 1,0 0 0,2 0-1,1-1 1,4 11-18,-7-30 3,1-1 0,0 0 0,0 0 1,1 0-1,0 0 0,0 0 0,1 0 0,-1-1 0,1 0 1,0 1-1,1-1 0,-1-1 0,5 4-3,-6-6-1,0 1 0,1-1 0,-1 0 0,1-1 0,-1 1 0,1-1-1,0 1 1,-1-1 0,1 0 0,0 0 0,0-1 0,0 1 0,0-1 0,0 0 0,0 0 0,0 0-1,0-1 1,0 1 0,0-1 0,-1 0 0,1 0 0,0 0 0,0-1 1,9-4 7,0 0 0,-1-1-1,0-1 1,0 1 0,0-2 0,-1 0 0,-1 0 0,0-1 0,2-3-7,10-11 19,-1-1 0,-2-1 0,9-15-19,-12 14-22,-1 0 0,6-15 22,-17 31-15,0 1 0,0-1 0,-1 0 0,0 0 0,-1-1 1,0 1-1,-1-1 0,0-1 15,-5-7-1,2 16 20,-1 11 15,-3 28 12,1 1 1,2-1-1,1 1 1,3 5-47,-1-26 1,1 0-1,1-1 1,0 1 0,1-1 0,1 1 0,0-1-1,1 0 1,0 0 0,1-1 0,0 1 0,3 1-1,-7-12 0,0 0 1,0 0 0,0 0 0,1 0 0,-1 0 0,0-1 0,1 0 0,0 1 0,0-1 0,0 0 0,0 0 0,0 0 0,0-1 0,0 1 0,0-1 0,1 0 0,-1 0 0,1 0 0,-1 0 0,0 0 0,1-1 0,0 0 0,-1 1 0,1-1 0,-1-1 0,1 1 0,-1 0 0,1-1 0,-1 0 0,1 0 0,-1 0 0,0 0-1,4-2 1,6-3 4,0-1 1,-1-1 0,0 0-1,0-1 1,-1 0 0,0 0 0,6-8-6,-3 3 2,-1 0 1,0-1-1,-1 0 1,-1-1-1,0-1 1,-1 1-1,3-10-2,-10 20-1,0-1 0,-1 1 0,0 0 0,0-1 0,0 0 0,-1 1 0,0-1 0,0 0 0,-1 1 0,1-1 0,-2 0-1,1 0 1,-1 0 0,0 1 0,0-1 0,-1 1 0,0-1 0,0 1 0,0-1 0,-1 1 0,0 0 0,0 0 0,-1-1 1,-2 0 17,0 0 1,0 0-1,0 0 1,-1 1-1,0 0 0,0 0 1,-2 0-18,7 4 8,-1 0 1,1 0 0,-1 1 0,1-1-1,-1 1 1,0-1 0,0 1 0,0 0-1,0 0 1,0 1 0,0-1 0,0 1-1,0-1 1,0 1 0,0 0-1,0 0 1,0 0 0,0 0 0,0 1-1,0-1 1,0 1 0,0 0 0,-1 0-9,4-1 1,-1 0 0,1 1 1,-1-1-1,1 0 0,-1 0 1,1 0-1,0 1 0,-1-1 1,1 0-1,-1 0 0,1 1 0,0-1 1,-1 0-1,1 1 0,0-1 1,-1 0-1,1 1 0,0-1 1,0 1-1,-1-1 0,1 1 1,0-1-1,0 0 0,0 1 1,0-1-1,-1 1 0,1-1 1,0 1-1,0-1 0,0 1 1,0-1-1,0 1 0,0-1 1,0 1-1,0-1 0,1 1 1,-1-1-1,0 0 0,0 1 0,0-1 1,0 1-1,1-1 0,-1 1 1,0-1-1,0 0 0,1 1 1,-1-1-1,0 1 0,1-1-1,0 2 0,1-1-1,-1 1 0,1-1 0,0 0 0,0 1 0,0-1 1,0 0-1,0 0 0,2 1 1,9 1-10,0 0-1,0 0 1,1-2-1,-1 1 1,1-2-1,-1 0 1,13-1 10,11 0-10,-8 0 19,0 2 0,0 1-1,-1 2 1,14 3-9,-33-5 1,0 1 0,-1-1 0,1 2 1,-1-1-1,1 1 0,-1 0 0,-1 1 0,1 0 0,-1 0 1,1 0-1,-1 1 0,-1 0 0,1 1 0,-1 0 0,0 0 1,1 2-2,3 9-2,-1 0 1,-1 1 0,0 0 0,-2 0-1,0 1 1,-1 0 0,-1 0 0,1 10 1,-2-7 13,2 0 1,0 0-1,2-1 0,1 0 1,8 19-14,-14-37-3,1 0 0,-1 1 0,0-1 0,1 0-1,0-1 1,0 1 0,0 0 0,1-1 0,-1 0 0,1 0 0,0 0 0,-1 0 0,1 0 0,1-1-1,-1 0 1,1 1 3,-2-3-2,1 1-1,-1 0 0,0-1 0,1 0 0,-1 0 0,1 0 1,-1 0-1,0-1 0,1 1 0,-1-1 0,0 0 0,0 0 1,1 0-1,-1 0 0,0 0 0,0-1 0,0 1 0,0-1 1,0 0-1,-1 0 0,1 0 0,-1-1 0,1 1 3,15-14 2,-2-1 1,0 0-1,-1-1 0,-1-1 0,11-17-2,-1-4-12,-1-2 0,6-18 12,-18 34-11,-1 0 0,3-12 11,-11 30-2,0 0 0,0 0 1,-1 0-1,0-1 0,-1 1 0,1 0 0,-2-1 1,1 1-1,-1 0 0,-1-1 2,2 7 4,0-1 0,-1 1 0,0 0 1,0-1-1,1 1 0,-1 0 0,-1-1 0,1 1 1,0 0-1,0 0 0,-1 0 0,1 0 0,-1 0 0,0 1 1,0-1-1,1 0 0,-1 1 0,0-1 0,0 1 0,-1 0 1,1-1-1,0 1 0,0 0 0,-1 1 0,1-1 0,0 0 1,-1 0-1,1 1 0,-1 0 0,1-1 0,-3 1-4,0 0 17,1 1 0,-1-1 0,0 1-1,1 0 1,-1 0 0,0 0 0,1 1-1,0 0 1,-1 0 0,1 0 0,0 0-1,0 1 1,0-1 0,0 1 0,0 0-1,-1 2-16,-3 4 9,0 1 0,0-1 1,1 2-1,1-1 0,0 1 0,0 0 0,1 0 0,1 0 0,-1 1 0,2-1 0,0 1 0,0 0 0,1 0 0,1 1 0,-1 7-9,2-6-3,-1 0 0,2 0 0,0 0 0,1 0 0,0 0 0,1-1 0,0 1 0,1-1 0,1 1 0,0-1-1,1-1 1,0 1 0,6 7 3,-8-14-33,1-1-1,-1 1 0,2-1 1,-1 0-1,0 0 0,1-1 0,0 0 1,0 0-1,0 0 0,1-1 1,-1 0-1,1 0 0,0 0 0,0-1 1,0 0-1,2 0 34,6 1-157,1-1 0,0 0 0,-1-2 0,1 1 0,0-2-1,0 0 1,-1-1 157,65-13-448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5T13:17:05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0 9322,'-22'11'2945,"11"13"-2929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29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475 516 3897,'0'0'13,"0"0"0,0 0 1,0 0-1,0 0 0,1 0 0,-1 0 1,0 0-1,0 0 0,0 0 1,0 0-1,0 0 0,0-1 0,0 1 1,1 0-1,-1 0 0,0 0 0,0 0 1,0 0-1,0 0 0,0 0 1,0 0-1,0 0 0,0-1 0,0 1 1,0 0-1,0 0 0,0 0 0,0 0 1,0 0-1,0 0 0,1 0 1,-1-1-1,0 1 0,0 0 0,0 0 1,0 0-1,-1 0 0,1 0 0,0 0 1,0-1-1,0 1 0,0 0 1,0 0-1,0 0 0,0 0 0,0 0 1,0 0-1,0 0 0,0-1-13,-6-9 1143,5 8-932,-1 0 0,1 0 0,-1 0 0,0 1-1,1-1 1,-1 1 0,0-1 0,0 1 0,0 0 0,0-1 0,0 1-211,-33-9 338,-34-6-338,57 15 50,1 1-1,-1 0 0,0 1 0,0 0 0,0 1 0,1 0 0,-1 1 0,1 0 0,0 1 0,0 0 0,-9 5-49,-6 1 66,10-4-26,0 1 0,0 0 0,0 1 0,-12 10-40,22-14 4,0 0 0,0 1 0,1 0 1,0 0-1,0 1 0,1-1 0,-1 1 1,1 0-1,0 0 0,1 0 0,0 1 0,0-1 1,-1 3-5,0 1 2,1 0 1,0 1-1,1-1 1,0 0 0,0 1-1,1-1 1,1 1-1,0 1-2,0-8 3,0 0 0,1-1 0,-1 1 0,1 0 0,0-1 0,0 1 0,1-1 0,-1 1 0,1-1 0,-1 0-1,1 0 1,0 1 0,0-1 0,1-1 0,-1 1 0,0 0 0,1 0 0,0-1 0,0 1 0,0-1 0,0 0-1,0 0 1,0 0 0,1 0-3,12 6 43,-6-3 2,0 0 1,0 0 0,10 2-46,-17-6 11,1 0 0,0-1 1,0 1-1,0-1 0,0 1 0,-1-1 0,1-1 0,0 1 0,0 0 0,0-1 0,0 0 0,-1 0 0,2 0-11,7-4 50,-1 1 0,-1-1 0,1-1-1,-1 0 1,0 0 0,0-1 0,0 0 0,-1-1-1,1-1-49,2-4 110,-1 0 0,0-1-1,-1 0 1,0-1 0,7-14-110,3-10 14,-2-1 0,-2-1 0,-1 0 0,-2-1 1,-2 0-1,-1-8-14,0-9 1,-4 0 1,-1 0 0,-4 0 0,-2-19-2,1 73 3,0 1-1,0 1 0,0-1 0,-1 1 0,1-1 0,-1 1 1,1-1-1,-1 1 0,0-1 0,0 1 0,-1 0 0,1-1-2,1 4 0,-1 0 0,1-1 0,0 1-1,0 0 1,0 0 0,0 0 0,-1 0 0,1 0-1,0 0 1,0-1 0,-1 1 0,1 0 0,0 0-1,0 0 1,-1 0 0,1 0 0,0 0 0,0 0 0,0 0-1,-1 0 1,1 0 0,0 0 0,0 0 0,-1 0-1,1 0 1,0 0 0,0 0 0,-1 1 0,1-1-1,0 0 1,0 0 0,0 0 0,-1 0 0,1 0-1,0 0 1,0 1 0,0-1 0,0 0 0,-1 0-1,1 0 1,0 1 0,0-1 0,0 0 0,0 0-1,0 0 1,0 1 0,-1-1 0,1 0 0,0 0-1,0 1 1,0-1 0,0 0 0,0 0 0,0 0-1,0 1 1,0-1 0,-4 17-13,4-16 13,-7 56 3,1 16-3,3-29 3,-12 284-14,-7 89 12,-18-137 28,21-169-24,19-111-6,-1 19-14,1-19 14,0 1 0,0-1 0,0 0 0,0 1 1,0-1-1,0 0 0,0 1 0,1-1 1,-1 0-1,0 1 0,0-1 0,0 0 0,1 1 1,-1-1-1,0 0 0,0 0 0,1 1 1,-1-1-1,0 0 0,0 0 0,1 1 0,-1-1 1,0 0-1,1 0 0,-1 0 0,0 0 1,1 0-1,-1 1 0,0-1 0,1 0 1,-1 0-1,0 0 0,1 0 0,-1 0 0,1 0 1,-1 0 0,5-7-38,12-4 36,0 0-1,-1-2 1,-1 0 0,0-1-1,5-6 3,-15 13 1,0 1 0,-1-1-1,0 0 1,0 0 0,0 0 0,-1 0-1,0-1 1,-1 1 0,1-1 0,-1 0-1,-1 0 1,1 0 0,-2 0 0,1-6-2,1 1 6,0-7 1,-1-1 1,-1 1-1,-1-1 0,-1 1 1,0-1-1,-2 1 0,-2-7-6,-2-3 26,-2 1 0,-1 0 0,-1 0 0,-10-13-26,21 40 2,0 0 0,1 0 0,-1 0 0,0 0 0,0 0 0,1 0 0,-1 0 0,1 0 0,0 0 0,0 0 0,0 0 1,0 0-1,0 0 0,0 0 0,0 0 0,0 0 0,1-1 0,-1 1 0,1 0 0,0 1 0,0-1 0,-1 0 0,1 0 0,0 0 0,1 0 0,-1 1 0,0-1 0,0 0 0,1 1 0,-1-1 0,1 1 0,-1 0 1,1-1-1,0 1 0,0 0 0,-1 0 0,3-1-2,8-4-95,1-1 1,0 2 0,1 0 0,-1 0-1,6 0 95,1-1-344,69-17-404,-42 13 33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0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37 552 1384,'0'0'100,"0"0"0,-1 0-1,1 0 1,0 0-1,-1-1 1,1 1 0,0 0-1,0 0 1,-1 0-1,1 0 1,0 0 0,0-1-1,0 1 1,-1 0-1,1 0 1,0-1 0,0 1-1,0 0 1,-1 0-1,1 0 1,0-1 0,0 1-1,0 0 1,0-1-1,0 1 1,0 0 0,0 0-1,0-1 1,0 1-1,0 0 1,0-1 0,0 1-1,0 0 1,0 0-1,0-1 1,0 1 0,0 0-1,0-1 1,0 1-1,0 0 1,0 0 0,0-1-1,0 1 1,1 0-1,-1 0 1,0-1-100,9-22-127,-4 13 543,1-5-257,0 1 37,0 0-1,-1 0 0,-1 0 1,-1-1-1,2-12-195,3-58 722,-4-1 0,-5-43-722,0 35 490,1 93-414,0 1-20,0 0-40,0 1-16,-1-1-1,1 0 1,-1 0 0,1 1-1,0-1 1,-1 0 0,1 1-1,0-1 1,0 0 0,-1 1 0,1-1-1,0 0 1,0 1 0,-1-1-1,1 0 1,0 1 0,0-1-1,0 1 1,0-1 0,0 1-1,-1-1 1,1 0 0,0 1-1,0-1 1,0 1 0,0-1 0,-12 157-21,-7 67 92,-1-91 21,-7 53 78,25-170-150,0-3-5,0 1 0,1-1 0,0 0-1,1 0 1,1 0 0,0 0 0,3 12-15,-4-24 2,1 1 0,-1-1 0,1 1 0,-1-1 1,1 0-1,-1 1 0,1-1 0,0 0 0,-1 0 1,1 1-1,0-1 0,0 0 0,0 0 0,0 0 0,0 0 1,0 0-1,1 0 0,-1 0 0,0-1 0,0 1 0,0 0 1,1-1-1,-1 1 0,1-1 0,-1 1 0,0-1-2,2 0-18,0 0 0,-1 0 0,1 0 0,-1 0 0,1-1 0,0 1 0,-1-1-1,1 0 1,-1 0 0,0 0 0,1 0 0,-1 0 0,2-1 18,8-6-399,0 0-1,-1-1 1,0 0-1,8-10 400,28-32-1237,-28 23 103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1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101 579 3673,'-95'-10'1201,"95"10"-1192,0 0 0,0 0 0,-1 0 0,1 0 0,0 0 0,0 0 0,0 0-1,-1 0 1,1 0 0,0 0 0,0 0 0,0 0 0,-1 0 0,1 0 0,0 0-1,0-1 1,0 1 0,-1 0 0,1 0 0,0 0 0,0 0 0,0 0 0,0 0-1,-1-1 1,1 1 0,0 0 0,0 0 0,0 0 0,0 0 0,0-1 0,0 1-1,0 0 1,-1 0 0,1 0 0,0-1 0,0 1 0,0 0 0,0 0 0,0 0 0,0-1-1,0 1 1,0 0 0,0 0 0,0-1 0,0 1 0,0 0-9,10-9 156,24-10-110,-28 17 6,24-14 43,41-20 490,-1-4-1,0-4-584,-54 33 140,0-1 0,-1-1 0,-1 0-1,0-1 1,-1 0 0,-1-1 0,5-7-140,-9 10 83,-1 0 1,-1-1 0,0 0-1,0 0 1,-1 0 0,-1 0-1,0-1 1,-1 0 0,0 0 0,0-8-84,-2 9 140,0-1 0,0 1 1,-1-1-1,-1 1 0,0 0 1,-1-1-1,-1 1 0,-2-10-140,9 95 511,-3-70-511,20 221 0,-19-180 6,-1 0 0,-3-1 0,-1 1 0,-6 21-6,7-54 15,0-1 0,0 1 0,-1-1-1,0 0 1,-1 0 0,1 0 0,-2 0 0,0-1 0,-1 3-15,6-11 9,0 0 0,0-1 0,0 1 0,0 0 0,0 0 0,0-1 0,0 1 0,0 0 0,0 0 0,0-1 0,0 1 1,0 0-1,0 0 0,0-1 0,0 1 0,0 0 0,0 0 0,0-1 0,-1 1 0,1 0 0,0 0 0,0 0 0,0-1 1,0 1-1,0 0 0,-1 0 0,1 0 0,0 0 0,0-1 0,0 1 0,-1 0 0,1 0 0,0 0 0,0 0 0,0 0 1,-1 0-1,1 0 0,0-1 0,0 1 0,-1 0 0,1 0 0,0 0 0,0 0 0,-1 0 0,1 0 0,0 0 0,0 0 1,-1 0-1,1 0 0,0 0 0,0 1 0,-1-1 0,1 0 0,0 0 0,0 0 0,0 0 0,-1 0 0,1 0-9,3-5 9,0 1 0,1-1 0,-1 1 0,1-1 0,0 1 0,0 0 0,1 0 0,-1 1 0,1-1 1,-1 1-1,3-1-9,2-2 0,13-13 0,-14 12 0,-1 1 0,1 0 0,0 0 0,0 1 0,0 0 0,1 1 0,0 0 0,0 0 0,9-2 0,-7 2 0,0 2-1,0-1 0,1 1 0,0 1 0,-1 0 1,1 1-1,-1 0 0,1 1 0,0 0 1,-1 1-1,2 0 1,1 2 1,0 1 0,0 0 0,0 0 1,-1 2-1,0-1 0,0 2 0,0 0 1,5 5-2,-11-8 1,0 0 1,0 0 0,1-1-1,-1 0 1,1 0 0,0 0-1,0-1 1,4 0-2,-8-2 2,0 0 0,0-1-1,0 0 1,0 0 0,0 0 0,0 0 0,0 0 0,0-1 0,0 0-1,0 0 1,0 0 0,0 0 0,0-1 0,-1 1 0,1-1 0,0 0 0,-1 0-1,3-2-1,1-1 25,-1 1 1,0-1-1,0-1 0,0 1 0,0-1 0,-1 0 0,0 0 0,0 0 0,-1-1 0,0 0 0,0 0 0,-1 0 0,1 0 1,-1-1-1,-1 1 0,0-1 0,0 0 0,0 1 0,-1-1 0,0 0 0,0-6-25,-1 14 6,0-1 0,0 0 1,0 0-1,0 0 0,0 1 0,0-1 0,0 0 0,0 0 0,0 0 0,0 1 1,-1-1-1,1 0 0,0 0 0,0 1 0,-1-1 0,1 0 0,0 0 0,-1 1 1,1-1-1,-1 0 0,1 1 0,-1-1 0,1 1 0,-1-1 0,0 1 0,1-1 1,-1 1-1,0-1 0,1 1 0,-1-1 0,0 1 0,1 0 0,-1-1 0,0 1 1,0 0-1,0 0 0,1 0 0,-1 0 0,0-1 0,0 1 0,0 0 1,0 0-7,0 1 9,-1 0 0,0-1 1,0 1-1,0 0 1,1 0-1,-1 0 0,0 0 1,1 0-1,-1 0 1,1 0-1,-1 1 1,1-1-1,0 0 0,0 1 1,-1-1-1,1 1 1,0 0-10,-3 5 4,0-1 1,1 1 0,0 0-1,1 0 1,-1 0 0,1 0-1,0 0 1,1 0 0,0 1-1,0-1 1,0 0 0,1 1-1,0-1 1,1 1 0,1 4-5,-1-7-30,0 1 1,0-1-1,1 0 1,0 0-1,0 0 0,1-1 1,-1 1-1,1 0 1,0-1-1,0 0 1,1 0-1,-1 0 0,1 0 1,0 0-1,0-1 1,0 1-1,0-1 1,1 0-1,0 0 1,-1-1-1,1 0 0,0 1 30,7 1-243,0 0 0,-1-1 0,1 0 0,1-1 0,-1 0 0,0-1 0,0 0 0,0-1 0,7 0 243,22-5-1225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3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42 2617,'0'-7'1051,"0"5"-631,1-1 1,-1 1-1,0 0 0,0 0 1,0 0-1,0 0 0,0-1 1,0 1-1,-1 0 0,1 0 1,-1 0-1,1 0 0,-1 0 0,0 0 1,0-1-421,1 4 1,-1-1 1,1 0-1,0 0 0,0 0 1,-1 0-1,1 0 0,0 0 1,0 0-1,0 0 0,-1 0 1,1 0-1,0 1 1,0-1-1,0 0 0,0 0 1,-1 0-1,1 0 0,0 0 1,0 1-1,0-1 0,0 0 1,0 0-1,0 0 1,-1 1-1,1-1 0,0 0 1,0 0-1,0 1 0,0-1 1,0 0-1,0 0 0,0 0 1,0 1-1,0-1 1,0 0-1,0 0 0,0 1 1,0-1-1,0 0 0,0 0 1,0 0-1,0 1-1,-2 15 13,1 1 1,1-1-1,0 1 0,0 0 1,3 5-14,-3-20 0,1 0 1,-1 1-1,1-1 0,0 0 1,-1 0-1,1 0 1,0 0-1,1-1 0,-1 1 1,0 0-1,0 0 1,1 0-1,-1-1 0,1 1 1,-1-1-1,1 1 1,0-1-1,0 0 0,-1 0 1,1 0-1,0 0 0,0 0 1,0 0-1,0 0 1,0 0-1,2-1 0,4 2 2,0 0 0,0-1 0,1-1 0,-1 1 0,7-2-2,-5 1 4,-8 0-151,0 0 0,0 0 1,0 0-1,0 0 0,0-1 0,1 1 1,-1-1-1,0 1 0,0-1 0,0 0 1,0 0-1,0 0 0,-1 0 0,1 0 1,0 0-1,0-1 0,-1 1 0,1 0 1,-1-1-1,1 1 0,-1-1 0,1 0 1,-1 0-1,0 1 0,0-1 0,0 0 1,0 0-1,0 0 0,0-2 147,8-13-936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4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36 4193,'-10'-16'1824,"6"2"-1096,2 10-688,6 2-608,-4 2 296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0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183 272 2929,'21'-68'2460,"-21"68"-2382,0-1 1,0 1-1,1 0 0,-1-1 0,0 1 0,0 0 0,0-1 1,0 1-1,0 0 0,-1-1 0,1 1 0,0 0 0,0-1 1,0 1-1,0 0 0,0-1 0,0 1 0,0 0 0,-1 0 1,1-1-1,0 1 0,0 0 0,0 0 0,-1-1 1,1 1-1,0 0 0,0 0 0,-1-1 0,1 1 0,0 0 1,0 0-1,-1 0 0,1 0 0,0 0 0,-1-1 0,1 1 1,0 0-1,-1 0 0,1 0 0,0 0 0,-1 0 1,1 0-1,0 0 0,0 0 0,-1 0 0,1 0-78,-1 0 22,0 0-1,0 0 1,0 1-1,0-1 1,0 0 0,1 0-1,-1 1 1,0-1-1,0 0 1,0 1-1,1-1 1,-1 1-1,0-1 1,1 1-1,-1-1 1,0 1 0,1-1-1,-1 1 1,1 0-1,-1-1 1,1 1-1,-1 0-21,-12 21 12,1 0-1,2 1 1,0 1-1,1-1 1,-2 13-12,-10 28 158,2 1 1,-2 31-159,-8 43 220,9-47-73,17-83 102,2-11 288,4-17 239,21-45-773,-15 40 0,0 0 0,-2 0 1,0-3-4,104-351-3,-88 316 64,13-20-61,8-24-13,-44 105 12,1 1 0,-1 0 0,0-1 0,0 1 0,0-1 0,1 1 0,-1 0 0,0-1 0,0 1 0,1 0 0,-1 0 0,0-1 0,1 1 0,-1 0 0,0 0 0,1-1 0,-1 1 0,0 0 0,1 0 0,-1 0 0,0 0 0,1 0 0,-1-1 0,1 1 0,-1 0 0,0 0 0,1 0 0,-1 0 0,1 0 0,-1 0 0,0 0 0,1 0 0,-1 1 0,1-1 0,-1 0 0,0 0 0,1 0 0,-1 0 0,0 0 0,1 1 0,-1-1 0,1 0 0,-1 0 0,0 1 0,0-1 0,1 0 0,-1 0 0,0 1 1,19 16 15,-19-17-15,70 84 21,-54-64-21,-7-7 3,0 0 0,-1 0-1,0 1 1,-1 0 0,-1 1 0,0-1-1,-1 1-2,4 10-8,3 7 9,-3 0 1,0 1-1,-2 0 1,-2 0-1,-1 0 1,-1 1-1,-2 0 1,-3 29-2,2-57-23,0-1 1,1 0 0,-1 0-1,1 0 1,0 0-1,0 0 1,1 0-1,-1 0 1,1 0-1,0 0 1,1 0-1,0 1 23,-3-5-366,0-1-185,0-2-1739,-2 0 1585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5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1 606 2529,'0'0'131,"1"1"0,-1-1 1,1 0-1,-1 1 1,1-1-1,-1 0 1,1 0-1,-1 1 1,1-1-1,-1 0 1,1 0-1,0 0 1,-1 1-1,1-1 1,-1 0-1,1 0 1,-1 0-1,1 0 1,0 0-1,-1 0 1,1-1-1,-1 1 0,1 0 1,0 0-1,-1 0 1,1 0-1,0-1-131,16-10 502,-5 3-402,-9 7-55,-1 0 0,0-1 0,0 1 0,1-1-1,-1 1 1,0-1 0,-1 0 0,1 0 0,0 0 0,0 0 0,-1 0 0,1 0 0,0-1-45,6-7 115,-6 7-96,24-31 629,-1-1 1,2-10-649,-24 41 37,0-1-1,0 0 0,0 1 1,1-1-1,0 1 0,-1 0 1,1 1-1,1-1 0,-1 0 1,0 1-1,1 0 0,0 0 1,2-1-37,-4 3 2,1 0 0,-1 0 1,0 0-1,0 0 0,1 0 1,-1 1-1,1 0 0,-1-1 1,1 1-1,-1 0 0,0 1 1,1-1-1,-1 1 0,1-1 1,-1 1-1,0 0 0,0 0 1,1 1-1,-1-1 0,0 1 1,2 0-3,18 14 2,0 1 1,-1 0 0,0 2-3,7 6 1,-24-21 13,-1 0 0,-1 0 0,1 0 0,0 0 0,-1 1 0,0-1 0,1 2-14,-4-5 4,1 0 0,-1-1-1,1 1 1,-1-1 0,1 1 0,-1 0 0,0 0-1,1-1 1,-1 1 0,0 0 0,0-1 0,0 1-1,1 0 1,-1 0 0,0 0 0,0-1 0,0 1-1,0 0 1,0 0 0,0-1 0,-1 1 0,1 0-1,0 0 1,0 0 0,0-1 0,-1 1 0,1 0-1,0-1 1,-1 1 0,1 0 0,-1-1 0,1 1-1,-1 0 1,1-1 0,-1 1 0,1-1 0,-1 1-1,1-1 1,-1 1 0,0-1 0,1 1 0,-1-1-1,0 0 1,0 1 0,1-1 0,-1 0 0,0 0-1,0 0 1,1 1 0,-2-1-4,0 0 44,0 1-1,0-1 1,0 0-1,0 1 1,0-1-1,0 0 1,0 0 0,-1 0-1,1-1 1,0 1-1,0 0 1,0-1-1,0 1 1,0-1 0,0 0-1,0 0 1,1 0-1,-1 0 1,0 0-1,0 0 1,0 0-1,1-1 1,-1 1 0,1-1-1,-1 0-43,1 1 15,0-1 1,0 0-1,0 0 0,0-1 0,0 1 0,1 0 0,-1 0 1,1 0-1,-1 0 0,1 0 0,0-1 0,0 1 1,0 0-1,0 0 0,1 0 0,-1-1 0,0 1 1,1 0-1,0 0 0,-1 0 0,1 0 0,0 0 0,0 0 1,0-1-16,4-4 5,0-1 0,0 0 0,1 1 1,0 0-1,0 1 0,1-1 0,0 1 0,0 0 1,0 1-1,1 0 0,-1 0 0,1 0 1,1 1-1,-1 0 0,0 1 0,1 0 0,0 0 1,0 1-1,0 0 0,0 1 0,0-1 0,0 2-5,0-1 0,0 1 1,-1 0-1,1 0 0,0 1 0,-1 0 0,1 1 0,-1 0 0,1 0 0,-1 1 0,0 0 0,0 0 0,-2 0-3,0 0 1,-1 0 0,0 1-1,0-1 1,0 1 0,0 0-1,-1 1 1,1-1 0,-1 1-1,0 0 1,-1 0 0,1 0-1,-1 0 1,0 1 0,2 3 2,-4-4-7,1 0 1,-1-1-1,0 1 0,-1 0 1,1 0-1,-1 0 1,0-1-1,0 5 7,0-8 0,-1 1 0,1 0 0,0-1 0,0 1 0,-1-1 1,1 1-1,-1-1 0,0 1 0,1-1 0,-1 1 0,0-1 0,0 0 0,0 1 0,0-1 7,1-1-1,-1 1 0,0-1 1,1 1-1,-1-1 0,0 1 1,0-1-1,1 0 0,-1 1 1,0-1-1,0 0 0,0 0 1,1 0-1,-1 1 0,0-1 0,0 0 1,0 0-1,0 0 0,1 0 1,-1 0-1,0-1 0,0 1 1,0 0-1,0 0 0,0-1-6,0 1 14,1 0 0,-1 0 0,1 0 0,-1-1 1,1 1-1,-1 0 0,1-1 0,-1 1 0,1 0 0,-1-1 0,1 1 0,0 0 0,-1-1 0,1 1 0,0-1 0,-1 1 0,1 0 0,0-1 0,-1 1 0,1-1 0,0 1 0,0-1 0,0 0 0,-1 1 0,1-1 0,0 1 0,0-1 0,0 1 0,0-1 0,0 1 0,0-1 0,0 1 0,0-1 0,0 0 0,0 1-14,8-26-31,-4 16 58,3-9-21,1 0 0,1 1 0,0 0 0,2 0 0,8-11-6,-14 22-1,0 0 1,1 0 0,0 1 0,0 0 0,1 0-1,-1 0 1,1 0 0,1 1 0,-1 1 0,1-1 0,-1 1-1,1 0 1,1 1 0,-1 0 0,8-2 0,-13 4 0,0 1 0,0 0 0,0 0 0,0 1 0,0-1 0,0 1 0,0-1 0,0 1 0,0 0 0,-1 0 0,1 0 0,0 0 0,-1 1 0,1-1 1,-1 1-1,1-1 0,-1 1 0,0 0 0,1 0 0,-1 0 0,0 0 0,0 1 0,1 0 0,6 11-81,1-1 0,-1 1 0,6 15 81,-1-5-225,3 2-117,-12-20-33,0 1-1,0-1 1,-1 1 0,-1 0 0,1 0 0,-1 1-1,2 5 376,-2-24-7233,12-17 7469,-6 12-543,54-105 3205,-63 119-2710,1 1-1,0-1 1,0 0 0,0 1-1,0-1 1,0 1 0,0-1-1,0 1 1,0 0 0,0-1-1,1 1 1,-1 0-188,0 1 65,0-1 0,-1 1 0,1 0 0,-1 0 0,1 0 0,0 0 0,-1 0 0,1 0 0,-1 0 0,1 0 0,0 0 0,-1 1 0,1-1 0,-1 0 0,1 0 0,-1 0 0,1 1 0,0-1 0,-1 0 0,1 1 0,-1-1 0,1 0 0,-1 1 0,0-1 1,1 1-1,-1-1 0,1 1 0,-1-1 0,0 1 0,1-1 0,-1 1 0,0-1 0,1 1 0,-1-1 0,0 1-65,6 10 174,-1-1 1,0 1-1,0-1 0,-1 1 1,-1 1-1,3 9-174,10 73 227,-8-23-170,-4 0 0,-2 1-1,-3-1 1,-7 35-57,6-90 11,2-9 2,-1 1 0,0 0 1,0-1-1,-1 1 0,0 0-13,2-8 9,0 0 0,0 0 0,0 0 0,0 1 0,0-1 0,0 0 0,0 0 0,-1 0 0,1 1-1,0-1 1,0 0 0,0 0 0,0 0 0,0 0 0,0 1 0,0-1 0,0 0 0,-1 0-1,1 0 1,0 0 0,0 0 0,0 1 0,0-1 0,-1 0 0,1 0 0,0 0 0,0 0 0,0 0-1,0 0 1,-1 0 0,1 0 0,0 0 0,0 0 0,0 0 0,-1 0 0,1 0 0,0 0-1,0 0 1,0 0 0,-1 0 0,1 0 0,0 0 0,0 0 0,0 0 0,-1 0 0,1 0 0,0 0-1,0 0-8,-7-14 436,-9-33-342,10 29-58,1 0-1,0 0 0,1-1 1,1 0-1,0-13-35,0-34 73,4-1 0,2 1-1,3 0 1,3 1 0,9-31-73,-18 95 0,7-36 1,2 0 0,2 1 0,1 0 0,2 0-1,-10 27 1,0 0 1,1 0-1,0 0 1,0 0-1,1 1 1,0 0-1,0 1 1,1-1-1,0 1 1,0 0-1,1 1 1,0 0-1,0 0 1,0 0-1,1 1 1,0 1-1,9-4-1,-10 5-1,0 0 0,0 1 0,0 1 0,0-1 0,0 1-1,0 0 1,1 1 0,-1 0 0,0 1 0,0-1-1,1 1 1,-1 1 0,0 0 0,1 0 1,-5 0-11,1 0 0,-1 0 0,1 0 0,-1 1 0,1 0 0,-1 0 0,0 0-1,0 0 1,-1 1 0,1-1 0,-1 1 0,0 0 0,0 0 0,0 0 0,0 0 0,-1 1 0,1-1 0,-1 1 0,0 0 0,-1-1 0,1 1 0,-1 0 0,1 2 11,-1 1-14,0-1 0,0 1 0,-1-1 0,1 1 0,-2-1 0,1 1 1,-1-1-1,0 1 0,-1-1 0,0 0 0,0 0 0,0 0 0,-1 0 0,0 0 0,0 0 1,-1 0-1,0-1 0,0 0 0,-1 0 0,1 0 0,-1 0 0,0-1 0,-1 0 0,0 0 1,1 0-1,-2-1 0,1 0 0,0 0 0,-6 2 14,-13 6 1,0-1 1,0-1-1,-2-2 0,-22 5-1,-18 0-3566,-25 1 3566,79-14-975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5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85 5153,'-5'3'233,"-1"0"1,0-1-1,1 2 1,0-1-1,-1 1 0,1 0 1,1 0-1,-1 0 1,1 0-1,-1 1 0,1 0 1,1 0-1,-1 0-233,-8 13 42,0 0-1,2 0 0,-2 6-41,6-11-14,0 1 0,0 0 0,-2 14 14,7-23-25,-1 0 1,2 0-1,-1 0 1,0 1 0,1-1-1,0 0 1,1 1-1,-1-1 1,1 0-1,0 1 1,0-1-1,1 2 25,-2-6-13,1 1-1,0-1 1,-1 1 0,1-1-1,0 0 1,0 1 0,0-1 0,0 0-1,0 0 1,0 0 0,0 0-1,0 1 1,0-1 0,0-1-1,1 1 1,-1 0 0,0 0-1,1 0 1,-1-1 0,2 1 13,0 0-3,0 0 0,0-1 0,0 0 1,0 1-1,0-1 0,0 0 0,0-1 1,0 1-1,0 0 0,2-2 3,8-1 70,-1-1 0,0-1-1,0 0 1,8-5-70,-16 8 24,13-6 127,-1 0-1,0-1 0,-1-1 0,1 0 0,-2-1 0,0-1 1,0 0-1,-1-1 0,0 0 0,1-4-150,-11 12 44,-1 1 0,0-1 0,1 0-1,-1 0 1,-1 0 0,1 0 0,-1 0 0,0-1 0,0 1 0,-1 0 0,1 0-1,-1-1 1,0 1 0,-1 0 0,1-1 0,-1 1 0,0 0 0,0 0 0,-2-3-44,0-2 49,0 0 0,-1 0 1,-1 0-1,0 0 0,0 1 1,-1 0-1,0 0 0,-1 1 1,-2-3-50,7 8 2,0 1 1,0 0 0,0 0-1,0 0 1,0 0 0,-1 1-1,1-1 1,-1 1 0,1-1-1,-1 1 1,0 0 0,1 0-1,-1 0 1,0 0 0,0 0-1,0 1 1,0-1-1,0 1 1,0 0 0,-1 0-3,1 1-19,0-1 0,0 1-1,-1 0 1,1 0 0,0 0 0,0 1 0,0-1 0,1 1 0,-1-1 0,0 1 0,1 0 0,-1 0-1,1 0 1,-1 1 0,1-1 0,0 0 0,0 1 0,-1 1 19,-4 6-250,1-1 0,0 0 0,1 1 0,0 0 0,0 1 0,0 4 250,-2 27-515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6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18 848 5521,'3'-1'257,"84"-33"2991,-77 29-3129,-1 1-1,0-2 1,0 1-1,-1-1 1,0 0-1,0-1 0,5-5-118,-11 11 33,-1-1-1,1 0 0,-1 0 1,1 0-1,-1 0 0,1 0 1,-1 0-1,0 0 0,0-1 1,0 1-1,-1 0 1,1-1-1,0 1 0,-1 0 1,1-1-1,-1 1 0,0-1 1,0 1-1,0 0 0,0-1 1,-1-1-33,1 1 23,-2 0 1,1 0-1,0 0 1,-1 0 0,1 1-1,-1-1 1,0 0 0,0 1-1,0-1 1,0 1-1,0-1 1,-1 1 0,1 0-1,-2-1-23,-5-3 23,0 0 1,0 1-1,-1 0 0,1 0 0,-1 1 1,0 0-1,0 1 0,-1 0 0,-3 0-23,2 1 15,0 1 0,0 0-1,0 0 1,-10 2-15,284-37-170,-97 12 163,-157 22 8,3 1 1,0 0 0,0 0 0,0 1 0,2 0-2,-13 0 0,1 0 0,-1 0 1,1 0-1,0 0 0,-1 0 0,1 1 1,-1-1-1,1 0 0,-1 0 0,1 1 0,0-1 1,-1 0-1,1 1 0,-1-1 0,1 0 0,-1 1 1,0-1-1,1 1 0,-1-1 0,1 1 1,-1-1-1,0 1 0,1-1 0,-1 1 0,0-1 1,1 1-1,0 19 7,-11 20 1,-1-11-9,6-16-1,0-1 1,1 1-1,0 0 0,1 0 0,-1 11 2,3-21-1,1 1 1,0-1-1,0 0 1,0 1-1,1-1 1,-1 0-1,1 0 1,0 1 0,-1-1-1,2 0 1,-1 0-1,0 0 1,0 0-1,1 0 1,0 0-1,0-1 1,0 1-1,0-1 1,0 1-1,0-1 1,0 1 0,1-1-1,0 0 1,-1 0-1,1 0 1,0-1 0,5 4 0,0-2 0,1 1 0,0-1 0,0 0 0,0-1 0,0 0 0,0 0 0,0-1 0,0 0 0,0-1 0,1 0 0,-1 0 0,0-1 0,0 0 1,1-1-1,-1 0 0,2-1 0,-2 1 4,0-1 1,0 0 0,0-1-1,0 0 1,-1 0 0,0-1-1,1 0 1,-2 0 0,1-1 0,-1 0-1,1-1 1,-2 1 0,1-1-1,-1-1 1,0 1 0,4-8-5,0-4 41,-2 0 0,-1 0 0,0 0 1,-1-1-1,-1 0 0,-1-1 0,-1 1 0,0-9-41,1-41 123,-4-58-123,-1 70-16,0 24 15,2 2-10,-2 1 0,-1-1 1,-1 1-1,-2 0 0,-2-7 11,5 31 2,-1 1-1,1-1 1,-1 1-1,0 0 0,-1-1 1,1 1-1,-1 1 1,-1-1-1,1 1 1,-2-2-2,6 7-22,-1 0 18,1 0 0,-1 1 0,1-1 0,-1 0 0,1 1 0,-1-1 0,1 0 0,-1 1 0,1-1 0,-1 0 0,1 1 0,0-1-1,-1 1 1,1-1 0,0 1 0,-1-1 0,1 1 0,0-1 0,0 1 0,-1 0 0,1-1 0,0 1 0,0-1 0,0 1 0,0-1 0,0 1-1,0 0 1,0-1 0,0 1 0,0-1 0,0 1 0,0 0 0,0-1 0,1 1 0,-1-1 4,0 7-11,-18 211 11,9-106 14,-4 96 17,12-148-14,2-1 0,6 28-17,-7-80 11,1 0 1,1 0 0,-1 0 0,1 0-1,0 0 1,1 0 0,0-1 0,0 1-1,3 4-11,-4-8-52,0-1 0,0 1 0,0-1 0,0 0 0,0 0 0,1 0-1,-1 0 1,1 0 0,0 0 0,-1-1 0,1 1 0,0-1 0,0 0-1,0 0 1,0 0 0,0 0 0,0 0 0,0-1 0,1 1-1,-1-1 1,0 0 0,2 0 52,1 0-481,0 0 1,0 0-1,1-1 0,-1 0 0,0 0 1,1-1 480,13-7-1029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6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85 4729,'59'-21'2120,"32"-1"-791,11 6-977,10 6-208,-3 2-328,-13 0 120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7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269 258 3505,'8'-59'2013,"-5"41"-1508,-1 1 0,-1-1 1,-1 1-1,-1-16-505,1 23 316,-1 0 0,-1 0 0,1 1 0,-1-1 0,-2-4-316,3 12 38,1 1-1,-1-1 0,1 0 0,-1 1 1,0-1-1,1 1 0,-1-1 0,0 1 1,0-1-1,0 1 0,0 0 1,-1-1-1,1 1 0,0 0 0,0 0 1,-1 0-1,1 0 0,-1 0 0,1 0 1,-1 0-1,1 0 0,-1 1 0,1-1 1,-1 0-1,0 1 0,1 0 0,-1-1 1,0 1-1,0 0 0,1 0 0,-1 0 1,0 0-1,0 0 0,0 0-37,-6 3 11,0-1-1,0 1 0,0 1 1,1-1-1,-1 1 1,1 1-1,0-1 1,0 1-1,0 1 0,1-1 1,-1 1-1,1 0 1,1 1-1,-1-1 1,1 1-1,-3 5-10,-9 16-4,0 0-1,2 2 1,-8 21 4,22-48-1,-6 12 5,1 2-1,0-1 1,1 1 0,1 0 0,-1 6-4,4-19 0,1 0 1,0 0 0,0 0 0,0 0-1,0 0 1,1 0 0,0 0-1,-1 0 1,1-1 0,1 1 0,-1 0-1,1 1 0,-1-3-1,1 0 1,-1 0-1,1 0 0,-1 0 0,1 0 0,0 0 0,0 0 0,0-1 1,0 1-1,0-1 0,0 1 0,0-1 0,1 0 0,-1 0 0,0 0 0,1 0 1,-1 0-1,1 0 0,-1-1 0,1 1 1,6 0 4,0 0 0,0 0 1,-1-1-1,1 0 0,0 0 1,0-1-1,0 0 0,-1-1 0,1 0 1,0 0-1,-1-1 0,0 0 0,1 0 1,-1-1-1,-1 0 0,1 0 1,0-1-1,-1 0 0,2-3-4,-3 3 10,0 0 0,0-1 1,0 0-1,-1 0 0,0 0 0,0-1 0,-1 1 0,0-1 1,0 0-1,0-1 0,-1 1 0,0-1 0,-1 1 0,0-1 1,0 0-1,0 0 0,-1 0 0,0 0 0,-1 0 0,0 0 1,0-4-11,-1 3 61,0 0 0,-1 1 1,0-1-1,-1-4-61,3 13 3,0 0 0,0 0 0,0 1 0,0-1 0,0 0 0,-1 0 1,1 0-1,0 1 0,0-1 0,0 0 0,0 0 0,0 0 0,0 0 0,0 1 0,-1-1 0,1 0 0,0 0 0,0 0 0,0 0 1,0 0-1,-1 1 0,1-1 0,0 0 0,0 0 0,0 0 0,-1 0 0,1 0 0,0 0 0,0 0 0,0 0 0,-1 0 0,1 0 0,0 0 1,0 0-1,0 0 0,-1 0 0,1 0 0,0 0 0,0 0 0,0 0 0,-1 0 0,1 0 0,0 0 0,0 0 0,0 0 0,-1 0 0,1-1 1,0 1-1,0 0 0,0 0 0,0 0 0,0 0 0,-1 0 0,1-1 0,0 1 0,0 0 0,0 0 0,0 0 0,0 0 0,0-1 1,0 1-1,-1 0 0,1 0 0,0 0 0,0-1-3,-8 23 60,8-21-56,-5 15-2,0 1 0,1-1-1,1 1 1,1 0 0,0 10-2,2-21-3,0-1 1,0 1 0,0-1 0,1 1 0,0-1-1,0 1 1,0-1 0,0 0 0,1 0 0,0 0-1,0 1 1,1-2 0,-1 1 0,1 0 0,0 0-1,0-1 1,1 0 0,-1 0 0,4 3 2,-5-5 0,1 0 0,-1 0 0,1-1 0,0 1 1,-1-1-1,1 0 0,0 0 0,0 0 0,0 0 1,0 0-1,0 0 0,0-1 0,0 0 0,0 1 0,0-1 1,0 0-1,0-1 0,0 1 0,0 0 0,0-1 0,0 0 1,0 1-1,0-1 0,-1-1 0,1 1 0,0 0 1,0-1-1,-1 1 0,1-1 0,-1 0 0,1 0 0,5-4 40,0-1 1,0 0-1,-1-1 0,0 0 0,0 0 0,-1 0 0,0-1 0,3-5-40,21-44 167,-23 42-141,1-1 0,1 1 1,0 1-1,1-1 1,1 2-1,0-1 0,2 1-26,-12 13 1,0-1 0,0 1-1,0 0 1,0 0 0,1 0 0,-1 0-1,0 1 1,1-1 0,-1 0-1,0 0 1,1 1 0,-1-1 0,1 1-1,-1-1 1,1 1 0,-1 0 0,1 0-1,-1-1 1,1 1 0,-1 0-1,1 0 1,0 1 0,-1-1 0,1 0-1,0 1 1,-1 0 0,1 0 0,-1 0 1,1 0-1,-1 0 0,1 0 0,-1 1 1,0-1-1,1 0 0,-1 1 1,0-1-1,0 1 0,0-1 0,0 1 1,-1 0-1,1-1 0,0 1 0,-1 0 1,1 0-1,0 1-1,5 16-15,-1 0 1,0 1-1,-2 0 0,0 0 1,-1 0-1,-1 0 0,-1 0 1,-1 0-1,-1 0 0,-1 3 15,3-22 64,-1-7 75,5-12-52,1 4-77,2 1 1,0 0-1,0 0 1,1 1-1,1 0 1,3-5-11,3-2 3,-3 2 4,1 0-1,1 1 0,0 1 0,1 0 0,1 1 1,0 0-1,1 1 0,0 1 0,4-1-6,-19 12-1,0-1 1,0 1-1,0 0 0,0 0 0,0 0 0,0 0 1,1 1-1,-1-1 0,0 1 0,0-1 0,1 1 0,-1 0 1,0 0-1,1-1 0,-1 2 0,0-1 0,0 0 1,1 0-1,-1 1 0,0-1 0,0 1 0,1 0 0,-1 0 1,0 0-1,0 0 0,0 0 0,0 0 0,0 0 1,0 1-1,-1-1 0,1 1 0,0-1 0,-1 1 0,1 0 1,-1 0-1,1-1 0,-1 1 0,0 0 0,0 0 1,0 0-1,0 1 0,0-1 0,0 1 1,3 8-6,0 1 0,-1-1 1,-1 1-1,0 0 0,0-1 0,-1 1 0,0 11 6,-1-16-5,0 14-214,-1 1 1,0 0-1,-4 18 219,4-38-137,0 1 1,1-1-1,-1 1 1,1-1-1,0 1 1,0 0-1,0-1 1,0 1-1,0-1 1,1 1-1,-1-1 1,1 1-1,0 0 137,-1-3-93,0 1-1,1-1 1,-1 1 0,1-1-1,-1 1 1,0-1 0,1 1-1,-1-1 1,1 1 0,-1-1-1,1 0 1,-1 1-1,1-1 1,-1 0 0,1 1-1,0-1 1,-1 0 0,1 0-1,0 0 1,0 1 93,1-1-225,-1 0 0,1 0 0,0 0 0,0 0 1,0-1-1,0 1 0,0 0 0,-1-1 0,1 1 0,1-1 225,21-10-820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8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22 4377,'0'-1'176,"1"0"1,-1 0-1,0 0 0,1 0 0,-1 0 1,0 0-1,0 0 0,0 0 1,0 1-1,0-1 0,0 0 0,0 0 1,0 0-1,0 0 0,0 0 1,-1 0-1,1 0 0,0 0 0,-1 0 1,1 1-1,-1-1 0,1 0-176,-1 1 85,1 0-1,-1 0 0,0-1 1,1 1-1,-1 0 0,1 1 0,-1-1 1,0 0-1,1 0 0,-1 0 1,0 0-1,1 0 0,-1 1 0,1-1 1,-1 0-1,1 0 0,-1 1 1,0-1-1,1 0 0,-1 1 0,1-1 1,0 1-1,-1-1-84,-34 35 715,20-15-705,1 1 0,0 0 0,2 1 0,1 0 0,0 1 0,2 0 0,0 0 0,2 1 1,1 0-1,0 1 0,0 17-10,5-38-28,1 0 0,-1 1 0,1-1 0,1 0 0,-1 1 0,0-1 0,1 0 0,0 0 0,0 1 0,0-1 0,1 0 0,-1 0 0,1 0 0,0 0 0,0-1 0,0 1 0,1 0 0,-1-1 0,3 2 28,-2-2-134,0-1 0,0 1 1,0-1-1,1 0 0,-1 0 1,1-1-1,-1 1 0,1-1 1,-1 0-1,1 0 0,0 0 1,0 0-1,0 0 0,0-1 1,-1 0-1,1 0 0,0 0 1,0 0-1,0-1 0,0 1 1,0-1-1,0 0 134,33-9-1904,6 0 734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38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1 175 5105,'10'-22'2397,"-19"52"-770,9-30-1614,-1 1 1,1 0 0,0 0 0,0 0-1,0 0 1,0-1 0,0 1 0,0 0 0,0 0-1,0 0 1,1 0 0,-1-1 0,0 1-1,0 0 1,1 0 0,-1 0 0,0-1 0,1 1-1,-1 0 1,1-1 0,-1 1 0,1 0-1,-1-1 1,1 1 0,0-1 0,-1 1-1,1 0 1,0-1-14,1 1 12,0 0 0,0 0-1,0 0 1,1-1 0,-1 1-1,0-1 1,0 1 0,1-1 0,-1 0-1,0 0 1,1 0-12,9 0 50,1-2-1,-1 1 1,11-4-50,-22 5 15,22-5 192,-1-2-1,-1 0 0,17-8-206,-28 11 118,0-1-1,0-1 1,-1 0-1,0 0 1,0-1-1,0 0 1,-1 0-1,5-6-117,-11 11 21,-1 1-1,1-1 1,-1 0-1,0 1 0,1-1 1,-1 0-1,0 0 1,0 0-1,-1 0 0,1 0 1,0 0-1,-1 0 0,1 0 1,-1-1-1,1 1 1,-1 0-1,0 0 0,0 0 1,0 0-1,0-1 1,-1 1-1,1 0-20,-1-1 13,0 1 0,0-1 0,-1 0 0,1 1 0,-1-1 0,0 1 0,1-1 0,-1 1 0,0 0 1,0 0-1,-1 0 0,1 0 0,0 0 0,-1 0 0,1 1 0,-2-1-13,-1-1 1,0 0 0,0 0 0,0 1 1,0 0-1,0 0 0,-1 0 0,1 1 0,-1-1 0,0 1 1,1 1-1,-1-1 0,0 1 0,1 0 0,-1 0 1,0 1-1,1 0 0,-1 0 0,1 0 0,-1 0 0,1 1 1,-1 0-1,1 0 0,0 1 0,0-1 0,0 1 0,0 0 1,1 0-1,-1 1 0,1 0 0,0-1 0,0 1 1,0 1-1,0-1 0,-2 5-1,0-2 1,1 0 0,0 1 0,1 0 0,0 0-1,0 0 1,1 0 0,0 1 0,0-1 0,1 1 0,0 0 0,0 0 0,1-1 0,0 10-1,1-13-2,1 1 1,0-1 0,0 1 0,0-1 0,0 0 0,1 1 0,0-1-1,0 0 1,0 0 0,1 0 0,-1 0 0,1-1 0,1 1 0,-1-1-1,1 0 1,-1 0 0,1 0 0,0 0 0,0 0 0,1-1 0,-1 0-1,1 0 1,4 2 1,14 7-71,0-2-1,1 0 0,0-2 0,0 0 1,11 0 71,29 5-1338,33 1 1338,-14-6-535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0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331 548 3225,'62'-82'1492,"-57"75"-1142,0 1 1,-1-1-1,0 0 0,0-1 0,-1 1 1,2-6-351,3-7 929,-6 17-795,-1 1 0,0-1 0,1 0 0,-1 1 0,0-1 0,-1 0 0,1 0 0,0 0-1,-1 1 1,0-1 0,1 0 0,-1 0 0,0 0 0,-1 0 0,1 0 0,-1-2-134,1 4 29,-1 0 1,1 0 0,-1 0-1,1 0 1,-1 0 0,0 0-1,1 0 1,-1 0 0,0 0-1,0 0 1,1 1-1,-1-1 1,0 0 0,0 1-1,0-1 1,0 0 0,-1 0-30,-1 1 12,1-1 0,-1 0 0,1 0 0,-1 1 0,0-1 0,1 1 0,-1 0 0,0 0 0,1 0 1,-3 1-13,-32 5 10,0 1 1,0 3 0,1 1-1,1 1 1,0 2 0,-6 5-11,26-13-4,1 2 1,0 0-1,0 1 1,-11 8 3,20-13-8,0 0 1,1 1-1,-1-1 1,1 1-1,0 0 0,0 0 1,0 1-1,1-1 1,0 1-1,0-1 1,0 1-1,1 0 1,0 1 7,1-6-8,1 1 1,-1 0 0,1-1 0,-1 1-1,1-1 1,0 1 0,0 0-1,0-1 1,0 1 0,0 0 0,0-1-1,0 1 1,1 0 0,-1-1 0,0 1-1,1-1 1,-1 1 0,1 0 0,0-1-1,0 0 1,-1 1 0,1-1 0,0 1-1,0-1 1,0 0 0,1 0-1,-1 1 1,0-1 0,0 0 0,1 0-1,-1 0 1,0 0 0,1-1 0,-1 1-1,1 0 1,-1-1 0,1 1 0,0 0 7,7 1-18,1 0 1,-1 0 0,1-1-1,-1 0 1,1-1-1,2 0 18,-7 0 0,21 1-5,0-2-1,0-1 1,-1-1-1,16-4 6,-32 6 7,1-2 0,-1 0-1,0 0 1,0 0 0,0-1 0,-1-1-1,0 1 1,1-1 0,-1-1 0,-1 0-1,1 0 1,-1 0 0,0-1 0,1-2-7,2-4 71,-1 0 0,-1-1 0,-1 0 1,0-1-1,0 1 0,-2-1 0,1 0 1,-2-1-1,0 1 0,-1-1 1,-1-3-72,4-35 370,-3-1 0,-3-33-370,0 45 35,1 22 34,-1 16-39,0-1 0,1 0 0,-2 1 1,1-1-1,-1 1 0,1-1 0,-1 1 1,-1-1-1,1 1-30,1 4 2,-1 1 0,1 0 0,0 0 0,0 0 1,0 0-1,0-1 0,0 1 0,0 0 0,0 0 0,0 0 0,-1 0 1,1 0-1,0 0 0,0-1 0,0 1 0,0 0 0,0 0 0,-1 0 1,1 0-1,0 0 0,0 0 0,0 0 0,0 0 0,-1 0 0,1 0 0,0 0 1,0 0-1,0 0 0,0 0 0,-1 0 0,1 0 0,0 0 0,0 0 1,0 0-1,-1 0 0,1 0 0,0 0 0,0 0 0,0 0-2,-1 1 0,0 0-1,1-1 0,-1 1 0,1 0 1,-1 0-1,1 0 0,0-1 1,-1 1-1,1 0 0,0 0 1,0 0-1,-1 0 0,1 0 0,0 0 1,0 0-1,0 0 0,0 0 1,0 0 0,-4 84 7,1-30-12,-8 47 5,0-30 2,-4-1-1,-3 0 0,-3-2 1,-2 0-1,-4-2 0,-27 49-1,40-92-15,-1 3 20,0 1-1,2 0 1,1 0-1,2 1 1,0 1-1,2 2-4,7-31-1,1 0 0,0 0 0,0 0 0,0 0 0,-1 0 0,1 0 0,0 0 0,0 0 0,0 0 0,1 0 0,-1 0 0,0-1 0,0 1 0,0 0-1,1 0 1,-1 0 0,0 0 0,1 0 0,-1 0 0,1-1 0,-1 1 0,1 0 0,0 0 0,-1-1 0,1 1 1,0 0-2,1 0 0,-1-1 0,0 1 0,1-1 0,-1 1 0,0-1 0,1 0 0,-1 0 1,0 0-1,1 1 0,-1-1 0,0 0 0,1-1 0,-1 1 0,2 0 2,6-2-12,1 0-1,-1-1 1,0 0 0,7-4 12,-13 6-4,9-4 7,0-1-1,-1 0 1,1-1 0,-1 0-1,-1 0 1,1-1-1,-1-1 1,-1 1-1,0-2 1,4-4-3,-8 7-1,1-1 0,-1 0 0,0 0 0,-1 0 1,0-1-1,0 0 0,0 0 0,-2 0 0,1 0 0,-1 0 0,0-1 0,-1 1 0,0 0 1,0-9 0,-9-60 29,2 21 56,6 56-83,0 0-1,0-1 1,0 1 0,0 0-1,0-1 1,1 1 0,-1 0-1,0 0 1,1-1-1,-1 1 1,1 0 0,-1 0-1,1 0 1,-1-1-1,1 1 1,0 0 0,0 0-1,-1 0 1,1 0-1,0 0 1,0 0 0,0 1-1,0-1 1,0 0 0,1 0-2,2-1-16,1-1 0,0 1 0,0 1 0,0-1 1,5 0 15,8-4-119,73-25-1092,-32 12 752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1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0 619 5905,'1'-2'3554,"1"-18"-2557,5-19-857,2 0 0,4-9-140,-5 18 84,8-31 81,-3 0-1,-2-1 1,1-44-165,-5-44 234,-7 149-184,0 1-23,-4 9-23,-2 29-11,0 29 7,5-44 3,-6 72 23,2-23 23,-7 31-49,-2-29 25,4-23-26,2 0 0,0 27 1,8-74-2,0 0 0,0-1 0,0 1 0,0 0 0,0 0 0,1-1 0,0 1 0,-1 0 0,1-1 0,1 1 1,-1-1-1,0 1 0,1-1 0,1 2 2,-3-5-3,1 1 1,0 0 0,0-1-1,0 1 1,0-1-1,0 1 1,0-1-1,0 1 1,0-1 0,1 0-1,-1 1 1,0-1-1,0 0 1,0 0-1,0 0 1,0 0 0,0 0-1,0 0 1,1 0-1,-1-1 1,0 1 0,0 0-1,0 0 3,31-9-178,-24 6 62,-2 1-164,0 0-1,1-1 0,-1 1 1,-1-1-1,1-1 0,0 1 1,-1-1-1,0 0 0,0 0 1,0 0-1,1-2 281,11-16-833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2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52 657 3857,'-14'-9'377,"9"7"-231,1-1 1,0 1-1,1-1 1,-1 0-1,0 0 1,1 0-1,-1-1 1,0 0-147,4 3 34,-1 0 1,1 1 0,0-1 0,-1 0-1,1 0 1,0 1 0,0-1-1,0 0 1,-1 0 0,1 1-1,0-1 1,0 0 0,0 0-1,0 1 1,0-1 0,0 0 0,1 0-1,-1 1 1,0-2-35,1 0 71,0 1 0,0-1-1,0 0 1,0 1 0,0-1 0,0 1 0,0-1 0,1 1-1,-1 0 1,0-1 0,2 1-71,90-73 1542,-53 44-1458,-1-1 1,-2-2-1,-1-2 0,19-24-84,-45 45 29,0 0 0,-2 0 0,1-1 0,-2 0 0,0-1 0,-1 0 0,0 0 0,-2 0 0,1-2-29,1-13 398,-1-1 0,-2 0 1,-1 0-1,-1-10-398,-5 41 662,-3 6-466,-7 10-138,6-4-53,2 1 0,-1 0-1,2 0 1,0 0 0,0 0 0,1 1-1,0 0 1,0 9-5,-4 24 9,0 41-9,4-36 24,-18 127 17,16-142-49,-2 0 0,-2 0 0,-10 25 8,17-52 7,-1 0 0,0-1 0,-1 0 0,1 0 0,-2 0 0,1-1 0,-2 1-7,7-8 6,0 0 0,0 0 0,0 0 0,0-1 0,0 1-1,0 0 1,0 0 0,0 0 0,0 0 0,0 0 0,0-1-1,0 1 1,0 0 0,0 0 0,0 0 0,0 0 0,0 0-1,0 0 1,0-1 0,0 1 0,0 0 0,-1 0-1,1 0 1,0 0 0,0 0 0,0 0 0,0 0 0,0 0-1,0 0 1,-1-1 0,1 1 0,0 0 0,0 0 0,0 0-1,0 0 1,0 0 0,-1 0 0,1 0 0,0 0 0,0 0-1,0 0 1,0 0 0,0 0 0,-1 0 0,1 0-1,0 0 1,0 0 0,0 0 0,0 0 0,0 1 0,-1-1-1,1 0 1,0 0-6,3-16 120,-3 15-120,1-1 1,-1-1-1,1 0 0,0 1 1,0-1-1,1 1 0,-1 0 1,0-1-1,1 1 0,0 0 1,-1 0-1,1 0 1,0 0-1,1-1 0,8-8 0,0 0-1,0 1 1,1 0 0,1 1-1,0 0 1,0 1 0,0 1-1,12-5 1,-8 6 12,1 1 0,-1 0 0,1 1-1,0 1 1,11 0-12,95-2 92,-27 3-56,-87 1-35,8 0 21,1-1-1,-1 0 0,0-2 1,4-1-22,-18 4 6,0 0 0,0 0 1,0-1-1,0 1 0,0-1 0,-1 0 1,1 0-1,-1 0 0,1-1 1,-1 0-1,0 1 0,0-1 0,0 0 1,0 0-1,0-1 0,-1 1 1,1 0-1,-1-1 0,0 0 0,0 1 1,0-2-7,1-5 67,0 0 0,-1 0 0,0 0 0,-1 0 1,0-2-68,0 9 17,-1 1 0,0-1 0,0 1 1,0 0-1,0-1 0,0 1 0,0 0 0,-1-1 1,1 1-1,-1 0 0,0-1 0,1 1 1,-1 0-1,0 0 0,0 0 0,-1 0 1,1 0-1,0 0 0,-1 0 0,1 0 0,-1 0 1,0 1-1,1-1 0,-2 0-17,2 1 4,0 1 0,0 0-1,0 0 1,-1-1 0,1 1-1,0 0 1,0 0 0,0 0-1,0 0 1,0 1 0,0-1 0,0 0-1,0 0 1,0 1 0,0-1-1,0 0 1,0 1 0,0-1-1,0 1 1,1-1 0,-1 1 0,0 0-1,0-1 1,0 1 0,1 0-1,-1-1 1,0 1 0,1 0-1,-1 0 1,0 0-4,-18 29 11,14-20-12,0-1 0,2 1 0,-1 0 0,1 1 0,0-1 1,1 1-1,-1 10 1,3-15-13,0 1 0,0-1 0,0 1 0,1-1 0,0 0 0,1 1 0,-1-1 0,1 0 0,0 0 1,0 0-1,1 0 0,0 0 0,0-1 0,1 2 13,3 2-108,1 0 0,0 0 0,0-1 0,0 0 0,1-1 0,0 1 0,1-2 0,0 1 0,2-1 108,53 27-336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0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50 148 4265,'-50'-67'1752,"89"49"-1160,11 3 57,4 0-201,9 2-152,-5 5-184,-8 3-104,-3 3-680,-12-2-585,-5 8 761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3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249 590 1352,'12'-26'1270,"-8"17"-368,0 0 0,0-1 0,-1 1 0,2-9-902,-4 16 118,-1 0-1,1 0 0,-1 1 0,0-1 0,0 0 0,0 0 0,0 0 0,0 1 0,0-1 0,-1 0 0,1 0 0,0 1 0,-1-1 1,0 0-1,1 1 0,-1-1 0,0 0 0,0 1 0,0-1 0,0 1 0,0-1 0,0 1 0,0 0 0,0-1 0,-1 1 1,1 0-1,-1 0 0,1 0-117,-2-1 33,0 1-1,0 0 1,-1 0 0,1 0 0,0 0 0,0 1 0,0-1 0,-1 1 0,1 0 0,0 0 0,0 0-1,-1 0 1,1 1 0,0-1 0,0 1 0,0 0 0,-1 0 0,0 1-33,-7 2 11,1 0 1,-1 1-1,1 0 0,-7 5-11,5-2 6,1 1 0,0 0 1,0 1-1,1 0 0,0 0 0,0 1 0,1 1 0,1 0 0,0 0 1,0 2-7,3-5 4,0 1 0,0 0 0,1 0 0,0 0 0,1 1 0,1-1 0,-1 1 0,1 0 0,1-1 1,0 1-1,1 0 0,0 0 0,1 6-4,0-14-1,-1 1 1,1-1 0,0 1-1,0-1 1,0 0-1,0 0 1,1 1-1,0-1 1,-1 0-1,1 0 1,0 0 0,0-1-1,1 1 1,-1 0-1,3 1 1,-4-3 1,1 0 0,-1 0 0,1 0-1,-1 0 1,1 0 0,-1-1 0,1 1 0,0 0-1,-1-1 1,1 0 0,0 1 0,0-1-1,-1 0 1,1 0 0,0 0 0,0 0 0,-1 0-1,1 0 1,0-1 0,-1 1 0,1 0 0,0-1-1,-1 1 1,1-1 0,0 0 0,-1 0 0,1 1-1,-1-1 1,1 0 0,-1 0 0,0-1 0,1 1-1,8-8 63,1-1 0,-2 0 1,1 0-1,-1-1 0,-1-1 1,0 1-1,-1-1 0,3-7-63,12-26 555,11-36-555,-25 62 76,7-25-10,-1-1 1,-3 0-1,-1-1 0,-3 0 1,-1-1-1,-3 0 0,-2-33-66,-1-78 154,-10 189-193,4 17 51,0-6 12,2 0 1,1 22-25,-13 203-27,5-119 34,7 38-7,4-178 1,0-1 0,1 0-1,-1 1 1,2-1 0,-1 0 0,1 0-1,0 0 1,2 5-1,-3-11 0,0 1 0,0-1-1,0 0 1,0 1 0,0-1 0,0 0 0,0 1 0,0-1-1,0 0 1,1 0 0,-1 0 0,0 0 0,1 0-1,-1-1 1,1 1 0,-1 0 0,1 0 0,0-1 0,0 0-1,1 1 1,-1-1-1,0 0 1,1 0-1,-1 0 1,0 0 0,0-1-1,0 1 1,1-1-1,-1 1 1,0-1-1,0 0 1,0 0 0,0 1-1,1-2 1,6-3 2,0 0 0,0-1 1,0 0-1,-1 0 0,0-1 0,6-6-2,43-52 17,-28 30-13,29-26 1,-22 23 2,23-33-7,-55 67 0,-2 0 1,1 0 0,0 0-1,-1-1 1,0 1 0,0-1-1,0 0 1,0 1 0,-1-1-1,0 0 1,0 0 0,0-1-1,-1 6 1,0 0 0,0-1-1,0 1 1,0 0 0,1 0 0,-1-1 0,0 1 0,0 0 0,0-1 0,0 1 0,0 0 0,0 0 0,-1-1 0,1 1 0,0 0 0,0-1 0,0 1 0,0 0 0,0 0 0,0-1 0,0 1 0,0 0 0,-1 0 0,1-1 0,0 1 0,0 0 0,0 0 0,-1 0 0,1-1 0,0 1 0,0 0 0,-1 0 0,1 0-1,0 0 1,0 0 0,-1-1 0,1 1 0,0 0 0,0 0 0,-1 0 0,1 0 0,0 0 0,0 0 0,-1 0 0,1 0 0,0 0 0,-1 0 0,1 0 0,0 0-1,-1 0 2,0 1-1,0-1 1,1 0 0,-1 1-1,0-1 1,0 1 0,0-1-1,1 1 1,-1-1-1,0 1 1,1 0 0,-1-1-1,1 1 1,-1 0 0,1-1-1,-1 1 1,1 0 0,-1 0-1,1 0-1,-3 6 1,0 0 0,1 1-1,0 0 1,1-1 0,0 1 0,0 0-1,0-1 1,1 1 0,0 0 0,1 0-1,0 3 0,1-4-3,-1 0-1,2 0 0,-1 0 1,1 0-1,0 0 0,0-1 1,0 0-1,1 0 0,0 0 1,0 0-1,1 0 1,0-1-1,0 0 0,0 0 1,2 1 3,-4-2-1,1-1 1,-1 0 0,1 0-1,-1-1 1,1 1 0,0-1 0,0 0-1,0 0 1,1 0 0,-1 0 0,0-1-1,1 0 1,-1 0 0,1 0-1,-1 0 1,1-1 0,-1 1 0,1-1-1,0-1 1,-1 1 0,1 0-1,-1-1 1,1 0 0,-1 0 0,1-1-1,-1 1 1,0-1 0,0 0-1,1 0 1,5-4-186,1 0-1,-1-1 0,0 0 1,-1 0-1,0-1 0,0 0 1,0-1-1,-1 0 0,-1 0 1,4-6 186,13-22-2033,3-3 839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4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5 5145,'-14'-4'1945,"14"10"-1737,0-1-480,6 9-1257,7-2 961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4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1 630 2937,'3'0'196,"0"0"1,1 0 0,-1 0-1,0 0 1,1-1 0,-1 1 0,0-1-1,1 0 1,-1 0 0,0 0-1,0-1 1,0 1 0,0-1 0,0 1-1,0-1 1,0 0 0,-1 0-1,1 0 1,-1-1 0,1 1 0,-1-1-1,0 1 1,2-4-197,8-9 99,-1-1 0,-1 0 0,7-16-99,-7 14 464,18-29 189,-18 33-479,-1 0 0,-1 0 0,0-1 0,-1 0 0,-1-1 0,0 0 0,-1 0 1,2-10-175,-5 0 59,0 1 0,-2-1 0,-1 1 1,-1-7-60,-17-101 208,18 122-138,0 9-37,1 0 0,0-1 0,0 1-1,-1 0 1,0 0 0,1-1 0,-1 1-1,0 0 1,0 0 0,0 0 0,0-1-33,-4 41 310,2 9-331,2 0 0,2 0 0,3 7 21,2 67-11,-30 345 129,15-348-116,7-97-7,0-5-3,1 1-1,1-1 1,0 0 0,1 1-1,1-1 1,0 2 8,-2-17 3,1 0-1,-1 0 1,0 0-1,0 0 1,1 0 0,-1 0-1,0 0 1,1 0-1,-1 0 1,1 0 0,-1 0-1,1 0 1,0 0-1,-1 0 1,1-1-1,0 1 1,0 0 0,0 0-1,-1-1 1,1 1-1,0 0 1,0-1 0,0 1-1,0-1 1,0 1-1,0-1 1,0 0-1,0 1 1,0-1 0,0 0-1,1 0 1,-1 0-1,0 0 1,0 0 0,0 0-1,0 0 1,0 0-1,0 0 1,0 0-1,0-1 1,0 1 0,0 0-1,1-1-2,5-2 35,0 0 1,0-1-1,0 0 0,-1 0 0,7-6-35,-4 3 29,9-5-3,-1 0-1,-1-2 1,0 0-1,11-14-25,-23 24 4,-1 0 0,1 0 0,-1 0 0,0 0 0,0-1 0,0 1 0,-1-1 0,0 0 0,1 0 0,-2 0 0,1 0 0,-1 0 0,0 0 0,0-1 0,0 1 0,0 0 0,-1-1 0,0 1 0,0 0 0,-1-1 0,0-3-4,-3-2 0,0 1 1,-1-1 0,0 1-1,-1 0 1,0 0 0,-1 0-1,0 1 1,0 0 0,-1 0-1,0 1 1,-4-3-1,-6-5 17,-1 1 0,-1 0 0,-1 2 1,-17-9-18,37 21 3,1 1 0,-1 0 0,0-1 0,1 1 0,-1-1 0,1 1 0,-1-1 0,0 1 0,1-1 0,-1 1 0,1-1 0,0 0 0,-1 1 0,1-1 0,-1 1 0,1-1 0,0 0 0,0 0 0,-1 1 0,1-1 0,0 0 0,0 1 0,0-1 1,0 0-1,0 0-3,0-1 0,0 1 1,0-1 0,1 0-1,-1 0 1,1 1 0,-1-1 0,1 0-1,0 1 1,0-1 0,0 1-1,0-1 0,5-6-10,0 0-1,0 0 1,1 1-1,1-1 11,-2 2 5,27-25-33,2 1 0,1 1 0,36-21 28,-39 29 4,-1-2 0,-1-1-1,-1-1 1,-2-2 0,16-18-4,-37 36 0,0-1 0,-1 0-1,0 0 1,-1 0 0,0-1 0,-1 0 0,0 0-1,0 0 1,1-12 0,-4 19 10,0-1 0,0 1 0,0-1 0,-1 0 0,0 1-1,0-1 1,0 1 0,-1-1 0,1 0 0,-1 1 0,0-1 0,-1 1-1,1-1 1,-1 1 0,0 0 0,0 0 0,0-1 0,0 1 0,-1 1-1,0-1 1,0 0 0,0 1 0,0-1 0,0 1 0,-1 0 0,0 0-10,-4-1 88,8 4-85,-1 0-1,1 0 0,0 0 0,0 0 0,0 0 0,-1 1 0,1-1 0,0 0 0,0 0 0,0 0 0,0 0 0,-1 0 0,1 1 0,0-1 0,0 0 0,0 0 0,0 0 0,0 1 0,0-1 0,0 0 0,-1 0 0,1 0 0,0 1 0,0-1 0,0 0 0,0 0 0,0 0 0,0 1 0,0-1 0,0 0 1,0 0-1,0 1 0,0-1 0,0 0 0,0 0-2,0 1 21,3 20 48,1-4-69,1 1-1,0-1 0,3 6 1,-2-7-12,0 1 0,-2-1 0,0 1 0,1 9 12,-1 24-6,-2 0 0,-2 0 0,-6 36 6,2-17 6,-1 22 17,-1-26-12,4-1 0,2 1 0,7 35-11,-6-91 1,0-1 0,1 0 0,0 0 0,0 1 0,1-2 1,0 1-1,1 0 0,-1 0 0,2-1 0,4 7-1,-8-12 0,1 0 0,0 0 0,0 0 0,0 0 0,0-1 0,0 1 0,1 0 0,-1-1 0,1 0 0,-1 0 0,0 1 0,1-2 0,0 1 0,-1 0 0,1 0 0,0-1 0,-1 1 0,1-1 1,0 0-1,-1 0 0,1 0 0,0 0 0,0 0 0,-1-1 0,1 1 0,0-1 0,-1 0 0,1 0 0,-1 0 0,1 0 0,-1 0 0,1 0 0,1-2 0,2 0 4,0-1 0,0 1 0,0-2 1,-1 1-1,0 0 0,1-1 1,-2 0-1,1 0 0,0 0 0,-1-1 1,0 0-1,-1 0 0,1 0 0,0-2-4,0-1-2,-1 0-1,0 0 0,0-1 1,-1 0-1,-1 1 0,1-1 1,-2 0-1,1 0 0,-1-4 3,-3-18 9,-1 1-1,-2-1 1,-1 1 0,-1 1-1,-9-21-8,10 28 4,-2 0 0,0 1 0,-1 0 0,-1 0 0,-2 1 0,0 1 0,-9-11-4,17 26 7,5 5-6,1 0-1,-1-1 0,0 1 0,0 0 1,0 0-1,0 0 0,0 0 0,1 0 1,-1 0-1,0 0 0,0 0 0,0 0 1,0 0-1,0 0 0,0 0 0,1 0 0,-1-1 1,0 1-1,0 0 0,0 0 0,0 0 1,0 0-1,0 0 0,0 0 0,0-1 1,0 1-1,0 0 0,0 0 0,0 0 1,0 0-1,0-1 0,0 1 0,1 0 1,-1 0-1,0 0 0,-1 0 0,1 0 1,0-1-1,0 1 0,0 0 0,0 0 1,0 0-1,0 0 0,0 0 0,0-1 1,0 1-1,0 0 0,0 0 0,0 0 1,0 0-1,0 0 0,-1 0 0,1-1 0,0 1 1,0 0-1,0 0 0,0 0 0,0 0 1,0 0-1,-1 0 0,1 0 0,0 0 1,0 0-1,0 0 0,0 0 0,0 0 1,-1 0-1,1 0 0,0 0 0,0 0 0,88-25-68,-56 17 0,28-11 68,-8 0-218,-9 2-1062,14-2 1280,-44 16-313,-1 0 0,1 1 1,-1 0-1,1 1 0,0 0 0,11 1 313,-3 4-2511,-10 8 1049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6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26 458 5385,'0'13'603,"0"0"-1,1 1 0,3 9-602,-4-22 25,0-1 0,1 1 0,-1 0 0,0 0 0,1-1-1,-1 1 1,0 0 0,1-1 0,-1 1 0,1-1 0,-1 1 0,1 0-1,0-1 1,-1 1 0,1-1 0,-1 1 0,1-1 0,0 0 0,-1 1 0,1-1-1,0 0 1,0 1 0,-1-1 0,1 0 0,0 0 0,0 1 0,0-1 0,-1 0-1,2 0-24,21-4 269,-18 3-209,17-7-30,1 0-1,-2-1 1,1-1 0,-1-1 0,-1-1 0,0-1 0,0-1-1,7-7-29,-23 17 20,1 0-1,-1 0 0,1-1 0,-2 0 0,1 0 0,0 0 0,-1 0 0,0 0 0,0-1 1,0 1-1,-1-1-19,-1 3 40,0 1 1,-1-1-1,1 1 1,-1-1-1,1 0 1,-1 1-1,0-1 0,0 1 1,0-1-1,-1 0 1,1 1-1,-1-1 1,1 1-1,-1-1 1,0 1-1,0-1 1,0 1-1,0 0 1,0-1-1,-1 1 1,1 0-1,-1 0 1,1 0-1,-1 0 0,0 0 1,0 0-1,0 0-40,-3-2 34,0 0-1,0 1 1,0 0-1,0 0 1,-1 0-1,1 1 1,-1-1-1,1 1 0,-1 1 1,0-1-1,0 1 1,0 0-1,0 0 1,0 1-1,0 0 1,0 0-1,0 0 0,0 1 1,0-1-1,0 2 1,0-1-34,-2 1 1,0 0 0,0 1 1,0 0-1,0 0 0,0 1 0,1 0 1,0 0-1,0 1 0,0 0 0,0 0 1,1 0-1,0 1 0,0 0 1,-5 6-2,3 2 1,0-1 1,1 1 0,0 0 0,1 1 0,1 0-1,0-1 1,1 2 0,1-1 0,0 0 0,1 1 0,0-1-1,2 1 1,0 0 0,0-1 0,2 1 0,0 0-1,0-1 1,2 0 0,0 1 0,1-2 0,0 1 0,2 2-2,-4-12 0,0 0 1,0 0 0,1 0 0,0 0 0,0-1 0,0 1 0,0-1 0,1 0 0,0-1 0,0 1-1,0-1 1,0 0 0,0 0 0,0 0 0,1-1 0,0 0 0,-1 0 0,1 0 0,0-1 0,0 0-1,0 0 1,0-1 0,0 1 0,0-1 0,0 0-1,12-1 20,0 0 0,1-2 0,-2 0 0,1-1 0,0 0 0,-1-2 0,13-5-20,4-2 53,-1-3-1,22-13-52,-41 20 65,0 0 0,0-1-1,-1 0 1,-1-1 0,1 0 0,-2-1 0,1-2-65,-8 10 48,-1 0 1,0-1-1,0 1 0,0-1 0,-1 0 1,0 0-1,0 0 0,0 0 1,0 0-1,-1-1 0,0 1 0,1-3-48,-2 4 22,0 1 0,0 0 0,-1-1 0,1 1 0,-1 0 0,1-1 0,-1 1 0,0 0 0,0 0 0,-1 0 0,1 0 0,-1 0 0,1 0 0,-1 0 0,0 0 0,0 1 0,0-1 0,-1 1 0,1-1 0,-2 0-22,-5-5 52,-2 1-1,1 1 1,-1-1 0,0 2 0,0 0-1,0 0 1,-1 1 0,0 0-1,-2 0-51,182-25 22,-165 29-23,23-6-16,0 1 1,14 1 16,-34 4-1,0-1 1,0 2 0,1-1 0,-1 1 0,0 0 0,0 0-1,1 1 1,-1-1 0,0 1 0,-1 1 0,5 1 0,-8-2 1,1 0 0,-1-1 0,0 1 1,-1 0-1,1 0 0,0 0 0,0 0 1,-1 0-1,0 0 0,1 1 0,-1-1 1,0 0-1,0 1 0,0-1 0,0 1 1,0-1-1,-1 1 0,1 0 0,-1-1 1,0 1-1,0-1 0,0 1 0,0 1-1,0 11 9,-1 1 0,-1-1 0,-3 12-9,3-14 3,-2 6-1,-2 19 10,-1 20-12,6-47-8,1 0-1,0 0 0,0 0 0,1 0 0,1-1 0,0 1 0,3 8 9,-5-17-1,1 0-1,0 1 1,0-1-1,0 0 1,0 0-1,0 0 0,1 0 1,-1 0-1,0 0 1,1 0-1,0-1 1,-1 1-1,1-1 1,0 1-1,0-1 0,0 1 1,0-1-1,0 0 1,0 0-1,0 0 1,0 0-1,0 0 1,1 0-1,-1-1 0,0 1 1,1-1-1,-1 0 1,0 0-1,1 1 1,-1-2-1,1 1 2,5-1 2,0 0-1,0 0 0,0-1 1,0-1-1,-1 1 0,1-1 1,-1 0-1,7-4-1,16-9-13,0-2 0,-2-1 0,0-1-1,0-1 1,-2-2 0,-1 0 0,-1-2 0,19-26 13,-38 46 1,-1-2 0,-1 1 1,1 0-1,-1-1 0,0 0 1,0 1-1,-1-1 0,0 0 1,0-3-2,-1 8 2,-1 1 0,0-1 1,0 1-1,0-1 1,0 1-1,0-1 0,0 0 1,-1 1-1,1-1 1,0 1-1,-1-1 0,1 1 1,-1 0-1,1-1 1,-1 1-1,0 0 0,0-1 1,0 1-1,0 0-2,0-1 4,-1 1 0,1 0-1,-1 0 1,0 0 0,1 0 0,-1 0 0,0 0-1,0 1 1,0-1 0,0 1 0,0-1-1,0 1 1,0 0 0,0-1 0,0 1-1,0 0 1,0 0 0,-1 1-4,-4-1 0,1 1 1,-1 0-1,1 0 0,0 1 1,-1-1-1,1 2 0,0-1 1,0 1-1,0-1 0,1 2 0,-1-1 1,1 1-1,-1-1 0,1 1 1,0 1-1,1-1 0,-1 1 1,1 0-1,0 0 0,0 0 1,0 1-1,1-1 0,0 1 0,0 0 1,0 0-1,-1 6 0,0 0-7,0 0 0,1 0 0,0 0 0,1 0 0,1 1 0,0-1 0,0 1-1,1 0 1,1-1 0,0 1 0,1-1 0,0 0 0,4 11 7,-5-18-3,1 1 0,0-1 0,0 0 0,1 0 0,0 0 0,0 0 0,0 0 0,0-1 0,1 0 0,-1 1 0,1-1 0,0 0 0,1-1 0,-1 1 0,1-1 0,-1 0 0,1 0 0,0 0 0,0-1 0,0 1 0,1-1 0,0 0 3,2 0-9,1 0 0,-1-1 1,0 0-1,1-1 1,-1 0-1,1 0 0,-1 0 1,1-1-1,-1-1 1,0 1-1,0-1 1,0-1-1,0 1 0,5-4 9,5-1-10,-2-2 0,1 0-1,-1-1 1,-1 0 0,1-1-1,-2-1 1,8-8 10,-4 1 10,0-1-1,-1 0 1,-2-1 0,0-1-1,1-3-9,-12 16 6,2 1 0,-1 0 0,1 0-1,1 1 1,-1 0 0,1 0 0,5-4-6,-10 10 1,-1-1 0,1 1 0,0 0 0,0 0 0,0 0 0,-1 0 0,1 0 0,0 1 0,0-1 0,0 0 0,1 1 0,-1 0 0,0-1 0,0 1 0,0 0 0,0 0 0,0 0 0,0 0 0,0 1 0,0-1 0,1 0 0,-1 1 0,0 0 0,0-1 0,0 1 0,-1 0 0,1 0 0,0 0 0,0 0 0,0 0 0,-1 1 0,1-1 0,0 1 0,-1-1 0,0 1 0,1-1 0,-1 1-1,6 6-3,-1 0 0,-1 0 0,0 0 0,0 1 0,-1 0 0,0 0 0,0 0 0,0 2 3,6 21 0,3 23 0,-11-48 0,7 44 63,0 27-63,-5-39 22,-3-30-10,-2-12 88,5-22 83,8-12-167,1 0 0,2 2 0,2-1 0,15-22-16,-27 50 1,8-16 9,0 0-1,10-10-9,-18 28-5,1-1-1,-1 1 0,1 0 1,0 1-1,0-1 0,1 1 1,-1 0-1,1 1 0,0 0 1,4-2 5,-9 5-2,1 0 0,-1 0 0,0 0 0,0 0 0,0 1-1,0-1 1,0 1 0,1 0 0,-1-1 0,0 1 0,0 0 0,3 0 2,-4 1 0,0-1 0,0 1 0,1-1 0,-1 1 0,0 0 0,0 0 0,0-1-1,0 1 1,0 0 0,0 0 0,0 0 0,0 0 0,0 0 0,0 0 0,-1 0 0,1 0 0,0 1 0,-1-1-1,1 0 1,-1 0 0,1 1 0,-1-1 0,1 1 0,18 59 35,-13-37-82,2 0 0,0 0 0,8 12 47,-13-30-23,1 1 0,0-1-1,0 1 1,0-1 0,1 0-1,0-1 1,1 1-1,-1-1 1,1 0 0,0 0-1,0-1 1,0 0 0,6 3 23,-4-4-8,0 0 1,0 0-1,1-1 0,-1 0 1,0-1-1,1 0 1,-1 0-1,1-1 1,-1 0-1,1-1 0,-1 0 1,1 0-1,-1 0 1,0-1-1,0 0 1,0-1-1,6-3 8,4-1 22,0-1-1,-1-1 1,0-1-1,-1 0 1,0-1 0,0-1-1,3-4-21,-8 5 22,0-1-1,0 0 0,-1-1 1,-1 0-1,0 0 1,-1-1-1,0 0 0,-1-1 1,-1 0-1,0 0 0,0-3-21,0-3 44,-1 1 0,-1-1-1,-1-1 1,-1 1 0,0 0-1,-2-1 1,0 1-1,-2-6-43,-4-10 142,-1 1 0,-11-33-142,1 5 73,13 48-61,-5-24 11,8 37-21,0 1 0,0-1-1,0 1 1,0-1 0,0 1-1,-1-1 1,1 1 0,-1 0-1,0 0 1,0 0 0,1 0 0,-2-1-2,3 3 0,-1 0 0,1 0 1,0-1-1,-1 1 0,1 0 1,-1 0-1,1 0 0,0 0 1,-1 0-1,1 0 0,-1 0 1,1 0-1,-1 0 0,1 0 1,0 0-1,-1 0 0,1 0 1,-1 0-1,1 0 0,0 0 1,-1 0-1,1 1 0,-1-1 1,1 0-1,0 0 1,-1 0-1,1 1 0,0-1 1,-1 0-1,1 1 0,0-1 1,-1 0-1,1 1 0,0-1 1,0 0-1,-1 1 0,1-1 1,0 0-1,0 1 0,0-1 1,0 1-1,-1-1 0,1 0 1,0 1-1,0-1 0,-6 23 15,5-9-19,1 1 0,1 0 0,0 0 1,1-1-1,0 1 0,1-1 0,1 0 0,2 4 4,1 8-2,-1 0 1,0 6 1,-2 31 13,-2 0 1,-5 48-14,0-56 5,2 0 0,3 0 0,7 37-5,-7-75-45,3 16-136,-4-32 145,-1-1 1,0 1 0,1 0-1,-1-1 1,0 1-1,1 0 1,-1-1-1,1 1 1,-1 0 0,1-1-1,-1 1 1,1-1-1,-1 1 1,1-1-1,0 1 1,-1-1 0,1 1-1,0-1 1,-1 0-1,1 1 1,0-1-1,-1 0 1,1 0 0,0 0-1,0 1 1,-1-1-1,1 0 1,0 0-1,0 0 1,0 0 0,-1 0-1,1 0 1,0 0-1,0-1 36,1 0-194,-1 0 0,1 1 1,-1-2-1,1 1 0,-1 0 0,0 0 0,1 0 0,-1-1 0,0 1 0,0 0 0,0-1 1,0 1-1,0-1 0,0 1 0,0-1 0,-1 0 0,1 1 0,-1-1 0,1 0 0,-1 0 0,0 1 1,1-1-1,-1 0 0,0-1 194,2-4-605,7-31-757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6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1 146 4625,'37'-23'2384,"6"1"-95,14 4-2009,10-5-144,4 3-80,14 4-136,-4 0-1392,-10 9 1080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48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 2553,'2'5'1066,"7"17"-686,-1 0 0,-1 0-1,2 13-379,-7-25 168,0 0 0,-1 1 0,0-1 0,-1 3-168,0-5 431,0-1-1,1 1 0,0-1 0,1 6-430,0 1 199,-1 0-1,0 0 1,-1 0 0,-1 0 0,0-1 0,-1 1 0,0 0-1,-2 2-198,-2 18 97,3-9-80,-1 2-19,0 1 0,-2-1 1,-6 16 1,12-42-48,0-1-13,0 1 0,-1 0 0,1-1 1,0 1-1,0 0 0,0-1 0,-1 1 1,1 0-1,0-1 0,-1 1 0,1-1 1,-1 1-1,1-1 0,-1 1 0,1-1 1,-1 1-1,1-1 0,-1 1 0,1-1 1,-1 1-1,1-1 0,-1 0 0,0 1 61,-1-3-419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0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1 347 4985,'0'-6'406,"1"-1"0,0 0 0,0 0 0,1 0 0,-1 1 0,2-1 0,-1 1 0,1-1-406,-1 3 74,0 0 0,0 1 1,1 0-1,-1-1 0,1 1 1,-1 0-1,1 0 0,0 1 0,1-1 1,-1 1-1,0-1 0,1 1 0,-1 0 1,3-1-75,14-5 46,1 0 1,-1 1-1,2 1 1,-1 1-1,3 0-46,18-1 12,1 1 0,3 2-12,-38 3-2,-1 0-1,1 0 1,0 0 0,0 1 0,0 0 0,0 1 2,-7-2-1,1 1 1,-1-1-1,0 0 0,0 1 1,1-1-1,-1 1 0,0-1 1,0 1-1,0 0 0,0 0 1,0-1-1,0 1 0,0 0 1,0 0-1,0 0 0,0 0 1,0 0-1,-1 0 0,1 0 1,0 0-1,-1 1 0,1-1 1,-1 0-1,1 0 0,-1 1 1,1-1-1,-1 0 0,0 0 1,0 1-1,0-1 0,0 0 1,0 1-1,0-1 0,0 0 1,0 1-1,0-1 0,-1 0 1,-1 8 4,0-1 0,-1 1 0,0-1 1,-1 1-1,0-1 0,0 0 0,0-1 0,-1 1 0,-1-1 0,1 0 0,-1 0 0,0-1 0,-1 0 0,-3 4-4,-18 12 19,0-2-1,-1 0 1,-5 0-19,7-3 2,-106 63-10,108-67-11,24-13 13,1 1-1,0-1 1,-1 0-1,1 0 1,0 0-1,-1 1 0,1-1 1,-1 0-1,1 0 1,0 0-1,-1 0 1,1 0-1,-1 0 0,1 0 1,-1 0-1,1 0 1,0 0-1,-1 0 1,1 0-1,-1 0 1,1 0-1,0 0 0,-1 0 1,1 0-1,-1-1 1,1 1-1,0 0 1,-1 0-1,1 0 0,0-1 1,-1 1-1,1 0 1,0 0-1,-1-1 1,1 1-1,0 0 1,0-1-1,-1 1 0,1 0 1,0-1-1,0 1 1,0 0-1,-1-1 1,1 1-1,0-1 0,0 1 1,0 0-1,0-1 1,0 1-1,0-1 1,0 1 6,1-1-4,0 0 1,0 1 0,0-1 0,0 1-1,0-1 1,0 1 0,0 0 0,0-1-1,0 1 1,0 0 0,0 0 0,0-1-1,0 1 1,0 0 0,1 0 3,0 0-5,8-1 6,0 0-1,0 0 1,0 1-1,0 1 0,0-1 1,0 2-1,8 1 0,2 1 5,50 10 47,-56-10-38,0 0-1,0-1 1,1-1-1,-1-1 1,1 0-1,-1 0 1,1-2-1,8-1-13,-5-2 10,0 0 1,0-2-1,0 0 0,0-1 0,-1-1 0,-1 0 0,1-2 0,3-2-10,11-10 133,-1 0 0,-1-2 0,16-18-133,-32 30 83,0-1-1,-1-1 1,-1 0-1,0-1 1,8-15-83,-16 24 23,0 0 0,0 0 0,-1 0 0,1 0 0,-2 0 0,1 0 0,-1-1 0,0 1 0,0-1 0,0 1 0,-1-1 0,0 1 0,-1-1 0,1 0 0,-1 1 0,-1 0 0,1-1 0,-1 1-23,-8-19 98,-1 1 0,-1 1 0,-1 0 0,-13-16-98,14 20 67,3 7 21,9 12-86,0 0 0,-1-1 0,1 1-1,0 0 1,0 0 0,0 0 0,0 0 0,0 0-1,0-1 1,0 1 0,-1 0 0,1 0-1,0 0 1,0 0 0,0 0 0,0 0-1,-1-1 1,1 1 0,0 0 0,0 0-1,0 0 1,-1 0 0,1 0 0,0 0 0,0 0-1,0 0 1,0 0 0,-1 0 0,1 0-1,0 0 1,0 0 0,0 0 0,-1 0-1,1 0 1,0 0 0,0 0 0,0 0-1,-1 0 1,1 1 0,0-1 0,0 0-1,0 0 1,0 0 0,-1 0 0,1 0 0,0 0-1,0 1 1,0-1 0,0 0 0,0 0-1,0 0 1,-1 0 0,1 1 0,0-1-1,0 0 1,0 0 0,0 0 0,0 1-2,0 0 17,0 3-5,5 59-32,5 81 21,-9-112-1,-2-1-1,-1 1 1,-4 16 0,-2-3 42,-3 0 0,-1 0-1,-5 8-41,17-60 139,0 3-85,0 0-1,1 1 1,-1-1 0,1 0 0,0 0 0,0 0 0,0 1-1,0-1 1,1 1 0,-1-1 0,1 1 0,1-3-54,13-16-2,0 0 1,2 1 0,0 1-1,19-16 2,-23 23-14,1 0-1,1 1 0,13-8 15,-24 17 3,1-1-1,0 1 0,0 0 0,0 1 0,0-1 0,0 1 0,1 0 1,-1 1-1,1-1 0,-1 2 0,1-1 0,-1 0 0,3 1-2,-7 1-2,0-1 0,0 0 0,0 1 0,-1-1 0,1 1 0,0 0 1,0-1-1,-1 1 0,1 0 0,0 0 0,-1 0 0,1 1 0,-1-1 0,1 0 0,-1 0 0,0 1 0,1-1 0,-1 1 0,0-1 0,0 1 0,0-1 0,0 1 0,0 0 0,-1 0 0,1-1 0,0 1 0,-1 1 2,3 7-5,-1 1-1,0-1 0,-1 1 1,0 9 5,4 23 26,-3-38-26,-1 0 1,1 0-1,0 0 0,0 0 0,1 0 1,0 0-1,-1-1 0,2 1 1,-1-1-1,0 1 0,1-1 1,0-1-1,0 1 0,0 0 1,0-1-1,1 0 0,-1 0 0,1 0 1,0 0-1,4 1 0,0-1-4,0-1 0,0 1 0,0-2 0,0 1 0,0-1 0,0-1 0,0 1 0,1-2 0,-1 1 1,0-1-1,0 0 0,1-1 4,9-3 1,0 0 0,0-2 0,0 0 1,-1-1-1,0 0 0,0-2 0,-1 0 1,-1-1-1,0-1 0,0 0 0,-1-1 1,-1-1-1,0 0 0,0-1 0,-2 0 1,0-1-1,7-14-1,-17 27 5,0 0 1,0 0-1,0-1 1,0 1-1,-1-1 1,1 0-1,-1 1 0,0-1 1,0 0-1,-1 0 1,1 1-1,-1-1 1,0 0-1,0 0 0,0 0 1,0 0-1,-1 0 1,1 1-1,-1-1 1,0 0-1,0 0 1,0 1-1,-1-1 0,0 0-5,0 0 7,-1 0 0,0 1-1,1-1 1,-1 1 0,-1 0-1,1 0 1,0 0 0,-1 0 0,1 0-1,-1 1 1,0 0 0,0 0-1,0 0 1,0 0 0,0 1-1,0-1 1,-1 1 0,1 0-1,-1 0 1,-3 0-7,-1 1 10,0 0-1,-1 0 1,1 1 0,0 0-1,-1 1 1,1-1 0,0 2-1,0 0 1,0 0 0,1 0 0,-1 1-1,1 1 1,-1-1 0,2 1-1,-1 1 1,0-1-10,-4 5 0,0 0-1,1 0 1,0 1-1,0 0 1,1 1-1,1 0 1,0 1-1,0 0 1,-2 6 0,8-13-2,1-1 0,-1 1 1,1-1-1,0 1 0,1 0 1,0 0-1,0 0 0,0 0 1,0 0-1,1 0 0,0 0 1,0 0-1,1 0 0,0 0 0,0 0 1,0 0-1,1-1 0,-1 1 1,1 0-1,1-1 0,-1 1 1,1-1-1,0 0 0,0 0 1,1 0-1,-1 0 0,1 0 1,0-1-1,1 0 0,-1 0 1,1 0-1,-1 0 0,1-1 1,0 1-1,1-1 0,-1-1 0,0 1 1,1-1-1,0 0 0,-1 0 1,1 0-1,0-1 0,0 0 1,0 0-1,0-1 0,1 1 2,0-1-4,0 0 0,-1-1-1,1 1 1,0-1-1,-1-1 1,1 1-1,0-1 1,-1 0 0,0-1-1,0 1 1,1-1-1,-2 0 1,1-1 0,0 0-1,-1 1 1,1-2-1,-1 1 1,0-1-1,-1 0 1,4-3 4,3-6 18,0-1 0,-1 0 0,-1-1 0,0 0 0,-1 0 0,-1-1 0,1-2-18,4-27 49,-12 43-50,1-1 1,-1 1-1,1-1 1,-1 1-1,0-1 1,-1 1-1,1-1 1,0 1 0,-1-1-1,0 1 1,-1-4 0,2 7-1,0 0 0,0 0 1,0 0-1,0-1 1,0 1-1,0 0 1,0 0-1,-1 0 0,1-1 1,0 1-1,0 0 1,0 0-1,0 0 0,0-1 1,0 1-1,-1 0 1,1 0-1,0 0 0,0 0 1,0 0-1,0 0 1,-1-1-1,1 1 0,0 0 1,0 0-1,0 0 1,-1 0-1,1 0 0,0 0 1,0 0-1,-1 0 1,1 0-1,0 0 0,0 0 1,0 0-1,-1 0 1,-3 8 5,-2 24-8,4-16 0,2-1 1,-1 1-1,2 0 0,2 12 3,-2-22-2,0-1-1,0 1 0,1-1 0,-1 0 1,2 1-1,-1-1 0,0 0 0,1 0 1,0 0-1,0 0 0,1-1 0,-1 1 0,1-1 1,0 0-1,0 0 0,0 0 0,2 0 3,-3-2-3,1 0 0,-1 0-1,1 0 1,0 0-1,0-1 1,-1 0-1,1 0 1,0 0 0,0 0-1,0-1 1,0 1-1,0-1 1,0 0 0,0-1-1,0 1 1,0 0-1,0-1 1,0 0 0,0 0-1,0 0 1,0-1-1,0 1 1,-1-1 0,1 0-1,1-1 4,10-6 1,0 0-1,-1-2 1,0 0-1,0 0 1,-1-2-1,4-2 9,-1-1 1,0-1-1,-2-1 1,0 0-1,3-7-9,-11 17 16,-1-1 0,-1 0-1,0 0 1,0 0 0,0 0 0,-1-1-1,-1 0 1,0 0 0,0 0 0,-1 1-1,0-1 1,0-1 0,-2 0-16,2 10 3,-1 1 0,0-1 0,0 0 0,0 0 0,0 0 1,0 1-1,-1-1 0,1 0 0,0 0 0,0 1 0,0-1 1,-1 0-1,1 1 0,0-1 0,-1 0 0,1 0 0,0 1 0,-1-1 1,0 0-4,1 2-1,0 1 0,-1-1 1,1 0-1,0 0 0,0 1 1,0-1-1,0 0 0,0 0 1,0 1-1,0-1 0,0 0 1,0 0-1,0 0 0,1 2 1,14 67-39,14 42 39,-12-51-16,-2 2 1,1 22 15,-15-78-1,2 18-28,0 1 0,-2-1 1,-1 14 28,-1-33-11,1 1 1,-1-1-1,0 0 1,0 0-1,0-1 0,-1 1 1,0 0-1,-1 0 1,1-1-1,-1 1 0,0-1 1,0 0-1,0 0 1,-1 0-1,0 0 1,0-1-1,-1 1 11,3-3 1,0 0-1,0 0 1,0 0 0,-1-1-1,1 1 1,-1-1 0,1 1-1,-1-1 1,1 0 0,-1 0-1,0 0 1,0-1 0,1 1-1,-1 0 1,0-1 0,0 0-1,0 0 1,0 0 0,0 0 0,1 0-1,-1 0 1,0-1 0,0 0-1,0 1 1,1-1 0,-1 0-1,0 0 0,1-1 4,-1 1 0,1-1-1,0 0 1,0 0 0,0 0 0,0 0-1,0 0 1,1 0 0,-1-1-1,1 1 1,-1 0 0,1-1 0,0 1-1,0-1 1,0 0 0,0 1-1,0-1 1,1 0 0,-1 1 0,1-1-1,0 0 1,-1 0 0,1 1 0,1-1-1,-1 0 1,0 0 0,1-2-4,1-5 6,0-1 0,1 1 1,0 0-1,1 0 0,0 1 1,1-1-1,0 1 0,0 0 1,1 0-1,0 0 0,0 1 1,1 0-1,0 0 0,1 1 1,0 0-1,0 0 0,0 1 1,2-1-7,23-14-7,0 2 0,1 2 0,1 1 0,13-3 7,-22 8-18,22-9-15,22-7 46,-2-4 0,-1-3 0,6-7-13,-69 39 0,0-1 0,-1 1-1,1-1 1,-1 0-1,0 0 1,0 0 0,0 0-1,1-2 1,-4 5 2,1-1-1,-1 0 1,1 0 0,-1 0-1,1 0 1,-1 0 0,0 0-1,0 0 1,1 0 0,-1 0-1,0 0 1,0 0-1,0 0 1,0 0 0,0 0-1,-1 0 1,1 0 0,0 0-1,0 0 1,-1 0 0,1 0-1,0 0 1,-1 0-1,1 0 1,-1 0 0,1 0-1,-1 0 1,1 1 0,-1-1-1,0 0 1,0 0 0,1 1-1,-1-1 1,0 0-1,0 1 1,0-1 0,0 0-2,-3-1 13,0 0 0,0-1 0,0 2 1,0-1-1,0 0 0,0 1 0,-1 0 0,1 0 1,0 0-1,-1 0 0,1 1 0,-1 0 1,1 0-1,-1 0 0,1 0 0,-1 1 0,1-1 1,0 1-1,-1 1-13,-4 0 18,1 0 0,0 1-1,0 0 1,0 1 0,0 0 0,0 0 0,1 1 0,0-1 0,-3 4-18,5-4 2,0 1 0,0 0 0,1 0 0,0 0 0,0 1 0,0 0 0,0-1 0,1 1 0,0 1 1,0-1-1,1 0 0,0 1 0,0-1 0,0 1 0,1 0 0,0-1 0,0 1 0,1 0 0,0 0 0,0 0 0,1 0 1,-1-1-1,1 1 0,1 0 0,-1-1 0,1 1 0,1-1 0,-1 1 0,1-1 0,0 0 0,0 0 0,1 0 0,0 0 0,0 0-2,4 2-81,0 0 0,1-1-1,-1 0 1,1 0 0,1-1-1,-1-1 1,1 1 0,0-1-1,0-1 1,1 0-1,10 3 82,4 0-694,0-2-1,1 0 0,0-2 0,15 0 695,35-4-1017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2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172 192 1168,'29'-22'247,"5"-4"1592,32-17-1839,-62 41 317,16-9 562,-20 11-803,0 0 1,1 0-1,-1 0 0,0 0 0,1-1 1,-1 1-1,0 0 0,0 0 0,1 0 1,-1 0-1,0 0 0,0-1 1,0 1-1,1 0 0,-1 0 0,0 0 1,0-1-1,0 1 0,1 0 0,-1 0 1,0-1-1,0 1 0,0 0 0,0 0 1,0-1-1,0 1 0,0 0 0,1 0 1,-1-1-1,0 1 0,0 0 0,0-1 1,0 1-1,0 0 0,0 0 1,0-1-1,0 1 0,-1 0 0,1-1 1,0 1-1,0 0 0,0 0 0,0-1 1,0 1-1,0 0 0,-1 0 0,1-1 1,0 1-1,0 0 0,0 0 0,0 0 1,-1-1-1,1 1 0,0 0 1,-1 0-77,0-1 62,0 1 1,0 0-1,-1-1 1,1 1-1,0 0 1,-1 0 0,1 0-1,0 0 1,0 0-1,-1 0 1,1 0 0,0 1-1,-2-1-62,-4 1 140,-13 2 71,-1 1-1,1 0 1,-14 5-211,16-3 107,-4 0 107,0 1 1,1 0-1,0 2 1,-6 4-215,21-10 23,1 0-1,0 0 0,-1 1 1,1-1-1,1 1 1,-1 1-1,1-1 1,-1 0-1,1 1 1,1 0-1,-1 0 1,0 0-1,1 1 1,0-1-1,1 1 0,-2 3-22,3-7 1,1 0-1,-1 1 1,1-1-1,0 0 0,0 1 1,0-1-1,0 0 0,0 0 1,1 1-1,-1-1 0,0 0 1,1 0-1,0 1 1,0-1-1,-1 0 0,1 0 1,1 0-1,-1 0 0,0 0 1,0 0-1,1 0 0,-1-1 1,1 1-1,-1 0 0,1-1 1,0 1-1,0-1 1,0 1-1,0-1 0,1 1 0,10 5-7,0 0 0,0-1 0,0 0 0,11 2 7,-5-1-1,2 1-9,59 25 33,-72-29-20,-1 0 0,1 1-1,-1 0 1,1 0 0,-2 0-1,1 1 1,0 0-1,1 4-2,-7-9 2,1 0-1,-1 1 1,-1-1-1,1 1 1,0-1-1,0 1 1,0-1-1,-1 1 1,1 0-1,-1-1 1,1 1-1,-1 0 1,0-1-1,0 1 1,1 0-1,-1 0 1,0-1-1,-1 1 1,1 0-1,0 0 1,0-1-1,-1 1 1,1 0-1,-1-1 1,0 1-1,1-1 1,-1 1-1,0 0 1,0-1-1,0 0 1,0 1-1,0-1 1,0 0-1,0 1 1,-1-1-1,1 0 1,0 0-1,-1 0 1,1 0-1,-1 0-1,-8 6 16,-1 0-1,0 0 1,0-1-1,0-1 0,-4 1-15,8-3 2,-9 5-1,-8 3 12,0-1-1,-1-1 1,-22 5-13,46-14 0,1 0 1,0 1-1,-1-1 1,1 0-1,-1 0 0,1 0 1,0 0-1,-1 0 1,1 0-1,0 0 1,-1 0-1,1 0 0,-1 0 1,1 0-1,0 0 1,-1 0-1,1 0 0,-1 0 1,1 0-1,0-1 1,-1 1-1,1 0 1,0 0-1,-1 0 0,1-1 1,0 1-1,-1 0 1,1 0-1,0-1 1,0 1-1,-1 0 0,1 0 1,0-1-1,3-11-12,19-15-40,-1 9-13,0 2 0,2 1 0,0 1 0,13-6 65,106-46-286,-77 37 158,-16 8 54,-20 9 79,-1 0-1,0-2 0,-1-1 0,-1-2 1,5-4-5,-25 16 13,0 0 1,-1-1-1,0 1 1,0-1-1,1-2-13,-6 7 24,1 0 0,0 0-1,0 0 1,0 0 0,0 0-1,-1 0 1,1 0-1,-1-1 1,1 1 0,-1 0-1,1 0 1,-1-1 0,1 1-1,-1 0 1,0-1-1,0 1 1,0 0 0,0-1-1,0 1 1,0 0 0,0-1-1,0 1 1,-1 0-1,1-1 1,0 1 0,-1 0-1,1-1 1,-1 1 0,0 0-1,1 0 1,-1-1-24,0 2 103,1 0-45,0 0-31,-1 21-11,2 97-20,1-38 16,-1 17 15,-12 83-27,10-168 5,-1 0 1,0 0-1,-1 0 1,-1-1-1,1 1 1,-4 5-6,4-12 6,1 0 0,-1-1 0,0 1 0,0-1 0,-1 1 0,1-1 0,-1 0 0,0-1 0,0 1-1,0 0 1,-1-1 0,1 0 0,-1 0 0,0-1 0,0 1-6,3-2 19,0 0-1,1 0 0,-1-1 1,0 1-1,0 0 0,0-1 0,0 0 1,0 1-1,0-1 0,0 0 1,1 0-1,-1 0 0,0 0 1,0 0-1,0-1 0,-2 1-18,3-1 8,0 1 0,0-1 0,-1 0 0,1 1 0,0-1 0,0 0 0,0 0 0,0 0 0,0 0 0,0 0 0,0 0 0,0 0 0,1 0 0,-1 0 0,0 0 0,1-1 0,-1 1 0,0-1-8,0-2 6,0 0 1,0 0 0,0 0-1,1 0 1,0 0 0,-1 0-1,1 0 1,1 0 0,-1 0-1,1 0 1,-1 0-1,1 0 1,0 0 0,2-3-7,34-81 28,-4-11-14,42-115 12,-59 177-40,2 0 0,1 1 1,1 1-1,13-16 14,-25 41-7,0 0 0,0 1-1,1 0 1,0 1 0,0 0 0,1 0 0,0 1-1,1 0 1,-1 0 0,1 2 0,11-5 7,-13 6 2,-1 1 0,1 1 0,0 0 0,0 0-1,0 1 1,0 0 0,0 0 0,0 1 0,0 0 0,0 1 0,0 0 0,0 1 0,0-1 0,0 2 0,-1-1 0,3 2-2,-9-4-8,-1 0 0,0 1 0,0-1 0,1 1 0,-1-1 0,0 1-1,0-1 1,0 1 0,0-1 0,0 1 0,1 0 0,-1 0 0,0 0 0,-1 0 0,1-1 0,0 1 0,0 0 0,0 0-1,-1 1 1,1-1 0,0 0 0,-1 0 0,1 0 0,-1 0 0,1 1 0,-1-1 0,0 0 0,1 0 0,-1 1 0,0-1 0,0 0-1,0 1 1,0-1 0,0 0 0,0 0 0,0 1 0,-1-1 0,1 0 0,0 1 0,-1-1 0,1 0 0,-1 0 0,1 0-1,-1 0 1,0 1 0,0-1 8,-3 6-21,-1-1 0,0 0-1,-1 0 1,1 0-1,-1-1 1,0 0 0,-1 1 21,-29 19-1,-2-1 1,-18 8 0,13-8 47,-29 22-47,65-40-210,10-4-350,16-3-400,-13 0 1042,52-8-1375,18-6 1293,-34 5-657,144-26-1651,137-32 2260,-291 59 837,0-1 1,22-11-790,-42 16 280,-1 0 0,0-1 0,-1-1 0,1 1-1,-2-2 1,1 0 0,-1 0 0,8-8-280,-17 16 17,1-1 0,-1 1 0,1-1 0,0 1 1,-1-1-1,1 1 0,-1-1 0,1 0 0,-1 1 0,0-1 1,1 1-1,-1-1 0,0 0 0,1 1 0,-1-1 0,0 0 0,0 0 1,1 1-1,-1-1 0,0 0 0,0 0 0,0 1 0,0-1 1,0 0-1,0 1 0,0-1 0,0 0 0,-1 0 0,1 1 0,0-1 1,0 0-1,-1 0 0,1 1 0,0-1 0,-1 0 0,1 1 1,0-1-1,-1 1 0,1-1 0,-1 1 0,1-1 0,-1 0 1,1 1-1,-1 0 0,0-1 0,1 1 0,-1-1 0,0 1 0,1 0 1,-1-1-18,-3 0 56,0-1 0,0 1 0,0 0 1,0 0-1,0 1 0,-1-1 1,1 1-1,0 0 0,-4 0-56,-24 5 150,1 0 0,0 3-1,0 0 1,0 2 0,-8 5-150,16-7 34,-12 5-6,1 1 0,1 1 0,-9 7-28,30-16 4,1 2-1,0-1 1,0 2-1,0-1 0,1 1 1,0 1-1,1 0 1,0 0-1,1 1 1,-3 4-4,9-11 0,0-1 0,0 1 0,1 0 0,-1 0 0,1 0 0,0 0 0,0 0 0,0 0 0,0 0 0,1 0 0,0 0 0,0 0 0,0 0 0,0 0 0,1 1 0,-1-3 0,1 1-1,-1-1 1,1 1-1,0-1 1,0 0 0,0 1-1,0-1 1,1 0-1,-1 0 1,0 0 0,1 0-1,0 0 1,-1 0 0,1-1-1,0 1 1,0 0-1,0-1 1,0 0 0,0 1-1,0-1 1,1 0-1,-1 0 1,0 0 0,1 0-1,1 0 1,9 2-1,0-1-1,1 0 1,-1-1-1,0-1 1,1 0-1,-1 0 0,0-2 1,0 1-1,1-2 2,31-6 8,42-15-8,-67 17 1,0 0 1,0-2 0,0 0-1,-1-1 1,0-1 0,-1-1-2,-10 7 2,-1 0 0,0 0 0,0-1 0,-1 0 0,0-1 0,0 1 0,0-1 0,-1 0 0,0 0 0,-1-1 0,1 0 0,-1 1 0,-1-2 0,1 1 0,1-8-2,-4 12 5,-1 0 0,0 1 1,0-1-1,0 0 0,0 1 1,0-1-1,-1 0 1,1 1-1,-1-1 0,0 0 1,-1 0-6,2 3 1,0 0 0,-1 0 0,1 0 0,0 0 0,-1 0 0,1 0 1,-1 0-1,1 1 0,-1-1 0,0 0 0,1 0 0,-1 1 0,0-1 1,1 0-1,-1 1 0,0-1 0,0 1 0,0-1 0,1 1 0,-1-1 1,0 1-1,0-1 0,0 1 0,0 0 0,0 0 0,0-1 0,0 1 1,0 0-1,0 0 0,0 0 0,0 0 0,0 0 0,0 0 0,0 1 1,0-1-1,0 0 0,0 0 0,0 1 0,0-1 0,1 0 0,-1 1 1,0-1-1,0 1-1,-3 1-1,0 0 0,0 1 0,0 0 1,0-1-1,1 1 0,-1 1 0,1-1 1,0 0-1,0 1 0,0 0 0,0 0 1,1-1-1,-1 2 0,0 0 1,0 3 2,0-1-1,1 0 1,0 1 0,0-1-1,1 1 1,0 0-1,0 0 1,0 3-2,2 10-7,0 0 0,1 0 0,2 0 0,0 0 0,1 0 0,2 2 7,-6-18-17,1 0 0,0 0 1,0 0-1,0 0 0,1 0 1,0-1-1,0 1 0,0-1 1,0 1-1,1-1 1,0 0-1,0-1 0,0 1 1,0-1-1,0 0 0,1 0 1,-1 0-1,1 0 0,0-1 1,0 0-1,3 1 17,-2-1-155,0 0 0,0-1 0,1 0 0,-1-1-1,0 1 1,1-1 0,-1-1 0,0 1 0,1-1 0,-1 0 0,0 0-1,0-1 1,0 1 0,0-2 0,0 1 0,0-1 0,-1 1 0,5-4 155,32-23-3118,-1-2 0,25-24 3118,-54 45-439,10-9-474,-1-1-1,13-17 914,-26 28 420,-1-1-1,0 0 1,2-6-420,-5 10 772,-1 0 0,0-1 1,-1 0-1,0 0 1,0 0-1,0-1-772,-2 7 55,0 1 0,0 0 0,1-1 0,-1 1 0,0 0 0,0 0 0,0-1 1,0 1-1,0 0 0,-1-1 0,1 1 0,0 0 0,0 0 0,0-1 0,0 1 0,0 0 0,0 0 0,0-1 0,0 1 0,-1 0 0,1 0 0,0-1 0,0 1 0,0 0 1,0 0-1,-1 0 0,1-1 0,0 1 0,0 0 0,-1 0 0,1 0 0,0 0 0,0 0 0,-1 0 0,1-1 0,0 1 0,0 0 0,-1 0 0,1 0 0,0 0 0,-1 0 0,1 0 1,0 0-1,0 0 0,-1 0 0,1 0 0,0 0 0,0 0 0,-1 0 0,1 1 0,0-1 0,-1 0 0,1 0 0,0 0 0,0 0 0,-1 0 0,1 0 0,0 1 0,0-1-55,-7 1 485,6 0-481,0 0 0,0 0 0,0 0 0,0 0 1,1 1-1,-1-1 0,0 0 0,0 0 0,1 1 0,-1-1 1,1 0-1,-1 1 0,1-1 0,0 2-4,-1-1 9,-3 7-3,1 0 1,-1 0 0,-1-1 0,0 0-1,0 0 1,-3 4-7,-8 11-6,15-21 1,1 0 0,-1-1 0,0 1 0,1 0 1,-1 0-1,0 0 0,1 0 0,0-1 0,0 1 0,-1 0 0,1 0 0,0 0 0,0 0 0,1 0 0,-1 0 0,0 0 0,1-1 0,-1 1 0,1 0 1,0 0-1,-1 0 0,1-1 0,0 1 0,0 0 0,0-1 0,1 2 5,3 2-19,-1 1-1,1-2 1,1 1 0,-1 0 0,0-1-1,2 1 20,5 3 3,-2 0 6,0-1-1,1 1 1,0-2 0,9 5-9,-19-11 40,17 1-6,0-2 0,0 0 0,-1-1-1,1-1 1,-1 0 0,7-3-34,-5 1 22,17-5 20,0-2 1,-1-1-1,-1-2 0,0-1 1,15-11-43,-22 13 116,-24 13-101,16-9 224,0-1 0,14-11-239,-29 19 40,-1 1-1,0-1 0,0 1 1,0-1-1,0 0 0,0 0 1,-1 0-1,1 0 1,-1-1-1,0 1 0,0-1 1,0 1-1,0-1 0,-1 0 1,1 0-1,-1 0 0,0 0 1,0 0-40,-1 3 9,0 0 1,0 0 0,0 0 0,0 0 0,-1 0 0,1 0 0,0 0 0,-1 0 0,1 0 0,0 0 0,-1 0 0,1 0-1,-1 1 1,0-1 0,1 0 0,-1 0 0,0 1 0,1-1 0,-1 0 0,0 1 0,0-1 0,1 0 0,-1 1-1,0-1 1,0 1 0,0-1 0,0 1 0,0 0 0,0-1 0,0 1 0,0 0 0,0 0 0,-1 0-10,-2-1 20,-1 0 0,1 1 0,-1 0 0,1 0 1,-1 0-1,-2 1-20,-1 1 19,-1 0 0,1 0 1,0 1-1,-1 0 0,1 1 1,1 0-1,-1 0 0,1 1 1,-1-1-1,1 2 0,1-1 1,-6 6-20,1-1 24,1 1 0,1 0 0,0 0 0,1 1 0,0 0 0,1 1 0,-2 4-24,7-13 1,0 0 0,0 0 0,0 0 0,1 1 0,0-1 0,0 1 0,0-1 0,0 0 0,1 1 0,-1 0 0,1-1 0,0 1 0,1-1 0,-1 1 0,1-1 0,0 1 0,0-1 0,0 0 0,1 1 0,0-1-1,0 2 0,2 0-32,0 0 0,1-1 0,-1 1 0,1-1 0,0 0 0,0-1 0,1 1 0,-1-1 0,1 0 0,0 0 0,0-1 0,0 0 0,5 2 32,4 1-423,1 0-1,0-1 1,0-1 0,0-1 0,0 0 0,0-1 0,1-1 0,8 0 423,60-8-1256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4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46 434 3385,'-12'17'733,"1"1"168,1 1 3211,13-41-1706,-2 20-2401,0-2 0,0 0 1,1 0-1,-1 0 1,1 0 0,0 0-1,0 1 1,1-1-1,-1 0-5,24-27 24,-16 21-8,-1 0 0,-1-1 1,0 0-1,0 0 0,-1-1 1,0 0-17,-3 4 40,0 0 1,-1 0 0,0 0-1,0 0 1,-1-1 0,0 1-1,0-1 1,-1 0 0,0 1-1,-1-1 1,0 0-1,0 0 1,-1 1 0,0-1-1,-1 0 1,1 1 0,-2-1-1,1 1 1,-1 0-1,-1 0 1,1 0 0,-1 0-1,-1 0 1,1 1 0,-1 0-1,-1 0 1,1 0 0,-1 0-1,0 1 1,-1 0-41,-26-15 27,32 20-26,-1 0 0,1 0 0,0 1 0,-1-1 0,1 1 0,0-1-1,-1 1 1,1-1 0,0 1 0,-1 0 0,1 0 0,-1 0 0,1 0 0,-1 0-1,1 0 1,-1 0 0,1 0 0,0 0 0,-1 1 0,1-1 0,0 1 0,-1-1-1,1 1 1,0-1 0,-2 2-1,1 3-9,2-5 7,0 1-1,0-1 1,0 0-1,0 1 1,0-1-1,1 0 1,-1 1-1,0-1 1,0 0-1,0 0 1,1 1-1,-1-1 1,0 0-1,1 0 0,-1 1 1,0-1-1,0 0 1,1 0-1,-1 0 1,0 0-1,1 1 1,-1-1-1,0 0 1,1 0-1,-1 0 1,0 0-1,1 0 1,-1 0-1,0 0 1,1 0-1,-1 0 1,1 0-1,-1 0 1,0 0-1,1 0 1,-1 0-1,0 0 1,1 0-1,-1-1 3,88-1-1,15-5 1,-71 5 1,34-3 19,0 3-1,0 4 0,13 3-19,-75-5-4,0 1 0,0-1 0,0 1 0,0 0 0,-1 0 0,1 0 0,0 1 1,0 0 3,-3-2-2,-1 1 1,1-1 0,-1 0 0,1 1 0,-1-1-1,0 1 1,1-1 0,-1 1 0,1-1 0,-1 1-1,0 0 1,0-1 0,1 1 0,-1-1 0,0 1-1,0-1 1,0 1 0,0 0 0,1-1 0,-1 1-1,0 0 1,0-1 0,0 1 0,0-1-1,-1 1 1,1 0 0,0-1 0,0 1 0,0 0-1,0-1 1,-1 1 0,1-1 0,0 1 0,0-1-1,-1 1 1,1-1 0,-1 1 0,1-1 0,0 1-1,-1-1 1,1 1 0,-1-1 0,1 1 0,-1-1-1,0 0 2,-8 10 4,0-1-1,-1-1 1,-1 1-1,1-2 0,-11 6-3,-18 14 9,25-16-2,1 0 1,-1 2-1,-10 12-7,21-22 3,0 1 0,1-1 0,-1 1 0,1 0 0,-1 0 0,1 0 0,0 0 0,1 0 0,-1 0 0,1 0 0,0 0 0,0 1 0,0-1 0,0 1 0,1-1 0,0 0 0,0 1 0,0 0-3,0-2 0,1-1 0,0 0 0,0 1 0,-1-1 0,1 0 0,0 0 0,1 0 0,-1 1 0,0-1 0,1-1 0,-1 1 0,1 0 0,-1 0 0,1 0 0,0-1 0,0 1 0,0-1 0,0 0 0,0 1 0,0-1 0,0 0 0,0 0 0,1 0 0,5 2-7,0-1-1,1 1 1,-1-1-1,1-1 0,6 1 8,15 0 3,1-1-1,0-1 0,0-2 0,0-1 1,-1-2-1,1 0 0,-1-2 0,7-4-2,-11 3 6,-1-2-1,0 0 1,0-1-1,-1-2 0,0-1 1,-1 0-1,-1-2 1,-1 0-1,12-12-5,-29 24 6,-1 1 0,0-1-1,1 0 1,-1 0 0,0-1 0,-1 1 0,1 0-1,-1-1 1,0 0 0,0 1 0,0-1 0,0-5-6,-1 6 3,-1 1 1,1-1 0,-1 0 0,0 0 0,0 0 0,-1 0-1,1 0 1,-1 0 0,0 0 0,0 1 0,0-1-1,-1 0 1,1 1 0,-1-1 0,0 1 0,-2-4-4,2 3 5,-1 0 0,0 0 0,0 1 0,0-1 0,-1 1 0,1-1 0,-1 1 0,0 0 0,0 0 0,0 1 0,0-1 0,0 1 0,-1 0 0,1 0-1,-1 0 1,1 1 0,-1-1-5,1 1 4,0 1 0,0 0-1,0-1 1,0 1 0,0 1-1,-1-1 1,1 0 0,0 1-1,0 0 1,0 0-1,1 0 1,-1 1 0,0-1-1,0 1 1,1 0 0,-1 0-1,1 0 1,-1 0 0,1 1-1,-2 1-3,-3 4 2,-1 1 0,1-1-1,0 2 1,1-1 0,0 1-1,1 0 1,0 1 0,1 0 0,0 0-1,0 0 1,1 0 0,1 0-1,0 1 1,0 0 0,1 0 0,1 0-1,0 0 1,0 2-2,1-5-2,0 1 0,1 0 0,0-1 0,0 1 0,1-1 1,0 1-1,1-1 0,0 0 0,0 0 0,1 0 0,0-1 0,1 1 0,-1-1 0,2 0 0,-1 0 0,1-1 0,1 1 0,-1-1 1,1-1-1,0 1 0,1-1 0,-1-1 0,4 2 2,3 1-9,1-1 1,0-1-1,0-1 1,0 0-1,1-1 0,0-1 1,-1 0-1,1-1 1,0 0-1,13-2 9,19-1-58,-1-1 0,0-3 0,5-3 58,-3 0-148,-2-2 1,1-3 0,-1-1 0,31-15 147,-55 19-139,1-2 0,-2 0 0,1-1 1,-2-2-1,0 0 0,-1-1 0,0-1 1,-2-1-1,15-17 139,-19 19-49,-1 0 0,-1-1 0,0-1-1,-1 0 1,-1-1 0,-1 0 0,2-7 49,-10 25 265,-1 1-105,-3 3-82,-6 22-35,-1-1 1,-2 0-1,-5 7-43,14-26 26,0 0-1,-1 0 1,0 0-1,0 0 1,0-1-1,0 0 1,0 0-1,-1 0 1,0 0-1,0-1 1,0 0-1,0 0 1,-1 0-1,1-1 1,-1 0-1,1 0 1,-1 0-1,0 0 1,0-1-1,0 0 1,0-1-1,0 1 1,-3-1-26,4 0 23,0-1 0,1 0 1,-1 0-1,1 0 0,-1-1 1,1 1-1,-1-1 0,1 0 1,0 0-1,0-1 0,0 1 1,0-1-1,0 0 0,1 0 1,-1 0-1,1-1 0,0 1 1,0-1-1,0 0 0,0 1 1,1-1-1,-1-1 0,1 1 1,0 0-1,0 0 0,1-1 1,-2-3-24,1 2 4,1-1 0,0 1 0,0 0 1,0-1-1,0 1 0,1-1 1,0 1-1,1-1 0,-1 1 0,1 0 1,0-1-1,1 1 0,0 0 0,0-2-4,0 4-3,0-1 0,0 1-1,1 0 1,-1 0 0,1 0 0,0 0-1,0 0 1,1 1 0,-1 0 0,1-1-1,-1 1 1,1 0 0,0 1-1,0-1 1,0 1 0,1-1 0,-1 1-1,0 1 1,1-1 3,2 0-2,-1 0 0,0 0-1,1 0 1,-1 1 0,1 0 0,0 1-1,-1 0 1,1 0 0,0 0 0,-1 0-1,1 1 1,0 1 0,-1-1 0,1 1 0,-1 0-1,0 0 1,2 2 2,2 1 0,-1 0 0,0 1 0,-1 0 0,1 1 0,-1 0 0,0 0 1,-1 1-1,0-1 0,0 2 0,3 4 0,-3-2-4,-1 0 0,0 0-1,0 1 1,-1-1 0,-1 1 0,0 0 0,0 1 0,-1-1 0,-1 1 0,0-1 0,-1 1 0,0 6 4,-1 24 13,-2 1 0,-7 42-13,5-56 7,-60 383 65,63-409-72,0 0 0,0 0 0,0 0 0,-1 0 0,1 0 0,-1 0 0,0 0 0,-1 0 1,1 0-1,0-1 0,-1 0 0,0 1 0,0-1 0,0 0 0,0 0 0,-1 0 0,0-1 0,2 0 3,0-1 0,0 0 0,-1 1-1,1-1 1,-1-1 0,1 1 0,-1 0 0,1 0-1,-1-1 1,0 0 0,1 1 0,-1-1 0,0 0-1,1 0 1,-1-1 0,1 1 0,-1 0 0,0-1 0,1 0-1,-1 1 1,1-1 0,-1 0 0,1 0 0,0-1-1,-1 1 1,1 0 0,0-1 0,-2-1-3,1 0 6,0 1 0,1-1 0,-1 0 1,1 0-1,-1 0 0,1-1 0,0 1 1,0-1-1,0 1 0,1-1 0,-1 1 1,1-1-1,0 0 0,0 0 0,0 0 1,1 0-1,-1-2-6,0-9 30,0-1 0,1 0 0,2-11-30,-1 24 1,1-27 8,2 1-1,1 0 1,1 0 0,2 1-1,0-1 1,4-4-9,-5 17-2,0 1-1,1-1 0,1 2 1,1-1-1,0 1 1,0 0-1,1 1 1,1 0-1,0 1 1,1 1-1,5-4 3,34-19-10,1 2 0,2 2-1,43-16 11,-20 8-12,-51 26-9,-14 6 17,0 0 0,0-1-1,0 0 1,4-5 4,5-3 46,-25 19-41,1-1 0,-1 0 0,1 1 0,0 0 0,0-1 0,0 1-1,1 0 1,0 0 0,-1 0 0,1 0 0,1 0 0,-1 0 0,0 0 0,1 1-1,0-1 1,0 0 0,0 1-5,0 2 1,-1-2-1,1-1 0,0 1 1,0-1-1,0 1 0,0-1 1,1 1-1,-1-1 0,1 1 1,0-1-1,1 1 0,-1-1 1,1 0-1,0 0 0,0 0 1,0 0-1,0 0 0,1 0 0,0 0 1,1 1-1,6 5 2,1 0-1,-1-1 1,1 0 0,1-1 0,0-1 0,9 6-2,-17-11-34,0-1 0,0 1 0,1 0 1,-1-1-1,0 0 0,0 0 0,1 0 0,-1 0 0,1-1 1,-1 0-1,1 0 0,-1 0 0,0 0 0,1-1 1,-1 0-1,0 0 0,1 0 0,-1 0 0,0-1 0,0 1 1,0-1-1,0 0 0,3-2 34,3-4-456,0-1 1,0-1-1,-1 1 1,0-1-1,0-1 1,-1 0-1,1-3 456,18-25-941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5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10 5417,'-40'-10'2217,"5"12"-1425,9 4-280,9 16-376,7-1-160,22 15-968,-1-3-1169,11 13 1361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1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0 402 4033,'11'72'2020,"-9"-58"-530,-2-16-1151,0 0 1,0 0-1,0 1 0,0-1 1,0 0-1,0 0 0,1 0 1,-1 0-1,1 0 0,-1 1 1,1-1-1,0 0 0,-1 0 1,1 0-340,22-29-527,-18 26 775,16-20-218,-11 16-11,-1-1 1,-1-1-1,0 1 1,-1-2 0,0 1-1,0-1 1,-1 0-1,2-6-19,0-2 78,-1 0-1,-1 0 1,3-15-78,-8 29 19,0 1 1,0 0-1,-1 0 1,1-1-1,-1 1 1,0 0-1,-1-1 1,0 1-1,1 0 1,-1 0-1,-1-1 1,1 1-1,-1 0 1,0 0-1,0 0 1,-1 1-1,-1-3-19,2 4 7,0 1 0,-1 0 0,1 0 0,-1 0-1,0 0 1,0 0 0,1 0 0,-1 1 0,0-1-1,-1 1 1,1 0 0,0 0 0,0 0 0,0 0-1,-1 0 1,1 1 0,0 0 0,-1 0 0,1 0 0,-1 0-1,-1 0-6,1 0-1,-1 1 1,0 0-1,0-1 0,1 1 0,-1 1 0,1-1 0,-1 1 0,1 0 0,-1 0 1,1 0-1,0 0 0,0 1 0,0 0 0,-2 2 1,38-14-27,84-28 75,-18 5-33,-78 26-3,0 0 0,0 1 0,0 1 0,0 2 0,8-1-12,-27 3 3,0 0-1,0 0 0,1-1 1,-1 1-1,0 1 1,0-1-1,0 0 1,0 0-1,0 0 0,1 0 1,-1 1-1,0-1 1,0 1-1,0-1 0,0 1 1,0-1-1,0 1 1,0 0-1,0-1 1,0 1-3,0 0 0,-1 0 1,0 0-1,0-1 1,1 1-1,-1 0 1,0 0-1,0-1 1,0 1-1,0 0 1,0 0-1,0 0 1,0-1-1,0 1 1,0 0 0,0 0-1,0 0 1,0-1-1,-1 1 1,1 0-1,0 0 1,-1-1-1,1 1 0,-4 7-1,-1 0 0,0 0 1,0-1-1,0 0 0,-2 1 1,-2 2 12,-3 7-8,-1 0-1,2 0 0,1 1 1,0 0-1,-4 12-3,12-25 1,0 1-1,0-1 0,1 1 1,0 0-1,0 0 0,0 0 0,0-1 1,1 1-1,0 0 0,1 0 1,-1 0-1,1 0 0,0-1 1,1 1-1,-1 0 0,1-1 1,0 1-1,0-1 0,1 0 1,0 1-1,0-1 0,1 0 0,0 2-73,0-1-1,1-1 0,0 1 1,1-1-1,-1 0 1,1 0-1,0 0 0,0-1 1,0 0-1,1 0 0,-1-1 1,1 0-1,0 0 1,0 0-1,0-1 0,1 0 1,-1 0-1,0-1 1,1 0-1,-1 0 0,1-1 1,-1 0-1,1 0 1,-1-1-1,1 0 0,3-1 74,15-9-512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1 460 6665,'118'-108'3643,"59"-56"-3711,-166 154 100,0 0 0,1 1 1,10-6-33,-38 46 557,7-13-452,1 1-1,0 0 1,2 0 0,0 0-1,-2 19-104,7-32 0,-1 1-1,2 0 1,-1 0-1,1 0 0,0-1 1,0 1-1,1 0 1,0 0-1,0 0 1,1-1-1,0 1 0,0-1 1,0 1-1,1-1 1,0 0-1,0 0 1,1 0-1,0 0 0,2 2 1,-3-4-1,0-1 0,1 0 0,-1 0-1,1 0 1,0-1 0,0 1 0,0-1-1,0 0 1,0 0 0,1 0 0,-1 0-1,1-1 1,3 1 1,0-1-2,0 0 1,0 0 0,-1-1-1,1 0 1,0-1-1,0 0 1,0 0-1,0 0 2,13-5 17,0 0-1,0-1 1,-1-2 0,0 0-1,10-6-16,-28 13 5,31-15 103,-1-2-1,16-13-107,-40 26 28,-1 1 0,0-1 0,0-1 0,0 0 0,-1 1 0,0-2 0,0 1-1,-1-1 1,0 0 0,0 0 0,-1 0 0,3-8-28,-6 11 14,0 0 1,0 1-1,0-1 1,-1 0-1,0 1 0,0-1 1,0 0-1,0 0 1,-1 1-1,0-1 1,0 0-1,0 1 0,0-1 1,-1 1-1,0-1 1,0 1-1,0 0 0,0 0 1,-1 0-1,0 0 1,0 0-1,0 1 1,0-1-1,-3-2-14,-8-7 24,0 2 0,0-1 0,-1 2-1,-1 0 1,-14-7-24,9 6 9,0 1-1,-1 1 0,-1 0 0,1 2 0,-1 1 1,-7-1-9,21 5-31,1 1 0,-1 0 1,0 0-1,1 0 0,-1 2 1,0-1-1,1 1 0,-1 0 1,1 0-1,-1 1 0,1 0 1,0 1-1,-1 0 0,1 0 1,1 1-1,-1 0 0,0 0 1,-5 5 30,10-6-112,0 0 0,0-1 0,1 1 0,-1 0 0,1 0 0,0 0 0,0 1 1,0-1-1,-1 4 112,-9 35-578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6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 7178,'4'0'325,"0"-1"0,0 0 0,-1-1 0,1 1 1,0 0-1,0-1 0,1-1-325,57-30 798,-59 31-777,1 1 0,-1 0 0,0 0 0,1 0 0,-1 1 1,1-1-1,0 1 0,-1 0 0,1 0 0,-1 0 0,1 0 1,-1 1-1,1-1 0,0 1 0,-1 0 0,0 0 0,1 0 1,-1 1-1,0-1 0,1 1 0,-1 0 0,0-1 0,0 1 1,-1 1-1,2 0-21,2 2 30,-1 0-1,1 0 1,-1 1 0,-1 0 0,1 0-1,-1 0 1,0 1 0,0 0 0,-1-1-1,0 1-29,1 6 16,0 0-1,0-1 1,-2 1 0,0 0-1,0 1 1,-1-1-1,-1 0 1,0 0-1,-1 9-15,-5 21 50,-1 0 0,-5 10-50,9-38 32,-2-4 154,-1-14 111,-2-20 114,7 15-398,0-1 1,1 1-1,0-1 1,1 1-1,0 0 0,0-1 1,1 1-1,0 0 1,0 0-1,1 0 0,0 0 1,0 0-1,2-1-13,8-17 27,2 1 0,1 0 0,3-2-27,-13 18-2,2 0 1,-1 0 0,1 0 0,0 1 0,1 1-1,0-1 1,0 1 0,1 1 0,0 0-1,6-3 2,-12 7 0,0 0 0,0 0-1,0 1 1,0 0 0,0 0-1,1 0 1,-1 0 0,0 1-1,1-1 1,-1 1 0,0 0-1,1 1 1,-1-1 0,0 1-1,1 0 1,-1 0-1,0 0 1,0 0 0,0 1-1,0-1 1,0 1 0,0 0-1,-1 1 1,1-1 0,0 1-1,-1-1 1,0 1 0,0 0-1,0 0 1,0 1 0,9 10 8,0 1 0,-2 0-1,3 6-7,-5-7 8,1-1-1,1 0 1,0 0-1,10 10-7,-11-15 2,-1-1-1,1 0 1,1-1-1,-1 0 0,1 0 1,0-1-1,0 0 1,0-1-1,1 0 1,0-1-1,0 0-1,-5-2 3,-1 0 0,1 0 0,0 0-1,-1-1 1,1 0 0,0 0 0,0 0 0,-1-1 0,1 0 0,0 0-1,-1 0 1,1-1 0,-1 0 0,1 0 0,-1 0 0,0-1 0,0 0 0,0 0-1,0 0 1,0 0 0,-1-1 0,1 0-3,1-3 42,1 1 1,-2-2-1,1 1 1,-1-1-1,0 1 1,1-4-43,-3 7 33,-1-1 0,0 1 0,-1-1 0,1 1 0,-1-1 0,1 0 0,-2 1 1,1-1-1,0 0 0,-1 0 0,0 0 0,0-4-33,-1 4 17,1 0-1,-1 0 1,0 0-1,0 0 0,0 0 1,-1 0-1,0 1 1,0-1-1,0 1 1,0-1-1,-1 1 1,0 0-1,0 0 0,0 0 1,-1-1-17,3 6 3,2 8-58,28 103 53,-9-39 15,-7-29-4,15 64-27,-25-93 14,-1 0 0,0 0 0,-1 0 0,0 1 1,-3 13 3,2-25-1,0-1 1,-1 1-1,0-1 1,0 0-1,0 1 1,0-1-1,0 0 1,-1 0 0,1 0-1,-1 0 1,0 0-1,0 0 1,0 0-1,0-1 1,-1 1-1,1-1 1,-1 1-1,1-1 1,-3 1 0,1 0 3,-1-1 1,1 0-1,-1 0 0,0 0 0,0 0 1,0-1-1,0 0 0,0 0 0,0 0 1,0-1-1,0 1 0,-3-1-3,1 0-37,-1-1 0,0 1-1,0-1 1,1-1 0,-1 1-1,1-1 1,-1-1 0,1 1-1,0-1 1,0-1-1,0 1 1,0-1 0,1 0-1,-1-1 1,1 0 0,-5-5 37,9 8-136,0-1 1,1 1-1,-1-1 0,1 0 1,0 0-1,0 0 1,0 0-1,0 0 0,1 0 1,-1 0-1,1 0 1,-1 0-1,1 0 1,0 0-1,0 0 0,1 0 1,-1 0-1,1-1 136,7-29-852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2:48:56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9850,'4'0'3425,"2"6"-3537,-8-6 56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3:10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0 412 3577,'1'-1'375,"0"0"-1,0 0 1,0 0 0,0 1 0,0-1 0,0 0-1,1 1 1,-1-1 0,0 1 0,0-1-1,0 1 1,1-1 0,-1 1 0,1 0-375,23-7 926,-23 7-1022,22-6 233,-1-1-1,1-1 1,1-2-137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3:15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26 816,'0'-25'5140,"0"25"-5631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2:57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235 506 1208,'0'-3'408,"0"1"-1,0 0 0,0-1 1,0 1-1,-1 0 0,1-1 1,-1 1-1,1 0 0,-1 0 1,0 0-1,0-1 0,0 1 1,0 0-1,0 0 0,0 0 1,-1 1-1,0-2-407,0 1 21,0 0-1,-1 1 1,1-1 0,-1 1 0,1 0-1,-1 0 1,1 0 0,-1 0-1,0 0 1,0 0 0,1 1 0,-1-1-1,0 1 1,-1 0-21,-4 0 8,-1 0 1,1 1-1,0 0 0,0 0 0,0 1 0,0 0 1,0 1-1,0 0 0,0 0 0,1 1 1,-1-1-1,0 2-8,1 1 4,1 0 0,-1 0-1,1 1 1,1 0 0,-1 0 0,1 0 0,1 1 0,-1 0-4,-13 19 20,17-26-17,0 0 1,0 0-1,1 0 1,-1 0-1,0 0 1,1 0-1,-1 0 1,1 0-1,-1 1 1,1-1-1,-1 0 1,1 0-1,0 1 1,0-1-1,-1 0 1,1 0 0,0 1-1,0-1 1,1 0-1,-1 0 1,0 1-1,0-1 1,0 0-1,1 0 1,-1 1-1,1-1 1,-1 0-1,1 0 1,-1 0-1,1 0 1,0 1-4,7 17 16,-8-18-7,1 1 0,0-1 1,0-1-1,-1 1 0,1 0 0,0 0 0,0 0 1,0 0-1,0 0 0,0-1 0,0 1 1,0-1-1,0 1 0,0 0 0,0-1 1,0 0-1,1 1 0,-1-1 0,1 0-9,23 6 370,-21-6-246,-2 0-98,0 0 1,-1 0-1,1 0 0,0 0 0,-1-1 0,1 1 0,0-1 0,-1 1 0,1-1 0,-1 0 0,1 1 0,-1-1 1,0 0-1,1 0 0,-1 0 0,0 0 0,1 0 0,0-1-26,18-22 78,17-30 4,-28 43-64,-1 0 0,0-1 0,0-1 0,-2 1 0,1-1 0,-2 0 0,1-1-18,2-13 25,-1 0-1,-2-1 1,0 1-1,-2-1 0,0-21-24,-3-34 141,-5-21-141,4 89 37,2 8-15,-2 0 1,1 0-1,-1 0 1,0 1 0,0-1-1,0 0 1,-1 0 0,-2-4-23,3 10 37,1 1-54,0 0 3,0 0 14,0 0 0,0 0 0,-1 0-1,1 0 1,0 0 0,0 0 0,0 0-1,-1 0 1,1-1 0,0 1 0,0 0-1,0 0 1,0 0 0,-1 1 0,1-1-1,0 0 1,0 0 0,0 0 0,-1 0-1,1 0 1,0 0 0,0 0 0,0 0 0,0 0-1,-1 0 1,1 0 0,0 0 0,0 1-1,0-1 1,0 0 0,0 0 0,-1 0-1,1 0 1,0 0 0,0 1 0,0-1-1,0 0 1,0 0 0,0 0 0,-7 19 3,2 0-1,0 1 1,1-1-1,0 11-2,1-11 2,-3 13-4,-1 0 0,-2-1 1,-8 19 1,15-44 2,0 1 0,1 0-1,0-1 1,0 1 0,0 0 0,1 0 0,0-1 0,1 6-2,10 56 0,-1-13-9,13 91 48,-21-132-42,-1-1 1,-1 0-1,0 0 0,0 1 1,-1-1-1,-2 4 3,2-7 3,1 0 1,0 1 0,0-1-1,1 0 1,0 1-1,2 5-3,2 25-13,-5-37 9,0-1 0,1 1-1,-1-1 1,1 1 0,0-1 0,0 0 0,0 1-1,0-1 1,1 0 0,-1 0 0,2 3 4,-2-5-2,0 0 1,1 0-1,-1 0 0,0 1 1,0-1-1,1 0 0,-1 0 0,1-1 1,-1 1-1,1 0 0,-1 0 1,1-1-1,0 1 0,-1-1 1,1 0-1,0 1 0,-1-1 1,1 0-1,0 0 0,-1 0 1,1 0-1,0 0 0,-1 0 1,1 0-1,0-1 2,5 0 1,-1-1 0,0 0 1,-1 0-1,1-1 0,0 0 1,-1 0-1,1 0 0,-1 0 0,0-1 1,0 0-1,0 0 0,0-1-1,11-11 10,0-1 0,9-14-10,-10 10 80,-1-1 0,-2-1 0,0 0 0,-1-1 0,1-8-80,-3 10 105,-7 17-55,0-1-1,0 0 1,-1 1-1,0-1 1,0 0-1,0 1 1,-1-5-50,0 10-12,0 0-2,0 0 22,0 0-22,0 10 30,0-6-16,-2 7-6,1 1-1,1-1 1,0 1 0,1-1-1,0 1 1,0-1 0,3 9 6,-3-19 0,0 0 0,0 1 0,1-1 0,-1 0 0,0 0 0,1 1 0,-1-1 0,0 0 0,1-1 0,0 1 0,-1 0 0,1 0 0,-1-1 0,1 1 0,1 0 0,1 0 2,9 5-6,0-1-1,0 0 0,0-1 0,9 1 5,-16-4-7,-3 0-41,1-1 1,-1 1-1,0-1 1,1 0-1,-1 0 1,1 0-1,-1-1 1,0 1-1,1-1 1,-1 0-1,0 1 1,0-2-1,2 1 48,-4 0-229,0 0 0,1 1 0,-1-1-1,0 0 1,1 0 0,-1 0 0,0 0 0,0 0 0,0 0-1,0 0 1,0 0 0,0-1 0,0 1 0,0 0 229,2-7-1021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2:58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63 239 4225,'-27'-185'2176,"21"165"-855,0 3-169,4 5-520,-2 8-280,4 4-216,-2 0-64,2 0-168,0 0-304,-2 24-984,0 9-913,-10 56 1361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2:58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0 845 1680,'54'96'1238,"-53"-94"-1115,0 0 0,0 0 0,0-1 1,0 1-1,1 0 0,-1-1 0,0 1 0,1-1 0,-1 0 1,1 1-1,0-1 0,-1 0 0,1 0 0,0 0 0,0 0 1,0 0-1,0 0 0,0-1 0,-1 1 0,1-1 0,1 1 1,-1-1-1,0 0 0,0 0 0,0 0 0,0 0 0,0 0 1,0 0-1,0 0 0,0-1 0,0 1 0,0-1 0,1 0-123,8-1 480,3 0-226,0-1 1,0-1 0,-1 0-1,1 0 1,-1-1 0,0-1 0,0-1-1,2-1-254,4-3 31,0-1 0,-1-1-1,-1-1 1,0 0 0,0-2-31,-14 12 2,1 0 1,0 0 0,-1-1 0,0 1-1,0-1 1,-1 0 0,1 0 0,-1 0-1,0 0 1,0 0 0,-1-1 0,1-4-3,0-4 13,0 0 1,-2-1 0,1 1 0,-2-7-14,1 19 5,0 0 1,0 0-1,0 0 0,-1 0 1,1 0-1,0 0 0,-1-1 1,1 1-1,-1 0 1,0 0-1,0 0 0,0 1 1,0-1-1,0 0 1,0 0-1,0 0 0,-1 1 1,1-1-1,-1 1 1,1-1-1,-1 1 0,0-1 1,1 1-1,-1 0 1,0 0-1,0 0 0,0 0 1,0 0-1,0 0 1,0 1-1,0-1 0,0 1 1,0-1-1,0 1 1,0 0-1,0 0 0,0-1 1,-1 2-1,1-1 0,0 0 1,0 0-1,0 1 1,0-1-1,0 1 0,-2 0-5,4-1 1,-1 0 0,1 1 0,0-1 0,-1 0 0,1 0 0,-1 1 0,1-1 0,-1 0 0,1 0 0,-1 1 0,1-1 0,0 1 0,-1-1 0,1 0 0,0 1 0,-1-1 0,1 1 0,0-1 0,0 1 0,-1-1 0,1 1 0,0-1 0,0 1 0,0-1 0,0 1 0,0-1 0,0 1 0,0-1 0,0 1 0,0-1 0,0 1 0,0-1 0,0 1 0,0-1 0,0 1 0,0-1 0,0 1 0,0-1 0,1 1 0,-1-1 0,0 1 0,0-1 0,1 1 0,-1-1 0,0 0 0,1 1 0,-1-1 0,0 0 0,1 1 0,-1-1 0,1 0 0,-1 1 0,0-1 0,1 0-1,29 25 18,-23-20-10,10 7-3,-1 2 0,-1-1 0,0 2 0,-1 0 0,0 1 0,-1 0 0,8 15-5,-17-25-11,-1 1 1,1 0 0,-2-1 0,1 1 0,-1 0 0,0 0 0,0 1-1,-1-1 1,0 0 0,0 7 10,-1-8-28,-1-1 0,1 1 0,-1 0 0,0-1 0,-1 0 0,1 1 0,-1-1 0,0 0 0,-1 0 0,1 0 0,-1 0 0,0 0-1,0 0 1,-1-1 0,-1 3 28,3-5-62,-1 0-1,1 0 0,0 0 1,-1 0-1,1-1 1,-1 1-1,0-1 0,1 1 1,-1-1-1,0 0 0,0 0 1,0 0-1,0-1 1,0 1-1,0-1 0,0 0 1,0 1-1,0-1 0,0-1 1,0 1-1,0 0 0,0-1 1,0 1-1,0-1 1,0 0-1,0 0 0,0 0 1,0-1-1,-1 0 63,-3-4-1440,12 3 1004,26 1 718,-15 2-411,24-1 167,-9 2 49,0-2 0,0-2 1,-1 0-1,1-2 1,6-3-88,-21 3 157,-1-1 1,0 0 0,0-2 0,0 1-1,-1-2 1,-1 0 0,1 0 0,-1-1-1,6-7-157,-10 8 139,-1 0 0,0-1 0,0 0 0,-1-1 0,0 0 0,-1 0-1,0 0 1,-1 0 0,0-1 0,-1 0 0,0 0 0,1-11-139,-1-2 131,-1-1 0,-1 1 0,-1-1 1,-2-18-132,-14-104 154,10 103-120,0 5-6,-1-22 31,-2 0-1,-4 1 1,-14-44-59,26 104 3,-17-40 119,16 38-105,0 1 0,0 0 0,0 0 0,0 0 0,-1 0 0,1 0 0,-1 0 0,0 0 0,0 1 0,1-1 0,-1 1 0,0-1 0,0 1 0,0 0 0,-3-2-17,2 6 109,4 5-77,6 13-43,-6-17 23,16 44-1,-5-16-9,-2 1 1,0 8-3,10 57 4,-4 1 0,-4 1 0,-5 0 0,-4 1 0,-6 20-4,3-115 19,0 0 0,0 0 1,0-1-1,1 1 0,-1 0 0,1-1 1,1 1-1,-1 0-19,0-4-123,0 0 1,0-1-1,0 1 0,0 0 1,0-1-1,1 1 0,-1-1 1,0 0-1,1 1 0,-1-1 1,1 0-1,-1 0 0,1 0 0,-1 0 1,1 0-1,0 0 0,0 0 1,-1 0-1,1-1 0,0 1 1,0-1-1,0 1 0,0-1 1,0 0-1,0 0 123,6 1-709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2:59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62 212 5969,'-61'-103'2561,"69"82"-1489,8 3-184,11-4-496,7 8-80,17 3-128,6 1-88,4 0-16,4 8-88,-16 4-416,-3 6-664,-19 7 680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3:19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0 712,'0'5'498,"0"0"0,1-1 0,0 1 0,0-1 1,0 1-1,2 3-498,23 46 273,0-2-222,-24-50-42,0 0 0,0 0 1,0 0-1,1 0 0,-1 0 1,0-1-1,1 1 0,-1-1 1,1 1-1,0-1 0,0 0 0,-1 0 1,2 0-10,21 10 26,20 12 4,-43-22-28,-1-1 0,1 1 0,-1 0 0,1 0 0,0-1 0,-1 1 0,1-1 0,0 0 0,0 1 0,-1-1 0,1 0 0,0 0 0,0 0 0,-1 0 0,1 0 0,0-1 0,0 1 0,-1 0 0,1-1 0,1 0-2,3-1 18,44-11-845,8-6 827,-30 8-304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1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0 5057,'0'4'2999,"-10"11"-1794,-6 18-242,-16 15-121,15-22-668,0-1 0,-2 0 0,-1-1-1,-1-2 1,0 0 0,-4 1-174,-108 95 18,107-94-192,24-22-137,0 0 0,0 0-1,-1 0 1,1-1 0,0 1 0,-1-1-1,0 0 1,1 1 0,-1-1 0,-1 0 311,3-6-903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3:20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37 728,'0'-6'1941,"0"6"-1868,0-1 1,0 1-1,0-1 1,0 1 0,0 0-1,1-1 1,-1 1 0,0-1-1,0 1 1,0-1-1,0 1 1,0-1 0,-1 1-1,1-1 1,0 1-1,0-1 1,0 1 0,0 0-1,0-1 1,-1 1 0,1-1-1,0 1 1,0 0-1,-1-1 1,1 1 0,0-1-1,-1 1 1,1 0 0,0-1-1,-1 1 1,1 0-1,0 0 1,-1-1 0,1 1-1,-1 0 1,1 0 0,0 0-1,-1 0 1,1-1-1,-1 1 1,1 0 0,-1 0-1,1 0 1,-1 0-1,1 0 1,-1 0 0,1 0-1,0 0 1,-1 0 0,1 0-1,-1 0 1,1 1-1,-1-1 1,1 0-74,0 0 6,0 0 1,0 0-1,-1 0 0,1 0 1,0 0-1,0 0 0,0 0 1,0 0-1,0 0 0,0 0 1,0 0-1,0 0 0,0 0 1,0 0-1,-1 0 1,1 0-1,0 0 0,0-1 1,0 1-1,0 0 0,0 0 1,0 0-1,0 0 0,0 0 1,0 0-1,0 0 0,0 0 1,0 0-1,0 0 0,0 0 1,0 0-1,0-1 0,0 1 1,0 0-1,0 0 0,0 0 1,-1 0-1,1 0 0,0 0 1,0 0-1,0 0 0,1 0 1,-1 0-1,0-1 0,0 1 1,0 0-1,0 0 0,0 0 1,0 0-1,0 0 0,0 0 1,0 0-1,0 0 0,0 0 1,0 0-1,0 0 0,0-1 1,0 1-7,5-7 182,-2 2-85,-7 5 14,-2 6 7,16-4-158,-8-2-398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2:53:22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63 408,'-1'0'228,"1"-1"0,-1 0 1,0 0-1,0 1 0,0-1 0,1 0 0,-1 0 0,0 0 1,1 0-1,-1 0 0,1 0 0,-1 0 0,1 0 1,0 0-1,-1 0 0,1-1 0,0 1-228,0 0 24,0 0 0,1 0 0,-1 0 0,1 1 0,-1-1 0,1 0 0,-1 0 0,1 0 0,-1 1 0,1-1 0,-1 0 0,1 1 0,0-1-1,0 0 1,-1 1 0,1-1 0,0 1 0,0-1-24,-1 1 10,0 0 1,0 0-1,0 0 0,0 0 0,0 0 0,0 0 0,0 0 0,0 0 0,-1 0 0,1 0 0,0 0 0,0 0 0,0 0 0,0 0 1,0 0-1,0 0 0,0 0 0,0 0 0,0 0 0,0 0 0,0-1 0,0 1 0,0 0 0,0 0 0,0 0 0,0 0 0,0 0 1,0 0-1,0 0 0,0 0 0,0 0 0,0 0 0,0 0 0,0 0 0,0 0 0,0 0 0,0 0 0,0 0 0,0-1 1,0 1-1,0 0 0,0 0 0,0 0 0,0 0 0,0 0 0,0 0 0,0 0 0,0 0 0,0 0 0,0 0 0,0 0 0,0 0 1,0 0-1,0 0 0,0 0 0,1 0 0,-1 0 0,0 0-10,-7 4 260,7-3-245,0-1 0,-1 0 0,1 1 1,-1-1-1,1 1 0,0-1 1,-1 1-1,1-1 0,0 1 1,0-1-1,0 1 0,-1-1 1,1 1-1,0 0 0,0-1 1,0 1-1,0-1 0,0 1 1,0-1-1,0 1 0,0 0 1,0-1-1,0 1 0,0-1 1,0 1-1,0-1 0,1 1 1,-1 0-16,15-1 577,0 0-683,-2-3 377,-1 0 0,1 0 0,-1-1 1,0-1-1,0 0 0,0 0 0,10-8-271,-14 9 169,-1 0 12,-4 3-121,-5 2-83,-32 12 1150,34-20-1408,0 4-2484,0 3 1753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34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6 1872,'-2'0'817,"-7"-6"-449,7 6-384,2 2-120,0 0-8,0 0 80,-2 5 48,-14 28 16,-32 47 0,21-45-8,1 0-56,8-10-449,-3-1 361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43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388 442 4017,'-5'-9'182,"2"2"-9,-1 1-1,1 0 1,-1 0 0,0 0-1,-1 1 1,1-1-1,-3-1-172,5 6 42,0-1 1,0 1-1,0 0 0,0 0 1,-1 0-1,1 0 0,0 0 1,0 0-1,-1 0 0,1 1 0,-1 0 1,1-1-1,0 1 0,-1 0 1,1 0-1,-1 0 0,1 0 1,-1 1-1,1-1 0,0 1 0,-1-1 1,1 1-1,-2 0-42,-10 5 18,0 0 1,0 1-1,0 0 1,1 1-1,0 1 0,1 0 1,0 0-1,0 2 1,-5 6-19,-21 22-251,3 2 1,1 2 250,25-32-60,2-3 8,1 0-1,0 0 1,1 0-1,0 1 1,-1 1 52,5-8-6,0 1-1,0-1 1,1 0 0,-1 0 0,0 0 0,1 1 0,0-1-1,-1 0 1,1 1 0,0-1 0,0 0 0,0 1-1,1-1 1,-1 0 0,0 1 0,1-1 0,0 0 0,-1 0-1,1 0 1,0 1 0,0-1 0,0 0 0,0 0 0,1 1 6,10 9 72,-1 1 1,2-1 0,0-1-1,8 6-72,19 16 120,-25-19-94,0 1 0,-1 0 1,-1 2-1,8 10-26,-16-19-8,-1-1 0,0 1 0,0 0 0,0 0 1,-1 0-1,0 0 0,-1 1 0,0-1 0,0 1 1,-1-1-1,0 1 0,0 3 8,-2-21 386,1 4-272,-1 0 1,1-1-1,0 1 0,1 0 0,0 0 0,-1 0 1,3-5-115,1 1 121,0 0 1,1 0 0,0 0 0,1 0 0,0 1 0,0 0 0,0 0 0,2 0-122,17-17 175,20-15-175,-13 13 19,-1-2-12,-1 0 1,-2-2-1,0-2 0,0-4-7,29-42 14,-6 11 6,-3-3 0,21-44-20,-56 88 43,-2 0-1,-1-1 1,-1 0 0,-1 0 0,-2 0 0,0-1 0,-2 0 0,-1-16-43,0 28 242,-2 33 53,-6 42-263,-3 0-1,-2-1 1,-3 2-32,-8 41 12,-9 43 17,-7-2 0,-13 20-29,47-154 4,-16 44 5,18-49-7,0 0 0,0 0-1,0 0 1,-1-1-1,1 1 1,0 0-1,-1 0 1,1-1-1,-1 1 1,1-1-1,-1 1 1,0-1-1,1 0 1,-1 1-1,0-1 1,0 0 0,0 0-1,0-1 1,0 1-1,0 0 1,-2 0-2,4-1 2,0 0 0,0 0 0,-1 0 1,1 0-1,0 0 0,0 0 0,-1 0 1,1 0-1,0 0 0,-1 0 0,1-1 1,0 1-1,0 0 0,-1 0 0,1 0 1,0 0-1,0 0 0,-1 0 0,1-1 1,0 1-1,0 0 0,0 0 0,-1 0 1,1-1-1,0 1 0,0 0 0,0 0 1,0 0-1,-1-1 0,1 1 0,0 0 1,0 0-1,0-1 0,0 1 0,0 0 1,0-1-1,0 1-2,2-15 63,12-18 35,7-1-89,0 1 0,2 2-1,2 0 1,1 2 0,1 0 0,1 2 0,1 1 0,2 2 0,28-18-9,-43 31-7,0 1 0,1 0 0,0 1 0,1 1 0,3 0 7,-16 6-3,-1 1 1,0-1-1,1 1 1,-1 1 0,1-1-1,-1 0 1,1 1-1,0 0 1,-1 0-1,1 0 1,-1 1 0,1 0-1,-1 0 1,1 0-1,-1 0 1,1 0-1,-1 1 1,0 0 0,0 0-1,0 0 1,0 1-1,0-1 1,0 1-1,0 0 3,4 6-1,0-1-1,0 1 0,-1 1 0,0-1 0,-1 1 0,0 0 0,3 8 2,8 21-8,6 22 8,-2-5-1,-12-34 1,0 2 2,1-1 0,1 0 0,1 0 0,13 17-2,-24-38 1,0 0-1,1-1 1,-1 1 0,0 0 0,1-1 0,0 1 0,-1-1 0,1 0-1,0 1 1,0-1 0,0 0 0,0 0 0,0 0 0,0 0-1,0-1 1,0 1 0,0 0-1,0-1 4,-1 0 0,1 0-1,-1 0 1,1-1 0,-1 1-1,1 0 1,-1-1 0,0 1-1,1 0 1,-1-1 0,0 0 0,1 1-1,-1-1 1,0 0 0,0 0-1,1 0 1,-1 0 0,0 0-1,0 0-3,5-6 26,0-1 0,-1 1 0,0-1 1,0 0-1,-1 0 0,3-8-26,-3 8 9,13-27 66,26-60 19,-37 79-107,0 0-1,-1 0 1,-1 0-1,-1 0 1,0-1 13,-3 16-2,0 1 0,1-1 0,-1 0 0,0 1-1,0-1 1,0 0 0,0 0 0,0 1 0,0-1 0,0 0 0,0 1 0,0-1 0,0 0 0,0 1 0,0-1 0,0 0-1,-1 0 1,1 1 0,0-1 0,0 0 0,-1 1 0,1-1 0,0 1 0,-1-1 0,1 0 0,-1 1 0,1-1 0,-1 1 0,1-1-1,-1 1 1,0-1 2,0 2-1,0-1-1,0 0 0,1 1 0,-1-1 0,0 1 0,0-1 1,0 1-1,0 0 0,0-1 0,0 1 0,1 0 1,-1-1-1,0 1 0,1 0 0,-1 0 0,0 0 0,1 0 1,-1 0-1,1 0 0,0-1 0,-1 2 2,-9 17 1,0 1 0,2 0-1,0 0 1,1 1 0,-2 11-1,7-22 3,0 1 1,0-1-1,1 1 1,0 0-1,1-1 1,0 1-1,0 0 1,1-1-1,1 1 1,0-1-1,0 1 0,2 2-3,-2-9 0,0 0-1,0 0 1,0 0-1,1-1 0,-1 1 1,1 0-1,0-1 1,0 0-1,0 0 0,1 0 1,-1 0-1,1 0 1,-1-1-1,1 0 0,0 1 1,0-1-1,0-1 0,0 1 1,1-1-1,-1 1 1,0-1-1,1 0 1,3 0 3,0 0 1,0 0-1,0-1 1,0 0-1,0 0 0,0-1 1,0 0-1,0 0 1,0-1-1,0 0 0,7-3-3,0-2 16,0 0 0,-1-1 1,0-1-1,0 0 0,-1-1 0,0-1 0,-1 0 0,0-1 0,3-4-16,15-19 58,-2-1 1,17-30-59,-32 47 15,-1-1 1,-1 0-1,-1 0 0,5-16-15,-12 29 1,-1 0 0,0 0 0,-1 0-1,1-1 1,-1 1 0,-1-1 0,1 1-1,-1 0 1,-1-1 0,1 1 0,-1-1-1,-1 1 1,1 0 0,-1 0-1,0 0 1,-2-2-1,2 3 2,-1 0-1,-1 0 1,1 0-1,-1 1 1,0 0-1,0 0 1,-1 0-1,1 0 1,-1 0-1,0 1 1,0 0-1,-2-1-1,4 3 0,0 0 0,0 1 1,0-1-1,0 1 0,-1 0 0,1 0 0,0 0 0,0 0 0,-1 0 1,1 1-1,-1-1 0,1 1 0,0 0 0,-1 0 0,1 0 0,-1 1 0,1-1 1,0 1-1,-1 0 0,1 0 0,0 0 0,0 0 0,0 1 0,0-1 1,-2 2-1,-3 2-1,1 1 0,-1 0 0,1 1 1,0-1-1,1 1 0,-1 1 0,1 0 1,1-1-1,-2 5 1,-8 12-5,2 1-1,-7 18 6,13-27-9,1 1 1,1 0-1,0 0 0,1 0 0,1 1 1,1-1-1,0 1 0,1 4 9,1-17-9,0 1 1,1-1-1,0 1 0,0 0 1,0-1-1,0 0 0,1 1 1,0-1-1,0 0 0,1 0 1,-1 0-1,4 4 9,-4-6-8,1 1 0,0-1 0,0-1 0,0 1 0,1 0 0,-1-1 0,1 0 0,-1 1 0,1-1 0,0-1 0,0 1 0,0 0 0,0-1 0,0 0 0,0 0 0,0 0 0,0-1-1,4 1 9,3-1-8,-1 0-1,1-1 1,0 0-1,-1-1 0,1 0 1,-1 0-1,0-1 0,0-1 1,0 1-1,2-2 9,22-12-22,0-1 0,6-5 22,-11 4 3,-1-1 1,-1-1-1,-1-1 1,-1-1 0,-1-1-1,-1-2 1,-1 0-1,-1-1 1,-2-1-1,-1-1 1,-1-1-1,7-16-3,-23 42 0,10-18 164,-13 30 138,-11 37-163,-7 42-37,0 31-102,16-87 7,1 1-1,2 0 1,1 0 0,1 0 0,5 19-7,-5-43-1,0-1 1,1 0 0,0 1 0,1-1 0,-1 0-1,1-1 1,1 1 0,2 4 0,-4-8 0,1 1 0,-1-1 0,1 0 0,0 0 1,0-1-1,0 1 0,0-1 0,0 1 0,0-1 0,1 0 0,-1 0 0,1 0 0,0-1 0,0 1 0,-1-1 1,1 0-1,0 0 0,5 0 6,0 0 0,-1-1 0,1 0 1,-1 0-1,1-1 0,0 0 1,-1 0-1,0-1 0,1-1 0,-1 1 1,0-1-1,0 0 0,0-1 1,0 0-1,-1 0 0,0-1 0,0 0 1,4-3-7,8-8 35,0 0 0,-1-1 1,0-1-1,-2-1 0,12-17-35,11-21 53,-3-2 0,-3-1 0,22-53-53,-53 111 61,-2 6-22,0 16-5,-4 33-21,3-52-12,-2 36 22,0 0 1,3 1-1,2 14-23,-1-42 4,0 1 1,0-1-1,1 0 0,1 1 0,0-1 0,0 0 1,1-1-1,0 1 0,1-1 0,0 1 0,1-2 1,-1 1-1,2 0 0,5 6-4,-9-12 2,1 0 0,-1 0-1,1 0 1,-1-1 0,1 1-1,0-1 1,0 0 0,0 0-1,0 0 1,0 0 0,0-1 0,1 0-1,-1 0 1,1 0 0,-1 0-1,1-1 1,0 1-2,1-2 5,1 1 0,-1-1 1,1 0-1,-1-1 0,1 1 0,-1-1 0,0 0 0,1-1 1,-1 0-1,5-3-5,10-7 21,-1-2 0,-1 0 0,0-1 0,-1-1-1,13-16-20,17-19 64,27-39-64,-60 71 5,-1-1 0,-1-1-1,-1 0 1,0 0 0,-2-1 0,4-13-5,-12 29-1,1 0 0,-2 0 1,1 0-1,-1-1 0,0 1 1,0-1-1,-1 1 1,0-1-1,0 1 0,-1-1 1,0 1-1,0-1 0,-1 1 1,0 0-1,-2-6 1,4 12 1,0 0 0,-1 1 0,1-1 0,0 0 0,0 1 0,0-1 0,-1 0 0,1 1 0,0-1 0,-1 1 0,1-1 0,0 1 0,-1-1-1,1 0 1,-1 1 0,1 0 0,-1-1 0,1 1 0,-1-1 0,1 1 0,-1 0 0,0-1 0,1 1 0,-1 0 0,0-1 0,1 1 0,-1 0 0,1 0 0,-1 0 0,0 0 0,0 0 0,1 0 0,-1 0 0,0 0-1,1 0 1,-1 0 0,0 0 0,1 0 0,-1 0 0,0 0 0,0 1-1,-1 0 5,0 1-1,1 0 0,-1 0 1,0-1-1,1 1 1,-1 0-1,1 1 1,-1-1-1,1 0 0,0 0 1,0 1-1,-1 1-4,-2 6 11,1 0-1,-1 0 0,2 1 1,0-1-1,0 1 0,1-1 1,0 1-1,0 4-10,1-9 2,0-1 1,1 1-1,0 0 0,0-1 0,0 1 1,0 0-1,1-1 0,0 1 0,0-1 1,0 0-1,1 0 0,0 0 0,0 0 1,0 0-1,0 0 0,1-1 1,0 1-3,3 0-1,-1 0 0,1 0 0,0-1 0,1 1 0,-1-1 0,1-1 1,0 0-1,0 0 0,0 0 0,0-1 0,0 0 0,0-1 0,1 0 1,-1 0-1,1-1 0,-1 0 0,6-1 1,9-1 7,0 0 0,0-2 0,-1-1-1,0-1 1,0-1 0,1-1-7,20-9 2,-1-2 0,-1-2 0,-1-2-1,-1-1 1,-2-2 0,0-2 0,-1-1-1,-2-2 1,19-22-2,-42 40 4,0 0 0,-1 0 0,0-1 0,-1-1-4,-7 11 3,0 0 0,0 0 0,0 0 0,0 0 0,-1 0 0,1 0 0,-1 0 0,0 0 0,-1-1 0,1 1 0,-1-1 0,0 1 0,0 0 0,0-1 0,0 1 0,-1 0 0,-1-4-3,2 6 5,0 1-1,0 0 1,-1 0 0,1 0 0,-1 0-1,1 0 1,-1-1 0,1 1 0,-1 0 0,0 0-1,1 0 1,-1 1 0,0-1 0,0 0-1,0 0 1,0 0 0,0 0 0,0 1-1,0-1 1,0 1 0,0-1 0,0 0-1,0 1 1,0 0 0,0-1 0,0 1-1,-1 0 1,1-1 0,0 1 0,0 0 0,0 0-1,-1 0 1,1 0 0,0 0 0,0 0-1,0 1 1,-1-1 0,1 0-5,-3 1 5,1 1 0,0-1-1,-1 1 1,1 0 0,0 0 0,0 0 0,0 0-1,0 0 1,0 1 0,1-1 0,-1 1 0,-1 1-5,-5 10-3,1-1 0,0 1 0,1 1 0,1-1 1,0 1-1,1 0 0,1 1 0,0-1 0,0 5 3,1-6-1,1 0-1,0 1 1,1 0-1,0-1 1,1 1-1,1-1 0,1 1 1,0-1-1,0 1 1,5 11 1,-4-17 1,0 0 0,0-1 1,1 1-1,1-1 0,-1 0 1,1 0-1,1-1 0,-1 1 1,1-1-1,1 0 0,-1 0 0,1-1 1,0 0-1,1-1 0,-1 1 1,1-1-1,3 1-1,-4-3-1,0 0-1,-1-1 1,1 0 0,0 0-1,1-1 1,-1 0 0,0 0 0,0-1-1,0 0 1,1 0 0,-1 0-1,0-1 1,0 0 0,0-1-1,0 1 1,0-2 0,0 1-1,0-1 1,-1 1 0,5-4 1,16-8 1,0-2 0,-2-1 0,0-1 0,5-5-1,-23 17-2,31-24 33,28-30-31,-65 59 5,0 0 1,0 0 0,0 0 0,0-1-1,0 1 1,0 0 0,0-1-1,0 1 1,0 0 0,0-1 0,-1 1-1,1-1 1,-1 0 0,1 1-1,-1-1 1,0 1 0,1-1 0,-1 0-1,0 1 1,0-1 0,0 1 0,0-1-1,0 0 1,-1 1 0,1-2-6,-1 1 8,0 0 1,0 0 0,-1 0-1,1 0 1,0 1-1,-1-1 1,1 0 0,-1 1-1,0-1 1,1 0-1,-1 1 1,0 0 0,0 0-1,0-1 1,0 1-1,0 0 1,-2 0-9,-8-3 54,5 2 80,11 1 70,1 1-200,0 0 0,0-1 0,0 0 0,1 0-1,-1 0 1,1-1-4,19-4 2,17-4 5,-6 1-10,0 1-1,0 2 1,0 2 0,0 1 3,-26 2 0,0 1 0,0 0 0,0 1 1,0 0-1,0 1 0,0 0 1,-1 0-1,1 1 0,-1 0 1,1 1-1,-1 0 0,0 1 1,-1 0-1,1 0 0,-1 0 1,0 1-1,4 5 0,-6-6 1,-1 1 1,0 1-1,0-1 0,0 1 1,-1 0-1,0 0 0,-1 0 1,1 1-1,-1-1 0,-1 1 1,1 0-1,-1-1 0,0 4-1,1 13 0,-1 1 0,-1 0 0,-1 16 0,-1-11 2,1-24 0,1 0 1,-1-1-1,1 1 1,-1 0 0,2 0-1,-1-1 1,2 5-3,-2-8 1,0 0-1,0 0 1,0 0 0,0 0-1,0 0 1,1 0 0,-1 0 0,1-1-1,-1 1 1,1-1 0,0 1 0,0-1-1,0 1 1,-1-1 0,1 0-1,0 0 1,1 0 0,-1 0 0,0 0-1,0 0 1,1-1-1,3 1-2,0 0 1,0 0-1,0-1 0,0 1 1,0-2-1,0 1 0,0-1 1,0 0-1,0 0 1,0 0-1,3-2 2,13-5-13,0 0 0,7-5 13,-19 8 0,47-24-9,-1-2-1,-1-2 1,23-21 9,-60 41-15,-1-1 1,0 0-1,-1-2 0,-1 1 0,7-11 15,-16 19-3,-1 0 0,0 0-1,-1-1 1,1 0 0,-2 0-1,1 0 1,-1 0-1,0 0 1,-1-1 0,0 1-1,0-1 1,-1 0 0,0 0-1,0 0 1,-1 0 3,0 6-4,-1 1 0,1-1 0,-1 0 0,1 0 0,-1 1 0,0-1 0,0 0 1,0 1-1,0-1 0,-1 1 0,1-1 0,-1 1 0,1 0 0,-2-2 4,2 3 0,-1-1 0,1 1 0,0 0 0,0 0 0,-1 0 0,1 0 0,-1 0 0,1 0 0,-1 1 0,1-1 0,-1 0 0,0 1 0,1-1 0,-1 1 0,0 0 0,1-1 0,-1 1 0,0 0 0,1 0 0,-1 0 0,0 0 0,1 0 0,-1 1 0,-1-1 0,2 0-1,1 0 1,-1 0-1,1 1 0,-1-1 0,0 0 0,1 0 0,-1 0 0,1 1 0,-1-1 0,1 0 0,-1 1 0,1-1 0,-1 0 0,1 1 0,-1-1 1,1 1-1,-1-1 0,1 0 0,0 1 0,-1-1 0,1 1 0,0-1 0,-1 1 0,1 0 0,0-1 0,0 1 0,0-1 0,-1 1 0,1-1 1,0 2 0,0-1-3,0 1 1,1-1 0,-1 1-1,0-1 1,1 1 0,-1-1-1,1 1 1,0-1 0,-1 0-1,1 1 1,0-1 0,0 1 2,4 5-1,1 0 0,-1-1-1,1 0 1,3 2 1,46 36 15,-35-28-16,0 0 1,-1 1-1,2 3 1,-15-14-2,-1 1 0,0-1 0,0 1 0,-1 0 0,0 0-1,0 1 1,0-1 0,-1 1 0,0 0 0,-1 0 0,2 5 2,-3-1-8,0 0 0,0 0 1,-1 0-1,-1 0 0,0-1 1,0 1-1,-2 0 1,1-1-1,-1 1 0,-1-1 1,0 0-1,0 0 0,-6 9 8,-9 15-241,-1-1-1,-2-1 1,-13 14 241,19-26-434,0-2 1,-18 17 433,16-20-257,-2-1 0,-16 10 257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2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7 2857,'2'1'1,"-1"0"1,1-1-1,0 0 1,0 1-1,-1-1 1,1 0-1,0 0 1,0 0-1,0 0 1,0 0 0,-1 0-1,1 0 1,0-1-2,4-4 12,-6 5-12,0 0 1,0 0-1,0-1 1,0 1-1,0 0 1,0 0-1,0 0 1,1-1-1,-1 1 1,0 0-1,0 0 1,0 0-1,0 0 1,1-1 0,-1 1-1,0 0 1,0 0-1,1 0 1,-1 0-1,0 0 1,0 0-1,0 0 1,1 0-1,-1 0 1,0 0-1,0 0 1,1 0-1,-1 0 1,0 0-1,0 0 1,1 0-1,-1 0 1,0 0 0,0 0-1,0 0 1,1 0-1,-1 0 1,0 0-1,2 2 1,0 0-1,0 0 1,0 0 0,0 0 0,-1 0 0,1 1 0,-1-1 0,0 0 0,1 1 0,-1-1 0,0 1 0,-1 0-1,1-1 1,0 1 0,-1-1 0,1 1 0,-1 0 0,0 0 0,0-1 0,0 1 0,0 0 0,-1 1-1,-13 75 605,3 0 0,2 11-605,-5 50 875,-30 211-433,41-336-487,2-4-168,-1-1-1,2 0 1,-1 1 0,1-1 0,1 0 0,0 3 213,2-6-379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2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47 245 816,'-14'-17'703,"-9"-11"868,22 26-1460,0 0 0,0 0-1,0 0 1,0 1 0,0-1-1,0 0 1,1 0 0,-1 0-1,1 0 1,-1-1 0,1 1-1,0 0 1,0 0 0,0-1-111,0 2 17,0 0 0,0 1 1,1-1-1,-1 0 0,0 0 1,1 0-1,-1 0 0,1 1 1,-1-1-1,1 0 0,-1 0 0,1 1 1,0-1-1,-1 0 0,1 1 1,0-1-1,0 1 0,-1-1 1,1 1-1,0-1 0,0 1 1,0-1-18,24-7 28,-14 5 4,98-31 332,-16 4 293,1 4 0,39-3-657,20 9 94,-127 18-447,0 1 0,0 2 0,0 0 0,24 6 353,0 6-528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3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263 107 1624,'-84'31'628,"75"-27"-571,1 0-1,0 1 0,0 0 0,0 0 0,1 1 0,-1 0 0,1 0 0,1 0 0,-6 7-56,-1 4-14,0 1 0,2 1 1,-2 3 13,3-6 13,4-6-24,1 0 1,0 0 0,1 1-1,0 0 1,0 0 0,2 0-1,-1 0 1,0 7 10,2-12-8,1 1-1,0-1 1,0 1 0,0-1 0,1 0-1,0 1 1,0-1 0,0 0 0,1 0-1,0 0 1,0 0 0,1 0-1,0 0 1,0 0 0,2 3 8,-3-7 1,0 0 0,0 0 0,0 0 1,0 0-1,0 0 0,0-1 0,0 1 1,1-1-1,-1 1 0,1-1 0,-1 0 0,1 0 1,-1 0-1,1 0 0,0 0 0,-1-1 0,1 1 1,0-1-1,0 0 0,-1 0 0,1 0 0,0 0 1,0 0-1,-1-1 0,1 1 0,0-1 0,0 0-1,10-2 93,0-2-1,0 1 0,-1-2 0,12-5-92,-17 7 50,11-5 143,-1-2 1,0 0-1,0-1 1,-1-1-1,0 0 0,-2-1 1,1-1-1,-2 0 1,10-14-194,-14 17 162,-1 0 1,0-1-1,-1 0 1,0-1-1,-2 1 0,1-1 1,-1 0-1,-1-1 1,-1 1-1,0-1 1,-1 1-1,0-1 0,-1-12-162,-1 18 13,-1 0 0,0 1 0,-1-1 0,0 0 0,0 1 0,-1-1 0,0 1 0,-1 0 0,1 0 0,-2 0 0,1 0 0,-1 1 0,0-1 0,-4-3-13,8 10-56,1 0 1,-1 1 0,1-1-1,-1 1 1,1-1 0,-1 0-1,1 1 1,-1-1 0,1 1-1,-1-1 1,1 1 0,-1 0-1,0-1 1,1 1 0,-1 0-1,0-1 1,0 1 0,1 0-1,-1 0 1,0 0 0,1-1-1,-1 1 1,0 0 0,0 0-1,1 0 1,-1 0 0,0 0-1,0 1 1,1-1-1,-1 0 1,0 0 0,0 0-1,1 1 1,-1-1 0,0 0-1,1 1 1,-1-1 0,0 0-1,1 1 1,-1-1 0,1 1-1,-1-1 1,1 1 0,-1-1-1,1 1 1,-1 0 0,1-1-1,-1 1 1,1-1 0,0 1-1,-1 0 1,1 0 0,0-1-1,-1 1 56,-10 12-857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4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1035 3193,'2'-3'95,"52"-66"2003,21-39-2098,-60 83-10,-1-1 0,0 0 0,-2-1 0,-1-1 0,-2 0 0,2-11 10,66-377 695,-57 294-472,-8 5 865,-9 118-842,-4 11-566,-5 13 300,3-14 14,0 0 0,0 1 0,2 0 0,-1 0 0,1 0 0,1-1 0,0 1 0,1 0 0,0 1 6,4 42-8,-2 0 1,-3 0-1,-2 0 0,-2 0 1,-12 54 7,-31 78 27,2-10-176,43-165 104,-10 57-242,11-63 197,1 1-1,0 0 1,0-1 0,0 1 0,1 0 0,0-1 0,1 1 0,1 5 90,-2-10-30,-1-1 0,1 1 0,0-1 0,0 1 0,0-1-1,0 1 1,0-1 0,1 0 0,-1 0 0,0 0 0,0 1 0,1-1 0,-1 0 0,1-1 0,-1 1 0,1 0 0,-1 0 0,1-1 0,0 1 0,-1-1 0,1 1 0,0-1 0,-1 1 0,1-1 0,0 0 0,-1 0 0,1 0 0,0 0 0,0 0 0,-1-1 0,1 1 0,0 0 0,0-1 30,8-1-125,0-1 1,0 0-1,0 0 1,-1-1-1,2-1 125,35-19-452,3-4 204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4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3 600 5905,'0'-2'147,"-1"1"0,1-1 1,-1 1-1,1-1 0,0 1 0,0-1 0,-1 0 0,1 1 0,0-1 0,0 1 0,1-1 1,-1 0-1,0 1 0,1-1 0,-1 1 0,1-1 0,-1 1 0,1-2-147,1 1 56,0 0 0,0 0 0,0 0 0,0 0 0,0 0 0,0 1 0,0-1 0,0 1 0,1-1 0,-1 1 0,0 0 0,1 0 0,0 0-56,20-7-3,0 0 1,0 2 0,1 1 0,0 0-1,10 1 3,128-5-973,-136 8 647,81-3-1608,0-4 1,-1-4 0,59-17 1933,-129 18 883,-1-1 1,0-1 0,12-9-884,-20 10 734,-39 18-703,1 1 1,-1 1-1,2-1 1,-1 2 0,1-1-1,0 1 1,-6 8-32,-1 1 16,-26 24-19,3 2 0,2 2 0,1 2 0,3 1 0,-5 12 3,34-52 3,1-1 0,-1 1 0,2 0-1,-1 1 1,1-1 0,0 0 0,-1 10-3,4-17 1,0 0 1,0 0-1,0 0 1,0 0-1,0 0 0,0 0 1,0 0-1,1 0 1,-1 0-1,1 0 1,-1 0-1,1 0 1,0 0-1,0 0 1,0-1-1,0 1 1,0 0-2,1 0 4,-1-1 1,1 0 0,-1 0-1,1 0 1,0 0-1,-1 0 1,1 0-1,0 0 1,0 0 0,0-1-1,0 1 1,0-1-1,0 1 1,0-1-1,0 0 1,0 0 0,0 0-1,0 0 1,0 0-1,1 0-4,10-2 37,-1 0-1,0-1 0,0 0 0,0 0 1,0-2-1,0 1 0,-1-2 0,5-2-36,18-11 60,-2-1 0,4-5-60,-14 8 11,0-1 0,-2 0 0,0-2 0,16-20-11,-29 33-17,-3 10-66,-2 16 19,-2-19 65,-7 156 34,7-147-35,0 1 1,1-1 0,0 1-1,1-1 1,0 0 0,1 0-1,-1 0 1,2 0-1,1 3 0,-4-9 2,0-1-1,0 0 0,0 0 0,0 0 0,0 0 0,1 0 0,-1 0 0,1 0 0,-1 0 0,1 0 0,0-1 0,0 1 0,0-1 0,0 1 0,0-1 1,0 0-1,0 0 0,0 0 0,0 0 0,1 0 0,-1 0 0,0 0 0,1-1 0,-1 0 0,0 1 0,1-1 0,-1 0 0,1 0 0,-1 0 1,0 0-1,1-1 0,-1 1 0,1-1 0,-1 1 0,0-1 0,1 0 0,1-1-1,2-1 9,0 0 0,0-1 0,-1 0 1,1 0-1,-1-1 0,0 0 0,0 1 0,0-2 0,1-1-9,40-57 40,-35 47-29,18-29 100,-2-1 0,-2-1 0,-2-1 0,-2-1 0,14-52-111,-19 41 207,-2 0 0,-3-1 0,-2-1 0,0-62-207,-8 96 63,3-73 194,-8 126-287,-2 0 0,-2 3 30,-7 28-28,11-30 19,0 1-1,2-1 0,1 0 0,1 17 10,5 24-9,3 12 9,-3-50 4,1 0-1,1 0 1,1-1-1,2 0 1,2 2-4,65 131-702,-32-71-722,-14-30 765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7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415 711 440,'-3'-1'16,"-3"-4"124,-1 0 0,1 0 0,0 0 0,1-1 0,-1 1 0,1-1 0,0-1 0,1 1 0,-1-1 0,0-1-140,1-1 296,1-1 1,0 1-1,1 0 0,0-1 0,0 0 0,1-4-296,0 8 101,1-1 1,-1 1 0,0 0-1,0-1 1,-1 1-1,0 0 1,0 0-1,0 0 1,-1 0-1,0 0 1,0 0-1,0 1 1,-1 0-1,0-1 1,-2 0-102,5 4 3,-1 1 0,0 0 0,0 0 0,1 0 0,-1 1 0,0-1 0,0 0 0,0 1 0,0-1 1,0 1-1,0 0 0,0 0 0,0-1 0,0 1 0,0 1 0,0-1 0,0 0 0,0 0 0,0 1 0,0-1 0,0 1 0,0-1 0,0 1 1,0 0-1,1 0 0,-1 0 0,-1 1-3,-7 3-47,0 2 0,1-1 0,0 1-1,-2 2 48,10-8-5,-15 13-23,1 0-1,1 0 0,0 2 1,1 0-1,1 0 1,0 1-1,2 1 1,0 0-1,1 0 1,0 1 28,-1 3-20,-25 61-8,32-75 23,0-1 1,1 1-1,1 1 1,-1-1-1,1 0 1,0 0 0,1 1-1,0-1 1,0 2 4,0-9-2,0 0 0,0 0 0,0-1 1,0 1-1,0 0 0,1 0 0,-1 0 0,0 0 1,0-1-1,1 1 0,-1 0 0,0 0 1,1 0-1,-1-1 0,1 1 0,-1 0 0,1-1 1,-1 1-1,1 0 0,-1-1 0,1 1 0,0-1 1,-1 1-1,1-1 0,0 1 0,0-1 1,-1 1-1,1-1 0,0 0 0,0 1 0,0-1 1,-1 0-1,1 0 0,0 0 0,0 0 1,0 0-1,0 1 0,0-1 0,-1-1 0,1 1 1,0 0-1,0 0 0,0 0 0,0 0 0,-1-1 1,1 1-1,0 0 0,0-1 0,0 1 1,-1 0-1,2-1 2,5-4 11,1 1 1,-1-1-1,0 0 0,0 0 1,0-2-12,1 2 2,16-18 21,0 0 1,-1-1 0,-2-1-1,1-3-23,-9 12 3,3-4 37,-1 0 0,5-12-40,-19 31 2,0-1 0,-1 1 0,1 0-1,0 0 1,0-1 0,0 1 0,0 0 0,0 0 0,0 0-1,0 0 1,0 0 0,0 0 0,1 0 0,-1 1 0,0-1-1,1 0 1,-1 1 0,0-1 0,2 0-2,-2 1 2,0 0 0,0 0 0,1 1 0,-1-1 1,0 0-1,0 0 0,0 0 0,0 1 0,0-1 0,1 1 0,-1-1 0,0 1 1,0-1-1,0 1 0,0 0 0,0-1 0,-1 1 0,1 0 0,0 0-2,3 3 6,0 0-1,-1 0 0,0 1 0,0-1 1,0 1-1,-1 0 0,1-1 0,-1 1 1,0 2-6,2 3-5,1 0 0,0 0 0,0-1 0,1 0 0,0 0 0,0 0 0,1-1 1,0 0-1,1 0 0,0-1 0,0 0 0,0 0 0,1-1 0,0 0 0,1 0 5,-9-6 9,-1 1 0,0-1-1,1 0 1,-1 0 0,1 1-1,-1-1 1,0 0 0,1 0-1,-1 0 1,1 0 0,-1 1-1,0-1 1,1 0 0,-1 0-1,1 0 1,-1 0 0,1 0-1,-1 0 1,0 0 0,1 0-1,-1 0 1,1 0 0,-1-1-1,1 1 1,-1 0 0,0 0-1,1 0 1,-1 0 0,0-1-1,1 1-8,8-14 579,7-12-463,24-21-48,-36 42-73,0 2 0,0-1 1,1 0-1,-1 1 0,1 0 0,0 0 0,0 0 0,0 0 0,1 1 0,-1 0 0,0 0 1,1 0-1,0 1 0,-1 0 0,1 0 0,0 1 0,-1-1 0,1 1 0,0 0 0,0 1 1,-1-1-1,1 1 0,0 0 0,-1 1 0,1-1 0,-1 1 0,1 0 0,-1 1 0,0-1 1,0 1-1,0 0 0,0 0 0,-1 0 0,1 1 0,-1 0 0,0 0 0,0 0 0,0 0 1,0 1-1,-1 0 0,0-1 0,0 1 0,0 0 0,-1 0 0,1 1 0,-1-1 0,0 1 1,0 3 4,5 35-411,-7-44 435,0 0 1,0 0 0,0 0-1,0 0 1,0 0-1,0 0 1,0 0-1,0 0 1,0 0 0,0 0-1,1-1 1,-1 1-1,0 0 1,0 0 0,0 0-1,0 0 1,0 0-1,0 0 1,0 0 0,0 0-1,0 0 1,1 0-1,-1 0 1,0 0-1,0 0 1,0 0 0,0 0-1,0 0 1,0 0-1,0 0 1,0 0 0,0 0-1,0 0 1,1 1-1,-1-1 1,0 0-1,0 0 1,0 0 0,0 0-1,0 0 1,0 0-1,0 0 1,0 0 0,0 0-1,0 0 1,0 0-1,0 0 1,0 1-25,8-16 759,-3 6-647,32-32 324,-19 22-335,2-2 38,1 1 0,1 1 1,20-13-140,-23 18 51,1 2 1,9-4-52,-24 13 0,0 1 0,0 0-1,0 0 1,0 0 0,0 0 0,0 1 0,0 0 0,1 0 0,-1 1 0,0-1-1,1 1 1,-1 0 0,3 1 0,-6 0-3,1-1-1,-1 1 1,0 0-1,0 0 1,0 1 0,0-1-1,0 0 1,0 1-1,0-1 1,-1 1-1,1 0 1,0-1 0,-1 1-1,1 0 1,0 1 3,20 36-31,-8-14 4,-7-13-15,1-1 1,1 0 0,0-1-1,4 4 42,-9-10-16,0-1 0,-1 0-1,1 0 1,0-1-1,0 1 1,0-1-1,1 0 1,-1 0-1,1 0 1,-1-1-1,1 0 1,-1 0-1,1 0 1,4 0 16,2-1-10,0 0 1,0-1 0,0 0-1,0-1 1,-1 0-1,1-1 1,0-1 0,-1 1-1,7-5 10,9-4 19,0-1-1,-2-2 0,3-2-18,-5 2 56,-2 0 0,0-1-1,0-1 1,4-8-56,-17 18 30,0 0 0,-1 0 1,-1-1-1,1 0 0,-1-1 0,0 1 1,-1-1-1,0 0 0,-1 0 0,1 0 1,-2 0-1,2-10-30,-3 19 6,-1-1 0,0 0 0,1 0 0,-1 0 0,0 0 0,0 0 0,0 0 0,0 0 0,0 0 0,0 0 0,0 0 0,-1 1 0,1-1 0,0 0 0,0 0 0,-1 0 0,1 0 0,0 0-1,-1 0 1,1 1 0,-1-1 0,1 0 0,-1 0 0,1 1 0,-1-1 0,0 0-6,0 1 5,0 0-1,0 0 0,0-1 0,0 1 0,0 0 0,0 0 1,0 0-1,0 0 0,0 0 0,0 1 0,0-1 0,0 0 0,0 0 1,0 1-1,0-1 0,0 1 0,0-1 0,0 0 0,0 1-4,-7 4 8,0 0-1,0 1 0,0 0 1,-2 3-8,-10 10-3,0 0-1,1 1 1,2 2 0,-8 10 3,16-19-75,0 1 1,1 0 0,1 0 0,0 1 0,1 0-1,1 0 1,0 1 0,-1 6 74,5-17-67,1 0-1,-1 0 0,1 0 1,0 1-1,0-1 1,0 0-1,1 0 1,0 2 67,-1-6-12,0 1 0,1-1 0,-1 0 0,0 0 0,1 0-1,-1 0 1,1 0 0,-1 0 0,1 1 0,0-1 0,-1 0 0,1-1 0,0 1 0,0 0 0,0 0 0,0 0 0,0 0 0,0-1 0,0 1-1,0 0 1,0-1 0,0 1 0,0-1 0,0 1 0,0-1 0,0 0 0,1 1 0,-1-1 0,0 0 0,0 0 0,0 0 0,1 0 0,-1 0-1,0 0 1,0 0 0,0 0 0,1 0 0,0-1 12,6-1 16,-1-1 0,1 0-1,0 0 1,-1-1 0,1 0 0,-1 0 0,0-1-1,0 0 1,-1 0 0,0-1 0,0 1-1,4-5-15,6-9 119,0 0 0,-1-1 0,9-14-119,-13 15 89,0 0 0,-2-1 0,0 0 0,-1-1 0,-1 1 0,-1-1 0,0-1 0,-1-4-89,-1-6 115,-1 0 1,-2 0-1,-1 1 1,-1-1-1,-3-14-115,-15-74 168,-1-22-1,16 128-127,6 33-68,11 32 15,-2 1 1,-3-1-1,0 11 13,-8-56-1,15 163-124,-11-97-892,3 0 1,4 0-1,13 46 1017,-1-45-771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2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0 117 5985,'8'-37'2090,"8"-25"-2090,-16 61 35,0 0-1,0 0 0,0 1 1,1-1-1,-1 0 1,1 0-1,-1 0 1,1 0-1,-1 1 1,1-1-1,-1 0 1,1 0-1,-1 1 1,1-1-1,0 0 1,0 1-1,-1-1 1,1 1-1,0-1 0,0 1 1,0-1-1,-1 1 1,1 0-1,0-1 1,0 1-1,0 0 1,0 0-1,0 0 1,0-1-1,0 1 1,0 0-1,-1 0 1,1 0-1,0 0 0,0 1 1,0-1-1,1 0-34,1 1 86,1 1-1,-1-1 0,0 1 0,0 0 0,0 0 1,0 0-1,2 2-85,-1-1 100,34 25 524,-2 2 0,0 3-624,13 11 251,-10-10-121,-12-10-97,1-1-1,1-1 1,1-1 0,20 10-33,-46-29-176,0 0 1,0 0 0,0 0 0,0 0 0,0-1 0,1 1 0,-1-1 0,0-1 0,1 1 0,-1 0 0,1-1 0,1 0 175,8-2-752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9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20 795 3865,'0'-4'548,"0"4"-489,0-1 0,0 1 0,0 0 0,0 0 0,0-1 0,0 1 0,-1 0 0,1 0 0,0-1 0,0 1 0,0 0 0,0 0 0,0-1 0,0 1 0,0 0 0,0 0 0,0-1 0,1 1 0,-1 0 0,0 0 0,0-1 0,0 1 0,0 0 0,0 0 0,0-1 0,0 1 0,1 0 0,-1 0 0,0-1 0,0 1 0,0 0 0,1 0 0,-1 0 0,0 0 0,0-1 0,0 1 0,1 0 0,-1 0 0,0 0 0,0 0 0,1 0 0,-1 0 0,0 0 0,0 0 0,1 0 0,-1 0 0,0 0 0,0-1 0,1 2 0,-1-1-59,13-4 803,13-4-772,-2-1 0,14-7-31,12-6 30,-24 11-18,-2-1 0,1-1 0,9-7-12,-28 16 3,-1 1 0,0-1-1,0 1 1,-1-2 0,1 1 0,-1 0 0,0-1 0,0 0 0,0 0 0,-1 0 0,0 0-1,0 0 1,0-1 0,0 1 0,-1-1 0,0 0 0,0 0 0,0-2-3,-2 6 4,1 0-1,-1 0 1,0 0 0,0 0 0,0 0 0,0 1 0,0-1-1,0 0 1,0 0 0,-1 0 0,1 0 0,-1 1-1,1-1 1,-1 0 0,0 0 0,0 1 0,0-1-1,0 1 1,0-1 0,0 1 0,0-1 0,0 1 0,-1-2-4,-1 2 3,1 0 0,0 0 0,0 0 0,0 0 0,-1 0 0,1 1 0,0-1 0,-1 1 0,1-1 0,0 1 0,-1 0 0,1 0 0,-1 0 0,1 0 1,-1 1-1,1-1-3,-8 2 3,1 0-1,-1 0 1,1 1 0,0 0 0,0 1 0,0 0 0,1 1 0,-4 1-3,-6 8 4,0 1 0,1 0 0,0 1-1,1 1 1,1 0 0,1 1 0,0 1 0,1 0 0,1 1 0,1 0 0,1 1 0,1 0 0,1 1 0,1 0 0,0 0 0,0 8-5,5-19-2,1-1 0,0 1 0,0-1 0,1 1 0,1 0 0,0-1 0,1 8 3,-2-15-1,1 0-1,0 0 1,0-1-1,0 1 1,0 0-1,0 0 0,0 0 1,1-1-1,-1 1 1,1-1-1,0 1 1,0-1-1,0 0 0,0 1 1,0-1-1,0 0 1,1 0-1,-1-1 1,1 1-1,-1 0 0,1-1 1,0 0-1,-1 0 1,1 1-1,0-1 1,0-1-1,0 1 0,0 0 1,1-1 1,14 2 1,0 0 1,0-2 0,-1 0-1,1-1 1,0-1 0,0-1-1,-1 0 1,0-1-1,13-5-1,-17 4 4,-1 0-1,1-1 1,-1-1-1,-1 0 1,1 0-1,-1-1 1,0 0-1,-1-1 1,0-1-1,0 1 1,-1-1-1,0-1 1,1-2-4,3-8 22,-1-1 1,0 1-1,-2-2 1,0 0-1,3-14-22,30-122 151,-41 151-146,17-89 83,-4-2 0,-4 1 0,-4-2 0,-5-34-88,-2 121 70,1 10-41,-1-1 1,0 1 0,0 0-1,0 0 1,-1 0-1,1 0 1,-1 0 0,1 0-1,-1 0 1,0 0 0,0 0-1,-1-1-29,2 4 7,0 0-1,0 0 0,0-1 0,0 1 0,0 0 0,-1 0 0,1 0 0,0-1 0,0 1 1,0 0-1,0 0 0,-1 0 0,1 0 0,0 0 0,0 0 0,-1-1 0,1 1 0,0 0 1,0 0-1,0 0 0,-1 0 0,1 0 0,0 0 0,0 0 0,-1 0 0,1 0 1,0 0-1,0 0 0,-1 0 0,1 0 0,0 0 0,0 0 0,-1 0 0,1 0 0,0 1-6,-10 6 69,-8 16-49,8-7-33,1 0 0,1 0 0,0 1 0,2 0-1,0 0 1,0 1 0,1 5 13,-1 6-41,2 0-1,1 0 1,2 0 0,1 12 41,4 25-63,3-1-1,3 1 1,15 51 63,-14-75 4,1 0 0,6 7-4,-12-32-21,2 0 0,0 0 0,0-1 1,2-1-1,0 1 0,8 8 21,-15-21-30,0 0-1,1 0 1,-1 0 0,1 0-1,-1-1 1,1 1 0,0-1-1,0 0 1,0 0 0,0 0-1,0 0 1,0-1 0,1 0-1,0 0 31,3 1-82,-1-2 0,0 1 0,1-1 0,-1 0-1,0-1 1,1 1 0,-1-1 0,3-2 82,10-2-243,0-1-1,-1-1 1,0-1-1,-1-1 1,16-10 243,23-17-68,-2-2 0,-2-3 1,-2-2-1,21-24 68,-63 59 67,7-7 227,0-2-1,4-7-293,-16 20 92,-2 0 0,1 0 0,0 0 0,-1 0 0,0-1 0,0 1 0,0 0 0,0-1 0,-1 0 0,0 1 0,0-1 0,0 0 0,0-2-92,-1 5 14,0 1 0,0 0 1,0 0-1,0 0 0,0 0 0,-1 0 1,1 0-1,0 0 0,0 0 0,-1-1 1,1 1-1,-1 0 0,1 0 1,-1 1-1,0-1 0,1 0 0,-1 0 1,0 0-1,1 0 0,-1 0 0,0 1 1,0-1-1,0 0 0,0 1 0,0-1 1,0 1-1,0-1 0,0 1 0,0-1 1,0 1-1,0 0 0,0-1 1,0 1-1,0 0 0,0 0 0,-1 0 1,1 0-1,0 0-14,-5 0 1,0 0 1,1 1 0,-1 0-1,1 0 1,-1 0 0,1 0-1,-3 2-1,-12 5-3,0 1-1,0 1 1,1 0-1,1 2 1,0 0 0,0 1-1,1 0 1,1 2-1,0 0 1,-1 3 3,7-7 0,0 1 1,0 0-1,2 0 0,-1 1 1,2 0-1,-1 1 0,2 0 1,0 0-1,1 0 0,0 1 1,1-1-1,0 1 1,2 0-1,-2 14 0,4-28-1,0 0-1,0 0 1,0 0 0,0 0-1,0 0 1,0 0 0,0 0-1,0 0 1,0 0 0,1 0 0,-1 0-1,0 0 1,1 0 0,-1 0-1,1 0 1,-1 0 0,1 0-1,-1 0 1,1 0 0,0 0-1,-1-1 1,1 1 0,0 0 0,0 0-1,0-1 1,-1 1 0,1 0-1,0-1 1,0 1 0,0-1-1,0 1 1,0-1 0,0 0-1,0 1 1,0-1 0,0 0-1,0 0 1,0 0 0,0 0 0,0 0-1,1 0 1,-1 0 0,0 0-1,0 0 1,0 0 0,0 0-1,0-1 1,1 1 1,6-3 0,1 1 0,-1-1 0,0 0 0,0-1 0,5-3 0,-1 0 11,0-1 0,0 0 0,-1-1 0,0 0 0,0 0 0,-1-2 0,6-7-11,5-8 52,-2-2-1,12-20-51,-31 47 1,0 1 0,0 0-1,1 0 1,-1 0-1,0 0 1,0 0 0,0-1-1,0 1 1,0 0-1,0 0 1,0 0 0,0 0-1,0 0 1,0 0 0,1 0-1,-1 0 1,0-1-1,0 1 1,0 0 0,0 0-1,0 0 1,0 0-1,1 0 1,-1 0 0,0 0-1,0 0 1,0 0 0,0 0-1,0 0 1,1 0-1,-1 0 1,0 0 0,0 0-1,0 0 1,0 0-1,0 0 1,1 0 0,-1 0-1,0 0 1,0 0-1,0 0 1,0 0 0,0 0-1,1 0 1,-1 1 0,0-1-1,0 0 1,0 0-1,5 9 12,3 17-14,-8-24 1,2 7 0,1-1-1,0 1 1,0-1-1,0 1 1,1-1-1,1 0 1,-1-1 0,1 1-1,2 1 2,-3-4-1,0-1 1,0 0-1,1 0 0,0 0 0,0 0 0,0-1 1,0 0-1,0 0 0,1 0 0,-1-1 0,1 0 1,-1 0-1,1 0 0,3 0 1,2 0 2,0-1 1,1 0-1,-1-1 0,1 0 0,-1-1 1,1 0-1,-1 0 0,1-2 1,-1 1-1,0-1 0,0-1 1,0 0-1,-1-1 0,7-3-2,-1 0 8,-1-1 0,0-1 0,-1 0 0,0-1-1,-1 0 1,0-1 0,-1-1 0,0 0 0,4-6-8,-11 12 4,0-1 0,0 0 0,-1-1 0,0 1 0,0-1 1,-1 1-1,0-1 0,-1 0 0,0 0 0,1-10-4,-2 4 30,0 0 0,-1-1 0,-1 1 0,0 0 0,-1 0 0,-2-6-30,-2 8 42,6 13-41,-1 0 0,1 0 0,0 0 0,0 0 0,-1 0 0,1 0 0,0 0 0,-1 0 0,1 0 0,0 0 0,0 0 0,-1 0 0,1 0 0,0 1 0,0-1 0,-1 0 0,1 0 0,0 0 0,0 0 0,-1 1 0,1-1 0,0 0 0,0 0 0,0 0 0,0 1 0,-1-1 0,1 0 0,0 0 0,0 1 0,0-1 0,0 0-1,-12 29 10,8-13-8,0 1 1,2 0-1,-1 0 1,2-1 0,1 1-1,0 1 1,1 5-3,5 28 13,10 39-13,-8-50-115,-1 0-1,-2 1 1,-2 17 115,-2-51-99,-1 1 0,0-1 0,0 0 0,-1 0 0,0 0 0,0 1 0,-1-1 0,0 0 0,0 0-1,-1-1 1,-3 7 99,5-12-20,0 0-1,0 0 0,0 0 1,0 0-1,0-1 0,0 1 1,0 0-1,-1-1 0,1 1 0,0-1 1,0 1-1,-1-1 0,1 0 1,0 0-1,-1 1 0,1-1 1,-1 0-1,1 0 0,0 0 0,-2 0 21,-26-5-31,27 5 27,-3-1 6,1 0 1,0-1-1,-1 1 1,1-1-1,0 0 0,0 0 1,0 0-1,0-1 1,0 1-1,1-1 1,-1 0-1,1 0 0,-1 0 1,1-1-1,0 1 1,0-2-3,1 2 6,0 0-1,0 0 1,1 0 0,-1-1 0,1 1 0,0-1 0,0 1 0,1-1 0,-1 1 0,0-1 0,1 1 0,0-1 0,0 0 0,0 1 0,1-1 0,-1 0 0,1 1-1,-1-1 1,1 1 0,2-4-6,-1 3 10,-1 1-1,1 0 0,1-1 1,-1 1-1,0 0 1,1 0-1,0 0 0,0 0 1,0 1-1,0-1 0,0 1 1,0 0-1,1-1 0,-1 1 1,1 1-1,-1-1-9,12-5 30,1 1-1,-1 0 1,3 1-30,42-11 79,1 4-1,11 0-78,71-14 30,-117 19-23,1 0-1,-1-2 1,-1-1-1,8-5-6,-12 5 52,-1-1 0,0-1-1,-1-1 1,-1-1 0,0 0-1,0-1 1,-2-1 0,0-1-1,-1 0 1,0-1 0,-1-1-1,-2 0 1,0-1-1,-1 0 1,0 0 0,-2-1-1,-1-1 1,3-12-52,0-6 44,-2-1 0,-3 0 0,0 0 0,-3 0 0,-2-35-44,-1 70 10,0 0-1,-1 0 1,1 0 0,-1 0 0,-1 0-1,1 0 1,-1 1 0,0-1 0,0 0-1,-1 0-9,2 4 6,-1 1-1,1-1 1,0 0 0,0 1-1,-1-1 1,1 1 0,-1 0-1,0-1 1,1 1 0,-1 0-1,0 0 1,0 0-1,0 0 1,1 0 0,-1 1-1,0-1 1,0 1 0,0-1-1,0 1 1,0-1-1,0 1 1,-1 0 0,1 0-1,0 0 1,0 0 0,0 1-1,0-1 1,-1 1-6,-9 2-28,1 1-1,0 1 1,0 0 0,0 0 0,0 1 0,1 0 0,0 1-1,-8 7 29,17-13-6,0 0-1,0-1 1,0 1-1,0 0 1,0 0-1,1-1 1,-1 1-1,0 0 1,1 0-1,-1 0 1,1 0-1,-1 0 1,1 0-1,-1 0 1,1 0-1,0 0 1,-1 0 0,1 0-1,0 0 1,0 0-1,0 1 1,0-1-1,0 0 1,0 0-1,0 0 1,0 0-1,0 0 1,1 1 6,0 2-5,1 0 0,0 0 0,0 1 0,0-1 1,1-1-1,1 3 5,7 13-3,-3 1 5,0 0 1,-2 1-1,-1 0 1,0 1-1,-1-1 0,0 19-2,-1 24 43,-4 45-43,-8 29-22,2-56 142,3 35-120,5-92-176,0 1 0,2-1-1,1 0 1,1 0 0,1 0-1,6 16 177,-5-28-1138,-5-12 135,-1-8 67,-1-3 243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29:59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69 359 4633,'-21'-39'1040,"2"-1"-1,-6-21-1039,24 59 64,1-1 0,-1 0 0,0 1 0,1-1 0,-1 0 0,1 0 0,0 1 0,0-1 0,0 0 0,0 0 0,1 1 0,-1-1 0,1 0 0,0 0 0,-1 1 0,1-1 0,0 1 0,1-1 0,-1 1 0,2-3-64,0 1 77,0 1 0,1-1-1,0 1 1,-1-1 0,2 1 0,-1 0 0,0 1-1,2-2-76,5-2 121,19-13-76,1 2 1,1 1-1,0 1 0,1 2 0,1 1 0,0 2 0,0 1 1,12 0-46,-35 7-17,0 1 1,0 0 0,0 0 0,0 1-1,0 1 1,0 0 0,0 0 0,0 1-1,2 1 17,-10-2-1,1 0 0,-1 0-1,1 0 1,-1 1 0,0-1-1,0 1 1,0 0 0,0 0-1,0 0 1,0 0 0,0 0-1,-1 1 1,1-1-1,-1 1 1,0 0 0,0-1-1,0 1 1,0 0 0,0 0-1,0 1 1,-1-1 0,0 0-1,1 0 1,-1 1 0,-1-1-1,1 1 1,0-1 0,-1 1-1,1 0 2,-1 14 18,2 0 0,0-1 0,1 1 0,1-1 0,0 0 0,1 0 0,6 11-18,-9-22-3,1-1 0,0 1 1,0-1-1,0 0 0,1-1 1,0 1-1,0-1 0,0 1 1,0-1-1,1 0 0,-1 0 1,1-1-1,0 0 0,0 0 1,0 0-1,1 0 0,-1-1 1,1 1-1,-1-2 0,1 1 1,0-1-1,0 1 0,0-1 1,2-1 2,0 1-225,0-1 0,0 0 0,0-1 0,0 1-1,0-2 1,0 1 0,-1-1 0,1 0 0,0-1 0,-1 0 0,1 0 225,28-17-768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0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4 6097,'-20'-4'2505,"0"6"-1577,5 11-632,4 3-336,2 8-1216,7-2-1001,9 0 1353</inkml:trace>
  <inkml:trace contextRef="#ctx0" brushRef="#br0" timeOffset="1">312 290 4537,'12'-23'3144,"-10"20"-2861,0-1 1,0 0-1,0 1 0,0-1 0,-1 0 1,2-4-284,-9 9-31,0 0 0,1 0 1,-1 1-1,0 0 0,1 0 1,0 0-1,-1 0 0,1 1 1,-1 1 30,-11 9 33,1 2 0,0-1 0,1 2 0,0 0 0,-11 18-33,20-26 32,1 0 0,0 0 0,0 1 0,1-1 0,0 1 1,1 0-1,0 0 0,0 0 0,1 0 0,-1 3-32,3-8 7,-1-1 1,1 1 0,0 0-1,0 0 1,1 0 0,-1-1-1,1 1 1,-1 0-1,1 0 1,0-1 0,1 1-1,-1-1 1,1 1 0,-1-1-1,1 1 1,0-1-1,0 0 1,0 0 0,1 0-1,-1 0 1,1-1 0,0 1-1,0 0 1,0-1-1,0 0 1,0 0 0,1 1-8,5 2-21,0-1 0,0 0 0,0 0-1,1-1 1,0 0 0,-1-1 0,1 0 0,0 0 0,4-1 21,10 0-344,0-1-1,0 0 1,12-4 344,76-10-500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4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60 1672,'10'-42'994,"-10"41"-957,0 1 0,0-1 0,0 0 0,0 1 1,0-1-1,0 1 0,0-1 0,0 0 0,0 1 0,0-1 0,0 1 0,0-1 0,-1 0 1,1 1-1,0-1 0,0 1 0,-1-1 0,1 1 0,0-1 0,-1 1 0,1-1 1,-1 1-1,1-1 0,0 1 0,-1-1 0,1 1 0,-1 0 0,1-1 0,-1 1 1,1 0-1,-1-1 0,0 1 0,1 0 0,-1 0 0,1 0 0,-1-1 0,0 1 0,1 0-37,-19 0 359,18 0-345,-3 2 3,-1-1 0,1 0 0,0 1 0,0 0 0,0 0 0,0 0 0,0 0 0,0 1 0,-3 2-17,-34 31-27,17-14 33,0-1 74,0 2 0,1 1 0,2 0 0,0 2 0,2 0 0,1 1 0,1 1 0,1 1 0,2 0 0,-7 20-80,19-44 53,1-1-1,-1 0 1,1 1-1,0-1 0,0 1 1,1 0-1,-1-1 1,1 1-1,0-1 1,1 1-1,-1 0 1,1-1-1,0 1 0,0-1 1,0 1-1,1 0-52,-1-2 29,1 0 0,0 0 0,0 0 0,0 0-1,0 0 1,0-1 0,1 1 0,-1-1 0,1 1 0,0-1-1,-1 0 1,1 0 0,0 0 0,0-1 0,1 1-1,-1-1 1,0 1 0,0-1 0,1 0 0,-1 0-1,2 0-28,10 1 35,-1 0 0,1-1 0,-1 0-1,1-1 1,-1-1 0,1 0 0,-1-1-1,1-1 1,-1 0 0,0-1 0,0 0-1,1-2-34,33-14 13,-1-2 0,34-21-13,-43 22 27,-17 10 92,-1-1-1,0 0 1,0-2 0,-2 0-1,17-16-118,-34 28 43,1 1 0,-1-1-1,1 0 1,-1 0 0,0 1-1,1-1 1,-1 0 0,0 0-1,0 0 1,0-1 0,-1 1-1,1 0 1,-1 0 0,1 0-1,-1 0 1,1-1 0,-1 1-1,0 0 1,0 0 0,0-1-1,-1 1 1,1 0 0,-1-2-43,1 3 23,-1-1 0,0 0 1,0 0-1,-1 0 1,1 0-1,0 1 0,-1-1 1,1 0-1,0 1 0,-1-1 1,0 1-1,1 0 1,-1-1-1,0 1 0,0 0 1,0 0-1,0 0 0,0 1 1,0-1-1,0 0 1,0 1-1,0-1 0,0 1 1,0 0-1,-1-1-23,-3 1 5,0 0 1,0 0-1,0 0 0,0 0 0,0 1 1,1 0-1,-1 1 0,0-1 0,1 1 1,-1 0-1,1 0 0,0 1 0,-1 0 1,1 0-1,0 0 0,0 1-5,3 0-39,12-1-31,41-7 77,0-2 0,-1-2-1,31-10-6,-11 3 5,43-3-5,-93 16 1,53-4-154,-66 6 96,0 0 0,0 0 1,0 1-1,0 0 0,0 1 1,0-1-1,0 1 1,4 2 56,-10-3-11,1 0 1,-1 0 0,0 0 0,0 0 0,0 1 0,1-1 0,-1 0 0,-1 0-1,1 1 1,0-1 0,0 1 0,0-1 0,-1 1 0,1-1 0,-1 1 0,1-1-1,-1 1 1,0-1 0,1 1 0,-1 0 0,0-1 0,0 1 0,0-1 0,0 1-1,0 0 1,-1-1 0,1 1 0,0-1 0,-1 2 10,-2 9-9,0 0 1,-1-1-1,-3 9 9,3-12-13,-6 20 17,2 0 0,0 0 0,2 1 0,1 0 0,1 3-4,4-28 0,-1-1-1,1 1 0,0 0 1,0-1-1,1 1 0,-1-1 1,1 1-1,-1-1 0,1 1 0,0-1 1,1 0-1,-1 1 0,1-1 1,-1 0-1,1 0 0,0 0 1,0 0-1,0 0 0,0 0 0,2 1 1,0-1 0,0-1 0,-1 1 0,1-1 0,0 0 0,0 0 0,1 0 0,-1 0-1,0-1 1,0 1 0,1-1 0,-1 0 0,1-1 0,-1 1 0,1-1-1,3 0 1,2 0 2,-1-1-1,1 0 1,0-1-1,0 0 0,0 0 1,-1-1-1,1-1 0,-1 1 1,2-2-2,20-11 15,28-19-15,-47 28 0,13-8 1,0-2 0,-1 0-1,-1-1 1,-1-2 0,-1 0-1,0-1 1,-2-1 0,14-20-1,-22 20 23,-12 17 29,-7 14 0,-2 3-44,1 1 1,0 0 0,2 1 0,-1 0 0,1 0 0,1 0-1,1 1 1,0 0 0,1 0 0,0 0 0,0 12-9,3-24 0,1-1 1,0 1-1,0 0 0,0-1 1,0 1-1,1-1 1,-1 1-1,1 0 0,-1-1 1,1 1-1,0-1 0,0 0 1,0 1-1,1-1 1,-1 0-1,0 1 0,1-1 1,-1 0-1,1 0 1,0 0-1,0 0 0,1 0 1,0 0-1,0-1 1,0 1 0,0-1-1,0 0 1,0 0 0,0 0-1,1 0 1,-1-1 0,0 1-1,0-1 1,1 0 0,-1 0-1,0 0 1,1 0 0,1-1-1,9-1 7,1 0 0,-1-2 0,0 0 0,0 0 1,0-1-1,0-1 0,-1 0 0,0-1 0,0-1 1,8-6-8,3-4 18,0-1 0,-1-2 1,-1 0-1,14-18-18,-29 31 2,-1 0 0,0-1 0,0 0-1,0 0 1,-1 0 0,-1 0 0,0-1 0,2-6-2,-4 13 0,-1-1 1,-1 1-1,1 0 1,-1-1-1,1 1 1,-1-1-1,0 1 1,0 0 0,0-1-1,-1 1 1,1-1-1,-1 1 1,0 0-1,0-1 1,0 1-1,0 0 1,-1 0-1,1 0 1,-1 0-1,0 0 1,1 0-1,-2 0 1,1 1-1,0-1 1,0 1-1,-1-1 1,1 1-1,-2 0 0,-1-2 1,0 0-1,-1 1 1,0 0-1,1 1 1,-1-1-1,0 1 0,-1 0 1,1 1-1,0-1 1,0 1-1,-1 0 1,1 1-1,-1 0 1,1 0-1,-1 0 1,1 1-1,0-1 0,-1 2 1,1-1-1,0 1 1,0 0-1,-1 0 0,-4 2-16,1 1-1,-1-1 1,1 2-1,0 0 1,0 0-1,1 0 0,-1 1 1,2 1-1,-1 0 1,1 0-1,-6 8 17,11-13-98,0 1-1,0 0 0,1-1 0,0 1 1,0 0-1,0 0 0,0 0 1,1 1-1,-1-1 0,1 0 1,0 1-1,0-1 0,1 1 1,-1-1-1,1 1 0,0 3 99,1-6-52,0 1 0,1-1 1,-1 0-1,0 1 0,1-1 0,-1 0 0,1 0 0,0 0 0,0 0 0,0 0 0,1 0 52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4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36 4985,'-5'-2'202,"1"0"0,-1 1 0,1-1 0,-1 1 0,1 0 0,-1 0 0,0 0 0,1 1 0,-1 0 0,0 0 0,0 0 0,1 0 0,-1 1 0,0 0 0,1 0 0,-1 0 0,1 0 0,-1 1 0,-4 2-202,-6 2-35,1 1-1,-1 1 1,1 1 0,0 0 0,-1 2 35,7-5-97,0 1-1,0 0 0,1 0 0,-1 0 1,2 1-1,-4 5 98,8-12-22,1 1-1,0 0 1,0-1-1,0 1 1,0 0-1,0-1 1,1 1-1,-1 0 1,0 0-1,1 0 1,-1 0-1,1 0 1,0-1-1,0 1 1,0 0 0,0 0-1,0 0 1,0 0-1,0 0 1,0 0-1,1 0 1,-1 0-1,1 0 1,0-1-1,-1 1 1,1 0-1,0 0 1,0-1-1,0 1 1,0 0-1,0-1 1,1 1-1,-1-1 1,0 1-1,1-1 1,-1 0 0,1 1 22,13 8-30,0 0 1,0-1 0,1-1-1,0 0 30,2 0-1,0 2 0,-1 0-1,4 3 2,-10-4 10,0 1 1,0-1-1,-1 1 0,-1 1 0,1 0 1,-2 1-1,6 8-10,-9-13-40,-1 1 0,-1-1 0,1 1 0,-1-1 1,0 1-1,-1 0 0,0 0 0,0 0 0,-1 0 0,0 1 0,0-1 0,-1 0 0,-1 9 40,1-16-14,0 0-1,0-1 1,0 1-1,0 0 1,0 0 0,0 0-1,-1 0 1,1 0-1,0 0 1,0 0-1,-1-1 1,1 1-1,-1 0 1,1 0-1,-1 0 1,1-1-1,-1 1 1,0 0-1,1-1 1,-1 1-1,0 0 1,1-1-1,-1 1 15,0-1 14,0 0-1,0 0 0,1 0 0,-1 1 1,0-1-1,0-1 0,0 1 0,1 0 1,-1 0-1,0 0 0,0 0 0,0-1 1,1 1-1,-1 0 0,0 0 0,0-1 1,1 1-1,-1-1 0,0 1 0,0-1-13,-2-1 105,0-1-1,1 1 1,-1-1-1,1 0 0,-1 0 1,1 1-1,0-1 1,0-1-1,0 1 1,0-1-105,0 0 64,1-1-1,0 1 1,0 0 0,0 0 0,1 0 0,0-1 0,0 1 0,0 0 0,0 0 0,0-1 0,1 1 0,0 0 0,0 0 0,0 0 0,0 0-1,1 0 1,0 0 0,-1 0 0,1 0 0,1 1 0,-1-1 0,0 1 0,1-1 0,0 1 0,1-2-64,10-8 6,1 0 1,0 1-1,0 1 1,1 0-1,5-1-6,6-6 37,47-32-46,24-23 9,-74 53 49,-1-2 0,0 0-1,-2-1 1,-1-2-1,13-19-48,-27 34 327,-7 7-118,-14 13-47,-21 22-142,29-23-19,0 0-1,0 0 1,1 1 0,0 0 0,-4 10-1,9-18-2,0 1 1,0-1 0,0 1 0,0-1 0,1 1-1,-1 0 1,1-1 0,0 1 0,0 0 0,0-1 0,0 1-1,0 0 1,1 0 1,-1-1-1,1-1 1,-1 0-1,1 1 0,0-1 0,-1 0 0,1 1 1,0-1-1,0 0 0,0 0 0,0 0 0,0 0 0,0 0 1,0 0-1,1 0 0,-1 0 0,0-1 0,1 1 1,-1 0-1,0-1 0,1 1 0,-1-1 0,0 1 0,1-1 1,-1 0-1,1 1 1,21 3 7,1-1 1,22 0-8,-18-1 3,-1 1 0,6 2-3,-20-3-3,0 1-1,0 0 1,-1 1 0,0 1-1,0 0 1,0 0-1,2 3 4,-11-7-5,-1 1 0,0-1-1,1 1 1,-1 0 0,0 0-1,0 0 1,0 0 0,0 0-1,-1 0 1,1 1 0,0-1-1,-1 0 1,0 1 0,1-1-1,-1 1 1,0 0 0,0-1-1,0 1 1,-1 0 0,1 0-1,-1-1 1,0 1 0,1 0-1,-1 0 1,-1 0 0,1 0-1,0-1 1,-1 1 0,1 0-1,-1 0 1,0 0 0,0-1-1,0 1 1,0-1-1,-1 3 6,-3 4-30,0 0-1,-1 0 1,0 0-1,-1-1 1,0 0-1,0-1 0,-1 1 1,1-1-1,-10 6 31,11-8-22,-1-1 0,0 1 0,1-1 0,-2 0-1,1-1 1,0 0 0,-1 0 0,0 0 0,0-1-1,0 0 1,1-1 0,-9 1 22,20-6-285,29-18-608,18-11 403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5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389 97 4777,'9'-14'685,"-1"1"-1,0-1 0,-1 0 1,0-4-685,-6 18 16,-1-1-1,0 1 1,1-1 0,-1 0-1,0 1 1,0-1 0,0 1 0,1-1-1,-1 0 1,0 1 0,0-1-1,0 0 1,0 1 0,0-1-1,0 0 1,0 1 0,0-1 0,-1 0-1,1 1 1,0-1 0,0 0-1,-1 1 1,1-1 0,0 1-1,0-1 1,-1 0 0,1 1 0,-1-1-1,1 1 1,-1-1 0,1 1-1,0-1 1,-1 1 0,0 0 0,1-1-1,-1 1 1,1-1 0,-1 1-1,1 0 1,-1 0 0,0-1-1,1 1 1,-1 0 0,0 0 0,1 0-1,-1 0 1,0 0-16,-29 0 49,-3 6-20,1 1 0,0 1 1,1 1-1,0 2 0,0 2 1,1 1-1,1 0 0,0 3 1,1 0-1,-9 10-29,31-23 15,0 1-1,1 1 1,0-1 0,0 1-1,-1 2-14,5-8 0,0 1 0,0 0 0,1 0 0,-1 0 0,0 0 0,1 0 0,-1 0 0,1 0 0,-1 0 0,1 0 0,-1 0 0,1 0 0,0 0 0,-1 0 0,1 0 0,0 0 0,0 0 0,0 0 0,0 0 0,0 1 0,0-1 0,0 0 0,0 0 0,0 0 0,1 0 0,-1 0 0,0 0 0,1 0-1,-1 0 1,1 0 0,-1 0 0,1 0 0,-1 0 0,1 0 0,0 0 0,0 0 0,0 0 0,6 2-1,0 0 1,0 0-1,1-1 0,-1 0 0,1-1 1,-1 0-1,1 0 0,-1 0 0,1-1 0,0 0 1,1-1 0,12 1 0,47 1 16,-35-2-17,0 2 0,0 1 0,0 1 0,-1 2 0,25 7 1,-54-11-5,0 0-1,0 0 1,0 0 0,-1 0 0,1 0-1,0 1 1,-1-1 0,1 1 0,-1 0 0,0 0-1,1 0 1,-1 0 0,0 0 0,0 0-1,0 0 1,0 1 0,-1-1 0,1 1-1,-1-1 1,1 1 0,-1 0 0,0-1 0,0 1-1,0 0 1,-1 0 0,1 0 0,-1 0-1,1 0 1,-1 0 0,0 0 0,0 0-1,0 0 1,0 0 0,-1-1 0,1 1-1,-1 0 1,0 0 0,0 0 0,0 0 5,-3 6-44,0-1 0,0 0 0,0 0 0,-1-1 1,-1 1-1,1-1 0,-1 0 0,0 0 0,-1-1 0,1 0 1,-1 0-1,-1 0 0,1-1 0,-1 0 0,-7 3 44,0 0-51,1-1 1,-1-1-1,0-1 0,0 0 0,-1 0 0,0-2 0,0 0 1,-7 0 50,9-2 16,1-1 1,0 0-1,0-1 0,-1 0 1,-6-2-17,17 2-29,-1 1 0,1-1 0,0 0 0,0 0 1,0 0-1,0 0 0,0-1 0,0 1 0,0-1 0,0 0 0,0 0 1,0 0-1,1 0 0,-1 0 0,1 0 0,0-1 0,0 1 0,0-1 1,0 0-1,0 0 0,0 1 0,1-1 0,-2-3 29,3 5-35,0 0-1,0 0 0,-1 0 1,1 0-1,0 0 1,0 0-1,0 0 1,0 0-1,0 0 1,1 0-1,-1 0 1,0 0-1,0 0 0,1 0 1,-1 0-1,1 0 1,-1 0-1,1 0 1,-1 0-1,1 1 1,-1-1-1,1 0 0,0 0 1,-1 0-1,1 1 1,0-1-1,0 0 1,0 1-1,0-1 1,-1 1-1,1-1 0,0 1 1,0-1-1,0 1 1,0 0-1,0-1 1,0 1-1,1 0 36,4-2-161,0 1-1,1 0 1,-1 0 0,0 0-1,7 1 162,12 1-1249,1 2 0,22 5 1249,-18-3-1593,27 1 1593,-31-6 756,1-1 0,0-1 0,-1-2 1,0 0-1,1-2 0,-2-1 0,23-9-756,21-12 1254,-2-2-1,13-11-1253,-56 29-30,0-2 0,-1 0 0,-1-1 0,0-1 0,-1-2 0,8-8 30,-27 24-36,0-1 0,0 1 0,1-1 0,-1 0 0,-1 0-1,1 0 1,1-2 36,-3 4-8,0 0 0,0 1 0,0-1 0,1 1 0,-1-1 0,0 0 0,0 1 0,0-1 0,0 0 0,0 1 0,0-1 0,-1 1 0,1-1 0,0 0 1,0 1-1,0-1 0,0 1 0,-1-1 0,1 0 0,0 1 0,-1-1 0,1 1 0,0-1 0,-1 1 0,1-1 0,-1 1 0,1-1 0,-1 1 0,1 0 0,-1-1 0,1 1 0,-1 0 0,1-1 0,-1 1 0,1 0 0,-1 0 0,0-1 0,1 1 0,-1 0 0,1 0 0,-1 0 0,0 0 0,1 0 0,-1 0 0,0 0 0,1 0 8,-5-1-20,0 1 0,0 0 0,1 0 0,-1 0 0,0 1 0,1-1 1,-1 1-1,0 0 0,-3 2 20,-45 18-42,32-12 56,-20 8 134,1 2-1,0 1 1,0 4-148,28-17 30,0 1 0,1 0 0,0 1 0,0 1 0,1-1 0,1 1 0,-1 1 1,2 0-1,-1 0 0,2 1 0,-6 11-30,11-20 1,0 1 1,0 0-1,1 1 0,0-1 1,0 0-1,0 0 1,1 0-1,-1 1 0,1-1 1,0 0-1,0 0 1,0 1-1,1-1 0,0 0 1,0 2-2,0-3 2,0 0 1,0 0-1,1 0 0,0 0 1,-1 0-1,1 0 0,0 0 0,0 0 1,0-1-1,1 1 0,-1-1 1,1 0-1,-1 0 0,1 0 1,0 0-1,0 0 0,0 0 1,0-1-1,2 2-2,12 2 20,-1 1 1,1-2-1,-1 0 0,1-1 0,1-1 1,13 0-21,28-1-274,19-3 274,-43-1-799,0-1 0,0-1 1,15-6 798,24-9-950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6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191 606 6057,'-14'1'570,"0"2"-1,1-1 0,-1 2 1,1 0-1,0 1 0,-9 4-569,17-6 36,0 0-1,0 0 0,1 0 0,-1 0 1,1 1-1,0 0 0,0 0 0,0 0 0,1 0 1,-1 0-1,1 1 0,0 0 0,0 0 1,1 0-1,0 0 0,-1 0 0,2 0 0,-1 1-35,-4 12-188,2 0-1,0-1 0,1 1 0,1 1 0,0 9 189,2-22-65,0-1 0,0 0 0,1 1 0,-1-1-1,1 0 1,0 1 0,1-1 0,0 0-1,-1 0 1,1 0 0,1 0 0,-1-1 0,1 1-1,0 0 1,0-1 0,0 0 0,1 0-1,-1 0 1,1 0 0,3 2 65,4 2 55,0-2 1,1 0-1,-1 0 1,1-1-1,0-1 0,0 0 1,1 0-1,-1-1 1,2-1-56,23 4 327,0-2 1,16-1-328,-29-3 31,0-1 1,0-1-1,-1-1 1,1-2-1,-1 0 1,0-1-1,0-2 0,-1 0 1,8-5-32,3-3 32,0-1 0,-1-2 0,-1-1-1,0-1 1,17-17-32,-33 24 27,0-1-1,-1 0 0,0-1 1,-1 0-1,-1-1 1,-1-1-1,0 1 0,-1-2 1,-1 0-1,6-18-26,-7 11 45,0-1 0,-2 0 0,-1 0-1,-2 0 1,0-1 0,-2 0 0,-1-26-45,-3 19 18,-1 1 0,-1 0 0,-2 0 0,-2 1 0,-1-1 0,-1 2 1,-15-30-19,24 56-1,-1 0 0,0 0 0,-1 0 0,1 1 1,-1-1-1,0 1 0,0 0 0,-1 0 0,0 0 1,3 4 0,0-1 0,-1 1-1,0-1 1,1 1 0,-1 0-1,1 0 1,-1 0 0,0 0-1,0 0 1,0 1-1,0-1 1,1 1 0,-1 0-1,0 0 1,0 0 0,0 0-1,0 0 1,0 1 0,0-1-1,1 1 1,-2 0 0,-1 0 1,0 1-1,-1-1 1,1 1 0,1 0 0,-1 0-1,0 1 1,0-1 0,1 1-1,-1 0 1,1 0 0,-1 2-1,3-3 2,0 0 0,0 0 0,1 1 0,-1-1 0,1 1 0,-1-1 0,1 1 0,0-1 0,0 1 0,0 0 0,0-1 0,1 1 0,-1 0 0,1 0-1,0 0 1,0-1 0,0 1 0,0 0 0,0 0 0,0 0 0,1 0 0,-1-1 0,1 2-2,2 7 8,1 0 0,0 0 0,0-1 0,1 1 0,1-1 0,0 0 0,0 0-8,52 68 34,-13-18-4,-19-22-9,-2 1-1,17 38-20,-31-53 6,0 1-1,-1 0 1,-2 0 0,0 1 0,2 20-6,0 40-10,-7-54-56,1-1-1,2 0 1,1 0 0,1 0-1,8 17 67,-14-43-63,1-1 0,0 0 0,0 0 0,1 0 0,-1 0 0,1 0 0,0-1 0,0 1 0,2 1 63,-3-3-109,0-1 1,-1 0 0,1 1-1,1-1 1,-1 0 0,0 0-1,0 0 1,0 0 0,0 0-1,1-1 1,-1 1 0,0-1-1,1 1 1,-1-1 0,1 0-1,-1 0 1,0 0 0,1 0-1,0 0 109,-2 0-62,-1-1 0,1 1 1,0 0-1,0 0 0,-1 0 0,1-1 0,0 1 0,-1 0 0,1-1 0,0 1 0,-1-1 1,1 1-1,0 0 0,-1-1 0,1 1 0,-1-1 0,1 0 62,1-13-575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6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6889,'1'-2'137,"-1"0"0,1 0 0,1 0 0,-1 0 0,0 1 0,0-1 0,1 0 0,-1 1 0,1-1-1,-1 1 1,1-1 0,0 1 0,0 0 0,-1 0 0,1-1 0,0 1 0,0 1 0,0-1 0,0 0-1,0 0 1,0 1 0,1-1-137,5-2 169,29-10-12,0 1 0,1 3 0,29-5-157,121-10-341,-121 16 206,-45 6 79,35-5-138,1 2 0,-1 3 0,3 3 194,-58-1-4,6 0-21,1 1 0,-1 0 0,1 0 0,4 2 25,-11-2 0,-1-1-1,1 0 0,-1 1 0,1-1 0,-1 1 1,1 0-1,-1-1 0,0 1 0,1 0 0,-1 0 1,0 0-1,0 0 0,1 0 0,-1 0 1,0 0-1,0 0 0,0 0 0,0 1 0,-1-1 1,1 0-1,0 1 0,-1-1 0,1 0 1,0 1-1,-1-1 0,0 1 0,1-1 0,-1 1 1,0 1 0,-1 4 39,0 0 1,-1 0-1,0 0 1,0 0 0,-1-1-1,0 1 1,0-1-1,-2 2-39,-6 16 150,6-12-89,1-1 0,0 1 0,1-1 0,0 1 0,1 0 0,-1 10-61,3-19 5,-1 0 0,1 0 0,0 0 0,1 0-1,-1 0 1,1 0 0,-1 0 0,1 0 0,0 0-1,0 0 1,0 0 0,0 0 0,1 0-1,-1-1 1,1 1 0,0 0 0,-1-1 0,1 0-1,1 1 1,-1-1 0,0 0 0,0 0 0,1 0-1,-1 0 1,1 0 0,0-1 0,-1 1 0,3 0-5,3 1-2,0-1 1,1 0-1,-1 0 1,0-1 0,1 0-1,-1 0 1,1-1-1,-1 0 1,0-1 0,1 0-1,4-1 2,8-2-174,1-1 0,-1-1 0,18-7 174,-21 5-603,0-1 0,-1 0 0,-1-1 0,10-8 603,28-19-821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7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1 7362,'-4'1'205,"-1"0"1,1 0 0,-1 1 0,1 0 0,-1-1 0,1 2 0,0-1 0,0 0 0,0 1-1,1 0 1,-1 0 0,1 0 0,-1 0 0,0 2-206,-2 2 73,1 0 0,0 0 1,1 0-1,0 1 0,0-1 0,0 1 0,-1 6-73,-3 14-186,1 0 0,1 0 0,2 1 0,0 6 186,4-34 6,-4 36-460,2-1 0,1 0 0,2 1 0,5 29 454,-3-49-108,0 0-1,1 0 1,0 0-1,2 0 1,0-1-1,0 0 0,2 0 1,0-1-1,1 0 1,0 0-1,2 0 109,-8-11 66,0 0-1,0 0 1,0-1-1,1 1 1,0-1-1,0 1 1,0-1-1,0 0 1,0-1-1,0 1 1,1-1-1,-1 0 1,1 0-1,0 0 1,0-1-1,0 0 1,-1 1-1,1-2 1,0 1-1,0-1 1,0 1-1,0-1 1,1-1-1,-1 1 1,2-1-66,10-3 92,0 0 1,-1-2-1,0 1 0,0-2 1,-1 0-1,1-1 0,-1-1 1,0-1-93,14-10-30,0-1 0,-2-1 0,8-10 30,5-10-28,-1-2-1,-3-1 0,-2-2 1,10-19 28,-28 44 177,-16 22-171,0 0 0,0 0 1,0 0-1,1-1 0,-1 1 0,0 0 1,0 0-1,0 0 0,0 0 0,1-1 1,-1 1-1,0 0 0,0 0 0,1 0 1,-1 0-1,0 0 0,0 0 0,0 0 1,1 0-1,-1 0 0,0 0 0,0 0 1,1 0-1,-1 0 0,0 0 0,0 0 0,1 0 1,-1 0-1,0 0 0,0 0 0,0 0 1,1 0-1,-1 0 0,0 0 0,0 0 1,0 0-1,1 1 0,-1-1 0,0 0 1,0 0-7,5 12 125,-4 19-45,-1-29-67,0 27 17,1-1 1,1 0-1,2 0 0,0 0 1,2 0-1,2 2-30,-6-22-3,1 1 0,0-1-1,1 0 1,0 1 0,0-2 0,1 1 0,0 0-1,0-1 1,0 0 0,1 0 0,1-1 0,-1 1-1,1-1 1,0-1 0,0 1 0,0-1 0,1 0-1,0-1 1,0 0 0,0 0 0,2 0 3,-4-2-3,1-1 0,-1 1 0,0-1 0,1 0 0,-1 0 0,0-1-1,1 0 1,-1 0 0,1 0 0,-1-1 0,1 0 0,-1-1 0,0 1 0,0-1 0,4-1 3,-3-1 9,1 0 0,-1 0 0,0 0 0,0-1 1,-1 0-1,1 0 0,-1-1 0,0 1 0,-1-2 0,1 1 0,1-3-9,0-1 18,-1 0-1,0 0 1,0 0-1,-1-1 1,-1 1 0,0-1-1,0 0 1,-1-1-1,0 1 1,-1-1 0,-1 1-1,1-1 1,-2 0-1,0 1 1,0-1 0,-1 0-1,-1-1-17,-1 2-3,0-1-1,-1 1 0,-1 0 1,0 0-1,0 1 1,-1 0-1,-1 0 1,1 0-1,-2 1 0,1 0 1,-1 0-1,-1 1 1,1 0-1,-1 0 1,-1 1-1,1 0 0,-1 1 1,-1 0-1,1 0 1,-1 1-1,0 1 1,-4-2 3,10 5-54,-1 0 0,1 0 0,-1 0 1,1 0-1,-1 1 0,1 0 1,-1 0-1,1 1 0,-1-1 1,1 1-1,-1 0 0,1 1 1,0-1-1,-1 1 0,1 0 1,0 1-1,0-1 0,1 1 1,-1 0-1,0 0 0,1 0 1,0 1-1,0 0 0,0 0 1,0 0-1,0 0 0,1 0 1,0 1-1,0-1 0,0 1 0,0 0 1,-1 4 53,1-2-338,0 1 1,0 0 0,1 0-1,-2 7 338,2 31-811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07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0 215 5753,'7'-7'368,"0"1"0,0 0-1,1 0 1,-1 1 0,1 0-1,1 0 1,-1 1 0,1 0-1,-1 0 1,1 1 0,0 0-1,1 0-367,-6 2 13,1 1 0,0-1 0,0 1 0,0-1 0,0 1 0,0 1 0,-1-1 0,1 1 0,0 0 0,0 0 0,0 0 0,-1 1 0,1 0 0,-1-1 0,1 2 0,-1-1 0,0 0 0,0 1 0,0 0 0,0 0 0,0 0 0,-1 1 0,1-1 0,-1 1-13,3 3 1,-1 1-1,0 0 1,0 0 0,0 0 0,-1 0 0,-1 1-1,1 0 1,-1 0 0,-1 0 0,0 0-1,0 0 1,0 6-1,-1-2-11,0 0-1,0 0 1,-2 0-1,0 0 1,0 0-1,-1 0 1,0 0-1,-5 11 12,3-12 22,4-15 195,8-23 39,-7 24-253,1-3 1,0-1 0,0 1 0,1 0 0,-1 0 0,1 0 0,0 0 0,2-1-4,7-10-1,1 1-1,0 0 1,1 0 0,1 2 0,1 0 0,-1 1 0,6-3 1,-10 8-3,1 0 1,0 1-1,0 0 1,1 1-1,0 0 1,0 1-1,9-2 3,-14 5 0,0-1-1,0 2 0,0-1 0,0 1 1,1 0-1,-1 1 0,0-1 1,0 2-1,0-1 0,0 1 0,0 1 1,-1-1-1,6 3 1,50 31 18,-49-27-13,-1-1 1,1 0 0,1-1 0,0 0 0,0-1 0,0-1 0,2 0-6,5-1-15,0-2 0,1 0 1,-1-1-1,0-1 0,1-2 1,-1 0-1,0-1 0,0-1 1,0-1-1,-1-1 0,0-1 1,0-1-1,7-4 15,-23 10 3,0-1-1,1 0 1,-1-1-1,-1 1 1,1-1-1,0 0 1,-1 0-1,0 0 1,0 0 0,0-1-1,-1 0 1,1 0-1,-1 0 1,0 0-1,-1 0 1,1-1 0,-1 1-1,0-1 1,0 0-1,-1 1 1,0-1-1,0 0 1,0 0 0,-1 0-1,1 0 1,-1 0-3,-3-10 5,0 1 1,-1 0 0,-1 0 0,0 0-1,0 1 1,-2 0 0,0 0 0,-1 0-6,0-2 28,8 16-28,0 0 0,0 0 1,0 0-1,0 0 0,0 1 0,0-1 0,0 0 0,0 0 0,0 0 0,0 0 0,0 0 0,0 0 0,0 0 0,0 0 0,0 0 1,0 0-1,0 0 0,0 0 0,0 1 0,0-1 0,0 0 0,0 0 0,0 0 0,0 0 0,0 0 0,0 0 0,0 0 0,0 0 1,-1 0-1,1 0 0,0 0 0,0 0 0,0 0 0,0 0 0,0 0 0,0 0 0,0 0 0,0 0 0,0 0 0,0 0 0,0 0 1,0 0-1,-1 0 0,1 0 0,0 0 0,0 0 0,0 0 0,0 0 0,0 0 0,0 0 0,0 0 0,0 0 0,0 0 0,0 0 1,0 0-1,0 0 0,0 0 0,-1 0 0,1 0 0,0 11 15,6 26 49,2 0-1,2 0 0,1-1 1,9 17-64,-1-1 131,9 45-131,-24-79-10,-1-1 0,-1 1 0,0 0 1,-1 0-1,-1 0 0,-1-1 0,-2 14 10,2-23-131,-1 1-1,0 0 0,-1-1 0,1 0 0,-2 1 0,1-1 1,-1 0-1,0-1 0,-1 1 0,0-1 0,0 0 0,-1 0 1,1 0-1,-1-1 0,-1 0 0,1 0 0,-1 0 0,0-1 1,-1 0-1,-4 2 132,-28 15-1120,-32 13 1120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9.429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329 30 6329,'-68'-25'2673,"-9"21"-1601,4 10-264,21 14-472,9 9-128,27 5-432,16 3-256,28-2 320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2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1 314 4065,'47'-93'1987,"-62"127"1625,9-18-3417,1 1 1,0-1 0,2 1 0,-1 0 0,2 0-1,0 15-195,1-29 13,2 0 0,-1-1-1,0 1 1,0 0-1,1-1 1,0 1 0,-1 0-1,1-1 1,0 1-1,0-1 1,0 0 0,1 1-1,-1-1 1,1 0-1,-1 1 1,1-1 0,0 0-1,0 0 1,0 0-13,0-1-7,0 1 1,0-2 0,0 1-1,0 0 1,1 0 0,-1-1-1,0 1 1,0-1 0,0 1-1,1-1 1,-1 0 0,0 0-1,0 0 1,1 0-1,-1-1 1,0 1 0,0-1-1,0 1 1,0-1 0,0 0-1,1 1 1,-1-1 0,1-1 6,3-1-272,0 0 0,-1-1 1,1 1-1,-1-1 0,0 0 1,0 0-1,1-2 272,19-17-748</inkml:trace>
  <inkml:trace contextRef="#ctx0" brushRef="#br0" timeOffset="1">94 182 5833,'-56'-170'2729,"51"163"-1113,7 3-1096,7 6-208,-9-2-440,0 0-160,0 0-1320,13 30 1112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10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0 517 656,'0'0'384,"0"0"-24,0 0-118,0 0-116,7 0 121,9-3-125,0 0 0,-1 0 0,1-2 1,-1 0-123,2 0 178,-1 0 1,1 1-1,10-1-178,139-19 732,1 8-1,0 7-731,69-3 115,179-36-115,-239 25 97,0 6 1,120 8-98,6 2 30,-116 0-56,-75 4-5,169 1 23,141-5-854,-119-2 672,207-16 400,-270 8-21,427-43 661,-7 1-846,669-6-681,-1079 54 402,440-29-2105,-579 31 2014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10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79 520,'114'-7'200,"5"1"-160,2-3-72,4 2-80,-8-1-48,-12 1 96</inkml:trace>
  <inkml:trace contextRef="#ctx0" brushRef="#br0" timeOffset="1">1667 0 192,'126'0'56,"8"0"-56,2 0-8,-13 0-16,-10 2 0,3-2-24,5 0 32,9-2-32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11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92 768,'249'-2'752,"110"-2"-556,-81-5-181,342-14 5,-254 12 86,13-2-13,232-10-221,-554 22 40,115-5-14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0:13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46 206 904,'-12'3'32,"-22"7"326,34-10-355,1 0 0,-1 0 0,0 0 0,0 0 0,0 0 1,0 0-1,0 0 0,0 0 0,0 0 0,0 0 0,0 0 0,0 0 0,0 0 1,1 0-1,-1 0 0,0 0 0,0 0 0,0 0 0,0 0 0,0 0 0,0 0 1,0 0-1,0 0 0,0 0 0,0 0 0,0 1 0,1-1 0,-1 0 0,0 0 1,0 0-1,0 0 0,0 0 0,0 0 0,0 0 0,0 0 0,0 0 0,0 0 1,0 0-1,0 0 0,0 1 0,0-1 0,0 0 0,0 0 0,0 0 0,0 0 1,0 0-1,0 0 0,0 0 0,0 0 0,0 0 0,0 0 0,0 1 0,0-1 1,0 0-1,0 0 0,0 0-3,25 0 62,-1-2 207,0-2 0,4-1-269,-8 1 486,-1 1 0,1 1 0,-1 1 0,4 0-486,75 1 1023,1-6 1,36-8-1024,70-5 1762,-81 16-1421,-55 3-306,0-4 1,6-3-36,83-17-20,170-21 264,-242 38-70,0 3 0,75 7-174,92 8 21,35-12-21,-220-1 5,-1 4 0,1 3 0,16 5-5,-9-2 0,1-3 0,0-3 0,2-4 0,8 1 1,268-13-18,-152 3 9,196 9 14,-318 3-8,113 12-12,1-1 9,60-14-107,188 6 55,-125 6-25,-114-5-359,324-9-612,-117-1 1297,-57 2-379,-59-17-417,1-1 477,1093 5 278,-762 14-35,-373-2 321,45 9 102,4-1-506,-223-5-76,983-28-4,-251 20-218,-255 9-433,-298-6 618,411-6 185,-571 13-896,1 4-1,32 8 740,-76-5-1365,-9-5 506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0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21 408,'-16'5'1404,"-16"-1"2631,31-5-4021,1-1 0,-1 0 1,1 1-1,-1-1 1,1 0-1,0 1 0,0-1 1,0 0-1,0 0 0,0 1 1,0-1-1,0 0 1,1 0-1,-1 0-14,8-1-591,-6 4 107,-8 2 481,-4 1 567,20-3-729,-6-1-507,-3 0 456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1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1448,'1'-3'57,"0"0"-1,1 0 0,-1 0 0,1 0 1,0 0-1,0 0 0,0 0 1,0 0-1,1 1 0,-1-1 0,1 1 1,-1 0-1,1 0 0,0 0 0,0 0 1,0 0-1,0 1 0,2-1-56,8-4-51,0 1-1,0 1 1,13-3 51,-22 6 21,-3 1-22,0 0-1,0-1 0,0 1 1,0 0-1,0 0 0,0 0 1,0 0-1,0 0 0,0 0 0,0 1 1,0-1-1,0 0 0,1 0 1,-1 1-1,0-1 0,0 1 1,0-1-1,-1 1 0,1-1 0,0 1 1,0-1-1,0 1 0,0 0 1,0 0-1,-1-1 0,1 1 1,0 0-1,-1 0 0,1 0 1,0 0-1,-1 0 0,1 0 0,-1 0 1,0 0-1,1 0 0,-1 0 1,0 0 1,1 1-1,-1 0 0,0-1 1,1 1-1,-1-1 0,0 1 1,0 0-1,0-1 1,0 1-1,-1 0 0,1-1 1,0 1-1,-1-1 0,1 1 1,-1 0-1,1-1 0,-1 1 1,0-1-1,0 0 1,0 1-1,0-1 0,0 0 1,0 1-1,0-1 0,0 0 1,-1 1 0,-1 0 75,0-1 1,0 1-1,0-1 0,0 0 1,-1 1-1,1-2 0,0 1 1,-1 0-1,1-1 0,-1 1 1,1-1-1,0 0 1,-1 0-1,1 0 0,-1-1 1,1 1-1,-1-1 0,1 0 1,-1 0-76,3 1 55,0 0 0,-1-1 1,1 1-1,0-1 0,0 0 0,-1 1 1,1-1-1,0 0 0,0 0 1,0 1-1,0-1 0,0 0 1,0 0-1,0 0 0,0 0 0,0 0 1,0-1-1,0 1 0,1 0 1,-1 0-1,1-1 0,-1 1 1,1 0-1,-1-1 0,1 1 0,0 0 1,-1-1-1,1 1 0,0 0 1,0-1-1,0 1 0,0-1 0,0 1 1,0 0-1,1-1 0,-1 1 1,0 0-1,1-1 0,-1 1 1,1 0-1,-1-1 0,1 1 0,0 0 1,0 0-1,-1 0 0,2-1-55,2-4-9,0 0 0,0 1 0,1 0 0,0 0 0,0 0 0,0 0 0,0 1 0,1 0 0,0 0 0,0 0 0,0 1 0,0-1 0,0 2 0,1-1 0,0 1 0,-1 0 0,1 0 0,0 1 0,0 0 0,0 0 0,3 0 9,-9 1-23,1 0 1,-1 0 0,0 0-1,1 0 1,-1 0-1,0 1 1,0-1-1,1 0 1,-1 0-1,0 1 1,0-1-1,1 1 1,-1-1-1,0 1 1,0 0-1,0-1 1,0 1-1,0 0 1,0 0-1,0 0 1,0 0-1,0 0 1,0 0-1,-1 0 1,1 0 0,0 0-1,-1 0 1,1 0-1,0 0 1,-1 1-1,0-1 1,1 0-1,-1 0 1,0 1-1,1-1 1,-1 0-1,0 1 1,0-1-1,0 0 1,0 0-1,0 1 23,-1 4-88,1-1 1,-1 1-1,0 0 0,0-1 0,0 1 0,-1-1 0,0 1 1,-2 4 87,0-2-110,-1 1 1,0-1 0,-1 0 0,0 0 0,0 0 0,-1-1 0,0 0-1,-6 4 110,10-8 24,0-1 0,0 0-1,0 0 1,-1 0 0,1 0-1,-1-1 1,1 1 0,-1-1-1,0 0 1,-3 1-24,5-2 79,-1 0 1,1 0-1,0 0 1,-1 0-1,1 0 0,0-1 1,0 1-1,-1 0 1,1-1-1,0 0 0,0 0 1,0 0-1,0 0 1,0 0-1,0 0 1,0 0-1,0 0 0,0-1 1,0 1-80,0-2 100,0 1 1,0 0-1,0-1 0,0 1 1,0-1-1,1 1 1,-1-1-1,1 0 0,0 0 1,-1 1-1,1-1 1,1 0-1,-1 0 0,0 0 1,1 0-1,-1-1 1,1 1-1,0 0 0,0 0 1,0 0-1,1 0 1,0-3-101,-1 2-94,1 1 0,0-1 0,0 1 0,0-1 0,1 1 0,-1-1 1,1 1-1,0 0 0,0-1 0,0 1 0,0 0 0,1 1 0,-1-1 1,1 0-1,0 1 0,0-1 0,0 1 0,0 0 0,0 0 94,28-11-668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1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66 1504,'-66'-46'861,"50"32"-27,14 9-59,3 5-752,0 1 0,-1-1 0,1 1 0,-1-1-1,1 1 1,-1-1 0,1 1 0,-1-1-1,1 1 1,-1 0 0,0-1 0,1 1-1,-1 0 1,0-1 0,1 1 0,-1 0 0,0-1-1,0 1 1,0 0 0,0-1 0,0 1-1,0 0 1,0 0 0,0-1 0,0 1-23,-3 154 765,3-142-735,0-1-13,1 1 0,0 0 0,1-1-1,1 5-16,5 39-913,-6-47 621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2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75 119 2921,'-66'-84'1071,"65"83"-1050,0 1 0,1-1 0,-1 0 0,0 1 0,1-1 0,-1 0 0,1 1 0,-1-1 0,1 0 0,0 0 0,-1 1 0,1-1 0,0 0 0,-1 0 0,1 0 0,0 1 0,0-1 0,0 0 0,0 0 0,0 0 0,0 0 0,0 0 0,0 0 0,0 1 0,0-1 0,0 0 0,1 0 0,-1 0 0,0 1 0,1-2-21,0 2 8,0-1 0,-1 1 0,1-1 0,0 1 0,0-1-1,0 1 1,0 0 0,0 0 0,0-1 0,0 1 0,0 0-1,0 0 1,0 0 0,1 0-8,0 0 33,11-2-3,0 0 1,0 1-1,0 1 1,0 0-1,10 2-30,65 11 68,-77-11-64,24 6-8,-1 2 1,-1 0-1,16 10 4,-20-9 6,-1 0-1,1-2 0,1-1 1,29 3-6,-19-8-190,0-2 1,0-2 0,18-4 189,-20 0-247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2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80 185 2296,'-53'-128'1178,"33"83"361,13 34-719,44 76-880,-27-50 56,-2 1-1,0 0 1,0 0 0,1 8 4,3 6-221,-1 1 1,-1-1-1,-2 2 1,-2-1-1,2 19 221,-8-26-284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3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95 100 2280,'-3'2'1826,"-5"3"-1785,1 0 0,-1 0 0,1 0 0,0 1 0,1 0 0,-1 0 0,1 0 0,0 1 0,1 0 0,0 1 0,-2 2-41,6-9-3,-1 1 1,1 0-1,0 0 1,0 0-1,0 0 1,0 1-1,0-1 1,0 0-1,0 0 1,1 0-1,-1 1 1,1-1-1,0 0 0,0 1 1,0-1-1,0 0 1,0 1-1,0-1 1,0 0-1,1 1 1,-1-1-1,1 0 1,0 1-1,0-1 1,0 0-1,0 0 1,0 0-1,0 0 0,0 0 1,1 0-1,-1 0 1,1-1-1,-1 1 1,2 1 2,1 0-17,1 1 0,-1-1 0,1 0 0,0-1 1,0 1-1,0-1 0,0 0 0,0 0 0,0-1 1,0 1-1,1-1 0,3 0 17,-1-1 22,1 0 0,-1-1-1,0 0 1,0 0 0,0-1 0,0 0 0,0 0 0,0-1-1,0 0 1,-1-1 0,1 1 0,-1-1 0,0-1-1,0 0 1,0 0 0,-1 0 0,0 0 0,0-1-22,-2 2 85,0-1-1,0 1 1,-1-1 0,1 0 0,-1 1-1,0-2 1,0 1 0,-1 0 0,0 0 0,0-1-1,0 1 1,0-2-85,-1 2 54,-1 1 0,1 0 0,-1 0 0,0 0 0,0-1 0,-1 1 0,1 0 0,-1 0 0,0 0-1,0 0 1,0 0 0,-1 0 0,1 0 0,-1 0 0,0 0 0,0 1 0,-3-4-54,-2-4-12,-2 1 0,1 0 0,-1 0 0,-2-1 12,8 8-77,-1 0 1,1 0-1,-1 0 0,1 1 0,-1-1 1,0 1-1,0 0 0,0 0 0,-1 0 1,1 1-1,0-1 0,-1 1 1,-2-1 76,6 2-43,0 1 1,1-1-1,-1 0 1,0 0-1,0 0 1,1 0 0,-1 1-1,0-1 1,1 0-1,-1 1 1,0-1 0,1 1-1,-1-1 1,0 0-1,1 1 1,-1 0-1,1-1 1,-1 1 0,1-1-1,-1 1 1,1 0-1,-1-1 1,1 1-1,-1 0 1,1-1 0,0 1-1,0 0 1,-1-1-1,1 1 1,0 0 0,0 0-1,0 0 1,0-1-1,0 1 1,0 0 42,0 0-20,-4 18-441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2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1 117 6857,'72'-13'2169,"-71"13"-2141,0 0-1,0 0 1,0 0-1,1 0 1,-1 0 0,0 1-1,0-1 1,0 0 0,0 1-1,0-1 1,1 1 0,-1 0-1,0-1 1,0 1-1,0 0 1,0-1 0,-1 1-1,1 0 1,0 0 0,0 0-1,0 0 1,-1 0 0,1 0-1,0 0 1,-1 0-1,1 0 1,-1 0 0,1 0-1,-1 0 1,0 1 0,0-1-1,1 0 1,-1 0 0,0 0-1,0 1 1,0-1-1,0 1-27,1 4 98,8 36 464,0 20-562,-3-21 497,6 20-497,-9-48 60,1 1 0,1-1 0,0-1 0,1 1 0,0-1 0,4 6-60,-8-15 12,-1-1-1,1 1 0,0-1 1,0 1-1,0-1 1,0 0-1,0 0 1,1 0-1,-1 0 1,1 0-1,-1-1 0,1 1 1,-1-1-1,1 1 1,0-1-1,0 0 1,0 0-1,0 0 0,0-1 1,0 1-1,0-1 1,0 1-1,0-1 1,0 0-1,0 0 1,0-1-1,0 1 0,0-1 1,0 1-1,0-1 1,0 0-1,-1 0 1,1 0-1,2-1-11,2-2 68,1 0 0,-1-1 0,0 1 0,0-1 0,-1-1 0,1 1 0,-1-1 1,-1 0-1,1-1 0,-1 1 0,0-1 0,1-2-68,6-15 141,0-1 0,-2 0 0,-1-1 0,4-16-141,7-19 103,-10 31-114,-3 7-35,0 1 0,2 0-1,1 1 1,0 0 0,2 1-1,8-12 47,-19 31-556,-1 1-97,0 0 267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3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10 614 5809,'3'-2'400,"-1"1"0,1-1 0,0 1 0,-1-1 0,1 1 0,0 0 0,0 0 0,2 0-400,13-6-103,-13 4-4,1 0 0,-1-1 0,0 1 0,0-1 0,-1 0 0,1-1 0,-1 1-1,0-1 1,0 0 0,-1 0 0,1 0 0,-1 0 0,0 0 0,0-1 0,-1 0 0,0 0 0,0 1 0,0-1 0,-1 0 0,1 0 0,-2-1 0,1 1 0,-1 0 0,0-3 107,0-11 131,-1 0 1,-1 0 0,-1 1 0,0-1-1,-2 1 1,0 0 0,-2-3-132,-87-245 1188,86 238-1162,6 19-65,7 15-171,24 59-40,-18-39 255,1-1 0,11 17-5,-8-14-1,0 2 0,-2-1 1,-1 2-1,-2 0 0,-1 0 0,-1 1 0,4 29 1,-4-10 4,-3 1 0,0 47-4,-5-93-6,0 7 8,0-1-1,0 0 0,1 0 1,1 1-1,0-1 0,1 3-1,-2-11-13,0-1-1,0 1 1,1 0-1,-1-1 1,1 1-1,-1 0 1,1-1-1,0 0 1,0 1-1,0-1 1,0 0-1,0 0 1,0 0 0,1 0-1,-1-1 1,1 1-1,-1-1 1,1 1-1,0-1 1,0 0-1,-1 0 1,1 0-1,0 0 1,0-1-1,0 1 1,0-1 13,8 1-185,-1 0 1,1-1-1,0 0 1,-1-1-1,1 0 1,-1 0 0,1-1-1,-1-1 1,1 0-1,5-3 185,22-14-424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3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0 184 6497,'44'-33'2337,"26"1"-1953,40 1-216,7 0-224,13 2-1072,-9 1 800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4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2769,'51'-17'1299,"-50"17"-1267,-1 0 0,1 0 0,0 0 0,-1 0 0,1 0 0,0 0 1,-1 0-1,1 0 0,0 0 0,-1 0 0,1 0 0,0 0 1,-1 1-1,1-1 0,0 0 0,-1 0 0,1 1 0,-1-1 0,1 1 1,-1-1-1,1 0 0,-1 1 0,1-1 0,-1 1 0,1-1 1,-1 1-1,0-1 0,1 1 0,-1-1 0,0 1 0,1 0 0,-1-1 1,0 1-1,0 0 0,1-1 0,-1 1 0,0-1 0,0 1 1,0 0-1,0-1 0,0 1 0,0 0 0,0-1 0,0 1 1,0 0-1,0 0-32,0 2 72,14 69-17,-3 1 1,-4 0 0,-2 14-56,-4 31 15,-10 70-15,8-169 1,1-13 2,0 0 0,0 1 1,-1-1-1,0 1 0,0-1 0,0 0 0,-1 0 0,0 0 0,0 0 0,-1 0 0,-1 3-3,4-9 11,-1 1 0,0 0 1,0 0-1,1-1 0,-1 1 1,0-1-1,0 1 0,0-1 0,0 1 1,0-1-1,0 0 0,0 1 0,0-1 1,0 0-1,0 0 0,0 0 0,0 1 1,0-1-1,0 0 0,0 0 1,0-1-1,0 1 0,0 0 0,0 0 1,0 0-1,0-1 0,0 1 0,0-1 1,0 1-1,0-1-11,-1 1 30,0-1 0,0 0 0,1 0-1,-1 0 1,0-1 0,1 1 0,-1 0 0,0-1 0,1 1 0,0-1-1,-1 1 1,1-1 0,0 0 0,-1-1-30,-1-5 52,0 0-1,1 0 1,0 0-1,1 0 1,0 0-1,0 0 1,1 0 0,0 0-1,0-6-51,3-17 166,7-30-166,-5 35 32,40-209 55,-30 171-81,3 1-1,18-38-5,-34 95-3,1 0-1,0 0 0,0 0 0,0 0 1,0 1-1,1-1 0,0 1 1,0 0-1,3-2 4,-3 4-6,-1 1-1,1-1 1,0 1 0,0 0-1,0 0 1,0 0-1,0 1 1,0-1 0,1 1-1,-1 0 1,1 0 0,-1 0-1,4 1 7,9-2-30,0 0 0,0 2 0,0 0 0,0 1 0,0 1 0,0 0 0,0 1 0,0 1 0,-1 1 0,5 2 30,-19-6-21,1 0-1,0 0 1,0 1-1,-1-1 1,1 1-1,-1 0 0,0 0 1,1 0-1,-1 0 1,0 0-1,0 0 1,0 0-1,0 1 1,-1-1-1,1 1 1,-1-1-1,1 1 1,-1 0-1,0-1 1,0 1-1,0 0 1,0 0-1,-1 0 1,1 0-1,-1 0 1,0 0-1,0 0 1,0 0-1,0 0 0,0 0 1,-1 0-1,1 0 1,-1 1 21,-2 7-104,-1-1 1,1 0-1,-1-1 1,-1 1-1,0-1 1,0 0-1,-1 0 1,0 0-1,-1 0 104,-13 16-391,-1-1 1,-2-1-1,0-1 0,-1-2 0,-1 0 0,-23 14 391,45-32-87,-1 0-1,0 0 1,1 0 0,-1 0 0,0-1 0,0 1 0,0-1 0,0 0 0,0 0 0,-1-1 87,-6-3-262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4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127 206 2825,'-6'-2'1764,"-1"1"-1559,0 0-1,0 1 1,0 0-1,0 0 1,0 0-1,0 1 1,0 0-1,0 0 1,1 1-1,-1-1 1,-4 3-205,9-3 4,-1 0 1,1 1 0,0-1-1,0 1 1,0-1-1,0 1 1,0 0 0,1 0-1,-1 0 1,0 0-1,1 0 1,-1 0-1,1 0 1,0 0 0,0 0-1,0 1 1,0-1-1,0 1 1,0-1 0,1 0-1,-1 1 1,1-1-1,-1 1 1,1 0 0,0-1-1,0 1 1,0-1-1,1 2-4,-1 0-73,1-1-1,-1 1 0,1-1 1,0 0-1,0 1 1,0-1-1,0 0 0,1 0 1,-1 1-1,1-1 0,0 0 1,0-1-1,0 1 0,0 0 1,1-1-1,-1 1 0,1-1 1,-1 1-1,1-1 1,0 0 73,3 1-82,0-1 1,0 0-1,0 0 1,1 0-1,-1-1 1,1 0 0,-1 0-1,1-1 1,-1 0-1,1 0 1,-1 0-1,1-1 1,-1 0 0,1 0-1,0-1 82,9-2 53,-1 0-1,1-1 1,-2-1-1,1 0 1,9-6-53,-14 6 170,1 0 1,-2-1 0,1 0 0,-1 0 0,0-1-1,0-1 1,-1 1 0,-1-1 0,1-1-171,-5 6 63,0 0 0,-1 0 1,1 0-1,-1 0 0,0 0 0,0-1 1,-1 1-1,1-1 0,-1 1 1,0-1-1,-1 0 0,1 1 0,-1-1 1,1 0-1,-1 0 0,-1 1 1,1-1-1,-1 0 0,0 1 0,0-1 1,0 0-1,-1 1 0,0-3-63,-3-2 6,0-1 0,-1 1 0,0 1 0,0-1-1,-1 1 1,0 0 0,0 1 0,-1 0 0,0 0-1,0 0 1,-1 1 0,1 0 0,-2 1 0,-1-1-6,8 4-22,0 1 0,0 0 1,-1 0-1,1 0 1,0 0-1,0 0 0,0 1 1,-1 0-1,1-1 1,0 1-1,0 0 0,-1 1 1,1-1-1,0 0 1,0 1-1,-1 0 0,1 0 1,0 0-1,0 0 1,0 0-1,0 1 0,0 0 1,0-1-1,1 1 1,-1 0-1,1 0 0,-1 0 1,1 1-1,-1-1 1,1 0-1,0 1 0,-1 1 22,-1 1-72,1 0-1,0 1 0,-1-1 0,2 1 0,-1 0 0,1 0 0,0 0 1,0 0-1,0 0 0,1 0 0,0 0 0,0 0 0,1 1 0,-1-1 1,1 0-1,1 1 0,0 0 73,-1-2-115,2 0 0,-1 0 0,1 0 0,0 0 0,0 0 1,0 0-1,2 3 115,28 31-467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5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168 163 3033,'1'-8'309,"0"-1"0,-1 1 0,0 0 1,-1 0-1,1-1 0,-2 1 0,1 0 1,-1 0-1,0 0 0,-1 0 0,0 1 1,0-1-1,-2-1-309,3 5 90,0 1-1,0-1 1,0 1 0,-1-1-1,0 1 1,0 0 0,0-1-1,0 2 1,0-1 0,0 0 0,-1 1-1,0-1-89,1 1 22,1 1-1,-1 0 1,1 0 0,-1 1-1,0-1 1,1 1-1,-1-1 1,1 1-1,-1 0 1,0-1-1,1 2 1,-1-1 0,0 0-1,1 0 1,-1 1-1,0-1 1,1 1-1,-1 0 1,1 0-1,-2 0-21,1 1 0,-1 0 0,0 1 0,1-1 0,0 1 0,-1-1 0,1 1 0,0 0-1,0 0 1,1 1 0,-1-1 0,1 0 0,-1 1 0,1-1 0,0 1-1,1 0 1,-1 0 0,0 2 0,1-3-7,0 0 0,0 0 0,0 0 0,0 0 0,1 0 0,0 0 0,-1 0 0,1 0 0,0 0 0,0 1 0,1-1 0,-1 0 1,1 0-1,0 0 0,-1 0 0,1 0 0,1 0 0,-1 0 0,0 0 0,1 0 0,-1-1 0,1 1 0,1 1 7,6 4-11,0 0 0,0-1 0,1 0 0,0-1-1,0 0 1,1 0 0,-1-1 0,2 0 11,1 0 0,0 2-1,0 0 0,-1 0 0,0 1 1,5 5 0,-11-8-6,0 1 0,-1 0 1,1 0-1,-1 0 0,-1 1 1,1 0-1,-1 0 0,0 0 0,-1 0 1,1 0-1,0 4 6,-3-6-28,0 1-1,0-1 1,0 0 0,0 1-1,-1-1 1,0 0 0,0 1-1,0-1 1,-1 0 0,1 1 0,-1-1-1,-1 0 1,1 0 0,-1 0-1,0 0 1,0 0 0,-2 3 28,2-4-41,-18 30-185,6-23 179,14-10 49,0-1 1,-1 0-1,1 0 0,-1 0 1,1 0-1,-1 0 0,1 0 0,-1 0 1,1 0-1,-1 0 0,1 0 1,0 0-1,-1 0 0,1 0 0,-1 0 1,1 0-1,-1 0 0,1 0 1,-1 0-1,1-1 0,0 1 1,-1 0-1,1 0 0,-1-1 0,1 1 1,0 0-1,-1-1 0,1 1-2,5-9 47,5-8-51,1 1 0,0 0 0,1 1 1,1 0-1,0 1 0,1 1 0,0 0 0,1 0 0,2 0 4,124-86-14,-90 66-117,-2-2 0,-2-2 1,19-20 130,-132 101 77,50-32-14,1 1 0,0 0 0,1 1 0,0 0 0,2 1 1,-3 4-64,14-17 2,0-1 1,0 0-1,0 1 1,0-1-1,0 1 0,0-1 1,0 1-1,1-1 1,-1 1-1,1 0 1,-1-1-1,1 1 1,0 0-1,-1-1 1,1 1-1,0 0 1,0 0-1,0-1 1,0 1-1,1 0 1,-1-1-1,0 1 1,1 0-1,-1-1 1,1 1-1,0-1 1,-1 1-1,1 0 0,0-1 1,0 0-1,0 1 1,0-1-1,0 1 1,0-1-1,1 0 1,-1 0-1,0 0 1,0 0-1,1 0-2,7 5 23,1-1-1,-1 0 1,1-1 0,0 0-1,0-1 1,4 1-23,27 10 49,-39-13-52,0 0 0,0 0 0,0 0 0,0 0 1,0 1-1,0-1 0,-1 1 0,1-1 0,0 1 0,-1-1 0,1 1 0,-1 0 1,0 0-1,0 0 0,1 0 0,-1 0 0,0 0 0,-1 0 0,2 2 3,-2-2-6,0-1-1,0 1 1,-1 0-1,1-1 0,0 1 1,-1 0-1,1-1 1,-1 1-1,1-1 1,-1 1-1,0-1 0,0 1 1,1-1-1,-1 1 1,0-1-1,0 0 1,-1 1-1,1-1 1,0 0-1,0 0 0,-1 0 1,1 0-1,0 0 1,-1 0-1,1 0 1,-1 0 6,-1 1-7,0 0 1,0-1-1,0 1 1,0-1-1,0 1 1,0-1-1,0 0 1,0 0-1,-1-1 1,1 1 0,0 0-1,-1-1 1,-2 0 6,6 0-3,0 0 1,0 0 0,0 0-1,0 0 1,-1-1 0,1 1-1,0 0 1,0 0 0,0 0-1,0 0 1,0 0-1,0 0 1,0-1 0,0 1-1,0 0 1,0 0 0,0 0-1,0 0 1,0 0 0,0 0-1,0-1 1,0 1 0,0 0-1,0 0 1,0 0 0,0 0-1,0 0 1,0 0 0,0-1-1,0 1 1,0 0 0,0 0-1,0 0 1,1 0 0,-1 0-1,0 0 1,0 0 0,0-1-1,0 1 1,0 0 0,0 0-1,0 0 1,0 0-1,1 0 1,-1 0 0,0 0-1,0 0 1,0 0 2,16-7-345,-10 5 328,0 1 0,0-1-1,0 0 1,-1-1-1,1 0 1,5-3 17,28-20-24,-21 13 17,1 1 0,0 1 0,1 0 0,13-4 7,7 1 1,1 2-1,1 1 0,18-1 0,-59 12 4,-1 0-1,0 0 0,0 0 0,1 0 0,-1 0 1,0 0-1,0 0 0,1 0 0,-1 0 0,0 0 1,0 1-1,0-1 0,1 0 0,-1 0 0,0 0 1,0 0-1,0 0 0,1 0 0,-1 0 0,0 1 0,0-1 1,0 0-1,0 0 0,1 0 0,-1 0 0,0 1 1,0-1-1,0 0 0,0 0 0,0 0 0,0 1 1,1-1-1,-1 0 0,0 0 0,0 1 0,0-1-3,1 14 130,-7 20 107,4-26-170,2-4-56,-1-1 0,1 0 0,0 0 1,0 1-1,0-1 0,0 0 1,1 0-1,-1 1 0,1-1 0,0 0 1,0 0-1,0 0 0,0 0 1,0 0-1,1 0 0,-1 0 0,1 0 1,0-1-1,0 1 0,0-1 1,2 2-12,-2-2-28,1 0 0,0 0 1,0 0-1,0-1 0,0 1 1,0-1-1,0 0 0,0 0 1,1 0-1,-1 0 0,0-1 1,1 1-1,-1-1 0,0 0 1,1 0-1,-1 0 0,0 0 1,1-1-1,-1 1 0,0-1 1,2 0 27,1-1-363,1 0 1,-1-1 0,0 1-1,0-1 1,0 0 0,0-2 362,16-10-723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6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 5169,'-2'-11'2209,"15"11"-1505,7 8-144,17 12-1600,-2 4-1073,3 20 1289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06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0 834 7594,'2'-3'293,"0"0"0,0 1 0,0-1 0,0 1 0,0-1 0,1 1 0,-1-1 0,1 1 0,-1 0 0,1 0 0,0 1 0,0-1 0,1 0-293,46-17-134,-11 4 31,-26 9-67,-1-1 0,0 0 0,0-1-1,0-1 1,-1 0 0,-1 0-1,1-1 1,-1 0 0,-1-1 0,0 0-1,3-6 171,-1-1-158,-1 0-1,0-1 0,-2 0 0,0-1 0,-1 0 1,-1 0-1,1-12 159,48-287 531,-34 175 38,-18 129-424,-2 20-22,-4 26-62,-1 2-66,3 1-1,0 0 1,2-1-1,1 1 1,2 0-1,2-1 1,3 13 5,20 58 11,27 67-11,16 50 15,-70-211-22,4 13-146,1 0 0,9 20 153,-15-42-12,-1-1 0,0 1 0,0-1 0,0 1 1,1-1-1,-1 1 0,0-1 0,1 1 0,-1-1 0,1 0 0,-1 1 0,0-1 0,1 1 0,-1-1 1,1 0-1,-1 1 0,1-1 0,-1 0 0,1 0 0,-1 1 0,1-1 0,-1 0 0,1 0 1,-1 0-1,1 0 0,0 0 0,0 0 12,15-6-172,16-25 89,-27 26 82,10-12 18,-1-1 0,-1 0 0,0-1 0,-1-1 1,-1 0-1,7-19-17,6-23 119,11-43-119,-26 75 12,-4 15-6,-2 5-6,0 1 0,0-1 0,-1 0 0,0 0 0,0-3 0,-19 34-67,2 3 58,-4 3-9,2 2 0,-3 8 18,16-29-2,1 1 0,-1-1 0,1 1 0,1 0 0,0 0 1,0 0-1,0 0 0,1 0 0,1 0 0,0 6 2,0-12 3,0 1 0,1 0 0,-1-1 1,1 0-1,0 1 0,0-1 0,0 1 0,0-1 1,1 0-1,-1 0 0,1 0 0,0 0 0,0 0 0,0 0 1,1 0-1,-1-1 0,0 1 0,1-1 0,0 1 0,-1-1 1,1 0-1,0 0 0,0 0 0,0-1 0,1 1 1,-1-1-1,0 0 0,1 0 0,-1 0 0,0 0 0,1 0 1,-1-1-1,1 1 0,0-1 0,-1 0 0,1 0 1,-1-1-1,1 1 0,2-1-3,9-2 52,-1 0 1,1-1-1,-1 0 1,0-1-1,0-1 1,-1 0-1,10-7-52,-1 0 61,0-1 0,-2-1 0,1-1 0,0-3-61,-12 10 10,0 1 1,-1-1 0,-1-1 0,1 0-1,-2 0 1,1 0 0,-1-1-1,-1 0 1,0 0 0,-1 0-1,0-1 1,0 0 0,-1-1-11,2-13 11,-2 0 0,-1 0-1,0 0 1,-2 0 0,-3-19-11,-30-281 69,32 321-70,0-4-15,1 14-9,1 8 9,15 119-11,18 68 27,-8-58 0,-21-112 1,2 16-5,13 42 4,-17-77 0,1 1 1,0-1-1,1 0 0,0 0 1,0 0-1,1-1 0,1 0 1,0 0-1,7 8 0,-11-16-1,0 1-1,0 0 1,0-1 0,0 1-1,1-1 1,-1 0-1,1 0 1,-1-1 0,1 1-1,0-1 1,0 0 0,-1 1-1,1-2 1,0 1 0,3 0 1,0-1-2,-1 0-1,1 0 1,0-1 0,-1 1 0,1-2 0,-1 1 0,1-1 0,-1 0 0,1-1 2,8-3-1,-1-1 0,0 0 0,0-1 1,-1-1-1,0 0 0,0-1 0,5-7 1,-9 9 0,0-1 0,-1-1 1,0 1-1,-1-1 0,3-5 0,-7 10 1,-1 0-1,1 0 1,-1 0-1,0 0 0,0 0 1,-1-1-1,1 1 1,-1 0-1,0-1 1,-1 1-1,0-1 0,0-5 0,-25 64 319,21-42-307,0 0-1,0 1 1,1 0 0,0-1 0,1 1-1,0 8-11,2-14 3,0-1 0,0 0 0,0 0 1,1 1-1,0-1 0,0 0 0,0 0 0,1 0 0,-1 0 0,1 0 0,1 0 0,-1 0 0,1-1 1,-1 1-1,1-1 0,0 0 0,1 1-3,4 3-15,0-1 1,1 0-1,-1-1 1,1 0-1,0 0 1,1-1-1,0 0 0,-1 0 1,2-1-1,-1-1 1,10 3 14,20 3-75,22 1 75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2.6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152 810 1088,'-1'0'62,"0"0"-1,0 0 0,1 0 1,-1 0-1,0 0 0,0 0 1,0 0-1,1-1 0,-1 1 1,0 0-1,0 0 0,0-1 1,1 1-1,-1 0 0,0-1 1,1 1-1,-1-1 0,0 1 1,1-1-1,-1 1 1,1-1-1,-1 0 0,0 1 1,1-1-1,-1 0 0,1 1 1,0-1-1,-1 0 0,1 0 1,0 1-1,-1-1 0,1 0 1,0 0-62,-1-5 370,1 0 0,-1 0 0,1 1 0,1-1 0,0-4-370,-1 5 30,1 0-30,-1-6 0,1-1 0,1 1-1,0 0 1,1 0 0,0-1 0,4-5 0,-2 1 3,-1 0 0,0 0 0,-1 0 0,0 0 0,-2-1 0,0 1 0,-1-1 0,0 1 0,-2-4-3,-4-35 67,-3 1 0,-3-5-67,7 37 39,-20-78 279,13 54 242,1 0 0,3 0 0,1-3-560,7 45 92,-1-9 369,0 18-379,-4 31-125,-9 28 33,4 1 1,-1 29 9,-2 45-5,5-72 1,0 53 4,7-78 4,-1-20 5,2 0-1,1 10-8,0-27 1,-1 1 0,1-1 0,0 0 0,1 1-1,-1-1 1,1 0 0,0 0 0,0 0 0,1 0 0,-1 0-1,4 4 0,-4-7-41,0 0 0,0 1 0,0-1-1,1 0 1,-1 0 0,1 0 0,-1-1 0,1 1-1,0-1 1,0 1 0,-1-1 0,1 0-1,0 0 1,0 0 0,0-1 0,0 1 0,0-1-1,0 1 1,1-1 0,-1 0 0,0 0-1,0 0 1,0-1 0,0 1 0,0-1 0,0 0-1,0 1 1,2-2 41,5-2-432,-1 0 0,1 0 1,-1-1-1,0 0 0,0-1 0,-1 0 0,1 0 0,0-2 432,16-17-566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3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188 288 3089,'-125'-80'1656,"121"77"-1450,-1 0 0,1 1 0,-1 0 0,0-1 1,0 1-1,1 1 0,-1-1 0,-1 1 0,0 0-206,6 1 60,-1 0 1,0-1-1,1 1 0,-1 0 0,0 0 1,1 0-1,-1 0 0,0-1 1,1 1-1,-1 0 0,0-1 1,1 1-1,-1-1 0,1 1 0,-1 0 1,1-1-1,-1 1 0,1-1 1,-1 1-1,1-1 0,0 0 0,-1 1 1,1-1-1,-1 0-60,1 0 28,0 0 0,1 0 0,-1 0 0,0 1 0,0-1 0,1 0 0,-1 0 0,0 0 0,1 0 1,-1 0-1,1 1 0,-1-1 0,1 0 0,-1 0 0,1 1 0,0-1 0,-1 0 0,1 1 0,0-1 0,-1 1 0,1-1 0,0 0 0,0 1 0,0 0 0,0-1-28,1 0 53,35-26 1,0 3 1,2 1-1,10-3-54,-26 15-20,0 1-1,0 2 0,1 0 1,0 1-1,1 2 1,13-2 20,-32 6-12,0 1 0,0-1 0,-1 1 0,1 1 0,0-1 0,-1 1 0,3 0 12,-6 0-3,-1-1 0,1 0 0,-1 1 0,1 0 1,-1-1-1,1 1 0,-1 0 0,0 0 0,1-1 0,-1 1 0,0 0 0,0 0 0,0 0 0,0 1 0,0-1 0,0 0 0,0 0 0,0 1 1,0-1-1,0 0 0,-1 1 0,1-1 0,-1 1 0,1-1 0,-1 1 0,1-1 0,-1 1 0,0 0 3,0 9-7,-1 1 0,0 0 0,-1-1 0,0 0 0,-1 1 0,0-1 0,-1 0 0,-3 6 7,-5 17 0,10-27 3,0 0-1,0 0 1,1 0-1,0 1 1,0-1-1,1 6-2,-1-11-1,2-1 0,-1 0 0,0 1 0,0-1 0,0 0 0,1 1 0,-1-1 0,0 0 0,1 0-1,0 1 1,-1-1 0,1 0 0,0 0 0,-1 0 0,1 0 0,0 0 0,0 0 0,0 0 0,0 0 0,0 0 0,0 0 0,0-1 0,0 1 0,0 0 0,0-1 0,0 1-1,1-1 1,-1 1 0,0-1 0,0 1 0,1-1 0,-1 0 0,0 0 0,1 1 0,-1-1 0,0 0 0,1 0 0,0-1 1,7 1-2,-1-1 1,1-1-1,0 0 0,-1 0 1,1 0-1,-1-1 0,0-1 1,0 1-1,0-1 0,0-1 1,1 0 1,3-3-1,-1 0 0,0-1 0,0 0 0,-1 0 0,0-1 0,6-8 1,-14 16 0,2-3-3,-1 1 0,0 0-1,0-1 1,0 0 0,0 0 0,1-3 3,-4 6-1,0 1 0,1 0 0,-1 0 0,0-1 0,0 1 0,0 0 0,1 0 0,-1-1 0,-1 1 0,1 0 0,0-1 0,0 1 0,0 0 0,-1 0 0,1-1 0,-1 1 0,1 0 0,-1 0 0,1 0 0,-1-1 0,0 1 0,0 0 0,1 0 0,-1 0 0,0 0 0,0 0 0,0 1 0,0-1 0,0 0-1,0 0 2,-5-3-24,1 0-1,-1 0 0,0 0 1,0 1-1,0 0 0,0 0 0,-1 1 1,1 0-1,-1 0 0,0 0 0,1 1 1,-1 0-1,0 0 0,0 0 0,0 1 1,0 0-1,1 1 0,-3 0 25,8-1-53,0 0 0,0 1-1,0-1 1,0 0 0,0 1 0,0-1 0,0 1-1,0-1 1,0 1 0,0-1 0,0 1-1,0 0 1,1-1 0,-1 1 0,0 0 0,0 0-1,1 0 1,-1 0 0,1-1 0,-1 1-1,1 0 1,-1 0 0,1 0 0,-1 0 0,1 0-1,0 0 1,0 0 0,-1 1 0,1-1 0,0 0-1,0 0 1,0 0 0,0 0 0,0 0-1,0 0 1,1 0 0,-1 0 0,0 0 0,0 0-1,1 0 1,-1 0 0,1 1 53,11 14-663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4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183 455 1608,'1'0'156,"-1"0"-1,1 0 1,-1 0-1,1 0 1,-1-1-1,1 1 1,-1 0-1,1 0 1,-1 0-1,1-1 0,-1 1 1,0 0-1,1-1 1,-1 1-1,0 0 1,1-1-1,-1 1 1,0 0-1,1-1 1,-1 1-1,0-1 1,1 1-156,-4 0 422,-7 8-61,-24 34-61,33-40-292,-18 23 92,1 1 1,1 1-1,1 0 0,2 1 0,0 2-100,1 4 58,1 0 0,0 9-58,9-32-4,1 0 0,0 1 1,1-1-1,0 0 0,0 1 0,2-1 0,-1 0 1,1 1-1,1 0 4,-1-8-7,0 0 0,0 0 0,0-1 0,1 1 0,0 0 0,-1-1 1,1 1-1,1-1 0,-1 0 0,0 1 0,1-1 0,0 0 0,-1-1 0,1 1 0,3 2 7,-1-2-9,0 0-1,0 0 0,1 0 0,-1-1 1,1 1-1,0-1 0,-1-1 1,1 1-1,0-1 0,0 0 10,9 1-29,0-1 1,-1-1-1,1-1 0,-1 0 0,1 0 1,-1-1-1,1-1 0,4-2 29,37-12-200,0-2 0,-2-3 0,0-2 0,24-17 200,-41 19-32,0-1 1,-1-2 0,-1-2 0,-2-1 0,-1-2 0,10-12 31,-31 29 42,0 0 0,-2 0 0,1-1 0,1-4-42,-7 11 63,-1 0 0,0-1 1,0 1-1,0-1 0,-1 1 0,0-1 0,0 0 0,-1 0 0,0-3-63,-1 10 12,0 0-1,0 0 0,0 0 0,0 0 1,0 1-1,0-1 0,0 0 0,0 0 1,0 0-1,-1 0 0,1 0 1,0 1-1,-1-1 0,1 0 0,-1 0 1,1 0-1,-1 1 0,1-1 1,-1 0-1,1 1 0,-1-1 0,0 0 1,1 1-1,-1-1 0,0 1 0,0-1 1,1 1-1,-1-1 0,0 1 1,0 0-1,0-1 0,1 1 0,-1 0 1,0-1-1,0 1 0,0 0 0,0 0 1,0 0-1,0 0 0,0 0 1,1 0-1,-1 0 0,0 0 0,0 1 1,0-1-1,0 0 0,0 0-11,-5 2 15,-1-1-1,0 1 1,1 1 0,0-1-1,-5 3-14,-14 8 8,1 0 0,1 1-1,0 2 1,1 0 0,1 1 0,1 1 0,0 1-1,1 1 1,1 1 0,1 0 0,1 1-1,-2 6-7,14-22 2,1 1-1,0-1 0,0 0 0,1 1 0,-2 5-1,4-11 0,0 0 0,-1 0 0,1 0 0,0 0 0,0 0 0,0-1 1,0 1-1,0 0 0,0 0 0,1 0 0,-1 0 0,0 0 0,0 0 0,0-1 0,1 1 1,-1 0-1,1 0 0,-1 0 0,0-1 0,1 1 0,0 0 0,0 0 0,0-1 0,0 1 1,0-1-1,0 1 0,0-1 0,0 0 0,0 1 0,0-1 0,1 0 1,-1 0-1,0 0 0,0 0 0,0 0 0,0 0 0,0 0 0,0 0 1,0 0-1,1 0 0,-1-1 0,0 1 0,10-3-21,0 0 1,0 0-1,0-1 0,-1-1 0,1 1 1,-1-2-1,0 0 0,-1 0 1,8-7 20,-1 1-197,-2-2 1,1 1 0,-2-2 0,0 0 0,3-6 196,8-7-240,-22 27 235,-1-1-1,1 1 0,-1 0 1,1 0-1,0 0 0,-1 0 0,1 0 1,0 0-1,0 0 0,-1 1 0,1-1 1,0 0-1,0 1 0,0 0 0,0-1 1,0 1-1,1 0 6,-2 1 0,1-1 0,-1 1 0,0-1 0,0 1 0,0 0 0,-1-1 0,1 1 0,0 0 0,0 0 0,0 0 0,0 0 0,-1-1 0,1 1 0,0 0 0,-1 0 0,1 0 0,-1 1 0,1-1 0,-1 0 0,0 0 0,1 0 0,-1 0 0,0 1 0,8 34 55,-7-29-44,0 1-6,0 1 0,1-1 0,1 0 0,-1 0 0,1 0 0,2 4-5,-4-10-2,1 0 0,-1-1 0,0 1 0,0 0 0,1 0 0,-1-1 0,1 1 0,-1-1 0,1 1 0,0-1 0,-1 0 0,1 0 0,0 0 0,0 0 0,0 0 0,0 0 0,0 0 0,0 0 0,0-1 0,1 1 0,-1-1 0,0 0 0,0 1 0,0-1 0,0 0 0,1 0 0,-1-1 0,1 1 2,3-1 14,0 0 0,0-1 0,1 1 0,-1-1 0,-1-1 1,1 1-1,0-1 0,-1 0 0,1 0 0,-1-1 0,0 1 0,0-1 0,0 0 1,-1-1-1,1 1 0,-1-1 0,2-3-14,7-11 209,-1 0 0,-1 0 0,0-1 0,1-8-209,0 4 228,-2 2-131,-1 0 1,-1 0-1,-1-1 0,-1 0 1,-1 0-1,0 0 1,-2-1-1,-1 1 0,-1-1 1,-1 0-1,-2-11-97,-23-208 139,24 236-105,1 5-19,0 1 0,0-1 1,0 0-1,0 1 0,0-1 0,-1 0 1,1 1-1,-1-1 0,1 1 0,-1-1 0,1 1 1,-1-1-1,0 1 0,0-1 0,-1 0-15,2 2 5,0-1-1,0 1 0,0 0 0,-1 0 0,1 0 0,0 0 1,0 0-1,0 0 0,-1 0 0,1 0 0,0 0 0,0 0 1,0 0-1,-1 0 0,1 0 0,0 0 0,0 0 1,0 0-1,-1 0 0,1 0 0,0 0 0,0 1 0,0-1 1,-1 0-1,1 0 0,0 0 0,0 0 0,0 0 0,0 0 1,0 1-1,-1-1 0,1 0 0,0 0 0,0 0 0,0 0 1,0 1-1,0-1 0,0 0 0,0 0 0,-1 0 0,1 1-4,-4 8 23,2 3-26,0 0 1,1 0 0,1 0-1,0 0 1,1 11 2,0 8-3,0 166-104,-9 0-1,-9 4 108,14-183-43,-4 50-281,2 8 324,4-57-191,1 1-1,1-1 1,1 0-1,1 0 1,1 0-1,2 6 192,-6-23-31,1 1-99,0 1 0,0 0 0,0-1 0,1 1 0,-1 0 0,1-1 0,0 0 0,0 1 0,0-1 0,1 0 0,-1 0 0,3 2 130,14 0-456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3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33 4601,'-3'-3'2529,"1"1"-449,0 0-824,0 0-416,0 0-175,0 0-225,-1-1 16,1 1-224,0 0-72,0 0-112,2 0-40,0 0-160,0 0-232,0-1-1001,0 1-1159,0 2 1608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5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110 605 3193,'-1'0'109,"0"0"1,0 0 0,0 0 0,0 0-1,0 0 1,0 0 0,0 0-1,0 0 1,1 0 0,-1 0 0,0 0-1,0 0 1,0 1 0,0-1 0,0 0-1,0 1 1,1-1 0,-1 1-1,0-1 1,0 1 0,1-1 0,-1 1-1,0-1 1,1 1 0,-1 0-1,0-1 1,1 1 0,-1 0 0,1 0-1,-1-1 1,1 1 0,0 0 0,-1 0-1,1 0 1,0 0 0,-1-1-1,1 1 1,0 0 0,0 1-110,-12 47-186,9-33 364,-23 76-500,-6 19-544,29-95 691,0 0-1,1 0 0,1 0 0,1-1 0,0 16 176,0-28-11,1 0 1,-1 0-1,0 0 0,1-1 1,0 1-1,-1 0 0,1 0 1,0 0-1,0-1 0,1 1 1,-1-1-1,1 1 0,-1-1 1,1 1-1,0-1 0,0 0 1,0 0-1,0 0 0,0 0 1,0 0-1,2 1 11,-1-2 8,0 1 1,1-1-1,-1 0 1,0 0-1,1-1 1,-1 1-1,1-1 1,-1 1-1,1-1 1,-1 0-1,1-1 1,-1 1-1,1 0 1,-1-1-1,1 0 1,-1 0-1,2 0-8,10-5-8,0 1 1,-1-2-1,0 0 0,0-1 0,-1 0 1,0-1-1,0 0 0,-1-1 1,11-11 7,-3 1-233,-1-2 1,-1 0 0,-1 0-1,-1-2 1,1-3 232,12-27-426,-20 35 435,1 1 0,0 0 0,2 1-1,7-10-8,-19 27 19,1-1-1,-1 1 1,0 0-1,0-1 1,0 1-1,1-1 1,-1 1-1,0-1 1,1 1-1,-1 0 0,0-1 1,1 1-1,-1 0 1,1-1-1,-1 1 1,1 0-1,-1-1 1,1 1-1,-1 0 0,0 0 1,1 0-1,-1-1 1,1 1-1,0 0 1,-1 0-1,1 0 1,-1 0-1,1 0 1,-1 0-1,1 0 0,-1 0 1,1 0-1,-1 0 1,1 0-1,-1 1 1,1-1-1,-1 0 1,1 0-1,-1 0 1,1 1-1,-1-1 0,1 0 1,-1 0-1,0 1 1,1-1-1,-1 1 1,0-1-1,1 0 1,-1 1-1,0-1 0,1 1 1,-1-1-1,0 0 1,1 1-1,-1-1 1,0 1-1,0-1 1,0 1-1,0-1 1,1 1-19,5 34 522,-6-20-379,0 0 0,-1 0 1,-2 7-144,1-4 58,0 0 1,1 0-1,2 7-58,-1-21 0,0 0 0,1 0 0,-1 0 0,1 0 0,0 0 0,0 0 0,1 0 0,-1 0 0,1 0 0,0 0 0,0-1 1,0 1-1,1-1 0,-1 1 0,1-1 0,0 1 0,-1-3-2,0 1 1,0-1-1,0 1 1,0-1-1,0 0 1,0 1-1,0-1 1,0 0 0,0-1-1,0 1 1,1 0-1,-1 0 1,0-1-1,1 0 1,-1 1-1,0-1 1,1 0-1,1 0 2,0-1 0,0 1-1,0-1 0,0 0 0,-1-1 0,1 1 0,0 0 0,-1-1 0,1 0 0,-1 0 0,3-2 1,4-3 4,-2 0 0,1-1 0,-1 0 0,0 0 0,-1-1 0,0 0 0,3-4-4,4-10 26,0 0 0,-1-1 1,-2 0-1,0-1 0,-2 0 1,0 0-1,-2-1 1,-1 0-1,0-9-26,-3 12 480,-5 30 3,0 36-240,2-37-245,1 0 0,-1 0 1,2 0-1,-1 0 1,0 0-1,1-1 1,0 1-1,1 0 0,-1-1 1,1 0-1,0 0 1,0 1-1,1-2 1,-1 1-1,1 0 0,0-1 1,0 0-1,1 1 1,-1-2-1,1 1 0,0-1 1,0 1-1,0-1 1,1-1-1,-1 1 1,1-1-1,-1 0 0,1 0 1,0 0-1,0-1 1,0 0-1,0 0 1,5 0 1,3-1-3,0 1 1,-1-2 0,1 1-1,0-2 1,-1 0 0,1-1-1,-1 0 1,1-1 0,-1 0-1,0-1 1,-1-1 2,5-2 7,-1-1 0,0-1-1,0-1 1,-1 0 0,-1-1 0,0 0-1,12-14-6,-10 8 13,-1 0 0,0-2-1,-2 0 1,0 0-1,-2-1 1,0-1-1,-1 0 1,-1 0 0,-1-1-1,-1 0 1,-1 0-1,-2-1 1,0 0-13,-1-19 19,-3 0 0,-1 0 0,-7-41-19,0-11 150,8 93-126,0 1 0,0-1 0,0 1 0,0-1 0,0 1 0,0-1 0,0 1 0,-1-1 0,1 1 1,0 0-1,-1-1 0,1 1 0,-1-1 0,0 1 0,1 0 0,-1 0 0,0-1 0,0 1 0,0 0-24,0 1 19,0 1-1,0-1 0,0 0 0,0 1 0,-1-1 1,1 1-1,0 0 0,0-1 0,0 1 0,0 0 0,0 0 1,0 0-1,1-1 0,-1 1 0,0 0 0,0 0 1,1 0-1,-1 0 0,0 0 0,1 1-18,-14 16 23,2 0-1,0 2 0,2-1 1,0 1-1,1 1 1,0-1-1,2 1 1,1 2-23,1-6-5,1 0 0,1 1 0,1-1 1,0 1-1,2-1 0,0 1 0,1-1 1,0 1-1,1-1 0,3 10 5,14 38-20,4 3 20,-6-22-3,-3 0 1,-2 1-1,-2 1 3,-4-10-5,-2-7-116,2 0 0,2 5 121,-5-27-75,0 0 0,0 0 0,1 0 0,0-1 0,0 1 0,1-1 0,0 0 1,1 0-1,2 1 75,-5-5-37,1 0 1,0-1 0,0 0-1,1 0 1,-1 0 0,1 0-1,-1-1 1,1 1 0,0-1-1,0-1 1,0 1 0,0 0-1,0-1 1,0 0 0,1-1-1,-1 1 1,0-1 0,0 0-1,3 0 37,14-2-88,-1-1 0,0 0 0,1-2 0,3-1 88,-22 5-7,36-10-82,-1-1 1,0-1-1,-1-3 0,-1-1 1,0-2-1,-1-1 0,-1-1 1,-1-3-1,-2 0 0,29-28 89,-53 44 20,1 0 0,-1 0 0,-1-1 0,0 0 0,0 0 0,0-1-1,-1 1 1,-1-1 0,4-10-20,-7 16 47,0 0 0,0 0-1,0 0 1,0 0 0,-1 0-1,0 0 1,1 0 0,-2 0-1,1 0 1,0 0 0,-1 0-1,0 0 1,0 0 0,0 1-1,0-1 1,0 0 0,-1 0-1,0 1 1,0-1 0,0 1-1,0-1 1,-1 1 0,1 0-1,-1 0 1,1 0 0,-1 0-1,0 1 1,-1-1-47,1 1 30,-1 0 0,1 0 0,-1 0 0,1 0 1,-1 1-1,0-1 0,1 1 0,-1 0 0,0 1 0,0-1 0,0 1 1,0-1-1,0 1 0,0 0 0,0 0 0,0 1 0,1-1 0,-1 1 0,0 0 1,0 0-1,0 0 0,1 1 0,-1-1 0,0 1-30,-10 5 10,0 0 1,0 1-1,1 1 0,0 0 1,-3 3-11,-7 6 11,1 1 1,1 0-1,1 2 1,0 1-1,2 0 1,0 1-1,1 1 0,2 1 1,1 0-1,0 1-11,12-20 3,-1-1-1,1 1 0,1 0 0,-1-1 0,1 1 0,0 0 0,0 0 0,1 0 1,0 3-3,0-7-1,0-1 1,0 1-1,1 0 1,-1 0 0,1 0-1,-1-1 1,1 1 0,0 0-1,-1 0 1,1-1 0,0 1-1,0-1 1,0 1 0,1-1-1,-1 1 1,0-1-1,0 0 1,1 1 0,-1-1-1,1 0 1,-1 0 0,1 0-1,-1 0 1,1 0 0,0-1-1,-1 1 1,1 0-1,0-1 1,0 1 0,0-1-1,0 0 1,5 2-8,1-2 0,0 1-1,0-1 1,0 0 0,0 0-1,0-1 1,-1 0 0,1-1-1,0 1 1,0-2 8,19-5-67,0-2 0,3-2 67,-23 8-17,18-6-71,0-3 1,-2 0-1,1-1 1,-2-1-1,12-10 88,-21 14-61,0-1 0,0 0 0,-1-1 0,-1 0 0,0-1 0,-1 0 0,0-1 0,-1 0 0,-1-2 61,-7 16 4,0 0 1,-1 0-1,1 0 1,0-1-1,-1 1 1,0 0-1,1 0 1,-1-1-1,0 1 1,1 0-1,-1 0 1,0-1-1,0 1 1,0-1-5,-1 2 5,0 1 0,1 0-1,-1-1 1,0 1 0,1-1 0,-1 1 0,0 0 0,1 0 0,-1-1 0,1 1 0,0 0 0,-1 0 0,1 0 0,-1 0 0,1 0 0,0-1 0,0 1 0,0 0 0,0 0-5,-6 14 9,1 0 0,1 0 0,1 0 0,0 0 0,1 0 0,1 1 0,0-1-1,2 15-8,-1-25-6,1 0 0,-1 0-1,1 0 1,1 1 0,-1-1-1,1 0 1,0 0 0,0-1-1,0 1 1,1 0 0,0-1-1,0 1 1,0-1-1,0 0 1,0 0 0,1 0-1,0-1 1,0 1 0,0-1-1,0 0 1,1 0 0,-1 0-1,1-1 1,0 1 0,-1-1-1,1 0 1,0-1-1,1 1 7,4 0-10,-1 0 0,0-1 0,1 0 0,-1-1 0,1 0-1,-1 0 1,1-1 0,-1 0 0,1 0 0,-1-1 0,0-1-1,0 0 1,0 0 0,0 0 0,6-4 10,7-5 2,-1 0 0,0-2 0,-1 0 0,0-1 0,7-8-2,-13 10 1,0 0 1,-1-1-1,-1-1 1,-1 0 0,0-1-1,0 0 1,-2 0-1,0-1 1,-1-1-1,-1 1 1,1-5-2,0-4 17,-2 0 1,0 0-1,-2-1 0,-1 0 1,-1 0-1,-2 0 0,-1-18-17,-3-24 435,-8-31-435,11 98 36,1-1 0,-1 0-1,1 1 1,-1-1 0,0 1-1,0-1 1,0 1-1,0-1 1,-1 1 0,1-1-36,0 2 14,1 1 1,0 0 0,-1-1 0,1 1-1,-1-1 1,1 1 0,-1 0 0,1-1-1,0 1 1,-1 0 0,1 0 0,-1-1-1,1 1 1,-1 0 0,1 0 0,-1 0-1,1 0 1,-1 0 0,0-1 0,1 1-1,-1 0 1,1 0 0,-1 0 0,1 1-1,-1-1 1,1 0 0,-1 0 0,0 0-15,-2 2 19,1 0 1,-1-1 0,1 1 0,-1 0 0,1 1 0,0-1-1,0 0 1,0 1 0,0-1 0,0 1 0,0 0-1,1 0 1,-1-1 0,1 2-20,-5 9 0,0 0 0,2 0 0,-1 1 0,2 0 1,0-1-1,0 1 0,2 0 0,-1 11 0,2 23-6,5 46 6,0-13 9,-5-17-280,-3 1 1,-2-1-1,-3 0 0,-3-1 1,-3 0-1,-4 5 271,9-30-1110,4-15 474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6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1 183 4345,'9'0'4209,"14"5"-4180,0 1 25,18 0-365,0-1 1,1-2 0,0-2 0,39-4 310,-55 1-329,0-1 0,0-2 1,0 0-1,-1-2 0,0-1 1,0-1-1,-1-1 0,11-6 329,-29 12 126,-1 0 0,1 0 0,-1 0-1,0 0 1,0-1 0,0 0 0,-1 0-1,0 0 1,0-1 0,0 1 0,1-3-126,-4 6 80,1-1 0,-1 0 0,0 0 1,1 1-1,-1-1 0,0 0 1,-1 0-1,1 0 0,0 0 0,-1 0 1,0 0-1,0 0 0,0-1 1,0 1-1,0 0 0,0 0 0,-1 0 1,0 0-1,1 0 0,-1 0 1,0 0-1,0 1 0,-1-1 0,0-2-80,2 5-1,-1-1-1,1 1 0,0 0 1,-1-1-1,1 1 0,0-1 1,-1 1-1,1 0 0,-1-1 0,1 1 1,-1 0-1,1-1 0,0 1 1,-1 0-1,1 0 0,-1 0 1,0-1-1,1 1 0,-1 0 0,1 0 1,-1 0-1,1 0 0,-1 0 1,1 0-1,-1 0 0,1 0 1,-1 0-1,0 0 2,-15 10-72,12-6 50,0 0 0,0 1 0,0 0 0,1 0 0,-2 3 22,0 2-2,0 0 0,0 1 0,1 0 0,1 0 0,0 0 1,1 0-1,0 0 0,-1 11 2,3-15 9,-1-1 1,1 0 0,1 0 0,-1 0 0,1 0-1,0 0 1,0 1 0,1-1 0,0-1-1,0 1 1,0 0 0,1 0 0,0-1-1,0 0 1,0 1 0,1-1 0,3 4-10,2-1 7,0 0 0,0-1 0,0-1 0,1 1 0,0-1 0,1-1 0,-1 0 0,1-1 1,6 3-8,17 3-182,0-1 1,20 2 181,56 5-636,0-8 262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6.9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354 131 2280,'0'1'1130,"0"-1"-1058,0 1 0,0-1 0,0 0 1,0 0-1,0 1 0,0-1 0,0 0 0,0 0 0,0 1 0,0-1 1,0 0-1,0 0 0,0 1 0,1-1 0,-1 0 0,0 0 0,0 0 1,0 1-1,0-1 0,0 0 0,1 0 0,-1 0 0,0 0 1,0 1-1,0-1 0,1 0 0,-1 0 0,0 0 0,0 0 0,0 0 1,1 0-1,-1 0 0,0 1 0,0-1 0,1 0 0,-1 0 0,0 0 1,0 0-1,1 0 0,-1 0 0,0 0 0,0 0 0,1 0 0,-1 0 1,0-1-1,0 1 0,1 0 0,-1 0 0,0 0 0,0 0 1,1 0-73,20-1 228,0-1 0,0-1 0,0 0 1,19-7-229,11-2 176,2 1-72,26-5-32,-1-3-1,-1-3 1,2-5-72,-78 27-27,-1 0 1,1 0-1,-1 0 1,0 0 0,1 0-1,-1 0 1,1 0-1,-1-1 1,0 1-1,1 0 1,-1 0-1,1 0 1,-1 0-1,0-1 1,1 1-1,-1 0 1,0 0 0,1-1-1,-1 1 1,0 0-1,0-1 1,1 1-1,-1 0 1,0-1-1,0 1 1,0 0-1,1-1 1,-1 1-1,0-1 1,0 1 0,0 0-1,0-1 1,0 1-1,0-1 27,-1 1-140,0-1 0,0 1 0,0-1 0,0 1-1,-1 0 1,1 0 0,0 0 0,0 0 0,0-1 0,-1 1-1,1 1 1,0-1 0,0 0 0,0 0 0,-1 1 140,-48 4-262,0 4 0,1 1 0,0 2 0,-7 5 262,11-2 192,1 2 1,0 2 0,2 2 0,0 2 0,1 1-1,2 3 1,-1 1-193,-6 7 475,2 2 0,1 2 0,2 2-1,1 2 1,-15 23-475,53-62 28,-4 4 26,1-1 0,0 1-1,1-1 1,-4 9-54,7-14 5,1-1 1,-1 1-1,0 0 0,1 0 1,-1 0-1,1 0 1,0 0-1,0 0 0,0 0 1,0 0-1,0 0 0,0 0 1,0 0-1,0 0 1,1 0-1,-1 0 0,1 0 1,0-1-1,-1 1 1,1 0-1,0 0 0,0 0 1,0-1-1,0 1 0,1-1-5,1 2 3,0 0 0,1 0-1,-1 0 1,1-1-1,0 1 1,0-1 0,0 0-1,0-1 1,0 1-1,0-1 1,0 1 0,1-1-1,-1-1 1,1 1-1,-1 0 1,0-1 0,1 0-3,10 0 8,0 0 0,0-1 1,0-1-1,8-1-8,-1-2-15,0 0 1,0-1-1,0-2 1,-1 0-1,2-2 15,-14 6-92,0 0 0,-1-1-1,1-1 1,-1 1 0,0-1 0,0-1 0,-1 1 0,0-1-1,0-1 1,-1 1 0,0-1 0,5-9 92,-9 13-42,-1 0 1,1 0-1,-1 0 0,0-1 1,0 1-1,-1 0 0,1-1 1,-1 1-1,0-1 1,0 1-1,0-1 0,-1 1 1,0 0-1,1-1 0,-2-1 42,1 4-10,1 1 0,0-1 0,-1 1 0,1-1 0,-1 1 0,0-1 0,1 1 0,-1 0 0,0-1 0,0 1-1,0 0 1,0 0 0,0 0 0,0-1 0,0 1 0,-1 0 0,1 1 0,0-1 0,-1 0 0,1 0 0,0 0 0,-1 1-1,1-1 1,-1 1 0,1-1 0,-1 1 0,1 0 0,-1-1 0,1 1 0,-1 0 0,1 0 0,-1 0 0,0 0 0,1 0-1,-1 0 1,1 1 0,-1-1 0,1 1 0,-1-1 0,1 1 0,-1-1 0,1 1 0,0 0 0,-2 0 10,-2 2-99,1 0 1,-1 1-1,1-1 0,0 1 1,0 0-1,0 0 1,0 0-1,1 0 1,0 1-1,0-1 0,0 1 99,-17 35-373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7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21 499 4337,'-1'0'51,"0"0"1,0-1-1,0 1 1,0-1-1,0 1 1,0-1-1,0 1 0,0-1 1,0 0-1,0 1 1,0-1-1,0 0 1,0 0-1,1 1 0,-1-1 1,0 0-1,0 0 1,1 0-1,-1 0 1,1 0-1,-1 0 0,1 0 1,-1 0-1,1-1 1,0 1-1,0 0 1,-1 0-1,1 0 0,0 0 1,0 0-1,0-1 1,0 1-1,0 0 1,0 0-1,1 0 0,-1 0 1,0 0-1,1-1 1,-1 1-1,0 0 1,1 0-1,-1 0 0,1 0 1,0 0-1,0 0-51,4-8 416,2 1 1,-1 0-1,1 0 0,0 0 0,3-1-416,8-9 321,8-17-273,-1-1 0,-2-1 1,-1-1-1,-2-1 0,-2-1 1,-1 0-1,-2-1 0,9-41-48,-35 118 76,3 1 0,1 0 0,1 0 0,2 18-76,-5 142 9,4-147-67,-2-1-1,-13 47 59,11-60-110,-7 24-2136,-3 30 2246,18-72-1232,1-18 1202,0 1 0,0-1 0,1 0 0,-1 1 1,0-1-1,0 0 0,1 0 0,-1 1 0,0-1 1,1 0-1,-1 0 0,1 0 0,-1 1 0,0-1 1,1 0-1,-1 0 0,0 0 0,1 0 0,-1 0 1,1 0-1,-1 0 0,0 0 0,1 0 30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7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4 258 7466,'-1'-1'87,"1"1"0,0-1 1,-1 1-1,1-1 0,0 1 1,0-1-1,0 1 0,-1-1 1,1 1-1,0-1 1,0 0-1,0 1 0,0-1 1,0 1-1,0-1 0,0 1 1,0-1-1,0 0 0,0 1 1,0-1-1,1 1 0,-1-1 1,0 1-1,0-1 1,1 1-1,-1-1 0,0 1 1,0-1-1,1 1 0,-1-1-87,20-7 647,-14 6-544,164-42-568,35 1 465,-78 17-1206,-99 20 880,56-12-1754,1 3-1,6 4 2081,-79 12 504,-14 6 75,-17 9 424,14-12-803,3-3-101,-18 15 441,2 1 0,0 0 0,1 1 1,-2 4-541,15-16 47,-1 0 1,1 1-1,1-1 1,-1 1-1,1 0 1,0 0-1,0 3-47,2-6 10,0 0-1,0 0 0,0 0 0,1 0 1,0 0-1,0 0 0,0 0 0,0 0 1,1 0-1,-1 0 0,1 0 1,0 0-1,1 0 0,-1 0-9,0-2 0,0 1 0,0-1 1,1 0-1,-1 1 0,1-1 0,-1 0 0,1 0 0,0 0 0,0 0 1,0 0-1,0 0 0,0-1 0,0 1 0,0 0 0,0-1 1,1 0-1,-1 0 0,3 1-1,0 0 1,-1-1 0,1 1-1,0-1 1,0-1-1,0 1 1,0-1 0,0 1-1,1-2 1,7 1 0,0-2-1,-1 0 0,1 0 1,0-1-1,-1-1 0,0 0 1,1-1 0,1-1 6,-1 0 0,1-1 0,-1-1 0,0 0 0,-1-1 0,0-1 0,0 0 1,-1 0-1,5-7-6,-12 13-16,0 0 0,-1-1 0,0 1 0,0-1 1,0 1-1,-1-1 0,1 0 0,-1 0 0,0 0 0,-1 0 1,1 0-1,-1-1 0,0 1 0,0 0 0,-1-1 1,1 1-1,-1-1 0,0 1 0,-1 0 0,0-1 0,1 1 1,-2 0-1,1-1 0,0 1 0,-1 0 0,0 0 0,-1 0 1,0-2 15,-3-3-125,0 1 1,-1-1-1,0 1 1,0 1-1,-2-2 125,7 8-40,0-1 1,-1 1-1,1 0 0,-1-1 0,0 1 1,1 0-1,-1 1 0,0-1 0,0 1 1,0-1-1,0 1 0,0 0 1,-1 0-1,1 0 0,0 0 0,-1 1 1,1-1-1,0 1 0,-2 0 40,4 0-29,-1 0-1,1 1 1,0-1 0,0 0 0,0 1-1,0-1 1,0 1 0,1-1-1,-1 1 1,0 0 0,0-1 0,0 1-1,0 0 1,0 0 0,1-1-1,-1 1 1,0 0 0,1 0 0,-1 0-1,1 0 1,-1 0 0,1 0-1,-1 0 1,1 0 0,0 0-1,-1 0 1,1 0 0,0 1 29,-1 3-198,1 0 0,-1 0 0,1 1 1,0-1-1,1 0 0,0 1 198,6 29-579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8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1 683 6265,'24'-30'5179,"-2"5"-5033,9-15-142,-18 25-42,-1 0 0,-1-1-1,0-1 1,-1 0 0,-1 0 0,0-1-1,0-4 39,-3 2-5,-2 0 0,0 0 0,-1 0 0,-1 0 0,-1-1 0,0 1 0,-2 0 0,-2-14 5,-2-1 21,-1 2-1,-1-1 1,-2 1 0,-10-23-21,16 49 6,-12-29-11,15 34 7,-1 1 0,0 0-1,0-1 1,0 1 0,0 0 0,0-1-1,0 1 1,0 0 0,0 0 0,0 0-1,0 0 1,-1 0 0,1 0 0,0 0-1,-1 1 1,1-1 0,-1 0 0,1 1-1,-1-1 1,0 1-2,1 0 1,0 0 0,0 0-1,0 1 1,0-1 0,1 1 0,-1-1 0,0 1-1,0-1 1,0 1 0,1-1 0,-1 1 0,0 0-1,1-1 1,-1 1 0,0 0 0,1 0-1,-1-1 1,1 1 0,0 0 0,-1 0 0,1 0-1,-1 0 1,1 0 0,0 0 0,0 0 0,0-1-1,-1 1 1,1 0 0,0 0 0,0 0-1,0 0 0,-2 33-8,3-10 13,1-1 1,2 0-1,3 12-5,-1-9-3,-2 1-1,0 8 4,-4 3-8,-1 1-1,-7 34 9,4-40 0,1 0 0,2 0 0,2 23 0,0-42-32,1 9-31,1-1 1,3 12 62,-3-25-43,0 1 0,0-2 0,1 1 0,1 0 0,-1-1 0,5 7 43,-7-12-42,0 0-1,0-1 0,0 1 0,0 0 0,1-1 0,-1 0 1,0 1-1,1-1 0,0 0 0,0 0 0,-1 0 1,1-1-1,0 1 0,0-1 0,1 0 0,-1 1 1,0-1-1,0-1 0,3 2 43,-2-2-166,-1 0 1,1 0-1,0-1 0,0 1 1,0-1-1,-1 0 1,1 0-1,0 0 0,-1 0 1,1-1-1,-1 1 1,0-1-1,1 0 0,-1 0 1,0 0-1,0-1 1,2-1 165,20-22-945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18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 6041,'36'-5'2313,"19"-3"-1521,30-5-784,4-3-464,3-4 312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240 204 2465,'-2'-2'80,"0"1"1,0 0 0,0 1 0,0-1 0,0 0-1,0 0 1,0 1 0,0-1 0,0 1 0,0 0-1,0-1 1,0 1 0,0 0 0,0 0 0,0 1-1,0-1 1,0 0 0,0 1 0,0-1 0,0 1-1,0-1 1,0 1 0,0 0 0,0 0 0,0 0-1,1 0 1,-1 0 0,0 1 0,1-1 0,-1 1-81,-7 5-2,1 0 1,0 1-1,1 0 1,0 1-1,0 1 2,6-9 19,-21 25-24,2 2-1,1 0 1,1 0 0,2 2 0,1 0 0,0 2 5,14-28-3,-1 0-1,1-1 1,0 1 0,0 0-1,1 0 1,-1 0 0,1 0 0,0-1-1,0 1 1,0 4 3,0-7 0,1 1 0,-1-1 1,1 0-1,0 1 0,-1-1 1,1 0-1,0 0 0,-1 0 1,1 0-1,0 0 0,0 0 0,0 0 1,0 0-1,0 0 0,0 0 1,0 0-1,1-1 0,-1 1 0,0 0 1,0-1-1,1 1 0,-1-1 1,0 1-1,1-1 0,-1 0 1,0 0-1,1 1 0,-1-1 0,0 0 1,1 0-1,0-1 0,6 2 8,0-2-1,0 1 0,0-1 1,-1-1-1,1 1 1,0-1-1,-1-1 1,1 1-1,-1-1 1,1-1-1,-1 1 1,0-1-1,5-5-7,6-3-19,-1-2 0,0 0-1,-2-1 1,8-9 19,-22 23-1,0 0-1,0 0 1,-1 0 0,1 0-1,0 0 1,0 1 0,0-1-1,0 0 1,0 0 0,1 1-1,-1-1 1,0 0 0,0 1-1,0-1 1,1 1 0,-1 0-1,1-1 2,-2 1 1,1 1-1,-1-1 0,0 0 1,1 0-1,-1 1 0,0-1 0,1 0 1,-1 1-1,0-1 0,1 0 1,-1 1-1,0-1 0,1 0 0,-1 1 1,0-1-1,0 1 0,0-1 1,1 1-1,-1-1 0,0 0 1,0 1-1,0-1 0,0 1 0,0-1 1,0 1-1,0-1 0,0 1 1,0-1-1,0 1 0,0 8 7,-1 0 0,0-1-1,0 1 1,-2 1-7,-18 90-309,19-93 172,1-4-58,12-11 289,-7 4 3,54-48 116,-41 36-163,0 1 0,2 0 0,-1 1 0,5-2-50,-21 15 0,-1 0 0,1 0 0,-1 0 1,1 1-1,0-1 0,-1 0 0,1 1 0,0-1 0,0 1 0,-1-1 1,2 1-1,-3 0 0,0 0 0,1 0 0,-1 0 0,1 0 0,-1 0 0,0 1 0,1-1 0,-1 0 0,0 0 0,1 0 0,-1 0 0,0 0 0,1 1 0,-1-1 0,0 0 0,0 0 0,1 1 0,-1-1 0,0 0 0,0 0 0,1 1 0,-1-1 0,0 0 0,0 1 0,0-1 0,1 0 0,-1 1 0,0-1 0,0 0 0,0 1 0,0 3 2,1 0 0,-1 0 0,0 0 0,-1-1 0,1 1 0,-1 0 0,0 0 0,0 0-2,-1 6 11,0-1-10,1 1 0,0 0-1,0 0 1,1 0 0,0 0-1,0 0 1,2 3-1,-2-12-5,0 1 1,1 0-1,-1 0 0,1 0 1,0 0-1,0-1 1,0 1-1,0 0 1,0-1-1,0 1 0,0-1 1,0 1-1,1-1 1,-1 1-1,0-1 1,1 0-1,0 0 5,0 1-5,1-1 0,-1 0 0,1 0 0,-1-1 0,1 1-1,-1-1 1,1 1 0,-1-1 0,1 0 0,-1 0 0,1 0 0,0 0 0,-1 0 0,1-1 0,-1 1 0,2-1 5,11-3-4,-1 0 1,1-1-1,-1 0 1,0-2 0,-1 1-1,0-2 1,0 0-1,0 0 1,-1-1 0,1-2 3,11-9 11,-2-2-1,0 0 1,-1-2 0,6-9-11,-25 30 3,2-3 4,1 1 0,-1-1 1,0 0-1,-1-1 0,1 1 1,0-4-8,-4 10 2,0 0 0,0 0 0,1-1 0,-1 1 0,0 0 0,0 0 0,0-1 0,0 1 0,0 0 0,0 0 0,0-1 0,0 1 0,0 0 0,0 0 0,0-1 0,0 1 0,0 0 0,0-1 0,0 1 0,0 0 0,0 0-1,0-1 1,0 1 0,0 0 0,0 0 0,-1-1 0,1 1 0,0 0 0,0 0 0,0 0 0,0-1 0,-1 1 0,1 0 0,0 0 0,0 0 0,0-1 0,-1 1 0,1 0 0,0 0 0,0 0-2,-13 2 51,-11 11 36,5 4 17,0 0 0,1 1 0,1 1 1,-5 8-105,-19 21 93,36-43-102,1 0 1,0 1 0,0-1 0,1 1 0,-1 0 0,-1 6 8,-1 0-41,6-12 39,0 0 1,-1 1-1,1-1 0,0 0 1,0 1-1,-1-1 0,1 0 1,0 1-1,0-1 0,0 1 1,0-1-1,0 0 0,0 1 1,0-1-1,0 1 0,0-1 1,0 0-1,0 1 0,0-1 0,0 1 1,0-1-1,0 0 0,0 1 1,0-1-1,0 1 0,0-1 1,1 0-1,-1 1 0,0-1 1,0 0-1,0 1 0,1-1 1,-1 0-1,0 1 0,1-1 0,-1 0 1,0 1-1,1-1 2,17 1 87,-11-2-18,0 0-1,0-1 1,0 0-1,-1 0 1,1-1-69,7-4 124,-2-1 1,1 0-1,-1-1 1,0-1-1,-1 0 1,2-3-125,16-16 415,16-25-415,-33 38 83,-1 1 0,-1-2 0,-1 1 0,0-1-1,-1-1 1,-1 0 0,0 0 0,-2 0-1,4-17-82,-5 12 219,-1-1 0,-1 0-1,-1 0 1,-1 0-1,-1 1 1,-1-1 0,-4-16-219,4 24 117,5 25-116,5 22-54,3 39-8,-4 0 0,-3 12 61,-3-65-15,-1 46-546,-3-1 0,-2 1 1,-11 41 560,1 6-2461,11-69 1696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1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1 165 904,'47'-4'396,"-43"3"-278,-1 0 0,0 0 0,0 0 0,1 0 0,-1 0 0,0-1 0,-1 0 0,1 1 0,0-1 0,0 0 0,-1 0-1,1-1 1,-1 1 0,1 0 0,-1-1 0,0 1 0,0-1-118,13-13 2021,-6 9-1610,-1 1 0,1 1 0,1 0-1,-1 0 1,1 1 0,0 0-1,-1 0 1,2 1 0,-1 0-411,27-5 415,35-2-415,-23 3 225,97-14-589,91 0 364,-220 24-595,-17-3 566,-1 0 0,1 0-1,0 0 1,0 0-1,-1 0 1,1 0-1,0 0 1,0 0 0,0 0-1,-1 0 1,1 0-1,0 1 1,0-1-1,0 0 1,0 0-1,-1 0 1,1 0 0,0 0-1,0 1 1,0-1-1,0 0 1,0 0-1,-1 0 1,1 0-1,0 1 1,0-1 0,0 0-1,0 0 1,0 1-1,0-1 1,0 0-1,0 0 1,0 0 0,0 1-1,0-1 1,0 0-1,0 0 1,0 0-1,0 1 1,0-1-1,0 0 1,0 0 0,0 1-1,0-1 1,0 0-1,1 0 1,-1 0-1,0 0 1,0 1-1,0-1 1,0 0 0,0 0-1,0 0 1,1 0-1,-1 1 1,0-1-1,0 0 1,0 0 0,1 0-1,-1 0 1,0 0-1,0 0 1,0 0-1,1 0 1,-1 1-1,0-1 30,-7 2-570,-1 1 0,1-1 0,-1-1-1,0 1 1,-5 0 570,5-1-281,-41 6-571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1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1 2913,'-35'22'1036,"2"1"-1,0 2 1,2 1 0,-10 11-1036,31-27 130,1 0-1,0 0 0,0 0 1,1 1-1,1 1 0,0-1 1,1 1-1,0 1 0,0-1 1,1 1-1,1 0 1,0 0-1,1 0 0,-1 12-129,3-22-2,1 0 0,0 0 1,0 0-1,0 0 0,0 0 0,0 0 0,1 0 0,-1-1 0,1 1 1,0 0-1,0 0 0,0 0 0,0-1 0,1 1 0,-1 0 0,1-1 1,-1 1-1,1-1 0,0 0 0,0 1 0,0-1 0,0 0 0,0 0 0,1-1 1,-1 1-1,2 1 2,1-1-15,-1 0 0,0-1 1,1 1-1,-1-1 1,1 0-1,-1 0 0,1-1 1,0 0-1,-1 1 0,1-1 1,-1-1-1,1 1 0,0-1 1,-1 0-1,1 0 1,2-1 14,12-5-80,1 0 1,-2-2-1,1 0 1,-1-1 0,-1-1-1,0-1 1,0 0 0,-1-1-1,-1-1 1,11-12 79,-23 23-68,0-1 1,0 0-1,0 0 1,-1 0-1,1 0 0,-1 0 1,0 0-1,0-1 0,-1 1 1,2-4 67,-3 7-14,0 0 0,0 0 0,0 0 0,0 0-1,0 0 1,0 0 0,0 0 0,0-1 0,0 1 0,0 0 0,0 0 0,-1 0 0,1 0 0,0 0 0,-1 0 0,1 0 0,-1 0 0,1 0 0,-1 1 0,0-1 0,1 0-1,-1 0 1,0 0 0,0 1 0,1-1 0,-1 0 0,0 1 0,0-1 0,0 0 0,0 1 0,0-1 0,0 1 0,0 0 0,0-1 0,0 1 0,0 0 0,0 0 0,0-1-1,0 1 1,0 0 0,0 0 0,0 0 0,0 0 0,-1 0 0,1 1 0,0-1 14,-7 0-136,-1 2 1,1-1-1,0 1 1,0 0-1,-1 0 0,1 1 1,1 0-1,-1 1 0,0 0 1,1 0-1,-1 1 136,3-2-106,-29 18-275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13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26 6665,'-2'0'3097,"0"2"-1441,2 1-679,0-3-209,0-3-424,0 1-88,0 0-344,0 0-104,0 0-592,0 0-921,13-16 1121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2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111 478 4889,'0'0'67,"0"0"1,0 0-1,0 0 0,-1 0 0,1 0 1,0 0-1,0 0 0,0 0 0,-1-1 1,1 1-1,0 0 0,0 0 0,0 0 0,-1 0 1,1 0-1,0 0 0,0 0 0,0 0 1,0-1-1,0 1 0,-1 0 0,1 0 1,0 0-1,0 0 0,0-1 0,0 1 1,0 0-1,0 0 0,0 0 0,-1 0 1,1-1-1,0 1 0,0 0 0,0 0 1,0 0-1,0-1 0,0 1 0,0 0 1,0 0-1,0-1 0,0 1 0,0 0 1,0 0-1,0 0-67,9-10 934,22-9-1297,-26 16 547,6-3-254,9-5-229,-1-2 0,17-12 299,-31 20-28,0 1 0,0-1 0,-1 0 0,1 0 0,-1 0 0,0 0 0,-1-1 0,1 0 0,-1 0 0,0 0 0,0 0 0,-1-1 28,-1 6 0,-1 0 0,0 0 0,1 0 0,-1 0 0,0 0 0,0 0 0,0 0 0,0 0 0,0 0 1,0-1-1,0 1 0,0 0 0,0 0 0,0 0 0,-1 0 0,1 0 0,0 1 0,0-1 0,-1 1 1,1 0-1,0-1 0,-1 1 0,1-1 1,0 1-1,-1 0 0,1-1 0,-1 1 1,1 0-1,-1 0 0,1-1 0,0 1 1,-1 0-1,1 0 0,-1 0 0,1 0 1,-1-1-1,1 1 0,-1 0 0,1 0 1,-1 0-1,-2 0-2,1 1 1,-1-1-1,0 1 1,1-1-1,-1 1 1,0 0-1,1 0 1,-1 0 0,1 0-1,-1 0 1,-1 2 1,-19 11-38,1 1 1,1 1-1,1 2 1,0 0-1,1 0 1,1 2-1,0 0 1,2 2-1,0-1 1,2 2 0,-12 24 37,24-43-16,0 1 0,0-1 0,1 1 1,0 0-1,-1 0 0,2 0 0,-1 0 1,0 4 15,1-8 4,0 1-1,0-1 1,0 1 0,1-1 0,-1 0 0,0 1 0,1-1 0,-1 0 0,0 1 0,1-1 0,0 0 0,-1 0 0,1 1 0,0-1 0,-1 0 0,1 0 0,0 0 0,0 0 0,0 0 0,0 0 0,0 0 0,0 0 0,0 0 0,1-1 0,-1 1 0,0 0 0,0-1 0,1 1 0,-1-1 0,0 1 0,1-1 0,-1 1-4,6 0 42,-1-1 0,1 1 0,-1-1 1,1 0-1,0-1 0,-1 1 0,1-1 0,-1 0 0,1-1 0,-1 0 1,0 0-43,16-6 99,0 0 1,7-6-100,-9 3 13,-1 0 1,0-1 0,-1-1 0,0-1-1,-1 0 1,-1-2 0,0 0 0,-1 0-1,-1-2 1,12-16-14,2-7 15,0 0 1,-3-2-1,11-27-15,-27 49 88,0 0 0,-2-1 0,0 0 0,-1 0 0,-1 0 0,-2-1 0,0 0 0,-1-18-88,-1 41 21,-1 0 1,0-1-1,0 1 1,0 0 0,0-1-1,0 1 1,0 0 0,0-1-1,0 1 1,0 0 0,0-1-1,0 1 1,0 0 0,0-1-1,0 1 1,0 0 0,0-1-1,-1 1 1,1 0 0,0-1-1,0 1 1,0 0 0,0 0-1,-1-1 1,1 1 0,0 0-1,0 0 1,-1-1 0,1 1-1,0 0 1,0 0-1,-1-1-21,-6 9 185,-8 20-170,1 16-10,1 0 1,2 1-1,-1 22-5,-11 140-34,19-172-41,-1 1 0,-1-1 1,-2-1-1,-2 1 0,-7 15 75,16-48-12,-3 8-73,1 0 0,0 0-1,0 1 1,0 5 85,3-14-19,0 0 0,-1 0 0,1 0 0,0 0-1,1-1 1,-1 1 0,0 0 0,1 0 0,-1 0 0,1 0 0,-1 0 0,1-1-1,0 1 20,-1-1-11,1 0 0,0 0 0,-1-1 0,1 1 0,0 0-1,-1-1 1,1 1 0,0 0 0,0-1 0,0 1 0,0-1 0,-1 0-1,1 1 1,0-1 0,0 1 0,0-1 0,0 0 0,0 0-1,0 0 1,0 0 0,0 0 0,0 0 0,0 0 0,0 0-1,1 0 12,14-3-6,0-1-1,-1 0 1,1-1-1,-1-1 0,0-1 1,-1 0-1,1-1 0,0-1 7,1 1 3,56-32 44,38-29-47,-79 48 8,-2-2 0,0-1 1,-2-1-1,17-20-8,-35 35 1,-1-1 0,0-1 0,-1 0 0,0 0 0,3-9-1,-7 16 9,-1 1 0,0-1 1,0 0-1,-1 0 0,0 0 0,0 0 1,0-1-1,0 1 0,-1 0 1,0 0-1,0-1 0,0 1 0,-1 0 1,1 0-1,-2-4-9,1 8 11,1-1 1,-1 1 0,0 0-1,1-1 1,-1 1 0,0 0-1,0 0 1,0 0 0,0 0-1,0 0 1,-1 0 0,1 0-1,0 0 1,0 0 0,-1 0-1,1 0 1,0 1 0,-1-1-1,1 1 1,-1-1 0,1 1-1,0-1 1,-1 1 0,1 0-1,-1 0 1,0 0 0,0 0-12,-4 0 35,1 0 1,0 0 0,-1 1 0,1 0 0,0 0-1,-5 2-35,-9 5 49,0 0 0,0 1 0,1 1 0,0 0 0,1 2 0,0 0 0,-1 2-49,-31 28 99,-27 31-99,60-57 5,1 0 0,1 1 0,0 0 0,-2 7-5,15-23 1,-1 1 1,1 0 0,0-1 0,0 1 0,0 0-1,1 0 1,-1 0 0,0 0 0,1 0-1,-1 0 1,1 0 0,-1 0 0,1 0-1,0 0 1,0 0 0,0 0 0,0 0-1,0 0 1,1 0 0,-1 0 0,1 0 0,-1 0-2,1 0 3,0-1 1,1 0-1,-1 1 1,0-1-1,0 0 1,1 0 0,-1 0-1,1 0 1,-1 0-1,1 0 1,-1 0 0,1-1-1,-1 1 1,1 0-1,0-1 1,-1 1 0,1-1-1,0 0 1,0 0-1,0 1-3,9-1 20,0 1 0,1-1 0,-1-1 0,0 0 0,0-1 0,12-3-20,0-2 19,0-2-1,0-1 0,0 0 1,-2-2-1,1 0 0,-2-2 1,1 0-1,-2-1 0,0-1 1,-1-1-1,-1-1 0,12-14-18,-25 27 9,1 0 0,-1-1-1,0 1 1,0-1 0,0 0-1,-1 0 1,0-1-1,0 1 1,-1-1 0,1 1-1,-1-1-8,-2 8 19,-2 5-15,2 0 0,-1 0 0,1 0 1,-1 0-1,2 0 0,-1 0 0,1 0 0,0 0 1,0 0-1,1 0 0,-1 0 0,1 0 0,1 0-4,1 0-56,0 0 0,0 0-1,1 0 1,0 0-1,0-1 1,0 0 0,1 0-1,0 0 1,0-1-1,0 0 1,4 2 56,2 0-292,1 0 0,0 0 1,0-2-1,0 1 0,13 1 292,74 10-754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4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57 1704,'-46'-45'929,"33"33"48,13 12-960,0 0-1,0 0 1,-1 0-1,1 0 1,0 0-1,0 0 0,0 0 1,0 0-1,0 0 1,0 0-1,0 0 1,0 0-1,0 0 1,-1 0-1,1 0 1,0 0-1,0 0 1,0 0-1,0 1 1,0-1-1,0 0 1,0 0-1,0 0 1,0 0-1,0 0 1,0 0-1,0 0 1,-1 0-1,1 0 1,0 0-1,0 0 1,0 1-1,0-1 0,0 0 1,0 0-1,0 0 1,0 0-1,0 0 1,0 0-1,0 0 1,0 0-1,0 0 1,0 1-1,0-1 1,0 0-1,0 0 1,0 0-1,0 0 1,0 0-1,0 0 1,0 0-1,0 0 1,0 0-1,1 1 1,-1-1-1,0 0 1,0 0-1,0 0-16,-1 9 115,-7 15-11,0-2 1,-2 1-1,0-1-104,-22 52 292,22-48-149,1 0-1,1 6-142,6-24 13,0 0 1,1 1-1,0-1 1,0 1-1,1-1 1,0 1-1,1-1 0,0 1 1,0 0-14,0-7 1,-1 0-1,0 0 1,1-1-1,-1 1 1,0-1 0,1 1-1,0 0 1,-1-1-1,1 1 1,0-1 0,0 1-1,0-1 1,0 0-1,0 1 1,0-1 0,0 0-1,1 0 1,-1 0 0,0 0-1,1 0 1,0 1-1,-1-2 1,1 0 1,-1 0-1,0 1 1,1-1 0,-1 0-1,0-1 1,1 1-1,-1 0 1,0 0-1,1 0 1,-1-1-1,0 1 1,1-1 0,-1 1-1,0-1 1,0 1-1,0-1 1,1 0-1,-1 0 1,0 0-2,6-5 7,0 0 0,-1 0 0,1-1-1,-1 0 1,-1 0 0,3-5-7,53-85 40,-55 89-8,-5 11-3,-10 20 9,0 2-42,6-15 3,0 0-1,1 0 1,0 0 0,0 1 1,2-10-1,0 1 1,0-1 0,0 0-1,0 1 1,1-1 0,-1 0 0,0 1-1,1-1 1,-1 0 0,0 0 0,1 1-1,0-1 1,-1 0 0,1 0-1,0 0 1,-1 0 0,1 0 0,0 0-1,0 0 1,0 0 0,0 0 0,0 0-1,0 0 1,0-1 0,0 1-1,0 0 1,1-1 0,-1 1 0,0-1-1,0 1 1,1-1 0,-1 0-1,0 1 1,1-1 0,-1 0 0,0 0-1,1 0 1,-1 0 0,0 0 0,0 0-1,1 0 1,-1-1 0,1 1 0,4-1 2,0 0 0,0 0 0,1 0 0,-1-1 0,-1 0 0,1 0 0,0 0 0,1-2-2,6-4 40,0-1 0,-1 0 0,0-1 1,-1-1-1,0 0 0,3-4-40,13-17 396,15-26-396,-41 56 42,1 0 0,-1 0-1,1 0 1,-1 0 0,1 0-1,0 0 1,0 0 0,0 1 0,0-1-1,0 1 1,0-1 0,0 1-1,0 0 1,1 0 0,1-1-42,-1 2 32,0 0 1,0-1-1,-1 2 0,1-1 1,0 0-1,0 0 0,0 1 1,-1 0-1,1-1 1,0 1-1,-1 0 0,1 0 1,-1 1-1,2 0-32,9 5 46,-1 0 0,0 1 0,9 8-46,-14-10 5,1 0 0,0 0 0,0-1 0,0 0 0,1 0 0,-1-1 0,1 0 0,0-1 0,7 2-5,2-2-48,0 0-1,0-1 1,6-1 48,-16-1-361,0 0 1,0 0-1,0-1 0,0 0 0,0-1 0,0 0 0,0 0 0,4-3 361,5-2-841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5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163 470 5329,'-19'-32'979,"-1"1"0,-1 0-979,20 30 25,1 1 0,0-1 1,-1 0-1,1 1 0,-1-1 0,1 0 1,-1 1-1,1-1 0,-1 1 0,0-1 1,1 1-1,-1-1 0,0 1 0,1-1 1,-1 1-1,0 0 0,1-1 0,-1 1 1,0 0-1,0 0 0,0 0 0,1-1 1,-1 1-1,0 0 0,0 0 0,0 0 1,1 0-1,-1 0 0,0 1 0,0-1 1,1 0-1,-1 0 0,0 0 0,0 1 1,1-1-1,-1 0 0,0 1 0,0-1 1,1 1-1,-1-1 0,0 1 0,1-1-25,-3 3 26,1 0 0,0 0 0,0 0 0,0 0 0,0 0 1,1 1-1,-2 1-26,0 1 44,-6 12-100,1 0 0,0 0 0,2 1 0,0 0 0,1 0 0,-2 14 56,5-22-171,1 0-1,0 0 0,0 1 0,1-1 1,1 0-1,0 0 0,0 0 0,1 0 1,1 0-1,0 0 0,0 0 0,3 5 172,-4-12 0,0-1-1,0 1 0,0-1 0,0 1 0,0-1 1,1 0-1,-1 0 0,1 0 0,0 0 1,0-1-1,0 1 0,0-1 0,0 0 1,1 1-1,-1-2 0,1 1 0,-1 0 0,1-1 1,0 1-1,-1-1 0,1 0 0,0 0 1,0-1-1,0 1 0,0-1 0,0 0 0,0 0 1,0 0-1,0-1 0,0 1 0,0-1 1,0 0-1,-1 0 0,1 0 0,0 0 1,0-1-1,-1 0 0,1 0 1,16-11 141,0-2-1,-1 0 1,0-1-1,-2 0 1,0-2-1,5-7-140,4-3 44,5-6-77,-2-1 0,-1-2 0,-2 0 0,-2-2 0,-1-1 0,-2-1 0,-2-1 0,14-43 33,-22 51 1,0 7 64,-2-2-1,-1 1 1,-2-1 0,1-9-65,-8 21 202,1 17-196,0-1-1,0 1 0,0 0 0,0 0 1,0 0-1,0 0 0,-1 0 0,1 0 1,0-1-1,0 1 0,0 0 0,0 0 1,0 0-1,-1 0 0,1 0 0,0 0 1,0 0-1,0 0 0,0 0 1,-1 0-1,1 0 0,0 0 0,0 0 1,0 0-1,0 0 0,-1 0 0,1 0 1,0 0-1,0 0 0,0 0 0,0 0 1,-1 0-1,1 0 0,0 0 0,0 0 1,0 1-1,0-1 0,0 0 0,-1 0 1,1 0-1,0 0 0,0 0 0,0 0 1,0 1-1,0-1-5,-21 26 276,4 2-253,1 1-1,2 0 1,1 2 0,-6 17-23,-33 131 99,30-98-212,-25 59 113,32-103-583,-1-1 1,-3 0-1,0-2 1,-3 0-1,0-1 1,-6 4 582,2-6-887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5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1 543 4081,'8'-10'452,"1"1"-1,0 0 1,0 1 0,1 0 0,0 1 0,1 0-1,-1 0 1,6-1-452,15-7 3,1 2-1,15-3-2,-20 7-543,0-2-1,0-1 1,-2 0-1,1-2 1,7-7 543,-21 13-97,-1-1 1,0 0-1,0-1 0,-1 0 1,0 0-1,-1-1 0,0-1 1,-1 1-1,0-1 0,-1-1 1,5-12 96,2-12 461,-2-1 0,-2 0 0,-1 0 0,-2-5-461,-6 30 760,-4 14-82,-7 21 24,7-17-746,-23 58 240,2 1 0,-9 41-196,-26 136 92,1-4-368,55-226 248,1-4 7,1-1 1,-1 1-1,0-1 1,0 0-1,0 0 0,-1 0 1,0 0-1,-1 0 1,1-1-1,-1 1 1,0-1-1,0 0 0,-4 4 21,7-9 7,1 1-1,-1-1 1,1 1-1,-1-1 1,1 0 0,-1 1-1,1-1 1,-1 0-1,1 1 1,-1-1-1,1 0 1,-1 0-1,0 1 1,1-1-1,-1 0 1,0 0-1,1 0 1,-1 0 0,1 0-1,-1 0 1,0 0-1,1 0 1,-1 0-1,0 0 1,1 0-1,-1 0 1,1 0-1,-1-1 1,0 1-1,1 0 1,-1 0-1,1-1 1,-1 1 0,1 0-1,-1-1 1,1 1-1,-1-1 1,1 1-1,-1-1 1,1 1-1,-1-1 1,1 1-1,0-1 1,-1 1-1,1-1 1,0 1 0,-1-1-1,1 1 1,0-1-1,0 0 1,0 1-1,0-1-6,-2-3 50,2 0 0,-1 1-1,0-1 1,1 0 0,0 0-1,-1 1 1,2-1 0,-1-4-50,2-1 38,1-1 1,0 1 0,1 0 0,-1 0-1,2 0 1,-1 1 0,1-1-1,1 1 1,-1 0 0,1 0-1,1 1 1,5-6-39,10-8 24,0 1 0,2 0 0,10-5-24,-26 20 0,-1 0 0,1 0 1,0 1-1,0 0 0,0 0 0,5-1 0,-13 5 0,1 0-1,-1 0 0,1 0 1,-1 0-1,1 0 0,-1-1 1,1 1-1,-1 0 1,1 0-1,-1 1 0,1-1 1,-1 0-1,1 0 0,0 0 1,-1 0-1,1 0 1,-1 0-1,1 1 0,-1-1 1,0 0-1,1 0 0,-1 1 1,1-1-1,-1 0 1,1 1-1,-1-1 0,0 1 1,1-1-1,-1 0 0,0 1 1,1-1-1,-1 1 1,0-1-1,0 1 0,1-1 1,-1 1-1,0-1 0,0 1 1,0-1-1,0 1 1,0-1-1,0 1 0,0-1 1,-1 23-9,-3-9 9,-2 0-1,1 0 1,-2 0 0,0-1-1,0 0 1,-6 5 0,6-7 4,-1 0 0,2 1 1,-1 0-1,2 0 0,0 0 1,0 1-1,1 0 0,-1 7-4,4-20 1,1 1 1,0 0-1,0-1 0,0 1 0,0 0 0,-1-1 0,1 1 0,0 0 0,0-1 1,0 1-1,0 0 0,0-1 0,1 1 0,-1 0 0,0-1 0,0 1 0,0 0 1,0-1-1,1 1 0,-1 0 0,0-1 0,1 1 0,-1-1 0,1 1 0,-1-1 1,0 1-1,1-1 0,-1 1 0,1-1 0,-1 1 0,1-1 0,0 1 0,-1-1 1,1 0-1,-1 1 0,1-1 0,0 0 0,-1 0 0,1 1 0,0-1 1,-1 0-1,1 0 0,0 0 0,-1 0 0,1 0 0,0 0 0,-1 0 0,1 0 1,0 0-1,-1 0 0,1 0 0,0-1 0,-1 1 0,1 0 0,0 0 0,-1-1 1,1 1-1,0 0 0,-1-1-1,8-2 26,-1 0 0,1-1 0,-1 0 0,5-3-26,25-21 63,-1-1 0,-1-2 1,-1-2-1,-2-1 0,9-14-63,8-7 23,-30 37 20,-14 14-5,-11 11 18,-3 4-40,1 0-1,1 0 1,-1 1-1,2 0 1,-1 0-1,2 1 1,0 0 0,0 0-1,1 0 1,1 0-1,0 1 1,0 6-16,2-16-12,1 0 0,0-1 0,0 1 0,1 0-1,-1 0 1,1-1 0,-1 1 0,1 0 0,0-1 0,1 1 0,-1-1 0,1 1 0,-1-1 0,1 0 0,1 2 12,-2-4-27,0 0 1,-1 0 0,1 0-1,0 0 1,0 0-1,0 0 1,1-1 0,-1 1-1,0 0 1,0-1 0,0 1-1,1-1 1,-1 1-1,0-1 1,0 1 0,1-1-1,-1 0 1,1 1 26,0-2-68,0 1 0,0 0 1,0 0-1,1-1 0,-1 1 1,0-1-1,0 0 0,0 1 1,0-1-1,-1 0 0,1 0 1,0 0-1,0 0 0,0-1 1,0 0 67,5-4-525,0-1-1,0 0 1,-1 0 0,0-1 0,5-6 525,13-26-827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6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 4337,'-16'22'687,"0"0"0,2 2 0,0-1 0,2 2 0,1 0 0,-7 22-687,13-34-6,2 1 0,0 0 0,0 0 0,1 0 0,1 0-1,0 0 1,1 0 0,1 0 0,0 0 0,1 0 0,0 0 0,1 0 0,0 0 0,2-1 6,-4-9-45,1 0-1,-1 0 1,1 0 0,0-1-1,0 1 1,1 0 0,-1-1 0,1 0-1,0 0 1,0 0 0,0 0 0,0 0-1,0 0 1,1-1 0,-1 1 0,3 0 45,-4-2-11,0 0 0,1 0 0,-1-1 0,1 1 0,-1 0 0,1-1 0,-1 0 0,1 1 0,0-1 0,-1 0 0,1 0 0,0-1 1,-1 1-1,1 0 0,-1-1 0,1 0 0,-1 1 0,1-1 0,-1 0 0,0-1 0,1 1 0,-1 0 0,0 0 0,0-1 1,0 0-1,1 1 11,12-14 87,0 0 1,0-1 0,-1 0-1,-1-1 1,9-17-88,-6 10 82,1 1 0,19-20-82,-23 30 14,1 0-1,0 1 0,5-2-13,-14 10-4,0 1-1,0 0 1,0 0-1,0 1 1,0-1-1,0 1 1,1 0 0,-1 0-1,1 1 1,-1 0-1,1 0 1,4 0 4,-9 1-2,0 0 0,1 0-1,-1 0 1,0 0 0,1 0 0,-1 1 0,0-1-1,1 0 1,-1 1 0,0-1 0,0 1-1,0 0 1,1-1 0,-1 1 0,0 0 0,0 0-1,0-1 1,0 1 0,0 0 0,0 0 0,0 0-1,0 0 1,-1 0 0,2 2 2,-1-1 1,0 1 0,0 0 0,0 0-1,0 0 1,-1 0 0,1 0 0,-1 0 0,1 0 0,-1 0 0,0 0 0,-1 1-1,0 7 16,0 1 0,-1-1 0,-1 0 0,0 0 0,-3 8-16,-3 1 29,0-1 0,-6 7-29,5-9 37,1 0-1,1 0 1,-2 8-37,32-49 1231,0-5-1054,2 0 0,22-20-177,-21 24 46,16-18 87,20-14-133,-45 44 15,0 0-1,2 1 1,0 1-1,0 1 1,2-1-15,-15 9-5,0 0 0,0 0 1,0 0-1,0 0 0,1 1 1,0 0 4,-5 1-1,0-1 0,-1 1 0,1 0 0,0 0 0,0 0 0,0 0 0,0 0 0,0 0 0,0 0 0,0 1 0,-1-1 0,1 0 0,0 0 0,0 1 0,0-1 0,0 0 0,-1 1 0,1-1 0,0 1 0,0-1 0,-1 1 0,1 0 0,0-1 0,-1 1 0,1-1 0,-1 1 0,1 0 0,-1 0 0,1-1 0,-1 1 0,1 0 0,-1 0 0,0 0 0,1-1 0,-1 1 0,0 0 0,0 0 0,0 0 0,0 0 0,0 0 0,0 0 0,0 0 0,0-1 0,0 1 1,-1 14-6,-1-1 1,0 0-1,-2 0 1,1 0-1,-2-1 1,0 1 0,-2 4 5,-10 28-37,6-10-488,-4 26 525,13-49-289,0-1 0,0 0 0,2 1 0,-1-1 0,2 1 0,1 10 289,-1-16-144,1 0 1,0-1-1,0 1 1,1-1-1,1 2 144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6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318 222 3841,'-44'24'703,"18"-10"51,1 1 0,-18 14-754,28-17 43,0 0 0,1 1 0,0 0 0,1 1 1,1 1-1,0 0 0,1 1 0,1 0 0,0 0 0,1 1 0,1 1 0,1-1 1,0 1-1,1 1 0,1-1 0,1 1 0,1 0 0,0 3-43,2-16 78,1 0 0,0 0-1,0-1 1,0 1 0,1 0-1,0 0 1,0-1 0,1 1-1,-1-1 1,1 1 0,1-1-1,-1 1 1,1-1 0,0 0 0,2 3-78,-3-5 50,1-1 0,0 1 0,-1-1 0,1 0 0,0 0 0,0 0 0,1 0 0,-1 0 0,0 0 0,1-1 0,-1 0 0,1 0 0,-1 0 0,1 0 0,0 0 0,-1-1 0,1 0 0,0 1 0,-1-1 0,1-1 0,0 1 1,-1 0-1,1-1 0,0 0 0,-1 0-50,13-3 59,-1 0 1,1-2 0,-1 0-1,-1 0 1,1-2 0,-1 0 0,-1 0-1,1-1 1,6-7-60,6-5-1,-1-2 1,-1-1-1,-1-1 0,2-5 1,-10 11-1,-1-1-1,-2 0 1,0-1-1,-1-1 0,0 0 1,-2 0-1,-1-1 0,3-13 2,-4 3-11,0 1-1,-2-1 1,-2-1-1,-1 1 1,-2-30 11,-1 51-13,-3-33-27,3 43 26,1-1 0,-1 1 0,0 0 0,0 0 1,0 0-1,0 0 0,0 0 0,0 0 0,-1 0 0,1 0 1,0 0-1,-1 0 0,0 1 0,1-1 0,-1 1 1,0-1-1,-1 0 14,1 1-31,0 0 1,0 0-1,1 1 1,-1-1 0,0 0-1,0 1 1,0-1-1,0 1 1,0 0 0,0 0-1,0 0 1,0 0-1,0 0 1,0 0 0,0 0-1,1 1 1,-1-1-1,0 0 1,0 1-1,0 0 1,0 0 30,-5 2-206,-1 1-1,1 0 1,1 1-1,-6 4 207,11-9-24,-58 51-1151,-5 16 467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7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6529,'9'2'432,"-1"-1"-1,1 0 1,-1 0-1,1-1 1,0 0-1,0 0 1,-1-1-1,1-1 0,0 1-431,21-4 557,-10 3-373,-8 0-167,1 0 1,-1 1-1,1 1 1,0 0-1,-1 1 1,1 0-1,-1 1 1,1 0-1,-1 1 1,2 1-18,-13-4-47,1 1 1,0-1 0,-1 1 0,1 0-1,0-1 1,-1 1 0,1 0 0,-1 0-1,1 0 1,-1 0 0,0 1 0,1-1-1,-1 0 1,0 0 0,0 1 0,0-1-1,0 1 1,0-1 0,0 1 0,0 0-1,-1-1 1,1 1 0,-1 0 0,1-1-1,-1 1 1,1 0 0,-1 0-1,0-1 1,0 1 0,0 0 0,0 0-1,0-1 1,0 1 0,0 0 0,-1 0-1,1-1 1,-1 1 0,1 0 0,-1 0-1,0 0 47,-3 7-253,-1 0 0,1-1-1,-2 1 1,1-1 0,-1 0 0,0-1-1,-2 2 254,-46 47-651,-10 12 1293,61-66-574,1 1 1,0-1-1,0 1 1,1 0-1,-1 0 0,1 0 1,-1 0-1,1 0 1,0 0-1,0 0 1,0 1-1,1-1 0,-1 0 1,1 0-1,0 1 1,0-1-1,0 0 1,0 1-69,0-1 31,1-1 0,0 0 1,0 1-1,0-1 0,0 0 1,0 0-1,0 0 1,1 0-1,-1 0 0,1 0 1,-1 0-1,1 0 1,0-1-1,0 1 0,-1 0 1,1-1-1,0 0 1,1 1-1,-1-1 0,0 0 1,0 0-1,0 0 1,1 0-1,-1-1 0,1 1-31,10 2 13,0 0-1,0-1 1,0-1-1,0 0 0,0 0 1,1-1-1,7-2-12,26-4-635,21-6 635,-59 11-80,39-9-875,16-7 955,50-23-582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7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334 0 7242,'-170'19'2480,"126"23"-2368,5 7-32,6 3-112,6 5-104,14-6-256,6-7-72,14-11 56,9-4 88,14-12 240,3-3 80,7-10-392,2-6-417,0-5 513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27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257 114 6985,'-16'9'2569,"-6"11"-1977,4 11-376,-1 15-48,-3-2-56,0 9-232,-3-2-152,-7-3-440,5 0-240,3-13-32,8-6 47,6-11 273,7-7 32,3-11-792,9-3 960</inkml:trace>
  <inkml:trace contextRef="#ctx0" brushRef="#br0" timeOffset="1">195 57 5865,'1'-4'464,"0"-1"0,0 1 0,0 0 0,1 0 0,-1 0 0,1 1-1,0-1 1,0 0 0,2-1-464,-3 4 81,1-1-1,0 1 1,0-1-1,0 1 1,0 0-1,0 0 0,0 0 1,0 0-1,0 0 1,0 0-1,0 1 1,0-1-1,1 1 1,-1-1-1,0 1 1,1 0-1,-1 0 1,0 0-1,2 0-80,5 0-11,1 1-1,-1 0 1,1 1-1,-1 0 1,1 0-1,-1 1 1,0 0 0,0 1-1,0 0 1,-1 0-1,1 1 1,-1 0-1,0 0 1,0 1-1,-1 0 1,0 0-1,0 1 1,0 0 0,-1 0-1,0 1 1,0 0-1,-1 0 1,0 0-1,0 0 1,-1 1-1,0 0 1,-1 0 0,0 0-1,0 0 12,2 10-9,0-1 0,-1 1-1,-1-1 1,-1 1 0,-1 0 0,0 0-1,-1 0 1,-2 8 9,1-18-9,0 0 0,-1 0 1,0 0-1,0 0 0,-1 0 0,-1-1 0,1 1 0,-1-1 0,0 0 1,-1 0-1,0 0 0,-1-1 0,1 1 0,-1-1 0,-1-1 0,1 1 1,-1-1-1,-4 3 9,-1-1-78,-1-1 1,0 0 0,-1 0 0,1-2 0,-1 1-1,0-2 1,-6 2 77,-11 1-625,-1-2 0,-28 2 625,-37-2-619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5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0 629 5057,'33'-12'1066,"0"1"1,22-4-1067,-50 14-6,0 0 1,0 1 0,0 0 0,0 0 0,0 1 0,-1-1 0,1 1 0,0 0 0,0 0 0,0 0 0,-1 1 0,1 0-1,-1 0 1,2 0 5,5 5-103,-1-1 0,0 2 0,0-1 0,3 4 103,-12-11-5,9 9-68,-1-1 0,0 1-1,0 1 1,0-1-1,-1 1 1,-1 1 0,0 0-1,0 0 1,-1 0-1,-1 1 1,0-1-1,0 1 1,-1 1 0,0-1-1,-2 1 1,1-1-1,-1 1 1,-1 0 0,0 0-1,-1 0 74,-3-1 951,-3-15 505,-2-20-319,7 12-1075,1 1 1,0 0 0,1 0-1,0 0 1,0 0 0,1 0 0,2-7-63,4-10 33,1 1 1,4-6-34,-10 26 3,0 0 0,0 0-1,0 1 1,1-1 0,0 1 0,0 0-1,1 0 1,2-3-3,-6 6-1,1 1 0,-1 0 1,0 0-1,1 0 0,-1 0 0,0 0 0,1 0 1,-1 1-1,1-1 0,0 0 0,-1 1 0,1-1 1,0 1-1,-1 0 0,1-1 0,0 1 1,-1 0-1,1 0 0,0 0 0,-1 0 0,1 0 1,0 1-1,0-1 0,-1 0 0,1 1 0,-1-1 1,1 1-1,0 0 0,-1-1 0,1 1 1,-1 0-1,0 0 0,1 0 0,-1 0 0,0 0 1,1 1 0,2 3-4,1-1 1,-2 1 0,1 0 0,0 1 0,-1-1 0,0 1 0,-1-1-1,1 1 1,-1 0 0,0 0 0,0 0 0,0 4 3,2 11-60,-1 1-1,-1-1 1,-1 3 60,-3 9-140,1-28 107,0 0-1,0 1 0,1-1 0,0 0 1,0 0-1,0 1 0,0-1 0,1 0 1,0 0-1,0 0 0,1 1 34,7-21 148,-2-3-16,2 1-1,-1-1 1,2 2 0,1-1-1,9-11-131,-14 21 18,0 0-1,0 0 1,1 1-1,-1 0 0,1 0 1,1 0-1,-1 1 0,1 1 1,0-1-1,0 1 1,0 0-1,1 1 0,4-2-17,-9 5 2,-1-1 0,1 0 0,0 1 0,0 0 0,0-1 0,-1 2 0,1-1 0,0 0 0,0 1 0,-1-1 0,1 1 0,0 0 0,-1 1 0,1-1 0,-1 0 0,1 1 0,-1 0 0,0 0-1,1 0 1,-1 0 0,0 1 0,1 0-2,6 8 14,0 0 0,0 0 0,-1 1 0,0 0 0,0 4-14,23 28 23,-23-33-18,1-1-1,0-1 1,0 0-1,1 0 1,0-1-1,9 5-4,-15-10 4,0 0 0,0 0 0,0-1-1,0 0 1,1 0 0,-1 0 0,1-1 0,-1 0 0,1 0 0,0 0-1,0-1 1,-1 0 0,1 0 0,0 0 0,-1-1 0,1 0-1,4-1-3,0-2 35,0 0-1,0 0 0,-1-2 0,0 1 0,1-1 1,-2 0-1,1-1 0,-1 0 0,0 0 1,0-1-35,19-21 182,-1-1 0,0-3-182,-25 32 4,10-14 33,0-1 0,-1 0 0,-1-1 0,0 0 0,1-8-37,-5 14 7,-1 0 0,-1 0 0,0-1 0,0 0 0,-2 1 0,1-1 0,-1 0 0,-1 0 0,0-1-7,-3-2 17,-3 11 10,4 5-26,0 0 0,0 0 0,0 1 0,0-1 1,0 0-1,1 1 0,-1-1 0,0 1 0,1 0 0,-1 0 0,0 1-1,-23 26-5,2 2 0,0 0 0,2 1 0,-8 20 5,21-36-4,0 0 1,2 0-1,0 1 0,0 0 1,2 0-1,0 0 1,1 0-1,1 1 0,0 0 1,1-1-1,1 3 4,1-16-8,-1 0-1,0 0 1,1 0-1,0-1 1,0 1-1,0 0 1,0-1 0,1 1-1,-1-1 1,1 1-1,0-1 1,0 0-1,0 1 1,0-1-1,3 2 9,-3-3-5,0 0 1,0-1-1,1 1 0,-1 0 0,1-1 0,0 0 0,-1 1 0,1-1 1,0 0-1,0-1 0,0 1 0,0 0 0,-1-1 0,1 1 1,0-1-1,0 0 0,0 0 0,0 0 0,0-1 0,2 1 5,13-5-6,0 0 0,0-1-1,0 0 1,-1-2 0,0 0-1,0-1 7,21-9-6,1 0 18,35-15-27,-2-3 1,17-14 14,-69 38-12,-1-1 0,-1-1 0,0 0 0,-1-2 0,-1 0 1,0 0-1,-1-2 0,-1 0 0,0 0 0,2-6 12,-13 19 0,0-1-1,0 1 1,-1 0 0,0-1-1,1 1 1,-2-1-1,1 0 1,-1 0-1,0 0 1,0 0 0,0 1-1,-1-1 1,0 0-1,0 0 1,-1 0 0,1-1 0,-1 6 1,1 0 0,0 0 0,-1 0 0,1 0 0,0 1 0,-1-1 0,1 0 0,-1 0 0,1 1 0,-1-1 1,1 0-1,-1 1 0,1-1 0,-1 0 0,0 1 0,0-1 0,1 1 0,-1-1 0,0 1 0,0-1 0,1 1 0,-1 0 1,0-1-1,0 1 0,0 0 0,0 0 0,0-1 0,1 1 0,-1 0 0,0 0 0,0 0 0,0 0 0,0 0 0,0 1 1,0-1-1,0 0 0,1 0 0,-1 0 0,0 1 0,0-1 0,0 0 0,0 1-1,-6 2 4,0 1 0,0 0-1,0 0 1,1 0 0,-1 1-4,4-2 1,-44 34-1,2 2 0,1 1 0,3 3 0,1 1 0,2 3 0,-5 11 0,38-52-1,0 1 0,0 0 0,0 0-1,1 0 1,0 0 0,1 1 0,0 0 0,0 0 0,0 0 0,1 0 0,0 0 0,0 7 1,2-14-1,0 0 1,0 0 0,1 0 0,-1 0 0,0 0 0,1 0 0,-1-1 0,0 1 0,1 0 0,-1 0 0,1 0-1,0-1 1,-1 1 0,1 0 0,-1-1 0,1 1 0,0 0 0,0-1 0,-1 1 0,1-1 0,0 1 0,0-1 0,0 0-1,0 1 1,-1-1 0,1 0 0,0 1 0,0-1 0,0 0 0,0 0 0,0 0 0,0 0 0,0 0 0,0 0-1,0 0 1,0 0 0,0 0 0,6-1-2,0 1-1,0-1 1,0 0-1,0-1 1,0 0 2,13-4-106,-1-2 0,0 0 0,-1-1 0,0-1 0,-1-1 0,0 0 0,0-2 1,-1 1-1,-1-2 0,0 0 0,-1-1 0,0-1 0,10-15 106,-19 21-110,2-2 16,-4 13 134,-3 9 95,-2 12-84,2 0 1,0 0 0,3 15-52,-2-32 5,0 0 1,0 0-1,1 0 0,-1-1 1,1 1-1,0 0 1,0-1-1,1 0 1,-1 1-1,1-1 1,0 0-1,0 0 0,1-1 1,-1 1-1,1-1 1,0 1-1,0-1 1,0 0-1,0 0 1,0-1-1,1 0-5,0 1 6,0 0 0,0-1 0,1 0 0,-1 0 1,1-1-1,0 0 0,-1 0 0,1 0 0,0-1 0,0 1 0,0-1 0,-1-1 0,1 1 0,0-1 1,0 0-1,5-2-6,2-2 19,-1 0 0,0-1 0,0-1 0,-1 0 0,1 0 0,-1-1 0,-1 0 0,5-6-19,12-12 68,-1-2 1,9-13-69,-15 16 37,-1 0 0,-1-1-1,-2-1 1,12-25-37,-23 42 5,0-1 0,-1-1-1,0 1 1,-1-1-1,0 1 1,-1-1 0,-1 0-1,1 0 1,-2 0 0,0 0-1,0 0 1,-1 0-1,-1 0 1,0-1-5,-2-8 36,4 21-35,0 0-1,0 0 1,0 0-1,-1 1 1,1-1 0,0 0-1,0 0 1,0 0-1,0 0 1,0 0-1,0 0 1,-1 0 0,1 1-1,0-1 1,0 0-1,0 0 1,0 0-1,-1 0 1,1 0-1,0 0 1,0 0 0,0 0-1,0 0 1,-1 0-1,1 0 1,0 0-1,0 0 1,0 0 0,-1 0-1,1 0 1,0 0-1,0 0 1,0 0-1,0 0 1,-1 0 0,1 0-1,0 0 1,0 0-1,0-1 1,0 1-1,0 0 1,-1 0 0,1 0-1,0 0 1,0 0-1,0 0 1,0-1-1,0 1 1,0 0 0,0 0-1,-1 0 1,1 0-1,0-1 1,0 1-1,-1 21 0,1 1 0,1-1 0,1 0 1,1 0-1,1 0 0,1 0 0,0 0 0,20 52 11,-14-44-18,-1 1 1,-2-1 0,-1 1 0,0 8 6,-6-28-20,0-1-1,-1 1 1,0-1-1,0 0 1,-1 1-1,-1-1 1,1 0-1,-2 0 1,1 0-1,-1 0 1,0 0 0,-1 0-1,0-1 1,-1 1-1,1-1 1,-2 0 20,2-3-24,0 0 0,0 0 1,-1 0-1,1 0 0,-1-1 0,0 0 1,-4 2 23,7-4-3,0-1 1,0 0 0,0 0-1,-1 1 1,1-1-1,0-1 1,0 1 0,-1 0-1,1 0 1,-1-1 0,1 0-1,-1 1 1,1-1-1,-1 0 1,1 0 0,-1 0-1,1 0 1,-1-1-1,1 1 1,0-1 0,-1 0 2,2 1 0,0 0 0,1-1 0,-1 1 0,0-1 0,1 1 0,-1-1 0,1 1 0,-1-1 0,1 1 0,-1-1 0,1 1 0,-1-1 0,1 0 0,-1 1 0,1-1-1,0 0 1,-1 1 0,1-1 0,0 0 0,0 1 0,0-1 0,0 0 0,-1 0 0,1 1 0,0-1 0,0 0 0,0 0 0,0 1 0,1-1 0,-1 0 0,0 0 0,0 0 0,12-27-90,-1 12-158,1 0 0,1 0-1,1 1 1,0 0 0,1 2 0,3-3 248,38-28-1587,7-1 1587,-47 34-137,66-42 224,41-18-87,-37 23 1059,-70 39-665,-1-2 1,0 0-1,0 0 1,8-10-395,-17 18 268,-5 7-99,-4 12 22,-19 37-1,8-21 0,-6 24-190,17-47 13,1 0-1,0 0 1,0 0-1,1 0 0,0 0 1,1 0-1,0 0 1,1 7-13,-1-13 1,0-1-1,1 1 1,-1-1 0,1 0-1,-1 1 1,1-1 0,0 0 0,0 1-1,0-1 1,0 0 0,1 0-1,-1 0 1,0 0 0,1 0 0,0 0-1,-1 0 1,1 0 0,0-1-1,0 0 1,-1 0 1,1 0 0,0-1-1,-1 1 1,1 0 0,0-1-1,0 1 1,-1-1 0,1 0-1,0 0 1,0 0 0,0 0-1,0 0 1,-1 0 0,1 0-1,0 0 1,0-1 0,1 0-2,5-1 10,-1-1 0,1-1 0,-1 0 0,0 0 0,0 0 0,0-1 0,-1 0 0,1 0 0,2-3-10,4-6 7,0 0 0,-2 0 0,1-1 0,-2-1 0,0 0 0,-1 0 0,0-1 0,-2 0 0,0 0 0,0-1 0,-2 0 0,1-6-7,-6 23-1,1-1 0,-1 1 0,0-1 0,0 1 0,0-1 0,1 1 0,-1-1 0,-1 1 0,1-1 0,0 1 0,0-1 0,0 1 0,-1-1 1,1 2-1,0 0 1,0 0 0,-1 0 0,1-1-1,0 1 1,0 0 0,0 0 0,-1 0 0,1 0-1,0 0 1,0 0 0,-1-1 0,1 1-1,0 0 1,0 0 0,-1 0 0,1 0-1,0 0 1,0 0 0,-1 0 0,1 0-1,0 0 1,0 0 0,-1 0 0,1 0 0,0 0-1,0 1 1,-1-1 0,1 0 0,0 0-1,0 0 1,0 0 0,-1 0 0,1 0-1,0 1 1,0-1 0,0 0 0,-1 0-1,1 0 1,-3 3-2,0 0-1,0 0 0,0 0 1,1 0-1,-1 1 0,1-1 1,0 1-1,-1 1 3,-5 11-2,1 1-1,0 0 0,1 0 1,1 0-1,-1 11 3,4-20 3,1 0 0,0 0 0,1 0-1,-1 1 1,1-1 0,1 0 0,0 1 0,0-1 0,0 0 0,1 0-1,1 0 1,-1 0 0,3 3-3,-4-7 0,1-1 1,1 1-1,-1-1 0,0 0 1,1 0-1,-1 0 0,1 0 0,0-1 1,0 1-1,0-1 0,0 0 1,1 1-1,-1-1 0,1-1 1,-1 1-1,1-1 0,0 1 0,-1-1 1,1 0-1,0 0 0,0 0 1,0-1-1,2 0 0,6 1-2,0-1 0,0-1 1,0 0-1,1-1 0,-1 0 0,10-4 2,-1 0 8,-1-1 0,-1-1 0,1-1 0,-1 0 0,-1-2 0,1 0 0,-2-1 0,0 0 0,1-3-8,-6 5 7,0-2-1,0 1 1,-1-1 0,-1-1-1,0 0 1,0-1-1,-2 0 1,0 0-1,0-1 1,-1 0-1,-1 0 1,0-2-7,-5 13 0,0-1 0,1 0 0,-2 0 1,1 0-1,0 0 0,-1 0 0,0 1 1,0-1-1,-1 0 0,1 0 0,-1 0 0,0 0 1,-1 0-1,1 1 0,-1-1 0,1 0 0,-2 1 1,1 0-1,0-1 0,-2-1 0,1 3-1,0 0 0,1 0 0,-1 0 0,-1 1 0,1-1 0,0 1 0,-1 0 0,1 0 1,-1 0-1,0 0 0,1 0 0,-1 1 0,0 0 0,0 0 0,0 0 0,0 0 0,0 0 0,0 1 0,-1 0 0,1 0 0,0 0 0,0 0 0,0 1 0,-2 0 1,1 0 0,1 0-1,0 0 1,0 0-1,0 1 1,0-1-1,0 1 1,0 0-1,0 0 1,1 1-1,-1-1 1,1 1-1,0-1 1,-1 1-1,1 0 1,1 0-1,-1 1 1,0-1-1,1 1 1,-1-1-1,1 1 1,0 1 0,1-4-1,1 0 1,-1-1-1,1 1 1,0 0-1,-1 0 1,1 0-1,0 0 1,-1 0-1,1 0 1,0 0-1,0 0 1,0 0-1,0 0 1,0 0-1,0 0 1,0 0-1,1 0 1,-1 0-1,0 0 1,0 0-1,1 0 1,-1 0-1,1 0 1,-1 0 0,1 0-1,-1 0 1,1 0-1,-1 0 1,1-1-1,0 1 1,0 0-1,0 0 1,1 1 1,1-1 0,-1 0 0,1 0 0,-1 1 0,1-1 0,0-1 0,-1 1 0,1 0 0,0-1 0,0 1 0,-1-1 0,1 0 0,1 0-1,14-1 15,1 0 1,-1-1 0,1-1-1,-1 0 1,8-4-16,93-32 102,-53 16-65,-56 19-31,48-14 59,27-5-65,-68 20 2,-1 0 0,1 0 1,0 2-1,0 0 0,0 1 1,0 1-1,10 2-2,-25-3-1,0 0 0,0 1 1,0-1-1,0 1 0,0 0 1,0-1-1,0 1 0,0 0 0,-1 0 1,1 0-1,0 0 0,0 1 0,-1-1 1,1 0-1,-1 1 0,1-1 1,-1 1-1,1-1 0,-1 1 0,0 0 1,0 0-1,0 0 0,0-1 0,0 1 1,0 0-1,-1 0 0,1 0 0,-1 0 1,1 0-1,-1 0 0,0 1 1,0-1-1,0 0 0,0 1 1,0 8-1,-2 0 1,1 0-1,-1-1 0,-1 1 0,0 0 1,-1 0 0,1-1 1,-13 38 9,10-35-6,1 0 0,1 0-1,0 0 1,1 1 0,0-1 0,1 1-1,0 0 1,2 0 0,0 7-4,0-19 1,0 0 0,0 0 0,1 0 0,-1 0 0,1 0 0,0 0-1,0 0 1,-1-1 0,1 1 0,0 0 0,1 0 0,-1-1 0,0 1 0,0-1 0,1 1 0,-1-1 0,1 0 0,-1 1 0,1-1 0,-1 0-1,1 0 1,0 0 0,0 0 0,-1-1 0,1 1 0,0 0 0,0-1 0,0 1 0,0-1 0,0 1 0,0-1 0,0 0 0,2 0-1,7 0 8,0-1 0,1 0 0,-1 0 1,0-1-1,7-2-8,12-4 15,-1-2-1,-1-1 1,0-1 0,0-1 0,-1-2 0,-1 0-1,0-2 1,-2-1 0,0-1 0,0 0 0,-2-2-1,14-17-14,-31 32 0,-1 0 0,0 0 0,0 0 0,0 0 0,-1-1 0,1 1 0,-2-1 0,1 0 0,-1 0 0,0 0 0,0-1 0,-2 7 0,1 0 0,-1 0-1,0 0 1,0 0-1,0 0 1,0-1 0,1 1-1,-2 0 1,1 0-1,0 0 1,0 0 0,0-1-1,0 1 1,-1 0 0,1 0-1,0 0 1,-1 0-1,1 0 1,-1 0 0,0 0-1,1 0 1,-1 0-1,0 0 1,1 0 0,-1 0-1,0 1 1,0-1 0,0 0-1,0 0 1,0 1-1,0-1 1,0 1 0,0-1-1,0 1 1,0-1-1,0 1 1,0 0 0,0-1-1,0 1 1,0 0 0,-1 0-1,1 0 1,0 0-1,-1 0 1,-3 0-1,-1 0-1,0 1 1,1 0-1,-1 0 1,1 1-1,-1-1 1,1 1-1,-4 2 2,-12 7-3,1 1 0,0 1 0,0 0-1,2 2 1,0 0 0,0 1 0,2 0 0,0 2 0,1 0-1,0 1 1,-8 15 3,17-23 1,0-1 0,0 1-1,1 0 1,1 0 0,0 0 0,0 4-1,3-13 0,0 0 0,1 1 0,-1-1 0,1 0 0,-1 1 0,1-1 0,0 1 0,0-1 0,0 1 0,0-1 0,1 0 0,-1 1 0,1-1 0,-1 1 0,1-1 0,0 0 0,0 1 0,0-1 0,0 0 0,0 0 0,0 0 0,1 0 0,-1 0 0,1 0 0,0 0 0,-1 0 0,1-1 0,0 1 0,0-1 1,0 1-1,0-1 0,0 0 0,1 1 0,3 0 1,0-1 1,0 1 0,0-1-1,0 0 1,0 0 0,0-1-1,0 0 1,0 0 0,0-1-1,0 1 1,2-2-2,5 0-1,-1 0 1,0-1-1,0-1 0,0 0 0,0-1 1,-4 1 0,0 0 0,-1-1 0,0 0 0,0 0 0,0 0 0,0-1 0,-1 0 0,0 0 0,0 0 0,0-1 0,-1 0 0,2-3 0,5-13 3,0 1 1,-1-2 0,3-11-4,-7 16 12,0 1 1,1 1-1,1 0 1,1 0-1,0 0 1,11-11-13,-20 26 0,0 1 0,1-1 0,-1 0 0,1 1 0,-1-1 0,1 1 0,0 0 0,0-1 1,-1 1-1,1 0 0,0 0 0,0 0 0,0 0 0,0 1 0,1-1 0,-1 0 0,0 1 1,0 0-1,0-1 0,0 1 0,1 0 0,-1 0 0,0 0 0,0 0 0,0 1 0,1-1 1,-1 1-1,0-1 0,0 1 0,0 0 0,0-1 0,0 1 0,0 0 0,0 1 0,0-1 0,0 0 1,-1 0-1,1 1 0,0-1 0,-1 1 0,2 1 0,4 4 0,-1 1-1,1 1 1,-1-1-1,-1 1 1,1 0 0,-1 0-1,-1 0 1,1 4 0,14 40 3,-2 5-3,-8-29-6,-5-14 8,0 0 0,-1 0-1,0 0 1,-2 1 0,1-1 0,-2 1-1,-1 12-1,-3-18 31,0-16-19,-2-20 7,6 15-15,0 0 0,1 0 0,1 1 1,-1-1-1,2 0 0,-1 0 1,2-1-5,29-74 11,-26 70-13,1 0-1,1 0 1,9-13 2,-15 25 0,-1 0 1,1 0 0,1 0-1,-1 1 1,0-1-1,1 1 1,0 0 0,0 0-1,0 0 1,0 1 0,0-1-1,0 1 1,1 0-1,-1 0 1,1 1 0,2-1-1,-5 1 1,1 1 0,0 0 0,0 0 1,-1 0-1,1 0 0,0 0 1,0 1-1,-1-1 0,1 1 0,0 0 1,-1 0-1,1 0 0,-1 0 0,1 0 1,-1 0-1,2 2-1,1 0 1,-1 1 0,1 0 0,-1 0 0,0 0 0,0 0 0,0 1 0,-1 0 0,1 0-1,5 11-4,-1 0-1,0 0 1,0 1-1,2 12 5,35 125-14,-45-152 14,0-1 0,0 0 1,1 0-1,-1 0 0,0 0 0,1 0 1,-1 0-1,1 0 0,-1 0 1,1 0-1,-1 0 0,1-1 0,0 1 1,0 0-1,-1 0 0,1-1 1,0 1-1,0 0 0,0-1 0,0 1 1,0 0-1,1-1-1,-1-1 1,0 1-1,0 0 1,0-1-1,1 1 1,-1-1 0,0 1-1,0-1 1,0 0-1,0 1 1,0-1-1,0 0 1,0 0-1,0 0 1,-1 0-1,1 0 1,0 0-1,0 0 1,0 0 0,29-39 70,20-32-70,-33 45 7,0 2 0,2 0 0,0 1 0,2 1 0,19-17-7,-35 36 2,0 1-1,0-1 0,0 1 0,1-1 0,-1 1 0,3 0-1,-7 2 1,0 1 0,0-1 1,0 1-1,0 0 0,0-1 0,0 1 0,0 0 0,0 0 0,0 0 0,1 0 0,-1 0 0,0 0 0,0 0 0,0 0 0,0 0 0,0 0 0,0 0 1,0 1-1,0-1 0,0 1 0,0-1 0,0 0 0,0 1 0,0 0 0,0-1 0,0 1 0,-1 0 0,1-1 0,0 1 0,0 0 0,-1 0 0,1-1 1,0 1-1,-1 0 0,1 0 0,-1 0 0,1 0 0,-1 0 0,1 0 0,-1 0 0,0 0-1,5 17 33,0 1-1,1 13-32,-4-14 22,2 0-1,0 0 1,5 9-22,-7-21 3,0-1 0,1 0 0,-1 0 0,1 0 0,0 0 0,1-1 0,-1 1 0,1-1 0,0 0 0,0 0 0,0 0 0,0 0 0,4 1-3,-5-3 3,0 0-1,0-1 0,0 1 0,0-1 1,0 0-1,1 0 0,-1 0 0,0-1 0,1 1 1,-1-1-1,0 0 0,1 1 0,-1-2 1,1 1-1,-1 0 0,0-1 0,1 1 1,-1-1-1,3-1-2,6-2 19,0-2 0,0 1 1,0-1-1,6-5-19,-7 4 28,37-21 58,-2-3-1,2-4-85,-30 21 19,-1 0 1,0-2 0,-2 0-1,0-1 1,0 0-1,5-12-19,-13 17 6,-8 9-7,-15 15-5,-2 8 20,1 0-1,0 1 1,2 1 0,-6 11-14,15-22 1,0-1 1,1 1-1,0 0 1,1 0-1,0 1 1,1-1-1,0 1 0,1 0 1,0 0-1,1 0 1,0 1-2,1-7 0,0-1 0,1 0 0,-1 0 0,1 0 0,0 0 0,1 0 0,-1 0 0,1 0 0,0 0 0,0-1 0,1 1 0,-1-1 0,1 1 0,0-1 0,0 0 0,1 0 0,-1 0 0,1-1 0,0 1 0,0-1 0,0 0 0,0 0 0,1 0 0,-1 0 0,1-1 0,-1 0 0,1 0 0,0 0 0,0-1 0,3 1 0,2 1 0,1-1 1,-1-1-1,1 0 1,-1 0-1,1-1 0,-1-1 1,1 1-1,0-2 0,-1 0 1,0 0-1,1 0 0,-1-2 1,0 1-1,7-5 0,12-7 7,0-2 0,-2-1 0,0-1 0,-1-1 1,-2-1-1,15-17-7,11-15 2,-2-3 0,16-28-2,-58 76 4,18-23 33,-23 30-37,0 0 0,0 0 0,0 0 0,0 1 0,0-1 0,0 0 0,0 0 0,0 1 0,0-1 0,0 1 0,1-1 0,-1 1 0,0-1 0,0 1 0,1 0 0,-1 0 0,0-1 0,0 1 0,1 0 0,-1 0 0,0 0 0,0 0 0,1 1 0,-1-1 0,0 0 0,1 1 0,1 0-1,0 1 0,-1 0 0,1 0 0,0 0 0,-1 0 0,0 0 0,1 1 0,-1-1 0,0 1 0,0-1 0,0 1-1,-1 0 1,1 0 0,-1 0 0,1 0 1,17 50-1,-16-43 2,14 48 9,-11-30-8,2 0 0,1-1 0,2 0 0,0-1 0,2 0 0,6 9-2,-18-33-2,1 1 1,-1-1-1,1 0 1,0 1 0,0-1-1,0 0 1,0 0 0,0 0-1,1-1 1,-1 1-1,1 0 1,-1-1 0,1 1-1,-1-1 1,1 0 0,0 0-1,0 0 1,-1 0-1,1-1 1,0 1 0,0-1-1,0 0 1,0 1 0,0-1-1,0-1 1,0 1-1,0 0 1,-1-1 0,1 1-1,0-1 1,0 0 0,0 0-1,-1 0 1,1 0-1,0-1 1,-1 1 0,2-1 1,8-6 3,0-1 0,0 0-1,-1-1 1,-1 0 0,1-1 0,7-9-3,73-98 36,5-5 8,-90 116-44,-5 5 0,0 1 0,0-1 0,0 0-1,0 1 1,1-1 0,-1 1-1,1 0 1,-1-1 0,1 1-1,-1 0 1,1 0 0,0 0-1,0 0 1,-1 0 0,1 1-1,0-1 1,0 1 0,2-1 0,-4 1-1,0 0 0,1 0-1,-1 0 1,0 0 0,1 0 0,-1 0 0,0 0 0,1 0 0,-1 0 0,0 1-1,1-1 1,-1 0 0,0 0 0,1 0 0,-1 1 0,0-1 0,1 0-1,-1 0 1,0 1 0,0-1 0,1 0 0,-1 1 0,0-1 0,0 0 0,0 1-1,0-1 1,1 0 0,-1 1 0,0-1 0,0 0 0,0 1 0,0-1-1,0 1 1,0-1 0,0 0 1,0 16-11,-1-12 7,-5 47 6,1-21-5,2 0 0,2 1 3,0-23 0,2 1 0,-1 0 0,1-1 0,1 1 0,-1 0-1,1-1 1,1 0 0,0 0 0,0 2 0,-1-7-1,-1 0 1,0-1-1,1 1 0,0-1 0,-1 1 1,1-1-1,0 1 0,0-1 1,0 0-1,1 0 0,-1 0 1,0 0-1,1-1 0,-1 1 1,1 0-1,0-1 0,-1 0 1,1 0-1,0 0 0,0 0 1,0 0-1,0 0 0,0-1 1,0 1-1,0-1 0,0 0 1,0 0-1,0 0 0,0-1 1,0 1-1,0-1 0,0 1 1,0-1-1,0 0 1,10-3 2,0-1 0,-1 0 1,1-1-1,-1 0 0,0-1 1,9-8-3,-1 1 9,-1-2 0,0 0 0,-1 0 0,-1-2 0,-1 0 0,-1-1 0,0-1 1,-2 0-1,0-1 0,-1 0 0,-1-1 0,-1-1 0,1-6-9,-7 14 15,-1 0 0,0 1 0,-1-1 0,-1 0 0,0 0 0,-1 0 0,-1 0 0,-1 0 0,0 0 0,0 0 0,-2 0 0,-4-13-15,-10-24 77,-3 1-1,-23-42-76,36 75-3,3 9 3,4 5 2,0 1 0,-1 0 1,0-1-1,1 1 0,-1 0 1,0 0-1,-1 0 0,1 0 1,-1 1-1,1-1 0,-1 1 1,-1-2-3,4 4 1,0 0 0,-1 0-1,1 0 1,-1-1 0,1 1 0,0 0 0,-1 0 0,1 0 0,0 0 0,-1 0 0,1 0 0,0 0 0,-1 0 0,1 0 0,-1 0 0,1 0 0,0 0 0,-1 0 0,1 0 0,-1 0 0,1 0-1,0 0 1,-1 0 0,1 1 0,0-1 0,-1 0 0,1 0 0,0 0 0,-1 1 0,1-1 0,0 0-1,-8 14 15,0 16-11,6-8-11,1 0 1,1 1 0,1-1-1,0 0 1,3 3 6,22 110-2,-12-76 33,1 34-31,-7 29 30,-5 0 0,-10 78-30,6-178-60,-1-8-156,2 1 0,-1 0-1,2-1 1,0 1 0,1-1-1,1 3 217,-3-17-43,0 0-1,0 1 0,0-1 0,0 0 1,0 0-1,0 0 0,0 0 0,0 0 1,0 0-1,1 1 0,-1-1 1,0 0-1,0 0 0,0 0 0,0 0 1,0 0-1,0 0 0,0 0 0,1 0 1,-1 0-1,0 0 0,0 0 0,0 1 1,0-1-1,0 0 0,1 0 0,-1 0 1,0 0-1,0 0 0,0 0 0,0 0 1,0 0-1,1 0 0,-1 0 1,0 0-1,0-1 0,0 1 0,0 0 1,0 0-1,1 0 0,-1 0 0,0 0 1,0 0-1,0 0 0,0 0 0,0 0 1,0 0-1,0 0 0,1-1 0,-1 1 1,0 0-1,0 0 0,0 0 44,0-1-310,3 1-578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21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 2361,'5'-10'374,"-5"9"-158,1 0 1,0 1-1,-1-1 0,1 0 0,-1 1 1,1-1-1,-1 0 0,1 0 0,-1 1 1,0-1-1,1 0 0,-1 0 0,0 0 1,0 0-1,0 1 0,0-1 0,1 0 1,-1 0-1,0 0 0,0 0 0,-1 0 1,1 0-1,0 1 0,0-1 1,0 0-1,-1-1-216,2 19 1588,9 27-1354,-4-15-47,0 1 0,-2 0 0,0 16-187,0 37 315,0-46-191,-2 0 0,-2 0 1,-2 0-1,-1 0 0,-2 4-124,-2 8 48,5-31 19,-1 1 0,-1 0-1,-6 16-66,10-35-50,0 0-1,0 0 1,0 0-1,0 0 1,0 0-1,0 0 1,0 0-1,0 1 1,0-1-1,0 0 1,-1 0 0,1 0-1,0 0 1,0 0-1,0 0 1,0 0-1,0 0 1,0 0-1,0 0 1,0 0-1,-1 0 1,1 0-1,0 0 1,0 0-1,0 0 1,0 0-1,0 0 1,0 0-1,0 0 1,-1 0 0,1 0-1,0 0 1,0 0-1,0 0 1,0 0-1,0 0 1,0 0-1,0 0 1,0 0-1,0 0 1,-1-1-1,1 1 1,0 0-1,0 0 1,0 0-1,0 0 1,0 0-1,0 0 1,0 0 0,0 0-1,0 0 1,0-1-1,0 1 1,0 0-1,0 0 1,0 0-1,0 0 1,0 0-1,0 0 51,0-2-945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5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9554,'59'-20'3289,"67"-4"-3049,30-4-208,38-5-424,12-11 280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7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17 361 3081,'-15'33'1224,"15"-33"-1212,0 0 0,-1 0 0,1 0 0,0 0 0,0 0 1,0 0-1,0 1 0,0-1 0,0 0 0,0 0 0,0 0 0,0 0 0,0 0 0,0 0 1,0 0-1,0 0 0,0 0 0,0 0 0,0 1 0,0-1 0,0 0 0,0 0 0,0 0 1,0 0-1,0 0 0,0 0 0,0 0 0,0 0 0,0 0 0,0 0 0,0 1 0,0-1 1,0 0-1,0 0 0,0 0 0,0 0 0,0 0 0,0 0 0,0 0 0,1 0 0,-1 0 1,0 0-1,0 0 0,0 0 0,0 0 0,0 0 0,0 0 0,0 0 0,0 1 0,0-1 1,0 0-1,0 0 0,1 0 0,-1 0 0,0 0 0,0 0 0,0 0 0,0 0 0,0 0 1,0 0-1,0 0 0,0 0 0,0 0-12,9-5 377,6-7 101,28-27 159,0 2-1,3 2 1,1 2 0,1 2 0,5 1-637,9-1 59,-38 21-78,-2-1 0,0-1-1,0-1 1,-1 0 0,14-14 19,-13 0-78,-22 26 76,1 0 0,0 0 1,-1 0-1,1 0 1,-1 1-1,1-1 1,-1 0-1,1 0 1,-1 0-1,1 0 0,-1 0 1,0 0-1,0 0 1,0 0-1,1 0 1,-1 0-1,0 0 1,0-1-1,0 1 0,-1 0 1,1 0-1,0 0 1,0 0-1,-1 0 1,1 0-1,0 0 0,-1 0 1,1 0-1,-1 0 1,1 1-1,-1-2 2,-29 24-140,19-13 122,1 1 0,1 0-1,-1 0 1,2 1 0,-2 3 18,-3 3-33,11-14 8,0-1-1,0 1 1,0 0 0,0 0-1,1 0 1,-1 0 0,1 0-1,0 0 1,-1 0-1,1 2 26,1-4-8,0-1 0,0 1 0,0 0 0,0 0 1,0-1-1,0 1 0,0 0 0,0 0 0,0-1 0,0 1 0,1 0 0,-1 0 0,0-1 0,1 1 0,-1 0 0,0-1 0,1 1 0,-1-1 0,1 1 0,-1 0 0,1-1 0,-1 1 0,1-1 0,-1 1 0,1-1 0,0 1 8,4 1-24,0 0-1,0-1 0,0 1 1,0-1-1,1 0 0,-1-1 1,0 1-1,1-1 1,2 0 24,25 3 31,-29-2-52,0 0-1,-1 1 0,1-1 0,0 1 0,-1 0 1,1 0-1,-1 0 0,0 0 0,0 1 0,1-1 1,-2 1-1,1 0 0,0 0 0,0 0 0,-1 0 0,0 0 1,0 1-1,0-1 0,0 1 0,0-1 0,0 1 1,-1 0-1,0-1 0,0 1 0,0 0 0,0 0 1,-1 0-1,1 0 0,-1 0 0,0 0 0,0 0 1,-1 0-1,0 1 22,0 6-201,-1 0 1,0 1 0,-1-2-1,0 1 1,-1 0 0,0-1-1,-1 0 1,0 0 0,0 0-1,-1 0 1,-4 4 200,7-9-76,-1 0 0,0 0 0,0 0 0,0-1 1,-1 1-1,1-1 0,-1 0 0,0 0 0,0-1 0,-1 1 0,1-1 0,-1 0 0,-2 0 76,-4-1-142,8-11 87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8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553 591 2809,'-19'-10'304,"5"2"22,0 1-1,-1 0 1,0 1-1,-2 0-325,10 4 161,0 1 0,0-1 0,0 1 0,0 1-1,0 0 1,0 0 0,0 0 0,0 1-1,0 0 1,0 0 0,-4 2-161,-20 5 407,2 1-1,0 2 1,0 1-1,1 1 1,0 1 0,-22 16-407,38-21 4,0-1 0,1 1 1,0 1-1,0 0 1,1 1-1,1 0 1,-1 0-1,2 1 0,0 0 1,0 1-1,1 0 1,1 0-1,0 0 0,1 1 1,-2 8-5,5-15-22,1-1 1,0 1 0,0-1-1,0 1 1,1-1 0,0 1 21,0-5-11,0 0 1,0-1 0,1 1 0,-1 0 0,0 0 0,1-1 0,-1 1 0,1 0 0,-1-1 0,1 1 0,0-1 0,0 1 0,0 0 0,0-1-1,0 0 1,0 1 0,0-1 0,0 0 0,1 0 0,-1 1 0,0-1 0,1 0 0,-1 0 0,1 0 0,0-1 10,2 2-12,0-1 1,0 0-1,1 0 1,-1-1-1,0 1 1,1-1-1,-1 0 1,0 0-1,1-1 1,-1 1-1,0-1 1,5-1 11,54-19-32,-49 16 31,32-11 4,-1-3 0,36-20-3,-68 32 0,0-1 0,0 0 0,-1-1-1,0-1 1,-1 1 0,0-2 0,0 0 0,-1 0-1,-1-1 1,0 0 0,2-5 0,-4 0-16,-7 13-3,-3 9-7,2-4 21,0 1 0,1 0 0,-1-1 0,1 1 1,0 0-1,-1-1 0,1 1 0,0 0 0,0 0 1,0 0-1,0-1 0,1 2 5,-1 15-6,0-15 5,-1 8-2,1 0 1,0 0 0,1 0-1,0 0 1,1 1 2,-1-7-1,1 0 0,-1-1 0,1 1 1,0 0-1,0-1 0,0 0 0,0 1 0,1-1 0,0 0 1,0 0-1,0 0 0,0-1 0,1 1 0,-1-1 0,4 3 1,0-2-1,-1 0 0,1-1 0,0 0 0,0 0 0,0 0 0,0-1 0,1 0 0,-1-1-1,0 1 1,1-1 0,0-1 0,-1 0 0,1 0 0,-1 0 0,7-2 1,7-1 3,0 0 1,-1-2 0,0-1-1,0 0 1,3-3-4,0-1 7,-2-1 1,1-1-1,-1 0 0,-1-2 1,0 0-1,0-3-7,16-15 11,-2 0-1,20-26-10,-41 44 16,0-2 0,-1 0 1,-1 0-1,0-1 0,-2 0 0,0-1 0,0 0 1,-2-1-1,0 1 0,-1-1 0,-1-1 0,-1 1 1,-1-1-1,0 0-16,-2-45 163,-2 1 1,-3-1 0,-2 1 0,-8-22-164,14 85 15,0-1 0,0 1 0,0 0 0,0-1 0,0 1 0,0-1 0,-1 1 0,1 0 0,-1 0 0,1-1 0,-1 1 0,1 0 0,-1 0 0,0-1 0,1 1 0,-1 0 0,0 0 0,0 0 1,0 0-1,0 0 0,0 0 0,0 0 0,0 1 0,0-1-15,-1 1 9,1 0 0,-1 0 0,0 1 0,1-1 0,-1 1 0,1-1 0,0 1 0,-1-1 0,1 1 0,-1 0 0,1 0 0,0 0 0,0 0 0,-1 0 0,1 0 0,0 0 0,0 0 0,0 0 0,0 1-9,-10 9 0,1 0 0,0 1 0,1 0 0,0 1 1,1 0-1,0 0 0,1 0 0,1 1 0,0 0 0,1 1 1,0-1-1,1 1 0,1 0 0,0 0 0,1 10 0,-6 78 89,-4 0-1,-5-1 1,-28 96-89,-60 114-2718,102-305 2120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8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1 120 5657,'29'-18'2137,"33"3"-1593,13-3-352,23-1-224,2 3-176,-4-1-488,-8 6-305,-11 6 617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9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493 76 6673,'0'-4'110,"-1"1"0,1 0-1,-1 0 1,1-1-1,-1 1 1,0 0-1,0 0 1,0 0-1,0 0 1,-1 0 0,1 0-1,-1 0 1,0 0-1,0 1 1,0-1-1,0 1 1,0-1 0,-1 1-1,1 0 1,-3-1-110,2 1-93,-1 0 1,0 0-1,0 0 1,0 1-1,0-1 1,-1 1-1,1 0 1,0 1-1,-1-1 1,1 1-1,0 0 1,-1 0 0,1 0-1,0 0 1,-4 1 92,-9 3-70,0 0 0,0 1-1,1 0 1,0 1 0,0 1 0,1 1 0,0 0 0,-12 10 70,-3 3 538,1 1-1,1 1 1,-16 19-538,28-26 223,1 0 1,1 0-1,1 2 0,-8 13-223,17-26 12,1 0 0,0 0 0,1 1 0,-1-1-1,1 0 1,0 1 0,1 0 0,-1-1 0,1 1-1,0 0 1,1 0 0,-1-1 0,1 1 0,0 0-1,1 0 1,-1 0 0,1 0 0,0-1 0,0 1-1,1 0-11,-1-4 0,0 0 0,0 0 1,1 0-1,-1 0 0,1 0 0,-1-1 0,1 1 0,-1 0 0,1-1 0,0 1 0,0-1 0,0 0 0,-1 1 0,2-1 0,-1 0 0,0 0 0,0 0 0,0-1 0,0 1 0,0 0 0,1-1 0,-1 0 0,0 1 0,1-1 1,-1 0-1,0 0 0,1 0 0,-1 0 0,2-1 0,10-1 6,-1 0 0,0-1 0,0-1 0,9-4-6,-22 8 0,20-6-25,-1-2 0,0-1 0,-1 0-1,0-1 1,0-1 0,-1-1 0,-1 0 0,0-2 0,-1 1 0,0-2 0,-1 0 0,0-1 0,-2 0 0,0-1 0,9-16 25,-17 26-51,-1 0-110,-3 10-31,-3 3 143,2-1 0,-1 1 0,1 0 0,0-1 1,0 3 48,0 9-6,0 0 0,2 0 0,0 0 0,1 0 0,0-1 0,2 1 0,1 2 6,-4-12-2,2-1 0,-1 0 1,1 0-1,-1-1 0,2 1 0,-1-1 1,0 1-1,1-1 0,0 0 1,1 0-1,-1-1 0,1 1 0,0-1 1,0 0-1,0 0 0,0-1 1,1 1-1,-1-1 0,1 0 0,4 1 3,1-1-180,0-1 1,1 1-1,-1-2 1,1 0-1,-1 0 1,1-1-1,0 0 1,-1-1-1,1 0 1,-1-1-1,1-1 1,-1 0 0,0 0-1,0-1 1,0 0-1,4-3 179,45-23-776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9.4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390 1 5529,'-10'-1'443,"0"1"0,1 1-1,-1 0 1,0 0 0,1 1 0,-1 0 0,1 0-1,-1 1 1,1 1 0,-8 3-443,3 0 166,1 1 1,-1 1-1,2 0 0,-1 0 1,1 1-1,-6 8-166,-6 8-52,1 1-1,2 0 1,0 2-1,2 1 1,-10 23 52,22-40-1,0 0-1,1 0 1,0 1-1,2 0 1,-1 0-1,2 0 1,-2 9 1,5-17 0,-1 0 1,1-1-1,0 1 1,1-1-1,-1 1 1,1 0-1,0-1 1,1 1-1,-1-1 1,1 0-1,0 1 1,0-1-1,1 0 1,-1 0-1,1-1 1,0 1-1,1 0 1,-1-1-1,1 0 1,4 4-1,-2-2-85,0-1 0,1-1 0,-1 1-1,1-1 1,0 0 0,0-1 0,1 1 0,-1-1 0,1-1 0,-1 0-1,1 0 1,0 0 0,0-1 0,5 0 85,3 0-644,0-1 0,0 0-1,-1-1 1,1-1 0,0-1 0,13-4 644,40-13-1267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9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0 3841,'-20'0'2120,"1"10"-583,-8 12-593,-4 7-136,-2 11-392,0-3-136,11 1-128,1 6-64,10-7-32,10 0-48,8-10-8,8-10-8,18-6-88,3-9-8,14-4-408,7-9-448,1-9-1337,-3-6 1409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1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6 993 5665,'-1'1'126,"0"0"0,1-1 0,0 1-1,-1 0 1,1-1 0,-1 1 0,1 0 0,0 0-1,-1-1 1,1 1 0,0 0 0,0 0 0,0 0-1,0 0 1,0-1 0,0 1 0,0 0 0,0 0-1,0 0 1,0-1 0,0 1 0,0 0 0,1 0-1,-1 0 1,0-1 0,0 1 0,1 0 0,-1 0-1,1-1 1,-1 1 0,1 0-126,0 0 83,1 0 0,0 0 1,-1 0-1,1 0 0,0 0 0,0 0 0,0 0 0,0-1 0,-1 1 0,1-1 1,0 1-1,0-1 0,1 0-83,10 2-5,1-2-1,0 0 1,10-2 5,-22 2 52,32-3-73,0-1 0,-1-3 0,1 0-1,24-10 22,-41 11-45,0-1 0,0 0-1,0-2 1,-1 0-1,0 0 1,0-2 0,-1 0-1,-1-1 1,9-8 45,-20 16-4,1 0-1,-1 0 1,1 0 0,-1 0-1,-1-1 1,1 1 0,-1-1 0,1 0-1,-1 0 1,0 0 0,0-3 4,-1 5-3,-1 1 0,0 0 0,0 0 0,0 0 0,0 0 0,0 0 1,0 0-1,0 0 0,-1 0 0,1 0 0,-1 0 0,1 0 0,-1 0 0,0 0 1,0 0-1,0 0 0,0 0 0,0 1 0,0-1 0,-1 0 0,1 1 0,-1-1 0,1 1 1,-1-1-1,1 1 0,-1 0 0,0 0 0,1 0 0,-2-1 3,-1 0-19,-1 0 0,0 0 1,1 1-1,-1 0 0,0-1 0,1 1 0,-1 1 0,0-1 0,0 1 0,0 0 1,0 0-1,0 0 0,1 1 0,-1 0 0,0 0 0,0 0 0,1 0 0,-6 3 19,-6 2-41,0 1-1,0 1 0,1 1 0,-10 7 42,-2 1-14,1 2 0,2 0-1,0 2 1,0 1 0,2 0-1,1 2 1,1 1 0,-6 11 14,22-30 0,0 1 0,0 0 1,1 0-1,0 0 0,0 0 0,1 1 1,0-1-1,0 1 0,1-1 0,0 1 1,0 0-1,1 5 0,0-10 2,0 0-1,1 1 1,-1-1-1,1 0 1,0 0-1,0 0 1,0 0-1,0 0 1,1-1 0,-1 1-1,1 0 1,-1 0-1,1-1 1,0 1-1,0-1 1,0 0 0,1 1-1,-1-1 1,0 0-1,1 0 1,-1-1-1,1 1 1,0 0 0,0-1-1,-1 0 1,1 1-1,0-1 1,0 0-1,0-1 1,0 1-1,1-1 1,2 1-2,12 1 11,0 0 1,1-2-1,-1 0 0,0-1 0,17-3-11,11-4 39,34-12-39,-57 14 3,-1-2 1,0-1 0,0 0-1,-1-2 1,-1 0 0,1-2-1,-2 0 1,0-1-1,0-1 1,-2 0 0,0-2-1,5-6-3,-4 1 21,0 0-1,-2-1 0,-1-1 1,-1-1-1,-1 0 0,-1 0 1,-1-1-1,-1-1 0,-2 0 0,1-5-20,4-34 56,-3 0 0,-2-1 0,-3 1 0,-3-1 0,-4-1 1,-2 2-1,-3-1-56,6 52 35,0 6 19,0 0 0,0-1 0,-1 1 0,0 0 0,-1-1 0,1 1-1,-2 0 1,-2-5-54,5 13 12,1 1-1,0-1 1,-1 0-1,1 1 0,0-1 1,-1 1-1,1-1 1,-1 1-1,1-1 0,-1 1 1,1-1-1,-1 1 1,1 0-1,-1-1 0,0 1 1,1 0-1,-1-1 1,1 1-1,-1 0 1,0 0-1,1-1 0,-1 1 1,0 0-1,1 0 1,-1 0-1,0 0 0,0 0-11,0 0 13,0 1-1,-1-1 0,1 1 1,0-1-1,-1 1 0,1-1 1,0 1-1,-1 0 0,1 0 1,0 0-1,0 0 0,0 0 1,0 0-13,-7 7 28,2 0 1,-1 0-1,1 1 0,0 0-28,3-4 14,-15 24-15,2 1-1,1 1 1,1 0-1,2 0 1,1 2-1,-2 13 2,-12 64 0,-1 32 0,24-129 5,-8 51-7,2 0-1,3 1 0,3-1 1,3 1-1,2-1 0,5 10 3,-8-70 1,2 7 1,-1 0 1,2-1 0,0 1-1,0 0 1,2 2-3,-4-11-5,-1 0 1,1 0-1,0 0 0,0 0 0,0-1 0,0 1 1,1 0-1,-1-1 0,0 1 0,1-1 0,-1 1 1,1-1-1,-1 0 0,1 1 0,0-1 1,-1 0-1,1 0 0,0 0 0,0-1 0,0 1 1,0 0-1,0-1 0,0 1 0,0-1 0,0 0 1,0 1-1,0-1 0,0 0 0,0 0 1,0 0-1,1-1 5,3 0-38,1-1 1,-1 0-1,1-1 1,-1 1 0,0-1-1,0 0 1,0-1-1,-1 1 1,1-1 0,-1 0-1,0-1 1,2-1 37,12-14-259,0 0 1,6-11 258,-24 31-4,13-20-120,-1 0 0,0 0 0,-2-1 0,5-10 124,34-92-126,-32 76 205,-3 16 165,-15 31-236,0 0-1,0 0 0,0 0 0,0 0 1,0 0-1,0 0 0,0 0 0,0 0 1,0 0-1,0 0 0,0 0 1,0 0-1,1 0 0,-1 0 0,0 0 1,0 0-1,0 0 0,0 0 0,0 0 1,0 0-1,0 0 0,0 0 0,0 0 1,0 0-1,0 0 0,0 0 1,0 0-1,0 0 0,0 0 0,0 0 1,0 0-1,1 0 0,-1 0-7,-7 19 109,-1 2-78,0 0 1,2 0-1,0 0 1,2 1-1,0 0 1,0 19-32,4-34 1,0 0 1,0 1 0,1-1 0,0 0 0,1 0-1,-1 0 1,1-1 0,1 1 0,-1 0 0,3 4-2,-2-6-1,0-1 1,0 1 0,0-1 0,1 0 0,-1-1-1,1 1 1,0 0 0,0-1 0,0 0 0,1 0-1,-1 0 1,1-1 0,-1 1 0,1-1 0,4 1 0,4 2-4,1-2 1,-1 0-1,1-1 0,-1 0 1,1-1-1,0 0 1,0-1-1,-1-1 1,1 0-1,5-2 4,0 0 1,-1-1 0,-1 0 0,1-2 0,-1 0 0,0-1 1,0-1-1,9-6-1,-18 10 0,-1-1 1,0 0 0,0-1 0,0 1 0,0-1 0,-1-1 0,0 1 0,0-1 0,-1 0 0,0-1 0,0 1 0,2-5-1,-5 6 3,1 0 1,-1 0 0,0 0 0,-1-1-1,0 1 1,1 0 0,-2-1 0,1 1-1,-1 0 1,0-1 0,-1 1 0,1-1-1,-1 1 1,0 0 0,-1-1-1,0 1 1,-1-4-4,-5-7 59,-1 0-1,-1 1 0,0 0 1,-1 1-1,0 0 0,-1 1 1,-1 0-1,-9-7-58,3 7 181,41 22-150,8-2-10,1-1 0,0-2 1,0-1-1,0-1 0,12-3-21,16 2-2,-1 1-24,1 2 0,47 9 26,-104-11 0,5 0 0,0 0 0,0 1 0,-1 0 0,1 0 0,0 0 0,3 3 0,-8-4 0,-1 0 0,0-1 0,0 1 0,1 0 0,-1 0 0,0 0 0,0 0 0,0 0 0,0 0 0,0 1 0,0-1 0,0 0 0,0 0 0,-1 1 0,1-1 0,0 1-1,-1-1 1,1 1 0,-1-1 0,0 0 0,1 1 0,-1-1 0,0 1 0,0 0 0,0-1 0,0 1 0,0-1 0,0 1 0,-1-1 0,1 1 0,0-1 0,-1 1 0,1-1 0,-1 0 0,1 1 0,-6 9-3,0 0-1,-1-1 1,1 1 0,-2-2 0,0 1-1,0-1 1,0 0 0,-3 1 3,-20 22 4,23-22-5,-1-1 12,0 2-1,1-1 1,0 1 0,1 1-11,5-10 1,1 0 0,0 0 0,0-1 1,0 1-1,0 0 0,0 0 0,1 0 1,-1 0-1,1 0 0,-1 1 0,1-1 1,0 0-1,-1 0 0,1 0 0,0 0 1,0 0-1,1 0 0,-1 1 0,0-1 0,1 0 1,0 0-1,-1 0 0,1 0 0,0 0 1,0 0-1,0 0 0,1 0-1,-1 0 1,1 0 0,1-1 0,-1 1 0,0-1 1,0 0-1,1 1 0,-1-1 0,0 0 0,1-1 0,-1 1 0,1 0 0,-1-1 0,1 1 0,-1-1 0,1 0 0,0 0 1,-1 0-1,3 0-1,52-6 37,-49 4-26,43-8-52,-1-2 0,0-2 0,-1-3 0,-1-1-1,-1-3 1,33-20 41,-65 33-24,0-1 0,-1-1-1,-1 0 1,1-1-1,-2 0 1,1-1 0,3-5 24,-12 11-3,1 1 1,-1-1 0,-1 0 0,1 0 0,-1 0 0,0 0-1,0 0 1,-1-1 0,0 1 0,0-1 0,-1 0 0,1 0-1,-2 1 1,1-1 0,-1 0 0,0 0 0,0 0 0,0 0-1,-2-2 3,2 7 4,0 1-1,0-1 0,0 0 0,-1 0 0,1 1 1,-1-1-1,1 0 0,-1 1 0,1-1 0,-1 1 1,0-1-1,0 1 0,0-1 0,0 1 0,0-1 1,0 1-1,0 0 0,-1 0 0,1-1 0,0 1 1,-1 0-1,1 0 0,0 0 0,-1 0 0,0 1 1,1-1-1,-1 0 0,1 1 0,-1-1 0,0 1 1,1 0-1,-1-1 0,0 1 0,0 0 0,1 0 1,-1 0-1,0 0 0,0 0 0,1 0 0,-1 1 1,0-1-1,1 1 0,-1-1 0,0 1-3,-7 2 8,-1 1 0,1 0-1,0 1 1,0 0 0,1 0-1,-1 1 1,-1 2-8,-17 13 19,1 1 0,1 1 0,2 2-1,-9 11-18,20-22 1,1 1 0,1 0-1,1 0 1,0 1 0,1 0-1,0 0 1,2 1 0,0 0-1,0 3 0,5-16 0,0-1 0,0 0 0,1 0 0,-1 0 0,1 1 0,0-1-1,0 0 1,0 0 0,1 0 0,-1 1 0,1-1 0,-1 0 0,1 0 0,0 0-1,1 1 1,-1-3 2,0 1 0,0-1-1,0 0 1,0 0 0,0 0-1,0 1 1,1-1 0,-1 0-1,0-1 1,1 1 0,-1 0-1,1 0 1,-1-1 0,1 1-1,-1 0 1,1-1 0,-1 0-1,1 1 1,0-1-1,-1 0 1,1 0 0,0 0-1,-1 0 1,1 0 0,0 0-1,-1 0 1,2-1-2,2 0 2,0-1 0,0 1 0,0-1 1,0 0-1,0 0 0,0-1 0,-1 0 0,1 0 0,-1 0 0,0 0 0,0 0 1,0-1-1,0 0 0,-1 0 0,4-4-2,7-10 4,0-2 0,9-18-4,-19 31 5,7-13-6,-1 1-1,-1-1 1,-1-1-1,0 0 1,-2 0-1,-1 0 1,1-7 1,-23 86-208,15-45 197,1 0 0,1 0 0,0 0 0,0 0 0,3 12 11,-2-19-1,0-1 1,0 1-1,1-1 1,0 1-1,0-1 1,0 0-1,1 0 1,-1 0-1,1 0 1,1 0-1,-1-1 1,0 1-1,1-1 1,0 0-1,2 2 1,1-2-3,0 1 1,1-1-1,-1 0 0,1-1 1,0 0-1,0 0 0,0 0 0,0-1 1,0-1-1,0 1 0,0-1 1,7 0 2,5-1-6,-1 0 0,1-1-1,-1 0 1,0-2 0,3-1 6,-1-1 9,0-1 0,0-1-1,-1 0 1,0-2 0,0 0 0,-1-2-1,0 0 1,0-1 0,-2-1 0,1 0-1,-2-1 1,0-1 0,0-1-1,-2 0 1,0-1 0,-1 0 0,-1-1-1,0-1 1,-1 0 0,-1-1 0,-1 1-1,-1-2 1,-1 1 0,4-19-9,5-60 147,-4-1 1,-1-95-148,-6 91 63,-4 76-54,1 4-9,-1 0 1,-2-16-1,1 39 0,0 0 0,0 0-1,0 0 1,-1 0 0,1 0 0,0 0 0,0 1 0,0-1 0,-1 0 0,1 0 0,0 0 0,-1 0-1,1 1 1,-1-1 0,1 0 0,-1 0 0,1 1 0,-1-2 0,0 2 0,1 0 0,-1 0 0,1 0 0,-1 0 0,1 0 1,-1 0-1,1 0 0,0 0 0,-1 0 0,1 0 0,-1 0 0,1 0 0,-1 0 0,1 0 0,0 1 1,-1-1-1,1 0 0,-1 0 0,1 0 0,0 1 0,-1-1 0,1 0 0,0 0 0,-1 1 0,1-1 1,0 1-1,-25 30 16,22-26-12,-9 13-5,1 0 0,1 1 0,0 0 0,-6 19 1,12-27-5,1 1 0,0 0 0,1 0 0,0 0 0,1 0 1,0 0-1,1 0 0,0 0 0,1 8 5,11 61 45,-5-41-36,-2 0-1,-2 0 1,-1 0 0,-2 10-9,-4-12-12,-2 0 1,-1 0-1,-2-1 0,-3 4 12,-54 144-127,24-73-334,40-106 325,-11 40-711,12-44 675,1 0 0,0 1 0,0-1 1,-1 0-1,1 0 0,1 1 0,-1-1 0,0 0 1,0 0-1,1 0 0,-1 1 0,1-1 1,0 0-1,0 0 0,0 0 0,0 0 1,0 0-1,0 0 172,14 11-1186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2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0 203 7690,'6'-4'567,"-1"0"0,0 1 0,1-1-1,0 1 1,-1 1 0,5-2-567,5-1 125,-1 1 0,1 1 0,10-1-125,-11 2 132,188-28-674,-151 25-273,0 2-1,48 3 816,-96 0-25,0 0 0,-1 0 0,1 0 0,-1 1 0,1-1 0,-1 1 0,1 0 0,-1 0 0,1 0 0,-1 0 0,0 0 0,1 0 0,-1 0 0,0 1 0,1 0 25,-3-1 3,1 0 1,0 0 0,-1 0 0,1 0-1,0 1 1,-1-1 0,0 0 0,1 0-1,-1 1 1,0-1 0,1 0 0,-1 1-1,0-1 1,0 0 0,0 1 0,0-1-1,0 0 1,-1 1 0,1-1 0,0 0 0,-1 1-1,1-1 1,0 0 0,-1 0 0,0 1-1,1-1-3,-7 13 119,0 0 0,-1 0 0,0-1 0,-4 4-119,5-9 33,1 1 0,0-1 0,1 1 0,0 0 0,1 0 0,0 1 0,0 0 0,1-1 0,0 1 0,0 0 0,1 1-33,2-9 1,0 0-1,0 0 0,0-1 1,0 1-1,0 0 0,0 0 1,0 0-1,0 0 1,1 0-1,-1 0 0,1 0 1,0 0-1,-1 0 1,1-1-1,0 1 0,0 0 1,0-1-1,0 1 1,2 1-1,-2-2 5,1 0 1,-1 0 0,1 0-1,-1 0 1,1 0 0,0 0-1,-1-1 1,1 1 0,0-1-1,0 1 1,-1-1 0,1 0-1,0 1 1,0-1 0,0 0-1,0 0 1,0-1-6,6 0 34,1 0 1,-1-1-1,0 0 1,0-1-1,0 1 0,-1-1 1,1-1-1,2-1-34,133-79 418,-120 69-382,-1-1-1,0 0 1,-2-2-1,18-19-35,-35 34-11,0 0 1,-1 0-1,1 0 1,-1-1-1,0 1 1,0-1-1,0 1 1,0-1-1,-1 0 1,1 0-1,-1 1 1,0-1-1,0 0 0,-1 0 1,1 0-1,-1-1 1,0 1-1,0 0 1,0 0-1,0 0 1,-1 0-1,0 0 1,1 0-1,-2 0 1,1 0-1,0 1 1,-1-1-1,0 0 0,1 0 1,-1 1-1,-1 0 1,1-1-1,-1 1 1,0-1 10,-2-1-17,1 0 0,-1 1 0,0 0 0,0 0 0,0 0 0,0 0-1,-1 1 1,1 0 0,-1 0 0,0 1 0,0-1 0,0 1 0,0 1 0,-1-1 0,1 1 0,0 0 0,-1 0 0,1 1 0,-1 0 0,1 0 0,-2 1 17,-1 1-7,1 0 1,-1 1 0,1 0-1,0 0 1,0 1-1,0 0 1,1 0 0,-1 1-1,1 0 1,0 0-1,0 1 1,1 0 0,0 0-1,0 0 1,0 1-1,1 0 1,0 0 0,0 1-1,1-1 1,0 1-1,-2 4 7,3-5-6,-1 1-1,1 0 0,0 0 1,1 0-1,0 0 1,0 1-1,1-1 0,0 1 1,1-1-1,0 1 1,0-1-1,0 1 0,1-1 1,1 0-1,-1 1 1,1-1-1,1 0 0,-1 0 1,2 0-1,-1 0 0,4 6 7,1-4 0,-1-1-1,1 0 0,0-1 0,1 1 1,0-2-1,0 1 0,1-1 0,0-1 0,0 0 1,1 0-1,0-1 0,-1 0 0,2-1 0,-1 0 1,0-1-1,1 0 0,0-1 0,0 0 1,0-1 36,-1 1 0,1-1 0,0-1 0,0 0 0,-1-1 0,1 0 0,0-1 0,-1 0-1,1-1 1,-1 0 0,0-1 0,0 0 0,0-1 0,0 0 0,-1-1 0,0 0 0,0 0 0,0-2-36,-1 0 64,-2 0 1,1-1 0,-1 0 0,0 0 0,-1 0-1,0-1 1,-1 0 0,0-1 0,0 1 0,1-6-65,-1 1 65,0 0 1,-1 0-1,-1 0 1,0-1-1,-1 0 1,-1 1-1,-1-6-65,-4-34 164,3 52-153,1 0 0,-1 0-1,1 0 1,-1 0 0,0 0-1,0 0 1,0 0 0,-1 1-1,1-1 1,-1 0 0,1 1-1,-1-1 1,0 1 0,0-1 0,-2-1-11,4 4 1,0 0 0,-1 0 0,1-1 0,0 1 0,-1 0 0,1 0 0,0 0 0,0-1 1,-1 1-1,1 0 0,0 0 0,-1 0 0,1 0 0,0 0 0,-1 0 0,1 0 0,-1 0 0,1 0 1,0 0-1,-1 0 0,1 0 0,0 0 0,-1 0 0,1 0 0,0 0 0,-1 0 0,1 1 1,0-1-1,0 0 0,-1 0 0,1 0 0,0 0 0,-1 1 0,1-1 0,0 0-1,-5 14 9,4-10-9,1 0 0,0-1 1,0 1-1,0-1 1,1 1-1,-1-1 1,1 1-1,0 1 0,2-1 1,-1 0-1,1 0 0,-1 0 0,1-1 1,0 1-1,1-1 0,-1 0 1,1 0-1,-1 0 0,1 0 0,0 0 1,0-1-1,0 0 0,0 0 1,4 1-1,12 5-1,0-1 1,18 4 0,-33-10-1,35 9-2,-23-7 7,0 0 0,0 2 0,-1 0 0,15 8-4,-27-12 0,0 1 0,-1 0 0,1 0 0,-1 1 1,0-1-1,1 1 0,-1-1 0,-1 1 0,1 0 0,0 0 0,-1 1 0,1-1 0,-1 0 0,0 1 0,0-1 0,0 1 0,-1 0 0,1 0 0,-1-1 0,0 1 1,0 0-1,0 4 0,-1 29-14,-1-32 13,1 0 1,0 0-1,0 0 0,0 0 0,0 0 0,1 0 0,0 0 0,0-1 1,0 1-1,1 0 0,0 2 1,-1-6 1,0 1-1,0-1 1,0 0-1,0 0 1,0 0 0,0 0-1,0 0 1,0 0-1,0 0 1,0 0 0,1 0-1,-1 0 1,0-1-1,1 1 1,-1-1 0,0 1-1,1-1 1,-1 1-1,1-1 1,-1 0 0,1 1-1,-1-1 1,1 0-1,-1 0 1,1 0 0,-1 0-1,1-1 1,-1 1-1,1 0 1,-1-1 0,1 1-1,7-3 4,-1 0 0,1 0 1,-1 0-1,7-5-4,-12 6 1,253-130 143,-240 123-133,0-1-1,-1-1 0,0 0 0,0-1 1,-1 0-1,-1-2-10,-8 10 2,-1-1-1,1 0 1,-1 0 0,0-1 0,-1 1-1,1-1 1,-1 0 0,-1 0 0,1 0-1,-1 0 1,0 0 0,0-1 0,0 1 0,-1-1-1,0 1 1,0-1 0,-1 1 0,0-3-2,0 7 1,-1-1 1,1 1 0,0 0 0,-1-1 0,0 1 0,0 0 0,1-1-1,-2 1 1,1 0 0,0 0 0,0 0 0,0 0 0,-1 0 0,1 0-1,-1 0 1,0 1 0,0-1 0,0 0-2,1 1-1,0 1 0,0-1 0,0 1 0,0-1 0,0 1 0,0 0 0,-1-1 0,1 1 0,0 0 0,0 0 0,0 0 0,0 0 1,-1 0-1,1 0 0,0 0 0,0 0 0,0 0 0,0 0 0,-1 1 0,1-1 0,0 0 0,0 1 0,0-1 0,0 1 0,0 0 0,0-1 0,0 1 0,0 0 0,0-1 0,0 1 0,0 0 0,1 0 0,-1 0 0,0 0 0,0 0 0,0 1 1,-2 3 2,0 0-1,-1 0 1,2 1-1,-1-1 1,1 1-1,0 0 1,0 0-1,0 0 1,1 0-1,0 0 1,0 0-1,0 0 1,1 0-1,0 0 0,0 1 1,1-1-2,2 20 18,1-1-1,1 0 1,3 8-18,-4-16-2,-1-6-2,4 17 4,-2 0 0,1 13 0,-5-33-19,0-1-1,-1 1 0,0 0 0,-1 0 0,1 0 1,-2 0-1,1-1 0,-1 1 0,0 0 0,-1-1 1,-1 4 19,-1-3-68,0 1 1,-1-1-1,-1-1 1,1 1-1,-1-1 1,0 0-1,-1-1 0,1 1 68,-81 59-308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30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0 1848,'-18'8'227,"-43"33"2318,54-35-1000,-5 14-1038,6-11-2279,10-14 1113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22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 2569,'57'-71'1461,"-43"54"385,-14 17-1787,0 0 0,0 0 0,0 0 0,0 0 0,0 0 0,1 0 0,-1 0 0,0 0 0,0 0 1,0 0-1,0 0 0,0 0 0,0 0 0,0 0 0,0 0 0,0 0 0,0 0 0,1 1 0,-1-1 0,0 0 0,0 0 0,0 0 1,0 0-1,0 0 0,0 0 0,0 0 0,0 0 0,0 0 0,0 0 0,0 0 0,0 1 0,0-1 0,0 0 0,0 0 0,0 0 0,0 0 1,0 0-1,0 0 0,0 0 0,0 0 0,0 0 0,0 1 0,0-1 0,0 0 0,0 0 0,0 0 0,0 0 0,0 0 0,0 0 0,0 0 1,0 0-1,0 0 0,0 0 0,0 1 0,0-1 0,0 0 0,0 0 0,0 0 0,0 0 0,-1 0 0,1 0 0,0 0 0,0 0 0,0 0-59,0 6 255,-2 49 296,-5 21-551,-11 22 286,18-98-285,0 1 0,0 0 0,0-1 0,0 1 0,0 0 0,0-1 0,0 1 0,0 0 0,0-1 0,0 1 0,1 0 0,-1-1 1,0 1-1,1-1 0,-1 1 0,0 0 0,1-1 0,-1 1 0,1-1 0,-1 1 0,1-1 0,-1 1 0,1-1 0,-1 0 0,1 1 0,-1-1 0,1 0 1,0 1-1,-1-1 0,1 0-1,17-2 47,-11 0-41,29-5 43,24-9-49,28-5 11,-60 16-23,-4 1 25,-1-1 1,0-1 0,1-1-14,-21 5 12,1 0 0,0 0 0,-1-1 0,0 1 0,1-1-1,-1 0 1,0 0 0,0 0 0,-1 0 0,1 0 0,-1-1 0,1 0-12,17-19 81,-16 19-58,-1 1 1,0-1-1,0 0 0,0 0 0,-1 0 0,1-1 0,-1 1 0,0-1 0,0 1 1,-1-1-1,1 0 0,-1 1 0,0-1 0,0 0 0,-1 0 0,1 0 0,-1 0 0,0 0 1,0 0-1,-1 0 0,0 1 0,0-1 0,0 0 0,0 0-23,1 4 6,0 1 1,0 0-1,0-1 0,0 1 0,0 0 0,0-1 0,0 1 1,0 0-1,0-1 0,0 1 0,0 0 0,0-1 0,0 1 1,0 0-1,-1-1 0,1 1 0,0 0 0,0-1 0,0 1 1,-1 0-1,1-1 0,0 1 0,0 0 0,0 0 0,-1-1 1,1 1-1,0 0 0,-1 0 0,1 0 0,0 0 0,0-1 1,-1 1-1,1 0 0,0 0 0,-1 0 0,1 0 0,0 0 1,-1 0-1,1 0 0,0 0 0,-1 0 0,1 0 1,-1 0-1,1 0 0,0 0 0,-1 0 0,1 0 0,0 0 1,-1 0-1,1 0 0,0 0 0,-1 0 0,1 1 0,0-1 1,0 0-1,-1 0 0,1 0 0,0 1 0,0-1 0,-1 0 1,1 0-1,0 1 0,0-1-6,-13 20 70,5 4-2,1 0 0,2 1 0,-1 5-68,3-15 19,0 6 23,0 0 1,1 1 0,1 3-43,-2 27 74,-6 15-11,2-25-23,2-1 0,2 22-40,-3 38-21,5-101 7,1 1 0,0-1 0,0 1 0,0-1 0,0 1 0,0-1 0,0 1 0,0-1 0,0 1 0,0-1 0,0 1 0,0 0 0,0-1 0,0 0 0,0 1 1,0-1-1,1 1 0,-1-1 0,0 1 0,0-1 0,1 1 0,-1-1 0,0 1 0,1-1 0,-1 0 0,0 1 0,1-1 0,-1 0 0,0 1 0,1-1 0,-1 0 0,1 1 0,-1-1 0,1 0 1,-1 0-1,0 0 0,1 1 0,-1-1 0,1 0 0,-1 0 0,1 0 0,-1 0 0,1 0 0,-1 0 0,1 0 0,0 0 0,-1 0 0,1 0 14,0-4-1501,-1 2 1055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33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1 584,'-52'55'128,"52"-46"-128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33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98 2521,'0'0'1097,"0"0"-413,6-20-113,-5 18-585,1-1 1,-1 1-1,1 0 0,-1-1 0,1 1 1,0 0-1,0 0 0,0 0 0,0 1 1,0-1-1,0 0 0,0 1 0,1-1 0,-1 1 1,1 0-1,1-1 14,-3 1 35,0 0 0,0 1 0,0-1 1,1-1-1,-1 1 0,0 0 0,0 0 0,0 0 0,-1 0 1,1-1-1,0 1 0,0-1-35,7-9-645,15-8 200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34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1 2401,'-1'0'60,"1"0"0,0 0 0,0 0 0,0 0 0,-1 0 0,1 0 0,0 0 0,0 0 0,0-1 0,-1 1 0,1 0 0,0 0 0,0 0 0,-1 0 0,1 1 0,0-1 0,0 0 0,0 0 0,-1 0 0,1 0 0,0 0 0,0 0 0,-1 0 0,1 0 0,0 0 0,0 0 1,0 1-1,0-1 0,-1 0 0,1 0 0,0 0 0,0 0 0,0 1 0,0-1 0,0 0 0,-1 0 0,1 0-60,-5 12-78,1-1 243,-8 17-56,1 2 1,1-1-1,2 1 0,1 1 1,-2 20-110,1-5 34,-7 42-1515,0 45 1481,15-105-448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34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0 155 3137,'1'-3'85,"-1"1"0,0-1-1,0 1 1,1 0 0,0-1 0,-1 1 0,1 0 0,0-1 0,0 1 0,0 0 0,0 0 0,1 0 0,-1 0 0,0 0 0,1 0 0,0 0 0,-1 0 0,1 0 0,0 1-1,0-1 1,0 1 0,0-1 0,1 0-85,10-5-131,-1-1 0,1 2 0,7-4 131,-15 9 57,32-15 123,1 3-1,1 1 1,0 2-1,1 2 1,26-2-180,-49 8 121,1 1 0,-1 0 0,1 2 1,-1 0-1,1 1 0,-1 0 0,0 2 0,0 0 1,0 1-1,11 5-121,-21-7 3,0 0 0,0 0 0,-1 1 1,0 0-1,1 1 0,-2-1 0,1 1 1,0 0-1,-1 1 0,0-1 0,0 1 1,-1 0-1,1 0 0,-1 0 0,-1 1 1,1 0-1,-1 0 0,0 0 0,-1 0 1,0 0-1,0 0 0,0 0 0,-1 1 1,0-1-1,0 1 0,-1 0-3,0 10-28,-1 0 0,-1 0 0,-1-1-1,0 1 1,-1 0 0,-1-1 0,-1 0 0,-1 0 28,-13 32-176,-2-1 1,-4 1 175,10-20-122,0-2 0,-2 0-1,0-1 1,-9 6 122,16-19-164,-1-1-1,0-1 1,-1 0-1,0 0 1,-1-2 0,0 1-1,-1-2 1,-13 7 164,-25 6-1087,0-3 495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36.9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1 933 4001,'3'-4'227,"1"1"0,0-1 1,0 1-1,0 0 0,0 0 0,0 1 1,1-1-1,-1 1 0,1 0 0,1 0-227,11-7 194,70-35-36,58-32-141,-118 60-49,0-1 0,-2-1 0,0-1-1,1-4 33,-17 15-19,0-2-1,0 1 1,4-9 19,-10 14-2,0 1 0,-1-2 0,0 1 0,0 0-1,0 0 1,0-1 0,-1 1 0,1-1 0,-1 1 0,0-1 0,-1 0 2,1 3-3,-1 1-1,0 0 1,0-1 0,0 1-1,-1 0 1,1-1 0,0 1 0,0 0-1,-1 0 1,1-1 0,-1 1-1,1 0 1,-1 0 0,1 0-1,-1 0 1,0 0 0,0-1-1,0 1 1,1 0 0,-1 1-1,0-1 1,0 0 0,0 0-1,0 0 1,0 0 0,-1 1-1,1-1 1,0 1 0,0-1 0,0 1-1,-1-1 1,1 1 0,0 0-1,0-1 1,-1 1 0,1 0-1,0 0 1,-1 0 0,1 0-1,0 0 1,-1 0 3,-6 1-32,1-1-1,-1 1 1,0 0-1,1 1 1,0-1-1,-5 3 33,1 0-18,0 1-1,1 0 1,0 1 0,0 0-1,0 1 1,1 0-1,0 0 1,0 1-1,1 0 1,-4 5 18,-11 14-55,2 1 0,-16 26 55,0 4-15,3 2 0,-4 14 15,27-52-9,2 0 1,1 0 0,0 1-1,2 0 1,0 1 0,2-1 0,-1 24 8,4-45-1,1 1 1,0 0 0,0-1-1,0 1 1,0 0 0,0-1-1,1 1 1,-1-1 0,1 1 0,0 0-1,0-1 1,0 1 0,0-1-1,0 0 1,0 1 0,1-1-1,-1 0 1,1 0 0,-1 0-1,1 0 1,0 0 0,0 0 0,0 0-1,0-1 1,0 1 0,0-1-1,1 1 1,-1-1 0,0 0-1,1 0 1,-1 0 0,1 0 0,-1 0-1,1-1 1,0 1 0,-1-1-1,1 0 1,0 1 0,-1-1-1,1 0 1,1-1 0,8 1 37,1-2 0,-1 1 0,0-2 0,0 0 0,0 0-1,0-1 1,-1 0 0,3-2-37,12-7 60,-2-1 0,1-1 0,-2-1-1,0-1 1,-1-2 0,16-15-60,27-34-27,21-30 27,-72 81-26,-10 13 22,104-130-795,-87 106 533,-2-1-1,-1-1 1,13-30 266,-28 52-90,13-22 1062,-16 29-958,0 1 1,0 0-1,0 0 0,0 0 1,0 0-1,0 0 0,0-1 0,0 1 1,1 0-1,-1 0 0,0 0 1,0 0-1,0 0 0,0 0 0,0-1 1,1 1-1,-1 0 0,0 0 1,0 0-1,0 0 0,0 0 0,1 0 1,-1 0-1,0 0 0,0 0 1,0 0-1,0 0 0,1 0 1,-1 0-1,0 0 0,0 0 0,0 0 1,1 0-1,-1 0 0,0 0 1,0 0-1,0 0 0,0 0 0,0 0 1,1 0-1,-1 1 0,0-1 1,0 0-1,0 0 0,0 0 0,1 0-14,3 19 271,-4 40-184,-2-1 0,-2 0-1,-5 17-86,3-29 14,-3 20-94,-2 0 0,-4-1-1,-2-1 1,-3 0-1,-3-2 1,-14 24 80,-40 76-208,70-145 308,10-19 273,16-30 81,41-90-204,-4-2 1,26-93-251,-45 91-112,-15 49-30,2 2 0,4 1 0,19-32 142,-40 92-2,1 0-1,1 1 1,0 0-1,0 0 1,2 1-1,-1 0 1,6-3 2,-13 12 5,0 0 0,1 0 0,-1 0-1,1 1 1,-1-1 0,1 1 0,0 0 0,0 0 0,0 0 0,0 1 0,0 0 0,1-1 0,-1 1 0,0 1 0,1-1 0,-1 1-1,1-1 1,-1 1 0,0 1 0,1-1 0,-1 0 0,1 1 0,-1 0 0,0 0 0,0 1 0,1-1 0,-1 1 0,1 0-5,0 1-12,-1 0 1,0 0-1,-1 0 1,1 0 0,0 0-1,-1 1 1,0 0 0,0-1-1,0 1 1,0 0-1,-1 1 1,1-1 0,-1 0-1,0 1 1,0-1-1,-1 1 1,1 0 0,-1 0-1,0-1 1,-1 1 0,1 0-1,-1 0 1,0 0-1,0 2 12,0 6-125,-1 0 0,-1 0 0,0 0 0,0 0-1,-2-1 1,1 1 0,-2-1 0,-3 7 125,-1 0-246,-1-2 1,-1 0-1,-1 0 0,0-1 1,-1 0-1,-1-1 1,0 0-1,-8 4 246,-5 4-280,-1-1-1,-1-2 1,-1-1 0,-11 5 280,28-17 136,1-1 1,-1-1-1,-5 1-136,14-4 146,-1-1-1,0 0 1,0 0-1,1 0 1,-1-1-1,0 1 1,0-1-1,0-1 0,0 1 1,-2-1-146,6 1 26,1 0 1,-1 0-1,1 0 1,-1 0-1,1 0 0,-1 0 1,0 0-1,1 0 1,-1 0-1,1-1 0,-1 1 1,1 0-1,0 0 1,-1-1-1,1 1 0,-1 0 1,1 0-1,-1-1 1,1 1-1,0 0 1,-1-1-1,1 1 0,-1-1 1,1 1-1,0 0 1,0-1-1,-1 1 0,1-1 1,0 1-1,0-1 1,0 1-1,-1-1 0,1 1 1,0-1-1,0 1 1,0-1-1,0 1 0,0-1 1,0 1-1,0-1 1,0 1-1,0-1 0,0 0 1,0 1-1,0-1 1,1 1-1,-1-1 1,0 1-1,0 0 0,1-1 1,-1 1-1,0-1 1,0 1-1,1-1 0,-1 1 1,0 0-1,1-1-26,2-2 72,0-1-1,0 1 0,0 0 1,0 0-1,1 0 1,1 0-72,23-14 138,0 2 0,1 1 0,1 2 0,0 0 0,11-1-138,27-11-6,-21 7-245,0-3-1,35-21 252,-69 33-38,0 0 0,0-1 0,-1 0 0,0-1 0,-1 0 1,0-1-1,0 0 0,-2 0 0,1-1 0,-1-1 0,3-6 38,-10 14 2,0 1-1,0-1 1,0 0 0,0 1 0,-1-1 0,0 0-1,0 0 1,0-1-2,-1 5 2,0 0 0,0 0-1,0-1 1,0 1 0,0 0-1,0-1 1,0 1 0,0 0 0,0 0-1,-1-1 1,1 1 0,0 0-1,-1 0 1,1-1 0,-1 1-1,0 0 1,1 0 0,-1 0-1,0 0 1,0 0 0,1 0-1,-1 0 1,0 0 0,0 0 0,0 0-1,0 1 1,0-1 0,0 0-1,-1 1 1,1-1-2,-1 1 3,1 0 1,0 0-1,-1 0 1,1 0-1,0 0 1,0 0-1,0 1 1,-1-1-1,1 1 1,0-1-1,0 1 0,0-1 1,0 1-1,0 0 1,0-1-1,0 1 1,0 0-1,0 0 1,0 0-1,0 0 1,0 0-1,0 0 0,1 0 1,-1 0-1,0 1-3,-2 1 13,-6 8 10,1 1 0,0 0 1,1 0-1,-3 7-23,-2 4 21,-1 0-1,1 1 0,2 1 0,0 0 0,2 0 0,-2 12-20,6-19 10,1 0-1,0-1 1,2 1-1,0 0 1,1 0-1,1 1 1,0-1-1,3 8-9,-3-21 4,0 1-1,0-1 1,1 1-1,0-1 1,0 0-1,1 0 1,-1 0-1,1 0 0,3 4-3,-5-8 10,0 0-1,0 0 0,0 1 1,0-1-1,0-1 0,1 1 1,-1 0-1,0 0 0,0 0 1,1-1-1,-1 1 0,0 0 1,1-1-1,-1 0 0,1 1 1,-1-1-1,1 0 0,-1 1 1,1-1-1,-1 0 0,1 0 1,-1 0-1,1 0 0,-1-1 1,1 1-1,-1 0 0,0-1 1,1 1-1,-1-1 0,1 1 1,-1-1-1,0 0 0,1 1 1,-1-1-1,0 0 0,0 0 1,0 0-1,1 0-9,6-6 97,1-1-1,-1 1 1,-1-1 0,1-1 0,-1 1 0,1-4-97,38-62 394,-14 22-212,108-148 8,-136 193-190,2-1-2,0 0 1,1 0 0,0 0 0,0 1-1,1-2 2,-7 8 0,0 1 0,0-1 0,0 0-1,0 0 1,0 0 0,0 1 0,0-1-1,0 0 1,1 1 0,-1-1-1,0 1 1,0-1 0,0 1 0,1 0-1,-1-1 1,0 1 0,0 0 0,1 0-1,-1 0 1,0 0 0,1 0 0,-1 0-1,0 0 1,0 1 0,1-1 0,-1 0-1,0 1 1,0-1 0,0 1 0,1-1-1,-1 1 1,0 0 0,0-1 0,0 1-1,0 0 1,0 0 0,0 0 0,0 0-1,0-1 1,-1 1 0,1 1-1,0-1 1,2 5-1,0 0 0,0 0-1,-1 0 1,1 0 0,-2 0-1,1 0 1,-1 1-1,0-1 1,0 1 0,0-1-1,-1 1 1,0-1 0,-1 1-1,0 0 2,-2 24-73,-2 0 0,-4 13 73,3-17-133,6-27 131,-2 11-124,0 0 0,0 1-1,1-1 1,1 9 126,0-20-5,0 1-1,-1-1 1,1 0-1,0 1 1,0-1-1,0 0 1,0 1-1,0-1 1,0 0 0,0 1-1,0-1 1,0 0-1,0 1 1,0-1-1,1 0 1,-1 0-1,0 1 1,0-1-1,0 0 1,0 1 0,0-1-1,1 0 1,-1 0-1,0 1 1,0-1-1,0 0 1,1 0-1,-1 1 1,0-1 0,0 0-1,1 0 1,-1 0-1,0 1 1,1-1-1,-1 0 1,0 0-1,1 0 1,-1 0 0,0 0-1,1 0 6,11-9 6,9-23 169,3-9 36,6-12 292,15-17-503,-33 54 38,1 0 0,0 1 0,1 0 0,1 1-1,0 0 1,3 0-38,-14 11 2,0 0 0,-1 0 0,1 1 0,1 0 0,-1 0-1,0 0 1,1 0 0,-1 1 0,0 0 0,1 0 0,0 0 0,-1 0 0,3 0-2,-5 2 0,1-1 0,-1 0 1,1 1-1,-1-1 0,1 1 1,-1-1-1,1 1 0,-1 0 1,0 0-1,1 1 0,-1-1 1,0 0-1,0 1 1,0-1-1,0 1 0,0 0 1,0-1-1,-1 1 0,1 0 1,0 0-1,-1 0 0,0 1 1,1-1-1,-1 0 1,0 1-1,20 44 11,-16-33-6,0-1 1,1 0 0,4 5-6,-7-14 1,-1 0 1,1 0-1,1 0 1,-1 0-1,1 0 1,-1-1-1,1 0 0,0 0 1,0 0-1,0 0 1,4 1-2,2 0 0,-1 0 0,1-1 1,0-1-1,0 0 0,0 0 1,0-1-1,0 0 0,0 0 1,0-1-1,0-1 0,0 0 1,0 0-1,9-3 0,14-3-4,0-3 1,-1 0-1,15-8 4,13-8 0,-1-3 0,-1-2 0,-2-2 0,-2-3 0,28-24 0,-74 54 5,-1-1 0,0 1 0,0-1 0,-1 0 1,0-1-1,0 0 0,0 0-5,-6 8 1,1-1 0,-1 1-1,0 0 1,0 0 0,1-1 0,-1 1 0,0 0 0,0 0 0,0-1-1,0 1 1,1 0 0,-1-1 0,0 1 0,0 0 0,0-1 0,0 1 0,0 0-1,0 0 1,0-1 0,0 1 0,0 0 0,0-1 0,0 1 0,0 0-1,0-1 1,0 1 0,0 0 0,0-1 0,0 1 0,-1 0 0,1-1-1,0 1 1,0 0 0,0 0 0,0-1 0,-1 1 0,1 0 0,0 0 0,0-1-1,-1 1 1,1 0 0,0 0-1,-15 0 13,-1 6-13,0-1 0,1 2 0,-1 0-1,1 1 1,-13 10 0,-73 53-12,59-40 10,1 2-1,2 1 1,1 3 0,-28 34 2,63-68-3,0 1 1,1 0 0,-1 0 0,1 0 0,0 0 0,0 0 0,0 1-1,1-1 1,-1 0 0,1 1 0,0 2 2,1-6-2,0 1 0,0-1-1,0 1 1,0-1 0,0 1 0,1-1-1,-1 1 1,1-1 0,-1 1 0,1-1 0,-1 1-1,1-1 1,0 0 0,-1 1 0,1-1-1,0 0 1,0 0 0,0 0 0,0 0 0,0 0-1,1 0 1,-1 0 0,0 0 0,0 0-1,1 0 1,-1 0 0,0-1 0,1 1 0,-1-1-1,0 1 1,1-1 0,-1 1 0,1-1-1,-1 0 1,1 0 2,4 1-2,0 0 0,1-1 0,-1 0-1,0 0 1,0-1 0,0 0 0,0 0-1,0 0 1,0-1 0,0 0 0,0 0 0,0 0-1,-1-1 1,1 1 0,-1-2 0,3 0 2,7-6 5,0-1 0,-1 0 0,0-1 0,0 0 0,-1-2-5,1-1-8,-2 0 1,0-1-1,-1 0 1,0-1 0,-2 0-1,0 0 1,7-19 7,-7 9 96,0-1 1,-2 0-1,-1 0 0,-1-1 0,-1-5-96,0-20 185,-3 0 0,-3 0 0,-2 0 0,-2 1 0,-9-34-185,15 86 1,-2-9 7,0 0 0,0 0 0,-2 0-1,0-2-7,4 12 1,0 0-1,0 1 1,0-1-1,-1 0 1,1 0-1,0 0 1,0 0-1,0 1 1,0-1-1,0 0 1,0 0-1,-1 0 1,1 0-1,0 0 1,0 0-1,0 1 1,0-1-1,-1 0 1,1 0-1,0 0 1,0 0-1,0 0 1,0 0-1,-1 0 1,1 0-1,0 0 1,0 0-1,0 0 1,-1 0-1,1 0 1,0 0-1,0 0 1,0 0-1,-1 0 1,1 0-1,0 0 1,0 0-1,0 0 1,-1 0-1,1 0 1,0-1-1,0 1 1,0 0-1,0 0 1,-1 0-1,1 0 1,0 0-1,0 0 1,0-1-1,0 1 1,0 0-1,0 0 1,-1 0-1,1 0 1,0-1-1,0 1 1,0 0-1,0 0 1,0 0-1,0-1 1,0 1-1,0 0 1,0 0-1,0 0 1,0-1-1,0 1 1,0 0-1,0 0 1,0 0-1,0-1 0,-6 21 15,4-13-9,-8 31-6,2 0-1,2 0 0,2 1 0,0 13 1,4 159 0,0-186 1,1 17-5,0 59 2,16 98 2,-15-185-1,0-1 0,1 1 0,1-1 0,0 0 0,1 1 1,-4-12-1,0 0 0,0 1 0,0-1 0,0 0 1,0 0-1,0 0 0,1 0 0,-1 0 0,1 0 0,0 0 1,-1 0-1,1 0 0,0-1 0,0 1 0,0-1 0,0 0 1,0 1-1,0-1 0,1 0 0,-1 0 0,0 0 0,1-1 1,-1 1-1,1 0 0,-1-1 0,0 0 0,1 1 0,-1-1 1,1 0-1,1 0 1,5-3-8,0 1 0,0-1 0,-1-1 0,1 1 0,-1-1 0,0-1 0,0 0 0,0 0 0,-1 0 0,0-1 0,0 0 8,14-13-65,-1 0 0,0-1 0,-1-2 65,1-4-106,-1-1 0,-1-1 0,-1 0 0,-1-1 0,-2-1 106,15-37-97,12-46 97,-31 90 98,-9 20-52,1 0 0,0 0 0,-1 0 0,1-1 0,-1 1 0,0 0 0,0-1 0,-1 1 0,1-1 0,-1 1 0,1-1 0,-1 0-46,-13 17 328,9-7-327,1 0 1,-1 0 0,1 0-1,0 0 1,1 0-1,0 1 1,0-1 0,0 1-1,1-1 1,-1 5-2,2-7-1,-1 0 0,1 0 0,0 0 0,0 0 0,0 0 0,0 0 0,1 0 0,0-1 0,0 1 0,0 0 0,0 0 0,0-1 0,1 1 0,0-1 0,-1 1 0,1-1 0,1 1 0,-1-1 0,2 1 1,9 8 6,2-2 0,0 1 1,0-2-1,1 0 0,0-1 0,0-1 0,2 1-6,8 3 20,0 2 0,2 3-20,-20-12 6,-1 1-1,0 0 1,0 0 0,-1 1-1,0 0 1,0 0 0,0 1-1,0-1 1,-1 1 0,-1 0-1,1 1 1,0 1-6,-3-4-16,0 1 0,0 0-1,0-1 1,-1 1 0,0 0 0,0 0 0,-1 0 0,1 0 0,-1 0-1,-1 0 1,1 0 0,-1 0 0,0-1 0,0 1 0,-1 0-1,0 0 1,0-1 0,-1 3 16,-6 11-350,-2-1-1,0 0 1,0 0-1,-2-1 1,0-1-1,-13 11 351,-32 29-761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0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64 2208,'-1'0'31,"0"0"0,0 0 0,0 0-1,0 0 1,0 0 0,1 0-1,-1 0 1,0 1 0,0-1-1,0 0 1,0 0 0,0 1-1,0-1 1,0 0 0,0 1-1,0-1 1,1 1 0,-1 0 0,0-1-1,0 1 1,1-1 0,-1 1-1,0 0 1,1 0 0,-1-1-1,0 1 1,1 0 0,-1 0-1,1 0 1,0 0 0,-1 0-1,1 0 1,0-1 0,-1 2-31,-17 41-224,15-35 301,-12 27-125,-1-2-1,-11 16 49,-14 28 58,39-73-18,0 0 0,1 1 0,0-1 0,0 0 0,0 1 1,0-1-1,0 1 0,1-1 0,0 1 0,0-1 0,0 0 0,1 1 0,-1 0-40,0-4 27,1 0-1,-1 0 0,0 0 1,1-1-1,-1 1 0,0 0 1,1 0-1,-1 0 0,1 0 1,-1 0-1,1-1 0,0 1 0,-1 0 1,1 0-1,0-1 0,0 1 1,-1 0-1,1-1 0,0 1 1,0-1-1,0 1 0,1-1-26,-1 1 41,1-1-1,0 0 1,0 0-1,0 0 1,0 0-1,-1 0 1,1 0-1,0-1 1,0 1-1,0-1 1,-1 1-1,1-1 1,0 0-1,0 0 0,-1 1 1,1-1-1,0-1-40,22-14 165,-1-1-1,-1-1 0,-1-1 0,0-1 1,-2-1-1,13-16-164,-22 24 4,0-1 1,0 0-1,-1 0 1,-1-1-1,0 0 0,-1 0 1,0-2-5,-5 11 0,0-1 0,-1 0 0,1 1 0,-1-1 0,0 0 0,-1 0 0,0 1 0,0-7 0,0 9-5,-1 0 0,0 0 0,0 0-1,0 1 1,0-1 0,-1 0 0,1 1 0,-1-1-1,0 1 1,0-1 0,0 1 0,0 0 0,-1 0-1,0 0 1,-1-2 5,3 4-35,0 1-1,0-1 0,1 0 1,-1 0-1,0 1 0,0-1 0,0 0 1,0 1-1,0-1 0,0 1 1,0-1-1,0 1 0,0-1 1,0 1-1,0 0 0,0 0 1,0-1-1,0 1 0,0 0 1,0 0-1,0 0 0,0 0 1,0 0-1,-1 0 0,1 1 0,0-1 1,0 0-1,0 0 0,0 1 1,0-1-1,0 1 0,0-1 1,0 1-1,0-1 0,0 1 1,1 0-1,-2 0 36,-1 9-360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41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 6017,'27'-24'864,"-19"15"-506,1 1 1,1 0-1,-1 1 0,1 0 1,1 1-359,-8 4-33,0 0 0,1 1 0,-1-1 0,0 1 0,1 0 0,-1 0 0,1 0 0,-1 1 0,1-1 0,-1 1 1,1 0-1,0 0 0,-1 0 0,1 0 0,-1 1 0,1 0 0,-1-1 0,1 1 0,-1 0 0,0 1 0,1-1 0,-1 1 1,2 0 32,0 1-190,0 0 1,-1 0-1,1 1 1,-1-1-1,0 1 1,0 0 0,0 0-1,0 0 1,-1 1-1,1-1 1,-1 1 0,0 0-1,-1 0 1,3 4 189,1 9-439,-1 0 0,0 0 0,-1 0 0,0 6 439,-3-14 219,0 0 0,0 0 0,-1 1 0,0-1 0,-1 0 0,0 0 0,-1 1 0,-1 1-219,17-65 2427,-7 27-2418,0 1 0,2-1 0,5-10-9,-9 25 57,1-1 0,0 1 0,1 1 0,2-4-57,-6 10 34,0 1-1,0-1 0,0 1 1,0-1-1,1 1 0,-1 0 0,1 0 1,0 1-1,0-1 0,0 1 1,0 0-1,4-2-33,-8 4 5,1 0 1,0 0-1,0-1 0,0 1 1,0 0-1,0 0 0,0 0 1,0 0-1,0 0 1,0 0-1,0 1 0,0-1 1,0 0-1,0 0 0,-1 1 1,1-1-1,0 0 1,0 1-1,0-1 0,0 1 1,-1-1-1,1 1 0,0-1 1,0 1-1,-1 0 1,1-1-1,0 1 0,-1 0 1,1 0-1,-1-1 0,1 2-5,11 27 24,-11-25-21,13 47-352,-3 2 0,-3-1 0,0 13 349,-5-37-469,3 22-21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5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423 144 1072,'-2'-117'634,"2"116"-592,0-1 1,0 0 0,-1 1 0,1-1 0,0 1-1,-1-1 1,1 0 0,-1 1 0,1-1 0,-1 1-1,0-1 1,0 1 0,0-1-43,0 1 20,1 1 1,0 0-1,-1-1 1,1 1-1,-1 0 0,1-1 1,-1 1-1,1 0 0,-1-1 1,0 1-1,1 0 1,-1 0-1,1 0 0,-1-1 1,0 1-1,1 0 0,-1 0 1,1 0-1,-1 0 1,0 0-1,1 0 0,-1 0-20,-1 1 62,1-1 0,-1 1-1,0-1 1,1 1 0,-1 0-1,1 0 1,-1 0-1,1-1 1,-1 1 0,1 1-1,0-1 1,-1 0-62,-37 34 649,29-27-607,0 0 1,0 1-1,-7 9-42,-13 22 243,2 2-1,1 1-242,-20 32 339,19-34-196,3 2 0,1 1 1,-9 25-144,23-44 0,0 0 1,2 1-1,1 0 1,1 0 0,2 1-1,0 0 1,1 9-1,3-29-1,0 1 1,0-1-1,1 1 1,0 0-1,1 4 1,-1-10-1,-1 0 1,1 0-1,0 0 0,-1 0 0,1 0 1,0 0-1,0 0 0,0 0 1,0-1-1,1 1 0,-1 0 0,0-1 1,1 1-1,-1-1 0,1 1 1,0-1-1,-1 0 0,1 0 0,0 0 1,0 0-1,-1 0 0,1 0 1,0 0-1,1 0 1,4 0 0,1-1 0,-1 1 1,1-1-1,-1 0 0,1-1 0,-1 1 1,0-1-1,1-1 0,-1 0 0,0 0 1,0 0-1,0-1 0,0 0 0,4-2 0,4-3-28,-1 0-1,0-1 0,0-1 0,-1 0 0,0-1 0,2-2 29,69-66-342,-18 18 99,7-13 243,-72 73 33,4-3 242,-7 13-26,-1 1-109,1-1-130,-9 34 55,-1 21-65,11-60 0,1 0-1,-1 0 1,1 1-1,0-1 1,1 0-1,-1 1 0,1-1 1,-1 0-1,1 1 1,1-1-1,-1 0 1,1 0-1,-1 0 1,1 0-1,0 0 1,0-1-1,1 1 1,-1-1-1,1 1 1,0-1-1,3 3 1,-4-4 1,1 0 0,0 0 0,0 0 0,0 0 0,0-1 0,1 0 0,-1 1 0,0-1 0,1 0 0,-1 0 0,1-1 0,-1 1 0,1-1 0,-1 0 0,1 0 0,-1 0 0,1 0 0,-1 0 0,1-1 0,-1 0 0,1 1 0,-1-1 0,0-1 1,4 0-2,8-7 85,0 0 0,0-1 0,-1-1 0,0 0 1,-1-1-1,0 0 0,-1-1 0,0 0 0,1-4-85,2-3 214,-1 0-1,0 0 0,-1-2 1,9-20-214,-18 34 42,-1 0 1,1-1-1,-1 0 1,-1 0-1,0 0 1,0 0-1,0 0 1,-1 0-1,-1 0 1,0 0-1,0 0 1,0-1-1,-1 1 1,-3-8-43,3 13-3,0 0 0,-1 0 0,1 1 1,-1-1-1,0 1 0,0-1 0,0 1 0,-1 0 1,1 0-1,-1 0 0,0 0 0,0 0 1,0 1-1,0-1 0,0 1 0,0 0 0,-1 0 1,1 0-1,-1 0 0,1 1 0,-1-1 1,0 1-1,0 0 0,0 0 0,1 0 0,-1 1 1,0-1-1,0 1 0,0 0 0,0 0 1,0 1-1,0-1 0,0 1 0,0-1 0,0 1 1,-2 1 2,-2 2-72,1 0 0,0 0 1,-1 0-1,1 1 0,1 0 0,-1 1 1,1-1-1,0 1 0,0 0 1,1 1-1,-5 5 72,3-2-226,1 0-1,-1 0 1,2 1 0,0 0-1,0 0 1,1 0 0,0 0-1,1 1 227,1-3-158,1 0 0,0 0-1,1 0 1,0 4 158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6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0 491 5193,'2'-4'267,"0"0"0,-1 0 1,1 1-1,0-1 0,1 1 0,-1 0 0,0 0 1,1 0-1,0 0 0,0 0 0,0 0 0,0 1 0,0-1 1,0 1-1,1 0 0,3-2-267,-2 2 57,-1 1 0,1-1 0,0 1 0,0 0 0,0 0 0,0 1 0,0-1 0,0 1 0,0 0 0,0 0 0,0 1 1,3 0-58,1 1-54,-1 0 1,1 1 0,0 0-1,-1 0 1,1 1 0,-1 0-1,0 0 1,0 1 0,-1 0-1,0 0 1,1 1 0,-2 0-1,1 0 1,3 6 53,-5-6-14,0 0-1,-1 1 1,0 0 0,0 0-1,-1 0 1,0 1 0,0-1-1,-1 1 1,0-1 0,1 6 14,0 7-31,-2 1 0,0 1 0,-1 3 31,0-20 0,2 2 5,1-12 8,6-15 15,-8 17-25,18-57 17,-11 31 8,2 1 0,5-10-28,-11 30 3,0 1 0,0-1 1,1 0-1,0 1 0,1 0 0,-1 0 1,1 1-1,0-1 0,1 1 0,0 0-3,-6 5 0,1 0 0,-1 0 1,0 0-1,0 0 0,1 0 0,-1 1 0,0-1 0,1 0 0,-1 1 0,1-1 0,-1 1 0,1-1 0,-1 1 0,1 0 0,-1 0 0,1-1 1,-1 1-1,1 0 0,0 1 0,-1-1 0,1 0 0,-1 0 0,1 1 0,-1-1 0,1 0 0,-1 1 0,0 0 0,1-1 0,-1 1 0,1 0 1,-1 0-1,0 0 0,0 0 0,1 0 0,-1 0 0,0 0 0,0 0 0,0 0 0,0 0 0,0 1 0,-1-1 0,1 0 0,4 7-2,-1 0 0,0 0 0,-1 0 0,0 0 0,0 0-1,-1 1 1,1 0 2,2 18-152,-2 0 0,0 0 0,-1 9 152,-1-2-1392,6 26 1392,-7-59-27,0 0 0,0 0 0,1 0 0,-1 0 1,0 0-1,0 0 0,1 0 0,-1 0 0,1 0 0,-1 0 0,1 0 0,-1 0 1,1 0-1,-1 0 0,1 0 27,0-1-1,0 0 0,-1 0 0,1 0 0,0 0 0,-1 0 0,1-1 1,0 1-1,-1 0 0,1 0 0,0 0 0,-1-1 0,1 1 0,-1 0 0,1-1 0,-1 1 1,1-1-1,-1 1 0,1-1 0,-1 1 0,1-1 0,-1 1 0,1-1 0,-1 1 0,0-1 1,1 1-1,-1-1 0,0 0 0,1 1 1,12-20 173,0-1 0,1-4-173,15-25 227,-13 27-126,6-12 170,25-27-271,-41 54-4,1 0 1,0 1-1,0 0 1,1 0-1,0 1 1,0 0-1,0 0 0,1 1 1,0 0-1,0 1 4,-8 3-7,0 1 0,0 0-1,0-1 1,1 1 0,-1-1 0,0 1-1,0 0 1,0 0 0,0 0-1,0 0 1,0 0 0,1 0-1,-1 0 1,0 0 0,0 0 0,0 0-1,0 1 1,0-1 0,0 0-1,0 1 1,0-1 0,0 1-1,0-1 1,0 1 0,0 0 0,0-1-1,0 1 1,0 0 0,0 0-1,-1-1 1,1 1 0,0 0-1,0 0 1,-1 0 0,1 0-1,-1 0 1,1 0 0,-1 0 0,1 1 7,1 5-37,1 1 1,-2-1 0,1 1 0,-1-1-1,0 7 37,1 2-19,0-4 16,1 1 0,0-1 0,0 0 1,2 0-1,-1 0 0,1 0 0,1-1 0,0 0 0,4 6 3,-7-14 0,0 1-1,0 0 1,0-1-1,1 1 1,-1-1-1,1 0 1,0 0-1,0-1 1,0 1-1,0-1 1,0 0-1,1 0 1,-1 0-1,1 0 1,-1-1-1,1 0 1,0 0-1,-1 0 1,1 0-1,0-1 1,0 0-1,-1 0 1,1 0-1,0-1 1,0 1-1,3-2 1,8-2 32,0-1 1,0-1-1,-1 0 0,0-1 0,0 0 1,0-2-1,-1 1 0,8-8-32,0-1 158,0-1 0,-1-1 0,-1-1 0,13-17-158,-25 26 60,1-1 0,-2 0 0,0 0 0,0-1 0,-1 1 0,-1-2 0,0 1 0,0 0 0,-2-1 0,0 0 0,0 0 0,-1 0 1,0-12-61,-2-4 43,-1 0 0,-2 0 1,-1 0-1,-1 1 1,-1 0-1,-2-1-43,-10-37 88,12 55-49,-1 14 7,-7 23 15,1 11-43,2-1 0,1 2-1,2-1 1,1 1 0,2 1 0,2-1 0,1 29-18,3 3 8,3-1 0,3 1 0,15 57-8,-19-112 0,-1 0-6,1 1 0,1-1 0,1 0 0,3 9 6,-7-21-2,0 1-1,0-1 0,0 1 1,1-1-1,-1 0 1,1 1-1,-1-1 1,1 0-1,0 0 0,0 0 1,0 0-1,0-1 1,0 1-1,0 0 1,1-1-1,-1 0 0,0 1 1,1-1-1,-1 0 1,1 0-1,0 0 1,-1-1-1,1 1 0,-1-1 1,1 1-1,0-1 1,0 0 2,8-1-28,-1-1 0,0 0 0,0-1 0,1 0 0,-2-1 0,1 0-1,0 0 1,6-5 28,4 0-115,-4 1-195,-1 0 1,1-1 0,-1 0-1,-1-1 1,11-10 309,-18 13-147,0 0 1,0 0-1,-1-1 0,0 0 0,0 0 1,-1 0-1,0-1 0,-1 0 0,0 0 1,0 0-1,0-2 147,14-59-143,-11 39 1065,10-27-922,-16 57 26,-1-1 1,0 1-1,1 0 1,-1 0-1,1 0 1,0-1-1,-1 1 1,1 0-1,0 0 1,0 0-1,0 0 1,-1 0-1,1 0 1,0 0-1,0 0 1,1 1-1,-1-1 1,0 0-1,0 1 1,0-1-1,0 0 1,1 1-1,-1-1 1,0 1-1,0 0 1,1 0-1,-1-1 1,0 1-1,1 0 1,-1 0-1,0 0 1,1 0-1,-1 0 1,0 1 0,1-1-1,-1 0-26,2 1 2,0 0 0,0 0 0,-1 1 0,1-1 0,-1 0 0,1 1 0,-1 0 0,1 0 0,-1-1 0,0 1 0,0 1 0,0-1 0,0 0 0,0 0 0,1 3-2,2 4 21,-1 1 0,0 0 0,-1-1 0,0 1 0,0 0 0,-1 1 0,-1-1 0,1 0 0,-2 1 0,1-1 0,-2 5-21,1-11 4,0-1 1,1 0-1,-1 0 1,1 1 0,-1-1-1,1 0 1,0 0-1,1 0 1,-1 0-1,0 0 1,1 0-1,0 0 1,-1 0 0,1-1-1,0 1 1,1 0-1,-1-1 1,0 0-1,1 0 1,-1 0-1,1 0 1,0 0 0,-1 0-1,1 0 1,0-1-1,0 0 1,0 1-1,0-1 1,0 0-1,1 0 1,-1-1 0,0 1-1,1-1-4,6 1-152,-1 0 0,0-1-1,1 0 1,-1 0 0,0-1 0,1 0-1,-1-1 1,0 0 0,0-1 0,0 0-1,4-2 153,26-17-524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7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92 632 5545,'-12'13'878,"-1"0"-1,1 1 1,1 0 0,-2 4-878,9-10 66,0-1 1,0 1 0,1 0-1,-1 1 1,2-1 0,-1 0-1,1 1 1,1 0-1,-1 5-66,1-3-15,0-1-1,1 1 1,0 0 0,1-1-1,0 1 1,1 0-1,0-1 1,1 0-1,0 1 1,1-1-1,1 4 16,-3-9-44,1-1 1,-1 0-1,1 0 0,-1 0 0,1 0 0,0-1 0,0 1 0,1-1 0,-1 0 1,1 0-1,0 0 0,-1 0 0,1 0 0,1-1 0,-1 0 0,0 0 0,0 0 1,1 0-1,-1-1 0,1 1 0,0-1 0,-1-1 0,1 1 0,0-1 0,0 1 0,3-1 44,1-1-22,1 0-1,0 0 1,-1-1-1,1 0 1,-1 0-1,0-1 1,1-1-1,-1 0 1,-1 0-1,1 0 1,-1-1 0,1 0-1,-2-1 1,2-1 22,14-13 72,0-1 0,-2-2 1,15-19-73,-20 22 19,0 1 0,2 0 1,0 2-1,1 0 0,21-14-19,-36 28-2,0 1 0,0-1-1,1 1 1,-1 0 0,0 0-1,1 1 1,0 0 0,-1-1 0,1 2-1,0-1 1,-1 0 0,1 1-1,0 0 1,0 0 0,0 0 0,-1 1-1,1-1 1,1 2 2,-1-1-2,0 1 1,0 0-1,-1 1 0,1-1 1,0 1-1,-1 0 0,0 0 1,0 0-1,0 1 0,0-1 1,0 1-1,-1 0 0,1 0 0,-1 1 1,0-1-1,0 2 2,3 4-3,0 1-1,-1 1 0,-1-1 1,1 1-1,-2 0 1,0 0-1,0 0 0,-1 0 1,-1 0-1,0 2 4,0 8-77,-1 0 0,-1 0 0,-1-1 0,-1 1 0,-1 3 77,10-53 315,2 0 0,0 1 0,2 0 0,4-6-315,-8 19 33,1 1-1,0 0 1,1 0-1,1 1 1,0 0 0,0 0-1,1 1 1,0 1-1,4-3-32,-10 10 1,-1 0 0,1 0-1,0 1 1,0-1-1,0 1 1,1 0-1,-1 0 1,0 1 0,1-1-1,-1 1 1,1 0-1,0 0 1,3 0-1,-5 1 0,-1 0 1,1 0-1,0 1 0,0-1 1,0 1-1,0 0 1,0 0-1,0 0 0,-1 0 1,1 1-1,0-1 0,-1 0 1,1 1-1,-1 0 1,0 0-1,0 0 0,1 0 1,-1 0-1,0 0 1,-1 0-1,1 1 0,0-1 0,26 38-5,-21-28 8,0 0-1,2-1 1,-1 0 0,1 0 0,0-1 0,1 0 0,1-1 0,-1 0 0,1-1 0,10 5-3,-10-7 1,1-1-1,0 0 1,0-1-1,0 0 1,1-1 0,-1-1-1,1 0 1,0 0-1,-1-1 1,1-1-1,2 0 0,5-2 0,-1 0 0,1-2-1,-1 0 1,0-1 0,0 0-1,17-9 1,13-9 9,-1-3 0,-1-2 0,-1-1 0,34-31-9,72-57-8,-132 107-29,-10 8-47,-59 64-11,34-41 113,1 1-1,1 0 1,1 1 0,1 0-1,-5 17-17,14-34 6,-1 1 1,2 0-1,-1 0 0,1 0 1,0 0-1,0 0 0,1 0 1,0 0-1,0 0 0,1 0 1,0 0-1,0 0 0,0 0 1,1 0-1,0 0 0,0-1 1,1 1-1,0-1 0,0 1 1,1-1-1,0 0 0,0 0 1,1 0-7,0 0 1,1 0 1,0-1-1,1 0 1,-1 0-1,1-1 1,0 1-1,0-2 1,0 1-1,1-1 1,-1 0-1,1 0 1,0-1-1,-1 0 1,1-1-1,0 1 1,0-2-1,0 1 1,0-1-1,2 0-1,15-1 2,-1-1 0,0-2 0,0 0 0,0-1 0,19-7-2,21-11 4,-1-3-1,-2-2 0,0-3 0,-2-2 0,52-40-3,-74 47 6,25-24-6,-48 38 6,0-1 0,-1-1 1,-1 0-1,0-1 1,4-7-7,-14 18 4,0 1 1,0 0 0,0-1-1,-1 0 1,1 1-1,-1-1 1,0 0 0,0 0-1,0 0 1,0 0 0,-1 0-1,1 0-4,-2 2 5,1 1 0,0-1 0,0 1-1,-1-1 1,1 1 0,0-1 0,-1 1 0,0-1 0,1 1-1,-1-1 1,0 1 0,1 0 0,-1-1 0,0 1-1,0 0 1,0 0 0,0 0 0,-1 0 0,1 0 0,0 0-1,0 0 1,-1 0 0,1 0 0,0 1 0,-1-1-1,1 0 1,-1 1 0,1-1 0,-1 1 0,1 0-5,-6-2 14,0 1 1,0 0-1,0 1 1,0 0 0,0 0-1,0 0 1,-1 1-1,1 0 1,0 0-1,1 1 1,-1 0-1,0 0 1,0 0 0,1 1-1,-1 0 1,1 1-1,0-1 1,-4 4-15,-9 6 21,0 1 0,2 1 0,-1 1 1,2 0-1,-3 4-21,2-1-3,-4 4 8,-17 23-5,34-41-6,0 1 0,0 0 0,1 1 0,-1-1 0,1 1 0,1-1 0,-1 1 0,1 0 0,0 0 0,0 4 6,2-10-2,0 0 0,0 0-1,0 0 1,0 0 0,0 0-1,0 0 1,0 0-1,1 1 1,-1-1 0,0 0-1,1 0 1,-1 0-1,0 0 1,1 0 0,0 0-1,-1 0 1,1 0-1,-1-1 1,1 1 0,0 0-1,0 0 1,0 0-1,-1-1 1,1 1 0,0 0-1,0-1 1,0 1-1,0-1 1,0 1 0,0-1-1,0 1 1,0-1-1,0 0 1,1 1 2,3 0-4,0-1 0,0 1 0,-1-1-1,1 1 1,0-2 0,0 1 0,0 0 4,9-3 1,1 0-1,-1 0 1,0-1 0,0-1 0,-1-1-1,1 0 1,-1 0 0,-1-2 0,1 1 0,-1-2-1,3-2 0,19-16 16,-1-2-1,-2-2 0,3-5-15,-15 15 7,-2-1-1,0-1 1,-2 0-1,0-1 1,-2-1-1,-1 0 1,-1-1-1,-1 0 1,-1-1-1,4-21-6,-5 10 35,-1-1 0,-3 0-1,0 0 1,-3-1 0,-2 1 0,-1 0 0,-3-13-35,-4 8 123,9 43-117,0 0 1,-1 0-1,1 1 1,0-1-1,-1 0 0,1 0 1,-1 0-1,1 1 0,-1-1 1,1 0-1,-1 0 0,0 1 1,1-1-1,-1 0 1,0 1-1,0-1-6,1 1 4,-1 0 1,1 0-1,-1 0 0,1 0 1,-1 0-1,1 0 0,-1 0 0,0 0 1,1 1-1,-1-1 0,1 0 1,0 0-1,-1 0 0,1 1 1,-1-1-1,1 0 0,-1 0 1,1 1-1,-1-1 0,1 0 0,0 1 1,-1-1-1,1 1 0,0-1 1,-1 0-1,1 1 0,0-1 1,0 1-1,-1-1 0,1 1-4,-5 7 24,0 1-1,0 0 1,1 0-1,1 0 1,-1 0-1,1 0 1,-1 10-24,-1 10 6,1 0 1,1 4-7,0 30 11,3-1 1,6 48-12,23 129-26,-15-133-34,-8-53-48,17 110-242,-16-130-244,0-1 1,3-1-1,12 30 594,-19-52-363,1 0 0,1 0 1,0 0-1,5 7 363,-6-12-104,-1-1 0,0 0-1,1 0 1,0 0 0,-1 0 0,1-1 0,0 1 0,2 0 104,-6-3-1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23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50 1896,'7'-7'969,"6"-8"772,-9 4 2836,-5 11-4359,1 0-211,-1 0 0,1 0 0,0 0 0,0 0 0,-1 0 0,1 0 0,0 0 1,0 0-1,-1 0 0,1 0 0,0 0 0,0 0 0,-1 0 0,1 0 1,0 1-1,0-1 0,0 0 0,-1 0 0,1 0 0,0 0 0,0 0 0,-1 0 1,1 1-1,0-1 0,0 0 0,0 0 0,0 0 0,0 1 0,-1-1 0,1 0 1,0 0-1,0 1-7,-29 48 282,17-29-215,1 0-1,0 0 1,2 1-1,-2 7-66,6-13 48,0-1 0,1 1 0,0 0 0,1 0 0,1 1 0,0-1 0,1 0 0,1 1 0,0-1 0,1 1 0,1-1 0,0 0 0,1 0 0,1 0 0,4 10-48,-8-23 2,1 0 0,0 0 1,0-1-1,0 1 0,0 0 0,0 0 0,1-1 0,-1 1 1,0 0-1,1-1 0,-1 0 0,1 1 0,0-1 1,-1 0-1,1 0 0,0 0 0,0 0 0,0 0 0,0 0 1,0 0-1,1 0-2,0-1 4,1 1 0,0-1 0,-1 0-1,1 0 1,-1 0 0,1 0 0,0-1 0,-1 0 0,1 1 0,-1-1 0,4-2-4,5-2 11,0-1 0,0 0 0,0 0 0,-1-2 0,0 1 0,3-4-11,30-26 68,-2-1 0,-2-3 0,22-28-68,-55 61 36,-1 0 0,0-1 0,-1 0 0,0 0 0,0 0 0,-1 0 0,0-1 0,0-2-36,-3 8 13,0 0 0,0 0-1,0 0 1,-1 0-1,1 0 1,-1 0-1,0 1 1,0-1 0,-1 0-1,1 0 1,-1 0-1,0 0 1,0 0 0,0 0-1,0 1 1,-1-1-1,0 1 1,0-1-1,0 1 1,0-1 0,0 1-1,-2-2-12,-1 0 19,0 0 0,0 0-1,-1 1 1,1 0 0,-1 0-1,0 1 1,0-1 0,-1 1 0,1 0-1,0 1 1,-1 0 0,0 0-1,1 0 1,-1 1 0,0 0 0,0 0-1,-5 0-18,6 1-81,0 0-1,0 1 1,0-1-1,0 1 1,0 0 0,0 1-1,0-1 1,0 1-1,0 0 1,1 1-1,-1-1 1,1 1-1,-1 0 1,1 1 0,0-1-1,1 1 1,-1 0-1,0 0 1,1 0-1,0 1 82,-5 12-1777,8 1 790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8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10 5089,'-3'-6'2070,"-1"3"539,-2 19-2137,-11 38-456,12-42-14,1 0 1,0 1-1,1-1 0,1 1 0,0-1 0,0 1 0,1 0 0,1-1 1,1 7-3,-1-10-3,1 0 1,1 0 0,-1 0 0,2 0 0,-1 0-1,1 0 1,0-1 0,1 1 0,0-1 0,1 0-1,0 1 3,-2-4-1,1 0-1,0 0 1,0-1-1,0 1 1,1-1-1,-1 0 1,1 0 0,0-1-1,0 1 1,0-1-1,1 0 1,-1-1-1,1 1 1,0-1-1,0 0 1,0 0-1,3 0 2,4-1-5,0 1-1,1-2 0,-1 0 1,0-1-1,0 0 0,1-1 1,-1 0-1,0-1 0,-1 0 1,1-1-1,0-1 0,4-2 6,5-4-40,1 0-1,-2-2 1,1 0-1,-2-1 1,0-2-1,3-3 41,31-36-113,-41 40 88,0 1 0,1 0 0,1 1 0,12-9 25,-26 21-1,0 1 1,0-1-1,1 0 1,-1 1-1,0-1 1,0 0-1,0 1 0,0-1 1,1 1-1,-1 0 1,0-1-1,0 1 1,1 0-1,-1 0 0,0 0 1,1 0-1,-1 0 1,0 0-1,1 0 1,-1 0-1,0 0 1,0 1 0,0 0 0,0-1 1,0 1-1,-1 0 0,1-1 0,0 1 1,-1 0-1,1 0 0,-1-1 0,1 1 1,-1 0-1,1 0 0,-1 0 0,1 0 1,-1 0-1,0 0 0,0 0 0,1-1 0,-1 1 1,0 0-1,0 1 0,1 6 8,-1 0 0,0 0 0,-1 0 0,0 0 0,-1 8-8,-5 16 25,3-14-14,0 0 1,1 1-1,1-1 1,1 3-12,1-16 1,0-1 0,1 1-1,-1-1 1,1 1 0,-1-1 0,2 1 0,-1-1 0,0 0-1,1 1 1,0-1 0,0 0 0,0 0 0,0 0-1,0 0 1,1-1 0,0 1 0,0-1 0,3 4-1,-4-6 2,1 1 1,-1-1 0,0 1-1,1-1 1,-1 0 0,1 0-1,-1 0 1,1 0 0,0 0-1,-1 0 1,1-1 0,0 1-1,-1-1 1,1 0 0,0 0-1,0 0 1,-1 0 0,1 0-1,0-1 1,0 1 0,-1-1-1,1 0 1,0 0-1,-1 0 1,1 0 0,-1 0-1,1-1 1,-1 1 0,0-1-1,2 0-2,8-7 41,0 0-1,-1-1 1,0 0-1,-1-1 1,1-1-41,-9 10 11,30-33 67,-2 0 0,-1-2 0,12-24-78,-36 49-7,0 2-4,-4 10 1,-1 5-4,-1 29-18,0-22 34,1-1-1,0 1 1,1 0-1,0 0 1,2 10-2,-2-18-16,1-1 0,-1 1 0,1 0 0,-1 0 0,1-1 0,0 1 0,1-1 0,-1 0 0,1 1 0,-1-1 0,1 0 0,0 0 0,0-1 0,0 1 0,0-1 0,1 1 0,-1-1 0,1 0 0,1 1 16,4 0-185,0 0 0,0-1-1,0 0 1,0 0 0,0-1-1,1 0 1,-1-1 0,0 0 0,1 0-1,-1-1 1,0 0 0,0-1-1,0 0 1,0 0 0,1-1 185,45-16-782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8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114 222 5241,'-8'6'420,"1"0"-1,0 1 0,0-1 1,0 1-1,1 1 1,0-1-1,1 1 0,0 0 1,0 0-1,0 2-419,-1 3 86,1 0 1,1 1-1,0 0 0,0-1 1,2 1-1,-1 10-86,2-20 11,-8 71-874,2 39 863,7-93-423,0 1 0,1-1 0,2 0-1,0 0 1,1 0 0,1 0 0,7 16 423,-10-32-62,0 0 0,0 0 0,0-1 0,1 1 0,0-1 0,0 1 0,0-1 0,0 0 0,1 0 0,0-1 0,-1 1 0,1-1 0,0 0 0,1 0 0,0 1 62,0-2 111,1 0-1,-1 0 1,0 0 0,1-1-1,-1 0 1,1 0-1,-1 0 1,1 0-1,0-1 1,-1 0 0,1-1-1,0 1 1,-1-1-1,1 0-110,17-4 258,0 0 0,0-2 0,0 0 0,-1-2 0,0 0 0,-1-2 0,0 0 0,-1-1 0,0-2-1,8-7-257,-3 1-23,0-2-1,-2 0 0,-1-2 0,0 0 0,-2-2 0,-1 0 0,7-14 24,5-16-78,-3-1 0,-2-2 1,5-22 77,49-170 1099,-68 210-340,-40 130-544,0-4-107,-3 34-108,-53 326-100,72-387-37,-14 62-263,21-102 178,-1-1 1,0 0 0,-1 0 0,-1-1 0,-5 7 221,11-20-110,0 0 0,0 0 0,0-1 0,0 1 0,-1 0 0,1-1 0,-1 0 0,0 1 0,-2 1 110,3-4-84,1 1 1,0-1-1,0 1 0,0-1 1,0 1-1,0-1 0,0 0 1,-1 1-1,1-1 0,0 0 1,0 0-1,-1 0 0,1 0 1,0 0-1,0 0 1,0 0-1,-1 0 0,1-1 1,0 1-1,0 0 0,0-1 1,0 1-1,-1-1 0,1 1 1,0-1-1,0 0 0,-1 0 84,-13-14-796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3:58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1 543 2481,'1'-2'39,"10"-25"971,1 0-1,2 1 0,8-13-1009,-18 34 181,-1-1 1,1 0-1,1 1 1,-1-1-1,1 1 1,0 1-1,0-1 0,0 1 1,1-1-1,-1 1 1,1 1-1,0-1 1,0 1-1,1 0 1,-1 1-1,1 0 0,-1-1 1,1 2-182,-3 0 32,-1 1 1,0 0 0,0 0-1,0 0 1,1 0-1,-1 1 1,0 0 0,0-1-1,0 1 1,0 0-1,0 0 1,0 1-1,1 0-32,35 25 100,-31-21-122,-1 0-1,1-1 1,0 0-1,8 4 23,-4-5-73,0 0 0,1 0 0,0-1 0,0-1 1,-1 0-1,1-1 0,1-1 0,-1 0 0,0 0 0,0-1 0,0-1 0,-1 0 0,1-1 0,6-2 73,3-2-66,0-1 0,0 0 1,-1-2-1,0-1 0,0 0 0,-1-2 1,14-11 65,-11 5 81,0-2 1,-1-1 0,-1-1 0,-1 0-1,-2-1 1,0-2 0,-1 1-1,-2-2 1,-1 0 0,-1-1 0,7-20-82,-15 35 108,-5 19 16,-11 30 74,-33 80 185,-10 21-137,6 3 0,0 26-246,43-144-27,1 0-1,1 0 1,1 1 0,1-1 27,4-8 60,4-14 93,11-16 166,-14 12-279,52-57 454,-19 20-387,2 2 1,1 1-1,16-9-107,-49 42-11,0 0 0,0 1-1,0 0 1,0 0 0,1 0 0,-1 1 0,1 0-1,3 0 12,-9 3-12,0-1-1,0 1 1,0 0-1,-1 0 1,1 0-1,0 0 1,0 0-1,0 0 1,0 0-1,-1 1 1,1-1-1,0 1 1,0-1-1,-1 1 1,1 0-1,0 0 1,-1 0-1,1 0 1,0 0-1,-1 0 0,0 0 1,1 0-1,-1 0 1,0 1-1,1-1 1,-1 1-1,0-1 1,0 1-1,0-1 1,0 1-1,-1 0 1,1-1-1,0 1 1,-1 0-1,1 0 1,-1-1-1,1 1 1,-1 1 12,19 103-2493,4-49 1632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1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220 727 3169,'6'4'2573,"-6"10"-2286,-2 11-99,-1-1 0,-2 1 0,0-1 0,-1 0 0,-9 20-188,5-11 218,-27 86 314,-1 7-164,-35 72-368,65-179 16,1-5-7,1 0-1,1 1 0,-1 4-8,6-15-16,4-9 7,7-15 13,10-22 7,-3 6-2,-2-1 0,-1 0-1,6-24-8,11-66-6,14-115 6,-22 102 77,17-41-77,-35 158 66,2-1 0,0 1 1,1 0-1,2 1 0,11-18-66,-17 32 29,0 0-1,1 0 1,0 1-1,0 0 1,1 0-1,0 1 1,0 0 0,0 0-1,1 1 1,0-1-1,0 2 1,0-1 0,1 1-1,-1 0 1,1 1-1,5-1-28,-10 3-1,-1 0 1,0 0-1,0 1 0,0-1 0,1 1 0,-1 0 1,0 0-1,1 0 0,-1 0 0,0 0 0,1 1 1,-1 0-1,0 0 0,0 0 0,0 0 0,0 0 1,0 0-1,0 1 0,0-1 0,0 1 1,0 0-1,-1 0 0,3 2 1,-3-1-2,1 1 0,0 0 0,-1-1-1,0 1 1,0 0 0,0 0 0,0 0 0,0 0 0,-1 1 0,0-1-1,0 0 1,0 1 0,-1-1 0,1 1 0,-1-1 0,0 1 0,0 2 2,-3 15-4,-1-1 0,-1 0 0,-1 0 0,0-1 1,-2 0-1,0 0 0,-9 13 4,2-5-99,-2-2 1,-1 0-1,-1-1 1,-1-1-1,-1 0 1,-1-2-1,-1-1 0,-1 0 1,0-2-1,-2-1 1,-4 1 98,23-13-1,-1-2 1,0 1 0,0-1 0,-1-1 0,1 1 0,-1-1-1,-4 0 1,13-3 6,0 1-1,-1-1 0,1 0 0,0 0 0,-1 0 0,1 0 1,0 0-1,-1 1 0,1-1 0,0 0 0,-1 0 0,1 0 1,-1 0-1,1 0 0,0 0 0,-1 0 0,1 0 0,0-1 1,-1 1-1,1 0 0,0 0 0,-1 0 0,1 0 1,0 0-1,-1 0 0,1-1 0,0 1 0,-1 0 0,1 0 1,0-1-1,0 1 0,-1 0 0,1 0 0,0-1 0,0 1 1,-1 0-1,1-1 0,0 1 0,0 0 0,0-1 0,0 1 1,0 0-1,-1-1 0,1 1 0,0 0 0,0-1 1,0 1-1,0 0 0,0-1 0,0 1 0,0 0 0,0-1 1,0 1-1,0-1 0,0 1 0,1 0 0,-1-1 0,0 1 1,0 0-1,0-1 0,0 1 0,0 0 0,1 0 0,-1-1 1,0 1-1,1-1-5,13-18 132,-7 14-119,0 0 1,0 0-1,1 1 0,0 0 1,-1 0-1,1 1 0,0 0 1,1 0-1,-1 1 0,0 0 1,1 1-1,0 0 1,-1 0-1,5 1-13,5-1 22,1 2 0,-1 1 0,0 0 0,0 1 0,-1 1 0,8 3-22,8 3 19,-20-5-20,-1-1-1,1 0 0,0-1 1,0 0-1,0-1 1,0-1-1,1 0 1,-1-1-1,0 0 1,4-1 1,0-3 4,1 0 0,-1-2 1,0 1-1,0-2 1,0-1-1,-1 0 0,0-1 1,-1 0-1,0-1 1,0-1-1,-1-1 0,-1 0 1,0 0-1,2-5-4,6-6 48,-1-1 1,-2 0-1,0-2 0,-2 0 1,-1-1-1,-1-1 0,-1 0 1,-1-2-49,0-6 57,-2 0 0,-1-1 0,-2 0 0,-2 0 0,-1 0 0,-2-1 0,-1 0 0,-2 1 1,-2-1-1,-2 0 0,-5-19-57,10 57 16,0 0 0,0-1 1,0 1-1,0 0 0,0 0 0,0 0 1,0 0-1,0-1 0,0 1 1,0 0-1,0 0 0,0 0 0,0 0 1,0 0-1,0-1 0,0 1 1,0 0-1,0 0 0,0 0 0,0 0 1,0-1-1,0 1 0,0 0 1,-1 0-1,1 0 0,0 0 0,0 0 1,0 0-1,0 0 0,0-1 1,0 1-1,-1 0 0,1 0 0,0 0 1,0 0-1,0 0 0,0 0 1,0 0-1,-1 0 0,1 0 0,0 0 1,0 0-1,0 0 0,0 0 1,-1 0-1,1 0 0,0 0-16,-6 9 321,-7 28-282,8-22 32,-72 233-59,9-23-59,48-170 53,-2-1 1,-2-1-1,-3 0-6,23-47 2,2-1 2,-1 0 1,0 1-1,0-1 1,-1 0-1,1-1 1,-1 1-1,0-1 1,0 1-1,-1-1 1,-3 2-5,8-6 1,0 1-1,-1-1 1,1 1 0,0-1 0,-1 0 0,1 1 0,-1-1-1,1 0 1,-1 0 0,1 1 0,-1-1 0,1 0 0,-1 0-1,1 0 1,-1 0 0,1 0 0,-1 1 0,1-1 0,-1 0 0,1 0-1,-1 0 1,1 0 0,-1-1 0,1 1 0,-1 0 0,1 0-1,-1 0 1,1 0 0,-1 0 0,1-1 0,-1 1 0,1 0 0,-1 0-1,1-2 1,-1 1 0,1 0 0,0 0 0,0 0 0,-1 0 0,1 0 0,0-1 0,0 1 0,0 0 1,0 0-1,0 0 0,0 0 0,1-1 0,-1 1 0,0 0 0,0 0 0,1 0-1,3-13 8,1 0 1,0 0-1,1 1 0,1 0 0,0 0 0,8-11-8,2 0 14,1 1-1,1 0 1,2 1-14,-8 8 2,1 0-1,1 1 1,0 1 0,1 0 0,5-2-2,-16 11 0,-1 1 0,1-1 0,0 1 1,1 0-1,-1 1 0,0-1 0,1 1 0,-1 0 0,5 0 0,-6 1 0,-1 0 0,0 0 0,1 0 0,-1 1 0,0 0 0,1-1 0,-1 1 0,0 0 0,0 1 0,0-1 0,0 1 0,0-1 0,0 1 0,0 0 0,-1 0 0,3 2 0,9 10 9,-1 0 0,0 1 0,-2 0 1,6 10-10,-4-7 18,0 0 0,1-1 1,4 3-19,-13-15 2,0 0 0,1-1 1,-1 0-1,1 0 1,0 0-1,0 0 0,0-1 1,1 0-1,-1 0 1,1-1-1,0 0 0,0 0-2,-2-1 1,1 0 0,-1-1 0,1 1 0,-1-1 0,1-1 0,-1 1 0,1-1 0,-1 0 0,1 0 0,-1 0 0,0-1 0,0 0 0,1 0 0,-1 0 0,0-1 0,-1 1 0,1-1-1,0 0 1,-1-1 0,4-3-1,4-4 5,0-1-1,-1-1 0,0 0 0,-1 0 0,-1-1 0,1-2-4,-1 2 3,-1 1-1,-1-1 1,0 0-1,-1-1 0,-1 1 1,0-1-1,-1-1 1,0 1-1,-2 0 0,1-2-2,-3 16 3,0 0-1,0 0 0,0-1 0,0 1 0,0 0 0,0 0 0,0 0 1,-1-1-1,1 1 0,0 0 0,-1 0 0,1 0 0,0 0 0,-1-1 0,0 1 1,1 0-1,-1 0 0,0-1-2,0 2 1,1 0-1,-1 0 1,1-1 0,-1 1-1,0 0 1,1 0-1,-1 0 1,1-1 0,-1 1-1,0 0 1,1 0 0,-1 0-1,0 0 1,1 0 0,-1 0-1,0 0 1,1 1 0,-1-1-1,1 0 1,-1 0 0,0 0-1,1 1 1,-1-1 0,1 0-1,-1 1 0,-3 1-1,0 0-1,1 1 0,-1 0 1,1 0-1,-1 0 0,1 0 1,0 0-1,0 1 0,-1 2 2,-13 22-7,2 1 0,1 0 0,2 0 0,1 1 0,1 1 0,1 0 0,-1 18 7,7-34-5,0 1 0,2 0 0,0 0 0,1 0 0,1 12 5,0-21-1,0-1 1,0 0 0,1 0 0,-1 1-1,1-1 1,1 0 0,1 2 0,-3-5 0,1-1 0,-1 1 1,1 0-1,0-1 0,0 0 0,0 1 1,0-1-1,1 0 0,-1 0 0,0 0 0,1 0 1,0-1-1,-1 1 0,4 1 0,-2-2 1,0 0-1,1 0 0,-1 0 1,1 0-1,-1-1 1,1 0-1,-1 1 1,1-2-1,-1 1 1,1 0-1,-1-1 0,0 0 1,1 0-1,-1-1 1,1 1-1,12-5-6,0-1 0,-1-1 0,2-2 6,7-4-2,-1-1 0,0-1 0,-1-1-1,-1-1 1,-1-1 0,10-12 2,5-9 10,-2-2 1,-2 0 0,0-7-11,-24 37-1,17-25-12,-23 35 11,0 0 0,0-1 0,0 1 0,1 0 0,-1 0 0,0 0 0,1 0 0,-1 1 0,1-1 0,0 1-1,0-1 1,0 1 2,-2 1 0,-1 0-1,0-1 1,1 1-1,-1 0 1,0 0-1,1 0 0,-1 0 1,0 0-1,1 0 1,-1 0-1,0 0 0,1 1 1,-1-1-1,0 0 1,1 0-1,-1 0 1,0 0-1,1 0 0,-1 0 1,0 1-1,1-1 1,-1 0-1,0 0 1,0 0-1,1 1 0,-1-1 1,0 0-1,0 0 1,0 1-1,1-1 0,-1 0 1,0 1-1,0-1 1,0 0-1,0 1 1,0-1-1,1 0 0,-1 1 1,0-1-1,0 0 1,0 1 0,1 17 2,-1-15-2,-1 24 3,-2 0-1,0-1 1,-2 0 0,-1 0-1,-7 19-2,-50 124 61,63-168-60,-15 36 0,4-7-14,-2 0-1,-4 6 14,13-33 29,8-15 35,10-22 50,15-17-93,2 1 1,2 1-1,2 2 0,2 1 1,2 2-1,36-31-21,-65 67-10,-1 0 0,1 0 0,1 1-1,-1 0 1,1 1 0,0 0 0,1 1 0,5-2 10,-15 6-2,-1 1-1,1-1 1,0 1 0,0-1 0,0 1-1,0-1 1,0 1 0,0 0 0,0 0-1,0 0 1,0 0 0,0 0 0,0 0-1,0 1 1,0-1 0,-1 1 0,1-1-1,0 1 1,0 0 0,0 0 0,-1-1-1,1 1 1,0 1 0,-1-1 0,1 0-1,0 0 1,-1 0 0,0 1 0,1-1-1,-1 1 1,0-1 0,0 1 0,0 0-1,0-1 1,0 1 0,0 0 0,0 0-1,-1 0 1,1 1 2,2 8-7,0 1 0,-2 0 0,1 0-1,-1-1 1,-1 1 0,0 4 7,0 7-9,2 110-4,0-110 14,0-1-1,2 1 1,0-1-1,7 17 0,-10-34 1,1-1 1,0 1-1,0-1 0,0 1 0,1-1 1,-1 0-1,1 0 0,0 0 0,2 2-1,-4-5-1,0 0-1,1 0 0,-1 0 0,1 0 1,-1 0-1,1 0 0,-1 0 1,1 0-1,-1-1 0,1 1 0,0 0 1,-1-1-1,1 0 0,0 1 0,0-1 1,-1 0-1,1 0 0,0 0 0,0 0 1,-1 0-1,1 0 0,0-1 1,0 1-1,-1 0 0,3-1 2,9-5-4,-1 0 1,0 0-1,1-1 0,-2-1 0,6-4 4,-2 1 0,21-15 22,-2-1-1,0-2 1,-2-1-1,5-9-21,24-32-107,24-38 107,-73 91-17,-10 13 8,1 1-1,0-1 1,0 1-1,0 0 0,1 0 1,0 0-1,0 1 1,0-1 9,-4 4-1,0 0 1,0 0 0,1-1-1,-1 1 1,0 0-1,0 0 1,0 0 0,0 0-1,1 0 1,-1 0 0,0-1-1,0 1 1,0 0-1,1 0 1,-1 0 0,0 0-1,0 0 1,0 0-1,1 0 1,-1 0 0,0 0-1,0 0 1,0 0 0,1 0-1,-1 0 1,0 0-1,0 0 1,0 0 0,1 0-1,-1 0 1,0 0 0,0 1-1,0-1 1,1 0-1,-1 0 1,0 0 0,0 0-1,0 0 1,0 0-1,0 1 1,1-1 0,-1 0-1,0 0 1,0 0 0,0 0-1,0 1 1,0-1-1,0 0 1,0 0 0,1 0-1,-1 1 1,0-1 0,0 0-1,0 0 1,0 0-1,0 1 1,0-1 0,0 0-1,0 0 1,0 0-1,0 1 1,0-1 0,0 0-1,0 0 1,-1 0 0,1 1-1,0-1 1,0 0 0,-3 19 0,-30 81 32,13-44-26,2 7-6,13-45-14,1 0 0,2 0 0,-1 0 0,2 0 0,1 13 14,0-26-8,0 0 0,1 1 0,-1-1-1,1 0 1,1 0 0,-1 0-1,1 0 1,0 0 0,0 0 0,0 0-1,0-1 1,1 1 0,0-1 0,0 1-1,0-1 1,1 0 0,3 3 8,-4-4-6,0-1 1,1 0-1,-1 0 1,1-1-1,-1 1 1,1-1-1,-1 1 1,1-1-1,0 0 0,0 0 1,0-1-1,0 1 1,0-1-1,-1 0 1,1 0-1,0 0 1,0-1-1,0 1 1,0-1-1,0 0 1,-1 0-1,1 0 1,0 0-1,0-1 6,10-4-7,-2-1-1,1 0 1,-1-1 0,0 0 0,-1 0-1,0-2 1,0 1 0,-1-1-1,5-7 8,3-4 4,-1-1-1,-1 0 1,-1-1-1,7-15-3,-15 23 1,0 0 1,0-1 0,-2 0-1,0 0 1,-1 0-1,0-1 1,-1 1-1,-1-1 1,-1-4-2,-1 10-27,0-1 0,0 1 0,-2 0 0,1-1 1,-1 1-1,-1 0 0,0 0 0,-1 0 0,0 1 1,0-1-1,-1 1 0,-1 0 0,-6-9 27,8 14-30,0 0 0,0 0-1,-1 0 1,1 0 0,-1 1 0,0-1-1,-1 1 1,1 1 0,-3-2 30,6 4-14,-1-1-1,-1 1 1,1 0 0,0-1 0,0 1-1,0 1 1,-1-1 0,1 0 0,0 1 0,-1 0-1,1 0 1,0 0 0,-1 0 0,1 0-1,0 1 1,-1-1 0,1 1 0,0 0-1,-3 1 15,-1 2-29,-1 0 0,1 0-1,0 1 1,1 0 0,-1 0-1,1 0 1,0 1 0,0 0-1,-4 5 30,0 3-281,0-1 0,1 1 0,0 0 0,-3 10 281,-14 34-513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3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0 699 7754,'0'-1'100,"0"-1"1,1 1 0,-1 0 0,0 0-1,0-1 1,1 1 0,-1 0 0,0 0-1,1 0 1,-1-1 0,1 1 0,0 0-1,-1 0 1,1 0 0,0 0 0,0 0-1,-1 0 1,1 0 0,0 0 0,0 0-1,0 1 1,0-1 0,0 0 0,1 1-1,-1-1 1,0 0 0,0 1 0,0 0-1,0-1 1,1 1 0,-1 0-1,0-1 1,0 1 0,1 0 0,-1 0-1,0 0 1,1 0 0,-1 0 0,0 0-1,0 1 1,1-1 0,-1 0 0,1 1-101,1-1-46,0 1 0,1 0 1,-1 0-1,0 0 1,1 0-1,-1 0 0,0 1 1,0 0-1,0-1 1,0 1-1,0 0 0,0 1 1,-1-1-1,1 0 1,-1 1-1,1-1 0,-1 1 46,1 4-51,0-1-1,0 1 1,-1-1-1,0 1 1,0 0 0,-1 0-1,1 0 1,-1 0-1,-1 0 1,0 0-1,0 0 1,0 0-1,-1 4 52,-3 17-58,-1 0 0,-6 19 58,10-44-1,-1 8-1,-4 13 1,0 0 0,-1 0-1,-2-1 1,0 0 0,-13 21 1,39-108 88,-7 37-68,2-1 1,1 2-1,1 0 1,1 0 0,15-17-21,-18 27 0,1 0 1,0 1 0,1 1 0,0 0 0,2 2 0,-1-1 0,2 2-1,-1 0 1,3 0-1,-14 8 1,0 0-1,1 1 0,-1-1 0,0 2 1,1-1-1,0 0 0,-1 1 1,1 0-1,0 0 0,-1 1 0,1 0 1,0 0-1,0 0 0,4 1 0,-7 0 0,1 0 1,-1 0-1,1 1 0,-1-1 0,0 1 0,1 0 1,-1 0-1,0 0 0,0 1 0,0-1 0,-1 0 0,1 1 1,-1 0-1,1 0 0,-1 0 0,0 0 0,0 0 1,0 0-1,0 1 0,-1-1 0,1 0 0,0 4 0,5 14 3,-1 0 0,-1 0 0,-1 1 0,-1 0-1,-1 0 1,0 0 0,-2 17-3,-2-4-1,-1 0 1,-2-1-1,-1 1 1,-7 16 0,7-21-37,6-22 40,4-15 41,19-53 121,-12 29-68,2 0 1,1 1-1,1 0 1,5-5-98,-6 14 47,1 1 1,1 0-1,0 1 1,17-13-48,-27 26-3,0 0 1,1 1-1,-1 0 1,1 1-1,0-1 1,1 1-1,-1 0 1,1 1-1,0 0 1,0 0-1,0 1 1,0 0-1,0 0 0,0 1 1,1 0-1,1 0 3,-6 2 1,-1-1-1,1 1 0,-1-1 1,1 1-1,0 0 0,-1 1 0,0-1 1,1 1-1,-1-1 0,0 1 1,0 0-1,0 0 0,0 0 0,0 1 1,0-1-1,0 1 0,0 1 0,7 8 10,0 0-1,-1 1 1,5 10-10,-7-12-3,0 0 1,0 0-1,8 7 3,-11-14-12,0 1 0,1-2 0,0 1 0,-1 0-1,1-1 1,0 0 0,1 0 0,-1 0 0,1-1 0,-1 0 0,1 0 0,0 0 0,-1-1 0,1 0 0,0 0 0,0 0 0,0-1 0,0 0 0,0 0-1,0 0 1,0-1 0,0 0 0,0 0 0,-1-1 0,1 1 0,0-1 0,-1 0 0,1-1 0,-1 1 0,4-3 12,3-2-4,-1-1 0,1 0 1,-1 0-1,-1-1 0,0-1 0,0 0 1,-1 0-1,0 0 0,-1-1 0,0-1 1,-1 1-1,6-13 4,-8 14 7,-1 0-1,0-1 1,-1 0 0,1-4-7,-3 12 3,0 1 1,-1-1 0,1 0-1,-1 0 1,0 1-1,0-1 1,0 0-1,0 0 1,0 1 0,-1-1-1,1 0 1,-1 0-1,0 1 1,0-1-1,0 1 1,0-1 0,0 1-1,-1-1 1,1 0-4,0 3-2,0-1 0,1 1 1,-1 0-1,0-1 0,1 1 1,-1 0-1,0-1 0,0 1 1,1 0-1,-1 0 0,0 0 1,0 0-1,0-1 0,1 1 1,-1 0-1,0 1 0,0-1 1,1 0-1,-1 0 0,0 0 1,0 0-1,1 1 0,-1-1 1,0 0-1,0 0 0,1 1 1,-1-1-1,0 1 0,1-1 1,-1 1-1,1-1 0,-1 1 1,1-1-1,-1 1 0,0-1 1,1 1-1,0 0 0,-1-1 1,1 1-1,-1 0 2,-13 19-21,1 1-1,1 0 1,1 1-1,1 0 1,-4 11 21,6-14-1,1-1 8,0 0 0,2 0 1,0 0-1,0 1 0,2 0 0,0 0-7,3-12 4,-1 0 0,1 0 0,1-1 0,-1 1 0,1 0 0,0 0 0,1-1 0,2 7-4,-3-10 1,0 1 0,1-1 0,0 0 0,0 0 0,0 0 0,0 0 0,0 0 0,0 0 0,1 0 0,0-1 0,-1 1 0,1-1 0,0 0 0,0 0 0,0 0 0,3 1-1,-3-2-1,0 0 0,0 0 1,1 0-1,-1-1 0,0 1 0,1-1 1,-1 0-1,0 0 0,1 0 1,-1-1-1,0 1 0,0-1 0,1 1 1,-1-1-1,0 0 0,0 0 1,0-1-1,0 1 0,0-1 0,0 1 1,0-1-1,2-2 1,10-7 7,-1 0-1,-1 0 1,10-12-7,-18 19 8,144-157 175,11-10-64,-149 159-131,1 2 0,0 0 0,1 0-1,0 1 1,7-2 12,-19 10-3,0 0 0,1 0 0,-1 1 0,1-1 0,-1 0 0,1 1 0,-1-1 0,1 1 0,-1 0 0,1-1 0,-1 1 0,1 0 0,0 0 0,-1 0 0,1 0 0,-1 0 0,1 0 0,0 1 0,-1-1 0,1 1 0,0-1 3,-1 1-1,0 0-1,0 0 0,0 0 0,0 0 0,0 0 0,0 0 0,-1 0 0,1 0 0,0 1 0,-1-1 0,1 0 1,-1 0-1,1 1 0,-1-1 0,0 0 0,1 0 0,-1 1 0,0-1 0,0 0 0,0 1 2,0 10-5,0-1 0,-1 1 0,-1-1 0,0 1-1,-1 4 6,-12 41 8,-14 33-8,13-42 2,1 1-1,-5 36-1,20-83-1,-1-1-1,1 1 1,0-1-1,0 1 1,-1-1-1,1 1 1,0 0-1,0-1 1,1 1-1,-1-1 1,0 1-1,0-1 1,1 1 0,-1-1-1,1 1 1,-1-1-1,1 1 2,-1-2 0,1 0 0,-1 0-1,0 1 1,1-1 0,-1 0-1,1 0 1,-1 0 0,0 0-1,1 0 1,-1 1 0,1-1-1,-1 0 1,0 0 0,1 0-1,-1 0 1,1 0 0,-1 0 0,1-1-1,-1 1 1,0 0 0,1 0-1,-1 0 1,1 0 0,18-10 21,28-26 74,-2-2-1,-1-2 1,-3-2-1,9-13-94,15-14 2,13-7-2,-74 71-10,1 1 0,0-1-1,0 1 1,0 1 0,1-1-1,-1 0 1,1 1 0,0 0-1,0 1 1,0-1 0,0 1-1,3 0 11,-8 2-4,-1 0 0,1-1 0,0 1-1,0 0 1,0 0 0,0 0 0,0 0-1,-1 0 1,1 0 0,0 0-1,0 0 1,0 0 0,0 1 0,-1-1-1,1 0 1,0 0 0,0 1-1,-1-1 1,1 1 0,0-1 0,0 1-1,-1-1 1,1 1 0,0-1-1,-1 1 1,1-1 0,-1 1 0,1 0-1,-1-1 1,1 1 0,-1 0 0,1-1-1,-1 1 1,0 0 0,1 0-1,-1 0 1,0-1 0,0 1 0,0 0-1,1 0 1,-1 0 0,0 0-1,0-1 1,0 1 0,0 0 0,0 0-1,-1 0 1,1 0 4,-1 8-18,0 0 0,-1-1-1,0 1 1,-4 8 18,4-9-3,-2 3 1,-6 21 4,1 1 0,2 1 0,-2 19-2,8-44 1,0 0 0,0-1 0,1 1 0,1 0 0,-1 0-1,1-1 1,1 1 0,0-1 0,0 1 0,0-1 0,1 0 0,0 0 0,1 0 0,0 0 0,0 0 0,5 5-1,-6-9 1,-1-1 1,1 0 0,-1 0-1,1-1 1,0 1 0,0-1-1,1 1 1,-1-1 0,0 0-1,1 0 1,-1 0 0,1-1-1,0 1 1,-1-1 0,1 0-1,0 0 1,0 0 0,0 0-1,0-1 1,0 0-1,0 0 1,0 0 0,0 0-1,0 0 1,0-1 0,-1 0-1,1 0 1,0 0 0,2-1-2,12-5 10,-1-1 1,0 0 0,0-1 0,-1-1-1,0-1 1,1-1-11,29-25 22,12-14-22,-38 33-10,-2-1 0,10-12 10,-23 24-8,0 1 1,0-1-1,0 0 0,-1 0 0,-1-1 0,1 1 0,-1-1 1,0 0-1,1-6 8,-4 14-1,1-1 0,-1 1 0,0 0 0,0-1 0,0 1 1,0-1-1,0 1 0,0-1 0,0 1 0,0 0 0,0-1 0,0 1 1,0-1-1,0 1 0,0-1 0,0 1 0,0 0 0,0-1 0,0 1 0,0-1 1,-1 1-1,1 0 0,0-1 0,0 1 0,0 0 0,-1-1 0,1 1 1,0 0 0,-9 4-9,-10 17 8,12-12 5,1 1-1,0-1 0,1 1 1,0 1-1,1-1 1,0 0-1,1 1 0,0 0 1,0 0-1,1 0 0,0 8-3,2-15 1,0 0 0,-1-1 0,2 1 0,-1 0 0,0 0 0,1 0 0,0 0 0,-1 0 0,2-1 0,-1 1 0,0 0 0,1-1 0,0 1 0,-1-1 0,1 1 0,1-1 0,-1 0 0,0 0 0,1 0 0,0 0 0,-1-1 0,1 1 0,0-1 0,1 1 0,-1-1 0,0 0 0,1 0 0,-1 0 0,1-1 0,-1 1 0,1-1 0,0 0 0,0 0 0,2 0-1,10 1 15,0 0-1,-1-1 1,1-1 0,0 0-1,0-1 1,-1-1 0,1-1-1,0 0 1,-1-1 0,1-1-15,8-2 18,-1-2 0,0 0 0,-1-2 0,0 0 0,-1-1 0,3-4-18,-15 10 3,0-1 0,0 0 0,-1-1 0,0 0 0,0 0 0,-1-1 0,0 0 0,4-7-3,-8 12-15,0-1 1,-1 0 0,0 1-1,0-1 1,0 0 0,-1 0-1,0-1 1,0 1 0,0 0-1,0 0 1,-1-1 0,0 1 0,0 0-1,0 0 1,-1-1 0,1 1-1,-2 0 1,1 0 0,-1-2 14,0 1-25,0 0 0,-1 0 1,0 0-1,0 0 0,-1 1 1,1-1-1,-1 1 0,-1 0 0,1 0 1,0 1-1,-1-1 0,0 1 1,0 0-1,-1 0 0,1 1 1,-1-1-1,0 1 0,1 1 0,-1-1 1,0 1-1,-1 0 0,1 0 1,0 0-1,-1 1 0,1 0 0,-1 1 1,1-1-1,-1 1 0,1 1 1,-1-1-1,-4 2 25,1-1-7,1 0 0,0 1 0,0 1 0,0-1 0,0 2 0,0-1 0,0 1 0,1 0 0,0 1 0,0 0 0,0 0 0,0 1 0,1 0-1,0 0 1,0 1 0,1 0 0,0 0 0,0 0 0,0 1 0,1 0 0,-4 8 7,6-9-2,0 0 0,1 0 0,0 1 1,0-1-1,0 1 0,1 0 0,1-1 0,-1 1 0,1 0 0,0 0 0,1-1 0,0 1 0,0 3 2,1-6-2,-1 1 0,1-1 0,0 1 0,0-1 0,1 1 1,-1-1-1,1 0 0,1 0 0,-1 0 0,0-1 0,1 1 0,0-1 0,0 0 0,1 0 0,-1 0 0,1-1 0,0 1 0,1-1 2,5 3 2,1-1 1,-1 0-1,1-1 0,1 0 0,-1-1 1,1 0-1,-1-1 0,1 0 0,0-1 0,-1-1 1,2 0-3,4 0 28,0-2 0,0 1-1,0-2 1,-1-1 0,1 0 0,-1-1 0,11-5-28,-14 4 58,-1-1 0,0 0-1,0-1 1,-1 0 0,0-1-1,0 0 1,-1-1 0,0 0 0,-1-1-1,0 0 1,-1-1 0,0 0-1,-1 0 1,-1-1 0,4-8-58,2-7 29,-2 0 0,-1-2 0,-1 1 0,-2-1 0,-1 0 0,-1-1-1,-1 0-28,9-72 41,5-40-40,-3-91-1,-14 214-6,0 12 7,-1 0 1,0 0 0,0 1 0,-1-1-1,0 0 1,0 0 0,-1 0-1,0 1 1,-3-6-2,5 12 1,0 1 1,0-1-1,0 1 0,0-1 1,-1 1-1,1-1 0,0 1 1,-1-1-1,1 1 0,0-1 1,-1 1-1,1 0 0,0-1 1,-1 1-1,1-1 0,-1 1 1,1 0-1,0 0 0,-1-1 1,1 1-1,-1 0 0,1 0 1,-1-1-1,1 1 0,-1 0 1,0 0-1,1 0 0,-1 0 1,0 0-2,0 0 2,0 0 0,0 1 1,0-1-1,0 1 1,0-1-1,0 1 0,0 0 1,0-1-1,0 1 1,0 0-1,0-1 0,0 1 1,0 0-1,1 0-2,-25 34 28,10-9-24,2 0 0,0 0 0,2 1 0,1 1 0,1 0 0,1 0 0,2 1 0,0 0 0,2 0 0,2 0 0,0 18-4,6 25-3,3 0 0,3 0-1,3-1 1,7 13 3,-15-65-2,0 0 0,2-1 0,0 1 0,1-1 0,0-1 0,2 1 0,9 11 2,-15-23-1,0-1-1,0 0 1,1 0-1,0 0 0,0 0 1,0-1-1,1 0 0,0 0 1,0 0-1,0-1 1,0 0-1,0 0 0,0 0 1,1-1-1,0 0 1,-1-1-1,1 1 0,0-1 1,0 0-1,-1-1 0,1 1 1,0-2-1,5 1 2,11-4-17,1 0 1,-1-2-1,0 0 0,0-2 0,-1 0 1,0-2-1,0 0 0,-1-2 0,0 0 0,5-6 17,20-15-33,-1-2 0,-2-3-1,29-32 34,-20 22 45,-45 42-57,-7 10-14,-11 16-8,2-2 50,0-1 0,2 1-1,0 1 1,0-1 0,2 1-1,0 1 1,2-1 0,0 0-1,1 1 1,1 0-1,1 17-15,0-35-1,0 0-1,0 1 0,1-1 0,-1 0 0,1 1 0,-1-1 0,1 0 0,0 0 0,0 1 0,0-1 0,0 0 0,0 0 0,0 0 1,1 0-1,-1-1 0,1 1 0,-1 0 0,1 0 0,0-1 0,-1 1 0,1-1 0,0 0 0,1 1 2,0-1 3,0 0 1,0-1-1,0 1 0,0-1 0,0 0 1,0 0-1,0 0 0,0 0 0,0 0 1,0 0-1,0-1 0,0 0 0,-1 1 0,1-1 1,0 0-1,0-1 0,2 0-3,14-8 22,0-2 0,-1 1-1,0-2 1,-1-1 0,0 0 0,-2-1-1,1 0 1,-2-2 0,0 1 0,1-4-22,-9 11 2,0 1 0,-1 0 0,0-1 0,-1 0 0,0 0 1,0-1-1,-1 1 0,0-1 0,0 1 0,-1-1 0,-1 0 0,1-8-2,-2 13-6,0 0-1,0-1 1,-1 1-1,0 0 0,0 0 1,0-1-1,0 1 0,-1 0 1,0 0-1,0 0 0,0 1 1,-1-1-1,1 0 1,-1 1-1,-1 0 0,1-1 1,0 1-1,-1 0 0,0 1 1,0-1-1,0 1 0,0 0 1,0 0-1,-5-2 7,3 2-14,0 0 0,0 0 0,0 1 1,0 0-1,-1 0 0,1 1 0,-1 0 0,1 0 0,-1 0 0,0 1 0,1 0 0,-1 0 0,0 1 1,1 0-1,-1 0 0,1 0 0,-1 1 0,1 0 0,0 0 0,-1 1 0,1-1 0,0 1 0,-1 2 15,-1-1-68,0 1 0,1 0 1,0 1-1,0 0 0,1 0 1,-1 0-1,1 1 1,0 0-1,1 0 0,0 0 1,0 1-1,1 0 0,-1 0 1,2 0-1,-1 0 1,-1 9 66,4-14-117,0 0-1,0 0 1,0 1 0,1-1 0,-1 0 0,1 1 0,0-1 0,0 1 0,0-1 0,1 0 0,-1 1 0,1-1 0,0 0 0,0 0 0,0 1 0,0-1 0,0 0 0,1 0 0,-1 0 0,1 0 0,0 0 0,0-1 0,0 1 0,2 2 117,2-2-121,-1-1 1,0 1 0,1-1-1,-1 0 1,1 0-1,0 0 1,2 0 120,-6-2-31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4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231 185 3321,'64'-32'4713,"-64"32"-4643,0 0 0,1-1 0,-1 1 1,0 0-1,0 0 0,1 0 0,-1 0 0,0-1 0,1 1 1,-1 0-1,0 0 0,1 0 0,-1 0 0,0 0 1,1 0-1,-1 0 0,1 0 0,-1 0 0,0 0 1,1 0-1,-1 0 0,0 0 0,1 0 0,-1 0 1,0 0-1,1 0 0,-1 0 0,0 0 0,1 1 1,-1-1-1,0 0 0,0 0 0,1 0 0,-1 1-70,-3 11 983,-17 20-742,18-30-196,-11 16-23,-1-1 1,-1 0-1,-1-1 0,0 0 0,-1-1 1,-1-1-1,0-1 0,-1-1 0,-7 4-22,24-15 2,1 0 0,-1 0 1,1-1-1,-1 1 0,0 0 0,1-1 0,-1 1 0,0-1 0,1 0 0,-1 1 0,0-1 0,1 0 1,-1 0-1,0 0 0,0-1-2,1 1 0,0 0-1,1 0 1,-1-1 0,0 1-1,1 0 1,-1-1 0,1 1 0,-1-1-1,1 1 1,-1-1 0,1 1-1,-1-1 1,1 1 0,-1-1 0,1 1-1,0-1 1,-1 0 0,1 1-1,0-1 1,0 1 0,-1-1 0,1 0-1,0 1 1,0-1 0,0 0 0,-1-4-3,1-1-1,0 1 1,1-1 0,-1 1 0,1 0-1,0-1 1,0 1 0,1 0 3,4-14-1,0 0 1,1 1-1,1 0 1,1 1 0,4-7 0,18-25-17,7-5 17,-32 45 6,1 1 0,-1 0 0,1 0 0,1 1 0,0 0 0,0 0 0,0 1 0,3-2-6,-9 6-1,1 1 0,-1 0 0,1-1 0,-1 1 0,1 0 0,0 0 0,-1 1 0,1-1 0,0 0 0,0 1 0,0 0-1,0 0 1,-1 0 0,1 0 0,0 0 0,0 0 0,0 1 0,0-1 0,-1 1 0,1 0 0,0 0 0,0 0 0,-1 0-1,1 1 1,-1-1 0,1 0 0,-1 1 0,0 0 0,0 0 0,1 0 0,0 1 1,2 3-5,1 0 1,-2 0-1,1 0 1,-1 1-1,0 0 1,0 0-1,-1 0 1,0 0-1,0 0 1,1 7 4,3 12-2,-2 0 0,1 16 2,-1 6 0,-2 1 0,-2-1 0,-3 0 0,-2 1 1,-1-1-1,-49 238-42,11-70-52,34-154 7,2 0 0,2 32 87,5-69-10,1 0 0,2 0 0,0-1 0,1 1 0,2 1 10,-6-25 3,0 0 1,1 0-1,-1 0 1,0 0-1,1 0 1,-1 0-1,0 0 1,0 0-1,0 0 0,0 0 1,0 0-1,0 0 1,0 0-1,-1 0 1,1 0-1,0 0 1,-1 0-4,0 0 4,1-1 0,-1 0 0,0 1 0,0-1 0,0 0 0,0 1 0,0-1 0,0 0 0,0 0 0,0 0 0,1 0 0,-1 0 0,0 0 0,0 0 0,0 0 0,0-1-1,0 1 1,0 0-4,-30-7-56,0-1-1,1-1 0,0-1 0,1-2 0,-17-10 57,35 17-1,0 0-1,0-1 1,1 0-1,-7-6 2,14 10 4,0 0-1,1-1 1,-1 1-1,1-1 0,-1 0 1,1 0-1,0 0 0,0 0 1,0 0-1,0 0 1,1 0-1,0-1 0,-1 1 1,1-1-1,0 1 0,0-1 1,1 1-1,-1-3-3,1 0 5,0 0-1,1 0 0,0-1 1,0 1-1,0 0 1,1 0-1,0 0 1,0 1-1,1-2-4,29-55 15,3 7-12,3 1 1,2 3-1,2 1 1,10-7-4,194-177 21,9-9-15,-241 228 58,1-1 1,-2-1-1,0 0 1,6-12-65,-19 33 0,0 0 1,-1-1 0,1 1 0,-1-1-1,0 1 1,0-1 0,0 1 0,-1 0-1,-4 17 6,-1 1-7,2 1 0,0 0 1,2 0-1,-1 12 1,4-28 0,0 0 0,0 1 0,0-1 0,1 0-1,0 1 1,0-1 0,1 0 0,0 0 0,0 0 0,0 0-1,1 0 1,0-1 0,1 1 0,0-1 0,0 0 0,0 0-1,0 0 1,1 0 0,4 1-3,-1 0 0,1 0 0,0-1 0,0 0-1,1-1 1,0 0 0,0 0 0,0-1 0,0 0 0,1-1-1,4 1 4,3-1-113,-1 0-1,1 0 1,0-2-1,0 0 1,0-1-1,13-2 114,-23 1-260,1 0-1,0-1 1,-1 0-1,0 0 1,1-1-1,-1 1 1,0-2-1,-1 1 1,1-1-1,5-4 261,31-22-974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4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7 6817,'-28'-7'2913,"4"7"-1689,19 13-872,7 11-352,10 11-1080,7 1-800,12-5 1168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5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233 462 9730,'-1'-1'99,"0"1"1,1-1-1,-1 1 1,1-1-1,-1 1 0,0-1 1,0 1-1,1-1 1,-1 1-1,0 0 0,0-1 1,1 1-1,-1 0 1,0 0-1,0 0 0,0 0 1,1-1-1,-1 1 1,0 0-1,0 0 0,0 1 1,0-1-1,1 0 1,-1 0-1,0 0 0,0 0 1,0 1-1,1-1 1,-1 0-1,0 1 0,0-1 1,1 1-1,-1-1 1,0 1-1,1-1 0,-1 1 1,0-1-1,1 1 1,-1 0-100,-31 29-205,29-26 325,-24 27-549,1 1 1,2 1 0,0 3 428,14-20-261,0 1 0,1 0 0,1 1-1,1 0 1,1 0 0,0 1 0,-2 13 261,7-26-54,0 0 0,1 1 1,-1-1-1,1 0 0,0 1 1,1-1-1,0 1 0,0-1 1,0 0-1,1 2 54,0-4-3,-1 0 0,1 0 1,0 0-1,0 0 0,1-1 0,-1 1 0,1-1 1,-1 0-1,1 0 0,0 0 0,0 0 1,0 0-1,1 0 0,-1-1 0,1 0 0,0 1 3,5 1 40,1 0 0,-1 0-1,1-1 1,0 0 0,0-1-1,0 0 1,9 1-40,5-1 113,1-1 1,18-2-114,-20-1-24,1-1 0,-1 0 0,0-2 0,0-1 0,-1-1 0,0 0 0,0-2 0,0-1 0,-1 0 0,-1-2 0,10-7 24,-19 12-25,-1-1 0,0 0 1,0 0-1,-1-1 0,0-1 1,0 0-1,-1 0 1,0 0-1,-1-1 0,0 0 1,-1-1-1,0 0 1,-1 0-1,0 0 0,-1 0 1,0-1-1,-1 1 1,-1-1-1,0 0 0,1-12 25,-3 23 16,0-1 0,0 1 0,0-1-1,0 1 1,0 0 0,0-1-1,0 1 1,-1-1 0,1 1-1,-1 0 1,0-1 0,1 1 0,-1 0-1,0 0 1,-1 0 0,1 0-1,0 0 1,-1 0 0,1 0 0,-1 0-1,1 0 1,-2 0-16,1 1 11,0 0 1,0 1-1,0-1 0,-1 1 1,1 0-1,0 0 0,0 0 1,-1 0-1,1 0 1,0 0-1,0 0 0,-1 1 1,1-1-1,0 1 0,0-1 1,0 1-1,0 0 0,-1 0 1,1 0-1,1 0 0,-1 1 1,0-1-1,-1 1-11,-11 7 3,1 1-1,0 0 1,0 1-1,1 0 1,1 1 0,0 1-1,0-1 1,1 2-1,-6 10-2,10-14 1,0 0-1,1 0 1,0 1-1,1-1 1,0 1 0,1 0-1,0 0 1,1 0-1,0 1 1,0-1-1,1 0 1,1 1-1,0-1 1,2 10-1,-2-18 1,0 0 1,1 0 0,0 0-1,0 0 1,0 0 0,0 0-1,0-1 1,0 1 0,1 0-1,0-1 1,-1 1 0,1-1-1,0 1 1,0-1 0,0 0-1,0 0 1,1 0-1,-1 0 1,3 1-2,-1 0 1,1-1-1,-1-1 0,1 1 1,-1-1-1,1 1 1,0-1-1,0-1 0,0 1 1,-1-1-1,1 1 1,4-2-1,9 0-6,-1-2 0,0 0 0,0-1 0,0 0 0,0-2 0,8-3 6,3-3-30,0 0 0,18-12 30,-37 18-54,0 1 0,-1-2-1,1 1 1,-1-1 0,0 0 0,-1-1-1,0 1 1,0-2 0,3-4 54,-9 12-43,0-1 1,0 1-1,0-1 1,0 0-1,0 1 1,0-1-1,-1 0 1,1 0-1,0 1 1,-1-1-1,0 0 1,1 0-1,-1 0 1,0 0-1,0 0 1,0 0-1,0 1 1,-1-1-1,1 0 1,0 0-1,-1 0 1,1 0-1,-1 1 1,0-1-1,1 0 1,-2-1 42,1 2-47,-1 0 0,1-1 0,-1 1 0,1 0 0,-1 0 0,0 0 0,1 0-1,-1 0 1,0 0 0,0 0 0,0 1 0,0-1 0,0 1 0,0-1 0,1 1 0,-1 0 0,0-1 0,0 1 0,0 0 0,0 1 0,0-1 0,0 0 0,0 0 0,0 1 0,-1 0 47,-7 1-33,1 1 0,-1 1-1,1 0 1,0 0 0,0 1-1,0 0 1,1 0 0,0 1-1,-7 5 34,9-6 28,0 1-1,0 0 0,1-1 0,-1 2 0,1-1 1,0 1-1,1-1 0,0 1 0,0 1 1,0-1-1,1 0 0,-1 3-27,4-8 10,-1 1 0,0-1 0,1 1 1,0-1-1,-1 1 0,1-1 0,0 1 0,0-1 0,1 1 1,-1-1-1,0 0 0,1 1 0,-1-1 0,1 1 0,0-1 1,0 0-1,0 1 0,0-1 0,0 0 0,1 0 1,-1 0-1,1 0 0,-1 0 0,1 0 0,0 0 0,-1-1 1,1 1-1,0 0 0,0-1 0,0 0 0,0 1 0,1-1 1,-1 0-1,0 0 0,1 0 0,1 0-10,5 2 52,1 0 0,-1-1 0,1 0 0,0-1 1,-1 0-1,1-1 0,0 0 0,8-1-52,0-1 54,-1-2 0,0 0 0,1 0 0,-1-2 0,-1 0 0,1-1 0,-1-1 0,9-6-54,1-2 95,-1-1 0,0-1 0,-1 0 0,13-16-95,-23 19 20,-1-1 1,0-1-1,-1 0 1,0 0-1,-2-1 0,0-1 1,-1 0-1,-1 0 1,-1 0-1,0-1 1,-2 0-1,0-1 0,-2 1 1,0-1-1,0-14-20,-1-2 59,-2 0 0,-2 0 0,-1 0 0,-2 0 0,-1 1 0,-2 0 0,-2 0-1,-5-12-58,11 36 40,1 2 20,-1 0-1,0 0 1,0 0-1,-1 0 0,0 1 1,0-1-1,-1 1 1,-1 1-1,0-1-59,6 7 13,0 1 0,0 0-1,0 0 1,0 0 0,0 0-1,0 0 1,-1 0 0,1 0-1,0 0 1,-1 1 0,1-1-1,0 0 1,-1 1 0,1-1-1,-1 1 1,1-1 0,-1 1 0,1 0-1,-1 0 1,1 0 0,-1 0-1,0 0 1,0 0-13,0 1 10,1-1 0,-1 1-1,0 0 1,1 0 0,-1 0 0,1 0 0,-1 0 0,1 0 0,0 1-1,0-1 1,-1 0 0,1 1 0,0-1 0,0 1 0,0-1-1,1 1 1,-2 0-10,-1 7 8,-1 0-1,1 0 1,0 0 0,1 0-1,0 0 1,1 1-1,-1 6-7,2 10-2,0 0-1,2 1 0,1-1 1,1 0-1,2 5 3,39 130 25,-12-44-15,-6-6-1210,-5 1 0,4 81 1200,-17-102-698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6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53 259 5305,'-42'-53'1771,"41"51"-1720,0 1 0,0-1 0,0 1 0,0-1-1,0 1 1,0-1 0,0 0 0,1 1 0,-1-1 0,1 0 0,-1 0-1,1 1 1,0-1 0,-1 0 0,1 0 0,0 0 0,0 0 0,0 1-1,1-2-50,-1 2 40,1 0-1,-1 0 1,1 0 0,0 0-1,-1 0 1,1 0-1,0 0 1,0 0-1,-1 0 1,1 1-1,0-1 1,0 0-1,0 0 1,0 1-1,0-1 1,0 1-1,0-1 1,0 1-1,1-1 1,-1 1-1,0 0-38,4-2 154,0 1 0,-1 1 0,1-1 0,0 1 0,0 0 1,0 0-1,-1 0 0,1 0 0,0 1 0,0 0 1,1 0-156,3 4 103,0 0 0,0 1 0,0 0 0,0 0 0,-1 1 0,0-1 0,0 2 0,-1-1 0,3 6-103,-2-5 25,12 15-119,0 1 1,-2 1-1,-1 1 1,-1 1-1,-1 0 1,-1 1-1,2 10 94,1-1-357,-21-46 591,2 7-207,1 0-1,0-1 1,0 1-1,-1-1 1,2 1 0,-1-1-1,0 0 1,0 1-1,1-1 1,-1 0 0,1 0-1,0 1 1,0-1-1,0-2-26,3-14 80,1 1 0,0-1-1,1 1 1,1 0-1,1 1 1,0 0-1,10-17-79,-9 20 12,0 1-1,1 0 1,0 0-1,1 1 1,1 0-1,0 0 1,1 1-1,0 1 1,6-5-12,-12 12 0,0-1 1,0 1 0,0 0 0,0 0 0,0 0 0,0 1 0,1 0 0,-1 0 0,7 0-1,-10 1-1,0 1 1,0 0-1,0 0 1,0 0-1,0 1 0,-1-1 1,1 1-1,0-1 1,0 1-1,0 0 0,-1 0 1,1 0-1,0 1 1,-1-1-1,1 1 0,-1-1 1,1 1-1,-1 0 1,0 0-1,0 0 0,0 0 1,0 0-1,1 2 1,3 5-14,0 0 0,-1 0-1,-1 0 1,1 0 0,-1 1-1,1 8 15,16 64-243,-16-57 151,21 101-656,-25-123 898,-3-11 47,-2-20 145,5 14-292,0 0 0,1 0 1,1 0-1,0 1 0,1-1 0,0 1 0,1 0 0,1 0 1,0 0-1,1 1 0,0 0 0,9-11-50,-5 8 7,1 0 0,1 0 1,0 2-1,1-1 0,1 2 0,0 0 0,0 1 1,1 0-1,7-2-7,-17 10-2,-1 0 1,1 0-1,1 0 0,-1 1 1,0 0-1,1 1 1,-1-1-1,1 1 0,4 0 2,-9 1-2,1 0 0,-1 1 0,1-1 0,0 0-1,-1 1 1,1-1 0,-1 1 0,1 0 0,-1 0-1,1 0 1,-1 0 0,0 1 0,1-1 0,-1 1-1,0-1 1,0 1 0,0 0 0,0-1 0,0 1-1,-1 0 1,1 0 0,-1 1 0,1-1 0,-1 0 0,1 1 2,4 10-18,0 1 0,-1 0 0,0 0 1,-1 0-1,0 4 18,-1-2-45,2 0 0,0-1 0,0 1 0,7 10 45,-6-14-84,1 0-1,1-1 1,0 0-1,1-1 0,0 1 1,0-2-1,1 1 0,0-1 1,10 6 84,-16-12-25,0 0 0,0-1 0,1 1 0,-1-1 0,1 0 0,-1 0 0,1-1 1,0 1-1,0-1 0,0 0 0,-1 0 0,1-1 0,0 0 0,0 1 0,0-2 1,0 1-1,0 0 0,0-1 0,0 0 0,0 0 0,0-1 0,0 1 0,-1-1 0,1 0 1,-1 0-1,1-1 0,2-1 25,1-1 9,-1-1 1,0 1-1,0-1 0,0 0 1,-1 0-1,0-1 1,0 0-1,-1 0 0,0-1 1,0 1-1,-1-1 1,0 0-1,0 0 0,-1-1 1,0 1-1,0-1 1,-1 1-1,0-1 0,0 0 1,-1-2-10,11-93 429,-12 104-428,0 0 0,0 0 0,0 0 0,0 0 0,0 0 0,0 0 0,0 0-1,0 0 1,0 0 0,0 0 0,0 0 0,0 0 0,0 0 0,0 0 0,-1 0 0,1 0 0,0 1-1,0-1 1,0 0 0,0 0 0,0 0 0,0 0 0,0 0 0,0 0 0,0 0 0,0 0 0,0 0-1,0 0 1,-1 0 0,1 0 0,0 0 0,0 0 0,0 0 0,0 0 0,0-1 0,0 1 0,0 0-1,0 0 1,0 0 0,0 0 0,0 0 0,0 0 0,0 0 0,0 0 0,-1 0 0,1 0-1,0 0 1,0 0 0,0 0 0,0 0 0,0 0 0,0 0 0,0 0 0,0-1 0,0 1 0,0 0-1,0 0 1,0 0 0,0 0 0,0 0 0,0 0 0,0 0-1,-5 7 10,1 1-8,0 0 0,1 0 0,1 1 1,-1-1-1,1 1 0,0 0 0,1-1 1,0 1-1,1 0 0,0 0 1,0 0-1,1 0 0,0 0 0,0-1 1,1 1-1,0 0 0,1-1 0,2 6-2,-2-8 1,-1 0-1,1 0 1,0-1-1,1 1 1,-1-1 0,1 0-1,0 0 1,0 0-1,1-1 1,0 1-1,-1-1 1,2 0-1,-1 0 1,0-1-1,1 0 1,-1 1-1,1-2 1,0 1 0,0-1-1,0 0 1,0 0-1,0-1 1,1 0-1,-1 0 1,0 0-1,4-1 0,-1 0 28,0-1 0,0 0 0,0 0-1,0-1 1,0-1 0,-1 1 0,1-1-1,-1-1 1,1 1 0,-1-2-1,0 1 1,-1-1 0,1 0 0,-1-1-1,0 1 1,0-1 0,0-1 0,3-5-28,-4 6 11,0-1 1,-1 0 0,0 0 0,0-1-1,-1 0 1,0 0 0,0 0 0,-1 0 0,0 0-1,-1-1 1,0 1 0,0-1 0,0 0-1,-1 1 1,-1-1 0,1 0 0,-1 0-1,-1 0 1,0-4-12,-2 1-26,0-1 0,-1 0 0,0 1 0,-1 0-1,0 0 1,-1 0 0,0 1 0,-6-8 26,9 14-35,-1 0 0,0 0 0,0 1 0,0-1 0,-1 1-1,1 0 1,-1 0 0,0 0 0,0 1 0,0 0 0,-1 0 0,1 0 0,-1 0 0,0 1-1,0 0 1,0 0 0,0 1 0,0 0 0,-4-1 35,1 2-80,0 0 0,0 1 0,0 0 0,0 1 0,0 0 0,1 0 0,-1 1 0,0 0 0,1 0 0,0 1 0,0 0-1,0 1 1,-2 1 80,-3 3-286,0 0-1,1 1 1,0 0-1,1 1 1,0 0-1,0 1 1,-2 5 286,2 0-335,0 0 1,-3 9 334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07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454 738 8194,'2'-15'1193,"-1"6"-653,0 0 1,0 1-1,-1-1 1,-1-8-541,1 15-6,-1 1 0,1-1 1,0 0-1,-1 0 0,1 1 1,-1-1-1,1 0 0,-1 1 0,0-1 1,0 0-1,0 1 0,0 0 1,0-1-1,0 1 0,0-1 1,0 1-1,-1 0 0,1 0 1,-1 0-1,1 0 0,0 0 1,-1 0-1,0 0 0,1 0 0,-2 0 6,-4-1-135,0 1-1,0 0 0,0 0 0,-1 1 0,1 0 0,0 0 0,0 0 0,0 1 0,-1 0 136,-5 1-189,-11 1 70,-1 1-1,0 1 0,1 1 1,0 1-1,1 1 0,-1 1 1,2 1-1,-12 8 120,24-12 77,-1 0-1,2 1 1,-1 1-1,1 0 0,0 0 1,1 1-1,0-1 1,-6 9-77,10-10 37,0-1-1,0 1 1,1 0 0,0 0 0,0 0-1,0 0 1,1 0 0,0 1 0,1-1-1,0 1 1,0 0 0,0-1 0,1 1-1,0 1-36,0-5 3,0 1-1,0-1 1,1 1-1,0-1 1,0 1-1,0-1 1,0 0-1,1 0 1,-1 1-1,1-1 1,0 0-1,0-1 1,1 1-1,-1 0 1,1-1-1,0 1 1,0-1-1,0 0 1,0 0-1,0 0 1,1 0-1,0 0 0,-1-1 1,1 0-1,0 0 1,0 0-1,0 0 1,0 0-1,1-1 1,-1 0-1,0 0 1,1 0-1,-1 0 1,0-1-1,1 0-2,7 1 3,0-2 0,0 1 0,0-2 0,0 1 0,-1-2 0,1 0 0,-1 0 0,1-1 0,-1 0 0,0-1 0,0 0 0,-1-1 0,0 0 0,0-1 0,1 0-3,0-3 31,1 1-1,-1-1 1,-1-1 0,0 0 0,-1-1-1,0 0 1,0 0 0,-1-1-1,-1 0 1,0 0 0,-1 0 0,0-2-31,14-47 75,-3 0 0,-3-1 0,-3-1 0,-2 0 1,-3 0-1,-3 0 0,-3-1 0,-5-34-75,5 90 17,-1-2 35,1 0 0,-1 1 0,-1-1 0,0 1 0,-1-1 0,-2-7-52,4 18 5,1 0-1,0-1 0,0 1 0,-1 0 0,1 0 0,0-1 0,0 1 0,-1 0 1,1 0-1,0 0 0,-1-1 0,1 1 0,0 0 0,-1 0 0,1 0 0,-1 0 0,1 0 1,0 0-1,-1 0 0,1 0 0,0 0 0,-1 0 0,1 0 0,0 0 0,-1 0 1,1 0-1,-1 0 0,1 0 0,0 1 0,-1-1 0,1 0 0,0 0 0,0 0 1,-1 0-1,1 1 0,0-1 0,-1 0 0,1 0 0,0 1 0,0-1 0,-1 0 0,1 1 1,0-1-1,0 0 0,0 1 0,-1-1 0,1 0 0,0 1-4,-13 17 56,5-3-67,1 0 1,0 1 0,1-1-1,0 2 1,1-1-1,1 0 1,1 1-1,1 0 1,0 0-1,1 2 11,0 5 1,2 0-1,0 0 0,2-1 0,1 1 1,1-1-1,1 1 0,1 1 0,10 27-19,77 235-219,-90-274 197,1-1 0,0 0 1,1 0-1,0-1 0,1 0 1,1 0-1,1 2 41,-6-9-36,1 0 0,0-1 0,0 1 0,0-1 0,0 1 0,0-1 0,1 0 0,-1-1 0,1 1 0,0-1 0,0 0 0,0 0-1,0-1 1,0 1 0,0-1 0,0 0 0,1-1 0,-1 1 0,1-1 36,10 0-34,-1-1 0,0-1 0,0-1-1,0 0 1,0-1 0,-1 0 0,1-1 0,-1-1 0,0 0-1,1-2 35,9-5-9,1-2 0,-2 0 0,0-2-1,0-1 1,-2-1 9,-7 7-15,-2-1 1,1-1-1,-2 0 0,5-8 15,-10 13-13,0 0-1,-1-1 1,0 1-1,-1-1 1,0 0-1,0 0 1,-1 0-1,0-2 14,-3 10 2,1 1-1,-1-1 0,0 1 0,0-1 0,0 1 0,0-1 0,0 1 0,0-1 0,0 1 0,0-1 0,-1 1 0,1 0 0,0-1 0,-1 1 0,1-1 0,-1 1 0,0-1-1,1 2 5,-1-1-1,0 0 0,1 1 1,-1-1-1,0 1 0,0-1 0,1 1 1,-1-1-1,0 1 0,0-1 1,0 1-1,0 0 0,1-1 0,-1 1 1,0 0-1,0 0 0,0-1 1,0 1-1,0 0 0,0 0-4,-4 1 19,0-1 0,1 1 0,-1 0 0,0 0 0,1 0 0,-1 1 0,1 0 0,0 0 0,-4 2-19,-9 5 23,1 1 1,0 1-1,0 1 0,2 0 0,-1 0 0,-4 7-23,14-14 3,0 0 0,0 1 0,1 0-1,0 0 1,0 0 0,0 0-1,1 0 1,0 1 0,0 0 0,0 0-1,1-1 1,0 1 0,0 1-1,1-1 1,0 0 0,0 0 0,1 0-1,0 5-2,0-9 7,1 0 0,-1 0 0,1 0 0,0 0 0,0 1 0,0-1 0,1 0-1,-1 0 1,1-1 0,-1 1 0,1 0 0,0-1 0,0 1 0,0-1 0,1 1 0,0 0-7,2 1 19,-1-1 1,1 0-1,-1 0 1,1-1-1,0 0 1,0 1 0,0-2-1,0 1 1,4 0-20,6 1 48,0-1 0,-1 0 0,1-1 0,0-1 0,0 0 0,12-3-48,-7 1 16,-1-2 1,1 0-1,-1-1 0,0-1 0,-1-1 1,13-6-17,-20 7 1,0 1 1,-1-2-1,0 1 0,0-1 1,-1-1-1,0 0 1,0 0-1,0-1 1,-1 0-1,-1 0 0,5-8-1,0-3 11,-1-2 0,-1 0 0,-1 0-1,-1 0 1,-1-1 0,-1-1-1,2-18-10,3-38 55,0-54-55,-10 114 8,0-2 8,5-61 89,-5 0 0,-3-13-105,1 86 39,0 0-1,0 0 0,-1 0 1,-1-2-39,3 11 7,-1 0 0,1 0 0,0 0 0,-1 0 1,1 0-1,0 0 0,-1 0 0,1 0 0,-1 0 0,0 0 0,1 0 1,-1 1-1,0-1 0,0 0 0,1 0 0,-1 1 0,0-1 0,0 1 1,0-1-1,0 0 0,0 1 0,0 0 0,0-1 0,0 1 0,0-1 1,0 1-1,0 0 0,0 0 0,0 0 0,0 0 0,0 0 0,0 0 1,0 0-1,0 0 0,0 0 0,0 0 0,0 0 0,0 1-7,-3 0 13,0 0-1,1 1 1,-1 0-1,1 0 1,-1 0-1,1 0 1,0 0-1,0 1 1,0-1-13,-5 6-4,-1 1 0,1-1 0,1 1 0,0 1 0,0 0 0,1 0 0,0 0 0,1 0 1,0 1-1,0 0 0,1 0 0,1 0 0,0 1 0,1-1 0,0 1 0,0-1 0,1 1 0,1 0 0,0 8 4,4 26-6,1-1-1,3 0 0,1 0 1,10 24 6,6 31 1,-12-8-3,-11-68-20,1-1 0,2 1 0,0-1 0,1 0 0,5 12 22,-9-30-13,1 0 0,-1-1 0,1 1 1,0-1-1,0 1 0,0-1 0,1 0 0,0 0 1,-1-1-1,1 1 0,1-1 0,-1 1 0,0-1 1,2 0 12,1 1-8,0-1 0,1 0-1,-1 0 1,1-1 0,0 0 0,0 0 0,0-1 0,0 0 0,1 0 8,8 0 0,0-2 0,0 0-1,0 0 1,0-2-1,0 0 1,0-1 0,-1 0-1,12-6 1,-14 4-5,0-1-1,0 0 1,-1-1 0,0 0-1,0-1 1,-1 0 0,0-1-1,-1-1 1,0 0 0,-1 0-1,0-1 1,-1-1-1,0 1 1,-1-1 0,0-1-1,3-9 6,2-8 149,-1-1-1,-1-1 0,-2 0 1,-1-1-1,-2 1 0,2-35-148,-7 230 76,-3-139-87,0-1 0,-2 1-1,0-1 1,-1 0-1,-5 12 12,5-22-39,0 0 0,-1 0 0,0 0-1,0-1 1,-2 0 0,1 0 0,-1-1-1,-1 0 1,0 0 0,-5 4 39,-11 5-74,1 0-1,-9 2 75,30-18-4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24.0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233 172 2713,'48'-54'1424,"-46"51"-1153,0-1-1,0 1 1,0 0 0,0-1 0,0 1-1,-1-1 1,0 0 0,1 1-1,-1-1 1,-1 0 0,1 0 0,-1 1-1,1-1 1,-1 0 0,0 0-1,0 0 1,-1 0 0,0-1-271,1-2 307,0 5-259,0 0 1,0 1 0,0-1 0,-1 0 0,1 1-1,0-1 1,-1 0 0,1 1 0,-1-1-1,1 1 1,-1-1 0,0 1 0,0-1 0,0 1-1,0-1 1,0 1 0,0 0 0,0 0-1,0-1 1,0 1 0,-2 0-49,1-1 21,-1 1 1,1 1 0,-1-1-1,0 0 1,0 1-1,0-1 1,1 1-1,-1 0 1,0 0-1,0 0 1,0 0-1,0 0 1,-1 1-22,-9 1 15,1 1-1,0 0 1,0 0 0,0 1 0,1 1-1,-1 0 1,1 1 0,-4 2-15,-2 3 33,0 0 1,1 2-1,0-1 1,-11 14-34,22-21 10,0 0-1,1 1 1,0 0-1,0 0 1,1 0-1,0 0 1,-1 2-10,3-7 2,0 1-1,1 0 1,-1 0-1,0 0 1,0 0 0,1-1-1,-1 1 1,1 0-1,0 0 1,0 0 0,0 0-1,0 0 1,0 0-1,0 0 1,0 0-1,0 0 1,1 0 0,-1 0-1,1 0 1,0 0-1,-1 0 1,1 0 0,0 0-1,0-1 1,1 2-2,0-2 5,0 1 1,0-1 0,0 0 0,0 1 0,0-1-1,0 0 1,0 0 0,0-1 0,1 1 0,-1 0-1,0-1 1,1 0 0,-1 1 0,2-1-6,36 0 96,-23-1-69,-7 0-24,0 0 0,0 0 1,0-1-1,0-1 0,0 1 0,0-2 1,-1 1-1,1-2 0,-1 1 0,0-1 1,-1 0-1,1-1 0,-1 0 0,0 0 1,0-1-1,-1 0 0,0-1 0,4-5-3,-8 9 32,0-1 0,-1 0-1,0 0 1,0 0 0,0 0-1,-1 0 1,1 0-1,-1-1 1,-1 1 0,1 0-1,-1-1 1,0 1 0,0 0-1,0-2-31,-1 7 35,0 1 0,0 0 0,0 0 0,0 0-1,0 0 1,0 0 0,0 0 0,1 0 0,-1 0 0,0 0 0,1 0 0,-1 0-1,1 0 1,-1 1-35,-8 23 2,2-1-1,1 1 1,1 0 0,0 11-2,-1-3 21,-10 73 120,-36 198 129,27-169-209,24-129-81,-6 41-448,8-40-288,5-13-824,6-4 693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2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50 175 400,'0'0'172,"-18"-3"280,-13-5 3140,31 8-3019,0 0-183,11-1 540,2-2-841,-1 0-1,0-1 0,0 0 0,0-1 1,-1 0-1,0-1 0,3-2-88,-1 1 49,-1 0 1,1 1-1,0 1 0,1 0 1,-1 1-1,1 0 0,9-1-49,110-20 125,-1 0-616,102-5 491,-202 28-1810,25 3 1810,-25 1-647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2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0 181 1616,'175'-67'757,"-139"52"-256,0 2 1,2 1 0,-1 2-1,2 2 1,-1 2 0,1 1-502,81-5 801,35 6-801,-106 3-211,-26-1-470,0 0 0,-1-2 0,1 0 0,4-3 681,14-4-704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2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1768,'0'0'938,"0"0"-66,5 5 799,14 7-1423,1-1-1,0-1 1,18 7-248,-7-3 121,238 103 1052,-249-109-1142,-1 0 0,-1 2 0,1 0 1,-1 1-1,0 1-31,-12-8 4,0 1 0,-1-1 0,1 1 0,-1 0-1,0 0 1,-1 0 0,1 1 0,-1-1 0,0 1 0,-1 0 0,1 1 0,-1-1 0,-1 1-1,1-1 1,-1 1 0,1 4-4,-2-7 1,-1 0 0,0 0 0,0 0 1,0 0-1,0 0 0,-1 0 0,0 0 0,0 0 0,0 0 0,0 0 0,0 0 0,-1 0 0,0-1 0,0 1 0,0-1 0,0 1 0,-2 1-1,-5 6 19,-1 0-1,0-1 0,0 0 0,-5 2-18,14-11 3,-218 170 162,161-127-144,17-11-283,2 1-1,-24 30 263,48-50-213,-20 28-502,6-7 273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7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39 392,'-2'-11'184,"2"4"-112,-2-3-200,0-1 80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8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380 49 808,'-18'-41'555,"17"40"-528,1 1 0,0-1 1,-1 1-1,1-1 0,-1 1 1,1-1-1,-1 1 0,1-1 0,-1 1 1,1 0-1,-1-1 0,0 1 0,1 0 1,-1-1-1,1 1 0,-1 0 1,0 0-1,1 0 0,-1-1 0,0 1 1,1 0-1,-1 0 0,1 0 0,-1 0 1,0 0-1,1 0 0,-1 0 0,0 1 1,1-1-1,-1 0 0,0 0 1,1 0-1,-1 1 0,0-1-27,-19 13 492,16-10-380,-23 18-10,1 1-1,1 1 1,1 1 0,1 1-1,1 1 1,1 1 0,2 0-1,0 2 1,2 0 0,1 2 0,2-1-1,-3 12-101,7-14 232,1 0-1,1 1 0,2-1 1,0 1-1,2 1 0,2-1 0,0 1 1,2-1-1,2 1 0,0-1 1,7 29-232,-8-52 12,1 1 0,-1-1 0,2 1 0,-1-1 0,1 0 0,0 0 0,0 0 0,1 0 0,-1-1 0,1 1 0,0-1 0,1 0 0,0 0 1,0 0-13,0-1 7,-1-1 0,1 0 0,-1-1 0,1 1 0,0-1 0,0 0 0,0 0 0,0-1 0,1 0 0,-1 1 0,0-2 0,1 1 0,-1-1 0,0 1 0,1-1 0,-1-1 0,6 0-7,13-3 23,0-1 0,0-1-1,0-1 1,-1-1 0,10-5-23,113-58 22,-125 60-22,-3 2 6,-2 1-2,-1 0 0,1-1 0,7-7-4,-20 14 9,1-1 1,-1 1 0,0-1 0,0 0 0,-1 0 0,1 0 0,-1 0 0,1-1 0,-1 1 0,0-1 0,0 1 0,-1-1 0,1 0 0,-1 0 0,1 1 0,-1-1 0,0-4-10,-1 5 5,0 1 0,0-1 0,0 1 0,-1-1 0,1 1 1,-1-1-1,1 1 0,-1-1 0,0 1 0,0-1 1,0 1-1,-1 0 0,1 0 0,0 0 0,-1 0 0,1-1 1,-1 2-1,0-1 0,0 0 0,0 0 0,0 1 1,0-1-1,0 1 0,0-1 0,0 1 0,-1 0-5,-10-6-30,1 1 0,-1 1 0,0 1 0,-8-2 30,3 0-24,2 0 5,6 2 31,0 1-1,0 0 0,-1 0 1,1 1-1,-1 0 1,-1 1-12,32 0 27,0 0 0,-1-2 0,1 0 0,10-4-27,-4 1 13,69-16 9,-53 12-26,0 1 0,1 2 1,16 0 3,-54 7-12,1 0 0,0 0 0,0 0-1,0 1 1,0 0 0,0 0 12,-5-1-2,0 0-1,0 0 1,0 1-1,-1-1 1,1 0-1,0 0 0,0 1 1,-1-1-1,1 1 1,0-1-1,-1 0 0,1 1 1,0-1-1,-1 1 1,1 0-1,-1-1 1,1 1-1,0-1 0,-1 1 1,0 0-1,1-1 1,-1 1-1,1 0 0,-1 0 1,0-1-1,0 1 1,1 0-1,-1 0 1,0-1-1,0 1 0,0 0 1,0 0-1,0 0 1,0-1-1,0 1 1,0 0-1,0 0 0,0 0 1,0-1-1,-1 1 1,1 0-1,0 0 0,-1-1 1,1 1-1,0 0 1,-1 0-1,1-1 1,-1 2 2,-31 48 2,19-32 33,2 0 0,-6 13-35,14-26 7,0 1 1,1 0-1,0 0 1,1 0-1,-1 0 1,1 0-1,0 1 1,0-1-1,1 0 1,0 1-1,0 0-7,0-5 2,0 1 0,1-1 0,-1 1 0,1 0 0,0-1 0,-1 1 0,1-1 0,0 1 0,1-1 0,-1 0 0,0 1 0,1-1 0,-1 0 0,1 0 0,0 0 0,-1 0 0,1 0 0,1 0-2,1 1 6,-1-1-1,1 0 1,-1 0-1,1 0 0,0-1 1,0 1-1,0-1 1,-1 0-1,2 0 0,-1 0 1,1-1-6,7 1 15,-1 0 0,1-1 0,-1-1 0,1 0 0,-1-1 0,1 0 0,-1-1 0,3-1-15,1 0-1,-1-1 0,0-1 0,0-1 0,0 0 0,-1-1 0,0 0 0,0-1 0,-1 0 0,0-1 0,-1 0 0,0-1 0,-1 0 0,2-3 1,-10 11-3,0 0 0,-1 0 1,1 0-1,-1 0 0,0 0 0,0 0 0,0 0 1,1-2 2,-2 4-2,0-1-1,1 1 1,-1 0 0,0-1 0,0 1 0,0 0 0,0-1 0,0 1 0,0-1 0,-1 1-1,1 0 1,0 0 0,-1-1 0,1 1 0,-1 0 0,1-1 0,-1 1 0,1 0-1,-1 0 1,0 0 0,0-1 2,-2 2-35,1 5 2,0 2 31,-7 18-4,1-2 5,1 0 0,-1 5 1,7-23 0,0 0 0,1-1 1,-1 1-1,1 0 0,0 0 1,0 0-1,1 0 1,-1-1-1,1 1 0,0 2 0,0-5 2,0 1 0,0-1 0,0 1-1,1-1 1,-1 1 0,0-1 0,1 0-1,0 0 1,-1 0 0,1 0 0,0 0-1,0 0 1,0 0 0,1 0-2,1 0 6,1 1 0,-1-1-1,1 0 1,0 0 0,0-1 0,0 1 0,0-1-1,0 0 1,0 0 0,0-1 0,0 0 0,0 0 0,0 0-1,0 0 1,1-1 0,-1 0-6,16-3 24,-1 0 1,1-2-1,-1 0 0,0-2 1,0 0-1,-1-1 1,-1-1-1,1 0 0,-1-2 1,-1 0-1,0-1 1,-1-1-1,-1 0 0,12-14-24,-24 24 5,0 0 1,0 0-1,0 0 0,-1 0 0,1-1 0,-1 1 0,0-1 0,0 1 0,-1-1 0,0 0 0,0 0 1,0 1-1,0-1 0,0 0 0,-1 0 0,0-2-5,-1 3 3,1 0-1,-1 0 1,0-1-1,-1 1 1,1 0-1,-1 1 1,0-1-1,0 0 1,0 0-1,0 1 1,0-1-1,-1 1 1,0 0-1,0 0 1,1 0-1,-2 0 1,1 0-1,0 1 1,-1-1-3,-8-5-12,0 1 0,0 0 0,-1 1 1,0 1-1,0 0 0,0 0 0,-1 2 0,1-1 0,-1 2 1,0 0-1,0 0 0,0 2 0,-9 0 12,13 0-32,0 0 0,-1 1 0,2 0 0,-1 1 0,0 0 0,0 1 0,0 0 0,1 1 0,0-1 0,0 2-1,0-1 1,0 1 0,0 1 0,1 0 0,0 0 0,1 0 0,-1 1 0,1 0 0,-2 3 32,6-6-90,1-1 0,0 0 0,0 1 1,0-1-1,1 1 0,-1 0 0,1 0 0,0-1 0,0 1 1,0 0-1,0 0 0,1 2 90,-1-3-99,1-1 0,0 0 0,1 1 0,-1-1 0,0 1 0,1-1 0,0 0 0,-1 1-1,1-1 1,0 0 0,0 0 0,0 1 0,0-1 0,1 0 0,-1 0 0,0 0 0,1 0 0,0-1 0,-1 1 0,1 0 0,2 0 99,0 1-112,1 0 0,0-1 0,0 0 0,0 0 0,0 0 0,0-1 0,1 1 112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9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48 2961,'-3'-5'308,"0"1"1,-1 0 0,0 0-1,0 1 1,0-1-1,0 1 1,-1 0 0,1 0-1,-1 0 1,0 1 0,0-1-1,0 1 1,0 0-1,-1 0-308,4 2 24,-1 0-1,0-1 0,0 1 0,1 0 0,-1 0 0,0 1 0,0-1 0,1 0 0,-1 1 0,0 0 0,1 0 0,-1-1 0,1 2 0,-1-1 0,1 0 0,-1 0 0,1 1 0,0-1 1,0 1-1,-1 0 0,1 0 0,0 0 0,1 0 0,-1 0 0,0 0 0,1 0 0,-1 1 0,1-1-23,-1 0-9,0 1 0,1-1 0,-1 0 0,1 1 0,-1-1 0,1 1 0,0 0 0,0-1 0,0 1 0,1 0 1,-1 0-1,1-1 0,-1 1 0,1 0 0,0 0 0,0 0 0,0 0 0,0-1 0,1 1 0,-1 0 0,1 0 0,0 0 0,-1-1 0,2 1 0,-1 0 0,0-1 0,0 1 0,1-1 0,-1 1 0,1-1 0,0 0 0,-1 0 1,1 1-1,0-1 0,2 1 9,46 42-29,-33-32 11,-1 2 0,-1 0 0,0 0-1,10 16 19,-8-5-243,-2 1 0,7 16 243,0 2-727,-15-28-368,-10-35 508,2 11 590,0 0 0,1 0 0,1-1 0,-1 1 0,1 0 0,0 0-1,1 0 1,0 0 0,0 0 0,0 0 0,1 0 0,0 1 0,2-4-3,-4 8 1,7-12-1,0 1 0,1 0 0,0 0 0,1 1 1,1 0-1,0 1 0,0 0 0,3-1 0,12-12-3,15-13 839,1 2-1,43-28-835,-85 63 30,0 0-1,0 0 1,1 0-1,-1 0 1,0 0-1,0 0 0,0 0 1,0 0-1,1 0 1,-1 0-1,0 0 1,0 0-1,0 0 1,0-1-1,1 1 1,-1 0-1,0 0 0,0 0 1,0 0-1,0 0 1,0 0-1,1 0 1,-1-1-1,0 1 1,0 0-1,0 0 0,0 0 1,0 0-1,0 0 1,0-1-1,0 1 1,0 0-1,0 0 1,0 0-1,0 0 1,0 0-1,1-1 0,-1 1 1,0 0-1,0 0 1,0 0-1,-1-1 1,1 1-1,0 0 1,0 0-1,0 0 0,0 0 1,0 0-1,0-1 1,0 1-30,-11 2 554,-21 8-275,-21 17-153,49-24-125,0 0 1,0 0-1,0 0 0,0 0 0,0 1 0,1 0 0,0 0 0,0-1 0,0 2 1,-3 3-2,6-7-2,0-1 1,-1 1 0,1 0 0,0-1 0,0 1 0,-1 0-1,1-1 1,0 1 0,0 0 0,0 0 0,0-1 0,0 1-1,0 0 1,0-1 0,0 1 0,0 0 0,1 0 0,-1-1-1,0 1 1,0 0 0,0-1 0,1 1 0,-1 0 0,0-1-1,1 1 1,-1 0 0,1-1 0,-1 1 0,1-1 0,-1 1-1,1-1 1,-1 1 0,1-1 0,0 1 0,-1-1 0,1 1 1,2 0-6,1 1 0,-1 0 0,1-1 0,-1 0 0,1 0 0,0 0 0,0 0 6,38 6-21,32 1 21,-35-5 21,-1 2 1,35 8-22,-62-10 2,-1 0 1,1 1 0,-1 0 0,1 1 0,-1 0 0,-1 0-1,1 1 1,-1 0 0,0 1 0,0 0 0,-1 0 0,1 2-3,-6-6 2,0 0 0,-1 1 0,0-1 0,1 0 0,-1 1 1,-1 0-1,1-1 0,0 1 0,-1 0 0,0 0 1,0 0-1,0 0 0,0 0 0,-1 0 0,1 0 1,-1 0-1,0 0 0,0 1 0,-1-1 0,1 0 1,-1 0-1,-1 3-2,0-1-122,0 1 0,-1 0 1,0 0-1,0-1 0,-1 1 0,1-1 1,-1 0-1,-1 0 0,1 0 1,-1-1-1,0 0 0,-2 1 122,7-5-56,-5 4-925,5-5 947,0 0 0,0 0 0,0 0 0,0 0-1,0 0 1,0 0 0,0 0 0,0 0-1,0 0 1,0 0 0,0 0 0,0 0-1,1 0 1,-1 0 0,0 0 0,0 0-1,0 0 1,0 0 0,0 0 0,0 0-1,0 0 1,0 0 0,0 0 0,0 0 0,0 0-1,0 0 1,0 0 0,0 0 0,0 0-1,0 0 1,0 0 0,0 0 0,0 1-1,0-1 1,0 0 0,0 0 0,0 0-1,0 0 1,0 0 0,0 0 0,0 0 0,0 0-1,0 0 1,0 0 0,0 0 0,0 0-1,0 0 1,0 0 0,0 0 0,0 0-1,0 0 1,0 0 0,0 0 34,12-5-876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39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47 5209,'0'0'53,"-2"-5"354,0 1 0,0-1 0,0 1 1,0 0-1,-1-1 0,0 1 0,-1-1-407,3 4 37,0 0 0,0 0 0,0 0 0,0 0 0,-1 0 0,1 1 0,0-1 0,0 0 0,-1 1 0,1-1 0,0 1 0,-1 0 1,1-1-1,0 1 0,-1 0 0,1 0 0,-1 0 0,1 0 0,0 0 0,-1 0 0,1 0 0,-1 0 0,1 1 0,0-1 0,-1 0 0,1 1 0,0-1 0,-1 1 0,0 0-37,-4 3-86,0-1-1,0 1 1,0 0 0,1 0 0,0 1-1,0 0 1,0 0 0,-4 5 86,6-7-62,0 1 0,1-1 0,-1 1 0,1 0 0,0-1 1,0 1-1,0 0 0,1 1 0,-1-1 0,1 0 0,0 0 0,0 0 0,0 1 1,0 3 61,2-5 3,-1 0 0,1 0 0,0-1 0,0 1 0,0 0 0,0 0 1,0-1-1,1 1 0,-1-1 0,1 1 0,0-1 0,-1 0 0,1 0 1,0 0-1,2 2-3,36 27 180,-37-28-165,20 11 64,20 15 31,-39-26-113,-1 0 0,1 0 0,-1 0 0,0 0 0,0 0 0,-1 1 0,1-1 0,-1 1 0,2 3 3,-3-6-16,-1 0 1,1 0-1,-1 1 0,0-1 1,0 0-1,1 1 1,-1-1-1,0 0 1,0 1-1,0-1 1,0 0-1,-1 1 0,1-1 1,0 0-1,-1 1 1,1-1-1,0 0 1,-1 0-1,1 1 0,-1-1 1,0 0-1,1 0 1,-1 0-1,0 0 1,0 0-1,0 0 0,0 0 1,0 0-1,0 0 1,0 0-1,-1 0 16,-4 3-110,0 0 0,-1 0 0,0 0 0,0-1 0,-1 0 110,4-1-56,-4 1 2,-1 1 0,0-1 0,0-1 0,0 0 0,0 0 0,-1 0 0,1-1 0,0-1 0,-1 0 0,-8-1 54,18 1 5,0 0 0,0 0-1,-1 0 1,1 0 0,0 0-1,0 0 1,-1 0-1,1-1 1,0 1 0,0 0-1,0 0 1,-1 0 0,1 0-1,0-1 1,0 1-1,0 0 1,0 0 0,-1 0-1,1-1 1,0 1 0,0 0-1,0 0 1,0-1-1,0 1 1,0 0 0,0 0-1,0-1 1,0 1 0,0 0-1,0 0 1,0-1-1,0 1 1,0 0 0,0 0-1,0-1 1,0 1 0,0 0-1,0 0 1,0-1-1,0 1 1,0 0 0,0 0-1,0-1 1,1 1 0,-1 0-1,0 0 1,0 0-1,0-1 1,0 1 0,1 0-1,-1 0 1,0 0 0,0-1-1,1 1 1,-1 0-1,0 0 1,0 0 0,0 0-1,1 0 1,-1 0 0,0 0-5,16-14 37,-15 13-25,19-12 69,0 0-1,1 1 1,0 1-1,1 1 0,0 1 1,0 1-1,1 1 1,6-1-81,32-4 610,-1 2 1,40-1-611,-72 9 58,-1-2 0,1 0 0,8-4-58,-29 6 4,0 0-1,-1 0 1,1-1-1,-1 1 1,0-1-1,1-1 1,-1 1-1,-1-1 1,1 0-1,0 0 1,-1-1-1,0 0 1,0 0 0,0 0-1,-1 0 1,1-1-4,-4 3 14,0 1 0,-1-1 1,1 1-1,0-1 0,-1 1 1,1-1-1,-1 1 0,0-1 1,0 0-1,0 1 0,0-1 1,0 1-1,-1-1 0,1 1 1,-1-1-1,1 1 0,-1-2-14,0 3 14,1 0-1,-1 0 1,1 0-1,-1-1 1,1 1 0,-1 0-1,1 0 1,-1 0-1,0 0 1,1 0-1,-1 1 1,0-1-1,0 0 1,0 0-1,0 0 1,0 1 0,0-1-1,0 0 1,0 1-1,0-1 1,0 1-1,0-1 1,0 1-1,-1 0 1,1-1 0,0 1-1,0 0 1,0 0-1,-1 0 1,1 0-1,0 0 1,0 0-1,0 0 1,-1 0 0,1 1-1,0-1 1,0 0-1,0 1 1,-1-1-14,-5 4 2,1-1 0,-1 1 0,1 0 0,0 0 1,0 1-1,0 0 0,1 0 0,-1 0 0,1 0 0,0 1 0,1 0 1,0 0-1,-1 0 0,2 1 0,-1 0 0,1-1 0,0 1 1,1 0-1,-2 4-2,1 1 0,-1 0 0,2 1 1,0-1-1,0 0 0,1 1 0,1-1 1,0 1-1,0-1 0,1 1 0,1-1 1,2 9-1,-3-17-8,1 1 1,0 0-1,-1-1 1,1 1-1,1-1 0,-1 0 1,1 1-1,-1-1 1,1 0-1,0-1 1,1 1-1,-1-1 1,1 1-1,-1-1 1,1 0-1,2 1 8,1 0-69,-1-1 1,1 1-1,0-2 0,1 1 0,-1-1 1,0 0-1,1 0 0,-1-1 0,1 0 1,0 0 68,18 0-488,1-2 0,0 0 1,0-2-1,-1-1 1,15-5 487,43-12-754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0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92 584 3529,'-5'0'280,"1"0"0,0 0 0,0 0 0,0 1 1,0 0-1,0 0 0,0 0 0,0 0 0,0 1 0,0-1 1,0 1-1,0 0 0,1 0 0,-1 1 0,1-1 0,0 1 1,-1-1-1,1 2-280,1-2 20,0 1 1,0 0-1,0 0 1,0 0-1,1 0 1,0 0-1,-1 0 1,1 0-1,0 1 1,0-1-1,1 0 1,-1 1 0,1-1-1,-1 0 1,1 1-1,0-1 1,1 1-1,-1-1 1,0 0-1,1 1 1,0-1-1,0 2-20,2 3 0,0 1-1,0 0 1,1-1-1,0 0 1,1 0-1,0 0 1,0-1-1,0 1 1,1-1-1,0 0 1,1-1-1,0 1 1,0-2 0,0 1-1,0-1 1,1 0-1,0 0 1,0-1-1,4 2 1,-2-2 0,0 0 0,0 0 0,1-1 0,0 0 0,0-1 1,0 0-1,0-1 0,0 0 0,0-1 0,0 0 0,0-1 0,0 0 0,0-1 0,0 0 0,9-3 0,3-3 2,0-1 0,0-1-1,-1-1 1,0-1 0,-1 0-1,0-2 1,-1-1 0,-1 0 0,0-2-1,-1 0 1,4-6-2,-15 14 1,-1 1 0,-1-1 1,1 0-1,-1-1 0,-1 1 0,0-1 0,0 0 1,-1 0-1,0-1 0,-1 1 0,0 0 0,-1-1 0,0-4-1,0-21 5,-1 1-1,-2 0 0,-2-10-4,-6-22 18,-2 1 0,-12-35-18,20 85 3,-1 1 0,-1 0 0,0 0 0,-6-10-3,10 21-1,-1-1 0,0 1 1,1 0-1,-2 0 0,1 0 0,0 0 1,-1 0-1,0 1 0,1 0 0,-1-1 1,-1 2-1,1-1 0,0 0 0,-1 1 1,1 0-1,-1-1 1,3 3-1,-1-1 0,1 1 0,0-1 0,0 1 0,0 0-1,0-1 1,0 1 0,-1 0 0,1 1 0,0-1 0,0 0 0,0 1 0,0-1 0,0 1 0,0-1 0,-1 1 0,1 0-1,1 0 1,-1 0 0,0 0 0,0 0 0,0 1 0,0-1 0,1 0 0,-1 1 0,1-1 0,-1 1 0,1 0-1,0 0 1,-1-1 0,1 1 0,0 0 0,0 0 0,0 0 0,1 0 0,-2 2 1,0 3-3,-1 1-1,1 0 1,0 0 0,1 0 0,0 0 0,0 0-1,0 0 1,1 0 0,1 3 3,1 3 7,0-1 0,1 1 0,1-1 0,0 0 0,1 0 0,0 0-1,1-1 1,3 6-7,17 26 175,22 26-175,-16-23 77,-5-5 25,-2 1 1,5 14-103,-20-37 20,-2 1 0,0 0 0,-1 0 0,-2 1 0,0 0 0,0 9-20,-1 57-101,-4-63-506,0 1 0,2-1 0,4 13 607,1-14-1591,-1-10 619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0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8074,'2'-2'236,"-1"0"0,1 0 0,0 0 0,0 0 1,0 0-1,0 1 0,0-1 0,0 0 0,1 1 0,-1 0 0,0-1 1,1 1-1,-1 0 0,3 0-236,42-9-133,-33 8 291,145-19-3853,138 3 3695,-278 17-308,-11 0 241,1 0 0,-1 1 0,1 0 0,-1 0 0,0 1-1,1 0 1,-1 1 0,0-1 0,0 2 0,2 0 67,-8-2 76,-1-1-1,0 1 1,0 0 0,0 0 0,0 0-1,0 0 1,0 0 0,0 0 0,-1 0-1,1 0 1,0 0 0,-1 0 0,1 1-1,0-1 1,-1 0 0,1 0 0,-1 1 0,0-1-1,1 0 1,-1 0 0,0 1 0,0-1-1,0 0 1,0 1 0,0 0-76,-6 39 1256,3-21-964,2-15-271,1 1 0,0-1 0,0 0 1,1 0-1,-1 0 0,1 0 0,0 1 1,1-1-1,-1 0 0,1-1 0,0 1 0,0 0 1,0 0-1,1-1 0,0 0 0,0 1 0,0-1 1,0 0-1,1 0 0,-1-1 0,2 1-21,0 1-3,1-1-1,1 0 0,-1-1 0,0 0 1,1 0-1,0 0 0,0-1 0,0 0 1,0 0-1,0 0 0,0-1 0,0 0 1,1-1-1,-1 0 0,0 0 4,13 0-123,0-2 1,0 0-1,-1-1 0,0-1 0,18-6 123,-26 7-299,-1-1 0,0 0 0,0-1 0,0 0 0,-1 0 0,1-1 0,-1 0 0,-1 0 0,1-1 0,-1-1 0,3-3 299,8-19-794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1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5 3889,'-4'-1'172,"1"0"1,-1 0-1,0 0 1,0 1-1,1-1 0,-1 1 1,0 0-1,0 0 1,0 1-1,0-1 0,1 1 1,-1 0-1,0 0 1,1 0-1,-1 0 1,0 1-1,1-1 0,0 1 1,-1 0-1,1 0 1,0 0-1,0 1 1,0-1-173,-3 4 30,0 0 0,1 1 0,0-1 0,0 1 0,1 0 0,-1 0 0,2 1 0,-1-1 0,1 1 0,-1 3-30,-1 4 6,1 0 1,1 1-1,0 0 1,1-1-1,0 1 1,2 0-1,-1 0 0,2 0 1,0 0-1,1 0 1,1-1-1,1 1 0,0-1 1,0 0-1,8 15-6,-9-21 1,2 0 1,-1 0-1,1-1 0,0 1 0,1-1 1,0 0-1,0-1 0,1 1 0,0-1 0,0-1 1,1 1-1,-1-1 0,2-1 0,-1 1 1,0-1-1,1-1 0,0 1 0,0-2 1,0 1-1,1-1 0,-1-1 0,1 1 0,0-2 1,0 1-1,-1-1 0,2-1-1,5-1-5,0 0 0,1-1 0,-1 0 0,0-2 0,0 0 0,-1 0 0,1-2 0,-1 0 0,0 0 0,-1-2 0,1 0 0,-2 0 0,13-10 5,-8 4-117,-1-1-1,0 0 1,-1-1 0,-1-1 0,0 0 0,-2-1-1,0-1 1,-1 0 0,7-14 117,-19 33 0,0-1 0,0 1 0,0 0 0,0 0 0,0-1 0,0 1 0,0 0 0,0 0-1,0 0 1,0-1 0,0 1 0,0 0 0,0 0 0,1 0 0,-1-1 0,0 1 0,0 0 0,0 0 0,0 0 0,0 0 0,1 0 0,-1-1 0,0 1 0,0 0 0,0 0 0,0 0 0,1 0 0,-1 0 0,0 0 0,0 0 0,0 0-1,1-1 1,-1 1 0,0 0 0,0 0 0,1 0 0,-1 0 0,0 0 0,0 0 0,0 0 0,1 0 0,-1 0 0,0 0 0,0 1 0,0-1 0,4 12 32,-1 33 68,-2-29-65,-1-11-28,1-1 1,0 1-1,0 0 0,0-1 0,1 1 1,-1-1-1,1 0 0,0 1 0,0-1 1,1 0-1,-1 0 0,1 0 0,0 0 1,0-1-1,0 1 0,4 2-7,-2-2 0,1 1 0,1-1-1,-1 0 1,0-1 0,1 0 0,0 0-1,0 0 1,0 0 0,0-1-1,5 0 1,-3 0 34,1 0-1,0-1 0,0 0 0,-1-1 0,1 0 1,0 0-1,0-1 0,0-1 0,-1 1 0,1-2 0,-1 1 1,1-1-1,-1-1 0,0 1 0,0-2 0,6-3-33,-13 7 23,-1 0 0,1 0 0,0-1 0,0 1 0,-1-1 0,1 1 0,0-1 0,-1 1 0,0-1 0,1 0 0,-1 0 0,0 0 0,0 0 0,0 0 0,0 0 0,0 0 0,-1 0 0,1 0 0,-1 0 0,1-1 0,-1 1-1,0-2-22,0 1 16,-1 1-1,1-1 0,-1 0 1,0 0-1,0 1 0,0-1 1,0 0-1,-1 1 0,1-1 1,-1 1-1,1 0 0,-1-1 1,0 1-1,0 0 0,-1-1-15,-7-6-33,-1 1-1,0 0 1,0 0-1,0 1 1,-1 1-1,0 0 0,0 0 34,-4 0-169,1 0-1,-1 1 1,-1 1-1,1 0 1,0 1-1,-16-1 170,24 4-108,-1 0-1,0 0 1,0 0-1,1 1 1,-1 0-1,1 1 1,-1 0-1,1 0 1,0 1-1,0 0 1,0 1-1,0-1 0,0 2 1,-1 0 108,-19 21-263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24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0 134 3401,'2'-9'4690,"4"2"-3164,1 1-809,-4-1 662,-3 6-1338,0 1 1,1-1 0,-1 0-1,0 0 1,0 1-1,1-1 1,-1 1 0,0-1-1,1 0 1,-1 1 0,1-1-1,-1 1 1,1-1 0,-1 1-1,1-1 1,-1 1-1,1-1 1,-1 1 0,1-1-1,0 1-41,39-27 22,-24 18-7,-2-2 0,1 0 0,-1-1 0,0-1-15,-4 3-10,-18 15-4,-4-4-670,10-1 439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1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0 219 5209,'8'2'2476,"6"-6"-2909,-10 3 611,6-1-125,0 0 1,0 1-1,0 0 1,0 0-1,0 1 1,0 0-1,0 1 1,0 0-1,4 2-53,-11-2 51,1 0 0,-1 1-1,0-1 1,0 1 0,1 0 0,-1 0 0,-1 0-1,1 0 1,0 1 0,0-1 0,-1 1 0,0 0 0,1 0-1,-1-1 1,0 2-51,4 6 208,0 0 0,-1 1 0,3 7-208,-7-16 26,4 9 45,-1 0 0,-1 0-1,0 0 1,0 0 0,-1 1-1,0-1-70,-2-7 6,0 0 0,1 0 0,-1 0 0,-1 0 0,1 0 0,0 0 0,-1 0 0,0 0-1,0-1 1,0 1 0,0 0 0,-1-1 0,0 1 0,1 0 0,-1-1 0,-1 0 0,1 1 0,0-1-1,-2 1-5,4-4 1,0 1 0,-1-1-1,1 0 1,0 1-1,-1-1 1,1 1-1,0-1 1,-1 0 0,1 1-1,0-1 1,-1 0-1,1 0 1,-1 1-1,1-1 1,-1 0-1,1 0 1,-1 0 0,1 1-1,-1-1 1,1 0-1,-1 0 1,1 0-1,-1 0 1,1 0 0,-1 0-1,1 0 1,-1 0-1,1 0 1,-1 0-1,1-1 1,-1 1 0,1 0-1,-1 0 1,1 0-1,-1-1 1,1 1-1,0 0 1,-1 0-1,1-1 1,-1 1 0,1 0-1,0-1 1,-1 1-1,0-1 2,1 0 0,-1-1 0,1 1 0,-1 0 0,1 0 0,0 0 0,-1 0 0,1-1 1,0 1-1,0 0 0,0 0 0,0 0 0,0-1 0,0 1 0,0 0 0,0 0 0,1-1 0,-1 1 0,0 0-2,4-9 7,0 0-1,0 1 0,1-1 0,1 1 0,-1 0 1,2 0-1,-1 1 0,1 0 0,1 0-6,13-14 8,1 1 0,14-8-8,-20 16 2,1 0-1,0 2 0,1 0 1,0 1-1,8-3-1,-19 10 0,-1 1 0,1-1 0,0 1 1,0 0-1,0 1 0,0 0 0,0 0 0,0 0 0,0 1 1,0 0-1,0 0 0,1 1 0,-1 0 0,0 0 0,0 1 1,0 0-1,5 2 0,2 4 3,0 1 1,-1 0-1,0 1 0,-1 0 1,0 1-1,-1 0 1,0 1-1,4 5-3,-2-1 5,2-1 0,-1 0 0,2-1 0,13 9-5,-23-19 11,0-1 1,0 0-1,0 0 1,0 0-1,0-1 0,1 1 1,-1-2-1,1 1 0,-1-1 1,1 0-1,0 0 1,0-1-1,0 0 0,-1 0 1,1 0-1,5-2-11,3-1 50,-1-1-1,0 0 1,0-1 0,0-1-1,-1 0 1,0-1 0,0 0-1,-1-1 1,0-1 0,0 1-1,-1-2 1,0 0 0,0 0-1,4-8-49,-8 11 9,-1-2-1,0 1 1,-1-1 0,0 1-1,0-1 1,-1-1 0,0 1-1,-1-1 1,0 1 0,0-2-9,-2 4 0,0 0 0,0-1 0,-1 1 0,0 0 0,0-1 0,0 1 0,-1 0 0,0-1 0,-1 1 1,0 0-1,0 0 0,0 0 0,-1 0 0,-1-2 0,0 0 5,0 1 1,-1-1-1,0 1 0,0 1 0,-1-1 0,-3-3-5,7 9-1,1 1 0,0 0 0,0 0 0,0 0 0,-1 0-1,1 0 1,-1 0 0,1 1 0,0-1 0,-1 0-1,0 1 1,1-1 0,-1 1 0,1-1 0,-1 1-1,0 0 1,1 0 0,-1 0 0,1 0 0,-1 0-1,0 0 1,1 0 0,-1 0 0,0 1 0,1-1 0,-1 0-1,1 1 1,-1 0 0,1-1 0,-1 1 0,1 0-1,-1 0 1,1 0 0,0 0 0,0 0 0,-1 0-1,1 0 1,0 0 0,0 0 0,0 1 0,0-1 1,-3 3-1,0 1 0,0-1 1,1 1-1,0-1 1,0 1-1,0 0 0,0 0 1,1 0-1,0 1 1,0-1-1,0 1 0,1-1 1,0 1-1,0-1 1,0 1-1,1 0 0,-1-1 1,1 1-1,1 0 1,-1-1-1,1 1 0,0 0 1,0-1-1,1 1 1,0-1-1,0 0 0,0 1 1,0-1-1,1 0 0,0 0 1,0-1-1,0 1 1,3 2 0,13 13 2,1-2 1,1 0-1,12 7-2,11 10-9,-38-30 11,0 0-1,-1 0 0,1 1 1,-1 0-1,-1 0 0,1 0 1,-1 0-1,0 1 0,0 0 1,2 5-2,-5-8-2,0-1 0,0 0 0,0 1 0,-1-1 0,1 1 1,-1-1-1,0 1 0,0-1 0,0 1 0,0-1 0,-1 1 0,0-1 0,1 1 1,-1-1-1,0 0 0,-1 1 0,1-1 0,-1 0 0,1 0 0,-1 0 0,0 0 1,0 0-1,0 0 0,0 0 0,-1 0 2,-6 5-80,0 1 0,-1-2 0,0 1 0,0-1 0,0-1 0,-1 0 0,-6 3 80,-17 7-2233,-33 9 2233,-8-2-1030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4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330 130 328,'-15'-87'377,"14"84"-311,1 1-1,-1-1 0,0 0 0,0 1 0,0-1 0,0 0 1,0 1-1,-1-1 0,1 1 0,-1 0 0,0-1-65,-14-6 978,11 7-703,3 1 3,-11 10 195,0-3-450,0 1 1,1 0-1,-1 1 0,2 1 1,-1 0-1,1 0 0,1 1 1,-1 0-1,2 1 0,-2 3-23,-14 14 141,2 2-1,1 1 1,-8 15-141,24-36 35,1 0 0,0 0 0,1 0 0,0 0 1,0 1-1,1 0 0,1 0 0,0-1 0,0 1 1,1 1-1,0-1 0,1 0 0,1 11-35,0-18 4,-1-1 0,1 1-1,0 0 1,0-1-1,0 1 1,0-1 0,0 1-1,1-1 1,0 0 0,0 1-1,0-1 1,0 0 0,0 0-1,0 0 1,1-1-1,0 1 1,-1-1 0,2 2-4,0-2 8,0 0 0,0 0 0,0 0 0,0-1 0,0 0 1,0 1-1,0-1 0,0-1 0,1 1 0,-1-1 0,0 1 0,1-1 1,3-1-9,11-1 27,0-2 0,0 0 0,0-1 0,-1-1 0,1 0 0,3-4-27,-7 4-25,1-1 0,-2 0 0,1-2 0,-1 1 0,0-2 0,11-10 25,-18 14-29,-1 0 0,0 0 0,-1 0 0,1-1 0,-1 0-1,-1 0 1,1 0 0,-1-1 0,-1 1 0,1-1 0,-1 0 0,-1 0-1,1 0 1,0-7 29,-2 6 59,1-1 0,-2 1 0,1-1 0,-1 0 0,-1 1 0,0-1-1,0 0 1,-1 1 0,0 0 0,0-1 0,-1 1 0,-1 0 0,1 0 0,-1 0-1,-1 1 1,0-1 0,0 1 0,-1 0 0,1 1 0,-8-7-59,12 12 8,0 1 0,-1-1 1,1 1-1,-1 0 0,1 0 1,-1 0-1,1 0 0,-1 0 0,1 0 1,-1 0-1,0 0 0,0 1 1,1-1-1,-1 1 0,0-1 0,0 1 1,0 0-1,0-1 0,1 1 1,-1 0-1,0 0 0,0 1 0,0-1 1,0 0-1,0 1 0,1-1 1,-1 1-1,0-1 0,0 1 0,1 0 1,-1 0-1,0-1 0,1 1 1,-2 1-9,1 0-71,0 1 1,0-1-1,0 0 1,0 1-1,1-1 1,-1 1 0,1-1-1,0 1 1,-1 0-1,1-1 1,0 1-1,1 0 1,-1 0-1,0 0 1,1 0-1,0 0 1,0 0 0,-1 0-1,2 0 1,-1 0-1,0 1 71,2 1-90,-1 0-1,1 0 0,-1 0 1,2 0-1,1 4 91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5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85 6225,'-13'-14'1916,"7"10"-1794,9 7-1945,-1-1 1809,1 1-1,-1-1 1,0 0-1,0 1 0,-1 0 1,1-1-1,0 1 1,0 3 14,8 12 93,3 2 17,-9-14-58,0 1 1,0-1-1,0 1 1,0 0-1,-1 0 1,0 0-1,-1 0 1,0 1-1,0-1 1,0 1-1,-1 4-52,2 23 285,-2-15-202,1-1 0,0 1 0,2 0 0,0-1 0,6 17-83,-6-37 501,5-13 321,7-17-692,1 0 1,2 0-1,1 2 0,1 1 0,16-17-130,-12 14 13,-3 4 9,16-15-22,-32 36-35,0 1 0,0-1 0,1 1 0,0 0 0,0 0 0,0 1 0,1 0 0,7-3 35,-14 6-30,1 1 0,-1-1 0,1 1 0,-1-1 0,1 1 0,0 0 0,-1 0 0,1 0 0,-1 0 0,1 0 0,0 0-1,-1 0 1,1 0 0,-1 1 0,1-1 0,-1 0 0,1 1 0,-1-1 0,1 1 0,-1 0 0,1 0 0,0 0 30,0 1-52,0 0 1,-1-1-1,1 1 0,0 1 0,-1-1 0,1 0 0,-1 0 1,0 1-1,1-1 0,-1 0 0,0 1 0,0 2 52,2 8-161,0 0 0,-1 0-1,0 1 1,-2-1 0,1 1 161,-1-7-34,1 7-49,4 45-257,-5-54 318,1-1 0,1 1 0,-1 0 0,1-1 0,-1 0 0,1 1 0,1-1 0,-1 0 0,0 0 0,1 0 0,1 0 22,-3-3 18,0 0 0,1 0 1,-1 0-1,0 0 0,1 0 0,-1-1 0,1 1 0,-1-1 0,1 1 0,-1-1 0,1 0 0,-1 1 0,1-1 0,-1 0 0,1 0 0,-1 0 0,1 0 0,0 0 0,-1-1 0,1 1 0,-1 0 0,1-1 0,-1 1 0,1-1 0,-1 1 0,0-1 0,1 0 0,-1 0 0,0 1 0,2-2-18,7-5 272,1 1 0,-2-2 0,8-6-272,-11 9 97,9-9 13,-1-1 1,0 0-1,-1-2 1,-1 1-1,0-1 0,-2-1 1,0 0-1,-1-1 1,4-11-111,-13 30-3,0 0 1,1 0 0,-1 0-1,0-1 1,0 1 0,0 0-1,0 0 1,1-1 0,-1 1-1,0 0 1,0 0 0,0-1-1,0 1 1,0 0 0,0-1-1,0 1 1,0 0 0,0 0-1,0-1 1,0 1 0,0 0-1,0-1 1,0 1 0,0 0-1,0 0 1,0-1 0,0 1-1,0 0 1,0 0 0,0-1-1,0 1 1,-1 0 0,1 0 0,0-1-1,0 1 1,0 0 0,-1 0-1,1-1 1,0 1 0,0 0-1,0 0 1,-1 0 0,1 0-1,0-1 1,0 1 0,-1 0-1,1 0 1,0 0 0,0 0-1,-1 0 3,-19 5-161,-21 18-87,29-16 246,1 1-1,1 1 1,0 0 0,0 0-1,1 1 1,0 1-1,1-1 1,0 1-1,-1 3 4,5-7 13,0 0 1,1 0 0,0 1-1,0-1 1,1 1 0,0 0-1,0 0 1,1-1 0,0 1-1,0 0 1,1 0 0,0 0-1,0 0 1,1 0 0,0 0 0,1 1-15,-2-5 3,1-1 0,0 0 0,0 0 0,0 0 0,1 0 0,-1-1 0,1 1 0,-1 0 0,1-1 0,0 1 0,0-1 0,0 1 0,0-1 0,1 0 0,-1 0 1,2 1-4,0 0 6,1 0 0,0-1 0,-1 0 1,1 0-1,0 0 0,0-1 1,0 1-1,0-1 0,4 0-6,4 1 35,0-2 0,0 0 0,0 0 0,0-1-1,0-1 1,0 0 0,10-4-35,-6 1 27,0-1 0,0-2 0,-1 1 1,0-2-1,-1 0 0,1-1 0,-2 0 0,0-1 0,0-1 0,-1 0 1,0-1-1,3-5-27,-7 7 1,-1 0 0,0 0 0,-1-1 1,0 0-1,-1 0 0,0-1 0,2-9-1,-5 12 16,0 1 0,-1 0 0,-1 0 0,0-1 0,0 1 0,0-1 0,-1 1 0,-1-1 0,0 1 0,0 0-1,-1-4-15,-3-2 112,4 15-110,1 0 0,0 0-1,0 0 1,0 0 0,0 0 0,0 0-1,0 0 1,0 0 0,0 0-1,0 0 1,0 0 0,0 0 0,-1 0-1,1 0 1,0 0 0,0 0-1,0 0 1,0 0 0,0 0 0,0 0-1,0 0 1,0 0 0,0 0 0,0 0-1,-1 0 1,1 0 0,0 0-1,0 0 1,0 0 0,0 0 0,0 0-1,0 0 1,0 0 0,0 0 0,0 0-1,0 0 1,0 0 0,0 1-1,0-1 1,0 0 0,0 0 0,0 0-1,0 0 1,-1 0 0,1 0-1,0 0 1,0 0 0,0 0 0,0 0-1,0 1 1,0-1 0,0 0 0,0 0-1,0 0 1,0 0 0,0 0-1,0 0 1,0 0 0,1 0 0,-1 0-1,0 0 1,0 0 0,0 1-1,0-1 0,-1 2 3,1 1 1,0-1 0,0 1 0,1-1 0,-1 1 0,0-1 0,1 1 0,0-1 0,0 2-5,-1-3-1,1 1 0,0 0 0,0-1-1,0 1 1,1-1 0,-1 0 0,0 1 0,0-1-1,1 0 1,-1 0 0,1 1 0,-1-1-1,1 0 1,-1-1 0,1 1 0,0 0 0,-1 0-1,1-1 1,0 1 0,0-1 0,1 1 1,43 3 48,8-5 154,9-4-202,-32 2 60,0 1 1,0 1 0,0 2-1,1 1 1,-2 1-1,3 2-60,-30-4 3,1 0 0,0 0 0,0 0-1,-1 0 1,1 1 0,-1 0 0,1-1 0,-1 1 0,0 1-1,0-1 1,0 0 0,0 1 0,0-1 0,0 1-1,-1 0 1,1 0 0,-1 0 0,0 1 0,0-1-1,0 0 1,0 1 0,-1-1 0,1 1 0,-1 0-1,0-1 1,0 1 0,0 0 0,-1 0 0,1 3-3,0 49 20,-2-41-16,1 1 0,1-1-1,0 0 1,1 1 0,1 0-4,-2-13-2,-1 0 0,1 1 0,0-1 1,1 0-1,-1 0 0,0 0 0,1 0 0,0-1 1,0 1-1,-1 0 0,2-1 0,-1 1 0,0-1 1,0 1-1,1-1 0,0 0 0,-1 0 0,1 0 1,0-1-1,0 1 0,0-1 0,0 1 0,0-1 1,3 1 1,4-1-59,1 0-1,0 0 1,0-1 0,0 0 0,0-1 0,-1 0 0,1-1 0,1 0 59,2 0-168,73-13-1085,15-4 541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5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1 845 3921,'47'-139'5830,"0"0"-5261,-11 9-283,-5-2 1,10-124-287,-36 207 89,-7 99-87,-3-1 0,-5 19-2,-3 21 0,-28 215 148,-2 14 31,42-304-177,-1-4 1,0 0-1,1 1 0,1-1 1,0 0-1,0 0 0,1 0 1,0 0-1,1 0 0,0 0 1,0 0-1,3 5-2,-4-13 0,0-1 0,0 1 0,0-1 0,0 1-1,0 0 1,0-1 0,1 0 0,-1 1 0,0-1 0,1 0 0,-1 0-1,1 1 1,0-1 0,-1 0 0,1-1 0,0 1 0,-1 0 0,1 0 0,0-1-1,1 1 1,1-1-10,0 1-1,0-1 0,-1 0 0,1 0 0,0 0 1,0-1-1,0 1 0,0-1 0,0 0 0,0 0 11,9-4-100,0 0 0,0 0 0,0-2-1,-1 1 1,5-5 100,7-5-558,-2-1 0,0-1 0,9-10 558,16-25-557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6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2 573 6841,'-1'-2'154,"1"0"0,0 0 0,0 0 0,-1 0 0,1 0-1,0 0 1,1 0 0,-1 0 0,0 0 0,0 0-1,1 0 1,0 0 0,-1 0 0,1 0 0,0 0-1,0 0 1,0 0 0,0 1 0,0-1 0,0 0-1,0 1 1,1-1 0,0 0-154,5-5 134,0 1-1,1 0 1,0 0-1,8-4-133,58-32-263,70-27 263,-22 10-1179,-66 31-475,-2-2 0,6-8 1654,-44 27-176,-1 0 0,0-1 1,-1-1-1,0 0 1,-2-1-1,1 0 0,-1-1 1,-1 0-1,2-5 176,17-42 1195,-16 36 2933,-20 53-4082,-1-1-1,-7 19-45,0-1 23,2 8-5,3 1 0,0 29-18,1-20 22,-2 5-22,7-55 7,-16 74 39,16-75-42,-1 0 0,0-1-1,0 1 1,-1-1 0,0 0 0,-3 3-4,7-12 2,1 0 1,0-1 0,-1 1-1,1 0 1,0-1-1,-1 1 1,1-1-1,-1 1 1,1-1-1,-1 1 1,1-1 0,-1 1-1,1-1 1,-1 0-1,1 1 1,-1-1-1,0 0 1,1 1-1,-1-1 1,0 0 0,1 0-1,-1 0 1,0 0-1,1 1 1,-1-1-1,0 0 1,1 0-1,-1 0 1,0 0 0,0-1-1,1 1-2,-1 0 12,0-1 0,1 1 0,-1-1 0,1 0 0,-1 0 0,1 1 0,0-1 0,-1 0-1,1 1 1,0-1 0,-1 0 0,1 0 0,0 0 0,0 1 0,0-1 0,-1 0 0,1 0 0,0 0 0,0 0 0,0 1 0,1-1 0,-1 0-1,0 0 1,0 0 0,0 0 0,1 0-12,1-10 46,2 1-1,-1-1 1,1 1-1,1 0 0,0 0 1,0 1-1,1-1 1,0 1-1,1 0 0,0 1 1,5-6-46,0 3 4,0 0 1,0 0-1,1 1 1,0 1-1,0 0 1,1 0-1,10-3-4,-21 11 3,0-1-1,1 1 1,-1 0 0,1 0 0,0 0-1,-1 0 1,1 1 0,-1-1 0,1 1-1,0 0 1,-1 0 0,1 1 0,0-1-1,-1 1 1,1-1 0,3 2-3,1 2 4,0-1 1,0 2 0,0-1-1,0 1 1,5 4-5,-9-5-1,1 0 1,0-1-1,1 1 0,-1-1 1,0 0-1,1-1 0,0 1 1,0-1-1,-1 0 1,1-1-1,0 1 0,0-1 1,1 0-1,-1-1 0,1 0 1,7-1 3,0-2 0,-1 0 0,0 0 0,0-1 0,0-1 0,0 0 0,-1-1 0,0 0 0,0-1 0,2-2-3,7-5 13,-1-1 0,-1-1 1,0-1-1,-1-1 0,1-3-13,-12 14 4,0 0-1,-1-1 0,0 0 0,-1 0 0,0 0 0,0-1 0,0 0 1,-1 0-1,-1 0 0,1 0 0,0-7-3,-4 15-1,1 0 1,-1 0-1,0 0 0,0 0 0,1 0 1,-1 0-1,0 1 0,0-1 1,0 0-1,0 0 0,0 0 0,0 0 1,0 0-1,-1 0 0,1 0 0,0 1 1,0-1-1,-1 0 0,1 0 0,-1 0 1,1 0-1,-1 1 0,1-1 1,-1 0-1,1 1 0,-1-1 0,1 0 1,-1 1-1,0-1 0,1 0 0,-1 1 1,0-1-1,0 1 0,0 0 1,1-1-1,-1 1 0,0-1 0,0 1 1,0 0-1,0 0 0,0 0 0,1-1 1,-1 1-1,0 0 0,0 0 1,0 0-1,0 0 0,0 1 0,0-1 1,0 0-1,1 0 0,-1 0 0,0 1 1,0-1-1,0 0 0,0 1 0,1-1 1,-1 1-1,0-1 0,0 1 1,1-1-1,-1 1 0,0 0 0,0 0 1,-13 11-3,1 0 0,1 1 0,-1 1 0,2 0 0,0 1-1,1 0 1,0 0 0,1 1 0,1 1 0,1-1 0,-3 11 3,6-18-1,1 1 0,0 0 0,1 0 0,0 0 0,1 1 1,0-1-1,0 7 1,2-12-5,-1-1 0,0 0 0,1 1 0,0-1 0,0 0 0,0 1 0,1-1 0,-1 0 0,1 0 0,0 0 0,0 0 0,1-1 0,-1 1 0,1-1 0,0 1 1,0-1-1,0 0 0,0 0 0,1 1 5,7 3-102,0-1 1,1 0 0,-1-1 0,1 0 0,1-1-1,-1 0 1,0-1 0,1-1 0,0 0-1,12 1 102,83 2-377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49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87 223 2729,'-20'-3'523,"15"3"-267,0-1-1,1 1 1,-1-1-1,0 2 1,0-1-1,-4 1-255,8-1 32,0 1 1,-1-1-1,1 1 1,0 0-1,0-1 1,0 1-1,0 0 1,-1 0-1,1 0 1,0 0-1,0 0 0,0 0 1,1 0-1,-1 0 1,0 0-1,0 1 1,1-1-1,-1 0 1,0 0-1,1 1 0,0-1-32,-8 30 18,7-29-4,1-1-1,0 1 1,0 0 0,1 0 0,-1-1-1,0 1 1,0 0 0,1-1 0,-1 1-1,1 0 1,-1-1 0,1 1 0,0-1 0,0 1-1,0-1 1,0 1 0,0-1 0,0 0-1,0 1 1,0-1 0,0 0 0,1 0-1,-1 0 1,0 0 0,1 0 0,-1 0-1,1 0 1,-1 0 0,1-1 0,-1 1-1,1 0 1,0-1 0,-1 0 0,1 1 0,0-1-1,0 0 1,-1 0 0,1 0 0,0 0-14,6 1 80,0-2 0,0 1 0,-1-1 0,1 0 0,0 0 0,0-1 0,0 0 0,0-1-80,22-8 254,-1-1-1,1-2-253,-20 9 28,0 0 1,0-1 0,-1 0-1,0-1 1,0 0 0,-1 0-1,6-7-28,-12 12 2,-1 1 0,0-1 0,0 1 0,1-1 0,-1 0 0,0 1 0,0-1 0,-1 0 0,1 0 0,0 0 0,0 0 0,-1 0 0,1 0 0,-1 1 0,0-1 0,0 0 0,0 0 0,0 0-1,0 0-1,0 0-7,0 1-1,-1-1 0,1 1 0,-1 0 0,0-1 0,1 1 1,-1 0-1,0 0 0,0-1 0,0 1 0,0 0 0,0 0 1,0 0-1,0 0 0,0 0 0,0 0 0,0 1 0,-1-1 0,1 0 1,0 0 7,-3 0-25,0-1 0,-1 1 0,1-1 0,0 1 0,0 0 0,0 1 1,-1-1-1,1 1 0,-1 0 0,1 0 0,0 0 0,-1 0 0,1 1 1,0 0-1,0 0 0,-2 0 25,-5 4 7,1 0 1,-1 0-1,1 1 1,0 1 0,0-1-1,1 1 1,0 1-1,0 0 1,1 0-1,0 1 1,0 0 0,1 0-1,0 1 1,1 0-1,-3 6-7,2-3 25,1 1-1,0 0 1,0 0-1,2 0 0,0 0 1,1 1-1,0 0 1,1-1-1,0 1 1,2 0-1,-1 0 1,2 2-25,-1-13 4,0-1 1,0 1 0,1 0 0,-1 0 0,1-1 0,0 1 0,0 0 0,0-1 0,1 1-1,-1-1 1,1 1 0,0-1 0,0 0 0,0 0 0,0 0 0,0 0 0,1 0 0,-1 0-1,1-1 1,0 1 0,0-1 0,0 1 0,0-1 0,0 0 0,1-1 0,-1 1 0,1 0-5,5 0 16,1 0 1,-1-1-1,1 0 1,0 0 0,-1-1-1,1 0 1,-1-1 0,1 0-1,-1-1 1,5-1-17,6-1 19,0-2 1,0-1-1,-1 0 1,9-6-20,-19 8 4,-1 0 1,1 0-1,-1-1 1,0 0-1,-1 0 1,1-1-1,-1 0 1,2-4-5,7-9 21,0-2 0,4-9-21,-3 5 32,15-19-32,-27 39-2,1 0 0,0 0 0,0 1 0,0 0-1,0 0 1,1 0 0,0 1 0,0 0 0,0 0 0,0 1-1,1 0 1,-1 0 0,1 1 0,0 0 0,0 0 0,0 1-1,0 0 1,0 0 0,0 1 0,0 0 0,0 1-1,1 0 3,-2 0-2,0 0-1,0 0 0,0 1 0,-1 0 1,1 1-1,-1-1 0,1 1 0,-1 0 0,0 1 1,0 0-1,0 0 0,-1 0 0,1 1 1,-1-1-1,0 1 0,0 0 0,-1 1 0,0-1 1,1 1-1,-2 0 0,1 0 0,-1 0 1,0 1-1,0-1 0,0 3 3,0 0 4,0 0-1,-1 0 1,0 0 0,-1 0-1,0 0 1,0 1 0,-1-1-1,0 0 1,-1 1 0,1-1-1,-2 0 1,0 3-4,-2-6 580,3-13 215,2-22-358,0 24-422,0-7 4,0 0 1,1 0-1,0 0 0,1 0 1,0 1-1,1-1 1,0 1-1,1 0 1,2-3-20,0 2 5,1 1 0,0 1 0,0 0 0,2 0 0,-1 0 0,1 1 1,0 1-1,1-1 0,0 1-5,-6 5 1,0 1 0,-1-1 0,1 1 0,0 0 1,1 0-1,-1 0 0,0 1 0,0 0 0,1 0 0,4-1-1,-6 2 0,-1 1-1,0-1 1,1 0-1,-1 1 1,1 0-1,-1-1 1,0 1-1,0 1 1,1-1-1,-1 0 1,0 1 0,0 0-1,0-1 1,0 1-1,-1 0 1,1 1-1,2 1 1,2 5-10,-1 0-1,1 0 1,-2 0 0,1 1-1,-1 0 1,-1 0-1,0 0 1,0 2 10,1 2 0,1-1 0,0 0-1,1 0 1,0 0 0,2 1 0,-6-11 1,-1 0 0,0-1 1,1 1-1,-1-1 0,1 1 1,0-1-1,0 0 0,0 0 0,0 0 1,0 0-1,0-1 0,1 1 1,-1-1-1,0 0 0,1 0 0,-1 0 1,1 0-1,0-1 0,-1 1 0,1-1 1,-1 0-1,1 0-1,3-1 22,-1 1 1,0-2-1,0 1 0,0-1 0,0 0 1,0 0-1,0 0 0,0-1 1,-1 0-1,3-1-22,53-40 224,-29 20-149,16-9-3,-4 3-56,-2-2 0,16-15-16,-54 43-2,0 0 0,0 1 0,0-2 1,-1 1-1,0 0 0,0-1 1,2-3 1,-3 2-28,-6 6-14,-12 9-42,13-7 73,-15 11-18,1 0-1,-1 2 1,2 0-1,0 0 0,-7 11 30,13-14 1,1-1-1,1 1 0,0 1 1,1-1-1,0 1 0,1 0 1,0 1-1,1 0 0,0 1 0,5-13 1,-1 1 0,0-1 0,1 0 0,0 1-1,-1-1 1,1 1 0,0-1 0,0 1 0,0-1 0,1 1 0,-1-1-1,1 1 1,-1-1 0,1 0 0,0 1 0,0-1 0,0 0 0,0 1-1,0-1 1,1 1-1,1-1 3,-1 1 0,0-1 0,1 0 1,-1 0-1,1 0 0,0-1 0,-1 1 0,1-1 0,0 1 0,0-1 0,0 0 0,0 0 0,0 0 0,1 0-3,12 1 20,-1 0 0,1-1-1,0-1 1,0 0 0,12-3-20,6 0 41,-1-2-1,0-2 1,0 0 0,29-12-41,-42 11-9,0 0-1,0-1 1,-1-1-1,-1 0 1,1-2 0,-2 0-1,0-1 1,5-5 9,-18 14-1,1-1-1,-1 0 1,0 0 0,-1 0 0,1 0 0,-1-1-1,0 1 1,0-1 0,0 0 0,-1 0 0,0 0-1,0 0 1,-1 0 0,1-1 0,-1 1 0,-1 0-1,1-1 1,-1 1 0,0 0 0,-1-1 0,0 1-1,0 0 1,0-1 0,0 1 0,-1 0 0,0 0-1,-1 0 1,1 0 0,-1 0 0,0 1 0,-1-1 1,3 4 2,0 0 0,-1 1 0,1-1 0,-1 0 0,1 1 0,-1-1 0,0 1 1,0-1-1,1 1 0,-1 0 0,0 0 0,0 0 0,0 0 0,0 0 1,-1 1-1,1-1 0,0 0 0,0 1 0,0 0 0,-1-1 0,1 1 1,0 0-1,0 0 0,-1 0 0,1 1 0,0-1 0,0 0 0,0 1 1,-1-1-1,1 1 0,0 0 0,0 0 0,0 0-2,1-1 0,1 1 0,-1-1 0,1 0-1,0 0 1,-1 0 0,1 1 0,-1-1-1,1 0 1,0 0 0,-1 1 0,1-1 0,0 0-1,0 1 1,-1-1 0,1 0 0,0 1-1,0-1 1,-1 1 0,1-1 0,0 0 0,0 1-1,0-1 1,0 1 0,0-1 0,-1 1-1,1-1 1,0 0 0,0 1 0,0-1 0,0 1-1,0-1 1,1 1 0,-1-1 0,0 1-1,0-1 1,0 0 0,0 1 0,0-1 0,1 1-1,-1-1 1,0 0 0,0 1 0,0-1-1,1 1 1,-1-1 0,0 0 0,1 0 0,-1 1-1,0-1 1,1 0 0,-1 1 0,0-1-1,1 0 1,-1 0 0,1 0 0,-1 1-1,0-1 1,1 0 0,-1 0 0,1 0 0,-1 0-1,1 0 1,-1 0 0,1 0 0,-1 0-1,1 0 2,16 1 16,0 0 1,1-1 0,-1-1-1,0 0 1,0-2 0,0 0-1,6-2-17,14-2 39,12-2 0,49-8 37,-87 16-70,0 1 0,0-1 0,0 2 0,0-1 1,0 2-1,0-1 0,4 2-6,-13-2 0,-1-1 1,1 0-1,-1 1 1,1-1-1,-1 1 0,1-1 1,-1 1-1,1 0 1,-1 0-1,0-1 1,0 1-1,1 0 1,-1 0-1,0 0 1,0 1-1,0-1 1,0 0-1,0 0 1,0 1-1,0-1 1,0 0-1,-1 1 1,1-1-1,0 1 1,-1-1-1,1 1 1,-1-1-1,0 1 1,1-1-1,-1 1 1,0 0-1,0-1 1,0 1-1,0-1 1,0 1-1,-1-1 1,1 1-1,0 0 0,-1-1 1,1 1-1,-1 0 0,-3 8 4,0 0 0,-1-1-1,0 0 1,-1 0-1,-6 8-3,5-8 1,-6 11-2,6-12-1,1 0 0,1 1 0,-1-1 0,1 1 0,1 0 0,0 1-1,0-1 1,1 1 0,-1 4 2,4-13 0,-1 0 0,1 0 0,0 0 0,0 0 0,0 0 0,0 0-1,-1 0 1,2 0 0,-1 0 0,0 0 0,0 0 0,0 0 0,0 0 0,1 0-1,-1 0 1,0 0 0,1 0 0,-1 0 0,1 0 0,-1-1 0,1 1 0,-1 0-1,1 0 1,0 0 0,-1-1 0,1 1 0,0 0 0,0-1 0,-1 1 0,1 0-1,0-1 1,0 1 0,0-1 0,0 0 0,1 1 0,2 0 0,0 0 0,0-1 0,0 0 0,0 1 0,0-2 0,0 1 0,1 0 0,-1-1 0,2 0 0,33-7 20,0-2-1,0-2 1,7-5-20,114-50 29,-152 64-31,53-24-151,-2-3 0,-1-3 1,-2-2-1,28-24 153,-66 46-160,0-1 1,8-2 159,-26 15 0,0 1 0,0 0 1,0 0-1,0 0 0,0 0 0,0 0 0,0 0 0,0 0 1,0 0-1,1-1 0,-1 1 0,0 0 0,0 0 0,0 0 1,0 0-1,0 0 0,0 0 0,0 0 0,1 0 1,-1 0-1,0 0 0,0 0 0,0 0 0,0 0 0,0 0 1,1 0-1,-1 0 0,0 0 0,0 0 0,0 0 0,0 0 1,0 0-1,0 0 0,1 0 0,-1 0 0,0 0 0,0 0 1,0 0-1,0 0 0,0 1 0,0-1 0,0 0 0,1 0 1,-1 0-1,0 0 0,0 0 0,0 0 0,0 0 1,0 0-1,0 1 0,0-1 0,0 0 0,0 0 0,0 0 1,0 0-1,0 0 0,0 0 0,0 1 0,0-1 0,0 0 1,0 0-1,0 0 0,0 0 0,0 0 0,0 1 0,-3 8 54,-13 18 96,-1 0 0,-12 13-150,0 0 46,22-30-42,0 0 0,0-1 0,-2 0 0,-3 4-4,11-12 3,-1 1 0,0 0 0,0-1 0,1 1 0,-1-1 0,0 0 0,0 1-1,0-1 1,0 0 0,-1 0 0,1-1 0,0 1 0,0 0 0,-1-1 0,1 1 0,0-1 0,-1 0 0,1 0 0,0 0 0,-1 0-1,1 0 1,0 0 0,-1 0 0,1-1 0,-1 0-3,0-1 14,0 0 0,0 0-1,0 0 1,0-1 0,0 1-1,1-1 1,-1 1 0,1-1 0,0 0-1,0 0 1,0 0 0,0-1-1,0 1 1,1 0 0,-1-1-1,1 1 1,0-1 0,0 1 0,0-1-1,1 0 1,-1 1 0,1-1-1,0-1-13,-1-3 23,1 0-1,0-1 0,0 1 0,1 0 0,0-1 0,1 1 1,0 0-1,0 0 0,3-7-22,-3 11-2,0 1 0,0-1 0,0 0 1,0 1-1,1-1 0,0 1 0,0 0 0,0 0 1,0 0-1,0 1 0,0-1 0,1 1 0,-1-1 0,1 1 1,0 0-1,0 1 0,0-1 0,0 0 0,0 1 0,0 0 1,0 0-1,3 0 2,-4 1 0,0 0 0,0 0 0,0 0 0,0 0 1,0 0-1,0 1 0,0-1 0,-1 1 0,1 0 0,0 0 1,0 0-1,-1 0 0,1 0 0,-1 1 0,1-1 1,-1 1-1,1-1 0,-1 1 0,0 0 0,0 0 0,0 0 1,0 0-1,0 1 0,0-1 0,-1 1 0,1-1 0,-1 1 1,1-1-1,-1 1 0,0 0 0,0-1 0,0 3 0,5 20-4,-1-1-1,-1 1 1,-1 0-1,-1 11 5,-2 101-3,-1-71-13,-3 0 1,-2-1-1,-4 1 0,-9 27 16,17-86-15,0 0 0,0 0 0,-1 0 0,0-1 0,0 1 0,-1-1 0,0 0 0,0 0 0,0 0 0,-2 1 15,5-6 2,-1 1-1,0 0 0,0 0 1,0-1-1,-1 1 0,1-1 1,0 0-1,-1 0 0,1 0 0,0 0 1,-1 0-1,1 0 0,-1 0 1,0-1-1,1 1 0,-1-1 1,1 0-1,-1 0 0,0 0 1,1 0-1,-1 0 0,0-1 0,1 1 1,-1-1-1,1 0 0,-1 0 1,1 0-1,-3-1-1,3 1 6,0 0 1,0 0-1,1 0 1,-1 0-1,0 0 1,1 0-1,-1-1 0,1 1 1,-1-1-1,1 1 1,-1-1-1,1 0 1,0 1-1,0-1 1,0 0-1,0 0 0,0 0 1,0-1-7,0-1 6,0-1 0,0 1 0,0 0 0,1-1 0,-1 1 0,1-1 0,1 1 0,-1 0 0,0-1-6,3-10 8,0 0 0,1 0 1,0 0-1,6-12-8,5-6 8,1-1 0,2 2 1,1 0-1,1 1 0,2 1 0,0 1 1,3 1-1,0 2 0,8-7-8,-7 12-16,1 1 0,0 1-1,1 1 1,1 1 0,1 2-1,0 1 1,1 1 0,19-4 16,-78 68-6,27-49 7,0-1 0,1 1 0,-1-1 0,1 1-1,-1-1 1,1 1 0,0 0 0,0-1 0,-1 1-1,1-1 1,0 1 0,0 0 0,1-1 0,-1 1-1,0-1 1,0 1 0,1-1 0,-1 1 0,1-1 0,0 1-1,-1-1 1,1 1 0,0-1 0,0 0 0,0 1-1,0-1 1,0 0 0,0 0 0,0 1 0,0-1 0,0 0-1,0 0 1,1 0 0,-1-1 0,1 1 0,-1 0-1,0 0 1,1-1 0,-1 1 0,1-1 0,-1 1-1,1-1 1,0 0 0,-1 0 0,2 1-1,7 0 7,0-1 1,1 0-1,-1-1 1,0 1-1,1-2 1,8-2-8,19-4 12,-1-3 1,0-1 0,-1-1-1,19-11-12,-30 12-3,0-2 0,-1 0 0,-1-2 0,0 0 0,-1-2 0,13-12 3,-32 26-4,3-1-7,0-1 0,-1 1 1,1-2-1,-1 1 0,-1 0 1,1-1-1,-1 0 0,0 0 1,1-5 10,-14 45 67,1 0 1,2 1-1,-2 23-67,6-22 15,2 0-1,1 0 0,4 18-14,20 105 55,-7-52-29,-15-86-22,-1 0 0,-1 1 0,0-1 0,-3 10-4,2-24 0,0-1 0,-1 1 0,0 0 0,0-1 0,-1 1 0,1-1 0,-1 1 0,-1-1 0,1 0 0,-1 0 0,1 0-1,-1 0 1,-1-1 0,1 1 0,-1-1 0,0 1 0,0-1 0,0 0 0,1-2-3,1-1 0,-1 1 0,0 0 0,0-1 0,0 0-1,0 1 1,0-1 0,0 0 0,-1-1 0,1 1 0,0 0 0,0-1 0,-1 0 0,1 0 0,0 0 0,0 0 0,-3-1 3,1 0-2,0 0 0,0-1 1,0 1-1,0-1 0,0 0 1,0-1-1,1 1 1,-1-1-1,1 0 0,-4-3 2,2 2 7,1-1 1,0 0-1,-1 0 0,2-1 0,-1 1 1,1-1-1,0 0 0,0 0 0,0-1 0,1 1 1,0-1-1,1 1 0,-1-1 0,1 0 0,0 0 1,0-5-8,2 5 9,0 0 0,1 0 0,0 1 0,0-1 0,1 0 0,-1 0 0,1 1 0,1-1 0,-1 1 0,1-1 0,1 1-1,-1 0 1,2-2-9,8-10 10,-1 1 0,2 0-1,13-11-9,-8 9-75,1 2 0,0 0 0,2 2 0,0 0 0,21-10 75,10-2-441,2 3-1,4 0 442,74-20-417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51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87 703 1776,'-1'-2'152,"0"0"-1,0 0 0,0 0 0,0 0 0,0 0 0,1 0 0,-1 0 0,0 0 1,1 0-1,0 0 0,-1 0 0,1 0 0,0 0 0,0 0 0,0 0 1,0-1-1,1 1 0,-1 0 0,0 0 0,1 0 0,0 0 0,-1 0-151,20-51 2061,-15 43-1592,14-33 902,-6 15-758,-1 0 1,-1-1-1,0-7-613,-9 29 26,0-1-1,0 0 1,-1 0-1,-1 1 1,1-1 0,-1 0-1,0 0 1,-1 0-1,0 0 1,0 0-1,-1 1 1,0-1-1,0 0 1,-2-4-26,2 8-5,0 1 0,0-1 0,0 1 0,0 0 0,-1 0 0,1 0 0,-1 0 0,0 0 0,0 0 0,0 1 0,0-1 0,0 1 0,-1 0 0,1 0 0,-1 0 0,1 0 0,-1 1 0,0-1 0,0 1 0,0 0 5,-2 0-6,0 0 1,1 0 0,-1 1-1,0 0 1,0 0-1,1 0 1,-1 1-1,0-1 1,1 2-1,-1-1 1,1 0-1,-1 1 1,-3 2 5,8-3-3,-1 0-1,0-1 1,0 2 0,1-1-1,-1 0 1,1 0 0,-1 0-1,1 1 1,0-1 0,-1 1-1,1-1 1,0 1 3,1-2-1,-1 1 0,1-1 0,0 0 0,0 1 0,0-1 0,0 0 0,0 1 0,-1-1 0,1 1 0,0-1 0,0 0 0,0 1 0,0-1 0,0 0 0,0 1 0,0-1 0,0 1 0,1-1 0,-1 0 0,0 1 0,0-1 0,0 0 0,0 1 0,0-1 0,0 0 0,1 1 1,0 0-1,-1-1 0,1 1 0,0-1 0,0 1 0,0 0 0,0-1 0,0 0 0,0 1 0,0-1 0,0 1 0,0-1 0,0 0 0,0 0 0,0 0 0,0 0 1,46 4 70,1-2 1,-1-2 0,0-2-1,8-3-70,-14 1 12,72-6 4,-31 1-1,60 3-15,-135 6 3,0 0 1,-1 0-1,1 1 0,0 0 1,0 0-1,-1 1 0,1 0 0,0 0-3,-6-1 0,1 0-1,-1 0 1,1 0-1,-1 0 1,1 0-1,-1 0 1,0 0-1,0 0 1,0 1-1,1-1 1,-1 0-1,0 1 1,-1-1-1,1 1 0,0-1 1,0 1-1,-1-1 1,1 1-1,-1 0 1,1-1-1,-1 1 1,1 0-1,-1-1 1,0 1-1,0 0 1,0 0-1,0-1 1,0 1-1,-1 0 0,1-1 1,0 1-1,-1 0 1,-3 17 2,-2-1-1,0 0 0,-1 0 0,-6 11-1,5-13 1,1 1-1,1 0 1,0 0 0,1 0-1,-2 16 0,7-29-1,-1-1-1,1 0 1,0 0-1,0 0 0,0 0 1,1 0-1,-1 0 1,1 1-1,0-1 1,-1 0-1,1 0 0,1 0 1,-1-1-1,0 1 1,1 0-1,-1 0 0,1-1 1,0 1-1,0-1 1,0 1-1,2 1 2,0-1-2,0 0 0,0 0 0,1-1 0,-1 0 0,0 0 0,1 0 0,-1 0 0,1-1 1,0 1-1,-1-1 0,1 0 0,0-1 0,5 1 2,13-1 3,1 0 0,0-2 1,-1 0-1,1-2 0,-1-1 0,0 0 1,4-3-4,15-6 7,-2-2 0,0-1 0,18-12-7,-36 16-1,0 0 0,0-2 1,-1 0-1,-1-2 0,-1 0 1,5-6 0,-16 15 5,-1-1 1,1 0 0,-1 0 0,-1 0 0,0-1 0,0 0-1,-1 0 1,0-1 0,-1 0 0,0 0 0,0 0-1,-1 0 1,-1 0 0,1-11-6,-3 20 1,1 0-1,-1 0 1,0 0-1,-1 0 1,1 0-1,0 0 1,0 0 0,-1 0-1,0 0 1,1 0-1,-1 0 1,0 0-1,0 1 1,0-1-1,0 0 1,0 0 0,0 1-1,0-1 1,-1 1-1,1-1 1,0 1-1,-1-1 1,1 1 0,-1 0-1,0 0 1,0 0-1,1 0 1,-1 0-1,0 0 1,0 0-1,0 1 1,0-1-1,-4 0-4,0 0-1,0 0 1,0 0-1,0 0 1,-1 1-1,1 0 1,0 1-1,0 0 1,0-1-1,-1 2 5,-18 4-5,2 1 0,-1 1 0,1 1 0,0 1 0,1 1 0,-13 9 5,5-2 0,1 2 0,1 2 0,1 0 0,-10 12 0,29-26-2,0 1 0,0 0 0,0 1 0,2 0 0,-1 0 0,1 0 0,0 1 0,-1 4 2,6-12 1,0 0 1,0-1-1,0 1 0,0 0 0,0 0 1,1 0-1,-1 0 0,1 0 0,0 0 1,0 0-1,0 0 0,0 0 0,1 0 1,-1 0-1,1 0 0,-1 0 0,1 0 1,0 0-1,0 0 0,1 0 0,-1 0 1,1-1-1,-1 1 0,1-1 0,0 1 1,0-1-1,0 0 0,0 1 0,0-1 1,0 0-1,1-1 0,-1 1 0,1 0 1,0-1-1,1 2-1,4 0 7,0 1-1,0-2 1,1 1 0,0-1 0,-1 0 0,1-1-1,0 0 1,0 0 0,0-1 0,-1 0 0,1 0-1,0-1 1,8-2-7,1 0 6,0-2 1,0 0-1,-1 0 0,0-2 0,0 0 0,6-5-6,-13 6-9,0 0 0,0-1 0,0-1 0,-1 0 0,-1 0 0,1-1 0,-1 0 0,-1 0 0,1-1 0,-2 0 0,1 0 0,-1 0 0,-1-1 0,0 0 0,-1 0 0,0-1 0,0 1 0,-1-1 0,-1 0 0,0 1 0,0-1 0,-1 0 0,-1-7 9,0 19 0,0 0 0,0-1-1,0 1 1,1 0-1,-1-1 1,0 1-1,0 0 1,0-1 0,0 1-1,0 0 1,0-1-1,0 1 1,0 0-1,0-1 1,0 1 0,0 0-1,0-1 1,0 1-1,0 0 1,-1-1 0,1 1-1,0 0 1,0 0-1,0-1 1,0 1-1,-1 0 1,1-1 0,0 1-1,0 0 1,-1 0-1,1-1 1,0 1-1,0 0 1,-1 0 0,1 0-1,0 0 1,0-1-1,-1 1 1,1 0 0,-6 13 11,5-2-11,1 1-1,0-1 0,0 1 1,1-1-1,1 0 1,0 1-1,0-1 1,1 0-1,1 0 0,-1 0 1,2-1-1,0 1 1,5 8 0,-7-13-1,1 0 1,0 0-1,0-1 1,0 1-1,1-1 1,0 0-1,0 0 1,0 0-1,1-1 1,-1 0-1,1 0 1,0 0-1,0-1 1,1 0-1,-1 0 1,1 0-1,-1-1 1,1 0-1,0 0 1,0-1-1,0 0 1,0 0-1,1 0 1,-3-2 3,0 1 0,-1-1 0,1 0-1,0 0 1,-1 0 0,1-1-1,-1 1 1,1-1 0,-1 0 0,0-1-1,0 1 1,0-1 0,0 1-1,0-1 1,3-3-3,6-7 21,-1-1 0,0 0 1,6-9-22,1-2 11,19-22 2,55-63 36,-91 107-51,1 1 1,-1 0-1,0 0 1,1 0-1,-1 0 0,1 0 1,-1 0-1,1 1 1,0-1-1,2 0 2,-4 2-2,-1 0 0,1 0 0,-1 0-1,1 0 1,0 0 0,-1 0 0,1 0 0,-1 0-1,1 0 1,-1 0 0,1 0 0,-1 0-1,1 0 1,-1 0 0,1 0 0,0 1 0,-1-1-1,1 0 1,-1 1 0,0-1 0,1 0 0,-1 1-1,1-1 3,0 1-4,-1 0-1,1 0 1,0 0-1,-1 0 0,1 1 1,0-1-1,-1 0 1,1 0-1,-1 1 0,0-1 1,0 0-1,1 1 1,-1-1-1,0 1 5,0 13-4,0 1-1,-1-1 1,0 1 0,-2-1-1,1 1 1,-4 5 4,2-1 6,0 0 0,1 0 0,1 3-6,3 30 53,0-55-3,0 0 1,0 0-1,1-1 0,-1 1 0,0 0 0,1 0 0,0 0 0,-1 0 0,1 1 0,1-2-50,5-6 104,42-58 160,-27 35-248,1 1 0,2 1 0,0 0 0,2 3 0,16-13-16,-30 29-34,1 1 1,1 0-1,10-5 34,-23 13-9,0 0 0,0 1 1,0-1-1,1 1 0,-1 0 0,0 0 0,1 0 0,-1 0 0,1 1 0,0-1 1,-1 1-1,1 0 0,-1 0 0,1 1 0,0-1 0,-1 0 0,1 1 0,-1 0 1,1 0-1,-1 0 0,2 1 9,-3 0-4,0-1 1,-1 1 0,1 0-1,0 0 1,-1 0-1,1 0 1,-1 0-1,1 0 1,-1 0-1,0 0 1,0 0-1,0 1 1,0-1 0,0 0-1,-1 1 1,1-1-1,-1 2 4,5 44-52,-5-38 48,0 4-90,0 0 0,1 0 0,1 0 0,0-1 0,1 1 0,1 2 94,-3-14-24,0 1-1,0 0 1,0-1 0,0 1 0,1-1 0,-1 1 0,1-1 0,0 1 0,-1-1 0,1 0 0,0 0 0,0 0 0,0 0 0,1 0 0,-1 0 0,0-1 0,1 1 0,-1-1 0,1 0 0,0 1 0,-1-1 0,1 0 0,0-1 0,0 1 0,-1 0 0,1-1 0,0 0 0,0 1 0,0-1 0,0 0 0,0 0 0,1-1 24,15-3-20,0-1 1,0 0 0,-1-1 0,0-1 0,0-1 0,0-1-1,2-2 20,20-9-29,54-27-34,-1-3 0,0-7 63,-84 53 139,-14 10 69,-1 3-144,-109 126 319,115-135-382,0 1 1,0-1-1,-1 0 1,1 1 0,0-1-1,0 0 1,-1 1-1,1-1 1,0 0 0,0 0-1,-1 0 1,1 1-1,0-1 1,-1 0 0,1 0-1,0 0 1,0 0-1,-1 1 1,1-1 0,-1 0-1,1 0 1,0 0-1,-1 0 1,1 0 0,0 0-1,-1 0 1,1 0-1,0 0 1,-1 0-1,1 0 1,0 0 0,-1 0-1,1 0 1,0-1-1,-1 1 1,1 0 0,0 0-1,-1 0 1,1 0-1,0-1 1,-1 1 0,1 0-1,0 0 1,0-1-1,-1 1 1,1 0 0,0 0-1,0-1 1,0 1-1,-1 0 1,1-1 0,0 1-1,0 0 1,0-1-1,0 1 1,0 0-1,0-1 1,0 1 0,-1 0-1,1-1 1,0 1-1,0 0 1,0-1 0,1 1-2,-5-28 112,5 19-87,0-1 0,1 1 0,0 0 0,0 0 0,1 0 0,0 0 0,1 0 0,0 1-1,0-1 1,5-7-25,13-16-1,0 0 0,4 0 1,-14 17-17,-10 11 11,5-6-4,1 0 0,0 1 0,0-1 0,1 1 0,0 1-1,1 0 1,-1 0 0,2 1 0,-1 0 0,1 1 10,-9 5 2,0 0 0,1 0 0,-1 1-1,0-1 1,0 1 0,0-1 0,0 1 0,0 0-1,1 0 1,-1 0 0,0 0 0,0 0 0,0 0 0,0 1-1,0-1 1,1 1 0,-1 0 0,0-1 0,1 2-2,1 0-1,0 0 1,0 1-1,0 0 1,-1 0 0,1 0-1,-1 0 1,0 0-1,0 1 1,2 1 0,4 9-8,0 0 0,0 1 0,-2 0 0,7 15 8,0 9 21,-2 0 0,-1 1 0,-1 0 1,-3 1-1,-1 4-21,11 208-21,-14-195-3,-2-37 24,0 55 31,-1-71-24,0 0 0,-1 0 0,0 0-1,0 0 1,0 0 0,-1 0 0,0 0 0,1 0 0,-2-1 0,1 1 0,-1 0-1,0 0-6,2-3 2,-1 0 0,1-1 0,-1 1-1,1-1 1,-1 0 0,0 1 0,0-1-1,1 0 1,-1 0 0,0 0-1,0 0 1,0 0 0,0-1 0,0 1-1,0 0 1,0-1 0,-1 0-1,1 1 1,0-1 0,0 0 0,0 0-1,0 0 1,0 0 0,0-1 0,-1 1-1,1-1 1,0 1 0,0-1-1,0 0 1,0 1 0,0-1 0,0 0-1,0-1-1,-1 0 5,0 0-1,0 0 1,0 0 0,0 0-1,1 0 1,-1-1-1,1 1 1,0-1-1,-1 0 1,1 0-1,1 0 1,-1 0 0,0 0-1,1 0 1,-1 0-1,1 0 1,0-1-1,0 1 1,0-1-1,1 1-4,-1-16 17,1 1 0,1-1 0,1 1 0,1 0-1,0 0 1,2 0 0,0 0 0,0 0 0,2 1-1,0 0 1,1 0 0,1 1 0,0 0 0,2 1-1,-1 0 1,2 0 0,0 1 0,1 1 0,0 0-1,1 0 1,0 2 0,11-8-17,143-90 35,-126 85-35,4-2-1,-1-2 1,8-9 0,-41 28-1,0 0 1,-1-1-1,0-1 1,-1 0-1,0-1 0,0 0 1,-2 0-1,1-1 1,-2 0-1,1 0 1,-8 11-1,1 1 0,0 0 1,-1-1-1,1 1 0,-1-1 0,1 1 0,-1-1 1,0 1-1,0-1 0,0 1 0,0-1 1,0 1-1,0-1 0,0 1 1,0 0 1,0 0 0,0 1 0,-1 0 0,1-1 0,0 1 0,0-1 0,-1 1 0,1-1 0,0 1 0,-1-1 0,1 1 0,0 0 0,-1-1 1,1 1-1,-1 0 0,1-1 0,-1 1 0,1 0 0,0 0 0,-1-1 0,1 1 0,-1 0 0,1 0 0,-1 0 0,1 0 0,-1 0-1,-3 0 7,1 0-1,-1 0 1,1 0 0,0 0-1,-1 1 1,1 0 0,-1 0-1,1 0 1,0 0 0,0 0-1,-1 1-6,-4 2-1,0 0 1,1 0-1,0 1 0,0 0 0,0 0 0,1 1 0,-1 0 0,1 0 1,1 0-1,-1 1 0,1 0 0,-3 5 1,6-9-1,0 0 0,0 1 0,0 0 1,1-1-1,-1 1 0,1 0 0,0-1 0,0 1 0,0 0 0,1 0 0,-1 0 1,1 0-1,0 0 0,0 0 0,0 0 0,1 0 0,-1 0 0,1 0 0,0 0 1,0-1-1,0 1 0,1 0 0,0-1 0,-1 1 0,1-1 0,0 1 0,0-1 1,2 2 0,1 1-1,1-1 1,0 1 0,0-1 0,1 0-1,-1 0 1,1-1 0,7 4 0,58 24-56,-22-12-120,2-3 0,0-3 0,8 1 176,67 4-207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57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102 305 1784,'-1'10'5055,"-1"-12"-3042,-7-23-2379,2 4 814,2 7-428,-22-57 413,23 61-356,-1 1-1,0 1 0,0-1 0,0 1 1,-1-1-1,-5-4-76,6 8 28,0 0-30,10 2-35,11-3 45,34-22-5,-31 17-5,1 1-1,0 1 1,1 0-1,1 1 3,-3 3-4,0 0 0,0 1-1,1 0 1,2 2 4,-12 1-8,0 0-1,0 1 1,0 1 0,0 0-1,0 0 1,0 1 0,0 0-1,7 3 9,-17-5-17,1 1 0,0 0-1,0-1 1,0 1 0,-1 0-1,1 0 1,0 0 0,-1 0-1,1-1 1,-1 1 0,1 0-1,-1 0 1,1 0 0,-1 0-1,0 0 1,1 0-1,-1 0 1,0 0 0,0 0-1,0 0 1,0 1 0,0-1-1,0 0 1,0 0 0,0 0-1,0 0 1,-1 0 0,1 1 17,-1 4-771,2-5-18,0-1 333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58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 1416,'-22'16'128,"2"-5"-200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4:59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117 769 2705,'0'-1'167,"-1"1"0,1 0 0,-1 0 0,1-1 0,-1 1-1,1-1 1,-1 1 0,1 0 0,-1-1 0,1 1 0,0-1 0,-1 1 0,1-1 0,0 1 0,-1-1 0,1 1 0,0-1 0,-1 1 0,1-1 0,0 1 0,0-1 0,0 0 0,0 1 0,0-1 0,0 1 0,-1-1 0,1 0 0,0 1 0,1-1 0,-1 0-167,0-27 294,0 25-247,0-5 23,0 0 1,1-1 0,0 1-1,1 0 1,-1 0 0,2 1 0,-1-1-1,1 0 1,0 1 0,1-1 0,2-3-71,8-10 82,-7 12-63,0-2-1,0 1 0,-1-1 0,-1 0 0,0 0 0,0-2-18,-4 10-1,0 1 1,0-1 0,-1 0-1,1 0 1,-1 1-1,0-1 1,0 0 0,0 0-1,0 0 1,-1 1-1,1-1 1,-1 0 0,1 0-1,-1 1 1,0-1 0,0 0-1,0 1 1,0-1-1,-1 1 1,1 0 0,-1-1-1,0 1 1,1 0-1,-1 0 1,0 0 0,0 0-1,0 0 1,0 0 0,-1 1 0,0-2 0,0 1 0,0 0 0,-1 0 0,1 0-1,-1 0 1,0 1 0,1-1 0,-1 1 0,0 0 0,0 0 0,0 1 0,0-1 0,0 1 0,0-1 0,1 1 0,-1 1 0,0-1 0,-3 1 0,-6 2 65,1 0 0,0 1 1,1 1-1,-1-1 0,-1 3-65,-2 0 167,10-4-50,11-3-92,18-7-22,0-2 9,0-2 0,-1-1-1,5-3-11,6-5 41,20-6-41,-39 18 3,1 2-1,0 0 1,0 1-1,0 1 1,0 0-1,15-1-2,-27 5 0,0-1 0,-1 1 0,1 0 0,0 0 0,0 0 0,0 1 0,0-1 1,0 1-1,0 0 0,-1 0 0,1 0 0,0 1 0,-1 0 0,1-1 0,-1 1 0,1 0 0,-1 0 0,0 1 0,0-1 0,0 1 0,0 0 0,-1-1 0,1 1 0,-1 0 0,1 1 0,-1-1 0,0 0 0,0 1 0,-1-1 0,1 1 0,-1-1 0,1 2 0,14 56 9,-13-43-9,2 0-1,0 0 1,1-1-1,0 0 1,4 5 0,-8-18-2,1 1 0,0-1 0,-1 0 0,2 0 0,-1 0 0,0-1 0,1 1-1,-1-1 1,1 0 0,0 0 0,0 0 0,0 0 0,1-1 0,-1 0 0,1 0 0,-1 0 0,1 0 0,0 0 0,-1-1 0,1 0 0,3 0 2,8 0 2,0 0 0,0-1 0,0-1 0,0 0 0,0-1 0,0-1 0,0-1 0,-1 0 0,1-1 0,-1-1 0,0 0 0,11-7-2,21-13-109,-2-2 0,-1-1 0,9-11 109,-42 31-81,1 0-1,-1-2 1,-1 1-1,1-1 1,-2-1-1,8-10 82,-14 17-26,-1 1-1,1-1 0,-1 0 1,0 0-1,0 0 1,-1 0-1,1 0 1,-1 0-1,0-5 27,0 7-7,-1 0 0,0 0 0,-1 0 0,1 1 0,0-1 0,-1 0 0,0 0 0,0 0 0,1 0 0,-2 1 0,1-1 0,0 0 0,0 1 0,-1-1 0,0 1 0,1 0 0,-1-1 0,0 1 6,1 1 1,-1 0 0,1-1 0,0 1 0,0 0 0,-1 0 0,1 0 0,0 0-1,-1 1 1,1-1 0,-1 0 0,0 1 0,1-1 0,-1 1 0,1-1-1,-1 1 1,0 0 0,1-1 0,-1 1 0,0 0 0,0 0 0,-2 1 0,0-1 0,1 1 0,0 0 1,-1 0-1,1 0 0,-1 1 0,1-1 1,0 1-1,-3 1 0,-2 3 5,-1 0 1,1 1-1,0 0 1,1 0-1,0 1 1,-4 5-6,2 0 14,0 0 0,1 1 0,0 0 1,1 1-1,1 0 0,1 0 0,0 0 1,-3 14-15,6-18 5,0-1 1,0 1-1,1 0 1,1 0 0,0 0-1,0-1 1,1 1-1,0 0 1,1 0-1,0-1 1,1 1 0,0-1-1,3 6-5,-4-11 3,1-1-1,-1 1 0,1-1 0,0 0 1,1 1-1,-1-1 0,1-1 1,0 1-1,0-1 0,0 1 0,0-1 1,1 0-1,-1-1 0,1 1 1,0-1-1,0 0 0,0 0 0,0 0 1,0-1-1,0 0 0,0 0 1,0 0-1,0 0 0,1-1 1,1 0-3,14 0 15,0-2 1,0 0 0,0-1-1,0-1 1,13-4-16,24-7 18,-1-3-1,0-3 1,28-14-18,-45 15 4,-2-1 0,-1-2 0,0-1 0,-2-2 1,8-8-5,-9 5-4,-9 9 0,-2 0-1,0-1 1,-2-1 0,0-1 0,-1-1-1,2-5 5,-20 24 0,1 0-1,-1 0 1,1 0-1,-1 0 1,-1 0-1,1 0 1,-2 4 0,0 0-1,1 0 0,-1 0 1,0 0-1,0 1 0,0-1 0,1 0 1,-1 0-1,0 0 0,0 0 1,0 0-1,-1 0 0,1 0 0,0 1 1,0-1-1,0 0 0,-1 0 1,1 0-1,0 0 0,-1 1 0,1-1 1,-1 0-1,1 0 0,-1 1 1,1-1-1,-1 0 0,1 1 0,-1-1 1,0 0-1,0 1 0,1-1 1,-1 1-1,0-1 0,0 1 1,1 0-1,-1-1 0,0 1 0,0 0 1,0-1-1,0 1 0,0 0 1,-3 0-3,0 0 0,0 0-1,0 0 1,0 0-1,0 1 1,0 0 0,0 0-1,0 0 1,0 0 0,0 0-1,0 1 1,0 0 3,-48 27-32,44-24 28,-28 18 7,0 1 1,-23 23-4,43-33 66,0 1 1,1 1-1,1 0 1,0 0-1,2 2 1,-6 9-67,9-7 149,9-20-145,-1 0 0,1 1 0,0-1 0,0 0 0,0 1 1,0-1-1,0 0 0,0 1 0,0-1 0,0 0 0,0 1 0,0-1 0,0 0 0,0 1 0,0-1 0,0 0 0,0 1 0,0-1 0,0 0 0,0 0 0,0 1 0,0-1 0,0 0 0,1 1 0,-1-1 0,0 0 0,0 1 0,0-1 0,1 0 0,-1 0 0,0 0 1,0 1-1,1-1 0,-1 0 0,0 0 0,0 0 0,1 1 0,-1-1 0,0 0 0,1 0 0,-1 0 0,0 0 0,1 0 0,-1 0 0,0 0 0,1 0 0,-1 0 0,0 0 0,1 0 0,-1 0 0,0 0 0,1 0 0,-1 0 0,0 0 0,1 0 0,-1 0 1,0 0-1,1 0 0,-1 0 0,0-1 0,0 1 0,1 0-4,11-4 77,-1 0-1,0-1 1,1 0 0,-1 0 0,-1-2 0,7-4-77,62-48 230,-68 50-200,21-16-1,-2 0-1,-1-3 1,-1 0-1,-1-1 1,7-13-29,-14 6 176,-46 145-7,-24 122-17,44-191-132,2 0 0,1 0-1,2 0 1,4 33-20,-2-63-1,0 0 0,1 0 0,0 0 0,0 0-1,1-1 1,3 9 1,-6-17 2,1-1-1,-1 0 0,0 0 0,0 0 1,0 0-1,0 1 0,0-1 0,0 0 0,0 0 1,0 0-1,1 0 0,-1 1 0,0-1 1,0 0-1,0 0 0,0 0 0,1 0 0,-1 0 1,0 0-1,0 0 0,0 0 0,0 1 1,1-1-1,-1 0 0,0 0 0,0 0 1,0 0-1,1 0 0,-1 0 0,0 0 0,0 0 1,0 0-1,1 0 0,-1 0 0,0 0 1,0 0-1,0-1 0,1 1 0,-1 0 0,0 0-1,8-8 58,6-14 31,-14 21-86,31-57 155,102-181-67,128-166-391,-249 384 294,-10 17 3,0-1 1,0 0-1,1 1 1,-1 0-1,1 0 1,0 0 0,1 0-1,-1 0 1,1 1-1,-1-1 1,1 1-1,1-1 3,-4 4 1,-1 0-1,0 0 0,0 0 0,1 0 1,-1 0-1,0 1 0,0-1 0,0 0 0,1 0 1,-1 0-1,0 0 0,0 0 0,0 0 1,1 1-1,-1-1 0,0 0 0,0 0 0,0 0 1,0 0-1,1 1 0,-1-1 0,0 0 1,0 0-1,0 1 0,0-1 0,0 0 0,0 0 1,0 0-1,0 1 0,0-1 0,0 0 1,0 0-1,0 1 0,0-1 0,0 0 1,0 0-1,0 1 0,0-1 0,0 0 0,0 0 1,0 1-1,0-1 0,0 16 2,-1-14-3,-4 55-40,-4 5 41,0-4-16,2 8 16,6-48-3,1-1 0,1 1 1,0 0-1,1-1 0,4 16 3,-5-26 3,1-1-1,0 0 1,1 1-1,-1-1 1,1 0-1,0 1-2,-2-6 2,0 0-1,0 0 1,-1 0-1,1 0 1,0 1-1,0-1 1,0 0-1,0 0 1,0-1-1,0 1 1,0 0-1,1 0 1,-1 0-1,0-1 1,0 1-1,1-1 1,-1 1-1,0-1 1,1 1-1,-1-1 1,0 0-1,1 0 1,-1 1-1,1-1 1,-1 0-1,0 0 1,1-1-1,-1 1 1,1 0-1,-1 0 1,0-1-2,7-1 6,-1-1 1,1-1 0,-1 1-1,0-1 1,-1 0-1,1-1 1,-1 0 0,6-5-7,48-50 60,-47 46-32,5-5-14,22-24 16,-1-2-30,-28 31 1,-1 0 0,0-1-1,-1 0 1,-1-1 0,5-10-1,-6 13-10,-7 14 10,1-1-1,-1 1 1,1-1-1,-1 1 0,0-1 1,1 1-1,-1-1 1,0 1-1,1-1 0,-1 1 1,0-1-1,0 1 1,0-1-1,0 1 0,1 0 1,-1-1-1,0 1 1,0-1-1,0 1 0,0 0 1,0-1-1,0 1 1,-1-1-1,1 1 0,0 0 1,0-1 0,-1 20-2,0-1 1,-1 0 0,-3 8 1,2-13 2,1-1 1,0 0-1,1 0 1,1 1-1,0-1 1,0 1-1,1-1 1,1 0-1,1 5-2,-2-16 1,0 1 0,-1-1 0,1 1 0,0-1 0,1 0 0,-1 1 0,0-1 0,1 0 0,-1 0 0,1 0 0,0 0 0,-1 0-1,1 0 1,0 0 0,0-1 0,1 1 0,-1-1 0,0 1 0,0-1 0,1 0 0,-1 0 0,1 0 0,-1 0 0,1 0 0,-1-1 0,1 1 0,-1-1-1,1 0 1,0 1 0,-1-1 0,1 0 0,-1-1 0,1 1 0,0 0 0,-1-1 0,1 1-1,11-4 8,1 0 0,-1-1 0,0 0 0,0-1 0,12-7-8,7-5 7,-1-1 0,-1-1 1,0-2-1,9-10-7,-20 15 4,-2-1-1,0 0 1,-1-2 0,0 0 0,-2 0 0,11-20-4,-14 16 17,-7 15-12,-11 29-14,1-5 10,0 0 1,1 1-1,0 0 1,2 0-1,-1 0 0,2 0 1,0 10-2,1-22 0,1 0 1,-1 0-1,1 1 1,-1-1-1,1 0 1,0 0-1,1 0 1,-1 0 0,1 0-1,0 0 1,-1 0-1,2 0 1,-1-1-1,0 1 1,1-1-1,0 0 1,0 1 0,0-1-1,0-1 1,0 1-1,0 0 1,1-1-1,0 1 1,-1-1-1,1 0 1,0-1 0,0 1-1,0 0 1,0-1-1,0 0 1,1 0-1,4 1-12,0-1 1,-1 0-1,1-1 1,0 0-1,0 0 1,0-1-1,-1 0 1,1-1-1,0 0 1,-1 0-1,1-1 1,-1 0-1,0 0 1,4-3 11,-3 2-192,0-1 1,0-1-1,-1 1 1,0-2 0,0 1-1,0-1 1,-1 0-1,0 0 1,0-1 0,-1 0-1,0 0 1,3-7 191,8-22-592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31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2048,'11'-39'7625,"-11"39"-7369,0 0-43,1 2-3,1 6-146,-1-1 0,1 1 0,-2-1 0,1 1 1,-1 0-1,0-1 0,0 3-64,0-9 4,-1 26 105,0 0 1,-3 13-110,3-17 81,2-19-55,-1 1 1,0-1-1,-1 1 0,1-1 0,-1 1 0,0 2-26,1-7 2,0 0 0,0 0-1,-1 0 1,1 0 0,0 0-1,0 0 1,0 0-1,0-1 1,0 1 0,0 0-1,0 0 1,0 0-1,0 0 1,0 0 0,0 0-1,-1 0 1,1 0 0,0 0-1,0 0 1,0-1-1,0 1 1,0 0 0,0 0-1,-1 0 1,1 0 0,0 0-1,0 0 1,0 0-1,0 0 1,0 0 0,0 0-1,-1 0 1,1 0 0,0 0-1,0 0 1,0 0-1,0 0 1,0 0 0,0 0-1,0 1 1,-1-1-1,1 0 1,0 0 0,0 0-1,0 0 1,0 0 0,0 0-1,0 0 1,0 0-1,0 0 1,-1 0 0,1 1-1,0-1 1,0 0 0,0 0-1,0 0 1,0 0-1,0 0 1,0 0 0,0 0-1,0 1 1,0-1 0,0 0-1,0 0 1,0 0-1,0 0 1,0 0-2,0 0 2,0 0 1,0 0-1,-1 0 1,1 0-1,0-1 1,0 1-1,0 0 0,0 0 1,0 0-1,0 0 1,0-1-1,0 1 1,0 0-1,0 0 0,0 0 1,0-1-1,0 1 1,0 0-1,0 0 0,0 0 1,0-1-1,0 1 1,0 0-1,0 0 1,0 0-1,0 0 0,0-1 1,1 1-1,-1 0 1,0 0-1,0 0 1,0 0-1,0-1 0,0 1 1,0 0-1,1 0 1,-1 0-1,0 0 0,0 0 1,0 0-1,0 0 1,1 0-1,-1-1 1,0 1-1,0 0 0,0 0-2,131 6-14,-110-5 9,0-1 0,1-1 0,18-4 5,-13 2-27,-23 3 30,-1 0-1,1-1 1,-1 0-1,1 1 1,-1-1-1,1 0 0,-1-1 1,0 1-1,0-1 1,1 1-1,-1-1 1,0 0-1,0 0 0,-1 0 1,1-1-1,0 1 1,-1-1-1,1 1 0,-1-1 1,0 0-1,1 0-2,-2-1 4,1 0 0,0-1 0,-1 1-1,0 0 1,0 0 0,0-1-1,0 1 1,-1-1 0,1 1 0,-1-1-1,-1 1 1,1-1 0,0 1 0,-1 0-1,0-1 1,-1-2-4,-2-8 30,1 1-1,0-1 1,1 0 0,1 0-1,0-2-29,0 17 41,1 0-39,0 0 1,0 0 0,0 0 0,-1 0 0,1 0 0,0 0 0,0 0-1,0 0 1,-1 0 0,1-1 0,0 1 0,0 0 0,-1 1-1,1-1 1,0 0 0,0 0 0,-1 0 0,1 0 0,0 0-1,0 0 1,0 0 0,-1 0 0,1 0 0,0 0 0,0 0-1,0 1 1,-1-1 0,1 0 0,0 0 0,0 0 0,0 0-1,0 1 1,-1-1 0,1 0 0,0 0 0,0 0 0,0 1-1,0-1 1,0 0 0,0 0 0,0 0 0,0 1 0,0-1 0,-1 0-3,-16 92 161,10-51-1,-8 28-160,4-23 300,-2 32-300,0-1 171,5-7-123,4-19-34,1-44-17,2-7-23,1 0 1,0 0-1,0 0 1,0 0 0,0 0-1,0 0 1,0 0 0,0 0-1,0 0 1,-1 0 0,1 0-1,0 0 1,0 0-1,0 0 1,0 0 0,0 0-1,0 0 1,0 0 0,0 0-1,0 0 1,-1 0 0,1 0-1,0 0 1,0 0-1,0-1 1,0 1 0,0 0-1,0 0 1,0 0 0,0 0-1,0 0 1,0 0 0,0 0-1,0 0 1,0 0-1,-1 0 1,1-1 0,0 1-1,0 0 1,0 0 0,0 0-1,0 0 1,0 0 0,0 0-1,0 0 1,0 0-1,0-1 1,0 1 0,0 0-1,0 0 1,0 0 0,0 0-1,0 0 1,0 0 0,1 0-1,-1 0 1,0 0-1,0-1 1,0 1 0,0 0 25,0-2-450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0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122 231 5657,'-9'5'365,"1"1"-1,0 1 1,0-1 0,0 1-1,1 1 1,0-1-1,1 1 1,-1 0-1,2 1 1,-1 0 0,-3 6-365,4-3 119,-1 0 0,1 1 1,1-1-1,1 1 0,-1 0 1,2 0-1,0 0 0,1 0 0,0 3-119,0-5-22,2 0-1,-1-1 0,1 1 0,1-1 1,0 1-1,0-1 0,1 0 0,1 0 0,0 0 1,0 0-1,2 2 23,-2-5 2,0 0 1,1-1-1,0 1 1,0-1-1,0 0 0,1-1 1,0 1-1,0-1 1,1 0-1,-1-1 1,1 0-1,0 0 1,0 0-1,0-1 1,5 2-3,-2-1-4,0-1 0,1-1 0,-1 0 0,1 0 0,-1-1 1,1 0-1,0-1 0,-1 0 0,1-1 0,0 0 0,-1-1 1,1 0-1,-1 0 4,-3 0 3,0-1 1,0 1 0,0-1-1,0 0 1,-1-1 0,1 1-1,-1-2 1,0 1 0,0 0-1,-1-1 1,1 0 0,-1-1 0,0 1-1,0-1 1,-1 0 0,0 0-1,0 0 1,0 0 0,1-4-4,6-20 8,0-1 0,-2-1 0,1-9-8,13-46 0,-18 68 10,0-1 7,-3 17 13,-1 6 25,-1-2-55,0 0 1,1 0 0,-1 1 0,1-1-1,-1 0 1,1 0 0,-1 0 0,1 0-1,-1 0 1,1 0 0,0 0-1,0 0 1,0 0 0,-1 0 0,1-1-1,0 1 1,0 0 0,0 0 0,0-1-1,0 1 1,1-1 0,-1 1 0,1 0-1,33 12 22,-29-11-20,13 4 18,0-2 0,1 0 0,-1-1 0,1-1 0,-1-1 0,6 0-20,-9-1 14,-1 0 0,0 2 1,6 1-15,-17-3 1,-1 1 0,1-1 0,-1 1 0,0 0 0,1 1 0,-1-1 0,0 0 0,0 1 1,0 0-1,0 0 0,0 0 0,0 0 0,0 0 0,-1 1 0,1-1 0,-1 1 0,2 2-1,-1 0 1,-1-1 0,0 1 0,-1 0 0,1 0-1,-1 1 1,0-1 0,0 0 0,-1 0 0,0 1-1,1-1 1,-2 0 0,1 0 0,-1 1 0,-1 4-1,-3 13 12,-1 1 1,-7 17-13,3-9 11,5-17-6,-1 5 3,1-1-1,-1 13-7,5-28-1,0 0-1,1 0 1,0 0 0,0 0-1,0 0 1,0 0-1,1 0 1,-1 0-1,1 0 1,0 0 0,0 0-1,1 0 1,-1 0-1,1 0 1,0 0 1,-1-2-1,0-1 1,1 0-1,-1 1 1,0-1-1,1 0 0,-1 0 1,1 0-1,-1 0 1,1 0-1,-1 0 0,1 0 1,0 0-1,0-1 0,-1 1 1,1 0-1,0-1 1,0 0-1,0 1 0,-1-1 1,1 0-1,0 0 1,0 0-1,0 0 0,1-1 1,5 0 7,0-1-1,0 0 0,-1 0 1,8-3-7,-13 4 0,54-23 10,-1-2 0,6-7-10,-10 5-5,1 3 0,27-9 5,-78 34-2,0-1 0,0 1 0,0-1-1,0 1 1,0 0 0,0-1 0,0 1-1,1 0 1,-1 0 0,0 0-1,0 0 1,0 0 0,0 0 0,1 0-1,-1 0 1,0 0 0,0 1 2,0 0-1,-1-1 1,0 1-1,0 0 0,1 0 1,-1 0-1,0 0 1,0-1-1,0 1 1,0 0-1,0 0 0,0 0 1,-1 0-1,1 0 1,0-1-1,0 1 0,-1 0 1,1 0-1,0 0 1,-1-1-1,1 1 0,-1 0 1,1-1-1,-1 1 1,1 0-1,-1 0 1,-43 69 6,27-44-3,1 1 0,-9 20-3,22-42-1,1 0 1,0 0-1,1 0 1,-1 0-1,1 0 1,0 0-1,1 0 1,-1 1-1,1-1 1,0 0-1,0 0 1,0 1-1,1 1 1,0-5 1,0 1-1,0-1 1,0 0-1,0 1 1,0-1-1,1 0 1,-1 0-1,0 0 1,1 0-1,0 0 1,-1 0-1,1 0 1,0-1-1,0 1 1,0-1-1,0 1 1,0-1-1,1 0 1,-1 0-1,0 0 1,1 0-1,-1 0 1,0 0-1,1-1 1,-1 1-1,1-1 1,-1 0 0,1 0-1,0 0 0,17 1 11,0-2-1,0-1 1,-1 0 0,1-2-1,0 0 1,7-3-11,94-29 27,-2-5 1,14-12-28,-20 6-17,12-13 17,-69 30 7,-2-2-1,0-3 0,3-6-6,-54 39 2,1 0-1,-1-1 0,0 1 1,0-1-1,0 0 0,0 0 1,-1 0-1,1 0 0,-1-1 1,0 1-1,0-1 0,1-1-1,-3 5 1,0 0 0,0 0 0,0-1 0,0 1-1,0 0 1,0 0 0,0-1 0,0 1-1,0 0 1,0 0 0,0-1 0,0 1 0,0 0-1,0 0 1,0-1 0,0 1 0,0 0-1,-1 0 1,1-1 0,0 1 0,0 0 0,0 0-1,0 0 1,0 0 0,-1-1 0,1 1 0,0 0-1,0 0 1,0 0 0,-1 0 0,1 0-1,0-1 1,0 1 0,-1 0 0,1 0 0,0 0-1,0 0 1,-1 0 0,1 0 0,0 0-1,0 0 1,0 0 0,-1 0 0,1 0 0,0 0-1,-16 1 11,-2 4-5,1 0 0,1 0 0,-1 2 0,1 0 0,-4 3-6,-14 9 27,-30 21-27,47-28 4,1 0-1,1 1 0,0 1 0,1 0 1,-1 2-5,10-10-3,-1 1 0,1 0 0,1 0 0,-1 0 0,1 1 0,0 0 0,1 0 0,0 0-1,0 0 1,1 0 0,0 0 0,-1 8 4,3-14 0,-1 0-1,1-1 1,0 1-1,0 0 1,0 0-1,0 0 1,1 0-1,-1-1 1,0 1-1,1 0 1,-1 0-1,1-1 1,0 1-1,0 0 1,-1-1-1,1 1 1,0-1-1,0 1 1,0-1-1,1 1 1,-1-1 0,0 1-1,1-1 1,-1 0-1,0 0 1,1 0-1,-1 0 1,1 0-1,0 0 1,-1 0-1,1-1 1,0 1-1,-1 0 1,1-1-1,0 0 1,0 1-1,0-1 1,0 0-1,-1 0 1,1 0-1,0 0 1,8 0 2,-1 0-1,0-1 1,0 0-1,0-1 1,0 0-1,0 0 1,7-3-2,-2-1 3,0-1 0,0 0 0,0-1 0,-1-1-1,-1 0 1,1-1 0,-2 0 0,1-1 0,-1 0 0,-1 0 0,0-1 0,-1-1 0,0 0 0,-1 0 0,5-11-3,2-5 7,-1-2 0,-2 0 0,-1-1 0,-1 0 0,-2 0 0,4-31-7,-6 3 16,-3 0 0,-3-9-16,1 33-1,-2-7-1,0 24 28,0 0 1,3-13-27,1 14 46,0 12-6,1 8 52,6 26-75,-1 1 0,-1-1-1,-2 1 1,0 1-1,-2 1-16,9 44 3,21 74-459,7-1 0,47 109 456,-72-216-879,1-1 0,3-1 0,15 24 879,-21-44-423,0-1 1,10 9 422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1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18 773 5305,'-4'-19'968,"2"1"1,0 0-1,1-1 0,1 0 0,2-14-968,4-24 92,6-12-92,0-6 639,71-370 4,-89 578-735,5-21 244,8 59-152,2 24 127,-14-75-37,-5 0 1,-19 84-91,-4 38 4,31-228-34,1 0 1,1 1-1,0-1 0,2 15 30,-2-28-7,0 0-1,1 0 1,-1 1 0,0-1-1,0 0 1,1 0 0,-1 0-1,0 0 1,1 0 0,-1 0-1,1 0 1,0 0-1,-1 0 1,1 0 0,0 0-1,0 0 1,-1 0 0,1 0-1,0 0 1,0-1 0,0 1-1,1 0 8,-1-1-4,0 1-1,0-1 1,0 0-1,0 0 1,1 0-1,-1 0 1,0 0-1,0 0 1,0 0-1,0-1 1,0 1-1,1 0 1,-1-1-1,0 1 1,0-1-1,0 1 1,0-1-1,0 1 1,0-1 4,5-3-11,-1 0 0,1-1 1,-1 0-1,0 0 0,0 0 0,0 0 0,0-2 11,48-66-114,10-23 114,-41 60-35,-2-1 1,-2-1-1,13-38 35,-25 59-11,-1-1 0,-1 0 1,-1 0-1,0 0 0,-1-1 0,-1 1 1,-1 0-1,-1-1 0,0 1 0,-2-2 11,2 12-2,-1 1 0,0 0-1,0 0 1,0 0 0,-1 1 0,0-1-1,-1 0 1,1 1 0,-1 0-1,-1 0 1,1 0 0,-1 0 2,0 2 0,1 0 1,-1 0-1,0 0 1,0 1-1,0 0 1,0 0-1,-1 0 1,1 1-1,-1-1 1,0 2-1,1-1 1,-1 0 0,0 1-1,0 0 1,0 0-1,-1 1 0,-11 0-1,0 1 0,1 1 0,-1 0 0,0 1 0,1 1 0,-1 1-1,1 0 1,1 2 0,-6 2 1,-24 7 29,132-48 313,5-7-342,-34 13 25,2 2 0,0 4 0,23-5-25,-71 23 0,-5 0-1,1 1 0,0-1 0,0 1 0,0 1 0,1-1 1,-7 1 0,0 0-1,0 0 0,1 0 1,-1 1-1,0-1 0,0 0 0,0 0 1,0 1-1,0-1 0,-1 0 0,1 1 1,0-1-1,0 1 0,0-1 1,0 1-1,0-1 0,0 1 0,-1 0 1,1 0-1,0-1 0,-1 1 1,1 0-1,0 0 0,-1 0 0,1 0 1,-1-1-1,1 1 0,-1 0 0,0 0 1,1 0-1,-1 0 0,0 0 1,0 0-1,1 1 1,0 14-15,0 1 0,-2 14 15,1-14-7,0 1 1,0 0-1,3 4 7,-3-17-8,1-1-1,0 1 1,0-1-1,1 0 0,-1 0 1,1 1-1,0-1 1,0 0-1,0-1 1,1 1-1,-1 0 1,1-1-1,0 1 0,2 2 9,-1-4-12,0 1 0,1-1 0,-1 0 0,0 0 0,1 0-1,-1 0 1,1-1 0,-1 0 0,1 1 0,0-2-1,-1 1 1,1-1 0,0 0 0,0 0 0,-1 0 0,1 0-1,0-1 1,0 0 0,-1 0 0,1 0 0,1-1 12,9-2-12,0-1 0,0-1-1,-1 0 1,1-1 0,12-9 12,-20 11 6,-1 0 0,1-1 0,-1 0 0,0 0-1,-1 0 1,1-1 0,-1 0 0,0 0-1,-1 0 1,0-1 0,3-6-6,-1 0 18,0-1 1,-1 0-1,-1 0 1,0-1-1,1-14-18,-5 30 0,1-1-1,-1 1 0,0-1 1,0 1-1,0-1 1,0 1-1,0-1 0,1 1 1,-1-1-1,0 1 0,0-1 1,0 0-1,-1 1 0,1-1 1,0 1-1,0-1 0,0 1 1,0-1-1,0 1 0,-1-1 1,1 1-1,0-1 0,0 1 1,-1-1-1,1 1 1,0-1-1,-1 1 0,1-1 1,-1 1-1,1 0 0,-1-1 1,0 1-1,0 1-1,0-1 0,0 1 1,-1-1-1,1 1 0,0 0 1,0-1-1,0 1 0,0 0 1,0 0-1,0-1 0,0 1 1,1 0-1,-1 0 0,0 0 1,0 1 1,-11 13-3,1 0 0,0 0-1,1 1 1,1 1 0,-5 12 3,9-18-2,1 0-1,0 0 1,0 0-1,1 1 1,1-1 0,0 1-1,1 0 1,0-1-1,1 12 3,0-18 0,0-1 0,1 1-1,0-1 1,0 0 0,0 1-1,0-1 1,1 0 0,-1 0-1,1 0 1,0 0 0,1 0-1,-1 0 1,1 0 0,-1-1-1,1 1 1,0-1 0,1 0-1,-1 0 1,2 1 2,0-1 0,0 0-1,0-1 1,0 1-1,0-1 1,1 0 0,-1 0-1,0-1 1,1 1-1,0-1 1,-1 0 0,1-1-1,0 0-1,7 1 14,1-2 0,-1 0 0,1 0 0,-1-2 0,0 1 0,1-2 0,-1 0 0,-1 0 0,1-1-1,-1-1 1,9-4-14,-9 2 16,1-1-1,-1 0 0,0-1 0,-1 0 1,0-1-1,-1 0 0,3-4-15,-9 9 4,1 1 0,-1-1-1,-1 0 1,1 0 0,-1 0-1,0-1 1,0 1 0,-1-1-1,0 0 1,0 0-1,0 1 1,-1-1 0,0 0-1,0 0 1,-1-1 0,0-2-4,-2 4 2,1 0 0,-1 0 0,0 0 0,0 1 0,-1-1 0,0 1 0,0-1 0,0 1 0,0 0 0,-1 0 0,0 0 0,0 1 0,0 0-1,-1-1 1,0 1 0,-2-1-2,-1-1-1,0 0 0,0 1 0,0 0 0,-1 0 0,0 1 0,0 0 0,0 1 0,-1 0 0,-8-2 1,14 5-1,-1-1-1,1 1 0,-1 0 1,1 0-1,0 1 0,-1-1 0,1 1 1,0 0-1,-1 0 0,-2 1 2,7-2 0,0 0 0,-1 1-1,1-1 1,0 0 0,-1 0 0,1 0-1,0 0 1,-1 0 0,1 0 0,0 1 0,-1-1-1,1 0 1,0 0 0,-1 0 0,1 1-1,0-1 1,-1 0 0,1 0 0,0 1-1,0-1 1,-1 0 0,1 1 0,0-1 0,0 0-1,0 1 1,0-1 0,0 0 0,-1 1-1,1-1 1,0 0 0,0 1 0,0-1-1,0 1 1,10 6 21,20 2 17,7-4-6,0-1 0,0-2 1,4-2-33,116-6 54,-97 2-43,48 0 52,7 5-63,-101-1 3,0 1 0,0 0 0,0 2 0,-1-1 0,3 2-3,-12-3 0,0 1 1,0 0-1,0-1 1,0 2-1,0-1 1,0 0-1,0 1 1,-1-1-1,1 1 1,-1 0-1,0 1 1,0-1 0,0 0-1,0 1 1,0 0-1,-1-1 1,0 1-1,1 0 0,2 8-11,-1 0 0,0 1 0,0-1 0,0 4 11,-3-7-36,2 0 0,-1 0 0,1 0 0,0 0 0,1 0 0,0-1 0,1 1 0,0-1 0,2 3 36,0-4-131,0 1-1,0-2 1,1 1 0,0-1 0,0 0-1,0 0 1,1-1 0,-1 0-1,1-1 1,1 0 0,-1 0 0,1-1-1,-1 0 1,2-1 131,16 4-620,0-2 1,1-1-1,-1-1 0,19-1 620,83-9-987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2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6673,'0'-2'103,"-1"1"0,1 0 0,-1 0 0,1-1 0,-1 1-1,1 0 1,-1 0 0,0 0 0,0 0 0,0 0 0,1 0 0,-1 0-1,0 0 1,0 0 0,0 1 0,0-1 0,-1 0 0,1 0-1,0 1 1,0-1 0,0 1 0,-1-1 0,1 1 0,0 0-1,0-1 1,-1 1 0,1 0 0,0 0 0,-1 0 0,1 0-1,0 0 1,0 0 0,-1 0 0,1 0 0,0 1 0,-1-1-1,1 0 1,0 1 0,0-1 0,0 1 0,-1 0 0,0 0-103,-5 3-32,-1 2 0,1-1 0,0 1 0,0 0 0,-6 7 32,7-7 167,-17 16-148,2 1 1,0 1 0,-16 26-20,30-39 2,0 0 1,1 0-1,1 0 1,-1 1-1,2 0 1,0 0-1,0 0 1,1 0-1,0 1 1,1 0-1,1 2-2,0-11 4,1 0 0,1 0-1,-1 0 1,0-1 0,1 1 0,0 0-1,0 0 1,0-1 0,0 1-1,0-1 1,1 1 0,0-1 0,-1 1-1,2-1 1,-1 0 0,0 0-1,0 0 1,1 0 0,1 1-4,0-1 9,1 1-1,0-1 1,0 0 0,0 0 0,0 0 0,0-1-1,1 1 1,-1-2 0,1 1 0,-1 0 0,1-1-1,4 0-8,10 1 7,1-1-1,-1-1 0,1-1 0,-1 0 0,1-2 0,-1 0 0,0-2 1,0 0-1,-1-1 0,15-7-6,32-16-135,-1-2 0,22-17 135,-73 39-16,30-18-51,30-24 67,-2 0-29,-72 51 29,0 0 0,1-1 0,-1 1-1,0 0 1,0-1 0,1 1-1,-1 0 1,0 0 0,1 0 0,-1-1-1,0 1 1,1 0 0,-1 0 0,0 0-1,1 0 1,-1-1 0,0 1-1,1 0 1,-1 0 0,1 0 0,-1 0-1,0 0 1,1 0 0,-1 0 0,0 0-1,1 0 1,-1 0 0,1 0 0,-1 1-1,0-1 1,1 0 0,-1 0-1,0 0 1,1 0 0,-1 1 0,0-1-1,1 0 1,-1 0 0,0 0 0,1 1-1,-1-1 1,0 0 0,0 1-1,1-1 1,-1 0 0,0 1 0,0-1-1,0 0 1,0 1 0,1-1 0,-1 0-1,0 1 1,0-1 0,0 0 0,0 1-1,0-1 1,0 1 0,0-1-1,0 0 1,0 1 0,0-1 0,0 1-1,0-1 1,0 0 0,0 1 0,0-1-1,-1 0 1,1 1 0,0-1-1,0 0 1,-8 38 9,5-30-4,1 1 0,1 0-1,-1 0 1,1 0-1,1 0 1,-1 1-1,2-1 1,0 9-5,0-14 1,0 0 1,0 0 0,0 0 0,0-1-1,1 1 1,-1 0 0,1 0 0,0-1 0,0 1-1,0-1 1,1 0 0,-1 1 0,1-1-1,0 0 1,0-1 0,0 1 0,0 0 0,0-1-1,3 2-1,3 0 6,0 0-1,0-1 0,0 0 0,0 0 0,1-1 1,-1 0-1,1-1 0,-1 0 0,1 0 0,-1-1 1,1 0-1,0-1 0,-1 0 0,4-1-5,7-2 25,0-1 0,0 0 0,0-1 0,-1-1 0,0-1 0,5-4-25,-7 3 13,-1 0 0,0-1 0,-1-1 0,0-1 0,0 0 0,-1-1 0,-1 0 0,8-11-13,-19 21 0,1 0 0,-2 0-1,1 0 1,0-1 0,0 1 0,-1 0 0,0-1-1,0 0 1,0 1 0,0-1 0,-1 0 0,1 1-1,-1-1 1,0 0 0,0 1 0,0-1 0,0 0-1,-1 0 1,0 1 0,1-1 0,-1 1 0,-1-1-1,1 0 1,0 1 0,-1 0 0,0-1-1,0 1 1,0 0 0,0 0 0,0 0 0,-1 0-1,1 1 1,-3-3 0,-4-3-12,0-1-1,-1 1 1,0 0 0,-1 1-1,0 0 1,0 1-1,0 0 1,-1 1-1,0 0 13,-1 1-4,0 0-1,-1 0 0,1 1 0,-1 1 0,1 1 0,-1 0 0,0 0 1,0 1-1,1 1 0,-8 1 5,11 0-37,0 0 0,1 0 0,-1 1 1,1 0-1,-1 0 0,1 1 0,0 1 0,1-1 0,-1 1 1,1 1-1,0 0 0,0 0 0,1 0 0,-4 4 37,9-7-110,-1 0 0,1 0-1,0-1 1,0 2-1,0-1 1,1 0 0,-1 0-1,1 0 1,0 1-1,-1-1 1,2 1 0,-1-1-1,0 1 1,1-1-1,-1 1 1,1-1 0,0 1-1,0-1 1,1 1 0,-1 0-1,1-1 1,0 3 110,1-3-103,0 1 0,0-1 0,0 0 0,1 0 0,-1 0 0,1 0 0,0 0 0,2 2 103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2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291 12 7418,'-3'-2'228,"0"1"0,-1-1 1,1 1-1,-1 0 0,0 0 1,1 0-1,-1 0 1,0 1-1,1-1 0,-1 1 1,0 0-1,0 0 0,1 0 1,-1 1-1,0-1 1,0 1-1,1 0 0,-3 1-228,-7 3 46,-1 0-1,2 1 1,-1 1-1,-3 2-45,12-6 94,-8 3-173,0 1 1,1 0-1,0 1 1,1 1-1,-10 9 79,18-16-42,-1 0-1,1 0 0,1 1 1,-1-1-1,0 1 0,0 0 1,1 0-1,0-1 0,-1 1 1,1 0-1,0 0 0,0 0 1,1 0-1,-1 0 0,1 0 1,-1 1-1,1-1 0,0 0 1,0 0-1,1 0 0,-1 0 1,1 0-1,-1 0 0,1 0 1,0 0-1,0 0 0,0 0 1,0 0-1,1 0 43,4 6-24,0 0 1,1 0-1,0-1 0,0 1 1,1-2-1,1 1 0,-1-1 1,1 0 23,18 16 104,-17-14-54,6 5 78,-1 2 0,0-1 0,5 9-128,-17-20 16,-1-1 0,1 1-1,-1-1 1,1 1-1,-1 0 1,0 0-1,-1 0 1,1 1 0,-1-1-1,1 0 1,-1 1-1,-1-1 1,1 0 0,-1 1-1,1-1 1,-1 1-1,0-1 1,-1 1 0,0 1-16,1-4 4,-1 1 0,0 0 0,0-1 0,-1 1 0,1 0 0,-1-1 0,1 0 0,-1 1 0,0-1 0,0 0 0,0 0 0,0 0 0,0 0 0,0 0 0,-2 1-4,-1 0 4,0 0-1,0-1 0,-1 1 0,1-1 0,-1 0 1,1 0-1,-6 0-3,-5 1-8,0-2 0,0 1 0,0-2 0,0 0 1,-5-1 7,16 0-23,-1 1 0,1-1 0,-1 0 0,1 0 0,-1-1 0,1 1 0,0-1 0,0 0 1,0-1-1,-1 0 23,4 2-60,1 0 0,0 0 0,0 0 0,-1 0 0,1-1 0,0 1 0,0 0 0,0-1 0,0 1 0,1 0 0,-1-1 0,0 1 0,1-1 0,-1 1 0,1-1 0,-1 1 1,1-1-1,-1 0 0,1 1 0,0-1 0,0 1 0,0-1 0,0 0 0,0 1 0,0-1 0,1 0 0,-1 1 0,1-1 0,-1 1 0,1-1 0,-1 1 0,1-1 0,0 1 0,-1-1 0,1 1 0,0-1 60,21-33-1901,11-7 767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3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 5137,'6'-4'442,"0"0"0,0 1 0,0 0 0,1 0-1,-1 0 1,1 0 0,0 1 0,0 1 0,0-1 0,0 1 0,0 0-1,1 0-441,3 1 152,-1 0 0,0 1 0,1 0 0,-1 1 0,0 0 0,1 0 0,-1 1 0,1 1-152,3 1-36,0 1 0,-1 1-1,1 0 1,-2 1 0,1 0-1,-1 1 1,0 1 0,-1-1-1,0 2 1,-1 0 0,8 9 36,-16-17-7,0 0 0,0 0 0,0 0 0,0 0 1,0 0-1,-1 1 0,0-1 0,0 0 0,0 1 0,0-1 0,0 1 1,0-1-1,-1 1 0,0 0 7,0-3-1,0 1-1,0-1 1,-1 1-1,1-1 1,-1 0 0,1 1-1,-1-1 1,0 0 0,1 1-1,-1-1 1,0 0-1,0 0 1,0 1 0,0-1-1,0 0 1,0 0-1,0 0 1,0 0 0,-1-1-1,1 1 1,0 0 0,0 0-1,-1-1 1,1 1-1,0-1 1,-1 1 0,1-1-1,-1 1 1,1-1 0,-1 0-1,1 0 1,-1 0-1,1 0 1,-1 0 1,-1 0 3,0 1 0,0-1 0,0 0 1,0-1-1,0 1 0,0-1 0,0 1 0,0-1 0,0 0 0,0 0 1,0 0-1,0 0 0,1-1 0,-1 1 0,0-1 0,1 0 0,-1 0 1,1 0-1,-2-1-3,2 1 4,1 0 1,-1 0-1,1 1 1,0-1-1,-1 0 1,1 0-1,0 0 1,0 0 0,1-1-1,-1 1 1,0 0-1,1 0 1,-1 0-1,1-1 1,0 1-1,0 0 1,0 0-1,0-1 1,0 1-1,0 0 1,0-1 0,1 1-1,-1 0 1,1 0-1,0 0 1,0 0-1,0-1 1,0 1-5,3-5 9,0 0 1,1 1 0,0 0 0,0 0-1,0 0 1,1 0 0,0 1-1,0 0 1,0 0 0,1 1 0,2-1-10,5-4 11,1 1 0,0 1-1,0 0 1,15-3-11,-17 6 1,1 1-1,-1 0 0,1 1 1,-1 1-1,1 0 0,0 1 1,-1 1-1,1 0 0,0 0 1,-1 1-1,0 1 0,1 1 1,-1 0-1,7 3 0,-10-3-9,0 1 1,1 0-1,-1 1 1,-1 0-1,1 1 1,-1 0-1,-1 0 0,1 1 1,-1 0-1,0 1 1,-1 0-1,0 0 0,-1 0 1,1 1-1,-2 0 1,0 0-1,2 5 9,3 22-81,-9-36 79,-1 0 1,0-1-1,1 1 1,-1 0-1,0 0 1,0 0-1,0 0 1,0 0-1,0 0 0,0-1 1,0 1-1,0 0 1,0 0-1,0 0 1,0 0-1,-1 0 1,1 0-1,0-1 1,-1 1-1,1 0 1,0 0-1,-1 0 1,1-1-1,-1 1 1,1 0-1,-1-1 1,0 1-1,1 0 1,-1-1-1,0 1 1,1-1-1,-1 1 1,0-1-1,0 1 1,1-1-1,-1 0 2,-1 0 9,0 0 0,1 0 0,-1-1 0,1 1 1,-1-1-1,0 0 0,1 0 0,-1 1 0,1-1 0,0 0 0,-1 0 0,1 0 0,0 0 1,-1 0-1,1-1 0,0 1 0,0 0 0,-1-2-9,-16-26 255,17 26-241,-1 0 1,1-1-1,1 1 1,-1-1-1,0 1 1,1-1-1,0 1 1,0-1-1,0 1 0,0-1 1,0 1-1,1-1 1,0 1-1,0-1 1,0 1-1,0 0 1,0-1-15,1-1 8,1 1 0,0-1 1,0 1-1,0 0 0,0 0 1,0 0-1,1 0 0,0 1 1,0-1-1,4-2-8,3-1 1,0 0-1,1 1 1,-1 0-1,1 1 1,1 0 0,-1 1-1,1 0 1,-1 1 0,1 1-1,-6 1-4,0 0 0,-1 0 0,1 1 1,0-1-1,-1 2 0,1-1 1,0 1-1,-1 0 0,1 0 1,0 1-1,-1 0 0,0 0 1,1 1-1,4 2 4,-2 1-2,0 0 0,-1 0 0,0 1 1,0 0-1,0 1 0,-1 0 0,0 0 0,-1 0 1,1 2 1,5 7-43,1-1 1,0-1 0,1 0-1,1 0 1,16 12 42,-24-22-11,0-1 0,0 0 1,0 1-1,0-2 0,1 1 0,0-1 0,0-1 0,0 1 0,0-1 0,0-1 1,0 1-1,0-2 0,1 1 0,-1-1 0,0 0 0,3-1 11,5-1 4,1-1 0,-1-1-1,0-1 1,0 0 0,0-1-1,0 0 1,-1-2 0,0 0-1,-1 0 1,0-1 0,0-1-1,-1-1 1,6-5-4,-14 11-2,-1 0 1,0-1-1,0 1 0,0-1 1,0 0-1,-1 0 0,0-1 0,-1 1 1,1 0-1,-1-1 0,0 0 0,-1 1 1,1-1-1,-1 0 0,-1 0 1,1 0-1,-1-3 2,-1 5 5,-2 5 0,-4 11 2,-6 23 18,12-27-23,0 0-1,0 0 0,0-1 1,1 1-1,0 0 0,1 0 0,0-1 1,0 1-1,0 0 0,1-1 0,0 1 1,0-1-1,0 1 0,1-1 1,0 0-1,0 0 0,1 0 0,-1-1 1,1 1-1,1-1 0,-1 0 0,5 4-1,-3-3 0,-1-1-1,1 0 0,0 0 0,1-1 0,-1 0 0,1 0 0,0 0 0,0-1 0,0 0 0,0 0 0,1-1 0,-1 0 0,1 0 0,-1-1 0,1 0 1,0 0-1,0-1 0,-1 0 0,1 0 0,3-1 1,-5 0-124,-1-1 1,0 1-1,1-1 1,-1 0-1,0-1 1,0 1-1,0-1 1,-1 0-1,1 0 1,-1-1-1,1 0 1,-1 1-1,0-1 1,0 0-1,-1-1 1,1 1-1,-1-1 1,0 0-1,0 1 1,-1-1-1,1-1 1,-1 1-1,0 0 1,-1 0-1,1-1 1,-1 1-1,0-1 1,0-1 123,3-26-876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3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8098,'0'-4'2944,"22"14"-2544,13 2-464,18-4-24</inkml:trace>
  <inkml:trace contextRef="#ctx0" brushRef="#br0" timeOffset="1">906 87 9154,'-29'1'3169,"-8"25"-2825,0 14-288,8 8-248,3-2-96,17-6-224,9-7 71,22-11 153,13-3 152,27-14 248,10-5-24,12-5 72,-1-3-104,12-5-352,-2-3-728,-5-2 656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5:05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310 706 4433,'-2'1'290,"-1"0"1,1 0-1,-1 0 0,1-1 1,0 1-1,-1-1 1,1 1-1,-1-1 0,1 0 1,-1 0-1,0 0 0,1-1 1,-1 1-1,1 0 1,0-1-1,-1 0 0,0 0-290,2 0 52,-1 0 0,1 0 0,0 0 0,0 0 0,0 0 0,0 0 0,0 0-1,0-1 1,0 1 0,0 0 0,1-1 0,-1 1 0,0-1 0,1 1 0,-1-1 0,1 1 0,0-1-1,-1 1 1,1-1 0,0 1 0,0-1 0,0 1 0,0-1 0,0 0 0,0 1 0,1-1-1,-1 1 1,1-1-52,2-13 91,1 1 0,0 0-1,1 0 1,1 0 0,1 1-1,-1 0 1,2 0-1,8-10-90,-7 10 31,-1-1 1,0 1-1,0-1 0,-2-1 0,0 1 0,0-1 0,-2 0 0,0-1-31,-2 10-5,-2-1 0,1 1 0,-1 0 0,0-1 0,0 1 0,0-1 0,-1 1 0,0-1 0,0 1 0,-1 0 0,0 0 0,0 0 0,0 0 0,-3-4 5,2 5-8,0 0-1,-1 1 1,1-1 0,-1 1 0,0 0 0,0 0 0,-1 1 0,1-1 0,-1 1 0,0 0-1,0 0 1,0 0 0,0 1 0,0-1 0,0 1 0,-4 0 8,-8-3-13,0 1 0,0 1-1,0 1 1,0 0 0,-1 2 0,1 0 0,0 0 0,-1 2 0,1 0-1,0 1 1,0 1 0,0 0 0,-14 7 13,29-11 0,1 1 0,0-1 1,-1 1-1,1-1 0,0 1 0,-1 0 0,1 0 0,0-1 1,0 1-1,-1 0 0,1 0 0,0 0 0,0 0 0,0 1 1,0-1-1,1 0 0,-1 0 0,0 1 0,0-1 0,1 0 0,0 0 2,0-1-1,0 1 1,0-1 0,0 1-1,0-1 1,0 1-1,0-1 1,0 1-1,0-1 1,1 1-1,-1-1 1,0 0 0,0 1-1,0-1 1,1 1-1,-1-1 1,0 0-1,1 1 1,-1-1-1,0 0 1,1 1-1,-1-1 1,1 0-2,18 9 53,6-4 23,0-1 0,0-1-1,1-1 1,4-1-76,109-4 163,-80 0-103,334-16-74,-385 19 4,-1-1-6,0 1 1,-1 0-1,1 0 1,0 0-1,0 1 1,0 0-1,0 1 1,2 0 15,-8-1-4,-1-1 1,1 0 0,0 1-1,0-1 1,-1 0 0,1 1-1,0-1 1,-1 1 0,1-1-1,-1 1 1,1-1 0,0 1-1,-1 0 1,1-1 0,-1 1-1,1 0 1,-1-1 0,0 1-1,1 0 1,-1-1 0,0 1-1,0 0 1,1 0 0,-1 0-1,0-1 1,0 1 0,0 0 0,0 0-1,0 0 1,0-1 0,0 1-1,0 0 4,-9 25-47,5-17 27,-3 6 8,2 0 0,0 0 0,0 1 0,1 0 0,1 0 0,1 0 0,0 0 0,1 4 12,1-16-6,1 0 1,-1-1-1,1 1 1,0-1-1,0 1 0,0-1 1,1 1-1,-1-1 0,1 0 1,-1 0-1,1 0 0,0 0 1,1 0-1,-1 0 0,0 0 1,1-1-1,-1 1 0,1-1 1,0 1-1,0-1 0,0 0 1,0-1-1,0 1 0,0 0 1,1-1-1,-1 1 6,11 3-23,1-1 0,0 0 0,-1-1 1,1 0-1,12 0 23,42 2-15,-1-3 1,0-2-1,0-4 1,0-3 0,0-3-1,14-6 15,-53 10-17,0-2 0,0-1-1,-1-1 1,0-1 0,-1-2-1,23-13 18,-40 19-17,1-1-1,-1 1 1,0-2-1,-1 1 1,0-1-1,0-1 1,-1 0-1,0 0 18,-4 3-30,1 0 0,-1 0 0,-1-1 0,1 1 0,-1-1-1,-1 0 1,1 0 0,-1 0 0,-1 0 0,1 0 0,-1 0 0,-1-7 30,1 11-18,-2 0 1,1 0-1,0 0 0,-1-1 1,0 1-1,1 0 1,-2 0-1,1 0 1,0 0-1,-1 0 1,0 0-1,0 1 1,0-2 17,0 3-4,0-1 0,0 1 0,0 0 0,-1 0 0,1 0 0,-1 0 1,1 0-1,-1 0 0,1 1 0,-1-1 0,0 1 0,0 0 0,0 0 0,0 0 1,0 0-1,0 0 0,0 0 0,0 1 0,0 0 4,-6-1 11,0 1-1,0 0 1,0 1 0,0 0-1,0 0 1,0 1-1,0 0 1,1 1-1,-8 3-10,-15 7 59,1 1-1,-2 3-58,21-11 16,-57 31 194,-10 10-210,59-34 51,0 1 0,1 0 0,0 1 0,1 1 0,1 1 0,-3 4-51,17-18 7,0 0-1,0-1 1,0 1-1,0 0 1,0 0-1,1 0 1,-1 0-1,1 0 1,0 1-1,0-1 1,0 0-1,0 1 0,1-1 1,-1 1-1,1-1 1,0 0-1,0 1 1,0-1-1,1 1 1,-1-1-1,1 0 1,1 4-7,-1-3 7,1 0 1,1 0 0,-1-1-1,0 1 1,1-1-1,0 1 1,0-1 0,0 0-1,0 0 1,0 0 0,1-1-1,-1 1 1,1-1 0,0 0-1,0 0 1,-1 0-1,5 1-7,9 3 31,0 0-1,0-2 0,1 0 0,0-1 0,-1-1 0,1 0 0,0-1-30,27-1 32,-1-2 0,11-3-32,-34 3-36,1-2-1,0-1 1,-1 0-1,0-2 1,0 0-1,-1-2 0,20-10 37,-29 13-58,0-1 0,-1 0 0,0-1 0,0 0 0,-1 0 0,7-8 58,-11 10-31,0 0-1,-1 0 0,0-1 1,0 1-1,0-1 0,0 0 1,-1 0-1,0-1 0,-1 1 1,0-1-1,0 1 32,1-30-33,-3 36 37,0 0 0,0 0 0,0 0 0,-1-1 0,1 1 0,0 0 0,-1 0 0,1 0 1,0 0-1,-1-1 0,1 1 0,-1 0 0,0 0 0,1 0 0,-1 0 0,0 0 0,1 0 1,-1 1-1,0-1 0,0 0 0,0 0 0,0 0 0,0 1 0,0-1 0,0 0-4,0 1 3,0 0 0,0 0-1,1 0 1,-1 0 0,0 0-1,0 0 1,1 0 0,-1 0 0,0 0-1,0 0 1,1 1 0,-1-1-1,0 0 1,0 0 0,1 1-1,-1-1 1,0 0 0,1 1 0,-1-1-1,0 1 1,1-1 0,-1 1-1,1-1 1,-1 1 0,1 0-1,-1-1 1,1 1 0,-1-1 0,1 1-1,0 0 1,-1-1 0,1 1-3,-1 2 4,-1-1 0,1 1 0,0-1 0,0 1 0,1 0 0,-1-1 0,1 1 0,-1 0 0,1 1-4,0-1 2,0 1 0,0 0 0,0 0 1,1-1-1,0 1 0,0 0 0,0-1 0,0 1 0,0-1 1,1 1-1,0-1 0,-1 1 0,1-1 0,1 0 0,0 1-2,1 1 9,1 0-1,0 0 0,0 0 1,0-1-1,1 0 0,0 0 1,0 0-1,1 0-8,13 6 27,0-2 0,0 0 0,1-2-1,-1 0 1,2-1-27,19 4 28,0-2-1,1-1 1,14-2-28,-37-3 9,-1-1 0,1 0 0,-1-2 0,0 0 0,1-2 0,-1 0 0,0 0 0,11-6-9,-24 7-2,1 0 0,-1 0 0,0 0 0,0-1 0,0 0 0,0 0 0,-1 0 0,0-1 0,0 1-1,0-1 1,0 0 0,-1 0 0,0 0 0,0-1 0,0 1 0,-1-1 0,1 0 0,-2 0 0,2-4 2,2-9-62,-1 0 1,-1 0-1,-1 0 1,-1-1-1,-1-9 62,-2 6-5,1 17 19,2 7 8,0 2-20,1 0 0,0-1 0,0 1 0,0 0 0,0-1 0,1 1 0,-1-1 0,1 0 0,-1 0 0,1 0 0,0 0 0,1 1-2,4 1 8,0 0-1,0 0 1,1-1 0,3 1-8,23 6 15,1-2 0,1-1 0,-1-2 0,1-2 0,0-1 0,6-2-15,4-2 17,0-1 0,0-3 0,-1-1 0,32-11-17,-66 15 3,0-1 1,-1 0-1,0-1 0,0 0 0,0-1 0,0 0 0,-1 0 0,0-1 0,0-1 0,-1 1 0,8-10-3,-10 10 3,-1-1 0,0 0 0,-1 0-1,1-1 1,-2 0 0,1 0-1,-1 0 1,-1 0 0,0-1 0,0 1-1,-1-1 1,0 0 0,0 0-1,-1-5-2,-1-2-12,0 17 12,0 0 0,0 0-1,0 0 1,0 0 0,0 0 0,0 0-1,0 0 1,0 1 0,0-1 0,0 0-1,0 0 1,0 0 0,0 0-1,0 0 1,0 0 0,0 0 0,0 0-1,0 0 1,0 0 0,0 0 0,0 0-1,0 0 1,-1 0 0,1 0 0,0 0-1,0 0 1,0 0 0,0 0 0,0 0-1,0 0 1,0 0 0,0 0-1,0 0 1,0 0 0,0 0 0,0 0-1,0 0 1,0 0 0,0 0 0,0 0-1,0 0 1,-1 0 0,1 0 0,0-1-1,0 1 1,0 0 0,0 0-1,0 0 1,0 0 0,0 0 0,0 0 0,-8 28 0,-17 96 62,6 0 0,5 2-1,3 74-61,11-190 3,-8 105 18,7-98-18,-2-1 0,0 0 1,-1 0-1,-1-1 0,-6 15-3,10-28 0,0 0-1,0 0 0,-1 1 0,1-1 0,-1 0 0,1 0 0,-1-1 0,0 1 0,0 0 0,0 0 0,0-1 0,0 1 0,0-1 0,0 0 0,0 0 0,0 0 1,-1 1 0,-2-1 1,0 0 1,1 0-1,-1 0 1,0 0 0,0 0-1,0-1 1,0 0 0,-4-1-2,-10-1 17,1-1 1,-1-1 0,1-1 0,-7-3-18,16 5 10,-1 0-10,1-1-1,-1 0 0,1 0 1,0-1-1,1 0 1,-1 0-1,1-1 1,0 0-1,0-1 1,1 0-1,-3-3 1,6 6 14,1 0 0,0 0 0,1 0 0,-1 0 1,1 0-1,-1-1 0,1 1 0,1-1 0,-1 1 0,1-1 0,-1 0 0,1 0 0,1 1 0,-1-1 0,1 0 1,0 0-1,0 0 0,0 0 0,1 0 0,-1 0 0,1 1 0,0-1 0,1 0 0,0 0-14,2-6 40,1 0-1,1 1 1,0 0-1,0 1 1,1-1-1,0 1 0,1 0 1,0 1-1,0 0 1,5-3-40,10-8 52,1 0 0,1 2 0,13-5-52,50-24 34,2 4 0,54-15-34,-39 16-125,74-41 125,-173 78-6,30-15-30,0-2 0,27-21 36,-54 35-2,-1 1-1,0-1 0,0 0 0,-1-1 0,0 1 0,-1-1 0,1-1 0,-1 0 0,-1 1 1,0-2-1,0 1 0,-1-1 0,3-7 3,-6 14-1,0 0 1,-1 1-1,1-1 0,-1 0 0,0 1 1,0-1-1,0 0 0,0 0 0,0 1 1,-1-1-1,1 0 0,-1 1 1,1-1-1,-1 1 0,0-1 0,0 0 1,0 1-1,-1 0 0,1-1 0,-1 1 1,0-1-1,-1-1 0,0 1 0,0 0 0,-1 1 0,1-1 0,0 1 0,-1-1 0,0 1 0,1 0 0,-1 0 0,0 1 0,0-1 1,-12-3-3,1 1 0,-1 1 1,0 0-1,1 1 1,-1 0-1,-6 2 3,10-1 1,0 1 0,0 0-1,0 1 1,-1 0 0,1 1-1,1 0 1,-1 1 0,0 1-1,0 0 1,-7 4-1,18-8 0,0 1 0,0-1 0,0 1 0,0-1 1,0 1-1,0 0 0,0-1 0,0 1 0,0 0 0,1 0 0,-1 0 0,0-1 1,0 1-1,1 0 0,-1 0 0,1 0 0,-1 0 0,1 0 0,0 0 0,-1 0 0,1-1 1,0 1-1,0 0 0,1-1 0,-1 1 0,0 0 0,0-1 1,0 1-1,0 0 0,0-1 0,1 1 0,-1 0 1,0-1-1,1 1 0,-1 0 0,0-1 0,1 1 0,-1-1 1,1 1-1,0 0 0,3 2-2,0 1 1,1-1-1,-1 0 0,1 0 1,0 0-1,0 0 1,4 0 1,123 46 10,-69-28 22,46 23-32,-92-36 7,0 1 1,-1 0-1,0 1 0,-1 1 0,0 0 0,-1 1 0,0 1 1,5 6-8,-16-16 0,-1 0 0,1 0 1,-1 0-1,0 0 0,0 1 1,0-1-1,0 0 0,-1 1 0,1-1 1,-1 1-1,0 0 0,0 0 1,0-1-1,-1 1 0,1 0 1,-1 0-1,0 0 0,0-1 1,0 1-1,-1 3 0,0-3-6,0 0-1,-1-1 1,1 1 0,-1 0-1,0-1 1,0 1 0,0-1 0,-1 0-1,1 1 1,-1-1 0,0-1 0,0 1-1,0 0 1,0-1 0,0 1-1,-1-1 1,1 0 0,-3 1 6,-7 3-280,0 0-1,0 0 1,-1-2 0,0 0-1,0 0 1,0-1 0,-1-1 0,1-1-1,0 0 1,-1 0 0,-9-2 280,2-4-787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19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218 559 416,'-22'67'232,"-3"0"1,-3-2-1,-3-1 1,-6 4-233,19-39 21,9-16 9,1 1-1,0 0 1,1 0-1,0 0 1,1 1-1,0 0 1,1 3-30,4-9 384,3-10 623,7-18-357,19-56-642,37-69-8,-9 31-91,-6-3 0,20-72 91,-59 154-54,7-25-106,2 0-1,3 1 1,2 1 0,12-16 160,-35 69-6,1 0-1,-1 0 1,1 0-1,0 0 1,0 0 0,0 1-1,1 0 1,-1 0-1,1 0 1,0 0 0,2-2 6,-3 4 7,-1 1 0,0-1 0,1 0 0,-1 1 1,1-1-1,-1 1 0,1-1 0,-1 1 0,0 0 0,1 0 1,-1 0-1,1 1 0,-1-1 0,1 1 0,-1-1 0,1 1 1,-1 0-1,0 0 0,1 0 0,-1 0 0,0 0 0,0 0 1,1 1-8,4 2 10,0 0-1,-1 1 1,0-1 0,0 1 0,0 0 0,0 1 0,-1-1 0,0 1 0,0 0 0,0 1 0,-1-1-1,0 1 1,0-1 0,-1 1 0,0 1 0,0-1 0,0 0 0,-1 1 0,0-1 0,-1 1 0,1 5-10,1 28 218,-2 1 1,-1 0 0,-3-1 0,-1 1 0,-3 2-219,1 1 80,2 1 0,1-1-1,3 1 1,1 2-80,7-9-159,-8-37 96,1 0 0,0 1 0,0-1-1,0 0 1,0 0 0,0 0 0,0 0-1,1 0 1,-1 0 0,1 0 0,-1 0 0,1-1-1,0 1 1,1 0 63,7 1-321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19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37 138 3241,'-37'-9'1136,"68"-15"-1192,12-4 232,8 6-400,-2-2-184,1 10-704,-6-3 704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19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169 385 1432,'11'-13'141,"0"0"-1,-2-1 1,0 0 0,0-1-1,-1 0 1,-1 0-1,0-1 1,-2 1 0,1-2-1,-2 1 1,0 0-1,-1-1 1,-1 0 0,-1 0-1,0 0 1,-1 1-1,0-1 1,-2 0 0,0-1-141,2 14 57,-1-1 1,1 1 0,-1-1-1,0 1 1,0 0 0,-1-1-1,1 1 1,-1 0 0,0 0 0,0 0-1,0 0 1,0 0 0,-1 1-1,0-1 1,0 0-58,2 3 12,1 1 0,-1 0 0,1-1-1,-1 1 1,1 0 0,-1 0 0,1-1 0,-1 1-1,1 0 1,-1 0 0,1 0 0,-1 0 0,1 0 0,-1-1-1,1 1 1,-1 0 0,1 0 0,-1 0 0,0 1-1,1-1 1,-1 0 0,1 0 0,-1 0 0,1 0-1,-1 0 1,1 1 0,-1-1 0,1 0 0,-1 0 0,1 1-1,-1-1 1,1 0 0,0 1 0,-1-1 0,1 1-1,-1-1 1,1 0 0,0 1 0,0-1 0,-1 1-12,-11 22-45,10-17 70,-20 45 138,3 1-1,2 1 0,-2 18-162,-30 166 671,24-109-492,12-67-111,1-10-24,2-1-1,3 1 0,-1 48-43,8-93 3,0 1 0,0 0-1,1-1 1,0 1 0,0-1-1,1 1 1,-1-1 0,1 0-1,1 0 1,1 3-3,-3-7-5,0 0 0,1 0 0,-1 0 0,1 0 0,-1-1 0,1 1 1,0 0-1,-1-1 0,1 0 0,0 1 0,0-1 0,0 0 0,0 0 0,1 0 0,-1 0 0,0 0 0,0 0 0,1-1 0,-1 1 0,0-1 1,0 0-1,1 1 0,-1-1 0,1 0 0,-1 0 0,0-1 0,1 1 0,-1 0 0,0-1 0,1 0 5,10-3-253,0 0 0,-1-1 0,0 0 0,0-1 0,0-1 0,-1 0 0,0 0 0,0-1 0,-1-1 0,6-6 253,31-31-745</inkml:trace>
  <inkml:trace contextRef="#ctx0" brushRef="#br0" timeOffset="1">219 660 4337,'-86'-5'1760,"89"-4"-1496,14-1 232,18-1-680,18 0-208,15-1-480,7-1-632,7 0 968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0:55:19.804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64 49 8658,'-8'13'632,"1"-1"0,0 1 0,1 0 0,0 0 0,1 1 0,1 0-1,-3 14-631,2 0 77,1 1-1,1-1 1,2 15-77,0-23 10,2 0 1,1-1-1,0 1 0,2 0 1,0-1-1,1 0 1,2 4-11,-2-11-55,0 0 1,0 1 0,2-2 0,-1 1-1,1-1 1,1 0 0,0 0 0,1-1-1,0 0 1,0-1 0,4 3 54,2-1-170,0-1 1,0-1 0,1 0-1,0-2 1,0 1-1,1-2 1,0 0 0,0-1-1,1-1 1,-1-1-1,1 0 1,0-1-1,13-1 170,-5 0-343,1-2 0,-1-1 0,1-1-1,-1-1 1,0-1 0,0-1 0,-1-2-1,0 0 1,2-3 343,-2-1-184,0-1 1,-1-2-1,0 0 1,-1-2-1,-1 0 0,0-1 1,-2-2-1,0 0 0,-1-1 1,-1-1-1,-1 0 1,7-15 183,-7 9 547,-1-1 1,-2 0 0,-1-1 0,9-29-548,-13 29 1213,-2 0 1,-1 0 0,-1-1 0,-1 0 0,-2-6-1214,-2 23 1541,-1 31-665,3 26-703,1-1 1,2 1-1,2 0 1,3 4-174,13 39-257,17 41 257,-15-63-346,2-1-1,2-2 1,4 0 0,6 3 346,-18-28-774,10 21 774,-25-44-184,0 1 0,-1-1 0,-1 1 0,0 0 0,-1 1 0,0-1 184,-2-5-107,0-1 0,-1 0 0,0 0 0,0 1 1,-1-1-1,0 0 0,0 0 0,-1 0 0,0 0 0,-1 0 1,-1 1 106,0 1-99,-1 0 1,-1 0-1,0-1 1,0 0 0,-1-1-1,0 1 1,0-1-1,-1 0 1,0-1 0,-4 3 98,-44 29-339,-2-2 0,-61 27 339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31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18 153 2328,'14'-65'1817,"-11"15"3049,-3 49-4798,0 0 0,0-1 0,1 1 0,-1 0 0,0 0 0,1-1 0,-1 1 0,0 0 0,1 0 0,-1-1 0,1 1 0,0 0 0,-1 0 0,1 0 0,0 0 0,0 0 0,0 0 0,0 0 0,0 0 0,0 0 0,0 1 0,0-1 0,1 0-68,1-1 55,1 0-1,-1 1 1,1 0 0,-1-1-1,1 2 1,-1-1-1,1 0 1,0 1 0,0-1-55,7 1 42,0 0 0,1 0 0,-1 1 0,0 1 0,9 1-42,-13-1 27,-1 0 1,1 0-1,0 1 0,-1-1 1,0 1-1,1 1 1,-1-1-1,0 1 0,-1 0 1,4 4-28,-6-6 7,0 1 0,-1 0 0,0 0 0,0 0 0,0 0 0,0 0 0,0 0 0,0 1 1,-1-1-1,0 1 0,0-1 0,0 1 0,0-1 0,0 1 0,-1 0 0,1-1 0,-1 1 1,0 0-1,0-1 0,-1 1 0,1 2-7,-2 5 28,0-1 1,0 0-1,-1 1 1,0-1-1,-1 0 1,0-1-1,-1 1 1,0-1 0,0 1-1,-1-1 1,0-1-1,-1 1 1,-1 0-29,-27 35 82,17-18-43,-23 21-39,35-41 8,-1 0-1,1 0 0,-1-1 1,0 1-1,-1-2 0,1 1 1,-1-1-1,0 0 1,-2 0-8,10-3 1,-1-1 1,0 0-1,0 1 1,1-1-1,-1 0 0,0 1 1,0-1-1,1 0 1,-1 0-1,0 0 1,0 0-1,0 0 1,1 0-1,-1 0 1,0 0-1,0 0 1,0 0-1,1 0 1,-1-1-1,0 1 1,0 0-1,1-1 1,-1 1-1,0 0 0,0-1 1,1 1-1,-1-1 1,1 1-1,-1-1 1,0 1-1,1-1 1,-1 0-1,1 1 1,-1-1-1,1 1 1,-1-1-2,0-2 6,1 1 1,-1-1 0,0 1-1,1-1 1,-1 0 0,1 1 0,0-1-1,0 0 1,0-1-7,0 4-1,1-1-1,-1 0 1,0 1-1,1-1 1,-1 0 0,1 1-1,0-1 1,-1 0 0,1 1-1,-1-1 1,1 1-1,0-1 1,0 1 0,-1-1-1,1 1 1,0 0-1,0-1 1,-1 1 0,1 0-1,1-1 2,15-4-21,-12 4 22,0 1 1,-1 0 0,1 0 0,0 0 0,-1 1 0,1 0-1,-1 0 1,1 0 0,-1 0 0,1 1 0,-1-1-1,0 1 1,1 0 0,-1 0 0,0 1 0,2 1-2,11 5 3,12 12-5,27 23-11,-52-41-93,-1-1 0,1 0 0,-1 0 0,1 0 0,0 0 0,0 0 0,0-1 0,0 0 0,0 0 0,0 0 0,0 0 0,0 0 0,0-1 0,1 0 0,-1 0 0,0 0 0,0-1 0,0 1 0,1-1 0,-1 0 0,0 0 0,3-2 107,-3 3-313,14-5-599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2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142 896 888,'18'-197'523,"-11"141"229,5-13-752,-5 35 215,0-4-37,3 1 1,1 1-1,2 0 0,10-19-178,5-4 183,4 1 0,9-11-183,-38 65 11,11-19 27,0 0 0,-2-2-38,-8 18 16,-1 0 0,0-1 0,-1 0 0,0 0 0,0 0 0,-1 0 0,0 0-1,0-7-15,-1 19-127,1-1 113,-2 0 0,1 0-1,0 1 1,-1-1 0,1 0 0,-1 0-1,0 0 1,0 0 0,0 1 0,0-1-1,-1-1 1,1 1 0,-1 0 0,-1 2 14,-24 37 42,6-9 50,0 1-1,3 2-91,-84 194 568,10 4-1,3 26-567,76-225 74,-2 10 40,15-43-78,1-2-40,-1-1-1,1 1 1,0 0-1,-1-1 1,1 1-1,0 0 1,-1-1-1,1 1 1,0-1-1,-1 1 1,1 0-1,-1-1 1,1 0-1,-1 1 1,1-1-1,-1 1 1,0-1-1,1 0 1,-1 1-1,0-1 1,1 0 0,-1 1-1,0-1 1,0 0-1,0 1 1,1-1-1,-1 0 5,12-24-160,13-2 29,-15 15 14,1 0 0,-1 0 0,-1-1 0,6-10 117,2-7-132,2 1-1,2 0 1,0 1 0,2 2 0,1 0 0,0 2-1,21-16 133,-40 36 14,1 0-1,-1 1 1,1 0 0,-1 0-1,1 0 1,0 0-1,0 1 1,0 0 0,3 0-14,-7 1 11,0 1 1,0 0-1,0 0 1,0 0 0,0 0-1,0 0 1,0 0 0,0 1-1,0-1 1,0 1-1,0-1 1,0 1 0,0 0-1,-1 0 1,1 0 0,0 0-1,0 0 1,-1 0 0,1 0-1,0 1 1,-1-1-1,1 0 1,-1 1 0,0-1-1,0 1 1,1 0 0,-1 0-1,0-1 1,0 1-1,0 0 1,0 0-12,3 9 33,-1 1 0,0-1 0,0 0 0,-1 1 0,-1 0 0,0-1 0,0 1 0,-1 0 0,0 0 0,-2 4-33,1-4 8,0 1 0,1-1 0,1 1 0,0-1 0,0 1 0,1-1 0,1 0 0,0 0 0,2 4-8,-4-14 2,0 1 1,1-1 0,-1 0 0,0 0 0,1 0 0,-1 0 0,1-1 0,0 1 0,-1 0 0,1-1 0,0 1 0,0-1-1,0 1 1,0-1 0,0 0 0,1 0 0,-1 0 0,0 0 0,0 0 0,1-1 0,-1 1 0,0-1 0,1 1 0,-1-1 0,1 0-1,-1 0 1,1 0 0,-1 0 0,0 0 0,1-1 0,-1 1 0,1-1 0,-1 0 0,1 0-3,11-3 39,0-1 1,-1-1 0,1 0-1,-1-1 1,3-3-40,-7 5 13,14-9 7,-1-2 0,-1-1 0,0 0 0,-1-2 0,-1 0-1,-1-1 1,0-1 0,-2-1 0,7-11-20,-9 15 76,-17 39 82,-2 1-77,3-12-60,-6 21 66,3 0 1,0 1-1,2-1 0,1 31-87,2-60-5,0 0-1,0 0 1,0 0-1,0 0 0,1 0 1,-1 0-1,1 0 1,-1 0-1,1 0 0,0 0 1,0 0-1,0 0 1,0 0-1,0 0 0,0 0 1,1-1-1,-1 1 1,0-1-1,1 1 0,-1-1 1,1 1-1,0-1 1,0 0-1,-1 0 0,1 0 1,0 0-1,0 0 1,0 0-1,0 0 0,0 0 1,0-1-1,0 1 1,0-1-1,0 0 0,0 0 1,1 0-1,-1 0 1,0 0-1,0 0 0,1 0 6,26-7-322,5-13 135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4 5297,'-16'-4'1993,"18"12"-1689,12 6-568,18-3-1393,21-1 1081</inkml:trace>
  <inkml:trace contextRef="#ctx0" brushRef="#br0" timeOffset="1">490 147 3761,'-20'-2'1640,"4"8"-664,-8 14-1288,-4 6-376,-1 5-608,3-2-168,4-5 903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3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14 945 2433,'0'0'137,"-1"0"0,1 0 0,-1 0 0,1 0 0,0 0 0,-1 0 0,1 0 1,0 0-1,-1-1 0,1 1 0,-1 0 0,1 0 0,0 0 0,-1-1 0,1 1 1,0 0-1,-1 0 0,1-1 0,0 1 0,0 0 0,-1-1 0,1 1 0,0 0 1,0-1-138,-4-16 263,3 15-3,1-2-206,0 0 1,0 0 0,0 0-1,1 0 1,-1 0 0,1 0-1,0 0 1,0 0 0,1-2-55,1-3 15,1 0-1,0 0 1,0 1 0,0 0 0,1 0-1,0 0 1,1 0 0,0 1 0,0 0-1,0 0 1,1 1 0,0-1 0,0 1-1,2 0-14,14-10-156,2 1 0,-1 1-1,2 1 1,0 1-1,0 1 1,20-4 156,-43 14-22,0 0-1,0 0 1,0 1 0,0-1 0,1 1 0,-1 0 0,0 0 0,0 0 0,0 0 0,1 1 0,-1-1 0,0 1-1,0 0 1,0 0 0,2 0 22,-3 1-10,0-1-1,0 1 1,1 0-1,-1 0 1,0-1-1,0 1 1,-1 1-1,1-1 1,0 0 0,-1 0-1,1 1 1,-1-1-1,0 1 1,1-1-1,-1 1 1,-1-1-1,2 3 11,2 11 24,0 1 1,-1 0-1,-1 0 0,0 0 0,-1 9-24,-5 89 179,2-84-157,0 18-2,-3 0 1,-2 0 0,-5 14-21,8-47 64,-1 1-1,-1 0 1,0-1 0,-1 0-1,-1-1 1,0 1 0,-1-1-1,0-1 1,-2 0 0,0 0-1,-2 0-63,4-4 114,-1-1-1,0 0 0,-1 0 1,1-1-1,-4 0-113,11-5 21,-1-1 0,1 0 0,-1-1 0,0 1 1,0-1-1,0 1 0,0-1 0,0 0 0,0 0 0,0-1 0,0 0 1,0 1-1,0-1 0,0 0 0,0-1 0,0 1 0,0-1 0,0 0 1,-1 0-22,4 0 10,-1 1 0,1-1 1,-1 0-1,1 0 0,-1 0 1,1 0-1,0 0 1,0 0-1,-1 0 0,1 0 1,0 0-1,0-1 0,0 1 1,0 0-1,0-1 1,1 1-1,-1-1 0,0 1 1,1-1-1,-1 1 0,1-1 1,-1 0-1,1 1 0,0-1 1,0 1-1,-1-1 1,1 0-1,0 1 0,1-1 1,-1 0-1,0 1 0,0-1 1,1 0-11,1-7 29,0 1 0,0 0 0,1 0-1,0 0 1,5-7-29,14-25 53,14-18-53,-16 28 1,-2-2 0,-1 0-1,0-3 0,22-70 26,7-40-26,-21 61 16,3 1 1,32-62-17,-59 142-1,42-82-25,19-65 26,-19 56 15,-39 83-201,-2 6-220,-3 18 160,-32 171 196,10-51 60,-6 0 0,-6-2 0,-13 20-10,37-111 84,9-42 315,1-7-234,1-4-94,1 1-1,0 0 1,1 0-1,1 0 0,0 0 1,1 0-1,0 0 1,0 1-1,1 0 0,1 0 1,3-5-71,4-6-7,2 0-1,0 0 1,2 2 0,14-16 7,-27 32-3,0 1 0,-1-1 0,1 1 0,0-1-1,1 1 1,-1 0 0,1 1 0,-1-1 0,1 1 0,3-2 3,-6 4-4,0 0 0,0-1 0,0 1-1,0 0 1,0 0 0,0 0 0,0 0 0,-1 1-1,1-1 1,0 1 0,0-1 0,0 1 0,-1-1 0,1 1-1,0 0 1,0 0 0,-1 0 0,1 0 0,-1 0-1,1 0 1,-1 0 0,1 1 0,-1-1 0,0 0 0,0 1-1,0-1 1,1 1 0,-1 0 0,0 0 4,8 13-29,-1 1 0,0 0 0,-2 0 0,0 0-1,0 3 30,-2-6-4,1 0-1,0 0 0,0 0 0,1-1 0,1 1 0,0-2 0,0 1 0,1-1 0,5 5 5,-12-15 1,0 1-1,1-1 0,-1 1 0,1-1 0,0 0 0,-1 0 0,1 0 1,0 0-1,0 0 0,0 0 0,-1 0 0,1-1 0,0 1 0,0-1 1,0 1-1,0-1 0,0 0 0,0 1 0,0-1 0,0 0 0,1-1 0,1 0 6,0 0-1,1 0 0,-1-1 1,0 0-1,0 0 0,0 0 1,0 0-1,0-1 0,0 1-5,18-14 52,-1-1 0,-1-1-1,-1-1 1,-1-1 0,5-6-52,-13 14 21,5-6-3,0-1 1,-2 0-1,0-1 0,-1 0 1,-1-1-1,-1-1 0,-1 0 0,-1 0 1,-1 0-1,0-6-18,-25 74-201,7-11 185,2 1 0,2 0 1,-1 11 15,7-36 1,0 0 0,0 0 0,1 0 0,0 0-1,1 0 1,0-1 0,1 1 0,1 0 0,-1 0 0,1-1 0,1 0 0,0 0 0,1 2-1,-3-9 0,0 0 1,0 1 0,0-1-1,1 0 1,-1 0 0,1-1-1,0 1 1,0 0 0,0-1-1,0 1 1,0-1-1,0 0 1,1 0 0,-1-1-1,1 1 1,-1-1 0,4 2-1,-2-2 4,0-1-1,0 1 1,0-1 0,0 0 0,0 0 0,0 0 0,0-1 0,0 0 0,0 0 0,0 0 0,-1 0-1,3-2-3,7-3 12,0 0-1,-1-1 0,0-1 1,-1 0-1,0 0 0,0-2 1,-1 1-1,6-8-11,-8 8 5,0-1 0,-1 0 0,0-1 0,-1 0 0,0 0 1,-1-1-1,0 0 0,-1 0 0,3-9-5,2-13 26,-2 0 1,3-31-27,-4 40-8,-7 25 7,0 0 0,1 0 0,-1 0 0,0 0-1,0 0 1,0 0 0,1 0 0,-1 0 0,0 0 0,0 0 0,0 0 0,1 0-1,-1 0 1,0 0 0,0 0 0,0 1 0,0-1 0,1 0 0,-1 0 0,0 0-1,0 0 1,0 0 0,0 1 0,0-1 0,0 0 0,1 0 0,-1 0 0,0 1-1,0-1 1,0 0 0,0 0 0,0 0 0,0 1 0,0-1 0,0 0-1,0 0 1,0 0 0,0 1 0,0-1 0,0 0 0,0 0 0,0 0 0,0 1-1,0-1 1,0 0 0,0 0 0,0 0 0,-1 1 1,6 48-83,-5-45 88,8 82-31,-2-22 36,-3 0 0,-3 0-10,0-45-28,-2-1-1,0 0 0,-1 0 0,0 0 1,-2-1-1,0 1 0,-1-1 0,-1 0 0,-2 4 29,7-18-22,1 0-1,-1-1 1,0 1-1,0-1 1,0 1-1,0-1 1,0 0-1,0 0 1,-1 0-1,1 0 1,-1 0-1,1 0 1,-4 1 22,6-3-6,-1 0 1,0 1-1,1-1 0,-1 0 1,0 0-1,1 0 1,-1 0-1,0 0 1,1 0-1,-1 0 0,0 0 1,0 0-1,1 0 1,-1 0-1,0 0 1,1-1-1,-1 1 0,0 0 1,1 0-1,-1-1 1,1 1-1,-1 0 1,1-1-1,-1 1 6,-1-2 2,1 1 0,0 0 0,0-1 0,1 1-1,-1-1 1,0 1 0,0-1 0,1 0 0,-1 1 0,1-1 0,-1 0 0,1 1-1,0-1 1,-1-1-2,0-4 45,1 1 0,-1 0 0,1 0 0,0 0 0,1 0-1,-1 0 1,2-6-45,-2 11 12,1-1 0,-1 1-1,1-1 1,-1 1 0,1 0-1,0-1 1,0 1 0,-1 0 0,1 0-1,0 0 1,0-1 0,0 1 0,0 0-1,0 0 1,1 0 0,-1 0-1,0 1 1,0-1 0,1 0 0,-1 0-1,0 1 1,1-1 0,-1 1-1,1-1 1,-1 1 0,1 0 0,-1-1-1,0 1 1,1 0 0,-1 0-1,1 0 1,-1 0 0,1 0 0,1 1-12,19 1 10,0 0 1,1-2-1,-1-1 1,0 0 0,8-3-11,-20 2 4,-1 0 0,1-1-1,0 0 1,-1-1 0,0 0 0,0 0 0,0-1 0,-1 0 0,1-1 0,-1 0 0,0 0 0,-1-1 0,2-1-4,16-20 45,0-1 1,-2-1-1,-1-2 1,-2 0 0,17-34-46,8-28 298,16-56-298,-44 103 12,-3 0-1,-2-1 0,-1-1 0,-3 1 0,-2-1 0,-2-1 1,-3 1-1,-2-26-11,-2 46 6,3 29-5,0 0-1,0 0 0,0-1 0,0 1 0,0 0 1,0 0-1,0 0 0,-1 0 0,1-1 1,0 1-1,0 0 0,0 0 0,0 0 1,0 0-1,-1 0 0,1-1 0,0 1 0,0 0 1,0 0-1,0 0 0,-1 0 0,1 0 1,0 0-1,0 0 0,0 0 0,-1 0 0,1 0 1,0 0-1,0 0 0,0 0 0,-1 0 1,1 0-1,0 0 0,0 0 0,0 0 0,-1 0 1,1 0-1,0 0 0,0 0 0,0 0 1,-1 0-1,1 0 0,0 0 0,0 0 0,0 1 1,0-1-1,-1 0 0,1 0 0,0 0 1,0 0-1,0 0 0,0 1 0,0-1 0,0 0 1,-1 0-1,1 0 0,0 1 0,0-1 1,0 0-1,0 0 0,0 0 0,0 0 1,0 1-1,0-1 0,-9 16 0,-3 16-4,2 1 1,1 0-1,1 0 0,2 1 1,2 0-1,0 0 0,3 0 1,1 0-1,1 0 0,2 0 1,1 0-1,3 3 4,-2-7 3,0 1 0,-2 1 0,-2-1 0,-1 0 1,-1 0-1,-1 1 0,-2-1 0,-1-1 0,-3 6-3,-13 41-105,-29 73 105,31-105-999,-1 0 0,-3-1 0,-20 30 999,21-46-803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4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5769,'35'-15'2225,"20"3"-1481,39 1-584,23 3-208,32 3 40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246 287 2953,'-128'9'1551,"97"-9"70,29-2-1211,5 3-282,1 1 0,-1-1 1,0-1-1,1 1 1,-1 0-1,0-1 0,1 1 1,-1-1-1,1 0 0,-1 0 1,1-1-1,-1 1 1,0-1-1,1 1 0,-1-1 1,0 0-1,1 0 1,-1-1-129,12-3 78,1-1 1,12-8-79,-15 7 46,0-1 0,-1 0 0,-1-1 0,1 0 0,-1-1 0,-1 0 0,0-1 0,0 0 0,-1-1 0,-1 0 0,0 0 0,0 0 0,-1-1 0,0-3-46,-4 9 16,0-1 0,-1 0 0,0 0 0,-1 0 0,1-7-16,-1 12 3,-1 0 0,0 1-1,0-1 1,0 0 0,0 1 0,0-1-1,0 0 1,-1 1 0,1-1 0,-1 1-1,0-1 1,0 0 0,0 1 0,0 0-1,0-1 1,-1 1 0,1 0 0,-2-2-3,2 3-1,0 1 1,-1-1-1,1 0 1,-1 1-1,1 0 0,-1-1 1,1 1-1,-1 0 1,0 0-1,1 0 1,-1 0-1,1 0 1,-1 0-1,1 0 1,-1 0-1,1 1 1,-1-1-1,1 1 0,-1-1 1,1 1-1,-1-1 1,1 1-1,0 0 1,-1 0-1,1 0 1,0 0-1,-1 0 1,-18 12-12,0 2 0,1 0 0,1 1 0,0 1 0,-2 5 12,-15 18-21,-27 40 21,46-56-3,0 0 0,2 1 0,1 0 1,1 1-1,0 3 3,7-18-1,1 1 0,1-1 0,0 0 0,1 1 0,0 0 0,1 0 0,0-1 0,0 1 0,2 0 0,-1 0 0,2 0 0,-1 0 0,3 5 1,-3-13-1,0 0 1,1 0-1,-1 0 1,1 0-1,0 0 1,0-1-1,1 1 0,-1-1 1,1 1-1,0-1 1,-1 0-1,2 0 0,-1 0 1,0 0-1,0-1 1,1 1-1,0 0 1,2-1 6,-1 0 0,0 0 0,0 0 0,1 0 0,-1-1 0,1 0 1,-1 0-1,1-1 0,0 1 0,-1-1 0,6-1-6,5-1 35,0-1 0,0 0 0,-1-1-1,0-1 1,0 0 0,0-1 0,-1-1 0,9-4-35,8-8 60,-2 0 1,1-2-1,-2-1 0,-1-2 1,-1 0-1,-1-2 1,3-6-61,-9 9 12,0-2 1,-2 0-1,-1 0 1,-1-2-1,-1 0 1,-2 0-1,-1-1 1,7-24-13,-16 37 11,-1 11-19,-2 5-50,-6 21 24,0 1-1,2 0 0,1 1 1,-1 22 34,5-42-4,0 1 1,0-1 0,1 1 0,-1-1 0,1 1-1,0-1 1,1 0 0,-1 1 0,1-1-1,0 0 1,0 0 0,0 0 0,0 0 0,1 0 3,-2-2-1,0-1-1,1 1 1,-1-1 0,0 1 0,1-1 0,0 0 0,-1 1 0,1-1 0,0 0 0,-1 0 0,1 0 0,0 0-1,0 0 1,0-1 0,0 1 0,0 0 0,0-1 0,0 0 0,0 1 0,0-1 0,0 0 0,0 0 0,0 0-1,0 0 1,1-1 0,-1 1 0,0 0 0,0-1 0,0 0 0,-1 1 0,2-1 1,-1-1 5,1 1-1,0-1 1,0 0 0,-1 1-1,1-1 1,-1-1 0,1 1 0,-1 0-1,0 0 1,0-1 0,0 0-1,0 1 1,-1-1 0,1 0 0,-1 0-1,1 0 1,-1 1 0,0-2 0,0 1-1,0-1-4,2-11 43,0 0-1,-1 0 1,0-14-43,1 2 19,-2 14-161,2-9-354,-3 18 266,1 8 102,-1 7-4442,0-9 3759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6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51 137 3473,'-42'3'2071,"33"-5"-647,12 4-272,3 7-1137,-1 0-1,1 0 0,-2 0 1,1 1-1,-2 0 1,1 0-1,1 8-14,7 18-47,-2-14-157,-2 0 0,-1 0 0,0 1 0,-2 0 0,0 0-1,-2 1 1,0 2 204,-6-19-72,0-20 591,3-19-343,-1 19-105,1-1-1,0 0 1,1 0-1,1 0 1,0 1-1,1-1 1,0 1-1,5-13-70,-1 9 74,1 0 0,0 0 0,2 1 0,-1 0 0,2 1 0,0 0 0,7-7-74,-10 13 8,0 1 0,1 0 0,0 0 0,0 1 0,1 0 0,-1 1 0,1 0 0,1 0 0,-1 1 0,1 1 0,0 0 0,6-2-8,-12 5 2,-1 1 1,1-1-1,0 1 1,-1-1-1,1 1 1,0 1-1,-1-1 1,1 1-1,0 0 1,-1 0-1,1 0 1,-1 0-1,1 1 1,-1 0-1,0 0 1,0 0-1,0 1 1,0-1-1,0 1 1,0 0-1,-1 0 1,1 0-1,-1 0 1,2 4-3,8 9 0,0 0 1,-2 2-1,0-1 1,-1 2 0,0 1-1,6 9-3,-10-17-9,1-1 0,0 1 1,1-1-1,0-1 0,3 3 12,-8-10 2,-1-1-1,1 1 0,0-1 1,0 0-1,0 0 0,0 0 1,0 0-1,0 0 0,0-1 0,1 1 1,-1-1-1,1 0 0,-1 0 1,1 0-1,-1-1 0,1 1 1,-1-1-1,1 0 0,0 0 1,-1 0-1,1-1 0,1 1 0,9-4 60,1 0 0,-1-1 1,0 0-1,0-1 1,0 0-1,2-3-61,22-14 260,15-12-260,-31 20 30,-1-1 1,-1-1-1,0-1 0,-1 0 1,-1-2-1,9-12-30,-25 29 2,0 0 0,0 0 0,0 0-1,-1 0 1,1-1 0,-1 1 0,0 0 0,0-1-1,1-2-1,-2 6 1,0-1-1,0 1 0,0 0 0,0 0 1,0 0-1,0-1 0,0 1 0,0 0 1,-1 0-1,1 0 0,0 0 0,0-1 1,0 1-1,0 0 0,0 0 0,0 0 1,0 0-1,-1-1 0,1 1 1,0 0-1,0 0 0,0 0 0,0 0 1,-1 0-1,1 0 0,0 0 0,0-1 1,0 1-1,-1 0 0,1 0 0,0 0 1,0 0-1,0 0 0,-1 0 0,1 0 1,0 0-1,0 0 0,0 0 0,-1 0 1,1 0-1,0 0 0,0 0 0,0 0 1,-1 1-1,1-1 0,0 0 1,0 0-1,0 0 0,-1 0 0,1 0 1,0 0-1,0 0 0,0 1 0,0-1 1,0 0-1,-1 0 0,1 0 0,-16 9 17,4-1-17,2 0 0,-1 1 0,1 0-1,1 0 1,-1 1 0,2 1 0,-1-1-1,2 2 1,-3 3 0,7-10 1,0 0 0,1 1 0,0-1 0,0 0 0,0 1 0,1-1 1,0 1-1,0-1 0,0 1 0,1 0 0,-1 0-1,2-2-1,-1 0 1,1-1 0,-1 1-1,1 0 1,0 0-1,0-1 1,1 1 0,-1-1-1,1 1 1,0-1-1,0 1 1,0-1 0,0 0-1,1 0 1,-1 0-1,1 0 1,1 0 0,1 2 0,0-2-1,1 1 1,-1 0-1,1-1 1,0 0-1,0-1 1,0 1-1,0-1 1,1 0-1,-1-1 1,1 1-1,-1-1 1,6 0 0,7 0 14,0 0 0,0-2 0,1 0-1,2-1-13,-18 1 5,1 1 0,0-1-1,0 0 1,0 0 0,-1 0 0,1 0-1,0-1 1,-1 0 0,1 0-1,-1 0 1,0-1 0,0 0 0,0 1-1,0-1 1,0-1 0,0 1-1,-1 0 1,0-1 0,0 0 0,0 0-1,0 0 1,0 0 0,-1 0-1,0-1 1,0 1 0,0-1 0,0 1-1,-1-1 1,1 0 0,-1-2-5,1-2 31,-1-1 0,0 1 1,0-1-1,-1 1 0,-1-1 1,1 1-1,-3-9-31,-2-5 296,-1 0 1,-5-14-297,28 36 133,66-4-127,-33 2 38,24 1-44,-59 2 10,0 1 0,0 0 0,-1 1 1,1 1-1,7 2-10,-18-4 0,-1 0 0,0 0-1,0 0 1,0 0 0,0 1 0,0-1-1,0 1 1,0 0 0,0 0 0,-1 0 0,1 0-1,-1 0 1,1 1 0,-1-1 0,0 1-1,0 0 1,0-1 0,0 1 0,-1 0 0,1 0-1,-1 0 1,0 0 0,0 0 0,0 1-1,0-1 1,0 0 0,0 3 0,-1 6-2,0 0 0,-1 0 0,0 0 0,-1-1 0,0 2 2,-5 45 13,7-56-14,0 0 1,0-1-1,1 1 1,-1-1 0,0 1-1,0-1 1,1 1 0,-1-1-1,1 1 1,0-1-1,-1 1 1,1-1 0,0 0-1,0 1 1,0-1 0,0 0-1,0 0 1,0 0 0,0 0-1,1 1 1,0-1-1,1 1 0,0 0 1,0-1-1,0 1 0,0-1 0,0 0 0,0 0 0,0 0 1,3 0 0,8 1-4,-1 0 0,1-2 1,0 0-1,6-1 4,-14 1-1,31-3-41,0-2 0,-1-1 0,0-2 0,0-2 0,0-1 0,4-4 42,67-29-292,27-19 292,-83 37-36,-45 24 26,-7 7 8,-8 7 13,8-11-9,-1 1 4,-24 30 78,-2-2-1,-1-1 0,-22 17-83,49-44 6,0 0-1,0-1 1,-1 1-1,1-1 1,-1 1 0,1-1-1,-1 0 1,0 0-1,1 0 1,-1-1-1,0 1 1,-2 0-6,4-1 8,0 0 1,0 0-1,0-1 0,0 1 1,0 0-1,0-1 1,0 1-1,0 0 0,0-1 1,0 1-1,0-1 0,0 1 1,0-1-1,0 0 0,1 1 1,-1-1-1,0 0 1,0 0-1,1 0 0,-1 1 1,1-1-1,-1 0 0,0 0 1,1 0-1,0 0 0,-1 0 1,1 0-1,0 0 0,-1 0 1,1 0-1,0 0 1,0 0-1,0-1-8,-2-8 23,1 0-1,0 0 1,1-1 0,0 1-1,1 0 1,0 0-1,0 0 1,1 0 0,1 0-1,0 0 1,2-5-23,0 2 3,0 0-1,2 0 1,-1 1-1,1-1 1,1 2-1,0-1 1,10-10-3,-16 20-1,0 0 1,0-1-1,1 1 1,-1 0 0,0 0-1,1 1 1,-1-1-1,1 0 1,0 1 0,-1 0-1,1-1 1,0 1-1,0 0 1,0 0-1,0 1 1,0-1 0,0 1-1,0-1 1,0 1-1,0 0 1,0 0 0,0 0-1,0 1 1,2 0 0,3 1-1,-1 1 1,0 0-1,1 0 0,-1 1 1,-1 0-1,1 0 1,-1 1-1,7 5 1,0 1 0,0 2 0,0 0 0,-1 0 0,-1 1 0,0 1 0,-1 0 0,0 0-1,-1 1 1,3 9 0,0 1-1,-2 1 0,-1 1 0,-1-1 0,-1 1-1,2 19 2,-5-12 1,-2-1 0,-1 1-1,-2 0 1,-1 0 0,-2 0-1,-7 29 0,-4-1 8,-2-1 0,-3 0 0,-9 14-8,6-24 5,-1-1 0,-3-1-1,-2-1 1,-7 7-5,31-49 1,-1 0 1,1 0-1,-1-1 1,0 0-1,0 0 1,-1 0-1,1 0 1,-1-1-1,-1 0 1,-3 1-2,9-5 0,0-1 0,0 1 0,1-1 0,-1 1 0,0-1 0,0 0 0,0 0 0,0 0 0,0 0 0,0 0 0,0 0 0,0 0 0,0-1 0,0 1 1,0-1-1,0 0 0,0 1 0,1-1 0,-1 0 0,0 0 0,1 0 0,-1 0 0,0 0 0,1-1 0,-1 1 0,0-1 0,-4-5-3,-1 0-1,2 0 1,-1 0-1,1-1 1,0 1 3,3 3 0,-10-16 12,1-2 1,0 1 0,2-2-1,1 1 1,0-1 0,2 0-1,1-1 1,0 1 0,2-1-1,1 0 1,1 0 0,1 0-1,1 0 1,1 0 0,1 0-1,1 0 1,1 1 0,6-18-13,-7 30-1,1-1 0,1 1 0,-1-1 0,2 2 1,-1-1-1,1 1 0,1 0 0,0 0 0,0 1 0,1 0 1,0 0-1,1 1 0,0 1 0,1-1 1,23-14-26,1 1-1,1 2 1,24-9 26,158-64-200,-130 56 68,-29 5-20,-57 30 116,2 20 45,-1 5 41,9 50 8,-10-65-49,1 0 0,0 0 0,0 0 0,1 0 0,1-1 0,-1 0 0,1 0 0,1 0 0,-1 0 0,1-1 0,0 0 0,5 4-9,-7-7 1,1 0 1,-1-1 0,1 1 0,0-1 0,0 0 0,0 0 0,0-1 0,1 1 0,-1-1 0,1 0 0,-1-1 0,1 1 0,0-1 0,0 0 0,-1-1-1,1 1 1,0-1 0,0 0 0,1-1-2,-1-1-115,0 0 0,0 0 0,0 0 0,0-1 0,-1 0 0,1 0 0,-1-1 0,0 0 1,0 0-1,-1 0 0,1 0 0,-1 0 0,1-1 0,0-2 115,23-33-603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7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6 5905,'-31'-6'2369,"22"15"-1537,7 6-584,22 7-912,17 2-608,20 0 759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27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13 287 8074,'-9'-13'2224,"6"7"-920,12 6-1000,1 2-390,16-1-164,0 0 1,-1-1-1,1-1 0,0-2 1,-1-1-1,0 0 0,1-2 1,-2-1-1,1-1 1,-1-2-1,22-11 250,-40 18-14,-1 0 0,1 0 0,-1-1 0,0 0 0,0 0-1,-1 0 1,4-5 14,-6 8 23,-1-1 0,1 1 0,-1-1 0,0 0 0,0 0 0,0 1 0,0-1 0,0 0 0,0 0 0,-1 0 0,1 0 0,-1 0 0,1 0-1,-1 0 1,0 0 0,1 0 0,-1 0 0,0 0 0,-1 0 0,1 0 0,0 0 0,0 0 0,-1 0 0,1 0 0,-1-1-23,0 2 14,1 1 0,-1-1 1,1 0-1,-1 0 1,1 0-1,-1 0 0,0 0 1,1 1-1,-1-1 1,0 0-1,1 0 0,-1 1 1,0-1-1,0 1 1,0-1-1,0 1 0,0-1 1,0 1-1,0-1 0,0 1 1,0 0-1,0-1 1,0 1-1,0 0-14,-1 0 12,-1 0 0,0 0 0,1 0 0,-1 1 0,1-1 0,-1 1 0,1-1 0,-1 1 0,1 0 0,-2 0-12,-5 4 12,0-1 0,1 1 0,-1 1 0,1 0 0,-2 2-12,-5 5 4,0 0 0,2 1-1,0 1 1,0 0 0,1 1 0,1 1-1,-2 5-3,8-13 0,0-1-1,0 1 0,1 1 1,0-1-1,1 1 0,0-1 1,1 1-1,0 0 0,1 0 1,-1 0-1,2 0 0,0 0 1,0 0-1,0 0 0,2 4 1,-1-8 10,1-1-1,0 1 0,0 0 1,0 0-1,1-1 1,-1 0-1,1 1 1,1-1-1,-1 0 0,1 0 1,0-1-1,0 1 1,0-1-1,0 0 0,1 0 1,0 0-10,3 1 39,0 0-1,0 0 1,1-1 0,0 0 0,-1-1-1,1 0 1,1-1 0,-1 1 0,8 0-39,11-1 100,0 0 1,0-2 0,0-1 0,-1-1 0,1-1-1,17-5-100,-2-1 70,1-2 0,-1-2 0,20-10-70,-43 15 9,-1-1 0,0 0-1,0-2 1,-1 0 0,-1-1 0,0-1 0,-1-1-1,8-8-8,-17 15-6,0 0 0,-1-1-1,0 0 1,0 0 0,-1 0-1,0-1 1,-1 1 0,0-1-1,0-1 1,-1 1 0,0 0-1,0-1 1,-1 0 0,-1 1-1,0-1 1,0 0 0,0 0-1,-2 0 1,1 1 0,-1-1-1,0 0 1,-1 0-1,0 1 1,-1-1 0,0 1-1,-1-1 1,1 1 0,-2 1-1,-3-8 7,3 7-6,-1-4 2,-1 1 1,0 0-1,-1 0 1,0 1-1,-1 0 0,-4-3 4,13 13 0,0 1-1,-1 0 0,1 0 1,0-1-1,0 1 1,-1 0-1,1 0 0,0-1 1,0 1-1,-1 0 0,1 0 1,0 0-1,-1 0 0,1-1 1,0 1-1,-1 0 0,1 0 1,0 0-1,-1 0 0,1 0 1,0 0-1,-1 0 1,1 0-1,0 0 0,-1 0 1,1 0-1,0 0 0,-1 0 1,1 0-1,0 0 0,-1 0 1,1 1-1,0-1 0,-1 0 1,1 0-1,0 0 1,0 0-1,-1 1 0,1-1 1,0 0-1,0 0 0,-1 1 1,1-1-1,0 0 0,0 0 1,-1 1-1,1-1 0,0 0 1,0 1-1,0-1 0,0 0 1,0 1-1,0-1 1,0 0-1,-1 1 0,1-1 1,0 0-1,0 1 0,0-1 1,0 0-1,0 1 0,0-1 1,1 0-1,-1 1 0,0-1 1,0 1 0,0 29-16,2-16 13,0 0 1,1-1-1,0 1 1,1-1 0,1 0-1,0 0 1,1 0 2,15 28 74,14 19-74,-21-40 18,-2 0 0,-1 2 0,0-1 1,-1 2-1,-2-1 0,0 1 0,1 10-18,-8-27-4,0 0 0,-1-1 0,1 1 0,-2 0 0,1 0 0,0 0 0,-1 0 0,0-1 0,-1 1 0,1 0 0,-1-1 0,0 1 0,0-1 0,-1 1 0,0-1 0,0 0 0,0 0 0,0-1 1,-1 1-1,0 0 0,-2 1 4,-6 5-126,0-1-1,0-1 1,0 0 0,-1-1 0,-1 0 0,1-1 0,-11 3 126,-66 28-388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37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1 735 2056,'1'-1'41,"0"0"-1,1 0 1,-1 0-1,1 0 1,-1 0-1,0 1 1,1-1-1,0 1 0,-1-1 1,1 1-1,-1-1 1,1 1-1,0 0 1,-1 0-1,1 0 1,-1 0-1,1 0 1,0 0-1,-1 0 0,1 0 1,0 1-41,0 0-31,1 0-1,-1 0 1,1 0 0,-1 1 0,0-1 0,0 1-1,0-1 1,0 1 0,0 0 0,0 0 0,0 0-1,0 1 32,5 6-197,-1 1 0,0 0 0,0 0 0,-1 1 0,2 6 197,-1-2-9,-1 1 1,-1 0-1,-1 0 1,0 0-1,0 0 0,-2 0 1,0 1-1,-1-1 1,-1 1-1,0-1 1,-1 0-1,-1 1 1,0-1-1,-2 0 1,-1 4 8,4-15 241,-1-1 0,1 1-1,-1 0 1,0-1 0,0 0 0,0 0 0,-1 0 0,0 0 0,-1 1-241,4-4 78,0 1-1,0-1 1,-1 0-1,1 0 0,0 0 1,-1 0-1,1 0 1,-1-1-1,1 1 1,-1 0-1,1 0 1,-1-1-1,0 1 1,1-1-1,-1 0 1,0 0-1,1 1 1,-1-1-1,0 0 1,1 0-1,-1 0 1,0-1-1,1 1 1,-1 0-1,0-1 1,1 1-1,-1-1 1,0 1-1,1-1 1,-1 0-78,1 0 22,-1-1 1,0 0 0,1 0 0,0 0-1,-1 0 1,1 0 0,0 0 0,0 0-1,0 0 1,0 0 0,0-1 0,1 1-1,-1 0 1,1-1 0,-1 1 0,1 0-1,0-1 1,0 1 0,0 0 0,0-1-1,0 1 1,1 0 0,-1-1-23,2-10 13,1 0 1,0 0 0,2-6-14,0 4-4,0 1-1,1 0 1,1 0 0,0 0 0,1 1 0,0 0-1,1 1 1,0 0 0,1 0 0,1 1 0,2-3 4,-6 8-8,1 0 0,-1 0 0,1 0 0,0 1 0,0 1 1,1-1-1,0 1 0,-1 1 0,1-1 0,0 1 1,1 1-1,-1 0 0,0 0 0,1 1 0,-1 0 1,1 1-1,-1 0 0,8 1 8,-11 0-13,0 0 1,-1 1-1,1-1 1,-1 1-1,1 0 1,-1 1-1,1 0 0,-1-1 1,0 2-1,0-1 1,-1 0-1,1 1 0,-1 0 1,0 0-1,0 0 1,0 1-1,0 0 1,-1-1-1,1 1 0,-1 0 1,-1 1-1,2 1 13,1 5 35,0 0 0,0 1-1,-1-1 1,-1 1 0,0 0 0,-1 0 0,-1 0-1,0 1 1,0 4-35,-1-19 1541,0-6-1381,-1 1 0,2 0 0,-1-1 0,1 1 0,0 0 0,0 0 0,1-1 0,-1 1-160,3-4-13,0 0 1,0 0-1,1 0 1,0 0-1,1 1 1,0 0-1,0 0 1,7-7 12,-10 13-10,-1 0 0,2 0 0,-1 0 0,0 1 0,1-1 1,-1 1-1,1 0 0,0 0 0,-1 0 0,1 0 0,0 1 0,0-1 0,0 1 0,1 0 1,-1 0-1,0 1 0,0-1 0,0 1 0,1 0 0,-1 0 0,0 0 0,0 1 0,1-1 1,-1 1-1,0 0 0,0 1 0,0-1 10,7 3-22,-1 2 1,0-1-1,0 1 0,-1 0 0,0 1 1,0 0-1,0 1 0,2 3 22,38 28-26,-46-36 32,1-1 0,-1-1 0,1 1 0,-1-1 0,1 1 0,0-1 0,0 0 0,-1 0 0,1-1 0,0 1 0,0-1 0,0 0 0,0 0 0,0 0 0,0 0 0,0-1 0,-1 0 0,1 1 0,0-1 0,0-1 0,-1 1 0,1-1 0,0 1 0,-1-1 0,1-1-6,11-6 54,0-1-1,-1 0 1,-1-1 0,0-1-1,1-2-53,3-1 25,-2 1 3,-1-1 0,0 0 1,4-7-29,-14 17-17,0-1 0,0-1 0,0 1-1,-1 0 1,0-1 0,0 0 0,-1 0 0,1 0 0,-1 0 0,0-7 17,-3 11-148,-4 7 100,3-2 18,-19 18 15,0 1 0,1 1 0,1 0 0,2 2 0,0 0 1,1 1-1,2 0 0,0 2 0,-7 21 15,18-40 1,0 1 0,0 0 0,1 0 0,0 0 1,0 0-1,1 0 0,0 2-1,1-8 0,0-1 0,0 1-1,0 0 1,0-1 0,0 1 0,1-1 0,-1 1 0,1-1 0,-1 1 0,1-1 0,0 0 0,0 1 0,0-1 0,0 0 0,1 0-1,-1 0 1,1 1 0,-1-2 0,1 1 0,0 0 0,-1 0 0,1 0 0,0-1 0,0 1 0,0-1 0,1 1 0,-1-1 0,0 0-1,5 1 9,0 0-1,0-1 1,0 1-1,0-1 0,0-1 1,0 0-1,0 0 0,0 0 1,4-1-8,66-12 74,-70 11-69,98-22 88,47-20-93,-99 26 4,0-3 1,-2-2 0,36-21-5,-68 33 2,0-1 1,-1-1-1,0-1 1,-1 0 0,12-13-3,-24 22 10,0 0 1,-1 0 0,0-1-1,0 1 1,0-1 0,-1 0-1,0 0 1,0 0 0,0-1-1,-1 1 1,0 0 0,0-1-1,-1 0 1,1 1 0,-2-1 0,1 0-1,-1 0 1,0 0 0,0 1-1,-1-6-10,0 10 14,1 0 0,0 0-1,-1 0 1,1 0 0,-1 0-1,0 0 1,1 0 0,-1 0-1,0 1 1,0-1 0,0 0-1,0 1 1,-1-1 0,1 1-1,0-1 1,-1 1 0,1-1-1,-1 1 1,1 0 0,-1 0-1,-1-1-13,0 1 10,0 0 0,1 0 0,-1 1 1,0-1-1,1 1 0,-1 0 0,0 0 0,0 0 0,1 0 0,-1 0 0,0 1 0,0-1 0,1 1 0,-2 0-10,-10 3 10,1 2 1,0-1-1,0 2 0,0 0 0,-5 4-10,18-11 0,-50 31 15,1 3 1,2 2-1,2 1 0,-2 6-15,38-35 4,1 0 0,-1 0 0,1 1 0,1 0 0,0 1 0,0 0-1,1 0 1,0 0 0,1 0 0,-1 3-4,6-12-1,0-1 0,-1 1-1,1-1 1,0 1 0,0 0 0,0-1 0,-1 1-1,1 0 1,0-1 0,0 1 0,0 0 0,0-1-1,0 1 1,0 0 0,0-1 0,1 1 0,-1 0-1,0-1 1,0 1 0,0 0 0,1-1 0,-1 1-1,0-1 1,1 1 0,-1 0 0,0-1 0,1 1-1,-1-1 1,1 1 0,-1-1 0,1 0 0,-1 1-1,1-1 1,-1 1 0,1-1 0,-1 0 0,1 1-1,0-1 1,-1 0 0,1 1 1,2-1-3,-1 0 1,0 1-1,1-1 1,-1 0-1,1 0 1,-1 0-1,0-1 1,1 1-1,-1-1 1,1 1 2,18-7 0,-2-1 0,1 0 0,-1-1 1,0-2-1,-1 0 0,6-4 0,0-1-1,-7 6-9,70-47-66,-73 47-20,-1-1-1,0 0 1,-1 0-1,0-2 1,-1 0 96,-11 13-5,0 0 0,0 0 1,0 0-1,0 0 1,0 0-1,0 0 1,0 0-1,1 0 0,-1 0 1,0 0-1,0-1 1,0 1-1,0 0 0,0 0 1,0 0-1,0 0 1,0 0-1,0 0 1,0 0-1,0 0 0,1 0 1,-1 0-1,0 0 1,0 0-1,0 0 1,0 0-1,0 0 0,0 0 1,0 0-1,0 0 1,0 0-1,1 0 0,-1 0 1,0 0-1,0 0 1,0 0-1,0 0 1,0 0-1,0 0 0,0 0 1,0 0-1,0 0 1,0 1-1,1-1 1,-1 0-1,0 0 0,0 0 1,0 0-1,0 0 1,0 0-1,0 0 0,0 0 1,0 0-1,0 0 1,0 0 4,3 10-136,0 21 62,-1-11 45,0-9 29,0 1 0,1-1-1,0 0 1,1-1 0,3 8 0,-5-14 0,0-1 0,0 1 1,0-1-1,0 0 0,1 1 0,-1-1 0,1 0 1,0 0-1,0-1 0,0 1 0,0-1 0,0 1 1,0-1-1,1 0 0,-1 0 0,1-1 0,0 1 0,0 0 0,4 0 5,1-1 0,-1 1 0,0-1 0,1-1 0,-1 0-1,0 0 1,1 0 0,-1-1 0,6-1-5,14-4 25,-1-1 1,4-3-26,-21 7 6,37-12 12,0-2 0,-2-3 0,13-7-18,-39 17 3,-1-1-1,1-1 1,-2-1-1,0 0 1,0-1-1,-1-1 1,-1 0-1,8-11-2,-18 18 2,1 0 0,-2 0 0,1 0 0,-1-1 0,0 1 0,-1-1 0,0 0 0,0 0 0,1-9-2,-3 15 3,-1-1 0,1 1 0,-1-1 0,0 0 0,0 1 0,0-1 0,0 1 0,0-1-1,-1 0 1,0 1 0,0-1 0,0 1 0,0-1 0,0 1 0,-1 0 0,0-1 0,1 1 0,-1 0 0,0 0 0,0 0 0,-1 0 0,1 1 0,-1-1 0,1 1 0,-1-1 0,-1 0-3,4 3 2,-1 0 0,1-1 1,-1 1-1,1 0 0,-1 0 1,1-1-1,-1 1 0,1 0 1,-1 0-1,1 0 0,-1 0 1,1-1-1,-1 1 0,0 0 0,1 0 1,-1 0-1,1 0 0,-1 0 1,1 1-1,-1-1 0,0 0 1,1 0-1,-1 0 0,1 0 1,-1 1-1,1-1 0,-1 0 0,1 0 1,-1 1-1,1-1 0,-1 0 1,1 1-1,0-1 0,-1 1 1,1-1-1,-1 0 0,1 1 1,0-1-1,-1 1 0,1-1 0,0 1 1,0-1-1,0 1 0,-1 0-2,-7 26 30,8-25-30,-2 11-4,0-1 1,1 1-1,1 0 1,0 0-1,1 0 1,0 0-1,1 0 1,1 3 3,7 21-5,1-1 0,4 6 5,-8-22 10,-2-6-5,0 0 1,-1 1-1,-1-1 1,0 1 0,0 7-6,-3-18 3,1-1 0,-1 0 0,0 0 0,0 1 1,-1-1-1,1 0 0,-1 0 0,1 1 0,-1-1 1,0 0-1,0 0 0,-1 0 0,1 0 1,-1 0-1,1 0 0,-1 0 0,0-1 0,0 1 1,0-1-1,0 1 0,-1-1 0,1 0 0,-1 0 1,1 0-1,-1 0 0,0 0 0,-2 1-3,-36 11 84,40-14-68,-1 1 1,1-1 0,-1 1-1,0-1 1,1 0 0,-1 0-1,0 0 1,1 0 0,-1 0-1,0 0 1,1 0 0,-1-1-1,0 1 1,1 0 0,-1-1-1,0 0 1,1 1 0,-1-1-1,1 0 1,-1 0 0,1 0-1,0 0 1,-1 0-17,1 0 12,1 0 1,0 0-1,-1 0 1,1-1-1,0 1 1,-1 0-1,1 0 0,0 0 1,0 0-1,0-1 1,0 1-1,0 0 1,0 0-1,0 0 0,1-1 1,-1 1-1,0 0 1,1 0-1,-1 0 0,1 0 1,-1 0-1,1 0 1,-1 0-1,2-1-12,19-27 54,1 6-78,2 1-1,0 2 1,1 0-1,1 2 1,1 0 0,8-2 24,-2 1-28,-1-2 1,-2 0-1,0-3 1,11-12 27,-32 27 29,-1 0 0,-1-1 0,0 0 0,0 0-1,-1-1-28,-3 6 79,-1 4 471,-4 10-447,-44 92-51,44-95-46,0 0-1,1-1 1,-1 1-1,1 0 1,0 0-1,1 0 1,-1 0 0,1 0-1,1 0 1,-1 1-1,1-1 1,1 5-6,-2-9 0,1 0 0,-1 0 0,1 0 0,-1 0 0,1-1 1,0 1-1,0 0 0,0 0 0,0-1 0,0 1 0,0 0 1,0-1-1,1 1 0,-1-1 0,1 0 0,-1 1 0,1-1 0,-1 0 1,1 0-1,0 0 0,-1 0 0,1 0 0,0 0 0,0-1 1,0 1-1,0-1 0,0 1 0,0-1 0,-1 0 0,1 1 0,0-1 1,0 0-1,0 0 0,0-1 0,0 1 0,1 0 0,6-3 10,1 1-1,-1-1 0,0-1 1,0 0-1,0 0 0,0-1 1,-1 0-1,1 0 1,-1-1-1,-1 0 0,1-1 1,0-1-10,6-5 3,-1-1-1,-1-1 1,0 0 0,0-1 0,6-13-3,-13 20 15,0-1-1,-1 1 1,0-1 0,0 0-1,-1-1 1,-1 1 0,1-5-15,-3 15-1,0 0 1,0 0 0,0 0 0,0 0 0,0 0 0,0-1-1,0 1 1,0 0 0,0 0 0,0 0 0,0 0 0,0 0-1,-1 0 1,1 0 0,0 0 0,0 0 0,0 0 0,0-1-1,0 1 1,1 0 0,-1 0 0,0 0 0,0 0 0,0 0-1,0 0 1,0 0 0,0 0 0,0 0 0,0 0 0,0 0-1,0-1 1,0 1 0,0 0 0,0 0 0,0 0 0,0 0-1,0 0 1,0 0 0,0 0 0,0 0 0,1 0 0,-1 0-1,0 0 1,0 0 0,0 0 0,0 0 0,0 0 0,0 0-1,0 0 1,0 0 0,0 0 0,0 0 0,1 0 0,-1 0-1,0 0 1,0 0 0,0 0 0,0 0 0,0 0 0,0 0-1,0 0 1,0 0 0,0 0 0,0 0 0,1 0 0,-1 0-1,0 0 1,0 0 0,0 0 0,0 0 0,4 10-9,4 16 4,-5-13 12,1 1 0,0-1 0,1 0 0,1 0 0,0-1 0,7 13-7,-9-21 0,-1 0 0,1 0 0,0 0 0,0 0 0,0 0 0,0-1 0,1 1 0,-1-1 0,1-1 0,0 1 0,0-1 0,0 1 0,0-1 0,1-1 0,-1 1 0,0-1 0,1 0 0,-1 0 0,3 0 0,1 0 3,0-1 0,0 0 1,0 0-1,0-1 0,0 0 1,0-1-1,0 0 0,0 0 1,-1-1-1,1 0 1,-1 0-1,0-1 0,0 0 1,0 0-1,1-2-3,-4 2 6,0 0 1,0 0-1,0 0 0,-1 0 1,1-1-1,-1 0 0,-1 0 1,1 0-1,-1 0 0,1-1 0,-2 1 1,1-1-1,0 0 0,-1 0 1,0 0-1,-1 0 0,1 0 1,-1 0-1,0 0 0,-1 0 1,0-1-1,0 0-6,-1-6 12,-1 0-1,0 1 1,-1-1-1,0 1 1,-1 0 0,0 0-1,-1 0 1,-3-4-12,5 9 1,0 1-1,-1-1 1,1 1 0,-1 0-1,-1 0 1,1 1 0,-1-1 0,0 1-1,0 0 1,0 0 0,-1 1-1,-4-4 0,74 32-7,-39-15 2,-1 0 0,0 1 0,0 2 0,5 4 5,-23-13-1,0 2 0,0-1 1,0 1-1,0 0 0,-1 0 1,0 1-1,0-1 0,0 1 1,-1 0-1,0 0 0,0 1 0,0-1 1,-1 1-1,0 0 0,-1 0 1,3 7 0,-3-2-6,-1-1-1,0 1 1,0 8 6,-1-13-4,0 0 0,0 1 0,1-1 0,0 0 0,0 0 0,0 0 0,1 1 0,0-1 0,1-1 0,0 1 0,0 1 4,-1-6 0,-1-1 1,0 1-1,1-1 0,-1 0 1,1 1-1,-1-1 0,1 0 1,-1 0-1,1 0 0,0 0 1,0 0-1,0 0 0,-1-1 0,1 1 1,0-1-1,0 1 0,0-1 1,0 0-1,0 1 0,0-1 1,0 0-1,0 0 0,0-1 1,0 1-1,2 0 0,6-2 8,0-1-1,0 0 1,0 0-1,5-3-7,-6 3 3,23-11-11,0-1 0,-1-1 0,0-2 0,-2-1 0,0-1 0,-1-2 0,0-2 8,-18 15-18,0-1-1,-2 0 1,1 0-1,4-8 19,-10 15 0,-1 0 0,-1 0-1,1-1 1,0 1-1,-1 0 1,1-1 0,-1 1-1,0-1 1,0 1-1,0-1 1,-1 1-1,1-1 1,-1 0 0,0 1-1,0-1 1,0 0-1,-1 1 1,1-1 0,0 4 1,-1-1 0,1 0 0,0 1-1,0-1 1,0 1 0,-1-1 0,1 1 0,0-1 0,-1 1 0,1-1 0,0 1-1,-1-1 1,1 1 0,-1 0 0,1-1 0,-1 1 0,1-1 0,-1 1-1,1 0 1,-1 0 0,1-1 0,-1 1 0,1 0 0,-1 0 0,0 0-1,1-1 1,-1 1 0,1 0 0,-1 0 0,0 0 0,1 0 0,-1 0 0,1 0-1,-1 0 1,0 0 0,1 1 0,-1-1 0,1 0 0,-1 0 0,1 0-1,-1 1 1,1-1 0,-1 0 0,1 1 0,-1-1 0,1 0 0,-1 1 0,1-1-1,-1 1 1,1-1 0,-1 1-1,-24 21 19,25-21-19,-17 17-10,2 2-1,0 0 1,1 1 0,1 0 0,2 1 0,0 0-1,1 1 1,-3 11 10,10-27-3,1 1 1,0 0-1,0 0 0,0 1 0,1-1 0,1 0 0,-1 0 0,1 1 0,1-1 0,0 0 3,-1-4-1,1 0 0,0-1-1,0 1 1,0 0 0,1-1-1,-1 1 1,1-1 0,0 0-1,0 1 1,0-1-1,0 0 1,1 0 0,-1-1-1,1 1 1,0 0 0,0-1-1,0 1 1,0-1 0,0 0-1,0 0 1,1 0 0,-1-1-1,1 1 2,7 2 1,1 0-1,0-1 0,0 0 0,0 0 0,0-2 0,0 1 1,0-1-1,0-1 0,0-1 0,1 1 0,-1-2 1,0 0-1,0 0 0,0-1 0,0-1 0,-1 0 1,0 0-1,3-2 0,0-1-2,1 0 0,-2-1 0,1-1 1,-1 0-1,0-1 0,-1 0 0,0 0 0,-1-2 1,0 1-1,-1-2 0,0 1 0,-1-1 0,7-14 2,-9 11 16,0 0 0,-1-1-1,-1 0 1,-1 0 0,-1 0-1,0-1 1,-1 1 0,0-6-16,-2 19 6,0 1 0,1 0 0,-1 0 0,1-1 1,0 1-1,0 0 0,1-2-6,-2 5 1,1-1 0,-1 0 0,1 1 1,-1-1-1,1 1 0,-1-1 0,1 0 0,-1 1 0,1-1 0,-1 1 0,1 0 1,0-1-1,-1 1 0,1-1 0,0 1 0,0 0 0,-1-1 0,1 1 0,0 0 1,0 0-1,-1 0 0,1 0 0,0 0 0,0 0 0,-1 0 0,1 0 0,0 0 0,0 0 1,0 0-1,-1 0 0,1 0 0,0 1 0,0-1 0,-1 0 0,2 1-1,10 4 6,0 1 0,0 1-1,0 0 1,0 0-1,-1 1 1,-1 0 0,1 1-1,3 5-5,8 8 12,-1 1-1,-2 1 0,5 8-11,-9-11-10,-1 1 1,-1 1-1,1 4 10,-9-17-7,-1 0 0,0 1 1,-1 0-1,0 0 0,-1 0 1,0 0-1,0 0 0,-1 6 7,-1-15 0,0 21 32,0 0-1,-2 13-31,2-36 3,-1 0 1,1 0-1,0-1 1,0 1-1,0 0 1,0 0-1,0 0 0,0 0 1,0 0-1,0 0 1,-1 0-1,1-1 1,0 1-1,0 0 1,0 0-1,0 0 0,0 0 1,0 0-1,-1 0 1,1 0-1,0 0 1,0 0-1,0 0 0,0 0 1,0 0-1,-1 0 1,1 0-1,0 0 1,0 0-1,0 0 0,0 0 1,-1 0-1,1 0 1,0 0-1,0 0 1,0 0-1,0 0 0,0 0 1,0 0-1,-1 1 1,1-1-1,0 0 1,0 0-1,0 0 0,0 0 1,0 0-1,0 0 1,0 0-1,0 1 1,-1-1-1,1 0 1,0 0-1,0 0 0,0 0-3,-1-8 54,0 0-1,0 0 0,1 0 0,0-1 0,0 1 0,1 0 0,0 0 0,2-3-53,0-7 50,2 1-1,0 0 1,4-8-50,2 1 8,0 1 1,2 0 0,0 1-1,1 1 1,2 0-1,0 1 1,1 0-1,1 1 1,1 1-1,0 1 1,1 1 0,15-9-9,-30 22-4,-1 1 0,1-1 0,0 1 0,0 0 0,0 0 0,0 1 0,0-1 0,0 1 0,0 0 0,0 1 0,1-1 0,-1 1 0,5 0 4,-7 1-6,1 0-1,-1-1 1,1 2-1,-1-1 1,1 0 0,-1 1-1,1-1 1,-1 1-1,0 0 1,0 0 0,0 0-1,0 1 1,0-1-1,-1 1 1,1-1-1,-1 1 1,1 0 0,-1 0-1,1 2 7,4 7-7,-1 1-1,0-1 0,-1 1 1,-1 0-1,0 0 0,-1 0 1,0 1-1,-1-1 0,0 7 8,0-2-15,1 0 0,1-1 0,0 1 0,2-1 0,0 0 15,-6-15 0,1-1 0,0 0 0,-1 0 0,1 0 0,0 0 0,0 0 0,0 0 0,-1 0 1,1 0-1,0 0 0,0 0 0,1-1 0,-1 1 0,0 0 0,0-1 0,0 1 0,0-1 0,1 1 0,-1-1 0,0 0 0,0 1 0,1-1 0,-1 0 0,0 0 0,1 0 0,-1 0 0,0 0 0,0 0 0,1 0 0,-1 0 0,0-1 0,1 1 0,-1 0 0,0-1 0,8-2 18,-1 1 0,0-2-1,0 1 1,7-5-18,-10 5 4,12-7 15,45-23 38,0 3 1,2 2-1,3 2-57,-43 18-10,73-20-38,-86 25 0,1 1 0,0 0-1,0 1 1,0 0 0,0 1-1,0 0 1,2 2 48,-13-2 2,-1 0 1,0 0-1,1 0 1,-1 0-1,0 0 0,1 1 1,-1-1-1,0 0 1,0 0-1,1 0 1,-1 1-1,0-1 1,0 0-1,1 0 1,-1 1-1,0-1 0,0 0 1,0 0-1,0 1 1,1-1-1,-1 0 1,0 1-1,0-1 1,0 0-1,0 1 0,0-1 1,0 0-1,0 1 1,0-1-1,0 0 1,0 1-1,0-1 1,0 0-1,0 1 0,0-1 1,0 0-1,0 1 1,0-1-1,-1 0-2,-4 16 14,5-15-15,-1 3 1,-5 9-5,0 1-1,2-1 1,0 1 0,0 1-1,-1 11 6,5-24-1,0 0 0,0 0-1,0 0 1,1 0 0,-1 0 0,0 0 0,1 0-1,0 0 1,-1 0 0,1-1 0,0 1 0,0 0-1,0 0 1,0-1 0,0 1 0,0-1 0,0 1-1,1-1 1,-1 1 0,1-1 0,-1 0-1,1 1 1,-1-1 0,1 0 0,0 0 0,-1 0-1,1 0 1,0-1 0,0 1 0,0 0 0,0-1-1,0 0 1,0 1 1,4 0 8,-1 0-1,1 0 0,0-1 1,0 0-1,0 0 1,0 0-1,0-1 0,0 0 1,5-1-8,7-4 16,-1-1-1,0 0 1,0-1 0,-1-1 0,1-1 0,-2 0 0,8-7-16,28-25 59,20-21-59,-61 52 9,-6 8-17,0-1 1,-1 1 0,1 0-1,0 0 1,0 1 0,1-1 0,-1 1-1,4-2 8,-6 3 0,-1 1-1,1 0 1,0 0-1,-1 0 1,1 0-1,-1 0 1,1 0-1,0 0 1,-1 0-1,1 0 1,-1 1-1,1-1 1,-1 1-1,1-1 1,-1 1-1,1 0 1,-1 0-1,1-1 1,-1 1-1,0 0 1,1 0-1,-1 0 1,0 0-1,0 1 1,0-1-1,0 0 1,0 0-1,0 1 1,5 5-4,-1 1 0,1 0 0,-2 1 0,1-1-1,-1 1 1,-1 0 0,1 0 0,-2 0-1,1 0 1,-1 2 4,4 21-38,-2 1 0,-1 9 38,-1-25-12,-2-16 7,-1 0 0,1 0 0,0 0 1,0 0-1,0 0 0,0-1 0,0 1 1,1 0-1,-1 0 0,0 0 0,0 0 0,1 0 1,-1 0-1,0-1 0,1 1 0,-1 0 0,1 0 1,-1-1-1,1 1 0,-1 0 0,1 0 5,11-14 1,-8 7 24,34-47 244,24-22-269,-42 54-3,1 0 0,0 1 0,2 2 1,13-9 2,-30 22-3,1 1 1,-1 0 0,1 0-1,0 1 1,0 0 0,0 1 0,1-1-1,5 0 3,-10 2-3,1 1-1,0 0 1,0 0-1,0 0 1,-1 0-1,1 0 1,0 1-1,0 0 1,-1 0-1,1 0 1,0 0-1,-1 0 1,1 1-1,-1-1 1,1 1-1,-1 0 1,0 0-1,1 1 4,7 7-5,0 1 1,0 0-1,-2 0 0,1 1 1,-1 0-1,5 11 5,-5-9-24,1 0 0,0-1 0,1 0 0,11 10 24,-17-19-5,0 0 0,0-1 0,0 1 0,0-1-1,0 0 1,1 0 0,0-1 0,-1 0 0,1 0 0,0 0 0,0-1 0,0 0 0,0 0 0,0 0 0,5-1 5,0 0-4,-1-1 0,0-1 0,1 0 0,-1 0 0,0-1 0,0 0 0,0-1 0,-1 0 0,1-1-1,-1 0 1,0 0 0,0-1 0,-1 0 0,0-1 0,0 1 0,3-5 4,7-6 7,-1-2 0,-1 0 0,-1 0-1,-1-2 1,0 1 0,4-13-7,-5 8-1,-2-2 0,0 0 1,-2 0-1,-1-1 0,-1 0 0,-2 0 0,0 0 0,-1-12 1,-2 3 4,-2 0-1,-1 0 1,-2 0 0,-1 0-1,-2 1 1,-4-11-4,-2 8 57,12 38-56,-1 0 1,1 1-1,0-1 1,-1 0-1,1 0 0,-1 1 1,1-1-1,-1 0 0,1 0 1,-1 1-1,1-1 0,-1 1 1,0-1-1,1 0 0,-1 1 1,0-1-1,1 1 0,-1 0 1,0-1-2,0 1 1,1 0 0,-1 0 0,1 0 0,-1 0 0,1 0 0,-1 0 0,0 0-1,1 0 1,-1 0 0,1 0 0,-1 1 0,1-1 0,-1 0 0,1 0 0,-1 1 0,1-1 0,-1 0 0,1 1 0,-1-1 0,1 0 0,0 1 0,-1-1-1,-18 28 23,17-24-22,-14 24 3,2 2 0,0-1 0,2 2-1,2 0 1,0 0 0,2 0 0,2 1 0,1 0 0,1 1 0,1-1 0,3 1 0,0 0-1,3 8-3,7 29-26,-5-43 33,-1 0 0,-1 0 0,-1 1 0,-2-1-1,-2 19-6,-8 17-2153,-13 41 2153,15-82-1955,-3-7 774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38.3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0 103 7794,'11'-31'2896,"35"7"-2384,22 7-168,51 8-488,22-2-208,20 6-1392,-12-1 1208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33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50 2377,'-3'-13'6594,"2"3"-4486,1 9-2083,1 1 0,0-1 0,-1 1 1,1-1-1,0 1 0,0-1 0,-1 1 1,1 0-1,0-1 0,0 1 0,-1 0 1,1 0-1,0 0 0,0 0 0,0 0 1,0-1-1,0 1 0,0 1-25,173-14 875,-70 4-240,-104 9-622,0 1 0,-1-1 0,1 0 0,0 0 0,0 0 0,-1 0 0,1 0 0,0 1 0,0-1 0,0 0 0,-1 0 0,1 0 1,0 1-1,0-1 0,0 0 0,0 0 0,-1 1 0,1-1 0,0 0 0,0 0 0,0 1 0,0-1 0,0 0 0,0 1 0,0-1 0,0 0 0,0 0 0,0 1 0,0-1 0,0 0 1,0 1-1,0-1 0,0 0 0,0 0 0,0 1 0,0-1 0,0 0 0,0 0 0,1 1 0,-1-1 0,0 0 0,0 0 0,0 1 0,0-1 0,1 0 0,-1 0 0,0 0 0,0 1 0,0-1 1,1 0-1,-1 0 0,0 0 0,0 0 0,1 1 0,-1-1 0,0 0 0,1 0-13,-2 1 0,0-1 1,0 1-1,0 0 1,0 0-1,0-1 1,0 1-1,0 0 1,0 0-1,1 0 1,-1 0-1,0 0 1,1 0-1,-1 0 1,1 1-1,-1-1 1,1 0-1,-1 0 0,1 0 1,0 0-1,0 1 1,-1 0-1,-1 4 7,0-2-4,0 1 1,-1 0-1,0-1 0,0 0 0,0 1 0,-3 2-3,-43 46-5,-11 7 5,44-46 20,-1 1 0,-16 9-20,25-16 25,1-2 17,7-6-41,0 0-1,0-1 1,-1 1-1,1 0 1,0 0 0,0 0-1,0 0 1,-1 0-1,1-1 1,0 1 0,0 0-1,0 0 1,0 0-1,0 0 1,-1-1 0,1 1-1,0 0 1,0 0-1,0 0 1,0-1-1,0 1 1,0 0 0,0 0-1,0-1 1,0 1-1,0 0 1,0 0 0,0-1-1,0 1 1,0 0-1,0 0 1,0 0 0,0-1-1,0 1 1,0 0-1,0 0 1,1-1-1,-1 1 0,0-1 1,0 1-1,1-1 1,-1 1-1,0-1 1,1 1-1,-1-1 1,1 1-1,-1-1 1,0 1-1,1 0 1,-1-1-1,1 1 1,-1 0-1,1-1 1,0 1-1,-1 0 1,1 0-1,-1 0 1,1-1-1,0 1 0,2-1 5,21-10-4,-1 1 0,17-5-1,-37 14 0,0 0-1,0 0 1,0 1-1,0-1 1,0 0-1,0 1 1,1 0-1,-1 0 0,0 0 1,0 0-1,0 0 1,0 1-1,0 0 1,0-1-1,1 1 1,-2 0 0,-1 0 1,1 0-1,0 0 0,-1 0 0,1 1 1,0-1-1,-1 0 0,1 1 0,-1-1 1,0 1-1,0-1 0,1 1 0,-1 0 1,0 0-1,0-1 0,-1 1 0,2 1 0,0 6 1,0 0 0,0 1-1,-1-1 1,0 1 0,0-1 0,-1 1-1,-1 7 0,1-3-5,0-10 9,0 0-1,0-1 1,0 1-1,-1 0 1,0-1-1,0 1 1,0 0-1,0-1 1,0 1-1,-1-1 1,1 0-1,-1 1 0,0-1 1,0 0-1,0 0 1,-1 0-1,1 0 1,-1-1-1,1 1 1,-1 0-4,-3 1 17,-1 0 0,1 0 0,-1 0 0,0-1 0,0 0 0,0 0 0,-1-1 0,1 0 0,-2 0-17,-14 3 28,0-1 1,0-2-1,-1 0-28,-31 3-112,49-4 135,-27 2-711,32-3 656,1 0-1,0 0 0,-1 0 1,1 0-1,0 0 0,-1 0 1,1-1-1,0 1 1,-1 0-1,1 0 0,0 0 1,-1 0-1,1 0 0,0 0 1,-1-1-1,1 1 0,0 0 1,0 0-1,-1-1 0,1 1 1,0 0-1,0 0 0,-1-1 1,1 1-1,0 0 0,0-1 1,0 1 32,0-1-72,0 0 1,0 0-1,0 1 1,0-1-1,1 0 1,-1 0-1,0 1 1,1-1-1,-1 0 1,1 1-1,-1-1 1,1 0-1,-1 1 1,1-1-1,-1 0 0,1 1 1,0-1-1,-1 1 72,21-15-672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38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366 632 7498,'2'-12'1307,"-1"5"-993,0-1-1,0 1 1,0 0 0,-1 0-1,0-1 1,-1 1 0,0 0-1,0-4-313,0 10-17,0 0-1,1 0 0,-1 0 1,0 0-1,0 0 0,0 0 0,0 0 1,0 0-1,0 0 0,0 0 1,0 0-1,-1 1 0,1-1 0,0 1 1,0-1-1,-1 1 0,1-1 1,0 1-1,-1-1 0,1 1 0,0 0 1,-1 0 17,-37-3-429,30 3 329,-18-1-97,1 1-1,-1 1 1,0 2 0,-13 2 197,31-3 28,0 0-1,0 1 0,0 0 1,0 0-1,0 1 0,0 0 1,1 0-1,0 1 0,0 0 1,0 1-1,0 0 0,1 0 1,0 0-1,-4 5-27,9-9 5,1 0-1,-1 0 1,0 0 0,1 0-1,-1 1 1,1-1 0,-1 0-1,1 1 1,0-1 0,0 1-1,0-1 1,1 1 0,-1 0-1,1-1 1,-1 1 0,1 0-1,0-1 1,0 1 0,0 0-1,0-1 1,0 1 0,1 0-1,-1-1 1,1 1 0,0 0-1,0-1 1,0 1 0,0-1-1,0 1 1,0-1 0,1 1-5,1 0 4,1 1 0,-1 0 0,1-1 0,-1 0 0,1 0 0,0 0-1,0 0 1,1-1 0,-1 1 0,1-1 0,-1 0 0,1-1 0,-1 1 0,1-1 0,0 0 0,1 0-4,5 1 10,1 0-1,0-2 1,-1 1-1,1-1 1,-1-1-1,1 0 1,0-1-1,-1 0 1,0-1 0,0 0-1,0-1 1,0 0-1,0 0 1,-1-1-1,1-1 1,-1 0-1,-1 0 1,1-1-1,0-1-9,3-4 37,1 0-1,-2-2 0,1 1 0,-2-2 0,0 0 0,-1 0 0,0 0 1,-1-2-1,-1 1 0,-1-1 0,5-14-36,7-36 231,-2 0 1,1-34-232,10-41 65,-19 101-69,6-22 27,-18 69-35,1 1 0,0 0 1,1 1-1,-1-1 0,1 7 12,-4 15-25,-6 37-23,2 1 1,2 52 47,7 137 38,1-109-8,1-55-19,0-17-41,-4 21 30,0-72 5,0 0-1,-2-1 0,-1 0 0,-1 0 0,0 0 1,-4 3-5,5-12-22,1 0 1,0 0-1,0 0 0,2 0 1,-1 8 21,3-21-7,-1-1 0,1 1 1,0-1-1,0 1 0,0-1 0,0 1 1,0-1-1,0 1 0,0 0 0,0-1 1,0 1-1,0-1 0,0 1 0,0-1 1,0 1-1,0-1 0,0 1 1,0-1-1,1 1 0,-1-1 0,0 1 1,0-1-1,1 1 0,-1-1 0,0 0 1,1 1-1,-1-1 0,0 1 1,1-1-1,-1 0 0,0 1 0,1-1 1,-1 0-1,1 0 0,-1 1 0,1-1 1,-1 0-1,1 0 0,-1 0 0,1 1 1,-1-1-1,1 0 0,-1 0 1,1 0-1,-1 0 0,1 0 0,-1 0 1,1 0-1,-1 0 0,1 0 0,-1 0 1,1-1-1,-1 1 0,1 0 1,-1 0-1,1 0 0,0-1 7,30-15-235,-20 7 211,0 0-1,-1 0 1,0-1 0,0 0-1,-1-1 1,0 0-1,-1-1 1,4-8 24,-1 1 0,-1 0 0,-1 0-1,-1-1 1,0-1 0,1-7 0,-6 14 2,0 0 0,0 0 1,-1 0-1,-1 0 0,0 0 1,-1-1-1,-1 1 0,0 0 0,-1 0 1,-1 0-1,0 0 0,0 0 1,-2 1-1,0-1 0,0 1 0,-1 0 1,-1 1-1,0-1 0,0 1 1,-2 1-1,-5-8-2,10 15 23,-10-13 65,14 17-85,0-1 1,0 1-1,0-1 0,-1 1 1,1 0-1,0-1 0,0 1 1,0-1-1,0 1 0,0 0 1,0-1-1,0 1 0,0-1 1,0 1-1,0 0 0,0-1 1,1 1-1,-1-1 0,0 1 1,0 0-1,0-1 0,0 1 1,1 0-1,-1-1 0,0 1 1,0 0-1,1-1 0,-1 1 0,0 0 1,1 0-1,-1-1 0,0 1 1,1 0-1,-1 0 0,0-1 1,1 1-1,-1 0 0,0 0 1,1 0-1,-1 0 0,1 0 1,-1 0-1,0 0 0,1-1 1,-1 1-1,1 0 0,-1 0 1,1 1-4,29-7 32,1 1 1,5 2-33,323-9-2301,-308 12 1555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39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518 75 5441,'-14'-18'1141,"-15"-16"1472,27 32-2545,0 0 1,-1 0-1,1 0 1,-1 0-1,0 0 0,0 0 1,1 1-1,-1 0 0,0-1 1,0 1-1,-1 0 0,1 0-68,-4 0-305,1 1-1,0 0 0,-1 0 0,1 0 0,-1 1 1,1 0-1,-1 0 0,1 1 0,-2 0 306,-62 24-2963,32-11 1757,10-5 593,-16 5 1069,-24 13-456,56-22 529,1 0 0,-1 1 0,1 0 0,0 1 0,1 0 0,0 1 0,-8 7-529,15-13 109,0 0 0,1 1 0,-1-1 0,1 1 0,-1-1 0,1 1 0,0 0 0,0 0 0,1 0-1,-1 0 1,1 0 0,0 0 0,0 0 0,0 1 0,1-1 0,0 0 0,-1 1 0,1-1 0,1 0 0,-1 0 0,1 1 0,0 2-109,1-2 28,0 1 0,0-1 0,1 0 0,0 0 0,0 0 0,0 0 0,0 0 0,1-1 0,0 1 0,0-1 0,0 0 0,0 0 0,1 0 0,0-1 0,0 1 0,3 1-28,3 1 2,0-1 1,0 0-1,0-1 1,1 0-1,-1 0 1,1-1-1,0-1 0,0 0 1,0 0-1,0-1 1,0-1-1,1 0 1,-1-1-1,0 0 1,0-1-1,3-1-2,1-1-4,-1 0 0,0-1 0,0-1-1,0-1 1,-1 0 0,0 0 0,0-1 0,-1-1 0,0-1-1,-1 1 1,0-2 0,3-4 4,-3 3 58,0-1 0,-1 0 1,0-1-1,-2 0 0,1-1 0,-2 0 1,0-1-1,-1 0 0,0 0 0,-1 0 1,-1-1-1,0-2-58,-6 6 126,-6 20-93,-10 23-36,12-19 3,1 0 0,1 1-1,0-1 1,0 1 0,1-1 0,1 1 0,0 0 0,0-1 0,1 1-1,1 0 1,0 0 0,0-1 0,2 6 0,-1-10 2,0 0 0,0 0 1,1 0-1,0 0 0,0 0 0,1-1 0,-1 1 0,1-1 1,1 0-1,-1 0 0,1-1 0,0 1 0,1-1 1,-1 0-1,1 0 0,0-1 0,0 0 0,0 0 1,1 0-1,-1-1 0,8 3-2,-5-3 14,-1 0-1,2-1 1,-1 0 0,0 0 0,0-1 0,1 0-1,-1-1 1,0 0 0,1 0 0,-1-1 0,0-1-1,1 1 1,-1-1 0,0-1 0,0 0 0,0 0-1,-1-1 1,1 0 0,-1 0 0,0-1-1,0 0 1,0 0 0,3-4-14,0 0 7,-1-1 0,0 0 0,0-1 1,-1 0-1,0 0 0,-1-1 0,-1 0 0,0 0 0,0-1 0,-1 0 0,-1 0 1,0-1-1,-1 1 0,0-1 0,-1-4-7,1-11 101,-4 20-4,-3 18-35,1 5-57,0-1 1,1 1-1,0 0 1,1-1-1,1 1 0,0 0 1,1-1-1,0 1 1,1-1-1,1 0 0,0 0 1,0 0-1,2 0 1,-1-1-1,2 0 1,0 0-1,0 0 0,1-1 1,5 5-6,-11-13-12,0 0 0,0 0 0,1 0 1,-1 0-1,1-1 0,0 1 0,0-1 0,0 0 1,0 0-1,0 0 0,1 0 0,-1 0 0,1-1 1,-1 1-1,1-1 0,-1 0 0,1 0 0,0-1 1,-1 1-1,1-1 0,0 1 0,0-1 0,-1 0 1,1-1-1,0 1 0,0-1 0,-1 0 0,1 1 1,-1-2-1,1 1 0,0 0 0,-1-1 0,2 0 12,7-5-354,-1 0-1,0-1 1,0 0-1,-1 0 1,0-1-1,4-5 355,27-36-737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39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 6033,'-8'8'237,"0"2"0,0-1 0,1 1 0,1 0 0,0 0 0,0 1 0,1-1-1,0 2 1,1-1 0,0 0 0,1 1 0,0-1 0,1 1 0,0 3-237,-1 6 3,2 0 1,0 0 0,1 0-1,2 0 1,0 0 0,1-1-1,4 18-3,-2-23 1,0 0 0,0 0 0,2 0 0,0-1 0,0 0 0,4 4-1,-5-9-2,1 0 0,-1 0-1,1-1 1,1 0-1,0 0 1,0-1-1,0 0 1,1 0-1,5 2 3,-10-7 18,0 0 0,0 0 0,0 0 0,0-1 0,1 0 1,-1 0-1,1 0 0,-1 0 0,0-1 0,1 1 0,-1-1 0,1-1 0,-1 1 0,1 0 0,-1-1 0,1 0 0,-1 0 0,2-1-18,8-3 144,0-1 1,-1 0-1,1-1 1,7-6-145,-17 10 24,4-1 9,0-1-1,-1-1 1,0 0-1,-1 0 0,1 0 1,-1 0-1,0-1 1,-1 0-1,1-1 1,-1 1-1,-1-1 1,0 0-1,0 0 1,2-5-33,-3 2 28,1 0 1,-1-1 0,-1 1 0,0-1 0,-1 0 0,0 1-1,-1-1 1,0 0 0,-1 0 0,-1-9-29,-2 3 22,3 13 2,-1 0 0,1 0 0,1 0 1,-1 0-1,1 0 0,0 0 0,0-1 0,1 0-24,-1 6 6,0 0 1,0-1-1,1 1 1,-1-1-1,0 1 1,0 0-1,1-1 1,-1 1-1,0 0 1,1-1-1,-1 1 1,1 0-1,-1 0 1,0-1-1,1 1 1,-1 0-1,1 0 1,-1 0-1,0-1 1,1 1-1,-1 0 1,1 0-1,-1 0 1,1 0-1,-1 0 1,1 0-1,-1 0 1,1 0-1,-1 0-6,15 2 41,-15-2-40,31 6 27,1 1-1,-1 2 0,1 1-27,-22-6 1,0 0 1,-1 0-1,1 1 0,-1 0 0,0 1 0,0 0 0,0 0 1,-1 1-1,0 0 0,-1 1 0,2 0-1,-7-4-1,1-1-1,-1 1 1,1 0 0,-1 0-1,0 0 1,0 0 0,-1 0-1,1 0 1,-1 0 0,0 0-1,0 1 1,-1-1-1,1 0 1,-1 1 0,0-1-1,0 0 1,0 1 0,-1-1-1,1 1 2,-3 8 5,-1 0 0,-1 1 0,1-1 0,-2-1 0,-2 5-5,2-6 5,1 0 0,1 0 0,0 0 0,0 1 0,1 0 0,0 4-5,3-14-1,-1-1 0,1 1-1,0 0 1,0-1 0,1 1 0,-1 0-1,0-1 1,0 1 0,1 0-1,-1-1 1,1 1 0,0-1-1,-1 1 1,1-1 0,0 1-1,0-1 1,0 1 0,0-1-1,0 0 1,0 1 0,0-1-1,1 0 1,-1 0 0,0 0-1,1 0 1,0 1 1,4 0-20,-1 1 0,1-1 0,0 0 1,0 0-1,0 0 0,0-1 0,2 0 20,27 5-308,-1-2 0,1-2 0,30-2 308,74-11-323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48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36 1560,'35'-35'696,"-53"57"-295,7 9-145,-6 9-80,-3 6-48,2 7-72,-4-1-16,-2 5 0,7 1 24,-5-3 40,2 0 16,2-3-24,1-1-24,3-5-96,-3-4-136,8-15-720,-4-10 600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48.7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54 163 1136,'-54'-104'376,"73"73"-688,6 3 216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49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1 352,'5'2'50,"0"1"0,0 0 0,0-1 0,-1 2 0,1-1 0,-1 1 0,1-1 0,-1 1 0,-1 0 1,1 1-1,0-1 0,-1 1 0,0-1 0,0 1 0,0 0 0,-1 0 0,2 5-50,-2-4 21,-1 0 1,0 1-1,0-1 0,0 0 1,-1 1-1,0-1 0,0 0 1,-1 1-1,1-1 0,-1 0 1,-1 0-1,1 1 0,-1-1 1,0 0-1,-3 5-21,0-1-2,0 0 1,-1-1-1,1 0 1,-2 0-1,0 0 0,0-1 1,0 0-1,-1 0 1,0-1-1,0 0 0,-1 0 1,-4 2 1,-3 1 258,-1-1 0,0-1 0,0 0-1,-1-2 1,0 1 0,-13 1-258,29-8 63,1 1-1,-1-1 0,1 0 1,0 1-1,-1-1 1,1 1-1,0 0 0,-1-1 1,1 1-1,0 0 0,0 0 1,0 0-1,-1 0-62,1 0 8,1-1 0,0 0 0,0 1 0,0-1 0,0 0 0,0 1 0,0-1 1,-1 1-1,1-1 0,0 0 0,0 1 0,0-1 0,0 0 0,0 1 0,0-1 0,0 0 0,0 1 0,1-1 0,-1 0 0,0 1 0,0-1 0,0 1 0,0-1 0,0 0 1,1 0-1,-1 1 0,0-1 0,0 0 0,0 1 0,1-1 0,-1 0-8,3 3-8,0-1 1,-1 0-1,1 0 0,0 0 1,1-1-1,-1 1 1,0-1-1,0 1 1,4 0 7,11 2-7,0 0 0,0-2 0,1 0 0,-1 0 0,1-2 0,-1-1 0,1 0 0,-1-1 0,0-1 0,1 0 0,-1-2 1,6-2 6,8-4 48,-1 0 0,-1-3 0,0 0 0,0-2 0,-2-1 0,15-11-48,-34 21 152,-1 0 0,1 0 0,-1-1-1,3-4-151,-8 8 124,0 0-1,0 1 0,0-1 1,-1 0-1,0-1 1,0 1-1,0 0 0,0-1 1,-1 1-1,1 0 0,-1-5-123,-1 9 13,-1 0 1,1 0-1,-1 0 0,1-1 0,-1 1 0,1 0 0,-1 0 0,0 0 1,1 0-1,-1 0 0,1 0 0,-1 0 0,1 0 0,-1 0 0,1 0 0,-1 1 1,0-1-1,1 0 0,-1 0 0,1 0 0,-1 1 0,1-1 0,-1 0 1,1 1-14,-23 8-79,19-8 69,-8 4-96,17-6 68,23-4 231,-5 2-49,1 2-1,-1 1 0,1 0 0,-1 2 1,1 1-1,-1 0 0,2 3-143,-17-4-1,-1 0 0,0 1 1,1 0-1,-1 0 0,0 1 0,-1 0 0,1 0 1,-1 1-1,0-1 0,5 5 1,-7-4-4,0-1 0,-1 1 0,1 0 0,-1 0 1,0 0-1,0 1 0,-1-1 0,1 1 0,-1-1 0,-1 1 0,1 0 0,-1-1 0,0 1 0,0 0 1,0 2 3,-1 49 10,-1-48-6,0 1-1,1 0 1,0-1-1,1 1 1,0 0 0,1-1-1,0 1 1,0-1 0,1 1-1,1 2-3,-3-10 1,0 0 0,0 0 0,1 0 0,-1 0 0,1 0 0,-1 0-1,1 0 1,0-1 0,0 1 0,-1-1 0,1 1 0,0-1 0,0 0 0,0 1 0,1-1-1,-1 0 1,0-1 0,1 1-1,1 1 7,1-2-1,-1 1 0,1 0 1,0-1-1,0 0 0,-1 0 1,1 0-1,0 0 0,1-1-6,11-3 37,1 0 0,-1-1 0,0-1-1,9-4-36,-25 9 3,67-29 111,4-7-114,31-15-107,-86 47 4,-17 5 98,0 0-1,0 0 1,1 0 0,-1 0 0,0 0-1,0 1 1,1-1 0,-1 0 0,0 0-1,0 0 1,1 0 0,-1 0 0,0 0-1,0 0 1,0 0 0,1 1 0,-1-1-1,0 0 1,0 0 0,0 0 0,1 0-1,-1 1 1,0-1 0,0 0 0,0 0-1,0 1 1,0-1 0,1 0 0,-1 0-1,0 1 1,0-1 5,0 3-18,0-1 1,0 1-1,0 0 1,-1 0-1,1-1 0,-1 1 1,0 0-1,0-1 0,0 1 18,0 0 18,-13 43 18,9-34-13,1 1-1,0-1 0,1 1 0,0 0 0,1-1 0,0 1 1,1 0-1,1 0 0,0 1-22,0-12 7,0 1 1,1 0-1,-1-1 0,0 1 0,1 0 1,0-1-1,0 1 0,0-1 1,0 1-1,0-1 0,0 1 1,1-1-1,-1 0 0,1 0 0,-1 0 1,1 0-1,0 0 0,0 0 1,0 0-1,0 0 0,0-1 1,1 1-1,-1-1 0,0 0 0,1 1 1,-1-1-1,1 0 0,-1 0 1,1-1-1,-1 1 0,1-1 1,0 1-1,-1-1 0,1 0 0,0 0 1,2 0-8,5 0 53,0-1 0,0-1 1,0 0-1,0 0 0,-1-1 1,1 0-1,-1 0 0,1-1 1,3-3-54,13-7 50,0-1 0,-1-1-1,0-2 1,-1 0 0,-1-2 0,-1 0 0,-1-2 0,-1 0 0,-1-1 0,11-18-50,-28 38-4,0 0 1,0-1 0,0 1 0,-1-1 0,1 0 0,-1 1 0,0-1 0,0 0-1,0 0 1,-1 0 0,1 0 0,-1 0 0,0 0 3,0 2-15,-1 0 1,1-1-1,-1 1 0,1 0 1,-1 0-1,0 0 0,0 0 1,0 0-1,0 0 0,0 0 1,0 0-1,-1 1 1,1-1-1,-1 0 0,1 1 1,-1-1-1,0 1 0,1-1 1,-1 1-1,0 0 0,0 0 1,0 0-1,0 0 0,0 0 15,-7-3-86,0 1 1,-1 0-1,1 1 0,-1 0 0,0 0 0,0 1 0,1 0 0,-1 1 0,0 0 0,0 1 0,0 0 0,0 0 0,1 1 0,-1 0 0,1 1 0,-1 0 0,1 1 0,-8 3 86,8-3-79,1 0 0,0 1 0,0-1 1,0 2-1,0-1 0,1 1 0,-1 0 0,2 1 0,-1-1 0,1 1 0,0 1 1,0-1-1,1 1 0,0 0 0,0 0 0,1 1 0,0-1 0,0 1 0,-1 8 79,-1 24-413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49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 7106,'0'0'85,"0"-1"1,-1 1 0,1 0 0,0 0 0,-1 0-1,1 0 1,0 0 0,-1 0 0,1 0 0,0 0-1,-1 0 1,1 0 0,0 0 0,-1 0 0,1 0-1,0 0 1,-1 0 0,1 0 0,0 0 0,-1 0-1,1 1 1,0-1 0,-1 0 0,1 0 0,0 0-1,0 1 1,-1-1 0,1 0 0,0 0 0,0 0-1,-1 1 1,1-1-86,-4 14 645,6 18-728,5-13 36,0 0 0,1 0 0,3 5 47,16 38-235,2 19 91,-29-80 145,0-1 0,1 1 1,-1 0-1,0-1 1,1 1-1,-1 0 0,0-1 1,1 1-1,-1-1 0,1 1 1,-1 0-1,1-1 0,-1 1 1,1-1-1,-1 0 0,1 1 1,0-1-1,-1 1 0,1-1 1,0 0-1,-1 1 0,1-1 1,0 0-1,0 0-1,21-6 5,34-22 0,-2-2-1,0-2 1,-3-3-1,3-4-4,-20 14 1,-26 19 1,0 1 1,0 0-1,0 1 1,0-1 0,1 2-1,4-3-2,-11 6-1,0-1 1,0 1-1,0-1 0,1 1 0,-1-1 0,0 1 1,0 0-1,0 0 0,0 0 0,0 1 1,0-1-1,0 0 0,0 1 0,0-1 0,0 1 1,0 0-1,0 0 0,0 0 0,0 0 1,0 0-1,0 0 0,-1 0 0,1 0 0,0 1 1,-1-1-1,1 1 0,-1-1 0,0 1 1,1 0-1,-1 0 1,6 10 0,-1 0 1,0 1-1,-1 0 1,3 11-1,-3-10 8,0 0 0,0 0 0,2 0 0,-1-1 0,7 9-8,-10-19-1,-1 0 0,0 0 0,0-1 0,1 1 0,-1-1 0,1 0 0,0 0 0,0 0 0,0 0 0,0 0 1,0 0-1,0-1 0,0 1 0,1-1 0,-1 0 0,0 0 0,1 0 0,-1-1 0,1 1 0,-1-1 0,1 0 0,-1 0 0,1 0 0,-1 0 0,3-1 1,0 0-108,1-1 0,-1 0 0,1 0 0,-1 0 0,0-1-1,0 1 1,0-2 0,-1 1 0,1-1 0,-1 1 0,0-2-1,0 1 1,0 0 0,0-1 0,-1 0 0,1 0 0,-1 0-1,0-2 109,21-35-626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0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12 7066,'-6'-11'2720,"6"11"-2000,26 16-648,11 8-336,19 7-1560,5 2 1288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0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353 572 6745,'-7'-4'455,"1"1"-1,0 0 0,0 0 1,-1 1-1,0-1 0,0 2 0,1-1 1,-1 1-1,-4-1-454,7 2 12,0 1-1,0-1 1,0 1 0,0-1-1,1 1 1,-1 0 0,0 0-1,0 1 1,1-1-1,-1 1 1,1 0 0,-1 0-1,1 0 1,0 0 0,0 1-1,0-1 1,0 1 0,0 1-12,-10 9-643,2 1 1,0 0-1,1 1 1,-4 7 642,-15 21-1795,-23 21-1040,31-41 2157,2 1-1,-9 16 679,27-40 71,0 1 0,0 0 0,1 0 0,-1 0 0,1-1 0,-1 1 0,1 0 0,-1 0 0,1 0 0,-1 0 0,1 0 0,0 0-1,0 0 1,-1 0 0,1 0 0,0 0 0,0 0 0,0 0 0,0 0 0,0 0 0,0 0 0,0 0 0,1 0 0,-1 0 0,0 0 0,0 0 0,1 0 0,-1 0 0,1-1-1,-1 1 1,1 0 0,-1 0 0,1 0 0,-1 0 0,1-1 0,0 1 0,0 0 0,-1-1 0,1 1 0,0 0 0,0-1 0,0 1 0,-1-1 0,1 1 0,0-1 0,0 0 0,0 1-1,0-1 1,0 0 0,0 1 0,0-1 0,0 0 0,0 0 0,0 0-71,8 1 241,-1 0 1,0 0-1,0-1 0,1-1 0,-1 1 1,4-2-242,7-1-23,0-1 1,0-1-1,-1-1 1,1 0 0,-1-2-1,-1 0 1,0-1-1,0-1 1,0 0 0,-2-1-1,1-1 1,-1 0-1,-1-1 1,2-3 22,-2 0-33,0 0 0,-1 0 0,-1-1 0,0-1 0,-2 0 0,0 0 1,-1-1-1,0-1 0,-2 1 0,-1-1 0,0 0 0,-1-1 0,-1-3 33,6-72 766,-5-1 1,-5-45-767,-1 71 144,2 49-75,-1 8 27,0 0 1,-1 0-1,-1-8-96,0 19 78,-2 8-5,-5 13-39,0 0 0,2 0-1,0 1 1,1 0 0,-2 9-34,-4 31-41,0 12 41,1 33-19,5 1 1,4 0-1,5 16 19,-2-102 0,-2-10 0,1 1 0,0-1 0,1 0 0,0 0-1,1 0 1,0 0 0,0-1 0,1 1 0,0 0 0,0-1 0,3 5 0,-5-12 0,0 0 0,0 0 0,0 0 1,0 0-1,0 0 0,0 0 0,0 0 0,0 0 1,0 0-1,0-1 0,0 1 0,0 0 1,0-1-1,1 1 0,-1-1 0,0 0 0,0 1 1,1-1-1,-1 0 0,2 0 0,0 0 3,-1 0-1,1 0 1,0 0 0,0-1-1,0 1 1,0-1 0,0 0-1,0 0 1,2-1-3,7-5 14,0 0 1,0 0 0,-1-1-1,2-2-14,-5 4 7,47-40 35,-1-2 1,39-47-43,14-13 34,-96 101 36,-11 15-23,-15 23 14,14-29-54,-8 16 15,0 0 1,2 0-1,0 1 0,1-1 0,1 1 0,0 1 1,0 12-23,4-25-1,1 1-1,-1 0 1,1 0 0,1 0 0,-1-1 0,1 1 0,1 0 0,-1-1 0,1 1-1,1-1 1,-1 1 0,1-1 0,1 0 0,-1 0 0,1 0 0,0-1 0,1 1-1,0-1 1,0 0 0,0 0 0,1 0 1,2 0-28,0 0 1,1-1-1,-1 1 1,1-2-1,0 1 0,0-1 1,1-1-1,-1 1 1,1-2-1,-1 1 0,6 0 28,9 0-355,0 0-1,0-2 0,0-1 0,8-1 356,-2-1-930,-1-1 0,20-5 930,1-5-1077,13-7 1077,-63 20-1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1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58 4809,'3'-2'777,"18"-26"1809,-20 27-2538,-1 0 0,1 0 0,0 1 0,-1-1 0,1 0 0,-1 0 0,1 0 0,-1 0-1,0 0 1,1 0 0,-1 0 0,0 0 0,0 0 0,1 0 0,-1 0 0,0 0 0,0 0 0,0 0 0,0 0 0,0 0-1,-1 0 1,1 0 0,0 0 0,0 0 0,-1 0 0,1-1-48,-9 6 352,4-3-339,-16 5 41,0 0 0,1 2 0,-1 0 0,1 1 0,1 1 0,0 1 0,-17 13-54,19-12 72,1 2-1,0 0 1,1 1 0,0 0-1,-3 6-71,13-15 12,0 1 0,1-1 0,-1 1 0,2 0 0,-1 0-1,1 0 1,0 0 0,0 0 0,1 1 0,0 0 0,0-1-1,0 1 1,1 0 0,1 0 0,-1 6-12,2-11-2,-1 0 0,0 0 0,1 0 0,0 0 0,0 0 0,-1 0 0,2-1 0,-1 1 0,0 0 0,1-1 0,-1 1 0,1 0 0,0-1 0,-1 0-1,1 1 1,0-1 0,2 1 2,-1 0-1,1-1-1,0 1 0,0-1 0,0 0 1,0 0-1,0 0 0,0-1 0,1 0 1,-1 1-1,5-1 2,6 1 4,0-1 0,0 0 1,0-1-1,0-1 0,0-1 0,6-1-4,17-5-42,0-2 0,-1-2 1,-1-1-1,0-1 0,-1-3 0,0 0 0,13-12 42,-43 26-13,4-2-7,-1 0 0,1 1 1,0 0-1,1 0 20,-9 4-3,0-1-1,0 1 1,0-1-1,0 1 1,0-1 0,0 1-1,0 0 1,0 0-1,0 0 1,0 0 0,0-1-1,0 1 1,1 1-1,-1-1 1,0 0-1,0 0 1,0 0 0,0 1-1,0-1 1,0 0-1,0 1 1,0-1 0,0 1-1,0-1 1,0 1-1,0-1 1,0 1-1,-1 0 1,1 0 0,0-1-1,0 1 1,-1 0-1,1 0 1,0 0 0,-1 0-1,1 0 4,9 25-7,-7-16 6,1 0 0,0 0 0,1 0 0,0 0 0,0-1 0,3 4 1,-5-10 1,-1-1 0,1 1 1,0 0-1,0-1 0,0 0 0,0 1 0,0-1 0,0 0 0,1-1 0,-1 1 0,1 0 1,-1-1-1,1 0 0,-1 0 0,1 0 0,0 0 0,0-1 0,-1 0 0,1 1 1,3-1-2,11-2 5,-1 0 1,0 0 0,-1-2-1,1 0 1,0-1 0,-1-1 0,0 0-1,0-1 1,-1-1 0,0 0 0,0-1-1,-1-1 1,11-9-6,-20 14 0,0 1 0,0-1 0,-1 0 0,1 0-1,-1 0 1,0 0 0,-1-1 0,1 0 0,-1 1 0,2-6 0,-4 9 1,0-1 0,-1 0-1,1 0 1,0-1 0,-1 1 0,0 0 0,0 0 0,0 0 0,0 0 0,0 0 0,-1 0 0,1 0 0,-1 0 0,0 0 0,0 0 0,0 0 0,0 0 0,0 0-1,-1 0 1,1 1 0,-1-1 0,0 0 0,-1-1-1,-4-3 7,0-1-1,0 1 1,0 1-1,-1-1 1,0 1-1,0 1 0,-1 0 1,1 0-1,-1 0 1,0 1-1,-7-2-6,12 5-30,0-1 0,0 1-1,-1 0 1,1 0-1,0 0 1,0 1 0,-1 0-1,1-1 1,0 1-1,0 1 1,-1-1 0,1 1-1,0 0 1,0-1-1,0 2 1,0-1 0,-1 0-1,2 1 1,-1 0-1,0 0 1,0 0 0,1 1-1,-1-1 1,1 1-1,0 0 1,-1-1 0,-1 4 30,1 0-348,0 0 1,0 1 0,1-1-1,-1 0 1,2 1 0,-1 0-1,1 0 1,0 0 0,0 3 347,-5 27-1190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4:33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131 128 2473,'0'-6'3876,"0"-7"526,2-7-3106,-1 18-1309,-1 1-1,0-1 0,1 1 1,-1 0-1,1-1 1,-1 1-1,1 0 1,0 0-1,-1-1 0,1 1 1,0 0-1,0 0 1,0 0-1,0 0 1,0 0-1,0 0 1,0 0-1,0 0 0,1 1 1,0-2 13,105-54 429,-103 55-412,1-1-1,-1 1 1,0 0-1,0 0 0,1 1 1,-1-1-1,1 1 1,-1 0-1,1 0 0,-1 0 1,0 1-1,1 0 1,-1 0-1,0 0 1,1 0-1,-1 1 0,0-1 1,0 1-1,0 0 1,0 0-1,-1 1 0,1-1 1,0 1-1,-1 0 1,0-1-1,1 2 1,-1-1-1,-1 0 0,2 2-16,-2-2 15,0 0-1,0 0 1,0 0-1,-1 1 1,0-1-1,1 1 0,-1-1 1,0 1-1,-1-1 1,1 1-1,-1 0 1,1-1-1,-1 1 1,0 0-1,0-1 1,-1 1-1,1 0 0,-1-1 1,0 1-1,0 0 1,0-1-1,-1 3-14,-5 9 101,0 0 0,-1 0 1,-1 0-1,-6 7-101,-7 13 127,12-18-97,0 0 1,-1-1 0,-2 0-1,1 0 1,-2-1-1,0-1 1,0 0-1,-2-1 1,1-1 0,-2 0-1,1-2 1,-2 1-1,-3 0-30,-77 40 46,97-51-45,1 1 1,-1-1 0,0 0 0,0 1-1,0-1 1,0 0 0,0 1 0,0-1-1,1 0 1,-1 0 0,0 0-1,0 0 1,0 0 0,0 0 0,0 0-1,0 0-1,0 0 2,1 0 0,0 0 0,0-1-1,-1 1 1,1 0 0,0 0-1,0 0 1,-1-1 0,1 1 0,0 0-1,0-1 1,-1 1 0,1 0 0,0 0-1,0-1 1,0 1 0,0 0-1,0-1 1,-1 1 0,1 0 0,0-1-1,0 1 1,0 0 0,0-1-1,0 1 1,0 0 0,0-1-2,7-27 30,-6 23-53,2-2 21,-1-1 0,1 1 0,0 0 0,1 0 1,-1 0-1,2 1 0,-1-1 0,1 1 0,0 0 2,5-7-3,-9 11 2,0 0 0,1 1 0,-1-1 0,1 0 0,-1 1 0,1-1 0,0 1 0,0 0 0,-1-1 0,1 1 0,0 0 0,0 0 0,0 0 0,0 0 0,0 1 0,1-1 0,-1 1 0,0-1 0,0 1 0,0-1 0,1 1 0,-1 0 0,0 0 0,0 0 0,0 1 0,1-1 0,-1 1 0,1-1 1,4 3-4,1-1-1,-1 2 0,0-1 1,0 1-1,0 0 0,4 3 5,-6-4 0,14 10-21,1-1 0,1 0 0,0-2 0,1-1 1,0 0-1,18 4 21,51 6-833,-52-13 543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2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1 771 6777,'0'-4'185,"1"0"0,0 0 0,1 0 0,-1 1 0,0-1 0,1 0 0,0 1 0,0 0 0,0-1 0,1 1 0,-1 0 0,1 0 0,-1 0 0,1 0 0,0 1 0,0-1 0,0 1 0,3-2-185,5-2-27,-1 0 0,2 0 0,-1 1 1,0 1-1,8-2 27,-17 5-1,0 0 0,0 1 0,0-1-1,0 1 1,0-1 0,1 1 0,-1 0 0,0 0 0,0 0 0,0 0 0,1 0 0,-1 1 0,0-1-1,0 0 1,0 1 0,0 0 0,0-1 0,0 1 0,0 0 0,0 0 0,0 0 0,0 1 0,0-1-1,-1 0 1,1 1 0,0-1 0,-1 1 0,1 0 1,3 4 18,-1 1 1,1 1-1,-2-1 1,1 0-1,-1 1 0,2 7-18,-3-11 6,-1-2-3,7 17 48,-1 1 0,-1-1 0,0 1 0,-2 1-1,0-1 1,0 15-51,-2-34 294,1-7-202,4-9-72,-3 4-19,0 0 0,1 1 1,0-1-1,1 1 0,0 0 1,0 1-1,1-1 0,5-4-1,-4 6 2,0 0 0,1 1 0,0 0 0,0 0 0,0 1 0,1 0 0,0 1 0,0 0 0,0 1 0,1 0 0,0 0 0,0 1 0,0 1 0,0 0 0,0 0 0,9 0-2,-12 2 1,-1 0-1,1 1 0,0-1 1,-1 1-1,1 1 1,-1 0-1,1 0 0,-1 0 1,0 1-1,0 0 0,0 0 1,3 2-1,14 10 3,-1 0-1,19 17-2,-21-15-13,1-1 0,10 4 13,-22-14 1,1-1 0,-1 0-1,1 0 1,1-2-1,-1 1 1,0-1 0,1-1-1,0 0 1,-1-1-1,1 0 1,0-1 0,0 0-1,0-1 1,9-1-1,-8-1-1,0 0 0,0-1 0,0-1 0,0 0 0,-1 0 0,0-1 0,0-1 0,-1 0 0,1-1 1,-1 0-1,-1 0 0,7-8 1,-7 6-4,-1-1 1,0 0 0,0-1-1,-1 0 1,-1 0 0,0 0 0,-1-1-1,0 0 1,-1-1 0,0 1-1,-1-1 1,-1 0 0,0 0-1,-1 0 1,0 0 0,-1 0 0,-1-1-1,0 1 1,-2-8 3,-1 13 15,-1 10-15,-1 20-39,5-2 26,0 0-1,1 0 1,1 0-1,1-1 1,0 1-1,2-1 1,3 10 13,12 27 0,22 42 0,-20-50-33,-17-36 14,-3-7-5,1 1 1,-1 0-1,0-1 0,0 1 0,0 0 0,-1 0 1,0 0-1,0 0 0,0 0 0,0 0 1,-1 0-1,0 0 0,0 0 0,-1 3 24,1-7-7,-1 0 0,0 0 0,1 0-1,-1 0 1,0 0 0,1 0 0,-1 0 0,0 0 0,0-1-1,0 1 1,0 0 0,0 0 0,0-1 0,0 1-1,0-1 1,0 1 0,0-1 0,0 1 0,-1-1-1,1 0 1,0 0 0,0 1 0,0-1 0,-1 0 0,0 0 7,-29-1-53,23-1 49,-1-1 0,1 1-1,1-1 1,-1 0 0,0-1-1,1 0 1,-1 0 0,-4-5 4,9 8 11,1-1 0,0 0 1,-1 0-1,1 1 0,0-2 1,0 1-1,0 0 0,0 0 1,0-1-1,0 1 0,1-1 1,-1 1-1,1-1 0,0 0 1,0 1-1,0-1 0,0 0 1,0 0-1,1 0 0,-1 0 1,1 0-1,0 0 0,0 0 1,0 0-1,0 0 0,0 0-11,1 1 5,-1 1 0,1 0 0,-1 0 0,1-1 0,0 1 0,0 0 0,-1 0 0,1 0 0,0 0 0,0 0 0,0 0 0,0 0 0,0 0 0,1 0 0,-1 0 0,0 1 0,0-1 0,0 0 0,1 1 0,-1-1 0,0 1 0,1-1 0,-1 1 0,0 0 0,1 0 0,-1-1 0,1 1 0,-1 0 0,0 0 0,1 0 0,-1 1-5,6-1 2,0 0 0,-1 1 0,1 0 0,0 1 0,-1-1 0,2 2-2,63 25 2,-51-18-7,1-2-1,0 0 1,0-2 0,9 2 5,-11-5 15,-1-1 0,1 0 0,0-2 0,-1 0 0,1-1 0,0-1 0,-1-1 0,1-1 0,-1 0 0,0-1 0,0-1 0,0-1 0,14-8-15,-13 5 51,-1-1-1,0-1 0,0 0 0,-1-2 0,-1 0 0,0-1 0,-1 0 1,-1-1-1,0-1 0,-1-1 0,9-15-50,-7 5 13,-1 1 0,-1-1 0,-2-1 0,-1-1 0,-1 1 0,-1-1 0,-2-2-13,1-6 15,-3-1 0,0 0 0,-3 0 0,-1 0-1,-4-13-14,2 23 22,-3 1-1,0-1 0,-4-8-21,6 25 7,-1 0 0,-1 0 1,0 0-1,-1 0 0,0 1 0,0 0 1,-1 0-1,-4-4-7,10 14 1,0-1 1,0 1 0,0 0-1,0 0 1,0 0-1,0 0 1,0 0 0,0 0-1,-1 0 1,1 1 0,0-1-1,0 0 1,-1 1-1,1-1 1,0 1 0,-1-1-1,1 1 1,-1 0-1,1-1 1,-1 1 0,1 0-1,-1 0 1,1 0 0,-2 0-3,1 1 4,0 0-1,-1 0 1,1 0-1,0 0 0,-1 1 1,1-1-1,0 1 0,0-1 1,0 1-1,0 0 0,1 0 1,-1 0-1,-1 2-2,1-2 1,0 1 1,1 0-1,-1 0 1,1 0-1,-1 0 0,1 0 1,0 0-1,0 0 0,1 1 1,-1-1-1,1 0 0,-1 0 1,1 1-1,0-1 1,0 0-1,1 2-1,1 11-15,0 0 1,1 0-1,2 1 15,3 27-14,-2 59 24,-6-1 0,-3 1 0,-6 6-10,-4 157-5,6-79-887,7-174 560,0-1-785,1-10 498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2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46 185 7714,'-46'-97'3088,"78"75"-2280,15 6-191,39 3-665,12 2-272,6 0-1065,-1-4 929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4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259 398 2545,'-98'21'1931,"95"-21"-1618,0 1 1,0-1 0,0 0 0,0 0-1,0 0 1,-1 0 0,1-1 0,0 1-314,2 0 67,1-1 0,-1 1 0,1 0-1,-1 0 1,1 0 0,-1 0 0,1-1 0,-1 1 0,1 0 0,0-1 0,-1 1 0,1 0 0,-1 0 0,1-1-1,0 1 1,-1-1 0,1 1 0,0 0 0,0-1 0,-1 1 0,1-1 0,0 1 0,0-1 0,0 1 0,-1 0-1,1-1-66,0-1 97,1 0-1,-1 1 1,0-1-1,1 0 0,-1 0 1,1 1-1,-1-1 1,1 0-1,0 1 0,0-1 1,0 0-1,0 1 0,0-1-96,2-2-144,4-10 147,0 1 1,1 1-1,0 0 1,7-7-4,24-33 47,-31 39-21,0 0-1,-1 0 0,0-1 1,-1 0-1,1-4-25,-5 12 21,0 0-1,0-1 1,-1 1-1,0 0 1,0-1-1,-1 1 1,0-1-1,0 0 1,0 1-1,-1-1 1,0 1-1,0-1 1,-1-2-21,1 7 7,0-1 1,0 1 0,-1 0-1,1 0 1,0-1 0,-1 1-1,1 0 1,-1 0-1,0 0 1,1 1 0,-1-1-1,0 0 1,0 1 0,0-1-1,-1 1 1,1 0-1,0-1 1,0 1 0,-1 0-1,1 1 1,-1-1 0,1 0-1,-1 1 1,1-1-1,-1 1 1,1 0 0,-1-1-1,1 2 1,-3-1-8,-8 0 6,-1 2 1,0 0-1,1 0 1,-1 1-1,0 1-6,3-1-1,-2-1-3,0 2 0,0 0 0,0 0 1,0 1-1,1 1 0,0 0 0,-10 6 4,22-12 0,0 0 0,0 0-1,1 0 1,-1 0 0,0 0-1,0 1 1,0-1-1,0 0 1,0 0 0,0 0-1,0 0 1,0 0 0,0 0-1,0 0 1,0 0 0,0 0-1,0 0 1,0 0 0,0 0-1,0 0 1,0 0 0,0 0-1,0 0 1,0 0 0,0 0-1,0 0 1,0 0 0,0 0-1,0 0 1,0 1 0,0-1-1,0 0 1,0 0 0,0 0-1,0 0 1,0 0-1,0 0 1,0 0 0,0 0-1,0 0 1,0 0 0,0 0-1,0 0 1,0 0 0,0 0 0,7-2-17,110-31 111,93-12-94,-194 42 2,12-4 7,0 2-1,0 2 0,0 0 0,1 2 0,-1 1 1,1 1-9,-27-1-1,1 1 1,0-1 0,0 1-1,0-1 1,0 1 0,0 0 0,0 0-1,0 0 1,-1 0 0,1 0-1,-1 1 1,1 0 0,-1-1-1,1 1 1,-1 0 0,0 0 0,0 0-1,0 0 1,0 0 0,0 1-1,0-1 1,0 1 0,-1-1 0,0 1-1,1 0 1,-1-1 0,0 1-1,0 0 1,0 0 0,-1 0-1,1 0 1,-1 0 0,0-1 0,1 1-1,-1 0 1,0 0 0,-1 0-1,1 0 1,-1 3 0,-2 11 0,-2 0 0,1 0 0,-2 0 0,0 0 0,-1-1 1,-2 2-1,5-10 0,-11 22 8,-13 31-23,26-57 14,1 0 0,0 1 0,0-1 0,0 0 0,0 0 0,1 1 0,0-1 0,-1 0 0,2 0 0,-1 1 0,0-1 0,1 0 0,0 1 1,0-3 0,-1 0 0,1-1 0,0 1 0,0 0 0,0-1 0,0 1 0,1-1 0,-1 0 0,0 1 1,1-1-1,-1 0 0,1 1 0,-1-1 0,1 0 0,-1 0 0,1 0 0,0-1 0,-1 1 0,1 0 0,0-1 0,0 1 0,40 7 42,-40-8-41,26 2 20,0-2-1,1 0 1,-1-2 0,0-1-1,0-1 1,14-5-21,44-14-27,33-16 27,-99 32 0,11-3-14,0-3 0,-1 0-1,0-2 1,-2-1-1,20-14 15,-35 21 6,-1-1-1,0 1 1,-1-2-1,0 1 1,-1-2 0,0 1-1,-1-2 1,0 1-1,-1-1 1,0 0-1,-1-1 1,0 0-1,1-6-5,-8 18 5,1 0-1,0 0 0,-1-1 0,1 1 1,-1 0-1,0-1 0,1 1 0,-1 0 1,0-1-1,-1 1 0,1-1 0,0 0-4,-1 2 2,1 0-1,-1 0 1,1 0-1,-1 0 0,1 0 1,-1 1-1,0-1 0,1 0 1,-1 0-1,0 0 0,0 1 1,1-1-1,-1 0 1,0 1-1,0-1 0,0 1 1,0-1-1,0 1 0,0 0 1,0-1-1,0 1 0,0 0 1,0-1-1,0 1 1,0 0-1,0 0 0,0 0 1,0 0-1,-1 0-1,-10 1-3,0 0 0,0 0 0,0 1 0,0 1 0,0 0 0,1 0 0,-1 1 0,-7 5 3,-4 1 1,1 1 1,1 2-1,-17 12-1,30-20-6,-9 7-6,0 1-1,-11 12 13,24-22 1,1 1 0,-1 0 0,1 0 0,0 0 0,0 0 0,0 0 0,1 1 0,0-1 0,0 1-1,0-1 1,0 1 0,1 0 0,-2 5-1,3-7 2,0 0 1,0 1-1,1-1 0,-1 0 0,1 1 0,0-1 0,0 0 0,0 0 1,0 1-1,0-1 0,1 0 0,0 0 0,-1 0 0,1-1 0,0 1 1,0 0-1,1-1 0,-1 1 0,0-1 0,1 0 0,-1 0 0,1 0 0,0 0 1,0 0-1,2 1-2,7 4 13,0-1 1,1-1-1,-1 1 1,1-2 0,12 3-14,-18-5 0,0 0 1,1-1 0,-1 0-1,0 0 1,0-1 0,1 0-1,-1 0 1,0-1-1,1 0 1,-1 0 0,0-1-1,0 1 1,0-2 0,0 1-1,-1-1 1,1 0 0,0 0-1,-1-1 1,0 0-1,0 0 1,0 0 0,-1-1-1,1 0 1,-1 0 0,4-6-1,26-34-27,-26 32 22,0 0-1,1 1 0,0 1 0,2-2 6,-10 12 1,-1-1 0,1 1 1,-1 0-1,1 0 0,0 0 0,-1 0 0,1 0 0,0 0 0,0 0 0,0 0 0,0 1 0,0-1 0,0 1 0,1-1-1,-2 2-1,0-1-1,0 0 0,0 0 1,0 0-1,0 1 0,0-1 0,-1 0 1,1 1-1,0-1 0,0 1 0,0-1 1,0 1-1,-1-1 0,1 1 1,0 0-1,0 0 0,-1-1 0,1 1 1,0 0-1,-1 0 0,1-1 1,-1 1-1,1 0 0,-1 0 0,0 0 1,1 0-1,-1 0 0,0 0 0,0 0 1,1 0-1,-1 0 0,0 0 2,4 20-27,-2 0-1,1 13 28,-1-10 3,0 0-1,5 17-2,-5-35 1,-1 1 0,1-1 0,1 0 1,-1 1-1,1-1 0,0 0 0,1 0 0,-1-1 1,1 1-1,0-1 0,4 4-1,-6-7 3,1 1 0,-1-1 0,1 0 0,0 0-1,0 0 1,0 0 0,0-1 0,0 1 0,0-1 0,0 0 0,0 0 0,0 0-1,1 0 1,-1 0 0,0-1 0,1 1 0,-1-1 0,2 0-3,1-1 9,-1 1-1,0-1 1,0-1-1,1 1 1,-1-1 0,0 0-1,0 0 1,0 0 0,0-1-1,-1 1 1,1-2-9,8-5 23,-1-1 0,0 0 0,0-1 0,-1 0 0,-1-1 0,0 0 0,5-7-23,-12 13 10,5-4 13,-1-1-1,0 1 0,0-1 1,-1-1-1,-1 1 1,0-1-1,0 0 0,0-6-22,-4 13 23,-1 16-57,-1 4 13,1-5 16,1 0 0,-1 1 0,1-1 0,1 0 0,0 0 0,0 0 0,1 0 0,1 0 0,0-1 5,-2-5-12,1 0 0,0 0 1,0-1-1,0 1 0,0-1 0,1 0 0,-1 0 1,1 0-1,0 0 0,0-1 0,0 0 0,0 0 0,0 0 1,1 0-1,-1 0 0,1-1 0,-1 0 0,1 0 1,2 0 11,-6 0-4,14 3-320,1 0 0,0-1 1,0-1-1,0-1 0,0 0 0,0 0 1,0-2-1,0 0 0,0-1 0,0-1 1,0 0-1,-1-1 0,3-1 324,20-15-1183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5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119 413 7514,'-5'1'178,"0"0"1,1 0-1,0 0 1,-1 1 0,1 0-1,0-1 1,-1 2 0,1-1-1,0 0 1,1 1 0,-1 0-1,0 0 1,1 0-1,0 0 1,-2 3-179,0 0 68,0 1 1,1 0-1,0 0 1,0 0-1,0 0 0,1 1 1,0-1-1,-1 7-68,-1 10-113,1 0-1,0 0 1,2 0-1,1 0 1,1 17 113,1-23-254,0 1 1,1-1 0,0 0-1,2 0 1,0 0-1,1 0 1,2 2 253,-5-14-91,0-1 1,1 0-1,-1 1 1,1-1 0,0-1-1,1 1 1,-1 0-1,1-1 1,0 1-1,0-1 1,0 0-1,1-1 1,-1 1 0,1-1-1,0 0 1,0 0-1,0 0 1,0-1-1,0 1 1,1-1-1,-1-1 1,1 1-1,0-1 1,0 0 90,4 0 157,0 0-1,0-1 1,1-1-1,-1 0 1,0 0-1,0-1 1,0 0-1,0-1 1,0 0 0,0-1-1,-1 0 1,0 0-1,1-1 1,2-2-157,19-13 589,-1-1 0,-1-2 0,9-10-589,-14 12-7,143-129 253,-159 142-245,0 1 0,1-1-1,0 2 1,1-1 0,-1 1-1,11-4 0,-18 9-2,0 1 1,0-1-1,-1 1 0,1 0 0,0-1 0,0 1 0,0 0 0,0 0 0,0 1 1,0-1-1,0 0 0,0 1 0,-1-1 0,1 1 0,0-1 0,0 1 1,-1 0-1,1 0 0,0 0 0,-1 0 0,1 0 0,0 0 0,-1 1 1,0-1-1,1 0 0,-1 1 0,0-1 0,0 1 0,0-1 0,0 1 0,0 0 1,0-1-1,0 1 0,0 1 2,3 5-3,-1 0 0,0 0-1,0 1 1,-1-1 0,0 1 0,0-1 0,-1 1 3,1 9 6,-2 0 1,0 1-1,-1-1 1,-1 0-1,-3 11-6,-7 27 68,-4 6-68,14-55 5,11-24 285,0 0-1,1 1 1,1 0-1,4-5-289,-3 5 45,9-14-22,2 1-1,1 0 0,2 2 1,14-12-23,-31 31-3,2-1 1,-1 1-1,1 1 1,0 0 0,1 0-1,-1 1 1,1 0-1,0 1 1,1 1 0,-1 0-1,1 1 1,0 0 0,0 1-1,5-1 3,-11 3-2,-1 1 0,0-1 0,1 1 0,-1 0 0,0 0 0,0 1 0,0 0 0,0 0 0,0 0 0,0 1 0,-1 0 0,1 0 0,-1 1 0,1-1 0,-1 2 2,13 9-32,-2 1-1,0 1 1,10 14 32,-10-11-67,1-1 0,10 8 67,-20-21-9,0 1 0,1-1 0,0 0 1,-1-1-1,1 0 0,0 0 0,1-1 0,-1 0 1,1 0-1,0-1 0,-1 0 0,1 0 0,0-1 1,0-1-1,0 1 0,0-1 0,0-1 0,0 0 1,0 0-1,8-2 9,5-3 1,0-1 0,-1-1 1,-1-1-1,1-1 0,-1 0 1,-1-2-1,0 0 0,0-1 1,-1-1-1,-1-1 0,-1 0 1,0-1-1,-1-1 0,0 0 1,0-4-2,1-4-3,-2-1 0,-1 0 0,-1-1 0,-1-1 0,-2 0 0,0 0 0,-2 0 0,-1-1 0,-2 0 1,0-1-1,-2 1 0,-1-1 0,-2 1 0,-1-1 0,-1 1 0,-4-16 3,5 34 6,1 6 2,0-1 0,0 1 0,0 0 0,-1-1 0,1 1 0,-1 0 0,-1 0-1,1 0 1,-1 0 0,0 0 0,0 0-8,2 5 4,1-1-1,-1 1 0,1-1 0,-1 1 0,1 0 0,-1-1 0,1 1 0,-1-1 0,1 1 0,-1 0 0,0 0 0,1-1 0,-1 1 1,0 0-1,1 0 0,-1 0 0,0 0 0,1 0 0,-1 0 0,0 0 0,1 0 0,-1 0 0,0 0 0,1 0 0,-1 0 1,0 0-5,-17 12 39,-12 24 14,16-12-51,0 0 0,2 1 0,1 1 0,1-1 0,1 2 1,1-1-1,1 1 0,2 0 0,1 1 0,1-1 0,1 1 0,1-1 0,3 24-1,11 82-928,6 0-1,17 47 929,-29-156-599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5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8706,'103'-33'2904,"56"22"-3000,45-7 64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6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153 269 3177,'32'-109'1331,"-31"106"-1210,0-1 1,0 0-1,-1 0 1,1 0-1,-1 0 1,0 0 0,0 1-1,-1-1 1,0-2-122,1 4 54,0 1 0,-1 0 0,1-1 1,-1 1-1,1 0 0,-1 0 0,0-1 1,1 1-1,-1 0 0,0 0 0,0 0 0,0 0 1,0 0-1,0 0 0,0 0 0,0 0 1,-1 0-55,1 0 35,-1 1 1,0-1-1,0 0 1,0 1-1,1-1 1,-1 1-1,0 0 1,0 0-1,0 0 1,0 0-1,0 0 1,0 0-1,0 0 1,1 1 0,-1-1-1,0 1 1,0-1-1,0 1 1,0 0-1,1-1 1,-1 1-1,0 0 1,1 0-1,-1 1-35,-9 7 129,0 1-1,0 0 0,1 0 1,0 1-1,1 1 1,0 0-1,1 0 1,1 1-1,-1-1 0,2 2 1,0-1-1,1 1 1,0 0-1,-2 10-128,6-18 12,0 0 0,0 0 0,0 1 0,1-1 0,-1 0 0,2 0 0,-1 0 0,1 1 0,0-1 0,0 0 0,0 0-1,1 0 1,0 0 0,0 0 0,1-1 0,-1 1 0,1 0 0,1-1 0,-1 0 0,1 0 0,0 0 0,0 0 0,0-1 0,1 1 0,-1-1 0,1 0 0,0-1 0,0 1 0,1-1 0,-1 0 0,4 1-12,1 0 6,0-1 1,1-1-1,-1 1 1,1-2-1,-1 0 1,1 0-1,0-1 1,-1 0-1,1 0 1,0-2-1,-1 1 1,1-1-1,-1-1 1,0 0-1,1 0 1,8-5-7,2-1 11,1-2 1,-1 0-1,-1-2 1,0 0-1,0-1 0,-2-1 1,2-3-12,-8 7 9,0 0-1,-1-2 1,-1 1 0,0-1 0,0-1 0,-2 0 0,0 0-1,5-13-8,-9 18 12,0-1 0,-1 1 0,0-1-1,-1 0 1,0 0 0,-1 0-1,0 0 1,-1 0 0,0 0 0,0 0-1,-1 0 1,0 0 0,-1 0-1,-2-7-11,4 13-5,-1 1-1,0 0 1,0-1-1,-1 1 1,1 0-1,-1 0 1,1 0-1,-1 0 1,0 0-1,0 0 1,0 0-1,-1 0 1,1 1-1,-1 0 1,1-1-1,-1 1 1,0 0-1,0 0 1,0 0-1,0 1 1,0-1-1,0 1 1,0-1-1,-1 1 1,1 0-1,0 0 1,-1 1-1,1-1 1,-1 1-1,1 0 1,-1 0-1,1 0 1,-1 0-1,1 0 1,-1 1-1,-2 0 6,-9 3-109,1 0-1,-1 1 0,1 0 1,0 2-1,0-1 1,1 2-1,-11 6 110,8-3-281,1 0-1,0 1 1,1 0 0,0 1 0,0 1 0,2 0-1,0 1 1,-2 3 281,-32 55-811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7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5873,'2'-4'369,"-1"-1"0,1 1 1,0 0-1,0-1 0,0 1 0,1 0 0,-1 0 0,1 0 0,0 1 0,0-1 1,1 0-370,-1 2 64,-1 1 0,1-1 0,-1 1 0,1-1 0,0 1 1,0 0-1,0 0 0,0 1 0,0-1 0,0 0 1,0 1-1,0 0 0,0 0 0,0 0 0,0 0 1,0 0-1,-1 1 0,1-1 0,1 1-64,7 1-17,-1 0 0,0 1 1,1 0-1,-2 1 0,1 0 0,0 1 0,-1-1 1,0 2-1,0-1 0,0 2 0,-1-1 0,3 3 17,-1 1-52,-1 0 0,0 0-1,0 1 1,-1 0 0,-1 0-1,0 1 1,0 0 0,-1 1-1,0 0 53,1 7-53,0 0-1,-1 1 1,-1 0-1,-1 0 0,-1 0 1,-1 0-1,-1 0 0,-1 1 1,-1-1-1,0 0 0,-2 1 1,-2 6 53,2-17 83,3-19 143,2-21 54,3-1-182,2 0 0,1 0-1,1 1 1,1 1 0,2 0 0,10-19-98,-12 28 17,1 1-1,1-1 1,1 2 0,0 0 0,1 0 0,1 1 0,0 1 0,1 0 0,15-9-17,-23 19 6,0 0 1,1 0-1,0 1 1,0-1-1,1 2 0,-1 0 1,1 0-1,0 0-6,-6 2-2,-1 1-1,1-1 1,-1 1-1,1-1 1,-1 1 0,1 0-1,-1 0 1,1 1-1,-1-1 1,1 1 0,-1 0-1,0 0 1,1 0-1,-1 0 1,0 0 0,1 1-1,-1-1 1,0 1-1,0 0 1,-1 0 0,1 0-1,0 0 1,0 1-1,1 1 3,0 3-1,0-1-1,0 1 0,0 0 0,-1 0 1,0 0-1,0 0 0,-1 1 0,2 5 2,10 68-26,-9-41-28,-2-22 43,5 31-653,2 0 0,7 13 664,-6-30-555,12 21 555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6:59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661 95 2288,'-33'-59'919,"31"56"-874,0 0 0,0 1 0,0-1 0,0 1 0,0 0 0,-1 0 0,1 0 0,-1 0 0,1 0 0,-1 0 0,0 0 0,1 1 0,-1 0-1,0-1 1,0 1 0,0 0 0,0 1 0,0-1 0,-1 0 0,1 1 0,0 0 0,-2-1-45,-4 2 25,-1 0 0,1 0 0,0 1 0,0 0 0,0 0-1,-2 1-24,9-2 8,-36 11 485,1 1 1,1 2-1,0 2 0,1 1 1,1 1-1,1 2 0,-17 15-493,32-22 146,1 0 1,0 2-1,2 0 0,-1 0 0,2 2 1,0 0-1,1 0 0,1 1 0,1 1 1,1 0-1,0 0 0,2 1 0,-5 18-146,10-29 10,1 0 0,0 1-1,1-1 1,0 1 0,0-1-1,1 1 1,1-1 0,0 1-1,0-1 1,3 8-10,-3-12 1,1 0 0,0 0-1,1-1 1,-1 1 0,1-1 0,0 0 0,0 0-1,1 0 1,-1 0 0,1 0 0,0-1 0,0 0 0,1 0-1,0 0 1,-1 0 0,1-1 0,0 0 0,1 0-1,1 1 0,7 2 6,-1-2 0,1 0 0,0 0 0,-1-2 0,2 1 0,-1-2 0,0 0 0,0 0 0,0-2 0,1 0 0,-1 0 0,2-2-6,20-3 18,0-2 1,-1-1-1,0-2 1,5-4-19,-23 9 0,7-3 22,1-1 1,-1-1 0,-1-1-1,11-8-22,-30 17 31,-1 0 0,0 0-1,0 0 1,0-1 0,0 1-1,-1-1 1,1 0 0,-1 1-1,0-1 1,0 0 0,-1 0-1,1-1 1,-1 1-1,0 0 1,0-1 0,0 1-1,0 0 1,-1-1 0,0 1-1,0-1 1,0 1 0,-1-1-1,0-2-30,1 2 25,-1 0 0,0 0 1,0 0-1,-1 0 0,1 0 0,-1 1 0,0-1 0,0 0 0,-1 1 0,0 0 0,1 0 1,-1 0-1,0 0 0,-1 0 0,1 0 0,-1 1 0,0-1 0,0 1 0,0 0 0,-3-1-25,14 6-28,0 1 0,0-1 0,0-1 1,0 1-1,0-1 0,1 0 0,-1-1 0,0 0 0,7-1 28,61-7-18,-45 2 10,-1-2 0,7-3 8,23-5 1,1 2 8,0 2-1,1 3 0,0 3 1,33 1-9,-88 5-3,0 0 0,0 1 1,0 0-1,0-1 0,0 2 0,0-1 1,0 1-1,0 0 0,-1 0 1,6 3 2,-9-4-2,0 1 0,1 0-1,-1-1 1,0 1 0,-1 0 0,1 1 0,0-1 0,0 0 0,-1 0 0,1 1 0,-1-1 0,0 0 0,0 1 0,0 0 0,0-1 0,0 1-1,0 0 1,-1-1 0,0 1 0,1 0 0,-1 0 0,0-1 0,0 4 2,-2 11 10,0 0 0,-1 1 0,0-1-1,-1 0 1,-5 10-10,3-11 9,2 0-1,0 1 1,0 0-1,2 0 1,0 0-1,1 5-8,1-19 0,0 0 0,0 1 0,0-1 0,1 1 0,0-1 0,-1 0 0,1 0 0,1 1 0,-1-1 1,0 0-1,1 0 0,-1 0 0,1 0 0,2 2 0,-3-4 2,1 1 0,0-1 0,0 1 0,0-1 0,0 0 0,0 1 0,0-1 0,0 0 0,0 0 0,0-1 0,0 1 0,0 0 1,1-1-1,-1 1 0,0-1 0,1 0 0,-1 0 0,0 0 0,1 0 0,-1 0 0,2-1-2,8-1 6,0 0 0,0-1 0,0-1 0,0 0-1,-1-1 1,0 0 0,0 0 0,7-6-6,6-4 4,0-2 0,-2 0 0,5-6-4,44-45 21,-37 34 34,33-26-55,-69 62-13,0 1 1,0-1-1,0 1 0,0-1 1,0 1-1,1 0 1,-1 0-1,0 1 13,-6 12-21,-14 24 22,1 1 0,-9 28-1,25-55 3,0 0-1,0 1 1,2 0-1,0 0 1,0 0 0,2 1-1,0-1 1,0 0 0,2 12-3,0-21 0,0-1 0,0 0 1,0 0-1,0 0 0,1 0 1,0 0-1,0 0 0,0 0 0,1-1 1,-1 1-1,1-1 0,0 1 1,1-1-1,-1 0 0,1 0 0,-1-2 1,0 0 0,-1 0 0,2 0 0,-1 0 0,0 0 0,0-1-1,0 1 1,1-1 0,-1 0 0,1 0 0,-1 0 0,1 0 0,0-1 0,-1 0 0,1 1-1,-1-1 1,1-1 0,0 1 0,-1 0 0,1-1 0,-1 0 0,2 0-1,10-4 14,0 0 0,-1-1 0,0 0 0,0-1 0,-1-1 0,0 0 0,0-1 1,-1 0-1,10-10-14,15-16 63,-2-1 0,10-16-63,-23 25 28,-2 0 0,-1-2 0,-1 0 0,0-5-28,-14 26 4,0 0 0,0-1 0,-1 0 0,0 0 0,-1 0 0,0 0 1,0 0-1,-1 0 0,0-1 0,-1 1 0,0-9-4,-1 14 2,1 0 1,-1 0 0,0 0-1,0-1 1,0 1 0,-1 1-1,1-1 1,-1 0 0,0 0-1,0 0 1,0 1-1,-1-1 1,1 1 0,-1 0-1,0 0 1,0 0 0,0 0-1,0 0 1,-1 1 0,1-1-1,-1 1 1,1 0 0,-1 0-1,0 0 1,0 1-1,-1-1-2,1 1 0,0 0-1,0 0 0,0 1 1,-1-1-1,1 1 0,0 0 1,0 0-1,0 1 0,0-1 1,0 1-1,-1 0 0,1 0 1,0 0-1,1 0 0,-1 1 1,0 0-1,0 0 0,1 0 1,-1 0-1,1 0 0,-1 1 1,1 0-1,0-1 1,-7 8-22,-1 0 0,2 0 0,-1 1 1,2 0-1,-1 0 0,-1 5 22,2-3-70,0 1 1,1 1 0,0-1-1,1 1 1,1 0-1,0 1 1,2-1-1,-1 1 1,1 6 69,3-17-54,-1 1 1,1-1-1,0 1 1,1-1-1,0 1 0,-1-1 1,2 1-1,-1-1 1,1 0-1,-1 0 0,2 0 1,-1 0-1,1 1 54,-1-2-55,1-1-1,0 1 0,0-1 1,0 0-1,0 0 1,1 0-1,-1 0 1,1 0-1,-1-1 0,1 0 1,0 1-1,0-2 1,0 1-1,1 0 1,-1-1-1,0 0 1,0 0-1,1 0 56,10 1-117,-1-1 1,1 0 0,-1-1-1,1-1 1,-1 0-1,1-1 1,-1-1-1,0 0 1,0-1-1,0 0 1,0-1-1,9-5 117,14-7-169,-2-2-1,0-1 0,-1-2 1,1-2 169,17-16 226,-2-1 1,-2-3 0,-2-1-1,29-38-226,-64 69 504,-1-1 0,0 0-1,7-15-503,-11 14 608,-8 11 7,1 6-579,-1-1-1,1 1 1,0 0 0,0-1 0,0 1 0,0 0-1,0-1 1,0 1 0,0 0 0,1 0 0,-1 0-1,0 0 1,0 0 0,1 0 0,-1 0 0,0 0-1,1 0-35,-4 5 8,1 1-1,0-1 1,0 0-1,0 1 0,1 0 1,0-1-1,0 1 1,1 0-1,0 0 1,0 1-8,1-4-10,0 0 0,0 1 0,0-1 0,1 0 0,0 0 1,0 0-1,0 0 0,0 0 0,1 0 0,-1 0 1,1 0-1,0 0 0,0 0 0,1-1 0,-1 1 0,1-1 1,-1 0-1,2 1 10,10 9-29,2 0 1,-1-1 0,1-1-1,4 2 29,0 0-12,0 1 0,9 9 12,-26-20 1,1 1 0,-1 0 0,0 0 0,0 0 0,0 0 0,-1 1 0,1-1 0,-1 1 0,0-1 1,0 1-1,-1 0 0,1 0 0,-1 0 0,0 0 0,-1 0 0,1 0 0,-1 0 0,0 0 0,0 0 0,0 0 0,-1 0 0,0 0 0,0 0 0,0 0 0,-1 0 0,0 1-1,0 0-1,0 0 0,-1 0 0,0 0 0,0 0 0,0-1 0,-1 1 0,0-1 0,0 0 0,0 0 0,-1-1 0,0 1 0,0-1 0,0 0 0,0 0 0,0 0 0,-1-1 0,0 0 0,1 0 0,-1 0 0,-1-1 1,6-2 5,0 1-1,0-1 1,0 0 0,0 1-1,0-1 1,0 0-1,0 0 1,0 0 0,0 0-1,0 0 1,0 0 0,0 0-1,0 0 1,0 0-1,0 0 1,0-1 0,0 1-1,0 0 1,0-1 0,0 1-1,0-1 1,0 1-1,0-1 1,0 1 0,0-1-1,1 0 1,-1 1 0,0-1-1,0 0 1,1 0 0,-1 0-1,1 0 1,-1 1-1,0-1 1,1 0 0,0 0-1,-1 0 1,1 0 0,0 0-1,-1 0 1,1-1-5,-1-3 14,0 0-1,0 0 1,1 0 0,0 0 0,0 0 0,0 0-1,1 0 1,0-1-14,3-15 6,1 1 1,1 0-1,1 0 1,1 0-1,0 1 0,2 0 1,5-8-7,15-22-25,3 2 0,5-4 25,-11 16-50,2 2 0,1 1 0,32-27 50,-56 54-8,1 0 0,0 1 0,0-1 0,0 1 0,0 1-1,6-3 9,-11 5-1,-1 1 0,1-1-1,-1 1 1,1-1-1,-1 1 1,1-1-1,-1 1 1,1 0-1,0 0 1,-1 0-1,1 0 1,-1 0-1,1 0 1,0 0 0,-1 0-1,1 1 1,-1-1-1,1 1 1,-1-1-1,1 1 1,-1 0-1,1-1 1,-1 1-1,0 0 1,1 0-1,-1 0 1,0 0-1,0 0 1,1 0 0,-1 0-1,0 1 1,0-1-1,0 0 1,-1 1 1,2 2-2,0 1-1,0 0 1,-1-1 0,0 1 0,0 0 0,0 0 0,-1 0 0,1 0 0,-1 0 0,0 1 2,-6 55-27,3-27 20,2-25 11,1 1 0,0 0 1,1 0-1,0 0 0,1 0 0,0 0 0,0-1 1,1 1-1,1-1 0,-1 0 0,1 1 0,2 1-4,2 2 10,0-1-1,1 0 1,0-1 0,1 0-1,0 0 1,1-1-1,0-1 1,1 1-10,19 13 46,-15-12-33,-1 1-1,0 0 1,0 2-1,-1 0-12,-10-10 1,-1-1 0,0 1 0,0 1-1,0-1 1,-1 0 0,1 1 0,-1-1-1,0 1 1,0 0 0,-1-1 0,1 1-1,-1 0 1,0 0 0,-1 0 0,1 0-1,-1 0 1,0 4-1,-1-4-19,0-1 1,-1 1-1,1 0 1,-1-1-1,0 1 0,-1-1 1,1 0-1,-1 0 0,0 0 1,0 0-1,0 0 1,0 0-1,0-1 0,-1 0 1,0 1-1,-4 1 19,2 1-153,6-6 127,0-1 0,0 1 0,0 0 0,0 0 0,0 0 0,0 0 0,0 0 0,0 0 0,0 0 0,0 0 0,0 0 0,0 0 1,0 0-1,0 0 0,0 0 0,0-1 0,0 1 0,0 0 0,0 0 0,0 0 0,0 0 0,0 0 0,0 0 0,0 0 0,0 0 0,0 0 0,0 0 0,0 0 0,0 0 0,0 0 0,-1 0 0,1 0 0,0 0 0,0 0 0,0-1 0,0 1 0,0 0 0,0 0 0,0 0 0,0 0 26,8-12-618,26-24 55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7:00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250 702 7242,'1'-2'233,"-1"0"1,1 0-1,-1 0 1,0 0 0,1 0-1,-1 0 1,0 0-1,0 0 1,-1 0-1,1 0 1,0-1 0,-1 1-1,1 0 1,-1 0-1,0 0 1,1 1 0,-1-2-234,0 3 40,1-1 1,-1 1-1,1 0 1,0-1-1,-1 1 1,1-1-1,-1 1 1,0 0-1,1-1 1,-1 1-1,1 0 1,-1 0-1,0-1 1,1 1 0,-1 0-1,1 0 1,-1 0-1,0 0 1,1 0-1,-1 0 1,0 0-1,1 0-40,-3 0-3,1 0 0,0 1-1,0 0 1,-1-1 0,1 1-1,0 0 1,0 0 0,0 0 0,-2 1 3,-168 112-891,150-99 792,21-15 93,0 1 1,0-1-1,0 1 0,0 0 1,0-1-1,0 1 0,0 0 1,0 0-1,0-1 0,1 1 1,-1 0-1,0 0 0,1 0 0,-1 0 1,0 0-1,1 0 0,-1 0 1,1 1-1,-1-1 0,1 0 1,0 0-1,0 0 0,-1 0 1,1 1 5,1 0 4,0-1 0,0 1 0,0 0 0,0-1 0,0 1 0,0-1 0,0 1 1,1-1-1,-1 0 0,0 1 0,1-1 0,-1 0 0,1 0 0,-1 0 0,1 0-4,22 15 100,-14-10-66,0 1-1,-1 0 1,0 1-1,0 0 1,3 4-34,-10-10-1,0 1-1,0-1 1,0 1-1,0 0 1,0 0-1,-1 0 1,0 0-1,0 0 1,1 0 0,-2 0-1,1 0 1,0 0-1,-1 1 1,1-1-1,-1 0 1,0 1 0,0-1-1,0 0 1,-1 0-1,1 1 1,-1 2 1,-2 2-16,0 0-1,0 0 1,-1 0 0,0 0 0,0-1-1,-1 0 1,0 0 0,0 1 16,2-4-13,0 0 1,0-1 0,-1 1-1,1-1 1,-1 1-1,1-1 1,-1 0-1,0 0 1,-1-1-1,1 1 1,0-1 0,-1 0-1,1 0 1,-3 0 12,6-2 0,1 0-1,-1 1 1,1-1 0,-1 0 0,1 0 0,-1 0 0,1 0 0,0 0 0,-1 0-1,1 0 1,-1 0 0,1-1 0,-1 1 0,1 0 0,-1 0 0,1 0 0,0 0-1,-1-1 1,1 1 0,-1 0 0,1 0 0,0-1 0,-1 1 0,1 0-1,0 0 1,-1-1 0,1 1 0,0-1 0,0 1 0,-1 0 0,1-1 0,0 1-1,0-1 1,-1 1 0,1 0 0,0-1 0,0 1 0,0-1 0,0 1 0,0-1-1,0 1 1,0-1 0,0 1 0,0 0 0,0-1 0,0 1 0,0-1 0,5-21 18,-2 15-17,1 1 0,-1 0 0,2 0 0,-1 0 0,0 1 0,1-1 0,0 1 0,1 0 0,-1 1 0,1-1 0,0 1 1,0 0-1,0 1 0,0-1 0,1 1 0,5-2-1,16-5 10,0 0 0,0 2-1,13-1-9,45-6 112,0 4 0,59 1-112,-35 2 149,30-8-149,-105 10 0,-1-1 0,1-2 0,-1-1 0,-1-2 0,0-1-1,-1-2 1,-25 11 4,0 0-1,0 0 1,-1 0-1,1-1 1,-1 0-1,0-1 0,-1 1 1,1-1-1,-1 0 1,2-3-4,-6 7 8,1 0 1,-1 0 0,0 0-1,0 0 1,0 0-1,0 0 1,0-1 0,-1 1-1,1 0 1,-1 0-1,1-1 1,-1 1 0,0 0-1,0 0 1,0-1-1,0 1 1,0 0 0,0-1-1,-1 1 1,1 0-1,-1 0 1,0-1 0,0 1-1,1 0 1,-1 0-1,0 0 1,-1 0 0,1 0-1,0 0 1,-1 0-1,1 1 1,-1-1 0,1 0-1,-1 1 1,0-1-1,-1 0-8,-1-1 12,-1 0-1,0 0 0,0 0 1,0 1-1,-1-1 0,1 1 0,-1 1 1,1-1-1,-1 1 0,0 0 0,1 0 1,-1 0-1,0 1 0,1 0 1,-1 0-1,0 1 0,0-1 0,1 1 1,-1 0-1,0 1 0,1 0 0,-1 0 1,1 0-1,-4 2-11,-5 3 9,0 0-1,0 1 1,1 0 0,0 2-1,0-1 1,1 2 0,0-1 0,-4 7-9,7-7 6,1 0 1,0 0-1,1 1 1,0 0-1,1 0 1,0 0-1,1 1 1,0 0-1,1 0 1,0 1-1,0 1-6,3-8 0,0-1 0,0 0 0,1 1 0,-1-1-1,1 1 1,1-1 0,-1 1 0,1-1 0,0 1 0,0-1 0,0 0 0,1 1-1,0-1 1,0 0 0,0 0 0,0 0 0,1-1 0,0 1 0,0 0-1,0-1 1,1 0 0,0 0 0,-1 0 0,1 0 0,1 0 0,-1-1 0,2 1 0,4 2-16,1 0 1,0-1 0,1 0 0,-1-1 0,1 0 0,0-1 0,0 0-1,0-1 1,0 0 0,1-1 0,11-1 15,12 0-166,1-2 0,-1-2 0,16-4 166,-18 2-464,-1-3-1,0 0 0,-1-2 1,0-2-1,-1-1 0,0-1 0,25-17 465,-21 9-379,-1-2 0,-2 0-1,0-2 1,-2-2 0,-1-1-1,7-11 380,-32 36 101,22-29 951,-25 32-873,1 0 1,-1-1 0,0 1 0,0-1 0,0 1 0,0-1 0,0 0 0,0 1 0,-1-1 0,1 0 0,-1 0 0,0-2-180,0 4 32,0 1 1,0 0 0,0 0 0,0-1-1,0 1 1,0 0 0,0 0 0,0-1-1,0 1 1,0 0 0,0 0 0,0-1-1,0 1 1,0 0 0,0 0 0,-1-1-1,1 1 1,0 0 0,0 0 0,0 0-1,0-1 1,-1 1 0,1 0 0,0 0-1,0 0 1,0 0 0,-1-1 0,1 1-1,0 0 1,0 0 0,-1 0 0,1 0-1,0 0 1,0 0 0,-1 0 0,1 0-1,0 0-32,-11 4 490,-7 12-208,9-6-253,0 0 0,2 1 1,-1-1-1,1 2 0,1-1 1,-1 1-1,2 0 0,0 0 1,1 1-1,-1 1-29,4-9 0,0-1 0,0 0 0,0 1 0,1 0 0,0-1 0,0 1 0,0-1 0,0 1 0,1-1 0,-1 1 0,1-1 0,0 1 0,1-1 0,-1 0 0,1 1 0,0-1 0,0 0 0,0 0 0,1 0 0,-1 0 0,1-1 0,0 1 0,0-1 0,0 1 0,0-1 0,1 0 0,-1 0 0,1-1 0,0 1 0,0-1 0,1 1 0,10 4 6,0-1 0,1 0-1,0-1 1,0 0 0,1-2 0,-1 0 0,1 0-1,0-2 1,7 0-6,31 0 35,1-3 1,12-4-36,-14-1 27,0-2-1,-1-2 1,0-2 0,-1-3-1,18-9-26,-36 11 16,0-1 1,-1-2-1,0-2 0,-1 0 0,-2-2 0,0-2 0,-1-1 1,5-7-17,-18 14 7,0-1 1,-2 0 0,0-1 0,-1-1 0,-1 0 0,-1-1 0,-1 0 0,0-1 0,-2 0 0,0 0 0,-2-1 0,1-9-8,-1 1 5,-2 0 0,-2 0 1,0 0-1,-2-1 0,-2 1 0,0 0 1,-2 0-1,-8-29-5,11 56 8,-16-54 88,16 55-83,0-1 0,-1 1 0,0 0-1,1-1 1,-1 1 0,0 0 0,-1 0 0,1 0 0,0 1 0,-1-1-1,0 0 1,1 1 0,-1 0 0,-1-1-13,3 3 4,-1-1 1,1 1-1,-1-1 0,0 1 1,1 0-1,-1-1 1,0 1-1,1 0 0,-1 0 1,0 0-1,1 0 0,-1 1 1,0-1-1,1 0 1,-1 1-1,0-1 0,1 1 1,-1 0-1,1-1 0,-2 2-4,-31 20-9,31-20 11,-8 6-3,0 1 1,1 1-1,0-1 0,1 2 1,0-1-1,0 1 0,1 0 1,1 1-1,0 0 0,0 0 1,1 2 0,-1 2 5,2 0 1,0 1-1,0 0 0,2 0 1,0 0-1,1 0 1,1 0-1,0 16-5,6 42 78,3-1 0,4 1 0,2-2 0,9 20-78,-4-30 247,14 30-247,-16-47-341,-1 1 0,-2 0 0,0 18 341,-13-56-1367,-8-8-1639,6-1 1960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7:01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0 133 7730,'2'-3'166,"0"1"0,0-1 0,0 1 0,0 0 0,0 0 0,0 0 0,0 0 0,1 0 0,-1 1 0,1-1-1,0 1 1,-1 0 0,1-1 0,0 1 0,0 0 0,-1 1 0,1-1 0,0 0 0,0 1 0,0 0 0,1-1-166,7-1 161,281-44 341,-180 31-581,141-16-259,-200 27 278,1 2 0,0 2 0,32 6 60,-79-5 0,0 0 0,0 0-1,1 0 1,-1 1 0,-1 0 0,1 1-1,2 1 1,-7-4 2,-1 1-1,0 0 1,0 0-1,0 0 1,1 0-1,-1 0 0,0 0 1,0 0-1,0 0 1,-1 1-1,1-1 1,0 0-1,0 1 0,-1-1 1,1 0-1,-1 1 1,1-1-1,-1 1 0,1-1 1,-1 1-1,0-1 1,0 1-1,0-1 1,0 1-1,0-1 0,0 1 1,0-1-1,0 1 1,-1-1-1,1 1 1,0-1-1,-1 1 0,0-1-1,-6 23 28,4-14-12,-1 1 0,2-1 0,-1 1 0,2-1 0,-1 1 0,1 5-16,1-13 1,0-1 1,0 1-1,1-1 0,-1 1 0,1-1 1,-1 1-1,1-1 0,0 0 0,0 1 1,0-1-1,0 0 0,1 0 0,-1 0 1,0 0-1,1 0 0,0 0 0,-1 0 1,1 0-1,0-1 0,0 1 0,0 0 1,0-1-1,0 0 0,0 1 1,0-1-1,1 0 0,-1 0 0,0-1 1,1 1-1,0 0-1,6 1-21,0 0 1,0-1 0,0 0-1,0-1 1,0 0-1,0 0 1,0-1 0,0 0-1,0 0 1,0-1 20,24-6-415,-1-1 1,1-2 414,-32 10-27,58-22-1059,-9-8 482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56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317 460 2753,'15'-143'1038,"-10"112"-556,-1 28-270,-2 2-157,-1 1-60,-1 0 1,0 0 0,0 0-1,0 0 1,1 0 0,-1 1-1,0-1 1,0 0 0,0 0 0,1 0-1,-1 0 1,0 0 0,0 0-1,0 0 1,0 1 0,1-1-1,-1 0 1,0 0 0,0 0-1,0 0 1,0 0 0,0 1 0,0-1-1,1 0 1,-1 0 0,0 0-1,0 1 1,0-1 0,0 0-1,0 0 1,0 0 0,0 1-1,0-1 1,0 0 0,0 0-1,0 1 1,0-1 0,0 0 0,0 0-1,0 0 1,0 1 0,0-1-1,0 0 1,0 0 4,0 15 14,-1 3 48,-2 0 0,0 0 1,-1 0-1,0-1 0,-2 1 0,0-1 1,-1 2-63,-21 41 889,-13 19-889,2-3 539,-6 25-17,4 2 0,5 1 0,-17 88-522,45-162 16,1 1 1,1 0 0,2 0 0,1 0 0,1 31-17,7-30-59,-1-26 24,-2-20 53,6-82 139,6-9-157,2-25 7,0-12 6,5 1 1,7 2 0,11-17-14,107-292 341,-134 412-179,-12 36-160,0-1 0,0 1 0,0 0 0,1-1 0,-1 1 0,0-1 0,0 1 0,0 0 0,0-1 0,0 1 1,1 0-1,-1-1 0,0 1 0,0 0 0,1 0 0,-1-1 0,0 1 0,0 0 0,1 0 0,-1-1 0,0 1 0,1 0 0,-1 0 0,0 0 0,1 0 0,-1-1 1,0 1-1,1 0 0,-1 0 0,1 0-2,4 9-25,-2 17-63,-5 13 58,-1 0 1,-2 0-1,-2 0 0,-2 0 0,-7 19 30,5-19 7,1 0 0,2 0 0,2 1 0,2-1-1,0 20-6,4-51 0,1 0 0,-1-1 0,2 1 0,-1 0-1,1-1 1,0 1 0,-2-6 0,1-1-1,-1 1 0,1-1 1,-1 0-1,1 1 1,0-1-1,-1 0 0,1 0 1,0 1-1,0-1 1,0 0-1,0 0 0,0 0 1,0 0-1,0 0 1,0 0-1,1-1 1,-1 1-1,0 0 0,0 0 1,1-1-1,-1 1 1,1-1-1,-1 1 0,0-1 1,1 0-1,-1 0 1,1 1-1,-1-1 0,1 0 1,-1 0-1,1 0 1,-1-1-1,1 1 1,6-2 3,-1 0 0,1 0 0,-1-1 0,0 0 0,0 0 0,0-1 0,0 0 0,0 0 0,-1-1 0,0 1 0,4-5-3,6-6 13,-1-1 0,0 0 0,6-11-13,-3 3 3,-1-2 0,-2 0 1,-1-1-1,0 0 0,3-15-3,3-14 373,-3 0 0,1-19-373,-14 119 364,-5-21-379,-2 24 15,3-1 0,2 16 0,-1-48-47,1 0 0,1 0 0,0 0 0,0 0 0,1-1 0,1 1 0,1-1 0,0-1 0,7 13 47,-6-14-256,1 0-1,0 0 0,0 0 1,1-1-1,1-1 0,0 1 1,0-1-1,1-1 0,1 1 257,19 9-556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7:01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32 4713,'-15'-6'619,"0"0"-1,0 1 1,0 1-1,-1 0 1,0 1 0,0 1-1,-8 0-618,18 2 69,0 0 0,0 1 0,0-1-1,0 1 1,0 1 0,0-1 0,0 1-1,0 0 1,0 0 0,1 0 0,-1 1 0,1 0-1,0 0 1,0 1 0,0-1 0,0 1-1,0 0 1,1 1 0,0-1 0,0 1 0,-1 1-69,-4 7 10,0 1 0,1-1 0,1 2 0,1-1 0,0 1 0,0 0 0,1 1 0,-1 13-10,0-1 3,2 1 0,1 1 0,1-1 0,2 11-3,0-24 1,1 0 1,1-1 0,0 1 0,1-1 0,1 0-1,0 0 1,1 0 0,1 0 0,0-1 0,8 14-2,-8-19 8,0-1 1,1 1 0,-1-1-1,2 0 1,-1-1 0,1 1 0,0-1-1,1-1 1,-1 0 0,1 0-1,1-1 1,-1 0 0,1 0 0,0-1-1,0-1 1,6 2-9,8 1 48,0-2 0,1 0 0,-1-2 0,1 0 0,-1-2 1,1-1-1,-1-1 0,1-1 0,-1-1 0,0-1 0,2-2-48,17-6 33,-1-1 1,0-3-1,-1-1 1,-1-2-1,26-18-33,-46 26-21,-1-1 0,0-1 0,-1-1-1,-1-1 1,-1 0 0,0-1 0,-1-1 0,2-3 21,-14 16-17,0 0 0,0-1 0,-1 1 0,1-1 0,0-5 17,-2 10-2,-1 0-1,0 1 1,0-1-1,1 0 0,-1 0 1,0 0-1,0 0 1,0-1-1,0 1 1,0 0-1,-1 0 1,1 0-1,0 1 1,0-1-1,-1-1 3,1 2 0,0-1 0,-1 1 0,1 0 0,-1-1 0,1 1 0,0 0 0,-1 0 0,1-1 0,-1 1 0,1 0 0,-1 0 0,1 0 0,-1-1 0,1 1 0,-1 0 0,1 0 0,-1 0 0,1 0 0,-1 0 0,1 0 0,-1 0 0,1 0 0,-1 0 0,1 0 0,-1 1 0,1-1 0,-1 0 0,1 0 0,-1 0 0,1 0 0,-1 1 0,-4 1 0,0 0 1,0 1-1,0 0 1,0 0-1,0 0 0,1 0 1,-1 1-1,1 0 1,0 0-1,0 0 0,-1 2 0,-4 6 14,0 0 1,1 0-1,-6 12-14,9-15 1,0 0 0,1 1 0,1 0 1,0 0-1,0 0 0,0 0 0,1 0 0,1 0 1,-1 11-2,2-16-1,0 0 0,1-1 1,-1 1-1,1 0 1,0 0-1,0 0 0,0-1 1,1 1-1,0-1 0,0 1 1,0-1-1,0 0 1,1 1-1,-1-1 0,1-1 1,0 1-1,0 0 1,1-1-1,-1 1 0,1-1 1,0 0-1,3 2 1,6 2 12,0 0-1,0-2 1,0 1 0,1-2-1,0 0 1,-1 0-1,2-2 1,-1 1 0,0-2-1,10 0-11,5 0 42,1-2-1,0-1 0,-1-1 0,21-5-41,-23 2 30,0-1 0,-1-1 0,0-2 0,0 0 0,-1-2 0,4-3-30,-18 9 6,0 0 1,-1-1-1,0-1 0,0 0 1,-1 0-1,0 0 1,0-1-1,-1-1 1,0 0-1,-1 0 1,0 0-1,0-1 0,-1 0 1,3-9-7,-6 14 1,-1-1 0,0 0 0,-1 0 0,1 1 0,-2-1 0,1 0 0,-1 0 0,0 0 0,0 0 0,0 0 0,-1 0 0,-1 0 0,1 0-1,-1-1 0,-1-1-5,-1 0-1,0 0 1,0 1-1,0 0 1,-1 0-1,-1 0 0,1 0 1,-1 1-1,-1 0 1,1 0 5,-6-4-30,0 0 0,0 2 1,-1-1-1,0 2 1,-1-1-1,0 2 0,0 0 1,0 1-1,-1 0 1,0 1-1,0 1 0,-7-2 30,11 5-122,0-1 0,1 1-1,-1 1 1,0 0 0,0 0-1,1 1 1,-1 1 0,0 0-1,1 0 1,-1 1-1,1 0 1,0 1 0,0 0-1,0 1 1,1 0 0,-1 0-1,1 1 1,1 0 0,-1 1-1,1 0 1,0 0 0,0 1-1,1 0 1,0 0-1,1 1 1,-1-1 0,2 1-1,-3 5 123,-5 24-967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7:02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0 222 7802,'5'-6'210,"-1"0"1,1 1 0,0 0-1,0 0 1,0 1 0,1-1-1,0 1 1,0 0-1,0 1 1,0-1 0,1 1-1,-1 0 1,1 1 0,0 0-1,-1 0 1,1 0 0,0 1-1,0 0 1,1 0 0,2 1-211,13 0 7,-1 2 1,1 0-1,-1 2 1,1 0-1,-1 1 1,0 2-1,-1 0 1,1 1-1,-1 1 1,-1 1-1,0 1 1,3 3-8,-1 0-58,-1 1 0,0 1 0,-2 1 0,1 0 1,-2 1-1,-1 2 0,0-1 0,-2 2 0,0 0 0,10 19 58,-23-36 15,0 0-1,-1 0 0,1 0 0,-1 0 1,1 0-1,-1 3-14,-1-6 4,1-1 1,-1 0-1,0 0 0,0 1 1,0-1-1,0 0 1,0 0-1,0 1 1,0-1-1,0 0 1,0 0-1,0 1 0,-1-1 1,1 0-1,0 0 1,0 1-1,0-1 1,0 0-1,0 0 1,0 1-1,0-1 0,-1 0 1,1 0-1,0 0 1,0 1-1,0-1 1,-1 0-1,1 0 0,0 0 1,0 0-1,0 0 1,-1 1-1,1-1 1,0 0-1,-1 0-4,0 0 14,0 0 0,0 0 0,0-1-1,-1 1 1,1 0 0,0-1 0,0 1 0,0-1-1,0 1 1,-1-1 0,1 1 0,0-1 0,0 0-14,-4-3 15,0 1 0,1-1 0,0 0-1,-1 0 1,2-1 0,-1 1 0,0-1 0,1 0 0,0 0 0,0 0 0,0 0 0,1 0 0,0-1 0,0 1 0,0-1 0,0-3-15,-1-5 1,0 0 0,2 0-1,-1-1 1,2 1 0,0 0 0,0-2-1,1 6 0,1 0 0,-1 0 0,1 1 0,1-1 0,0 1 0,0-1 0,1 1 0,0 0 0,1 0 0,0 1 0,0-1 0,1 1 0,0 0 0,0 1 0,1 0 0,4-5 0,-5 7 1,0 1-1,0-1 0,0 1 0,0 0 0,1 0 1,0 1-1,0 0 0,0 0 0,0 0 0,0 1 1,0 0-1,1 1 0,-1 0 0,1 0 0,-1 0 1,1 1-1,-1 0 0,1 1 0,-1-1 1,1 1-1,-1 1 0,1 0 0,9 4 4,1 1 0,-1 1 0,0 0-1,-1 2 1,0 0 0,0 0 0,-1 2 0,3 3-4,11 7 5,24 18-46,2-3 0,27 12 41,-62-38-24,1-1 1,1-1-1,-1-1 0,2 0 1,-1-2-1,1-1 1,-1-1-1,21 1 24,-20-4-8,0 0 1,0-2-1,1-1 0,-1-1 0,-1-1 1,1-1-1,0 0 0,-1-2 0,0-1 0,6-4 8,-17 7 4,-2 0-1,1-1 0,0 0 0,-1-1 0,0 0 0,-1 0 0,0-1 0,0 0 1,0-1-1,-1 0-3,-1 1 3,-2 1 0,1-1 1,-1 0-1,-1 0 1,1 0-1,-1 0 0,-1-1 1,1 1-1,-2-1 0,1 0 1,-1 0-1,0 0 1,-1-6-4,0 6 2,-1 0 0,0 0 1,-1 1-1,0-1 0,0 1 0,0-1 1,-1 1-1,-1 0 0,1 0 1,-1 0-1,-4-4-2,6 8-1,-1 0 0,0 0 0,0-1 0,-1 2 0,1-1 1,-1 0-1,0 1 0,1 0 0,-2-1 0,1 2 0,0-1 0,-1 0 0,1 1 0,-1 0 0,0 0 0,0 0 0,1 1 0,-1 0 1,-5-1 0,8 2 1,-1-1 0,1 1 0,-1 1 0,1-1 0,-1 0 0,1 1 0,-1-1 0,1 1 0,-1 0 1,1-1-1,0 1 0,-1 1 0,1-1 0,0 0 0,0 0 0,0 1 0,0-1 0,0 1 0,0 0 1,0 0-1,0-1 0,1 1 0,-1 0 0,1 1 0,-1-1 0,1 0 0,0 0 0,0 0 0,0 1 1,0-1-1,0 1 0,1-1 0,-1 1 0,1 0-1,-2 5-4,0 0 1,1 1-1,1-1 1,-1 0-1,1 1 1,1-1-1,-1 0 0,1 1 1,2 5 3,2 3 0,1-1 0,0 0 0,1 0 1,1 0-1,7 10 0,16 22 29,5 2-29,6 10 17,-37-53-16,0 1 1,-1-1-1,0 1 1,0 0 0,-1 1-1,0-1 1,0 4-2,-2-10 0,0 1 1,-1 0-1,0 0 1,1 0-1,-1 0 0,0-1 1,-1 1-1,1 0 1,0 0-1,-1 0 1,1 0-1,-1-1 0,0 1 1,0 0-1,0-1 1,-1 1-1,1-1 0,0 1 1,-1-1-1,0 1 1,1-1-1,-1 0 0,0 0 1,0 0-1,-6 4-5,1 0 1,-1-1-1,0-1 0,0 1 1,0-1-1,-1 0 1,0-1-1,1 0 0,-1 0 1,0-1-1,-5 0 5,-7 2-700,1-2 1,-1 0-1,0-2 0,-13-1 700,7-2-1004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37:02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55 9530,'-22'-55'2385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1:55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60 2969,'-1'-1'17,"-1"1"1,1 0-1,0 0 1,-1-1-1,1 1 1,0 0-1,0-1 1,0 0-1,0 1 1,-1-1-1,1 1 1,0-1-1,0 0 1,0 0-1,0 0 1,0 0-1,0 0 1,1 0-1,-1 0 1,0 0-1,0 0 1,1 0-1,-1 0 1,1 0-1,-1 0 1,1-1-1,-1 1 1,1 0-1,0 0 1,0-1-1,-1 1-17,1 0 25,0 0-1,0-1 1,0 1-1,-1 0 1,1 0 0,0 0-1,1 0 1,-1 0-1,0 0 1,0 0-1,0 0 1,1 0 0,-1-1-1,0 1 1,1 0-1,-1 0 1,1 0-1,-1 0 1,1 1 0,0-1-1,-1 0 1,1 0-1,0 0 1,0 0-1,-1 1 1,1-1 0,0 0-1,0 1 1,0-1-1,0 1 1,0-1-1,0 1 1,0-1-1,0 1 1,0-1 0,1 1-25,-2 0-1,0 0 0,0 0 0,0 0 0,0 0 0,0 0 0,0 0 0,0 0 0,0 0 0,0 0 0,0 0 0,0 0 0,1 0 1,-1 0-1,0 0 0,0 0 0,0 0 0,0 0 0,0 0 0,0 0 0,0 0 0,0 0 0,0 0 0,0 0 0,1 0 0,-1 0 1,0 0-1,0 0 0,0 0 0,0 0 0,0 0 0,0 0 0,0 0 0,0 0 0,0 0 0,0 0 0,0 0 0,0 0 0,1 0 0,-1 1 1,0-1-1,0 0 0,0 0 0,0 0 0,0 0 0,0 0 0,0 0 0,0 0 0,0 0 0,0 0 0,0 0 0,0 1 0,0-1 1,0 0-1,0 0 0,0 0 0,0 0 0,0 0 0,0 0 0,0 0 0,0 0 0,0 0 0,0 0 0,0 0 0,0 1 0,0-1 0,0 0 1,-1 0 0,1 3 7,4 183 80,0-6-15,-1 37 58,-6-150-112,3 0-1,3 0 0,5 22-17,-7-85-149,0 0-1,-1 0 1,2 0-1,-1 0 1,0 0-1,1 0 1,0 0-1,1 2 150,6 4-437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1:55.7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0 292 2256,'9'-26'1065,"10"2"-417,17-1-432,-1-1-176,18-2-40,2 1 0,13-1 16,9 3 8,2-1-24,-2 2-144,-4 8-704,-5-1 600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1:56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0 1400,'-70'152'1134,"58"-122"-1063,1 1-1,2 0 1,1 0 0,1 2-71,7-29 2,-1 0 1,1 1 0,-1-1 0,1 1 0,0-1 0,1 0-1,-1 1 1,1-1 0,0 0 0,0 1 0,0-1-1,1 0 1,-1 0 0,1 0 0,0 0 0,0 0 0,1 0-1,-1-1 1,1 1-3,0-1 1,-1-1 0,1 1-1,0-1 1,0 0-1,0 0 1,0 0 0,0 0-1,0-1 1,0 1 0,1-1-1,-1 0 1,1 0-1,-1 0 1,1 0 0,-1 0-1,1-1 1,-1 0-1,1 0 1,0 0 0,-1 0-1,1 0 1,-1-1 0,1 0-1,8-2 10,0 0 1,0-1-1,-1 0 1,0-1-1,0 0 1,0-1-1,0 0 1,-1-1-1,0 0 1,2-3-11,3-3 19,-1 1 1,0-2-1,-1 0 0,-1 0 1,0-2-1,2-4-19,-10 14 12,-1 0 0,0 0-1,0-1 1,0 0 0,-1 1 0,0-1 0,0 0 0,-1 0-1,0 0 1,0 0 0,-1 0 0,0 0 0,0 0 0,0 0-1,-1 0 1,0 0 0,0 0 0,-1 0 0,0 0-1,0 0 1,-1 1 0,0-1 0,0 1 0,0 0 0,-1 0-1,0 0 1,0 0 0,-1 1 0,1-1 0,-2 0-12,3 4 1,0 0 1,0-1 0,0 1-1,0 0 1,0 0-1,0 1 1,-1-1 0,1 1-1,0 0 1,-1 0 0,1 0-1,-1 0 1,0 0-1,1 1 1,-1 0 0,0-1-1,-2 2-1,0-1 5,0 1 0,-1 1 0,1-1-1,0 1 1,1 0 0,-1 0 0,0 1 0,1-1-1,-1 1 1,-1 2-5,-3 1-69,1 1-1,0 1 1,0-1-1,0 2 1,1-1-1,0 1 0,1 0 1,0 1-1,0-1 1,1 1-1,0 1 70,-9 30-274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1:56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1034 2168,'42'-28'1999,"-25"17"-1821,0-1 1,-1 0 0,0-1-1,-1-1 1,0-1-179,2-6-17,0-1 0,-2 0 1,0-1-1,-1-1 0,-2 0 1,0-1-1,-2 0 1,-1-1-1,-1 0 0,-1 0 1,4-27 16,-5 13-70,-2 0 0,-2 0 0,-2 0 0,-1 0 0,-2 0 0,-2 0 1,-8-31 69,4 27 164,-3 1 0,-1 0 0,-2 0 0,-4-4-164,18 44 59,0 0-1,-1 1 1,1-1 0,0 1 0,-1-1 0,0 1-1,1-1 1,-1 1 0,0 0 0,0 0 0,0 0 0,-1 0-1,1 0 1,0 0 0,-1 1 0,1-1 0,-3 0-59,5 2 24,-1 0 1,0-1-1,0 1 1,0 0 0,0 0-1,0 1 1,0-1-1,0 0 1,0 0 0,1 0-1,-1 0 1,0 1-1,0-1 1,0 0 0,0 1-1,1-1 1,-1 1-1,0-1 1,0 1-25,-1 1 22,-1 0 0,1 1-1,0-1 1,1 0 0,-1 1 0,0-1 0,1 1-1,-1 1-21,-5 10 3,0 0 0,2 0 0,0 1 0,0 0 0,2 0 0,0 1 0,0-1 0,1 1 0,1-1-1,1 1 1,0 0 0,1-1 0,1 1 0,0-1 0,2 0 0,-1 1 0,6 13-3,-1-6-2,7 20-2,-2 0 0,-2 0 0,-1 10 4,-1 41-795,-4 1 0,-8 89 795,0-34-833,6-96-335,5-17 527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1:57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22 672 2761,'-3'-1'136,"-15"-11"1624,17 4-777,14-1-332,51-15-493,1 3 0,39-5-158,-51 12 9,36-9-908,0 5-1,74-6 900,-149 23-332,39-2-988,-49 3 1167,-1 0 1,1 0-1,-1 1 0,1 0 1,-1-1-1,1 1 0,-1 0 1,1 1-1,-1-1 0,0 0 1,3 3 152,-5-3 42,-1-1 0,0 1 0,0 0 1,1 0-1,-1 0 0,0 0 1,0 0-1,0-1 0,0 1 0,0 0 1,0 0-1,0 0 0,-1 0 0,1 0 1,0 0-1,0-1 0,-1 1 1,1 0-1,0 0 0,-1 0 0,1-1 1,-1 1-1,1 0 0,-1-1 0,1 1 1,-1 0-1,0 0-42,1 0 54,-44 57 1662,27-37-1433,0 2 1,-7 15-284,18-28 28,-13 24 99,-14 33-127,29-57-3,1 0 1,-1 0-1,1 0 1,1 0-1,0 1 0,1-1 1,0 0-1,0 1 1,1 6 2,0-13-15,1 0 0,0-1 0,0 1 0,0 0 0,0-1 1,0 1-1,1-1 0,0 1 0,-1-1 0,2 2 15,-2-4-14,0 0 1,0 0-1,-1 0 0,1 0 0,0 0 0,0 0 0,0 0 1,0 0-1,0 0 0,1 0 0,-1-1 0,0 1 0,0 0 1,0-1-1,1 1 0,-1-1 0,0 1 0,1-1 1,-1 0-1,0 0 0,1 1 0,-1-1 0,0 0 0,1 0 1,-1 0-1,1-1 0,-1 1 0,0 0 0,1-1 14,6-1-46,0-2 0,0 1 0,-1-1 0,0-1 0,0 1 0,0-1 0,0 0 0,-1-1 0,1 0 0,-1 0 46,15-16-129,-2-2-1,2-2 130,-14 16-49,5-4 17,-1-1 0,-1-1 0,-1 0 0,5-11 32,-19 42 79,1 1 0,0-1 0,1 1 0,0 0 0,2 0 0,-1 1-79,2-11 21,0-1 0,0 1 0,1-1 0,0 1 0,0-1 0,0 0 0,0 1 0,1-1 0,0 0 0,0 0 0,0 0 0,1 0 0,0-1 0,0 1 0,0 0 1,0-1-1,1 0 0,-1 0 0,4 2-21,-1-1-13,1 1 1,0-1-1,1-1 1,-1 1-1,1-1 1,0-1 0,0 0-1,0 0 1,0 0-1,1-1 1,-1 0-1,1-1 1,0 1 12,3-2-45,1 1 0,-1-2 0,1 0 0,-1 0 1,1-1-1,-1 0 0,0-1 0,8-3 45,4-3-70,-2-1 1,1-1-1,-1-1 0,-1-1 1,0 0-1,-1-2 1,0 0-1,15-18 70,-18 18 31,-2-1 0,0-1 0,-1-1 0,-1 0-1,-1-1 1,0 0 0,-2-1 0,0 0 0,-1-1 0,-1 1 0,-1-2 0,-1 1-1,-1-1 1,0 0 0,-2 0 0,-1-1 0,0 1 0,-2 0 0,-1-1 0,-2-18-31,-10-24 600,-2 1 0,-3 0 0,-2 1 0,-21-40-600,40 100 76,0 0 1,-1 1-1,1-1 0,-1 0 0,1 1 1,-1-1-1,0 1 0,0-1 0,-1 0-76,2 2 16,1 1 1,0 0-1,-1 0 0,1-1 0,-1 1 0,1 0 0,-1 0 0,1-1 0,-1 1 0,1 0 0,-1 0 0,0 0 0,1 0 0,-1 0 1,1 0-1,-1 0 0,1 0 0,-1 0 0,1 0 0,-1 0 0,1 0 0,-1 0-16,0 1 15,0-1-1,-1 1 1,1 0-1,0-1 1,0 1 0,0 0-1,0 0 1,0 0-1,1 0 1,-1 0 0,0 0-1,0 0 1,1 0-1,-1 0-14,-5 10-2,0-1 0,1 1-1,1 0 1,-1 0 0,2 0 0,0 1-1,0-1 1,1 1 0,0 0-1,1 0 1,1 1 2,-1 30-22,3-1 1,4 24 21,-1-11-4,1 89-518,-8 49 522,-1-58-2857,12 90 2857,0-140-632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1:5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390 997 2152,'21'-39'1242,"-9"16"-1172,0 0 1,-1 0-1,-2-1 1,0-1-1,-1 1 1,-2-1-1,2-12-70,-6 20 9,0 0 0,0 0-1,-2 0 1,0 0-1,-1 0 1,-1-1 0,-2-6-9,4 22 1,-1 0 1,1 1-1,-1-1 1,0 0 0,1 0-1,-1 1 1,0-1 0,0 0-1,0 1 1,-1-1-1,1 1 1,0-1 0,-1 1-1,1-1 1,0 1 0,-1 0-1,0 0 1,1 0-1,-1 0 1,0 0 0,1 0-1,-1 0 1,0 1 0,0-1-1,0 1 1,0-1 0,1 1-1,-1 0 1,0 0-1,0-1 1,0 1 0,0 0-1,0 1 1,0-1 0,0 0-1,0 1 1,0-1-1,0 1-1,-10 2 8,1 1-1,-1 0 0,1 1 1,0 0-1,-8 5-7,-10 7 105,1 2-1,1 0 1,0 2-1,2 1 1,1 1 0,0 0-1,2 2 1,1 1-1,1 1 1,1 1-1,1 0 1,2 1-1,1 1 1,1 0 0,0 6-105,12-31 0,1-1 0,0 1 0,0 0 0,0 0 1,0 0-1,1 0 0,0-1 0,0 1 1,0 0-1,0 0 0,2 3 0,-2-7 1,0 0-1,0 0 1,1 0-1,-1 0 1,1 0-1,-1 0 1,1 0-1,0 0 1,-1 0-1,1 0 1,0-1-1,-1 1 1,1 0-1,0 0 1,0-1-1,0 1 1,0 0-1,0-1 1,0 1 0,0 0-1,1-1 3,0 0 1,0 1 0,0-1 0,0 0 0,0 0 0,0 0 0,0 0 0,0 0 0,0-1 0,0 1 0,0 0 0,0-1 0,0 0 0,0 1 0,1-2-4,14-7 37,-1-1 0,0 0 0,0-2 0,-1 1 0,0-2 0,-1 0 0,1-3-37,5-3 30,55-57-27,50-66-3,-124 141-5,-1 0 0,1 0 1,0 0-1,0 0 0,0 0 1,-1 0-1,1 0 0,0 1 1,0-1-1,1 0 0,-1 1 1,0-1-1,0 1 0,0-1 1,0 1-1,0-1 0,1 1 5,-2 0-2,1 0-1,-1 0 0,1 0 1,-1 0-1,1 1 0,-1-1 1,1 0-1,-1 0 0,0 1 1,1-1-1,-1 0 0,1 0 1,-1 1-1,1-1 0,-1 0 1,0 1-1,1-1 0,-1 1 1,0-1-1,0 0 0,1 1 1,-1-1-1,0 1 0,0-1 1,0 1-1,1-1 0,-1 1 3,1 5-8,1-1 1,-1 1-1,0 0 0,0 0 0,-1 6 8,1 59 57,-2-45-19,1 0 1,2-1-1,0 1 1,6 21-39,-7-43-1,0 0 0,1 1 1,-1-1-1,1 0 0,0 0 1,2 3 0,-4-6-1,1 0 1,-1 0 0,1 0 0,0-1 0,-1 1 0,1 0 0,0 0 0,0-1 0,-1 1-1,1-1 1,0 1 0,0-1 0,0 1 0,0-1 0,0 1 0,0-1 0,0 0 0,0 1-1,0-1 1,0 0 0,0 0 0,0 0 0,0 0 0,0 0 0,0 0 0,0 0 0,0 0-1,0 0 1,0-1 0,0 1 0,0 0 0,0-1 0,0 1 0,0 0 0,0-1 0,11-7 7,0 1 0,-1-2 1,0 0-1,-1 0 0,0-1 1,0 0-1,-1 0 0,0-2-7,16-16 19,-24 28-19,53-57 60,9-5-60,-46 48 3,0 0 0,0 1 1,1 0-1,1 2 1,0 0-1,10-3-3,-28 13-3,0 1 0,0-1 0,-1 1-1,1-1 1,0 1 0,0-1 0,0 1 0,0 0 0,0-1 0,0 1-1,0 0 1,0 0 0,0 0 0,0 0 0,0 0 0,0 0 0,0 0-1,0 0 1,0 1 0,0-1 0,0 0 0,0 0 0,0 1 0,0-1-1,0 1 1,0-1 0,0 1 0,0-1 0,-1 1 0,1-1 0,0 1-1,0 0 1,-1 0 0,1-1 0,0 1 0,-1 0 0,1 0 0,-1 0-1,1 0 1,-1-1 0,1 1 0,-1 0 0,0 0 0,1 0 0,-1 0-1,0 0 1,0 0 0,0 0 0,0 0 0,0 0 0,0 0 0,0 1 3,0 8 1,0-1 1,-1 0-1,0 1 1,0-1-1,-2 3-1,2-7 12,-2 9 9,-6 48 38,9-58-59,0 0 0,0-1 0,0 1 0,0 0 0,1 0 0,-1-1 1,1 1-1,0-1 0,0 1 0,0-1 0,1 1 0,-1-1 0,1 0 0,2 4 0,-3-6-1,0 0 0,1 0-1,-1 0 1,0 0 0,1 0-1,-1 0 1,1 0 0,-1 0-1,1 0 1,-1-1 0,1 1-1,0-1 1,-1 1 0,1-1-1,0 0 1,0 1 0,-1-1-1,1 0 1,0 0 0,-1 0-1,1-1 1,0 1 0,0 0-1,1-1 2,7-2-4,0 1 0,-1-2 0,1 0 0,0 0 4,1-1-8,295-135-725,-299 137 709,0 0 1,0 1-1,0 0 1,0 0 0,0 0-1,0 1 1,1 0-1,-1 1 1,0-1-1,1 1 1,-1 1-1,0-1 1,1 1-1,-1 1 1,0-1 0,0 1-1,2 1 24,-8-3 30,-1 0 0,0 0 0,0 1 0,0-1 0,0 0 0,0 0 0,1 0 0,-1 0 0,0 0 0,0 0-1,0 0 1,0 1 0,0-1 0,0 0 0,0 0 0,0 0 0,0 0 0,1 0 0,-1 1 0,0-1 0,0 0 0,0 0 0,0 0 0,0 0 0,0 0 0,0 1 0,0-1 0,0 0 0,0 0 0,0 0-1,0 0 1,0 1 0,0-1 0,0 0 0,0 0 0,-1 0 0,1 0 0,0 0 0,0 1 0,0-1 0,0 0 0,0 0 0,0 0 0,0 0 0,0 0 0,-1 0 0,1 1 0,0-1 0,0 0 0,0 0-1,0 0 1,0 0 0,0 0 0,-1 0 0,1 0 0,0 0 0,0 0 0,0 0 0,0 0 0,-1 0 0,1 0 0,0 0 0,0 0 0,0 0-30,-14 6-253,13-6 336,-1 1-84,-1 0-2,-1 1 1,1-1-1,0 1 1,-1 0-1,1 0 1,0 0-1,0 0 1,0 0-1,0 1 3,-12 11-7,1 0 1,1 1-1,-2 4 7,11-15-3,1 1 0,0 0-1,1 0 1,-1 0 0,1 0 0,0 0-1,0 0 1,0 1 0,1-1-1,0 1 1,0-1 0,1 1 0,-1-1-1,1 1 1,0 0 0,0-1 0,1 1-1,0-1 1,0 1 0,0-1 0,1 1-1,0-1 1,0 0 0,0 0 0,1 0-1,-1 0 1,1 0 3,-2-3-1,0-1-1,0 0 1,1 0-1,-1 0 1,0 1 0,0-1-1,1 0 1,-1 0-1,1-1 1,-1 1 0,1 0-1,-1 0 1,1-1-1,-1 1 1,1-1-1,-1 1 1,1-1 0,0 0-1,-1 0 1,1 0-1,0 0 1,-1 0 0,1 0-1,0 0 1,-1 0-1,1 0 1,0-1 0,-1 1-1,2-1 2,4-2 1,0 0 1,0 0-1,0 0 0,0-1 0,0 0 1,1-2-2,18-13 23,-1-1 1,-1-2-1,-1 0 1,-1-2-1,-1 0 1,-2-1-1,0-1 1,1-6-24,4-8 49,-1-1 0,-3-1 0,-1-1 0,-2 0 0,3-19-49,-13 32 4,-1-1 0,-1 0 1,-1 0-1,-2 0 0,-1-1 0,-2 1 0,-2-15-4,-3-7 267,-3 0-1,-2 1 0,-15-43-266,26 93 29,-1 1 0,1 0-1,0-1 1,-1 1 0,1 0-1,-1-1 1,0 1 0,1 0-1,-1 0 1,0-1 0,0 1-1,0 0 1,0 0-1,0 0 1,0 0 0,0 0-1,0 0-28,1 1 15,-1 0-1,0 0 0,1 0 0,-1 0 0,1 0 1,-1 0-1,1 0 0,-1 0 0,1 0 0,-1 0 0,1 0 1,-1 1-1,1-1 0,-1 0 0,1 0 0,-1 0 1,1 1-1,-1-1 0,1 0 0,-1 0 0,1 1 1,0-1-1,-1 0 0,1 1 0,-1-1 0,1 1 0,0-1 1,-1 1-15,-2 4 42,-1 0 0,1 0 0,0 1 0,0-1 1,1 1-1,-1 0-42,-10 32-2,2 0 1,1 0 0,2 1-1,2 0 1,1 0-1,2 1 1,2 0-1,4 36 2,5 14-712,4 1 1,3-2-1,12 29 712,4-6-650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0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291 871 2385,'-5'1'199,"-1"0"0,1 0 0,-1 0 0,1 1 1,0 0-1,0 0 0,0 0 0,0 1 1,0-1-1,0 1 0,0 0 0,1 1 0,-4 3-199,7-7 5,1 0-1,0 0 1,0 0-1,-1 1 1,1-1-1,0 0 0,0 0 1,-1 1-1,1-1 1,0 0-1,0 0 0,0 1 1,0-1-1,0 0 1,-1 1-1,1-1 1,0 0-1,0 1 0,0-1 1,0 0-1,0 1 1,0-1-1,0 0 1,0 1-1,0-1 0,0 0 1,0 1-1,0-1 1,0 0-1,0 1 1,1-1-1,-1 0 0,0 0 1,0 1-1,0-1 1,0 0-1,1 1 1,-1-1-1,0 0 0,0 1-4,1-1 9,1 1-1,-1-1 0,0 0 1,0 1-1,0-1 0,0 0 0,0 1 1,0-1-1,1 0 0,-1 0 1,0 0-1,0 0 0,0 0 1,0 0-1,1-1-8,12-1 20,0-1 0,-1-1 0,1 0 0,-1-1 0,0-1 0,0 0 1,11-6-21,-2-2-169,0-1 0,0 0 0,16-17 169,-31 26-55,0-1 0,0-1-1,-1 1 1,0-1 0,0-1 0,-1 1-1,0-1 1,-1 1 0,1-1-1,-1-1 56,-3 5 13,1 0 0,-1 1 0,0-1 0,0 0 0,0 0 0,0 0-1,-1 0 1,0 1 0,0-1 0,-1 0 0,1 0 0,-1 0 0,0 0 0,0 0-1,0 1 1,-1-1 0,0 0 0,0 1 0,0-1 0,0 1 0,-2-2-13,1 3 29,1 0 0,-1 0 0,1 0 0,-1 1 0,0-1 0,0 1 0,0 0 0,0 0 0,-1 0 0,1 0 0,-1 0 0,1 1 0,-1 0 0,1-1 0,-1 1 0,0 1 0,1-1 0,-1 0 0,0 1 0,0 0 0,0 0 0,1 0 0,-1 0 0,-1 1-29,-7 1 69,1 0 1,-1 1-1,1 0 0,0 1 1,0 0-1,0 0 0,-5 5-69,-11 5 101,0 2 0,1 1-1,1 2 1,1 0 0,1 1-1,0 2 1,1 0 0,2 1-1,0 1 1,2 1 0,0 1 0,-8 18-102,22-36 1,0-1 0,1 1 0,-1 0 0,2 0 0,-1 0 0,1 1 0,0-1 0,1 0-1,0 1 1,0-1 0,1 1 0,0 6 0,1-12-3,-1-1-1,1 1 1,-1-1 0,1 0-1,0 1 1,0-1 0,0 0-1,0 1 1,0-1 0,0 0-1,1 0 1,-1 0 0,1 0-1,-1 0 1,1 0 0,0-1-1,0 1 1,1 0 3,1 1-5,0-1 0,-1 0 0,1-1 0,0 1 0,0-1 0,1 1 0,-1-1 0,0 0-1,0-1 1,3 1 5,8 0-4,1-1 0,-1-1 0,1-1-1,-1 0 1,10-2 4,0-2 10,-1-1 0,-1-1 0,1-1 0,-1-1 0,-1-1 0,0-1-1,6-5-9,0-2 5,0-2 0,-1 0-1,-1-2 1,-1-1-1,-1-1-4,-8 6-3,-1 0 1,-2-1-1,0-1 0,-1 0 0,0-1 0,6-20 3,5-21-3,13-55 3,-20 51 7,-3 0 0,0-27-7,7-129-14,-19 186 85,-1 37-68,0 0 0,0 0 1,0-1-1,0 1 0,0 0 1,0-1-1,0 1 0,0 0 1,0-1-1,0 1 0,0 0 0,0-1 1,0 1-1,-1 0 0,1 0 1,0-1-1,0 1 0,0 0 1,0 0-1,0-1 0,-1 1 1,1 0-1,0 0 0,0-1 0,0 1 1,-1 0-1,1 0 0,0 0 1,0-1-1,-1 1 0,1 0 1,0 0-1,-1 0 0,1 0 0,0 0-3,-11 5 78,-13 22 0,22-25-73,-11 14-10,2 0 0,0 1 0,0 0 1,2 1-1,0 0 0,1 0 0,1 1 0,1 0 1,0 0-1,2 0 0,0 1 0,1 0 0,1 0 0,1 0 1,1 0-1,0 0 0,2 0 0,2 12 5,21 107-154,8 8 154,4 15-337,-26-103 165,-4-19-99,1 0 1,9 19 270,-16-56-12,0 0-1,0 0 1,0-1 0,0 1 0,1 0-1,-1-1 1,1 1 0,0-1-1,0 1 1,0-1 0,0 0 0,0 0-1,0 0 1,0 0 0,1 0-1,-1-1 1,1 1 0,0-1-1,-1 1 1,1-1 0,0 0 0,0 0-1,0 0 1,-1 0 0,1-1-1,0 1 1,0-1 0,0 0 0,0 0-1,0 0 1,0 0 0,0 0-1,3-1 13,9-3-7,1 1 0,-1-2 0,-1 0 0,1-1 0,-1-1 0,1 0 7,-3 1-4,40-18-117,0-4 0,-2-1 1,-1-3-1,-2-1 0,20-21 121,-44 34 28,0-2 0,-2 0 1,0-2-1,-2 0 0,0-1 0,-2-1 0,-1 0 0,-1-1 0,-1-1 0,-2-1 0,0-1-28,-10 23 117,9-32 630,-11 38-705,0 0 0,1 0 0,-1 0 0,0 0 0,0 0 0,0 0 0,0-1 0,0 1-1,0 0 1,0 0 0,-1 0 0,1 0 0,0 0 0,-1 0 0,1 0 0,0 1 0,-1-1 0,1 0 0,-1 0 0,1 0 0,-1 0 0,0 0 0,1 1 0,-1-1-1,0 0 1,0 0 0,1 1 0,-1-1 0,0 1 0,0-1 0,0 1 0,0-1 0,0 1 0,-1-1-42,-3 0 47,0 1 0,0-1-1,-1 1 1,1 0 0,0 0 0,-1 1 0,1 0 0,0 0 0,0 0-1,0 0 1,0 1 0,-1 0-47,-14 6 19,2 0 0,-10 7-19,4-1 1,1 0-1,1 2 1,1 1-1,0 0 1,-15 18-1,21-19-6,1 0 1,0 1 0,1 1-1,1 0 1,0 0 0,2 2-1,-3 6 6,11-23-2,1 0 0,-1 1 0,1-1 0,0 0 0,0 1 0,0-1-1,0 1 1,1-1 0,-1 1 0,1-1 0,0 1 0,0-1 0,1 1 0,-1-1-1,1 1 1,-1-1 0,1 1 0,0-1 0,0 1 0,1-1 0,-1 0 0,1 0-1,0 2 3,1-2-3,1 0 0,-1 0 0,0 0 0,1 0-1,0-1 1,-1 1 0,1-1 0,0 0 0,0 0-1,1-1 1,-1 1 0,0-1 0,0 0 0,1 0-1,-1 0 1,1-1 0,-1 1 0,3-1 3,12 0-22,0 0 0,0-1 1,1-1-1,-1-1 0,0-1 1,-1-1-1,1 0 0,-1-1 1,0-1-1,15-8 22,-13 5-151,0-1-1,-1-1 0,0-1 1,-1 0-1,0-1 1,-2-1-1,1-1 1,-2 0-1,4-6 152,-12 13-128,-1 0 0,0-1 0,0 0 1,-1 0-1,3-9 128,-6 15 20,-1 0 0,1 0 0,-1 0 0,0 0 0,-1 0 0,1 0 1,-1 0-1,0 0 0,0-1 0,0 1 0,0 0 0,-1 0 1,1 0-1,-1 0 0,0 0 0,-1-2-20,2 5 15,-1 0 1,1 1-1,0-1 1,0 1-1,-1-1 1,1 0-1,-1 1 1,1-1-1,0 1 0,-1-1 1,1 1-1,-1-1 1,1 1-1,-1 0 1,0-1-1,1 1 1,-1-1-1,1 1 0,-1 0 1,0 0-1,1-1 1,-1 1-1,0 0 1,1 0-1,-1 0 1,0 0-1,1 0 1,-1 0-1,0 0 0,1 0 1,-1 0-1,0 0 1,1 0-1,-1 0 1,0 0-1,1 1 1,-1-1-1,0 0 0,1 0 1,-1 1-1,0-1 1,1 0-1,-1 1 1,1-1-1,-1 1-15,-2 1 39,0 1-1,0-1 0,0 1 1,0-1-1,1 1 1,-1 0-1,0 2-38,-8 10 44,1 1 0,0 0-1,1 0 1,1 1 0,0 0-1,2 1 1,0 0 0,-4 18-44,10-31-5,-1-1 1,0 0-1,1 1 1,0-1 0,0 0-1,0 1 1,0-1-1,1 1 1,0-1 0,0 1 4,0-3-7,0 0 0,-1-1 0,1 1 0,0 0 0,1 0 1,-1-1-1,0 1 0,0 0 0,1-1 0,-1 1 0,1-1 1,-1 0-1,1 1 0,0-1 0,-1 0 0,1 0 0,0 0 0,0 0 1,0-1-1,0 1 0,0 0 0,0-1 0,0 1 7,5 0-37,0 0 0,0-1 0,0 0 0,0 0 0,0 0-1,0-1 1,0 0 0,0 0 0,0-1 0,-1 0 0,1 0 0,-1 0 0,1-1-1,0 0 38,17-9-198,-1-1-1,0-1 0,0-1 199,1-2-166,-1 0 0,0-2-1,-1 0 1,-2-2 0,0 0 0,-1-1 0,0-1-1,4-11 167,-12 21 213,-3 11 241,-7 4-407,1 0 1,-1-1 0,1 1 0,-1 0 0,0-1 0,0 1 0,0 0 0,0 0 0,0 0 0,-1 0 0,1 0 0,0 2-48,15 42 303,0-2-2,1 0-1,16 27-300,6-5 84,-15-26-148,-1 1 0,2 11 64,-20-41-152,-1 0 0,0 0 1,0 1-1,-1 0 1,-1-1-1,0 1 1,0 0-1,-2 0 0,1 0 1,-2 10 151,1-17-95,-1 0 0,0-1 1,0 1-1,0 0 0,-1-1 0,1 1 1,-1-1-1,0 0 0,0 1 0,-1-1 1,1 0-1,-1 0 0,0 0 0,0-1 0,-1 1 1,1-1-1,-1 0 0,1 0 0,-1 0 1,0 0-1,0-1 0,0 1 0,0-1 1,-1 0-1,1 0 0,-1-1 0,1 1 1,-1-1-1,0 0 0,1 0 0,-1-1 1,0 1-1,0-1 0,1 0 0,-1 0 1,0-1-1,0 1 0,1-1 0,-4-1 95,5 1 62,1 1 0,0-1 0,-1 0-1,1 0 1,0 0 0,-1 0-1,1-1 1,0 1 0,0 0 0,0-1-1,0 0 1,0 1 0,1-1 0,-1 0-1,0 0 1,1 0 0,-1 0-1,1 0 1,0 0 0,0-1 0,-1 0-62,2 2 56,0-1 1,-1 0 0,1 0 0,0 0 0,0 1 0,0-1-1,0 0 1,0 0 0,0 0 0,1 0 0,-1 1 0,0-1 0,1 0-1,0 0 1,-1 1 0,1-1 0,0 1 0,0-1 0,0 0-1,0 1 1,0-1 0,0 1 0,0 0 0,1-1 0,-1 1-1,1 0 1,-1 0 0,0 0 0,2-1-57,9-6 178,1 1 0,0-1 1,1 2-1,-1 0 0,1 1 0,4-1-178,91-22 573,-71 19-387,157-30 191,-7 1-534,-141 27-269,0-3-1,40-18 427,-70 25-199,0-1 0,-1-1 0,0-1 1,0 0-1,-1-1 0,12-10 199,-21 14-62,1 1 0,-1-1-1,0 0 1,0-1 0,-1 1 0,0-1-1,-1 0 1,1 0 0,-2-1-1,1 1 1,-1-1 0,0 0 0,-1 0-1,1-5 63,-1-5-45,-1 0-1,0 0 0,-1 0 0,-1 0 0,-4-17 46,-6-24 59,-6-11-59,4 16 146,-34-134 1919,34 161-1112,7 25-457,3 17-350,4-6-157,1 0 0,0 0 0,0 0 0,0-1 0,1 1 0,0-1 0,1 1 0,0-1 0,0 0 1,0 0-1,1 0 0,3 2 11,-2 1-6,1-1 0,-1 1 1,-1 0-1,0 0 0,0 1 1,-1 0-1,1 2 6,-2 3 0,-1 0-1,0 0 1,-1 1-1,-1-1 0,-1 13 1,-14 85 0,12-91-1,-76 454-2318,74-442 1807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57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416 731 2072,'33'-63'1078,"-32"61"-1016,-1 0 1,0 0-1,1-1 0,-1 1 1,0 0-1,0 0 0,0-1 1,-1 1-1,1 0 0,0 0 1,-1 0-1,1-1 0,-1 1 1,0 0-1,0 0 1,0 0-1,0 0 0,0 0 1,0 0-1,-1 1 0,1-1 1,0 0-1,-1 1 0,0-1 1,1 1-1,-1-1 0,0 1 1,0 0-63,0-2 61,-1 1-29,0 0 0,0 0 0,-1 0 0,1 0 1,-1 0-1,1 1 0,-1-1 0,0 1 0,1 0 0,-1 0 0,0 1 0,0-1 0,1 1 0,-1-1 0,-4 2-32,-8-1 14,0 2-1,0 0 1,-3 1-14,17-3 1,-16 4 29,0 0 0,0 1-1,0 1 1,1 0 0,0 1 0,0 1 0,1 1 0,0 0 0,-5 5-30,10-6 33,1 0 1,0 1 0,1 0 0,0 1 0,0 0 0,1 0 0,0 1 0,1 0 0,0 0 0,1 1 0,0-1-1,1 2 1,-2 4-34,6-14 0,0 1 0,0-1 0,0 0-1,0 1 1,0-1 0,1 0 0,0 1-1,0-1 1,0 1 0,0-1-1,0 0 1,0 1 0,1-1 0,0 1-1,0-1 1,0 0 0,0 0 0,0 1-1,1-1 1,-1 0 0,1 0 0,0 0-1,0-1 1,0 1 0,0-1 3,1 0-1,-1 0 1,1 0 0,0-1-1,0 1 1,0-1 0,-1 0-1,1 0 1,0 0 0,0 0-1,1 0 1,-1 0 0,0-1-1,0 0 1,0 0-1,0 0 1,0 0 0,1 0-1,-1 0 1,0-1 0,0 0-1,0 1 1,0-1 0,0 0-1,0-1 1,0 1-3,20-8 49,-1 0 0,0-2 1,0-1-1,-2 0 0,1-1 0,-2-2 1,0 0-1,9-10-49,-16 14 79,-1-1 1,0 0 0,-1-1-1,-1 0 1,0-1-1,0 0 1,-2 0-1,0-1 1,0 0 0,-1 0-1,-1 0 1,-1-1-1,1-5-79,3-41 177,-2 0-1,-2-5-176,1-30 50,16-151 347,-19 236-273,-2 9-71,1 0 1,-1 0-1,1 0 0,-1 1 1,0-1-1,0 0 0,-1 0 0,1 0 1,0 0-1,-1 1 0,0-1 0,0 0 1,-1-2-54,-4 22 437,-7 46-497,2 1 0,1 36 60,-1 130-308,10-174 232,-1-18 29,0 11-9,1 1-1,3 0 1,7 41 56,-7-82-4,0-1 0,0 1 0,1-1 0,0 0 0,1 0 0,0-1 0,0 1 0,4 5 4,-6-10-2,0-1 0,0 1 0,0 0 0,1-1 0,-1 0 0,1 1 0,-1-1 0,1 0 0,0 0 1,-1 0-1,1-1 0,0 1 0,0-1 0,0 0 0,1 1 0,-1-1 0,0-1 0,0 1 0,1 0 1,-1-1-1,0 0 0,1 0 0,0 0 2,-1 0 0,0-1 0,0 0 0,0 0 0,0 0 0,0 0 0,0-1 0,0 1 0,0-1-1,0 0 1,-1 0 0,1 0 0,-1 0 0,3-2 0,31-37 10,-17 18-12,14-13-28,15-24 30,-37 46 19,-2-1 0,1 0 0,-2 0 0,0-1 0,-1 0 0,0-4-19,-7 20 5,0 0 1,0 0 0,0 0 0,0 1 0,0-1-1,0 0 1,0 0 0,0 0 0,0 0 0,0 0-1,0 0 1,0 0 0,-1 0 0,1 0 0,0 0-1,0 0 1,0 0 0,0 0 0,0 0 0,0 0-1,0-1 1,0 1 0,0 0 0,0 0 0,0 0-1,0 0 1,0 0 0,0 0 0,0 0 0,0 0-1,0 0 1,0 0 0,0 0-6,-6 9 60,-11 24-65,6-10 4,4-9 2,1 1 1,0 0-1,1 0 0,0 1 1,-1 10-2,5-21-16,1 0 0,-1 0 0,1 0 0,0-1 0,0 1 0,0 0 0,1 0 0,-1 0 0,1-1 0,1 1 0,-1 0 0,1-1 0,-1 1 0,1-1 0,0 1 0,1-1 0,-1 0 0,1 0 0,0 0 0,0 0 0,0-1 0,1 1 0,-1-1 1,1 0-1,0 0 0,-1 0 0,1 0 0,4 1 16,2 1-232,0 0 1,0-1-1,1-1 1,-1 1-1,1-2 1,0 1-1,0-2 1,0 1-1,0-2 1,0 1-1,0-1 1,2-1 231,42-4-807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0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1 221 4617,'0'-3'125,"0"1"0,0-1 0,-1 1 1,1-1-1,1 1 0,-1-1 0,0 1 0,1 0 0,-1-1 0,1 1 1,0-1-1,-1 1 0,1 0 0,1 0 0,-1-1 0,0 1 0,0 0 1,1 0-1,-1 0 0,1 0 0,0 1 0,-1-1 0,1 0 0,0 1 0,0-1 1,0 1-1,0-1-125,10-5 71,0 0 1,-1 1 0,2 0-1,8-3-71,-9 4 93,162-65-443,-132 55-446,0 3-1,0 1 1,9 1 796,-49 9-112,0 1 0,0-1 0,0 1 0,0 0 0,0 0 0,1 0 0,-1 0 0,0 0 0,0 1 0,0-1 0,0 1 0,0-1 112,-1 0-19,-1 1 0,0-1 0,1 0 0,-1 0 0,0 1 0,0-1 0,1 0 0,-1 0 1,0 1-1,1-1 0,-1 0 0,0 1 0,0-1 0,0 0 0,1 1 0,-1-1 0,0 1 0,0-1 0,0 0 1,0 1-1,0-1 0,0 1 0,0-1 0,0 0 0,0 1 0,0-1 0,0 1 0,0-1 0,0 0 0,0 1 1,0-1-1,0 1 0,0-1 19,-3 5 74,1-1 0,0 0 1,-1 1-1,0-1 0,0 0 0,0-1 1,-1 2-75,3-4 45,-6 8 256,-1 0 8,0 1 0,0 0 1,1 0-1,1 1 0,-5 8-309,10-16 21,0-1 1,0 0-1,0 1 0,0-1 0,1 1 0,-1-1 0,1 1 0,0-1 0,-1 1 0,1-1 1,0 1-1,0-1 0,1 1 0,-1-1 0,0 1 0,1-1 0,0 1 0,0-1 0,-1 0 1,1 1-1,1-1 0,-1 0 0,0 0 0,0 1 0,1-1 0,-1 0 0,1 0 0,0-1 1,0 1-1,-1 0 0,2 0-21,4 3 20,1 0-1,0 0 1,0-1 0,0 0 0,0-1-1,0 0 1,1 0 0,-1-1 0,1 0-1,8 1-19,16 1-175,0-2-1,9-1 176,-10-1-711,-1-1-1,0-2 0,13-3 712,15-8-845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0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6 3585,'-9'-6'1536,"7"12"-896,6 7-480,14 5-1552,10 4 984</inkml:trace>
  <inkml:trace contextRef="#ctx0" brushRef="#br0" timeOffset="1">644 88 3881,'-37'-1'2040,"-5"12"-383,-11 7-761,5 20-480,-2 10-128,17 14-176,8 6-40,25-4-32,14-3-32,45-17-72,35-15-80,52-25-1080,16-21 880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3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167 145 896,'-1'-18'209,"0"14"-130,0 0-1,1 1 1,0-1 0,0 0 0,0 0 0,0 0 0,1 1 0,-1-1-1,1 0 1,0 0 0,0 1 0,1-1 0,-1 0-79,2-17 1259,-3 21-1212,0-1 0,0 0 0,0 1 0,0-1-1,0 1 1,0-1 0,0 1 0,0-1 0,0 1 0,0-1 0,-1 1-1,1-1 1,0 1 0,0-1 0,-1 1 0,1 0 0,0-1 0,-1 1 0,1-1-1,0 1 1,-1 0 0,1-1 0,0 1 0,-1 0 0,1-1 0,-1 1 0,1 0-1,-1 0 1,1-1 0,-1 1 0,1 0 0,-1 0 0,0 0-47,-11 10 565,1-4-526,0 0-1,0 1 1,1 0-1,0 1 1,1 0-1,0 1 1,-5 5-39,11-11 10,-4 5 11,1 0-1,0 0 0,0 1 1,0-1-1,1 1 1,1 1-1,0-1 1,0 1-1,0 0 0,1 0 1,1 0-1,0 0 1,0 0-1,1 0 1,0 1-1,1 1-20,0-7 3,-1 0 0,1 0-1,1 0 1,-1 1 0,1-1 0,0 0 0,0 0-1,0 0 1,1-1 0,-1 1 0,1 0 0,0 0-1,1-1 1,-1 1 0,1-1 0,0 0 0,0 0-1,0 0 1,1 0 0,0-1 0,-1 1-1,1-1 1,0 0 0,1 0 0,-1 0 0,0-1-1,1 1 1,-1-1 0,1 0 0,0 0 0,1-1-3,10 5 40,2 0 1,-1-2-1,0 0 1,1-1-1,0 0 1,0-2-1,0 0 1,0-1-1,0-1 1,0 0-1,4-3-40,-13 2 93,0-2-1,-1 1 1,1-1 0,-1 0-1,0-1 1,0 0-1,-1 0 1,1-1 0,-1 0-1,0 0 1,-1-1-1,2-1-92,2-4 76,0 0 0,0-1 0,-2 0 0,1 0 0,-2-1 0,5-11-76,-9 18 34,0 0 0,-1 0 0,0 0 0,0 0 0,-1-1 0,0 1 0,0-1 0,0 1 0,-1-1 0,-1 1 0,1-1 0,-1 1 0,-1-4-34,2 10 10,-1-1 1,1 1-1,-1 0 1,0-1 0,0 1-1,0 0 1,1 0 0,-1 0-1,0 0 1,0 0-1,0 0 1,-1 0 0,1 0-1,0 0 1,0 0 0,0 1-1,-1-1 1,1 0-1,-1 0-10,1 1 1,0 0 0,0-1 0,0 1 0,1 0-1,-1 0 1,0 0 0,0-1 0,0 1-1,0 0 1,0 0 0,1 0 0,-1 0-1,0 0 1,0 1 0,0-1 0,0 0 0,1 0-1,-1 1 1,0-1 0,0 0 0,0 1-1,1-1 1,-1 0 0,0 1 0,0-1 0,1 1-1,-1 0 1,0-1 0,1 1 0,-1-1-1,1 1 1,-1 0-1,0 5-12,2-6 11,-1 1-1,0-1 0,1 1 0,-1-1 0,1 0 0,-1 1 0,1-1 0,-1 0 0,1 0 0,-1 1 0,1-1 0,-1 0 0,1 0 0,-1 0 0,1 0 0,-1 0 0,1 0 0,-1 1 0,1-1 0,-1 0 0,1-1 0,-1 1 1,1 0-1,0 0 2,41-1-8,0-2 0,0-2 0,34-9 8,-47 8-1,4-1 6,1 1 0,0 2 0,-1 1 0,1 2 0,7 1-5,-40 0-3,0 0 1,0 0 0,0 1 0,0-1-1,1 0 1,-1 0 0,0 1-1,0-1 1,0 1 0,0-1 0,0 1-1,0-1 1,0 1 0,0 0 0,0-1-1,0 1 1,-1 0 0,1 0 0,0 0-1,0 0 1,-1 0 0,1 0 0,0 0-1,-1 0 1,1 0 0,-1 0 0,0 0-1,1 0 1,-1 0 0,0 0 0,1 0-1,-1 0 1,0 1 0,0-1 0,0 0-1,0 0 1,0 0 0,0 0-1,0 1 1,-1-1 0,1 0 0,0 0 2,-2 9-4,-1-1 0,0 0 1,0 0-1,0 0 1,-2 0 3,0 4 10,2-5-5,0 1-1,1-1 1,0 0 0,0 1 0,0 4-5,2-11 0,0 0 1,-1 0 0,1 0-1,0-1 1,1 1 0,-1 0-1,0 0 1,0 0 0,1-1-1,-1 1 1,1 0-1,-1 0 1,1-1 0,0 1-1,0 0 1,0-1 0,0 1-1,0-1 1,0 1 0,0-1-1,0 0 1,1 1 0,-1-1-1,0 0 1,1 0 0,-1 0-1,1 0 1,-1 0 0,3 1-1,1-1 1,0 1 1,0-1 0,1 0 0,-1-1 0,1 1 0,-1-1 0,1 0 0,-1 0 0,0-1 0,3 0-2,56-13 13,-44 9-8,53-15 15,1-3-20,-45 13 2,-1-1 1,-1-2 0,0-1 0,0-1-3,-13 6 1,-1 0 0,0-1 0,-1 0 0,0-1 0,0-2-1,-12 13 4,0 0 0,0 0 0,0 0 0,0 0 0,0 0 0,0 0 0,0 0 0,0 0 0,0 0 0,0 0 0,0 0 0,0 0 0,0 0 0,0 0 0,0 0 0,-1 0 0,1 0 0,0 0 0,0-1 0,0 1 0,0 0 0,0 0 0,0 0 0,0 0 0,0 0 0,0 0 0,0 0 0,0 0 0,0 0 0,0 0 0,0 0 0,1 0 0,-1 0 0,0 0 0,0-1 0,0 1 0,0 0 0,0 0 0,0 0 0,0 0 0,0 0 0,0 0 0,0 0 0,0 0 0,0 0 0,0 0 0,0 0-4,-10 5 87,-14 11 2,17-10-75,-1 1 0,1 0-1,0 1 1,1 0 0,0 0 0,0 0 0,1 0 0,0 1 0,-1 4-14,4-10 0,0 0 0,1 0 1,0 0-1,0 1 1,0-1-1,0 0 1,1 0-1,-1 1 1,1-1-1,0 0 1,0 1-1,0-1 1,0 0-1,0 1 1,1-1-1,0 0 1,-1 0-1,1 1 1,0-1-1,1 0 1,-1 0-1,0 0 1,1 0-1,0 0 1,0-1-1,0 1 1,0 0-1,0-1 1,3 3-1,-2-2 0,1-1 1,0 1-1,0-1 1,1 0-1,-1 0 1,0 0 0,1 0-1,-1-1 1,1 0-1,0 0 1,-1 0-1,1-1 1,0 1 0,-1-1-1,1 0 1,0 0-1,14-2 7,-1 0 0,0-1 0,9-3-7,-25 6 0,30-7 4,0-2-1,-1-1 0,1-2 0,8-5-3,-29 12-14,0-1-1,-1 1 1,0-2-1,0 1 0,0-2 1,-1 1-1,0-1 0,0-1 1,-1 1-1,0-1 0,-1-1 1,0 0-1,5-8 15,-10 13-6,0 1 1,0-1-1,-1 1 1,1-1-1,-1 0 1,0 0-1,0 0 0,-1 0 1,0 0-1,1 0 1,-2 0-1,1 0 1,0 1-1,-1-1 1,0 0-1,0 0 0,-1 0 1,1 0-1,-1 1 1,0-1-1,0 1 1,-1-1-1,1 1 0,-3-3 6,2 4 8,1 0-1,-1 0 0,0 0 1,0 1-1,0-1 0,-1 1 1,1 0-1,0 0 0,-1 0 0,1 0 1,-1 0-1,0 1 0,0 0 1,1 0-1,-1 0 0,0 0 0,0 0 1,0 1-1,0 0 0,0 0 1,0 0-1,0 0 0,0 1 1,0-1-1,0 1 0,0 0 0,0 0 1,1 0-1,-1 1 0,-3 1-7,0 1 4,0 0 0,-1 0 0,1 1 0,1 0-1,-1 0 1,1 0 0,0 1 0,0 0 0,0 0-1,1 1 1,0 0 0,0 0 0,-2 6-4,5-11-30,1 1 1,0 0 0,0 0-1,0 0 1,0 0 0,1 0-1,-1 0 1,1 0 0,-1 0-1,1 0 1,0 0 0,0 0-1,1 1 1,-1-1 0,1 0-1,0 2 30,0-2-77,1 0-1,-1 0 1,1 0-1,0 0 1,0-1-1,0 1 1,0-1-1,1 1 1,-1-1-1,1 0 1,-1 1-1,1-1 1,0-1-1,0 1 1,-1 0-1,2-1 1,-1 1-1,1-1 78,7 3-334,0-1 0,0 0 0,0-1 0,0 0 0,0-1-1,0 0 1,0 0 0,0-2 0,3 0 334,42-5-784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4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66 3065,'0'-2'545,"1"-1"-116,0 1 1,0-1-1,0 0 0,0 1 1,0-1-1,0 1 0,0 0 1,1-1-1,0 1 0,-1 0 1,1 0-1,1-1-429,-3 3 8,0 0 0,-1 0 0,1 0 1,0 0-1,0 0 0,0 0 0,0 0 0,0 0 1,0 0-1,-1 0 0,1 0 0,0 0 0,0 0 1,0 0-1,0 0 0,0 0 0,-1 0 0,1 0 1,0 1-1,0-1 0,0 0 0,0 0 0,0 0 1,0 0-1,0 0 0,0 0 0,0 0 0,-1 1 1,1-1-1,0 0 0,0 0 0,0 0 0,0 0 1,0 0-1,0 1 0,0-1 0,0 0 0,0 0 0,0 0 1,0 0-1,0 0 0,0 1 0,0-1 0,0 0 1,0 0-1,0 0 0,0 0 0,0 0 0,0 0 1,1 1-1,-1-1 0,0 0 0,0 0 0,0 0 1,0 0-1,0 0 0,0 0 0,0 0 0,0 1 1,0-1-1,1 0 0,-1 0 0,0 0 0,0 0 1,0 0-1,0 0 0,0 0 0,0 0 0,1 0-8,-24 14-61,0 1 0,2 1-1,-8 7 62,27-22-13,0 1 1,1-1-1,-1 1 0,1-1 0,0 1 0,-1 0 0,1-1 0,0 1 0,0 0 0,0 0 0,0 0 1,0 0-1,0 0 0,1 0 0,-1 0 0,1 0 0,-1 0 0,1 0 0,0 0 0,0 1 1,0-1-1,0 0 0,0 0 0,0 0 0,1 0 0,-1 0 0,1 0 0,-1 0 0,1 0 1,0 0-1,0 0 0,0 0 0,0 0 0,0 0 0,0-1 0,1 1 0,-1 0 0,0-1 0,1 1 13,5 5-45,1 0 0,0-1 0,0 0 0,1-1 0,-1 1-1,9 2 46,-13-6-9,49 24-73,-32-17 49,-1 1 0,-1 0 0,0 2 0,15 10 33,-34-22 1,0 1-1,0-1 1,0 0 0,1 0 0,-1 0 0,0 0-1,0 0 1,1 0 0,-1 0 0,0 0 0,0 0-1,1 0 1,-1 0 0,0 1 0,0-1 0,1-1-1,-1 1 1,0 0 0,1 0 0,-1 0 0,0 0-1,0 0 1,1 0 0,-1 0 0,0 0 0,0 0-1,1 0 1,-1-1 0,0 1 0,0 0 0,0 0-1,1 0 1,-1 0 0,0-1 0,0 1 0,0 0-1,0 0 1,1 0 0,-1-1 0,0 1 0,0 0-1,10-18 67,12-16-2,12-2-60,1 1-1,17-12-4,-21 21 1,-7 8 3,-2-2 0,-1-1-1,14-17-3,-34 38 2,0-1 0,-1 0-1,1 0 1,0 1-1,-1-1 1,1 0-1,-1 0 1,0 0 0,1 0-1,-1 0 1,0 1-1,1-1 1,-1 0-1,0 0 1,0 0-1,0 0 1,0 0 0,0 0-2,0 0 1,0 1 1,0 0 0,0-1 0,-1 1 0,1 0 0,0 0-1,0-1 1,-1 1 0,1 0 0,0 0 0,0-1-1,-1 1 1,1 0 0,0 0 0,-1 0 0,1-1 0,0 1-1,-1 0 1,1 0 0,-1 0 0,1 0 0,0 0 0,-1 0-1,1 0 1,0 0 0,-1 0 0,1 0 0,-1 0-2,-2 0 6,-1 0 1,1 1 0,0-1 0,0 1-1,-1 0 1,1 0 0,0 0 0,-2 2-7,-1 0 2,1 0 0,-1 1 0,1 0 0,0 0 0,0 0 1,0 0-1,0 1 0,1 0 0,0 0 0,-3 5-2,5-8-1,1 1 0,-1 0 1,1 0-1,0-1 0,0 1 0,0 0 1,0 0-1,0 0 0,1 0 0,-1 0 1,1 0-1,0 0 0,0 0 0,0 0 0,0 0 1,0 0-1,1 0 0,-1 0 0,1 0 1,0 0-1,0 0 0,0 0 0,0 0 0,2 2 1,5 6-7,0-1 0,0 0 0,1 0 0,1-1-1,5 4 8,-4-3-2,-1 0 0,0 0 0,-1 1 0,0 0 0,3 5 2,-10-13 0,0 1 0,0-1-1,-1 1 1,1 0-1,-1-1 1,0 1-1,0 0 1,0 0 0,0 0-1,-1 0 1,0-1-1,1 1 1,-1 0 0,-1 0-1,1 0 1,-1 0-1,1 0 1,-1 0 0,0-1-1,-1 1 1,0 1 0,0 1-37,-1 0 1,0 0-1,0 0 1,0-1-1,-1 0 1,0 1-1,0-1 1,0-1-1,0 1 1,-1-1-1,0 1 1,0-1-1,-1 0 37,6-4-22,0 0 1,0 0-1,1 0 0,-1 0 0,0-1 1,0 1-1,0 0 0,0 0 0,0 0 1,0 0-1,0 0 0,0 0 0,0 0 1,0 0-1,0 0 0,0 0 0,0 0 1,0 0-1,0-1 0,0 1 1,0 0-1,0 0 0,0 0 0,0 0 1,0 0-1,0 0 0,0 0 0,0 0 1,0 0-1,0 0 0,0 0 0,0 0 1,0 0-1,0-1 0,-1 1 0,1 0 1,0 0-1,0 0 0,0 0 1,0 0-1,0 0 0,0 0 0,0 0 1,0 0-1,0 0 0,0 0 0,0 0 1,0 0-1,0 0 0,0 0 22,6-9-637,11-13-25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4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56 4801,'-2'-2'159,"0"0"0,0 1 0,0-1 0,0 1 0,-1-1 0,1 1-1,0 0 1,-1 0 0,1 0 0,-1 0 0,1 0 0,-1 1 0,1-1 0,-1 1 0,0 0 0,1 0 0,-1-1-1,0 2 1,1-1 0,-1 0 0,1 0-159,-11 2 89,0 1-1,1 0 1,-11 4-89,16-5 87,4-1-87,-95 32 86,86-27-146,-1 0-1,1 0 1,0 1 0,0 0-1,0 1 1,-2 3 60,13-10-20,0-1-1,1 0 1,-1 1-1,1-1 1,-1 0-1,1 1 1,-1-1-1,1 1 1,-1-1-1,1 1 1,0-1-1,-1 1 1,1-1-1,-1 1 1,1 0-1,0-1 1,0 1-1,-1-1 1,1 1 0,0 0-1,0-1 1,0 1-1,0 0 1,0-1-1,0 1 1,0 0-1,0-1 1,0 1-1,0 0 1,0-1-1,0 1 1,0 0-1,0-1 1,1 1-1,-1-1 1,0 1-1,1 0 1,-1-1-1,0 1 1,1-1 0,-1 1-1,0-1 1,1 1-1,-1-1 1,1 1-1,-1-1 1,1 1-1,-1-1 1,1 0-1,0 1 1,-1-1-1,1 0 21,5 3-80,0 0 0,0-1 0,0 0 0,0 0 0,2 0 80,-5-1-9,20 5-28,0-1 64,-1 1-1,-1 1 1,19 9-27,-35-14 9,0 0 0,0 0-1,-1 1 1,1 0 0,-1 0-1,0 0 1,0 1 0,0-1 0,0 1-1,-1 0 1,0 0 0,1 0-1,-1 0 1,-1 1 0,1-1-1,-1 1 1,1 0 0,-1 0-1,0 2-8,-2-5 4,1 1 0,-1-1-1,0 1 1,0 0 0,0-1-1,0 1 1,-1 0 0,1-1-1,-1 1 1,1-1 0,-1 1-1,0-1 1,0 1 0,0-1-1,-1 0 1,1 1 0,0-1-1,-1 0 1,1 0 0,-1 0-1,0 0 1,0 0 0,0 0-1,0-1 1,0 1 0,0-1-1,0 1 1,-1-1 0,1 0-1,-3 1-3,-3 2 13,0 0 1,-1-1-1,1 0 0,-1 0 0,0-1 0,0 0 0,0 0 0,-1-1-13,9-1 5,-1 0 0,0 0 0,1 0 0,-1 0 0,1 0 0,-1 0 0,1 0 0,-1 0 0,1-1 0,-1 1 0,1-1 0,-1 1-5,1-1 3,1 1-1,0 0 1,0 0-1,0 0 1,0-1-1,0 1 1,-1 0-1,1 0 1,0-1-1,0 1 1,0 0-1,0 0 1,0 0 0,0-1-1,0 1 1,0 0-1,0 0 1,0-1-1,0 1 1,0 0-1,0 0 1,0-1-1,0 1 1,0 0-1,0 0 1,0-1-1,0 1 1,0 0-1,1 0 1,-1-1-1,0 1 1,0 0 0,0 0-1,0 0 1,0-1-1,1 1 1,-1 0-1,0 0 1,0 0-3,4-4 21,0 1 0,-1 0 0,1-1 0,1 2 0,-1-1 1,3-1-22,85-42-8,2 3 1,2 5 0,1 3-1,5 5 8,-76 22 0,13-3-8,0-2 1,15-8 7,-43 16 6,-1 0 0,0-1-1,0 0 1,0 0 0,-1-1 0,0 0 0,0-1 0,0 0 0,-1-1 0,5-6-6,-12 13 24,0 0 0,0 0-1,0 1 1,0-1 0,0 0 0,0 0-1,-1 0 1,1 0 0,-1 0-1,1 0 1,-1 0-24,-4-4 267,-7 10-57,3 1-202,1 1 1,-1 0-1,2 0 0,-1 1 1,1 0-1,0 0 1,0 1-1,1-1 0,0 1 1,0 0-1,1 1 1,0-1-1,0 1 1,1 0-1,0 0 0,1 0 1,0 0-1,0 0 1,1 1-1,0-1 0,1 0 1,0 1-1,0-1 1,1 0-1,0 1 0,1-1 1,1 4-9,-1-3-113,1 1 0,0-1 0,1 0 0,0 0 0,0 0 0,1-1 0,1 0 0,-1 0 0,1 0 0,1 0 0,0-1 0,0 0 0,0-1 0,1 1 0,0-1 0,1-1 0,-1 0 0,1 0 0,1-1 0,-1 0 0,1 0 0,-1-1 0,1 0 0,1-1 113,32 3-580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5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342 598 4737,'-8'-2'254,"1"1"-1,0 1 1,-1-1-1,1 1 1,0 0-1,-1 1 1,1-1-1,0 2 1,-1-1-1,1 1 1,0 0 0,0 0-1,0 1 1,-4 2-254,-10 5 33,1 1 0,0 1 0,1 1 0,-1 2-33,8-7-16,0 1 1,1 0-1,0 1 1,0 0-1,1 0 0,1 1 1,0 1-1,0 0 0,1 0 1,1 1-1,-5 9 16,11-20-37,0 1-1,0 0 0,0 0 1,0 0-1,0 0 1,1-1-1,-1 1 0,1 0 1,0 0-1,0 0 1,0 0-1,0 0 1,1 0-1,-1 0 0,1 0 1,-1 0-1,1 0 1,0-1-1,1 3 38,0-2-56,0-1 0,0 1-1,1-1 1,-1 1 0,0-1-1,1 0 1,0 0 0,-1 0-1,1 0 1,0-1 0,0 1 0,0-1-1,0 1 1,0-1 0,1 0-1,-1 0 1,3 0 56,11 2-165,1-1-1,-1 0 1,0-1-1,1-1 1,-1-1-1,1 0 1,11-4 165,29-6-464,36-12 464,-59 14-8,-1-2 0,0-1-1,-1-2 1,25-13 8,-49 22 132,0 0 0,-1-1 0,1 0 0,-1 0 0,0-1 0,-1 0 0,1 0 0,-1-1 0,-1 0 0,1 0 0,-2-1 0,1 1 0,-1-1 0,0 0 0,-1-1 0,0 1 1,0-1-1,1-10-132,5-49 273,-3-1 1,-3 0 0,-4-1 0,-2 0-274,2 43 30,-1-16-26,2 20 8,-1 0 0,-1 0 0,-2 0 0,0 0 0,-1 0 0,-5-12-12,8 34 4,1 0 1,-1 0-1,0 0 0,1 0 0,-1 0 0,0 0 1,0 0-1,0 1 0,-1-1 0,1 0 1,0 1-1,-1-1 0,1 1 0,-1-1 0,1 1 1,-1-1-1,0 1 0,1 0 0,-1 0 1,0 0-1,0 0 0,-1 0-4,1 1 2,-1 0 0,1 0 0,0 0 0,0 0 0,-1 0 0,1 1 0,0-1 0,0 1 0,0-1 0,0 1 0,-1 0 0,1 0-1,0 0 1,0 0 0,1 0 0,-1 0 0,0 1 0,0-1 0,1 1 0,-2 1-2,-2 2-2,0 0-1,0 0 1,1 1-1,0-1 0,0 1 1,0 0-1,1 0 1,0 1-1,0-1 1,1 1-1,0-1 1,0 1-1,0 0 0,1 0 1,0 0-1,0 0 1,0 0-1,1 0 1,1 0-1,-1 0 1,1 0-1,0 0 0,1 1 3,3 16-8,2 1 0,1-1 0,0-1 0,2 1 0,11 19 8,23 40-2,-8-16 2,11 32 0,-38-75 0,0 0 0,-1 1 0,-2 0 0,0 1 0,-2-1 0,0 7 0,-3 11-48,-2 1 0,-5 35 48,2-31-590,2 0 1,1 2 589,2-40-314,0 0 1,1 0 0,0 0-1,0 1 314,12 28-792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5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 6393,'1'-2'162,"0"0"-1,-1 0 1,1 0 0,0 0-1,0 0 1,0 0-1,1 0 1,-1 1-1,0-1 1,1 0 0,-1 1-1,1-1 1,0 1-1,-1-1 1,1 1-1,0 0 1,0 0 0,0 0-1,0 0 1,0 0-1,1-1-161,6 0 71,0-1 1,0 1-1,0 0 0,7 1-71,-3-1 166,143-15-25,67 6-141,-145 8-97,-57 2 56,62-2-888,18 4 929,-88-1-181,-8 0 50,1 0 0,0 1 0,0-1 0,0 1-1,-1 0 1,1 0 0,-1 1 0,1 0 0,-1 0 0,1 0-1,-1 0 1,0 1 131,-4-2-28,0-1 0,0 1 0,-1-1 0,1 1 0,0-1 0,-1 1 0,1-1 0,0 1 0,-1 0 0,1-1 0,-1 1 0,1 0 0,-1-1 0,0 1 0,1 0 0,-1 0 0,0 0 0,1-1 0,-1 1 0,0 0 0,0 0 0,0 0 0,0 0 0,0-1 0,0 1 0,0 0 0,0 0 0,0 0 0,0 0 0,0 0 0,0-1 0,-1 1 0,1 0 0,0 0 0,-1 0 0,1-1 0,-1 1 28,-2 4 64,0 0-1,-1 0 0,1-1 0,-1 1 0,-3 2-63,-11 14 448,17-20-421,-1 1-1,1 0 0,1 0 1,-1 0-1,0 0 1,0-1-1,1 1 0,-1 0 1,1 0-1,0 0 1,-1 0-1,1 0 0,0 0 1,0 1-1,0-1 1,0 0-1,1 0 0,-1 0 1,1 0-1,-1 0 1,1-1-1,0 1 0,-1 0 1,1 0-1,0 0 1,0 0-1,0-1 0,1 1 1,-1-1-1,0 1 1,1-1-1,-1 1 0,1-1 1,-1 1-1,1-1 1,0 0-1,-1 0 0,1 0 1,0 0-1,1 0-26,4 3 42,2-1 0,-1 1 0,0-1 0,1-1 0,-1 0 0,1 0 0,0-1 1,5 1-43,-4-2-193,-1 1 1,1-2 0,-1 1 0,1-1 0,-1 0 0,0-1-1,0 0 1,1-1 0,-1 0 0,-1 0 0,1-1 0,7-4 192,15-15-874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6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7 4137,'-3'-1'183,"-1"-1"-1,1 1 1,-1 1-1,1-1 1,-1 0 0,0 1-1,1 0 1,-1 0 0,0 0-1,1 0 1,-1 0 0,0 1-1,1 0 1,-1 0-1,0 0-182,-2 1 111,0 1-1,0-1 1,1 1-1,-1 1 1,0-1-1,1 1 1,0 0-1,-2 2-110,-6 7 19,0 0 0,2 1-1,-1 1 1,2 0 0,-8 13-19,8-10 5,0 0 1,1 1-1,1 0 1,0 1-1,2 0 1,-4 19-6,8-26-8,0 0 0,1 1 0,0-1 0,1 1 0,0-1 0,1 0 0,1 1 0,0-1 0,1 0 0,1 0 0,1 4 8,-1-5-44,2 1-1,-1-1 1,1 0-1,1 0 1,0 0-1,1-1 1,0 0-1,1-1 1,0 0-1,0 0 1,1-1-1,1 0 1,10 7 44,-13-11-54,0-1-1,1 1 1,-1-2 0,1 1 0,0-1 0,0 0 0,0-1-1,0 0 1,0-1 0,0 1 0,0-2 0,1 1-1,-1-2 1,0 1 0,1-1 0,-1 0 0,0-1 0,0 0-1,0-1 1,7-2 54,5-4-79,0-1 0,0 0-1,-1-2 1,0 0-1,6-7 80,19-16-13,24-25 13,-53 45 140,-1 0 1,0 0 0,-1-2 0,-1 0-1,0 0 1,-2-1 0,0-1 0,0 0-1,3-12-140,-11 15 819,-3 15-794,0 1-1,0 0 0,0 0 1,-1 0-1,1 0 1,0 0-1,0 0 0,0 0 1,-1 0-1,1 0 1,0 0-1,0 0 0,0 0 1,-1 0-1,1 0 0,0 0 1,0 0-1,0 0 1,-1 0-1,1 0 0,0 0 1,0 0-1,0 1 1,0-1-1,-1 0 0,1 0 1,0 0-1,0 0 1,0 0-1,0 0 0,-1 1 1,1-1-1,0 0 0,0 0 1,0 0-1,0 1 1,0-1-1,0 0 0,0 0-24,-23 27 527,14-13-518,-1 1 0,2 0 0,0 0 0,1 0 1,0 1-1,1 0 0,1 1 0,1-1 0,0 4-9,3-13-18,0 0 0,0 0 0,1-1 0,0 1 0,0 0-1,1 0 1,0 0 0,0 0 0,1 0 0,0-1 0,0 2 18,0-4-42,0 0 1,0 1-1,1-1 1,-1 0-1,1-1 1,0 1-1,0 0 1,0-1-1,1 0 1,-1 0-1,1 0 1,-1 0-1,1 0 1,0-1-1,0 0 1,1 1-1,1-1 42,-3-1-42,1 0-1,-1 0 1,1 0-1,-1 0 0,1-1 1,0 0-1,-1 0 1,1 0-1,0 0 1,-1 0-1,1-1 1,-1 1-1,1-1 1,-1 0-1,1 0 1,-1-1-1,1 1 1,-1-1-1,0 1 1,0-1-1,0 0 0,0 0 1,0-1-1,0 1 1,0-1-1,0-1 43,8-6-51,-2 0 0,1-1 0,-2-1 0,1 0 0,-2 0 0,1 0 51,-3 0 38,1 1-1,-2-1 1,1 1 0,-2-1 0,1 0-1,-2-1 1,0 1 0,0-1 0,-1 1-1,0-1 1,-1 1 0,-1-1 0,0 1-1,-1-1 1,0 1 0,-3-6-38,3 7 149,0 0 108,-1 0 1,2-1-1,0 1 1,0-2-258,1 13 3,0 0 1,0 0 0,0 0-1,0 0 1,0-1-1,0 1 1,0 0-1,0 0 1,0 0-1,0-1 1,0 1 0,0 0-1,0 0 1,0 0-1,1 0 1,-1-1-1,0 1 1,0 0 0,0 0-1,0 0 1,0 0-1,0 0 1,1 0-1,-1-1 1,0 1-1,0 0 1,0 0 0,0 0-1,0 0 1,1 0-1,-1 0 1,0 0-1,0 0 1,0 0-1,0 0 1,1 0 0,-1 0-1,0 0 1,0 0-1,0 0 1,1 0-1,-1 0 1,0 0 0,0 0-1,0 0 1,0 0-1,1 0 1,-1 0-4,12 5-10,-1-1 0,24 4-27,0-1 0,36 1 37,26 5-14,-92-12-1,1 1 1,-1-1 0,0 1 0,0-1 0,0 2 0,0-1 0,0 0 0,0 1 0,0 0-1,3 3 15,-5-3-15,-1-1-1,1 1 0,-1 0 0,1 0 0,-1 0 0,0 0 0,0 1 0,0-1 0,-1 0 0,1 1 0,-1-1 0,0 1 0,0 0 0,0-1 0,0 3 16,1 7-28,-1 0-1,-1 0 0,0 0 0,-2 13 29,-1 20-21,3-45 21,0 0-1,0 0 0,0 0 0,0 0 1,1 0-1,-1 0 0,0 0 0,0 0 1,1 0-1,-1 0 0,1 0 0,-1 0 0,1 0 1,-1 0-1,1 0 0,0 0 0,-1 0 1,1 0-1,0 0 0,0-1 0,0 1 1,-1 0-1,2 0 1,0 0-1,0 0 1,0 0-1,0-1 1,0 1-1,1 0 1,-1-1-1,0 0 1,0 1-1,1-1 1,-1 0-1,2 0 1,8-1 1,0 0 0,1-2 0,-1 1-1,4-2 0,-13 3 0,63-19 18,-2-3-1,0-3-17,-28 12 3,-3 0 0,0-1 0,-1-1-1,0-2 1,12-10-3,-35 22 1,0 0 0,0-1-1,-1 0 1,0-1 0,0 0 0,-1 0-1,1-1 1,-2 0 0,0 0-1,0-1 1,0 1 0,-1-1-1,-1 0 1,0-1 0,0 1-1,0-5 0,-3 13 13,-1 0-1,1 1 0,-1-1 0,0 0 0,0 0 0,0 0 0,0 1 0,0-1 0,0 0 0,0 0 0,0 0 0,-1 1 0,1-1 0,-1 0 0,0 1 0,1-1 0,-1 0 0,0 1 0,0-1 0,0 1 1,0-1-1,0 1 0,0-1 0,0 1 0,-1 0 0,1-1 0,0 1 0,-1 0 0,1 0 0,-1 0 0,1 0 0,-1 0 0,0 1 0,1-1 0,-1 0 0,0 1 0,0-1 0,1 1 0,-1 0 1,0 0-1,0-1 0,0 1 0,1 0 0,-1 0 0,0 1 0,0-1 0,0 0 0,1 1 0,-1-1 0,0 1 0,0-1 0,1 1 0,-1 0 0,0 0 0,0 0-12,1 0 2,1-1 0,-1 1-1,1-1 1,-1 1 0,1-1-1,-1 1 1,1-1 0,-1 1 0,1 0-1,0-1 1,-1 1 0,1 0-1,0-1 1,0 1 0,0 0 0,-1-1-1,1 1 1,0 0 0,0 0-1,0-1 1,0 1 0,0 0-1,0-1 1,0 1 0,1 0 0,-1-1-1,0 1 1,0 0 0,0 0-1,1-1 1,-1 1 0,0-1-1,1 1 1,-1 0-2,17 25 18,-16-25-18,27 32 11,-17-21-7,0 1 0,-1 1 1,-1-1-1,0 2 1,1 1-5,-8-11 0,0 0 0,0-1 1,-1 1-1,1 0 1,-1 0-1,0 0 0,-1 0 1,1 0-1,-1 0 1,0 0-1,0 0 0,0 0 1,-1 0-1,0 0 1,0 0-1,0 0 0,0 0 1,-1-1-1,-1 4 0,-1 0-28,0-1-1,0 1 0,-1-1 1,0 0-1,-1 0 0,1 0 1,-1-1-1,-1 1 0,-1 0 29,-11 8-175,0-1-1,-1-1 0,-1-1 176,-98 54-336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2:08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0 714 1424,'0'0'104,"0"1"0,0-1-1,0 1 1,0-1 0,0 1 0,0-1-1,0 1 1,0-1 0,0 0 0,1 1-1,-1-1 1,0 1 0,0-1-1,0 1 1,0-1 0,1 0 0,-1 1-1,0-1 1,0 0 0,1 1 0,-1-1-1,0 0 1,1 1 0,-1-1-1,0 0 1,1 1 0,-1-1 0,1 0-1,-1 0 1,0 0 0,1 1-1,-1-1 1,1 0 0,-1 0 0,1 0-1,-1 0-103,20-2 257,-6-1-219,143 2 282,11-20 86,-98 11-288,1 2 1,30 2-119,195 22 97,-147-5 53,45-6-150,147-22 85,-104 4 8,76 11-93,211 10 36,-56-2-32,394 4 138,395-40-41,-1033 20 26,460-29 533,434-25 98,111 10-596,-826 26 73,79 18-235,186-3 163,294 9 35,-639 16-131,292-27-67,-107-12 351,153 26-351,-310 3 30,-1-17 1,156-32-31,-312 24 177,0 9 0,189 11-177,18 16 278,0-19 1,81-23-279,-285 4 29,67-21-29,-75 14 174,189-7-174,197 21 98,656-36-90,-892 38 6,88-8-4,69-10 41,-399 29-903,67 5 852,-134 3-267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6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4 582 1984,'1'-1'93,"-1"1"-1,1-1 0,0 1 1,-1-1-1,1 0 0,-1 1 0,1-1 1,-1 1-1,1-1 0,-1 0 0,0 0 1,1 1-1,-1-1 0,0 0 1,1 0-1,-1 1 0,0-1 0,0 0 1,0 0-1,0 0 0,0 0 1,0 1-1,0-2-92,1-29 586,0 8-243,27-91 559,-17 76-838,-2 0-1,-1-1 1,-2 1-1,-2-2 1,-1-1-64,-3 39 2,1-14 12,-1 1 0,-1 0 0,0 0 1,-1-1-1,-1 1 0,0 0 0,-1 1 0,-3-7-14,7 20 3,0 0 0,-1 0 1,1 0-1,-1 0 1,1 0-1,-1 0 0,1 0 1,-1 1-1,0-1 0,1 0 1,-1 0-1,0 1 1,1-1-1,-1 0 0,0 1 1,0-1-1,0 1 0,0-1 1,0 1-1,0-1 1,0 1-1,1 0 0,-1-1 1,0 1-1,0 0 0,0 0 1,-1 0-1,1 0 1,0 0-1,0 0 0,0 0 1,0 0-1,0 0 0,0 0 1,0 0-1,0 1 0,0-1 1,0 1-4,-1-1-4,0 1 1,1 1 0,-1-1-1,0 0 1,1 0 0,-1 1-1,1-1 1,-1 1-1,1-1 1,-1 1 0,1-1-1,0 1 1,0 0 0,0 0-1,0 0 1,0-1-1,0 1 1,1 0 0,-1 1 3,-1 14-9,0-1-1,2 1 1,0-1 0,0 1 0,2 0 0,3 15 9,-1-2-4,50 385 116,-53-404-104,0 0-1,1 0 1,1-1 0,0 1-1,0-1 1,1 1-1,1 0-7,-4-9-9,-1 0 1,1 0-1,0 0 0,1-1 0,-1 1 0,0 0 0,0-1 0,1 1 1,-1-1-1,1 0 0,-1 1 0,1-1 0,-1 0 0,1 0 0,0 0 1,0 0-1,-1 0 0,1-1 0,0 1 0,0 0 0,0-1 0,0 1 1,0-1-1,0 0 0,0 0 0,0 0 0,0 0 0,0 0 0,0 0 1,0 0-1,0-1 0,0 1 0,0-1 0,0 1 0,0-1 0,0 0 1,-1 0-1,1 0 0,0 0 0,0 0 0,-1 0 0,2-1 9,38-29-1741,-28 19 1122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58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7 5961,'-1'-1'69,"1"0"-1,-1 1 1,0-1 0,1 1-1,-1-1 1,0 1-1,0 0 1,0-1-1,1 1 1,-1 0 0,0 0-1,0-1 1,0 1-1,0 0 1,1 0-1,-1 0 1,0 0 0,0 0-1,0 0 1,0 0-1,0 0 1,0 0-1,1 1 1,-1-1 0,0 0-1,0 1 1,0-1-1,1 0 1,-1 1-1,0-1 1,0 1 0,1-1-1,-1 1 1,0-1-1,1 1 1,-1 0-1,1-1 1,-1 1 0,0 0-1,1-1 1,0 1-1,-1 0-68,-5 7 62,1 0-1,0 0 0,0 0 1,0 2-62,3-6 96,-44 92-181,4 3 0,1 9 85,34-86-298,0 0 0,1 1 0,2-1 0,0 1 0,0 11 298,4-29-107,0 0 1,0 0 0,0-1-1,0 1 1,1 0-1,0-1 1,0 1-1,0 0 1,0-1-1,1 1 1,0-1-1,0 0 1,0 0 0,0 1-1,1-1 1,-1-1-1,1 1 1,2 2 106,-2-4-47,0 1 0,1-1 0,-1 1 0,1-1 0,0 0 0,0 0 0,-1-1 0,1 1 0,0-1 0,0 0 0,1 0 0,-1 0 0,0-1 0,0 1 0,0-1 0,0 0 1,1 0-1,-1 0 0,0-1 0,1 0 47,11-2-1,-1-1 0,0 0 1,0-1-1,0-1 0,-1 0 1,0-1-1,0-1 1,-1 0-1,0-1 0,1 0 1,31-27 249,-2-1 0,4-6-249,-45 40 13,23-21 98,0-1-1,-3-2 1,12-16-111,-22 26 149,-2 1 0,0-2 0,-1 1 0,0-2 0,-2 1 0,0-1 0,-1 0-149,-6 18 51,0 0 0,1 1 0,-1-1-1,0 0 1,0 0 0,1 0 0,-1 0 0,0 0 0,0 0 0,0 0 0,0 0 0,0 0 0,0 0 0,-1 0 0,1 0 0,0 0-51,-1 1 9,1-1 1,0 1 0,0 0-1,-1 0 1,1 0 0,0 0-1,-1 0 1,1 0-1,0 0 1,-1 0 0,1 0-1,0 0 1,-1 0 0,1 0-1,0 1 1,0-1 0,-1 0-1,1 0 1,0 0 0,-1 0-1,1 0 1,0 1-1,0-1 1,-1 0 0,1 0-1,0 0 1,0 1 0,0-1-1,-1 0 1,1 0-10,-23 25 4,21-22 25,-35 42-2,1 2-1,3 2 0,-17 33-26,47-76-1,-1 0 0,1 1 1,1-1-1,-1 1 0,1-1 0,0 1 0,1 0 1,0 0-1,0 0 0,0 0 1,1-6-2,0-1 1,0 1-1,0-1 1,0 1 0,0-1-1,0 1 1,0-1-1,0 0 1,0 1-1,0-1 1,0 1-1,1-1 1,-1 1-1,0-1 1,0 0-1,0 1 1,1-1-1,-1 0 1,0 1-1,0-1 1,1 1-1,-1-1 1,0 0-1,1 0 1,-1 1-1,0-1 1,1 0-1,-1 0 1,1 1-1,-1-1 1,0 0-1,1 0 1,-1 0-1,1 0 2,16-3-24,16-19-21,-19 10 70,0-1-1,-1-1 1,0 0-1,-2-1 1,1 0-1,-2-1 1,0 0-1,-1-1 1,-1 0-1,0 0 1,-1-1-1,-1 0 1,-1 0 0,-1 0-1,1-5-24,-5 13 450,-5 14-84,-7 17-52,4-1-288,1 0 0,1 0 0,0 1 0,0 11-26,4-22-11,1-1-1,0 1 1,1-1-1,0 1 1,1 0-1,0-1 1,0 1 0,1 0-1,0-1 1,0 0-1,3 4 12,-4-10-25,0 0 0,1 1 0,0-1 1,0 0-1,0 0 0,0 0 0,1 0 0,-1-1 0,1 1 0,-1 0 0,1-1 0,0 0 0,0 0 0,0 0 0,0 0 0,1 0 0,-1 0 0,1-1 25,2 1-62,0 0 0,0-1-1,0 0 1,0 0-1,0-1 1,0 0-1,0 0 1,0 0-1,0 0 1,4-2 62,7-2-160,0 0 1,0-1-1,-1-1 0,1 0 0,-2-2 1,1 0-1,5-4 160,-8 4-78,0 0 1,0-2-1,-1 1 0,0-2 0,-1 0 1,0 0-1,0-1 0,-2 0 0,9-13 78,-13 16 83,0 0 0,-1 0 0,0 0 0,-1 0 0,0 0-1,0-1 1,-1 1 0,0-1 0,-1 0 0,0 0-1,0 0 1,-1 1 0,0-1 0,-1 0 0,0 0 0,-2-4-83,2 9 142,0 0 0,-1 0 0,0 0 1,0 0-1,0 0 0,-1-1-142,2 5 21,1 0 0,0 1 0,-1-1 0,1 0 0,0 1 0,-1-1-1,1 0 1,-1 1 0,1-1 0,-1 1 0,1-1 0,-1 1 0,0-1 0,1 1 0,-1 0 0,1-1 0,-1 1 0,0 0 0,1-1 0,-1 1 0,0 0-1,0 0 1,1 0 0,-1-1 0,0 1 0,0 0 0,1 0 0,-1 0 0,0 0 0,0 0 0,1 0 0,-1 1 0,0-1 0,1 0 0,-1 0-1,0 0 1,1 1 0,-1-1 0,0 0 0,1 1 0,-1-1 0,0 1 0,1-1 0,-1 1 0,1-1 0,-1 1 0,1-1 0,-1 1 0,1-1 0,-1 1-1,1 0 1,-1 0-21,-5 7 25,0 1 0,1 0-1,0 0 1,0 0 0,1 1 0,0 0-1,1 0 1,0 0 0,0 0-25,0 4-1,0 0 0,1 0 1,0 1-1,1-1 1,1 0-1,1 8 1,0-14-29,0-1 0,0 0 0,1 0 0,0 1 0,0-1 0,1 0 0,0-1-1,0 1 1,1 0 0,0-1 0,0 0 0,0 0 0,1 0 0,0 0 0,0-1 0,0 0 0,1 0 0,0 0 0,0-1 0,0 0-1,0 0 1,1 0 0,0-1 29,2 1-93,0 0 0,0-1 0,0-1 0,0 1 0,1-1-1,-1-1 1,1 0 0,-1 0 0,1-1 0,-1 0 0,1-1-1,-1 0 1,1 0 0,-1-1 0,1 0 0,-1-1 0,8-3 93,-3 0-146,1-1 0,-1-1 1,-1 0-1,0-1 0,0 0 1,-1-1-1,0 0 0,0-1 0,-1 0 1,0-2 145,-3 3 67,-1 0 1,0 0-1,0 0 1,-1-1-1,0 0 0,-1 0 1,-1-1-1,1 0 1,-2 1-1,0-1 1,0-1-1,-1 1 0,0-1-67,0-21 983,-1 0 0,-2 0 0,-3-25-983,0 49 573,-1 21-271,-3 31-322,1 0 0,1 1 0,3 0 0,2 0-1,1-1 1,3 2 20,0-13-173,1 0-1,1 0 0,2 0 0,2-1 0,0 0 1,2-1-1,1 0 0,12 21 174,-15-35-21,0 1 1,-1 0-1,-1 0 1,-1 0 0,0 1-1,-2 0 1,1 1-1,-2-1 1,0 1-1,-2-1 1,1 6 20,-4 3 59,0 0-1,-2 0 1,-1 0 0,0-1 0,-10 24-59,15-49 3,0 1-1,0-1 0,0 0 0,0 1 1,0-1-1,0 0 0,0 0 0,0 1 0,0-1 1,0 0-1,-1 0 0,1 1 0,0-1 1,0 0-1,0 0 0,0 1 0,-1-1 1,1 0-1,0 0 0,0 1 0,-1-1 1,1 0-1,0 0 0,0 0 0,-1 0 1,1 1-1,0-1 0,0 0 0,-1 0 0,1 0 1,0 0-1,0 0 0,-1 0 0,1 0 1,0 0-1,-1 0 0,1 0 0,0 0 1,-1 0-1,1 0 0,0 0 0,0 0 1,-1 0-1,1 0 0,0 0 0,-1 0 1,1-1-1,0 1 0,0 0 0,-1 0 1,1 0-1,0 0 0,0-1 0,0 1 0,-1 0 1,1 0-1,0-1 0,0 1 0,0 0 1,-1 0-1,1-1 0,0 1 0,0 0 1,0 0-1,0-1 0,0 1 0,0 0 1,0-1-1,0 1-2,-13-24 49,6 5-65,0 0 0,1 0 0,1-1 0,1 0-1,1 1 1,1-1 0,0-2 16,2 9-122,1 0 0,1 0-1,0-1 1,1 1 0,0 0 0,1 1-1,0-1 1,1 1 0,0-1 0,1 1-1,1 1 1,2-4 122,7-9-267,2 1 1,15-16 266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9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1 840 3457,'0'-1'88,"0"1"0,0-1 0,0 1 1,0-1-1,0 1 0,0 0 0,0-1 1,1 1-1,-1-1 0,0 1 0,0 0 1,0-1-1,1 1 0,-1 0 0,0-1 1,0 1-1,1 0 0,-1-1 0,0 1 1,1 0-1,-1 0 0,1-1 0,-1 1 1,0 0-1,1 0 0,-1 0 0,0-1 1,1 1-1,-1 0 0,1 0 0,-1 0 1,1 0-1,-1 0 0,0 0 0,1 0 1,0 0-89,25-8 471,-21 6-229,45-16-514,-1-2 0,-1-1 0,-1-4 0,-1-1 0,-1-2 0,4-6 272,-40 28-10,-2 0 1,1 0 0,-1-1-1,0 0 1,0-1 0,-1 1-1,0-1 1,0-1 0,-1 1-1,0-1 1,0 1 0,-1-2-1,-1 1 1,1 0 0,-1-1-1,-1 1 1,2-10 9,-2 8 128,0 0 0,-1 0-1,0 0 1,-1 0 0,-1 0 0,1 0 0,-3-10-128,3 21 16,0 0 0,0-1-1,0 1 1,0 0 0,0-1 0,0 1 0,0 0 0,0 0 0,0-1 0,0 1 0,0 0 0,0-1-1,0 1 1,0 0 0,0-1 0,0 1 0,-1 0 0,1 0 0,0-1 0,0 1 0,0 0 0,-1 0 0,1-1-1,0 1 1,0 0 0,0 0 0,-1 0 0,1-1 0,0 1 0,0 0 0,-1 0 0,1 0 0,0 0 0,-1 0-1,1 0 1,0 0 0,0-1 0,-1 1 0,1 0 0,0 0 0,-1 0 0,1 0 0,0 0 0,-1 0 0,1 0-1,0 0 1,-1 1 0,1-1 0,0 0 0,-1 0-16,-7 13 217,5 4-211,1 0-1,0-1 1,1 1 0,1 0 0,0 0-1,1 0 1,1 0 0,2 5-6,2 43 5,-3-12-11,2 17 13,-5 6-7,0-57 3,-1 1 1,-2 0 0,0-1 0,-1 1 0,0-1 0,-3 2-4,7-21 2,0 1 1,0-1-1,0 1 1,0-1-1,0 0 1,0 1-1,0-1 1,0 1 0,-1-1-1,1 0 1,0 1-1,0-1 1,-1 0-1,1 1 1,0-1-1,0 0 1,-1 1-1,1-1 1,0 0 0,-1 0-1,1 1 1,0-1-1,-1 0 1,1 0-1,0 0 1,-1 0-1,1 1 1,-1-1-1,1 0 1,0 0 0,-1 0-1,1 0 1,-1 0-1,1 0 1,-1 0-3,1 0 10,0-1 1,-1 1-1,1-1 0,-1 1 1,1-1-1,0 1 1,0-1-1,-1 1 0,1-1 1,0 1-1,0-1 0,-1 1 1,1-1-1,0 1 1,0-1-1,0 0 0,0 1 1,0-1-1,0 1 1,0-1-1,0 1 0,0-1 1,0 0-1,0 1 1,0-1-1,1 1 0,-1-1 1,0 1-11,3-11 71,0 1 1,1 0-1,0 0 1,0 0-1,1 0 1,1 1-1,0-2-71,47-62 91,-47 66-84,5-8-3,2 0 0,0 2-1,0-1 1,2 1-4,-12 10-1,0 0 1,1 0 0,0 0-1,-1 1 1,1-1-1,0 1 1,1 0 0,-1 0-1,0 1 1,0-1-1,1 1 1,-1 0 0,1 0-1,-1 0 1,1 1-1,-1 0 1,1-1 0,0 2-1,1-1 1,-3 1 1,0 0 0,0 0 0,0 1 0,0-1 0,0 1 0,0 0-1,0 0 1,-1 0 0,1 0 0,-1 0 0,1 1 0,-1-1 0,2 3-1,28 42 21,-17-23-7,-15-22-13,11 13 7,0 1 0,1-2 0,0 1 0,11 9-8,-19-21 1,-1 0 0,1 0 0,0 0-1,0-1 1,0 1 0,0-1 0,0 0-1,0 0 1,1 0 0,-1 0 0,1-1 0,-1 0-1,1 0 1,0 0 0,-1-1 0,1 1 0,0-1-1,0 0 1,-1-1 0,1 1 0,0-1 0,-1 0-1,6-2 8,-1-1 0,-1 0 1,1 0-1,0-1 1,-1 0-1,0-1 1,-1 0-1,1 0 1,-1 0-1,0-1 1,0 0-1,-1-1 1,0 1-1,-1-1 1,1 0-1,-1-1 1,-1 1-1,0-1 1,2-5-9,-4 8 6,-1 1-1,0 0 1,0-1 0,-1 1-1,0-1 1,0 1 0,0 0 0,0-1-1,-1 1 1,0-1 0,0 1-1,0 0 1,-1-1 0,0 1-1,0 0 1,0 0 0,-1 0 0,1 1-1,-1-1 1,0 1 0,-1-1-1,1 1 1,-1 0 0,0 0 0,-2-1-6,5 3-2,-1 1 1,0 0 0,0 0 0,0 0-1,0 1 1,-1-1 0,1 0 0,0 1 0,0-1-1,0 1 1,0 0 0,-1 0 0,1 0-1,0 0 1,0 0 0,0 0 0,-1 1-1,1-1 1,0 0 0,0 1 1,-6 2-12,-1 0-1,1 0 1,1 1-1,-3 1 13,3-2-13,45-4-75,-11-4 15,-19 3 16,0 0 1,0 0-1,0 1 0,0 0 1,0 1-1,0 0 0,0 0 0,0 1 1,6 0 56,-15 1-92,1-1 1,-1 0 0,1 1-1,-1-1 1,1 1-1,0-1 1,-1 1 0,1-1-1,0 0 1,0 1 0,0-1-1,0 1 1,0-1-1,0 2 92,0-2 27,0-1-19,-24 13 35,21-11 36,-25 7 88,-16-7-327,137-17 90,-48 7 65,0 2-1,38 0 6,-80 6-1,0 0 0,-1 0-1,1 0 1,0 0 0,0 1-1,0-1 1,-1 1 0,1 0-1,0 0 2,-3-1 0,1 0 0,-1 1-1,1-1 1,-1 1 0,0-1-1,1 0 1,-1 1 0,0-1-1,1 1 1,-1-1 0,0 1-1,1-1 1,-1 1 0,0-1-1,0 1 1,0-1 0,0 1-1,1-1 1,-1 1 0,0 0-1,0-1 1,0 1 0,0-1-1,0 1 1,0-1 0,0 1-1,0-1 1,-1 1 0,1 0-1,0-1 1,0 1 0,0-1-1,-1 1 1,1-1-1,0 1 1,-3 20 0,3-19 0,-1 1 0,1-1 1,0 0-1,0 1 0,-1-1 0,1 0 0,-1 1 0,0-1 1,0 0-1,0 0 0,0 1 0,-30 55 8,30-56-8,1 0 1,-1 0 0,0 0-1,1 0 1,-1 0 0,1 0-1,0 0 1,-1 0 0,1 0-1,0 0 1,0 0-1,1 0 1,-1 0 0,0 0-1,1 0 1,-1 0 0,1 0-1,0 0 1,-1 0-1,1-1 1,0 1 0,0 0-1,0 0 1,0-1 0,1 1-1,-1 0 1,0-1 0,1 0-1,0 1 0,2 2 2,0-1-1,0 0 0,1-1 1,-1 1-1,1-1 0,0 0 1,-1 0-1,1 0 0,3 0-1,5 1 2,-1-1-1,1 0 1,0-1-1,0-1 0,0 0 1,0 0-1,-1-2 0,1 1 1,6-3-2,17-5 9,0-1 0,22-11-9,-51 18 3,0 0 1,0 0-1,-1-1 0,1 0 0,-1 0 0,0-1 0,0 1 1,0-1-1,-1-1 0,0 1 0,2-3-3,-4 4 5,0 0 1,0 0-1,0-1 1,-1 1-1,0-1 0,0 1 1,0-1-1,-1 1 1,1-1-1,-1 0 0,0 0 1,-1 0-1,1 0 1,-1 0-1,0 0 0,0 0 1,-1-5-6,1 10 1,0-1 1,0 1-1,-1-1 0,1 0 0,0 1 1,0-1-1,-1 1 0,1-1 1,-1 0-1,1 1 0,0-1 1,-1 1-1,1-1 0,-1 1 1,1 0-1,-1-1 0,1 1 1,-1-1-1,0 1 0,1 0 1,-1-1-1,0 1 0,1 0 1,-1 0-1,1 0 0,-1 0 1,0-1-1,1 1 0,-1 0 1,0 0-1,1 0 0,-1 0 1,0 0-1,1 1 0,-1-1 0,0 0 1,1 0-1,-1 0 0,0 0 1,1 1-1,-1-1 0,0 0 1,1 1-1,-1-1 0,1 0 1,-1 1-2,-30 18 7,23-12-2,0 0 0,1 1 1,0 0-1,0 1 0,1-1 1,0 1-1,0 0 0,1 1 0,0 0 1,1 0-1,0 0 0,1 0 1,-2 5-6,4-10 0,0 0 1,0 1 0,0 0-1,0-1 1,1 1-1,0-1 1,0 1 0,1-1-1,-1 1 1,1 0 0,1-1-1,-1 0 1,1 1 0,-1-1-1,2 0 1,-1 0-1,0 0 1,1 0 0,0 0-1,0-1 1,1 1 0,-1-1-1,1 0 1,0 0 0,0 0-1,3 2 0,-1-2-3,0 0-1,0-1 1,1 0 0,-1 0-1,1-1 1,-1 0 0,1 0-1,0 0 1,0-1-1,-1 0 1,1 0 0,0-1-1,0 0 1,0 0-1,0-1 1,7-1 3,1 0-10,-1-1-1,1-1 0,-1 0 1,0-1-1,0-1 1,0 0-1,4-4 11,6-5-35,0-2-1,-1-1 1,-1 0-1,-1-2 1,13-16 35,-25 28-18,-1-2 1,0 1-1,-1-1 1,0 0-1,-1 0 0,0-1 1,-1 0-1,0 0 1,0-3 17,-3 11-5,-1 0 1,0-1-1,-1 1 1,1 0 0,-1 0-1,1-1 1,-1 1-1,0 0 1,0 0 0,-1-1-1,1 1 1,0 0-1,-1 0 1,0-1 0,0 1-1,0 0 1,0 0 0,-1 0-1,1 0 1,-1 0-1,0 1 1,1-1 0,-1 0-1,0 1 1,-1-1-1,1 1 1,0 0 0,-1-1-1,1 1 1,-1 0-1,0 1 1,0-1 0,0 0-1,0 1 1,0 0 4,-3-2-13,0 1 1,0 0 0,-1 1-1,1-1 1,0 1-1,0 1 1,-1-1 0,1 1-1,-1 0 1,1 0-1,0 1 1,-1 0 0,1 0-1,0 1 1,0-1-1,0 1 1,-3 2 12,8-4-1,0 1 0,0-1 1,0 1-1,1-1 0,-1 1 0,0-1 1,0 1-1,0 0 0,1-1 0,-1 1 0,0 0 1,1 0-1,-1 0 0,1-1 0,-1 1 1,1 0-1,-1 0 0,1 0 0,-1 0 0,1 0 1,0 0-1,0 0 0,-1 0 0,1 0 1,0 0-1,0 0 0,0 0 0,0 0 0,0 0 1,0 0-1,0 0 0,1 0 0,-1 0 1,0 0-1,1 0 0,-1 0 0,0 0 0,1 0 1,-1 0-1,1 0 0,-1-1 0,1 2 1,3 3 0,0 0 0,-1 0-1,2 0 1,-1-1 0,0 1-1,6 2 1,20 15 4,2-1-1,0-2 0,25 10-3,45 27-183,-87-46 46,0 0 0,-1 1 0,0 0 1,-1 1-1,3 4 137,-14-14-54,0 0-1,0 0 1,-1 0 0,1 1-1,0-1 1,-1 0 0,0 1 0,1-1-1,-1 1 1,0 0 0,0-1-1,-1 1 1,1 0 0,0 0 0,-1 0-1,0-1 1,0 1 0,0 0-1,0 2 55,0-3-20,-1 0 1,0 0-1,1 0 0,-1 0 0,0 0 0,0-1 0,0 1 0,0 0 0,-1-1 0,1 1 0,0 0 0,-1-1 0,1 1 0,-1-1 0,0 0 0,1 0 1,-1 1-1,0-1 0,0 0 0,0-1 0,0 1 0,0 0 0,1 0 0,-1-1 0,-1 1 0,1-1 20,-13 3 86,-1 0-1,1-1 0,-1 0 1,0-2-1,-10 0-85,-13-2 1212,-30-7-1212,49 4 446,20 5-438,-1 0 1,1 0-1,0 0 1,0 0-1,0-1 1,0 1-1,0 0 1,0 0-1,0 0 1,0 0-1,0 0 1,-1 0-1,1 0 0,0 0 1,0-1-1,0 1 1,0 0-1,0 0 1,0 0-1,0 0 1,0 0-1,0 0 1,0-1-1,0 1 1,0 0-1,0 0 1,0 0-1,0 0 0,0 0 1,0 0-1,0-1 1,0 1-1,0 0 1,0 0-1,0 0 1,0 0-1,0 0 1,1 0-1,-1 0 1,0-1-1,0 1 1,0 0-1,0 0 0,0 0 1,0 0-1,0 0 1,0 0-1,0 0 1,1 0-1,-1 0 1,0 0-1,0 0 1,0 0-1,0-1 1,0 1-1,0 0 1,1 0-1,-1 0 0,0 0 1,0 0-9,40-11 390,5 1-312,-1-2 0,-1-2 0,0-2 0,7-6-78,-29 12 12,1-1-1,-2-1 1,0-1-1,0 0 0,-1-2 1,-1 0-1,0-1 1,-2-1-1,1-1-11,-10 8 27,0 0-1,-1 0 1,0 0-1,-1-1 1,0 0-1,0 0 1,-1 0 0,-1-1-1,0 1 1,-1-1-1,0 0 1,-1 0-1,0 1 1,0-1-1,-2 0 1,0-5-27,-3-23 158,-3-1 0,-1 2 1,-2-1-1,-2-2-158,10 34-14,-8-23-30,10 30 32,-1-1 0,1 1 0,-1 0 1,0 0-1,1-1 0,-1 1 0,0 0 0,1 0 0,-1 0 1,0 0-1,0 0 0,0 0 0,0 0 0,0 1 1,0-1-1,0 0 0,-1 0 0,0 0 12,2 2-8,-1-1 1,1 0-1,-1 1 0,1-1 0,-1 0 1,1 1-1,-1-1 0,1 1 0,-1-1 1,1 1-1,-1-1 0,1 1 0,0-1 1,-1 1-1,1-1 0,0 1 0,0-1 1,-1 1-1,1-1 0,0 1 0,0 0 1,0-1-1,0 1 0,0 0 0,0-1 1,0 1-1,0-1 0,0 1 0,0 0 1,0-1-1,0 1 0,0-1 0,0 1 8,2 27-105,6 8 77,3-1 0,0-1 0,3 0 1,5 9 27,2 8-9,-8-19 9,13 30 12,-1 12-12,-18-54 2,-2 1 0,-1 0 0,0 1 0,-2-1 0,0 17-2,-4-19-33,1-19 40,1 1 0,0-1 1,0 0-1,0 0 0,0 1 0,0-1 0,0 0 1,-1 0-1,1 1 0,0-1 0,0 0 0,0 0 1,-1 1-1,1-1 0,0 0 0,0 0 0,-1 0 1,1 0-1,0 0 0,-1 1 0,1-1 0,0 0 0,0 0 1,-1 0-1,1 0 0,0 0 0,-1 0 0,1 0 1,0 0-1,-1 0-7,0-1 34,0 1 0,0-1 0,0 0 0,0 0 1,0 0-1,0 0 0,0 0 0,0 0 0,0 0 0,0 0 0,0 0 1,1 0-1,-1-1 0,0 1 0,1 0 0,-1 0 0,1-1 1,0 1-1,-1 0 0,1-1-34,-2-5 60,1-1 1,0 1-1,0 0 0,1-1 1,0 1-1,0 0 1,0-1-1,1 1 0,0 0 1,1 0-1,0 0 0,0-1-60,6-15 16,0-1 0,11-18-16,-14 32-25,0-1 0,1 1 0,1 1 0,-1-1-1,1 1 1,1 0 0,0 1 0,0 0 0,1 0 25,-5 4-18,0 1 0,1 0 0,-1 0 0,1 0 0,0 1 0,-1 0 0,1 0 0,0 0 0,0 0 0,1 1 0,-1 0 0,0 0 0,0 0-1,1 0 1,-1 1 0,0 0 0,1 0 0,-1 1 0,1-1 0,2 2 18,-6-1-3,0 0-1,1-1 1,-1 2-1,0-1 1,0 0 0,0 0-1,0 1 1,0-1-1,0 1 1,0-1-1,0 1 1,-1 0-1,1 0 1,-1 0 0,1 0-1,-1 0 1,0 0-1,0 0 1,0 0-1,0 1 1,0-1-1,0 0 1,0 1 3,2 10-2,0-1 0,-1 1 0,0 0 0,-1 2 2,3 14 10,-1-14 1,1 0 0,0-1 0,3 6-11,-6-16-1,1 1 1,0-1-1,0 0 1,0 0-1,1 0 1,-1 0-1,1 0 1,0-1-1,0 1 1,1-1-1,-1 0 1,4 3 0,-5-5 0,0 0 0,0-1 0,0 1 0,0 0 0,0-1 0,0 0 0,1 1 0,-1-1 0,0 0 0,0 0 0,0 0 0,1 0 0,-1 0 0,0-1 0,0 1 0,0-1 0,0 0 1,0 1-1,0-1 0,0 0 0,0 0 0,0 0 0,0 0 0,0-1 0,6-3 11,0 0 0,-1-1 0,0 0 0,0 0 0,1-1-11,7-9-13,0 0 1,-1-1 0,0-1 0,-1 0 0,-2-1 0,0 0 0,0-1-1,-2 0 1,-1-1 0,0 0 12,-7 20-17,-1 0 0,0 0 1,1 0-1,-1 0 0,0 0 0,0 0 0,0 0 0,1 0 0,-1 0 1,0-1-1,-1 1 0,1 0 0,0 0 0,0 0 0,0 0 0,0 0 1,-1 0-1,1 0 17,-1 1-7,1 0 1,0 0-1,-1-1 1,1 1-1,-1 0 0,1 0 1,0 0-1,-1 0 1,1 0-1,-1 0 1,1 0-1,0 0 1,-1 0-1,1 0 1,-1 0-1,1 0 1,-1 0-1,1 0 1,0 0-1,-1 0 0,1 1 1,0-1-1,-1 0 1,1 0-1,-1 0 1,1 1-1,0-1 1,-1 0 6,-30 26-108,30-25 109,-4 5-3,0 1 1,0-1-1,1 1 1,-1 0-1,2 0 1,-1 0 0,1 0-1,0 1 1,0-1-1,1 1 1,0 0-1,1 0 1,-1 7 1,1-9 1,0-1 0,1 1 0,-1 0 1,2-1-1,-1 1 0,0-1 0,1 1 0,0 0 1,1-1-1,-1 0 0,1 1 0,0-1 1,0 0-1,0 0 0,1 0 0,0 0 0,0 0 1,0-1-1,1 1 0,0-1-1,-2-2 2,0 0-1,0-1 1,0 1 0,0 0 0,1-1-1,-1 0 1,1 0 0,-1 1-1,1-2 1,0 1 0,-1 0-1,1 0 1,0-1 0,-1 1-1,1-1 1,0 0 0,0 0-1,1 0-1,1-1 5,-1 0-1,1 0 0,0 0 1,-1-1-1,1 1 0,-1-1 0,1 0 1,-1 0-1,0-1 0,2-1-4,3-2 11,0-2-1,0 1 1,-1-1-1,0-1 1,0 1-1,-1-1 1,0 0-1,4-8-10,-6 7 8,0 1-1,-1-1 1,0 0-1,-1-1 1,0 1-1,0-1 1,-1 1-1,0-10-7,-1 15-15,-1-1 0,0 1-1,0 0 1,0-1 0,-1 1 0,1 0-1,-1-1 1,-1 1 0,1 0 0,-1 0-1,0 0 1,0 0 0,0 0 0,-1 0-1,1 0 1,-1 1 0,-1 0 0,-1-4 15,3 7-25,1-1 0,0 1 1,-1-1-1,1 1 0,-1 0 1,1 0-1,-1 0 0,0-1 0,0 1 1,1 1-1,-1-1 0,0 0 1,0 0-1,0 1 0,0-1 1,0 1-1,0 0 0,0-1 0,0 1 1,0 0-1,0 0 0,0 0 1,0 0-1,0 1 0,0-1 0,0 1 1,0-1-1,0 1 0,0 0 1,0-1-1,0 1 0,1 0 1,-1 0-1,0 0 0,1 1 0,-1-1 1,1 0-1,-1 1 0,1-1 1,-1 1-1,0 1 25,-3 3-21,1 0 0,-1 0 0,1 0-1,1 1 1,-1 0 0,1 0 0,1 0 0,-1 0 0,1 0-1,-1 8 22,1-7-6,2 0 0,-1 0 0,1 0 0,0 1 0,1-1 0,0 0-1,0 0 1,1 0 0,0 0 0,0 0 0,1 0 0,0-1 0,0 1 0,1-1-1,0 0 1,1 0 0,-1 0 0,1 0 0,0-1 0,1 0 0,0 0-1,2 2 7,-3-4-16,1 1 0,0-1 0,0 0 0,0-1 0,0 1 0,0-1-1,1 0 1,0-1 0,-1 0 0,1 0 0,0 0 0,0-1 0,0 0-1,0 0 1,0-1 0,0 0 0,1 0 0,-1-1 0,0 1 0,0-2-1,0 1 1,0-1 0,-1 0 0,1 0 0,0-1 0,1-1 16,1-1 56,0 0 1,1-1-1,-2 0 0,1 0 1,-1-1-1,0 0 1,0-1-1,-1 0 1,0 0-1,0 0 1,-1-1-1,0 0 1,-1 0-1,0-1 1,0 0-1,-1 0 0,0 0 1,-1 0-1,0 0 1,-1-1-1,1-5-56,-1-16 316,-2 0 0,-1 0 0,-1 0 0,-6-24-316,-30-125 41,27 137-264,6 25 91,3 6-14,-1 0 0,0 0-1,-1 0 1,-1 0-1,0 1 1,-1-1-1,0 1 1,-3-2 146,9 13-4,0 1-1,-1-1 1,1 0 0,-1 0-1,1 1 1,-1-1 0,1 1-1,-1-1 1,1 0 0,-1 1-1,0-1 1,1 1 0,-1 0-1,0-1 1,1 1 0,-1-1-1,0 1 1,0 0 0,1 0 0,-1-1-1,0 1 1,0 0 0,1 0-1,-1 0 1,0 0 0,0 0-1,0 0 1,0 0 4,1 0 1,-1 1 0,0 0 0,0-1-1,0 1 1,0 0 0,1 0 0,-1 0 0,0 0 0,0-1-1,1 1 1,-1 0 0,1 0 0,-1 0 0,1 0 0,0 0 0,-1 0-1,1 1 0,-3 7 17,2-1-1,-1 0 0,1 1 0,0-1 1,1 2-17,0 17 31,2 0 0,1 0 0,1 0 0,6 20-31,35 108 79,-13-52-46,-16-43-32,3 10-152,6 10 151,-23-76-30,0 1-1,1-1 1,-1 0-1,1 0 0,0 0 1,0 0-1,0-1 1,0 1-1,0-1 1,1 0-1,0 0 0,0 0 1,0 0-1,0 0 1,0-1-1,0 0 1,1 0-1,-1 0 1,1-1-1,-1 1 0,1-1 1,0 0-1,-1 0 1,1-1-1,3 1 31,13 0-423,1-1 0,-1-1 0,0 0 0,0-2 0,2-1 423,10-2-758,1-1 0,-1-2-1,-1-1 1,0-2 0,14-8 758,-14 5 313,-1-2-1,-1-1 0,0-2 1,-2-1-1,5-5-312,-27 21 201,-1 0 0,0 0 0,0 0 0,0-1-1,-1 1 1,0-1 0,0 0 0,0-1-1,-1 1 1,0-1-201,-2 5 69,0 1-1,-1-1 1,0 0-1,1 0 1,-1 1 0,0-1-1,0 0 1,0 0-1,0 0 1,0 1 0,0-1-1,0 0 1,-1 0-1,1 0 1,0 1 0,-1-1-1,0-1-68,0 1 53,-1 0-1,1 1 1,-1-1 0,1 0-1,-1 0 1,0 1-1,1-1 1,-1 1-1,0 0 1,0-1 0,0 1-1,0 0 1,0 0-1,0 0 1,-1 0-1,1 1 1,-1-1-53,-7-2 58,-1 1 0,1 0 0,-1 1 1,0 0-1,1 1 0,-1 0 0,0 0 0,0 1 0,-7 2-58,-8 2 45,0 1-1,0 2 0,-9 4-44,15-5 41,1 1 0,-1 2 0,-16 10-41,31-17 2,-1 0 0,1 0 1,1 1-1,-1 0 0,1 0 0,-1 0 1,1 1-1,0-1 0,1 1 0,-1 0 1,1 0-1,0 0 0,0 1 0,0-1 1,1 1-1,0 0-2,1-4-1,1 0-1,0 0 1,-1 1 0,1-1-1,0 0 1,0 1 0,1-1 0,-1 0-1,0 1 1,1-1 0,-1 0-1,1 0 1,0 1 0,0-1 0,0 0-1,0 0 1,0 0 0,0 0-1,0 0 1,1 0 0,-1-1 0,1 1-1,-1 0 1,1-1 0,0 1 0,0-1-1,0 1 1,0-1 0,0 0-1,0 0 1,0 0 0,0 0 0,0 0-1,2 0 2,4 2-7,0-1 0,-1 1-1,1-2 1,0 1 0,0-1-1,1-1 1,-1 1 0,0-1-1,3-1 8,2-1-9,0 0-1,-1-1 0,1-1 1,-1 0-1,1-1 0,-1 0 0,-1-1 1,1 0-1,-1-1 0,0 0 1,-1-1-1,1 0 0,5-7 10,-7 7 14,0-1 0,-1 0 0,0-1 0,-1 1 0,0-2 1,-1 1-1,1-1 0,-2 0 0,0 0 0,0 0 0,-1-1 0,-1 1 0,0-1 0,2-10-14,-3-6 114,-1 0 1,-2-1-1,0 1 0,-2 0 1,-2-4-115,-31-141 580,26 132-473,5 17-53,2 9-20,-1-1 0,0 1 1,-1-1-1,-4-5-34,9 20 1,0 0 0,-1 0 0,1 0 0,-1 0 1,0 0-1,1 0 0,-1 0 0,0 0 0,1 1 0,-1-1 0,0 0 1,0 0-1,0 1 0,0-1 0,0 0 0,0 1 0,0-1-1,0 1 1,1 0 0,-1 0 0,1 0-1,-1 0 1,0 0 0,1 0 0,-1 0-1,1 0 1,-1 0 0,1 0 0,-1 0-1,0 1 1,1-1 0,-1 0 0,1 0-1,-1 0 1,1 1 0,-1-1 0,1 0-1,-1 1 1,1-1 0,0 1-1,-1-1 0,-2 3 2,1 0 0,0 0-1,0 0 1,0 1 0,1-1-1,-1 0 1,1 1 0,-1-1-1,1 1 1,0 3-2,-4 18 2,1 1 0,1 0 0,2 0 0,1 0 0,1 7-2,16 139-121,-11-121 24,10 88-514,1 11 289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4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71 232,'-33'-55'237,"26"39"248,13 23 88,1 21-207,-2-1-275,-2-13-64,9 37 83,-2 0 1,-3 1-1,1 38-110,-23 189 69,4-130-91,7-102-700,2-36 455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4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1720,'2'-35'745,"1"7"-473,8 8-64,-5 9-168,1 2-40,2 5-48,-3 2 0,5 2-16,7 0 8,6 6 0,7 1 24,13 6 8,-3 4 16,3 5-168,-10 5-225,-10-1 257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5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0 680,'-86'61'576,"47"-49"16,6 3-160,6-6-832,-3-1 296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5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384 545 1120,'-5'-4'104,"1"0"0,-1 0-1,-1 0 1,1 0 0,0 1 0,-1 0-1,0 0 1,1 0 0,-1 1 0,0 0-1,-1 0 1,1 0 0,0 1 0,-6-1-104,3 2 75,0-1 1,-1 2-1,1-1 0,0 1 1,0 1-1,-1-1 1,1 2-1,0-1 1,-7 4-76,2 0 115,0 1 1,0 0 0,1 1-1,0 0 1,0 1 0,1 1-1,0 0 1,1 0 0,0 1-1,0 1 1,1-1 0,-2 6-116,7-8 45,0 0 1,0 0 0,1 0-1,1 1 1,-1-1 0,0 5-46,3-9 5,0-1 0,0 0 0,0 1 1,1-1-1,-1 1 0,1-1 1,0 1-1,1-1 0,-1 1 1,1-1-1,-1 0 0,1 1 0,1-1 1,-1 0-1,2 4-5,-2-6-1,0-1 0,0 0-1,0 0 1,0 0 0,0 0 0,0 0 0,1 0-1,-1 0 1,0-1 0,0 1 0,1 0 0,-1-1-1,0 1 1,1-1 0,-1 1 0,1-1-1,-1 1 1,0-1 0,1 0 0,-1 0 0,1 0-1,1 0 2,36-4-7,-33 2 10,12-2 8,-1-1-1,0 0 0,0-2 0,-1 0 0,0-1 0,0 0 0,-1-2 0,0 0 0,0 0 1,-1-1-1,-1-1 0,10-10-10,-13 8 47,-10 14-46,-1 0 0,1 0 0,0 0 1,0 0-1,0 0 0,0 0 0,0 0 0,-1 1 1,1-1-1,0 0 0,0 0 0,0 0 0,0 0 1,0 0-1,-1 0 0,1 0 0,0 0 0,0 0 1,0 0-1,0 0 0,-1 0 0,1 0 0,0 0 1,0-1-1,0 1 0,0 0 0,0 0 0,-1 0 1,1 0-1,0 0 0,0 0 0,0 0 0,0 0 1,0 0-1,0-1 0,-1 1 0,1 0 0,0 0 1,0 0-1,0 0 0,0 0 0,0 0 0,0-1 1,0 1-1,0 0 0,0 0 0,0 0 0,0 0 1,0-1-1,0 1 0,0 0 0,0 0 0,0 0 1,0 0-1,0-1 0,0 1 0,0 0 0,0 0 1,0 0-1,0 0 0,0 0 0,0-1 0,0 1-1,-6 19-36,2-10 33,0 1 0,1 0-1,1 0 1,0 1 0,0-1-1,0 8 4,2-16 0,-1-1-1,1 1 0,0-1 0,0 1 0,0-1 0,0 1 0,1-1 0,-1 1 0,0-1 0,1 1 1,-1-1-1,1 0 0,-1 1 0,1-1 0,0 1 0,0-1 0,-1 0 0,1 0 0,0 1 0,0-1 0,0 0 1,0 0-1,1 0 0,-1 0 0,0 0 0,0 0 0,1-1 0,-1 1 0,0 0 0,1-1 0,-1 1 1,0-1-1,1 1 0,-1-1 0,1 1 0,-1-1 0,1 0 0,-1 0 0,1 0 0,1 0 1,3 0 1,0 0-1,0 0 1,-1-1-1,1 0 1,0 0-1,0-1 1,-1 1-1,1-1 0,0-1 0,7-3 48,-1 0-1,0-2 1,0 1-1,-1-1 1,0-1-1,-1 0 1,0-1-1,0 0 1,-1 0-1,0-1 0,-1 0 1,4-7-48,-10 14 50,-1 0 0,1 0 0,-1 0 0,0 0 1,0-1-1,-1 1 0,1 0 0,-1 0 0,0-1 0,0 1 0,0 0 0,0-1 1,-1 1-1,0 0 0,0 0 0,0 0 0,0-1 0,-1 1 0,1 1 0,-1-1 1,-1-2-51,0 1 37,0 0 1,-1-1-1,1 1 1,-1 0 0,0 1-1,0-1 1,-1 1-1,0-1 1,1 2 0,-1-1-1,-1 0 1,1 1-1,0 0 1,-5-2-38,12 6-6,0-1 0,1 1 1,-1-1-1,1 0 0,-1 0 1,1 0-1,-1 0 0,1 0 0,-1-1 1,1 1-1,-1-1 0,1 1 6,11-2-8,22-5-1,1 1 7,23-1 2,-50 6-2,-1 0-1,1 1 1,0 1-1,-1 0 1,1 0 0,-1 1-1,1 0 1,-1 0 0,1 1 2,-7-2-8,0 1 1,0-1 0,0 1 0,0-1-1,0 1 1,-1 0 0,1 0 0,-1 1-1,1-1 1,-1 0 0,1 1 0,-1-1-1,0 1 1,0 0 0,-1 0 0,1 0-1,-1 0 1,1 0 0,-1 0 0,0 0-1,0 0 1,0 1 0,0-1 0,-1 0-1,1 1 1,-1 2 7,0 9-23,-1 0-1,-1 1 1,0-1-1,-1 0 0,-4 10 24,3-9-7,1 0 0,0 0-1,0 6 8,3-18-7,0-1-1,0 1 1,0-1-1,1 0 1,-1 1-1,1-1 1,0 1-1,0-1 1,0 0-1,0 0 1,0 0-1,1 1 1,0-1-1,0 0 8,0-1-10,-1 0 0,1 0 0,0 0 0,0 0 0,1-1 0,-1 1 0,0-1 0,0 1 0,1-1 0,-1 0 0,1 0 0,-1 0 0,1 0 0,-1 0 0,1-1 0,0 1 0,-1-1 0,2 0 10,8 1-30,-1-1 0,0-1 1,0 0-1,0 0 0,0-1 0,0-1 0,0 1 0,0-2 0,-1 0 1,2 0 29,12-7-91,-1-1 1,0-1 0,17-12 90,-31 18 9,0 0 0,0 0 1,-1-1-1,0 0 1,0 0-1,-1-1 1,0 0-1,0 0 0,-1-1 1,-1 0-1,0 0 1,1-2-10,0-3 65,-1-1 1,0 0-1,-2 0 1,1 0-1,-2 0 1,0 0 0,-1-1-1,-1 0-65,-2-20 95,-1 0-1,-2 0 1,-1 1-1,-2-1 1,-2 2-1,-1-1 1,-1 1-95,9 28 4,-7-21 11,0 0 0,-2 2 1,-1-1-1,-15-21-15,28 47 0,0 1 0,0-1 0,-1 0 0,1 1 0,0-1 1,-1 1-1,1-1 0,-1 1 0,1-1 0,-1 1 0,1-1 0,-1 1 0,1-1 1,-1 1-1,1-1 0,-1 1 0,1 0 0,-1 0 0,0-1 0,1 1 0,-1 0 1,0 0-1,1-1 0,-1 1 0,0 0 0,1 0 0,-1 0 0,0 0 0,1 0 0,-1 0 0,0 1 0,0 0 0,1-1-1,-1 1 1,0 0 0,1 0-1,-1 0 1,1 0-1,-1-1 1,1 1 0,-1 0-1,1 0 1,0 0 0,-1 0-1,1 0 1,0 0-1,0 0 1,0 1 0,-3 44-9,6-9 6,3 1 1,1-1-1,2-1 1,1 1-1,4 3 3,3 16 0,20 60 3,-11-37 3,3 24-6,-28-97-135,1 0-1,-1 1 1,0-1 0,-1 0-1,1 1 1,-1-1 0,0 0-1,-1 0 1,0 1 0,0-1-1,0 0 1,0 0 0,-1 0-1,0 0 1,-1 0 0,1 0-1,-2 2 136,-7 10-677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6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32 202 3089,'-12'-37'629,"3"0"1,0-2-630,9 37 28,-1 1 0,1-1 0,0 1 1,0-1-1,0 1 0,0-1 0,0 1 1,0-1-1,1 1 0,-1-1 0,0 1 1,1-1-1,-1 1 0,1-1 0,-1 1 1,1 0-1,0-1 0,0 1 0,0 0 1,-1 0-1,1-1 0,1 1 0,-1 0 1,0 0-1,0 0-28,2-1 35,0 1 0,-1 0 1,1-1-1,0 1 0,0 0 1,0 0-1,0 1 0,1-1 1,-1 1-36,6-2 69,65-15-744,58-4 675,-125 20-57,0 0 1,1 1-1,-1 0 0,0 0 0,1 0 0,-1 1 0,0 0 0,3 2 57,-8-3 9,0 1 0,1 0 0,-1 0 0,0 0-1,0 0 1,0 1 0,0-1 0,0 1 0,0-1 0,0 1 0,0 0 0,-1-1-1,1 1 1,0 0 0,-1 0 0,0 0 0,1 0 0,-1 1 0,0-1 0,0 0-1,0 0 1,-1 1 0,1-1 0,0 0 0,-1 2-9,1 4 162,0 1 0,-1 0 0,0-1 0,-1 6-162,1-5 107,0-1 0,0 0 0,0 1 0,2 7-107,-1-15 0,-1 1-1,1 0 0,0-1 0,-1 1 1,1-1-1,0 1 0,0-1 1,0 1-1,0-1 0,0 0 1,1 0-1,-1 1 0,0-1 1,1 0-1,-1 0 0,0 0 1,1 0-1,-1 0 0,1-1 1,0 1-1,-1 0 0,1-1 1,0 1-1,-1-1 0,1 0 1,0 1-1,-1-1 0,2 0 1,7 1-332,0-1 0,-1 0 0,1-1 0,6 0 332,-15 1-76,27-4-413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6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2024,'2'13'641,"7"3"-617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6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0 386 3625,'49'-30'797,"-31"21"-281,-13 8 651,-11 14-1165,0 0-1,0 1 0,1-1 1,1 1-1,0 0 0,1 0 1,1 1-1,0-1 0,0 0 1,2 1-1,0-1 0,2 15-1,-1-24-6,0 1 0,0 0 0,0 0-1,1-1 1,0 1 0,0-1 0,1 1-1,-1-1 1,1 0 0,0 0 0,1 0 0,-1-1-1,1 1 1,0-1 0,4 4 6,-5-5-1,0 0 0,1-1 1,-1 0-1,1 1 0,0-1 0,-1 0 0,1-1 1,0 1-1,0-1 0,0 1 0,1-1 0,-1-1 1,0 1-1,0 0 0,0-1 0,1 0 1,-1 0-1,0 0 0,1-1 0,-1 1 0,0-1 1,0 0 0,4-2-1,-1 0 0,1 0 0,-1 0 0,0-1 0,0 0 1,-1 0-1,1 0 0,-1-1 0,0 0 0,0-1 0,-1 1 0,1-1 1,-1 0-1,0 0 0,2-6 1,8-12-2,-2 0-1,-1-2 1,7-19 2,-16 39 2,8-27-62,-1 0 0,-1-1 0,-2-1 0,-1 0 0,-2 0 0,-1 0 0,-2 0 0,-1 0 0,-3-17 60,2 42-57,0 1-1,0-1 0,-1 0 1,0 1-1,-1 0 1,-2-5 57,5 13 2,0 0 1,0 1-1,0-1 1,0 0-1,-1 1 1,1-1-1,0 1 1,0-1-1,-1 1 1,1-1 0,-1 1-1,1-1 1,0 1-1,-1-1 1,1 1-1,-1-1 1,1 1-1,-1 0 1,1-1-1,-1 1 1,1 0-1,-1-1 1,0 1-1,1 0 1,-1 0-1,1-1 1,-1 1-1,0 0 1,1 0-1,-1 0 1,0 0 0,1 0-3,-2 0 13,1 1 1,0 0 0,0-1 0,0 1-1,-1 0 1,1 0 0,0-1 0,0 1 0,0 0-1,0 0 1,0 0 0,1 0 0,-1 0 0,-1 1-14,-3 6 70,1 1 1,-1-1-1,1 0 1,-1 6-71,-4 14 58,1 0 0,1 1 0,1 0 0,2 0 0,0 27-58,3-14 8,2-1 1,1 1-1,8 34-8,-8-63 0,0 1 1,2-1 0,-1 0 0,2-1 0,0 1 0,0-1 0,1 0 0,1 0 0,4 5-1,-7-11 3,0-1 1,1 1 0,0-1 0,0 0 0,1 0 0,-1-1 0,1 1-1,0-1 1,0-1 0,1 1 0,-1-1 0,1 0 0,0 0 0,-1-1-1,1 0 1,0 0 0,0-1 0,4 1-4,4-1-16,-1 0 1,1-1-1,0-1 1,0 0-1,0-1 1,0 0-1,-1-2 1,1 1-1,-1-2 0,0 0 1,0 0-1,0-2 1,10-6 15,-14 7-81,1-1 1,-1 0 0,0-1-1,-1 0 1,0 0-1,0-1 1,-1 0 0,0-1-1,0 0 1,-1 0 0,0-1-1,-1 0 1,-1 0-1,0 0 1,0-1 0,2-7 80,-6 13 24,1 0 0,-1-1 1,-1 1-1,1 0 0,-1 0 1,0-1-1,-1-3-24,1 9 26,0 0-1,0-1 1,0 1 0,0 0-1,0 0 1,0-1 0,-1 1-1,1 0 1,-1 0 0,1-1-1,-1 1 1,1 0 0,-1 0-1,0 0 1,0 0 0,1 0-1,-1 0 1,0 0 0,0 0-1,0 0 1,0 0 0,0 1-1,0-1 1,0 0 0,0 1-1,-1-1 1,1 0 0,0 1-1,0 0 1,0-1 0,-1 1-1,1 0 1,0-1 0,-1 1-1,1 0 1,0 0 0,0 0-1,-1 0-25,-3 1 48,1 0-1,-1 1 1,1-1-1,0 1 1,-1 0-1,1 0 1,0 0-1,0 0 1,1 1-1,-1 0 1,0 0-1,1 0 1,0 0-1,-1 0 1,1 1-1,1-1 1,-3 4-48,2-3 15,-1 1 1,1 0 0,1 0 0,-1 0 0,1 0 0,-1 1 0,2-1 0,-1 1-1,1-1 1,-1 1 0,1-1 0,1 1 0,-1 0 0,1 1-16,1-3-5,-1 0-1,1 0 1,0-1 0,0 1 0,0 0-1,1-1 1,0 1 0,-1-1 0,1 0-1,0 1 1,0-1 0,1 0 0,-1 0-1,1-1 1,-1 1 0,1 0 0,0-1 0,3 2 5,6 5-156,1-1 0,0-1 0,0 0 0,4 0 156,-12-4-61,58 23-270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2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1168,'0'0'590,"0"0"-156,0 0-232,0 0-123,0 0-83,0 0-16,0 0 77,0 6 554,1 26-450,1 0 1,3 9-162,2 25 63,-3-2-1036,-3 52 973,-2-90-370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3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0 139 3137,'0'-10'337,"0"5"-128,0 0 1,0 0-1,1-1 0,-1 1 0,1 0 1,1-3-210,-1 6 26,0 0 0,0 0 1,0 0-1,0 1 0,0-1 1,0 0-1,0 1 0,1-1 1,-1 0-1,1 1 0,-1 0 1,1-1-1,0 1 0,0 0 0,-1 0 1,1 0-1,2-1-26,25-10-38,1 1 0,1 1 0,-1 2 0,1 1-1,27-2 39,-48 7-35,1 1 0,-1 0 0,1 0 0,-1 1 0,1 1 0,0 0 0,-1 0 0,4 1 35,-12-1-14,1 0 1,-1-1-1,0 1 0,1 0 0,-1 0 0,0 0 0,1 1 0,-1-1 0,0 1 0,0-1 0,0 1 0,0 0 0,-1-1 0,1 1 0,0 0 0,-1 0 0,1 0 0,-1 0 0,0 1 0,0-1 0,1 0 0,-1 1 0,-1-1 0,1 0 0,0 1 0,-1-1 0,1 1 0,-1-1 0,0 1 0,0-1 0,0 1 0,0 0 0,0-1 0,0 1 1,-1-1-1,0 3 14,0 3-5,-1 0 0,-1-1 0,1 1 1,-1 0-1,0-1 0,-1 1 0,0-1 1,0 0-1,-1-1 0,1 1 0,-1-1 1,-1 1-1,-5 4 5,-4 3 97,-2-1 0,0 0 0,0-1 0,-15 8-97,31-20 10,-27 18 361,17-6-85,10-12-275,1 0 1,0 1-1,0-1 1,0 0 0,0 0-1,-1 1 1,1-1-1,0 0 1,0 1-1,0-1 1,0 0-1,0 0 1,0 1 0,0-1-1,0 0 1,0 1-1,0-1 1,0 0-1,0 1 1,0-1-1,0 0 1,0 1 0,0-1-1,0 0 1,0 0-1,0 1 1,0-1-1,0 0 1,1 1-1,-1-1 1,0 0 0,0 1-12,3-1 15,-1 1 1,1 0 0,-1-1-1,1 0 1,-1 1 0,1-1 0,-1 0-1,1 0 1,-1-1 0,1 1 0,0 0-1,-1-1 1,1 0 0,-1 1-1,0-1 1,2-1-16,2 1 37,17-5-17,1-1 1,-2-1 0,1 0 0,-1-2 0,0-1 0,-1 0 0,-1-2 0,0 0 0,6-6-21,-24 17 3,1-1 1,-1 1-1,0-1 1,0 1-1,0-1 1,0 0-1,-1 1 1,1-1-1,-1 0 1,1 0-1,-1-2-3,0 4 2,-1 0 0,0 0 0,0 1-1,0-1 1,0 0 0,1 0 0,-1 0-1,-1 0 1,1 0 0,0 0 0,0 0-1,0 1 1,0-1 0,0 0 0,-1 0 0,1 0-1,0 0 1,-1 1 0,1-1 0,-1 0-1,1 0 1,-1 1 0,1-1 0,-1 0-1,0 1 1,1-1 0,-1 0 0,0 1 0,1-1-1,-1 1 1,0-1 0,0 1 0,1 0-1,-1-1 1,0 1 0,0 0 0,0-1-1,0 1 1,1 0 0,-1 0 0,0 0 0,0 0-1,-1 0-1,-4-1-5,-1 0-1,0 1 1,0 0-1,0 0 1,1 1 0,-1 0-1,0 0 1,0 0-1,1 1 1,-1 0-1,0 1 6,7-3 0,0 0-1,0 0 1,0 0-1,0 0 1,0 0 0,0 0-1,0 0 1,0 0-1,0 0 1,0 0-1,-1 0 1,1 0-1,0 0 1,0 0-1,0 0 1,0 0 0,0 0-1,0 0 1,0 0-1,0 0 1,0 0-1,0 0 1,0 0-1,0 0 1,0 1-1,0-1 1,0 0 0,0 0-1,0 0 1,0 0-1,0 0 1,0 0-1,0 0 1,0 0-1,0 0 1,0 0-1,0 0 1,0 0-1,0 1 1,0-1 0,0 0-1,0 0 1,0 0-1,0 0 1,0 0-1,0 0 1,0 0-1,0 0 1,0 0-1,0 0 1,0 0 0,0 0-1,0 0 1,0 0-1,0 0 1,0 0-1,0 1 1,0-1-1,0 0 1,1 0-1,-1 0 1,0 0 0,0 0-1,0 0 1,0 0-1,0 0 1,0 0-1,0 0 1,0 0-1,0 0 1,17 1-24,221-22 31,-234 21-10,0 0 0,0 0 1,0 0-1,0 0 0,-1 1 0,1-1 0,0 1 0,0 0 1,-1 0-1,1 1 0,0-1 0,1 1 3,-4-1-1,0 0 1,1 1-1,-1-1 0,0 0 0,0 0 0,0 1 0,0-1 0,0 0 1,0 1-1,0-1 0,0 1 0,-1-1 0,1 1 0,-1 0 1,1-1-1,-1 1 0,1 0 0,-1-1 0,0 1 0,0 0 1,0-1-1,0 1 0,0 0 0,0-1 0,0 1 0,-1 0 0,1 0 1,-1 0 0,-2 11-2,-1 0 1,-1-1-1,0 0 1,-1 0 0,-2 2 1,4-6-1,-1 0 1,1 1 0,0-1 0,1 1 0,0 0 0,0 0 0,1 0 0,0 0 0,0 0 0,1 1 0,0 7 0,2-16-2,-1 0 1,0 1-1,1-1 1,-1 0-1,1 0 1,0 1-1,-1-1 1,1 0-1,0 0 1,0 0 0,-1 0-1,1 0 1,0 0-1,0 0 1,0 0-1,0 0 1,1 0-1,-1 0 1,0-1-1,0 1 1,0-1 0,1 1-1,-1-1 1,0 1-1,1-1 1,-1 1-1,0-1 1,1 0-1,-1 0 1,0 0-1,1 0 1,-1 0-1,0 0 1,1 0 0,-1 0-1,1-1 2,9 0 0,-1 0 0,0-1 0,0 0 0,4-2 0,-11 3-1,17-5-42,0-1-1,0-1 1,0-1-1,-2-1 1,13-8 43,9-8-984,34-30 984,-66 50-204,-9 12 155,-18 22 207,3-4-14,12-16-109,1 0 1,0 1-1,0-1 0,1 0 1,0 1-1,1 0 0,-1-1 1,2 1-1,-1 6-35,1-13 3,0 1 0,0-1 1,0 1-1,1-1 0,-1 1 0,0-1 0,1 0 1,0 1-1,0-1 0,-1 0 0,2 1 0,-1-1 1,0 0-1,0 0 0,1 0 0,-1 0 0,1 0 1,-1 0-1,1-1 0,0 1 0,0 0 1,-1-1-1,1 1 0,1-1 0,-1 0 0,0 0 1,0 0-1,0 0 0,1 0 0,-1 0 0,0 0 1,1-1-1,-1 1 0,0-1 0,1 0 0,2 0-3,1 0 5,0 0 0,0-1 0,0 0 0,0-1 0,1 1 0,-2-1 0,1 0 0,0-1 0,0 1 0,-1-1 0,1-1 0,-1 1 0,0-1-1,0 1 1,0-1 0,2-3-5,5-5 12,0 0-1,-1 0 1,-1-1-1,0 0 0,6-12-11,-12 18 11,0 0-1,0 0 0,-1-1 0,0 1 0,-1-1 0,0 1 0,0-1 0,0 0 0,-1 0 0,0-5-10,-1 11 3,0-1-1,0 1 0,0-1 1,-1 1-1,1-1 1,-1 1-1,1 0 1,-1-1-1,0 1 0,0 0 1,0 0-1,0-1 1,0 1-1,0 0 1,-1 0-1,1 0 0,-1 1 1,1-1-1,-1 0 1,0 0-1,0 1 1,0-1-1,0 1 0,0 0 1,0-1-1,0 1 1,0 0-1,0 0 1,-1 1-1,1-1 0,0 0 1,-1 1-1,1-1 1,-1 1-1,1 0 1,-2 0-3,-1-1-13,1 1 0,-1 0 0,0 0 0,0 1 0,1-1 0,-1 1 0,1 0 1,-1 0-1,1 1 0,-1 0 0,1-1 0,0 1 0,-1 1 0,1-1 0,0 1 1,1-1-1,-1 1 0,0 0 0,1 0 0,0 1 0,-1-1 0,-1 4 13,-1 1-206,0 1-1,1-1 0,1 1 0,-1-1 0,1 1 1,1 1-1,0-1 0,0 0 0,1 1 0,-2 8 207,2 22-590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27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 1168,'5'-56'1603,"17"100"84,-14-28-1679,-1-1 7,-1-1 0,0 1 0,-1 0 0,1 9-15,50 212 360,38 152 62,-80-317-325,-3-1 0,-3 2 0,-1 36-97,6 67 201,-10-151-183,2 22 65,2 0 0,12 42-83,-8-66-11,-11-21 26,0 0-1,1 0 1,-1-1 0,0 1 0,1-1-1,-1 1 1,1 0 0,-1-1 0,1 1-1,-1-1 1,1 1 0,-1-1 0,1 1-1,0-1 1,-1 1 0,1-1 0,0 0-1,-1 1 1,1-1 0,0 0-1,0 1 1,-1-1 0,1 0 0,0 0-15,0-7 553,9-43-249,10-30-304,4-14 7,-2-5-2,22-89 1,-42 181-14,0 1 1,0 0 0,0 0 0,1 0 0,0 0 0,1 0-1,-1 0 1,1 1 0,0 0 0,0 0 0,1 0 0,5-4 7,-7 6-6,0 1 1,1 0-1,-1 0 1,1 0-1,0 0 1,0 1 0,0 0-1,0-1 1,0 1-1,0 1 1,0-1-1,0 1 1,0-1 0,0 1-1,0 0 1,0 1-1,0-1 1,0 1-1,0-1 1,0 1-1,2 1 6,2 1-21,1 0-1,-1 1 0,1 0 0,-1 0 1,0 1-1,-1 0 0,1 1 0,-1-1 1,0 1-1,-1 1 0,1-1 22,15 19-44,-1 1 0,7 12 44,-14-19 1,12 16-1,-11-13 4,0-1 0,1-1-1,1 0 1,1-1 0,1-1-1,11 8-3,-26-23 16,0-1 0,0 1 0,0-1 0,1 0 0,-1 0 0,0-1 0,1 1 0,-1-1 0,1 0 0,0 0 0,-1-1 0,1 1 0,0-1 0,-1 0 0,1 0 0,0-1 0,0 1-16,-1-1 60,0 0 0,0 0 0,-1-1 0,1 1 0,-1-1 1,1 0-1,-1 0 0,1 0 0,-1 0 0,0 0 1,0-1-1,0 0 0,0 1 0,-1-1 0,1 0 0,-1 0 1,0-1-1,0 1 0,0 0 0,0-1 0,0 1-60,4-14 203,0 0 0,-2 0 0,0 0 0,-1 0 0,0-1 0,-2 1 0,0-1-203,2-14 120,14-143 317,-8-114-437,-9 242 3,-1-109-14,-18-129 11,19 284-29,0 1 0,0-1 0,0 1 0,0-1 0,0 1 1,0-1-1,0 1 0,0-1 0,0 1 0,0-1 0,0 1 0,0-1 0,-1 1 0,1-1 0,0 1 0,0-1 0,0 1 0,-1-1 0,1 1 0,0 0 0,0-1 0,-1 1 0,1-1 0,0 1 1,-1 0-1,1-1 0,-1 1 0,1-1 29,-5 20-1916,2 16 1073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4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343 472 3641,'-1'-1'66,"1"1"1,-1-1 0,1 1 0,-1-1-1,1 1 1,-1-1 0,0 1-1,1-1 1,-1 1 0,0 0 0,0-1-1,1 1 1,-1 0 0,0-1-1,0 1 1,1 0 0,-1 0-1,0 0 1,0 0 0,0 0 0,1 0-1,-1 0 1,0 0 0,0 0-1,0 0 1,1 0 0,-1 1 0,0-1-67,-26 8 116,1 2-124,1 1-1,0 1 1,1 1-1,0 1 1,-15 13 8,25-16-10,-1 1 0,2 0 0,0 1 0,0 1 0,1 0 0,1 0 0,1 1 0,0 1 0,0 1 10,8-14-4,1 0 0,-1 0 0,1 1 0,0-1 0,0 1 0,0-1 0,0 1 1,1-1-1,0 1 0,-1-1 0,1 1 0,1-1 0,-1 1 0,0-1 0,1 1 4,-1-2-2,1 0 1,-1-1-1,1 1 1,0 0-1,0-1 1,0 1-1,0-1 0,0 1 1,0-1-1,0 1 1,0-1-1,0 1 1,1-1-1,-1 0 1,0 0-1,1 0 1,-1 0-1,1 0 1,0 0-1,-1 0 0,1 0 1,0-1-1,-1 1 1,1-1-1,0 1 1,0-1-1,0 0 1,-1 1-1,1-1 2,7 0 0,-1-1-1,1 1 1,-1-1 0,1-1-1,-1 1 1,0-2 0,0 1-1,0-1 1,0 0-1,0-1 1,5-2 0,7-6 2,-1 0 1,1-1-1,13-12-2,-19 12 2,0 0 0,0-1 0,-1-1 0,-1-1 0,-1 1 0,0-2 0,-1 0 0,0 0 0,2-8-2,-3 2 90,0 0-1,-1 0 1,-2-1 0,0 0 0,-2 0 0,0-1 0,-2-6-90,-1 14 135,-2 0-1,0 0 1,-1-1 0,0 1 0,-2 0 0,0-1-135,-12-36 505,-6-10-505,8 27 66,13 34-60,-1-5 3,-2-1 1,1 1-1,-1 0 1,-4-6-10,8 13-1,-1 0 0,1 0-1,0 1 1,-1-1 0,1 0 0,-1 1 0,1-1 0,-1 0 0,1 1 0,-1-1-1,1 0 1,-1 1 0,0-1 0,0 1 0,1-1 0,-1 1 0,0 0-1,1-1 1,-1 1 0,0 0 0,0-1 0,0 1 0,1 0 0,-1 0 0,0 0-1,0 0 1,0 0 0,0 0 0,0 0 0,1 0 0,-1 0 0,0 0-1,0 0 1,0 0 0,1 1 0,-1-1 0,0 0 0,0 1 0,0-1-1,1 0 1,-1 1 0,0-1 0,1 1 0,-1-1 0,0 1 0,1 0 0,-1-1-1,1 1 1,-1 0 0,1-1 0,-1 1 0,1 0 0,-1-1 0,1 2 1,-3 3-7,0 1 0,1-1 0,-1 1 0,1 0 0,1 0 0,-1 0 0,1 0 0,0 0 0,0 0 0,1 0 0,0 1 0,0-1 0,0 2 7,2 17-18,1 1 0,4 14 18,29 118-45,22 49 45,-56-203 0,1 7-20,0 0-1,1-1 0,0 1 0,1-1 0,0 0 1,1 0 20,-5-8-11,0 0 1,1 0-1,-1 0 1,1 0-1,0 0 1,-1-1-1,1 1 1,0-1-1,0 1 1,0-1-1,0 0 1,0 1-1,0-1 1,0 0-1,1-1 1,-1 1-1,0 0 1,1-1-1,-1 1 1,0-1-1,1 0 1,-1 1-1,0-1 1,1 0-1,-1-1 1,1 1-1,-1 0 1,0-1-1,1 1 1,-1-1-1,1 0 11,7-3-69,0 0 0,0-1 0,-1 0 0,0 0-1,0-1 1,0 0 0,0-1 0,-1 0 0,0 0 0,-1-1 0,0 0-1,0 0 1,4-7 69,0-2-130,-1 1-1,-1-1 1,0-1-1,-2 1 1,0-1-1,0-1 1,-1-2 130,-15 34 446,1 0 0,1 1 1,-6 12-447,11-20 13,-3 5 14,1 1-1,0 0 1,0 0-1,1 1-26,2-8 8,1-1 1,-1 1-1,1 0 0,0-1 1,0 1-1,0-1 0,1 1 1,-1 0-1,1-1 0,0 1 1,1-1-1,-1 0 0,1 1 1,1 3-9,-1-6 4,-1 1 1,0-1 0,1 1 0,-1-1-1,1 0 1,0 0 0,-1 0 0,1 0-1,0 0 1,0 0 0,1 0 0,-1-1-1,0 1 1,0-1 0,1 1-1,-1-1 1,1 0 0,-1 0 0,1 0-1,0-1 1,-1 1 0,1 0 0,0-1-1,0 0 1,-1 0 0,1 1-1,0-2 1,0 1 0,-1 0 0,1-1-1,2 0-4,1-1 6,0 0-1,0-1 1,-1 1 0,1-1-1,-1-1 1,1 1-1,-1-1 1,0 0-1,0 0 1,-1 0-1,1-1 1,-1 0-1,2-2-5,4-6 2,0 0-1,0-1 0,-1 0 0,-1 0 0,0-1 0,-1 0 0,-1 0 0,0 0 0,-1-1 0,1-4-1,-6 4-25,-5 12-32,4 4 54,1 1 0,-1-1 0,0 1 0,0 0 0,0-1 0,0 1 1,1 0-1,-1-1 0,0 1 0,1 0 0,-1 0 0,0 0 0,1 0 0,-1 0 0,1 0 1,-1 0-1,1 0 0,0 0 0,0 0 0,-1 0 3,-6 26-127,0 0 1,2 1-1,2-1 0,-1 12 127,3-33-201,1 1 0,0-1 0,0 1 0,0-1 0,1 1 0,0-1 0,0 1-1,1-1 1,-1 0 0,2 2 201,12 22-777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4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106 430 2385,'-10'8'142,"2"0"0,-1 0 0,1 1 1,0 0-1,1 0 0,0 1 0,0 0 1,1 0-1,0 1 0,1 0 1,0 0-1,1 0 0,1 0 0,-1 1 1,2 0-1,-1-1 0,2 1 0,-1 0 1,2 10-143,0-19-7,0 1 0,1 0 1,-1-1-1,1 1 0,0-1 1,0 0-1,0 1 0,0-1 1,1 0-1,0 0 0,-1 1 0,1-1 1,0-1-1,0 1 0,1 0 1,0 1 6,1 0-7,0-1 1,1 0 0,-1 0 0,1 0-1,-1-1 1,1 1 0,0-1 0,0 0-1,0 0 1,3 0 6,9 1-12,1 0 0,0-1 0,0 0-1,0-2 1,1 0 0,3-1 12,2-1-41,0 0 0,-1-2 0,1-1 0,-1 0 0,0-2 0,2-2 41,-14 5-4,1-1-1,-1 0 0,-1-1 0,1 0 1,-1-1-1,0 0 0,0-1 0,-1 0 1,0 0-1,-1-1 0,0 0 0,7-10 5,0-4 108,-1 0-1,-1 0 1,-2-2 0,0 1-1,-1-2 1,-2 1-1,0-1 1,-2 0-1,-1-1 1,-1 1-1,-1-1 1,-1 0-1,-2 0 1,-1 0 0,0 0-1,-2 0 1,-3-9-108,1 6 145,4 19-35,-1 0 1,0 0-1,0 1 1,-1-1-1,-1 1 1,0 0 0,-4-10-111,7 19 10,1 1 1,-1-1 0,1 0 0,-1 1 0,1-1 0,-1 1-1,1-1 1,-1 0 0,0 1 0,1-1 0,-1 1 0,0 0-1,1-1 1,-1 1 0,0 0 0,0-1 0,1 1 0,-1 0-1,0 0 1,0-1 0,0 1 0,1 0 0,-1 0 0,0 0 0,0 0-1,0 0 1,0 0 0,1 0 0,-1 1 0,0-1 0,0 0-1,0 0 1,1 1 0,-1-1 0,0 0 0,1 1 0,-1-1-1,0 1 1,0-1 0,0 1-11,-24 24-14,22-23 17,1 0-6,1 1 1,-1-1-1,1 0 0,-1 0 0,1 1 0,0-1 0,0 1 1,0-1-1,0 1 0,0-1 0,1 1 0,-1 0 0,1-1 0,0 1 1,0 0-1,0 0 0,0-1 0,0 1 0,0 0 0,1-1 1,-1 1-1,1 0 0,0-1 0,0 2 3,4 7-11,0 0 0,1 0 0,0-1 0,0 0 0,3 2 11,10 17-3,-7-3 7,-1 0-1,-1 1 1,-1 1 0,-2-1 0,-1 1 0,0 3-4,1 3 3,0 1-247,-2 0 0,-1 1 0,-2-1 0,-1 29 244,-1-62-107,0 0-1,0 1 0,0-1 1,0 0-1,-1 0 1,1 0-1,0 0 0,-1 0 1,0 1-1,1-1 1,-1 0-1,0 0 1,0-1-1,0 1 0,0 0 1,-1 0-1,1 0 1,0-1-1,-1 1 1,1 0-1,-1-1 108,-14 9-776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5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62 5353,'2'-3'200,"0"0"-1,0 0 1,1 1 0,-1-1-1,1 1 1,0 0 0,0 0-1,0 0 1,0 0 0,0 0-1,0 1 1,0-1 0,0 1-1,1 0 1,-1 0 0,4-1-200,9-2-53,1 1 0,16 0 53,-20 2 132,29-4-149,0-1-128,1 2-1,0 2 1,-1 2-1,24 4 146,-60-4-64,-1 1 0,0 0 1,1 0-1,-1 1 0,0-1 0,0 1 0,0 0 1,0 1-1,0-1 64,-3-1-16,0 1 0,-1-1 0,1 0 0,-1 0 0,0 1 0,1-1 0,-1 1 0,0-1 0,0 1 0,0-1 0,0 1 0,0 0 0,0 0-1,-1-1 1,1 1 0,0 0 0,-1 0 0,0 0 0,1 0 0,-1-1 0,0 1 0,0 0 0,0 0 0,0 0 0,0 0 0,-1 2 16,0 2 36,-1 1 0,1 0-1,-2-1 1,1 1 0,-2 2-36,2-4 40,0-1 1,0 1 0,0 0 0,1 0-1,-1 1 1,1-1 0,1 0-1,-1 0 1,1 0 0,0 1-1,0-1 1,0 4-41,1-5-18,0-1 1,-1 1-1,1 0 0,0-1 1,1 1-1,-1-1 1,1 1-1,-1-1 0,1 0 1,0 1-1,0-1 0,1 0 1,-1 0-1,1-1 0,-1 1 1,1 0-1,0-1 0,0 0 1,0 1-1,0-1 1,1 0-1,-1-1 0,0 1 1,1-1-1,-1 1 0,1-1 1,0 0-1,-1 0 0,1-1 1,0 1-1,3-1 18,8 1-554,-1-2-1,0 0 1,0 0-1,2-2 555,21-4-829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55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 2881,'-8'8'297,"1"1"0,1 0 1,-1 1-1,2-1 1,-1 1-1,1 1 0,1-1 1,0 0-1,0 1 1,-1 9-298,-1 9 59,0 0 1,2 0-1,1 16-59,1-19 9,2 0-1,1 0 1,2 2-9,-2-18-2,0 1 0,2-1 1,-1 0-1,1 0 1,0 0-1,1-1 0,1 1 1,-1-1-1,3 2 2,-6-8 0,1 0 1,0 0 0,0 0-1,1 0 1,-1 0-1,0-1 1,1 1-1,0-1 1,0 0-1,0 0 1,0 0-1,0 0 1,0 0-1,0 0 1,0-1 0,1 0-1,-1 0 1,1 0-1,-1 0 1,1 0-1,-1-1 1,1 1-1,-1-1 1,1 0-1,-1 0 1,1 0-1,0-1 1,-1 1 0,1-1-1,-1 0 1,1 0-1,-1 0 1,0-1-1,1 1 1,2-2-1,7-5-14,1 0 1,-2-1-1,1 0 1,-1-1-1,-1 0 0,0-1 1,8-9 13,-6 5-611,-1-1 1,9-17 610,-18 29-158,2-1-438,-2 8 284,-1 18 293,-6 33 646,4-52-627,-1 10 119,0 1 0,1-1 0,0 1 0,1-1-1,2 6-118,-3-14 11,1 0-1,0 1 0,0-1 0,1 0 0,-1 1 0,1-1 0,0 0 0,0 0 0,1 0 0,-1-1 1,1 1-1,-1 0 0,1-1 0,0 0 0,1 0 0,1 2-10,-4-5 3,0 1 0,-1-1 0,1 0 0,0 0 1,0 1-1,0-1 0,0 0 0,0 0 0,0 0 0,0 0 0,-1 0 0,1 0 0,0 0 0,0 0 0,0-1 1,0 1-1,0 0 0,-1-1 0,1 1 0,0 0 0,0-1 0,0 1 0,-1-1 0,1 1 0,0-1 1,-1 1-1,1-1 0,0 0 0,-1 1 0,1-1 0,-1 0 0,1 1 0,-1-1 0,1 0 0,-1 0-3,22-33 61,-18 26-39,33-56 345,16-39-367,-48 92 0,0 1 1,0 0 0,1 1-1,0-1 1,1 1 0,0 1-1,0-1 1,1 1 0,1 0-1,-6 5-7,1 0 0,0 0-1,0 1 1,-1 0 0,1 0 0,1 0 0,-1 0 0,0 0 0,0 1 0,1 0 0,-1 0 0,1 0 0,-1 0 0,1 1 0,-1 0 0,1 0 0,-1 0 0,1 0 0,-1 1 0,1 0 0,-1 0 0,0 0-1,3 1 8,-1 1-7,-1-1 0,1 1-1,-1 0 1,0 1-1,0-1 1,0 1-1,-1 0 1,1 0-1,-1 0 1,0 1-1,0 0 1,0 0-1,-1 0 1,1 0 0,-1 0-1,1 3 8,6 14-4,-1 0 0,-1 1-1,3 11 5,-9-27 0,24 99 242,-20-124 2248,-1-27-2230,-4 27-221,1 0 1,1 0 0,1 1 0,0-1-1,6-14-39,-7 26 6,0 0-1,0 0 1,0 0-1,1 1 1,0-1-1,0 1 1,0 0-1,0 0 0,1 0 1,0 1-1,0 0 1,0 0-1,2-1-5,-5 4-1,0-1-1,0 1 1,0 0-1,0 0 1,0 0-1,1 0 1,-1 0-1,0 1 1,0-1-1,1 1 1,-1-1-1,1 1 0,-1 0 1,0 0-1,1 0 1,-1 0-1,1 0 1,-1 1-1,0-1 1,1 1-1,-1-1 1,0 1-1,1 0 1,-1 0-1,0 0 1,0 0-1,0 0 1,0 1-1,0-1 1,0 1-1,0-1 1,0 1-1,-1 0 1,1-1-1,0 1 0,0 1 2,4 7-101,-1 1 0,0-1-1,0 1 1,-1 0-1,0 0 1,-1 0 0,-1 1-1,1-1 1,-1 7 101,0-8-118,5 48-218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0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1 142 2977,'0'0'1160,"2"0"-872,-1 0-112,31-17-80,54-21-40,-40 25 48,7 2 0,-9-7 32,-2 5-32,-9 2-16,-9 0-48,-15 5-224,-5 3-64,-19 3-688,-11 0-184,-16 3 672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1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1 1256,'-35'13'920,"0"3"-1,-31 17-919,46-21 234,2 0-1,-1 2 0,2 0 0,0 1 0,-9 10-233,8-6 155,2 1 0,0 0 0,1 1 0,1 1 0,-10 20-155,19-32 21,0 0-1,1 0 1,0 1-1,1-1 1,0 1-1,1 0 0,0 0 1,0 0-1,1 0 1,1 0-1,0 0 1,0 0-1,1 0 0,2 8-20,-2-14 3,0-1 1,1 1-1,-1-1 0,1 0 0,0 1 0,0-1 0,0 0 0,1 0 0,-1 0 0,1 0 0,0-1 0,0 1 0,1-1 0,-1 0 0,1 0 0,-1 0 0,1 0 0,0-1 0,0 1 0,0-1 0,0 0 0,1 0 0,-1 0 0,1-1 0,-1 0 0,1 0 0,-1 0 0,1 0 0,0-1 0,-1 1 0,1-1 0,0-1 0,-1 1 0,1-1 0,0 1 0,-1-1 0,1 0-3,13-5 11,1 1-1,-1-2 1,-1 0-1,1-2 0,-1 1 1,-1-2-1,0-1 1,0 0-1,-1 0 0,0-2 1,-1 0-1,-1 0 0,0-2 1,1-1-11,-10 10-47,0-1 1,-1 0-1,0 0 0,0 0 0,0 0 1,-1 0-1,0 0 0,-1-1 1,1-6 46,-1 12-27,-1-1-1,0 0 1,0 1 0,0-1 0,-1 0-1,1 1 1,0-1 0,-1 0 0,0 1-1,0-1 1,0 1 0,0-1 0,0 0 27,0 2-14,0 0 1,0-1-1,0 1 1,-1 0-1,1 0 0,0 0 1,0 0-1,-1 0 1,1 0-1,0 0 1,-1 0-1,1 1 1,-1-1-1,1 0 0,-1 1 1,0 0-1,1-1 1,-1 1-1,1 0 1,-1 0-1,0-1 1,-1 1 13,-2 1-94,0-1 0,0 1 1,0 0-1,0 0 0,0 1 1,0 0-1,0 0 0,0 0 1,1 0-1,-1 0 0,1 1 1,-1 0-1,0 1 94,-33 24-385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1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8 521 2849,'-1'-1'82,"0"-1"1,1 1-1,-1-1 1,0 0-1,0 1 1,1-1-1,-1 0 1,1 1-1,0-1 1,-1 0-1,1 0 1,0 1-1,0-1 1,0 0-1,0 0 1,0 0-1,0 1 1,1-1-1,0-1-82,14-34-255,-2 11 34,-8 10 104,0 0 1,-2-1 0,0 0 0,-1 0 0,0-2 116,1-91 69,-3 67 90,-5-82 257,3 92-263,3 24 128,-3 21-146,-1 11-97,1-1 0,1 1 0,0 0 0,2-1 0,3 17-38,15 86 189,-10-75-89,-3 0 1,0 24-101,-5-53 15,0-9-158,-1-1 0,0 0 1,-1 0-1,-1 8 143,-3-3-211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1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20 286 3273,'-6'-25'284,"1"0"0,1-1 1,2 0-1,0-8-284,2 32 19,0 1 0,1-1-1,-1 0 1,1 0 0,-1 1 0,1-1-1,0 0 1,0 1 0,0-1 0,0 1-1,0-1 1,0 1 0,0 0 0,0-1-1,0 1 1,1 0 0,-1 0-1,0 0 1,1 0 0,-1 0 0,1 0-1,0 0 1,-1 0 0,1 0 0,0 1-19,6-3 40,0 1 0,-1 0 1,1 1-1,0 0 0,2 0-40,7-2 56,54-10-40,-12 0-1327,2 4 0,21 0 1311,-75 9-67,14 1 164,-20 0-67,-1-1-1,1 1 1,-1-1-1,1 0 1,-1 1-1,0 0 0,1-1 1,-1 1-1,0-1 1,0 1-1,1-1 1,-1 1-1,0 0 0,0-1 1,0 1-1,0-1 1,0 1-1,0 0 1,0-1-1,0 1 0,0 0 1,0-1-1,0 1 1,0-1-1,0 1 1,0 0-1,-1-1 0,1 1 1,0-1-1,0 1 1,-1 0-1,1-1-29,-12 30 576,7-21-470,1 1 0,1-1 0,0 1 0,0-1 0,-1 10-106,3-17 2,1 0 0,0 0 1,0 0-1,0-1 0,0 1 1,0 0-1,0 0 0,1 0 1,-1 0-1,1 0 0,-1-1 1,1 1-1,0 0 0,0 0 1,-1-1-1,1 1 0,0 0 1,1-1-1,-1 1 0,0-1 1,0 0-1,1 1 0,-1-1 1,0 0-1,1 0 0,-1 0 1,1 0-1,0 0 0,-1 0 1,1 0-1,0 0 0,0 0-2,2-1-15,-1 1 0,1 0-1,-1-1 1,1 0 0,-1 0-1,1 0 1,-1 0 0,1 0-1,-1-1 1,1 0 0,-1 1 0,1-1-1,-1-1 1,0 1 0,0 0-1,1-1 1,-1 0 0,0 1-1,2-3 16,5-3-61,0-1-1,0 1 1,-1-1-1,0-1 1,0-1 61,-3 3-99,0 0 0,0 0 0,-1 0 0,0-1 1,0 0-1,-1 0 0,0 0 0,-1-1 1,1 1-1,-2-1 0,1 0 0,-1 0 0,-1 0 1,1 0-1,-1-1 99,-4-20-338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2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32 434 464,'-12'41'307,"-6"35"-307,18-73 18,-1 0 0,1 0-1,0 0 1,0 0 0,0 1 0,0-1 0,0 0 0,1 0-1,-1 0 1,1 0 0,0 0 0,0 0 0,0 0 0,0 0-1,1 0 1,-1 0 0,1-1 0,-1 1 0,1-1 0,0 1-1,0-1 1,0 0 0,1 1 0,-1-1 0,0 0 0,1 0-1,0-1-17,1 1 50,-1 0-1,2 0 0,-1 0 0,0-1 1,0 0-1,0 0 0,1 0 0,-1 0 1,1-1-1,-1 0 0,0 0 0,1 0 1,-1 0-1,1 0 0,-1-1 0,1 0-49,7-3 148,0 0-1,-1 0 1,0-2-1,0 1 1,0-1-1,0-1 0,-1 0 1,0 0-1,-1-1 1,2-2-148,5-5 83,-1 0-1,0-2 1,-1 0 0,-1 0 0,5-10-83,-11 15 7,-1-1 0,0 0-1,-1 0 1,0 0 0,-1 0 0,-1-1 0,0 1 0,0-1 0,-2 0 0,0 0 0,0 0-1,-1 0-6,-2-23 209,-2 1-1,-1-1 1,-2 1-1,-1 0-208,6 26 7,-1 0-1,1 1 1,-1-1-1,-1 0 1,0 1-1,0 0 1,-1 0-1,0 0 1,-4-4-7,9 12-8,-1 1 0,1-1 0,-1 1 0,1-1 0,-1 1 1,1-1-1,-1 1 0,0-1 0,1 1 0,-1 0 0,0-1 0,1 1 0,-1 0 1,0-1-1,0 1 0,1 0 0,-1 0 0,0 0 0,0 0 0,1 0 1,-1 0-1,0 0 0,0 0 0,1 0 0,-1 0 0,0 0 0,0 0 1,1 0-1,-1 1 0,0-1 0,1 0 0,-1 1 0,0-1 0,1 0 0,-1 1 1,0-1-1,1 1 0,-1-1 0,1 1 0,-1 0 8,-1 0 0,1 1-1,0-1 0,-1 1 1,1 0-1,0 0 1,0-1-1,0 1 0,0 0 1,1 0-1,-1 0 1,0 0-1,1 0 1,0 0-1,-1 1 1,1 7 35,0 0 0,1-1-1,-1 1 1,2 0 0,0 0 0,0-1 0,1 1-35,24 67 157,-12-37-109,-11-30-72,44 136 216,-40-119-454,-2 1 0,-1 0 0,-2 1 0,0 11 262,-1-15-992,2-6 387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2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0 589 4489,'6'-13'1752,"25"4"-1328,7-4-152,25 2-1136,15-2 632</inkml:trace>
  <inkml:trace contextRef="#ctx0" brushRef="#br0" timeOffset="1">1280 57 4249,'9'-16'2080,"15"3"-911,5 0-561,2 0-336,11 11-272,-1 2-328,-8 6-1161,0 7 1025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28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167 285 1448,'-35'42'435,"35"-42"-428,-1 1-1,1-1 1,0 0-1,0 1 1,0-1 0,0 1-1,-1-1 1,1 0-1,0 1 1,0-1-1,0 1 1,0-1 0,0 0-1,0 1 1,0-1-1,0 1 1,0-1 0,0 0-1,0 1 1,0-1-1,1 1 1,-1-1-1,0 0 1,0 1 0,0-1-1,0 0 1,1 1-1,-1-1 1,0 0 0,0 1-1,1-1 1,-1 0-1,0 1 1,1-1-1,-1 0 1,0 0 0,1 1-1,-1-1 1,0 0-1,1 0 1,-1 0 0,1 0-1,-1 0 1,0 1-1,1-1 1,-1 0-1,1 0 1,-1 0-7,20 4 194,-12-3-147,1-1 0,-1 0 1,1-1-1,-1 0 1,1 0-1,-1-1 0,0 0 1,1-1-1,-1 0 1,0 0-1,-1 0 1,1-1-1,6-4-47,13-9 86,-2-2-1,1 0 1,0-3-86,-22 19 7,15-14 29,0 0 0,-1 0 1,12-17-37,-26 29 10,0 1-1,-1-1 1,1 0 0,-1 0-1,-1 0 1,1 0 0,-1-1-1,0 1 1,0-1 0,0 1 0,-1-1-1,0 0 1,0 0 0,0 1-1,-1-1 1,0 0 0,0 0-1,0 0 1,-1-1-10,1 5 15,-1 0 0,0 0 0,1 0-1,-1 0 1,0 0 0,0 0 0,0 0 0,0 0 0,0 1-1,-1-1 1,1 0 0,0 0 0,-1 1 0,1-1 0,-1 1-1,0 0 1,1-1 0,-1 1 0,0 0 0,0 0-1,0 0 1,0 0 0,0 0 0,0 1 0,0-1 0,0 0-1,0 1 1,0 0 0,0-1 0,-1 1 0,1 0 0,0 0-1,0 0 1,0 1 0,-2-1-15,-5 2 61,-1-1 0,1 1-1,0 1 1,1 0 0,-1 0 0,0 1-1,-7 3-60,-9 8 88,1 1 0,0 1-1,0 1 1,2 1 0,-15 17-88,4-1 58,2 1 0,1 2-1,-3 8-57,18-24 4,1 1 1,2 1-1,-9 22-4,16-34-5,1-1 0,0 1 0,1 0 0,0 0 0,1 0 0,0 0 0,1 0 0,1 0 0,0 7 5,0-16 4,1 1 0,0-1-1,0 0 1,0 1-1,0-1 1,0 0-1,1 0 1,-1 0 0,1 0-1,0 0 1,0 0-1,0 0 1,0-1-1,0 1 1,1-1-1,-1 0 1,1 1 0,0-1-1,0 0 1,-1-1-1,1 1 1,0 0-1,1-1 1,-1 0 0,0 1-1,0-1 1,3 0-4,9 3 42,1-1 0,0-1 0,0 0 0,0-1 0,3 0-42,-14-1 7,54 2 26,-1-3 0,1-2 0,-1-3 0,0-2 0,0-3 1,23-8-34,-64 14-3,-1-1 0,-1 0 1,1-2-1,-1 1 1,-1-2-1,1 0 1,-1-1-1,-1 0 1,0-1-1,0 0 1,-1-1-1,-1-1 1,0 0-1,-1 0 1,0-1-1,-1 0 1,0-1-1,0-2 3,-7 13 0,22-46 144,0-7-144,-18 42 93,-1 0 0,-1 0 1,0 0-1,-1 0 0,-1-1 0,0-6-93,-1 21 9,-1-1-1,0 1 1,0 0-1,0-1 1,0 1-1,0 0 1,-1-1-1,1 1 1,0 0-1,-1-1 1,1 1 0,-1 0-1,1 0 1,-1 0-1,1-1 1,-1 1-1,0 0 1,0 0-1,0 0 1,1 0-1,-1 0 1,0 0-1,0 0 1,-1 0-9,0 0 1,0 1 0,0-1 0,0 1 0,0-1 0,0 1 0,0 0 0,0 0 0,0-1 0,0 2 0,0-1 0,0 0 0,0 0 0,0 1 0,0-1 0,0 1 0,0-1 0,1 1 0,-2 0-1,-16 8-14,0 1 0,1 0 0,0 2 0,1 0 0,0 0 0,-5 8 14,-4 0-4,-42 32-9,4-4-63,-7 11 76,53-43-35,2 1 0,0 0 0,0 1 1,2 1-1,0 0 0,1 2 35,10-16-13,1-1 0,-1 0 0,1 1 0,0-1 0,1 1-1,-1 0 1,1 0 0,0-1 0,0 1 0,1 0 0,-1 0-1,1 1 14,0-5-3,0 1 0,0-1 0,1 0-1,-1 0 1,0 1 0,1-1 0,-1 0-1,1 0 1,-1 0 0,1 0-1,0 1 1,-1-1 0,1 0 0,0 0-1,0 0 1,0 0 0,0-1 0,0 2 3,1-1 0,0 0 0,0 0 0,0 0 0,0 0 0,0-1 0,0 1 0,1-1 0,-1 1 0,0-1 0,0 1 0,0-1 0,0 0 0,1 0 0,-1-1 0,13 0 6,-1-1 0,0 0 1,0-1-1,0-1 0,-1 0 0,1-1 0,-1-1 0,4-2-6,17-9-116,0-3-1,13-10 117,-34 21-113,1-1-1,-1 0 0,-1-1 0,0-1 1,8-10 113,-15 16 10,0-1 1,0 0 0,-1 0 0,0 0-1,0-1 1,-1 1 0,0-1-1,0 0 1,-1 0 0,0 0-1,0 0 1,0-3-11,-3 11 27,1 1 0,0-1 0,0 0-1,0 0 1,0 0 0,0 0 0,0 0 0,-1 0-1,1 1 1,0-1 0,0 0 0,0 0 0,-1 0-1,1 0 1,0 0 0,0 0 0,0 0 0,0 0-1,-1 0 1,1 0 0,0 0 0,0 0 0,0 0-1,-1 0 1,1 0 0,0 0 0,0 0 0,0 0-1,0 0 1,-1 0 0,1 0 0,0 0 0,0-1 0,0 1-1,0 0 1,-1 0 0,1 0 0,0 0 0,0 0-1,0 0 1,0-1 0,0 1 0,0 0 0,-1 0-1,1 0 1,0 0 0,0-1 0,0 1 0,0 0-1,0 0-26,-3 16 35,1 1 0,0 0-1,1 0 1,2 13-35,-1-12 17,0-5-16,1 1 0,0-1 0,1 0 0,1-1 0,0 1 0,0 0 0,1-1 0,1 1 0,0-1 0,1-1 0,0 1 0,1 0-1,-4-8-4,0 1 0,0-1 0,0-1-1,1 1 1,-1 0 0,1-1-1,0 1 1,0-1 0,0 0 0,1 0 4,-3-2-1,1 0 0,0 0 0,-1 1 1,1-1-1,0-1 0,-1 1 0,1 0 1,0-1-1,0 1 0,0-1 0,0 0 0,0 0 1,-1 0-1,1-1 0,0 1 0,0 0 1,0-1-1,-1 0 0,2 0 1,4-2 2,-1-1 1,0 0-1,0-1 1,0 1-1,0-1 0,-1 0 1,0-1-1,0 1 1,0-1-1,-1-1-2,17-19-35,14-24 35,-32 44-8,22-33-150,-1-1 0,17-40 158,-33 63 265,-2 0 0,-1-1 0,0 0 0,-1 0 0,-1-1 0,0 1 0,-2-1-1,1-14-264,3 75 834,0-13-833,0 18 1,16 102-17,-17-125-38,1 0-1,1-1 1,1 1 0,9 17 53,-16-38-14,1 1 0,-1-1-1,1 0 1,0 0 0,0 0 0,1 0 0,-1 0 0,1-1 0,-1 1 0,1-1 0,0 1 0,0-1 0,0 0 0,0 0 0,1 0 14,-1-1-8,-1 0 0,1 0 1,-1-1-1,1 1 0,-1-1 0,1 0 0,-1 0 1,1 0-1,0 0 0,-1 0 0,1 0 0,-1-1 1,1 1-1,-1-1 0,1 0 0,-1 1 1,1-1 7,6-4-5,-1 0 1,1 0 0,-1-1 0,0 0-1,0-1 1,-1 1 0,0-1 0,0-1-1,0 1 1,0-3 4,15-19 82,-1-2 0,-1-1-1,-2 0 1,-1-2 0,6-20-82,19-58 929,-3-11-929,-30 93 139,-9 30-139,0 0 0,0 1 0,0-1 0,0 0 0,0 0 0,0 0 0,1 0 0,-1 0 0,0 0 0,0 0 0,0 0 0,0 0 0,0 0 1,0 0-1,0 0 0,0 0 0,0 0 0,0 0 0,0 0 0,0 0 0,0 0 0,0 0 0,0 0 0,0 0 0,1 0 0,-1 0 0,0 0 1,0 0-1,0 0 0,0 0 0,0 0 0,0 0 0,0 0 0,0 0 0,0 0 0,0 0 0,0 0 0,0 0 0,0 0 0,0 0 0,0 0 1,0 0-1,1 0 0,-1 0 0,0 0 0,0 0 0,0-1 0,0 1 0,2 13-63,0 20-276,-1 78-2112,-1-31 1622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2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5513,'35'-15'2353,"14"6"-1081,25-2-1040,14 0-128,-2 0-880,18 0 584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3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490 156 3649,'-14'-11'575,"1"0"0,1 0 0,-7-9-575,19 20 29,-1-1 0,1 1 0,0-1-1,-1 1 1,1-1 0,0 1-1,0-1 1,-1 1 0,1-1 0,0 0-1,0 1 1,0-1 0,0 1-1,0-1 1,0 1 0,0-1 0,0 0-1,0 1 1,0-1 0,0 1-1,0-1 1,0 1 0,0-1 0,1 1-1,-1-1 1,0 0 0,0 1-1,1-1 1,-1 1 0,0-1 0,1 1-1,-1 0 1,0-1 0,1 1-1,-1-1 1,1 1 0,-1 0-1,1-1-28,22-10 761,-16 8-557,44-17-3,0 2-1,2 3 1,8 0-201,-60 15-544,-9 4 334,-26 8 70,-222 86-477,201-74 571,1 3-1,-22 15 47,53-28 23,1 1-1,0 2 0,1 0 1,0 1-1,2 1 1,-8 10-23,22-22 8,-1 0-1,1 0 1,1 1 0,-1 0 0,2 0-1,-1 0 1,1 0 0,-2 5-8,5-11 2,-1 0-1,0 0 1,1 0-1,0 0 1,-1 0-1,1 1 1,0-1-1,0 0 1,0 0-1,0 0 1,0 0-1,1 0 1,-1 0-1,1 0 1,-1 0 0,1 0-1,0 0 1,-1 0-1,1 0 1,0 0-1,1 0 1,-1 0-1,0-1 1,0 1-1,1 0 1,-1-1-1,1 1 1,-1-1-1,1 0 1,0 1-1,-1-1 1,1 0 0,0 0-1,0 0 1,0 0-1,1 0-1,4 0 9,0 1 0,0-1 0,1 0 0,-1 0 0,0-1 1,0 0-1,1-1 0,-1 1 0,0-1 0,0-1 0,0 1 0,0-1 0,0-1 0,1 1-9,22-10 47,-1-1-1,17-10-46,-38 19 7,-4 2-5,16-7 5,1-2 1,-1 0-1,-1-2 0,0 0 1,-1-1-1,-1 0 0,10-11-7,-24 22-2,-1 0 0,1-1-1,0 0 1,-1 0 0,0 0 0,0 0-1,0 0 1,0 0 0,0-1 2,-2 4-10,1-1 0,-1 1 1,0 0-1,0-1 0,0 1 1,0-1-1,0 1 0,0 0 1,0-1-1,0 1 1,0 0-1,0-1 0,-1 1 1,1 0-1,-1-1 0,1 1 1,-1 0-1,1 0 0,-1-1 1,0 1-1,1 0 0,-1 0 1,0 0-1,0 0 0,0 0 1,0 0-1,0 0 0,0 0 1,0 0-1,-1 1 0,1-1 1,-1 0 9,-4-2-109,-1 1 0,1 0 0,-1 1 0,1-1 0,-1 1 0,0 1 0,0-1 1,0 1-1,0 0 0,1 1 0,-1-1 0,0 1 0,0 1 0,-2 0 109,-14 4-481,1 0 0,0 2 0,-13 6 481,-14 12-382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4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75 390 5513,'9'-4'346,"0"1"0,0 1 0,0 0 0,1 0 0,-1 1 0,0 0 0,6 0-346,29-4-311,-36 3 174,41-10-1106,-46 11 1155,-1 0 0,1 0 0,-1 0 1,0 0-1,1-1 0,-1 1 0,0-1 0,0 1 0,0-1 0,0 0 1,0 0-1,0 0 0,0 0 0,-1 0 0,1 0 0,0-2 88,-2 3 8,0 1 0,1 0 0,-1 0-1,0-1 1,0 1 0,0 0 0,0-1-1,0 1 1,0 0 0,0-1 0,0 1 0,0 0-1,0 0 1,0-1 0,0 1 0,0 0-1,0-1 1,0 1 0,0 0 0,0-1-1,-1 1 1,1 0 0,0 0 0,0-1-1,0 1 1,0 0 0,-1 0 0,1-1 0,0 1-1,0 0 1,0 0 0,-1-1 0,1 1-1,0 0 1,-1 0 0,1 0 0,0 0-8,-16-4 204,-20 5-27,22 2-174,-1 0 1,0 1 0,1 1 0,0 0 0,0 1-1,1 0 1,-1 1 0,1 0 0,1 2 0,-1-1 0,-4 6-4,11-9 0,0 1 0,0-1 0,1 1 1,0 0-1,0 0 0,1 1 1,-1 0-1,1 0 0,1 0 0,-1 0 1,1 0-1,1 1 0,-1-1 0,1 1 1,1 0-1,-1 0 0,1-1 0,1 1 1,-1 0-1,1 0 0,1 0 1,0 3-1,-1-7-1,1 0 1,0 0-1,0 0 1,1 0-1,-1 0 1,1 0-1,0 0 1,0-1 0,0 1-1,0 0 1,1-1-1,-1 0 1,1 0-1,0 0 1,0 0 0,0 0-1,0 0 1,1-1-1,-1 1 1,1-1-1,0 0 1,-1 0-1,1-1 1,0 1 0,0-1-1,0 1 1,0-1-1,3 0 1,6 1 10,-1 0-1,0-1 0,1-1 1,-1 0-1,1-1 0,-1 0 1,0 0-1,1-2 1,1 0-10,0-1 48,0-1 0,0 0 0,0-1 1,-1-1-1,0 0 0,-1 0 0,1-1 1,-1-1-1,-1 0 0,0-1 1,0 0-1,-1-1 0,0 0 0,0-1 1,-2 1-1,1-2 0,-2 1 1,0-1-1,0-1 0,3-8-48,-1-2 369,-1-1 1,-2 1-1,0-1 0,-1-1 1,0-15-370,1-41 1048,-4-5-1048,-1 63 31,-1 17-21,0-29 10,0 35-22,-1-1 1,1 1-1,0-1 1,0 1-1,0-1 1,-1 1-1,1-1 1,-1 1-1,1 0 1,-1-1-1,0 1 1,1 0-1,-1 0 1,0-1-1,0 1 1,0 0-1,0 0 1,0 0-1,0 0 2,0 0-2,0 1 0,1 0 0,-1 0 0,0 0-1,0 0 1,1 0 0,-1 0 0,0 0 0,0 0-1,1 0 1,-1 1 0,0-1 0,0 0-1,1 0 1,-1 1 0,0-1 0,1 0 0,-1 1-1,0-1 1,1 1 0,-1-1 0,1 1 0,-1-1-1,1 1 1,-1-1 0,1 1 0,-1-1 0,1 1-1,-1 0 1,1 0 2,-15 23-34,9-8 28,0 1 0,1 1 0,0-1 0,2 1 0,0-1 0,1 1-1,0 2 7,1 31 1,4 45-1,1-45-49,2-1 0,4 9 49,-5-34-81,1 0 0,1-1 0,2 0 0,0-1 0,6 9 81,-13-27-41,1 0 0,0 0 0,0-1 0,1 1 0,-1-1 0,1 1-1,0-1 1,0 0 0,1-1 0,-1 1 0,1-1 0,0 0 0,0 0 0,0 0 0,0-1 0,1 1 41,2-1-53,0 1 0,0-2 0,0 1 0,0-1 0,0 0 0,1-1 0,-1 0 0,0 0 0,0-1 0,5-1 53,17-5-187,0-1-1,0-1 0,-1-2 0,0-1 1,10-6 187,-39 17-4,36-16-440,-1-1-1,-1-3 1,30-22 444,-51 33-57,0 0-1,-1-1 1,0-1-1,0 0 1,-2-1 0,1 0-1,-1 0 1,-1-1 0,-1 0-1,4-9 58,-9 17 23,-1 0 1,1-1-1,-2 1 0,1 0 0,-1-1 0,0 1 0,0-1 0,0-5-23,-1 10 25,-1 0 0,1 0 0,0 0-1,0 0 1,-1 0 0,1 1 0,-1-1 0,0 0 0,1 0 0,-1 1-1,0-1 1,0 0 0,0 1 0,0-1 0,0 1 0,0-1 0,-1 1-1,1 0 1,-1 0 0,1-1 0,0 1 0,-1 0 0,0 0 0,1 0 0,-1 0-1,0 1 1,1-1 0,-1 0 0,0 1 0,0-1 0,0 1 0,0 0-25,-7-1 98,0 0 0,1 1 0,-1 0 0,1 1 0,-1 0 0,1 0 0,-1 0 0,1 1 1,0 1-1,-1 0 0,1 0 0,1 0 0,-1 1-98,-10 5 189,1 0 1,1 1-1,0 1 0,0 1 0,-4 3-189,8-3 118,0-1 0,0 1 0,1 1 0,-7 10-118,15-19 10,-1 1 0,2-1 0,-1 1 0,0 0 0,1 0 0,0 0 0,0 0 0,1 1 0,-1-1 0,1 0 0,0 1 0,0-1-1,1 1 1,0-1 0,0 1 0,0 1-10,1-5 1,-1 0-1,0 0 0,1 1 1,0-1-1,0 0 1,-1 0-1,1-1 0,0 1 1,1 0-1,-1 0 1,0 0-1,0-1 0,1 1 1,-1 0-1,1-1 1,-1 0-1,1 1 1,0-1-1,1 1 0,0 0 2,1 0 0,0-1 1,0 1-1,-1-1 0,1 0 0,0 0 1,0-1-1,0 1 0,1-1 0,0 1-2,6-1 9,0-1 0,0 0 0,0 0 0,-1-1 0,1 0-1,0-1 1,6-3-9,-2 0 8,-1-1 0,0 0-1,0-1 1,-1-1 0,0 0-1,0 0 1,6-8-8,2-3-98,-1-1-1,-1-1 1,11-17 98,-30 38-8,0 1-1,0 0 1,0 0 0,0-1 0,0 1 0,0 0-1,0-1 1,0 1 0,1 0 0,-1 0 0,0-1 0,0 1-1,0 0 1,0 0 0,1-1 0,-1 1 0,0 0-1,0 0 1,1 0 0,-1-1 0,0 1 0,0 0-1,1 0 1,-1 0 0,0 0 0,0 0 0,1-1-1,-1 1 1,0 0 0,1 0 0,-1 0 0,0 0-1,1 0 1,-1 0 0,0 0 0,1 0 0,-1 0 0,0 0-1,0 0 1,1 1 0,-1-1 0,0 0 0,1 0-1,-1 0 1,0 0 0,0 0 0,1 0 0,-1 1-1,0-1 1,0 0 0,1 0 0,-1 0 0,0 1-1,0-1 1,0 0 0,1 0 0,-1 1 0,0-1-1,0 0 1,0 0 0,0 1 8,7 25-742,-4-9-90,8 9-752,4-5 657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5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57 227 2601,'-51'-19'1165,"50"19"-1124,1-1 0,0 1-1,-1-1 1,1 1 0,-1 0 0,1-1-1,0 1 1,0-1 0,-1 1 0,1-1-1,0 1 1,0-1 0,-1 1 0,1-1-1,0 1 1,0-1 0,0 1 0,0-1-1,0 1 1,0-1 0,0 0 0,0 1-1,0-1 1,0 1 0,0-1 0,0 1-1,0-1 1,0 1 0,0-1-1,1 1 1,-1-1 0,0 1 0,0-1-1,1 1 1,-1-1 0,0 1 0,1-1-41,13-20 510,-11 18-385,5-9-9,1 0 1,0 1-1,0 1 0,2 0 0,-1 0 0,1 1 0,1 0 1,-1 1-1,2 0 0,-1 1 0,1 0 0,0 1 1,0 1-1,0 0 0,1 1 0,0 0 0,0 1 0,12-1-116,47-5 266,0 3 0,68 4-266,-71 3-356,46-5 356,-82 4-1508,-18 3 993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5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0 204 2449,'1'-5'137,"-1"-1"1,1 0 0,-1 0 0,2 1 0,-1-1-1,1 1 1,-1-1 0,2 1 0,-1 0 0,0-1 0,1 1-1,0 0 1,0 1 0,1-1 0,-1 1 0,1-1 0,0 1-1,0 0 1,1 0 0,-1 1 0,1-1-138,3-1 148,0 0 0,1 0 1,-1 1-1,1 0 0,0 1 0,0-1 0,0 2 1,0-1-1,0 2 0,0-1 0,1 1 1,4 0-149,64 4 263,-49 0-212,27-2-51,-47-2 5,1 0-1,-1 0 1,0-1 0,0 0 0,1 0 0,-1-1 0,7-4-5,6-2-245,1 1 1,-1 1-1,1 0 1,22-2 244,-27 6-347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38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91 1112,'0'-25'270,"0"18"-122,0 1 1,-1-1-1,1 1 1,-1-1-1,0 1 1,-1 0-1,1 0 1,-2-1-149,4 0 1271,0 7-1240,-1 0 1,0 0-1,0 0 0,1 0 0,-1 0 0,0 0 0,0 0 0,0 1 0,1-1 0,-1 0 0,0 0 0,0 0 0,0 0 0,1 1 0,-1-1 0,0 0 0,0 0 0,0 0 0,0 1 0,1-1 0,-1 0 0,0 0 0,0 1 0,0-1 0,0 0 0,0 0 0,0 1 0,0-1 0,0 0 0,0 0 0,0 1 0,0-1 0,0 0 0,0 0 0,0 1 0,0-1 0,0 0 0,0 0 0,0 1 0,0-1-31,9 61-10,5 20 8,3-19 7,-10-40-2,0 1-1,-2-1 1,-1 1-1,-1 0 1,-1 0-3,0 166-2274,1-159 1740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39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36 211 568,'-10'-17'214,"0"-1"0,-4-12-214,14 29 26,-1 0 0,1-1 0,0 1 0,0-1-1,0 1 1,0-1 0,0 1 0,0 0 0,0-1 0,0 1 0,0-1-1,1 1 1,-1 0 0,1-1 0,-1 1 0,1 0 0,0-1-1,-1 1 1,1 0 0,0 0 0,0 0 0,0-1 0,0 1-1,0 0 1,0 0 0,1 0-26,3-5 127,4-5 88,1 1 0,1 0 0,0 1-1,0 0 1,1 1 0,0 0 0,0 1 0,1 0 0,3-1-215,-9 5 59,0 0 1,0 1 0,0 0-1,0 0 1,0 0-1,0 1 1,0 0 0,1 0-1,-1 1 1,0 0-1,0 0 1,1 1-1,-1 0 1,0 0 0,0 0-1,0 1 1,0 0-1,7 3-59,-8-2-1,0 1 0,-1-1-1,1 1 1,0 0-1,-1 0 1,0 1-1,0-1 1,-1 1 0,1 0-1,-1 1 1,0-1-1,0 1 1,-1-1 0,1 1-1,-1 0 1,-1 1-1,1-1 1,-1 0-1,0 1 1,0 2 1,0-2-7,-1 1 0,0-1 1,-1 1-1,0-1 0,0 1 0,0-1 1,-1 1-1,0-1 0,0 1 0,-1-1 0,0 0 1,-1 0-1,1 0 0,-1 0 0,0 0 0,-1 0 1,0-1-1,0 0 0,-2 3 7,-4 3-21,-1 0 1,1-1-1,-2-1 0,1 0 0,-2 0 1,1-1-1,-1-1 0,-11 6 21,14-8-186,25-12-12,10-4 189,-8 2-1,-7 4 7,-1 0-1,1 0 1,0 1-1,0 0 1,0 0-1,0 1 1,0 1 0,7-1 3,-10 2-12,0 1 1,0-1 0,-1 1-1,1 0 1,0 1 0,-1-1-1,1 1 1,-1 1 0,0-1 0,0 1-1,0 0 1,0 1 0,0-1-1,-1 1 1,1 0 0,-1 0 0,0 1-1,3 3 12,-5-4-38,0 0-1,0 0 0,0 0 1,0 0-1,-1 1 1,0-1-1,0 1 0,0 0 1,0-1-1,-1 1 1,0 0-1,0 0 0,0 0 1,-1 0-1,0 0 1,1 0-1,-2 0 0,1 0 1,-1 0-1,1 0 1,-1 0-1,-1-1 0,1 1 1,-1 0-1,-1 2 39,1-2-22,-1 0-1,0 0 1,0-1-1,0 1 0,-1-1 1,1 0-1,-1 0 1,0 0-1,0 0 0,-1-1 1,1 1-1,-1-1 1,1 0-1,-3 0 23,-11 6 90,-2 0 0,1-1 0,-5 0-90,-8 3 146,17-5-86,-27 11-18,-18 10-42,34-14-136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0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83 597 2985,'1'1'126,"1"-1"1,0 1 0,0-1 0,0 0-1,1 1 1,-1-1 0,0 0-1,0 0 1,0-1 0,0 1 0,0 0-1,0-1 1,0 1 0,0-1-1,0 0-126,3 0 172,2-1-169,1 1-1,-1-2 1,0 1-1,0-1 1,0 0 0,-1 0-1,1-1 1,0 0-3,6-4 3,-7 5 0,0 0 1,-1-1-1,0 1 1,0-1-1,0 0 0,-1-1 1,1 0-4,-3 4 3,-1-1 1,0 1 0,1-1 0,-1 1-1,0-1 1,0 0 0,0 0 0,-1 1-1,1-1 1,0 0 0,-1 0 0,1 0-1,-1 0 1,1 0 0,-1 0 0,0 0-1,0 1 1,0-1 0,0-1-4,0 1 38,-6 3-412,5-1 335,-9 3-15,-19 6-94,-1 2 1,-3 3 147,23-9-11,-1 0 0,1 1 0,0 1 0,1 0 0,-1 0 0,1 1 1,-5 6 10,7-6 8,0 0 1,1 0 0,0 1 0,1 0-1,0 0 1,0 1 0,1-1 0,-2 6-9,5-12 1,-1 1 0,1 0-1,0 0 1,0 0 0,0 0 0,1 0 0,0 0 0,-1 0 0,1 0-1,1 0 1,-1 0 0,1 0 0,-1 0 0,1 0 0,0 0 0,0 0 0,1-1-1,-1 1 1,1 0 0,0-1 0,0 1 0,2 2-1,-1-3-1,-1-1 0,1 0-1,0 0 1,0 0 0,0 0 0,0 0-1,1 0 1,-1-1 0,0 0 0,1 1 0,-1-1-1,1-1 1,-1 1 0,1 0 0,0-1-1,-1 0 1,3 0 1,8 0 12,1 0-1,-1-1 0,10-3-11,-11 2 16,0-1-1,0-1 1,0 0-1,-1-1 1,1 0-1,-1-1 0,0 0 1,-1-1-1,10-7-15,3-5 105,-1-1-1,0-1 0,14-19-104,-23 23 76,0 1 0,-2-2 0,0 0 0,-1-1 0,-1 0 0,-1 0 0,0-1 0,-2 0 0,0 0 0,-1-1 0,-1 0 0,-1-6-76,0 1-5,-2 1 0,-1-1 0,-1 1-1,-1-1 1,-1 1 0,-1-1 0,-1 1 0,-2 0 0,0 0 0,-3-1 5,-12-26-120,19 49 117,0-1-1,0 1 1,-1 0 0,1-1 0,-1 1 0,0 0 0,0 0 0,0 1 0,0-1-1,0 1 1,-1-1 0,0 1 3,4 1 3,-1 1 0,0 0 1,0-1-1,0 1 0,0 0 0,0-1 0,0 1 0,0 0 1,0 0-1,0 0 0,0 0 0,0 0 0,0 0 0,0 0 0,0 0 1,0 0-1,0 1 0,0-1 0,0 0 0,0 1 0,0-1 0,0 0 1,0 1-1,0-1 0,0 1 0,0 0 0,1-1 0,-1 1 1,0 0-1,0-1 0,1 1 0,-1 0 0,0 0 0,1 0 0,-1-1 1,0 2-4,-2 3 5,0 1 0,1 0 1,-1 0-1,1 0 0,-1 3-5,1 0 2,0 1 0,0 0 0,1 1 0,0-1 0,0 0 0,1 0 0,2 8-2,12 72 19,-9-65-16,-1-5-1,1 0-1,1-1 1,0 0-1,2 0 1,8 15-2,11 14 5,17 21-5,-18-31 1,-22-30-18,1-1 0,0-1 0,0 1 0,1-1 0,0 0 0,0 0 0,1 0 0,-1-1 0,1 0 0,3 1 17,-6-4-14,1 0 1,-1 0 0,1 0 0,0-1-1,0 1 1,0-1 0,0 0 0,0-1 0,0 1-1,0-1 1,0 0 0,0 0 0,0-1-1,0 1 1,0-1 0,0 0 0,0-1-1,0 1 14,5-4-31,1 1-1,-1-1 0,-1-1 0,1 0 0,-1 0 0,0 0 1,0-2-1,-1 1 0,0-1 0,0 0 0,0-1 32,26-24-27,-16 18 23,-17 15 1,0-1-1,0 1 1,0-1 0,-1 1-1,1-1 1,0 1-1,0 0 1,0 0-1,0-1 1,0 1-1,-1 0 1,1 0 0,0 0-1,0 0 1,0 0-1,0 0 1,0 0-1,0 0 1,0 0 0,0 0-1,0 1 4,-1 0-9,1 0-1,-1 0 1,1 1 0,-1-1-1,0 0 1,1 0 0,-1 1-1,0-1 1,0 0 0,0 1-1,0-1 1,0 0 0,0 1-1,0-1 1,0 0 0,-1 1-1,1-1 1,-1 0 0,1 0-1,-1 1 1,1-1 9,-1 3-19,-1 3 10,0 0-1,1 0 1,0 0-1,0 1 1,1-1-1,0 0 1,0 0-1,1 1 0,0-1 1,1 4 9,-2-8 0,1-1 0,0 1 0,1 0 0,-1 0 0,0-1 0,1 1 0,0-1 0,0 1 0,-1-1 0,1 0 0,1 0 0,-1 1 0,0-1 0,0-1 0,1 1 0,-1 0 0,1-1 0,-1 1-1,1-1 1,0 0 0,0 0 0,0 0 0,-1 0 0,1 0 0,0-1 0,0 1 0,1-1 0,3 1-2,1-1 0,-1-1 0,1 1 0,-1-1 0,1-1 0,-1 1 0,0-1 0,0 0 0,0-1 0,0 0 0,0 0 0,-1 0-1,1-1 1,-1 0 0,0 0 0,0-1 0,0 0 0,-1 0 0,1 0 0,-1-1 2,0 1-10,-1 0 1,-1 0-1,1 0 1,-1 0-1,1 0 0,-2-1 1,1 1-1,-1-1 1,1 0-1,-1 0 0,0-4 10,-1 6-5,-1 0-1,1 0 1,-1-1-1,0 1 1,0 0-1,-1 0 1,1-1-1,-1 1 0,0 0 1,0 0-1,0 0 1,-1 0-1,0 0 1,1 0-1,-1 0 1,0 0-1,-2-1 6,2 2-61,-1-1-1,0 1 1,0-1 0,-1 1-1,1 0 1,-1 0 0,1 1 0,-1-1-1,0 1 1,0 0 0,0 0-1,0 0 1,0 0 0,-1 1 0,-3-2 61,1 2-157,-1 0 0,1 0-1,0 0 1,-1 1 0,1 0 0,-1 0 0,1 1 0,0 0 0,-5 1 157,-32 12-412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3:41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46 199 848,'-4'5'1455,"1"-1"-1371,-1 0 1,1 0-1,0 0 0,0 0 1,1 1-1,-1-1 0,1 1 1,0-1-1,0 1 0,-1 4-84,-8 37 281,11-42-237,0-1-1,0 0 0,0 1 0,1-1 0,-1 0 0,1 1 0,0-1 0,0 0 1,0 0-1,1 0 0,-1 0 0,0 0 0,1 0 0,0 0 0,0 0 1,0-1-1,0 1 0,0-1 0,1 1 0,-1-1 0,2 1-43,2 3 79,-2-2-59,0-1 1,0 0 0,0 1 0,1-1-1,-1-1 1,1 1 0,0-1 0,0 0-1,0 0 1,0 0 0,0 0 0,0-1 0,1 0-1,-1 0 1,0-1 0,1 1 0,-1-1-1,0 0 1,1-1 0,-1 1 0,0-1-1,0 0 1,1-1 0,-1 1 0,3-2-21,4-1-2,1-1 1,-1-1 0,0 0 0,0-1 0,-1 0-1,1 0 1,-2-1 0,1-1 0,5-6 1,-12 10-128,0 1 1,-1-1-1,0 0 1,0 0-1,0 0 1,0 0-1,-1-1 1,0 1-1,0-1 1,-1 1 0,1-1-1,-1-1 128,0 8 31,-1 1 0,1 0 0,-1-1 0,1 1-1,-1 0 1,0-1 0,0 1 0,1 0 0,-1-1 0,-1 1 0,1 0-1,0 0 1,0 0-31,-1 14 111,2 40 105,-1-54-210,0 1-1,0-1 0,0 1 1,0-1-1,1 1 0,-1-1 1,1 1-1,0-1 0,0 0 1,0 1-1,0-1 0,0 0 1,0 0-1,0 0 0,1 0 1,-1 0-1,1 0 0,-1 0 1,1 0-1,0 0 0,0-1 1,0 1-1,0-1 0,0 1 1,0-1-1,0 0 0,1 0 1,-1 0-1,0 0 0,1 0 1,-1-1-1,1 1 0,-1-1 1,1 1-1,-1-1 0,1 0 1,-1 0-1,1 0 0,1-1-5,5 1 33,0-2 0,0 1 0,0-2-1,0 1 1,-1-1 0,1 0 0,-1-1 0,0 0 0,0 0-1,0-1-32,6-4 72,0-1-1,-1 0 1,-1-1 0,0-1-1,0 0 1,-1 0-1,-1-1 1,0-1-1,-1 0 1,5-10-72,-8 13 81,0 0 1,-2 0-1,1 0 1,-2-1-1,1 1 0,-1-1 1,-1 0-1,0 0 0,-1 0 1,0 0-1,-1-1 1,-1 1-1,1 0 0,-4-12-81,3 20 28,0-1-1,0 1 0,-1 0 1,0-1-1,0 1 0,0 0 1,0 0-1,-1 0 0,0 0-27,2 3 1,1 0-1,-1 0 0,1 1 1,-1-1-1,0 0 1,0 0-1,0 1 0,1-1 1,-1 0-1,0 1 1,0-1-1,0 1 0,0-1 1,0 1-1,0-1 1,0 1-1,0 0 0,0 0 1,0-1-1,0 1 1,0 0-1,0 0 0,0 0 1,-1 0-1,1 0 1,0 0-1,0 0 0,0 1 1,0-1-1,0 0 1,0 1-1,0-1 0,0 0 1,0 1-1,0-1 1,0 1-1,0 0 0,1-1 1,-1 1-1,0 0-51,0 0 0,0 0 1,0 0-1,0 0 0,1 0 0,-1 1 1,0-1-1,1 0 0,-1 0 0,1 1 1,-1-1-1,1 0 0,-1 1 0,1-1 1,0 0-1,0 1 0,0-1 0,0 0 1,0 1-1,0-1 0,0 1 0,0-1 1,1 0-1,-1 1 0,0-1 1,1 0-1,-1 0 0,1 1 0,0-1 1,-1 0-1,1 0 0,0 0 0,0 1 1,0-1-1,-1 0 0,1 0 0,0 0 1,0-1-1,1 1 0,-1 0 0,0 0 1,0 0 50,27 16-751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09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38 800,'-2'0'43,"-1"0"0,0 0 0,0 0-1,0-1 1,1 1 0,-1-1 0,0 0-1,0 0 1,-1-1-43,4 2 5,0 0 1,0 0-1,0 0 0,0 0 0,0-1 1,0 1-1,0 0 0,0 0 0,0 0 0,0 0 1,0-1-1,0 1 0,0 0 0,0 0 0,0 0 1,0 0-1,0-1 0,0 1 0,1 0 1,-1 0-1,0 0 0,0 0 0,0-1 0,0 1 1,0 0-1,0 0 0,0 0 0,0 0 0,1 0 1,-1 0-1,0 0 0,0-1 0,0 1 1,0 0-1,0 0 0,1 0 0,-1 0 0,0 0 1,0 0-1,0 0 0,0 0 0,1 0-5,17-8 126,-4 3-54,-9 2 103,0 1-1,0 0 1,1 0 0,-1 1 0,0 0 0,1 0 0,0 0 0,-1 0-1,2 1-174,-7 0 13,1 0 1,-1 0-1,0 1 0,0-1 0,1 0 0,-1 0 0,0 0 0,0 0 0,0 0 0,1 1 0,-1-1 1,0 0-1,0 0 0,0 0 0,0 1 0,1-1 0,-1 0 0,0 0 0,0 0 0,0 1 0,0-1 0,0 0 1,0 0-1,0 1 0,0-1 0,0 0 0,0 1 0,0-1 0,0 0 0,0 0 0,0 1 0,0-1 1,0 0-1,0 0 0,0 1 0,0-1 0,0 0 0,0 0 0,0 1 0,0-1 0,0 0 0,-1 0-13,-4 13-12,4-11 42,-15 22 2,-24 19-5,39-42-20,0 0-1,0 1 1,-1-1 0,1 0-1,-1 0 1,1 0 0,-1 0-1,0-1 1,1 1-1,-1 0 1,0-1 0,1 1-1,-1-1 1,0 1 0,0-1-1,-1 0-6,-4-2 299,8-1 484,0 2-775,0 0 1,0 0-1,0 1 0,0-1 0,0 0 0,0 0 0,-1 0 0,1 0 0,0 0 0,-1 0 0,1 0 0,-1 0 0,1-1-8,3-5 10,1 0-8,1 1-1,0-1 1,1 1-1,0 0 1,-1 1-1,4-2-1,2-2-10,1 1-90,-13 13 19,-7 10-24,0-6 34,0-1-1,-1 0 1,0 0-1,0-1 1,-1 0-1,0 0 1,0-1-1,-7 4 72,17-11-85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29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6433,'0'0'2777,"0"0"-1657,11 3-472,29 17-560,63 33-208,-19-26-408,11-7-1008,10-2 1008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10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63 102 2353,'-3'-4'447,"1"0"1,-1-1 0,1 1 0,1-1-1,-1 1 1,1-1 0,-1 0 0,1 0-1,1 0 1,-1 1 0,1-1 0,-1-2-448,3 7 15,-2 0-26,1 0 1,-1 0-1,0 0 0,1-1 1,-1 1-1,0 0 1,1 0-1,-1 0 0,1 0 1,-1 0-1,0 0 0,1 0 1,-1 0-1,1 0 1,-1 1-1,0-1 0,1 0 1,-1 0-1,0 0 0,1 0 1,-1 0-1,1 1 1,-1-1-1,0 0 0,0 0 1,1 1-1,-1-1 0,0 0 1,1 0-1,-1 1 1,0-1-1,0 0 0,1 1 1,-1-1-1,0 0 0,0 1 1,0-1-1,0 1 1,0-1-1,1 0 0,-1 1 1,0-1-1,0 0 0,0 1 1,0-1-1,0 1 11,-1 2 10,1 0-1,-1-1 0,0 1 0,0 0 1,0-1-1,0 1 0,-1 0 1,1-1-1,-1 0 0,1 1 0,-1-1 1,0 0-1,0 0 0,0 0 1,0 0-1,0 0 0,0 0 0,-1-1 1,1 1-1,-1-1 0,1 1 1,-1-1-1,1 0 0,-1 0 0,0 0 1,0 0-1,1-1 0,-4 1-9,5-1 119,2-8-51,0 4-69,0 0-1,1 0 1,-1-1 0,1 1-1,0 0 1,0 1 0,1-1-1,-1 0 1,1 0 0,0 1-1,-1 0 1,2-1-1,1 0 2,3-4-1,1 1 0,-1 1 0,8-5 1,-14 10-2,-1 0 1,1 0-1,0 0 1,0 0-1,-1 0 1,1 1-1,0-1 1,0 0 0,0 1-1,0 0 1,0-1-1,0 1 1,0 0-1,-1 0 1,1 0-1,0 0 1,0 0-1,1 1 2,-2-1-2,0 0-1,0 1 0,0 0 0,0-1 0,0 1 1,1 0-1,-1 0 0,0-1 0,-1 1 1,1 0-1,0 0 0,0 0 0,0 0 0,0 0 1,-1 0-1,1 0 0,0 1 0,-1-1 1,1 0-1,-1 0 3,1 3-18,0-1 1,0 0 0,0 1-1,-1-1 1,1 1-1,-1-1 1,0 1 0,0-1-1,0 1 1,-1-1-1,1 1 1,-1-1 0,0 0-1,0 1 1,-1 1 17,0 0-27,-1-1 1,1 0-1,-1 1 0,0-1 0,-1 0 1,1-1-1,-1 1 0,0 0 1,1-1-1,-4 2 27,5-4 18,1 0-1,0 0 1,-1-1-1,1 1 1,0 0 0,-1-1-1,1 1 1,-1-1-1,1 0 1,-1 1 0,1-1-1,-1 0 1,1 0-1,-1 0 1,1 0 0,-1 0-1,1 0 1,-1 0-1,1-1 1,-1 1 0,1-1-1,-1 1 1,1-1-1,-1 1 1,1-1-1,0 0 1,-1 0 0,1 1-1,0-1 1,0 0-1,0 0 1,-1 0 0,1 0-1,0-1 1,0 1-1,1 0 1,-2-1-18,2 1 16,-1-1 0,1 1 0,-1-1 1,1 1-1,-1-1 0,1 1 0,0-1 0,0 1 0,0-1 1,0 0-1,0 1 0,0-1 0,0 1 0,0-1 0,1 1 1,-1-1-1,1 1 0,-1-1 0,1 1 0,-1 0 0,2-2-16,0-1 30,-1 1 0,1-1-1,1 1 1,-1-1 0,0 1-1,1 0 1,1-2-30,-4 5-3,1-1-1,-1 1 1,1 0 0,-1-1 0,0 1 0,1-1 0,-1 1-1,1 0 1,-1 0 0,1-1 0,-1 1 0,1 0 0,0 0-1,-1-1 1,1 1 0,-1 0 0,1 0 0,-1 0-1,1 0 1,0 0 0,-1 0 0,1 0 0,-1 0 0,1 0-1,0 0 1,-1 0 0,1 1 0,-1-1 0,1 0 0,-1 0-1,1 1 4,-1-1-2,1 0-1,-1 1 0,0-1 0,0 1 0,0-1 0,1 1 0,-1-1 0,0 1 1,0-1-1,0 1 0,0-1 0,0 1 0,0-1 0,0 1 0,0-1 1,0 1-1,0-1 0,0 1 0,0-1 0,-1 1 0,1-1 0,0 1 0,0-1 1,0 1-1,-1-1 0,1 1 0,0-1 0,-1 1 0,1-1 0,0 0 1,-1 1-1,1-1 0,0 0 0,-1 1 0,0-1 3,-1 2 0,0 0 0,0-1 0,0 1 0,-1-1 0,1 1 0,0-1 0,-1 0 0,0 0 0,0 0 0,-9 4 5,11-4-42,1-1 0,0 0 0,0 0 0,0 0 0,-1 1 0,1-1 0,0 0 0,0 0 0,0 0 0,0 1 0,-1-1 0,1 0 0,0 0 0,0 1 0,0-1 0,0 0 0,0 0 0,0 1 0,0-1 0,0 0 0,0 1 0,0-1 0,0 0 0,0 0 0,0 1 0,0-1 0,0 0 0,0 0 0,0 1 0,0-1 0,1 0 37,0 2-388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16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122 181 1208,'-9'-97'2310,"8"115"-1787,0 1 1,-1-1-1,-2 9-523,1-4 126,-3 19-362,-1-1 0,-2 0 0,-2-1-1,-2 0 1,-2 0 0,-12 21 236,17-34-345,9-27 339,1 1 1,0-1 0,-1 1 0,1-1-1,0 1 1,-1-1 0,1 1 0,0-1 0,0 1-1,0-1 1,0 1 0,0-1 0,-1 1-1,1-1 1,0 1 0,0-1 0,0 1 0,0-1-1,0 1 1,1-1 0,-1 1 0,0-1-1,0 1 1,0-1 0,0 1 0,1-1-1,-1 1 1,0-1 0,0 1 0,1-1 0,-1 1-1,0-1 1,1 0 0,-1 1 0,1-1 5,0-1 3,0 0 1,0 0 0,0 0 0,0 0-1,0-1 1,0 1 0,0 0 0,0-1-1,0 1 1,-1-1 0,1 1-1,0-1 1,-1 1 0,0-1 0,1-1-4,0 1 10,5-13 37,-1 1-1,-1 0 0,2-13-46,-2 6 44,5-21 308,2-40-352,-7 45 42,1 0 0,2 1-42,-3 18 16,1 1-1,1 0 1,0 0 0,8-14-16,-11 26 3,0-1-1,0 1 1,1-1 0,0 1 0,0 0-1,1 1 1,-1-1 0,1 1 0,0 0-1,0 0 1,1 0 0,-1 1 0,1 0 0,5-3-3,-1 2-3,1 1 1,-1 0 0,1 0-1,-1 1 1,4 0 2,-10 1-13,-1 1 1,1 0-1,-1 0 0,1 0 0,-1 1 0,1-1 1,-1 1-1,4 0 13,-6 0-10,0-1 0,0 1 1,0-1-1,1 1 0,-1 0 0,0-1 1,0 1-1,0 0 0,0 0 0,0 0 1,0 0-1,-1 0 0,1 0 0,0 0 1,0 0-1,-1 0 0,1 0 0,-1 0 1,1 0-1,-1 1 0,1-1 0,-1 1 10,7 29-77,-3 1 0,1 15 77,0-1 0,-1 11 22,-3-35 2,1 1 0,4 14-24,-4-28-5,2 10-197,0 0-1,2 0 1,6 14 202,-5-13-262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16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15 174 2601,'-15'-66'1128,"52"48"-640,9 2-296,-1-3-152,-1-1-520,4 2-536,13 1 624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17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67 514 2641,'1'-13'462,"1"1"1,0 0 0,1 0 0,0-1-1,1 2 1,0-1 0,1 0 0,3-4-463,-1-1 145,0 0 0,-1 0-1,2-9-144,-2-3 102,-1-1 0,-2 0-1,0-24-101,-3 42-30,0-1-1,-1 0 0,0 1 0,-1-1 1,-1 1-1,0 0 0,-1 0 0,0 0 1,0 0-1,-3-2 31,5 11-22,1-1 0,-2 2 0,1-1 1,0 0-1,0 0 0,-1 1 0,0-1 0,1 1 1,-1 0-1,0 0 0,0 0 0,0 0 0,0 0 1,-1 1-1,1-1 0,0 1 0,-1 0 0,1 0 0,-1 0 1,1 1-1,-1-1 0,0 1 22,2 0-1,0 0 0,0 0 0,0 0 0,0 1 0,0-1-1,0 0 1,0 1 0,0 0 0,0-1 0,1 1 0,-1 0 0,0 0 0,0 0 0,1 0-1,-1 0 1,1 0 0,-1 1 0,1-1 0,0 0 0,-1 1 0,1-1 0,0 1 0,0 0 0,0-1-1,0 1 1,0 0 0,0 0 0,0-1 0,1 1 0,-1 0 0,1 0 0,-1 0 0,1 0 0,0 0-1,0 0 1,0 0 0,0 0 0,0 0 0,0 0 1,1 10 9,1 0 0,0-1-1,0 1 1,1-1 0,0 0 0,1 0 0,1 0 0,-1 0-1,2 0-8,6 16 12,17 40 1,-6-16-10,-2 0 1,-2 1 0,-3 1 0,0 10-4,-12-33 5,7 28 8,-10-54-11,0 0-1,0 0 0,0-1 1,1 1-1,0 0 0,0-1 1,0 1-1,0-1 0,0 0 1,1 0-1,-1 0 0,1 1-1,-2-4 4,0 0 0,0 1-1,0-1 1,0 0-1,-1 1 1,1-1-1,0 0 1,0 0-1,0 0 1,0 0 0,0 0-1,0 0 1,0 0-1,0 0 1,-1 0-1,1 0 1,0-1 0,0 1-1,0 0 1,0 0-1,0-1 1,-1 1-1,1-1 1,0 1 0,0-1-4,24-15 104,-17 11-72,4-3 85,5-2-239,-2 0 0,1-1 0,-1-1 0,-1 0 0,11-12 122,-22 20-31,-1 1-1,1-1 1,0 1 0,-1-1-1,0 0 1,0 0-1,0 0 1,0 0 0,0 0-1,-1 0 1,0 0-1,0-1 1,0 1 0,-1 0-1,1-1 1,-1 1-1,0-1 1,0 1 0,-1 0-1,1-1 1,-1 1-1,0 0 1,0-1 0,0 1-1,-1 0 1,1 0-1,-2-2 32,2 5 9,1 0 29,0-1 0,-1 1 1,1 0-1,-1-1 0,0 1 0,1 0 0,-1 0 1,0 0-1,0 0 0,0-1 0,0 1 1,0 0-1,0 1 0,0-1 0,0 0 0,0 0 1,0 0-1,0 0 0,-1 1 0,1-1 0,0 1 1,0-1-1,-1 1 0,0-1-38,1 1 23,8 0-102,30 4 58,-1 1-1,14 5 22,-41-7-3,-1 1 1,-1 0-1,1 0 0,0 0 0,-1 1 0,0 0 0,0 1 0,0 0 0,-1 0 0,0 0 0,0 1 1,-1 0-1,4 5 3,-1-2-1,12 18 5,6 10 7,-24-36-11,-1 0 1,1 0-1,0 0 1,0-1-1,0 1 1,0 0-1,0-1 1,1 0-1,-1 1 1,0-1-1,1 0 1,-1 0-1,2 0 0,-2 0 4,0-1 1,0 0-1,0-1 1,0 1-1,0 0 1,0-1-1,0 1 1,0-1-1,0 1 1,0-1-1,0 0 1,0 0-1,0 0 1,-1 0-1,1 0 1,0 0-1,0-1-4,29-26 139,-27 23-117,4-2 7,-1 0 0,-1-1-1,0 0 1,0-1 0,0 0-1,-1 1 1,-1-2 0,1 1 0,0-3-29,-4 9-1,0 0 1,0 0 0,-1 0 0,1 0 0,0-1 0,-1 1 0,0 0 0,0 0 0,0 0 0,0 0 0,0-1 0,-1 1 0,0 0 0,1 0 0,-1 0 0,0 0 0,0 0 0,-1 0 0,1 0 0,-1 0 0,1 1 0,-1-1 0,0 0 0,0 1 0,0-1 0,0 1 0,0 0 0,-1 0 0,1 0 0,-1 0 0,-1-1 0,1 1-11,-1 1-1,0-1 1,0 0 0,0 1 0,0 0 0,0 0 0,0 0 0,0 1 0,0-1-1,0 1 1,0 0 0,-1 0 0,1 0 0,0 1 0,0-1 0,0 1-1,0 0 1,0 1 0,-1-1 11,-7 3-29,0 1-1,1 0 0,-1 1 0,1 0 1,-6 5 29,10-6-16,0 0 1,0 1-1,0 0 1,1 0-1,0 0 1,0 1 0,-2 3 15,5-6-114,0 0 1,1 0 0,0 0 0,0 0 0,0 1 0,0-1 0,1 0 0,0 1 0,-1 0 0,2-1 0,-1 1 0,0-1-1,1 1 1,0 0 0,0 1 113,6 23-645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17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 3393,'14'44'3567,"20"63"-3716,-23-69-53,-1 0-1,-2 1 1,1 30 202,-5-59 135,4-13 18,9-20 85,-10 13-213,5-3-60,0 0 1,0 0-1,1 2 1,1-1-1,0 2 1,1 0-1,0 1 1,0 0-1,1 1 1,0 1-1,0 0 1,1 1-1,0 1 1,0 1-1,0 0 1,0 1-1,17 0 35,-9 2 11,0 0 0,-1-2 0,1-1 0,19-6-11,-36 8 2,0 0 0,-1-1 0,1 0 0,-1 0 0,0 0 0,0-1 0,0-1 0,-1 1 0,1-1 0,-1 0 0,0 0 0,-1-1 0,1 1 0,-1-1 0,0-1 0,4-6-2,-8 11 4,0 0 1,0 0-1,0 0 1,-1 0-1,1 0 0,0 0 1,-1 0-1,0 0 1,1 0-1,-1 0 0,0 0 1,0 0-1,0-1 1,0 1-1,-1 0 0,1 0 1,-1 0-1,1 0 0,-1 0 1,0 0-1,0 0 1,1 0-1,-2 0 0,1 0 1,0 0-1,0 1 1,0-1-1,-1 0 0,1 1 1,-1-1-1,1 1 1,-1-1-1,0 1 0,-1-1-4,1 0 5,-1 1-1,1-1 0,0 1 1,-1 0-1,1 0 0,-1 0 1,0 0-1,1 0 1,-1 1-1,0-1 0,1 1 1,-1-1-1,0 1 0,0 0 1,1 0-1,-1 1 0,0-1 1,0 0-1,1 1 0,-1 0 1,0-1-1,1 1 0,-1 0 1,1 0-1,-1 1 0,1-1 1,0 1-5,-2 0 7,1 1 0,0 0 0,0 1 0,0-1 0,0 1 1,1-1-1,0 1 0,-1 0 0,1 0 0,1 0 0,-1 0 0,1 0 1,-1 0-1,1 0 0,0 1 0,0-1 0,1 0 0,0 1 0,-1-1 1,1 0-1,1 1 0,-1 2-7,1-1-9,0 1 1,0 0-1,1-1 1,0 1 0,0-1-1,0 1 1,1-1-1,0 0 1,0 0-1,0 0 1,1 0-1,0-1 1,0 1-1,3 2 9,5 2-154,-1-1 0,2 0-1,-1-1 1,1 0 154,63 37-331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19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76 388 1320,'-8'-68'662,"8"68"-650,0 0 1,0 0 0,0 0 0,0-1-1,0 1 1,0 0 0,0 0 0,-1 0-1,1 0 1,0 0 0,0-1 0,0 1-1,0 0 1,0 0 0,0 0 0,0 0-1,0 0 1,0-1 0,0 1 0,0 0-1,0 0 1,0 0 0,0 0 0,0-1-1,1 1 1,-1 0 0,0 0 0,0 0-1,0 0 1,0 0 0,0 0 0,0-1-1,0 1 1,0 0 0,0 0-1,1 0 1,-1 0 0,0 0 0,0 0-1,0 0 1,0 0 0,0 0 0,0-1-1,1 1 1,-1 0 0,0 0 0,0 0-1,0 0-12,6 7 287,6 14-36,-4 0-22,0 1 0,-1 1 0,-1-1 0,2 18-229,-1 14 423,0 24-423,-5-43 72,-1 1 0,-2-1 0,-1 0 0,-4 10-72,6-42 8,-1 0 0,1 0 0,-1 0 0,0 0 0,0 0 0,0-1 0,-1 1 0,1 0 0,-1 0-8,1-2 22,1-1 0,0 1 0,-1-1 0,1 1 1,-1-1-1,1 0 0,-1 1 0,1-1 1,-1 0-1,1 1 0,-1-1 0,1 0 1,-1 0-1,1 0 0,-1 1 0,0-1 0,1 0 1,-1 0-1,1 0 0,-1 0 0,0 0 1,1 0-1,-1 0 0,1 0 0,-1 0 0,1-1 1,-1 1-1,0 0 0,1 0 0,-1 0 1,1-1-1,-1 1 0,1 0 0,-1 0 0,1-1 1,-1 1-1,1-1 0,-1 1 0,1 0 1,-1-1-23,0 0 450,1 0-44,-27-72 176,16 45-530,1 0 1,-3-20-53,0-7 45,3 0 1,3 0 0,1 0-1,4-1 1,1 0 0,3 0-1,3 1 1,9-41-46,-13 87 1,0 1-1,1-1 1,1 1 0,0 0-1,0 0 1,2-4-1,-3 9-1,-1 1-1,1-1 1,0 1 0,0 0 0,0 0-1,0 0 1,0 0 0,1 0 0,-1 0-1,0 0 1,1 1 0,0-1 0,-1 1-1,1 0 1,0 0 0,0 0-1,-1 0 1,1 0 0,2 0 1,1 0-14,0 0 0,0 0 0,1 0 0,-1 1 0,0 0 0,1 0 0,-1 1 0,0 0 0,1 0 1,-1 0-1,0 1 0,0 0 0,0 0 0,0 1 0,4 2 14,-6-3-30,0 1 0,0 0 0,-1 0 0,1 0 0,-1 0 0,0 1 0,0-1 0,0 1 0,0 0 0,-1 0 0,0 0 0,1 0 0,-1 0 0,-1 0 0,1 1 1,-1-1-1,1 1 0,-1-1 0,-1 1 0,1-1 0,-1 1 0,1 2 30,-1 5-29,0-1 1,-1 1-1,-1 0 1,0 0-1,0-1 0,-1 0 1,0 1-1,-1-1 1,-5 10 28,6-14-16,-1 1 0,0-1 0,0 0 0,-1-1 1,0 1-1,0-1 0,-1 0 0,1 0 0,-1 0 0,-1-1 1,1 0-1,-1 0 0,0-1 0,-5 3 16,-19 5-170,25-10-56,-1 0-1,1 1 1,0 0-1,-1 0 1,1 0-1,1 1 1,-5 2 226,1 5-552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0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330 296 720,'-1'-3'22,"0"1"0,0 0-1,0-1 1,-1 1 0,1 0 0,-1 0-1,0 0 1,1 0 0,-1 0-1,0 0 1,0 1 0,0-1 0,0 1-1,-1-1 1,1 1 0,0 0 0,-1 0-1,1 0 1,-1 0 0,1 0-1,-1 1 1,1-1 0,-1 1 0,1-1-1,-1 1 1,-1 0-22,-11-1 53,1 0 0,-1 1 1,1 1-1,-2 0-53,3 0 252,1 1 1,0 0 0,0 1-1,0 0 1,0 1-1,0 0 1,1 0 0,-3 3-253,9-4 140,-1 0 1,1 1 0,0 0 0,0 0 0,0 0 0,0 1 0,1 0 0,0 0 0,0 0 0,0 0 0,0 0 0,1 1-1,0 0 1,0-1 0,1 1 0,-2 3-141,0 2 53,1 0 0,-1 1-1,2-1 1,0 1 0,0-1-1,1 1 1,0 0 0,1 2-53,1-9 2,-1 0 0,1 0 0,0 0 0,1 0 0,-1 0 0,1-1 0,0 1 0,0 0 0,0-1 0,1 1 0,-1-1 1,1 0-1,0 0 0,0 0 0,1 0 0,-1-1 0,1 1 0,0-1 0,0 0 0,2 2-2,1-1-5,-1-1 0,1 1 0,1-1 0,-1 0 0,0-1-1,1 1 1,-1-2 0,1 1 0,-1-1 0,1 0 0,0 0 0,0-1 0,0 0 0,-1-1 0,1 0-1,7-1 6,-11 1-3,0 0-1,-1 0 0,1 0 0,0 0 0,-1-1 0,1 1 0,-1-1 0,1 0 1,-1 0-1,0 0 0,0-1 0,0 1 0,0-1 0,0 1 0,0-1 0,-1 0 1,1 0-1,-1-1 0,0 1 0,0 0 0,0-1 0,-1 1 0,1-1 0,-1 1 1,1-1-1,-1 0 0,-1 0 0,1 0 0,0 1 0,-1-1 0,0 0 0,0 0 1,0 0-1,0-2 4,-1 2-14,0-1 1,1 1 0,-1-1 0,-1 1-1,1-1 1,-1 1 0,0-1-1,0 1 1,0 0 0,0 0 0,-1 0-1,1 0 1,-1 1 0,0-1 0,0 1-1,-1 0 1,1-1 0,-1 2 0,0-2 13,3 4-17,0 0 1,0-1-1,0 1 1,1 0-1,-1 0 1,0 0 0,0 0-1,0 0 1,0 0-1,0 0 1,0 0 0,0 0-1,0 0 1,0 1-1,1-1 1,-1 0-1,0 0 1,0 1 0,0-1-1,0 1 1,1-1-1,-1 1 1,0-1 0,0 1-1,1 0 1,-1-1-1,0 1 1,1 0-1,-1-1 1,1 1 0,-1 0-1,1 0 1,-1 0 16,-13 28-191,13-24 186,0 0 0,0 0 0,1 0 0,0 0-1,-1 0 1,2 0 0,-1 0 0,1 0-1,-1 0 1,1 0 0,1 0 0,-1 0 0,1 0-1,0 0 1,0-1 0,0 1 0,0-1-1,1 1 1,0-1 0,0 0 0,0 0 0,0 0-1,4 2 6,2 3-7,0 0 0,0-1 0,1 0 0,0-1 0,1 0 0,0-1 0,0 0-1,0 0 1,2-1 7,-6-2 55,0-1 0,0 0-1,0 0 1,0 0 0,0-1-1,1-1 1,-1 1 0,0-1-1,1 0 1,-1-1 0,0 0-1,1 0 1,5-2-55,-9 2 32,-1 0 1,1-1 0,-1 1-1,1-1 1,-1 0 0,0 0-1,0 0 1,0-1-1,0 1 1,0-1 0,0 1-1,-1-1 1,1 0-1,-1 0 1,0 0 0,0 0-1,0-1 1,0 1-1,0-1 1,-1 1 0,0-1-1,0 1 1,0-1 0,0 0-1,0 1 1,-1-1-1,1-1-32,-1 0 42,0-1 0,0 1 0,-1 0 0,1 0-1,-1-1 1,0 1 0,-1 0 0,1 0-1,-1 0 1,0 0 0,0 0 0,-1 1 0,1-1-1,-2 0-41,-8-13 45,-1 1 1,0 0-1,-2 1-45,3 2 35,0 0 0,-8-14-35,22 27-3,1-1 1,-1 1-1,1 0 0,0 1 0,-1-1 0,1 0 1,0 1-1,-1 0 0,1-1 0,0 1 1,0 0 2,26-3-18,-5 0 11,1 0 0,-1 2 0,6 2 7,-24-1-1,-1 0 1,0 0-1,1 1 0,-1 0 0,0 0 0,0 1 0,1 0 0,-1-1 0,-1 2 0,1-1 1,0 0-1,0 1 0,-1 0 0,1 0 0,-1 1 0,0-1 0,0 1 1,-2-1-1,1 0 0,-1 1 0,0-1-1,0 1 1,0-1 0,-1 1 0,1 0 0,-1 0-1,0-1 1,0 1 0,0 0 0,0 0 0,-1 0-1,0 0 1,0 0 0,0 1 0,0-1 0,0 0-1,-2 2 2,-1 10-6,-1-1 0,-1 1-1,0-1 1,-4 6 6,-2 8-4,7-19 4,1-2 0,0 0 0,1 0 0,0 1 0,0-1 0,0 1 0,1 7 0,1-15 0,0 1 0,0 0-1,0 0 1,1-1 0,-1 1 0,0 0-1,1-1 1,0 1 0,-1 0 0,1-1 0,0 1-1,0-1 1,0 1 0,-1-1 0,2 0 0,-1 1-1,0-1 1,0 0 0,0 0 0,1 1-1,-1-1 1,0 0 0,1 0 0,-1-1 0,1 1-1,-1 0 1,1 0 0,0-1 0,-1 1-1,1-1 1,0 1 0,-1-1 0,1 0 0,0 0-1,0 0 1,0 0 0,6 1-5,1-1 1,0 0-1,-1 0 0,1-1 0,0-1 1,-1 1-1,1-1 0,-1-1 0,7-2 5,7-4-29,-1 0 0,21-13 29,-29 14-16,1-1 0,-1 0 0,-1 0 0,0-1 0,0-1 0,-1 0-1,4-5 17,-10 10-2,0-1 0,0 0-1,-1 0 1,0 0 0,0-1-1,-1 1 1,0-1-1,0 0 1,-1 0 0,0 0-1,0 0 1,-1 0 0,0-1-1,0 1 1,-1 0 2,-1-15 4,-1 0-1,-1 0 1,-1 1 0,-1-1-1,-1 1 1,-2-1-4,-9-26 20,-3 1 0,-5-5-20,20 39 2,-2 1 0,1 1 0,-2-1 0,0 1 0,0 0 0,-1 1 0,0 0 0,-9-7-2,17 17 0,0 0 0,0 0 0,0 1 0,0-1 0,0 0 0,0 1 0,0-1 0,0 0 0,0 1 0,0 0 0,0-1 0,0 1 0,-1 0 0,1-1 0,0 1 0,0 0 0,-1 0 0,1 0 0,0 0 0,0 0 0,0 0 0,-1 1 0,1-1 0,0 1 0,1-1 1,-1 1-1,0-1 0,1 1 0,-1 0 0,1-1 0,-1 1 0,1 0 0,-1 0 0,1-1 0,0 1 0,-1 0 0,1 0 0,0-1 0,0 1 0,0 0 0,-1 0 0,1 0 0,0 0 0,0-1 0,0 1 0,0 0 0,0 0 1,1 0-1,-1 0 0,0-1 0,0 1 0,0 0 0,1 0 0,-1 0 0,7 20 11,1 0 1,0-1-1,2-1 0,0 1 1,8 9-12,24 48 33,-29-44-101,-1 0 0,-2 1 0,-1 0-1,-1 1 1,-3 0 0,0 0 0,-2 0-1,-2 1 1,-1-1 0,-3 10 68,0-23-242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0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4 203 3121,'-2'-26'383,"1"-1"1,1 1 0,2-5-384,-2 28 26,1 1 0,0-1 0,0 1 0,0-1 0,0 1 0,0-1 0,0 1 1,1 0-1,-1 0 0,1-1 0,-1 1 0,1 0 0,0 0 0,0 1 0,0-1 0,0 0 1,0 1-1,0-1 0,1 1 0,-1 0 0,0 0 0,1 0 0,-1 0 0,1 0 1,-1 0-1,1 0 0,1 1-26,7-4 36,15-5-211,0 1 1,1 1-1,-1 2 0,1 1 1,0 0-1,1 2 175,-24 2-40,1 0 0,-1 0 0,1 0 0,-1 0 0,1 1 1,-1 0-1,0 0 0,1 0 0,2 2 40,-5-3 23,-1 1 0,0 0-1,1 0 1,-1 0 0,0 0 0,0 0 0,0 0 0,0 0-1,0 0 1,0 0 0,0 0 0,0 1 0,0-1 0,-1 0-1,1 1 1,0-1 0,-1 1 0,1-1 0,-1 1-1,0-1 1,1 1 0,-1-1 0,0 1 0,0-1 0,0 1-1,0-1 1,0 2-23,-5 34 902,3-26-724,0 1 0,1-1-1,0 0 1,1 0 0,0 7-178,1-16-5,-1 1 0,0-1 1,1 0-1,-1 1 0,1-1 1,0 0-1,0 0 1,0 0-1,0 0 0,0 0 1,0 0-1,1 0 0,-1 0 1,0 0-1,1 0 0,0-1 1,-1 1-1,1-1 0,0 1 1,0-1-1,0 1 0,0-1 1,0 0-1,0 0 1,0 0-1,0 0 0,1-1 1,-1 1 4,4 0-163,0 1 1,1-2-1,-1 1 1,0-1 0,0 1-1,0-2 1,1 1 0,0-1 162,29-7-471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1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0 332 3129,'20'-29'492,"4"-3"-40,-17 23 18,-7 9-450,0 0 1,0 0-1,0 0 0,0 0 0,0 1 1,0-1-1,0 0 0,0 0 0,0 0 0,0 0 1,0 0-1,0 0 0,0 0 0,0 0 0,0 0 1,0 0-1,0 0 0,0 0 0,0 0 0,0 0 1,0 0-1,0 0 0,0 0 0,0 0 0,0 0 1,0 0-1,0 0 0,0 0 0,0 0 1,1 0-1,-1 0 0,0 0 0,0 0 0,0 0 1,0 0-1,0 0 0,0 0 0,0 0 0,0 0 1,0 0-1,0 0-20,-13 39-114,2 0 1,-5 31 113,14-58-25,0-1 0,1 0 1,1 0-1,0 1 1,0-1-1,1 0 0,1 1 1,-1-1-1,2 0 0,0 0 1,0 0-1,3 6 25,-5-15-3,1 1 0,-1 0 0,1-1 0,-1 1 0,1-1 0,0 0 0,0 0-1,0 1 1,0-1 0,0-1 0,0 1 0,1 0 0,-1 0 0,0-1 0,1 1 0,0-1 0,-1 0 0,1 0 0,0 0 0,0 0 0,-1 0 0,1-1-1,0 1 1,0-1 0,0 0 0,0 0 0,0 0 0,0 0 0,0 0 0,-1 0 0,1-1 0,0 0 0,0 0 0,0 1 3,3-2 23,0-1 0,0 1 0,0-1 0,-1 0 0,1 0 0,-1 0 0,0-1 0,0 0 0,0 0 0,0 0 0,-1-1 0,1 0 0,-1 0 0,0 0 0,1-2-23,1-5 20,0-1 0,-1 1-1,-1-1 1,0 1-1,-1-1 1,0-1-1,-1 1 1,0 0-1,-1 0 1,0-1 0,-1 1-1,-1-1 1,-1 0-20,-4-36 103,-2 0 0,-13-41-103,12 56 49,5 17-42,0 0-23,0-1 0,-2 1 1,0 0-1,-6-9 16,12 26-3,0 0-1,0 1 1,0-1 0,-1 0-1,1 1 1,0-1 0,-1 1-1,1-1 1,0 1 0,-1-1-1,1 1 1,-1-1 0,1 1 0,-1-1-1,1 1 1,-1-1 0,1 1-1,-1 0 1,1-1 0,-1 1-1,1 0 1,-2-1 3,-3 11-57,3 21 37,4-12 59,1 0 0,0-1 0,1 1 0,1-1-1,1 0 1,1 0 0,4 9-39,5 12 45,6 24 7,27 67-9,-39-107-36,1-1-1,1-1 0,1 0 1,8 10-7,-18-26 1,1 0 1,0-1 0,1 1-1,-1-1 1,1 0-1,-1-1 1,1 1-1,0-1 1,1 0-1,-1 0 1,1 0-2,-3-2 3,0 0 0,0 0 0,0 0 0,0-1 0,0 1 0,0-1 0,0 0 0,0 0 0,1 0 0,-1 0 0,0 0 0,0-1 0,0 1 1,0-1-1,0 0 0,0 0 0,0 0 0,-1 0 0,1 0 0,0-1 0,0 1 0,0-1-3,9-7-69,0 0 0,-1-1 0,0 0 0,0-1 0,-1 0 1,8-12 68,-14 17-107,1 0 1,-1 0 0,-1-1 0,1 0 0,-1 0 0,0 0 0,-1 0 0,0 0-1,0 0 1,0-1 0,-1 1 0,0-1 0,-1 1 0,0-6 106,1 12-8,-1 0 0,0 0 0,0 0 0,0 0 0,0 0 0,-1 0 0,1 1 0,0-1 0,0 0 0,0 0 0,-1 0 0,1 0 0,0 1 0,-1-1 0,1 0 0,-1 0 0,1 1 0,-1-1 0,1 0 0,-1 1 0,0-1 0,1 0 0,-1 1 0,0-1 0,1 1 0,-1-1 0,0 1 0,0-1 0,0 1 8,0 0 19,0 0 1,0 1-1,0-1 1,0 0 0,0 1-1,0-1 1,0 1-1,0-1 1,0 1-1,0 0 1,0-1 0,0 1-1,0 0 1,1-1-1,-1 1 1,0 0 0,0 0-1,1 0 1,-1 0-1,0 0 1,1 0-1,-1 0 1,1 0 0,0 0-1,-1 0-19,-1 4 67,0 0-1,0 0 1,0 0-1,1 0 1,0 0-1,0 0 1,0 0-1,1 0 1,-1 1-1,1-1 1,1 0-1,-1 0 1,1 1-1,0-1 1,0 0-1,0 0 1,1 0-1,-1 0 1,3 3-67,1 3-5,0-1 0,1 0 0,0 0 0,1 0 0,0-1 0,0 0 0,1 0 1,4 3 4,35 27-106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1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4017,'2'3'1736,"-1"8"-832,3 15-608,-2 9-256,5 23-16,2 8-15,-1 11 7,-1-1 0,-5-3 0,-2-9 8,0-7-16,0-8-32,-2-12-249,2-6-191,-5-16-520,1-4-280,0-15 784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31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3417,'11'-82'1276,"-11"82"-1258,0-1 1,0 1-1,0 0 1,0 0-1,0 0 1,0 0-1,0-1 0,0 1 1,0 0-1,0 0 1,0 0-1,0-1 0,0 1 1,0 0-1,0 0 1,0 0-1,0 0 1,0 0-1,0-1 0,0 1 1,0 0-1,1 0 1,-1 0-1,0 0 0,0 0 1,0-1-1,0 1 1,0 0-1,0 0 1,1 0-1,-1 0 0,0 0 1,0 0-1,0 0 1,0 0-1,0 0 0,1-1 1,-1 1-1,0 0 1,0 0-1,0 0 1,1 0-19,4 7 124,3 11-236,8 34 65,-1 1 1,-3 1-1,-3 0 1,3 53 46,-3 220 71,-9-283-73,12 334-747,-7-329 497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2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60 2633,'-4'-11'539,"2"6"-126,1 0 0,-1 0 0,1 0 1,0 0-1,0 0 0,0-4-413,2 9 40,-1-1 1,0 1 0,0-1 0,0 1 0,1-1-1,-1 1 1,0-1 0,1 1 0,-1-1 0,0 1 0,1-1-1,-1 1 1,0 0 0,1-1 0,-1 1 0,1 0 0,-1-1-1,1 1 1,-1 0 0,1 0 0,-1-1 0,1 1-1,-1 0 1,1 0 0,-1 0 0,1 0 0,-1 0 0,1 0-1,-1 0 1,1 0 0,-1 0 0,1 0 0,0 0-41,23 0 35,-20 1 30,13-1-133,0 2 0,0 0 0,0 1 0,-1 1 0,0 0 0,1 1 0,1 2 68,-13-5-17,-1 0 1,0 0-1,0 1 1,0-1-1,0 1 1,0 0-1,0 0 1,-1 0-1,1 0 1,-1 1-1,0-1 1,0 1-1,0 0 1,-1 0-1,1 0 1,-1 0-1,0 1 1,0-1-1,-1 1 1,1-1-1,-1 1 1,0-1-1,0 1 1,0 0-1,-1 0 0,0-1 1,0 5 16,-1 4 16,0 0 0,-1 0 1,-1 0-1,0 0 0,-1-1 0,0 1 0,-1-1 0,-1 0 1,0 0-1,0-1-16,-2 3 70,-1 0 1,0-1 0,-1 0-1,0-1 1,-1 0 0,-1-1-1,0 0 1,0-1-71,-7 4 131,17-12-75,4-4-8,36-22 25,42-21-729,70-50 656,-141 88-73,-5 6 52,-1-1 0,0 0 0,-1 0 0,1 0-1,0-1 1,-1 1 0,1-1 0,-1 1 0,0-1 0,1 0 0,-1 0 0,-1 0 0,1 0-1,0 0 1,-1-1 21,0 4-4,-1-1 0,0 0-1,0 0 1,0 0-1,0 1 1,0-1 0,0 0-1,0 0 1,0 0-1,0 1 1,0-1 0,0 0-1,0 0 1,-1 0-1,1 1 1,0-1-1,-1 0 1,1 0 0,0 1-1,-1-1 1,1 0-1,-1 1 1,1-1 0,-1 0-1,1 1 1,-1-1-1,0 1 1,0-1 4,-1-1-9,-1 1 1,1 0-1,-1-1 0,0 1 0,0 0 0,0 0 1,1 0-1,-1 1 0,0-1 9,-9-1-29,1 1 0,-1 0 0,0 1 0,-2 0 29,1 1-14,-1 0 1,1 2 0,0-1-1,-9 4 14,41-7 60,0 2-50,90-13 23,-63 6-7,-1 1 0,1 3 1,34 2-27,-74 0 5,0 1 1,-1 0 0,1 0 0,-1 0 0,0 0 0,1 1 0,-1 0 0,0 0-1,0 0 1,4 4-6,-7-5 3,0 0 0,-1 1 0,1 0 0,0-1-1,-1 1 1,1 0 0,-1 0 0,0 0 0,0 0 0,0 0-1,0 0 1,0 0 0,0 0 0,0 1 0,0-1 0,-1 0-1,0 0 1,1 1 0,-1-1 0,0 0 0,0 1-1,0-1 1,0 0 0,0 1 0,-1 0-3,-9 48 81,7-38-46,0-1 0,1 0 0,0 1 0,1 0-1,1-1 1,0 1 0,1 5-35,-1-16 3,0-1 0,1 1 0,0 0 0,-1-1 0,1 1 0,0 0 0,-1-1 0,1 1 0,0-1 0,0 1 0,0-1 0,1 0 0,-1 1 0,0-1 0,0 0 0,1 0-1,-1 0 1,1 0 0,-1 0 0,1 0 0,-1 0 0,1 0 0,0-1 0,-1 1 0,1 0 0,0-1 0,-1 0 0,1 1 0,0-1 0,0 0 0,1 0-3,7 0 7,-1 0 0,1 0-1,0-1 1,0 0 0,2-2-7,-8 3 2,14-4-45,-1 0-1,-1-1 0,1 0 0,-1-1 0,0-1 0,0-1 1,1-1 43,-6 2-89,-1 1 0,0-2 1,0 1-1,0-1 1,-1-1-1,0 0 1,-1 0-1,0 0 1,0-1-1,1-4 89,-1-7-148,-8 21 143,0-1 0,0 1 0,0-1-1,0 0 1,0 1 0,0-1 0,0 1 0,-1-1 0,1 1 0,0-1 0,0 1-1,0-1 1,-1 1 0,1-1 0,0 1 0,0-1 0,-1 1 0,1-1 0,-1 1-1,1-1 1,0 1 0,-1-1 5,-1 1 0,0-1-1,0 0 1,0 1 0,0-1-1,0 1 1,0 0-1,0 0 1,0-1 0,0 1-1,0 0 1,0 1-1,1-1 1,-1 0 0,0 1-1,0-1 1,0 1-1,0-1 1,-1 2 0,-2-1 28,0 2 0,0-1 0,1 0 1,-1 1-1,0 0 0,1 0 0,0 0 0,0 1 0,0-1 0,0 1 0,0 0 0,1 0 0,-1 1 1,1-1-1,0 1 0,1-1 0,-2 3-28,3-5 10,0 1 1,0 0-1,0-1 1,0 1-1,1 0 1,-1 0-1,1-1 1,-1 1-1,1 0 1,0 0-1,0 0 1,0 0-1,0-1 1,1 1-1,-1 0 1,1 0-1,0 0 1,0-1-1,0 1 1,0-1-1,0 1 1,0 0-1,1-1 1,0 0-1,-1 1 1,1-1-1,0 0 1,0 0-1,0 0 1,0 0-1,0 0 1,0-1-1,2 2-10,2 1 5,1-1-1,-1 1 1,1-1-1,0 0 1,1 0-1,-1-1 1,0 0-1,1-1 1,-1 1-1,1-1 1,-1-1-1,1 1 0,0-1 1,-1-1-1,1 0 1,-1 0-1,1 0 1,-1-1-1,1 0 1,-1 0-1,2-1-4,5-3 9,0 0-1,0-1 1,0 0 0,-1-1-1,0-1 1,0 0-1,-1-1 1,0 0 0,-1-1-1,0 0-8,-9 8 9,1 1-1,-1-1 0,0 0 1,0 0-1,0 0 1,0 0-1,0 0 0,-1 0 1,1-1-1,-1 1 1,0 0-1,0-1 0,0 1 1,0-1-1,-1 1 1,1-1-1,-1 1 0,0-1 1,0 0-1,0 1 1,-1-1-1,1 1 0,-2-4-8,0 3 13,0-1 0,0 1 0,0 0 0,-1 0-1,1 0 1,-1 0 0,0 0 0,0 1 0,-1-1-1,1 1 1,-1 0 0,0 0 0,0 0 0,0 0-1,0 1 1,0 0 0,-3-2-13,2 2-17,-1 0 0,0 0 0,0 0 0,0 0 0,0 1 0,0 0 0,0 0 0,0 1 0,0-1 1,-1 1-1,1 1 0,0-1 0,-5 2 17,6-1-76,1 0 1,-1 0-1,1 1 1,0 0 0,0 0-1,-1 0 1,1 0-1,0 0 1,1 1 0,-1 0-1,0 0 1,1 0-1,0 0 1,-1 0 0,1 1-1,1-1 1,-1 1-1,-2 3 76,-8 24-373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3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388 420 3921,'-2'-2'120,"-1"0"0,0 0 0,1 1 0,-1-1 0,0 0 0,0 1 1,0 0-1,0 0 0,0 0 0,0 0 0,0 0 0,0 0 0,-1 1 0,1 0 0,0-1 0,0 1 0,-1 1 1,1-1-1,-2 0-120,-9 2 51,-1 0 0,1 1 0,-11 4-51,-2 1 5,0 1 1,1 2-1,0 0 0,-6 5-5,21-10 9,0 1 0,1 0-1,0 0 1,0 1 0,0 0-1,1 1 1,1 0 0,-1 0-1,1 1 1,-5 8-9,12-16 4,-1 1-1,1 0 1,0 0-1,0-1 1,0 1 0,0 0-1,0 0 1,1 0-1,-1 0 1,1 0-1,0 0 1,0 0 0,0 0-1,0 0 1,0 0-1,1 0 1,-1 0 0,1 0-1,0 0 1,0-1-1,0 1 1,0 0-1,1 0 1,-1-1 0,1 1-1,-1-1 1,1 1-1,0-1 1,0 0-1,0 0 1,0 0 0,0 0-1,3 2-3,1 1 0,0-1 0,1 1 0,0-1 0,0 0 0,0-1 0,0 1 1,1-2-1,-1 1 0,1-1 0,0 0 0,0 0 0,4-1 0,-6 0-16,1-1 1,0 0-1,0 0 0,-1-1 1,1 1-1,0-2 1,-1 1-1,1-1 1,-1 0-1,1 0 0,-1-1 1,0 1-1,0-1 1,0-1-1,0 1 1,-1-1-1,1 0 1,-1-1-1,0 1 0,0-1 1,2-4 15,1 0 5,-2-1 1,0 0 0,0 0-1,-1 0 1,0-1-1,0 1 1,-1-1-1,-1 0 1,0-1 0,-1 1-1,0-1 1,0-3-6,0-11 120,-1 1 0,-1-1 0,-1 0 0,-2 0 0,-1-3-120,-10-46 563,-5-4-563,7 28-12,7 31-88,4 9-11,-1 1 0,-1 0 0,0 0-1,0 0 1,-1 0 0,0 0-1,-1 1 1,0-1 0,0 1-1,-5-5 112,10 14-7,-1-1 0,1 0 0,-1 1-1,1-1 1,-1 0 0,1 1 0,-1-1 0,0 1-1,1-1 1,-1 1 0,0-1 0,0 1-1,1-1 1,-1 1 0,0 0 0,0-1-1,0 1 1,1 0 0,-1 0 0,0 0 0,0-1-1,0 1 1,0 0 0,1 0 0,-1 0-1,0 0 1,0 1 0,0-1 0,0 0 0,1 0-1,-1 0 1,0 1 0,0-1 0,0 0-1,1 1 1,-1-1 0,0 1 0,0-1-1,1 1 1,-1-1 0,0 1 0,1-1 0,-1 1-1,1 0 1,-1-1 0,1 1 0,-1 0-1,1 0 1,-1-1 0,1 1 0,0 0 0,-1 0-1,1 0 1,0 0 7,-3 5 17,1 0-1,0 0 1,0 1-1,0-1 1,1 1 0,-1 5-17,2 6 33,0 0 0,1 0 1,1 0-1,1 0 0,0-1 1,1 1-1,1-1 0,1 0 1,5 10-34,14 30 54,4-1 1,3 3-55,-10-20 18,20 35 36,39 52-54,-79-122 3,1-1-1,0 0 1,0 0-1,0 0 1,0 0 0,0 0-1,0 0 1,1-1-1,0 1 1,-1-1 0,4 1-3,-5-2 1,-1-1 0,1 1 0,-1-1 0,1 0 0,-1 0 1,1 0-1,0 0 0,-1 0 0,1 0 0,-1 0 0,1 0 0,-1-1 1,1 1-1,0 0 0,-1-1 0,0 0 0,1 1 0,-1-1 0,1 0 1,-1 1-1,0-1 0,1 0 0,-1 0 0,0 0 0,0 0 1,0-1-1,0 1 0,0 0 0,0 0 0,0-1 0,0 1 0,0-2-1,12-19-145,-1-1 0,-2 0-1,0-1 1,-2 0-1,0 0 1,-2-1 0,2-10 145,15-55 203,-18 80 274,-1 12 39,-3 0-463,-1-1 0,0 1-1,1 0 1,-1 0 0,0-1 0,0 1 0,0 0 0,0 0-1,0-1 1,-1 3-53,-2 11 143,1 0 0,0 1 0,1-1-1,1 1 1,0 4-143,1-12 18,0-1 0,1 1 0,-1-1 0,1 0-1,1 0 1,-1 0 0,1 0 0,1 0 0,-1 0 0,1-1 0,0 0-1,2 2-17,-4-4 5,1-1-1,-1 0 0,1 0 0,0-1 0,0 1 0,0 0 0,0-1 0,0 0 1,1 0-1,-1 0 0,1 0 0,-1 0 0,1-1 0,0 0 0,0 1 0,-1-1 0,1-1 1,0 1-1,0-1 0,0 1 0,0-1 0,0 0 0,0 0 0,0-1 0,0 1 1,0-1-1,-1 0 0,1 0 0,0 0 0,0-1 0,-1 1 0,1-1 0,-1 0 1,1 0-5,9-6 6,0 0 1,0-1 0,-1 0 0,-1-1 0,1 0-1,-2-1 1,1 0 0,2-5-7,7-13-1565,-1 0 0,4-12 1565,-27 53-41,-8 14 189,2 1-1,1 0 0,-5 27-147,13-46 1,-1 0 1,1 0 0,1 1-1,0-1 1,0 0 0,1 1-1,-1-1 1,2 0 0,-1 0-1,1 0 1,1 0 0,-1 0-1,1 0 1,1 0 0,3 6-2,-4-10-66,0 0 1,0 0 0,1 0 0,-1 0-1,1 0 1,0-1 0,0 0-1,0 0 1,1 0 0,-1 0 0,1 0-1,-1-1 1,1 0 0,0 0 0,2 0 65,39 5-343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3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87 556 3065,'-4'0'189,"1"0"1,-1 0 0,0 1-1,0-1 1,1 1 0,-1 0-1,0 0 1,1 0 0,-1 1-1,1-1 1,0 1 0,-1 0-1,1 0 1,0 0 0,0 1 0,0-1-1,0 1-189,0 0 26,1 0-1,-1 0 0,1 0 1,0 1-1,0-1 0,0 0 1,1 1-1,-1 0 0,1-1 1,0 1-1,0 0 0,0 0 1,0-1-1,1 1 0,0 0 1,0 0-1,0 0 0,0 0 1,0 0-1,1-1 0,-1 1 1,1 0-1,0 0 0,1-1 1,-1 1-1,0 0-25,3 5 6,1 0-1,-1 0 0,1 0 1,1 0-1,0-1 1,0 0-1,0 0 1,1-1-1,0 0 0,1 0 1,0-1-1,0 1 1,0-2-1,0 1 1,1-1-1,0-1 0,0 1 1,10 2-6,-8-3 0,1-1 0,-1-1 0,1 1 0,0-2 1,0 0-1,-1 0 0,1-1 0,0 0 0,0-1 0,0-1 0,-1 0 1,1 0-1,0-1 0,-1-1 0,0 0 0,1-1 0,-1 0 3,1-1-1,-1 0 0,-1-1 1,1 0-1,-1-1 0,0 0 1,-1 0-1,0-1 0,0-1 1,-1 1-1,-1-1 0,1-1 1,-1 1-1,-1-1 0,0 0 1,-1-1-1,0 0 0,0 0 1,-2 0-1,1 0 0,-2 0 1,1-1-1,-2 1 0,1-3-2,-1-20 58,-2 0-1,-1 0 1,-2 0-1,-1 0 0,-6-16-57,0-9 67,1-1-21,4 16-29,-2 2 0,-9-24-17,16 64-1,1 0 0,-1 0 0,0 0 0,0 1 0,-1-1 1,1 0-1,0 1 0,-1-1 0,0 1 0,1 0 0,-1-1 0,0 1 1,0 0-1,-1 0 0,1 0 0,0 0 0,-1 1 0,1-1 0,-1 0 1,1 1-1,-1 0 0,0 0 0,1 0 0,-1 0 0,0 0 1,0 0-1,0 1 0,0-1 0,0 1 0,0 0 0,0 0 0,0 0 1,0 0-1,0 1 0,1-1 0,-1 1 0,0 0 0,0 0 1,0 0-1,0 0 0,1 0 0,-1 0 0,1 1 0,-3 1 1,2-2 2,1 1 0,-1 0-1,1 0 1,0-1-1,0 1 1,0 1 0,0-1-1,0 0 1,0 0 0,0 1-1,1-1 1,-1 1-1,1-1 1,0 1 0,0 0-1,0 0 1,0-1 0,0 1-1,0 0 1,1 0 0,0 0-1,-1 0 1,1 0-1,0 0 1,0 0 0,1 0-1,-1 0 1,1-1 0,-1 1-1,1 0 1,0 0-2,4 12 4,1-1 0,0 0 1,0-1-1,2 0 0,5 9-4,-3-6 8,2 5 2,43 72 250,30 73-260,-71-134 34,-2 1 0,0 1 0,-3 0 0,0 1-1,-3 0 1,0 0 0,-2 9-34,-2-13-268,-1-1-1,-2 0 1,-2 18 268,3-48-102,0 1 1,0-1 0,0 1-1,0-1 1,0 1 0,0-1 0,-1 1-1,1-1 1,0 1 0,0-1-1,0 1 1,0-1 0,-1 1 0,1-1-1,0 0 1,-1 1 0,1-1-1,0 1 1,-1-1 0,1 0 0,0 1-1,-1-1 1,1 1 101,-1-1-570,-2 2-387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4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4289,'25'-10'669,"1"2"0,0 1 1,0 0-1,22-1-669,107-7-9,-143 14 40,23-2-80,10 0-129,-1 1 0,7 3 178,-50-2-3,1 1-1,-1 0 1,1 0 0,-1 0 0,1 0 0,-1 1 0,1-1 0,-1 0 0,0 1-1,1-1 1,-1 1 0,0-1 0,1 1 0,-1-1 0,0 1 0,1 0-1,-1 0 1,0 0 0,0 0 0,0 0 0,0 0 0,0 0 0,0 0 0,0 0-1,0 0 1,0 2 3,-1-1 18,1 0 0,-1 1 1,0-1-1,0 1 0,0-1 0,0 1 0,-1-1 0,1 0 0,-1 1 0,0-1 0,1 1 0,-1-1 1,0 0-1,0 0 0,0 0 0,-1 1-18,-13 24 293,8-13-156,0 0-1,0 0 1,1 0-1,-3 12-136,8-23 7,0 0-1,1 1 0,-1-1 1,1 0-1,-1 1 0,1-1 0,0 1 1,0-1-1,1 1 0,-1-1 1,1 0-1,0 1 0,-1-1 0,1 0 1,1 0-1,-1 1 0,0-1 1,1 0-1,0 0 0,0 0 0,0-1 1,0 1-1,1 1-6,0-2-40,1 1 1,-1 0-1,1-1 1,0 0-1,0 0 1,0 0-1,0 0 1,0-1-1,0 0 1,1 1-1,-1-1 0,0-1 1,1 1-1,-1-1 1,1 0-1,-1 0 1,0 0-1,5-1 40,5 0-532,-1-2-1,1 1 1,-1-2-1,1 1 1,7-5 532,31-15-920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4.5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 3457,'-3'3'168,"0"0"1,0 0-1,0 1 1,1 0 0,-1-1-1,1 1 1,0 0-1,0 0 1,1 0 0,-1 1-1,1-1 1,0 0-1,0 1 1,0-1-1,0 5-168,-1 13 183,1 0-1,1 15-182,0-28 74,1 33 41,2 0 1,8 39-116,-7-63 7,0 0 0,1 0 0,0 0 0,2-1 0,0 0 0,1 0 0,8 12-7,-15-27 1,1 1-1,0-1 1,0 1 0,0-1-1,0 0 1,0 0-1,0 0 1,1 0 0,-1 0-1,1-1 1,-1 1 0,1 0-1,-1-1 1,1 0 0,0 0-1,0 0 1,0 0-1,0 0 1,0-1 0,0 1-1,0-1 1,0 0 0,0 0-1,0 0 1,0 0-1,0 0 1,0-1 0,0 1-1,0-1 1,-1 0 0,1 0-1,1-1 0,9-3 6,-1-1 0,0 0 0,0-1 0,-1-1 0,0 0 0,4-3-6,5-5-57,-1-1 0,-1 0 0,0-2 0,-1 0 0,1-3 57,-9 10-298,0-1 0,-1 0 0,-1-1 0,0 0 0,0 0 0,-2 0 1,0-1-1,3-11 298,-7 23-107,-1 0 0,1 0 0,-1 1 1,1-1-1,-1 0 0,0 0 1,0 0-1,0 1 0,-1-1 1,1 0-1,-1 0 0,1 0 1,-1 1-1,0-1 0,0 0 1,0 1-1,-1-2 107,1 3-6,0 1 0,0-1 0,0 0 0,0 0 0,0 0 1,-1 1-1,1-1 0,0 0 0,0 1 0,0-1 0,-1 1 0,1 0 0,0-1 0,-1 1 0,1 0 0,-1 0 1,1 0-1,0 0 0,-1 0 0,1 0 0,0 0 0,-1 0 0,1 0 0,0 1 0,-1-1 0,1 1 1,0-1-1,0 1 0,-1-1 0,1 1 0,0 0 0,0-1 0,-1 2 6,-5 2 140,1 0-1,-1 0 0,1 1 1,0 0-1,0 0 1,1 1-1,-1-1 1,1 1-1,1 0 0,-1 1 1,1-1-1,0 1 1,0 0-1,1 0 1,0 0-1,0 0 0,1 0 1,0 1-1,0-1 1,1 1-1,0 0 1,0 0-1,0 0-139,1 0 17,0-1-1,0 0 1,1 0 0,0 1 0,0-1-1,1 0 1,0 0 0,0 0 0,0 0-1,1-1 1,0 1 0,1-1 0,-1 1-1,1-1 1,0 0 0,1 0 0,-1-1-1,1 1 1,0-1 0,1 0 0,-1-1-1,1 1 1,0-1 0,5 3-17,-7-5 2,1 1 0,-1-1 0,1 0-1,0-1 1,0 1 0,0-1 0,0 1 0,0-2 0,0 1 0,0 0 0,0-1 0,0 0-1,0 0 1,0-1 0,0 1 0,0-1 0,0 0 0,0-1 0,0 1 0,0-1 0,0 0-1,1-1-1,-1 0 1,0 0 0,0-1 0,0 1 1,-1-1-1,1-1 0,-1 1 0,0-1 0,0 1 0,0-1 0,-1 0 0,0-1 0,0 1 0,0 0 0,0-1 0,-1 0 0,0 1 0,0-1 0,0-4-1,0-1-50,0-1-1,-1 0 1,0 0-1,-1 0 1,0-1 0,-1 1-1,-2-10 51,-2-2-635,0 0 0,-2 1 0,-4-10 635,0 4-597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1064,'12'7'213,"1"-1"-1,-1 2 0,0 0 0,0 0 1,-1 1-1,0 1 0,-1 0 1,0 0-213,4 3 159,5 6-110,-1 1-1,0 0 1,-2 2 0,0 0-1,-1 0 1,3 10-49,-13-19 120,-10-14 466,-11-16 638,14 13-1163,0-1 0,0 1 0,0-1 0,0 1 1,1-1-1,0 0 0,0 0 0,0 0 0,0 0 0,1 0 0,0 0 1,0 0-1,0 0 0,1 0 0,0 0 0,-1 1 0,2-1 1,-1 0-1,2-4-61,2-4 120,0 0 0,0 1 0,2 0 0,-1 0 0,1 0 0,7-6-120,-11 14 2,0 0 1,1 0 0,-1 0 0,1 1 0,0 0 0,0 0 0,1 0 0,-1 0-1,1 1 1,-1 0 0,1-1 0,0 2 0,-1-1 0,1 1 0,0-1 0,0 1-1,0 0 1,1 1 0,1 0-3,-3 0 3,-1 0 0,1 0 1,0 0-1,0 1 0,0 0 0,0 0 0,0 0 0,0 0 1,-1 1-1,1 0 0,-1-1 0,1 1 0,-1 0 0,0 1 0,1-1 1,-1 1-1,0-1 0,-1 1 0,1 0 0,0 0 0,-1 0 0,0 0 1,1 1-1,-1-1 0,1 3-3,2 8-57,-1 0 0,0 0 0,0 0 0,-2 1 0,2 12 57,-4-24-14,8 59-141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5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65 453 2961,'0'0'63,"0"0"1,0 0-1,1 0 1,-1 1-1,0-1 1,0 0-1,0 0 1,1 0-1,-1 0 1,0 0-1,0 1 1,0-1-1,1 0 1,-1 0-1,0 0 0,0 0 1,1 0-1,-1 0 1,0 0-1,0 0 1,1 0-1,-1 0 1,0 0-1,0 0 1,1 0-1,-1 0 1,0 0-1,0 0 1,1 0-1,-1 0 1,0-1-1,0 1 1,1 0-1,-1 0 1,0 0-64,8-11 590,5-25-1041,-10 25 686,1-2-224,2-3 9,-1-1 0,-1 1 0,0-1 0,-2 0 0,1-9-20,-2 2 36,0 0 1,-2-1-1,-1 1 1,0 0-1,-2-1 1,-1 1-1,-1 1 0,-1-1 1,-7-14-37,14 37-2,-1 0 0,1 0 0,-1 0-1,0 0 1,1 0 0,-1 0 0,0 0 0,1 0 0,-1 0 0,0 0-1,0 0 1,0 0 0,0 1 0,0-1 0,0 0 0,0 1 0,0-1-1,0 0 1,0 1 0,-1 0 0,1-1 0,0 1 0,0 0 0,0-1-1,-1 1 3,1 0-5,-1 0 0,0 1-1,0-1 1,0 0-1,0 1 1,0-1-1,1 1 1,-1 0 0,0 0-1,0-1 1,1 1-1,-1 0 1,0 0 0,1 1-1,-1-1 6,-1 1-10,1 1 0,-1-1 0,0 1 0,1 0 0,-1-1 0,1 1 0,0 0 0,0 1-1,0-1 1,0 0 0,1 1 0,-1-1 0,1 0 0,0 1 0,0 0 0,0 2 10,1 3 36,2 0 0,-1 0 0,1-1 0,0 1 0,1 0 0,0 0 0,0-1 0,5 8-36,11 32 177,-5 6 127,-1 9-304,12 48 180,32 114-20,-56-220-155,0-1 0,0 1 0,1-1-1,0 1 1,0-1 0,0 0 0,1 1-5,-3-4-1,1-1 0,-1 1 0,1 0 0,0-1 0,-1 1 0,1 0 1,0-1-1,0 1 0,-1-1 0,1 1 0,0-1 0,0 0 1,0 1-1,-1-1 0,1 0 0,0 0 0,0 1 0,0-1 0,0 0 1,0 0-1,0 0 0,0 0 0,0 0 0,-1 0 0,1 0 1,0-1-1,0 1 0,0 0 0,0 0 0,0-1 0,-1 1 1,1 0-1,0-1 0,0 1 0,0-1 0,0 0 1,33-20-744,-8 7 461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7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0 836 4961,'1'-4'213,"1"0"-1,0 0 1,-1 1 0,1-1 0,1 1-1,-1-1 1,0 1 0,1 0-1,0 0 1,-1 0 0,1 0-1,0 0 1,1 1 0,0-1-213,10-7-67,0 2-1,1 0 1,0 0 67,18-9-135,34-24-1519,42-34 1654,-102 70-46,0-1 0,-1 1 0,1-2 0,-2 1 0,1-1 0,-1 0 0,0 0 0,0 0 0,-1-1 0,1 0 0,-2 0 0,1 0 0,-1 0 0,-1 0 0,0-1 0,2-7 46,-3 3-170,0 1 1,-1-1-1,0 1 0,-1-1 1,-1 1-1,1-1 1,-2 1-1,0 0 0,-1 0 1,0 0-1,-2-5 170,3 10-81,-20-41-331,22 45 442,-1 1-1,1-1 1,-1 1-1,0-1 1,0 1-1,0 0 1,0 0 0,0 0-1,0 0 1,-1 0-1,1 0 1,-1 1 0,1-1-1,-1 1 1,-1-1-30,3 1 26,0 1 0,0 0 0,0 0 1,0 0-1,0 0 0,0 0 1,1 0-1,-1 0 0,0 0 0,0 0 1,0 0-1,0 0 0,0 1 0,0-1 1,1 0-1,-1 1 0,0-1 0,0 0 1,0 1-1,1-1 0,-1 1 0,0 0 1,1-1-1,-1 1 0,0-1 0,1 1 1,-1 0-1,1-1 0,-1 1 0,1 0 1,-1 0-1,1 0 0,0-1 1,-1 1-1,1 0 0,0 0 0,0 0 1,-1 0-1,1-1 0,0 1-26,-1 7 159,-1 0 0,1-1 0,1 1-1,-1 6-158,2 4 197,0 0-1,1 0 1,1 0-1,0 0 1,2 0-1,4 12-196,13 28 677,12 19-677,-9-19 289,0 6-289,-16-40 33,19 68 37,-25-81-58,-1 0 1,0 0-1,-1 1 0,0-1 1,-1 0-1,0 0 0,-1 3-12,1-13 20,-1 1 0,1-1 1,0 0-1,-1 1 0,1-1 0,-1 1 0,1-1 0,-1 0 0,0 1 1,1-1-1,-1 0 0,0 0 0,0 0 0,0 0 0,0 0 0,0 0 0,0 0 1,0 0-1,0 0 0,-1 0 0,1 0 0,0-1 0,0 1 0,-1 0-20,1-1 36,0 0 0,0 0 0,0 1-1,0-1 1,0 0 0,0 0 0,0 0 0,-1 0-1,1 0 1,0-1 0,0 1 0,0 0-1,0 0 1,0-1 0,0 1 0,0-1 0,0 1-1,0-1 1,0 1 0,0-1 0,0 1 0,0-1-1,1 0 1,-1 1 0,0-1 0,0 0-1,1 0 1,-1 0 0,0 0 0,1 0 0,-1-1-36,-2-2 49,1-1 1,0 0-1,1 0 1,-1 0 0,1 0-1,0 0 1,0 0-1,1 0 1,-1-1 0,1 1-1,0 0 1,1 0 0,-1 0-1,2-5-49,0-1 3,1-1 0,0 1 1,0 0-1,1 1 0,1-1 0,2-4-3,1 2-27,-1 0-1,2 1 1,-1 0-1,2 1 1,0 0-1,3-2 28,-10 9-9,0 1-1,0 0 1,1 0 0,-1 0-1,1 1 1,0-1-1,0 1 1,0 0 0,0 0-1,0 1 1,0-1-1,0 1 1,1 0-1,-1 0 1,1 0 0,-1 0-1,1 1 1,-1 0-1,1 0 1,-1 0-1,1 0 1,1 1 9,-1 1-5,-1 0 0,1 0 0,-1 0 1,0 0-1,0 1 0,0 0 0,0-1 0,-1 2 0,1-1 0,-1 0 0,0 1 1,0-1-1,0 1 0,0 0 0,0 1 5,7 12-9,0 0 1,-1 2 0,0 0 8,7 16 2,-13-29-1,2 2 0,-1 1-1,2 0 1,-1-1-1,7 7 0,-11-14 2,0 0-1,0 1 0,0-1 1,0 0-1,0 0 1,0 0-1,1 0 1,-1 0-1,0 0 1,1-1-1,-1 1 0,1 0 1,-1-1-1,1 1 1,-1-1-1,1 1 1,0-1-1,-1 0 1,1 1-1,-1-1 1,1 0-1,0 0 0,-1 0 1,1 0-1,-1-1 1,1 1-1,0 0 1,-1-1-1,1 1 1,-1-1-1,2 0-1,7-6 19,-1 0 0,0 0 0,0-1 0,-1 0 0,0 0 0,0-1 0,-1 0 0,0 0 0,-1-1 0,0 0 0,0 0 0,-1-1 0,-1 1 0,1-1 0,-2 0 0,0-1 0,0 1 0,-1 0 0,0-1-19,-2 3 5,0-1 0,-1 1 0,0 0-1,-1 0 1,1 0 0,-2 0-1,0 0 1,0 1 0,0-1 0,-1 1-1,-3-6-4,4 10-3,0-1-1,0 1 0,0-1 1,0 1-1,-1 0 1,0 0-1,0 1 0,0-1 1,-3-1 3,4 3-7,0 1 0,1-1 0,-1 1 0,0 0-1,0 0 1,0 0 0,0 0 0,0 0 0,0 1 0,0-1 0,0 1 0,-1 0 0,1 0 0,0 0 0,0 0 0,-2 1 7,2 0-5,-1 0 0,1 0-1,0 1 1,-1-1 0,1 1 0,0 0 0,-2 1 5,-1 6-13,6-8 12,1-1 1,-1 0 0,0 1 0,0-1 0,1 1-1,-1-1 1,1 0 0,-1 1 0,0-1 0,1 0-1,-1 1 1,1-1 0,-1 0 0,1 0 0,-1 1-1,1-1 1,-1 0 0,1 0 0,-1 0 0,1 0-1,-1 0 1,1 0 0,-1 0 0,1 0 0,-1 0-1,1 0 1,45 4 6,0-2 0,35-4-6,-57 2 2,37-4-54,18-5 52,0-1-282,-56 10 91,-22 0 187,-1 0-1,0 0 1,1 0-1,-1 0 1,0 0-1,1 0 0,-1 0 1,0 0-1,1 0 1,-1 0-1,0 0 0,1 0 1,-1 0-1,0 0 1,1 0-1,-1 0 1,0 1-1,0-1 0,1 0 1,-1 0-1,0 0 1,0 0-1,1 1 1,-1-1-1,0 0 0,0 0 1,1 1-1,-1-1 1,0 0-1,0 0 1,0 1-1,0-1 0,1 0 1,-1 1-1,0-1 1,0 0-1,0 0 1,0 1-1,0-1 0,0 0 1,0 1-1,0-1 1,0 0-1,0 1 1,0-1-1,0 0 0,0 1 1,0-1-1,0 0 1,0 1-1,0-1 0,0 0 1,-1 1-1,1-1 1,0 0-1,0 0 1,0 1-1,-1-1 0,1 0 1,0 0-1,0 1 1,0-1-1,-1 0 1,1 0-1,0 0 0,0 1 1,-1-1 4,-12 13 114,-1-1 1,-12 8-115,13-10 111,1 0 0,0 0 0,0 2 0,-6 7-111,15-15 13,0 0-1,0 0 1,1 0-1,-1 0 1,1 0-1,0 1 0,1-1 1,-1 1-1,1-1 1,0 1-1,0 0 1,0 0-1,0-1 1,1 1-1,0 0 1,0 0-1,1 3-12,-1-5 1,0-1-1,0 1 0,1-1 0,0 0 0,-1 1 0,1-1 0,0 1 0,0-1 1,0 0-1,0 0 0,1 0 0,-1 0 0,0 0 0,1 0 0,0 0 1,-1 0-1,1 0 0,0-1 0,0 1 0,0 0 0,0-1 0,0 0 1,0 0-1,0 1 0,1-1 0,-1-1 0,0 1 0,1 0 0,-1 0 0,1-1 1,-1 0-1,1 1 0,10 0 4,-1-1 1,1 0-1,-1-1 0,1-1 1,-1 0-1,2 0-4,-6 0 4,36-6-118,-1-2 0,0-2 0,-1-2 0,20-9 114,-36 8-406,-21 8 82,-14 7-17,-2 3 373,0 0 1,1 1-1,0 0 1,0 1-1,0 0 1,0 1-1,1 0 1,0 1-1,0 0 1,1 0-1,-1 0 0,2 1 1,-1 1-1,1-1 1,0 2-33,5-7 9,0 0 1,0 0 0,0 0-1,1 0 1,-1 0-1,1 1 1,0-1-1,0 0 1,0 1-1,0-1 1,0 0 0,1 1-1,0-1 1,0 1-1,0-1 1,0 1-1,0-1 1,1 1 0,-1-1-1,1 1 1,0-1-1,0 0 1,0 1-1,1-1 1,-1 0-1,1 0 1,0 0 0,0 0-1,0 0 1,0 0-1,0-1 1,1 1-1,-1-1 1,1 1 0,1 0-10,2 2 5,-1-1 1,1 0-1,0-1 1,1 1-1,-1-1 1,0-1 0,1 1-1,0-1 1,-1 0-1,1 0 1,0-1-1,0 0 1,0 0 0,0-1-1,0 0 1,0 0-1,6-1-5,0-2 9,0-1 1,0 0-1,-1-1 0,1 0 0,-1-1 0,0 0 1,-1-1-1,0-1 0,0 1 0,0-2 0,-1 1 1,0-2-1,-1 1 0,1-2-9,0-1 0,0 0 1,-1 0-1,0-1 1,0-1-1,-2 1 1,0-1-1,0-1 0,-1 1 1,-1-1-1,-1 0 1,3-15-1,-6 21-152,0 0 0,-1 0 0,0 0 1,-1-1-1,0 1 0,-3-8 152,1-3-959,6 28 701,-1 0-1,1 0 1,1-1 0,0 1 0,0-1 0,3 4 258,7 14-55,-1 3 55,-1 0 0,-1 0 0,-1 1 0,5 29 0,-11-39 5,-1 0-1,-1 0 0,0 0 0,-2 1 0,0-1 0,-1 0 0,-1 0 0,-2 8-4,3-20-2,-1 0 0,-1 0-1,1 0 1,-1-1 0,0 1 0,-1-1 0,1 0 0,-4 4 2,5-8 24,1 0 1,0 0-1,0-1 1,-1 1-1,1-1 1,-1 1-1,1-1 1,-1 0-1,1 1 1,-1-1-1,0 0 1,0 0-1,0 0 1,0-1-1,0 1 1,0 0-1,0-1 1,0 1-1,0-1 1,0 1 0,0-1-1,0 0 1,0 0-1,0 0 1,0 0-1,0 0 1,0-1-1,0 1 1,0-1-1,0 1 1,-1-1-25,0-1 62,1 1 1,0-1 0,0 0-1,0 1 1,0-1-1,0 0 1,0 0 0,0 0-1,1-1 1,-1 1-1,1 0 1,-1-1 0,1 1-1,0 0 1,0-1-1,0 0 1,1 1 0,-1-1-1,0 1 1,1-1-1,0 0 1,-1 0 0,1 1-1,0-1 1,1-1-63,-1-6 94,1-1 0,0 1 0,0 0 0,1 0 0,1 0 0,1-4-94,1 2 4,0 0 0,1 1-1,0-1 1,1 1-1,0 1 1,1-1-1,0 1 1,0 1-1,1-1 1,1 1 0,0 1-1,0 0 1,0 0-1,1 1 1,0 1-1,0-1 1,1 2-1,0 0 1,0 0 0,0 1-1,7-1-3,5-2 15,-1 1-31,0-1 0,0-1 0,-1-1 0,3-3 16,-19 10-18,-1-1 0,0-1 0,0 1 0,0-1 0,0 1 0,0-1 0,-1-1 0,0 1 0,0-1 0,0 1 0,0-1 0,-1 0 0,0-1 0,0 1 0,0 0 0,-1-1 0,0 0 0,2-4 18,-2-1-10,-1 0 0,1 0 1,-2 0-1,0-1 0,0 1 1,-1 0-1,-1-5 10,-4-23 85,-7-18-85,3 18 53,4 9-10,-8-36 23,-3 1 0,-13-31-66,29 94-7,1 1 1,0 0-1,-1-1 0,1 1 0,-1 0 1,1 0-1,-1 0 0,1-1 1,-1 1-1,0 0 0,0 0 0,1 0 1,-1 0-1,0 0 0,0 0 0,0 0 1,0 1-1,0-1 0,-1 0 1,1 0-1,0 1 0,0-1 0,0 1 1,-1-1-1,1 1 7,0 0-4,1 0 0,-1 0 0,1 0 0,-1 0 0,1 1 1,0-1-1,-1 0 0,1 0 0,-1 1 0,1-1 0,0 0 0,-1 1 0,1-1 0,0 0 1,-1 1-1,1-1 0,0 1 0,0-1 0,-1 0 0,1 1 0,0-1 0,0 1 0,0-1 1,0 1 3,-3 20-43,4-5 30,1 0 0,1 0 0,1 0 0,0 0 0,1-1 0,0 1 0,1-1 0,1 0 13,20 37-8,20 29 8,-41-70-1,12 17 2,10 18-2,-2 0-1,5 18 2,-25-49 2,0-1 0,-1 1 0,-1 0 0,0 1 0,-1-1 0,-1 1 0,0 0 0,-1-1 0,-1 1 0,0 2-2,0-16 9,0 1-1,-1 0 1,1-1-1,-1 1 1,1-1-1,-1 1 0,0-1 1,0 1-1,0-1 1,0 0-1,-1 2-8,1-3 14,0 0-1,1-1 1,-1 1 0,0-1-1,1 1 1,-1-1 0,0 0-1,0 1 1,1-1-1,-1 0 1,0 1 0,0-1-1,0 0 1,1 0 0,-1 0-1,0 0 1,0 1-1,0-1 1,0-1 0,0 1-1,1 0 1,-1 0 0,0 0-1,0 0 1,0 0-1,0-1 1,1 1 0,-1 0-1,0-1 1,0 1 0,1-1-1,-1 1 1,0-1 0,0 1-14,-1-2 21,-1 0 1,1 0 0,0 0-1,-1 0 1,1 0 0,0-1 0,0 1-1,0-1 1,1 1 0,-1-1-1,1 0 1,-1 1 0,1-1 0,0 0-1,0 0 1,0 0 0,0 0-1,1 0 1,-1 0 0,1 0 0,0-1-1,0 1 1,0 0 0,0 0-1,0 0 1,1-3-22,1-5-9,0 0 0,1 1 1,0-1-1,0 1 0,1-1 0,1 1 0,0 0 9,1-3-150,2 1 0,-1 0 0,1 1 0,1 0 0,0 0 0,6-5 150,-11 12-62,0 1 0,-1-1 0,2 1 1,-1 0-1,0 0 0,1 0 0,-1 1 1,1-1-1,0 1 0,0 0 0,0 1 1,0-1-1,0 1 0,0 0 0,0 0 1,1 0-1,-1 1 0,0 0 0,1 0 62,-4 0 3,0 1-1,-1-1 0,1 1 0,0 0 0,0-1 1,-1 1-1,1 0 0,0 0 0,-1 0 0,1 0 0,-1 0 1,1 0-1,-1 0 0,1 1 0,-1-1 0,0 1 0,0-1 1,0 1-1,0-1 0,0 1 0,0-1 0,0 1 0,0 0 1,-1 0-1,1-1 0,-1 1 0,1 0 0,-1 0-2,2 9 72,0 1 0,0-1 1,-2 1-1,1 6-72,0 10 101,0-19-82,-1 1 0,2-1 0,0 0-1,0 0 1,0 1 0,1-1 0,1-1 0,-1 1-1,1 0 1,3 2-19,-6-10 6,0 1 0,0-1-1,0 0 1,0 0-1,0 0 1,0 0 0,0 0-1,0 0 1,0 0-1,1 0 1,-1-1 0,0 1-1,1 0 1,-1-1-1,1 1 1,-1-1 0,1 1-1,-1-1 1,1 0-1,-1 0 1,1 0 0,-1 1-1,1-1 1,-1-1-1,1 1 1,-1 0 0,1 0-1,-1-1 1,2 1-6,4-3 38,0 0 0,-1 0 0,1 0 0,-1-1 0,5-3-38,0 1 29,1-1-1,1-1 1,-2-1 0,1 0 0,-1 0-1,0-1 1,7-9-29,-13 13 2,-1 0 0,0 0 1,0 0-1,0 0 0,-1-1 0,0 0 0,0 0 0,-1 0 1,1 0-1,-2 0 0,1 0 0,-1 0 0,0-1 0,0-1-2,-1 8-2,0 1-1,0-1 0,0 0 0,0 0 0,0 0 0,0 0 0,0 0 0,0 0 0,0 1 0,0-1 0,0 0 0,-1 0 1,1 0-1,0 0 0,-1 1 0,1-1 0,0 0 0,-1 0 0,1 1 0,-1-1 0,1 0 0,-1 1 0,0-1 1,1 0-1,-1 1 0,0-1 0,1 1 0,-1-1 0,0 1 0,0-1 0,1 1 0,-1 0 0,0-1 0,0 1 1,0 0-1,0 0 0,1-1 0,-1 1 0,0 0 0,0 0 0,0 0 0,0 0 0,0 0 0,0 0 0,1 1 1,-1-1-1,0 0 0,0 0 0,0 0 0,0 1 0,1-1 0,-1 1 3,-6 1-23,1 0 0,0 1-1,1-1 1,-1 1 0,0 1 0,-4 3 23,6-4 3,0 0-1,0 0 1,1 1 0,-1-1 0,1 1 0,0 0-1,0 0 1,0 0 0,0 0 0,1 0 0,0 1 0,0-1-1,0 1 1,0 0 0,0 2-3,1-2 3,1-1-1,-1 0 0,1 1 1,0-1-1,1 0 1,-1 0-1,1 1 1,0-1-1,0 0 1,0 0-1,0 0 1,1 0-1,-1 0 1,1 0-1,0 0 0,0-1 1,1 1-1,0 1-2,0-1 1,1 0 0,-1 0-1,1 0 1,-1-1 0,1 1-1,0-1 1,1 0 0,-1 0 0,0 0-1,1 0 1,0-1 0,-1 0-1,1 0 1,0 0 0,0-1-1,0 0 1,0 1 0,1-2-1,-1 1 1,0-1 0,0 1-1,0-2 1,1 1 0,-1 0 0,0-1-1,0 0 1,0 0 0,0-1-1,0 1 1,0-1 0,0 0-1,0-1 1,-1 1 0,1-1-1,-1 0 0,4-1-6,-1-1-1,-1 1 1,1-1-1,-1-1 1,1 1-1,-2-1 1,1 0-1,-1-1 1,0 1-1,0-1 1,0 0-1,-1 0 1,0-1-1,-1 1 1,0-1-1,0 0 1,0 1-1,0-5 7,-3 9-49,0 0 0,0-1 1,0 1-1,0 0 0,-1-1 0,1 1 1,-1 0-1,0 0 0,0 0 0,0 0 1,0 0-1,0 0 0,-1 0 0,1 0 0,-1 0 1,0 0-1,0 1 0,0-1 0,0 1 1,0-1-1,-1 1 0,1 0 0,-1 0 1,1 0-1,-1 0 0,0 1 0,0-1 0,0 1 1,0-1-1,0 1 0,-1 0 49,-1-1-64,1 1 0,-1-1 0,1 1 0,-1 0 0,1 0 0,-1 0-1,0 1 1,0 0 0,1 0 0,-1 0 0,0 0 0,0 1 0,1 0 0,-1 0 0,0 0 0,1 0 0,-1 1-1,1 0 1,0 0 0,0 0 0,-1 0 0,1 1 64,1 0 0,-1 1 0,0-1 0,1 1 0,0 0 0,0 0 0,0 0 0,0 0 0,1 0 0,0 1-1,-1-1 1,2 1 0,-1 0 0,0 0 0,1-1 0,0 1 0,0 0 0,1 0 0,-1 0 0,1 0 0,0 0 0,0 0 0,1 0 0,0 0 0,0 0 0,0 0 0,0 0-1,2 3 1,-1-2 7,0 0 0,1 0 0,-1-1-1,1 1 1,0-1 0,1 1 0,0-1-1,-1 0 1,1-1 0,1 1 0,-1-1-1,1 1 1,0-1 0,0-1 0,0 1-1,0-1 1,1 0 0,-1 0 0,1 0-1,0-1 1,5 2-7,0-3 12,-1 1 0,1-1 1,0-1-1,-1 0 0,1-1 0,0 0 0,-1 0 1,1-1-1,-1 0 0,0-1 0,4-2-12,21-8 71,-1-1 0,18-12-71,-31 16 35,-2-1 0,1-1 0,-2-1-1,0 0 1,15-15-35,-26 21 38,0 0-1,-1 0 1,0 0-1,-1 0 0,1-1 1,-2 0-1,1 0 1,-1-1-1,0 1 1,-1-1-1,0 0 1,0 0-1,-1 0 1,0 0-1,0-7-37,-1-3 175,-1-1-1,-2 1 0,0 0 1,0 0-1,-2 0 0,0 1 1,-2-1-1,-3-9-174,-3-3 220,-2 1 1,0 0-1,-2 1 1,-12-16-221,15 27 39,0 0 0,-2 1 0,0 0 0,0 1-39,9 10-5,1 1 0,-1 0 0,0 1 0,0-1 0,0 1 0,-1 0 0,0 1 0,1 0 0,-1 0 0,0 0 0,-1 1 0,1 0-1,-6-1 6,12 3-3,0-1 0,0 1 0,0 0 0,0 0 0,0 0-1,-1-1 1,1 1 0,0 0 0,0 1 0,0-1-1,-1 0 1,1 0 0,0 0 0,0 1 0,0-1-1,0 1 1,0-1 0,0 1 0,0-1 0,0 1-1,0-1 1,0 1 0,0 0 0,0 0 0,0-1 0,0 1-1,0 0 1,1 0 0,-1 0 0,0 0 0,1 0-1,-1 0 1,1 0 0,-1 0 0,1 0 0,-1 1-1,1-1 1,0 0 0,-1 0 0,1 0 0,0 0-1,0 1 1,0-1 0,0 0 0,0 1 3,1 6-11,1 0 0,-1-1-1,1 1 1,1-1 0,-1 1 0,3 4 11,82 177-17,-1-1 14,-60-122-22,-13-29-42,2 0 0,2-2 1,1 1-1,6 4 67,-20-34-76,1 0-1,0 0 1,1 0 0,-1-1 0,1 0 0,0 0 0,0-1 0,1 1-1,-1-1 1,1-1 0,0 1 0,0-1 0,0 0 0,2-1 76,6 3-391,0-2-1,1 0 1,-1-1 0,1 0 0,0-1 0,4-1 391,35-3-760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28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386 776 2545,'1'-4'156,"0"0"0,0 1 0,0-1 0,-1 0 0,0 0 0,1 0 0,-1 0 0,0 0 0,-1 0 0,1 0 0,-1 0 0,0 0-156,0 2 66,0 0 0,1 0 0,-2 0 0,1 0 0,0 0-1,0 0 1,-1 0 0,1 1 0,-1-1 0,1 0 0,-1 1 0,0-1 0,0 1 0,1 0 0,-1-1 0,0 1 0,0 0 0,0 0 0,-1 0 0,1 0 0,0 1 0,-2-1-66,-8-2 77,1 1-1,-1 1 1,0 0 0,0 0 0,0 1 0,0 1-1,0 0 1,1 0 0,-1 2 0,0-1-1,-1 2-76,-4 1 29,0 0-1,0 2 1,1 0 0,-1 1-1,2 0 1,-1 1-1,-1 3-28,9-6 12,0 0 0,1 1 0,0-1 0,0 2 0,1-1 0,-1 1 0,2 0 0,-1 1-12,4-7 3,1 0 0,-1 0 0,1 1 0,0-1 0,0 1 0,0-1 0,0 1 0,1-1 1,-1 1-1,0-1 0,1 1 0,0-1 0,0 1 0,0 0 0,0-1 0,0 1 0,0 0 0,1-1 0,-1 1 0,1-1 0,0 1 0,0-1 0,0 1 0,0-1 0,0 0 0,0 1 0,1-1 0,-1 0 0,1 0 0,-1 0 0,1 0 1,2 2-4,1 0 7,0-1 0,1 1 0,-1-1 0,1 0 1,0 0-1,0-1 0,0 0 0,0 0 0,1 0 1,-1-1-1,0 0 0,1 0 0,-1 0 0,1-1 1,-1 0-1,1-1 0,-1 1 0,1-1 1,2-1-8,11-2 10,-1 0 0,0-2 1,1 0-1,-2-1 1,14-7-11,-15 6 10,-1-1-1,0 0 1,0-2 0,-1 1-1,-1-2 1,9-8-10,-15 12 38,-1 0 0,0-1 0,0 0 1,0 0-1,-1-1 0,-1 0 0,0 0 0,0 0 0,-1-1 0,0 1 0,2-8-38,-1-9 159,0 0 0,-2 0 0,-1 0 0,-1 0 0,-2-1 0,-1-8-159,-5-31 605,-16-63-605,17 101 7,-2 0 0,-1 0 0,-1 1 1,-1 0-1,-2 1 0,0 0 0,-12-16-7,21 38-19,-1-1 0,1 1 1,-1 0-1,0 0 0,0 1 0,0-1 1,0 1-1,-1 0 0,-1 0 19,6 3-5,-1 1 0,1-1 0,0 0 0,-1 1 0,1-1 0,0 1 0,-1 0 0,1-1 0,-1 1 0,1 0 0,0 0 0,-1 0 0,1 0 0,-1 0 0,1 0 0,-1 1 0,1-1 0,-1 1 5,0-1-3,1 1 0,0 0 0,0 0-1,0 0 1,-1 0 0,1 0 0,0 0 0,0 0-1,1 1 1,-1-1 0,0 0 0,0 1 0,1-1 0,-1 0-1,0 1 1,1-1 0,-1 1 0,1-1 0,0 1-1,0-1 1,-1 2 3,0 11-16,0 0 1,1 0-1,1 0 0,0 0 0,1 0 0,0 0 1,5 14 15,72 247-216,-17-63-439,-31-88 391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39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65 179 1448,'-60'-13'898,"60"13"-869,0 0-1,0 0 1,-1 0 0,1 0 0,0 0-1,0 0 1,0 0 0,-1 0 0,1 0-1,0 0 1,0 0 0,0 0 0,-1 0 0,1 0-1,0 0 1,0-1 0,0 1 0,0 0-1,0 0 1,-1 0 0,1 0 0,0 0-1,0-1 1,0 1 0,0 0 0,0 0-1,0 0 1,-1 0 0,1-1 0,0 1 0,0 0-1,0 0 1,0 0 0,0-1 0,0 1-1,0 0 1,0 0 0,0 0-29,6-6 580,14-4-3,-18 10-473,16-8 342,18-8 65,1 2-1,1 1 0,0 2 0,0 1 1,11 1-511,37-1 163,182-27-86,-237 30-153,-18 4-491,1 0 0,-1 1-1,1 0 1,0 1 567,-18 2-520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46:08.616"/>
    </inkml:context>
    <inkml:brush xml:id="br0">
      <inkml:brushProperty name="width" value="0.05" units="cm"/>
      <inkml:brushProperty name="height" value="0.05" units="cm"/>
      <inkml:brushProperty name="color" value="#FFFFFF"/>
    </inkml:brush>
  </inkml:definitions>
  <inkml:trace contextRef="#ctx0" brushRef="#br0">60 548 2841,'0'0'7,"0"1"0,0-1 0,0 0 0,0 1 0,0-1 0,0 0 0,-1 0 0,1 1 0,0-1 0,0 0 0,0 0 0,-1 1 0,1-1 0,0 0 0,0 0 0,-1 1 0,1-1 0,0 0 0,0 0 0,-1 0 0,1 0 0,0 0 0,-1 1 0,1-1 0,0 0 0,-1 0 0,1 0 0,0 0 0,-1 0 1,1 0-1,0 0 0,-1 0 0,1 0 0,0 0 0,-1 0 0,1 0 0,0 0 0,-1-1-7,-17-6 316,14 5-239,0 0 0,1-1 0,-1 1 0,1-1 0,-1 0-1,1 0 1,-2-3-77,4 6 2,1-1 0,0 1 0,0 0-1,0-1 1,0 1 0,0-1 0,0 1-1,0 0 1,0-1 0,0 1 0,0 0-1,0-1 1,0 1 0,0-1 0,0 1 0,0 0-1,1-1 1,-1 1 0,0 0 0,0-1-1,0 1 1,0 0 0,1-1 0,-1 1 0,0 0-1,0 0 1,1-1 0,-1 1 0,0 0-1,1 0 1,-1-1 0,0 1 0,0 0 0,1 0-1,-1 0 1,1-1 0,-1 1 0,0 0-1,1 0 1,-1 0 0,0 0 0,1 0 0,-1 0-2,18-3 33,28 4 179,-33 0-147,0-1-1,0 0 1,1-1-1,-1 0 1,0-1 0,9-2-65,-6 0 80,29-8 276,1 2-1,0 2 0,1 3 0,0 1 0,13 2-355,61 10 118,26 1-59,-17-8 84,110-14-143,-173 8-26,-1 2 1,1 3-1,-1 3 0,17 5 26,70 5-307,1-6-1,1-7 1,53-11 307,250-12 37,-45 10 909,-359 12-913,175 2 42,-81 2-15,-1-6 0,30-10-60,50-10-4,0 9 1,191 16 3,137-6-80,-256-17 92,-136 8-26,411-13-10,-479 23 38,28-1-8,47 8-6,127 8 11,89-15-11,51-6-331,54 22 331,145-2-1709,-238-41 1677,-154 7 597,98-12 916,-46 3-940,-187 25-534,77 5-7,261 12 208,-112-2-129,41-1-281,-4-25-42,-30 0 252,-287 17-2,319-11 36,43-11 31,133-9 885,-344 18-813,378-35 255,-262 24 19,64-9-208,-305 25-1095,1 4 1,9 3 883,-45 2-656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31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96 4593,'2'-5'79,"-1"1"0,1-1 0,0 1 0,1 0 0,-1-1 0,1 1 0,0 0 1,0 1-1,0-1 0,0 1 0,0-1 0,1 1 0,0 0 0,0 0 0,0 0 0,0 1 0,0-1 0,0 1 0,1 0 0,-1 1 0,1-1 1,-1 1-1,1-1 0,1 1-79,24-5-331,1 1 1,0 1-1,1 2 0,-1 1 1,0 1-1,0 2 0,0 1 1,0 2-1,0 1 1,24 8 330,-32-6-98,0 1 1,-1 2 0,0 0 0,0 1-1,-1 1 1,-1 1 0,-1 1 0,13 12 97,-5-2-10,-1 2 0,-2 0 0,-1 1 0,-1 1 0,7 15 10,-14-20 22,-2 0 0,-1 0 0,-1 2 0,-1-1 0,-1 1 0,-1 0 0,-2 1 0,0 0 0,-2 0 0,-1 0 0,-1 0 0,-2 1 0,-1 13-22,0-29 39,-1-1 0,0 1-1,-1-1 1,-1 1 0,0-1-1,0 0 1,-1 0 0,0-1-1,-1 1 1,0-1 0,-1-1-1,0 1 1,0-1 0,-1 0-1,0-1 1,-1 0 0,1 0-1,-2-1 1,1 0 0,-11 6-39,-11 4 9,-1-1 1,-1-1 0,0-2-1,-1-1 1,-1-2 0,1-1-1,-2-2 1,1-1 0,-1-2-1,1-2 1,-1-1 0,-3-1-10,27-3-148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0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353 1 2312,'-33'20'458,"1"1"0,1 1 0,1 2 0,1 1 0,1 2 0,-18 21-458,32-31 72,1 0 0,0 1 0,1 0 0,1 1 0,0 1-1,2 0 1,0 0 0,2 0 0,0 1 0,1 0 0,1 1 0,0 10-72,4-27 0,1 0 0,-1 0 0,1 0 0,1-1 1,-1 1-1,1 0 0,-1 0 0,2 0 0,-1 0 1,0-1-1,1 1 0,1 2 0,-2-5 0,1 0-1,-1 1 1,1-1-1,0 0 1,-1 0-1,1 0 1,0 0-1,0 0 1,1-1-1,-1 1 1,0-1 0,0 1-1,1-1 1,-1 0-1,1 0 1,-1 0-1,1 0 1,0 0-1,-1 0 1,1-1 0,0 1-1,-1-1 1,2 0 0,12 1 8,0-2 0,0 0 0,1 0 0,-1-2 0,0 0-8,83-21-4,-72 17-27,-13 3 6,8-1-97,0-2 0,6-3 122,-24 9-26,0-1 0,0 1 0,0-1 0,-1-1 0,1 1 0,0 0 0,-1-1 0,1 0 0,-1 0 0,0 0 0,0 0 0,0 0 0,0-1-1,0 0 27,-2 2-5,0 0 0,-1 1 0,1-1 0,0 0 0,-1 1 0,1-1 0,-1 0 0,0 0 0,0 1-1,1-1 1,-1 0 0,0 0 0,0 1 0,-1-1 0,1 0 0,0 0 0,-1 1 0,1-1 0,-1 0-1,1 1 1,-1-1 0,0 0 0,0 1 0,0-1 0,0 1 0,0-1 0,0 1 0,0 0-1,0-1 1,0 1 0,-1 0 0,1 0 0,-1 0 0,1 0 0,-1 0 0,1 0 0,-2 0 5,-2-3-63,-1 2 0,0-1 0,0 1 0,0-1 0,-1 2 0,1-1 0,0 1 1,-1 0-1,-4 0 63,-3 1-113,0 2 1,1-1-1,-1 2 1,1 0 0,0 1-1,0 0 1,0 1-1,0 0 1,1 1-1,-7 4 113,-27 17-174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0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1 320 1856,'0'-18'546,"1"-1"0,1 1 0,1 0 0,3-13-546,5-26 161,7-96-38,-18 153-120,0 0 1,0 0 0,0-1-1,0 1 1,0 0 0,0 0-1,0-1 1,0 1 0,0 0-1,0 0 1,0 0 0,0-1-1,0 1 1,0 0 0,0 0 0,0 0-1,0 0 1,-1-1 0,1 1-1,0 0 1,0 0 0,0 0-1,0 0 1,0-1 0,-1 1-1,1 0 1,0 0 0,0 0-1,0 0 1,0 0 0,-1 0-1,1 0 1,0-1 0,0 1 0,0 0-1,-1 0 1,1 0 0,0 0-1,0 0-3,-1 1 2,1-1-1,-1 0 0,1 1 0,-1-1 0,1 0 1,0 1-1,-1-1 0,1 1 0,-1-1 1,1 1-1,0-1 0,0 1 0,-1-1 1,1 1-1,0 0 0,0-1 0,0 1 1,-1-1-1,1 1 0,0 0 0,0-1 1,0 1-1,0-1 0,0 1 0,0 0 1,0-1-2,-4 42 21,0 3 23,1 0 1,2 8-45,-1 64 64,0-67-222,2 0-1,2 0 0,6 31 159,-2-43-671,-3-15 249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0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41 261 3265,'-40'-115'1424,"60"100"-704,11 2-504,0-2-352,13 1-576,10 6-376,4-4 608</inkml:trace>
  <inkml:trace contextRef="#ctx0" brushRef="#br0" timeOffset="1">357 70 1344,'82'24'720,"-98"2"-143,-1 1-161,8-3-200,2-9-72,12-8-104,8 1 0,5-12-16,8-7 32,-2-11-8,5-4 0,0-3-16,-1 1-24,-6 3-88,-9 3-192,-13 3-528,-9 5 511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1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54 429 1320,'-13'17'174,"1"0"0,0 0 0,1 1-174,10-16 14,1 0 1,-1 0-1,0 0 1,1 0 0,-1 0-1,1 0 1,-1 0-1,1 0 1,0 0-1,0 0 1,0 0 0,0 0-1,0 0 1,0 0-1,1 0 1,-1 0-1,1 0 1,0 0-1,-1 0 1,1 0 0,0-1-1,0 1 1,0 0-1,0 0 1,0-1-1,0 1 1,1 0 0,-1-1-1,1 0 1,-1 1-1,1-1 1,0 1-15,2 1 8,0-1-1,0 1 1,1-1 0,-1 0 0,0 0 0,1 0 0,-1-1-1,1 1 1,0-1 0,-1 0 0,5 0-8,-2-1 30,0-1-1,0 1 1,-1-1-1,1-1 1,0 1 0,-1-1-1,1 0 1,-1-1 0,1 1-1,-1-1 1,0 0 0,0-1-1,0 0 1,-1 0 0,0 0-1,1-1 1,-1 1 0,-1-1-1,1 0 1,3-6-30,9-11 272,-2-1-1,0 0 0,-2-1 1,6-15-272,-10 18-47,-1-1 0,-1 0 0,-1-1 0,-1 1 1,-1-1-1,-1 0 0,-1-1 0,-1 1 0,-2 0 0,0 0 0,-1 0 0,-1-1 1,-1 2-1,-5-18 47,8 39-29,1-1-1,-1 0 1,1 0 0,-1 1 0,1-1 0,-1 0 0,0 0 0,0 1 0,0-1-1,0 1 1,0-1 0,0 1 0,-1 0 0,0-2 29,2 3-4,0 0 1,-1 0-1,1 0 1,0 0-1,0 0 1,0 0-1,-1 0 0,1 0 1,0 0-1,0 0 1,-1 0-1,1 0 0,0 0 1,0 0-1,-1 0 1,1 0-1,0 0 1,0 0-1,0 0 0,-1 0 1,1 0-1,0 0 1,0 1-1,0-1 0,-1 0 1,1 0-1,0 0 1,0 0-1,0 1 1,0-1-1,0 0 0,-1 0 1,1 0-1,0 1 4,-5 14-4,2 3 104,1-1 0,1 1 0,1-1 0,1 1 0,2 17-100,6 24 601,5 6-601,-1 2 245,-7-24 119,0 22-364,-5-36-140,2 0 1,1 0 0,1 0 0,3 6 139,-4-25-267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1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19 183 3993,'-19'-132'1768,"65"120"-856,9-1-527,15-2-1290,14 4 681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2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88 3385,'-35'-35'1760,"49"26"-592,16 0-488,5-2-127,7 2-305,5 1-104,1 3-88,-8 3-56,-10 4-656,5 3-769,-12 1 897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2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37 5489,'49'-9'1937,"15"0"-1737,10 1-312,1-3 48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3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0 131 4305,'0'-13'1880,"13"5"-1048,9-3-327,18 2-433,17-5-40,15-1 40,7-5 32,9 5 0,-6 2 8,-14 4-56,-9 5-104,-19 12-616,-13 3-545,-28 5 721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3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22 4001,'21'-6'611,"1"1"1,-1 1 0,1 1-1,2 1-611,-14 1 13,1 1-1,-1 0 1,1 1-1,0 0 1,-1 0-1,0 1 1,1 1 0,-1 0-1,3 1-12,-10-3-6,0 1 0,-1-1 0,1 0 0,0 1 0,0 0 0,0 0 0,-1 0 0,1 0 0,-1 0 0,0 0 0,0 1 0,0-1 0,0 1 0,0-1 0,0 1 0,0 1 6,-1-1-8,0 0 0,0-1-1,-1 1 1,1 0 0,-1 0-1,0-1 1,0 1 0,0 0-1,0 0 1,0-1 0,-1 1-1,1 0 1,-1-1 0,0 1-1,0 0 1,0-1 0,0 1-1,0-1 1,0 1 0,-1-1-1,0 1 9,-9 15-24,-2-1 0,0-1 0,0 0 0,-2 0 0,-2 0 24,-84 73 165,92-82-138,-214 160 1179,125-96-299,56-39-450,41-31-439,-1 0 0,1 1 0,0-1 0,0 0 0,-1 1 0,1-1 0,0 0-1,0 1 1,0-1 0,0 1 0,1 0 0,-1-1 0,0 1-18,1-1 4,0-1 0,0 0-1,0 1 1,0-1 0,0 1 0,0-1-1,0 1 1,0-1 0,0 0 0,1 1 0,-1-1-1,0 1 1,0-1 0,0 0 0,0 1 0,1-1-1,-1 1 1,0-1 0,0 0 0,1 1 0,-1-1-1,0 0 1,1 0 0,-1 1 0,0-1 0,1 0-1,-1 0 1,1 1 0,-1-1 0,1 0-4,3 2 7,1-1 0,0 0 1,-1 0-1,1 0 0,0-1 0,0 0 1,3 0-8,306-2-1469,132-25 1469,-292 13-642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4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1 188 2921,'0'-7'1328,"4"-3"-592,5 1-176,24-5-184,64-43-80,-29 42-112,7-1-8,0 1-96,-4 0-40,-14 2-40,-9 10-120,-17-5-264,-9 7-144,-15 1-496,-10-4 616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31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0 286 6697,'1'0'135,"-1"-1"0,0 1 0,1-1 0,-1 1 0,0 0 0,1-1 0,-1 1 0,0 0 0,1-1 0,-1 1 0,1 0 0,-1 0 0,0-1 0,1 1 0,-1 0 0,1 0 0,-1 0 0,1-1 0,-1 1 0,1 0 0,-1 0 0,1 0 0,-1 0 0,1 0 0,-1 0 0,1 0-135,19-1-545,-16 1 757,45-1-471,-20 1-149,1-1-1,-1-1 1,0-1-1,0-2 1,-1-1-1,12-4 409,-15 1-603,0-1-1,11-6 604,-27 11-74,0 0 0,-1 0 0,0-1 0,0 0 0,0 0 0,-1-1 0,0 0 0,2-3 74,-7 8 22,0 0 0,0 0-1,-1-1 1,1 1 0,-1-1-1,1 0 1,-1 1 0,0-1 0,0 0-1,0 0 1,0 0 0,-1 1-1,1-1 1,-1 0 0,0 0-1,1 0 1,-1-1-22,-1 1 63,0-1 0,0 1 0,0-1 0,0 1 0,0 0 0,-1 0-1,1 0 1,-1 0 0,0 0 0,0 0 0,0 0 0,0 0 0,-1 1 0,-1-3-63,-2-1 133,-1 0 1,1 0 0,-1 1-1,0 0 1,0 0 0,-1 1-1,1 0 1,-1 0-1,0 1 1,0 0 0,0 0-1,-1 1 1,-5-2-134,7 4 45,0-1 0,0 1 0,0 0 0,0 0 0,1 0 0,-1 1 0,0 0 0,0 1 0,1 0 0,-1 0 0,1 0 0,0 0 0,-1 1 0,1 0 0,0 1 0,0-1 0,-3 4-45,-7 6 20,1 1 0,1 0 0,0 0 0,1 2 0,0 0 0,1 0 0,1 1 0,-8 18-20,11-21-8,2 0-1,0 1 1,0-1-1,2 1 1,-1 1-1,2-1 1,0 1-1,1-1 0,1 1 1,0 0-1,2 13 9,-1-22-26,1 1 1,0-1-1,1 1 0,0-1 0,0 1 0,0-1 0,1 0 1,0 0-1,1 0 0,-1-1 0,1 1 0,1-1 0,-1 0 0,1 0 1,0 0-1,0-1 0,1 1 0,0-1 0,0-1 0,0 1 1,0-1-1,1 0 0,0 0 0,-1-1 0,1 0 0,1 0 1,-1-1-1,0 0 0,1 0 0,-1 0 0,1-1 0,-1-1 0,1 1 1,-1-1-1,1 0 0,0-1 0,0 0 26,32-6-247,-1-1 0,1-3 0,-2-1 0,0-1 0,6-6 247,-22 11-171,79-33-625,-4-6 372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44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190 1 3113,'-24'24'602,"1"2"0,2 0 0,0 2 0,2 0 0,-15 28-602,27-42 24,0 0-1,0 1 0,2 0 1,0 1-1,0-1 0,1 1 1,1 0-1,1 0 0,0 0 1,2 0-1,-1 0 0,2 1 1,1 7-24,-2-21 4,1 1 1,-1 0 0,1-1-1,0 1 1,0 0 0,0-1-1,1 1 1,-1-1 0,1 0-1,0 1 1,0-1 0,0 0-1,0 0 1,0 0 0,1 0-1,-1-1 1,1 1 0,0-1-1,0 1 1,0-1 0,0 0-1,0 0 1,1-1 0,-1 1-1,0-1 1,1 1 0,0-1-1,-1 0 1,1 0 0,-1 0-1,1-1 1,0 0 0,0 1-1,-1-1 1,1 0 0,2-1-5,7-1 18,0 0 0,0 0 0,0-2 0,0 1 0,-1-2 0,1 0 0,-1 0 0,-1-1 0,1 0 1,-1-1-1,1-2-18,-6 5 2,-1 0 1,0-1 0,0 1 0,0-1 0,0 0-1,-1-1 1,0 1 0,0-1 0,0 0-1,0-3-2,-2 5 0,0 0-1,-1 0 0,0-1 0,0 1 1,0-1-1,0 1 0,-1 0 0,1-1 1,-1 1-1,0-1 0,-1 1 0,1-1 1,-1 1-1,0-1 0,0 1 0,-1-3 1,1 3-34,-1-1-1,0 1 0,0 0 0,0 0 0,-1 0 0,1 0 0,-1 0 0,0 0 1,0 1-1,0-1 0,-1 1 0,1 0 0,-1 0 0,0 0 0,0 1 0,0-1 0,0 1 1,0 0-1,0 0 0,-1 0 0,1 1 0,-1 0 0,-3-1 35,-1 0-92,1 1-1,-1 1 0,1-1 1,-1 1-1,0 1 0,1-1 1,-1 2-1,1-1 1,-1 1-1,1 0 0,0 1 1,-7 3 92,-42 25-279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57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97 816,'-9'-62'1419,"9"60"-1327,1 1 0,-1-1 0,0 0 0,0 1 0,1-1 0,-1 0 0,1 1 0,-1-1 0,1 0 0,0 1 0,0-1 0,0 1 0,0-1 0,0 1 0,0 0 0,0-1 0,0 1 0,0 0 0,1-1-92,-1 2 39,-1-1-1,0 1 1,1 0-1,-1-1 1,1 1-1,-1 0 1,0 0-1,1-1 1,-1 1-1,1 0 1,-1 0 0,0 0-1,1 0 1,-1-1-1,1 1 1,-1 0-1,1 0 1,-1 0-1,1 0 1,-1 0-1,1 0 1,-1 0-1,1 0 1,-1 0-1,1 0 1,-1 1-1,0-1 1,1 0-1,-1 0 1,1 0-1,-1 1 1,1-1-1,-1 0 1,0 0-1,1 1 1,-1-1-1,0 0 1,1 1-1,-1-1 1,0 0 0,1 1-1,-1-1 1,0 0-1,0 1 1,1-1-1,-1 1 1,0-1-1,0 1 1,0-1-1,0 1 1,1-1-1,-1 0 1,0 1-1,0-1 1,0 1-1,0-1 1,0 1-1,0-1-38,2 29 82,0-1 0,-3 25-82,0-24 16,9 159 35,-8-185-50,-1 0 0,0 0 1,0 0-1,0 1 0,0-1 0,0 0 0,-1 0 0,1-1 0,-1 1 1,0 0-1,-1 2-1,1-4 3,1 1 0,-1 0 0,1 0 1,0 0-1,-1 0 0,1 0 0,0 0 0,0 0 1,1 1-1,-1-1 0,0 0 0,1 0 0,-1 1 0,1-1 1,0 0-1,0 1 0,0-1 0,0 0 0,0 2-3,1-3 199,-1-1 117,0 0 120,0 0-12,7-5 8,-1-3-683,1 0-1,0 0 0,0 1 0,1 0 1,6-5 251,3-4-220,-8 7 51,0 1 1,1-1-1,0 1 0,0 1 1,1 0-1,0 1 0,1-1 169,2 3-52,0 0 0,0 0 0,0 2 0,0 0 0,1 0 0,-1 1 0,4 1 52,-14 1-40,0-1-1,0 1 0,-1-1 1,1 1-1,-1 0 1,1 1-1,-1-1 0,1 0 1,-1 1-1,0 0 1,1 0-1,-1 0 0,0 0 1,0 1-1,-1-1 1,1 1-1,0 0 0,-1-1 1,0 1-1,1 0 1,-1 0-1,0 1 1,-1-1-1,1 0 0,-1 1 1,1-1-1,-1 1 1,0-1-1,0 1 0,0 0 1,-1 0-1,1 2 41,-4 22-557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58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13 344,'-5'-2'25,"3"0"2,-1 1 0,0-1 0,1 1 0,-1 0 0,0 0 0,0 0 1,0 1-1,0-1 0,-2 0-27,4 1 6,1 1 1,-1-1-1,1 0 1,0 0-1,-1 0 1,1 0 0,-1 0-1,1 1 1,0-1-1,-1 0 1,1 0-1,0 1 1,-1-1-1,1 0 1,0 1-1,-1-1 1,1 0 0,0 1-1,0-1 1,-1 0-1,1 1 1,0-1-1,0 0 1,0 1-7,-2 19 196,6 30 197,3 1 1,3 0-394,-1-2 548,-3 0 0,0 12-548,-9-25 296,2-34-280,1 0 0,-1-1 0,1 1 0,-1 0 0,1 0 0,-1-1 0,0 1 0,0-1 0,0 1 0,0-1 0,0 1 0,0-1 0,0 1 0,0-1 0,-1 0 0,1 0 0,-1 1 0,1-1-16,15-23 2544,-3 6-2425,-5 5-127,1-1-17,1 0-1,0 1 0,0 0 0,1 0 0,0 1 1,1 0-1,8-5 26,-17 14-7,61-43-374,-56 41 338,-1 0 1,1 0 0,0 0 0,0 1-1,0 0 1,0 0 0,0 1 0,0-1-1,0 1 1,5 0 42,-9 1-15,1 1 1,-1-1-1,1 0 0,-1 1 0,1-1 0,-1 1 1,1 0-1,-1 0 0,0 0 0,0 0 1,1 0-1,-1 0 0,0 1 0,0-1 1,0 1-1,0-1 0,-1 1 0,1 0 1,0 0 14,4 5-16,-1 0 0,0 1 0,-1 0 0,4 6 16,-5-7-75,1 0-1,0 0 0,0-1 0,6 6 76,-10-12-2,9 11-577,1-1 1,1-1 0,6 6 578,-1-4-457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58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241 100 1720,'0'0'8,"4"-10"250,-1 0 0,0 0 0,0-1 0,0-6-258,-3 15 41,0 0 0,1-1 0,-1 1 0,0 0 0,-1 0 1,1 0-1,0-1 0,-1 1 0,1 0 0,-1 0 0,0-2-41,0 3 18,0 0 1,1 0-1,-1 0 1,0 0-1,1 0 1,-1 1-1,0-1 1,0 0-1,0 1 1,1-1-1,-1 0 1,0 1-1,0-1 1,0 1-1,0-1 1,0 1-1,0 0 1,0-1-1,0 1 1,-1 0-1,1 0 0,0 0 1,0 0-1,-1 0-18,-3 0 30,0 0-1,-1 1 0,1 0 1,-1 0-1,1 0 1,0 1-1,0 0 0,0 0 1,0 0-1,0 0 0,0 1 1,1 0-1,-2 1-29,-11 8 383,0 2-1,-10 10-382,25-23 31,-10 11 210,0 0 0,0 1 0,1 0 0,-7 12-241,14-19 33,0 0 0,1 1 0,0-1 0,0 0 0,0 1 0,1 0 0,0 0 0,0 0 0,1 0 0,0 0 0,0 0 0,0 5-33,1-9 2,0-1-1,1 0 1,-1 1 0,0-1-1,1 0 1,0 0-1,-1 1 1,1-1-1,0 0 1,0 0-1,0 0 1,0 0 0,1 0-1,-1 0 1,1-1-1,-1 1 1,1 0-1,-1-1 1,1 1 0,0-1-1,0 1 1,0-1-1,0 0 1,0 0-1,0 0 1,0 0-1,0 0 1,0 0 0,0-1-1,1 1 1,-1-1-1,0 1 1,1-1-1,-1 0 1,0 0-1,0 0 1,1 0 0,0 0-2,3 0-24,-1-1 1,1 0-1,0 0 1,0 0 0,0 0-1,-1-1 1,1 0 0,0 0-1,-1 0 1,0-1-1,0 0 1,1 0 0,-2 0-1,5-4 24,-2-1-166,1 0-1,-1 0 1,-1-1-1,1 0 1,2-8 166,-6 12-88,0 0 0,0 0 1,-1-1-1,0 1 0,0-1 0,-1 1 1,0-1-1,0 0 0,0 1 0,0-1 1,-1-4 87,-4-1-250,-2 13-169,-5 16-203,8-10 583,1 0 0,1 0 0,-1 0 1,2 0-1,-1 0 0,1 0 0,0 0 1,0 0-1,1 0 0,1 7 39,-1-11-16,0-1 0,1 1 0,-1 0 0,1-1 0,-1 1 0,1-1 0,0 1-1,0-1 1,1 0 0,-1 0 0,1 0 0,-1 0 0,1-1 0,0 1 0,0-1 0,0 1 0,1-1 0,-1 0-1,0 0 1,1-1 0,-1 1 0,1-1 0,3 2 16,28 3-417,1-5 163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4:59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77 379 1552,'109'-98'1155,"-105"94"-1013,1 0-1,-1-1 1,-1 0 0,1 0-1,-1 0 1,1-1-142,0-15 841,-3 18-687,-1 2-134,0 0-1,0 1 1,0-1 0,0 1 0,0-1 0,0 0 0,0 1 0,0-1 0,0 0 0,0 1-1,-1-1 1,1 1 0,0-1 0,0 1 0,-1-1 0,1 0 0,0 1 0,-1-1 0,1 1 0,0-1-1,-1 1 1,1-1 0,-1 1 0,1 0 0,-1-1 0,1 1 0,-1 0 0,1-1 0,-1 1 0,1 0-1,-1-1 1,1 1 0,-1 0 0,1 0 0,-1 0 0,0 0 0,1-1 0,-1 1 0,0 0-1,1 0 1,-1 0 0,1 0 0,-1 0 0,0 0 0,1 1 0,-1-1 0,1 0 0,-1 0 0,0 0-1,1 1-19,-30 11 258,15-4-117,0 2 0,1 0 0,0 0-1,1 2 1,1-1 0,0 2 0,0 0 0,1 0-141,5-6 22,1 0 1,0 1-1,0 0 0,1-1 1,-1 1-1,2 1 0,0-1 1,0 0-1,0 1 0,1 0 1,0 0-1,1-1 0,-1 1 1,2 0-1,0 0 0,0 0-22,0-6-4,0-1 0,0 0-1,0 1 1,1-1 0,-1 0-1,1 0 1,0 1 0,-1-1 0,1 0-1,0 0 1,0 0 0,0 0-1,1 0 1,-1 0 0,0 0-1,1 0 1,0-1 0,-1 1 0,1 0-1,0-1 1,0 0 0,-1 1-1,1-1 1,0 0 0,1 0-1,-1 0 1,0 0 0,0 0 0,0 0-1,0-1 1,1 1 0,-1-1-1,0 0 1,1 1 0,-1-1-1,0 0 1,1 0 0,-1-1-1,0 1 1,1-1 4,7 0-19,0-1-1,0-1 1,0 0 0,-1-1-1,1 0 1,-1 0-1,0-1 1,0 0 0,0 0-1,-1-1 1,0 0 0,0-1-1,-1 0 1,1 0-1,-2 0 1,1-1 0,-1 0-1,0-1 1,0 1-1,-1-1 1,1-3 19,-1 2-23,0-1 0,-1 0 0,0 0-1,0 0 1,-1-1 0,-1 1 0,0-1 0,0 1 0,-2-1-1,1 0 1,-1 0 0,-1 1 0,0-1 0,-1 0 0,0 1-1,0-1 1,-2 1 0,-1-5 23,-4-4-16,0 0 1,-1 0-1,-4-3 16,8 14-21,0 1 0,0 0 0,0 0 0,-1 0 0,0 1 0,-1 0 0,0 1 0,-1-1 21,7 5-6,1 1 0,-1 0 0,0 0 0,1 0 0,-1 0 0,0 1 0,0-1 0,0 0 0,0 1 0,0-1 0,0 1 0,0 0 0,0-1 0,0 1 0,0 0-1,0 0 1,0 1 0,0-1 0,0 0 0,0 1 0,1-1 0,-1 1 0,0-1 0,0 1 0,0 0 0,0 0 0,0 0 6,1 0-1,0 0 0,-1 1 0,1-1 0,0 1 0,0-1 0,-1 1 0,1 0 0,1-1 0,-1 1 0,0 0 0,0 0 0,1-1 0,-1 1 0,0 0 0,1 0 0,0 0 0,0 0 0,-1 0 0,1 0 0,0 0 0,0 0 0,1 0 0,-1-1 0,0 1 1,1 0-1,-1 0 0,1 0 0,0 0 1,3 11 14,1 0 1,1-1-1,0 1 1,0-1-1,2-1 0,-1 1 1,5 3-15,18 21 23,18 16-23,-17-18 8,27 31-3,-50-58 22,-7-11 97,-7-15 46,5 16-216,-7-19 63,2-1 1,-2-12-18,7 30 2,0 2 0,0 0 1,1-1-1,-1 1 1,1 0-1,0-1 0,0 1 1,0 0-1,1-1 1,-1 1-1,1 0 1,0-2-3,-1 4 2,1 0 1,-1 0 0,1 0-1,0-1 1,-1 1-1,1 0 1,0 0 0,0 0-1,-1 0 1,1 1 0,0-1-1,0 0 1,0 0 0,0 0-1,0 1 1,0-1 0,1 0-1,-1 1 1,1-1-3,3 0 6,-1 0 1,1 1-1,0 0 1,0 0-1,-1 0 1,1 0-1,0 1 1,0-1-1,-1 1 1,1 0-1,4 2-6,-4-1 0,0-1 0,0 1 0,0 0 0,-1 1-1,1-1 1,0 1 0,-1 0 0,0 0 0,0 1 0,0-1 0,0 1 0,0 0 0,-1 0-1,0 0 1,0 0 0,1 2 0,5 9-1,-2 0 0,0 1 0,-1-1 0,2 8 1,16 38-5,-24-61 6,0 0 0,0 0-1,0 1 1,0-1 0,1 0-1,-1 0 1,0 1 0,0-1-1,0 0 1,0 0-1,1 0 1,-1 0 0,0 1-1,0-1 1,1 0 0,-1 0-1,0 0 1,0 0 0,0 0-1,1 0 1,-1 0-1,0 0 1,0 0 0,1 0-1,-1 0 1,0 1 0,0-1-1,1-1 1,-1 1 0,0 0-1,0 0 1,1 0-1,-1 0 1,0 0 0,0 0-1,1 0 1,-1 0 0,0 0-1,1 0 0,6-11-23,-5 6-14,-1 1 1,0-1 0,1 1-1,0 0 1,0-1 0,0 1 0,1 0-1,-1 0 1,1 1 0,0-1-1,0 0 1,0 1 0,3-2 36,-2 1-116,1-1 0,-1 1 0,0-1 0,-1 0 0,1 0 0,-1 0 0,0-1 1,0 1-1,0-3 116,3-2-970,-4 13 612,-5 19 1000,0-12-547,0 0 0,0 0 0,1 1 0,1-1 0,0 1 0,0 6-95,1-16 5,0 1 0,0-1 1,0 1-1,0-1 0,0 1 0,0-1 1,0 1-1,1-1 0,-1 1 0,1-1 1,-1 0-1,1 1 0,-1-1 1,1 1-1,0-1 0,0 0 0,0 0 1,0 1-1,0-1 0,0 0 1,0 0-1,0 0 0,0 0 0,0 0 1,1-1-1,-1 1 0,1 1-5,0-2 17,-1 0 1,0 0-1,1 1 0,-1-1 1,0 0-1,1 0 0,-1 0 1,0 0-1,1 0 0,-1-1 0,0 1 1,1 0-1,-1-1 0,0 1 1,0 0-1,1-1 0,-1 0 0,0 1 1,0-1-1,0 0 0,0 0 1,1 1-1,-1-1 0,0 0 1,-1 0-1,2-1-17,2-3 71,0 0-1,-1 0 1,1-1 0,-1 1-1,0-1 1,-1 1 0,0-1 0,1 0-1,-2 0 1,1-2-71,2-11 33,-1 0-1,-1-13-32,5-30-935,-4 65 863,-1-1 0,1 1 0,-1 0-1,1-1 1,0 0 0,0 0 0,3 2 72,-4-3-48,76 56 156,-77-56-96,1 0 0,0 1 1,-1-1-1,1 0 0,0 0 0,0 0 1,-1 0-1,1-1 0,0 1 1,0-1-1,0 1 0,0-1 1,0 1-1,0-1 0,0 0 0,0 0 1,0 0-1,0 0 0,0 0 1,0-1-1,0 1 0,0-1 1,0 1-1,0-1 0,0 0-12,1-1 82,0 0 0,0-1-1,0 0 1,-1 1 0,0-1 0,1 0-1,-1 0 1,0 0 0,0-1 0,0-1-82,1 1 60,-1 0 1,1 0 0,-1 0-1,1 0 1,0 0 0,3-1-61,-5 4-22,0 0 1,0 0 0,0 1 0,1-1 0,-1 0-1,0 1 1,1-1 0,-1 1 0,0-1 0,1 1-1,-1 0 1,0-1 0,1 1 0,-1 0 0,1 0-1,-1 0 1,1 0 0,-1 0 0,0 1 0,1-1-1,-1 0 1,1 1 0,-1-1 0,1 1 21,-1-1-9,0 1 1,0 0-1,1-1 0,-1 1 1,0 0-1,0 0 0,0 0 1,0 0-1,1 0 0,-2 0 1,1 0-1,0 0 0,0 0 1,0 1-1,0-1 1,-1 0-1,1 1 0,-1-1 1,1 0-1,-1 1 0,1-1 1,-1 2 8,5 38 127,-2-5 12,-2-33-129,0 1 0,0 0 1,1 0-1,-1 0 0,1-1 0,0 1 1,0-1-1,0 1 0,0-1 1,1 0-1,-1 0 0,1 0 0,1 0-10,-3-2 9,-1-1 0,1 0 0,0 0 0,0 0 0,0 0 0,-1 0-1,1-1 1,0 1 0,0 0 0,0 0 0,-1-1 0,1 1 0,0 0 0,0-1 0,-1 1-1,1 0 1,0-1 0,-1 1 0,1-1 0,0 1 0,-1-1 0,1 0 0,-1 1-1,1-1-8,19-19 156,-15 14-117,79-77-796,-88 87 794,1 0 0,0 0 0,0 0 0,0 1-1,1-1 1,-1 1 0,1-1 0,0 1 0,1 0 0,-1 0 0,1 0 0,0 0 0,0 0 0,0 0 0,1 0-1,-1 0 1,2 0 0,-1 1 0,0-1 0,1 0 0,0 0 0,0 0 0,0 0 0,1 0 0,0-1 0,0 1-1,0 0 1,0-1 0,1 1 0,0-1 0,1 2-37,-3-4-21,1-1 0,0 1 0,-1-1 0,1 1-1,0-1 1,0 1 0,0-1 0,0 0 0,0 0 0,0 0 0,1 0-1,-1-1 1,0 1 0,0 0 0,1-1 0,-1 0 0,0 1 0,1-1-1,-1 0 1,1 0 0,-1 0 0,0-1 0,1 1 0,-1-1 0,1 1 21,1-1-173,0-1 1,0 1-1,0-1 1,0 0 0,0 1-1,-1-2 1,1 1-1,-1 0 1,1-1-1,-1 0 1,0 1 0,0-1-1,1-2 173,14-23-809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00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4849,'-2'5'1720,"16"16"-1648,3 2-688,14-1 400</inkml:trace>
  <inkml:trace contextRef="#ctx0" brushRef="#br0" timeOffset="1">243 82 4945,'57'-17'2137,"-70"34"-1233,0 5-368,11 5-416,8 4-232,14-7-608,11-6-401,11-16 633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01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117 300 3073,'-15'1'2104,"14"-1"-2069,1 0-1,0 0 1,-1 0-1,1-1 1,0 1-1,0 0 1,-1 0-1,1 0 0,0-1 1,0 1-1,-1 0 1,1 0-1,0 0 1,0-1-1,0 1 1,0 0-1,-1-1 1,1 1-1,0 0 1,0 0-1,0-1 0,0 1 1,0 0-1,0-1 1,0 1-1,0 0 1,0-1-1,0 1 1,0 0-1,0-1 1,0 1-1,0 0 0,0 0 1,0-1-1,0 1 1,0 0-1,0-1 1,0 1-35,18-49 364,-16 40-315,7-39 61,-9 44-43,1 0-1,-1 1 1,-1-1 0,1 0-1,0 1 1,-1-1-1,0 1 1,0-1 0,0 1-1,0-1 1,-1 1 0,1-1-1,-1 1 1,0-1-67,-1 1 73,1 1 0,0-1 0,-1 1 0,1-1 1,-1 1-1,1 0 0,-1 0 0,0 0 0,0 1 0,0-1 0,0 1 0,-1-1 0,1 1 0,0 0 1,-3 0-74,-1 0 24,1 0 0,-1 0 1,0 0-1,0 1 0,1 0 1,-1 1-1,-5 0-24,6 1-5,8 1-21,15-2-32,23-6 20,0-2 1,0-2 37,-15 3-4,0 1 1,1 0-1,-1 2 1,1 1-1,0 2 1,21 1 3,-46-1-1,1 0 0,-1 0 0,1 0 0,-1 0 0,1 0 0,-1 0 0,1 1 0,-1-1 0,1 0 0,-1 1 1,1 0-1,-1-1 0,0 1 0,1 0 0,-1-1 0,0 1 0,0 0 0,0 0 0,1 0 0,-1 0 0,0 0 1,0 1-1,0-1 0,0 0 0,-1 0 0,1 1 0,0-1 0,-1 0 0,1 1 0,0-1 0,-1 1 0,0-1 1,1 1-1,-1-1 0,0 1 0,0-1 0,0 1 0,0-1 0,0 1 0,0-1 0,0 2 1,-2 9 1,0 0-1,0 1 0,-1-1 0,-1 0 1,-3 9-1,2-11 3,2 1-1,-1 0 1,2 0 0,-1 0 0,1 0 0,1 0 0,0 7-3,1-17-1,0 0 1,0 1 0,0-1 0,1 1 0,-1-1 0,0 0 0,1 0 0,-1 1 0,1-1 0,0 0-1,-1 0 1,1 1 0,0-1 0,0 0 0,-1 0 0,1 0 0,0 0 0,0 0 0,0 0 0,0-1-1,0 1 1,1 0 0,-1 0 0,0-1 0,0 1 0,0 0 0,1-1 0,-1 0 0,0 1 0,1-1-1,-1 0 1,0 1 0,1-1 0,-1 0 0,1 0 0,5 0-3,-1 0 1,1 0-1,-1-1 0,1 0 0,-1 0 1,6-2 2,11-5-27,1-1 1,-2-2-1,1 0 1,-1-1-1,-1-1 1,0-1-1,16-15 27,-24 19-118,-1-1 0,1 0 0,3-6 118,-14 14-28,1 1 1,-1 0 0,0-1 0,0 0-1,0 1 1,-1-1 0,1 0-1,-1 0 1,1 0 0,-1 0 0,0 0-1,0 0 1,0 0 0,-1 0-1,1-1 1,-1 1 0,0 0 0,0 0-1,0-1 1,0 0 27,0 3 2,-1 0 0,0 0 0,1 0 0,-1 0 1,0 0-1,0 0 0,0 0 0,1 0 0,-1 1 0,0-1 0,0 0 0,0 0 0,0 1 0,0-1 1,0 1-1,-1-1 0,1 1 0,0 0 0,0-1 0,0 1 0,0 0 0,0 0 0,-1 0 0,1-1 1,0 1-1,0 1 0,0-1 0,-1 0 0,1 0 0,0 0 0,0 1 0,-1-1-2,-41 12 104,35-9-79,1 1 1,0 0 0,0 1 0,0 0-1,0 0 1,1 0 0,0 1 0,0 0-1,1 0 1,-1 0 0,1 1 0,0 0 0,1 0-1,0 0 1,0 0 0,-2 8-26,3-11 6,1 1 0,0 0 0,1 1 0,-1-1 0,1 0-1,0 0 1,0 1 0,1-1 0,-1 0 0,1 1 0,0-1 0,1 1 0,-1-1 0,1 0 0,0 1 0,1-1 0,-1 0 0,1 0 0,0 0 0,0 0 0,1 0 0,-1 0 0,1-1 0,0 1 0,0-1 0,1 1-6,-1-2-2,1 0 1,0 0 0,-1-1 0,1 1-1,0-1 1,0 1 0,0-1 0,1 0 0,-1-1-1,0 1 1,1-1 0,-1 0 0,1 0 0,-1 0-1,1-1 1,0 1 0,-1-1 0,1-1 0,0 1-1,-1 0 1,1-1 0,-1 0 0,4-1 1,1 0-2,-1-1 1,1 0 0,-1-1-1,0 0 1,0 0 0,0-1-1,-1 0 1,1 0 0,-1 0-1,0-1 1,4-5 1,-1 0-11,0-1 1,-1 0-1,0-1 0,-1 1 0,-1-2 1,0 1-1,-1-1 0,0 0 1,-1 0-1,0-1 0,-1 0 1,-1 1-1,1-12 11,-4 20 5,-1-1 0,1 1-1,-1-1 1,-1 1 0,1-1 0,-1 1-1,0 0 1,0 0 0,-1 0 0,0 0 0,0 0-1,0 0 1,-1 1 0,-3-5-5,13 29-50,8 7 38,1-1 0,11 15 12,10 15-12,-25-38-30,-2 0-1,0 1 0,0 0 1,-2 1-1,0 0 0,-2 0 1,0 1-1,-1-1 0,0 1 1,-2 5 42,-1-20 8,-1 0 0,0 0 1,0 0-1,-1 0 0,0 0 1,0 0-1,0 0 0,0-1 0,-1 1 1,1 0-1,-1-1 0,-1 1 1,1-1-1,0 0 0,-1 1 1,0-1-1,0 0 0,0-1 1,-1 1-1,1-1 0,-1 1 1,0-1-1,0 0 0,0 0 0,0-1 1,-1 1-1,1-1 0,0 0 1,-1 0-1,0-1 0,0 1 1,1-1-1,-1 0 0,0 0 1,0-1-1,0 1 0,0-1 0,0 0 1,-4-1-9,8 1 15,0 0 1,0 0 0,0 0 0,0 0-1,0-1 1,0 1 0,0 0-1,0-1 1,0 1 0,1 0-1,-1-1 1,0 1 0,0-1-1,0 0 1,0 1 0,1-1-1,-1 0 1,0 1 0,0-1 0,1 0-1,-1 0 1,1 1 0,-1-1-1,1 0 1,-1 0 0,1 0-1,-1 0 1,1 0 0,0 0-1,0 0 1,-1 0 0,1 0-1,0 0 1,0 0 0,0 0 0,0 0-1,0 0 1,0 0 0,0 0-1,1 0-15,0-3 8,0 0 0,0-1-1,1 1 1,-1 0-1,1 0 1,0 1 0,0-1-1,1 0 1,0 0-8,9-12-19,1 1-1,0 0 1,1 1 0,1 1 0,14-10 19,21-12-438,14-6 438,-21 14-722,0-2 0,6-8 722,-38 30-180,-10 6 161,1 0 0,-1 1-1,0-1 1,1 0 0,-1-1 0,0 1-1,1 0 1,-1 0 0,0 0 0,0-1-1,0 1 1,0-1 0,0 1 0,0-1 19,-29 27 764,10-6-579,1-3 3,1 1 0,-8 12-188,21-25 23,0 1 0,0-1 0,0 1 0,0 0 0,1 0-1,0 0 1,0 0 0,0 0 0,1 0 0,-1 0 0,1 1 0,1-1 0,-1 3-23,1-7 2,0 0 1,0 0-1,0 0 1,0 0-1,0 1 1,0-1 0,0 0-1,1 0 1,-1 0-1,0 0 1,1 0-1,-1 0 1,1 0-1,-1 0 1,1 0-1,-1 0 1,1 0-1,0 0 1,0 0 0,-1-1-1,1 1 1,0 0-1,0 0 1,0-1-1,0 1 1,0 0-1,0-1-2,1 1 5,0 0 0,1-1 1,-1 1-1,1-1 0,-1 0 0,0 0 0,1 0 0,-1 0 0,1 0 0,-1 0 0,0-1 1,3 1-6,4-3 19,1 0 1,-1 0 0,1-1-1,-1 0 1,0-1 0,0 0-20,12-8 37,-1-1-1,0-1 1,11-12-37,-24 21-3,0-1 0,0 0 0,-1 0 1,0 0-1,0-1 0,-1 0 0,0 0 0,0-1 0,-1 0 0,3-8 3,-6 15-22,-1 0 0,1 0 0,0 0 0,-1 0 0,0 0 0,1-1 0,-1 1 0,0 0 0,0 0 0,0 0 0,-1 0 0,1 0 0,0 0 0,-1 0 0,1 0 0,-1 0 0,0 0 0,0 0 0,0 0 0,0 0 0,0 0 0,0 0 0,0 1 0,0-1 0,-1 0 0,1 1 0,-1-1 0,1 1 0,-1 0 0,0-1 0,1 1 0,-1 0 0,0 0 0,0 0 0,0 0 0,0 1 0,0-1 0,0 0 0,0 1 0,0-1 0,0 1 0,-1 0 22,-6-2-158,1 1 0,0 1 0,0 0 1,-1 0-1,1 0 0,0 1 0,0 0 0,0 1 0,-1 0 0,-2 2 158,3-2-163,1 1 1,1 1-1,-1-1 1,0 1-1,1 0 1,-1 1-1,1-1 1,1 1-1,-1 0 1,1 1 0,0 0-1,0-1 1,-1 2 162,-2 20-519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03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0 295 3193,'87'-120'1433,"-85"117"-1374,0 0-1,1 0 1,-1 1-1,1 0 0,0-1 1,-1 1-1,1 0 1,0 0-1,2-1-58,-4 3 23,0 0 0,0-1 1,0 1-1,0-1 0,0 1 0,0 0 0,0 0 0,0 0 1,0 0-1,0 0 0,0 0 0,0 0 0,0 0 0,0 0 0,0 0 1,1 1-1,-1-1 0,0 0-23,2 2 34,-1-1 0,0 1 1,0 0-1,0-1 0,0 1 0,0 0 1,-1 0-1,1 0 0,-1 0 0,1 1 0,-1-1 1,0 0-1,1 1-34,1 3 19,5 6-18,-2 1 1,1 0-1,-1 0 0,-1 0 0,-1 1 0,0 0 0,0 0 1,0 7-2,-1 5 8,-1 0 0,-1 0 1,-1 0-1,-1 5-8,1-27 21,-1 0 1,0 0-1,1 0 1,-1 0-1,-1 0 1,1 0-1,-2 4-21,3-8 26,-1 1 0,1 0 0,0 0 0,-1-1 0,1 1 0,-1 0 0,1 0 0,-1-1 1,1 1-1,-1-1 0,0 1 0,1 0 0,-1-1 0,0 1 0,1-1 0,-1 0 0,0 1 0,0-1 0,1 1 0,-1-1 0,0 0 0,0 0 0,0 1 0,1-1 0,-1 0 0,0 0 0,0 0 0,0 0 0,0 0 0,0 0 0,1 0 0,-1 0 0,0-1 0,0 1 0,0 0 0,0 0 0,1-1 1,-1 1-1,0-1-26,0 1 27,0-1 1,0 0-1,0 0 1,0 1-1,1-1 1,-1 0-1,0 0 1,1 0-1,-1 0 1,0 0-1,1 0 1,-1 0-1,1 0 1,0 0-1,-1 0 1,1-1-1,0 1 1,0 0-1,0 0 1,-1 0-1,1-1-27,3-27 133,0 17-205,2 1 0,-1-1 0,1 1 0,1 0 0,0 0 0,1 0 0,0 1-1,0 0 1,1 0 0,3-1 72,0-1-201,1 0-1,1 1 1,0 0 0,1 1-1,0 1 1,0 0-1,9-3 202,-19 10-11,0 0-1,0 0 0,0 1 1,1-1-1,-1 1 1,0 0-1,1 1 0,-1-1 1,1 1-1,-1 0 0,1 0 1,-1 0-1,1 1 1,-1-1-1,1 1 0,-1 0 1,3 1 11,-1 1-9,-1-1 0,0 1-1,0 0 1,0 0 0,0 0 0,0 1 0,-1 0 0,1 0 0,-1 0 0,0 0-1,0 1 1,-1-1 0,2 4 9,1 1 0,1 1-1,0-1 1,1 0-1,0-1 1,0 0-1,7 6 1,-12-12-2,1 0 0,-1 1 0,1-1 0,0-1 0,-1 1 0,1-1 0,0 1 0,0-1 0,0 0 0,0 0 0,0-1 0,0 1 0,0-1 0,0 0 0,0 0 0,0 0 0,0-1 0,0 1 0,0-1 0,0 0 0,2-1 2,6-2-5,0-1 1,0-1-1,-1 0 0,0 0 1,0-1-1,0-1 0,-1 0 1,3-3 4,11-10 104,-2-2 0,17-21-104,-31 34 42,-1-1 0,1 0 1,-2 0-1,1 0 1,-2-1-1,2-4-42,-5 13 42,-1-1 1,1 1-1,-1-1 0,0 1 0,0-1 0,-1 0 1,1 1-1,-1-1 0,0 0 0,0 0 1,0 1-1,0-1 0,-1 0 0,1 1 1,-1-1-1,0 0 0,0 1 0,0-1 1,-1 1-1,1-1 0,-1 1 0,0 0 1,0 0-1,0-1-42,0 2 47,-1 0 0,1 1-1,-1-1 1,1 0 0,-1 1 0,0 0 0,1-1 0,-1 1 0,0 0-1,0 1 1,0-1 0,0 0 0,0 1 0,0 0 0,0-1 0,0 1-1,0 0 1,0 1 0,0-1 0,0 1 0,0-1 0,0 1 0,0 0-1,0 0 1,0 0 0,-1 1-47,-4 1 52,-1 1 0,1 0 0,0 0 0,1 1 1,-1 0-1,1 0 0,0 1 0,-3 2-52,-1 5 43,0-1 0,1 2 0,1-1 0,1 1 1,-1 1-1,2 0 0,0 0 0,1 0 0,1 1 0,0-1 0,1 1 1,1 0-1,0 1 0,1-1 0,1 1 0,0-1 0,2 13-43,0-23-1,0 0 1,0 0-1,0-1 0,1 1 0,0-1 0,0 1 0,0-1 0,1 0 0,0 2 1,-1-5-4,-1 0 0,0 0 0,1 0 0,0 0 0,-1 0-1,1-1 1,0 1 0,0-1 0,0 1 0,0-1-1,0 0 1,0 0 0,0 1 0,0-2 0,0 1 0,1 0-1,-1 0 1,0-1 0,1 1 0,-1-1 0,0 0-1,1 1 1,1-1 4,3-1-2,0-1-1,-1 1 0,1-1 0,-1 0 1,0 0-1,1-1 0,-1 0 0,0 0 1,0 0-1,-1-1 0,1 0 0,-1 0 1,0 0-1,0 0 0,0-1 0,1-2 3,4-4-155,-1 0 0,-1 0 1,0 0-1,0-1 0,-1 0 0,-1-1 0,3-6 155,-4 2-648,0 1 0,-1-1 1,0 0-1,-1-4 648,-7 45 262,1-10-225,1 1 0,0 0 1,1-1-1,1 1 1,0 0-1,1 0 1,1 0-1,0-1 1,1 4-38,-3-17 24,0-1 1,0 0 0,0 0 0,1 1-1,-1-1 1,0 0 0,0 0 0,0 1-1,0-1 1,0 0 0,0 0 0,0 1-1,1-1 1,-1 0 0,0 0 0,0 0-1,0 1 1,0-1 0,1 0 0,-1 0-1,0 0 1,0 0 0,0 0-1,1 1 1,-1-1 0,0 0 0,0 0-1,1 0 1,-1 0 0,0 0 0,0 0-1,1 0 1,-1 0 0,0 0 0,0 0-1,1 0 1,-1 0 0,0 0 0,1 0-1,-1 0 1,0 0 0,0 0 0,1 0-1,-1 0 1,0 0 0,0-1 0,0 1-1,1 0 1,-1 0 0,0 0 0,0 0-1,1 0 1,-1-1 0,0 1 0,0 0-1,0 0 1,0 0 0,0-1 0,1 1-1,-1 0 1,0 0 0,0-1 0,0 1-1,0 0 1,0 0 0,0-1-25,12-19 656,-8 11-688,-1 1-1,1 0 0,1 0 1,0 0-1,0 0 0,0 1 1,1 0-1,0 0 0,0 0 1,3-1 32,8-9-115,-7 6-124,0 1-1,1 0 1,8-6 239,-17 14-34,1 1 0,-1-1 0,0 1 0,0 0 0,0 0-1,1 0 1,-1 0 0,1 0 0,-1 0 0,1 1 0,-1-1 0,1 1 0,-1 0 0,1-1 0,0 1 0,-1 0 0,1 1-1,-1-1 1,1 0 34,-2 1 3,-1-1 0,1 0-1,-1 1 1,0-1-1,1 1 1,-1-1-1,1 0 1,-1 1 0,0-1-1,1 1 1,-1-1-1,0 1 1,1-1-1,-1 1 1,0-1 0,0 1-1,0-1 1,1 1-1,-1 0 1,0-1-1,0 1 1,0-1 0,0 1-1,0-1 1,0 1-1,0 0 1,0-1-1,0 1 1,0-1 0,-1 1-1,1-1 1,0 1-1,0 0 1,-1-1-1,1 1-2,-8 22 203,6-19-152,-21 61 644,15-39-66,-2-1-1,0 0 1,-12 20-629,174-189-732,-145 138 508,22-19-890,-27 24 952,1-1 1,-1 1-1,0-1 0,0 1 0,0 0 0,1 0 0,-1 0 0,1 0 0,-1 0 0,1 1 0,-1-1 0,2 1 162,-4 0-19,1 0 1,-1 0-1,0 0 0,1 1 0,-1-1 1,1 0-1,-1 1 0,1-1 0,-1 0 1,0 1-1,1-1 0,-1 1 0,0-1 1,1 1-1,-1-1 0,0 1 0,1-1 1,-1 1-1,0-1 0,0 1 0,0-1 1,0 1-1,1-1 0,-1 1 0,0-1 1,0 1-1,0-1 0,0 1 0,0-1 1,0 1-1,-1-1 0,1 1 19,-1 18 200,-7 12 231,5-21-354,0 1 1,1-1-1,0 0 1,0 1-1,1 5-77,1-14-3,0 0 0,0 0-1,0 0 1,1 0-1,-1 0 1,1 1 0,-1-1-1,1 0 1,-1 0 0,1 0-1,0 0 1,0 0 0,0-1-1,0 1 1,1 0 0,-1 0-1,0-1 1,1 1-1,-1-1 1,1 1 0,0-1-1,-1 1 1,1-1 0,0 0-1,0 0 1,0 0 0,0 0-1,0 0 4,1 0-8,0 0 0,-1-1 0,1 1 0,0-1 0,0 0 1,-1 0-1,1 0 0,0 0 0,0 0 0,-1 0 0,1-1 0,0 0 0,-1 1 0,1-1 0,0 0 0,-1 0 0,1 0 0,1-2 8,7-3-15,0-1 1,0-1-1,6-5 15,-2 1-1,9-6 1,-1-1-1,0-1 0,11-14 1,-28 27-53,0 0 1,0 0-1,-1-1 0,0 0 0,0 0 0,-1 0 0,0 0 1,-1-1-1,0 1 0,0-1 0,-1 0 0,0 0 1,0 0-1,-1 0 53,-1 7-23,1 1 0,-1-1 0,0 1 1,0-1-1,0 1 0,0-1 1,-1 1-1,1-1 0,0 1 0,-1-1 1,1 1-1,-1 0 0,1-1 0,-1 0 23,1 2 7,-1 0-1,1-1 1,0 1-1,-1 0 1,1 0 0,0-1-1,-1 1 1,1 0-1,0 0 1,-1-1-1,1 1 1,-1 0-1,1 0 1,0 0-1,-1 0 1,1 0-1,-1 0 1,1 0 0,-1 0-1,1 0 1,0 0-1,-1 0 1,1 0-1,-1 0 1,1 0-1,-1 0 1,1 0-1,0 0 1,-1 1-1,1-1-6,-4 2 115,1 0-1,0 0 0,-1 0 1,1 1-1,0-1 1,0 1-1,1 0 0,-1 0 1,-1 2-115,-3 5 230,0-1 0,0 1 0,1 1 0,0 0 0,1-1 0,1 2 1,-3 5-231,6-13 14,0-1 1,0 1 0,0 0 0,0-1-1,1 1 1,-1 0 0,1-1 0,0 1 0,0 0-1,0-1 1,1 1 0,-1 0 0,1 0-1,0-1 1,0 1 0,0-1 0,0 1-1,1-1 1,-1 0 0,1 1 0,0-1 0,0 0-1,0 0 1,1 0 0,-1 0 0,1 0-15,-2-2 7,0 0 0,1 0 0,-1-1 0,0 1-1,0 0 1,1-1 0,-1 1 0,0-1 0,1 1 0,-1-1 0,0 0 0,1 0 0,-1 1 0,1-1 0,-1 0 0,1 0 0,-1 0 0,0 0 0,1-1 0,-1 1 0,1 0 0,-1-1 0,0 1 0,1-1 0,-1 1 0,0-1 0,1 0-7,4-2 47,0-1 0,0 0 0,-1 0 0,1-1 1,0 0-48,2-2 42,20-18-91,-2-2-1,5-7 50,-2 2-1378,13-10 1378,-50 50 218,0 0 0,1 1 1,0 0-1,0 0 0,-5 10-218,11-16 34,0-1 1,0 1-1,-1-1 0,1 1 0,1 0 0,-1-1 0,0 1 0,1 0 0,-1 0 0,1-1 0,0 1 0,0 0 0,0 0 0,0 0 1,1 0-35,-1-2 3,1 1 0,0 0 0,0 0 0,0 0 0,0-1 0,0 1 0,0 0 0,1-1 0,-1 1 0,1-1 0,-1 0 0,1 1 0,-1-1 0,1 0 0,-1 0 0,1 0 0,0 0 0,0 0 0,0 0 0,0-1 0,0 1 0,-1-1 0,1 1 0,1-1-3,7 2 3,0 0 0,0-1-1,1-1 1,-1 0 0,0 0 0,0-1 0,0 0 0,0-1 0,0 0 0,0-1 0,0 0 0,0 0-1,5-4-2,8-3 8,0-1 0,-1-1-1,0-2 1,20-15-8,-30 20-90,-1-1 1,1 0-1,-2-1 0,1 0 1,-1-1-1,3-5 90,-11 13-102,1 0 0,0 0 0,-1 0 0,0 0 0,0-1 0,0 1 0,-1-1 0,1 1 1,-1-1-1,0 1 0,0-1 0,-1 0 0,1 1 0,-1-1 0,0 0 0,0 0 0,-1 1 0,1-1 0,-1 0 0,0 1 0,-1-1 0,1-1 102,0 6-3,1-1-1,0 1 1,0-1-1,-1 1 1,1-1 0,0 1-1,0-1 1,-1 1-1,1-1 1,-1 1-1,1-1 1,0 1 0,-1-1-1,1 1 1,-1 0-1,1-1 1,-1 1-1,1 0 1,-1 0 0,1-1-1,-1 1 1,0 0-1,1 0 1,-1 0-1,1 0 1,-1-1 0,1 1-1,-1 0 1,0 0-1,1 0 1,-1 0-1,1 1 1,-1-1 0,0 0-1,1 0 1,-1 0-1,1 0 1,-1 0-1,1 1 1,-1-1-1,1 0 1,-1 1 0,1-1-1,-1 0 1,1 1-1,-1-1 1,1 0-1,-1 1 1,1-1 0,0 1-1,-1-1 4,-19 25 641,19-22-569,-1 1 1,1-1-1,0 1 1,0-1-1,1 0 0,-1 1 1,1 0-1,0-1 1,-1 1-1,2-1 1,-1 1-1,0-1 1,1 1-1,-1-1 1,1 1-1,0-1 1,0 1-1,1-1 1,-1 0-1,1 0 1,-1 1-1,3 1-72,4 9 118,2-1-1,0 1 1,1-2 0,3 4-118,-7-8 26,7 6 21,-5-5-29,-1-1 1,0 1 0,-1 1-1,3 4-18,-8-12 1,-1 0-1,0-1 1,0 1-1,0 0 1,-1 0-1,1-1 1,0 1-1,-1 0 1,1 0 0,-1 0-1,0 0 1,1 0-1,-1 0 1,0 0-1,0 0 1,0-1-1,0 1 1,-1 0-1,1 0 1,-1 0-1,1 0 1,-1 0-1,1 0 1,-1-1-1,0 1 1,0 0-1,0 0 1,-1 0-1,-4 5-180,-1 0 0,-1-1 0,1 0-1,-1 0 1,0-1 0,-1 0 0,1 0 0,-7 1 180,-4 4-386,-62 32-388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05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76 258 432,'-40'-44'123,"39"43"-74,0 0-1,-1-1 1,1 1 0,0 0 0,0-1-1,1 1 1,-1-1 0,0 1 0,0-1-1,1 0 1,-1 1 0,1-1 0,-1 0-1,1 0-48,0 2 49,0-1 0,0 1 0,0 0 0,0-1 0,0 1-1,0 0 1,-1-1 0,1 1 0,0 0 0,0 0 0,0-1 0,0 1-1,-1 0 1,1 0 0,0-1 0,0 1 0,-1 0 0,1 0 0,0 0-1,0-1 1,-1 1 0,1 0 0,0 0 0,0 0 0,-1 0 0,1 0-1,0 0 1,-1 0 0,1-1 0,0 1 0,-1 0 0,1 0-1,0 0 1,-1 0 0,1 0 0,0 0 0,-1 1 0,1-1 0,0 0-1,0 0 1,-1 0 0,1 0 0,-1 0-49,-11-3 2350,23-2 150,16-7-2524,-12 3 67,0 1 5,-1 0-1,2 1 0,-1 1 1,1 0-1,0 1 0,14-2-47,48-9 115,122-24 40,186-11-155,-328 49-1965,-50 4 1250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24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44 2425,'-45'-26'1165,"44"26"-1008,0-1 0,1 1-1,-1-1 1,0 0 0,0 1 0,0-1 0,1 0-1,-1 0 1,0 1 0,1-1 0,-1 0-1,1 0 1,-1 0 0,1 0 0,-1 0-157,1 1 31,0 0 0,0 0 0,0-1 1,0 1-1,0 0 0,0 0 0,0 0 1,0-1-1,0 1 0,0 0 0,0 0 1,0 0-1,0 0 0,1-1 0,-1 1 1,0 0-1,0 0 0,0 0 0,0 0 0,0-1 1,0 1-1,0 0 0,1 0 0,-1 0 1,0 0-1,0 0 0,0-1 0,0 1 1,1 0-1,-1 0 0,0 0 0,0 0 1,0 0-1,0 0 0,1 0 0,-1 0 0,0 0 1,0 0-32,1 0 2,-1 0 1,1 0 0,0 0 0,-1 0-1,1 0 1,-1 0 0,1 0 0,-1 0-1,1 0 1,-1 0 0,1 0 0,-1 1 0,1-1-1,-1 0 1,1 0 0,-1 1 0,1-1-1,-1 0 1,1 1 0,-1-1 0,1 1-1,-1-1 1,0 0 0,1 1 0,-1-1-1,0 1 1,1-1 0,-1 1 0,0-1-1,0 1 1,1-1 0,-1 1 0,0-1-1,0 1 1,0-1 0,0 1 0,0 0-1,0-1 1,0 1 0,0-1-3,-2 2-78,1-1 0,-1 1 0,0-1 0,0 0 0,0 0 0,0 0 0,0 0 0,-1 0 1,1 0-1,0 0 0,0-1 0,-1 1 78,-6 2-501,1 1 115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33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393 142 5617,'-9'-2'190,"0"0"0,0 0 0,0 1-1,-1 0 1,1 1 0,0 0 0,-1 0 0,1 1 0,0 0-1,-1 1 1,1 0 0,0 0 0,0 1 0,1 0-1,-1 1 1,0 0 0,1 0 0,0 1 0,0 0 0,0 1-1,-3 3-189,-5 4 17,0 1 0,2 1 0,0 0 1,0 0-1,1 2 0,1 0 0,1 0 0,1 1 0,-4 7-17,1 3 16,1-1 1,2 2-1,-3 11-16,9-28-22,1 1 0,1 0 0,1 0 0,-1 1 0,2-1 0,0 0 0,1 0-1,0 0 1,1 1 22,-1-8-27,0-1-1,0 1 1,1 0-1,0-1 0,0 0 1,1 1-1,-1-1 1,1 0-1,0 0 0,1 0 1,-1-1-1,1 1 0,0-1 1,0 0-1,0 0 1,1 0-1,-1-1 0,1 1 1,0-1-1,0 0 1,0 0-1,1-1 0,-1 0 1,2 1 27,5 0-53,-1 0 0,1 0 1,0-1-1,0-1 1,0 0-1,0-1 0,0 0 1,0 0-1,0-2 0,0 1 1,6-3 52,14-4-80,0-2 0,-1-1 0,21-10 80,88-49-85,-133 66 82,40-20 0,-1-2 1,-2-2 0,21-18 2,-54 37 2,0 0 0,0-1 0,-1 0 1,0 0-1,-1-1 0,0-1 0,0 0 1,-2 0-1,1 0 0,-2-1 0,1 0 1,-2 0-1,0-1 0,0 0 0,-1-2-2,-4 15 3,1 0-1,-1 0 0,0-1 0,1 1 0,-1 0 0,0 0 1,0 0-1,0-1 0,0 1 0,0 0 0,-1 0 0,1-1 1,0 1-1,0 0 0,-1 0 0,1-1 0,-1 1 0,1 0 1,-1 0-1,0-1-2,0 2 3,0-1-1,1 1 1,-1-1 0,0 1 0,0 0-1,0-1 1,1 1 0,-1 0 0,0 0 0,0-1-1,0 1 1,0 0 0,1 0 0,-1 0-1,0 0 1,0 0 0,0 0 0,0 1 0,0-1-1,0 0 1,1 0 0,-1 1-3,-6 1 16,0 1 1,0 0-1,1 0 0,-1 1 1,1 0-1,-4 3-16,-51 43 94,3 2 0,-28 34-94,72-71 11,13-14-10,-64 69 49,57-59-48,0 0 0,1 0 0,0 1 0,1-1 1,0 2-1,0 0-2,5-10-1,0 0 0,0 0 0,0 0 0,0 0 0,1 0 0,-1 0 0,1 1 0,0-1 0,0 0 0,0 0 0,0 1 0,0-1 0,1 0 0,0 0 0,0 1 1,0-2-1,0 1-1,0-1 0,0 0 1,0 0-1,1-1 1,-1 1-1,1 0 1,0 0-1,-1-1 0,1 1 1,0-1-1,0 1 1,0-1-1,0 0 1,0 0-1,0 0 1,0 0-1,0 0 0,1 0 1,-1-1-1,0 1 1,1-1-1,-1 1 2,12 1-23,0-1 0,1 0 0,-1-1 0,0 0-1,1-1 1,-1-1 0,0 0 0,0-1 0,0 0 0,0-1-1,-1-1 1,4-2 23,7-3-173,0-1-1,-1-1 1,-1-2-1,0 0 1,0-1-1,7-9 174,-13 10-159,0-1 0,-1 0-1,-1-1 1,-1-1 0,4-6 159,-11 15 61,-1 0 1,0-1-1,-1 1 1,0-1-1,-1 0 1,1-1-1,-1 1 1,-1 0-1,0-1 1,-1 0-1,1 1 1,-2-4-62,1 12 32,-1 1 1,0-1-1,0 0 0,0 1 1,0-1-1,0 1 1,0-1-1,0 1 1,0-1-1,0 0 1,0 1-1,-1-1 1,1 1-1,0-1 1,0 1-1,0-1 1,-1 1-1,1-1 1,0 1-1,-1-1 1,1 1-1,0-1 1,-1 1-33,-7 6 459,-6 19-149,4 0-221,1 1 0,0-1 1,-1 19-90,8-36 0,0 0 0,1 0 0,0 0 0,1 0 1,0 0-1,0 0 0,0 0 0,1 0 1,1 0-1,-1 0 0,1 0 0,1 0 0,-1 0 1,2 1-1,-2-6-8,0 1 1,0-1 0,1 0 0,-1-1 0,1 1-1,0 0 1,0-1 0,0 1 0,0-1 0,0 0 0,0 0-1,0 0 1,1-1 0,-1 1 0,1-1 0,-1 1-1,1-1 1,0-1 0,-1 1 0,1 0 0,0-1-1,0 0 1,-1 0 0,5 0 7,4-1-32,1 0-1,-1-1 1,1 0-1,-1-1 1,0-1-1,0 0 0,3-1 33,20-10-163,0-2-1,-2 0 1,0-3-1,-1 0 1,-1-3-1,12-11 164,-24 17-71,-1 0 0,0 0-1,-2-2 1,0 0 0,-1-1 0,-1 0-1,-1-1 1,-1-1 0,0 0 0,1-9 71,-7 16 253,-1-1-1,-1 1 1,-1-1 0,0 1 0,-1-1 0,-1 0-1,0-5-252,-1 21 16,0 0 0,0 0-1,-1 0 1,1 0-1,0 0 1,0 1 0,0-1-1,0 0 1,0 0-1,0 0 1,-1 0-1,1 0 1,0 0 0,0 0-1,0 0 1,0 0-1,0 0 1,0 0-1,-1 0 1,1 0 0,0 0-1,0 0 1,0 0-1,0 0 1,0 0 0,0 0-1,-1-1 1,1 1-1,0 0 1,0 0-1,0 0 1,0 0 0,0 0-1,0 0 1,0 0-1,0 0 1,-1 0-1,1-1 1,0 1 0,0 0-1,0 0 1,0 0-1,0 0 1,0 0-1,0 0 1,0 0 0,0-1-1,0 1 1,0 0-1,0 0-15,-8 16 162,-9 28 34,-9 35-196,21-61-8,1 1-1,0 1 0,2-1 1,0 0-1,1 13 9,1-24-19,1-1 0,0 0 1,0 0-1,0 0 0,1 0 0,0 0 0,0 0 0,1 0 0,0-1 1,4 7 18,-5-9-22,1 0 0,0 0 0,0 0 0,0-1 0,1 0 0,-1 1 0,1-1 0,0 0 0,0 0 0,0-1 0,0 1 0,0-1 0,1 0 0,-1 0 0,1-1 0,2 1 22,0 0-24,0 0 0,1-1 0,-1 0 0,0-1 0,0 0 0,1 0 0,-1 0 0,0-1 0,1 0-1,-1 0 1,0-1 0,2-1 24,3-1-17,-1-1 0,1 0 0,-1-1 0,-1 0 0,1 0 0,-1-1-1,1-2 18,12-11-26,-1-1-1,-1 0 1,0-2-1,-2-1 1,8-12 26,-8 8-13,0-1 1,-2 0 0,-2-1 0,4-10 12,-14 28 83,-1 0 0,0 1 1,0-1-1,-2-1 0,1 1 1,-1 0-1,-1-1 1,-1 1-1,1-1 0,-2 1 1,0 0-1,0-1 0,-2-3-83,3 15 32,0-1-1,0 1 0,-1 0 0,1-1 0,0 1 0,-1 0 0,1-1 0,-1 1 1,0 0-1,1 0 0,-1 0 0,0 0 0,0-1 0,1 1 0,-1 0 0,0 0 1,0 0-1,0 1 0,0-1-31,0 1 13,0 0 1,1 0-1,-1 0 0,1 0 0,-1 0 1,0 0-1,1 0 0,-1 1 1,1-1-1,-1 0 0,1 0 1,-1 1-1,0-1 0,1 0 0,-1 1 1,1-1-1,0 0 0,-1 1 1,1-1-1,-1 1 0,1-1 1,0 1-1,-1-1 0,1 1 1,0-1-1,-1 1 0,1 0-13,-4 6 40,0 0 1,1 1-1,0 0 0,0 0 1,0 4-41,-4 19-67,2 0 0,1 0 0,1 0 0,2 1 0,1-1 0,3 22 67,3-4-324,2 0 0,2-1 0,16 45 324,-23-84-4,-1 1-1,0 0 1,-1-1-1,0 1 1,-1 0-1,0-1 1,0 1 0,-1 0-1,0-1 1,-1 1-1,0 0 1,0-1-1,-3 7 5,-7 13 54,-1 0 0,-1 0 0,-10 13-54,12-21 32,-2 4-5,-32 53 30,40-69-57,-1-1 0,1 1 1,-2-1-1,1-1 1,-1 1-1,0-1 1,-2 0-1,9-6 0,0 0 1,-1 0-1,1 0 1,0 0-1,-1-1 1,1 1-1,0-1 0,-1 1 1,1-1-1,-1 1 1,1-1-1,-1 0 1,1 0-1,-1 0 1,1 0-1,-1 0 1,1 0-1,-1 0 1,1 0-1,-1-1 1,1 1-1,0 0 1,-1-1-1,1 1 0,-1-1 1,1 0-1,0 1 1,-1-1-1,1 0 1,0 0-1,0 0 1,0 0-1,0 0 1,0 0-1,0 0 1,-1-1-1,-3-6 5,0 1 1,0-1-1,1 1 1,-1-1-1,-1-8-5,4 13 1,-5-15 13,0 0 0,1 0 0,1-1 0,0 0 1,1 0-1,1-4-14,2 16 18,1 0 0,-1 0 0,1-1 0,1 1 0,-1 0 0,1 0 1,1 0-1,-1 0 0,1 0 0,0 0 0,1 1 0,-1-1 0,1 1 0,1-1 0,-1 1 1,1 0-1,0 0 0,4-3-18,3-2 26,2 0 0,-1 1 1,1 0-1,1 1 0,8-4-26,77-38-23,-46 25-13,36-19-79,136-73-262,-184 94 294,-2-1 0,-1-2 1,-2-2-1,9-10 83,-39 34 13,0-1 0,0 1 0,-1-1 0,0-1 0,0 1 0,0-1-1,-1 0 1,0 0 0,0 0 0,-1 0 0,1-1 0,-2 1 0,1-1 0,-1 0 0,0 0 0,-1-1-13,-1 8 12,0 0 0,1 0 0,-1 0 0,0 0 0,0 1 0,0-1-1,-1 0 1,1 0 0,0 0 0,0 0 0,0 1 0,-1-1 0,1 0 0,0 0 0,-1 0 0,1 1 0,0-1 0,-1 0 0,1 0 0,-1 1 0,1-1 0,-1 1 0,0-1 0,1 0 0,-1 1 0,0-1 0,1 1 0,-1-1 0,0 1 0,0 0 0,1-1 0,-1 1 0,0 0 0,0-1 0,0 1 0,1 0 0,-1 0 0,0 0 0,0 0 0,0 0-1,0 0 1,0 0 0,1 0 0,-1 0 0,0 0 0,0 0-12,-5 1 37,1 1-1,0-1 1,0 1-1,0-1 1,0 1-1,-4 3-36,-1 0 9,0 1 0,1 0-1,-1 0 1,1 1 0,1 1-1,-1-1 1,1 1 0,1 1-1,-1 0 1,-1 3-9,7-9-4,-1 0 1,1 1 0,0-1-1,0 1 1,0 0-1,1-1 1,0 1 0,-1 0-1,1 0 1,0 0-1,1 0 1,-1 0 0,1 0-1,0 0 1,0 0-1,0 0 1,0 0 0,1 0-1,0 0 1,0 0-1,0 0 1,0 0 0,0 0-1,1 0 1,0-1-1,-1 1 1,1 0 0,1-1-1,1 3 4,8 8-24,1-1-1,0 0 1,4 1 24,-9-8-10,0 1 0,0 0 0,-1 0 1,0 1-1,0 0 0,-1 0 0,0 0 1,0 1-1,-1 0 0,0 0 0,0 0 0,0 4 10,-4-9-7,0-1-1,0 1 1,-1-1-1,1 1 0,-1-1 1,0 1-1,0-1 0,0 1 1,0-1-1,-1 1 1,1-1-1,-1 1 0,0-1 1,0 0-1,-1 1 0,0 1 8,-2 3-56,-1-1 0,0 1-1,-1-1 1,1 0 0,-1-1-1,-5 4 57,-12 12-388,-1-2 0,-22 15 388,-98 59-429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1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150 209 2136,'-40'-42'1054,"30"31"-326,6 6-30,3 9-163,0 7-218,-23 158 215,-7 101-481,25-240-50,0 7 18,6-38 7,0 1 0,0 0 1,0 0-1,0-1 1,0 1-1,-1 0 1,1 0-1,0 0 0,0-1 1,0 1-1,0 0 1,-1 0-1,1 0 0,0 0 1,0 0-1,0 0 1,-1-1-1,1 1 1,0 0-1,0 0 0,-1 0 1,1 0-1,0 0 1,0 0-1,0 0 0,-1 0 1,1 0-1,0 0 1,0 0-1,-1 0 1,1 0-1,0 0 0,0 0 1,-1 0-1,1 0 1,0 0-1,0 1 0,-1-1 1,1 0-1,0 0 1,0 0-1,0 0 0,-1 0 1,1 0-1,0 1 1,0-1-1,0 0 1,0 0-1,-1 0 0,1 1 1,0-1-1,0 0 1,0 0-1,0 0 0,0 1 1,0-1-1,0 0-26,6-43-117,-2 0 0,-1-1-1,-2 1 1,-3-1-1,-1 1 1,-6-29 117,-8-55 351,17 124-340,1 0-1,-1 1 1,1-1 0,0 0 0,0 0-1,0 1 1,0-1 0,0 0 0,1 1-1,-1-1 1,1 1 0,-1 0 0,1-1-1,0 1 1,0 0 0,0 0-1,0 0 1,1 0 0,-1 1 0,0-1-1,2 0-10,7-6 6,0 2-1,0-1 0,1 1 1,2 0-6,71-33 153,-51 22-68,1 1-1,0 2 1,1 2-1,1 1 1,26-5-85,-29 14-6,-34 2-46,1 0 0,0 0 0,0 0 0,0 0 0,0 0 0,0 0 0,-1 0 1,1 0-1,0 0 0,0 0 0,0 1 0,0-1 0,-1 0 0,1 1 0,0-1 0,0 0 0,-1 1 0,1-1 0,0 1 1,-1-1-1,1 1 0,0-1 0,-1 1 0,1 0 0,-1-1 0,1 1 0,-1 0 0,1-1 0,-1 1 0,1 0 1,-1 0-1,0-1 0,1 2 52,-1 0-310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2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21 129 3753,'38'-22'1424,"13"-7"-1048,3 3-224,6 4-456,-7 0-688,-22 15 664</inkml:trace>
  <inkml:trace contextRef="#ctx0" brushRef="#br0" timeOffset="1">0 362 1960,'50'-19'849,"25"-4"-561,9-7-624,-3-5 200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3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1 449 2713,'0'-1'105,"0"1"1,0-1-1,0 1 1,0-1 0,0 1-1,1-1 1,-1 1-1,0-1 1,0 1 0,0-1-1,1 1 1,-1-1-1,0 1 1,1 0 0,-1-1-1,0 1 1,1-1-1,-1 1 1,0 0 0,1-1-1,-1 1 1,1 0-1,-1 0 1,1-1 0,-1 1-1,1 0 1,-1 0-1,1 0-105,0-1 33,0 1-1,-1 0 0,1-1 0,0 1 0,0-1 0,-1 1 0,1-1 0,0 1 0,-1-1 0,1 0 0,-1 1 0,1-1 0,-1 0 0,1 1 0,-1-1 0,1 0 1,-1 1-1,0-1 0,1 0-32,13-42 51,-4 12 152,-1 0 0,4-29-203,-6 8 574,-3 0 0,-1-4-574,0-3 103,-3 54-112,0 1 0,0 0 1,0-1-1,0 1 0,-1 0 0,0-1 0,0 1 0,-1-3 9,0 17-372,-10 40 303,6-25 48,0 1 0,2 0 0,-1 24 21,0 58-28,7 70 28,0-158-4,0-1-1,1 1 1,0 0 0,2-1-1,4 12 5,-5-22-4,-1 0 0,1 1 0,1-2-1,0 1 1,0 0 0,1-1 0,0 0 0,0 0 0,1-1 0,0 0-1,0 0 1,2 1 4,-6-6-1,1 0 0,-1 0 0,1 0 0,0 0 0,0-1 0,0 0 0,0 1 0,0-1 0,0-1 0,0 1 0,0-1 0,0 1 0,0-1 0,0 0 0,1-1-1,-1 1 1,0-1 0,0 1 0,0-1 0,0-1 0,0 1 0,0 0 0,0-1 0,-1 0 0,1 0 0,0-1 1,14-7 57,-1-1 1,0-1-1,-1-1 1,11-11-58,-20 18 21,13-11 4,-1-1-1,-1-1 0,-1 0 0,0-2 1,-1 0-1,-2 0 0,0-2 1,-1 1-1,-1-2-24,-10 20 2,-1 0-1,1 0 1,-1 0 0,0-1-1,0 1 1,-1 0 0,1-1-1,-1 1 1,0 0 0,0-1-2,0 4 1,0 0 1,0 1-1,0-1 1,-1 0-1,1 0 1,0 1-1,0-1 1,-1 0-1,1 0 1,0 1-1,-1-1 1,1 0-1,-1 1 1,1-1-1,-1 1 1,1-1-1,-1 0 1,0 1 0,1-1-1,-1 1 1,0-1-2,0 1 2,0 0 0,-1-1 1,1 1-1,0 0 1,-1 0-1,1-1 0,-1 1 1,1 0-1,0 0 1,-1 1-1,1-1 0,0 0 1,-1 0-1,1 1 1,0-1-1,-1 1 0,1-1-2,-8 4 2,0 0 0,0 1-1,0 0 1,1 0 0,0 1-1,0 0 1,0 0-1,0 1 1,1 0 0,0 1-2,-13 14-5,1 2 0,-10 18 5,22-31 6,1 0 0,0 0 0,1 0-1,0 1 1,-2 10-6,5-19 1,1 1 1,0 0-1,0-1 0,1 1 0,-1-1 0,1 1 0,-1 0 0,1-1 1,0 1-1,1 0 0,-1-1 0,1 1 0,-1 0 0,1-1 0,0 1 1,1-1-1,-1 1 0,0-1 0,1 0 0,0 1 0,1 0-1,-2-2 1,0-1 1,0-1-1,1 1 0,-1 0 0,0 0 0,1 0 0,-1-1 0,1 1 0,-1-1 0,0 1 0,1-1 1,-1 1-1,1-1 0,0 0 0,-1 0 0,1 0 0,-1 0 0,1 0 0,-1 0 0,1 0 0,-1 0 0,1-1 1,-1 1-1,1-1 0,-1 1 0,1-1-1,6-2 27,-1 0 0,1-1 0,-1 0 0,3-2-27,-4 2 19,10-5 29,-1-2-1,-1 0 0,0-1 0,0 0 0,5-8-47,-13 14-64,0-1 0,-1 1 0,0-1 0,0 0 0,-1 0 0,0-1 0,0 0 0,0 1 0,-1-1 0,-1 0 0,1 0 0,-1-1 0,-1 1 64,-1-5-225,-5 10 79,4 3 144,1 1 0,-1 0 0,0-1 0,0 1 0,0 0 0,0 0 0,1-1 0,-1 1 0,0 0 1,1 0-1,-1 0 0,0 0 0,1 0 0,0 0 0,-1 0 0,1 0 0,-1 1 2,-4 10 15,1 1 0,0 0 0,1 0 0,1 0 0,-2 9-15,4-19 1,0 0 0,-1 1 1,1-1-1,0 0 1,1 0-1,-1 0 0,1 0 1,-1 0-1,1 1 1,0-1-1,0 0 0,0-1 1,0 1-1,1 0 1,-1 0-1,1 0 0,0-1 1,0 1-1,0-1 0,0 1 1,0-1-1,0 0 1,1 0-1,-1 0 0,1 0 1,1 1-2,-2-2 18,-1-1 0,1 1-1,-1 0 1,1-1 0,-1 0 0,1 1 0,-1-1 0,1 0-1,-1 0 1,1 1 0,-1-1 0,1-1 0,-1 1 0,1 0-1,-1 0 1,1 0 0,-1-1 0,1 1 0,-1-1 0,2 0-18,0 0 63,0-1 0,0 0 1,0 0-1,0 0 0,-1-1 1,1 1-1,0-1 0,-1 1 1,1-2-64,6-9 204,0 1 1,-2-1 0,1-1 0,-1-2-205,-3 10-2,19-43 169,-1-1-1,7-31-166,-19 49-46,-2 0-1,-1 0 0,-2 0 0,1-32 47,-5 57-28,-1 0 0,0 1 0,0-1 1,-1 0-1,1 0 0,-2 0 0,1 1 0,-1-1 1,0 1-1,0-1 0,-2-2 28,4 8 1,-1 1-1,1 0 0,0 0 1,0-1-1,0 1 0,-1 0 1,1 0-1,0-1 0,0 1 1,-1 0-1,1 0 0,0 0 1,0 0-1,-1-1 1,1 1-1,0 0 0,-1 0 1,1 0-1,0 0 0,-1 0 1,1 0-1,0 0 0,-1 0 1,1 0-1,0 0 0,0 0 1,-1 0-1,1 0 0,0 0 1,-1 0-1,1 0 1,0 0-1,-1 1 0,1-1 1,0 0-1,0 0 0,-1 0 1,1 0-1,0 1 0,0-1 1,-1 0-1,1 0 0,0 1 1,0-1-1,0 0 0,-1 0 1,1 1-1,0-1 1,0 0-1,0 0 0,0 1 1,0-1-1,-1 0 0,1 1 1,0-1-1,0 0 0,0 1 1,0-1-1,-8 21 42,5-8-35,0 1 1,1 0-1,1 0 1,1 0-1,0 0 1,0 0-1,3 14-7,5 21 30,10 30-30,-6-27 13,-3-9-7,-4-17-5,0-1 0,1 0 0,2-1 0,0 0 0,2 0 0,2 3-1,-11-25 0,0 0 1,0 0 0,1 0 0,-1 0-1,1 0 1,-1 0 0,1-1 0,-1 1 0,1-1-1,0 1 1,0-1 0,0 1 0,0-1 0,0 0-1,0 0 1,1 1-1,-2-2 1,0 0 0,1 0 0,-1 0-1,0 0 1,1-1 0,-1 1 0,0 0 0,1 0-1,-1-1 1,0 1 0,0-1 0,1 1 0,-1-1-1,0 1 1,0-1 0,0 0 0,0 0 0,0 1-1,0-1 1,0 0 0,0 0 0,0 0 0,0 0 0,0 0-1,-1 0 1,1-1 0,0 1 0,-1 0 0,1 0-1,6-12 8,0 0 1,-1-1-1,-1 1 1,0-1-1,2-11-8,-4 12 6,1 0 0,1-1 0,0 2-1,1-1 1,0 0 0,4-3-6,-7 10 21,3 0 93,-6 6-110,1 0 0,-1 0 0,1 1 1,-1-1-1,1 0 0,-1 1 0,1-1 1,-1 1-1,1-1 0,-1 0 0,0 1 1,1-1-1,-1 1 0,0-1 0,1 1 1,-1-1-1,0 1 0,0 0 0,0-1 1,1 1-1,-1-1 0,0 1-4,4 8-3,0 0 1,0 0-1,1-1 0,0 1 1,1-1-1,0-1 0,0 1 1,1-1-1,0 1 3,-4-6-14,-1 0 1,1 1-1,-1-1 0,1 0 1,0 0-1,0-1 0,0 1 1,0-1-1,0 1 1,0-1-1,1 0 0,-1 0 1,3 0 13,48 2-95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4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2553,'0'0'92,"1"-1"0,-1 1 1,0-1-1,1 1 0,-1-1 1,1 1-1,-1-1 0,1 1 1,-1 0-1,1-1 0,-1 1 1,1 0-1,0 0 0,-1-1 1,1 1-1,-1 0 0,1 0 1,0 0-1,-1 0 1,1 0-1,-1 0 0,1 0 1,0 0-1,-1 0 0,1 0-92,21 1 534,-14 0-317,35 1 381,-1 2 1,1 2-1,40 11-598,30 16 232,66 30-232,-159-56 15,1-2-1,-1 1 1,5-2-15,-16-2 15,-8-2-9,-1 1 1,0-1 0,0 0-1,1 0 1,-1 1 0,0-1-1,0 0 1,1 1 0,-1-1-1,0 0 1,0 1 0,0-1-1,0 0 1,0 1 0,0-1-1,1 1 1,-1-1 0,0 0-1,0 1 1,0-1 0,0 0-1,0 1 1,0-1 0,0 1-1,-1-1 1,1 0 0,0 1-1,0-1 1,0 0 0,0 1-1,0-1 1,0 0 0,-1 1-1,1-1 1,0 0 0,0 1-1,-1-1 1,1 0 0,0 0-1,0 1 1,-1-1 0,1 0-1,0 0 1,-1 0 0,1 1-1,0-1 1,-1 0 0,1 0-1,0 0 1,-1 0 0,1 0-7,-30 14 16,0 0 1,-13 10-17,23-11 3,1 1-1,1 1 1,0 1 0,1 0-1,1 2 1,0-1 0,-3 7-3,0 0-2,-23 26 57,3 1 0,1 4-55,24-32-221,1 0 0,0 1 1,2 0-1,0 1 0,2 0 0,0 7 221,6-8-1467,3-3 558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4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1 3593,'-1'0'126,"1"0"1,-1 0-1,0 0 0,1 0 1,-1 1-1,0-1 0,1 0 1,-1 0-1,0 1 0,1-1 1,-1 0-1,1 1 1,-1-1-1,1 1 0,-1-1 1,1 1-1,-1-1 0,1 1 1,-1-1-1,1 1 1,-1-1-1,1 1 0,0-1 1,-1 1-1,1 0-126,-7 20 296,3-7-38,-6 18-228,1 0 0,1 1 0,2 0 0,2 0 0,1 0 1,1 2-31,-2 20 23,-10 41-23,11-82-25,-3 17 94,-2 25-69,7-48-84,0 1 0,1-1 0,1 0 0,-1 1 0,1-1 0,1 0 0,-1 1 0,1-1-1,1 1 85,-2-6-143,0-1-1,0 1 1,1-1-1,-1 0 0,0 0 1,1 1-1,0-1 0,-1 0 1,1 0-1,0-1 0,0 1 1,0 0-1,0-1 1,0 1-1,0-1 0,1 1 1,-1-1 143,11 1-891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5.1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76 4049,'-2'2'203,"-1"1"1,1 0-1,0 0 0,-1-1 1,1 1-1,1 1 1,-1-1-1,0 0 0,1 0 1,0 1-1,0-1 1,0 0-1,0 1 0,0-1 1,1 1-1,-1 0 0,1-1 1,0 1-1,0-1 1,1 1-1,-1-1 0,1 1 1,-1-1-1,2 4-203,0-3-5,-1 0 0,1 0 0,0 0 0,0 0 0,1 0 1,-1-1-1,1 1 0,0-1 0,0 0 0,0 0 0,0 0 0,0 0 0,1 0 0,-1-1 0,1 1 0,0-1 0,0 0 0,0 0 0,0-1 0,1 1 5,4 1 6,1-1-1,0 0 1,1-1 0,-1 0-1,0 0 1,0-1-1,0-1 1,0 1 0,1-2-1,-1 1 1,0-1-1,-1-1 1,1 0 0,0 0-1,-1-1 1,0-1-1,1 1 1,-2-1 0,1-1-1,-1 1 1,1-2-1,-2 1 1,1-1 0,-1 0-1,5-7-5,-9 11-4,-1 0 0,-1 0-1,1-1 1,-1 1 0,1-1-1,-1 1 1,0-1 0,0 0-1,0 1 1,-1-1 0,1 0-1,-1 1 1,0-1 0,0 0-1,0 0 1,-1 1 0,1-1-1,-1 0 1,0 1 0,0-1-1,0 0 1,-1 1 0,1-1-1,-1 1 1,0 0 0,0 0-1,0-1 1,0 1 4,-1-1-66,1 1 0,0 0 0,-1 0 0,1-1 0,-1 2-1,0-1 1,0 0 0,0 1 0,0-1 0,0 1 0,-1 0 0,1 0 0,-1 0 0,0 0 0,1 1 0,-1 0 0,0-1 0,0 1 0,0 1 0,0-1 0,0 1-1,0-1 1,0 1 0,0 0 0,0 0 0,-1 1 66,-4 1-178,1 1 0,1 0 0,-1 1 1,0 0-1,-6 4 178,-6 8-194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5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2 5137,'-11'-2'2113,"-4"15"-1305,-7 9-424,-5 13-328,1 5-32,1 12-16,10 5-8,4 1 0,4-1 8,7-4-8,5-5-8,6-6-40,7-7-40,6-11-328,0-6-184,4-9-665,-3-5-751,1-8 1320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5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 4353,'31'-52'1808,"-16"52"-1080,1 4-279,3 7-161,-3 5-112,-5 10-64,-2 9-16,-7 13-24,-4 5-8,-3 7-24,-3 3 16,-12-7-40,0-2 0,0-14-8,3-9-136,6-9-624,4-9-593,7-6 801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6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1 301 5881,'18'-38'1846,"-18"37"-1821,0 0-1,1 0 1,-1 1-1,1-1 1,-1 0 0,1 1-1,-1-1 1,1 0-1,-1 1 1,1-1 0,0 1-1,-1-1 1,1 1-1,0-1 1,-1 1 0,1-1-1,0 1 1,0 0-1,-1 0 1,1-1 0,0 1-1,0 0 1,0 0 0,0 0-1,-1 0 1,1 0-1,0 0 1,0 0 0,0 0-1,0 0-24,5 0 43,16-7-124,0 0 0,-1-1 0,0-1 0,0 0 0,-1-2 0,17-12 81,-22 13-51,-1 0 0,0-1 0,-1-1-1,0 0 1,-1-1 0,0 0 0,-1-1 0,-1-1 0,3-3 51,-12 17 10,-1-1 1,1 1 0,0 0 0,0-1 0,-1 1 0,1-1 0,-1 1-1,1 0 1,-1-1 0,0 1 0,1-1 0,-1 0 0,0 1 0,0-1-1,0 1 1,0-1 0,0 1 0,-1-1 0,1 1 0,0-1 0,-1 1-1,1-1 1,-1 1 0,0-2-11,0 2 10,0 0-1,0 0 1,0 0 0,0 0-1,-1 1 1,1-1-1,0 0 1,0 0 0,-1 1-1,1-1 1,0 1 0,-1-1-1,1 1 1,0 0-1,-1-1 1,1 1 0,-1 0-1,1 0 1,-1 0 0,1 0-1,0 0 1,-1 0 0,1 1-1,-1-1 1,1 0-1,0 1-9,-8 1 11,1 1 0,0 0 0,0 0 0,0 1 0,1 0-1,-1 0 1,1 0 0,0 1 0,0 1 0,0-1-11,-14 15 91,0 0 0,-5 8-91,17-18 44,0 1-1,1 0 1,0 1-1,0 0 1,1 0-1,1 0 1,0 1-1,0 3-43,4-13 3,1 1 0,0-1 0,0 1 0,0 0 0,0-1 0,1 1 0,-1 0 0,1 0 0,0 0 0,0-1-1,1 1 1,-1 0 0,1 0 0,0-1 0,0 1 0,0 0 0,0-1 0,0 1 0,1-1 0,0 1 0,0-1 0,0 0 0,0 0-1,0 0 1,0 0 0,1 0 0,0 0 0,-1 0 0,1-1 0,0 0 0,3 2-3,1 0-11,1 0 0,-1-1 0,1 0-1,0 0 1,0-1 0,1 0 0,-1-1 0,0 0 0,0 0 0,1 0 0,-1-1 0,1-1-1,0 1 12,14-3-411,-1 0 0,0-1 0,0-1 0,6-3 411,19-6-588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36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1 208 5025,'0'0'176,"1"0"-1,0 0 0,0 0 1,0 0-1,-1 0 1,1 0-1,0 1 1,0-1-1,-1 0 1,1 1-1,0-1 0,-1 0 1,1 1-1,0-1 1,-1 1-1,1-1 1,0 1-1,-1-1 1,1 1-1,-1-1 0,1 1-175,15 18-54,-9-10 306,63 64 158,53 60-78,-101-106-276,0 1 19,1-1 1,1-1 0,2-1-1,26 20-75,-52-45 22,0 1-1,0-1 1,0 0-1,1 0 1,-1 0-1,0 0 1,0 0-1,1 0 1,-1 0-1,0 0 1,0 0-1,1 0 1,-1 0-1,0 0 1,0 0-1,1 0 1,-1 0-1,0 0 0,0 0 1,0 0-1,1 0 1,-1 0-1,0 0 1,0 0-1,1 0 1,-1 0-1,0 0 1,0-1-1,0 1 1,1 0-1,-1 0 1,0 0-1,0 0 1,0-1-1,1 1 1,-1 0-1,0 0 1,0 0-1,0-1 0,0 1 1,0 0-1,0 0 1,0 0-1,0-1 1,1 1-1,-1 0-21,5-18 388,-2 7-157,160-481-2207,-143 428 685,-12 26 562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7:36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8 616 1040,'-7'-2'661,"13"-3"-423,13-3-85,-13 6-97,-1-1-1,1 1 0,0-2 0,-1 1 1,3-3-56,12-10 103,-13 11-67,0-1 0,0 1 0,0 0 0,0 1 0,1-1 0,0 2 0,0-1 0,0 1 1,0 0-1,3 0-36,39-7 71,1 3 1,0 1 0,0 3 0,1 2 0,3 3-72,19-2-55,63-8 55,-20-8-76,-59 6 80,1 3-1,0 2 1,0 3-1,37 4-3,28 11 69,17 1 26,103-3-95,102-25 47,-106 2 105,51 4 123,175-8-163,-4-26-60,263-27 72,0 38-76,-661 29-49,766-27 121,-515 17 404,260-7-136,140-16-280,-470 20-135,216-17 44,-233 15 58,219-34 202,-21 2-120,-93 23-1703,-242 20 1006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40.2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2 166 1760,'-1'-23'3661,"2"21"-3579,0 1-1,1-1 1,-1 1-1,1-1 0,0 1 1,-1-1-1,1 1 1,0 0-1,0 0 1,0 0-1,0 0 1,0 0-1,0 0 1,1 0-82,20-10 261,-2-2-101,-13 8-101,0 0 0,0 0 0,1 1 0,0 0 0,0 1 1,0 0-1,0 0 0,0 0 0,5 1-59,43-6 163,-16 3-119,0-1 0,0-3 1,-1-1-1,9-5-44,-24 7 52,-16 6-391,-11 4-1030,-12 4 779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40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0 2369,'-14'17'482,"0"1"0,1 0 0,1 0 1,1 1-1,1 1 0,0 0 1,1 3-483,6-15 36,0-1 0,1 1 1,1-1-1,-1 1 1,1-1-1,0 1 0,1 0 1,0 0-1,0 0 1,1-1-1,0 1 1,0 0-1,1-1 0,0 1 1,0-1-1,1 1 1,0-1-1,0 0 1,0 0-1,1 0 0,5 5-36,-5-6 7,0-1-1,1 0 0,0-1 0,-1 1 1,2-1-1,-1 0 0,1 0 0,-1 0 1,1-1-1,0 0 0,0 0 0,0-1 0,1 1 1,-1-1-1,1-1 0,-1 1 0,1-1 1,-1 0-1,1-1 0,0 0 0,0 0 1,-1 0-1,5-1-6,-2 0 14,0-1 1,0 0-1,0 0 1,0-1-1,-1 0 1,1 0-1,-1-1 1,0 0-1,0-1 1,0 0-1,0 0 0,-1 0 1,0-1-1,0 0 1,0-1-1,-1 0 1,1-1-15,-5 5 12,1 0 1,-1 0-1,0-1 0,1 1 1,-2-1-1,1 1 1,0-1-1,-1 0 1,0 0-1,0 0 0,0 0 1,0 0-1,0 0 1,-1 0-1,0 0 0,0-2-12,0 3-5,-1-1-1,0 1 0,0 0 0,0 0 1,-1 0-1,1 0 0,0 1 0,-1-1 0,0 0 1,0 1-1,0-1 0,0 1 0,0-1 1,0 1-1,-1 0 0,1 0 0,-1 0 0,0 0 1,1 1-1,-1-1 0,-2 0 6,-2-2-120,-1 1 1,0 0-1,0 0 0,0 1 0,0 0 0,-1 1 1,1-1-1,0 2 0,-1-1 0,1 1 1,-1 0-1,1 1 0,0 0 0,-1 0 0,1 1 1,0 0-1,0 1 0,0-1 0,0 2 0,0-1 1,1 1-1,-2 1 120,-37 26-324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41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537 0 3985,'-16'10'421,"2"1"0,-1 0 1,2 1-1,0 1 0,0 0 1,1 1-1,0 1-421,-24 33-98,-13 26 98,9-13 161,23-36-163,-2-1 0,0-1-1,-2-1 1,-11 9 2,20-20 77,-1 0 1,0-2-1,-1 1 1,1-2 0,-2 0-1,1 0 1,-1-2-1,0 0 1,-2 0-78,15-5 24,0 0 0,0-1 1,1 1-1,-1-1 0,0 0 0,0 1 1,0-1-1,0 0 0,0 0 1,0 0-1,0 0 0,0-1 1,0 1-1,0 0 0,0-1 1,0 1-1,1-1 0,-1 0 0,0 0 1,-1 0-25,2-1 1,-1 1 1,1 0-1,0-1 1,0 1-1,0 0 1,0-1-1,0 0 0,1 1 1,-1-1-1,0 1 1,1-1-1,-1 0 1,1 0-1,-1 1 1,1-1-1,0 0 1,0 0-1,0 0-1,0-8-55,1 1 1,0 0-1,0-1 1,1 1-1,0 0 1,1 0-1,2-4 55,-4 7 2,2 1 0,-1 0 0,0-1 0,1 1 0,0 0 0,0 1 0,4-5-2,-6 8 11,0 0 1,0 0-1,0 0 1,1 0-1,-1 0 1,0 0-1,0 0 1,1 1-1,-1-1 1,0 0-1,1 1 1,-1-1 0,1 1-1,-1 0 1,0-1-1,1 1 1,-1 0-1,1 0 1,-1 0-1,1 0 1,-1 0-1,1 0 1,-1 0-1,1 1 1,-1-1-1,1 0 1,-1 1-1,0-1 1,1 1 0,-1 0-1,2 0-11,21 14 31,-1 0 0,-1 2-1,19 17-30,36 26-31,-57-46-402,1 0-1,1-2 0,0-1 1,1 0-1,19 5 434,25 3-695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41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1 688 4657,'61'25'1923,"-60"-24"-1884,0-1 1,0 0-1,0 0 0,0 0 1,0 0-1,0 0 0,0 0 0,0 0 1,-1 0-1,1 0 0,0-1 1,0 1-1,0 0 0,0 0 1,0-1-1,0 1 0,0-1 1,0 1-1,0-1 0,-1 1 0,1-1 1,0 0-1,0 1 0,-1-1 1,1 0-1,0 0 0,-1 1 1,1-1-1,-1 0 0,1 0 0,-1 0 1,1 0-1,-1 0 0,0 0 1,1 0-1,-1 0 0,0 0 1,0 1-1,0-2-39,3-4 126,31-58-58,-4-3 0,-2 0 0,-3-2 0,1-16-68,-15 42-149,-3 0-1,-2-1 0,-1 0 1,-3 0-1,-2-39 150,0 81 14,0-1-1,0 1 1,0 0-1,-1 0 1,1-1-1,0 1 1,-1 0-1,0 0 1,1 0-1,-1 0 1,0 0 0,0 0-1,-1-1-13,2 3 10,0 0 0,0-1 1,-1 1-1,1 0 0,0 0 0,0 0 0,-1 0 1,1-1-1,0 1 0,-1 0 0,1 0 0,0 0 1,-1 0-1,1 0 0,0 0 0,-1 0 0,1 0 1,0 0-1,0 0 0,-1 0 0,1 0 0,0 0 1,-1 0-1,1 0 0,0 0 0,-1 0 0,1 0 1,0 0-1,-1 1-10,-12 12 183,4 1-171,0 0-1,1 0 1,1 1 0,0 0 0,1 0-1,1 1 1,0-1 0,1 1 0,1 0-1,1 1 1,0-1 0,1 0 0,0 1 0,2-1-1,0 1-11,4 29 13,2-1-1,2 0 0,2 0 0,14 35-12,-11-28 56,3 23-56,-5-21-21,5 11 21,-17-62-48,1-1 1,0 1-1,0-1 0,1 1 1,-1-1-1,0 1 0,1-1 1,-1 1-1,1-1 0,0 0 1,0 0-1,0 0 0,0 0 1,0 0-1,0-1 0,1 1 1,-1-1-1,0 1 0,1-1 1,-1 0-1,1 0 0,0 0 1,-1 0-1,1 0 0,1 0 48,5 0-342,0-1 0,0 1 0,1-2 0,-1 1 0,0-1 0,0-1 0,3 0 342,37-8-747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42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4761,'3'-3'175,"2"0"0,-1 1 0,0-1 0,0 1-1,1 0 1,0 1 0,-1-1 0,1 1 0,0 0 0,-1 0 0,1 0 0,0 1-1,0-1 1,0 1 0,0 1 0,0-1 0,1 1-175,1 0 51,0 1 1,0 1-1,0-1 1,-1 1-1,1 0 1,-1 0-1,0 1 1,0 0-1,0 0 1,0 0-1,1 3-51,3 2-13,0 1 0,-1 0 0,0 1 0,-1 0 0,0 0 0,0 1 0,-2 0-1,1 1 1,-2-1 0,1 1 0,-2 0 0,1 2 13,-4-10 22,0 0 0,0 0 1,0 0-1,0 0 0,-1 1 0,0-1 0,0 0 1,-1 0-1,1 0 0,-1 1 0,-1 3-22,2-9 36,-1 1-1,1 0 0,0-1 1,-1 1-1,1-1 1,-1 1-1,1-1 0,-1 1 1,1-1-1,-1 1 1,1-1-1,-1 1 1,0-1-1,1 0 0,-1 1 1,0-1-1,1 0 1,-1 1-1,0-1 0,1 0 1,-1 0-1,0 0 1,0 0-1,1 0 1,-1 0-1,0 0 0,1 0 1,-1 0-1,0 0 1,0 0-1,1 0 0,-1 0 1,0 0-1,1-1 1,-1 1-1,0 0 1,1-1-1,-1 1 0,0 0 1,1-1-1,-1 1 1,1-1-1,-1 1 1,1-1-1,-1 1 0,1-1 1,-1 1-1,1-1 1,0 0-1,-1 1 0,1-1 1,0 0-1,-1 1 1,1-1-1,0 0 1,0 1-1,0-1 0,-1 0 1,1 0-1,0 1 1,0-1-36,0-5 15,0 0 1,0 0 0,0 0 0,1 0 0,0 0 0,0 0 0,0 0 0,1 0 0,0 0 0,0 0-1,2-2-15,3-7-99,1 0-1,0 1 1,6-7 99,-9 12-47,1 2 0,0-1 0,0 0 0,0 1 1,1 0-1,0 1 0,1 0 0,-1 0 0,1 0 0,0 1 1,1 0-1,-1 1 0,1 0 0,0 0 0,0 1 1,0 0-1,0 0 0,1 1 0,-1 0 0,3 1 47,1-1 7,1 1-1,0 1 1,0 0-1,-1 1 1,1 1-1,0 0 0,-1 0 1,0 2-1,1-1 1,0 2-7,-4-1 1,-1 0 1,0 1-1,-1 0 1,1 0-1,-1 1 1,0 0-1,-1 0 1,1 1-1,-1 0 1,0 1-1,-1-1 1,0 1-1,0 0 1,1 4-2,0 1-279,-1 0 1,0 0-1,-2 0 1,1 1-1,-1 0 1,-1 0-1,-1 0 1,0 0 0,-1 1-1,0 13 279,2 10-803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5:42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463 62 3193,'1'-2'261,"1"-1"1,0 0-1,-1 1 1,0-1-1,0 0 1,0 0-1,0 0 1,0 0-1,0 0 1,-1-1-262,0 3 64,0 0 0,0 0 0,0 0 0,0 0 0,-1 0 1,1 0-1,0 0 0,-1 0 0,1 1 0,0-1 0,-1 0 0,0 0 1,1 0-1,-1 0 0,1 0 0,-1 1 0,0-1 0,0 0 0,1 1 1,-1-1-1,0 0 0,0 1 0,0-1 0,0 1 0,0-1 0,0 1 1,0 0-1,0-1 0,0 1 0,0 0 0,0 0 0,0 0-64,-8-3 71,-1 1 0,0 1 0,0 0 0,0 0 0,1 1 0,-1 0 0,0 1 0,0 0 0,0 1 0,-3 1-71,-21 5 8,0 2-1,-8 5-7,28-10 33,-10 4-25,0 1 1,1 1-1,-16 11-8,26-14-1,1 0 0,0 1 0,1 1 0,-1 0-1,2 0 1,0 1 0,-1 1 1,9-10 0,1 0 1,-1 0-1,0 0 0,1 0 0,0 0 0,-1 0 1,1 0-1,0 0 0,0 1 0,0-1 0,0 1 0,1-1 1,-1 0-1,1 1 0,-1-1 0,1 1 0,0-1 1,0 1-1,0-1 0,0 1 0,1-1 0,-1 1 1,1-1-1,-1 1 0,1-1 0,1 2 0,0-1 1,0 0 0,1 0 0,-1 0 0,1-1 0,0 1 0,-1-1 0,1 0 1,0 0-1,1 0 0,-1 0 0,0 0 0,1-1 0,-1 1 0,1-1 0,-1 0 0,1 0 0,2 0-1,35 7-5,32 1 5,-32-5-8,-1 2-1,14 5 9,-42-8-1,-1 1 0,1 0 0,-1 0 0,0 1 0,-1 0 0,1 1 0,-1 0 0,0 1 0,0 0 0,-1 1 1,-6-5 1,0 0 1,0 0 0,0 0-1,-1 0 1,1 0 0,-1 0-1,0 1 1,0-1 0,-1 1-1,2 0-1,-3-1 2,1-1-1,-1 0 1,1 0 0,-1 1-1,0-1 1,0 0-1,0 0 1,0 1 0,0-1-1,0 0 1,0 0-1,-1 1 1,1-1 0,-1 0-1,0 0 1,0 0-1,0 0 1,0 0 0,-1 2-2,-2 3 5,-1 0 1,-1-1 0,1 0 0,-1 0 0,0 0-1,0-1 1,-1 1 0,-6 3-6,-14 7-27,-21 11 27,28-17-42,-75 38-272,-19 3 148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20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201 133 392,'-11'-25'1268,"11"23"-1242,0 1 1,0-1-1,-1 0 0,1 1 0,1-1 0,-1 0 0,0 1 0,0-1 0,0 1 0,1-1 1,-1 0-1,1 1 0,-1-1 0,1 1 0,0-1 0,0 1 0,-1-1 0,1 1 0,0 0 1,0 0-1,1-1-26,2-1 51,0-1 0,0 1 1,1 0-1,-1 0 1,1 1-1,1-1-51,16-9 102,27-20-11,-47 31-82,-1 0 0,1 0 0,-1 0 0,1 0 0,0 0 0,0 1 1,0-1-1,-1 0 0,1 1 0,0 0 0,0-1 0,0 1 0,0 0 0,0 0 0,1 0-9,-3 1 9,1-1-1,0 0 1,-1 0-1,1 1 0,-1-1 1,1 1-1,-1-1 1,1 0-1,-1 1 0,1-1 1,-1 1-1,1-1 1,-1 1-1,0-1 1,1 1-1,-1 0 0,0-1 1,1 1-1,-1-1 1,0 1-1,0 0 0,0-1 1,1 1-1,-1 0 1,0-1-1,0 1 1,0 0-9,0 7 29,-1-1 1,0 0 0,0 1 0,0-1 0,-1 0 0,-1 4-30,3-11 0,-4 12 1,0 8 0,-2 0 0,0 0 0,-1-1 0,-2 0 1,1-1-1,-7 8-1,2-7-67,-2-1 1,0-1-1,-1 0 1,-1-1-1,-8 5 67,13-12-26,1 0-1,-1-1 1,0-1 0,-1 0 0,0-1-1,0 0 1,0-1 0,-1 0-1,-7 1 27,-7-3 55,17-3 154,11 0-195,0 0-1,0 0 0,0 0 0,0 0 0,0 0 1,0 0-1,0 0 0,0 0 0,0 0 1,0 0-1,0 0 0,0 0 0,0 0 0,0 0 1,0 0-1,0 0 0,0 0 0,0 0 0,0 0 1,0-1-1,0 1 0,0 0 0,0 0 0,0 0 1,0 0-1,0 0 0,0 0 0,0 0 1,0 0-1,0 0 0,0 0 0,0 0 0,0 0-13,110-36 875,-102 34-789,0 1 0,0 0 0,-1 1 0,1-1 0,0 1 0,0 1 0,0 0-1,0 0 1,6 2-86,7 3 346,-1 0 0,15 8-346,3 1 236,23 4 226,38 5-462,-27-7-34,34 9-8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6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41 151 2481,'-9'-15'465,"1"-2"1,1 1 0,0-1 0,0-6-466,6 21 32,1 0 0,-1 0 0,1 0 0,0 0 0,0-1-1,0 1 1,0 0 0,0 0 0,0 0 0,1 0 0,-1 0 0,1 0 0,-1 0 0,1 0 0,0 0 0,0 0 0,0 1 0,0-1 0,0 0 0,0 0 0,0 1 0,1-1 0,0 0-32,8-14 202,-9 18-228,1 0 92,0 0 1,0 0-1,-1 0 0,1 0 1,-1 0-1,1 0 1,-1 1-1,0-1 0,0 1 1,1 0-67,4-1 38,-6-3-70,1 1-1,-1 0 1,0 0 0,1 0 0,-1 0 0,1 0 0,-1 0 0,1 0 0,-1 0 0,1 0 0,-1 0-1,1 0 1,-1 1 0,1-1 0,-1 0 0,1 0 0,-1 0 0,0 1 0,1-1 0,-1 0 0,1 0 0,-1 1-1,0-1 1,1 0 0,-1 1 0,0-1 0,1 0 0,-1 1 0,0-1 0,0 1 0,1-1 0,-1 1-1,0-1 1,0 0 0,0 1 0,0-1 0,1 1 0,-1 0 32,0 0-20,0-1-1,0 0 0,-1 0 0,1 0 0,0 0 0,0 1 0,0-1 0,0 0 0,0 0 0,0 0 0,0 0 0,1 0 0,-1 1 0,0-1 0,0 0 0,0 0 0,0 0 0,0 0 0,0 0 0,0 0 0,0 1 0,0-1 0,0 0 0,0 0 0,0 0 0,1 0 0,-1 0 0,0 0 0,0 0 0,0 0 0,0 1 0,0-1 0,0 0 0,0 0 0,1 0 0,-1 0 0,0 0 0,0 0 0,0 0 0,0 0 0,0 0 1,1 0-1,-1 0 0,0 0 0,0 0 0,0 0 0,0 0 0,0 0 0,1 0 0,-1 0 0,0 0 0,0 0 0,0 0 0,0 0 21,16-2-428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7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0 210 856,'3'-5'181,"0"-1"0,0 1-1,0 0 1,1 0 0,0 0-1,0 1 1,0-1 0,0 1-1,1 0 1,-1 0 0,6-2-181,18-18 723,-23 19-495,1 1-1,-1-1 1,1 2-1,0-1 1,1 1-1,-1-1 0,1 2 1,-1-1-1,6-1-227,65-13 1159,-69 16-1039,48-10 376,87-15-317,1 6 0,15 5-179,-157 15-70,13-1-766,-16 1 792,1 1 0,0-1 0,0 0 0,0 0 1,0 0-1,0 0 0,-1 0 0,1 0 0,0 0 0,0 0 0,0 0 0,0 0 0,0 0 0,0 1 0,-1-1 0,1 0 0,0 0 0,0 0 0,0 0 0,0 0 0,0 0 0,0 1 0,0-1 0,0 0 0,0 0 0,0 0 0,0 0 0,0 0 0,0 1 0,0-1 0,0 0 0,0 0 0,0 0 0,0 0 0,0 1 0,0-1 0,0 0 0,0 0 0,0 0 0,0 0 0,0 0 0,0 1 0,0-1 0,0 0 0,0 0 0,0 0 0,0 0 0,1 0 0,-1 1 0,0-1 0,0 0 0,0 0 0,0 0 0,0 0 0,0 0 0,1 0 0,-1 0 0,0 0 0,0 0 0,0 0 0,0 0 0,0 0 0,1 1 44,-19 9-837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7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0 4081,'-11'10'254,"0"0"1,0 0 0,1 1-1,1 1 1,-1 0-1,2 0 1,0 0-1,0 1 1,1 0-1,-2 8-253,-1 4-65,1 0 1,1 1 0,1 1 0,1-1 0,1 9 63,3-28-109,1 0 0,0 1 1,0-1-1,1 0 0,0 1 1,0-1-1,1 0 0,0 0 0,0 1 1,1-1-1,0 0 0,0 0 109,-1-6-19,0 1 0,0-1 0,0 0 0,0 0 1,0 1-1,1-1 0,-1 0 0,0 0 0,1 0 0,-1-1 0,1 1 0,-1 0 0,1 0 0,-1-1 0,1 1 0,-1-1 0,1 1 0,0-1 0,-1 0 0,1 0 0,0 0 0,-1 1 0,1-2 0,0 1 0,-1 0 0,2 0 19,10-2 25,0 1 0,0-2-1,4-1-24,-1 1 11,14-3 35,36-6 198,5-6-244,-53 13-6,0-1 0,0 0 1,0-2-1,-1 0 0,0-1 0,2-3 6,-14 8-50,0 1 0,0-1-1,0-1 1,-1 1 0,1-1 0,-1 0 0,-1 0 0,4-4 50,-6 8-19,-1 0 1,1 0 0,0-1 0,0 1-1,-1 0 1,1-1 0,-1 1 0,1 0-1,-1-1 1,0 1 0,0-1 0,1 1-1,-1-1 1,0 1 0,0-1 0,0 1-1,0-1 1,-1 1 0,1-1 0,0 1-1,-1 0 1,1-1 0,-1 1 0,1-1-1,-1 1 1,0 0 0,1-1 0,-1 1-1,0 0 1,0 0 0,0 0 0,0 0-1,0 0 1,0 0 0,0 0 0,-1 0-1,1 0 1,0 0 18,-6-3-67,-1 1-1,1 0 1,-1 0-1,1 1 1,-1 0 0,0 0-1,0 1 1,0 0-1,0 0 1,0 1 0,0 0-1,0 1 1,0-1 67,-24 3-402,0 2 0,-20 6 402,-28 10-487,3-1 216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4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1205 3961,'1'-12'256,"0"0"0,1 0 0,0 1 0,1-1-1,1 1 1,1-3-256,6-23-64,3-25-15,-3-1 0,-2 0 1,-2-26 78,0-193-71,-6 179-105,4-261 43,-6 317 675,-3 37-62,0 11-228,-7 20-13,10-18-200,-16 43 27,2 2 0,3 0-1,1 0 1,3 1 0,1 0 0,3 6-66,1 4 31,2 1 0,4-1 0,2 1 0,10 44-31,4-8 17,5-1 0,19 42-17,-30-100 10,1-1 0,5 6-10,-12-28 2,1 0 0,0 0 0,2-1 0,-1 0 0,2 0 0,4 3-2,-14-14 5,1 0 1,0 0-1,0-1 0,0 1 0,1-1 0,-1 1 0,0-1 0,0 0 0,1 0 0,-1 0 0,1 0 0,-1 0 0,1-1 0,-1 1 0,1-1 0,0 0 0,-1 1 0,3-1-5,-1-1 12,1 0 0,-1 0 0,0 0 0,0 0 0,0 0 0,0-1 0,0 0 0,0 1 0,-1-2 0,1 1 0,0-1-12,8-6 21,0-1 0,-1 0 1,0-1-1,-1 0 0,0-1 0,0-1-21,14-18-146,-2 0-1,-2-2 1,-1 0 0,-1-2-1,-2 0 1,-1 0 0,5-25 146,-17 37 99,-3 23-94,1 0-1,-1 0 1,0 0-1,0 0 0,0 0 1,0 0-1,0 0 1,0 0-1,0-1 1,0 1-1,0 0 0,0 0 1,-1 0-1,1 0 1,0 0-1,0 0 0,0 0 1,0 0-1,0-1 1,0 1-1,0 0 1,0 0-1,0 0 0,0 0 1,0 0-1,0 0 1,0 0-1,0 0 1,0 0-1,-1 0 0,1 0 1,0 0-1,0 0 1,0-1-1,0 1 0,0 0 1,0 0-1,0 0 1,0 0-1,-1 0 1,1 0-1,0 0 0,0 0 1,0 0-1,0 0 1,0 0-1,0 0 1,0 0-1,0 0 0,-1 0 1,1 0-1,0 1 1,0-1-1,0 0 1,0 0-1,0 0 0,0 0 1,0 0-1,0 0 1,0 0-1,-1 0 0,1 0 1,0 0-1,0 0 1,0 0-1,0 0 1,0 1-1,0-1 0,0 0-4,-3 3 68,1 1 0,-1 0 0,1 0 0,0-1 0,0 2 0,0-1 0,0 2-68,-7 18 146,1 1 0,1 0 0,2 1 0,-2 14-146,6-32 17,0 0-1,1 1 1,1-1-1,-1 0 1,1 0-1,1 0 1,-1 0-1,2 1-16,-2-5-4,1 0 0,-1 0-1,1 0 1,0 0 0,1 0 0,-1 0-1,1 0 1,0-1 0,0 1-1,0-1 1,0 0 0,0 0 0,1 0-1,-1 0 1,1-1 4,1 1-44,-1-1 0,1 1 0,0-1 0,0-1 0,0 1 0,1-1 0,-1 1 0,0-2 0,1 1 0,-1 0 0,0-1 0,1 0 0,-1-1 0,0 1 0,1-1 0,-1 0 0,0 0 0,0 0 0,0-1 0,4-1 44,5-3-259,0 0 1,-1-1 0,0-1 0,0 0 0,0-1 0,10-10 258,44-43-597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8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3 612 3809,'-1'-2'173,"0"0"1,1-1-1,0 1 1,-1 0-1,1 0 1,0 0-1,0-1 1,0 1-1,1 0 1,-1 0-1,0-1 1,1 1-1,0 0 1,-1 0-1,1 0 1,0 0-1,0 0 1,0 0-1,0 0 1,1 0-1,0-1-173,5-7-32,1-1 0,1 1 0,4-3 32,2-3 242,2-4-105,0 0 0,-2-2 1,0 1-1,-2-2 0,0 0 1,-1-1-138,-9 15 57,0-1 1,0 0-1,-1 0 1,0 0-1,-1 0 1,0-1-1,0 1 1,-1-8-58,-3-13 161,0 0 0,-3-6-161,-1-5 114,4 21-62,0-4 81,-1 1 1,-5-15-134,9 40 1,0-1 0,0 0 0,-1 0 0,1 0 0,0 0 0,0 0 0,0 1 0,0-1 0,0 0 0,0 0 0,0 0 0,-1 0 0,1 0 0,0 0 0,0 0 0,0 0 0,0 0 0,-1 0 0,1 0 0,0 1 0,0-1 0,0 0 0,0 0 1,-1 0-1,1 0 0,0 0 0,0 0 0,0 0 0,0 0 0,-1 0 0,1-1 0,0 1 0,0 0 0,0 0 0,0 0 0,-1 0 0,1 0 0,0 0 0,0 0 0,0 0 0,0 0 0,0 0 0,0-1 0,-1 1 0,1 0 0,0 0 0,0 0 0,0 0 0,0 0 0,0-1 0,0 1 0,0 0 0,0 0 1,0 0-1,0 0 0,0 0 0,-1-1 0,1 1 0,0 0 0,0 0 0,0 0 0,0 0 0,0-1 0,0 1 0,1 0 0,-1 0 0,0 0 0,0-1-1,-9 23 82,-3 31 14,9-33-98,0 0 1,1 0-1,1 0 1,2 1-1,0 6 2,5 27-12,6 18 12,-3-19-3,2 44-5,-10-70-112,2 0-1,0 0 0,2 0 0,1-1 1,1 0-1,3 6 121,-8-28-163,0 0 0,0 0-1,1 0 1,-1 0 0,1 0 0,0-1 0,0 0 0,3 3 163,-5-4-135,1-1 1,-1 0 0,1 0 0,-1 1-1,1-1 1,0 0 0,0 0-1,0-1 1,0 1 0,-1 0-1,1-1 1,0 1 0,0-1 0,0 0-1,0 1 1,0-1 0,0 0-1,0 0 1,2 0 134,11-6-728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8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1 142 4873,'0'-1'113,"0"0"1,0 0-1,0 0 0,0 0 0,0 0 0,0 0 1,0 0-1,0 0 0,1 0 0,-1 0 1,0 1-1,1-1 0,-1 0 0,0 0 1,1 0-1,-1 0 0,1 1 0,-1-1 1,1 0-1,-1 0 0,1 1 0,0-1 1,0 0-114,23-11 894,-22 12-832,46-17 356,2 2 1,-1 3-1,21-1-418,154-17-155,-193 26 194,11-1-112,5-1-258,0 2 1,0 2-1,30 3 331,-74-1-74,1 0 0,-1 0 0,0 1 0,1-1-1,-1 1 1,0 0 0,1 0 0,-1 0-1,0 1 1,0-1 0,0 1 0,2 1 74,-4-3-33,-1 1 1,1 0 0,0-1 0,-1 1 0,1 0 0,-1 0 0,1-1 0,-1 1-1,1 0 1,-1 0 0,0 0 0,1 0 0,-1 0 0,0 0 0,0 0 0,0 0-1,0 0 1,1-1 0,-1 1 32,-1 2-48,1-1 0,0 0-1,-1 1 1,1-1 0,-1 0-1,0 0 1,0 1 0,0-1 0,0 0-1,0 0 1,-1 0 48,-16 25-135,-2-1 0,-1-1 0,-1-1-1,-1-1 1,-13 10 135,-36 36-43,59-51 31,13-17 16,0-1-1,0 0 0,0 0 1,0 0-1,0 1 0,0-1 1,0 0-1,0 0 0,0 0 1,0 1-1,1-1 0,-1 0 1,0 0-1,0 0 1,0 0-1,0 1 0,0-1 1,0 0-1,1 0 0,-1 0 1,0 0-1,0 0 0,0 1 1,0-1-1,1 0 1,-1 0-1,0 0 0,0 0 1,0 0-1,0 0 0,1 0 1,-1 0-1,0 0 0,0 0 1,0 0-1,1 0 1,-1 0-1,0 0 0,0 0 1,0 0-1,1 0 0,-1 0 1,0 0-1,0 0 0,0 0 1,1 0-4,3-1 48,-1 0 1,1 0-1,0-1 0,-1 1 1,1-1-1,-1 1 0,1-1 1,1-2-49,1 0 35,0 0 1,-1-1-1,0 1 1,1-1-1,-2 0 1,1-1-1,-1 1 1,1-1-1,-2 0 1,1 0-1,-1 0 0,0-1 1,2-3-36,-4 6-27,0 0 1,0 0-1,0 0 0,-1 0 0,0-1 1,0 1-1,0 0 0,0 0 0,0 0 1,-1 0-1,0 0 0,1 0 1,-2 0-1,1 0 0,0 0 0,-1 1 1,0-1-1,0 0 0,0 1 1,0-1-1,0 1 0,-1 0 0,1 0 1,-3-2 26,2 2-88,0 0 0,-1 0-1,0 0 1,0 1 0,1-1 0,-1 1 0,-1 0 0,1 0 0,0 0 0,0 1 0,-1-1 0,1 1 0,-1 0 0,1 0 0,-1 1 0,0 0 0,1-1 0,-1 1 0,1 1-1,-1-1 1,0 1 0,1 0 0,-1 0 0,1 0 0,-1 0 0,1 1 0,0 0 0,0 0 0,0 0 0,0 0 0,0 1 0,0-1 0,0 1 0,-2 2 88,-10 17-352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9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131 568 5353,'11'-19'1466,"-1"-1"0,0-1 1,4-13-1467,0 0 113,-11 25-159,0-1 0,-1 1 1,0-1-1,0 1 0,-1-1 0,0 0 1,-1 0-1,0 1 0,0-1 0,-1 0 1,-1 0-1,0 1 0,-1-5 46,-7-24-592,-2 2-1,-15-30 593,11 24-139,8 22 100,-1 0 0,0 0 1,-11-14 38,19 32 6,0 0 1,0 0 0,0 0 0,-1 1-1,1-1 1,-1 1 0,1-1-1,-1 1 1,0-1 0,0 1 0,1 0-1,-1 0 1,0 0 0,0 0 0,0 0-1,0 0 1,-1 0-7,1 1 6,1 0 0,0 0 0,0 0 0,-1 0 1,1 0-1,0 1 0,-1-1 0,1 0 0,0 1 0,0-1 0,0 1 0,-1-1 0,1 1 0,0-1 1,0 1-1,0 0 0,0 0 0,0-1 0,0 1 0,0 0 0,0 1-6,-2 2 6,0 0 0,0 0 0,0 0 0,1 1 0,-1 0 0,1-1 0,0 1 0,1 0 0,-1 0 0,1 0 0,0 0 0,0 4-6,0 5 0,0 1 0,2 0 0,0-1 0,0 1 0,2-1-1,3 13 1,7 19 24,9 20-24,7 18 28,-18-36 11,-2 0-1,2 44-38,2 8-1056,-13-98 955,0-1 0,0 1 0,0-1 0,0 0 0,0 1 0,1-1 0,-1 1 0,1-1 0,-1 0 0,1 1-1,-1-1 1,1 0 0,0 1 0,0-1 0,0 0 0,-1 0 0,1 0 0,0 0 0,0 0 0,1 0 0,-1 0 0,0 0 0,1 0 101,16 0-707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49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92 6737,'11'-16'2537,"46"5"-1921,22-2-376,51-11-1192,17-3 704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1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86 1288,'0'-8'68,"-2"-49"168,0 38-26,2 19-198,0 0 0,-1 0 0,1 0 0,0 0 0,0 0 0,0 0 0,0 0 0,0 0 1,0 0-1,0 0 0,0 0 0,0 0 0,0 0 0,0 0 0,0 0 0,-1 0 0,1 0 0,0 0 1,0 0-1,0 0 0,0 0 0,0 0 0,0 0 0,0 0 0,0 0 0,0 0 0,0 0 1,0 0-1,0 0 0,0 0 0,0 0 0,-1 0 0,1 0 0,0-1 0,0 1 0,0 0 1,0 0-1,0 0 0,0 0 0,0 0-12,-66 205 1362,0 1-589,51-150-708,2 1-1,-2 36-64,12-76-1,2 1 0,0-1 0,1 1 0,1-1 0,1 1 0,0 0 0,1-1 0,1 0 0,0 0 0,2 0 0,0-1 0,1 1 0,0-1 0,1-1 0,1 1 0,7 8 1,19 21-474,11 10 474,-4-9-203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2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 1720,'2'-3'74,"-1"0"0,1 1 0,0-1 0,0 1 0,1-1 0,-1 1 0,0 0-1,1 0 1,-1 0 0,1 0 0,0 0 0,0 1 0,-1-1 0,1 1 0,0 0-1,0 0 1,1 0 0,-1 0 0,0 0 0,0 1 0,0-1 0,0 1 0,1 0-1,-1 0 1,0 0 0,0 0 0,1 1 0,-1-1 0,0 1 0,0 0 0,0 0-1,0 0 1,0 0 0,0 1 0,0-1 0,0 1 0,-1 0 0,1-1 0,0 1-1,-1 1 1,0-1 0,1 0 0,-1 1-74,6 8 70,0 1 0,-1 0 0,-1 0 0,0 1 0,0-1 0,-2 1 0,1 1 1,-2-1-1,1 1 0,-2-1 0,0 5-70,4 34-9,-3 0-1,-3 20 10,0-51-30,-1 0-64,1-8-299,0 1 1,1-1-1,0 1 0,2 5 393,2-4-457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 4145,'-2'-6'1704,"4"13"-1040,1 6-392,3 18-376,1 10-72,0 3-200,-1 0-88,-2-2-24,-1-2 72,-1 1 176,-2-1 72,0-5 48,-2 1-24,6-6-208,-4-5-264,5-4 400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2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2 147 2793,'-2'-23'1496,"21"2"-216,8 1-848,15 6-392,10-5-48,1 5-208,2-1-56,7 4-320,10 5-192,5 3 512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3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 3505,'-9'47'1448,"13"-34"-752,1 4-440,-3 12-160,2 4-24,-4 15-64,-4 5 16,-5 7-24,0 10 16,-2-2-8,0-4-8,3-11-48,3-9-96,3-15-264,2-5-256,2-11 400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3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1 121 4321,'1'-5'150,"0"-1"1,1 0-1,0 1 0,0-1 1,0 1-1,1 0 0,0 0 1,0 0-1,0 0 0,1 0 1,-1 1-1,1-1 0,0 1 1,0 0-1,1 0 0,-1 1 1,1-1-1,0 1 0,0 0 1,0 0-1,0 1 0,1-1 1,-1 1-1,1 0 0,-1 1 1,6-2-151,6-1-184,-1 1 1,1 0 0,0 2-1,0 0 1,0 0 0,-1 1-1,1 2 1,9 1 183,-19-2-76,0 0 1,-1 1-1,1 0 0,-1 0 0,1 0 0,-1 1 1,0 0-1,0 0 0,0 1 0,0 0 1,-1 0-1,1 0 0,-1 0 0,0 1 0,0 0 1,-1 0-1,0 1 0,0-1 0,0 1 1,0 0-1,2 5 76,-4-7-12,0 0 1,-1 0-1,0 0 0,0 1 1,0-1-1,0 0 1,0 0-1,-1 0 1,0 1-1,0-1 0,0 0 1,0 1-1,-1-1 1,1 0-1,-1 0 1,0 0-1,-1 0 0,1 0 1,-1 0-1,0 0 1,0 0-1,0 0 1,0-1-1,0 1 0,-1-1 1,0 1-1,0-1 1,0 0-1,0 0 1,-3 2 11,-2 1-196,0-1 1,0 0-1,0 0 1,0 0 0,-1-1-1,0-1 1,1 1-1,-1-2 1,-1 1 0,1-1-1,0 0 1,-1-1-1,-3 0 196,-13-1-420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4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104 602 2721,'-1'-1'89,"-1"0"1,1 1-1,-1-1 1,1 1-1,-1-1 1,0 1-1,1 0 1,-1-1-1,0 1 1,1 0-1,-1 0 1,0 0-1,1 0 1,-1 0-1,0 1 1,1-1-1,-1 1 1,1-1-1,-1 1 1,0-1-1,1 1 1,-1 0-1,1-1 1,0 1-1,-1 0 1,1 0-1,0 0 1,-1 0-1,1 1 1,0-1-1,0 0 1,0 0-1,0 1 1,0-1-1,0 1 1,0-1-1,0 2-89,-5 8 148,1 0 0,0 0 0,0 1 0,-2 11-148,5-18 20,-2 10 6,-1 0 0,2 0 0,0 1 0,1-1 0,0 1 0,1 0 0,1-1 0,1 1 0,2 14-26,-2-22 1,1-1-1,0 0 1,0 0 0,1 0-1,0 0 1,0 0 0,0-1 0,1 1-1,0-1 1,1 0 0,-1 0-1,1-1 1,0 1 0,0-1-1,1 0 1,0 0 0,0-1 0,0 0-1,0 0 1,1 0 0,-1-1-1,3 1 0,7 2-46,1 0 0,0-1 0,-1-1 0,1-1 1,1-1-1,-1 0 0,0-1 0,1 0 0,-1-2 0,0 0 0,1-1 0,-1-1 0,0 0 0,0-1 0,11-5 46,-10 3-75,-1-1 0,1 0 0,-1-2 1,0 0-1,-1-1 0,0 0 0,-1-1 1,0-1-1,-1 0 0,0-1 0,-1-1 1,0 0-1,-1-1 0,2-5 75,-2 0 103,-1-1-1,-1 0 1,-1-1-1,0 0 1,-2 0 0,-1-1-1,-1 0 1,-1 0-1,0-2-102,3-51 732,-3-1 0,-4-9-732,0 81 12,-1-69 661,-5-30-673,4 81 226,-1 1 0,-2 0 0,0 0 0,-1 1 0,-1-1 0,-7-14-226,13 35 21,1 0 0,-1 0 0,1 0 1,-1 0-1,1-1 0,-1 2 0,0-1 1,1 0-1,-1 0 0,0 0 0,0 0 1,0 0-1,1 1 0,-1-1 0,0 0 1,0 1-1,0-1 0,0 0 0,-1 1 1,1 0-1,-1-1-21,1 1 10,0 0 0,0 0 0,0 0 0,0 0 0,0 1 0,0-1-1,0 0 1,0 1 0,0-1 0,0 0 0,0 1 0,0-1 0,0 1 0,0 0 0,1-1 0,-1 1 0,0 0 0,0-1 0,0 1-10,-3 4 10,0 1-1,0-1 1,1 0 0,-1 1-1,1 0 1,-2 5-10,-3 6-1,0 1 0,2 1 0,0 0 0,1 0 0,1 0 0,0 0 0,2 1 0,0-1 0,2 1 0,0-1 0,1 1 0,0-1 0,2 1 0,1-1 0,0 0 0,2 3 1,86 296-11,-74-241-54,-3 1 0,-4 1 1,-3 10 64,-7-72-386,0 0 0,-3 17 386,2-28-262,-1 0 1,-1 0 0,1 0 0,-1 0-1,0 0 1,0 0 0,-1 0 0,0-1-1,-1 2 262,-14 19-940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3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 4857,'0'-13'1920,"15"15"-1383,-3 3-257,14 21-304,3 7 0,10 24 16,5 14 0,-2 10 8,0 5 0,-20 11 0,-11 4-144,-31 15-473,-22 1-399,-37-7 568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4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50 481 1216,'-43'-52'412,"42"52"-402,1-1 1,-1 1-1,1-1 0,-1 0 0,1 0 0,-1 1 0,1-1 0,0 0 0,-1 0 0,1 1 0,0-1 1,-1 0-1,1 0 0,0 0 0,0 0 0,0 0 0,0 0-10,5-4-99,-2 3-52,-3 1-36,0 1 55,0 0 228,0 0 256,0 0 280,0 0 134,0 0-58,0 0-193,5 0-142,38-7-349,13-3 99,1 3 1,20 1-124,211-1 1111,3 11-1111,18 0 124,132-22-124,312-50 995,-270 22-110,-193 21-591,348-32-78,-1-26-191,-574 72-114,263-39 276,-230 39-1151,1 4 0,36 5 964,-73 6-1411,-26 5 579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5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87 2064,'-70'-11'1278,"70"12"-1246,0-1 0,0 0 0,0 0 0,0 0 0,0 0 0,0 0 0,0 0 0,-1 0 0,1 0-1,0 0 1,0 0 0,0 0 0,0 0 0,0 0 0,0 0 0,-1 0 0,1 0 0,0 0 0,0 0 0,0 0 0,0 0 0,0 0 0,0 0 0,-1 0 0,1 0 0,0 0 0,0 0-1,0 0 1,0 0 0,0 0 0,0 0 0,0 0 0,0 0 0,-1 0 0,1 0 0,0-1 0,0 1 0,0 0 0,0 0 0,0 0 0,0 0 0,0 0 0,0 0 0,0 0-1,0 0 1,0-1 0,0 1 0,0 0 0,0 0 0,0 0 0,0 0 0,-1 0 0,1 0 0,0-1 0,0 1 0,1 0 0,-1 0 0,0 0 0,0 0 0,0 0 0,0 0 0,0-1-1,0 1 1,0 0 0,0 0 0,0 0 0,0 0 0,0 0-32,12-5 595,24-5-750,-33 10 276,138-30 1218,8 6-1339,-140 22-87,1 1 0,-1 0 1,1 1-1,0 0 0,8 2 87,-12-1-569,-9 1-297,-13-1-482,14-1 1313,-27 2-574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5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455 1 1800,'-60'31'778,"2"2"-1,1 4 0,1 1 0,3 3 1,-27 27-778,69-58 77,0 1 1,1 0 0,1 1 0,-1 0 0,2 1 0,0 0 0,-2 4-78,8-13 12,0-1-1,0 1 1,0 0-1,1 0 1,0-1-1,0 1 1,0 0-1,0 0 1,1 1-1,-1-1 1,1 0-1,0 0 1,0 0-1,1 0 1,-1 0-1,1 0 1,0 0 0,0 0-1,0 0 1,0 0-1,1 0 1,0-1-1,0 1 1,0-1-1,0 1 1,0-1-1,1 0 1,0 1-12,4 3 15,1-1 0,0 0 0,1 0 0,-1-1 0,1 0 0,0 0 0,0-1 0,1 0 0,-1-1 0,1 0 0,0-1 0,0 0 0,4 0-15,13 2-1,-1-1 0,1-2-1,-1-1 1,12-1 1,-23 0-89,0-1-1,-1 0 0,1-1 0,0 0 1,-1-2-1,0 1 0,0-2 0,0 0 1,-1 0-1,8-6 90,-20 11-9,0 1-1,0-1 1,1 0 0,-1 0-1,0 1 1,0-1 0,-1 0 0,1 0-1,0 0 1,0 0 0,0 0-1,-1-1 1,1 1 0,0 0 0,-1 0-1,1 0 1,-1-1 0,1 1 0,-1 0-1,0 0 1,0-1 0,1 1-1,-1-1 10,0 0-15,-1 0 1,1 0-1,-1 0 0,1 0 0,-1 0 0,0 0 0,0 0 0,0 0 0,0 0 0,0 0 1,0 1-1,0-1 0,-2-1 15,-4-4-67,0 0 1,0 0-1,-1 1 0,0 0 1,-7-3 66,11 6-60,0 1 1,-1 0 0,1 0-1,0 1 1,-1-1 0,0 1-1,1 0 1,-1 0 0,0 0-1,1 1 1,-1 0 0,0 0-1,0 0 1,1 0 0,-1 1-1,0 0 1,1 0 0,-4 1 59,-26 9-327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6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1 522 2417,'-1'-8'339,"1"-1"0,1 1 0,0-1 0,0 1 0,1-1 1,-1 1-1,2 0 0,2-6-339,6-14 559,13-22-559,-9 20 246,-2 1-159,-2-1 1,0 0 0,-2-1-1,-2 0 1,-1 0 0,-1 0-1,-1-1 1,-2-5-88,1 1 538,0 22-221,-1 14-215,0 5-64,5 67-171,10 6 108,21 57 25,11 45 17,-36-106-10,-6-35-336,9 34 329,-15-70-77,-1 0-1,1 0 1,0 0-1,0 0 1,0-1-1,0 1 1,1 0 0,-1-1-1,1 1 1,0-1-1,-1 1 1,1-1-1,0 0 1,0 1-1,1-1 1,-1-1-1,0 1 1,1 0 0,-1 0-1,1-1 1,0 1-1,-1-1 1,1 0-1,0 0 1,2 1 77,20-5-423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6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0 191 5889,'8'-6'377,"0"1"1,1 0-1,-1 0 0,1 1 0,0 0 0,0 0 0,0 1 0,1 0 1,1 0-378,11-3 173,94-31-152,1 6 0,86-10-21,-198 40-3,7 0-32,0-1 0,1 1 0,-1 1 0,12 1 35,-23-1-8,1 0 0,0 0 0,-1 0 0,1 0 0,-1 0 0,1 1 0,0-1 0,-1 1 0,1-1 0,-1 1 1,1 0-1,-1-1 0,0 1 0,1 0 0,-1 0 0,0 0 0,1 0 0,-1 0 0,0 0 0,0 1 0,0-1 0,0 0 0,0 0 0,0 1 0,0-1 0,-1 1 0,1-1 0,0 1 0,-1-1 1,1 1-1,-1-1 0,0 1 0,1 0 0,-1-1 0,0 1 0,0-1 0,0 1 0,0 0 8,-2 8-18,0 0 1,-1-1-1,0 1 0,0-1 1,-1 1-1,0-1 1,-1 0-1,0 0 0,0-1 1,-1 0-1,-1 1 18,-1 2-17,1 1 0,0 0 0,0 0 0,1 1 0,-1 5 17,6-17-1,1-1 0,0 0 1,0 0-1,0 1 0,0-1 0,-1 0 0,1 0 0,0 1 0,0-1 0,0 0 0,0 0 1,0 1-1,0-1 0,0 0 0,0 1 0,0-1 0,0 0 0,0 0 0,0 1 0,0-1 1,0 0-1,0 1 0,0-1 0,0 0 0,0 0 0,0 1 0,0-1 0,0 0 0,0 1 1,1-1-1,-1 0 0,0 0 0,0 1 0,0-1 0,0 0 0,1 0 0,-1 0 1,0 1-1,0-1 0,1 0 0,-1 0 0,0 0 0,0 0 0,1 1 0,-1-1 0,0 0 1,0 0-1,1 0 0,-1 0 0,0 0 0,1 0 0,-1 0 0,0 0 0,0 0 0,1 0 1,-1 0-1,0 0 0,1 0 0,-1 0 0,0 0 1,17-7-16,3-5 32,-1 0 0,-1-2-1,11-10-15,-19 15 11,0 0 0,-1 0 0,-1-1-1,0 0 1,0-1 0,-1 1 0,1-3-11,-6 9-36,0-1 1,0 0-1,-1 1 1,1-1 0,-1 0-1,0 0 1,-1 0 0,1 0-1,-1 0 1,0 1-1,0-5 36,-1 6-91,1 0 0,0 1-1,-1-1 1,1 1 0,-1-1 0,0 1-1,0-1 1,0 1 0,0 0-1,0 0 1,-1-1 0,1 1-1,-1 0 1,1 0 0,-1 0 0,0 0-1,0 1 1,0-1 0,0 0-1,0 1 1,0-1 0,-2 0 91,-30-6-710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6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0 569 5289,'154'-65'2198,"-148"62"-2025,0 0-1,0-1 1,0 1-1,0-1 1,-1-1 0,0 1-1,3-3-172,-6 4 81,1-1-1,-1 1 1,0 0 0,0-1-1,0 0 1,0 0-1,0 0-80,4-10 139,2-1-54,-1 0 0,0-1-1,-1 1 1,-1-1 0,1-6-85,-4 13 1,-1 0 1,0 0-1,-1-1 0,0 1 1,0 0-1,0 0 0,-2-1 1,1 1-1,-1 0 0,-2-5-1,-7-18-27,-1 0 0,-1 1-1,-2 1 1,-17-25 27,30 51 3,0 1-1,-1 0 1,1 0 0,-1 0 0,0 0-1,0 0 1,0 1 0,0-1-1,-1 1 1,1 0 0,-1 0-1,1 0 1,-1 1 0,0-1 0,1 1-1,-1 0 1,0 0 0,0 0-3,2 1 0,0-1 1,0 1 0,0 1 0,0-1-1,0 0 1,0 0 0,0 1 0,0-1-1,0 1 1,0 0 0,0-1 0,0 1-1,0 0 1,0 0 0,1 0 0,-1 1-1,0-1 1,1 0 0,-1 1 0,1-1-1,-1 1 1,1-1 0,0 1 0,0-1-1,0 1 1,-1 0 0,2 0 0,-1 0-1,0 0 1,0 0 0,1-1 0,-1 1-1,0 2 0,0 3-2,-1 1 0,1-1 0,0 1 0,1 0 0,0 0 0,0-1 0,1 1 0,-1 0 0,2-1 0,-1 1-1,1-1 1,2 6 2,7 16 2,0-1 0,12 18-2,-4-7 0,8 29-53,-3 1-1,-3 1 1,7 48 53,-19-82-109,9 29-553,-16-58 394,1 0-1,0 0 1,0 0-1,1 0 1,0-1 0,0 0-1,3 4 269,12 4-679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7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7154,'29'-16'2584,"33"7"-2216,21-6-136,41 2-192,5 0-272,-1-3 176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7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1 5497,'-22'1'2177,"-2"12"-1433,5 37-536,-10 10-144,3 39-56,-1 18 8,-8 21-8,2 9-8,-4 1 8,6 1-8,20-17 0,13-11 0,27-37-16,15-11-8,28-31-72,16-14-240,33-34-1393,5-30 1209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9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20 3937,'0'0'165,"1"-13"2142,-1 13-2274,0 0 1,-1 0 0,1-1-1,0 1 1,0 0 0,0 0-1,0 0 1,0-1 0,0 1 0,0 0-1,0 0 1,0 0 0,0 0-1,0-1 1,0 1 0,0 0-1,0 0 1,0 0 0,0-1 0,0 1-1,0 0 1,0 0 0,0 0-1,0 0 1,1-1 0,-1 1-1,0 0 1,0 0 0,0 0 0,0 0-1,0 0 1,0-1 0,1 1-1,-1 0 1,0 0 0,0 0-1,0 0 1,0 0 0,0 0 0,1 0-1,-1 0 1,0 0 0,0-1-1,0 1 1,1 0 0,-1 0 0,0 0-1,0 0 1,0 0 0,0 0-1,1 0 1,-1 0 0,0 0-1,0 0-33,1 21 90,-2 29 23,-2 1 0,-3-1 0,-5 20-113,-4 17 128,-22 163-74,35-193-430,2-54 166,1 1 0,-1 0 0,1-1 0,-1 1 0,1-1 0,0 1 0,1-1 0,-1 0 0,0 1 0,1-1 0,0 0 0,0 0 0,1 2 210,5 3-860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5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6841,'43'-38'2425,"18"25"-2217,14 3-128,29 8-984,3-7-905,-14-1 1105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9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2 125 6561,'-1'-3'112,"1"-1"0,-1 0-1,1 1 1,0-1-1,0 0 1,1 1 0,-1-1-1,1 0 1,0 1 0,0-1-1,0 1 1,0-1-1,0 1 1,1-1 0,0 1-1,0 0 1,0 0-1,0 0 1,0 0 0,0 0-1,1 0 1,-1 0-1,1 1 1,0 0 0,0-1-1,0 1 1,0 0-1,0 0 1,4-1-112,6-3-60,-1 1 1,2 1-1,-1 0 0,0 1 1,1 0-1,-1 1 0,1 0 0,8 1 60,5 1-102,-1 0 0,0 2 1,1 1-1,2 2 102,-21-4-16,0 1 0,-1 0 1,1 0-1,0 1 0,-1 0 1,0 0-1,1 1 1,-1 0-1,-1 0 0,1 1 1,-1-1-1,3 4 16,-5-4-7,-1-1 0,0 1 0,0 0-1,-1 0 1,1 0 0,-1 0 0,0 0 0,0 1 0,0-1 0,0 1 0,-1-1-1,0 1 1,0 0 0,0-1 0,-1 1 0,1 0 0,-1 0 0,0-1-1,-1 1 1,1 0 0,-1 2 7,-1 2-38,0-1-1,0 1 1,0-1 0,-1 1-1,-1-1 1,1 0 0,-1-1-1,-1 1 1,1 0-1,-1-1 1,-1 0 0,-3 3 38,0 0-156,-1 0 1,-1-1 0,0 0 0,0-1 0,-1-1 0,0 0-1,-8 4 156,-13 3-434,-1-1-1,0-2 1,-1-1-1,0-2 1,-28 3 434,39-7-295,8-7 143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6:59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0 2465,'-3'1'59,"0"-1"1,1 1-1,-1 0 1,0 0-1,1 0 1,-1 0-1,1 0 1,-1 0-1,1 1 1,0 0 0,-1-1-1,1 1 1,0 0-1,0 0 1,0 0-1,0 0 1,1 0-1,-1 0 1,1 1-1,-1-1 1,1 1-60,-6 8-49,0 1 1,2 0-1,-4 10 49,-2 12 287,2 1 0,1 0 0,2 1 0,1 0 0,0 34-287,-6 49 740,3-74-803,-2 0 0,-2 0 0,-2-1 0,-8 15 63,19-53-116,1-2-71,1-1 0,-1 1 1,1 0-1,0 0 0,0-1 0,1 1 1,-1 0-1,0 3 187,5 5-505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00.1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17 6417,'6'-3'205,"1"0"-1,-1 1 1,1 0 0,0 0-1,-1 0 1,1 1-1,0 0 1,0 1-1,0-1 1,0 1-1,0 1 1,0-1 0,0 1-1,6 1-204,6 2-332,0 1 0,0 1 0,0 1-1,11 5 333,-23-9-175,0 1-1,0-1 1,-1 1-1,0 1 0,1-1 1,-1 1-1,-1 0 1,1 0-1,3 6 176,-7-9-46,1 1 1,-2 0-1,1 0 0,0 0 1,-1 0-1,1 0 0,-1 0 0,0 0 1,0 1-1,0-1 0,0 0 1,-1 1-1,0-1 0,1 1 1,-1-1-1,0 0 0,-1 1 1,1-1-1,0 1 0,-1-1 1,0 0-1,0 1 0,0-1 46,-2 5-20,-1 0 1,0 0-1,0-1 0,-1 1 0,0-1 0,0 0 1,-1 0-1,0-1 0,0 0 0,0 0 1,-3 1 19,-5 4-24,-1 0 1,0-1 0,-1 0-1,-13 5 24,16-10-3,0 0-1,0-1 0,0 0 1,-1-1-1,1-1 0,-1 0 1,0 0-1,0-2 0,1 0 1,-1 0-1,0-1 0,-9-3 4,20 4-4,1 0-15,0 0-1,0 0 1,1 0-1,-1 0 0,0-1 1,1 1-1,-1 0 1,0-1-1,1 1 0,-1-1 1,0 0-1,1 0 1,-1 1-1,1-1 0,-1 0 1,1 0-1,0-1 1,-1 1-1,1 0 0,0 0 1,0 0-1,0-1 1,-1 0 19,-1-16-199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00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440 15 6761,'28'-15'2345,"8"17"-2153,5 9-128,-5 24-72,-6 11-24,-16 21 0,-10 16-16,-22 18 32,-17 12 0,-27 5 8,-10-3 16,-20-20 16,-1-10-24,1-19-648,4-8-672,11-25 815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09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2473,'0'0'1092,"0"0"-387,0 0-317,0 0-177,8 0 354,157-11-278,-125 9-876,0 0-1,1 3 590,-39-1-191,0 0-1,0 1 0,0-1 0,0 0 0,0 1 1,0 0-1,-1-1 0,1 1 0,0 0 1,1 1 191,3 2-561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10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47 640,'0'-2'224,"7"4"-168,4-2-72,13-4 176,4 0 208,6-7 368,12 4 121,-6-2-1,3 2-176,-7 5-360,1 0-160,-6 4-496,2 1-352,0-3 432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10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265 48 280,'72'-41'125,"-71"41"-118,1-1 0,-1 0 0,1 0 1,-1 0-1,1 1 0,-1-1 0,1 1 0,0-1 0,-1 1 0,1 0 0,-1-1 0,1 1 0,0 0 0,-1 0 0,1 0 0,0 0 0,-1 0 0,1 1 0,0-1 0,-1 1 0,1-1 0,-1 1 0,1-1 0,-1 1 0,1 0 0,-1 0 0,1-1 0,-1 1 0,0 0 0,1 0 0,-1 1 0,0-1 0,0 0 0,0 0 0,0 1-7,1 1 38,0 1 0,0-1-1,-1 1 1,0-1 0,0 1-1,0 0 1,0 0 0,0-1-1,-1 1 1,0 0 0,0 2-38,-1 10 87,0 0 0,-2-1 0,0 0 1,-1 0-1,0 0 0,-2 0 0,1 0 1,-2-1-1,0 0 0,0-1 0,-1 1 0,-1-1 1,-1-1-1,1 0 0,-12 11-87,1-3 16,-1 0 0,-1-2 0,0 0 0,-1-1 0,-1-1 0,-1-2 0,0 0 0,-9 2-16,27-13 165,-1 0 1,0-1 0,-1 0-1,1 0 1,-3 0-166,9-2 70,0 0 1,1 0-1,-1 0 1,1 0 0,-1 0-1,1 0 1,-1 0 0,1-1-1,-1 1 1,1-1-1,-1 1 1,1-1 0,-1 1-1,0-1-70,2 0 37,-1 0 1,1 1-1,-1-1 0,1 1 0,-1-1 1,1 0-1,-1 1 0,1-1 0,0 0 1,-1 0-1,1 1 0,0-1 0,0 0 1,0 0-1,-1 0 0,1 1 0,0-1 1,0 0-1,0 0 0,0 1 0,0-1 1,1 0-1,-1 0 0,0 0 0,0 1 1,0-1-1,1 0 0,-1 0 0,0 1-37,3-5 10,-1 1-1,0-1 1,1 1-1,0 0 0,0 0 1,0 1-1,0-1 1,0 0-1,1 1 0,0 0 1,0 0-1,0 0 1,0 0-1,2 0-9,11-7-32,2 0-1,14-5 33,-29 13-7,0 1-1,1-1 1,-1 1-1,1-1 1,-1 1-1,1 1 0,0-1 1,-1 1-1,1 0 1,0 0-1,-1 0 1,1 0-1,0 1 1,-1 0-1,1 0 1,1 0 7,0 2-22,0 0 0,0 0-1,0 1 1,0-1 0,-1 1 0,1 1 0,-1-1 0,0 1 0,0-1 0,3 6 22,-4-6 2,0 1 1,0-1-1,1 0 1,-1 0-1,1 0 1,0-1-1,0 0 1,0 0-1,1 0 1,-1 0-1,1-1 0,0 0 1,-1 0-1,1-1 1,0 1-1,0-1 1,0-1-1,0 1 1,0-1-1,0 0 1,2 0-3,9-1-388,-1-1 0,1 0 1,0-1-1,0-1 388,9-3-568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11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1 110 2873,'44'-9'1432,"20"-8"-344,13 1-104,13-4-151,7 1-137,0 5-304,-7 5-136,-11 7-176,-8 0-16,-1 0-56,-6 4-32,-11-2-272,0 5-368,-21 3-849,-5-8 921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11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 2993,'11'-13'5062,"12"6"-4697,-1 0 0,14-6-365,-21 7 44,1 0 1,0 1-1,0 1 0,0 1 0,6-1-44,150-17 165,-161 19-166,0 0 1,0 1-1,0 1 0,0 0 0,9 1 1,-18-1-4,0 0-1,-1 0 1,1 1 0,0-1-1,-1 0 1,1 1 0,0-1 0,-1 1-1,1 0 1,0-1 0,-1 1-1,1 0 1,-1 0 0,1 0-1,-1 0 1,0 0 0,1 0 0,-1 1-1,0-1 1,0 0 0,0 1-1,0-1 1,0 1 0,0-1-1,0 1 1,0-1 0,-1 1 0,1-1-1,-1 1 1,1 0 0,-1 0-1,0-1 1,1 1 0,-1 0-1,0 0 1,0-1 0,0 1 0,0 0-1,-1 1 5,-1 10-18,0 1 0,-1-1 0,0 0 0,-2 0 0,1-1 0,-1 1 0,-1-1 0,0 0 0,-1 0 0,0-1 0,-1 1 0,0-2 0,-1 1 0,0-1 0,-6 4 18,-37 34-166,3 3 166,46-45 51,10-6-24,21-8-18,-17 4-10,0 1 0,40-12-8,-47 14 7,1 0 1,0 1 0,0-1-1,0 1 1,0 0-1,0 1 1,-1-1-1,1 1 1,0 0 0,0 0-1,0 1 2,-2-1-1,-1 0-1,1 0 1,-1 1-1,1-1 1,-1 1 0,1 0-1,-1-1 1,0 1-1,0 0 1,0 0-1,0 1 1,-1-1 0,1 0-1,0 1 1,-1-1-1,1 1 2,0 3-4,0-1 0,0 1 0,0 0 0,0-1 0,-1 1 0,0 0 0,0 6 4,0 3-6,-2 1 0,1-1 1,-2 1-1,0-1 0,-4 12 6,2-11-6,0-1 0,-2 0 0,0 0 0,-1 0 0,0-1-1,-1 0 1,0 0 0,-2-1 0,1 0 0,-2-1 0,1 0 0,-2-1 0,1 0 0,-12 8 6,7-8-58,-1 0 0,0-1 1,0 0-1,-1-2 1,-1 0-1,1-1 1,-1 0-1,-1-2 0,1-1 1,-1 0-1,-13 0 58,25-3-124,-1 0-1,1-1 0,-1 0 0,1 0 0,-1-1 125,3-1-61,1 1 0,-1-1 0,1 0 0,0-1 0,0 1-1,-3-3 62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0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34 672,'0'0'250,"0"0"-150,0 0-136,0 0-16,0 0 25,0 0 16,0 0 25,0 0 90,7-1 509,42-4-178,10-4-435,45-5 116,-45 10-530,-34 5 242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5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0 208 3041,'44'-21'2124,"-44"21"-2083,1 0-1,-1 0 1,0 0-1,0 0 1,0 0-1,0 0 1,1 0-1,-1 0 1,0 0-1,0 0 1,0 0-1,0 0 1,1 0-1,-1 0 1,0 0-1,0 0 1,0 0-1,0 0 1,1 1-1,-1-1 1,0 0-1,0 0 1,0 0-1,0 0 1,0 0-1,1 0 1,-1 0-1,0 0 1,0 1-1,0-1 1,0 0-1,0 0 0,0 0 1,0 0-1,0 0 1,0 1-1,1-1 1,-1 0-1,0 0 1,0 0-1,0 0 1,0 1-1,0-1 1,0 0-1,0 0 1,0 0-1,0 0 1,0 1-1,0-1 1,0 0-1,0 0 1,0 0-1,0 0 1,-1 0-1,1 1 1,0-1-1,0 0 1,0 0-1,0 0-40,-4 16 392,2-10-55,-2 16-271,1 0-1,1 0 1,1 0-1,1 0 1,1 0 0,1 0-1,1 0 1,1-1-1,1 1 1,0-1-1,2 0 1,3 6-66,-6-17 4,0-1-1,1 1 1,1-1 0,-1 0-1,1-1 1,1 0 0,-1 0-1,8 7-3,-10-12 1,1 1-1,-1 0 1,1-1 0,-1 0-1,1 0 1,0-1 0,0 1-1,1-1 1,-1 0 0,0 0-1,1-1 1,-1 0-1,1 0 1,-1 0 0,1 0-1,0-1 1,1 0-1,0 0-13,0-1-1,0 0 1,0 0 0,0 0-1,0-1 1,-1 0 0,1-1 0,0 1-1,-1-1 1,0 0 0,0-1-1,0 0 1,0 0 0,0 0 0,0-2 13,1 0-43,0-2 1,-1 1-1,0-1 1,0 0-1,-1 0 1,0 0 0,0-1-1,-1 0 1,0 0-1,0-3 43,3-10 35,-2 0 0,0-1 0,-2 0-1,0 1 1,-1-1 0,-2 0 0,0 0-1,-1 0 1,-2 0-35,3 15 149,0 7-104,0-1 0,0 0-1,0 1 1,-1-1 0,1 1 0,0-1 0,-1 0 0,1 1 0,-1-1-1,1 1 1,-1-1 0,0 1 0,1-1 0,-1 1 0,0 0 0,0-1 0,0 1-1,-1-1-44,2 2 9,0 0 0,0 0 0,0 0 0,0 0 0,0 0-1,-1 0 1,1 0 0,0 0 0,0 0 0,0 0 0,0 0 0,-1 0-1,1-1 1,0 1 0,0 0 0,0 0 0,0 0 0,-1 0-1,1 1 1,0-1 0,0 0 0,0 0 0,-1 0 0,1 0-1,0 0 1,0 0 0,0 0 0,0 0 0,0 0 0,-1 0-1,1 0 1,0 0 0,0 1 0,0-1 0,0 0 0,0 0 0,0 0-1,-1 0 1,1 0 0,0 1 0,0-1 0,0 0 0,0 0-1,0 0 1,0 0 0,0 0 0,0 1 0,0-1 0,0 0-1,0 0 1,0 0 0,0 1 0,0-1-9,-3 13 57,3-11-25,-3 18-21,2 0-1,0 0 1,1 0 0,1 0 0,1 0 0,0 0-1,2 0 1,5 16-11,-6-27-9,0 0-1,1 1 0,1-1 1,-1-1-1,1 1 1,1-1-1,-1 1 0,7 4 10,-8-7-8,1-1 0,1-1-1,-1 1 1,1-1 0,0 0-1,0 0 1,0-1 0,0 0-1,1 0 1,-1 0 0,1-1 0,0 0-1,0 0 9,8 0-28,1 0 0,-1-1 0,1 0 0,-1-1 0,1-1 0,-1-1 0,1 0 0,-1-1 0,0 0 0,0-2 0,0 0 0,0 0 0,-1-1 0,0-1 0,0 0 0,-1-1 0,1-1 0,7-7 28,-14 9-20,0 1 0,0-1 0,-1-1 0,0 1 0,-1-1 0,0 0 0,0 0 1,-1 0-1,0-1 0,0 0 0,-1 0 0,0 0 0,0 0 0,-1 0 0,0-3 20,1-11 61,-1-1 1,-1 0-1,-1 1 1,-1-1-1,-3-12-61,3 26 94,1 6-25,0 0 0,-1 0-1,1 0 1,-1 0 0,0 0-1,0 1 1,0-1 0,-1 0-1,-1-3-68,-3 27 486,5-5-478,0 0 1,1 0 0,0-1 0,1 1 0,1 0-1,1-1 1,0 1 0,0-1 0,2 0 0,4 10-9,-7-19-5,1 0 0,0-1-1,1 0 1,-1 0 0,1 0 0,-1 0 0,1 0 0,0-1 0,1 0 0,-1 0 0,1 0 0,-1 0 0,1-1-1,0 1 1,0-1 0,0-1 0,0 1 0,0-1 0,0 1 0,1-1 0,-1-1 0,4 1 5,4-1-16,1 0-1,-1 0 1,1-2 0,-1 1 0,0-2 0,0 0-1,0 0 1,7-4 16,5-2-72,0-2 0,-1 0 1,-1-2-1,0-1 0,-1 0 0,0-2 0,-1 0 0,-1-2 0,-1 0 0,0-1 0,-1-1 0,8-12 72,-21 24-23,0 1-1,0-1 1,-1 0-1,0 0 0,-1 0 1,1 0-1,-1-1 0,-1 0 1,1-2 23,-2 7 14,-1-1-1,1 0 1,-1 0 0,0 0-1,0 0 1,-1 0 0,1 0-1,-1 0 1,0 1 0,0-1-1,-1 0 1,1 0 0,-1 1-1,0-1 1,-1 1 0,1 0-1,-1-1-13,2 3 17,0 1-1,1 0 0,-1 0 0,0-1 1,0 1-1,0 0 0,0 0 0,0 0 0,0 0 1,0 0-1,-1 0 0,1 1 0,0-1 1,0 0-1,-1 1 0,1-1 0,0 1 0,-1-1 1,1 1-1,-1-1 0,1 1 0,-1 0 1,1 0-1,0 0 0,-1 0 0,1 0 0,-1 0 1,1 0-1,-1 0 0,1 1 0,-1-1 1,1 0-1,0 1 0,-1 0 0,1-1 0,0 1 1,-1 0-1,1-1 0,0 1 0,0 0 1,0 0-1,0 0 0,-1 0 0,1 0-16,-6 7 40,-1-1 0,1 1-1,1 0 1,0 1 0,-5 7-40,1 2 2,1 0 0,0 0 0,2 0 1,0 1-1,1 1 0,1-1 1,0 1-1,2 0 0,0 0 0,2 0 1,0 0-1,1 0 0,1 3-2,0-6-10,0-1-1,2 0 0,0 0 0,0 0 0,2 0 1,0 0-1,0-1 0,2 0 0,0 0 1,1-1-1,0 1 0,1-2 0,0 1 1,1-1-1,1-1 0,4 4 11,1-3-139,1 0-1,0-2 1,1 0-1,0-1 1,1 0-1,0-2 1,1 0 0,-1-2-1,1 0 1,0-1-1,1-1 1,-1 0 0,14-1 139,60 0-531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0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1416,'0'1'600,"2"1"-360,0 0-79,15 4-129,12 1-8,41 6-8,-50-17-16,5-1-96,-8 1-169,3-2 169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1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46 2793,'-58'-46'862,"140"59"-632,-66-10-72,-1 0 1,1 0-1,-1 2 1,0 0-1,14 7-158,-22-9 56,0 0 0,-1 0 0,1 1 0,-1 0 0,0 0 0,0 1 0,0 0-1,-1 0 1,0 0 0,0 1 0,0-1 0,0 1 0,2 6-56,-5-9 8,-1 1 0,0 0 0,0-1 0,0 1 1,-1 0-1,1-1 0,-1 1 0,0 0 0,0 0 1,0-1-1,0 1 0,-1 0 0,0 0 0,1-1 0,-1 1 1,-1-1-1,1 1 0,0-1 0,-1 1 0,-2 2-8,-3 7 64,0-2 0,-2 1 0,1-1 0,-11 10-64,-26 24 545,-29 21-545,9-7-8,46-41-2196,28-23 1545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4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54 103 1336,'-53'-17'914,"53"17"-880,1 0-1,-1 0 1,1 0 0,-1 0 0,1 0 0,-1 0-1,0 0 1,1-1 0,-1 1 0,1 0 0,-1 0-1,1 0 1,-1-1 0,0 1 0,1 0-1,-1-1 1,1 1 0,-1 0 0,0-1 0,0 1-1,1 0 1,-1-1 0,0 1 0,1-1 0,-1 1-1,0-1 1,0 1 0,0 0 0,0-1 0,1 1-1,-1-1 1,0 1 0,0-1 0,0 1 0,0-1-1,0 1 1,0-1 0,0 1 0,0-1-1,0 1 1,-1-1 0,1 1 0,0-1 0,0 1-1,0 0 1,0-1 0,-1 1 0,1-1 0,0 1-1,0 0 1,-1-1 0,1 1 0,0-1 0,-1 1-1,1 0 1,0-1 0,-1 1 0,1 0 0,-1 0-1,1-1 1,-1 1 0,1 0 0,0 0-1,-1 0 1,1 0 0,-1-1 0,1 1 0,-1 0-34,8 0-5,21 0-27,-26 1 32,-1-1 0,0 0 0,0 0 0,0 0 0,0 1 0,0-1 0,0 1 0,0-1 0,0 1 0,0-1 0,0 1 0,0-1 0,0 1 0,0 0 0,0 0 0,0-1-1,-1 1 1,1 0 0,0 0 0,-1 0 0,1 0 0,0 1 0,45 91 194,-44-88-173,-1 0 0,1 0 0,-1 1 0,0-1 0,0 0 0,-1 1 0,1-1 0,-1 1 0,0-1 0,-1 1 0,1-1 0,-1 1 0,0-1 1,-2 4-22,0 8 53,-18 61 67,20-77-44,1-1 109,0 0 193,0 0 103,0 0-17,0 0-98,0 0-193,2-18-194,1 0 1,0-1 0,2 2-1,0-1 1,1 0-1,0 1 1,2 0-1,0 1 1,7-11 20,-5 11-76,0 1 1,1 1 0,0 0-1,1 1 1,1 0 0,0 1-1,1 0 1,3-1 75,-9 7-25,1 1 0,-1 0 0,1 0 0,0 1 0,0 0 0,0 1 0,1 0 0,0 0 0,-1 1 0,1 0 0,0 1 0,0 0 0,0 1 0,0 0 0,5 1 25,-12-1-7,-1 0 0,1 1 0,-1-1 0,1 1 0,-1 0 0,0 0 0,1 0 0,-1 0 0,0 0 0,0 1 0,0-1 0,0 1 0,0-1 0,0 1 0,0 0 0,0 0 0,-1 0 0,1 0 1,-1 0-1,1 0 0,-1 0 0,0 0 0,0 0 0,0 1 0,0-1 0,0 1 0,0-1 0,-1 0 0,1 1 0,-1-1 0,0 1 0,1 0 0,-1-1 0,-1 2 7,2 9-8,-2 0 1,0 0-1,-1 0 1,0 0-1,-1 0 1,0 1 7,-29 83 37,10-32-20,22-64-11,-1 0 0,1 0 1,0 0-1,-1 0 0,1 0 0,0 0 0,0 0 0,0 0 0,0 0 0,0 0 0,0 1 0,0-1 1,0 0-1,0 0-6,1-1 4,-1 1 0,1-1 1,-1 0-1,1 1 0,-1-1 0,1 0 1,0 0-1,-1 1 0,1-1 1,-1 0-1,1 0 0,0 0 1,-1 0-1,1 0 0,0 0 0,-1 0 1,1 0-1,-1 0 0,1 0 1,0 0-1,-1 0 0,1-1 1,-1 1-1,1 0 0,-1 0 0,1-1 1,0 1-1,-1 0 0,1-1 1,-1 1-1,1-1-4,13-5 22,-1 0 0,0-2 0,0 1 0,0-2 0,7-6-22,-4 3 13,31-25-287,-2-1-1,36-40 275,-75 71-55,-5 6 38,0 0 0,0 0 1,0 0-1,0 0 0,0 0 1,1 0-1,-1 0 0,0 0 1,0 0-1,1 1 0,-1-1 1,0 0-1,1 1 17,-1 0 7,-1 1 0,1 0 0,-1 0 1,1 0-1,-1 0 0,0 0 0,0 0 0,1 0 0,-1 0 1,0 0-1,0 0 0,0 0 0,0 0 0,0 0 0,0 0 0,0 0 1,-1 0-1,1 0 0,0 0 0,0 0 0,-1 0 0,1 0 1,-1 0-8,1-1 5,-1 4 16,0 0 0,0 0 0,0 0 0,0 0 0,-1 0 0,0-1 0,0 1 0,0-1 0,-1 2-21,-47 61 164,46-60-143,0 0-1,0 1 0,1-1 0,-1 0 0,2 1 1,-1 0-1,-1 5-20,4-10 4,-1 1 0,1-1-1,-1 0 1,1 0 0,0 1 0,0-1 0,0 0 0,0 1 0,0-1-1,1 0 1,-1 1 0,1-1 0,-1 0 0,1 0 0,0 1-1,0-1 1,0 0 0,0 0 0,1 1-4,-1-2 13,0 0-1,0 0 1,0-1 0,0 1-1,0 0 1,0 0-1,0-1 1,0 1 0,0-1-1,0 1 1,0-1 0,0 1-1,0-1 1,0 0 0,0 0-1,0 1 1,1-1 0,-1 0-1,0 0 1,0 0-1,0 0 1,0 0 0,1 0-1,-1-1 1,0 1 0,0 0-1,0-1 1,0 1 0,0 0-1,0-1 1,0 0-13,6-2 111,0-1 1,0 0-1,0 0 1,3-3-112,-2 1 65,8-5-5,-1-1 1,-1-1-1,0 0 0,0-1 1,-1 0-1,0-3-60,-8 12 13,-1-1-1,0 0 1,0-1-1,0 1 1,-1-1-1,0 1 1,0-1-1,-1 0 1,0 0-1,0-1 1,-1 1-1,1 0 1,-2 0-1,1-1 1,-1 1-1,0-1 1,-1-3-13,1 8-5,0 1 0,-1-1 0,1 1 0,-1-1 0,1 1 0,-1-1 0,0 1 0,0 0 1,0-1-1,0 1 0,-1 0 0,1 0 0,-1 0 0,1 0 0,-1 0 0,1 0 0,-1 0 1,0 1-1,0-1 0,0 1 0,0-1 0,0 1 0,-1 0 0,1-1 0,0 1 0,0 0 1,-1 1-1,1-1 0,-1 0 0,1 1 0,-1-1 0,1 1 0,-1 0 0,1 0 0,-1 0 0,1 0 1,-3 0 4,-2 2-23,0-1 0,0 1 1,0 0-1,0 0 1,1 1-1,-1 0 0,1 0 1,-1 1-1,1-1 1,0 1-1,1 1 1,-6 4 22,5-4-84,1 0 1,-1 0-1,1 1 1,0 0 0,0 0-1,1 0 1,-1 1 0,1-1-1,1 1 1,0 0 0,0 0-1,0 1 1,0-1 0,1 3 83,1-8-62,1 0-31,-1 1 0,1-1 0,0 1 0,0 0 0,0-1 0,0 1 0,0-1 0,0 1 0,1 0 93,0 0-65,0-1 1,0 1 0,1-1-1,-1 0 1,1 1 0,0-1-1,0 0 1,2 2 64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4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19 107 6793,'-9'-8'2449,"-1"1"-2033,10-4-336,2 0-72,0-4-88,5-1-40,-1 5-16,-4-2-40,1 2-424,-3 7-424,-3 4 632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5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170 331 4169,'-3'-6'708,"2"2"-416,-1 1 0,1 0 0,-1 0 0,0 0 0,0 0 0,0 0 0,0 0 1,0 0-1,-1 0 0,0 0-292,2 3-423,0 1 363,0 0 1,1-1-1,-1 1 0,0 0 1,0 0-1,0-1 0,0 1 1,0 0-1,-1-1 1,1 1-1,0-1 0,0 1 1,0-1-1,0 0 0,-1 0 1,1 1 59,-1-1-81,0 1 71,-1 0 5,0 0 1,0 0 0,0 0-1,0 0 1,1 1-1,-1-1 1,1 1-1,-1 0 1,1 0-1,-3 2 5,-6 7-1,0 1 0,0 0 0,-5 8 1,11-13 0,0 1-1,0 0 1,1 0 0,0 0 0,0 1 0,0-1-1,1 1 1,1 0 0,-1 1 0,3-8-28,-1 1 1,1-1-1,-1 1 0,1-1 1,0 1-1,0 0 0,0-1 1,1 1-1,-1-1 1,0 1-1,1-1 0,0 1 1,0-1-1,-1 1 0,2-1 1,-1 0-1,0 1 0,0-1 1,1 0-1,-1 0 0,1 0 1,0 1 27,1-1-53,-1 0 1,1-1-1,0 1 0,-1-1 1,1 0-1,0 0 0,0 0 1,0 0-1,0 0 0,0 0 1,0-1-1,0 0 1,0 0-1,0 0 0,0 0 1,0 0-1,0 0 0,0-1 1,2 0 52,4-1-41,1-1 1,-1 0-1,1-1 1,-1 0-1,0 0 1,0-1 0,-1 0-1,0-1 1,0 0-1,0 0 1,0 0-1,-1-2 41,9-7 112,-1-1 0,-1-1 0,-1 0 0,0-1 0,0-2-112,-5 5 312,0-1-1,-1-1 1,0 1-1,-1-1 1,-1 0-1,-1 0 1,0-1-1,-1 0 1,-1-5-312,0-2 328,-1-1 0,-2 0 0,0 0 0,-2 1 0,-1-1 0,-1-2-328,4 24 21,1 3 11,-2 4-26,-2 9-80,-1 0 67,-9 22-2,2 0 0,1 1 0,2 0-1,-5 31 10,-10 125 1,-10 51-14,25-194 16,-3 0 0,-2-1 1,-19 45-4,3-23-37,3 1 1,3 0-1,-6 38 37,29-102-39,0 0-1,0 0 1,0 0-1,1 0 1,0 0-1,0 4 40,0-9-9,1 0 1,-1 0-1,0 0 0,0 0 0,1-1 0,-1 1 0,0 0 0,1 0 0,-1 0 0,1-1 0,-1 1 0,1 0 0,-1 0 0,1-1 1,0 1-1,-1 0 0,1-1 0,0 1 0,-1-1 0,1 1 0,0-1 0,0 1 0,0-1 0,-1 0 0,1 1 0,0-1 1,0 0-1,0 0 0,0 0 0,0 1 0,0-1 0,-1 0 0,1 0 0,0 0 0,0 0 0,0-1 0,0 1 0,0 0 0,0 0 1,0 0-1,-1-1 0,1 1 0,0-1 0,0 1 9,7-3-11,-1 0-1,0 0 1,0 0 0,0-1 0,0 0 0,0-1-1,-1 1 1,0-1 0,3-3 11,8-8 9,-1-1 0,9-12-9,-13 13 7,-1 0 1,0 0-1,-2-1 0,1 0 0,-2-1 1,-1 0-1,0-1 0,-1 1 0,-1-1 1,0-1-1,-2 1 0,0 0 0,-1-1 1,-2 0-1,1 1 0,-3-15-7,0 26 32,0 0-1,0 0 1,-1 0 0,0 0-1,0 1 1,0-1-1,-1 1 1,-1 0 0,1 0-1,-1 0 1,0 0-1,-4-3-31,4 4 23,5 6-24,-1-1 0,1 1 1,0-1-1,0 1 1,0 0-1,-1-1 0,1 1 1,0-1-1,0 1 1,0 0-1,0-1 0,0 1 1,0-1-1,0 1 1,0-1-1,0 1 0,0-1 1,0 1-1,0 0 0,0-1 1,0 1-1,0-1 1,1 1-1,-1 0 0,0-1 1,0 1-1,0-1 1,1 1-1,-1 0 0,0-1 1,0 1-1,1 0 1,-1-1-1,0 1 0,1 0 1,-1 0-1,0-1 1,1 1-1,-1 0 0,0 0 1,1-1 0,23-10-39,-20 9 29,64-24-529,7 2 539,21-7-769,27-15 296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7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1 153 4625,'1'1'32,"0"-1"0,1 0 0,-1 0 1,0 1-1,0-1 0,1 1 0,-1-1 0,0 1 0,0 0 1,0-1-1,0 1 0,0 0 0,0 0 0,0 0 0,0 0 1,0 0-1,0 0 0,0 0 0,0 0 0,-1 0 0,1 0 1,0 1-33,15 36 684,-12-27-744,1 1 103,0-1-2,-1 0 1,-1 0 0,0 0-1,0 1 1,-1 0-1,1 8-41,-2 1 53,0-5-10,0-1-1,2 1 0,2 12-42,-5-28 36,0 1-1,0-1 0,0 0 1,0 1-1,0-1 0,1 0 1,-1 1-1,0-1 1,0 0-1,0 0 0,0 1 1,0-1-1,1 0 0,-1 0 1,0 1-1,0-1 0,0 0 1,1 0-1,-1 0 0,0 1 1,0-1-1,0 0 0,1 0 1,-1 0-1,0 0 0,1 1 1,-1-1-1,0 0 0,0 0 1,1 0-1,-1 0 0,0 0 1,1 0-1,-1 0 1,0 0-1,1 0 0,-1 0-35,1 0 94,-1-1 0,1 1 0,-1-1 0,1 1 0,0-1-1,-1 1 1,1-1 0,-1 0 0,0 1 0,1-1 0,-1 1 0,1-1-1,-1 0 1,0 1 0,1-1 0,-1 0 0,0 0 0,0 1 0,0-2-94,8-23 71,6-23 144,15-33-215,-23 64 6,87-208-280,-85 211-993,-7 27-1012,-1-9 1883,0 13-320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8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274 342 2336,'0'0'1022,"-3"0"-360,-7 1-603,-1 1 1,1 0 0,-1 0 0,1 1-1,0 0 1,0 1 0,0 0 0,1 1-1,-1-1 1,1 2 0,-4 2-60,0 2 5,1 0 1,0 0-1,0 1 0,1 1 1,1 0-1,0 0 0,0 1 1,1 0-1,-1 5-5,5-10 3,0-1 4,0 0 1,1 1-1,0-1 0,1 1 0,-1 0 1,2 0-1,-1 0 0,0 4-7,3-11 1,0-1-1,0 1 1,0 0-1,0-1 1,0 1-1,0 0 0,0-1 1,0 1-1,0 0 1,0-1-1,0 1 1,0-1-1,1 1 0,-1 0 1,0-1-1,1 1 1,-1-1-1,0 1 1,1-1-1,-1 1 1,0-1-1,1 1 0,-1-1 1,1 1-1,-1-1 1,1 1-1,-1-1 1,1 0-1,-1 1 1,1-1-1,0 0 0,1 1 2,0 0 0,0-1 0,0 0 0,0 1 0,0-1 0,0 0 0,0 0 0,0 0 0,0-1 0,0 1 0,0 0-2,8-2 18,0-1 0,0 0 0,8-3-18,-1-1 6,-1 0 1,0-1-1,0-1 1,0 0-1,-1-1 1,0-1-1,-1 0 1,0-1-1,-1-1 1,-1 0-1,0-1 1,0 0-1,-2-1 1,1 0-1,3-9-6,-2 4 275,-3 12-93,-8 8-181,-1 0 1,0 0-1,0 0 0,1 0 1,-1 0-1,0 0 0,0 0 1,1 0-1,-1 0 0,0 0 0,0 0 1,1 0-1,-1 0 0,0 0 1,0 0-1,0 0 0,1 0 1,-1 0-1,0 0 0,0 1 1,1-1-1,-1 0 0,0 0 1,0 0-1,0 0 0,0 0 0,1 1 1,-1-1-1,0 0 0,0 0 1,0 0-1,0 1 0,1-1 1,-1 0-1,0 0 0,0 0 1,0 1-1,0-1-1,-1 13-76,-14 44 91,12-49-13,1 1 1,-1 0 0,1 0-1,1 0 1,0 0 0,0 0-1,1 1 1,0-1 0,1 2-4,-1-8-3,0 0-1,0 0 0,1 0 0,-1 0 0,1 0 1,0-1-1,0 1 0,0 0 0,0 0 0,0-1 1,1 1-1,-1-1 0,1 1 0,-1-1 0,1 1 1,2 0 4,-3-1-10,1-1 0,0 0 0,0 0 0,0 0 0,0 0 0,0 0 0,0 0 0,0-1 0,0 1 0,0-1 0,0 1 0,0-1 0,0 0 1,1 0-1,-1 0 0,0 0 0,0 0 0,0 0 0,0-1 0,0 1 0,0-1 0,1 1 0,1-2 10,5-1-12,-1 0 0,1-1 0,0 0 0,-1-1 0,0 0 0,0 0 0,0-1 0,-1 0 0,0 0 0,0-1 0,-1 1 0,2-3 12,0-2 101,0 0 0,0-1 0,-1-1 1,0 1-1,-1-1 0,-1 0 0,4-12-101,-1-6 502,-1-1-1,-2 0 1,-1-1-1,-1 1 0,-2-1 1,-2-25-502,-13-78 495,12 119-478,2 16-28,0 1 8,0 0 1,0-1-1,0 1 0,0 0 0,0 0 0,0 0 0,0-1 0,-1 1 0,1 0 0,0 0 0,0-1 1,0 1-1,1 0 0,-1 0 0,0-1 0,0 1 0,0 0 0,0 0 0,0-1 0,0 1 0,0 0 1,0 0-1,0-1 0,1 1 0,-1 0 0,0 0 0,0 0 0,0-1 0,0 1 0,1 0 0,-1 0 1,0 0-1,0 0 0,0 0 0,1-1 0,-1 1 0,0 0 0,0 0 0,1 0 0,-1 0 0,0 0 1,0 0-1,1 0 0,-1 0 0,0 0 0,0 0 0,1 0 0,-1 0 0,0 0 0,0 0 1,1 0-1,-1 0 3,0 6-144,0 0 140,0-1 0,-1 1 0,0 0 0,0 0 0,0-1 1,-2 4 3,-2 9-3,2-8 3,-17 66 3,3 1 1,-2 41-4,15-70-21,3 37 21,1-68-4,1 0 0,2 0 0,-1 0 0,2 0 0,0 0 0,5 11 4,-8-26-2,-1 0 0,1 0 0,0-1 0,0 1 0,-1-1 0,1 1 0,0-1 1,0 1-1,1-1 0,-1 1 0,0-1 0,0 0 0,1 0 0,-1 0 1,0 0-1,1 0 0,-1 0 0,1 0 0,0 0 0,-1 0 0,1-1 0,0 1 1,-1-1-1,1 1 0,0-1 0,-1 0 0,1 1 0,0-1 0,0 0 1,0 0-1,-1 0 0,1-1 0,0 1 0,0 0 0,-1-1 0,1 1 0,0-1 1,-1 1-1,1-1 0,0 0 0,-1 0 0,1 0 0,-1 0 0,1 0 1,0 0 1,29-34 8,-14 16-7,6-8 2,0-1 1,3-7-4,19-38 3,-23 36 30,14-17-33,-26 41 76,-9 11-17,-3 4-1,-22 28-19,-22 32-43,42-56-8,0 0 1,1 0-1,-1 0 1,1 0-1,0 1 1,1-1-1,0 1 1,0 0-1,0 0 0,1 0 1,0 0-1,0 0 1,0 0-1,1 0 1,0 0-1,1 0 1,0 0-1,0 0 1,0 0 11,0-5-21,0 0 1,-1 1-1,1-1 1,1 0-1,-1 1 1,0-1-1,0 0 1,1 0 0,-1 0-1,1 0 1,0 0-1,-1-1 1,1 1-1,0 0 1,0-1-1,0 1 1,0-1-1,1 1 21,1 0-18,0-1-1,0 1 1,0-1-1,0 0 1,0 0-1,0-1 1,0 1-1,1-1 1,-1 0-1,4 0 19,-1 0-4,0-1 0,0 0 1,0 0-1,-1-1 0,1 0 0,0 0 0,-1 0 0,1-1 0,-1 0 0,0 0 1,0-1-1,0 0 0,2-2 4,-3 2 7,-1 0 1,0-1 0,0 1-1,-1-1 1,1 0 0,-1 0-1,0-1 1,-1 1 0,1 0-1,0-4-7,2-7 92,-1 0-1,0 0 0,-1-1-91,-2 6 64,1 0-1,0 0 0,1 0 0,1 0 0,-1 1 0,2-1 0,4-7-63,-8 16 3,1-1 0,0 1 0,0-1 0,0 1 0,1 0 0,-1 0 0,0 0 0,1 0 0,0 0 0,-1 0 0,1 1 0,0 0 0,0-1 0,3 0-3,-5 1-4,1 1 0,0 0 1,0-1-1,0 1 1,0 0-1,0 0 0,0 0 1,0 0-1,0 0 0,0 0 1,0 0-1,0 1 0,0-1 1,0 1-1,0 0 1,0-1-1,0 1 0,0 0 1,-1 0-1,1 0 0,0 0 1,-1 1-1,1-1 1,1 2 3,1 2-4,1 1 1,-1-1-1,0 2 1,0-1-1,-1 0 1,1 1-1,-1-1 1,-1 1 0,0 0-1,0 0 1,1 4 3,0 7-13,0-1 0,-1 1 0,-1 0 0,-1 4 13,1-12-16,-1 0 0,0 0 1,-1 0-1,0 0 0,-1 0 0,0 0 0,-1 0 0,0 0 0,0-1 1,-2 4 15,2-10 342,4-5-129,4-11-60,13-27-115,4-8 89,26-38-127,-38 69 5,1 1 0,1 0 0,1 1 0,0 0 0,0 1 0,2 0 0,4-3-5,-15 14-16,0 1 1,0-1 0,0 1-1,1-1 1,-1 1 0,1 1-1,2-2 16,-6 3-9,0-1-1,0 1 1,-1 0-1,1 0 1,0 0-1,0 0 1,0 0-1,0 0 1,-1 0-1,1 0 0,0 0 1,0 0-1,0 0 1,0 0-1,-1 1 1,1-1-1,0 0 1,0 1-1,-1-1 1,1 0-1,0 1 1,-1-1-1,1 1 1,0-1-1,-1 1 1,1 0-1,0-1 1,-1 1-1,1-1 0,-1 1 1,0 0-1,1 0 1,-1-1-1,1 1 1,-1 0-1,0 0 1,1-1-1,-1 1 1,0 0-1,0 0 1,0 0-1,0-1 1,0 1-1,0 0 1,0 1 9,0 10-36,-1-1 1,0 1-1,0 0 1,-2 0 0,1-1-1,-2 1 1,0-1 35,-6 30-14,10-40 9,-4 13-217,1 1-1,1-1 0,0 0 1,1 1-1,0-1 1,1 1-1,1-1 1,2 12 222,3-11-1019,1-8 429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9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 0 5425,'-35'20'2249,"-5"13"-1145,-9 11-856,19 10-264,3-1-96,12-2-600,8-7-304,3-11-737,4-11 977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49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2 202 6529,'0'0'72,"-1"0"0,1 0 0,0 0 0,0 1 0,0-1 0,0 0-1,0 0 1,0 1 0,0-1 0,-1 0 0,1 1 0,0-1 0,0 0 0,0 0-1,0 1 1,0-1 0,0 0 0,0 0 0,1 1 0,-1-1 0,0 0-1,0 0 1,0 1 0,0-1 0,0 0 0,0 0 0,0 1 0,0-1 0,1 0-1,-1 0 1,0 0 0,0 1 0,0-1 0,0 0 0,1 0 0,-1 0-1,0 1 1,0-1 0,1 0 0,-1 0 0,0 0 0,0 0 0,1 0-1,-1 0 1,0 0 0,0 0 0,1 1 0,-1-1-72,17 6 100,-6-4-119,0 0 0,-1-1-1,1 0 1,0-1 0,0 0-1,-1 0 1,1-1 0,0-1-1,-1 0 1,1 0 0,-1-1-1,1-1 1,-1 1 0,1-2 19,24-12-175,0-1 1,-1-1 0,5-7 174,-31 21-29,-2 2 4,0 0-1,0-1 1,-1 0-1,1 0 1,-1 0-1,0-1 1,0 0-1,0 0 1,-1 0-1,1 0 1,-1-1 0,0 0-1,-1 0 1,1-1 25,-3 5-6,-1 1-1,1 0 1,-1 0 0,1 0 0,-1 0 0,0-1 0,0 1 0,0 0 0,1 0 0,-1-1 0,0 1 0,0 0 0,-1 0 0,1-1 0,0 1 0,0 0 0,-1 0 0,1 0 0,0-1 0,-1 1 0,0 0 0,1 0 0,-1 0 0,0-1 6,-1 0-9,1 1 0,-1 0 0,1 0 0,-1 0 0,0 0 0,0 0 0,1 0 0,-1 0 0,0 1 1,0-1-1,0 1 0,0-1 0,0 1 0,-1-1 9,-6 1-23,0-1 0,0 1 0,0 1 1,0 0-1,0 0 0,-5 2 23,-5 2 20,0 1 0,1 1 0,1 1 0,-1 0 0,1 1 0,1 1 0,-1 1 0,2 0 0,-1 1 0,2 1 0,0 0 0,0 1 0,1 0 0,-10 16-20,18-23 17,1 0 0,0 0 0,0 1 0,0-1 0,1 1-1,0-1 1,1 1 0,-1 0 0,0 7-17,3-11-1,0 0-1,-1 0 1,1 0-1,1 0 1,-1 0-1,1-1 1,-1 1-1,1 0 1,0 0-1,0 0 1,1-1 0,-1 1-1,1-1 1,0 1-1,0-1 1,0 0-1,0 1 1,1-1-1,-1 0 1,1-1-1,2 3 2,5 3-115,1-1-1,0 0 0,0-1 1,1-1-1,-1 1 0,1-2 1,0 0-1,1 0 0,-1-1 1,1-1-1,0 0 116,7 0-159,0-1 0,-1-1 0,11-2 159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2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286 182 1136,'41'-108'1042,"-40"104"-840,0 0 0,1-1 0,-1 1 0,-1 0 0,1 0 1,-1-1-1,1 1 0,-1 0 0,-1-1 0,1-1-202,0 4 171,-1 1 0,1-1 0,-1 1 0,0-1 0,1 1 0,-1-1 0,0 1 0,0-1 0,1 1 0,-1 0 0,0 0 0,-1-1 0,1 1 0,0 0 0,-1 0-171,1 0 45,-1 1 0,0-1 1,0 1-1,1 0 0,-1 0 0,0-1 0,0 1 0,1 1 0,-1-1 1,0 0-1,0 0 0,1 1 0,-1-1 0,0 1 0,1-1 0,-1 1 1,1 0-1,-2 0-45,0 0 27,-33 13-221,1 2 0,-16 11 194,-6 2-53,48-25 54,0 1 0,0 0 0,1 1 0,0 0 0,0 0 0,1 0 0,-1 1 0,1 0 0,0 1-1,4-4 0,1-1 1,-1 1-1,1 0 1,0 0-1,0-1 1,0 1-1,0 1 1,1-1-1,0 0 1,0 0-1,0 0 0,0 1 1,1-1-1,-1 1 1,1-1-1,0 0 1,0 1-1,1-1 1,-1 0-1,1 1 1,1 3-1,-1-7-2,-1 1 0,1-1 0,-1 1 0,1 0 0,0-1 0,0 1 0,0-1 0,-1 0 0,1 1 0,1-1 0,-1 0 0,0 1 0,0-1 0,0 0 0,1 0 0,-1 0 0,1 0 0,-1 0 0,1 0 0,-1-1 0,2 1 2,0 0 1,0 0 0,0-1 1,0 1-1,0-1 0,0 0 0,0 0 0,0 0 0,0 0 0,0 0 0,0-1 0,2 0-1,4-1 5,0-1 1,-1 0-1,1-1 0,-1 0 0,0 0 0,0-1 0,6-4-5,10-10-77,-2-2 1,4-4 76,16-16-88,-41 40 83,1 0 1,-1 0-1,0 0 1,1 0-1,-1 0 0,0 0 1,1 0-1,0 0 1,-1 1-1,1-1 1,-1 1-1,1-1 0,0 1 1,-1 0-1,1-1 1,1 1 4,-2 0-3,-1 1 0,1-1 0,0 0 0,-1 1 0,1-1 0,-1 0 0,1 1 0,0-1 0,-1 1 1,1-1-1,-1 1 0,1-1 0,-1 1 0,0-1 0,1 1 0,-1 0 0,1-1 0,-1 1 0,0 0 0,0-1 0,1 1 1,-1 0-1,0-1 0,0 1 0,0 0 0,0 0 0,0-1 0,0 1 0,0 0 0,0-1 0,0 1 0,0 0 0,0 0 0,0-1 1,0 1-1,-1 0 0,1-1 0,0 1 3,-7 38 176,-2 0 0,-2-1 0,-5 9-176,-10 39 221,3 6-81,14-46-100,-3-1 1,-2-1-1,-1 0 1,-11 18-41,26-61 1425,4-4-1093,3-9-349,-5 4 22,1 0 1,0 1-1,0-1 0,0 1 0,1-1 0,0 1 1,0 1-1,1-1 0,0 0 0,0 1 1,5-4-6,2-4 5,-1 0 0,0 0 0,4-10-5,-5 8 6,24-39 10,17-40-16,-25 37 2,6-13 49,32-51-51,-61 119 1,28-43 7,-30 45-13,0-1 0,1 1 0,-1-1 0,0 1 0,1-1 0,-1 1 0,0 0-1,1 0 1,0-1 0,-1 1 0,1 0 0,0 1 0,-1-1 0,1 0 0,0 0 0,0 1 0,0-1 0,0 1-1,-1 0 1,1-1 0,0 1 0,0 0 0,1 0 5,-2 0-6,0 1 0,0-1-1,0 0 1,0 1 0,-1-1 0,1 1-1,0-1 1,0 1 0,0-1 0,-1 1-1,1-1 1,0 1 0,-1 0-1,1-1 1,-1 1 0,1 0 0,-1-1-1,1 1 1,-1 0 0,1 0 0,-1 0-1,0 0 1,0-1 0,1 1 0,-1 0-1,0 0 1,0 0 0,0 0 0,0 0-1,0 0 1,0 0 0,0 0 0,0-1-1,0 1 1,0 0 0,-1 1 6,0 4-11,-1 1 1,0 0 0,-1-1-1,0 0 1,0 1 10,-3 7-2,0 2 2,-3 5-1,2-1 1,1 2 0,0-1 0,0 11 0,-2 35 8,-9 57-1,16-123-8,1-1 1,0 1 0,0 0 0,-1-1 0,1 1-1,0 0 1,0-1 0,0 1 0,0 0 0,-1-1 0,1 1-1,0 0 1,0 0 0,1-1 0,-1 1 0,0 0-1,0-1 1,0 1 0,0 0 0,0-1 0,1 1-1,-1 0 1,0-1 0,1 1 0,-1-1 0,0 1-1,1 0 1,-1-1 0,1 1 0,-1-1 0,2 0 3,0 0 0,-1-1 0,1 1-1,0-1 1,-1 1 0,1-1 0,-1 0 0,1 0 0,-1 0 0,0 0 0,1 0 0,-1 0-1,0 0 1,1 0-3,32-28 61,-1-2 0,-2-1 0,18-24-61,-12 14 8,36-46 0,-42 48-10,1 2-1,2 1 1,4 0 2,-17 23-43,-21 14 41,0 0 0,0 0 0,0 0 0,1 0 1,-1 0-1,0 0 0,0 0 0,0 1 1,0-1-1,1 0 0,-1 0 0,0 0 0,0 0 1,0 0-1,0 0 0,1 0 0,-1 1 1,0-1-1,0 0 0,0 0 0,0 0 0,0 0 1,0 0-1,0 1 0,0-1 0,1 0 1,-1 0-1,0 0 0,0 0 0,0 1 0,0-1 1,0 0-1,0 0 0,0 0 0,0 1 1,0-1-1,0 0 0,0 0 0,0 0 0,0 0 1,0 1-1,0-1 0,0 0 0,-1 0 1,1 0-1,0 1 0,0-1 0,0 0 0,0 0 1,0 0-1,0 0 0,0 0 2,-19 42-162,12-29 166,-9 23-1,1 0 1,-3 15-4,14-39 5,1 0 0,0 0 0,1 1 1,1-1-1,0 1 0,0-1 0,1 1 0,1-1 0,0 4-5,0-13 1,-1 0 0,1 0-1,-1 0 1,1-1 0,0 1 0,0 0 0,1 0-1,-1-1 1,0 1 0,1-1 0,-1 1 0,1-1-1,0 0 1,0 0 0,0 0 0,0 0 0,0 0 0,1 0-1,-1 0 1,0-1 0,1 1 0,0-1 0,-1 1-1,1-1 1,0 0 0,-1 0 0,1-1 0,0 1-1,0 0 1,0-1 0,1 0-1,8 1 5,0-1-1,0-1 1,0 0 0,0 0 0,0-1-1,10-4-4,10-3 3,0-1 0,-2-2-1,1-1 1,-2-2 0,0-1-1,0-1 1,-2-1 0,0-2-1,-1 0 1,21-24-3,-38 35 5,0-1 0,0-1 1,-1 1-1,-1-1 0,0-1 0,-1 0-5,-2 6 29,-2 0 0,1 0 0,-1 0-1,0 0 1,0-1 0,0 1-1,-1-1 1,0 0 0,0 1 0,-1-1-1,0 0 1,0-4-29,-1 9 15,1 1-1,0-1 1,-1 0 0,1 0 0,-1 1-1,1-1 1,-1 0 0,0 1-1,0-1 1,1 1 0,-1-1-1,-1 1 1,1-1 0,0 1 0,0-1-1,0 1 1,-1 0 0,1 0-1,0 0 1,-1 0 0,1 0-1,-1 0 1,0 0 0,1 0 0,-1 1-1,0-1 1,1 0 0,-1 1-1,0 0 1,0-1 0,1 1-1,-1 0 1,0 0 0,0 0 0,0 0-1,1 0 1,-1 0 0,0 1-1,0-1 1,1 1-15,-8 0 4,0 1 1,0 1-1,1 0 1,-1 0-1,1 0 0,0 1 1,-5 4-5,0 0 1,1 1 0,0 0 0,1 1 0,-1 0 0,2 1 0,0 0 1,0 0-1,1 1 0,0 1 0,-5 11-1,8-13-2,0 0 0,1 0 1,1 1-1,-1 0 1,2 0-1,0 0 0,0 0 1,1 0-1,1 1 0,0-1 1,1 0-1,0 1 0,1 4 2,-1-15-3,1 0 1,-1 1-1,0-1 0,1 0 0,-1 0 0,1 0 0,0 0 1,0 0-1,0 0 0,0 0 0,0 0 0,0-1 0,0 1 1,1 1 2,-1-3-1,0 1 0,0 0 0,0-1-1,0 1 1,0 0 0,0-1 0,0 1 0,0-1 0,0 0 0,0 1 0,0-1 0,0 0 0,0 0 0,1 0 0,-1 1 0,0-1 0,0 0 0,0 0 0,0-1 0,0 1 1,4-1 0,-1 0 1,0-1-1,0 1 1,0-1-1,0 0 1,-1 0-1,1 0 1,0-1-1,-1 0 1,0 1-1,1-1 1,1-3-1,21-25 1,0-1 0,-3-1 1,0-1-1,17-37-1,-30 58-36,-10 13 33,1 0 1,-1 0 0,0 0-1,0 1 1,1-1 0,-1 0-1,0 0 1,0 0 0,0 0-1,1 1 1,-1-1 0,0 0-1,0 0 1,0 0-1,0 1 1,1-1 0,-1 0-1,0 0 1,0 1 0,0-1-1,0 0 1,0 0 0,0 1-1,0-1 1,0 0 0,0 0-1,0 1 1,0-1 0,0 0-1,0 0 1,0 1 0,0-1-1,0 0 3,-1 36-113,0-32 116,-1 19-14,-1-9 14,2 0-1,0-1 1,1 1 0,0 0-1,1 0-2,-1-11 0,0 0-1,1 0 1,-1 0-1,1-1 1,0 1-1,-1 0 1,1-1-1,1 1 1,-1-1-1,0 1 1,1-1-1,-1 0 1,1 1-1,0-1 1,-1 0-1,1 0 1,0 0-1,0 0 1,1 0-1,-1-1 1,0 1-1,1-1 1,-1 1-1,1-1 1,-1 0-1,3 1 1,4 0-8,1 0 0,-1-1 0,0 0 0,1-1 0,-1 0 0,1 0 0,-1-1 0,0 0 0,4-2 8,5-1-23,1 0 0,0-2-1,-1 0 1,2-2 23,2-2-58,-1 0 1,0-1-1,9-8 58,-23 15-13,-1 0 0,-1-1 0,1 0 0,-1 0 0,0 0 0,0 0-1,0-1 1,-1 0 0,1 0 0,-1 0 0,-1 0 0,0-1 0,2-3 13,-4 9 5,-1-1 1,1 1-1,0-1 0,-1 1 1,0-1-1,1 1 0,-1-1 0,0 1 1,0-1-1,0 0 0,0 1 1,0-1-1,0 1 0,0-1 0,0 0 1,-1 1-1,1-1 0,0 1 1,-1-1-1,0 1 0,1-1 0,-1 1 1,0-1-1,0 1 0,0 0 1,0-1-1,0 1 0,0 0 0,0 0 1,0 0-1,0 0 0,0 0 1,-1 0-1,1 0 0,0 0 1,-1 0-1,1 1 0,-1-1 0,1 1 1,-1-1-1,1 1 0,-1-1 1,0 1-1,1 0 0,-1 0 0,1 0 1,-1 0-1,0 0-5,-6-1 15,0 1 1,0 0-1,0 1 0,1 0 1,-1 0-1,0 0 0,0 1 1,0 1-1,0 0-15,8-3 0,-1 0 0,1 0 0,0 0 0,-1 0 0,1 0 0,0 0 0,-1 0 0,1 1-1,0-1 1,0 0 0,-1 0 0,1 0 0,0 0 0,0 1 0,-1-1 0,1 0 0,0 0 0,0 1 0,0-1 0,-1 0 0,1 1-1,0-1 1,0 0 0,0 0 0,0 1 0,0-1 0,0 0 0,0 1 0,0-1 0,0 0 0,0 1 0,0-1 0,0 0 0,0 1-1,0-1 1,0 1-1,1-1-1,-1 0 0,1 1 0,-1-1 0,1 1 0,-1-1 0,1 0 0,-1 1 0,1-1 0,0 0 0,-1 0 0,1 1 0,-1-1 0,1 0 0,0 0 0,-1 0 0,1 0 0,0 0 1,-1 0-1,1 0 0,0 0 0,-1 0 0,1 0 0,0 0 2,23-2-5,0-1-1,0-1 1,21-7 5,13-2 1,-44 10-2,60-10 1,-68 12-4,-1 1-1,1-1 0,0 2 1,-1-1-1,1 0 0,0 1 1,-1 0-1,1 1 0,-1-1 1,1 1-1,0 0 5,-4-1-4,-1 0 0,1 0 0,-1 0 1,0 0-1,0 0 0,1 0 0,-1 1 0,0-1 0,0 0 0,0 1 1,0-1-1,0 1 0,-1-1 0,1 1 0,0-1 0,-1 1 0,1-1 0,-1 1 1,1 0-1,-1-1 0,0 1 0,0-1 0,0 1 0,0 0 0,0 0 0,0-1 1,0 1-1,0 0 0,-1 0 4,-1 7-7,0 0 0,-1 0 0,0 0 0,-4 7 7,4-7-1,-7 14 10,-15 42 17,23-58-25,0 0 0,0 0 0,1 0 0,0 0 0,1 0 0,0 1 0,0-1-1,0 4 0,0-10 1,1 0 0,-1 0 0,0 0 0,0-1 0,1 1 0,-1 0 0,1 0 0,-1 0 0,1 0 0,-1 0-1,1-1 1,-1 1 0,1 0 0,0 0 0,-1-1 0,1 1 0,0 0 0,0-1 0,-1 1 0,1-1 0,0 1-1,0-1 1,0 1 0,0-1 0,0 0 0,0 1 0,0-1 0,-1 0 0,1 0 0,0 0 0,0 0 0,0 0-1,0 0 1,0 0 0,0 0 0,0 0 0,0 0 0,0 0 0,0 0 0,1-1-1,5-1 10,0 0 0,0 0 1,1 0-1,5-4-10,-11 5 1,23-12 21,0-1-1,-1 0 0,18-15-21,7-5-3,-29 21-5,68-44-548,57-26 556,-137 82-27,-10 7 56,-11 13 73,12-18-98,-43 52 290,24-31-214,1 1-1,1 1 1,1 1 0,1 0-1,-5 13-79,21-38 2,0 0-1,0 1 0,-1-1 0,1 0 0,0 0 0,0 1 0,-1-1 0,1 0 0,0 0 0,0 1 0,0-1 0,0 0 0,0 1 0,-1-1 0,1 0 0,0 0 0,0 1 0,0-1 0,0 0 0,0 1 0,0-1 0,0 0 0,0 1 0,0-1 0,0 0 0,0 1 0,0-1 0,0 0 0,1 1 0,-1-1 0,0 0 0,0 0 0,0 1 0,0-1 0,0 0 0,1 1 0,-1-1 0,0 0 0,0 0 0,1 1 0,-1-1 0,0 0 0,0 0 0,1 0 1,-1 0-1,0 1 0,1-1-1,14-5 114,47-36 428,29-26-542,-19 14 80,60-41-704,17-1 624,-274 181-1254,5-4 1273,-7 14-19,127-96 0,-26 23 78,27-23-75,-1 0 0,0 0 0,1 0 1,-1 0-1,0 0 0,1 0 0,-1 0 0,0 0 1,1 0-1,-1 0 0,0 0 0,0 0 0,1 0 1,-1 0-1,0 0 0,1 0 0,-1 0 0,0 1 1,1-1-1,-1 0 0,0 0 0,0 0 0,1 0 1,-1 1-1,0-1 0,0 0 0,0 0 0,1 1 1,-1-1-1,0 0 0,0 0 0,0 1 0,0-1 1,1 0-1,-1 1 0,0-1 0,0 0 0,0 1 1,0-1-1,0 0 0,0 0 0,0 1 0,0-1 1,0 0-1,0 1 0,0-1 0,0 0 0,0 1 1,0-1-1,0 0 0,-1 1 0,1-1 0,0 0 1,0 0-1,0 1 0,0-1 0,0 0 0,-1 0 1,1 1-1,0-1 0,0 0 0,-1 0 0,1 1 1,0-1-1,0 0 0,-1 0-3,27-3 75,-1-2 1,0-1-1,0-1 1,-1-1-1,0-1 1,12-7-76,34-11 62,78-20-504,41-2 442,-169 45-133,-15 3 98,0 0 1,0 0-1,1 0 0,-1 0 1,0-1-1,-1 0 0,1 0 1,0-1-1,0 1 0,2-3 35,-6 4 12,0 0 0,0 0 0,0 0-1,-1 0 1,1 0 0,0 0 0,-1 0-1,1 0 1,0 0 0,-1 0 0,1-1 0,-1 1-1,0 0 1,1-1 0,-1 1 0,0 0-1,0 0 1,0-1 0,0 1 0,0 0-1,0-1 1,0 1 0,0 0 0,-1-1 0,1 1-1,0 0 1,-1 0 0,1-1 0,-1 1-1,1 0 1,-1 0 0,0 0 0,0 0-1,1 0 1,-1 0 0,0 0 0,0 0 0,0 0-1,0 0 1,0 0 0,0 1 0,-1-2-12,-16-9 357,14 11-239,8 6-73,35 44-66,-19-27 16,0 1 0,14 26 5,-20-28-2,-1 1-1,9 20 3,-20-36-3,1 0 1,-1 0-1,0 1 1,0-1-1,0 0 1,-1 1-1,-1-1 1,1 1-1,-1-1 1,0 1-1,-1-1 0,0 3 3,0-7-8,0 0-1,0 0 1,0 0-1,-1 0 1,1 0-1,-1-1 1,0 1-1,1 0 0,-1-1 1,-1 1-1,1-1 1,0 0-1,0 0 1,-1 1-1,1-2 1,-1 1-1,0 0 0,0 0 9,-8 4-293,-1 0 1,0-1-1,-10 4 293,16-7-165,-9 3-540,-1 0 0,-15 2 705,-43 2-839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6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2 349 8282,'0'1'15,"0"0"0,-1-1 1,1 1-1,0 0 0,0-1 0,0 1 1,0 0-1,0 0 0,0 0 0,0-1 1,0 1-1,0 0 0,0 0 0,0-1 1,0 1-1,0 0 0,1-1 0,-1 1 1,0 0-1,1 0 0,-1-1 1,0 1-1,1 0-15,10 20 205,-7-17-209,1 1-1,-1-1 1,1 0 0,0 0 0,0 0-1,0 0 1,0-1 0,1 0 0,0 0-1,-1-1 1,1 1 0,0-1 0,0 0-1,0-1 1,1 0 0,-1 0 0,0 0-1,0 0 1,1-1 0,-1 0 0,0-1-1,1 1 1,-1-1 4,10-2-201,0 0 0,-1 0 1,1-2-1,-1 1 0,0-2 0,0 0 0,-1-1 1,8-5 200,-5 2-281,0-2 1,-1 0 0,0 0-1,-1-2 1,-1 0 0,0 0-1,-1-1 1,4-6 280,-11 13 35,0-1-1,-1 1 1,0-1-1,0 0 1,-1-1 0,0 1-1,-1-1 1,0 0 0,0 0-1,-1 0 1,0 0 0,-1 0-1,0 0 1,-1 0 0,0-1-1,0 1 1,-1-1-35,0 7 100,1 0 0,-1 1 0,0-1 1,0 1-1,0-1 0,-1 1 0,1-1 0,-1 1 0,0 0 1,0-1-1,0 1 0,0 0 0,0 0 0,-1 1 0,1-1 1,-1 0-1,0 1 0,0 0 0,0-1 0,0 1 1,-1 0-101,1 1 67,-1 0 1,1-1-1,-1 2 1,1-1-1,-1 0 1,0 1-1,1 0 1,-1-1-1,0 2 1,1-1-1,-1 0 1,0 1-1,1-1 1,-1 1-1,1 0 1,-1 0-1,1 1 1,-1-1-1,1 1 1,0-1-1,0 1 1,0 0-68,-9 6 45,0 0 0,1 1 1,1 0-1,0 1 0,0 0 1,0 0-1,1 1 0,0 1-45,-12 19 44,2 0 0,-8 18-44,13-23 13,2 1 0,1 1 0,1 0-1,1 0 1,2 1 0,1 0 0,1 0-1,1 1 1,1 8-13,3-30 1,0-1-1,0 0 1,1 0-1,0 0 1,0 0-1,1 0 1,0 0 0,0 0-1,1 0 1,1 2-1,-3-6 0,1 1 1,0-1-1,1 0 1,-1 0 0,0 0-1,1-1 1,0 1 0,-1 0-1,1-1 1,0 0-1,0 0 1,1 0 0,-1 0-1,0 0 1,1 0 0,-1-1-1,1 0 1,-1 0-1,3 1 0,5 0 2,0-1 0,0 0-1,1-1 1,-1 0-1,0-1 1,0 0-1,0 0 1,0-1 0,0-1-1,0 0 1,-1-1-1,1 1 1,5-5-2,10-4 7,-1-2 0,-1 0 0,0-2-1,16-14-6,-17 11 12,-2-1 0,0-1 0,-1-1 0,-1 0-1,-1-2 1,-1 0 0,-1-1 0,-1-1 0,-1 0-1,-2-1 1,-1 0 0,-1-1 0,2-11-12,27-104 210,-36 134-163,5-16 51,-8 24-90,0 0-1,1 1 1,-1-1-1,0 0 1,1 1-1,-1-1 0,0 1 1,1-1-1,-1 0 1,1 1-1,-1-1 1,1 1-1,0-1 0,-1 1 1,1 0-1,-1-1 1,1 1-1,0 0 1,-1-1-1,1 1 0,0 0 1,-1 0-1,1-1 1,0 1-1,0 0 0,-1 0 1,1 0-8,0 0 5,-1 0 0,1 0 0,-1 0 0,1 1 0,-1-1 0,1 0-1,-1 0 1,1 1 0,-1-1 0,0 0 0,1 1 0,-1-1 0,0 0 0,1 1 0,-1-1 0,0 0 0,1 1 0,-1-1 0,0 1 0,0-1 0,1 1 0,-1-1-1,0 0 1,0 1 0,0-1 0,0 1 0,0-1-5,6 22 0,-1-1 1,-1 1-1,-1 0 0,-1 0 0,-1 0 0,-2 14 0,3 26 5,-1-29-5,21 241 25,-21-270-27,-1-1 0,0 1-1,1 0 1,0-1 0,0 1 0,0-1 0,0 1-1,1-1 1,-1 1 0,1-1 0,1 2 2,-3-5 0,0 0 1,0 1 0,1-1-1,-1 0 1,0 0-1,0 0 1,0 0-1,1 1 1,-1-1-1,0 0 1,0 0 0,1 0-1,-1 0 1,0 0-1,0 0 1,1 0-1,-1 0 1,0 0-1,1 0 1,-1 0-1,0 0 1,0 0 0,1 0-1,-1 0 1,0 0-1,0 0 1,1 0-1,-1 0 1,0 0-1,0 0 1,1-1 0,-1 1-1,0 0 1,0 0-1,1 0 1,-1 0-1,0-1 1,0 1-1,0 0 1,1 0 0,-1-1-2,9-11 55,-9 11-50,8-14 32,0-1 0,-2 0 0,0 0 0,0-1-36,4-13 39,2-6-16,51-134 69,-46 130-83,1 2 0,2 0 0,5-5-9,-18 32 2,-1 1 0,2 0-1,-1 0 1,2 0 0,-1 1-1,1 1 1,0-1 0,7-3-2,-15 11 1,1 0 1,-1 0-1,1 0 1,0 0-1,0 1 1,-1-1-1,1 1 1,0-1 0,0 1-1,0-1 1,0 1-1,0 0 1,-1 0-1,1 0 1,0 0-1,0 0 1,0 1-1,0-1 1,0 0-1,0 1 1,-1-1 0,1 1-1,0 0 1,0 0-1,-1 0 1,1 0-1,-1 0 1,1 0-1,0 0-1,2 3 2,0 0 1,-1 0-1,1 0 0,-1 0 0,0 1 0,0-1 0,-1 1 1,1 0-1,0 4-2,4 11-52,-1 0 1,-1 1-1,-1 0 1,-1 0-1,-1 0 0,-1 0 1,0 3 51,-1-7-45,7 118-155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4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31 121 3089,'-29'-52'957,"29"51"-943,-1 1 0,1-1 0,0 0 0,0 0 0,0 0-1,0 0 1,0 0 0,0 0 0,0 1 0,0-1 0,0 0 0,0 0-1,1 0 1,-1 0 0,0 0 0,1 1 0,-1-1 0,0 0 0,1 0-1,-1 1 1,1-1 0,-1 0 0,1 1 0,-1-1 0,1 0 0,0 1 0,-1-1-1,2 0-13,20-12-62,-17 11 71,38-29 1471,-41 32-489,-4 8-389,-40 82-84,40-87-499,0 1-1,1-1 1,-1 0-1,1 1 1,0-1-1,0 1 1,1-1-1,-1 1 0,1-1 1,0 1-1,0-1 1,1 1-1,0-1 1,-1 1-1,1-1 1,0 1-1,1-1 0,0 1-17,-1-3 4,0 0 1,1 0 0,-1 0 0,1-1 0,-1 1 0,1 0-1,0-1 1,-1 1 0,1-1 0,0 0 0,0 1 0,0-1 0,0 0-1,1 0 1,-1-1 0,0 1 0,0 0 0,0-1 0,1 1-1,-1-1 1,0 0 0,1 1 0,-1-1 0,0 0 0,1-1 0,-1 1-1,0 0 1,1-1 0,-1 1 0,0-1 0,2 0-6,7-3-316,1 0 0,0-1 0,-1 0 1,0-1-1,0 0 0,-1-1 0,1 0 1,-2-1-1,7-5 316,20-17-987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4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28 6273,'-13'-7'406,"9"3"-222,-1 2-1,1-1 0,-1 1 1,0-1-1,1 1 1,-1 0-1,-4 0-183,7 2 24,1-1 0,-1 1 0,0 0 0,1 1 0,-1-1 0,1 0 0,-1 0 0,0 1 0,1-1 0,-1 1 0,1-1 0,-1 1 0,1 0 0,-1-1-1,1 1 1,0 0 0,-1 0 0,1 0 0,0 0 0,0 0 0,-1 0 0,1 1 0,0-1 0,0 0 0,0 1 0,1-1 0,-1 1-24,-21 33-388,2 1 1,2 1 0,-4 14 387,3-10-455,-1 3 20,-27 62-217,40-88 605,1 0 0,1 1 0,1-1 1,-2 17 46,5-33 3,1 1 0,0-1 0,-1 0 0,1 1 0,0-1 0,0 0 0,1 1 0,-1-1 0,0 0 0,1 1 0,-1-1 0,1 0 0,0 0 0,0 1 0,0-1 0,0 0 0,0 0 0,0 0 0,1 0 0,-1 0 0,1-1 0,-1 1 0,2 1-3,-1-2 16,0 0 0,1 0 0,-1 0 0,1 0 0,-1-1 0,1 1 0,-1-1 0,1 1 0,-1-1 0,1 0 0,-1 0 1,1 0-1,0 0 0,-1 0 0,1-1 0,-1 1 0,1-1 0,-1 0 0,0 0 0,1 0 0,-1 0-16,11-4 67,0-1 0,-1-1 0,0 0 0,0-1 0,-1 0 0,5-4-67,64-61 123,-39 34-96,87-76-9,-123 111-23,0 0-1,0 0 1,1 0 0,-1 0 0,1 1-1,0 0 1,0 0 0,0 1 0,1-1 5,-6 3-4,1 0 0,-1-1 0,0 1 0,1 0 0,-1 0 0,1 0 0,-1 0 0,1 0 0,-1 0 0,1 0 1,-1 1-1,0-1 0,1 1 0,-1-1 0,1 1 0,-1-1 0,0 1 0,1 0 4,-1 0-5,1 0 0,-1 1 0,0-1 0,1 1 0,-1-1 1,0 1-1,0-1 0,0 1 0,0 0 0,-1-1 0,1 1 0,0 0 0,-1 0 0,1 0 0,-1 0 0,1-1 0,-1 3 5,1 5-4,-1 0 0,1 0 0,-2 0 0,1 0-1,-1 0 1,-1 0 0,-1 4 4,-18 64 23,14-56-22,1-3 7,3-4 1,-1 0 1,-1 0-1,0 0 0,-1-1 1,-1 0-1,0 0 0,-8 11-9,14-24 24,1 1 0,0-1 0,0 0 0,-1 1-1,1-1 1,0 1 0,0-1 0,-1 0 0,1 1 0,0-1-1,-1 0 1,1 0 0,-1 1 0,1-1 0,0 0-1,-1 0 1,1 0 0,-1 1 0,1-1 0,0 0-1,-1 0 1,1 0 0,-1 0 0,1 0 0,-1 0-24,-1-9 497,8-21 160,9-2-568,1 0 0,2 1 0,1 1 0,2 1 0,0 1 0,22-21-89,-37 42-8,25-24-77,-29 29 70,1 0-1,-1 0 0,0 1 0,1 0 0,-1-1 1,1 1-1,-1 0 0,1 0 0,-1 0 0,1 0 1,0 1-1,0-1 0,-1 1 0,2-1 16,-3 2-6,0-1 0,0 0 0,0 0 0,0 0 0,0 1 0,0-1-1,0 0 1,-1 1 0,1-1 0,0 1 0,0-1 0,0 1 0,-1 0 0,1-1 0,0 1 0,-1 0-1,1-1 1,0 1 0,-1 0 0,1 0 0,-1-1 0,1 1 0,-1 0 0,0 0 0,1 0 0,-1 0-1,0 0 1,0 0 0,1-1 0,-1 1 0,0 0 0,0 0 0,0 0 0,0 0 0,0 0 0,0 1 6,-4 36-45,-5 0 37,-2-1 1,-4 6 7,6-19-167,1 0 0,1 1 1,2 0-1,0 0 1,1 0-1,2 1 167,4 13-347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5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138 446 4593,'5'-8'1387,"81"-192"-1251,-74 172-358,-2-2 0,7-27 222,-14 43 442,0 0-1,-1 1 0,-1-1 1,0 0-1,-1 0 0,-1 0 1,-1-10-442,-1 23 575,-2 11-479,3-5-96,1 1 1,-1-1 0,0 1-1,-1-1 1,1 0 0,-2 2-1,-15 25 4,5-11 1,2 1-1,1 0 1,0 1-1,-1 8-4,-12 49 113,5 1 0,-3 37-113,-10 44 124,21-113-162,-2 0 1,-2-1 0,-15 30 37,29-76 57,-2 4-606,3-6 516,0 0 1,0 0-1,0 0 0,0 0 1,0 0-1,0 0 0,0 0 0,0 0 1,0 0-1,0 0 0,0 0 0,0 0 1,0-1-1,0 1 0,0 0 1,0 0-1,0 0 0,0 0 0,0 0 1,0 0-1,0 0 0,0 0 0,0 0 1,-1 0-1,1 0 0,0 0 1,0 0-1,0 0 0,0 0 0,0 0 1,0 0-1,0 0 0,0 0 0,0 0 1,0 0-1,0 0 0,0 0 1,0 0-1,0 0 0,0 0 0,0 0 1,0 0-1,0 0 0,0 0 0,0 0 1,-1 0-1,1 0 33,0 0-537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5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1 419 6497,'0'0'90,"0"-1"1,0 1-1,0 0 0,0-1 0,0 1 0,0 0 0,0-1 0,0 1 0,1 0 0,-1-1 0,0 1 0,0 0 0,0 0 1,0-1-1,1 1 0,-1 0 0,0 0 0,0-1 0,0 1 0,1 0 0,-1 0 0,0-1 0,0 1 0,1 0 0,-1 0 0,0 0 1,1 0-1,-1 0 0,0-1 0,1 1 0,-1 0 0,0 0 0,1 0 0,-1 0 0,0 0 0,1 0-90,18-3 143,-9 1 57,62-28-252,2 5-265,-31 12-105,-1-3 1,33-16 421,-61 25-43,-1-1 0,0 0-1,0-1 1,-1 0 0,0-1 0,0-1 0,-2 1 0,1-2-1,-1 0 1,2-4 43,-5 4 59,0-1 0,-2 0 1,1 0-1,-2 0 0,0 0 0,0-1 0,-1 1 0,-1-1 0,0 0 0,-1 0 0,-1 0 1,0-4-60,-8 32 442,-101 349-103,89-296-326,-3-1 1,-28 53-14,45-105-17,3-9-5,0 0 1,1 0-1,0 0 0,0 1 0,0-1 1,1 1-1,-1 0 0,1 5 22,11-25-23,4-11 59,0 0-1,1 2 0,2-1 0,10-10-35,-20 26 19,1 0 0,0 0 0,0 1 0,0 0 0,1 1 0,0 0 0,0 0 0,0 0 0,1 2 0,0-1 0,0 1 0,0 0 1,5 0-20,-11 3 4,-1 1 0,1-1 0,-1 1 1,1 0-1,-1 0 0,1 0 0,-1 0 1,1 1-1,-1 0 0,0-1 1,1 1-1,-1 1 0,4 0-4,1 2 7,0 1 0,-1 0-1,1 0 1,2 4-7,-4-5 5,0 1 0,0-1 0,0 0 0,0 0 0,1-1-1,-1 1 1,1-2 0,0 1 0,2 0-5,-2-2 9,0 0 0,0-1 0,0 0 0,1 0 0,-1 0 0,0-1 0,0 0 0,0-1 0,0 1 0,0-2-1,0 1 1,0 0 0,0-1 0,-1-1 0,0 1 0,1-1 0,-1 0 0,3-3-9,-4 3 8,0 0 0,0 0 1,0 0-1,-1-1 0,0 0 0,0 0 1,0 0-1,0 0 0,-1-1 0,0 0 0,0 1 1,0-1-1,-1 0 0,0 0 0,0 0 0,-1-1 1,1 1-1,-2 0 0,1-1 0,0 1 1,-1-1-9,-2-7 74,2 14-73,0 0 0,0 0 0,0 0 0,0-1 0,0 1 0,0 0 0,0 0 0,0 0 0,-1 0 0,1 0 0,0 0 0,0 0 0,0 0 0,0 0 0,0 0 0,0 0 0,0-1 0,0 1 0,0 0 0,0 0 0,0 0 0,0 0 0,0 0 0,0 0 0,0 0 0,-1 0 0,1 0 0,0 0 0,0 0 0,0 0 0,0 0 0,0 0 0,0 0 0,0 0 0,0 0 0,0 0 0,-1 0 0,1 0 0,0 0 0,0 0 0,0 0 0,0 0 0,0 0 0,0 0 0,0 0 0,0 0 0,0 0 0,0 0 0,-1 0 0,1 0 0,0 0 0,0 0 0,0 1 0,0-1 0,0 0-1,-10 20 51,5-9-54,-3 6-7,1 1 0,1 0 0,0 0 0,1 3 10,3-13-29,1-1-1,0 1 1,0-1-1,1 1 1,0-1-1,1 1 1,-1-1 0,1 1-1,1-1 1,-1 1-1,1-1 1,1 2 29,0-2-113,0-1 1,1 1 0,0-1 0,0 0 0,0 0 0,1 0 0,-1-1 0,1 0 0,1 0 0,-1 0-1,1 0 1,-1-1 0,1 0 0,1 0 0,-1 0 0,1-1 0,4 1 112,6 1-218,0-1 1,0 0 0,17 0 217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8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105 855 3065,'-2'-5'191,"0"1"0,1 0 0,0 0 1,-1-1-1,2 1 0,-1 0 0,0-1 1,1 1-1,0-1 0,0 1 0,0-1 1,1 1-1,0-3-191,2-8-26,1 0 0,1 0 1,2-4 25,3-13 23,122-459 1591,-131 482-1567,-1 7-55,0 0 0,0 0 0,0 0 0,1 0-1,-1 1 1,0-1 0,1 0 0,0 0 0,-1 0 0,1 1 0,0-1-1,0 0 1,0 1 0,0-2 8,-3 23-1013,-22 48 1283,16-48-163,1 0 0,1 1-1,-1 5-106,-20 115 462,10-50 37,-8 18-499,22-95 29,-18 58 159,-6 9-188,20-61 12,-2 1-1,-1-1 1,0-1-1,-1 0 1,-1 0-1,-4 3-11,2-10 55,14-12-50,0 0 0,0 0 0,0 0 0,-1 0 0,1 0 0,0 0 0,0 0 0,0 0 0,0-1 0,-1 1-1,1 0 1,0 0 0,0 0 0,0 0 0,0 0 0,0 0 0,-1 0 0,1 0 0,0-1 0,0 1 0,0 0 0,0 0 0,0 0-1,0 0 1,0 0 0,0-1 0,-1 1 0,1 0 0,0 0 0,0 0 0,0 0 0,0-1 0,0 1 0,0 0 0,0 0 0,0 0-1,0 0 1,0-1 0,0 1 0,0 0 0,0 0 0,0 0 0,0 0 0,0-1 0,1 1 0,-1 0-5,0-4 50,1 0 0,0 0 1,1 0-1,-1 0 0,1 0 1,-1 0-1,3-3-50,56-93 276,26-28-276,-70 106 2,0 1 1,2 1 0,9-8-3,-20 21-2,0 1 0,1 0 0,-1 1 0,1 0 1,0 0-1,0 0 0,1 1 0,0 0 0,-1 1 1,1 0-1,3-1 2,-10 4-3,0-1 0,0 1 1,0 0-1,0 0 0,0 0 0,0 0 1,0 0-1,0 0 0,0 0 1,0 0-1,0 1 0,0-1 0,0 1 1,0 0-1,-1-1 0,1 1 0,0 0 1,0 0-1,-1 0 0,1 0 0,0 0 1,-1 1-1,1-1 0,-1 0 1,0 1-1,1-1 0,-1 1 0,0 0 1,0-1-1,0 1 0,0 0 0,0 0 1,0-1-1,-1 1 0,1 0 0,-1 0 1,1 1 2,2 9-6,-1 0 1,-1 0-1,0 0 1,0 0-1,-1 9 6,0-12 6,-1 27 3,0-22-5,0 0 0,1 0-1,0 0 1,2 0 0,-1 0-1,2 0 1,0 0 0,4 11-4,-6-22-1,1-1 0,-1 1 0,1-1 0,-1 0 1,1 1-1,0-1 0,0 0 0,0 0 0,0 0 0,0-1 0,1 1 1,-1 0-1,1-1 0,-1 1 0,1-1 0,-1 0 0,1 0 0,-1 0 0,1 0 1,0 0-1,0-1 0,0 1 0,-1-1 0,1 0 0,0 0 0,0 0 1,0 0-1,0 0 0,-1-1 0,1 1 0,2-2 1,8-1-6,0 0 0,-1-1-1,0-1 1,0 0 0,0-1 0,6-4 6,21-14-24,-2-1 0,-1-2 0,-1-2 0,-2-1 0,0-1 0,-2-2 0,-2-1 0,11-18 24,-31 40 23,0-1 0,-1-1 0,-1 0 0,0 0 0,-1 0 0,0 0 0,-1-1 0,-1 0 0,1-4-23,-5 17 14,0 0 1,1 0 0,-1 1 0,0-1 0,0 0 0,0 0 0,-1 0 0,1 1 0,0-1 0,-1 0 0,1 0 0,-1 1-1,1-1 1,-1 0 0,0 0-15,0 1 11,1 0-1,-1 0 1,0 1-1,0-1 0,1 0 1,-1 0-1,0 1 1,0-1-1,0 1 1,0-1-1,0 1 1,0-1-1,0 1 0,0-1 1,0 1-1,0 0 1,0 0-1,0 0 1,0-1-11,-5 1 24,0 1 1,0-1 0,0 1 0,0 0-1,0 0 1,0 1 0,0-1 0,-1 2-25,-17 6 24,1 0-1,0 2 1,0 1 0,1 0 0,1 2 0,0 1 0,-13 11-24,8-3 34,1 2 0,1 0 1,2 1-1,0 1 0,-6 13-34,24-35 3,1 0-1,1 0 1,-1 1-1,1-1 1,0 1-1,0-1 1,0 1-1,1 0 1,0 0-1,0 0 1,0-1-1,1 1 0,0 4-2,0-7 2,1 0 0,-1-1 1,0 1-1,1-1 0,0 1 0,-1-1 0,1 1 0,0-1 0,0 1 0,1-1 0,-1 0 0,0 0 0,1 1 0,0-1 0,-1 0 0,1 0 0,0-1 0,0 1 0,0 0 0,0-1 0,0 1 0,0-1 0,1 1 0,-1-1 0,0 0 0,1 0 0,-1 0 0,1 0 0,-1-1 0,1 1 0,1-1-2,0 1 8,1-1-1,-1 0 1,1 0-1,-1 0 1,1 0-1,-1-1 0,1 0 1,-1 0-1,0 0 1,1 0-1,1-1-7,46-25 63,-30 15-44,5-3-44,-1-1 0,-1-2 0,-1-1 0,0 0-1,-1-2 1,-2-1 0,15-19 25,-30 35-8,0-1-1,0 1 1,1 1 0,3-3 8,-10 7-3,1 1 0,0-1 1,-1 1-1,1-1 1,0 1-1,-1 0 0,1-1 1,0 1-1,0 0 1,0-1-1,0 1 0,-1 0 1,1 0-1,0 0 1,0 0-1,0 0 1,0 0-1,0 0 0,-1 0 1,1 0 2,0 1-5,0-1-1,-1 1 1,1 0 0,-1-1 0,1 1 0,-1 0 0,1-1-1,-1 1 1,0 0 0,1 0 0,-1-1 0,0 1-1,0 0 1,1 0 0,-1 0 0,0-1 0,0 1 0,0 0-1,0 0 1,0 0 0,0 0 0,0-1 0,0 1 0,-1 0-1,1 1 6,-2 10-17,-1 1-1,0 0 0,-1-1 0,-1 1 0,0-1 0,0-1 1,-1 1-1,-2 1 18,-2 7 8,0 1 1,-3 11-9,11-26 0,0 1 1,0-1-1,1 1 1,0 0-1,0 0 0,1-1 1,0 1-1,0 0 1,0 0-1,1 2 0,0-6 0,0 0 0,-1 0-1,1 0 1,0 0 0,0-1 0,1 1-1,-1-1 1,1 1 0,-1-1 0,1 1 0,0-1-1,0 0 1,-1 0 0,2 0 0,-1 0-1,0 0 1,0 0 0,1 0 0,-1-1 0,1 1-1,-1-1 1,1 0 0,0 0 0,-1 0-1,1 0 1,0 0 0,0-1 0,0 1 0,0-1-1,2 1 1,7-1 0,0 1 0,1-2 0,-1 0 0,0 0-1,0-1 1,1 0 0,0-1 0,28-9-79,-1-1 0,0-2 0,0-2 0,-2-2 0,30-19 79,-13 4-361,-2-3 0,-1-2 0,24-26 361,-66 56 21,-6 6 29,-1 0 0,1 0 0,-1 0-1,0-1 1,0 1 0,0-1 0,-1 1 0,1-1-1,-1 0 1,1-1-50,-3 4 18,0 1-1,1-1 1,-1 1 0,0 0-1,0-1 1,0 1 0,1 0-1,-1-1 1,0 1-1,0-1 1,0 1 0,0-1-1,0 1 1,0 0 0,0-1-1,0 1 1,0-1 0,0 1-1,0-1 1,0 1-1,0 0 1,0-1 0,0 1-1,-1-1 1,1 1 0,0 0-1,0-1 1,0 1 0,-1-1-1,1 1 1,0 0-1,0-1 1,-1 1 0,1 0-1,0 0 1,-1-1 0,1 1-1,0 0 1,-1 0-1,1-1 1,-1 1 0,1 0-1,0 0 1,-1 0 0,1 0-1,-1 0 1,1-1 0,0 1-1,-1 0 1,1 0-1,-1 0-17,-28 3 439,5 3-396,1 2 1,0 0-1,0 2 1,0 0-1,2 1 1,-1 2-1,2 0 1,-1 1-44,-7 7-1,2 1 1,0 0 0,1 3 0,2 0-1,-10 14 1,29-35 1,1 0 0,0 0 0,1 1 0,-1-1 0,1 1-1,0 0 1,0 0 0,0 0 0,0 0 0,1 0-1,0 0 1,0 0 0,1 1 0,-1-1 0,1 0-1,1 3 0,-1-5 0,0 1 0,1-1 0,0 0 0,0-1-1,0 1 1,0 0 0,1 0 0,-1 0 0,1-1 0,-1 1-1,1 0 1,0-1 0,0 0 0,0 1 0,0-1-1,0 0 1,1 0 0,-1 0 0,1-1 0,-1 1 0,1 0-1,0-1 1,0 0 0,0 0 0,0 1 0,-1-2-1,3 2 1,0-1 1,-1 0-1,0 0 0,1-1 0,-1 1 1,0-1-1,1 0 0,-1 0 0,1-1 1,-1 1-1,0-1 0,1 0 0,-1 0 1,0 0-1,0-1 0,1 1 0,1-3 2,0 1-1,0-1 0,0 1 1,0-2-1,-1 1 1,1-1-1,-1 0 1,0 0-1,0 0-1,9-14 4,-1 0 0,0-1 1,-1 0-1,-1-1 0,2-7-4,3-10 16,-2-1 0,-1-1 0,-2 0 0,-2 0 0,-1-2-16,7-63 120,-3-43-120,-9 94 135,-4-31-135,0 64 23,-1 0 0,0 0 0,-2 1 0,-1 0 1,-3-10-24,8 28 2,-1 1-1,1 0 1,-1 0 0,1-1 0,-1 1 0,0 0 0,1 0 0,-1 0 0,0 0 0,0 0 0,0 0 0,1 0 0,-1 0-1,0 0 1,-1 0-2,2 1 1,-1 0 0,1 0 0,0-1 0,-1 1 0,1 0 0,-1 0 0,1 0-1,-1 0 1,1 0 0,-1 0 0,1 0 0,-1 0 0,1 0 0,0 1 0,-1-1-1,1 0 1,-1 0 0,1 0 0,-1 0 0,1 1 0,0-1 0,-1 0 0,1 0-1,0 1 1,-1-1 0,1 0 0,-1 1-1,-2 2 4,1 0 1,-1 1-1,0 0 1,1 0-1,0 0 1,-2 3-5,2-3 1,-11 24-3,1 1 1,1 0 0,2 0 0,1 1 0,2 0-1,0 0 1,1 12 1,-1 36-2,3 0-1,5 23 3,-1-66 0,2 0 1,2 0-1,7 28 0,-7-45-3,0 0 1,1 0 0,1 0-1,1-1 1,0 0 0,1-1-1,10 14 3,-16-26-2,0 0-1,0 0 0,1 0 0,-1-1 1,1 1-1,0-1 0,-1 0 0,2 0 1,-1 0-1,0-1 0,0 1 1,1-1-1,0 0 0,-1-1 0,1 1 1,0-1-1,3 1 3,-1-1-4,-1-1-1,0 0 1,0-1-1,1 1 1,-1-1-1,0 0 1,0-1-1,0 1 1,0-1 0,0-1-1,0 1 1,-1-1-1,4-2 5,5-3-15,-1 0-1,-1-2 0,1 1 1,-2-2-1,1 0 1,-1 0-1,-1-1 0,0 0 1,-1 0-1,0-1 1,-1-1-1,4-9 16,-7 13-1,0 0-1,-1 0 1,0 0-1,-1-1 1,0 1 0,-1-1-1,0 0 1,0 0 0,-1 0-1,-1 0 1,0 0-1,-1 1 1,1-1 0,-2 0-1,0 0 1,0 0 0,-1 1-1,-2-7 2,3 6 146,13 10-66,-1 1-102,73-5 28,-38 2-5,35 3-1,-73 0 2,10 0 0,0 1 1,0 1-1,-1 0 0,3 2-2,-15-3-1,0 0-1,0 0 0,0 0 0,0 1 0,-1 0 0,1-1 0,-1 1 0,1 1 0,-1-1 0,0 0 0,1 1 0,-1 0 0,0-1 0,-1 1 0,1 0 0,-1 1 0,1-1 1,-1 0-1,1 3 2,1 2-5,-2 0 1,1 0 0,-1 0 0,0 1 0,-1-1 0,0 0 0,0 1 0,-1-1 0,0 1 0,0-1-1,-1 5 5,-4 15 10,0 1-1,-7 18-9,4-16 4,7-29-4,0 0-1,1 1 1,0-1 0,-1 0 0,1 1-1,0-1 1,0 0 0,0 0-1,0 1 1,1-1 0,-1 0 0,1 0-1,-1 1 1,1-1 0,0 0 0,1 2 0,-1-3 0,-1 0 0,1 0 1,0 0-1,0 0 0,0 0 1,1 0-1,-1 0 0,0-1 1,0 1-1,0 0 0,1-1 1,-1 1-1,0-1 0,1 1 1,-1-1-1,0 0 0,1 1 1,-1-1-1,0 0 0,1 0 1,-1 0-1,1 0 1,-1 0-1,0 0 0,1-1 1,-1 1-1,0 0 0,2-1 0,13-3 16,0-1-1,0-1 1,0-1-1,-1 0 0,6-4-15,77-48 18,-80 47-26,7-4-10,110-75-206,-109 72 99,-2-2 0,0 0 0,-1-2 0,2-5 125,-24 28-2,-1 0 0,1-1 0,-1 1 0,1 0 0,-1-1 0,1 1 0,-1-1 0,1 1 0,-1-1 0,0 1 0,1-1 0,-1 1 0,0-1 0,1 1 0,-1-1 0,0 0 0,0 1 0,0-1 0,1 1 0,-1-1 0,0 0 0,0 1 0,0-1 0,0 0 2,-18 13 56,-3 6-34,1 2-1,0 1 1,2 0-1,0 1 1,2 1-1,0 1 1,2 0-1,-6 15-21,17-35 2,1 1-1,0-1 1,1 1-1,-1 0 1,1-1-1,0 1 1,0 0-1,1 0 1,-1 0-1,1 0 1,0 1-2,0-4 0,1 0 1,-1 0-1,1 0 0,-1 0 1,1-1-1,0 1 0,0 0 1,0 0-1,0-1 1,0 1-1,0-1 0,0 1 1,1-1-1,-1 1 0,0-1 1,1 0-1,-1 0 0,1 1 1,0-1-1,-1 0 1,1 0-1,0-1 0,-1 1 1,1 0-1,0-1 0,0 1 1,0-1-1,0 1 0,6 0 6,-1 0 0,0-1 0,0 1 0,0-2 0,0 1 0,1-1 0,-1 0 0,0 0 0,0-1 0,0 0 0,0 0 0,-1-1 0,1 0 0,3-2-6,11-5 22,-1-2 1,-1 0-1,0-1 1,1-2-23,2-3 14,0 0 0,0-2 1,-2-1-1,-1-1 1,12-17-15,-24 29-1,0 0 0,0-1 1,-1 0-1,-1 0 0,0 0 1,0-1-1,-1 0 0,-1 0 1,0 0-1,0 0 0,-1 0 1,-1-1-1,0 1 0,-1-8 1,0 16-5,0-1 1,-1 1-1,0 0 0,0-1 0,0 1 1,0 0-1,-1 0 0,0 0 0,1 0 0,-2 0 1,1 0-1,0 0 0,-1 1 0,1-1 1,-1 1-1,0 0 0,0 0 0,-1 0 0,1 0 1,-3-2 4,2 3-13,1 0 1,-1 1 0,0-1 0,1 1 0,-1 0-1,0 0 1,0 0 0,0 0 0,0 1 0,0-1-1,0 1 1,0 0 0,1 1 0,-1-1 0,0 0-1,0 1 1,0 0 0,0 0 0,0 0 0,1 1 0,-1-1-1,0 1 1,1 0 12,-5 2-151,1 1 1,-1 0-1,1 0 0,1 1 0,-1 0 1,1 0-1,0 0 0,-5 8 151,1-1-896,0 2-1,1-1 1,1 1-1,0 2 897,-3 12-1209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2:47:58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3 143 6441,'2'-2'265,"-1"0"-1,0 0 1,1 1-1,-1-1 1,1 0-1,-1 1 1,1-1-1,0 1 1,0 0-1,-1-1 1,1 1-1,2-1-264,-3 2 22,0 0-1,0 0 1,0 0-1,-1 0 0,1 0 1,0 0-1,0 0 1,0 0-1,-1 1 1,1-1-1,0 0 0,0 0 1,0 1-1,-1-1 1,1 1-1,0-1 0,-1 1 1,1-1-1,0 1 1,-1-1-1,1 1 0,-1-1 1,1 1-1,-1 0 1,1-1-1,-1 1 1,1 0-1,-1-1 0,1 1 1,-1 0-1,0 0 1,0-1-1,1 1 0,-1 0 1,0 0-22,2 7 17,1-1 0,-2 1 0,1-1 1,-1 1-1,0 0 0,-1 0 0,0-1 0,0 5-17,0 19 18,2 8-30,-2 0 1,-2 0-1,-1 2 12,0-19-57,-1 0-1,0-1 1,-2 0 0,0 0-1,-2-1 1,-3 7 57,2-15-28,6-19 25,5-24 8,3 7-6,2-1-1,1 1 0,1 1 0,2-1 0,0 2 0,1-1 0,1 2 0,1-1 0,1 2 0,0 0 0,13-11 2,-19 22-6,0 1 1,1 0-1,0 1 0,0 0 0,1 1 0,0 0 1,0 0-1,0 1 0,10-3 6,-17 7-2,0-1 1,1 1-1,-1 0 1,0 0-1,0 1 0,1-1 1,-1 1-1,0 0 0,1 0 1,-1 1-1,1-1 0,-1 1 1,0 0-1,0 0 0,1 0 1,-1 1-1,0-1 0,0 1 1,0 0-1,-1 0 0,1 1 1,0-1-1,-1 1 0,1-1 1,-1 1-1,0 0 0,0 1 1,0-1-1,0 1 2,23 40-11,-24-38 11,1 0 0,0 0 0,0 0-1,1 0 1,-1-1 0,1 0 0,1 0-1,-1 0 1,1 0 0,0 0-1,0-1 1,0 0 0,0 0 0,1-1-1,1 2 1,2-2-1,-1 0 0,1-1 0,0 1-1,0-2 1,0 1 0,0-1-1,0-1 1,0 0 0,0 0 0,0 0-1,0-1 1,0-1 0,0 0-1,0 0 1,0 0 0,2-2 1,6-2-3,-1-1 0,0 0 0,0-1 1,-1-1-1,0-1 0,0 0 0,12-11 3,-15 11 2,-1-1 0,0 0-1,-1-1 1,-1 0-1,1-1 1,-2 0-1,0 0 1,0-1 0,-1 0-1,-1 0 1,-1-1-1,0 1 1,0-1-1,-2 0 1,0-1 0,0 1-1,-1-16-1,-2 31 1,0 1 0,0-1-1,0 0 1,0 0 0,0 0 0,-1 0-1,1 0 1,0 0 0,0 0 0,0 0-1,-1 1 1,1-1 0,0 0 0,0 0-1,0 0 1,-1 0 0,1 0-1,0 0 1,0 0 0,0 0 0,0 0-1,-1 0 1,1 0 0,0-1 0,0 1-1,0 0 1,-1 0 0,1 0 0,0 0-1,0 0 1,0 0 0,0 0 0,-1 0-1,1 0 1,0-1 0,0 1 0,0 0-1,0 0 1,0 0 0,-1 0 0,1 0-1,0-1 1,0 1 0,0 0-1,0 0 1,0 0 0,0-1 0,0 1-1,0 0 1,0 0 0,0 0 0,0-1-1,-12 24 18,-9 32 70,2 2 0,2 0-1,-1 24-87,-22 73 11,17-93-325,-8-8 141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9:53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1 787 3525,'0'-1'20,"0"-6"-20,2-3 132,0 0 0,0 0 0,1 0 0,0 0 0,1 1 0,0-1-132,11-22 9,17-27-9,-20 39 4,-1 0 0,-1-1 0,0-1 0,2-12-4,54-237 27,-23 86 262,-30 139 653,-16 53-936,0 0 0,0 0 0,1 0 0,0 0 1,-1 6-7,-5 25-10,3-1 0,0 1 1,3 1-1,1-1 1,2 0-1,2 9 10,0-11-6,-2 0 0,-1 1 0,-2-1 0,-2 0 0,-3 13 6,-1-11 10,3 0 1,-2 39-11,7-66-5,0 0-1,0-1 1,1 1 0,0 0 0,1-1 0,0 1 0,1-1 0,0 0 0,1 0 0,-3-7 3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3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19 665 4153,'-16'-2'1699,"13"-2"-42,28-7-716,115-31-691,-73 25-341,-2-4 0,0-2 0,32-18 91,-79 32-82,0-1 0,-1-1-1,0 0 1,0-1-1,-2-1 1,1 0 0,-2-1-1,0-1 1,0 0-1,-1-1 1,-1 0-1,-1-1 1,-1 0 0,1-3 82,-2-1 23,0-1 0,-2-1 1,-1 1-1,-1-1 1,0-1-1,-2 1 1,-1 0-1,-1-1 1,-1 1-1,-1-6-23,1 25 98,0 1 1,-1-1-1,1 0 0,-1 1 0,0-1 0,0 1 1,-2-4-99,3 6 15,0 1 0,-1 0 0,1-1 0,0 1 1,0 0-1,0 0 0,0-1 0,-1 1 0,1 0 1,0-1-1,0 1 0,-1 0 0,1 0 1,0 0-1,0-1 0,-1 1 0,1 0 0,0 0 1,-1 0-1,1 0 0,0 0 0,-1-1 0,1 1 1,0 0-1,-1 0 0,1 0 0,0 0 0,-1 0-15,0 1 11,1-1 0,-1 0 0,0 1 0,1-1 0,-1 1 0,1 0 0,-1-1 0,0 1 0,1-1 0,-1 1-1,1 0 1,-1-1 0,1 1 0,0 0 0,-1-1 0,1 1 0,0 0 0,0 0-11,-7 17 5,2 1 0,0-1 1,1 1-1,1 0 0,1 0 1,0 1-1,1 2-5,-2 22 2,-5 32-28,-3 0 1,-7 17 25,10-63-35,-1 0 0,-1 0 0,-1-1 0,-2 0 0,-1-1 1,-15 23 34,10-26 28,15-21 84,12-15 2,-2 5-96,-1 0-1,1 1 0,0 0 0,0 0 1,0 0-1,1 1 0,0 0 1,0 0-1,0 1 0,6-2-17,5-2 7,0 1 0,0 1 0,17-2-7,7 2-17,38-1 17,-51 6-4,0-2 0,-1-2-1,1 0 1,19-7 4,-17 2 13,0-2-1,17-9-12,-38 16 5,-1-1 0,0 0 0,0-1 0,-1 0 0,1 0 0,-1-1 0,-1 1 0,1-2 0,-1 1 0,-1-1-5,-3 4 2,-1 0 1,0 0-1,0 0 0,-1 0 1,1 0-1,0-4-2,-2 7 0,0 0 1,1 1-1,-1-1 1,0 0-1,1 0 1,-1 1 0,0-1-1,0 0 1,0 0-1,0 1 1,0-1-1,0 0 1,0 0-1,0 1 1,0-1-1,0 0 1,0 0-1,-1 0 1,1 1-1,0-1 1,0 0-1,-1 1 1,1-1-1,0 0 1,-1 1-1,1-1 1,-1 0-1,1 1 1,-1-1-1,1 1 1,-1-1-1,0 1 1,1-1-1,-1 1 1,1-1-1,-1 1 1,0 0-1,0-1 0,-3 1-4,0 1 0,-1-1 0,1 1-1,-1 0 1,1 0 0,0 0 0,0 1 0,0-1-1,-1 1 1,1 0 0,1 0 0,-1 1 0,0-1-1,0 1 5,-6 4-11,1 0 0,0 1 0,1-1 0,0 2 0,-1 0 11,5-4-4,-1 1 1,1 0-1,0 0 1,0 1 0,1-1-1,-1 1 1,1 0-1,1 0 1,0 0-1,0 0 1,0 0 0,0 7 3,1-7-17,1-1 0,1 1 1,-1-1-1,1 0 0,0 1 1,0-1-1,1 0 0,0 0 1,0 0-1,0 0 0,1 0 1,0 0-1,0-1 1,1 1-1,1 1 17,4 5-137,0-1 0,1 0 0,0-1 0,1 0 0,0-1-1,1 0 1,0 0 0,0-1 0,4 1 137,6 0-211,-1 0 0,16 4 211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4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3 851 2361,'-1'15'150,"1"-11"-26,-1 0 1,1 0 0,0 0 0,0 0-1,0 1 1,0-1 0,1 0 0,0-1-1,0 3-124,-1-6 17,1 1-1,-1-1 0,0 0 0,0 0 0,1 0 1,-1 1-1,0-1 0,0 0 0,1 0 0,-1 0 1,0 0-1,1 0 0,-1 1 0,0-1 1,1 0-1,-1 0 0,0 0 0,0 0 0,1 0 1,-1 0-1,0 0 0,1 0 0,-1 0 0,0 0 1,1 0-1,-1 0 0,0-1 0,1 1 0,-1 0 1,0 0-1,1 0 0,-1 0 0,0 0 1,0-1-1,1 1 0,-1 0 0,0 0-16,23-20 409,-8 1-381,-1 0-1,0-1 1,-1-1 0,-1 0-1,-2 0 1,9-23-28,-9 16 33,-1-1 0,-2 0 0,-1 0 0,2-21-33,5-121 96,-11 139-95,1-26 13,3-55 175,-4-7-189,-3 113 55,-2-28 279,3 33-292,0 1-1,0 0 1,-1 0-1,1 0 1,0 0-1,-1 0 1,1 0-1,-1 0 0,1 0 1,-1 0-1,0 0 1,1 0-1,-1 0 1,0 0-1,0 0 1,0 0-1,0 1 1,0-1-1,1 0 0,-1 1 1,0-1-1,-1 0 1,1 1-42,1 0 14,-1 0 1,1 0 0,0 0-1,-1 0 1,1 0 0,-1 0-1,1 0 1,-1 0 0,1 0-1,-1 0 1,1 0 0,0 0-1,-1 0 1,1 0 0,-1 0 0,1 1-1,0-1 1,-1 0 0,1 0-1,-1 1 1,1-1 0,0 0-1,-1 0 1,1 1 0,0-1-1,-1 0 1,1 1 0,0-1-1,0 1 1,0-1 0,-1 0-1,1 1 1,0-1 0,0 1-1,0-1 1,0 0 0,-1 1-15,-3 20 28,0 23-32,3 0 1,2 0 0,1 0-1,9 40 4,-7-43-1,3 15-2,11 132 11,-16-142-5,-2 0 1,-2 0 0,-3 6-4,3-32-1,-1 1 1,2-1-1,1 1 1,1 0-1,0-1 1,2 1-1,0 2 1,-1-17 0,-1 0 0,1-1 1,0 1-1,0-1 0,1 1 0,-1-1 0,1 0 0,0 0 0,1 0 0,-1-1 0,1 1 0,0-1 0,0 0 0,0 0 1,1 0-1,-1 0 0,1-1 0,0 0 0,0 0 0,0 0 0,1-1 0,-1 1 0,1-1 0,-1-1 0,1 1 0,0-1 1,2 1-1,8 0-185,-1-1 0,1 0 1,0-1-1,0-1 1,0 0-1,0-1 1,0-1-1,0 0 1,-1-1-1,0-1 1,9-4 184,21-15-595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4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83 194 1936,'-68'-11'2657,"55"5"-1531,12 6-1098,1 0 0,0 0 1,0 0-1,0 0 0,0-1 0,0 1 1,0 0-1,0 0 0,0 0 0,0-1 0,0 1 1,0 0-1,0 0 0,0 0 0,0-1 1,0 1-1,0 0 0,0 0 0,0-1 0,0 1 1,0 0-1,0 0 0,0 0 0,0-1 1,0 1-1,0 0 0,0 0 0,0 0 0,1 0 1,-1-1-1,0 1 0,0 0 0,0 0 1,0 0-29,21-12 860,31-3-731,0 3 1,1 2-1,0 3 0,13 0-129,-37 4 31,130-12-51,-119 13-33,0 2 1,35 4 52,-68-4-43,-1 1 0,1 0 0,-1 0 0,0 1 0,1 0 0,-1 0 0,0 0 0,0 1 0,0-1 0,-1 2 0,1-1 1,1 1 42,-5-1-27,1-1 0,-1 1 1,0 0-1,0 0 1,0 0-1,0 0 0,0 0 1,-1 0-1,1 1 1,-1-1-1,0 0 1,0 1-1,0-1 0,0 1 1,-1-1-1,1 1 1,-1 0-1,0-1 0,0 1 1,-1 2 26,1-4 16,-1 21-30,1-22 20,0-1 1,0 1-1,0-1 1,0 0-1,0 1 0,0-1 1,0 1-1,-1-1 0,1 1 1,0-1-1,1 0 0,-1 1 1,0-1-1,0 1 1,0-1-1,0 0 0,0 1 1,0-1-1,0 1 0,1-1 1,-1 0-1,0 1 0,0-1 1,0 0-1,1 1 1,-1-1-1,0 0 0,1 1 1,-1-1-1,0 0 0,1 1 1,-1-1-1,0 0 0,1 0 1,-1 0-1,0 1 1,1-1-1,-1 0-6,2-2 428,5-4-25,-6 5-386,3 0 7,0-1-1,0-1 1,0 1-1,0 0 1,0-1-1,2-3-23,55-51 68,-53 49-62,-1 0-1,1-1 0,-1 0 1,4-6-6,-9 11-2,-1 0 1,1 0-1,0 0 1,-1 0-1,0 0 1,0 0-1,0 0 1,-1 0 0,1-1-1,-1-2 2,0 5-6,0 0 0,0 0 0,0 1 0,0-1 0,0 0 0,-1 0 0,1 1 0,0-1 0,-1 0 0,0 1 0,1-1 0,-1 0 0,0 1 0,0-1 0,0 1 0,0-1 0,0 1-1,0 0 1,0-1 0,0 1 0,-1 0 0,1 0 0,0 0 0,-1 0 0,1 0 0,-1 0 0,0 0 0,1 0 0,-1 1 0,1-1 0,-1 0 0,0 1 0,0 0 0,1-1 0,-2 1 6,-4-1-35,0 1 0,-1 0 0,1 0 0,0 0 0,0 1 0,0 0 0,0 0 0,-4 2 35,-4 1-28,1 1 1,0 1-1,0 0 0,1 1 0,0 0 0,0 1 0,0 0 0,1 1 0,-4 5 28,11-10-52,0 1-1,0 1 1,0-1 0,1 0-1,0 1 1,0 0-1,1 0 1,-1 1 0,-1 5 52,3-8-98,1 0 1,0 1 0,0-1-1,0 0 1,1 1 0,0-1 0,-1 1-1,2-1 1,-1 1 0,0-1 0,1 1-1,0-1 1,0 0 0,0 1-1,0-1 1,1 1 97,0-2-115,-1 0-1,1 1 1,-1-1-1,1 0 1,0 0-1,0 1 1,1-2-1,-1 1 1,1 0-1,-1 0 1,1-1 0,1 1 115,5 3-160,0-1 1,1-1 0,0 1 0,0-2 0,0 1 159,-9-4-7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7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12 2497,'-1'-1'86,"1"1"1,0-1 0,0 1-1,0 0 1,0-1 0,0 1-1,0-1 1,1 1 0,-1-1-1,0 1 1,0 0 0,0-1-1,0 1 1,0-1 0,1 1-1,-1 0 1,0-1 0,0 1-1,1-1 1,-1 1 0,0 0-1,1-1 1,-1 1 0,0 0-1,1 0 1,-1-1 0,0 1 0,1 0-87,6 9 660,3 23-663,-5 21 226,-1 0-1,-3 1 1,-2-1-1,-8 46-222,-43 210 648,1-9-621,27-17-2327,20-241 1607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4.8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44 834 3865,'-10'-2'1204,"7"1"-970,0 1-1,0-1 1,0 0-1,0 1 0,0-1 1,1 0-1,-1-1 1,0 1-234,2 0 20,1 1-1,-1-1 1,1 1 0,-1-1 0,1 1-1,-1-1 1,1 0 0,-1 1 0,1-1-1,-1 0 1,1 1 0,0-1 0,-1 0-1,1 0 1,0 1 0,0-1 0,0 0-1,0 0 1,0 0 0,0 1 0,0-1-1,0 0 1,0 0 0,0 0 0,0 1-1,0-1 1,0 0 0,0 0 0,1 1-1,-1-1 1,0 0 0,1 0 0,-1 1-1,1-1-19,3-8-15,1 0 1,1 0-1,0 1 0,0 0 0,0 0 1,1 1-1,2-3 15,-1 3-21,-1 0 0,-1-1 1,0 0-1,0 0 0,0 0 0,-1-1 1,0 0-1,0-1 21,1-13-8,-1 0 0,-1 0 1,-1 0-1,-1 0 0,0-1 0,-2 1 0,-2-15 8,1-10 6,0-52 60,-5 1 0,-16-81-66,17 156 142,5 24-136,0-1 0,0 1 0,0 0 0,-1 0 0,1-1 0,0 1-1,0 0 1,0 0 0,0 0 0,0-1 0,0 1 0,0 0 0,0 0 0,0 0 0,-1-1-1,1 1 1,0 0 0,0 0 0,0 0 0,0 0 0,0 0 0,-1-1 0,1 1-1,0 0 1,0 0 0,0 0 0,-1 0 0,1 0 0,0 0 0,0 0 0,0 0-1,-1 0 1,1 0 0,0 0 0,0 0-6,-6 6 100,-1 16-46,4 2-60,1 0-1,1 0 0,1 0 0,2 0 1,0 0-1,6 23 7,10 34-12,14 30 12,-8-27 0,-6-25-5,-8-25 5,-1 0 0,-1 0-1,-2 1 1,0 8 0,-3 105 22,-4-95-470,2 0 0,3 0 0,6 25 448,-2-47-439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5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37 867 3545,'-29'-13'1660,"28"13"-1617,1 0 0,-1-1 0,1 1-1,0 0 1,-1 0 0,1 0 0,0 0 0,-1-1-1,1 1 1,0 0 0,-1 0 0,1-1 0,0 1-1,0 0 1,-1-1 0,1 1 0,0 0 0,0-1-1,-1 1 1,1 0 0,0-1 0,0 1 0,0 0-1,0-1 1,-1 1 0,1-1 0,0 1 0,0-1-43,14-4 820,286-38-755,-194 29-462,255-22-369,-117 13 752,-242 23 61,-1 0-1,0 0 1,0 0 0,1 0 0,-1 0-1,0-1 1,0 1 0,1 0 0,-1-1-1,0 1 1,0-1 0,0 1-1,0-1 1,0 1 0,0-1 0,1 0-47,-2 0 48,0 1 0,-1 0 1,1-1-1,0 1 1,0-1-1,-1 1 0,1-1 1,0 1-1,-1 0 1,1-1-1,-1 1 0,1 0 1,0-1-1,-1 1 1,1 0-1,-1 0 0,1-1 1,-1 1-1,1 0 1,-1 0-1,1 0 0,-1 0 1,1 0-1,-1-1-48,-40-8 772,21 9-764,1 1 1,-1 0 0,0 1-1,1 2 1,-1 0-1,-6 3-8,-29 10-19,-25 13 19,80-30 0,-24 9-9,1 2 1,-12 7 8,30-16-5,0 1-1,0 0 1,0 1 0,1-1-1,-1 1 1,1 0 0,0 0 0,0 1-1,0-1 1,1 1 0,-1 0-1,1 0 1,-1 3 5,3-7-6,1 0-1,-1 1 1,1-1-1,-1 0 1,1 0-1,-1 0 1,1 1-1,0-1 0,0 0 1,0 1-1,0-1 1,0 0-1,0 0 1,0 1-1,0-1 1,0 0-1,1 0 1,-1 1-1,0-1 1,1 0-1,-1 0 1,1 0-1,0 0 1,-1 1-1,1-1 1,0 0-1,-1 0 0,1 0 1,0 0-1,0-1 1,0 1-1,0 0 1,0 0-1,0 0 1,0-1-1,0 1 1,1-1-1,-1 1 1,0-1-1,0 1 1,0-1-1,2 1 7,6 1-20,0 0 0,0 0 0,0-1 0,1 0 1,5-1 19,-7 0 5,21 1 8,0-2-1,0-1 0,12-3-12,-24 2 13,0 0-1,-1-2 1,1 0-1,-1 0 1,0-2-1,5-2-12,-17 7 7,0-1-1,0 1 1,-1-1 0,1 0-1,-1 0 1,0 0 0,0 0-1,0 0 1,0-1 0,-1 1-1,1-1 1,-1 0 0,0 0-1,1-1-6,1-5 22,-1 1 0,0-1 0,0 0 0,-1 0 0,0-5-22,-2 15 1,1-1-1,-1 0 1,0 1 0,0-1-1,0 0 1,1 1 0,-1-1-1,0 0 1,0 1 0,0-1-1,0 0 1,0 1 0,0-1-1,-1 0 1,1 1 0,0-1-1,0 0 1,0 1 0,0-1-1,-1 0 1,1 1 0,0-1 0,-1 1-1,1-1 1,-1 0-1,0 1-2,1 0 0,-1 1 0,0-1 1,0 0-1,1 0 0,-1 1 0,0-1 0,1 1 0,-1-1 1,1 0-1,-1 1 0,0-1 0,1 1 0,-1-1 0,1 1 1,-1 0-1,1-1 0,-1 1 2,-3 5-21,0-1-1,0 1 1,0 0 0,1 0-1,-1 1 22,2 2-40,-1-1 1,1 1-1,0 0 0,1 0 0,0 0 0,1 0 1,0 0-1,0 0 0,1 0 0,0 0 1,0-1-1,1 2 40,-1-4-19,1-1 0,0 0-1,0 0 1,0 0 0,0 0 0,1 0 0,0 0 0,0 0 0,0-1-1,1 1 1,-1-1 0,1 0 0,0 0 0,0-1 0,0 1 0,1-1-1,-1 0 1,1 0 0,0 0 0,2 0 19,-2-1 15,0 0 0,1-1 1,-1 0-1,0 0 0,0-1 0,1 1 0,-1-1 1,1 0-1,-1-1 0,0 1 0,1-1 0,-1 0 1,0 0-1,0-1 0,0 1 0,3-2-15,13-6 148,0-1-1,0-1 0,5-5-147,-7 5 87,16-9 43,-1-2 0,-1-1 0,14-14-130,-33 25 35,-1-1 0,0 0 0,-1-1 0,-1-1 0,0 1 0,-1-2 0,0 1 1,-1-1-1,-1-2-35,6-17 67,-1 0 1,-2-2-1,1-12-67,20-114 42,-26 123-45,8-42-296,2-77 299,-16 153-7,-1-35-78,1 39 95,0 0 0,-1 0 1,0 0-1,1-1 0,-1 1 0,0 0 1,0 0-1,0 0 0,0 0 0,0 0 0,-1 0 1,1 1-1,-1-1 0,1 0 0,-1 1 0,1-1 1,-2 0-11,3 2 7,0 0 0,0 0 0,0 0 0,-1 0 1,1-1-1,0 1 0,0 0 0,0 0 0,0 0 0,-1 0 1,1 0-1,0 0 0,0 0 0,0 0 0,-1 0 0,1 0 1,0 0-1,0 0 0,0-1 0,0 1 0,-1 0 1,1 1-1,0-1 0,0 0 0,0 0 0,-1 0 0,1 0 1,0 0-1,0 0 0,0 0 0,-1 0 0,1 0 0,0 0 1,0 0-1,0 0 0,0 1 0,0-1 0,-1 0 0,1 0 1,0 0-8,-2 11 63,4 22-131,-1-26 95,10 95-36,8 70-39,24 85 48,-37-232-49,1-1-1,0 1 1,2-2 0,1 1 0,13 20 49,-13-27-197,0-1 0,2 0 0,0-1 1,0-1-1,1 0 0,1 0 0,1-1 0,3 1 197,56 37-594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6:55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0 6169,'2'1'9,"0"0"0,-1 0 0,1 1 0,-1-1 1,1 0-1,-1 1 0,0-1 0,0 1 0,1-1 0,-1 1 0,0-1 0,-1 1 0,1 0 0,0 0 0,0-1 0,-1 1 0,1 0 0,-1 0 0,1 0 0,-1 0 0,0 0 0,0 0-9,1 8 49,-1 1 0,0-1 0,-2 10-49,0-2 46,1 91 34,2-64-67,-2 0 1,-3 0-1,-5 27-13,-7 18-146,-3 61 146,18-138-695,2 0 1,-1 1-1,2-1 1,0 1-1,2 10 695,-2-17-493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6:56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19 226 1040,'-3'-10'190,"-1"-1"168,1 0-1,0 0 0,1 0 0,0 0 1,1-8-358,0 16 41,1 0 0,1 0 0,-1 0 0,0 0 0,1 1 1,-1-1-1,1 0 0,0 0 0,0 0 0,0 1 1,1-1-1,-1 1 0,0-1 0,1 1 0,0-1 0,-1 1 1,1 0-1,0 0 0,0-1 0,1 2 0,-1-1 1,0 0-1,1 0 0,1 0-41,12-7 16,0 1 0,1 1 0,0 1 0,0 0 1,5 0-17,90-17 131,-63 15-104,-37 6-29,0 0 0,1 1 0,-1 0 0,0 1 0,1 0 0,-1 1 0,0 1 0,0 0 0,0 0 0,5 3 2,-9-3-8,-1 1-1,0 0 1,0 1-1,0 0 1,0 0-1,0 0 1,-1 1-1,0 0 1,0 0 0,0 0-1,-1 1 1,0 0-1,0 0 1,0 1-1,-1-1 1,3 6 8,-1 1 33,-1 1 0,0-1 0,0 1 1,-2 0-1,0 0 0,0 0 0,-1 0 0,-1 0 0,-1 1 0,0-1 1,0 0-1,-3 10-33,0-2 33,-1 1 0,-1 0-1,-1-1 1,0 0 0,-2 0 0,-1-1 0,-7 11-33,8-15 75,-2-1 1,0-1-1,-1 1 0,-1-2 1,0 0-1,-6 5-75,11-12 24,0-2-1,0 1 1,0-1 0,-1 1-1,1-2 1,-1 1-1,0-1 1,-1-1 0,1 0-1,-1 0 1,1 0 0,-1-1-1,0 0 1,0-1-24,6-1-2,-1 0 0,1 0 0,0-1 0,0 1-1,0-1 1,0 0 0,0 0 0,0 0 0,0 0 0,0-1 0,0 1 0,0-1 0,1 0 0,-1 1 0,0-1 0,1 0-1,0-1 1,-1 1 0,1 0 0,0-1 0,0 1 0,1-1 0,-1 0 0,0 1 0,1-1 0,0 0 0,-1 0 0,1 0 0,0 0-1,1 0 1,-1 0 0,0-1 0,1 1 0,0-1 2,0 4-4,0-1 0,0 0 1,-1 1-1,1-1 0,0 1 0,0-1 0,1 1 0,-1-1 0,0 1 0,0-1 0,0 1 1,0-1-1,0 1 0,0-1 0,1 1 0,-1-1 0,0 1 0,1-1 0,-1 1 1,0-1-1,0 1 0,1 0 0,-1-1 0,1 1 0,-1 0 0,0-1 0,1 1 1,-1 0-1,1-1 0,-1 1 0,1 0 0,-1 0 0,1 0 0,-1-1 4,5-1-69,-4 1 9,0 2 57,1 0 1,-1-1 0,0 1-1,1 0 1,-1-1-1,1 1 1,-1-1 0,1 1-1,-1-1 1,1 0 0,0 1 2,17 4 6,-9-2-3,7 4 7,0 0 0,0 0 1,0 2-1,10 7-10,27 21 26,-32-21-15,0 0 1,1-2-1,0-1 1,1-1-1,1-1 0,13 4-11,16-2-140,1-1 0,22-1 140,-10-1-749,-2 2 325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6:56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111 286 3601,'-8'-1'1800,"8"-1"-1120,17-4-916,-2 1 368,5-2-113,0-1-1,-1-1 1,0-1-1,0 0 1,-1-2-1,10-8-18,-12 7 3,24-24-3,-37 34 0,-1 0 0,0 0 0,0 0 0,0 0-1,0 0 1,0-1 0,-1 1 0,1 0 0,-1-1 0,0 1 0,0-1-1,0 1 1,0-2 0,-2 2 2,1-1 0,0 1 0,-1 0-1,0-1 1,0 1 0,0 0 0,0-1 0,0 1-1,-1 0 1,1 0 0,-1 0 0,0 0-1,0 1 1,0-1 0,0 0 0,0 1 0,-1-1-1,1 1 1,-1 0 0,1 0 0,-2-1-2,-1-1 6,-1 0 1,0 0 0,0 0 0,0 1 0,0 0 0,-1 0-1,0 1 1,1 0 0,-7-2-7,5 3 22,1 1 0,-1 0 0,0 0 0,0 0 0,1 1 0,-1 0 0,0 1 0,1 0 0,-1 0-1,1 0 1,0 1 0,0 0 0,0 0 0,0 1 0,0 0 0,1 0 0,0 1 0,0 0 0,-3 3-22,-1 1 74,1 0 1,1 0-1,0 1 0,0 0 0,1 1 0,0 0 1,1 0-1,0 0 0,1 1 0,0 0 1,0 4-75,-2 7 47,2 0 0,1 0 1,1 0-1,1 0 1,1 1-1,0-1 1,4 18-48,-3-36-18,1 1 1,0-1-1,0 1 1,0-1-1,1 0 1,0 1-1,0-1 1,0 0-1,0 0 1,1 0-1,0 0 1,0-1-1,1 1 1,-1-1-1,1 0 1,1 2 17,1-2-60,0 1 0,0-1-1,0 0 1,1 0 0,-1-1 0,1 0 0,0 0 0,0-1-1,0 1 1,0-1 0,3 0 60,11 1-176,0-1 1,0-1-1,0-1 0,1-1 1,-1 0-1,0-2 0,0 0 0,3-3 176,34-8-661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6:57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79 3673,'0'0'1231,"2"5"-559,0 2-662,1 1 1,-1-1-1,0 1 1,0 0-1,-1 0 1,0 0-1,-1 0 0,0 0 1,0 0-1,-1 0 1,1 0-1,-3 6-10,2-10 0,-1 1-1,1 0 1,-1 0-1,0-1 1,-1 1 0,1-1-1,-1 0 1,0 0-1,0 0 1,0 0-1,-1 0 1,1 0-1,-1-1 1,0 1 0,-6 3-3,-1 1 0,0-1 1,0-1-1,-6 3 3,7-5 11,-1 0 1,1 0 0,-1-1-1,0 0 1,0-1-1,0 0 1,0-1 0,0 0-1,-1-1 1,1 0-1,0-1 1,0 0 0,-8-2-12,17 3-1,0-1 1,0 0 0,0 1-1,0-1 1,0 0-1,0 0 1,0 0 0,1 0-1,-1 0 1,0 0 0,1-1-1,-1 1 1,1-1 0,-1 1-1,1-1 1,0 1 0,0-1-1,-1 0 1,1 0-1,0 1 1,0-2 0,0-1-9,0 0 0,0 0 0,0 0 0,1 1 0,0-1 0,0 0 0,0 0 0,0 0 0,0 0 0,1 0 0,0-1 9,3-11-61,0 0 0,1 0 1,1 1-1,8-14 61,-8 15-35,2-1-1,0 1 0,0 0 1,2 1-1,-1 0 0,6-5 36,-11 14-7,0 1 0,0-1-1,0 0 1,0 1-1,0 0 1,1 0 0,0 0-1,-1 1 1,1 0-1,0 0 1,0 0-1,0 0 1,1 1 0,-1 0-1,0 0 1,0 0-1,1 0 1,-1 1 0,1 0-1,-1 0 1,2 1 7,-4 0 4,0 0 0,0 0 0,0 0 0,0 0 0,0 1 0,0-1 0,0 1 0,0 0 0,0 0 0,-1 0 1,1 0-1,-1 0 0,1 0 0,-1 1 0,0-1 0,0 1 0,0 0 0,0 0 0,-1 0 0,1 0 0,0 2-4,5 9 37,-2 1 0,1 1 0,2 14-37,-6-22 5,25 98 35,3 12-4,31 75-36,-52-168-5,-1 0 0,0 0 0,-2 1 0,1 13 5,-6-28 12,0 1 0,0 0 0,-2 0 1,1-1-1,-1 1 0,-1 0 1,0-1-1,-1 1 0,0-1 1,-1 0-1,-2 4-12,4-9 6,-1-1 0,0 1 0,-1-1 0,1 0 0,-1 0 1,0-1-1,0 1 0,-1-1 0,1 0 0,-1 0 0,0 0 0,0 0 0,0-1 0,-1 0 1,-1 1-7,3-3 5,0 1 0,0 0 1,0-1-1,0 0 1,0 0-1,-1 0 0,1 0 1,0-1-1,-1 0 1,1 0-1,0 0 0,-1 0 1,1-1-1,0 1 1,-1-1-1,1 0 1,0-1-1,0 1 0,0-1 1,0 0-1,-3-1-5,-5-6-7,0 0 0,0 0 0,1-1 0,0-1 0,1 0 0,0 0-1,1-1 1,-6-9 7,-5-11 32,2 0 0,-14-33-32,30 62 17,0-1-1,0 0 1,1-1 0,0 1 0,0 0-1,0 0 1,0 0 0,1-1-1,-1 1 1,1 0 0,0-1 0,0 1-1,1 0 1,0-3-17,1 2 10,-1 0-1,2 0 1,-1 1-1,0-1 1,1 1 0,0-1-1,0 1 1,0 0-1,0 0 1,1 0 0,0 1-1,2-3-9,14-10-160,1 1-1,0 1 0,1 0 0,1 2 1,0 1-1,12-4 161,-6 2-235,70-35-186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6:58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478 77 3401,'-3'2'149,"0"1"0,1 0 1,-1-1-1,1 1 0,0 0 1,0 1-1,0-1 0,0 1-149,-13 17-37,-3 0-161,-2-1 0,-1-1 0,-9 6 198,20-17-86,0-1 1,-1-1-1,0 0 1,0 0-1,-1-1 0,0 0 1,0-1-1,-9 2 86,11-4-22,-9 3 52,0-1-1,0 0 0,-1-2 0,1 0 1,-16-2-30,31 0 37,0 0 0,0 0 1,-1-1-1,1 0 1,0 0-1,0 0 0,0 0 1,0 0-1,0-1 0,1 0 1,-1 0-1,0 0 1,1 0-1,0-1 0,-1 1 1,1-1-1,0 0 0,0 0 1,0 0-1,1 0 1,-1-1-1,1 1 0,0-1 1,0 1-1,0-1 0,0 0 1,0 0-1,1 0 1,-1-2-38,0-1-2,0 0 1,1 0 0,0 0-1,0 0 1,1 0 0,0 0 0,0 0-1,0-1 1,1 1 0,0 0-1,0 0 1,1 0 0,0 1 0,0-1-1,1 0 1,0 1 0,0-1-1,1 1 1,-1 0 0,1 0-1,0 0 1,1 1 0,0-1 0,-1 1-1,2 0 1,-1 1 0,1-1-1,-1 1 1,1 0 0,0 0 0,1 1-1,3-2 2,-3 3 13,-1 0 1,0 0-1,0 0 0,1 1 0,-1 0 0,0 1 1,1-1-1,-1 1 0,1 1 0,-1-1 0,0 1 1,1 0-1,-1 0 0,1 1-13,2 1 131,1 1 0,-1 0 0,1 0 0,-1 1 0,0 1 0,-1-1 0,1 1-1,3 4-130,8 9 250,-1 0-1,-1 1 0,0 1 0,-2 1 0,0 1 1,3 8-250,3 7 33,-2 1 0,-2 2 0,-2-1 0,-1 2 0,-2 0 1,-2 1-1,-2 0 0,-2 1 0,0 17-33,0 4 21,2 0 0,4-1-21,-12-60-5,0 0 1,-1 0 0,1-1 0,-1 1-1,0 0 1,0 0 0,0 0-1,0-1 1,-1 1 0,0 0 0,0 1 4,0-3-7,0 1-1,0-1 1,-1 1 0,1-1 0,-1 0 0,1 0 0,-1 0-1,0 0 1,0 0 0,0 0 0,0 0 0,0 0 0,0-1 0,-1 1-1,1-1 1,-2 1 7,-13 6-4,0 0 0,-1-1 0,0-1 0,-1-1 0,-18 3 4,-7-1-96,-43 2 96,76-8-2,1-1 0,-1 0-1,0-1 1,1 0 0,-1-1-1,1 0 1,-1 0-1,1-1 1,-2-2 2,8 4 4,0 0-1,1-1 0,0 0 1,-1 0-1,1 0 1,0 0-1,0-1 0,0 1 1,0-1-1,0 0 1,1 0-1,-1 0 0,1 0 1,0 0-1,0 0 1,0-1-1,0 1 0,1-1 1,-1 1-1,1-1 1,0 0-1,0 0 0,0 1 1,1-1-1,-1 0 1,1 0-1,0 0-3,0-3 8,0 0 0,1 0 0,0 0 1,0 0-1,0 0 0,1 0 0,0 0 0,1 1 0,-1-1 1,1 1-1,0-1 0,2-1-8,2-2 7,0 1 0,0 0 0,1 0 0,0 0 0,0 1 0,1 0 0,3-1-7,17-12 54,2 2-1,1 1 0,0 2 0,16-6-53,87-32 203,4 5-203,33-13 28,-156 57-27,-1-1 0,1-1 1,-1-1-1,-1 0 0,0-1 1,0 0-1,-1-1 0,0-1 1,0 0-1,-1 0 0,-1-2 1,0 1-1,7-11-1,-7 6 3,21-34 3,18-37-6,-49 86 7,-1 1-1,1-1 1,0 0-1,-1 0 1,1 0-1,-1 0 1,1 0-1,-1 0 1,0 0 0,0 0-1,0 0 1,0 1-1,0-1 1,0 0-1,0 0 1,-1 0-1,1 0 1,-1 0-7,1 1 8,0 1 0,-1-1 0,1 1 0,0-1 0,-1 1 0,1-1 0,-1 1 0,1-1 0,0 1 0,-1 0 0,1-1 0,-1 1 0,1 0 0,-1-1 1,1 1-1,-1 0 0,1 0 0,-1-1 0,0 1 0,1 0 0,-1 0 0,0 0-8,0 0 13,-1 0 0,1 0 0,-1 0 0,1 0 0,-1 1 0,1-1 0,0 0-1,-1 1 1,1-1 0,0 1 0,-1 0 0,1-1 0,-1 2-13,-6 3 26,0 1-1,1 0 1,0 0-1,0 0 1,0 1-1,1 1 1,0-1-1,0 1 0,1 0 1,0 0-1,0 0 1,1 1-1,0 0 1,-2 7-26,1-2 10,1 1 1,0 0-1,1 0 1,1 0-1,0 0 0,1 1 1,1-1-1,1 14-10,-1-23-13,1 1-1,0-1 1,1 0 0,0 0-1,0 1 1,0-1-1,0 0 1,1-1 0,0 1-1,0 0 1,1-1-1,-1 0 1,1 0 0,0 0-1,1 0 1,2 1 13,1 1-105,0-1 1,1 0-1,0 0 1,1-1-1,-1 0 1,1-1-1,0 0 1,0 0-1,7 1 105,64 11-366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0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148 528 984,'8'25'3222,"4"6"-3218,-7-12 82,0 0 0,-2 0 0,0 1 0,-1-1 0,-1 1 0,-1 0 0,-1 4-86,-6 45 245,-11 50-245,18-118 14,-1 0-1,1-1 0,0 1 1,-1-1-1,1 1 1,0 0-1,-1-1 1,1 1-1,-1-1 0,1 1 1,-1-1-1,1 1 1,-1-1-1,1 0 1,-1 1-1,0-1 0,1 0 1,-1 1-1,1-1 1,-1 0-1,0 0 1,1 1-1,-1-1 1,0 0-1,0 0 0,1 0 1,-1 0-1,0 0 1,1 0-1,-1 0 1,0 0-1,1 0 0,-1-1 1,0 1-1,1 0 1,-1 0-1,0 0 1,1-1-1,-1 1 1,0 0-15,-12-2 215,12 2-217,1-1 1,-1 0-1,0 1 0,0-1 1,1 1-1,-1-1 1,0 0-1,1 0 0,-1 1 1,1-1-1,-1 0 1,1 0-1,-1 0 0,1 1 1,0-1-1,-1 0 1,1 0-1,0 0 0,-1 0 1,1 0-1,0 0 1,0 0-1,0 0 0,0 0 1,0 0 2,0 1 1,-4-24-2,1 0 1,1 0-1,1 0 1,2-1-1,1-17 1,4-150 394,-13-106-394,6 269 163,-1-1 1,-1 0 0,-2 1 0,-1 0 0,-1 0 0,-6-15-164,11 40 56,0 1 0,0-1 0,0 1 0,-1-1 0,1 1 0,-1 0 0,0 0 0,0 0 0,-1-1-56,3 3 18,1 0-1,-1 1 0,0-1 0,0 0 1,0 0-1,0 1 0,0-1 0,0 0 0,0 1 1,0-1-1,-1 1 0,1-1 0,0 1 1,0 0-1,0-1 0,0 1 0,-1 0 0,1 0 1,0 0-1,0 0 0,-1 0 0,1 0 1,0 0-1,0 1 0,0-1 0,-1 0 0,1 1 1,0-1-1,0 0 0,-1 1-17,1 1 7,0 0-1,1 0 1,-1-1 0,0 1-1,1 0 1,-1 0 0,1 0-1,-1 0 1,1 0-1,0 0 1,0 0 0,0 0-1,0-1 1,0 3-7,0 5 2,1 21-5,1 1 1,2-1 0,0 1 0,2-1-1,2-1 1,3 7 2,14 68-14,-8 8-45,-2 38 59,8 60-11,-7-72-678,-4 73 689,-5-78-694,-7-125 657,0 0 0,1 1 0,0-1 0,1 0 0,-1 0 0,2 0 0,-1 0 0,1 0 0,0 0 0,1 0 37,-3-7 0,0 0 0,0 0 0,0 0 0,0 0 1,0 0-1,0 0 0,1 0 0,-1 0 0,0-1 1,1 1-1,-1 0 0,0-1 0,1 1 0,-1-1 1,1 1-1,-1-1 0,1 0 0,-1 0 0,1 0 1,-1 1-1,1-1 0,-1-1 0,1 1 0,-1 0 1,1 0-1,-1-1 0,1 1 0,-1 0 0,0-1 1,1 0-1,8-2 6,0-1 0,0 0 1,-1-1-1,1-1-6,-5 4 1,9-6 8,-1-1 1,-1 0 0,1 0 0,-1-1-1,-1-1 1,0 0 0,-1-1-1,0 0 1,0 0 0,-1-1 0,-1 0-1,0-1 1,-1 0 0,-1 0-1,5-14-9,-4 8 28,-1-1 0,-2 0-1,0 0 1,0 0-1,-2 0 1,-1-1 0,-1 1-1,-1-1 1,0 1 0,-2 0-1,-2-9-27,3 20 88,0 1-1,-1-1 1,0 1-1,-1 0 1,0 0 0,0 1-1,-1-1 1,0 1-1,-1 0 1,1 0-1,-4-2-87,0 1 80,0 0 0,-1 1 0,0 0 0,0 1-1,-1 0 1,1 1 0,-2 0 0,-2-1-80,9 5 10,-1-1-1,1 1 1,0-1 0,0 0 0,1-1 0,-1 1 0,-2-3-10,6 5-1,0 0 1,1 0-1,-1 0 1,0 0-1,1 0 1,-1-1-1,0 1 1,1 0-1,0 0 1,-1-1-1,1 1 1,0 0-1,-1 0 1,1-1-1,0 1 1,0 0-1,0-1 1,0 1-1,0 0 1,0-1 0,1 1-1,-1 0 1,0 0-1,1-1 1,-1 1-1,1 0 1,-1 0-1,1 0 1,0-1-1,-1 1 1,1 0-1,0 0 1,0 0-1,0 0 1,0 0 0,4-5-15,1-1 1,1 2-1,-1-1 1,1 1 0,0 0-1,0 0 1,0 0-1,5-1 15,67-28-103,-58 25 87,40-14-7,0 3-1,1 2 0,1 4 1,1 1-1,0 4 1,38 0 23,-98 8-11,1 1 0,-1 0 0,0 0 0,1 1 0,-1-1 0,0 1 0,1 0 0,-1 0 0,0 0 0,1 1 11,-4-1-2,0-1-1,0 1 1,0 0 0,0 0 0,-1-1-1,1 1 1,0 0 0,0 0 0,0 0-1,-1 0 1,1 0 0,-1 0 0,1 0-1,-1 0 1,1 0 0,-1 0 0,1 1-1,-1-1 1,0 0 0,0 0 0,0 0-1,1 0 1,-1 1 0,0-1 0,0 0-1,-1 0 1,1 0 0,0 0 0,0 1 0,-1-1-1,1 0 1,0 0 0,-1 0 0,1 0-1,-1 0 1,0 1 2,-21 48 77,13-33-30,1 0 1,-5 19-48,11-29 3,1 0 0,-1 0 0,1 0 0,1 0 0,-1 0 0,1-1 0,0 1 1,1 0-1,0 0 0,0 2-3,2 1-3,1-1 1,-1 0-1,1 0 1,1 0-1,0-1 1,0 1-1,0-1 1,1 0-1,1-1 1,-1 0-1,1 0 1,0 0-1,1 0 1,-1-1-1,1-1 1,2 1 2,-7-4-34,0 0 0,-1-1 0,1 0 0,0 0 0,0 0 0,0 0 0,0 0 0,1-1 0,-1 1 0,0-1 0,0 0-1,0 0 1,0 0 0,1 0 0,-1 0 0,0-1 0,0 1 0,0-1 0,0 0 0,0 0 0,0 0 0,0-1 34,6-2-538,0-1-1,0 0 1,-1-1-1,0 1 1,0-2-1,4-4 539,20-20-933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0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3 4689,'-11'-2'2176,"7"2"-1015,2 3-425,2-3-520,0 0-256,6 10-848,25 13-449,50 62 753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1.7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1018 4129,'83'-4'3137,"-34"-1"-3802,21-7 665,-66 12-102,1-1 0,0 0-1,0-1 1,-1 1-1,1-1 1,0 0-1,-1 0 1,0-1-1,1 1 1,-1-1 0,0 0-1,0 0 1,3-3 102,-5 3-27,0 0 0,0 0 0,-1 0 0,1 0 0,-1 0 0,1 0 0,-1 0 0,0-1 1,0 1-1,-1 0 0,1-1 0,-1 1 0,1 0 0,-1-1 0,0 1 0,-1-1 0,1 1 0,0 0 1,-1-1-1,0-1 27,-3-11 145,0 1 1,0 0-1,-2 1 1,0-1-1,0 1 1,-1 0 0,-7-9-146,14 23 6,-1-1 1,0 0 0,0 0 0,0 1-1,1-1 1,-1 1 0,0-1 0,0 1-1,0-1 1,0 1 0,0-1 0,0 1-1,0 0 1,0 0 0,0-1 0,0 1-1,0 0 1,0 0 0,0 0 0,0 0 0,0 0-1,0 0 1,0 0 0,0 1 0,0-1-1,0 0 1,0 1 0,0-1 0,0 0-1,0 1 1,0-1 0,0 1 0,0 0-1,1-1 1,-1 1 0,0 0 0,0-1-1,0 1 1,1 0-7,-8 5-13,1 1 0,0 0 0,1 0-1,-1 2 14,0-1 6,-9 11-24,0 0 1,1 1-1,1 1 0,-7 16 18,15-27 0,1 0 0,1 0 0,0 0-1,1 1 1,0-1 0,0 1-1,1 0 1,0 0 0,1 0 0,1 0-1,0 7 1,0-14 6,1 0-1,-1 1 0,1-1 1,0 0-1,1 0 0,-1 0 1,1 0-1,0 0 0,0 0 1,0-1-1,0 1 0,1-1 1,-1 1-1,1-1 0,0 0 1,0 0-1,0 0 0,0 0 1,1-1-1,-1 1 1,1-1-1,0 0 0,-1 0 1,1 0-1,0 0 0,0-1 1,0 0-1,1 0 0,2 1-5,14 2 98,-1-1 0,1-1-1,0-1 1,0-1 0,10-1-98,-30 1 4,40-2 119,0-2 0,0-2-1,0-1 1,25-9-123,-44 9 7,-1 0 1,0-1-1,0-1 1,-1-1-1,0-1 1,0-1-1,-1 0 0,-1-2 1,4-4-8,-11 7 14,-1-1 1,0 1-1,-1-2 0,0 1 1,-1-1-1,-1-1 0,0 1 1,-1-1-1,0-1 0,-1 1 1,-1-1-1,0 0 0,-1 0 1,-1-1-15,5-36 168,-2-1 0,-3 0 0,-2-17-168,-6-61 399,-14-57-399,13 124 73,1 35-35,0 23-136,5 6 83,1 0 0,-1 0 0,1 0 0,-1 1 0,1-1 0,-1 0 0,1 1 0,-1-1 0,1 0 0,-1 1 0,1-1 0,-1 0 0,1 1 0,0-1 0,-1 1 0,1-1 0,0 1-1,-1-1 1,1 1 0,0-1 0,0 1 15,-4 5-46,1 1-1,0 0 0,1 0 1,0 0-1,0 0 0,0 0 1,1 0-1,0 1 0,0-1 1,1 0-1,0 1 0,0-1 0,1 1 47,2 21 0,2 1 0,6 19 0,-5-22-38,26 142 14,-3 26 24,-27-169 1,2 0-1,1-1 1,1 0 0,1 0 0,1 0-1,3 6 0,-7-23-29,1 1-1,0-1 1,0 0 0,0 0-1,1 0 1,0 0-1,1-1 1,-1 0-1,1-1 1,1 0-1,-1 0 1,1 0 0,0-1-1,1 0 1,-1 0-1,1-1 1,0-1-1,4 2 30,8 1-239,-1-1-1,2-2 0,-1 0 0,0-1 0,1 0 0,-1-2 0,1-1 0,-1-1 0,17-3 240,0-2-479,-1-2 1,-1-1-1,0-2 0,0-1 0,4-5 479,-23 11 216,-1-1-1,0-1 0,0-1 0,-1 0 1,0-1-1,-1-1 0,0 0 0,-1-1 1,-1 0-1,0-1 0,0 0 0,-1-1 0,-1 0 1,-1-1-1,0 0 0,-1 0 0,-1-1 1,4-15-216,-9 27 190,-1 0 0,1-1 0,-1 1-1,-1-1 1,1 1 0,-1-1 0,0 0 0,-1-3-190,1 7 39,0 0-1,-1 1 0,1-1 1,-1 1-1,1-1 0,-1 1 1,0-1-1,0 1 0,0-1 1,1 1-1,-1 0 1,0-1-1,-1 1 0,1 0 1,0 0-1,0 0 0,0 0 1,-1 0-1,1 0 0,0 0 1,-1 0-1,1 1 0,-1-1 1,1 0-1,-1 1 0,0 0 1,1-1-1,-1 1 1,1 0-1,-1-1 0,0 1-38,-4 0 17,-1 0 1,0 1-1,1 0 0,-1 0 0,1 0 0,-1 0 0,1 1 0,0 0 1,-1 1-1,1-1 0,0 1 0,1 1 0,-3 0-17,-12 9-7,1 0 1,1 0-1,-7 8 7,-11 11-325,1 2 0,-14 18 325,39-41-297,1 0 0,0 1 0,1 1-1,0 0 1,1 0 0,1 0 0,0 1-1,0 0 1,2 0 0,-2 5 297,5-13-232,0 0 1,0 0-1,1 0 0,0 0 1,0 0-1,0 1 1,1 4 231,-1-9-55,1 0 0,-1 0 1,1 0-1,0 0 0,-1 0 0,1 0 1,0-1-1,0 1 0,0 0 1,0-1-1,0 1 0,1 0 1,-1-1-1,0 1 0,1-1 0,-1 0 1,1 1-1,0-1 0,-1 0 1,1 0-1,0 0 0,0 0 1,0 0-1,-1-1 0,1 1 0,1 0 55,5 0-32,1 0 0,-1 0 0,1 0-1,-1-1 1,1-1 0,-1 1 0,1-1-1,4-2 33,69-18 347,-53 12 78,0-2 1,-1 0 0,0-2 0,-1-1-1,0-2 1,-2 0 0,12-10-426,-23 14 274,-1 1 0,0-2 0,-1 1-1,0-2 1,-1 0 0,0 0 0,-1-1 0,-1 0 0,-1-1 0,0 0 0,-1 0 0,0-1 0,1-10-274,1-9 134,-3 0-1,-1 0 1,-1 0 0,-2 0 0,-2-1 0,-1 1-1,-4-18-133,-3-8 36,-3 0 0,-3 0 0,-19-51-36,23 83 8,5 12-3,0 1 0,-1 0 0,-1 1-1,-1 0 1,-1 0 0,-4-7-5,12 22-9,1 0-1,-1 0 0,1 0 0,-1 0 0,1 0 0,-1 1 1,0-1-1,1 0 0,-1 0 0,0 0 0,0 1 0,1-1 1,-1 1-1,0-1 0,0 0 0,0 1 0,0-1 0,0 1 1,0 0-1,0-1 0,0 1 0,0 0 0,0 0 0,0 0 1,0-1-1,0 1 0,0 0 0,0 0 0,0 1 0,-1-1 1,1 0-1,0 0 0,0 0 0,0 1 0,0-1 0,0 0 1,0 1-1,0-1 0,1 1 0,-1-1 0,0 1 0,0 0 1,0-1-1,0 1 0,1 0 0,-1 0 0,0-1 0,0 1 1,1 0-1,-1 0 0,1 0 0,-1 0 0,0 1 10,-2 3-49,0 1-1,0-1 1,1 1-1,-1 0 1,1 0-1,1 0 1,-1 0-1,1 0 1,0 2 49,0 6-22,1-1 1,1 1 0,0-1 0,1 0 0,1 0 0,0 1 0,0-2 0,1 1 0,1 0 0,0-1-1,7 11 22,12 21-26,3-2-1,20 24 27,-21-30-22,-4-4-153,-1 1 0,-1 1 0,-2 0 0,-1 2 0,-2 0 0,-2 1 1,-1 0-1,-2 1 0,5 35 175,-6 30-1352,-6-7 530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4:09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1320 130 4844,'-11'-33'0,"8"21"189,-2 0 1,1 1 0,-2 0 0,1 0-1,-7-8-189,11 17 47,0 1 1,-1-1-1,1 0 0,-1 1 1,1-1-1,-1 1 0,0 0 0,0-1 1,1 1-1,-1 0 0,0 0 0,0 0 1,0 0-1,-2 0-47,2 1 37,1 0-1,-1-1 1,0 2 0,1-1-1,-1 0 1,1 0 0,-1 0 0,1 1-1,-1-1 1,0 1 0,1-1-1,-1 1 1,1-1 0,0 1 0,-1 0-1,1 0 1,0 0 0,-1 0-1,1 0 1,0 0 0,0 0 0,-1 0-37,-6 8 37,6-7-28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7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1 208 4465,'0'-12'683,"0"3"-18,1 0-1,0 0 1,0 1-1,1-5-664,-1 10 88,0 0 0,1 0 0,-1-1 0,0 1 0,1 0 1,0 0-1,0 1 0,0-1 0,0 0 0,0 1 0,0-1 0,1 1 0,-1 0 0,1-1-88,13-7-108,-1 0-1,2 0 0,-1 2 1,1 0-1,0 1 0,1 1 1,6-1 108,33-8-2182,43-5 2182,-91 19-163,1-1 0,0 1 0,-1 0 0,1 1-1,-1 0 1,8 2 163,-14-2-14,-1 1 0,1-1 0,0 1 0,-1 0 0,1 0-1,-1 0 1,1 1 0,-1-1 0,1 0 0,-1 1 0,0 0 0,0 0 0,0-1-1,0 1 1,0 0 0,0 0 0,0 1 0,-1-1 0,1 0 0,-1 1 0,1-1-1,-1 1 1,0-1 0,0 1 0,0 1 14,1 3 21,-1 1 0,1 0 1,-2 0-1,1 0 0,-1 0 0,0 0 0,-1 0 1,0 0-1,0 0 0,0-1 0,-1 1 1,-1 0-1,1-1 0,-1 1 0,0-1 0,-2 3-21,-11 20 194,-2 0 0,-1-1 0,-6 6-194,8-10 67,-77 100 347,75-108-57,15-15 19,13-12 131,2 0-464,1 0 1,0 0-1,1 1 1,0 1-1,0 0 0,1 1 1,0 1-1,0 0 1,1 1-1,0 0 1,0 1-1,0 1 0,0 0 1,0 1-1,1 1 1,-1 0-44,-10 1 1,1 0 1,-1 1-1,0 0 1,0 0-1,0 0 0,0 0 1,0 1-1,0 0 1,0 0-1,0 0 1,-1 1-1,1 0 1,-1-1-1,0 2 1,0-1-1,4 4-1,-4-2-2,0 0 0,0 0 0,0 1 0,-1-1 1,0 1-1,0 0 0,0 0 0,-1 0 0,0 0 0,0 0 0,-1 1 0,1 2 2,0 5-4,-1 1-1,0 0 0,-1-1 1,-1 1-1,0 0 0,-1-1 1,-1 1-1,0-1 0,-1 0 1,0 0-1,-5 9 5,1-6-30,0 0-1,-2-1 1,0 0-1,0 0 1,-2-1-1,0-1 1,0 0-1,-2 0 1,1-1-1,-2-1 1,0 0-1,0-2 1,-1 1-1,0-2 1,-5 2 30,17-9-55,-1 0 0,0 0 1,1-1-1,-1 1 0,0-1 1,0 0-1,1-1 0,-1 1 1,0-1-1,0 0 0,0 0 0,0-1 1,0 1-1,0-1 55,3 0-22,0 0-1,1 0 0,-1 0 1,0 0-1,1 0 1,-1 0-1,1 0 1,-1 0-1,1-1 1,-1 0 22,2 2-2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2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98 993 1560,'-10'-3'3677,"9"2"-3631,0 0-1,0 0 1,0 0-1,1 0 1,-1 0-1,0 0 1,0 0-1,1 0 1,-1 0-1,1 0 1,-1 0-1,1-1 1,0 1-46,-2-4-202,1 0 0,0 0 0,1 0 1,-1 0-1,1 0 0,1-5 202,0-13-156,2 1-1,1-1 0,1 1 1,5-17 156,5-15 311,-3-1 1,-2 0-1,-3 0 1,-2-1 0,-3-1-312,-1-19 787,-4 1 0,-3-1 0,-8-30-787,9 79 317,0-1-1,-2 1 1,-3-5-317,10 30 17,-1 1 0,1-1 0,-1 1 0,1-1 0,-1 1 1,0 0-1,0-1 0,0 1 0,1 0 0,-1-1 1,0 1-1,-1 0 0,1 0 0,0 0 0,0 0 1,0 0-1,-1 0 0,1 0 0,0 0 0,-2 0-17,2 1 6,0 0 0,0 0-1,-1 0 1,1 0-1,0 0 1,0 0 0,0 1-1,0-1 1,0 0 0,0 1-1,0-1 1,0 1 0,0-1-1,-1 1 1,2-1 0,-1 1-1,0 0 1,0-1-1,0 1 1,0 0 0,0 0-6,-4 5-2,-1 0 0,1 0 1,1 1-1,-1 0 0,1 0 1,-2 5 1,2-4-7,1 1 1,0-1 0,0 1 0,1 0 0,0-1 0,1 1-1,-1 0 1,2 0 0,-1 0 0,1 0 0,1 0 0,0 0-1,0 0 1,0 0 0,2 2 6,5 17-13,2-1 1,0 0-1,2-1 0,3 3 13,2 5-3,-2 0 0,1 9 3,-9-20 2,-1 0-1,-2 1 1,0-1 0,-2 1-1,0 0 1,-2 0-1,-1 0 1,-1 8-2,-8 38 10,-2-1 0,-6 10-10,3-14 10,2 1 1,0 36-11,12-97-2,1 0 0,0 0 0,0 0 0,0 0 0,1 0 0,-1 0 0,1 0 0,1 0 0,0 4 2,-1-8-24,0 1 1,0 0-1,0 0 1,0 0 0,1-1-1,-1 1 1,1-1-1,-1 1 1,1-1 0,-1 0-1,1 1 1,0-1-1,0 0 1,-1 0 0,1 0-1,0 0 1,0-1 0,0 1-1,0 0 1,0-1-1,0 0 1,0 1 0,2-1 23,11 2-538,0-2 1,-1 1 0,1-2 0,14-2 537,27-6-823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4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1 902 5769,'9'-13'469,"0"-1"0,1 2-1,1-1 1,0 2 0,0-1 0,2 2-1,1-2-468,8-5 84,1 1-1,1 2 1,24-12-84,33-9-6,3 4 0,79-19 6,-78 26-924,-1-4 0,-1-3-1,7-8 925,-77 33-375,-1-1 1,1 0-1,-1-1 0,-1 0 1,1-1-1,4-6 375,-12 11-86,1-1 0,-1 0 0,-1 0 0,1 0 0,-1-1 1,0 1-1,0-1 0,0 0 0,-1 0 0,0 1 0,0-2 0,-1 1 0,0 0 0,0 0 0,0-4 86,-1-17 479,-2 1-1,-1-1 0,0 0 1,-3 1-1,0 0 0,-5-12-478,-1-7 806,5 10-154,5 25-340,1 0-1,-2 0 1,1 0 0,-2 0 0,-1-4-312,-1 30 325,-11 91-343,4 1 0,4 36 18,-7 63 7,-56 294 1,68-476-11,-1 0 1,-6 13 2,67-116 260,62-79-251,-115 153-9,4-6-4,0 0 0,1 1 0,0 0 0,1 0 0,0 1 0,9-7 4,-17 14-1,0 0 0,1 0 0,-1 0-1,0 0 1,0 1 0,1-1 0,-1 0 0,0 1 0,0-1-1,1 1 1,-1 0 0,1-1 0,-1 1 0,0 0 0,1 0-1,-1 0 1,1 0 0,-1 0 0,1 0 0,-1 0 0,0 1-1,1-1 1,-1 0 0,0 1 0,1-1 0,-1 1 0,0 0-1,1-1 1,-1 1 0,0 0 0,0 0 0,0 0 0,0 0-1,0-1 1,0 2 0,0-1 0,0 0 0,0 0 0,0 0-1,-1 0 1,1 1 1,4 6-1,-1 1-1,0 0 1,0 0-1,-1 1 1,2 7 1,-3-9 2,9 28 9,2-1-1,1 0 1,7 10-11,-11-27 5,0 0 0,1-1 0,1 0-1,1-1 1,0-1 0,14 13-5,-11-13-1,-1-2 0,2 0 0,0-1 0,0-1 0,1-1 0,0 0 1,1-1-1,0-1 0,2-1 1,-7-2-1,0-2 1,1 0-1,0 0 1,0-1-1,-1-1 1,1-1-1,0 0 0,0-1 1,0 0-1,0-1 1,0-1-1,13-4 1,-7 0 6,1 0-1,-1-2 1,0 0-1,-1-1 1,0-1 0,4-5-6,-14 9 31,0 0 1,0-1 0,-1-1-1,0 0 1,-1 0 0,0 0-1,0-1 1,-1 0 0,0-1-1,-1 1 1,0-1 0,1-4-32,2-12 163,-2 1 1,0-1-1,-2 0 1,-1-1-1,-1 1 1,-2-1-1,-1-25-163,-1 45 72,-2 7-51,-6 16-88,-7 25-191,14-34 237,0 0 0,0 0 0,1 0 0,0 1 0,0-1 0,1 0 0,-1 1 0,2-1 0,-1 1 0,0-1 0,1 0 0,1 1 0,-1-1 0,1 0 0,0 0 0,0 0 0,0 0 0,1 0 0,0 0 0,1-1 0,-1 1 0,1-1 0,0 0 0,0 0 0,0-1 0,1 1 0,0-1 0,0 0 0,0 0 0,0 0 0,0-1 0,1 0 0,0 0 0,2 1 21,3 1-5,0-1 0,1 0 0,-1 0-1,1-1 1,0 0 0,0-1 0,0-1-1,0 0 1,0-1 0,0 0 0,0 0-1,0-2 1,0 1 0,0-1 0,0-1-1,-1 0 1,3-2 5,3-1 2,0-2-1,-1 1 1,-1-2-1,1 0 0,-1-1 1,-1 0-1,0-1 1,0-1-1,-1 0 1,-1-1-1,5-7-1,15-18 1,-2-2 1,0-5-2,-40 69 32,2 1 1,0 0 0,2 0-1,-3 24-32,8-43-1,0 0-1,1 1 0,0-1 0,0 1 0,0-1 1,1 0-1,0 1 0,0-1 0,0 0 0,1 0 1,0 0-1,0 0 0,1 0 0,-1 0 0,1-1 1,1 1-1,-1-1 0,1 0 0,0 0 0,0 0 1,0 0-1,1-1 0,0 0 0,0 1 0,0-2 1,0 1-1,0-1 0,1 0 0,0 0 0,-1 0 0,3 0 2,5 1 4,1 0-1,0-1 0,-1 0 0,1-1 0,0-1 0,0 0 0,0-1 1,0 0-1,0-1 0,0-1 0,0 0 0,-1-1 0,10-3-3,-8 2 14,1-2 0,-1 0 0,1 0 0,-2-2 0,1 1 0,-1-2-1,0 0 1,-1-1 0,0 0 0,-1-1 0,5-5-14,-11 9 5,-1 1 0,0-2 0,0 1 0,0 0 0,-1-1 0,0 0 0,0 0 0,-1-1 0,0 1 0,-1 0 0,1-4-5,-1-1 5,0 0 0,-1 0 0,0-1 0,-1 1 0,-1 0 0,0-1-1,-1-1-4,-4-18-13,-2 1 0,-2 1 0,-1-1 0,-1 2 0,-9-17 13,15 33-45,-1 1 1,0 0-1,-1 0 0,0 1 1,-1 0-1,-4-3 45,12 13-43,-1 0-1,0-1 1,0 2 0,0-1 0,-1 0-1,1 0 1,0 1 0,-1-1 0,1 1-1,-1 0 1,1-1 0,-1 1 0,1 1-1,-1-1 1,0 0 0,0 1 0,1-1-1,-1 1 1,0 0 0,0 0 0,0 0-1,1 0 1,-1 0 0,0 1 0,0-1-1,1 1 1,-1 0 0,0-1 0,1 1-1,-1 1 1,0-1 0,1 0 0,0 1-1,-1-1 1,-1 2 43,-6 5-272,1 1-1,0 0 1,0 0 0,1 1-1,0 0 1,1 0-1,0 1 1,1 0 0,0 0-1,-1 5 273,-1 2-339,1-1-1,1 1 0,1 0 0,1 1 1,0-1-1,0 13 340,3-22-31,1-1 0,-1 1 0,2 0 0,-1-1 0,2 1 0,-1-1 0,1 0 0,0 1 0,0-1 0,1 0 0,1 0 0,-1 0 0,1-1 0,0 1 0,1-1 0,0 0 0,0 0 0,0 0 0,5 3 31,-3-3 162,1-1 1,-1-1-1,1 1 1,0-1-1,1-1 1,-1 1-1,1-2 1,0 1-1,0-1 1,0 0-1,0-1 1,1 0 0,-1 0-1,1-1 1,-1-1-1,1 1 1,4-2-163,4 0 401,-1 0 1,1-1-1,-1-2 0,1 0 1,-1 0-402,-8 1 160,0 0 0,0-1 1,0 0-1,-1 0 0,0-1 1,1 0-1,-2 0 0,1-1 0,-1 0 1,1-1-161,-5 3 44,0 0 0,0-1 0,0 1 0,0-1-1,-1 0 1,0 0 0,0 0 0,-1 0 0,1 0 0,-1 0 0,0 0 0,0 0 0,-1-1 0,0 1 0,0 0 0,0-1 0,0 1 0,-1 0 0,0-3-44,-2-8 51,0 0 0,-1 1-1,0 0 1,-2 0 0,-6-14-51,9 21 9,-1 0 0,0 0 0,-1 0 0,0 1-1,0 0 1,-1 0 0,0 0 0,0 1 0,0 0 0,-1 0-1,0 0 1,0 1 0,-1 0 0,1 0 0,-1 1 0,-1 0-9,0-1-43,24 8-47,6 0 37,40 3-111,1-4 0,-1-2 1,40-6 163,184-31-685,-265 37 595,-20 1 90,0-1 0,0 0 0,0 0-1,0 0 1,1 0 0,-1 1 0,0-1 0,0 0 0,0 0-1,0 0 1,0 1 0,0-1 0,0 0 0,0 0-1,0 0 1,0 1 0,0-1 0,0 0 0,0 0 0,0 0-1,0 1 1,0-1 0,0 0 0,0 0 0,0 0-1,0 1 1,0-1 0,0 0 0,0 0 0,0 0-1,0 1 1,0-1 0,-1 0 0,1 0 0,0 0 0,0 0-1,0 1 1,0-1 0,0 0 0,-1 0 0,1 0-1,0 0 1,-30 26 103,17-17-59,1 1 4,-5 4 71,1 0 1,-10 12-120,23-23 12,-1 1 1,1 0-1,0 0 1,1 0-1,-1 0 1,0 0-1,1 1 1,0-1-1,0 1 1,1-1-1,-1 1 1,1 0-1,0 0 1,0 2-13,1-5 2,0-1-1,0 1 1,0 0 0,0-1 0,1 1 0,-1 0-1,1-1 1,-1 1 0,1-1 0,-1 1-1,1-1 1,0 1 0,0-1 0,0 1 0,0-1-1,0 0 1,0 0 0,0 1 0,0-1 0,0 0-1,1 0 1,-1 0 0,0 0 0,1 0 0,-1-1-1,1 1 1,-1 0 0,1 0-2,5 1 1,-1 0 0,1 0 0,-1-1 0,1 0 0,0 0 0,2 0-1,16 0 5,-1-1 0,0-1 0,0-1 1,0-1-1,13-4-5,12-5-17,-1-2 0,7-4 17,-35 10-9,0 0 0,-1-1 0,-1 0 0,1-2 0,-2 0-1,10-9 10,-21 16 2,-1 0-1,1-1 0,-1 0 0,0 0 1,0-1-1,-1 1 0,0-1 0,0 0 1,0 0-1,-1 0 0,1-1 0,-2 1 1,1-1-1,-1 0 0,0 0 0,0 0 1,-1 0-1,0 0 0,0 0 0,0-5-1,-1 11 5,0 0 0,0 0-1,0 0 1,0 0-1,0 0 1,0 0-1,0 0 1,0 0 0,0 0-1,-1 0 1,1 0-1,0 0 1,-1 0 0,1 0-1,0 0 1,-1 0-1,0 0 1,1 0-1,-1 0 1,1 0 0,-1 0-1,0 1 1,0-1-5,0 1 3,0 0 0,0 1 0,0-1 1,0 0-1,0 1 0,0-1 0,0 1 0,0-1 1,0 1-1,1-1 0,-1 1 0,0 0 1,0 0-1,1-1 0,-1 1 0,0 0 0,1 0 1,-1 0-1,0 0 0,1-1 0,0 1 0,-1 1-3,-1 0-1,0 1 0,1-1 0,-1 1-1,1-1 1,0 1 0,0-1 0,0 1-1,0 0 1,0 0 0,0-1-1,1 1 1,0 0 0,-1 0 0,1 0-1,0 0 1,0-1 0,0 1 0,1 0-1,-1 0 1,1 0 0,0 0 0,0-1-1,-1 1 1,2 0 0,-1-1-1,0 1 1,0-1 0,1 1 0,0-1-1,-1 0 1,1 1 0,0-1 0,0 0-1,0 0 1,0 0 0,1-1-1,-1 1 1,0-1 0,1 1 0,-1-1-1,1 1 1,0-1 0,0 0 1,10 4-6,1 0 0,1-1 0,-1 0 1,0-1-1,1-1 0,0 0 0,-1-1 0,1-1 0,0 0 1,7-2 5,14-2-13,1-1 1,-1-2 0,23-8 12,-31 7 0,0-2 0,-1 0 0,17-10 0,-32 14 40,-1-1 0,1 0-1,-1 0 1,-1-1 0,0-1-1,0 0 1,0 0 0,-1-1 0,2-2-40,-9 8 39,1 1 0,-1-1 1,0 1-1,0-1 1,0 0-1,-1 0 1,1 1-1,-1-1 0,0-1 1,0 1-1,0 0 1,-1 0-1,1 0 0,-1 0 1,0-1-1,0-2-39,0 7 4,0 0-1,0 0 1,0-1-1,0 1 1,0 0-1,0-1 1,0 1-1,-1 0 1,1 0-1,0-1 1,0 1-1,0 0 1,0 0-1,0-1 1,0 1-1,-1 0 1,1 0 0,0-1-1,0 1 1,0 0-1,0 0 1,-1 0-1,1 0 1,0-1-1,0 1 1,-1 0-1,1 0 1,0 0-1,0 0 1,-1 0-1,1 0 1,0-1-1,0 1 1,-1 0-1,1 0 1,0 0-1,0 0 1,-1 0-1,1 0-3,-12 7 36,-9 14-45,4 2 4,2 0 0,1 1-1,1 0 1,1 1-1,1 0 1,-6 21 5,-2 18-34,2 1 0,1 12 34,-11 109-137,11-65 14,16-116 120,-1-1 0,0 1 0,0-1-1,0 1 1,0-1 0,-1 1 0,0-1 0,-1 3 3,2-6 3,1 0 0,-1-1 0,1 1 0,-1-1 0,1 1 1,-1-1-1,0 1 0,1-1 0,-1 1 0,0-1 0,1 0 0,-1 1 1,0-1-1,0 0 0,1 0 0,-1 0 0,0 1 0,0-1 0,0 0-3,-1 0 16,0 0-1,-1-1 0,1 1 0,0-1 1,0 1-1,0-1 0,0 0 0,0 1 1,0-1-1,-1-1-15,-4-2 66,0 0 0,1-1 0,-1 0 0,1 0-1,0 0 1,0-1 0,1 0 0,-2-2-66,4 4 37,0 1-1,0-1 1,1 0 0,-1 0-1,1 0 1,0 0 0,1 0-1,-1 0 1,1-1 0,-1 1-1,1 0 1,0-1 0,1 1-1,-1-1 1,1 1 0,0-2-37,1 2 19,0-1 1,0 1-1,0 0 1,0 0 0,1 0-1,-1 0 1,1 1 0,0-1-1,0 0 1,1 1 0,-1-1-1,4-2-19,0-1 7,1 0 0,0 1 0,1 0 0,0 0 0,0 0 0,7-3-7,35-16-299,37-11 299,94-34-595,42-9 243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5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48 101 2625,'-22'-12'1248,"7"4"-600,8-5-72,3 4-360,6 0-120,2-4-288,-3 4-296,1-4-832,-2-1 816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7:07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179 482 1272,'-54'12'283,"23"-4"343,0-3 0,-17 2-626,35-4 842,13-3-816,0 0 1,0 0-1,0 0 0,0 1 0,1-1 0,-1 0 0,0 0 1,0 0-1,0 0 0,0 0 0,0 0 0,0 0 1,0 1-1,0-1 0,0 0 0,0 0 0,1 0 0,-1 0 1,0 0-1,0 0 0,0 1 0,0-1 0,0 0 0,0 0 1,0 0-1,0 0 0,0 1 0,0-1 0,0 0 1,0 0-1,0 0 0,0 0 0,0 0 0,-1 0 0,1 1 1,0-1-1,0 0 0,0 0 0,0 0 0,0 0 0,0 0 1,0 0-1,0 1 0,0-1 0,0 0 0,-1 0 1,1 0-1,0 0 0,0 0 0,0 0 0,0 0 0,0 0 1,0 0-1,-1 0 0,1 0 0,0 0 0,0 0 0,0 0 1,0 1-1,-1-1-26,22 7 39,-1-1 0,1-1 1,0 0-1,1-2 0,-1 0 0,1-1 1,9-2-40,101 2 11,122 3 20,350-5-57,-255-6 12,341 18 24,-512-10-14,103-16 4,370 1 1642,-154 7-811,-120-12-831,219-6-12,-16 8 35,-239 7-16,255-3-14,150-18 37,-639 23-20,17 0 109,707-31 426,-653 35-537,180 0 206,-266 3 3,0-3 0,27-7-217,-22 3 46,24 4-46,48-3-6,-41-3 8,317-29 43,-310 27-38,22 5-7,-35 3 9,84-15-9,129-22 20,169-27-7,-406 50-7,1 5-1,66 0-5,-134 11 3,594-7 199,-520 5-170,0-4 0,0-4 0,30-11-32,38-3 27,15 7-27,-183 18 106,214-12 776,20 15-891,-235-3 12,-1 0 0,1 0 1,-1 0-1,1 0 0,-1 1 1,1 0-1,-1 0 0,1 0 0,-1 0 1,0 0-1,1 1 0,-1-1 0,0 1 1,0 0-1,0 0 0,0 0 0,-1 0 1,2 2-4,-3-3-15,-1-1 30,6 0-13,48 8 12,-30-5-4,-1 0-1,1-2 1,13 0-10,45-5 39,-20 1-670,5 3 631,-64 0-175,0 0 0,0 1 0,0-1 0,0 1 0,-1 0 0,1 0 0,0 0 0,0 1 175,20 6-485,69 15-213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15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13 256,'-1'-1'202,"0"0"-1,0 0 1,0-1 0,-1 1-1,1 0 1,0 1 0,0-1-1,-1 0 1,1 0 0,-1 0-1,1 1 1,-1-1-1,0 0-201,1 2 7,0-1-1,0 0 1,0 0-1,0 1 1,0-1-1,1 0 0,-1 1 1,0-1-1,0 1 1,0-1-1,0 1 0,1-1 1,-1 1-1,0 0 1,0-1-1,1 1 0,-1 0 1,1 0-1,-1-1 1,1 1-1,-1 0 0,1 0 1,-1 0-1,1 1-6,-4 4 10,0 1 0,1 0-1,0 0 1,1 1 0,0-1-1,0 1 1,0-1 0,1 1-1,0-1 1,1 1 0,-1 0-10,1-4 5,0 4 6,0 0 0,0-1 0,1 1 0,0-1 0,0 0 0,1 1 0,1 1-11,2 13 27,16 102 45,-5 2 0,-5 3-72,-7-73 11,-1-6 16,-1 0-1,-2 1 1,-7 38-27,2-46-241,6-40-378,6-5 261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15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42 445 1224,'-7'-13'203,"1"-1"0,0 0-1,1 0 1,1 0 0,0-1-1,1 1 1,0-1 0,1 0-1,1 0 1,0-6-203,1 12 2,1 1-1,0 0 1,0 0-1,1 0 1,0 0-1,0 0 1,0 0 0,1 0-1,1 0 1,-1 1-1,1 0 1,1-1-1,-1 2 1,1-1-1,0 0 1,1 1 0,-1 0-1,1 0 1,3-1-2,21-18 49,1 2 1,1 2 0,2 0-50,-23 15 17,0 0 1,1 0-1,0 1 0,0 1 1,0 0-1,0 1 0,1 0 1,0 1-1,-1 0 0,1 1 1,1 1-18,-9 0 0,0 0 0,-1 1 1,1-1-1,0 1 0,-1 0 1,1 1-1,-1-1 0,1 1 1,-1 0-1,0 0 0,0 0 1,0 1-1,0-1 0,0 1 1,0 0-1,-1 0 0,1 0 0,1 3-3,0 0-1,0 0 0,-1 1 0,0-1 0,0 1 1,-1 0-1,1 0 0,-1 1 0,-1-1 1,0 1 3,4 14-10,-2 0 0,0 0 0,-1 1 0,-2 0 0,0 0 0,-3 17 10,1-18 19,-2 0 1,-1 1-1,0-1 1,-2 0-1,0-1 1,-2 0-1,0 0 1,-1 0-1,-1-1 1,-1 0-1,-6 6-19,7-12-76,-1 0 0,0 0-1,-1-1 1,-1-1 0,0 0-1,0 0 1,-1-2 0,0 1 0,-1-2-1,-1 0 1,1-1 0,-1-1 0,-1 0-1,-11 3 77,9-7-270,19-3 264,-1 0-1,1 0 0,0 0 0,-1 0 0,1 0 1,0 0-1,0 0 0,-1 0 0,1 0 0,0 0 0,0 0 1,-1-1-1,1 1 0,0 0 0,0 0 0,-1 0 1,1 0-1,0 0 0,0-1 0,0 1 0,-1 0 1,1 0-1,0-1 0,0 1 0,0 0 0,0 0 0,-1 0 1,1-1-1,0 1 0,0 0 0,0-1 7,0 0-11,1 0 1,-1 0-1,1 0 0,0 0 0,-1-1 1,1 1-1,0 0 0,0 0 0,0 0 1,0 0-1,0 0 0,0 1 0,0-1 1,0 0-1,0 0 0,0 1 0,0-1 1,0 1-1,1-1 0,-1 1 0,1-1 11,3-1-15,0-1-1,0 1 1,0 1-1,0-1 0,0 1 1,0 0-1,0 0 1,1 0-1,-1 1 0,0 0 1,1 0-1,-1 0 0,5 1 16,-6 0 4,0 1 0,0-1 0,0 1 0,-1-1-1,1 1 1,0 0 0,-1 0 0,1 1 0,-1-1-1,0 1 1,0-1 0,0 1 0,0 0 0,-1 0-1,1 1 1,-1-1 0,0 0 0,2 3-4,10 21 77,-2 1 1,0 0-1,1 12-77,0-5 92,15 32-92,-23-57-66,1 1 0,0-1 0,1 0 0,0-1 0,1 1 0,0-1 0,0-1 0,1 1 66,20 11-230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16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0 368 2481,'100'-22'834,"-72"16"-364,-25 7-452,-1-1 2,0-1 0,0 1 0,1 0 0,-1-1-1,0 0 1,0 1 0,0-1 0,0 0 0,0 0-1,0-1-19,13-5 33,19-7 0,-1-2 0,29-19-33,-52 29-78,-1-1 0,1 0 0,-1 0 0,0-1 0,-1 0 0,0 0 0,0-1 0,-1 0 0,0-1 1,0 0-1,-1 0 0,2-5 78,-5 7-30,0 1 0,0-1-1,-1 1 1,-1-1 0,1 0 0,-1 0 0,-1 0 0,1 0 0,-1 0 0,-1-7 30,1 13 27,-1-1 0,1 1 1,-1-1-1,0 1 0,0-1 0,0 1 0,0-1 0,0 1 0,0 0 1,-1 0-1,1-1 0,-1 1 0,0 0 0,1 0 0,-1 0 1,0 1-1,0-1 0,0 0 0,-1 1 0,1-1 0,0 1 1,0 0-1,-1 0 0,1 0 0,-1 0 0,1 0 0,-1 0 1,1 1-1,-1-1 0,1 1 0,-1 0 0,0 0 0,1 0 0,-2 0-27,-7 0 65,-1 1 0,1 0-1,-1 1 1,1 0 0,0 1-1,-1 1 1,2-1-1,-1 2 1,0-1 0,1 2-1,-8 4-64,5-2 51,1 0-1,-1 1 1,2 1-1,-1 0 1,1 1-1,1 0 1,0 0-1,-6 10-50,11-13 10,0 0 0,0 1 0,1 0 0,0-1 0,1 1 0,0 1 0,1-1 0,-1 0 0,2 1 0,-1-1 0,1 1 0,1-1 0,0 1 0,0 0 0,1-1 0,0 1 0,1 0-10,-1-3 1,1-1-1,0 0 1,0 0 0,0 0-1,1-1 1,0 1 0,0-1 0,0 1-1,1-1 1,0 0 0,0 0-1,0 0 1,0-1 0,1 0 0,0 1-1,0-2 1,0 1 0,0-1-1,1 1 1,0-1 0,-1-1 0,1 1-1,0-1 1,0 0 0,0 0-1,4 0 0,8 1 0,0-1 0,0 0-1,0-2 1,0 0-1,1-1 1,2-1 0,12-2-359,0-2 0,30-9 359,-5-6-289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16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308 153 2224,'17'-6'1501,"-8"4"-58,-23 5-1659,13-3 211,-3 1-7,-1 0-1,1 0 0,0 0 0,0 0 0,0 1 0,0 0 0,0 0 0,-1 0 13,-23 16-42,20-12 28,0 0-1,-1-1 1,1 0-1,-1 0 1,0-1-1,-1 0 1,1-1-1,-1 0 1,-5 1 14,5-2 1,0-1 1,0 0-1,0 0 0,0-1 1,0 0-1,0 0 1,0-2-1,-8 0-1,15 1 18,0 0-1,0 0 0,0 0 0,0 0 1,0-1-1,0 1 0,0-1 0,1 1 1,-1-1-1,0 0 0,1 0 0,0 0 1,-1-1-1,1 1 0,0 0 0,0-1 1,0 0-1,0 1 0,1-1 0,-1 0 1,1 0-1,0 0 0,0 0 0,0 0 1,0 0-1,0 0 0,0 0 0,1-2-17,-1 0 4,1-1 0,0 1 0,0-1-1,1 1 1,0-1 0,0 1-1,0 0 1,0-1 0,1 1 0,0 0-1,0 0 1,0 0 0,1 0-1,-1 1 1,1-1 0,1 1 0,-1-1-1,0 1 1,1 0 0,0 0-1,0 1 1,0-1 0,0 1 0,1 0-1,0 0 1,-1 0 0,3 0-4,3-3-13,1 2 0,-1-1 0,1 1 1,0 1-1,0 0 0,0 0 0,0 1 0,0 1 1,1 0-1,-1 0 0,1 1 0,9 2 13,-17-2-5,1 2 0,-1-1 0,0 0-1,0 1 1,0 0 0,0 0 0,0 0 0,-1 0 0,1 1-1,-1-1 1,1 1 0,-1 0 0,0 0 0,0 0 0,0 0-1,0 1 1,-1-1 0,1 1 0,-1 0 0,0 0 0,1 3 5,6 13-14,-1 0 0,-1 0 0,-1 0 0,-1 2 14,3 5-5,29 101 31,34 71-26,-51-153 6,2 0 0,2-1-1,1-1 1,3-2-1,26 31-5,-48-65-2,1-1-1,-1 1 0,-1 1 0,1-1 0,-2 1 0,1 0 0,3 9 3,-8-18-1,0 1 0,0 0 0,0 0 0,0-1 0,0 1-1,0 0 1,0 0 0,-1-1 0,1 1 0,0 0-1,0-1 1,-1 1 0,1 0 0,0-1 0,-1 1 0,1 0-1,0-1 1,-1 1 0,1-1 0,-1 1 0,1-1 0,-1 1-1,1-1 1,-1 1 0,0-1 0,1 1 0,-1-1 0,1 0-1,-1 1 1,0-1 0,1 0 0,-1 0 0,0 1-1,0-1 1,1 0 0,-1 0 0,0 0 0,1 0 0,-1 0-1,0 0 1,0 0 1,-39 1 203,32-1-143,-19-1 71,0-2-1,-1 0 1,1-2-1,1-1 1,-1-1-1,1-2 1,0 0-1,1-2 1,-18-10-131,36 17 8,0 0 0,-1 0 0,1-1 1,1 1-1,-1-2 0,1 1 0,0-1 0,0 0 0,1 0 0,-1-1 0,1 0 1,1 1-1,-1-2-8,2 2-6,1 0 1,0 0-1,0 0 1,0 0-1,0 0 1,1 0-1,0-1 1,1 1-1,-1 0 1,1-1-1,0 1 1,1 0-1,-1-1 1,1 1-1,1 0 1,-1 0-1,2-2 6,1-4-67,1 1 0,0 0-1,1 0 1,0 0 0,0 1 0,2 0 0,-1 0-1,1 1 1,0 0 0,10-8 67,16-12-612,1 1-1,14-6 613,-47 32-31,78-53-1034,3 2 487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17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436 70 1816,'-3'0'97,"0"0"-1,0 0 0,0 1 1,0-1-1,0 1 0,0 0 1,0 0-1,0 0 0,0 0 1,0 0-1,0 1 0,0-1 0,1 1 1,-3 1-97,-9 4-18,-43 22-485,17-9-1308,-40 15 1811,67-30-74,1-1 1,0-1 0,-1 0 0,0-1-1,0 0 1,0-1 0,0 0 0,-12-2 73,21 1 63,0 0 0,1-1-1,-1 0 1,0 0 0,1 0 0,-1 0 0,0-1 0,1 1 0,-1-1 0,1 0 0,0 0 0,0 0 0,0 0 0,-2-2-63,4 2 39,-1 0 1,0 0-1,1 0 1,-1 0-1,1 0 1,0 0-1,0 0 1,0-1-1,0 1 1,0 0-1,0-1 1,0 1-1,1-1 0,-1 1 1,1-1-1,0 1 1,0-1-1,0 1 1,0-1-1,0 0 1,1 1-1,-1-1-39,2-3 31,-1-1 0,1 1-1,1 0 1,-1 0-1,1 1 1,0-1 0,1 0-1,-1 1 1,1 0-1,0 0 1,0 0 0,1 0-1,-1 1 1,1-1-1,0 1 1,0 0 0,1 1-1,-1-1 1,1 1-1,0 0 1,0 1 0,5-3-31,-6 3 37,1 1 1,-1-1-1,1 1 1,-1-1-1,1 2 1,0-1-1,0 1 1,-1 0-1,1 0 1,0 0-1,-1 1 1,1 0-1,0 0 1,-1 0-1,1 1 1,-1-1-1,1 2 1,-1-1-1,0 0 1,0 1-1,0 0 1,0 0-1,-1 1 1,1-1-1,2 4-37,4 6 11,0 0-1,-1 1 1,-1 0-1,8 14-10,28 66 56,-26-52-23,-16-35-26,39 83 88,4-3 1,40 56-96,-59-106 14,1 4 39,15 26-53,-36-54 12,-1-1 0,0 1 1,-1 0-1,0 0 0,-1 1 1,0-1-1,1 14-12,-5-24 3,1-1 1,-1 1 0,0 0-1,0-1 1,0 1 0,0 0-1,-1-1 1,1 1-1,-1 0 1,1-1 0,-1 1-1,0-1 1,0 1 0,0-1-1,-1 1 1,1-1-1,0 0 1,-1 0 0,1 0-1,-1 0 1,0 0-1,0 0 1,0 0 0,0 0-1,0 0 1,0-1 0,0 0-1,-1 1 1,1-1-1,0 0 1,-1 0 0,1 0-1,-1 0 1,0 0-1,-1 0-3,-11 1 32,1 1 0,-1-2 0,-1 0-1,1-1 1,-14-1-32,9 0 18,-10-1-20,0-1 0,0-2 1,0-1-1,1-1 0,0-1 1,0-2-1,1-1 0,-21-12 2,45 21 17,0 0 1,0 0-1,0-1 0,1 0 0,-1 1 1,1-1-1,0 0 0,-2-3-17,4 6 13,0-1 1,1 0-1,-1 0 1,1 0-1,-1 0 0,1 0 1,-1 0-1,1 0 1,0 0-1,-1 0 0,1 0 1,0 0-1,0 0 1,0 0-1,0 0 0,0 0 1,0 0-1,0 0 1,0 0-1,0 0 0,0 0 1,0 0-1,1 0 1,-1 0-1,0 0 0,1 0 1,-1 0-1,1 0 1,-1 0-1,1 0 0,0 0 1,-1 0-1,1 1 1,0-1-1,-1 0 0,2 0-13,7-7 35,1 0 0,1 0 0,0 1 0,0 1 0,0 0 0,1 0 0,2 0-35,19-9-3,67-32-39,60-32-192,-133 63 155,-1 0 0,0-2 0,-1-1 0,17-17 79,-19 12-57,0-1 1,-1-1-1,-2-1 1,13-22 56,-22 32-31,-2-1 1,0 1-1,0-2 0,-2 1 1,0-1-1,-2 0 1,0-1-1,1-11 31,-5 23 33,-1-1 0,0 0 0,0 1 0,-1-1 0,-1 1 0,1-1 0,-1 1 0,0-1 0,-4-7-33,5 14 45,0-1 1,-1 0 0,1 0-1,-1 1 1,0-1 0,1 1-1,-1 0 1,0-1-1,0 1 1,-1 0 0,1 0-1,0 0 1,-2 0-46,2 1 36,0 0 0,0 0 0,0 0 0,0 1 1,0-1-1,0 1 0,0 0 0,-1-1 0,1 1 0,0 0 0,0 0 0,0 0 0,0 1 0,0-1 1,0 0-1,0 1 0,0 0 0,0-1 0,0 1 0,0 0 0,0 0-36,-4 2 20,0 1-1,1 0 1,-1 0-1,1 0 0,0 0 1,0 1-1,0 0 1,1 0-1,0 0 0,0 1 1,0-1-1,1 1 1,0 0-1,0 0 1,0 0-1,1 1 0,0-1 1,0 1-20,-2 7 0,0 0 0,1 0 0,1 0 0,0 0 0,1 1 0,1-1 0,0 0 0,1 2 0,0-6-106,1 0 1,0 0-1,0 0 1,1 0-1,0 0 1,1-1-1,0 1 0,0-1 1,1 0-1,0-1 1,1 1-1,0-1 1,0 0-1,1 0 1,0-1-1,0 1 106,4 0-204,0 0-1,1-1 1,3 2 204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19.9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1 752 1416,'3'-7'497,"0"0"0,0 1 0,1 0 0,3-5-497,13-26 834,-6-4-681,-2 0-1,-2-1 1,-2-1-1,3-41-152,-5-4 29,-5-81-29,-2 147 20,-2-51 37,2 64 55,0 0-1,-1 1 0,0-1 1,0 0-1,-1 1 1,-3-8-112,-1 9 504,7 7-503,-1 0-1,1 0 0,0 0 0,-1 1 0,1-1 0,0 0 1,-1 0-1,1 0 0,0 0 0,-1 0 0,1 1 1,0-1-1,0 0 0,-1 0 0,1 1 0,0-1 1,-1 0-1,1 0 0,0 1 0,0-1 0,0 0 0,-1 1 1,1-1-1,0 0 0,0 1 0,0-1 0,0 0 1,0 1-1,0-1 0,0 0 0,0 1 0,-1-1 1,1 1-1,0-1 0,0 0 0,1 1 0,-1-1 0,0 0 1,0 1-1,-6 29-8,1 1 1,1 0-1,2 0 0,2 0 1,0 1-1,4 11 8,2 14 1,9 67 7,-5 0-1,-6 10-7,-6-88 1,1-29-3,0 0 1,1-1-1,0 1 0,1-1 1,1 1-1,1-1 1,2 9 1,-4-23-2,0 0 0,0 0 1,0 0-1,0 1 0,1-1 1,-1 0-1,1 0 0,-1-1 1,1 1-1,-1 0 0,1 0 1,0-1-1,0 1 0,0-1 1,0 0-1,0 1 0,0-1 0,0 0 1,1 0-1,-1 0 0,0-1 1,1 1-1,-1 0 0,0-1 1,1 0-1,-1 1 0,1-1 1,0 0 1,9-1-82,0 1 0,-1-2 0,1 1 0,-1-2 1,6-1 81,-1 0-247,35-8-536,-3-7 311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8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1 184 8170,'59'-76'2808,"25"38"-2904,13 5-216,31 10-1384,-9 10 1112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21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11 892 3577,'-3'-6'298,"1"-1"0,1 0 0,-1 0 0,1 0 0,0 0 0,1 0 0,0 0 1,0 0-1,0-1-298,1 3 85,0 0-1,1 0 1,-1 0 0,1 1 0,0-1 0,0 1 0,0-1 0,1 1 0,-1 0 0,1 0 0,0 0-1,1 0 1,-1 0 0,1 0-85,12-11 16,1 1 1,0 0-1,1 1 0,15-8-16,83-42-298,-90 49 229,215-102-1532,-227 109 1419,-1 0-1,-1-1 0,1 0 1,-2-1-1,2-1 183,-8 5-56,0 0 0,-1 0 0,1 0 0,-1-1 0,0 0 0,0 0 0,-1 0 0,0 0 0,0-1 0,0 1 0,1-7 56,2-10 26,-1 0 0,-1-1 0,-1 0 1,-2 1-1,0-1 0,-2-14-26,-2-2 1018,-1 0 0,-3 0 0,-7-22-1018,5 81 487,0 21-498,2 0 1,1 1-1,2-1 0,2 1 1,2 21 10,-2 10-3,0 19-7,-4 65-52,-7 10 62,0-88-118,13-78 118,0 0 0,0 0 0,0 0 0,-1 0-1,1 0 1,0 1 0,0-1 0,0 0 0,0 0 0,0 0-1,0 0 1,0 1 0,0-1 0,0 0 0,0 0 0,0 0-1,0 0 1,0 1 0,0-1 0,0 0 0,0 0 0,0 0-1,0 0 1,0 1 0,0-1 0,0 0 0,0 0 0,0 0 0,0 0-1,0 1 1,0-1 0,0 0 0,0 0 0,0 0 0,1 0-1,-1 0 1,0 1 0,0-1 0,0 0 0,0 0 0,0 0-1,1 0 1,-1 0 0,0 0 0,0 0 0,0 0 0,0 1-1,0-1 1,1 0 0,-1 0 0,0 0 0,0 0 0,0 0-1,1 0 1,-1 0 0,0 0 0,0 0 0,0 0 0,0 0-1,1 0 1,-1 0 0,0 0 0,0 0 0,0-1 0,0 1-1,1 0 1,-1 0 0,0 0 0,0 0 0,11-12 33,1-5 14,13-17-108,0 0-1,2 2 1,2 1-1,2 0 62,-22 23-33,0 0 0,0 1 0,1 0 0,0 0 0,1 1-1,-1 1 1,1 0 0,0 0 0,1 1 0,-1 0 0,1 1 0,0 0 0,-1 1 0,1 0 0,0 1-1,8 1 34,-15 0-1,0 0-1,0 1 0,0 0 0,0 0 0,-1 0 1,1 1-1,0 0 0,-1-1 0,1 2 0,-1-1 1,0 0-1,0 1 0,3 2 2,5 5-1,-1 0 1,0 1-1,6 10 1,-11-14 1,0 0 0,0 0 0,0 0-1,1-1 1,-1 0 0,2 0 0,-1-1 0,1 0 0,-1 0 0,1-1 0,1 0 0,1 1-1,-5-4 2,1-1 0,0 1 0,-1-1 1,1 0-1,0 0 0,0 0 0,-1-1 1,1 0-1,-1 0 0,1 0 0,-1-1 1,1 0-1,-1 0 0,5-3-2,12-6 23,-1-1 1,17-12-24,-37 23 0,30-20 36,-2-1-1,0-2 0,4-5-35,-24 20-9,1-1 1,-1 0-1,-1-1 1,0 0-1,0 0 1,-1-1-1,0 0 1,-1 0-1,-1-1 0,2-6 9,-6 18 0,1-9-104,-8 16-35,0 1 121,-10 12 42,1 0-1,1 1 1,1 1 0,-8 17-24,16-28 12,1-1 0,0 2 1,0-1-1,1 0 1,1 1-1,0 0 0,0-1 1,1 1-1,0 0 0,1 0 1,1 9-13,0-15 1,-1 0 0,1-1 0,0 1 0,1 0 0,-1-1 0,1 1 0,0-1 0,0 1 1,1-1-1,-1 0 0,1 0 0,0 0 0,0-1 0,0 1 0,1 0-1,-2-2 3,1 0 0,-1 0 1,1 0-1,0 0 0,0 0 0,0-1 0,0 1 0,0-1 0,0 0 0,0 0 1,0 0-1,0 0 0,1-1 0,-1 1 0,0-1 0,1 0 0,-1 0 1,0 0-1,0-1 0,1 1 0,-1-1 0,3 0-3,5-3 13,1 0-1,-1-1 1,-1 0-1,1-1 1,-1 0-1,0-1 1,0 0-1,2-2-12,25-23 65,14-16-65,-17 15 22,-15 15-8,0 0 0,-1-2 0,-1 0 0,-1 0 0,0-2 0,-2 0 0,-1 0 0,10-22-14,-20 32 21,-5 10 15,-13 16 10,3 0-34,1 0 0,1 1 0,0 0 0,1 0 0,1 1 0,0 0 0,1 1 0,1 0 0,-4 14-12,8-22-2,0-1 0,1 1 0,0 0 0,0-1 0,0 1 0,1 0 0,1-1 0,0 1 0,0 0 0,0-1 0,1 1 0,0-1 0,1 0 0,0 1 0,0-1 0,1 0 0,0-1 0,0 1 0,1-1 0,0 0 0,1 2 2,-3-6-2,0 0 1,0-1-1,0 1 0,0 0 0,0-1 0,0 0 1,0 0-1,1 0 0,-1 0 0,1 0 1,0-1-1,-1 1 0,1-1 0,0 0 0,0-1 1,3 2 1,0-2 0,-1 0 1,1 0-1,-1-1 1,1 0-1,-1 0 1,1 0-1,-1-1 1,0 0-1,5-2 0,11-6 7,-1-1 0,-1 0-1,0-2 1,-1 0 0,3-4-7,-5 4 8,0 0 0,-1-1 1,0-1-1,-2-1 0,1 0 1,-2-1-1,8-12-8,-17 23-13,-1 0 1,0 0-1,0-1 0,0 1 1,-1-1-1,0 1 0,0-1 0,0 0 1,-1 0-1,0 0 0,0 0 1,-1 0-1,0 0 0,0 0 1,-1 0-1,0 0 0,0 1 1,-1-1-1,1 0 0,-2 0 1,1 1-1,-1-1 0,0 1 1,0 0-1,0-1 13,0 4-25,1-1 0,0 0 1,-1 1-1,0-1 0,0 1 1,0 0-1,0 0 0,-1 0 1,1 1-1,-1-1 0,1 1 1,-1-1-1,0 1 0,0 1 0,0-1 1,0 0-1,-3 0 25,2 1-15,-1 0 1,1 1-1,-1-1 1,1 1-1,-1 0 1,1 1-1,0-1 0,-1 1 1,1 0-1,0 1 1,-1-1-1,1 1 0,-5 2 15,-5 3-8,0 0-1,1 1 1,0 1 0,0 1-1,1 0 1,-7 6 8,7 0-5,13-16 5,0 0 0,0 1 0,0-1 0,0 0 0,0 0 1,0 0-1,0 1 0,0-1 0,1 0 0,-1 0 0,0 0 0,0 1 0,0-1 0,0 0 1,0 0-1,0 0 0,1 0 0,-1 1 0,0-1 0,0 0 0,0 0 0,0 0 0,1 0 1,-1 0-1,0 0 0,0 0 0,0 1 0,1-1 0,-1 0 0,0 0 0,0 0 0,0 0 1,1 0-1,-1 0 0,0 0 0,0 0 0,1 0 0,-1 0 0,0 0 0,0 0 0,0 0 1,1-1-1,5 1 12,0-1 0,0 0 0,0-1 0,0 0 0,3-1-12,122-49 409,7-10-409,-66 29 40,-63 30-38,-1-1-1,0 1 1,1 0 0,-1 1-1,7-1-1,-14 3 0,0 0-1,0 0 1,0 0-1,0 0 1,0 0-1,0 0 0,0 1 1,0-1-1,0 0 1,0 1-1,0-1 1,0 0-1,0 1 1,0-1-1,0 1 1,0 0-1,0-1 1,0 1-1,-1 0 1,1 0-1,0-1 1,0 1-1,-1 0 1,1 0-1,-1 0 1,1 0-1,0 0 0,-1 0 1,0 0-1,1 0 1,-1 0-1,0 0 1,1 0-1,-1 0 1,0 0 0,1 5-1,0-1 0,-1 1-1,1-1 1,-1 1 0,-1 4 1,0 5-5,-1-1 0,1 0 0,1 0-1,1 7 6,-1-18-9,0-1 1,1 1-1,-1 0 0,1-1 0,-1 1 0,1-1 0,0 1 0,0-1 0,0 1 0,0-1 0,1 0 0,-1 1 0,0-1 0,1 0 0,0 0 0,-1 0 0,1 0 0,0 0 0,0 0 0,1 0 9,0-1-10,-1 0 0,1 0 0,-1-1 0,1 1 0,-1-1 0,1 0 0,-1 1 0,1-1 0,-1 0 0,1 0 0,-1-1 0,1 1 0,-1 0 1,1-1-1,-1 0 0,2 0 10,44-18-21,-37 14 18,5-2-20,1 1 1,-1 0-1,1 1 0,1 0 0,7 0 23,-25 5-2,0 0 1,0 0-1,0 0 1,0 0-1,0 0 0,0 0 1,0 0-1,0 0 1,0 0-1,1 0 1,-1 0-1,0 0 1,0 0-1,0 0 1,0 0-1,0 0 0,0 0 1,0 0-1,0 0 1,0 0-1,0 0 1,0 0-1,1 0 1,-1 0-1,0 0 1,0 1-1,0-1 1,0 0-1,0 0 0,0 0 1,0 0-1,0 0 1,0 0-1,0 0 1,0 0-1,0 0 1,0 0-1,0 0 1,0 0-1,0 0 0,0 0 1,0 1-1,0-1 1,0 0-1,1 0 1,-1 0-1,0 0 1,0 0-1,0 0 1,0 0-1,0 0 1,-1 0-1,1 0 0,0 0 1,0 1-1,0-1 1,0 0-1,0 0 1,0 0-1,0 0 1,0 0 1,-5 7-15,-10 7 90,12-11-45,-9 7 103,1 0 1,1 1 0,-1 0-1,-2 5-133,11-14 18,0 1 0,0-1 0,1 1 0,-1 0 0,0 0 0,1 0 0,0 0 0,0 0 0,0 0-1,0 0 1,0 0 0,1 0 0,-1 1 0,1-1 0,0 0 0,0 0 0,0 1 0,0-1 0,1 0 0,-1 0 0,1 0 0,0 1 0,0 0-18,0-2 4,0 0 1,0 0 0,1 0 0,-1 0 0,0-1 0,1 1 0,-1 0-1,1-1 1,-1 1 0,1-1 0,0 0 0,-1 1 0,1-1-1,0 0 1,0 0 0,0 0 0,0 0-5,3 0 8,-1 1 0,1-1 0,0 0-1,-1-1 1,1 1 0,0-1 0,-1 0 0,2 0-8,12-1 19,-1-1 0,1-1 0,-1-1 1,1-1-20,-17 5 0,91-25-86,69-30 86,-141 47-43,0-1 0,-1-1 0,0-1 0,-1 0 0,11-10 43,-21 15 37,0-1 0,-1 0-1,1 0 1,-2 0 0,1-1-1,-1 0 1,0 0 0,-1-1 0,0 0-1,0 0 1,-1 0 0,0 0-1,-1-2-36,-2 11 28,-1-1 0,0 0-1,0 1 1,1-1 0,-1 1-1,0-1 1,0 1 0,0-1 0,0 0-1,0 1 1,0-1 0,0 1-1,0-1 1,0 0 0,0 1-1,0-1 1,0 1 0,0-1-1,0 0 1,0 1 0,-1-1-1,1 0-27,-9 5 410,-12 19-158,15-15-245,1-1 0,0 1 0,1 0 0,-2 5-7,4-10-3,1 1-1,0-1 1,0 1-1,0-1 1,0 1-1,0-1 1,1 1-1,0 0 1,0-1-1,0 1 1,0 0-1,0-1 1,1 3 3,-1-6 3,0 0-1,1 0 1,-1 0-1,0 1 1,0-1 0,0 0-1,0 0 1,0 0 0,0 0-1,0 0 1,0 0 0,0 0-1,0 0 1,1 0 0,-1 0-1,0 0 1,0 0-1,0 0 1,0 0 0,0 0-1,0 0 1,0 0 0,1 0-1,-1 0 1,0 0 0,0 0-1,0 0 1,0 0 0,0 0-1,0 0 1,0 0-1,0 0 1,1 0 0,-1 0-1,0 0 1,0 0 0,0 0-1,0 0 1,0 0 0,0 0-1,0 0 1,0-1 0,0 1-1,0 0 1,0 0-1,1 0 1,-1 0 0,0 0-1,0 0 1,0 0 0,0 0-1,0-1 1,0 1 0,0 0-1,0 0 1,0 0-1,0 0 1,0 0-3,0-1 0,0 1 0,0 0 0,1-1-1,-1 1 1,0 0 0,1 0 0,-1-1 0,0 1 0,0 0-1,1-1 1,-1 1 0,0 0 0,1 0 0,-1 0 0,0-1-1,1 1 1,-1 0 0,1 0 0,-1 0 0,0 0 0,1 0-1,-1 0 1,1 0 0,-1 0 0,0 0 0,1 0 0,-1 0-1,1 0 1,-1 0 0,0 0 0,1 0 0,-1 0 0,1 0-1,-1 0 1,0 1 0,1-1 0,-1 0 0,0 0 0,1 0-1,-1 1 1,0-1 0,1 0 0,-1 1 0,0-1 0,0 0-1,1 0 1,-1 1 0,0-1 0,0 1 0,1-1 0,-1 0-1,0 1 1,0-1 0,0 0 0,0 1 0,15 35-4,-11-22 4,0-1 1,0 1-1,-2 1 1,0-1-1,0 0 1,-2 1-1,1-1 1,-2 0-1,0 1 1,-1-1-1,-1 4 0,-34 155 9,-42 210-154,76-366 113,1-4-8,0 0 0,-1 0-1,0-1 1,-1 1 0,-1-1-1,0 0 1,0 0 0,-1-1 0,-2 3 40,7-12 2,0 0 0,-1-1 0,1 1 0,-1 0 0,0-1 0,0 1 0,1-1 0,-1 0 0,0 1 0,0-1 0,0 0 0,0 0 0,0 0 0,-1-1 1,1 1-1,0 0 0,0-1 0,-1 1-2,-2-1 33,0 1 1,0-1 0,-1 0 0,1-1-1,0 1 1,0-1 0,0 0-1,-3-1-33,-4-2 101,0 0-1,0-1 0,1 0 0,-1-1 1,1 0-1,-6-6-100,12 9 20,1 0 0,0 0 0,1-1 0,-1 1 0,0-1 0,1 0 0,0 0 0,0-1 0,0 1 0,1-1 0,-1 1 0,1-1 0,0 0 0,1 0 1,-1 0-1,1 0 0,0 0 0,0 0 0,0 0 0,1 0 0,0-4-20,0-6-34,2 1 0,0 0 0,0 0 0,2 0 1,-1 1-1,2-1 0,3-7 34,5-11-286,1 1 0,7-8 286,49-71-343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26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1 700 1536,'0'-5'188,"1"0"0,0 0 0,0 0 0,1-1 0,0 1 0,0 0 0,0 1 0,0-1 0,1 0 0,0 1 0,0-1 0,0 1 0,4-4-188,4-11 564,-8 15 153,-2 19-557,-3 42-70,0-43-81,2 1 0,0 0-1,1 12-8,0-24 1,-1 0-1,1-1 1,-1 1 0,1 0-1,0 0 1,1-1-1,-1 1 1,0-1 0,1 1-1,-1-1 1,1 0 0,0 1-1,-1-1 1,1 0-1,0 0 1,1 0 0,-1 0-1,0-1 1,0 1-1,1-1 1,-1 1 0,1-1-1,-1 0 1,1 0-1,0 0 1,0 0 0,1 0-1,11 3 2,0-1 0,0-1 1,0 0-1,13 0-2,-1-1 20,-16 1-7,1-1 0,-1-1 0,1 0 1,-1-1-1,1 0 0,2-1-13,-10 1 22,1 0 0,-1-1-1,0 1 1,1-1 0,-1 0-1,0-1 1,0 1 0,0-1-1,-1 1 1,1-1 0,0 0 0,-1-1-1,0 1 1,0-1 0,0 1-1,2-5-21,3-3 51,-1-1 1,-1 0-1,2-7-51,-8 19 0,0 0 0,0 0 0,0 0 0,0 0 1,0 0-1,0 0 0,-1 0 0,1 0 1,0 0-1,0 0 0,0 0 0,0 0 0,0 0 1,0 0-1,0 0 0,0 0 0,0 0 0,0 0 1,0 0-1,-1 0 0,1 0 0,0 0 0,0 0 1,0 0-1,0 0 0,0 0 0,0 0 1,0 0-1,0-1 0,0 1 0,0 0 0,0 0 1,0 0-1,0 0 0,0 0 0,0 0 0,0 0 1,0 0-1,0 0 0,0 0 0,0 0 0,0-1 1,0 1-1,0 0 0,0 0 0,0 0 1,0 0-1,0 0 0,0 0 0,0 0 0,0 0 1,0 0-1,0 0 0,0 0 0,0 0 0,0-1 1,0 1-1,0 0 0,0 0 0,0 0 0,0 0 1,0 0-1,1 0 0,-1 0 0,0 0 1,0 0-1,0 0 0,-3 12 8,3 3-2,1 1 0,1-1 0,0 1 0,1-1 0,1 2-6,-3-14 0,-1 0 0,1 0 0,0-1 0,-1 1 0,1 0 0,0-1 0,1 1 0,-1-1 0,0 1 0,1-1 0,-1 0 0,1 1 1,0-1-1,0 0 0,0 0 0,0 0 0,0-1 0,0 1 0,1 0 0,-1-1 0,0 1 0,1-1 0,-1 0 0,1 0 0,0 0 0,-1 0 1,1 0-1,0-1 0,0 1 0,-1-1 0,1 0 0,0 1 0,0-1 0,0-1 0,-1 1 0,1 0 0,0-1 0,1 0 0,9-2 4,0-1-1,0-1 0,0 0 1,0-1-1,-1-1 1,9-5-4,-16 9 3,19-11 10,0-1 0,-1-1 0,0-1 0,8-9-13,-23 18 8,0 1-1,-1-2 1,0 1 0,-1-1 0,0 0-1,0-1 1,0 1 0,-2-1-1,1 0 1,-1 0 0,0-1-1,1-9-7,-2 4 26,0 0-1,-1 0 0,0-9-25,-12 41 3,6-7-5,1 0 0,0 0 0,0 0 0,1 0 0,0 0 0,1 0-1,-1 8 3,2-12 0,0 0 0,1 1 0,-1-1 0,1 0 0,0 0 0,1 1 0,-1-1 0,1 0 0,0 0 0,0-1 0,1 1 0,-1 0 0,1-1 0,2 3 0,5 6 2,1-1 0,12 10-2,-13-13-4,-1 0 1,-1 0-1,1 1 0,-1 0 1,1 3 3,-8-11-10,0 0 1,0 0 0,0-1 0,0 1-1,0 0 1,-1 0 0,1 0-1,-1 0 1,1 0 0,-1 0 0,0 0-1,1 0 1,-1 0 0,0 0 0,-1 0-1,1 0 1,0 0 0,-1 0-1,1 0 1,-1 0 0,1 0 0,-1 1 9,-1 0-15,0 0 0,0 0 1,0 0-1,-1 0 0,1 0 1,-1 0-1,1-1 1,-1 0-1,0 1 0,0-1 1,0 0-1,-1 0 15,-6 4-14,-1-1 0,0 0 1,0-1-1,0 0 0,0-1 0,0 0 1,-8 0 13,17-2 4,-1-1 0,1 0 0,0 0 1,0 0-1,0 0 0,0 0 1,-1 0-1,1 0 0,0-1 0,0 1 1,0-1-1,0 1 0,0-1 1,0 0-1,0 0 0,-2-1-4,3 1 5,0 0-1,1 0 1,-1 0-1,0 0 1,0 0 0,0 0-1,1 0 1,-1 0-1,0 0 1,1-1-1,-1 1 1,1 0-1,0 0 1,-1-1-1,1 1 1,0 0 0,0-1-1,0 1 1,-1 0-1,2-1-4,-1-4 9,1 1 0,0-1 1,0 1-1,1-1 0,-1 1 0,1-1 0,0 1 0,1 0 0,-1 0 1,1 0-1,1-1-9,5-6 1,0 1 0,0 0 1,1 0-1,1 0 0,-1 2 1,2-1-1,-1 1 0,2 1 0,-1 0 1,1 1-1,0 0 0,7-2-1,25-8 91,1 2-1,1 1 0,8 1-90,-6 2 182,-1-3-1,26-11-181,-67 22 5,1-1 0,-1 0 0,1 0 0,-1-1 0,-1 0 0,1 0 0,-1-1 0,0 1 0,0-1 0,0-1-5,-2 2 35,-1 1 1,0-1 0,0 0-1,0 0 1,0 0 0,-1 0 0,0-1-1,0 1 1,0 0 0,-1-1-1,0 0 1,0 1 0,0-1 0,0-5-36,-1 10 15,0 0 1,0 0 0,0 0 0,0 0 0,0 0-1,0 1 1,0-1 0,0 0 0,0 0 0,-1 0 0,1 0-1,0 0 1,0 0 0,-1 1 0,1-1 0,-1 0-1,1 0 1,-1 0 0,1 1 0,-1-1 0,1 0 0,-1 1-1,0-1-15,1 1 9,-1 0-1,0 0 1,1 0-1,-1 0 1,0 0-1,0 0 1,1 0-1,-1 0 1,0 0-1,1 1 0,-1-1 1,0 0-1,1 0 1,-1 1-1,1-1 1,-1 0-1,0 1 1,1-1-1,-1 1 1,1-1-1,-1 1 1,1 0-9,-8 6 17,1 1 0,1 0 0,-6 7-17,11-13-4,-17 22-7,-5 7-25,-16 28 36,34-50-4,0 0-1,0 0 0,1 1 1,1 0-1,-1 0 1,2 0-1,-1 0 1,1 0-1,1 2 5,0-9-3,1 0 0,-1 0-1,1-1 1,0 1 0,0 0 0,1 0 0,-1 0-1,1-1 1,-1 1 0,1 0 0,0 0-1,0-1 1,0 1 0,0-1 0,0 1 0,1-1-1,-1 1 1,1-1 0,-1 0 0,1 0-1,0 0 1,0 0 0,0 0 0,0 0 0,1 0-1,-1-1 1,0 1 0,1-1 0,-1 0 0,1 1-1,-1-1 1,1 0 0,0 0 0,2 0 3,10 2-12,1 0 1,0-1-1,0-1 0,-1 0 1,1-1-1,0-1 1,9-1 11,34-7-234,22-7 234,-55 11-85,58-12-406,0-4 0,0-3 0,39-19 491,-108 36-21,0 0-1,-1-1 1,0-1-1,11-8 22,-21 14 40,0 0-1,0-1 1,0 1 0,0-1-1,-1 0 1,1 0-1,-1-1 1,0 1 0,-1-1-1,1 1 1,-1-1 0,0 0-1,0 0 1,0 0-1,1-4-39,-3 8 29,0-1-1,1 1 1,-1-1-1,0 0 0,0 1 1,0-1-1,0 1 0,0-1 1,-1 0-1,1 1 1,0-1-1,-1 1 0,1-1 1,-1 1-1,1-1 0,-1 1 1,0-1-1,0 1 1,0 0-1,0-1 0,0 1 1,0 0-1,0 0 1,0-1-1,0 1 0,0 0 1,-1 0-1,1 1 0,0-1 1,-1 0-1,1 0 1,-1 0-1,1 1 0,-1-1 1,0 1-29,-4-2 35,0 1 1,0 0-1,0 0 1,0 1 0,0 0-1,0 0 1,0 0-1,0 1 1,-2 0-36,-35 8 11,0 2 1,1 2-1,1 2 0,0 1 1,1 2-1,1 2 0,1 2 1,-1 2-12,22-13-22,0 1 0,0 1 0,-7 8 22,20-17-9,0 0-1,0 0 0,0 0 1,1 1-1,-1-1 0,1 1 0,0 0 1,1 0-1,-1 0 0,1 0 1,0 0-1,0 1 0,1-1 1,-1 1-1,1 1 10,1-6-11,0 1 0,0-1 0,0 1 0,1-1 0,-1 0 1,0 1-1,1-1 0,-1 1 0,1-1 0,-1 0 0,1 0 0,0 1 0,-1-1 0,1 0 1,0 0-1,0 0 0,0 0 0,0 0 0,0 0 0,0 0 0,0 0 0,0 0 0,0 0 0,1 0 1,-1-1-1,0 1 0,0-1 0,1 1 0,-1-1 0,1 1 0,-1-1 0,0 0 0,1 1 1,-1-1-1,1 0 0,-1 0 0,1 0 11,8 0-23,-1 1 0,1-2-1,0 1 1,-1-1 0,3-1 23,22-5-2,-1-1 0,1-2 1,-2-1-1,0-2 0,29-16 2,-50 23 41,0 0 0,-1 0 0,0-1 1,0-1-1,-1 0 0,0 0 0,0-1 0,-1 0 1,0 0-1,0-1 0,-1 0 0,-1 0 0,0-1 1,0 0-1,-1 0 0,0 0 0,-1-1 0,2-9-41,4-20 81,-2 0-1,-2-1 0,-2 0 1,-2 0-1,-1 0 0,-2 0 1,-2 0-1,-2 0 0,-6-18-80,9 46 8,-1-1 1,-1 1-1,0 0 0,-1 0 1,-3-3-9,-2 3 72,9 14-70,1 0-1,0 0 1,0 0 0,-1 0-1,1 0 1,0 0-1,0 0 1,-1 0-1,1 0 1,0 0 0,-1 0-1,1 0 1,0 0-1,0 0 1,-1 0-1,1 0 1,0 1 0,0-1-1,-1 0 1,1 0-1,0 0 1,0 0-1,0 0 1,-1 1 0,1-1-1,0 0 1,0 0-1,0 0 1,-1 1-1,1-1 1,0 0 0,0 0-1,0 1-1,-10 28 41,9-25-42,-2 16-5,0 1 1,1-1-1,0 1 1,2 0-1,1-1 1,1 6 5,7 43-33,5 12 33,-3-19-33,-6-27-7,7 37-393,2-1 0,4 0 433,-17-65-154,1 0 0,0-1 1,0 1-1,0 0 0,0-1 0,1 0 0,0 1 0,0-1 0,1 0 0,-1 0 0,1-1 0,0 1 0,0-1 0,1 0 0,-1 0 0,1 0 1,0-1-1,0 0 0,4 2 154,31 14-747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26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1 743 3649,'8'-4'158,"1"0"1,-1 0-1,0-1 1,-1 0-1,1 0 1,-1-1-1,0 0 1,0 0-1,-1-1 1,0 0-1,0 0 1,0 0-1,-1-1 1,0 0-1,-1 0 1,1 0-1,-2 0 1,1-1-1,-1 0 1,1-5-159,10-37 207,-3 0 1,-2 0 0,-3-1-1,-1 0 1,-3 0 0,-2 0-1,-5-34-207,-4 15-12,8 63 12,-1 1-1,0 0 0,0 0 1,-1 0-1,0 0 0,0 0 1,0 1-1,-2-3 1,4 8 2,0 0 0,0 0 0,0 0 0,0 0 0,0 0-1,0 0 1,0 0 0,0 1 0,0-1 0,0 0 0,-1 0 0,1 1 0,0-1 0,0 1-1,-1-1 1,1 1 0,0 0 0,-1-1 0,1 1 0,-1 0 0,1 0 0,0 0 0,-1 0 0,1 0-1,-1 0 1,1 1 0,0-1 0,-1 0 0,1 1 0,0-1 0,-1 1 0,1-1 0,0 1-1,0-1 1,0 1 0,-1 0 0,1 0 0,0 0 0,0 0 0,-1 0-2,-3 4-4,-1 0 0,1 0 0,0 0 0,0 1 0,1 0 0,-4 5 4,3-1-7,-1 0 0,2 0 0,0 1 0,0 0 0,1 0 0,0 0 0,0 0 0,2 0 0,-1 0 0,1 1 0,1 0 7,0 29-22,2 0 0,5 19 22,0 13-22,-3 36 16,7 74 27,-11-178-20,1 2-1,0-1-1,0 1 1,0-1 0,1 1 0,1 2 0,-2-7-4,-1-1 1,1 1 0,0 0 0,0-1 0,0 1-1,0-1 1,1 1 0,-1-1 0,0 1-1,0-1 1,1 0 0,-1 0 0,1 0 0,-1 0-1,1 0 1,0 0 0,-1 0 0,1 0-1,0-1 1,0 1 0,1 0 3,14 2-336,1-2-1,-1 0 1,1 0-1,0-2 1,15-2 336,0 1-792,22-1 76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27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65 321 4073,'-8'-3'391,"1"1"2,1 0 0,-1-1 0,1 0 0,0 0 1,-3-3-394,8 6 56,0-1 1,0 0-1,0 0 1,0 1-1,0-1 1,0 0-1,0 0 1,0 0 0,0 0-1,1 0 1,-1 0-1,0 0 1,1 0-1,-1-1 1,1 1-1,-1 0 1,1 0-1,0 0 1,-1-1 0,1 1-1,0 0 1,0 0-1,0-1 1,0 1-1,0 0 1,0 0-1,0-1 1,1 1-1,-1 0 1,0 0 0,1-1-1,-1 0-56,2-1 44,-1 1 1,1-1-1,0 1 0,-1-1 0,1 1 0,0-1 1,1 1-1,-1 0 0,0 0 0,1 0 0,-1 0 1,1 0-45,37-20 167,-35 20-157,63-30-250,1 3-1,48-13 241,-82 32-103,1 0 0,0 3-1,0 1 1,0 2 0,1 1 0,16 2 103,-43 1-44,1 1 0,-1 0 0,1 0 1,-1 1-1,0 1 0,0 0 0,9 3 44,-16-4-18,1 0-1,-1 0 1,1 0-1,-1 0 1,0 0 0,0 1-1,0 0 1,0-1-1,0 1 1,0 0 0,-1 0-1,1 1 1,-1-1 0,0 0-1,0 1 1,0-1-1,-1 1 1,1 0 0,-1 0-1,1 3 19,1 36-17,-3-37 23,0 0 0,0 0 0,0 0 0,1 0-1,0 0 1,0 0 0,0 0 0,1 0 0,0 0 0,1 0-6,-3-5 1,1 1 0,0-1 0,1 0 1,-1 0-1,0 0 0,0 0 1,0 0-1,1 0 0,-1-1 1,0 1-1,1 0 0,-1-1 1,0 1-1,1-1 0,-1 1 0,1-1 1,-1 0-1,1 1 0,0-1 1,-1 0-1,1 0 0,-1 0 1,1 0-1,-1 0 0,1-1 0,-1 1 1,1 0-1,-1-1 0,1 0-1,4 0 5,-1-1-1,1 0 1,-1 0-1,0-1 1,0 0-1,0 0 1,2-2-5,3-3 10,0 0-1,0-1 1,-1-1 0,0 1-1,0-2 1,-2 1 0,1-1 0,-1 0-1,2-6-9,-6 12 18,-1 0 1,0 1-1,-1-1 0,1 0 0,-1-1 0,0 1 0,0 0 1,-1 0-1,0 0 0,1-1 0,-2-1-18,1 3 24,-1 0 1,0 1-1,0-1 1,0 1-1,0-1 1,-1 1-1,1 0 1,-1-1-1,0 1 1,0 0-1,0 0 0,0 0 1,-1 0-1,1 1 1,-1-1-1,1 1 1,-2-2-25,0 2 13,0-1 1,0 1 0,-1 0-1,1 0 1,0 0 0,-1 0-1,1 1 1,-1 0 0,1 0-1,-1 0 1,0 0-1,1 1 1,-1 0 0,0 0-1,0 0 1,1 0 0,-1 1-1,0 0 1,1 0 0,-1 0-1,-1 1-13,1-1-90,0 1 0,0 0 0,0 0 0,0 0 0,1 1 0,-1 0 0,0 0 0,1 0 0,0 0 0,0 1 0,0 0 0,0 0 0,0 0 0,1 0 0,0 0 0,0 1 0,0-1 0,0 2 90,3-5-32,-1 0 1,1 0-1,0 0 0,0-1 1,-1 1-1,1 0 0,0 0 0,0 0 1,0 0-1,0 0 0,0 0 1,1 0-1,-1 0 0,0 0 0,0 0 1,1 0-1,-1 0 0,0 0 32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28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561 802 840,'-2'0'99,"0"-2"-1,1 1 1,-1 0-1,0 0 1,1-1 0,-1 1-1,1-1 1,-1 1-1,1-1 1,0 1 0,-1-1-1,1 0 1,0 0-1,0 0 1,0-1-99,-18-27 279,-52-61 377,67 88-632,1-1-1,0 1 0,-1 0 1,1 0-1,-1 0 1,0 1-1,0-1 1,0 1-1,0 0 1,-1 0-1,1 0 1,-1 1-1,1-1 1,-1 1-1,1 0 1,-4 0-24,-10-1-5,0 1 1,0 1-1,-15 1 5,8 1 125,14-2-77,1 2 1,-1-1-1,0 1 1,1 1-1,0 0 1,0 0 0,0 1-1,0 1 1,0-1-1,1 1 1,0 1-1,0 0 1,0 0-1,1 1 1,0 0-1,0 1 1,-6 6-49,4-2 18,1 1 1,0-1-1,0 2 1,2-1-1,-1 1 1,2 0-1,0 1 1,0-1-1,2 1 1,0 0-1,-2 14-18,5-23 1,0 0-1,1 0 1,-1 0 0,1 1-1,1-1 1,-1 0 0,1 0-1,0 0 1,0 0 0,1 0-1,0 0 1,0 0 0,0-1-1,1 1 1,0-1 0,0 2-1,1-3 2,-1 0-1,1 0 1,-1 0 0,1 0 0,0 0 0,1-1 0,-1 0-1,1 0 1,-1 0 0,1 0 0,0-1 0,0 0 0,0 0 0,0 0-1,0-1 1,0 1 0,1-1 0,2 0-2,19 2 11,0-1 0,1-1 0,-1-2 0,0 0 0,0-2 0,0-1 0,8-3-11,-30 6 2,0-1 0,-1 1 0,1-1-1,-1 0 1,0 0 0,1 0-1,-1 0 1,0-1 0,0 0-1,-1 0 1,1 0 0,-1 0 0,1-1-1,-1 1 1,0-1 0,0 0-1,0 0 1,-1 0 0,0 0 0,1 0-1,-1 0 1,-1-1 0,1 1-1,-1-1 1,0 1 0,0-1-1,0 0 1,0 0-2,1-17 149,-1 0-1,-1 0 0,-1-1 1,0 1-1,-4-13-148,3 21 67,-71-474 608,42 293-573,27 171 1,-2 0 1,-2-7-104,2 23 183,0 13-68,-3 21-24,4 0-92,2 1 0,1 0 0,1 0 0,1 0 0,1 0 1,3 6 0,8 53-43,10 24 43,-5-30-6,4 36 2,28 125-11,-46-227 8,1 0 0,1 0 0,0 0 1,1 0-1,4 5 7,-8-16 7,0 1 0,0-1 0,1 1 0,0-1 0,0 0 0,0 0 0,0 0 0,0 0 0,1 0 0,-1-1 0,1 0 0,-1 1 0,1-1 0,0-1 0,0 1 0,0 0 0,0-1 0,0 0 0,0 0 1,1 0-8,9 1 62,-1-1 0,1-1 1,0 1-1,0-2 0,-1 0 1,1-1-1,-1 0 0,1-1 1,-1-1-1,0 0 0,0 0 1,0-2-63,4-2 26,-2 0 0,1-1 0,-1-1 0,0 0 1,-1-2-1,-1 1 0,0-2 0,9-9-26,-4 0-39,0-1 0,-2 0 0,-1-1 1,-1-1-1,0 0 0,-2-1 0,-2 0 0,0-1 0,-1 0 0,-2-1 0,1-11 39,-6 31-20,-1 1 0,0-1 0,-1 1 0,1-1 0,-2 0 0,1 1-1,-1-3 21,1 8-2,-1 1-1,1 0 1,0 0-1,-1 0 1,1-1-1,-1 1 1,1 0-1,-1 0 1,0 0-1,0 0 1,1 0-1,-1 0 1,0 0-1,0 0 1,0 0-1,0 0 1,0 1-1,0-1 3,-1 0 0,0 0 0,1 1 0,-1 0 0,1-1 0,-1 1 0,0 0 0,1 0 0,-1 0 0,0 0 0,1 0 1,-1 0-1,1 0 0,-1 1 0,0-1 0,1 0 0,-1 1 0,1 0 0,-1-1 0,-7 4-1,1 0 0,0 1 0,0 0 0,0 0 1,0 0-1,1 1 0,0 0 0,0 1 0,1-1 0,-1 1 1,1 1-1,1-1 0,0 1 0,0 0 0,0 0 1,1 1-1,0-1 0,1 1 0,0 0 0,-1 5 1,1-4-3,0 1 0,1 0 0,0 0 0,1 0 0,0 1 1,1-1-1,0 0 0,1 0 0,0 0 0,0 0 0,2 0 0,-1 0 0,1 0 0,1 0 0,0-1 0,0 0 0,2 2 3,-3-7-5,1 1 0,0-1 1,0 0-1,0 0 0,0-1 0,1 1 0,0-1 1,0 0-1,0 0 0,0-1 0,1 1 0,-1-1 1,4 1 4,0 0-5,1-1 1,-1 0 0,0-1 0,1 0 0,0-1-1,-1 1 1,1-2 0,7 1 4,0-2 1,1-1 1,-1 0-1,0-1 0,0-1 1,0 0-1,0-2 0,-1 0 1,1 0-1,13-9-1,-19 8 3,0 0 0,0 0-1,-1-1 1,0 0 0,0-1 0,-1 0 0,0-1 0,0 0-1,-1 0 1,3-7-3,-2 2 3,0-1-1,-2 0 1,0-1 0,0 0-1,-2 0 1,0 0 0,0-8-3,6-42-176,-2-6 176,-3 25-75,-6 47 63,0 0 0,0 0 0,0 0-1,0 0 1,1 1 0,-1-1 0,0 0 0,0 0 0,1 0 0,-1 0 0,0 1 0,1-1-1,-1 0 1,1 0 0,-1 1 0,1-1 12,0 0-3,-1 1 0,0 0 0,1 0 0,-1 0 0,0 0 0,1 0 0,-1 0 0,0 0 0,1 0 0,-1 0-1,0 0 1,1 0 0,-1 0 0,0 0 0,0 0 0,1 0 0,-1 0 0,0 1 0,1-1 0,-1 0 0,0 0 0,1 0 0,-1 0 0,0 1 0,0-1 0,1 0 0,-1 0 0,0 0 0,0 1 3,20 26-24,-13-17 10,9 12 21,-1 1-1,-1 0 1,-1 1 0,-1 0 0,5 16-7,-13-30-1,0 1 0,-1-1 1,0 1-1,-1 0 0,0 0 1,-1 0-1,0 0 0,-1 0 0,0 0 1,-1 1-1,0-1 0,0 0 1,-2 0-1,-1 8 1,2-15-4,0 0 0,0 0 0,0 0 0,0 0 0,-1 0 0,0-1 0,1 1-1,-1-1 1,0 0 0,-1 0 0,1 0 0,-1 0 0,1-1 0,-1 1 0,0-1 0,-3 2 4,1-1-72,0-1 1,-1 0-1,1 1 0,-1-2 0,0 1 0,1-1 0,-1 0 1,0-1-1,0 0 0,-2 0 72,-10-4-616,18 4 594,1-1 0,-1 0 0,1 1 0,-1-1 0,1 0 0,0 1 0,-1-1-1,1 0 1,0 0 0,-1 0 0,1 1 0,0-1 0,0 0 0,0 0 0,0 0 0,0 0 0,0 0 22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29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12 4569,'-9'0'167,"0"1"-1,0 1 1,0-1-1,1 2 1,-1-1 0,0 1-1,1 0 1,0 1 0,0 0-1,0 1 1,0-1-1,0 1 1,1 1 0,0-1-1,0 1 1,-5 7-167,6-7-40,0 1 0,0-1-1,1 1 1,0 0 0,0 1 0,1-1 0,0 1 0,0 0-1,1 0 1,0 0 0,0 0 0,1 1 0,0-1 0,1 1-1,0 0 1,0-1 0,0 3 40,1-7-25,1 0-1,-1 0 1,0 0-1,1-1 1,0 1-1,0 0 1,0-1 0,0 1-1,1-1 1,-1 1-1,1-1 1,0 0-1,0 1 1,0-1-1,0 0 1,1 0 0,-1-1-1,1 1 1,0 0-1,0 0 26,3 0-16,-1 0 0,1 0 0,0 0 0,0-1 1,0 0-1,0 0 0,1-1 0,-1 1 0,0-1 0,1-1 0,3 1 16,4 0 1,-1 0 0,1-2-1,-1 1 1,1-1 0,5-2-1,-14 2 27,0 0 1,0-1-1,0 1 1,-1-1-1,1 0 1,-1 0-1,1 0 1,-1-1-1,0 0 1,0 0-1,0 0 1,0 0 0,-1 0-1,1-1 1,-1 1-1,3-5-27,23-38 391,-2-1 1,10-24-392,-35 66 20,-1 1 0,1-1 1,-1 1-1,1-1 0,-2 0 0,1 0 1,0 0-1,-1 0 0,0 0 1,0-2-21,0 6 10,0-1 1,0 1 0,-1 0 0,1 0-1,0-1 1,-1 1 0,1 0 0,0 0-1,-1 0 1,1 0 0,-1 0 0,0 0-1,1 0 1,-1 0 0,0 0 0,0 0-1,0 0 1,1 0 0,-1 0 0,0 1 0,0-1-1,0 0 1,0 1 0,-1-1 0,1 0-1,0 1 1,0 0 0,0-1 0,0 1-1,0 0 1,-1-1 0,1 1 0,0 0-1,0 0 1,-1 0 0,1 0 0,0 0-1,0 0 1,0 0 0,-1 1 0,1-1-1,0 0 1,0 1 0,-1-1-11,-1 2-35,16-2 27,29-2 18,12-5 12,-2 1-2,0 1 0,0 3 0,32 2-20,-82 0-5,0 1 0,0-1 0,0 0 0,0 0 0,0 1 0,-1-1 0,1 1 0,0 0 0,0-1 0,1 2 5,-2-1 0,-1-1 0,0 1 0,1 0 0,-1-1-1,0 1 1,0-1 0,1 1 0,-1 0 0,0-1 0,0 1 0,0 0 0,0 0-1,0-1 1,0 1 0,0 0 0,0-1 0,0 1 0,0 0 0,0-1-1,0 1 1,-1 0 0,1-1 0,0 1 0,0 0 0,-1-1 0,1 1-1,0-1 1,-1 1 0,1 0 0,-1-1 0,1 1 0,-1-1 0,1 1 0,-7 7 68,1 0 1,-1 0 0,0-1 0,-1 0 0,0-1 0,-6 5-69,5-4 111,-1 1 0,1 0 0,1 0 0,-8 10-111,16-18 4,-1 1 0,0 0-1,0 0 1,1 0 0,-1 0-1,0 0 1,1 0 0,-1 0-1,1 0 1,0 0 0,-1 1-1,1-1 1,0 0 0,-1 0-1,1 0 1,0 0 0,0 1-1,0-1 1,0 0 0,0 0-1,1 1-3,-1-2 3,0 1-1,1 0 0,0 0 0,-1 0 0,1-1 0,-1 1 0,1 0 0,0-1 1,-1 1-1,1-1 0,0 1 0,0 0 0,0-1 0,-1 0 0,1 1 0,0-1 0,0 1 1,0-1-1,0 0 0,0 0-2,5 2 11,0-2 0,0 1 1,0-1-1,1 1 0,-1-2 1,0 1-1,3-1-11,32-8 66,1-2 1,-1-1-1,-1-2 1,-1-2-1,0-1 1,8-7-67,-36 19 153,-10 6-63,-5 3-75,3-3-12,0 0-1,0 1 0,0-1 0,0 0 1,1 1-1,-1-1 0,0 0 0,0 1 1,1-1-1,-1 1 0,1-1 0,0 1 0,-1-1 1,1 1-1,0-1 0,0 2-2,-2 9 4,1-6-7,-2 9 8,0 0 0,2 0 0,0 10-5,1-20-7,0 0 0,0 1 0,1-1-1,0 0 1,0 1 0,0-1 0,1 0-1,-1 0 1,1 0 0,0 0 0,1-1-1,0 1 1,-1 0 0,2 0 7,-3-4-9,0 0 1,1 1-1,-1-1 0,1 0 1,-1 0-1,1 0 0,0 0 1,0 0-1,-1-1 0,1 1 1,0 0-1,0-1 0,0 1 1,-1-1-1,1 0 0,0 1 1,0-1-1,0 0 0,0 0 1,0 0-1,0-1 0,0 1 1,-1 0-1,1-1 0,0 1 1,0-1-1,0 0 0,-1 1 1,1-1-1,0 0 0,-1 0 1,2-1 8,5-3-113,0 0-1,0 0 1,0-1 0,-1 0 0,7-7 113,-4 2-601,0-1 0,-1 0-1,0-1 1,-1 0 0,0 0 0,6-15 601,3-10-907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0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4329,'-20'-18'2096,"1"7"-903,10 5-353,0 8-592,7 13-280,2 16-584,6 7-216,3 25-617,-4 3-367,3 22 1192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8:30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1075 4521,'94'-133'5291,"19"-30"-5128,-88 123-219,-2-1 0,-2-1 0,3-15 56,3-21-271,-4-1-1,-3-1 1,-4-1-1,-3-1 1,0-44 271,-11 72-51,-4 37 188,2 17-133,0 0-1,-1-1 0,1 1 0,0 0 0,0 0 1,0 0-1,0 0 0,0 0 0,0 0 0,0 0 1,0 0-1,0 0 0,0 0 0,0 0 0,0 0 1,0-1-1,-1 1 0,1 0 0,0 0 0,0 0 1,0 0-1,0 0 0,0 0 0,0 0 0,0 0 1,0 0-1,-1 0 0,1 0 0,0 0 0,0 0 1,0 0-1,0 0 0,0 0 0,0 0 0,0 0 1,0 0-1,0 0 0,-1 0 0,1 0 0,0 0 1,0 1-1,0-1 0,0 0 0,0 0 0,0 0 1,0 0-1,0 0 0,0 0 0,0 0 0,0 0 1,-1 0-1,1 0 0,0 0 0,0 0 0,0 1 1,0-1-1,0 0 0,0 0-3,-9 22 148,-17 100-143,4 1 0,-1 71-5,18-144 3,1-12-3,-5 38 0,3 37 0,6-90 0,0-1 1,2 1-1,1-1 0,1 0 0,0 1 0,2-2 1,2 6-1,-6-21 1,0-1 1,1 1 0,0-1-1,0 0 1,0 1 0,0-1 0,1-1-1,0 1 1,0 0 0,0-1-1,0 0 1,1 0 0,0 0-1,0-1 1,0 1 0,0-1 0,4 1-2,0 0 5,1-1 0,1 0 0,-1 0 0,0-1 1,1-1-1,-1 1 0,1-2 0,-1 0 1,10 0-6,-2-1-1,0-1 1,0-1-1,0 0 1,0-1-1,0-1 1,-1-1-1,1 0 1,-2-1-1,1-1 1,-1-1-1,0 0 1,-1-1-1,0 0 1,0-2-1,-1 0 1,-1 0-1,0-1 1,-1-1-1,9-12 1,-8 11-31,-7 8 11,-1 0 0,1 0 0,-1 0 0,-1 0 1,4-9 19,-7 16 1,-1 0 1,0 0-1,0 0 1,0 0-1,0 0 1,0 0 0,0 0-1,0 0 1,1-1-1,-1 1 1,0 0-1,0 0 1,0 0-1,0 0 1,0 0 0,0-1-1,0 1 1,0 0-1,0 0 1,0 0-1,0 0 1,0-1 0,0 1-1,0 0 1,0 0-1,0 0 1,0 0-1,0-1 1,0 1-1,0 0 1,0 0 0,0 0-1,0 0 1,0 0-1,0-1 1,0 1-1,-1 0 1,1 0 0,0 0-1,0 0 1,0 0-1,0 0 1,0-1-1,0 1 1,0 0 0,-1 0-1,1 0 1,0 0-1,0 0 1,0 0-1,0 0 1,0 0-1,-1 0 1,1 0 0,0 0-1,0 0 1,0 0-1,0 0 1,-1 0-1,1 0 1,0 0 0,0 0-1,0 0 1,0 0-1,-1 0 1,1 0-1,0 0 1,0 0-1,0 0 0,-1 0 7,0 1 1,0-1 0,0 1 0,1 0 0,-1-1 0,0 1 0,0 0 0,1-1 0,-1 1-1,0 0 1,1 0 0,-1 0 0,1-1 0,-1 1 0,0 1-9,-3 6-1,1 1 1,-1 0-1,1 0 1,1 0-1,0 0 1,0 1-1,1-1 1,-1 9 0,3-16-1,-1-1 1,0 1-1,0 0 1,1-1-1,-1 1 1,0 0-1,1-1 1,0 1-1,-1-1 1,1 1-1,0-1 1,0 1-1,0-1 1,0 1-1,0-1 1,0 0-1,0 1 1,1-1-1,-1 0 1,0 0-1,1 0 1,-1 0-1,1 0 1,-1 0-1,1-1 1,-1 1-1,1 0 1,-1-1-1,1 1 1,0-1-1,-1 0 1,2 1 0,4 0 1,-1-1 1,1 1 0,0-1 0,0 0-1,0-1 1,-1 0 0,2 0-2,21-6 18,1-1 0,-1-1 0,0-2 0,-1-1-1,0-1 1,-1-2 0,13-9-18,-31 18 10,0 0-1,-1 0 1,1-1-1,-2 0 1,1 0 0,-1 0-1,0-1 1,0-1-1,1-3-9,-5 8 10,-1 0 0,1 0-1,-1-1 1,0 1 0,0-1-1,-1 0 1,0 0 0,0 1 0,0-1-1,0 0 1,-1 0 0,1 0-1,-1 0 1,0 0 0,-1 0 0,1 0-1,-1 1 1,0-1 0,-1 0-1,-1-4-9,3 7 4,-1-1-1,0 1 0,0 0 0,0-1 1,-1 1-1,1 0 0,0 0 0,-1 0 0,0 0 1,1 0-1,-1 1 0,0-1 0,0 0 1,0 1-1,0 0 0,0-1 0,0 1 0,0 0 1,0 0-1,-1 0 0,1 0 0,-1 0 1,1 1-1,0-1 0,-1 1 0,1-1 1,-1 1-1,1 0 0,-1 0 0,1 0 0,-1 0 1,1 1-1,-1-1 0,1 1 0,-1 0-3,-3 0 2,0 1-1,0 1 1,0-1-1,1 1 1,-1 0-1,1 0 1,0 0-1,0 1 1,0 0-1,0 0 0,1 0 1,0 1-1,-4 4-1,6-7 1,0 0-1,1 0 0,0 0 1,-1 1-1,1-1 0,0 0 1,0 1-1,0-1 0,1 0 0,-1 1 1,1-1-1,-1 1 0,1-1 1,0 1-1,0 0 0,0-1 1,0 1-1,0-1 0,1 1 0,-1 0 0,1 1-23,1 0 0,0 0 0,-1-1 0,1 1 0,1 0 0,-1-1-1,0 1 1,1-1 0,0 0 0,0 0 0,2 2 23,10 7-217,0 0-1,1-2 1,0 0 0,0-1 0,3 1 217,-18-10-19,88 44-489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9:00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413 60 512,'-54'-46'275,"51"44"-227,1 0 0,-1 1 0,1-1 0,-1 1 0,0 0 1,0 0-1,0 0 0,1 0 0,-1 1 0,0-1 0,0 1 0,0 0 0,0-1 1,0 1-1,0 1 0,0-1 0,0 0 0,0 1 0,0-1 0,0 1 0,0 0 1,0 0-1,1 0 0,-1 0 0,0 1 0,0 0-48,-15 5 563,-2-3-24,16-4-455,0 0 0,1 1 0,-1 0 0,0 0 0,0 0 0,1 0-1,-1 0 1,0 1 0,1 0 0,0-1 0,-1 1 0,1 1 0,0-1 0,0 0-1,0 1 1,-2 2-84,-17 28 169,2 2-1,1 0 0,2 2 1,1-1-1,-1 10-168,-4 8 133,11-33-104,2 0-1,0 1 1,2 0-1,0 1 1,2-1-1,0 1 1,1 0-1,2 1-28,0-7 6,2-1 0,0 1 1,0 0-1,2-1 0,0 1 0,1-1 0,3 8-6,-5-19-3,0 0 1,0 0-1,0 0 0,1 0 0,0 0 0,0-1 1,0 0-1,0 1 0,1-1 0,-1 0 0,1 0 1,0-1-1,1 1 0,-1-1 0,1 0 1,-1 0-1,1-1 0,0 1 0,0-1 0,0 0 1,0 0-1,0-1 0,0 1 0,5-1 3,5 2 19,1-1-1,-1-1 0,0-1 0,1 0 1,-1-1-1,1 0 0,-1-1 1,0-1-1,0-1 0,0 0 1,-1-1-1,1 0 0,-1-1 0,0-1 1,-1 0-1,1-1 0,-1 0 1,7-7-19,4-4 135,-1-1 0,0-1-1,15-19-134,-30 31 67,-1 1 0,-1-2 0,0 1 0,0-1 0,0 0 0,-2 0 0,1 0 0,-1-1 0,-1 0 0,1 1 0,-2-1 0,0-1-67,-1 8 13,-1 1 0,1-1-1,-1 1 1,0-1 0,0 0 0,-1 1 0,1-1-1,-1 1 1,0-1 0,0 1 0,0-1 0,0 1 0,0-1-1,-1 1 1,0 0 0,0-1-13,0 2 8,1 0 0,-1 0 0,0 1 0,0-1 0,0 1-1,0-1 1,0 1 0,0 0 0,0 0 0,0 0 0,0 0 0,0 0 0,-1 0 0,1 1 0,0-1 0,-1 1-1,1 0 1,-1-1 0,1 1 0,0 0 0,-1 1 0,1-1 0,-1 0 0,1 1 0,-1-1-8,-5 1 9,0 1 1,-1 0-1,1 0 0,0 1 1,1 0-1,-1 1 1,0-1-1,1 1 1,0 1-1,-7 4-9,17-11 3,0 0 0,-1 0-1,1 0 1,0 0 0,0 0 0,0 1-1,0 0 1,0-1 0,0 1-1,1 0-2,30-12 27,82-39 226,67-17-253,-178 67 6,74-22 171,21-2-177,-79 22 17,0 0 0,0 1 0,1 1 0,-1 1 1,1 1-1,-1 1 0,8 2-17,-26-3-1,-1 0 0,0 1 0,0-1 1,1 0-1,-1 1 0,0 0 0,0 0 0,0-1 0,0 1 1,0 0-1,0 1 0,0-1 0,0 0 0,0 1 1,0-1-1,-1 1 0,1-1 0,-1 1 0,1 0 1,-1-1-1,1 1 0,-1 0 0,0 0 0,0 0 1,0 0-1,0 0 0,0 1 0,-1-1 0,1 0 1,-1 0-1,1 0 0,-1 1 0,0-1 0,0 0 0,0 1 1,0-1-1,0 0 0,0 0 0,-1 1 0,1-1 1,-1 1 0,-3 10-6,0 0 0,-1 0 1,0 0-1,-1-1 1,0 0-1,-2 2 6,6-10 0,-76 120-21,41-66 22,33-53 1,1 1 0,-1 0-1,1 0 1,1 0 0,-1 0-1,1 0 1,0 0 0,1 1 0,-1 3-2,1-7 1,1 0 0,0 0 0,1 0 0,-1 0 0,0 0 0,1 0 0,0 0 0,-1 0 0,1 0 0,0 0-1,1-1 1,-1 1 0,0 0 0,1-1 0,0 1 0,-1-1 0,1 1 0,0-1 0,0 0 0,1 1 0,-1-1 0,2 0-1,2 3 3,1 0 0,0-1 0,0 0 0,0 0 0,0-1-1,1 0 1,0-1 0,-1 1 0,1-1 0,0-1 0,0 1-1,0-2 1,0 1 0,0-1 0,1 0 0,-1 0 0,0-1 0,5-2-3,14-2-5,0-1 0,-1-2 0,0-1 0,23-11 5,-19 7-17,-1-2-1,0-1 0,-1-2 1,0 0-1,-2-2 0,0-1 0,2-4 18,-10 8 0,-1-1 0,-1-1 0,0-1 0,-2 0 0,0-1 0,-1 0 0,-1-1 0,-2-1 0,7-16 0,-17 37 2,2 0 4,-1 0-1,0 0 1,-1 0 0,1 0-1,0 0 1,-1 0-1,1-1 1,-1 1-1,0 0 1,1 0-1,-1-1 1,0 1 0,-1 0-1,1 0 1,0-1-1,0 1 1,-1 0-1,0 0 1,1 0 0,-1 0-1,-1-2-5,2 4 4,0-1 0,-1 1 0,1-1 0,-1 1 0,1 0 0,-1-1 0,1 1 0,-1 0 0,1-1 0,-1 1 0,0 0 0,1-1 0,-1 1 0,1 0 0,-1 0 1,0 0-1,1 0 0,-1 0 0,1 0 0,-1 0 0,0 0 0,1 0 0,-1 0 0,0 0 0,1 0 0,-1 0 0,1 0 0,-1 0 0,0 1 0,1-1 0,-1 0 0,1 1 0,-1-1 0,0 0-4,-18 16 66,18-16-62,-14 17 21,0 1 0,1 1 1,1 0-1,0 1 1,2 0-1,0 1 0,2 0 1,0 1-1,-4 17-25,8-24 3,1 1 1,0 0 0,1 0-1,0 6-3,3-17 0,-1 0 0,1 0 0,0 0 0,1 1 0,-1-1 0,1 0 0,0 0 0,0 0 0,0 0 0,1-1 0,0 1 0,0 0 0,0-1 1,0 1-1,2 2 0,-3-6 0,1 0 1,-1 1 0,0-1-1,0 0 1,1 0 0,-1 0-1,0 0 1,1 0 0,-1 0-1,1 0 1,0-1 0,-1 1-1,1-1 1,-1 1 0,1-1-1,0 1 1,0-1 0,-1 0-1,1 0 1,0 0 0,-1 0 0,1 0-1,0 0 1,0 0 0,0-1-1,5 0 3,-1-1 0,0 0 0,0-1 0,0 1 0,0-1 1,3-3-4,16-8 4,-1-2 1,0-1 0,-2 0-1,0-2 1,-1-1 0,0 0 0,1-6-5,-13 16 3,-1-1 1,0 1 0,0-2 0,-1 1 0,-1-1 0,0 0 0,0-1-1,-2 1 1,1-1 0,-1 0 0,-1 0 0,-1-1 0,0 1 0,0 0-1,-1-1 1,-1-7-4,-1 12-1,0 0 0,-1 0 0,0 0-1,0 0 1,-1 0 0,0 1 0,-1-1-1,-1-1 2,4 6-3,-1 1-1,0-1 0,0 1 0,-1 0 0,1 0 0,-1 0 0,1 0 1,-1 0-1,0 1 0,0-1 0,0 1 0,-1 0 0,1 0 0,0 0 1,-1 0-1,0 1 0,1-1 0,-1 1 0,0 0 0,0 0 1,-1 0 3,-2 0-14,-1 1 1,1 1-1,0-1 1,-1 1 0,1 0-1,-1 1 1,1 0 0,0 0-1,0 0 1,0 1 0,0 0-1,1 1 1,-1-1-1,-1 2 14,-16 11-67,1 1 0,1 0 0,-4 6 67,0 0-140,1 1-1,-1 5 141,17-19-180,0 1 0,1 0 0,1 1 1,0-1-1,0 1 0,-3 12 180,8-21-143,1 1-1,0-1 1,0 1-1,0-1 0,1 1 1,-1-1-1,1 1 1,0 0-1,0 2 144,1-4-78,-1-1-1,0 1 0,0-1 1,1 1-1,-1 0 0,1-1 1,-1 0-1,1 1 1,0-1-1,0 1 0,-1-1 1,1 0-1,0 1 0,0-1 1,0 0-1,1 0 0,-1 0 1,0 0-1,0 0 1,2 1 78,1 0-110,-1-1 0,1 0 0,0 0 0,0 0 0,0 0 0,0 0 1,0-1-1,3 0 110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19:01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108 147 4465,'-1'-3'255,"0"1"1,1 0-1,-1-1 0,0 1 1,-1 0-1,1-1 1,0 1-1,-1 0 0,1 0 1,-1 0-1,1 0 0,-1 1 1,0-1-1,0 0 1,0 1-1,0-1-255,0 1 21,1 1 0,-1 0 1,1 0-1,0-1 0,-1 1 0,1 0 1,-1 0-1,1 0 0,-1 0 0,1 1 1,-1-1-1,1 0 0,0 1 0,-1-1 1,1 1-1,0-1 0,-1 1 1,1-1-1,0 1 0,0 0 0,-1 0 1,1 0-1,0 0 0,0 0 0,0 0 1,0 0-1,0 0 0,0 0 0,0 1-21,-4 4-90,0 1 0,0 0-1,1 0 1,0 0 0,1 1 0,-1-1-1,1 1 1,1 0 0,-1 0-1,1 0 1,1 0 0,0 0 0,0 1-1,0-1 1,1 0 0,0 0-1,2 8 91,-1 0-145,1-1 0,1 1 0,1-1 0,0 0-1,1 0 1,1 0 0,0 0 0,1-1-1,1 1 146,-1-5-6,0 0 0,0 0 0,1-1-1,0 0 1,0-1 0,7 5 6,59 42 25,-56-43-51,0 0 0,0 2 1,-2 0-1,0 1 0,8 10 26,-22-23-45,0 0 1,-1 0-1,1 0 1,-1 0-1,1 0 0,-1 0 1,0 1-1,0-1 0,0 1 1,0-1-1,-1 1 1,1-1-1,0 1 0,-1-1 1,0 1 44,0-1-32,0-1 0,-1 1-1,1-1 1,-1 1 0,1-1 0,-1 0 0,0 1 0,0-1 0,1 1-1,-1-1 1,0 0 0,0 0 0,0 0 0,0 1 0,-1-1 0,1 0 0,0 0-1,0 0 1,-1-1 0,1 1 0,0 0 0,-1 0 0,-1 0 32,-6 3-37,-1 1-1,1-1 1,-1-1 0,-7 2 37,12-4 73,1 0 0,-1 0 0,0-1-1,1 0 1,-1 1 0,0-2 0,1 1-1,-1 0 1,1-1 0,-1 0 0,-4-1-73,8 1 36,0 1 1,0-1-1,0 1 0,0-1 1,0 1-1,0-1 1,0 0-1,0 1 0,1-1 1,-1 0-1,0 0 1,0 0-1,1 0 0,-1 0 1,0 1-1,1-1 0,-1 0 1,1-1-1,-1 1 1,1 0-1,0 0 0,-1 0 1,1 0-1,0 0 1,0 0-1,0 0 0,-1-1 1,1 1-1,1 0 1,-1 0-1,0 0-36,0-4 68,1 1-1,0 0 1,0 0 0,1 0-1,-1 0 1,1 0 0,0 0 0,1-2-68,8-13 30,2 1 1,0 0 0,1 1-1,5-5-30,69-65-287,-39 40 90,-32 30 134,169-170-632,-122 116 706,41-59-11,-93 110 417,-12 20-411,0-1 0,0 1 0,0 0-1,0 0 1,0 0 0,0 0 0,0 0 0,0 0 0,-1-1 0,1 1 0,0 0 0,0 0-1,0 0 1,0 0 0,0 0 0,0 0 0,0 0 0,0-1 0,0 1 0,0 0-1,0 0 1,-1 0 0,1 0 0,0 0 0,0 0 0,0 0 0,0 0 0,0 0 0,0 0-1,0 0 1,-1 0 0,1 0 0,0-1 0,0 1 0,0 0 0,0 0 0,0 0 0,-1 0-1,1 0 1,0 0 0,0 0 0,0 1 0,0-1 0,0 0 0,0 0 0,-1 0 0,1 0-1,0 0 1,0 0 0,0 0 0,0 0 0,0 0 0,0 0 0,0 0 0,-1 0-1,1 0 1,0 1 0,0-1 0,0 0 0,0 0 0,0 0 0,0 0-6,-35 23 303,30-19-330,-57 40-81,-9 6-154,-33 33 262,93-74-10,1 1 0,1 0 1,0 1-1,-3 3 10,10-11-4,0 0 0,0 1 0,0-1 0,0 0 0,1 1 0,-1-1 1,1 1-1,0-1 0,0 1 0,0 0 0,1 0 0,-1-1 0,1 1 1,0 0-1,0 0 0,0-1 0,1 2 4,-1-2 0,1-1 1,0 1-1,0-1 0,0 1 1,0-1-1,1 0 0,-1 0 1,1 0-1,-1 0 0,1 0 0,0 0 1,-1 0-1,1 0 0,0-1 1,0 1-1,1-1 0,-1 1 1,0-1-1,0 0 0,1 0 1,-1 0-1,1 0 0,-1 0 0,1-1 0,11 4 28,0-1-1,0 0 1,0-1-1,2-1-27,-6 0 20,77 5 160,-35-3 23,41 8-203,-79-9 6,0 1 1,0 0-1,0 2 1,-1-1-1,1 2 1,-1 0 0,-1 0-1,11 7-6,-19-10-4,-1 0-1,1-1 1,-1 2 0,1-1-1,-1 0 1,0 1-1,0-1 1,-1 1 0,1 0-1,-1 0 1,1 2 4,-1-3-10,-1-1 0,-1 1 0,1 0 0,0 0 0,-1-1 0,1 1 0,-1 0 0,0 0 0,0 0 0,0-1 0,0 1 0,-1 0 0,1 0 1,-1 0-1,1-1 0,-1 1 0,0 0 0,0-1 0,-2 3 10,-2 4-61,0-1 0,-1 0 0,-1 0 0,1-1 1,-1 1-1,-1-2 0,1 1 0,-1-1 0,-8 5 61,-4 3-355,-1-2-1,0-1 1,-13 5 355,-12-2-1205,4-7 526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8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440 43 8346,'-38'-42'2880,"-17"46"-2712,-4 22-40,-8 24-256,0 15-56,12 16-360,7 5-232,14 13-832,17-4-433,21-20 1257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09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356 103 560,'38'-76'407,"-37"75"-358,0 0 0,0-1 0,0 1 0,0-1 0,-1 1 0,1-1 1,-1 1-1,1-1 0,-1 1 0,0-1 0,1 0 0,-1 1 0,0-1 0,0 0 0,0 0-49,-1 2 13,1 0-1,-1 0 1,1-1 0,-1 1-1,1 0 1,-1 0-1,0 0 1,1 0 0,-1 0-1,1 0 1,-1 0-1,1 0 1,-1 0-1,1 0 1,-1 0 0,1 0-1,-1 0 1,0 1-1,1-1 1,-1 0 0,1 0-1,-1 1 1,1-1-13,-5 1-57,-17 7 39,1 0 0,0 2 0,0 0 0,-10 8 18,-43 20-22,-93 40 589,165-77-538,0 0 1,0 0 0,0 0 0,0 1-1,0-1 1,0 0 0,0 1 0,1-1-1,-1 1 1,1 0 0,-1-1 0,1 1 0,-1 1-30,2-2 0,-1 0 1,1-1-1,0 1 1,0 0-1,0 0 1,-1 0-1,1 0 1,0-1-1,0 1 1,0 0-1,0 0 1,0 0-1,0 0 1,1 0-1,-1 0 1,0-1-1,0 1 1,1 0-1,-1 0 1,0 0-1,1-1 1,-1 1-1,1 0 1,-1 0-1,1-1 1,-1 1-1,1-1 1,0 1-1,-1 0 1,1-1-1,0 1 1,-1-1-1,1 1 1,0-1-1,0 0 1,0 1-1,8 3 7,1 0 0,0 0-1,0-1 1,0 0 0,0-1 0,0 0 0,0-1-1,1 0 1,9-1-7,24 4 36,-4 2 10,-1 2-1,0 1 0,28 12-45,-49-14 27,0 0 0,-1 1 0,0 1 0,0 0 0,-1 2 0,-1 0 0,0 0 0,12 13-27,-22-20 5,0 1 1,-1 0-1,0 0 0,0 1 0,0-1 0,-1 1 0,0 0 0,2 5-5,-4-9 3,-1 0-1,1-1 1,-1 1-1,1 0 1,-1 0 0,0 0-1,1 0 1,-1 0-1,0 0 1,-1 0-1,1 0 1,0 0-1,0 0 1,-1 0 0,1 0-1,-1 0 1,0 0-1,0-1 1,1 1-1,-1 0 1,0 0-1,0-1 1,-1 1-1,1 0 1,0-1 0,0 0-1,-1 1 1,1-1-1,-1 0 1,-1 2-3,-4 1 18,0 1 1,-1-1 0,1-1 0,-1 1-1,0-1 1,0-1 0,-1 1-1,0-1-18,-73 12 153,45-9-93,-86 12-556,118-17-233,13-3 275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09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70 341 1552,'3'-4'66,"1"-1"-1,-1 0 1,1 1-1,0 0 0,0 0 1,1 0-1,-1 0 1,1 1-1,0 0 1,0 0-1,2-1-65,16-11 23,13-13-19,0-1-1,-3-2 1,21-24-4,-48 49 10,-1 0 1,-1 0-1,1-1 1,-1 1-1,0-1 1,-1 0-1,1-1 1,-1 1-1,0-2-10,-2 7 4,-1 0 0,1 0 1,-1 0-1,1 0 0,-1 0 0,0 0 0,0 0 1,0 0-1,0 0 0,0 0 0,0 0 0,-1 0 0,1 0 1,-1 0-1,1 1 0,-1-1 0,0 0 0,1 0 1,-1 0-1,0 1 0,0-1 0,0 0 0,-1 1 0,1-1 1,0 1-1,-1-1 0,1 1 0,-1 0 0,1 0 1,-1 0-1,1-1 0,-1 1 0,0 1 0,0-1 0,0 0 1,1 0-1,-1 1 0,0-1 0,-1 1-4,-4-2 12,0 1 0,0 0 0,-1 0 0,1 1 0,0 0 0,-1 0 0,1 1 0,-1 0 0,1 0 0,0 0 0,0 1 0,0 1 0,0-1 0,0 1 0,0 0 0,-2 2-12,-5 3 73,0 0-1,0 1 1,0 1 0,1 0 0,1 1-1,-11 12-72,14-14 45,-1 2-1,1-1 1,1 2-1,0-1 0,0 1 1,2 0-1,-1 0 1,1 1-1,1 0 0,0 0-44,5-11 0,-1 0-1,1 0 0,-1 0 1,1 1-1,0-1 0,0 0 1,0 0-1,0 0 0,0 0 0,1 0 1,-1 0-1,0 0 0,1 0 1,0 1-1,-1-2 0,1 1 1,0 0-1,0 0 0,0 0 0,0 0 1,1 0-1,-1-1 0,0 1 1,1-1-1,-1 1 0,1-1 1,0 1-1,-1-1 0,1 0 1,0 0-1,0 0 0,0 0 0,0 0 1,0 0-1,1 0 1,9 3 1,-1-1 0,1 0 1,0 0-1,0-2 0,9 1-1,-19-1 4,40 2-488,-1-2 0,1-1-1,40-7 485,-42 2-440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0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104 562 1712,'-1'-4'1042,"-3"9"-918,0 4-128,-1 1 0,-1-1-1,1 0 1,-1 0 0,-1-1 0,-5 7 4,6-9-16,0 0 0,1 1 0,0-1 0,0 1 0,1 1 0,0-1 0,0 1 0,1-1 0,0 1 0,0 0 0,1 0 0,-1 3 16,3-6-15,-1-1 1,1 0-1,0 0 1,1 1-1,-1-1 1,1 0-1,0 0 1,0 0 0,0 0-1,0 1 1,1-2-1,0 1 1,0 0-1,0 0 1,0 0 0,0-1-1,1 0 1,0 1-1,-1-1 1,1 0-1,1 0 1,-1 0-1,3 1 15,2 3 60,1-1 0,1 0 0,-1 0 0,1-1 0,0 0 0,0-1-1,0 0 1,8 1-60,4 0 87,0-1-1,0-2 0,0 0 1,0-1-1,1-1 1,-1-1-1,6-2-86,11-3 61,-1-1-1,0-2 1,28-10-61,-41 10 16,-1 0 1,0-2-1,-1-1 0,0-1 1,-1 0-1,-1-2 0,0 0 1,9-10-17,-18 13 7,1 0 0,-2-1 0,0 0 0,0-1 0,-2 0 0,1 0 0,-2-1 0,0 0 0,-1-1 1,0 0-1,-1 0 0,-1 0 0,1-8-7,-2 1-21,-1 1 0,0-1 0,-2 0-1,-1 1 1,-1-1 0,0 0 0,-2 0 0,-1 1 0,0 0 0,-2 0 0,-1 0 0,0 0 0,-2 1 0,0 0 0,-1 1-1,-2 0 1,0 1 0,-1 0 0,0 1 0,-2 0 0,-16-15 21,28 30 10,0 0 0,-1 1-1,0 0 1,1 0 0,-1 0 0,0 0-1,0 0 1,0 1 0,0 0 0,0-1 0,0 2-1,-2-1-9,5 0-2,0 1 1,0 0-1,0 0 0,0 0 0,0 0 0,-1 0 0,1 0 0,0 0 0,0 0 0,0 1 0,0-1 1,0 0-1,0 1 0,0-1 0,0 1 0,0-1 0,0 1 0,0-1 0,0 1 0,0 0 0,1-1 1,-1 1-1,0 0 0,0 0 0,1 0 0,-1-1 0,0 1 0,1 0 0,-1 0 0,1 0 0,-1 0 1,1 0-1,-1 0 0,1 0 0,0 0 0,0 0 0,-1 1 0,1-1 0,0 0 0,0 0 0,0 0 1,0 0-1,0 0 0,1 0 0,-1 0 0,0 0 0,1 1 2,1 7 13,0 1 0,1-1 0,1-1 0,0 1 0,0 0 0,0-1-1,1 0 1,0 0 0,3 3-13,12 19 173,1 8-9,-2 1 1,-1 0-1,-2 1 0,0 9-164,24 72 151,-3-7-1296,3 28 1145,-38-124-457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0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14 180 3121,'-3'-3'365,"-8"-14"1082,11 16-1416,0 0 1,0 1 0,0-1-1,0 1 1,0-1 0,1 0 0,-1 1-1,0-1 1,0 1 0,0-1 0,1 0-1,-1 1 1,0-1 0,0 1 0,1-1-1,-1 1 1,1-1 0,-1 1-1,0-1 1,1 1 0,-1-1 0,1 1-1,-1 0 1,1-1 0,-1 1 0,1 0-1,-1-1 1,1 1 0,0 0 0,-1 0-1,1 0 1,-1 0 0,1-1-1,0 1 1,-1 0 0,1 0 0,0 0-32,113-27-321,16 3 321,-25 5-306,-24 2 33,169-27-289,-201 38 434,1 2-1,-1 2 0,0 2 0,4 3 129,-48-3-41,0 1 0,0 0-1,0 0 1,0 0 0,0 0-1,0 1 1,2 1 41,-6-3-4,-1 0 1,0 0-1,1 0 0,-1 0 1,0 1-1,1-1 0,-1 0 1,0 0-1,0 1 0,1-1 0,-1 0 1,0 1-1,0-1 0,1 0 1,-1 1-1,0-1 0,0 0 1,0 1-1,0-1 0,1 0 0,-1 1 1,0-1-1,0 0 0,0 1 1,0-1-1,0 1 0,0-1 1,0 0-1,0 1 0,0-1 0,0 1 4,-1 0 9,0 1 0,0-1 0,0 0 0,0 0-1,0 1 1,0-1 0,0 0 0,0 0 0,0 0-1,0 0 1,-1 0 0,1 0 0,-1 0-9,-14 9 253,0 2 1,0 0-1,1 1 1,-13 14-254,24-22 20,1-1 1,-1 1 0,1 0 0,0 0-1,0 1 1,0-1 0,1 1-1,-1-1 1,1 1 0,1 0 0,-1 0-1,1-1 1,0 1 0,0 0 0,1 0-1,0 0 1,0 0 0,1 6-21,0-4 5,1 0 0,1 0 0,-1 0 0,1 0 0,1 0 0,-1 0 0,1-1 0,1 0 0,-1 0 0,1 0 0,1 0 0,-1-1 1,1 0-1,0 0 0,0 0 0,1-1 0,0 0 0,5 3-5,3 2-92,1-1 0,0-1 1,0 0-1,0-2 0,1 0 0,0 0 1,1-2-1,6 1 92,20 1-248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1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16 2072,'-31'-15'985,"5"19"-553,-3 3-24,-4 20-656,-2 5-320,2 8 352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1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0 476 1968,'17'6'334,"0"0"-1,1-2 0,-1 0 0,1-1 1,0-1-1,0 0 0,0-2 0,0 0 1,0-1-1,0-1 0,0 0 0,0-1 0,3-2-333,21-6 83,-1-2-1,-1-2 0,0-1 0,37-22-82,-60 29-151,0-1 0,-1-1 0,0-1 0,0 0 0,-1 0 0,-1-2 0,4-4 151,-12 11-62,-1 1 0,0-1 0,0 0 0,-1 0-1,0 0 1,0 0 0,0-1 0,-1 0 0,0 1 0,-1-1 0,1 0 0,-2-1 0,1 1 0,-1 0 0,0 0-1,-1-1 1,0 1 0,0-3 62,-1 9 7,1-1 1,0 1-1,-1-1 0,1 1 0,-1-1 0,1 1 0,-1 0 0,0-1 1,0 1-1,0 0 0,-1 0 0,1 0 0,0 0 0,-1 0 0,1 0 1,-1 0-1,-1 0-7,2 1 9,0 0 1,0 1-1,0-1 1,-1 1-1,1 0 1,0-1 0,-1 1-1,1 0 1,0 0-1,-1 0 1,1 0-1,0 0 1,-1 0-1,1 0 1,0 0-1,-1 1 1,1-1 0,0 0-1,-1 1 1,1-1-1,0 1 1,0 0-1,0-1 1,-1 1-1,1 0 1,0 0 0,0-1-1,0 1 1,0 0-1,0 0 1,0 0-10,-4 4 10,0 1 0,0-1 0,0 0 0,0 1 1,1 0-1,0 0 0,0 1 0,1-1 0,0 1 0,0 0 1,0 0-1,1-1 0,0 2 0,0-1 0,1 0 0,0 0 1,0 1-1,1-1 0,0 0 0,0 1 0,0-1 0,2 6-10,0-3-6,0-1 0,0 0 0,1 0-1,0 0 1,1 0 0,0 0 0,0-1-1,1 1 1,0-1 0,0 0 0,1-1-1,0 1 1,1-1 0,-1 0 0,1-1-1,1 0 1,2 2 6,0-2-18,-1 0 0,1-1 0,0-1-1,0 1 1,0-2 0,1 1 0,0-2 0,-1 1 0,1-1 0,0-1-1,0 0 1,0-1 0,0 0 0,0 0 0,0-1 0,0-1-1,-1 0 1,1 0 0,0-1 0,-1 0 0,1-1 0,-1 0 0,7-5 18,-6 3 9,1 0 1,-1-1 0,-1 0 0,1-1-1,-1 0 1,0-1 0,-1 0 0,0 0-1,0-1 1,-1 0 0,-1-1 0,0 0-1,0 0 1,-1-1 0,0 1 0,-1-1-1,0 0 1,-1-1 0,2-10-10,-5 15 8,0 0 0,-1 1 0,0-1 0,-1 0 0,1 0 1,-1 1-1,-1-1 0,1 1 0,-1-1 0,-1 1 0,1 0 0,-1-1 0,-1 1 0,1 1 0,-1-1 1,-1 0-1,1 1 0,-1 0 0,0 0 0,0 0 0,-1 1 0,1 0 0,-1 0 0,-7-4-8,4 2-90,0 1 0,0 0-1,-1 0 1,0 1 0,0 1-1,-1 0 1,1 0 0,-1 1-1,0 0 1,0 1-1,0 0 1,0 1 0,0 0-1,0 1 1,0 0 0,-1 1-1,-1 0 91,9 0-83,0-1-1,0 1 0,0 1 1,0-1-1,0 1 0,0-1 0,0 1 1,1 0-1,-2 1 84,0 1-65,1 0 0,0 0 0,0 1 0,0-1 0,1 1 0,-2 2 65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1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1 147 3225,'51'-53'1124,"-50"52"-1098,1-1 0,-1 1 0,1 0 0,0 0 0,-1 0 0,1 1 0,0-1 0,0 0 0,-1 0 0,1 1 0,0 0 0,0-1 0,0 1 0,0 0 0,0 0 0,0 0 0,0 0 0,0 0 0,-1 0 0,1 0 0,0 1 0,0-1 0,0 1 0,0-1 0,0 2-26,7 0 33,2 1-46,0 0 0,0 0 0,0 1 0,0 1 0,0 0 0,-1 0 0,0 1 0,0 1 0,-1-1 0,0 2 0,0-1 1,0 1-1,-1 0 0,-1 1 0,1 0 0,-1 0 0,-1 1 0,1 0 0,-2 0 0,5 10 13,21 56 53,-22-106 1628,-2 12-1684,1 0 1,0 1 0,2 0-1,9-14 3,-16 27-11,0-1 0,-1 1 0,1 0 0,0 1 0,1-1 0,-1 0 0,1 1 0,0 0 0,0 0 0,0 0 0,0 0 0,0 1 0,0 0 0,1-1 0,-1 1 0,1 1 0,0-1 0,-1 1 0,1 0 1,0 0-1,5 0 11,2 1-27,-1 2 0,1-1 0,0 1 0,0 1 0,-1 0 0,0 1 0,8 3 27,24 7-5,-18-8 6,0-1-1,0-1 1,0-1-1,0-2 1,0 0-1,1-2 1,-1 0-1,8-3 0,-14 1 1,-1 0 0,0-2 1,1 0-1,-2-1 0,1 0 0,-1-2 0,0 0 0,0-1 0,-1-1 0,0 0 0,6-6-1,-21 15-1,1 0 0,-1-1 0,1 1-1,-1 0 1,0-1 0,0 1 0,1-1-1,-1 1 1,0-1 0,0 1 0,0-1-1,-1 0 1,1 1 0,0-1 0,-1 0 0,1 0-1,-1 0 1,1 0 0,-1 1 0,0-1-1,0 0 1,0 0 0,0 0 0,0-1 1,-1 1-4,0-1 1,0 1 0,0 0 0,0-1-1,0 1 1,0 0 0,-1 0 0,1 0 0,-1 0-1,0 0 1,1 0 0,-1 0 0,0 0-1,0 1 1,0-1 0,-2 0 3,2 0-10,-1 1 0,1-1 0,-1 1 0,1-1 0,-1 1 0,1 0 0,-1 0 0,0 1 0,1-1 1,-1 0-1,-2 1 10,4 0-5,1 0 1,-1 0 0,0 0 0,0 0 0,0 0 0,1 1 0,-1-1-1,0 0 1,0 1 0,1-1 0,-1 1 0,0-1 0,1 1 0,-1-1-1,0 1 1,1-1 0,-1 1 0,1-1 0,-1 1 0,1 0 0,-1-1-1,1 1 1,0 0 0,-1 0 0,1-1 0,0 1 0,-1 0 0,1 0-1,0-1 1,0 1 0,0 0 0,0 0 0,0 0 0,0-1 0,0 1 0,0 0-1,0 0 1,0 0 4,0 3-11,0-1 0,1 1 0,-1-1 0,1 1 0,0-1 0,0 1 0,0-1-1,0 0 1,1 1 0,-1-1 0,1 0 0,0 0 0,0 0 0,0 0 0,2 1 11,5 7-18,2 0-1,-1-1 1,6 2 18,-10-6-7,76 60-2,-45-39-64,-2 2-1,-1 2 1,-1 1-1,17 23 74,-39-41-43,-1 2 0,-1-1 0,0 3 43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3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85 525 704,'-1'1'20,"-6"-1"122,0 0 1,0 1-1,0 0 0,0 0 1,0 1-1,-4 2-142,9-4 9,0 1 0,0 0 0,0 0-1,1 1 1,-1-1 0,0 0 0,1 0 0,-1 1 0,1-1-1,0 1 1,-1-1 0,1 1 0,0 0 0,0 0 0,0-1-1,0 1 1,0 0 0,0 0 0,1 0 0,-1 0 0,1 0 0,-1 0-1,1 0 1,0 0 0,0 1-9,-1 1-2,1-1 0,0 1 0,0-1 0,0 1 0,0-1 0,1 1-1,-1-1 1,1 1 0,0-1 0,0 0 0,0 1 0,1-1 0,-1 0 0,1 0 0,0 0 0,0 0 0,0 0-1,0 0 1,0 0 0,1-1 0,-1 1 0,1-1 0,-1 0 0,1 1 0,0-1 0,0-1 0,0 1 0,0 0 0,1-1-1,-1 1 1,0-1 0,1 0 0,-1 0 0,1-1 0,-1 1 0,0-1 0,1 1 0,0-1 0,-1 0 0,1 0-1,-1-1 1,1 1 0,-1-1 0,1 0 0,-1 0 0,4-1 2,33-12 65,0-3 0,-2-1 0,25-16-65,-51 28 12,-1-1 0,0 0 0,0-1 0,-1 0 0,0-1 1,0 0-1,-1 0 0,5-8-12,-9 9 15,0 1 1,0-1-1,-1 0 1,0 0-1,0 0 1,-1-1-1,0 1 1,-1-1-1,0 0 1,0 0-1,-1 0 1,0 0-1,0 0-15,-1-16 49,-2 1 0,0 0 0,-1 0 0,-2 0 0,0 0 0,-7-16-49,-4-7 358,-2 1 0,-17-30-358,19 52 393,15 24-377,1-1-1,-1 1 1,1-1 0,-1 1 0,1 0 0,-1-1-1,1 1 1,-1 0 0,0-1 0,1 1-1,-1 0 1,1 0 0,-1 0 0,0-1 0,1 1-1,-1 0 1,0 0 0,1 0 0,-1 0-1,0 0 1,1 0 0,-1 0 0,0 1-16,-1 0 9,0 0 0,1 1 0,-1-1 0,1 1 0,-1 0 1,1 0-1,-1-1 0,1 1 0,0 0 0,0 0 0,0 0 0,0 0 1,0 0-1,0 1 0,1-1 0,-1 0 0,1 0 0,-1 0 1,1 1-10,-5 20-14,2 1 0,0-1 1,2 1-1,0 0 1,2 0-1,0 0 1,2 0 13,7 47 39,15 51-39,-4-33 25,30 142 7,-49-223-32,17 92-36,9 15 36,-19-85 4,1-1 0,1 1 0,2-1 0,0-1 0,17 24-4,-28-48 5,0-1 0,0 0 1,0 0-1,1 0 0,-1-1 0,1 1 1,-1 0-1,1-1 0,0 0 0,0 0 1,0 0-1,0 0 0,0 0 0,1 0 1,-1-1-1,1 0 0,-1 1 0,1-1 1,-1-1-1,1 1 0,-1 0 0,1-1 1,0 0-1,-1 0 0,1 0 0,0 0 1,-1 0-1,1-1 0,0 0 0,-1 0 1,1 0-1,-1 0 0,3-1-5,5-2 9,0-1 0,0 0-1,-1 0 1,1-1 0,-1 0-1,-1-1 1,1 0 0,-1 0-1,0-1 1,6-7-9,-10 9 8,0 1 0,-1-1 1,0 0-1,0 0 0,0-1 0,0 1 1,-1-1-1,0 1 0,-1-1 0,1 0 0,-1 0 1,-1 0-1,1-1 0,-1 1 0,-1 0 1,1-1-1,-1 1 0,0-1-8,-2-4 4,0 0 1,-1 0 0,0 0-1,-1 1 1,0-1-1,-1 1 1,0 0-1,-1 0 1,0 1-1,0-1 1,-1 1-1,-7-7-4,1 2 21,-1 1 0,0 1 0,-1 0-1,-1 0 1,0 2 0,0 0 0,-10-4-21,13 8 48,7 4 2,0 0 1,0 0-1,1-1 1,-1 1-1,1-1 1,-2-3-51,6 7 6,1-1 0,0 1 0,-1 0 0,1-1 0,0 1 0,-1-1 0,1 1 0,0-1 0,0 1 0,-1-1 0,1 1 0,0-1 0,0 1 0,0-1 0,0 1 0,0-1 0,0 1 0,0-1 0,0 1 0,0-1 0,0 1 0,0-1 0,0 1 0,0-1 0,0 0 0,0 1 0,0-1 0,1 1 0,-1-1 0,0 1 0,0 0 0,1-1 0,-1 1 0,0-1 0,1 1 0,-1-1 0,0 1 0,1 0-6,19-15 54,-15 12-35,17-9-33,1 1-1,1 1 1,0 1-1,11-2 15,-23 7-22,62-18-631,0 2 1,23 0 652,55-3-507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5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130 665 1936,'-6'-10'84,"1"1"0,0-1-1,0 0 1,2-1-1,-1 1 1,1-1-1,0 1 1,1-5-84,-3-22-1133,-1-30 1133,3 16-338,-11-55-92,-15-44 430,16 85 668,5 39 411,8 25-1061,0 1 1,-1 0-1,1 0 0,0 0 0,0 0 0,0 0 0,0 0 0,-1 0 1,1 0-1,0 0 0,0 0 0,0 0 0,-1 0 0,1 0 0,0 0 1,0 0-1,0 0 0,0 0 0,-1 0 0,1 0 0,0 0 0,0 0 1,0 0-1,-1 0 0,1 0 0,0 0 0,0 0 0,0 0 1,0 0-1,-1 0 0,1 0 0,0 1 0,0-1 0,0 0 0,0 0 1,0 0-1,0 0 0,-1 0 0,1 1 0,0-1 0,0 0 0,0 0 1,0 0-1,0 0 0,0 1 0,0-1 0,0 0 0,0 0 0,0 0 1,0 1-1,0-1 0,0 0 0,0 0 0,0 0 0,0 1-18,-2 6 88,0 0 0,1 0 0,0 0 0,0 1 0,0 1-88,1 25 20,1-1 1,1 0-1,2 0 1,6 19-21,36 127 47,-3-11-37,-36-133-19,-1 1 1,-2 1-1,-1 28 9,-9-32-23,-1-18 185,7-15-145,0 0 1,0 1-1,0-1 1,-1 0-1,1 0 0,0 0 1,0 1-1,-1-1 1,1 0-1,0 0 1,0 0-1,-1 0 1,1 0-1,0 0 1,0 1-1,-1-1 1,1 0-1,0 0 1,0 0-1,-1 0 1,1 0-1,0 0 1,-1 0-1,1 0 1,0 0-1,0 0 1,-1 0-1,1 0 1,0 0-1,0-1 1,-1 1-1,1 0 1,0 0-1,-1 0 1,1 0-1,0 0 1,0-1-1,0 1-17,-1 0 7,1 0 16,0 0 0,0 0 0,0-1 1,-1 1-1,1 0 0,0 0 1,0-1-1,0 1 0,-1 0 0,1 0 1,0-1-1,0 1 0,0 0 0,0 0 1,0-1-1,0 1 0,0 0 1,-1-1-1,1 1 0,0 0 0,0-1 1,0 1-1,0 0 0,0-1 1,1 1-1,-1 0 0,0 0 0,0-1 1,0 1-1,0 0 0,0-1 0,0 1 1,0 0-1,0 0 0,1-1 1,-1 1-1,0 0 0,0 0 0,0-1 1,1 1-1,-1 0 0,0 0-23,8-20 2,1 0 0,0 1 0,2 0-1,0 1 1,1 0 0,13-15-2,-15 20-30,1 1 1,0 0 0,1 0-1,0 1 1,1 1-1,10-7 30,-20 15-7,0 0-1,0 0 1,0 0-1,1 0 0,-1 1 1,1-1-1,-1 1 1,1 0-1,0 0 0,-1 0 1,1 1-1,0-1 0,0 1 1,0 0-1,-1 0 1,1 0-1,0 1 0,0-1 1,-1 1-1,1 0 1,0 0-1,-1 0 0,1 1 1,-1-1-1,1 1 0,-1 0 1,0 0-1,0 0 1,0 0-1,0 1 0,0-1 1,0 1 7,11 12-30,0 1 0,-1 1-1,2 4 31,-4-5-9,1-1-1,0 0 0,1 0 0,3 0 10,-5-6-1,0 0 0,1-1-1,1-1 1,-1 0-1,1-1 1,1 0-1,-1-1 1,1 0-1,0-2 1,0 1-1,0-1 1,8 0 1,14 0-14,1-1-1,-1-2 1,1-1 0,11-3 14,-14-1-7,-1 0 0,0-2 1,0-1-1,-1-2 0,5-3 7,-17 5 2,0-1-1,0-1 0,-1 0 1,0-2-1,0 0 0,-2-1 1,1-1-1,4-6-1,-16 13 0,-1 0 1,0 0-1,0 0 0,0-1 1,-1 1-1,-1-1 0,1 0 0,-1 0 1,0 0-1,-1-1 0,0 1 1,0-1-1,-1 0 0,0-5 0,0 8-1,-1 1-1,0 0 1,0 0-1,0-1 1,-1 1-1,1 0 1,-1 0-1,-1 0 1,1 0-1,-1 0 1,1 0-1,-1 0 1,-1 0-1,1 0 1,-1 1-1,0 0 1,0-1-1,0 1 1,-1 0-1,1 0 1,-1 1-1,0-1 1,0 1-1,-3-2 2,3 3-1,-1 0-1,0 0 1,0 1 0,0 0 0,0 0-1,0 0 1,0 0 0,0 1-1,-1 0 1,1 0 0,0 0-1,0 1 1,0 0 0,0 0-1,0 0 1,0 0 0,0 1-1,-4 2 2,-6 2 8,1 0-1,-1 2 0,1 0 0,1 0 0,-7 6-7,-36 31 107,1 3-107,-25 21 34,73-63-31,-32 28 5,37-33-10,0 1 1,0 0-1,1 0 0,-1-1 1,1 1-1,0 0 0,-1 1 0,1-1 1,0 0-1,0 0 0,0 0 0,0 1 1,1-1-1,-1 0 0,1 1 1,-1-1-1,1 2 2,0-3-2,0 0 1,1-1-1,-1 1 1,0 0 0,1 0-1,-1-1 1,1 1-1,-1 0 1,1-1-1,-1 1 1,1-1-1,-1 1 1,1 0-1,-1-1 1,1 1 0,0-1-1,-1 0 1,1 1-1,0-1 1,0 1-1,-1-1 1,2 0 1,21 6-14,-9-5 27,0-1 0,-1 0 0,1-1 0,0-1 0,-1 0 0,1 0 0,-1-2 0,0 0-1,0 0 1,10-5-13,-12 4 3,0-1 0,0 0-1,0 0 1,0-1 0,-1-1 0,-1 0-1,1 0 1,-1-1 0,-1 0-1,1 0 1,6-11-3,-14 18-10,0 0 0,1 0 0,-1-1 1,0 1-1,0 0 0,0-1 0,-1 1 0,1-1 0,-1 1 0,1-1 0,-1 1 0,0-2 10,0 4-1,0 0-1,0 0 0,0 0 0,0-1 0,0 1 0,0 0 0,0 0 0,0 0 0,0-1 1,0 1-1,0 0 0,0 0 0,0 0 0,-1 0 0,1-1 0,0 1 0,0 0 0,0 0 1,0 0-1,0 0 0,-1 0 0,1 0 0,0 0 0,0-1 0,0 1 0,0 0 0,-1 0 1,1 0-1,0 0 0,0 0 0,0 0 0,0 0 0,-1 0 0,1 0 0,0 0 1,0 0-1,0 0 0,-1 0 0,1 0 0,0 0 0,0 0 0,0 0 0,0 0 0,-1 0 1,1 0-1,0 1 0,0-1 0,0 0 0,0 0 0,-1 0 0,1 0 0,0 0 0,0 0 1,0 0-1,0 1 0,0-1 0,-1 0 0,1 0 0,0 0 0,0 0 0,0 1 0,0-1 1,0 0-1,0 0 0,0 0 2,-5 5-13,1 0 1,0 1-1,0-1 1,0 1-1,0 0 1,1 0-1,0 0 1,0 0-1,1 0 1,0 1-1,-1 2 13,2-6-3,0 1 0,0-1 0,0 0 0,0 1 0,1-1 0,0 1 0,-1-1 0,1 1 0,1-1 0,-1 1 0,0-1 0,1 1 0,0-1 0,-1 0 0,1 1 0,1-1 0,-1 0 0,0 0 0,1 1 0,0-1 0,-1 0 0,1-1 0,1 2 3,2 0-3,-1-1 0,0 0 0,1-1 0,-1 1 0,1-1 0,0 0 0,0 0 0,0 0 0,0-1 0,0 0 0,6 1 3,9 1-25,1-2 0,9 0 25,-19-1-16,64 0-289,0-3 0,-1-4-1,1-4 1,-2-2-1,16-7 306,-57 11-126,0 0 0,-1-2-1,16-9 127,-39 16 58,0 1 0,0-2 1,-1 1-1,0-1 0,0 0 0,0 0 0,0-1 1,-1 0-1,0 0 0,0-1 0,-1 0 0,0 0 0,0 0 1,0 0-1,2-7-58,-6 12 36,0 1 1,-1-1-1,1 1 1,-1-1-1,1 1 1,-1-1-1,1 1 1,-1-1-1,0 0 1,0 1 0,0-1-1,0 0 1,0 1-1,0-1 1,0 1-1,0-1 1,-1 0-1,1 1 1,-1-1-1,1 1 1,-1-1-1,0 1 1,0-1-37,0 1 14,0 0 0,0 0 0,-1 0 0,1 1 1,-1-1-1,1 0 0,-1 1 0,1-1 0,-1 1 1,1-1-1,-1 1 0,1 0 0,-1 0 0,1 0 0,-1 0 1,1 0-1,-1 0 0,0 0 0,1 0 0,-1 1 1,1-1-1,-1 1 0,1-1 0,-1 1-14,-206 55-419,196-53 398,1 1 0,-1 1 0,1-1 0,0 2 0,1-1-1,0 2 1,-9 5 21,14-8-8,0 0 1,0 1-1,0 0 0,1-1 0,-1 1 0,1 1 0,0-1 0,0 1 0,1-1 0,0 1 0,0 0 0,0 1 0,1-1 1,-1 4 7,2-8-3,1-1 0,-1 1 1,1 0-1,0 0 0,-1-1 0,1 1 1,0 0-1,0-1 0,0 1 1,0 0-1,1 0 0,-1-1 1,0 1-1,1 0 0,-1-1 1,1 1-1,0-1 0,0 1 0,-1 0 1,1-1-1,0 0 0,0 1 1,0-1-1,1 1 3,0 0 1,1 0 1,-1-1-1,1 0 0,-1 1 0,1-1 1,-1 0-1,1 0 0,0 0 0,0-1 1,-1 1-1,1-1 0,0 1 0,0-1 1,0 0-2,8 0 17,1-1 0,-1 0 0,0 0 0,1-1 0,-1 0 1,10-5-18,-9 4 23,-2-1 1,1-1 0,0 0 0,-1 0-1,0-1 1,0-1 0,-1 1 0,0-2 0,0 1-1,0-1 1,-1 0 0,0-1 0,-1 0-1,0 0 1,0-1 0,-1 0 0,0 0 0,-1 0-1,0-1 1,-1 0 0,0 0 0,-1 0-1,1-5-23,0-10 148,-1 1 0,-2-1 0,-1 0 0,-2-24-148,-5-11 283,-8-32-283,6 48 63,-14-42-63,19 74 12,-1 0 1,0 1 0,-1-1 0,0 1-1,-1 0 1,-1 1 0,1-1-1,-8-5-12,14 15 6,0 1-1,0-1 1,0 1-1,0 0 0,-1-1 1,1 1-1,-1 0 1,1 0-1,-1 0 0,1 0 1,-1 0-1,0 0 1,1 1-1,-1-1 1,0 0-1,0 1 0,0 0 1,1-1-1,-1 1 1,0 0-1,0 0 0,0 0 1,0 0-1,0 0 1,1 0-1,-1 1 1,0-1-1,0 0 0,0 1 1,1 0-1,-1-1 1,0 1-1,1 0 0,-1 0 1,1 0-1,-1 0 1,1 0-1,-1 1-5,-2 1-2,1 0 0,0 1-1,0 0 1,0-1 0,0 1-1,1 0 1,-1 1 0,1-1-1,0 0 1,1 1 0,-1-1 0,1 1-1,-1 3 3,0 5-10,1 0 0,1-1-1,0 1 1,1 0 0,0 0-1,1 0 1,0 0 0,1-1-1,1 0 1,0 1 0,4 6 10,10 24-13,3-1 0,13 19 13,-32-58-1,21 38-3,1 3-11,2-1-1,26 31 16,-44-63 1,2 0 0,-1 0-1,2-1 1,-1 0 0,1-1 0,1 0-1,0-1 1,0-1 0,0 1 0,1-2 0,12 5-1,-5-5 2,0 0 1,1-1-1,-1-1 1,1-2 0,17 1-3,-23-2 6,0-1 1,0-1 0,0 0 0,0-2 0,0 1 0,0-2 0,0 0 0,3-2-7,-16 6 3,0-1-1,0 0 1,0 0 0,0 0 0,0 0 0,0 0 0,-1 0 0,1 0 0,0-1 0,-1 1-1,1 0 1,0-1 0,-1 0 0,0 1 0,1-1 0,-1 0 0,0 0 0,0 0 0,0 0 0,0 1-1,0-2 1,0 1 0,-1 0 0,1 0 0,-1 0 0,0 0 0,1 0 0,-1 0 0,0 0 0,0-1-1,0 1 1,0 0 0,-1 0 0,1 0 0,-1 0 0,1 0 0,-1 0 0,0 0 0,0 0 0,1 0-1,-1 0 1,-1 0 0,1 0 0,0 0 0,0 1 0,-1-1 0,1 0 0,-1 1 0,1-1 0,-1 1-1,0 0 1,-1-1-3,-11-8 13,0 1-1,0 0 0,-10-3-12,12 6 3,-1-1 0,1 0 0,0-1-1,-9-9-2,21 17 1,-1 0-1,1 0 0,0 0 0,-1-1 1,1 1-1,0 0 0,0 0 1,-1-1-1,1 1 0,0 0 1,0-1-1,0 1 0,-1 0 0,1-1 1,0 1-1,0 0 0,0-1 1,0 1-1,0 0 0,0-1 0,0 1 1,0-1-1,0 1 0,0 0 1,0-1-1,0 1 0,0 0 0,0-1 1,0 1-1,0 0 0,0-1 1,0 1-1,0 0 0,0-1 0,1 1 0,12-9-9,28 0-29,-39 8 35,58-9-29,1 3 0,0 2 0,1 3 0,52 5 32,-108-2-4,0 0-1,-1-1 0,1 2 1,-1-1-1,0 1 0,1 0 0,-1 0 1,2 1 4,-5-2-3,0 0 0,-1 0 1,1 1-1,0-1 0,-1 0 1,1 1-1,-1-1 0,0 1 1,1-1-1,-1 1 1,0 0-1,0 0 0,0-1 1,0 1-1,0 0 0,-1 0 1,1 0-1,0 0 0,-1 0 1,0 0-1,1 0 0,-1 0 1,0 0-1,0 2 3,0 2-4,-1 0 0,0 0 1,0 1-1,-1-1 0,1 0 0,-1 0 1,0 0-1,-1-1 0,-2 6 4,-35 51 11,6-10 39,33-49-47,-1 0 0,0 0 1,1 0-1,0 1 1,0-1-1,0 0 0,0 1 1,1-1-1,-1 3-3,1-5 1,0 0-1,0 1 1,0-1-1,0 0 0,1 1 1,-1-1-1,0 0 1,1 0-1,-1 0 1,1 1-1,0-1 0,-1 0 1,1 0-1,0 0 1,-1 0-1,1 0 1,0 0-1,0 0 0,0 0 1,0-1-1,0 1 1,0 0-1,0 0 1,0-1-1,0 1 0,1-1 1,-1 1-1,0-1 0,7 3 2,-1 0-1,1-1 0,0-1 0,0 1 1,0-1-1,0-1 0,0 1 0,0-1 1,0-1-1,8 0-1,11-4 22,-1 0-1,20-7-21,-1-1 33,0-3-1,12-6-32,-37 13 10,0-1-1,-1-1 0,-1-1 0,1 0 0,-2-1 0,2-2-9,-11 7 6,-1 1 1,0-1-1,-1 0 0,1 0 0,2-6-6,-7 10 5,0 1-1,0-1 1,0 0-1,0 0 1,0-1 0,-1 1-1,0 0 1,0 0-1,0-1 1,-1 1-1,1 0 1,-1-1-1,0 1 1,0-1-5,0 4 1,0 0 1,0 0-1,-1 0 0,1-1 0,0 1 1,0 0-1,-1 0 0,1 0 1,-1 0-1,1 0 0,-1 0 1,1 0-1,-1 0 0,0 0 0,1 0 1,-1 0-1,0 0 0,0 1 1,0-1-1,1 0 0,-1 1 0,0-1 1,0 0-1,0 1 0,0-1 1,-1 1-2,0-1 0,0 1 0,0 0 1,0-1-1,-1 1 0,1 0 0,0 1 1,0-1-1,0 0 0,0 1 1,-1-1-1,1 1 0,0-1 0,-1 2 0,-6 2-2,0 0-1,1 1 0,-1 0 0,1 0 0,0 1 0,-2 2 3,3-2-1,0 0 0,1 1 0,0 0 1,0 0-1,0 0 0,1 1 0,0 0 0,1 0 0,0 0 0,-2 5 1,5-10-1,0 0 0,0 0 0,0 0-1,1 0 1,-1 0 0,1 0-1,0 0 1,0 0 0,0 0 0,0 0-1,1 0 1,-1 1 0,1-1 0,0 0-1,0-1 1,0 1 0,0 0-1,0 0 1,1 0 0,-1-1 0,1 1-1,0 0 1,0-1 0,0 0 0,0 1-1,0-1 1,0 0 0,1 0-1,-1 0 1,1 0 0,-1-1 0,1 1-1,1 0 2,11 6-8,0-1 0,1-1 0,-1 0 0,1-1 0,1 0 0,-1-2 0,1 0 0,-1 0 0,14-1 8,-5-1-11,1-1 1,-1-2 0,0 0 0,0-1 0,0-2 0,5-2 10,-18 4 2,-1-1 1,1 0-1,-1 0 0,0-1 1,0-1-1,8-5-2,-17 10 4,1-1 1,-1 1-1,0-1 0,0 1 1,0-1-1,-1 0 1,1 0-1,0 0 0,-1 0 1,1 0-1,-1 0 0,1 0 1,-1-1-1,0 1 1,0 0-1,0-1 0,-1 1 1,1-1-1,0 1 0,-1-1 1,0 1-1,1-1 1,-1 1-1,0-1 0,0 0 1,-1 1-1,1-1 0,-1 1 1,1-1-1,-1 1 1,0-1-1,1 1 0,-1 0 1,-1-2-5,-3-5 7,0 1 1,0 0 0,0 1 0,-1-1-1,0 1 1,-1 0 0,1 1-1,-2-1-7,-16-13 39,-21-13-39,32 24 1,-9-7-23,-2 2 0,0 0 1,-1 1 21,18 9-10,-1 1 1,0 0-1,1 0 1,-1 0-1,0 1 1,0 1 0,0-1-1,-1 1 1,1 1-1,0 0 1,0 0-1,-1 0 10,9 0-2,0 0-1,-1 0 0,1 0 1,0 0-1,0 0 1,-1 0-1,1 0 0,0 0 1,0 0-1,-1 0 1,1 1-1,0-1 0,0 0 1,-1 0-1,1 0 0,0 0 1,0 0-1,-1 0 1,1 1-1,0-1 0,0 0 1,0 0-1,-1 0 1,1 1-1,0-1 0,0 0 1,0 0-1,0 1 0,0-1 1,0 0-1,-1 0 1,1 1-1,0-1 0,0 0 1,0 0-1,0 1 1,0-1-1,0 0 0,0 1 1,0-1-1,0 0 0,0 0 1,0 1-1,0-1 1,0 0-1,0 0 0,1 1 1,-1-1-1,0 0 1,0 0-1,0 1 0,0-1 1,0 0-1,1 0 0,-1 0 1,0 1 2,14 12-94,0-6 77,0-1-1,0 0 0,1-2 1,0 1-1,0-2 1,6 1 17,99 12-79,-81-11 71,29 1 5,32 5 0,-99-9 5,1 0 0,-1 0 0,0 0 0,0 0 0,0 1 0,0-1 0,0 0 0,-1 0 0,1 2-2,3 6 6,12 30 42,2 16-48,13 31 53,-26-61 75,-7-23 222,-4-14 120,4 6-379,1 1-1,0-1 1,0 0 0,0 1 0,1-1-1,-1 0 1,1 0 0,1 0-1,-1 1 1,0-1 0,2-3-91,0-3 68,1 0 0,0 0 1,1 0-1,1-4-68,0 6 0,-1 0 1,1 0-1,1 0 1,0 1-1,0-1 0,1 2 1,-1-1-1,2 1 0,-1 0 1,1 0-1,0 1 0,7-4 0,-11 7-4,0 0-1,1 1 0,0 0 1,-1 0-1,1 0 0,0 0 0,0 1 1,0 0-1,0 0 0,0 0 0,0 1 1,0-1-1,1 1 0,-1 1 0,0-1 1,0 1-1,0-1 0,0 1 1,0 1-1,0-1 0,0 1 0,0 0 1,-1 0-1,1 0 0,-1 1 0,1 0 5,0 1-25,0 0 0,0 1 0,-1-1 0,1 1 0,-1 0 0,0 0-1,0 1 1,-1-1 0,0 1 0,0 0 0,2 4 25,5 16-530,-1 0 1,1 6 529,-2-4-725,1 4-462,-3-4 487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6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4569,'46'-18'1896,"29"7"-1303,4 3-33,2 8-1080,7-1-713,-17-3 753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8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1238 2056,'49'-22'829,"-1"-2"0,39-25-829,-80 43 155,0 1 1,0-1-1,-1-1 0,1 1 0,-1-1 1,-1 0-1,1 0 0,-1-1 0,-1 0 1,4-5-156,-2-3 362,0-1 0,0 1 1,-2-1-1,0-3-362,0 6 221,4-26 370,-2-1-1,-1 0 0,-2-1 0,-2-12-590,-11-165 766,1 87-624,3-247 156,5 365-200,1 14-97,0 0 0,0 0 1,0 0-1,-1 0 0,1 0 0,0 0 0,0 0 0,0 0 0,0 0 0,0 0 0,0 0 0,0 0 0,0 0 0,0 0 0,0-1 0,0 1 0,0 0 0,0 0 0,0 0 0,0 0 0,0 0 0,-1 0 0,1 0 0,0 0 0,0 0 1,0 0-1,0 0 0,0 0 0,0 0 0,0 0 0,0 0 0,0 0 0,0 0 0,0 0 0,0 0 0,0 0 0,-1 0 0,1 0 0,0 0 0,0 0 0,0 1 0,0-1 0,0 0 0,0 0 0,0 0 0,0 0 0,0 0 0,0 0 1,0 0-1,0 0 0,0 0 0,0 0 0,0 0 0,0 0 0,0 0 0,0 0 0,0 0 0,0 0 0,0 1 0,-1-1 0,1 0 0,0 0 0,0 0 0,0 0 0,0 0-1,-5 20 34,-14 98-51,-8 69-14,14-42-74,6 1 0,7 0 0,8 35 105,-3-137-42,8 38 42,-10-69-7,0 0 0,1-1 0,0 0 0,1 1-1,0-1 1,1-1 0,1 1 0,5 6 7,-11-15-5,1-1-1,0 0 1,0 1-1,0-1 1,0 0-1,0 0 1,1 0-1,-1-1 1,1 1-1,-1-1 0,1 1 1,-1-1-1,2 1 6,-2-2-7,0 0 0,0 1-1,0-1 1,1 0 0,-1 0-1,0 0 1,0-1-1,0 1 1,0 0 0,0-1-1,0 1 1,0-1 0,-1 0-1,1 0 1,0 0-1,0 0 1,0 0 0,-1 0-1,1 0 1,0 0-1,0-2 8,15-13-135,-1-1 0,-1-1-1,0 0 1,-2-1-1,0-1 1,8-17 135,-7 14-156,14-24-327,-2 0-1,1-9 484,-21 41 16,0 1 0,-1-1 0,0 0 0,-2 0 0,1 0 0,-2-1-1,0 1 1,-1-1 0,-1-11-16,0 23 55,0 1 1,0 0-1,-1-1 0,0 1 1,1 0-1,-1-1 0,0 1 1,-1 0-1,1 0 0,0 0 1,-1 0-1,0 0 0,0 1 1,0-2-56,1 3 18,0 1 1,1-1 0,-1 1 0,1-1-1,-1 1 1,0 0 0,1-1-1,-1 1 1,0 0 0,0-1-1,1 1 1,-1 0 0,0 0 0,0 0-1,1 0 1,-1-1 0,0 1-1,0 0 1,0 0 0,1 1 0,-1-1-1,-1 0-18,1 1 18,-1-1-1,0 1 0,0 0 1,1 0-1,-1 0 1,0 0-1,1 0 0,-1 1 1,1-1-1,0 0 1,-1 1-1,1-1 0,-1 2-17,-5 7 15,0 1 0,0 1 0,1-1 0,0 1 0,1 0-1,0 0 1,-1 9-15,0 2-2,0 0 0,2 0-1,1 0 1,1 0 2,1-8-31,1 0 0,0 0 0,1 0 0,1 0 0,0 0 0,1 0 1,1-1-1,0 1 0,1-1 0,5 11 31,-5-15-143,1 0 0,0-1 0,0 0 1,0 0-1,1-1 0,1 1 0,-1-1 0,1-1 1,1 0-1,-1 0 0,1 0 0,1-1 0,-1-1 1,1 0-1,0 0 143,4 1-482,-1 0 0,1-2 0,9 3 482,43 3-840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18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1 259 2729,'0'-15'1853,"2"27"-1298,3 19-580,15 30-85,17 35 110,-11-34 63,9 43-63,11 87 106,-18-71-71,10 15-35,-25-100 102,-12-36-84,-1 0 1,0 0-1,1 1 1,-1-1-1,0 0 0,1 0 1,-1 0-1,0 0 1,1 0-1,-1 0 0,0 0 1,1-1-1,-1 1 1,0 0-1,1 0 1,-1 0-1,0 0 0,0 0 1,1 0-1,-1-1 1,0 1-1,1 0 1,-1 0-1,0 0 0,0-1 1,1 1-1,-1 0 1,0 0-1,0-1 1,0 1-1,1 0 0,-1 0 1,0-1-1,0 1 1,0 0-1,0-1 1,0 1-1,0 0-18,6-11 131,-1 0 0,0 0-1,-1-1 1,0 1 0,-1-1 0,0 0-1,-1 0 1,0-1-131,7-32 13,0 6-48,2 0 0,1 0 0,3 1 0,0 1 0,15-24 35,-27 57-4,-1 0-1,1 0 1,0 0-1,0 1 0,0-1 1,0 1-1,0 0 1,1-1-1,0 1 1,-1 1-1,1-1 1,4-1 4,-5 3-1,0 0-1,0 0 1,0 0 0,0 1 0,0-1 0,0 1 0,0 0 0,0 0 0,0 0-1,0 0 1,0 1 0,0-1 0,0 1 0,0 0 0,0 0 0,0 0-1,0 0 1,0 0 0,0 1 1,12 6-5,-1 0 0,-1 0 1,1 2-1,-2-1 0,1 2 0,-1 0 0,5 6 5,16 20-4,21 33 4,-36-45 3,0 0 0,2-2 0,1 0-1,1-1 1,21 16-3,-37-35 0,-1 0 1,0 0-1,1 0 0,0-1 0,0 0 1,0 0-1,0 0 0,0-1 1,0 1-1,0-2 0,0 1 0,0-1 1,1 0-1,-1 0 0,0 0 1,0-1-1,0 0 0,1 0 0,-1-1 1,0 0-1,-1 0 0,1 0 0,2-2 0,10-5 2,0 0-1,0-2 1,-1 0-1,-1-1 0,0 0 1,8-9-2,-9 7-21,-1-1 0,0 0 1,-1-1-1,0-1 0,-2 0 1,6-10 20,-10 14-17,0 0 1,-1-1-1,-1 0 1,0 0 0,-1 0-1,0-1 1,-1 0-1,-1 1 1,0-6 16,-2 18-2,0 0 0,0 0-1,0 0 1,0-1 0,0 1 0,-1 0 0,1 0 0,-1 0 0,0 0 0,1 0 0,-1 0 0,0 0 0,0 0-1,0 0 1,0 0 0,0 0 0,-1 1 0,1-1 0,-1 1 0,1-1 0,-1 1 0,1-1 0,-1 1 0,0 0-1,0-1 1,1 1 0,-1 0 0,0 0 0,0 1 0,0-1 0,-2 0 2,-5-2-3,-1 1 0,1 1-1,-1-1 1,1 2 0,-1-1 0,-7 2 3,-6 0 4,-1 2 1,0 1-1,0 0 0,1 2 1,0 1-1,0 0 1,1 2-1,0 1 1,1 0-1,0 2 1,0 0-1,-11 11-4,27-19 0,0 0-1,0 0 1,1 1 0,-1 0-1,1 0 1,0 0 0,1 0-1,-1 1 1,1 0 0,0-1-1,1 1 1,-1 0 0,0 3 0,3-5-3,-1 0 0,0 0 0,1-1 0,-1 1 0,1 0 0,0 0 0,1 0 0,-1 0 0,1 0 0,-1-1 0,1 1 0,0 0 0,1 0 0,-1-1 1,1 1-1,-1-1 0,1 1 0,0-1 0,0 0 0,1 0 0,-1 0 0,1 0 0,0 1 3,5 3-4,1 0 1,0 0-1,0 0 0,0-1 1,1-1-1,0 1 1,0-2-1,1 1 0,-1-2 1,1 1-1,0-1 0,7 0 4,-2 1-8,1-2-1,0 0 0,-1-1 0,1-1 1,0 0-1,0-1 0,0-1 1,1-1 8,-11 1-7,-1 1 1,1-1 0,0-1-1,-1 1 1,0-1 0,1 0-1,-1-1 1,0 1 0,-1-1 0,1 0-1,-1-1 1,0 1 0,0-1-1,0 0 1,0-1 0,-1 1-1,0-1 1,3-5 6,-1 0-25,-1-1 1,0 0-1,-1 0 1,0 0-1,0-1 1,-2 1-1,0-1 1,0 0-1,-1-4 25,18 94-940,-14-63 938,0 0 1,1 0 0,0-1 0,2 0-1,-1 0 1,2-1 0,-1 0-1,2 0 1,-1-1 0,2 0 0,-1-1-1,1 0 1,1-1 0,0 0-1,12 7 2,-6-7 1,0 0 0,1-1 0,0-1 0,0 0 0,1-2 0,-1 0 0,1-1 0,0-1 0,0-1-1,1-1 1,9-1-1,-4-1 0,-1-1-1,1-1 1,-1-2-1,0 0 1,0-2-1,16-6 1,0-4 6,0-1 1,-1-3-1,13-9-6,-41 23 4,-1 0 0,0 0-1,-1-2 1,1 1-1,-2-1 1,1-1-1,3-4-3,-10 10 2,0-1-1,0 1 0,0-1 0,0 0 0,-1 1 0,0-1 0,0 0 1,0-1-1,-1 1 0,0 0 0,0 0 0,0 0 0,0-1 0,-1 1 1,0-1-1,0 1 0,0 0 0,-1-1 0,-1-3-1,1 2-6,-1 0 0,0 0 0,-1 0 0,1 1 0,-1-1 0,-1 1-1,1 0 1,-1 0 0,0 0 0,-1 0 0,1 1 0,-1 0 0,0 0 0,0 0 0,-1 0 0,0 1-1,-1-1 7,-1 0 1,-1 0 0,1 1 0,-1 1 0,0-1 0,0 1 0,0 1-1,-1 0 1,1 0 0,-1 1 0,1 0 0,-1 0 0,-8 1-1,-9 2 30,0 0 0,0 2 0,0 1 0,0 0 1,1 3-1,0 0 0,1 1 0,-6 4-30,26-11 0,-1 1 0,1-1 0,0 1 0,0 0 0,0 1-1,0-1 1,0 1 0,0 0 0,1 0 0,0 0 0,0 1 0,0-1 0,1 1 0,-1 0-1,1 0 1,0 1 0,1-1 0,-1 1 0,1-1 0,0 1 0,0 0 0,1-1 0,0 1-1,-1 5 1,1-2 2,1 0 0,-1 0 0,1 1 0,1-1 0,0 0-1,0 0 1,1 0 0,0 0 0,2 5-2,-2-8 5,1-1 1,0 0-1,-1 1 1,2-1 0,-1-1-1,1 1 1,-1 0-1,1-1 1,1 0 0,-1 0-1,0 0 1,1 0-1,0-1 1,0 0-1,3 2-5,3 1 21,0-1 0,0 0-1,1-1 1,-1 0-1,1 0 1,0-1-1,0-1 1,0 0-1,0-1 1,11 0-21,-14-1 10,0-1 1,1 0-1,-1-1 1,0 1-1,0-2 1,0 1-1,0-1 1,-1-1-1,1 1 1,-1-2-1,0 1 1,0-1-1,0 0 1,5-5-11,2-3 21,0 0 1,-1-1 0,-1 0-1,0-1 1,-1 0 0,-1-1 0,0 0-1,-1-1 1,-1 0 0,-1-1 0,0 0-1,-1 0 1,-1-1 0,-1 0 0,-1 0-1,0 0 1,-1 0 0,-2-1-1,0 1 1,0-1 0,-2 1 0,-1-1-1,0 1 1,-1 0 0,-1 0 0,-1 0-1,-2-3-21,-12-36-20,-3 2 0,-2 0 0,-3 2 0,-2 0 0,-20-25 20,43 70-4,-1 0-1,0 1 0,0 0 1,-1 1-1,0 0 1,0 0-1,0 0 0,-1 1 1,-9-5 4,14 9 1,-1 0 1,1 0 0,-1 1-1,1-1 1,-1 1 0,0 0-1,0 0 1,1 1 0,-1-1-1,0 1 1,0 0 0,0 0-1,0 1 1,0-1 0,1 1-1,-1 0 1,0 1 0,0-1-1,1 1 1,-1 0 0,-3 2-2,4-2-1,0 0 1,1 1-1,-1-1 1,1 1-1,-1 0 1,1 0-1,0 0 0,0 1 1,0-1-1,1 1 1,-1-1-1,1 1 1,0 0-1,0 0 1,0 0-1,1 0 1,-1 0-1,1 0 1,0 1-1,0-1 1,1 0-1,-1 1 1,1-1-1,0 1 1,0-1-1,0 0 1,1 1-1,0 2 1,1 6-3,1 0 0,1 0 0,0-1 1,1 1-1,0-1 0,1 0 0,0-1 0,7 11 3,3 0 2,0-1 0,1-1-1,1-1 1,16 13-2,85 66 12,-10-10-7,-4 17 8,-67-64 5,3-2 1,23 16-19,-55-48 4,2 0 1,-1-1-1,0 0 1,1-1-1,0 0 1,1-1-1,-1 0 0,0-1 1,1 0-1,0-1 1,0-1-1,0 1 1,0-2-1,0 0 1,0 0-1,2-1-4,3-1 5,-1-1-1,0 0 0,0-1 1,0-1-1,0 0 1,0-1-1,-1-1 0,0-1 1,-1 0-1,0-1 1,4-3-5,-12 8 6,0-1 1,0 1-1,-1-2 1,0 1-1,0 0 1,0-1-1,0 0 1,-1 0-1,0-1 1,0 1-1,-1-1 1,1-1-7,-3 3 13,1 0 0,-1-1 1,0 1-1,0 0 1,0-1-1,-1 1 1,0-1-1,0 1 1,0-1-1,-1 1 1,1-1-1,-1 1 1,-1-1-1,1 1 1,-1 0-1,-2-4-13,1 0 18,-1 1 1,0 1-1,-1-1 0,1 1 0,-2 0 1,1 0-1,-1 0 0,0 0 0,0 1 1,0 0-1,-1 1 0,0-1 0,-1 1 1,1 1-1,-1-1 0,0 1-18,-6-2 48,1 1 0,-1 1 0,0 0 0,-1 0-1,1 2 1,0 0 0,-1 0 0,0 1 0,-4 1-48,-33 1 115,110 6-126,321 9 88,-160-9-86,-186-4-16,-23 0-26,-11 1 11,-15 5-5,14-8 43,-1 0 1,-20 9 0,1 1 1,1 0-1,0 2 0,1 1 1,-12 10 0,27-20 1,1 0-1,-1 0 1,1 1 0,0 0 0,1 0 0,-1 0 0,1 0 0,0 0-1,1 1 1,-1-1 0,0 4-1,2-5 0,0 1-1,0-1 1,1 1-1,-1-1 0,1 1 1,0-1-1,1 1 1,-1-1-1,1 1 1,0-1-1,0 1 0,0-1 1,0 0-1,1 1 1,0-1-1,2 4 1,2 1 0,0 1 1,0-1-1,1-1 0,0 1 0,1-1 0,0 0 1,0-1-1,1 0 0,0 0 0,0-1 0,1 0 0,0 0 1,0-1-1,0-1 0,0 1 0,1-2 0,0 1 1,10 1-1,-6-2 3,0-1 1,0 0-1,0 0 1,1-2-1,-1 0 1,0-1-1,0 0 1,0-1-1,0-1 1,0 0 0,0-1-1,-1-1 1,11-5-4,-11 4 7,-2-1 1,1-1 0,-1 0-1,0-1 1,-1 0 0,0-1-1,6-6-7,-11 10 11,-1-1-1,1 1 1,-1-1-1,0 0 1,-1-1 0,0 1-1,0-1 1,-1 0-1,0 0 1,0 0-1,0 0 1,-1 0-1,0-5-10,-2 10 5,0 0 0,0 0 0,0 0-1,0 0 1,0 0 0,-1 0 0,1 1 0,-1-1-1,0 0 1,0 0 0,0 0 0,0 1 0,0-1-1,-1 1 1,1-1 0,-1 1 0,0-1-1,0 0-4,0 2 0,1 0 0,0 0 0,0 0 0,0 0 0,0 0 0,0 0 0,-1 1-1,1-1 1,0 1 0,-1-1 0,1 1 0,-1-1 0,1 1 0,0 0-1,-1-1 1,1 1 0,-1 0 0,1 0 0,-1 0 0,1 0 0,-1 0-1,1 1 1,0-1 0,-1 0 0,1 1 0,-1-1 0,1 1 0,0-1-1,-1 1 1,1 0 0,0 0 0,0-1 0,0 1 0,-1 0 0,0 1 0,1 0-2,-1-1 0,0 1 0,0 0 0,1 0 0,-1 0 0,1 0 0,-1 0 0,1 0 0,0 0 0,0 0 0,0 1 1,0-1-1,0 0 0,1 1 0,-1-1 0,1 0 0,-1 1 0,1-1 0,0 1 0,0-1 0,0 1 0,0-1 0,0 1 0,1-1 0,0 2 2,0 1-2,1 0 0,-1 0-1,1 0 1,0 0-1,1 0 1,-1 0 0,1-1-1,0 0 1,0 1-1,1-1 1,1 2 2,8 5 2,0-1 0,0 0 0,1-1 0,0-1 0,1 0 1,0-1-1,0 0 0,0-1 0,1-1 0,0 0 0,0-1 0,1-1 0,-1-1 0,0 0 0,1-1 0,0-1 1,-1 0-1,1-2 0,-1 1 0,0-2 0,4-1-2,-16 3 15,-1 0 0,0 0 0,1-1 0,-1 1 0,0-1 0,0 0 0,0 0 0,0 0 0,0 0 0,0 0 0,-1-1 0,1 1 0,-1-1 0,0 1 0,1-1 0,-1 0 0,-1 0 0,1 0 0,0 0 1,-1-1-1,1 1 0,-1 0 0,0-1 0,0 1 0,0 0 0,-1-1 0,1 1 0,-1-1 0,0 0 0,0 1 0,0-1 0,0 1 0,-1-1 0,1 1 0,-1-1 0,0 1 0,0-1 0,0 1 0,-1 0 0,1 0 0,-2-4-15,-6-8-4,-1 0 0,0 1 0,-1 0 1,-1 0-1,0 1 0,-1 0 0,0 1 0,0 1 0,-2 0 0,1 1 0,-1 1 0,-1 0 0,-4-1 4,20 9-7,-1 1 0,1 0 0,0 0 0,-1 0 0,1 0 0,0 0 0,-1 0 0,1-1 0,-1 1 0,1 0 0,0 0 0,-1 0 0,1 0 0,0 0 0,-1 0 0,1 0 0,0 1 0,-1-1 0,1 0 0,0 0 0,-1 0 0,1 0 0,0 0 0,-1 0 0,1 1 0,0-1 0,-1 0 0,1 1 7,0-1-11,0 1 0,0-1-1,0 1 1,1-1 0,-1 1-1,0-1 1,0 1 0,1-1-1,-1 0 1,0 1 0,1-1-1,-1 1 1,1-1 0,-1 0-1,0 1 1,1-1 0,-1 0-1,1 1 1,-1-1 0,1 0-1,-1 0 1,1 1 0,-1-1-1,1 0 1,-1 0 0,1 0-1,-1 0 1,1 0 0,-1 0-1,1 0 12,44 17-23,1-1-1,1-3 1,17 1 23,-43-10-1,-5-1 1,-1 1 1,1 0-1,-1 1 1,1 1-1,-11-4-1,-1 0 0,1 0 0,-1 1 0,0 0 0,0 0 0,0 0 1,0 0-1,-1 1 0,1-1 0,-1 1 0,0 0 0,0 0 0,0 0 0,-1 0 1,1 2 0,3 5-7,-2 1 0,0 1 0,0-1 0,-1 0 0,0 1 0,0 12 7,0 20 3,-1 16-3,0 9 17,-2-70-11,0 0-1,0 0 1,0 0-1,0-1 1,1 1-1,-1 0 1,0 0-1,0 0 1,0 0-1,0-1 1,1 1-1,-1 0 1,0 0-1,0 0 1,1 0-1,-1 0 1,0 0-1,0 0 1,0 0-1,1 0 1,-1 0-1,0 0 1,0 0-1,1 0 1,-1 0-1,0 0 1,0 0-1,1 0 1,-1 0-1,0 0 1,0 0-1,1 0 1,-1 0-1,0 0 0,0 0 1,0 0-1,1 0 1,-1 1-1,0-1 1,0 0-1,0 0 1,1 0-1,-1 0 1,0 1-1,0-1 1,0 0-1,0 0 1,0 0-1,1 1 1,-1-1-1,0 0 1,0 0-1,0 1 1,0-1-1,0 0 1,0 0-1,0 1 1,0-1-1,0 0 1,0 0-1,0 1 1,0-1-1,0 0 1,0 0-1,0 0 1,0 1-1,0-1 1,0 0-6,13-10 132,0 0 1,-1-1-1,0-1 1,-1 0 0,5-5-133,47-71 99,-40 55-83,0 1 1,20-19-17,-32 39 8,-3 4-2,-1-1 1,1 2-1,1-1 0,-1 1 0,1 0 0,8-3-6,-15 8-2,1 1 0,0 0 0,0 0 0,0 0-1,0 0 1,0 0 0,0 1 0,0-1 0,0 1-1,0 0 1,0 0 0,0 0 0,0 0-1,0 1 1,0-1 0,0 1 0,-1 0 0,1 0-1,0 0 1,0 0 0,0 0 0,-1 0 0,1 1-1,0 0 1,-1-1 0,0 1 0,1 0 0,-1 0 2,15 14-27,0 0 1,-1 0-1,-1 2 1,-1 0 0,1 2 26,19 33-602,7 15 602,-13-17-995,7 21 995,15 61-575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20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323 712 1512,'77'-36'770,"-63"25"-63,-14 1-293,-13-1-116,12 10-280,-5-2 13,1-1-1,-1 1 0,0 1 0,0-1 0,0 1 0,-1 0 0,1 1 0,-1 0 1,1 0-1,0 0 0,-1 0 0,0 1 0,1 0 0,-1 1 0,1-1 0,-1 1 1,-5 2-31,-8 2 11,1 0 1,0 1 0,0 1 0,1 1 0,-11 7-12,-28 17 3,1 2-3,52-31 0,0-1-7,-1 2 1,0-1-1,1 0 0,0 1 0,0 0 0,0 0 0,-2 2 7,6-5-4,-1-1 0,1 1 0,0 0 0,-1-1-1,1 1 1,0 0 0,-1 0 0,1-1 0,0 1-1,0 0 1,0 0 0,-1-1 0,1 1-1,0 0 1,0 0 0,0-1 0,0 1 0,0 0-1,1 0 1,-1-1 0,0 1 0,0 0 4,1 0-8,0 0-1,-1 0 1,1 0 0,0 0 0,0 0 0,0 0 0,0 0 0,0-1 0,0 1 0,0 0-1,0 0 1,0-1 0,0 1 0,1-1 0,-1 1 0,0-1 0,0 0 0,1 1 8,19 3-69,1 0 1,0-1 0,-1-1 0,1-1 0,0-1-1,8-2 69,32 2-127,-13 1-121,32 6 248,-68-5-39,0 0 1,0 1 0,0 1 0,-1-1-1,1 2 1,-1 0 0,0 0 0,8 6 38,-18-10-18,0 1 0,0-1 0,0 0 0,0 1 0,0 0 0,0-1 0,0 1-1,-1 0 1,1 0 0,0 0 0,-1 0 0,0 0 0,1 0 0,-1 0 0,0 1 0,0-1 0,0 0 0,-1 1 0,1-1 0,-1 1 0,1-1 0,-1 0 0,0 1 0,0 1 18,0-1-11,-1-1 0,0 1 0,0-1 0,0 1 0,0-1-1,0 1 1,0-1 0,-1 0 0,1 0 0,-1 0 0,0 0 0,1 0-1,-1 0 1,0 0 0,0 0 0,0-1 0,-1 1 0,1-1 0,0 1-1,0-1 1,-1 0 0,-2 1 11,-10 4 71,-1 0 0,1-2 0,-1 0 0,-1 0 0,1-2 0,0 0 0,-3 0-71,-9-1 362,0-1-1,0-2 1,-23-3-362,44 4 78,0-1 1,1 1 0,-1-1 0,0 0-1,1-1 1,-3-1-79,8 4 11,0 0 0,0-1 0,0 1 0,0-1 0,0 0 1,1 1-1,-1-1 0,0 0 0,0 1 0,1-1 0,-1 0 0,1 0 0,-1 0 0,1 0 1,-1 1-1,1-1 0,-1 0 0,1 0 0,0-1-11,0 1 4,0 0 0,0 0 0,0 0 0,0 0 0,0-1-1,1 1 1,-1 0 0,0 0 0,1 0 0,-1 0 0,1 0 0,-1 0 0,1 0 0,0 0 0,-1 0 0,1 0 0,0 0 0,0 1-1,0-1 1,-1 0 0,2 0-4,10-8-29,0 0 0,1 1 0,1 0 0,-1 1 0,1 1 0,0 0 0,1 1 0,-1 0 0,6 0 29,-5 0-51,260-66-1117,-70 19 360,-193 49 798,12-3-158,0-2 0,5-3 168,-23 9 21,0-1 1,-1 0-1,1 0 0,-1 0 1,0-1-1,0 0 1,0 0-1,0 0 0,-1 0 1,1-1-1,1-2-21,-6 7 20,0 0 0,1 0-1,-1-1 1,0 1 0,0 0 0,1 0-1,-1-1 1,0 1 0,0 0-1,1 0 1,-1-1 0,0 1 0,0 0-1,0-1 1,0 1 0,1 0 0,-1-1-1,0 1 1,0 0 0,0-1-1,0 1 1,0 0 0,0-1 0,0 1-1,0-1 1,0 1 0,0 0 0,0-1-1,0 1 1,0 0 0,0-1 0,0 1-1,-1 0 1,1-1 0,0 1-1,0 0 1,0-1 0,0 1 0,-1 0-1,1 0 1,0-1 0,0 1 0,-1 0-1,1 0 1,0-1 0,0 1 0,-1 0-1,1 0 1,0 0 0,-1-1-1,1 1 1,0 0 0,-1 0 0,1 0-1,0 0 1,-1 0 0,1 0 0,0 0-1,-1 0 1,1 0 0,-1 0-1,1 0 1,0 0 0,-1 0 0,1 0-1,0 0 1,-1 0 0,1 0-20,-28 6 540,13 0-474,1 1 0,0 1 0,0 0 0,1 0 0,0 1 0,0 1-1,1 0 1,1 1 0,-11 12-66,20-21 0,0 0 0,1 0 0,-1 0 0,1 0 0,-1 1 0,1-1 0,0 0 0,0 1 0,0-1 0,0 1 0,0-1 0,1 1 0,-1 0 0,1-1 0,0 1 0,0-1 0,0 1 0,0 0 0,0-1 0,0 1 0,1-1 0,-1 1 0,1 0 0,0-1 0,0 1 0,0-1 0,0 0 0,0 1 0,0-1 0,1 0 0,-1 0 0,1 1 0,-1-1 0,1-1 0,0 1 0,0 0 0,0 0 0,0 0 0,4 2 1,1 1 1,-1-1-1,1 0 0,0 0 0,0-1 0,1 0 0,-1 0 0,1-1 0,-1 0 0,1 0 1,0-1-1,1 0-1,9 0 20,0-1 1,0 0-1,0-2 0,1 0 1,-2-1-1,2-1-20,40-11 19,7-5-19,-23 7-5,20-5-57,-1-3 0,0-3 0,-2-2 0,24-16 62,-78 38-2,0 1 0,0-1 1,0 0-1,-1 0 1,0 0-1,0-1 0,0 0 1,0 0-1,-1 0 1,2-3 1,-6 8 0,0-1 1,1 0 0,-1 1-1,0-1 1,0 0 0,1 1-1,-1-1 1,0 0 0,0 1 0,0-1-1,0 0 1,0 0 0,0 1-1,0-1 1,0 0 0,0 1-1,-1-1 1,1 0 0,0 1-1,0-1 1,0 0 0,-1 1 0,1-1-1,0 0 1,-1 1 0,1-1-1,-1 1 1,1-1 0,-1 1-1,1-1 1,-1 1 0,1-1-1,-1 1 1,1-1 0,-1 1-1,0 0 1,1-1 0,-1 1 0,0 0-1,1 0 1,-1-1 0,0 1-1,1 0 1,-1 0 0,0 0-1,1 0 1,-1 0 0,0 0-1,0 0 0,-39-2 44,37 2-39,-30 2 34,0 1-1,0 2 0,0 1 0,1 2 1,-1 1-39,-20 8 178,2 2 0,-33 18-178,80-35 15,-35 19 88,37-20-98,0 1 0,0-1 0,0 0-1,1 1 1,-1 0 0,0-1 0,0 1 0,1 0-1,-1 0 1,1 0 0,0 0 0,0 0 0,0 0 0,0 0-1,0 0 1,0 1-5,1-2 1,-1-1-1,1 1 1,0-1-1,0 1 1,0-1-1,0 1 1,1-1-1,-1 1 1,0 0-1,0-1 1,0 1-1,0-1 1,0 1-1,1-1 1,-1 1-1,0-1 1,0 1-1,1-1 1,-1 0-1,0 1 1,1-1 0,-1 1-1,1-1 1,-1 0-1,1 1 1,-1-1-1,0 0 1,1 1-1,-1-1 1,1 0-1,0 0 0,20 6 15,5-5 5,1-1-1,-1-1 1,0-1 0,0-1-1,5-2-19,133-33-220,-160 37 204,0 0 7,15-3-78,0-1-1,0 0 1,-1-2-1,0 0 1,0-1-1,-1-1 1,6-4 87,-22 12-3,1 1-1,-1-1 1,0 0 0,0 0 0,0 0 0,0 0-1,0 0 1,1 0 0,-2 0 0,1 0-1,0 0 1,0-1 0,0 1 0,0 0-1,-1 0 1,1-1 0,-1 1 0,1-1-1,-1 1 1,0 0 0,1-1 0,-1 1-1,0-1 1,0-1 3,0 3 0,0-1 0,0 1 0,-1-1 0,1 1 0,0-1 0,-1 1 0,1-1 1,0 1-1,-1 0 0,1-1 0,-1 1 0,1-1 0,-1 1 0,1 0 0,-1 0 0,1-1 0,-1 1 0,1 0 0,-1 0 0,1-1 0,-1 1 0,1 0 0,-1 0 0,-22 1 9,3 3-5,1 1-1,-1 1 1,1 1-1,0 0 1,1 2-1,-15 8-3,31-16 0,1 0 1,-1 0-1,1 0 0,-1 1 0,1-1 0,-1 0 0,1 1 0,0-1 1,0 0-1,0 1 0,0-1 0,0 1 0,0 0 0,0 0 0,1-2 0,0 1-1,0 0 0,0 0 1,-1-1-1,1 1 1,0 0-1,0 0 0,0 0 1,1-1-1,-1 1 1,0 0-1,0 0 0,0-1 1,0 1-1,1 0 0,-1-1 1,0 1-1,1 0 1,-1 0-1,1-1 0,-1 1 1,1-1-1,-1 1 1,3 1-2,0 1 0,0-1 0,0 0 0,0 0 0,0-1 1,0 1-1,0-1 0,1 1 0,-1-1 0,0 0 0,1 0 0,-1 0 0,4-1 2,33 4 10,0-1 0,0-3 0,0-1 0,1-2 0,-1-2 1,-1-1-1,11-5-10,-32 7 6,0-1 0,0 0 0,-1-1 0,0-1 0,0-1 0,0-1 0,1-1-6,-12 6 28,-1 0 0,0 0-1,0 0 1,0 0 0,0-1-1,-1 0 1,0 0 0,0 0 0,0-1-1,0 1 1,-1-1 0,0 0-1,0 0 1,-1 0 0,0 0-1,0 0 1,0-1 0,-1 1-1,0 0 1,0-1 0,0-4-28,-1-6 64,-1 0 1,-1 0-1,0 0 1,-1 1-1,-1-1 1,-3-7-65,-11-29 1,-9-16-1,12 32-45,-1-4-24,-30-68-229,39 93 262,-2 0 0,0 1 0,-1 0 0,-1 0 0,-5-5 36,13 16 12,-1 1 1,0 0-1,0-1 1,0 1 0,0 1-1,0-1 1,-1 1-1,1-1 1,-3 0-13,5 3 3,0-1 1,1 0 0,-1 1-1,0-1 1,0 1 0,1 0-1,-1-1 1,0 1 0,0 0-1,0 0 1,1 0 0,-1 0-1,0 1 1,0-1 0,1 0-1,-1 1 1,0-1 0,0 1-1,1 0 1,-1-1 0,1 1-1,-1 0 1,0 0 0,1 0-1,0 0 1,-1 0 0,0 1-4,2-1-4,-1 0 0,0 0 0,1-1 1,0 1-1,-1 0 0,1 0 0,0 0 1,-1 0-1,1 0 0,0 0 0,0 0 0,0-1 1,0 1-1,-1 0 0,2 0 0,-1 0 1,0 0-1,0 0 0,0 0 0,0 0 0,0 0 1,1 0-1,-1-1 0,0 1 0,1 0 0,-1 0 1,1 0-1,-1 0 0,1 0 4,21 25-9,-14-17 18,18 22 50,1 0-20,0 2 1,-2 0-1,-2 2 1,-1 1-1,-1 2-39,8 33 53,-3 1 0,13 59-53,2 10 68,-30-105-57,-9-24-123,1-1 0,1 0 1,0 1-1,1-1 0,3 4 112,-5-12-1543,-5-5 1091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21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5 503 2401,'-1'-3'110,"-3"-9"1292,5 11-1355,-1 1-1,0-1 1,1 1 0,-1-1 0,1 1 0,-1 0 0,1-1-1,-1 1 1,1 0 0,-1-1 0,1 1 0,-1 0-1,1-1 1,0 1 0,-1 0 0,1 0 0,-1 0 0,1 0-1,0 0 1,-1 0 0,1 0 0,-1 0 0,1 0 0,0 0-1,-1 0 1,1 0 0,0 0-47,85 7 438,47-8-630,-1-5 1,126-22 191,-255 27-7,20-2-169,-1-1 0,1-1 0,-1 0-1,0-2 1,12-6 176,-30 11-21,1 0 0,-1 0 0,0 0 0,0-1 0,0 1 1,0-1-1,0 0 0,-1 0 0,1-1 0,-1 1 0,0-1 0,0 1 0,0-1 0,-1 0 0,1 0 0,-1 0 0,0-1 0,0 1 0,0 0 0,-1-1 0,1 0 0,-1 1 0,0-1 1,-1 1-1,1-1 0,-1 0 0,0 0 0,0 1 0,-1-6 21,-1-5 27,-2 0-1,0 0 1,-1 0 0,0 1 0,-1 0-1,-1 0 1,0 0 0,-6-8-27,-5-5 152,-1 0 0,-1 2 1,-16-16-153,32 37 52,0-1 0,-1 1 0,0 0 1,1 0-1,-1 1 0,-1-1 1,1 1-1,0 0 0,-6-1-52,10 3 4,-1 1-1,0-1 1,0 1-1,1 0 1,-1 0 0,0 0-1,0 0 1,1 0-1,-1 0 1,0 0-1,0 0 1,1 1-1,-1-1 1,0 1 0,1-1-1,-1 1 1,0 0-1,1 0 1,-1-1-1,1 1 1,-1 0 0,1 0-1,0 1 1,-1-1-1,1 0 1,0 0-1,0 1 1,0-1-1,0 0 1,0 1 0,0-1-1,0 1 1,0 0-1,1-1 1,-1 1-1,0 0-3,-1 4-15,1-1 0,-1 0 0,1 0 0,0 0-1,0 1 1,1-1 0,0 0 0,-1 1 0,2-1 0,-1 0-1,1 1 1,0-1 0,0 0 0,0 0 0,1 1-1,-1-1 16,7 15-26,1 1-1,0-1 1,5 6 26,175 313 582,-161-291-516,2-2 0,2 0 0,25 26-66,-55-71-19,9 13-199,-11-14 177,1 1 0,-1-1 0,0 0 0,0 0 0,1 1 0,-1-1 0,0 1 0,0-1 1,1 0-1,-1 1 0,0-1 0,0 0 0,0 1 0,0-1 0,0 1 0,0-1 0,0 0 0,0 1 1,0-1-1,0 1 0,0-1 0,0 1 0,0-1 0,0 0 0,0 1 0,0-1 0,0 1 0,0-1 0,0 0 1,-1 1-1,1-1 0,0 0 0,0 1 41,-11 2-500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21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22 324 4569,'-5'-16'275,"0"0"0,1 0 1,1-1-1,0 0 0,1-2-275,3 18 14,-1 0-1,0 0 0,1 0 1,-1 0-1,1 0 1,-1 0-1,1 0 0,-1 0 1,1 0-1,0 0 1,-1 0-1,1 0 0,0 1 1,0-1-1,0 0 1,-1 0-1,1 1 0,0-1 1,0 1-1,0-1 1,0 1-1,0-1 0,0 1 1,0-1-1,1 1 0,-1 0 1,0 0-1,0-1 1,0 1-1,0 0 0,1 0-13,45 1 57,-30 0-33,59 1 7,0 2-533,0-3-1,0-4 1,20-6 502,-86 7-85,1 0 0,-1 0 1,0-2-1,0 1 0,0-1 0,0-1 0,0 1 1,7-7 84,-15 10 11,0 0 0,0-1 1,1 1-1,-1-1 0,0 0 0,0 0 1,-1 0-1,1 0 0,0 0 1,-1 0-1,1 0 0,-1 0 1,0-1-1,1 1 0,-1-1 1,0 1-1,-1-1 0,1 1 0,0-1 1,-1 1-1,1-1 0,-1 0 1,0 1-1,0-1 0,0 0 1,0 1-1,-1-1 0,1 1 1,-1-1-1,1 0 0,-1 1 0,0-1 1,0 1-1,0-1 0,0 1 1,0 0-1,-2-2-11,-1-2 30,0 1 0,0-1 1,-1 1-1,0-1 0,0 1 0,0 1 1,0-1-1,-1 1 0,0 0 0,0 0 1,0 1-1,0-1 0,-3 1-30,6 1 14,-1 1 0,1-1 1,-1 1-1,0 0 0,0 0 0,0 1 0,1-1 1,-1 1-1,0 0 0,0 0 0,0 0 0,0 0 0,0 1 1,1 0-1,-1-1 0,0 1 0,0 1 0,1-1 1,-1 0-1,1 1 0,-1 0 0,1 0 0,0 0 0,-3 2-14,0 2 6,0 0 0,1 0 0,0 0 0,0 0 0,1 1-1,0 0 1,0 0 0,1 0 0,-1 0 0,1 1 0,1-1-1,0 1 1,0 0 0,0 0 0,1 0 0,0 0-1,1-1 1,0 1 0,0 0 0,0 0 0,1 0 0,0 0-1,1 0 1,0 0 0,0-1 0,1 1 0,0-1-1,0 1 1,0-1 0,1 0 0,1 0 0,-1-1 0,2 2-6,3 2-3,0-1 1,1 1 0,0-2 0,0 0 0,1 0 0,0-1 0,1 0 0,-1 0 0,1-2 0,1 1 0,-1-2 2,6 3-1,0-2 0,0 0 0,1-1 0,-1-1 0,1-1 0,0-1 0,9 0 1,-21-1 32,0 0 0,0-1-1,-1 0 1,1 0 0,0-1 0,-1 1-1,1-2 1,-1 1 0,0-1-1,1 1 1,-1-2 0,2 0-32,-5 1 53,0 1 0,0-1 0,0 0 0,0 0 1,0 0-1,-1 0 0,1 0 0,-1-1 0,0 1 0,0-1 0,0 0 0,0 1 1,-1-1-1,0 0 0,0 0 0,0 0 0,0 0 0,0 0 0,-1 0 0,1 0 1,-1-2-54,-1-4 66,0-1 0,0 0 0,-1 1 0,0 0 1,-1-1-1,0 1 0,-3-6-66,-33-72 81,25 59-79,9 18-17,4 9 6,1 0 0,-1 0 0,0-1 0,0 1 0,0 0-1,0 0 1,-1 0 0,1 1 0,-1-1 0,1 0 0,-1 0 0,1 1 0,-2-1 9,3 2-2,0 0-1,0 0 1,0 0-1,0 0 1,0 0 0,0 0-1,0 0 1,0 1 0,0-1-1,0 0 1,0 0 0,0 0-1,-1 0 1,1 0-1,0 0 1,0 0 0,0 0-1,0 0 1,0 0 0,0 1-1,0-1 1,0 0-1,0 0 1,0 0 0,-1 0-1,1 0 1,0 0 0,0 0-1,0 0 1,0 0 0,0 0-1,0 0 1,0 0-1,0 0 1,-1 0 0,1 0-1,0 0 1,0 0 0,0 0-1,0 0 1,0 0 0,0 0-1,0 0 1,-1 0-1,1 0 1,0 0 0,0 0-1,0 0 1,0 0 0,0-1-1,0 1 1,0 0-1,0 0 1,0 0 0,-1 0-1,1 0 3,7 10-79,-3-7 64,1 1 0,-1-1 1,1 0-1,0 0 0,0-1 0,0 1 1,0-1-1,0 0 0,0-1 0,4 1 15,5 3-16,70 19-97,65 8 113,-85-18-209,-55-12 141,-7-2 53,-1 0 0,0 0 0,1 0 0,-1 0 0,0 0 0,1 1 0,-1-1 0,0 1 0,0-1 0,1 1 0,-1-1 0,0 1 0,0 0 0,0-1 0,0 1 0,0 0 0,0 0 15,-1 1-2,0-1-1,0 1 0,0 0 0,-1 0 0,1-1 1,-1 1-1,1 0 0,-1-1 0,0 1 0,1-1 0,-1 1 1,0-1-1,0 1 0,0-1 0,-1 2 3,-12 18 37,7-12-8,0 1 1,1 0 0,0 0 0,-4 11-30,9-19 1,1 0 1,-1 0-1,0 0 1,1 0-1,-1 0 1,1 0-1,0 0 1,-1 0-1,1 0 1,0 0 0,0 0-1,0 0 1,1 1-1,-1-1 1,1 0-1,-1 0 1,1 0-1,-1 0 1,1 0-1,0-1 1,0 1-1,0 0 1,0 0-1,0 0 1,1-1 0,-1 1-1,0-1 1,1 1-1,0 0-1,5 3 2,1-1-1,-1 1 1,1-2-1,0 1 1,1-1-1,-1 0 1,0 0-1,1-1 1,0-1-1,-1 1 1,1-1 0,5-1-2,14 2 25,0-3 1,0 0 0,11-3-26,-24 2 11,0 0 1,0-2-1,0 0 0,0 0 0,-1-2 0,11-5-11,-21 9 4,0 0 0,0 0 0,0-1 0,-1 1 0,1-1 0,-1 0 0,0 0 0,0-1 0,0 1 0,0-1 0,2-2-4,-4 3 5,0 1 0,0-1 0,0 0 0,0 1 0,0-1 1,-1 0-1,1 1 0,-1-1 0,0 0 0,0 0 0,0 1 0,0-1 1,0 0-1,0 0 0,-1 1 0,0-1 0,1 0 0,-1 1 0,0-1 0,-1 0-5,2 2 1,0 0 0,0 1 0,0-1 0,-1 0 0,1 0 0,0 1 0,-1-1 0,1 1 0,-1-1-1,1 0 1,-1 1 0,1-1 0,-1 1 0,1-1 0,-1 1 0,1-1 0,-1 1 0,0-1-1,1 1 1,-1 0 0,0-1 0,1 1 0,-1 0 0,0-1 0,1 1 0,-1 0 0,0 0-1,0 0 1,1 0 0,-1 0 0,0 0 0,0 0 0,0 0 0,1 0 0,-1 0 0,0 0 0,0 0-1,1 1 1,-1-1 0,0 0 0,1 0 0,-1 1 0,0-1 0,1 1 0,-1-1 0,0 0-1,1 1 1,-1-1 0,1 1 0,-1 0 0,1-1 0,-1 1 0,1-1 0,-1 1 0,1 0-1,-3 2-4,1 0 0,-1 0 0,1 0 0,0 0 0,0 0 0,0 0 0,0 1 0,0-1 0,1 1 0,-1 3 4,2-3-4,0-1-1,0 1 1,1 0 0,-1 0-1,1 0 1,0 0 0,0-1 0,1 1-1,-1-1 1,1 1 0,0-1-1,0 1 1,0-1 0,0 0 0,0 0-1,1 0 1,-1 0 0,3 1 4,2 4-30,1-1 0,-1 0 0,2 0 0,-1-1 0,1 0-1,3 2 31,-7-6-67,1 1-1,-1-1 0,1 0 1,-1 0-1,1-1 0,0 0 0,-1 0 1,1 0-1,3-1 68,-6 0-101,0 0 0,-1 0-1,1 0 1,-1 0 0,1 0 0,0-1 0,-1 0 0,1 1-1,-1-1 1,1 0 0,-1 0 0,0 0 0,1 0 0,-1-1-1,0 1 1,0-1 0,0 1 0,0-1 0,0 0 0,0 0 0,0-1 101,7-14-567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22.1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0 1632,'-5'6'85,"-1"0"0,1 0-1,1 1 1,-1-1 0,1 1-1,0 0 1,1 0 0,-1 1-1,1-1 1,1 1 0,-1-1-1,2 1 1,-1 0 0,1 0-1,0 0 1,0 0 0,1 0-1,0 0 1,1 7-85,1 6 42,1 0 1,1 0-1,0 0 1,2-1-1,0 1 0,9 16-42,-8-21 9,1-1 0,0 0-1,2 0 1,-1-1-1,2 0 1,0-1 0,0 0-1,1 0 1,1-1-1,0-1 1,1-1 0,0 0-1,1 0 1,-1-1-1,2-1 1,-1-1 0,1 0-1,15 4-8,-27-10 11,0 0 1,0 0-1,0-1 0,0 1 0,0-1 0,0 0 1,0 0-1,1 0 0,-1-1 0,0 0 1,1 0-12,-3 1 26,0-1 0,0 0 0,0 0 0,0 0 0,0 0 0,-1 0 0,1 0 0,0 0 0,0-1 0,-1 1 0,1-1 0,-1 1 0,1-1 0,-1 1 0,0-1 0,0 0 0,0 0 0,0 0 0,0 0 0,0 0 0,0-1-26,16-43 647,-8 15-608,2 1-1,2 1 1,1 0-1,6-9-38,-2 13-252,-17 25 239,0-1 0,-1 1 0,1-1 0,-1 1 0,1-1 0,0 1 0,-1 0 0,1-1 0,0 1 0,0 0 0,-1-1 0,1 1 0,0 0 0,0 0-1,0 0 1,-1 0 0,1 0 0,0-1 0,0 2 0,-1-1 0,1 0 0,0 0 0,0 0 0,0 0 0,-1 0 0,1 1 0,0-1 0,0 0 0,-1 1 0,1-1 0,0 0 0,-1 1 0,1-1 0,0 1 0,-1-1 0,1 1 0,-1-1 0,1 1 0,-1 0 0,1-1-1,-1 1 1,1 0 0,-1-1 0,0 1 0,1 0 13,3 6-29,0 0 1,-1-1-1,0 1 0,2 4 29,-4-6-22,57 170 53,-58-173-28,1-1 1,-1 1-1,1-1 1,0 0-1,0 1 1,0-1-1,-1 0 1,1 0-1,1 0 1,-1 1-1,0-1 1,0 0-1,0-1 1,0 1-1,1 0 1,-1 0-1,0 0 1,1-1 0,-1 1-1,1 0 1,-1-1-1,1 0 1,-1 1-1,1-1 1,-1 0-1,1 0 1,-1 0-1,1 0 1,-1 0-1,1 0 1,-1 0-1,1 0 1,-1-1-1,1 1 1,-1 0-1,1-1 1,-1 0-1,1 1 1,-1-1 0,1 0-4,7-3 17,0-1 1,0 0 0,0-1 0,-1 0 0,4-4-18,-9 8-8,59-44-673,-27 19 389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22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156 117 1288,'5'4'120,"1"0"0,-1 0 0,0 1 0,0 0-1,4 4-119,-7-6 48,0 0-1,0 0 0,-1 0 0,1 1 0,-1-1 0,0 0 1,0 0-1,0 1 0,0-1 0,-1 1 0,1-1 0,-1 1 1,0 0-48,0 0 21,1-1 1,-1 1 0,-1-1 0,1 1 0,0-1 0,-1 0 0,0 2-22,1-4 4,-1 0 0,1 0 0,-1-1 0,1 1 0,0 0 0,-1 0 0,0-1 0,1 1 0,-1-1 0,1 1 1,-1-1-1,0 1 0,1-1 0,-1 1 0,0-1 0,0 1 0,1-1 0,-1 0 0,0 1 0,0-1 0,0 0 0,0 0 0,1 0 0,-1 0 0,0 1 0,0-1 0,0 0 0,0 0 0,0-1-4,-8 1 42,-1-1-1,1-1 0,0 0 1,0 0-1,0-1 1,1 0-1,-1 0 0,1-1 1,0 0-1,-1-1 0,2 0 1,-5-3-42,6 4 79,1 1 0,0-1 0,1 0 0,-1-1 1,1 1-1,0-1 0,0 0 0,0 0 0,0 0 1,1 0-1,0-1 0,0 1 0,1-1 0,-1 0 0,1 0 1,1 0-1,-1 0 0,0-4-79,2 7 17,0-1 0,0 1 0,0-1 0,0 1 0,1-1 0,0 1 0,-1 0-1,1-1 1,0 1 0,1 0 0,-1 0 0,1-1 0,-1 1 0,1 0 0,0 1 0,0-1 0,0 0 0,0 0 0,1 1 0,-1 0 0,1-1-1,0 1 1,-1 0 0,1 0 0,0 0 0,0 1 0,0-1 0,1 1 0,-1-1 0,0 1 0,0 0 0,1 0-17,6-1 1,0 0 0,0 0 0,0 1 0,0 0 0,0 0 0,0 1 0,0 1 0,0 0 0,1 0 0,3 2-1,-3 0 19,0 1-1,-1 0 1,1 0-1,-1 1 1,0 1 0,0 0-1,0 0 1,-1 1-1,0 0 1,-1 0 0,1 1-1,-1 0 1,-1 1-1,1 0 1,-2 0 0,6 9-19,5 11 21,-1 0 0,-2 1 1,-1 1-1,-1 0 0,1 10-21,0 9 11,-2 0 0,4 42-11,-7-37 4,-5-33-1,1-1 3,-1 0 0,-1 0 0,0 0 1,-2 9-7,0-29 5,0-1 1,0 1-1,0 0 1,0-1-1,0 1 1,0-1-1,0 1 1,0 0 0,0-1-1,0 1 1,0-1-1,-1 1 1,1 0-1,0-1 1,0 1 0,-1-1-1,1 1 1,0-1-1,0 1 1,-1-1-1,1 1 1,-1-1 0,1 1-1,0-1 1,-1 1-1,1-1 1,-1 0-1,1 1 1,-1-1-1,1 0 1,-1 1 0,0-1-1,1 0 1,-1 0-1,1 0 1,-1 1-1,1-1 1,-1 0 0,0 0-1,1 0 1,-1 0-1,0 0 1,1 0-1,-1 0 1,1 0-1,-1 0 1,0-1 0,1 1-1,-1 0 1,0 0-6,-1-2 43,-1 1 0,0-1 1,0 1-1,1-1 0,-1 0 1,1 0-1,-1 0 0,1 0 1,0-1-44,-5-6 36,0 0 1,1-1 0,0 0-1,1 0 1,0-1-1,1 1 1,0-1 0,1 0-1,0 0 1,0 0 0,1 0-1,1-1 1,0 1-1,0-1 1,1 0-37,0 2-128,0 0 0,1 0 0,0 1 0,0-1 0,1 0 0,1 1 0,-1-1 0,1 1 0,1 0 0,0 0 0,0 0 0,1 1 0,0-1 0,0 1 0,1 0 0,0 0 0,0 1 0,1 0 128,2 0-184,1 0 0,-1 1 1,9-4 183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0.7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1512,'17'-62'642,"-17"61"-627,0 0 0,1 1 0,-1-1 0,0 0 1,0 1-1,0-1 0,0 0 0,0 1 0,1-1 0,-1 0 1,0 1-1,1-1 0,-1 1 0,0-1 0,1 0 0,-1 1 1,1-1-1,-1 1 0,1-1 0,-1 1 0,1 0 0,-1-1 1,1 1-1,-1-1 0,1 1 0,0 0 0,-1-1 0,1 1 0,-1 0 1,1 0-1,0 0 0,-1-1 0,1 1 0,0 0 0,0 0 1,-1 0-1,1 0 0,0 0 0,-1 0 0,1 0 0,0 1 1,-1-1-1,1 0 0,0 0 0,-1 0 0,1 1 0,0-1 1,-1 0-1,1 1 0,-1-1 0,1 0 0,-1 1 0,1-1 1,-1 1-1,1-1 0,-1 1 0,1-1-15,2 4 46,1-1 0,-1 1 1,0-1-1,0 1 0,0 0 0,1 3-46,10 23 190,-1 0 0,-2 2-1,-1-1 1,-1 1 0,0 15-190,3 26 46,-4 6-46,-1-13 68,11 45-68,-18-110-9,1 3-112,-1 0 0,1 0 0,0-1-1,1 1 1,-1 0 0,1-1-1,-1 1 1,1-1 0,0 0 0,0 1-1,1 0 122,4 3-462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1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32 283 2056,'-7'-4'381,"5"4"-296,1-1 0,-1 1 0,1-1 0,-1 0 0,1 0 0,0 1 0,-1-1 0,1 0 0,0 0 0,-1-1 0,1 1-1,0 0 1,0 0 0,0 0 0,0-1 0,0 1 0,0-1 0,0-1-85,1 3 17,0 0 1,0 0-1,0-1 0,0 1 0,0 0 1,0 0-1,1-1 0,-1 1 1,0 0-1,0 0 0,0 0 0,0-1 1,1 1-1,-1 0 0,0 0 0,0 0 1,0-1-1,1 1 0,-1 0 0,0 0 1,0 0-1,1 0 0,-1 0 0,0 0 1,0 0-1,1-1 0,-1 1 1,0 0-1,0 0 0,1 0 0,-1 0 1,0 0-1,0 0 0,1 0 0,-1 0 1,0 1-18,92-17 324,-75 13-322,319-60-97,-282 49 51,-1-2 1,0-3-1,-2-1 1,0-3-1,9-8 44,-52 27 16,-1-1 0,1 0 0,-1 0 0,0-1 0,-1 0 0,1 0 0,4-6-16,-11 12 15,-1 0-1,1 0 1,0 0-1,0 1 1,0-1-1,0 0 1,0 0-1,0 0 1,0 0-1,0 0 1,0 0-1,0 0 1,0 0-1,0 0 1,0 0-1,0 0 1,0 0-1,0 0 1,1 0 0,-1 1-1,0-1 1,0 0-1,0 0 1,0 0-1,0 0 1,0 0-1,0 0 1,0 0-1,0 0 1,0 0-1,0 0 1,0 0-1,0 0 1,0 0-1,0 0 1,0 0-1,0 0 1,0 0 0,0 0-1,0 0 1,1 0-1,-1 0 1,0 0-1,0 0 1,0 0-1,0 0 1,0 0-1,0 0 1,0 0-1,0 0 1,0 0-1,0 0-14,-2 14 62,-4 22-158,5-25 90,0-1 0,1 0 0,0 1-1,0-1 1,1 1 0,1-1-1,0 0 1,0 0 0,1 0-1,0 0 1,2 3 6,11 16 6,1-1-1,1-1 1,7 8-6,-10-17 6,-1 1-1,-1 1 1,-1 0 0,-1 0 0,-1 2 0,-1-1-1,1 3-5,-10-23 1,0 0 0,0-1 0,0 1 0,0 0 0,0-1 0,0 1 0,1 0-1,-1-1 1,0 1 0,0 0 0,1-1 0,-1 1 0,1-1 0,-1 1 0,0-1-1,1 1 1,-1 0 0,1-1 0,-1 0 0,1 1 0,0-1 0,-1 1 0,1-1-1,-1 0 1,1 1 0,0-1 0,-1 0 0,1 0 0,0 1 0,-1-1 0,1 0-1,0 0 1,-1 0 0,1 0 0,0 0 0,-1 0 0,1 0 0,0 0 0,0 0-1,-1 0 1,1-1 0,0 1 0,-1 0 0,1 0 0,-1-1 0,1 1 0,0 0-1,-1-1 1,1 1-1,5-4 16,-1 0-1,0 0 1,1-1-1,-1 1 1,1-4-16,9-5 29,-3 3-1,1 1 1,1 0-1,0 1 1,0 1-1,1 0 1,-1 1-1,17-4-28,16-3 266,47-5-266,-53 11 50,0-2 0,37-12-50,-41 3 23,-36 17-20,0 0-1,1 1 1,-1-1-1,0 0 0,0 0 1,0 0-1,0 0 0,0 0 1,0 0-1,0 0 1,0 0-1,0 0 0,-1-1 1,1 1-1,0 0 1,-1 0-1,1-1 0,-1 1 1,1 0-1,-1-1 0,0 1 1,0-1-1,0 1 1,1 0-1,-1-2-2,-1 2 5,1 0-1,0 0 1,-1 1 0,1-1-1,-1 0 1,1 0 0,-1 1-1,1-1 1,-1 0-1,0 1 1,1-1 0,-1 0-1,0 1 1,0-1 0,1 1-1,-1-1 1,0 1 0,0-1-1,0 1 1,1 0 0,-1-1-1,0 1 1,0 0-1,0 0 1,0 0 0,0 0-1,0 0 1,0 0 0,0 0-1,1 0 1,-1 0 0,0 0-1,0 0 1,0 0 0,0 1-1,0-1 1,0 0 0,1 1-1,-1-1-4,-4 1 2,1 1 1,0-1-1,0 1 0,0 0 1,0 0-1,0 0 0,-2 3-2,4-4-3,1 0 0,-1 0 0,1 1-1,-1-1 1,1 1 0,0-1 0,0 1-1,-1 0 1,1-1 0,0 1 0,1 0 0,-1 0-1,0 0 1,0 0 0,1 0 0,-1 0-1,1 0 1,0 0 0,0 0 0,-1 0-1,1 0 4,1 1-10,-1 0 0,1 0 0,0-1 0,0 1 0,0 0 0,0 0 0,0 0 0,0-1 0,1 1 0,-1-1 0,1 1 0,0-1-1,0 1 11,5 4-83,-1 0-1,1 0 1,1-1 0,-1 0-1,1-1 1,0 0-1,0 0 1,5 2 83,3 0-380,0-1 1,17 5 379,54 8-455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1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3185,'6'1'196,"-1"1"0,1 0 1,-1 1-1,1-1 0,-1 1 1,0 0-1,1 1 1,2 2-197,11 6 9,21 11-84,28 24 75,-29-20 0,19 9 0,-57-37 183,1-1-1,-1 0 0,0 0 1,0 1-1,0-1 1,0 0-1,-1 0 0,1 0 1,-1 0-1,1 0 0,-1 0 1,1 0-1,-1 0 0,0 0 1,0 0-183,6-23 54,3-5-123,2 0-1,1 1 1,2 1 69,-9 16-181,1 1 1,1 0-1,0 0 1,0 1-1,1 0 0,0 0 1,1 1-1,0 0 1,7-5 180,-14 13-59,0 0 1,0-1 0,0 1 0,0 0-1,0 0 1,1 0 0,-1 1 0,0-1-1,1 0 1,-1 1 0,0 0 0,1-1 0,-1 1-1,1 0 1,-1 0 0,0 0 0,1 1-1,-1-1 59,2 1-84,0 0 0,0 1 0,0-1 0,0 1 0,0 0-1,-1 0 1,1 0 0,-1 0 0,1 1 0,-1 0 84,25 24-276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3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478 367 2409,'1'-3'78,"-1"1"1,0-1 0,0 0 0,0 1 0,0-1 0,-1 0 0,1 1 0,-1-1 0,1 0 0,-1 1 0,0-1 0,0 1 0,0-1 0,0 1-1,-1 0 1,1-1 0,-1 1 0,1 0 0,-1 0 0,0 0 0,0 0 0,0 0 0,0 1 0,0-1 0,0 0 0,0 1 0,-1 0 0,1-1-1,0 1 1,-1 0 0,1 0 0,-1 0 0,1 1 0,-1-1 0,0 1 0,1-1 0,-1 1 0,0 0-79,-13-2-2,0 2 0,0 0 1,1 0-1,-1 1 0,0 1 0,1 1 0,-1 1 1,1 0-1,0 0 0,-6 4 2,-14 6 7,1 1 1,0 2-1,-26 19-7,57-34 2,-43 31 48,43-30-47,0-1-1,1 1 0,-1 0 0,1-1 1,0 1-1,0 0 0,0 1 0,0-1 1,0 0-1,1 1 0,-1-1 0,1 1 1,0-1-1,0 1-2,1-3-1,0 0 0,0 0 0,0 0 0,-1-1 0,1 1 0,1 0 1,-1 0-1,0 0 0,0 0 0,0 0 0,0 0 0,1-1 0,-1 1 0,0 0 0,1 0 0,-1 0 1,0-1-1,1 1 0,-1 0 0,1 0 0,0-1 0,-1 1 0,1 0 0,-1-1 0,1 1 1,0-1-1,0 1 0,-1-1 0,1 1 1,2 0-2,0 0 0,0 0 0,0 0 0,0 0 0,0 0 0,0-1 0,0 1 0,0-1 0,2 0 2,11 0 2,0 0 0,0-2 0,6-1-2,-20 3 2,46-8 55,0-3 1,5-3-58,-30 7 32,0-1 1,-1 0-1,0-2 1,-1-1-1,6-4-32,-25 13 6,1 1 1,-1-1-1,1 1 0,-1-1 0,0 0 0,0 0 1,0 0-1,0 0 0,0-1 0,-1 1 0,1 0 1,0-1-1,-1 1 0,0-1 0,0 0 1,0 1-1,0-1 0,0 0 0,0 0 0,0-1-6,-1 1 11,-1 0 0,1 0 1,0-1-1,-1 1 0,1 0 0,-1-1 0,0 1 0,0 0 0,-1 0 0,1 0 0,-1 0 0,1 0 0,-1 0 0,0 1 1,0-1-1,-1-1-11,2 3 0,1 1 0,0-1 0,-1 0 1,1 1-1,0-1 0,-1 1 1,1-1-1,0 1 0,-1 0 0,1-1 1,-1 1-1,1-1 0,-1 1 1,1 0-1,-1-1 0,1 1 0,-1 0 1,0-1-1,1 1 0,-1 0 1,1 0-1,-1 0 0,0 0 0,1 0 1,-1-1-1,0 1 0,1 0 0,-1 0 1,1 0-1,-1 1 0,0-1 1,1 0-1,-1 0 0,0 0 0,1 0 1,-1 1-1,1-1 0,-1 0 1,1 0-1,-1 1 0,0-1 0,0 2-5,0-1 1,0 1-1,0-1 0,0 1 0,0-1 1,1 1-1,-1-1 0,0 1 0,1 0 0,0-1 1,-1 1-1,1 0 0,0-1 0,0 1 1,0 1 4,0 2-5,0 0 0,1 1 0,0-1 0,0 0 0,1 0 1,0 0-1,-1 0 0,2 0 0,-1 0 0,0-1 0,1 1 0,0-1 1,0 1-1,0-1 0,1 0 0,0 0 0,-1-1 0,1 1 1,1-1-1,-1 0 0,0 0 0,1 0 0,-1 0 5,8 3-6,-1 1 0,0-2 0,1 0 0,0 0 0,0-1 0,1 0 0,-1-1 0,1-1 0,0 0 6,-8-1 44,-1-1-1,1 1 1,0-1-1,0-1 1,-1 1 0,1-1-1,0 1 1,-1-1-1,1-1 1,-1 1-1,1-1 1,-1 1-1,0-1 1,1 0 0,-1-1-1,0 1 1,0-1-1,-1 0 1,1 0-1,0 0 1,-1 0-1,0-1 1,0 1-1,0-1 1,0 0 0,-1 0-1,1 0 1,-1 0-1,0-1 1,0 1-1,0-1-43,3-11 85,0 0 0,-1-1-1,-1 1 1,0 0-1,-1-1 1,-1 0 0,-1 1-1,0-4-84,-2-18-68,0 1 0,-3-1 0,-1 1 0,-2 0 0,-6-15 68,14 51-18,0 0 0,0 0 0,0 0 0,-1 0 0,1 0 0,-1 0 0,1 0 0,0 0 0,-1 0 0,0 0 0,1 0 0,-1 0-1,0 0 1,1 0 0,-1 1 0,0-1 0,0 0 0,1 1 0,-1-1 0,0 0 18,0 2-17,0-1 0,0 1-1,0-1 1,0 1 0,0 0 0,1-1 0,-1 1 0,0 0-1,0 0 1,1 0 0,-1-1 0,1 1 0,-1 0 0,1 0-1,-1 0 1,1 0 0,0 0 0,-1 0 0,1 0 0,0 0-1,0 0 1,-1 0 0,1 1 17,-4 14-29,1 0 0,0 1-1,1-1 1,1 1 0,0 0-1,1-1 1,1 1 0,1 0 0,0-1-1,1 1 1,1-1 0,0 0 0,2 0-1,3 7 30,3 6-2,2 0 0,0-1 0,2 0 0,2-2 0,0 0 0,1-1 0,9 7 2,-24-28-2,0 1 1,1-1-1,-1 0 1,1 0-1,0-1 1,0 1-1,0-1 1,1 0-1,-1-1 1,1 1-1,0-1 1,-1 0-1,1 0 1,0-1-1,0 0 0,4 0 2,-3 0-6,0-1 0,0-1 0,0 1-1,1-2 1,-1 1 0,0 0 0,0-1-1,0-1 1,-1 1 0,1-1 0,0 0-1,-1-1 1,0 1 0,1-2 6,16-10-135,0-2 0,-1 0 0,-1-1 0,-1-1 0,-1-1 0,0-1 0,-2 0 0,15-24 135,-27 34-21,-7 8 49,1 3-23,0 1 0,0 0 0,0-1 0,0 1 0,0 0 0,0 0-1,0 0 1,1 0 0,-1-1 0,0 1 0,0 0 0,1 0 0,-1 0 0,1 0 0,-1 1-5,-2 5 6,1-1 0,-1 1-1,1-1 1,1 1 0,-1 0-1,1 0 1,0 0 0,1-1-1,-1 1 1,1 0 0,1 3-6,-1-8 1,1 0 0,-1 0 1,1 0-1,0 1 0,0-1 1,0 0-1,0-1 0,0 1 1,0 0-1,0 0 0,0 0 1,1-1-1,-1 1 0,1-1 1,-1 1-1,1-1 0,0 1 1,0-1-1,-1 0 0,1 0 1,0 0-1,0 0 0,0 0 1,0 0-1,0-1 0,0 1 1,0-1-1,1 1 0,-1-1 1,0 0-2,8 2 12,0-1 0,-1-1 0,1 0 0,0 0 0,7-2-12,0 0 22,-1-1 1,1-1-1,-1 0 0,1-2 1,-1 1-1,0-2 0,-1 0 1,0-1-1,1-2-22,-7 5 12,-1-1 0,1 0 0,-1 0 0,0-1 0,0-1 0,-1 1 0,0-1 0,-1 0 0,1-1 0,-2 1 0,1-1 0,-1 0 0,0-1 0,-1 1 0,1-4-12,1-15 104,-8 21 53,-9 14-19,7-3-124,1-1 0,0 1 1,1 0-1,-1 0 0,1 0 0,0 0 1,0 0-1,0 0 0,0 0 0,1 1 0,-1-1 1,1 1-1,0 3-14,1-6 1,0 0 0,0 1 0,0-1 0,0 0 1,0 0-1,1 0 0,-1 0 0,1 0 0,-1 0 0,1 0 0,0 0 0,0-1 1,0 1-1,0 0 0,0 0 0,0 0 0,1-1 0,-1 1 0,0-1 1,1 1-1,-1-1 0,1 0 0,0 1 0,-1-1 0,1 0 0,0 0 0,0 0 1,0 0-1,-1 0 0,1-1 0,2 1-1,7 2 11,1 0 1,-1-1-1,1-1 1,-1 0-1,1 0 0,0-1 1,-1-1-1,1 0 1,-1-1-1,1 0 1,7-2-12,20-7 47,0-2 1,23-11-48,-46 18 12,0-1 0,-1-1 0,0 0 0,0-2 0,2-1-12,-14 8 12,0 1 1,0-1-1,0 0 1,0 0-1,0 0 1,-1-1-1,1 1 1,-1-1-1,0 1 1,0-1-1,0-1-12,-1 3 17,-1 0 0,1 0 0,-1 0 0,1-1 0,-1 1 0,0 0 0,0 0-1,0-1 1,0 1 0,-1 0 0,1 0 0,0-1 0,-1 1 0,0 0 0,1 0 0,-1 0 0,0 0 0,0 0 0,0 0 0,0 0 0,-1 0-17,0-1 15,0 0 0,-1 1 0,1-1 0,-1 1 1,1 0-1,-1 0 0,0 0 0,0 0 0,0 0 1,0 0-1,0 1 0,0 0 0,-1 0 1,1-1-1,0 2 0,-1-1 0,1 0 0,-1 1 1,1 0-1,-1-1 0,-1 2-15,-3-1-9,1 0 0,0 1 1,-1 0-1,1 0 0,0 0 0,0 1 0,0 1 0,0-1 1,-5 3 8,5-1-85,0 0 0,1 1 1,-1-1-1,1 1 1,0 1-1,1-1 0,-1 1 1,1 0-1,0 0 0,1 0 1,-1 1-1,1 0 1,0 0-1,1 0 0,0 0 1,0 0-1,0 1 1,1 0-1,0-1 0,1 1 1,0 0-1,0 0 1,0 0-1,1-1 0,0 1 1,1 0-1,0 0 0,0 0 1,1 0-1,-1-1 1,2 1-1,-1-1 0,1 1 1,0-1-1,1 0 1,3 5 84,28 32-627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49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60 4665,'-2'0'165,"1"-1"-1,-1 1 1,0 0-1,0 0 1,1 0-1,-1 0 1,0 0-1,1 1 1,-1-1-1,0 0 1,1 1-1,-1-1 1,1 1-1,-1 0 1,1-1-1,-1 1 1,1 0-1,-1 0 1,1 0-1,0 0 1,-1 0-165,-23 28 525,22-25-468,-16 23 41,2 1-1,-1 5-97,5-10 17,-4 7-5,2 1-1,1 1 1,2 0 0,1 0-1,-3 19-11,10-33-53,0 0 0,1 0 0,2 1-1,-1-1 1,2 1 0,1-1 0,0 1 0,1-1 0,1 0-1,4 16 54,-5-29-71,0 1-1,0-1 0,0 0 0,0 1 1,1-1-1,0 0 0,0-1 0,0 1 1,1-1-1,-1 1 0,1-1 0,0 0 1,1 0-1,-1 0 0,0-1 0,1 0 1,0 0-1,0 0 0,2 0 72,-1 0-82,0-2 0,0 1 1,0-1-1,0 1 0,0-2 0,1 1 1,-1-1-1,0 0 0,1 0 0,-1-1 0,0 0 1,0 0-1,1 0 0,-1-1 0,0 0 0,0 0 1,1-1 81,13-6-136,-1-1 1,0-1 0,0 0-1,-1-1 1,3-5 135,85-74-315,-84 71 273,120-107 1016,69-40-974,-183 147 164,-8 7-70,-1-1 1,0-1-1,-1-1 1,-1 0-1,-1-1 0,5-7-94,-20 23 8,1-1 0,-1 0 0,0 0 0,0 1 0,0-1 0,0 0 0,-1 0 0,1 0 0,0 0 0,-1 0-1,1 0 1,-1-1 0,0 1 0,0-1-8,0 2 7,0 0 0,0 0 0,0 0 0,-1 0 0,1 1 0,0-1 0,-1 0 0,1 0 0,0 0 0,-1 0 0,1 0 0,-1 1 0,0-1 0,1 0 0,-1 0 0,0 1 0,1-1 0,-1 1 0,0-1 0,0 0 0,0 0-7,-3 0 16,1 0-1,0 0 1,-1 0 0,1 0-1,-1 0 1,1 1-1,-1-1 1,1 1 0,-1 0-1,1 0 1,-1 1 0,1-1-1,-1 1 1,1-1-1,-1 1-15,-18 6 27,-1 1 0,1 1 0,1 0 0,0 2 0,0 0 0,1 2 0,0 0 0,1 1 0,1 1-1,0 1 1,1 0 0,1 1-27,5-3 35,1 0-1,0 0 1,1 1 0,0 1-1,1-1 1,1 1-1,1 1 1,0-1-1,1 1 1,1 0 0,0 0-1,2 0 1,0 1-1,0 1-34,2-13 5,0 0-1,1 1 0,-1-1 1,1 0-1,0 0 1,1 0-1,0 0 0,0 0 1,0 0-1,1 0-4,-2-3 2,0-1-1,1 1 1,-1-1 0,1 0-1,0 1 1,-1-1-1,1 0 1,0 0-1,0 0 1,0 0-1,1-1 1,-1 1 0,0-1-1,1 1 1,-1-1-1,1 0 1,-1 0-1,1 0 1,-1 0 0,1 0-1,0-1 1,-1 1-1,1-1-1,1 0-4,0 0-1,0 0 1,0 0-1,0-1 1,0 1 0,0-1-1,0 0 1,0-1-1,2 0 5,55-25-402,-33 11 323,0-1 1,-1-1 0,-1-2 0,-1 0 0,-1-2 0,0 0 0,-2-2 0,-1 0 0,0-2 78,-15 16 82,0 0 1,-1 0-1,0 0 1,-1 0-1,0-1 1,-1 0-1,0 0 0,0 0 1,-1 0-1,-1 0 1,0 0-1,0-3-82,-1 13 62,0 0 0,0 0 0,1 0 0,-1 0 0,0 0 1,0 0-1,0 0 0,-1 0 0,1 0 0,0 0 0,0 0 0,-1 0 0,1 0 0,0 0 0,-1 0 0,0-1-62,1 2 26,-1 0 0,1 0 0,-1 0-1,0 1 1,1-1 0,-1 0 0,1 0 0,-1 0 0,0 1 0,1-1 0,-1 0-1,1 1 1,-1-1 0,1 0 0,-1 1 0,1-1 0,-1 1 0,1-1 0,0 0-1,-1 1 1,1-1 0,-1 1 0,1 0 0,0-1 0,0 1 0,-1-1 0,1 1-1,0-1 1,0 1-26,-10 15 10,1 0-1,1 1 1,1 0-1,0 0 1,1 0-1,1 1 1,1 0-1,0 0 1,1 0-1,1 0 1,1 1-1,1-1 1,0 1 0,1-1-1,2 4-9,-2-12-28,1 0 0,1 0 0,0 0 0,0 0-1,1-1 1,3 8 28,-6-14-18,1 0 0,0 0 0,-1 0 0,1 0 0,1-1 0,-1 1 0,0 0 0,0-1 0,1 0 0,0 1 0,-1-1 0,1 0 0,0 0 0,0-1 0,0 1 0,0-1 0,0 1 0,1-1 0,-1 0 0,0 0 0,3 0 18,-1-1-33,0 0 0,0 0 1,1-1-1,-1 1 0,0-1 0,0 0 0,0-1 0,0 1 0,0-1 0,0 0 1,-1 0-1,1-1 0,0 1 0,-1-1 0,0 0 0,1-1 33,8-6-150,-1-1 0,-1 0 0,0 0-1,6-10 151,-3 3-129,-1 0 0,-1-1 0,-1-1 0,0 0 0,-2 0 0,0-1 0,5-21 129,-4 7 439,-2-2 1,-2 1 0,-1-1-1,-1-16-439,-3 26 694,-1 28-680,0-1 0,0 0 1,-1 0-1,1 0 0,0 0 1,0 0-1,0 0 0,0 0 1,0 0-1,0 0 0,0 0 1,0 0-1,0 0 1,0 0-1,0 0 0,0 0 1,0 0-1,-1 0 0,1 0 1,0 0-1,0 0 0,0 0 1,0 0-1,0 0 0,0 0 1,0-1-1,0 1 0,0 0 1,0 0-1,0 0 0,0 0 1,0 0-1,0 0 0,0 0 1,0 0-1,0 0 1,0 0-1,-1 0 0,1 0 1,0 0-1,0 0 0,0 0 1,0 0-1,0 0 0,0-1 1,0 1-1,0 0 0,0 0 1,0 0-1,0 0 0,0 0 1,0 0-1,0 0 0,0 0 1,0 0-15,-4 10 237,-4 15-183,3-7-114,1-1-1,1 1 1,1 0-1,1 0 1,0 0 0,1 0-1,1 0 1,0-1 0,2 1-1,0 0 1,5 14 60,-7-28-63,1 1 1,0-1-1,0 1 1,0-1-1,0 0 1,1 1-1,0-1 1,0-1-1,0 1 1,0 0 0,1-1-1,-1 0 1,1 1-1,2 0 63,-3-2-56,1 0 0,-1-1 0,1 1 0,0-1 0,0 0 0,0 0 0,0 0 1,0 0-1,0 0 0,0-1 0,0 0 0,0 0 0,0 0 0,0-1 0,0 1 0,0-1 0,0 0 0,1 0 56,13-5-173,-1 0 0,0-1-1,0-1 1,-1-1 0,0 0 0,-1-1-1,0 0 1,0-2 173,8-6-253,-2-1 0,0-1-1,-1-1 1,13-20 253,-26 32 207,0-1 0,-1-1 0,0 1 1,-1-1-1,0 0 0,0-1 0,-2 1 0,1-1 0,-1 0 1,-1 1-1,0-1 0,-1 0 0,0-1 0,-1 1 1,0 0-1,-1 0 0,-1-3-207,-2 1 875,4 14-861,0 0 0,-1 0 1,1 0-1,0 0 0,0-1 1,0 1-1,0 0 0,0 0 1,0 0-1,-1 0 1,1 0-1,0 0 0,0 0 1,0 0-1,0 0 0,0 0 1,-1 0-1,1 0 0,0 0 1,0 0-1,0 0 0,0 0 1,0 0-1,-1 1 0,1-1 1,0 0-1,0 0 0,0 0 1,0 0-1,0 0 1,0 0-1,0 0 0,-1 0 1,1 0-1,0 0 0,0 1 1,0-1-1,0 0 0,0 0 1,0 0-1,0 0 0,0 0 1,0 0-1,0 1-14,-11 23 502,9-19-544,-14 42 98,3 1 0,-7 41-56,-9 100-237,3-19-86,-83 291-1439,72-316 952,36-143 813,1-1 0,0 1 0,0-1-1,0 1 1,-1-1 0,1 1-1,-1-1 1,1 1 0,-1-1-1,0 1 1,0-1 0,1 0 0,-1 1-1,0-1 1,0 0 0,0 0-1,0 0 1,-1 0 0,1 0 0,0 0-1,0 0 1,-1 0 0,1 0-3,-1-2 31,0 1 1,0-1-1,1 1 1,-1-1-1,0 0 1,1 0-1,-1 0 1,1 0-1,-1 0 1,1 0-1,-1-1 1,1 1-1,0 0 1,0-1-1,-1 1 1,1-1-1,0 1 1,0-1-1,1 1 1,-1-1 0,0-1-32,-10-15 151,1-1 1,2-1-1,0 0 1,1 0-1,0 0 1,2-1-1,1 0 1,0 0 0,2-1-1,0 1 1,1 0-1,2-15-151,1-2 46,2 1 1,1 0-1,2 0 0,2 0 1,1 1-1,13-31-46,-19 56-49,0 0 1,1 1-1,0 0 0,1 0 1,0 0-1,0 0 0,1 1 1,0 0-1,1 1 1,0 0-1,0 0 0,1 0 1,0 1-1,0 1 0,1-1 1,0 2-1,0-1 0,0 1 1,11-3 48,3 1-747,0 1 0,14-1 747,54-9-881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3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382 440 880,'-12'-5'111,"0"1"0,-1 1 0,1 0-1,-1 1 1,1 0 0,-1 1 0,0 0 0,0 1-1,1 1 1,-1 0 0,0 0 0,0 2-111,-6 1 81,0 2 0,0 1 1,1 0-1,0 1 0,-6 5-81,15-8 12,0 0 1,1 1-1,-1 0 0,1 0 1,0 1-1,1 0 0,0 1 0,0 0 1,1 0-1,0 0 0,-1 2-12,6-8 0,0 0-1,-1 0 0,1 0 0,0 0 1,0 1-1,1-1 0,-1 0 1,0 1-1,1-1 0,0 1 1,-1-1-1,1 1 0,0-1 1,0 0-1,0 1 0,1 1 1,-1-3 12,1 1 0,0-1 0,-1 1 0,1-1-1,0 1 1,0-1 0,0 0 0,0 1 0,0-1 0,0 0 0,0 0 0,0 1-1,1-1 1,-1 0 0,0 0 0,1 0 0,-1-1 0,2 2-12,2 0 57,1 0 0,0 0 0,0-1 0,0 1 0,0-1 0,0 0 0,1-1 0,-1 0 0,0 0 0,0 0 0,5-1-57,0-1 91,-1 0 0,0-1 0,-1 0 0,1 0 0,0-1 0,-1 0 0,0-1 0,0 0 0,0-1 0,-1 0 0,0 0 0,0 0 0,0-1 0,-1 0 0,0-1 0,0 0 0,-1 0 0,0 0 0,0-1 0,-1 0 0,0 0 0,-1 0 0,0-1 0,0 1 0,-1-1 0,2-9-91,4-28 404,-2-1 1,-2-1 0,-1-31-405,3-26 298,2-5-167,-10 111-132,1 0 1,0 0-1,0 0 1,0 0-1,0 0 1,0 0-1,0 0 1,0 0-1,0 0 1,0 0-1,0 0 1,0-1-1,0 1 1,0 0-1,0 0 1,0 0-1,0 0 1,0 0-1,0 0 1,0 0-1,0 0 1,0 0 0,0 0-1,0 0 1,0-1-1,0 1 1,0 0-1,0 0 1,0 0-1,0 0 1,0 0-1,0 0 1,0 0-1,0 0 1,0 0-1,0 0 1,1 0-1,-1 0 1,0 0-1,0 0 1,0 0-1,0 0 1,0 0-1,0-1 1,0 1-1,0 0 1,0 0-1,0 0 1,0 0 0,0 0-1,0 0 1,0 0-1,1 0 1,-1 0-1,0 0 1,0 0-1,0 0 1,0 0-1,0 0 1,0 0-1,0 0 1,0 0-1,0 0 1,0 0-1,0 0 1,0 1-1,1-1 1,-1 0-1,0 0 1,0 0 0,5 7-25,5 14-7,10 42 1,-3 2 0,9 66 31,9 137 13,-28-203-12,-4-44 1,0 0 1,1 0-1,2 3-2,-4-18-1,1 1 1,-1 0-1,1 0 0,0-1 0,1 1 1,-1-1-1,1 0 0,1 0 1,-1-1-1,5 5 1,-7-8 2,0 0 1,0-1-1,1 1 1,-1-1-1,1 1 1,-1-1-1,1 0 1,0 0-1,-1 0 1,1 0-1,0-1 1,0 1-1,-1-1 1,1 0-1,0 1 1,0-1-1,0 0 1,-1-1-1,1 1 0,0 0 1,0-1-1,0 0 1,-1 0-1,1 1 1,1-2-3,3-1 12,0-1 0,0 1 0,-1-1 0,1 0 0,-1-1-1,0 1 1,-1-1 0,5-5-12,-8 8-2,0 0 0,-1-1 0,1 1 0,-1 0-1,0-1 1,0 1 0,0 0 0,0-1 0,0 1-1,0-1 1,-1 1 0,1-1 0,-1 0 0,0 1-1,1-1 1,-1 0 0,-1 1 0,1-1 0,0 0-1,-1 1 1,1-1 0,-1 1 0,0-1 0,0 1 0,0-1-1,0 1 1,0 0 0,0-1 0,-1 0 2,-7-10 2,1 0-1,-1 0 1,-1 1 0,-8-8-2,5 7 67,9 9-2,1-1 0,-1 0 0,1 1 0,-1-1 0,1 0 0,-1-4-65,3 7 10,1 1 1,-1 0-1,1 0 1,0 0-1,0 0 1,0-1-1,0 1 1,0 0-1,0 0 1,0 0-1,0 0 1,0-1-1,0 1 1,0 0-1,1 0 1,-1 0-1,1 0 1,-1 0-1,1-1 1,-1 1-1,1 0 1,0 0-1,-1 0 1,1 0-1,0 1 1,0-1-1,-1 0 1,1 0-1,0 0 1,0 1-1,0-1 1,0 0-1,1 0-10,14-7-176,0 0-1,1 0 1,0 2 0,0 0-1,0 1 1,14-2 176,7-3-306,55-14-100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5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297 111 1240,'0'-1'251,"10"-2"677,36-3-36,40 1-892,17-1 480,2-7 55,51-15-535,-3 1 211,-141 23-168,-13 2-49,-24-1-216,-43-2-449,-7 0-560,-49 2 1231,99 4-72,-1 2 1,1 0 0,0 1-1,0 2 1,0 0 0,-21 10 71,6 2 126,0 2 0,1 1 0,2 2 0,0 2 0,1 2 0,2 1 0,1 1 0,1 2 1,2 1-1,1 1 0,-23 35-126,47-61 71,0 1 0,0 1-1,0-1 1,1 1 0,0 0 0,1-1 0,-3 9-71,6-15 15,-1 0 0,1 0 1,0 0-1,0 0 0,0 1 0,0-1 0,0 0 1,0 0-1,0 0 0,1 0 0,-1 0 0,1 0 0,-1 0 1,1 0-1,0 0 0,0-1 0,-1 1 0,2 0 1,-1 0-1,0-1 0,0 1 0,0 0 0,1-1 0,-1 1 1,1-1-1,-1 0 0,1 1 0,0-1 0,-1 0 1,1 0-1,0 0 0,0 0 0,0 0 0,0-1 0,0 1 1,1 0-16,11 2 94,-1 0 0,1 0 1,0-2-1,0 1 1,0-2-1,0 0 1,8-1-95,23-4 325,31-7-325,-59 9 18,1 0 0,-1-1-1,0-1 1,0-1-1,0 0 1,-1-1-1,0-1 1,10-7-18,-24 14 4,0-1 0,0 1 1,0 0-1,0-1 0,-1 0 1,1 1-1,-1-1 0,1 0 1,-1 0-1,0 0 0,1 1 1,-1-1-1,0-1 0,0 1 1,-1 0-1,1 0 0,0 0 1,-1 0-1,1-1 0,-1 1 1,0 0-1,1 0 0,-1-3-4,-1 2 6,1 1-1,-1-1 1,0 0 0,0 0-1,0 1 1,0-1-1,0 1 1,-1-1-1,1 1 1,-1 0 0,0-1-1,0 1 1,1 0-1,-1 0 1,0 0-1,-1 0 1,1 0 0,-3-1-6,-1-1-8,-1 1 1,0 0-1,0 0 1,0 0-1,0 1 1,0 0-1,0 0 1,-1 1-1,1 0 1,-1 0-1,1 1 1,-1 0-1,0 0 1,1 1-1,-3 0 8,-2 1-38,0 0-1,0 0 0,1 1 1,-1 1-1,1 0 0,0 1 1,0 0-1,0 1 0,0 0 39,6-3-90,1-1 0,0 1 0,0 1-1,0-1 1,0 0 0,1 1 0,-1 0-1,1 0 1,0 0 0,0 0-1,0 0 1,1 1 0,-1 0 90,-1 25-416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5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1 351 2104,'2'-1'111,"0"1"-1,-1 0 0,1-1 1,0 0-1,-1 1 0,1-1 1,0 0-1,-1 0 0,1 0 1,-1 0-1,1 0 0,-1 0 1,0-1-1,1 1 0,-1 0 1,0-1-1,0 1 1,1-1-111,17-29 775,-14 23-711,-1 0-1,0 0 1,0-1-1,-1 1 0,0-1 1,0 0-1,-1 0 1,-1 0-1,1 0 0,-1 0 1,-1 0-1,1 0 0,-2 0 1,1 0-1,-1-1-63,-1-5-11,-1 0-1,0 1 1,0-1 0,-2 1-1,0 0 1,0 0-1,-1 1 1,-1 0 0,-5-8 11,12 20-6,-1 1 0,1-1 0,-1 0 0,1 0 0,-1 1 0,0-1 0,1 0 0,-1 1 0,0-1 0,0 1 0,1-1 0,-1 1 0,0-1 0,0 1 0,0-1 0,0 1 0,1 0 1,-1-1-1,0 1 0,0 0 0,0 0 6,0 0-7,1 0 1,-1 0-1,1 1 1,-1-1-1,1 0 1,-1 1-1,1-1 1,-1 0 0,1 1-1,-1-1 1,1 0-1,0 1 1,-1-1-1,1 1 1,0-1-1,-1 1 1,1-1-1,0 1 1,-1-1-1,1 1 1,0-1-1,0 1 1,0-1 0,0 1 6,-1 3-23,0-1 0,0 0 0,1 1 0,0-1 0,-1 1 0,1-1 0,1 1 0,-1-1 0,1 4 23,2 2-22,1 1 1,0-1 0,1 0-1,0 0 1,0-1 0,1 0-1,0 0 1,6 7 21,15 14-67,19 14 67,-36-33-13,8 9 49,0 0-1,1 6-35,-10-14-1,0 1-1,0-2 0,1 1 0,0-1 1,1-1-1,0 0 0,0 0 0,7 3 2,-17-11-118,1-1-1,-1 1 1,0 0-1,0-1 1,1 1-1,-1-1 0,0 0 1,1 1-1,-1-1 1,1 0-1,-1 0 0,2 0 119,1-4-482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6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46 116 2048,'-5'-1'290,"1"1"-86,1 0 0,0-1 0,0 0 0,0 0 0,0 0-1,0 0 1,0 0 0,0 0 0,0-1 0,0 0 0,0 1 0,-1-2-204,5 2 29,0 1-1,0-1 1,0 0 0,0 1 0,0-1-1,0 1 1,1 0 0,-1-1-1,0 1 1,0 0 0,0 0-1,0-1 1,0 1 0,0 0 0,2 0-29,4-1 36,111-22-249,0 4 0,72 1 213,-189 18 0,9-1-6,0 0 0,0 1 0,0 0 0,1 0 0,-1 1 1,0 1-1,0 0 0,0 0 0,0 1 0,-1 0 0,3 2 6,-11-5 2,1 1 0,-1 0-1,0-1 1,0 1 0,0 0 0,0 0 0,0 0-1,-1 0 1,1 0 0,0 0 0,0 0 0,0 0 0,-1 0-1,1 0 1,-1 0 0,1 0 0,-1 1 0,1-1-1,-1 0 1,0 0 0,0 1 0,1-1 0,-1 0-1,0 1-1,-6 33 89,5-32-83,0 1 1,0-1-1,0 0 0,0 1 0,1-1 1,0 1-1,-1-1 0,1 1 0,0-1 1,1 0-1,-1 1 0,1-1 0,0 1-6,-1-2 2,1-1-1,-1 0 0,1 0 0,0 0 0,0 0 0,0 0 0,-1 0 1,1 0-1,0 0 0,0 0 0,0-1 0,0 1 0,1 0 0,-1-1 1,0 1-1,0 0 0,0-1 0,0 0 0,1 1 0,-1-1-1,3 1 7,0 0 1,-1-1-1,1 1 0,0-1 0,0 0 1,0 0-1,1-1-7,9-1 38,-1 0 0,0-1 0,10-4-38,-5 1 60,0-1 0,16-8-60,-30 13 7,0 0 1,0 0 0,0 0-1,0-1 1,-1 0 0,1 0-1,-1 0 1,1 0 0,-1 0-1,0-1 1,0 1 0,-1-1-1,1 0 1,1-3-8,-4 6 3,0 0-1,0 0 1,1 0 0,-1 0-1,0-1 1,0 1-1,0 0 1,-1 0 0,1 0-1,0-1 1,0 1-1,-1 0 1,1 0 0,0 0-1,-1 0 1,1 0-1,-1 0 1,0 0 0,1 0-1,-1 0 1,0 0 0,1 0-1,-1 0 1,0 0-1,0 0 1,0 1 0,0-1-1,0 0 1,0 1-1,0-1 1,0 0 0,0 1-1,-1-1-2,-7-3-3,1 0-1,-1 0 1,0 1-1,-2 0 4,-23-7-117,0 1 0,-1 2 0,0 1 117,23 5-99,-1 0 0,1 0 0,0 1-1,0 0 1,0 1 0,0 0 0,0 1 0,0 1 0,0 0 0,1 0 0,-1 1 99,-14 12-606,16 0 273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6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45 537 3065,'9'-6'438,"0"-1"0,0-1 1,-1 1-1,1-1 0,-2-1 1,1 1-439,-2 0 22,-1 0 0,1-1 1,-1 1-1,-1-1 0,0 0 1,0 0-1,-1 0 0,0 0 1,0-1-1,-1 1 1,0-1-1,-1 0 0,0 1 1,-1-1-1,0 0 0,0 0 1,-2-6-23,-4-15 4,0 0 0,-3 1 0,0 0 0,-2 0 1,-1 1-1,-2 1 0,-14-24-4,24 46-8,2 2 0,0 0 0,0 0 0,0 0 0,-1 1 1,1-1-1,-1 1 0,0 0 0,0 0 0,0 0 0,-1 0 0,-1-1 8,4 4-2,1 0-1,0-1 1,0 1-1,-1 0 1,1 0-1,0 0 1,-1 0-1,1-1 0,0 1 1,-1 0-1,1 0 1,-1 0-1,1 0 1,0 0-1,-1 0 1,1 0-1,0 0 1,-1 0-1,1 0 1,-1 0-1,1 0 0,0 0 1,-1 0-1,1 0 1,0 0-1,-1 1 1,1-1-1,0 0 1,-1 0-1,1 0 1,0 1-1,-1-1 1,1 0-1,0 0 0,-1 1 1,1-1-1,0 0 1,0 0-1,0 1 1,-1-1-1,1 1 3,-3 20-92,10 26-28,4-17 105,2-1 0,0-1 1,2 0-1,1-1 0,1 0 0,4 1 15,10 19 21,51 71 151,24 40-345,-96-141-454,-4-5 263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6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70 200 4385,'-69'-150'1896,"109"141"-1039,15-2-529,39 4-1065,16-3-919,18-2 1040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39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374 700 672,'42'-46'444,"9"-16"-444,-49 60 35,0-1 0,-1 0-1,1 0 1,0 0 0,-1 0 0,0 0-1,1 0 1,-1 0 0,0-1 0,-1 1-1,1 0 1,-1-1-35,0 1 50,0 1 0,0-1 1,0 1-1,-1 0 0,1-1 0,-1 1 0,0 0 1,0 0-1,0 0 0,0-1-50,-2-4 165,2 4-102,-1 0 0,1 0 0,0 0 0,-1 1 0,0-1 0,0 1 0,0-1 0,0 1 0,0-1 0,0 1 0,0 0 0,-1 0 0,1 0 0,-1 0 0,0 1 0,1-1 0,-2 0-63,-1 1 36,1-1 1,-1 1 0,0 0-1,1 0 1,-1 0-1,0 1 1,0-1 0,1 1-1,-1 0 1,-4 1-37,-6 2 4,1 0 0,-1 0 0,1 1 0,0 1 0,0 1 0,1 0 0,-1 1-4,-10 5-7,2 1 1,0 2 0,0 0-1,1 1 1,1 1-1,1 1 1,1 0-1,0 2 1,1 0 0,1 1-1,-5 10 7,17-25-3,1 0 0,-1 1 0,1-1 0,1 1 0,-1 0 0,1 0 0,0 0 0,1 0 0,0 0 0,0 0 3,1-4-1,0-1 0,0 0 0,0 0 0,0 0 0,1 0 0,-1 1 0,1-1 0,-1 0 0,1 0 0,0 0 0,0 0 0,0 0 0,0 0 0,0-1 0,1 1 0,-1 0 0,0 0 0,1-1 0,-1 1 0,1-1 0,0 1 0,-1-1 0,1 0 0,0 0 0,0 0 0,0 0 0,0 0 0,0 0 0,0 0 0,0 0 0,0-1 0,0 1 0,0-1 0,1 0 0,-1 0 1,12 3 23,0-2 1,-1 0 0,1-1-1,0 0 1,0-1 0,0-1-1,0 0 1,0-1 0,-1 0 0,0-1-1,1-1 1,-1 0 0,-1 0-1,1-2 1,-1 1 0,0-2-1,-1 1 1,1-2 0,-2 1-1,1-2 1,5-5-24,-6 4 60,0 0-1,0 0 1,-1-1 0,-1 0 0,0-1-1,0 0 1,-1 0 0,-1 0 0,0-1 0,-1 0-1,-1 0 1,0-1 0,-1 1 0,0-1-1,-1 0 1,-1 0 0,-1 0 0,0 0-1,0 0 1,-2-1-60,-1-5 2,-2 1 0,0 0 0,-1 1 0,-1 0 0,-1 0 0,-10-17-2,12 24-51,-1 1-1,0 0 1,-1 0 0,0 1-1,-1 0 1,0 0-1,0 1 1,-1 0-1,0 1 1,-1 0 0,-1-1 51,10 8-1,0-1 1,-1 1-1,1 0 1,0 0-1,0 0 1,-1 0-1,1 0 1,0 1-1,-1-1 1,1 0-1,-1 1 1,1 0-1,-1 0 1,1 0-1,-1 0 1,1 0-1,-1 0 1,1 1-1,-1-1 1,1 1-1,0-1 1,-1 1-1,1 0 1,0 0-1,-1 0 1,1 1-1,0-1 1,0 0-1,0 1 1,0-1-1,0 1 1,0 0-1,1 0 1,-1-1-1,1 1 1,-1 0-1,1 0 1,-1 1-1,1-1 1,0 0-1,0 1 1,-1 2-8,-1 0-1,1 0 1,1 0 0,-1 1-1,1-1 1,0 0 0,0 1-1,0-1 1,1 1-1,0-1 1,0 1 0,0 0-1,1-1 1,0 1 0,0-1-1,0 0 1,3 6 8,8 11 18,1-1-1,1-1 1,1 0-1,1 0 1,1-2 0,5 5-18,27 31 138,-9-3 35,2 9-173,-12-17 32,2 0-1,15 12-31,-42-49 16,-1-1-1,1-1 1,0 1 0,1-1-1,-1 0 1,1 0 0,0 0-1,0-1 1,0 0 0,0 0-1,1 0 1,-1-1 0,1 0-1,0 0 1,-1-1 0,1 0-1,0 0 1,0-1 0,0 1-1,0-1 1,-1-1 0,1 0-1,0 0 1,0 0 0,0 0-1,-1-1 1,2-1-16,12-5 25,0 0 0,-1-2 1,0 0-1,-1-1 0,0-1 1,-1-1-1,6-5-25,-12 8-3,0 0 1,0-1-1,-1 0 1,0-1-1,-1 0 1,-1 0-1,0-1 1,0 0-1,-1-1 1,4-12 2,-8 18-9,-1 0 1,-1 1-1,0-1 1,0 0-1,0-1 1,-1 1 0,0 0-1,-1-8 9,1 14-3,0-1-1,-1 1 1,1-1-1,-1 1 1,1-1-1,-1 1 1,0-1-1,0 1 1,0 0-1,0 0 1,0-1-1,-1 1 1,1 0-1,-1 0 1,1 0-1,-1 0 1,0 0 0,0 1-1,0-1 1,0 0-1,0 1 1,0 0-1,0-1 1,0 1-1,-1 0 1,1 0-1,0 0 1,-1 0-1,1 1 1,-1-1 3,-1 1-8,0-1 0,0 1 1,0 0-1,0 1 0,0-1 0,0 1 1,0-1-1,1 1 0,-1 0 0,0 1 1,0-1-1,1 1 0,-1-1 0,0 1 8,-2 2-10,0 0-1,0 1 1,0-1 0,0 1-1,1 0 1,0 1-1,-4 3 11,2 1-12,0-1 0,1 1-1,0 0 1,1 0 0,0 0 0,0 1-1,1 0 1,0 0 0,-1 10 12,4-18-5,1-1 1,-1 1 0,1-1 0,0 1-1,0 0 1,0-1 0,1 1 0,-1-1-1,0 1 1,1-1 0,0 1-1,-1-1 1,1 1 0,0-1 0,0 1-1,1-1 1,-1 0 0,0 0 0,2 2 4,0-1-4,0-1 0,0 1 0,0 0 1,0-1-1,0 0 0,1 0 0,-1 0 1,1 0-1,-1 0 0,1-1 0,4 1 4,6 2 2,0-1 0,1-1 0,-1 0 0,1-1 0,-1-1 0,8-1-2,5 0 14,-1-2-1,0-1 1,1-1 0,23-7-14,-38 8 13,0 0 0,0-1-1,0 0 1,-1-1 0,0 0 0,0-1 0,0 0 0,-1-1-1,0 0 1,-1-1 0,5-4-13,-11 9 22,1-1-1,-1 1 0,1-1 1,-1 0-1,-1 0 1,1-1-1,-1 1 1,0 0-1,0-1 0,0 0 1,-1 1-1,0-1 1,0 0-1,0 0 0,-1 1 1,0-1-1,0-1-21,-2-10 70,0 0-1,-2 1 1,0-1-1,0 1 1,-3-2-70,-10-40 68,17 58-71,1 0 0,-1 0 0,0 0 1,0 0-1,0 0 0,0 0 0,0 0 0,0 1 0,0-1 0,1-1 0,-1 1 0,0 0 0,0 0 0,0 0 0,0 0 0,0 0 1,0 0-1,0 0 0,1 0 0,-1 0 0,0 0 0,0 0 0,0 0 0,0 0 0,0 0 0,0 0 0,0 0 0,0 0 0,0 0 1,0-1-1,1 1 0,-1 0 0,0 0 0,0 0 0,0 0 0,0 0 3,12 18-86,-6-8 57,12 20 7,-1 1 0,-1 1 0,-2 1 0,-1 0 0,-2 0 0,1 7 22,13 67 19,1 36-19,3 11 20,-28-145-13,1-2 3,-1 0 0,1 0 0,0 0 0,0 0 0,0 0 1,1-1-1,0 1 0,4 4-10,-7-11 17,0 0 0,0 0 0,0 0-1,0 0 1,1 0 0,-1 0 0,0 0 0,0 1 0,0-1 0,0 0 0,0 0 0,0 0 0,1 0-1,-1 1 1,0-1 0,0 0 0,0 0 0,0 0 0,0 0 0,0 1 0,0-1 0,0 0 0,0 0-1,0 0 1,0 1 0,0-1 0,0 0 0,0 0 0,0 0 0,0 1 0,0-1 0,0 0 0,0 0-1,0 0 1,0 1 0,0-1 0,-1 0 0,1 0 0,0 0 0,0 0 0,0 1-17,-9-3 589,-11-7 95,16 6-646,1 0 1,-1 0-1,1-1 1,0 1-1,1-1 0,-1 1 1,1-1-1,-1 0 1,1 0-1,0 0 1,0 0-1,1-1 1,-1 1-1,1 0 1,0-1-1,0-2-38,-2-13 17,1 0 0,0-1 0,2-3-17,-1 13 22,1 6-20,-2-263-526,5 208 66,2 0 0,3 0-1,9-27 459,-14 71-120,1 0 0,1 0 0,1 0 0,0 1 0,1 0 0,1 0-1,7-11 121,-11 21-16,0 0-1,0 0 1,0 0-1,1 1 0,0-1 1,0 1-1,0 0 1,0 1-1,1-1 0,-1 1 1,1 0-1,0 1 1,0-1-1,0 1 0,0 0 1,1 0-1,-1 1 1,0 0-1,1 0 0,-1 1 1,3-1 16,-4 1-7,1 0 0,0 1 0,0-1 0,0 1 0,-1 1 0,1-1-1,0 1 1,-1-1 0,0 2 0,1-1 0,-1 1 0,0-1 0,0 1 0,0 1 0,0-1 0,-1 1 0,4 3 7,-5-4-26,0 1 0,0-1 1,0 1-1,-1 0 0,1 0 0,-1 0 0,0 1 0,0-1 1,-1 0-1,1 1 0,-1-1 0,0 1 0,0 0 0,0-1 1,-1 1-1,0 0 0,1-1 0,-2 1 0,1 0 0,-1-1 0,1 1 1,-1 0 25,-2 5-54,-1 0 0,0 0 0,0 0 0,-1 0 1,0-1-1,0 0 0,-1 0 0,-1 0 0,1-1 0,-1 0 1,-1 0-1,0-1 0,0 0 54,-8 7-23,0-1 0,-2 0 1,1-2-1,-2 0 0,1-1 0,-4 1 23,2-3 4,-1 0 0,0-1 0,0 0-1,-1-2 1,-11 1-4,12-2 11,21-4-11,0 0-1,0 0 1,0 0 0,0 0-1,0 0 1,0 0 0,0 0-1,-1 0 1,1 0 0,0 0 0,0 0-1,0 0 1,0 0 0,0 0-1,0 0 1,0 0 0,0 0-1,-1 0 1,1 0 0,0 0-1,0 0 1,0 0 0,0 0-1,0 0 1,0 1 0,0-1-1,0 0 1,0 0 0,0 0-1,0 0 1,0 0 0,-1 0-1,1 0 1,0 0 0,0 0-1,0 0 1,0 1 0,0-1-1,0 0 1,0 0 0,0 0-1,0 0 1,0 0 0,0 0 0,0 0-1,0 1 1,0-1 0,0 0-1,0 0 1,0 0 0,0 0-1,0 0 1,0 0 0,0 0-1,1 0 1,-1 0 0,0 1-1,0-1 1,0 0 0,0 0-1,0 0 1,0 0 0,0 0 0,33 9-44,13-1 103,1-3 1,21-1-60,-45-2 30,9-2 26,0 0-1,0-2 1,-1-2 0,1-1-1,-1-1 1,0-1 0,0-2-1,-1-1 1,-1-2 0,1-1-1,10-7-55,-32 16 93,-1 0 0,0 0 1,-1 0-1,1-1 0,-1 0 0,0-1 0,0 1 0,0-1 0,-1 0 0,0 0 0,0-1 0,0 0 0,-1 1 1,0-2-1,2-6-93,-5 12 26,0 0 1,0 0-1,-1 0 1,0 0-1,1 0 1,-1 0 0,0 0-1,0 0 1,0 0-1,0 0 1,0 0 0,0 0-1,-1 0 1,1 0-1,-1 0 1,1 0-1,-1 1 1,0-1 0,0-2-27,-2 1 14,1 0 0,0 0 1,-1 0-1,1 0 0,-1 0 1,0 1-1,0-1 1,0 1-1,0-1 0,-1 1-14,-6-4-32,1 1-1,-1 1 1,0-1-1,0 2 1,-1 0-1,1 0 1,-4 0 32,11 2-12,-1 1 0,1-1-1,-1 1 1,0 0 0,1 0 0,-1 0 0,1 1 0,-1-1-1,0 1 1,1 0 0,-1 0 0,1 0 0,0 1 0,-1-1-1,1 1 1,0-1 0,0 1 0,0 0 0,0 0 0,0 1-1,1-1 1,-1 1 0,0-1 0,1 1 0,0 0-1,0 0 1,0 0 0,0 0 0,0 0 0,1 0 0,-1 1-1,0 1 13,-1 3-7,1 0 0,-1 0 0,1 0-1,1 1 1,-1-1 0,2 1 0,-1 0-1,1-1 1,0 1 0,1-1-1,0 1 1,0-1 0,1 2 7,3 4-14,-1-1 0,2 0 1,0 0-1,0 0 0,1-1 0,1 0 1,0 0-1,8 7 14,-11-12-4,1 0 0,0 0 0,1-1 0,0 0 0,0 0 0,0-1 0,1 1 0,-1-2 0,1 1 0,1-1 0,-1 0 0,0-1 1,1 0-1,1 0 4,-4-3 11,0 1 1,-1-1 0,1-1 0,0 1 0,0-1-1,-1 0 1,1 0 0,-1 0 0,1-1 0,-1 0 0,1 0-1,-1-1 1,0 1 0,0-1 0,0 0 0,0 0-1,-1-1 1,1 0 0,-1 1 0,0-2 0,1 0-12,10-10 58,-1-2 0,-1 0 1,0 0-1,-2-1 1,1-1-59,7-17 317,9-24-317,-17 34 111,1 1 1,2 0-1,0 1 0,7-8-111,-19 28-1,1 1 0,0 0 0,0 0 0,0 0 0,0 0 0,0 0 0,0 1 0,1 0 0,-1-1 0,1 1 0,0 1 0,-1-1 0,1 0 0,0 1 0,0 0 0,0 0 0,0 0 0,1 0 0,-1 1 0,0-1 0,0 1 0,0 0 0,0 0 0,0 1 0,1-1 0,-1 1 0,0 0 0,0 0 0,0 1 0,2 0 1,7 3-5,1 1 0,-1 1 0,0 0 0,-1 0-1,1 1 1,-2 1 0,1 0 0,-1 1 0,-1 0 0,0 1 0,3 3 5,2 5-19,0 1 1,-2 0-1,0 1 0,-1 0 1,-1 1-1,2 10 19,-11-28-3,3 6-6,-1 0 0,-1 0 0,1 0 1,-2 0-1,1 1 0,-2 0 0,1-1 0,-1 10 9,-1-20 8,0 1 0,0-1 0,0 0-1,1 0 1,-1 0 0,0 0-1,0 1 1,0-1 0,0 0 0,0 0-1,0 0 1,0 1 0,0-1-1,0 0 1,0 0 0,0 0-1,0 1 1,0-1 0,0 0 0,0 0-1,0 0 1,0 1 0,-1-1-1,1 0 1,0 0 0,0 0 0,0 0-1,0 1 1,0-1 0,0 0-1,0 0 1,-1 0 0,1 0-1,0 0 1,0 0 0,0 1 0,0-1-1,-1 0 1,1 0 0,0 0-1,0 0 1,0 0 0,0 0 0,-1 0-1,1 0 1,0 0 0,0 0-1,0 0 1,-1 0 0,1 0 0,0 0-1,0 0 1,0 0 0,-1 0-1,1 0 1,0 0 0,0 0-1,0 0 1,0 0 0,-1 0 0,1 0-1,0 0 1,0-1 0,0 1-1,0 0 1,-1 0 0,1 0-8,-1-1 49,1 0 0,-1 0 0,1 0-1,-1 0 1,1 0 0,-1-1 0,1 1 0,0 0 0,-1 0 0,1 0 0,0 0 0,0-1 0,0 1 0,0 0-1,0 0 1,0-1-49,2-20 38,2 1 0,0-1 0,1 1 0,4-11-38,-5 23-33,0 0 0,0 1 0,0-1 0,1 1 0,1 0 0,-1 1 0,1-1 0,0 1 0,1 0 0,0 1 0,0-1 0,0 1-1,1 1 1,0-1 0,0 1 0,1 1 0,-1 0 0,1 0 0,0 0 0,0 1 0,0 1 0,0-1 0,0 2 0,1-1 0,-1 1-1,1 1 1,-1-1 0,1 2 0,-1-1 0,5 2 33,-9-1-30,0 0 1,0 0-1,0 0 0,0 1 0,0 0 0,0 0 1,0 1-1,0-1 0,-1 1 0,1 0 0,-1 0 1,0 0-1,1 2 30,8 7-19,0 2 0,-1 0 0,2 4 19,2 2-7,-9-11 10,12 16-8,2-1 0,1-1-1,1 0 1,22 15 5,-38-32 3,2-1 0,-1 0-1,0 0 1,1-1 0,0 0-1,0 0 1,0-1 0,4 0-3,-6-2 8,-1 0 1,1 0 0,0 0 0,-1-1-1,1 0 1,0-1 0,0 0 0,-1 0-1,1 0 1,-1-1 0,1 1-1,5-4-8,2-1 54,-1-1 0,1-1 0,-1 0 0,0-1 0,-1 0 0,2-2-54,10-11 206,-1-1 1,8-9-207,-25 25 63,0 0 1,0-1-1,-1 0 1,0 0-1,-1 0 1,1 0-1,-1 0 1,2-8-64,-6 13 12,1 0 1,0 0-1,0 0 1,-1 0 0,0 0-1,1 0 1,-1-1-1,-1 1 1,1 0-1,0 0 1,-1 0 0,1-1-1,-1 1 1,0 0-1,0 0 1,0 0-1,-1 0 1,1 1 0,-1-1-1,0 0 1,1 0-1,-1 1 1,0-1-1,-1 1 1,1 0-1,-2-2-12,0 0-12,-1 0-1,0 1 0,0 0 0,0 0 0,0 0 1,0 0-1,-1 1 0,1 0 0,-1 0 0,0 0 1,0 1-1,1 0 0,-1 0 0,0 0 1,0 1-1,0 0 0,0 0 0,0 0 0,0 1 1,0 0-1,1 0 0,-1 1 0,0-1 0,1 1 1,-1 0-1,1 1 0,-6 2 13,3 0-16,0 0 0,0 0 0,0 1 1,1 0-1,0 0 0,0 1 0,0 0 0,1 0 0,0 0 1,0 1-1,1 0 0,0 0 0,1 0 0,-1 1 0,2 0 1,-1 0-1,0 2 16,2-1-48,0 0 0,0 0 0,1 1 0,0-1 0,1 0 1,0 1-1,1-1 0,0 0 0,1 2 48,-2-8-16,1 0 0,0 0 0,0 0 0,0 0 1,1 0-1,0 0 0,-1 0 0,1 0 0,1 0 0,-1-1 0,0 1 0,1-1 0,0 0 1,0 0-1,0 0 0,0 0 0,0 0 0,0-1 0,1 1 0,0-1 0,-1 0 0,1 0 0,2 1 16,-1-2 2,0 0-1,0-1 0,0 1 0,0-1 0,0 0 0,0 0 0,0 0 0,0-1 0,0 0 0,0 0 0,0 0 0,0-1 0,-1 1 0,1-1 0,0 0 0,1-2-1,7-2 29,0-2 0,-1 0 0,0 0 0,0-1 0,0-1-29,0-1 50,-1 0 0,0-1 0,-1 0 0,0 0 0,-1-1 1,-1-1-1,0 0 0,-1 0 0,0 0 0,-1-1 0,0 1 0,-2-2 0,1 1 0,-2 0 1,0-1-1,-1 0 0,-1 0 0,0 1 0,-1-1 0,-1 0 0,0 0 0,-1 0 0,-1 1 1,-1-1-1,0 1 0,-5-12-50,-4-4-78,-2 1 0,-3-2 78,12 21-98,-1 0-1,0 1 1,0 0 0,-1 0 0,-1 1 0,0 0 0,-1-1 98,9 9-13,0 0 1,0 1-1,0-1 0,0 0 0,1 0 1,-1 0-1,-1 1 0,1-1 1,0 1-1,0-1 0,0 1 1,0-1-1,0 1 0,0 0 0,-1-1 1,1 1-1,0 0 0,0 0 1,0 0-1,-1 0 0,1 0 0,0 0 1,0 0-1,0 0 0,-1 1 1,1-1-1,0 0 0,0 1 1,0-1-1,0 1 0,0-1 0,0 1 1,0 0-1,0-1 0,0 1 1,0 0-1,0 0 0,0 0 0,0-1 1,0 1-1,1 0 0,-1 0 1,0 0-1,1 0 0,-1 1 1,0-1 12,-1 4-14,0 1 1,0-1 0,0 1 0,0 0 0,1 0 0,0-1-1,0 1 1,1 0 0,-1 2 13,2 5-13,0 0-1,0 0 1,1 0 0,1 0-1,0 0 1,1 0 0,1-1-1,0 2 14,15 30-49,16 25 49,-8-15-12,4 12 11,-11-19 10,3-2 0,19 28-9,-40-68 20,1 0 1,-1 0-1,1-1 0,0 1 0,0-1 0,1 0 0,4 3-20,-6-5 34,0 0 1,0-1-1,0 0 1,0 1-1,0-1 1,0-1-1,0 1 1,1 0-1,-1-1 1,0 1-1,1-1 0,-1 0 1,0 0-1,0-1 1,3 0-35,18-3 78,-2-1 1,1-1-1,-1-1 0,0-1 1,0-1-1,-1-1 0,0 0 1,-1-2-1,0-1 0,-1 0 1,0-1-1,1-3-78,-11 8 2,-1 1 0,0-2 0,-1 1 0,1-1 0,-2 0-1,1 0 1,-2-1 0,1 0 0,-1 0 0,1-8-2,1-3-12,-2-1 0,0 0 0,-2 0 0,1-22 12,3-8-18,-7 53 18,0 0 0,0-1-1,0 1 1,0 0-1,0 0 1,0-1 0,0 1-1,0 0 1,1 0-1,-1 0 1,0-1 0,0 1-1,0 0 1,0 0-1,0 0 1,0-1 0,1 1-1,-1 0 1,0 0-1,0 0 1,0 0 0,0-1-1,1 1 1,-1 0-1,0 0 1,0 0 0,0 0-1,1 0 1,-1 0-1,0 0 1,0-1 0,1 1-1,-1 0 1,0 0-1,0 0 1,0 0 0,1 0-1,-1 0 1,0 0-1,0 0 1,1 0 0,-1 1-1,0-1 1,0 0-1,1 0 1,-1 0-1,0 0 1,0 0 0,0 0-1,1 0 1,-1 0-1,0 1 1,0-1 0,0 0-1,1 0 1,-1 0-1,0 0 1,0 1 0,0-1-1,0 0 1,0 0-1,0 0 1,1 1 0,-1-1 0,10 15-29,-9-13 25,23 34-26,2 0 1,11 10 29,-6-8 7,20 33-7,-43-58-13,-1 0 1,0 0-1,-1 0 0,0 1 1,-1 0-1,-1 0 1,3 14 12,-6-23-36,0 0 0,-1 0 0,0 0-1,0 0 1,0 0 0,0 1 0,-1-1 0,0 0 0,0 0 0,0-1 0,0 1 0,-1 0 0,0 0 0,0-1 0,0 1 0,-1-1 0,1 1 0,-1-1 0,0 0-1,0 0 1,-1-1 0,1 1 0,-1 0 0,-2 0 36,-11 9-102,-1-2 0,0 0-1,-12 4 103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41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321 194 248,'6'-22'49,"-1"0"0,-1-1 0,-1-1-49,-2 23 4,-1 0 1,0 1-1,0-1 1,-1 0-1,1 0 0,0 1 1,0-1-1,0 0 1,0 1-1,-1-1 1,1 0-1,0 1 1,-1-1-1,1 0 1,0 1-1,-1-1 0,1 1 1,-1-1-1,1 0 1,-1 1-1,1-1 1,-1 1-1,1 0 1,-1-1-1,1 1 1,-1-1-1,0 1 0,1 0 1,-1 0-1,0-1 1,1 1-1,-1 0 1,0 0-1,0 0 1,1 0-1,-1-1 1,0 1-1,1 0 0,-2 1-4,-29 4 195,23-3-116,-23 4 468,-1 2 1,2 1-1,-30 13-547,50-18 102,1 0-1,-1 1 1,1 1-1,0 0 1,1 0-1,-1 0 0,1 1 1,1 0-1,-1 1 1,1 0-1,0 0 1,1 0-1,0 1 1,0 0-102,5-6 10,0-1 0,-1 1 1,1 0-1,0-1 0,0 1 1,0 0-1,1 0 0,-1 0 1,1 0-1,0 0 0,-1 0 1,1 0-1,0 0 0,1 0 1,-1 0-11,1-1 4,-1 0 0,1-1-1,-1 1 1,1-1 0,0 0 0,0 1 0,0-1 0,0 0 0,0 1 0,0-1 0,0 0 0,0 0-1,0 0 1,1 0 0,-1 0 0,0 0 0,1 0 0,-1 0 0,0 0 0,1-1 0,-1 1 0,1-1-1,0 1 1,-1-1 0,1 0 0,-1 1 0,1-1 0,0 0-4,16 1 65,-1 0 1,0-1-1,1-1 1,-1-1-1,0-1 1,0 0-1,12-4-65,30-11 225,27-13-225,-69 26 16,0-2-1,-1 0 1,0-1 0,0 0 0,0-2 0,-1 0 0,-1 0-1,3-4-15,-16 13 6,1 0-1,-1-1 0,0 1 1,1-1-1,-1 1 0,0-1 1,0 0-1,0 1 0,0-1 1,-1 0-1,1 0 1,0 1-1,-1-1 0,1 0 1,-1 0-1,0 0 0,1 0 1,-1 0-1,0 0 0,0 0 1,0 0-1,0 0 0,-1 0 1,1 1-1,-1-1 0,1 0 1,-1 0-1,1 0 0,-1 0 1,0 1-1,0-1 0,0 0 1,0 1-1,0-1 0,0 1 1,-1-1-1,0 0-5,-5-5 15,0 0-1,-1 0 1,0 1 0,0 0-1,0 0 1,-8-3-15,-1 0-16,-1 0 0,0 1 1,0 1-1,-1 1 0,0 0 16,8 3-16,0 1-1,-1 0 1,1 0-1,-1 1 1,1 1-1,-1 0 1,1 0 0,-1 1-1,-2 1 17,11-2-23,1 1 0,-1 0 0,0-1 0,0 1 0,1 0 0,-1 0 0,1 1 0,-1-1 0,1 0 0,-1 1 0,1 0 0,0-1 0,0 1 0,0 0 0,0 0 0,0 0 0,0 1 0,0-1 0,1 0 0,-2 3 23,2-3-18,1 1 0,0-1 1,-1 1-1,1 0 0,0-1 0,0 1 1,1-1-1,-1 1 0,1 0 18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41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95 1744,'1'-4'58,"0"1"-1,1-1 0,-1 1 0,0-1 0,1 1 1,0 0-1,0 0 0,0 0 0,0 0 1,1 0-1,-1 0 0,1 0 0,-1 1 0,1 0 1,0-1-1,0 1 0,0 0 0,1 0 0,-1 0 1,0 1-1,1-1 0,-1 1 0,1 0 1,-1 0-1,1 0 0,-1 0 0,1 1 0,0 0 1,0-1-1,-1 1 0,1 0-57,0 1-2,0-1 0,0 0 0,0 1 0,0-1 0,0 1 0,-1 0 0,1 0 0,0 1 0,0-1 0,-1 1 0,1 0 0,-1 0 0,0 0 0,1 0 0,-1 1 2,2 1-12,-1 1 0,1-1 0,-1 1 0,-1 0 1,1 0-1,-1 0 0,0 1 0,0-1 0,0 2 12,5 13 39,-1 1 1,-1 0-1,-1 0 0,2 21-39,-6-36 43,-1-5 38,1-1 1,-1 1 0,0-1 0,0 1-1,0-1 1,1 1 0,-1-1-1,0 1 1,0-1 0,0 1-1,0-1 1,0 1 0,0-1-1,0 1 1,0-1 0,0 1-1,0-1 1,-1 1 0,1-1 0,0 1-1,0-1 1,0 1 0,-1-1-1,1 1 1,0-1 0,0 0-1,-1 1-81,-3-19 1690,4 9-1681,1-1 0,0 1 0,0-1 1,0 1-1,2-1 0,-1 1 0,1 0 0,0 0 0,1 0 0,1-1-9,-2 3 0,1 0-1,0 1 1,1-1 0,0 1 0,0 0 0,0 1-1,0-1 1,1 1 0,4-2 0,5-5-15,1 2 0,15-8 15,-25 15-7,-1 0 0,1 0 0,0 1 0,1-1 0,-1 1 0,0 1 0,1-1 0,-1 1 0,0 0 0,1 0 0,0 1 0,-1 0 0,6 1 7,-4 0-16,-1 1 0,1 0 0,-1 1-1,1 0 1,-1 0 0,0 0 0,0 1-1,0 0 1,-1 1 0,1 0 0,1 1 16,19 17-1177,-1 1 0,17 20 1177,-12-10-783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42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141 645 2216,'6'-4'157,"1"1"0,-1-1 0,0 1-1,0-2 1,0 1 0,0-1 0,-1 0-1,1 0 1,0-2-157,-3 3 41,-1 0 0,1-1 0,0 1 0,-1-1 0,0 0 0,0 0 0,-1 0 0,0 0 0,1 0 0,-2 0 0,1-1 0,0 1 0,-1-2-41,-1-12 245,0 0 1,-1 0-1,-1 0 1,0 0-1,-2 1 1,0-1 0,-1 1-1,-3-4-245,-12-41 185,3-1-156,7 20-178,-2 1 1,-2 1-1,-15-31 149,29 71-7,1 0-1,-1 0 1,0 1 0,0-1-1,0 0 1,0 1 0,0-1 0,0 1-1,-1-1 1,1 1 0,0-1-1,-1 1 1,1 0 0,-1 0-1,0 0 1,1 0 0,-1 0 0,0 0-1,1 0 1,-2 1 7,2 0-5,0 0 1,0 0 0,0 0-1,0 0 1,0 1-1,0-1 1,0 1-1,0-1 1,0 1-1,0-1 1,0 1-1,0-1 1,0 1-1,0 0 1,0-1-1,0 1 1,1 0 0,-1 0-1,0 0 1,1 0-1,-1 0 1,0 0-1,1 0 1,-1 0 4,-3 8-19,-1 0-1,1 1 1,1-1 0,0 1 0,0 0 0,1 2 19,-1 5-4,1 0-1,1 1 1,0-1 0,1 1 0,1-1-1,1 1 1,1-1 0,0 0 0,1 0 0,1 0-1,1 2 5,14 34 58,3-1 0,22 37-58,-34-65 43,-1 0 1,-2 1-1,0 0 0,-2 0 0,3 22-43,-8-44 6,-1 0 0,1 0 0,-1 0 0,1 0 0,0 0 0,0 0 0,0 0 0,1 0 0,-1 0 0,1-1 0,0 1 0,-1-1 0,1 1 0,0-1-1,0 0 1,1 1 0,-1-1 0,0 0 0,1-1 0,-1 1 0,1 0 0,0-1 0,-1 1 0,1-1 0,0 0 0,0 0 0,0 0 0,0 0 0,0-1 0,0 1 0,0-1 0,0 0-1,0 1 1,0-2 0,0 1 0,1 0 0,-1-1-6,23-1-282,-1-3 0,1 0-1,-1-1 1,0-1-1,-1-2 1,0 0 0,0-2-1,12-7 283,0-6-697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8:50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564 805 6561,'0'-5'306,"0"-1"1,0 0 0,0 0 1,0 1-1,-1-1 0,0 0 0,-2-4-307,3 9 25,-1-1 1,1 1-1,-1 0 0,1 0 1,-1 0-1,0 0 0,1-1 1,-1 1-1,0 0 0,0 0 1,0 1-1,0-1 0,0 0 1,0 0-1,0 0 0,0 1 1,0-1-1,0 0 0,0 1 1,0-1-1,-1 1 0,1-1 1,0 1-1,0 0 0,-1-1 1,1 1-1,0 0 0,-1 0 1,1 0-1,0 0 0,0 0 1,-1 0-1,1 1 0,0-1 1,-1 0-26,-6 2 8,1 1 0,0-1 0,0 1 0,0 0 1,0 1-1,0-1 0,-4 5-8,-47 36-127,35-27 57,-145 104-494,4-3 227,160-115 338,-1 0-1,1 0 0,0 1 0,-1 0 0,2 0 0,-1 0 0,0 0 0,1 1 1,0 0-1,0-1 0,-1 4 0,3-7 1,1-1 1,0 1 0,0-1-1,0 0 1,0 1-1,0-1 1,0 1 0,0-1-1,0 1 1,0 0 0,0-1-1,0 1 1,0-1-1,0 0 1,0 1 0,0-1-1,1 1 1,-1-1-1,0 1 1,0-1 0,0 1-1,1-1 1,-1 1-1,0-1 1,1 0 0,-1 1-1,0-1 1,1 0-1,-1 1 1,0-1 0,1 0-1,-1 1 1,1-1-1,-1 0 1,1 0-2,18 5 79,-6-5-42,0 0 0,0-1 1,0-1-1,0 0 1,0 0-1,0-2 1,-1 1-1,2-2-37,7-3 39,-1 0 0,0-1-1,0-2 1,8-5-39,-18 9 9,-1 0-1,0 0 1,-1 0-1,0-1 1,0-1-1,-1 1 1,0-1-1,4-7-8,0-2 37,0-2-1,-2 1 1,7-21-37,-1 9 264,-8 25 28,-6 6-262,-1 1 0,1-1 0,-1 1 1,0 0-1,1 0 0,-1-1 0,0 1 1,0 0-1,0-1 0,0 1 1,1 0-1,-1 0 0,0-1 0,0 1 1,0 0-1,-1 0 0,1-1 0,0 1 1,0 0-31,-1 29-42,0 0 0,3 0 0,0-1 0,2 1 0,1-1 1,1 1-1,2-2 0,7 17 42,-14-42-21,0 1 1,1-1 0,-1 0-1,1 0 1,0 0-1,0-1 1,0 1 0,0 0-1,0-1 1,1 1-1,-1-1 1,1 0 0,-1 1-1,1-1 1,0-1-1,0 1 1,0 0-1,1 0 21,-1-2-5,-1 1-1,1-1 1,0 0-1,-1 0 0,1 0 1,0 0-1,-1 0 0,1-1 1,-1 1-1,1-1 0,0 1 1,-1-1-1,1 0 0,-1 0 1,0 0-1,1 0 1,-1-1-1,0 1 0,0-1 1,0 1-1,1-1 0,-2 0 1,1 0-1,1-1 6,17-19 11,-1 0 0,-2-2 0,0 0 0,-1-2 0,6-13-11,6-9 58,-7 9 46,-16 29-37,0-1 0,1 1-1,0 0 1,1 1 0,0-1 0,3-2-67,-10 12 2,1 0 1,-1-1 0,0 1 0,0 0 0,1-1 0,-1 1 0,0 0-1,1-1 1,-1 1 0,1 0 0,-1 0 0,0-1 0,1 1 0,-1 0 0,1 0-1,-1 0 1,0 0 0,1 0 0,-1 0 0,1 0 0,-1 0 0,1 0 0,-1 0-1,1 0 1,-1 0 0,1 0 0,-1 0 0,0 0 0,1 0 0,-1 0 0,1 0-1,-1 0 1,0 1 0,1-1 0,-1 0 0,1 0 0,-1 1 0,0-1 0,1 0-1,-1 0 1,0 1 0,1-1 0,-1 1 0,0-1 0,0 0 0,1 1 0,-1-1-1,0 0 1,0 1 0,0-1 0,1 1 0,-1-1 0,0 1 0,0-1-1,0 0 1,0 1 0,0-1 0,0 1 0,0-1-3,6 37-2,-5-34 4,2 50-115,-2 19 113,-1-22-605,6 40 605,-5-80-144,0 0 0,1 0 0,1 0 0,-1-1 0,2 1 0,-1-1 0,1 0 0,2 3 144,-4-9-77,0 1 0,1-1 1,0 0-1,-1 1 0,1-1 0,0 0 1,0-1-1,1 1 0,-1 0 1,0-1-1,1 0 0,0 0 0,-1 0 1,1 0-1,0-1 0,0 1 0,0-1 1,0 0-1,0 0 0,3 0 77,5-1-134,1 1 0,0-2 0,0 0 0,0 0 0,-1-1 0,1-1 0,-1 0 0,1 0 0,-1-1 0,0-1 0,0 0 0,-1-1 0,6-4 134,14-8-166,0-2 1,-2-2-1,0-1 1,3-5 165,-3 1 394,-2-1 0,0-2 0,-2 0 0,-2-2 1,0-1-1,-3 0 0,12-26-394,-27 48 323,-2 7-167,-1 1-1,0-1 1,0 0-1,-1 0 1,1 0 0,-1 0-1,0-1 1,0 1-1,0 0 1,0-1 0,-1 1-1,0 0 1,0-1-156,0 4 23,0 1 0,0-1 0,0 1 0,0-1 0,-1 1 0,1-1 0,0 1 1,0-1-1,-1 1 0,1-1 0,0 1 0,-1 0 0,1-1 0,0 1 0,-1-1 0,1 1 1,-1 0-1,1-1 0,0 1 0,-1 0 0,1-1 0,-1 1 0,1 0 0,-1 0 0,1 0 0,-1-1 1,1 1-1,-1 0 0,0 0 0,1 0 0,-1 0 0,1 0 0,-1 0 0,1 0 0,-1 0 0,0 0-23,-21 8 269,12-1-250,0 0 1,1 0-1,-1 1 0,2 1 1,-1-1-1,1 1 1,0 1-1,1 0 0,-2 2-19,-15 26-206,-16 35 206,34-61-33,-5 8-26,-32 68-386,37-76 265,2 1-1,-1 0 0,1 0 0,1 0 1,-1 12 180,4-23-44,-1 0 0,1 1 1,0-1-1,0 1 1,0-1-1,0 0 0,1 1 1,-1-1-1,1 0 1,-1 1-1,1-1 0,0 0 1,0 0-1,0 1 1,0-1-1,0 0 0,0 0 44,0-1-29,0 0 1,0 0-1,1 0 0,-1 0 0,0 0 0,0-1 0,1 1 1,-1 0-1,0 0 0,1-1 0,-1 1 0,1-1 0,-1 0 1,1 1-1,-1-1 0,1 0 0,-1 0 0,1 0 0,-1 0 0,1 0 29,5-1-35,-1 0 0,1 0 0,-1-1 0,1 0 0,-1 0 0,0-1 0,0 1 0,0-1 0,0-1-1,0 1 1,1-2 35,38-29 247,-1-2 1,-2-2-1,32-38-247,-58 58 117,-1 0 0,-1-1 0,-1 0 0,0-1 0,-2-1 0,0 0 0,-1 0 0,-1-1 0,-2-1 0,0 1 0,-1-1 0,1-14-117,4-39 223,-4-1-1,-2-27-222,-7-159 310,0 137 134,-2 15 615,3 101-753,-1 10-146,-2 16-71,0 32-118,2 0 0,2 1-1,7 45 30,27 150-17,-22-165 11,89 699-3556,-84-625 2702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43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41 362 2433,'-10'-1'555,"8"1"-375,-1 0 1,1 0-1,0 0 1,0 0-1,0-1 1,-1 1 0,1-1-1,0 1 1,0-1-1,0 0 1,0 0-1,-2-1-180,4 0 543,6 0-99,168-35-74,79-20 5,-203 43-329,0-2 1,-1-3-1,40-21-46,-75 33 5,-1-1-1,0 0 1,0-1-1,-1-1 1,4-3-5,-13 10 2,0 0-1,0 0 1,0 0 0,0 0-1,-1-1 1,1 1 0,-1-1-1,0 1 1,0-1 0,0 0 0,0 0-1,-1 0 1,1 0 0,-1 0-1,0-1 1,-1 1 0,1 0-1,-1 0 1,1-5-2,-2 8 2,1-1-1,0 1 0,0 0 1,0-1-1,-1 1 1,1-1-1,-1 1 1,1 0-1,-1-1 0,0 1 1,1 0-1,-1-1 1,0 1-1,0 0 1,0 0-1,0 0 0,0 0 1,0 0-1,0 0 1,0 0-1,-1 0 1,1 0-1,0 1 0,-1-1 1,1 0-1,0 1 1,-1-1-1,1 1 1,0-1-1,-1 1 0,1 0 1,-1 0-1,1 0 1,-1 0-1,1 0 1,-1 0-1,1 0 0,-1 0 1,1 0-1,-1 1-1,-5 0 6,1 0-1,0 1 0,0 0 0,0 0 0,0 0 1,1 1-1,-1 0 0,1 0 0,-3 1-5,-6 7 4,0-1 1,1 1-1,0 1 0,1 1 0,0 0 0,1 0 1,1 1-1,0 0 0,1 1 0,-2 4-4,8-13-3,0 1-1,0-1 0,0 1 1,1 0-1,0-1 0,1 1 1,-1 0-1,1 0 0,1 0 1,-1 0-1,1 1 0,1-1 1,-1 0-1,1 0 0,0 0 1,1 0-1,-1-1 0,2 1 1,-1 0-1,1 0 0,0-1 1,0 0-1,0 0 0,1 0 1,0 0-1,1 1 4,10 9-17,0 0 1,0-2-1,1 0 1,7 4 16,39 35 21,-54-78 1575,-6 21-1596,-1 1-1,1 0 1,0 0 0,0 0-1,1 0 1,-1 1 0,0-1-1,2-1 1,4-4-1,-3 2 0,0 1 0,1-1 0,0 1 1,0 0-1,0 0 0,1 0 0,-1 1 0,1 0 0,0 1 1,0-1-1,1 1 0,-1 1 0,2-1 1,11-1 6,1 1-1,-1 1 1,0 1-1,1 0 1,13 3-6,29 4-19,10 5 19,-55-8-7,44 3 10,-57-6 3,0 0 0,0 0 0,0-1 1,0 0-1,0 0 0,0 0 0,0 0 0,0-1 1,0 0-1,4-2-6,-9 4 9,1-1 1,0 1 0,-1-1-1,1 1 1,-1-1-1,1 1 1,-1-1-1,1 0 1,-1 1 0,0-1-1,1 0 1,-1 1-1,0-1 1,1 0-1,-1 1 1,0-1 0,0 0-1,1 0-9,-1 1 19,0 0 1,0-1-1,0 1 0,0 0 0,0 0 1,0-1-1,0 1 0,0 0 1,0 0-1,0-1 0,0 1 0,0 0 1,0-1-1,1 1 0,-1 0 0,0 0 1,0 0-1,0-1 0,1 1 0,-1 0 1,0 0-1,0 0 0,0-1 1,1 1-1,-1 0 0,0 0 0,0 0 1,1 0-1,-1 0 0,0 0 0,1 0 1,-1 0-1,0-1 0,0 1 0,1 0 1,-1 0-1,0 0 0,0 0 1,1 0-1,-1 0 0,0 1 0,1-1 1,-1 0-1,0 0 0,0 0 0,1 0 1,-1 0-1,0 0 0,0 0 1,1 1-1,-1-1-19,16 6 1,0 1 1,0 0 0,1 3-2,25 10 4,-34-18-3,-1 0 0,1-1-1,0 0 1,0 0 0,0-1-1,0 0 1,0 0 0,0-1-1,0 0 1,0 0 0,-1-1 0,1 0-1,0-1 1,-1 1 0,3-3-1,-7 4 0,3-1-4,-1 0 0,0 0 0,0 0 0,0-1 0,0 0 1,0 0-1,-1 0 0,1-1 0,-1 0 0,0 0 0,3-3 4,-5 5 4,-1 0-1,0 0 0,0 0 0,0 0 0,0 0 0,0 0 0,0-1 1,0 1-1,0 0 0,-1 0 0,1-1 0,-1 1 0,0 0 1,0-1-1,0 1 0,0 0 0,0-1 0,0 1 0,-1 0 1,1-1-1,-1 1 0,1 0 0,-1 0 0,0 0 0,0-1 1,0 1-1,0 0 0,0 0 0,-1 0-3,-3-5 6,3 1-31,-1 1 0,-1 1 0,1-1 1,-1 0-1,1 1 0,-1 0 0,-1-1 25,2 5-8,1 0 0,-1 0 1,1 0-1,-1 0 0,1 0 0,-1 0 0,1 1 0,-1-1 1,1 1-1,0 0 0,-1 0 0,1 0 0,0 0 0,-1 0 0,1 0 1,-2 2 7,0-1-7,-51 30-30,52-30 34,0-1 1,0 1-1,0 1 1,0-1-1,1 0 0,-1 1 1,1-1-1,0 1 1,0 0-1,0 0 1,0 0-1,0 0 1,1 0-1,-1 0 1,1 0-1,0 0 1,0 1-1,0-1 0,0 1 1,0-1-1,1 0 1,0 1-1,0-1 1,0 1-1,0-1 1,0 1-1,1 1 3,0-2-4,0 1 0,1-1-1,-1 1 1,1-1 0,0 1-1,0-1 1,1 0 0,-1 0 0,0 0-1,1 0 1,0 0 0,0-1 0,0 1-1,0-1 1,0 0 0,0 0-1,0 0 1,1 0 0,-1-1 0,1 1-1,0-1 1,2 1 4,20 5-16,0-2 1,0-1-1,0 0 0,15-2 17,111-2-592,-53-1-558,-4 4 510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58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474 378 184,'-12'-5'382,"1"-1"0,-1-1 0,-6-5-382,4 3 105,13 8-104,-8-5 51,0-1 1,-1 2-1,0-1 1,-1 1-1,1 1 1,-1 0 0,0 0-1,0 1 1,0 1-1,0-1 1,-10 1-53,7 2 34,-1 1 0,0 0 0,1 1 1,-1 1-1,1 0 0,0 1 0,0 1 0,0 0 1,0 1-1,-6 4-34,13-6 5,-1 0 1,1 0-1,0 1 1,0 0-1,0 0 1,1 1 0,0 0-1,0 0 1,0 0-1,1 1 1,0 0-1,0 0 1,1 0-1,0 0 1,0 1-1,0 0 1,1 0-1,-2 6-5,5-12 1,-1 1 0,1-1 0,-1 0 0,1 0 0,0 1 0,0-1 0,0 0 0,0 0 0,0 1 0,1-1 0,-1 0 0,1 0 0,-1 0 0,1 0-1,0 1 1,0-1 0,0 0 0,0 0 0,0 0 0,0-1 0,1 1 0,-1 0 0,0 0 0,1-1 0,0 1 0,-1-1 0,1 1 0,0-1 0,0 0 0,0 1 0,0-1 0,0 0-1,1 0 49,0 0 0,1 0 1,-1 0-1,0 0 0,0-1 1,1 1-1,-1-1 0,0 0 1,1 0-1,-1 0 1,0-1-1,1 1 0,-1-1 1,0 0-1,0 0 0,0 0 1,1 0-1,-1 0 0,0-1 1,-1 1-1,3-2-49,5-4 124,-1-1 0,0 0 0,-1-1 0,0 1-1,0-1 1,-1-1 0,6-9-124,6-12 391,15-33-391,-27 52 78,-2-1 1,0 1-1,0-1 1,-1 0-1,-1-1 1,0 1-1,-1-1 1,0 1-1,-1-1 1,0 1-1,-2-1 1,1 0-1,-2 1 1,-1-7-79,-22-105 504,23 121-673,4 18 49,5 24-33,13 22 114,2-1 1,3-1-1,13 18 39,17 41 32,5 37 4,-25-61 4,14 20-40,-42-100 17,0 0-1,0-1 1,5 5-17,-10-14 10,-1-1 1,1 1 0,1-1 0,-1 1-1,0-1 1,1 0 0,-1 0 0,1 0-1,-1 0 1,1 0 0,0-1 0,0 1-1,0-1 1,0 0 0,0 0 0,0 0-1,1 0-10,1-1 15,-1-2 0,0 1 0,0 0 0,0-1 0,0 0 0,-1 0 0,1 0 1,0 0-1,-1 0 0,1-1 0,-1 0 0,0 0 0,0 0 0,0 0 0,0 0-15,1-2-18,0 0 0,-1 0 0,1-1 1,-1 1-1,0-1 0,-1 0 0,0 1 0,0-1 1,0 0-1,0 0 0,-1-1 0,0 1 0,0 0 1,-1 0-1,0 0 0,0-1 0,0 1 0,-1 0 1,0 0-1,0-1 0,-1-1 18,-4-15-111,-1 0 1,-2 1-1,0 0 1,-12-20 110,2 4-30,-2 0 1,-24-31 29,37 58 84,-1 0 1,0 1-1,0 0 1,-1 0-1,0 1 1,-1 0-1,0 1 1,0 1-1,-1-1 1,0 2-1,-2-1-84,-4 0 221,18 8-221,0-1-1,0 0 1,0 0-1,0 0 0,0 0 1,0 0-1,0 0 0,0 0 1,0 0-1,0 0 1,0 0-1,0 0 0,0 0 1,0 0-1,0 0 1,0 0-1,0 0 0,0 0 1,0 1-1,0-1 0,0 0 1,0 0-1,0 0 1,0 0-1,0 0 0,0 0 1,0 0-1,0 0 0,-1 0 1,1 0-1,0 0 1,0 0-1,0 0 0,0 0 1,0 0-1,0 0 1,0 0-1,0 0 0,0 0 1,0 0-1,0 0 0,0 0 1,0 0 0,3 2-59,0-1 1,0 1 0,1-1 0,-1 0-1,1 0 1,-1 0 0,1 0-1,0-1 59,28 3-861,-1-2-1,10-1 862,29-1-521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0:59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0 308 2112,'14'-44'990,"-14"44"-979,0 0 0,0 0 0,0-1 0,0 1 1,0 0-1,0 0 0,0 0 0,0 0 0,0 0 0,0 0 0,-1 0 0,1 0 0,0 0 1,0-1-1,1 1 0,-1 0 0,0 0 0,0 0 0,0 0 0,0 0 0,0 0 0,0 0 1,0 0-1,0 0 0,0 0 0,0-1 0,0 1 0,0 0 0,0 0 0,0 0 0,0 0 0,0 0 1,0 0-1,0 0 0,0 0 0,1 0 0,-1 0 0,0 0 0,0 0 0,0 0 0,0 0 1,0 0-1,0 0 0,0 0 0,0 0 0,0 0 0,0 0 0,1 0 0,-1 0 0,0 0 1,0 0-1,0 0 0,0 0 0,0 0 0,0 0 0,0 0 0,0 0 0,0 0 0,1 0 1,-1 0-1,0 0 0,0 0 0,0 0 0,0 0 0,0 0 0,0 0 0,0 0 0,0 0 1,0 0-1,0 0-11,5 11 4,8 14-75,52 56 32,-43-56 20,8 13 24,-1 1 0,8 17-5,-41-66 490,0 0 1,1 0-1,1-1 1,-1-2-491,1 0 10,-4-16 17,1 0 0,0-20-27,4 41-3,1 0 1,0 0-1,1-1 0,-1 1 1,2 0-1,-1 0 1,1 0-1,0 0 1,1 0-1,0 1 0,0-1 1,3-5 2,-5 11-5,1 1 0,-1-1 0,0 0 0,1 1 1,-1-1-1,1 1 0,-1-1 0,1 1 0,0 0 0,0-1 0,0 1 1,-1 0-1,1 0 0,0 1 0,0-1 0,0 0 0,0 1 0,1-1 1,-1 1-1,2-1 5,0 1-8,1 0-1,-1 1 1,1-1 0,-1 1 0,1 0 0,-1 0 0,0 0 0,1 0-1,-1 1 1,0 0 8,10 5-24,0 0-1,-1 1 1,0 1-1,0 0 1,5 6 24,0 1 7,0 0 0,-1 2 0,-1 0 0,-1 1 1,0 0-1,-2 1 0,0 1 0,-1 0 0,-1 1 1,8 23-8,-19-45 32,0 0 1,0 0 0,0 0 0,0 0 0,0 0-1,0 0 1,0 0 0,0 0 0,0 0 0,0 0-1,1 0 1,-1 0 0,0 0 0,0 0 0,0 0-1,0 0 1,0 0 0,0 0 0,0 0 0,0 0-1,0 0 1,0 0 0,0 0 0,0 0 0,0 0-1,0 0-32,-1-13 610,-3-19 17,-1 11-514,1-1 0,1 1 0,-1-22-113,4 34 0,1-1 0,-1 1 0,1-1 0,1 1 0,0-1 0,0 1 0,1 0 0,0 0 0,1 0 0,1-2 0,-3 7-5,-1 1 0,1 0 0,0 0 0,0 0-1,1 1 1,-1-1 0,1 0 0,-1 1 0,1 0 0,0-1 0,0 1-1,0 0 1,0 0 0,0 1 0,0-1 0,0 1 0,1-1 0,-1 1 0,1 0-1,-1 1 1,1-1 0,-1 0 0,1 1 0,-1 0 0,1 0 0,0 0 0,-1 0-1,1 1 1,-1-1 0,1 1 0,1 0 5,14 5-23,0 0-1,0 1 1,-1 1-1,0 0 1,8 7 23,6 1-3,-2-2-44,0-2 0,1-1 0,1-1 0,-1-2 0,2-1 0,-1-2-1,1-1 1,0-1 0,-1-2 0,1-2 0,0-1 0,12-2 47,-32 2 2,0-1 1,1 0 0,-1-1-1,-1-1 1,1 0-1,-1 0 1,0-2 0,0 1-1,0-1 1,-1-1-3,-6 4 3,0 1 1,0-1-1,-1 0 1,1 0-1,-1-1 0,0 1 1,0-1-1,-1 0 1,1 0-1,-1 0 1,0-1-1,-1 1 1,1-1-1,-1 0 1,0 1-1,0-1 0,-1 0 1,0 0-1,0 0 1,0 0-1,-1 0 1,0-1-1,0 1-3,-1 2 6,1 0 0,-1 0 1,0 1-1,0-1 0,0 0 0,0 1 0,-1-1 0,1 1 0,-1 0 1,0-1-1,0 1 0,0 0 0,0 0 0,-1 0 0,1 0 0,-1 1 1,0-1-1,0 1 0,0 0 0,0-1 0,0 1 0,0 1 0,-1-1 1,1 0-1,-1 1 0,1 0 0,-1-1 0,1 1 0,-1 1 0,-3-1-6,-7-1-4,0 0-1,-1 2 1,1-1-1,0 2 0,0 0 1,0 1-1,-9 2 5,2 1 0,0 0 0,0 2 0,1 0 0,1 2 0,-1 0 0,1 1 0,-4 3 0,14-8 7,1 1 0,0-1-1,0 1 1,1 1-1,0 0 1,0 0-1,0 0 1,1 1 0,0 0-1,0 0 1,1 0-1,0 1 1,0 0-1,1 0 1,1 0 0,-3 7-7,5-14 4,1 1 1,-1-1 0,1 1 0,-1-1-1,1 1 1,0 0 0,0-1 0,0 1 0,0 0-1,1-1 1,-1 1 0,1-1 0,-1 1-1,1-1 1,0 1 0,0-1 0,0 1 0,0-1-1,1 0 1,-1 0 0,1 0 0,-1 1 0,1-1-1,0-1 1,-1 1 0,1 0 0,0 0-1,0-1 1,1 1 0,-1-1 0,0 1 0,0-1-1,1 0 1,0 0-5,5 2 16,1 0 0,1-1-1,-1 0 1,0 0 0,1-1-1,-1 0 1,0-1 0,1 0 0,1-1-16,19-1 23,0-1 0,-1-2 0,1-1 0,-1-1 0,16-7-23,-29 8 9,0 0-1,0-1 0,0-1 1,-1 0-1,0-2 1,0 1-1,-1-2 1,-1 0-1,0 0 1,2-4-9,-10 10 6,-1-1 0,0 0 1,-1 0-1,1 0 0,-1 0 0,0 0 1,-1-1-1,0 0 0,0 1 0,0-1 1,-1 0-1,1 0-6,-2 4-2,1 1 0,-1-1 0,0 1 1,0-1-1,0 0 0,0 1 0,0-1 0,0 1 0,-1-1 0,1 1 1,-1-1-1,0 1 0,0-1 0,0 1 0,0-1 0,0 1 0,0 0 1,-1 0-1,1-1 0,-1 1 0,1 0 0,-1 1 0,0-1 1,0 0-1,0 0 0,0 1 0,0-1 0,0 1 0,0-1 0,-1 1 1,1 0-1,-1 0 2,1 0-6,1 1 0,0 0 0,-1-1 0,1 1 0,-1 0 0,1 0 0,-1 0 0,1 0 0,-1 0 0,1 0 0,-1 0 0,1 0 0,-1 1 0,1-1 0,-1 1 0,1-1 0,-1 1 0,1-1 0,0 1 0,-1 0 0,1 0 0,0-1 0,0 1 0,0 0 0,-1 0 0,1 0 0,0 1 0,0-1 0,1 0 0,-1 0 0,0 0 0,0 1 0,0-1 0,1 1 0,-1-1 0,1 0 0,-1 1 0,1-1 0,-1 2 6,0 2-5,0 0-1,0 0 1,0 0 0,0 0-1,1 0 1,-1 0 0,2 0 0,-1 0-1,0 1 1,1-1 0,0 2 5,3 2 4,0 1 1,0-1 0,1 0-1,0 0 1,0-1 0,1 0-1,0 0 1,0 0 0,1 0-1,0-1 1,1 0 0,0-1-1,2 2-4,-1-1 10,1 0-1,0-1 1,0-1-1,0 1 1,0-2-1,1 1 1,0-2-1,0 1 1,0-2-1,0 1 1,8 0-10,-17-3 4,0 0 0,0 0 1,0 0-1,1 0 0,-1 0 0,0 0 0,0-1 1,0 1-1,1-1 0,-1 1 0,0-1 0,0 0 0,0 0 1,0 0-1,0 0 0,0 0 0,0 0 0,-1-1 1,1 1-1,0-1-4,0 0 12,0 0 0,-1-1 0,0 1 0,1-1 0,-1 1 0,0-1 1,0 1-1,0-1 0,-1 1 0,1-1 0,-1 0 0,1 0 0,-1 1 0,0-1 0,0 0 0,0 0-12,-1-5 49,0 0 0,0 1-1,-1-1 1,0 0 0,0 1-1,-3-7-48,3 8 36,-1 0-1,1 0 1,1 0-1,-1-1 1,1 1-1,0-1 0,1 0 1,-1 1-1,1-1-35,0 5 1,1 1 0,-1-1 0,1 1 0,-1 0 0,1-1 0,0 1 0,-1 0 0,1-1 0,0 1 0,0 0 0,0 0 0,0 0 0,0-1-1,0 1 1,0 0 0,0 0 0,0 1 0,1-1 0,-1 0 0,0 0 0,1 1 0,-1-1 0,0 0 0,1 1 0,-1-1 0,1 1 0,-1 0 0,1 0 0,-1-1 0,1 1 0,-1 0 0,1 0-1,7 0-18,-1 0 0,1 0 0,0 0 0,8 3 18,-3-1-22,-1 1-1,1 1 1,-1 1 0,0 0 0,-1 0 0,1 1-1,6 5 23,22 15-58,20 18 58,10 6 3,-60-42 2,-8-6-1,0 1 0,1-1 0,-1 0 0,0 1 1,1-1-1,-1-1 0,1 1 0,0 0 0,-1-1 0,1 0 0,0 0 1,0 0-1,0 0 0,3-1-4,-7 0 7,1-1 0,0 1 0,0-1 1,0 0-1,0 1 0,-1-1 0,1 0 0,0 1 1,-1-1-1,1 0 0,0 0 0,-1 0 0,1 0 1,-1 0-1,0 0 0,1 0 0,-1 1 0,0-1 1,1 0-1,-1 0 0,0 0 0,0-1 0,0 1 1,0 0-1,0 0-7,2-35 64,-2 26-48,-2-26 10,1 29-18,1 0 0,-1 0 0,1 0 0,1-1 0,-1 1 0,2-7-8,-1 12 0,0 0 0,0-1 0,0 1 0,0 0-1,0 0 1,0 0 0,1 0 0,-1 0 0,1 0 0,-1 0-1,1 0 1,0 1 0,0-1 0,0 1 0,0-1 0,0 1-1,0 0 1,0-1 0,0 1 0,1 0 0,-1 0 0,2 0 0,1-1-10,1 1 0,-1 0 0,0 0 1,0 0-1,1 0 0,-1 1 1,1 0-1,-1 0 0,0 0 0,1 1 1,-1 0-1,0 0 0,1 0 1,-1 1-1,0-1 0,2 3 10,8 3-22,0 1 0,-1 1 0,-1 0 1,10 8 21,-14-9-3,1 0 1,0-1-1,0 0 1,1-1-1,0 0 1,0-1-1,0 0 1,1-1-1,1 0 3,-9-3 3,1-1-1,0 0 1,0 0-1,0-1 1,-1 0-1,1 1 1,0-2-1,0 1 1,-1 0-1,1-1 1,-1 0-1,0 0 1,1 0 0,-1-1-1,0 1 1,0-1-1,0-1-2,3-1 3,-1 0 0,1 0-1,-1-1 1,0 0 0,-1 0 0,0-1 0,0 0-1,0 0 1,2-5-3,-5 7-2,-1 0 0,1 0-1,-2 0 1,1 0 0,0 0 0,-1-2 2,0-10-192,0 18 122,4 7 6,-2-5 66,1 0 0,-1 0 0,1 0-1,-1 0 1,1 0 0,0-1 0,0 0-1,0 1 1,0-1 0,1 0-1,-1-1 1,0 1 0,1 0 0,3 0-2,7 5 7,-6-3-3,5 4 1,1-1 0,-1-1 0,1-1 0,1 0 0,-1 0 0,1-1 0,-1-1 0,1-1 0,0 0 0,10-1-5,10-1 10,0-3 1,29-5-11,-49 5 4,0-1 0,0 0-1,0 0 1,0-2 0,-1 0 0,0 0 0,8-6-4,-20 11 2,1-1-1,-1 1 1,0-1 0,1 1 0,-1-1 0,0 0-1,0 0 1,0 0 0,0 0 0,0 0-1,-1-1 1,1 1 0,-1-1 0,1 1 0,-1-1-1,0 1 1,0-1 0,0 1 0,0-1 0,-1 0-1,1 0 1,-1 1 0,0-1 0,1 0 0,-1 0-1,0 0 1,-1 0 0,1 1 0,0-1-1,-1 0 1,0 0 0,0 1 0,1-1 0,-2 0-1,1 1 1,0-1-2,-2-3 0,-1 0 0,0 0-1,0 1 1,0-1 0,-1 1-1,0 0 1,0 0 0,0 1-1,0-1 1,-1 1 0,1 0-1,-1 1 1,-5-3 0,10 6-3,0-1-1,0 1 1,0-1 0,0 1 0,0-1 0,0 1-1,0 0 1,0 0 0,0-1 0,0 1 0,-1 0-1,1 0 1,0 0 0,0 0 0,0 1-1,0-1 4,0 0-2,1 0 0,-1 1 0,0-1 0,1 0 0,-1 1 0,1-1 0,0 0 0,-1 1 0,1-1 0,-1 1-1,1-1 1,0 1 0,-1-1 0,1 1 0,0-1 0,-1 1 0,1-1 0,0 1 0,0-1 0,0 1 0,-1 0 2,1 4-10,-1-1 1,1 1-1,0 0 1,0 0-1,0 0 1,1 3 9,0 5-8,3 13 8,0 0 0,1 0 0,2-1 0,1 1 0,8 18 0,7 21 12,23 86 10,7 19 18,22 37-40,-67-188 1,-5-13-1,0 1 0,0-1-1,-1 1 1,0-1-1,0 1 1,-1 0-1,0 0 1,0 2 0,-1-8 3,0 0 0,0-1 0,0 1-1,0 0 1,0-1 0,0 1 0,0 0 0,0-1 0,0 1 0,0 0 0,-1-1 0,1 1 0,0 0-1,-1-1 1,1 1 0,0-1 0,-1 1 0,1-1 0,0 1 0,-1 0 0,1-1 0,-1 1 0,1-1 0,-1 0-1,1 1 1,-1-1 0,0 1 0,1-1 0,-1 0 0,1 0 0,-1 1 0,0-1-3,-1 0 13,-1 1 1,1-1 0,0 0-1,-1 0 1,1 0-1,0 0 1,-1 0-1,1-1 1,0 1 0,-2-1-14,-9-2 79,1-2 0,0 1 1,-7-5-80,3 1 26,1-1 1,0 0 0,0-1 0,1-1 0,0 0 0,1-1-1,1-1 1,0 0 0,0-1 0,1 0 0,1 0 0,0-1-1,-6-14-26,10 16-39,0 0-1,0 0 0,2 0 0,-1-1 1,2 0-1,0 1 0,1-1 0,0 0 1,1 0-1,0-1 0,1 1 1,1 0-1,0 0 0,1 0 0,1 0 1,0 0-1,4-9 40,-2 12-194,0 0 0,0 1 0,2-1 0,-1 1 0,1 0 0,1 1 0,-1 0 0,2 0 0,-1 0 1,1 1-1,1 1 0,1-2 194,12-6-381,0 2 0,8-4 381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00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96 1000,'-1'18'248,"1"-1"-1,1 0 0,1 1 1,0-1-1,1 0 0,1 0 0,0 0 1,6 14-248,-3-9 160,17 60 140,7 20 9,-5 1 1,12 95-310,-37-141 232,-1-58-206,0 1 0,0 0-1,0 0 1,0 0 0,-1-1-1,1 1 1,0 0 0,0 0-1,0 0 1,-1-1 0,1 1-1,0 0 1,0 0 0,-1 0-1,1 0 1,0 0 0,0-1-1,-1 1 1,1 0-1,0 0 1,-1 0 0,1 0-1,0 0 1,0 0 0,-1 0-1,1 0 1,0 0 0,-1 0-1,1 0 1,0 0 0,0 0-1,-1 1 1,1-1 0,0 0-1,0 0 1,-1 0 0,1 0-1,0 0 1,0 0 0,-1 1-1,1-1 1,0 0 0,0 0-1,0 0 1,-1 1 0,1-1-1,0 0 1,0 0 0,0 1-1,0-1 1,0 0 0,-1 0-1,1 1 1,0-1 0,0 0-1,0 1 1,0-1 0,0 0-1,0 0 1,0 1 0,0-1-1,0 0 1,0 1 0,0-1-1,0 0 1,0 0 0,0 1-1,0-1 1,0 0 0,1 1-26,-18-20 1180,7 4-1056,0-1 0,2-1 0,-1 0 1,2 0-1,1 0 0,-2-7-124,-8-35-50,0-18 50,8 37 42,-8-31-56,-12-62-269,-2-56 283,29 179-16,-1-1-3,1-1-1,0 1 0,1 0 0,0 0 0,1-1 0,1-3 20,-1 13-5,-1 0-1,1 1 0,0-1 0,-1 1 1,1-1-1,0 1 0,0 0 0,0-1 1,0 1-1,0 0 0,0-1 0,1 1 1,-1 0-1,0 0 0,0 0 1,1 0-1,-1 0 0,1 1 0,-1-1 1,1 0-1,-1 1 0,1-1 0,0 1 1,-1-1-1,1 1 0,0 0 0,1-1 6,7 0-92,1 1 0,-1-1 0,1 2 0,3 0 92,6 0-206,20-1-441,1 3 1,32 6 646,-50-5-117,0 1 0,-1 1-1,0 1 1,0 1 0,11 7 117,-28-13-9,-1 0 0,0 0 0,0 1 0,0-1 0,0 1 1,-1 0-1,1 0 0,-1 1 0,2 1 9,-4-4-4,-1 0 0,1 0 1,0 0-1,-1 0 0,1 1 0,-1-1 1,0 0-1,1 0 0,-1 1 0,0-1 1,1 0-1,-1 0 0,0 1 0,0-1 0,0 0 1,0 0-1,0 1 0,-1-1 0,1 0 1,0 1-1,-1-1 0,1 0 0,0 0 1,-1 0-1,0 1 0,1-1 0,-1 0 1,0 0-1,1 0 0,-1 0 0,0 0 0,0 0 1,0 0 3,-7 7-10,-1-1-1,0 0 1,0 0 0,-1-1 0,0 0 0,0-1 0,0 0 0,-1-1 0,1 0 0,-10 2 10,-4 3 13,-29 10 65,0-3 1,-2-2 0,1-3-1,-10 0-78,62-11-15,-38 3 22,26-7-293,14 3 260,0 1 1,0 0-1,-1-1 0,1 1 0,0 0 0,0 0 0,0-1 0,0 1 0,0 0 0,-1-1 0,1 1 0,0-1 0,0 1 0,0 0 0,0-1 0,0 1 0,0 0 0,0-1 0,0 1 0,0 0 0,0-1 1,0 1-1,1 0 0,-1-1 0,0 1 0,0 0 0,0-1 0,0 1 0,0 0 0,1-1 0,-1 1 0,0 0 0,0-1 0,1 1 26,10-15-473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01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174 277 424,'26'-5'155,"-7"2"197,-1-1 1,1-1-1,-1 0 0,0-2 1,6-3-353,-24 10 29,1 0 1,-1 0-1,1 0 1,-1 0-1,1 0 1,-1-1 0,1 1-1,-1 0 1,1 0-1,-1-1 1,0 1 0,1 0-1,-1 0 1,1-1-1,-1 1 1,0 0-1,1-1 1,-1 1 0,0-1-1,0 1 1,1-1-1,-1 1 1,0 0 0,0-1-1,0 1 1,1-1-1,-1 1 1,0-1-1,0 1 1,0-1 0,0 1-1,0-1 1,0 1-1,0-1 1,0 1 0,0-1-1,0 1 1,0-1-1,-1 1 1,1-1-1,0 1 1,0-1 0,0 1-1,-1 0 1,1-1-1,0 1 1,0-1 0,-1 1-1,1 0 1,0-1-1,-1 1 1,1-1-1,-1 1-29,-21-13 560,11 10-521,0 0 1,0 0-1,0 1 1,-1 1-1,1 0 1,0 0 0,-1 1-1,1 1 1,-1 0-1,1 0 1,0 1-1,-1 1 1,1 0-40,2-1 8,0 1-1,1 0 1,-1 0 0,1 1-1,0 0 1,0 0 0,0 1 0,0 0-1,1 1 1,0-1 0,0 1-1,1 1 1,-1-1 0,1 1-1,1 0 1,-4 6-8,7-10 8,1 0 0,-1 0 1,1 0-1,0 0 0,0 0 0,0 0 0,0 0 0,1 0 1,-1 1-1,1-1 0,0 0 0,0 0 0,0 1 0,0-1 1,0 0-1,1 0 0,0 1 0,0 1-8,1-1 10,0 0-1,-1 0 1,2 0-1,-1-1 1,0 1 0,1-1-1,-1 1 1,1-1-1,0 0 1,0 0 0,1 0-1,-1 0 1,1-1-1,2 2-9,3 2 19,1-1-1,0 0 0,1 0 0,-1-1 0,1 0 1,0-1-1,0 0 0,0-1 0,1 0 0,-1-1 0,0 0 1,12-1-19,-15 0 9,0-1 1,0 0-1,0 0 1,0-1 0,-1 0-1,1-1 1,0 0-1,-1 0 1,0 0-1,1-1 1,-1 0 0,-1 0-1,1-1 1,-1 0-1,1 0 1,-1-1 0,-1 1-1,5-6-9,-8 8 4,0 1 0,-1 0 0,1-1-1,0 0 1,-1 1 0,0-1 0,0 0-1,0 0 1,0 0 0,0 1 0,0-1 0,-1 0-1,1 0 1,-1 0 0,0 0 0,0 0-1,0 0 1,0 0 0,-1 0 0,1 0-1,-1 0 1,1 0 0,-1 0 0,-1-1-4,0 0-1,0 0 1,0 1 0,0-1-1,-1 0 1,1 1-1,-1 0 1,0 0 0,0-1-1,0 2 1,0-1-1,-1 0 1,1 1-1,-1-1 1,0 1 0,0 0-1,-2 0 1,6 1-3,-1 1 0,1 0 0,-1-1 0,0 1 0,1 0 0,-1 0 0,0-1 0,1 1 0,-1 0 0,0 0 0,0 0 0,1 0 0,-1 0 0,0 0 0,1 0 0,-1 0-1,0 0 1,0 0 0,1 1 0,-1-1 0,0 0 3,1 0-2,-1 1 0,1-1-1,0 1 1,-1-1 0,1 0-1,0 1 1,0-1 0,0 1-1,-1-1 1,1 1 0,0-1-1,0 1 1,0-1 0,0 0-1,0 1 1,0-1 0,0 1-1,0-1 1,0 1 0,0-1-1,0 1 1,0-1 0,0 1 2,1 2-5,-1-1 1,1 1-1,0 0 1,0-1-1,0 1 1,0-1-1,0 0 1,1 1-1,-1-1 1,1 0 0,0 1 4,9 7-2,-1-1 1,2 0 0,-1 0-1,1-1 1,0-1 0,1 0-1,2 0 2,17 8 18,1-2-1,15 4-17,-15-8 70,0 0 1,1-2-1,-1-2 1,1 0 0,0-3-1,0-1 1,0-1-1,0-2 1,2-2-71,-28 3 109,1-1 0,-1 0 0,0-1 0,0 0 0,0 0 0,0-1 1,2-1-110,-9 4 34,1 1 0,-1-1 0,1 0 1,-1 0-1,1 0 0,-1 0 0,0 0 1,0 0-1,1 0 0,-1 0 1,0-1-1,0 1 0,0 0 0,0-1 1,-1 1-1,1-1 0,0 1 1,0-1-1,-1 0 0,1 1 0,-1-1 1,0 1-1,1-1 0,-1 0 0,0 1 1,0-1-1,0 0 0,0 1 1,0-1-1,0 0 0,-1 1 0,1-1 1,0 0-1,-1 1 0,1-1 0,-1 0-34,-1-1 22,-1-1-1,1 1 1,-1-1-1,0 1 0,0 0 1,0 0-1,0 1 0,0-1 1,-1 1-1,1-1 0,-1 1 1,0 0-1,1 0 1,-2 0-22,-12-5 7,0 1 1,-12-3-8,23 8 7,-33-10 5,-1 1-1,0 3 1,-1 1 0,-21 1-12,55 4 0,6 1 0,0 0 0,0 0-1,-1 0 1,1-1 0,0 1-1,0 0 1,0 1 0,-1-1-1,1 0 1,0 0 0,0 0-1,0 1 1,-1-1 0,1 1-1,0-1 1,0 1 0,0-1-1,0 1 1,0 0 0,1-1 0,-1 0 0,1 0 0,0 0 0,0 0 0,0 0 0,0 0 0,0 1 0,0-1 0,0 0 0,0 0 0,0 0 0,0 0 1,0 0-1,0 0 0,0 1 0,0-1 0,0 0 0,0 0 0,0 0 0,0 0 0,0 0 0,0 1 0,0-1 0,0 0 0,0 0 0,0 0 0,1 0 0,-1 0 0,0 0 0,0 0 0,0 1 0,0-1 0,0 0 0,0 0 0,0 0 0,0 0 0,1 0 0,-1 0 0,0 0 0,0 0 0,0 0 0,0 0 0,0 0 0,0 0 0,1 0 0,-1 0 0,0 0 0,0 0 0,0 0 0,0 0 0,0 0 1,0 0-1,1 0 0,14 4 13,0-1 0,1-1 0,-1 0 0,1-1 0,-1-1 1,6 0-14,8 0 11,432 0-316,-443 0 270,-8-1 1,-1 1 1,1 0-1,0 1 1,-1 0-1,1 0 34,-10 0-5,0-1 0,1 0 0,-1 0 0,0 0 0,1 0 0,-1 0 1,0 0-1,0 0 0,1 0 0,-1 1 0,0-1 0,0 0 0,1 0 0,-1 0 0,0 0 0,0 1 0,0-1 0,1 0 0,-1 0 0,0 1 0,0-1 0,0 0 1,0 0-1,0 1 0,1-1 0,-1 0 0,0 0 0,0 1 0,0-1 0,0 0 0,0 1 0,0-1 0,0 0 0,0 0 5,-5 12-99,-14 9 8,16-19 76,-4 6 8,-1 0 0,1 1 0,0 0 0,1 0 1,0 0-1,0 1 0,1 0 0,0 0 0,0 5 7,2-8 6,1 0 0,1-1 0,-1 1 0,1 0 0,1 0 0,-1 0-1,1 0 1,0 0 0,1 0 0,0 0 0,0 0 0,0 0 0,1-1 0,0 1-1,2 5-5,1-3 12,0 1-1,1-1 0,0 0 1,0 0-1,1-1 0,0 0 0,1 0 1,0 0-1,0-1 0,0-1 1,1 1-1,0-1 0,0-1 0,1 1 1,-1-2-1,1 1 0,10 2-11,6 1 14,0 0 0,0-2 0,1-1 0,0-1 0,0-2 0,18 0-14,-10-2 10,0-1 0,0-2 0,0-1 0,11-4-10,-35 6 6,1-1-1,-1 0 1,0-1-1,0 0 1,0 0-1,0-1 1,-1-1 0,0 0-1,0 0 1,0-1-1,-1 0 1,0-1-1,-1 0 1,6-7-6,-9 9 18,0 0 0,-1-1 1,0 0-1,-1 0 0,0 0 1,0-1-1,0 1 0,-1-1 1,0 1-1,0-1 0,-1 0 0,0 0 1,-1 1-1,1-1 0,-1 0 1,-1 0-1,0 0 0,0 0 1,0 0-1,-1 1 0,0-1 0,-3-5-18,-3-6 30,-1 0-1,0 1 0,-2 0 0,0 0 0,-1 1 1,-1 1-1,0 0 0,-1 0-29,-43-51-54,3-2 0,-32-57 54,101 148-76,1-1 0,2 0 0,0-1 0,17 15 76,39 21 27,-24-19 92,17 19-119,-52-41 15,0 0-1,-1 1 0,-1 0 0,0 1 1,-1 0-1,0 3-14,22 44-105,-23-39 165,2-1 0,1 0 0,1-1 0,12 13-60,-22-29-147,1-1 1,0 0 0,0-1 0,1 1 0,-1-1 0,1 0 0,1-1-1,-1 0 1,1 0 0,-1 0 0,1-1 0,0 0 0,0-1-1,0 0 1,1 0 0,-1-1 0,2 0 146,27 1-779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02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21 107 1512,'-18'-11'942,"18"11"-907,-1 0-1,1 0 1,0 0-1,0-1 1,0 1 0,-1 0-1,1 0 1,0 0-1,0-1 1,0 1-1,0 0 1,0 0 0,0 0-1,-1-1 1,1 1-1,0 0 1,0 0-1,0-1 1,0 1-1,0 0 1,0 0 0,0-1-1,0 1 1,0 0-1,0 0 1,0-1-1,0 1 1,0 0 0,0 0-1,0-1 1,0 1-1,1 0 1,-1 0-1,0-1 1,0 1-1,0 0 1,0 0 0,0 0-35,4-2 161,-1 0 1,1 0 0,0 1 0,-1 0 0,1-1 0,0 1 0,0 1 0,0-1 0,0 1-1,2-1-161,171-15 667,-52 5-624,-13 0 4,172-17-58,-169 21 466,43 5-455,-152 2 52,-1 1 1,0-1 0,0 1-1,1 0 1,-1 0-1,0 0 1,1 1-53,-5-2 11,-1 0 0,1 1 0,-1-1-1,1 0 1,-1 0 0,1 1 0,-1-1 0,0 0 0,1 1 0,-1-1-1,0 0 1,1 1 0,-1-1 0,0 1 0,1-1 0,-1 0 0,0 1-1,0-1 1,1 1 0,-1-1 0,0 1 0,0-1 0,0 1-11,0 0 11,0 0 1,0 0-1,0 0 1,-1 0-1,1 0 1,0 0-1,-1 0 1,1 0-1,-1-1 1,1 1-1,-1 0 1,1 0-1,-1-1 1,1 1-1,-1 0 1,0 0-1,0-1-11,-8 9 85,-1-1-1,-1 0 1,1 0-1,-11 4-84,11-5 77,-1-1 0,1 1 0,1 1 0,-1-1 0,-5 8-77,14-14 8,0-1-1,0 1 1,0 0 0,1 0-1,-1 0 1,0 0 0,0 1-1,1-1 1,-1 0 0,1 0-1,-1 0 1,1 0 0,-1 1-1,1-1 1,0 0-1,0 0 1,-1 1 0,1-1-1,0 0 1,0 1 0,0-1-1,1 0 1,-1 0 0,0 2-8,1-2 7,0 1 1,0-1-1,0 1 1,0-1-1,0 1 1,1-1-1,-1 0 1,0 0-1,1 1 1,-1-1 0,1 0-1,-1 0 1,1-1-1,-1 1 1,1 0-1,0 0-7,8 3 21,1-1 0,0 0 0,1 0-1,-1-1 1,2 0-21,17 2-571,1-1-1,0-2 0,0 0 1,0-3-1,0 0 0,0-2 1,0-1-1,24-8 572,-14-4-733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02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8 2745,'-9'-6'1536,"10"4"-536,25 6-456,2 1-400,19 3-888,6 3-304,4 0-432,7 3 759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02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354 670 936,'1'-1'82,"0"0"0,1 0 0,-1 0 0,0 0 0,0 0 0,0-1 0,0 1 0,0 0 0,0 0 0,0-1 0,0 1 0,0-1 0,-1 1 0,1-1 0,0 1 0,-1-1 0,1 0 0,-1 1 0,0-1 0,0 1 1,0-1-1,1 0 0,-1 1 0,-1-1 0,1 0 0,0 1 0,0-1-82,-2-1 65,1 1 0,-1-1 0,0 1 0,1 0 0,-1 0 0,0 0 0,0 0 0,-1 0 0,1 0 0,0 0 0,-1 1 0,1-1 0,-1 1 0,1 0 0,-1-1 0,0 1 0,1 0-65,-16-5 101,1 0 0,-1 1 0,0 1 0,0 1 0,-13-1-101,-7 1 148,1 1 0,-10 3-148,39-1 45,-1 1 0,0 0-1,1 1 1,-1 0 0,1 0 0,-4 2-45,10-3 12,0-1 0,0 1 1,1 0-1,-1 0 1,0 0-1,0 1 0,1-1 1,-1 0-1,1 1 1,-1-1-1,1 1 0,-2 1-12,3-2 7,-1 0-1,1 0 0,-1 0 1,1 0-1,0 0 0,0 0 1,-1 0-1,1 0 1,0 0-1,0 0 0,0 0 1,0 0-1,0 0 0,0 0 1,0 1-1,0-1 0,1 0 1,-1 0-1,0 0 0,1 0 1,-1 0-1,1 0 0,-1 0 1,1 0-7,2 2 32,0 0 0,0 0 0,0 0 0,0 0 0,0 0 1,1-1-1,-1 0 0,1 0 0,0 0 0,-1 0 0,1 0 1,0-1-1,0 0 0,0 0 0,0 0 0,1 0-32,81 21 462,0-5-1,83 7-461,-168-24 1,13 2 14,0-1 1,0 0-1,0-1 0,0-1 0,13-2-15,-23 2 7,0 0 0,-1 0-1,1 0 1,0-1 0,-1 0 0,1 1 0,-1-1 0,1-1-1,-1 1 1,0 0 0,0-1 0,0 0 0,0 0-1,-1 0 1,1 0 0,-1 0 0,1 0 0,-1 0 0,0-1-1,0 0 1,0-2-7,3-6 41,-1 0 0,0 0 0,-1-1 0,-1 1 0,0-1 0,0-8-41,1-81 165,-3 73-157,-1-105-883,-16-124 875,12 226-199,5 32 190,0-1 0,0 1 0,0-1 0,0 1 0,0-1-1,0 1 1,0 0 0,0-1 0,0 1 0,0-1 0,0 1-1,0 0 1,-1-1 0,1 1 0,0-1 0,0 1 0,-1 0-1,1-1 1,0 1 0,0 0 0,-1-1 0,1 1 0,0 0-1,-1-1 1,1 1 0,0 0 0,-1 0 0,1 0 0,-1-1-1,1 1 1,0 0 0,-1 0 0,1 0 0,-1 0 0,1 0-1,-1 0 1,1 0 0,-1 0 0,1 0 0,0 0 0,-1 0-1,1 0 1,-1 0 0,1 0 0,-1 0 0,1 0 0,0 0-1,-1 0 1,1 1 0,-1-1 0,1 0 0,0 0 0,-1 1-1,1-1 1,0 0 0,-1 0 0,1 1 0,0-1 0,-1 0 0,1 1-1,0-1 10,-3 3-42,1-1-1,0 1 0,-1-1 0,1 1 0,0 0 0,1 0 1,-2 2 42,0 3 3,0 0 0,0 1 1,1-1-1,0 1 1,1 0-1,0 0 1,0-1-1,1 1 1,0 3-4,2 20 146,1-1 1,2 1-147,-3-20 36,8 52 287,3 0 0,7 16-323,-13-57 70,0 0 0,2 0 1,1-1-1,1 0 1,1 0-1,1-2 1,12 16-71,-20-29 22,0 0 1,0-1-1,1 0 0,0-1 1,0 1-1,1-1 1,0 0-1,0 0 1,0-1-1,0 0 1,0-1-1,1 1 1,0-1-1,-1-1 1,1 1-1,1-1 1,-1-1-1,0 1 1,0-2-1,0 1 1,1-1-1,-1 0 1,0-1-1,0 1 1,1-2-1,-1 1 1,0-1-1,0-1-22,30-5 32,-2-2 0,1-2 0,-1-1 0,-1-2 0,27-15-32,-55 26 0,-1-1 0,0 0-1,0 0 1,0 0 0,-1-1 0,1 0-1,-1 0 1,-1 0 0,1 0 0,-1-1 0,0 0-1,-1 0 1,0 0 0,0 0 0,0-1-1,-1 1 1,0-1 0,0 1 0,-1-1-1,0 0 1,-1 0 0,1 1 0,-2-4 0,-2 0 33,-4 13 14,6 0-43,-1 0-1,1-1 1,0 1-1,0 0 1,0 0 0,0 0-1,0 0 1,0 1-1,0-1 1,1 0-4,-1 2 6,0 0-1,1 0 1,0 0 0,-1 0 0,1 0 0,1-1 0,-1 1 0,0 0 0,1 0-1,0 0 1,0 0 0,0 0 0,0-1 0,1 1 0,0 0 0,-1-1 0,1 1-1,1-1 1,-1 0 0,0 0 0,1 0 0,-1 0 0,1 0 0,0 0-1,0-1 1,0 1-6,3 0 11,0 1 0,-1-1-1,1 0 1,1 0-1,-1-1 1,0 0 0,0 0-1,1 0 1,-1-1 0,1 0-1,0 0 1,-1-1 0,1 0-1,-1 0 1,6-1-11,11-2 17,0-1 0,-1-2 1,0 0-1,0-1 0,8-5-17,39-18 16,-2-3-16,-39 19 0,-27 13-1,0 0-1,0 1 0,0-1 0,0 1 0,0 0 0,-1-1 0,1 1 0,0 0 1,0-1-1,0 1 0,0 0 0,0 0 0,0 0 0,0 0 0,0 0 0,0 0 0,0 0 1,0 0-1,0 1 0,0-1 0,0 0 2,0 1-2,-1-1 0,1 1-1,-1-1 1,1 1 0,-1-1 0,0 1 0,1-1 0,-1 1-1,0-1 1,0 1 0,1 0 0,-1-1 0,0 1 0,0 0-1,0-1 1,0 1 0,0 0 0,0-1 0,0 1 0,0 0 0,0-1-1,0 1 1,0 0 2,-1 7-12,-1 1-1,0-1 1,0 0 0,-4 6 12,3-5 14,-2 6-2,-3 12 79,-2 0 0,-5 7-91,13-27-16,-2-1 1,1 0-1,-1 1 0,0-2 1,0 1-1,-1 0 0,1-1 1,-1 0-1,0 0 0,-1 0 1,-4 3 15,7-7-141,0 0 1,0 1-1,0-1 1,0 0-1,0-1 1,0 1-1,0 0 1,0-1 0,-1 0-1,1 0 1,0 0-1,-3 0 141,-4-3-595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18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24 768,'-4'-4'1046,"3"3"-970,0 0 1,0 0-1,0 1 1,0-1-1,0 0 0,1 0 1,-1 0-1,0 0 1,1 0-1,-1 0 1,0 0-1,1 0 0,0 0 1,-1 0-1,1 0 1,-1 0-1,1 0 1,0 0-1,0-1-76,5 10-17,4 11 79,0 0 1,6 8-63,-9-17 28,0 1 1,0 0-1,-1 0 1,0 1-1,-1-1 1,-1 1-1,0 0 1,0 0-1,-1 4-28,10 71 225,-3 0 0,-5 1 0,-3 0 0,-8 56-225,7-137-27,-2 37 234,2-41-264,0 0 1,1-1-1,0 1 1,-1-1-1,1 1 0,0-1 1,0 1-1,0-1 0,0 1 1,1-1-1,-1 0 1,1 0-1,-1 1 0,1-1 1,0 0 56,5 2-858,5-4 328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18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0 162 304,'5'-9'7,"0"0"1,1 0-1,0 1 0,1 0 0,-1 0 1,1 0-1,1 1 0,0 0 0,0 1 1,0 0-1,0 0 0,1 0 0,0 1 1,1 0-1,-1 1 0,1 0 0,2 0-7,23-7 35,1 2 1,1 1-1,-1 2 0,6 1-35,-29 3 75,1 1 0,0 1 0,-1 0 0,1 1 0,-1 0 0,1 1 0,-1 0 1,0 2-1,0-1 0,3 3-75,-8-3 18,-1 0 1,1 0 0,-1 1 0,0 0 0,-1 1 0,1-1 0,-1 1-1,1 1 1,-2-1 0,1 1 0,0 0 0,-1 0 0,0 1-1,-1-1 1,0 1 0,0 0 0,2 4-19,-5-9 8,0 1 0,0-1 1,-1 0-1,1 1 0,0-1 0,-1 1 0,0-1 0,1 1 0,-1-1 1,0 1-1,0-1 0,-1 1 0,1-1 0,0 1 0,-1-1 1,1 0-1,-1 1 0,-1 1-8,0-1 34,0 1 1,0-1-1,0 0 1,0 0-1,-1 0 1,1 0-1,-1-1 1,0 1-1,0-1 0,0 0 1,-2 2-35,-11 5 155,0-1 1,-1-1-1,1 0 0,-1-1 1,-3-1-156,4 1 64,-206 58 55,160-48-179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3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188 496 2561,'-66'-104'1025,"50"79"-453,12 19-914,4 9 52,0 3 431,-9 179 989,14 11-925,0-42-257,-6-149 44,-3-10 24,-4-15 36,-15-66 28,4-1 0,0-25-80,10 60 24,4 25 9,1 3 200,0 0 0,1 0 0,1 0 0,1 0 0,2-19-233,-1 41 23,1 1 0,-1 0 1,0 0-1,0 0 0,1-1 0,-1 1 0,1 0 0,-1 0 0,1 0 1,0 0-1,-1 0 0,1 0 0,0 0 0,0 0 0,0 0 1,0 0-1,-1 1 0,1-1 0,0 0 0,0 1 0,1-1 1,-1 0-1,0 1 0,0-1 0,0 1 0,0 0 0,0-1 0,1 1 1,-1 0-1,0 0 0,0-1 0,0 1 0,1 0 0,-1 0 1,0 1-1,0-1 0,1 0 0,-1 0 0,0 0 0,0 1 1,0-1-1,1 1-23,5 1-19,-1 0 0,1 0 0,-1 1 1,0 0-1,1 0 0,-1 0 1,2 3 18,14 11-23,0 2 1,-1 1-1,-1 1 1,3 5 22,31 32-6,147 117-43,-138-124 52,-51-44 40,-12-7-35,1 0 0,-1 0 1,1-1-1,-1 1 0,1 0 1,-1 0-1,1-1 0,-1 1 1,0 0-1,1-1 0,-1 1 1,1-1-1,-1 1 0,0 0 1,0-1-1,1 1 0,-1-1 1,0 1-1,0-1 0,1 1 0,-1-1 1,0 1-1,0-1 0,0 1 1,0-1-1,0 0 0,0 1 1,0-1-1,0 1 0,0-1 1,0 1-1,0-1 0,0 1 1,0-1-9,3-47 45,-1 27-39,-1 0 1,-1 0-1,0 0 1,-2 0-1,-3-16-6,-9-28-7,-14-36 7,-9-39 124,25 73 444,3-1-568,0-3 713,3 42-174,3 22-253,3 15-107,7 63-207,3-1 1,17 64 27,25 44-94,-1 0-253,-42-136 167,12 41-1173,-10-59 317,-1-14 429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0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489 624 520,'0'-12'214,"-1"0"0,-1 0 0,0 0 0,-1 1 0,0-1 0,-1 1 0,0 0 0,-1 0 0,-1-3-214,3 11 73,1-1-1,0 1 1,-1 0 0,1-1-1,-1 1 1,0 1 0,0-1 0,0 0-1,-1 1 1,1-1 0,-1 1-1,1 0 1,-1 0 0,0 0 0,1 1-1,-1-1 1,0 1 0,0 0-1,0 0 1,0 1 0,-1-1 0,-2 1-73,-3-1 54,1 2 1,0-1-1,-1 1 1,1 1 0,0 0-1,0 0 1,0 0-1,-8 4-54,0 2 15,-1 1 0,1 1 0,1 0 0,0 2 0,0-1-1,1 2 1,1 0 0,0 1 0,0 0 0,2 1 0,-8 11-15,7-8 8,1 1 0,0 1 0,2 0-1,0 0 1,1 1 0,1 0 0,1 1 0,1 0 0,-3 18-8,9-38 6,-1 1 0,1-1 0,0 1 1,-1-1-1,1 1 0,0-1 0,1 1 0,-1-1 0,0 1 0,1-1 0,-1 1 1,1-1-1,0 1 0,0-1 0,0 1 0,0-1 0,0 0 0,1 0 0,-1 0 1,1 0-7,-1 0 11,1 0 0,0-1 0,0 1 0,1-1 0,-1 0 0,0 0 0,0 0 0,0 0 0,1 0 0,-1 0 0,1-1 0,-1 1 0,0-1 0,1 0 0,-1 0 0,3 1-11,10-2 48,-1-1 1,0 0-1,0-1 1,0 0-1,0-1 1,1-1-49,-12 4 5,32-10 73,-2-2 1,1-1-1,23-15-78,-41 20-9,-1-1-1,0 0 1,0-1-1,-2 0 1,1-1 0,-1-1-1,-1 0 1,6-8 9,-16 19 1,0-1 0,-1 1 0,1-1 0,0 0 0,-1 0 0,0 0 0,1 1 0,-1-1 0,-1-1 1,1 1-1,0 0 0,-1 0 0,1 0 0,-1 0 0,0 0 0,0-1 0,0 1 0,0 0 0,-1 0 0,0-2-1,0 3 6,0-1 0,0 1 0,-1-1 0,1 1 0,0 0 0,-1 0 0,0 0 0,0-1 0,1 2 1,-1-1-1,-1 0 0,1 0 0,0 1 0,0-1 0,0 1 0,-1-1 0,1 1 0,-1 0 0,1 0 0,-1 0 0,0 0 0,1 1 0,-2-1-6,-1 0 6,-1 0 1,1 0-1,0 0 0,-1 1 1,1 0-1,-1 0 0,1 0 1,-1 1-1,1 0 0,0 0 1,-1 0-1,1 1 0,0-1 1,0 1-1,0 1 0,0-1-6,2 0-3,0 0 0,1 0 0,-1 0 0,1 0 0,-1 0 0,1 1 0,0-1 0,0 1 0,0-1 0,0 1 0,0 0 0,1 0 0,-1 0 0,1 0 0,0 0 0,0 0 0,0 1 0,0-1 0,0 0 0,1 0 0,0 1 0,-1-1 0,1 0 0,0 1 0,1-1 0,-1 0 0,1 2 3,0 0-2,0 0 0,0 0-1,0 0 1,1 0 0,0 0 0,0-1 0,0 1 0,0 0-1,1-1 1,0 0 0,0 1 0,0-1 0,3 2 2,0 0 4,0 0 0,1-1 1,-1 0-1,1 0 0,0-1 1,1 0-1,-1 0 0,3 0-4,8 3 11,0-1 0,1-1 1,-1-1-1,1 0 0,0-2 0,0 0 0,2-1-11,-3 0 9,1-1 0,-1-2-1,0 1 1,1-2 0,-1-1 0,0 0 0,-1-1 0,1-1-1,8-4-8,-18 6 43,-1 1-1,0-2 1,0 1 0,-1-1-1,1 0 1,-1 0-1,0-1 1,0 1-1,-1-1 1,2-3-43,-3 4 83,-1-1 0,0 1 0,0-1 0,0 1 0,-1-1 0,0 0 0,0 0 0,-1 0 0,1 0 0,-1 0 0,-1-1 0,1 1 0,-1 0 0,0-3-83,-1 2 28,0 0-1,0 1 1,0-1 0,-1 1 0,0 0-1,0-1 1,-1 1 0,0 0 0,0 0-1,0 0 1,-1 1 0,0-1 0,0 1-1,0 0 1,-1 0 0,1 1 0,-1-1-1,0 1 1,-1 0 0,1 0 0,-1 0-1,0 1 1,0 0 0,0 0 0,0 1-1,0 0 1,0 0 0,-1 0 0,1 0-1,-1 1 1,0 0-28,-3 2 20,15 1 2,24 2 4,-5-7 4,1 0 0,19-7-30,19-3 41,17 2-18,1 3 0,31 2-23,-110 6-5,0 0 1,1 0 0,-1 0-1,0 0 1,1 1 0,-1-1-1,0 1 1,0-1-1,1 1 1,-1 0 4,-1-1-2,-1 1 0,0-1 0,1 0-1,-1 0 1,0 0 0,0 1 0,1-1 0,-1 0 0,0 0 0,0 1 0,0-1-1,1 0 1,-1 1 0,0-1 0,0 0 0,0 1 0,0-1 0,0 0 0,0 1-1,0-1 1,1 0 0,-1 1 0,0-1 0,0 0 0,0 1 0,0-1 0,0 0-1,-1 1 1,1-1 0,0 0 0,0 1 0,0-1 0,0 0 0,0 1-1,0-1 4,-3 4-21,0 0 0,-1 0 0,1 0 1,-1 0-1,1-1 0,-1 1 1,-1 0 19,-4 3-14,-10 10-19,0 0 30,-1 0-1,2 2 1,-4 6 3,17-19 9,1 0 1,-1 0-1,1 0 1,1 1-1,-1 0 0,1-1 1,1 1-1,-1 0 1,1 0-1,0 1 0,1-1 1,-1 0-1,1 7-9,1-11 4,0-1 0,0 1 0,0-1 0,1 0-1,-1 1 1,1-1 0,-1 0 0,1 0 0,0 1 0,0-1 0,0 0 0,0 0-1,0 0 1,1 0 0,-1 0 0,1 0 0,-1 0 0,1-1 0,0 1 0,-1 0-1,1-1 1,0 0 0,0 1 0,0-1 0,0 0 0,0 0 0,1 0-1,-1 0 1,0 0 0,0-1 0,1 1 0,-1-1 0,2 1-4,10 1 11,1 0 1,0-1 0,-1 0-1,1-2 1,3 0-12,-10 1 5,36-2 12,-1-1 1,1-2-1,-1-3 1,0-1-1,-1-2 1,0-2 0,27-13-18,-56 20 4,0-1 0,-1 0 0,0-1 0,0-1 0,-1 0 0,0 0 0,-1-1 0,0-1 0,0 1 0,-1-3-4,-4 8 5,-1 0 1,-1-1-1,1 0 1,-1 1-1,0-1 1,0 0-1,-1-1 1,0 1-1,0 0 1,0-1-1,-1 1 1,0-1-1,0 0 1,0 1-1,-1-1 1,0 0-1,-1 1 1,1-1-1,-1 1 1,-1-1-1,1 0 1,-1 0-6,-5-7 23,1 0 1,-2 0-1,0 1 1,0 0-1,-11-11-23,-12-18 44,-22-48-63,-38-86 19,59 111-39,55 91-422,9 15 289,-20-28 168,-1 0 1,-1 1-1,0 1 0,-1 0 0,-1 0 1,2 4 3,11 41-72,9 39 72,-17-51 28,2 0 0,2-1 0,7 9-28,-21-49-23,19 38 88,2-1 1,1 0-1,12 11-65,-30-45-95,1 1 0,1-1 1,0-1-1,0 1 0,1-2 0,0 1 1,0-1-1,1-1 0,0 0 0,0 0 1,1-1-1,0-1 0,0 0 0,0-1 0,3 1 95,21-2-1320,-8-7 484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0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9 133 1648,'-1'-1'101,"0"0"-1,0 0 0,1 0 1,-1 0-1,0 0 0,1 0 0,-1 0 1,1 0-1,-1-1 0,1 1 1,-1 0-1,1 0 0,0 0 0,0-1 1,-1 0-101,2 1 57,-1 0 1,1 0 0,-1 0-1,1 0 1,0 0 0,-1 0-1,1 0 1,0 0 0,0 0-1,0 0 1,0 0 0,0 1-1,0-1 1,0 0 0,0 1-1,0-1 1,0 1 0,0-1-1,0 1 1,0-1 0,0 1-58,23-9 139,0 1 0,0 2 1,0 0-1,1 1 0,3 1-139,18-3 28,57-13 4,2 5 1,71 0-33,-166 15 2,-2-1-1,1 1 1,-1 0-1,0 0 1,0 1-1,1 0 0,-1 0 1,0 1-1,0 0 1,5 3-2,-12-5 8,0 0 0,0 1 1,0-1-1,0 1 0,0-1 1,0 1-1,0-1 0,0 1 1,0-1-1,0 1 1,-1 0-1,1 0 0,0-1 1,-1 1-1,1 0 0,0 0 1,-1 0-1,1 0 0,-1 0 1,1 0-1,-1 0 0,1 0 1,-1 0-1,0 0 0,0 0 1,1 0-1,-1 0 0,0 0 1,0 0-1,0 0 0,0 0 1,0 0-1,0 1 0,-1-1 1,1 0-1,0 0 0,-1 0 1,1 0-1,0 0 0,-1 0 1,1 0-9,-4 6 151,0-1 1,-1 1-1,1-1 0,-1 1 1,-5 3-152,-2 4 225,4-3-70,0-1-1,1 2 1,0-1 0,0 1-1,1 0 1,-1 6-155,5-15 13,1 0 1,0 0-1,0 0 0,0 0 0,1 0 1,-1 0-1,1 1 0,0-1 0,-1 0 1,1 0-1,1 0 0,-1 0 0,0 0 1,1 1-1,0-1 0,0 0 0,0 0 1,0 0-1,0 0 0,0 0 0,1-1 1,-1 1-1,1 0 0,0-1 0,0 1 1,0-1-1,0 0 0,1 1 0,-1-1 1,1 1-14,4 1 4,0 0 0,-1-1 0,1 1 1,1-1-1,-1-1 0,0 1 0,1-1 0,-1-1 1,1 1-1,0-1-4,19 2-377,-1-2 0,10-1 377,31-3-958,-3-13 355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1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2272,'15'0'1041,"13"4"-481,30 5-544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1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147 595 1384,'-1'0'22,"0"0"-1,0 0 1,0 0-1,0 0 0,0 0 1,0 1-1,0-1 1,0 0-1,1 0 1,-1 1-1,0-1 1,0 1-1,0-1 0,1 1 1,-1-1-1,0 1 1,0-1-1,1 1 1,-1 0-1,1-1-21,-8 5-41,-3 3 128,-1 0-1,1 1 1,0 0 0,1 1-1,0 0 1,1 0-1,0 1 1,0 1-1,-1 3-86,7-10 79,0 0 1,1 0-1,0 0 0,0 0 0,0 1 0,0-1 0,1 1 0,0-1 0,0 1 1,1-1-1,-1 4-79,1-5 30,1 0 1,-1 0-1,1 0 1,0 0-1,0 0 0,0 0 1,1 0-1,0 0 1,-1-1-1,1 1 1,0-1-1,1 1 1,-1-1-1,1 0 1,-1 0-1,1 0 1,1 1-31,2 1 15,0-1 1,0 0-1,0 0 1,1 0-1,-1-1 1,1 0-1,0 0 1,0-1-1,0 0 1,0 0-1,1 0 1,-1-1-1,0 0 1,1-1-1,-1 0-15,11 1 29,0-1 0,0-2-1,0 1 1,0-2 0,11-3-29,-11 1 16,0 0 1,0-1-1,-1-1 1,0-1-1,0-1 1,-1 0-1,0-1 1,0-1-1,-1 0 1,-1-1-1,0 0 1,0-2-1,-1 1 1,-1-2-1,0 1 1,1-6-17,-9 13 11,0 0 1,0 0 0,-1-1-1,0 0 1,-1 1 0,1-1-1,-2 0 1,1 0 0,-1 0-1,0 0 1,-1-1 0,0 1-1,0-6-11,-4-14 9,0 1-1,-2-1 0,-4-12-8,8 33-10,1 6 10,-38-151-469,-18-139 469,54 403 503,5-75-419,3 1 0,1-1 0,1 0 0,3-1 0,1 0 0,5 9-84,2 1 96,3-2 0,1 0 0,2-2 0,19 25-96,-40-64 9,5 11 3,2-1 0,0-1 0,1 1-1,0-2 1,2 3-12,-10-12 42,1 1 0,-1-1 0,0 1 0,1-1 0,0 0 0,-1 0 0,1-1 0,0 1 0,0-1 0,0 0 0,0 0 0,0 0 0,0 0 0,0-1 0,0 1 0,0-1 0,0 0 0,1-1 0,-1 1 0,0-1 0,0 0 0,2 0-42,37-13 121,0-2-1,-2-2 1,0-1-1,-1-2 1,9-8-121,-35 20-57,0 0 0,0-1 0,-1-1-1,0 0 1,-1 0 0,9-11 57,-31 53 466,6-26-442,-3 5 43,1 0 0,0 1 0,0-1 0,1 2-67,3-9 14,1 0 0,0 0-1,0-1 1,0 1-1,1 0 1,-1 0 0,1 0-1,0 0 1,0 0 0,0 0-1,0 0 1,0 0 0,0 0-1,1 0 1,-1 0-1,1-1 1,0 1 0,0 0-1,0 0 1,1 0-14,1 1 9,0 1-1,0-1 1,1 0 0,-1 0 0,1 0-1,0-1 1,1 1 0,-1-1-1,1 0 1,-1 0 0,1 0 0,0-1-1,0 0 1,0 0 0,0 0-1,0 0 1,1-1 0,-1 0-1,0 0 1,1 0 0,4-1-9,-1 1-1,0-1 1,1-1-1,-1 0 0,0 0 1,1-1-1,-1 0 0,0 0 0,0-1 1,0 0-1,-1-1 0,1 0 1,3-2 0,-1-1-10,-1-1 0,1 0 0,-1 0 0,-1-1 0,0 0 0,0-1 0,0 0 0,0-2 10,4-7 10,-1-1 0,-1 0 0,-1 0 0,0-3-10,-10 24 1,0-1 1,0 0 0,1 0-1,-1 1 1,0-1 0,0 0-1,0 0 1,0 1-1,0-1 1,0 0 0,0 0-1,0 1 1,1-1 0,-1 0-1,0 0 1,0 1-1,0-1 1,1 0 0,-1 0-1,0 0 1,0 1 0,1-1-1,-1 0 1,0 0 0,0 0-1,1 0 1,-1 0-1,0 0 1,0 0 0,1 0-1,-1 1 1,0-1 0,1 0-1,-1 0 1,0 0 0,0 0-1,1 0 1,-1 0-1,0-1 1,0 1 0,1 0-1,-1 0 1,0 0 0,1 0-1,-1 0 1,0 0-1,0 0 1,1-1 0,-1 1-1,0 0 1,0 0 0,0 0-1,1 0 1,-1-1 0,0 1-1,0 0 1,0 0-1,1-1 1,-1 1 0,0 0-1,0 0 1,0-1 0,0 1-1,0 0 1,0 0 0,0-1-1,0 1 1,0 0-1,0-1 1,0 1-2,11 28-3,-9-21 8,20 54-42,-2-7 7,-3 1 1,1 10 29,-15-50-193,0 1 1,-1-1-1,0 1 1,-1 0 0,-1 0-1,-1-1 1,0 1-1,-1 0 1,-1 0-1,0 1 193,-19 43-668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3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1 2128,'-2'0'889,"0"0"-505,0 0-408,-5 14-160,-4 14 16,-18 53 32,5-45 88,5 3 40,-4-4-152,1-1-289,11-8 297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3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33 2000,'8'-24'1648,"-6"16"-468,-5 17-428,-5 16-731,0-4-18,1 1 0,1 0 0,0 0 0,2 0 0,0 12-3,4-27-2,0 0 0,0 1 1,1-1-1,0 0 0,0 1 0,0-1 1,1 0-1,1 0 0,-1 0 0,1 0 1,0-1-1,0 1 0,1-1 0,0 0 1,0 0-1,1 0 0,-1 0 0,1-1 1,3 3 1,1 1-6,-1-1-29,1 1 0,0-2 0,1 1-1,8 5 36,-15-12-7,0 1-1,0 0 1,0-1-1,0 0 0,0 0 1,0 0-1,1 0 0,-1 0 1,0 0-1,1-1 1,-1 0-1,1 0 0,-1 0 1,0 0-1,1 0 0,-1-1 1,0 1-1,1-1 0,-1 0 1,1 0 7,18-8-329,-1-1 0,1 0 0,-2-2 0,0 0 0,0-1 0,-1-1 0,-1-1 1,3-4 328,13-14-661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4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90 525 1360,'-1'-2'37,"0"1"-1,0-1 0,0 1 1,0 0-1,0-1 0,0 1 1,0 0-1,0 0 0,0 0 1,-1 0-1,1 0 0,0 0 1,-2-1-37,2 2 17,1 0 1,-1 0 0,0 0 0,1 0 0,-1 0-1,1 0 1,-1 0 0,0 0 0,1 0 0,-1 0-1,0 0 1,1 0 0,-1 0 0,0 0 0,1 1 0,-1-1-1,0 0 1,1 0 0,-1 1 0,1-1 0,-1 0-1,1 1 1,-1-1-18,-4 5 106,1 0 0,0 0 0,0 0 0,1 1 0,-1-1 0,-1 6-106,2-7 37,2-1-5,-3 4 64,-1 0 1,2 1-1,-1 0 1,1 0-1,-1 4-96,4-10 8,-1 0 0,1-1 0,0 1 0,-1-1 0,1 1 0,0-1 0,0 1-1,0 0 1,0-1 0,1 1 0,-1-1 0,0 1 0,0 0 0,1-1 0,-1 1 0,1-1 0,0 1-1,-1-1 1,1 0 0,0 1 0,0-1 0,0 0 0,0 1 0,0-1 0,0 0 0,0 0 0,1 0 0,-1 0-1,0 0 1,0 0 0,1 0 0,0 0-8,5 1 12,-1 0-1,1 0 0,-1 0 1,1-1-1,0-1 1,0 1-1,0-1 0,-1 0 1,1 0-1,0-1 0,0 0 1,-1 0-1,1-1 1,0 1-1,3-3-11,14-4 29,-2-1 1,1-1-1,15-9-29,-25 11 2,0 0 0,0 0 1,-1-1-1,0 0 0,-1-1 0,0-1 0,0 0-2,-8 7 13,0 0-1,0 0 0,-1 0 0,1 0 0,-1 0 1,0 0-1,0-1 0,0 1 0,-1-1 1,2-4-13,-3 6 22,1 0 0,-1 0 0,0-1 0,0 1 0,-1 0 1,1 0-1,-1 0 0,1 0 0,-1 0 0,0 0 1,0 0-1,0 0 0,0 0 0,-1 1 0,1-1 0,-1 0 1,-1-1-23,1 1 15,-1 0-1,1 0 1,-1 1 0,1 0 0,-1-1 0,0 1 0,0 0 0,0 0 0,0 0 0,0 1-1,-1-1 1,1 1 0,0 0 0,-1 0 0,1 0 0,-1 0 0,1 0 0,-1 1 0,1 0 0,-1 0-1,0 0 1,-1 0-15,2 0 8,0 0-1,1 1 0,-1-1 0,1 1 1,-1 0-1,1 0 0,-1 0 0,1 0 0,-1 0 1,1 0-1,0 1 0,-1-1 0,1 1 1,0 0-1,0-1 0,0 1 0,0 0 1,1 0-1,-1 0 0,0 0 0,1 1 0,0-1 1,-1 0-1,1 1 0,0-1 0,0 1 1,0-1-1,1 1 0,-2 2-7,2-5 0,0 1-1,0 0 0,0-1 1,0 1-1,0 0 1,0 0-1,0-1 1,0 1-1,0 0 1,0-1-1,0 1 0,0 0 1,0-1-1,1 1 1,-1 0-1,0-1 1,1 1-1,-1 0 1,0-1-1,1 1 1,-1-1-1,0 1 0,1-1 1,-1 1-1,1-1 1,-1 1-1,1-1 1,0 1-1,-1-1 1,1 1 0,1 0-4,0-1 0,0 1 1,0 0-1,0-1 0,0 0 0,1 1 1,-1-1-1,0 0 0,0 0 1,0 0-1,0 0 4,7-1-20,0 0 0,0-1 1,-1 0-1,1 0 0,2-2 20,6-4-21,0 0-1,0-1 1,-1-1 0,0 0-1,-1-1 1,0-1 0,10-11 21,-8 7 24,-1-2 1,0 0-1,-2-1 1,0 0-1,11-21-24,-19 27 56,0 0-1,0 0 0,-2-1 1,0 1-1,0-1 0,-1-2-55,10-83 809,-11 70-371,2 16-15,-6 23-107,-4 6-338,0 0 0,1 0 0,1 0 0,0 1 0,1 5 22,-7 90 1,1-8 12,-28 94 0,20-120-30,17-77 18,1-1 1,-1 0-1,0 1 0,0-1 1,0 0-1,0 1 0,1-1 0,-1 0 1,0 1-1,0-1 0,1 0 1,-1 1-1,0-1 0,1 0 0,-1 0 1,0 1-1,1-1 0,-1 0 0,0 0 1,1 0-1,-1 0 0,0 0 1,1 1-1,-1-1 0,1 0 0,-1 0 1,0 0-1,1 0 0,-1 0 1,1 0-1,-1 0 0,0 0 0,1 0 1,-1 0-1,0 0 0,1-1 1,-1 1-1,1 0 0,-1 0 0,0 0 1,1 0-1,-1-1 0,0 1 0,1 0-1,0 0 6,13-4 8,0-1 1,0 0 0,0-1 0,-1-1 0,0 0 0,0 0 0,-1-1 0,3-4-15,26-14-30,-39 25 26,-1 0 0,1 0 0,-1 0 0,1 1 0,0-1 0,-1 1 0,1-1 0,0 1 1,-1 0-1,1-1 0,0 1 0,0 0 0,-1 0 0,1 0 0,0 0 0,0 0 0,-1 1 0,1-1 0,0 1 0,-1-1 1,1 1 3,3 1-15,0 1 0,0 0 0,-1 0 0,1 0 0,-1 0 0,0 1 15,25 16-34,-24-18 37,0-1-1,0 1 0,0-1 0,0-1 0,0 1 1,0-1-1,0 1 0,0-2 0,1 1 0,-1 0 0,0-1 1,0 0-1,0 0 0,0-1 0,0 1 0,4-3-2,6-3 9,1 0 0,-1-1 0,-1-1 0,7-4-9,-13 7 4,1 0 0,-1-1 1,0 0-1,-1-1 0,1 0 0,-2 0 0,1 0 0,-1-1 0,3-5-4,-6 8 1,0 0 1,0 0-1,-1 0 0,0 0 0,0-1 1,0 1-1,-1 0 0,0-1 1,0 1-1,-1-1 0,0 1 0,0-1 1,0 0-1,-1 1 0,-1-7-1,2 13-2,0-1-1,0 0 1,0 1 0,0-1-1,0 1 1,-1-1 0,1 0-1,0 1 1,0-1-1,0 1 1,0-1 0,-1 1-1,1-1 1,0 0 0,-1 1-1,1-1 1,0 1 0,-1 0-1,1-1 1,-1 1-1,1-1 1,-1 1 0,1 0-1,-1-1 1,1 1 0,-1 0-1,1-1 1,-1 1-1,1 0 1,-1 0 0,0 0-1,1-1 1,-1 1 2,-1 1-5,1-1 0,0 1 0,0-1 0,-1 1 0,1 0 0,0-1 1,0 1-1,0 0 0,0 0 0,0 0 0,0 0 0,0 0 0,0 0 0,0 1 5,-29 45-86,29-45 83,-6 11 0,1 0 0,0 0-1,2 0 1,-1 1 0,1 0 0,1-1 0,0 7 3,2-15 3,1 0 0,0 0 0,0 0 1,0 1-1,1-1 0,0 0 1,0 0-1,0 0 0,0 0 1,1 1-4,-1-3 3,1 0 0,-1 0 0,1-1 0,0 1 0,-1-1 0,1 1 0,0-1 0,0 0 0,1 1 0,-1-1 0,0 0 0,1-1 1,-1 1-1,1 0 0,0-1 0,-1 1 0,3 0-3,1 0 4,0-1 1,0 1-1,0-1 0,0 0 1,0-1-1,0 1 1,0-1-1,0-1 0,0 1 1,0-1-1,0 0 1,-1 0-1,1-1 0,0 1 1,0-1-5,17-7 15,0-1 0,0-1 0,0-1-15,2 0 9,113-65 12,-55 30-15,-78 44-11,1 0 1,0 0-1,0 1 1,0-1-1,0 1 1,0 0-1,5 0 5,-9 2-2,-1 0 0,1 0 1,-1 0-1,0 0 0,1 0 0,-1 0 0,1 1 0,-1-1 0,0 0 0,1 1 1,-1-1-1,0 1 0,0 0 0,1-1 0,-1 1 0,0 0 0,0 0 0,0 0 1,0 0-1,0 0 0,0 0 0,0 0 0,0 0 0,-1 0 0,1 0 1,0 0-1,0 1 0,-1-1 0,1 0 0,-1 0 0,1 1 0,-1-1 0,0 1 1,1-1-1,-1 0 0,0 1 2,2 13-22,-1 0 1,0 0 0,-1 0-1,0 0 1,-2 0 0,1 0-1,-2 0 1,-3 9 21,1 3 34,1 0 0,2 0-34,2-27 6,0 0 0,0 0 0,0-1 0,0 1 0,0 0 0,1 0 0,-1 0 1,0 0-1,0 0 0,0 0 0,1 0 0,-1 0 0,0 0 0,0 0 0,0-1 0,1 1 0,-1 0 0,0 0 0,0 0 0,0 0 0,1 0 0,-1 0 0,0 0 0,0 1 0,0-1 0,1 0 0,-1 0 0,0 0 1,0 0-1,0 0 0,0 0 0,1 0 0,-1 0 0,0 0 0,0 1 0,0-1 0,0 0 0,1 0 0,-1 0 0,0 0 0,0 0 0,0 1 0,0-1 0,0 0 0,0 0 0,0 0 0,1 0 0,-1 1 0,0-1 0,0 0 1,0 0-1,0 0 0,0 1 0,0-1 0,0 0-6,15-22 136,-12 18-102,17-27-15,2 1-1,2 0 1,0 2 0,2 1-1,1 1 1,1 1 0,8-4-19,-34 27-3,0 0 1,0 1-1,0-1 1,0 1-1,0 0 1,0 0-1,1 0 0,-1 0 1,0 0-1,1 0 1,-1 0-1,0 1 1,1-1-1,-1 1 1,1 0-1,-1 0 1,1 0-1,-1 0 1,1 0-1,-1 0 1,1 1-1,0-1 3,-2 2-4,1-1 0,0 1 0,0-1 0,0 1 0,-1 0 0,1 0 0,-1 0 0,1 0 1,-1 0-1,0 0 0,0 0 0,0 0 0,0 1 0,0-1 0,0 0 0,-1 1 0,1-1 0,-1 1 0,0-1 0,0 0 0,1 1 0,-2-1 0,1 1 4,2 41-155,-3 19 155,0-28-240,1 1 1,2-1-1,2 5 240,14 35-260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5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2369,'81'-60'1884,"-94"85"-1688,1 0 0,1 0-1,1 1 1,2 1 0,0 0 0,0 10-196,5-18 61,2 0 0,0 0 0,1 0 1,0 0-1,2 0 0,0 0 0,1-1 1,1 1-1,1-1 0,5 13-61,-5-13-14,-1 1 0,-1 0 0,0 1 1,-2-1-1,0 0 0,-1 1 0,-1-1 0,-1 4 14,1-18-145,0-1 0,0 1-1,-1-1 1,1 1-1,-1-1 1,0 0 0,-1 2 145,-8 9-359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6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329 273 4385,'17'1'-186,"-1"1"0,0 1 0,0 1 0,2 0 186,-14-2-37,1-1 0,0 1 0,-1 0 0,1 0 0,-1 0 0,0 1 1,1 0-1,-1 0 0,0 0 0,-1 0 0,1 0 0,-1 1 0,1 0 0,-1-1 0,1 3 37,-3-4-11,1 1-1,-1 0 1,0 0-1,0-1 1,0 1-1,-1 0 1,1 0 0,-1 0-1,1 0 1,-1 0-1,0 0 1,0 0-1,0-1 1,-1 1-1,1 0 1,-1 0-1,0 0 1,1 0-1,-1 0 1,0-1-1,-1 1 1,1 0-1,0-1 1,-1 1 0,-1 1 11,-5 7-17,0-1 0,0 0 1,-1-1-1,-1 0 1,-4 3 16,-2 2 3,-1-2 0,-1 0-1,0 0 1,0-2 0,-1 0 0,-1-2 0,1 0-1,-12 3-2,-4-2 10,-1-1-1,0-1 1,0-2-1,-17-1-9,49-3 8,-31 2-33,35-3 23,0 0 1,0 0 0,0 0 0,0 0 0,0 0 0,0 0 0,-1 0 0,1 0 0,0 0 0,0 0 0,0 0 0,0 0 0,0 0 0,0 0 0,0 0 0,0 0 0,0 0 0,-1 0 0,1 0 0,0 0 0,0 0 0,0 0 0,0 0 0,0 0 0,0 0 0,0 0 0,0 0 0,0 0 0,0 0 0,-1 1 0,1-1 0,0 0 0,0 0 0,0 0 0,0 0 0,0 0 0,0 0 0,0 0 0,0 0 0,0 0 0,0 0 0,0 0 0,0 1 0,0-1 0,0 0 0,0 0 0,0 0 0,0 0 0,0 0 0,0 0 0,0 0 0,0 0 0,0 0 0,0 1 0,0-1 0,0 0 0,0 0-1,0 0 1,0 0 0,0 0 0,0 0 0,0 0 0,0 0 0,0 0 0,0 0 0,0 1 0,1-1 0,-1 0 1,17 5-88,202 33 890,-183-30-573,0-2 0,0-2 0,22 0-229,-44-4 24,0 0 0,0-1 0,-1-1 0,1-1 0,-1 0 0,0 0 0,1-1 0,-2-1 0,1 0 0,0-1 0,3-3-24,2-3 46,0-1 0,0 0 0,-2-1 0,0-1 0,0 0 0,-2-2 0,0 1 0,0-2 0,1-4-46,6-11 31,-2 0 0,-2-1 0,0-1 0,8-30-31,-19 46 17,-1 1-1,0-1 1,-2 1-1,0-1 1,-2 0-1,0 0 1,0-1 0,-2 1-1,-1 0 1,0 0-1,-1 0 1,-1 1-1,-1-1-16,5 19-2,0-1-1,0 1 1,0-1 0,-1 1-1,1-1 1,0 1-1,0-1 1,0 1 0,-1-1-1,1 1 1,0-1 0,-1 1-1,1-1 1,-1 1-1,1 0 1,0-1 0,-1 1-1,1 0 1,-1-1 0,1 1-1,-1 0 1,1 0-1,-1-1 1,1 1 0,-1 0-1,1 0 1,-1 0 0,1 0-1,-1 0 1,1-1-1,-1 1 1,1 0 0,-1 0-1,0 0 1,1 1 2,-2-1-7,0 1 1,0 0-1,0 0 0,1 0 1,-1 0-1,0 0 0,1 0 1,-1 0-1,1 0 0,0 1 1,-1 0 6,-4 3-15,1 1 0,1 0 0,-1 0 0,1 1 1,0-1-1,0 2 15,3-5-5,0 0 1,0 0-1,1 0 1,-1 1-1,1-1 1,-1 0-1,1 0 0,0 0 1,0 1-1,1-1 1,-1 0-1,1 3 5,14 39 76,-7-23 3,4 18 61,-2 2 0,-1-1 0,-3 1 0,1 23-140,-1 169 236,-6-222-219,0 2 9,-1-5-1,1 1 1,1-1-1,0 1 1,1 3-26,-2-10 11,0-1-1,1 0 1,0 0 0,-1 0 0,1 1 0,0-1 0,0 0-1,0 0 1,1 0 0,-1 0 0,0 0 0,1-1 0,-1 1-1,1 0 1,0-1 0,-1 1 0,1-1 0,0 1-1,0-1 1,1 1-11,3 0 37,-1 0 0,1-1 0,0 1 0,0-1-1,-1 0 1,1 0 0,0-1 0,0 0 0,0 0 0,5-1-37,60-11 202,-69 11-198,31-7 13,-1-1 1,0-2-1,0-1 0,-1-2 0,20-12-17,-33 16-45,0-2 0,0 0 0,-1 0 0,-1-2 0,0 0-1,-1-1 1,-1-1 0,0 0 0,7-12 45,-3-5-4,-17 32 9,-1 1 0,1-1 0,-1 1-1,0-1 1,0 1 0,1-1 0,-1 1 0,0-1 0,0 0 0,0 1-1,0-1 1,0 1 0,1-1 0,-1 0 0,0 1 0,0-1-1,-1 0 1,1 1 0,0-1 0,0 1 0,0-1 0,0 1 0,0-1-1,-1 0 1,1 1 0,0-1 0,0 1 0,-1-1 0,1 1-1,-1-1 1,1 1 0,0-1 0,-1 1 0,1-1 0,-1 1 0,1 0-1,-1-1 1,1 1 0,-1 0 0,1-1 0,-1 1 0,1 0 0,-1 0-1,0 0 1,1-1 0,-1 1 0,1 0 0,-1 0 0,0 0-1,1 0 1,-1 0 0,1 0 0,-1 0 0,0 0 0,1 0 0,-1 0-1,1 1 1,-1-1 0,0 0 0,1 0-5,-6 1 32,1 1-1,-1-1 1,1 1 0,0 0-1,-4 1-31,-9 7 44,1 1 0,0 0-1,1 1 1,0 0 0,0 2-1,2 0 1,0 0-1,0 2 1,1 0 0,-6 11-44,17-24 10,-2 2 11,0 1 1,0 0-1,1 0 1,0 0-1,-1 4-21,3-8 5,1-1 1,-1 0-1,1 0 1,0 1-1,-1-1 0,1 0 1,0 0-1,0 1 0,0-1 1,0 0-1,0 0 1,0 1-1,0-1 0,1 0 1,-1 1-1,0-1 0,1 0 1,-1 0-1,1 0 0,-1 1 1,1-1-1,-1 0 1,1 0-1,0 0 0,0 0 1,-1 0-1,1 0 0,0 0 1,0 0-1,0-1 1,0 1-1,0 0 0,1 0-5,4 1 15,-1 1 0,0-2 0,1 1-1,-1-1 1,1 0 0,-1 0 0,1 0 0,0-1-1,-1 1 1,4-2-15,61-5 61,-59 4-56,20-2-17,1-1 1,-1-2 0,0-1 0,-1-1 0,0-2 0,0-1-1,-1-1 1,20-13 11,-43 22-5,0 0 1,-1 0-1,1 0 0,-1-1 0,0 1 0,0-1 0,0-1 1,0-1 4,-3 5 0,-1 0 0,0 0 1,0 0-1,0 0 0,0 0 1,0 0-1,-1 0 0,1 0 1,0-1-1,-1 1 1,0 0-1,0-1 0,0 1 1,0 0-1,0 0 0,0-1 1,0 1-1,-1 0 0,1 0 1,-1-1-1,1 1 1,-1 0-1,0 0 0,0 0 1,0 0-1,-2-2 0,1 0 0,-1 0 1,0 0-1,0 0 1,0 1-1,-1 0 1,0-1-1,1 1 1,-1 0-1,0 1 1,-1-1-1,-50-24-34,50 25 26,-28-9-31,11 7 18,0 0 0,-1 2 0,0 0 1,-1 2 20,15-1-63,0 2 1,-1-1 0,1 1 0,0 1 0,-1-1 0,1 2-1,0-1 1,0 1 0,1 1 0,-1-1 0,1 2-1,-1-1 63,6-2-62,1 0-1,0 0 1,-1 0-1,1 0 1,0 0-1,0 1 0,0-1 1,0 1-1,0-1 1,0 1-1,1 0 0,0 0 1,-1 0-1,1 1 63,-1 2-106,1 0 0,0 0-1,0 0 1,0 1 0,1 3 106,0-10-5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7.0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0 732 2881,'8'-2'121,"0"0"0,-1-1 1,1 0-1,-1-1 0,0 1 1,0-1-1,0-1 0,-1 1 1,1-1-1,-1 0 1,0-1-1,0 1 0,-1-1 1,0 0-1,0-1 0,0 1 1,-1-1-1,0 0-121,6-13 62,-2-1 0,-1 1 0,0-1-1,-2 0 1,0 0 0,-1-1 0,-1 0 0,-2 1-1,0-1 1,-1 0 0,-1 0 0,-1 0 0,-1 1-1,-1-1-61,-3-16 134,-3 0 0,-1 1 0,-2 0 0,-1 1-1,-2 0 1,-2 1 0,-10-15-134,16 36-46,11 14 44,1 0 0,0 0-1,0 0 1,-1 0 0,1 0 0,0 0 0,0 0-1,-1 0 1,1 0 0,0 0 0,0 0 0,-1 0 0,1 0-1,0 0 1,0 0 0,-1 0 0,1 0 0,0 0-1,0 0 1,0 0 0,-1 0 0,1 0 0,0 1-1,0-1 1,-1 0 0,1 0 0,0 0 0,0 0-1,0 1 1,0-1 0,-1 0 0,1 0 0,0 0 0,0 1-1,0-1 3,-2 4-20,1-1 0,-1 1-1,1 0 1,0 0 0,0 0-1,0 4 21,-1 2 1,1-4-3,0 1 0,1-1 0,0 0 0,0 0 0,0 1 0,0-1 0,1 0 0,0 0 0,1 1 1,0-1-1,-1 0 0,2 0 0,0 1 2,6 12 4,2 0 1,0-2-1,5 8-4,-5-10 4,0 1-1,-2 0 1,0 1-1,4 12-3,-3 2-3,-1 1 0,-2-1 0,-1 2-1,-1-1 1,-2 2 3,2 64 34,-5 0-34,0-66 18,0-20-68,2 48 176,-1-55-215,0-1 0,-1 1-1,2 0 1,-1-1 0,0 1-1,1-1 1,0 1 0,0-1-1,0 0 1,1 0 0,-1 0 89,11 6-917,6-10 344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3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5201,'9'78'3155,"0"-3"-3328,-7-52 155,1 0 0,2 0 0,0-1 1,2 2 17,-4-15-5,0 0 1,1-1-1,0 1 1,0-1-1,1 0 1,0 0 0,0 0-1,1-1 1,0 0-1,0 0 1,4 3 4,-8-8 0,-1-1 0,1 0-1,0 1 1,-1-1 0,1 0 0,0 0-1,-1 0 1,1 0 0,0-1 0,0 1-1,0 0 1,0-1 0,0 0 0,0 1-1,0-1 1,0 0 0,0 0 0,0 0-1,0 0 1,0 0 0,1-1 0,-1 1-6,1-1 0,0-1 0,-1 1 1,1 0-1,-1-1 0,0 1 0,1-1 1,-1 0-1,0 1 0,0-1 0,0 0 0,0 0 1,1-3 5,5-6-113,-1 0 1,0 0 0,-1-1 0,-1-1 0,5-11 112,-3 6-101,-1-1 0,0 0 1,-2 0-1,0 0 0,-1 0 0,0-1 1,-2 1-1,-1-4 101,-2 9 298,-2 11 268,3 4-525,0 1 1,0-1 0,0 0-1,1 1 1,-1-1-1,1 1 1,-1-1-1,1 0 1,-1 1 0,1-1-1,0 1 1,0 0-1,-1-1-41,-2 24 18,1-1 0,1 1 0,1-1 0,0 1 0,2-1 0,2 0 0,0 0-1,2 6-17,-3-19-7,0 0 0,1 0-1,0-1 1,0 1 0,1-1-1,1-1 1,0 1 0,0-1 0,1 0-1,0 0 1,0 0 0,1-1-1,0-1 1,0 1 0,1-1-1,0 0 1,0-1 0,1 0-1,0-1 8,-5-2-81,0-1-1,-1 0 0,1 0 0,0-1 0,0 1 0,0-1 1,1 0-1,-1 0 0,0-1 0,0 1 0,1-1 1,-1-1-1,0 1 0,0-1 0,0 1 0,1-1 0,2-2 82,43-18-544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7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1 453 3273,'0'0'74,"0"-1"-1,0 0 1,0 0 0,0 1 0,0-1 0,0 0 0,0 0 0,0 1-1,0-1 1,0 0 0,0 1 0,0-1 0,1 0 0,-1 0 0,0 1-1,0-1 1,1 0 0,-1 1 0,1-1 0,-1 1 0,0-1 0,1 0-1,-1 1 1,1-1 0,0 1 0,-1-1-74,22-5 928,-8 3-732,76-18-128,-1-3 0,-1-5 0,58-28-68,-129 49 0,1-1-1,-1-1 1,-1 0-1,1-2 1,-14 10-3,1 0-1,-1-1 0,0 0 1,0 0-1,0 0 0,0 0 0,-1 0 1,1 0-1,-1-1 0,0 1 1,0-1-1,0 0 0,0 0 0,-1 0 1,0 0-1,1 0 0,-1 0 1,-1 0-1,1 0 0,-1 0 0,1-2 4,-2-3-63,-1 0-1,0 1 0,0-1 1,-1 0-1,1 1 0,-2 0 1,0-1-1,-3-4 64,-2-3-131,0 1 0,-1 0 0,-10-10 131,19 24 3,0 0 1,0 0-1,0-1 1,0 1-1,0 1 1,0-1-1,0 0 1,0 0-1,0 0 1,0 0-1,-1 1 1,1-1-1,0 1 1,0-1-1,-1 1 1,1-1-1,0 1 1,-1 0-1,1-1 1,-1 1-1,1 0 1,0 0-1,-1 0 1,1 0-1,-1 1 1,1-1-1,0 0 1,-1 0-1,1 1 1,0-1-1,-1 1 1,1-1-1,0 1 1,0 0-1,-1-1 1,1 1-1,0 0 1,0 0-1,0 0 1,0 0-1,0 0 1,0 0-1,0 0 1,0 0-1,1 0 1,-2 1-4,-1 4 0,-1-1 1,1 0 0,0 1 0,0 0 0,0-1 0,1 1-1,0 0 1,0 0 0,0 1 0,1 0-1,0 2 4,1 0-1,0-1 1,1 1 0,-1-1 0,2 1 0,-1-1 0,1 1-1,1-1 1,-1 0 0,2 0 0,1 5-4,11 18 195,0-1 1,11 11-196,-9-12 436,10 22-436,-14-20 63,-3 1-1,-1 1 1,-1 0-1,-1 0 0,-2 0 1,-2 1-1,-1 0 1,-1 0-1,-2 0 1,-3 12-63,2-27 27,-1-1 1,-4 13-28,-2 17-276,8-47 256,0 0-49,-1 0 0,1-1 0,0 1 0,0 0 0,0 0 0,0 0 0,0 0-1,0-1 1,0 1 0,0 0 0,0 0 0,0 0 0,0 0 0,1-1 0,-1 1 0,0 0-1,1 0 1,-1 0 0,0-1 0,1 1 0,-1 0 0,1-1 0,0 1 69,4 2-635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1 586 3753,'1'-1'143,"0"1"-1,1-1 1,-1 0 0,1 1 0,-1-1-1,1 0 1,-1 1 0,1 0 0,0-1 0,-1 1-1,1 0 1,-1 0 0,1 0 0,0 0-1,-1 0 1,1 0 0,0 0 0,-1 1 0,1-1-1,-1 1-142,40 11 520,-27-7-261,52 16 16,-25-6-200,-1-3 0,2-1 1,-1-2-1,17 0-75,-25-6 16,1-2 0,-1-1 0,0-2 0,0-1-16,-19 1 4,-1 0 1,0-1-1,0 0 0,0-1 1,0 0-1,0-1 1,-1-1-1,1 0 0,-2-1 1,1 0-1,1-2-4,-11 7 0,1 1-1,-1-1 1,0 0-1,0 0 1,-1 0-1,1 0 1,0 0-1,-1 0 1,1-1 0,-1 1-1,1 0 1,-1-1-1,0 1 1,0-1-1,0 1 1,-1-1-1,1 0 1,-1 1 0,1-1-1,-1 0 1,0 0-1,0 1 1,0-1-1,0 0 1,0 0-1,-1 1 1,1-1 0,-2-2 0,1 1-7,-1 1 0,0-1 0,0 1 0,0 0 0,0 0 0,-1 0 1,1 0-1,-1 0 0,0 0 0,0 0 0,0 1 0,0 0 1,0-1-1,0 1 0,-1 0 0,1 1 0,-1-1 0,1 1 1,-1-1-1,-1 1 7,-1-1-8,0 1 1,-1 0-1,1 0 1,-1 0-1,1 1 1,-1 0-1,1 0 1,-1 0-1,1 1 1,-1 0-1,1 1 1,0-1-1,-1 1 8,-3 2 0,1 0 0,-1 0 1,1 1-1,0 0 0,1 1 0,-1 0 0,1 0 0,-1 2 0,-4 4 9,0 1 0,1 0 0,1 1 0,0 1 1,0 0-1,2 0 0,0 1 0,0 0 0,0 6-9,5-15-4,2 0-1,-1 1 1,1-1 0,0 1 0,1 0-1,0-1 1,0 1 0,0 0 0,1 0-1,0 0 1,2 7 4,-1-11-16,0 0 0,0 0 0,1 0 1,-1 0-1,1 0 0,0 0 0,0-1 0,1 1 0,-1-1 0,1 1 0,0-1 1,0 0-1,0 0 0,0 0 0,0-1 0,0 1 0,1-1 0,-1 0 0,1 1 1,0-2-1,0 1 0,0 0 0,1-1 16,11 5-63,1-1 1,0-1-1,0 0 1,0-2-1,1 0 1,0-1 62,45 1-209,2-3 209,-63 1-2,77-3-319,64-11 321,-106 8-89,1-2-1,-1-1 1,0-2 0,29-13 89,-51 18 8,0-1-1,-1-1 1,0-1 0,0 0 0,-1 0 0,0-2 0,0 0 0,0-1-8,-9 8 29,0 0 1,0 0 0,-1-1-1,1 1 1,-1-1 0,0 0-1,-1 1 1,1-1 0,-1-1-1,0 1 1,0 0 0,0 0-1,-1-1 1,0 1 0,0-1-1,0 1 1,-1-1 0,0 0-1,0 1 1,0-1 0,-1 1-1,0-1 1,0 1 0,-1-6-31,0 8 9,1 0 0,0-1 0,-1 1-1,1 0 1,-1 0 0,0 1-1,0-1 1,0 0 0,0 1 0,-1-1-1,1 1 1,-1 0 0,1-1-1,-1 1 1,0 1 0,0-1 0,0 0-1,0 1 1,0-1 0,0 1-1,0 0 1,0 0 0,-1 0 0,1 0-1,0 1 1,-1 0 0,1-1-1,-1 1 1,1 0 0,-4 1-8,-6 0-2,-1 1 0,1 1 0,0 0 0,0 1 0,0 0 0,0 1 0,-3 2 2,-2 1 4,-1 1 0,1 2 0,1-1 0,-3 4-4,12-8 2,0 0-1,1 0 1,0 1-1,1-1 0,-1 1 1,1 1-1,1-1 1,-1 1-1,1 0 1,-1 3-2,5-8 0,0-1 1,0 1 0,0 0 0,0 0 0,0 0 0,0-1-1,1 1 1,0 0 0,-1 0 0,1 0 0,0 0 0,0 0-1,1 0 1,-1 0 0,0 0 0,1 0 0,0 0 0,0 0 0,0 0-1,0-1 1,0 1-1,2 1 3,-1 0 0,1-1 1,0 0-1,0 1 0,0-1 0,0 0 0,1-1 0,-1 1 0,1 0 1,0-1-1,0 0 0,0 0 0,1 0-3,7 3 9,0 0 1,1-1 0,0-1-1,0 0 1,0-1-1,0 0 1,1-1-1,12 0-9,-19-1 8,-1-1 0,1 0-1,-1 0 1,1-1-1,-1 1 1,1-1 0,-1-1-1,0 1 1,0-1 0,0 0-1,0-1 1,-1 1 0,5-4-8,-3 1 20,0 0 1,-1-1 0,0 0 0,0 0 0,-1 0 0,0-1 0,0 1-1,-1-1 1,2-5-21,2-7 79,0-1 0,-2-1 0,0 1 0,-2-1 0,0 0 0,-2 0 0,1-18-79,-4-10 241,-2 0 0,-6-35-241,2 28 147,0-45-147,9 47-5,2-1 0,4-9 5,-4 51 4,-4 14-4,0 0 0,1 0 0,-1 0 0,0 0 0,0 0 0,0 0 0,0 0 1,0 0-1,0 0 0,1 0 0,-1 0 0,0 0 0,0 0 0,0 0 0,0 0 0,0 0 1,1 0-1,-1 0 0,0 0 0,0 0 0,0 0 0,0 0 0,0 0 0,0 0 0,1 0 0,-1 0 1,0 0-1,0 0 0,0 1 0,0-1 0,0 0 0,0 0 0,0 0 0,0 0 0,1 0 1,-1 0-1,0 0 0,0 0 0,0 1 0,0-1 0,0 0 0,0 0 0,0 0 0,0 0 1,0 0-1,7 21 6,18 65-14,3-1 0,8 8 8,4 5-54,-4 1 0,-4 2 1,2 33 53,-10-9-55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9.3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1 728,'-55'99'360,"70"-77"-16,8-6-80,7-8-56,5-8-24,1-8-168,1 3-128,-4-10-272,-2 1-136,-2-12 288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29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0 1752,'-5'4'125,"1"-1"-1,0 1 0,0 0 0,0 0 1,0 0-1,1 0 0,0 1 0,-1-1 0,2 1 1,-1 0-1,0 0 0,0 3-124,0 1 94,0 0 0,1 1 1,0-1-1,0 1 0,1 0 0,0-1 0,1 3-94,0 6 52,1 0 0,1-1 0,0 1 0,2 0 0,0-1 0,1 1 0,5 11-52,-7-21 28,0-1-1,1 1 0,-1-1 1,2 0-1,-1 0 1,1 0-1,0-1 0,0 1 1,1-1-1,6 5-27,-9-9 34,1 0 1,-1 1-1,1-1 0,0 0 0,-1-1 1,1 1-1,0-1 0,0 1 1,0-1-1,0 0 0,1-1 1,-1 1-1,0-1 0,0 0 0,0 0 1,1 0-1,-1 0 0,0-1 1,0 0-1,0 0 0,0 0 0,2-1-34,8-3 31,0 0 0,-1-2 0,1 0-1,-1 0 1,0-1 0,-1-1-1,10-8-30,13-14 252,26-32-252,-24 24 178,10-6-178,-34 34 14,0 1 1,0 0 0,1 1-1,1 0 1,13-6-15,-22 13-5,0 0 0,-1 0 0,1 0 0,0 0 0,0 1 0,0 0 0,0 0 1,0 1-1,2 0 5,-6 0-3,1 0 0,-1 0 0,1 1 0,-1-1 0,1 1 0,-1-1 0,1 1 1,-1 0-1,0 0 0,1 0 0,-1 1 0,0-1 0,0 0 0,0 1 0,0-1 0,0 1 1,0 0-1,0 0 0,-1 0 0,1 0 0,-1 0 0,1 0 0,0 2 3,10 20-19,-2 1-1,0 0 1,-2 1-1,-1 0 1,-1 0-1,-1 1 1,-1 0-1,-1 0 1,-2 0 0,-1 8 19,-4-7-10,1-23 130,4-18 78,3-11-152,2 0 1,0 1-1,1-1 1,1 1-1,2 1 1,0-1-1,1 2 1,2-1 0,0 2-1,4-5-46,-8 14 2,0 0 1,1 1-1,0 0 1,0 1-1,1 0 1,0 0-1,1 2 0,0-1 1,0 1-1,1 1 1,-1 0-1,1 1 1,1 0-1,11-2-2,-16 5 27,1 0 0,0 1 0,0 0 0,-1 1 0,1 0 0,0 1 1,0 0-1,0 0 0,-1 1 0,1 0 0,-1 1 0,1 0 0,-1 0 0,0 1 0,0 0 0,0 1 0,-1 0 1,0 0-1,0 1 0,0 0 0,4 5-27,2 3 39,-1 0-1,0 2 1,-1 0 0,-1 0 0,-1 1-1,0 0 1,-1 1 0,6 16-39,3 16-375,-1 2 0,5 32 375,-1 11-330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2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65 489 1640,'-18'-18'452,"2"0"-1,-8-11-451,23 29 22,1-1 0,-1 0-1,0 0 1,1 1-1,-1-1 1,1 0 0,0 0-1,-1 0 1,1 0 0,-1 0-1,1 0 1,0 0 0,0 0-1,0 0 1,0 0 0,-1 0-1,1 0 1,1 0 0,-1 0-1,0 0 1,0 0 0,0 0-1,0 0 1,1 1 0,-1-1-1,0 0 1,1 0 0,-1 0-1,1 0 1,-1 0 0,1 0-1,-1 1 1,1-1-1,0 0 1,-1 0 0,1 1-1,0-1 1,-1 0 0,1 1-1,0-1 1,0 1 0,0-1-1,0 1 1,0-1-22,3 0 33,1-1-1,-1 0 1,1 1 0,-1 0-1,1 0 1,0 0 0,0 1-33,3 0-5,0 0 1,0 0-1,0 1 1,0 0 0,0 0-1,0 1 1,0 0-1,-1 0 1,1 1-1,-1 0 1,1 1-1,-1-1 1,0 1 0,0 1-1,-1-1 1,6 5 4,-8-5 11,0-1 1,0 1 0,-1 0 0,1 0-1,-1 1 1,0-1 0,0 0 0,0 1-1,0 0 1,-1 0 0,0 0 0,0 0-1,0 0 1,-1 0 0,0 0 0,0 1-1,0-1 1,0 0 0,-1 1 0,0-1-1,0 1 1,-1-1 0,1 0 0,-1 1 0,-1 1-12,1-4 50,0-1 0,-1 1 0,1-1 0,-1 0-1,0 1 1,1-1 0,-1 0 0,0 0 0,0 0 0,0-1 0,-1 1 0,1 0 0,0-1 0,-1 1 0,1-1 0,-1 0 0,1 0 0,-1 0 0,0 0 0,1 0 0,-1-1 0,0 1 0,0-1 0,0 0-50,2 1 28,-1-1 0,1 0 0,0 1 0,-1-1 0,1 0 0,-1 0 0,1 0 0,0 0 0,-1-1 0,1 1 0,-1 0 0,1 0 0,0-1 0,-1 1 0,1-1 0,0 1 0,-1-1 0,1 0 0,0 0 0,0 1 0,0-1 0,0 0 0,0 0 0,0 0 0,0 0 0,0 0 0,0 0 0,0 0 0,0-1 0,0 1 0,1 0 0,-1 0 0,1-1 0,-1 1 0,1 0 0,-1-1 0,1 1 0,0-1 0,0 1 0,-1 0 0,1-1 0,0 1 0,0-1 0,0 1 0,1 0 0,-1-1 0,0 1-28,2-7 37,1 1 0,-1 0 0,1 0 0,1 0 0,-1 0 0,1 1 0,0-1 0,1 1 0,-1 0 0,5-4-37,3-5 8,0-1-4,1 1 0,1 0-1,1 1 1,0 1-1,1 1 1,0 0-1,1 0 1,0 2-1,1 0 1,3 0-4,-11 6-3,0 0-1,0 0 1,0 2 0,0-1 0,0 1-1,1 1 1,-1-1 0,1 2 0,5 0 3,-9 0-5,0 1 0,-1 0 0,1 0 1,0 1-1,-1 0 0,1 0 0,-1 1 1,1-1-1,-1 1 0,0 1 0,0-1 0,-1 1 1,1 0-1,-1 1 0,1 0 5,-1 0-9,0 0-1,-1 0 1,0 1-1,0 0 1,0 0-1,-1 0 0,1 0 1,-1 0-1,-1 1 1,1 0-1,-1-1 1,-1 1-1,1 0 1,-1 0-1,0 0 1,-1 0-1,1 2 10,-1-5-4,0-1 0,0 1-1,-1-1 1,1 1 0,-1 0-1,1-1 1,-1 1 0,0-1-1,-1 1 1,1-1 0,-1 0-1,1 1 1,-1-1 0,0 0-1,0 0 1,0 0 0,-1-1 0,1 1-1,-1 0 1,1-1 0,-1 1-1,0-1 1,0 0 0,0 0-1,0 0 1,0-1 0,-1 1-1,1-1 1,0 1 0,-1-1-1,1 0 1,-4 0 4,5 0 8,0-1-1,0 0 1,-1 1 0,1-1 0,0 0-1,0 0 1,0 0 0,-1-1-1,1 1 1,0 0 0,0-1 0,0 1-1,0-1 1,-2-1-8,3 2 11,0-1 1,0 0-1,0 0 0,0 0 0,0 0 1,0 0-1,0 0 0,0 0 1,0 0-1,0 0 0,1 0 0,-1 0 1,0-1-1,1 1 0,-1 0 1,1 0-1,-1-1 0,1 1-11,-1-4 24,1 1-1,0-1 0,0 1 0,0-1 1,0 0-1,0 1 0,1-1 1,0 1-1,0-1 0,0 1 1,1-1-1,1-1-23,12-26 22,1 1 1,2 0-1,1 1 1,2 1-1,1 1 1,11-10-23,-21 24-8,0 0 1,1 1 0,1 0-1,2-1 8,-12 12-2,0-1-1,-1 0 1,1 1 0,0-1-1,0 1 1,1 0-1,-1 0 1,0 1 0,1-1-1,-1 1 1,1 0 0,-1 1-1,1-1 1,-1 1-1,1-1 1,0 1 0,-1 1-1,1-1 1,2 1 2,-3 0-4,-1 1-1,0-1 1,0 1 0,0-1 0,0 1 0,0 0-1,0 0 1,0 0 0,-1 1 0,1-1 0,-1 1-1,0-1 1,1 1 0,-1 0 0,0 0 0,-1 0-1,1 0 1,0 0 0,-1 0 0,1 2 4,4 12-20,-1 0 0,0 0 0,1 12 20,-2-7-10,-3-19 9,7 34-6,12 31 7,-17-59 1,0-1 0,1 1 0,0-1 0,0 1 0,1-1 0,0 0 0,1-1 0,-1 1 0,2-1 0,1 2-1,-5-7-4,0 0 1,0 0-1,0 0 0,1 0 1,-1-1-1,0 1 0,1-1 1,-1 0-1,1 0 0,0 0 1,-1-1-1,1 1 1,0-1-1,-1 0 0,1 0 1,0 0-1,0 0 0,-1-1 1,4 0 3,8-2-31,-1-2 1,1 1 0,-1-2-1,3-1 31,-7 3-23,57-23-171,139-61-914,-174 71 1019,-1 0 0,0-2 0,-1-1 0,-2-1 0,4-5 89,-30 24 60,0 0-1,0 0 0,0 0 0,0 0 1,0 0-1,-1-1 0,1 1 1,-1 0-1,1-1 0,-1 1 0,0-1 1,0 0-1,0 1 0,0-1 0,-1 0 1,1 0-1,-1 1 0,0-1 1,1-2-60,-2 2 50,1-1 0,-1 0 0,0 1 0,0-1 0,0 0 0,0 1 0,-1-1 0,1 1 0,-1 0 0,0-1 0,0 1 0,0 0 0,-2-1-50,-2-3 43,0 0-1,-1 1 1,1 0 0,-2 0-1,1 0 1,-1 1 0,1 0-1,-2 0 1,1 1 0,0 0-1,-4 0-42,3 1 39,1 1 0,-1 0 1,0 0-1,0 1 0,0 1 0,0-1 0,0 1 0,0 1 0,0 0 0,0 0 0,0 1 1,-1 0-40,-2 1 35,0 1 1,0 1 0,1 0 0,0 1 0,0 0 0,0 0 0,1 1-1,-4 4-35,-3 3 33,0 1-1,1 2 0,1-1 0,0 2 0,2 0 0,0 0 0,1 1 1,0 1-1,-3 10-32,7-13 26,1 1 0,0 0 1,-1 11-27,6-22 4,1-1 1,0 0-1,0 1 0,0-1 1,1 1-1,0-1 1,0 0-1,1 1 1,0-1-1,0 1 0,1-1 1,0 2-5,-1-6-1,0 1 1,0-1-1,0 0 0,0 0 1,1 0-1,-1-1 1,1 1-1,-1 0 0,1 0 1,0-1-1,0 1 1,0-1-1,-1 1 1,1-1-1,1 0 0,-1 0 1,0 0-1,0 0 1,0 0-1,0-1 0,1 1 1,-1 0-1,0-1 1,1 0-1,0 0 1,6 1-5,0-1-1,1 0 1,-1 0 0,0-1-1,8-2 6,15-4-5,1-1-1,-1-1 0,0-2 1,-1-1-1,0-1 0,-1-2 1,0-1-1,26-20 6,-42 25-26,0 0 0,-1 0 0,0-2 0,-1 0 0,10-13 26,-17 19-12,0-1 1,0 1 0,0-1-1,-1 0 1,-1 0-1,1-1 1,-1 1 0,-1-1-1,1 1 1,-2-1 0,1 0-1,-1-4 12,-1 10-4,0 0 1,0 0-1,0 0 0,0 0 0,-1 0 0,0 0 0,1 0 0,-1 0 0,0 1 0,-1-1 0,1 0 0,0 0 0,-1 1 1,1-1-1,-1 1 4,1 1-2,0 0 0,0 0 0,1 1 0,-1-1 0,0 0 0,0 1 1,0-1-1,0 1 0,0-1 0,0 1 0,0-1 0,0 1 0,0 0 0,0 0 1,0-1-1,0 1 0,0 0 0,0 0 0,-1 0 0,1 0 0,0 0 0,0 0 1,0 1-1,0-1 0,0 0 0,0 0 0,0 1 0,0-1 0,0 1 0,0-1 1,0 1-1,0-1 0,0 1 0,0 0 0,1-1 0,-1 1 0,0 0 1,0 0-1,1-1 0,-1 1 0,0 0 0,0 1 2,-4 4-1,0 0-1,0 1 1,1 0 0,0 0-1,0 0 1,1 0 0,-1 1-1,2 0 1,-1 1 1,-2 7 9,1 0 0,0 0 0,-1 17-9,5-29-1,-1 1 0,1-1-1,0 0 1,0 1 0,0-1 0,1 0 0,0 1 0,0-1 0,0 0 0,0 0 0,0 0 0,1 0 0,0 0 0,0 0-1,0 0 1,0 0 0,1-1 0,-1 1 0,1-1 0,0 0 0,0 1 0,0-1 0,0-1 0,1 1 0,-1 0 0,1-1-1,0 0 1,0 0 0,0 0 0,0 0 0,0-1 0,0 1 0,0-1 0,0 0 0,0 0 0,1-1 0,3 1 1,6-1-2,-1 0 0,1 0 0,0-2 0,-1 0 0,1 0 0,-1-2 0,1 1 0,-1-2 0,0 1 0,-1-2 0,1 0 0,-1 0 0,0-1 0,-1-1 0,0 0 0,0-1 0,0 0 0,-1 0 0,-1-1 0,7-8 2,-8 6 2,0-1 1,0 0 0,-1 0 0,-1 0-1,0-1 1,-1 0 0,-1 0 0,0-1-1,-1 1 1,0-1 0,-1 0 0,-1 0-1,0 0 1,-1 0 0,-1 0 0,0 1-1,-1-1 1,-1-3-3,2 14 36,-6-19-133,1 20-26,-4 13 34,4 1 65,1 1 0,0 0 0,0 0 0,2 0 0,-1 1 0,2-1 0,-1 1 0,2-1 0,0 1 0,0 5 24,1-12 0,0 1 1,1-1 0,0 0 0,0 1 0,0-1 0,1 0 0,0 0-1,0 0 1,0 0 0,1 0 0,0 0 0,0-1 0,1 1-1,-1-1 1,1 0 0,0 0 0,1 0 0,2 3-1,10 5 6,0 0 1,0 0-1,1-2 1,18 9-7,28 19 8,-46-26-10,0 0 0,-1 2 0,-1 0 0,0 1 0,-1 0 0,8 14 2,-21-28-3,-1 0 0,0 0 0,1 0 0,-1 0 0,0 1 0,0-1 0,-1 0 0,1 0 0,0 1 0,-1-1 0,1 1 0,-1-1 1,0 0-1,0 1 0,0-1 0,0 1 0,0 0 3,-1-1-3,0 0 0,1 0 0,-1 0 1,0-1-1,0 1 0,0 0 0,0 0 1,0-1-1,-1 1 0,1-1 0,0 1 1,-1-1-1,1 0 0,-1 1 1,0-1-1,0 1 3,-8 3-6,1-1 1,-1 0-1,0 0 0,0-1 1,0 0-1,-9 1 6,11-2 4,-43 11 30,0-3-1,-1-2 1,-16-1-34,49-9 115,19 2-113,0 0 0,0 0 0,0-1 1,0 1-1,0 0 0,0 0 1,0 0-1,-1 0 0,1-1 1,0 1-1,0 0 0,0 0 0,0 0 1,0 0-1,0-1 0,0 1 1,1 0-1,-1 0 0,0 0 1,0-1-1,0 1 0,0 0 0,0 0 1,0 0-1,0 0 0,0-1 1,0 1-1,0 0 0,1 0 1,-1 0-1,0 0 0,0 0 0,0 0 1,0-1-1,0 1 0,1 0 1,-1 0-1,0 0 0,0 0 1,0 0-1,0 0 0,1 0 1,-1 0-1,0 0 0,0 0-2,35-18 117,-33 17-116,121-50 4,-26 11-359,38-24 354,-106 48-66,0-1 1,-1-1-1,-1-2 1,-1 0-1,-1-2 1,14-15 65,-33 30 2,0 0 1,0 0 0,0 0 0,-1-1 0,0 0-1,0 0 1,-1-1 0,0 1 0,0-1 0,-1-1-3,-2 8 5,-1 1 1,1-1 0,-1 1 0,1-1 0,-1 0 0,0 0 0,0 1 0,0-1 0,0 0 0,0 1 0,0-1 0,0 0 0,-1 0 0,1 1 0,-1-1 0,1 0 0,-1 1 0,1-1 0,-1 1 0,0-1 0,0 1 0,0-1 0,0 1-6,-1-1 7,1 1-1,-1-1 0,0 1 1,0 0-1,0 0 1,0 0-1,0 0 0,-1 0 1,1 0-1,0 0 1,0 1-1,0-1 1,-1 1-1,1-1 0,-1 1-6,-6 0 8,0 0-1,0 0 1,1 1-1,-1 0 1,0 0-1,0 1 0,1 0 1,-7 3-8,14-5 3,-1 1 0,0 0 0,1-1 0,-1 1-1,1 0 1,-1 0 0,1 0 0,-1 0 0,1 1 0,-1-1 0,1 0 0,0 0 0,-1 1-3,2-1 0,0 0 1,0-1 0,0 1 0,-1 0 0,1-1 0,0 1-1,0 0 1,0-1 0,0 1 0,0 0 0,0-1-1,1 1 1,-1 0 0,0-1 0,0 1 0,0 0-1,1-1 1,-1 1 0,0-1 0,1 1 0,-1 0-1,0-1 1,1 1 0,-1-1 0,1 1 0,-1-1 0,1 1-1,-1-1 1,1 0 0,-1 1 0,1-1 0,-1 0-1,1 1 1,0-1 0,-1 0 0,1 1 0,0-1-1,-1 0 1,1 0-1,10 5 5,0 0-1,0-1 1,1 0-1,0 0-4,-5-3 1,0 1 0,0 0-1,0 0 1,0 1 0,-1 0 0,1 0-1,-1 1 1,0-1 0,0 1 0,0 1 0,-1-1-1,1 1 1,3 4-1,-5-3-5,0 1-1,0 0 1,-1-1-1,0 1 1,0 0 0,-1 1-1,0-1 1,0 0-1,-1 1 1,0-1-1,0 1 1,0-1 0,-1 1-1,0 0 1,-1-1-1,0 1 1,0-1-1,0 1 1,-3 6 5,1-4-14,0 0 0,-1 0 0,1 0 0,-2-1 1,0 0-1,0 0 0,0 0 0,-1 0 0,0-1 0,-1 0 0,0 0 1,0-1-1,-1 0 0,-4 3 14,1-2-584,-1-1 0,1 0-1,-9 3 585,0-3-697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3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32 992,'-28'-31'576,"2"58"56,-7 8-7,-9 18-33,2 10-72,0 15-200,7 10-80,12-1-80,10-5-32,21-18-40,6-9-24,19-13-32,9-5-40,0-13-312,5-8-208,3-8 312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4.1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1 614 1760,'10'-25'762,"-2"9"-620,2 1 0,-1 0 0,2 1-1,0 0 1,9-9-142,-1 4 41,-1-2-1,-1 0 0,-1-1 0,-1 0 1,-1-2-1,0 1 0,3-13-40,-11 22 13,-1 1-1,-1-2 0,0 1 1,0 0-1,-2-1 1,0 0-1,0 1 1,-1-1-1,-1 0 1,-1 0-1,0 1 1,-1-1-1,0 0 0,-3-6-12,4 16 2,-1-1-1,0 1 1,0-1-1,-1 1 1,1 0-1,-1 0 1,0 0-1,0 0 0,-1 1 1,0-1-1,0 1 1,0 0-1,-1-1-1,3 4 6,0 0-1,0-1 1,1 1 0,-1 0-1,0 1 1,0-1-1,0 0 1,0 0 0,0 1-1,0 0 1,-1-1-1,1 1 1,0 0 0,0 0-1,0 0 1,0 0-1,0 0 1,0 0-1,0 1 1,-1-1 0,1 1-1,0 0 1,0-1-1,0 1 1,1 0 0,-1 0-1,0 0 1,0 0-1,0 1 1,1-1 0,-1 0-1,1 1 1,-1-1-1,1 1 1,-1 0 0,1 0-6,-3 2-2,2 0 0,-1 0 0,0 0 0,1 0 0,-1 0 0,1 1 0,1-1 1,-1 1-1,1 0 0,-1-1 0,1 1 0,0 0 0,1 0 0,-1-1 1,1 1-1,0 0 0,0 0 0,1 1 2,2 15-5,0-1-1,1 0 1,7 17 5,-1 2 16,-1 5 270,1 38-286,-1-8 466,-8-63-391,2-1-1,-1 1 0,2 0 1,-1-1-1,1 0 0,5 9-74,-7-16 6,0 1 0,-1-1 0,1 0 0,1 0 0,-1 0 0,0 0 0,1 0 0,0 0 0,0-1-1,-1 1 1,1-1 0,1 0 0,-1 0 0,0 0 0,0 0 0,1-1 0,-1 1 0,1-1 0,0 0 0,-1 0 0,1 0-1,1 0-5,7-2-259,0 0-1,-1 0 1,1-1-1,-1-1 1,11-3 259,30-11-488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4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3081,'2'-13'1416,"29"-3"-632,18-6-368,30-2-864,7-7-480,22-6 576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4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2745,'103'-61'1192,"-67"82"-584,3 13-416,-6 14-72,-6 20-72,-6 14-24,-18 16-16,-6 1-8,-12-13-40,-5-13-8,-13-20-272,2-14-360,-2-10 448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5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11 2208,'-2'0'889,"0"0"-585,0 0-160,2 0-152,0 0 0,33 4 16,50-2 8,-41-8-16,0 1-256,9-1 184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4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5 674 6145,'11'-54'2002,"-11"69"-1866,1 3-754,-1 0-1,-1 0 1,-1 2 618,1-14-144,-4 13 39,2 0 0,1 0 0,0 1 0,1 0 0,2 8 105,-1-23 40,0-1 0,1 1 1,-1-1-1,1 1 0,1-1 1,-1 1-1,0-1 0,1 0 1,0 0-1,0 0 0,0 0 1,1 0-1,-1 0 0,1 0 0,0-1 1,0 0-1,0 1 0,1-1 1,-1 0-1,1 0 0,-1-1 1,1 1-1,0-1 0,0 0 0,0 0 1,3 1-41,-3-2 13,0 0 0,0 0 1,0 0-1,0 0 0,0-1 1,0 0-1,0 0 0,0 0 1,0 0-1,-1 0 0,1-1 1,0 0-1,0 0 0,2-1-13,1 0 10,-1-1-1,1 0 0,-1 0 0,0-1 0,0 0 0,0 0 0,-1 0 0,2-3-9,2-1-3,0-1-1,-1-1 0,0 0 1,-1 0-1,0 0 0,0-1 1,-1 1-1,-1-2 1,4-8 3,-3 0-5,-1 0 0,-1 0 0,0-1 0,-2 1 0,0-1 0,-2 0 0,-1-20 5,-5-27 39,-13-53-39,6 43 18,0-17-5,5 26 282,-3 2 0,-8-19-295,19 84 37,-1 0 0,0 0 0,1 0 1,-1 0-1,0 0 0,0 0 0,0 0 0,0 0 0,0 0 1,-1 0-1,1 1-37,1 1 8,-1-1-1,1 1 1,0 0 0,0 0 0,0 0-1,-1 0 1,1 0 0,0 0 0,0 0 0,-1 0-1,1-1 1,0 1 0,-1 0 0,1 0-1,0 0 1,0 0 0,-1 0 0,1 1-1,0-1 1,0 0 0,-1 0 0,1 0 0,0 0-1,0 0 1,-1 0 0,1 0 0,0 0-1,0 1 1,-1-1 0,1 0 0,0 0-1,0 0 1,0 0 0,-1 1 0,1-1 0,0 0-1,0 0 1,0 1 0,0-1 0,0 0-1,0 0 1,-1 1 0,1-1-8,-2 5 26,0 0 0,0 0 0,1 0 0,-1 0 0,1 1 0,0-1 1,0 3-27,-8 69 8,4-1 0,3 29-8,3-75-1,1 0-1,2 0 1,0 0-1,3 0 1,0-1 0,2 0-1,8 19 2,7 5-4,1 0-1,4-2 1,8 11 4,-31-55-6,-1 1 1,1-1-1,0 0 1,0 0-1,1-1 1,0 0-1,4 3 6,-8-7-3,0 0 1,0 0-1,1 0 0,-1-1 0,1 1 0,-1-1 0,1 0 0,0 0 0,-1 0 0,1 0 1,0-1-1,0 1 0,0-1 0,-1 0 0,1 0 0,0 0 0,0-1 0,0 0 0,0 0 3,8-2-5,-1-2-1,0 1 0,-1-1 0,1-1 0,-1 0 0,0-1 0,-1 0 1,1 0-1,-1-1 0,6-6 6,4-7-63,0 0 0,-2-1 0,0-1 0,-2 0 63,-7 10-24,-1 0 0,0 0 0,-1 0 0,0-1 0,-1 0 1,-1 0-1,0 0 0,-1-1 0,-1 0 24,-4 5 59,0 8 6,0 8-18,-10 106-47,11-102 1,1 0 1,-1 0 0,2 0-1,0 0 1,0 0 0,0 0-1,2 0 1,-1 0 0,1 0-1,0-1 1,1 0-1,0 1 1,1-1 0,0-1-1,0 1 1,6 6-2,-7-10-2,0-1 1,1 1-1,0-1 0,-1 0 1,1 0-1,1-1 0,-1 1 1,1-1-1,-1-1 0,1 1 1,0-1-1,0 0 0,0 0 1,0 0-1,0-1 0,0 0 1,0 0-1,1-1 0,-1 0 0,0 0 1,1 0-1,-1-1 0,0 0 1,0 0-1,0 0 0,3-2 2,10-3-50,-1-1-1,0-1 1,-1 0-1,1-2 1,-1 0-1,6-6 51,35-27-369,4-7 369,-37 30-66,11-10 6,1 1 173,-2-2 0,12-14-113,-44 41 59,1 1 0,-1-1 0,-1 0 0,1-1 0,0 1 0,-1 0 0,0-1 0,0 1 0,0-1 0,-1 0 0,1-4-59,-1 7 24,-1 0 1,0 0 0,0 0 0,0 0 0,0-1 0,0 1 0,0 0 0,0 0-1,-1 0 1,1 0 0,-1 0 0,0 0 0,1 0 0,-1 0 0,0 0 0,0 0-1,0 1 1,0-1 0,-1 0 0,1 1 0,0-1 0,-1 0 0,1 1 0,-1 0-1,0-1 1,1 1 0,-1 0 0,0 0 0,-1-1-25,0 1 15,-1-1-1,1 1 1,-1 0 0,0 0 0,0 0-1,0 0 1,0 1 0,0 0 0,1-1-1,-1 1 1,0 1 0,0-1 0,0 1-1,0-1 1,0 1 0,0 0 0,1 0-1,-1 1 1,0-1 0,1 1 0,-1 0-1,1 0 1,0 0 0,-1 1-15,-7 4 7,0 1-1,1 1 1,0 0-1,1 0 1,-1 1-1,-2 5-6,5-5 3,0-1-1,1 1 1,0 0-1,1 0 1,0 1 0,0 0-1,1 0 1,1 0-1,-3 10-2,5-14-2,0 0 1,0 0-1,0 0 0,1 0 0,0-1 0,1 1 0,-1 0 1,1 0-1,1 0 0,-1 0 0,1 0 0,0-1 1,1 1-1,-1-1 0,2 0 0,-1 0 0,1 1 2,-4-6-1,0-1-1,1 1 1,-1 0-1,1 0 1,-1-1-1,1 1 0,0 0 1,-1 0-1,1-1 1,0 1-1,-1-1 1,1 1-1,0-1 1,0 1-1,-1-1 0,1 1 1,0-1-1,0 0 1,0 1-1,0-1 1,0 0-1,0 0 1,-1 1-1,1-1 1,0 0-1,0 0 0,0 0 1,0 0-1,0 0 1,0-1-1,0 1 2,1-1 1,0 0-1,0 0 1,0-1-1,0 1 1,0 0-1,0-1 0,-1 1 1,1-1-1,-1 0 1,1 0-1,-1 0 1,2-1-1,3-8 9,0 0 0,0 0 1,-1-1-1,2-6-9,-2 5 27,-1 0 0,-1-1 0,0 1 0,-1-1 0,0 1 0,-1-1 0,-1-11-27,1 41 64,0 7 39,2 1-1,0-1 0,6 20-102,-6-31-9,2 0 0,0 0 0,0-1 0,1 0 0,0 1 0,1-2 0,0 1 0,3 2 9,-4-7-8,-1 0 0,0 0 0,1-1 0,0 0 0,0-1 0,1 1 0,-1-1 0,1 0 0,0-1 0,0 1 0,0-1 0,1-1 0,-1 0 0,5 1 8,-3-1-14,-1 0 1,1-1-1,0-1 1,-1 0-1,1 0 1,0 0-1,-1-1 0,1 0 1,0-1-1,-1 0 1,0 0-1,1-1 1,-1 0-1,0-1 0,0 1 1,-1-2-1,1 1 1,-1-1-1,0 0 0,0 0 1,0-1-1,-1 0 1,0 0-1,0-1 1,-1 1-1,0-1 0,0-1 1,0 1-1,-1-1 1,0 1-1,0-1 1,-1 0-1,1-5 14,-1 2 23,0 1 0,-1 0 0,0-1 0,0 0 0,-2 1 0,1-1 0,-1 0 0,-1 0 0,0 1 0,0-1 0,-1 0 0,0 1-1,-1 0 1,0-1 0,-1 1 0,0 0 0,-1 1 0,0-1 0,0 1 0,-1 0 0,0 0 0,-1 1 0,-1-3-23,-1 1 227,-1 0 0,0 1-1,-4-4-226,14 13 8,-1 0 1,1 0-1,0 0 0,0 0 0,0 0 1,-1-1-1,1 1 0,0 0 0,0 0 0,-1 0 1,1 0-1,0 0 0,0 0 0,0 0 0,-1 0 1,1 0-1,0 0 0,0 1 0,0-1 1,-1 0-1,1 0 0,0 0 0,0 0 0,0 0 1,-1 0-1,1 0 0,0 0 0,0 1 1,0-1-1,0 0 0,-1 0 0,1 0 0,0 0 1,0 1-1,0-1 0,0 0 0,0 0 0,0 0 1,0 1-1,-1-1 0,1 0 0,0 0 1,0 0-1,0 1 0,0-1-8,-2 10 84,2-7-91,0 1 0,0 0 1,1 0-1,0-1 0,0 1 1,0 0-1,0-1 0,1 1 1,-1-1-1,1 1 1,0-1-1,0 0 0,0 0 1,0 0-1,1 0 0,-1 0 1,1 0-1,0-1 0,0 1 1,0-1-1,0 0 0,0 0 1,0 0-1,0 0 1,1 0 6,7 3-54,0 0 1,0 0-1,0-1 1,0-1-1,1 0 1,-1 0 0,6 0 53,133 8-435,-147-10 430,1 0 0,-1-1 0,0 1 0,1 1 0,-1-1 1,0 0-1,0 1 0,1 0 0,-1 0 0,0 0 0,-1 0 0,1 0 1,0 0-1,-1 1 0,1-1 0,-1 1 0,0 0 0,0 0 0,0 0 0,0 0 1,0 0-1,-1 0 0,1 0 5,3 12 8,0 0-1,0 0 1,-1 0 0,1 14-8,9 31 58,-7-42-157,0-1 0,2 0 0,0 0 0,1-1 0,1 0 0,0 0 0,1-1 0,1-1 1,0 0-1,1-1 0,0 0 0,1-2 0,1 1 0,0-2 0,11 6 99,-10-7-196,1-2 0,0 0 0,4 0 196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6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41 1856,'0'-1'51,"0"0"0,0 1 0,-1-1 0,1 0-1,0 1 1,0-1 0,0 0 0,-1 1-1,1-1 1,0 1 0,-1-1 0,1 0 0,0 1-1,-1-1 1,1 1 0,-1-1 0,1 1 0,-1-1-1,1 1 1,-1 0 0,1-1 0,-1 1 0,1 0-1,-1-1 1,0 1 0,1 0 0,-1 0-1,0-1 1,1 1 0,-1 0 0,0 0 0,1 0-1,-1 0 1,0 0 0,1 0 0,-1 0 0,0 0-1,1 0-50,-34 4-68,24-2 151,-5 0-105,0 0 0,1 1 0,-1 1-1,1 0 1,0 1 0,0 1 0,-8 4 22,20-9-6,1 0 1,0-1-1,-1 1 0,1 0 0,0 0 0,0 0 1,-1 0-1,1 0 0,0 1 0,0-1 1,0 0-1,0 0 0,1 1 0,-1-1 0,0 1 1,0-1-1,1 0 0,-1 1 0,1 0 1,-1-1-1,1 1 0,0-1 0,0 1 0,-1-1 1,1 1-1,0 0 0,1-1 0,-1 1 0,0-1 1,0 1-1,1-1 0,-1 1 0,1-1 1,-1 1-1,1-1 0,-1 1 0,1-1 0,0 1 1,0-1-1,0 0 0,0 1 0,0-1 1,0 0-1,0 0 0,0 0 0,0 0 0,1 0 6,6 6-13,0-1 1,0 0-1,0-1 0,1 0 0,-1 0 0,10 3 13,23 8 10,-10-4 33,-2 0-1,7 6-42,-28-14 9,-1 0 0,0 1 0,-1-1-1,1 1 1,-1 1 0,0-1 0,0 1 0,0 0 0,-1 1 0,0-1 0,0 2-9,-4-7 1,0 0 0,-1 1-1,1-1 1,0 1 0,-1-1-1,1 1 1,-1 0 0,0-1 0,1 1-1,-1 0 1,0-1 0,0 1 0,0-1-1,0 1 1,0 0 0,0-1-1,-1 1 1,1 0 0,0-1 0,-1 1-1,1-1 1,-1 1 0,0-1 0,1 1-1,-1-1 1,0 1 0,0-1-1,0 0 1,0 1 0,0-1 0,0 0-1,-1 0 1,1 0 0,0 0 0,-1 0-1,1 0 1,-2 0-1,-4 4 19,0-1 1,-1 0-1,0-1 0,0 0 0,0 0 1,-7 1-20,-20 2 78,1-1 0,-1-1 0,-16-2-78,-17 2 81,68-4-80,0 0 1,0 0 0,0 0-1,0 0 1,0 0 0,0 0-1,0 0 1,0-1 0,0 1 0,0 0-1,0 0 1,0 0 0,0 0-1,0 0 1,0 0 0,0 0 0,0 0-1,0 0 1,0 0 0,0 0-1,-1 0 1,1 0 0,0 0 0,0-1-1,0 1 1,0 0 0,0 0-1,0 0 1,0 0 0,0 0 0,0 0-1,0 0 1,0 0 0,0 0-1,0 0 1,0 0 0,0 0 0,0 0-1,0 0 1,-1 0 0,1 0-2,13-6 12,21-7-30,410-129-1383,-411 132 1263,-2 1 291,0-1 0,6-4-153,-37 13 57,0 1 0,0 0 0,0 0 0,0 0 0,0-1 0,0 1 0,-1 0 0,1 0-1,0 0 1,0 0 0,0-1 0,0 1 0,-1 0 0,1 0 0,0 0 0,0 0 0,0 0 0,-1 0 0,1 0-1,0 0 1,0-1 0,-1 1 0,1 0 0,0 0 0,0 0 0,0 0 0,-1 0 0,1 0 0,0 0-1,0 0 1,-1 0 0,1 1 0,0-1 0,0 0 0,-1 0 0,1 0 0,0 0 0,0 0 0,0 0 0,0 0-1,-1 1 1,1-1 0,0 0-57,-2 0 5,1 1 0,0-1 0,-1 0 0,1 1 0,0 0 0,0-1 0,-1 1-1,1 0 1,0-1 0,0 1 0,0 0 0,0 0 0,0 0 0,0 0 0,0 0 0,0 0 0,0 0-1,0 1-4,-5 8 2,1-1 0,0 1 0,1 1 0,0-1 0,0 0 0,1 1 0,0 0 0,1 0-2,1-4 3,0-1-1,1 1 0,0-1 0,0 1 0,1-1 0,0 1 0,0-1 0,0 1 0,1 1-2,3 13 4,10 45 5,-7-32 5,-1 0-1,-1 3-13,-5-27-2,-1-1-1,1 1 0,-2 0 1,1-1-1,-1 1 0,0-1 1,-1 1-1,0-1 0,-3 6 3,4-13 16,0 1 0,0-1 0,0-1-1,-1 1 1,1 0 0,-1 0 0,1 0 0,-1-1 0,0 2-16,1-3 36,1 1 1,-1-1-1,1 1 1,-1-1-1,0 0 1,1 1-1,-1-1 1,1 0-1,-1 1 1,0-1-1,1 0 1,-1 0 0,0 1-1,1-1 1,-1 0-1,0 0 1,1 0-1,-1 0 1,0 0-1,1 0 1,-1 0-1,0 0 1,1 0-1,-1 0 1,0-1-1,1 1 1,-1 0 0,0 0-1,1-1 1,-1 1-1,1 0 1,-1-1-1,0 1 1,1 0-1,-1-1 1,1 1-37,-1-2 28,1 1 0,-1 0 0,1 0 0,0 0 1,0 0-1,-1 0 0,1 0 0,0 0 0,0 0 0,0-1 1,0 1-1,0 0 0,0 0 0,1 0 0,-1 0 0,0 0 1,0 0-1,1-1-28,1-5 52,14-80 18,-7 48-50,1-31-20,-4-9 8,-4-9-8,-1 29-77,2 0 1,7-28 76,-10 82-13,1 1 0,0-1 0,0 1 1,0-1-1,1 1 0,-1 0 0,1 0 0,0 0 1,0 0-1,0 0 0,1 0 0,0 1 0,2-4 13,-2 4-8,1 1-1,-1 0 1,0 0-1,1 0 1,0 0 0,-1 1-1,1 0 1,0-1-1,0 1 1,0 1-1,-1-1 1,1 0-1,0 1 1,0 0 0,2 0 8,12-1-38,0 2 1,-1 0 0,1 0-1,0 2 1,5 1 37,-15-2-104,1 1 0,0-1 0,-1 1-1,1 1 1,-1 0 0,0 0 0,0 0 0,-1 1 0,1 0-1,-1 1 1,3 3 104,-8-8-46,-1 1 0,1 0 0,0 0 0,-1 0 0,1 0 0,-1 0-1,0 0 1,0 0 0,0 0 0,0 0 0,0 1 0,0-1 0,-1 0 0,1 1 0,-1-1-1,1 1 1,-1-1 0,0 0 0,0 1 0,0-1 0,0 1 0,-1-1 0,1 0 0,-1 1-1,1-1 1,-1 0 0,0 1 0,0-1 0,0 0 0,0 0 0,0 0 0,-1 1 0,1-2-1,0 1 1,-1 0 0,0 0 0,1 0 0,-1-1 0,0 1 0,-1 0 46,-9 8-43,-1 0 1,0-1-1,-1-1 1,0 0-1,0-1 1,0 0-1,-8 1 43,-36 13 304,-16 0-304,71-20 16,-56 18 614,90-19-600,-1-1 1,1-2-1,24-5-30,-15 2 16,7 1-4,-22 3-72,-1-1 0,1-1 1,-1-1-1,0-2 0,22-8 60,-44 15 11,-1-1 1,0 1-1,0-1 1,0 1-1,0-1 1,0 0-1,0 1 1,0-1-1,0 0 1,0 0-1,0 0 1,0 0-1,0 0 0,0 0 1,-1 0-1,1 0 1,0 0-1,-1-1 1,1 1-1,-1 0 1,1 0-1,-1 0 1,0-1-1,1 1 1,-1 0-1,0-1 0,0 1 1,0 0-1,0 0 1,0-1-1,0 1 1,-1 0-1,1-1 1,0 1-1,0 0 1,-1 0-1,1-1 1,-1 1-1,0 0 1,1 0-1,-1 0 0,0 0 1,1 0-1,-1 0 1,0 0-1,0 0 1,0 0-1,0 0 1,0 0-1,0 1 1,0-1-1,0 0 1,0 1-1,0-1 0,-1 0 1,1 1-1,0 0 1,0-1-1,-1 1 1,1 0-1,0-1 1,-1 1-12,2 0 2,-1 0 1,1 0-1,-1 0 1,1 0-1,-1 0 1,1 0-1,-1 0 1,1 0-1,-1 0 0,1 0 1,-1 0-1,1 0 1,-1 0-1,1 1 1,-1-1-1,1 0 1,-1 0-1,1 0 1,-1 1-1,1-1 1,-1 0-1,1 1 1,0-1-1,-1 0 0,1 1 1,0-1-1,-1 1 1,1-1-1,0 0 1,-1 1-1,1-1 1,0 1-1,0-1 1,-1 1-1,1-1 1,0 1-1,0-1 1,0 1-1,0-1 1,0 1-1,0-1 0,0 1 1,0-1-1,0 1 1,0 0-1,0-1 1,0 1-1,0-1 1,0 1-1,1-1 1,-1 1-3,9 39-38,-8-35 44,19 60-63,-19-61 31,0 1-1,1 0 1,-1-1-1,1 1 1,0-1-1,1 1 1,-1-1-1,1 0 1,0 0-1,0 0 1,0 0-1,3 2 27,-4-5-37,0 0 0,0 0 0,0 0 0,0 0 0,0-1 0,0 1 0,0-1-1,0 1 1,1-1 0,-1 0 0,0 0 0,0 0 0,0 0 0,0 0 0,0 0 0,1-1-1,-1 1 1,0-1 0,0 1 0,0-1 0,0 0 0,0 0 0,0 0 0,0 0-1,1-1 38,24-16-238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47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0 488,'2'3'12,"0"0"0,0 1 0,0-1 0,-1 0 0,0 1 0,1-1 0,-1 1 0,-1-1-1,1 1 1,0-1 0,-1 1 0,0 0 0,1-1 0,-2 1 0,1 0-12,-1 13 27,-1 1 1,-3 11-28,1-4 38,-10 60 24,6-41-37,1 0 0,3 9-25,3-49 27,1 1 1,0 0-1,0-1 0,1 1 0,0 0 1,-1-1-1,2 2-27,-2-5 23,1 0 0,-1 0 1,0 0-1,1 0 0,-1 0 0,1-1 0,-1 1 1,1 0-1,0 0 0,-1 0 0,1-1 1,0 1-1,0 0 0,-1-1 0,1 1 1,0-1-1,0 1 0,0-1 0,0 1 1,0-1-1,0 1 0,0-1 0,0 0 0,0 0 1,0 0-1,0 1 0,0-1 0,0 0 1,0 0-1,0 0 0,0 0 0,0 0 1,0-1-1,0 1 0,0 0 0,0 0 1,0-1-1,0 1-23,18-8 218,0 0 0,0-1 0,-1-1 0,0 0 0,-1-2 0,12-9-218,14-9 53,50-36-24,-53 35-501,2 3 1,41-21 471,-79 46-53,1 1 1,0 0 0,-1 1 0,1-1 0,0 1 0,0 0-1,0 0 1,0 0 0,0 1 0,0 0 52,-4 0 3,0 0 1,1 0-1,-1 0 1,0 0-1,0 1 0,0-1 1,0 0-1,0 1 1,0-1-1,0 1 1,0-1-1,0 1 0,0 0 1,0-1-1,0 1 1,0 0-1,0 0 0,0 0 1,0-1-1,-1 1 1,1 0-1,0 0 1,-1 0-1,1 0 0,-1 0 1,1 0-1,-1 1 1,1-1-1,-1 0 0,0 0 1,0 0-1,1 0 1,-1 0-1,0 1 1,0-1-1,0 0 0,0 0 1,0 0-1,-1 0 1,1 1-1,0 0-3,-4 22 251,-1-1 0,-1 1 1,-1-1-1,-9 18-251,-6 24 185,-20 70-259,37-125 78,0-14 98,4-19 208,3 15-239,1 0 0,0 0-1,0 1 1,1-1 0,0 1-1,0 0 1,1 0 0,0 0-1,0 1 1,1 0 0,4-5-71,16-13 123,0 2-1,8-5-122,-13 11 36,-3 1-16,74-54 35,-77 59-60,1 0 0,0 1 0,0 1 0,18-6 5,-33 13-2,0 1-1,-1-1 1,1 1-1,0-1 1,0 1 0,0 0-1,0 0 1,0-1 0,0 1-1,0 0 1,1 0-1,-1 0 1,0 0 0,0 0-1,0 0 1,0 0 0,0 1-1,0-1 1,0 0-1,0 1 1,0-1 0,0 0-1,0 1 1,-1-1-1,1 1 1,0-1 0,0 1-1,0 0 1,0-1 0,-1 1-1,1 0 1,0 0-1,-1-1 1,1 1 0,0 0-1,-1 0 1,1 0 0,-1 0-1,1 0 1,-1 0-1,0 0 1,1 0 0,-1 0-1,0 0 3,1 6-18,0 1 1,-1-1-1,1 1 0,-2-1 0,1 1 0,-1 1 18,0 7-17,0 41-79,1 7 61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0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 2921,'29'-18'518,"24"-17"1141,-53 35-1635,1 0-1,-1-1 1,0 1-1,0 0 1,0 0-1,0 0 1,1 0-1,-1 0 1,0-1-1,0 1 1,0 0-1,0 0 1,1 0-1,-1 0 1,0 0-1,0 0 1,1 0-1,-1 0 1,0 0-1,0 0 1,0-1-1,1 1 1,-1 0-1,0 0 1,0 1-1,1-1 1,-1 0-1,0 0 1,0 0-1,0 0 1,1 0-1,-1 0 1,0 0-1,0 0 1,0 0-1,1 0 1,-1 0-1,0 1 1,0-1-1,0 0 1,1 0-1,-1 0 1,0 0-1,0 1 1,0-1-1,0 0 1,0 0-1,0 0 1,1 1-1,-1-1 1,0 0-1,0 0-23,2 15 105,-2-13-98,0 31 90,-1 0-1,-2 3-96,-2 53 152,5 8-36,5-1 0,12 68-116,-15-153-45,0 0-1,0 1 0,1-1 0,0 0 0,1 0 0,0 0 1,1-1-1,4 9 46,-9-19-104,0 0-1,0 0 1,0 0 0,0 0 0,0 0-1,0 0 1,0 0 0,0 0 0,0 0 0,0 0-1,0 0 1,0 0 0,0 0 0,0 0 0,-1 0-1,1 0 1,0 0 0,0 0 0,0 0 0,0 0-1,0 0 1,0 0 0,0 0 0,0 1-1,0-1 1,0 0 0,0 0 0,0 0 0,0 0-1,0 0 1,0 0 0,0 0 0,0 0 0,0 0-1,0 0 105,-2-1-642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1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71 497 3033,'6'-4'214,"-1"1"0,1-1 1,0 2-1,0-1 1,1 1-1,-1-1 0,0 2 1,1-1-1,-1 1 1,1 0-1,6 0-214,13 0-423,0 1 0,11 2 423,-18-1-145,-11-1 22,27 3-264,-34-3 359,1 0 0,-1 1 0,0-1 0,1 0 1,-1 1-1,0-1 0,1 1 0,-1-1 0,0 1 0,1 0 0,-1-1 1,0 1-1,0 0 0,0 0 0,0 0 0,0 0 0,0 0 1,0 0-1,1 1 28,-2-1-16,0 0 0,0 1 0,0-1 0,0 0 0,-1 0 0,1 0 0,0 0 0,-1 1 1,1-1-1,0 0 0,-1 0 0,1 0 0,-1 0 0,0 0 0,1 0 0,-1 0 0,0 0 0,1 0 0,-1 0 0,0-1 1,0 1-1,0 0 0,0 0 0,0-1 16,-2 3-38,-8 8 25,-1 0 0,-1-1 0,0-1 0,0 0 0,-6 2 13,-71 35 137,89-45-136,-17 7 32,-1 0 0,1-1-1,-1-1 1,0-1 0,-18 3-33,28-9-11,10-4-34,12-4-70,-1 5 94,0 0-1,0 0 0,0 1 1,0 1-1,0 0 0,1 1 1,0 0 21,24 0 220,26 4-220,-33-1 180,1-1 0,28-4-180,-49 2 0,1-1 0,-1 0 0,0 0-1,1-1 1,-1-1 0,0 0 0,-1 0 0,1-1-1,-1 0 1,5-3 0,-5 1 13,1 0 0,-1-1 0,0 0 0,0 0 0,-1-1 0,0 0 0,-1 0 0,0-1 0,0 0 0,3-6-13,-6 7 16,-1 0 1,0 0-1,0 0 0,0 0 0,-1 0 1,-1 0-1,0-1 0,0 1 0,0-1 1,-1 1-1,-1-1 0,0 1 0,-1-7-16,-13-70-6,-3 1 0,-25-66 6,42 148 11,0 0 0,0 0-1,0 1 1,-1-1-1,1 0 1,-1 1 0,0-1-1,0 1 1,0-1 0,-1-1-11,2 4 3,1 0 1,0-1 0,-1 1-1,1 0 1,0 0 0,-1 0 0,1-1-1,-1 1 1,1 0 0,0 0-1,-1 0 1,1 0 0,-1 0 0,1 0-1,0 0 1,-1 0 0,1 0-1,-1 0 1,1 0 0,0 0 0,-1 0-1,1 0 1,-1 0 0,1 0-1,0 0 1,-1 1-4,0-1 2,0 1 0,0 0 0,0 0 0,1 0 0,-1 0 0,0-1 0,0 1 0,1 0 0,-1 0 0,1 0 0,-1 1 0,1-1 0,-1 0 0,1 0-2,-3 12-43,1-1-1,1 0 1,0 1-1,0-1 1,1 0-1,1 1 1,1 5 43,-1-6-17,8 72 42,4-1 0,16 48-25,11 67 59,-37-178-45,-2-5-9,1-1 0,1 0 0,0 1 0,1-1 1,1-1-1,3 7-5,-7-17 17,1 1 0,0-1 0,0 0 1,0 0-1,0 0 0,1 0 1,-1-1-1,1 1 0,0-1 0,0 1 1,0-1-1,0 0 0,0 0 0,0 0 1,0-1-1,1 1 0,-1-1 1,1 1-1,-1-1 0,1-1 0,0 1 1,-1 0-1,1-1 0,0 1 0,-1-1 1,1 0-1,0-1 0,0 1-17,20-3 120,0-1 0,0-1 0,-1-1 0,0-1 0,20-9-120,1-3 66,0-2 0,19-13-66,-21 8-61,-1-1 0,-1-3-1,-2-1 1,10-11 61,-40 34-9,-1 1 1,-1-1-1,1 0 0,-1-1 0,0 1 1,-1-1-1,1-3 9,-5 10 15,0 0 1,0 0-1,0 0 0,0 0 1,0 0-1,-1 0 0,1 0 0,-1 0 1,1 0-1,-1 0 0,0-1 1,0 1-1,0 0 0,0 0 1,0-1-1,-1 1 0,1 0 1,-1 0-1,1 0 0,-1 0 0,0 0 1,0 0-1,0 0 0,0 0 1,0 0-1,0 0 0,0 0 1,-1 1-1,1-1 0,-1 0 1,1 1-1,-1-1 0,0 1 0,1 0 1,-2-1-16,-3-1 41,-1 0 1,1 1-1,-1 0 0,0 0 1,1 0-1,-1 1 0,0 0 1,0 0-1,0 1 1,0 0-1,0 0 0,0 1 1,0 0-1,-5 1-41,-20 4 72,1 2-1,-19 7-71,49-14 2,-87 27 160,2 4 0,-61 34-162,140-63 9,0 0 1,0 0-1,0 1 1,1 0-1,-1 1 1,1 0-1,0 0 1,0 0-1,1 0 0,0 1 1,0 0-1,-3 5-9,7-9 3,0-1 0,0 1 0,0-1 0,1 1 0,-1-1 0,1 1-1,-1-1 1,1 1 0,0 0 0,-1-1 0,1 1 0,0 0 0,0-1 0,0 1-1,0 0 1,1-1 0,-1 1 0,0 0 0,1-1 0,-1 1 0,1 1-3,1-1 4,-1 0 1,1 0 0,-1 0-1,1-1 1,-1 1 0,1 0-1,0-1 1,0 1 0,0-1 0,0 0-1,0 0 1,0 1 0,0-1-1,1 0-4,7 2 16,0 1 1,1-2-1,0 1 0,0-1 0,-1-1 0,5 0-16,14 1 25,-1-1 0,0-1-1,0-2 1,0-1 0,10-3-25,-27 4 10,0-1 0,0-1-1,0 0 1,-1 0 0,1-1 0,8-6-10,-13 8 7,-1-1-1,1 0 1,-1 0 0,0-1 0,-1 0-1,1 0 1,-1 0 0,0 0 0,0-1 0,0 1-1,-1-1 1,0-1-7,-2 5-87,1 0-1,-1-1 1,-1 1-1,1 0 1,0-1-1,-1 1 1,1-1-1,-1 1 1,0-1-1,0 1 1,0-1 0,0 1-1,0-1 1,0 1-1,-1-1 1,1 1-1,-1-2 88,68 131-104,-66-125 129,2 4-41,0-1 1,1 1 0,-1-1 0,1 0-1,1 1 16,-4-5 25,-1 0 1,1 0-1,0-1 0,0 1 0,0 0 0,0 0 1,-1-1-1,1 1 0,0-1 0,0 1 0,0-1 0,0 1 1,0-1-1,0 1 0,1-1 0,-1 0 0,0 0 0,0 0 1,0 0-1,0 1 0,0-1 0,0-1 0,0 1 0,0 0 1,1 0-1,-1 0 0,0 0 0,0-1 0,0 1 0,0-1 1,0 1-1,0-1 0,0 1-25,17-13 397,-1 0 0,-1-1 0,3-5-397,-2 3 16,1 0 0,16-10-16,-28 22 1,0 0-1,0 1 0,0 0 1,1 0-1,-1 0 0,1 1 1,0 0-1,0 0 0,-1 1 1,1 0-1,4 0 0,-10 1-7,1 0 0,0 0 0,-1 0 0,1 0 0,0 0 0,-1 1 0,1-1 1,-1 1-1,1-1 0,-1 1 0,1 0 0,-1-1 0,1 1 0,-1 0 0,1 0 0,-1 0 0,0 0 0,0 0 0,1 0 1,-1 1 6,1 1-7,1 0 0,-1 0 0,-1 0 0,1 1 0,0-1 0,-1 0 0,0 1 0,0-1 0,1 3 7,-1 1-13,1-1 0,-1 0 0,-1 1 0,0-1 0,1 1 1,-2-1-1,1 1 0,-1-1 0,0 0 0,0 1 0,-2 1 13,-1 0-12,3-10 208,10-16 203,4 4-358,1 1 1,0 1-1,1 0 0,1 1 1,-1 0-1,2 1 0,-1 1 1,1 1-1,1 1 0,0 0 1,0 1-1,13-3-41,-28 8-3,0 0 1,0 0-1,0 0 0,0 1 1,0-1-1,0 1 0,1-1 1,-1 1-1,0 0 0,0 0 1,0 1-1,0-1 0,0 1 1,0-1-1,0 1 0,0 0 1,0 0-1,0 1 0,0-1 1,0 0-1,-1 1 0,1 0 1,0-1 2,3 5-7,1 0 0,0-1 0,0 0 1,0 0-1,1-1 0,6 3 7,-10-6 0,1 1-1,0-1 1,-1 0-1,1 0 1,0 0-1,-1-1 1,1 0-1,0 0 1,0 0-1,-1 0 1,1-1-1,0 1 1,3-2 0,21-7 13,0-2 0,-1-1 0,0-1 0,0-1 0,19-14-13,-38 22 2,0 0 0,-1-1 1,0 1-1,0-2 0,4-4-2,-10 10 0,0 0 0,0-1 0,0 1 0,-1 0 0,1-1 1,-1 1-1,1-1 0,-1 1 0,0-1 0,0 0 0,0 0 0,-1 0 1,1 1-1,-1-1 0,1 0 0,-1 0 0,0 0 0,0 0 0,0 0 1,-1 1-1,0-3 0,1 3-1,0 1 0,-1 0 0,1-1 0,-1 1 1,0 0-1,1 0 0,-1-1 0,0 1 0,0 0 0,0 0 0,1 0 1,-1 0-1,0 0 0,-1 0 0,1 0 0,0 0 0,0 1 1,0-1-1,0 0 0,-1 1 0,1-1 0,0 1 0,-1-1 1,1 1-1,0 0 0,-1-1 0,1 1 0,-1 0 0,1 0 1,0 0-1,-1 0 0,1 0 0,-1 0 0,1 0 0,0 1 0,-1-1 1,1 0-1,0 1 0,-1 0 1,-5 1-4,0 0 0,0 1 0,0 0 0,0 1 0,1-1 1,-1 1-1,0 1 4,2 0 4,-1-1-1,1 1 1,0-1 0,0 1 0,1 1 0,0-1 0,0 1 0,0 0-1,0 0 1,1 0 0,0 0-4,2-3-4,-1 0-1,1 0 0,0 0 0,1 0 1,-1 0-1,0 0 0,1 0 1,0 1-1,0-1 0,0 0 1,0 0-1,0 0 0,1 0 1,-1 0-1,1 0 0,0 0 1,0 0-1,0 0 0,0 0 0,0 0 1,1 0-1,0-1 0,-1 1 1,1 0-1,0-1 0,0 0 1,1 1 4,8 7-230,1-1 0,1-1 0,-1 0-1,1 0 1,1-2 0,-1 1 0,1-2 0,1 0 230,68 25-696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4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88 715 192,'-5'-1'23,"3"1"3,-1-1 0,0 1 0,0-1-1,1 0 1,-1 1 0,0-1 0,1 0 0,-1-1-1,1 1 1,0 0 0,-1-1-26,2 1 35,0 0 0,1-1 0,-1 1 0,0-1 0,1 1 0,-1 0-1,1-1 1,-1 1 0,1-1 0,0 1 0,0-1 0,0 1 0,-1-1 0,1 1 0,1-1 0,-1 1-1,0-1 1,0 1 0,1-1 0,-1 1 0,0-1 0,1 0-35,6-21 513,0 0 1,1 0-1,9-14-513,15-43 226,-17 23-197,-2-1-1,-3 0 1,-3-1 0,-2 0 0,-2 0 0,-4-16-29,1 66 94,0 2 130,0 0 0,0 0 0,-1 0 0,0 0 0,-2-5-224,3 12 9,0 0 0,0-1 0,0 1 1,0 0-1,0 0 0,0 0 1,-1 0-1,1 0 0,0 0 1,0 0-1,0 0 0,0 0 0,0 0 1,0-1-1,0 1 0,0 0 1,-1 0-1,1 0 0,0 0 0,0 0 1,0 0-1,0 0 0,0 0 1,0 0-1,0 0 0,-1 0 1,1 0-1,0 0 0,0 0 0,0 0 1,0 0-1,0 0 0,0 0 1,0 0-1,-1 0 0,1 0 0,0 0 1,0 0-1,0 0 0,0 1 1,0-1-1,0 0 0,0 0 1,-1 0-1,1 0 0,0 0 0,0 0 1,0 0-1,0 0 0,0 0 1,0 1-1,0-1 0,0 0 0,0 0 1,0 0-1,0 0 0,0 0 1,0 0-1,0 0 0,0 1 1,0-1-1,0 0 0,0 0 0,0 0 1,0 0-1,0 0 0,0 0 1,0 0-1,0 1 0,0-1-9,-4 11 178,-6 30-223,0-3-17,2 0 1,1 1-1,-1 35 62,9 12-111,6 42 111,-2-61 64,-2 1 0,-4 0 1,-3 14-65,-15 42 323,-8 12-323,0 3 181,24-123-160,2-11-11,-1 0 1,2 0 0,-1 0 0,0 1 0,1-1 0,0 0 0,0 0 0,1 1 0,0 4-11,0-9 5,-1-1 0,0 1 0,0 0 0,1 0 0,-1-1 0,0 1 0,1 0 1,-1-1-1,1 1 0,-1 0 0,1-1 0,-1 1 0,1-1 0,-1 1 0,1 0 1,-1-1-1,1 0 0,0 1 0,-1-1 0,1 1 0,0-1 0,0 0 0,-1 1 1,1-1-1,0 0-5,1 0 14,0 1 1,0-1-1,1 0 1,-1 0-1,0 0 0,0 0 1,0-1-1,1 1 1,1-1-15,6-3 65,1 1 0,-1-2 0,8-3-65,-13 5 15,14-7 17,0-1 0,0 0 0,-2-2 1,1 0-1,-2-1 0,1-1 0,-2 0 0,0-1 1,10-15-33,-18 21 2,0 0 1,0 0-1,-1 0 1,-1-1-1,0 0 1,0 0-1,-1 0 1,-1-1-1,0 1 1,0-1-1,-1 0 0,-1 0 1,0 0-1,0 0 1,-1 0-1,-1 0 1,0 0-1,-2-6-2,2 11-12,-1 0 0,0 1 0,0-1 0,-1 1 0,0-1 0,0 1 0,-1 0 0,1 0 0,-1 0 0,0 1 0,-1-1 0,0 1 0,-2-3 12,-1 3-17,1-1-1,0 1 1,-1 0-1,0 1 1,0-1-1,-1 2 0,1-1 1,-1 1-1,-4-1 18,-18-2-40,-1 1 1,0 1-1,1 2 0,-1 1 0,-12 2 40,13-1-4,24 0-17,13-2 4,19-4-14,-16 5 17,211-40-257,-32 6-167,25-14 438,-143 32 28,-103 24 779,-22 9-807,34-9 86,11-4-15,-1 0-1,1 1 0,-10 5-70,18-8 10,0 0-1,0 0 0,0 1 0,0-1 0,1 0 0,-1 1 1,0 0-1,1-1 0,-1 1 0,1 0 0,0 0 0,-1 0 1,1 0-1,0 0 0,0 0 0,0 0 0,0 0 0,1 0-9,-1 0 4,1-1-1,0 0 1,0 0 0,0 0-1,0 0 1,1 0-1,-1 0 1,0 0-1,0 0 1,1 0-1,-1 0 1,0 0 0,1 0-1,-1 0 1,1 0-1,-1 0 1,1 0-1,0 0 1,-1 0-1,1 0 1,0 0 0,0-1-1,0 1 1,-1 0-1,1-1 1,0 1-1,0 0 1,0-1-1,0 1 1,0-1 0,0 0-1,0 1 1,0-1-1,0 0 1,1 0-1,0 1-3,6 1 20,0 0 0,1-1-1,-1 0 1,4 0-20,6 0 19,0-1 0,0-1 0,1-1 0,-1 0 0,-1-2 0,14-3-19,-21 4 11,0 0 1,-1 0-1,1-1 0,0-1 0,-1 0 1,0 0-1,0 0 0,-1-1 1,1-1-1,-1 1 0,0-1 0,2-4-11,-7 8 7,-1-1 0,0 0 0,1 0 0,-1 0 0,-1 0 0,1 0 0,-1 0-1,1 0 1,-1 0 0,0-1 0,-1 1 0,1 0 0,-1-1 0,0 1 0,0-1-1,0 0-6,0 1 3,0 1-1,-1 0 0,0-1 0,1 1 0,-1 0 0,0 0 0,0 0 0,-1 0 1,1 0-1,-1 0 0,0 0 0,1 0 0,-1 0 0,-1 1 0,1-1 1,0 1-1,0-1 0,-1 1 0,0 0 0,1 0 0,-1 0-2,2 1-2,0 1-1,-1-1 1,1 0 0,0 1-1,-1-1 1,1 1 0,0 0-1,-1-1 1,1 1 0,0 0-1,-1 0 1,1 0 0,0 0-1,-1 0 1,1 0 0,0 0-1,-1 1 1,1-1 0,0 0-1,-1 1 1,1-1 0,0 1-1,-1 0 3,-1 0-4,0 1 0,1 0-1,0 0 1,-1 0-1,1 0 1,0 1 0,0-1-1,0 0 1,0 1 0,0 0-1,1-1 5,-2 4-5,0-1-1,0 1 0,1-1 1,0 1-1,0 0 0,0 0 1,1 0-1,0 0 0,0 0 1,0 0-1,1 2 6,0-4-3,1 0 0,0 0 0,0 0 0,0-1 0,1 1-1,-1 0 1,1-1 0,0 1 0,0-1 0,0 0 0,1 1 0,-1-1 0,1 0-1,-1-1 1,1 1 0,0 0 0,0-1 0,0 0 0,1 1 0,-1-1 0,1 0-1,-1-1 1,4 2 3,8 3-7,0 0-1,0-1 1,1-1-1,0-1 1,5 1 7,15 1 11,-1-2 0,0-2 0,1-1 0,-1-1 0,1-2 0,-1-2 0,7-3-11,-36 7 46,0 0 0,0-1 0,0 0 0,0 0 1,0 0-1,0-1 0,-1 0 0,1 0 0,1-2-46,-6 4 21,0 0-1,0 0 1,0 0 0,0 0 0,0 0-1,0 0 1,-1 0 0,1-1 0,0 1-1,-1 0 1,1-1 0,0 1 0,-1 0-1,0-1 1,1 1 0,-1 0-1,0-1-20,0-1 25,0 1 0,0 0-1,0 0 1,-1 0 0,1 0-1,-1 0 1,0-1 0,1 1-1,-1 0 1,0 0-1,0 0 1,0 1 0,0-1-1,-2-2-24,-3-3 33,-1-1-1,0 1 0,0 0 1,-1 0-1,0 1 0,0 0 1,0 0-1,-1 1 0,0 0 1,-6-3-33,-21-7 84,-1 1 0,-5 0-84,31 11 22,-16-6 29,125 13 64,-79-3-98,145-3 69,-42 0 12,0 6-98,-122-4 0,0 0 0,1 0 0,-1 0 1,0 0-1,0 0 0,0 0 1,1 0-1,-1 0 0,0 0 1,0 0-1,1 0 0,-1 0 0,0 0 1,0 0-1,0 1 0,1-1 1,-1 0-1,0 0 0,0 0 1,0 0-1,1 0 0,-1 1 0,0-1 1,0 0-1,0 0 0,0 0 1,0 0-1,0 1 0,1-1 1,-1 0-1,0 0 0,0 1 0,0-1 1,0 0-1,0 0 0,0 0 1,0 1-1,0-1 0,0 0 1,0 0-1,0 1 0,0-1 1,0 0-1,0 0 0,0 1 0,0-1 1,0 0-1,0 0 0,0 0 1,0 1-1,-1-1 0,1 0 1,0 0-1,0 0 0,0 1 0,-9 11 26,8-10-19,-9 10 63,0 1-1,0 1 1,2 0-1,0 0 1,-5 13-70,12-26 5,0 1 0,1 0 0,-1-1 0,1 1 0,-1 0 0,1 0 0,0 0 0,0-1-1,-1 1 1,1 0 0,1 0 0,-1 0 0,0 0 0,0-1 0,1 1 0,-1 0 0,1 0 0,-1-1 0,1 1 0,0 0 0,-1-1 0,1 1 0,0 0 0,0-1-1,0 0 1,1 1 0,-1-1 0,0 1 0,0-1 0,1 0 0,-1 0 0,1 0 0,-1 0 0,1 0 0,0 0 0,-1 0 0,1-1 0,0 1 0,-1 0 0,1-1 0,0 1-6,9 2 19,1 0 0,-1-1-1,1 0 1,-1 0 0,12-1-18,-2 0 19,-1-2 1,1 0 0,0-1 0,14-3-20,-26 3 4,0 0 1,0-1-1,0 1 1,-1-2-1,1 1 0,-1-1 1,0-1-1,0 1 1,0-1-1,0-1 1,6-5-5,-10 7 0,-1-1 0,1 0 1,-1 0-1,0 0 0,0 0 1,0 0-1,-1 0 0,0-1 1,0 1-1,0-1 0,0 0 1,-1 0-1,0 1 0,-1-1 1,1-1-1,0-14 10,-1 0 0,-1-1 1,-3-10-11,2 12 18,7 24-20,0 0 0,-1 0 0,1 0 0,-1 1 0,2 3 2,19 21-6,1 0-39,17 27 45,-37-48-4,-1 0 0,0 1 0,0-1 0,-1 1 0,0 0 0,-1 0 0,0 1 0,0-1 0,0 6 4,-3-13-2,1 1 1,-1-1-1,-1 0 0,1 0 0,0 1 0,-1-1 1,1 0-1,-1 0 0,1 0 0,-2 2 2,-2 15-110,4-19 130,2-7 84,1 6-105,-1-1 0,1 1-1,-1-1 1,1 1 0,0 0 0,-1 0-1,1 0 1,0 1 0,2-1 1,1-1-4,0 1 1,0-1 0,-1 0-1,1 0 1,3-3 3,26-17-28,-24 14 4,0 1 0,0 0 0,1 1-1,-1 0 1,1 0 0,1 2 0,3-2 24,-6 3-32,1 1 1,0-1-1,-1 2 0,1-1 1,0 1-1,0 1 1,0 0-1,0 1 1,4 0 31,-13 0-2,-1-1 1,0 0-1,0 0 1,0 1-1,1-1 1,-1 0-1,0 1 1,0-1-1,0 1 1,0 0-1,0-1 1,0 1-1,0 0 1,0 0-1,0-1 1,0 1 0,-1 0-1,1 0 1,0 0-1,0 0 1,-1 0-1,1 0 1,-1 0-1,1 1 1,0 0 1,-1 0-7,0 0 1,0 0 0,0 1 0,0-1 0,0 0-1,0 0 1,-1 1 0,1-1 0,-1 0-1,1 0 1,-1 0 0,0 0 0,0 2 6,-3 3-16,0 0 1,0 0 0,-1-1 0,1 1 0,-1-1 0,-1 0 0,-3 4 15,-8-2 79,14-10 40,12-7-4,16-10-75,1 1 1,0 2-1,2 1 1,0 1-1,0 1 1,2 1-41,-3 1-13,1 2 0,0 0 0,17-2 13,-37 10-66,0-1 0,0 1 0,0 0-1,0 1 1,0 0 0,1 0 0,-1 1 0,0 0 0,0 0 0,0 1-1,-1 0 1,1 0 0,0 1 0,-1 0 0,1 0 66,-6-1-82,0-1 1,0 0 0,-1 0-1,1 1 1,0-1 0,-1 1-1,1 0 1,-1 0 0,1-1-1,-1 1 1,0 0 0,0 0-1,0 0 1,0 0 0,0 1 81,6 37-701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31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97 612 2232,'1'-8'434,"-1"1"-1,2-1 0,-1 1 0,1 0 0,0-1 0,1-2-433,10-32 158,-13 39-150,5-15 62,-2 1 1,0-2-1,-1 1 0,-1 0 0,-1 0 0,0-2-70,-5-68 296,-15-190 183,15 262-560,5 15 74,0 1-1,-1 0 1,1 0-1,0 0 1,0 0 0,0 0-1,-1 0 1,1 0 0,0 0-1,0 0 1,0 0 0,-1 0-1,1 0 1,0 0-1,0 0 1,-1 0 0,1 0-1,0 0 1,0 0 0,0 0-1,-1 0 1,1 0-1,0 0 1,0 0 0,0 0-1,-1 1 1,1-1 0,0 0-1,0 0 1,0 0-1,0 0 1,0 0 0,-1 1-1,1-1 1,0 0 0,0 0-1,0 0 1,0 1 7,-16 27-418,3 3 350,1 0 0,2 0 0,1 1 0,1 1 0,2 3 68,-1 18 69,2-1 0,2 42-69,-1 21 43,1-68 32,2-1-1,2 1 1,5 32-75,-4-69 47,0-1 1,1 1 0,0 0 0,0 0 0,3 4-48,-4-12 15,-1 1 0,1-1 0,0 0 0,0 1 0,1-1 1,-1 0-1,1-1 0,-1 1 0,1 0 0,0-1 0,0 1 0,0-1 0,0 0 0,0 0 0,1 0 1,-1 0-1,3 0-15,3 1 20,1-1 0,-1-1 0,0 0 0,0 0 0,1-1 0,-1 0 0,1 0 0,-1-1 0,0 0 0,6-2-20,10-3-89,0-1 1,-1-1-1,8-4 89,-6 1-444,-2-1-1,0 0 0,0-2 0,0-2 445,29-24-625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32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71 653 2513,'-13'0'471,"6"0"-139,1 0 0,0 0 0,-1 0 0,1-1 0,0 0 0,-1 0 0,1-1-332,6 2 33,0 0 0,-1 0 0,1 0 0,0 0 0,-1 0 0,1 0 0,0 0 0,0 0 0,-1 0 0,1 0 0,0-1 0,0 1 0,-1 0 0,1 0 0,0 0 0,0 0 0,-1-1 0,1 1 0,0 0 0,0 0 0,0-1 0,0 1 0,-1 0 0,1 0 0,0-1 0,0 1 0,0 0 0,0 0 0,0-1 0,0 1 0,0 0 0,0-1 0,0 1 0,0 0 0,0 0 0,0-1 0,0 1 0,0 0 0,0-1-33,10-10 620,25-11-145,-35 22-470,151-79 185,-54 31-456,-2-5 1,32-27 265,-103 63-158,-1 0 0,-1-2 0,-1 0 0,-1-2 1,0 0-1,-2-1 0,0-1 0,-2 0 0,0-2 158,-11 16-45,4-6 32,0-1 0,-1 1 0,-1-1 0,0 0 0,-2-1 1,3-9 12,-8 25 19,0 1 1,1 0 0,-1-1-1,0 1 1,0 0 0,0-1-1,0 1 1,0 0 0,0-1-1,0 1 1,0 0 0,0-1-1,0 1 1,0 0 0,0 0 0,0-1-1,0 1 1,0 0 0,0-1-1,0 1 1,0 0 0,-1-1-1,1 1 1,0 0 0,0 0-1,0-1 1,-1 1 0,1 0-1,0-1-19,-8 6 415,-15 19 19,10-7-425,0 1 0,1 0 1,1 1-1,1 0 0,1 1 1,1 0-1,0 1 0,-4 17-9,-5 35 27,-8 72-27,4-19 53,-5-4-74,26-120 109,3-5-10,8-9 48,21-28 29,-17 22-110,-5 5-28,0 1-1,2 1 1,-1-1 0,1 2-1,1 0 1,1-1-17,-11 9 1,1-1 0,0 1-1,-1 0 1,1 0 0,0 0 0,0 1 0,0-1 0,0 1 0,0 0-1,1 0 1,-1 1 0,0-1 0,0 1 0,1 0 0,-1 0 0,0 0 0,1 0-1,-1 1 1,0 0 0,0 0 0,0 0 0,0 0 0,0 1 0,0-1-1,2 2 0,11 8-7,-1 1-1,7 6 8,-15-11 2,-1-1 1,1 1 0,0-2-1,1 1 1,-1-1 0,1 0-1,0-1 1,0 0-1,1-1 1,-1 0 0,1 0-1,10 1-2,-6-3 8,1-1-1,0-1 0,-1 0 0,1 0 0,-1-2 1,1 0-1,13-5-7,-2-1-1,1-1 0,-1-2 0,15-9 1,-28 14-9,0-1 0,0-1 0,-1 0-1,0-1 1,-1 0 0,0-1 0,0 0 0,-1-1-1,-1 0 1,7-11 9,-12 17 1,-1 0 0,1-1 0,-1 1 0,0-1 0,-1 0 0,0 0 0,0 0 0,-1 0 0,1 0 0,-1 0 0,-1-1 0,0 1 0,0 0 0,0 0 0,-1-1 0,0 1 0,0 0 0,-1 0 0,0 0 0,0 0 0,0 0 0,-1 0 0,-3-5-1,5 11 8,1 0 1,-1-1-1,0 1 1,0 0-1,1-1 1,-1 1-1,0 0 1,0 0-1,0 0 1,-1 0-1,1 0 1,0 0-1,0 0 0,0 0 1,-1 0-1,1 0 1,0 1-1,-1-1 1,1 0-1,-1 1 1,1 0-1,-1-1 1,1 1-1,-1 0 0,0-1-8,0 2 11,-1 0-1,1-1 0,0 1 0,0 0 0,-1 0 1,1 0-1,0 0 0,0 0 0,0 1 0,0-1 0,0 1 1,1-1-1,-1 1 0,0 0 0,1 0 0,-1-1 1,1 1-1,-1 1-10,-6 8 13,0 1-1,0 0 1,2 0 0,-1 0-1,2 1 1,-1 0 0,2 0 0,0 1-1,0-1 1,2 1 0,-1 5-13,2-11 5,0 1 0,1-1 1,0 0-1,0 0 0,1 0 1,0 0-1,1 0 0,-1 0 1,2 0-1,-1 0 0,1 0 1,0-1-1,1 1 0,0-1 1,0 0-1,0 0 0,1 0 1,0-1-1,0 0 1,4 4-6,3 0-46,-1-1 0,1 0 1,1-1-1,0 0 1,0-1-1,0 0 1,15 4 45,2-1-426,0-1-1,0-1 1,15 0 426,66 6-598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5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0 518 2721,'1'-3'3202,"3"-12"-2525,0 7-629,0 0 1,1 0-1,-1 0 0,2 1 1,-1-1-1,1 1 0,0 0 1,0 1-49,15-17 53,-16 16-43,-1-1 0,0 1-1,0 0 1,0-1 0,-1 0 0,0 0-1,0 0 1,-1-1 0,0 1-1,0 0 1,-1-1 0,0 1 0,-1-1-1,0 1 1,0-1 0,-1-2-10,1-5 12,-3-43 232,-1 0 0,-4 1 0,-5-19-244,7 103 194,1-7-238,-4 26-23,-2 6 46,2 0 0,3 1 0,1 0 0,3 14 21,1 20 8,-5 19-8,3-52 7,2-40-5,0 14 2,0 1 0,2 4-4,-1-26-1,1 1 0,0 0 0,0-1 0,1 1 0,-1 0 0,2-1 0,-1 0 0,1 1-1,-1-1 1,2 0 0,0 1 1,-3-6 0,0 0 0,0 0 0,0 1 0,1-1 0,-1 0 0,0 0 0,1-1 0,-1 1 0,1 0 0,-1 0 0,1-1-1,-1 1 1,1-1 0,0 1 0,-1-1 0,1 0 0,-1 0 0,1 1 0,0-1 0,-1 0 0,1 0 0,0-1 0,-1 1 0,1 0 0,-1-1-1,1 1 1,0-1 0,-1 1 0,1-1 0,-1 1 0,1-1 0,-1 0 0,8-4 5,0 0 1,0 0-1,-1 0 0,7-7-5,39-34-217,-3-3 0,31-38 217,7-7-668,-82 88 643,-1-1 0,0 1 0,-1-1 0,0 0 0,0 0 0,2-5 25,-7 12-2,-1 0 1,1 0-1,0-1 1,0 1-1,-1 0 1,1 0-1,0 0 1,-1-1-1,1 1 1,0 0-1,-1 0 1,1 0-1,0 0 1,-1 0-1,1 0 1,0 0-1,-1 0 0,1 0 1,0 0-1,-1 0 1,1 0-1,0 0 1,-1 0-1,1 0 1,0 0-1,-1 1 1,1-1-1,0 0 1,-1 0-1,1 0 1,0 0-1,-1 1 1,1-1-1,0 0 1,0 0-1,-1 1 1,1-1-1,0 0 1,0 1-1,0-1 1,-1 0-1,1 0 1,0 1-1,0-1 2,-4 8 0,1 0-1,0 0 1,0 0 0,1 0 0,0 0-1,1 0 1,0 1 0,0-1-1,0 1 1,2-8 1,-1 1-1,0-1 1,0 0-1,1 1 1,-1-1-1,0 0 1,1 1-1,0-1 0,-1 0 1,1 0-1,0 1 1,-1-1-1,1 0 1,0 0-1,0 0 1,0 0-1,0 0 1,0 0-1,0 0 0,1 0 1,-1-1-1,0 1 1,0 0-1,0-1 1,1 1-1,-1-1 1,0 1-1,1-1 1,-1 0-1,2 1 0,2 0 4,1 0 0,-1-1 1,1 1-1,0-1 0,-1 0 0,3-1-4,7-1-345,0 0 0,0-1 0,0-1 0,0-1 0,-1 0 0,1-1 0,11-7 345,5-3-776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6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0 162 2497,'6'2'90,"-1"-1"1,0 1 0,1 0-1,-1 1 1,0-1 0,0 1-1,-1 0 1,1 0 0,-1 0-1,1 1 1,-1 0 0,0 0 0,3 4-91,6 7-18,-1 2 1,-1-1 0,2 6 17,4 5 146,5 11-68,-17-26-38,2-1 0,-1 0 0,2 0 0,-1-1 0,6 5-40,-12-14 30,0-1 0,0 0 0,0 0 1,0 0-1,0 0 0,0 0 0,0 0 1,1 0-1,-1 0 0,0-1 0,0 1 1,0 0-1,0-1 0,0 1 1,0 0-1,-1-1 0,1 1 0,0-1 1,0 0-31,33-19 263,5-10-205,-11 7-38,2 1 1,6-3-21,-16 13-16,56-32-119,-67 39 102,-1 2-1,1-1 1,0 1-1,-1 0 1,1 1-1,1 0 1,7-1 33,-14 3 1,0 0 0,0 0 1,0 1-1,0-1 0,-1 0 0,1 1 1,0 0-1,0 0 0,0 0 1,-1 0-1,1 0 0,-1 0 1,1 1-1,-1-1 0,1 1 0,-1 0 1,0 0-1,0-1 0,1 1 1,-1 1-1,-1-1 0,1 0 1,0 0-1,-1 1 0,1-1 0,-1 1 1,0 0-1,2 2-1,1 6 39,-1 0 1,0 1-1,0-1 0,-1 1 0,0 0 1,-1 3-40,0 1 37,-1 0 0,-1 0 1,0 0-1,-1 0 0,-1 0 1,0 0-1,-1-1 0,-1 1 1,-6 13-38,11-29 22,0 1-1,0 0 1,0-1 0,0 1 0,0-1 0,0 1 0,-1 0-1,1-1 1,0 1 0,0-1 0,-1 1 0,1-1 0,0 1-1,-1-1 1,1 1 0,-1-1 0,1 1 0,-1-1 0,1 1-1,-1-1 1,1 0 0,-1 1 0,1-1 0,-1 0 0,1 1-1,-1-1 1,1 0 0,-1 0-22,0-1 67,1-1 0,-1 1 1,1 0-1,0-1 0,0 1 0,0-1 0,0 1 0,0-1 0,0 1 1,0-1-1,0 1 0,0-1 0,1 0-67,1-10 94,1 1 0,0-1 0,1 1 0,0 0 0,1 0 0,0 0 0,1 1 0,0 0 0,4-5-94,2-2 0,1 0-1,1 1 1,1 1-1,16-13 1,-23 20-6,1 1 0,0 0 0,0 0 1,1 1-1,0 0 0,0 1 0,0 0 0,1 0 0,-1 1 0,1 1 0,1 0 6,-10 2-4,0 1 0,0 0 0,1 0 1,-1 0-1,0 1 0,0-1 0,1 0 0,-1 1 1,0 0-1,0-1 0,0 1 0,0 0 0,0 0 0,0 0 1,0 0-1,0 1 0,0-1 0,0 0 0,-1 1 1,1-1-1,1 3 4,4 4-14,-1 0 1,0 0 0,0 1 0,2 5 13,15 20-4,-18-29 6,0 0 0,0 0 0,1-1 0,0 0 0,0 0 0,0-1 0,0 1 0,0-1 1,1-1-1,-1 1 0,1-1 0,0 0 0,0-1 0,0 0 0,0 0 0,0 0 0,0-1 0,0 0 1,0 0-1,0-1 0,4 0-2,15-4 6,0-1 1,0-1-1,-1-1 0,0-1 1,2-2-7,-11 5-1,-1-1 0,0-1 0,0 0 0,-1-1 0,0 0 1,0-1-1,-1-1 0,-1 0 0,1-1 0,-2 0 0,0-1 1,0 0-1,-1 0 0,-1-2 0,0 1 0,1-5 1,-2 0 10,0 1-1,-1-1 0,-1 0 1,-1 0-1,1-15-9,-6 34 1,0 0 1,1 0 0,-1-1-1,0 1 1,0 0-1,0 0 1,0 0-1,0-1 1,0 1 0,0 0-1,0 0 1,1 0-1,-1-1 1,0 1-1,0 0 1,0 0 0,0 0-1,0-1 1,0 1-1,0 0 1,0 0-1,0 0 1,-1-1-1,1 1 1,0 0 0,0 0-1,0 0 1,0-1-1,0 1 1,0 0-1,0 0 1,0 0 0,-1-1-1,1 1 1,0 0-1,0 0 1,0 0-1,0 0 1,0 0 0,-1-1-1,1 1 1,0 0-1,0 0 1,0 0-1,-1 0 1,1 0-1,0 0 1,0 0 0,0 0-1,-1 0 1,1 0-1,0 0 1,0 0-1,0 0 1,-1 0 0,1 0-1,0 0 1,0 0-1,-1 0 1,1 0-1,0 0 1,0 0 0,0 0-1,-1 0 1,1 0-1,0 0 1,0 1-1,0-1 1,0 0 0,-1 0-2,-12 13 59,-2 7 21,1 1-1,0 0 0,2 1 1,-7 16-80,12-22 33,1 0 1,0 0-1,1 1 1,1-1-1,1 1 1,0 0-1,0 9-33,3-23 1,0 1-1,0-1 0,0 1 0,0-1 0,1 1 0,-1-1 0,1 1 0,0-1 0,0 1 0,0-1 1,0 0-1,1 0 0,-1 1 0,1-1 0,0 0 0,0-1 0,0 1 0,0-1-12,0 0-1,0-1 0,0 1 1,1-1-1,-1 0 0,0 0 1,0 0-1,1 0 0,-1 0 1,1 0-1,-1 0 0,1-1 1,-1 0-1,1 1 0,-1-1 1,1 0-1,0 0 0,-1 0 1,1-1-1,-1 1 0,1 0 1,-1-1-1,2 0 13,11-3-97,0-1-1,-1-1 1,0 0-1,0 0 1,0-2-1,-1 0 1,7-5 97,25-20-377,17-18 377,-29 24-45,-9 6 45,-15 13 39,0 0-1,0 1 1,0 0 0,1 0-1,0 1 1,1 1 0,5-3-39,-16 8 5,0-1 1,1 1-1,-1 0 1,1 0-1,-1 0 1,1 0 0,-1-1-1,1 1 1,-1 0-1,0 0 1,1 0 0,-1 0-1,1 0 1,-1 0-1,1 0 1,-1 0-1,1 0 1,-1 0 0,1 1-1,-1-1 1,1 0-1,-1 0 1,0 0 0,1 0-1,-1 1 1,1-1-1,-1 0 1,0 0-1,1 1 1,-1-1-6,0 14 113,-15 20 35,-27 31 201,-13 11-349,-4 6-609,29-31-772,8-6 577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7.2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2000,'26'-4'809,"16"-2"-353,24 1-480,15 3 32,3-2 8,6 3-8,-6-3-8,-9-5-8,-13 1-48,-10 1-120,-23 0-344,-7 10 327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5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135 312 960,'9'25'5662,"-5"12"-4771,-3-7-456,12 131 47,-8 1-1,-14 158-481,8-318 2,1 6-5,-1-1 0,0 1 1,-1 0-1,1-1 0,-3 5 3,4-11 6,-1 0 0,1 1 0,-1-1 0,1 0 0,-1 0 0,1 0 0,-1 0 0,0 0 0,1 0 0,-1-1 0,0 1 0,0 0 0,0 0 0,0 0 0,0-1 0,0 1 0,0 0 0,0-1 0,0 1 0,0-1 0,0 1 0,0-1 0,0 0 0,0 1 0,0-1 0,0 0 0,-1 0 0,1 0 0,0 0 0,0 0 0,0 0 0,0 0 0,-1 0 0,1 0 0,0-1 0,0 1 0,0 0 0,-1-1-6,-2-1 35,0 0-1,-1-1 1,1 1-1,0-1 1,1 0-1,-1 0 1,0 0-1,1 0 1,0-1-1,-1 0 1,1 1-1,1-1 1,-1 0-1,1-1 1,-1 1-1,1 0 1,0-2-35,-5-10 65,1 0 1,1 0-1,0-1 0,0-9-65,-5-37 44,3 1-1,2-1 0,3 0 0,3-1 0,3 1 0,11-57-43,-9 87 6,1 0 1,2 1-1,1 0 0,1 1 0,2 0 0,1 1 0,2 0 1,15-21-7,-21 36-6,1 1 0,0 1 0,1 0 0,1 0 0,0 1 1,1 1-1,14-9 6,-17 13-20,2 0 0,-1 1 0,1 0 0,0 1-1,0 0 1,0 1 0,1 1 0,0 0 0,-1 1 0,10 0 20,-18 1-41,0 1 0,-1 0 1,1 0-1,0 0 0,-1 0 0,1 1 0,0 0 0,-1 0 0,1 0 1,-1 0-1,0 1 0,1 0 0,-1 0 0,0 0 0,0 1 0,2 1 41,-2-1-28,-1 0 0,0 1-1,0-1 1,-1 1-1,1 0 1,-1 0 0,0 0-1,0 0 1,0 0-1,0 0 1,-1 1 0,0-1-1,0 0 1,0 1-1,0-1 1,-1 5 28,1-2 1,0 1 1,-1 0 0,-1 0-1,1 0 1,-1-1-1,-1 1 1,1-1-1,-1 1 1,0-1-1,-1 1 1,0-1-2,-4 7 10,0 0 0,-1 0 0,-1-1 0,0 0 0,-1-1-10,6-7 26,0-1 1,0 1-1,-1-1 1,0-1-1,0 1 1,0-1-1,0 1 1,0-1-1,0-1 1,-1 1-1,0-1 1,1 0-1,-1 0 1,0-1-1,0 0 1,0 0 0,0 0-1,-4 0-26,75-16 235,-40 8-250,0 2 0,0 0 0,1 1 0,7 1 15,-33 3-4,1 0 1,0 0-1,0 0 1,0 0-1,0 0 0,0 0 1,0 0-1,0 0 1,0 0-1,0 1 1,-1-1-1,1 0 1,0 1-1,0-1 0,0 0 1,0 1-1,-1-1 1,1 1-1,0 0 1,-1-1-1,1 1 1,0-1-1,-1 1 0,1 0 1,-1-1-1,1 1 1,0 0 3,-1 1-3,0-1 1,1 1 0,-1-1-1,0 1 1,0-1 0,0 1-1,0-1 1,-1 1-1,1-1 1,0 0 0,-1 1-1,1-1 1,0 1-1,-1-1 1,0 1 2,-3 6 1,0 0 1,-1-1-1,0 0 0,0 0 0,-4 4-1,0-1 13,-1-1 1,0 0-1,-1 0 0,0-1 0,0-1 0,-1 0 0,-4 2-13,8-4 5,-1-1 0,0-1 0,-1 0 0,1 0 1,0 0-1,-1-1 0,0-1 0,1 0 0,-1 0 0,-5-1-5,0-2-174,15 2 159,0 0-1,-1 0 0,1 0 0,0 0 0,0 0 0,-1 0 0,1 0 0,0 0 0,0-1 0,-1 1 0,1 0 0,0 0 0,0 0 0,-1 0 0,1 0 0,0-1 0,0 1 1,0 0-1,-1 0 0,1 0 0,0 0 0,0-1 0,0 1 0,0 0 0,-1 0 0,1-1 0,0 1 0,0 0 0,0 0 0,0-1 0,0 1 0,0 0 0,0 0 0,0-1 0,0 1 1,0 0-1,0 0 0,0-1 0,0 1 0,0 0 0,0 0 0,0-1 0,0 1 0,0 0 0,0 0 0,0-1 0,1 1 16,13-12-377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7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 2393,'55'-4'1256,"20"-3"-432,-2-2-176,4 3-400,-2-1-224,-20-4-1064,8 0 752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8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17 1392,'1'-1'217,"-1"0"-165,1 0 1,-1 0-1,0 0 0,1 1 0,-1-1 0,0 0 0,1 0 1,-1 1-1,1-1 0,-1 0 0,1 1 0,-1-1 0,1 1 1,0-1-1,-1 1 0,1-1 0,0 1 0,0-1 0,-1 1 1,1-1-1,0 1 0,0 0 0,-1 0 0,1-1 0,0 1 1,0 0-1,0 0 0,0 0 0,-1 0 0,1 0 0,0 0 1,0 0-1,0 0 0,0 0 0,-1 0 0,1 1 0,1-1-52,-2 1 8,0-1 1,1 1-1,-1 0 0,0 0 0,0-1 0,0 1 0,0 0 0,0 0 0,0-1 0,0 1 0,0 0 0,0 0 0,0-1 0,0 1 0,0 0 0,0 0 0,-1 0-8,1 3 37,-2 18 51,-1-1 0,0 0 0,-2 0 0,0 0 0,-2 0 0,0-1 0,-2 3-88,-10 31 256,-1 12-256,6-18 45,12-43-44,-1 4-73,0 0-1,1 0 0,0 1 0,1-1 1,-1 7 72,2-16-20,0 1 0,0-1 0,0 1 0,0-1 0,0 0 0,0 1 0,0-1 0,0 1 0,0-1 0,0 0 0,0 1 0,0-1 0,1 1 0,-1-1 0,0 0 0,0 1 0,0-1 0,0 1-1,1-1 1,-1 0 0,0 1 0,1-1 0,-1 0 0,0 0 0,0 1 0,1-1 0,-1 0 0,0 0 0,1 1 0,-1-1 0,1 0 0,-1 0 0,0 0 0,1 0 0,-1 1 0,1-1 0,-1 0 0,0 0 0,1 0 0,-1 0 0,1 0 0,-1 0 0,0 0 0,1 0 0,-1 0 0,1 0 0,-1 0 20,17-2-278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9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82 2609,'1'-4'131,"0"1"1,1-1-1,-1 1 1,1 0-1,0 0 1,0 0 0,0 0-1,1 0 1,-1 0-1,0 0 1,1 1 0,0-1-1,0 1 1,0 0-1,0 0 1,0 0 0,0 0-1,0 0 1,1 1-1,2-2-131,7-1 86,1 1 0,-1 0-1,1 1 1,0 0-1,0 1-85,2-1 44,-2 0-33,19-1-47,-1 0 1,32 2 35,-57 2-39,1-1 0,0 1 0,-1 0 0,1 0 1,-1 1-1,0 0 0,1 0 0,-1 1 0,0 0 0,0 0 0,-1 1 1,1 0-1,-1 0 0,0 0 0,3 3 39,-5-3-18,-1 0 0,0 0 1,0 1-1,0-1 0,0 1 0,-1 0 0,0-1 0,0 1 0,0 0 1,-1 0-1,1 0 0,-1 1 0,0-1 0,-1 0 0,1 0 0,-1 1 1,0-1-1,0 0 0,-1 0 0,0 1 0,0-1 0,0 0 0,0 0 1,-1 0-1,-1 4 18,-4 7 5,0 0 0,-1 0 1,-1-1-1,0 0 0,-1 0 0,0-1 1,-5 3-6,1 0 13,-2-2 1,0 1-1,0-2 1,-1-1 0,-1 0-1,0-1 1,-1-1-1,0 0 1,-1-2 0,0 0-1,0-1 1,-1-1-1,0-1 1,0-1 0,-1-1-1,0-1 1,1-1-1,-1 0 1,0-2-1,0-1 1,-8-1-14,29 2 3,-1 0 0,0 0 0,0-1 1,0 1-1,0-1 0,0 1 0,0-1 0,1 0 0,-1 1 0,0-1 0,0 0 1,1 0-1,-1 0 0,0-1-3,2 2 0,0-1-1,-1 1 1,1 0 0,0-1-1,0 1 1,0-1 0,-1 1-1,1-1 1,0 1 0,0-1-1,0 1 1,0-1 0,0 1-1,0-1 1,0 1 0,0-1-1,0 1 1,0-1 0,0 1-1,0-1 1,0 1 0,1-1-1,-1 1 1,0-1 0,0 1-1,0-1 1,1 1 0,-1 0-1,0-1 1,1 1 0,-1-1 0,4-3-16,0 1 0,-1-1 1,2 0-1,-1 1 0,0 0 0,1 0 1,-1 1-1,5-3 16,7-2-2,1-1 0,0 2 0,0 0 0,1 1 0,-1 1 0,1 1 0,1 0 2,-10 2 33,-1 0-1,1 1 1,0 0-1,0 1 1,0-1 0,-1 2-1,1-1 1,0 1-1,-1 0 1,1 1-1,-1 0 1,0 1 0,0-1-1,0 2 1,5 3-33,3 4 49,-1 2 1,0 0-1,0 2-49,-5-6-18,-1 1 1,2-2-1,-1 1 0,2-2 0,-1 1 1,1-2-1,4 3 18,-10-8-126,0 0 1,0 0-1,0 0 0,1-1 1,-1 0-1,0-1 0,1 1 1,-1-1-1,1 0 1,-1-1-1,0 1 0,1-1 1,-1 0-1,0-1 0,5-1 126,43-12-522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1:59.5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94 281 3617,'-51'0'1293,"43"2"-845,9 1-200,13 0-19,19-5-286,0-2 0,0-1 0,0-2 0,0-1 1,24-10 56,-29 8-152,0-1 0,0-2 0,16-9 152,-29 13-23,-1 0-1,0-1 0,0-1 0,-1 0 1,0-1-1,11-12 24,-22 21 8,0 0 1,0 1-1,0-1 0,0 0 1,-1 0-1,1 0 0,-1 0 1,0-1-1,1 1 0,-1 0 1,-1 0-1,1-1 0,0 1 1,-1-1-1,0 1 0,0-4-8,0 5 7,-1 0 0,1 0 0,-1 0 0,1 0 0,-1 0 0,0 1 0,0-1 0,0 0 0,0 0 0,0 0 0,0 1 0,-1-1 0,1 1 0,0-1 0,-1 1 0,0-1 0,1 1 0,-1 0 0,0 0 0,1 0-1,-1 0 1,0 0 0,0 0 0,0 0 0,0 1 0,0-1 0,0 1 0,-1-1-7,-9-1 9,0 0 0,0 1 0,0 0-1,0 1 1,-1 0 0,1 1 0,0 1 0,0 0-1,0 0 1,0 1 0,0 1 0,1 0 0,-11 6-9,0 0 43,1 0 1,1 2 0,0 1 0,0 0 0,2 2 0,-16 14-44,15-11 41,0 1 1,1 2-1,2-1 1,0 2-1,1 0 1,1 1-1,1 0 1,0 3-42,11-22-1,0 0 1,1 0 0,0 0 0,-1 0 0,1 0-1,1 0 1,-1 0 0,1 0 0,-1 0 0,1 1-1,0-1 1,1 0 0,-1 0 0,1 0 0,0 1-1,0 1 1,1-4-7,-1 1 0,1 0-1,0-1 1,-1 0-1,1 1 1,0-1-1,1 0 1,-1 0 0,0 0-1,0-1 1,1 1-1,-1 0 1,1-1-1,0 0 1,-1 1-1,1-1 1,0 0 0,0 0-1,0-1 1,0 1-1,0-1 1,0 1 7,22 2-212,1 0 0,0-2 0,0-1 1,-1-1-1,23-3 212,-35 2-109,118-12-934,9-7 431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0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333 213 4657,'30'-8'613,"2"-1"313,-31 10-732,-4 1-23,-17 11 89,-30 15-113,-74 40-62,103-58-79,0-1 0,-1-1 0,0-1 1,-22 4-7,38-10-2,0 0 0,0 0 0,0-1 0,0 0 0,0 0 0,0 0 0,-1-1 2,6 1-4,0 0 1,0 0-1,0-1 1,0 1-1,0 0 1,0 0-1,1-1 1,-1 1-1,0-1 1,0 1-1,0-1 1,1 1-1,-1-1 1,0 0-1,1 1 1,-1-1-1,0 0 1,1 1-1,-1-1 1,1 0-1,-1 0 1,1 0-1,0 1 1,-1-1-1,1 0 1,0 0-1,-1 0 1,1 0-1,0 0 1,0 0-1,0 0 0,0 1 1,0-1-1,0 0 1,0 0-1,0 0 1,0 0-1,0 0 1,1 0-1,-1 0 1,0 0-1,1 1 1,-1-1-1,0 0 1,1 0-1,-1 0 1,1 0 3,7-14-80,1-1 1,1 1 0,0 0 0,1 1-1,0 0 1,1 1 0,3-1 79,1-4-84,12-13-105,2 2 0,19-14 189,-34 31-43,0 1 0,0 1-1,1 0 1,1 1 0,-1 1 0,18-6 43,-28 12-5,1 0 0,0 0 1,-1 1-1,1 0 1,0 0-1,0 0 1,0 1-1,3 0 5,-7 1 3,0-1-1,0 1 1,0-1 0,1 1-1,-1 0 1,0 0-1,0 0 1,0 1 0,0-1-1,-1 1 1,1 0-1,0-1 1,-1 1 0,1 0-1,-1 1 1,1-1 0,-1 0-1,2 3-2,0 1 13,-1 0-1,0 0 1,0 1 0,0-1-1,-1 0 1,1 1 0,-2 0-1,1 0 1,-1-1-1,0 3-12,2 18 48,-1 1-1,-2-1-47,1 0 30,-2 104 96,-7 26-126,-1 16 35,8-160-33,1 17 0,-1 0 1,-2 1 0,-1-1-1,-2 0 1,-1 4-3,6-32 3,1 0 0,-1 0-1,0 1 1,1-1 0,-1 0 0,0 0-1,0 0 1,-1 0 0,1-1 0,0 1 0,0 0-1,-1 0 1,1-1 0,-1 1 0,0-1 0,1 1-1,-1-1 1,0 0 0,0 0 0,0 1 0,0-1-1,0-1 1,0 1 0,0 0 0,0 0-1,0-1 1,-1 1 0,1-1 0,0 0 0,0 0-1,0 0 1,-1 0 0,0 0-3,-19 2 94,0-2 1,0 0-1,-1-2 0,1 0 1,0-2-1,-17-4-94,32 5 77,-1 1-1,1-1 1,0 0 0,0-1-1,1 0 1,-1 0-1,1 0 1,0-1 0,-6-4-77,8 5 56,1 0 1,-1-1 0,1 1 0,0-1 0,0 0 0,0 0-1,1 0 1,-1 0 0,1 0 0,1 0 0,-1-1-1,1 1 1,0 0 0,-1-5-57,1 1 21,1 0 1,-1 0-1,1 0 0,1-1 0,0 1 0,0 0 1,1 0-1,0 0 0,1 1 0,0-1 1,0 0-1,3-4-21,0 2 0,0 0 1,1 0-1,1 1 1,0 0-1,0 1 0,1-1 1,0 1-1,6-4 0,9-5-96,1 1 0,1 1 1,0 2-1,1 0 0,1 2 0,0 0 0,8 0 96,43-11-1155,1 3 0,52-5 1155,-51 14-503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0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258 199 3513,'0'-1'75,"0"1"0,0 0 0,-1-1 0,1 1 0,0-1 1,0 1-1,0 0 0,-1-1 0,1 1 0,0-1 0,-1 1 0,1 0 1,0-1-1,-1 1 0,1 0 0,0 0 0,-1-1 0,1 1 0,0 0 0,-1 0 1,1 0-1,-1-1 0,1 1 0,-1 0 0,1 0 0,0 0 0,-1 0 1,1 0-1,-1 0 0,1 0 0,-1 0 0,1 0 0,-1 0 0,1 0 1,0 0-1,-1 0 0,1 0 0,-1 1 0,1-1 0,-1 0 0,1 0 0,0 0 1,-1 1-1,1-1 0,-1 0 0,1 0 0,0 1 0,-1-1 0,1 0 1,0 1-1,0-1 0,-1 0 0,1 1 0,0-1 0,0 1 0,-1-1 1,1 0-1,0 1-75,-22 33-217,14-20 230,4-9-118,0-1 0,0 1 0,0-1 1,0 0-1,-1 0 0,0 0 0,1-1 0,-1 1 1,-1-1-1,1-1 0,-6 3 105,9-3-18,-1-1 1,0-1-1,1 1 1,-1 0 0,0 0-1,0-1 1,0 0-1,0 0 1,1 1-1,-1-2 1,0 1-1,0 0 1,0-1-1,0 1 1,1-1-1,-1 0 1,0 1 0,0-2-1,1 1 1,-1 0-1,1 0 1,-1-1-1,1 1 1,0-1-1,-2-1 18,3 1 19,-1 1 0,1-1-1,0 0 1,0 0 0,0 0-1,0 0 1,0 0-1,0 0 1,1 0 0,-1 0-1,1 0 1,-1 0 0,1 0-1,0 0 1,0 0 0,0 0-1,0 0 1,0-1 0,0 1-1,1-1-18,11-46 78,-9 39-111,7-23-58,-7 19-31,1 0 0,0 0 0,1 0-1,1 1 1,0 0 0,1 0 0,0 0-1,7-8 123,-13 19-16,0 1 0,0 0-1,0-1 1,1 1-1,-1 0 1,0 0 0,1 0-1,-1 0 1,1 0-1,-1 0 1,1 0-1,0 0 1,-1 1 0,1-1-1,0 0 1,-1 1-1,1 0 1,0-1 0,0 1-1,-1 0 1,2 0 16,-1 0 0,-1 1-1,1-1 1,-1 1 0,1-1 0,0 1 0,-1 0 0,0 0 0,1 0-1,-1 0 1,1 0 0,-1 0 0,0 0 0,0 0 0,1 0-1,-1 1 1,0-1 0,0 1 0,-1-1 0,1 0 0,0 1 0,0-1-1,0 2 1,4 10 38,0 0-1,-1 0 1,-1 0-1,0 0 1,-1 1-1,0 2-37,7 36 90,-2-23-57,16 71 43,-3 2 1,4 96-77,-24-193 18,0 0 0,0 0 0,-1 0 0,1 0 0,-1 0 0,-1 0 0,1 0 0,-1-1 0,1 1 0,-1 0 0,-1-1 0,1 0 0,-1 1 0,1-1 0,-1 0 0,0 0 0,-1-1 0,1 1 0,-1 0 0,0-1 0,1 0 0,-1 0 0,-1 0 0,1-1-18,-12 8 144,0-2 0,-1 0 1,0-1-1,-1-1 0,-17 5-144,28-10 14,0 1 0,0-1 0,1 0 0,-2 0 1,1-1-1,0 0 0,0 0 0,0-1 0,0 0 0,0 0 0,1-1 0,-1 1 0,-5-3-14,10 3 5,-1 0-1,1 0 0,0-1 1,0 1-1,-1-1 0,1 1 1,0-1-1,0 0 1,1 0-1,-1 0 0,0 0 1,0 0-1,1 0 1,0 0-1,-1-1 0,1 0-4,-1 0 4,2 0-1,-1-1 1,0 1-1,1 0 0,-1-1 1,1 1-1,0 0 1,0-1-1,0 1 1,1 0-1,-1-1 0,1 1 1,0 0-1,0 0 1,0 0-1,0-1-3,4-6-27,0 0 0,0 0-1,1 0 1,0 1 0,1 0 0,0 1-1,1-1 1,-1 1 0,2 1 0,-1-1-1,1 1 1,0 1 0,1-1 27,28-17-187,1 1 0,25-8 187,-53 25-12,34-16 77,1 2 0,0 2 0,1 3 0,17-3-65,-32 10 67,0 0-1,-1-3 1,-1 0 0,7-5-67,-24 10 7,-1-1 1,0-1 0,0 0 0,-1 0 0,0-1 0,0-1 0,-1 0 0,0 0 0,-1-1 0,0 0-1,0-1-7,-2-1 11,1 0 0,-1 0 0,-1 0 0,-1-1 0,1-2-11,-4 9 6,0 1 0,0-1 1,0 0-1,-1 1 0,-1-1 1,1 0-1,-1 0 0,0 0 1,0 1-1,-1-1 1,-1-5-7,2 11 0,0 1 0,0 0 0,0-1 0,0 1 0,0 0 0,0 0 0,0 0 0,-1-1 0,1 1 0,0 0 0,0 0 0,0-1 0,0 1 0,-1 0 0,1 0 0,0 0 0,0 0 0,0-1 0,-1 1 0,1 0 0,0 0 0,0 0 0,-1 0 0,1 0 0,0 0 0,0 0 1,-1 0-1,1 0 0,0 0 0,0 0 0,-1 0 0,1 0 0,0 0 0,-1 0 0,1 0 0,0 0 0,0 0 0,-1 0 0,1 0 0,0 0 0,0 0 0,-1 0 0,1 0 0,0 1 0,0-1 0,0 0 0,-1 0 0,-11 11-4,-10 18 48,1 2 1,2 0-1,1 2 1,1 0 0,-9 27-45,22-50 16,0 1 1,1-1-1,0 0 1,1 1 0,0 0-1,1-1 1,0 3-17,1-9 1,0 0 1,0 0 0,1 0-1,-1 0 1,1 0 0,0-1-1,0 1 1,0 0 0,1-1-1,-1 1 1,1-1-1,0 1 1,0-1 0,0 0-1,0 1 1,1-1 0,-1 0-1,1-1 1,0 1 0,0 0-1,2 1-1,4 1-74,0 0-1,0-1 0,1 0 0,0 0 1,0-1-1,0 0 0,0-1 1,1 0-1,-1-1 0,0 0 0,9 0 75,2 1-153,83 10-263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1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0 609 3089,'15'0'2201,"1"-15"-1978,7-12-11,18-26-212,-22 28 43,-2 3-125,-1-1-1,-1-1 1,-2 0 0,0 0-1,-2-1 1,0-1 0,-2 0-1,1-8 83,-6 19-75,-1 0 0,-1-1-1,0 1 1,-1-1 0,-1 1 0,0-1-1,-1 0 1,-1 1 0,0-1 0,-1 1-1,-1 0 1,0 0 0,-1 0 0,-4-7 75,9 21 17,-1-1-1,1 1 1,-1 0 0,1-1 0,-1 1 0,0 0 0,0 0 0,0 0 0,0-1 0,0 1 0,0 0 0,0 0 0,0 0 0,0 0 0,0 1 0,0-1 0,-1 0 0,1 0 0,0 1 0,-1-1 0,1 1 0,0-1 0,-1 1 0,1 0 0,-1-1 0,-1 1-17,1 0-11,-1 1 0,1-1 0,-1 1 0,1 0 0,0-1 0,-1 1 0,1 0 0,0 1 0,-1-1-1,1 0 1,0 1 0,0-1 0,0 1 0,-1 1 11,1-2-81,0 1 0,1-1 0,0 1 0,-1 0-1,1-1 1,0 1 0,0 0 0,0 0 0,0 0 0,0-1-1,0 1 1,0 0 0,1 0 0,-1 0 0,1 1 0,-1-1-1,1 0 1,0 0 0,0 0 0,0 0 81,0 5-180,1 0 0,1-1 0,-1 1 0,1-1 0,2 5 180,5 23 464,-5 0-154,-1 0-1,-2 0 1,-2 0-1,-1 0 0,-1 0 1,-6 22-310,-13 43 1070,-21 55-1070,35-128 99,3-11-59,-8 36 61,12-48-92,0 1 0,1 0 0,-1 0 0,1-1 1,0 1-1,0 0 0,1 0 0,-1-1 0,1 1 0,-1 0 1,2 2-10,-1-5 1,0 0 0,-1 0 1,1 0-1,0 0 1,0 0-1,0 0 0,0 0 1,0 0-1,0 0 1,0 0-1,0-1 0,1 1 1,-1-1-1,0 1 1,0 0-1,0-1 0,1 0 1,-1 1-1,0-1 1,1 0-1,-1 0 0,0 0 1,1 0-1,-1 0 1,0 0-1,2 0-1,38-6-189,-33 4 92,49-12-407,12-8 212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2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2737,'62'-51'1336,"17"7"-344,44 9-856,5 6-424,-2 7-904,-1 0 784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2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0 410 4233,'41'-16'1365,"-1"-2"0,31-19-1365,-49 23-83,0 0-1,-1-1 1,-1-1-1,0-1 0,5-7 84,-19 17-37,1 0-1,-1 0 1,-1-1-1,0 0 1,0 0-1,2-5 38,-6 11 4,0 0-1,0 1 0,0-1 0,-1 0 0,1 0 1,0 0-1,-1 1 0,0-1 0,1 0 0,-1 0 0,0 0 1,0 0-1,0 0 0,0 0 0,0 0 0,0 1 1,-1-1-1,1 0 0,-1 0 0,1 0 0,-1 0 1,0 1-1,0-1 0,1 0 0,-1 1 0,-1-1 1,1 0-1,0 1 0,0 0 0,0-1 0,-1 1 0,1 0 1,-1-1-1,1 1 0,-2 0-3,-7-4 19,0 0 0,0 1 0,-1 0 0,0 1 0,0 1 0,0-1 0,0 2 0,0-1 0,-6 2-19,-14-1 89,0 1-1,-29 5-88,47-4 48,6 0 0,-1-1 0,0 2 0,1-1 0,-1 1 0,0 1-48,7-3 3,1 0 0,0 0 0,-1 0-1,1 0 1,0 0 0,-1 0 0,1 0 0,-1 0-1,1 0 1,0 1 0,-1-1 0,1 0 0,0 0-1,0 0 1,-1 1 0,1-1 0,0 0 0,-1 1-1,1-1 1,0 0 0,0 0 0,0 1 0,-1-1-1,1 0 1,0 1 0,0-1 0,0 0 0,0 1-1,0-1 1,-1 1-3,15 3-70,24-4-198,-1-2 0,1-1 1,-1-2-1,29-8 268,-8 2-191,14-1-28,0 2-1,60 1 220,-126 9 6,-1 0 0,1 0 0,0 1 0,0 0 1,-1 0-1,1 0 0,-1 1 0,1-1 0,-1 1 0,1 0 0,-1 1 0,0 0 0,0 0-6,-3-2 12,-1 0 1,0 0-1,1 1 0,-1-1 0,0 0 1,0 1-1,0-1 0,0 1 0,0 0 0,0-1 1,0 1-1,-1 0 0,1-1 0,0 1 1,-1 0-1,0 0-12,1 2 29,-1-1 1,0 0-1,0 1 1,0-1-1,-1 0 1,1 1-1,-1-1 1,0 0-1,0 1 0,0-1 1,-1 1-30,-8 18 220,-1 0-1,-1-1 1,-5 6-220,8-14 64,0 1 0,1 0 0,0 0 0,1 1 0,1 0 0,0 1 0,1-1 0,-1 12-64,5-25 4,1 0 0,0 0 0,0 0 0,0 0 0,0 0 0,0 0 0,0 0 0,1 0 0,-1 0 0,1 0 0,-1 0 0,1 0 0,0 0 0,0 0 0,-1 0 0,2-1 0,-1 1 0,0 0 0,0-1 0,0 1 0,1-1 0,-1 1 0,1-1 0,-1 0 0,1 1 0,0-1 0,-1 0 0,1 0 0,0 0 0,0 0 0,0 0 0,-1-1 0,1 1 0,0-1 0,0 1 0,1-1-4,9 2 16,0 0 1,1-1 0,-1 0-1,0-1 1,8-1-17,-16 1 2,31-3-90,0 0 1,0-3-1,-1 0 0,1-3 0,-2 0 0,1-3 0,11-6 88,-18 6-63,-1-1-1,-1-1 0,0-1 1,-1-2-1,-1 0 0,0-2 0,-1 0 1,-1-1-1,0-3 64,-13 14 81,-1 0 0,0 0 0,-1 0-1,0-1 1,0 0 0,-1 0 0,2-6-81,-6 13 34,0 0 0,0 0 0,0 0 0,0 0 0,-1 0 0,1 0 0,-1 0 0,0-1 0,0 1-1,0 0 1,0 0 0,-1 0 0,1 0 0,-1 0 0,0 0 0,0 0 0,0 0 0,0 0 0,0 0 0,-1 0 0,1 0 0,-1 1 0,0-1 0,0 1 0,0-1-1,0 1 1,0 0 0,-2-2-34,-1 0 22,-1 1 0,0-1 0,0 1 0,0 0 0,-1 0 0,1 1 0,-1 0 0,1 0 0,-1 1 0,0 0 0,0 0-1,1 0 1,-1 1 0,0 0 0,0 0 0,0 1 0,0 0 0,-2 0-22,-10 3 4,1 0-1,0 1 1,1 1-1,-1 0 1,1 1-1,-6 4-3,8-2 2,-1 0 0,2 1-1,-1 0 1,1 1-1,1 1 1,0 0 0,1 0-1,0 2 1,-6 8-2,13-15-1,-1 1 0,1 0 0,1 1 0,-1-1 0,2 1 0,-1 0 0,1-1 0,0 2 0,1-1 0,0 0 0,0 0 0,1 1 0,1-1-1,-1 1 1,1-1 0,1 1 0,0-1 0,1 6 1,-1-12-7,0 0-1,-1 0 0,1-1 1,0 1-1,1 0 1,-1-1-1,0 1 0,1-1 1,0 1-1,-1-1 0,1 1 1,0-1-1,0 0 1,0 0-1,0 0 0,1 0 1,-1-1-1,1 1 8,1 0-9,0 0 1,0 0-1,0-1 0,1 1 1,-1-1-1,0 0 0,1 0 1,-1-1-1,0 1 0,1-1 1,1 0 8,6-1-8,1 0 0,0-1 0,0-1 0,-1 1 0,0-2 0,1 0 0,8-4 8,-7 2-47,-1-1 0,0 0-1,0-1 1,-1 0 0,0 0 0,0-2-1,7-7 48,-13 11-105,0-1-1,-1 1 0,0-1 0,0 0 1,0 0-1,-1-1 0,0 1 0,-1-1 1,0 0-1,0 0 0,-1-1 0,0 1 1,1-7 105,-2-2-230,-2 17 227,1 0 1,0-1 0,0 1-1,0 0 1,0 0 0,0 0-1,0 0 1,0 0 0,0 0-1,0 0 1,-1 0 0,1 0-1,0 0 1,0 0 0,0 0-1,0 0 1,0-1 0,0 1-1,-1 0 1,1 0 0,0 0-1,0 0 1,0 0 0,0 0-1,0 0 1,0 0 0,-1 0-1,1 1 1,0-1 0,0 0-1,0 0 1,0 0 0,0 0-1,0 0 1,-1 0 0,1 0-1,0 0 1,0 0 0,0 0-1,0 0 1,0 0 0,0 0-1,0 1 1,0-1 0,0 0-1,0 0 1,-1 0 0,1 0-1,0 0 1,0 0 0,0 0-1,0 1 1,0-1 2,-2 3-6,0 0 0,1 0 0,-1 0 0,0 0 0,1 0 0,0 1 0,0-1 0,0 1 6,-1 3 2,1-1 0,0 1 0,0 0 0,0 0-1,1 0 1,0 0 0,1 0 0,-1 0 0,1 0 0,1 0 0,-1 0-1,1-1 1,0 1 0,1-1 0,-1 1 0,1-1 0,1 0-1,-1 0 1,1 0 0,0 0 0,1-1 0,-1 0 0,1 0 0,0 0-1,0 0 1,2 1-2,7 3-5,-1-1 1,2 0-1,-1-1 0,1-1 0,0 0 1,0-1-1,0 0 0,1-1 0,6 0 5,5 0-23,0-1 1,0-1-1,0-2 0,0 0 0,7-2 23,-11-1-10,0-1 0,0 0 0,0-2 1,0-1-1,-1 0 0,-1-2 0,9-4 10,-17 6 21,0 0 1,0-1-1,-1 0 0,0-1 1,0-1-1,-1 0 0,0 0 0,-1-1 1,0 0-1,-1-1 0,-1 0 1,2-2-22,-6 6 87,1-1 0,-1 0 0,-1 0 1,0 0-1,0-1 0,-1 1 1,1-6-88,-2 10 81,0 0 0,-1 0 1,0 0-1,0 0 1,0 0-1,0 0 1,-1 0-1,0 1 0,0-1 1,0 0-1,-1 0 1,1 0-1,-1 1 1,0-1-1,-1 0-81,2 4 11,1 0 0,-1 0 0,1 0 1,-1 0-1,0 0 0,0 0 0,1 0 0,-1 0 1,0 1-1,0-1 0,0 0 0,0 1 0,0-1 0,0 0 1,0 1-1,0-1 0,0 1 0,0 0 0,0-1 0,0 1 1,0 0-1,0 0 0,0-1 0,-1 1 0,1 0 0,0 0 1,0 0-1,0 0 0,0 1 0,0-1 0,0 0 0,-1 0 1,1 1-1,0-1 0,0 1 0,0-1 0,0 1 0,0-1 1,0 1-1,0 0-11,-2 1 1,-1 1 0,1 0 0,0-1 0,1 1 0,-1 1 0,0-1 0,1 0 0,-1 1 0,1-1 0,0 3-1,-4 6 3,1 2 0,1-1 0,0 0 0,0 1 0,2 0 0,0 0 0,0 0 0,1 13-3,2 23 19,6 43-19,-3-55 15,-1 0-15,-1-1 1,-3 1 0,0-1-1,-3 1 1,-2 4-1,2-18 7,-2 0-1,-1-1 1,-1 0 0,-1 0 0,-1-1-1,0 0 1,-2 0 0,-6 6-7,10-14 30,5-9 5,0 0-1,0 0 1,0-1 0,-1 1-1,0-1 1,1 0-1,-2 0 1,1 0-1,-1 0-34,5-4 3,0 0 0,0 0 0,0 0 0,0 0 0,0 1-1,-1-1 1,1 0 0,0 0 0,0 0 0,0 0 0,0 0-1,0 0 1,-1 0 0,1 0 0,0 0 0,0 0 0,0 0-1,0 0 1,-1 0 0,1 0 0,0 0 0,0 0 0,0 0-1,0 0 1,0-1 0,-1 1 0,1 0 0,0 0 0,0 0-1,0 0 1,0 0 0,0 0 0,0 0 0,-1 0-1,1-1 1,0 1 0,0 0 0,0 0 0,0 0 0,0 0-1,0 0 1,0 0 0,0-1 0,0 1 0,0 0 0,0 0-1,0 0 1,0 0 0,0-1 0,0 1 0,0 0 0,0 0-1,0 0 1,0 0 0,0 0 0,0-1 0,0 1 0,0 0-1,0 0 1,0 0 0,0 0 0,0-1-3,0-1 23,0-5-9,0 0 1,1 0-1,0 0 0,0 0 1,0 1-1,1-1 0,0 0 0,2-3-14,3-11-12,2-3-147,1 1 0,1-1 1,1 1-1,1 1 1,1 0-1,15-17 159,-2 0-2687,10-20 2687,-7 5-985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3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 4649,'13'-11'1848,"15"15"-2072,7 9 224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4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2649,'0'0'736,"0"0"-1136,0 0 32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5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8346,'19'-29'3112,"7"14"-2543,24 9-425,20-2-392,22 6-953,3 2-1335,-19 8 1632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3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54 2905,'49'54'922,"3"-1"-922,-49-51 21,-1 1-1,1 0 0,0-1 1,0 0-1,0 0 0,0 0 1,0 0-1,1 0 0,-1-1 1,0 1-1,1-1 0,-1 0 0,1 0 1,0 0-1,-1 0 0,1-1 1,0 0-1,-1 0 0,2 0-20,8 1 43,-7-1-35,1 0 0,-1 0 0,0 0 0,0-1 0,1 0 0,-1 0 0,0 0 0,0-1 0,0 0 0,0 0 1,0-1-1,-1 1 0,1-1 0,-1-1 0,1 1 0,2-3-8,0-1 3,0 0 0,0-1 0,-1 0 0,0 0 0,0-1 0,-1 1 0,0-2 0,0 1 0,-1-1-3,-3 6 11,0 1 0,-1 0 1,0-1-1,0 1 1,0 0-1,0-1 0,0 1 1,-1-1-1,0 0 1,0 1-1,0-1 0,0-1-11,0 4 6,0-1 0,-1 1-1,1 0 1,0-1 0,-1 1-1,1 0 1,-1 0-1,0-1 1,1 1 0,-1 0-1,0 0 1,0 0 0,0 0-1,1 0 1,-1 0 0,0 0-1,0 0 1,-1 0-1,1 0 1,0 1 0,0-1-1,0 0 1,-1 1 0,1-1-1,0 1 1,0-1 0,-1 1-1,1 0 1,0 0-1,-1-1 1,1 1 0,-1 0-1,0 0-5,-6 1 3,-1-1 0,1 1-1,-1 0 1,1 1 0,-1 0-1,1 1 1,0-1-1,0 1 1,0 1 0,0 0-1,1 0 1,-4 3-3,-11 7 47,1 1 0,0 2 1,-11 12-48,8-7 107,2 2 0,1 0 0,1 1 0,-5 11-107,14-19 60,0 0 0,2 1-1,0 1 1,1 0 0,0 0 0,2 0 0,-2 8-60,7-24 5,0 0 1,1 1 0,-1-1 0,1 1 0,-1-1-1,1 1 1,0-1 0,0 1 0,0-1 0,1 1 0,-1-1-1,1 1 1,0-1 0,0 0 0,0 1 0,1-1-1,-1 0 1,1 0 0,-1 0 0,1 0 0,0 0 0,0 0-1,1 0 1,-1-1 0,0 1 0,1-1 0,0 0-1,-1 0 1,4 2-6,4 1 1,0 0-1,1-1 0,0-1 1,-1 0-1,1 0 0,0-1 1,0 0-1,1-1 1,-1 0-1,41 2-575,0-1 1,48-5 574,16-13-433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4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107 555 3465,'-3'0'129,"1"0"0,0 0 0,0 0 0,0 0 0,0 0 0,-1 1 0,1-1 0,0 1 0,0 0 0,0-1 0,0 1 0,0 0 1,0 0-1,0 0 0,0 0 0,1 1 0,-2-1-129,-1 3 69,1-1 1,-1 1 0,1 0-1,-1 0 1,1 0 0,0 0-1,-1 4-69,-2 3-24,0 1 0,1 0 0,1 0-1,0 0 1,-2 10 24,3-10 0,1 1 0,0 0 0,0 0 0,1 0 0,1 0 0,1 0 0,0 4 0,-1-13 9,1 0-1,0-1 0,0 1 0,0 0 1,0-1-1,1 1 0,-1-1 0,1 0 1,0 1-1,0-1 0,0 0 0,1 0 1,-1 0-1,1 0 0,-1-1 0,1 1 1,0-1-1,0 1 0,0-1 0,0 0 1,1 0-1,-1-1 0,0 1 0,1 0 1,-1-1-1,4 1-8,5 0 41,0 1-1,0-2 1,0 0 0,1 0 0,-1-1-1,0 0 1,0-1 0,0-1 0,1 0-41,22-5 79,0-2 0,15-6-79,-21 5 19,0-1-1,-1-1 1,-1-1-1,0-2 0,-1-1 1,0-1-1,12-11-18,-21 14 13,-1-1-1,0-1 0,-1 0 1,-1-1-1,-1-1 0,0 0 1,-1-1-1,-1 0 0,0-1 1,5-16-13,-4 2-1,-1 0 1,-2 0-1,-1-1 1,-2 0-1,-1-11 1,-2 18-22,-2 1 0,-1-1 0,-1 0 0,-2 1 0,-1 0 0,0 0 0,-3-3 22,6 28 16,-10-35 175,10 35-160,0 0 1,0 0-1,0 1 1,0-1-1,0 0 0,0 0 1,0 0-1,-1 1 1,1-1-1,0 1 0,-1-1 1,1 1-1,-1-1 1,0 1-1,0 0-31,1 1 8,0 1 0,1 0 0,-1 0 1,0 0-1,1 0 0,-1 0 0,1 0 0,-1 0 1,1 0-1,0 0 0,-1 0 0,1 0 0,0 0 0,0 0 1,0 1-1,-1-1 0,1 0 0,0 0 0,1 0-8,-2 5 9,-7 49 77,2 0 0,3 1 0,3 22-86,-2 27 175,-5 47-77,-6 0 0,-15 50-98,24-184-160,1 1 0,1-1 0,0 0-1,2 1 1,0 1 160,3-6-896,2-7 350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4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0 133 4793,'9'-5'402,"0"1"1,0 1-1,0-1 1,0 1-1,1 1 0,-1 0 1,6 0-403,72-4 74,-50 4-4,223-22-915,-150 12 576,-108 12 269,0 0-1,-1 0 0,1-1 1,0 1-1,0 0 1,-1 1-1,1-1 1,0 0-1,0 0 0,-1 1 1,1-1-1,1 1 1,-3 0 3,0-1 0,1 0-1,-1 0 1,0 1-1,0-1 1,1 0 0,-1 1-1,0-1 1,0 0 0,0 0-1,1 1 1,-1-1 0,0 1-1,0-1 1,0 0 0,0 1-1,0-1 1,0 0-1,0 1 1,1-1 0,-1 0-1,0 1 1,0-1 0,-1 1-1,1-1 1,0 0 0,0 1-1,0-1 1,0 0-1,0 1 1,0-1 0,0 0-1,-1 1-2,-1 4 47,-1 0 0,-1 0-1,1 0 1,-1-1-1,0 1 1,-2 0-47,4-2 20,1-2-14,-18 20 274,1 1 0,-12 18-280,26-34 25,0 0 0,0 0 0,1 1 0,0-1 0,0 1 0,1 0 0,0 0 0,0 0 0,0 0 0,1 0 0,0 0 0,1 0 0,-1 4-25,1-9 3,0-1 0,0 1 0,1 0 1,-1-1-1,0 1 0,1-1 0,-1 1 0,1 0 0,-1-1 0,1 1 0,0-1 1,0 0-1,-1 1 0,1-1 0,0 0 0,0 1 0,1-1 0,-1 0 0,0 0 1,0 0-1,0 0 0,1 0 0,-1 0 0,1 0 0,-1 0 0,1-1 0,-1 1 1,1 0-1,-1-1 0,1 1 0,-1-1 0,1 0 0,0 0 0,-1 1 0,2-1-3,6 0 0,-1-1 0,1 1 0,-1-2 0,1 1 0,-1-1 0,5-2 0,21-5-15,0-2-1,-1-2 0,0 0 0,-1-3 0,0 0 1,-1-3-1,7-6 16,-32 20-20,0 0 0,0 0 0,0-1 0,-1 1 0,0-1 0,0-1 0,0 1 0,-1-1 0,0 0 0,0 0 0,-1 0 0,0 0 0,0 0 0,1-7 20,-3 11-49,-1 0 0,1 0 0,-1-1-1,0 1 1,0 0 0,0-1 0,0 1-1,-1 0 1,1-1 0,-1 1 0,0 0-1,0 0 1,0 0 0,0 0 0,-1-1-1,1 2 1,-1-1 0,0 0 0,1 0-1,-1 0 1,-1 1 0,1-1 0,0 1-1,-1 0 1,1 0 0,-1 0 0,1 0-1,-1 0 1,0 0 0,0 1 0,0-1-1,0 1 1,0 0 0,-1 0 0,0-1 49,-4 0-96,0 0 0,-1 0 1,1 1-1,0 0 1,-1 0-1,1 1 1,-1 0-1,1 0 0,-1 1 1,1 0-1,0 1 1,-1 0-1,-2 1 96,4-1-17,-1 1 0,1 0 0,1 0-1,-1 0 1,0 1 0,1 0 0,0 0 0,0 0-1,0 1 1,0 0 0,1 0 0,-1 1 0,2-1-1,-1 1 1,0 2 17,3-5-8,0 0-1,0 1 0,0-1 1,1 1-1,-1-1 1,1 1-1,0 0 0,1 0 1,-1-1-1,0 1 1,1 0-1,0 0 1,0 0-1,0 0 0,0 0 1,1-1-1,0 1 1,0 2 8,1 0-7,0 0 0,1 0 0,0 0 0,0 0 0,0 0 1,1-1-1,0 1 0,0-1 0,0 0 0,4 2 7,3 4 19,2 0-1,-1-1 0,1-1 1,1 0-1,0 0 1,0-2-1,0 0 0,12 4-18,-12-6 79,0-1-1,0-1 0,0 0 1,0 0-1,5-1-78,-15-2 76,0 1 0,1-1 0,-1 0 0,0-1 1,0 1-1,1-1 0,-1 1 0,0-1 0,0-1 0,0 1 0,0-1 0,0 1 0,0-1 0,0 0 1,0 0-1,-1-1 0,1 1 0,-1-1 0,2-1-76,5-8 391,-1 0 0,0 0 0,-1 0 0,5-12-391,-9 17 60,0-1-1,-1 1 1,0-1 0,0 0 0,-1 0-1,0 0 1,-1 0 0,1 0 0,-1-3-60,-2 7 5,1 1 0,0-1 0,-1 1 0,0-1 0,0 1 0,0 0 0,0-1 0,-1 1 0,1 0 0,-1 0 0,0 0 0,0 0 0,0 0 0,0 0 0,-2-1-5,-1-1-3,0 0 0,0 0 0,0 1 0,-1 0 0,1 0 0,-1 1 0,-3-2 3,2 2-3,22 7 8,63-5 42,66-8-47,-55 2 11,-21 2-5,-37 1 42,0 1 1,1 2-1,-1 1 0,1 2 0,2 1-48,-33-3 8,0 0 0,0 1 0,0-1 0,0 0 0,0 0 0,0 0 0,1 1 0,-1-1 0,0 1 0,-1-1 0,1 1 0,0-1 0,0 1 0,0-1 0,0 1 0,0 0 0,0-1 0,-1 1 0,1 0 0,0 0 0,-1 0 0,1 0 0,0-1 0,-1 1 0,1 0 0,-1 0 0,1 0 0,-1 0 0,0 0 0,0 0 0,1 0 0,-1 1 0,0-1 0,0 0 0,0 0 0,0 0 0,0 0 0,0 0 0,0 0 0,0 0 0,-1 0 0,1 0 0,-1 1-8,-1 6 64,-2 0 0,1-1-1,-1 0 1,0 1 0,-4 4-64,-1 2 80,3-3-20,0 1 0,0 0 0,1 0 0,1 1 0,0-1 0,0 1 0,1 0 0,-1 13-60,4-20 9,-1 0 1,1 0-1,0 0 1,1 0-1,0 0 1,0 0-1,0 0 1,0 0-1,1 0 1,0 0-1,0 0 1,1-1-1,0 1 1,0-1-1,0 0 1,0 0-1,1 0 1,0 0-1,0 0 0,3 2-9,0-1 8,0-1-1,0 0 0,0 0 1,1-1-1,-1 0 0,1 0 1,0 0-1,0-1 0,0-1 0,1 1 1,4 0-8,0-1 8,0-1 0,0 0 1,0-1-1,0 0 1,0-1-1,-1 0 0,10-3-8,-4 0 6,1-1 0,-1-1 0,0 0 0,0-1 0,-1-2-1,0 1 1,0-2 0,-1 0 0,0-1 0,8-8-6,-16 12 4,-1 0 1,0-1 0,0 0-1,-1 0 1,0-1-1,0 1 1,3-10-5,-7 15 3,0-1 0,0 0 1,-1 1-1,0-1 0,0 0 0,0 0 1,0 0-1,0 1 0,-1-1 0,1 0 1,-1 0-1,0 0 0,-1 0 0,1 0 0,-1 0 1,1 0-1,-1 0 0,0 0 0,-1 1 1,1-1-1,-2-2-3,2 5 2,1 0-1,-1 0 1,0 0 0,0 0-1,0 0 1,0 0 0,0 0-1,0 1 1,-1-1 0,1 0 0,0 1-1,0-1 1,0 1 0,-1-1-1,1 1 1,0 0 0,0-1 0,-1 1-1,1 0 1,0 0 0,-1 0-1,1 0 1,0 0 0,-1 0-1,1 0 1,0 1 0,-1-1 0,1 0-1,0 1 1,0-1 0,-1 1-1,1-1 1,0 1 0,-1 0-2,-3 2-7,-1 0 0,1 0 0,0 0 1,-1 1-1,2-1 0,-4 4 7,4-3 1,0 0 0,0 0-1,1 0 1,0 0 0,0 0-1,0 1 1,0 0 0,1-1-1,0 1 1,0 0 0,0 0-1,1 0 1,-1 0 0,1 1-1,0-1 1,1 0 0,-1 0 0,1 1-1,0-1 1,1 0 0,-1 1-1,1-1 1,0 0 0,0 0-1,1 0 1,-1 0 0,1 0-1,1 2 0,0 0-90,1 0 0,0-1 0,0 1 0,0-1 0,1 0 0,0 0 0,0-1 0,1 1 0,-1-1 0,1-1-1,0 1 1,1-1 0,-1 0 0,1 0 0,0 0 0,0-1 0,0 0 0,0-1 0,3 1 90,24 2-1083,-3-9 469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5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6 2617,'-15'-6'1800,"15"10"-280,2 5-552,11 8-1776,5 3-800,19 2 936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05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0 134 4073,'97'38'1711,"-90"-35"-1390,1 0 1,-1-1-1,1 0 0,0 0 0,3 0-321,4 1-26,10 2-77,0 0 0,0-2 0,0 0 0,0-2 0,25-2 103,-40 1-2,0-1 0,-1 0 0,1-1 0,-1 0 0,0 0 1,0-1-1,1 0 0,-2-1 0,1 0 0,0 0 0,-1-1 1,0 0-1,0 0 0,0-1 0,-1 0 0,0-1 0,1 0 2,-7 6 3,0 0-1,0-1 0,0 1 0,1-1 0,-1 0 0,0 1 0,-1-1 0,1 0 0,0 1 0,0-1 0,-1 0 0,1 0 0,-1 0 0,0 0 0,1 0-2,-1 1-2,-1 1-1,1-1 0,0 0 1,0 0-1,0 0 1,-1 1-1,1-1 1,0 0-1,-1 0 1,1 1-1,0-1 0,-1 0 1,1 1-1,-1-1 1,1 0-1,-1 1 1,1-1-1,-1 1 1,0-1-1,1 1 0,-1-1 1,0 1-1,0-1 3,-2 0-18,-1 0 1,1-1-1,-1 1 0,0 1 0,1-1 0,-1 0 0,0 1 0,0 0 0,1 0 1,-1 0-1,0 0 0,-3 1 18,-9 3-34,1 0 1,0 1-1,0 0 1,0 2-1,0-1 1,1 2-1,-12 8 34,8-4 7,0 1-1,0 0 1,1 2 0,1 0-1,-5 7-6,15-15 6,1-1-1,0 1 0,0 0 0,1 1 0,0-1 0,0 1 1,1 0-1,-1 0 0,2 0 0,-1 0 0,0 8-5,2-11 7,1 0-1,0-1 0,-1 1 0,2 0 1,-1-1-1,1 1 0,-1 0 0,1-1 1,1 1-1,-1-1 0,0 1 0,1-1 1,0 0-1,0 0 0,1 1 1,-1-2-1,1 1 0,0 0 0,0 0 1,0-1-1,0 1 0,1-1-6,6 5 32,0-1 0,0-1-1,0 0 1,1 0 0,0-1 0,0-1 0,0 0-1,1 0 1,0-1 0,-1 0 0,1-1 0,0-1-1,0 0 1,11 0-32,5-1 57,0-1 0,0-2 0,0 0 0,0-2 0,22-7-57,-23 4 38,-1-1 1,0-1-1,0-2 1,-1 0-1,1-3-38,-11 6 61,0-1 1,-1 0-1,0-1 0,-1-1 1,0 0-1,0-1 0,-2 0 0,6-8-61,-14 17 33,1 0 0,-1-1-1,-1 0 1,1 1 0,-1-1-1,1 0 1,-1 0-1,-1 0 1,1-1 0,-1 1-1,0 0 1,0-1 0,0 1-1,-1 0 1,0-1-1,0 1 1,0-1 0,-1 1-1,1-1 1,-1 1 0,-1 0-1,1 0 1,-1-1-1,0 1 1,0 0 0,0 0-1,-1 1 1,0-2-33,-12-15 76,-1 2-1,-1 0 1,0 0 0,-1 2 0,-1 0 0,-18-12-76,37 29 0,0 0 0,0 0 1,0 0-1,0 0 0,0 0 0,0 0 1,0 0-1,0 0 0,0 0 1,0 0-1,0 1 0,0-1 0,0 0 1,0 0-1,0 0 0,0 0 1,0 0-1,0 0 0,0 0 1,0 0-1,0 0 0,0 0 0,0 0 1,0 0-1,-1 0 0,1 0 1,0 0-1,0 0 0,0 0 0,0 1 1,0-1-1,0 0 0,0 0 1,0 0-1,0 0 0,0 0 0,0 0 1,0 0-1,0 0 0,0 0 1,0 0-1,0 0 0,0 0 1,-1 0-1,1 0 0,0 0 0,0 0 1,0 0-1,0 0 0,0 0 1,0 0-1,0 0 0,5 11-1,11 15 8,40 46 45,-34-48-22,-2 2 0,-1 0 0,-1 2 1,-1 0-1,5 13-30,-19-33-4,0-1 1,0 0-1,0 1 1,-1 0-1,-1 0 1,1-1 0,-1 1-1,-1 0 1,1 0-1,-1 0 1,-1 0-1,0 0 1,0 0-1,0 0 1,-1 0 0,0 0-1,0-1 1,-1 1-1,0-1 1,-1 0-1,1 0 1,-1 0-1,-1 0 1,0 0 3,-1 1-61,0 0 1,0-1-1,-1 1 1,-1-1-1,-4 4 61,-3-1-80,0-1 0,-14 7 80,28-16-1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13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68 126 904,'-8'-76'544,"-1"45"528,9 31-1031,-1-1 1,1 1-1,0-1 0,-1 1 0,1-1 0,0 1 0,0-1 0,-1 1 0,1-1 0,0 1 0,0-1 0,0 0 0,0 1 0,0-1 1,0 1-1,0-1 0,0 1 0,0-1 0,0 0 0,0 1 0,0-1 0,0 1 0,0-1 0,1 1 0,-1-1 0,0 1 1,0-1-1,1 0 0,-1 1 0,0 0 0,0-1 0,1 1 0,-1-1 0,1 1 0,-1-1-41,1 1 3,0 1 0,-1-1-1,1 0 1,-1 0-1,1 1 1,0-1 0,-1 0-1,1 1 1,-1-1 0,1 1-1,-1-1 1,1 0 0,-1 1-1,1-1 1,-1 1 0,1 0-1,-1-1 1,0 1 0,1-1-1,-1 1 1,0 0 0,0-1-1,1 1 1,-1-1 0,0 1-1,0 0 1,0 0-3,12 28-9,-9-22 11,-1-2 1,0 0 0,0 1 0,0-1 0,-1 0 0,0 1 0,0-1 0,0 1 0,-1-1 0,1 1 0,-1 0 0,-1-1 0,1 1 0,-1-1 0,0 1 0,0-1 1,-1 3-4,0-3 28,-3 6 14,0 1-1,-1-1 1,-3 6-42,8-16 48,0 1-1,-1 0 0,1 0 1,0 0-1,0-1 0,-1 1 1,1-1-1,-1 1 1,0-1-1,1 0 0,-1 1 1,0-1-1,0 0 0,1 0 1,-1 0-1,0 0 0,0-1 1,0 1-1,0 0 0,0-1 1,-1 1-1,1-1 0,-2 0-47,3 0 33,0-1-1,0 1 0,0 0 1,1-1-1,-1 0 0,0 1 1,0-1-1,0 1 0,1-1 1,-1 0-1,0 0 0,1 1 1,-1-1-1,0 0 0,1 0 1,-1 0-1,1 0 0,-1 0 1,1 0-1,0 1 0,-1-1 1,1 0-1,0 0 0,0 0 1,0 0-1,0 0 0,0 0 1,0 0-1,0 0 0,0 0 1,0 0-1,0-1-32,0-4 54,1 1 1,-1-1-1,1 1 0,0-1 0,1 1 1,0-1-55,2-5 11,1 1-1,0 0 1,0 1 0,1-1 0,0 1-1,1 0 1,0 1 0,0 0 0,1 0 0,0 0-1,0 1 1,4-2-11,-12 9-2,0 0-1,1-1 1,-1 1 0,1 0-1,-1-1 1,1 1-1,-1 0 1,1 0 0,-1-1-1,1 1 1,-1 0-1,1 0 1,-1 0 0,1 0-1,0 0 1,-1 0 0,1 0-1,-1 0 1,1 0-1,-1 0 1,1 0 0,-1 0-1,1 0 1,0 0-1,-1 0 1,1 1 0,-1-1-1,1 0 1,-1 0-1,1 1 1,-1-1 2,1 1-6,0 0 0,-1 0 0,1 0 0,-1 0 0,1 0 0,-1 0-1,0 0 1,1 0 0,-1 1 0,0-1 0,0 0 0,0 0 0,1 0 0,-1 1 6,-1 5-23,1 0 1,-1 0-1,1 0 1,-2 0-1,0 1 23,1-2-11,-2 0-1,1 0 1,-1 0 0,0 0-1,0-1 1,0 1 0,-1-1-1,-4 5 12,7-8 21,-1 0 0,0 0 0,0 0 0,0 0 0,0-1 0,0 1 0,0-1 0,0 1 0,0-1 0,-1 0 0,1 0 0,0 0 0,-1 0-1,1 0 1,-1 0 0,1-1 0,-1 0 0,1 1 0,-1-1 0,0 0 0,1 0 0,-1 0 0,-1-1-21,3 1 36,1 0 0,-1 0 0,0 0 0,1 0 0,-1-1 0,0 1 1,1 0-1,-1-1 0,0 1 0,1-1 0,-1 1 0,1-1 0,-1 1 0,0-1 1,1 1-1,-1-1 0,1 1 0,0-1 0,-1 0 0,1 1 0,0-1 0,-1 0 0,1 1 1,0-1-1,-1 0 0,1 1 0,0-1-36,0-2 48,-1 1 1,1-1-1,0 1 0,0-1 1,1 1-1,-1-1 0,0 1 1,1-1-1,0 0-48,1-4 37,0 0 0,1 0 1,0 0-1,0 0 0,4-4-37,16-20-14,-21 30 8,-1 0 0,0-1 0,1 1 0,-1 0 0,0 0 1,1 0-1,-1 0 0,1 0 0,0 0 0,-1 0 0,1 1 1,0-1-1,0 0 0,-1 1 0,1 0 0,0-1 0,0 1 1,0 0-1,0 0 6,-1 0-4,0 0 0,-1 1 1,1-1-1,-1 1 0,1-1 0,-1 0 1,1 1-1,-1-1 0,1 1 1,-1-1-1,1 1 0,-1-1 0,0 1 1,1 0-1,-1-1 0,0 1 1,1-1-1,-1 1 0,0 0 0,0-1 1,0 1-1,1 0 0,-1-1 0,0 1 1,0 0-1,0-1 0,0 1 1,0 0-1,0-1 0,-1 1 0,1 0 1,0-1-1,0 1 0,0 0 1,-1-1-1,1 1 0,0 0 4,-9 25-66,5-12 40,3-10 22,0-1 1,-1 1 0,1-1 0,0 0-1,-1 1 1,0-1 0,0 0 0,-1 2 3,3-5 11,-1 0 1,1 1-1,0-1 0,-1 0 1,1 0-1,0 0 0,-1 0 1,1 0-1,0 1 1,-1-1-1,1 0 0,0 0 1,-1 0-1,1 0 1,0 0-1,-1 0 0,1 0 1,-1 0-1,1 0 1,0 0-1,-1 0 0,1-1 1,0 1-1,-1 0 1,1 0-1,0 0 0,-1 0 1,1 0-1,0-1 0,-1 1 1,1 0-1,0 0 1,0-1-1,-1 1 0,1 0 1,0 0-1,0-1 1,0 1-1,-1 0 0,1-1 1,0 1-1,0 0 1,0-1-1,0 1 0,0 0 1,-1-1-12,-5-15 236,5-10-808,1 23 336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16.0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61 206 968,'0'0'23,"0"0"1,1-1-1,-1 1 0,0 0 0,0-1 0,0 1 1,0 0-1,0 0 0,0-1 0,1 1 0,-1 0 1,0-1-1,0 1 0,1 0 0,-1 0 0,0 0 1,0-1-1,1 1 0,-1 0 0,0 0 0,0 0 1,1 0-1,-1-1 0,0 1 0,1 0 0,-1 0 0,0 0 1,1 0-24,89-47 496,-90 47-493,1 0-1,-1 0 1,1-1 0,0 1-1,-1 0 1,1 0 0,-1 0 0,1 0-1,0-1 1,-1 1 0,1 0 0,-1 0-1,1 0 1,0 0 0,-1 0-1,1 1 1,0-1 0,-1 0 0,1 0-1,-1 0 1,1 0 0,-1 1 0,1-1-1,0 0 1,-1 1 0,1-1 0,-1 0-1,1 1 1,-1-1-3,0 1 5,1 0 1,-1 0-1,1 0 0,-1 0 1,0 0-1,0 0 0,0 0 0,1 0 1,-1 0-1,0 0 0,0 0 1,0 0-1,-1 0 0,1 0 1,0 0-1,0 0-5,-12 31 277,9-26-169,0-1 1,0 0-1,-1-1 0,0 1 0,0-1 0,0 0 0,-1 0 1,1 0-1,-1 0 0,0-1 0,0 0 0,0 0 0,-1 0 1,1 0-1,-1-1 0,1 0 0,-1 0 0,-2-1-108,7 0 48,0-1 1,0 0-1,0 0 0,0 0 0,-1 0 0,1 0 0,0-1 0,0 1 1,0 0-1,0 0 0,0-1 0,0 1 0,0-1 0,0 1 1,-1-1-1,2 1 0,-1-1 0,0 0 0,0 1 0,0-1 0,0 0 1,0 0-1,0 0 0,1 0 0,-1 0 0,0 1 0,1-1 0,-1 0 1,1-1-1,-1 1 0,1 0 0,0 0 0,-1 0 0,1 0 0,0 0 1,0 0-1,-1-2-48,0-2 99,1 0 0,-1-1-1,1 1 1,0 0 0,0-1 0,1 1 0,0-3-99,1-2 7,1 1 0,0 0 0,0 0-1,1 0 1,0 0 0,0 0 0,1 1 0,1 0 0,-1 0-1,1 0 1,0 1 0,1 0 0,0 0 0,0 0 0,0 1-1,1 0 1,0 1 0,0 0 0,1 0 0,-1 0 0,1 1-1,0 1 1,0-1 0,0 1 0,5 0-7,-13 3-5,0-1 0,-1 1 1,1 0-1,0 0 0,-1 0 1,1 0-1,0 0 0,0-1 1,-1 1-1,1 0 0,0 1 0,-1-1 1,1 0-1,0 0 0,0 0 1,-1 0-1,1 1 0,0-1 1,-1 0-1,1 0 0,-1 1 1,1-1-1,0 1 0,-1-1 0,1 0 1,-1 1-1,1-1 0,-1 1 1,1-1-1,-1 1 0,1 0 1,-1-1 4,0 2-8,1-1 0,-1 1 1,0-1-1,0 1 1,0-1-1,0 1 1,0-1-1,-1 1 1,1 0-1,0-1 1,-1 1-1,1-1 1,-1 0-1,0 2 8,-3 6-20,0 0 0,-1 1 0,-1-1 0,0 0 20,-2 2-7,-1 3 9,0-1 1,-1 0 0,-1 0 0,0-1-1,0 0 1,-10 7-3,20-19 19,0 1 1,0 0-1,0 0 0,0 0 0,-1-1 1,1 1-1,0-1 0,0 1 0,0-1 1,0 1-1,-1-1 0,1 0 0,0 1 0,-1-1 1,1 0-1,0 0 0,0 0 0,-1 0 1,1 0-1,-1-1-19,1 1 29,0 0-1,1-1 1,-1 1 0,0-1-1,1 0 1,-1 1 0,0-1 0,1 1-1,-1-1 1,1 0 0,-1 0-1,1 1 1,-1-1 0,1 0 0,0 0-1,-1 0 1,1 1 0,0-1-1,-1 0 1,1 0 0,0-1-29,-1-4 84,1 0 0,0 0 1,0 0-1,0 0 0,0 0 1,1 0-1,1-3-84,1-2 19,0 0 0,1 0 1,0 0-1,1 0 0,0 1 1,0-1-1,3-1-19,-5 8-2,-1 0 1,1 0 0,-1 1-1,1-1 1,0 1-1,0 0 1,1 0-1,-1 0 1,1 0-1,0 1 1,-1 0-1,1-1 1,0 1-1,0 0 1,0 1-1,1-1 1,-1 1-1,0 0 1,1 0-1,-1 0 2,-3 1-2,0 0-1,0 0 1,0 0-1,0 0 1,0 0 0,0 0-1,0 0 1,0 0-1,0 0 1,0 1 0,-1-1-1,1 0 1,0 0-1,0 1 1,0-1 0,0 1-1,-1-1 1,1 1-1,0-1 1,0 1-1,-1 0 1,1-1 0,0 1-1,-1 0 1,1-1-1,-1 1 1,1 0 0,-1 0-1,1 0 3,-1 1-5,1 0 0,-1 0 0,1 0-1,-1 0 1,0 1 0,0-1 0,0 0 0,0 0 0,0 0-1,-1 1 1,1-1 0,-1 1 5,-1 7-12,-1 0 1,-1-1-1,0 1 0,0-1 0,-2 3 12,-17 27-48,-14 18 48,28-46 29,1 1 0,-2-1 0,1-1 1,-1 0-1,-1 0 0,-11 7-29,21-16 19,0-1 1,0 1-1,0-1 0,0 1 0,0-1 0,0 1 1,0-1-1,0 1 0,0-1 0,0 0 0,-1 0 1,1 1-1,0-1 0,0 0 0,0 0 0,0 0 1,-1 0-1,1 0 0,0-1 0,0 1 1,0 0-1,0-1 0,0 1 0,-1 0 0,1-1 1,0 1-1,0-1 0,0 0 0,0 1 0,0-1 1,1 0-1,-1 0 0,0 1 0,0-1 0,0 0 1,1 0-1,-1 0 0,0 0 0,1 0 1,-1 0-1,0-1-19,-1-1 42,0-1 0,1 0 0,-1-1-1,1 1 1,-1 0 0,1 0 0,0-1 0,1 1 0,-1 0 0,1-3-42,0 2 9,1-1 0,0 0 0,0 1 0,0-1 0,1 1 0,0-1 0,0 1 0,1 0 0,-1-1 0,1 1 0,0 0 0,0 1 0,1-1 0,-1 1 0,4-4-9,3-1-5,0-1 1,0 1 0,1 1 0,0 0-1,12-7 5,-21 14-3,0 0-1,0-1 0,0 1 1,0 0-1,1 0 0,-1 1 1,0-1-1,1 0 0,-1 1 1,1-1-1,-1 1 0,1 0 1,-1 0-1,1 0 0,-1 0 1,0 0-1,1 0 0,-1 1 1,1-1-1,-1 1 0,1 0 1,-1 0-1,1 0 4,-1 0-3,-1 1 0,1-1 0,-1 1 0,0-1 0,1 1 1,-1-1-1,0 1 0,0 0 0,0-1 0,0 1 0,-1 0 0,1 0 0,0 0 1,-1 0-1,1 0 0,-1 0 0,0 0 0,1 0 0,-1 0 0,0 0 0,0 0 1,0 0-1,-1 0 0,1 0 0,0 0 0,-1 0 0,1 0 0,-1-1 0,0 2 3,-3 9-1,-1 0-1,0 0 0,-1 0 0,0-1 0,-1 0 1,0 0-1,-1-1 0,0 0 0,0 0 1,-1 0-1,0-2 0,-5 4 2,13-11 6,0 0 0,0 0-1,0 0 1,-1 0 0,1 0 0,0 0 0,-1 0-1,1-1 1,-1 1 0,1 0 0,-1-1 0,1 1-1,-1-1 1,1 0 0,-1 1 0,0-1-1,1 0 1,-1 0 0,1 0 0,-1 0 0,0-1-1,1 1 1,-1 0 0,1 0 0,-1-1 0,1 1-1,-1-1 1,1 0 0,-1 1 0,1-1 0,-1 0-1,1 0 1,0 0 0,0 0 0,-1 0-1,1 0 1,0 0 0,0 0 0,0-1 0,0 1-1,0-1-5,-2-3 29,1 1 0,0-1 0,0 0 0,0 0 0,0 0 0,1 0 0,0 0 0,0 0 0,0 0 0,1-1 0,0-4-29,1-1 14,0 0-1,1 0 1,0 0-1,0 0 1,2 1 0,-1-1-1,1 1 1,1 0-1,0 0 1,2-3-14,-3 6-39,-1 1 1,2 0-1,-1 0 1,1 0-1,0 0 1,0 1-1,1 0 1,-1 0 0,1 0-1,0 1 1,1 0-1,-1 0 1,1 1-1,-1-1 1,6 0 38,-5 2-39,-1 1 1,1 0-1,-1 0 1,1 1-1,5 0 39,-11 0-2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4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524 93 680,'4'-25'499,"-4"22"-475,0 0-1,1 1 0,-1-1 0,0 0 0,1 0 0,0 1 1,0-1-1,-1 0 0,2 1 0,-1-2-23,1 1 19,-1 1 79,0 1 0,0 0 0,0-1 0,0 1 1,-1-1-1,1 0 0,0 1 0,-1-1 0,0 1 0,1-1 0,-1 0 0,0 1 0,0-1 0,0 0 0,0 0 0,0 1 0,0-1 0,0 0 0,0 0-98,-1 2 52,0 0 0,0 0 1,0 0-1,0 0 0,0 0 0,0 0 1,0 0-1,0 0 0,0 0 0,0 0 1,0 1-1,0-1 0,1 0 1,-1 1-1,0-1 0,0 1 0,0-1 1,0 1-53,-2 0 83,-17 8-33,1 0 1,0 2 0,0 0-1,-16 14-50,13-9 62,-6 4 109,2 1 1,1 2-1,0 0 1,2 2-1,-7 10-171,-26 39 721,-9 21-721,54-80 44,-2 5 15,-7 10 64,1 1 0,-2 6-123,17-28 16,-1 0-1,2 0 0,-1 1 1,1-1-1,1 1 0,0 0 0,0 0 1,1-1-1,0 1 0,1 1-15,0-7 3,0 1-1,1-1 0,-1 0 1,1 1-1,0-1 1,1 0-1,-1 1 0,1-1 1,0 0-1,0 0 0,0 0 1,0-1-1,1 1 0,-1 0 1,1-1-1,0 0 0,0 0 1,1 1-1,-1-2 0,1 1 1,-1 0-1,1-1 0,0 0 1,0 1-1,0-2 0,0 1 1,0 0-3,12 3 16,0 0-1,0-1 1,0 0-1,0-1 1,1-1 0,10-1-16,63 3-520,0-4 1,1-4 519,-14-4-395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4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308 125 1576,'-1'-3'115,"-1"0"1,0 1-1,0-1 0,0 0 0,0 1 0,0 0 0,-1-1 1,1 1-1,-1 0 0,1 0 0,-1 0 0,0 1 0,0-1 0,1 0 1,-1 1-1,0 0 0,-1 0 0,-1-1-115,0 1 36,0 1 0,0 0 0,0-1 0,0 2 0,0-1-1,0 0 1,1 1 0,-1 0 0,0 0 0,0 1 0,-4 1-36,-3 2 28,1 1 0,-1 0-1,1 1 1,0 0 0,1 0 0,-1 2 0,2-1-1,-1 1 1,0 2-28,-4 4 357,0 2 0,1 0-1,-7 13-356,16-23 40,0 0 0,1 1 0,0-1 0,0 1-1,0-1 1,1 1 0,0 0 0,1 0 0,0 0 0,0 0 0,0 1-40,1-8-4,0 0 1,0 0 0,0 0-1,0 1 1,0-1 0,1 0-1,-1 0 1,0 0 0,1 1-1,-1-1 1,0 0 0,1 0-1,-1 0 1,1 0 0,0 0 0,-1 0-1,1 0 1,0 0 0,0 0-1,0 0 1,-1-1 0,1 1-1,0 0 1,0 0 0,0-1-1,0 1 1,0-1 0,1 1-1,-1-1 1,0 1 0,0-1-1,0 0 1,0 1 0,0-1-1,1 0 1,-1 0 0,0 0 0,0 0-1,0 0 1,1 0 0,-1 0-1,0 0 1,0-1 0,0 1-1,1-1 4,8-1-58,-1 0 1,0-1-1,0 0 0,0-1 0,2-1 58,-9 4-22,18-9-219,0 0-1,-1-2 0,0 0 0,-1-1 1,0-1-1,-1-1 0,-1-1 0,0 0 1,-1-1-1,-1 0 0,4-8 242,-23 48 665,2-1 0,0 1 0,2 3-665,1-23-7,0 0-1,1 0 1,0 0 0,0 0-1,0 0 1,0 0-1,0 0 1,0 0 0,1 0-1,-1 0 1,1-1-1,0 1 1,0 0-1,0-1 1,0 0 0,1 1-1,-1-1 1,1 0-1,-1 0 1,1-1 0,-1 1-1,1 0 1,0-1-1,0 0 1,0 1-1,0-1 1,0 0 0,0-1-1,0 1 1,1 0 7,8 1-137,1 0 1,-1-1-1,1 0 0,-1-1 1,1 0-1,0-1 0,3-1 137,-5 0-67,0 0 0,0-1-1,-1 0 1,1 0-1,-1-1 1,0-1 0,0 0-1,0 0 1,-1-1-1,0 0 1,0 0 0,0-2 67,4-3 90,0-2-1,-1 1 1,-1-2 0,0 1 0,-1-2 0,-1 1-1,3-6-89,-7 10 195,1 1 0,0 0 0,1 0-1,0 0 1,7-6-195,-12 13 17,-1 1 0,0-1 0,1 1-1,-1 0 1,1 0 0,-1-1 0,1 1 0,-1 0-1,1 1 1,0-1 0,0 0 0,-1 0-1,1 1 1,0-1 0,0 1 0,0-1 0,0 1-1,-1 0 1,1 0 0,0 0 0,0 0 0,0 0-1,0 0 1,0 1 0,0-1 0,0 0 0,-1 1-1,1 0 1,0-1 0,0 1 0,-1 0-1,1 0 1,0 0 0,-1 0 0,1 0 0,-1 0-1,1 1-16,4 5 11,0-1 0,-1 1-1,0 0 1,0 0-1,-1 0 1,0 1-1,0 0 1,-1 0 0,2 5-11,1 5-91,-1 1 0,0 1 0,0 10 91,-6-36 347,1 1 0,0-1 1,0 0-1,1 0 0,0 1 0,0-1 1,0 0-1,1 1 0,1-5-347,21-42-369,-21 45 575,3-4-201,-1 0 0,1 1 0,1 0 0,0 0 0,1 0 0,-1 1 0,2 0 1,-1 1-1,1 0 0,1 0 0,-1 1 0,1 0 0,0 0 0,1 1 0,0 1-5,-9 4-3,-1 0-1,1 0 1,0 0-1,-1 0 1,1 1 0,0-1-1,0 1 1,0-1-1,0 1 1,-1 0-1,1 0 1,0 0 0,0 0-1,0 0 1,0 0-1,0 0 1,0 1 0,-1-1-1,1 0 1,0 1-1,0 0 1,0-1-1,-1 1 1,1 0 0,0 0-1,-1 0 1,1 0-1,-1 0 1,1 1 0,-1-1-1,0 0 1,1 1-1,-1-1 1,0 1-1,0-1 1,0 1 0,0 0-1,0-1 1,-1 1-1,1 0 1,0 0 3,3 13-13,-1 1 1,0-1-1,-2 1 0,1 0 0,-2 0 1,0 0-1,-2 12 13,1 15-14,1-30-31,2 55-290,-2-61 129,1-1 1,0 0-1,1 0 1,-1 0-1,1 0 1,1 0-1,-1 0 1,1 0-1,0 0 206,7 4-581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5.5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3449,'6'-3'177,"1"0"-1,-1 0 1,1 1 0,0 0 0,0 1-1,0 0 1,0 0 0,0 0 0,0 1 0,1 0-1,-1 0 1,0 1 0,0 0 0,0 0-177,-2 0 3,0 1 1,0 0 0,0 0 0,0 0-1,-1 0 1,1 0 0,-1 1 0,0 0-1,0 0 1,0 0 0,0 1-1,0-1 1,-1 1 0,0 0 0,1 0-1,-1 0 1,-1 0 0,1 1 0,2 4-4,0 4 8,0 1 0,0 0 0,-1 0 1,-1 0-1,0 1 0,-1-1 0,-1 1 0,0-1 1,-1 1-1,0 0 0,-1-1 0,-3 10-8,4-20 22,-1 0-1,-1 0 1,1 0 0,0 0-1,-1 0 1,0-1-1,0 1 1,0-1 0,0 1-1,0-1 1,-2 1-22,3-2 35,0-1 0,0 0 0,-1 0 0,1 1 0,0-1 0,-1 0 0,1 0 1,-1-1-1,0 1 0,1 0 0,-1 0 0,0-1 0,1 1 0,-1-1 0,0 1 0,1-1 0,-1 0 1,0 0-1,0 0 0,0 0 0,1 0 0,-1 0 0,0 0 0,0-1 0,-1 1-35,2-1 18,0 1 0,0-1 0,0 0 0,0 1 0,0-1 0,0 0 0,1 1 0,-1-1 0,0 0 0,0 0 0,1 0-1,-1 0 1,0 0 0,1 0 0,-1 0 0,1 0 0,-1 0 0,1 0 0,-1 0 0,1 0 0,0 0 0,0 0 0,0-1 0,-1 1 0,1 0 0,0 0 0,1 0 0,-1 0-1,0 0 1,0-1 0,0 1 0,1 0 0,-1 0 0,0 0 0,1 0 0,-1 0-18,3-7 6,-1 0-1,1 0 1,0 1-1,5-7-5,10-16-200,2 0 0,1 2 0,1 0 0,2 2 0,0 0 0,2 2 0,1 1 0,0 1 0,2 1 0,7-3 200,-25 17-11,0 1 0,0 0-1,1 1 1,-1 1 0,1-1 0,5 1 11,-15 3 13,0 0 0,0 1 0,0-1 0,0 1 0,1 0 0,-1 0 0,0-1 0,0 1 0,0 1 0,0-1 0,1 0 0,-1 1 0,0-1 0,0 1 0,0-1 0,0 1 0,0 0 0,0 0 0,0 0 0,0 0 0,0 0 0,-1 0 0,1 1 0,0-1 0,-1 1 0,1-1 0,-1 1 0,1 0 0,-1-1 0,0 1 0,0 0 0,0 0 0,0 0 0,0 0 0,0 0 0,0 0 0,-1 0 0,1 2-13,1 5 93,0 1 1,-1-1-1,0 1 1,-1-1-1,0 1 1,0 0-1,-2 4-93,-14 70 540,10-56-344,0 0 1,1 14-197,5-37 9,-1-1 1,1 1-1,0-1 1,1 1 0,-1 0-1,1-1 1,1 4-10,-1-6 2,-1-1 0,1 1 0,0-1 0,-1 1 0,1-1 0,0 0 0,0 1 0,0-1 0,0 0 0,0 0 0,0 0 0,0 0 0,1 0 0,-1 0 0,0 0 0,0 0 0,1 0 0,-1 0 0,1-1-1,-1 1 1,1-1 0,-1 1 0,1-1 0,-1 1 0,1-1 0,0 0-2,6 0 5,-1 1-1,1-2 1,-1 1-1,0-1 1,1 0-1,-1-1 1,0 0-1,3-1-4,60-23 9,-52 18-15,7-2-47,-1-1-1,-1-1 0,0-1 1,0-1-1,-2 0 1,1-2-1,-2-1 1,0 0-1,-2-2 1,0 0-1,0-1 0,-2-1 1,6-10 53,-19 27 41,-1 0 0,1 0 0,-1-1 0,0 1 1,-1-1-1,1 1 0,0-5-41,-2 9 6,0 0 1,0 0 0,0 0-1,0 0 1,0 0-1,0-1 1,0 1 0,0 0-1,0 0 1,0 0 0,0 0-1,0 0 1,0 0-1,0 0 1,0-1 0,0 1-1,0 0 1,0 0-1,0 0 1,-1 0 0,1 0-1,0 0 1,0 0-1,0 0 1,0 0 0,0 0-1,0-1 1,0 1 0,0 0-1,-1 0 1,1 0-1,0 0 1,0 0 0,0 0-1,0 0 1,0 0-1,0 0 1,-1 0 0,1 0-1,0 0 1,0 0-1,0 0 1,0 0 0,0 0-1,0 0 1,0 0-1,-1 0 1,1 0 0,0 0-1,0 1 1,0-1 0,0 0-1,0 0 1,0 0-1,0 0 1,0 0 0,-1 0-1,1 0 1,0 0-1,0 0 1,0 0 0,0 1-1,0-1 1,0 0-1,0 0 1,0 0 0,0 0-7,-17 19 350,-1 4-207,1 2 0,-5 11-143,15-24 11,1 0 1,0 1-1,1-1 1,1 1 0,0 0-1,-1 7-11,5-19-2,-1 1 0,1 0 0,-1 0 0,1 0 0,0 0-1,0 0 1,0 0 0,0 0 0,1 0 0,-1 0 0,0 0 0,1 0-1,-1-1 1,1 1 0,0 0 0,-1 0 0,1 0 0,0-1 0,0 1 0,0 0-1,0-1 1,1 2 2,0-2-5,0 0 0,0 1-1,0-1 1,1 0 0,-1 0 0,0 0-1,0 0 1,1-1 0,-1 1 0,0-1-1,1 1 1,-1-1 0,0 0-1,1 0 1,2 0 5,6-1-14,0 0-1,0-1 0,0 0 1,0-1-1,-1 0 1,1-1-1,0 0 15,1-2-8,-1 0 1,-1 0-1,1-1 0,-1 0 0,0-1 0,0-1 1,-1 1-1,0-1 0,-1-1 0,3-4 8,-1 2 3,-2 0 0,0-1 0,-1 0-1,0 0 1,0-1 0,-2 0-1,0 0 1,2-8-3,-6 19 5,0 0 0,-1-1 1,1 1-1,-1 0 0,0-1 0,0 1 0,0-1 0,0 1 0,0 0 0,-1-1 1,1 1-1,-1 0 0,0-1 0,0 1 0,-2-3-5,2 4-6,0 0 1,0 0-1,-1 1 0,1-1 0,-1 0 0,0 1 1,1-1-1,-1 1 0,0-1 0,0 1 0,0 0 1,0 0-1,0 0 0,0 0 0,0 0 0,0 0 1,0 0-1,-1 1 6,-2-1-44,1 0 1,-1 1-1,0 0 0,1 0 1,-1 0-1,0 0 1,1 1-1,-1 0 0,1 0 1,-1 0-1,1 1 1,-1-1-1,1 1 0,0 0 1,0 0-1,0 1 1,0-1-1,0 1 0,0 0 1,1 0-1,-1 1 44,-2 1-145,1 1-1,1 0 1,-1 1-1,1-1 1,0 1-1,1-1 1,-1 1-1,1 1 1,1-1-1,-1 0 1,1 1 145,-6 38-487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01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255 643 7866,'-1'-2'221,"0"-1"0,0 1 0,0 0 0,-1 0 1,1 0-1,0 0 0,-1 0 0,0 0 0,1 1 1,-1-1-1,0 1 0,0-1 0,-1-1-221,2 3 14,0 0-1,-1 0 0,1 0 0,0 0 1,0 0-1,0 0 0,0 0 0,0 1 1,0-1-1,0 0 0,0 0 1,0 1-1,0-1 0,0 1 0,0-1 1,0 1-1,0-1 0,0 1 1,0 0-1,0-1 0,0 1 0,1 0 1,-1 0-1,0 0 0,1 0 1,-1-1-1,0 1 0,1 0 0,-1 0 1,0 1-14,-89 133-1010,33-48 451,55-83 534,-9 11-42,1 1-1,0 1 0,-3 9 68,11-23-2,1 0-1,0 0 1,-1 0-1,1 0 1,0 0 0,1 0-1,-1 0 1,0 0-1,1 0 1,0 0-1,0 1 1,0-1 0,0 0-1,0 0 1,1 0-1,-1 1 1,1-1-1,0 0 1,0 0 0,0 0-1,0 0 1,1 0-1,0 2 3,-1-4-1,0 0-1,1 0 1,-1 0 0,0 0-1,0 0 1,0 0-1,0 0 1,1-1 0,-1 1-1,0 0 1,1-1-1,-1 1 1,1-1 0,-1 1-1,1-1 1,-1 0-1,0 0 1,1 1-1,1-1 2,0-1-1,1 1 0,-1 0 0,1-1-1,-1 0 1,1 0 0,-1 0 0,0 0-1,3-2 2,5-3 1,0 0-1,-1-1 0,0 0 0,5-5 0,2-3 5,0 0-1,-1-1 0,0-1 0,-2 0 0,1-3-4,-6 8 9,-1-1-1,-1 0 0,0-1 1,-1 1-1,0-1 1,-1 0-1,-1-1 0,0-2-8,3-19 31,-2 0 0,-2 0 0,-1 0-1,-2-7-30,-10-145 94,4 114-71,-16-197 859</inkml:trace>
  <inkml:trace contextRef="#ctx0" brushRef="#br0" timeOffset="1">262 28 10678,'13'74'332,"10"105"-319,-4-19-92,7-1 0,8 0 79,-29-138-8,0 0 0,2-1 1,0 0-1,2 0 0,0 0 0,7 9 8,-14-26-3,-1 0-1,1-1 1,0 1-1,0-1 1,0 1-1,1-1 1,-1 0-1,0 0 1,1 0-1,-1 0 1,1 0-1,0-1 1,0 1-1,-1-1 1,1 0-1,0 0 0,0 0 1,0 0-1,0 0 1,0-1-1,1 1 1,-1-1-1,0 0 1,0 0-1,0 0 1,0 0-1,0-1 1,3 0 3,6-2-7,-1 0 1,1-1-1,0-1 1,-1 0-1,0 0 1,8-7 6,2 0-22,-1-1 0,-1-1 0,0 0 0,-1-2 0,-1 0 0,-1-1 0,0-1 0,0-2 22,-6 8-4,-1-2 1,0 1-1,-1-1 0,-1-1 1,-1 1-1,1-1 0,-2-1 1,0 1-1,-1-1 0,-1 1 1,0-1-1,-1-6 4,-2 21 2,1 0 1,-1 1 0,0-1-1,0 0 1,0 0-1,0 0 1,0 0-1,0 0 1,0 0-1,0 0 1,-1 0-1,1 0 1,0 0-1,-1 0 1,1 0 0,0 0-1,-1 0 1,1 0-3,-1 1 3,1 0 1,-1 0-1,1 1 1,0-1-1,-1 0 0,1 0 1,-1 0-1,1 0 1,-1 0-1,1 0 1,0 1-1,-1-1 1,1 0-1,0 0 1,-1 1-1,1-1 1,0 0-1,-1 1 1,1-1-1,0 0 1,0 1-1,-1-1 1,1 0-1,0 1 0,0-1 1,-1 1-4,-18 35 96,1 6-100,3 0-1,1 1 1,2 1 0,-2 24 4,12-58 1,1-1 0,0 1 0,1-1 0,0 0 0,0 1 1,1-1-1,1 1 0,-1-1 0,2 0 0,0 4-1,0-7-17,-1 1-1,1-1 1,1 0 0,-1 0-1,1 0 1,0 0-1,1-1 1,-1 1 0,1-1-1,0 0 1,0-1-1,1 1 1,-1-1 0,4 2 17,-4-3-99,0 0 1,0-1-1,1 1 1,-1-1-1,1 0 0,-1 0 1,1-1-1,0 0 1,0 0-1,-1 0 1,1 0-1,0-1 1,0 0-1,0-1 1,0 1-1,0-1 1,0 0-1,5-2 99,3-2-507,0 0-1,0-1 1,0-1-1,-1 0 1,1-1-1,9-8 508,48-34-1248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5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1 710 6329,'100'30'2083,"-96"-29"-1993,-1-1 0,0 1 0,0 0 0,1-1-1,-1 0 1,0 0 0,1 0 0,-1 0-1,0-1-89,13-7 214,-8 2-131,20-12-75,-1-1 1,0-1 0,-2-2 0,-1 0 0,0-2-1,-2 0 1,9-14-9,4-9 0,-2-2 1,-2-1-1,17-40 0,-40 75-2,-1-1 0,-1 0 0,0 0 0,-2-1 0,1 1 0,-2-1 0,1-12 2,-3 17-43,-1 0 0,0 0 1,-1-1-1,0 1 0,-1 1 1,0-1-1,-1 0 0,-1 0 1,1 1-1,-2 0 0,0 0 43,5 9-9,-1 1 0,1 0 0,-1-1 0,1 1 0,-1 0 0,0 0 0,0 0 0,1 0 1,-1 0-1,0 0 0,0 0 0,0 0 0,0 0 0,0 0 0,-1 0 0,1 1 0,0-1 0,0 0 0,0 1 0,-1-1 9,1 1-3,0 0 1,0 0-1,0 0 1,0 0-1,0 0 1,0 0-1,0 1 1,0-1-1,0 0 1,0 1-1,0-1 1,1 0-1,-1 1 1,0-1-1,0 1 1,0-1-1,0 1 1,1 0-1,-1-1 0,0 1 1,1 0 2,-4 2 1,1 1 0,0 0 1,0 0-1,1 0 0,-1 1 0,1-1 0,0 1 1,0-1-1,-1 5-1,2-3 1,0 1 1,0-1-1,0 1 1,1-1-1,0 1 0,0 0 1,1-1-1,0 1 1,0-1-1,0 1 0,1 0-1,5 16 10,2 0 0,5 11-10,8 19 13,-14-26 10,-2 0 0,0 1-1,-1-1 1,-2 1 0,-1 0 0,-1 0 0,-2 0-1,-1 0 1,-1 5-23,-11 52 185,-3-1-1,-11 25-184,9-33 70,17-70-69,0 1 3,1-1 0,-1 1 1,1 0-1,1 0 1,-1 2-5,1-7-4,0-1 1,0 1 0,0-1 0,0 1 0,1-1 0,-1 1-1,0-1 1,1 1 0,-1-1 0,1 1 0,0-1 0,-1 0 0,1 1-1,0-1 1,0 0 0,0 0 0,0 1 0,0-1 0,0 0-1,0 0 1,0 0 0,0 0 0,1 0 0,-1-1 0,0 1 0,1 0-1,0 0 4,2 0-48,0 0 0,1 0-1,-1 0 1,0 0 0,1-1-1,-1 0 1,1 0 0,-1 0 0,1 0-1,-1-1 1,0 0 0,1 0-1,1 0 49,7-3-385,-1-1-1,0 0 1,0 0 0,3-2 385,41-25-757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6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8 244 5145,'-8'-20'2481,"56"-11"-1201,29-1-320,39-8-1048,19 0-480,16-2-1689,-3 3 1497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6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131 290 2705,'-39'39'1020,"39"-39"-1006,0 0 1,0 1-1,-1-1 1,1 0-1,0 0 1,0 1-1,-1-1 1,1 0-1,0 0 1,0 1-1,0-1 1,0 0-1,0 1 1,-1-1-1,1 0 1,0 1-1,0-1 1,0 1 0,0-1-1,0 0 1,0 1-1,0-1 1,0 0-1,0 1 1,0-1-1,0 0 1,0 1-1,1-1 1,-1 0-1,0 1 1,0-1-1,0 0 1,0 1-1,1-1 1,-1 0-1,0 1 1,0-1-1,0 0 1,1 0-1,-1 1 1,0-1-1,0 0 1,1 0-1,-1 0 1,0 1-1,1-1 1,-1 0-15,16 4 218,2-4-172,0-1 0,0 0 1,0-1-1,0-1 0,0-1 0,-1 0 1,0-1-1,1-1 0,-2-1 0,1 0 1,-1-2-1,9-5-46,-15 7-19,-1 0 0,0-1 0,0-1 1,-1 0-1,0 0 0,0 0 0,-1-1 1,0 0-1,-1 0 0,0-1 0,2-6 19,-5 10 4,0 0 1,-1 0-1,0 0 0,0 0 0,-1 0 0,0 0 1,0-1-1,0 1 0,-1-2-4,-1 5 17,1-1 0,-1 1-1,1-1 1,-1 1 0,-1 0 0,1-1 0,-1 1 0,1 0-1,-1 0 1,0 0 0,-1 0 0,1 0 0,-1 0-1,-2-3-16,2 5 20,0-1 0,0 0-1,0 1 1,0 0 0,0-1 0,-1 1-1,1 1 1,-1-1 0,1 0-1,-1 1 1,0 0 0,0 0-1,0 0 1,1 0 0,-1 0-1,0 1 1,0 0 0,0 0-1,0 0 1,0 0 0,0 1-1,0-1 1,0 1 0,1 0-1,-2 1-19,-8 2 56,0 0-1,0 1 0,1 1 0,0 0 0,0 1 0,-9 6-55,-1 3 57,1 1 0,1 1 0,0 1 0,1 0-1,1 2 1,-9 13-57,15-17 20,0 1 1,1 0-1,1 0 0,1 1 0,0 0 1,2 1-1,0-1 0,-3 16-20,9-31 1,0 1 0,1-1 0,-1 0 0,1 1 1,0-1-1,0 0 0,0 1 0,1-1 0,-1 1 0,1-1 0,0 0 0,0 0 0,1 1 0,-1-1 0,1 0 0,0 0 1,2 3-2,-1-3 0,1 0 0,-1-1 1,1 1-1,-1-1 1,1 0-1,0 0 0,0 0 1,0-1-1,1 1 1,-1-1-1,1 0 0,-1 0 1,5 0-1,13 3-42,0-1-1,0 0 1,0-2 0,0-1 0,0-1 0,5-1 42,-25 1-11,33-1-422,-1-1 1,1-2-1,-1-2 0,0 0 0,-1-3 0,25-8 433,9-15-670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7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2192,'12'-5'342,"0"0"0,0 1 0,1 0 0,-1 1 0,1 0 0,0 1-1,0 0 1,6 1-342,-15 1 49,1 0 0,-1 0-1,0 0 1,1 1 0,-1 0-1,0 0 1,1 0 0,-1 1-1,0-1 1,0 1 0,0 0-1,0 0 1,0 1 0,0-1-1,-1 1 1,1-1 0,-1 1-1,0 0 1,0 1 0,0-1-1,0 0 1,0 1 0,-1 0-1,0 0 1,2 3-49,-1 0 41,0 0 0,0 0-1,-1 0 1,0 0 0,-1 0 0,0 0 0,0 1 0,0-1-1,-1 1 1,0-1 0,-1 0 0,1 1 0,-1-1 0,-1 0-1,-1 7-40,-5 11 355,-1-1-1,-1 0 1,-13 21-355,13-25 398,13-33 464,-3 12-874,0-1 0,1 1 1,-1-1-1,0 1 0,1-1 0,-1 1 1,1-1-1,-1 1 0,1-1 1,0 1-1,-1 0 0,2-2 12,18-25-343,0 0 0,20-18 343,0-1-337,-3-4-754,2-8 1091,18-25-37,-57 84 45,0 0 1,0 0-1,0 0 0,0 0 0,0 0 0,0 0 1,0 0-1,0 1 0,0-1 0,0 0 1,0 0-1,0 0 0,0 0 0,0 0 1,0 0-1,0 0 0,0 1 0,0-1 0,0 0 1,0 0-1,0 0 0,0 0 0,1 0 1,-1 0-1,0 0 0,0 0 0,0 0 0,0 1 1,0-1-1,0 0 0,0 0 0,0 0 1,0 0-1,0 0 0,1 0 0,-1 0 0,0 0 1,0 0-1,0 0 0,0 0 0,0 0 1,0 0-1,0 0 0,1 0 0,-1 0 1,0 0-1,0 0 0,0 0 0,0 0 0,0 0 1,0 0-1,0 0 0,1 0 0,-1 0 1,0 0-1,0 0 0,0 0 0,0 0 0,0 0 1,0 0-1,0 0 0,0 0 0,1-1 1,-1 1-1,0 0 0,0 0-8,0 12 167,-4 20-1,1 1 0,2-1-1,1 1 1,2-1 0,2 8-166,-3-32-68,0 1-1,1-1 1,0 0-1,1 0 1,0 0-1,0 0 0,1 0 1,0-1-1,0 0 1,1 1-1,0-1 1,0-1-1,0 1 0,1-1 1,0 0-1,1 0 1,-1-1-1,1 0 1,0 0-1,0-1 0,0 1 1,6 1 68,-4-2-416,0-1 0,0 0 1,0 0-1,9 1 416,48 1-1003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29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189 477 4561,'0'0'48,"0"0"0,0 0 0,0-1 0,0 1 0,0 0 0,0 0 0,0 0 0,0 0-1,0 0 1,0 0 0,0-1 0,0 1 0,0 0 0,0 0 0,0 0 0,0 0 0,0 0 0,0 0 0,0 0 0,0-1 0,0 1 0,0 0 0,-1 0 0,1 0 0,0 0 0,0 0-1,0 0 1,0 0 0,0 0 0,0 0 0,0 0 0,0 0 0,-1 0 0,1-1 0,0 1 0,0 0 0,0 0 0,0 0 0,0 0 0,0 0 0,0 0 0,-1 0 0,1 0 0,0 0-1,0 0 1,0 0 0,0 0 0,0 0 0,0 0 0,-1 1 0,1-1-48,-9 5 967,-11 13-511,20-17-422,-17 17-17,0 1-1,1 0 0,2 1 1,0 1-1,1 0 0,1 1 1,1 1-1,1 0 0,1 0 1,1 0-1,0 5-16,6-20-1,1 0-1,-1-1 0,2 1 1,-1 0-1,1 0 0,0 0 1,1 0-1,0 0 0,0 3 2,0-9-1,0 1 0,0 0 0,0 0 0,0 0 0,0-1 0,0 1 0,1 0 0,-1-1 0,1 0 0,0 1 0,0-1 0,-1 0 0,2 0 0,-1 0 0,0 0 0,0 0 0,1 0 0,-1-1 0,1 1 0,-1-1 0,1 1 0,0-1 0,-1 0 0,1 0 0,2 0 1,6 1 1,-1 0-1,1-1 1,-1 0 0,1-1-1,0 0 1,-1-1-1,5-1 0,73-16 10,-79 16-9,16-5 2,0 0 1,-1-2-1,1 0 1,-2-2-1,18-11-3,-26 13 2,0-1 0,0-1 0,-1 0 0,-1-1 0,0 0 0,-1-1 0,0-1 0,9-13-2,-5 2-94,-1-1 0,-1-1 0,-2 0 1,0-1-1,-2 0 0,-1-1 0,-1 0 0,-2 0 0,2-18 94,0-31-690,-3 1-1,-4-1 1,-3-3 690,1 61 370,0 0 1,-1 0 0,-1-1-371,1 19 878,0 6-604,-2 8-107,-1 12-166,1 1 1,1 0 0,2 0-1,0 0 1,2 0 0,0 0-1,2-1 1,1 1-1,5 16-1,0-4 4,-1 1-1,-2 0 0,-1 0 0,-2 1 0,-2 32-3,-4-32 10,-2-1 0,-7 32-10,7-49 4,-1-1-1,-1 0 0,0-1 1,-1 0-1,-2 0 0,-1 2-3,3-5 18,3-6 23,4-9 21,1-5 45,1 0-88,-1 1-1,1-1 0,0 0 0,0 1 0,0-1 0,0 0 0,1 1 1,0-1-1,-1 1 0,1 0 0,0 0 0,1 0 0,-1 0 0,1 0 1,1-1-19,24-30 11,2 2 1,1 2-1,2 0 1,1 3-1,1 0 1,23-11-12,-42 29 2,0 1 1,15-5-3,-25 11-2,0 1 1,-1-1-1,1 1 1,0 0-1,-1 0 1,1 1-1,0 0 0,0 0 1,0 0-1,3 1 2,-8 0-3,1-1 1,0 1-1,0 0 0,-1-1 0,1 1 0,0 0 0,-1 0 0,1 0 1,-1 0-1,1 0 0,-1 1 0,0-1 0,1 0 0,-1 1 0,0-1 1,0 1-1,0-1 0,0 1 0,0 0 0,0-1 0,-1 1 0,1 0 1,0 0-1,-1-1 0,0 1 0,1 0 0,-1 0 0,0 0 1,0 1 2,1 8-4,0 0 1,-2 1 0,1-1-1,-2 6 4,1-12 2,-1 13 1,0-2 3,0 0 0,1 0 1,1 0-1,0 0 0,2 9-6,-1-22 0,-1 1 0,1-1 1,0 0-1,0 1 0,0-1 1,0 0-1,0 0 0,1 0 0,-1 0 1,1 0-1,0 0 0,0 0 1,0-1-1,0 1 0,0-1 0,1 1 1,-1-1-1,1 0 0,0 0 1,-1 0-1,1 0 0,0 0 0,0-1 1,0 1-1,1-1 0,-1 0 1,0 0-1,0 0 0,2 0 0,7 0-1,0 0 0,1 0 0,-1-2 0,1 1 0,-1-2 0,1 1 1,-1-2-1,0 1 0,0-2 0,0 0 0,0 0 0,0-1 0,-1 0 0,0-1 0,0-1 0,6-4 1,18-14-2,-1-2 0,-1-2 0,-2-1 1,4-5 1,-28 27-1,28-28-5,7-11 6,-33 34 1,0 1-1,0-1 0,-1 0 1,-1-1-1,0 0 1,0-3-1,-5 12 5,0 0 0,-1 0 0,1 0 0,-1-1 1,-1 1-1,1 0 0,-1-1 0,0 1 0,0 0 1,0-2-6,-1 4 7,1 0 1,-1 1 0,0-1-1,1 1 1,-1-1 0,0 1-1,-1-1 1,1 1 0,0 0-1,-1-1 1,1 1 0,-1 0-1,0 0 1,1 0 0,-1 0 0,0 0-1,0 1 1,-1-1 0,1 1-1,0-1 1,-1 1-8,-4-2 19,0 0 0,0 1 0,0 0 0,-1 1 0,1-1 0,0 1 0,-1 1 0,1 0 0,-1 0 0,1 0 1,0 1-1,-1 0 0,-5 1-19,-7 3 20,0 0 0,1 1 0,-1 1 0,-8 4-20,9-1 5,0 0 1,1 0-1,0 2 0,1 0 1,0 1-1,-4 5-5,11-7 3,-1-1 1,1 1-1,1 1 0,0-1 0,1 2 1,0-1-1,1 1 0,0 0 0,-1 5-3,7-15 0,-1 1-1,1 0 1,0 0 0,0 0-1,0 0 1,1 0-1,-1 0 1,1 0-1,0 0 1,0 0 0,1 0-1,-1 0 1,1 0-1,0 0 1,0 0-1,0 0 1,0 0 0,1 0-1,1 2 1,-1-2 1,1 0 0,0 0 0,1 0 0,-1 0 0,1-1 0,-1 1 0,1-1 0,0 0 0,0 0 0,1 0 0,-1-1 0,0 0 0,1 1 0,0-2 0,2 2-1,5 1 1,1-1-1,-1-1 1,0 0-1,1 0 1,-1-1-1,1-1 1,-1 0 0,1-1-1,-1 0 1,1-1-1,-1 0 1,0-1-1,1 0 1,-2-1 0,7-3-1,-10 3-4,-1 1 1,0-1 0,0 0-1,0-1 1,0 0 0,-1 0-1,0-1 1,0 1 0,0-1-1,-1 0 1,1-2 3,-2 3 0,-1-1 1,0 1 0,0-1-1,0 0 1,-1 0 0,0 0-1,0 0 1,0 0 0,-1 0-1,0-1 1,0 1-1,-1 0 1,1-1 0,-1 1-1,-1-2 0,1 4 6,-1 0-1,0 0 0,0-1 0,0 1 1,0 0-1,-2-2-5,3 5 1,0 1 0,0 0 0,0-1 0,0 1 0,0 0 0,-1-1 0,1 1 0,0 0 0,0-1 0,-1 1 0,1 0-1,0 0 1,0-1 0,-1 1 0,1 0 0,0 0 0,-1-1 0,1 1 0,0 0 0,-1 0 0,1 0 0,0 0 0,-1 0 0,1-1 0,0 1 0,-1 0 0,1 0-1,-1 1 0,0-1 0,1 1 0,-1-1 0,0 1 1,1-1-1,-1 1 0,0-1 0,1 1 0,-1 0 0,1-1 0,-1 1 0,1 0 1,0 0-1,-1-1 0,1 1 0,0 0 0,-1 0 0,1-1 0,0 1 0,-5 12-7,1 0 0,1 0-1,0 0 1,1 1 0,0-1-1,1 0 1,0 1-1,1 0 1,1 0 7,0-9-11,-1 1-1,1-1 1,0 1-1,1-1 1,0 0-1,-1 0 1,1 0-1,1 0 1,-1 0-1,1 0 1,1 1 11,-2-4-12,0 1 1,1 0-1,-1-1 1,1 0-1,-1 1 1,1-1-1,0 0 1,0-1 0,0 1-1,0 0 1,0-1-1,1 0 1,-1 1-1,0-1 1,1-1-1,-1 1 1,1 0 0,1-1 11,1 1-8,1-1 1,-1-1-1,0 1 1,1-1-1,-1 0 1,1-1-1,-1 1 1,0-1 0,0 0-1,0-1 1,0 0-1,0 0 1,-1 0-1,1 0 1,-1-1-1,0 0 1,4-3 7,11-12 31,0 0 0,-1-2 1,10-15-32,4-4 18,-22 28-2,1 0 0,1 1 0,-1 0 0,8-4-16,-15 11 1,0 1 0,0 0 0,1 0 0,-1 0 0,1 1 0,0-1 0,0 1 0,0 1 0,0-1 0,1 1 0,-1 0 0,0 0 0,4 1-1,-9 0-1,0 0-1,1 0 0,-1 1 1,0-1-1,0 0 0,1 1 1,-1-1-1,0 1 0,0-1 1,1 1-1,-1 0 1,0 0-1,0-1 0,0 1 1,0 0-1,0 0 0,0 0 1,0 0-1,0 0 0,-1 0 1,1 0-1,0 0 0,-1 1 1,1-1-1,-1 0 1,1 0-1,-1 0 0,1 1 1,-1-1-1,0 0 0,1 1 1,-1-1-1,0 1 2,1 7-14,-1 1 0,0-1-1,0 0 1,-2 8 14,1-5-3,-3 41 9,-4 101 26,11-135-28,-3-19-1,0 1 0,0-1 0,0 0 0,0 1-1,1-1 1,-1 0 0,0 1 0,0-1 0,0 0 0,1 0 0,-1 1-1,0-1 1,1 0 0,-1 1 0,0-1 0,1 0 0,-1 0 0,0 0-1,1 1 1,-1-1 0,0 0 0,1 0 0,-1 0 0,0 0 0,1 0-3,1 0 9,-1-1 0,1 1 0,0-1 0,0 1 0,-1-1 0,1 0 0,0 0 1,-1 0-1,1 0 0,-1 0 0,1 0 0,-1 0 0,1-1 0,-1 1 0,1-1-9,38-38 180,18-25-180,-26 29-2,2 0 0,14-10 2,-42 41 0,0 0-1,1 1 0,-1-1 0,1 1 1,0 1-1,3-2 1,-9 4-2,0 1 1,1-1 0,-1 1-1,0-1 1,0 1-1,0 0 1,0-1-1,0 1 1,1 0-1,-1 0 1,0 0 0,0 0-1,1 0 1,-1 0-1,0 0 1,0 1-1,0-1 1,0 0-1,1 0 1,-1 1 0,0-1-1,0 1 1,0-1-1,0 1 1,0 0-1,0-1 1,0 1-1,0 0 1,0 0-1,0 0 1,-1 0 0,1 0-1,0 0 1,0 0-1,-1 0 1,1 0-1,-1 0 1,1 0-1,-1 0 1,1 0 0,-1 0-1,0 0 1,1 1 1,3 16-11,-1 0 0,-1 1 0,0 0 0,-1-1 0,-2 3 11,6 57-240,-4-67 71,1 0 0,1 0 0,-1-1 0,2 1 0,-1 0 0,2-1 0,3 8 169,-6-15-93,0 1 0,1-1 0,-1 0 0,1 1 0,-1-1 0,1 0 0,0-1 0,0 1 0,0 0 0,1-1 0,-1 0 0,1 0 0,-1 0 0,1 0 0,0 0 0,-1-1 0,1 0 0,0 0 0,0 0 0,0 0 0,0 0 0,3-1 93,10 0-176,0 0-1,0-2 1,0 0-1,0 0 1,0-2-1,4-1 177,34-13-133,9-5 133,-29 10-27,3-2 315,-2-1 0,0-1 0,-1-2 1,0-2-1,3-4-288,-20 12 1423,-23 16 102,-33 26-786,18-13-720,1-2 0,-2 0 0,0-1 0,-1-1 0,0-1-1,-17 5-18,38-15 4,-1-1-1,1 1 0,-1-1 1,1 1-1,-1-1 0,0 0 1,1 0-1,-1 1 0,1-1 1,-1 0-1,0 0 0,1-1 1,-1 1-1,0 0-3,2 0 2,0-1 0,-1 1-1,1 0 1,0 0 0,-1-1-1,1 1 1,0 0 0,0-1-1,-1 1 1,1 0 0,0-1 0,0 1-1,-1 0 1,1-1 0,0 1-1,0 0 1,0-1 0,0 1-1,0-1 1,0 1 0,0 0-1,0-1 1,0 1 0,0-1 0,0 1-1,0 0 1,0-1 0,0 1-1,0-1 1,0 1 0,0 0-1,0-1-1,3-6 16,-1 1-1,1 0 1,1-1-1,-1 1 1,4-3-16,0-3 1,38-58 21,3 2-1,7-3-21,-12 16-72,-34 41 42,-8 11 21,0 1 0,1-1-1,0 0 1,-1 1 0,1-1 0,0 1 0,0 0 0,0-1 0,1 1 0,-1 0 0,0 0 0,1 1 0,1-2 9,-4 4-1,1 0 0,0 0 0,-1 0-1,1-1 1,-1 1 0,1 0 0,-1 0 0,0 0 0,1 0-1,-1 0 1,0 0 0,0 0 0,1 0 0,-1 0 0,0 0-1,0 0 2,1 3-5,16 88-68,4 83 73,-15-117 0,6 45-6,-5 1 1,-5 84 5,-2-186 1,0 0-1,0-1 1,0 1 0,-1 0-1,1 0 1,0 0 0,-1-1-1,1 1 1,-1 0 0,0-1-1,1 1 1,-1 0-1,0-1 1,0 1 0,0-1-1,0 1 1,-1-1 0,1 0-1,0 1 1,-1-1-1,1 0 7,-1 0 0,1-1 1,-1 1-1,0-1 0,1 1 0,-1-1 1,0 0-1,1 0 0,-1 0 0,0 0 0,1 0 1,-1 0-1,0 0 0,1 0 0,-1-1 1,0 1-1,1 0 0,-1-1 0,1 0 0,-2 0-7,1 0 4,0 0 0,0 0 0,0 0 0,1 0 0,-1-1-1,0 1 1,1-1 0,-1 1 0,1-1 0,-1 1-1,1-1 1,0 0 0,0 0 0,0 0 0,0 0 0,0 0-1,0 0 1,0 0 0,0 0 0,1 0 0,0 0-1,-1 0 1,1 0 0,0 0 0,0-1 0,0 1 0,0-2-4,0-5 2,1 0 1,0 1 0,1-1 0,0 0 0,2-8-3,1 6-2,0-1 0,0 1 1,1-1-1,1 2 1,-1-1-1,2 1 0,0 0 1,0 0-1,1 1 0,0 0 1,0 1-1,1 0 0,0 0 1,0 1-1,1 1 0,2-1 2,30-16 0,1 3 0,1 1 0,28-7 0,-39 15 13,18-8-10,-1-2 0,-1-2-1,37-24-2,-79 42 1,0-1-1,0 1 0,-1-1 0,0-1 0,0 0 0,0 0 0,-1 0 0,0 0 0,0-1 0,-1 0 0,1-2 0,-4 6-1,-1 1 0,1-1-1,-1 0 1,1 0 0,-1 0 0,-1 0-1,1 0 1,0 0 0,-1 0 0,0 0-1,0 0 1,0 0 0,-1 0 0,1 0-1,-1 0 1,0 0 0,0 0 0,0 1-1,0-1 1,-1 0 0,0 0-1,0 1 1,0-1 0,0 1 0,0 0-1,-3-3 2,1 1 0,-1 0-1,0 0 1,0 1-1,0 0 1,0 0-1,-1 0 1,1 1-1,-1-1 0,0 1 1,0 1-1,0-1 1,-1 1-1,-1 0 1,5 1-1,0 0 1,0 1-1,1-1 0,-1 1 0,0 0 0,0 0 0,0 0 0,0 0 0,0 0 0,0 1 1,0-1-1,1 1 0,-1 0 0,0 0 0,0 0 0,1 0 0,-1 0 0,0 0 0,1 1 1,-1 0-1,1-1 0,0 1 0,0 0 0,0 0 0,-1 0 0,2 0 0,-1 1 0,0-1 1,0 0-1,1 1 0,-1 0 1,0 0-2,1 1 1,-1-1 0,1 1-1,0 0 1,0-1 0,0 1-1,1 0 1,-1 0-1,1-1 1,0 1 0,0 0-1,0 0 1,0 0 0,1-1-1,0 1 1,-1 0 0,1 0-1,1-1 1,-1 1-1,0-1 1,1 1 0,0-1-1,0 0 1,0 1 0,0-1-1,0 0 1,2 1 1,5 6-46,0-1 0,0 0 0,1-1 0,0 0 0,1-1-1,-1 0 1,1 0 0,2-1 46,5 4-313,1-2-1,1 0 0,11 2 314,76 14-508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0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63 1840,'-8'-13'158,"5"7"-69,-1 1-1,0-1 0,0 1 0,0 0 0,0 1 1,-5-4-89,8 7 28,-1-1 1,0 1-1,0 0 1,0 0-1,0 1 0,0-1 1,0 0-1,0 1 1,0-1-1,-1 1 1,1-1-1,0 1 1,0 0-1,0 0 1,0 0-1,-1 0 1,1 1-1,0-1 1,0 0-1,0 1 1,0 0-1,-1 0-28,-22 7 273,1 2 0,0 1 0,1 2 0,0 0-1,-8 7-272,-22 17 1313,-26 26-1313,72-57 67,-16 14 220,0 0-1,1 3-286,16-17 51,0 1 1,1 0-1,-1 0 0,1 1 0,1 0 1,0 0-1,0 0 0,0 0 0,1 2-51,2-9 7,1 1 0,-1-1 1,1 1-1,-1 0 0,1-1 0,0 1 0,0-1 0,0 1 0,0 0 1,0-1-1,0 1 0,0 0 0,1-1 0,-1 1 0,0 0 1,1-1-1,-1 1 0,1-1 0,0 1 0,0-1 0,-1 1 0,2 0-7,0 0 12,0-1 0,0 1-1,-1-1 1,1 1 0,1-1-1,-1 0 1,0 0 0,0 0-1,0 0 1,1 0 0,-1 0-1,0-1 1,1 1 0,0-1-12,12 2 58,-1-1 1,1-1-1,-1 0 1,1-1 0,1-1-59,-10 1 21,27-3 50,0-1 0,0-2-1,-1-2 1,1-1 0,-2-1 0,12-7-71,-19 7 12,-1-1 1,0 0-1,-1-2 1,-1-1 0,0 0-1,-1-2 1,-1 0-1,11-14-12,-22 23 11,-1-1-1,0-1 1,-1 1-1,0-1 1,-1-1 0,1-2-11,-4 9 22,0-1 1,0 0-1,-1 0 1,0 1 0,0-1-1,0 0 1,0 0 0,-1 0-1,0 0 1,0 0 0,0 0-1,0 0 1,-1 0 0,0 0-1,-1-2-22,2 6 9,0 1 0,0-1 0,0 0 0,-1 0 0,1 1 0,0-1 0,-1 0 0,1 1 0,0-1 0,-1 0 1,1 1-1,-1-1 0,1 0 0,-1 1 0,1-1 0,-1 1 0,1-1 0,-1 1 0,0 0 0,1-1 0,-1 1 0,0-1 0,1 1 0,-1 0 0,0 0 0,0-1 0,1 1 0,-2 0-9,1 0 11,-1 0-1,1 1 1,0-1-1,-1 0 1,1 1-1,0-1 1,-1 1-1,1 0 1,0-1-1,0 1 1,-1 0-1,1 0 1,0 0-1,-1 1-10,-2 2 12,-1 1 0,1-1 0,0 1-1,0 1 1,1-1 0,-4 6-12,4-4-28,1 0 1,-1 1-1,1-1 0,1 1 1,-1 0-1,1 0 0,1 0 0,-1-1 1,1 1-1,1 0 0,0 0 1,0 0-1,0 0 0,1-1 1,0 1-1,0-1 0,1 1 1,0-1-1,0 0 0,1 0 1,0 0-1,0 0 0,1-1 1,0 0-1,0 0 0,0 0 0,1 0 1,0-1-1,0 0 0,0 0 1,0-1-1,1 0 0,0 0 28,5 2-285,1 0 0,-1-1 0,1-1 0,0 0 0,4 0 285,85 14-834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0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1 3265,'-6'0'118,"0"-1"1,0 1 0,0 0 0,0 1-1,0 0 1,0-1 0,1 2 0,-1-1-1,0 1 1,1 0 0,-1 0 0,1 0-1,0 1 1,-1 0 0,1 0 0,0 0-1,1 1 1,-1 0 0,1 0 0,-1 0-1,1 0 1,1 1 0,-1-1 0,0 1-1,1 1-118,0-3-4,1 1-1,-1 0 0,1 1 0,0-1 0,0 0 1,1 1-1,0-1 0,-1 0 0,1 1 1,1 0-1,-1-1 0,1 1 0,-1 0 0,2-1 1,-1 1-1,0 0 0,1-1 0,0 1 1,0-1-1,0 1 0,0-1 0,1 1 1,0-1-1,0 0 0,0 0 0,0 0 0,1 0 1,0 0-1,-1 0 0,1-1 0,3 3 5,5 4-5,0-1-1,1 0 1,0-1-1,1 0 1,6 3 5,-2-2 14,0 2-1,8 6-13,-24-16 4,0-1-1,-1 1 0,1-1 1,0 1-1,-1 0 0,1-1 1,0 1-1,-1 0 0,1-1 1,-1 1-1,1 0 0,-1 0 1,1-1-1,-1 1 0,0 0 1,1 0-1,-1 0 0,0 0 1,0 0-1,0-1 1,0 1-1,1 0 0,-1 0 1,0 0-1,-1 1-3,1-1 13,-1 1 0,1-1 0,-1 0-1,0 1 1,0-1 0,1 0 0,-1 1 0,0-1 0,0 0 0,0 0 0,-1 0 0,1 0 0,0 0-1,-1 1-12,-9 4 100,0 1-1,0-1 0,0-1 1,-3 1-100,-2 0 72,-10 7 62,-14 6 27,0-2 0,-33 10-161,65-26-18,12-3-58,18-7-113,123-40-1166,-3-7-1,-2-5 1,107-66 1355,-219 108 1342,-28 19-1314,-1 0 0,1 0 0,0 0 0,0 0 0,0 0 0,0 0 0,0 0 0,-1 0 0,1 0 0,0 0 1,0 0-1,0 0 0,0 0 0,0 0 0,0 0 0,-1 0 0,1-1 0,0 1 0,0 0 0,0 0 0,0 0 0,0 0 0,0 0 0,0 0 0,0 0 0,0 0 0,0-1 1,-1 1-1,1 0 0,0 0 0,0 0 0,0 0 0,0 0 0,0 0 0,0-1 0,0 1 0,0 0 0,0 0 0,0 0 0,0 0 0,0 0 0,0 0 0,0-1 1,0 1-1,0 0 0,0 0 0,0 0 0,0 0 0,1 0 0,-1 0 0,0-1 0,0 1 0,0 0 0,0 0 0,0 0 0,0 0 0,0 0 0,0 0 0,0 0 0,0 0 1,1-1-1,-1 1 0,0 0 0,0 0 0,0 0 0,0 0 0,0 0 0,0 0-28,-5 1 214,0 0 1,-1 0-1,1 1 0,0-1 1,-1 1-1,1 0 0,-2 2-214,-4 1 23,1 1 0,0 0 1,0 0-1,-2 3-23,9-6-6,0 0 1,-1 0 0,1 0 0,0 0 0,1 0 0,-1 1 0,0-1-1,1 1 1,0 0 0,0 0 0,0 0 0,0 0 0,1 1 5,0-3-17,1-1 1,0 1-1,0-1 1,0 1-1,0-1 1,0 1-1,0-1 1,1 0-1,-1 1 1,1-1-1,-1 1 1,1-1-1,-1 1 1,1-1-1,-1 0 1,1 1-1,0-1 1,0 0-1,0 0 1,0 0-1,0 0 1,0 1-1,0-1 1,0-1-1,0 1 1,1 0 0,-1 0-1,0 0 1,1-1-1,-1 1 1,0 0-1,1-1 1,-1 1-1,1-1 1,1 0 16,6 3-200,1 0 1,1-1-1,-1 0 1,10 0 199,10-1-937,-1-1 0,17-3 937,10-3-660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1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43 3625,'-14'-10'267,"-1"2"1,-1-1-1,1 2 0,-5-1-267,19 8 8,0 0 0,1 0-1,-1 0 1,0 0-1,0 0 1,1 0 0,-1 0-1,0 0 1,0 0 0,1 1-1,-1-1 1,0 0-1,0 1 1,1-1 0,-1 0-1,0 1 1,1-1 0,-1 1-1,0-1 1,1 1-1,-1-1 1,1 1 0,-1-1-1,1 1 1,-1 0 0,1-1-1,-1 1 1,1 0-1,0-1 1,-1 1 0,1 0-1,0 0 1,0-1 0,0 1-1,-1 0 1,1 0-1,0-1 1,0 1 0,0 0-1,0 0-7,0 38 67,0-35-48,1 7-7,1-1 0,-1 1 0,2-1 1,0 0-1,0 0 0,0 0 0,2 0 0,-1 0 0,1-1 0,0 0 0,1 0 0,0 0 1,1 0-13,-3-4 19,0-1 0,0 1 0,0-1 0,1-1 0,-1 1 0,1 0 0,0-1 0,0 0 1,0 0-1,0-1 0,0 1 0,1-1 0,-1 0 0,1-1 0,-1 1 0,1-1 0,0 0 1,0-1-1,0 1 0,-1-1 0,1 0 0,0-1 0,0 1 0,2-2-19,-3 1 50,-1 0-1,0-1 0,1 0 1,-1 0-1,0 0 1,0 0-1,0 0 1,0-1-1,-1 0 0,1 0 1,-1 0-1,0 0 1,2-3-50,7-9 203,-1 0 0,9-14-203,8-12-3,-19 30-26,1 1 1,0 0-1,0 1 1,1 0-1,0 1 0,1 0 1,0 0-1,6-2 29,-13 8-14,1-1 0,0 0-1,0 1 1,0 0-1,0 0 1,0 1 0,0 0-1,0 0 1,0 0 0,1 1-1,-1 0 1,0 0-1,0 1 1,1-1 0,-1 1-1,0 1 1,0-1-1,0 1 1,0 0 0,0 0 14,-2 1-12,1 0 1,-1 0 0,0 0 0,-1 1 0,1-1 0,0 1-1,-1 0 1,0 0 0,0 0 0,0 0 0,0 1 0,-1-1-1,0 1 1,1 0 0,-2-1 0,1 1 0,0 3 11,3 10-10,-1-1 1,-1 1 0,-1 0 0,0 7 9,0 2 10,0-16 18,-1 1-1,-1-1 1,0 0-1,-1 10-27,-2-14 400,0-16 47,1-17 65,4 18-506,-1 0 0,1 0 0,0 1 0,1-1 0,-1 1 0,2-1 0,-1 1 0,1 0 0,0 0 0,0 0 1,1 1-1,0-1 0,4-2-6,2-3-83,1 0 1,0 1-1,0 1 1,1 0-1,1 1 1,3-2 82,-2 3-165,1 0 0,0 0 1,15-4 164,-26 11-31,0-1 1,0 1 0,0 0-1,0 0 1,0 0-1,0 0 1,0 1 0,0 0-1,0 0 1,0 1 0,1-1-1,-1 1 1,0 0 0,0 0-1,2 2 31,-5-2-5,0 0 0,1 1 0,-1-1 0,0 1-1,0 0 1,0 0 0,0 0 0,-1 0 0,1 0-1,0 0 1,-1 0 0,0 0 0,1 1 0,-1-1 0,0 0-1,1 3 6,11 45-11,-6-15-60,-3-24-109,0 1-1,0-1 1,1 0 0,0 0 0,1-1 0,0 0-1,6 7 181,-5-10-118,0 0 0,1 0-1,0-1 1,1 1 118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1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298 775 2745,'3'-5'399,"0"0"0,-1 0 1,1 0-1,-1-1 1,0 1-1,0-1 1,-1 0-1,1 1 0,-1-1 1,-1 0-1,1 0 1,-1 0-400,0 6 30,0 0 1,0-1-1,0 1 1,0 0-1,0-1 0,-1 1 1,1-1-1,0 1 1,0 0-1,0-1 1,0 1-1,-1 0 1,1-1-1,0 1 1,0 0-1,-1-1 1,1 1-1,0 0 1,0 0-1,-1-1 1,1 1-1,0 0 1,-1 0-1,1 0 1,0 0-1,-1-1 1,1 1-1,-1 0 0,1 0 1,0 0-1,-1 0 1,1 0-1,0 0 1,-1 0-31,-15 1 321,-52 16-111,-28 12-210,-17 4 10,98-31-5,15-3-5,-1 1-1,1 0 1,0 0-1,0 0 1,0 0 0,0 0-1,0 0 1,0 0-1,-1-1 1,1 1 0,0 0-1,0 0 1,0 0-1,0 0 1,0 0 0,0-1-1,0 1 1,0 0-1,0 0 1,0 0-1,0 0 1,0-1 0,0 1-1,0 0 1,0 0-1,0 0 1,0 0 0,0-1-1,0 1 1,0 0-1,0 0 1,0 0 0,0 0-1,0-1 1,0 1-1,1 0 1,-1 0 0,0 0-1,0 0 1,0 0-1,0-1 1,0 1 0,3-3-5,-1 1-1,1-1 1,-1 0-1,1 1 1,0 0-1,0-1 1,1 1 5,47-28-48,49-21 48,1 0 13,-88 44-12,-5 3 0,-1-1-1,1 2 1,0-1-1,-1 1 1,3 0-1,-10 3 0,1 0 0,-1 0 1,0 0-1,1 0 0,-1 1 1,0-1-1,1 0 0,-1 0 0,0 0 1,1 1-1,-1-1 0,0 0 1,1 0-1,-1 1 0,0-1 0,0 0 1,1 0-1,-1 1 0,0-1 1,0 0-1,0 1 0,1-1 0,-1 0 1,0 1-1,0-1 0,0 1 1,0-1-1,0 0 0,0 1 0,0-1 1,0 0-1,0 1 0,0-1 1,0 1-1,0-1 0,0 3 1,5 31-3,-2 1 0,-2-1 0,-1 1 0,-2 6 2,2-31 4,-7 169 38,-23 119-42,27-279-1,0 1-1,-2-1 0,0 0 1,-3 5 1,7-22 1,0-1 1,0 1 0,0 0-1,0-1 1,0 1 0,0-1 0,0 1-1,0-1 1,-1 1 0,1-1-1,0 0 1,-1 0 0,1 0 0,-1 0-1,0 0 1,1 0 0,-1 0-1,0 0 1,0 0 0,0-1-2,-2 1 11,-1 0 1,1 0-1,0-1 0,-1 1 1,1-1-1,0 0 0,-1-1 1,1 1-1,-1-1-11,-9-2 56,-1-1 0,1 0 0,0-1 0,-13-6-56,22 8 19,-1 0-1,1 0 1,-1 0 0,1 0 0,0-1 0,0 0 0,0 0 0,1-1 0,-1 1 0,1-1-1,0 0 1,1 0 0,-1-1-19,2 2 15,0 0 0,0 0-1,0 0 1,1-1 0,0 1-1,0-1 1,0 1 0,0-1-1,1 1 1,0-1 0,0 1-1,0-1 1,0 1 0,1-1-1,-1 1 1,1-1-1,0 1 1,1-1 0,-1 1-15,6-13 30,0 0 0,1 1 1,1 0-1,1 1 0,2-3-30,60-78 78,-46 63-71,40-49-73,3 3 1,3 3 0,36-25 65,-53 51-78,-2-1 0,9-16 78,-40 42-41,-1-2-1,-2 0 1,-1-2-1,-1 0 1,-1-1 0,-1-1 41,-5 7-59,-1-2 0,-1 1 1,-1-1-1,0-8 59,-4 20-7,-2-1 0,1 0 0,-2 1 0,0-1 0,0 0 0,-1 1 0,-1-1 0,-2-3 7,4 17 4,0-1 0,0 1 0,0 0-1,-1 0 1,1 0 0,0 0 0,-1 0 0,1 0 0,-1 0 0,1 0 0,-1 0-1,0 0 1,1 0 0,-1 0 0,0 0 0,0 0 0,0 1 0,0-1-1,1 0 1,-1 1 0,0-1 0,0 0 0,-1 0-4,1 1 3,-1 0 0,1 0 0,0 0 0,0 0 0,-1 0 1,1 1-1,0-1 0,0 0 0,-1 0 0,1 1 0,0-1 0,0 1 0,0-1 1,0 1-1,0 0 0,0-1 0,0 1 0,-1 0-3,-5 5 6,1 0 0,-1 0 0,1 1 0,0 0 0,-3 4-6,-5 10-4,0 1 1,1 0 0,2 1-1,0 1 1,2 0-1,-4 13 4,-1 11 1,2 0-1,-5 49 0,17-93 1,-2 5-4,0 1 0,1-1 0,1 0 0,0 0 0,0 1 0,0-1 0,2 0 0,-1 0 0,1 0 0,0 0 0,1 0 0,0 0 0,2 5 3,1 0 2,1 0-1,0 0 0,1-1 1,0 0-1,1-1 0,0 0 1,1 0-1,8 7-1,-16-19 1,-1 1 1,0 0-1,1 0 0,-1-1 1,1 1-1,-1-1 0,1 0 0,-1 1 1,1-1-1,0 0 0,-1 0 1,1 0-1,-1 0 0,1 0 1,0 0-1,-1 0 0,1-1 0,-1 1 1,1 0-1,-1-1 0,1 1 1,0-1-2,32-18 43,-25 13-27,36-24-36,34-29 20,-21 14-35,-57 45 39,-1-1-1,0 1 0,1-1 0,-1 1 0,1-1 0,-1 1 1,1-1-1,-1 1 0,1 0 0,0-1 0,-1 1 0,1 0 0,-1 0 1,1-1-1,0 1 0,-1 0 0,1 0 0,0 0 0,-1 0 1,1 0-1,0 0 0,-1 0 0,1 0 0,0 0 0,-1 0 1,1 0-1,0 0 0,-1 1 0,1-1 0,-1 0 0,1 0 1,0 1-4,6 18 74,-5-8-64,6 11-58,0-1 1,8 15 47,11 20-36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3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167 605 1696,'5'14'237,"-1"1"0,-1 0 0,0 0 0,-1 0 0,0 0 0,-1 0 0,-1 0 0,-1 0 0,-1 8-237,2-16 73,-4 33 226,-1 0 1,-2 0-1,-2 0 0,-2-1 0,-4 8-299,5-18 80,-2 1-1,-7 12-79,13-31 74,0 0 1,-1 0-1,0-1 0,0 0 1,-1-1-1,0 0 0,-8 7-74,15-15 51,0-1-1,0 1 0,0 0 1,0 0-1,0 0 0,0-1 1,0 1-1,0-1 0,0 1 1,0-1-1,0 1 0,-1-1 1,1 0-1,0 1 0,-1-1-50,2 0 36,-1 0-1,1 0 1,-1 0-1,1-1 1,0 1-1,-1 0 1,1 0-1,0 0 1,-1-1-1,1 1 0,0 0 1,-1 0-1,1-1 1,0 1-1,0 0 1,-1-1-1,1 1 1,0 0-1,0-1 1,-1 1-1,1 0 1,0-1-1,0 1 0,0 0 1,0-1-1,0 1 1,-1-1-1,1 1 1,0-1-36,0-3 126,0 0 0,0 1 0,0-1 0,0 0 0,1 0 0,-1 0 0,1 0 0,1-2-126,7-22 123,1 0 1,1 1 0,4-5-124,20-45 35,-4-14-36,-5-2-1,3-26 2,-5 15-322,29-73 322,-46 158-58,0 0 1,1 1-1,1 0 1,0 0-1,2 1 1,5-7 57,-13 20-4,1 1 0,-1-1 0,0 1 0,1 0 1,0 0-1,0 0 0,0 0 0,0 0 0,0 1 0,0 0 1,1 0-1,-1 0 0,1 1 0,0-1 0,-1 1 1,1 0 3,-1 1 0,-1-1 1,1 1 0,0 0 0,-1 0 0,1 0-1,0 1 1,-1-1 0,1 1 0,-1 0 0,1 0-1,-1 0 1,1 1 0,-1-1 0,0 1 0,0 0-1,1 0 1,-1 0 0,0 0 0,-1 0 0,1 1-1,0-1 0,-1 1-6,1-1-1,-1 1 0,0-1 0,0 1 1,0 0-1,0-1 0,-1 1 0,1 0 1,-1 0-1,0 1 0,1-1 0,-2 0 1,1 0-1,0 0 0,0 1 0,-1-1 1,0 3 6,0-1-12,-1 0 1,1-1-1,-1 1 1,-1-1-1,1 1 1,0-1-1,-1 0 1,0 1-1,0-1 1,0 0-1,-3 3 12,-6 7-15,0 0 0,-1-2-1,0 1 1,-1-1-1,-1-1 1,-1 1 15,-45 30-8,38-28 3,1 1-1,1 0 1,-8 10 5,27-24-5,-1 0 0,1 1 0,0-1 0,0 0-1,0 1 1,0-1 0,0 1 0,0-1 0,1 1 0,-1-1-1,0 1 1,0 1 5,1-2-22,0 0 0,0-1 0,0 1 1,0 0-1,0 0 0,0-1 0,0 1 0,0 0 0,1-1 0,-1 1 0,0 0 0,0-1 0,1 1 0,-1-1 0,0 1 0,1 0 0,-1-1 0,0 1 0,1-1 0,-1 1 0,1 0 22,1 0-65,0 1-1,0-1 1,1 0-1,-1 0 1,0 0-1,0 0 1,1 0-1,-1-1 1,0 1-1,1-1 1,-1 1-1,1-1 0,-1 0 1,0 0-1,3 0 66,22-3-633,0-1 0,-1-1 0,1-1-1,-1-2 1,19-8 633,19-4-890,20-3 50,-11 3 1413,33-15-573,-99 32 299,1-1-1,-1 1 1,0-1 0,0-1-1,-1 1 1,1-1 0,-1 0-1,2-2-298,-7 5 109,0 1 0,0 0-1,0 0 1,0 0-1,0-1 1,0 1-1,-1 0 1,1-1 0,0 1-1,-1-1 1,1 1-1,-1-1 1,1 1-1,-1-1 1,0 1 0,0-1-1,0 1 1,0-2-109,0 1 64,-1 1-1,1-1 1,-1 0 0,0 1 0,0-1 0,1 1 0,-1 0 0,0-1 0,-1 1-1,1 0 1,0-1 0,0 1 0,0 0 0,-1 0 0,1 0 0,0 0 0,-1 0-1,1 1 1,-1-1 0,1 0 0,-2 0-64,-4-1 33,0-1-1,1 1 0,-1 0 1,0 0-1,0 1 1,0 0-1,0 1 1,-1-1-1,1 1 1,0 1-1,0-1 1,0 1-1,0 0 1,0 1-1,0 0 1,0 0-1,1 0 1,-1 1-1,0 0 1,1 0-1,0 1 1,0 0-1,-5 3-32,0 1 2,1 1 1,0 0-1,1 0 1,-1 0-1,2 1 1,-1 1-1,2 0 0,-1 0 1,1 0-1,1 1 1,0 0-1,-1 5-2,3-8 3,2 0-1,-1 0 1,1 0-1,0 0 1,1 0 0,0 0-1,0 0 1,1 0-1,0 1 1,1-1-1,0 0 1,2 8-3,-3-16-2,1 1 0,-1-1 0,1 1 0,-1-1 0,1 0 0,0 1 0,0-1 0,0 0 0,0 0 0,0 1 0,0-1 0,0 0 0,0 0 0,0 0 0,0 0 0,1 0 0,-1-1 0,0 1 1,1 0-1,-1-1 0,0 1 0,1-1 0,-1 1 0,1-1 0,-1 1 0,1-1 0,-1 0 0,1 0 0,-1 0 0,1 0 0,0 0 0,-1 0 0,1 0 0,-1-1 0,1 1 0,-1 0 0,0-1 0,1 1 0,-1-1 0,1 0 0,-1 0 2,8-2-7,0-2 0,0 1 0,-1-1-1,0 0 1,0-1 0,2-1 7,16-16-2,-1 0 1,0-2-1,-2-1 1,-1 0-1,-1-2 1,10-18 1,-28 42-4,-1 0 1,0 0-1,0 0 1,0-1-1,-1 1 1,1 0-1,-1-1 1,0 1-1,0-1 1,0-4 3,-1 9-1,0 0 0,0 0 0,0-1 0,0 1 0,0 0 0,0 0 0,0-1 0,0 1 0,0 0 0,0 0 1,0-1-1,0 1 0,0 0 0,0-1 0,0 1 0,0 0 0,0 0 0,0-1 0,0 1 0,0 0 0,0 0 0,0-1 0,-1 1 0,1 0 0,0 0 1,0 0-1,0-1 0,-1 1 0,1 0 0,0 0 0,0 0 0,0-1 0,-1 1 0,1 0 0,0 0 0,0 0 0,-1 0 0,1 0 0,0 0 0,0 0 0,-1 0 1,1 0-1,0-1 0,0 1 0,-1 0 0,1 0 0,0 0 0,-1 0 0,1 1 0,0-1 0,0 0 0,-1 0 0,1 0 0,0 0 0,0 0 0,-1 0 0,1 0 1,0 0-1,0 1 0,-1-1 0,1 0 0,0 0 0,0 0 0,0 0 0,-1 1 0,1-1 0,0 0 0,0 0 1,-14 15-31,8-5 27,1 1 0,0 0 0,1 0 0,0 0 0,0 0 0,2 1 0,-1 0-1,1-1 1,1 1 0,0 7 4,0-11 4,1 0 0,0 0-1,1 1 1,0-1-1,0 0 1,1 0 0,0 1-1,1-2 1,-1 1-1,1 0 1,1 0 0,0-1-1,0 0 1,0 0 0,3 4-4,-3-7 1,-1-1 0,1 0 0,0 1 1,0-2-1,0 1 0,0 0 0,1-1 1,-1 0-1,1 1 0,-1-2 0,1 1 1,0-1-1,0 1 0,0-1 1,0-1-1,-1 1 0,1-1 0,0 0 1,0 0-1,0 0 0,0-1 0,0 1 1,0-1-1,0 0 0,0-1 0,0 0-1,11-3 7,0 0 0,-1-2-1,1 0 1,-1-1-1,0 0 1,-1-2-1,2-1-6,3-3 6,0-1 0,-1-1 0,6-7-6,-20 18 2,1 0 1,-1 0-1,0 0 1,0 0-1,0-1 1,-1 0 0,1 0-1,-2 0 1,1 0-1,-1 0 1,0-1-1,0 1 1,0-1 0,-1-1-3,-1 6 3,0 0 0,0 0 1,0 0-1,-1 0 1,1 0-1,-1 0 0,1 0 1,-1 1-1,0-1 1,0 0-1,1 0 0,-1 0 1,-1 1-1,1-1 1,0 0-1,0 1 1,-1-1-1,1 1 0,-1-1 1,1 1-1,-1 0 1,1 0-1,-1 0 0,0 0 1,0 0-1,1 0 1,-1 0-1,0 0 0,0 1 1,-1-1-4,-5-2 7,0 1 1,1 1-1,-1-1 1,0 1-1,0 1 1,0-1-1,0 2-7,-1-2 0,1 2 0,0-1 1,-1 1-1,1 1 0,0 0 0,0 0 0,0 0 0,0 1 0,0 0 0,1 0 1,-6 4-1,12-7-1,1 1 1,-1-1-1,1 0 1,0 0 0,-1 1-1,1-1 1,-1 0-1,1 1 1,-1-1-1,1 0 1,0 1 0,-1-1-1,1 1 1,0-1-1,0 0 1,-1 1 0,1-1-1,0 1 1,0-1-1,0 1 1,-1-1 0,1 1-1,0-1 1,0 1-1,0 0 1,9 4-7,-4-4 8,-1 0 0,0-1-1,1 0 1,-1 0 0,1 0-1,1-1 0,50-10 57,36-13-57,-38 9 33,53-8-33,-100 22-2,-4 0 0,0 0 0,0 0 1,1 1-1,-1-1 0,0 1 0,1 0 0,-1 0 1,0 0-1,1 1 0,-1-1 0,0 1 0,0-1 1,1 1-1,-1 0 0,0 1 0,0-1 1,0 1 1,-2-2-2,-1 1 1,1-1 0,-1 1 0,0-1-1,1 1 1,-1-1 0,0 1 0,1 0-1,-1-1 1,0 1 0,0 0 0,0-1-1,0 1 1,1-1 0,-1 1 0,0 0 0,0-1-1,0 1 1,0 0 0,-1-1 0,1 1-1,0 0 1,0-1 0,0 1 0,0 0-1,-1-1 1,1 1 0,0 0 1,-8 13 15,1 0 0,-2-1 0,1 1 0,-2-2 0,0 1 0,-4 3-15,0-1 48,1 2 0,1-1 1,-8 16-49,14-23 13,1 1 1,1-1-1,-1 1 1,2 0-1,-1 0 1,2 1 0,-1-1-1,1 1 1,1-1-1,0 1 1,0 0-1,1 1-13,0-11 2,0 1 0,0-1-1,0 0 1,0 0 0,1 0-1,-1 0 1,0 0 0,0 0-1,1 0 1,-1 0 0,1 0-1,-1 0 1,1 0 0,-1 0-1,1 0 1,0 0-1,-1 0 1,1-1 0,0 1-1,0 0 1,-1 0 0,1-1-1,0 1 1,0 0 0,0-1-1,0 1 1,0-1 0,0 1-1,0-1 1,0 0 0,0 1-1,0-1 1,0 0 0,0 0-1,1 0 1,-1 0 0,0 0-1,1 0-1,4-1 8,1 0-1,-1 0 0,0-1 1,0 0-1,0 0 1,0 0-1,0-1-7,48-23 35,-2-3 1,-1-3-1,30-23-35,-37 24 17,-21 16-16,30-21 6,19-20-7,-58 45 0,0-2 0,-1 1 0,-1-2 0,0 0 0,-1 0 0,0-1 0,2-6 0,-10 14 1,0 0 1,-1 0-1,1-1 1,-2 1-1,1-1 1,-1 1 0,0-1-1,0 0 1,-1 1-1,0-1 1,0 0-1,-1 1 1,0-2-2,-2-9 6,-1 0 0,0 0 1,-2 0-1,-5-12-6,-4-4 64,-13-20-64,25 49 11,3 3-4,-1 0 0,0 1 1,1-1-1,-1 1 1,0-1-1,0 1 0,0-1 1,0 1-1,0-1 1,0 1-1,-1 0 0,1 0 1,0-1-1,-1 1 0,1 0 1,-1 0-1,1 1 1,-1-1-1,0 0 0,1 0 1,-1 1-1,-1-1-7,1 1 6,1 1-1,-1 0 1,1 0 0,-1 0 0,1 0-1,-1 0 1,1 0 0,0 0-1,0 0 1,-1 0 0,1 1-1,0-1 1,0 1 0,0-1 0,0 1-1,1-1 1,-1 1 0,0-1-1,1 1 1,-1 0 0,1-1-1,-1 1 1,1 0-6,-6 16 2,1 0 0,1 0-1,1 1 1,0 0 0,1-1-1,1 1 1,1 0 0,1 0 0,1 0-1,0-1 1,1 1 0,1-1-1,1 1 1,1 0-2,2 10 4,0 1-1,-2 0 1,-2 0 0,-1 1-1,-1-1 1,-1 1 0,-2-1-1,-2 6-3,-1 3-23,-3 0 0,-1 0 0,-2 0-1,-13 28 24,13-42-201,-1 0-1,-1 0 0,-1-1 0,-1-1 0,-1 0 1,-2-1-1,-7 8 202,-19 16-1108,16-11 475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7.1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205 118 3465,'0'-9'410,"-1"-50"2017,1 56-2238,0 0 0,-1 0-1,1 0 1,-1 0 0,0 0 0,0 0 0,0 0 0,0 1 0,0-1 0,-1 0 0,1 0 0,-1 1 0,0-1 0,1 1 0,-1 0 0,-1-2-189,2 4 23,1 0 1,0 0 0,-1 0 0,1-1-1,-1 1 1,1 0 0,-1 0 0,1 0-1,0 0 1,-1 0 0,1-1 0,-1 1-1,1 0 1,-1 0 0,1 0 0,0 0-1,-1 1 1,1-1 0,-1 0 0,1 0-1,-1 0 1,1 0 0,-1 0 0,1 0-1,0 1 1,-1-1 0,1 0 0,0 0-1,-1 1 1,1-1 0,0 0 0,-1 0-1,1 1 1,0-1 0,-1 1 0,1-1-1,0 1-23,-13 18 257,12-17-221,-23 47 138,-8 27-174,6-11 12,23-59-12,-15 34-45,3 1-1,-10 37 46,22-67-11,0 0 0,1 0 1,0 0-1,1 1 0,1-1 0,0 0 0,0 0 0,1 1 1,0-1-1,1 0 0,0 0 0,1 0 0,4 10 11,-6-17-12,1 0 0,0-1 0,0 1-1,0 0 1,1-1 0,-1 1 0,1-1 0,0 0-1,0 0 1,0 0 0,0 0 0,1-1 0,-1 1-1,1-1 1,0 0 0,-1 0 0,4 1 12,-1-1-14,0-1 1,-1 1-1,1-1 1,0-1-1,0 1 1,-1-1-1,1 0 1,0 0-1,0-1 0,0 0 1,5-1 13,11-4-48,-1-2 1,1 0-1,-1-1 0,0-2 0,17-10 48,2-4-80,0-2-1,-1-1 1,-2-2-1,-1-2 1,27-31 80,-48 46 28,-1-2-1,0 0 1,-2 0 0,0-1 0,-1-1 0,-1 0 0,-1 0 0,-1-1 0,-1 0-1,2-15-27,-8 35 16,-1-1-1,0 1 1,1 0-1,-1 0 1,0 0-1,0 0 1,0 0-1,0 0 1,0 0-1,-1-1 0,1 1 1,-1 0-16,1 2 5,0 0 0,0-1-1,-1 1 1,1 0 0,0-1 0,0 1 0,-1 0-1,1 0 1,0-1 0,0 1 0,-1 0 0,1 0-1,0-1 1,-1 1 0,1 0 0,0 0 0,-1 0-1,1 0 1,-1 0 0,1-1 0,0 1 0,-1 0-1,1 0 1,0 0 0,-1 0 0,1 0 0,-1 0-1,1 0 1,0 0 0,-1 0 0,1 1 0,0-1-1,-1 0 1,1 0 0,-1 0-5,-3 2 13,0 1 1,0-1-1,0 1 1,1 0-1,-1 0 1,1 0-1,0 0 1,0 0-1,-1 2-13,-69 85-32,-25 43 32,91-123 7,1 0-1,0 0 1,0 0-1,1 1 1,-2 7-7,6-17-1,1 1 1,-1 0 0,0 0-1,1 0 1,-1 0 0,1 0-1,0 1 1,0-1 0,0 0 0,0 0-1,0 0 1,0 0 0,0 0-1,1 0 1,-1 0 0,1 0 0,0 0-1,-1 0 1,1 0 0,0 0-1,0-1 1,0 1 0,0 0-1,1 0 1,-1-1 0,0 1 0,1-1-1,-1 1 1,1-1 0,-1 0-1,1 0 1,0 1 0,1-1 0,1 2-4,1-1 1,0-1-1,0 1 0,1-1 1,-1 1-1,0-2 1,0 1-1,1 0 0,-1-1 1,0 0-1,1 0 1,-1-1-1,0 0 0,1 0 1,-1 0-1,0 0 0,0-1 1,0 1-1,0-2 1,4-1 3,3-2 6,-1-1 1,0 0-1,0 0 1,0-1-1,-1 0 1,0-1-1,-1 0 1,0-1-7,0-1 6,-1 0 0,0 0 0,-1 0 0,0-1 0,-1 0 0,0 0-1,-1-1-5,8-23 159,6-31-159,-34 116 206,8-33-209,1 0 1,1 0 0,1 1 0,0 0 0,2 0 0,0 0 0,0 0 0,2 10 2,0-25-1,0 0 1,0-1-1,0 1 0,0 0 0,1 0 0,-1-1 0,1 1 0,-1-1 1,1 1-1,0 0 0,-1-1 0,1 1 0,0-1 0,0 0 0,0 1 1,0-1-1,0 0 0,1 1 0,-1-1 0,0 0 0,1 0 0,-1 0 1,1 0 0,1 0-3,-1 0 0,1 0 0,-1-1 0,0 0 0,1 1 1,-1-1-1,1 0 0,-1 0 0,1 0 0,-1 0 0,1-1 1,-1 1-1,1-1 0,1 0 3,7-3-10,0 0-1,0-1 1,0-1 0,-1 1-1,0-2 1,2-1 10,4-4-4,0-1 1,-1-1-1,0-1 0,-1 0 1,-1-1-1,0 0 0,-1-1 1,-1-1 3,20-34 56,-3-2 1,0-6-57,-21 47 69,-7 13-68,1 0 0,-1 0 0,0 0 0,0 0 0,0 0 0,0-1 0,0 1 0,0 0 0,0 0 0,0 0 0,0 0 0,0 0 0,0 0 0,0 0 0,0 0 0,0 0 0,1 0 0,-1 0 0,0 0 1,0 0-1,0 0 0,0 0 0,0 0 0,0 0 0,0 0 0,0 0 0,0 0 0,1 0 0,-1 0 0,0 0 0,0 0 0,0 0 0,0 0 0,0 0 0,0 0 0,0 0 0,0 0 0,0 0 0,1 0 0,-1 0 0,0 0 0,0 0 1,0 0-1,0 0 0,0 0 0,0 1 0,0-1 0,0 0 0,0 0 0,0 0 0,0 0 0,0 0 0,0 0 0,0 0 0,0 0 0,0 0 0,0 0 0,0 1-1,0 26 42,-5 2-43,-2-1 1,-5 12 0,-10 45 46,20-74-42,0 0 1,1 1-1,0-1 1,1 0-1,0 1 1,1 2-5,-1-12-3,0 0 0,1 0 0,-1 0 0,0 0 0,1 0 0,-1 0 0,1 0 1,0 0-1,-1-1 0,1 1 0,0 0 0,0 0 0,0-1 0,1 1 0,-1-1 0,0 1 1,1-1-1,-1 1 0,0-1 0,1 0 0,0 1 0,-1-1 0,1 0 0,0 0 1,-1-1-1,1 1 0,0 0 0,0 0 0,0-1 0,0 1 0,0-1 0,0 0 0,0 1 1,0-1 2,4 0-10,1-1 0,-1 1 0,1-1 0,-1-1 0,1 1 0,-1-1 0,0 0 0,1 0 0,-1-1 0,0 0 10,20-10-46,-1-1 0,-1-1-1,0-1 1,-1-1 0,-1-1-1,0-1 1,18-22 46,-33 32 31,-7 8-20,1 0-1,0 0 1,-1 0 0,1-1 0,0 1-1,0 0 1,0 0 0,0 0 0,0 0-1,0 0 1,0 1 0,0-1-1,0 0 1,0 0 0,0 1 0,1-1-1,-1 1 1,0-1 0,0 1-1,1-1 1,-1 1 0,0 0 0,1 0-1,-1 0-10,-1 0 5,0 0-1,1 0 1,-1 0-1,0 0 1,0 0-1,0 0 1,0 1-1,1-1 1,-1 0-1,0 0 1,0 0 0,0 0-1,0 1 1,0-1-1,0 0 1,1 0-1,-1 0 1,0 0-1,0 1 1,0-1-1,0 0 1,0 0-1,0 1 1,0-1-1,0 0 1,0 0-1,0 0 1,0 1-1,0-1 1,0 0-1,0 0 1,0 0-1,0 1 1,0-1 0,-1 0-1,1 0 1,0 0-1,0 1 1,0-1-1,0 0 1,0 0-5,-10 32 63,0-1 0,-2-1 1,-2 0-1,-4 5-63,-9 22 27,-54 134 14,-45 93 7,105-250-31,21-34-16,0 0 1,0 0-1,-1 1 0,1-1 0,0 0 0,0 0 0,-1 0 0,1 1 0,0-1 0,0 0 0,-1 0 0,1 0 1,0 0-1,-1 0 0,1 1 0,0-1 0,-1 0 0,1 0 0,0 0 0,-1 0 0,1 0 0,0 0 0,-1 0 0,1 0 1,0 0-1,-1 0 0,1 0 0,0 0 0,-1-1 0,1 1 0,0 0 0,0 0 0,-1 0 0,1 0 0,0 0 1,-1-1-1,1 1 0,0 0 0,0 0 0,-1-1 0,1 1 0,0 0 0,0 0 0,0-1 0,-1 1 0,1 0 1,0 0-1,0-1 0,0 1 0,0 0 0,0-1 0,0 1 0,-1-1-1,-4-21 65,3 1-42,2 0 0,0 0 0,2 0 0,0 0 1,1 0-1,6-17-23,0 3-85,2 1 1,1 0-1,12-23 85,-16 40-117,1 1-1,1-1 1,0 2-1,2 0 0,-1 0 1,2 1-1,0 0 1,0 1 117,-3 4-284,1 1 1,-1 0-1,2 0 1,-1 2 0,1-1-1,0 1 1,0 1-1,1 0 1,-1 1 0,1 0-1,5 0 284,-5 2-321,1 0 0,-1 2 0,10-1 321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4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6569,'27'-3'1588,"-1"0"0,21 2-1588,37-4-139,-9-8 71,-31 5-880,26-1 948,-66 8-106,0 1 1,-1 0-1,1 0 1,0 0-1,-1 0 1,1 1-1,0 0 1,-1-1-1,1 1 1,0 0-1,-1 1 1,0-1-1,1 1 1,0 0 105,-2-1-10,-1 1 0,1-1-1,-1 1 1,0-1 0,1 1 0,-1 0 0,0-1 0,0 1 0,0 0 0,0 0 0,0 0 0,-1-1 0,1 1 0,0 0 0,-1 0 0,0 0 0,1 0 0,-1 0 0,0 0 0,0 1 0,0-1 0,0 0 0,0 0 0,-1 0 0,1 0 0,-1 0-1,0 0 11,-14 51 938,11-42-819,0 0 0,1 0 0,0 1 0,1-1-1,0 1 1,1 0 0,0 7-119,1-18-5,0 1 0,1-1 0,-1 0 0,0 1 1,0-1-1,1 0 0,-1 1 0,1-1 0,-1 0 0,1 0 0,0 1 0,-1-1 0,1 0 0,0 0 0,0 0 0,0 0 1,0 0-1,0 0 0,0 0 0,0 0 0,0 0 0,0 0 0,1 0 5,0 0-36,0-1 0,1 1 0,-1-1 0,0 1-1,0-1 1,1 0 0,-1 0 0,0 0 0,0 0 0,1 0 0,-1 0 0,0 0 0,0-1 0,0 0-1,1 1 1,1-2 36,44-21-270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4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 4193,'-29'2'1888,"20"5"-1136,9 6-736,20 9-160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5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134 329 2136,'-4'3'340,"0"0"0,0 0-1,1 0 1,-1 0 0,1 1-1,0 0 1,0 0 0,1 0-1,-3 3-339,-3 4 227,-4 4-96,1 1 1,1 1-1,0-1 1,2 2-1,-4 6-131,7-11 29,0 0-1,1 0 0,0 0 1,1 1-1,1-1 1,0 1-1,0 10-28,2-21 3,0 0-1,0 0 1,0-1 0,0 1-1,0 0 1,1 0 0,-1-1-1,1 1 1,0 0 0,0-1-1,0 1 1,0-1 0,0 1-1,1-1 1,-1 1 0,1-1-1,-1 0 1,1 0 0,0 0 0,0 1-4,1-2 9,-1 0 0,0 0 0,0 0 0,1 0 0,-1 0 0,1 0 0,-1 0 0,1-1 0,-1 1-1,1-1 1,0 0 0,-1 1 0,1-1 0,-1-1 0,1 1 0,-1 0 0,2-1-8,8-2 33,-1 0 1,0 0 0,1-2 0,-2 1-1,1-1 1,0-1 0,-1 0-1,3-3-33,8-6 84,-1-1 0,-1-1 0,0-1-1,8-11-83,18-24 619,0-6-619,-33 42 170,0 1 1,-2-2-1,0 1 1,4-12-171,-10 20 66,-1 0 1,0 0 0,0 0-1,-1 0 1,-1-1 0,0 1-1,0-1 1,0 1 0,-1-1-1,-2-9-66,-3-15 381,-10-33-381,6 31 315,-2-21-315,8 48 88,2 25-76,-1 3-21,-5 27-8,1 0 0,3 0 0,2 6 17,2-30 7,1 0-1,0-1 1,2 0-1,0 0 1,1 0-1,2 0 1,0-1-1,1 0-6,6 11 10,1-1 1,1-1-1,5 5-10,-14-23 3,1 0 0,0-1 0,1 0 0,0-1 0,1 1 0,-1-2 0,2 1 0,-1-2 0,6 4-3,-12-9 4,-1-1-1,1 1 1,-1-1 0,1 0 0,0 0-1,-1 0 1,1 0 0,0-1 0,0 0-1,0 0 1,-1 0 0,1 0 0,0 0-1,0-1 1,0 1 0,-1-1 0,1 0 0,0 0-1,-1-1 1,1 1 0,-1-1 0,0 0-1,1 0 1,-1 0 0,0 0 0,0-1-4,10-7 17,0 0 1,-2-2-1,1 1 1,-2-2-1,4-4-17,-3 4 5,-1-1-1,0 0 1,-1 0 0,-1-1-1,-1 0 1,0-1-1,2-6-4,-7 14 21,1 0-1,-1 0 1,-1 0 0,0 0-1,0 0 1,0-1-1,-1 1 1,-1 0-1,1 0 1,-1-1 0,0 1-1,-1 0 1,0 0-1,-1 0 1,1 0 0,-2 0-21,-1 2 240,3 14-121,1 14-53,2-15-99,0 0-1,1 0 1,0 0-1,0 0 1,0 0-1,1-1 1,0 1 0,1-1-1,-1 0 1,1 0-1,0 0 1,1 0 0,-1-1-1,1 1 1,0-1-1,0-1 1,1 1 0,1 0 33,13 8-105,0-1 0,6 2 105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6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2577,'119'33'640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8.1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5 367 1608,'0'0'63,"0"0"-1,-1 0 1,1 0-1,0 0 1,0-1-1,-1 1 1,1 0-1,0 0 1,0 0-1,0 0 1,-1-1-1,1 1 1,0 0-1,0 0 1,0-1-1,0 1 1,0 0-1,-1 0 1,1 0-1,0-1 1,0 1-1,0 0 1,0 0-1,0-1 1,0 1-1,0 0 1,0-1-1,0 1 1,0 0-1,0 0 1,0-1-1,0 1 1,0 0-1,0 0 1,0-1-1,0 1 1,0 0-1,1 0 1,-1-1-1,0 1 1,0 0-1,0 0 1,0 0-1,0-1 1,1 1-1,-1 0 1,0 0-1,0 0 1,0-1-1,1 1 1,-1 0-63,20-5 260,-7 2-70,12-2-35,0-2-1,-1-1 1,0-1-1,0-1 1,12-7-155,-6-1 41,-1-1 1,-1-1 0,20-19-42,-40 32 32,-1 1 1,0-1-1,-1-1 0,1 1 0,-1-1 0,-1 0 0,0-1 1,0 1-1,0-1 0,-1 0 0,0 0 0,-1-1 0,0 1 1,-1-1-1,1-5-32,-2 13 25,-1 0 0,1 0 0,-1 0 1,0 0-1,0 0 0,0 0 0,0 0 0,0 0 0,-1 1 1,1-1-1,-1 0 0,1 0 0,-1 0 0,1 0 1,-1 0-1,0 1 0,0-1 0,0 0 0,0 1 1,0-1-1,-1 0 0,1 1 0,0 0 0,-1-1 1,1 1-1,-1 0 0,1-1 0,-1 1 0,0 0 0,1 0 1,-1 1-1,0-1 0,0 0 0,1 0 0,-1 1 1,-1-1-26,-2 1 23,1-1 1,-1 1 0,0 0-1,0 0 1,0 1-1,0-1 1,0 1 0,0 0-1,1 1 1,-1-1-1,0 1 1,1 0 0,-1 0-1,1 0-23,-14 10 9,-1 0 0,2 1 0,0 1-1,1 1 1,0 0 0,1 1 0,1 1 0,1 0-1,0 1 1,1 0 0,1 1 0,0 1-9,8-13 2,0-1 0,0 1 1,1 0-1,0 0 1,0 0-1,0 0 0,1 0 1,0 0-1,1 0 0,0 1 1,0 3-3,0-7 1,1 0-1,0-1 1,0 1 0,0 0 0,0-1-1,0 1 1,1-1 0,0 1 0,0-1 0,0 0-1,0 0 1,0 0 0,1 0 0,-1 0-1,1 0 1,0 0 0,0-1 0,0 0 0,0 1-1,0-1 1,0 0 0,1-1 0,0 2-1,9 2-26,-1-1 0,0 0 0,1 0 0,0-2 0,0 1 0,0-2 0,0 1 0,7-2 26,23 0-471,0-2 0,0-2 471,71-10-463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38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4489,'28'51'1976,"-1"-54"-1087,4-3-369,10 4-1344,-3-1-497,-16-1-607,-2 4 31,-18-4 913,0 1 600,-4 1 688,0 0 16,0 0-184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0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73 306 2673,'22'-62'1213,"-21"60"-1112,-1 0 0,1 1 0,-1-1 0,1 1-1,0-1 1,0 1 0,0 0 0,0-1 0,0 1 0,0 0 0,0-1-1,0 1 1,1-1-101,-1 2 89,-1 0 0,0-1 0,0 1 0,1 0 0,-1 0 0,0-1 0,0 1 0,0 0 0,1 0 0,-1-1 0,0 1 0,0 0 0,0-1 0,0 1 0,0 0 0,1-1 0,-1 1 0,0 0 0,0-1 0,0 1 0,0 0 0,0-1-1,0 1 1,0 0 0,0-1 0,0 1 0,0 0 0,-1-1-89,1 1 440,0 0-177,-2 5-48,-22 77-29,4 2-1,3 0 1,-2 52-186,17-115 6,1-8-4,0 1 1,-1 0 0,-1-1-1,-1 1 1,-2 6-3,3-16 86,1-5-2,-1-15 67,2-25-19,8-22-166,0 7-186,-2 0 0,-3-30 220,-6-49-328,4 133 328,1 0 0,-1 1 0,1-1 0,-1 1 0,1-1 0,0 1 0,0-1 0,0 1 0,0-1 0,0 1 0,0 0 0,0 0 0,0-1 0,0 1 0,0 0 1,1 0-1,-1 0 0,1 0 0,0 0 0,38-21-10,-21 11 11,14-11 20,-2-2 0,0-1 0,2-4-21,4-4 342,23-15-342,-54 45 13,-1 0 0,1 0 0,-1 0 0,1 1 1,0 0-1,0 0 0,0 1 0,0 0 0,0 0 0,0 0 0,1 0 0,-1 1 0,1 0-13,17 2-182,0 0-1,19 4 183,-5 0-711,27 5-2263,-40-4 1881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0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 3289,'22'-21'1480,"28"-2"-656,12 1-488,15-4-664,-2 8-608,-12 10 608</inkml:trace>
  <inkml:trace contextRef="#ctx0" brushRef="#br0" timeOffset="1">26 404 2000,'20'-10'1169,"31"-23"-473,19-9-40,29-9-1136,11-2 328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1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21 162 4201,'-2'-1'151,"-1"-1"0,1 1 1,0-1-1,0 0 0,1 0 0,-1 0 1,0 0-1,1 0 0,-2-2-151,3 3 17,0 1-1,0 0 0,0-1 1,0 1-1,0 0 1,0 0-1,0-1 1,0 1-1,0 0 0,0 0 1,0-1-1,0 1 1,0 0-1,0 0 1,0-1-1,1 1 1,-1 0-1,0 0 0,0 0 1,0-1-1,0 1 1,1 0-1,-1 0 1,0 0-1,0 0 1,0-1-1,1 1 0,-1 0 1,0 0-1,0 0 1,1 0-1,-1 0-16,19-5 333,-3 3-280,0 1-1,0 1 0,-1 0 1,1 1-1,0 0 0,4 2-52,-16-2 4,1 0 0,-1 0 0,0 0-1,0 1 1,0-1 0,0 1 0,0 0 0,0 0 0,-1 0-1,1 1 1,-1-1 0,1 1 0,-1 0 0,0 0 0,0 0-1,0 0 1,0 0 0,-1 1 0,1-1 0,-1 1 0,0 0-1,0 0 1,0 0 0,-1 0 0,1 1-4,0 5-15,0 0-1,0 0 1,-1 0 0,0 0-1,-1 8 16,0-14 13,0 0-1,-1 1 1,1-1-1,-1 0 1,0 0-1,0 1 1,0-1-1,-1 0 1,0 0-1,0-1 1,0 1-1,0 0 1,0 0-1,-2 1-12,4-6 15,0 1 0,0 0-1,0 0 1,0 0 0,0 0-1,0 0 1,0-1 0,0 1-1,0 0 1,0 0 0,-1 0-1,1 0 1,0 0 0,0 0-1,0 0 1,0-1 0,0 1-1,0 0 1,0 0 0,-1 0-1,1 0 1,0 0 0,0 0-1,0 0 1,0 0 0,0 0-1,0 0 1,-1 0 0,1 0-1,0 0 1,0 0 0,0 0-1,0 0 1,0 0 0,-1 0-1,1 0 1,0 0 0,0 0-1,0 0 1,0 0 0,0 0-1,-1 0 1,1 0 0,0 0-1,0 0 1,0 0 0,0 0-1,0 0 1,0 1 0,0-1-1,-1 0 1,1 0 0,0 0-1,0 0 1,0 0 0,0 0-1,0 0 1,0 1 0,0-1-1,0 0 1,0 0 0,0 0-1,0 0 1,0 1-15,2-15 579,6 1-441,0-1 0,1 1 0,0 0 0,5-4-138,19-27-9,-26 34 8,17-27-182,8-17 183,-26 44-38,-1-1-1,0-1 1,-1 1-1,0-1 1,-1 0-1,0 1 0,1-9 39,-4 20 3,-1 0 0,1 0-1,0 0 1,0 0 0,0 0-1,0 0 1,0 1 0,0-1-1,-1 0 1,1 0 0,0 0-1,0 0 1,0 0 0,0 0-1,0 0 1,0 0 0,-1 0-1,1 0 1,0 0 0,0 0-1,0 0 1,0 0 0,0-1-1,-1 1 1,1 0 0,0 0-1,0 0 1,0 0 0,0 0-1,0 0 1,0 0 0,0 0-1,-1 0 1,1 0-1,0 0 1,0-1 0,0 1-1,0 0 1,0 0 0,0 0-1,0 0 1,0 0 0,0 0-1,0-1 1,0 1 0,0 0-1,0 0 1,0 0 0,0 0-1,0 0 1,0 0 0,0-1-1,0 1 1,0 0 0,0 0-1,0 0 1,0 0-3,-9 11 83,0 3-72,1 1 0,0 0 0,2 0 0,-1 0 0,2 1 0,0 0 0,-1 10-11,4-15 3,0 0 0,1 0 0,1 0 0,0 1 0,0-1 0,1 0 0,1 0 0,0 0 0,0 0 0,1-1 0,4 11-3,-1-7-34,1 0 0,0 0 0,1 0 1,0-1-1,1-1 0,2 3 34,-6-9-180,-1-1 0,2 1 1,-1-1-1,0 0 0,1-1 0,0 1 0,0-1 0,1 0 0,-1 0 0,1-1 1,0 0-1,-1 0 0,1-1 0,1 0 180,38 1-871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2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166 407 5041,'-4'0'130,"1"0"0,-1 0-1,1 1 1,-1 0 0,1-1 0,-1 1 0,1 1-1,0-1 1,-1 0 0,1 1 0,0 0 0,0-1-1,0 1 1,0 0 0,0 1 0,1-1 0,-3 3-130,-7 6 390,1 2 0,0-1 0,-1 3-390,12-14 0,-8 10-2,0 0 1,0 1 0,2 0-1,-1 0 1,-3 12 1,7-17-5,1 0 0,0 1 0,0-1 1,1 0-1,0 1 0,0-1 0,1 1 0,-1-1 0,2 1 1,-1-1-1,2 5 5,-2-9-12,1 0 1,0 0 0,0 0-1,0-1 1,0 1-1,0-1 1,1 1 0,-1-1-1,1 1 1,0-1-1,-1 0 1,1 1 0,0-1-1,1 0 1,-1 0-1,0-1 1,0 1 0,1 0-1,-1-1 1,1 0-1,-1 1 1,1-1 0,0 0-1,-1 0 1,1 0-1,0-1 1,0 1 0,0-1-1,0 1 1,1-1 11,9 0-54,0 0 1,0 0-1,0-1 1,0-1-1,0-1 1,3 0 53,14-4-151,-1-1 0,-1-2 0,0 0 0,0-2 0,-1-1 0,11-8 151,-24 12-29,0 0-1,0-1 1,-1 0 0,-1-1 0,0 0-1,0-1 1,-1-1 0,-1 0-1,0 0 1,-1-1 0,0 0-1,3-9 30,-9 15 6,0 0-1,0-1 0,-1 1 0,0-1 1,-1 0-1,1 1 0,-2-1 1,1 0-1,-2-7-5,-1-13-36,-1 0 1,-4-9 35,2 10-70,-2-17-76,0-6 142,-3 1-1,-13-40 5,17 80 454,2 13-88,-1 18-96,5-20-295,-3 21 25,1 1 1,1-1 0,1 0 0,1 0 0,1 4-1,7 40-17,4 3 17,0-3 45,-3 10-45,-8-28 28,-3 0 1,-1 0-1,-3 0 1,-3 9-29,3-25 2,5-25 5,-2 1 1,1-1-1,-1 0 1,0 1-1,0-1 1,-3 5-8,-1-5 252,3-11 1,3-13 75,1 9-272,2-1-1,-1 1 0,1 0 0,0-1 1,1 1-1,0 1 0,0-1 0,0 1 1,2-1-56,11-17 25,21-20-25,-23 28 7,1 1-1,0 1 0,1 0 1,1 1-1,9-5-6,-19 13 1,0 1 0,1 1 1,-1-1-1,1 1 0,0 1 0,0 0 1,0 0-1,1 1 0,-1 0 1,0 0-1,1 1 0,0 1 0,-1-1 1,3 2-2,-10-1-3,1 0 0,0 1 0,0 0 0,-1 0 0,1 0 0,-1 0 1,1 0-1,-1 1 0,1-1 0,-1 1 0,1-1 0,-1 1 1,0 0-1,0 0 0,0 0 0,0 0 0,0 0 0,-1 0 1,1 1-1,-1-1 0,1 1 0,-1 0 3,5 9-2,-1 1-1,0-1 1,-1 1 0,1 6 2,11 31-15,-13-46 7,-1 0 1,1 0 0,-1 1-1,1-2 1,0 1 0,1 0-1,-1-1 1,1 1-1,-1-1 1,1 0 0,0 0-1,0 0 1,0-1 0,1 1-1,-1-1 1,1 0 7,2 0-14,0 0 0,1 0 1,-1 0-1,0-1 0,1 0 1,-1-1-1,1 0 0,-1 0 0,1 0 1,0-1 13,12-3-21,0 0 1,0-1-1,-1-1 1,0-1-1,0 0 1,-1-2-1,11-6 21,28-19-5,-2-3 0,-2-2 0,39-38 5,-90 75 0,9-7 10,-1-1 0,1 0 0,-2-1 0,5-5-10,-13 13 11,1 0-1,0 0 1,-1 1-1,1-1 1,-1 0-1,0 0 1,0 0-1,0-1 1,0 1-1,0-1-10,-1 2 10,0 1 0,0-1-1,0 1 1,0-1 0,-1 0 0,1 1 0,0-1 0,-1 1-1,1-1 1,-1 1 0,1 0 0,-1-1 0,0 1-1,1-1 1,-1 1 0,0 0 0,0 0 0,0 0 0,0-1-1,0 1 1,-1 0-10,-1-1 14,1 0 0,-1 0 0,0 1 0,0-1 0,0 1 0,0 0 0,0 0 0,-1 0 0,1 0 0,0 1 0,0-1 0,-1 1 0,1 0 0,0 0 0,0 0 0,-3 0-14,-6 2 16,0-1 1,0 2 0,-11 2-17,6 1 1,-1 0 1,1 1 0,1 1 0,-1 1-1,1 0 1,1 1 0,0 1 0,-11 9-2,7-2 2,0 0 0,2 1 0,0 0 0,1 1 0,-12 22-2,24-37-3,1 0 1,0 0-1,1 1 1,-1-1 0,1 1-1,0 0 3,2-5-1,0 0-1,-1 0 1,1 0-1,0 0 1,0 1-1,0-1 1,0 0 0,0 0-1,0 0 1,0 0-1,0 0 1,0 1-1,1-1 1,-1 0-1,0 0 1,1 0-1,-1 0 1,1 0-1,-1 0 1,1 0-1,-1 0 1,1 0 0,0 0-1,-1 0 1,1-1-1,0 1 1,0 0-1,0 0 1,0-1-1,0 1 1,0 0-1,0-1 1,1 1 1,6 2-8,0-1 1,0 1-1,0-2 0,0 1 1,0-1-1,1 0 1,-1-1-1,0 0 0,1-1 1,-1 1-1,0-1 0,1-1 1,-1 0-1,0 0 1,0-1-1,2 0 8,9-4-94,-1-1 1,0-1-1,0 0 0,-1-1 0,0-1 1,5-5 93,-15 11-14,-1 0 1,-1-1 0,1 0-1,-1 0 1,0 0 0,0-1-1,0 0 1,-1 1 0,0-3 13,-5 10 24,1-1-25,-1 0-1,1 0 0,-1 0 0,1 0 1,-1 1-1,1-1 0,-1 0 1,1 1-1,0-1 0,-1 0 1,1 1-1,-1-1 0,1 0 0,0 1 1,-1-1-1,1 1 0,0-1 1,0 0-1,-1 1 0,1-1 0,0 1 1,0-1-1,0 1 0,0-1 1,-1 1-1,1-1 0,0 1 0,0-1 1,0 1-1,0 0 2,0 1-5,-1-1 0,1 1 0,0 0 0,0 0 0,0 0-1,0-1 1,0 1 0,0 0 0,1 0 0,-1 0 0,0-1 0,1 1 0,0 0 0,-1-1 0,1 1-1,0 0 1,0-1 0,0 1 0,0-1 0,0 1 0,0-1 0,0 0 0,1 2 5,2-1-15,-1-1 1,1 1-1,-1-1 0,1 1 1,-1-1-1,1 0 1,0 0-1,0-1 1,-1 1-1,1-1 0,0 0 1,0 0-1,3 0 15,4 0-19,1 0-1,-1-1 0,1-1 0,-1 0 1,0-1-1,1 1 0,-1-2 0,0 0 1,-1 0-1,11-6 20,3-4-32,2-2 5,1 1-1,0 2 1,1 0-1,0 2 1,13-2 27,-38 12-2,0 0 0,0 1 0,0-1 1,0 1-1,-1 0 0,1 0 1,0 0-1,0 0 0,0 0 0,0 1 1,0-1-1,2 2 2,-3-1 6,-1-1 1,1 1-1,-1 0 1,1 0-1,-1 0 1,0 0 0,0 1-1,1-1 1,-1 0-1,0 0 1,0 1-1,0-1 1,0 1-1,-1-1 1,1 1-1,0-1 1,0 1-1,-1-1 1,1 1-1,-1 0 1,0-1-1,1 2-6,8 65 313,-8-47-243,2-1 0,1 1 0,3 9-70,12 26 45,-17-51-42,1-1 0,-1 1 0,1-1 0,-1 1 1,1-1-1,1 0 0,-1 0 0,0 0 0,4 2-3,-6-5 1,0-1-1,-1 1 1,1-1-1,0 1 0,0-1 1,0 1-1,0-1 0,0 0 1,0 1-1,0-1 1,0 0-1,0 0 0,0 0 1,0 0-1,0 0 0,0 0 1,0 0-1,0 0 0,0 0 1,0-1-1,0 1 1,0 0-1,0-1 0,0 1 1,0 0-1,0-1 0,0 1 1,0-1-1,-1 0 1,1 1-1,0-1 0,24-25 7,-19 19-3,34-40 12,-11 13-3,2 0-1,11-7-12,-32 31 1,1 2 0,0-1 0,0 1 0,1 1 0,0 0 0,1 1 0,-1 0-1,1 1 1,9-2-1,-20 6 1,1 0 0,-1 1 0,1-1 0,-1 0 0,0 1 0,1 0 0,0 0-1,-1 0 1,1 0 0,-1 0 0,1 0 0,-1 1 0,1-1 0,-1 1 0,0-1 0,1 1-1,-1 0 1,0 0 0,1 0 0,-1 1 0,0-1 0,2 2-1,-1 0 6,-1 0 0,1 0-1,-1 0 1,0 1 0,0-1 0,0 1 0,0 0 0,-1 0 0,0-1 0,1 1 0,-1 0 0,-1 0-1,1 1-5,0 2-84,1 0-1,-1 0 1,1-1-1,1 1 1,-1 0-1,1-1 1,0 0-1,1 0 0,-1 0 1,1 0-1,0 0 1,1-1-1,-1 0 1,1 0-1,0 0 1,0 0-1,1-1 1,0 0-1,-1 0 0,3 1 85,32 11-620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19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193 600 624,'-4'36'641,"-2"-1"0,-1 0-1,-2-1 1,-12 29-641,2-12 823,-3-1 0,-24 38-823,45-85 38,0-1 0,-1 0 0,1 0 0,0 0 0,-1 0 0,0-1 0,1 1 0,-1 0 0,0-1 0,0 1 1,0-1-1,0 0 0,0 1 0,-1-1 0,1 0 0,0 0 0,-2 0-38,3-1 38,0 0 0,1 0 0,-1 0 0,0 0 0,0 0 0,1 0 0,-1 0 0,0 0 0,0 0 0,1 0 0,-1-1 0,0 1 0,1 0 0,-1 0 0,0-1 0,1 1 0,-1 0 0,0-1 0,1 1 0,-1-1 0,1 1 0,-1-1 0,0 0-38,0 0 63,0-1 1,0 1-1,1-1 1,-1 0-1,0 1 0,0-1 1,1 0-1,-1 0 1,1 0-1,0 0 1,-1 1-1,1-1 1,0-2-64,1-18 148,1 0 0,0 0 0,2 0 0,1 0 0,0 1 0,8-19-148,2-11 37,130-468 14,-142 511-51,6-34 49,3 2 0,2-1 0,1 2 0,3-2-49,-17 39 5,-1 0 0,2 0 0,-1 0 1,0-1-1,0 1 0,1 0 0,-1 1 0,1-1 0,-1 0 0,1 0 0,0 1 0,0-1 0,0 1 0,0-1 1,0 1-1,0 0 0,0 0 0,0 0 0,0 0 0,1 0 0,-1 0 0,0 1 0,1-1 0,-1 1 1,1 0-1,-1-1 0,0 1 0,1 0 0,-1 0 0,1 1 0,-1-1 0,0 0 0,1 1 0,-1 0-5,2 0-7,1 1 0,-1 0-1,0 0 1,0 1-1,-1-1 1,1 1-1,0 0 1,-1 0-1,0 0 1,0 0-1,0 0 1,0 1 0,0 0-1,-1-1 1,1 1-1,-1 0 1,0 1 7,12 30-15,-2 1 0,-1 1 0,-2 0 1,2 20 14,-2-14-1,16 84 8,2 65-7,-22-133-1,-3 1-1,-2 0 1,-3-1-1,-5 26 2,5-59-76,2-14-236,-1 0 0,0 1 0,-1-1 0,0 0 0,-3 6 312,-3-7-1415,1-12 536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2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122 180 3705,'1'-1'4845,"-8"9"-3832,-18 20-1370,-18 19 280,41-46 62,1 1 1,0-1 0,-1 1-1,0-1 1,1 0 0,-1 0-1,0 0 1,1 0 0,-1 0-1,0 0 1,0 0 0,0 0-1,0-1 1,-1 1 14,2-1-4,1 0 0,-1 0 0,0 0 0,1 0-1,-1 0 1,0 0 0,1 0 0,-1-1 0,0 1 0,1 0 0,-1 0 0,1-1 0,-1 1-1,0 0 1,1-1 0,-1 1 0,1-1 0,-1 1 0,1 0 0,-1-1 0,1 1 0,0-1-1,-1 0 1,1 1 0,-1-1 0,1 0 4,-1-1-1,0 0 1,0 0-1,1 0 1,-1 0-1,1-1 1,-1 1-1,1 0 0,0-1 1,0 1-1,0 0 1,0-1-1,0 1 1,0 0-1,1-1 0,-1 1 1,1 0-1,0-1 1,4-10 3,1-1-1,1 1 0,0 0 1,1 1-1,0 0 1,1 0-1,1 1 1,-1 0-1,2 0 0,0 1 1,1 0-3,-11 9 0,0 0 0,1 0 0,-1 0-1,1 0 1,-1 1 0,1-1 0,0 1 0,-1-1 0,1 1 0,-1-1 0,1 1-1,0 0 1,0 0 0,-1 0 0,1 0 0,0 0 0,-1 0 0,1 0 0,0 0-1,1 1 1,-1 0 0,1 0 0,-1 1 0,0-1 0,1 0 0,-1 1-1,0 0 1,0-1 0,0 1 0,0 0 0,0 0-1,0 0 1,0 1 0,5 7 4,-1 0 1,0 0-1,0 1 0,-1 0 0,3 10-4,14 40 14,-3 1-1,-3 1 1,-2 1 0,-3 0 0,-3 0 0,-1 44-14,-7-93 0,0 0 0,-1 0 0,-1 0 0,-1-1 0,0 1 0,0 0 0,-3 2 0,4-10 1,-1 1 0,0-2 0,-1 1-1,0 0 1,0-1 0,-1 0 0,1 0 0,-1 0-1,0 0 1,-1-1 0,0 0 0,1 0 0,-2 0 0,-2 1-1,0 0 19,0-2 0,0 1 0,0-1 1,0-1-1,-1 0 0,1 0 0,-1 0 1,0-2-1,-3 1-19,10-1 5,0-1 1,0 0-1,-1 0 1,1 0 0,0 0-1,0 0 1,-1-1-1,1 1 1,0-1-1,0 0 1,0 0 0,0 0-1,0 0 1,0-1-1,0 1 1,0-1-1,1 0 1,-1 0 0,0 0-1,1 0 1,0 0-1,-1 0 1,1-1-1,0 1 1,0-1 0,0 1-1,1-1 1,-1 0-1,-1-3-5,1 0 6,0 0 0,1 0 0,0-1 0,0 1 0,0-1 0,0 1 0,1-1 0,0 1-1,1-1 1,-1 1 0,2-5-6,3-13-2,1-1-1,4-8 3,-7 26-1,10-30-26,2 0 0,1 1-1,2 2 1,2-1 0,6-6 27,-20 32 5,1 0 0,1 1 0,-1-1-1,2 2 1,-1-1 0,1 1 0,0 0 0,0 1 0,0 0 0,1 0-1,0 1 1,10-3-5,13-4 56,0 3-1,1 0 0,17-1-55,-15 3 23,0-1 1,27-10-24,-42 10 5,1-1 0,-1-1 1,0-1-1,-1 0 0,14-11-5,-29 18 7,1-1 0,-1 0 0,0 0 1,-1 0-1,1 0 0,-1-1 0,0 0 0,0 0 0,2-4-7,-4 5 13,0 1 1,-1-1-1,0 1 0,1-1 0,-1 0 1,-1 0-1,1 0 0,-1 1 0,0-1 1,0 0-1,0 0 0,-1 0 1,0 1-1,1-1 0,-2 0-13,1-1 33,-1 1 1,0-1-1,-1 1 0,1-1 0,-1 1 1,0 0-1,0 0 0,0 0 0,-1 1 1,0-1-1,0 1 0,0 0 0,0 0 0,-1 0 1,0 1-1,0-1 0,0 1 0,-2-1-33,3 2 18,-1 0 0,1 0 0,0 1 0,-1 0-1,1 0 1,-1 0 0,1 0 0,-1 0-1,0 1 1,1 0 0,-1 0 0,1 0-1,-1 1 1,0-1 0,1 1 0,-1 0-1,1 1 1,0-1 0,-1 1 0,1 0-1,0 0 1,0 0 0,-3 2-18,1 0 4,1 1 0,-1-1 0,1 1 0,0 0 0,0 1 0,0-1 0,1 1 0,0 0 0,0 0 0,0 0 0,1 1-4,1-3-1,0 0 0,1 0 0,-1 0 1,1 0-1,0 0 0,0 0 1,1 0-1,-1 0 0,1 0 0,0 0 1,0 1-1,0-1 0,1 0 1,0 0-1,-1 0 0,1 0 0,1 0 1,-1 0-1,0 0 0,2 2 1,2 3-46,1-1 1,-1 0-1,2-1 0,-1 1 0,1-1 0,0 0 0,0-1 0,1 0 0,0 0 0,2 1 46,9 5-315,1-1 0,0-1 0,0-1 0,3 0 315,78 26-617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4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306 685 2481,'25'-36'917,"12"-22"-917,-37 57 25,1-1-1,0 1 0,-1 0 1,1-1-1,-1 1 1,1-1-1,-1 1 1,0-1-1,0 1 1,1-1-1,-1 1 1,0-1-1,0 1 1,0-1-1,-1 1 0,1-1-24,0 1 12,-1 0 0,1 1 0,0-1 0,-1 0-1,1 0 1,-1 0 0,1 1 0,-1-1-1,0 0 1,1 1 0,-1-1 0,0 1-1,1-1 1,-1 0 0,0 1 0,0-1 0,1 1-1,-2-1-11,-2 0 12,1 0-1,-1 0 1,1 0 0,-1 1-1,0-1 1,0 1 0,1 0-1,-2 0-11,4 0-1,-11 1 11,0 0 0,1 1 0,-1 0 0,1 1 0,0 0 0,0 1 0,-6 2-10,-4 4 203,0 0 0,0 1 0,-6 6-203,14-8 63,0 1 0,2 1 0,-1 0 1,1 0-1,0 1 0,1 1 0,1-1 1,0 2-1,1-1 0,0 1 0,1 0 1,0 3-64,5-13 0,1-1 1,0 0 0,0 1-1,0-1 1,0 1 0,1-1-1,-1 1 1,1 1-1,0-4 0,0 0 0,0 0 1,1-1-1,-1 1 0,0 0 0,1 0 0,-1-1 0,0 1 1,1 0-1,-1 0 0,1-1 0,-1 1 0,1-1 1,0 1-1,-1 0 0,1-1 0,0 1 0,-1-1 0,1 0 1,0 1-1,0-1 0,-1 1 0,1-1 0,0 0 0,0 0 1,-1 1-1,1-1 0,0 0 0,0 0 0,0 0 0,0 0 1,-1 0-1,1 0 0,0 0 0,0 0 0,0 0 1,0-1-1,12 0 10,-1-1 1,0-1-1,1 0 1,-1-1 0,0 0-1,-1-1 1,1 0-1,9-7-10,0 2 17,114-58 68,-115 56-68,0-1 0,-1 0 0,0-2-1,-1 0 1,4-5-17,2-9 104,-23 28-67,0 0-1,0-1 1,0 1-1,-1 0 1,1-1-1,0 1 1,-1 0-1,1-1 1,-1 1-1,0-1 1,1 1-1,-1-1 1,0 1-1,0-1 0,0 1 1,0-1-1,0 0 1,0 1-1,0-1 1,-1 0-37,1 2 36,-1-1 0,0 0-1,1 1 1,-1-1 0,0 1 0,1 0 0,-1-1 0,0 1 0,0-1 0,1 1 0,-1 0 0,0 0-1,0 0 1,0-1 0,1 1 0,-1 0 0,0 0 0,0 0 0,0 0 0,0 0 0,1 0 0,-1 0-1,0 1 1,0-1 0,0 0 0,1 0 0,-1 1 0,0-1 0,0 0 0,0 1-36,-24 9 294,12-3-250,1 1 0,0 0 0,-10 9-44,18-14 3,0 1 0,0 0 0,0 0 0,0 1 0,0-1 0,1 1 0,0 0 0,0 0 0,0 0 0,1 0 0,-1 1-3,3-4 1,-1-1 0,1 0 1,0 0-1,-1 1 0,1-1 0,0 0 1,0 1-1,0-1 0,0 0 0,0 0 0,0 1 1,1-1-1,-1 0 0,0 0 0,1 1 0,-1-1 1,1 0-1,-1 0 0,1 0 0,-1 1 0,1-1 1,0 0-1,0 0 0,-1 0 0,1 0 0,0 0 1,0-1-1,0 1 0,0 0 0,0 0 0,0 0 1,0-1-1,1 1 0,-1-1 0,0 1 0,0-1 1,0 1-1,1-1 0,-1 0 0,0 0 0,0 1 1,1-1-1,0 0-1,9 1 14,0 1 1,0-2-1,1 0 1,9-1-15,-17 1 2,38-3 7,1-2 0,-1-2 0,0-1-1,-1-3 1,19-7-9,-53 15 12,0 0-1,0-1 1,0 1-1,0-2 1,-1 1 0,0-1-1,1 0 1,-2 0-1,1 0 1,-1-1-1,1 0 1,-2 0 0,1 0-1,-1-1 1,0 0-1,0 0 1,0 0 0,-1 0-1,-1 0 1,1-1-1,0-3-11,3-17 32,-1-1 0,-1 1-1,-1-1 1,-2 1 0,-1-8-32,0-78 128,-10-80-128,4 163 132,6 30-126,0 1 1,0-1 0,0 1-1,0-1 1,0 0 0,0 1 0,0-1-1,-1 1 1,1 0 0,0-1-1,0 1 1,-1-1 0,1 1 0,0-1-1,-1 1 1,1-1 0,0 1 0,-1 0-1,1-1 1,-1 1 0,1 0-1,-1 0 1,1-1-7,-8 6 90,-2 17-62,-1 18-38,3 1 0,1 0 0,2 0 1,2 3 9,-3 15-3,-34 195 22,18-125-22,21-126 2,0 0 0,1 0-1,0 0 1,-1 0 0,1 1 0,0-1-1,1 0 1,-1 0 0,1 1 1,-1-3-1,1 0 1,-1 0-1,1-1 1,-1 1-1,1 0 1,0 0-1,-1-1 1,1 1-1,0-1 1,0 1-1,-1 0 0,1-1 1,0 1-1,0-1 1,0 0-1,0 1 1,0-1-1,-1 0 1,1 1-1,0-1 1,0 0-1,0 0 1,0 0-1,0 0 1,0 0-1,0 0 0,0 0 1,0 0-1,0 0 1,0 0-1,1-1 1,6 0 7,0-1 0,1 0 0,-1 0 0,0-1 1,0 0-1,0-1 0,0 1 0,-1-2 0,0 1 0,3-3-7,18-13 39,26-25-39,-32 25 0,22-18 1,-2-1-1,-1-3 1,-3-2 0,26-37-1,-48 58 2,0-1 0,-2 0 0,-1-1 0,-1-1 0,-1 0 0,-1 0 1,-2-1-1,0 0 0,-2-1 0,2-20-2,-7 47 7,-1-1 0,0 1 0,0-1 1,0 1-1,1-1 0,-1 0 0,-1 1 0,1-1 1,0 1-1,0-1 0,0 1 0,-1-1 0,1 0 1,-1 1-1,0-1 0,1 1 0,-1 0 1,0-1-1,0 1 0,0 0 0,0-1-7,0 1 6,0 1 0,0 0-1,0-1 1,0 1 0,0 0 0,0 0-1,0 0 1,0-1 0,0 1 0,0 0-1,0 0 1,0 1 0,0-1 0,0 0-1,0 0 1,0 0 0,0 1 0,0-1-1,0 0 1,0 1 0,0-1 0,0 1-1,0 0-5,-6 3 14,0 0-1,1 1 1,-1 0-1,1 1 0,0-1 1,-4 6-14,3-2-7,0 0 1,0 1 0,1-1 0,1 2-1,0-1 1,0 0 0,1 1 0,0 0-1,1 0 1,0 0 0,0 5 6,1 0 25,0-1 0,1 1 1,1 0-1,1-1 0,0 1 1,1 0-1,1-1 0,1 1-25,2 8-162,1-1 0,2 0 0,0-1 1,1 1-1,2-2 0,0 0 0,1 0 0,1-1 0,1-1 0,13 13 162,5 0-1472,2-6 602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5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0 705 4953,'63'-78'3730,"-36"46"-3937,19-29 207,9-33-67,-4-1 0,21-61 67,-27 56-10,-34 80 213,-2-2 0,0 1 0,-1-4-203,-11 31-28,3-5 26,-1 4 2,-1 0-1,0 0 0,0 0 0,0 0 0,-1 0 1,1-1-1,-1 1 1,-22 29 0,13-18-2,1-1 1,0 2-1,2-1 0,0 1 1,-3 9 1,-7 30 20,3 1 0,2 0 0,3 1 0,1 6-20,-11 56 53,12-74-33,-2-1 0,-2 0 0,-2-1 0,-13 25-20,22-50-320,7-16-330,6-7-313,-6 1 434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6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111 662 3705,'-96'-73'2212,"82"59"-1191,14 14-1003,0 0 1,0 0-1,0 0 0,0 0 0,0-1 0,0 1 0,0 0 0,0 0 0,0 0 1,0 0-1,0 0 0,0-1 0,0 1 0,0 0 0,0 0 0,0 0 1,0 0-1,0 0 0,0 0 0,0 0 0,0-1 0,1 1 0,-1 0 0,0 0 1,0 0-1,0 0 0,0 0 0,0 0 0,0 0 0,0 0 0,1 0 1,-1 0-1,0 0 0,0-1 0,0 1 0,0 0 0,0 0 0,0 0 0,1 0 1,-1 0-1,0 0 0,0 0 0,0 0 0,0 0 0,0 0 0,1 0-18,102-38 1384,81-42-1384,-49 19 34,-125 57-35,83-36 17,10-11-16,-77 37 5,-1-1 0,0-1 0,-1-1 0,-1-1 0,-1-2 0,5-6-5,-19 17 7,0 0-1,-1-1 1,0 0 0,0 0-1,-1-1 1,1-3-7,-5 9 29,1 0 0,-2 0 1,1 0-1,0 0 0,-1-1 0,0 1 1,0 0-1,-1-1 0,1 1 1,-1 0-1,0-1 0,-1 1 0,1 0 1,-2-4-30,2 8 10,0 1 0,0-1 0,0 0 1,0 1-1,-1-1 0,1 0 0,0 1 1,0-1-1,-1 0 0,1 1 0,0-1 0,-1 1 1,1-1-1,-1 1 0,1-1 0,0 1 1,-1-1-1,1 1 0,-1-1 0,0 1 0,1-1 1,-1 1-1,1 0 0,-1-1 0,0 1 1,1 0-1,-1 0 0,0-1 0,1 1 1,-1 0-1,0 0 0,1 0 0,-1 0 0,0 0 1,1 0-1,-1 0 0,0 0 0,1 0 1,-1 0-1,0 1 0,1-1 0,-1 0 0,0 0 1,1 0-1,-1 1 0,0-1 0,1 0 1,-1 1-1,1-1 0,-1 1-10,-3 1 14,1 1-1,-1 0 1,1 0 0,-1 0-1,1 0 1,0 1 0,-1 1-14,-3 6 2,0 1 1,0 0 0,1 0 0,1 0 0,0 1 0,1-1 0,-3 13-3,-4 25 35,-1 22-35,9-50 5,0 2-2,-5 24-2,-1 0 0,-3 0-1,9-35-13,-1 0 1,-1 0 0,0-1-1,-1 0 1,0 0 0,-1 0 0,0-1-1,-1 0 1,-5 6 12,11-16-3,1 1 1,-1-1-1,1 1 0,-1-1 0,0 0 0,0 0 1,1 0-1,-1 0 0,0 0 0,0 0 0,0 0 0,-1 0 3,3-1 2,0 0-1,0 0 0,0 0 0,0 0 0,0 0 0,0 0 0,-1 0 0,1 0 1,0 0-1,0 0 0,0 0 0,0 0 0,0 0 0,0 0 0,0 0 0,0 0 0,0 0 1,0 0-1,0 0 0,-1 0 0,1 0 0,0 0 0,0 0 0,0 0 0,0 0 1,0 0-1,0-1 0,0 1 0,0 0 0,0 0 0,0 0 0,0 0 0,0 0 1,0 0-1,0 0 0,0 0 0,0 0 0,0 0 0,0 0 0,0 0 0,0-1 0,0 1 1,0 0-1,0 0 0,0 0 0,0 0 0,0 0 0,0 0 0,0 0 0,0 0 1,0 0-1,0 0 0,0 0 0,0-1 0,0 1 0,0 0 0,0 0 0,0 0 0,0 0 1,0 0-1,0 0 0,0 0 0,0 0 0,0 0 0,0 0 0,0 0 0,0 0 1,1 0-2,11-12 104,28-18-7,2 3 1,31-16-98,-65 39 2,-1 1 0,1-1 0,0 2 0,0-1 0,0 1 0,1 0 0,-1 1 0,0 0 0,1 0 0,6 1-2,6 2 25,0 0-1,0 2 1,13 4-25,-34-8 0,19 3 4,-1-1 0,1 0 1,-1-1-1,1-1 0,0-1 0,-1-1 0,1-1 0,-1 0 0,0-1 0,0-1 0,0-1 0,15-7-4,24-12 0,-1-4 0,-1-2-1,6-7 1,-43 27 14,16-10-3,32-26-11,-57 40 10,0 0-1,-1-1 0,0 0 0,-1 0 0,0-1 0,0 0 0,-1 0 0,0-1 0,2-5-9,-7 15 7,-1-1 0,1 0 0,-1 1 0,0-1 0,1 0 0,-1 0 0,0 1 1,1-1-1,-1 0 0,0 0 0,0 0 0,0 1 0,0-1 0,0 0 0,0 0 0,0 0 0,0 0 0,0 1 0,0-1 0,0 0 1,0 0-1,-1 0 0,1 0-7,-1 1 10,0 0 0,0 0 0,0 1 0,-1-1 1,1 0-1,0 0 0,0 1 0,0-1 0,0 0 1,0 1-1,0-1 0,0 1 0,0-1 0,1 1 0,-1 0 1,0-1-1,0 1 0,0 0 0,0 0 0,1-1 1,-1 1-1,0 1-10,-13 11 31,1 1 0,0 0 0,0 1 0,2 0 0,0 1 0,-1 3-31,7-9 3,0-1 1,0 0-1,1 1 1,0 0-1,1 0 1,0 0-1,1 1 1,0-1-1,0 1 1,1-1-1,1 1 1,0 3-4,0-6-7,2 1 0,-1-1 0,1 1 0,1-1-1,0 0 1,0 1 0,0-1 0,1-1 0,0 1 0,1 0 0,-1-1 0,1 0 0,1 0 0,0-1 0,0 1 0,2 1 7,6 4-60,2 0 1,-1 0-1,1-2 0,1 0 1,0 0-1,14 4 60,97 38-187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7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278 256 5225,'-1'0'130,"-1"1"-1,1 0 1,-1 0 0,1 0-1,0 0 1,-1 0-1,1 0 1,0 0 0,0 0-1,-1 0 1,1 0 0,0 1-1,0-1 1,0 0-1,1 1 1,-1-1 0,0 1-1,0-1 1,1 2-130,-10 33 62,8-30 46,-13 83 192,-2 64-300,-8 48 364,18-165-319,-1 0 0,-9 19-45,13-43 10,0-1-1,0 0 1,-2-1 0,1 1-1,-1-1 1,-1 0 0,0 0 0,0-1-1,-7 7-9,12-14 16,-1 0 0,1 0 0,0 0 0,-1 0 1,0 0-1,1-1 0,-1 1 0,0-1 0,0 0 0,0 1 0,0-2 0,0 1 0,0 0-16,1-1 15,1 0 0,-1 0-1,0 0 1,1 0 0,-1 0 0,1-1 0,-1 1-1,1-1 1,-1 1 0,1-1 0,0 0 0,-1 1-1,1-1 1,0 0 0,-1 0 0,1 0 0,0 0-1,0 0 1,0 0 0,0 0 0,0 0-1,0 0 1,0-1 0,0 1 0,0 0 0,0-2-15,-2-2 24,1-1 1,-1 1 0,1-1-1,0 0 1,1 0-1,-1 0 1,1 0 0,0 0-1,1 0 1,-1-5-25,2-6 24,0 1 0,0-1 0,3-9-24,4-8 5,1 1-1,1 0 0,2 0 0,7-13-4,68-128-203,-63 128 116,56-120-242,-30 58 9,9-4 320,-55 104-7,0 1 1,1 0 0,0 0 0,0 0 0,1 1 0,0-1-1,0 1 1,6-4 6,-11 9-1,-1 0 0,1 1-1,0-1 1,0 1 0,-1-1-1,1 1 1,0-1 0,0 1 0,0 0-1,-1-1 1,1 1 0,0 0-1,0 0 1,0 0 0,0-1 0,0 1-1,0 0 1,-1 0 0,1 0-1,0 1 1,0-1 0,0 0 0,0 0-1,0 0 1,0 1 0,-1-1-1,1 0 1,0 1 0,0-1 0,0 0-1,-1 1 1,1-1 0,0 1-1,0 0 1,-1-1 0,1 1 0,-1 0-1,1-1 1,-1 1 0,1 0-1,-1-1 1,1 1 0,-1 0 0,1 0 1,1 3-9,-1 0 1,0 0-1,1 1 0,-1-1 1,-1 0-1,1 0 1,-1 0-1,1 1 1,-1-1 8,-1 18-17,0-1 0,-1 1 0,-1-1 1,-1 0-1,-1 0 0,0 0 0,-3 2 17,4-12-1,-1 0-1,0-1 1,0 1-1,-1-1 1,0 0-1,-1-1 1,0 1-1,-1-1 1,0-1-1,0 0 0,-1 0 1,0 0-1,-10 5 2,12-7 0,-2-1 0,1-1 0,0 1 0,-1-1 0,0-1 0,0 0 0,0 0 0,0 0 0,-5-1 0,3-2-137,15-4-239,16-4-295,69-14-793,1 3 0,1 5 1,33 0 1463,-15 5-529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8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491 370 1848,'5'-7'354,"0"-1"-1,0 0 1,-1 0-1,0 0 1,-1-1-1,1 1 1,-2-1 0,3-8-354,-4 14 100,-1 0 1,1 0 0,-1-1 0,0 1 0,0 0 0,0 0 0,0 0 0,0-1 0,-1 1 0,1 0 0,-1 0-1,0 0 1,0 0 0,0 0 0,0 0 0,-1 0 0,1 0 0,-1 0 0,0 1 0,0-1 0,0 0 0,0 1-1,0 0 1,0-1 0,-1 1 0,-2-2-101,2 3 55,0-1-1,0 1 1,0 0-1,0-1 1,0 1 0,0 1-1,-1-1 1,1 0-1,0 1 1,-1 0-1,1 0 1,0 0-1,-1 0 1,1 0 0,0 0-1,-1 1 1,1 0-1,0 0 1,0 0-1,-1 0-54,-9 4 101,0 1 0,0 0-1,0 1 1,0 1-101,-16 10 91,1 2 0,1 1 0,1 1 0,1 1 0,1 1 0,-21 27-91,19-17 28,0 1 0,3 1 0,1 1 1,2 1-1,-5 15-28,21-47 3,1 0-1,1 1 1,-1-1 0,1 1 0,1 0 0,-1-1 0,1 1 0,0 0 0,0 0 0,1 0-1,0 0 1,1 4-3,-1-10 2,0 0-1,0 0 1,1 1-1,-1-1 0,0 0 1,1 0-1,-1 1 1,1-1-1,0 0 0,-1 0 1,1 0-1,0 0 1,0 0-1,-1 0 0,1 0 1,0 0-1,0 0 1,0 0-1,0 0 0,0-1 1,1 1-1,-1 0 1,0-1-1,0 1 0,0-1 1,1 1-1,-1-1 1,0 0-1,0 1 0,1-1 1,-1 0-1,1 0-1,3 0 4,0 0 0,0-1-1,0 0 1,0 0 0,0 0 0,-1 0-1,1-1 1,4-1-4,27-14 15,-1-1-1,0-1 1,-2-2 0,0-1-1,-1-2 1,-2-1 0,11-13-15,-29 26-1,0 0-1,-1 0 1,-1-1 0,0-1 0,-1 0 0,0 0 0,-1-1-1,-1 0 1,-1 0 0,0-1 0,0 1 0,-2-1 0,0-1-1,-1 1 1,0 0 0,-1-6 1,-2 17 3,0 1 0,0-1 0,0 1-1,-1-1 1,0 1 0,1-1 0,-2-2-3,2 7 0,0 0 1,-1-1 0,1 1-1,0 0 1,0-1-1,0 1 1,0 0 0,0 0-1,-1-1 1,1 1-1,0 0 1,0 0 0,-1-1-1,1 1 1,0 0-1,0 0 1,-1-1 0,1 1-1,0 0 1,-1 0-1,1 0 1,0 0-1,0 0 1,-1-1 0,1 1-1,0 0 1,-1 0-1,1 0 1,0 0 0,-1 0-1,1 0 0,-1 1 2,0-1 1,0 1-1,0-1 0,0 1 0,0 0 0,0-1 0,0 1 1,0 0-1,1 0 0,-1-1 0,0 1 0,1 0 0,-1 0 1,0 0-1,1 1-2,-17 26 22,2 1 1,1 1-1,2 0 1,1 1-1,1 0 0,-4 29-22,11-48 5,1 0-1,1 1 0,0-1 1,0 0-1,2 0 0,-1 0 1,2 1-1,-1-1 0,3 7-4,-3-15 1,0 1 0,1-1 0,-1 0 0,1 0 0,0 0-1,0 0 1,0 0 0,0 0 0,1 0 0,0-1 0,0 1 0,0-1 0,0 0 0,0 0-1,1 0 1,-1 0 0,1 0 0,0-1 0,0 0 0,-1 0 0,2 0 0,-1 0 0,0 0-1,0-1 1,1 0 0,-1 0 0,4 0-1,2 0 3,0-1 0,-1-1-1,1 0 1,-1 0 0,1-1 0,-1 0-1,0 0 1,0-1 0,0-1 0,0 1-1,6-4-2,6-5 7,0 0-1,0-1 0,-1-1 0,0-2-6,-3 3 12,-1-1 1,0-1-1,8-11-12,-20 23 13,-1-1-1,0 0 1,0 0-1,0 0 1,-1 0 0,0-1-1,1 1 1,-1 0-1,-1-1 1,1 0 0,-1 1-1,0-1 1,0 0-1,0 0 1,0 0 0,-1 0-1,0 0 1,0-2-13,0 5 8,-1 1 1,1-1 0,-1 0-1,1 1 1,-1-1-1,1 1 1,-1-1-1,0 0 1,0 1 0,0 0-1,0-1 1,0 1-1,0 0 1,0-1 0,0 1-1,-1 0 1,1 0-1,0 0 1,-1 0-1,1 0 1,-1 0 0,1 0-1,-1 1 1,1-1-1,-1 1 1,1-1-1,-1 1 1,0-1 0,1 1-1,-1 0-8,-4-1 14,0 1-1,0 0 0,0 0 1,0 1-1,0-1 0,1 1 1,-6 2-14,-6 1 8,1 2 0,-1-1 0,1 2 1,1 0-1,-1 1 0,1 1 1,1 0-1,0 1 0,-10 8-8,17-9-2,10-7 6,21-10-3,141-70 24,-105 47-16,1 2 0,1 4 0,27-7-9,-73 27 0,1 0 0,0 1 0,0 1 1,0 0-1,0 2 0,1 0 0,-1 0 0,1 2 0,-16-1-1,0 0 0,1 1 0,-1-1 0,0 1 0,0-1-1,1 1 1,-1 0 0,0 0 0,0-1 0,0 2 0,0-1-1,0 0 1,0 0 0,0 1 0,-1-1 0,1 1 0,0-1 0,-1 1-1,1 0 1,-1 0 0,1 1 1,0 0-2,-1 0 1,0 0-1,-1 0 0,1 0 1,0 0-1,-1 0 1,0 0-1,0 0 0,0 0 1,0 0-1,0 0 0,0 0 1,-1 0-1,0 2 2,-3 8-2,0-1 1,0 0-1,-2 0 1,1 0-1,-1-1 0,-1 0 1,-3 4 1,-14 16 26,-1-2 1,-26 24-27,25-28 27,1 2 1,1 0 0,-8 15-28,28-36 4,2-4-4,1 0 1,-1 1-1,0-1 0,1 0 1,-1 1-1,1-1 1,-1 1-1,1 0 1,0-1-1,0 1 1,1 0-1,-1 0 0,1 0 1,-1 0-1,1-1 1,0 1-1,0 0 1,0 3-1,0-6 0,0 1 1,1 0-1,-1-1 1,0 1-1,1-1 1,-1 1-1,0-1 1,1 1-1,-1-1 1,1 1-1,-1-1 1,0 0-1,1 1 1,-1-1-1,1 0 0,-1 1 1,1-1-1,0 0 1,-1 1-1,1-1 1,-1 0-1,1 0 1,-1 0-1,1 0 1,0 1-1,-1-1 1,1 0-1,-1 0 1,1 0-1,0 0 0,15-1 5,0-1 0,0 0-1,0-1 1,-1 0 0,4-3-5,-5 3 4,49-13 24,-2-2-1,56-25-27,-93 33 4,-2-1 0,1-1 1,-2-1-1,0-1 0,0-1 0,-1 0 0,-1-2 0,-1 0 0,3-4-4,-16 14 4,0 0 1,0-1-1,-1 1 0,0-1 0,0 0 0,-1 0 0,0 0 0,0 0 0,-1-1 1,0 1-1,-1-1 0,0 1 0,0-1 0,0 0 0,-1 1 0,-1-1 0,1 0 1,-3-6-5,-3-18 27,-1 0 1,-2 0-1,-2 1 1,-3-5-28,2 3 9,-6-13 0,9 27 0,2 0 1,0 0-1,1-1 0,1 0 1,-1-15-10,7 27 26,1 20-130,-1 48 64,-3 80 26,-4 65 16,6-98 12,-15 100-14,3-122-38,-3 13-863,0 80 901,17-147-1324,5-14 561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8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0 174 5873,'48'-27'924,"0"2"-1,2 3 0,26-8-923,-51 20 167,-22 9-165,47-18 8,22-5-10,-58 20-28,1 0 0,-1 1-1,0 1 1,1 1 0,-1 0 0,1 0 0,10 2 28,-23-1-1,-1 0 1,0 0 0,0 0 0,0 0 0,0 0 0,0 1 0,0-1 0,0 0 0,1 0 0,-1 1 0,0-1 0,0 1 0,0-1 0,0 1 0,0-1 0,0 1 0,-1 0 0,1-1 0,0 1 0,0 0 0,0 0 0,-1-1 0,1 1 0,0 0 0,-1 0 0,1 0 0,0 0 0,-1 0 0,1 0 0,-1 0 0,0 0 0,1 0 0,-1 0 0,0 1 0,0-1-1,0 0 1,0 0 0,0 0 0,0 0 0,0 0 0,0 0 0,0 0 0,0 1 0,0-1 0,-1 0 0,1 0 0,-2 4 42,0 1 0,-1-1-1,0 0 1,1 0 0,-2 0-1,1 0 1,0 0 0,-4 2-42,-38 40 443,-16 17 88,55-57-486,1 0 0,0 1-1,0-1 1,1 1 0,0 0-1,0 0 1,1 0 0,-1 4-45,3-11 1,1 0 1,-1 0-1,1 0 0,0 0 1,-1 0-1,1 1 0,0-1 1,0 0-1,0 0 0,0 1 1,0-1-1,0 0 0,0 0 1,0 1-1,0-1 0,1 0 1,-1 0-1,0 0 0,1 0 1,-1 1-1,1-1 0,-1 0 1,1 0-1,0 0 0,0 0 1,-1 0-1,1 0 0,0 0 1,0-1-1,0 1 0,0 0 1,0 0-1,0-1 0,0 1 1,0 0-1,0-1 0,0 1 1,0-1-1,1 1 0,-1-1 1,0 0-1,0 0 0,0 1 1,1-1-1,-1 0 0,1 0 0,7 0-86,0 0 1,0-1 0,0 1-1,0-2 1,0 1 0,2-2 84,58-17-1208,9-7 517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8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 4433,'-11'15'1800,"15"12"-1160,7 4-632,22-9-80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49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114 495 4825,'-1'-1'96,"0"1"0,0-1 1,0 1-1,0-1 0,0 1 0,0-1 1,0 1-1,0 0 0,0 0 0,0-1 1,-1 1-1,1 0 0,0 0 0,0 0 0,0 0 1,0 1-1,0-1 0,0 0 0,-1 0 1,1 1-1,0-1 0,0 1 0,0-1 1,0 1-1,0-1 0,0 1 0,0-1 0,0 1 1,0 0-1,1 0 0,-1-1 0,0 1 1,0 0-1,1 0 0,-1 0 0,0 0 1,0 1-97,-4 6 46,0 0 0,0 0 0,0 1 0,0 4-46,2-7 95,-7 17-83,2 1 0,0 0 0,2 1 1,1 0-1,0 0 0,2 0 1,1 0-1,1 1 0,3 20-12,-2-40 0,0 0-1,1 1 1,0-1 0,1 0-1,0 1 1,0-1-1,0 0 1,0 0 0,1-1-1,1 4 1,-2-7 2,0 1 1,0-1-1,0 1 0,0-1 1,1 1-1,-1-1 0,0 0 0,1 0 1,0 0-1,-1-1 0,1 1 1,0-1-1,0 1 0,0-1 0,0 0 1,0 0-1,0 0 0,0-1 1,1 1-1,-1-1 0,1 0-2,7 0 17,-1 0-1,1-1 1,-1-1 0,1 0-1,-1-1 1,0 1-1,0-2 1,0 0 0,-1 0-1,5-3-16,9-5 38,0-1 0,-1-1 0,15-13-38,-21 13 12,-1 0-1,0 0 1,0-2 0,-2 0-1,0 0 1,-1-1-1,0-1 1,2-7-12,-1-2 9,0-1 1,-2 0 0,-1-1-1,-1 0 1,1-13-10,4-46 30,-3 0 1,-5 0 0,-3-46-31,-2 60 34,0 62-10,0-3 75,-2 14-39,-2 7-6,-24 68-48,4 2 1,3 0-1,4 1 0,1 11-6,9-35 8,1-1 1,4 1-1,1 0 0,3 0 1,2 0-1,7 28-8,-8-62 1,0-1 1,1 0-1,2 1-1,-5-14 0,0 0 0,0 0 0,0-1 0,1 1 0,0-1 0,0 0 0,0 0 0,0 0 0,1 0 0,0 0 0,-1-1 0,5 3 0,-7-5 0,1 0 0,0 0-1,0-1 1,-1 1 0,1-1 0,0 1 0,0-1-1,0 0 1,-1 0 0,1 0 0,0 0 0,0 0-1,0 0 1,0 0 0,0-1 0,-1 1 0,1-1-1,0 1 1,0-1 0,-1 1 0,1-1 0,0 0-1,-1 0 1,1 0 0,7-5 3,0 0-1,-1 0 1,8-6-3,-13 9 2,33-30-72,-2-1 0,-1-1 0,-2-2-1,-1-1 1,-2-1 0,-2-2-1,-1-1 1,-2-1 0,-3 0 0,12-35 70,-28 68 24,-1-1 0,0 0 0,0 0 0,-1 0 1,0 0-1,-1-3-24,-1 14 4,0 0-1,0-1 1,0 1 0,0 0 0,0 0-1,0 0 1,0-1 0,0 1 0,0 0-1,-1 0 1,1 0 0,0 0-1,0 0 1,0-1 0,0 1 0,0 0-1,0 0 1,-1 0 0,1 0 0,0 0-1,0 0 1,0-1 0,0 1-1,-1 0 1,1 0 0,0 0 0,0 0-1,0 0 1,-1 0 0,1 0 0,0 0-1,0 0 1,0 0 0,0 0 0,-1 0-1,1 0 1,0 0 0,0 0-1,0 0 1,-1 0 0,1 0 0,0 0-1,0 0 1,0 1 0,0-1 0,-1 0-1,1 0 1,0 0 0,0 0-1,0 0 1,0 0 0,0 0 0,-1 1-1,1-1 1,0 0 0,0 0 0,0 0-1,0 0 1,0 1 0,0-1 0,0 0-1,0 0 1,0 0 0,0 1-4,-7 4 40,1 2 0,1-1 1,-1 1-1,1-1 1,0 2-1,1-1 1,0 0-1,-2 4-40,0 1 19,-12 21 8,1 1-1,2 1 0,-1 8-26,10-26 10,1 0 1,1 0 0,1 1 0,0-1-1,1 1 1,1 0 0,1 0-1,1 0-10,-1-13 4,0 1-1,1-1 0,0 1 0,0-1 0,1 0 0,0 0 1,-1 0-1,2 0 0,-1 0 0,1 0 0,2 4-3,-3-6 1,1-1-1,-1 1 1,0-1-1,1 0 0,0 0 1,-1 0-1,1 0 1,0 0-1,0 0 1,0-1-1,0 1 1,0-1-1,1 0 1,-1 0-1,0 0 1,1-1-1,-1 1 1,0-1-1,1 0 0,0 0 0,7 0 3,-1-1-1,1 0 0,-1-1 0,1 0 1,-1-1-1,0 0 0,0-1 0,0 0 1,7-4-3,16-9 6,-2-2-1,8-6-5,-3-1-4,-2 0 0,-2-3 0,0 0 0,-2-3 0,5-7 4,6-12 3,-1-2 0,31-58-3,-60 92 71,0 0 0,-2-1 0,0 0 0,-1 0-71,-7 40 333,-7 77-209,2-37-113,2 50-11,12 3 6,-4-64-90,-3 1 1,-2 36 83,-2-71-84,-1-1 0,-1-1 0,0 1 0,-4 13 84,-24 49-182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0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172 142 2521,'8'-15'409,"0"1"-1,-1-1 1,0-4-409,-7 19 13,1 0-1,-1-1 0,0 1 0,0 0 0,0 0 0,0 0 0,0-1 1,0 1-1,0 0 0,0 0 0,0 0 0,0-1 0,0 1 0,0 0 0,0 0 1,0-1-1,0 1 0,0 0 0,0 0 0,0 0 0,-1 0 0,1-1 1,0 1-1,0 0 0,0 0 0,0 0 0,0-1 0,0 1 0,-1 0 0,1 0 1,0 0-1,0 0 0,0 0 0,0 0 0,-1-1 0,1 1 0,0 0 1,0 0-1,0 0 0,0 0 0,-1 0 0,1 0 0,0 0 0,0 0 0,-1 0-12,-12 3 398,-18 16 108,18-6-413,0 0 0,1 1 0,0 0 0,1 1 0,0 0 0,2 1 0,-2 3-93,-1 3 38,2 1 1,0 0-1,1 1 1,1 0-1,1 2-38,6-20 6,-1 0 0,1 1 0,0-1 0,1 1 0,0-1 0,0 1-6,0-5 2,0-1 0,0 0 0,0 1 1,0-1-1,1 0 0,-1 1 0,0-1 0,1 0 1,-1 0-1,1 1 0,0-1 0,-1 0 1,1 0-1,0 0 0,0 0 0,-1 0 0,1 0 1,0 0-1,0 0 0,0 0 0,0 0 0,1 0 1,-1-1-1,0 1 0,0 0 0,0-1 1,0 1-1,1-1 0,-1 1 0,0-1 0,1 0 1,0 0-3,3 1 15,0-1 0,1 0 1,-1-1-1,1 1 1,-1-1-1,0 0 1,1 0-1,-1-1 0,0 0 1,0 0-1,3-2-15,55-30 126,-60 32-119,26-16 45,-2-1 0,0-1-1,-2-1 1,4-6-52,-15 14 39,-1-1 0,0-1 1,-2 0-1,1-1 0,-2 0 1,0-1-1,6-14-39,-14 25 15,1 0 1,-1-1-1,0 1 1,-1-1-1,0 1 0,0-1 1,0 0-1,-1 0 1,0 1-1,0-1 0,-1 0 1,1 0-16,-1 5 2,1-1-1,-1 0 1,0 1 0,0-1-1,0 1 1,0-1 0,0 1 0,-1-1-1,1 1 1,0 0 0,-1 0-1,0 0 1,0-1 0,0 2-1,0-1 1,0 0 0,0 0-1,0 1 1,0-1 0,-1 1 0,1-1-1,0 1 1,-1 0 0,1 0-1,-1 0 1,0 1 0,1-1-1,-1 0 1,0 1 0,-2 0-2,-5 0-37,0 0 0,1 1 0,-1 0 0,0 1 0,1 0 0,-1 0 0,1 1 0,-1 1 0,1-1 0,0 2 0,1-1 0,-1 1 0,-3 3 37,-1 1-260,-1 0 1,2 1-1,-1 0 1,2 1-1,-1 0 0,2 1 1,-1 0-1,1 2 260,-11 22-632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0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1 237 4361,'6'-21'2272,"24"2"-551,21-6-1065,33-7-728,15-6-528,12-12-1545,-5-1 1417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1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4465,'10'19'865,"-2"0"0,0 1 0,3 13-865,-1-1 87,26 52-66,-24-59-82,0 1-1,-3 0 1,6 20 61,-15-45-8,1 1 0,-1-1-1,1 1 1,-1-1 0,0 0-1,0 1 1,0-1 0,0 1-1,0-1 1,0 1 0,0-1-1,0 0 1,0 1 0,-1-1-1,1 0 1,-1 1 0,1-1 0,-1 0-1,1 1 1,-1 0 8,-1-1 7,1-1 1,0 1-1,0 0 0,-1-1 1,1 1-1,0 0 0,-1-1 1,1 0-1,0 1 0,-1-1 1,1 0-1,-1 0 0,1 1 1,0-1-1,-1 0 0,1 0 1,-1-1-1,1 1 0,-1 0-7,1 0 21,0 0-1,0-1 0,0 1 1,0 0-1,-1-1 0,1 1 1,0-1-1,0 1 0,0-1 1,0 1-1,0-1 0,0 0 1,0 0-1,1 1 0,-1-1 1,0 0-1,0 0 0,0 0 1,1 0-1,-1 0 0,1 0 1,-1 0-1,1 0 0,-1 0 1,1 0-1,-1 0 0,1 0 1,0 0-1,0-1 0,-1 1 1,1 0-1,0 0 0,0 0 1,0-1-21,0-5 57,0 0 0,1 0 0,-1 0 1,2 1-1,0-6-57,1 0 7,0 0-1,1 1 1,0-1 0,1 1-1,0 0 1,1 1 0,0-1-1,1 1 1,0 0 0,1 0-1,0 1 1,0 0 0,1 1-1,0 0 1,0 0 0,1 1-1,0 0 1,1 0 0,-1 2-1,1-1 1,0 1 0,1 1-1,-1 0 1,9-2-7,-17 5 1,1 0-1,0 1 1,-1-1-1,1 1 1,0 0 0,0 0-1,0 0 1,-1 1-1,1-1 1,0 1-1,-1 0 1,1 0 0,0 0-1,-1 1 1,1-1-1,0 1 0,-1 0 3,1 1 0,-1 0 0,0 0 0,0 0 0,0 0-1,0 0 1,0 0 0,-1 1 0,0-1 0,1 1 0,-1 0 0,-1 0-1,1 0 1,0 0 0,-1 0-3,10 32 53,-2 0-1,-1 0 0,-1 8-52,0-3-113,1-1 0,11 29 113,10-3-1143,4-1 521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1.5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0 650 4329,'3'-13'400,"1"1"0,0-1-1,1 1 1,1 0 0,0 1 0,4-6-400,10-22 77,5-18-170,-1-1-1,11-47 94,-28 77-125,-1 0 1,-1-1 0,-1 0 0,-1 1-1,-2-1 1,-1 0 0,-2-5 124,-7-11 197,9 43-147,-1 0 0,1 1 1,-1-1-1,0 1 0,0-1 0,0 0 0,0 1 0,0 0 0,0-1 0,0 1 0,-1-1-50,2 2 30,-1-1 0,1 1 0,-1 0 0,1 0 0,-1-1 0,1 1-1,-1 0 1,1 0 0,-1 0 0,1 0 0,-1 0 0,1 0 0,-1 0 0,1 0 0,-1 0 0,1 0 0,-1 0 0,1 0 0,-1 0 0,1 0 0,-1 1 0,1-1 0,-1 0 0,1 0 0,0 0 0,-1 1 0,1-1 0,-1 0 0,1 1-1,0-1 1,-1 0 0,1 1 0,-1-1 0,1 0 0,0 1-30,-8 8 73,1 0 0,0 0-1,1 1 1,0 0 0,0 0 0,1 0-1,1 1 1,0 0 0,-1 2-73,-7 28 3,-5 35-3,5-16 20,2 0-1,3 0 1,2 1 0,4 0 0,1 0-1,5 7-19,-3-27 63,4 23 33,-6-59-88,1 1-1,1-1 1,-1 1 0,1-1 0,0 0-1,0 0 1,0 1 0,1-2-1,0 2-7,-1-4-26,-1 0 0,1-1 0,0 1 0,0-1 0,0 1 0,0-1 0,0 0 0,0 0 0,0 0 0,0 0 0,0 0 0,0 0 0,1 0 0,-1-1 0,0 1 0,0-1 0,1 0 0,-1 0 0,0 0 0,1 0-1,-1 0 1,1 0 0,-1 0 0,2-1 26,6-1-334,-1 0-1,1-1 0,-1 0 0,1-1 0,1-1 335,29-13-688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2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1 421 5065,'2'-3'201,"-1"0"1,1 1-1,0-1 0,0 0 0,1 1 1,-1-1-1,0 1 0,1 0 0,0 0 1,-1 0-1,1 0 0,0 0 0,0 0 1,0 1-1,0-1 0,0 1 0,4-1-201,5-4 144,448-234-308,-449 234 132,55-36-183,-59 37 176,0-1 0,1 0 0,-2-1-1,1 1 1,-1-1 0,5-8 39,-10 14 7,0 0-1,0 0 0,-1-1 0,1 1 1,0 0-1,-1-1 0,1 1 1,-1 0-1,0-1 0,1 1 0,-1-1 1,0 1-1,0-2-6,0 3 11,0-1-1,0 0 1,0 1 0,0-1-1,0 1 1,-1-1 0,1 0 0,0 1-1,0-1 1,-1 1 0,1-1-1,0 1 1,-1-1 0,1 1 0,-1-1-1,1 1 1,-1-1 0,1 1-1,-1 0 1,1-1 0,-1 1-11,-1-1 28,0 0 0,0 1 0,1-1 0,-1 1 0,0-1 0,0 1 0,0 0 0,0 0 0,0 0 0,0 0 0,0 0 0,0 0 0,0 0 0,1 1 0,-1-1 0,0 1 0,-1 0-28,-7 3 27,1 1 0,0 0 0,1 0 0,-1 1 0,1 0 0,0 0 0,1 1 0,0 0 0,0 0 0,0 1 0,1 0 0,0 0 0,0 1 0,1-1 0,0 1 0,1 0 0,0 1-27,-8 18 29,2 0-1,0 0 1,2 1-1,2 1 1,-1 4-29,-7 74 48,11-70-70,-2-1 0,-2 0 0,-1 0 0,-2-1 0,-10 24 22,7-34-98,6-20 55,9-17 46,19-28 92,1 2 0,3 0-1,1 1 1,1 1 0,4 0-95,-20 22 58,1 0 0,1 1 0,0 1-1,1 0 1,12-8-58,-21 16 18,1 0 1,0 0-1,0 0 1,0 0-1,0 1 1,0 0-1,0 1 1,1-1-1,-1 1 1,0 0-1,1 1 1,-1 0-1,1 0 1,-1 0-1,1 0 1,4 2-19,0 2 6,0 0 0,0 0 0,0 1 0,-1 0 0,1 1 0,-1 0 0,-1 1 0,1 0 0,-1 1-6,0-1-21,1 1 0,-1-2 0,1 1-1,1-2 1,-1 1 0,1-1 0,0-1 0,4 1 21,-12-4-23,1-1 0,0 1 0,-1-1 0,1 0 0,0-1 0,0 1 0,-1 0 0,1-1 0,0 0 0,-1 0 0,1 0 1,-1 0-1,1-1 0,-1 0 0,0 1 0,1-1 0,-1 0 0,0 0 0,0-1 0,1-1 23,9-7-56,-2-1 0,1 0 0,-2-1 0,2-1 56,-4 3 0,10-10 14,-1-1 1,-1-1-1,-1-1 1,-1 0-1,-1-1 1,2-9-15,-15 34 6,1-1-1,-1 1 1,0-1 0,0 1 0,1-1 0,-1 1 0,0-1 0,0 1-1,0-1 1,0 1 0,0-1 0,0 1 0,0-1 0,0 0 0,0 1-1,0-1 1,0 1 0,0-1 0,0 1 0,0-1 0,0 1 0,0-1-1,-1 1-5,-8 6 121,-15 26-2,7-1-87,1 1 0,2 0-1,-9 28-31,16-38 4,1 1 0,1-1 0,1 1-1,0 0 1,2 1 0,1 7-4,1-24-18,0 1 1,0-1 0,1 0-1,0 1 1,1-1-1,0 0 1,0 0 0,0 0-1,1 0 1,0 0-1,0 0 1,1-1-1,0 1 1,0-1 0,0 0-1,1-1 1,0 1-1,2 1 18,6 3-29,1 0 0,0-1-1,1-1 1,0 0 29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2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1 773 3465,'29'-25'2855,"10"-12"-3170,-22 15 290,-2 0 0,0-1-1,-2 0 1,0-1 0,-2 0-1,-1-1 1,0-1 0,-2 1-1,-1-1 1,-1-1 0,0-9 25,2-30 122,-2 1 1,-4-1 0,-2 0-1,-3-5-122,2 57 207,1 7 71,0 1 0,-1-1 0,1 0 1,-2 0-1,1 0 0,-1 0 0,-1-4-278,-14 31 748,-2 32-774,12-32 36,1 0-1,0 1 1,1 0-1,1 7-9,-5 48 177,4-1-1,4 1 1,5 44-177,-1 42 172,-5-116-144,1-23-3,0 0 0,2 0-1,3 22-24,-4-43 3,1 0-1,-1 0 0,0 0 0,1 0 0,0 0 1,-1 0-1,1-1 0,0 1 0,0 0 0,0-1 1,0 1-1,0 0 0,0-1 0,0 1 0,1-1 0,-1 0 1,0 1-1,1-1 0,-1 0 0,1 0 0,0 0 1,-1 0-1,1 0 0,0 0 0,-1 0 0,1-1 1,0 1-1,0-1 0,0 1 0,0-1 0,0 0 1,0 0-1,-1 0 0,1 0 0,1 0-2,6-1-22,1 0-1,0-1 1,0 0-1,-1-1 1,1 0-1,2-1 23,0 0-80,21-9-835,0-1 0,18-12 915,13-8-749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3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0 288 4817,'15'-57'2217,"42"4"-1209,25-2-120,39 7-816,20 10-72,-5 14-344,-15 11-488,-40 26-1241,-26 14 1297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4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0 573 4721,'54'-72'3444,"35"-35"-3444,-31 38 633,16-28-633,-70 91 47,0 1 1,0-1-1,-1 0 1,0 0-1,0 0 1,-1-1-1,0 1 1,0-2-48,-1 7 19,-1-1-1,0 1 1,0 0 0,0-1 0,0 1 0,0-1 0,0 1 0,0 0 0,0-1-1,-1 1 1,1-1 0,0 1 0,-1 0 0,1-1 0,-1 1 0,0 0 0,1 0-1,-1-1 1,0 1 0,0 0 0,0 0 0,0 0 0,0 0 0,0 0 0,0 0-1,0 0 1,0 1 0,0-1 0,0 0 0,-1 0 0,1 1 0,0-1 0,0 1 0,-1-1-1,1 1 1,-1 0 0,1-1 0,0 1 0,-1 0 0,0 0-19,-7-1 47,-1 0 0,0 0 0,1 1 0,-1 1 0,0-1 0,0 2 0,1-1 0,-3 2-47,-25 6 63,-17 9-63,0-1 76,32-10-8,22-7-67,0 0 0,0 0 0,0 0 1,0 0-1,0 0 0,0 0 0,0 0 0,0 0 0,0 0 0,1 0 0,-1 1 0,0-1 0,0 0 0,0 0 1,0 0-1,0 0 0,0 0 0,0 0 0,0 0 0,0 0 0,0 0 0,0 0 0,0 0 0,0 0 0,0 1 1,0-1-1,0 0 0,0 0 0,0 0 0,0 0 0,-1 0 0,1 0 0,0 0 0,0 0 0,0 0 0,0 0 1,0 0-1,0 0 0,0 0 0,0 0 0,0 0 0,0 1 0,0-1 0,0 0 0,0 0 0,0 0-1,40-6 35,70-21-58,-44 10-12,1 2 0,0 4 0,32-1 35,-90 12-2,-3-1 1,0 0 0,1 1 0,-1 0 0,0 0 1,0 0-1,0 1 0,1 0 0,-1 0 0,0 0 0,0 1 0,0 0 0,-1 0 0,1 1 0,1 0 1,-6-2 0,0 0 0,0 0 0,0 0 0,0 0 0,0 0 0,0 0 0,0 0-1,0 0 1,-1 1 0,1-1 0,0 0 0,-1 1 0,1-1 0,-1 1 0,1-1 0,-1 0-1,0 1 1,1-1 0,-1 1 0,0-1 0,0 2 0,-7 30-4,7-33 4,-10 27 7,0-2 1,-14 24-8,8-20 44,-9 30-44,22-49 7,0-1 1,0 1-1,1 0 0,0 0 1,1 0-1,0 0 1,1 0-1,0 4-7,0-11 1,0-1 0,0 1 0,0-1 0,1 1 0,0-1 0,-1 1 0,1-1 0,0 0 0,0 1 0,0-1 0,0 0 0,0 0 0,1 1 0,-1-1 0,1 0 0,-1 0 0,1-1 0,0 1 0,0 0 0,0 0 0,0-1 0,0 1 0,0-1 0,0 0 0,1 0 0,-1 0-1,2 1 0,3 0 3,1 0-1,0-1 1,0 0-1,0 0 0,-1 0 1,1-1-1,0-1 1,2 0-3,14-1 0,-1-2 0,0-1 0,-1 0 0,1-2 0,-1-1 1,0 0-1,-1-2 0,0 0 0,15-11 0,33-24-35,-2-2 0,6-11 35,-36 29-11,32-22-12,-39 30 26,-1-1 1,-1-1 0,-1-2 0,13-15-4,-38 38 3,0 0 1,-1 0-1,1 0 1,0 0-1,-1 0 1,0 0 0,1 0-1,-1-1 1,0 1-1,0 0 1,0-1-1,-1 1 1,1-1 0,0 1-1,-1-1 1,0 0-1,0 0-3,0 1 6,-1 1 0,0-1 0,1 0 0,-1 1 0,0-1 0,0 0-1,0 1 1,-1 0 0,1-1 0,0 1 0,0 0 0,-1-1 0,1 1-1,-1 0 1,1 0 0,-1 0 0,0 0 0,1 0 0,-1 1 0,0-1 0,1 1-1,-1-1 1,0 1 0,0-1 0,0 1 0,0 0-6,-13-3 18,0 0-1,0 1 1,-1 1 0,1 0-1,0 1 1,-1 1 0,1 1-1,0 0 1,0 1 0,-9 2-18,4 1 10,1 0 1,-1 1 0,1 1 0,1 1-1,0 0 1,0 2 0,-14 10-11,18-10 4,0 1 1,1 0-1,0 1 1,1 1-1,1 0 1,0 0-1,-6 13-4,12-19 1,0 0 0,1 0-1,0 0 1,1 1 0,0 0-1,0-1 1,1 1 0,0 1-1,0-1 1,1 0 0,0 0-1,1 0 1,0 1 0,0-1-1,2 9 0,-1-14 0,0-1-1,0 1 1,0 0-1,1-1 0,-1 1 1,1-1-1,0 1 1,0-1-1,0 0 1,0 0-1,0 0 0,1 0 1,-1 0-1,1 0 1,0-1-1,0 1 1,2 0 0,0 0-3,-1-1 1,1 0 0,0 0 0,0 0 0,0 0 0,0-1-1,0 0 1,1 0 0,-1 0 0,0-1 0,4 0 2,7 0-12,1-2 1,-1 0-1,-1-1 1,1 0 0,0-2-1,-1 1 1,11-6 11,3-3-23,0-1 1,-1 0-1,-1-3 0,10-7 23,-25 15-6,1-1 1,-2 0-1,1 0 0,-1-1 1,-1-1-1,0 0 0,-1 0 0,0-1 1,-1 0-1,0 0 6,-5 7 12,-1 1 0,0-1 0,-1 1 0,1-1-1,-1 0 1,0 0 0,-1 1 0,1-1 0,-1 0-12,0 4 8,0 0 0,0 1 0,0-1 0,0 1-1,0-1 1,0 0 0,-1 1 0,1-1 0,0 1 0,-1-1 0,1 1-1,-1-1 1,0 1 0,0-1 0,1 1 0,-1 0 0,0-1 0,0 1 0,0 0-1,-1 0 1,1-1 0,0 1 0,0 0 0,0 0 0,-1 1 0,1-1 0,-1 0-1,1 0 1,-1 1 0,1-1 0,-1 0 0,1 1 0,-2-1-8,0 2 5,0-1-1,0 0 1,0 0 0,0 1 0,1 0 0,-1 0-1,0 0 1,0 0 0,0 0 0,1 0 0,-1 1-1,0-1 1,1 1 0,-1 0 0,1-1 0,0 1-1,0 0 1,0 1 0,0-1 0,0 0 0,0 1-1,0-1 1,0 1-5,-2 3 1,-1 1-1,1 0 1,0 0-1,0 1 1,1-1-1,0 1 1,1-1-1,-1 3 0,2-4-3,0 0 0,0 0 0,1-1 0,0 1 0,0 0 0,1 0 0,-1-1 0,1 1 0,0 0 0,1-1 0,-1 1 0,1-1 0,1 1 0,-1-1 0,1 0 0,-1 0 0,1 0 0,1 0 0,-1-1 0,1 1 0,0-1-1,0 0 1,0 0 0,0 0 0,1-1 0,-1 1 0,1-1 0,0 0 0,0-1 0,0 1 0,1-1 0,3 2 3,5-1-9,-1 1 0,1-2 0,0 0 0,0 0 0,0-2 0,0 1 0,0-2 0,0 0 0,0-1-1,0 0 1,-1-1 0,1 0 0,9-5 9,8-3-9,-1-1 0,0-1 0,-1-2 0,-1-1 0,14-11 9,-5 2-20,32-30 20,-57 44 107,0 0 0,0-1 0,-1 0 0,-1-1 0,0-1 0,7-13-107,-14 22 728,-6 9-493,-8 18-241,-6 36-15,8-23 22,2 1-1,2-1 1,1 1-1,2-1 1,2 15-1,17 191 29,-3-82-245,-7 65 216,-7-221-6,0 2-2,0 0-1,-1 0 1,1 1-1,-1-1 1,0 0-1,0-1 0,-1 2 9,2-5 0,-1 0 0,0 0 0,1 1 0,-1-1-1,0 0 1,0 0 0,1 0 0,-1 0-1,0 0 1,0 0 0,0 0 0,-1 0-1,1 0 1,0 0 0,0-1 0,0 1 0,-1 0-1,1-1 1,0 1 0,0-1 0,-1 0-1,1 1 1,-1-1 0,1 0 0,0 0-1,-1 0 1,1 0 0,-2 0 0,-5 0 7,-1-1 0,1-1 1,0 1-1,-1-1 0,1-1 0,0 0 0,1 0 1,-1 0-1,0-1 0,1 0 0,0 0 0,0-1 1,0 0-1,0 0 0,1-1 0,0 0 0,0 0 0,-2-4-7,-1 0 5,1-1 0,0 0 0,1 0 0,0-1 0,1 0-1,0 0 1,1-1 0,0 0 0,1 0 0,1 0 0,-1-4-5,3 10-16,0-1 0,1 1 0,0 0 0,1-1 0,-1 1 1,1 0-1,1 0 0,-1 0 0,1-1 0,0 1 0,1 1 1,0-1-1,0 0 0,0 1 0,1-1 0,0 1 0,3-3 16,6-8-152,2 1-1,0 0 1,0 1-1,2 1 0,7-5 153,109-78-2060,-77 58 848,49-36-9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4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 5921,'-9'-16'2385,"11"23"-1921,5 10 0,13 12-1008,2 2-512,6 0 664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4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37 217 4697,'12'2'427,"0"-1"0,1 0 1,-1-1-1,0 0 0,0-1 0,1 0 1,-1-1-1,0 0 0,0-1 0,0 0-427,2-2-104,0-1 0,0 0-1,-1-1 1,0-1 0,0 0-1,-1-1 1,11-9 104,-9 6-274,0-1 1,-1 0-1,4-6 274,-14 16-38,0 0 0,-1 0 0,1-1 0,-1 1-1,0-1 1,1 0 0,-2 0 0,1 0 0,0 0 0,-1 0-1,0 0 1,0 0 0,0 0 0,0 0 0,-1-1 0,0 1-1,0 0 39,0 3 23,0 0 0,0 0 0,-1 0-1,1 0 1,0 1 0,-1-1 0,1 0 0,-1 0-1,1 1 1,-1-1 0,0 0 0,1 1-1,-1-1 1,0 1 0,1-1 0,-1 1-1,0-1 1,1 1 0,-1-1 0,0 1-1,0 0 1,0-1 0,1 1 0,-1 0-1,0 0 1,0-1 0,0 1 0,0 0 0,0 0-1,0 0 1,1 0 0,-1 0 0,0 0-1,0 1 1,0-1 0,0 0 0,0 0-1,1 1 1,-1-1-23,-34 11 658,15 1-494,0 1 0,1 0-1,0 1 1,1 2 0,0-1-1,-15 19-163,25-26 37,-22 23 21,2 0 1,-2 5-59,21-23 2,0 0-1,0 0 1,1 1 0,1 0 0,0 1 0,1-1-1,0 5-1,4-14-8,1-1 0,0 0-1,0 1 1,1-1-1,-1 0 1,1 1 0,0-1-1,0 1 1,0-1-1,1 1 1,0-1 0,0 0-1,0 1 1,0-1-1,0 0 1,1 0 0,0 0-1,0 0 1,1 1 8,0-1-36,0 0 0,1 0 0,0 0 0,-1 0 0,1-1 0,1 0 0,-1 0 0,0 0 0,1 0 0,0-1 0,-1 1 0,1-1 0,0 0 0,0-1 0,0 1 1,4 0 35,7 0-326,1-1 0,0 0 0,-1-1 1,1 0-1,-1-2 0,1 0 1,-1 0-1,0-2 0,14-4 326,79-28-1004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5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317 677 4121,'-20'-1'556,"1"1"0,-1 1 0,0 0 0,1 2 0,-1 1 0,1 0 0,0 1 0,-10 5-556,21-7 25,0 0 0,0 1-1,1 0 1,-1 1 0,1 0-1,0 0 1,0 0 0,1 1-1,0 0 1,0 0 0,0 1 0,1-1-1,0 1 1,0 1 0,1-1-1,0 0 1,0 1 0,0 0 0,1 0-1,-1 5-24,1-2 8,1-1 0,0 0-1,1 0 1,0 1 0,1-1-1,0 1 1,0-1-1,3 10-7,-2-13 2,0 0-1,1 1 1,0-1-1,1 0 0,0-1 1,0 1-1,0 0 0,1-1 1,-1 0-1,2 0 0,-1 0 1,1 0-1,0 0-1,5 3 5,0-1 0,1 0-1,-1 0 1,1-1 0,1 0 0,0-1 0,0-1-1,0 0 1,0 0 0,1-1 0,-1-1-1,1 0 1,0-1 0,2 0-5,1 0 9,0-1 0,1 0 0,-1-2 0,1 0 0,-1 0 0,0-2 0,0 0 0,0-1 1,0 0-1,0-2 0,3-1-9,8-6 15,0-1-1,-2-2 1,1 0 0,5-7-15,91-79 26,-55 44-18,-29 26-24,-1-2 1,30-35 15,-55 55-20,0-1 1,-2 0-1,0-1 0,0 0 1,-2-1-1,0 0 0,0 0 1,-2-1-1,3-10 20,4-44-110,-3 1 1,-3-1-1,-2-54 110,-5 110-4,2-53 413,-5-14-409,3 81 31,1 1 1,-1-1-1,0 1 1,0 0-1,0-1 1,-1 1-1,1-1 1,0 1-1,0 0 0,-1-1 1,1 1-1,-1 0 1,1-1-1,-1 1 1,0 0-1,1 0 1,-1-1-1,-1 0-31,1 3 21,0-1 1,0 1-1,0-1 0,-1 1 1,1-1-1,0 1 1,0 0-1,0-1 0,0 1 1,0 0-1,1 0 1,-1 0-1,0 0 0,0-1 1,0 1-1,1 0 1,-2 1-22,-9 13 1,0 0 1,1 1-1,1 0 1,0 1-1,1-1 1,1 2-1,1-1 1,0 1-1,1 0 1,1 0 0,0 7-2,-3 28 9,2 1 1,2 0 0,4 15-10,1-11 42,5 7-42,-2-15 30,-2 27-30,-3-59 4,-1 1 1,-1-1-1,0 0 0,-2 0 0,0 0 1,-2 2-5,-12 27 45,-22 43-45,16-40-1782,-7 28 1782,26-58-1556,5-17 626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6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0 217 4833,'1'0'89,"-1"0"1,0 0-1,0-1 0,0 1 1,0 0-1,0 0 0,1 0 1,-1 0-1,0 0 0,0 0 1,0 0-1,0 0 0,0-1 1,1 1-1,-1 0 0,0 0 1,0 0-1,0 0 0,0-1 1,0 1-1,0 0 0,0 0 1,0 0-1,0 0 0,0-1 1,0 1-1,0 0 0,0 0 1,0 0-1,0 0 0,0-1 0,0 1 1,0 0-1,0 0 0,0 0 1,0 0-1,0-1 0,0 1 1,0 0-1,0 0 0,0 0 1,0 0-1,0-1 0,-1 1 1,1 0-1,0 0 0,0 0 1,0 0-1,0 0 0,0 0 1,0-1-1,-1 1 0,1 0 1,0 0-90,27-2-114,-18 2 444,186-16-621,122-29 291,-240 34-25,-77 11 24,0 0 1,0 0 0,0 0 0,0 0 0,0 0-1,0 1 1,-1-1 0,1 0 0,0 0-1,0 0 1,0 0 0,0 0 0,0 0-1,0 0 1,0 1 0,0-1 0,0 0-1,1 0 1,-1 0 0,0 0 0,0 0-1,0 0 1,0 0 0,0 1 0,0-1 0,0 0-1,0 0 1,0 0 0,0 0 0,0 0-1,0 0 1,0 0 0,0 0 0,1 0-1,-1 0 1,0 0 0,0 1 0,0-1-1,0 0 1,0 0 0,0 0 0,0 0-1,0 0 1,1 0 0,-1 0 0,0 0 0,0 0-1,0 0 1,0 0 0,0 0 0,0 0-1,0 0 1,1 0 0,-1 0 0,0 0-1,0 0 1,0 0 0,0 0 0,0 0-1,0-1 1,0 1 0,0 0 0,1 0-1,-1 0 1,0 0 0,0 0 0,-7 6 22,6-5-20,-29 22 212,0 3 0,-10 12-214,31-29 25,1 0-1,0 1 1,1 0-1,0 0 1,0 1 0,1-1-1,1 2 1,0-1-1,-3 9-24,7-17 2,0-1-1,1 1 1,-1-1-1,0 1 1,1-1-1,-1 1 0,1-1 1,0 1-1,0 0 1,0-1-1,0 1 1,1-1-1,-1 1 1,1 0-1,-1-1 1,1 1-1,0-1 1,0 1-1,0-1 0,0 0 1,1 0-1,1 3-1,-1-3 1,0-1-1,1 1 0,-1 0 1,1-1-1,-1 0 0,1 1 1,0-1-1,0 0 0,-1-1 0,1 1 1,0 0-1,0-1 0,0 1 1,0-1-1,0 0 0,0 0 1,0 0-1,0-1 0,0 1 1,0-1-1,1 0 0,15-3-12,-1-1 1,0 0-1,0-2 0,0 0 1,14-8 11,87-53-52,-83 46 34,-21 13 9,9-4 7,0-2-1,0-1 1,-1 0-1,-1-2 0,-1-1 1,13-14 2,-31 29 4,0 1 0,0-1-1,-1 0 1,1-1 0,-1 1 0,0 0 0,0-1 0,0 1 0,-1-1 0,0 1 0,1-1-1,-1-3-3,-1 5 2,0 0 0,0 0 0,0 0 0,0 0-1,-1 0 1,1 0 0,-1 0 0,0 0-1,0 0 1,0 1 0,0-1 0,-1 0 0,1 0-1,-1 1 1,1-1 0,-1 1 0,0 0 0,0-1-1,0 1 1,0 0 0,-1 0-2,0-1 0,-1 0 0,1 1 0,-1-1 0,0 1 0,1 0 0,-1 0 1,0 0-1,0 0 0,0 1 0,0 0 0,-1 0 0,1 0 0,0 0 0,-1 1 0,1-1 0,0 1 0,-3 1 1,0-1 0,0 1 0,1 0 0,-1 1 0,0 0 0,1 0-1,-1 0 1,1 1 0,-5 2-1,-4 4 6,0 1 1,0 0-1,2 0 0,-1 2 1,1 0-1,1 0 0,-8 10-6,11-11 6,1 0-1,0 1 1,0 0-1,1 1 1,1-1-1,0 1 1,1 1-1,-2 6-5,5-15-3,1-1 0,0 1 1,0-1-1,0 1 0,0 0 0,1-1 1,0 1-1,0 0 0,0 0 0,1-1 1,-1 1-1,1 0 0,0-1 0,1 1 1,-1-1-1,1 1 0,-1-1 0,2 0 1,-1 0-1,0 0 0,1 0 0,-1 0 1,1 0-1,0-1 0,1 1 0,-1-1 1,2 1 2,2 1-9,1 0 1,-1-1 0,1 0 0,1-1 0,-1 1 0,0-2 0,1 1 0,0-1 0,-1 0 0,1-1 0,0 0 0,0 0 0,0-1 0,0 0 0,-1-1 0,1 0 0,8-2 8,14-3-13,0-2 0,-1-1 0,0-1 0,11-7 13,-19 9 24,0-2 0,-1 0 0,0-1 0,-1-2 0,-1 0-1,0-1 1,17-16-24,-33 28 8,-1 0 0,0-1-1,0 1 1,0-1 0,0 0-1,0 0 1,0 1 0,-1-1-1,1 0 1,-1-1 0,0 1-1,0 0 1,0 0 0,-1 0-1,1-1 1,-1 1 0,1 0 0,-1-1-1,0 0-7,-1 0 19,0 0-1,1 0 0,-2 0 0,1-1 1,0 1-1,-1 0 0,0 1 1,0-1-1,0 0 0,0 0 1,-1 1-1,1-1 0,-3-1-18,0-1 23,-1 0 0,-1 0 0,1 1 0,-1 0 0,1 0-1,-2 0 1,1 1 0,0 0 0,-1 1 0,0-1 0,1 2 0,-1-1-1,-1 1 1,-4-1-23,12 3 1,0 0-1,0-1 0,0 1 0,0 0 0,0 0 1,-1 0-1,1 0 0,0 1 0,0-1 1,0 0-1,0 0 0,0 1 0,0-1 0,0 0 1,0 1-1,0-1 0,0 1 0,0 0 0,2 5 5,13 3 2,-2-4-3,1-1 0,-1 0-1,1-1 1,1 0 0,-1-1 0,9 0-4,26 0 7,11-2-7,37 2-6,-93-2 5,0 0 1,0 0-1,0 1 0,0-1 0,1 1 0,-1 0 0,0 0 0,-1 0 0,1 0 0,0 1 0,0-1 0,0 1 1,1 1 0,-3-2-1,0 0 0,-1 0 0,1 0 1,0 0-1,-1 0 0,1 0 1,-1 1-1,1-1 0,-1 0 1,0 0-1,1 1 0,-1-1 0,0 0 1,0 0-1,0 1 0,0-1 1,0 0-1,0 1 0,0-1 1,-1 0-1,1 0 0,0 1 1,-1-1-1,1 0 0,-1 0 0,1 0 1,-1 1-1,1-1 0,-1 0 1,0 0-1,0 1 1,-31 39 40,23-30-8,0 0 1,1 0 0,-3 6-33,9-14 7,1 0-1,-1 1 1,0-1 0,1 1 0,0 0 0,0-1 0,0 1-1,0 0 1,1-1 0,0 1 0,-1 0 0,1 0 0,1 0-1,-1 2-6,0-4 3,1 0-1,-1 0 1,1 0-1,0 0 1,-1 0-1,1 0 0,0 0 1,0-1-1,0 1 1,0 0-1,1 0 1,-1-1-1,0 1 0,1-1 1,-1 1-1,1-1 1,-1 0-1,1 1 1,0-1-3,2 1 0,0 0 1,-1-1 0,1 1 0,0-1 0,0 0-1,0 0 1,0 0 0,0-1 0,0 1 0,0-1-1,13 0-13,0-1 1,0 0-1,0-2 0,11-2 13,68-19-122,-1-4 0,45-22 122,-107 38-13,-3 1 13,5-1 43,0-1 0,-2-2 0,5-4-43,-28 12 110,-11 5-40,-6 5 21,-26 11-50,2 1 0,0 1 0,0 2 0,2 2 0,-3 3-41,28-20 3,1 0 0,-1 0 0,1 1 0,0 0 0,0-1 0,0 1 0,0 0 0,1 1 0,-1-1 0,1 0 0,0 1-1,0 3-2,1-6 0,1-1 0,-1 1 0,1 0 0,0 0 0,0-1 0,0 1 0,0 0 0,0 0 0,0 0 0,1-1-1,-1 1 1,0 0 0,1-1 0,0 1 0,-1 0 0,1-1 0,0 1 0,0 0 0,0-1 0,0 1 0,0-1 0,0 0-1,0 1 1,0-1 0,1 0 0,-1 0 0,0 0 0,1 0 0,-1 0 0,1 0 0,-1 0 0,1 0 0,0 0-1,0-1 1,4 2 2,1 0-1,-1 0 0,1-1 0,0 0 0,-1-1 1,1 1-1,0-2 0,0 1 0,-1 0 0,1-1 1,-1 0-1,1-1 0,-1 0 0,1 0 0,-1 0 0,0 0 1,2-2-2,16-7 23,-1-1 1,0-1-1,17-14-23,-29 20 17,0-1 1,0 0-1,-1-1 0,0 0 1,-1 0-1,0-1 1,-1 0-1,0-1 0,0 0 1,3-6-18,-9 5 245,-9 14 55,-13 16-121,1 3-174,1 1 0,1 1 1,1 0-1,1 2 0,1 0 1,1 0-1,2 1 0,-7 19-5,-7 37-59,3 1 0,0 18 59,0 1-351,-9 14 351,27-102-39,-1 1 0,-1-1 0,0 0-1,-1-1 1,-2 4 39,6-13-5,1 0 0,-1 0-1,0 0 1,-1-1 0,1 1-1,-1-1 1,1 0-1,-1 0 1,0 0 0,0-1-1,0 1 1,-1-1 0,1 0-1,0 0 1,-1-1 0,1 1-1,-3-1 6,-6 2 34,0-2-1,0 1 1,0-2-1,0 0 1,0 0-1,0-1 1,0-1-1,-9-2-33,15 2 22,0 1 0,0-1 0,0-1 0,0 1 0,1-1 0,-1 0 0,1-1 0,0 0 0,-1 0 0,2 0 0,-1 0 0,0-1 0,1 0 0,0 0 0,0-1 0,0-1-22,3 4-11,0 0 0,0 0-1,0 0 1,1 0-1,0 0 1,-1-1 0,1 1-1,0-1 1,1 1-1,-1-1 1,1 1 0,-1-1-1,1 1 1,0-1-1,0 0 1,1 1 0,-1-1-1,1 1 1,0-1-1,0 1 1,0-1 0,0 1-1,0 0 1,1-1-1,0 1 1,-1 0 0,1 0-1,0 0 1,1 0-1,-1 1 1,0-1 0,1 1-1,1-2 12,6-5-134,0 1 0,0 0 0,1 1 0,0 0 0,0 1 0,0 0 0,1 1 0,9-3 134,7-1-387,0 0 1,4 2 386,76-10-418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0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0 7226,'-36'31'2464,"-9"26"-2312,1 50-120,-2 20 8,6 31 8,15-2-48,6-20-152,17-13-112,14-33-248,7-10-72,11-29-240,1-22-129,-3-23-175,-5-14-104,4-21-80,-2-1 776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2:56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5969,'14'-17'3129,"10"12"-384,16 12-2601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3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0 169 304,'0'-1'80,"0"0"-1,1 0 1,-1 0-1,0 0 1,0 0 0,1 0-1,-1 0 1,0 0-1,1 0 1,-1 0-1,1 1 1,-1-1 0,1 0-1,-1 0 1,1 0-1,0 1 1,-1-1 0,1 0-1,0 1 1,0-1-1,0 0 1,-1 1-1,1-1 1,0 1 0,0 0-1,0-1 1,1 1-80,36-9 113,-28 7 14,166-17 318,-145 16-340,600-18 415,-401 19-497,853-1-28,-931 5 7,479 3 21,-392-6-27,421-6-7,0-20 42,-642 25-17,202-14 318,62-19-332,-269 33 53,0 0 1,0 0-1,1 1 1,-1 0-1,0 2 1,1-1-1,-1 2-53,4 3-53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3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438 36 1736,'3'-4'99,"0"0"-1,0 0 1,0 0-1,-1 0 1,0-1-1,2-4-98,-4 9 5,0 0 1,0 0-1,0 0 0,0 0 1,0 0-1,-1-1 0,1 1 1,0 0-1,0 0 0,0 0 1,0 0-1,-1 0 0,1 0 1,0 0-1,0 0 0,0 0 1,-1 0-1,1 0 0,0 0 1,0 0-1,0 0 0,-1 0 1,1 0-1,0 0 0,0 0 1,0 0-1,0 0 0,-1 0 1,1 0-1,0 0 0,0 0 1,0 0-1,-1 1 0,1-1 1,0 0-1,0 0 0,0 0 1,0 0-1,0 0 0,0 1 1,-1-1-1,1 0 0,0 0 1,0 0-1,0 0-5,-24 18 124,-20 19 323,-7 11-447,28-23 113,-2-2 0,-1-1 0,-1-1-1,-1-1 1,-22 11-113,-41 8 88,30-13-51,61-26-11,0 0 0,0 0-1,0 0 1,0 0-1,0 1 1,0-1 0,0 0-1,-1 0 1,1 0-1,0 1 1,0-1-1,1 0 1,-1 0 0,0 0-1,0 0 1,0 1-1,0-1 1,0 0-1,0 0 1,0 0 0,0 0-1,0 1 1,0-1-1,0 0 1,0 0-1,1 0 1,-1 0 0,0 1-1,0-1 1,0 0-1,0 0 1,0 0-1,1 0 1,-1 0 0,0 0-1,0 0 1,0 0-1,0 0 1,1 1 0,-1-1-1,0 0 1,0 0-1,0 0 1,0 0-1,1 0 1,-1 0 0,0 0-1,0 0-25,19 10 45,-5-3 135,29 21 95,-2 1-1,-2 2 1,0 2 0,-2 2-275,-7-8-206,0-2 1,2 0 0,1-2 0,1-2-1,1-1 1,0-2 0,2-1 0,0-2 0,0-1-1,17 2 206,44 3-781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5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95 216 1128,'-10'-104'439,"10"93"-335,0 1-1,0-1 1,1 0 0,1 1 0,0-5-104,3-23 1419,-5 38-1394,0 0 1,0-1-1,0 1 1,0 0-1,0 0 1,0 0 0,0-1-1,0 1 1,0 0-1,0 0 1,0-1-1,0 1 1,0 0-1,0 0 1,0 0 0,-1-1-1,1 1 1,0 0-1,0 0 1,0 0-1,0 0 1,0-1-1,0 1 1,-1 0-1,1 0 1,0 0 0,0 0-1,0 0 1,-1 0-1,1-1 1,0 1-1,0 0 1,0 0-1,-1 0 1,1 0-1,0 0 1,0 0 0,0 0-1,-1 0 1,1 0-1,0 0-25,-1 0 16,1 0 1,-1 1-1,1-1 0,-1 0 0,1 0 1,-1 1-1,1-1 0,-1 0 0,1 1 0,-1-1 1,1 1-1,0-1 0,-1 1 0,1-1 1,0 0-1,-1 1 0,1-1 0,0 1 1,-1 0-1,1-1 0,0 1-16,-23 56 249,-6 28-249,27-79 6,-5 18 35,1 0 1,1 1-1,1-1 1,1 1-1,2 0 0,0 23-41,6 16 101,11 60-101,20 41 79,-33-144-160,0-1-1,5 11 82,-6-25-172,0 0 0,0-1-1,0 1 1,1-1 0,0 1-1,0-1 1,0 0 0,0 0-1,1 0 1,4 3 172,5 1-465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5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129 160 1600,'-8'-15'632,"-1"1"0,0 0 0,-2 1 0,1 0 0,-1 0 0,-1 1 0,-1 1 0,1 0 0,-10-6-632,21 17 20,0-1-1,0 1 0,1-1 1,-1 0-1,0 1 1,0-1-1,1 0 0,-1 0 1,0 1-1,1-1 0,-1 0 1,0 0-1,1 0 1,-1 0-1,1 0-19,0 1-9,0-1 0,0 1 0,0 0 0,0-1 0,0 1 0,0 0 0,0 0 0,0-1 0,1 1-1,-1 0 1,0-1 0,0 1 0,0 0 0,0 0 0,1-1 0,-1 1 0,0 0 0,0 0 0,0 0 0,1-1 0,-1 1 0,0 0 0,0 0 0,1 0 0,-1 0 0,0 0 0,1-1-1,-1 1 1,0 0 0,0 0 0,1 0 9,35-4-485,-32 4 552,-1 0-75,128-3-154,-103 3 150,-1 2 0,1 1 1,-1 1-1,3 2 12,-26-5-4,1 0 1,-1 0-1,0 1 0,0 0 1,1 0-1,-1 0 0,0 1 1,0-1 3,-3-1-2,0 0-1,0 0 1,-1-1 0,1 1-1,0 0 1,0 0 0,0 0-1,-1 0 1,1 0 0,0 0-1,-1 0 1,1 0-1,-1 0 1,1 0 0,-1 1-1,0-1 1,1 0 0,-1 0-1,0 0 1,0 0 0,0 1-1,0-1 1,0 0 0,0 0-1,0 1 1,0-1 0,-1 0-1,1 0 1,0 0 0,-1 0-1,1 1 3,-3 2-4,1 1 0,-1-1 0,0 0 0,-1 0 0,1 0 0,-1 0 0,1 0 0,-1-1 0,0 0 0,0 0 0,-1 0 0,0 0 4,-10 6-120,0 0 0,-17 6 120,-13 0-632,-2 0 288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1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 1224,'-26'45'584,"22"-45"-256,4 0-208,-2-1-96,2 1-368,0-2 248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1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2144,'0'0'1249,"0"0"-265,2 5-608,5 6-1320,0 0 648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2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35 4065,'-9'-14'2136,"5"1"-615,0 7-433,4 5-656,0 1-184,0 0-264,0 0-48,0 0-72,0 5-8,-2 24 48,-7 52 0,2-42 16,5-3-64,6-5-304,5 1-240,18-12-577,6-2-823,10-3 1368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3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 2449,'-23'62'1352,"19"-62"-168,2 0-112,2 4-304,0-4-127,0 0-305,0 0-152,0 0-504,7 16-417,3 6 449</inkml:trace>
  <inkml:trace contextRef="#ctx0" brushRef="#br0" timeOffset="1">20 257 2697,'0'125'1496,"0"-123"-352,-2 1-160,2 6-488,0-9-167,-1 0-281,1 0-337,0 22-1103,0 10 944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6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3808 911 1440,'-4'-8'2423,"4"7"-2401,-1 0 1,1 0-1,0 1 0,-1-1 1,1 0-1,-1 0 0,1 0 1,-1 1-1,1-1 0,-1 0 1,0 1-1,1-1 0,-1 1 1,0-1-1,0 0 0,1 1 1,-1-1-1,-1 1-22,-15-6 50,-23-10 17,18 3-40,13 7-14,0 1 0,-1 0 0,0 0 1,0 1-1,0 0 0,0 1 0,0 0 0,-1 0 1,-1 1-14,-297-34 391,20 2-177,116 8-158,1-8 1,1-8-1,3-6 0,1-8 0,-105-54-56,99 36 307,-3 8 0,-55-8-307,7 10 32,-3 11 0,-10 9-32,166 33 7,-42-7-9,0 5 0,-57 2 2,148 11-320,0 0 1,1 2-1,-1 0 0,0 2 1,-5 1 319,14 0-787,7-1 382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0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76 6385,'0'-1'18,"1"-4"317,0-1 1,0 1-1,0-1 0,1 1 0,0 0 0,0-1 0,3-3-335,-4 7 39,1 0 0,0 0 0,-1 0 0,1 0-1,0 1 1,0-1 0,0 0 0,0 1 0,0 0 0,0-1 0,1 1 0,-1 0 0,0 0 0,1 0 0,-1 1-1,1-1 1,-1 1 0,1-1 0,-1 1 0,1 0 0,0 0-39,52-3-265,0 3 0,0 2 0,0 3 0,42 10 265,-86-14-199,-1 1 0,1 1 0,-1 0 0,0 1 0,0 0 0,-1 0 0,1 1 0,-1 0 0,3 2 199,-9-5-31,0 1-1,-1 0 1,1-1-1,0 1 0,-1 0 1,0 0-1,1 0 1,-1 1-1,-1-1 1,1 0-1,0 1 0,-1-1 1,1 1-1,-1 0 1,0-1-1,-1 1 1,1 0-1,-1 0 1,1 0-1,-1-1 0,0 1 1,0 0-1,-1 0 1,1 0-1,-1 0 1,-1 2 31,-3 16 574,-2 0 1,-1-1-1,-1 0 0,-1 0 1,-3 5-575,-2 3 336,2 0 0,0 4-336,9-22 27,1 0 0,0 0 0,1 1 0,0-1 0,1 1 0,0-1-1,1 11-26,1-16 8,0 0 0,0-1 0,0 1 0,1-1 1,0 1-1,0-1 0,0 0 0,1 0 0,0 0 0,0 0 0,0 0 0,1 0 0,-1-1 0,1 0 0,0 1 0,0-2 0,1 1 0,0 0-8,1 1-81,-1-1 0,2 0 0,-1 0 0,0-1 0,1 0 0,0 0 0,-1 0 0,1-1 0,0 0 0,0 0 0,1 0 0,-1-1 0,0-1 0,1 1 81,-5-1-172,0 0-1,0-1 1,0 1 0,0-1 0,-1 0 0,1 0-1,0 0 1,0 0 172,21-11-819</inkml:trace>
  <inkml:trace contextRef="#ctx0" brushRef="#br0" timeOffset="1">396 451 3217,'118'-29'768,"-43"-3"-816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6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765 0 1496,'-35'5'270,"-18"2"456,0 3 0,-40 12-726,-47 26 256,-28 9-197,128-45-46,0-3 1,0-1 0,-11-1-14,4-1 9,47-6-10,0 0 1,0 0-1,-1 0 0,1 0 0,0 0 0,0 1 0,0-1 0,-1 0 0,1 0 0,0 0 0,0 0 0,-1 0 0,1 1 0,0-1 0,0 0 0,0 0 0,0 0 0,-1 0 0,1 1 0,0-1 0,0 0 1,0 0-1,0 1 0,0-1 0,0 0 0,-1 0 0,1 1 0,0-1 0,0 0 0,0 0 0,0 1 0,0-1 0,0 0 0,0 0 0,0 1 0,0-1 0,0 0 0,0 0 0,0 1 0,1-1 0,-1 0 0,0 0 1,0 1-1,0-1 0,0 0 0,0 0 0,0 0 0,0 1 0,1-1 0,-1 0 0,0 0 0,0 0 0,1 1 1,10 9 45,-10-9-34,42 32 499,2-2 0,10 3-510,55 38 353,-24-10-221,156 107-885,-96-84 413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7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4394 299 2072,'-80'30'723,"78"-29"-697,0 0-1,-1 0 0,1-1 1,0 1-1,0-1 0,-1 0 1,1 0-1,0 0 1,0 0-1,-1 0 0,1 0 1,0-1-1,0 1 0,0-1 1,-1 1-1,1-1 0,-2-1-25,-5-1 68,-48-14 323,21 5-26,1 3 1,-28-5-366,-7 6 88,0 3 0,-45 3-88,-144 15 73,77-3 66,-332-2 134,303-15-8,-99-20-265,-368-81 513,58 7-330,414 77-181,0 9 1,-6 8-3,-153 18-576,333-8-83,10 1 276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7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855 1 1800,'-2'0'117,"0"0"1,-1 0-1,1 0 0,0 0 0,-1 1 0,1-1 0,0 1 0,-1 0 0,1-1 0,0 1 1,0 0-1,0 0 0,0 1 0,0-1 0,0 0 0,0 1-117,-12 5 213,-57 24-48,-2-3-1,-34 7-164,-153 34 121,190-53-91,0-3-1,0-3 1,-4-2-30,74-8 0,0 0 0,0-1 0,-1 1 0,1 0 0,0 0 0,0 0 0,-1 0 0,1 0 0,0 0 0,0 0-1,0 0 1,-1 0 0,1 0 0,0 0 0,0 0 0,-1 0 0,1 0 0,0 0 0,0 0 0,0 0 0,-1 0 0,1 0 0,0 0 0,0 1-1,-1-1 1,1 0 0,0 0 0,0 0 0,0 0 0,0 0 0,-1 1 0,1-1 0,0 0 0,0 0 0,0 0 0,0 0 0,0 1-1,-1-1 1,1 0 0,0 0 0,0 0 0,0 1 0,0-1 0,0 0 0,0 0 0,0 1 0,0-1 0,0 0 0,0 0 0,0 1 0,0-1-1,0 0 1,0 0 0,0 0 0,0 1 0,0-1 0,0 0 0,0 0 0,16 16 97,-15-15-87,90 70 691,28 16-400,4-6 0,3-5 0,36 11-301,30 7-76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8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61 214 672,'-43'0'311,"42"0"-259,0 0 0,0 0 0,1-1 0,-1 1-1,0 0 1,0-1 0,0 1 0,1-1 0,-1 1 0,0-1 0,0 0 0,1 1 0,-1-1 0,0 0 0,1 1 0,-1-1 0,1 0 0,-1 0-1,1 1 1,-1-1 0,1 0-52,0 0 89,-1 1 0,1 0-1,0-1 1,0 1 0,0 0 0,-1-1-1,1 1 1,0-1 0,0 1-1,0 0 1,0-1 0,0 1 0,0-1-1,-1 1 1,1 0 0,0-1 0,0 1-1,0-1 1,1 1 0,-1 0-1,0-1 1,0 1 0,0-1 0,0 1-1,0 0 1,0-1 0,0 1-1,1-1 1,-1 1 0,0 0 0,0-1-1,1 1 1,-1 0-89,11-2 8,-1 1 0,1 0-1,-1 1 1,1 0 0,-1 1-1,1 1 1,3 0-8,4 0 15,157 10 461,110-9-476,165-23 55,-134 3-37,75 0-7,215-8-9,348-12 22,-562 8-8,-69 3 83,-294 24-87,69-3 494,63-14-506,-156 19-11,17-4 241,0 1 0,8 1-230,-25 1-70,0 1 0,0 0-1,0 1 1,1-1-1,-1 1 1,0 0-1,0 0 1,0 1 0,0-1-1,0 1 1,-1 1-1,4 1 71,-7-6-2263,-3 1 1466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8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2 2633,'-8'-2'1637,"10"5"-964,13 6-547,2 0-121,19 10-1,0 2-1,5 6-3,-18-12 63,0 2 0,-2 1 0,0 1 0,0 1 0,-2 0-1,8 12-61,-23-27 25,-1 1 0,1 0 0,-1 0 1,0 0-1,0 0 0,-1 1 1,0-1-1,0 1-26,-1-4 29,0 0 0,-1-1-1,0 1 1,1 0 0,-1 0 0,0 0-1,0 0 1,0 0 0,-1-1 0,1 1-1,-1 0 1,0 0 0,0-1 0,1 1-1,-2 0 1,1-1 0,0 1 0,-1-1-1,1 1 1,-2 1-29,-9 9 167,0-1-1,-1 0 1,-1-1 0,0-1-1,0 0 1,-1 0 0,-3 0-167,-21 10 165,-1-1 1,-14 2-166,-12 1-223,0-3 0,-24 2 223,79-18-65,-62 15-149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9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6 1776,'0'-2'849,"-2"0"-409,0 0-176,1 2-104,-1 0 0,0 11 176,0 22 40,-2 54-88,1-45-40,-1 4-120,-1 1-32,-6 3 8,9 7-48,0-1-32,2-1-64,9-12-488,2-14-600,6-13 712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19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4345,'0'-2'91,"0"1"0,0-1 0,0 1 0,0-1 0,1 1 0,-1-1-1,0 1 1,1-1 0,-1 1 0,1 0 0,0-1 0,-1 1 0,1 0 0,0-1 0,0 1 0,0 0 0,0 0 0,0 0 0,0 0 0,0 0-1,0 0 1,1 0 0,-1 0 0,0 0-91,3-1 57,-1 1 0,1-1 0,-1 1-1,1 0 1,0 0 0,0 0 0,-1 1 0,1-1-1,0 1 1,0 0-57,12 0-25,0 1-1,-1 1 1,1 0-1,10 3 26,39 13-75,0 3 0,-1 2 75,-56-20-65,0 0 1,0 0-1,0 1 1,0 0-1,0 0 0,-1 1 1,0 0-1,0 0 1,0 1-1,-1-1 1,0 2-1,6 5 65,-11-10-20,-1-1 1,1 0-1,0 0 0,-1 0 1,1 1-1,-1-1 1,1 0-1,-1 0 0,0 1 1,1-1-1,-1 1 0,0-1 1,0 0-1,0 1 1,0-1-1,0 0 0,0 1 1,0-1-1,-1 0 0,1 1 1,0-1-1,-1 0 1,1 1-1,-1-1 0,1 0 20,-2 2-14,0-1 0,0 0 0,0 0 0,0 1 0,0-1 0,0-1 0,-1 1 0,1 0 0,0-1 0,-1 1 1,-2 0 13,-9 4 23,1-1 0,-1 0 0,0-1 0,-8 1-23,20-5 3,-46 10-42,0-2-1,-1-2 1,0-2 0,-2-3 39,43-1-229,1 0-1,-1 0 0,1-1 1,-7-1 229,13 1-28,0 1 0,0 0 0,0-1 0,0 1 0,0-1 0,0 0 0,0 1 0,0-1 0,0 1 0,1-1 0,-1 0 0,0 0 0,1 0 1,-1 1-1,0-1 0,1 0 0,-1 0 0,1 0 0,-1 0 28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2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1976,'-5'14'24,"10"3"-168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3.6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3513,'0'2'1544,"0"0"-832,8 9-240,1 1-352,4 1-272,14 6 96</inkml:trace>
  <inkml:trace contextRef="#ctx0" brushRef="#br0" timeOffset="1">64 406 6481,'4'-2'2305,"0"11"-2049,1 4-384,3 11-832,-5 0-1201,8 14 1369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4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6529,'0'78'2385,"0"-68"-1905,2-5-256,11 12-280,7-1-120,10 8 112</inkml:trace>
  <inkml:trace contextRef="#ctx0" brushRef="#br0" timeOffset="1">68 243 7434,'-46'53'2536,"46"-42"-2608,2 2 64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340 16 7482,'0'-15'2712,"-10"28"-2336,-1 20-96,-8 22-296,-10 23-104,-12 25-248,-5 15-152,-11 8-616,7-14-320,10-32-665,4-29 1225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9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1231 168,'-2'-1'116,"0"0"0,0 1 0,0-1 0,0 0 0,0 0 0,0 0 0,0 0 0,0 0 1,0-1-1,0 1 0,0 0 0,1-1 0,-1 0 0,1 1 0,-1-1 0,1 0 0,0 0 0,-1 1 0,1-1 0,0 0 0,0 0 0,1-1 0,-1 1 0,0 0 0,1 0 0,-1 0 1,1 0-1,-1-1 0,1 1 0,0 0 0,0 0 0,0-1 0,0 1 0,1 0 0,-1 0 0,1 0 0,-1-1 0,1 1 0,0 0 0,0 0 0,0 0 0,0 0 0,0 0 0,0 0 0,1 0-116,2-5 7,1-1-1,0 1 1,0 1-1,1-1 1,0 1-1,0 0 1,0 0-1,1 1 1,0 0-1,0 0 1,0 0-1,1 1 1,0 0-1,6-2-6,147-52 84,142-30-84,-175 53 16,-40 10-1,244-71 31,-205 53-13,70-36-33,135-84 22,-157 74-24,176-63 2,-191 99 341,3 7 1,2 8-1,62-4-341,-21 15 841,2 9 1,108 8-842,-55 20-835,-171-1 502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29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108 255 984,'-80'18'718,"79"-17"-663,0-1 0,0 0 0,0 1 0,0-1 0,0 0 0,-1 0 0,1 0 0,0 0 0,0 0 0,0 0 0,0 0 0,0 0 0,0-1 0,-1 1 0,1 0 0,0-1 0,0 1 0,0-1 0,0 1 0,0-1 0,0 1 0,0-1 0,0 0 0,0 0-55,1 0 36,0 1-1,0-1 1,0 1-1,0-1 1,0 1-1,0 0 1,0-1-1,0 1 1,0-1-1,0 1 1,1-1-1,-1 1 0,0-1 1,0 1-1,0 0 1,1-1-1,-1 1 1,0 0-1,1-1 1,-1 1-1,0 0 1,1-1-1,-1 1 1,0 0-1,1 0 1,-1-1-1,1 1 1,-1 0-1,0 0 1,1 0-1,-1-1 0,1 1 1,-1 0-1,1 0 1,-1 0-1,1 0 1,-1 0-1,1 0 1,-1 0-1,0 0 1,1 0-1,-1 0 1,1 0-36,140-8 1108,64 7-1108,-76 2 427,926-51 905,-10-52-288,-43 17-948,-948 82-99,50-3-25,0 5 0,72 9 28,-155-7-7,0 2 0,-1 0 0,0 2-1,19 6 8,-35-10-91,0 0 0,0 1 0,0 0 0,0 0 0,0 0 1,0 0-1,-1 1 0,1-1 0,-1 1 0,1 0 0,-1 0 0,0 0 0,0 0 0,-1 1 0,1-1 0,-1 1 0,1 0 0,-1 0 0,0 0 0,-1 0 0,1 0 0,-1 0 0,1 0 0,-1 0 0,0 5 91,-2 20-624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0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5633,'1'3'3136,"13"3"-3349,19 9 221,0 2-1,12 9-7,-14-7-68,2-2 0,30 12 68,14-1-400,-43-17-290,-2 2 0,1 1-1,-2 1 1,27 17 690,-56-30-71,1-1-1,-1 1 1,0 0-1,1 0 0,-1 0 1,0 0-1,0 0 0,0 0 1,-1 1-1,1-1 0,0 0 1,-1 1-1,0 0 0,1-1 1,-1 1-1,0 0 0,0-1 1,0 3 71,-1-2-1,-1-1-1,1 0 1,0 0 0,-1 0 0,0 0 0,1 0 0,-1 1-1,0-1 1,0-1 0,0 1 0,0 0 0,0 0 0,-1 0-1,1 0 1,0-1 0,-1 1 0,0-1 0,1 1 0,-1-1-1,0 0 1,0 1 0,1-1 0,-1 0 0,0 0 0,-2 0 1,-50 25 686,-1-3 0,-1-2 1,-33 7-687,73-23 100,-213 59 610,189-51-758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0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4457,'30'-2'924,"0"1"-1,0 2 1,0 1 0,12 2-924,118 25-148,-137-25 338,14 4-159,0 1-1,15 7-30,-43-13 2,1 1 0,0 0-1,-1 1 1,1 0 0,-1 1-1,-1 0 1,1 0 0,-1 0-1,0 1 1,-1 1 0,1 0-2,-6-6 0,0 1 0,0 0 0,0-1 1,-1 1-1,1 0 0,-1 0 0,0 0 0,1 1 0,-1-1 1,-1 0-1,1 0 0,0 1 0,-1-1 0,0 0 1,0 1-1,0-1 0,0 0 0,0 1 0,-1-1 1,1 0-1,-1 0 0,0 1 0,0-1 0,0 0 1,0 0-1,-1 0 0,0 1 0,-6 9 9,0 0-1,-1-1 1,0 0 0,-1-1-1,-7 6-8,9-8 6,-221 239-626,175-194-384,-8-5 405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4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27 132 1200,'-9'-88'968,"9"86"-834,-1 0-1,1-1 0,0 1 0,0 0 0,0-1 0,0 1 0,0 0 0,1 0 0,-1-1 0,1 1 0,-1 0 0,1 0 0,0 0 0,0-2-133,2-5 2620,-3 9-2607,0 0 1,0 0-1,0 1 0,0-1 1,0 0-1,0 0 1,0 0-1,0 0 1,0 0-1,0 0 0,0 1 1,0-1-1,0 0 1,0 0-1,0 0 0,0 0 1,0 0-1,0 0 1,0 0-1,0 1 1,-1-1-1,1 0 0,0 0 1,0 0-1,0 0 1,0 0-1,0 0 0,0 0 1,0 0-1,0 0 1,-1 0-1,1 1 1,0-1-1,0 0 0,0 0 1,0 0-1,0 0 1,0 0-1,-1 0 0,1 0 1,0 0-1,0 0 1,0 0-1,0 0 1,0 0-1,-1 0 0,1 0 1,0 0-1,0 0 1,0-1-1,0 1 0,0 0 1,0 0-1,0 0 1,-1 0-1,1 0 1,0 0-1,0 0 0,0 0 1,0 0-1,0 0 1,0 0-1,0-1 1,0 1-1,0 0-13,-2 36-5,-1 1 0,-2 3 5,-4 54-6,9-69-101,2 0 0,0 0 0,2-1 0,1 1 0,5 15 107,-9-37-225,0 1 0,0 0 0,0 0 1,-1 0-1,1 0 0,-1-1 0,0 1 0,0 0 0,0 0 0,-1 0 0,0 0 0,1 0 0,-1-1 0,-1 1 225,-4 8-758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4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0 103 4545,'24'-16'1736,"33"1"-1248,15 4-296,12-4-184,0-1-80,-10 3-432,1 4-392,-15 1 528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5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24 350 5569,'0'-4'187,"1"0"-1,0 0 1,0 0 0,0-1-1,0 1 1,1 0 0,-1 0-1,1 0 1,0 1 0,0-1-1,1 0 1,-1 1 0,1-1-1,0 1 1,0 0 0,2-1-187,6-6-10,1 0 1,1 2-1,0-1 1,2 1 9,-2 0-88,1-1 1,-1 0-1,5-5 88,-14 10-93,0 0 0,0 0-1,-1-1 1,1 0 0,-1 0 0,0 0-1,0 0 1,-1 0 0,1 0 0,-1-1-1,0-2 94,-1 6-31,0 0 0,-1 0 0,0 0 0,1 0 1,-1 0-1,0 0 0,0 0 0,0 0 0,0-1 0,-1 1 0,1 0 0,0 0 0,-1 0 0,0 0 0,1 0 0,-1 0 0,0 1 0,0-1 0,0 0 0,0 0 1,0 0-1,0 1 0,-1-1 0,1 1 0,-1-1 0,1 1 0,-1-1 0,1 1 0,-1 0 0,0 0 0,0 0 0,0 0 0,1 0 0,-2 0 31,-4-2 7,0 1 0,1 1 0,-1-1-1,0 1 1,0 0 0,0 0 0,0 1-1,0 0 1,0 1 0,0-1 0,-3 2-7,-1-1 90,0 2 0,0-1 0,1 1 0,-1 1 1,1 0-1,0 0 0,0 2-90,-6 6 228,15-5-125,12-2-45,4-3-37,0 0 0,-1-2-1,1 0 1,0 0-1,13-3-20,79-16 52,-54 9-28,15-3-12,-29 5-6,0 1 0,0 2 1,19 1-7,-58 3-1,1 1 1,-1 0-1,1 0 1,0 0 0,-1 0-1,1 0 1,0 0-1,-1 0 1,1 0 0,-1 0-1,1 1 1,0-1-1,-1 0 1,1 0 0,-1 0-1,1 1 1,0-1-1,-1 0 1,1 1 0,-1-1-1,1 0 1,-1 1-1,1-1 1,-1 1 0,0-1-1,1 1 1,-1-1-1,0 1 1,1-1 0,-1 1-1,0-1 1,1 1-1,-1 0 1,0-1 0,0 1-1,0-1 1,1 1-1,-1 0 1,0-1 0,0 1-1,0 0 1,0-1-1,0 1 1,0-1 0,-1 1-1,1 0 1,0-1-1,0 1 1,0-1 0,0 1-1,-1 0 1,-1 5 2,0-1 0,-1 0 0,1 1 0,-1-1 1,-2 1-3,2 0 7,-15 22 27,9-14-15,0 1 0,1 0 0,-6 15-19,13-25 1,-1-1 1,1 0-1,0 0 1,0 1-1,0-1 1,1 1-1,-1-1 1,1 1-1,0-1 1,1 1-1,-1-1 1,1 0-1,0 1 1,0-1-1,0 1 0,0-1 1,1 0-2,0-1 1,0 0-1,-1 0 1,1 0 0,1-1-1,-1 1 1,0-1 0,1 1 0,-1-1-1,1 0 1,-1 0 0,1 0-1,0 0 1,0-1 0,0 1-1,0-1 1,0 0 0,1 0-1,-1 0 1,0 0 0,0 0 0,1-1-1,-1 1 1,0-1 0,1 0-1,-1 0 1,1 0-1,12-1 3,0 0 0,0-1-1,0-1 1,12-3-3,48-13-40,56-23 40,-101 31-41,1-3-1,-2 0 1,0-2-1,-1-2 0,9-7 42,-27 17-29,-1 0-1,0-1 0,-1 0 1,0-1-1,0 0 0,-1 0 1,1-2 29,-8 10-7,1-1 1,-1 1 0,1-1-1,-1 0 1,0 1 0,0-1-1,0 0 1,-1 0 0,1 0-1,-1 1 1,1-1 0,-1 0-1,0 0 1,0 0 0,-1-1 6,1 2-1,-1 0 0,0-1 0,0 1 1,0 0-1,0 0 0,0 0 1,0 0-1,-1 1 0,1-1 0,0 0 1,-1 0-1,0 1 0,1-1 0,-1 1 1,0-1-1,0 1 0,0 0 0,0 0 1,0 0-1,0 0 0,0 0 1,-1 0 0,-3-1 0,-1 0 0,1 1 1,-1 0-1,0 0 1,1 0-1,-1 1 1,0 0-1,0 0 1,0 0-1,1 1 1,-1 0-1,0 1 0,1-1 1,-2 2-1,-19 5 2,1 2 0,-19 9-2,24-10 3,0 1 0,1 1-1,0 1 1,1 0 0,0 1-1,1 1 1,0 1 0,-5 7-3,20-18-1,0 0 1,0 0-1,0 0 1,0 0-1,1 1 1,-2 2 0,3-5-1,1-1 0,-1 0 0,1 0 0,-1 0 0,1 0 0,0 1 0,0-1 0,0 0 0,-1 0 0,1 1 0,0-1 0,0 0 0,1 0 0,-1 1 0,0-1 0,0 0 0,1 0 0,-1 0 1,0 1-1,1-1 0,-1 0 0,1 0 0,0 0 0,-1 0 0,1 0 0,0 0 0,0 0 0,-1 0 0,1 0 1,2 1-2,0 0 0,0-1 0,0 1 0,0-1 0,1 0 0,-1 0 0,0 0 1,0 0-1,1-1 0,-1 1 0,0-1 0,1 0 0,-1 0 0,0 0 0,2 0 2,53-8-3,-33 2 15,-1 0-1,0-2 1,0-1 0,5-3-12,-21 9 6,0-1 0,0 0 0,-1 0 0,0-1 0,0 0 0,0 0 0,0-1 0,-1 0 0,0 0 0,0 0 0,-1-1 0,1 0 0,-1 0 0,0-2-6,-3 6 5,-1 1 0,0-1 1,0 1-1,0-1 1,0 0-1,0 0 0,0 1 1,-1-1-1,1 0 1,-1 0-1,0 0 1,0 1-1,0-1 0,0 0 1,-1-1-6,1 4 0,0-1 1,0 1-1,0 0 1,0 0 0,0 0-1,0-1 1,0 1-1,0 0 1,0 0-1,-1 0 1,1 0-1,0 0 1,0-1-1,0 1 1,0 0-1,0 0 1,0 0-1,-1 0 1,1 0 0,0 0-1,0 0 1,0-1-1,0 1 1,-1 0-1,1 0 1,0 0-1,0 0 1,0 0-1,0 0 1,-1 0-1,1 0 1,0 0-1,0 0 1,0 0 0,-1 0-1,1 0 1,0 0-1,0 0 1,0 0-1,-1 0 0,-7 6 6,-4 9-8,9-11 0,1 0 0,0 0 0,1-1 0,-1 1 0,1 0 0,-1 1 0,1-1 0,0 0 0,1 0 0,-1 0 0,1 0 0,0 1 0,0-1 0,0 0 0,0 1 0,1 0 2,0-2-3,0 1 0,1-1 1,-1 1-1,1-1 0,-1 0 0,1 1 0,0-1 1,1 0-1,-1 0 0,0 0 0,1-1 0,0 1 1,-1 0-1,1-1 0,0 0 0,0 0 0,0 0 1,1 0-1,0 0 3,7 3-1,-1-1 0,1 0 1,1-1-1,-1 0 0,0 0 0,1-1 1,-1-1-1,1 0 0,-1-1 1,1 0-1,0-1 0,-1 0 0,5-1 1,0-1 3,0 0 0,0-1-1,-1-1 1,1 0 0,-1-1-1,0-1 1,-1-1 0,0 1 0,4-4-3,-12 6 5,0 0 0,0 0 0,-1 0 0,0-1 0,0 0 0,0 0 0,-1 0 1,1-1-1,-2 1 0,1-1 0,-1 0 0,0 0 0,0 0 0,-1-1 1,0 1-1,0-1 0,-1 1 0,0-1 0,0 1 0,0-2-5,-3-5 349,-4 30-101,4-13-271,-3 13 27,1 0 1,0 1 0,1-1-1,1 1 1,0-1 0,1 11-5,2 30-21,3 16 21,0-8-9,-3-56 6,3 277-532,-4-280 506,0-1 1,-1 0-1,1 0 1,-1 1 0,-1-1-1,1 0 1,-1 0 0,-1 2 28,3-6 4,-1 1 0,1-1 0,-1 0 0,0-1 0,0 1 0,1 0 0,-1 0 0,0 0 0,0 0 0,0 0 0,0-1 0,0 1 0,0-1 0,0 1 0,0 0 0,0-1 0,0 0 0,0 1 0,-1-1 0,1 0 0,0 1 1,0-1-1,0 0 0,0 0 0,-1 0 0,1 0 0,0 0 0,0 0 0,0 0 0,-1-1 0,1 1 0,0 0 0,0-1 0,0 1 0,0-1 0,0 1 0,0-1 0,0 1 0,-1-1-4,0-1 36,-1 0 0,0 1 0,1-1 0,-1 0 0,1 0 0,0-1-1,0 1 1,0 0 0,0-1 0,0 0 0,0 1 0,1-1 0,-1 0 0,1 0-1,0 0 1,0 0 0,0 0 0,0 0 0,1 0 0,-1-2-36,-1-6-84,1-1-1,0 1 1,1-1 0,0 0-1,1-1 85,3-32-194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6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47 4193,'24'-30'1832,"2"19"-1032,-3 6-311,9 12-1394,6 11 673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6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4513,'16'90'2368,"-12"-94"-7,3 4-2161,8-1-144,7-1-128,7-4-144,4-3-648,0-2-537,-7-9 841</inkml:trace>
  <inkml:trace contextRef="#ctx0" brushRef="#br0" timeOffset="1">182 19 3369,'-17'-4'1648,"-8"9"-608,-43 39-304,64-5-383,4-4-129,26 1-152,11-3-40,21-9-104,23-6-256,12-18-1337,10 0 1153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6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180 495 4617,'-8'-4'262,"0"1"0,0-1 0,0 1 0,-1 1 0,1-1 0,-1 2-1,1-1 1,-1 1 0,0 0 0,-4 1-262,10 1 23,0-1 1,0 1-1,-1 0 0,1 0 0,0 0 0,0 0 0,0 1 1,0-1-1,0 1 0,1 0 0,-1 0 0,0 0 0,1 0 0,0 1 1,-1-1-1,1 0 0,0 1 0,0 0 0,0 0-23,-2 2 22,0 1 0,1 0-1,0 0 1,0 1 0,0-1 0,1 1-1,-2 5-21,3-9-5,1-1 0,-1 1-1,1 0 1,0-1 0,-1 1-1,1 0 1,0 0 0,1 0-1,-1-1 1,0 1 0,1 0-1,0-1 1,-1 1 0,1 0-1,0-1 1,1 1 0,-1-1-1,0 1 1,1-1 0,-1 0-1,1 1 1,0-1 0,-1 0-1,1 0 1,0 0 0,0 0-1,1-1 1,-1 1 0,0 0-1,1-1 1,-1 0 0,1 0-1,-1 1 1,1-1 0,-1-1-1,1 1 1,0 0 5,10 2-31,0 0 1,0-1 0,0 0-1,0-1 1,0-1-1,0 0 1,6-1 30,15-3-15,-1-2 1,1-1 0,-1-1-1,0-2 1,-1-1 0,0-1-1,-1-2 1,29-18 14,-49 26 26,-1 0 0,0-1 1,0-1-1,0 0 0,-1 0 1,0-1-1,0 0 0,-1 0 1,0-1-1,-1 0 0,0-1 1,-1 0-1,0 0 0,-1 0 0,0 0 1,0-1-1,-1 0 0,1-10-26,5-24 58,-3-1 0,-1-15-58,-4 37 13,-1-1 1,-2 0 0,-1 1 0,0-1-1,-3-2-13,5 26 12,-1-1-1,0 0 1,1 0-1,-1 0 0,0 1 1,-1-1-1,1 1 1,0-1-1,-1 1 1,0-1-1,1 1 0,-1 0 1,0 0-1,0 0 1,0 0-1,-1-1-11,2 3 5,0-1-1,-1 1 1,1-1 0,0 1-1,-1-1 1,1 1-1,0 0 1,-1-1 0,1 1-1,0 0 1,-1 0 0,1 0-1,-1 0 1,1 0 0,0 0-1,-1 1 1,1-1-1,0 0 1,-1 1 0,1-1-1,0 1 1,0-1 0,-1 1-1,1 0 1,0-1-1,0 1 1,0 0 0,0 0-1,0 0 1,0 0 0,0 0-1,0 0 1,0 0-1,0 0-4,-3 5 0,0-1-1,0 1 1,1 0-1,0 0 0,0 0 1,0 0-1,1 1 1,0-1-1,0 1 0,0-1 1,1 1-1,-1 4 1,0 11-4,1-1 0,1 0-1,1 9 5,3 9 8,2 0 0,2-1-1,2 0 1,1-1 0,11 24-8,-15-41-1,-2-6-12,0 0 0,-1 1 0,-1-1 0,0 1 1,-1-1-1,0 1 0,-1 0 0,-1 0 0,-1 0 0,0-1 1,0 1-1,-2 0 0,0-1 0,0 1 0,-2-1 0,-1 5 13,-4 5-478,-1-1-1,-1 0 0,-1-1 0,-1 0 1,-4 3 478,-5 3-622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1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6657,'18'0'2385,"-15"28"-2033,5 12-168,-4 17-160,5 8-88,-1-6-456,0-2-520,-8-17-1081,1-13 1265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7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0 164 4481,'8'-5'315,"-1"1"0,1 0-1,-1 1 1,1 0 0,0 0 0,0 1 0,0 0-1,1 0 1,-1 1 0,1 0 0,-1 0 0,0 1 0,2 0-315,8-1 57,133-8-2089,150 12 2032,-291-3-565,0 1 0,0 0 1,0 1-1,0 0 0,8 2 565,-18-3-21,0-1 0,1 0 0,-1 0 0,1 0 0,-1 0 0,0 0 0,1 1 0,-1-1 0,0 0 0,1 0 0,-1 1 0,0-1 0,1 0-1,-1 0 1,0 1 0,1-1 0,-1 0 0,0 1 0,0-1 0,1 1 0,-1-1 0,0 0 0,0 1 0,0-1 0,0 1 0,0-1 0,0 0 0,1 1-1,-1-1 1,0 1 0,0-1 0,0 0 0,0 1 0,0-1 0,-1 1 0,1-1 0,0 1 0,0-1 0,0 0 0,0 1 0,0-1 0,0 0-1,-1 1 1,1-1 0,0 1 0,0-1 0,-1 0 0,1 1 0,0-1 0,-1 0 21,-14 14 465,10-10-180,0-1 0,0 1-1,1 1 1,-1-1-1,1 1 1,0-1-1,-2 5-284,5-8 44,0 0 0,0 1-1,0-1 1,1 1-1,-1-1 1,0 1-1,1-1 1,0 1 0,-1-1-1,1 1 1,0-1-1,0 1 1,0 0 0,0-1-1,0 1 1,0 0-1,0-1 1,0 1-1,1-1 1,-1 1 0,0-1-1,1 1 1,0 0-1,-1-1 1,1 0-1,0 1 1,0-1 0,0 1-1,0-1 1,0 0-1,0 0 1,0 0-1,1 1-43,2 1 17,1 1 0,-1-1 0,1 0 0,0 0 0,1 0 0,-1-1 0,0 0 0,1 0 0,-1 0 0,1 0 0,0-1 0,-1 0 0,1 0 0,4-1-17,12 1-11,0-1 1,1-1-1,5-1 11,24-5-91,-1-1 1,1-3 0,-1-3-1,32-13 91,-73 24 17,-1 0 0,1-1-1,-1-1 1,0 0-1,-1 0 1,1 0-1,6-6-16,-15 10 14,1 1 0,-1 0 0,1-1-1,-1 1 1,1-1 0,-1 1 0,1 0 0,-1-1-1,0 1 1,1-1 0,-1 0 0,1 1-1,-1-1 1,0 1 0,0-1 0,1 0-1,-1 1 1,0-1 0,0 1 0,0-1-1,0 0 1,0 1 0,0-1 0,0 0 0,0 1-1,0-1 1,0 0 0,0 1 0,0-1-1,0 0 1,0 1 0,-1-1 0,1 1-1,0-1 1,0 0 0,-1 1 0,1-1 0,-1 1-1,1-1 1,0 1 0,-1-1 0,1 1-1,-1-1 1,1 1 0,-1-1 0,1 1-1,-1 0 1,1-1 0,-1 1 0,0 0-1,1 0 1,-1-1 0,1 1 0,-1 0 0,0 0-1,0 0-13,-4-2 99,-1 0 0,1 1 0,-1-1 0,0 1 0,-3 0-99,-2 0 35,0 1 0,0 0 0,-1 0 0,1 1 0,0 0 0,0 1 0,0 0 0,0 1 0,1 0 0,-1 1 0,1 0 0,0 0 0,-6 4-35,15-7 0,0-1-1,1 0 1,-1 1 0,0-1 0,0 1 0,0-1 0,1 1-1,-1 0 1,0-1 0,0 1 0,1 0 0,-1 0 0,1-1-1,-1 1 1,0 0 0,1 0 0,0 0 0,-1 0 0,1-1-1,-1 1 1,1 0 0,0 0 0,0 0 0,0 0 0,-1 0-1,1 0 1,0 0 0,0 0 0,0 0 0,0 0 0,1 0-1,-1 0 1,1 1 0,0-1-1,0 0 0,0 0 0,0 0 0,0 0 0,0 0 0,0 0 0,0 0 0,1 0 0,-1-1 0,0 1 0,1 0 0,-1-1 0,1 1 0,-1-1 0,0 0 0,1 1 0,-1-1 0,1 0 0,-1 0 0,2 0 1,8 1-3,-1-1-1,1-1 0,0 0 0,0 0 0,0-1 0,-1 0 0,5-2 4,-9 2-1,-1 0 0,1 0-1,0-1 1,-1 0 0,1 0-1,2-2 2,-6 3 1,0 1 0,0-1 0,0 1-1,0-1 1,-1 0 0,1 0 0,-1 0-1,1 0 1,-1 0 0,0 0 0,0 0-1,0 0 1,0-1 0,0 1-1,0-2 0,-1 1 5,1 0-1,-2 0 1,1 0-1,0 0 1,0 0-1,-1 0 1,0 0-1,0 0 1,0 0-1,0 1 1,0-1-1,0 0 1,-1 0-1,1 1 1,-1-1-1,0 1 1,1-1-1,-1 1 0,-1 0 1,0-2-5,-9-8 34,-1 1 0,0 0 0,-5-2-34,3 2 30,13 9-23,-1 0 1,1 0-1,0 0 1,0 0-1,0 0 0,0 0 1,0 0-1,1-1 1,-1 1-8,2 1 1,0 1 0,0 0 1,0 0-1,0-1 0,0 1 1,0 0-1,0 0 0,-1-1 1,1 1-1,0 0 0,0 0 1,1-1-1,-1 1 0,0 0 1,0 0-1,0-1 0,0 1 1,0 0-1,0 0 0,0-1 0,0 1 1,0 0-1,0 0 0,1 0 1,-1-1-1,0 1 0,0 0 1,0 0-1,0 0 0,1-1 1,-1 1-1,0 0 0,0 0 1,1 0-1,-1 0 0,0 0 1,0 0-1,0-1 0,1 1 1,-1 0-1,0 0 0,0 0 0,1 0 1,-1 0-1,0 0 0,1 0-1,6 0 11,1 0 0,0 0 0,0 1 0,0 0-1,3 1-10,0-1-6,17 3 0,21 3 2,32 8 4,-67-11 1,-1-1-1,1 2 1,-2 0 0,1 0 0,0 2 0,-1-1 0,0 1 0,4 4-1,-12-8-1,0 1 1,-1-1-1,1 1 1,-1 0-1,1 0 1,-1 0-1,-1 0 1,1 1-1,0-1 1,-1 1-1,0-1 1,0 1-1,0 2 1,1 4-20,-1 0 0,0-1 0,-1 1 0,0 0 0,-1 9 20,0-19-2,0 0-1,0 1 0,0-1 1,0 0-1,0 0 1,0 1-1,1-1 1,-1 0-1,1 0 1,-1 0-1,1 1 0,-1-1 1,1 0-1,-1 0 1,1 0-1,0 0 1,0 0-1,0 0 1,-1 0-1,1 0 0,0-1 1,0 1-1,0 0 1,0 0-1,1-1 1,-1 1-1,0-1 1,0 1-1,0-1 0,0 1 1,1-1-1,-1 0 1,0 1-1,0-1 1,1 0-1,-1 0 1,0 0-1,0 0 0,2 0 3,7-1-2,-1 0-1,1 0 1,0-1-1,0 0 0,1-1 3,-3 1-6,103-29-364,80-35 370,-169 57-99,0 0 1,-1-2 0,0 0-1,2-3 99,-21 13-12,0 0 1,0 0-1,-1-1 0,1 1 0,0-1 0,-1 1 0,1-1 0,-1 1 0,0-1 1,1 0-1,-1 1 0,0-1 0,0 0 0,0 0 0,0-2 12,-1 4-1,0 0 0,0-1 0,0 1-1,0 0 1,0-1 0,0 1 0,0 0 0,0-1-1,0 1 1,0 0 0,0-1 0,-1 1 0,1 0-1,0 0 1,0-1 0,0 1 0,-1 0 0,1 0-1,0-1 1,0 1 0,0 0 0,-1 0 0,1-1-1,0 1 1,-1 0 0,1 0 0,0 0 0,-1 0-1,1-1 2,-19-1 56,3 4 3,0 1 0,0 0 0,1 1 0,0 0 0,0 1 0,0 1 1,0 1-1,1 0 0,0 0 0,1 2 0,-1 0 0,2 0 0,-1 1-59,9-6 16,0 0-1,0 0 1,0 0-1,0 0 1,1 0-1,0 1 1,0 0-1,0-1 1,0 3-16,2-6 2,0 1-1,1-1 1,-1 1 0,1 0 0,0-1 0,-1 1 0,1 0 0,0-1 0,0 1 0,0-1-1,0 1 1,0 0 0,0-1 0,1 1 0,-1 0 0,1-1 0,-1 1 0,1-1 0,-1 1 0,1-1-1,0 1 1,0-1 0,0 1 0,-1-1 0,2 0 0,-1 0 0,0 1 0,0-1 0,0 0 0,0 0-1,1 0 1,-1 0 0,0 0 0,2 0-2,4 3-3,1 0-1,-1-1 0,1 0 1,0-1-1,-1 0 1,1 0-1,0 0 1,0-1-1,1 0 1,-1-1-1,2 0 4,23-1-133,0-1 0,5-2 133,-31 3-26,36-4-380,0-2 0,41-12 406,-68 14-106,0-1 0,0 0 0,0 0 0,-1-2 0,0 0 0,0-1 0,-1 0-1,0-1 1,2-3 106,-8 5 0,-1 1-1,0-1 1,-1 0-1,0 0 1,0 0-1,0-3 1,-4 8 64,0 0 0,-1 0 1,1 0-1,-1 0 0,0 0 0,0 0 0,0 0 0,0 0 1,-1-1-1,1 1 0,-1 0 0,0 0 0,0-1 1,0 1-1,0 0 0,0 0 0,-1-1 0,0 1 0,1 0 1,-2-2-65,2 4 23,-1 0-1,1 1 1,0-1 0,-1 1 0,1-1 0,-1 1 0,1-1 0,-1 1 0,1-1 0,-1 1 0,1-1 0,-1 1 0,1 0 0,-1-1 0,0 1-1,1 0 1,-1-1 0,1 1 0,-1 0 0,0 0 0,1 0 0,-1-1 0,0 1 0,0 0 0,1 0 0,-1 0 0,0 0 0,1 0 0,-1 0-1,0 1 1,1-1 0,-1 0 0,0 0 0,1 0 0,-1 1 0,1-1 0,-1 0 0,0 1 0,1-1 0,-1 0 0,0 1-23,-1 1 31,-1-1 1,0 1 0,1 1-1,-1-1 1,1 0 0,0 1 0,-1-1-1,0 3-31,-6 9 19,1 0 0,0 1 0,1 0 1,1 0-1,1 0 0,-1 3-19,-8 38-21,0 9 21,9-39 0,-31 161-280,-44 198-2520,75-364 2414,5-17 312,0-1 1,-1 0-1,1 0 0,-1 0 0,0 0 1,0 0-1,0 0 0,0 0 0,0 0 1,-1 0-1,0 0 0,1-1 0,-1 1 1,0 0-1,-2 1 74,4-4-6,-1 1 0,0-1 0,1 0 0,-1 1 0,0-1 0,1 0 0,-1 0 0,0 1 1,0-1-1,1 0 0,-1 0 0,0 0 0,0 0 0,1 0 0,-1 0 0,0 0 0,0 0 0,1 0 0,-1 0 0,0-1 0,1 1 0,-1 0 0,0 0 1,0-1-1,1 1 0,-1 0 0,1-1 0,-1 1 0,0-1 0,1 1 0,-1-1 0,1 1 0,-1-1 0,1 1 0,-1-1 0,1 1 0,-1-1 0,1 0 1,0 1-1,-1-1 0,1 0 0,0 0 6,-16-33 384,12 21-203,1 0 0,0 0 1,1 0-1,1 0 1,0 0-1,1-1 1,0 1-1,1 0 0,1 0 1,0 0-1,1-1 1,0 2-1,1-1 1,0 0-1,1 0-181,4-10-27,2 1-1,0 1 1,1-1 0,1 2-1,1 0 1,1 1 0,15-16 27,-7 13-155,0 2 1,3-1 154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8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1 105 3265,'8'-3'441,"1"1"0,0 0 1,0 0-1,-1 1 1,1 0-1,0 1 0,0 0 1,2 0-442,19 0 479,16-2-293,28-1 336,36-8-522,-86 8-238,0-2-1,-1-1 1,1 0 0,-1-2 0,0-1-1,13-7 239,-13 3-772,-23 13 753,1 0 0,-1 0 0,0 0 1,1 0-1,-1-1 0,0 1 0,0 0 0,1 0 0,-1 0 0,0 0 0,0-1 0,1 1 0,-1 0 0,0 0 0,0-1 1,0 1-1,1 0 0,-1 0 0,0-1 0,0 1 0,0 0 0,0 0 0,0-1 0,1 1 0,-1 0 0,0-1 0,0 1 0,0 0 1,0-1-1,0 1 0,0 0 0,0-1 0,0 1 0,0 0 0,0-1 0,0 1 0,0 0 19,-13-2-353,4 3 390,0 1 0,1 0 0,-1 1 0,0 0 1,1 0-1,0 1 0,0 0 0,0 0 0,0 1 1,1 0-1,-6 6-37,-3 1 243,2 2 0,0-1 1,0 2-1,1 0 0,1 1-243,7-9 52,0 0-1,1 0 1,0 0-1,0 1 1,0 0-1,1 0 1,1 0-1,-1 0 1,1 0-1,0 0 1,1 1-1,0-1 1,0 1 0,1 4-52,1-6 4,-1-1 1,1 0 0,1 0 0,-1 0 0,1 0 0,0 0 0,0 0 0,1-1 0,-1 1 0,1-1 0,1 1 0,-1-1 0,1 0 0,0 0 0,0-1 0,0 1 0,1-1 0,-1 0 0,1 0 0,2 1-5,5 3-21,0-2 1,0 0-1,0 0 1,1-1-1,-1 0 1,1-1-1,0-1 1,1 0-1,0-1 21,9 2-258,0-2 0,0-1 0,0-1 0,20-2 258,24-10-396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38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50 200 3721,'-44'-80'1931,"44"79"-1858,-1 1-1,1-1 1,-1 1 0,1-1 0,-1 0 0,1 0-1,0 1 1,-1-1 0,1 0 0,0 0-1,-1 1 1,1-1 0,0 0 0,0 0 0,0 0-1,0 1 1,-1-1 0,1 0 0,1 0-1,-1 0 1,0 0 0,0 1 0,0-1 0,0 0-1,0 0 1,1 0 0,-1 1 0,0-1-1,1 0-72,0 0 23,0 1 0,0 0 0,0-1 0,0 1 0,0 0-1,0 0 1,0 0 0,0 0 0,0 0 0,0 0-1,0 0 1,0 0 0,0 0 0,1 1-23,3-1 134,5 0-73,34-1 10,-40 1-70,-1 0 0,0 0-1,0 1 1,0-1 0,1 1 0,-1 0 0,0 0 0,0 0 0,0 0 0,0 1 0,1 0-1,-3-2-1,-1 1 0,1 0 1,0 0-1,-1 0 0,1 0 1,-1 0-1,1 0 0,-1 0 0,1 0 1,-1 0-1,0 0 0,1 0 1,-1 0-1,0 0 0,0 0 1,0 0-1,0 0 0,0 0 1,0 0-1,0 0 0,0 0 0,0 0 1,-1 1-1,1-1 0,0 0 1,-1 0-1,1 0 0,-1 0 1,-12 26-7,13-26 7,-13 20-2,-1-1-1,-1-1 1,-1 0 0,-9 8 2,62-71 81,74-73-61,-106 112-19,55-52 10,-51 49-10,0 1 1,0 1-1,0-1 0,1 2 1,9-6-2,-18 11 0,-1 0 0,0 0 0,0 0 0,1 0 0,-1 0 0,0 0 0,0 0 0,1-1 0,-1 1 0,0 0 0,1 0 0,-1 0 0,0 0 0,0 0 0,1 0 0,-1 0 0,0 0-1,1 1 1,-1-1 0,0 0 0,0 0 0,1 0 0,-1 0 0,0 0 0,0 0 0,1 0 0,-1 1 0,0-1 0,0 0 0,0 0 0,1 0 0,-1 1 0,0-1 0,0 0 0,0 0 0,0 0 0,1 1 0,-1-1 0,0 0 0,0 0 0,0 1 0,0-1 0,0 0 0,0 1 0,0-1 0,0 0 0,0 0 0,0 1 0,0-1 0,0 0 0,0 0 0,0 1 0,0-1 0,0 0 0,0 1 0,0-1 0,0 0 0,0 0 0,0 1 0,0-1 0,-1 0 0,1 0 0,0 1 0,0-1 0,0 0 0,0 0 0,-9 23-2,8-20 2,-1 3 1,0 1 0,0 0 0,0-1 1,1 1-1,0 0 0,1 0 0,-1 0 0,1-1 0,0 1 0,1 0 0,0 0 1,1 6-2,1-3 0,0 0 1,1-1 0,0 1 0,0-1 0,1 1 0,0-1 0,1-1 0,1 3-1,7 6-187,0-1 1,0 0 0,2-2 0,0 1 0,1-2 0,0 0 0,1-1 0,4 1 186,29 12-474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40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75 602 5185,'-23'-38'1845,"23"38"-1825,0 0 1,0-1 0,-1 1 0,1 0 0,0 0 0,0 0 0,-1-1 0,1 1-1,0 0 1,-1 0 0,1 0 0,0 0 0,-1 0 0,1 0 0,0 0 0,-1 0-1,1 0 1,-1 0 0,1 0 0,0 0 0,-1 0 0,1 0 0,0 0-1,-1 0 1,1 0 0,0 0 0,-1 0 0,1 0 0,0 1 0,-1-1 0,1 0-1,0 0 1,0 0 0,-1 1 0,1-1 0,0 0 0,0 0 0,-1 1 0,1-1-1,0 0 1,0 0 0,0 1 0,-1-1 0,1 0 0,0 1-21,-9 15 227,9-15-217,-7 15-28,1 1 0,0-1 1,0 7 17,4-19-108,1 0 1,1 1 0,-1-1 0,0 0 0,1 0-1,0 1 1,0-1 0,0 0 0,1 1 0,0-1-1,-1 0 1,1 0 0,1 1 0,-1-1 0,1 0-1,0 1 108,-1-3-124,1 0-1,-1-1 1,1 1-1,-1 0 0,1-1 1,-1 1-1,1-1 0,0 0 1,0 1-1,0-1 1,0 0-1,0 0 0,0 0 1,0-1-1,0 1 1,2 0 124,1 0-179,1 0 1,-1-1-1,1 1 1,-1-1-1,0 0 1,1-1-1,0 1 179,12-3-291,0-1 0,-1 0-1,16-7 292,2-2 327,0-2-1,0-1 1,-2-2-1,3-2-326,-21 10 306,1-1 0,-2 0-1,1-1 1,-1 0 0,-1-1-1,-1 0 1,0-1 0,0-1-1,4-8-305,-11 13 51,0-1-1,0 0 1,-1 1-1,-1-1 1,0-1-1,0 1 0,-1 0 1,-1-1-1,1-1-50,0-29 296,-3-37-296,0 50 16,0-224 211,0 253-216,0 1 1,1-1 0,-1 0 0,1 0 0,-1 0 0,1 0 0,-1 0 0,1 1-1,-1-1 1,1 0 0,-1 1 0,1-1 0,0 0 0,-1 1 0,1-1-1,-1 0 1,1 1 0,0-1 0,-1 1 0,1 0-12,-4 6 1,0 2 0,0-1 0,1 0-1,0 1 1,1 0 0,0-1 0,0 1 0,1 0 0,0 0 0,1 0-1,0 5 0,1 21-4,2 0 0,4 14 4,0 4 2,2 101-5,1 10 11,-9-161-7,1 15-1,-1 0 1,0 18-1,-1-32 1,-1 0-1,1 0 1,0 0-1,-1 0 1,0 0 0,0 0-1,0-1 1,0 1 0,-1 0-1,0-1 1,1 1-1,-1-1 1,-1 1 0,1-1-1,0 0 1,-2 2-1,3-5 5,1 1-1,0-1 1,-1 0-1,1 1 1,0-1-1,-1 1 1,1-1 0,0 0-1,-1 1 1,1-1-1,-1 0 1,1 1 0,0-1-1,-1 0 1,1 0-1,-1 0 1,1 1-1,-1-1 1,1 0 0,-1 0-1,1 0 1,-1 0-1,1 0 1,-1 0-1,1 0 1,-1 0 0,1 0-1,-1 0 1,1 0-1,-1 0 1,1 0 0,-1-1-1,1 1 1,-1 0-1,1 0 1,-1 0-1,1-1 1,-1 1 0,1 0-1,0-1 1,-1 1-1,1 0 1,0-1 0,-1 1-1,1-1 1,0 1-1,-1 0 1,1-1-1,0 1 1,0-1 0,-1 1-1,1-1 1,0 1-1,0-1 1,0 1-1,0-1 1,0 1 0,-1-1-1,1 1 1,0-1-5,0-2 52,-1-1 0,1 0 1,-1 1-1,1-1 0,0 1 1,1-1-1,-1 0 0,1 0-52,1-5 43,1 0-1,1-1 1,0 2-1,0-1 0,1 0 1,0 1-1,0 0 0,1 0 1,0 0-1,1 1 1,-1 0-1,1 0 0,1 0 1,-1 1-1,1 0 1,0 1-1,4-2-42,2-1 8,1 0 0,0 0 0,1 2 0,0 0 0,0 1 0,0 0 0,0 1 0,1 1 0,10 0-8,-25 3 0,-1-1 0,1 1 0,-1 0 0,1 0 0,-1 0 0,1 0 0,-1 0 0,1 0 0,-1 0 0,1 1 0,-1-1 1,0 0-1,1 1 0,-1-1 0,1 1 0,-1 0 0,0-1 0,1 1 0,-1 0 0,0 0 0,0 0 0,0 0 0,0 0 1,0 0-1,0 0 0,0 0 0,0 0 0,0 0 0,0 1 0,0-1 0,0 4-2,0-1 0,0 1 0,-1-1 1,1 1-1,-1-1 0,0 1 0,0 0 0,-1 3 2,1 3 2,-1 12 10,0 0-80,0 1 0,2 0 0,2 3 68,-3-25-22,0 0 1,0 0-1,1 0 1,-1-1-1,1 1 1,-1 0-1,1 0 1,0 0-1,0-1 1,0 1-1,0 0 0,0-1 1,0 1-1,0-1 1,1 1-1,-1-1 1,0 0-1,1 1 1,-1-1-1,1 0 1,0 0-1,-1 0 1,1 0-1,0 0 1,0 0-1,-1-1 0,1 1 1,0-1-1,0 1 1,0-1-1,0 0 1,0 0-1,0 1 1,1-1 21,2-1-38,-1 1 1,1-1-1,-1 0 1,1 0 0,-1 0-1,1 0 1,-1-1-1,0 0 1,0 1-1,0-2 1,0 1 0,0 0-1,0-1 1,2-2 37,6-6-19,1 0 1,-2-2 0,1 0 0,-2 0 0,6-9 18,-12 16 13,-1 1 1,1-1-1,-1 0 1,-1 1-1,1-1 0,-1 0 1,0-1-1,-1 1 1,1 0-1,-1-1 1,0 1-1,-1 0 0,1-1 1,-1 1-1,-1-1 1,0-1-14,1 5 24,0 1 0,-1-1 1,0 0-1,0 1 0,0-1 0,0 1 1,0 0-1,0-1 0,-1 1 0,1 0 1,-1 0-1,1 0 0,-1 0 1,0 0-1,0 0 0,0 0 0,0 1 1,0-1-1,0 1 0,-2-1-24,0 0 26,0 1 0,0-1-1,0 1 1,0 0-1,0 0 1,0 1 0,0-1-1,0 1 1,-1 0-1,1 0 1,0 1 0,-1-1-26,-7 2 21,1 0 0,0 1 1,-1 1-1,1 0 1,1 0-1,-1 1 0,1 0 1,-9 6-22,13-8-1,1 1-1,0 0 1,0 0 0,0 1 0,0-1-1,1 1 1,0 0 0,0 0 0,0 1-1,1-1 1,0 1 0,0 0 0,0 0-1,0 0 1,1 0 0,0 0 0,1 0 0,-1 1-1,1-1 1,0 0 0,1 1 0,0-1-1,0 1 1,0-1 0,1 1 0,-1-1-1,2 1 1,-1-1 0,2 3 1,-3-6-8,2-1 0,-1 1 0,0 0 0,0-1 0,1 1 0,0-1 0,-1 1 0,1-1 1,0 0-1,0 0 0,0 0 0,0 0 0,1 0 0,-1 0 0,0-1 0,1 1 0,1 0 8,0 0-8,1-1 0,-1 1 0,0-1 0,1 0 0,-1-1 0,1 1 0,-1-1 0,1 0 0,-1 0 0,5 0 8,3-2-5,0 0 1,0-1-1,0 0 0,0-1 1,-1-1-1,0 1 0,1-2 1,-1 0 4,0 0 22,0-1 0,0-1 0,-1 0 0,1 0 0,-2-1 1,0 0-1,0-1 0,0 0 0,-1 0 0,-1-1 0,0 0 0,0 0 0,-1 0 1,-1-1-1,1 0 0,-2-1 0,1-1-22,-6 14 4,1 0-1,0 0 1,-1 0-1,1 0 1,0 0 0,0 0-1,-1 0 1,1 0 0,0 0-1,-1 0 1,1 0 0,0 0-1,-1 0 1,1 0-1,0 0 1,0 0 0,-1 0-1,1 0 1,0 0 0,-1 0-1,1 0 1,0 1 0,0-1-1,-1 0 1,1 0-1,0 0 1,0 1 0,0-1-1,-1 0 1,1 0 0,0 1-1,0-1 1,0 0-4,-10 8 12,0-1-1,1 2 1,1-1 0,-1 1-1,1 1 1,1-1-1,-3 6-11,6-10-7,1 1 0,0 0-1,0 0 1,0 0 0,1 0-1,0 0 1,0 0-1,1 1 1,0-1 0,0 1-1,0-1 1,1 1-1,0-1 1,0 1 0,0-1 7,0-5-3,0-1 1,1 1-1,-1-1 1,0 1-1,0-1 1,0 1-1,0-1 1,0 1-1,1-1 1,-1 0-1,0 1 1,0-1-1,1 1 0,-1-1 1,0 0-1,0 1 1,1-1-1,-1 1 1,1-1-1,-1 0 1,0 0-1,1 1 1,-1-1-1,1 0 1,-1 0-1,0 1 1,1-1-1,-1 0 1,1 0-1,-1 0 1,1 0-1,-1 0 1,1 0-1,-1 0 1,1 0-1,-1 0 1,1 0-1,-1 0 1,1 0-1,-1 0 1,1 0-1,-1 0 1,1 0-1,-1-1 1,1 1-1,-1 0 1,0 0-1,1 0 1,-1-1-1,1 1 1,-1 0 2,26-17-112,-22 14 105,69-55 79,-52 39-29,1 2 1,0 0-1,2 2 0,0 0 1,0 1-1,8-1-43,-31 14 2,1 0 0,0 0 0,-1 1 1,1-1-1,0 1 0,0-1 0,-1 1 0,1 0 0,0 0 0,0-1 1,-1 1-1,1 0 0,1 1-2,-2-1 0,-1 0 0,0 1 0,0-1 0,0 0 0,1 0 1,-1 1-1,0-1 0,0 0 0,0 1 0,0-1 0,1 0 0,-1 1 0,0-1 0,0 0 0,0 1 1,0-1-1,0 0 0,0 1 0,0-1 0,0 1 0,0-1 0,0 0 0,0 1 0,0-1 1,-1 0-1,1 1 0,0-1 0,0 0 0,0 1 0,0-1 0,0 0 0,-1 1 0,1-1 0,0 0 1,0 0-1,-1 1 0,-5 9-3,-1-1 1,-1 0-1,-4 5 3,2-3 11,3-2-13,0-1 1,0 1 0,1 1 0,1-1 0,-1 1-1,2 0 1,-1 0 0,1 1 0,0 2 1,4-12-5,-1 0-1,1 0 1,0 1 0,-1-1 0,1 0 0,0 1-1,0-1 1,0 0 0,0 1 0,0-1 0,1 0-1,-1 1 1,0-1 0,0 0 0,1 0-1,-1 1 1,1-1 0,-1 0 0,1 0 0,0 0-1,-1 0 1,1 0 0,0 0 0,0 0-1,0 0 1,0 0 0,0 0 0,0 0 0,0 0-1,0-1 1,0 1 0,0 0 0,0-1-1,0 1 1,1-1 0,-1 1 0,0-1 0,0 1-1,1-1 1,-1 0 0,1 0 5,5 1-18,0-1 0,0 1-1,0-2 1,0 1 0,0-1 0,0 0 0,3-1 18,38-11-58,0-2 1,43-19 57,-45 16-56,-45 17 45,1 0-1,0 0 1,-1 1 0,1-1-1,0 1 1,0-1 0,-1 1-1,1 0 1,0 0 0,0 0-1,0 0 1,-1 0 0,1 0-1,0 0 1,0 0 0,1 1 11,-3 0-7,1-1 1,0 1-1,-1 0 1,1 0-1,-1-1 1,1 1-1,-1 0 0,1 0 1,-1 0-1,1 0 1,-1 0-1,0 0 1,0 0-1,1 0 1,-1 0-1,0 0 1,0 0-1,0-1 0,0 1 1,0 0-1,0 0 1,0 0-1,-1 0 1,1 0-1,0 0 1,0 0-1,-1 0 1,1 0-1,-1 0 0,1 0 7,-17 46-481,12-36-9,1-1 1,0 1 0,-2 10 489,4 10-630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3:40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492 182 5801,'0'-3'90,"1"-1"92,0 0 1,-1 0-1,1 0 0,-1 0 0,0 0 1,-1-1-1,1 1 0,-1 0 0,0-1-182,1 4 25,0 1 0,0-1 0,-1 1 0,1-1 0,0 1 0,-1-1 0,1 1 0,-1-1 0,1 1 0,-1 0 0,1-1-1,0 1 1,-1 0 0,1-1 0,-1 1 0,1 0 0,-1 0 0,0-1 0,1 1 0,-1 0 0,1 0 0,-1 0 0,0 0-25,-22 4 301,-27 14 5,33-11-300,-1 0 1,-18 4-7,34-13-373,4-4 22,12-16-269,21-21-197,-17 24 981,1 0-1,0 2 1,1 0 0,12-6-164,-31 22 35,0 0 0,0 1 0,0-1 1,0 0-1,0 1 0,0-1 0,0 1 0,0-1 0,0 1 1,1 0-1,-1-1 0,0 1 0,0 0 0,0 0 0,0 0 0,1 0-35,-1 0 11,-1 0-1,0 0 1,1 0-1,-1 1 1,0-1-1,0 0 0,1 1 1,-1-1-1,0 0 1,0 1-1,1-1 1,-1 0-1,0 1 0,0-1 1,0 0-1,0 1 1,1-1-1,-1 0 0,0 1 1,0-1-1,0 1 1,0-1-1,0 0 1,0 1-1,0-1 0,0 1 1,0-1-1,0 0 1,0 1-1,-1-1-10,0 9 44,-1-1 0,-1 0-1,0 0 1,-1 3-44,-1 3 9,-24 87 47,5 0 0,-2 38-56,11-49 15,-4-1 0,-31 84-15,41-149-2,-1-1 0,-1 0 0,-1-1 0,-1 0 0,0 0 0,-5 2 2,9-13-2,0 1 0,-1-1 1,-1-1-1,0 0 0,0 0 0,-1-1 0,0-1 0,0 0 1,-1-1-1,-13 6 2,22-11-1,0-1-1,0 1 1,0-1 0,0 0 0,0 0-1,-1 0 1,1-1 0,0 0 0,-1 0 1,3 0-1,0 0 1,0 0-1,0-1 0,0 1 1,0-1-1,1 1 0,-1-1 1,0 0-1,0 0 1,1 0-1,-1 0 0,1 0 1,-1 0-1,1 0 1,-1-1-1,1 1 0,0-1 1,-1 1-1,1-1 0,0 1 1,0-1 0,-4-6-8,1 0 0,0-1 1,0 0-1,1 1 1,0-1-1,1 0 0,-2-9 8,1-1-18,0-1-1,2 1 0,0-7 19,1 14-2,1 0 0,0 0 0,1 0 1,0 1-1,1-1 0,0 1 0,1-1 0,4-7 2,-5 13 49,0 0 0,0 0 0,0 0 1,1 1-1,0 0 0,0-1 0,1 1 1,-1 1-1,1-1 0,0 1 0,0 0 1,1 0-1,-1 0 0,1 1 0,0 0 1,0 0-1,1 0-49,82-25 296,-46 15-352,29-12 56,-58 19-36,1-1 0,-2 0-1,1-2 1,-1 1 0,0-1 0,10-9 36,-1-4-95,0 0 0,-2-1 0,0-1 0,-2 0 0,6-11 95,-21 30-11,0 0 0,-1-1 0,1 1 0,-1 0 0,0-1 1,0 1-1,-1-1 0,0 1 0,0-2 11,-1 5 2,1 0 0,-1 1 1,0-1-1,0 0 0,-1 1 0,1-1 1,0 0-1,0 1 0,-1-1 0,1 1 1,-1-1-1,0 0 0,1 1 0,-1-1 1,0 1-1,0 0 0,0-1 0,0 1 1,0 0-1,0-1 0,0 1 1,0 0-1,-1 0 0,1 0 0,0 0 1,-1 0-1,1 0 0,-1 0 0,1 1 1,-1-1-1,0 0-2,-2 0 14,1 0 0,-1 0 0,0 0 0,0 1 0,0-1 0,1 1 0,-1 0 0,0 0 0,0 0 0,0 1 0,0-1 0,0 1 0,0 0 0,1 0 0,-1 1 1,0-1-1,1 1 0,-1-1 0,1 1 0,0 0 0,-1 0 0,-1 2-14,-1 1 13,0 0 0,1 1 0,-1-1 0,1 1 0,1 0 1,-1 0-1,1 1 0,0-1 0,0 1 0,1 0 0,-1 2-13,0 1-5,1-1 1,0 1-1,0 0 0,1 0 0,1 0 1,0 1-1,0-1 0,1 0 0,0 0 1,1 0-1,0 1 0,0-1 0,1 0 0,1 0 1,0 0-1,0-1 0,1 1 0,0-1 1,4 7 4,-1-6-73,1-1 1,-1-1-1,2 0 1,-1 0-1,1 0 1,6 3 72,72 49-228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39:59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11 140 528,'0'0'138,"-1"0"-1,1 0 1,0 0 0,-1 0-1,1 0 1,0 0 0,-1 0-1,1 0 1,-1 0-1,1 0 1,0 0 0,-1 0-1,1 0 1,-1 0 0,1 0-1,0 0 1,-1 0-1,1 1 1,0-1 0,-1 0-1,1 0 1,-1 0 0,1 1-1,0-1 1,0 0-1,-1 0 1,1 1 0,0-1-1,-1 0 1,1 1-138,9 7 945,31 11-870,-27-13 16,0-1 0,1-1-1,0 0 1,0-1 0,0-1-1,0 0 1,2-1-91,2-1 226,0-1 0,1-1 0,0-1-226,-13 2 81,2-1 26,0 0 0,0 0 0,0-1 0,-1 0 0,1-1 0,-1 1 0,0-1 0,0-1 0,0 1 0,-1-1 0,0 0 0,0-1 0,1 0-107,22-17 327,-24 20-222,-1 0 0,1 0 0,-1-1 0,0 1 1,0-1-1,2-3-105,-5 5 42,0 0 0,1 0 1,-1-1-1,0 1 0,0 0 0,0-1 1,-1 1-1,1-1 0,-1 1 0,1-1 1,-1 1-1,0-1 0,0 1 0,0-1 1,0 1-1,0-1 0,-1 0-42,1 1 18,0-1 0,0 0 1,-1 1-1,1-1 0,-1 0 0,0 1 0,0-1 0,0 1 1,0-1-1,0 1 0,-1-1 0,1 1 0,-2-2-18,2 4 4,0-1 1,0 0-1,-1 0 0,1 1 0,0-1 0,-1 1 0,1 0 0,0-1 1,-1 1-1,1 0 0,-1-1 0,1 1 0,-1 0 0,1 0 0,0 0 1,-1 1-1,1-1 0,-1 0 0,1 0 0,0 1 0,-1-1 0,1 1 1,0-1-1,-1 1 0,1 0 0,0-1 0,0 1 0,-1 1-4,-17 6-5,1 2-1,0 1 0,1 0 0,1 1 1,-1 0-1,2 2 0,-5 4 6,15-10 0,0 0 0,0 0-1,0 0 1,1 1 0,1 0-1,-1 0 1,1 0 0,1 0 0,0 1-1,0-1 1,1 0 0,-1 7 0,1 10-6,1-1 0,1 1 0,0-1 1,3 4 5,-2-13-1,1 0 1,0-1 0,1 1 0,1-1 0,3 6 0,-6-17-2,-1 0 0,1 0 1,1 0-1,-1 0 0,0 0 1,1-1-1,0 1 0,0-1 1,0 0-1,0 0 0,1 0 1,-1 0-1,1 0 0,-1-1 1,1 0-1,0 1 0,0-1 1,0-1-1,0 1 0,1-1 1,2 1 1,4 0-30,0-1 0,0 0 1,0-1-1,0-1 1,1 0-1,-1 0 1,3-2 29,22-4-1118,20-9 1118,1-3-477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40:00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0 202 1208,'1'-2'233,"0"0"1,0 0-1,0 0 0,1 0 0,-1 1 0,1-1 0,-1 0 1,1 1-1,-1-1 0,1 1 0,0 0 0,0 0 0,-1-1 1,1 1-1,0 0 0,0 0 0,0 1 0,0-1 0,1 0 1,-1 1-1,0-1 0,0 1-233,1-1 4,-1 1-1,1-1 1,0 1 0,0-1 0,-1 1-1,1 0 1,0 0 0,-1 0 0,3 1-4,-4-1 17,0 0 1,0 1-1,0-1 1,0 0-1,0 1 1,0-1-1,0 1 1,0-1-1,-1 1 1,1-1-1,0 1 1,0-1-1,0 1 1,-1 0-1,1 0 1,0-1-1,-1 1 1,1 0-1,-1 0 1,1 0 0,-1 0-1,1-1 1,-1 1-1,0 1-17,3 12 45,-3-10-38,1 0 1,-1 0-1,1 0 1,0 0-1,1 0 1,-1 0-1,1 0 1,-1 0-1,2 0-7,30 53 43,-31-53-23,0 1-1,-1-1 1,1 0 0,-1 1 0,0 0 0,0-1 0,-1 1 0,1-1-1,-1 1 1,0 0 0,0 0 0,-1-1 0,1 1 0,-1-1-1,0 1 1,-1 2-20,1-6 70,0 0 0,1 0 0,-1 0 0,0 0 0,1 0-1,-1 0 1,0 0 0,0 0 0,0-1 0,0 1 0,0 0 0,0 0-1,0-1 1,0 1 0,0-1 0,-1 1-70,2-1 49,-1 0 0,1 1 0,0-1-1,0 0 1,-1 0 0,1 0 0,0 1 0,-1-1 0,1 0-1,0 0 1,-1 0 0,1 0 0,0 0 0,-1 0-1,1 0 1,0 0 0,-1 0 0,1 0 0,0 0 0,-1 0-1,1 0 1,0 0 0,-1 0 0,1 0 0,0 0 0,-1 0-1,1-1 1,0 1 0,-1 0 0,1 0 0,0 0 0,-1 0-1,1-1 1,0 1 0,0 0 0,-1 0 0,1-1 0,0 1-1,0 0 1,0-1 0,-1 1 0,1 0 0,0 0 0,0-1-1,0 1 1,0 0 0,0-1 0,0 1 0,-1 0 0,1-1-49,1-4 31,0 0-1,0 0 1,0-1 0,1 1 0,-1 1 0,1-1 0,1 0 0,-1 0-1,0 1 1,2-2-31,4-10 42,14-24 130,25-35-172,-30 46 94,0 1 0,-2-2 0,-1 0 1,7-25-95,-17 39 98,-4 16-94,0-1 1,0 1-1,0 0 0,0-1 1,0 1-1,0-1 1,1 1-1,-1 0 1,0-1-1,0 1 0,0-1 1,0 1-1,-1 0 1,1-1-1,0 1 0,0 0 1,0-1-1,0 1 1,0-1-1,0 1 1,-1 0-1,1-1 0,0 1 1,0 0-1,0-1 1,-1 1-1,1 0 1,0 0-1,0-1 0,-1 1 1,1 0-1,0 0 1,-1-1-1,1 1 0,0 0 1,-1 0-5,1 0 4,0 0-9,0 0-6,1 17 15,-2-11 3,9 178 34,-2-109-10,-5-68-34,0 0 0,1 0 1,0 0-1,0 0 0,1 0 1,0 0-1,0-1 0,0 0 1,3 3 2,-4-6-20,1-1 1,0 1 0,-1-1 0,1 1 0,1-1 0,-1 0 0,0 0 0,0 0 0,1-1-1,-1 1 1,1-1 0,-1 0 0,1 0 0,0 0 0,0 0 0,-1-1 0,1 1 0,0-1 0,0 0-1,0 0 1,3-1 19,8 0-329,0-1 0,0-1 0,0-1 0,12-4 329,-9 2-1029,0-2 1,-1 0-1,11-8 1029,13-6-1086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40:02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0 479 2032,'69'-73'1495,"-55"55"-131,-14 18-1331,0 0-1,0 0 1,0 0 0,0 0-1,0 0 1,0 0-1,0 0 1,0 0 0,0 0-1,1-1 1,-1 1 0,0 0-1,0 0 1,0 0-1,0 0 1,0 0 0,0 0-1,0 0 1,0 0 0,0 0-1,0-1 1,0 1-1,0 0 1,0 0 0,0 0-1,0 0 1,0 0 0,0 0-1,0 0 1,0 0-1,0 0 1,0-1 0,0 1-1,0 0 1,0 0 0,0 0-1,0 0 1,0 0-1,-1 0 1,1 0 0,0 0-1,0 0 1,0 0 0,0-1-1,0 1 1,0 0-1,0 0 1,0 0 0,0 0-1,0 0 1,0 0-1,-1 0 1,1 0 0,0 0-1,0 0 1,0 0 0,0 0-1,0 0 1,0 0-1,0 0-32,-12 5 2519,5 8-2518,0 0 1,0 1-1,1-1 0,1 2 0,1-1 0,-1 2-1,2-3 8,1 0-1,0-1 1,1 1 0,0 0-1,1 12-7,0-14 3,0-2 7,1-1 0,0 0 0,0 0-1,1 0 1,-1 0 0,2-1 0,-1 1-1,1 0 1,1-1 0,-1 0 0,1 1-1,0-1 1,1-1 0,0 1 0,0-1-1,0 0 1,1 0 0,0 0 0,0-1 0,0 0-1,1 0 1,0 0-10,-4-4 22,-1 0 0,0 0 1,0 0-1,1 0 0,-1 0 0,0 0 0,1-1 1,-1 0-1,1 1 0,-1-1 0,0 0 0,1 0 1,-1 0-1,1 0 0,-1-1 0,1 1 0,-1-1 0,1 1-22,2-2 43,0 0-1,0 0 0,0-1 0,0 0 1,0 1-1,-1-1 0,1-1 0,1 0-42,7-9 76,0 0 1,0-1-1,-1 0 0,3-6-76,7-9 92,6-7 90,-1-2-1,-2-1 1,16-33-182,-26 40 19,-1 0 0,-1-1-1,-2 0 1,5-30-19,-13 51 11,-1 0-1,-1 0 1,0 0-1,0 0 1,-1-1-1,-1 1 1,0 0 0,-1 0-1,0 0 1,-1 1-1,0-1 1,-1 0-1,0 1 1,-1 0-1,-5-10-10,8 18-3,0 0-1,0 0 0,-1-1 1,1 1-1,-1 1 0,0-1 0,0 0 1,0 1-1,0-1 0,0 1 1,0 0-1,-1 0 0,1 0 1,-1 1-1,1-1 0,-1 1 0,0 0 1,0 0-1,1 0 0,-1 0 1,0 1-1,0-1 0,-1 1 4,5 0-29,0 0 15,0 4 18,2 27-2,1 0-1,2-1 0,1 2-1,-2-9-14,9 47-9,4 26 51,-1 31-28,-13-94-11,-2 1 0,-2-1 0,-1 0 0,-1 0 0,-7 24 11,-30 93 58,36-140-27,2-16 135,0-18 1,3 14-154,-1-1-1,2 1 1,0 0 0,0 0-1,1-1 1,3-8-13,-2 7 11,0 2 2,0 1 0,0-1 1,1 1-1,0 0 1,0 1-1,5-6-13,2-3 5,-6 10-3,-1 0 1,1 0-1,1 1 0,-1 0 1,1 0-1,0 1 0,2-2-2,28-22-39,-32 24 44,-1 1 1,1 0-1,0 1 0,0-1 0,0 1 0,0 0 0,1 0 1,-1 1-1,1-1 0,-1 1 0,1 0 0,0 1 1,0-1-1,0 1 0,0 1 0,0-1 0,3 1-5,-3 0-7,1 0-1,-1 0 1,0 1-1,0 0 0,0 1 1,0-1-1,0 1 1,0 0-1,0 0 1,-1 1-1,1 0 1,-1 0-1,0 0 0,0 1 1,2 1 7,4 5 0,26 24 22,-34-32-19,0 1-1,0-1 0,0 0 0,1 0 1,-1 0-1,1-1 0,-1 1 1,1-1-1,0 0 0,3 1-2,9-2 6,-14 0-6,0 0 1,0 0-1,0 0 1,0 0-1,0 1 1,0-1-1,0 0 1,0 1-1,0-1 1,0 1-1,-1 0 1,1 0 0,0-1-1,0 1 1,1 2-1,8 5 10,0 1 1,0 0 0,1 3-11,7 5 12,-15-14-14,0-1 0,1 1 0,-1-1 0,1 0 0,0 0 0,0-1 0,0 1 1,0-1-1,0 0 0,0-1 0,0 1 0,0-1 0,0 0 0,0 0 1,0-1-1,0 1 0,0-1 0,0 0 0,0 0 0,0-1 0,0 0 0,0 0 1,-1 0-1,1 0 0,0-1 2,-5 3 0,15-11-6,0 0 0,1 1 0,1 1-1,-1 0 1,1 1 0,0 1 0,12-2 6,-24 7 11,1 1 0,0-1 0,-1-1 0,1 1 0,-1-1 0,1 0 0,-1 0-1,0 0 1,-1-1 0,1 1 0,0-1 0,-1-1 0,0 1 0,0-1 0,0 1 0,-1-1 0,1 0 0,-1 0-1,0-1 1,1-4-11,1 0 57,-1-1-1,-1 0 0,0 0 0,0 0 0,-1 0 1,0 0-1,-1-1 0,-1 1 0,0 0 0,-1-11-56,1 20 5,0 0-1,-1 0 1,1 0-1,0 0 1,-1 0-1,0 0 1,1 0-1,-1 1 1,0-1-1,0 0 1,0 1-1,0-1 1,0 0-1,0 1 1,-1-1-1,1 1 1,0 0-1,-1-1 1,1 1-1,-1 0 1,0 0-1,1 0 1,-1 0-1,0 0 1,0 0-1,1 1 1,-1-1-1,0 1 0,0-1 1,0 1-1,0-1 1,0 1-1,0 0 1,0 0-1,0 0 1,1 0-1,-2 1-4,-7-1 2,1 1 1,-1 1-1,1 0 0,-1 0 0,1 1 0,-9 4-2,16-7 0,-15 7-2,1-1-1,-1 2 1,1 0-1,-9 8 3,19-12-1,1 0 0,1 0 0,-1 1 0,0-1 0,1 1 0,0 0 0,0 0 0,1 1 0,0-1 0,-1 1 0,2 0 0,-1 0 0,1 0 0,0 0 0,0 0 1,-3 16-6,1 0 0,0 1 0,2-1 0,0 22 6,2-42-2,1-1 0,-1 1 0,0 0 1,0 0-1,1 0 0,-1 0 0,1-1 0,-1 1 1,1 0-1,0 0 0,0-1 0,-1 1 0,1-1 1,1 1-1,-1-1 0,0 1 0,0-1 0,0 1 1,1-1-1,-1 0 0,1 0 0,-1 0 0,1 0 1,-1 0-1,1 0 0,0 0 0,-1 0 0,1-1 1,0 1-1,0-1 0,-1 1 0,1-1 0,0 0 1,0 0-1,0 1 0,0-1 0,0 0 0,-1-1 1,1 1-1,0 0 0,0-1 0,0 1 0,-1-1 1,1 1-1,0-1 0,1 0 2,12-11-12,17-12 0,-15 15 4,-10 5 4,0 1 0,0-1 0,0 1 0,0 1 0,3-1 4,9 0 10,-17 3-10,1 0 1,-1 0 0,1-1 0,-1 1-1,1-1 1,-1 1 0,0-1 0,1 0 0,-1 0-1,0 0 1,0 0 0,0-1 0,0 1-1,0-1 1,0 1 0,0-1 0,0 0-1,6-4 8,-1-1-1,-1-1 1,1 1 0,-1-1 0,0 0 0,-1 0 0,0 0 0,0-1 0,-1 0 0,0 0 0,-1 0-1,0-1-7,-2 8-8,-2 3 6,0-1 0,0 0 0,1 1 0,-1-1 0,0 0 0,0 1 0,1-1 0,-1 1 0,0-1 0,1 1 0,-1-1 0,1 1 0,-1 0 0,0-1 0,1 1 0,-1 0 0,1-1 0,0 1 0,-1 0 0,1 0 0,0-1-1,-1 1 1,1 0 0,0 0 0,0 0 0,0-1 0,0 1 0,0 0 2,-3 6-3,-5 15 0,1 0 0,1 1-1,1 0 1,0 2 3,3-17-4,1 0-1,0 0 0,1 1 1,-1-1-1,2 0 1,-1 1-1,1-1 1,0 0-1,1 0 1,0 0-1,0 1 1,1-2-1,0 1 1,0 0-1,1-1 0,0 1 1,0-1-1,1 0 1,0-1-1,5 7 5,-8-11-1,0-1 0,0 1 0,-1-1 0,1 1 0,0-1 0,0 0 0,0 0 0,0 0 0,0 0-1,1 0 1,-1-1 0,0 1 0,0-1 0,1 1 0,-1-1 0,0 0 0,0 0 0,1 0 0,-1 0 0,0 0-1,1 0 1,-1 0 0,0-1 0,0 0 0,1 1 0,-1-1 0,0 0 0,0 0 0,0 0 0,0 0 0,0 0-1,0-1 1,0 1 0,0-1 0,-1 1 0,2-2 1,5-4 11,0-1 0,-1 0 0,0 0 0,-1-1 0,0 1 0,0-1 0,2-5-11,0-4 56,-1 0 0,-1 0 0,-1 0 0,0-1 0,0-7-56,-3 10 9,2 1 1,0 0 0,0 0 0,1 0 0,1 1 0,0-1 0,1 1-1,3-2-9,-8 13-1,0 1 0,1-1 0,0 0-1,0 1 1,0-1 0,0 1-1,0 0 1,0 0 0,0 1 0,1-1-1,-1 0 1,1 1 0,-1 0-1,1 0 1,0 0 0,-1 0 0,1 1-1,0-1 1,-1 1 0,1 0-1,0 0 1,0 1 0,0-1 1,11 2 0,-1 0 0,1 1 0,-1 1 0,0 0 0,5 3 0,-4-2-16,0 1-1,0 1 1,-1 1 0,8 5 16,-17-10-3,0 1 1,0 0 0,0 0 0,0 0 0,-1 1-1,1 0 1,-1-1 0,-1 2 0,1-1 0,-1 0-1,0 1 1,3 5 2,-1 2-18,-1 0 1,0 0-1,0 1 0,-1 0 0,-1 0 0,0 0 1,-1 0-1,-1 0 0,0 0 18,0-13-1,0 0 0,0-1 1,0 1-1,0-1 0,0 1 0,0-1 0,0 1 1,0-1-1,0 1 0,0 0 0,0-1 0,0 1 0,-1-1 1,1 1-1,0-1 0,0 1 0,-1-1 0,1 1 0,0-1 1,0 1-1,-1-1 0,1 0 0,-1 1 0,1-1 1,0 1-1,-1-1 0,1 0 0,-1 1 0,1-1 0,-1 0 1,1 0-1,-1 1 0,1-1 0,-1 0 0,1 0 1,-1 0-1,0 0 0,1 0 0,-1 1 0,1-1 0,-1 0 1,1 0-1,-1-1 0,1 1 0,-1 0 0,0 0 1,1 0-1,-1 0 0,1 0 0,-1 0 0,1-1 0,-1 1 1,1 0-1,-1-1 0,1 1 0,-1 0 0,1-1 1,-2 0 6,0 0-1,-1-1 1,1 1-1,0-1 1,1 0-1,-1 0 1,0 0-1,0 0 0,1 0 1,-1 0-1,0-1-5,1-1 7,0 1-1,0-1 1,0 1-1,1-1 1,-1 1 0,1-1-1,0 1 1,0-1-1,0 0 1,1 1-1,-1-1 1,1 1-1,0-1 1,0 1-1,0 0 1,0-1-1,0 1 1,1 0-1,0 0 1,0-1-7,6-9 12,1 0 0,0 1 1,1-1-1,3 0-12,-7 5-9,0 2 10,0-1-1,0 1 0,1 0 1,-1 0-1,1 1 1,1-1-1,-1 2 0,1-1 1,-1 1-1,1 0 1,1 1-1,-1 0 0,5-1 0,6-1 6,0 1 0,1 0 0,13 1-6,-26 2 0,0 1-1,-1 0 1,1 0-1,0 1 0,-1-1 1,1 1-1,-1 1 1,1-1-1,-1 1 0,0 1 1,1-1-1,4 3 1,-8-2-2,0 0 0,1 0 1,-1 0-1,-1 0 0,1 0 0,0 1 0,-1-1 0,0 1 0,1 0 1,-1 0-1,-1 0 0,1 0 0,-1 0 0,1 0 0,-1 0 1,0 0-1,-1 0 0,1 2 2,1 15-22,0 0-1,-2 0 1,-1 9 22,0 1-51,1-25 6,0-2-37,0-1 0,0 1 1,0-1-1,0 1 0,1-1 1,-1 1-1,1-1 0,0 1 0,0-1 1,0 0-1,0 1 0,1-1 1,-1 0-1,1 0 82,-1-1-730,13 0-2676,14 0 2243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40:03.7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311 230 4529,'0'0'54,"0"0"-1,0 0 1,-1 0-1,1 0 1,0 0 0,0 0-1,0 1 1,0-1-1,0 0 1,0 0-1,0 0 1,0 0 0,0 0-1,0 1 1,0-1-1,0 0 1,0 0 0,0 0-1,0 0 1,0 0-1,0 1 1,0-1 0,0 0-1,0 0 1,1 0-1,-1 0 1,0 0-1,0 0 1,0 0 0,0 1-1,0-1 1,0 0-1,0 0 1,0 0 0,0 0-1,1 0 1,-1 0-1,0 0 1,0 0 0,0 0-1,0 0 1,0 0-1,0 1 1,1-1-1,-1 0 1,0 0 0,0 0-1,0 0 1,0 0-1,0 0 1,0 0 0,1 0-1,-1 0 1,0 0-1,0 0 1,0 0 0,0-1-1,0 1 1,1 0-1,-1 0 1,0 0-1,0 0 1,0 0 0,0 0-54,0 0 56,0 0-1,0-1 1,0 1 0,0 0 0,0 0 0,0-1 0,0 1 0,0 0-1,0 0 1,0 0 0,0-1 0,0 1 0,-1 0 0,1 0 0,0 0 0,0-1-1,0 1 1,0 0 0,0 0 0,-1 0 0,1 0 0,0 0 0,0-1-1,0 1 1,0 0 0,-1 0 0,1 0 0,0 0 0,0 0 0,0 0-1,-1 0 1,1 0 0,0 0 0,0 0 0,-1-1 0,1 1 0,0 0 0,0 0-1,0 1 1,-1-1 0,1 0 0,0 0 0,0 0 0,-1 0 0,1 0-1,0 0 1,0 0 0,0 0 0,-1 0 0,1 0 0,0 0 0,0 1-56,-174 8 62,85-12 6,87 2-59,-1 0 0,1 1 0,0-1 0,0 0 1,0 0-1,0 0 0,0 0 0,0 0 0,0-1 0,0 1 0,0-1 0,0 1 0,1-1 0,-1 0 0,0 0 0,1 1 0,0-1 0,-1 0 0,1 0 0,0 0 0,0-1 0,0 1 0,0 0 0,1 0 0,-1 0 0,0-1 0,1 1 0,0 0 0,0-1 0,-1 1 0,1 0 0,1-2-9,-2-1 40,1 0-1,0-1 0,1 1 0,-1 0 0,1 0 0,0 0 1,0-1-1,1 1 0,0 0 0,0 1 0,0-1 1,0 0-1,1 0 0,0 1-39,-1 1 9,0 1 0,0 0-1,0 0 1,1 0 0,-1 0 0,1 0 0,0 0-1,-1 1 1,1 0 0,0-1 0,0 1 0,0 0 0,0 0-1,0 0 1,0 1 0,0-1-9,9 0 16,-1 0 0,0 1 0,11 1-16,21-1-22,-35-1 31,1 1 1,-1 1 0,0-1-1,0 1 1,0 0 0,0 1 0,0 0-1,0 0 1,0 1 0,0 0 0,-1 0-1,1 1 1,-1 0 0,0 0 0,0 1-1,-1 0 1,1 0 0,-1 1-1,0-1 1,-1 1 0,1 1 0,-1-1-1,0 1 1,-1 0 0,0 0 0,0 0-1,2 5-9,2 12 39,-1 0-1,-2 0 1,0 0 0,-2 0-1,0 1 1,-2 24-39,6 41 35,-1-20-30,-4 0 0,-2 8-5,-1-19-3,2-44 4,-1-5 5,0-1-1,0 1 1,-1-1-1,0 1 1,-2 5-6,2-13 2,1 0 0,-1 1 1,0-1-1,0 0 0,0 0 1,0 0-1,-1 1 0,1-1 1,0 0-1,-1-1 0,0 1 1,1 0-1,-1 0 0,0-1 1,0 1-1,0-1 0,0 0 1,0 1-1,0-1 0,0 0 1,0 0-1,-1 0 0,-1 0-2,-6 1 11,1 0-1,-1-1 1,0-1-1,1 1 1,-1-1-1,0-1 0,1 0 1,-1 0-1,0-1 1,-1-1-11,-3 0 2,1-1 1,0-1 0,1 0-1,-1 0 1,1-2-1,0 1 1,0-2-3,9 6 5,0 0-1,0-1 1,1 1 0,-1-1-1,1 1 1,0-1 0,0 0-1,0 0 1,0 0 0,0 0-1,1-1 1,-1 1-1,1 0 1,0-1 0,0 1-1,0-1 1,0 1 0,1-1-1,-1 1 1,1-1 0,0-1-5,0 1 10,1-1 0,-1 1 0,1-1 0,-1 1 0,1-1 0,1 1 0,-1 0 0,1 0 0,-1-1 0,1 1 0,1 0 0,-1 0-1,0 1 1,1-1 0,0 0 0,2-2-10,22-18 54,0 2-1,2 0 0,18-9-53,33-25 62,47-40 27,83-66 129,-148 110-114,-2-2 0,9-16-104,-67 68 3,27-33 51,-27 33-41,-1 0 1,0-1-1,1 1 1,-1 0-1,0-1 1,0 1 0,0-1-1,-1 0 1,1 1-1,0-1 1,-1 0-1,0 1 1,0-1-1,0 0-13,0 2 7,0 0-1,0 0 0,-1 0 1,1 0-1,0 1 1,-1-1-1,1 0 0,-1 0 1,1 0-1,-1 0 1,1 1-1,-1-1 0,1 0 1,-1 0-1,0 1 0,0-1 1,1 1-1,-1-1 1,0 1-1,0-1 0,0 1 1,0-1-1,1 1 1,-1-1-1,0 1 0,0 0 1,0 0-1,0 0 0,0-1 1,0 1-1,0 0 1,0 0-1,0 0 0,0 0 1,-1 1-7,-38 4 22,40-5-22,-14 4-6,1 0 1,-1 1 0,1 0 0,0 1-1,0 0 1,-2 3 5,9-5-1,-1 0 0,2 0-1,-1 0 1,0 1 0,1-1 0,0 1-1,0 1 1,0-1 0,1 1 0,0 0-1,0 0 1,0 0 0,-1 4 1,3-4-5,0 0 1,0 0 0,1 0 0,0 1 0,0-1 0,0 0-1,1 1 1,0-1 0,0 1 0,1-1 0,0 0-1,0 1 1,0-1 0,1 0 4,1 3-2,1 0 1,0 0-1,0-1 0,0 1 1,1-1-1,1 0 0,-1-1 1,1 1-1,1 0 2,6 5-3,0-1 0,1 0-1,0-1 1,1 0 0,0-1 0,1-1-1,0 0 1,0-1 0,14 4 3,-6-4-48,1-2-1,-1-1 1,1 0-1,0-2 1,8-1 48,39 1-958,14-5 958,14-4-992,1-11 423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45:27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349 17 2953,'-13'-8'220,"11"7"-147,1 0 0,0 0 0,0 1 0,0-1 0,-1 0 0,1 1-1,-1-1 1,1 0 0,0 1 0,-1 0 0,1-1 0,-1 1 0,1 0 0,-1 0 0,1 0 0,-1 0 0,1 0 0,-1 0 0,1 0 0,-1 0-73,-3 1 163,0 0 1,0 0 0,0 0-1,0 0 1,0 1 0,0 0-1,0 0 1,0 0 0,-2 3-164,-2 2 143,1 0 0,1 1 0,-1 0 0,1 1 0,-1 3-143,-13 11 66,12-13-30,0 0-1,1 1 0,0 0 0,0 1 0,1 0 1,0 1-36,-13 26 48,2 1 1,1 1 0,2 0 0,2 2-1,2-1 1,2 1 0,-1 17-49,1 8 33,4 0-1,3 6-32,2-45 12,1-1-1,2 0 1,1 1-1,1-2 1,2 1 0,3 10-12,-3-22-24,0 0-1,1 0 1,1-1 0,0 1 0,1-2 0,0 0 0,1 0 0,5 3 24,18 18-986,1-2 0,15 10 986,-10-13-528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1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2 201 3385,'-1'-10'646,"1"9"-510,0-1 0,0 0 1,-1 0-1,1 1 1,0-1-1,0 0 1,1 0-1,-1 0 1,0 1-1,1-1 1,-1 0-1,1 1 0,-1-1 1,1 0-1,0 1 1,0-1-1,-1 1 1,2-1-137,-2 1 35,1 1 1,0 0 0,-1 0 0,1 0-1,0 0 1,-1 0 0,1 0-1,0 0 1,-1 0 0,1 0-1,0 0 1,-1 0 0,1 0-1,0 0 1,-1 0 0,1 1 0,-1-1-1,1 0 1,0 1 0,-1-1-1,1 0 1,-1 1 0,1-1-1,-1 1 1,1-1 0,-1 0 0,1 1-1,-1-1 1,0 1 0,1 0-1,-1-1 1,0 1 0,1 0-36,16 20 9,1 5-2,2 3 3,0-2 0,12 11-10,-23-28 1,0-1-1,1-1 1,0 0-1,1 0 1,-1-1 0,1 0-1,1-1 1,4 2-1,0-1 9,1-1 0,0-1 0,0 0 1,1-2-1,0 0 0,-1 0 0,10-1-9,-15-2-16,0 0 0,0 0 0,0-1 0,-1-1 0,1 0 0,0 0 0,0-1 0,-1-1 0,0 0 0,0-1 0,7-3 16,-14 5-36,0 0 0,0 0 0,0-1 0,0 0 0,0 0 0,-1 0 0,0 0 0,1 0 0,-2-1 1,1 1-1,0-1 0,-1 0 0,0 0 0,0 0 0,-1 0 0,1 0 0,-1 0 0,0 0 0,0-1 1,0-4 35,0-12-51,-1 0 0,0 0 0,-2 0 0,-2-9 51,-19-125 963,23 156-941,0-1-1,0 1 1,0 0-1,0 0 1,0 0 0,0-1-1,0 1 1,0 0 0,-1 0-1,1-1 1,0 1-1,0 0 1,0 0 0,0 0-1,0-1 1,0 1 0,0 0-1,0 0 1,0-1-1,0 1 1,1 0 0,-1 0-1,0 0 1,0-1 0,0 1-1,0 0 1,0 0-1,0 0 1,0-1 0,0 1-1,1 0 1,-1 0 0,0 0-1,0 0 1,0-1-1,0 1 1,1 0 0,-1 0-1,0 0-21,7 7 293,8 17-270,11 30-32,-2 1-1,-3 1 1,-2 1 0,0 12 9,-12-45-118,-2-1 0,2 25 118,-6-37-342,0 0 0,-1 0 1,-1 0-1,1 0 0,-2 0 0,0 0 0,-2 8 342,-2-4-623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45:30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282 365 2152,'-6'-4'1899,"6"4"-1842,-1 0 1,1 0-1,0 0 1,0 0-1,0-1 1,0 1-1,-1 0 1,1 0-1,0 0 0,0 0 1,0 0-1,0 0 1,-1-1-1,1 1 1,0 0-1,0 0 1,-1 0-1,1 0 1,0 0-1,0 0 0,0 0 1,-1 0-1,1 0 1,0 0-1,0 0 1,-1 0-1,1 0 1,0 0-1,0 0 1,0 0-1,-1 1 0,1-1 1,0 0-1,0 0-57,-3 18 17,-5 49 55,-2 0-1,-6 12-71,4-6 173,0 23-173,-6 41 119,17-127-209,-1 0 0,0-1 1,-1 0-1,0 1 0,0-1 0,-1 0 0,0-1 0,-1 1 1,0-1-1,0 0 0,-1 0 0,0 0 0,0-1 1,-1 0-1,0 0 0,0 0 0,-1-1 0,1 0 0,-1-1 1,-3 2 89,-18 7-443</inkml:trace>
  <inkml:trace contextRef="#ctx0" brushRef="#br0" timeOffset="1">102 379 2160,'-11'-8'220,"0"1"0,0-1 0,1-1 0,0 0 0,0 0 0,1-1 0,0 0 0,-6-10-220,14 17 11,0 1 1,1 0 0,-1 0-1,0 0 1,1 0 0,-1-1 0,1 1-1,-1 0 1,1-1 0,0 1 0,0 0-1,0-1 1,1 1 0,-1 0-1,0-1 1,1 1 0,0 0 0,-1 0-1,1 0 1,0-1 0,0 1 0,0 0-1,0 0 1,1 0 0,-1 1-1,0-1 1,1 0 0,0 0 0,1-1-12,6-6 17,1 0 0,0 1 1,1 0-1,9-6-17,39-20 80,1 2-1,1 2 1,2 4 0,54-16-80,-109 39 92,0 1-1,0 0 1,-1 1 0,1 0 0,0 0 0,0 0 0,8 1-92,-14 0 26,1 1 1,0-1 0,0 1-1,-1-1 1,1 1 0,0 0-1,-1 0 1,1 0 0,-1 0-1,1 0 1,-1 1 0,1-1-1,-1 1 1,0 0 0,0-1-1,0 1 1,0 0 0,0 0-1,0 1 1,0-1 0,-1 0-1,1 0 1,-1 1 0,0 0-27,2 3 29,-1 0 1,0 0 0,-1 0 0,0 1 0,0-1 0,0 0 0,-1 1 0,0-1 0,0 1-1,0-1 1,-1 1 0,0-1 0,0 0 0,-1 1 0,0-1 0,-2 4-30,-6 17 139,-2-1 1,-1 0 0,-4 6-140,3-7 76,-16 33 14,-26 48-14,46-91-63,0 1 0,-1-1-1,-1-1 1,-1 0 0,-4 4-13,6-10 8,1-1 0,-1 0 0,-1 0 0,1-1 0,-1-1 0,0 0 0,0 0 0,-1-1 1,1-1-1,-1 0 0,0-1 0,-4 0-8,16-2 2,1 0 0,-1 0 0,0 0 0,0 0 0,0 0 0,1 0 0,-1 0 0,0 0 0,0-1 0,1 1 0,-1 0 0,0 0 0,0-1 1,1 1-1,-1-1 0,0 1 0,1-1 0,-1 1 0,1-1 0,-1 1 0,0-1 0,1 1 0,-1-1 0,1 0 0,0 1 0,-1-1 0,1 0 0,-1 1 0,1-1 0,0 0 0,0 0 0,-1 1 0,1-1-2,0-1 1,0 1-1,-1-1 1,1 1-1,0-1 1,0 1-1,0 0 1,0-1-1,0 1 0,1-1 1,-1 1-1,0-1 1,1 1-1,-1 0 1,1-1-1,-1 1 1,1 0-1,-1-1 0,1 1 1,0 0-1,3-4-1,1 1 1,-1 0-1,1 0 1,0 1-1,0-1 1,0 1-1,1 0 1,-1 0-1,1 1 1,0 0-1,0 0 0,2-1 1,6-1 70,1 1 0,0 0 0,0 1 0,10-1-70,-18 4 23,1-1 0,-1 1 0,0 0 0,1 1 0,-1-1 0,0 1 0,0 1 0,0 0 0,0 0 0,-1 0-1,1 0 1,-1 1 0,0 0 0,0 1 0,0 0 0,-1-1 0,2 3-23,14 14 30,-1 1 1,-1 1-1,10 17-30,-22-30 7,38 58 4,-21-29-177,11 10 166,-27-39-117,0 0 1,1 0-1,1 0 1,-1-2-1,2 1 1,7 4 116,-10-8-201,0-2 1,0 1 0,0-1 0,0 0-1,1-1 1,-1 0 0,1 0 0,-1-1-1,1 0 1,0-1 0,0 0 0,-1 0 0,1-1-1,1 0 201,45-5-729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9:45:32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155 423 3385,'0'-3'262,"0"1"0,0-1 0,0 1 0,-1-1 0,1 1 0,-1 0 0,1-1 1,-1 1-1,0 0 0,0 0 0,0-1 0,0 1 0,0 0 0,-1 0 0,1 0-262,0 1 616,1 1-112,-2 0-386,0 8-93,-13 235-17,1 77-1,13-303-7,0 0 0,-1 1 0,0-1 0,-2-1 0,0 1 0,-5 12 0,9-28 3,0 0-1,-1 0 1,1 0 0,0 0 0,-1-1-1,1 1 1,-1 0 0,1 0-1,0-1 1,-1 1 0,0 0 0,1 0-1,-1-1 1,1 1 0,-1-1 0,0 1-1,0-1 1,1 1 0,-1-1 0,0 1-1,0-1 1,1 1 0,-1-1 0,0 0-1,0 0 1,0 1 0,0-1 0,0 0-1,0 0 1,1 0 0,-1 0 0,0 0-3,-1 0 4,1-1 0,0 1 1,0-1-1,-1 0 1,1 1-1,0-1 1,0 0-1,0 1 0,0-1 1,0 0-1,0 0 1,0 0-1,0 0 1,0 0-1,0 0 1,0-1-1,1 1 0,-1 0 1,0 0-1,1 0 1,-1-1-1,1 0-4,-12-30 4,2-1-1,-6-32-3,13 45-5,2-1 1,0 1 0,0 0-1,2 0 1,2-11 4,1-25-11,3-75-25,-3 73-1,-2 0 0,-4-48 37,-1 83-2,0-2 1,2-1 1,0-12 0,2 31-5,-1 0 0,1 0 0,0 1-1,0-1 1,1 1 0,0-1 0,0 1 0,1-1 0,-1 1-1,1 0 1,3-4 5,-4 8-5,0-1 0,1 1 0,-1 0 0,1 0 0,-1 0 0,1 0 0,0 1 0,-1-1 0,1 1 0,0-1 0,0 1 0,0 0 0,0 0 0,0 0 0,1 1 0,-1-1 0,0 1-1,0 0 1,1-1 5,11 1 4,0 0 0,0 1-1,8 1-3,-13 0 8,34 4 19,-1 3 0,8 3-27,-19-3-1,1-2 0,-1-2-1,1 0 1,21-1 1,26-3-1958,-66 0 219,-9 2 698</inkml:trace>
  <inkml:trace contextRef="#ctx0" brushRef="#br0" timeOffset="1">64 746 2897,'10'0'1672,"6"0"-80,14-10-848,11-8 97,20-6-273,6-5-128,2 3-280,-2 3-144,-12 5-640,-10 4-384,-9 8-1097,-12 0 1201</inkml:trace>
  <inkml:trace contextRef="#ctx0" brushRef="#br0" timeOffset="2">1205 385 3105,'-2'-6'3238,"0"6"-1886,0 6-1509,0 22 216,0-1 0,1 1 0,2 0 1,3 18-60,-3-32 20,4 27 31,2 0 0,12 37-51,4 18 91,-22-90-139,1 0 0,-1 0-1,-1 0 1,1 0 0,-1 0-1,0 0 1,0 0 0,-1 0 0,1 0-1,-1 0 1,-1 0 0,1-1-1,-3 5 49,-2-3-745,-5-8 283</inkml:trace>
  <inkml:trace contextRef="#ctx0" brushRef="#br0" timeOffset="3">736 350 3945,'4'-6'1816,"10"0"-920,14-4-207,15 0-169,16-6-112,14 3-32,14-7-104,7-2-40,7 2-96,7 1-16,-9 11-144,-9 0-152,-13 8-536,-16 0-320,-23-4-769,-7 4 1049</inkml:trace>
  <inkml:trace contextRef="#ctx0" brushRef="#br0" timeOffset="4">1834 3 5449,'0'-2'2073,"10"2"-1385,33 6-368,54 21 0,-40 13 0,-6 13-72,-13 22-56,-7 15-16,-25 33-8,-12 22-32,-39 35-64,-26 5 8,-30-8-216,-27-11-224,-31-18-1168,-13-2 992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58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292 45 544,'-7'-41'215,"7"41"-210,-1 0 1,1-1-1,0 1 1,-1 0-1,1 0 1,0-1 0,-1 1-1,1 0 1,-1 0-1,1-1 1,-1 1-1,1 0 1,0 0-1,-1 0 1,1 0-1,-1 0 1,1 0-1,-1 0 1,1 0-1,-1 0 1,1 0-1,0 0 1,-1 0 0,1 0-1,-1 0 1,1 0-1,-1 0 1,1 0-1,-1 0 1,1 1-1,0-1 1,-1 0-1,1 0 1,0 1-1,-1-1-5,-20 12 212,14-8-76,-9 5 20,11-7-126,-1 1 0,1 0 0,0 0-1,0 1 1,0-1 0,1 1-30,-23 17 68,0-1 1,-4 1-69,5-4-4,0 1 0,-11 12 4,36-29-3,0 0-1,-1 0 0,1 0 0,0 0 1,0 1-1,0-1 0,0 0 0,0 1 1,0-1-1,0 0 0,0 1 0,0-1 1,1 1-1,-1 0 0,1-1 0,-1 1 0,1-1 1,0 1-1,-1 0 0,1-1 0,0 1 1,0 0-1,0 0 0,0-1 0,0 1 1,1 0-1,-1-1 0,0 1 0,1-1 1,0 2 3,1 0 8,0 0 0,0-1 0,0 1 0,0-1 0,0 0 0,1 1 1,-1-1-1,1 0 0,0 0 0,-1-1 0,1 1 0,0-1 0,0 1 1,0-1-1,2 1-8,12 3 133,0-1 0,1 0 1,0-1-1,16 1-133,35 5 300,-58-6-264,9 1 41,1 1 1,9 4-78,-25-7 7,0 0 0,0 0 0,0 1 1,0-1-1,0 1 0,-1 0 1,1 1-1,-1-1 0,0 1 1,0 0-1,3 3-7,-6-5 4,0 0 0,0 1 0,0-1 0,0 0 0,0 0 0,0 0 0,-1 1 0,1-1 0,-1 0 0,1 1 0,-1-1 0,0 0 0,0 1 0,0-1 0,0 1 0,0-1 0,-1 0 0,1 1 0,-1-1 0,0 0 0,1 0 0,-1 1 0,0-1 0,0 0 0,-1 0 0,1 0 0,-1 2-4,-6 7 49,0 0 0,-1-1 1,0 0-1,-6 5-49,6-6 42,-13 14 43,-3 4 19,-2-2-1,0 0 1,-6 1-104,24-20 12,6-8-207,13-17-410,12-9 325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59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0 179 1256,'98'-144'778,"-76"116"-139,-21 27-620,-1 1-1,1-1 1,-1 1 0,1-1 0,-1 1 0,1-1-1,-1 1 1,1 0 0,0-1 0,-1 1 0,1 0-1,-1-1 1,1 1 0,0 0 0,-1 0-1,1 0 1,0 0 0,-1 0 0,2 0-19,-2 0 7,1 1 1,-1-1-1,1 1 1,0 0 0,-1-1-1,1 1 1,-1 0-1,0 0 1,1 0-1,-1-1 1,0 1-1,1 0 1,-1 0-1,0 0 1,0 0-1,0 0 1,0-1-1,0 1 1,0 0 0,0 0-1,0 0 1,0 0-8,1 5-26,6 57-17,-6-47 56,0-1 1,1 1-1,1-1 0,0 0 1,1 0-1,2 5-13,-4-17 7,0 1 0,0-1 0,1 1 1,-1-1-1,1 0 0,-1 0 0,1 0 0,0 0 0,0-1 0,0 1 0,1-1 0,-1 0 0,1 0 0,-1 0 0,1 0 0,0 0 0,-1-1 0,1 0 0,0 0 0,2 1-7,7 0 26,-1 0-1,1 0 1,0-1-1,0-1 0,10 0-25,-6-1 27,-1-1-1,1 0 0,0-1 1,-1-1-1,0 0 0,0-2 1,1 0-27,-7 2 11,-1-1 1,0 0 0,0 0 0,0-1 0,0-1 0,-1 1 0,0-1 0,-1-1-1,1 1 1,-1-1 0,3-5-12,-6 7 5,-1-1 1,1 1-1,-1-1 0,0 0 1,-1-1-1,0 1 0,0 0 0,0-1 1,-1 1-1,0-1-5,8-35 243,-11 46-220,2-2-23,-1-1 0,1 0 0,0 1 0,0-1 0,-1 0 0,1 1 1,0-1-1,0 0 0,0 1 0,-1-1 0,1 1 0,0-1 0,0 0 0,0 1 0,0-1 0,0 1 0,0-1 0,0 1 0,0-1 0,0 0 0,0 1 0,0-1 0,0 1 0,0-1 0,0 1 0,0-1 0,0 0 0,2 6 5,-1 0-1,1-1 0,0 1 1,0-1-1,0 1 1,1-1-1,0 0 0,0 0 1,0 0-1,4 4-4,2 2 10,1-1-1,0 0 0,3 2-9,-7-7-46,0 0 0,0-1 0,1 1 0,0-2 0,0 1 1,0-1-1,0 0 0,0 0 0,7 1 46,-12-4-20,29 8-168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59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153 435 1768,'-14'7'145,"0"1"-1,1 0 1,0 1-1,0 1 0,1 0 1,0 0-1,-5 8-144,12-13 9,1 0 0,-1 1-1,1-1 1,1 1 0,-1 0-1,1 0 1,0 0 0,1 0-1,-1 0 1,1 1 0,0-1-1,1 1 1,0 0 0,0-1-1,0 1 1,1 0 0,0 0-1,0 4-8,0-9 1,1 0 0,-1 1 0,0-1 0,1 0 0,0 0-1,-1 0 1,1 0 0,0 0 0,0 0 0,0 0 0,0 0 0,1 0-1,-1 0 1,1-1 0,-1 1 0,1 0 0,-1-1 0,1 1 0,0-1-1,-1 0 1,1 1 0,2-1-1,0 1 5,0 0 0,1-1 0,-1 0 0,1 0 0,-1 0-1,1 0 1,-1-1 0,1 0 0,0 0 0,-1 0 0,1 0-5,15-3 27,0-1 0,0 0 0,-1-1 0,13-6-27,-31 11 1,63-22 83,20-12-84,-62 23 16,1 0-1,-2-2 1,1 0 0,-2-1-1,5-6-15,-20 16 5,0 0-1,0-1 0,-1 0 0,0 1 0,0-2 1,0 1-1,0 0 0,-1-1 0,0 0 0,0 0 0,0 0 1,-1 0-1,0 0 0,0 0 0,-1-1 0,0 1 1,0-1-1,0 1 0,-1-1 0,0 1 0,0-3-4,1-79 33,-5-3-33,2 62 27,-1 0 0,-2 0 0,-1 0 0,-1 1 0,-3-3-27,-5-3 166,15 34-162,0 0 1,0-1-1,-1 1 0,1 0 1,0-1-1,0 1 1,0 0-1,0 0 1,0-1-1,-1 1 0,1 0 1,0-1-1,0 1 1,-1 0-1,1 0 1,0-1-1,0 1 0,-1 0 1,1 0-1,0 0 1,-1-1-1,1 1 1,0 0-1,0 0 0,-1 0 1,1 0-1,0 0 1,-1 0-1,1 0 0,-1 0 1,1 0-1,0 0 1,-1 0-1,1 0 1,0 0-1,-1 0 0,1 0 1,0 0-1,-1 0 1,1 0-1,0 0-4,-6 12 87,5 3-107,-1 0 0,2 0 0,0 0 1,1 0-1,2 14 20,18 76-32,14 23 86,-16-65 52,7 45-106,-6-13 334,-15-85 246,0-11 31,6-17 360,-7 11-798,5-8-44,0-1 0,2 1 1,0 1-1,0 0 0,1 0 0,1 1 1,5-3-130,-11 10-3,1 0 1,0 0 0,1 1 0,-1 0 0,1 0 0,0 1 0,0 0-1,0 1 1,1 0 0,-1 1 0,1 0 0,0 0 0,-1 1 0,6 0 2,-12 0-6,-1 1 1,1 0 0,0 0 0,-1 0 0,1 0 0,-1 1 0,1-1 0,-1 1-1,1 0 1,-1-1 0,1 1 0,-1 0 0,1 1 0,-1-1 0,0 0-1,0 1 1,0-1 0,0 1 0,0-1 0,0 1 0,0 0 0,0 0 0,-1 0-1,1 0 1,-1 0 0,1 1 0,-1-1 0,0 0 0,0 0 0,0 1 0,0-1-1,0 1 1,0 1 5,3 13-77,-1 0-1,-1 1 1,0-1-1,-1 1 1,-1 0 0,-2 9 77,2 28-464,3 41 117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03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731 224 1256,'0'0'57,"-1"0"1,0 0-1,1-1 0,-1 1 0,1 0 0,-1-1 1,1 1-1,-1 0 0,1-1 0,-1 1 0,1-1 1,-1 1-1,1-1 0,-1 1 0,1-1 0,0 1 1,-1-1-1,1 1 0,0-1 0,0 0 0,-1 1 1,1-1-1,0 1 0,0-1 0,0 0 0,0 1 1,0-1-1,0 0 0,0 1-57,-3-30-158,2 18 318,-5-53 16,6 60-155,-1 1 0,0-1 0,0 1 0,0-1 0,0 1 0,-1-1 0,0 1 0,0 0 0,0 0 0,0 0 0,-1 0 0,0 0 0,1 0 0,-1 1 0,-1-1 0,1 1 0,0 0 0,-1 0 0,0 0 0,0 1 0,1-1 0,-1 1 0,-1 0 0,1 0 0,0 0 0,-1 0 0,1 1 0,0 0 0,-1 0 0,-3 0-21,-8-1 23,1 0 1,0 2-1,0 0 1,-1 0-1,1 2 0,0 0 1,0 0-1,-7 3-23,-7 4 60,1 0-1,1 2 1,-1 0 0,2 2-1,0 1 1,0 2-1,2 0 1,-20 17-60,16-10 151,2 2-1,0 0 1,1 2 0,2 1 0,1 1 0,1 0-1,0 4-150,18-27 34,0 0 0,0 0-1,0 0 1,1 0 0,0 1-1,0-1 1,0 1-1,1 3-33,0-8 7,1 0 0,0-1 0,0 1 0,0 0 0,0 0 0,0-1 0,0 1 0,0 0 0,1-1-1,-1 1 1,1 0 0,-1-1 0,1 1 0,-1-1 0,1 1 0,0-1 0,0 1 0,0-1 0,0 1-1,0-1 1,0 0 0,0 0 0,1 1 0,-1-1 0,0 0 0,1 0 0,-1 0 0,0 0 0,1-1 0,-1 1-1,1 0 1,0-1 0,-1 1 0,1-1 0,0 1 0,-1-1-7,7 1 3,-1 0 0,1 0 1,0-1-1,-1 0 0,1-1 0,0 1 0,-1-1 0,1-1 1,-1 0-1,0 0 0,1 0 0,-1-1 0,0 0 1,0 0-1,6-5-3,11-7-265,-1-1 0,0-1 1,12-13 264,-27 23-105,-5 5 82,-1 0 0,0 0 0,0 0 0,1 1 1,-1-1-1,1 1 0,-1-1 0,1 1 0,0 0 0,0 0 0,-1 0 0,1 1 0,1-1 23,-3 1-4,0 0 0,1 1 0,-1-1 0,0 0 0,0 1 0,0-1-1,0 1 1,0-1 0,1 1 0,-1-1 0,0 1 0,0 0 0,0 0 0,-1 0 0,1-1-1,0 1 1,0 0 0,0 0 0,-1 0 0,1 0 0,0 0 0,-1 0 0,1 1 0,-1-1-1,1 0 1,-1 0 0,0 0 0,1 0 0,-1 1 0,0-1 0,0 0 0,0 1 4,9 35 167,-7-23-43,1-1 0,1 0 0,0 0 0,5 10-124,-7-18 26,1-1 0,0 1 1,0-1-1,0 0 0,0 1 0,1-1 1,-1-1-1,1 1 0,0-1 0,0 1 1,1-1-1,-1 0 0,1-1 1,3 3-27,4-1 30,-1 1 1,1-1 0,0-1 0,0 0 0,0-1 0,1 0-1,9-1-30,9 0 64,0-1 1,19-4-65,-30 2 14,0-1 1,0-1-1,0 0 1,0-2-1,0-1 1,-1 0-1,0-1 1,-1-1-1,5-4-14,-10 5-11,-1 0 0,0-1-1,0-1 1,-1 0-1,0 0 1,-1-1-1,0-1 1,-1 1-1,0-2 1,-1 1-1,0-1 1,5-13 11,-5 4 29,0 1 1,-2-2-1,0 1 1,-1-1-1,-2 1 1,0-1-1,-1 0 1,-2 0-1,0 0 0,-2 0 1,0 0-1,-5-20-29,1 20 507,6 23-492,0 0 0,0 0 0,0 0 0,0 1-1,0-1 1,0 0 0,0 0 0,0 0 0,-1 0 0,1 0 0,0 0-1,0 0 1,0 0 0,0 0 0,0 0 0,0 0 0,0 0 0,0 0 0,0 0-1,0 0 1,0 0 0,0 0 0,0 1 0,-1-1 0,1 0 0,0 0-1,0 0 1,0 0 0,0 0 0,0 0 0,0 0 0,0 0 0,0 0-1,0 0 1,0 0 0,-1-1 0,1 1 0,0 0 0,0 0 0,0 0-1,0 0 1,0 0 0,0 0 0,0 0 0,0 0 0,0 0-15,0 13 195,2 9-176,2 0-1,0-1 1,2 0-1,0 0 1,2 0 0,0-1-1,1 0 1,1 0-1,1-1 1,0 0 0,2-1-1,0-1 1,1 0-1,1-1 1,0 0 0,1-1-1,1-1 1,0 0-1,19 10-18,-24-16-2,0-1-1,-1 2 1,0 0-1,-1 0 1,0 1-1,0 1 3,-8-10-43,0 1 1,-1 0-1,1 0 0,-1 1 1,1-1-1,-1 0 0,0 0 1,0 0-1,0 1 1,0-1-1,0 1 0,-1-1 1,1 1-1,-1-1 0,1 1 1,-1-1-1,0 1 0,0-1 1,0 1-1,-1-1 0,1 1 1,0-1-1,-1 1 0,0-1 1,0 1-1,1-1 0,-1 0 1,-1 1-1,1-1 0,0 0 1,0 0-1,-1 0 0,1 0 1,-1 0-1,0 0 0,0 1 43,-9 6-645,1 0 0,-1-1 0,-5 3 645,-1 1-694,-8 9-33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28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21 1704,'-8'-11'1607,"-2"2"-105,9 9-1498,1 1-1,-1-1 1,0 1 0,0-1-1,1 1 1,-1 0 0,1-1-1,-1 1 1,0 0 0,1 0 0,0-1-1,-1 1 1,1 0 0,-1 0-1,1 0 1,0 0 0,-1-1 0,1 1-1,0 0 1,0 0 0,0 0-1,0 1-3,-6 17 18,-1 0-1,-1 0 0,-3 3-17,6-11 4,0-1 0,1 1 0,0 0 0,0 1 0,1-1 0,1 1 0,0-1 0,0 1 0,1 0 0,1 9-4,-9 436 127,9-441-116,-1 18-1025,3 23 1014,1-37-365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28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5 267 888,'-2'-5'56,"1"0"1,1 0-1,-1 0 0,1 0 0,-1 0 1,2 0-1,-1-1 0,0 1 0,1 0 0,0 0 1,0 0-1,1 1 0,-1-1 0,1 0 1,0 0-1,0 1 0,1-1 0,-1 1 1,1 0-1,0-1 0,0 1 0,1 1 0,-1-1 1,1 0-1,0 1 0,0 0 0,0 0 1,0 0-1,0 0 0,1 1 0,3-2-56,38-18 51,2 1 0,0 3 0,0 3 0,2 1 0,32-4-51,-45 10 60,2 2 0,9 1-60,-38 4 7,1 0-1,0 1 1,0 1 0,0 0-1,0 0 1,-1 1 0,1 0-1,-1 1 1,1 0 0,3 2-7,-10-3 0,0 0 1,0 1 0,-1-1-1,1 1 1,0 0 0,-1-1-1,0 1 1,0 1 0,0-1-1,0 0 1,0 1 0,0 0-1,-1-1 1,0 1 0,0 0 0,1 2-1,-1 1 18,0 0 1,0 0 0,0 1 0,-1-1 0,0 0 0,-1 0 0,0 1 0,0-1 0,-1 5-19,-3 15 105,-1 0-1,-1-1 1,-2 0 0,-10 24-105,16-43 14,-3 7 15,-20 56 112,-4-1 0,-12 19-141,33-75 17,0 0 0,0-1-1,-1-1 1,0 1 0,-1-1 0,-1-1-1,0 0 1,-7 5-17,11-9 14,0-1 0,-1 0 1,1-1-1,-1 0 0,0 0 0,0-1 0,-1 0 0,1 0 1,0-1-1,-1 0 0,0-1 0,1 0 0,-1 0 0,-7 0-14,12-2 3,1 1 0,0 0 0,0-1 0,0 0 0,0 0 0,0 0 0,0 0 1,0 0-1,0-1 0,1 1 0,-1-1 0,0 0 0,1 0 0,-1 0 0,1 0 0,0 0 0,-1 0 0,1 0 0,0-1 0,1 0 0,-1 1 0,0-1 0,1 0 0,-1 1 0,1-1 0,0 0 0,-1-2-3,0-2-20,1 1 0,-1-1 0,1 0 0,0 1 0,1-1 1,0 0-1,0 0 0,0 1 0,1-1 0,0 0 0,0 0 0,2-4 20,8-8-43,-11 18 42,0 1-1,1 0 1,-1-1 0,0 1 0,1 0-1,-1-1 1,1 1 0,-1 0-1,0 0 1,1-1 0,-1 1 0,1 0-1,-1 0 1,1 0 0,-1-1 0,1 1-1,-1 0 1,1 0 0,-1 0 0,1 0-1,-1 0 1,1 0 0,-1 0-1,0 0 1,1 0 0,-1 1 0,1-1-1,-1 0 1,1 0 0,-1 0 0,1 0-1,-1 1 1,1-1 0,-1 0-1,0 0 1,1 1 0,-1-1 0,1 0-1,-1 1 1,0-1 0,0 0 0,1 1-1,-1-1 1,0 1 0,1-1-1,-1 1 1,0-1 0,0 1 1,8 14 36,-1 1 0,0 0 0,-1 0 1,-1 1-1,0-1 0,0 13-36,9 26 131,-9-40-127,3 13 81,1 0 1,1 0-1,12 20-85,-19-41-28,1 0 0,1-1-1,-1 1 1,1-1 0,0 0 0,0 0-1,1 0 1,-1 0 0,1-1 0,1 0-1,-1-1 1,1 1 0,-1-1-1,1-1 1,1 1 0,2 0 28,1 0-160,-1-2 1,1 1-1,0-2 0,0 1 160,51 1-409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29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186 254 2569,'0'0'42,"-1"0"0,0 0 0,1 0 0,-1 1 0,1-1 0,-1 0 0,0 0 1,1 0-1,-1 1 0,1-1 0,-1 0 0,1 0 0,-1 1 0,1-1 0,-1 0 1,1 1-1,-1-1 0,1 1 0,-1-1 0,1 1 0,0-1 0,-1 1 0,1-1 1,0 1-1,-1-1 0,1 1 0,0-1 0,0 1 0,0 0 0,-1-1 0,1 1-42,-12 22-116,12-22 127,-43 83 63,27-55 46,1 0 0,2 1-1,0 1 1,-6 28-120,4 18 75,3 0 1,4 1-1,2 18-75,6-85 12,1 1 0,-1-1 0,3 10-12,-2-15 6,18-44 370,-8 15-372,-2 0-1,-1-1 1,-1 0-1,0-1 1,-2 1-1,-1-1 0,-1-5-3,2-66 218,-4 0 0,-10-78-218,8 165 101,-1 1 0,1-1-1,-1 1 1,-1 0-1,1 0 1,-1 0-1,-1 0 1,0 0-1,0 1 1,-1-1-101,5 7 22,-1 0 1,0-1-1,0 1 0,1 0 0,-1-1 0,0 1 1,1 0-1,0-1 0,-1 1 0,1 0 1,0-1-1,-1 1 0,1-1 0,0 1 0,0-1 1,0 1-1,1-1 0,-1 1 0,0 0 1,0-1-1,1 1 0,-1-1 0,1 1 1,-1 0-1,1-1 0,0 1 0,-1 0 0,1 0 1,0-1-1,0 1-22,3-2 9,0-1-1,0 1 1,1 0-1,-1 0 1,1 1-1,0 0 1,3-2-9,0 1 1,137-58-15,-32 15 22,-103 42-42,98-40 120,-89 38-374,-1 0 1,0 2-1,1 0 1,0 1-1,1 1 288,2 4-1126,-13 7 429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29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30 107 2713,'-28'9'1216,"26"-2"-648,6-3-224,24-8-32,19 0 8,21-14 64,11-6-40,2-3-760,-10-3-688,-10 10 696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4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13 6065,'0'-12'2017,"-2"14"-2377,6 2-312,-4-4 375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2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6569,'12'8'2345,"8"19"-1929,7 32-392,4 13 0,9 31-8,1 19-40,-6 7-112,-9 1-88,-16-18-136,-12-5-48,-11-16 104,-1-7 48,-7-12 168,0-11 72,1-21 16,-3-9 0,6-27-745,-2-16 553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0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28 2609,'1'-1'114,"4"-14"1622,-5 15-1637,0-1-1,1 1 1,-1 0-1,0-1 1,0 1-1,0 0 1,0-1-1,1 1 1,-1-1-1,0 1 0,0-1 1,0 1-1,0 0 1,0-1-1,0 1 1,0-1-1,0 1 1,0 0-1,0-1 1,-1 1-1,1-1 0,0 1 1,0 0-1,0-1 1,0 1-1,-1-1 1,1 1-1,0 0-98,-2 6-155,1 0 126,-18 171-73,18-173 100,-29 171-66,-10 11 68,28-134-45,6-23-710,1 1 1,1-1-1,2 1 1,0 8 754,1-23-740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0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0 136 4113,'6'-22'1528,"28"5"-1184,7 1-192,16 3-152,-1-2-8,5 4 0,3 0-16,8-2 16,10 6 8,21 0-336,1 3-552,-3 4 584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0.9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0 514 2521,'6'0'1384,"66"-4"-1152,0-2 0,60-15-232,-60 9 152,413-82 526,-1-21-198,150-32-410,-371 96-955,115 0 885,-244 39-327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3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165 461 952,'2'35'482,"-2"-25"-413,-1 0 1,-1 0-1,0 0 1,0 0-1,-1 0 1,0 0-1,-1-1 0,0 0 1,0 1-1,-2-1-69,-9 21 242,1 2-1,1 0-241,1-2 152,-2 0 0,-3 4-152,15-31 24,0 0 0,0 0 1,0 0-1,0-1 0,-1 1 0,1 0 0,-1-1 0,0 0 0,1 1 0,-1-1 0,0 0 0,0-1 1,-1 1-1,1 0 0,-3 0-24,5-2 10,1 0 0,0 0 0,-1 0 0,1-1-1,0 1 1,0 0 0,-1 0 0,1 0 0,0-1 0,0 1 0,-1 0 0,1 0 0,0-1 0,0 1 0,0 0 0,0-1 0,-1 1 0,1 0 0,0 0 0,0-1 0,0 1 0,0 0 0,0-1 0,0 1-1,0 0 1,0-1 0,0 1 0,0 0 0,0-1 0,0 1 0,0-1 0,0 1 0,0 0 0,0 0 0,0-1 0,0 1 0,1 0 0,-1-1 0,0 1 0,0 0 0,0-1-10,5-19 46,-5 20-46,13-49 81,19-43-81,-4 12 70,5-19 108,34-97 277,-52 159-323,1 2 0,2 0-1,2 0 1,3-2-132,-16 27 36,1 0 0,0 0 0,0 1 0,1 0-1,0 0 1,0 1 0,1 0 0,0 1-1,5-2-35,-12 7-6,0 0-1,0 1 0,0 0 0,0-1 1,0 1-1,0 0 0,1 0 0,-1 1 1,0-1-1,1 1 0,-1 0 0,0-1 1,1 2-1,-1-1 0,0 0 0,0 1 1,1-1-1,-1 1 0,0 0 0,0 0 1,1 0-1,-1 0 0,0 1 0,0-1 0,-1 1 1,1 0-1,0 0 0,0 0 0,-1 0 1,0 0-1,1 1 0,-1-1 0,0 1 1,0 0-1,0-1 0,0 1 7,8 12-40,-1 1-1,-1 0 0,1 3 41,7 13-13,-7-12-35,-1 1-1,-1 1 0,0-1 0,-2 1 0,0 0 0,-2 0 0,0 0 0,-1 17 49,-1 16-93,-3-1-1,-2 0 0,-3 3 94,6-50-29,-1 14-380,-2 0 0,0 0 0,-1-1 0,-6 15 409,-2-14-441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3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0 174 3337,'31'-25'1216,"41"-5"-1056,19 1 32,18-4-248,-1 4-272,-24 1 224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4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9 328 984,'106'-145'464,"-84"110"-209,-18 24 1,-3 4-69,-2 29 160,-9 5-17,-2 0 0,-9 15-330,-17 37 420,25-44-349,1 1 0,2 0 0,2 0 0,1 1 1,0 15-72,6-33 18,-1 0 0,2 1 1,1-1-1,0 0 0,1 0 1,1 1-1,1-2 0,1 1 1,1 0-1,0-1 0,3 4-18,-8-20 9,0 0 0,-1 0 0,1 0 0,1 0 0,-1-1 0,0 1 0,0 0-1,1-1 1,-1 1 0,1-1 0,-1 1 0,1-1 0,0 0 0,0 1 0,-1-1 0,1 0 0,0 0 0,0 0-1,0-1 1,1 1-9,-1-1 11,0 0-1,0 0 0,1 0 0,-1 0 0,0 0 1,0-1-1,1 1 0,-1-1 0,0 1 0,0-1 1,0 0-1,0 0 0,1 0 0,-2 0 0,1 0 1,0-1-1,0 1 0,0-1 0,0 0-10,13-11 50,-1 0 0,0-2 0,-2 1 0,8-12-50,45-71 89,-22 30-51,-40 64-33,53-80-118,33-63 113,-74 118 0,-2-1-1,-1 0 1,-1-1 0,-1 0 0,-2 0 0,-1-1 0,1-16 0,-8 47 2,3-42 444,-3 40-406,0 1 1,0 0 0,0-1-1,0 1 1,0 0-1,0-1 1,-1 1-1,1 0 1,0-1 0,-1 1-1,1 0 1,-1 0-1,1 0 1,-1-1-1,1 1 1,-1 0 0,0 0-1,0 0 1,0 0-1,1 0 1,-1 0-1,0 0 1,0 0 0,0 0-1,0 1 1,-1-1-41,0 1 17,1 0 0,0 0 0,-1 0 0,1 0 0,0 1 0,0-1 0,-1 0 0,1 1 0,0-1 0,0 1 0,0 0 0,0-1 1,0 1-1,0 0 0,0 0 0,0 0 0,0-1 0,0 1 0,0 0 0,0 0 0,0 0 0,1 0 0,-1 1 0,0-1 0,1 0 0,-1 0 0,1 1-17,-4 4 34,-9 13-31,1 0 0,1 1 0,1 0 0,1 1 0,0 0 0,2 1 0,0 0 0,2 0 0,0 0 0,1 0 0,2 1 0,0 7-3,2-18 5,1-1-1,1 0 0,-1 1 1,2-1-1,0 0 0,0 0 1,1 0-1,0 0 0,1-1 1,5 8-5,8 12-140,1-2 0,21 24 140,-3-5-625,-15-18 310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5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0 251 2641,'3'-10'210,"7"-20"573,-10 30-776,0-1 0,0 1 1,0 0-1,0 0 1,0 0-1,0 0 0,0 0 1,0 0-1,0-1 1,0 1-1,0 0 0,0 0 1,0 0-1,0 0 0,1 0 1,-1 0-1,0 0 1,0 0-1,0-1 0,0 1 1,0 0-1,0 0 1,0 0-1,1 0 0,-1 0 1,0 0-1,0 0 0,0 0 1,0 0-1,0 0 1,0 0-1,1 0 0,-1 0 1,0 0-1,0 0 1,0 0-1,0 0 0,0 0 1,1 0-1,-1 0 0,0 0 1,0 0-1,0 0 1,0 0-1,0 0 0,0 1 1,1-1-1,-1 0 0,0 0 1,0 0-1,0 0 1,0 0-8,6 18 296,15 141-183,0-2 121,-21-155-224,1-1 1,-1 1-1,0-1 1,0 0-1,1 1 0,-1-1 1,1 1-1,-1-1 1,1 1-1,0-1 0,-1 0 1,1 1-1,0-1 1,0 0-1,0 0 1,0 0-1,0 0 0,1 1-10,-1-2 14,0 1 0,0-1 0,-1 0 0,1 0 0,0 0 0,0 0 0,0 0 0,-1 0 0,1 0 0,0 0 0,0 0 0,0 0 0,-1-1 0,1 1 0,0 0 0,0 0 0,-1-1 0,1 1 0,0-1-1,-1 1 1,1 0 0,0-1 0,-1 1 0,1-1-14,6-6 122,0 0 0,-1 0 0,0 0 0,0-1 0,1-3-122,0 1 48,228-298 362,-209 278-1067,-26 30 617,0 0 1,0 0 0,0 1 0,0-1 0,0 0 0,0 0 0,0 0 0,0 0 0,0 0 0,0 0 0,1 0 0,-1 0-1,0 0 1,0 0 0,0 0 0,0 0 0,0 0 0,0 0 0,0 0 0,0 0 0,0 0 39,-15 19-483,-49 59-41,-87 110 475,149-186 49,-1 3 1,-1-1 1,1 1 0,-1 1-1,1-1 1,1 0 0,-1 1-1,1 0 1,-1 2-2,3-7 10,0 0 1,0-1-1,-1 1 0,1-1 0,0 1 1,0-1-1,0 1 0,0-1 0,0 1 0,0 0 1,0-1-1,0 1 0,1-1 0,-1 1 1,0-1-1,0 1 0,0-1 0,1 1 1,-1-1-1,0 1 0,0-1 0,1 1 0,-1-1 1,0 1-1,1-1 0,-1 1 0,1-1 1,-1 0-1,1 1 0,-1-1 0,1 0 1,-1 1-1,1-1 0,-1 0 0,1 0 0,-1 0 1,1 1-1,-1-1 0,1 0 0,-1 0 1,1 0-1,-1 0 0,1 0 0,0 0 1,-1 0-1,1 0 0,-1 0 0,1 0 0,-1 0 1,1 0-1,0-1-10,35-8 764,6-8 654,35-21-1418,-19 8 278,-34 19-207,41-20 198,53-35-269,-98 53 10,-1-1 0,0 0-1,-1-1 1,-1-1 0,-1-1 0,0 0-1,12-18-9,-18 21-1,11-15-1,-2-1 0,0-2 2,-11 22-64,-3 9-77,5 20-168,-5-5 245,30 54-80,-15-31 143,-2 2 0,10 30 1,-24-57-22,0 1 0,-1-1-1,-1 1 1,0 0 0,-1 0 0,0 0 0,0 0 0,-2-1 0,0 1 0,0 0 0,-1 3 22,1-15-3,1 0 0,0 0 0,-1 0-1,1 0 1,0 0 0,-1 0 0,1 0 0,-1 0 0,0-1 0,1 1 0,-1 0 0,0 0-1,1 0 1,-1-1 0,0 1 0,0 0 0,1-1 0,-2 1 3,2-1 2,0 0 0,-1 0 0,1 0 0,-1 0 0,1 0 0,-1 0 0,1 0 0,0 0 0,-1 0 0,1 0 0,-1 0 0,1 0 0,0 0 0,-1 0 0,1 0 0,-1-1 0,1 1 0,0 0 0,-1 0 0,1-1 0,0 1 0,-1 0 0,1 0 0,0-1 0,-1 1 0,1 0 0,0-1 0,0 1 0,0 0 0,-1-1 0,1 1 0,0 0 0,0-1 0,0 1 0,0-1 0,-1 1 0,1-1 0,0 1 1,0 0-1,0-1 0,0 1 0,0-1 0,0 1 0,0 0 0,0-1 0,0 1 0,1-1-2,-2-6-9,1-1 0,1 1 0,0-1 1,0 1-1,0 0 0,1-1 0,0 1 1,0 0-1,1 0 0,0 0 0,0 1 1,0-1-1,1 0 9,7-12-152,1 0-1,1 1 1,12-13 152,-12 15-94,33-34-117,-43 46 221,0 2 0,0-1 0,1 0 0,-1 1 0,1 0 1,0-1-1,0 1 0,-1 1 0,1-1 0,1 1 0,-1-1 0,0 1 0,1 0-10,-5 1 8,1 0-1,0 0 0,0 0 0,-1 0 1,1 0-1,0 0 0,0 0 0,-1 0 1,1 1-1,0-1 0,0 0 0,-1 1 1,1-1-1,0 0 0,-1 1 0,1-1 1,0 0-1,-1 1 0,1-1 0,-1 1 1,1 0-1,-1-1 0,1 1 0,-1-1 1,1 1-1,-1 0 0,0-1 0,1 1 1,-1 0-1,0-1 0,1 1 0,-1 0 1,0 0-1,0-1 0,0 1 0,0 0 1,1 0-8,-2 30 210,1-28-192,-5 31 226,2-17-138,0 1-1,1 0 1,1 0-1,2 12-105,-1-26 10,0-1 0,0 0 0,1 1 0,-1-1 0,1 0 0,0 1 0,0-1 0,0 0 0,1 0 0,-1 0 0,1 0 0,0 0 0,-1 0 0,1 0 0,1 0 0,-1-1 0,0 1 0,1-1 0,-1 1 0,1-1 0,-1 0 0,1 0 0,0 0 0,0-1 0,0 1 0,0-1-10,3 1 3,-1-1-1,0 0 0,1 0 1,-1-1-1,1 0 0,-1 0 1,1 0-1,-1 0 0,1-1 1,-1 0-1,1 0 0,-1 0 1,0-1-1,0 0 1,2-1-3,16-6-140,0-2 0,17-11 140,-24 13-73,29-17-192,0-2-1,17-16 266,-42 28-21,-1 0-1,-1-1 0,0-1 0,-1-1 0,-1 0 1,0-3 21,-2-2 266,-11 16 12,-6 11 155,-1 4-358,0 0 0,0 0 0,0 1 0,-1 5-75,-4 9 3,0-2-10,-1 1 26,1 1 0,1-1 1,0 3-20,6-19 9,1 1 0,0 0 1,0 0-1,0 0 0,0 0 1,1 0-1,0 0 0,1 0 1,-1 0-1,1 0 0,0 0 1,1 0-1,-1 0 0,2 1-9,-2-5 9,0 1-1,0 0 0,0-1 1,1 1-1,0-1 0,-1 1 1,1-1-1,0 0 0,0 1 1,0-1-1,0 0 0,0 0 1,1-1-1,-1 1 0,1 0 0,-1-1 1,1 0-1,-1 1 0,1-1 1,0 0-1,0 0-8,2 0 17,-1-1 0,1 1 0,-1-1 0,1 0 0,-1 0 1,1-1-1,0 0 0,-1 1 0,0-1 0,1-1 0,-1 1 0,4-2-17,4-3 21,0 0 0,0 0 0,-1-1 0,0 0 0,0-1 0,-1-1 1,0 0-1,0 0 0,-1-1-21,0-1-57,0 0 0,-1 0-1,-1-1 1,0 0 0,-1-1 0,0 0 0,-1 0 0,0 0 0,-1 0 0,-1-1 0,1-6 57,-2 10-53,-1-1 0,0 0 0,-1 0 0,0 0 0,0 1 0,-1-1 0,-1 0 0,0 0 0,0 1 0,-1 0 0,-1-1 0,0 1 0,0 0 0,-6-9 53,9 16 5,-1 0 0,-1 0 0,1 0 1,0 0-1,-1 0 0,1 1 0,-1-1 0,0 1 0,1-1 0,-1 1 0,-1 0-5,3 2 1,0-1 0,0 1 0,-1-1 0,1 1-1,0-1 1,0 1 0,-1 0 0,1 0-1,0 0 1,-1 0 0,1 0 0,0 0 0,-1 0-1,1 0 1,0 0 0,-1 0 0,1 1-1,0-1 1,0 1 0,-1-1 0,1 1 0,0-1-1,0 1 1,0 0 0,-1-1 0,1 1 0,0 0-1,0 0 1,0 0 0,1 0 0,-1 0-1,-1 1 0,-2 4-10,-1 0 0,1 1-1,0-1 1,1 1-1,0 0 1,0 0-1,0 0 1,1 1-1,0-1 1,0 1-1,1 3 11,-1-2-60,1 1-1,0-1 1,1 1-1,0 0 1,1 0-1,0-1 0,1 1 1,-1-1-1,2 1 61,-2-5-79,1-1-1,0 0 0,-1 0 1,1 0-1,1 0 1,-1 0-1,1 0 0,-1-1 1,1 1-1,0-1 0,0 0 1,1 0-1,-1 0 1,1 0-1,-1-1 0,1 1 1,0-1-1,0 0 0,0 0 1,0 0-1,0-1 1,1 1 79,2-1-147,-1 1 0,1-1 0,0 0 0,-1-1 0,1 1 0,0-1 0,0-1 0,-1 1 0,1-1 0,0 0 0,-1-1 0,1 0 0,-1 0 0,3-1 147,33-18-480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6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99 1200,'74'-80'1071,"-62"70"379,-12 10-1438,0 0 1,1 0-1,-1 0 0,0 0 0,0 0 1,0 0-1,0 0 0,0 0 1,1 0-1,-1 0 0,0 0 1,0 0-1,0 0 0,0 0 0,0 0 1,1 0-1,-1 0 0,0 0 1,0 0-1,0 0 0,0 0 0,0 0 1,1 0-1,-1 0 0,0 0 1,0 0-1,0 1 0,0-1 0,0 0 1,0 0-1,0 0 0,1 0 1,-1 0-1,0 0 0,0 0 0,0 1 1,0-1-1,0 0 0,0 0 1,0 0-1,0 0-12,-1 17-19,1-13 187,-1 20-42,-1 25 365,5 44-491,-2-79 24,1 0 0,0 0 0,1 0 1,1-1-1,0 1 0,0-1 1,2 0-1,0 0 0,0-1-24,-4-7 12,1-1-1,0 0 1,0 0-1,0 0 1,0-1-1,1 1 1,-1-1-1,1 1 1,0-1-1,0 0 1,0-1-1,1 1 1,-1-1-1,0 0 1,1 0-1,0 0 1,-1 0-1,1-1 1,0 0-1,0 0 1,2 0-12,-1-1 30,1 0 0,-1 0 1,1-1-1,-1 0 0,1 0 1,-1 0-1,1-1 0,-1 0 1,0 0-1,0-1 0,0 0 1,0 0-1,-1 0 0,1-1 1,-1 1-1,1-2-30,9-8 77,0 0 0,-1-1 0,-1 0 0,0-1 0,-1-1 0,-1 0 0,0 0 0,-1-1 0,-1-1 0,-1 1 0,0-1 0,-1-1 0,-1-1-77,-45 104 377,38-82-376,-3 6 19,1 1 0,0-1 1,0 1-1,1 0 0,0-1 0,0 1 1,1 0-1,0 0 0,1 0 0,0 0 1,1 7-21,-1-15 4,0-1 0,0 1 0,1-1 0,-1 0 0,0 1 0,0-1 1,0 0-1,0 1 0,1-1 0,-1 0 0,0 1 0,0-1 0,1 0 1,-1 1-1,0-1 0,1 0 0,-1 0 0,0 0 0,1 1 0,-1-1 1,0 0-1,1 0 0,-1 0 0,0 0 0,1 1 0,-1-1 0,1 0 1,-1 0-1,0 0 0,1 0 0,-1 0 0,1 0 0,-1 0 0,0 0 1,1 0-1,-1 0 0,0 0 0,1-1 0,-1 1 0,1 0 0,-1 0 0,0 0 1,1 0-1,-1-1 0,0 1 0,1 0 0,-1 0-4,21-14 131,-17 10-107,21-16-130,-1-1 0,-1-1 0,-1-1 0,-2-1 0,0-1-1,-1-1 1,-2 0 0,0-1 0,8-22 106,-18 35-67,-6 10 55,1 0-1,0 0 1,0 0 0,0 1 0,0-1-1,1 1 1,-1-1 0,1 1 0,3-3 12,-6 6 0,0 0 1,0 0-1,1 0 1,-1-1 0,0 1-1,0 0 1,1 0-1,-1 0 1,0 0-1,0 0 1,1 0 0,-1 0-1,0 0 1,0 0-1,1 0 1,-1 0-1,0 0 1,1 0 0,-1 0-1,0 0 1,0 0-1,1 0 1,-1 0-1,0 0 1,1 0 0,-1 0-1,0 0 1,0 0-1,1 1 1,-1-1-1,0 0 1,0 0 0,0 0-1,1 0 1,-1 1-1,0-1 1,0 0-1,0 0 1,1 1 0,-1-1-1,0 0 1,0 0-1,0 1 1,0-1-1,0 0 1,0 0 0,0 1-1,0-1 1,1 0-1,-1 1 1,0-1-1,0 0 1,0 0 0,0 1-1,3 18 40,-3-19-38,1 38 214,-1 20-216,-1-22 282,3 35-282,-1-60 25,1 0 0,0 0 0,0-1 0,1 1 0,1-1 1,0 1-1,0-1 0,4 5-25,-7-12 7,1 0 0,0 0-1,-1-1 1,1 1 0,0-1 0,1 1-1,-1-1 1,0 0 0,1 0 0,-1 0 0,3 2-7,-3-3 4,0-1 1,0 1-1,0 0 1,0-1 0,0 0-1,0 1 1,0-1-1,0 0 1,0 0 0,1 0-1,-1 0 1,0 0-1,0-1 1,0 1 0,0-1-1,0 1 1,0-1-1,0 0 1,-1 1 0,2-2-5,12-5-15,-1-1 1,0-1 0,0 0-1,0-1 1,6-7 14,64-62-493,-63 59 333,32-38-245,-36 38 290,2 0 1,0 1 0,1 2 0,21-16 114,-40 32-5,0 0 0,0 1 0,0-1 0,-1 1 0,1-1 0,0 0 0,0 1 0,0 0 0,0-1 0,0 1 0,0 0 0,0-1 0,0 1 0,1 0 0,-1 0 0,0 0 0,0 0 0,0 0 1,0 0-1,0 0 0,0 0 0,1 1 5,-1-1-3,-1 1 1,1 0 0,-1-1 0,1 1 0,-1 0 0,1-1-1,-1 1 1,0 0 0,1 0 0,-1-1 0,0 1 0,1 0-1,-1 0 1,0 0 0,0-1 0,0 1 0,0 0 0,0 0-1,0 0 1,0 0 0,0-1 0,0 1 2,-1 9 2,0-1 1,-1 0-1,0 0 1,-3 5-3,5-11 3,-7 21 69,1 0 0,1 1 0,2 0 0,0 1-72,3-25 10,0 0 1,-1 0-1,1 0 1,0 0-1,0 0 1,0 0-1,0 0 1,0 0 0,0 0-1,1 0 1,-1 1-1,0-1 1,1 0-1,-1 0 1,0-1-1,1 1 1,-1 0-1,1 0 1,-1 0 0,1 0-1,0 0 1,-1 0-1,1-1 1,0 1-11,0 0 29,0-1 0,0 0 0,0 1 1,0-1-1,0 0 0,0 0 1,0 0-1,0 0 0,1 0 0,-1 0 1,0-1-1,0 1 0,0 0 0,0 0 1,0-1-1,0 1 0,0-1 0,-1 1 1,2-1-30,6-3 161,-1-1 1,1 0-1,-1-1 1,-1 0-1,4-2-161,21-25 356,8-12-356,-20 22 23,8-4-12,-26 26-13,0 0 1,0 0-1,0 0 1,0 1-1,0-1 1,0 0-1,0 0 1,0 1-1,0-1 1,0 1-1,1-1 1,-1 1-1,0-1 1,0 1-1,1 0 1,-1 0-1,0-1 1,0 1-1,1 0 1,-1 0-1,0 0 1,1 1-1,-1-1 1,0 0-1,0 0 1,1 1-1,0-1 2,1 4-55,0 0-1,-1 0 1,1 0-1,-1 0 0,0 1 1,0-1-1,0 1 0,-1-1 1,0 1-1,1-1 1,-2 1-1,1 0 0,0 1 56,5 23-541,13 24 94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6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160 223 3529,'-34'23'1865,"33"-23"-1814,1 0 0,-1 0 0,1 0 0,-1 0-1,1 0 1,-1 0 0,1 0 0,-1 0 0,1 0-1,-1 0 1,1 0 0,-1 0 0,1 0-1,-1 0 1,1 0 0,0 0 0,-1-1 0,1 1-1,-1 0 1,1 0 0,-1-1 0,1 1-1,0 0 1,-1-1-51,-2 0 842,1 8 102,0 84-910,1-22-33,-7 41-1,-68 411 38,75-513-38,-2 16 7,2-13 6,-1 0-1,0-1 1,0 1 0,-1 0 0,-4 8-13,7-39 362,7-108 24,15-159-346,64-290-364,-84 567 316,0-2 7,0 0 0,1 0 0,0 1 0,1-1 0,0 1 0,3-5 1,-5 14 3,0-1-1,0 0 1,-1 1 0,2-1 0,-1 1 0,0 0 0,0 0-1,1 0 1,-1 0 0,1 0 0,0 0 0,-1 1-1,1-1 1,0 1 0,0 0 0,0 0 0,0 0 0,0 0-1,0 0 1,0 1 0,1-1 0,-1 1 0,0 0-1,0 0 1,2 0-3,9 2-15,-1-1-1,0 2 0,1 0 0,-1 0 1,-1 1-1,1 1 0,0 0 1,-1 0-1,0 2 0,0-1 1,-1 2-1,1 0 16,-6-4-52,0 1 1,-1 0-1,1 0 1,-1 1 0,0-1-1,0 1 1,-1 0-1,0 1 1,0-1-1,1 4 52,-3-6-52,0 1-1,-1-1 0,1 1 0,-1 0 0,0-1 0,-1 1 0,1 0 0,-1-1 1,0 1-1,0 0 0,0 0 0,-1-1 0,0 1 0,0 0 0,0-1 0,0 1 1,-1 0 52,-1 2-46,-1 1 1,0-1 0,0 0 0,-1 0-1,0 0 1,0-1 0,0 0 0,-1 1-1,0-2 1,0 1 0,-1-1 0,1 0-1,-4 1 46,-11 8-24,-2-2 0,1-1-1,-17 6 25,-110 42-117,230-80-3448,-18 2 2816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7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168 589 2473,'7'-5'187,"-1"1"73,1-1-1,-1 0 1,0 0 0,0 0-1,0 0 1,-1-1 0,1 0-1,-1 0 1,-1-1 0,0 0-1,0 1 1,3-7-260,-7 13 43,0-1 0,1 0 0,-1 0 1,0 1-1,0-1 0,1 0 0,-1 0 0,0 0 0,0 1 1,0-1-1,0 0 0,0 0 0,0 0 0,0 0 1,-1 1-1,1-1 0,0 0 0,0 0 0,-1 0 0,1 1 1,0-1-1,-1 0 0,1 0 0,-1 1 0,1-1 0,-1 0 1,1 1-44,-1-1 31,0 0 0,-1 1 1,1-1-1,0 1 1,0-1-1,0 1 0,-1 0 1,1-1-1,0 1 1,0 0-1,-1 0 0,1 0 1,0 0-1,-1 0 0,0 0-31,-3 1 15,0-1-1,0 1 1,1 0-1,-1 1 1,0-1-1,1 1 1,-1 0-1,1 0 1,-2 1-15,-5 6-2,0 0 0,0 1 0,1 0 0,0 1 0,1 0 0,-4 5 2,-7 14 20,1 0 0,1 3-20,10-16-31,1 1-1,1-1 1,0 1-1,2 0 1,0 0-1,1 1 1,1-1 0,0 1-1,2 16 32,0-30-73,1 0 1,-1 0-1,1 0 0,0 0 1,1-1-1,-1 1 0,1 0 0,0-1 1,2 5 72,-4-8-16,1 0 1,-1 0 0,1 0 0,-1 0 0,1-1-1,-1 1 1,1 0 0,0 0 0,0 0 0,-1 0-1,1-1 1,0 1 0,0 0 0,0-1 0,0 1 0,0 0-1,0-1 1,0 0 0,0 1 0,0-1 0,0 1-1,0-1 1,0 0 0,0 0 0,0 0 0,0 1-1,0-1 1,0 0 0,0 0 0,0-1 0,0 1 0,1 0-1,-1 0 1,0 0 0,0-1 0,0 1 0,0 0-1,0-1 1,0 1 0,0-1 0,0 0 0,-1 1-1,1-1 1,0 0 15,2-1-11,-1-1 0,-1 0 0,1 0 0,0 0 0,-1 0 0,1 0 0,-1-1 0,0 1 0,0 0 0,0 0 0,-1-1 0,1 1 1,-1-1-1,1 1 0,-1-1 11,3-17-25,6-24 477,-1-1 0,-1-13-452,-7 44 1392,2 38-830,0 5-572,-1-13 12,1 0 0,0 0 0,1 0 0,0 0 0,1-1 0,1 1-2,-3-11 3,-1 0-1,1-1 0,0 1 0,0-1 0,1 1 1,-1-1-1,1 0 0,0 0 0,-1 0 0,1 0 1,0-1-1,1 1 0,-1-1 0,0 0 0,1 0 0,-1 0 1,1 0-1,0 0 0,0-1 0,0 0 0,-1 0 1,1 0-1,0 0 0,0-1 0,1 1-2,7-1-3,1 0 0,0 0 0,0-1 0,-1-1 0,1 0 0,-1-1 0,0 0 0,1-1 0,-1 0 0,9-6 3,6-3-48,-1-1-1,-1-1 1,0-1-1,2-4 49,-13 9-19,0 0 0,-1-2-1,0 1 1,-1-1 0,8-12 19,-16 20 9,-1 1 1,0-1 0,0 0-1,0 0 1,0-1 0,-1 1-1,0 0 1,0-1 0,0 0-1,-1 1 1,0-1-1,0 0 1,0 1 0,-1-1-1,0 0 1,0 0 0,0 0-1,-1 0 1,0-2-10,0 7 6,1-1-1,-1 1 1,1-1 0,-1 0 0,0 1-1,1-1 1,-1 1 0,0 0 0,0-1-1,0 1 1,0-1 0,0 1 0,0 0-1,0 0 1,-1 0 0,1 0 0,0 0 0,-1 0-1,1 0 1,-1 0 0,1 0 0,-1 1-1,1-1 1,-1 1 0,0-1 0,1 1-1,-1-1 1,0 1 0,1 0 0,-1 0-1,0 0 1,1 0 0,-1 0 0,0 0-1,1 1 1,-1-1 0,0 0 0,1 1 0,-1 0-6,-8 2 7,0 0 0,0 1 1,1 0-1,0 1 0,-9 6-7,1-1 3,1 0 0,1 2 1,0 0-1,0 0 0,1 2 0,-7 8-3,20-21 1,0 0 1,0 0-1,1 1 0,-1-1 1,0 0-1,1 0 0,-1 0 1,0 1-1,1-1 0,-1 0 1,1 1-1,0-1 0,-1 1-1,1-1 1,0-1 0,1 0 0,-1 1 0,0-1 0,0 1 0,0-1 0,0 0 0,0 1 0,0-1-1,1 0 1,-1 1 0,0-1 0,0 0 0,0 1 0,1-1 0,-1 0 0,0 1 0,1-1 0,-1 0 0,0 0-1,0 1 1,1-1 0,-1 0 0,0 0 0,1 0 0,-1 0 0,1 1 0,-1-1-1,3 0 6,0 1 0,0-1 0,0 1 1,0-1-1,0 0 0,0 0 0,0-1 0,0 1 1,2-1-7,119-27 78,-1-6 1,34-18-79,-53 11-72,-103 40 67,1 0 0,-1 1 1,1-1-1,-1 1 0,1 0 1,-1-1-1,1 1 0,-1 0 0,1 0 1,0 0-1,-1 0 0,1 0 0,-1 0 1,1 0-1,0 1 5,-1-1-3,-1 0 0,0 1 1,1-1-1,-1 0 0,0 1 1,1-1-1,-1 1 0,0-1 0,1 0 1,-1 1-1,0-1 0,0 1 1,0-1-1,1 1 0,-1-1 0,0 1 1,0-1-1,0 0 0,0 1 1,0-1-1,0 1 0,0-1 0,0 1 1,0-1-1,0 1 0,0-1 0,0 1 1,0-1-1,0 1 0,-1-1 3,-1 8-25,-1-1-1,0 0 0,-1 0 1,1 0-1,-3 2 26,-1 2-14,-24 44-56,13-28 72,3 2 0,0 0 0,-8 24-2,21-49 3,1 0 0,0 0 0,0 0-1,0 0 1,1 0 0,-1 0 0,1 0 0,0 0 0,0 0-1,0 0 1,1 0 0,-1 0 0,1 0 0,0 0-1,1 2-2,-1-4 6,0 0 0,1 1-1,-1-1 1,1 0-1,0 0 1,0 0-1,-1 0 1,1 0 0,0 0-1,1-1 1,-1 1-1,0-1 1,0 1-1,1-1 1,-1 0 0,1 0-1,-1 0 1,1 0-1,-1-1 1,1 1 0,0 0-1,-1-1 1,1 0-1,1 0-5,11 1 20,0-1 0,0-1 0,0 0 0,0-1 0,-1-1 0,1 0 0,0-1 0,-1-1 0,0 0 0,2-2-20,16-7 3,-1-1 0,-1-2-1,26-19-2,-37 23 5,0-1-1,-2 0 1,0-2-1,0 0 1,-1-1 0,-1 0-1,-1-2 1,-1 1-1,0-2 1,-2 0-1,0 0 1,-1-1-1,-1 0 1,-1-1 0,-1 1-1,-1-2 1,3-20-5,-2-7 6,-3 0 0,-2-1 0,-3 1 0,-4-33-6,4 65 3,-2-1 1,0 1-1,-6-18-3,7 31 7,1 0 0,-1 0 0,0 0 0,0 0-1,-1 0 1,0 1 0,1-1 0,-2 1 0,1 0 0,0 0-1,-1 0 1,0 0 0,1 1 0,-2-1 0,1 1 0,-1 0-7,5 2 0,-1 1 0,0-1 0,0 0 0,0 1 0,0-1 0,0 1 0,0 0 0,-1-1 0,1 1 0,0 0 1,0 0-1,0-1 0,0 1 0,0 0 0,0 0 0,0 0 0,-1 0 0,1 1 0,0-1 0,0 0 0,0 0 0,0 1 0,0-1 1,0 1-1,0-1 0,0 1 0,0-1 0,0 1 0,0-1 0,0 1 0,0 0 0,0 0 0,1-1 0,-1 1 0,0 0 0,1 0 1,-1 0-1,0 0 0,1 0 0,-1 0 0,1 0 0,-1 0 0,1 0 0,0 0 0,-1 0 0,1 0 0,0 1 0,-2 4-2,1 0 0,0 0-1,0 1 1,1-1 0,-1 0 0,1 1-1,1-1 1,0 4 2,15 71 6,-7-43 9,2 23-15,-6-5 9,-2-1-1,-3 0 0,-3 1 1,-1-1-1,-4 5-8,-10 44-93,-5-1 0,-11 23 93,17-71-1209,-2-1 0,-6 9 1209,10-33-668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2.5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0 267 4457,'8'-4'1960,"1"4"-959,6 5-633,25 7-376,4-8-24,15 1-48,8-3-40,1-5-64,-1-5 0,2-7 56,-8-2 63,-2-1 57,-2-1-8,-4 0-80,0 0-136,-16-4-344,-3-1-272,-25-9 512</inkml:trace>
  <inkml:trace contextRef="#ctx0" brushRef="#br0" timeOffset="1">718 53 2032,'-101'-39'1541,"85"32"1163,14 3-1213,19 3-538,-8 1-709,23-1-206,0 2 1,0 0 0,16 5-39,-37-4 2,1 0 1,-1 1 0,1 1 0,-1 0-1,0 0 1,-1 1 0,1 1 0,-1 0-1,0 0 1,0 1 0,0 0 0,-1 0-1,-1 1 1,1 1 0,-1-1 0,0 1 0,-1 1-1,0-1 1,3 9-3,-5-11 2,-1 2-1,0-1 1,0 0 0,-1 1 0,0 0-1,-1-1 1,0 1 0,0 0-1,-1 0 1,0 0 0,0 1-1,-1-1 1,0 0 0,-1 0 0,0 0-1,-1 0 1,0 0 0,0 0-1,-1 0 1,0-1 0,0 1 0,-1-1-1,0 0 1,-4 6-2,2-6 4,0 0 1,0-1-1,-1 0 0,0 0 1,0-1-1,0 0 1,-1 0-1,-8 4-4,-10 5-728,-1-1 1,-5 0 727,5-1-1667,15-9 909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8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1 111 6537,'2'-3'184,"1"1"0,0-1 0,0 1 0,1 0 0,-1-1 0,0 2 0,1-1 0,-1 0 0,1 1 0,-1-1 0,1 1 0,0 0-1,0 0 1,-1 1 0,1-1 0,0 1 0,0 0-184,11-3 157,118-28-130,32-6-302,-133 32 185,-1 1 0,1 2 1,-1 1-1,7 1 90,-38 0 0,5 0-20,-1 0-1,1 1 1,0 0 0,0-1-1,-1 1 1,1 1 0,3 0 20,-7-1-8,0 0 0,0-1 0,0 1 0,0 0 0,0 0 0,0-1 0,-1 1 0,1 0 0,0 0 1,0 0-1,-1 0 0,1 0 0,0 1 0,-1-1 0,1 0 0,-1 0 0,1 0 0,-1 0 0,0 1 0,0-1 0,1 0 0,-1 0 0,0 1 0,0-1 1,0 0-1,0 0 0,0 1 0,-1-1 0,1 0 0,0 0 0,-1 1 8,-2 11-44,0 0-1,-2 0 1,1 0 0,-5 7 44,4-8 3,0 0 0,0 0 0,1 1 0,-1 10-3,4-18 0,1 0 1,-1 0-1,1-1 1,0 1-1,1 0 0,-1 0 1,1 0-1,0-1 1,0 1-1,1 0 1,-1-1-1,1 0 0,0 1 1,0-1-1,2 3 0,-1-3-13,-1 0-1,1 0 0,1 0 1,-1 0-1,0-1 1,1 1-1,0-1 1,0 0-1,0 0 1,0-1-1,0 1 0,1-1 1,-1 0-1,1 0 1,-1 0-1,1-1 14,3 1-263,-1 0 0,1-1-1,0 0 1,-1 0 0,1-1-1,0 0 1,0 0 0,-1-1 0,1 0-1,0-1 264,33-6-952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8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17 3625,'-20'-13'2120,"13"9"-479,3 4-521,2 15-920,10 5-352,3 6-1360,5 1 1047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39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109 582 6105,'0'0'132,"0"-1"-1,0 0 1,0 1-1,0-1 1,0 0 0,0 1-1,-1-1 1,1 0-1,0 1 1,0-1-1,-1 0 1,1 1-1,0-1 1,-1 1-1,1-1 1,0 1-1,-1-1 1,1 1-1,-1-1 1,1 1 0,-1-1-132,-9 14 475,-2 12-654,2 0-1,0 0 0,2 1 1,-3 17 179,0-2-154,10-38 138,-7 22-41,2 0 0,0 0 1,2 0-1,1 1 0,0 5 57,3-24 2,1 0 0,-1 0 0,1 0 0,0 0 0,1 0 0,-1-1 0,1 1 0,1 0 0,2 5-2,-3-8 2,1 0 1,0 0 0,0 0 0,0 0 0,0 0 0,0-1-1,1 0 1,-1 1 0,1-1 0,0-1 0,0 1 0,0 0-1,1-1 1,-1 0 0,1 0-3,4 1 7,0 0-1,0 0 1,1-1 0,-1-1-1,1 0 1,-1 0-1,1 0 1,-1-1 0,1-1-1,-1 0 1,1 0-1,-1-1 1,0 0 0,1 0-1,-1-1 1,0-1-1,-1 1 1,9-6-7,2-1 14,0-1 1,-1-1-1,0 0 1,-1-2-1,-1 0 1,0 0-1,-1-2 1,0-1-15,14-19 11,-2-2-1,-1 0 1,-2-2 0,-2 0 0,-2-2-1,-2 0 1,-1-1 0,6-30-11,-9 22 23,-2-2 0,-2 0 0,-3 0 0,-2 0 0,-2-1 0,-3 0 0,-3-13-23,-2 18 163,4 46-136,1 0 0,-1-1 0,0 1 0,0 0 0,0-1 0,-1 1 0,1 0 0,-1 0 0,1 0 0,-2-1-27,2 3 7,0 1 0,1-1 1,-1 1-1,1 0 0,-1 0 0,0-1 0,1 1 0,-1 0 1,1 0-1,-1 0 0,0 0 0,1 0 0,-1-1 1,0 1-1,1 0 0,-1 1 0,0-1 0,1 0 0,-1 0 1,0 0-1,1 0 0,-1 0 0,0 1 0,1-1 1,-1 0-1,1 1 0,-1-1 0,0 0 0,1 1 0,-1-1 1,1 1-1,-1-1 0,1 0 0,-1 1 0,1 0-7,-20 21 88,9-7-87,1 1 0,1 0 0,0 1 0,1 0 0,1 0 0,1 1 0,0 0 0,1 0 1,1 0-1,0 11-1,0 4 13,2 0 1,2 0 0,1 0 0,1 0 0,6 24-14,52 465-4,-59-507-10,7 47-31,-8-59 16,1 0 0,0 0 0,0 0 0,0 0-1,0 0 1,0 0 0,0 0 0,1 0 0,-1 0-1,1-1 1,0 1 0,0-1 0,0 1 0,0-1-1,0 0 1,2 1 29,-3-2-15,1-1-1,-1 1 1,1-1 0,0 1-1,-1-1 1,1 0-1,-1 1 1,1-1-1,0 0 1,-1 0-1,1 0 1,0-1 0,-1 1-1,1 0 1,-1-1-1,1 1 1,0-1-1,-1 1 1,1-1 0,-1 0-1,1 1 1,-1-1-1,1-1 16,4 0-38,21-13-10,1 0 0,-2-2 0,0-1 0,14-14 48,-10 9-18,13-10-21,-2-3-1,23-25 40,-44 40 96,-2 0 0,-1-1-1,0-1 1,-2-1 0,0 0-1,0-4-95,-10 17 292,-4 14-29,-6 21 22,4-20-286,-20 67 43,14-54-38,1 1 0,1 0 0,0 0 0,2 0 0,0 0 1,1 1-1,1 0 0,0 7-4,1-23-2,0 0 0,1-1 0,-1 1 0,1-1 0,-1 1 0,1 0 0,0-1 0,0 1 0,0-1 0,0 1 0,0-1 0,1 0 0,-1 1 0,1-1 0,-1 0 0,1 0 1,0 0-1,0 0 0,0-1 0,0 1 0,0 0 0,0-1 0,0 1 0,1-1 0,-1 0 0,1 0 0,-1 0 0,1 0 0,-1 0 0,1 0 0,-1-1 0,1 1 0,0-1 0,-1 0 0,1 0 0,0 0 0,-1 0 0,1 0 0,0-1 1,-1 1-1,1-1 0,0 1 0,-1-1 0,1 0 0,0-1 2,11-4-66,-1 0 1,0 0-1,0-2 0,-1 0 1,0 0-1,-1-1 1,0 0-1,6-7 66,13-14-356,-2-2-1,7-11 357,4-11-226,-3-1 0,0-6 226,16-25 316,-48 80-262,-4 4-29,1-1 1,0 1-1,1 0 1,-1 0-1,0 0 1,1 1-1,-1-1 1,1 0-1,-1 0 1,1 1 0,0-1-1,0 1 1,0-1-1,0 1 1,0 0-1,0 0 1,0 0-1,0 0 1,2 0-26,-4 1 4,1 0 1,-1 0-1,0 0 0,1 0 0,-1 0 1,0 0-1,1 0 0,-1 0 1,0 0-1,1 0 0,-1 0 1,0 1-1,1-1 0,-1 0 1,0 0-1,0 0 0,1 1 1,-1-1-1,0 0 0,0 0 1,1 1-1,-1-1 0,0 0 0,0 0 1,0 1-1,1-1 0,-1 0 1,0 1-1,0-1 0,0 0 1,0 1-1,0-1 0,0 0 1,0 1-1,0-1 0,0 0 1,0 1-1,0-1-4,3 19 22,-1-1 0,0 0 0,-2 1 0,0-1 0,-2 1 0,-1 11-22,0-1 17,-1 14 6,-6 75 64,-6 2-87,13-101-139,-1-1 0,0 0 1,-2 0-1,0-1 0,-1 0 0,-1 0 1,0 0-1,-4 4 139,-2-2-215,-1-1 1,-11 11 214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1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0 855 1056,'52'5'534,"-52"-5"-519,1 0 0,0 0 0,-1 0 1,1 0-1,0 0 0,0 0 0,-1 0 1,1 0-1,0 0 0,-1 0 0,1 0 0,0-1 1,-1 1-1,1 0 0,0 0 0,-1-1 1,1 1-1,-1 0 0,1-1 0,0 1 1,-1-1-1,1 1 0,-1-1 0,1 1 1,-1-1-1,1 1 0,-1-1 0,0 0 0,1 1 1,-1-1-1,0 0 0,1 1 0,-1-1 1,0 0-1,0 1 0,0-1 0,0 0-15,3-5 79,19-26 163,-7 11-72,-1-1 0,-1 1 1,0-4-171,24-54 249,-4-1 0,-3-2-1,-4-1 1,-3-1 0,-4-1 0,5-68-249,-23 152 3,0-37 182,-1 36-159,0 0 0,0 0-1,0 0 1,-1 1 0,1-1 0,0 0-1,-1 0 1,0 1 0,1-1 0,-1 0 0,0 1-1,0-1 1,0 0 0,0 1 0,0-1-1,0 1 1,0 0 0,0-1 0,-1 1-26,2 1 8,-1 0 0,0-1 1,0 1-1,1 0 0,-1 0 0,0 0 1,0 0-1,1 0 0,-1 0 0,0 0 1,0 0-1,1 1 0,-1-1 0,0 0 1,1 0-1,-1 0 0,0 1 0,0-1 1,1 1-1,-1-1 0,0 0 0,1 1 1,-1-1-1,1 1 0,-1-1 0,1 1 1,-1-1-1,1 1 0,-1 0 0,1-1 1,-1 1-1,1 0-8,-18 25 9,16-21-6,-10 17-9,1 0 0,1 1 0,0 1 0,2-1 0,1 1 0,1 1 0,1 0 0,-1 22 6,0 35-12,4 0 0,3 7 12,-1 65 2,-17 118 53,17-262-52,-1 0 7,1-1 0,1 1 0,-1-1 0,3 9-10,-3-16 1,0 0 0,1-1 0,-1 1 1,1 0-1,0-1 0,-1 1 0,1 0 0,0-1 0,0 1 0,0-1 0,0 1 0,0-1 0,0 0 0,0 1 0,1-1 0,-1 0 0,0 0 1,1 0-1,-1 0 0,1 0 0,-1 0 0,1 0 0,0 0 0,-1-1 0,1 1 0,0-1 0,0 1-1,5 0-34,-1-1 0,1 0-1,-1 0 1,0-1 0,1 0 0,-1 0 0,0 0-1,1-1 1,-1 0 0,0 0 0,0-1-1,4-2 35,9-5-219,-1 0-1,0-2 1,6-5 219,-3 1-210,-1 0 0,-1-2 1,-1 0-1,-1-1 1,0 0-1,2-7 210,-9 12 8,-1 0 0,-1-1 0,0 0 0,-1 0 0,0-1 0,-1 0 0,-1 0 0,-1-1 0,2-14-8,-5 27 169,0-1 0,-1 1 0,0 0 0,0-1 1,0 1-1,0 0 0,-1-1 0,-1-3-169,2 7 37,0 1 0,0-1 0,0 1 0,-1-1 0,1 1 1,0 0-1,0-1 0,-1 1 0,1-1 0,0 1 0,0 0 0,-1-1 0,1 1 0,0 0 0,-1-1 1,1 1-1,-1 0 0,1 0 0,0-1 0,-1 1 0,1 0 0,-1 0 0,1 0 0,-1 0 1,1 0-1,-1-1 0,1 1 0,-1 0-37,0 1 52,-1-1-1,1 0 1,0 1 0,-1-1 0,1 1 0,0 0-1,-1-1 1,1 1 0,0 0 0,0 0 0,0 0-1,0 0 1,-1 0 0,1 0 0,1 0-52,-13 12 114,1 0 1,0 1-1,2 1 1,-1 0-1,2 0 1,-7 16-115,15-30 1,0 0 0,1 1 1,-1-1-1,0 0 1,1 1-1,-1-1 1,1 1-1,0-1 0,-1 1 1,1-1-1,0 1 1,0-1-1,0 1 1,0-1-1,0 1 0,1-1 1,-1 0-1,0 1 1,1-1-1,-1 1 0,1-1 1,-1 1-1,1-1 1,0 0-1,-1 1 1,1-1-1,0 0 0,0 0 1,0 0-1,0 0 1,0 0-1,0 0 1,0 0-1,0 0 0,1 0 1,-1 0-1,0 0 1,1-1-1,-1 1 1,0 0-1,1-1 0,-1 1 1,1-1-1,-1 0 1,2 1-2,5 0 10,0 1 1,1-1 0,-1-1-1,0 0 1,1 0 0,-1 0-1,5-2-10,6 0-294,0-2-1,0 0 1,0-2 0,6-2 294,-18 5-232,1 0 1,-1 0-1,0-1 1,-1 0 0,1-1-1,-1 1 1,1-1 0,-1 0-1,-1-1 1,1 1-1,-1-1 1,1-2 231,11-15-481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1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45 3505,'-18'-24'1760,"7"11"-664,4 8-319,7 3-569,5 7-456,-5-5-1305,0 0 1049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1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64 6153,'81'109'1649,"-57"-70"-1708,-24-38 40,0 0-1,1-1 0,-1 1 1,0-1-1,0 1 0,1 0 1,-1-1-1,0 1 0,1-1 1,-1 1-1,1-1 1,-1 1-1,1-1 0,-1 0 1,1 1-1,-1-1 0,1 1 1,-1-1-1,1 0 0,-1 0 1,1 1-1,0-1 0,-1 0 1,1 0-1,-1 0 0,1 0 1,0 1-1,-1-1 1,1 0-1,0 0 0,-1 0 1,1 0-1,0-1 20,1 2-11,1-1-10,1 0-1,-1-1 1,0 1-1,0-1 1,0 1-1,0-1 1,0 0-1,0 0 1,0 0-1,0-1 1,0 1-1,-1-1 1,1 1-1,0-1 1,-1 0-1,1 0 1,1-2 21,4-4-40,0 0 1,-1 0 0,0 0-1,3-5 40,2-4-30,-1-1-1,5-10 31,-14 24-8,1-1 0,-1 0 1,0 0-1,-1 1 1,1-2-1,-1 1 0,0 0 1,0 0-1,-1 0 0,1 0 1,-1-1-1,-1-3 8,1 8-3,0 0 0,0 0 1,0 0-1,-1 0 0,1-1 0,0 1 1,-1 0-1,1 0 0,-1 0 0,1 0 0,-1 0 1,1 0-1,-1 0 0,0 0 0,0 1 1,1-1-1,-1 0 0,0 0 0,0 1 0,0-1 1,0 0-1,0 1 0,0-1 0,0 0 3,-1 1-1,0 0 0,1-1 1,-1 1-1,0 0 0,0 0 0,1 0 0,-1 0 0,0 0 0,0 0 0,0 1 0,1-1 0,-1 1 0,0-1 0,0 1 1,-6 2 8,0 1 1,0 0 0,0 1-1,0 0 1,-5 5-9,-14 10 50,2 2 0,1 1 1,1 1-1,1 1 0,1 1 1,1 1-1,2 1 0,-4 7-50,16-24 13,0 0 0,1 1-1,1 0 1,0-1 0,0 1-1,-1 11-12,4-18 2,0 0 0,1-1 0,0 1 0,-1 0-1,2-1 1,-1 1 0,0 0 0,1-1 0,0 1-1,0-1 1,1 1 0,-1-1 0,1 0 0,0 1-1,0-1 1,0 0 0,1 0 0,-1 0 0,1 0-1,0 0-1,4 1-5,-1 1 0,1-1 0,1 0 0,-1 0-1,1-1 1,-1 0 0,1 0 0,0-1-1,1 0 1,-1 0 0,0-1 0,1 0-1,0-1 1,-1 0 0,9 0 5,14 1-335,0-2-1,1-2 1,28-4 335,44-12-424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2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58 5329,'-34'31'1970,"1"4"-1970,1 1 0,2 2 0,-9 17 0,27-35 22,0 0 1,1 0-1,1 1 0,1 0 0,0 1 0,2 0 0,1 1 0,0 2-22,5-18 2,0 0 0,0 1 0,1-1 0,0 1 0,0 6-2,1-13 0,-1 1 0,0 0-1,0-1 1,0 1 0,1-1 0,-1 1-1,1-1 1,-1 1 0,1-1-1,0 0 1,-1 1 0,1-1 0,0 0-1,0 1 1,0-1 0,0 0-1,0 0 1,0 0 0,0 0 0,1 0-1,-1 0 1,0 0 0,1 0 0,-1 0-1,0-1 1,1 1 0,-1 0-1,1-1 1,-1 1 0,1-1 0,-1 0 0,5 0 3,-1 0 1,1 0 0,-1-1-1,1 0 1,-1 0 0,0 0-1,1-1 1,-1 0 0,0 0-1,0 0 1,0-1 0,0 1-1,-1-1 1,1 0 0,-1-1-1,1 1 1,-1-1-4,10-8-2,0-2 1,-1 1-1,0-2 1,4-6 1,-4 4-35,-2-1 1,1 0 0,-2-1-1,-1 0 1,0-1 0,-1 0-1,-1 0 1,2-12 34,-7 21-14,1 1 1,-2 0-1,1-1 1,-1 1-1,-1-1 1,0 1-1,-1-1 1,0 1-1,0 0 0,-1-1 1,0 1-1,-1 0 1,0 0-1,-1 0 1,0 0-1,-1 1 0,1 0 1,-4-3 13,8 10-8,-1 0 0,0 1 0,0 0 0,0-1 0,0 1 0,-1 0 0,1-1-1,0 1 1,0 0 0,-1 0 0,1 0 0,-1 0 0,1 0 0,-1 0 0,1 0 0,-1 1 0,0-1 0,1 1 0,-1-1 0,0 1 0,0 0 0,1-1 0,-1 1 0,0 0 0,0 0 0,1 0 0,-1 0 0,0 0-1,1 1 1,-1-1 0,0 1 0,0-1 0,1 1 0,-1-1 0,1 1 0,-1 0 0,0 0 0,1 0 0,0 0 0,-1 0 0,1 0 0,0 0 0,-1 0 0,1 1 0,-1 0 8,0 1-8,-1-1 1,1 1-1,0 0 1,0 0 0,0 0-1,1 0 1,-1 0-1,1 0 1,-1 1-1,1-1 1,0 1 0,0-1-1,1 1 1,-1-1-1,1 1 1,0-1 0,0 1-1,0-1 1,0 1-1,0-1 1,1 1-1,0 3 8,1-5 9,-1 1-1,0 0 0,1-1 1,-1 1-1,1-1 1,0 0-1,0 1 0,0-1 1,0 0-1,0 0 0,0 0 1,1-1-1,-1 1 0,1 0 1,-1-1-1,1 0 0,-1 0 1,1 1-1,0-1 1,0-1-1,0 1 0,0 0 1,-1-1-1,1 1 0,2-1-8,6 0 32,-1 0-1,1 0 0,0-1 0,-1 0 0,1-1 0,6-2-31,83-25 168,-72 19-59,1 1-1,0 1 1,0 2 0,1 1-1,14 0-108,-40 5 5,-1 0-1,1 0 1,-1 0-1,1 1 1,-1 0-1,1-1 1,-1 1-1,0 0 1,1 1-1,-1-1 1,0 0-1,0 1 1,0 0-1,0 0 1,0 0-1,0 0 1,-1 0-1,2 2-4,0 0-11,0 0-1,-1 1 1,0 0-1,0 0 1,0 0-1,-1 0 1,1 0-1,-1 1 1,0-1 0,0 5 11,2 10-53,-1 1 0,0 0 0,-2 0 1,0 1-1,-2 8 53,-6 86-65,7-116 68,0 0 0,-1 1 0,1-1 1,0 0-1,0 1 0,0-1 1,0 0-1,0 1 0,0-1 0,0 0 1,0 0-1,0 1 0,0-1 0,0 0 1,0 1-1,0-1 0,0 0 1,0 1-1,1-1 0,-1 0 0,0 1 1,0-1-1,0 0 0,0 0 1,1 1-1,-1-1 0,0 0 0,0 0 1,0 1-1,1-1 0,-1 0 1,0 0-1,0 0 0,1 1 0,-1-1 1,0 0-1,1 0 0,-1 0 1,0 0-1,0 0 0,1 0 0,-1 0 1,0 0-1,1 1 0,-1-1 1,0 0-1,1 0 0,-1-1 0,0 1 1,1 0-1,-1 0 0,0 0 0,1 0 1,-1 0-1,0 0 0,1 0 1,-1 0-1,0 0 0,0-1 0,1 1 1,-1 0-1,0 0 0,0 0-3,22-19 194,8-17 8,-1-2 0,19-34-202,-17 25 87,32-38-87,-51 72 6,0 0 0,1 0 0,0 1-1,0 1 1,2 0 0,-1 1-1,1 1 1,1 0-6,-8 5 4,0 0 0,0 1 0,1 0 0,-1 0 0,1 1 0,0 0 0,7-1-4,-13 3 0,1 0-1,-1 0 0,1 0 0,-1 0 1,1 0-1,-1 1 0,1 0 0,-1-1 1,1 1-1,-1 0 0,0 1 0,1-1 1,-1 1-1,0-1 0,0 1 0,0 0 1,0 0-1,-1 0 0,1 1 0,2 1 1,-2 1-8,1 0 0,-1-1 0,0 1 0,-1 1 0,1-1 0,-1 0 0,0 0 0,0 1 0,0 4 8,9 55-110,-7-1-726,-3 58 836,-4-23-285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4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0 910 352,'26'-5'52,"-16"3"-24,1-1-1,-1 0 1,1 0 0,-1-1-1,4-2-27,-10 4 18,0 0-1,-1-1 1,1 0 0,-1 1-1,1-1 1,-1 0 0,0-1-1,0 1 1,-1 0 0,1-1-1,-1 0 1,1 1 0,-1-1-1,0 0 1,1-4-18,39-105 215,-4-2-1,-5-2 1,7-65-215,-4-68 793,-35 246-724,0-29 718,-1 32-760,1 1 1,-1-1-1,0 1 0,0-1 1,0 1-1,-1-1 0,1 1 1,0-1-1,0 0 0,0 1 1,0-1-1,0 1 0,-1-1 1,1 1-1,0-1 0,0 1 1,-1 0-1,1-1 0,0 1 1,-1-1-1,1 1 0,0-1 0,-1 1 1,1 0-1,-1-1 0,1 1 1,-1 0-1,1 0 0,-1-1 1,1 1-1,-1 0 0,1 0 1,-1 0-1,1-1 0,-1 1 1,1 0-1,-1 0 0,1 0 1,-1 0-1,1 0 0,-1 0 1,1 0-1,-1 0 0,0 0 1,1 1-1,-1-1 0,1 0 1,-1 0-1,1 0 0,-1 1-27,-3 1 0,-1 1-1,1-1 1,0 1 0,0 1-1,0-1 1,0 0-1,1 1 1,-1 0 0,1 0-1,0 0 1,0 0-1,1 0 1,-1 1-1,1-1 1,0 1 0,0 0-1,0 0 1,-6 18 5,1 1 0,1 0 0,0 1-5,2-6 43,-5 29 20,2 0 0,2 1 1,2 0-1,2 0 0,3 11-63,-2 14 37,-10 65-37,0 3 40,7-105-5,1-29-26,1 1 1,0-1 0,1 0 0,0 1 0,0-1 0,1 0-1,0 0 1,1 1 0,1 3-10,-3-12-11,0 1 1,1-1-1,-1 0 0,0 0 1,0 1-1,1-1 0,-1 0 1,0 0-1,1 0 0,-1 1 1,1-1-1,-1 0 0,0 0 1,1 0-1,-1 0 0,1 0 1,-1 0-1,0 0 0,1 0 1,-1 0-1,1 0 0,-1 0 1,0 0-1,1 0 0,-1 0 1,0 0-1,1 0 0,-1 0 1,1-1-1,-1 1 0,0 0 1,1 0-1,-1 0 0,0-1 1,1 1-1,-1 0 0,0 0 1,0-1-1,1 1 0,-1 0 1,0-1-1,0 1 0,1-1 11,15-13-470,-16 13 439,27-29-705,9-13 336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4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13 162 2008,'-12'-11'1393,"19"-2"-297,50-11-464,18-3-336,31-6-712,10 4-320,-12 5 456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5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58 467 1904,'270'-184'4284,"-261"177"-4197,0 0 1,0 0-1,-1-1 0,1 0 1,-2 0-1,5-6-87,-11 12 9,0 1 0,1-1 0,-1 0 1,0 0-1,0 0 0,-1 1 0,1-1 0,0 0 0,-1 0 1,1 0-1,-1 0 0,1 0 0,-1-1 0,0 1 0,0 0 1,0 0-1,0 0 0,0 0 0,-1 0 0,1 0 0,-1 0 1,1 0-1,-1 0 0,0 0 0,1 0 0,-1 0 0,0 0 1,0 1-1,-1-1 0,1 0 0,0 1 0,0-1 0,-1 1 1,1-1-1,-1 1 0,0-1 0,1 1 0,-2 0-9,-7-6-17,0 1-1,-1 0 0,1 1 1,-2 0-1,1 1 0,0 0 1,-1 1-1,1 0 0,-1 1 1,0 0-1,0 1 0,-6 0 18,-28 0-64,-1 2-1,-24 4 65,8 0 439,91-17 202,95-22-428,2 6 1,58-4-214,-162 29 21,0 0 0,1 2 0,0 0 0,13 2-21,-34-1-2,0 0 0,0 0 0,0 0 0,0 0 1,0 0-1,0 0 0,0 0 0,0 1 0,0-1 0,0 0 0,0 1 1,-1-1-1,1 0 0,0 1 0,0-1 0,0 1 0,-1 0 1,1-1-1,0 1 0,0-1 0,-1 1 0,1 0 0,-1 0 0,1-1 1,0 1-1,-1 0 0,1 0 0,-1 0 0,0 0 0,1 0 1,-1-1-1,0 1 0,0 0 0,1 0 0,-1 0 0,0 0 0,0 0 1,0 0-1,0 1 2,-1 2-15,0-1 0,0 1 1,-1 0-1,1 0 0,-1 0 0,0-1 1,-2 4 14,3-5-4,-14 24-53,-4 6 39,2 1 1,-4 14 17,17-38 7,1 0 0,0 0 0,0 0 0,1 1 1,0-1-1,1 1 0,0 0 0,1-1 0,-1 1 1,2 0-1,0 4-7,0-10 5,0 0 0,0 0 0,0-1 0,0 1 0,1 0 0,0-1 0,0 1 0,0-1 0,0 1 0,0-1 0,0 0 0,1 0 0,0 0 0,-1 0 0,1-1 0,0 1 0,1-1 0,-1 1 0,0-1 0,1 0 0,-1-1 1,1 1-1,-1 0 0,1-1 0,0 0 0,0 0 0,0 0 0,3 0-5,9 1 10,-1-1 0,1 0 0,-1-1 0,0-1 0,1-1-1,-1 0 1,3-1-10,75-19-136,0-5 0,82-35 136,-104 36-102,-2-4-1,0-2 0,15-13 103,-77 41 22,0-1-1,0 0 0,0-1 1,-1 1-1,0-1 0,0 0 1,4-7-22,-9 13 7,-1-1 0,1 1 1,-1-1-1,1 1 1,-1-1-1,0 0 0,1 1 1,-1-1-1,0 0 1,1 1-1,-1-1 0,0 0 1,0 0-1,0 1 0,0-1 1,0 0-1,1 1 1,-1-1-1,-1 0 0,1 0 1,0 1-1,0-1 1,0 0-1,0 0 0,0 1 1,-1-1-1,1 0-7,-1 0 6,0 0 0,0 0 0,0 0 0,0 0 0,0 0 0,0 0 1,0 0-1,0 0 0,0 1 0,-1-1 0,1 0 0,0 1 0,0-1 0,-1 1-6,-5-2 9,0 0-1,0 0 1,-1 1 0,1 0 0,-5 0-9,-1 1 0,-1 1 0,1 1 1,0 0-1,0 1 0,0 0 0,0 1 1,0 0-1,1 1 0,0 0 0,-12 8 0,10-5-3,-1 0-1,2 1 0,-1 1 1,2 1-1,-1 0 0,1 0 1,1 1-1,-8 10 4,15-16 0,0 0 0,0 0 0,1 1 0,0-1 0,0 1 0,1 0 0,0 0 0,0 0 0,1 0 0,-1 0-1,1 0 1,1 0 0,0 0 0,0 0 0,0 1 0,1-1 0,0 0 0,0 0 0,1 0 0,-1 0 0,2 0 0,-1-1 0,1 1 0,0 0 0,0-1-1,1 1 1,0-1-1,0 1 1,0-1-1,1 0 1,0-1-1,0 1 1,0-1-1,1 0 1,0 0-1,0-1 1,0 0-1,1 0 1,-1 0-1,1-1 1,0 0 0,0 0-1,0-1 1,0 0-1,0 0 1,1 0-1,5 0 1,-10-2-19,1 0 1,-1 0-1,1 0 1,-1 0-1,1 0 0,-1-1 1,0 0-1,1 0 0,-1 0 1,1 0-1,-1 0 0,0 0 1,0-1-1,0 0 1,0 1-1,0-1 0,0 0 1,0-1-1,1-1 19,1-1-54,-1 0 1,0 0-1,0-1 0,-1 0 1,0 0-1,0 0 0,0 0 1,-1 0-1,1 0 0,-1-2 54,3-11-96,-1 0-1,-1 1 1,0-1-1,-2 0 1,0 0-1,-1 0 1,-1-1-1,-2-11 97,-4 2 130,7 28-115,0 0-1,0 1 0,0-1 1,0 0-1,0 1 1,-1-1-1,1 1 0,0-1 1,0 0-1,-1 1 0,1-1 1,0 1-1,-1-1 0,1 1 1,0-1-1,-1 1 0,1-1 1,-1 1-1,1-1 0,-1 1 1,1 0-1,-1-1 0,0 1 1,1 0-1,-1-1 0,1 1 1,-1 0-1,0 0 0,1 0 1,-1-1-1,1 1 0,-1 0 1,0 0-1,1 0 0,-1 0 1,0 0-1,1 0 0,-1 0 1,0 1-1,1-1 1,-1 0-1,1 0 0,-1 0 1,0 1-15,-2 1 15,0 0 1,0 0 0,1 1-1,-1 0 1,1-1 0,0 1-1,-1 0 1,1 0 0,0 0 0,1 0-1,-1 1 1,0-1 0,1 0-1,0 1 1,0-1 0,0 1-1,0-1 1,1 1 0,-1 0 0,1-1-1,0 1 1,0 0 0,0-1-1,1 1 1,-1-1 0,1 1-1,0 0 1,0-1 0,0 0 0,0 1-1,1-1 1,-1 1-16,1 0 8,-1-1 1,1 1-1,0-1 1,0 1-1,0-1 0,0 0 1,1 0-1,-1 0 1,1 0-1,0 0 0,0 0 1,0-1-1,0 0 1,0 1-1,1-1 1,-1 0-1,0-1 0,1 1 1,0 0-1,-1-1 1,1 0-1,0 0 0,0 0 1,0-1-1,0 1 1,-1-1-1,1 0 1,0 0-1,0 0 0,3-1-8,1-1 10,-1 0-1,-1 0 0,1-1 1,0 0-1,0 0 0,-1 0 0,0-1 1,0 0-1,0 0 0,0-1 1,0 0-1,-1 0 0,0 0 0,0-1 1,-1 1-1,1-1 0,1-3-9,5-10 22,-1 0 0,0-1 0,-2 0 0,0-1 0,0-3-22,-8 24 1,0 0-1,0 0 0,0 0 0,0-1 0,0 1 1,0 0-1,0 0 0,0 0 0,0 0 1,0 0-1,0 0 0,0-1 0,0 1 0,0 0 1,0 0-1,0 0 0,0 0 0,0 0 0,0 0 1,0 0-1,0-1 0,0 1 0,0 0 0,0 0 1,0 0-1,0 0 0,0 0 0,1 0 1,-1 0-1,0 0 0,0-1 0,0 1 0,0 0 1,0 0-1,0 0 0,0 0 0,0 0 0,1 0 1,-1 0-1,0 0 0,0 0 0,0 0 0,0 0 1,0 0-1,0 0 0,0 0 0,1 0 0,-1 0 1,0 0-1,0 0 0,0 0 0,0 0 1,0 0-1,0 0 0,1 0 0,-1 0 0,0 0 1,0 0-1,0 0 0,0 0 0,0 0 0,0 0 1,0 0-1,0 0 0,1 1 0,-1-1 0,0 0 1,0 0-1,0 0 0,4 13-38,0 21-68,2 89-40,-6-1 1,-8 41 145,1-23 39,8 71-39,4-157 31,12 52-31,-4-34-16,-13-59 7,-5-12 8,-12-20 28,16 17-23,-23-34 66,1 0 1,2-2-1,2 0 0,1-1 1,2-1-1,2 0 0,1-3-70,10 33 59,1 0 0,0 1 1,0-1-1,1 0 0,0 0 0,1 0 0,1-3-59,-1 7 31,1 1-1,0-1 1,0 1-1,0-1 1,1 1-1,0-1 1,0 1-1,1 0 1,-1 0-1,1 0 1,0 0-1,0 1 1,2-2-31,20-21-124,1 2 0,1 0 0,1 2 0,4 0 124,4-5-1099,0-2 0,2-5 1099,25-30-899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3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144 400 2745,'47'-42'1755,"-49"45"-1721,0 0-1,0 0 1,1 0 0,-1 1 0,1-1 0,0 0 0,0 1 0,0-1 0,0 1 0,0-1 0,1 1 0,-1 1-34,-1 11 23,-15 69 131,-27 74-154,21-86 42,-2 4 137,-32 69-179,52-138 244,3-10 333,3-16 298,10-32-243,2-1 0,2 2 0,11-24-632,12-37 142,5-41-101,17-52-45,-43 154 105,2 1 0,2 1 0,4-1-101,-22 41 45,0 1-1,1 1 0,0-1 0,0 1 0,0-1 0,0 1 1,1 0-1,0 0 0,3-2-44,-5 6 7,0-1-1,0 1 1,-1 0 0,1-1-1,0 1 1,1 1 0,-1-1-1,0 0 1,0 1 0,0-1-1,0 1 1,0 0-1,1 0 1,-1 0 0,0 1-1,0-1 1,0 1 0,0 0-1,0 0 1,1 0-7,1 1-3,0 0 1,0 0-1,-1 1 1,1 0-1,-1-1 0,1 2 1,-1-1-1,0 0 0,-1 1 1,1 0-1,-1 0 0,1 0 1,-1 0-1,0 0 1,-1 1-1,1-1 0,-1 1 1,0 0-1,1 2 3,5 16 1,0 0-1,-2 0 1,2 19-1,-1-10-4,50 250 4,-49-221 4,-2-1 0,-3 1 0,-4 45-4,1-97-131,-1 0-1,-1 0 1,1 1 0,-2 0 131,3-9-107,0 0 1,0 1 0,-1-1-1,1 0 1,0 1 0,-1-1-1,0 0 1,1 0 0,-1 1-1,0-1 1,1 0-1,-1 0 1,0 0 0,0 0-1,0 0 1,0 0 0,0 0-1,0 0 1,0-1 0,0 1-1,0 0 1,0-1 0,-1 1-1,1 0 1,0-1 0,0 0-1,-1 1 1,1-1 0,0 0-1,-1 1 1,0-1 106,-13-6-935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5.6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16 5225,'-11'-15'2105,"9"19"-1521,6 8-584,10 5-1377,5 3 905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6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31 163 3121,'162'-1'2104,"-158"1"-2187,0 0 0,0 0-1,0-1 1,0 0 0,0 1 0,0-2-1,0 1 1,-1 0 0,1-1 0,0 1-1,-1-1 1,1 0 0,-1-1 0,2 0 83,-3 1-43,0 0 1,-1 0 0,1 0 0,0-1-1,-1 1 1,0 0 0,0-1 0,1 1-1,-1-1 1,0 1 0,-1-1 0,1 1-1,0-1 1,-1 0 0,0 1 0,1-1-1,-1 0 1,0 1 0,-1-1 0,1 0-1,0 1 1,-1-2 42,0-2 82,0 0 0,0 0-1,-1-1 1,1 1 0,-1 0 0,-1 0-1,1 1 1,-1-1 0,0 0 0,-1 1-82,3 3 42,0 1 0,-1-1 0,1 1 1,0-1-1,-1 1 0,1 0 1,-1 0-1,0 0 0,1-1 0,-1 2 1,0-1-1,0 0 0,0 0 0,1 0 1,-1 1-1,0-1 0,0 1 1,0 0-1,0 0 0,0-1 0,0 1 1,0 0-1,0 1 0,0-1 1,0 0-1,0 0 0,0 1 0,0-1 1,0 1-1,0 0 0,1 0 1,-1-1-1,0 1 0,-1 1-42,-11 6-3,1 0 0,0 1-1,0 0 1,1 1 0,0 1-1,1 0 1,0 0 0,1 1-1,0 0 1,1 1 0,0 0 0,1 1-1,1 0 1,-3 7 3,6-12 2,1 1 1,0-1-1,0 1 1,1 0-1,0-1 0,1 1 1,0 0-1,1 0 1,0 0-1,1 9-2,0-11 8,1 0 0,-1 0-1,2 0 1,-1-1 0,1 1 0,0-1-1,1 0 1,0 1 0,0-2 0,1 1 0,-1 0-1,1-1 1,1 0 0,2 3-8,1-2-8,0 1 0,0-1 1,1 0-1,0-1 0,0 0 1,0-1-1,1 0 0,0 0 1,0-1-1,0-1 0,1 0 0,7 1 8,-1-1-145,1-1 0,-1 0 0,1-2-1,0 0 1,-1-1 0,1-1-1,14-4 146,7-4-417,16-7 417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6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232 487 4265,'-10'1'123,"0"0"1,0 1 0,0 0-1,0 1 1,0 0-1,1 0 1,-1 1-1,1 0 1,0 1-1,0 0 1,0 1-1,1-1 1,0 2-1,0-1 1,0 1-1,1 0 1,0 1 0,1-1-1,-1 1 1,1 1-1,1-1 1,-2 4-124,1-1-13,0 1 0,1 0 0,0 0 0,1 0 0,1 1 0,-1 0 0,2 0 0,0-1 0,1 1 0,0 0 0,0 1 0,2-1 0,0 0-1,0 0 1,1 0 0,1-1 0,1 4 13,-2-8-14,1-1-1,0 0 0,0 0 0,1 0 0,0 0 1,0-1-1,0 0 0,1 1 0,0-1 1,0-1-1,1 1 0,0-1 0,-1 0 0,2 0 1,-1-1-1,1 0 0,-1 0 0,5 1 15,3 2-16,1-2-1,0 0 0,-1-1 0,1 0 1,1-2-1,-1 1 0,0-2 0,16 0 17,-24 0 0,1-1 1,-1-1-1,0 1 0,1-1 0,-1 0 0,0-1 0,1 0 0,-1 0 1,0 0-1,0-1 0,-1 0 0,1-1 0,0 1 0,-1-1 0,0-1 0,0 1 1,0-1-1,-1 0 0,1 0 0,0-2 0,2-3 8,-1-1 1,0 1-1,0-1 0,-1 0 1,-1-1-1,4-11-8,5-18 36,2-17-36,-9 33 6,28-123-458,9-102 452,-29 122-194,-13 105 289,-1 1 0,-2-1 0,0 0 1,-3-11-96,3 31 51,0-1 0,1 1 0,-1-1 0,-1 1 0,1 0 0,0-1 0,-1 1 0,0 0 0,0 0 0,0 0-1,0 0 1,0 0 0,-1 1 0,1-1 0,-1 1 0,1-1 0,-2 1-51,2 1 15,1 0-1,-1 0 0,0 0 1,1 0-1,-1 1 0,0-1 1,0 1-1,0-1 0,1 1 1,-1 0-1,0 0 0,0 0 1,0 0-1,0 0 0,0 0 1,1 0-1,-1 0 0,0 1 1,0-1-1,0 1 0,1 0 1,-1-1-1,0 1 0,1 0 1,-1 0-1,0 0 0,1 0 1,-1 0-1,1 0 0,0 1 1,-2 0-15,1 1-1,0 0 1,0 1 0,0-1 0,1 1-1,-1 0 1,1-1 0,0 1-1,0 0 1,0 0 0,0 0 0,1-1-1,-1 1 1,1 0 0,0 0-1,0 0 1,1 0 0,0 3 0,1 10-5,0 1 1,2-1-1,2 7 5,16 40 22,-14-43-9,-1 1 1,0 1 0,1 15-14,-4-12 4,-1 0 1,-1 1-1,-1-1 1,-1 1-1,-3 11-4,-22 284-122,24-298-793,-2 1 0,0-1 0,-3 8 915,5-23-772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7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60 384 2553,'-44'-163'1767,"35"133"-1009,3 6 1289,6 24-1993,0-1 0,1 1 0,-1 0 0,0-1 0,0 1 0,1-1 0,-1 1 0,0 0 0,1 0 0,-1-1 0,0 1 0,1 0 0,-1 0 0,1-1 0,-1 1 0,0 0 0,1 0 0,-1 0 0,1 0 0,-1-1 0,0 1 0,1 0 0,-1 0 1,1 0-1,-1 0 0,1 0 0,-1 0 0,1 0-54,8-2 84,70-19 64,83-21-503,-131 36 42,0 1-1,1 2 1,-1 1 0,8 1 313,-35 1-52,-1 0 1,1 0-1,-1 0 1,1 1-1,-1 0 1,1-1-1,-1 1 1,0 1-1,1-1 1,-1 0-1,0 1 1,1 0 51,-2-1-21,-1 1 1,1-1-1,-1 1 0,0-1 1,0 1-1,1-1 1,-1 1-1,0 0 0,0 0 1,-1-1-1,1 1 1,0 0-1,-1 0 0,1 0 1,-1 0-1,1 0 1,-1 0-1,0 0 0,0 0 1,0 0-1,0 0 1,0 1 20,-2 11-44,0-1 0,-1 1 0,0 0 1,-3 4 43,2-5 5,0 0 1,1 0 0,0 0 0,1 1 0,1-1 0,0 4-6,1-14 3,0 1 1,1-1-1,-1 1 1,1-1-1,0 0 0,0 1 1,0-1-1,0 0 1,1 0-1,-1 0 1,1 0-1,0 0 1,0 0-1,0 0 1,0 0-1,0-1 1,1 1-1,-1-1 1,1 0-1,0 1 1,0-1-1,-1-1 1,1 1-1,0 0 1,1-1-1,-1 1-3,4 1 10,1-1-1,0 1 0,0-1 1,0-1-1,0 1 0,0-1 1,0-1-1,0 0 1,0 0-1,0 0 0,0-1 1,0 0-1,0-1 0,6-1-9,8-4 8,-1 0-1,-1-1 0,1-1 0,14-9-7,-23 11 1,-1 0 0,-1 0-1,1-1 1,-2 0 0,1-1-1,-1 0 1,0-1 0,-1 0-1,0 0 1,0-1 0,0-2-1,-5 8 1,0 0 1,0 0-1,-1 0 0,1-1 1,-1 1-1,-1-1 1,1 0-1,-1 1 0,0-1 1,0 0-1,-1 0 1,1 0-1,-1 0 1,-1 0-1,1 0 0,-1 1 1,0-1-1,0 0 1,-1 0-1,0 1 0,0-1 1,0 1-1,0-1 1,-1 1-1,-1-2-1,2 5 12,1 0 0,-1 0-1,1 0 1,-1 0 0,0 0 0,0 0-1,0 0 1,0 0 0,0 1 0,-1 0 0,1-1-1,0 1 1,-1 0 0,1 0 0,-1 0-1,1 0 1,-1 0 0,0 1 0,1-1-1,-1 1 1,0 0 0,1 0 0,-1 0 0,0 0-1,1 0 1,-1 0 0,1 1 0,-1-1-1,0 1 1,1 0 0,-1 0 0,1 0 0,-1 0-1,1 0-11,-5 3 25,0-1-1,0 1 0,1 1 1,-1-1-1,1 1 0,1 0 1,-1 0-1,1 1 0,-1 0 1,2 0-1,-2 2-24,2-2 1,1 0 1,0 0-1,0 0 0,1 1 1,-1-1-1,2 1 0,-1-1 0,1 1 1,0 0-1,0-1 0,1 1 1,-1 0-1,2 0 0,-1 0 0,1 0 1,0-1-1,0 1 0,1 0 1,0-1-1,0 1 0,1-1 0,-1 0 1,1 0-1,1 0 0,-1 0 1,1 0-1,0-1 0,1 1 0,-1-1 1,6 4-2,-6-4 4,1 0 0,1 0 1,-1-1-1,0 1 0,1-1 0,0-1 1,0 1-1,0-1 0,0 0 0,1 0 1,-1-1-1,1 0 0,0 0 1,0-1-1,-1 1 0,1-2 0,0 1 1,0-1-1,0 0 0,0 0 0,0-1 1,0 0-1,0 0 0,0 0 1,-1-1-1,1 0 0,0-1 0,-1 1 1,0-1-1,3-2-4,-3 2 9,-1-1 0,0 0 0,0 0 1,0 0-1,0 0 0,0-1 0,-1 0 0,0 0 1,0 0-1,0-1 0,-1 1 0,0-1 0,0 0 0,0 0 1,-1 0-1,0 0 0,0 0 0,0 0 0,-1-1 1,0 1-1,0-1 0,0 1 0,-1-1 0,0 1 1,-1-1-1,1 1 0,-1-1 0,0 1 0,-1 0 0,0-1 1,0 1-1,0 0 0,-1 0 0,1 0 0,-2 0 1,1 0-10,-33-45 126,27 40 16,0-1 0,1 0-1,1 0 1,-6-12-142,13 23 4,0 1 0,0 0-1,-1 0 1,1-1 0,0 1 0,0 0 0,0-1-1,0 1 1,-1-1 0,1 1 0,0 0 0,0-1-1,0 1 1,0 0 0,0-1 0,0 1-1,0-1 1,0 1 0,0 0 0,0-1 0,0 1-1,1 0 1,-1-1 0,0 1 0,0 0 0,0-1-1,0 1 1,0 0 0,1-1 0,-1 1-1,0 0 1,0-1 0,1 1 0,-1 0 0,0 0-1,0-1 1,1 1 0,-1 0 0,0 0-1,1 0 1,-1-1 0,0 1 0,1 0 0,-1 0-1,0 0 1,1 0 0,-1 0 0,0 0 0,1 0-4,24 1-43,-20 0 37,81 12-45,0 3 0,58 22 51,-128-34-2,-1 2 0,1 0 0,-1 1 0,3 2 2,-13-7-5,-1 1 0,0 0 0,1 0 0,-1 0 0,0 1-1,-1-1 1,1 1 0,-1 0 0,1 0 0,-1 0 0,0 0 0,-1 1 0,1-1 0,-1 1 0,1 2 5,0 4-13,-1 0 1,-1 0-1,0 0 1,-1 0-1,0 0 1,-1 1 0,0-1-1,0 0 1,-3 6 12,2-2-6,0 0 1,0 0 0,2 0 0,0 0 0,1 5 5,-1-15 0,1-1 1,0 1-1,0-1 0,1 0 0,-1 0 1,1 1-1,0-1 0,0 0 1,0 0-1,1-1 0,-1 1 1,1 0-1,0-1 0,0 0 0,0 0 1,0 1-1,1-2 0,-1 1 1,5 2-1,1 0 1,1 0 0,0 0 0,0-1 0,1-1 0,-1 0 0,1 0 0,0-1-1,0 0 1,0-1 0,0 0 0,0 0 0,0-2 0,0 1 0,0-1 0,-1-1 0,2 0-1,11-3-83,1-1 0,-1-1 0,-1-1 0,1-1 0,-1-1 0,18-11 83,24-16-610,15-15 610,-56 35-52,0-1 0,-2 0 0,0-2 0,15-18 52,-30 31 43,-1 1 1,0-1-1,0 0 0,-1 0 0,0-1 0,0 1 0,-1-1 0,0 0 0,0 0 0,0 0 0,-1-3-43,-1 9 46,-1 0 0,0 0 0,0-1 1,0 1-1,0 0 0,0 0 0,0 0 0,0 0 1,-1-1-1,1 1 0,-1 0 0,1 0 0,-1 0 1,0 0-1,0 0 0,0-1-46,0 3 35,0-1-1,0 0 1,0 0 0,0 0-1,0 0 1,0 0 0,0 1-1,0-1 1,0 1 0,0-1-1,-1 1 1,1-1 0,0 1-1,0-1 1,-1 1 0,1 0-1,0 0 1,0 0 0,-1 0-1,1 0 1,0 0 0,-1 0-1,1 0 1,0 0 0,0 1-1,-1-1 1,1 0 0,-1 1-35,-4 1 20,1 0 0,0 0 1,0 0-1,0 0 0,0 1 1,1 0-1,-1 0 0,1 0 1,-1 0-1,1 1 0,0 0 1,0 0-1,1 0 0,-1 0 1,1 1-1,0-1 0,0 1 1,0 0-1,1 0 0,0 0 1,0 0-1,0 0 0,1 1 1,-1-1-1,0 5-20,1-1 3,0 0-1,1 0 1,0 0 0,0 0-1,1-1 1,0 1-1,0 0 1,1 0 0,0 0-1,1-1 1,0 1 0,0-1-1,1 0 1,0 0 0,4 6-3,0-2-9,1 0 1,1-1 0,0 0-1,1-1 1,0 0 0,0 0-1,1-1 1,0-1-1,1 0 1,0 0 0,6 1 8,-13-5-123,1-1 0,0-1-1,0 1 1,0-1 0,0 0 0,0 0 0,1-1 0,-1 0 0,0-1 0,1 1 0,-1-1 0,1-1-1,-1 0 1,0 0 0,1 0 0,-1-1 0,0 1 0,0-2 0,0 1 0,0-1 0,0 0-1,-1-1 1,5-2 123,-3-1-202,0 0 0,-1-1 0,0 1 0,4-6 202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7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 5577,'-5'0'2433,"3"9"-897,11 20-1448,10 13-200,12-3-1160,9 7 896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4:47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1 226 6969,'19'4'767,"0"1"0,0 0 0,8 5-767,-15-5-307,0-1 0,0 0 0,0-1 0,0 0 0,1-1 0,0 0 0,-1-1 0,1 0 0,0-1 307,-10-1 14,-1 1 0,1 0 0,-1-1 0,0 0 0,1 0 1,-1 0-1,1 0 0,-1 0 0,0 0 0,0 0 0,0-1 0,0 1 1,0-1-1,0 0 0,0 1 0,0-1 0,-1 0 0,1 0 0,0 0 1,-1 0-1,0-1 0,0 1 0,1 0 0,-1 0 0,-1-1 0,1 1 1,0-1-1,0 1 0,-1-1 0,0 1 0,1-1 0,-1 1 0,0-1 1,0 1-1,0-1 0,-1 1 0,1-2-14,-1 0 55,1 0 1,-1 0-1,0 0 0,1 0 1,-2 1-1,1-1 0,0 0 1,-1 1-1,0-1 1,0 1-1,0 0 0,0-1 1,0 1-1,-1 0 0,1 0 1,-1 0-1,0 1 0,0-1 1,0 1-1,0-1 0,0 1 1,0 0-1,-1 0 0,1 1 1,-2-1-56,0 1-6,-1-1-1,0 2 1,1-1 0,-1 0 0,0 1 0,1 0 0,-1 1 0,0-1-1,0 1 1,1 0 0,-1 1 0,1-1 0,-1 1 0,1 0-1,0 0 1,-1 1 0,1 0 0,0 0 0,1 0 0,-3 2 6,1-1 2,1 0 0,1 1 1,-1-1-1,0 1 1,1 0-1,0 0 0,0 1 1,1-1-1,0 1 0,-1-1 1,2 1-1,-1 0 1,1 1-1,0-1 0,0 0 1,1 1-1,-1 5-2,1-3 8,1 0-1,1-1 1,-1 1-1,2 0 1,-1 0-1,1-1 1,0 0-1,1 1 1,0-1-1,1 0 1,-1 0-1,1 0 1,1-1-1,-1 1 1,2-1-1,-1 0 1,1-1-1,3 5-7,2-1 10,0 0 0,0-1 0,1 0-1,0 0 1,0-2 0,1 1 0,0-2 0,0 1 0,0-2-1,13 4-8,-8-5 3,1 0 1,-1-2 0,0 0 0,1-1-1,-1-1 1,1-1 0,-1 0 0,1-1 0,-1-1-1,0-1 1,0-1 0,0 0 0,-1-1 0,0-1-1,1-1-4,2-1 18,-2-1-1,1-1 0,-1 0 1,-1-1-1,0-1 1,-1-1-1,0 0 0,-1-1 1,-1-1-1,0 0 0,-1-1 1,-1 0-1,0-2-17,-5 7 31,-2 0 1,0-1 0,0 1-1,-1-1 1,0 0-1,0-8-31,2-16 202,0-24-202,-3 18 57,-3 40-55,0 1 0,1 0 1,-1-1-1,1 1 0,-1 0 0,1 0 0,0-1 1,-1 1-1,1 0 0,0 0 0,0 0 1,1 0-1,-1 0 0,0 0 0,1 0-2,-1 1 0,0 1-1,0-1 1,0 1-1,0 0 0,0-1 1,0 1-1,0 0 1,0 0-1,0 0 1,0 0-1,0 0 1,0-1-1,0 2 1,-1-1-1,1 0 0,0 0 1,0 0-1,0 0 1,0 1-1,0-1 1,0 0-1,0 1 1,0-1-1,0 1 1,0-1-1,-1 1 0,1-1 1,0 1-1,0 0 1,-1-1-1,1 1 1,0 0-1,-1 0 1,1 0 0,10 10-7,-1 1 0,0 0 0,-1 0 0,0 1 0,-1 1 0,-1-1 0,0 1 0,-1 0 0,3 9 7,9 32-18,10 55 18,-22-84-5,8 35-11,-3 0 0,-2 4 16,-6-39-133,-2 1-1,-1-1 1,-1 1-1,-1 0 0,-1-1 1,-2 5 133,-8 17-346,-7 17 346,20-64-2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0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819 38 104,'1'-1'65,"-1"0"-1,0 0 1,0 0 0,0 0 0,1-1-1,-1 1 1,0 0 0,-1 0-1,1 0 1,0-1 0,0 1 0,0 0-1,-1 0 1,1 0 0,0 0-1,-1 0 1,0-1-65,-3-14 1897,4 16-1861,-1 0 0,0 0 0,0 0 1,1 0-1,-1 0 0,0 0 1,0 0-1,1 0 0,-1 0 0,0 0 1,1 1-1,-1-1 0,0 0 0,1 0 1,-1 1-1,0-1 0,1 0 0,-1 1 1,0-1-1,1 1 0,-1-1 0,1 1 1,-1-1-1,1 1 0,-1-1 1,1 1-37,-30 25 46,2 1 0,-8 11-46,8-7 30,-23 26 78,3 3 0,3 2-1,-11 22-107,7-10 153,-41 47-153,62-92 22,0-1-1,-2-2 0,0 0 1,-2-3-1,-1 0 0,-1-2 1,-1-1-1,-12 3-21,44-21-37,-24 8 193,27-10-157,0 0 0,-1 1 0,1-1 0,0 0 0,0 0 0,-1 0 0,1 0 0,0 0 0,0 0 0,-1 0 0,1 0 0,0 0 0,0 0 0,-1-1 0,1 1 0,0 0 0,0 0 0,-1 0 0,1 0 0,0 0 0,0 0 0,0 0 0,-1-1 0,1 1 0,0 0 0,0 0 0,0 0 0,0 0 0,-1-1 0,1 1 0,0 0 0,0 0 0,0 0 0,0-1 1,5-15-394,2 6 371,-1-1 0,2 1 0,0 1 0,0-1 1,1 1-1,8-7 23,5-4-18,-10 7 8,2-2-4,1 1 1,1 0-1,3-1 14,-15 12-4,0 0 1,0 1-1,0-1 1,0 1-1,1 0 1,-1 0-1,1 1 1,0 0-1,-1-1 1,1 1-1,0 1 1,0-1-1,0 1 1,2 0 3,3 1-2,0 0 0,0 0 0,0 1 0,0 1 0,0 0 0,0 0 0,-1 1 0,1 0 0,-1 1 0,0 0 0,0 0 0,6 6 2,8 4 10,0-1 0,1-2 0,0 0 0,1-1 0,0-2 0,0 0 1,22 3-11,10 2-622,-1-3 1,15-1 621,-40-9-428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0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264 1 1496,'-14'0'784,"-13"18"-95,-3 12-345,-8 14-88,2 5 32,8 25-8,2 6-56,8 28-88,0 12-32,4-1-40,4-9 0,6-28-40,4-10 8,12-18-24,6-4-56,14-9-408,4-7-360,20-12 480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1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156 585 1384,'10'-34'1033,"11"-24"-1033,-13 37-9,0 0-1,-2-1 1,0 1-1,-1-1 1,1-19 9,-4 10 31,-2 1 0,-1-1-1,-2 1 1,-1-1 0,-1 1 0,-1 0 0,-2 0 0,-1 0-31,7 25 75,0-1 0,-1 1 0,1 0 1,-1 0-1,0 1 0,0-1 0,-1 0 1,0 1-1,-1-2-75,2 4 83,1 0-1,0 0 1,-1 0 0,0 0-1,1 0 1,-1 1 0,0-1-1,0 1 1,0 0 0,0 0 0,0 0-1,0 0 1,0 1 0,-1-1-1,1 1 1,-3 0-83,5 0 8,1 0 0,-1 0-1,1 0 1,-1 0 0,0 0 0,1 0 0,-1 0 0,1 0-1,-1 1 1,0-1 0,1 0 0,-1 1 0,1-1-1,-1 0 1,1 1 0,-1-1 0,1 0 0,-1 1 0,1-1-1,-1 1 1,1-1 0,-1 1-8,-7 5 63,5-1-45,-35 174 36,18-55 53,6 1 0,6 1 0,5 7-107,2-111-16,0-4 72,1-1-1,2 16-55,-1-29-41,0 1 0,0 0 0,0-1 0,0 1 0,1 0-1,-1-1 1,1 0 0,1 1 0,-1-1 0,0 0 0,1 0-1,2 2 42,-4-5-89,0 1 0,1-1 0,-1 1 0,1-1 0,-1 0 0,1 0 0,-1 0 0,1 0 0,0 0 0,0 0 0,-1-1 0,1 1 0,0 0 0,0-1 0,0 1 0,0-1 0,0 0 0,0 0 0,0 0 0,0 0 89,25 1-665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1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46 268 2152,'-46'-114'1033,"90"90"-393,10-8-288,16 6-248,4 10-24,19-3-128,1 5-280,-2-8 232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3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 4225,'4'-17'2216,"21"7"-359,20-3-1409,16 2-416,15 1-1448,4-3 1023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2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 3193,'18'-4'1344,"8"6"-752,10 12-336,0 10-120,0 19-80,-6 15-16,-14 34-24,-6 22 0,-20 26 0,-4 5 0,-10-15-8,-4-18 0,-2-36-224,-6-7-184,-4-21-704,6-4 680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2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46 3049,'-38'-8'1560,"56"0"-512,10-2-512,2 2-208,14 2-184,6 2-48,7 2-40,7 2-32,-10 0-48,-6 4-160,-16 4-544,-6 0-392,-8 0 648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2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2369,'0'12'1088,"4"-2"-472,12 2-144,14-6-152,12 0-48,20-6-616,8-6-512,22-16 520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3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2 452 2104,'-1'-8'155,"1"0"0,-1 1 0,1-1-1,1 0 1,-1 1 0,1-1-1,0 0 1,1 1 0,0-1-1,0 1 1,1 0 0,1-4-155,5-7 5,0 0 0,0 0 1,2 1-1,2-2-5,-2 3 98,1 0-1,1 1 1,0 0-1,1 1 1,1 1 0,0 0-1,17-11-97,-22 18 141,1 0-1,0 0 0,0 1 1,1 1-1,0 0 1,-1 0-1,1 1 1,1 1-1,-1 0 0,0 1 1,0 0-1,1 0 1,6 2-141,29 4 271,0 3 1,0 1-1,12 6-271,76 14 105,-112-25-80,0-1 0,1-2 0,0 0 0,16-3-25,-12-1 15,0-1 1,0-2 0,0 0 0,-1-2 0,0-1 0,-1-2-1,0 0 1,21-14-16,-40 20-64,0-1-1,0 0 0,-1-1 0,0 0 1,0 0-1,-1 0 0,0-1 0,0 0 1,3-6 64,-9 14-13,0 0 0,0 0 0,0 0 0,0 0 1,0 0-1,0 0 0,-1 0 0,1 0 1,0 0-1,0 0 0,0 0 0,0 0 1,0 0-1,0 0 0,0 0 0,0 0 1,0-1-1,0 1 0,-1 0 0,1 0 1,0 0-1,0 0 0,0 0 0,0 0 0,0 0 1,0 0-1,0 0 0,0 0 0,0 0 1,0 0-1,0 0 0,0 0 0,0 0 1,0-1-1,0 1 0,0 0 0,0 0 1,0 0-1,0 0 0,0 0 0,0 0 1,0 0-1,0 0 0,0 0 0,0 0 0,0-1 1,0 1-1,0 0 0,0 0 0,0 0 1,0 0-1,0 0 0,0 0 0,0 0 1,0 0-1,0 0 0,0 0 0,0 0 1,0-1-1,0 1 0,0 0 0,0 0 1,0 0-1,0 0 0,0 0 0,1 0 0,-1 0 1,0 0-1,0 0 13,-8 3-369,-8 11-103,0 1 0,0 0 0,1 1 0,-7 11 472,-14 20-291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02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7 386 3273,'-1'-1'91,"1"1"1,-1-1 0,1 1 0,-1 0 0,1-1-1,-1 1 1,1-1 0,0 0 0,-1 1 0,1-1-1,0 1 1,0-1 0,-1 1 0,1-1 0,0 0-1,0 1 1,0-1 0,0 1 0,0-1-1,0 0 1,0 1 0,0-1 0,0 0 0,0 1-1,0-1 1,0 1 0,0-1 0,1 0 0,-1 1-1,0-1 1,0 1 0,1-1 0,-1 1-1,0-1 1,1 0 0,-1 1 0,0-1-92,24-17 517,-16 12-373,144-115-52,6-3-203,-146 115 148,0 1 1,1 1-1,-1 0 0,2 0 1,-1 2-1,9-3-37,-16 6 28,-1 1 1,1-1-1,0 1 0,0 1 0,0-1 1,0 1-1,0 0 0,0 1 0,0-1 0,0 1 1,-1 0-1,1 0 0,0 1 0,-1 0 1,1 0-1,-1 0 0,4 3-28,10 7 62,0 1 0,-1 1 0,6 6-62,38 29 61,-47-39-63,1-1 0,0 0 0,1-2 0,-1 0 0,1 0 1,1-2-1,-1 0 0,1-1 0,0-1 0,0 0 0,0-2 0,1 0 0,-1-1 1,0-1-1,0 0 0,0-1 0,0-2 0,0 1 0,0-2 0,1-1 2,29-10-586,-1-3 0,-1-1 0,0-2-1,-2-3 1,26-19 586,-51 31-180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02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755 258 6304,'-69'60'50,"-116"79"-50,137-107 9,-2-3 1,-1-1-1,-1-2 1,-2-3-1,-5-1-9,55-20 5,-16 5-3,1-2 0,-1 1 0,-8-1-2,24-4 17,0 0-1,0-1 1,1 1-1,-1-1 1,0 0-1,0 0 1,0-1-1,0 1 1,0-1-1,1 0 1,-1 0 0,0 0-1,0 0 1,1 0-1,-1-1 1,1 0-1,-1 0 1,1 0-1,0 0 1,-2-2-17,3 2 23,0-1 1,1 1-1,-1-1 1,1 0-1,-1 0 1,1 0-1,0 1 1,0-1-1,0 0 1,0 0-1,1 0 1,-1 0-1,1-1 1,0 1-1,0 0 1,0 0-1,0 0 1,1 0-1,-1 0 1,1 0-1,0 0 1,1-3-24,2-8 37,1 1 1,1-1-1,0 1 0,3-2-37,-9 13 1,6-8 0,0 0 0,-4 6-1</inkml:trace>
  <inkml:trace contextRef="#ctx0" brushRef="#br0" timeOffset="-1">176 378 7622,'4'1'0,"6"0"18,1 2 1,-1-1 0,-1 1-1,1 1 1,0 0-1,-1 0 1,0 1 0,0 0-1,0 0 1,-1 1 0,1 0-1,-1 2-18,19 16 6,-1 2 0,19 25-6,-18-21-33,28 26 33,-41-43-239,1-1-1,0-1 1,1-1-1,0 0 0,0-1 1,1-1-1,0-1 0,1 0 1,0-1-1,0-1 1,0 0-1,2-1 240,45 2-748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02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9 8175,'54'-3'83,"51"3"5,-1 0-48,-8 0-56,-12 0-88,-10 0-632,-6 0-465,-7-6 721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5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1 4233,'-6'10'1632,"6"20"-992,-6 16-224,2 25 73,2 19-65,0 44-176,-6 10-88,-10 5-208,-8-5-656,-8-28 512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19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505 0 608,'-21'32'799,"-55"80"-230,51-75-111,1 1-1,2 1 1,-12 33-458,-5 12 309,-46 71-309,80-147 22,0-1 0,0 1 0,-1-1-1,0 0 1,0 0 0,-4 2-22,7-6 6,1-1 1,-1 0-1,0 0 0,0-1 0,1 1 1,-2 0-1,1-1 0,0 0 1,0 0-1,0 0 0,0 0 0,-1 0 1,1-1-1,0 1 0,-1-1 1,1 0-1,-1 0 0,-1 0-6,3-1 4,-1 0-1,1 0 0,0 0 1,0 0-1,-1 0 1,1 0-1,0-1 0,0 1 1,0-1-1,0 1 1,0-1-1,1 0 1,-1 0-1,1 1 0,-1-1 1,1 0-1,-1-1 1,1 1-1,0 0 0,0 0 1,0-1-1,0-1-3,-4-9 3,1 1 0,1-1 0,-1-9-3,3 20 0,-16-77 1195,19 78-1121,1-1-1,0 1 1,-1 0 0,1 0-1,0 1 1,0-1 0,-1 0-1,1 1 1,0 0 0,0 0-1,2 0-73,11-3 41,1 1-46,-11 2 1,0-1 0,0 0 1,-1-1-1,1 1 0,0-1 1,-1 0-1,1 0 1,-1-1-1,0 1 0,0-1 1,2-2 3,2 0-16,1 0 0,0 1 0,-1 0 1,2 1-1,-1-1 0,0 2 0,1 0 0,4-1 16,-11 2-11,1 1-1,-1-1 0,1 1 0,-1 0 0,1 0 0,-1 1 0,1-1 0,0 1 0,-1 0 0,0 0 1,1 0-1,-1 1 0,0 0 0,1 0 0,-1 0 0,0 0 0,0 0 0,-1 1 0,1 0 1,1 1 11,5 9-17,0 0 1,-2 0 0,1 1 0,-2 0-1,0 1 1,5 14 16,-4-9-59,1 0-1,1-1 0,5 7 60,-12-22-71,-1 0 0,1-1 0,0 1 0,0-1 0,0 0 0,1 0 0,-1 0-1,1 0 1,0 0 0,-1-1 0,1 0 0,0 0 0,1 0 0,-1 0 0,0 0 71,35 6-423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20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50 576,'66'-50'208,"-62"70"-168,-2 6 8,-14 16 88,-6 8 64,-6 12 40,0 3-8,-2 1-96,4-4-56,12-8-384,4-8 240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5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2280,'46'-55'1217,"-42"50"-417,1 6-192,7-1-360,-12-1-176,0 1-64,0 0 72,4 5 72,11 37 64,-6 59 8,-24-42-24,-4 12-104,-4 1-144,6 8-672,6-8 504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20.8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6 815 320,'-4'9'595,"2"-8"486,4-10 434,-1 4-1472,1 1 0,-1-1-1,1 1 1,0-1 0,0 1-1,1 0 1,1-2-43,18-25 74,-10 16-24,-1-1 0,0-1 1,-1 0-1,8-19-50,-1-3 52,-2 0 1,-1-2-1,-2 1 1,-2-2-1,-2 1 1,3-41-53,-6 9 40,1-6 406,-3-65-446,-3 143 37,0-1-1,0 0 0,-1 1 1,1-1-1,0 1 0,0-1 1,-1 0-1,1 1 0,-1-1 1,0 1-1,1-1 0,-1 0-36,0 1 9,0 1 0,1-1 0,-1 1-1,0-1 1,1 1 0,-1 0 0,0-1-1,0 1 1,1 0 0,-1-1 0,0 1-1,0 0 1,0 0 0,1-1-1,-1 1 1,0 0 0,0 0 0,0 0-1,0 0 1,0 1-9,0-1-5,1 0-1,-1 1 1,1-1-1,-1 1 1,1 0-1,-1-1 1,1 1-1,-1-1 1,1 1-1,0 0 1,-1-1-1,1 1 1,0 0-1,-1 0 1,1-1-1,0 1 1,0 0-1,0 0 6,-2 3-18,-6 15-5,1 0-1,1 1 1,1 0 0,1 0 23,1-7-11,-1 9-6,2 1 1,1-1-1,0 0 0,2 1 1,0-1-1,2 0 1,0 1-1,2 3 17,2 12-31,-1 22 31,-5-36-3,-2 0 0,0-1 0,-2 1 0,-5 21 3,-8 22 25,-4 0-25,8-25-1,8-27 10,0 1 1,1-1-1,1 2-9,1-13-12,1 0 0,-1 0 0,1 0 0,0 1 1,1-1-1,-1 0 0,1 0 0,-1 0 0,1 0 0,0 0 0,1 0 0,-1-1 0,1 1 0,1 2 12,-2-4-42,1-1 0,-1 0 0,0 0-1,1 0 1,-1 0 0,1 0 0,0 0 0,-1 0 0,1-1-1,0 1 1,0 0 0,-1-1 0,1 0 0,0 1 0,0-1-1,0 0 1,-1 0 0,1 0 0,0 0 0,0 0 0,0 0-1,0-1 1,-1 1 42,8-1-281,-1-1 0,0 0-1,0-1 1,5-1 281,14-7-321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5:21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142 190 4401,'-141'-90'2064,"143"84"-1007,12 2-345,19-4-536,15 0-160,28-4-160,20 0-216,24-4-440,5-2-361,5 3 697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15.14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938 0 152,'-22'3'32,"11"-1"40,-1 0 1,1 0 0,-1 1 0,1 0-1,0 1 1,-7 3-73,-5 3 137,18-8-119,1-1-1,0 1 1,0 0-1,0 0 1,0 0-1,1 0 1,-1 1 0,-1 0-18,2-2 115,0 0 0,0-1 0,0 1 0,0-1 0,0 0 1,1 0-1,-1 0 0,0-1 0,-2 1-115,-1-1 60,-75 11 21,29-2-58,41-6-10,0 0 1,0 2-1,0-1 1,-1 2-14,-32 9 15,33-11-14,0 1 1,-1 0-1,1 0 0,1 1 0,-1 1 0,1 0 1,0 0-1,0 1 0,0 0 0,-2 3-1,1-1 13,-1-1 0,-1-1-1,0 0 1,-3 1-13,4-3 10,1 1 0,1 0 0,-1 1 0,1 0 0,0 0 0,-3 4-10,-25 23 219,29-27-126,0 0 1,1 1-1,-1 0 1,2 1-1,-1 0 1,1 0-1,0 1 1,-1 3-94,1 1 21,2 1 1,0-1-1,0 1 0,1 0 1,1 0-1,0 7-21,2-17-2,0 3 1,-1 0 0,0 1 0,0-1 0,-1 0 0,0 0 0,-3 6 1,1-5 7,1 2 0,1-1 1,0 0-1,0 1 0,1-1 1,0 1-1,0 6-7,0-1 29,-1-1 0,-4 15-29,-5 6 72,6-21-11,1 0-1,0 0 0,1 1 1,1-1-1,1 1 0,0 0 1,1 0-61,0-3 48,1-10-25,0 0 0,0 0-1,0 0 1,0 0 0,0 0 0,1 0 0,-1 0 0,1 0 0,0 0 0,0 0-1,0 0 1,0-1 0,2 4-23,-1-1 22,0 1 0,0 0 0,0-1 1,-1 1-1,0 0 0,0 0 0,-1 0 0,1 0 0,-2 0 0,1 0 0,0 0 0,-1 0 0,-1 4-22,-1 37 96,4-45-94,-1 0-1,0-1 1,1 1-1,-1-1 1,0 1-1,1-1 1,0 0-1,-1 1 1,1-1-1,0 1 1,0-1 0,0 0-1,0 0 1,0 1-1,0-1 1,0 0-1,0 0 1,0 0-1,1 0 1,-1 0-1,0-1 1,1 1 0,-1 0-2,6 2 5,0 0 0,0-1 0,1 0 1,4 1-6,-7-2 2,1 1 0,-1-1 0,1 1 0,-1 0 0,4 2-2,22 18 5,-21-15-4,-1 0-1,1-1 0,0 0 1,0-1-1,1 0 1,1 0-1,34 8 5,1-2 0,0-2-1,1-2 1,14-2-5,-4 1 3,1 3 0,35 10-3,-73-14-1,0-1-1,0-1 1,0-1 0,0 0-1,1-2 1,-1 0 0,0-2-1,0 0 1,14-4 1,-3 1 21,0-2 0,0-1 0,-1-1 0,0-2 0,-1-1 0,0-1 0,10-7-21,51-27 16,-43 24 24,14-11-40,31-20 163,-30 18 53,43-33-216,-87 55 24,0-1 1,-1-1 0,-1 0 0,-1-1-1,0-1 1,-1-1 0,3-7-25,18-34 123,2-11-123,17-29 33,-20 29-9,-9 15 3,-24 52-24,0 1 0,-1 0 0,1 0 0,-1-1 1,0 1-1,0-1 0,0 1 0,-1-1 0,1 0 1,-1 1-1,0-1 0,0 1 0,0-1 0,0 0 1,-1 1-1,0-1 0,1 1 0,-1-1 0,-1-1-3,0 0 1,-1 0-1,0 0 0,0 1 0,0-1 1,-1 1-1,1-1 0,-1 1 0,0 0 1,0 1-1,0-1 0,-5-2 0,-7-4-9,0 0 1,-1 2-1,0 0 1,-1 1-1,1 0 1,-19-3 8,-137-28-13,-2 7 0,-34 4 13,-110 0-16,274 27-112,0 1-1,0 3 0,1 1 0,-22 6 129,25 1-492,-7 8 211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23.39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53 904,'0'-42'5224,"1"41"-5225,0 0 0,0 0 1,1 0-1,-1 0 0,0 0 0,0 1 0,1-1 0,-1 1 1,1-1-1,-1 1 0,0-1 0,1 1 0,-1 0 1,1-1-1,-1 1 0,1 0 0,-1 0 0,2 0 1,7 0 0,-1-1 0,1 2 0,-1-1 0,1 1 0,-1 1 0,3 0 0,1 1 0,-5-1-2,1 0 0,-1 1 0,1 0-1,-1 0 1,0 1 0,0 0 0,-1 0-1,1 1 1,3 4 2,14 7-4,33 29-4,-42-32 8,0 2 0,-1-1 0,-1 2 0,0 0 0,-1 1 1,-1 0-1,6 11 0,15 19 9,-19-31-9,1-1 1,0 0 0,1-1 0,1-1 0,0 0 0,1-1-1,0-1 1,16 6-1,-13-6 0,44 24 2,-42-22-5,0-1-1,1-1 1,8 2 3,-7-3-6,-1 0 1,-1 2-1,15 9 6,16 15-6,7 4 5,9 10 1,-26-17 8,-15-12-9,20 20 1,-40-33 2,-1 1-1,0 0 0,0 0 0,-1 1 0,0 0 0,-1 0 0,1 3-1,-1 0-2,1-1-1,0 1 1,1-1-1,0-1 1,1 0-1,3 3 3,132 132 10,-101-102-11,-16-17-6,16 13 7,-33-32 2,0 0 1,0-1-1,1-1 1,0 1-1,1-1 0,6 2-2,70 23 9,62 26-19,102 47 11,-230-96 4,0 2-1,-1 0 0,0 2 0,-1 0 1,3 3-5,3 2-7,1-2 0,1-1 7,31 18-5,-21-9 13,5 1-6,-1 2-1,-1 2 0,-2 2 0,29 28-1,-40-31 0,0-1 0,2-1 0,1-1 0,0-2-1,2-2 1,0 0 0,35 13 0,-60-30-3,58 26-17,4 6 20,-35-9-25,-31-23 23,0 1 0,0-1 1,0 1-1,1-1 0,0 0 1,-1-1-1,1 1 1,1-1 1,20 6 6,0-1-1,16 2-5,-17-4 4,-1 1 0,1 1-1,1 2-3,110 38-8,-75-32 6,-47-13 1,0 1 0,0 0 0,0 1 0,-1 1 0,0 0 0,0 1 1,7 4-15,1-2 0,0-1 0,0 0 0,2-1 15,1 1-17,0 0-1,-1 1 0,10 6 18,8 7-16,-1 2-1,-1 2 1,-2 1 0,14 13 16,-21-16-26,28 16 26,1 0 3,-39-24-8,2-1 1,-1 0-1,2-2 1,0 0-1,3-1 5,-23-10-2,0 0-1,0 1 1,0-1-1,0 1 1,0 0 0,0 0-1,0 0 1,0 0-1,-1 0 1,1 0-1,-1 1 1,0-1-1,0 1 1,0 0-1,0 0 1,0 0 0,0 0-1,-1 0 1,0 0-1,1 0 3,9 18-8,-8-17 8,1 0 0,1 1 0,-1-1-1,0-1 1,1 1 0,0-1 0,0 1 0,0-2 0,0 1 0,1 0 0,-1-1-1,0 0 1,1 0 0,4 0 0,-2 1 1,1 0-1,-1 0 1,0 1-1,-1 0 1,1 0-1,5 5 0,25 29-13,-30-29 8,0 0 1,1 0-1,0-1 0,5 3 5,39 23 15,21 8-15,3 2 8,-60-33-14,0 2-1,7 7 7,27 19-8,-16-19 15,0-2 0,1-2 0,34 11-7,-14-5-5,-44-17 1,0 1 1,-1 1-1,8 5 4,31 17-28,-40-22 33,-10-6 1,0-1-9,0 0-5,7 2-53,39 14-37,187 70-199,-183-64 4,-1 1 0,-1 3 0,26 19 293,-14-4-792,-12-15 348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24.92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172 173 360,'-42'85'212,"31"-61"215,11-19-146,1-1-66,-1-3 242,0-1 36,0 9 327,-14 180-44,14-185-768,-1 1-1,1-1 1,-1 0-1,0 0 1,0 0 0,0 0-1,-1 0 1,0 0 0,1-1-1,-1 1 1,-1 0 0,1 0-8,-4 2 47,0 0 1,0 0-1,0 0 1,-1-1-1,-1 1-47,3 0-360,-6 2 1974,11-8-1581,-1 0 0,1 0 0,-1 0 1,1 0-1,0 0 0,-1 0 0,1-1 0,-1 1 1,1 0-1,0 0 0,-1 0 0,1-1 1,-1 1-1,1 0 0,0-1 0,-1 1 1,1 0-1,0-1 0,-1 1 0,1 0 0,0-1 1,0 1-1,-1 0 0,1-1 0,0 1 1,0-1-1,0 1 0,0-1 0,0 1 1,-1 0-1,1-1 0,0 1 0,0-1 0,0 0-33,-6-21 31,1 0 0,0-1-1,2 0 1,0 0 0,2 0-1,1 0 1,0 0 0,4-17-31,1 9 22,2 1 0,1-1 0,1 1 0,2 1 1,4-7-23,13-39 5,-27 70-6,1 0-1,0 0 1,0 0 0,0 1 0,0-1 0,1 1 0,-1-1-1,1 1 1,0 0 0,0 0 0,1 0 0,-1 1-1,1-1 1,0 1 0,0 0 0,0 0 0,1 0-1,-1 0 1,1 1 0,-1 0 0,1 0 0,0 0-1,0 0 1,-1 1 0,1 0 0,1 0 0,-1 0 0,2 0 1,28-2-8,1 2 0,0 1 0,0 1 0,0 3 0,25 5 8,38 7-155,67 22 155,97 38-1378,-237-69 1115,106 32-334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33.53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241 22 456,'0'-16'2689,"-2"10"-2033,-2 12-734,-41 110 156,11-31 173,16-31 80,-9 54-331,12-43 71,-6 6-71,-6-1 35,17-46-12,1 0-1,1 0 0,1 0 1,1 1-1,-1 9-22,7-28 12,0 1 0,0-1 0,0 1 0,1-1 0,0 0 0,0 0 0,0 1 0,1-1 0,0 0 0,0 0 0,1-1 0,0 1 0,0 0 0,3 3-12,6 8 49,0-1-1,2-1 1,14 14-49,8 8 62,4 12 16,5 11-78,-4-5 13,-31-42-6,1-1 1,1 0-1,0 0 1,0-1-1,1-1 1,0 0-1,1-1 1,0 0-1,0-1 1,1-1-1,0 0 1,1-1-1,-1-1 1,1 0-1,12 1-7,4-1 20,1-1 1,0-2-1,0-1 0,0-2 0,-1-1 0,1-1 0,13-5-20,51-10-41,-1-4 1,88-34 40,-169 53 32,-6 0-789,-16-6-1487,5 7 1829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33.88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133 122 1136,'-76'-88'798,"72"83"-553,0 0-1,-1 1 1,0-1 0,0 1 0,-3-3-245,6 7 105,1-1 0,-1 1 1,1-1-1,0 1 0,-1-1 0,1 1 0,-1 0 0,1-1 1,-1 1-1,1 0 0,-1 0 0,1 0 0,-1 0-105,-2 0 167,4 0-231,0 0-38,0 0 20,8 19-18,-8-18 99,1 2-3,1-1 1,-1 1 0,1 0 0,0 0-1,0-1 1,0 1 0,0-1 0,0 1-1,0-1 1,1 1 3,21 18-6,0-1-1,1-1 0,18 10 7,-28-19 2,0 1-1,-1 1 0,0 0 0,0 1 1,-2 0-1,0 1 0,0 0 0,1 4-1,-8-11 2,0 1 1,-1 0-1,0 0 0,0 0 0,0 0 0,-1 0 0,-1 1 1,0 0-1,0-1 0,0 1 0,-1 0 0,0 0 0,-1 0 0,0 0 1,-1 0-1,1 0 0,-3 6-2,-1 2 34,-1 1 0,-1-2 0,0 1 0,-2 0 0,0-1 0,0-1 0,-2 1 0,0-1 0,0-1 0,-2 0 0,0-1-1,0 0 1,-1 0 0,-1-2 0,-1 1-34,-2 0 4,9-7 10,-1 1 0,1 0 1,1 0-1,-4 3-14,9-7-41,0 1-1,0-1 0,1 0 1,-1 1-1,0-1 0,1 1 1,0 0-1,-1-1 1,1 1-1,0 0 0,0 0 1,1 0-1,-1-1 0,1 1 1,-1 0-1,1 0 1,0 1 41,4 21-263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34.81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686 7 1728,'-4'-1'112,"0"-1"0,0 1 0,0 0 1,0 1-1,0-1 0,-1 1 0,1 0 0,0 0 0,0 0 0,-1 0 0,1 1 0,0 0 0,0 0 0,0 0 0,0 0 0,0 0 0,0 1 0,0 0 0,0 0 0,1 0 0,-2 1-112,-6 4 42,0 1-1,0 0 1,0 0-1,1 1 1,0 0-1,-1 3-41,-8 13 69,0 1-1,2 1 0,0 0 0,-1 8-68,-16 26 29,-10 14 164,-4-1 0,-54 63-193,86-119 44,-1-1-1,-1 0 0,0-2 0,-1 0 0,-1-1 0,-20 11-43,38-24 8,1 0 0,-1-1-1,1 1 1,-1 0 0,1-1-1,-1 1 1,1-1 0,-1 1 0,0-1-1,1 1 1,-1-1 0,1 0 0,-1 0-1,0 0 1,1 0 0,-1 0-1,0 0 1,1-1 0,-1 1 0,0-1-1,1 1 1,-1-1 0,1 1 0,-1-1-1,1 0 1,-1 0-8,1 0 10,0-1 0,0 1 0,-1-1 0,1 1 0,1-1 0,-1 0 0,0 1 0,0-1 0,1 0 0,-1 0 0,1 1 0,-1-1 0,1 0 0,0 0 0,-1 0 0,1 0 0,0 0 0,1 0 0,-1 0 0,0 1 0,0-1 0,1 0 0,0-1-10,4-19 10,2 0-1,1 1 1,1-1 0,0 2-1,2-1 1,0 1 0,1 1-1,2-1-9,-12 18-2,0 0 0,-1 0 0,1 0 0,0 0 0,0 0 0,1 0 0,-1 0 0,0 1 0,1-1 0,-1 1 0,1-1-1,-1 1 1,1 0 0,0 0 0,-1 0 0,1 1 0,0-1 0,0 1 0,-1-1 0,1 1 0,0 0 0,0 0 0,0 0 0,0 0 0,0 1 2,2 0-4,-1 0 1,1 0-1,-1 0 1,1 1-1,-1-1 1,0 1-1,0 0 1,0 1-1,0-1 1,0 1-1,0 0 1,-1 0-1,1 0 1,-1 0-1,2 2 4,6 9 0,1 0-1,0-1 0,1 0 1,1-1-1,0 0 0,0-2 1,1 1-1,1-2 0,-1 0 1,2-1-1,-1 0 0,9 1 1,25 6-118,0-3 0,7-1 118,36 6-100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37.36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681 17 1352,'0'-4'450,"-2"-8"1207,-11 12-1319,6 1-237,5 0-84,-2-1 1,0 1 0,0 0 0,0 0 1,1 1-1,-1-1 0,0 1 0,1 0 0,-1-1 0,-1 3-18,-132 99 332,80-69-123,-2-3 0,-61 24-209,17-9 242,78-35-113,0-1 0,-1-2 0,-24 6-129,47-14 15,2 0-13,1 0 0,-1 0 0,0 0-1,1 0 1,-1 0 0,1 0 0,-1 0 0,1 0 0,-1 0 0,1 1 0,-1-1 0,1 0-1,-1 0 1,1 0 0,-1 1 0,1-1 0,-1 0 0,1 1 0,-1-1 0,1 1 0,0-1-1,-1 0 1,1 1 0,-1 0-2,1-1-4,0 0 4,13 8 71,0-1-43,0 2 0,-1-1 0,0 2 1,7 6-29,-3-2 61,0-1 0,18 11-61,-5-5 41,0-2 1,1-1-1,1-1 1,0-1 0,32 8-42,-12-9-191,0-2 0,1-2 0,1-3 1,-1-2 190,23 1-287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38.25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139 259 1088,'-18'30'1389,"12"-20"-1372,0 0 0,0 0 1,-1 0-1,0 0 0,-6 5-17,2-4 11,-13 12 231,24-23-235,0 0-1,0 0 1,0 0 0,0 0 0,0 0 0,0 0 0,0 0-1,0 0 1,0 0 0,-1 0 0,1 0 0,0 0 0,0 0 0,0 0-1,0 0 1,0 0 0,0 0 0,0 0 0,0 0 0,0 0-1,0 0 1,0 0 0,-1 0 0,1-1 0,0 1 0,0 0 0,0 0-1,0 0 1,0 0 0,0 0 0,0 0 0,0 0 0,0 0-1,0 0 1,0 0 0,0 0 0,0 0 0,0 0 0,0 0 0,0-1-1,0 1 1,0 0 0,0 0 0,0 0 0,0 0 0,0 0-1,0 0 1,0 0 0,0 0 0,0 0 0,0 0 0,0-1 0,0 1-1,0 0 1,0 0 0,0 0 0,0 0 0,0 0 0,0 0-1,0 0 1,0 0 0,0 0 0,0 0 0,0 0 0,0 0 0,0-1-1,0 1 1,0 0-7,8-16 268,6-6-261,1 1 0,1 0 0,10-9-7,-4 4 9,-1 0-1,10-19-8,-31 45 1,23-35 293,1 0 1,1 2 0,20-18-295,-20 30 682,-25 21-673,1 0 0,-1 0 1,0-1-1,1 1 1,-1 0-1,1 0 0,-1 0 1,1 0-1,-1-1 0,1 1 1,-1 0-1,1 0 1,-1 0-1,0 0 0,1 0 1,-1 0-1,1 1 0,-1-1 1,1 0-1,-1 0 1,1 0-1,-1 0 0,1 0 1,-1 1-1,0-1 0,1 0 1,-1 0-1,1 1 0,-1-1 1,0 0-1,1 1 1,-1-1-1,0 0 0,1 1 1,-1-1-1,0 0 0,0 1 1,1-1-1,-1 1 1,0-1-1,0 1 0,0-1 1,1 1-1,-1-1 0,0 0 1,0 1-1,0-1 1,0 1-1,0-1 0,0 1 1,0-1-1,0 1 0,0-1 1,0 1-1,-1-1-9,2 18 31,-2 0 1,0 1-1,-1-1 0,-1-1 0,-1 1 0,-2 5-31,-4 24 32,2-4-14,2 0-1,2 1 1,2 0-1,1 0 1,6 35-18,-3-59-1,0 0 1,-1 1-1,-1-1 1,0 1-1,-2-1 1,-1 0-1,0 0 1,-1 0-1,-2 0 1,0 1 0,-15 38 30,20-57-29,0 1 0,0-1 0,0 0-1,1 1 1,-1-1 0,1 1 0,0-1 0,-1 0-1,1 1 1,0-1 0,1 1 0,-1-1 0,0 1-1,1-1 1,-1 0 0,1 1 0,0-1-1,0 0 1,-1 1 0,2-1 0,-1 0 0,1 1-1,-1-1 2,-1-2-2,1 1 0,-1-1 1,0 0-1,1 0 1,-1 1-1,0-1 0,0 1 1,0-1-1,1 0 0,-1 1 1,0-1-1,0 0 0,0 1 1,0-1-1,0 1 0,0-1 1,0 0-1,0 1 1,0-1-1,0 1 0,0-1 1,0 1-1,0-1 0,0 0 1,0 1-1,0-1 0,0 1 1,0-1-1,-1 0 0,1 1 1,0-1-1,0 0 0,0 1 1,-1-1-1,1 0 1,0 1-1,0-1 0,-1 0 1,1 1-1,-28-15 106,1 7-76,0 2 0,-15-2-30,32 7 60,-1-1 0,1 1-1,0 0 1,-1 1-1,1 1 1,0-1 0,-5 3-60,5-2 101,0 0 0,0-1-1,-9 0-100,6 1 2,35 0-49,49-4-29,0-3 0,40-9 76,-73 9-137,77-8-673,1 5 354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6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489 0 6169,'-6'1'157,"0"-1"0,0 1 0,0 0 0,1 1-1,-1 0 1,0-1 0,1 2 0,-1-1 0,1 1-1,0-1 1,0 1 0,0 1 0,0-1 0,0 1-1,1 0 1,0 0 0,-4 4-157,-6 9-60,0 0 1,1 1-1,1 1 1,-1 4 59,-44 85-62,6 1 0,-20 69 62,60-151-1,11-26 2,-89 246 80,77-207-56,2 1 0,2 1-1,1-1 1,2 1 0,2 8-25,3-35 8,0 1-1,1-1 1,1 1 0,0-1-1,1 0 1,3 8-8,-4-17-3,0 0 1,0-1-1,1 1 0,-1-1 0,1 1 1,1-1-1,-1 0 0,1 0 1,-1-1-1,2 1 0,-1-1 0,0 0 1,1 0-1,0 0 0,0-1 1,0 1-1,3 1 3,1-2-97,0 0 0,0 0 0,0-1 0,0 0 0,0 0 0,0-1 0,1-1 0,-1 1 0,0-2 0,1 1 0,-1-1 0,0 0 0,0-1 0,3-1 97,9-4-263,0-1-1,19-9 264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3.9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74 635 1712,'-44'-55'699,"43"54"-674,1 1 0,0-1 1,-1 0-1,1 1 0,0-1 0,-1 0 0,1 0 0,0 1 0,0-1 1,0 0-1,-1 0 0,1 0 0,0 1 0,0-1 0,0 0 0,0 0 0,1 1 1,-1-1-1,0 0 0,0 0 0,0 0 0,1 1 0,-1-1 0,0 0 1,1 0-26,3-1 107,-3 11 157,-8 87-61,7-80-178,1 0-1,0 0 0,1 0 1,1 0-1,1 0 1,0-1-1,1 0 0,0 0 1,4 5-25,16 55 151,-5-2 2,-19-63-84,-6-8 108,5-2-174,-1-1-1,1 1 1,-1-1-1,1 0 1,-1 0-1,1 1 1,-1-1-1,1 0 1,-1 1-1,1-1 1,0 0-1,0 0 1,-1 0-1,1 1 1,0-1-1,0 0 1,0 0-1,0 0 1,0 0-1,0 0 1,0 1-1,0-1 1,0 0-1,0 0 0,1 0 1,-1 0-3,3-16-23,1 1 0,1-1 0,2-5 23,-2 9-6,-1-1 0,0 0-1,-1 0 1,-1 0 0,0-7 6,-1 9 27,-1 1 0,0-1 1,-1 1-1,-1-1 0,0 1 0,0-1 1,-1 1-1,0 0 0,-1 0 0,-5-8-27,-7-14 651,-2 1-1,-17-22-650,14 20 497,18 30-479,0-1 0,1 0 0,-1 0 0,1 0 0,1 0 1,-1-1-1,1 1 0,0 0 0,0-1 0,0 1 0,1-1 0,0 1 0,0-1 1,0 1-1,1-1 0,0-1-18,3-10-33,0 0-1,1 1 1,1-1-1,5-6 34,7-25-12,-13 34 41,-1 1 0,2-1 0,0 1 0,0 0 0,1 1 1,1-1-1,0 1 0,0 1 0,2 0 0,-1 0 0,1 1 0,1 0 0,6-5-29,5 0 5,0 1-1,0 1 0,2 1 1,-1 2-1,2 0 0,-1 1 1,1 1-1,0 2 0,1 0 1,-1 2-1,1 1 0,0 1 0,6 1-4,-31 0-36,0 1 0,0 0 0,0 0-1,0 0 1,0 1 0,0-1-1,0 0 1,-1 0 0,1 0-1,0 1 1,0-1 0,0 0-1,0 1 1,0-1 0,-1 1-1,1-1 1,0 1 0,0-1-1,-1 1 1,1 0 0,0-1-1,-1 1 1,1 0 0,0-1-1,-1 1 1,1 0 0,-1 0-1,0 0 1,1 0 36,0 1-167,-1 1 0,0-1 0,1 0 0,-1 1 0,0-1 0,0 0-1,-1 0 1,1 1 0,0-1 0,-1 0 0,0 2 167,-7 17-545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4.2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98 1392,'-6'4'816,"0"-2"-119,10 2-25,-4-6-112,0 0-72,34-6-104,66-26-128,-42 12-280,4 2-184,-4 6-608,-4 8-424,-18 10 712</inkml:trace>
  <inkml:trace contextRef="#ctx0" brushRef="#br0" timeOffset="1">124 328 1312,'-22'16'960,"12"-14"129,8 2-345,6-4-248,-4 0-56,2-2-152,42-8-32,74-20-136,-54 6-200,2 6-848,-4 6 672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4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398 62 2369,'4'-6'158,"1"0"0,0 0 0,1 1 0,0-1 0,-1 1 0,2 0 0,-1 1 0,0-1 0,1 1 0,0 1 1,7-4-159,-43 23-349,-58 27-731,42-20 695,0-2-1,-11 2 386,14-10 29,10-3 199,-23 10-228,47-17 82,1 1-1,-1 0 0,0 1 0,1-1 0,0 2 0,0-1 0,1 1 0,-1-1 0,1 2-81,5-6 21,0 0 0,0 0 0,0 0 0,0 0 0,0 0 0,0 1-1,0-1 1,0 0 0,0 1 0,1-1 0,-1 0 0,0 1 0,1-1 0,-1 1 0,1-1-1,0 1 1,-1-1 0,1 1 0,0-1 0,0 1 0,0 0 0,0-1 0,0 1 0,1-1-1,-1 1 1,0-1 0,1 1 0,-1-1 0,1 1 0,-1-1 0,1 0 0,0 1-1,0-1 1,-1 0 0,1 1 0,0-1 0,0 0 0,0 0 0,1 0 0,-1 0 0,0 0-1,0 0 1,0 0 0,1 0 0,-1 0 0,0-1 0,1 1 0,-1-1 0,1 1 0,-1-1-1,1 1 1,-1-1 0,2 0-21,10 4 70,1-2-1,-1 0 1,1 0-1,-1-1 1,1-1-1,-1 0 1,12-2-70,6-2 93,0-1-1,26-9-92,-47 11-2,-1 0 0,0 0 0,1-2 1,-1 1-1,0-1 0,-1 0 0,1-1 0,-1 0 0,-1 0 0,1 0 0,-1-1 0,0-1 0,3-4 2,7-10-58,-1-2 1,-2 0-1,0-1 0,-1-1 58,5-10 6,-10 25 122,-4 10 133,-1 24 83,-4 4-139,-1 0 1,-2 4-206,0-9-49,2 1 0,0 0 0,2 19 49,0-39-122,0 0 1,1 0-1,-1-1 0,1 1 0,-1 0 1,1 0-1,0 0 0,0-1 0,1 1 0,-1 0 1,0-1-1,1 1 0,1 1 122,8 7-621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5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109 648 3497,'-9'7'191,"1"0"-1,0 1 1,0 0 0,1 1 0,0 0 0,1 0 0,0 0 0,-5 11-191,4-6-6,1 1 1,0 0 0,0 1-1,2-1 1,-3 14 5,6-25-13,1 0 0,-1 1 0,1-1 0,0 0 0,0 0 0,0 0 0,1 0 0,-1 1 0,1-1 1,0 0-1,0 0 0,1 0 0,-1 0 0,1-1 0,0 1 0,0 0 0,0-1 0,0 1 0,1-1 0,-1 1 0,1-1 0,0 0 0,0 0 0,0-1 0,0 1 0,1 0 13,4 2-81,0 0 0,1-1 0,-1 0 0,1 0-1,0-1 1,0 0 0,0-1 0,0 1 0,1-2 0,-1 1-1,3-1 82,1 0-3,0 0-1,0-1 1,0-1-1,0 0 0,0 0 1,0-2-1,0 1 0,0-1 1,-1-1-1,0-1 0,1 0 1,-2 0-1,1-1 0,-1 0 1,1-1-1,-2-1 1,1 1-1,-1-2 0,0 1 1,-1-2-1,0 1 0,-1-1 1,0 0-1,0-1 0,-1 0 1,2-4 3,3-9 168,-1-1 1,-1-1 0,-1 1 0,2-15-169,20-106 449,-27 122-397,16-115 504,-4-30-556,-14 140 308,0-1 0,-2 1 0,-2-1 0,-4-24-308,6 52 75,0 0 0,-1-1 0,1 1 0,-1 0-1,0 0 1,1 0 0,-1-1 0,0 1-1,0 0 1,0 0 0,-1 0 0,1 0 0,-1 0-75,2 3 20,-1-1 0,0 1 0,1-1 0,-1 1 0,1-1 0,-1 1 0,1-1 0,-1 1 0,1 0 0,0-1 0,-1 1 0,1 0 1,0-1-1,-1 1 0,1 0 0,0 0 0,0-1 0,0 1 0,-1 0 0,1 0-20,-2 10-10,1 0 0,0 0-1,0 0 1,1 1 0,0-1-1,1 0 1,2 7 10,4 22-206,8 19 206,2 10-62,-16-62 61,15 72-31,-2 24 32,-11-78-4,-2 0 1,-1 0 0,-1 0-1,-1-1 1,-1 1 0,-2 8 3,1-18 1,2-2 3,-1-1 1,-1 1-1,-5 10-4,4-16 7,7-23-84,4-6 34,1-7-16,1 1-1,2 0 0,1 0 0,9-16 60,-17 37-18,22-38-107,-23 42 112,0-1 0,1 1 1,-1 0-1,1 0 0,0 0 0,0 0 1,0 0-1,0 1 0,1-1 0,2-1 13,-6 4 0,1 0-1,0 0 1,0-1-1,0 1 0,-1 0 1,1 0-1,0 0 0,0 0 1,0 0-1,-1 0 0,1 0 1,0 0-1,0 0 0,0 0 1,-1 1-1,1-1 0,0 0 1,0 0-1,0 1 0,-1-1 1,1 1-1,0-1 0,-1 0 1,1 1-1,0 0 0,-1-1 1,1 1-1,-1-1 0,1 1 1,-1 0-1,1-1 0,-1 1 1,1 0-1,-1-1 0,0 1 1,1 0-1,-1 0 1,12 31 10,-11-29-10,6 27 16,-2 0-1,-1 1 1,-1-1 0,-2 26-16,-1-28-371,1-1 1,1 1 0,2 0-1,1-1 1,1 1 0,3 5 370,10 16-763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6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151 773 2361,'2'-2'299,"0"0"1,0 0 0,-1 0 0,1 0 0,-1 0 0,1-1 0,-1 1 0,0-1 0,1-1-300,16-30-122,-3 11 129,-5 9-4,-1 0 1,-1 0-1,0 0 0,-1-1 0,0-1 1,-1 1-1,1-7-3,5-44 113,-2 0-1,-3-1 1,-2-17-113,0 15 68,-3 43-5,2-64-11,-4 78 151,-1 0 0,0 0 1,0-1-1,-2 1 0,0 0 0,0-1-203,3 13 20,0-1-1,0 0 1,0 1-1,-1-1 1,1 1-1,0-1 1,0 0-1,-1 1 1,1-1-1,0 1 1,-1-1-1,1 1 1,0-1 0,-1 1-1,1-1 1,-1 1-1,1-1 1,-1 1-1,1 0 1,-1-1-1,1 1 1,-1-1-1,1 1 1,-1 0-1,0 0 1,1-1-1,-1 1 1,1 0-1,-1 0 1,0 0 0,1 0-1,-1 0 1,0 0-1,1 0 1,-1 0-1,0 0 1,1 0-1,-1 0 1,0 0-1,1 0 1,-1 1-1,1-1 1,-1 0-20,-1 1 0,0 0 1,1 0-1,-1 0 0,1 1 1,-1-1-1,1 0 0,-1 1 1,1-1-1,0 1 0,-1-1 1,1 1-1,0-1 0,0 2 0,-5 12-16,1 1-1,1 0 1,0 0-1,1 0 0,1 0 1,1 1-1,0-1 1,1 6 16,-2 14-6,-3 20 14,-3 0 1,-3-1-1,-1 0 1,-15 34-9,-15 29 16,-31 55-16,60-143-4,1 0 0,-1 9 4,10-30-2,1 0-1,0 1 1,1-1 0,0 1-1,0 0 1,1-1 0,0 1-1,1-1 1,1 4 2,-2-11-12,0 1 0,1-1 0,0 0 0,0 0 0,0 0 0,0 1 0,0-1 0,0 0 0,0 0 0,1 0 0,-1-1 0,1 1 0,-1 0-1,1 0 1,0-1 0,-1 1 0,1-1 0,0 1 0,0-1 0,0 0 0,0 0 0,0 0 0,1 0 0,-1 0 0,0-1 0,0 1 0,1-1 0,-1 1 0,0-1 0,1 0 0,-1 0 0,0 0 0,3 0 12,8 0-210,0-2 1,0 1 0,0-2-1,0 1 1,6-4 209,33-10-854,-5-7 366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6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0 307 4809,'14'-33'1904,"34"-5"-1295,18-4-329,32-8-256,20 4-8,3 12-64,-5 2-192,-24 16-681,-22 4-703,-16 8 976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7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14 611 2473,'14'-8'5123,"-13"7"-5113,0 0 1,-1 0-1,1 0 0,0 0 0,0 0 0,0 1 1,0-1-1,0 0 0,0 1 0,0-1 0,0 0 1,0 1-1,0-1 0,0 1 0,0-1 0,0 1 0,0 0 1,0-1-1,0 1 0,1 0-10,9-5 2,17-26-10,21-32-31,-46 58 29,0 0 0,0 0 0,-1 0 0,0-1 0,0 1 0,0-1 0,0 1 0,-1-1 0,0 0 0,0 1 0,-1-1 0,0 0 0,0 0 0,0 0 0,0 1 0,-1-1 0,0 0 0,0 0 0,-1 1 0,0-3 10,0 1-16,-5-26-76,-2 1 0,-10-25 92,15 45 11,-1 1 0,0 0 0,-1 0 0,0 1 0,-1 0 0,0 0 0,-1 0 0,0 1 0,-4-5-11,10 13 20,1-1 0,-1 1 0,1 0 1,-1-1-1,1 1 0,-1 0 0,0 0 0,0 0 1,1 0-1,-1 0 0,0 1 0,0-1 1,0 0-1,0 1 0,0 0 0,0-1 1,0 1-1,0 0 0,0 0 0,0 0 1,0 0-1,0 0 0,-2 1-20,24 1 27,43-16 37,36-14-64,21-5 52,-54 17-42,1 4-1,0 2 1,17 2-10,-82 8 0,9 0 2,1-1-1,0 2 0,0 0 1,8 1-2,-18-1 0,0-1 0,0 0 0,0 1 0,0-1 0,0 1 0,1 0 0,-1 0 0,0 0 0,-1 0 0,1 0 0,0 0 0,0 1 0,0-1 0,-1 1 0,1-1 0,0 1 0,-1-1 0,0 1 0,1 0 0,-1 0 0,0 0 1,0 0-1,0 0 0,0 0 0,0 0 0,-1 0 0,1 1 0,-1 4-3,0 1 1,-1-1-1,0 1 1,0-1-1,-1 0 1,1 0-1,-2 0 1,1 0-1,-1 0 1,-1 3 2,1-3-3,-38 83-19,26-61 12,2 1 0,1 1-1,1 0 1,-5 26 10,15-54-1,0 1 0,0-1 0,1 1 0,-1-1 0,1 1 0,0-1 1,0 1-1,1-1 0,-1 1 0,1-1 0,-1 0 0,1 1 0,0-1 0,0 1 0,1-1 0,-1 0 0,1 0 0,-1 0 0,1 0 0,0 0 1,0 0-1,1 0 0,-1-1 0,0 1 0,1-1 0,0 0 0,-1 0 0,1 1 0,0-2 0,0 1 0,0 0 0,1-1 0,-1 1 1,6 1-2,1 0 0,-1-1 0,1 0-1,-1 0 1,1-1 0,0 0-1,0-1 1,-1 0 0,1 0 0,10-2 2,5-3 5,1-1 1,-1-1 0,0-1 0,0-1-1,-1-1 1,-1-1 0,0-2 0,0 0-1,-1-1 1,-1-1 0,0-1 0,-1-1-1,-1-1 1,0-1 0,-2 0 0,13-19-6,-23 28 2,0 0 0,-1-1 0,-1 0 0,0 0 0,0 0 1,-1-1-1,-1 0 0,0 1 0,0-1 0,-1-7-2,-1 14 1,0 1-1,-1-1 1,0 1 0,0-1 0,0 0-1,0 1 1,-1-1 0,0 1-1,0-1 1,0 1 0,0-1 0,-1 1-1,0 0 1,0 0 0,0 0-1,0 0 1,-1 0 0,1 0 0,-1 0-1,0 1 1,0-1 0,-1 1-1,1 0 1,-1 0 0,1 0 0,-1 1-1,0-1 1,-4-1-1,2 2 1,-1 0 1,0 0-1,1 0 0,-1 1 0,0 0 1,0 1-1,0 0 0,1 0 1,-1 0-1,0 1 0,0 0 0,0 0 1,1 0-1,-1 1 0,0 0 0,1 1 1,-4 1-2,-4 2 2,-1 1 0,1 1 0,0 1 0,0 0 0,1 0 0,0 1 0,1 1-2,-4 4 2,1 1-1,1 1 1,0 0 0,2 1-1,-1 1 1,-6 14-2,13-22-2,1 0 0,0 0 0,1 0 1,0 0-1,1 0 0,0 1 0,1 0 1,0-1-1,0 1 0,2 0 0,-1 0 1,2 0-1,0 2 2,-1-11-2,1 0-1,0 1 1,0-1 0,0 0 0,1 0 0,-1 0 0,1 0 0,-1 0-1,1-1 1,0 1 0,0 0 0,0-1 0,1 1 0,-1-1 0,1 0-1,-1 0 1,1 0 0,0 0 0,-1 0 0,1 0 0,0-1 0,0 1-1,1-1 1,-1 0 0,0 0 0,0 0 0,0-1 0,1 1 0,-1-1-1,1 0 3,5 1-4,-1 0 0,1-1 0,0 0 0,0-1-1,0 0 1,-1 0 0,1-1 0,-1 0-1,1-1 1,-1 0 0,1 0 4,0-2-33,-1 0-1,0-1 1,0 0 0,0 0 0,-1 0-1,0-1 1,0 0 0,0-1 0,-1 0-1,0 0 1,-1 0 0,0 0-1,0-1 1,-1 0 0,0 0 0,0 0-1,0-4 34,5-15-135,-1-2 0,-2 1 0,0-1 0,0-28 135,-3 31 303,-3 39 162,1 16-322,-1-12-129,1 1-1,1-1 0,1 1 0,0-1 1,4 11-14,-3-18 0,-1 1 1,1-1 0,1 0-1,0 0 1,0 0 0,1-1 0,0 0-1,0 0 1,1 0 0,1 0-1,3 2-1,1-1 0,0 0 0,0-1 0,1-1 0,0 0 0,0 0 0,1-1 0,-1-1 0,1 0 0,1-1 0,-1-1 0,0 0 0,1-1 0,0 0 0,-1-1 0,1-1 0,14-1 1,-16 0-27,0 0 1,-1-1-1,1-1 0,0 1 0,-1-2 0,1 0 0,-1 0 0,0-2 1,0 1-1,-1-1 0,0-1 0,0 0 0,0 0 0,-1-1 0,0-1 1,0 0-1,-1 0 0,-1-1 0,1 0 0,1-3 27,0-3-35,-1-1-1,0 0 0,-1 0 1,-1-1-1,0 0 0,-2 0 1,0 0-1,-1-1 1,0 0-1,-2 0 0,0 0 1,-2 0-1,0 0 0,-1-4 36,-6 0 358,7 22-339,0 1 0,0 0 0,-1-1 0,1 1 1,0-1-1,-1 1 0,1 0 0,0-1 0,-1 1 0,1 0 0,0 0 1,-1-1-1,1 1 0,-1 0 0,1 0 0,-1-1 0,1 1 0,0 0 0,-1 0 1,1 0-1,-1 0 0,1 0 0,-1 0 0,1 0 0,-1 0 0,0 0-19,-1 1 35,0 0-1,0 0 0,0 0 1,1 1-1,-1-1 1,0 1-1,0-1 0,1 1 1,-1 0-1,1 0 0,0-1 1,-1 1-1,1 0 1,0 0-1,0 0 0,0 1 1,0-1-1,1 0-34,-12 25 47,2 1 0,1-1 0,2 2 0,0-1 0,2 1 0,1 0 0,0 18-47,3-8 44,1 0 0,2 0 0,1-1-1,3 1 1,5 18-44,-2-23-59,2 0 0,12 22 59,11 37-139,-32-83 118,0 1 1,-1-1-1,0 0 0,-1 1 1,0-1-1,-1 0 0,0 0 1,0 1-1,-1-1 1,0 0-1,-1 0 0,0 0 1,-1-1-1,0 1 0,-1-1 1,-2 5 20,-2 1 0,0 1 0,-1-2 0,-1 1-1,0-1 1,-1-1 0,0 0 0,-1-1 0,-1 0 0,0-1 0,5-5 3,0 0 0,-1-1 0,1 0 1,-1 0-1,0-1 0,0-1 0,0 0 0,-1 0 0,1-1 0,-1 0 0,1-1 1,-1 0-1,-9-1-3,13 0 2,0 0 0,0-1 0,0 0 1,0 0-1,1-1 0,-1 0 0,0 0 0,1-1 0,0 1 1,-1-1-1,1-1 0,0 1 0,1-1 0,-1 0 1,1-1-1,-1 1 0,1-1 0,1 0 0,-1 0 1,1-1-1,-3-3-2,1-1 1,1-1 0,0 0 0,1 1 0,0-2 0,1 1 0,0 0 0,1 0 0,0-1 0,0 0 1,2 1-1,-1-1 0,2 0 0,-1 1 0,3-12-1,-1 10-45,1 0 0,0 0-1,0 0 1,2 0 0,-1 1 0,2 0 0,-1 0 0,2 0-1,0 1 1,0 0 0,1 0 0,0 0 0,2 0 45,4-2-315,0 1 1,1 0-1,1 0 1,3 0 314,21-13-395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7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2881,'8'-8'1048,"0"12"-856,4 6-416,4 4 136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8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229 208 4225,'0'0'103,"1"1"-1,-1-1 1,0 1-1,0-1 1,1 1 0,-1-1-1,0 0 1,1 1 0,-1-1-1,0 1 1,1-1 0,-1 0-1,1 1 1,-1-1 0,0 0-1,1 0 1,-1 1 0,1-1-1,-1 0 1,1 0 0,-1 0-1,1 0 1,-1 1-1,1-1 1,-1 0 0,1 0-1,-1 0 1,1 0 0,-1 0-1,1 0 1,-1 0 0,1 0-1,0-1-102,18 0-55,0-1 1,0-1-1,0-1 0,0-1 0,0-1 0,-1 0 1,0-1-1,-1-1 0,1-1 0,3-3 55,-19 10-22,73-43-824,-67 40 687,-1-1-1,1 0 0,-2 0 0,1-1 1,-1 0-1,0 0 0,0 0 0,-1-1 160,-4 7-27,0-1-1,0 1 1,0 0-1,0-1 1,0 1-1,-1 0 1,1-1-1,-1 1 1,1-1-1,-1 1 1,1-1-1,-1 1 1,0-1-1,0 1 1,0-1-1,0 1 1,0-1-1,0 1 1,0-1-1,-1 0 1,1 0 27,-1 1-3,1 0 1,-1 0-1,0 0 1,0 1-1,0-1 0,0 0 1,0 0-1,0 0 1,0 1-1,0-1 0,0 1 1,0-1-1,0 1 1,0-1-1,0 1 0,0-1 1,-1 1-1,1 0 1,0 0-1,0 0 0,-1 0 3,-6-1 56,-1 1 0,0 0 0,0 1 0,0 0 0,1 1 0,-1-1 0,-2 2-56,-22 8 183,0 1 0,0 1 1,1 2-1,1 1 0,1 1 0,0 2 0,1 1 0,-8 9-183,15-10 69,0 0 1,1 2-1,1 0 0,1 1 1,0 1-1,2 1 0,1 1 0,1 0 1,2 1-1,-4 8-69,16-30 2,-1 0-1,0 0 1,1 0 0,0 0-1,0 0 1,0 0-1,1 0 1,-1 0 0,1 0-1,0 1 1,0-1-1,1 0 1,-1 0 0,2 4-2,-1-5-3,0-1 0,1 1 0,-1-1 1,1 1-1,-1-1 0,1 0 0,0 1 0,0-1 1,0 0-1,0 0 0,1-1 0,-1 1 1,0 0-1,1-1 0,-1 1 0,1-1 0,0 0 1,-1 0-1,1 0 0,0 0 0,0 0 0,1-1 3,21 5-237,1-2-1,0-1 0,0-1 0,0-1 0,-1-1 0,14-3 238,1 1-582,58-3-133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8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141 626 4089,'-7'29'2666,"-16"22"-2840,9-24 313,8-15-147,-30 67-841,-12 43 849,47-119-64,0 1 1,-1 0-1,1 0 1,1 0 0,-1 0-1,1 0 1,-1 0 0,1 0-1,0 1 1,1-1 0,-1 0-1,1 0 1,0 1 63,-1-3-32,1 0 0,0-1 0,0 1 0,0 0-1,0-1 1,1 1 0,-1-1 0,0 1 0,1-1 0,-1 1 0,1-1 0,-1 0 0,1 0 0,0 0 0,-1 0 0,1 0 0,0 0 0,0 0-1,0-1 1,0 1 0,0-1 0,0 1 0,-1-1 0,1 0 0,0 0 0,0 0 0,1 0 32,13 1-45,1-1 0,-1-1 0,1-1 0,-1 0 0,0-1 1,0-1-1,0-1 0,0 0 45,25-10-99,-1-2 1,19-11 98,-29 12 43,0-1 0,-1-1 1,25-22-44,-40 28 25,0 0-1,-1-1 1,-1-1 0,0 0 0,0-1-1,-2 0 1,0-1 0,1-2-25,8-22 82,-1 0 0,-3-1 1,-1-1-1,1-13-82,9-52 138,-2-14-138,-22 115 5,8-42 75,0-34-80,-7 70 135,-1 1 0,0-1-1,-1 0 1,0 0 0,-1 0 0,0 1 0,-1-1 0,0 1 0,-4-7-135,6 16 88,0 0 1,0 0 0,0 0 0,0 0 0,0 0 0,-1 0 0,1 0 0,-1 0 0,1 1 0,-1-1 0,0 0-89,1 2 9,1 0 0,-1-1 0,0 1 0,1 0 0,-1 0 0,1 0 0,-1 0 1,1 0-1,-1 0 0,0 0 0,1 0 0,-1 0 0,1 0 0,-1 0 0,0 0 0,1 0 1,-1 0-1,1 1 0,-1-1 0,1 0 0,-1 0 0,1 1 0,-1-1 0,1 0 1,-1 1-1,1-1 0,-1 0 0,1 1 0,-1-1 0,1 1 0,0-1 0,-1 1 0,1-1 1,0 1-1,-1-1 0,1 1 0,0-1 0,0 1 0,-1 0-9,-4 7-52,0 0 1,0 1-1,0 0 0,1 0 1,1 1-1,-1 0 52,3-5-4,0 0 1,0-1-1,1 1 0,-1 0 1,1-1-1,0 1 0,1 0 1,-1 0-1,1-1 0,0 1 1,0 0-1,0-1 0,1 1 1,0 0 3,7 13 4,0 0 0,1 0 0,1-2 0,2 4-4,-3-8 6,-1 1 1,-1 0-1,0 1 1,-1 0-1,0 0 1,-1 1-1,3 14-6,-6-10 5,-1-1 1,0 1-1,-2 0 0,0 0 1,-1 0-1,-1 0 0,-1 0 0,0-1 1,-6 17-6,-11 29 20,-2-2 0,-6 8-20,12-33-293,-2-1-1,-1 0 1,-1-1 0,-23 28 293,5-18-394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6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7290,'15'-40'2520,"8"23"-2416,27 11-240,12-5-424,16 7-1232,4 0 1183</inkml:trace>
  <inkml:trace contextRef="#ctx0" brushRef="#br0" timeOffset="1">357 81 4481,'-2'232'2184,"-34"-161"-879,5 5-321,14-8-616,12-7-136,18-11-152,10-12-96,21-17-272,5-8-648,10-18 608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9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0 152 4041,'28'-30'1680,"38"14"-992,22-2-368,30 4-432,-1-4-264,-7 0-552,-8 0-248,-26 4-264,-10 8 815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6:59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0 1680,'-5'19'190,"-1"-1"-1,-1 0 1,-1-1-1,0 1 1,-1-2-1,0 1 1,-6 4-190,-17 32 342,22-34-278,0 0 1,1 0-1,2 1 1,0 1-1,1-1 1,0 1 0,2 0-1,1 0 1,0 0-1,1 21-64,2-39 3,0 0-1,0 1 1,1-1 0,-1 1-1,1-1 1,0 0-1,0 1 1,0-1 0,0 0-1,0 0 1,1 0 0,-1 0-1,1 0 1,0 0-1,0 0 1,0-1 0,0 1-1,0-1 1,1 1-1,-1-1 1,1 0 0,0 0-1,0 0 1,-1 0 0,1 0-1,3 0-2,0 0 2,0 0 1,0 0-1,0-1 0,0 0 1,0 0-1,0-1 0,1 0 0,-1 0 1,0 0-1,0-1 0,0 0 1,0 0-1,0 0 0,2-2-2,7-2-4,-1-1 0,-1 0 1,1-1-1,-1 0 0,0-1 0,-1-1 0,0 0 0,0-1 0,-1 0 0,0-1 1,-1 0-1,0 0 0,-1-1 0,0 0 0,-1-1 0,0 0 0,-1-1 0,-1 1 0,0-1 1,-1 0-1,0-1 0,2-10 4,-6 17 3,-1 0 0,1 1 0,-1-1 0,-1 0 0,0 1 0,0-1 0,0 0 0,-1 0-3,2 5 2,-1 1-1,0 0 1,0 0-1,0 0 1,0 0-1,0 0 1,0 0-1,0 0 1,-1 0-1,1 0 1,-1 0-1,1 1 1,-1-1-2,1 1 1,0 1 0,0-1 1,0 0-1,0 1 0,-1-1 0,1 1 1,0 0-1,0-1 0,0 1 1,-1 0-1,1 0 0,0-1 0,0 1 1,-1 0-1,1 0 0,0 1 1,0-1-1,-1 0 0,1 0 0,0 1 1,0-1-1,-1 0 0,1 1 1,0 0-2,-2 0 4,-1 1 0,1 0 1,1 0-1,-1 1 1,0-1-1,0 0 1,1 1-1,0 0 1,-1 0-1,1 0 1,0 0-1,0 0 1,1 0-1,-1 0 1,1 0-1,-1 2-4,-2 6 10,0 1 0,0 0-1,1-1 1,0 4-10,2-7 5,0 0 0,0 0 0,1 0 0,0 0 0,0 1 0,1-1 0,0 0 0,0 0-1,1-1 1,0 1 0,0 0 0,1 0 0,3 5-5,-4-9 8,1 1 0,0-1 0,0 0 0,0-1 0,0 1 1,0 0-1,1-1 0,-1 0 0,1 0 0,0 0 0,0 0 0,0-1 0,1 1 0,-1-1 0,1 0 0,-1-1 0,1 1 0,0-1 0,-1 0 0,1 0 0,0 0 1,0 0-1,2-1-8,1 0 32,-1 0 0,1 0 0,0 0 0,-1-1 0,1-1 0,-1 1 0,1-1 0,-1 0 0,0-1 0,1 0 0,-1 0 0,3-2-32,-6 2 18,0 1 1,0-1-1,-1 0 0,1 0 1,-1 0-1,1 0 0,-1-1 1,0 0-1,0 1 0,-1-1 1,1 0-1,-1 0 0,0-1 1,0 1-1,0 0 0,-1-1 1,1 1-1,-1-1 0,0 1 1,0-1-1,-1-1-18,1-5 31,-1 0-1,-1 0 1,0 0-1,-1 0 1,0 0-1,0 0 1,-1 1-1,-2-4-30,-9-24 523,-13-23-523,7 15 425,18 41-366,0 1-4,0 0 0,0-1 0,1 1 0,0 0 1,0-1-1,0 0-55,0 4 6,1 0 0,0 0 1,0 0-1,0 0 0,0 0 1,1 0-1,-1 0 0,0 0 1,0 0-1,0 0 0,1 0 1,-1 0-1,1 0 0,-1 0 1,1 0-1,-1 0 0,1 0 1,-1 1-1,1-1 0,0 0 1,-1 0-1,1 1 0,0-1 1,0 0-1,-1 1 0,1-1 1,0 1-1,0-1 0,0 1 1,0-1-1,0 1-6,11-3 2,0 1 0,-1 0 0,1 1 0,0 0 0,0 1 0,0 0 0,0 1 0,8 2-2,7-1 29,6 0 58,28 7-87,-49-7 8,1 1 1,-1 0-1,0 1 1,0 1-1,0 0 1,2 2-9,-11-5 0,0 0 0,0 0 1,0 0-1,0 1 1,-1-1-1,1 1 0,-1 0 1,1-1-1,-1 1 1,0 1-1,0-1 0,0 0 1,-1 0-1,1 1 1,-1-1-1,0 0 0,0 1 1,0-1-1,0 1 1,-1 0-1,1-1 0,-1 1 1,0 0-1,0-1 1,0 1-1,-1 0 0,1-1 1,-1 1-1,-1 1 0,-2 14 9,-2 0 0,0-1 1,-1 0-1,-1 0 0,-2 2-9,0 0 17,-3 7 0,7-15-14,0 0 0,0 0-1,1 1 1,1-1 0,0 1 0,1 0-1,-1 7-2,4-19-1,0 0-1,0 0 1,0 0 0,0 1-1,0-1 1,1 0-1,-1 0 1,0 0-1,0 0 1,1 0 0,-1 1-1,1-1 1,-1 0-1,1 0 1,0 0-1,-1 0 1,1 0 0,0-1-1,0 1 1,-1 0-1,1 0 1,0 0-1,0-1 1,0 1 0,0 0-1,0-1 1,0 1-1,0-1 1,0 1-1,0-1 1,0 1 0,1-1-1,-1 0 1,0 0-1,0 1 1,0-1 0,1 0 1,4 0-5,1 0 0,0 0 0,0 0 0,-1-1 1,1 0-1,0-1 5,19-4-30,0-1 0,-1-2 0,0-1 0,0 0 1,-1-2-1,0-1 0,0-1 30,27-19-177,-2-2 0,27-25 177,-55 41-51,0 0 1,12-14 50,-27 25-2,0 1 1,0-1-1,0-1 1,-1 1-1,-1-1 1,1 1-1,-1-2 1,-1 1-1,1-3 2,-3 10 16,-1 0-1,1-1 1,-1 1-1,1-1 0,-1 1 1,0-1-1,0 0 0,0 1 1,0-1-1,0 1 1,-1-1-1,1 1 0,-1-1 1,0 1-1,0-3-15,0 4 22,0 0 0,0 0 0,0 0 0,0 0 0,0 0 0,0 0 0,0 0-1,0 0 1,0 1 0,0-1 0,-1 0 0,1 1 0,0-1 0,0 1 0,-1-1 0,1 1 0,0 0 0,-1-1 0,1 1-1,0 0 1,-1 0 0,1 0 0,0 0 0,-1 0 0,1 0 0,-1 1 0,1-1 0,0 0 0,0 1 0,-1-1-22,-5 2 59,1 0 0,-1 1 0,1-1 1,0 1-1,0 0 0,0 1 0,1 0 1,-1 0-1,1 0 0,0 0 0,0 1 1,0 0-1,1 0 0,0 0 0,0 1 1,0-1-1,0 1 0,1 0 1,0 0-1,0 0 0,1 0 0,0 1 1,0-1-60,-1 2 6,1-1 0,1 0 0,-1 0 0,1 1 0,0-1 0,1 0 0,0 1 0,0-1 0,1 1 1,-1-1-1,2 1 0,-1-1 0,1 0 0,0 0 0,1 0 0,-1 0 0,1 0 0,1 0 0,-1-1 0,1 0 1,2 2-7,0-1-33,1 0 0,-1-1 0,2 0 0,-1 0 1,1-1-1,0 0 0,0 0 0,0-1 1,1 0-1,-1 0 0,1-1 0,0 0 0,0-1 1,0 0-1,1 0 0,4 0 33,11 0-167,0-1 1,1 0-1,-1-2 1,0-1-1,18-5 167,-19 3-156,0-1 1,-1-1-1,1-2 1,-1 0-1,-1-2 1,0 0-1,0-1 1,4-4 155,-16 8-72,0 0 1,-1-1-1,0 0 0,0 0 1,0-1-1,-1 0 1,-1-1-1,2-1 72,-5 4-22,0 0 1,0 0-1,0-1 1,-1 1-1,0-1 0,-1 1 1,0-1-1,0 0 0,0 0 1,-1 0-1,-1 0 1,1-6 21,-2 8 51,1 0 0,-1 0 0,-1 0 0,1 0 0,-1 0 0,0 1 1,0-1-1,-1 0 0,0 1 0,0 0 0,0-1-51,2 4 38,0 0 0,0 1 0,0-1 0,-1 0 0,1 0 0,-1 0 0,1 1 0,-1-1 0,1 1 0,-1-1 0,0 1 0,0 0-1,0-1 1,0 1 0,0 0 0,0 0 0,0 1 0,0-1 0,0 0 0,0 1 0,0-1 0,0 1 0,-1 0 0,1-1 0,0 1 0,0 0 0,-1 0 0,1 1 0,-2-1-38,1 2 16,0-1 1,0 1-1,0 0 1,0 0-1,1 0 1,-1 0 0,1 1-1,-1-1 1,1 1-1,0-1 1,0 1-1,0 0 1,0 0 0,1 0-1,-1 0 1,1 0-1,0 0 1,-1 0-17,-3 13 43,0 0 0,0 0 0,1 1-43,3-12 1,-13 68-26,3 0 1,3 1 0,3 17 24,5 226-120,2-202 94,-2-95 14,1 7-1,-1 0 0,-2 0 0,-1 0 0,-1 1 13,3-21-3,0 0 0,-1 0 0,0 0 0,-1-1-1,1 1 1,-1-1 0,-1 1 0,1-1 0,-1 0 0,0 0 0,0-1-1,-1 1 1,0-1 0,0 0 0,0 0 0,0-1 0,-6 4 3,0-2-6,0 0 0,0-2 1,-1 1-1,0-1 1,0-1-1,0 0 1,0 0-1,0-2 0,0 1 1,-1-1-1,-1-1 6,-11 0-20,1-2-1,0 0 1,0-1-1,0-1 1,-7-4 20,14 3-4,0-1 0,0 0 0,1-1 0,0-1 0,1-1 0,0 0 0,0-1 0,1-1 0,0 0 0,0-1 0,-3-5 4,9 9 34,1 0-1,1 0 1,-1 0 0,2 0 0,-1-1-1,1 0 1,0 0 0,1-1 0,0 1 0,1-1-1,0 0 1,0 0 0,1 0 0,0 0 0,1-1-1,0 1 1,1 0 0,0-1 0,0 1 0,2-2-34,0-1 2,1 0 0,1 1 1,0-1-1,1 1 1,0 0-1,1 0 0,0 1 1,1 0-1,1 0 0,-1 0 1,1 1-1,1 0 1,0 1-1,1-1-2,19-15-189,0 2-1,2 0 1,0 2-1,9-3 190,135-77-456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1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5 1600,'0'-1'345,"0"-2"395,-7 7-564,-44 48-6,3 2 1,-6 11-171,0 4 474,3 2 0,-16 33-474,63-97 39,-24 48 248,26-50-262,0-1 1,0 1 0,1 0 0,0 0-1,0 0 1,0 0 0,1 0 0,0 0-1,0 0 1,0 3-26,0-7 5,1 1-1,-1-1 1,0 1-1,1-1 1,-1 1 0,1-1-1,-1 0 1,1 1-1,0-1 1,-1 0-1,1 1 1,0-1 0,0 0-1,0 0 1,0 0-1,0 0 1,0 0 0,1 0-1,-1 0 1,0 0-1,0 0 1,1 0 0,-1-1-1,1 1 1,-1-1-1,0 1 1,1-1-1,-1 1 1,1-1 0,-1 0-1,1 0 1,-1 1-1,2-1-4,4 0 11,0-1-1,0 1 1,-1-1-1,1 0 0,0-1 1,-1 1-1,3-2-10,16-6-22,0-2-1,-1 0 1,0-1-1,3-4 23,87-60-497,-91 61 432,-1-2 1,-1 0-1,0-1 0,-2-1 0,17-20 65,-33 34 571,-10 10-178,-13 15 44,10-10-344,-47 53 198,51-56-275,1 0 1,0 1-1,1-1 0,-1 1 0,2 0 1,-1 0-1,1 1 0,-1 2-16,3-9 0,1 0-1,-1 0 0,1 0 1,0 0-1,-1 0 0,1 0 0,0 0 1,0 0-1,0 0 0,0 0 1,1 0-1,-1 0 0,1 0 1,-1 0-1,1 0 0,-1 0 1,1-1-1,0 1 0,0 0 1,0 0-1,0-1 0,0 1 1,1 0 0,0 0-3,0-1 0,1 1 0,-1-1 0,0 1 0,1-1 0,-1 0 0,1 0 0,0 0 0,-1 0 0,1 0 0,0-1 0,0 0 0,-1 1 0,1-1 0,0 0 3,12 0-14,0-1 0,-1 0 1,1-1-1,0-1 0,7-2 14,-4 0-28,-1 0 1,0-1-1,-1-1 1,1-1-1,-1 0 1,-1-1-1,0-1 0,0 0 1,1-2 27,-10 7-17,-1 0 0,0 0 0,0 0 0,-1-1 0,1 0 0,-1 1 0,-1-1 0,1-1 0,-1 1 0,0 0 0,0-3 17,-1 4-4,-1 0 0,0 0 0,0 0 0,-1 0 0,1 0 0,-1 0-1,0 0 1,-1 0 0,1 0 0,-1 0 0,0 0 0,0 0 0,0 0 0,-1 0 0,0 1 0,-2-5 4,3 6-2,-1-1 0,0 1 0,0 0 0,0 0 0,0 1 0,0-1 0,0 0 1,-1 1-1,1-1 0,-1 1 0,0 0 0,0 0 0,0 0 0,0 0 0,0 0 0,0 1 0,0-1 1,-1 1-1,-2-1 2,1 1 4,1 0 0,-1 1 0,0 0 0,0-1 1,0 1-1,1 1 0,-1-1 0,0 1 0,0 0 1,1 0-1,-1 0 0,1 1 0,-4 1-4,2 0-23,1-1 1,-1 1-1,1 0 0,0 1 0,1-1 0,-1 1 0,0 0 0,1 0 0,0 0 0,0 1 0,-1 1 23,3-3-59,0 0-1,0 1 0,0-1 0,0 1 1,0-1-1,1 1 0,0 0 0,-1 0 1,2-1-1,-1 1 0,0 0 0,1 0 0,-1 0 1,1 0-1,0 0 0,1 4 60,9 30-405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2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1 877 3361,'0'-1'139,"0"0"-1,1 0 1,0 0 0,-1 0 0,1 0 0,0 0-1,-1 0 1,1 0 0,0 0 0,0 0 0,0 1 0,0-1-1,0 0 1,0 1 0,0-1 0,0 0 0,0 1-1,0-1-138,0 1-2,1-1-1,0 0 0,-1 1 1,1 0-1,-1-1 0,1 1 0,-1 0 1,1 0-1,0 0 0,-1 0 0,1 0 1,-1 0-1,1 0 0,0 1 1,-1-1-1,1 0 0,-1 1 0,1 0 1,-1-1-1,1 1 0,-1 0 0,1 0 1,-1-1-1,0 1 0,0 0 1,1 0-1,-1 1 0,0-1 0,0 0 1,0 0-1,0 1 0,0-1 0,0 0 1,-1 1-1,1-1 0,0 1 3,48 112-88,-48-108 43,0 0-1,0 0 1,0 1 0,-1-1-1,0 0 1,0 0-1,0 1 1,-1-1-1,0 0 1,0 0 0,-1 0-1,1 1 1,-1-2-1,-1 1 1,1 0-1,-2 2 46,3-8-14,1 0-1,0 0 0,-1 0 0,1 0 0,0 0 0,-1 0 1,1 0-1,0 0 0,-1 0 0,1-1 0,0 1 0,-1 0 1,1 0-1,0 0 0,0 0 0,-1-1 0,1 1 0,0 0 1,0 0-1,-1-1 0,1 1 0,0 0 0,0 0 0,0-1 1,-1 1-1,1 0 0,0-1 0,0 1 0,0 0 1,0-1-1,0 1 0,0 0 0,0-1 0,0 1 0,0 0 1,0-1-1,0 1 0,0 0 0,0-1 0,0 1 0,0 0 1,0-1-1,0 1 0,0 0 0,0-1 0,0 1 0,0 0 1,1-1-1,-1 1 0,0 0 15,6-18-50,0 1 0,2 0 1,0 0-1,0 1 0,2 0 0,5-7 50,-4 7-20,3-7 5,2 1-1,1 0 1,2-2 15,-13 18 20,1-1 0,-1 1 0,1 0 0,0 1 0,0 0 0,1 0 0,0 0 1,-1 1-1,2 0 0,1 0-20,-9 3 20,1 0 0,-1 1-1,1-1 1,0 1 0,-1-1 0,1 1 0,-1 0 0,1 0 0,0-1 0,-1 1 0,1 0-1,0 1 1,-1-1 0,1 0 0,0 0 0,-1 1 0,1-1 0,-1 1 0,1-1-1,-1 1 1,1 0 0,0 0-20,-1 0 25,0 0 0,0 0-1,0 1 1,0-1 0,0 1-1,0-1 1,-1 0 0,1 1 0,0-1-1,-1 1 1,1 0 0,-1-1-1,0 1 1,1-1 0,-1 1-1,0 0 1,0-1 0,0 2-25,-1 8 100,0 0 1,0 0-1,-1 0 1,-1-1-1,-3 11-100,-9 21 135,9-28-114,1 1 0,0 0-1,1 0 1,1 1 0,0 5-21,2-19-9,1 0 0,0 0 0,-1 0 0,1 0 0,0 0 0,0 0 0,1 0-1,-1 0 1,0 0 0,1 1 0,-1-1 0,1 0 0,0-1 0,0 1 0,0 0 0,0 0 0,0 0 0,0 0 0,0-1 0,0 1 0,1 0 0,-1-1 0,1 1 0,-1-1 0,1 0 0,-1 1 0,1-1-1,0 0 1,0 0 0,0 0 0,0 0 0,0 0 0,0-1 0,0 1 0,0-1 0,0 1 0,0-1 0,0 0 0,0 1 0,0-1 0,0 0 0,1-1 9,10 1-38,0-1 0,0-1 0,-1 0 0,1-1 0,-1 0 0,0-1 0,0-1 0,2 0 38,34-17-103,16-11 103,-42 21-16,14-6 3,-1-2 0,-1-2 1,-2-1-1,7-7 13,-26 19 2,0-1 0,-2 0 1,1-1-1,-2 0 1,0-1-1,0 0 0,-1 0 1,-1-1-1,-1 0 0,0-1 1,2-6-3,1-13 21,-1-1 0,-1 0 0,-2 0 0,0-27-21,0-148 40,-5 104 213,4 0-253,-1 78 274,-3 24-124,0-1 0,0 0-1,0 1 1,-1-1 0,0 0-1,0 1 1,-1-1 0,1 0-1,-1 1 1,-1-5-150,1 10 13,1 1 1,0-1-1,0 0 0,0 0 1,0 0-1,0 0 0,0 0 1,0 1-1,0-1 0,0 0 0,-1 0 1,1 0-1,0 0 0,0 0 1,0 0-1,0 1 0,0-1 1,-1 0-1,1 0 0,0 0 0,0 0 1,0 0-1,0 0 0,-1 0 1,1 0-1,0 0 0,0 0 1,0 0-1,0 0 0,-1 0 0,1 0 1,0 0-1,0 0 0,0 0 1,-1 0-1,1 0 0,0 0 1,0 0-1,0 0 0,0 0 0,-1 0 1,1 0-1,0-1 0,0 1 1,0 0-1,0 0 0,0 0 1,0 0-1,-1 0 0,1 0 0,0-1 1,0 1-1,0 0 0,0 0 1,0 0-1,0 0 0,0 0 0,0-1 1,0 1-14,-6 22 72,5-20-50,-4 19-26,1 0 0,1-1 0,0 1-1,2 0 1,0 0 0,1 0 0,2 0 0,0 0 0,1 0 0,1 1 4,1 0-16,-1 0 0,-2 0 0,0 1 0,-2 21 16,-9 94-72,2-65 61,-6 53 16,3-41-318,3 13 313,6-87-410,1-1 1,1 1 0,0 0-1,0-1 1,2 6 409,1-9-1356,3-4 561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3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2 222 4113,'-2'-34'1768,"48"0"-1152,18 0-104,32 0-487,9 2-90,13 8-279,4 4-192,-14 10 296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3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104 420 1792,'-1'1'3130,"2"-5"-1445,13-13-766,9-6-912,0-1 1,-2 0-1,5-10-7,-22 29-16,0 0 0,-1 0-1,0 0 1,0-1 0,-1 0 0,1 0-1,-1 1 1,0-1 0,-1-1 0,0 1-1,1 0 1,-1-6 16,-1 7-19,0 1 0,-1-1 0,0 0-1,1 1 1,-1-1 0,-1 0 0,1 1 0,-1-1-1,1 1 1,-1 0 0,-1 0 0,1-1 0,-3-2 19,1 2-6,-1-1 1,1 1 0,-1 1-1,0-1 1,0 1-1,-1 0 1,0 0 0,1 1-1,-1-1 1,0 1 0,-1 0-1,1 1 1,0 0-1,-1 0 1,1 0 0,-1 1-1,0 0 1,1 0 0,-1 0-1,-1 1 6,-81 3 518,82-5-397,7 1-120,0 1-1,0 0 1,0 0 0,0 0 0,0 0 0,0 0 0,0-1 0,0 1-1,0 0 1,0 0 0,0 0 0,0 0 0,0-1 0,0 1 0,0 0-1,0 0 1,0 0 0,0 0 0,0-1 0,0 1 0,0 0 0,0 0-1,1 0 1,-1 0 0,0 0 0,0 0 0,0-1 0,0 1 0,0 0-1,0 0 1,1 0 0,-1 0 0,0 0 0,0 0 0,0 0 0,0 0-1,0 0 1,1 0 0,-1 0 0,0 0 0,0 0 0,0 0 0,0 0-1,1 0 1,-1 0 0,0 0 0,0 0-1,28-10-48,0 2-1,15-1 49,-1-1-6,-5 0 3,17-4 3,26-2 0,-64 14-7,-1 0 1,0 1-1,1 1 1,-1 0-1,1 1 1,-1 0-1,11 4 7,-23-4-4,1 0 1,0 0-1,-1 0 1,1 0-1,0 1 1,-1 0-1,0 0 1,1 0-1,-1 0 1,0 0-1,0 1 1,0-1-1,0 1 1,-1 0-1,1 0 0,-1 0 1,0 0-1,1 0 1,-1 1-1,-1-1 1,1 1-1,0-1 1,-1 1-1,0 0 1,0-1-1,0 1 1,0 0-1,-1 0 1,1 0-1,-1 0 1,0 2 3,-2 8-2,0 0 0,-1 0-1,-1 0 1,0-1 0,-4 9 2,3-8 5,0 0-1,1 0 0,1 1 0,0 0 0,1-1 0,0 4-4,2-14 0,0 0-1,0 0 0,1 0 1,0 1-1,0-1 1,0 0-1,0 0 1,0 0-1,1 0 0,0-1 1,-1 1-1,1 0 1,1-1-1,-1 1 1,1-1-1,-1 0 0,1 1 1,0-1-1,0-1 1,0 1-1,1 0 0,-1-1 1,4 3 0,4 0-27,0 0 1,0 0-1,0-1 0,0 0 0,1-1 1,0-1-1,-1 0 0,1 0 1,0-1-1,0 0 0,0-1 1,0-1-1,0 0 0,0 0 1,6-3 26,15-3-218,0-1 1,-1-1 0,0-2-1,29-15 218,-52 22-30,12-6-93,1 0 1,8-7 122,-25 13-3,1 0 1,-1 0-1,0 0 1,0-1 0,0 1-1,-1-1 1,1 0-1,-1-1 1,0 1-1,2-6 3,-5 10 20,0-1-1,0 0 1,0 1-1,0-1 1,-1 0-1,1 0 1,-1 0 0,1 1-1,-1-1 1,0 0-1,1 0 1,-1 0-1,0 0 1,0 0-1,-1 0 1,1 0-1,0 1 1,-1-1 0,1 0-1,-1-1-19,0 2 34,0-1 0,0 1 0,0 0 0,0 0-1,0-1 1,0 1 0,0 0 0,-1 0 0,1 0 0,0 0 0,-1 0 0,1 0 0,-1 0-1,1 1 1,-1-1 0,1 1 0,-1-1 0,-1 0-34,-2 0 60,0 1 0,1-1 1,-1 1-1,0-1 0,0 1 1,0 1-1,0-1 0,0 1 0,0 0 1,0 0-1,0 0 0,1 1 0,-1-1 1,-3 3-61,-4 4 25,0 1 0,0 0 0,1 0 0,1 1 0,-1 1 0,2-1 0,0 2 0,0-1 0,1 1 0,-5 10-25,11-20-4,1 0-1,0 1 1,0-1-1,0 0 1,0 1-1,0-1 0,1 1 1,-1-1-1,1 0 1,-1 1-1,1 0 1,0-1-1,0 1 1,0-1-1,1 1 0,-1-1 1,0 1-1,1-1 1,0 0-1,-1 1 1,2 0 4,-1 0 2,1 1 0,0-1 0,0-1 0,1 1 0,-1 0 0,1-1 0,-1 1 0,1-1 0,0 0 0,0 1 0,0-1 0,0-1 0,0 1 0,0 0-2,5 1-94,-1 0 1,0 0-1,1-1 1,0 1 0,0-2-1,-1 1 1,1-1 0,0 0-1,0-1 1,0 0 0,0 0-1,0-1 1,5-1 93,15-8-1172,0-4 446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3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14 4625,'-10'-14'1688,"18"22"-1712,6 10-1056,8 8 584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4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1 853 4657,'37'-17'1247,"0"1"-1,19-4-1246,-21 9-259,-1-3-1,0 0 1,2-4 259,-29 14-94,0-1 0,-1 0 0,0 0 1,0-1-1,0 1 0,0-1 0,-1-1 0,0 1 0,0-1 0,0 0 0,-1 0 1,0 0-1,-1 0 0,0-1 0,0 0 0,0 1 0,-1-2 94,5-20 82,-1-1 0,-2 0 0,1-31-82,-1 23 79,3-47 109,1-17 16,18-78-204,-25 174 24,3-7 260,-2 0 0,0-1 0,0-8-284,-2 22 20,0 0 0,0 0 0,0 0 0,0 0 0,0 0 0,0 0 0,0 0 0,0-1 0,0 1 0,0 0 0,0 0 0,0 0 0,0 0 0,0 0 0,0 0 0,0 0 0,0-1 0,0 1 0,0 0 0,0 0 0,0 0 0,0 0 0,0 0 0,0 0 0,0 0 0,0-1 0,0 1 0,0 0 0,-1 0 0,1 0 0,0 0 0,0 0 0,0 0 0,0 0 0,0 0 0,0 0 0,0 0 0,0 0 0,-1-1 0,1 1 0,0 0 0,0 0 0,0 0 0,0 0 0,0 0 0,0 0 0,0 0 0,-1 0 0,1 0 0,0 0-20,-6 6 279,-5 10-217,5 1-49,0-1 1,1 1-1,0-1 1,2 1-1,0 0 1,0 14-14,-2 5 12,-31 282 12,22-146-20,13-142-3,1 1 0,2-1-1,2 1 1,4 18-1,-6-38 0,2 1 0,-1-1 0,1 0 0,1-1 0,5 9 0,-7-13 0,0-1 0,1 1 0,0-1 0,0 0 0,0 0 0,1 0 0,0-1 0,-1 0 0,2 0 0,-1 0 0,1 0 0,-4-2-1,0-1 1,0 0 0,0 0 0,0 0-1,1-1 1,-1 1 0,0 0-1,0-1 1,1 0 0,-1 1 0,0-1-1,1 0 1,-1 0 0,0 0-1,1 0 1,-1-1 0,0 1 0,0-1-1,2 0 1,-1 0-1,0-1 0,0 1 0,0-1 0,0 0 0,0 0 0,-1 0 0,1 0 0,-1-1 0,1 1 0,-1-1 0,0 0 0,1-1 1,2-4-3,0 0 1,0 0-1,-1-1 0,0 0 1,-1 0-1,0 0 1,0-1-1,-1 1 0,0-2 3,0-5-5,-1 0 0,0 0 0,-1 0-1,-1 0 1,0 0 0,-2-4 5,-3-11 431,-2 1 0,-8-23-431,45 57 27,-9 1-50,-1 0 1,0 1-1,0 0 1,13 8 22,-28-12-6,1 0-12,1 0-1,-1 1 1,0 0 0,0 0-1,-1 0 1,1 1 0,-1 0-1,1 0 1,-1 0 0,0 1 18,-2-3-19,0 1 1,0 0 0,0 0-1,0 0 1,-1 0 0,0 1-1,1-1 1,-1 0-1,0 1 1,-1-1 0,1 0-1,0 1 1,-1-1 18,0 6-20,-1 0 0,0-1-1,-1 1 1,1-1 0,-1 0 0,-1 0 0,0 0-1,0 0 1,-1 0 0,1 0 0,-2 1 20,-2 3-4,-16 35 5,22-45-2,0 0 0,1 0 0,-1 0 0,0 0 0,1 1 0,-1-1 0,1 0 0,0 0 0,0 0 0,0 1 0,0-1 0,0 0-1,0 0 1,1 1 0,-1-1 0,1 0 0,-1 0 0,2 1 1,-1-2-1,0 0 0,0 0 0,1 0 0,-1 0-1,0 0 1,1-1 0,-1 1 0,0-1 0,1 1 0,-1-1-1,1 1 1,-1-1 0,1 0 0,-1 0 0,1 1-1,-1-1 1,1-1 0,-1 1 0,1 0 0,-1 0 0,1 0-1,-1-1 1,1 1 0,-1-1 0,1 1 0,0-1 1,33-9-19,0-2 1,-1-1-1,0-1 1,-1-2-1,-1-2 1,-1-1-1,0-1 1,5-6 18,-24 17-5,-1 1 0,0-2 0,-1 1 0,1-1 0,-2-1 0,2-2 5,-10 12 8,0 0 0,-1 0-1,1-1 1,0 1 0,0 0 0,-1-1-1,1 1 1,-1-1 0,1 1-1,-1-1 1,0 1 0,0 0-1,1-2-7,-1 2 9,0 1-1,-1-1 0,1 0 1,0 1-1,0-1 0,0 1 1,0-1-1,-1 1 0,1-1 0,0 1 1,-1-1-1,1 1 0,0-1 1,-1 1-1,1 0 0,0-1 0,-1 1 1,1 0-1,-1-1 0,1 1 1,-1 0-1,1-1 0,-1 1 1,0 0-9,-2-1 37,0 0-1,-1 0 1,1 1 0,-1 0 0,1-1 0,0 1 0,-1 1 0,1-1 0,-1 0 0,1 1 0,-3 0-37,-6 2 69,1 0-1,-1 1 1,1 1 0,0 0 0,1 0-1,-1 1 1,-6 4-69,11-6 20,0 1-1,-1 0 1,1 0-1,1 0 0,-1 1 1,1 0-1,0 0 1,0 0-1,1 0 1,0 1-1,0 0 1,0 2-20,3-7 1,0 1 0,0-1 0,0 1-1,1-1 1,-1 0 0,1 1 0,-1 0 0,1-1 0,0 1 0,0-1 0,0 1 0,1-1 0,-1 1 0,1-1 0,-1 1 0,1-1 0,0 0 0,0 1 0,0-1 0,0 0 0,0 1 0,0-1 0,1 0 0,-1 0 0,1 0 0,0 0 0,-1 0 0,1-1 0,0 1 0,0 0 0,0-1 0,1 1-1,5 3-4,0-1-1,-1 0 1,2 0 0,-1-1 0,0 0 0,1 0 0,-1-1 0,1 0 0,0-1 4,14 2-25,1-1 0,0-1 1,0-1-1,0-1 0,-1-1 0,1-2 0,0 0 0,-1-1 0,19-7 25,-27 7-11,-1 0-1,1-1 1,-1-1 0,0 0-1,-1-1 1,0 0 0,0-1-1,0-1 1,-2 0-1,1 0 1,-1-1 0,0-1-1,-1 0 1,-1 0 0,6-11 11,-11 16 0,-1-1 1,1 1 0,-2-1 0,1 0 0,-1 0-1,-1 0 1,1 0 0,-1-1 0,-1 1 0,0 0 0,0-6-1,-2-15 9,-2 1 1,-6-22-10,1 3 10,-43-323 209,69 422-155,-13-8-47,-1 42-17,2 20-13,28 169 4,-31-251 24,-1 0 0,-1 0-1,-1-1 1,-1 1 0,-2 0 0,-1 3-15,2-13-328,0-1 0,-1 0 0,-1 0 0,0 0 0,0-1 0,-2 0 0,1 0-1,-2 0 1,0-1 0,0 0 0,-4 4 328,-13 9-808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5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6 102 5337,'-1'-1'197,"1"0"1,-1 0-1,0-1 0,1 1 1,-1 0-1,1-1 0,0 1 0,-1 0 1,1-1-1,0 1 0,0 0 1,0-1-1,0 1 0,0-1 1,0 1-198,1 0 74,-1 1 0,1-1 0,0 1 0,0-1 0,0 1 0,0-1 1,0 1-1,0 0 0,0-1 0,0 1 0,0 0 0,0 0 1,0 0-1,0 0 0,0 0 0,0 0 0,0 0 0,0 0 1,0 0-1,0 0 0,0 1 0,0-1 0,1 1-74,62 10 289,41 13-289,40 8-285,-121-28 71,0-1 0,0-1 0,0-2 0,25-2 214,-44 2-61,0 0 1,1-1 0,-1 0-1,0-1 1,1 1-1,-1-1 1,0 0-1,0 0 1,0 0-1,0-1 1,-1 0-1,4-2 61,-6 3-11,0 0 0,0 0-1,-1 0 1,1 0 0,0-1-1,-1 1 1,1 0 0,-1-1-1,0 0 1,0 1-1,0-1 1,0 0 0,0 1-1,-1-1 1,1 0 0,-1 0-1,0 0 1,0 1 0,0-1-1,0 0 1,0 0-1,-1 0 1,0-2 11,1 1 23,-1 1 0,0-1 0,0 1 1,0-1-1,-1 1 0,1-1 0,-1 1 0,0 0 0,0 0 0,0-1 0,0 2 0,-1-1 1,1 0-1,-1 0 0,0 1 0,-2-2-23,4 2 15,-1 2 1,0-1-1,1 0 1,-1 0-1,0 0 1,0 1 0,0-1-1,0 1 1,0 0-1,1-1 1,-1 1-1,0 0 1,0 0-1,0 0 1,0 0-1,0 0 1,0 1-1,0-1 1,0 1-1,1-1 1,-1 1-1,0 0 1,0-1-1,1 1 1,-1 0-1,0 0 1,1 0-1,-1 1 1,1-1 0,-1 0-1,1 0 1,0 1-1,-1-1 1,1 1-16,-7 7 12,1 0 1,0 1 0,1 0-1,0 0 1,1 1 0,0-1-1,0 1 1,1 0 0,0 1-1,1-1 1,1 0 0,0 1-1,0 0 1,1 0 0,1-1-1,0 1 1,0 0 0,1 0-1,1-1 1,0 1 0,0-1-1,2 4-12,-1-5-10,-1 0 1,2 0-1,0-1 0,0 1 0,0-1 0,1 0 0,1 0 0,-1-1 0,1 1 1,1-1-1,0 0 0,0-1 0,0 0 0,1 0 0,0-1 0,0 1 1,1-2-1,0 1 0,0-1 0,0-1 0,1 0 0,-1 0 0,1-1 0,0 0 1,7 1 9,-3-2-59,0-1 0,0-1 0,0 0 1,0-1-1,-1 0 0,1-1 1,0 0-1,0-2 0,-1 1 0,1-2 1,-1 0-1,0 0 0,-1-1 1,12-7 58,-17 8-24,0 1 1,0-1 0,0 0 0,-1-1 0,0 1 0,0-1 0,0-1-1,-1 1 1,0-1 0,0 0 0,0 0 0,-1 0 0,0-1 0,-1 1 0,0-1-1,0 0 1,0 0 0,-1 0 0,-1-1 0,1 1 0,-1 0 0,0-1 0,-1 1-1,0-1 1,-1 0 23,-1-8 138,-1 0-1,-1 1 0,0-1-137,-6-23 486,7 30-245,2 13-114,0 22-64,1-19-61,4 62 91,3 0-1,2-1 1,7 14-93,-3-18-75,-3 1 0,-3 0 1,-1 46 74,-6-102-55,-1-1 0,1 1 0,-1 0 0,-1 0 0,1 0 0,-1 0 0,-1 0 0,1-1 0,-4 6 55,-1-2-58,-1 0-1,0 0 1,-1-1 0,0 0 0,-9 7 58,17-17-1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6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30 744 1928,'0'0'89,"0"0"-1,-1 0 1,1-1 0,0 1-1,0 0 1,0-1-1,-1 1 1,1 0-1,0-1 1,0 1-1,0 0 1,0-1-1,0 1 1,0 0-1,0-1 1,0 1-1,0 0 1,0-1-1,0 1 1,0-1-1,0 1 1,0 0-1,0-1 1,0 1-1,0 0 1,0-1 0,0 1-1,1 0 1,-1-1-1,0 1 1,0 0-1,0-1 1,1 1-1,-1 0 1,0 0-1,0-1 1,1 1-89,33-58 32,-23 39-31,0 0 0,-1-1 0,0 0 0,3-14-1,-3 1 3,-1 0 1,-1-1 0,-2 0-1,-2-1 1,0-17-4,-2-7 256,-3 1-1,-8-50-255,8 92 317,-1-1-1,-1 1 1,-1-1 0,-1 1-1,-3-8-316,8 24 17,0-1 0,0 1 0,0-1 0,0 1 1,0-1-1,0 1 0,-1 0 0,1-1 0,0 1 0,0 0 0,0-1 0,-1 1 0,1-1 0,0 1 0,-1 0 0,1 0 0,0-1 0,0 1 0,-1 0 0,1-1 0,-1 1 1,1 0-1,0 0 0,-1 0 0,1-1 0,0 1 0,-1 0 0,1 0 0,-1 0 0,1 0 0,-1 0 0,1 0 0,0 0 0,-1 0 0,1 0 0,-1 0 0,1 0 1,-1 0-1,1 0 0,0 0 0,-1 0 0,1 0 0,-1 1 0,1-1 0,0 0 0,-1 0 0,1 0 0,0 1 0,-1-1 0,1 0 0,0 0 0,-1 1 0,1-1 0,0 0 1,-1 1-1,1-1 0,0 0 0,0 1 0,-1-1-17,-13 25-35,2 1 21,1-3 8,0 1 0,2 0 0,1 1 0,1-1 0,-3 27 6,-2 17-4,3 1-1,4 0 1,2 0-1,4 3 5,1-20-2,3 0-1,2-1 1,2 0-1,2 0 1,14 36 2,-22-77-10,1-1 0,0 1 0,1-1 0,-1 0 0,2 0 0,-1 0 0,1-1 0,1 0 0,4 5 10,-9-11-67,0 1 1,1-1-1,-1-1 0,1 1 1,0 0-1,0 0 1,-1-1-1,1 0 1,0 1-1,0-1 1,0 0-1,1-1 1,-1 1-1,0 0 1,0-1-1,0 0 1,0 0-1,1 0 1,-1 0-1,0 0 0,0-1 1,0 1-1,0-1 1,1 0-1,-1 0 1,0 0-1,0 0 1,-1 0-1,1-1 1,0 1-1,0-1 1,0-1 66,27-19-1163,0-8 504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6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1 198 6737,'21'-46'2553,"7"10"-1913,37 4-456,9 1-352,29 3-1232,-2 3 984</inkml:trace>
  <inkml:trace contextRef="#ctx0" brushRef="#br0" timeOffset="1">494 25 7594,'183'21'2776,"-149"-23"-2184,21-2-384,12 4-200,11 0-432,2-2-952,-7-9 896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7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167 378 3393,'-137'-61'1639,"134"60"-1520,0 0-1,0 0 1,1 0 0,-1-1 0,0 0-1,1 1 1,-1-1 0,1 0 0,-1 0 0,1-1-119,2 3 14,0 0 1,0-1 0,0 1 0,0 0-1,0 0 1,0-1 0,0 1-1,0 0 1,0-1 0,0 1 0,1 0-1,-1 0 1,0 0 0,0-1-1,0 1 1,0 0 0,0 0 0,1-1-1,-1 1 1,0 0 0,0 0 0,1 0-1,-1 0 1,0 0 0,0-1-1,0 1 1,1 0 0,-1 0 0,0 0-1,0 0 1,1 0 0,-1 0-1,0 0 1,1 0 0,-1 0 0,0 0-1,0 0 1,1 0-15,3-2 165,6-4-111,254-143 308,-198 116-428,2 2 1,1 3-1,7 2 66,-63 22-4,34-8-11,-43 11 12,-1 1 0,1 0 0,-1-1 0,0 1 0,1 1 0,-1-1-1,0 1 1,1-1 0,-1 1 0,0 0 0,1 0 0,0 1 3,-2-2-2,-1 1 1,0 0-1,0 0 0,1-1 1,-1 1-1,0 0 0,0 0 1,0 0-1,0 0 0,0 0 1,0 1-1,0-1 0,-1 0 1,1 0-1,0 1 0,-1-1 1,1 0-1,0 1 0,-1-1 1,0 0-1,1 1 0,-1 0 2,-1 33-16,0-28 13,-3 18 1,-1 0 0,-1 0-1,-1-1 1,-4 5 2,2-4 6,2 0 0,0 1 0,1 0 0,2 1-6,3-21 0,0 0 1,1 0 0,0 0 0,1 0 0,-1 1 0,1-1 0,2 6-1,-3-10 0,1 0 1,0 0-1,0 0 0,0 0 0,0 0 0,0 0 0,0 0 1,0 0-1,1 0 0,-1 0 0,1-1 0,-1 1 0,1 0 1,0-1-1,0 1 0,0-1 0,-1 0 0,1 0 0,1 0 1,-1 0-1,0 0 0,0 0 0,0 0 0,0-1 0,4 1 2,-1 0-1,1-1 0,-1 0 1,0 0-1,1 0 1,-1 0-1,1-1 0,-1 0 1,0 0-1,1-1 1,-1 0-1,0 0 0,3-1-1,13-7-7,-1 0-1,13-10 8,-26 16-5,19-12-137,-1-1 1,-1-1 0,-1-1 0,-1-1 0,0-1-1,-2-1 1,17-23 141,-32 39-75,-1 0-1,0 0 0,-1 0 1,1-1-1,-1 0 1,-1 0-1,1 0 0,-1 0 1,0 0-1,-1 0 0,0-1 76,0 5-43,-1-1-1,-1 1 0,1 0 0,0 0 0,-1 0 1,1 0-1,-1 0 0,0 0 0,0 0 0,0 0 1,-1 0-1,1 0 0,-1 0 0,1 1 0,-1-1 1,0 0-1,0 1 0,0 0 0,0-1 0,-1 1 0,1 0 1,-1 0-1,1 0 0,-1 1 0,-1-2 44,-4-1-89,0 0 0,0 0 1,0 0-1,-1 1 0,1 0 0,-1 1 0,0 0 0,0 0 0,0 1 0,0 0 0,-4 1 89,-3 0-70,1 1 0,-1 0-1,1 2 1,-1 0-1,1 0 1,-8 4 70,-10 5 28,0 2 0,1 1 1,1 2-1,0 1 0,-15 12-28,20-11 42,1 1-1,0 1-41,-39 40 83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7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0 114 4001,'14'-20'1808,"14"4"-824,8 0-255,20 0-329,8 3-64,16 3-144,3 2-64,3 2-112,-4 2 8,-20 2-8,-12 0-24,-14 2-160,-6 6-144,-6-4-344,-5 4-161,-11-4-407,-4-2-176,-12 0 896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7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865 1 1584,'-283'34'1199,"265"-31"-1023,-1 0 0,1 1 0,0 1 0,1 0 0,-1 2-1,1 0 1,1 1 0,-1 1 0,1 0 0,1 1 0,0 1 0,-1 1-176,-1 0 163,-19 15 206,2 2 0,0 1 0,2 1 0,2 2 0,1 1 0,1 1-1,2 2 1,-19 36-369,38-60 54,0 1 0,1 0-1,0 1 1,1 0-1,1 0 1,0 0 0,1 2-54,3-13 1,-1 0 1,1 0-1,0 0 0,0-1 1,0 1-1,1 0 1,-1 0-1,1-1 0,0 1 1,0-1-1,0 1 1,1 0-1,-1-1 0,2 2-1,-1-2-2,0-1-1,0 0 0,0 0 1,0 0-1,0 0 1,0 0-1,1-1 0,-1 1 1,1-1-1,-1 1 1,1-1-1,0 0 0,0 0 1,-1 0-1,1 0 1,0-1-1,0 1 0,0-1 1,0 0-1,0 0 0,0 0 3,12 0-6,1-1-1,-1 0 1,0-1-1,0-1 1,0-1-1,0 0 1,-1-1-1,0 0 1,3-2 6,12-7-76,1 0 0,-2-3 0,21-14 76,-36 22-83,0-1 0,0 0-1,-1-1 1,6-7 83,-15 15-26,-1 0 1,1 0-1,-1-1 0,1 1 0,-1 0 0,0-1 0,-1 0 0,1 1 1,0-1-1,-1 0 0,0 0 0,0 0 0,0 0 0,-1 0 0,1 0 1,-1 0-1,0 0 0,0 0 0,0 0 0,-1 0 26,1 2-10,0 0 0,-1 1 0,1-1 1,-1 0-1,1 1 0,-1-1 0,0 0 0,0 1 0,0-1 0,0 1 0,0-1 0,0 1 0,0-1 0,0 1 0,0 0 0,-1 0 0,1-1 1,-1 1-1,1 0 0,-1 0 0,1 1 0,-1-1 0,1 0 0,-1 0 0,-1 0 10,-4 0-16,1 0-1,-1 0 1,1 0-1,-1 1 1,1 0-1,-5 1 17,-5 0-17,0 1 0,0 1 0,0 1 0,0 0 0,1 1-1,0 0 1,-11 6 17,-2 4-19,0 0-1,0 2 1,-6 6 19,22-15-35,0 1 0,1 0 0,1 1 0,-1 0 0,2 0 0,-1 1 0,2 0 0,-1 1 0,-5 10 35,10-12-25,1-1 1,0 1-1,0 0 1,1 0-1,0 2 25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8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508 251 2280,'8'-12'364,"0"0"-1,0 0 0,-1-1 0,-1 0 0,-1 0 0,1 0 0,-1-5-363,-2 11 109,-1 0-1,-1 0 1,0 0-1,0 0 1,0 0 0,0 0-1,-1-1 1,-1 1-1,1 0 1,-1 0-1,0-1 1,-1 1 0,0 0-1,0 0 1,-1-3-109,1 8 13,1 0 0,-1 0 1,1 0-1,-1 1 0,1-1 1,-1 0-1,0 0 0,0 1 1,0-1-1,0 1 0,0 0 1,0 0-1,0-1 0,0 1 1,-1 1-1,1-1 0,0 0 1,-1 0-1,1 1 0,-1 0 1,1-1-1,0 1 0,-1 0 1,1 0-1,-1 0 0,1 1 0,-1-1 1,1 0-1,-1 1-13,-11 2 6,0 0 0,0 1 0,0 0-1,-7 4-5,19-7 3,-37 15 24,0 1 0,1 2 0,1 2 0,-32 24-27,50-31 52,0 1-1,2 0 0,0 1 1,0 1-1,2 1 0,0 0 1,1 1-1,1 1 1,-8 15-52,16-25 25,1-1 1,0 1-1,0 0 1,1 0-1,-1 5-25,3-12 4,1 0-1,-1 0 1,1 0-1,0 0 0,0 0 1,0 0-1,0-1 1,0 1-1,1 0 0,-1 0 1,1 0-1,0 0 1,0-1-1,0 1 0,0 0 1,0-1-1,1 1 1,-1-1-1,1 1 0,0-1 1,-1 0-1,2 1-3,1 1 4,0-1 0,1-1-1,-1 1 1,1 0 0,0-1 0,0 0-1,0 0 1,0-1 0,0 1-1,0-1 1,0 0 0,0-1 0,0 1-1,1-1-3,15 1 14,0-1 0,20-3-14,-11 0 10,-1-2-1,1-1 1,-1-2 0,0 0-1,0-2 1,10-6-10,-21 8 1,-1-1 0,0 0 0,0-1 0,-1-1 0,-1-1 0,0 0 0,0-1 0,-2 0 0,1-1 0,7-11-1,-11 7 49,0 0-1,0-1 1,-2 0 0,-1-1-1,5-17-48,-17 60 26,1-1 0,1 0 0,1 1 0,1 0 0,1-1 0,1 1 0,1 6-26,-1-23-17,0 1 0,0 0-1,1-1 1,0 0 0,0 1-1,1-1 1,0 0 0,0 0-1,0-1 1,0 1 0,1-1-1,0 1 1,1-1 0,-1 0 0,1 0-1,0-1 1,0 0 0,0 0-1,0 0 1,1 0 0,0-1-1,-1 0 1,1 0 0,1 0-1,-1-1 1,0 0 0,3 0 17,6 1-259,0 0 0,0-2 0,0 0 0,0 0 0,0-2 0,2 0 259,43-6-523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9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597 3 5153,'-12'-2'2089,"-24"24"-1289,-6 13-480,-26 17-248,-9 10-48,5 2-72,-6 2-40,18 8-64,2-8-8,10-6 40,14-13 32,22-15 16,12-4 0,20-10-88,12-2-56,20-14-273,14-2-263,26-16 480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09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52 4169,'-6'-2'1928,"-14"20"-903,-4 14-505,-14 22-448,-4 12-64,4 10 0,1-6 16,11-2-32,12-7-8,14-21-168,8-2-72,20-18-177,4-8-143,25-12-352,9-10-432,16-12 856</inkml:trace>
  <inkml:trace contextRef="#ctx0" brushRef="#br0" timeOffset="1">745 266 3249,'1'-9'1562,"-6"11"-338,-12 19-55,-2 4-945,1 2 1,-9 18-225,23-36-6,0-1 0,0 1 1,0 0-1,1 0 1,0 0-1,1 0 0,0 0 1,1 0-1,0 1 1,0-1-1,1 6 6,0-12-10,1-1 1,-1 1-1,1 0 1,0-1-1,0 1 1,0-1-1,0 1 0,0-1 1,0 0-1,1 1 1,-1-1-1,1 0 1,-1 0-1,1 0 1,0 0-1,0 0 0,0 0 1,0-1-1,0 1 1,0-1-1,1 1 1,-1-1-1,0 0 1,1 0-1,-1 0 0,1 0 1,0 0-1,1 0 10,4 0-37,0 1-1,0-1 1,0 0-1,0-1 1,0 0-1,1 0 1,-1-1-1,0 0 0,2-1 38,7-2-67,-1-1 0,0-1-1,-1 0 1,1-1-1,-1-1 1,-1 0-1,0-1 1,0-1 0,0 0-1,7-9 68,-3 4-49,-2-1 1,0-1-1,-1 0 0,-1-2 0,-1 1 0,0-2 0,4-11 49,-11 20 5,-1 0 1,-1-1-1,0 0 0,-1 0 0,0 0 0,0 0 1,-2 0-1,1 0 0,-2-1 0,0 1 0,0 0 1,-1-4-6,0 9 23,0 0 1,0 0-1,-1 0 1,0 0 0,0 0-1,-1 0 1,0 1-1,0 0 1,0-1-1,-1 1 1,0 0 0,0 1-1,-1-1 1,1 1-1,-1-1 1,0 2-1,-1-1 1,1 0 0,-1 1-1,0 0 1,-3-1-24,5 2 15,0 2 0,0-1-1,0 0 1,-1 1 0,1 0 0,0 0 0,0 0 0,-1 1 0,1-1 0,0 1 0,-1 0 0,1 0-1,0 0 1,-1 1 0,1 0 0,0 0 0,0 0 0,-1 0 0,1 0 0,0 1 0,0 0 0,0 0 0,1 0-1,-1 0 1,0 1 0,1-1 0,0 1 0,-1 0 0,1 0 0,0 0 0,0 1 0,1-1-15,-6 7-5,0 1 0,1-1 1,0 1-1,1 1 1,0-1-1,1 1 0,0 0 1,1 0-1,0 0 0,-1 11 5,3-7-97,0 1 0,0-1 0,2 1-1,0-1 1,1 1 0,0-1 0,2 1-1,0 2 98,-1-9-118,1 0-1,0-1 1,0 0-1,1 1 1,0-2-1,0 1 0,1 0 1,1-1-1,-1 0 1,1 0-1,1 0 1,-1-1-1,1 0 1,5 4 118,1-2-118,0-1 0,0-1 1,0 0-1,5 0 118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0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102 819 3297,'4'-7'306,"-1"-1"1,-1 1 0,1 0 0,-1-1-1,-1 1 1,1-1 0,-1 0 0,-1 1-1,1-1 1,-1 0 0,-1 0-1,1 1 1,-1-1 0,-1 0 0,1 1-1,-3-6-306,3 10 22,-2-5-138,0 0 0,0 0-1,-1 1 1,0-1 0,-5-5 116,7 11-23,0-1 0,0 1 0,0 0 1,-1 0-1,1 0 0,-1 1 0,1-1 1,-1 0-1,0 1 0,1 0 0,-1-1 0,0 1 1,0 0-1,0 1 0,0-1 0,0 0 1,-3 1 22,-23-7 333,29 7-329,-1-1 0,1 1-1,0 0 1,-1 0 0,1 0-1,0 0 1,0 0 0,-1-1-1,1 1 1,0 0 0,0 0-1,0 0 1,-1-1 0,1 1 0,0 0-1,0 0 1,0-1 0,0 1-1,0 0 1,-1-1 0,1 1-1,0 0 1,0 0 0,0-1 0,0 1-1,0 0 1,0-1 0,0 1-1,0 0 1,0-1 0,0 1-1,0 0-3,1-1-4,-1 0 0,1 0 0,0 0 0,0 0 0,-1 0 0,1 0 0,0 0 1,0 0-1,0 1 0,0-1 0,0 0 0,0 1 0,0-1 0,1 1 4,33-17-136,1 3 1,1 1 0,31-7 135,-43 13-14,-25 7 13,16-6-5,0 2-1,0-1 0,1 2 1,-1 0-1,1 1 1,0 1-1,-1 1 0,16 1 7,-29-1 0,0 1 1,0-1-1,1 1 0,-1 0 0,0 0 0,0 1 0,0-1 0,0 1 1,0-1-1,0 1 0,0 0 0,-1 0 0,1 0 0,-1 0 1,1 1-1,-1-1 0,0 1 0,0-1 0,0 1 0,0 0 0,0 0 1,-1 0-1,0 0 0,1 0 0,-1 0 0,0 0 0,0 0 1,0 1-1,1 11 22,0 0 1,0 0 0,-2-1 0,0 1 0,-1 13-23,0-9 31,0 2 2,0-6-10,0 1-1,1-1 1,1 1-1,2 12-22,-2-24 1,0 0-1,0 0 0,0 0 0,0 0 1,1-1-1,0 1 0,-1 0 1,1-1-1,1 1 0,-1-1 0,0 0 1,1 0-1,0 0 0,-1 0 1,1 0-1,0 0 0,1-1 0,-1 0 1,0 1-1,4 1 0,8 1-9,0 0 1,0-1-1,1-1 1,-1 0-1,1-1 1,-1-1-1,1 0 1,9-2 8,32 0-122,-1-4 0,1-1 0,-1-3 0,-1-3 0,0-1 0,0-4 0,-2-1 0,0-3 0,-1-2 0,-2-3 0,0-1 0,-2-3 0,25-21 122,-60 42 136,-1-1-1,0-1 1,-1 0-1,8-9-135,-17 17 53,0 0 0,0 0 0,0 0 0,0-1 0,0 1 0,0-1 0,-1 1 0,0-1 0,0 1 0,0-2-53,0 3 33,-1 0-1,0 0 1,0 0 0,0 0 0,0 0-1,0 0 1,-1 0 0,1 0 0,-1 0-1,1 0 1,-1 0 0,0 0 0,1 1-1,-1-1 1,0 0 0,0 0-1,-1 1 1,1-1 0,0 0-33,-2-1 22,-1 0-1,1 1 1,0-1 0,0 1 0,-1 0-1,1 0 1,-1 0 0,0 0 0,0 1-1,0 0 1,1 0 0,-1 0 0,0 0-1,0 0 1,-1 1 0,1-1 0,0 1-1,0 1 1,0-1 0,-3 1-22,-8 0 7,-1 2 0,1 0 1,0 1-1,-12 4-7,-7 5 3,1 1 0,0 1 0,2 2 0,0 2 0,-1 2-3,-11 9 7,2 2-1,1 3 1,-4 6-7,40-38-6,-12 13 7,0 1-1,1 0 0,-5 8 0,17-21-18,1-1-1,-1 1 1,1 0 0,0 0-1,0-1 1,0 1-1,0 1 1,1-1-1,0 0 1,0 0-1,0 0 1,0 1-1,0-1 1,1 1 0,0-1-1,0 0 1,0 1-1,1-1 1,-1 0-1,2 3 19,-2-5-14,1 1-1,0-1 1,1 0 0,-1 0-1,0 1 1,1-1-1,-1 0 1,1 0 0,-1 0-1,1-1 1,0 1-1,0 0 1,0-1 0,0 1-1,0-1 1,0 1-1,1-1 1,-1 0 0,0 0-1,1 0 1,-1-1-1,1 1 1,-1 0-1,1-1 1,-1 1 0,1-1-1,-1 0 1,1 0-1,-1 0 1,1 0 0,-1-1-1,1 1 1,-1-1-1,1 1 1,-1-1 0,1 0-1,-1 0 1,0 0-1,1 0 1,-1 0 0,0-1-1,0 1 1,0-1-1,0 1 1,0-1 0,0 0-1,-1 0 1,1 1-1,0-1 1,-1-1-1,1 1 15,5-8 24,-1-1 0,0 0-1,0 0 1,-1 0-1,-1-1 1,0 0 0,3-10-24,1-19 192,3-30-192,-10 62 12,21-204 261,-9 0 1,-10-8-274,-3 208 232,-2 12-5,-1 17-41,6 11-180,0-1-1,1 0 1,2 0 0,3 7-6,36 104-33,-9-35 54,57 196-48,-88-281 32,2 10-16,2 0 0,2 1 11,-8-22-27,0 1 0,0-1-1,0 0 1,1 0 0,0 0 0,0 0 0,1-1 0,0 0 0,0 0 0,3 3 27,-5-7-23,0 1 0,0 0 0,0-1 0,0 1 0,0-1 0,0 0 0,1 0 0,-1-1 0,0 1 0,1-1 0,-1 1 0,1-1 0,-1 0 0,0 0 0,1 0 0,-1-1 0,1 1 0,-1-1 0,0 0 0,1 0 23,11-4-121,0-1 0,0 0 0,12-8 121,-16 9-64,33-18-394,-2-1-1,31-23 459,-55 33 92,0 0-1,-1-1 1,-1 0-1,0-1 1,-2-1 0,0-1-1,3-4-91,-5 1 1070,-11 19-494,-3 5-44,-17 31 37,16-25-570,-1 0 0,2 1 0,-1-1 0,1 0 0,1 1 0,-1 5 1,2-12-7,0 0-1,0 0 1,1 0 0,-1 0-1,1 0 1,-1 1-1,1-1 1,0 0 0,0 0-1,0 0 1,1-1-1,-1 1 1,1 0 0,0 0-1,0-1 1,-1 1 0,2-1-1,-1 1 1,0-1-1,0 0 1,3 2 7,4 1-108,0 0-1,0 0 1,0-1-1,0 0 1,1-1-1,-1 0 1,1 0-1,0-1 1,0 0 0,0-1-1,10 1 109,0-2-611,0 0 1,0-1-1,0-1 0,0 0 1,13-5 610,21-9-771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1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1 4497,'-11'6'169,"1"0"0,-1 0 1,1 2-1,0-1 0,1 1 1,0 1-1,0-1 0,0 1 0,2 1 1,-1 0-1,1 0 0,0 1 0,1-1 1,0 1-1,1 1 0,0-1 0,1 1 1,-3 11-170,2-5-14,1 1 1,1-1 0,1 1 0,0 0-1,2-1 1,0 1 0,1 0-1,0 0 1,2 0 0,0-1 0,1 1-1,2 1 14,-2-9-8,0-1 0,1 1 0,0-1 0,0 0 0,1-1 0,0 1 0,1-1 0,0 0-1,3 2 9,-4-5-11,0 0-1,1-1 0,-1 1 1,1-1-1,0-1 0,0 1 0,1-1 1,-1-1-1,1 1 0,0-1 1,0-1-1,3 2 12,-7-4-5,0 1 1,0-1-1,-1 0 1,1 0-1,0 0 1,-1 0-1,1-1 1,0 0-1,-1 1 1,1-1-1,-1-1 1,1 1-1,-1 0 1,1-1-1,-1 0 1,0 1-1,0-1 1,0-1-1,0 1 0,0 0 1,0-1-1,-1 1 1,1-1-1,-1 0 1,1 0-1,-1-1 5,9-11 27,-2-1 1,0 0-1,0 0 0,5-16-27,-4 9 48,24-53 74,-15 30-67,2 2 1,2 0 0,25-35-56,-44 72 1,1 2 0,-1-1 1,1 0-1,0 1 0,1 0 0,0 0 1,-1 1-1,1 0 0,1 0 0,4-3-1,-9 6 4,1 0 0,0 0-1,0 0 1,0 1 0,0-1 0,0 0-1,-1 1 1,1 0 0,0 0-1,0 0 1,0 0 0,0 0-1,0 1 1,0-1 0,0 1-1,0 0 1,0 0 0,0 0-1,-1 0 1,1 0 0,0 1 0,-1-1-1,1 1 1,-1-1 0,0 1-1,1 0 1,-1 0-4,4 4 18,0 1 0,0-1-1,0 1 1,-1 0 0,0 1 0,-1-1-1,1 1 1,2 7-18,3 12 50,0 0 0,-1 2-50,-4-12 15,24 91 46,-15-52-356,2 0 0,10 17 295,-19-62-260,1-19 107,0-3 130,73-99-252,-31 39 126,-40 58 123,0-3-8,2 0 1,0 1 0,0 1-1,1 0 1,1 1-1,1 0 1,0 1-1,8-5 34,-21 15-5,1 1 0,-1-1 0,1 1 0,-1 0-1,0 0 1,1 0 0,0 0 0,-1 1 0,1-1-1,0 1 1,-1-1 0,1 1 0,0 0 0,-1 0-1,1 0 1,0 1 0,2-1 5,-2 1 4,-1 1 0,1-1 0,-1 0 0,1 1 0,-1 0 0,0-1 1,0 1-1,0 0 0,0 0 0,0 0 0,0 1 0,0-1 0,0 0 0,-1 1 0,0-1 0,1 1 1,-1-1-1,0 2-4,9 18 67,-2 1 0,-1 0 1,-1 0-1,1 13-67,1-2-8,9 28 8,-13-51-99,0 0 0,1 0-1,1 0 1,0-1 0,0 1-1,1-1 1,2 2 99,-5-7-109,0-1 0,1 0 0,-1 0 1,1 0-1,-1-1 0,1 0 0,0 0 0,1 0 0,-1 0 0,0-1 0,1 0 0,-1 0 0,1 0 0,0-1 0,-1 0 0,1 0 0,0 0 1,0-1-1,0 0 0,0 0 0,3-1 109,11-1-338,0-2 1,0 0 0,0-1-1,-1-1 1,15-7 337,26-11-39,-1-2-1,30-20 40,-54 25 626,0-1 1,-1-2-1,-2-1 0,14-15-626,-42 37 140,17-20 685,-20 23-778,0 0 0,-1-1 0,1 1 0,-1-1 0,1 0 0,-1 1 0,0-1 1,1 1-1,-1-1 0,0 0 0,1 1 0,-1-1 0,0 0 0,1 1 0,-1-1 0,0 0 0,0 1 0,0-1 0,0 0 0,0 0 0,0 1 0,0-1 0,0 0 0,0 1 0,0-1 0,0 0 0,-1 0-47,1 1 40,-1-1 0,0 1-1,0 0 1,0 0 0,1 0 0,-1 0 0,0 0 0,0 0-1,0 0 1,1 0 0,-1 0 0,0 1 0,0-1-1,1 0 1,-1 0 0,0 1 0,0-1 0,1 0-1,-1 1 1,0 0-40,-87 38 794,-50 32-794,66-32 45,64-35-47,1 0-1,-1 0 1,0-1-1,0 0 1,0 0-1,-1-1 1,-2 1 2,10-3-8,0 0 1,1 0 0,-1 0-1,0 0 1,0 0-1,0 0 1,0 0-1,0-1 1,1 1 0,-1 0-1,0 0 1,0-1-1,0 1 1,1 0 0,-1-1-1,0 1 1,1-1-1,-1 1 1,0-1 0,1 0-1,-1 1 1,0-1-1,1 1 1,-1-1 0,1 0-1,-1 0 1,1 1-1,0-1 1,-1 0 0,1 0-1,0 1 1,-1-1-1,1 0 1,0 0 0,0 0-1,0 0 1,0 0-1,0 1 1,0-1 0,0 0-1,0 0 8,0-6-63,0 1 0,1 0 0,0 0 0,0 0 1,1-1 62,-2 5-17,9-32-55,2 1 0,1 1 0,2 0 1,1 0-1,1 1 0,2 1 0,19-24 72,-33 48 19,30-35 129,-32 40-137,-1-1-1,1 0 1,0 1 0,0-1-1,0 1 1,0-1 0,0 1-1,0 0 1,0 0 0,0 0-1,0 0 1,0 0 0,1 1-1,-1-1 1,0 1 0,1-1-1,-1 1 1,2 0-11,-3 0 9,0 1 1,0-1-1,0 1 1,0-1-1,1 1 1,-1 0-1,0-1 0,0 1 1,0 0-1,0 0 1,-1-1-1,1 1 1,0 0-1,0 0 0,0 0 1,-1 0-1,1 0 1,-1 0-1,1 0 1,-1 1-1,1-1 1,-1 0-1,1 0 0,-1 0 1,0 1-1,0-1 1,0 0-1,1 0 1,-1 0-1,0 1 0,-1 0-9,3 7 61,62 317 1025,-41-183-987,-4 17-99,14 95-202,-25-228 150,-7-23 52,1 0 0,-1 0 0,0 0 0,0 0 0,-1 1 0,1 2 0,-1-7 1,0 0 0,0 0 0,0 0 1,0 1-1,0-1 0,-1 0 0,1 0 0,0 1 0,0-1 0,0 0 0,0 0 0,0 0 1,-1 0-1,1 1 0,0-1 0,0 0 0,0 0 0,-1 0 0,1 0 0,0 0 0,0 1 1,-1-1-1,1 0 0,0 0 0,0 0 0,-1 0 0,1 0 0,0 0 0,0 0 1,-1 0-1,1 0 0,0 0 0,0 0 0,-1 0 0,1 0 0,0 0 0,0 0 0,0 0 1,-1-1-1,1 1 0,0 0 0,0 0 0,-1 0 0,1 0 0,0 0 0,0 0 0,0-1 1,-1 1-2,-9-3 24,1-1 0,-1-1 0,0 0 0,1 0 0,0-1 0,-7-5-24,-50-44 45,54 44-36,0-1 0,0 0 0,1-1 0,1 0 0,0-1 0,1 0 0,0 0 0,-2-7-9,7 13-4,1 0 1,0 0 0,1-1-1,-1 1 1,2 0 0,-1-1 0,1 1-1,0-1 1,1 1 0,0-1 0,1 0-1,-1 1 1,2-1 0,-1 1-1,1 0 1,0-1 0,3-4 3,1-1-95,0 1 0,1 0 1,1 1-1,0-1 0,0 2 0,1-1 1,1 1-1,0 0 0,0 1 1,4-2 94,22-16-829,1 1 0,31-17 829,67-36-792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2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97 789 1896,'-88'14'849,"88"-14"-838,0 0 1,-1 0-1,1 0 1,0 0 0,0 0-1,-1 0 1,1 0 0,0 0-1,0 0 1,-1 0 0,1 0-1,0 0 1,0 0-1,-1 0 1,1 0 0,0 0-1,0 0 1,-1 0 0,1 0-1,0 0 1,0-1-1,-1 1 1,1 0 0,0 0-1,0 0 1,0 0 0,-1-1-1,1 1 1,0 0 0,0 0-1,0-1 1,0 1-1,-1 0 1,1 0 0,0 0-1,0-1 1,0 1 0,0 0-1,0-1 1,0 1-1,0 0-11,6-13 257,18-15-53,-22 26-169,4-5-17,-1 0 0,0 1 0,-1-2 0,1 1 0,-1-1 0,-1 1 0,1-1 0,0-4-18,18-70 277,-14 49-23,1-10-7,-2-1 0,-2 0 0,-1 0 0,-3-12-247,-3-49 111,-6-23-111,7 124 30,-1-29 784,-3 1 1,-1-5-815,6 50 147,0-1 0,-1 1 0,-1-1 0,0 1 0,-1 3-147,-5 28-19,6-20 13,1-1 1,1 0-1,0 0 1,2 0-1,1 0 1,1 0-1,0 0 1,2-1-1,1 0 1,4 10 5,26 69-9,19 89 9,-51-171-14,-1 0-83,2 0 1,0 0-1,1-1 1,3 6 96,-8-20-33,-1 0-1,1 0 1,1-1-1,-1 1 1,0-1-1,1 0 1,0 0-1,-1 0 1,1 0-1,1 0 1,-1 0-1,0-1 1,1 0-1,-1 1 1,1-1-1,-1-1 1,1 1-1,0 0 1,0-1-1,0 0 1,0 0-1,3 1 34,-5-2-140,1 0-1,-1 0 1,0 0-1,0 0 1,0-1-1,1 1 1,-1-1-1,0 1 0,0-1 1,0 0-1,0 1 1,0-1-1,0 0 1,0-1-1,0 1 1,0 0-1,0 0 1,0-1 140,16-20-767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3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30 270 3601,'-1'-1'122,"-22"-14"1793,23 15-1872,-1-1-1,1 1 0,-1-1 1,1 1-1,-1-1 0,1 1 1,-1-1-1,1 0 0,0 1 1,0-1-1,-1 1 0,1-1 1,0 0-1,0 1 0,-1-1 1,1 0-1,0 1 0,0-1 1,0 0-1,0 1 0,0-1 1,0 0-1,0 1 0,0-1 1,0 0-1,1 1 0,-1-1 1,0 1-1,0-1 0,1 0 1,-1 1-1,0-1 0,0 1 1,1-1-1,-1 0 0,1 1 1,-1-1-1,1 1 0,-1-1 1,1 1-1,-1 0 0,1-1-42,10-6 113,1 0 0,0 0 0,0 1-1,1 1 1,-1 0 0,5 0-113,-11 3 9,67-23-60,2 4 0,0 3 1,1 3-1,1 3 0,0 4 1,0 3-1,12 4 51,-81 1-7,1 1 0,-1 0 1,0 0-1,1 1 0,-1 0 0,0 1 0,0 0 1,-1 0-1,1 0 0,6 5 7,2 2-14,-1 2 1,0 0-1,10 10 14,29 24 2,-43-38-12,0-1-1,0-1 0,0 1 0,1-2 1,0 0-1,1 0 0,-1-1 0,1 0 1,-1-1-1,5-1 11,1 1-33,1-2 0,0-1 1,-1 0-1,1-1 0,0-1 0,15-4 33,29-8-98,-1-3 0,0-3 0,49-23 98,-96 38-6,-1-1 1,-1-1 0,1 0-1,-1-1 1,0 0-1,-1-1 1,10-10 5,-20 18 5,-1 0 1,0 0-1,-1 0 0,1 0 0,0 0 0,0 0 0,0 0 1,-1 0-1,1-1 0,0 1 0,-1 0 0,1 0 1,-1-1-1,0 1 0,1-1 0,-1 1 0,0 0 0,0-1 1,0 1-1,0 0 0,0-1 0,0 1 0,0-1 1,-1 1-1,1 0 0,0-1 0,-1 1 0,1 0 0,-1-1 1,1 1-1,-1 0 0,0 0 0,0 0 0,1 0 1,-1-1-1,0 1 0,0 0 0,0 0 0,0 0 0,0 1 1,0-1-1,0 0 0,-1 0 0,1 0-5,-9-5 23,-1 1-1,1 0 0,-1 0 1,0 1-1,0 1 0,-1 0 1,1 0-1,-1 1 1,1 0-1,-2 1-22,-32-2 23,0 2 1,-2 2-24,4 0-82,-1 2 0,1 1 1,0 3-1,0 1 0,0 3 0,-33 12 82,58-15-89,0 1-1,-10 7 90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7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92 7538,'-141'-92'2792,"141"102"-2232,0 11-264,11 32-288,5 10-8,-1 28-32,6 14-104,-4-4-224,-2 2-96,2-23-352,-3-15-344,3-16-529,2-20-559,6-18 1368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4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156 170 2785,'-127'-50'1255,"125"50"-1194,0-1 1,0 0-1,0 0 1,0 0-1,1 0 1,-1 0-1,0 0 1,1-1-1,-1 1 1,1-1-1,-1 1 1,1-1-1,0 1 1,0-1-1,-1 0 1,1-1-62,0 2 57,1 0 0,0 0 0,0 0 0,0-1 0,0 1 0,0 0 0,0 0 0,0-1 0,0 1 0,0 0 0,0 0 0,1 0 1,-1-1-1,1 0-57,1-5 354,-2 6-343,0 0 0,0 0 0,0 0 0,0 0 0,0 1 0,1-1 0,-1 0 0,0 0 0,1 1 0,-1-1 0,0 0 0,1 0 0,-1 1 0,1-1-1,-1 1 1,1-1 0,0 0 0,-1 1 0,1-1 0,-1 1 0,1-1 0,0 1 0,0-1 0,-1 1 0,1 0 0,0-1 0,0 1 0,-1 0 0,1 0 0,0-1 0,0 1-11,36-4-64,-15 3 88,204-19 70,277-7-864,-486 28-45,-8 2 334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5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4 2304,'-22'-1'463,"-3"-1"513,1 1-1,-6 2-975,27-1 62,1 1-1,0-1 0,-1 1 1,1-1-1,0 1 0,0 0 1,0 0-1,0 0 0,0 0 1,0 0-1,0 0 1,0 1-1,0-1 0,0 1 1,0-1-1,1 1 0,-1 0 1,1 0-1,-1 0 0,1 0 1,0 0-1,0 0 0,0 0 1,0 0-1,0 0 0,0 0 1,1 0-1,-1 1 0,1-1 1,-1 0-1,1 1 0,0-1 1,0 0-62,-1 10 54,0-1 1,2 0-1,-1 0 1,1 1-1,1-1 1,0 4-55,1-2 12,1 0 0,0 1 0,1-1 1,0-1-1,1 1 0,0-1 0,1 0 1,1 0-1,0-1 0,0 0 1,9 8-13,-10-12-101,0 0 0,0 0 1,1-1-1,0 0 1,0 0-1,1-1 1,-1-1-1,1 1 1,0-1-1,1 0 1,-1-1-1,0 0 0,1-1 1,0 0-1,0-1 1,7 1 100,-2-2-275,1 0 1,-1-2 0,0 0-1,0 0 1,0-1-1,0-1 1,-1-1-1,1 0 1,-1-1-1,0 0 275,-8 2-121,0 1 0,0-1 0,-1 0-1,1 0 1,-1 0 0,0-1 0,0 0-1,0 0 1,-1 0 0,4-5 121,-6 6-10,1 0 0,-1-1 0,0 1 1,-1 0-1,1-1 0,-1 1 0,0-1 0,0 0 0,0 1 1,-1-1-1,0 0 0,1 1 0,-2-1 0,1 0 0,0 1 1,-2-5 9,1 5 58,0-1 0,0 0 0,0 1 0,-1-1 0,1 1 1,-1-1-1,-1 1 0,1 0 0,0 0 0,-1 0 1,0 0-1,0 0 0,0 1 0,0-1 0,-1 0-58,0 2 37,1 0-1,-1 0 0,1 0 1,-1 0-1,0 0 1,0 1-1,0 0 1,0 0-1,0 0 1,0 0-1,0 0 0,0 1 1,0 0-1,0 0 1,0 0-1,0 0 1,0 1-1,-4 0-36,-10 4-13,0 1 0,0 0 0,0 1 0,0 1 0,1 1 0,1 0 0,0 1 0,0 1 1,1 1-1,-11 9 13,-25 31-168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5.9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24 592 4289,'-10'-1'1740,"-2"-2"-1055,12 2-686,-1 0-1,1 0 1,0 0-1,0 0 1,0 1-1,0-1 1,0 0-1,0 0 1,0 0-1,0 0 1,0 0-1,0 1 1,0-1-1,0 0 1,1 0-1,-1 0 1,0 1-1,1-1 1,-1 0-1,1 0 1,-1 1-1,1-1 2,38-79-58,-22 46 37,0-1 0,0-8 21,-5 13 42,6-16-85,-3 0 0,4-18 43,-16 50 71,0 0 0,-1 0 0,-1 0 0,0 0 0,-1 0 0,0 0 0,-1 0 0,-1 0 0,0 0 0,-2-5-71,3 16 98,1 1 1,-1 0-1,0-1 0,0 1 1,0 0-1,0 0 0,0 0 1,0 0-1,0 0 0,-1 0 1,1 0-1,-2-2-98,2 4 34,0 0 0,0-1 0,0 1 0,0 0 0,0 0 0,0 0 0,1-1 0,-1 1-1,0 0 1,0 0 0,0 1 0,0-1 0,0 0 0,0 0 0,0 0 0,0 1 0,0-1 0,0 0 0,1 1 0,-1-1 0,0 1 0,0-1 0,0 1 0,1-1 0,-1 1 0,0-1 0,0 1 0,1 0-1,-1 0 1,1-1 0,-1 1-34,-12 11 15,0 0 0,0 1-1,2 0 1,-1 1 0,-1 4-15,9-12-5,0 0 0,1 1 1,0-1-1,0 1 0,1-1 0,0 1 1,0 0-1,1 0 0,0 0 1,0 0-1,0 0 0,1 0 0,0 0 1,0 0-1,1 1 5,8 53-31,-4-32 31,-1-1-1,-2 1 1,-1 6 0,-5 38-12,-5 18 12,2-41-7,3 0 1,2 0-1,3 32 7,-1-79-20,0 0 1,0 0-1,1 0 0,-1-1 1,1 1-1,-1 0 0,1-1 1,0 1-1,0 0 0,0-1 1,1 1-1,-1-1 0,0 1 1,1-1-1,0 0 0,0 0 1,-1 0-1,1 0 0,1 0 1,-1 0-1,0 0 1,0 0-1,1-1 0,-1 0 1,0 1-1,1-1 0,0 0 1,-1 0-1,1 0 0,2 0 20,5 0-139,-1 0-1,1 0 1,0-1-1,0-1 1,-1 0-1,1 0 1,0-1-1,0 0 140,43-13-1024,-1-6 457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6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34 332 3265,'-2'0'105,"-1"0"154,0-1-1,0 0 1,0 1-1,0-1 1,0 0-1,0-1 1,0 1 0,0 0-1,0-1-258,3 2 28,0-1 0,-1 1-1,1 0 1,0 0 0,0 0-1,0-1 1,0 1 0,0 0-1,-1 0 1,1-1 0,0 1-1,0 0 1,0-1 0,0 1-1,0 0 1,0 0 0,0-1 0,0 1-1,0 0 1,0-1 0,0 1-1,0 0 1,0 0 0,0-1-1,0 1 1,0 0 0,1 0-1,-1-1 1,0 1 0,0 0-1,0 0 1,0-1 0,1 1-28,14-14 370,15-4-189,1 2 0,0 1 0,21-8-181,103-30-137,-129 44 136,20-6-43,13-5-86,1 2 0,11 2 130,-69 15-1,1 1 1,-1-1 0,1 1-1,-1 0 1,0 0 0,1 0-1,-1 0 1,1 0 0,-1 1-1,1-1 1,-1 1 0,0 0-1,2 0 1,-3-1 4,0 1 0,0 0 0,1 0-1,-1 0 1,0 0 0,0 0 0,0 0-1,0 0 1,0 0 0,0 0 0,0 0 0,0 1-1,-1-1 1,1 0 0,0 0 0,0 2-4,0 4 22,0-1 1,1 1-1,-2 0 1,1-1-1,-1 1 1,0 0 0,-1 0-1,1 0-22,-1 14 45,1-3-5,1 1 1,1 0 0,1 3-41,-2-16 0,0-1 0,0 1-1,1-1 1,0 0 0,0 1 0,0-1 0,0 0 0,1 0 0,0 0 0,0 0 0,1-1 0,1 3 0,-2-4-7,1-1 0,-1 0 0,1-1 0,-1 1 0,1 0 0,-1-1-1,1 0 1,0 0 0,0 0 0,0 0 0,0-1 0,-1 1 0,1-1 0,0 0-1,0 0 1,0-1 0,0 1 0,0-1 0,0 0 0,0 0 0,-1 0 0,1 0 7,16-5-96,0-1 1,-1-1 0,10-6 95,-28 13-4,26-13-113,0-2 0,-1 0 1,-1-2-1,-1-1 0,0-1 1,-2-1-1,0-1 1,-1 0-1,12-19 117,-33 40-2,5-6-10,1 0 1,-2 0-1,1 0 1,-1-1-1,0 0 1,-1 0 11,-2 6 4,0 1 1,-1-1-1,0 1 1,1-1-1,-1 1 1,0-1-1,1 1 1,-1-1-1,0 0 1,0 1-1,0-1 1,-1 1-1,1-1 1,0 1-1,0-1 1,-1 1-1,1-1 1,-1 1-1,0-1 1,1 1-1,-1-1 0,0 1 1,0 0-1,0 0 1,0-1-1,0 1 1,0 0-1,0 0 1,0 0-1,0 0 1,-1 0-1,1 0 1,0 0-1,-1 0 1,1 1-1,0-1 1,-1 0-5,-7-1 20,-1 0 0,1 0 0,0 1 0,-1 0 0,1 0 0,-1 1 1,1 0-1,-1 1 0,1 0 0,0 1 0,-3 0-20,-8 3-99,1 1 1,0 0-1,0 1 1,1 2-1,0 0 0,0 0 1,1 2-1,1 0 1,-1 1-1,2 0 0,0 2 1,0 0-1,1 0 1,-6 10 98,-9 23-403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6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1 705 4233,'68'-54'3894,"-47"39"-3763,0-2 1,0-1 0,-2 0 0,16-19-132,-23 21-18,0-1 1,-1 0-1,-1 0 0,-1-1 1,0-1-1,-2 0 1,0 0-1,-1 0 0,3-16 18,-6 21 3,-1 1-1,-1-1 1,0 0-1,-1 0 1,0 1-1,-1-1 1,-1 0-1,0 1 1,-1-1-1,0 1 0,-1 0 1,-1-1-1,0 2 1,-5-10-3,-8-12 183,-2 1 1,-1 2 0,-8-9-184,29 40 9,0 1 0,0-1 0,0 1 0,1-1 0,-1 0 0,0 1 0,0-1 1,0 1-1,0-1 0,0 1 0,0-1 0,0 1 0,0-1 0,0 1 0,0-1 1,-1 0-1,1 1 0,0-1 0,0 1 0,0-1 0,-1 1 0,1-1 0,0 0 1,0 1-1,-1-1 0,1 0 0,0 1 0,0-1 0,-1 0 0,1 1 1,-1-1-1,1 0 0,0 0 0,-1 1 0,1-1 0,-1 0 0,1 0 0,0 0 1,-1 1-1,1-1 0,-1 0 0,1 0 0,-1 0 0,1 0 0,-1 0 0,1 0 1,-1 0-1,1 0 0,0 0 0,-1 0 0,1 0 0,-1 0 0,1-1 0,-1 1 1,1 0-1,0 0 0,-1 0 0,1-1 0,-1 1 0,1 0 0,0 0 0,-1-1 1,1 1-1,0 0 0,-1-1 0,1 1 0,0 0 0,-1-1 0,1 1 0,0-1-9,1 21-4,2 0 0,0 0 0,1 0 0,1-1 0,1 1 0,0-1 0,3 2 4,-1 3 1,-2 0 0,0 0 0,-2 1-1,0-1 1,-1 25-1,-3 27-2,-4 21 2,1-32-169,2 1 0,3 1 169,-1-59-119,0 1-1,0 0 0,1-1 1,0 1-1,1-1 0,0 0 1,0 0-1,1 1 120,-2-6-116,-1 0 0,1 0-1,0-1 1,-1 1 0,1-1 0,0 1-1,0-1 1,1 0 0,-1 0 0,1 0-1,-1 0 1,1 0 0,-1 0-1,1-1 1,0 1 0,0-1 0,0 0-1,0 0 1,0 0 0,0 0 0,0-1-1,0 1 1,0-1 0,1 1 116,30-5-559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7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1 190 5241,'0'-22'2321,"14"2"-1169,38 4-720,15-4-320,23-6-504,6 2-320,-2-6-977,-2-2 1025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7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0 5961,'-6'0'2169,"-8"18"-1729,-2 12-312,-10 20-120,0 10 0,6 24-32,-4 8 0,10 7-120,-2 1-16,8-12-56,4-6-56,10-16-136,6-11-153,6-13-423,2-8-392,10-16 880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7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227 174 4849,'-14'4'209,"0"0"0,1 2 0,0-1 0,0 2 0,0 0 0,1 0 0,0 1 0,1 0 0,0 1 0,-1 1-209,3-1-52,0 0 1,0 0-1,1 0 0,0 1 0,1 1 0,0-1 1,0 1-1,1 0 0,1 1 0,0-1 0,-1 4 52,6-13-37,-1 0-1,1 0 0,0 0 0,-1 0 0,1 0 1,0 0-1,0 0 0,0 0 0,0 0 0,0-1 1,1 1-1,-1 0 0,1 0 0,-1 0 0,1 0 1,-1 0-1,1 0 0,0-1 0,0 1 0,0 0 1,0-1-1,0 1 0,1-1 0,-1 1 1,0-1-1,1 1 0,-1-1 0,1 0 0,-1 0 1,1 0 37,6 4-109,0 0 0,1-1 0,-1 0 0,1-1 0,8 2 109,-4 0-21,42 12-16,-33-12 77,-1 2 1,0 0-1,0 1 1,-1 1-1,0 1 1,17 12-41,-35-21 10,-1 0 0,1 0 1,-1 0-1,1 1 1,-1-1-1,1 0 0,-1 1 1,0-1-1,0 1 0,0-1 1,0 1-1,0-1 1,0 1-1,0 0 0,0-1 1,-1 1-1,1 0 1,-1 0-1,1 0 0,-1 0 1,0-1-1,1 1 0,-1 0 1,0 0-1,0 0 1,-1 0-1,1 0 0,0 0 1,-1 0-1,1-1 0,-1 1 1,1 0-1,-1 0 1,0-1-1,0 1 0,0 0 1,0-1-1,0 1 0,0-1 1,-1 1-11,-4 5 35,0 0 0,-1-1 0,0 0 1,0-1-1,0 1 0,-1-1 0,-5 2-35,-7 5-40,-1-1 0,0-1 0,0-1 0,-1-1 0,-1-1 0,1-1 0,-17 2 40,36-7-103,-1-1 1,1 0-1,-1 0 0,0 0 1,1 0-1,-1-1 0,1 1 1,-1-1-1,1 0 0,-1 0 1,1 0-1,0-1 0,-1 1 0,1-1 1,-1 0 102,3 1-50,0 0 0,0 0 0,0-1 0,0 1 0,0 0 0,0-1 0,0 1 0,0-1 0,0 1 0,0-2 50,1 3 0</inkml:trace>
  <inkml:trace contextRef="#ctx0" brushRef="#br0" timeOffset="1">706 0 5945,'24'8'2073,"-4"16"-1833,-8 22-216,-3 22 24,-10 28-8,-9 15-40,-8 9-80,-8-4-96,-8-24-312,-2-7-161,0-15-279,-2-8-136,2-22 688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9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7 3073,'0'-5'2599,"-2"4"-2339,-2 7-225,-4 10-11,2 0 0,0 0 1,1 0-1,0 1 1,-1 12-25,2-10 16,-2 14 19,2-1-1,0 1 1,3 25-35,-2 15 24,0-25-70,1-7 161,-8 39-115,8-69-138,0-1-1,0 0 0,-2 0 0,1 0 0,-1 0 0,-1 0 1,1-1-1,-2 1 0,-5 6 139,8-12-327,0 0 1,0-1-1,0 0 0,-1 1 0,1-1 1,-5 2 326,-3-1-548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19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3057,'76'-22'1432,"34"8"-728,-6 2-8,-6 6-320,-1 2-120,-23 4-120,0 0-40,-6 4-248,-14 6-344,-20 2 320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7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101 192 6129,'-24'23'2505,"-5"17"-1265,2 21-1120,6 3-56,21-7-280,6-7-360,9-33-1352,10-17 1255</inkml:trace>
  <inkml:trace contextRef="#ctx0" brushRef="#br0" timeOffset="1">164 32 5153,'0'-3'453,"-2"-16"1005,2 19-1395,0-1 1,0 1-1,0-1 1,0 1 0,0 0-1,0-1 1,0 1-1,0-1 1,0 1-1,-1 0 1,1-1 0,0 1-1,0 0 1,0-1-1,-1 1 1,1 0 0,0-1-1,0 1 1,-1 0-1,1-1 1,0 1-1,0 0 1,-1 0 0,1-1-1,0 1 1,-1 0-1,1 0 1,0 0 0,-1 0-1,1-1 1,-1 1-1,1 0 1,0 0 0,-1 0-1,1 0 1,-1 0-64,1 0 48,-1 1 1,1-1-1,-1 1 0,1-1 1,0 0-1,-1 1 1,1-1-1,-1 1 1,1-1-1,0 1 1,0-1-1,-1 1 1,1 0-1,0-1 0,0 1 1,-1-1-1,1 1 1,0-1-1,0 1 1,0 0-1,0 0-48,-2 13 114,0 1 1,1-1-1,1 1 0,1 7-114,-1-5 25,16 429-475,-15-405 321,-2-6-118,2-1 0,1 1-1,2-1 1,1 1 0,8 22 247,-13-58 4,0 1 1,-1 0 0,1 0-1,0 0 1,0 0 0,0 0-1,0 0 1,-1 0 0,1 0-1,0 0 1,0 0 0,0 0-1,0 0 1,-1 0 0,1 0-1,0 0 1,0 0 0,0 0-1,0 0 1,-1 0 0,1 0-1,0 0 1,0 0 0,0 0-1,0 0 1,0 1 0,-1-1 0,1 0-1,0 0 1,0 0 0,0 0-1,0 0 1,0 0 0,0 0-1,0 1 1,-1-1 0,1 0-1,0 0 1,0 0 0,0 0-1,0 0 1,0 1 0,0-1-1,0 0 1,0 0 0,0 0-1,0 0 1,0 1 0,0-1-1,0 0 1,0 0 0,0 0-1,0 0 1,0 1 0,0-1-1,0 0 1,0 0 0,0 0-1,0 0 1,0 1 0,0-1-1,0 0 1,1 0 0,-1 0 0,0 0-1,0 0 1,0 0 0,0 1-1,0-1 1,0 0-5,-14-9 1327,6 4-1142,0 3-186,6 2-4,0-1 1,0 1-1,0 0 1,0-1-1,0 0 0,0 0 1,0 1-1,0-1 0,0 0 1,1 0-1,-1-1 1,0 1-1,1 0 0,-1-1 5,2 1-12,1 0-1,0 0 1,-1 1 0,1-1-1,0 0 1,0 0-1,0 1 1,0-1-1,0 0 1,0 1 0,0-1-1,0 1 1,0 0-1,0-1 1,0 1 0,0 0-1,0-1 1,0 1-1,1 0 13,19-6-48,-1-1 0,0-1-1,0 0 1,0-2 0,-1 0 48,19-10-68,-23 13-66,1 1-1,0 0 1,0 1 0,0 0-1,1 1 1,0 1 0,-1 1-1,1 1 1,0 0 0,3 1 134,27 2-392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0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94 5553,'-2'0'2409,"18"-2"-1393,14 0-368,30-4-512,10-2-88,12-4-440,3 0-336,-1 0-912,0-8-561,4 0 1361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0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0 131 4505,'55'-75'1780,"-54"73"-1726,-1 1 0,1-1 0,1 1 0,-1 0-1,0-1 1,0 1 0,0 0 0,1 0 0,-1 0 0,0 0-1,1 0 1,-1 0 0,1 1 0,-1-1 0,1 0-1,-1 1 1,1-1 0,0 1 0,-1-1 0,1 1-1,0 0 1,-1 0 0,1 0 0,0 0 0,-1 0 0,1 0-54,4 0 109,-4 0-100,1 0 1,-1 0 0,1 1-1,0-1 1,-1 0 0,1 1 0,-1 0-1,1-1 1,-1 1 0,1 0-1,-1 1 1,0-1 0,0 0 0,1 0-1,-1 1 1,0 0 0,0-1-1,0 1 1,0 1-10,0 0 1,1 0-1,-2 0 0,1 0 1,0 0-1,-1 0 1,1 1-1,-1-1 1,0 0-1,0 1 0,-1-1 1,1 1-1,-1-1 1,1 1-1,-1 5-46,0 0 0,0 0 0,-1 0 0,0 0 0,-1 0 0,0-1 0,0 1 0,-1 0 0,0-1 0,-3 7 46,0-6-171,0 0-1,0 0 0,-7 7 172,-1 1-188,14-19 255,0 1-64,0 1 0,0-1-1,-1 0 1,1 0 0,0 1-1,0-1 1,0 0 0,0 0-1,0 1 1,1-1 0,-1 0-1,0 1 1,0-1 0,0 0-1,1 1 1,-1-1 0,0 0-1,1 1 1,-1-1 0,0 0-1,1 1 1,-1-1 0,1 1-1,-1-1 1,1 1 0,-1-1-1,1 1 1,0-1-3,30-30-100,1 1 1,18-12 99,-27 23-53,7-4-125,0 1 0,1 2 0,6-2 178,-32 19-22,4-2-20,0 0 0,0 1 1,0 0-1,0 0 1,1 1-1,6-1 42,-14 3 10,0 1 0,0-1 0,0 1 0,0 0-1,0 0 1,0 0 0,0 0 0,0 0 0,0 0 0,0 1-1,0-1 1,0 1 0,0-1 0,0 1 0,0 0 0,-1 0 0,1 0-1,0 0 1,0 0 0,-1 0 0,1 0 0,0 0 0,-1 1 0,1-1-1,-1 1 1,0-1 0,1 1 0,-1 0 0,0-1 0,0 1-1,0 0 1,0 0 0,-1 0 0,1 0-10,3 9 51,-1 1 0,-1-1 1,0 1-1,-1-1 0,0 1 0,-1-1 0,0 1 1,-1 0-1,-1 8-51,-3 11-168,-1-1 1,-1 1 0,-2 0 167,5-17-800,-2 0 0,1-1 0,-2 0 0,-2 4 800,57-70-100,2 3-1,26-20 101,-62 57 37,1 1-1,0 0 1,0 1 0,2 1 0,-1 1 0,1 0-1,13-5-36,-28 13 1,-1 1-1,1-1 1,0 0-1,0 1 1,0-1-1,-1 1 1,1 0-1,0-1 1,0 1-1,0 0 1,0 0-1,0 0 1,0 1-1,-1-1 1,1 0-1,0 1 1,0-1-1,0 1 0,0-1 1,1 2-1,-2-1 4,-1 0 0,1 0 0,0 0-1,0 0 1,0 0 0,-1 0 0,1 1 0,0-1 0,-1 0 0,1 0-1,-1 1 1,0-1 0,1 0 0,-1 1 0,0-1 0,0 1 0,0-1-1,0 0 1,0 1 0,0-1 0,0 1-4,-2 10-4,0-1 0,-1 1 0,0-1 0,0 1 0,-5 6 4,6-13-39,-15 41-7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1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230 252 3521,'3'23'432,"-2"0"-1,0 0 1,-1 0 0,-2 8-432,1-11 164,-3 20-44,-1-1 1,-2 0 0,-2-1-1,-2 0 1,-1 0-1,-14 28-120,-1-8 22,-2-1-1,-3-2 1,-26 34-22,48-80 213,10-10-139,0 1 0,-1-1 0,1 1 0,0-1 0,0 1 0,0-1 0,0 0 0,0 1 0,0-1 0,0 1 0,0-1 0,0 1 1,0-1-1,0 1 0,0-1 0,0 1 0,1-1 0,-1 1 0,0-1 0,0 1 0,0-1 0,1 1 0,-1-1 0,0 1 0,1-1-74,7-17 117,1-1 0,0 2 0,2-1 0,0 1-117,1-1 8,-1 0-1,-1-1 0,0-1 1,2-8-8,61-192-43,-40 115-173,21-42 216,-41 116-26,2 0 1,1 1-1,2 0 1,0 2-1,2 0 1,16-16 25,-30 37 15,0 0 1,1 1 0,0 0 0,0 0-1,0 0 1,6-2-16,-8 6 8,0-1-1,0 1 1,0 0 0,0 1-1,1 0 1,-1 0 0,0 0-1,1 0 1,-1 1 0,1 0-1,-1 0-7,17-1-2,0 2 0,0 1 0,0 0 0,12 5 2,-27-6 1,-1 1 1,0 0-1,0 0 0,0 0 1,0 1-1,0 0 0,-1 0 1,1 0-1,-1 1 1,0 0-1,0 0 0,0 1 1,-1-1-1,1 1 0,-1 0 1,0 0-1,3 5-1,2 9 51,0 0-1,-1 0 1,-1 1 0,-1-1-1,-1 2 1,0 1-51,7 46 202,-3 11-202,-5-50 10,5 64-440,-4 0 0,-5 1-1,-4 11 431,6-84-2776,1-20 1969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1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1 212 4825,'52'-56'1800,"41"16"-1464,15 2-199,8 10-482,-6 8-199,-18 4-784,-11 2 856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1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426 4 2897,'-2'-2'1256,"0"0"-472,0 2-280,-22 6 0,-14 46 128,-50 102-7,42-52-129,-7 11-64,3 47-184,-8 16-64,18-1-152,18-11-40,22-48-112,18-25-64,20-21-72,4-12-120,12-16-737,15-14 761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2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8 3849,'-14'-3'143,"-1"1"1,1 1-1,-1 0 1,1 0-1,-1 1 1,1 1-1,-1 1 0,1 0 1,-1 1-1,1 0 1,0 1-1,0 1 1,1 0-1,-7 4-143,18-8-30,1-1 1,-1 1-1,1 0 0,-1 0 0,1-1 1,0 1-1,-1 0 0,1 0 0,0 0 1,0 1-1,-1-1 0,1 0 0,0 0 1,0 1-1,1-1 0,-1 0 0,0 1 0,0-1 1,1 1-1,-1-1 0,0 1 0,1-1 1,0 1-1,-1-1 0,1 1 0,0 0 1,0-1-1,0 1 0,0 0 0,0-1 1,0 1-1,0-1 0,1 1 0,-1 0 0,1-1 1,-1 1-1,1-1 0,0 2 30,4 6-12,0 1 0,1-1-1,0 0 1,0-1 0,8 8 12,3 6 41,47 64 90,53 55-131,-102-125 0,-7-9 0,0 1-1,-1 0 0,0 0 0,-1 0 0,0 1 0,0 0 0,0 0 0,-2 1 0,2 3 1,-5-12 2,-1 0 0,0 0-1,0 0 1,0 0 0,0 0 0,0 0 0,0 0 0,0 0-1,0 0 1,-1 0 0,1 0 0,0 0 0,0-1-1,-1 1 1,1 0 0,-1 0 0,1 0 0,-1 0-1,1 0 1,-1-1 0,1 1 0,-1 0 0,0 0-1,0 0-1,-23 13 93,-23 4-20,-2-3 1,1-2-1,-39 5-73,-45 1-1239,72-12 782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2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1 6361,'-2'2'2257,"-12"16"-1841,-8 8-384,-6 6 32,-8 6-40,-10-2-432,6-6-256,-2-8-441,10-7-223,14-7 872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3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0 810 6545,'14'-5'612,"0"-1"-1,-1-1 0,0 0 0,-1-1 0,3-1-611,-10 5-121,0-1 0,0 1-1,0-1 1,-1 0 0,0 0-1,0 0 1,0 0 0,-1-1 0,1 0-1,-1 0 1,-1 0 0,2-4 121,5-17-568,-3-1 0,4-27 568,8-31-353,8-3 458,-10 40-407,-3-1 0,8-51 302,-19 86 80,-1-1 1,0 1-1,-1 0 0,0 0 0,-2 0 1,0 0-1,0 0 0,-1 0 1,-1 1-1,-1-1 0,0 1 1,-2-5-81,-3 7 809,9 12-785,1-1 0,0 1 0,0 0 0,-1 0 0,1 0 0,0 0 0,-1 0 0,1 0 0,0 0 0,-1 0 0,1 0 0,0 0 0,0 0 0,-1 1 0,1-1 0,0 0 0,-1 0 0,1 0-1,0 0 1,0 0 0,-1 0 0,1 1 0,0-1 0,0 0 0,-1 0 0,1 0 0,0 1 0,0-1 0,-1 0-24,-11 27 625,10-20-713,-2 2 84,0 1 0,1-1-1,0 1 1,1 0 0,0-1-1,1 1 1,0 0 0,0 0-1,1 0 1,0 0 0,1 0 0,0 0-1,1 0 1,0 0 0,0 0-1,1-1 1,1 4 4,12 25 4,-3 1 0,-1 1-1,-2 0 1,-2 0 0,-1 1 0,0 30-4,-4 11-19,-4-54 21,2 0 0,1 0 1,2 1-1,0-1 0,8 22-2,-11-45-29,1-1 1,0 1-1,0-1 0,1 1 1,-1-1-1,1 0 1,0 0-1,0 0 1,1 0-1,-1-1 1,1 1-1,-1-1 1,1 0-1,0 0 1,0 0-1,1-1 1,-1 1-1,0-1 1,1 0-1,0 0 1,-1-1-1,1 1 0,0-1 1,4 1 28,8 0-488,0-1-1,1-1 1,-1 0 0,0-1 0,1-1 0,8-2 488,35-7-858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3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6761,'50'-32'2457,"10"12"-1985,26 2-688,6 0-432,11 6-808,-3-4-553,-2 4 1225</inkml:trace>
  <inkml:trace contextRef="#ctx0" brushRef="#br0" timeOffset="1">976 50 6353,'102'-34'2833,"-84"22"-1313,2 8-1104,4 10-984,-4 2-672,2 6 752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3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6881,'12'4'2481,"19"10"-1913,19 4-552,14 0-264,6 0-512,2-10 488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5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83 6113,'-49'-69'2681,"49"59"-1337,-2 7-544,10 3-536,-8 0-72,0 0-360,0 0-184,29 13-1720,62 33 1400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7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0 7314,'70'29'2576,"-108"-4"-2216,4 22-320,1 12-24,5 21-136,1 12-96,-5 11-192,-6 1-240,0-14-520,-2-16-65,5-28-303,7-16-120,14-20 1208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4.2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174 573 5577,'-2'-6'2452,"-4"11"-1210,-15 23-603,14-17-426,-25 35-85,-17 34-128,39-62-105,1 0-1,1 0 0,0 1 0,2 0 0,0 1 1,0 8 105,5-23-91,0 1 0,0 0 1,0-1-1,1 1 0,0 0 0,1-1 1,-1 1-1,1 0 0,0-1 1,0 1-1,1-1 0,1 6 91,-1-8-51,0 1 0,0-1-1,1 0 1,-1 0 0,0 0-1,1 0 1,0-1 0,0 1-1,0-1 1,0 0 0,0 0-1,0 0 1,0 0 0,1 0-1,-1 0 1,1-1 0,-1 0-1,3 1 52,10 2-52,0-1-1,1 0 1,-1-1-1,0 0 0,1-2 1,-1 0-1,1-1 1,-1 0-1,9-3 53,3-1 18,0-2-1,-1-1 1,0 0-1,-1-2 1,4-3-18,-19 7 29,1 1 0,-1-2 1,0 0-1,0 0 0,-1-1 0,0 0 1,-1-1-1,1 0 0,-2-1 1,7-7-30,-11 10 31,1 0 1,-1 0 0,0-1-1,0 1 1,-1-1-1,0 0 1,-1 0 0,1 0-1,-1-1 1,-1 1 0,0 0-1,0-1 1,-1 1 0,0 0-1,0-1 1,-1 1 0,0-2-32,-1-2-25,-1-1 0,-1 1 1,0 0-1,0 0 0,-1 0 1,-1 1-1,0-1 0,-1 1 1,0 1-1,0-1 0,-1 1 0,-1 1 1,1-1-1,-2 1 0,1 1 1,-1 0-1,0 0 0,-1 1 1,0 0-1,0 1 0,-1 0 1,-9-3 24,6 3-105,0 1 1,0 0-1,-1 1 1,0 0 0,1 2-1,-1 0 1,0 0 0,0 2-1,0 0 1,0 0-1,0 2 1,0 0 0,0 1-1,1 0 1,-1 2 0,1-1-1,0 2 1,-1 1 104,1 1-81,2 0 0,-1 1 0,-7 7 81</inkml:trace>
  <inkml:trace contextRef="#ctx0" brushRef="#br0" timeOffset="0.104">778 0 5905,'132'132'2665,"-64"-76"-833,6 35-1576,-8 25 24,-52 48-128,-44 17-88,-92 9-608,-40-2-672,-89-35 752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7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71 952,'-50'-9'598,"49"9"-566,1 0 1,-1 0 0,1 0-1,0 0 1,-1-1-1,1 1 1,-1 0 0,1 0-1,-1 0 1,1-1-1,-1 1 1,1 0 0,0-1-1,-1 1 1,1 0 0,0-1-1,-1 1 1,1 0-1,0-1 1,-1 1 0,1-1-1,0 1 1,0-1-1,-1 1 1,1 0 0,0-1-1,0 1 1,0-1 0,0 1-1,0-1 1,0 1-1,0-1 1,0 1 0,0-1-1,0 1 1,0-1-1,0 1 1,0-1 0,0 1-1,0-1 1,0 1 0,1-1-1,-1 1 1,0-1-33,1-5 1147,-2 5-1050,1-3 362,10 0-381,17-2-12,-1 0 18,0 1-1,1 1 1,-1 1-1,13 1-83,-14 1 9,94-2 176,-99 4-417,-1 1 1,1 0 0,0 2-1,17 4 232,-16 0-281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7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96 3809,'-10'-4'1608,"14"8"-1032,-2-2-328,-2-2-304,0 0-72,4 0-96,42-6-72,72-22-256,-48 6-184,-1 0-536,-3 2 784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8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752 18 2841,'-3'-3'154,"-1"1"1,0 0-1,0 0 1,0 0 0,0 1-1,0 0 1,0-1 0,0 1-1,0 1 1,-1-1-1,1 1 1,0-1 0,-1 1-1,1 0 1,0 1-1,-1-1 1,-3 2-155,-14 2-97,1 1 1,-22 8 96,26-8 110,-16 5-149,-29 13 39,51-18-10,1 0 1,0 0-1,1 1 1,-1 0-1,1 1 0,1 0 1,-1 1-1,1 0 10,-5 5-26,8-10 4,1 1 0,0 0 1,0 0-1,0 1 0,1-1 0,-1 1 0,1-1 1,0 1-1,0 0 0,1 0 0,0 0 0,0 1 1,0-1-1,0 1 0,0 5 22,2-10-2,0 1 0,0 0 0,0-1 0,0 1 0,1 0 0,-1 0 0,1-1 0,-1 1 0,1-1-1,-1 1 1,1 0 0,0-1 0,0 1 0,0-1 0,0 0 0,0 1 0,1 0 2,2 1 25,-1 0 0,1 0 0,-1 0 0,1 0-1,0-1 1,0 1 0,1-1-25,12 6 162,0-2-1,1 0 0,6 1-161,-14-4 48,17 4-8,0 1 1,-1 1-1,0 2 1,-1 1-1,0 0 1,0 2-41,-19-9 5,1-1 0,-1 1 1,0 0-1,-1 0 1,1 0-1,-1 1 1,0 0-1,0 0 1,-1 1-1,0-1 0,0 1 1,0 0-1,-1 0 1,0 0-1,0 0 1,-1 1-1,0-1 1,0 1-1,-1-1 0,0 1 1,0 0-1,-1 0 1,0-1-1,-1 3-5,1 1 1,-2 0 0,1 0 0,-1-1 0,-1 1 0,0 0 0,-1-1 0,0 0 0,0 0 0,-1 0 0,0 0 0,-6 7-1,2-5 1,-1 0 1,0-1 0,-1 0-1,0-1 1,0 0 0,-1-1-1,0 0 1,-3 1-2,-15 6-10,0-1 0,-1-1 0,-1-1 0,0-2 0,-1-1 0,0-2 0,-15 1 10,-22 3-859,-2-4 0,-29-1 859,35-6-532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9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1 1704,'0'0'774,"0"3"-258,-2 17-442,-1 0 0,0-1 0,-2 1-1,0-1 1,-7 16-74,8-23 19,-5 14-10,-1 0-1,-1-1 1,-10 15-9,16-30 13,-1-1 0,0-1 0,0 1 1,-1-1-1,0 0 0,-1 0 0,0-1 0,0 0 0,0-1 0,-2 1-13,3-3 56,0-1 0,-1 0 0,0 0 0,1-1-1,-1 0 1,0 0 0,0-1 0,-1 0-1,1 0 1,0-1 0,0 0 0,0 0 0,0-1-1,0 0 1,0-1 0,0 0 0,-1 0-56,8 1 42,-1 1 0,1-1 0,-1 0 0,1 0 0,0 0 0,-1 0 0,1 0 0,0 0 1,0 0-1,0 0 0,0 0 0,-1 0 0,2-1 0,-1 1 0,0 0 0,0-1 0,0 1 0,1-1 1,-1 1-1,0-1-42,1-2 37,-1 1 0,0-1 0,1 0 0,0 1 0,-1-1 0,1 0 0,1 1 0,-1-1 0,1-1-37,1-7 18,1 0-1,1 0 1,0 0-1,5-9-17,1-4-12,-6 14 14,1 1 0,0-1 0,0 0 1,1 1-1,7-9-2,-13 19 3,0 0 1,0 0-1,0 0 0,0 0 1,1-1-1,-1 1 0,0 0 1,0 0-1,0 0 0,1 0 1,-1-1-1,0 1 0,0 0 1,0 0-1,1 0 0,-1 0 1,0 0-1,0 0 1,1 0-1,-1 0 0,0 0 1,0 0-1,1 0 0,-1 0 1,0 0-1,0 0 0,1 0 1,-1 0-1,0 0 0,0 0 1,1 0-1,-1 0 0,0 1 1,0-1-1,1 0 0,-1 0 1,0 0-1,0 0 1,0 0-1,1 1-3,7 11 77,2 16-5,-4-8-54,0 0 1,1 0 0,1 0-1,1-1 1,1 0-1,1 0-18,-7-12-17,1 0 0,1 0 0,-1-1 0,1 0 0,0 0 0,1 0-1,-1-1 1,1 0 0,0 0 0,0 0 0,1-1 0,-1 0-1,1-1 1,0 0 0,0 0 0,2 0 17,48 7-1420,-32-5 877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29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 3713,'86'-30'1440,"-34"24"-1184,6 6 112,-3 4-592,-1 12-504,-14-12 472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30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14 4961,'-2'-14'2113,"8"14"-1289,2 8-312,8 8-480,-2 10-16,-1 16-32,-1 8 8,-12 22-24,-2 5-64,-12 9-48,-3 0-48,-3-8-280,0-10-241,4-10 449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1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55 811 5057,'5'-29'1176,"2"-1"0,2 1 0,8-21-1176,-3 12-30,4-25 30,16-117-2371,0-75 2371,-30 225-73,-1 11 272,-1 1 0,-1-1 0,-1 0 0,-1-12-199,-15 96 1265,0 78-1077,4 105-188,2-39 71,6-164-64,-3 0 0,-1 0 0,-13 39-7,-51 127-107,62-183 62,5-15-30,1-4-179,1 0 1,0 1-1,0-1 0,1 1 1,0-1-1,0 1 1,1 0-1,1 0 254,2-3-735,-2-6 700,0-1 0,0 0 0,0 0 0,0 0 0,0 0 0,0 0 0,0 0 0,0 0 0,0 1 0,0-1 1,0 0-1,0 0 0,0 0 0,1 0 0,-1 0 0,0 0 0,0 0 0,0 0 0,0 1 0,0-1 0,0 0 0,0 0 0,0 0 0,1 0 0,-1 0 0,0 0 0,0 0 1,0 0-1,0 0 0,0 0 0,0 0 0,1 0 0,-1 0 0,0 0 0,0 0 0,0 0 0,0 0 0,0 0 0,0 0 0,1 0 0,-1 0 0,0 0 0,0 0 0,0 0 1,0 0-1,0 0 0,0 0 0,0-1 0,1 1 0,-1 0 0,0 0 0,0 0 0,0 0 0,0 0 0,0 0 0,0 0 0,0 0 0,0 0 0,0-1 0,0 1 1,0 0-1,0 0 0,1 0 0,-1 0 35,10-19-752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2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2 269 6129,'0'0'66,"0"-1"0,-1 1 0,1 0-1,0 0 1,0 0 0,0-1 0,0 1 0,0 0-1,0 0 1,0 0 0,-1-1 0,1 1-1,0 0 1,0 0 0,0-1 0,0 1-1,0 0 1,0 0 0,0 0 0,0-1 0,0 1-1,0 0 1,0 0 0,1-1 0,-1 1-1,0 0 1,0 0 0,0 0 0,0-1 0,0 1-1,0 0 1,0 0 0,1 0 0,-1-1-1,0 1 1,0 0 0,0 0 0,0 0-1,1 0 1,-1-1-66,14-2 1057,29 2-1150,-24 1 258,39-5-567,-1-2 0,0-3 0,0-3-1,-1-1 1,-1-4 0,28-13 402,-75 28-35,1-1-1,-1 0 1,-1 0-1,1-1 1,-1 0-1,0 0 1,0-1-1,0 0 1,-1 0-1,3-4 36,-2 0 232,0 1 0,-1-1-1,0 0 1,-1-1 0,0 1-1,0-1 1,1-7-232,-2 8 595,-5 14-143,-5 20-203,-54 143-425,8 3 0,-1 42 176,46-183-320,2 0-1,1 0 1,0 20 320,4-49-9,0 1 0,-1-1 0,1 1 0,0-1 0,0 1 0,0-1 0,0 1 0,0-1 0,0 1 0,0 0 0,0-1 0,0 1 0,0-1 0,1 1 0,-1-1 1,0 1-1,0-1 0,0 1 0,1-1 0,-1 1 0,0-1 0,0 0 0,1 1 0,-1-1 0,0 1 0,1-1 0,-1 0 0,1 1 0,-1-1 0,0 0 0,1 1 0,-1-1 0,1 0 0,-1 0 0,1 1 0,-1-1 0,1 0 0,-1 0 1,1 0-1,-1 0 0,1 0 0,-1 0 0,1 0 9,21-11-129,21-23 405,36-35-276,-20 15 122,-18 18-51,4-4-3,2 2 1,3 0-69,-34 28 6,0 0 1,0 1 0,1 0-1,0 2 1,1 0 0,0 1 0,0 0-1,12-1-6,-28 7-15,-1 0-1,1 0 0,-1-1 1,0 1-1,1 0 0,-1-1 1,0 1-1,1-1 0,-1 1 1,0-1-1,0 0 1,1 1-1,-1-2 16,-1 2 10,1-1 0,-1 1 0,0-1 1,0 1-1,0-1 0,0 0 0,0 1 0,-1-1 0,1 1 1,0-1-1,0 1 0,0-1 0,0 0 0,-1 1 0,1-1 1,0 1-1,0-1 0,-1 1 0,1-1 0,0 1 0,-1-1-10,-2-4 540,13 49-560,-4-23-105,2 0 0,0-1 1,1 0-1,1 0 1,1-1-1,1-1 0,2 3 125,3-1-700,0-2-1,4 3 701,37 31-806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2.7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1 959 5641,'1'-3'363,"1"0"-1,-1 0 0,0 0 0,0 0 1,0 0-1,-1 0 0,1 0 1,-1 0-1,1-3-362,3-15-131,82-288-1721,-65 211 1805,-5-1-1,-1-22 48,9-84 704,-15 133 1191,-14 123-1816,3 0-1,1 0 1,3 0-1,2 0 1,2-1-1,7 23-78,-5-28 5,-2 1 0,-2 0 1,-2 0-1,-2 0 0,-2 1 0,-2-1 0,-5 20-5,-4 9 1,4-25-25,1 1 0,1 48 24,6-95-31,1-1 0,1 0 0,-1 0 0,0 0 0,1 0 0,-1 0 0,1 0 0,0 0 0,0 0 0,0-1 0,1 1 0,-1 0 0,0 0-1,1-1 1,0 1 0,0-1 0,0 1 0,0-1 0,0 0 0,0 0 0,0 0 0,2 1 31,-1-1-132,0-1-1,0 0 1,1 0-1,-1 0 1,0 0 0,0 0-1,0-1 1,1 1 0,-1-1-1,0 0 1,1 0-1,-1 0 1,0 0 0,1-1-1,-1 0 1,0 1 0,0-1-1,1 0 1,-1 0-1,0-1 1,2 0 132,37-24-1779,4-11 683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8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4 1792,'-2'-4'761,"2"8"-457,0 6 8,-2-10 80,0 21 40,0 28 56,-2 62-64,6-52-216,-4-6-48,2-5-64,-2-12-24,-3-10-72,3 1-80,-4-17-256,0-3-168,2-7-488,-5-9 592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3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147 585 1984,'-44'-5'2036,"0"-3"0,-1-2-2036,33 5 808,10 1-91,19-5-15,34-7-532,1 3 0,1 1-1,0 3 1,25 0-170,-21 2-25,3 3 25,-42 4-7,0 0-1,0 1 0,0 1 0,0 0 0,9 4 8,-24-6-7,0 1 0,-1 0 1,1-1-1,0 1 0,-1 1 0,1-1 0,-1 0 1,1 1-1,-1-1 0,1 1 0,-1 0 1,0-1-1,0 1 0,0 0 0,0 1 1,0-1-1,-1 0 0,1 0 0,0 1 0,-1-1 1,0 1-1,0-1 0,0 1 0,0 0 1,0-1-1,0 3 7,0 5-19,0 1-1,-1-1 1,0 0 0,-1 0 0,0 0 0,-3 9 19,2-8 5,1 1 1,0-1-1,0 1 1,1 7-6,1-16 0,-1 0 1,0 0 0,1 0 0,0 0 0,-1 0 0,1 0 0,1-1 0,-1 1 0,0 0 0,1 0 0,-1-1 0,1 1 0,0-1 0,0 0 0,0 1 0,0-1 0,0 0 0,2 2-1,-1-2-7,1 0 1,-1 0-1,1-1 1,0 1-1,0-1 1,0 0-1,-1 0 1,1 0-1,0 0 1,0-1-1,0 0 1,4 1 6,9-2-96,0-1 0,1-1 0,-1 0-1,-1-1 1,1-1 0,0-1 96,8-2-266,0-1 1,0-2-1,0 0 1,0-3 265,-16 9-96,0-1 1,0 0-1,0 0 0,-1-1 1,0 0-1,0-1 1,-1 0-1,0 0 0,0-1 1,-1 1-1,4-8 96,-8 12-12,0 1 0,-1-1 0,1 0 0,-1 1 0,0-1 0,0 0 0,0 0 0,-1 0 0,1 0 0,-1 0 0,0 0 0,0 1 0,0-2 12,-1 3 2,1 0 0,-1-1 0,1 1 1,-1 0-1,0 0 0,0 0 0,0 0 0,0 0 0,-1 0 0,1 0 1,0 0-1,-1 1 0,1-1 0,-1 0 0,0 1 0,1-1 1,-1 1-1,0 0 0,0-1 0,0 1 0,0 0 0,0 0 1,-2 0-3,-4-2 35,-1 1 0,1 0 0,-1 0 0,1 1 1,-1 0-1,0 0 0,0 1 0,1 1 1,-1-1-1,0 1 0,0 1 0,1 0 0,-1 0 1,1 0-1,-2 2-35,-10 3 92,1 1 0,-1 1 0,2 1 0,-1 1 0,-13 10-92,22-14 16,1 1-1,0 0 1,0 0 0,1 0 0,0 1 0,1 0-1,-1 1 1,2 0 0,-1 0 0,-2 8-16,7-14-13,0 0 0,1-1 1,0 1-1,0 0 1,0 0-1,0 0 0,0 0 1,1 0-1,0 0 0,0 0 1,0 0-1,0 0 1,1 0-1,0 0 0,-1-1 1,1 1-1,1 0 0,-1 0 1,0 0-1,1-1 1,0 1-1,0-1 0,0 1 1,0-1-1,1 0 0,-1 0 1,1 0-1,0 0 1,0 0-1,0-1 0,0 1 1,0-1-1,3 1 13,3 3-62,2 0 0,-1-1 1,1 0-1,-1 0 0,1-1 0,1-1 1,-1 0-1,0-1 0,8 1 62,0-1-83,0 0 0,0-2-1,0 0 1,-1-1 0,15-3 83,-12 0-40,-1-1 0,1-1 0,-1 0 1,-1-2-1,1-1 0,-1 0 0,8-6 40,8-7 64,-2-1-1,0-2 1,10-11-64,-30 25 92,-1-1 0,0 0 0,-1-1 0,0 0 0,-1-1 0,0 0-92,-6 7 81,0 0 1,-1 0-1,0 0 1,0 0-1,-1-1 1,1 1 0,-2-1-1,1 1 1,-1-1-1,0 0 1,-1 0-1,1 0 1,-2 0 0,1-1-82,-12-83 682,4 35-315,0-39-367,5 40 84,1 4 564,4-39-648,-11 154 187,-2-1 0,-13 40-187,-12 58-53,31-129-7,1 0 1,2 1-1,1-1 1,2 6 59,15 123-355,-7-87 259,-3-1 0,-4 20 96,-2-69-121,0 4-1580,-2 0 0,-2 13 1701,2-30-1063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4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1 576 4257,'0'-2'332,"0"-1"0,0 1 0,0-1-1,0 0 1,0 1 0,1-1 0,-1 1 0,1-1 0,0 1 0,-1-1 0,2 0-332,-1 2 78,0 0 0,0 0 0,0 0 0,0 0 0,0 1 0,1-1 0,-1 0 0,0 0 0,1 1 0,-1-1 1,1 1-1,-1 0 0,0-1 0,1 1 0,-1 0 0,1 0 0,-1 0 0,1 0 0,-1 0 0,1 0 0,-1 0-78,198-4 436,177-7-576,-345 8 127,230-18-213,-184 12-344,1-4 0,18-8 570,-83 18-139,0-1-1,-1 0 0,1-1 0,-1 0 0,0-1 1,4-3 139,-4-2 25,-12 3 259,-1 7-246,0 0 0,0 0 1,-1 1-1,1-1 0,0 1 0,-1-1 0,1 1 0,0-1 0,-1 1 0,1 0 0,0 0 0,-1 0 0,1 0 0,0 0 0,-1 0 0,1 0 0,-1 0-38,-8 1 83,0 0 1,1 1-1,-1 1 0,1-1 1,-1 2-1,1-1 0,0 1 1,-1 1-84,-5 2 44,-26 11-1,2 1 0,1 3 0,0 1 0,-30 25-43,49-33-22,2 0 0,-1 1 1,2 1-1,0 0 1,1 1-1,1 1 0,1 1 1,0 0-1,2 0 1,-1 2 21,9-16-34,1 0 1,-1 0 0,1-1-1,0 1 1,0 1 0,1-1-1,0 0 1,0 0 0,0 1-1,1-1 1,0 0 0,0 4 33,1-8-9,-1-1 0,0 0 1,1 1-1,-1-1 1,1 0-1,0 0 1,0 1-1,-1-1 0,1 0 1,0 0-1,0 0 1,0 0-1,0 0 1,0 0-1,0 0 0,0 0 1,0-1-1,1 1 1,-1 0-1,0-1 0,0 1 1,1-1-1,-1 1 1,0-1-1,1 1 1,-1-1-1,1 0 0,-1 0 1,0 0-1,1 0 1,-1 0-1,1 0 1,-1 0-1,0 0 0,2-1 9,7 0-18,1-1 0,-1 0 0,1-1 0,5-2 18,13-6 7,0-1 0,0-1 0,-1-1 0,17-13-7,-30 18 3,0-2-1,-1 1 0,0-2 0,-1 0 1,0-1-1,-1 0 0,0-1 0,-1 0 0,0-2-2,-6 9 5,-1-1-1,0 1 1,0-1-1,-1 0 1,0 0-1,0 0 1,-1 0-1,0 0 0,0 0 1,-1-1-1,0 1 1,-1-7-5,0 14 4,0 1 0,1 0 0,-1-1 0,0 1 0,0-1 0,0 1 0,0-1 0,0 1 0,0-1 0,-1 1 0,1 0 0,0-1 0,0 1 0,0-1 0,0 1 0,0-1 0,-1 1 0,1 0 0,0-1 0,0 1 0,-1 0 0,1-1 0,0 1 0,-1 0 0,1-1 0,0 1 0,-1 0 0,1-1 0,0 1 0,-1 0 0,1 0 0,-1 0 0,1-1 0,0 1 0,-1 0 0,1 0 0,-1 0 0,1 0 0,-1 0 0,1 0 0,0 0 0,-1 0 0,1 0 0,-1 0 0,1 0 0,-1 0 0,1 0 0,-1 0 0,1 0 0,0 0 0,-1 1 0,1-1 0,-1 0 0,1 0 0,0 0 0,-1 1 0,1-1 0,-1 0 0,1 1 0,0-1 0,-1 0 0,1 1 1,0-1-5,-21 21 102,15-11-102,1-1 1,0 1 0,0 0 0,1 1 0,1-1 0,-1 1 0,2 0 0,-1 0 0,1 0 0,1 0 0,0 0-1,1 0 1,0 0 0,1 0 0,0 0 0,0 0 0,1 0 0,1 0 0,0 0 0,0-1 0,1 1 0,1-1-1,-1 0 1,2 0 0,3 6-1,1-4-41,-1 0-1,2-1 1,0 0 0,0 0-1,1-1 1,0 0 0,0-2-1,1 1 1,1-1-1,-1-1 1,1 0 0,1-1-1,-1-1 1,1 0 0,0-1-1,0 0 1,0-2-1,9 1 42,-7-1-52,0-1-1,1-1 0,-1-1 1,0 0-1,0-1 0,0-1 0,0-1 1,-1 0-1,1-1 0,-1-1 1,0 0-1,0-1 0,-1-1 0,0-1 1,0 0-1,6-6 53,-3 1 28,0-1 1,-1-1-1,-1 0 0,0-2 1,-1 1-1,-1-2 0,-1 0 1,-1 0-1,0-1 0,-2-1 1,0 0-1,-1 0 0,-1-1 1,-1 0-1,-2-1 0,1-1-28,3-38 198,-1 0 0,-4-1 0,-3 0 1,-2 1-1,-3-1 0,-10-49-198,14 108 12,-2-8 86,0 0 0,-1 1 1,0-1-1,0 0 1,-3-3-99,6 15 5,0-1 1,0 1-1,0 0 1,0 0 0,0 0-1,0-1 1,-1 1-1,1 0 1,0 0-1,0 0 1,0-1-1,0 1 1,0 0 0,0 0-1,0 0 1,0 0-1,-1 0 1,1-1-1,0 1 1,0 0-1,0 0 1,0 0 0,-1 0-1,1 0 1,0 0-1,0 0 1,0 0-1,-1-1 1,1 1 0,0 0-1,0 0 1,0 0-1,0 0 1,-1 0-1,1 0 1,0 0-1,0 0 1,0 0 0,-1 0-1,1 0 1,0 0-1,0 1 1,0-1-1,-1 0 1,1 0-1,0 0 1,0 0 0,0 0-1,0 0 1,-1 0-1,1 0-5,-5 10 122,2 12-114,0 0 1,1 0-1,1 0 1,1 0-1,1 0 0,1 7-8,0 11 3,34 433-40,-20-292-428,-3-55-450,6-17 403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0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320 130 1528,'5'-100'847,"-5"98"-735,0-1 0,1 1 1,-1-1-1,0 1 0,0-1 0,-1 1 0,1-1 0,0 1 0,-1-1 1,0-1-113,0 4 29,1 1 1,-1-1 0,1 1 0,-1-1 0,1 1 0,-1-1-1,1 1 1,0-1 0,-1 1 0,1 0 0,0-1 0,-1 1-1,1-1 1,0 1 0,0 0 0,0 0 0,-1-1 0,1 1 0,0 0-30,-60 218 280,44-161-229,-67 208 186,68-225-254,-3 0 0,-1-1 0,-2-1 0,-1-1 1,-8 7 16,29-44-9,0 1-91,-1 1 0,1-1-1,-1 0 1,0 0 0,1 0 0,-1 0 0,0-1 0,0 1 0,0 0 0,0-1 0,-3 2 100,-2-4-389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2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83 717 1296,'-10'-7'443,"0"-2"0,0 1 1,1-1-1,0-1 0,1 0 0,-5-7-443,11 15 34,1 0 1,-1-1-1,1 1 1,0-1 0,0 0-1,0 1 1,0-1-1,0 0 1,0 1-1,1-1 1,-1 0-1,1 0 1,0 0-1,0 0 1,0 1-1,0-1 1,1 0-1,-1 0 1,1 0-1,-1 1 1,1-1 0,0 0-1,0 1 1,0-1-1,1 0 1,-1 1-1,0 0 1,1-1-1,0 1 1,0 0-1,-1 0 1,1 0-1,3-2-34,4-5-5,1 1-1,0 1 0,1 0 0,0 0 1,0 1-1,8-3 6,76-27-45,-58 23 39,54-18-2,-1 0-19,11-8 27,-97 37-1,38-17-21,18-11 22,-47 22 4,-1 0 0,1 0 0,-1-2 0,-1 1 1,0-1-1,5-7-4,-3 1 40,-9 10 64,1 0-1,0 1 1,0 0-1,0-1 1,0 1-1,1 1 1,-1-1-1,1 1 1,5-2-104,-10 5 9,0 1 0,0 0 1,0-1-1,-1 1 0,1 0 0,0 0 0,0 0 0,0 0 1,0 0-1,0 0 0,0 0 0,0 0 0,0 0 1,-1 0-1,1 0 0,0 1 0,0-1 0,0 0 1,0 1-1,0-1 0,-1 0 0,1 1 0,0-1 0,0 1 1,-1 0-10,2 0 1,0 1 0,-1 0 1,0 0-1,1-1 1,-1 1-1,0 0 0,0 0 1,0 0-1,0 1 1,0 0-2,2 9-16,0 0 1,-1 0 0,1 12 15,-2-19 27,5 62 62,-2 0 0,-4 0 0,-3 14-89,0-41 15,-3 0 0,0 0 0,-3-1 0,-1 0 0,-2-1-1,-3 3-14,12-32 10,-1 1-1,-1 0 1,0-1-1,0 0 1,-1 0-1,0 0 1,0-1-1,-1 1-9,7-9 10,0-1 0,0 1-1,0 0 1,0 0-1,0-1 1,0 1 0,0 0-1,0-1 1,0 1-1,0 0 1,0 0 0,0-1-1,0 1 1,0 0-1,0-1 1,0 1 0,0 0-1,-1 0 1,1-1-1,0 1 1,0 0 0,0 0-1,0-1 1,-1 1-1,1 0 1,0 0 0,0 0-1,0-1 1,-1 1-1,1 0 1,0 0 0,0 0-1,-1 0 1,1-1-1,0 1 1,0 0 0,-1 0-1,1 0 1,0 0-1,-1 0 1,1 0 0,0 0-1,0 0 1,-1 0-1,1 0 1,0 0 0,-1 0-1,1 0 1,0 0-1,0 0 1,-1 0 0,1 0-1,0 0 1,-1 1-1,1-1 1,0 0 0,0 0-1,-1 0 1,1 0-1,0 1 1,0-1 0,0 0-1,-1 0 1,1 0-1,0 1 1,0-1 0,0 0-1,0 0 1,-1 1-1,1-1-9,2-25 415,0 15-354,0 0 0,1 0-1,0 1 1,1-1-1,0 1 1,1 0 0,3-6-61,-6 12 14,0 0 0,0 0 0,0 0 0,0 0 0,1 0 0,-1 1 0,1-1 0,0 1 0,0 0 0,0-1 0,0 1 0,0 1 0,0-1 0,1 0 0,-1 1 0,1 0 0,-1 0 0,1 0 0,-1 0 0,1 0 0,0 1 0,-1-1 0,3 1-14,7 2 24,1 0-1,-1 0 1,1 2-1,-1 0 1,7 3-24,45 11 6,-42-14-8,0 0-1,0-2 1,0-1 0,0-1-1,1-1 1,-1-1 0,0-1-1,6-2 3,-15 2-12,-1-1 1,0-1-1,0 0 0,0 0 0,0-1 0,-1-1 1,0 0-1,-1-1 0,0 0 0,0-1 1,0 0-1,-1-1 0,-1 0 0,5-6 12,-3 1-18,-1-1 1,0 0-1,-1-1 0,-1 0 1,-1-1-1,0 1 0,-2-1 1,0-1-1,0 1 0,-2-1 1,0 1-1,-1-17 18,-3 23 80,-2 10-18,-1 9 13,-5 18-31,1 0-1,2 1 1,0 0-1,2 0 1,1 0-1,0 1 1,3 20-44,0-34 0,0-1 0,1 0 1,1 0-1,0 0 1,1 0-1,0 0 1,1-1-1,1 3 0,-4-9 2,2-1 0,-1 1-1,1 0 1,-1-1 0,1 0-1,1 1 1,-1-1 0,1 0-1,-1-1 1,1 1 0,0-1-1,0 1 1,1-1 0,-1 0-1,1-1 1,-1 1 0,1-1 0,0 0-1,0 0 1,0 0-2,5-1-1,0 1 1,0-1 0,-1 0-1,1-1 1,0 0-1,0-1 1,0 0 0,0-1-1,0 0 1,-1 0-1,1-1 1,-1 0 0,1-1-1,-1 0 1,16-8-34,0-1 0,-1 0-1,-1-2 1,11-9 34,-15 10-27,-1 0 1,0-2-1,-1 0 0,-1-1 0,0-1 0,-1-1 1,-2 0-1,1-1 27,-9 12-4,-1 0 0,0 0 1,-1-1-1,0 1 0,0-1 1,-1 0-1,0 0 0,0 0 0,-1 0 1,0-1 3,-1 3 1,0 0 1,-1 0 0,1 0 0,-2 1 0,1-1-1,-1 0 1,0 1 0,0-1 0,-1 1-1,0-1 1,0 1 0,0 0 0,-1 0-1,-1-2-1,0 2 22,0 0 0,0 0-1,-1 1 1,1-1-1,-1 1 1,-1 1-1,1-1 1,-1 1-1,1 0 1,-1 0 0,-2 0-23,5 2 27,-1 0-1,0 1 0,0-1 0,1 1 0,-1 0 0,0 0 0,0 0 0,-1 1 1,1 0-1,0 0 0,0 0 0,0 1 0,0 0 0,0-1 0,0 2 0,0-1 1,-2 2-26,0 0 33,0 1 1,0 0 0,0 0 0,1 1 0,-5 3-34,9-6 7,-1 0-1,1 0 1,-1 1 0,1-1-1,0 1 1,0-1 0,0 1-1,0 0 1,1 0 0,-1 0-1,1 0 1,-1 0 0,1 0-1,0 1-6,1-3 1,0-1 0,0 1 0,0-1 0,-1 1 0,1 0 0,0-1 0,0 1 0,1-1 0,-1 1 0,0-1 0,0 1 0,0 0 0,0-1 0,0 1 0,1-1 0,-1 1 0,0-1-1,0 1 1,1-1 0,-1 1 0,0-1 0,1 0 0,-1 1 0,1-1 0,-1 1 0,0-1 0,1 0 0,-1 1 0,1-1 0,-1 0 0,1 1 0,-1-1 0,1 0 0,-1 0 0,1 0 0,0 1 0,-1-1 0,1 0-1,-1 0 1,1 0 0,-1 0 0,1 0 0,0 0-1,28-4 28,-29 4-27,90-23 88,3-6-89,-36 9 30,1 4 0,1 2-1,32-3-29,-85 16-1,1 0 0,-1 1 1,0 0-1,1 0 0,-1 0 0,1 1 0,-1 0 0,0 0 0,4 2 1,-8-3-4,0 1 0,-1 0 0,1 1 0,0-1 0,0 0 0,-1 0 0,1 1 0,-1-1 0,1 1 0,-1-1 0,1 1 0,-1 0 0,0 0 0,0-1 0,0 1 0,0 0 0,0 0 0,0 0 0,-1 0 0,1 0 0,-1 0 0,1 0 0,-1 1 0,0-1 0,0 0 0,0 2 4,0 11-14,-1 1-1,0-1 0,-1 0 0,-1 0 1,-1 0-1,0 0 0,-5 12 15,-7 25-6,9-20 8,1 1 0,1-1-1,1 2-1,4-30 1,0 0 0,0 0-1,0 0 1,0 1 0,0-1-1,1 0 1,0 0 0,0 0-1,0 0 1,0 0-1,1 0 1,0 0 0,0 1-1,0-3 1,-1 0 1,0-1 0,1 1 0,-1-1-1,1 0 1,0 1 0,-1-1 0,1 0-1,0 0 1,0 0 0,0 0 0,0-1-1,-1 1 1,1 0 0,0-1 0,0 1-1,1-1 1,-1 0 0,0 1 0,0-1-1,0 0 1,0 0 0,0-1 0,0 1-1,1-1-1,10-1 7,0-2-1,0 0 0,0 0 1,-1-1-1,0 0 0,0-1 1,-1-1-1,1 0 0,6-6-6,-14 11 2,41-29 14,-1-2 0,-2-2 0,-1-2-16,112-119 20,-135 138-23,-13 13 0,0 0-1,0 0 1,0 0 0,-1 0-1,0-1 1,0 0-1,0 1 1,-1-2-1,0 1 1,1-2 3,-4 8 0,0 0 0,0-1 0,1 1 0,-1-1 0,0 1 0,0-1 0,1 1 0,-1-1 0,0 1 0,0-1 0,0 1 0,0-1 0,0 1 0,0-1 1,0 1-1,0-1 0,0 1 0,0-1 0,0 1 0,0-1 0,0 1 0,0-1 0,0 1 0,-1-1 0,1 1 0,0-1 0,0 1 0,-1 0 0,1-1 0,0 1 0,-1-1 0,1 1 1,0 0-1,-1-1 0,1 1 0,0 0 0,-1-1 0,1 1 0,-1 0 0,-22 1 4,11 2-4,0 0-1,0 1 1,1 1-1,0 0 1,0 0-1,0 1 0,1 1 1,0 0-1,0 0 1,0 1-1,-4 5 1,-8 8 2,1 1-1,1 0 1,0 2-1,0 4-1,5-6 13,1 0 0,1 1 0,1 0 0,-6 20-13,13-31 5,1 0 1,1 0-1,0 0 1,0 1-1,1-1 1,1 1-1,0 0 1,1 0-1,0-1 1,2 11-6,-1-19 0,0 0 1,-1-1-1,1 1 1,1 0-1,-1-1 1,0 1-1,1-1 0,0 1 1,0-1-1,0 0 1,0 0-1,0 0 0,1 0 1,0 0-1,-1 0 1,1-1-1,0 1 1,0-1-1,0 0 0,1 0 1,-1 0-1,0 0 1,1 0-1,-1-1 0,1 0 1,0 1-1,-1-2 1,1 1-1,0 0 1,0-1-1,0 1 0,2-1 0,12 0-1,0 0-1,0-1 0,0-1 1,-1 0-1,1-2 0,-1 0 1,1-1-1,-1-1 0,0 0 2,-1 0 1,-1-1 0,0-1 0,0 0 0,-1 0 0,0-2 0,-1 1 0,0-2 0,-1 0 0,11-12-1,-15 13 4,-1 0 1,0 0 0,-1 0-1,-1-1 1,1 0-1,-2 0 1,1 0 0,1-10-5,3-17 26,-2 1 0,0-7-26,-3 14-3,9-54 41,42-259 191,-53 327-59,-2 17-168,0-1 0,0 0 0,0 0 0,0 0 0,0 0 1,0 0-1,0 0 0,0 0 0,0 0 0,0 0 0,0 0 0,0 0 0,0 0 0,-1 0 0,1 0 1,0 0-1,0 0 0,0 0 0,0 0 0,0 0 0,0 0 0,0 0 0,0 0 0,0 0 0,0 0 1,0 0-1,0 0 0,0 0 0,0 0 0,0 0 0,-1 0 0,1 0 0,0 0 0,0 0 0,0 0 1,0-1-1,0 1 0,0 0 0,0 0 0,0 0 0,0 0 0,0 0 0,0 0 0,0 0 1,0 0-1,0 0 0,0 0 0,0 0 0,0 0 0,0 0 0,0 0 0,0 0 0,0 0 0,0-1 1,0 1-1,0 0 0,0 0 0,0 0 0,0 0 0,0 0 0,0 0 0,0 0 0,0 0 0,0 0-2,-9 26 23,8-23-23,-1 6 1,0 0 0,-1-1 0,0 0 0,0 0 0,-3 6-1,-15 25 1,6-13-3,1 1-1,1 1 1,2 0 0,1 0 0,-4 20 2,-6 70 9,5 1 0,3 51-9,2-34-12,-21 105 12,-16-20 35,-8 38-82,55-257 41,0-1 0,-1 1 1,1 0-1,0 0 0,0 0 0,0-1 0,0 1 0,1 0 0,-1 0 1,0 0-1,1 0 6,-1-2-4,0 1 1,0-1-1,0 0 1,1 1 0,-1-1-1,0 0 1,0 0-1,1 1 1,-1-1 0,0 0-1,0 0 1,1 1-1,-1-1 1,0 0-1,1 0 1,-1 0 0,0 1-1,1-1 1,-1 0-1,0 0 1,1 0-1,-1 0 1,0 0 0,1 0-1,-1 0 1,0 0-1,1 0 1,-1 0 0,0 0-1,1 0 1,-1 0-1,1 0 4,2-1-15,1-1-1,0 0 0,-1 0 1,0 0-1,1 0 0,-1 0 1,0 0-1,0-1 0,2-2 16,24-22-6,-2-2-1,-1-1 0,-1-1 0,-2 0 0,3-8 7,13-26-9,-3-1-1,6-23 10,-25 55-2,-4 6 8,0-1 0,-1 0-1,-2 0 1,-2-1 0,0-2-6,-7 30 2,-1-1 0,1 1 1,-1-1-1,0 1 0,0-1 0,0 1 1,0-1-1,0 1 0,0-1 0,-1 1 1,1-1-1,-1 1 0,0-1 0,0 1 1,0 0-1,0-1 0,0 1 0,0 0 1,-1 0-1,1 0 0,-1 0 0,0 0 1,0-1-3,-4-1 0,0 0 1,0 0-1,0 1 1,0 0 0,0 0-1,-1 0 1,-3 0-1,4 1 1,0 0 0,0-1 1,0 1-1,0-1 0,1 0 1,-1-1-1,1 1 0,0-1 1,-2-2-2,6 5 0,0 0 0,1 0 0,-1 0 1,1 0-1,0 1 0,-1-1 0,1 0 1,0 0-1,-1 0 0,1 0 0,0 0 0,0 0 1,0 0-1,0 0 0,0 0 0,0 0 1,0 0-1,0 0 0,0 0 0,1 0 0,-1 0 1,0 0-1,0 1 0,1-1 0,-1 0 1,1 0-1,-1 0 0,1 0 0,-1 1 0,1-1 1,0 0-1,-1 0 0,1 1 0,27-28-12,-24 24 10,85-74-39,-4-4 1,34-45 40,-94 97-21,-13 14 1,0 1 0,1 1-1,12-10 21,-25 25-1,0-1 0,0 0 1,0 0-1,0 0 0,0 0 0,0 0 0,0 0 0,0 0 0,0 0 0,0 0 0,0 0 0,0 0 0,0 1 0,0-1 0,0 0 0,0 0 0,0 0 0,0 0 0,0 0 0,0 0 0,0 0 0,0 0 0,0 0 0,0 0 0,0 0 0,0 0 0,0 0 0,0 0 0,1 0 0,-1 0 0,0 0 0,0 1 0,0-1 0,0 0 0,0 0 0,0 0 0,0 0 0,0 0 0,0 0 0,0 0 0,0 0 0,0 0 0,1 0 0,-1 0 0,0 0 1,0 0-1,0 0 0,0 0 0,0 0 0,0-1 0,0 1 0,0 0 0,0 0 0,0 0 0,0 0 0,0 0 0,0 0 0,1 0 0,-1 0 0,0 0 0,0 0 0,0 0 0,0 0 0,0 0 0,0 0 0,0 0 1,-3 11-29,-7 14-3,-3 2-5,-12 23 21,-1 12 16,20-47 6,1 0-1,1 0 0,0 0 0,1 1 1,1-1-1,-1 10-5,3-23 0,0-1 1,0 1-1,-1 0 1,1 0-1,1 0 1,-1-1-1,0 1 1,0 0 0,1 0-1,-1-1 1,1 1-1,-1 0 1,1 0-1,0-1 1,0 1-1,0-1 1,0 1-1,0-1 1,0 1-1,0-1 1,0 0-1,0 1 1,1-1 0,-1 0-1,1 1 0,0-2 3,1 1 0,-1 0 0,1-1 0,-1 1 0,1-1 0,-1 1 0,1-1 0,-1 0 0,1 0 0,-1-1 0,1 1 0,-1 0 0,1-1 0,-1 1 0,1-1 0,-1 0-3,12-4 13,-2-1-1,1 1 1,-1-2 0,0 0-1,0-1 1,1-1-13,22-18 1,-1-1-1,-2-2 1,17-21-1,-32 32 4,-1-1 0,0-1 0,-2 0 0,0-1 1,-2 0-1,8-19-4,-18 37 5,-1-1 1,0 1 0,0 0-1,0 0 1,0 0-1,0 0 1,-1-1 0,0 1-1,0-2-5,0 5 2,0 1 0,0-1 0,0 0 0,0 0 0,0 1 0,0-1 0,-1 0 0,1 1 0,0-1-1,-1 0 1,1 1 0,0-1 0,-1 0 0,1 1 0,-1-1 0,1 0 0,0 1 0,-1-1 0,0 1 0,1-1 0,-1 1 0,1 0 0,-1-1 0,0 1 0,1-1-1,-1 1 1,0 0 0,1 0 0,-1-1 0,0 1 0,1 0 0,-1 0 0,0 0 0,0 0 0,1 0 0,-1 0 0,0 0 0,0 0 0,1 0 0,-1 0 0,0 0-1,0 0 1,1 0 0,-1 1 0,0-1 0,1 0 0,-2 1-2,-3 1 6,0 0-1,0 1 1,1 0-1,-1 0 1,0 0-1,1 0 1,0 1-1,0-1 1,0 1-1,0 0 1,1 0-1,-1 1 1,1-1-1,-1 2-5,-7 12 14,0 1-1,-7 20-13,9-18 6,1 0 1,1 0-1,0 1 0,2 0 1,-2 15-7,6-27 0,0-1 1,0 0-1,1 1 1,0-1 0,1 1-1,0-1 1,0 0-1,1 0 1,0 1 0,1-1-1,0 0 1,0-1 0,1 1-1,5 7 0,-6-11-1,0-1 0,1 1 0,0-1 0,0 0 0,0 0 0,1-1 0,-1 1 0,1-1 0,0 0 0,-1-1 0,2 1 0,-1-1 0,0 0 0,0 0 0,1 0 0,-1-1 0,1 1 0,-1-2 0,1 1 0,-1 0 0,1-1 0,1 0 1,9-1-2,0 0 0,1-1 0,-1-1 0,0 0 0,0-1 0,0-1 0,0 0 2,12-6-3,0 0-1,-1-2 1,3-3 3,-18 9-1,1-1 1,-1 0-1,0-1 1,-1-1 0,0 0-1,0 0 1,2-4 0,-10 9 0,1 0 1,-1-1 0,0 1-1,0-1 1,-1 1-1,0-1 1,0 0-1,0 0 1,0 0 0,-1 0-1,0-1 1,-1 1-1,1 0 1,-1 0 0,0 0-1,-1-1 1,1 1-1,-1 0 1,-1 0-1,1 0 1,-1 0 0,0 0-1,0 0 1,-1 0-1,1 1 1,-3-2-1,1-2 15,-1 0-1,-1 0 1,0 1-1,0 0 1,-1 0 0,1 1-1,-2 0 1,1 0 0,-1 0-1,0 1 1,0 0 0,-1 1-1,0 0 1,0 0 0,-6-1-15,14 5 5,0 1 1,1-1 0,-1 1 0,0-1 0,0 1-1,0 0 1,1 0 0,-1-1 0,0 1 0,0 0 0,0 0-1,0 0 1,0 0 0,1 0 0,-1 0 0,0 0 0,0 0-1,0 0 1,0 0 0,0 1 0,0-1 0,1 0 0,-1 1-1,0-1 1,0 0 0,1 1 0,-1-1 0,0 1-6,1 0 2,0 0 1,0-1-1,0 1 1,1 0-1,-1 0 1,0 0 0,0-1-1,1 1 1,-1 0-1,0 0 1,1-1-1,-1 1 1,1 0-1,-1-1 1,1 1 0,0 0-1,-1-1 1,1 1-1,-1-1 1,1 1-1,0-1 1,-1 1-1,1-1 1,0 0-1,0 1 1,0-1 0,0 0-3,5 4 4,1-1 0,0 0 0,0 0 0,0-1 1,0 0-1,0 0 0,0 0 0,1-1 0,-1 0 0,0-1 1,1 0-1,3 0-4,14-2 5,0-2 0,0 0 0,2-2-5,-8 1 2,0 2 0,0 0 0,1 0-1,0 2 1,5 1-2,-23 0-1,1 0 0,0 0 0,-1 1 1,1-1-1,-1 1 0,1 0 0,0 0 0,-1 0 0,0 0 0,1 0 0,-1 0 0,0 1 0,1-1 0,-1 1 0,0-1 0,0 1 0,0 0 1,0 1 0,0 0-5,1 0 1,-2 0-1,1 1 1,0 0-1,-1-1 1,1 1-1,-1 0 1,0-1-1,0 1 1,-1 0 0,1 0-1,-1 0 1,0 0 4,0 14-19,0-1 0,-2 1 0,-2 15 19,1-18-3,1 1-1,1 0 0,0-1 1,1 1-1,1 0 4,-1-14-1,0 1 0,1-1-1,-1 0 1,0 0 0,1 0 0,0 0 0,-1 0 0,1 0 0,0 0-1,0-1 1,0 1 0,1 0 0,-1 0 0,0-1 1,0 0-1,0 0 1,0-1-1,-1 1 1,1 0-1,0-1 1,0 1-1,0-1 1,0 0-1,0 1 1,0-1-1,0 0 1,0 1-1,0-1 1,0 0-1,0 0 1,0 0-1,0 0 1,0 0-1,0 0 1,1 0 0,3-2-1,-1 1 1,1-1 0,0 0 0,-1 0 0,1 0 0,-1-1-1,0 1 1,0-1 0,0 0 0,4-4 0,29-25 0,-1-2-1,23-29 1,-42 43 1,-1-1 0,-1-1 0,0 0-1,-2-1 1,-1-1 0,0-1-1,-10 21 8,6-21 46,-8 24-48,1 0-1,-1 1 1,0-1-1,0 1 1,0-1-1,0 0 0,0 1 1,0-1-1,0 0 1,0 1-1,0-1 0,0 1 1,0-1-1,-1 0 1,1 1-1,0-1 1,0 1-1,0-1 0,-1 0 1,1 1-1,0-1 1,-1 1-1,1-1 0,-1 1 1,1 0-1,0-1 1,-1 1-1,1-1 1,-1 1-1,1 0 0,-1-1 1,0 1-1,1 0 1,-1-1-6,0 1 8,0 0 1,0 0 0,0 0-1,0 0 1,-1 0-1,1 0 1,0 0 0,0 1-1,0-1 1,0 0 0,0 1-1,0-1 1,0 0-1,0 1 1,0-1 0,0 1-1,0 0 1,0-1 0,0 2-9,-10 6 21,0 0 0,1 1 1,1 0-1,-1 0 0,1 1 1,1 1-1,0 0 0,1 0 1,0 0-1,0 1 0,1 0 1,1 0-1,-4 13-21,7-20-8,0 1 0,1-1 0,0 1 0,0 0 0,0 0-1,1 0 1,0-1 0,0 1 0,0 0 0,1 0 0,0 0 0,0-1 0,0 1 0,1 0 0,0-1 0,0 0 0,0 1 0,1-1-1,0 0 1,0 0 0,0 0 0,1 0 0,-1-1 0,1 1 0,0-1 0,0 0 0,1 0 0,-1-1 0,1 1 0,0-1-1,0 0 1,0 0 0,5 2 8,16 5-197,1 0 0,0-1 0,0-2 0,1-1 0,0-1 0,0-1 0,0-2 0,24-1 197,9-3-588,56-11 588,-117 13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4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0 716 832,'35'-39'159,"-3"-1"1,-1-1-1,-2-2 0,-2-1 1,-2-1-1,-2-2 0,15-41-159,-20 29 368,-3 0 1,-2 0-1,-3-6-368,3-11 1385,-8 65-767,-3 24-916,-2 10 280,0-1 0,-1 1 0,-1 0 0,-2-1 0,0 0 1,-1 0-1,-7 17 18,-38 97-26,-44 127 253,77-210-126,-7 24 243,3 0 1,-2 24-345,23-101 2,-1 8 21,0 1 1,0-1-1,1 1 1,0 5-24,0-13 4,0 0 0,0 0-1,0 0 1,0 0 0,0 0 0,0 0 0,0-1 0,0 1 0,0 0-1,1 0 1,-1 0 0,0 0 0,1 0 0,-1-1 0,0 1-1,1 0 1,-1 0 0,1-1 0,-1 1 0,1 0 0,0-1 0,-1 1-1,1 0 1,0-1 0,0 1 0,-1-1 0,1 1 0,0-1-1,0 0 1,-1 1 0,1-1 0,0 0 0,0 1 0,0-1 0,0 0-1,0 0 1,0 0 0,-1 0 0,1 0 0,0 0 0,0 0 0,0 0-1,0 0 1,0 0 0,0 0 0,0-1-4,12-4-98,-1 0 0,0-1 0,0-1 0,-1 0 0,0 0 0,0-1 0,6-6 98,-6 6-129,38-33-215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4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33 617 2200,'-2'-1'152,"0"0"0,0 0 0,0 1-1,0-1 1,0-1 0,0 1 0,0 0-1,1 0 1,-1-1 0,0 1 0,1-1-1,-1 1 1,1-1 0,0 0 0,0 1-1,-1-1 1,1 0 0,0 0-1,0-2-151,1 2 78,0-1 0,0 1-1,0 0 1,0-1-1,1 1 1,-1-1 0,1 1-1,0 0 1,-1-1-1,1 1 1,0 0-1,0-1 1,1 1 0,-1 0-1,0 0 1,1 0-1,-1 0 1,1 1-1,0-2-77,20-22 89,1 1-1,0 1 0,2 0 0,1 2 0,1 1 0,0 2 0,7-3-88,58-30-112,62-22 112,3-2-519,-149 71 440,-1 0 1,1-1 0,-1 0-1,0 0 1,-1 0-1,1-1 1,-1 0-1,0-1 1,0 1 0,-1-1-1,1-1 79,-3 2 79,0 1 0,0-1-1,-1 0 1,1 1 0,-1-1 0,-1 0-1,1-1 1,-1 1 0,0 0 0,-1 0-1,1 0 1,-1-1 0,0 1 0,-1 0-1,0-1-78,0 5 1023,-2 9-614,-1 17-366,-1 208 11,1-144-246,-5-2 0,-3 1 1,-4-2-1,-5 9 192,2-46-317,15-43 308,13-28 214,12-29-111,3 1 0,1 2 0,3 0 1,2 2-1,2 1 0,4 0-94,-30 38 14,1 1 0,0-1 0,1 2 0,0-1 0,0 1 0,0 0 0,1 0-14,-7 5 2,0 0 0,-1 0-1,1 0 1,0 0 0,0 1 0,0-1 0,0 1-1,0-1 1,0 1 0,1 0 0,-1-1 0,0 1 0,0 0-1,0 0 1,0 1 0,0-1 0,0 0 0,0 1-1,0-1 1,0 1 0,0 0 0,0 0 0,0 0-1,0 0 1,0 0 0,-1 0 0,1 0 0,0 0 0,-1 1-1,1-1 1,-1 1 0,1-1 0,-1 1 0,0-1-1,1 2-1,12 18-5,-1 0 1,4 9 4,-7-11 4,1 0 0,0-1 0,5 4-4,-11-16-1,0 0 0,1 0 0,0-1 0,0 0 0,0 0 0,0 0 0,1-1-1,0 0 1,0 0 0,7 2 1,-6-3-30,1-1-1,-1 0 1,1 0-1,0-1 0,0-1 1,0 1-1,-1-1 1,1-1-1,0 1 0,0-2 1,0 1-1,-1-1 1,1 0-1,-1-1 0,1 0 1,-1-1-1,3-1 31,17-9-195,0-1 0,-1-2-1,-1 0 1,6-8 195,2-1-301,-2-1 0,22-24 301,-44 41-34,0-1 0,-1 0 0,-1 0 0,0-1 0,0 0 1,-1-1-1,-1 1 0,0-1 0,4-13 34,-9 21 25,0-1-1,0 1 1,0 0 0,-1-1-1,1 1 1,-1-1 0,-1 1-1,0-6-24,1 10 19,0 0-1,-1 0 1,1 1 0,0-1-1,0 0 1,-1 0-1,1 0 1,-1 0 0,1 0-1,-1 1 1,1-1-1,-1 0 1,1 1 0,-1-1-1,0 0 1,1 1-1,-1-1 1,0 0 0,1 1-1,-1-1 1,-1 1-19,1-1 28,0 1 0,-1 0 0,1 0 0,0 0 0,-1 0-1,1 0 1,-1 0 0,1 1 0,0-1 0,-1 0 0,1 1 0,0-1 0,0 1 0,-1-1 0,1 1 0,0 0 0,0-1 0,0 1 0,0 0 0,0 0-28,-7 5 57,0 0 1,1 1-1,0-1 1,1 1-1,-1 1 1,1-1-1,1 1 1,0 0-1,0 1 1,0-1-1,-3 9-57,4-5 5,0-1 1,0 1-1,1-1 0,0 1 0,1 0 0,1 0 0,0 1 1,0-1-1,1 10-5,2-6-83,1 1 1,0-1-1,1 1 1,1-1 0,0 0-1,1-1 1,1 1-1,0-1 1,1 0 0,1-1-1,0 0 1,1 0-1,0-1 1,11 9 82,-15-16-149,0-1 0,1 1 0,0-1 0,0-1 0,1 1 0,-1-1 0,1 0 0,6 2 149,1-3-183,0 1 0,0-2 1,0 0-1,12 0 183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5.2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406 41 1984,'1'-5'400,"1"-17"811,-2 21-1126,0 1 1,0 0-1,0-1 0,0 1 1,0-1-1,0 1 1,0-1-1,0 1 0,0-1 1,0 1-1,0-1 0,0 1 1,0-1-1,-1 1 0,1 0 1,0-1-1,0 1 1,0-1-1,-1 1 0,1 0 1,0-1-1,0 1 0,-1 0 1,1-1-1,0 1 0,-1 0 1,1-1-1,-1 1 1,1 0-1,0 0 0,-1-1 1,1 1-1,-1 0-85,0 1 14,0-1 0,1 1 0,-1 0 0,0 0 0,0 0 0,0 0 0,1 0 0,-1 0-1,0 0 1,1 0 0,-1 0 0,1 0 0,-1 0 0,1 0 0,-1 1 0,1-1-14,-3 6 30,-22 54 62,3 1-1,2 1 0,3 1 1,-7 55-92,-65 308 209,63-326-203,-5-2 0,-4-2 0,-13 19-6,32-82-85,4-8-496,0 0 1,2 3 580,10-24-764,6-17 301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1 179 5073,'0'-6'128,"0"0"-1,0 1 0,1-1 1,0 1-1,0-1 1,1 1-1,-1-1 0,1 1 1,0 0-1,1 0 1,-1 0-1,1 0 0,0 0 1,0 0-1,1 1 1,-1-1-1,1 1 1,0 0-1,0 0 0,1 1 1,-1-1-1,1 1 1,-1 0-1,2 0-127,8-6 14,1 1 1,1 0-1,0 1 0,0 1 0,0 0 1,1 2-1,2-1-14,-6 2-53,0 1 1,0 0-1,0 1 1,0 0-1,1 1 0,-1 1 1,0 0-1,0 1 1,8 2 52,-19-4-37,0 1 1,1-1-1,-1 1 1,0 0-1,0 0 1,0 0-1,0 0 1,0 0-1,0 0 1,-1 1-1,1-1 1,0 0-1,-1 1 1,1 0-1,-1-1 1,1 1-1,-1 0 1,0 0-1,0 0 1,1 1 36,-1 0-34,0-1 0,-1 1 1,1-1-1,-1 1 0,0 0 1,0-1-1,0 1 0,0 0 1,0-1-1,-1 1 0,1-1 1,-1 1-1,0-1 0,0 1 1,1-1-1,-2 1 0,1-1 1,0 0-1,0 1 34,-17 26-75,-2-1 0,0-1 0,-9 8 75,-5 7-10,18-22 6,1 1-1,0 0 0,2 1 0,0 0 1,1 1-1,2 0 0,-1 3 5,10-11-7,1-15 8,0 0 0,0 1 0,1-1 0,-1 0 0,0 0 0,0 1 0,0-1 0,0 0 0,1 0 0,-1 0 0,0 1 0,0-1 0,0 0 0,1 0 0,-1 0 0,0 0 0,0 1 0,1-1 0,-1 0 0,0 0 0,0 0 0,1 0-1,-1 0 1,0 0 0,1 0 0,-1 0 0,0 0 0,0 0 0,1 0-1,2 0 12,0-1-1,0 1 1,0-1-1,0 0 0,0 0 1,0-1-1,0 1 1,-1 0-1,1-1-11,48-24 89,-2-2 1,-1-3-1,-1-1 0,4-7-89,-46 35 26,0-1-1,0 0 0,-1 0 0,1 0 0,1-3-25,-5 6 7,0 1 0,0-1 0,0 1 0,-1 0 0,1-1 0,0 0 0,-1 1 0,0-1 0,1 1 0,-1-1 0,0 1 0,0-1 1,1 0-1,-1 1 0,0-1 0,-1 0 0,1 1 0,0-1 0,0 1 0,-1-1 0,1 1 0,-1-1 0,0 0 0,1 1 0,-1-1-7,-3-3 2,0-1 0,0 1 0,0 0 0,-1 1 0,0-1 0,0 1 0,0 0 1,0 0-1,-1 0 0,1 1 0,-1 0 0,0 0 0,-5-2-2,-12-3 55,0 0-1,0 2 1,-3 0-55,22 4 137,9 1-74,2 0-15,355-62 250,-339 59-296,50-5 6,-67 9-11,0 0-1,0 0 1,0 1 0,1-1-1,-2 1 1,1 1-1,0-1 1,0 1 0,0 0-1,2 2 4,-6-3-3,0 0-1,0 1 1,0-1-1,0 0 0,0 1 1,-1 0-1,1-1 1,-1 1-1,1 0 0,-1 0 1,1 0-1,-1 0 1,0 0-1,0 0 0,0 0 1,0 0-1,-1 0 1,1 1-1,-1-1 0,1 0 1,-1 0-1,0 1 1,1-1-1,-1 0 0,-1 1 1,1-1-1,0 0 1,0 1-1,-1-1 0,0 2 4,-2 9-27,-1 0 0,-1 0 0,0 0 0,-6 11 27,4-9-6,-14 30 15,-22 52 22,38-84-27,0 0 1,2 0-1,0 0 0,0 1 1,1-1-1,1 7-4,0-18 3,1 1-1,0-1 1,1 0-1,-1 0 1,0 1-1,1-1 0,-1 0 1,1 0-1,0 1 1,-1-1-1,2 1-2,-2-2 3,1-1 0,-1 1 0,1 0 0,0 0 0,-1 0 0,1-1 0,0 1 0,0 0 0,-1-1 0,1 1 0,0-1 0,0 1 0,0-1 0,0 1 0,0-1 0,0 0 0,0 1 0,0-1-3,3 0 11,-1 1 0,1-1 0,0-1-1,-1 1 1,1 0 0,-1-1 0,1 0 0,0 0 0,-1 0-1,0 0 1,4-2-11,25-12 95,-1 0 0,25-19-95,-20 12 37,102-57 57,141-87-35,-260 154-53,-12 9 5,-1 0 1,0-1-1,0 0 1,0-1 0,-1 1-1,1-1 1,-1 0 0,0 0-1,-1-1 1,4-4-12,-7 9 7,-1 1 1,1-1-1,-1 1 1,0-1-1,1 1 1,-1-1-1,0 1 1,1-1-1,-1 0 1,0 1-1,0-1 1,0 1-1,0-1 1,1 0-1,-1 1 1,0-1-1,0 0 1,0 1-1,0-1 1,0 1-1,0-1 0,-1 0 1,1 1-1,0-1 1,0 0-1,0 1 1,-1-1-1,1 1 1,0-1-1,-1 1 1,1-1-1,0 0 1,-1 1-1,1 0 1,0-1-1,-1 1 1,1-1-1,-1 1 1,1-1-1,-1 1 1,0 0-1,1-1 1,-1 1-1,1 0 1,-1 0-1,1-1 1,-1 1-1,0 0 1,1 0-1,-1 0 1,0 0-1,1 0 1,-1 0-1,1 0 1,-1 0-1,0 0 1,0 0-8,-7-1 76,-1 1 1,1 0 0,0 1-1,-8 1-76,-17 3 55,0 1 1,0 2-1,1 1 0,0 1 0,0 2 0,1 2 1,-22 13-56,38-19 2,1 0 0,0 2 0,1 0 1,0 0-1,1 1 0,0 1 1,1 0-1,0 1 0,0 0 0,2 0 1,0 1-1,0 0 0,1 1 0,1 0 1,0 0-1,-3 13-2,8-20 1,0-1 0,0 0 1,1 1-1,0-1 0,1 0 0,-1 1 1,1-1-1,1 1 0,-1-1 0,2 1 1,-1-1-1,1 0 0,0 2-1,0-5-4,0 1-1,0-1 1,0 0 0,1 0-1,-1 0 1,1 0 0,0 0-1,0 0 1,1-1 0,-1 0-1,1 1 1,0-1 0,-1-1-1,1 1 1,1 0 0,-1-1-1,0 0 1,1 0 0,-1 0-1,2-1 5,5 3-102,0-1 0,0-1 0,0 0 0,1 0 0,-1-1 0,1-1 0,10 0 102,10-3-661,0-1 0,7-4 661,47-10-618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6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307 614 4553,'9'-12'1903,"-1"1"96,-12 9-2012,-10 5-1191,-21 10 828,1 1 0,1 1 1,-3 4 375,22-12 4,1 1-1,0 0 1,1 1 0,-1 0 0,2 1 0,-1 0 0,2 1 0,-1 0 0,1 1 0,1 0 0,0 0-1,1 1 1,-3 5-4,9-13 24,0 1-1,0-1 0,1 1 0,-1 0 0,1-1 1,0 1-1,1 0 0,-1 0 0,1-1 0,0 1 1,1 0-1,-1 0 0,2 5-23,-1-9 15,-1 0-1,1 0 1,-1 0 0,1 0 0,0 0-1,0-1 1,0 1 0,0 0 0,0 0-1,0-1 1,0 1 0,0 0-1,1-1 1,-1 0 0,1 1 0,-1-1-1,1 0 1,-1 1 0,1-1 0,0 0-1,0 0 1,-1-1 0,1 1-1,0 0 1,0 0 0,0-1 0,0 1-1,0-1 1,0 0 0,0 0 0,0 0-1,0 0 1,0 0 0,0 0 0,0 0-1,0 0 1,0-1 0,0 1-1,0-1 1,1 0-15,7-3 36,1 0-1,-1-1 1,0 0-1,-1 0 1,1-1-1,-1-1 0,-1 1 1,1-1-1,-1-1 1,0 0-1,-1 0 1,3-4-36,11-15 43,0 0 0,-2-2 0,5-12-43,12-24 174,-3-2-1,-2-1-173,-19 37 97,-1-1 1,-1 0-1,-2-1 0,-1 0 0,1-22-97,-3-7 116,-2 0-1,-3 0 0,-6-38-115,3 88 158,0 16-41,-3 25-38,6-26-85,-5 34-7,1 0 0,3 1 0,0-1 0,3 8 13,5 24 51,13 59-51,-15-94-6,-1 1 0,-2-1 0,-1 1 0,-2 3 6,-13 135-159,7-111 96,5-49 39,1-4 9,0 0 0,0 0-1,1 1 1,1 8 15,-1-17-5,0 1 1,0-1-1,0 0 0,0 0 0,0 1 0,1-1 0,-1 0 0,0 0 0,1 0 0,-1 0 0,1 1 0,0-1 0,-1 0 0,1 0 0,0 0 0,-1 0 0,1 0 0,0-1 0,0 1 0,0 0 0,0 0 0,0 0 1,0-1-1,0 1 0,0 0 0,0-1 0,0 1 0,1-1 0,-1 0 0,0 1 0,0-1 0,0 0 0,1 0 0,-1 0 0,0 1 0,0-1 0,1 0 5,5-1-19,-1 0 0,1 0 0,-1-1 0,1 0-1,-1 0 1,0 0 0,0-1 0,2-1 19,48-28-75,-35 19 54,55-31-91,49-30-148,-102 58 173,0-1 1,-1 0-1,-1-2 0,0-1 87,-14 13 83,-1 0-1,1-1 1,-2 1 0,5-7-83,-22 48 163,3-12-69,2 1 1,1 0 0,-4 23-95,9-38 11,0 1 0,1-1 1,0 0-1,0 0 0,1 0 0,0 0 1,1 0-1,0 0 0,0 0 0,0-1 1,1 1-1,0-1 0,4 8-11,-4-11-17,-1-1 0,1 1 1,0-1-1,0 1 0,0-1 0,0 0 0,1 0 0,-1 0 1,1 0-1,0-1 0,0 1 0,0-1 0,0 0 0,0 0 0,0-1 1,1 1-1,-1-1 0,0 0 0,1 0 0,-1 0 0,1-1 1,-1 0-1,1 0 0,1 0 17,6 0-291,-1-1 0,0-1-1,0 0 1,0 0 0,0-1 0,0-1 0,0 0 0,-1 0 0,5-3 291,43-28-934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7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14 5121,'-22'-14'2273,"16"16"-1129,2 10-728,26 8-1184,-2 6-793,14 10 961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8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4777,'14'0'3084,"7"9"-2759,-17-7-145,17 11-147,0 2-1,-1 0 1,-1 1 0,0 1 0,-1 0-1,-1 2 1,1 2-33,5 5-93,2-1 0,0-1 0,6 3 93,-21-20-58,0 0 0,0-1 0,0 0 0,1-1 0,0 0 0,0 0 1,0-1-1,1 0 0,-1-1 0,1-1 0,4 1 58,-1-2-142,-1 0-1,1 0 1,0-2-1,0 0 1,-1 0 0,1-1-1,-1-1 1,8-3 142,-15 4-158,0 0 0,0-1 0,0 0 0,-1 0 0,1 0 0,-1-1 0,1 0 0,-1-1 0,-1 1 0,1-1 0,-1 0 0,1-1 0,-2 1 0,1-1 0,0 0 0,-1 0 0,3-6 158,-4 5-125,-1-1 0,1 1 0,-1-1 0,0-4 125,-2 12-1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7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315 682 3929,'-8'2'418,"1"0"-1,-1 1 1,1 0 0,-1 0-1,-2 2-417,-24 14-2,0 0 0,2 3-1,1 0 1,0 2 2,22-16-32,0 0-1,0 0 0,0 1 1,1 0-1,1 1 0,0 0 1,0 0-1,1 0 0,0 1 1,1 0-1,0 0 0,0 0 1,1 1-1,1 0 1,0 0 32,2-7-58,0 0 0,1 1 0,0-1 1,0 0-1,0 0 0,0 0 0,1 0 1,0 0-1,0 0 0,0 0 0,1 0 1,0 1 57,0-3-33,-1 0 0,1 0 0,0-1 0,0 1 1,0-1-1,0 1 0,0-1 0,0 0 0,1 0 1,-1 0-1,1 0 0,0 0 0,-1 0 0,1-1 0,0 0 1,0 1-1,0-1 0,0 0 0,2 0 33,9 2-31,0-1-1,0 0 0,0-1 1,0-1-1,1 0 1,-1-1-1,0 0 0,0-1 1,6-2 31,30-8 13,44-17-13,-90 27-3,28-9 94,-2-1 0,1-1 1,-2-2-1,0-1 1,0-2-1,-2 0 0,5-6-91,-12 7 298,-1-1 0,0 0 0,-1-1 0,-1-1 0,-1-1 1,-1-1-1,-1 0 0,-1 0 0,3-11-298,15-40 146,-3-2 1,-4-2 0,-2 0-1,-5-1 1,-3 0 0,4-67-147,-16 58 208,-2 86-208,-1 1 0,1 0-1,0 0 1,0 0 0,0 0 0,0-1 0,0 1 0,0 0 0,0 0 0,-1 0 0,1 0 0,0 0-1,0 0 1,0 0 0,0 0 0,0-1 0,-1 1 0,1 0 0,0 0 0,0 0 0,0 0 0,-1 0-1,1 0 1,0 0 0,0 0 0,0 0 0,0 0 0,-1 0 0,1 0 0,0 0 0,0 0 0,0 0-1,0 0 1,-1 1 0,1-1 0,0 0 0,0 0 0,0 0 0,0 0 0,-1 0 0,1 0 0,0 0-1,0 0 1,0 1 0,0-1 0,0 0 0,0 0 0,0 0 0,-1 0 0,1 0 0,0 1 0,0-1-1,0 0 1,0 0 0,0 0 0,0 0 0,0 1 0,0-1 0,0 0 0,0 0 0,0 0 0,0 0-1,0 1 1,0-1 0,0 0 0,0 0 0,-1 32 13,2 1 0,2 16-13,0 1 3,-3 13-1,-3 0-1,-3 0 0,-3 3-1,-39 176 3,16-89-3,17-80-129,-7 44-401,10-39-2648,11-68 2225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7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 4137,'0'-2'229,"1"1"0,-1-1-1,1 1 1,-1-1 0,1 1 0,0-1 0,0 1 0,-1 0 0,1-1-1,0 1 1,0 0 0,0 0 0,1 0 0,-1 0 0,0 0 0,0 0 0,0 0-1,1 0 1,0 0-229,30-11 542,-25 11-423,85-20-162,1 5 1,0 4-1,43 2 43,-111 8-139,-9 0-59,0 1-1,0 1 1,0 0-1,0 1 1,10 3 198,-25-4-15,0 0-1,0 0 1,0 0-1,0 0 1,0 1 0,0-1-1,0 0 1,0 1-1,0-1 1,0 1 0,0-1-1,0 1 1,0 0-1,0-1 1,0 1 0,-1 0-1,1-1 1,0 1-1,-1 0 1,1 0 0,0 0-1,-1 0 1,1 0-1,-1 0 1,1 0 0,-1 0-1,0 0 1,1 0-1,-1 0 1,0 0 0,0 0-1,0 0 1,0 0-1,0 0 1,0 0 0,0 0-1,0 0 1,0 0-1,0 0 1,0 0 0,-1 1 15,-1 4 66,0 1 0,-1 0 0,0-1 0,0 0 0,-4 6-66,2-5 128,-1 5 17,0-1 0,1 0 0,0 1 0,1 0 0,0 0 0,0 1 0,0 7-145,4-16 2,-1-1-1,1 1 0,0 0 1,0 0-1,0-1 0,0 1 1,0 0-1,1-1 1,0 1-1,0 0 0,0-1 1,0 1-1,1-1 0,-1 1 1,1-1-1,0 0 0,0 0 1,0 0-1,0 0 0,0 0 1,1 0-1,-1 0 0,1-1 1,0 1-1,0-1 1,0 0-1,0 0 0,1 0-1,4 2-125,-1-1-1,1 0 1,0-1-1,0 0 1,0 0-1,0 0 1,0-1-1,0-1 1,0 1-1,0-1 1,1-1 125,50-8-514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8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1 4601,'-2'0'154,"-1"0"1,1 0 0,-1 1-1,1-1 1,0 1-1,-1 0 1,1 0-1,0 0 1,0 0-1,-1 0 1,1 0-1,0 0 1,0 1-1,0-1 1,0 1-1,1-1 1,-1 1-1,0 0 1,1 0-1,-1 0 1,1 0-1,0 0 1,-2 2-155,-2 7 27,0 0 0,0 0 0,1 0 0,-1 8-27,0-4 147,-78 294-621,64-233-4,8-30-367,-1 21 845,9-49-187,2 0 1,0 0-1,1 0 1,2 18 186,-2-33-12,0 0-1,0 0 1,1 0 0,0 0 0,0 0 0,0 0 0,0 0 0,0 0 0,0-1 0,1 1 0,-1 0 0,1-1 0,0 1 0,0-1 0,0 1 0,0-1 0,0 0 0,0 0 0,1 0-1,0 1 13,0-2 4,0 0 0,0 1 0,0-1-1,1 0 1,-1-1 0,0 1 0,1-1-1,-1 1 1,1-1 0,-1 0 0,0 0-1,1 0 1,-1-1 0,1 1 0,1-1-4,11-4 48,1-1 0,-1 0 0,-1 0 0,1-2 0,-1 0 1,4-3-49,138-92-46,121-103 46,-271 197 579,-20 14-45,0 1-414,0 1 1,1 0 0,-1 1 0,2 0 0,-1 1-1,1 0 1,1 1 0,0 0 0,-6 8-121,10-11-10,1 0 0,0 1 0,0-1 0,0 1 1,1 0-1,0 0 0,1 1 0,0-1 0,0 1 0,1 0 0,0-1 0,1 1 1,0 0-1,0 0 0,1 0 0,0 2 10,0-7-31,0 0 1,1-1-1,-1 1 0,1 0 1,0 0-1,0 0 0,1-1 1,-1 1-1,1 0 0,0-1 1,-1 0-1,2 1 0,-1-1 1,0 0-1,1 0 0,-1 0 1,1 0-1,0 0 0,0-1 1,0 0-1,0 1 0,1-1 1,-1 0-1,0 0 0,1-1 1,0 1-1,-1-1 0,1 0 1,0 0-1,0 0 0,0 0 0,-1 0 1,1-1-1,0 0 0,0 0 1,0 0-1,0 0 0,0-1 1,0 0-1,0 1 0,-1-1 1,2-1 30,9-2-22,0-1 0,-1-1 0,1 0 0,-1 0 1,0-1-1,-1-1 0,0-1 0,5-4 22,7-6-21,-2-1 0,0-2 0,12-15 21,-28 30 4,-1-1 1,1 0-1,-1 0 0,0 0 0,-1 0 0,0-1 0,-1 0 0,1 0 0,-1 0 0,-1 0 0,0 0 0,0-3-4,-1 5 8,-1 0-1,0-1 0,0 1 0,0 0 0,-1 0 1,0 0-1,-1 0 0,1 0 0,-1 0 0,-1 1 0,1-1 1,-1 0-1,-1 1 0,1 0 0,-1 0 0,-2-4-7,4 8 12,1 0 0,-1-1 0,1 1 0,-1 0 0,0 0-1,0 0 1,0 0 0,0 0 0,0 1 0,0-1 0,-1 1 0,1-1-1,0 1 1,-1 0 0,0 0 0,1 0 0,-1 0 0,1 0-1,-1 1 1,0-1 0,0 1 0,1-1 0,-1 1 0,0 0 0,0 0-1,1 1 1,-1-1 0,0 0 0,1 1 0,-1 0 0,0-1-1,1 1 1,-1 0 0,-1 1-12,-1 1-80,1 0-1,0 0 0,-1 0 1,1 1-1,0 0 0,1-1 1,-1 1-1,1 0 0,-1 1 1,1-1-1,1 1 1,-1-1-1,-2 6 81,-10 32-431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7:58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6881,'66'-8'2150,"-61"8"-2129,0-1-1,0 1 1,-1 0 0,1 0-1,0 1 1,0-1-1,0 1 1,0 0-1,-1 1 1,1-1 0,-1 1-1,1 0 1,-1 0-1,1 0 1,-1 1-1,0-1 1,0 1-1,0 0 1,-1 0 0,1 1-1,-1-1 1,1 1-1,-1 0 1,0 0-1,-1 0 1,1 0 0,-1 0-1,0 0 1,0 1-1,0-1 1,0 1-1,-1-1 1,1 1 0,-1 0-1,-1 0 1,1 2-21,0 1-164,0 1 0,0 0 1,-1-1-1,-1 1 0,1 0 1,-2 0-1,1-1 0,-1 1 1,0-1-1,-1 0 0,0 1 1,0-1-1,0 0 0,-1 0 1,-1-1-1,1 1 0,-1-1 0,-5 5 164,9-11-20,1-1 0,-1 1 0,1 0 0,-1-1 0,1 1 0,-1-1 0,1 1 0,-1-1 0,0 1 0,1-1 0,-1 0 0,0 1 0,0-1 0,1 0 0,-1 0 0,0 1 0,0-1 0,1 0 0,-1 0 0,0 0-1,0 0 1,1 0 0,-1 0 0,0 0 0,0 0 20,1-1 8,-1 1-1,1-1 0,-1 1 1,1-1-1,-1 0 0,1 1 1,0-1-1,-1 0 0,1 1 1,0-1-1,0 0 0,0 1 1,-1-1-1,1 0 0,0 1 0,0-1 1,0 0-1,0 0 0,0 1 1,0-1-1,0 0 0,1 0 1,-1 1-1,0-1 0,0 0 1,0 1-1,1-1 0,-1 0-7,5-14 127,0 1-1,1 0 1,1 0-1,0 0 0,0 1 1,2 0-1,2-4-126,4-2 156,1 0-1,0 1 1,1 1-1,6-4-155,-13 13 47,0 1 0,0 0 0,0 0 0,1 1 0,0 1-1,1 0 1,-1 0 0,5 0-47,-11 3 9,-1 1-1,1 0 0,0 1 1,0-1-1,-1 1 0,1 0 1,0 0-1,-1 0 0,1 1 1,4 0-9,-6 0 0,0 0 1,0 0-1,0 1 0,0-1 1,-1 1-1,1-1 1,0 1-1,-1 0 0,0 0 1,1 0-1,-1 0 1,0 0-1,0 0 1,0 1-1,0-1 0,-1 1 1,2 2-1,3 6-11,1 2-1,1 0 0,0-1 0,1 1 0,7 7 12,-12-16-3,0 0 0,0-1 1,0 1-1,1-1 0,-1 0 0,1-1 0,0 1 0,-1-1 1,1 0-1,0 0 0,1 0 0,-1-1 0,0 1 0,0-1 0,2-1 3,3 1-2,0-1-1,0 0 0,0-1 1,0 0-1,0-1 0,0 0 0,0-1 1,-1 0-1,1 0 0,-1-1 1,0 0-1,0 0 0,0-1 0,7-6 3,2-2-12,0 0-1,-1-2 1,0 0-1,-1-1 1,-1 0-1,2-5 13,-12 14-9,-1 1-1,1-2 1,-2 1-1,1 0 1,-1-1-1,0 0 1,-1 1-1,0-1 1,0 0-1,0-3 10,-1 7 12,-1 0-1,1 0 1,-1 0-1,1 0 1,-1 0-1,-1 0 1,1 0-1,-1 0 1,1 0-1,-1 0 1,0 0-1,-1 0 1,1 0-1,-1 0 0,1 0 1,-1 1-1,0-1 1,0 0-1,-1 1 1,-1-2-12,3 4 17,-1 0 0,1 0 0,-1 0 0,1 0 0,-1 0 1,1 1-1,-1-1 0,1 1 0,-1-1 0,0 1 0,1-1 0,-1 1 1,0 0-1,1 0 0,-1 0 0,0 0 0,1 0 0,-1 0 0,0 0 1,1 1-1,-1-1 0,0 1 0,1-1 0,-1 1 0,0-1 0,1 1 1,-1 0-1,1 0 0,0 0 0,-1 0 0,1 0 0,0 0 0,-1 0 0,1 0 1,0 1-18,-5 3 24,0 1 0,1 0 1,0 0-1,1 0 1,-1 0-1,1 1 1,-2 4-25,1 1 2,0 1 0,1-1 0,1 1 1,0 0-1,1 0 0,0 0 0,1 0 1,1 0-1,0 0 0,0 0 0,2 10-2,6 26-419,1 0 0,8 21 419,-10-41-480,5 20-760,-3-16 494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1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383 878 2088,'-16'-7'1246,"14"7"-1199,0 0 1,1-1 0,-1 1 0,1-1-1,0 1 1,-1-1 0,1 0-1,-1 1 1,1-1 0,0 0 0,-1 0-1,1 0 1,0 0 0,0 0 0,0 0-1,0 0 1,0 0 0,0-1 0,0 1-1,0 0 1,0-1 0,1 1 0,-1 0-1,0-1 1,1 1 0,-1-1 0,1 1-1,0-1 1,-1 1 0,1-1 0,0 1-1,0-1 1,0 0 0,0 1 0,0-1-1,1 1 1,-1-1 0,0 1-48,38-232-1267,-36 215 1328,32-252 1598,17-23-1659,-46 280 626,-1 21-207,-1 28-142,-9 100-275,-5-1 1,-21 85-3,-10-9 21,-14 13-21,36-147 4,-1 7-4,-4-2 0,-3 0 0,-4-2 0,-23 39 0,9-30-13,3 3 13,31-65 1,2 1 0,1 0-1,1 0 1,1 0 0,-1 24-1,7-50 0,1 0-1,0 0 1,-1 0 0,1 0-1,0 0 1,0 0 0,1 0-1,-1 0 1,0 0 0,1 0-1,-1 0 1,1 0-1,0 0 1,-1 0 0,1 0-1,1 0 1,-2-1 0,1-1 0,0 1 0,-1-1 0,1 1 0,0-1 0,-1 1 0,1-1-1,0 0 1,0 1 0,0-1 0,-1 0 0,1 0 0,0 0 0,0 0 0,0 1-1,-1-1 1,1 0 0,0 0 0,0-1 0,0 1 0,-1 0 0,1 0 0,0 0 0,0 0-1,0-1 1,0 1 0,6-4-9,0 1 0,0-1 0,0-1 0,0 1 0,-1-1 0,0 0 0,3-4 9,12-11-79,-1-2 0,-1-1 0,-1 0 0,-1-1 0,1-4 79,72-135-428,-61 105 338,-3-1-1,-3-1 1,6-30 90,-16 45 48,-3 0 0,-2-1 0,-1 0-1,-3 0 1,-2-8-48,-1 44 58,-1-1 0,-1 0 0,0 1 0,0-1 0,-1 0-1,-1 1 1,1 0 0,-2-2-58,2 9 22,1-1-1,-1 1 0,1 1 1,-1-1-1,0 0 0,0 0 1,0 1-1,-1-1 0,1 1 1,-1-1-1,1 1 0,-1 0 1,0 0-1,0 0 0,0 1 1,0-1-1,0 1 0,0-1 1,0 1-1,0 0 0,-1 0 1,1 0-1,0 1 0,-1-1 1,1 1-1,-2 0-21,1 0 1,0-1 0,0 1 0,1 0 0,-1 0 1,0 1-1,0-1 0,0 1 0,1 0 0,-1 0 0,0 0 1,1 1-1,-1-1 0,1 1 0,-1 0 0,-2 2-1,6-4-2,0 0 0,0 0 0,0 0 0,-1 0 0,1 0-1,0 0 1,0 0 0,0 0 0,0 0 0,0 0 0,0 0 0,0 0 0,0 1-1,0-1 1,0 0 0,0 0 0,0 0 0,0 0 0,0 0 0,-1 0-1,1 0 1,0 1 0,0-1 0,0 0 0,0 0 0,0 0 0,0 0 0,0 0-1,0 0 1,0 0 0,0 1 0,0-1 0,1 0 0,-1 0 0,0 0 0,0 0-1,0 0 1,0 0 0,0 0 0,0 0 0,0 1 0,0-1 0,0 0 0,0 0-1,0 0 1,0 0 0,0 0 0,0 0 0,1 0 0,-1 0 0,0 0 0,0 0-1,0 0 1,0 0 0,0 0 0,0 0 0,0 0 0,1 0 0,-1 0 0,0 0-1,0 1 1,0-1 0,0 0 0,0-1 0,0 1 0,0 0 0,1 0-1,-1 0 1,0 0 0,0 0 2,12 0-66,6-4 20,-1 0-1,0-2 0,0 0 47,9-3-21,192-62-483,151-26 504,-355 95-83,-22 6 97,-3 0 3,10-3-16,-2 0 0,-1 1 0,1 0 0,-1 0 0,1 1 0,0-1 0,0 1 0,-3 2-1,-46 53 1,49-54-2,0 0-1,0 0 0,0 0 1,1 0-1,0 1 0,-1-1 1,1 1-1,1 0 0,-1 0 1,1 0-1,0-1 0,0 1 1,0 0-1,1 0 0,0 0 1,0 1-1,0-1 0,0 0 1,1 0-1,0 0 0,0-1 1,0 1-1,1 1 2,1 2 9,1-1 0,0 1-1,0-1 1,0 0 0,1 0 0,0-1-1,0 0 1,1 0 0,0 0-1,0 0 1,0-1 0,3 2-9,-7-6 12,-1 1-1,1-1 1,0 0 0,0 1 0,0-1-1,0 0 1,0 0 0,0 0 0,0-1-1,0 1 1,0 0 0,0-1-1,0 1 1,1-1 0,-1 0 0,0 0-1,0 0 1,1 0 0,-1 0 0,0 0-1,0 0 1,1-1 0,-1 0-1,0 1 1,0-1 0,0 0 0,0 0-1,0 0 1,0 0 0,0 0 0,0 0-1,0-1 1,-1 1 0,1 0 0,0-1-1,-1 0 1,1 0-12,6-8 84,-1 0 0,-1 0 1,0-1-1,-1 1 0,0-1 0,2-6-84,-5 12 25,17-49 329,-2 0-1,9-53-353,-21 94 271,-1 19-60,1 23-136,4 52-65,-9-80-11,0 0 0,0-1 0,0 1 0,0 0 1,0 0-1,1 0 0,-1 0 0,0 0 0,1-1 0,-1 1 0,0 0 1,1 0-1,-1 0 0,1-1 0,-1 1 0,1 0 0,-1-1 0,1 1 1,0 0 0,0-1 0,-1 0 0,1 1 0,-1-1 0,1 0 0,-1 0 0,1 0 0,-1 0 0,1 0 0,0 0 0,-1 0 0,1 0 0,-1 0 0,1-1 0,-1 1 0,1 0 0,-1 0 0,1 0 1,-1 0-1,1-1 0,-1 1 0,1 0 0,-1-1 0,0 1 0,25-24 27,-22 20-21,34-45 47,-24 31-47,0 1-1,1 0 0,1 0 1,0 2-1,11-9-5,-22 21-2,0 0-1,0 1 1,0-1 0,0 1-1,1-1 1,-1 1-1,1 0 1,-1 1 0,1-1-1,0 1 1,0 0-1,0 0 1,-1 1 0,1-1-1,0 1 1,0 0-1,0 1 1,0-1 0,0 1-1,0 0 1,0 0-1,-1 0 1,1 1 0,0-1-1,-1 1 1,4 2 2,-1 0-2,-1 1 0,1 0 0,-1 0 0,0 0 0,0 1 0,0 0 0,-1 0 0,0 0 0,0 1 0,-1-1 0,2 4 2,9 18-93,-1 0-1,3 10 94,-7-16-162,-9-19 147,9 20-543,1-1 1,3 4 557,-10-20-219,0 0 1,0 0-1,0-1 1,1 1-1,0-1 1,0 0-1,1 0 1,-1-1-1,1 1 1,0-1 218,3 0-214,0 0 0,0 0 1,1-1-1,4 1 214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6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223 127 3577,'-19'-12'708,"-1"1"0,-12-5-708,31 16 33,0-1-1,0 1 1,0 0 0,0-1-1,0 1 1,-1 0 0,1 0 0,0 0-1,0 0 1,0 0 0,0 0-1,0 0 1,0 0 0,-1 0-1,1 1 1,0-1 0,0 0-1,0 1 1,0-1 0,0 1-1,0-1 1,0 1 0,0-1-1,0 1 1,0 0 0,1-1-1,-2 2-32,0 0 33,0 1-1,0-1 1,1 1-1,-1 0 1,1 0-1,-1 0 1,0 2-33,-1 2 49,-10 24 51,1 0-1,2 0 1,0 1 0,2 4-100,-23 132 145,30-160-142,-8 45 3,3 1 0,2 7-6,4-46-4,0 1-1,0-1 0,2 1 0,0-1 0,1 0 1,0 0-1,1 0 0,1-1 0,5 12 5,-7-20 0,0-1 1,0 1-1,0-1 0,1 0 1,0 0-1,0 0 0,0-1 0,0 0 1,4 3-1,-5-5 5,0 0 0,1 1 0,-1-2 0,1 1 0,-1 0 0,1-1 0,0 0 0,0 1 0,0-1 0,-1-1 0,1 1 0,0-1-1,0 1 1,0-1 0,2-1-5,6 0 23,0-1 0,0-1 0,0 0 0,0 0 0,0-2 0,-1 1 1,1-1-1,-1-1 0,-1 0 0,5-3-23,19-14 58,-1-2 0,13-12-58,-27 21 10,0-1 0,-1-1 0,-1-1 0,5-6-10,-17 18 4,-1 1 0,1-1 0,-1 0 0,-1 0 0,1-1 1,-1 1-1,-1-1 0,1 0 0,-1 1 0,-1-1 0,1 0 0,-1 0 0,-1 0 0,1 0 1,-2-7-5,0 3 55,0 1 0,-1 0 0,0 0 0,-1 1 1,0-1-1,-1 1 0,0-1 0,-1 1 0,0 0 1,0 0-1,-1 1 0,-1 0 0,1 0 0,-1 0 0,-1 1 1,0 0-1,0 0 0,-6-3-55,-3 3 647,37 11-430,19-4-207,1-2-1,-1-2 0,0-1 1,33-10-10,-33 6 9,1 3 1,0 1 0,0 1-1,11 2-9,-44 3-7,-1 1 0,1-1 0,-1 1 0,0 0-1,1 0 1,-1 1 0,0-1 0,0 2 0,0-1 0,0 1-1,0 0 1,0 0 0,2 2 7,-4-2-11,-1 0-1,1 1 1,-1-1-1,0 1 1,0-1-1,-1 1 1,1 0-1,-1 0 1,0 0-1,0 0 1,0 1-1,0-1 1,-1 0-1,0 1 1,0-1-1,0 1 1,0 0-1,-1 1 12,1 14-16,-2 1 0,0-1 1,-1 0-1,-1 1 0,-1-1 0,-4 10 16,3-12 5,1 0-1,1 0 1,0 1-1,1-1 1,1 1-1,1-1 1,1 1 0,1 6-5,-2-22 2,1 0 0,-1 0 0,1 0 0,0 0 0,0 0 0,0 0 0,0 0 0,1 0 0,-1 0 0,1-1 0,0 1 0,-1-1 0,1 1 0,0-1 0,1 1 0,-1-1 0,0 0 0,1 0 0,-1 0 1,1-1-1,0 1 0,-1 0 0,1-1 0,0 0 0,0 0 0,0 0 0,0 0 0,0 0 0,0 0 0,0-1 0,0 0 0,0 1 0,0-1 0,1 0 0,-1-1 0,2 1-2,11-2 15,-1-1 0,0-1-1,0 0 1,0-1-1,0 0 1,11-8-15,61-29-34,-3-3 0,-2-5 1,14-13 33,-89 57-11,12-6-28,-1-1 1,-1-1 0,0 0 0,1-4 38,-18 18 0,1 0 1,0-1 0,-1 1-1,1-1 1,-1 1 0,1 0-1,-1-1 1,1 0 0,-1 1-1,1-1 1,-1 1 0,0-1 0,1 1-1,-1-1 1,0 0 0,1 1-1,-1-1 1,0 0 0,0 1-1,0-1 1,0 0 0,0 1 0,1-1-1,-1 0 1,0 0 0,-1 1-1,1-1 0,-1 0 5,0 1-1,-1 0 0,1-1 0,0 1 1,-1 0-1,1 0 0,-1 0 1,1 0-1,0 0 0,-1 0 0,1 1 1,-1-1-1,1 0 0,0 1-4,-18 4 44,1 1-1,0 1 1,0 1-1,0 1 0,1 0 1,1 1-1,-11 9-43,17-13 19,-10 7 36,1 1 0,0 1 0,1 0 0,1 2 0,-11 11-55,27-27 2,1 0 0,-1 0 0,0 0 1,0 0-1,0 1 0,0-1 0,1 0 0,-1 0 1,1 1-1,-1-1 0,1 0 0,-1 1 1,1 0-3,0-2 0,0 0 1,0 1 0,0-1 0,0 0 0,0 1 0,0-1-1,0 0 1,0 1 0,1-1 0,-1 0 0,0 0 0,0 1-1,0-1 1,0 0 0,1 1 0,-1-1 0,0 0 0,0 0-1,0 0 1,1 1 0,-1-1 0,0 0 0,1 0 0,-1 0-1,0 0 1,0 1 0,1-1 0,-1 0 0,0 0 0,1 0-1,-1 0 1,0 0 0,1 0-1,1 0 4,1 0 1,-1 0-1,1 0 1,0 0-1,-1-1 0,1 1 1,-1-1-1,0 0 1,1 0-1,-1 0 0,0 0 1,1 0-1,0-1-4,11-7 13,0-1-1,0 0 1,-1-1-1,0-1 1,-1 0-1,3-5-12,6-8 11,-2 0 0,15-27-11,-28 43 6,-1-1-1,0 0 0,0 1 1,-1-2-1,-1 1 0,0 0 1,0-1-1,-1 1 0,0-1 0,0-6-5,-2 10 6,0 0-1,-1 0 0,0 0 0,0 0 0,0 1 1,-1-1-1,0 0 0,0 1 0,0-1 0,-1 1 1,0 0-1,-1 0 0,1 0 0,-1 0 0,0 0 1,0 1-1,-1 0-5,0-1 4,-1 0 0,0 1 0,1 0 0,-1 0 1,-1 1-1,1 0 0,-1 0 0,0 0 0,0 1 1,0 0-1,0 0 0,0 1 0,-1 0 0,-3-1-4,5 2 4,0 1-1,0-1 1,0 1-1,0 0 0,-1 1 1,1 0-1,0 0 1,0 0-1,0 0 0,0 1 1,0 0-1,1 0 1,-1 1-1,0 0 1,1 0-1,0 0 0,0 0 1,-1 1-4,-3 4 7,1 0 1,-1 0 0,1 0 0,1 1-1,0 1 1,0-1 0,1 1 0,0 0-1,0 0 1,1 1 0,1 0-1,-1 2-7,3-7 0,1 0 0,-1 0 0,1 0 0,1 0 0,-1 0 0,1 0 0,0 0 0,0 0 0,0 1 0,1-1 0,1 1 0,-1-3-5,0 1 0,1-1 0,-1 0 0,1 0 0,0 0 1,1 0-1,-1 0 0,1 0 0,-1-1 0,1 1 1,0-1-1,1 0 0,-1 0 0,0 0 0,1 0 0,1 0 5,3 3-35,2-1 0,-1-1-1,0 0 1,1 0 0,0-1-1,0 0 1,0-1-1,0 0 1,0 0 0,0-1-1,11-1 36,10 0-336,0-1 0,0-2 0,11-3 336,-7 0-540,-1-2 1,1-1-1,-1-2 1,-1-1-1,8-4 540,-18 5-382,-1-1-1,0-1 0,0-1 1,-1-1-1,-1 0 1,0-2-1,11-13 383,-3 0-230,-1 0-1,6-12 231,-25 31 308,-1-1-1,0 1 1,-1-1-1,0 0 1,0 0-1,-1-1 1,-1 0-1,3-11-307,-7 22 121,0 1 1,0-1-1,1 1 0,-1-1 0,0 1 1,0-1-1,-1 1 0,1-1 1,0 1-1,0-1 0,-1 1 0,1-1 1,-1 1-1,1 0 0,-1-1 1,1 1-1,-1 0 0,0-1 0,0 1 1,0 0-1,0 0 0,0 0-121,1 0 41,-1 1 1,0-1-1,1 1 0,-1-1 0,0 1 0,0 0 0,1 0 0,-1-1 1,0 1-1,0 0 0,0 0 0,1 0 0,-1 0 0,0 0 0,0 0 0,0 0 1,1 0-1,-1 0 0,0 0 0,0 1 0,0-1 0,1 0 0,-1 0 1,0 1-1,1-1 0,-1 1 0,0-1 0,1 0 0,-1 1 0,0-1 1,1 1-1,-1 0 0,1-1 0,-1 1 0,1-1 0,-1 1 0,0 0-41,-1 3 23,-1 0 0,1 0 0,-1 0-1,1 1 1,1-1 0,-1 0-1,1 1 1,-1-1 0,1 1 0,0 0-1,1-1 1,-1 1 0,1 0 0,0-1-1,0 2-22,1 8 3,0 0 1,1 0-1,0 0 0,3 7-3,4 6-4,0 0-1,2-1 1,8 13 4,-6-14-4,-2 1-1,-1 0 1,3 13 4,-10-29-2,-1 0 0,-1-1 0,0 1 0,0 0 0,-1 0 0,0 0-1,0 0 1,-1-1 0,-1 1 0,0 0 0,0-1 0,-1 1 2,-1 2-1,-1-1-1,0 1 1,-1-1 0,0 0-1,-1-1 1,0 0 0,-1 0-1,0 0 1,0-1 0,-1 0-1,0-1 1,-1 0 0,0 0-1,0-1 1,-1 0 0,1-1-1,-2 0 1,1-1 0,0 0-1,-7 1 2,17-6 1,0 1 0,-1-1 0,1 1 0,-1-1 0,1 0 0,0 0 0,-1 0-1,1 0 1,-1 0 0,1 0 0,0 0 0,-1 0 0,1 0 0,-1-1 0,1 1 0,0 0-1,-1-1 1,1 1 0,0-1 0,0 0 0,-1 1 0,1-1 0,0 0-1,0 0 0,0 0 1,1-1 0,-1 1 0,0 0 0,1-1-1,-1 1 1,1 0 0,-1-1 0,1 1 0,0 0-1,-1-1 1,1 1 0,0-1 0,0 1 0,0-1-1,0 1 1,1-1 0,-1 0-1,2-8 2,0 0 0,1 1-1,1-1 1,-1 1 0,1 0 0,3-4-2,26-42 4,3 1 0,2 1 0,3 3 0,5-4-4,6-7-28,170-191-160,-206 233 193,-16 19-5,1 0 0,-1-1 0,0 1 0,0 0 1,0 0-1,0 0 0,0-1 0,0 1 0,1 0 0,-1 0 0,0-1 0,0 1 1,0 0-1,0 0 0,0-1 0,0 1 0,0 0 0,0 0 0,0-1 0,0 1 1,0 0-1,0 0 0,0 0 0,0-1 0,0 1 0,-1 0 0,1 0 0,0-1 0,0 1 1,0 0-1,0 0 0,0 0 0,0-1 0,-1 1 0,1 0 0,0 0 0,0 0 1,0-1-1,0 1 0,-1 0 0,1 0 0,0 0 0,0 0 0,-1 0 0,1 0 1,0 0-1,0-1 0,0 1 0,-1 0 0,1 0 0,0 0 0,0 0 0,-1 0 0,1 0 1,0 0-1,0 0 0,-1 0 0,1 0 0,0 0 0,0 1 0,-1-1 0,1 0 1,0 0-1,0 0 0,-1 0 0,1 0 0,0 0 0,0 0 0,0 1 0,-1-1 0,-16 4 3,14-3-1,-1 1-1,1-1 1,-1 1 0,1 0 0,0 0 0,0 0 0,0 0 0,0 0 0,0 0-1,0 1 1,1 0 0,-1-1 0,1 1 0,-1 0 0,1 0 0,0 1 0,1-1-1,-1 0 1,0 1 0,1-1 0,0 1 0,0-1 0,0 1 0,0-1-1,0 1 1,1 0 0,0-1 0,-1 1 0,1 0 0,1 0 0,-1-1 0,1 1-1,-1 0 1,1-1 0,0 1 0,0 0 0,1-1 0,-1 0 0,1 1 0,-1-1-1,1 0 1,1 1-2,3 7-2,14 24 0,-1 1-1,-2 1 1,-1 1-1,8 34 3,-20-56 0,0 0 0,-2 1-1,0 0 1,-1 0-1,-1 3 1,0-11 1,0 1-1,-1-1 0,-1 1 0,0-1 0,0 0 1,0 0-1,-1 0 0,-1 0 0,-4 8 0,4-9 4,1-4-24,1 1 0,-1-1 0,1 1 0,0 0 0,0-1 0,0 1 0,1 0 0,0 0 0,0 0 0,0 4 20,1-9-27,0 0 0,0 0 0,0 1 0,0-1-1,0 0 1,1 1 0,-1-1 0,0 0 0,0 0-1,0 1 1,0-1 0,1 0 0,-1 0 0,0 1-1,0-1 1,1 0 0,-1 0 0,0 0 0,0 0 0,1 1-1,-1-1 1,0 0 0,0 0 0,1 0 0,-1 0-1,0 0 1,1 0 0,-1 0 0,0 0 0,1 0-1,-1 0 1,0 0 0,0 0 0,1 0 0,-1 0-1,0 0 1,1 0 0,-1 0 0,0 0 0,0 0 0,1-1 27,12-2-585,12-13-30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6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4 6377,'-3'-1'150,"-1"0"0,1 1 0,0-1 0,-1 1 0,1 0 0,0 0 0,-1 0 0,1 0 0,0 1 0,-1-1 0,1 1 0,0 0 0,0 0 0,-1 0 0,1 0 0,0 1 0,0-1 0,0 1 0,1 0 0,-1 0-1,0 0 1,1 0 0,-2 1-150,-6 6-20,1 0 0,0 1 0,0 0 0,1 1 0,-2 3 20,5-6-19,0 0 0,1-1 1,1 1-1,-1 0 0,1 1 0,0-1 0,1 1 0,0-1 0,1 1 1,-1 0-1,1-1 0,1 1 0,0 0 0,0 0 0,1 0 19,1 6-48,1 0-1,0 0 0,1-1 0,0 1 0,1-1 0,1 0 0,1 0 1,4 6 48,-1-2-41,2 3-4,0 1-1,-2 0 0,3 11 46,-10-27-10,-1 1 1,-1-1-1,1 0 1,-1 1-1,0 0 1,-1-1-1,1 1 1,-1-1-1,-1 1 1,1 0 0,-1-1-1,0 1 1,0-1-1,-1 0 1,-1 3 9,1-6-2,0 1 1,0-1 0,0 1 0,-1-1 0,0 0-1,1 0 1,-1 0 0,0-1 0,-1 1 0,1-1-1,0 1 1,-1-1 0,1 0 0,-1 0 0,0-1-1,1 1 1,-1-1 0,0 0 0,0 0 0,-1 0 1,1 0 2,-1 0-1,0 0 1,0 0 0,0-1 0,0 0 0,1 0 0,-1 0 0,0 0 0,0-1-1,0 0 1,0 0 0,1 0 0,-1-1 0,0 1 0,1-1 0,-1 0 0,0-1-2,4 2 0,1 1 0,-1 0 0,0 0 0,1-1 0,-1 1 0,1 0 0,-1-1 0,1 1 0,-1-1 0,1 1 0,-1-1 0,1 1 0,-1-1 0,1 1 0,0-1 0,-1 1 1,1-1-1,0 0 0,0 1 0,-1-1 0,1 0 0,0 1 0,0-1 0,0 0 0,0 1 0,0-1 0,0 0 0,0 1 0,0-1 0,0 0 0,0 0-1,1 0 0,0 0 1,-1 0-1,1 0 0,0 0 0,0 1 0,0-1 0,0 0 0,0 0 0,0 1 0,0-1 0,0 1 0,0-1 0,0 1 0,0-1 1,1 1 0,9-4-1,1 0 1,-1 1-1,8 0 1,-16 2 5,55-10 4,-1-4 0,0-1 0,-1-4 0,-1-1 0,-1-3 0,-1-3-1,-2-1 1,0-3 0,1-5-9,-33 22-30,-2 0 0,0-1-1,0-1 1,-2-1 0,2-2 30,-12 13-7,-1 0 0,1 0 1,-1-1-1,0 1 0,-1-1 0,1 0 1,-1 0-1,-1 0 0,1-1 1,-1 1-1,0 0 0,-1-1 1,0 1-1,0-1 0,-1 0 0,0-3 7,0 9 10,0-1-1,0 1 0,-1-1 0,1 0 0,-1 1 1,0-1-1,1 1 0,-1-1 0,0 1 0,-1 0 0,1-1 1,0 1-1,-1 0 0,1 0 0,-1 0 0,0 0 1,1 0-1,-1 0 0,0 0 0,0 1 0,-1-1 0,1 1 1,0-1-1,0 1 0,-1 0 0,1 0 0,-1 0 0,0 0-9,-1 0 16,1 1 0,0 0 0,0 0 0,-1 0-1,1 0 1,0 1 0,0-1 0,0 1 0,-1 0-1,1 0 1,0 0 0,0 0 0,0 0 0,0 1-1,1-1 1,-1 1 0,0 0 0,1 0-1,-1 0 1,1 0 0,-1 0 0,1 1 0,0 0-16,-10 11 19,2-1 0,0 2 0,1-1 0,0 2 0,1-1 0,1 1 1,0 0-1,1 0 0,1 1 0,0 0 0,2 0 0,0 2-19,1-8-8,1-1 1,1 1-1,0 0 0,0 0 1,1 0-1,1-1 0,0 1 1,0 0-1,3 5 8,-3-9-23,1 1-1,1-1 0,0 0 1,0 0-1,0 0 1,1-1-1,0 1 1,0-1-1,0 0 1,1 0-1,0-1 1,0 0-1,4 3 24,0-2-183,1 1 0,1-1 0,-1-1 0,1 0-1,0-1 1,0 0 0,1-1 0,-1 0 0,1-1-1,-1 0 1,5-1 183,75 6-771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7.3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171 713 6241,'-7'8'427,"-1"0"0,1 0 0,0 1 1,1 0-1,0 0 0,-3 7-427,-28 61-282,28-56 449,-11 27-110,-13 47-57,27-76-23,1 0 1,2 0-1,0 0 0,0 0 1,2 0-1,1 19 23,0-33-29,0 0 0,1 0 1,0 0-1,0 0 0,0 0 0,0-1 1,1 1-1,0 0 0,0-1 0,0 1 0,1-1 1,1 3 28,-2-5-20,0 1 0,1-1 1,-1 0-1,1 0 0,-1 0 0,1 0 1,0-1-1,0 1 0,0-1 0,0 0 1,0 0-1,0 0 0,0 0 0,0 0 1,0 0-1,0-1 0,0 0 0,1 1 1,2-1 19,7-1-18,1 0 1,0-1 0,0 0-1,-1-1 1,1 0 0,-1-1-1,0-1 1,2-1 17,30-14 51,25-17-51,-25 12 31,-2-1 0,0-3 0,-3-1 0,0-2 0,21-23-31,-36 29 0,-1-1 0,-1-1 0,-2-1 0,-1-1 0,-1-1 0,-1-1-1,-2 0 1,3-11 0,3-18-149,-3-1 0,-2 0 0,-3-1 0,-3-1 0,-3 0 0,-2 0 0,-3-53 149,-3 105 63,0-2 118,0 1 0,-1-1 0,0 1-1,-1-1 1,-1 1 0,0 0 0,-1-4-181,3 16 52,1-1 1,-1 1-1,1-1 1,-1 1-1,1 0 1,-1-1-1,0 1 0,0 0 1,0-1-1,0 1 1,0 0-1,0 0 1,0 0-1,0 0 1,0 0-1,-1 0 1,1 0-1,-1 0-52,1 1 20,0 0 0,0 0 1,0 0-1,0 1 0,0-1 0,0 0 0,0 1 0,0-1 0,0 1 1,1-1-1,-1 1 0,0-1 0,0 1 0,0-1 0,0 1 0,1 0 1,-1 0-1,0-1 0,0 1 0,1 0 0,-1 0 0,1 0 0,-1 0 1,1 0-1,-1-1 0,1 1 0,0 0 0,-1 1-20,-9 18 6,2 1-1,0 0 1,1 1 0,1-1-1,1 1 1,1 0 0,1 1-1,1-1 1,1 1-6,1 19 17,3 0 0,4 20-17,-1-7 16,-2 11-16,-3 32-54,-8 61 54,1-106-91,-1-1 1,-3 0-1,-16 46 91,19-78-342,0 0 0,-2-1 0,0 0 0,-1-1 0,-1 0 0,-1 0 0,0-1 0,-1-1 0,-1 0 0,-1-1 0,0 0 0,-1-1 0,0-1 0,-1-1 0,-1 0 0,-3 1 342,-15 5-908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7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6473,'43'-20'868,"1"1"0,1 2 0,42-9-868,0 5-122,53-4 122,-126 23-18,28-4-94,22-1 112,-49 7-156,-1 0 1,0 1 0,1 0-1,-1 2 1,0-1-1,4 3 156,-14-4-60,0 0 0,0 0 0,-1 0 0,1 1 0,-1 0 1,1 0-1,-1 0 0,1 0 0,-1 0 0,0 1 0,0 0 0,0-1 0,-1 1 0,1 0 0,-1 0 0,1 0 0,-1 1 0,0-1 0,0 1 0,-1-1 0,1 1 0,-1-1 0,1 1 0,-1 0 0,-1 0 0,1 0 0,0 0 0,-1 0 0,0-1 0,0 1 0,0 0 0,0 0 0,0 0 60,-3 14 143,0 0-1,0-1 0,-2 0 0,0 1 0,-1-2 1,-6 12-143,4-8 303,0-1 0,2 1 0,0 1 0,1-1 0,1 5-303,3-21 32,1 0 1,0 0 0,0 0 0,0 0-1,0 0 1,1 0 0,-1-1-1,1 1 1,0 0 0,1 2-33,-1-4 4,0-1 1,0 1 0,0 0 0,1 0-1,-1 0 1,0-1 0,1 1-1,-1 0 1,1-1 0,0 1-1,-1-1 1,1 0 0,0 0-1,0 0 1,0 0 0,0 0-1,0 0 1,0 0 0,0 0 0,0-1-1,0 1-4,9 1-66,1-1-1,-1 0 1,0-1-1,1 0 1,-1 0-1,0-1 1,0-1-1,9-2 67,62-15-229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08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289 7 5385,'-5'-1'369,"0"-1"0,0 1-1,0 0 1,-1 0 0,1 1-1,0 0 1,0 0 0,-4 0-369,7 1 65,-1 0 0,0-1 0,1 2 0,-1-1-1,1 0 1,0 1 0,-1-1 0,1 1 0,0-1 0,0 1 0,0 0 0,0 0 0,0 0 0,1 0 0,-1 0 0,0 1 0,0 1-65,-14 21 54,2 1-1,0 0 0,2 1 1,0 0-1,2 3-53,-13 43-20,-4 30 20,1 18-104,4 1 0,2 40 104,20-157-9,-2 24-126,0 0 0,4 24 135,-2-45-40,1 0 0,0 0 1,1 0-1,0 0 0,0-1 0,1 1 0,0 0 0,0-1 0,1 0 0,0 0 0,0 0 1,2 2 39,-4-6-13,1-1 0,0 1 1,0 0-1,-1-1 0,1 1 1,1-1-1,-1 0 0,0 0 1,1 0-1,-1-1 0,0 1 1,1-1-1,0 0 0,-1 0 1,1 0-1,0 0 0,0-1 1,-1 1-1,1-1 0,0 0 1,0 0-1,0-1 0,0 1 1,-1-1-1,1 0 0,0 0 1,-1 0 12,14-4-18,0-1 0,-1-1 0,1 0-1,-2-2 1,6-3 18,3-3-9,0 0 0,-2-2 0,1-1-1,-2-1 1,-1-1 0,0-1-1,-1 0 1,-2-2 0,8-11 9,-3-1-40,0-2 1,-3-1 0,-1-1 0,-2 0-1,11-40 40,-21 56 15,-5 18 21,0 0 1,1 1-1,-1-1 0,1 0 1,0 1-1,0-1 0,1 1 1,1-3-37,-3 7 132,-1 5 4,-4 33-14,2-1 0,1 1 0,2-1 0,2 1 1,5 27-123,-4-49-76,0 0 0,1 0 0,0-1 0,1 1 0,1-1 0,7 10 76,-9-16-155,1 0 0,0-1 0,0 0 0,1 0-1,1-1 1,-1 1 0,1-2 0,0 1 0,0-1 0,1 0 0,1 0 155,-4-3-201,0 0 1,0 0-1,1-1 1,-1 0 0,1 0-1,0 0 1,0-1-1,-1 0 1,1 0-1,0-1 1,0 0-1,0 0 1,0 0 0,0-1-1,0 0 1,-1 0-1,1-1 1,0 0-1,-1 0 1,1-1-1,-1 0 1,0 0 0,0 0-1,0-1 1,1 0 200,16-13-110,0-2 1,-1 0-1,-1-1 1,-1-1 0,7-10 109,-18 21 205,56-68 1108,-42 48-559,0 2 1,2 0-1,1 2 0,1 1 1,14-9-755,-39 33 49,0-1 0,0 0 0,1 1 0,-1-1 0,1 1 0,-1 0 0,1 0 0,-1 0 0,1 0 0,0 0 0,-1 0 1,1 1-1,0-1 0,0 1 0,-1 0 0,1 0 0,0 0 0,0 0 0,0 1 0,1-1-49,-2 1 24,0 1 0,0-1-1,1 0 1,-1 1 0,0-1 0,0 1 0,-1 0-1,1-1 1,0 1 0,0 0 0,-1 0 0,1 0-1,-1 0 1,0 0 0,0 1 0,1-1 0,-1 0-1,0 1-23,4 13 28,-1 1-1,0-1 1,-1 1-1,-1 0 1,0 16-28,-1-23 18,1 77-109,-2-57-451,1 0 1,1-1-1,1 1 1,3 3 541,-6-32-63,0 0 1,0 0-1,1 0 1,-1 1-1,0-1 0,1 0 1,-1 0-1,1 0 1,0 0-1,-1 1 1,1-1-1,0 0 1,-1 0-1,1 0 1,0-1-1,0 1 1,0 0-1,0 0 1,0 0-1,0-1 1,0 1-1,0 0 0,0-1 1,0 1-1,1-1 63,0 0-51,0 1 0,0-1 0,0 0 0,0 0 0,-1-1 0,1 1 0,0 0 0,0-1-1,0 1 1,0-1 0,0 1 0,0-1 0,-1 0 0,1 0 0,0 0 51,7-4-38,1-2 1,-2 1-1,1-1 0,-1 0 1,5-5 37,70-82 567,-44 47 337,19-15-904,-46 51 123,0 0-1,1 0 0,0 2 1,1-1-1,0 2 1,0 0-1,6-2-122,-16 8 18,-1 0 0,0 1 0,1 0-1,0 0 1,-1 0 0,1 0 0,-1 1-1,1-1 1,0 1 0,0 0 0,-1 0 0,1 0-1,0 1 1,-1-1 0,1 1 0,0 0-18,-1 0 5,-1 0 1,1 1 0,-1-1-1,1 1 1,-1-1 0,0 1-1,0 0 1,0 0 0,0 0-1,0 0 1,0 0 0,0 0-1,-1 1 1,1-1 0,-1 1-1,2 1-5,1 8-51,0-1 1,-1 1-1,0 0 0,-1 0 0,0 0 0,-1 1 0,0-1 0,-1 8 51,-4 68-192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9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14 4505,'-5'-12'1775,"2"11"-368,3 20 9,1-2-1669,-3 38 290,-6 21-37,2-10 23,0 14-13,-5 56 15,-14 46-25,17-140-70,2-17-183,2-1 0,0 1 0,2-1 0,1 1 0,1 2 253,4-8-1651,4-12 669</inkml:trace>
  <inkml:trace contextRef="#ctx0" brushRef="#br0" timeOffset="1">383 406 8434,'76'-13'3040,"-59"4"-2583,23 5-433,17 4-272,25 2-697,6 0-1047,-24-6 1296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3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1304,'0'-2'824,"0"0"-207,0 0-273,0 2-352,0 0-40,0 52 104,2 62 56,-4-66 8,2-12 0,14-6-24,4-8 0,12-12 24,6-4-32,4-14-88,0-8-376,2-10 256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4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24 3257,'-20'-14'1848,"8"4"-440,20 10-1048,12 4-576,16 12 32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4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0 487 4849,'53'-9'2030,"-1"-2"-1,1-3-2029,53-19-504,15-12 504,-70 26-627,-2-2 0,0-3 0,-1-1 0,14-13 627,-54 32 14,0 0 0,-1-1 0,0 0 0,0 0 1,0-1-1,-1 1 0,0-2 0,-1 1 0,1 0 0,-2-1 0,1 0 1,-1-1-1,-1 1 0,0 0 0,0-1 0,0 0 0,-2 0 0,1 0 1,-1 0-1,0 0 0,-1 0 0,-1 0 0,1 0 0,-1 0 0,-2-7-14,-1 5 926,2 17-181,5 25-327,1-14-443,2-1 0,0 1-1,1-1 1,0-1 0,2 1 0,1 1 25,20 26-51,11 12 51,-22-32-1,-1 2 0,-1 0 1,-1 1-1,-1 1 0,10 24 1,-22-42-25,0-1 0,-1 1-1,0 0 1,-1 0 0,0 0-1,0 0 1,-1 1-1,1-1 1,-2 0 0,1 0-1,-1 0 1,-1 0 0,0 0-1,0 0 1,0 0-1,-1 0 1,0-1 0,0 1-1,-2 0 26,-1 2-146,0 0-1,0-1 0,-1 0 0,-1 0 0,0-1 0,0 0 0,0 0 1,-1-1-1,0 0 0,-1 0 0,1-1 0,-1 0 0,-3 0 147,-19 9-436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5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63 115 3345,'0'-2'126,"0"1"-1,0 0 1,1 0 0,-1 0 0,1-1 0,-1 1 0,1 0 0,-1 0-1,1 0 1,0 0 0,-1 0 0,1 0 0,0 0 0,0 0 0,0 0 0,0 1-1,0-1 1,0 0 0,0 0 0,0 1 0,0-1 0,0 1 0,0-1-1,0 1 1,1-1 0,0 1-126,39-11 512,-31 9-287,136-26 750,0 6 1,102 1-976,-220 19-74,22-1-648,-1 2 0,1 2-1,33 5 723,-83-6-25,0 0 0,0 0-1,0 0 1,0 0 0,0 1-1,0-1 1,0 0 0,0 0-1,0 0 1,0 0 0,0 0-1,0 0 1,0 0 0,0 0 0,0 0-1,0 0 1,0 0 0,0 0-1,0 0 1,0 0 0,0 1-1,0-1 1,0 0 0,0 0-1,0 0 1,1 0 0,-1 0-1,0 0 1,0 0 0,0 0 0,0 0-1,0 0 1,0 0 0,0 0-1,0 0 1,0 0 0,0 0-1,0 0 1,0 0 0,0 0-1,0 0 1,0 0 0,0 0-1,0 0 1,1 0 0,-1 0 0,0 0-1,0 0 1,0 0 0,0 0-1,0 0 1,0 0 0,0 0-1,0 0 1,0 0 25,-9 3-649,-20 1 102,-87 2 192,45-4 381,-1 3 0,-51 12-26,100-12 115,1 0 0,0 1 0,0 2 0,0 0 1,1 1-1,1 2 0,0 0 0,0 1 0,1 0 0,-12 12-115,9-4 210,1 1-1,1 1 1,1 0 0,1 2-1,1 0 1,-8 15-210,-3 13 533,1 1 0,-13 41-533,32-74 91,1-2 7,0 0 1,1 0-1,-1 9-98,6-22 10,0-1 0,0 1 0,1 0 0,0 0 0,0 0 0,0 0 0,0 0 0,1 0 0,0-1 0,0 1 0,0 0 0,1 0 0,-1-1 0,1 1 0,1 1-10,-1-3 4,1 1 0,-1-1 0,1 0 0,-1-1-1,1 1 1,0 0 0,0-1 0,0 1 0,1-1-1,-1 0 1,1 0 0,-1 0 0,1-1-1,-1 1 1,1-1 0,0 0 0,0 0 0,0 0-1,1 0-3,11 1 35,-1-1-1,0 0 0,0-1 1,11-2-35,4-1 54,0-1 1,-1-2-1,1 0 1,1-3-55,-12 3-6,1-1 0,-1-1-1,-1 0 1,1-1 0,-2-1 0,9-7 6,-23 15-3,0 0 0,0 0-1,-1 0 1,0 0 0,1-1 0,-1 1 0,0-1-1,0 1 1,0-1 0,0 0 0,-1 0-1,1 0 1,-1 0 0,0 0 0,0 0-1,0 0 1,0-1 0,0 1 0,-1 0-1,1 0 1,-1-1 0,0-2 3,-1 3 3,1 0 0,-1 1 0,0-1 0,0 0 0,0 0 0,0 1 0,0-1 0,-1 1 0,1-1 0,-1 1-1,0-1 1,0 1 0,0 0 0,0 0 0,0 0 0,0 0 0,0 0 0,-1 0 0,1 1 0,-1-1 0,1 1 0,-1 0 0,1 0 0,-1 0 0,-1-1-3,-6 0 5,1 0 1,-1 0-1,1 0 1,-1 1-1,0 1 1,0 0-1,0 0 1,1 1-1,-1 0 0,0 1 1,1 0-1,-1 0 1,1 1-1,-1 0 1,1 1-1,-5 3-5,-4 1-19,1 2-1,0 0 0,1 0 1,0 2-1,1 0 1,0 1-1,1 0 0,-2 3 20,10-9-146,-1 1-1,1 0 0,0 0 0,1 0 0,0 1 1,0 0-1,1 0 0,0 0 0,1 0 0,0 1 1,0 0-1,0 5 147,-2 56-698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5.7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6 562 4577,'-4'10'2128,"2"-6"-1675,3-9 659,1-3-1076,0 1 0,1 0 0,0 1 0,0-1 0,1 0 0,0 1 0,0 0 0,0 0 0,3-3-36,4-6 23,7-9-14,6-9-12,-2-1-1,-1 0 0,0-5 4,-10 17-53,-1-1 0,-1-1 0,-1 0 0,-1 0 0,1-10 53,-6 24-15,0 0 1,-1 0-1,0 0 1,-1 0-1,0-1 1,-1 1 0,0 0-1,0 0 1,-1 0-1,-1 0 1,1 0-1,-2 0 1,1 1-1,-4-6 15,7 15 10,0-1-1,-1 0 1,1 0 0,0 0-1,-1 0 1,1 1-1,0-1 1,-1 0 0,0 0-1,1 1 1,-1-1 0,1 0-1,-1 1 1,0-1 0,1 0-1,-1 1 1,0-1-1,0 1 1,1-1 0,-1 1-1,0 0 1,0-1 0,0 1-1,0 0 1,1 0-1,-1-1 1,0 1 0,0 0-1,0 0 1,0 0 0,0 0-1,0 0 1,0 0 0,0 0-1,1 0 1,-1 1-1,0-1 1,0 0 0,0 0-1,0 1 1,0-1 0,1 1-1,-1-1 1,0 1-1,0-1 1,1 1 0,-1-1-1,0 1 1,1 0 0,-1-1-1,0 1-9,-2 3 19,-1 0 0,1 0 1,0 1-1,1-1 0,-1 1 0,1-1 0,0 1 0,-1 3-19,1-2-2,0 0-1,1 0 0,-1 0 0,1 1 1,1-1-1,-1 0 0,1 1 1,0-1-1,1 0 0,0 1 0,0-1 1,0 0-1,1 3 3,4 8-29,1 0 0,0 0 0,10 14 29,-7-13-27,-1 1-1,-1 0 1,1 4 27,-3 0-6,-1 0 0,0 0 1,-2 1-1,-1 0 0,-1-1 0,0 1 0,-2 0 0,-1-1 0,-1 1 0,-2 2 6,-10 44-53,-4 0-1,-19 43 54,-19 66-2005,49-146 341,2-13 681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6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0 267 3321,'1'-2'96,"0"1"0,0-1 0,0 0 1,0 1-1,1-1 0,-1 1 0,0-1 1,1 1-1,-1 0 0,1 0 0,-1-1 1,1 1-1,0 0 0,-1 0 0,1 1 1,0-1-1,0 0 0,-1 0 0,1 1 0,0-1 1,0 1-1,0 0 0,0 0 0,1-1-96,13-3 358,89-30 147,107-33-341,-165 55-203,1 1 0,0 3 0,24 0 39,-61 7-32,0 1 0,0 0-1,0 1 1,-1 0 0,11 2 32,-18-2-13,0-1 1,0 1 0,0 0 0,0 0-1,-1 0 1,1 1 0,0-1 0,0 1-1,-1 0 1,1-1 0,-1 1 0,0 0 0,1 0-1,-1 1 1,0-1 0,0 0 0,-1 1-1,1-1 1,0 1 0,-1 0 0,1-1-1,0 3 13,-1 0-3,0 0 1,0-1-1,0 1 0,0 0 0,-1 0 0,0 0 0,0-1 0,0 1 0,0 0 1,-2 3 2,-13 47 154,12-46-104,0 0 1,0-1-1,1 1 0,0 0 1,1 0-1,0 0 0,0 0 1,1 0-1,0 3-50,1-10 7,-1-1 0,1 1-1,-1 0 1,1-1 0,-1 1-1,1-1 1,0 1 0,0-1 0,0 1-1,0-1 1,0 0 0,0 1-1,0-1 1,0 0 0,0 0 0,1 0-1,-1 0 1,0 0 0,1 0-1,-1 0 1,1 0 0,-1 0 0,1-1-1,0 1 1,-1-1 0,1 1 0,0-1-1,-1 1 1,1-1 0,1 0-7,8 1 18,-1-1-1,1 0 1,0 0 0,8-2-18,-17 2 3,31-4 11,-1-2 0,0-1-1,0-1 1,0-2 0,-2-1 0,2-2-14,-11 4-59,-1-1 0,0-1 0,-1 0 1,0-2-1,-1 0 0,0-1 0,-1-1 0,-1-1 0,5-6 59,-13 13-90,-1 0 0,-1-1-1,1 0 1,-2 0-1,1-1 1,-1 1-1,-1-1 1,0-1 90,-2 9-40,-2 1-1,1-1 1,0 0 0,0 0 0,-1 1 0,0-1 0,1 0-1,-1 0 1,0 0 0,0 0 0,-1 1 0,1-1-1,-1 0 1,1 0 0,-1 0 0,0 1 0,0-1-1,0 0 1,0 1 0,0-1 0,-1 1 0,1-1 0,-1 1-1,0 0 1,0 0 0,0 0 0,0 0 0,0 0-1,0 0 1,0 0 0,-1 1 0,1-1 0,-2 0 40,-1 0-40,1 0 1,0 1 0,0-1-1,-1 1 1,1 0 0,-1 1 0,1-1-1,-1 1 1,1 0 0,-1 0-1,1 0 1,-1 0 0,1 1-1,-1 0 1,1 0 0,0 0 0,-1 1-1,1-1 1,0 1 0,0 0-1,0 0 1,0 0 0,0 1 0,0 0 39,-5 3-18,0 1 1,0 1 0,1 0 0,0 0 0,0 0 0,1 1 0,0 0-1,-5 10 18,3-5-89,1 1 0,1 0 0,0 0 0,1 0 0,0 1-1,1 0 1,0 7 89,-2 45-274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6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0 693 2232,'11'-15'588,"-1"0"-1,-1 0 0,0-1 0,-1 0 1,-1-1-1,5-15-587,2-16 1759,5-41-1759,-15 68 51,59-227-500,-27 117-997,-35 129 1434,0 1 0,-1-1 0,1 0 0,-1 0 0,1 1 0,-1-1 0,0 0 1,0 0-1,0 0 0,0 0 0,0 1 0,0-1 0,-1 0 0,1-1 12,-1 2 7,1 1-1,-1 0 0,1 0 0,-1 0 1,1 0-1,0 0 0,-1 0 1,1 0-1,-1 0 0,1 0 1,-1 0-1,1 0 0,-1 0 1,1 0-1,0 0 0,-1 1 1,1-1-1,-1 0 0,1 0 0,0 0 1,-1 1-1,1-1 0,-1 0 1,1 1-1,0-1 0,-1 0 1,1 0-1,0 1 0,0-1 1,-1 1-1,1-1 0,0 0 0,0 1-6,-4 3 59,0 0 0,1 0 0,0 1 0,0-1-1,0 1 1,1 0 0,0 0 0,-2 4-59,3-4 30,0 0 1,1 0 0,0 0-1,0 0 1,0 0-1,1 0 1,-1 0 0,1 0-1,1 0 1,-1 0-1,1 2-30,25 53 100,-13-31-80,-6-10 9,0 1-1,-2 1 1,0-1 0,-2 1 0,0 0-1,-1 1 1,-1-1 0,-1 16-29,-3 28 331,-3-1 0,-5 14-331,9-72 23,-4 30-119,-2 1 0,-2-2 0,-1 1 0,-2-1 0,-10 22 96,7-26-321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6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 4953,'38'-22'1808,"22"4"-1319,40-4-866,13-3-631,5-5 664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7.1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1 3753,'-16'0'1488,"-26"28"-976,-16 14-288,-9 36-208,-7 15 32,16 23 128,14 6 16,22-16-16,12-15-24,24-23-96,14-8-32,24-12-280,14-6-264,0-14 312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7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79 288 4825,'0'-1'104,"-1"0"-1,1 1 1,0-1-1,-1 0 1,1 0-1,0 1 1,-1-1-1,1 0 1,-1 1-1,1-1 1,-1 0-1,0 1 1,1-1-1,-1 1 1,1-1 0,-1 1-1,0-1 1,1 1-1,-1-1 1,0 1-1,0 0 1,0-1-1,0 1-103,0 0 41,0 1 0,0-1 1,1 0-1,-1 1 0,0-1 0,0 1 0,0 0 0,0-1 0,0 1 0,1 0 0,-1-1 0,0 1 0,1 0 0,-1 0 0,0-1 1,1 1-1,-1 0 0,1 0 0,0 0 0,-1 0 0,1 0 0,-1 0 0,1 0-41,-3 6-12,0 1-1,0-1 1,1 1 0,-1-1-1,2 1 1,-1 0 0,1 0-1,0 0 1,1 0-1,0 0 1,0-1 0,1 1-1,1 8 13,1-5-42,0-1 0,1 1-1,0-1 1,0 0 0,1 0-1,0-1 1,1 1 0,0-1-1,0-1 1,2 2 42,25 27-91,-24-28 95,0 1-1,0 0 0,-1 0 0,-1 1 1,0 0-1,0 0 0,5 12-3,-12-20 10,1 0-1,0 0 1,0-1 0,-1 1 0,0 0-1,1 0 1,-1 0 0,0 0-1,-1 0 1,1 0 0,0 0 0,-1 0-1,0 0 1,1 0 0,-1 0-1,0-1 1,-1 1 0,1 0 0,0 0-1,-1-1 1,1 1 0,-1-1-1,0 0 1,0 1 0,0-1 0,0 0-1,0 0 1,-1 0 0,1-1-1,-1 1-9,-8 6-10,0-1-1,-1-1 1,0 0-1,0-1 1,-12 4 10,-17 4-364,5-10 144</inkml:trace>
  <inkml:trace contextRef="#ctx0" brushRef="#br0" timeOffset="1">332 1 4897,'22'24'1896,"12"18"-1311,20 25-369,8 13 56,-4 14-152,-6 6-40,-30-2-136,-20-1-104,-32-7-176,-16-4-104,-12-10-129,2-2-255,12-22 552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9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 8370,'-19'15'2856,"2"19"-2664,-2 14-224,4 15-336,3 4-208,-1-5-1400,2-12-609,9-29 1561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8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1 3513,'-5'3'157,"0"0"0,0 0 0,0 1 0,1 0 0,-1 0 0,1 1 0,0-1 0,0 1 0,-1 3-157,-31 49-165,24-36 265,5-9-102,0 0 0,1 1 0,1-1 0,0 1 0,1 1 0,0-1 0,1 1 0,0-1 0,1 1 1,1 3 1,0-9 12,1 1 0,1 0 0,0 0 1,0 0-1,1-1 0,0 1 1,0 0-1,1-1 0,0 0 1,0 0-1,1 0 0,0 0 0,1 0 1,0-1-1,0 1 0,3 2-12,11 10 308,2-1-1,0-1 0,1-1 1,1 0-1,0-2 0,7 3-307,8 5 1230,26 23-1230,-60-43 29,-1-1-1,1 1 1,-1 0-1,0 1 0,0-1 1,0 1-1,-1-1 1,1 1-1,-1 0 0,1 1-28,-2-3 9,-1 0-1,1 0 1,-1 0-1,0 0 1,1 0-1,-1 0 1,0 0-1,0 0 0,0 0 1,-1 0-1,1 0 1,0 0-1,-1 0 1,1 0-1,-1 0 1,0 0-1,0 0 0,0 0 1,0 0-1,0 0 1,0-1-1,0 1 1,0 0-1,-1 0-8,-8 8 30,1 0 0,-2 0 0,1-1 1,-1 0-1,-1-1 0,0 0 0,-11 5-30,-13 6 48,-2-1 0,-4-1-48,36-15-13,-23 10-250,0-1-1,-1-2 1,0-1-1,-6 0 264,32-8-208,-1 1 1,0-1-1,0 0 0,1 0 1,-1 0-1,0-1 0,1 0 208,1 1-109,0-1 0,1 0 0,-1 0 0,1-1 0,-1 1 0,1 0 0,0-1 0,-2 0 109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8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583 0 2977,'-9'9'207,"0"-1"0,0 2 0,1-1 0,0 1 0,1 0 0,0 1 0,1-1 0,0 1 0,-4 12-207,-1-1 134,-41 90 148,29-56-316,-3-2 0,-20 29 34,37-69-164,-1 0 1,0 0-1,-1-1 1,0-1-1,-1 1 0,0-2 1,-1 0-1,0 0 1,-1-1-1,0-1 1,-5 2 163,10-7-95,-1 0 1,0 0-1,0-1 0,0-1 1,-1 1-1,1-2 1,-1 1-1,1-2 1,-1 1-1,-8-2 95,14 1-5,1-1 0,0 1-1,0-1 1,0 0 0,0-1 0,0 1-1,0-1 1,0 1 0,0-1 0,0 0-1,1-1 1,-3-1 5,4 2-1,-1 0-1,2 0 1,-1 0-1,0-1 1,0 1-1,1-1 0,-1 1 1,1-1-1,0 1 1,0-1-1,0 0 1,0 0-1,0 0 1,0 1-1,1-1 1,-1 0-1,1 0 1,0 0-1,0-2 2,1-1-5,0 1 0,0-1 1,0 0-1,0 1 0,1-1 0,0 1 0,0 0 0,1 0 0,0-1 0,-1 2 1,2-1-1,-1 0 0,0 0 0,1 1 0,0 0 0,0 0 0,0 0 0,1 0 1,-1 1-1,5-3 5,0 0 13,1 0 1,0 0 0,1 1-1,-1 0 1,1 1 0,0 0-1,0 0 1,0 2 0,12-3-14,-21 5 37,1-1 1,-1 1 0,1 0 0,0 0 0,-1 0 0,1 0 0,-1 0 0,1 0 0,-1 1 0,1-1 0,-1 1 0,1 0 0,-1-1 0,1 1 0,-1 1 0,0-1 0,1 0 0,-1 0 0,0 1 0,0-1 0,0 1 0,0 0 0,0 0 0,-1-1 0,1 1 0,0 0 0,-1 0 0,1 1 0,-1-1 0,0 0 0,0 0 0,0 1-1,0-1 1,0 1 0,0 1-38,2 9 220,-1 1 0,-1 0 0,0-1 0,-1 1 0,0 0 0,-2 6-220,1 14 136,1-10-72,1-1 0,1 0 0,3 12-64,-4-28-38,0 0 1,1 0-1,0 0 0,1 0 0,-1-1 1,1 1-1,1-1 0,-1 0 0,1 0 1,0 0-1,0-1 0,1 1 0,2 2 38,-2-5-41,0 1 0,0-1 0,0 1 0,1-1 0,4 2 41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9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0 4433,'0'28'1696,"-4"18"-1128,0 28-416,-6 0 73,0 12-105,2-5-48,0-9-16,5 0-16,5-4 40,1-2-40,11-2-336,2-8-217,6-22-799,2-15 784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9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49 4161,'-2'1'156,"-1"0"0,0-1 0,0 1 0,1 0 0,-1 1 1,0-1-1,1 0 0,-1 1 0,1-1 0,0 1 0,-1 0 0,1 0 0,0 0 1,0 0-1,0 0 0,0 0 0,1 0 0,-2 3-156,-29 48 197,30-50-127,-1 3-50,1-1 0,-1 0 1,1 1-1,1 0 1,-1 0-1,1-1 0,0 1 1,0 0-1,0 0 1,1 0-1,0 0 1,0 0-1,1 3-20,-1-6-4,1 0 0,0 0 1,0 0-1,0-1 0,0 1 0,0 0 0,0 0 1,1-1-1,0 1 0,-1-1 0,1 0 0,0 1 0,0-1 1,0 0-1,0 0 0,1 0 0,-1 0 0,1 0 1,-1-1-1,1 1 0,-1-1 0,1 0 0,0 0 1,0 0-1,-1 0 0,1 0 0,0 0 0,0-1 4,7 2-26,0-2-1,0 1 1,-1-1-1,1-1 1,0 1-1,-1-2 1,1 1-1,0-1 1,-1-1-1,0 0 1,0 0-1,4-2 27,1-1-5,0-1-1,0 0 0,-1-1 1,0-1-1,0 0 1,-1 0-1,5-6 6,-15 13-10,1-1 1,-1 0-1,1 1 1,-1-1 0,0 0-1,0 0 1,0-1-1,0 1 1,-1 0-1,1 0 1,-1-1-1,0 1 1,0-1-1,0 0 1,0 1-1,-1-1 1,0 1-1,1-1 1,-1 0 0,-1 1-1,1-1 1,0 0-1,-1 1 1,0-1-1,0 1 1,0-1-1,0 1 1,0-1-1,-1 1 1,0 0-1,1-1 1,-1 1-1,0 0 1,-1 0 0,1 1-1,-2-3 10,-2-1-72,1 0 1,-1 0-1,-1 1 1,1-1-1,-1 1 0,0 1 1,0 0-1,0 0 0,0 0 1,-1 1-1,0 0 0,1 0 1,-1 1-1,0 0 0,0 0 1,-2 1 71,5 0-60,-1 0-1,0 1 1,1 0-1,-1 1 1,1-1 0,-1 1-1,1 0 1,-1 0 0,1 1-1,0 0 1,-1 0 0,1 0-1,0 0 1,0 1 0,1 0-1,-3 1 61,-23 27-249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19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0 5281,'32'40'1985,"8"16"-1641,4 12-104,0 2-16,-2-7-136,-4-3-40,-10-2-32,-10-2-96,-20 0-272,-6-4-56,-30-6-1,-12-4 81,-24-9 232,-4 1 72,6-10-568,10-4 448</inkml:trace>
  <inkml:trace contextRef="#ctx0" brushRef="#br0" timeOffset="1">617 411 5737,'6'-6'2153,"34"-10"-1729,64 0-376,-28 22-1745,-1-4 1209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20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0 4537,'0'7'439,"-1"-1"1,1 0-1,-1 1 1,-1-1-1,1 0 0,-2 3-439,-3 6-57,-1 1-1,0-2 0,-4 5 58,7-11 158,-11 18-382,0 0 0,-2-1 1,-1-1-1,-1-1 1,-2 1 223,9-15-433,12-9 427,0 0-1,-1 1 1,1-1 0,0 0-1,0 0 1,0 0-1,0 0 1,-1 0-1,1 0 1,0 0 0,0 0-1,0 0 1,0 0-1,0 0 1,-1 0-1,1 0 1,0 0 0,0-1-1,0 1 1,0 0-1,-1 0 1,1 0-1,0 0 1,0 0 0,0 0-1,0 0 1,0 0-1,0 0 1,-1 0-1,1-1 1,0 1 0,0 0-1,0 0 1,0 0-1,0 0 1,0 0-1,0-1 1,0 1 0,0 0-1,0 0 1,0 0 6,0-2-10,0 0 0,0 0 0,0 0 0,0 0 1,0 0-1,1 0 0,-1 0 0,1 1 0,0-1 1,-1 0-1,2-1 10,8-16-63,0 1 1,1 0 0,2 0-1,-1 2 1,14-14 62,13-11-643,24-17 643,-61 56-14,1-1 0,0 1 0,0 0 1,0 0-1,0 0 0,0 0 0,3-1 14,-6 3 9,1 0-1,0 0 1,-1 0 0,1 0-1,-1 0 1,1-1-1,-1 1 1,1 0-1,0 1 1,-1-1 0,1 0-1,-1 0 1,1 0-1,0 0 1,-1 0-1,1 1 1,-1-1 0,1 0-1,-1 0 1,1 1-1,-1-1 1,1 0-1,-1 1 1,1-1 0,-1 1-1,0-1 1,1 0-1,-1 1 1,0-1-1,1 1 1,-1-1 0,0 1-1,1-1 1,-1 1-1,0-1 1,0 1 0,0 0-1,1-1 1,-1 1-1,0-1 1,0 1-1,0-1 1,0 1-9,2 13 156,0-1 1,-1 1-1,0-1 0,-1 1 1,-1 0-1,0 2-156,-1 24 253,3 14-51,3 0 1,2 0-1,2-1 1,2 0-1,3 0 1,8 18-203,-20-70 10,-1-1-1,0 1 1,1-1 0,-1 1 0,0 0 0,0-1-1,0 1 1,1 0 0,-1-1 0,0 1 0,0 0-1,0-1 1,0 1 0,0 0 0,0-1-1,0 1 1,0 0 0,-1-1 0,1 1 0,0-1-1,0 1 1,0 0 0,-1-1 0,1 1 0,0 0-1,-1-1 1,1 1 0,-1-1 0,1 1-10,-21 2 378,4-2-448,-5 1 104,-6 1-16,-1-1-1,-2-1-17,23-1 56,0 0 0,0-1 0,0 0 0,1 0 0,-1-1 0,0 0-1,1 0 1,-1-1 0,1 0 0,-4-2-56,11 5 4,0-1-1,-1 1 1,1 0-1,0 0 1,0 0-1,-1 0 1,1 0-1,0-1 1,0 1-1,0 0 1,-1 0-1,1 0 1,0-1-1,0 1 1,0 0-1,0 0 1,-1-1-1,1 1 1,0 0-1,0 0 1,0-1-1,0 1 1,0 0-1,0 0 1,0-1-1,0 1 1,0 0-1,0-1 1,0 1-1,0 0 1,0 0-1,0-1 1,0 1-1,0 0 1,0-1-1,0 1 1,0 0 0,0 0-1,1-1 1,-1 1-1,0 0 1,0 0-1,0-1 1,0 1-1,1 0 1,-1 0-1,0 0 1,0-1-1,0 1 1,1 0-1,-1 0 1,0 0-1,0 0 1,1 0-1,-1-1 1,0 1-1,0 0 1,1 0-1,-1 0 1,0 0-1,1 0 1,-1 0-1,0 0 1,0 0-1,1 0 1,-1 0-1,0 0-3,31-8-12,40-1-1162,1 3-1,34 2 1175,14 5-828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22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47 3769,'-1'-4'422,"-8"-24"1078,8 27-1435,1 0-1,0 1 0,0-1 0,0 0 0,-1 0 1,1 1-1,0-1 0,-1 0 0,1 1 0,-1-1 1,1 1-1,-1-1 0,1 1 0,-1-1 0,1 1 1,-1-1-1,0 1 0,1-1 0,-1 1 0,1-1 1,-1 1-1,0 0 0,1-1 0,-1 1 0,0 0 0,0 0 1,1 0-1,-1 0 0,0-1 0,0 1 0,1 0 1,-1 0-65,-6 3 36,0 1 0,1-1 1,0 1-1,0 0 0,0 0 1,0 1-1,0 0 0,1 0 0,0 0 1,0 1-37,-10 11-16,1 1 1,-8 15 15,11-16-4,1 1-1,0 1 1,-5 15 4,13-28-14,-1 0 0,1 0 0,1 0 0,-1 0 0,1 1 0,0-1 0,0 0 0,1 1 0,0-1 0,0 0 0,1 1-1,0-1 1,0 0 0,1 4 14,0-5-16,1 0 0,0 0 0,0-1 0,0 1 0,0-1-1,1 0 1,0 0 0,0 0 0,0 0 0,0 0 0,0-1-1,1 0 1,0 0 0,1 0 16,16 9-42,1 0 1,14 3 41,-28-11-3,97 35-11,-39-15 11,5 5 3,-53-20 9,0 1 0,0 0 0,-1 2 0,-1 0 0,13 11-9,-27-21 3,-1 0-1,0 0 1,0 0-1,0 0 1,0 0-1,0 1 1,-1-1-1,1 1 1,-1-1-1,1 1 1,-1 0 0,0-1-1,0 1 1,0 0-3,-1-1 2,0 0 1,0-1 0,-1 1 0,1 0 0,0-1 0,-1 1-1,1-1 1,-1 1 0,1-1 0,-1 1 0,0-1 0,0 1-1,1-1 1,-1 1 0,0-1 0,0 0 0,-1 0 0,1 0-1,0 1 1,0-1 0,0 0 0,-1 0 0,1-1-1,-1 1 1,1 0 0,-1 0 0,1-1 0,-1 1 0,0 0-3,-40 15 53,0-1 0,-1-2 1,0-3-1,-9 1-53,32-7 21,-14 4-381,0-1 0,-1-2 0,0-2 0,-17-1 360,16-6-519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22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4 408,'58'-4'200,"6"6"-128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23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 4097,'0'-6'2000,"4"10"-855,6 4-521,-10-8-624,0 0-56,14 30 40,34 60 24,-22-43-8,-2 1 0,-4 4-184,-6 0-136,-2-6-361,-2-6-359,14-16 664</inkml:trace>
  <inkml:trace contextRef="#ctx0" brushRef="#br0" timeOffset="1">385 1 2729,'-6'14'1272,"2"10"-112,-4 18-1208,2 8 104,2 17 96,0 11 24,-2 6-40,0 2-40,-2-6-64,-4-12 0,-2-11 8,0-7 16,-2-12 32,2-4 0,1-10-104,3-4-256,8-8 176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23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 4737,'190'-83'2216,"-148"85"-951,-2 6-481,-5 11-520,-11 3-104,-28 8-152,-10 4-24,-19-2-16,-9-2-8,8-2 32,8-6-16,14-4-16,12 0 0,30-10-24,20-2 56,35-6-552,15 0-1097,-2-8 1113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29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144 362 1816,'9'-47'398,"-1"6"420,1 1-1,1 0 0,11-22-817,-2 17 4145,20-34-4145,-33 71 824,-2 10-420,1 12-250,-5-12-149,5 24-5,-1-1-1,-1 1 1,-1-1-1,-2 20 1,-10 108 35,0-24-17,9-98-25,0 5 6,0 0 0,3 1 1,-1-27-17,0 0 0,1 0-1,0 1 1,0-1 0,1-1 0,1 1-1,0 0 1,0-1 0,2 4 17,-7-14 18,0 0-1,0 1 1,0-1 0,-1 0 0,1 1 0,0-1 0,0 1-1,-1 0 1,1-1 0,-1 1 0,1 0 0,0 0-1,-1 0 1,1 0 0,0 0 0,-1 0-18,-39 2 49,40-2-46,-26 2 19,0 1 0,0 2 0,-8 2-22,14-1 1,0-2 0,0 0 0,0-2 0,-6 0-1,22-4 27,12-3-14,21-6 1,-22 9-6,26-10 21,1 2-1,1 1 1,0 1-1,0 2 1,1 2 0,13 0-29,-22 3-221,-1 1 1,1 1 0,-1 1 0,1 1-1,-1 2 1,0 0 0,-1 2-1,1 1 1,0 1 220,12 8-581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23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3033,'10'-2'1712,"4"-4"-416,14 4-680,10-2-312,16 0-616,2 2-856,-8 2 784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7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45 273 1208,'-38'-66'783,"37"64"-675,0-1 1,0 0-1,0 0 0,0 0 1,0 1-1,1-1 0,0 0 1,-1 0-1,1 0 0,0 0 0,0 0 1,1 0-1,-1 0 0,0 0 1,1 0-109,0-18 1268,0 21-1224,-1 0 0,0 0 0,0-1 0,0 1 0,0 0 0,0 0 1,0 0-1,1 0 0,-1 0 0,0-1 0,0 1 0,0 0 0,1 0 1,-1 0-1,0 0 0,0 0 0,0 0 0,0 0 0,1 0 0,-1 0 0,0 0 1,0 0-1,1-1 0,-1 1 0,0 0 0,0 0 0,0 1 0,1-1 1,-1 0-1,0 0 0,0 0 0,0 0 0,1 0 0,-1 0 0,0 0 0,0 0 1,0 0-1,1 0 0,-1 0 0,0 1 0,0-1 0,0 0 0,0 0 0,0 0 1,1 0-1,-1 0-44,12 7 3,22 35 292,-19-24-224,1 1 4,-2 0 1,0 0-1,-1 2 1,-1-1-1,1 5-75,12 35 87,-3 2-1,-3 0 1,4 27-87,-6-25 42,-16-58-31,-1-3-3,1-1-1,-1 0 1,0 0-1,1 0 1,0 1 0,-1-1-1,1 0 1,0 0-1,0 0 1,0 0 0,1 0-1,-1-1 1,0 1-1,1 0 1,-1 0-8,-1-2 4,0 0 1,1 0-1,-1 0 0,0 0 0,0 0 1,0 0-1,0 0 0,0 0 1,0 0-1,0 0 0,1 0 0,-1 0 1,0-1-1,0 1 0,0 0 1,0 0-1,0 0 0,0 0 0,0 0 1,1 0-1,-1 0 0,0 0 0,0 0 1,0 0-1,0 0 0,0 0 1,0-1-1,0 1 0,0 0 0,0 0 1,0 0-1,0 0 0,0 0 1,0 0-1,0 0 0,0 0 0,0-1 1,0 1-1,0 0 0,0 0 0,0 0 1,0 0-1,0 0 0,0 0 1,0-1-1,0 1 0,0 0 0,0 0 1,0 0-1,0 0 0,0 0 1,0 0-1,0 0 0,0 0 0,0-1 1,0 1-1,0 0 0,0 0-4,0-5 84,3-15-45,0 0 0,1 0 1,7-17-40,-5 18 10,-3 7-10,2 1 0,0-1 1,0 1-1,1 1 0,0-1 0,1 1 0,0 0 0,1 0 0,0 1 0,1 0 1,-1 1-1,2 0 0,-1 0 0,1 1 0,0 0 0,1 1 0,-1 0 1,1 0-1,1 1 0,4-1 0,-14 5-6,0 0 1,0 1 0,0-1-1,0 0 1,1 1 0,-1-1-1,0 1 1,0 0 0,1 0-1,-1-1 1,0 2 0,1-1-1,-1 0 1,0 0-1,0 1 1,1-1 0,-1 1-1,0 0 1,0 0 0,0-1-1,0 2 1,0-1 0,0 0-1,0 0 1,0 0 0,0 1-1,-1-1 1,1 1-1,0 0 1,-1-1 0,0 1-1,1 0 1,-1 0 0,0 0-1,1 1 6,2 7-2,0 1 0,0-1-1,-1 1 1,-1 0-1,0-1 1,1 10 2,-3-17 8,3 12 18,5 38 154,4 9-180,-7-42 22,1-2 0,0 1 0,2-1 0,0 0 1,1 0-23,-7-15 1,-1 0 0,1 0 0,0 0 0,0 0 0,0 0 0,1-1 0,-1 1 0,1-1 0,-1 1 0,1-1 0,0 0 1,0 0-1,0 0 0,0-1 0,0 1 0,2 0-1,-1-1-6,-1-1 1,0 1-1,1-1 1,-1 0-1,0 0 1,1 0 0,-1 0-1,1-1 1,-1 1-1,0-1 1,0 0-1,1 0 1,-1 0-1,0 0 1,0-1-1,0 1 1,0-1-1,0 0 1,1-1 5,8-6-65,1-1 0,-2-1 0,1 0 1,-2 0-1,1-1 0,-2-1 0,0 0 0,0 0 1,3-9 64,8-14-179,-2-1 0,-2-1 0,0-5 179,-1-6 117,-3 0 1,-1 0-1,-3-1 1,-2 0-1,-2 0 1,-2-1-1,-3 1 1,-4-32-118,3 67 370,2 17-143,5 34-175,-4-27-53,6 31-3,1 38 4,26 223 35,0-1 23,-32-279-41,0-32 13,2-21-3,4 1-8,1 0-1,1 1 1,8-15-19,-9 27-1,0 0 0,0 0 0,2 1 0,0 1 0,1 0 0,5-5 1,-14 18 3,0 0 0,-1 1-1,1-1 1,0 1-1,0 0 1,1 0 0,-1 0-1,0 0 1,1 1-1,-1-1 1,1 1 0,-1 0-1,1 0 1,0 0-1,-1 1 1,1-1 0,2 1-3,1 0 11,-1 0 0,1 1 0,0 0 0,-1 0 0,1 1 0,-1 0 0,0 0 0,0 0 0,5 3-11,9 6 32,0 1 0,-1 0 0,-1 2 0,0 0 0,5 6-32,-12-10 6,4 4-4,0-1-1,1-1 1,0 0-1,1-1 1,4 1-2,-16-9-16,1-1-1,0 0 1,0 0-1,0 0 1,0 0 0,1-1-1,-1 0 1,0 0-1,1-1 1,-1 0 0,0 0-1,1-1 1,-1 1 0,0-1-1,1 0 1,-1-1-1,0 0 1,4-1 16,4-3-137,0-1 1,0 0-1,-1-1 1,1-1-1,-2 0 1,1 0-1,-1-1 1,-1-1-1,0 0 1,0-1-1,8-12 137,-7 8 31,-2-1-1,1-1 1,-2 1-1,0-1 1,-2-1-1,0 0 1,-1 0 0,0 0-1,-1-3-30,-27 85 1256,19-48-1243,1-1-1,0 1 0,1 0 1,1 0-1,0 0 0,0 0 0,2 0 1,0-1-1,1 1 0,0 0 1,4 9-13,-4-17 0,0 1 0,0 0 0,1-1 0,0 0-1,0 0 1,0 0 0,1 0 0,0-1 0,1 0 0,-1 0 0,1 0 0,0 0 0,1-1 0,-1 0 0,1-1 0,0 1 0,0-1 0,0-1 0,1 1 0,-1-1 0,1-1 0,2 1 0,0-1-12,0 0-1,0-1 0,0-1 1,0 0-1,0 0 1,0-1-1,0 0 1,0-1-1,0 0 1,-1 0-1,1-1 1,0 0-1,-1-1 1,0 0-1,0-1 1,7-4 12,-4 2-22,0-1-1,0-1 1,-1 0 0,0 0 0,-1-1 0,0-1 0,-1 0-1,0 0 1,0-1 0,-1 0 0,2-5 22,-6 11 15,-1-1 0,0 0 0,0 0 0,0 0 0,-1 0 0,0-1 0,-1 1 0,1 0 0,-1-1 0,-1 0 0,1 1 0,-1-1 1,-1 1-1,1-1 0,-1 1 0,-1-1 0,1 1 0,-1 0 0,-1-1 0,1 1 0,-1 0 0,0 0 0,-1 1 0,0-1 0,0 1 0,0 0 0,-1 0 0,0 0 0,0 0 0,0 1 0,-1 0 0,-3-3-15,0 2 51,0 0 0,0 0 0,-1 1 0,-9-3-51,16 6 10,0 1-1,0 0 0,0-1 1,0 2-1,0-1 0,0 0 1,0 1-1,0-1 0,0 1 1,-1 0-1,1 0 0,0 0 1,0 0-1,0 1 0,0-1 1,-1 1-1,1 0 0,-1 0-9,4-1 1,-1 1-1,1-1 0,0 0 0,0 0 0,-1 0 0,1 1 0,0-1 1,-1 0-1,1 0 0,0 1 0,0-1 0,-1 0 0,1 1 0,0-1 0,0 0 1,0 1-1,0-1 0,0 0 0,-1 1 0,1-1 0,0 0 0,0 1 0,0-1 1,0 1-1,0-1 0,0 0 0,0 1 0,0-1 0,0 1 0,0-1 1,0 0-1,1 1 0,-1-1 0,0 0 0,0 1 0,1 0-2,-1 0-1,1 0 1,0 0-1,0 0 0,0 0 1,-1 0-1,1 0 1,0 0-1,0 0 1,0-1-1,0 1 1,0 0-1,1-1 1,-1 1 2,9 4-8,1-1 0,0 0 1,0-1-1,1 0 0,-1-1 0,1 0 8,75 7-33,-59-6 31,36 1 23,-29-2-16,0 1-1,0 2 1,17 5-5,-48-10-4,-1 1 0,1 1 0,0-1 0,0 0 0,0 1 0,-1 0 0,1 0 0,-1 0 0,0 0 1,1 1-1,-1-1 0,0 1 0,0 0 0,-1-1 0,1 1 0,2 3 4,-3 0-6,0-1 0,0 0 0,0 1 0,0-1 0,-1 1 0,0-1 0,0 1 0,-1 0 0,1-1 0,-1 6 6,0 1-1,0 0-1,1 0 0,1 0 0,0 0 1,0 0-1,2 0 0,-1-1 0,1 0 1,3 5 1,-5-12-1,0-1 0,0 1 0,1-1 0,-1 0 0,1 0 0,0 0 1,-1 0-1,1-1 0,1 1 0,-1-1 0,0 0 0,0 0 0,3 1 1,-1-1 0,0 0-1,-1-1 1,1 0-1,0 0 1,0 0-1,0 0 1,0-1-1,0 0 1,0 0 0,0 0-1,0-1 1,0 1-1,1-2 1,30-6-5,0-2 0,-1-1 0,-1-2 0,18-9 5,23-15-80,30-21 80,-87 48-12,-1-1-1,0-1 1,-1 0 0,0-1-1,-1-1 1,-1-1-1,4-4 13,-16 17 5,0-1 0,0 1-1,0-1 1,0 0 0,-1 1 0,1-1-1,-1 0 1,0 0 0,1 0-1,-1 0 1,-1-1 0,1 1 0,0 0-1,-1 0 1,0 0 0,1-1-1,-1 1 1,-1 0 0,1-1 0,0 1-1,-1 0 1,0 0 0,0-1-5,0 1 11,-1 0 0,0 1 1,0-1-1,0 1 0,0 0 0,0-1 1,-1 1-1,1 0 0,-1 0 1,1 0-1,-1 1 0,0-1 0,1 1 1,-1-1-1,0 1 0,0 0 1,0 0-1,0 0 0,-1 1 1,1-1-1,0 1 0,0-1 0,-3 1-11,-12-1 21,0 1-1,0 0 1,0 1-1,0 1 1,0 1-1,0 0 1,0 1-1,1 1 1,-15 7-21,22-8 4,0 0 0,0 1 0,0 0 0,1 1 1,-1 0-1,1 0 0,1 1 0,-1 0 0,1 1 0,0 0 0,1 0 1,0 1-1,0-1 0,1 2 0,0-1 0,-4 10-4,7-12-1,1 1 0,0 0-1,0-1 1,0 1 0,1 0 0,0 0-1,1 0 1,-1 0 0,2 0-1,-1 0 1,1 0 0,0 0 0,1 0-1,0 0 1,0-1 0,1 1 0,0-1-1,0 1 1,1-1 0,-1 0-1,2 0 1,-1-1 0,5 6 1,7 7-111,0 0-1,2-1 1,0-1-1,1-1 1,1 0 0,20 11 111,-18-12-256,0-1 1,1-2 0,0 0-1,8 2 256,-1-5-194,-1-2 0,1 0 1,16 0 193,-43-7-8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8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503 78 3449,'-3'-7'429,"-1"0"1,0 0-1,-1 1 0,1 0 1,-1 0-1,0 0 1,0 0-1,-3-1-429,5 5 70,-1 0 0,1-1 1,-1 1-1,0 1 0,1-1 0,-1 0 0,0 1 1,0 0-1,0 0 0,0 0 0,0 1 0,0-1 0,0 1 1,0 0-1,-1 0 0,-2 0-70,-21 4 13,1 1-1,0 1 1,0 1 0,0 1-1,1 2 1,0 0 0,1 2-1,0 1 1,1 1 0,-14 10-13,29-17 4,1 0-1,0 0 1,0 0 0,1 1 0,0 0-1,0 1 1,1 0 0,0 0 0,0 0-1,0 3-3,4-8 1,0-1 0,0 1-1,1 0 1,-1 0 0,1 0-1,0 0 1,0 0 0,1 0-1,-1 0 1,1 0 0,0 0-1,0 1 1,0-1 0,1 0-1,-1 0 1,1 0 0,0 0-1,0 0 1,1 0 0,-1 0-1,1 0 1,0-1-1,0 1 1,0 0 0,0-1-1,1 0 1,-1 1 0,2 0-1,2 1 3,-1-1 1,1 0-1,0 0 0,-1 0 1,2-1-1,-1 0 1,0 0-1,1 0 1,-1-1-1,1 0 0,0-1 1,0 1-1,4-1-3,15 2 18,0-1-1,23-2-17,-46 0 1,25 0-3,0-2 1,0-1-1,0-1 1,0-2 0,0 0-1,17-8 2,-30 9-18,-1-1 0,0-1 0,0 0 0,0-1 0,-1 0 0,0-1 1,-1-1-1,0 0 0,0 0 0,-1-1 0,-1-1 0,8-10 18,-14 17 5,0-1 0,0 0 0,-1-1 1,0 1-1,-1-1 0,3-5-5,-5 10 13,1 0-1,-1 0 1,1 0 0,-1 1-1,0-1 1,1 0 0,-1 0-1,0 0 1,0 0-1,0 0 1,-1 1 0,1-1-1,0 0 1,-1 0-1,1 0 1,-1 1 0,1-1-1,-1 0 1,0 0 0,0 1-1,0-1 1,0 1-1,0-1 1,0 1 0,0-1-1,-1 1 1,0-1-13,1 1 10,-1 1 0,1-1 1,0 0-1,-1 1 0,1 0 0,-1-1 1,1 1-1,-1 0 0,1 0 1,-1 0-1,1 0 0,-1 0 0,1 0 1,-1 0-1,1 0 0,-1 0 1,1 1-1,-1-1 0,1 1 0,0-1 1,-1 1-1,1 0 0,0-1 1,-1 1-1,1 0 0,0 0 0,0 0 1,0 0-1,0 0 0,0 0 0,0 0 1,0 0-1,0 1 0,-1 0-10,0 1 1,0 0 0,0 0 0,0 0 0,0 0 1,0 0-1,0 0 0,1 1 0,0-1 0,0 1 0,0-1 0,0 1 0,0-1 0,1 1 0,-1 2-1,2-3 0,-1-1-1,1 1 1,0 0 0,0 0-1,0-1 1,0 1 0,1-1-1,-1 1 1,1-1 0,0 0-1,-1 1 1,1-1 0,0 0 0,0 0-1,0 0 1,1 0 0,-1-1-1,0 1 1,1 0 0,1 0 0,7 4-13,1 0 1,0 0-1,10 2 13,-22-8 0,15 5-37,0-2 0,0 1 0,0-2 1,0 0-1,0 0 0,0-2 0,0 0 0,1 0 1,-1-2-1,15-2 37,-8-1-43,0 0 0,-1-1 0,1-1 0,-1-2 0,-1 0-1,0-1 1,2-2 43,-17 10-1,-1-1 0,0 0 0,0 0 0,0 0-1,0-1 1,-1 1 0,1-1 0,0-1 1,-3 3 5,0 1 0,0-1 1,0 1-1,0-1 0,-1 1 0,1-1 1,0 0-1,-1 1 0,1-1 1,-1 0-1,0 0 0,0 1 1,0-1-1,0 0 0,0 1 0,0-1 1,0 0-1,0 0 0,0 1 1,-1-1-1,1 0 0,-1 1 1,0-1-1,1 0 0,-1 1 0,-1-2-5,-4-5 79,-1 0-1,0 0 0,0 1 1,-1 0-1,0 0 0,0 1 1,-1 0-1,1 1 0,-1 0 0,-1 0 1,1 0-1,-1 2 0,0-1 1,-7-1-79,17 5 0,0 0 0,-1 0 0,1-1 0,0 1 1,-1 0-1,1 0 0,-1 0 0,1 0 0,0 0 1,-1 0-1,1 0 0,-1 0 0,1 0 1,0 0-1,-1 0 0,1 0 0,-1 0 0,1 0 1,0 0-1,-1 1 0,1-1 0,-1 0 0,1 0 1,0 0-1,-1 0 0,1 1 0,0-1 0,-1 0 1,1 1-1,0-1 0,0 0 0,-1 0 0,1 1 1,0-1-1,0 0 0,-1 1 0,1-1 0,0 1 1,0-1-1,0 0 0,0 1 0,0-1 0,-1 1 1,1-1-1,0 0 0,0 1 0,0-1 0,0 1 1,0-1-1,0 0 0,0 1 0,1-1 1,-1 1-1,0-1 0,0 0 0,0 1 0,0-1 1,0 0-1,1 1 0,11 25-50,1-12 47,-1-1 1,2 0-1,-1-1 0,2 0 0,0-1 0,0-1 0,10 5 3,28 20-8,-27-15-5,0 1 0,-1 1 0,0 1 13,-17-14-57,0 0 0,0 0 0,-1 1 0,0 0 0,-1 0 0,0 0 0,0 1 0,-1 0 0,3 11 57,-7-19-73,0 0-1,0 0 0,-1 0 1,0 0-1,1 0 1,-1 0-1,0 0 1,-1 0-1,1 0 0,0 0 1,-1 0-1,0 0 1,0 2 73,0-3-86,1-1 0,-1 0 0,0 0 0,1 0 0,-1 0 0,0 0 0,0 0 0,0 0 0,0 0 0,0 0 0,0 0 0,0 0 0,0-1 0,0 1 0,0 0 0,0-1 0,0 1 0,-1-1 0,1 1 0,0-1 0,0 1 0,-1-1 0,1 0 0,0 0 0,-1 0 0,1 0 0,0 0 0,0 0 0,-1 0 0,1 0 0,-1 0 86,-25-5-836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08.7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178 765 584,'-30'-2'89,"-30"-2"205,59 4-221,1 1 1,-1-1-1,0 0 1,0 0-1,0 0 1,1 0-1,-1 0 1,0-1-1,0 1 1,0 0-1,1 0 1,-1 0-1,0-1 1,0 1-1,1 0 1,-1-1-1,0 1 1,1-1-1,-1 1 0,1-1 1,-1 1-1,0-1 1,1 1-1,-1-1 1,1 0-1,-1 1 1,1-1-1,0 0 1,-1 1-1,1-1 1,-1 0-1,1 0 1,0 1-1,0-1 1,0 0-1,-1 0 1,1 1-1,0-1 1,0 0-1,0 0 1,0 0-74,1-6 264,0 0-1,0 0 1,1 0 0,0 0 0,2-3-264,-1 1-27,33-101 695,-16 38-584,-3-1 0,-3-1 0,-4 0 0,0-40-84,-11 76-141,1 38 23,0 0 4,0-2 31,0 5-236,0 49 235,0-3 62,-1 0 0,-6 28 22,-6 2 93,-2-1 0,-5-1 0,-2-1 0,-4-1 1,-9 13-94,32-78 49,-13 27-81,16-36 44,0-1-1,-1 1 0,1-1 0,0 0 0,-1 1 0,1-1 0,-1 1 0,1-1 1,0 0-1,-1 1 0,1-1 0,-1 0 0,1 1 0,-1-1 0,1 0 0,-1 0 1,1 1-1,-1-1 0,1 0 0,-1 0 0,0 0 0,1 0-11,-1 0 32,0 0 0,1-1-1,-1 1 1,0 0 0,1-1-1,-1 1 1,0 0 0,1-1-1,-1 1 1,1-1 0,-1 0 0,0 1-1,1-1 1,0 1 0,-1-1-1,1 0 1,-1 1 0,1-1-1,0 0 1,-1 1 0,1-2-32,-1-1 34,0-1 0,0 1 0,0-1 1,1 0-1,-1 1 0,1-1 0,0 0 1,0 1-1,0-1 0,0 0 0,1 1 1,0-1-1,0 0 0,0 1 0,0-2-34,1-1 11,-1-1-6,1 0 0,0 0 0,1-1 1,-1 2-1,1-1 0,1 0 0,-1 1 1,1-1-1,0 1 0,1 0 0,0 0 1,2-2-6,11-11-3,2 1 0,0 1 1,1 1-1,1 0 0,0 2 1,10-4 2,-28 16-3,0 0 0,0 1 0,0 0 0,0 0 0,0 0 0,0 0 0,0 1 1,0 0-1,0-1 0,1 1 0,-1 1 0,0-1 0,0 1 0,2 0 3,1 1-31,0 0-1,0 1 0,0 0 0,-1 0 0,1 0 0,-1 1 0,0 0 0,1 1 32,7 6-130,0 1 1,-1 0-1,-1 1 0,0 0 0,0 1 0,2 7 130,0 0-33,-7-10 15,1 0-1,0-1 0,3 4 19,-8-11-1,0 0-1,1 0 0,-1 0 0,1-1 1,-1 1-1,1-1 0,0 0 0,0 0 1,0 0-1,0 0 0,0-1 0,1 0 2,6 1 0,0 0 0,1-1-1,-1 0 1,1-1 0,-1 0-1,0 0 1,1-2 0,-1 1 0,0-2-1,1 1 1,2-3 0,12-4 0,-1 0 0,0-2 0,0-1 1,3-4-1,-6 3 12,-1 0 1,0-2 0,-1 0 0,0-2 0,0-1-13,-13 12 24,-1-1 0,0 1 0,-1-1 1,0 0-1,0 0 0,0-1 0,-1 1 1,0-1-1,0 0 0,-1 0 0,0 0 1,0-1-1,-1 1 0,0-1 0,-1 0 1,1-1-25,-2 8 11,0-1 0,0 0 1,0 0-1,0 1 0,0-1 0,-1 0 1,1 0-1,-1 0 0,0 1 1,0-1-1,0 1 0,0-1 0,0 0 1,0 1-1,-1 0 0,1-1 0,-1 1 1,0 0-1,0 0 0,0 0 1,0 0-1,0 0 0,0 0 0,0 0 1,0 1-1,-1-1 0,1 1 0,-1 0 1,1 0-1,-1 0 0,0 0 1,1 0-1,-2 0-11,-3 0-1,0 0 0,0 0 0,0 1 0,0 0 0,0 0 1,0 1-1,0 0 0,0 0 0,0 1 0,0 0 0,0 0 0,-6 3 1,-83 39-57,83-37 59,0 0-1,0 2 1,1-1 0,0 2 0,1-1-1,-1 2-1,10-8 5,-1-1-1,0 1 0,1 0 0,0 0 0,-1 0 0,1 0 1,1 1-1,-1-1 0,0 1 0,1-1 0,0 1 0,-1-1 1,1 1-1,1 0 0,-1 0 0,1-1 0,-1 1 0,1 0 1,0 0-1,0-1 0,1 1 0,-1 0 0,1 0 0,0-1 1,0 1-1,0 0 0,0-1 0,1 1 0,-1-1 0,1 1 1,0-1-1,0 0 0,0 0 0,1 0 0,-1 0 0,1 0 1,-1 0-1,1-1 0,0 0 0,0 1 0,1-1-4,5 4 2,0-1 0,0 0 1,1 0-1,-1-1 0,1 0 0,1-1 0,-1 0 0,0-1 0,1 0 0,-1 0 0,1-1 0,-1-1 1,1 0-1,0 0 0,-1-1 0,6-1-2,5-2-43,-1-1-1,1 0 1,-1-2 0,0 0-1,0-2 1,-1 0 0,15-10 43,5-8-135,-38 26 132,0 0-1,1 0 1,-1 0 0,0-1 0,1 1 0,-1 0 0,0-1 0,0 1 0,0-1 0,0 1 0,0-1 0,-1 1 0,1-1 0,0 0 0,-1 1 0,1-1 0,-1 0 0,0 0 0,1 1 0,-1-1 0,0 0 0,0 0 0,0 1 0,-1-2 3,1 2 2,0 1 0,0 0 0,0 0 0,-1 0 1,1 0-1,0 0 0,0 0 0,-1-1 0,1 1 0,0 0 0,0 0 1,-1 0-1,1 0 0,0 0 0,0 0 0,-1 0 0,1 0 0,0 0 1,0 0-1,-1 0 0,1 0 0,0 0 0,0 0 0,-1 0 1,1 1-1,0-1 0,0 0 0,-1 0 0,1 0 0,0 0 0,0 0 1,0 1-1,-1-1 0,1 0 0,0 0 0,0 0 0,0 0 1,0 1-1,-1-1 0,1 0 0,0 0 0,0 1 0,0-1 0,0 0-2,-7 12 12,1 1 0,0 0 0,1-1 0,0 2 0,1-1 0,1 0 0,0 1 0,-1 12-12,3-22-11,1 1 0,0-1 1,0 0-1,0 1 0,0-1 0,1 1 0,-1-1 0,1 0 0,1 0 0,-1 1 0,0-1 0,1 0 0,0 0 0,0 0 0,0-1 0,0 1 0,1 0 0,-1-1 0,1 0 0,0 1 0,0-1 0,3 2 11,-2-2-55,1 0 0,0 0 0,0 0 1,0 0-1,0-1 0,0 0 0,0 0 0,0-1 0,1 1 1,-1-1-1,1 0 0,-1-1 0,1 1 0,-1-1 0,1 0 1,0-1 54,18-2-231,0 0 0,0-2 0,0-2 1,-1 0-1,1-1 231,113-49-1000,-131 54 954,12-5-58,35-16-493,13-10 597,-53 26 20,0 0 0,0 0 0,-1-2 0,0 1 0,-1-2 0,0 1 0,3-5-20,-11 11 104,0 0 0,-1 0 0,1 0 0,-1-1 0,0 1 0,0-1 0,0 1 0,-1-1 0,1-1-104,-2 4 50,0 1-1,1 0 0,-1 0 1,0 0-1,0-1 0,0 1 1,0 0-1,0 0 0,0-1 1,0 1-1,0 0 0,-1 0 1,1 0-1,0-1 0,-1 1 1,1 0-1,-1 0 0,1 0 1,-1 0-1,1 0 0,-1 0 1,0 0-1,0 0 0,0 0 1,1 0-1,-1 0 0,0 1 1,0-1-1,0 0 0,0 0 1,0 1-1,0-1 1,-1 1-1,1-1 0,0 1 1,0 0-1,0-1 0,-2 1-49,-6-2 106,-1 1 0,1 1 0,-1-1 0,0 2 0,0-1 0,1 1 0,-5 1-106,-72 17 104,61-12-68,-3-1 4,1 2 1,-21 9-41,40-13 2,0-1 1,0 1 0,1 1 0,-1-1 0,1 1 0,0 1-1,0-1 1,0 1 0,1 0 0,0 1 0,0 0-3,4-5-5,1 1 0,0-1 0,0 0 0,0 1 0,0-1 0,0 0 0,0 1 0,1-1 0,-1 1 0,1 0 0,-1-1 0,1 1 0,0-1 0,0 1 0,0-1 0,1 1 0,-1 0 0,0-1 0,1 1 0,0-1 0,0 1 0,0-1 0,0 0 0,0 1 0,0-1 0,0 0 0,1 0 0,-1 1 0,1-1 0,0 0 0,-1-1 0,1 1 0,0 0 0,0 0 0,0-1 0,0 1 0,1-1-1,-1 0 1,0 0 0,1 0 0,-1 0 0,0 0 0,1 0 0,-1 0 0,1-1 0,0 0 0,-1 1 0,1-1 0,-1 0 0,1 0 0,0 0 0,-1 0 0,1-1 5,5-1 33,-1 0 0,1 0-1,-1 0 1,0-1-1,0-1 1,0 1 0,0-1-1,-1 0 1,0 0-1,0-1 1,0 0 0,0 0-1,-1 0 1,1-1-1,-1 0 1,-1 0 0,1 0-33,2-5 108,0 0 0,-1-1 0,0 1 0,-1-1 0,0 0 0,-1-1 0,-1 1 0,0-1 0,1-10-108,12-145 273,-7 46-231,-4 78-28,2-24 1,-1-46-15,-8 81 6,-3 23-38,0 15-11,-2 17-21,-1 14 51,2-1 0,2 1 0,1 0 0,2 0 0,2 0 0,1 0 0,1 0 0,2 0 0,2 0 0,1-1 0,2 0 0,1-1 13,-4-16 3,1 0-1,0-1 1,1 0 0,1 0-1,1-1 1,0-1 0,1 0-1,1 0 1,0-1 0,1-1-1,0 0 1,1-1 0,10 6-3,-22-16 1,0 0-1,1 0 1,-1-1 0,1 1 0,-1-1 0,1 0-1,0 0 1,-1 0 0,1 0 0,0-1 0,0 1 0,-1-1-1,1 0 1,0-1 0,0 1 0,0 0 0,-1-1-1,1 0 1,0 0 0,0 0 0,-1 0 0,1-1 0,-1 1-1,0-1 1,1 0 0,-1 0 0,0 0 0,0-1-1,0 1 1,0-1 0,1-1-1,2-2 6,0-1-1,-1 0 1,0 0-1,0-1 1,0 1-1,-1-1 1,0 0 0,0 0-1,-1-1 1,0 1-1,-1-1 1,2-7-6,-2-6 26,-1 0-1,0-1 1,-2 1 0,0-1 0,-2 1-1,-3-14-25,-1-11 317,7 44-250,0 3-65,0 0 0,0 0 0,0 0 0,0 0 0,0 0 0,0 0 0,0 0 0,0 0 0,0 0 0,0 1 0,0-1 0,1 0 0,-1 0 0,0 0 0,0 0 0,0 0 0,0 0 0,0 0-1,0 0 1,0 0 0,0 0 0,0 0 0,0 0 0,0 0 0,0 0 0,1 0 0,-1 0 0,0 0 0,0 0 0,0 0 0,0 0 0,0 0 0,0 0 0,0 0 0,0 0 0,0 0 0,0 0 0,0 0 0,1 0 0,-1 0 0,0-1 0,0 1 0,0 0-1,0 0 1,0 0 0,0 0 0,0 0 0,0 0 0,0 0 0,0 0 0,0 0 0,0 0 0,0 0 0,0 0 0,0 0 0,0-1 0,0 1 0,0 0 0,0 0 0,0 0 0,0 0 0,0 0 0,0 0-2,7 2 6,16 3-13,6 2-2,-1-1 1,1-1 0,0-2 0,15 0 8,-38-3-2,28 1-51,22 5 53,-47-5-46,0 1-1,0-1 1,-1 2 0,1-1-1,-1 2 1,0-1 0,0 1-1,8 4 47,-14-6-14,0 0-1,0-1 0,0 1 0,-1 0 0,1 0 0,0 0 0,-1 0 0,1 1 0,-1-1 0,0 0 0,0 1 0,0-1 0,0 0 0,0 1 0,0-1 0,-1 1 0,1-1 0,-1 1 0,0 0 0,0-1 0,0 1 1,0-1-1,0 1 0,0 0 0,-1-1 0,1 1 0,-2 1 15,-2 10 5,0 0 0,-1-1 0,-1 1 0,-5 8-5,2-3 11,6-14-5,1-1-1,1 1 1,-1-1-1,1 1 1,0-1-1,0 1 0,0 0 1,0 0-1,1-1 1,0 1-1,0 0 1,0 0-1,1 1-5,0-4 1,-1 0 0,1 0 0,0 0 0,0 0 0,0 0 1,0 0-1,1 0 0,-1 0 0,1 0 0,-1-1 0,1 1 0,-1-1 0,1 1 0,0-1 0,0 1 0,-1-1 0,1 0 0,0 0 0,0 0 0,0 0 0,1 0 1,-1 0-1,0-1 0,0 1 0,0-1 0,1 1 0,-1-1 0,0 0 0,0 0 0,1 0-1,22 2-66,0-2-1,0 0 1,1-2 0,-1-1-1,0-1 1,-1-1-1,1-1 1,-1-1 0,0-1-1,-1-1 1,0-1 0,0-1-1,5-5 67,-23 12-95,0 0 0,0 0 0,0 0-1,-1-1 1,0 1 0,0-1 0,0 0 0,0-1-1,2-3 96,-5 6-21,1 0-1,-1 1 1,0-1-1,0 0 0,0 0 1,0 0-1,0 0 1,0 0-1,-1 0 1,0 0-1,1 0 0,-1 0 1,-1 0-1,1-1 1,0 1-1,-1 0 0,1 0 1,-1 0-1,-1-2 22,2 4 21,0 0 0,-1 0-1,1 0 1,0 0 0,-1 1 0,1-1-1,-1 0 1,1 0 0,-1 1-1,0-1 1,1 0 0,-1 1-1,1-1 1,-1 1 0,0-1 0,0 1-1,1-1 1,-1 1 0,0-1-1,0 1 1,0 0 0,0-1-1,1 1 1,-1 0 0,0 0 0,-1 0-21,0 0 39,1 0 0,-1 0 1,1 1-1,-1-1 1,1 1-1,-1-1 1,1 1-1,-1 0 0,1 0 1,-1-1-1,1 1 1,0 0-1,-1 0 1,1 1-40,-4 2 90,1 0 0,0 0 1,0 0-1,1 1 1,-1 0-1,1 0 0,-3 5-90,5-8 8,0 0-1,0 0 0,1 0 1,-1 1-1,0-1 1,1 0-1,-1 0 0,1 1 1,0-1-1,-1 1 0,1-1 1,0 0-1,1 1 0,-1-1 1,0 0-1,1 1 1,-1-1-1,1 0 0,0 0 1,0 1-1,0-1 0,0 0 1,0 0-1,0 0 0,0 0 1,1 0-1,-1 0 1,1-1-1,0 1 0,-1 0 1,1-1-1,0 1 0,0-1 1,0 0-1,0 0 1,0 1-1,1-1-7,4 2 6,0 0 1,0 0-1,0-1 0,1 0 1,-1 0-1,1-1 1,-1 0-1,1 0 0,0-1 1,-1 0-1,3 0-6,-3-1 1,1 0 1,0 0-1,-1 0 0,1-1 0,-1 0 1,0-1-1,1 0 0,-1 0 0,0 0 1,-1-1-2,-1 1 0,0 0 1,-1-1 0,0 0-1,0 0 1,0 0-1,0 0 1,0 0 0,-1-1-1,0 1 1,0-1 0,0 0-1,-1 0 1,1 0-1,-1-1 0,3-11 6,0-1-1,-1 0 1,-1 0-1,0-6-5,0 0 28,1 0-1,4-11-27,-6 29 12,0 0-1,0 0 1,1 0 0,0 0 0,0 0-1,0 1 1,0 0 0,1-1-1,0 1 1,0 0 0,2-1-12,-4 4 4,0 0 0,1 1 1,-1-1-1,0 0 0,0 1 0,1 0 1,-1-1-1,1 1 0,-1 0 0,1 0 1,0 1-1,-1-1 0,1 0 0,0 1 1,0 0-1,-1-1 0,1 1 0,0 0 1,1 1-5,1 0 4,-1 0 1,1 0-1,0 0 0,-1 1 1,0 0-1,1 0 1,-1 0-1,0 1 1,0-1-1,4 4-4,3 3 8,-1 1-1,1 0 1,-2 1-1,1 0 1,-1 0-1,6 12-7,0 4 4,-1 1-1,-2 0 0,-1 1 1,-1 0-1,-1 1 0,-2 0 0,0 0 1,-3 0-1,0 2-3,11-51-118,15-24 114,2 2 0,16-14 4,16-21-12,14-23 12,-76 95 1,1 1-1,0-1 1,0 1-1,0 0 1,1 0-1,-1 0 0,3-1 0,-6 3 0,1 1 1,-1 0-1,1 0 0,-1 0 0,0-1 0,1 1 0,-1 0 0,1 0 0,-1 0 0,1 0 0,-1 0 0,0 0 0,1 0 0,-1 0 0,1 0 0,-1 0 0,1 0 0,-1 0 0,1 0 0,-1 0 0,0 1 0,1-1 0,-1 0 0,1 0 0,-1 0 0,1 1 0,-1 0 0,1 0 0,0 0 0,0 0 0,-1 0 0,1 0 0,-1 0 0,1 0 0,-1 0 0,1 0 0,-1 0 0,0 1 0,0-1 0,1 0 0,-1 0 0,0 1 0,6 55 14,-2 15-14,0 2-78,0 43-1598,-4-69 1005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09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53 5273,'-4'-16'2281,"26"4"-1537,20 2 16,30 2-720,2 2-184,4 10-752,-6-2-713,-7 4 953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1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82 582 1032,'-6'-6'46,"-6"-8"112,0 0-1,0 0 1,-1-6-158,9 14 61,1-1 0,-1 0 1,1 0-1,1 0 1,-1 0-1,1-1 0,0 1 1,1-1-1,-1-6-61,1-22 76,2 1 0,1-1 1,2 0-1,1 1 0,2 0 0,1 0 0,2 0 0,2 1 1,2-2-77,-4 17 408,-10 19-366,0-1 0,0 1 0,0-1 0,0 1 0,0-1 0,0 1 0,1 0 0,-1-1 0,0 1 0,0-1 1,0 1-1,1 0 0,-1-1 0,0 1 0,1 0 0,-1-1 0,0 1 0,1 0 0,-1 0 0,0-1 0,1 1 0,-1 0 0,0 0 0,1-1 0,-1 1 1,1 0-1,-1 0 0,1 0 0,-1 0 0,0 0 0,1 0 0,-1 0 0,1 0-42,-2 29 603,3 227 281,21 138-423,-21-383-452,-1-1 0,0 1-1,0 0 1,-1-1 0,-1 1-1,0-1 1,-1 1 0,-2 8-9,4-18 4,0-1 0,0 1 0,-1-1 0,1 1 0,0-1 0,-1 1 0,1-1 0,0 1 0,-1-1 0,1 0 0,-1 1 0,1-1 0,-1 0 0,1 1 0,-1-1 0,1 0 0,-1 1 0,1-1 0,-1 0-4,-3-2 171,5-7 30,1 2-192,1 0 1,0 0 0,1 0-1,0 0 1,0 1-1,0-1 1,1 1 0,0 0-1,0 0 1,0 1-1,1 0 1,-1 0 0,2 0-1,3-2-9,5-5 15,3-3-2,0 0 0,2 2 0,17-10-13,-30 20 1,0-1-1,0 1 0,0 1 1,0-1-1,1 1 0,-1 0 1,1 1-1,-1 0 0,1 0 1,0 0-1,6 1 0,-11 1 3,0-1 0,1 1 1,-1 0-1,0 0 0,0 0 1,0 0-1,0 0 0,0 1 0,0-1 1,-1 1-1,1 0 0,0 0 0,-1 0 1,1 0-1,-1 0 0,0 0 1,0 1-1,0-1 0,0 1 0,1 2-3,4 6 11,-1 1 0,0 0 0,-1 0-1,2 8-10,7 18 9,-10-30-29,-1 0-1,1-1 1,1 1-1,-1-1 0,1 0 1,0 0-1,1-1 1,0 1-1,0-1 1,0-1-1,1 1 0,0-1 1,0 0-1,0 0 1,0-1-1,1 0 1,0-1-1,0 1 0,0-2 1,0 1-1,0-1 1,1 0-1,-1-1 1,1 0-1,-1 0 0,5 0 21,11-3-22,0 0-1,0-1 0,0-1 0,0-1 0,-1-1 1,3-3 22,23-8 8,-1-3 0,17-11-8,-49 23 1,0-1 0,0-1-1,-2 0 1,1-1-1,5-6 0,-15 13 13,0-1-1,0 0 0,0-1 0,-1 1 1,1-1-1,-1 0 0,-1 0 0,1-1 1,-1 1-1,0-1 0,-1 1 0,1-1 1,-1 0-1,-1 0 0,1-2-12,-1-1 72,-1 1 0,0-1 0,0 0 1,-1 1-1,-1-1 0,1 1 0,-2-2-72,2 8 32,0 0 0,0 1 0,0-1 0,0 0 0,0 0 1,-1 1-1,1-1 0,-1 1 0,0 0 0,0-1 0,0 1 0,0 0-32,0 1 15,1 0-1,0 0 1,-1 0 0,1 0-1,-1 0 1,1 1 0,-1-1-1,0 0 1,1 1 0,-1 0-1,0-1 1,1 1 0,-1 0-1,0 0 1,0 0-1,1 0 1,-1 0 0,0 0-1,1 0 1,-1 1 0,-1 0-15,-26 9 24,1 1 0,1 1 0,0 1 1,1 2-1,0 1 0,-18 15-24,22-16 2,1 2 0,0 0 0,-7 10-2,21-20-2,0 1 1,0 1-1,1-1 1,0 1-1,1 0 1,0 0-1,0 1 1,1 0-1,0 0 1,0 1 1,3-8-7,0 1 0,1 0 0,-1-1 1,1 1-1,0 0 0,0 0 0,0 0 0,0-1 1,0 1-1,1 0 0,0-1 0,1 4 7,-2-5-9,1 0 0,0 0 0,0-1 1,0 1-1,0 0 0,0 0 0,0-1 0,0 1 0,1-1 0,-1 1 0,1-1 0,-1 1 0,1-1 0,0 0 0,-1 0 0,1 0 0,0 0 0,0 0 0,0 0 0,-1 0 1,1-1-1,0 1 0,0-1 0,0 1 9,7 0-20,0-1-1,0 1 1,0-2 0,0 1 0,0-1 0,-1 0 0,1-1-1,0 0 1,-1-1 0,1 0 0,4-2 20,4-2-3,0-1-1,-1-1 1,0-1 0,15-11 3,-22 15 3,0-2 0,-1 1 1,0-1-1,0 0 0,-1-1 0,0 0 0,-1 0 0,0 0 1,0-1-1,-1 0 0,0 0 0,-1 0 0,0-1 1,-1 1-1,0-1 0,0 0 0,-1 0 0,0-5-3,-3 14 206,-1 6-69,-4 16-16,-6 31-93,12-44-65,-1 0-1,1 0 0,1 0 0,-1 0 0,1 0 0,0 0 0,1 0 0,0 0 0,0 0 0,0-1 0,1 1 0,0-1 0,0 1 0,0-1 1,1 0-1,0-1 0,0 1 0,1 0 0,0-1 0,0 0 0,0 0 0,0-1 0,1 1 0,0-1 0,0 0 0,0-1 0,0 0 1,0 1-1,1-2 0,0 1 0,-1-1 0,6 1 38,9 2-255,0-1 1,0-2-1,1 0 1,-1-1-1,0 0 1,1-2-1,-1-1 1,9-2 254,12-3-522,0-2 1,0-2-1,32-13 522,-57 17-21,0 0-1,0-1 1,-1 0-1,0-1 1,0-1-1,-1-1 1,14-12 21,-25 19 133,1 0 1,-1-1-1,0 1 1,0-1-1,0 0 1,-1 0-1,1 0 0,-1-1 1,0 1-1,-1-1 1,0 0-1,0 0 1,0 0-1,0 0 1,-1 0-1,0 0 0,0 0 1,-1 0-1,0-1 1,0 1-1,0 0 1,-1 0-1,0 0 1,0 0-1,-1-4-133,1 7 53,0 0 0,0 0 0,1 0 0,-2 1 0,1-1 0,0 0-1,0 1 1,-1-1 0,0 1 0,1 0 0,-1-1 0,0 1 0,0 0 0,0 0 0,-1 0 0,1 0 0,0 0 0,-1 1-1,1-1 1,-1 1 0,1 0 0,-1-1 0,0 1 0,0 0 0,0 1 0,1-1 0,-1 0 0,0 1 0,0 0-1,0-1 1,0 1 0,0 0 0,0 1 0,0-1-53,-15 4 27,1 1-1,0 1 0,1 0 1,-1 1-1,1 1 0,-7 5-26,-1-1 3,0 0-21,-1 2-1,2 1 1,0 1-1,1 1 1,-8 7 18,22-17-12,0 1 1,1-1-1,0 1 1,0 0 0,1 1-1,0 0 1,1 0-1,0 0 1,0 1 0,1-1-1,0 1 1,0 0-1,1 0 1,1 1-1,-1 5 12,2-16-2,1 1 0,0-1 0,0 0 0,0 1 0,0-1 0,0 0 0,0 1 0,-1-1 0,1 0 0,0 1-1,0-1 1,0 0 0,0 1 0,0-1 0,0 1 0,0-1 0,1 0 0,-1 1 0,0-1 0,0 0 0,0 1 0,0-1-1,0 0 1,1 1 0,-1-1 0,0 0 0,0 0 0,0 1 0,1-1 0,-1 0 0,0 1 0,0-1 0,1 0-1,-1 0 1,0 0 0,1 1 0,-1-1 0,0 0 0,1 0 0,-1 0 0,0 0 0,1 0 0,-1 0 0,0 0-1,1 1 1,-1-1 0,0 0 0,1 0 0,-1 0 0,1 0 2,19-10-25,-12 6 46,8-5-10,-1-1 0,0 0 0,0-1 0,-1-1 0,0 0 0,11-13-11,-16 15 2,0 0 1,0-1-1,-1 0 0,0-1 1,-1 0-1,-1 0 1,2-3-3,3-12 2,-2-1 0,5-18-2,19-101 52,10-119-52,-33 200 8,-7 46-5,-1 12-3,0 0 0,-1 0 1,0-1-1,-1 1 0,0 0 1,0-1-1,0 1 0,-1-1 0,-1 1 0,2 7 0,0 1 0,0 0 0,0 0 0,0 0 0,0 0-1,0 0 1,0 0 0,0-1 0,0 1 0,-1 0-1,1 0 1,0 0 0,0 0 0,0 0 0,0 0-1,0 0 1,0 0 0,0 0 0,-1-1 0,1 1-1,0 0 1,0 0 0,0 0 0,0 0 0,0 0 0,0 0-1,-1 0 1,1 0 0,0 0 0,0 0 0,0 0-1,0 0 1,0 0 0,-1 0 0,1 0 0,0 0-1,0 0 1,0 0 0,0 0 0,0 1 0,-1-1-1,1 0 1,0 0 0,0 0 0,0 0 0,0 0 0,0 0-1,0 0 1,0 0 0,0 0 0,-1 1 0,1-1-1,0 0 1,0 0 0,0 0 0,0 0 0,-5 7-27,0 2 18,1 1 0,1-1 0,0 0 0,0 1 0,0-1 0,2 1 1,-1 0-1,1 0 0,1 0 0,0 10 9,1 10-7,2 1 0,7 28 7,5 7-4,4 0 0,3-1-1,7 12 5,-6-24 5,2-1 0,2 0 0,2-2 0,2-2 0,28 32-5,-43-65 25,-16-15-22,1 0-1,-1 0 1,1 0 0,-1 1 0,1-1-1,-1 0 1,1 0 0,-1 0 0,1 0-1,-1 0 1,1 0 0,0 0 0,-1 0-1,1 0 1,-1 0 0,1 0 0,-1 0-1,1 0 1,-1-1 0,1 1 0,-1 0-1,1 0-2,1-2 11,0 0 0,-1 0 0,1 0 0,0 0 0,0 0-1,-1 0 1,0 0 0,1-1 0,-1 1 0,1-3-11,0 2 2,6-15 13,-1 0 0,0 0 0,-1-1 0,-1 1 0,-1-2 0,-1 1 0,0-4-15,3-41 134,-4-35-134,0 7 516,-4 76-133,2 16-375,0 0 0,0 0 0,0 0-1,0 0 1,-1-1 0,1 1 0,0 0 0,0 0-1,0 0 1,0 0 0,0 0 0,-1 0 0,1 0-1,0 0 1,0 0 0,0 0 0,0 0 0,-1 0 0,1 0-1,0 0 1,0 0 0,0 0 0,0 0 0,-1 0-1,1 0 1,0 0 0,0 0 0,0 0 0,0 0-1,-1 0 1,1 0 0,0 0 0,0 1 0,0-1-1,0 0 1,0 0 0,0 0 0,-1 0 0,1 0-1,0 0 1,0 1 0,0-1 0,0 0-8,-2 2 6,1 0-1,-1 0 1,1 1 0,-1-1 0,1 1 0,0-1-1,0 1 1,0-1 0,0 3-6,0-3-14,1-1-1,-1 1 1,1-1-1,-1 0 1,1 1-1,0 0 1,0-1-1,0 1 1,0-1 0,0 1-1,0-1 1,0 1-1,0-1 1,1 1-1,-1-1 1,0 1-1,1-1 1,-1 1-1,1-1 1,0 0-1,0 1 1,-1-1 0,1 0-1,0 0 1,0 1-1,0-1 1,0 0-1,0 0 1,0 0-1,1 0 1,-1 0-1,0 0 1,0-1 0,1 1-1,-1 0 1,1-1-1,-1 1 15,5 1-41,1-1-1,-1 0 0,1 0 1,-1-1-1,0 1 0,1-1 1,-1-1-1,5 0 42,50-7-179,33-2-202,-83 10 317,-1 0 1,0 0-1,0 1 0,0 0 1,1 1-1,-1 0 0,6 3 64,-15-5-3,1 1 0,-1-1 0,1 1 0,-1-1 0,1 1 0,-1 0 0,1 0 0,-1-1 0,0 1 0,1 0 0,-1 0 0,0 1 0,0-1 0,0 0 0,0 0 0,0 0 0,0 1 0,0-1 0,0 1 0,0-1 0,-1 1 0,1-1 0,0 1 0,-1-1 0,1 1 0,-1-1 0,0 1 0,0 0 0,0-1 0,1 1-1,-1-1 1,-1 1 0,1 0 0,0-1 0,0 1 0,-1 0 3,-1 5 28,-1 1 0,0 0 0,0-1 0,0 0 0,-1 0 0,-4 5-28,-10 16 107,2-5 33,2 1-1,-8 17-139,19-35 9,1 1 0,-1-1-1,1 0 1,0 1 0,0-1 0,1 1 0,0 0-1,0 0 1,1-1 0,0 1 0,0 0-1,0 0 1,2 2-9,-2-6 0,1 0-1,0-1 0,0 1 1,0-1-1,0 1 1,1-1-1,-1 1 1,1-1-1,-1 0 0,1 0 1,0 1-1,0-1 1,0 0-1,0-1 1,0 1-1,1 0 1,-1-1-1,0 1 0,1-1 1,-1 0-1,1 0 1,0 0-1,-1 0 1,1 0-1,0 0 0,-1-1 1,1 1-1,0-1 1,0 0-1,0 0 1,2 0 0,8 0-13,0-1 1,0 0 0,0-1 0,0-1 0,0 0-1,5-3 13,9-2-53,-1-2 0,0-1-1,-1 0 1,14-11 53,-28 16-22,-1 0 0,-1-1 0,1-1 0,-1 1 1,0-1-1,-1-1 0,0 0 0,0 0 0,-1-1 0,0 1 0,-1-2 0,1-1 22,-4 5 13,0 0 0,-1-1 0,0 1 0,0 0 0,0-1 0,-1-3-13,-1 9 18,0 0 1,0 0-1,0 0 1,0 0-1,0 0 0,0 0 1,-1 0-1,1 0 1,-1 0-1,1 1 1,-1-1-1,-1-1-18,2 2 15,-1 0 0,1 0-1,-1 1 1,0-1 0,1 0 0,-1 1 0,0-1 0,1 1-1,-1-1 1,0 1 0,0-1 0,0 1 0,1 0 0,-1-1-1,0 1 1,0 0 0,0 0 0,0 0 0,0-1-1,0 1 1,0 0 0,0 0 0,1 0 0,-1 0 0,0 1-1,0-1 1,0 0-15,-4 1 21,0 1 0,1 0-1,0 0 1,-1 0 0,1 0 0,0 1-1,0 0 1,0-1 0,0 2-1,0-1 1,1 0 0,0 1 0,-1-1-1,1 1 1,1 0 0,-1 0-1,0 0 1,1 1 0,-1 2-21,0-2 3,0 0 0,1 1-1,-1 0 1,1-1 0,0 1 0,1 0 0,0 0-1,0 0 1,0 0 0,0 0 0,1 0 0,0 0 0,0 0-1,1 0 1,1 5-3,0-6-1,0-1-1,1 1 1,-1-1-1,1 1 1,0-1 0,0 0-1,1 0 1,0-1-1,-1 1 1,1-1-1,0 1 1,0-1-1,1-1 1,-1 1 0,1 0-1,-1-1 1,1 0-1,0 0 1,0-1-1,0 1 1,0-1-1,2 0 2,8 3 0,0-2-1,-1 0 0,1-1 0,0 0 1,0-1-1,0-1 0,4-1 1,-11 1 3,-1 0 1,1-1-1,-1 0 0,0 0 0,0-1 1,0 0-1,0 0 0,-1-1 1,5-2-4,-7 3 0,-1 1 0,0-1 0,1 0 0,-2 0 0,1 0 0,0 0 0,0-1 0,-1 1 0,0-1 0,1 1 0,-1-1 0,-1 0 0,1 0 0,-1 0 0,1 0 1,-1 0-1,0 0 0,0 0 0,0-7-10,-1 0 1,1 0 0,-2 0-1,1 0 1,-2 0 0,-1-9 9,-20-65-30,15 58 32,0 0 0,0-16-2,1-33 14,9 64-25,5 12-8,7 14-5,-13-13 24,20 24 11,-1 1-1,-2 0 1,0 1-1,-2 1 1,-1 1-1,-1 0 1,-2 1-1,0 1-10,-9-19-35,0-1-1,-1 1 0,0 0 1,-1-1-1,0 1 1,-1 0-1,0 0 1,-1 0-1,-1 0 0,1-1 1,-2 1-1,0-1 1,-1 3 35,4-13-13,0 0 0,-1 0 0,1 0 0,0 0 0,-1 0 0,1 0 0,-1 0 0,1 0 0,-1 0 0,0 0 0,0 0 0,1 0 0,-1 0 0,0 0 0,0-1 0,0 1 0,0 0 0,0-1 0,0 1 0,0 0 0,0-1 0,0 0 0,0 1 0,0-1 1,0 1-1,0-1 0,0 0 0,0 0 0,-1 0 0,1 0 0,0 0 13,0 0-3,1 0 1,-1 0-1,1 0 1,-1-1-1,1 1 0,-1 0 1,1 0-1,0-1 1,-1 1-1,1 0 1,-1-1-1,1 1 0,0-1 1,-1 1-1,1 0 1,0-1-1,-1 1 1,1-1-1,0 1 1,0-1-1,0 1 0,-1-1 1,1 1-1,0-1 3,0 0 4,0-1 0,0 1-1,0-1 1,0 1 0,0-1 0,0 1-1,0-1 1,0 1 0,1 0 0,-1-1-1,1 1 1,-1-1 0,1 0-4,4-8 11,0 1 0,1-1 0,0 1 0,1 0 0,0 0 1,0 1-1,1-1 0,6-4-11,11-8 10,1 1 0,12-7-10,0 3 20,1 1 0,9-2-20,-43 22 9,0 1 0,0 0 0,0 0 0,0 0 1,1 1-1,-1-1 0,1 1 0,2 0-9,-6 1 4,-1 0 0,1 1 0,-1-1-1,0 0 1,1 1 0,-1-1 0,1 0 0,-1 1 0,0 0 0,1-1 0,-1 1 0,0 0 0,0 0 0,1-1-1,-1 1 1,0 0 0,0 0 0,0 0 0,0 1 0,0-1 0,-1 0 0,1 0 0,0 0 0,0 1 0,-1-1-1,1 0 1,-1 1 0,1-1 0,-1 0 0,1 1 0,-1-1 0,0 1 0,0-1 0,0 1 0,0-1 0,0 2-4,2 18 23,-2 1 1,0-1 0,-1 1-1,-3 10-23,-11 51 15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0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360 266 3569,'0'0'70,"0"-1"1,0 1-1,0 0 1,0-1-1,0 1 1,0 0-1,0-1 1,0 1-1,0 0 1,0 0-1,0-1 1,0 1-1,0 0 1,0-1-1,0 1 1,0 0 0,0 0-1,-1-1 1,1 1-1,0 0 1,0-1-1,0 1 1,0 0-1,-1 0 1,1 0-1,0-1 1,0 1-1,-1 0 1,1 0-1,0 0 1,0-1-1,-1 1 1,1 0-1,0 0 1,0 0-1,-1 0 1,1 0-1,0 0 1,-1 0-1,1 0 1,0 0-1,0 0 1,-1 0-71,-14 5-454,7-1 670,-6 2-209,-1-1 1,0 0-1,0-1 1,0-1-1,0 0 1,-7 0-8,16-3 3,1 0 1,-1 0-1,0 0 0,0-1 1,0 1-1,1-2 1,-1 1-1,0-1 0,1 1 1,-1-1-1,1-1 0,0 1 1,-1-1-1,1 0 0,1 0 1,-1-1-1,0 1 0,1-1 1,-3-3-4,-3-4 29,-1 0 1,2-1-1,0-1 0,0 0 1,2 0-1,-2-4-29,6 13 14,-27-60 431,27 58-356,1 0 0,0 0 0,0-1 0,1 1 0,0-1 0,0 1 0,1-1 0,-1 1 0,2-4-89,-1 9 14,0 0 0,0-1 0,0 1 0,1 0 0,-1-1 0,1 1 0,-1 0 0,1 0 0,-1 0 0,1-1 0,0 1-1,-1 0 1,1 0 0,0 0 0,0 0 0,0 0 0,0 0 0,0 0 0,0 0 0,0 1 0,0-1 0,0 0 0,0 1-1,1-1 1,-1 0 0,0 1 0,0 0 0,1-1 0,-1 1 0,0 0 0,0-1 0,1 1 0,-1 0 0,1 0 0,-1 0 0,0 0-1,1 1 1,-1-1 0,0 0 0,0 0 0,1 1 0,-1-1-14,8 2 14,-1 0-1,1 1 0,-1 0 1,0 0-1,0 1 1,4 2-14,18 11 16,0 1-1,-2 2 1,0 1 0,19 18-16,-31-24 4,-2 0 0,0 0 0,-1 1 0,-1 1 0,0 0 0,-1 0 0,-1 1 0,6 17-4,0 7-42,-3 1 0,-2 1-1,-1 0 1,0 24 42,-8-56-7,-1 0-1,0 1 0,-1-1 0,-1 1 1,0-1-1,0 0 0,-1 1 0,-1-1 0,0 0 1,-2 3 7,3-9-30,0-1 1,-1 0 0,0 1-1,0-1 1,0 0 0,0-1-1,-1 1 1,0 0 0,0-1-1,0 0 1,0 0 0,-1 0-1,0-1 1,0 0 0,0 1 0,0-2-1,0 1 1,0 0 0,-1-1-1,1 0 1,-1-1 0,0 1 29,-12 0-324,17-2 244,0 0 1,1 0-1,-1 0 0,0 0 1,1 0-1,-1 0 0,1 0 0,-1-1 1,0 1-1,1 0 0,-1 0 1,1 0-1,-1-1 0,0 1 1,1 0-1,-1-1 0,1 1 0,-1 0 1,1-1-1,-1 1 0,1-1 1,0 1-1,-1-1 0,1 1 1,-1-1-1,1 1 0,0-1 0,-1 0 80,1-4-677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1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38 713 2232,'-36'-45'1046,"36"45"-1031,0 0-1,0 0 1,0 0 0,-1 0 0,1 0-1,0-1 1,0 1 0,0 0-1,0 0 1,0 0 0,0 0 0,0-1-1,0 1 1,0 0 0,0 0-1,0 0 1,0 0 0,0-1 0,0 1-1,0 0 1,0 0 0,0 0-1,0 0 1,0-1 0,0 1 0,0 0-1,0 0 1,0 0 0,0 0-1,0-1 1,0 1 0,0 0 0,0 0-1,0 0 1,1 0 0,-1-1-1,0 1 1,0 0 0,0 0 0,0 0-1,0 0 1,0 0-15,10-1 326,15 7-180,-22-5-148,16 6-15,8 2 59,-27-9-38,1 0 0,0 0 0,0 0 0,0-1 0,0 1 0,0 0 0,0 0 0,0-1 0,0 1 0,-1 0-1,1-1 1,0 1 0,0-1 0,0 1 0,-1-1 0,1 1 0,0-1 0,-1 0 0,1 1 0,0-1 0,-1 0-1,1 0 1,-1 1 0,1-1 0,-1 0 0,0 0 0,1 0 0,-1 0-4,10-20 195,-1 0 0,-1 0 0,-1-1 0,-1 1 0,0-2 0,1-17-195,-3 0 239,-1 0 1,-2 1-1,-2-1 1,-1 0 0,-3 1-1,0-1 1,-3 1 0,-1 1-1,-2-1 1,-16-35-240,25 70 27,1 0 0,-1 1 0,0-1-1,0 0 1,0 1 0,-3-4-27,5 7 3,-1 0 0,1 0 0,0-1-1,0 1 1,0 0 0,-1 0 0,1 0 0,0 0 0,0 0 0,-1-1-1,1 1 1,0 0 0,-1 0 0,1 0 0,0 0 0,0 0-1,-1 0 1,1 0 0,0 0 0,-1 0 0,1 0 0,0 0 0,0 0-1,-1 0 1,1 0 0,0 0 0,-1 0 0,1 0 0,0 1-1,0-1 1,-1 0 0,1 0-3,-9 15 40,3 0-45,-1 2-43,1 0 1,-3 15 47,7-25-9,1 0 0,0 0 0,1 1 0,0-1 0,0 0 0,0 0 0,1 0 0,0 0 0,1 2 9,7 22-31,1 0-1,13 26 32,12 32-59,-24-50 36,-2 1-1,-1 0 1,1 32 23,0 122 39,-5-81 42,-4-103-66,1 0 0,0 0 0,1 0 0,0 0 0,1 0 0,0-1 0,0 1 0,1-1 0,2 5-15,-3-10-3,-1 0 0,1 0 0,-1-1 0,1 1 0,0-1 0,0 0 0,1 0-1,-1 0 1,0 0 0,1-1 0,0 0 0,0 1 0,0-1 0,0 0 0,0-1 0,0 1 0,0-1 0,1 0 0,-1 0 0,0 0 0,1 0 0,3-1 3,9 0-195,-1-1 1,1-1 0,-1 0 0,0-1-1,0-1 1,4-2 194,47-13-423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1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0 286 5977,'30'-40'2225,"32"4"-1689,14-5-304,36 1-304,7 0-192,-1 4-792,-4 6-1033,-12 8 1305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2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635 695 3465,'-1'-3'252,"-1"1"0,1-1 0,-1 1 1,0 0-1,0-1 0,0 1 0,0 0 0,0 0 0,0 0 1,-1 0-1,1 1 0,-1-1 0,1 0 0,-1 1 1,0 0-1,1 0 0,-1 0 0,-1 0-252,-9-3-39,0 0 0,-1 2-1,-8-1 40,2 0 213,-14-2-216,-1 3 0,1 1 0,-1 1 0,1 2 0,0 1 0,0 2 0,0 2 0,0 1 0,-12 5 3,36-10-3,0 1-1,0 0 0,0 1 0,1 0 0,0 0 0,0 1 0,0 0 0,1 1 1,0 0-1,0 0 0,0 1 0,1 0 0,1 0 0,-4 5 4,6-7 1,1 0-1,0-1 1,0 1 0,1 0-1,0 0 1,0 1-1,0-1 1,1 0 0,0 1-1,0-1 1,0 1-1,1-1 1,0 1 0,0-1-1,1 1 1,0-1-1,0 1 1,1-1-1,-1 0 1,1 1 0,0-1-1,1 0 1,0 0-1,0 0 0,1 1 3,1 1-1,0-1 0,0 0 1,0-1-1,1 1 0,0-1 1,0 0-1,0 0 0,1-1 1,0 0-1,5 3-2,0-2 11,-1 0 0,1-1 0,0 0 0,0-1 0,1 0 0,-1-1 0,9 1-11,-1-2 22,-1 0 0,1-1 0,-1-1 0,0-1 0,1 0-1,-1-2 1,0 0 0,0-1 0,0-1 0,9-4-22,-8 0 16,0 0 1,-1-2-1,0 0 0,0-1 1,-1 0-1,-1-2 1,0 0-1,-1-1 0,0-1 1,-1 0-1,-1-1 0,-1-1 1,11-18-17,-9 11 22,-1-1-1,-2-1 1,0 0 0,-2 0 0,-1-1-1,-1 0 1,-2-1 0,0 0 0,-2 0 0,-1-11-22,-3 6 28,-1 0 0,-2 0 0,-1 1 0,-2-1 0,-3-6-28,0-4 14,-9-41-67,-20-54 53,29 122 5,9 17-5,0 0 0,0-1 0,-1 1 0,1 0 1,0 0-1,0 0 0,-1 0 0,1 0 0,0 0 0,0 0 1,-1 0-1,1 0 0,0 0 0,0 0 0,-1 0 1,1 0-1,0 0 0,0 0 0,-1 1 0,1-1 1,0 0-1,0 0 0,0 0 0,-1 0 0,1 0 1,0 0-1,0 1 0,0-1 0,-1 0 0,1 0 1,0 0-1,0 1 0,0-1 0,0 0 0,0 0 0,0 0 1,-1 1-1,1-1 0,0 0 0,0 0 0,-2 6 2,0 0 0,0 0-1,0-1 1,1 1 0,-1 0 0,1 1-2,-2 19-2,1 0 0,1 1 0,1-1 0,1 0 0,1 0 0,2 0 0,1 4 2,14 52-15,18 47 15,-12-48 1,-7-7 48,1 25-49,-3-19-2,3 2 2,-12-58-4,1 0-1,0-1 1,2 0-1,1 0 1,6 8 4,-14-27-2,0 0 1,0 0-1,0 0 1,0-1-1,0 1 1,1-1-1,0 0 1,-1 0 0,1 0-1,0 0 1,1-1-1,-1 0 1,0 0-1,1 0 1,-1 0-1,1-1 1,0 1-1,-1-1 1,1 0-1,0-1 1,0 1-1,0-1 1,-1 0-1,1 0 1,0-1-1,0 1 1,3-2 1,8-1-8,0-1 1,0-1-1,-1 0 0,0-2 1,0 1-1,0-2 1,7-4 7,-5 1-21,0 0 1,0-1-1,-1-1 1,-1 0-1,7-9 21,-16 16-6,0-1 0,0 0 0,-1 0 0,0 0 0,0 0 0,-1-1 0,0 0 0,0 0-1,-1 0 1,0 0 0,-1-1 0,0 1 0,2-9 6,-4 15-1,0 0-1,1 1 0,-1-1 1,0 0-1,0 0 1,0 1-1,0-1 1,-1 0-1,1 0 0,0 1 1,-1-1-1,1 0 1,-1 1-1,1-1 0,-1 0 1,0 1-1,0-1 1,0 1-1,0-1 0,0 1 1,0 0-1,0-1 1,0 1-1,-1 0 1,1 0-1,0 0 0,-1 0 1,1 0-1,-1 0 1,1 0-1,-1 0 0,1 1 1,-1-1-1,0 0 1,1 1-1,-1 0 1,0-1-1,0 1 0,1 0 1,-1 0-1,0 0 1,0 0-1,1 0 0,-1 0 1,0 1-1,1-1 1,-1 0-1,0 1 1,0-1-1,1 1 0,-1 0 1,1 0-1,-2 0 2,-1 1-5,0 1 1,0-1-1,0 1 0,0 0 1,0 1-1,0-1 0,1 0 0,0 1 1,-1 0-1,1 0 0,1 0 0,-1 0 1,0 0-1,1 1 0,0-1 0,0 1 1,1 0-1,-1-1 0,1 1 1,0 0-1,0 0 0,0 0 0,1 0 1,0 0-1,0 3 5,0-1-7,0 0 0,1-1 1,0 1-1,0 0 0,1 0 0,-1-1 1,2 1-1,-1-1 0,1 1 0,-1-1 0,2 0 1,-1 0-1,1-1 0,0 1 0,0 0 1,0-1-1,1 0 0,3 2 7,5 3-59,1 0 0,1-2 0,0 1 0,0-2 0,1 0 0,0-1 0,6 1 59,18 5-637,1-2 0,16 1 637,18-3-483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0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18 7226,'-7'-18'2231,"12"40"-1424,27 80-1053,-13-44-453,7 40 699,-16-44-107,-2 0 0,-3 0 0,-2 1-1,-3 0 1,-2-1 0,-2 1 0,-3 0 107,0-7 110,-3-1 0,-2 0 0,-2 0 0,-2-1 1,-2-1-1,-1-1 0,-3-1 0,-5 5-110,11-22 47,-1-1-1,-1-1 1,-1 0 0,-1-1-1,-1-2 1,-2 0 0,0-1-47,1-5-807,22-15 789,0-1 0,0 1 0,0 0 0,0 0 0,0 0-1,1 0 1,-1 0 0,0-1 0,0 1 0,0 0 0,0 0 0,0 0 0,0 0 0,0-1 0,0 1 0,0 0 0,0 0 0,0 0-1,0 0 1,-1-1 0,1 1 0,0 0 0,0 0 0,0 0 0,0 0 0,0 0 0,0-1 0,0 1 0,0 0 0,0 0 0,-1 0-1,1 0 1,0 0 0,0 0 0,0 0 0,0-1 0,0 1 0,0 0 0,-1 0 0,1 0 0,0 0 0,0 0 0,0 0 0,0 0 0,-1 0-1,1 0 1,0 0 0,0 0 0,0 0 0,0 0 0,-1 0 0,1 0 0,0 0 0,0 0 0,0 0 0,0 0 0,0 0 0,-1 0-1,1 0 1,0 0 0,0 1 0,0-1 0,0 0 0,0 0 0,-1 0 18,14-35-713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3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53 5201,'-8'1'226,"0"1"-1,1 0 1,-1 0 0,0 0-1,1 1 1,-1 0-1,1 0 1,0 1 0,0 0-1,0 0 1,0 1-1,1 0 1,-5 4-226,2-1 74,1 1-1,0 0 1,0 1 0,1 0 0,0 0 0,1 0-1,0 1 1,1 0 0,-2 3-74,3-3-30,0 1 0,1-1 1,0 1-1,1-1 0,0 1 0,0 0 1,2 0-1,-1 0 0,2 6 30,0-10 10,-1 0 0,2 0 0,-1-1 0,1 1 0,1 0 0,-1-1-1,1 0 1,1 1 0,-1-1 0,1 0 0,0-1 0,1 1 0,0-1 0,1 1-10,0 0-23,1-1 1,0 0 0,1-1 0,-1 0-1,1 0 1,0-1 0,1 0 0,-1 0-1,1 0 1,-1-1 0,1-1 0,0 0-1,0 0 1,0 0 0,0-1 0,0-1-1,1 0 1,-1 0 0,2 0 22,13-2-152,0-1 0,0-1 0,0-1 1,0-1-1,-1-1 0,14-6 152,0-3-199,0 0-1,-1-3 1,0-1 199,-18 8 52,0 0-1,-1 0 1,0-2 0,-2 0-1,1-1 1,7-10-52,-20 20 88,0 0 0,0 0 1,0 0-1,0-1 0,-1 1 1,0-1-1,0 0 0,0 1 0,-1-1 1,0 0-1,0 0 0,0 0 1,-1 0-1,0 0 0,0 0 0,-1 0 1,0 0-1,0-1-88,1 4 19,-1-1 1,1 1-1,-1-1 1,0 1-1,-1-1 1,1 1-1,-1 0 0,1-1 1,-1 1-1,0 0 1,0 0-1,0 0 1,-1 1-1,1-1 0,-1 0 1,1 1-1,-1-1 1,0 1-1,0 0 0,0 0 1,0 0-1,0 1 1,0-1-1,-1 1 1,1 0-1,-1-1 0,1 1 1,-1 1-1,-2-1-19,5 0 0,0 1 1,1 0-1,-1 0 0,0 0 0,0 0 0,0 0 0,1 0 0,-1 0 1,0 0-1,0 0 0,0 0 0,1 0 0,-1 0 0,0 1 0,0-1 1,0 0-1,1 0 0,-1 1 0,0-1 0,0 1 0,1-1 0,-1 1 0,0-1 1,1 1-1,-1-1 0,1 1 0,-1-1 0,1 1 0,4 6-49,13-4 2,18-4 8,0-1 0,1-1 39,-6-1-17,-1 2-1,1 2 1,18 1 17,-44-1-4,0 1 0,0-1 0,0 1 0,0 0 1,0 0-1,0 1 0,0-1 0,0 1 0,2 1 4,-5-2-4,1 0 0,0 1 1,-1-1-1,1 1 0,-1-1 0,0 1 0,1-1 0,-1 1 0,0 0 0,0 0 1,0-1-1,0 1 0,0 0 0,-1 0 0,1 0 0,-1 0 0,1 0 0,-1 0 0,1 0 1,-1 1 3,0 9-11,0 0 1,-1 1-1,0-1 1,-1 1 0,0-1-1,-1 0 1,-4 11 10,2-6 3,1 1 1,1 0-1,-1 6-3,4-17 1,0 0 0,0 0 0,0-1 0,0 1 1,1 0-1,1-1 0,-1 1 0,1 0 0,0-1 0,0 0 0,1 1 1,0-1-1,0 0 0,0 0 0,3 2-1,-3-3 1,1-1-1,1 1 0,-1-1 1,1 0-1,-1-1 1,1 1-1,0-1 1,1 0-1,-1 0 1,0 0-1,1-1 0,-1 0 1,1 0-1,0 0 1,0-1-1,0 0 1,0 0-1,0-1 0,25 1-47,-1-1-1,0-2 1,1-1-1,-1-1 1,22-8 47,26-4-538,-1-4 1,-1-3-1,12-8 538,-55 17-126,0-1 0,-1-1 1,0-2-1,-1-1 0,-2-1 0,0-2 0,-1-1 1,3-5 125,-28 26 85,0-1 0,-1 1 0,1-1-1,-1 0 1,0 0 0,0 0 0,0 0 0,0 0 0,0 0 0,-1-1 0,2-2-85,-3 5 29,0 1 0,0-1 1,0 0-1,0 1 0,0-1 0,0 1 0,0-1 0,0 1 0,0-1 0,-1 1 0,1-1 0,0 0 0,0 1 0,0-1 1,-1 1-1,1-1 0,0 1 0,-1 0 0,1-1 0,0 1 0,-1-1 0,1 1 0,-1-1 0,0 1-29,0-1 60,-1 0 0,0 0 0,0 0 0,0 0 0,0 1-1,0-1 1,0 1 0,0-1 0,0 1 0,-1 0-60,-11-1 45,-1 1 1,1 1-1,0 0 0,0 1 1,0 1-1,0 0 0,1 0 1,-1 2-1,1-1 1,0 2-1,0 0 0,0 0 1,1 2-1,-8 4-45,0 3 38,0 0-1,1 1 1,0 1 0,1 0-1,1 1 1,1 2 0,-13 18-38,25-32-4,0 0 1,0 0 0,1 1 0,0-1 0,0 1 0,0 0 0,1-1-1,0 1 1,0 0 0,1 0 0,-1 1 0,2-1 0,-1 0-1,1 0 1,0 0 0,1 1 0,-1-1 0,1 0 0,1 0 0,0 0-1,0 0 1,0 0 0,1 0 0,-1-1 0,2 1 0,-1-1-1,1 0 1,0 0 0,0 0 0,1 0 0,-1-1 0,1 0 0,1 1 3,7 5-3,0 0-1,0-1 1,1-1 0,0 0 0,1 0 0,0-2 0,0 0 0,1-1 0,0 0 0,1-1 3,6 1-70,0-1 0,0-2 1,1 0-1,-1-2 0,1 0 0,21-3 70,1-4-168,0-1 0,-1-3 0,0-1-1,-1-3 1,0-1 0,-1-3 0,9-5 168,-17 5-41,-1 0 0,-1-2-1,0-2 1,-2-1 0,8-8 41,-23 17 91,-1 0 0,0-1 0,-1-1 0,-1-1 0,0 0 0,-2 0 0,0-1 0,0-1 0,-2 1 0,5-14-91,-14 32 1,5-15 181,0 0-1,0 0 1,-2 0 0,2-13-182,-5 26 14,1 1 0,-1-1-1,0 1 1,0 0 0,0-1 0,0 1 0,-1-1 0,1 1 0,0-1-1,-1 1 1,1 0 0,-1-1 0,1 1 0,-1 0 0,1-1 0,-1 1-1,0 0 1,0 0 0,0 0 0,0-1 0,0 1 0,0 0-14,-1 0 12,0-1 1,0 1-1,0 0 1,0 0 0,0 1-1,0-1 1,-1 0-1,1 1 1,0-1 0,0 1-1,0 0 1,-1 0-1,0 0-12,-10 0 14,1 1-1,0 1 1,0 0-1,-1 1 1,-1 1-14,-14 3 1,0 2-1,0 1 1,1 1-1,0 2 1,0 0 0,-12 11-1,29-18-2,0 1 0,1 0 0,0 1 0,0 0 0,1 1 0,0 0 1,0 0-1,1 0 0,0 1 0,1 0 0,0 1 0,0-1 0,1 1 1,1 0-1,0 1 0,0-1 0,0 8 2,3-16-4,0 0 1,0-1-1,1 1 1,0 0-1,-1 0 1,1 0-1,0 0 1,0-1-1,1 1 1,-1 0-1,0 0 1,1-1-1,0 1 1,0 0-1,0 0 1,0-1-1,0 1 0,0-1 1,1 1-1,-1-1 1,1 0-1,0 1 1,-1-1-1,1 0 1,0 0-1,0 0 1,1-1-1,-1 1 1,0 0-1,1-1 1,-1 1-1,1-1 1,-1 0-1,1 0 0,-1 0 1,1 0-1,2 0 4,1 0 2,0 0 0,0 0 0,1-1 0,-1 0-1,0 0 1,0-1 0,0 1 0,0-1 0,0-1-1,0 1 1,0-1 0,0 0 0,0-1 0,-1 1-1,1-1 1,-1 0 0,1-1-2,4-3 16,0 0 1,-1-1-1,0-1 0,0 1 1,-1-1-1,5-7-16,-9 10 8,0 1 0,-1-1-1,0 1 1,0-1 0,0 0 0,-1 0 0,1 0 0,-2 0 0,1-1-1,-1 1 1,0-1 0,0 1 0,0-4-8,0 16-12,1 0-1,1 1 1,-1-1 0,1 0 0,0 0-1,0-1 1,1 1 0,3 3 12,6 11-13,2-1 0,8 8 13,-11-14-17,1-1 1,0 0-1,0-1 0,1 0 1,1-1-1,0-1 0,0 0 1,1-1-1,0-1 0,1-1 1,-1 0-1,1-1 0,0 0 1,1-2-1,-1 0 0,1-1 1,-1 0-1,1-2 0,0 0 1,4-1 16,-1-1-100,0-1 0,0-1 0,0 0 0,-1-2 0,0 0 0,0-1-1,0-1 1,-1-1 0,9-6 100,-14 7-24,-2 0 0,1-1 0,-1-1-1,-1 0 1,0 0 0,0-1-1,-1 0 1,0-1 0,-1 0-1,-1-1 1,0 0 0,0 0-1,2-7 25,8-30 507,-2-1-1,-2 0 0,1-20-506,-3 18 271,-12 57-275,0 0 0,0 0-1,1 0 1,-1 0 0,1 0 0,0 0-1,1 0 1,-1 0 0,1 0 0,-1-1-1,2 2 5,28 57-13,-20-42 0,23 42-12,-1 0-2,12 31 27,-37-74-74,-1 0 0,-1 1 0,0-1 0,-2 1 0,0 0 0,-1 0 0,-1 7 74,-1-21-41,-1-1 0,0 0 0,0 1 0,-1-1 0,0 1 0,0-1-1,0 0 1,-1 0 0,1 0 0,-1 1 0,0-2 0,-1 1 0,1 0 0,-1 0 0,0-1 0,0 1-1,0-1 1,-1 0 0,0 0 0,0 0 0,0-1 0,0 1 0,0-1 0,-1 0 0,1 0-1,-1-1 1,0 1 0,0-1 0,0 0 0,0 0 0,0-1 0,0 1 0,0-1 0,-3 0 41,1 0 5,1-1 0,-1 0 0,0 0 0,0-1 0,0 0 0,0 0 0,1-1 0,-1 1 0,0-1 0,1-1 0,-1 1 0,1-1 0,-3-2-5,7 4 22,0-1 0,-1 1 0,1 0 0,0-1 0,0 0 0,0 1 0,1-1 0,-1 0 0,0 0 0,1 0 0,-1 0 0,1-1 0,0 1 0,0 0 0,-1 0 0,1-1 0,1 1 0,-1-1 0,0 1 0,1-1 0,-1 1 0,1-1 0,0 1 0,0-1 0,0 0 0,0 1 0,0-1 0,0 1 0,1-1 0,0 1 0,-1-1 0,1 1 0,0-1 0,0 1-1,0 0 1,0-1 0,1 0-22,4-7 48,1 1 0,0 0 0,0 0 0,1 0 0,0 1-1,0 0 1,1 1 0,0-1 0,9-4-48,19-11 41,0 2 0,3 0-41,91-36 32,-81 37-19,-1-2 0,35-22-13,-72 38 2,-2-2 0,1 0 0,-1 0 0,0-1 0,-1 0 0,0 0 0,0-1 0,-1 0-2,-6 7-2,0 0 1,0 0-1,0 1 0,0-1 0,-1 0 1,1-1-1,-1 1 0,0 0 0,0 0 0,0-1 1,0 1-1,-1 0 0,1-1 0,-1 1 1,0-1-1,0 1 0,0 0 0,0-1 1,-1 1-1,1-1 0,-1 1 0,0 0 1,0-1-1,0 1 0,-1 0 0,1 0 1,-1 0-1,1 0 0,-1 0 0,0 0 1,-2-2 1,3 4 4,1 1 0,-1-1 1,1 0-1,-1 1 1,1-1-1,-1 0 1,0 1-1,1-1 0,-1 1 1,0-1-1,1 1 1,-1-1-1,0 1 1,0 0-1,1-1 0,-1 1 1,0 0-1,0 0 1,0-1-1,0 1 1,1 0-1,-1 0 1,0 0-1,0 0 0,0 0 1,0 0-1,0 0 1,1 0-1,-1 0 1,0 1-1,0-1 0,0 0 1,0 1-1,1-1 1,-1 0-1,0 1 1,0-1-1,1 1 0,-1-1 1,0 1-1,1-1 1,-1 1-1,1 0 1,-1-1-1,1 1 0,-1 0 1,0 0-5,-2 3 16,1 0-1,-1 1 1,1-1-1,0 1 1,0-1 0,0 1-1,1 0 1,-1 1-16,0 9 7,-1 0 1,2 0-1,0 0 1,1 0-1,0 0 1,1 0-1,1 0 1,0 0-1,1-1 1,1 1-1,0-1 1,2 1-8,-3-5 1,0-1 0,1 0 0,1 0 0,0 0 0,0 0 0,1-1 0,0 0 0,0 0 0,1 0 1,0-1-1,0 0 0,0 0 0,1-1 0,0 0 0,1 0 0,0-1 0,-1 0 0,8 2-1,-3-3-23,0 0-1,1-1 1,-1-1 0,1 0-1,-1-1 1,1-1-1,0 0 1,-1 0-1,1-2 1,0 1-1,-1-2 1,0 0 0,1-1-1,-1 0 1,-1-1-1,1 0 1,-1-1-1,0 0 1,4-3 23,-1 0-32,-1-1 1,0 0-1,0-1 1,-1 0-1,0-1 1,-1 0-1,-1-1 0,0-1 1,0 0-1,-2 0 1,1-1-1,-2 0 1,0-1-1,-1 1 0,0-4 32,1-12 181,-1-1 0,-2-1 0,-1 1 0,-1-1 0,-2-22-181,1 3 426,-4 38-177,1 32-144,20 110-221,7 0 1,4-2-1,13 19 116,-36-127-66,-6-14 46,1 0 0,0 0-1,-1-1 1,0 1 0,0 0 0,0 0 0,-1 0 0,1 0 0,-1 0 0,0 0 0,0 0 0,0 0 0,-1 0 0,1 0 0,-2 4 20,2-7-6,-1 0 0,1 0 0,-1 0 0,1 0 0,-1 0-1,1 1 1,-1-1 0,0-1 0,0 1 0,1 0 0,-1 0 0,0 0-1,0 0 1,0 0 0,0-1 0,0 1 0,0 0 0,0-1-1,0 1 1,0-1 0,0 1 0,-1-1 0,1 0 0,0 1 0,0-1 6,-2 0-1,0 0 0,0 0 0,0 0 0,1 0 0,-1-1 1,0 1-1,0-1 0,0 0 0,1 1 0,-1-1 1,0-1 0,-4-1-7,1 0 0,-1 0 0,1-1 0,0 0 0,0 0 0,0-1 0,1 0 0,-3-2 7,6 5-52,0 0-1,0 0 1,0 0 0,1 0 0,-1 0 0,1-1 0,-1 1 0,1 0 0,0-1 0,0 1 0,0-1 0,0 0 0,0 1 0,1-1-1,-1 0 1,1 1 0,0-1 0,0 0 0,0 1 0,0-3 52,11-17-393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28:34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14 8058,'-4'-12'2592,"8"22"-1624,-24-22-839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3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255 166 2585,'-42'-116'1516,"41"113"-1423,-14-33 1449,15 36-1469,-1-1 1,1 0-1,-1 0 0,1 1 1,-1-1-1,0 0 0,1 1 0,-1-1 1,0 1-1,1-1 0,-1 1 1,0-1-1,1 1 0,-1 0 0,0-1 1,0 1-74,1 0 36,-2-1-17,1 1-1,0 0 0,0 0 0,0 0 0,0 0 0,0 0 0,0 0 0,0 0 0,0 0 0,0 1 0,-1-1 0,1 0 0,0 1 1,0-1-1,0 0 0,0 1 0,0 0 0,0-1 0,1 1 0,-1-1 0,0 1 0,0 0 0,0 0-18,-18 18-47,3 2 31,0 0 0,2 1 0,1 1 0,1 0 0,1 1 0,1 0 0,1 1 1,1 0-1,-4 23 16,5-13-1,1 0 0,2 0 1,2 1-1,1-1 1,1 1-1,6 32 1,-5-57-4,1 0 0,1 0 0,-1 0 0,2-1 0,-1 1 0,2-1 0,-1 0 0,1 0 0,6 8 4,-7-13-4,0 0 1,0 0-1,0 0 0,0-1 1,1 0-1,0 0 0,0 0 1,0 0-1,0-1 0,0 0 0,1 0 1,-1-1-1,1 1 0,0-1 1,0 0-1,0-1 0,5 2 4,-2-2 0,1-1 0,-1 0 0,1 0 0,-1-1-1,0 0 1,1-1 0,-1 0 0,0 0 0,0-1 0,0 0-1,0-1 1,-1 0 0,0 0 0,4-3 0,20-12 12,-1-2 0,-2-2 0,2-2-12,-20 16 4,39-32-36,-2-2 0,-2-2 0,-2-2 1,-2-2-1,14-24 32,-49 63-17,-1 0 0,0-1 1,-1 0-1,0 0 0,0 0 0,-1-3 17,-2 10 2,-1 1 0,0-1 0,-1 0 0,1 1-1,-1-1 1,0 0 0,0 0 0,0 0 0,0 1 0,0-1 0,-1 0-1,0 1 1,0-1 0,0 0 0,0 1 0,0-1 0,-1 1 0,1-1-1,-3-2-1,3 5 9,1 0 0,-1 1-1,0-1 1,0 0-1,1 0 1,-1 0-1,0 1 1,0-1-1,0 1 1,0-1-1,0 0 1,0 1-1,0 0 1,0-1-1,0 1 1,0 0-1,0-1 1,0 1-1,0 0 1,-1 0-1,1 0 1,0 0-1,0 0 1,0 0-1,0 0 1,0 0-1,0 1 1,0-1 0,-1 0-9,0 1 15,1 0 0,-1-1 0,0 1 1,1 0-1,-1 0 0,0 0 1,1 0-1,-1 1 0,1-1 1,0 0-1,-1 0 0,1 1 1,0-1-1,0 1 0,0-1 1,-1 3-16,2-4 0,0 0 1,-1 0 0,1 1-1,0-1 1,0 0 0,0 0-1,-1 1 1,1-1 0,0 0-1,0 1 1,0-1 0,0 0-1,0 1 1,0-1 0,0 0-1,0 1 1,0-1 0,0 0-1,0 1 1,0-1 0,0 0-1,0 1 1,0-1 0,0 0 0,0 1-1,0-1 1,0 0 0,0 1-1,0-1 1,1 0 0,-1 1-1,18-3-1,120-41 28,-39 10-1,-68 23-16,-22 6-9,-1 1 0,1 0-1,-1 1 1,1-1 0,0 2-1,0-1 1,-1 1 0,1 1 0,0 0-1,8 0 0,-14 1-1,-1-1 0,0 1 1,0 0-1,0 0 0,1 0 0,-1 0 0,0 0 0,0 0 0,0 1 0,-1-1 0,1 0 0,0 1 0,0 0 1,-1-1-1,1 1 0,-1 0 0,1 0 0,-1 0 0,0 0 0,0 0 0,0 0 0,0 0 0,0 0 0,0 1 0,-1-1 1,1 0-1,-1 0 0,0 1 1,2 9 0,-1 0 0,0 0 1,-1 0-1,-1 0 1,0 1-1,1-8 1,-11 99 11,3-36 6,3 7-18,5-55 4,0-1 0,1 1 0,1-1-1,1 0 1,1 0 0,1 2-4,-4-16 0,0-1 1,0 0-1,1 0 1,-1 0-1,1 0 1,0 0-1,1 0 0,-1 0 1,1 0-1,-1-1 1,1 0-1,0 1 1,0-1-1,1 0 1,-1 0-1,1-1 0,-1 1 1,1-1-1,0 0 1,1 1-1,0-2 0,0 1 0,0-1 0,0 0 0,0-1 0,0 1 0,0-1 0,0 0 0,1-1 0,-1 1 0,0-1 0,0 0 0,0 0 0,0 0 0,0-1 0,0 0 0,0 0 0,2-2 0,25-12-3,-1-1-1,-1-2 0,-1-1 1,3-4 3,111-95-111,-100 82 28,-31 27 48,20-18-250,14-16 285,-37 34-78,0 0 0,-1 0 0,-1-1 1,1 0-1,-2 0 0,6-12 78,-12 22-6,1 0 0,-1 0 0,1 0 0,-1 0-1,0 0 1,1 0 0,-1-1 0,0 1 0,0 0-1,0 0 1,0 0 0,0-1 0,0 1 0,0 0-1,0 0 1,0 0 0,-1-1 6,1 1 2,0 1-1,-1-1 1,1 1 0,0-1 0,-1 1-1,1-1 1,-1 1 0,1 0 0,-1-1-1,1 1 1,-1-1 0,1 1 0,-1 0-1,1 0 1,-1-1 0,0 1-1,1 0 1,-1 0 0,1 0 0,-1 0-1,0-1 1,1 1 0,-1 0 0,0 0-2,-3 1 29,0-1 1,-1 0 0,1 1 0,0 0-1,-1 0 1,1 1 0,0-1 0,0 1-1,-4 1-29,-6 5 99,-1 1 0,1 0 0,1 1 0,0 1-1,0 0 1,1 0 0,0 1 0,1 1 0,1 0 0,0 1-1,0-1 1,-2 8-99,4-8 44,1 1-1,1 0 1,0 0-1,1 1 1,0 0-1,2 0 1,-1 0-1,2 0 1,0 0-1,1 0 0,0 1 1,1-1-1,2 12-43,-1-22 2,-1-1-1,1 1 0,0-1 1,0 1-1,0-1 0,1 1 1,0-1-1,0 0 0,0 0 1,0 0-1,1 0 0,-1 0 1,1-1-1,0 1 0,0-1 1,0 1-1,1-1 0,2 2-1,-1-2 1,0 0 0,1-1 0,-1 0 0,0 0 0,1 0 0,0 0 0,-1-1 0,1 0 0,0 0 0,-1-1 0,1 1 0,0-1 0,2-1-1,11-1 1,1 0 0,-1-2 0,0 0 0,0-2 0,-1 0 0,0-1 0,0 0-1,3-3 0,4-3-4,-1-1-1,0-1 0,-1-1 0,-1-1 0,0-1 0,-1-1 0,-1-1 0,-1 0 0,-1-2 0,-1 0 0,-1-1 0,0-1 0,-2 0 0,5-12 5,-15 25-18,0 1 1,0-1-1,-1 0 1,0 0-1,-1 0 0,0 0 1,0-4 17,-2 8-9,0 1 0,0 0 1,-1-1-1,0 1 0,0 0 1,0-1-1,-1 1 0,0 0 1,0 0-1,0 0 0,-1 0 1,0 1-1,-2-4 9,-1 1 1,0 0-1,0 0 1,-1 1-1,0 0 1,-1 0 0,0 0-1,0 1 1,0 0-1,0 1 1,-1 0 0,0 0-1,0 1 1,-1 0-1,-7-2 0,12 4 4,-1 1-1,1 0 0,-1-1 0,1 2 0,-1-1 1,0 1-1,1 0 0,-1 0 0,0 0 1,1 1-1,-1 0 0,0 0 0,1 0 0,-1 1 1,1 0-1,0 0 0,-1 0 0,1 1 1,0-1-1,1 1 0,-1 0 0,0 1 0,1-1 1,0 1-1,0 0 0,-3 3-3,5-4 1,-1 0 0,1 0-1,-1 0 1,1 0 0,0 1 0,0-1 0,1 1-1,-1 0 1,1-1 0,0 1 0,0 0 0,0 0-1,0 0 1,1 0 0,-1-1 0,1 1-1,0 0 1,0 0 0,0 0 0,1 0 0,0 0-1,-1 0 1,1 0 0,1 0-1,0 1-5,0-1 0,1 1 0,0-1 0,0 1 0,0-1 1,0 0-1,1 0 0,-1-1 0,1 1 0,0-1 0,0 1 0,0-1 0,1-1 0,-1 1 0,1-1 1,-1 1-1,1-1 0,3 0 5,9 4-101,0-1 1,1-1 0,0-1-1,0-1 1,0 0 0,0-1-1,0-1 1,0 0-1,15-4 101,-6 0-508,0-1-1,0-1 1,-1-1 0,1-2-1,-2-1 1,5-3 508,37-18-919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3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 2489,'35'-74'1487,"-31"55"-358,-9 14-171,4 4-636,0 0 312,1 1-291,2 3-242,4 14-90,-4-10-11,1-1-1,-1 1 0,1-1 1,0 0-1,2 3 1,20 27-6,-10-16 3,-2 1-1,0 0 1,0 3 3,-9-16 0,12 23-67,-2 0 0,4 15 67,-14-34-33,-1 0 1,0 0 0,-1 0 0,0 1-1,-1-1 1,-1 0 0,0 1 0,-1 6 32,-1-4-22,0-1 1,-1 1-1,-1 0 1,0-1-1,-1 0 1,-1 0-1,0 0 1,-1 0-1,-4 4 22,-2 2-3,-1 0 0,0-1 0,-2-1 0,0-1-1,-10 8 4,16-16 15,8-8-12,0 1 1,-1 0-1,1-1 1,0 1-1,0 0 1,1 0-1,-1 0 1,0 0-1,1 1 1,-1-1-1,1 0 1,-1 1-1,1-1 1,0 1-1,0 2-3,6-6-4,29-17-34,0-1-1,-1-2 1,-1-1-1,-1-2 1,17-16 38,-35 29-29,92-82-739,-4-5-1,-5-4 1,75-104 768,-131 149 647,-40 57-600,0 0-1,0 0 0,0 0 1,0 0-1,-1 0 1,1 0-1,0 0 1,0 0-1,0 0 1,0 0-1,0 0 1,-1 0-1,1 0 1,0 0-1,0 0 1,0 0-1,0 0 0,0 0 1,0 0-1,-1-1 1,1 1-1,0 0 1,0 0-1,0 0 1,0 0-1,0 0 1,0 0-1,0 0 1,0 0-1,-1-1 1,1 1-1,0 0 0,0 0 1,0 0-1,0 0 1,0 0-1,0 0 1,0-1-1,0 1 1,0 0-1,0 0 1,0 0-1,0 0 1,0 0-1,0-1-46,-1 2 12,-1 0-1,1 1 1,-1-1-1,1 0 1,0 0-1,0 1 1,0-1-1,0 0 1,0 1-1,0-1 1,0 2-12,-2 4-4,0 0 0,1 1 0,0-1-1,0 1 1,1-1 0,0 1 0,0 0 0,1 0 0,0 0 0,0-1 0,2 8 4,-1-13-2,-1 0 1,1 1-1,0-1 1,0 0 0,0 0-1,1 0 1,-1 0 0,0 0-1,1 0 1,-1 0-1,1 0 1,0 0 0,-1-1-1,1 1 1,0-1 0,0 1-1,0-1 1,1 0 1,4 3-6,1 0 1,0-1 0,1 0-1,2 1 6,-10-4 0,48 13-18,27 3 18,-19-4 1,7 4-1,-48-12-3,1 2-1,-1 0 1,0 2 0,-1-1 0,14 10 3,-25-15-3,0 1 1,-1 0-1,1 0 1,-1 0-1,1 0 1,-1 1 0,0-1-1,0 1 1,-1 0-1,1 0 1,-1 0 0,0 0-1,0 0 1,0 0-1,0 2 3,-1-2-3,0 0 0,-1 0 0,1 0 0,-1 0 0,0 0 0,0 0 0,-1 1 0,1-1 0,-1 0 0,0 0 0,0 0 0,0 0 0,0-1 0,-1 1 0,1 0 0,-1 0 0,-2 1 3,-5 10-5,-2 0 0,0-2 1,0 1-1,-2-1 0,1-1 1,-2 0-1,1-1 0,-8 5 5,-11 5-15,-1 0 0,-1-2 0,-14 5 15,16-13-154,32-11 141,-1 0 0,1 0-1,0 1 1,0-1 0,-1 0-1,1 0 1,0 0-1,-1 0 1,1 0 0,0 0-1,0 0 1,-1 0 0,1 0-1,0 0 1,-1 0-1,1 0 1,0 0 0,-1 0-1,1 0 1,0 0 0,-1 0-1,1 0 1,0 0-1,0 0 1,-1 0 0,1 0-1,0-1 1,-1 1 0,1 0-1,0 0 1,0 0-1,0-1 1,-1 1 0,1 0-1,0 0 1,0 0 0,-1-1-1,1 1 1,0 0-1,0-1 1,0 1 0,0 0-1,0 0 1,0-1 0,-1 1-1,1 0 1,0-1-1,0 1 14,9-17-654,20-22 194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4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716 0 3969,'-29'1'535,"-1"1"0,1 1 0,0 2 0,0 1 0,0 1 0,1 1 1,0 2-1,-17 9-535,22-9-16,2 1 0,-1 2 1,1 0-1,1 1 1,0 1-1,1 1 0,1 1 1,0 0-1,2 2 1,-7 8 15,16-17-35,0 0 1,1 0-1,0 1 0,1 0 1,0 0-1,1 0 1,0 1-1,1-1 0,-1 9 35,1-3-50,1 1 1,1 0-1,1 0 0,0 0 0,2 0 0,0 1 50,-1-8-5,-1-1-1,0 1 1,0 0-1,-1-1 1,0 1-1,-1-1 1,-1 1 0,1-1-1,-1 0 1,-1 0-1,0 0 1,-2 3 5,-3 3-1,-1 0 0,0 0 1,-1-1-1,0-1 0,-1 0 1,-8 7 0,16-17-7,-1 0-1,0 0 1,0-1 0,0 1 0,-1-1 0,1 0 7,4-3-2,0 1 0,0-1-1,1 0 1,-1 1-1,0-1 1,0 0 0,0 0-1,1 0 1,-1 1 0,0-1-1,0 0 1,0 0-1,0 0 1,0 0 0,1-1-1,-1 1 1,0 0 0,0 0-1,0 0 3,1-1-2,-1 1 0,1-1 0,-1 0 0,1 1 0,-1-1 0,1 1 0,0-1 0,-1 0 0,1 0 0,0 1 0,0-1 0,-1 0 0,1 1 0,0-1 0,0 0 0,0 0 0,0 1 0,0-1 0,0 0 0,0 0 0,0 1 0,0-1 0,0 0 0,1 1 0,-1-1 0,0 0 2,2-5-2,-1 1 0,1-1 0,0 1 0,1 0 0,-1 0 0,1 0 0,0 0 0,0 0 0,1 0 0,1-1 2,44-45 151,-42 44-113,22-19 127,1 1 0,1 2 0,2 1 0,0 1 0,1 2 0,26-11-165,49-15 395,64-15-395,-59 21-189,52-27 189,-161 64-20,1-1 1,-1 1-1,0-1 0,0 0 0,0 0 1,0-1-1,0 1 0,-1-1 0,0 0 1,0 0-1,0-1 0,0 1 0,0-1 1,-1 0-1,0 0 0,0 0 0,0 0 1,-1-1-1,0 1 0,0-1 0,0 1 1,-1-1-1,0 0 0,0 0 0,0 1 1,-1-3 19,1-18 279,-1 26-274,0-1 0,0 1 0,0 0 0,0 0 1,0 0-1,1 0 0,-1 0 0,0-1 0,0 1 1,0 0-1,0 0 0,0 0 0,0 0 0,0-1 1,0 1-1,-1 0 0,1 0 0,0 0 0,0 0 1,0 0-1,0-1 0,0 1 0,0 0 0,0 0 1,0 0-1,0 0 0,0 0 0,0-1 0,-1 1 1,1 0-1,0 0 0,0 0 0,0 0 0,0 0 1,0 0-1,0 0 0,-1 0 0,1 0 0,0 0 1,0-1-1,0 1 0,0 0 0,0 0 0,-1 0 1,1 0-6,-8 17 124,-6 26-115,2 0 0,2 0 0,1 1-1,2 0 1,3 3-9,0-1-59,2-1 0,2 1 59,1-24-111,1-1 0,1 0 0,1-1 0,0 1 0,4 8 111,-6-24-58,-1 0-1,1 0 1,0-1 0,0 1 0,0-1-1,1 0 1,0 1 0,-1-1 0,2 0 0,-1 0-1,0-1 1,1 1 0,-1-1 0,1 0-1,0 0 1,0 0 0,1 0 0,-1-1 0,0 0-1,1 1 1,0-2 0,-1 1 0,1 0-1,0-1 1,0 0 0,0 0 0,0-1 0,0 1-1,0-1 1,0 0 0,0 0 0,0-1-1,0 0 1,0 0 0,4-1 58,13-4-179,-1-1-1,18-7 180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4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419 651 4121,'-25'11'631,"1"1"1,1 2-1,0 0 1,1 1-1,-10 10-631,-31 30 436,-4 8-436,62-59 14,-14 15-25,0 0 0,1 1 0,0 1 0,2 1 0,-3 5 11,15-20-24,1 0-1,-1 0 0,1 1 1,1-1-1,-1 1 1,1-1-1,0 1 0,1 0 1,0 2 24,0-4-23,1-1 1,1 0 0,-1 0-1,1 1 1,0-1 0,0 0-1,0 0 1,1 0 0,-1 0-1,1 0 1,1-1 0,-1 1-1,1 0 1,2 3 22,0-2-7,0-1 0,0 0 0,0 0 0,0 0 1,1 0-1,0-1 0,0 0 0,0 0 0,0-1 0,1 0 0,0 0 0,-1 0 1,1-1-1,0 0 0,0 0 0,0-1 0,1 0 0,4 0 7,-3 0 5,0-1 0,1 0 0,-1 0 0,0-1 0,0 0 0,0-1 0,0 0 0,0 0 0,0-1 0,0 0 0,-1-1 0,0 1 1,1-2-1,5-4-5,21-19 87,-1-1 0,-2-2 0,-1-1 0,-1-2 0,-2 0 0,23-39-87,-9 2 439,-3-3 0,28-74-439,-31 58 86,18-79-86,14-89-174,-62 233 160,-5 21 13,4-15 25,-1 0 0,1-16-24,-4 34 2,-1 1 0,0 0-1,0 0 1,0 0 0,0 0 0,0 0-1,0 0 1,0 0 0,0 0 0,0-1-1,0 1 1,0 0 0,0 0 0,0 0-1,0 0 1,0 0 0,0 0 0,0 0-1,0 0 1,0-1 0,0 1 0,0 0-1,0 0 1,0 0 0,-1 0 0,1 0-1,0 0 1,0 0 0,0 0 0,0 0-1,0 0 1,0-1 0,0 1 0,0 0-1,0 0 1,0 0 0,0 0 0,-1 0-1,1 0 1,0 0 0,0 0 0,0 0-1,0 0 1,0 0 0,0 0 0,0 0-1,0 0 1,-1 0 0,1 0 0,0 0-1,0 0 1,0 0 0,0 0 0,0 0-1,0 0 1,0 0 0,0 0 0,-1 0-1,1 0 1,0 0 0,0 0 0,0 0-1,0 0 1,0 0-2,-6 5 28,-3 6-22,-1 1 0,1 0 0,1 1 0,0 0 0,1 0 0,0 1 0,1-1 0,1 2 0,0-1 0,-1 6-6,-7 37-9,2-1-1,1 6 10,8-44 10,-50 251-8,-53 153-2,90-368-60,-18 56-2484,-25 48 2544,42-111-715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5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6121,'170'-4'3091,"-63"0"-4651,80 8 1560,-185-3-9,10-1-339,1 2 1,-1 0-1,1 0 0,-1 1 1,1 1 347,-11-3-80,0-1 1,0 1 0,1 0-1,-1 0 1,0 0 0,0 0 0,0 0-1,0 1 1,0-1 0,0 1-1,0-1 1,-1 1 0,1 0 0,0-1-1,-1 1 1,1 0 0,-1 0-1,0 0 1,0 0 0,0 0 0,0 1-1,0-1 1,0 0 0,0 0 0,-1 1-1,1-1 1,-1 0 0,0 1-1,0-1 1,1 1 79,-3 7 215,0 1 1,-1-1-1,1 0 0,-2 0 1,-2 6-216,2-5 485,0 0 1,0 0 0,1 1 0,1-1-1,-2 12-485,4-20 55,0-1-1,0 1 0,0 0 0,1 0 0,-1 0 0,1 0 1,-1-1-1,1 1 0,0 0 0,0-1 0,0 1 1,0 0-1,1-1 0,-1 0 0,1 1 0,0-1 0,-1 0 1,1 0-1,0 1 0,0-2 0,0 1 0,1 0 0,-1 0 1,0-1-1,3 2-54,0-1-45,0 0 0,1 0 0,-1 0 0,1-1 0,-1 0 0,0 0 0,1-1 0,0 1 0,-1-1 0,1 0 0,-1-1 0,1 1 0,-1-1 1,1 0-1,-1-1 0,1 1 45,17-6-555,0-1 0,22-10 555,17-13-564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0:15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79 2409,'-49'-67'3712,"49"66"-3649,-1 0-1,0 0 0,0 0 0,0 1 0,0-1 0,0 0 1,0 0-1,0 1 0,0-1 0,0 1 0,0-1 1,0 1-1,0-1 0,0 1 0,-1 0 0,1-1 1,0 1-1,0 0 0,0 0 0,-1 0 0,1 0 1,0 0-1,0 0 0,-1 0 0,1 0 0,0 1 1,0-1-1,0 0 0,0 1 0,0-1 0,-1 1 1,1-1-1,0 1 0,0-1 0,0 1 0,0 0 1,0 0-1,0 0 0,1-1 0,-1 1 0,0 0 1,0 0-1,1 0 0,-2 1-62,-4 6 23,1 0-1,-1 1 1,1 0 0,1-1 0,-1 3-23,3-6 51,-9 19-51,2 0 0,1 1 0,1 1 0,1-1 0,1 1 0,1 0 0,2 1 0,0 6 0,2 28-117,2 0 0,11 61 117,-10-98-96,1 1 1,2 0 0,0-1 0,2 0-1,8 19 96,-14-39-20,1 1 0,-1-1 0,1 1 0,-1-1 0,1 0 0,0 0 0,1 0 0,-1-1 0,1 1 0,-1-1 0,1 0 0,0 0 0,0 0 0,1 0-1,0 0 21,-1-2-9,1 1-1,-1-1 1,0 0-1,1 0 0,0 0 1,-1-1-1,1 0 1,-1 1-1,1-2 1,0 1-1,-1 0 0,1-1 1,-1 0-1,1 0 1,-1-1-1,0 1 0,3-2 10,12-5-5,0-1-1,-1-1 1,0-1-1,-1 0 1,3-4 5,86-71 3,-91 74-3,44-39-31,-2-3-1,-1-5 32,-35 37-41,-1-2 0,-2-1-1,-1 0 1,0-2 0,-2 1 0,7-19 41,-20 39 45,0 0 0,0 0 0,-1 0 0,0 0 1,0 0-1,0-1-45,-1 7 6,0 0 0,0-1 1,0 1-1,0 0 1,0 0-1,0 0 0,0 0 1,0 0-1,0 0 0,1 0 1,-1-1-1,0 1 0,0 0 1,0 0-1,0 0 0,0 0 1,0 0-1,0-1 1,0 1-1,0 0 0,0 0 1,0 0-1,0 0 0,0 0 1,0-1-1,0 1 0,0 0 1,0 0-1,-1 0 0,1 0 1,0 0-1,0 0 1,0-1-1,0 1 0,0 0 1,0 0-1,0 0 0,0 0 1,0 0-1,0 0 0,-1 0 1,1 0-1,0 0 0,0-1 1,0 1-1,0 0 0,0 0 1,0 0-1,-1 0 1,1 0-1,0 0 0,0 0 1,0 0-1,0 0 0,0 0 1,-1 0-1,1 0-6,-8 20 392,3-4-363,1 1 1,1-1-1,1 1 0,0 0 0,1 0 1,1 1-1,1 6-29,2 11-7,2-1 0,1 1 0,2 3 7,-4-21-33,1 0 1,1-1-1,2 6 33,-6-17-23,1-1 1,-1 1-1,1-1 1,-1 0-1,1 1 0,1-1 1,-1 0-1,1-1 1,-1 1-1,1-1 0,0 1 1,3 1 22,-5-4-14,-1-1-1,1 1 1,0 0 0,-1-1 0,1 1-1,0-1 1,-1 1 0,1-1 0,0 0 0,0 0-1,-1 0 1,1 0 0,0 0 0,0 0 0,-1 0-1,1-1 1,0 1 0,0 0 0,-1-1-1,1 0 1,0 1 0,-1-1 0,1 0 0,-1 0-1,1 0 1,-1 0 0,1 0 0,-1 0 14,5-4-42,0 0 1,-1-1-1,0 0 1,0 0 0,2-3 41,-6 7-9,30-43-100,-3 0-1,1-7 110,-7 10 265,3 2 0,24-31-265,-46 67 56,0 0-1,0 0 1,0 1-1,1-1 1,-1 1 0,1 0-1,0 0 1,0 0-1,0 0 1,0 1 0,1-1-1,-1 1 1,1 0-56,-4 2 9,-1 0 1,1 0-1,-1 0 0,1 0 1,-1 0-1,1 0 0,-1 0 1,1 0-1,-1 0 1,1 0-1,0 0 0,-1 0 1,1 0-1,-1 0 0,1 1 1,-1-1-1,1 0 1,-1 0-1,0 1 0,1-1 1,-1 0-1,1 1 0,-1-1 1,1 0-1,-1 1 1,0-1-1,1 0 0,-1 1 1,0-1-1,1 1-9,3 18 156,-5 4-106,0 0-1,-2 0 1,-1-1-1,0 1 1,-6 13-50,-5 28 2,12-48-23,-5 43-181,8-59 198,0 1 0,0-1 0,-1 0-1,1 0 1,0 1 0,0-1 0,0 0 0,0 1 0,0-1-1,0 0 1,0 0 0,0 1 0,0-1 0,0 0 0,0 1 0,0-1-1,1 0 1,-1 0 0,0 1 0,0-1 0,0 0 0,0 0-1,0 1 1,0-1 0,1 0 0,-1 0 0,0 0 0,0 1 0,0-1-1,1 0 1,-1 0 0,0 0 0,0 0 0,1 1 0,-1-1-1,0 0 1,1 0 4,8-6-94,-2 0 53,68-46-274,2 3 1,2 4 0,71-30 314,-144 73-20,11-7-65,0 2 1,1 0 0,0 2 0,0 0 0,2 0 84,-16 4-14,1 0 1,-1 1-1,0 0 1,1-1 0,-1 2-1,0-1 1,0 0-1,1 1 1,-1 0 0,0 0-1,0 0 1,0 0-1,0 1 1,0-1 0,0 1-1,0 0 1,0 0-1,-1 1 1,1-1 0,-1 1-1,1 0 1,-1 0-1,0 0 1,1 2 13,6 9-182,0 1-1,-1 0 1,-1 1-1,0 0 1,-1 0 0,0 2 182,20 45-1092,16 18 356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16:16:35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28 450 424,'0'-5'61,"0"-13"1555,0 17-1545,0 1 0,0 0 0,0 0 0,0-1-1,0 1 1,0 0 0,0 0 0,0-1 0,0 1 0,0 0-1,0 0 1,0-1 0,0 1 0,0 0 0,0 0 0,0-1 0,0 1-1,0 0 1,0 0 0,0-1 0,-1 1 0,1 0 0,0 0-1,0 0 1,0-1 0,0 1 0,-1 0 0,1 0 0,0 0-1,0 0 1,0-1 0,-1 1 0,1 0 0,0 0 0,0 0-1,0 0 1,-1 0 0,1 0 0,0 0 0,0 0 0,-1 0-1,1 0 1,0-1 0,0 1 0,-1 0 0,1 1-71,-1-1 0,1 0 0,-1 0 0,1 1 0,0-1 0,-1 0 0,1 1 0,0-1 0,-1 1 0,1-1 0,0 0 0,-1 1 0,1-1 0,0 1 0,0-1 0,-1 1 0,1-1 0,0 1 0,0-1 0,0 1 0,0-1 0,0 1 0,0 0 69,-1-1 1,1 1-1,0-1 0,0 0 1,0 1-1,0-1 0,0 1 1,0-1-1,-1 1 0,1-1 1,0 0-1,0 1 0,-1-1 1,1 1-1,0-1 1,-1 0-1,1 1 0,0-1 1,-1 0-1,1 0 0,-1 1 1,1-1-1,0 0 0,-1 0 1,1 0-1,-1 1 0,1-1 1,-1 0-1,1 0 0,0 0 1,-1 0-1,1 0 0,-1 0 1,1 0-1,-1 0 0,1 0 1,-1 0-1,1 0 0,-1 0-69,-1-2 797,5-2-432,14-11-377,9-8 1,-5 1 16,-3 2 10,2 2-1,21-17-14,-25 22 20,0 1 0,0 0 1,1 1-1,0 1 0,1 0 0,0 2 1,1 0-1,0 1 0,13-3-20,-4 4 18,-1 2-1,0 0 1,1 2-1,-1 2 1,1 0 0,4 2-18,-12 0 1,0 0 1,-1 1 0,0 2 0,0 0 0,0 1 0,0 1 0,-1 0 0,0 1 0,0 2-2,23 18 5,-36-23-4,1-1 0,-1 1 0,1-1 1,0-1-1,0 1 0,0-1 0,1 0 0,-1 0 0,1-1 1,0 0-1,0 0 0,-1 0 0,1-1 0,7 0-1,-4-1 12,1-1 0,0 0-1,-1-1 1,1 0 0,-1-1-1,1 0 1,-1-1 0,0 0 0,0 0-1,-1-1 1,0 0 0,1-1-1,-2 0 1,1 0 0,-1-1-1,0 0 1,0-1 0,-1 0-1,1-1-11,-2 2-82,-1 0 0,0 0-1,0-1 1,-1 1-1,0-1 1,0 0-1,-1 0 1,0-1 0,-1 1-1,0-1 1,0 1-1,0-1 1,-1 0-1,-1 1 1,1-1 0,-1 0-1,-1 0 1,0 0-1,0 1 1,-1-1 0,0 0-1,0 1 1,-2-3 82,-1-2-1263,4 7 509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0:26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1 272 2280,'0'0'92,"1"-1"0,0 0-1,0 1 1,0-1-1,0 0 1,-1 1 0,1-1-1,0 1 1,0-1-1,0 1 1,0 0 0,0-1-1,0 1 1,1 0-92,0-1 175,8-2-16,-1-1 0,0-1-1,-1 0 1,1 0 0,-1 0 0,0-1 0,0-1-1,-1 1 1,1-1 0,-2 0 0,5-6-159,27-28 914,-30 32-599,0 1 1,1 0-1,1 0 1,-1 1 0,9-4-316,-12 8 58,1 0 1,-1 0 0,1 0 0,-1 1 0,1 0-1,0 1 1,0-1 0,0 1 0,0 1-1,3-1-58,18 2 28,0 1-1,1 2 1,18 4-28,19 3 24,-43-7 30,1-1 0,-1-1-1,1-2 1,-1 0 0,1-1 0,-1-1-1,22-6-53,-11-1 210,-1-1-1,9-5-209,-31 10 28,-1 1 0,1-1-1,-1-1 1,0 0 0,-1 0 0,1-1 0,-1 0 0,6-7-28,-9 8-22,-6 4-1034,-1 2-728,-1 0 878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1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44 145 4257,'-44'44'1592,"59"-46"-1128,6 2-184,15-6-128,8 6 16,11-4-64,3-5-55,6-7-49,5-5-121,5 0-311,-1-3-120,-11 1-256,-4 2-40,-19-2-344,-8 4 752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0:26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2256,'125'-23'1281,"-78"7"-57,-6 4 56,-5 8-223,-7 4-97,-11 6-312,10 2-240,-3-2-136,9-4-24,13 0-96,-2-2-8,13 2-280,1-2-792,10 0 672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0:28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72 308 1576,'-66'6'937,"66"-6"-920,0 0 1,-1 0-1,1 0 1,0 0-1,0 0 1,0 0-1,0 0 1,-1 0-1,1 0 1,0 0-1,0 0 1,0 0-1,0 0 1,-1 0-1,1 0 1,0 0-1,0 0 1,0 0-1,0 0 1,-1 0-1,1 0 1,0-1-1,0 1 1,0 0-1,0 0 1,0 0-1,0 0 1,0 0-1,-1 0 1,1-1-1,0 1 1,0 0-1,0 0 1,0 0-1,0 0 1,0-1-1,0 1 1,0 0-1,0 0 1,0 0-1,0 0 1,0-1-1,0 1 1,0 0-1,0 0 1,0 0 0,0 0-1,0-1 1,0 1-1,0 0 1,0 0-1,0 0 1,0 0-1,0 0-17,9-13 483,12-9-28,-4 8-218,-2 0-30,0 0 1,2 1-1,0 0 1,0 2-1,1 0 0,0 1 1,1 1-1,0 0-207,24-1 461,-1 1 0,1 2 0,1 2 0,25 0-461,9-1 439,282-41 1248,-307 38-1504,0 1-56,0-3 1,42-15-128,-84 22-898,0 1 0,0 1 0,9-2 898,-14 4-876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0:28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0 266 2441,'9'-7'323,"1"0"1,-1 1 0,1 0 0,1 0 0,-1 1 0,1 1 0,0 0 0,0 0 0,4 0-324,25-5 1280,40-5-1280,-50 10 510,72-12 1380,2 6 0,55 2-1890,-133 7 33,-1-1 0,1-1 0,-1-2 0,1 0 0,-2-2 0,1 0 0,0-2-33,45-20-1319,44-25 1319,-103 48-228,34-18-308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1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198 432 504,'-42'60'456,"40"-57"-348,0 0 0,0 1-1,0 0 1,0-1 0,1 1 0,0 0 0,-1 1-108,2-4 57,0 0 1,0-1 0,0 1 0,0 0 0,-1-1 0,1 1 0,0 0 0,0-1 0,-1 1 0,1 0 0,0-1 0,-1 1 0,1-1 0,-1 1 0,1-1-1,-1 1 1,1-1 0,-1 1 0,1-1 0,-1 1 0,0-1 0,1 0 0,-1 1 0,1-1 0,-1 0 0,0 0 0,1 1 0,-1-1-58,-12 3 6870,8-6-4628,4 1-2223,1 0 0,0 1 0,0-1 0,0 0 0,0 0 0,1 0 0,-1 1 0,0-1 0,1 0 0,-1 0 0,1 1 0,0-1-19,27-113 168,-25 100-137,0 0-1,0 1 0,-2-1 0,0 0 0,0 0 0,-1 0 1,-1 0-1,-1 0 0,0 0 0,-1 0 0,-1 1 0,0-1 0,-4-8-30,6 20 5,0 0 0,0 0 0,0 0-1,-1 0 1,1 0 0,-1 0-1,0 1 1,0-1 0,0 1 0,0 0-1,0 0 1,0 0 0,-1 0-1,1 0 1,-1 1 0,1-1 0,-5 0-5,6 1-3,-1 1 0,0-1 0,0 0 0,0 1 0,0 0 1,0-1-1,0 1 0,0 0 0,0 1 0,0-1 0,0 0 0,0 1 1,0 0-1,0 0 0,1 0 0,-1 0 0,0 0 0,0 0 1,1 1-1,-1-1 0,1 1 0,-1 0 0,0 0 3,-4 0-62,18-8 47,37-13 56,40-23-41,16-7-7,-78 36 3,-19 9 8,-1 0 0,1 1 0,0 0 0,0 1 0,0-1 0,0 1 0,0 0 0,0 1 0,2 0-4,-7 1 1,-1 0-1,1 1 0,-1-1 1,1 1-1,-1-1 0,0 1 1,1 0-1,-1-1 0,0 1 1,0 0-1,1 0 0,-1 0 1,0 0-1,0 0 0,0 0 1,0 0-1,0 0 0,0 0 1,0 2-1,17 28-5,-14-22 5,5 7 0,-2 2 0,0-1 0,-1 1 0,4 17 0,-9-26 2,0 1 1,0-1-1,-1 1 1,0-1-1,0 1 1,-1-1-1,-1 3-2,-1 26 5,3-27-4,1 1 0,0-1 0,1 0-1,0 0 1,0 0 0,1 0-1,1 0 1,0-1 0,5 9-1,-6-13-1,0-1 1,0 1-1,1-1 1,-1 0-1,1 0 1,0-1-1,1 1 1,-1-1-1,1 0 1,0 0-1,0 0 1,0-1-1,1 0 1,-1 0-1,1 0 1,0 0-1,0-1 1,2 0 0,10 2-6,0-1 1,0 0-1,0-2 1,0 0-1,0-2 1,15-1 5,-3-1-7,0-2 1,-1-2 0,20-6 6,-36 8 2,1 0-1,-1-1 1,0 0 0,0-1 0,-1 0-1,0-1 1,0-1 0,-1 0 0,0 0 0,0-1-1,-1-1 1,6-7-2,-12 11 4,0 0 0,0 0 0,0-1-1,-1 1 1,0-1 0,0 1 0,-1-1 0,1-7-4,-2 14 0,-1 1 0,0 0 1,0-1-1,0 1 0,0-1 1,0 1-1,1 0 0,-1-1 1,0 1-1,0-1 0,0 1 1,0 0-1,0-1 0,0 1 1,0-1-1,-1 1 0,1-1 0,0 1 1,0 0-1,0-1 0,0 1 1,0 0-1,-1-1 0,1 1 1,0-1-1,0 1 0,-1 0 1,1-1-1,0 1 0,0 0 1,-1 0-1,1-1 0,0 1 0,-1 0 1,1 0-1,-1-1 0,1 1 1,0 0-1,-1 0 0,1 0 1,-1 0-1,1 0 0,0 0 1,-1-1-1,1 1 0,-1 0 1,1 0-1,-1 0-23,1 0 8,0 0-5,0 0 4,0 0 4,0 0-4,0 0 13,0 0-9,0 0 20,-2 15 20,5 90-24,-3-104-6,0 1 0,0-1 0,0 1 0,1-1 0,-1 1 0,0-1 0,1 0 0,-1 1 0,1-1 0,0 0 0,0 1 0,-1-1 0,1 0 0,0 0 0,0 0 0,0 0 0,0 0 0,0 0 0,0 0 0,0 0 0,1 0 0,-1 0 0,0 0 0,0-1 0,1 1 0,-1-1-1,1 1 1,-1-1 0,0 1 0,1-1 0,-1 0 0,1 0 0,-1 1 0,1-1 0,-1 0 0,2-1 2,3 1-70,1-1-1,-1 0 1,1-1 0,-1 1-1,0-1 1,4-2 70,-8 3-62,9-3-441,0-1-1,0 0 1,0-1-1,-1 0 1,0 0-1,1-2 504,11-15-789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1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85 162 4281,'-76'-151'2192,"72"143"-591,2 6-1241,4 6-1184,-4-4-497,0 0 665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2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1 199 4345,'4'2'382,"1"0"0,-1-1-1,1 0 1,0 0 0,0 0 0,-1-1 0,1 0-1,0 0 1,0 0 0,0 0 0,-1-1 0,1 0 0,0 0-1,0 0 1,1-1-382,5-2 131,-1 0 0,0-1 0,0-1-1,0 0 1,0 0 0,-1-1-131,-2 2 14,0-1-1,-1 0 1,0 0 0,0 0-1,0-1 1,-1 0 0,0 0-1,3-6-13,-5 8 0,-1 1-1,1-1 0,-1 0 0,-1 0 0,1 0 0,-1 0 0,1 0 0,-1 0 0,-1-1 0,1 1 1,-1 0-1,0 0 0,0-1 0,0 1 0,-1 0 1,-8-11-214,7 13-4868,2 3 3706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2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0 327 3417,'8'-20'758,"1"-2"-584,-1 0 0,0 0 0,-2 0 1,-1-1-1,0 0 0,-2 0 0,0-14-174,-4 5 459,0 22-82,1 1 1,0-1-1,0 1 0,1 0 0,0-1 1,1 1-1,1-6-377,17 67 1975,-19-51-1972,3 11 52,0 0 0,-1 0 0,0 1 0,-1-1 0,0 1 0,-1 0 0,-1-1 0,0 3-55,-2-3 49,1 0 1,1 0 0,0 0 0,0 0-1,1 0 1,1 3-50,-1-11 11,0 0 0,0-1 0,1 1 0,-1 0 0,1-1 0,-1 0 0,1 1 0,0-1 0,1 0 0,-1 0 0,0 0 0,1 0 0,0-1 0,-1 1 0,1-1 0,0 1 0,0-1 0,1 0 0,-1 0 0,0-1 0,1 1 0,0 0-11,1 0-6,0-1 0,0 1 0,0-1 0,1 0 0,-1 0 0,1 0 0,-1-1 0,1 0 0,-1 0 0,1 0 0,-1-1 0,0 0 0,1 0 0,3-1 6,2-2-527,-1 1 1,0-2 0,0 0 0,0 0 0,-1 0-1,1-2 1,-1 1 526,16-13-1115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3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24 7634,'-4'-14'2768,"-2"6"-2360,14 6-216,-4 2-168,-4 0-416,0 0-632,-2 0-1344,-2 12 1447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4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1 508 4209,'59'-64'3623,"-33"37"-3073,2 2-1,14-9-549,105-69 1329,-49 36-535,-86 59-652,-1 0-1,-1-1 0,0 0 1,0-1-1,2-3-141,-10 11 28,0 0 1,0-1 0,0 1-1,0-1 1,-1 0-1,0 1 1,1-1 0,-1 0-1,0 0 1,0 0-1,0 0 1,-1 0 0,1 0-1,-1 0 1,0 0 0,0 0-1,0 0 1,0 0-1,0 0 1,-1 0 0,1 0-1,-1 0 1,0 0-1,0 0 1,0-2-29,-1 2 11,1 0-1,-1-1 1,0 1 0,1 1-1,-1-1 1,0 0 0,-1 0-1,1 1 1,0-1 0,-1 1-1,1 0 1,-3-1-11,4 2 0,-1 0 1,0 0 0,1 1-1,-1-1 1,1 1-1,-1-1 1,0 1-1,0 0 1,1 0 0,-1 0-1,0 0 1,0 0-1,1 0 1,-1 0-1,0 0 1,1 1 0,-1-1-1,0 1 1,1-1-1,-1 1 1,0 0-1,1-1 1,-1 1 0,1 0-1,0 0 1,-1 0-1,-6 4-11,5-3 4,0-1 0,0 1 0,0 0 0,0-1 1,0 2-1,1-1 0,-1 0 0,0 0 0,1 1 0,0 0 0,0-1 0,0 1 0,0 0 0,0 0 0,0 0 1,1 0-1,-1 1 7,3-2 0,-1 0-1,1-1 1,0 1 0,0 0 0,0-1 0,0 1 0,0 0 0,0-1 0,0 1-1,0-1 1,1 0 0,-1 1 0,1-1 0,-1 0 0,1 0 0,-1 0 0,1 0 0,0 0-1,-1 0 1,2 0 0,6 5 8,11 7-11,0-2 0,0 0 0,2-1-1,-1-2 1,1 0 0,0-1 0,2 0 3,-3-2 3,0 1-1,0 1 0,-1 1 1,0 1-1,-1 1 1,0 0-1,0 2 0,2 3-2,-15-11-2,-1 1-1,0 1 0,-1-1 1,1 1-1,-1-1 0,0 1 1,-1 0-1,1 1 0,-1-1 1,0 1-1,-1-1 0,1 1 1,-1 0-1,-1 0 0,1 0 1,-1 0-1,-1 0 0,1 0 1,-1 0-1,0 1 0,-1-1 1,0 0-1,0 0 0,0 0 1,-1 0-1,0 0 0,0-1 1,-1 1-1,0-1 0,0 1 1,-1-1-1,1 0 0,-1 0 1,-1 0-1,-3 4 3,1-4 8,0 0-1,-1 0 1,0 0-1,0-1 1,0 0-1,0 0 1,-1-1-1,0 0 1,-4 1-8,9-4-19,0 0 0,0 1 0,0-1 1,0-1-1,0 1 0,0-1 0,0 1 0,0-1 0,-1-1 0,1 1 1,0 0-1,0-1 0,0 0 0,0 0 0,0 0 0,0 0 1,0-1-1,1 0 0,-1 1 0,0-1 0,1-1 0,-3 0 19,4 1-24,0 0 0,1 0 0,-1 1 0,0-1 0,1 0-1,-1-1 1,1 1 0,-1 0 0,1 0 0,0-1 0,0 1-1,0 0 1,0-1 0,1 1 0,-1-1 0,1 1 0,-1-1 0,1 0-1,0 1 1,0-1 0,0 1 0,0-1 0,0 1 0,1-1 0,-1 0-1,1 1 1,0-1 0,0 1 0,0 0 0,0-1 0,0 1 0,0 0-1,1 0 1,0-2 24,2-2-25,1-1-1,0 1 1,0 1 0,0-1-1,1 1 1,-1 0 0,1 0-1,1 0 1,-1 1-1,1 0 1,1-1 25,28-10 38,2 2 1,0 1-1,0 1 1,4 2-39,-6 1 120,-1-1 0,1-2 0,-2-1-1,32-16-119,-31 9 245,31-23-245,-54 34 49,-2-1 0,1 1 0,-1-2 0,-1 1 0,1-1 0,-2-1 1,4-5-50,-9 13 28,-1-1 1,0 0 0,0 0 0,-1 0 0,1-1 0,-1 1-1,0 0 1,0-1 0,0 1 0,-1 0 0,1-1-1,-1-1-28,0 4 10,0 1-1,0 0 0,-1 0 0,1 0 0,0-1 0,0 1 0,-1 0 0,1 0 0,0 0 0,-1 0 1,1 0-1,-1-1 0,0 1 0,1 0 0,-1 0 0,0 0 0,0 1 0,1-1 0,-1 0 0,0 0 1,0 0-1,0 0 0,0 1 0,0-1 0,0 1 0,0-1 0,0 1 0,-1-1 0,1 1 1,0-1-1,0 1 0,0 0 0,0 0 0,-1-1 0,1 1 0,0 0 0,0 0 0,-1 0 0,1 1 1,0-1-1,0 0 0,-1 0-9,-9 3 4,1 0 0,-1 0 0,1 1 0,-1 0 0,1 1 0,0 0 0,1 1 1,-1 0-1,1 0 0,1 1 0,-1 0 0,1 1 0,-1 1-4,2-1-2,0 0-1,1 1 1,0-1-1,0 2 1,0-1-1,1 1 1,1-1 0,0 2-1,0-1 1,1 0-1,0 1 1,1-1-1,0 1 1,0 1 2,2-6-3,-1-1-1,1 0 1,0 0-1,0 0 1,0 0-1,1 0 1,0 0-1,0 0 1,0 0-1,0 0 1,1 0-1,0 0 1,0 0-1,0-1 1,1 1 0,0-1-1,-1 0 1,1 0-1,1 0 1,-1 0-1,1 0 1,-1 0-1,1-1 1,0 0-1,0 0 1,1 0-1,-1 0 1,1-1-1,4 2 4,4 1 1,1-1 0,0 0-1,1-1 1,-1-1-1,0 0 1,1-1 0,-1-1-1,1 0 1,-1-1-1,3 0 0,2-2 9,-1 0-1,1-1 1,-1-1-1,0 0 1,-1-2-1,1 0 1,9-6-9,-3 1 54,-1-2 0,-1 0 0,0-1 0,-1-2 1,-1 0-1,0-1 0,-1-1 0,12-17-54,-24 25 34,-1-1-1,0 0 1,-1 0-1,-1-1 1,0 0 0,0 0-1,-2 0 1,1 0-1,-1 0 1,-1 0-1,-1-1 1,0-4-34,0 17 1,0 0 0,0 0 0,1 0 0,-1 0 0,-1 0 0,1 0 0,0 0 0,0 0 0,0 0 0,0 0 0,-1 0 0,1 0 0,0 0 0,-1 1 0,1-1 0,-1 0 0,1 0 0,-1 0 0,0 0 0,1 1 0,-1-1 0,0 0 0,1 0 0,-1 1 0,0-1 0,0 1 0,0-1 0,1 1 0,-1-1 0,0 1 0,0-1 0,0 1 0,0 0 0,0-1 0,0 1 0,0 0 1,0 0-1,0 0 0,0 0 0,0 0 0,0 0 0,0 0 0,0 0 0,0 0 0,0 0 0,0 1 0,0-1 0,0 0 0,0 1 0,0-1 0,0 1 0,1-1 0,-1 1 0,0-1 0,0 1 0,0-1 0,1 1 0,-1 0 0,0 0 0,0-1 0,1 1 0,-1 0 0,0 0-1,0 2-1,-1 0 1,0 0-1,1 0 1,-1-1-1,1 1 1,0 0-1,0 1 1,0-1-1,1 0 1,-1 0-1,1 0 0,-1 0 1,1 1-1,0-1 1,0 0-1,1 0 1,-1 1-1,1-1 1,-1 0-1,1 0 1,0 0-1,0 0 0,1 0 1,-1 1 0,6 7-4,0 0-1,0 0 1,1-1 0,0 0 0,8 6 4,-6-5-2,-1 0 1,0 0-1,6 10 2,-8-9-20,-1 0-1,0 1 1,-1-1 0,0 1-1,-1 0 1,0 0-1,-1 0 1,-1 1 0,0-1-1,-1 1 1,0-1-1,-1 1 1,-1-1-1,0 1 1,-1-1 0,0 1-1,-1-1 1,-1 0-1,0 0 1,0 0 0,-2-1-1,1 1 1,-2-1-1,1 0 1,-2-1-1,-2 4 21,4-7-625,-1 0 0,0 0 0,-1 0 0,-5 4 625,13-12-53,-1 0 0,0 1 0,0-1 1,1 0-1,-1 1 0,0-1 0,0 0 0,1 0 0,-1 0 0,0 0 1,0 0-1,0 0 0,1 0 0,-1 0 0,0 0 0,0 0 0,0 0 53,1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5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54 3025,'10'-43'1605,"-10"43"-1536,1 0 0,-1-1 0,0 1 0,0 0 0,0 0 0,0-1 0,0 1 0,1 0 0,-1 0 0,0-1 0,0 1 0,0 0 0,0-1 0,0 1 0,0 0 0,0 0 0,0-1 0,0 1 0,0 0 0,0-1 0,0 1 0,0 0 0,0 0 0,0-1 0,-1 1 0,1 0 0,0 0 0,0-1 0,0 1 0,0 0 0,0 0 0,-1-1 0,1 1 0,0 0-1,0 0 1,0-1 0,-1 1 0,1 0-69,-6 5 933,-5 21-452,1 0 1,-4 18-482,8-23 119,1-4-3,0-1-1,2 1 1,0 0 0,0-1-1,2 1 1,0 13-116,1-23 14,0-1 1,1 1-1,0-1 0,0 1 1,0-1-1,1 0 0,0 1 1,0-1-1,1 0 0,-1 0 1,1 0-1,1-1 0,-1 1 1,1-1-1,0 0 0,0 0 1,3 3-15,-4-6 4,0 1 1,0-1 0,1 0 0,-1 0 0,1 0 0,-1 0 0,1 0-1,0-1 1,0 1 0,-1-1 0,1 0 0,0-1 0,0 1 0,4 0-5,-1-1 13,0 0 0,0-1 0,0 0 1,1 0-1,-1 0 0,0-1 0,-1 0 1,3-1-14,14-7 43,-1-1 0,1-1 0,-2-1 0,9-7-43,-21 14 6,12-7 34,0-2 1,-1 0-1,-1-2 1,-1 0-1,6-7-40,-23 27 28,1 0-1,-2 0 0,1 0 1,0 0-1,-1 0 0,1 0 1,-1 0-1,0 0 1,0 0-1,0 2-27,0 1 14,1 4-9,1 0 0,0 0 0,1 0 0,0-1-1,0 1 1,1-1 0,0 1 0,1-1 0,0 0-1,0-1 1,1 1 0,3 3-5,-6-8-1,0-1 0,1 1 1,-1-1-1,1 0 0,0 0 0,0 0 1,0 0-1,1-1 0,-1 1 0,1-1 1,-1 0-1,1-1 1,-1 0 4,0 0-1,-1 0 1,1-1 0,0 0 0,-1 1-1,1-1 1,-1-1 0,1 1-1,0-1 1,-1 1 0,1-1 0,-1 0-1,1 0 1,-1-1 0,1 1 0,-1-1-1,2 0-3,2-2 32,-1-1-1,0 1 0,0-1 0,0 0 0,0 0 1,-1-1-1,0 0 0,0 0 0,0 0 0,-1-1-31,8-12 181,-1 0 0,6-17-181,-14 29 21,-1 1 0,0 0 0,0-1 1,0 1-1,-1-1 0,0 0 0,0 1 0,-1-1 1,0 0-1,0 0 0,0 0 0,-1-3-21,-3-7 31,0 0 0,-1 0 0,-7-16-31,0-1 5,11 33-6,1 1-1,0-1 1,0 1 0,-1-1-1,1 1 1,0 0 0,0-1-1,0 1 1,0-1 0,0 1-1,0-1 1,0 0 0,0 1-1,0-1 1,0 1 0,0-1-1,0 1 1,0-1 0,0 1-1,0-1 1,0 1 0,0-1-1,1 1 1,-1-1 1,13 0 16,-4 1-28,64 2-12,-26-1-9,16-2 33,-41-1 1,-13 1 1,0 1 1,0 0-1,0 0 1,0 0-1,0 1 1,0 1-1,4 0-2,-12-2-1,-1 0 1,1 0-1,-1 1 0,1-1 0,-1 0 0,1 0 0,0 0 1,-1 1-1,1-1 0,-1 0 0,1 0 0,-1 1 0,1-1 1,-1 0-1,0 1 0,1-1 0,-1 1 0,1-1 0,-1 1 0,0-1 1,1 0-1,-1 1 0,0-1 0,0 1 0,1 0 0,-1-1 1,0 1-1,0-1 0,0 1 0,0-1 0,1 1 0,-1-1 1,0 1-1,0 0 0,0-1 0,0 1 0,0-1 0,-1 1 1,1-1-1,0 1 0,0 0 0,0-1 0,0 1 0,-1-1 0,1 1 1,0-1-1,0 1 0,-1-1 0,1 1 0,-1-1 0,1 1 1,0-1-1,-1 0 0,1 1 0,-1-1 1,-5 7-10,0-1 0,-1 0 0,1 0 0,-3 1 10,-4 4-2,0 1 13,0 0-1,1 1 0,1 1 1,-2 2-11,10-11 0,0-1 1,1 0-1,-1 1 0,1 0 1,0-1-1,0 1 1,0 0-1,1 0 1,0 0-1,0 0 1,0 0-1,0 0 1,1 1-1,0-1 1,0 0-1,1 0 1,-1 1-1,1-4-1,-1 1 0,1-1 0,0 1 0,0-1 0,0 1 1,0-1-1,0 0 0,0 0 0,1 0 0,-1 1 0,1-1 1,0-1-1,-1 1 0,1 0 0,0 0 0,0-1 0,1 1 1,1 1-4,0-1-1,0 0 1,1 0-1,-1 0 0,1 0 1,-1-1-1,1 1 0,0-1 1,1-1 4,8 2-45,0-1 1,0-1-1,0 0 1,1-1-1,-1-1 1,2 0 44,25-6-1000,-1-1 0,0-3 0,-1 0 0,0-3 0,30-17 1000,-13 0-1179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2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16 7498,'-6'-15'2648,"2"15"-2344,4 19-208,2 13-144,0 29-120,-2 17-40,-2 25-184,-7 8-32,-1-1 88,0-1 64,1-24 176,3-8 56,6-20 16,0-14 8,4-10-680,4-10-569,7-18 777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5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18 5929,'-18'-12'2657,"12"6"-1393,4 6-768,2 4-328,0-4-1088,-1 0-760,-3 26 1032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6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1 731 5889,'46'0'2218,"0"-1"0,46-8-2218,-56 3 133,0-2-1,0-1 1,-1-1 0,-1-2-1,0-2 1,17-10-133,18-12 80,58-41-80,-117 70-2,0 0 0,0-1 0,0-1 0,-1 1 0,-1-1 0,1-1 1,-2 0-1,1 0 0,-1 0 0,-1-1 0,0 0 0,0-1 0,-1 1 0,-1-1 0,0 0 0,0 0 0,-1 0 0,-1-1 2,5-29-12,-2-1-1,0-31 13,-5 52 44,0 1 0,-2 0-1,0 0 1,-2 0 0,0 0 0,-3-7-44,7 27 12,-1 0 1,1 0-1,0 0 1,0 0-1,-1 0 0,1 0 1,0 0-1,-1 1 1,1-1-1,-1 0 1,0 0-1,1 0 1,-1 1-1,1-1 0,-1 0 1,0 1-1,0-1 1,1 0-1,-1 1 1,0-1-13,0 1 6,1 0 1,-1 0-1,1 0 1,-1 0-1,0 0 1,1 1-1,-1-1 0,1 0 1,-1 0-1,1 0 1,0 1-1,-1-1 1,1 0-1,-1 0 1,1 1-1,-1-1 1,1 0-1,0 1 1,-1-1-1,1 1 1,0-1-1,-1 0 1,1 1-1,0-1 1,-1 1-7,-1 3 14,0 0 1,-1 1 0,2-1-1,-1 0 1,0 1 0,0 3-15,-1 9 0,0 0 0,1 0 1,1 1-1,1-1 0,2 15 0,4 20 34,4 14-34,-2-24 42,-2 0 1,-1 22-43,-7-7 136,-7 50-136,4-62-29,2-1-1,1 1 1,4 15 29,-2-56-89,0 1-99,0-1 0,0 0 0,1 0 0,-1 1 0,1-1 0,0 0 1,0 0-1,0 0 0,1 0 0,0 0 0,-1 0 0,1-1 0,1 1 0,0 0 188,3 0-2360,0-11 994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6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14 594 6617,'-5'-18'512,"3"12"-324,0 0 0,1 0 0,-1 0 0,1 0-1,1 0 1,-1 0 0,1-1-188,0 5 36,1 0 0,-1 1 0,0-1 0,1 0 0,-1 1 0,1-1-1,0 0 1,-1 1 0,1-1 0,0 1 0,0-1 0,0 1 0,0 0 0,0-1 0,0 1 0,1 0 0,-1 0 0,0-1 0,1 1 0,-1 0-1,1 1 1,-1-1 0,1 0 0,-1 0 0,1 0 0,0 1 0,0-1-36,316-108 281,-302 103-280,1 0 0,-2-2-1,1 0 1,-1-1-1,12-9 0,-21 14 0,0-1 0,-1 0-1,0 0 1,0 0 0,0-1 0,0 0-1,-1 0 1,0 0 0,0 0-1,-1-1 1,0 1 0,0-1 0,-1 0-1,1 0 1,-1-2 0,3-21 209,-2 0 0,-1 0 0,-1 0 1,-2-1-1,-2-12-209,3 36 145,0 5-84,0 0-1,0 0 1,0 0 0,0 0-1,0 0 1,-1 0 0,1 1-1,-1-1 1,1 0 0,-1 0-1,0 0 1,0 1 0,1-1-1,-2-1-59,1 5 34,0-1 1,0 0-1,1 0 1,-1 1-1,0-1 1,1 0-1,-1 1 1,0-1 0,1 0-1,0 1 1,-1-1-1,1 2-35,-6 32 26,2 1 0,1 31-26,0-16 14,-4 62 22,-10 25-36,11-101 14,-2 0-1,-1-1 1,-2 0-1,-2 0 1,-11 21-14,13-32 190,27-54 244,-6 11-378,18-32 100,2 0 0,7-5-156,-24 38 1,0 0 0,2 1 0,0 1 0,0 0 0,1 1 0,1 0 0,11-5-1,-26 17 0,1 0 0,0 1 0,0-1 0,0 1 0,0 0 0,0-1 0,0 2 0,0-1 0,0 0 1,1 0-1,-1 1 0,0 0 0,0 0 0,1 0 0,2 0 0,-4 1 2,1-1 0,0 1 0,-1 0-1,1 0 1,-1 0 0,1 1 0,-1-1 0,0 0 0,1 1 0,-1 0 0,0-1-1,0 1 1,0 0 0,-1 0 0,2 1-2,3 6 5,-1-1-1,0 1 1,-1-1 0,0 1 0,0 1-1,-1-1 1,0 0 0,-1 1 0,1 5-5,7 52-65,3 20-373,-10-77 287,-1 1-1,2-1 1,0 1 0,0-1 0,0 0 0,5 6 151,-3-7-97,1-1 0,0 0 0,0 0 0,2 1 97,-9-9-2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09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50 617 1816,'0'1'127,"-1"0"0,1 0 0,0 0 0,0 0-1,0 0 1,-1 0 0,1 0 0,0 0 0,0 1-1,1-1 1,-1 0 0,0 0 0,0 0 0,0 0 0,1 0-1,-1 0 1,0 0 0,1 0 0,-1 0 0,1 0-1,-1 0 1,1-1 0,0 1 0,-1 0 0,1 0-1,0 0 1,0-1 0,-1 1 0,1 0 0,0 0-127,3 0 73,1 1 0,-1-1 0,0 0 0,0 0-1,1 0 1,-1-1 0,0 1 0,1-1 0,0 0-73,-4 0 12,8 1 54,-1-1 1,1 0-1,-1 0 1,1-1-1,-1 0 1,1 0-1,-1-1 1,0 0-1,0 0 1,0-1-1,0 0 1,7-4-67,-6 2 132,8-5 277,0 0 1,-1-1-1,0-1 0,-1 0 1,5-6-410,-17 15 67,1-1 0,-1 1 0,0-1 0,-1 0 0,1 0 0,0 0-1,-1 0 1,0 0 0,0-1 0,-1 1 0,1-1 0,-1 1 0,0-1 0,0 0 0,0 1 0,-1-1 0,1 0 0,-1 0 0,0 1 0,-1-1 0,1 0 0,-1 0 0,0 1 0,-1-4-67,1 5 13,0 0 0,0 1 1,0-1-1,0 0 0,-1 0 0,1 1 0,-1-1 0,0 1 1,0-1-1,0 1 0,0 0 0,0 0 0,0 0 1,0 0-1,-1 0 0,1 0 0,-1 1 0,0-1 1,1 1-1,-1 0 0,0 0 0,0 0 0,0 0 0,0 0 1,0 0-1,0 1 0,0 0 0,0-1 0,0 1 1,0 0-1,0 0 0,-1 1-13,-6 0 6,-1 1-1,1 0 1,0 0 0,0 1 0,0 1-1,1 0 1,-1 0 0,1 0-1,-2 3-5,-5 2-3,0 2 0,0 0 0,1 1-1,1 0 1,0 1 0,1 1-1,0 0 1,1 1 0,1 0 0,-1 2 3,8-10-1,0 0 1,0 1-1,1 0 1,0 0 0,0 0-1,1 0 1,0 0-1,0 0 1,1 1 0,-1 7 0,3-10 2,-1 1 1,1-1-1,-1 0 0,2 1 1,-1-1-1,1 0 1,0 1-1,0-1 1,1 0-1,0 0 1,0-1-1,0 1 1,0-1-1,1 1 0,1 0-2,0 0-2,0 0-1,0-1 1,1 0-1,0 0 1,-1 0-1,2 0 1,-1-1-1,0 0 1,1 0-1,0-1 1,0 0-1,0 0 1,0-1-1,1 0 1,-1 0-1,0 0 1,1-1-1,1 0 3,1-1 3,0 0-1,0 0 1,1-1-1,-1-1 1,0 0 0,0 0-1,0-1 1,0 0-1,-1 0 1,1-1-1,-1-1 1,0 0-1,4-2-2,4-5 59,-1 0-1,0-1 1,-1-1-1,-1-1 0,0 0 1,-1 0-1,0-1 0,-1-1 1,7-15-59,-14 25 34,2-5 1,1 0-1,0 1 0,1 0 1,3-3-35,-9 11 2,-1 1 0,1-1 0,0 1 0,0 0 0,0 0 0,0 0 0,0 0 0,0 1 0,1-1 0,-1 1 0,0 0 0,1 0 0,-1 0 0,1 0 0,-1 1 0,1-1 0,-1 1 1,1 0-1,1 0-2,8 2 9,0 0 1,0 1-1,0 1 1,0 0-1,0 1 1,-1 0-1,8 5-9,16 9-26,28 21 26,-60-37-2,9 6 3,0 0 0,0 1 0,-1 0 0,1 2-1,-11-9 1,1-1 0,-1 1-1,1 0 1,-1 0 0,0 0-1,0 0 1,0 1-1,0-1 1,-1 0 0,0 1-1,1-1 1,-1 1 0,0 0-1,-1-1 1,1 1-1,-1 0 1,1-1 0,-1 1-1,0 4 0,-1-7 10,1 1 1,-1-1-1,1 1 0,-1-1 0,1 0 1,-1 1-1,0-1 0,0 0 0,1 1 0,-1-1 1,0 0-1,0 0 0,-1 0 0,1 0 1,0 0-1,0 0 0,0 0 0,-1 0 1,1 0-1,0-1 0,-1 1 0,1 0 0,0-1 1,-1 1-1,1-1 0,-1 0 0,1 1 1,-1-1-1,1 0 0,-2 0-10,2 0 12,-1 0-1,1 0 1,0 0-1,-1 0 1,1 0 0,-1 0-1,1 0 1,0 0-1,-1-1 1,1 1-1,-1-1 1,1 1 0,0-1-1,0 0 1,-1 1-1,1-1 1,0 0 0,0 0-1,0 0 1,0 0-1,0 0 1,0 0-1,0 0 1,0 0 0,0 0-1,0 0 1,1 0-1,-1-1 1,0 1 0,1 0-1,-1-1 1,1 0-12,-1-2 14,1-1 0,0 1 0,0 0 0,0 0 0,0-1 0,1 1 0,0 0 0,0 0 0,0-1 0,0 1 0,0 0 0,1 0 0,0 1 0,0-1 0,2-3-14,4-5 9,0 0 0,0 1-1,2 0 1,0 0-9,6-6 1,1 1 0,1 1 0,1 1 0,0 0 0,1 2 0,0 0 0,1 1 0,0 1 0,1 0-1,-20 9 1,1 0 0,-1 0-1,1 0 1,-1 1 0,1-1-1,-1 1 1,1-1 0,-1 1-1,1 0 1,0 0 0,-1 0-1,1 0 1,-1 0 0,1 1-1,-1-1 1,1 1 0,-1-1-1,1 1 1,-1 0-1,1 0 1,-1 0 0,0 1-1,1-1 1,-1 0 0,0 1-1,0 0 1,0-1 0,1 2-1,3 5 1,0 0 1,0 1 0,-1 0 0,0 0-1,-1 0 1,4 9-2,-4-8 3,1 0 0,0 1 0,1-2-1,5 9-2,-7-13-1,-1-1 0,0 0 0,1-1 0,0 1 0,0 0 0,0-1 0,0 0-1,0 0 1,1 0 0,-1-1 0,1 1 0,0-1 0,0 0 0,0-1 0,0 1-1,0-1 1,0 0 0,0 0 0,0 0 0,1-1 0,-1 0 0,0 0 0,0 0-1,1-1 1,-1 0 0,4 0 1,7-6 29,0-1 1,0 0-1,-1 0 0,0-2 0,0 0 1,-1-1-1,-1 0 0,0-1 0,0-1 0,-1 0 1,-1 0-1,2-4-29,-7 8 41,-1 0 0,0 0 0,-1 0 0,0 0 1,0-1-1,0-6-41,-2 11 12,-1-1 0,0 1 1,0 0-1,0-1 0,-1 1 1,0-1-1,0 1 0,0-1 1,-1 1-1,0 0 0,0-1 1,-1-3-13,2 8 0,-1 1 0,1-1 0,0 1 0,0-1 1,0 1-1,0 0 0,-1-1 0,1 1 0,0 0 0,0-1 1,-1 1-1,1 0 0,0-1 0,-1 1 0,1 0 1,0-1-1,-1 1 0,1 0 0,0 0 0,-1-1 0,1 1 1,-1 0-1,1 0 0,-1 0 0,1 0 0,0 0 0,-1 0 1,1 0-1,-1-1 0,1 1 0,-1 0 0,1 0 1,0 1-1,-1-1 0,1 0 0,-1 0 0,1 0 0,-1 0 1,1 0-1,0 0 0,-1 1 0,1-1 0,-1 0 1,1 0-1,0 0 0,-1 1 0,1-1 0,0 0 0,-1 1 1,1-1-1,-16 17-13,9-7 10,0 1-1,1-1 1,1 1 0,0 0 0,0 0 0,1 1 0,0-1 0,1 1 0,1 0 0,0 0 0,0 0 0,1 0 0,1 4 3,0-11-1,0 0 0,0 1 0,1-1 0,0 0 0,0 0 0,1 1 0,-1-1 0,1 0 0,0 0 0,0 0 0,1-1 0,0 1 0,-1-1 0,2 1 0,-1-1 1,0 0-1,1 0 0,0 0 0,0-1 0,0 1 0,0-1 0,0 0 0,1 0 0,0 0 0,-1-1 0,1 0 0,0 0 0,0 0 0,0 0 0,0-1 0,4 1 1,5 1-1,0-1 0,1-1 1,-1 0-1,0-1 0,0 0 0,0-1 0,2-1 1,24-5 0,34-10 0,-43 9 13,-1-1 0,-1-1 0,0-1 0,14-9-13,-35 16 29,-1 0-1,1 0 1,-1-1 0,0 0 0,0-1-1,0 1 1,0-1 0,-1-1 0,0 1-1,-1-1 1,0 0 0,0 0-1,0-1 1,-1 1 0,1-1 0,-2 0-1,0 0 1,2-7-29,-4 11 16,0 0 0,-1-1 0,1 1 0,-1-1 0,0 1 0,0-1 0,-1 1 0,1-1 0,-1 1 0,0 0 0,-1-1 0,1 1 0,-1 0 0,1 0 0,-1 0 0,0 0 0,-1 0 0,1 0 0,-1 1 0,0-1 0,1 1 0,-2-1 0,1 1 0,0 0 0,-4-2-16,2 1 4,-1 0 1,0 1 0,0-1 0,0 1-1,0 0 1,-1 1 0,1 0-1,-1 0 1,1 0 0,-1 1-1,0 0 1,0 0 0,0 0-1,1 1 1,-1 0 0,-7 2-5,-7 1 3,-1 2 0,1 0 0,1 2 1,-1 0-1,-17 10-3,37-17-1,0 0 1,0 1-1,-1-1 0,1 1 1,0 0-1,0 0 0,0-1 1,-1 1-1,1 0 0,0 0 1,0 0-1,0 0 0,1 0 1,-1 0-1,0 0 1,0 0-1,1 1 0,-1-1 1,0 0-1,1 0 0,-1 1 1,1 0 0,0-1-1,0 0 0,0 0 0,1 0 0,-1 0 0,1 0 0,-1 0 0,1 0 0,0-1 0,-1 1 0,1 0 0,0 0 0,-1 0 0,1-1 0,0 1 1,0-1-1,0 1 0,-1 0 0,1-1 0,0 1 0,0-1 0,0 0 0,1 1 1,7 3-8,1-1 0,-1 0 0,1-1 0,0 0 0,5 0 8,27 2-9,-1-2 1,1-2-1,11-3 9,126-17-13,-81 8 43,29 3-30,-103 10 5,-24-1-5,0 0 0,1 0 0,-1 0 0,1 0 0,-1 0 0,0 0 0,1 0 0,-1 1 0,0-1 0,1 0 0,-1 0 0,0 0 0,1 0 0,-1 1 0,0-1 0,1 0 0,-1 0 0,0 1 0,0-1 0,1 0 0,-1 1 0,0-1 0,0 0 0,0 1 0,1-1 0,-1 1 0,-1 1 1,0 0-1,1 0 0,-1 0 0,0 0 0,-1 0 0,1 0 1,0 0-1,0 0 0,-1 0 0,1-1 0,-1 1 0,0 0 1,1-1-1,-2 1 0,-14 16 9,1-3 0,2 1 0,-9 11-9,20-23 1,0 0 0,0 0 0,1 1-1,-1-1 1,1 1 0,0 0 0,0-1-1,1 1 1,0 0 0,-1 0 0,1 0-1,1 0 1,-1 2-1,1-5 0,0-1-1,1 1 1,-1 0-1,0-1 1,1 1-1,-1-1 1,1 1-1,0 0 1,0-1-1,-1 0 1,1 1-1,0-1 1,0 1-1,0-1 1,0 0-1,0 0 1,1 1-1,-1-1 1,0 0-1,1 0 1,-1 0 0,0 0-1,1-1 1,-1 1-1,1 0 1,-1-1-1,1 1 1,0-1-1,-1 1 1,9 1-5,-1 1 0,0-2 0,0 1 0,1-1 0,1-1 5,55 1-21,0-3-1,-1-3 1,1-3-1,-2-3 1,1-2-1,38-15 22,-61 16-16,-1-3-1,0-1 1,-1-2-1,-1-1 1,-1-2-1,19-16 17,-32 14 81,-21 17 44,-16 14-8,-166 123 1,172-127-117,1 0 1,0-1-1,-1 0 1,0 0-1,0 0 1,0-1-1,0 0 1,-6 2-2,10-4 1,1 0 0,0 0 1,-1 0-1,1 0 0,-1 0 0,1 0 1,-1 0-1,1 0 0,0-1 0,-1 1 0,1 0 1,0-1-1,-1 1 0,1-1 0,0 0 1,-1 1-1,1-1 0,0 0 0,0 0 1,0 0-1,0 0 0,0 0 0,0 0 0,0 0 1,0 0-1,0 0 0,0 0 0,1 0 1,-1-1-1,0 1 0,1 0 0,-1-1 0,1 1 1,-1 0-1,1-1 0,0 1 0,0-1 1,0 1-1,-1 0 0,1-1 0,1 1 1,-1-1-2,-1-11 0,1 1 1,0-1 0,1 1 0,0-1-1,1 0 1,1 1 0,0 0 0,1 0 0,0 0-1,2-3 0,4-9-1,2 0-1,0 1 1,2 1-1,7-10 2,-19 30-4,0-1-1,0 0 1,0 1 0,0-1-1,1 1 1,-1 0 0,1 0-1,-1 0 1,1 0 0,0 0-1,0 1 1,0-1 0,0 1-1,0-1 5,-1 2-3,1-1 0,-1 1 0,0 0 0,1 0 0,-1 0 0,0 0 0,1 0 0,-1 0 0,1 1 0,-1-1 0,0 1 0,0 0 0,1-1-1,-1 1 1,0 0 0,0 0 0,0 0 0,0 1 0,2 0 3,17 15-3,0 1-1,-1 0 1,-1 1-1,9 12 4,-9-10-2,-11-12 0,-1 0 0,0 0 0,0 0 0,-1 1 0,0 0-1,-1 0 1,0 0 0,-1 1 0,0 0 0,0 0 0,-1 0 0,-1 0-1,0 1 1,0-1 0,-1 1 0,0-1 0,-1 1 0,-1-1 0,0 1 0,-2 7 1,-39 214 31,23-147-11,4 1 1,-2 67-20,17-115 12,3 19-12,0 13-7,-3-68 6,0 0 0,0 0 1,0 0-1,0 0 0,-1 0 0,1 0 1,-1 0-1,0 0 0,0-1 0,0 1 0,0 0 1,-1-1-1,1 1 0,0 0 0,-1-1 1,0 0-1,0 1 0,0-1 0,-1 2 1,-1-2 0,1 0 0,0 0 1,-1 0-1,1-1 0,-1 1 0,0-1 0,1 0 0,-1 0 0,0 0 0,0-1 0,0 1 0,0-1 0,0 0 1,-3 0-1,-3 0 1,-1-1 0,0 0 0,1-1 1,-1 0-1,1 0 0,0-1 0,0-1 1,0 1-1,0-2 0,0 0 0,1 0 1,-8-5-2,10 5 0,1 0 1,-1-1 0,1 0 0,0 0 0,1 0-1,-1 0 1,1-1 0,0 0 0,1 0 0,0 0-1,0-1 1,1 1 0,0-1 0,0 0 0,0 0 0,-1-8-1,1-8 0,1 0 1,1 0-1,1 0 1,1 0-1,1 0 1,1 0-1,6-24 0,4-3-17,2 0-1,3 1 0,3-3 18,-9 25-31,1 0 0,1 1 0,1 1 0,2 0 0,0 2 1,2-1-1,0 2 0,2 1 0,1 1 0,21-17 31,5 5-89,1 1 1,2 4-1,0 1 1,15-3 88,3-2-64,-1-4 0,-1-3 64,-57 33 27,0-1-1,-1 0 1,0-1-1,0 0 1,0-1-1,-1 1 1,6-10-27,-5 10 274,-17 11-26,7-2-245,0 0 0,0 0 0,0 0-1,0 1 1,0-1 0,1 0 0,-1 0-1,0 1 1,1-1 0,-1 0-1,1 1 1,-1-1 0,1 0 0,0 2-3,-1-1 4,-4 12-3,0-1 0,1 0 0,1 1-1,0 0 1,1 3-1,2-16 0,-1 1 0,1-1 0,0 0 0,0 0 0,0 0-1,0 1 1,0-1 0,0 0 0,1 0 0,-1 0 0,0 0 0,0 1 0,1-1 0,-1 0-1,1 0 1,-1 0 0,1 0 0,0 0 0,-1 0 0,1 0 0,0 0 0,0 0 0,-1 0-1,1-1 1,0 1 0,0 0 0,0 0 0,0-1 0,0 1 0,0 0 0,0-1 0,3 1-1,0 0 0,-1 0 1,1 0-1,0 0 1,-1-1-1,1 0 0,3 0 1,-3 0 0,12 0 0,-1-1-1,-1-1 1,1 0-1,0-1 1,0-1-1,-1 0 1,0-1-1,0 0 1,7-4 0,-3 0 3,0-1 1,-1 0 0,0-2-1,-1 0 1,0 0-1,12-13-3,-21 17 5,0 0-1,-1 0 0,1 0 0,-2-1 0,1 0 0,-1-1 0,0 1 1,-1-1-1,0 0 0,-1 0 0,0 0 0,-1-1 0,0 1 0,0 0 1,-1-1-1,0 0 0,-1 1 0,-1-1 0,1 1 0,-2-2-4,2 11 2,0 1 1,0-1-1,0 0 0,0 0 0,0 1 0,0-1 0,0 0 0,-1 0 1,1 0-1,0 1 0,0-1 0,-1 0 0,1 1 0,-1-1 1,1 0-1,0 1 0,-1-1 0,1 0 0,-1 1 0,0-1 1,1 1-1,-1-1 0,1 1 0,-1-1 0,0 1 0,1 0 1,-1-1-1,0 1-2,0 0 1,0 0 1,0 0-1,0 1 1,0-1-1,0 0 1,0 1-1,0-1 1,0 0 0,0 1-1,0-1 1,0 1-1,0 0 1,0-1-1,1 1 1,-1 0-1,0-1 1,0 1-1,1 0-1,-6 5 4,1 0-1,0 1 0,1-1 0,-1 1 0,0 2-3,-3 10-4,0 1 0,0 0 0,2 1 0,1-1 0,0 1 0,2 0 0,0 0 0,1 0 0,2 1 0,0-1 0,2 15 4,7 35 6,3 0 0,18 59-6,1 3 15,-15-57-3,-2-15-4,-3 1 0,1 27-8,-12-86-2,0 0 0,0 0 0,0 1 0,0-1 1,0 0-1,-1 1 0,0-1 0,1 0 0,-1 0 0,0 0 0,-1 1 2,2-3 0,-1 0 0,0 0-1,0 0 1,1 0 0,-1 0-1,0-1 1,0 1-1,0 0 1,0 0 0,0-1-1,0 1 1,0 0 0,0-1-1,-1 1 1,1-1-1,0 0 1,0 1 0,0-1-1,-1 0 1,1 0 0,0 1-1,0-1 1,0 0-1,-1 0 1,1-1 0,0 1-1,0 0 1,-1 0 0,1 0-1,0-1 1,-1 0 0,-9-2 2,0 0 0,0-2 1,1 1-1,-1-1 0,1-1 1,0 0-1,1 0 0,-1-1 0,1 0 1,1-1-1,-1 0 0,1 0 0,-2-4-2,1 1 9,-1-1 0,1-1 0,1 0 0,0 0 0,1 0 0,1-1 0,0 0-1,1 0 1,-4-15-9,6 16-10,1 0 1,0 0-1,1-1 0,0 1 0,1 0 0,1-1 1,0 1-1,0 0 0,2 0 0,0 0 0,2-7 10,-2 11-37,1 0-1,0 1 0,0-1 0,1 1 0,0 0 0,1 0 0,-1 0 1,1 1-1,1 0 0,0 0 0,0 0 0,0 1 0,1 0 0,-1 1 1,1-1-1,6-1 38,11-6-210,1 2 0,1 1 0,0 1 1,0 2-1,4 0 210,139-22-2083,-166 28 2002,96-12-1891,-8 6 857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10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51 3201,'-1'-16'7737,"1"15"-7565,0-1 0,-1 0 0,1 0 0,-1 1 0,1-1 0,-1 0 0,0 1 0,1-1 0,-1 1 0,0-1 0,0 1 1,0-1-1,-1 1 0,1 0 0,0-1 0,0 1 0,-1 0-172,1-5-1722,2 4 1135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1:02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1 1616,'-24'6'96,"4"36"-256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1:03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31 1440,'-28'-24'696,"4"18"-103,12 8-593,4 28-24,4 4 8,8 12-393,4-1 313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2:54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143 509 2787,'-1'18'30,"-2"16"24,-2-1 0,-1-1 0,-1 1 0,-5 8-54,2-14 136,5-20 42,4-16 29,6-85-129,-3 0 0,-3 66-55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3.46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55 1360,'34'-46'539,"-33"45"-523,-1 0 0,1 0-1,0 1 1,0-1 0,0 0 0,0 1 0,0-1 0,0 1-1,0-1 1,0 1 0,0-1 0,0 1 0,0 0-1,0 0 1,0-1 0,0 1 0,1 0 0,-1 0-1,0 0 1,0 0 0,0 0 0,0 1 0,0-1-1,0 0 1,0 0 0,0 1 0,0-1 0,0 0 0,0 1-1,1 0-15,1 0 23,0 1-1,-1-1 1,1 1-1,0 0 0,-1 0 1,1 1-1,-1-1 1,0 0-23,2 3 59,0 1 0,-1-1 1,0 1-1,0-1 1,0 1-1,-1 0 0,0 0 1,0 0-1,0 0 1,-1 0-1,1 5-59,1 15 184,-2 1 0,0 7-184,0 0 97,1 10 3,-3-20-36,2 0-1,1 0 1,1 0 0,1-1 0,1 0 0,6 16-64,-10-36-127,1 1 1,-1 0-1,0 0 0,0 0 0,-1 0 0,1-1 1,-1 1-1,0 0 0,0 0 0,0 0 1,0 0-1,-1 0 0,0 0 0,-1 3 127,-6 9-467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3.93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24 259 1512,'-22'-92'660,"22"87"-629,-1 0-1,0-1 0,1 1 0,0 0 1,1-1-1,-1 1 0,1 0 0,0-1 1,0 1-1,1 0 0,-1 0 0,1 0 1,0 0-1,1 0 0,-1 0 0,1 1 1,0-1-1,0 1 0,0 0 0,1 0 1,-1 0-1,1 0 0,0 0 0,0 1 1,1 0-1,-1 0 0,1 0 0,0 0-30,4-2 41,0 0-1,0 1 1,0 0 0,1 1-1,0 0 1,0 1-1,0-1 1,7 1-41,1 0 92,1 0 0,-1 2 1,1 0-1,5 2-92,-21-2 6,1 0 1,-1 1-1,0-1 0,0 1 1,0-1-1,0 1 1,0 0-1,0 1 1,0-1-1,0 0 0,0 1 1,0 0-1,-1 0 1,1 0-1,-1 0 0,1 0 1,-1 0-1,0 0 1,1 1-1,-1-1 1,1 3-7,-2-1 2,1-1 1,-1 0-1,0 1 1,0-1-1,-1 1 1,1-1 0,-1 1-1,0 0 1,1-1-1,-2 1 1,1-1 0,0 1-1,-1-1 1,0 1-1,1-1 1,-1 1 0,-1-1-1,1 1 1,-1 0-3,-3 8 2,-1 0 1,0 0-1,-1-1 1,0 0-1,-1 0 0,-1 0 1,-7 6-3,11-10-145,-2-2 0,1 1 0,0-1 0,-1 0 0,0 0 1,0-1-1,-1 0 0,1 0 0,-1-1 0,0 0 0,0 0 0,-5 1 145,-12-2-415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2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0 181 6593,'8'3'419,"-7"-3"-359,1 0 0,-1 0 1,0 0-1,0 1 0,1-1 1,-1 0-1,0 1 0,0 0 0,0-1 1,0 1-1,0-1 0,0 1 1,0 0-1,0 0 0,0 0 0,0 0 1,0-1-1,0 1 0,0 0 1,-1 0-1,1 1 0,0-1 1,-1 0-1,1 0 0,-1 0 0,1 0 1,-1 1-1,0-1 0,1 0 1,-1 0-1,0 1 0,0-1 0,0 0 1,0 0-1,0 1-60,1 3-61,0 0 1,0-1-1,0 1 0,0-1 1,1 0-1,0 1 0,0-1 0,0 0 1,0 0-1,1 0 0,-1 0 1,1 0-1,0-1 0,0 1 1,1-1-1,-1 0 0,1 0 1,-1 0-1,1-1 0,0 1 1,0-1-1,0 0 0,0 0 1,1 0-1,-1 0 0,1-1 61,4 2-242,0 0 0,0-1-1,0 0 1,1-1 0,-1 0-1,0 0 1,0-1 0,1 0-1,-1-1 1,0 0 0,0-1 0,1 1-1,1-2 243,7-4-132,1 0 0,-2-2 0,1 0 0,-1 0 0,-1-2 0,1 0 0,6-7 132,-3 1 300,-1-1 0,-1 0 0,0-1 0,-2-1 0,8-11-300,-20 25 236,0 0-1,0 0 1,0-1-1,-1 1 1,0-1-1,0 0 1,0 0 0,-1 0-1,0 0 1,0-6-236,-2 12 39,0 0 1,1 0 0,-1 0 0,0 0 0,-1 0 0,1 0 0,0 0 0,0 0 0,0 0 0,-1 0 0,1 0 0,0 1 0,-1-1 0,1 0-1,-1 0 1,1 0 0,-1 0 0,1 0 0,-1 0 0,0 1 0,1-1 0,-1 0 0,0 1 0,0-1 0,0 0 0,1 1 0,-1-1 0,0 1-1,0-1 1,0 1 0,0 0 0,0-1 0,0 1 0,0 0 0,0 0 0,0-1 0,0 1 0,0 0-40,-4 0 57,0 0 0,0 0 1,1 0-1,-1 1 0,0 0 0,0 0 0,1 0 1,-4 1-58,-6 4 16,0 0 0,1 1 0,0 0 1,0 1-1,0 1 0,1 0 1,1 0-1,-1 1 0,2 1 0,-1 0 1,1 0-1,-4 8-16,-6 8 8,2 1 1,1 0-1,1 1 1,2 1-1,-2 7-8,7-15 2,1-1 0,1 1 0,1 0 0,1 1 0,1-1 0,1 1 0,0 12-2,3-28 0,0 0 0,1 0 1,0 0-1,0 0 0,1 0 0,-1 0 0,2-1 0,-1 1 0,1-1 1,0 1-1,3 5 0,-3-8 0,1 1 0,0-1 0,0 1 0,0-1 0,0 0 0,1-1 0,-1 1 0,1-1 0,0 0 0,0 0 0,0 0 0,0-1 0,1 0 0,-1 0 0,6 1 0,8 2 4,0-1-1,1-2 1,-1 0-1,0 0 1,1-2-1,-1-1 1,6-1-4,8-1-92,0-3 0,-1 0 0,26-10 92,-47 13-271,0-1 0,0-1 0,0 0 0,0 0-1,-1-1 1,0 0 0,0-1 0,-1 0 0,1-1 271,31-33-870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4.33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10 2232,'93'-9'837,"-91"9"-782,0 0 1,0 0 0,1 0-1,-1 0 1,0 0 0,0 0-1,1 0 1,-1 1 0,0 0-1,0-1 1,0 1-1,2 1-55,7 10 31,-7-6 7,3 1-27,-1 0 0,1 0 0,-1 1-1,-1 1 1,1-1 0,-1 1 0,-1-1 0,0 1 0,0 0 0,-1 1 0,0-1 0,0 1 0,-1 0 0,0-1 0,-1 1 0,0 7-11,0 24 29,-2 1 0,-2 0 0,-3 11-29,0 5 27,5-55-57,0 0 0,1 0 0,0 0 1,-1 1-1,1-1 0,1 0 0,-1 0 0,0 0 0,1 0 0,-1 1 0,1-1 0,0 0 0,0 0 0,0 0 1,1 0-1,-1-1 0,1 1 0,0 0 0,-1 0 0,1-1 0,2 3 30,3-1-273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4.70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0 145 1736,'2'-7'67,"1"1"0,-1-1 0,1 1 0,0 0 0,1 0-1,-1 0 1,1 0 0,0 0 0,1 1 0,-1 0-1,1 0 1,0 0 0,1 0 0,-1 1 0,1 0 0,0 0-1,0 0 1,0 1 0,5-2-67,6-2-22,0 0 0,1 1 1,0 1-1,0 0 0,0 2 0,19-2 22,-25 4 3,-1 0-1,1 2 0,-1-1 0,1 1 1,-1 1-1,1 0 0,-1 1 1,6 2-3,-14-4-1,0 0 1,1 1 0,-1-1-1,0 1 1,1 0 0,-1 0 0,0 0-1,-1 0 1,1 1 0,0-1-1,-1 1 1,1 0 0,-1 0 0,0-1-3,-1 0 0,0 1-1,0-1 1,0 0 0,0 1 0,-1-1 0,1 1 0,0-1 0,-1 1 0,0-1-1,0 1 1,0-1 0,0 1 0,0-1 0,0 1 0,0 0 0,-1-1 0,0 0-1,1 1 1,-1 0 3,-1 2-17,-1 1-1,1-1 0,-1 0 1,1-1-1,-2 1 1,1 0-1,0-1 0,-1 0 1,0 0-1,0 0 1,-2 2 17,-6 3-207,1 0-1,-1-1 1,-11 5 207,-15 8-260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7.04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0 464,'2'0'272,"5"6"8,5 9-8,-6 1-16,33 39 0,-32-31-24,-4-2 0,-3 5-47,0 2-25,-6-5-40,1-2-40,3-2-72,-1-4-88,2-1-537,1-2 425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7.40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5 2016,'0'-5'1217,"3"8"-489,3 4-24,-6-7-656,5 11-88,11 24 72,17 39-8,-12-35-8,1 2-24,-3-4-152,0 4-80,-11-8-192,-5-3-40,-3-7 48,-6-3 32,1-8-1,-1 1-167,0-3 368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7.77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0 145 2929,'24'-28'1224,"6"6"-672,20 3-408,7 0-136,10 3-48,-1 0-96,-3 3-600,-4 1 512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8.15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56 85 4425,'46'36'1760,"-43"-21"-1112,-3 10-439,4 13-201,0 9 16,2 8-8,0 2 0,0-2-8,0-2 0,-2-14-193,-1-4-143,-5-10-312,-2-4-160,0-10-320,-1-2-320,1-7 943</inkml:trace>
  <inkml:trace contextRef="#ctx0" brushRef="#br0" timeOffset="1">37 142 2921,'-34'-89'3984,"34"88"-3960,-1 1 0,1-1 1,0 0-1,-1 1 0,1-1 0,0 0 0,0 0 0,0 1 0,-1-1 0,1 0 0,0 1 0,0-1 0,0 0 0,0 0 0,0 1 0,0-1 0,1 0 0,-1 0 0,0 1 0,0-1 0,0 0 0,1 1 0,-1-1 0,0 0 0,1 1 0,-1-1 0,1 0 0,-1 1 0,1-1 0,-1 1 0,1-1 0,-1 1 0,1-1 0,-1 1 0,1-1 0,-1 1 0,1-1-24,3 0-25,0 0 0,-1 0 1,1 0-1,0 0 0,-1 0 0,1 1 1,0-1 24,5 0-30,8-1-99,96-14-823,-96 15 758,0 0 0,0 2 1,0-1-1,0 2 0,11 3 194,-24-5-28,0 1-1,-1 0 0,1 0 1,-1 1-1,1-1 1,-1 1-1,0-1 1,1 1-1,-1 0 0,0 1 1,0-1-1,-1 0 1,1 1-1,0 0 0,0 0 29,-2-1-7,0 0-1,0 0 0,0 0 0,0 0 0,0 0 0,0 1 0,0-1 0,-1 0 0,1 1 0,-1-1 0,0 0 0,0 1 1,1-1-1,-2 0 0,1 1 0,0-1 0,0 0 0,-1 1 0,1-1 0,-1 0 0,0 1 0,0-1 0,0 1 8,-4 8-18,-1 0 0,0-1 0,-1 1 0,0-2-1,-1 1 1,0-1 0,0 0 0,-3 2 18,-21 17-859,-23 16 859,-4-1-365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09.79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0 110 2385,'31'-92'1257,"-24"76"-161,-7 16-1090,0 0 0,0 0 0,0 0 0,0-1 0,1 1 0,-1 0 0,0 0 0,0 0 0,0 0 0,0 0 0,0 0 0,0 0 0,0 0 0,0 0 0,0 0 0,0 0 0,0 0 0,0 0 0,0-1 0,0 1 0,0 0 0,1 0 0,-1 0 0,0 0 0,0 0 0,0 0 0,0 0 0,0 0 0,0 0 0,0 0 0,0 0 0,0 0 0,0 0 0,1 0 0,-1 0 0,0 0 0,0 0 0,0 0 0,0 0 0,0 0 0,0 0-1,0 0 1,0 0 0,0 0 0,0 1 0,1-1 0,-1 0 0,0 0 0,0 0 0,0 0 0,0 0 0,0 0 0,0 0 0,0 0 0,0 0 0,0 0 0,0 0 0,0 0 0,0 0-6,2 15 404,-1 36-6,3 0 1,6 28-399,-4-21-3,-2 1 0,-4-1 0,-1 1 0,-4 0 0,-9 49 3,13-107-2,1 5-204,-1 0 1,0 0 0,0 0 0,0 0-1,-1 0 1,0 0 0,0 0 0,-1 0-1,0-1 1,0 1 0,0-1-1,0 0 1,-3 3 205,-11 6-773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10.13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70 3153,'18'-23'1352,"6"5"-744,7 4-304,7 5-272,0 3-16,-5 6 0,1 3-16,-8 6-8,-2 5-56,-11 10-96,-2 1-56,-11 7-56,-4-2-24,-6 5-120,-8-5-56,-4-4-240,2-6-153,-3-9 577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10.58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26 1 4065,'-1'1'157,"-1"0"1,1 1 0,0-1-1,1 0 1,-1 1 0,0-1-1,0 1 1,1-1-1,-1 1 1,1-1 0,-1 1-1,1 0 1,-1-1-1,1 1 1,0 1-158,-3 6 171,0 0-165,1 0 1,0 0-1,0 0 0,1 0 0,0 0 0,0 0 1,1 0-1,0 1 0,1-1 0,0 0 1,1 0-1,1 7-6,4 7-105,-2 1-1,0-1 1,-2 1 0,0 0 0,-2 0 0,0 0-1,-2 0 1,-1 4 105,2-29-4,0 1 0,0 0 0,0 0 0,0 0 0,0 0 0,0 0 0,0 0 0,0 0 0,0 0 0,1 0 0,-1 0 0,0 0-1,0 0 1,0 0 0,0 0 0,0 0 0,0 0 0,0 0 0,0 0 0,0 0 0,0 0 0,0 0 0,0 0 0,0 0 0,0 0 0,0 0 0,0 0 0,1 0-1,-1 0 1,0 0 0,0 0 0,0 0 0,0 0 0,0 0 0,0 0 0,0 0 0,0 0 0,0 0 0,0 0 0,0 0 0,0 0 0,0 0 0,0 0 0,0 0 0,0 0-1,0 0 1,0 1 0,0-1 0,0 0 0,0 0 0,0 0 0,0 0 0,0 0 0,0 0 0,1 0 0,-1 0 0,0 0 0,0 0 0,0 0 0,0 0 0,0 0 4,7-8-53,13-21 200,-11 17-115,20-24 152,2 2 0,0 1 0,3 2 0,15-11-184,14-14 91,-4-4-2157,-60 60 1442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10.92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 4553,'3'1'1896,"19"8"-1360,10 0 185,24 14-609,4 6-16,-3 18-112,-3 11-360,-16 6-1497,-6 2 1289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5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 8122,'-8'-4'2808,"4"2"-2568,4 6-168,0-4-504,0 0-1240,0-2 1152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2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54 7474,'-2'-42'2808,"13"31"-2328,6 19-200,20 12-272,23 7-440,0-2-1056,12-8 1000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17.43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41 2385,'50'-35'1177,"-39"30"58,-6 9-871,-7 19-624,1-12 385,-6 35-115,-1 1 39,1 22-49,-6 96 28,11-149-1786,0-16 1388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17.84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1 120 1424,'0'-7'226,"1"1"0,1 0-1,-1-1 1,1 1 0,0 0-1,0 0 1,1 0 0,0 0-1,0 0 1,0 0 0,1 1-1,0 0 1,2-3-226,-3 5-48,-1 0-1,1 1 1,0-1-1,0 1 1,0-1-1,0 1 1,0 0 0,0 0-1,1 0 1,-1 0-1,1 1 1,-1 0 0,1-1-1,0 1 1,-1 1-1,1-1 1,0 0 0,0 1-1,-1 0 1,1 0-1,0 0 1,0 0 0,2 1 48,27 5-522,-2 0 348,1 1 0,19 8 174,-48-15-4,-1 1 0,1 0 0,-1 0 0,1 0 0,-1 0 0,0 1 0,0-1 0,0 1 0,0-1 0,0 1 0,0 0 0,0-1 0,0 1 0,0 0 0,-1 0 0,1 0 0,-1 1 0,0-1 0,1 2 4,-1-3-1,-1 0-1,0 1 1,0-1-1,0 0 1,0 0-1,0 0 0,0 0 1,0 0-1,0 1 1,0-1-1,-1 0 0,1 0 1,0 0-1,-1 0 1,1 0-1,-1 0 0,1 0 1,-1 0 1,0 2 6,-1-1 1,0 0 0,0 0-1,0 0 1,0 0-1,0 0 1,-1 0-1,1-1 1,0 1 0,-1 0-7,-19 9-33,0 0 1,0-1 0,-1-1 0,0-1 0,-1-2 0,0 0-1,0-1 1,0-1 0,-12-1 32,15-2-247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33:18.45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10 11 2409,'-8'0'532,"7"3"170,13 6 688,5 4-862,10 8-531,22 26 3,-40-38-1,-1 0 0,0 1 0,-1 0 0,0 0 0,-1 1 0,0-1 0,0 1 1,0 4 0,-5-15 0,-1 1 1,0-1-1,0 1 1,0-1 0,1 1-1,-1 0 1,0-1 0,0 1-1,0 0 1,0-1 0,0 1-1,0-1 1,0 1-1,0 0 1,0-1 0,0 1-1,-1-1 1,1 1 0,0 0-1,0-1 1,-1 1-1,1-1 1,0 1 0,0-1-1,-1 1 0,1-1 12,-1 0 0,1 0-1,-1 0 1,1 0-1,-1 0 1,1 0-1,0 0 1,-1 0-1,1 0 1,-1 0-1,1 0 1,0 0 0,-1 0-1,1-1 1,-1 1-1,1 0 1,0 0-1,-1-1 1,1 1-1,0 0 1,-1 0-1,1-1 1,0 1 0,-1 0-1,1-1 1,0 1-1,0 0 1,-1-1-1,1 1 1,0 0-1,0-1 1,0 1 0,0-1-1,-1 1 1,1 0-1,0-1 1,0 1-1,0-1-11,-4-10 43,0-1 0,0 0-1,1 0 1,0 0 0,0-12-43,3 20 11,0 0 1,0 0-1,0 0 1,0 0-1,1 1 1,0-1-1,0 0 1,0 0-1,0 1 1,0-1-1,1 1 1,0-1-1,-1 1 1,1 0 0,0-1-1,1 1 1,-1 0-1,1 0 1,-1 1-1,1-1 1,0 0-1,0 1 1,0-1-12,6-3-4,0 1 0,0 0 0,0 0 1,1 1-1,0 0 0,0 0 0,1 0 4,-6 3-1,0 0 0,0 1 0,0-1-1,0 1 1,0 0 0,0 0 0,0 0-1,0 1 1,-1 0 0,1-1 0,0 2 0,0-1-1,-1 1 1,1 0 0,0 0 0,-1 0-1,0 0 1,1 1 0,-1-1 0,0 1-1,0 1 1,-1-1 0,1 1 1,5 4-106,0 1 0,-1 0-1,-1 1 1,1 0 0,-1 0 0,-1 1 0,0 0 0,2 7 106,9 22-992,-6-2 389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6:11.01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1330 110 144,'-118'0'169,"105"-1"-66,1 0-1,-1-1 0,1-1 0,0 0 0,0 0 0,0-1 1,0-1-1,0 0 0,1 0 0,0-1 0,-8-6-102,10 6 53,1 1 1,-1 0-1,-1 0 0,1 1 0,-1 1 1,0-1-1,1 2 0,-1-1 0,-1 1 1,-4 0-54,-16 2-4,0 2 0,0 1 1,0 1-1,0 2 0,-22 8 4,5-3 16,-55 8-23,21-3 12,60-13-1,0 1-1,0 1 1,1 1-1,-16 7-3,6-3 23,26-9-22,0 1-1,0-1 1,0 1-1,0 0 1,1 0-1,-1 0 1,1 0-1,0 1 1,-1 0-1,1 0 1,0 0-1,-3 3 0,-20 23-5,18-19 1,-1 0 1,1 1-1,-1 3 4,-24 27-8,26-32 5,-1 1 0,2 0 0,-1 0-1,1 1 1,0 1 3,-21 42-4,6-14 9,-11 32-5,28-58 0,0 0 1,1-1 0,1 1 0,0 0-1,1 1 1,0-1 0,1 9-1,1 18-14,-2 0 1,-2 0 0,-2 0-1,-5 17 14,6-39-1,1 1 0,1-1 0,1 1 0,0 8 1,2-23 0,0 1-1,0-1 0,1 1 1,0-1-1,0 0 1,0 1-1,1-1 0,-1 0 1,1 0-1,1 0 1,-1 0-1,1 0 1,-1 0-1,1-1 0,1 1 1,-1-1-1,1 0 1,0 0 0,33 28-33,-28-26 32,0 1 0,-1 0-1,0 1 1,0 0 0,-1 0 0,0 0-1,0 1 2,-5-5 4,1-1 0,0 0 1,0 0-1,0 0 0,1-1 0,-1 1 0,1-1 0,-1 0 0,1 0 0,0 0 0,0 0 0,0-1 0,0 1 0,0-1 0,0 0 0,0-1 0,0 1 0,0 0 0,1-1 0,-1 0 0,3 0-4,13-1 33,0 0-1,1-2 0,16-4-32,-27 5 2,81-12 2,-22 3-166,13-6 162,58-21-58,-26 6-422,8 5 480,-103 22-19,1 0 0,-1-1 0,-1 0 1,1-2-1,-1 0 0,0-2 0,-1 1 0,0-2 0,-1 0 0,11-10 19,35-32 502,2-6-502,-17 16 277,-32 27-237,-1 1 1,-1-2-1,0 0 1,-1 0-1,0-1 1,-2-1-1,0 0 1,6-18-41,9-30 248,15-67-248,-33 108 85,-2 5 22,0 0 1,-2 0-1,0 0 0,-1 0 0,-2-1 0,0-16-107,-1 25 1,-1 1 0,0 0 0,0 0 0,-1 0 0,-1 0-1,0 0 1,0 1 0,-1-1 0,-1 1 0,0 0 0,0 1 0,-5-5-1,8 10-90,-1 1 1,0 0 0,0 0 0,0 0 0,0 0-1,-1 1 1,1 0 0,-1 0 0,0 0 0,-5-2 89,-19-6-353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6:13.19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88 0 56,'-8'25'16,"0"0"-8,-5-5-8,5 5 0,-2-1 8,0 0-8,3 1 0,-1-1 0,-1-2-8,5-2-8,1 0 16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6:14.21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2 770 160,'-2'17'186,"2"1"0,0 0 0,3 11-186,-2-21 23,1-1-1,-1 1 0,2-1 0,-1 1 1,1-1-1,0 0 0,1 0 1,-1 0-1,4 4-22,4 6 9,-1 1 1,0 1-1,-2 0 0,0 0 1,-1 1-1,-1-1 0,0 6-9,-5-22 2,0 0-1,0 0 0,0 0 1,0 0-1,1 0 0,0 0 1,-1 0-1,1 0 0,0 0 1,0-1-1,1 1 1,-1-1-1,0 0 0,1 0 1,0 1-1,-1-2 0,1 1 1,0 0-1,0 0 0,0-1 1,0 0-1,0 0 1,0 0-1,1 0 0,-1 0 1,0 0-1,1-1 0,-1 0 1,1 1-2,13-1 59,-1 0 0,1-1 0,-1-1 0,0-1 0,9-2-59,1 1 283,257-51 789,-213 45-966,0-1-53,42-13-53,-45 5 414,34-17-414,-95 33 170,-1-1 0,1 1 0,-1-1 0,1-1-1,-1 1 1,0-1 0,-1 0 0,1 0 0,-1 0 0,0-1-1,0 0 1,0-1-170,16-21-121,21-25 252,-2-3 0,-1-4-131,-7 11 217,-19 32-211,2 0 0,0 2 0,0-1 0,2 2 1,3-3-7,-1 2-19,-1-2 1,0-1 0,12-16 18,-19 20-9,0 0 0,-1-2 1,4-7 8,-10 15 18,0 0-1,0 1 1,-1-2 0,0 1-1,0 0 1,-1 0 0,0-1 0,0-3-18,1-19 57,-1 16 58,0-1 0,-1 1 1,-1-1-1,-1-1-115,2 13 21,-1-1-1,0 1 1,0 0 0,-1-1-1,1 1 1,-1 0-1,0 0 1,0 0 0,0 0-1,-1 0 1,0 1-1,1-1 1,-1 1 0,0-1-1,-1 1 1,0-1-21,-17-11-39,0 0 0,-1 1 1,0 1-1,-24-8 39,-10-3-56,-32-7 56,62 23-7,1 1-1,-1 2 1,0 0-1,0 2 1,-1 0 0,1 2-1,-1 1 1,-4 2 7,8 0-126,0 2 1,0 1-1,0 0 1,1 2 0,0 0-1,0 2 1,1 0-1,0 2 1,-10 6 125,-15 13-279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6:17.25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1039 84 264,'-12'-12'100,"0"2"1,0-1-1,-1 2 0,0 0 0,0 0 1,-7-2-101,17 9 47,0 1-43,0-1 0,0 1 0,0 0 0,0 0 0,0 0 0,0 0 1,0 0-1,0 1 0,0-1 0,-1 1 0,1 0 0,0 0 0,0 0 0,0 0 1,0 1-1,-1-1 0,1 1-4,-20 1-8,-63 8 380,-24-4-372,38-4 408,26-1 294,-27-2-702,63 0 11,-1 1 1,1 0 0,0 1-1,-1 1 1,1-1 0,0 1 0,0 1-1,0 0 1,0 1 0,0-1 0,1 2-1,-1 0 1,1 0 0,0 0 0,-1 2-12,-1 2 12,1 0 0,-1 0 1,1 1-1,1 1 0,0-1 1,1 2-1,0-1 0,0 1 1,1 0-1,1 1 1,0 0-13,-42 82 71,27-55 2,1 1-1,-3 13-72,5-4 19,-2-1 18,3 1 0,2 1 0,2 0 1,-4 41-38,17-81 15,-1-1 0,2 0 0,-1 0 0,2 0 0,-1 1 0,1-1 0,2 3-15,25 71 187,-7-26-113,-20-50-57,1 0 0,1-1 0,-1 1 0,1-1 0,1 0 0,-1 0 0,1-1 0,0 1 0,1-1 0,0 0-1,0 0 1,0-1 0,0 0 0,1 0 0,0 0 0,0-1 0,0 0 0,1 0 0,-1-1 0,1 0 0,0 0 0,1-1-18,-1 1 24,180 53 230,-150-47-198,1-2 1,0-1-1,39 0-55,-11-8 44,0-3 0,64-13-44,42-3 256,-139 22-201,-29-1-52,-1 1 0,1-1 1,0 0-1,0 0 0,0-1 0,0 1 1,0-1-1,0 0 0,-1 0 0,1-1 1,1 0-4,136-64 562,-141 66-351,-1-9 171,2 2-383,1 0 0,0 0 0,0 0 1,0 0-1,1 1 0,-1-1 1,6-4 0,-3 1 39,0 0 0,0 0 0,4-10-39,6-14 71,1 2 0,2 0 0,11-13-71,-1 0 21,-25 38 59,0 0-1,0 0 1,-1-1-1,0 1 1,-1-1-1,0 0 0,0 0 1,0 0-1,-1 0 1,0 0-1,-1 0 1,1 0-1,-2 0 0,1-1 1,-1 1-1,-1 0-79,4-40 165,-1 42-164,0 0 0,-1 0 0,0-1 0,0 1 0,0 0 1,-1-1-1,1 1 0,-2 0 0,-1-6-1,0 4 18,-1 0-1,-1 0 1,0 1-1,0-1 1,0 1-1,-1 1 1,1-1-1,-2 1 1,1 0-1,-1 0 1,0 1-1,0-1 1,-1 1-18,-41-36 9,28 18-24,2 0-1,0-2 0,-13-24 16,18 27-27,0 0 0,-2 1 1,0 1-1,-1 0 0,-16-13 27,17 21-19,0 0 0,0 1 0,-1 1 0,-1 0 1,0 2-1,0 0 0,0 1 0,-1 1 0,0 0 0,-1 2 0,-2-1 19,-14 0-323,0 2-1,-1 1 0,1 1 1,-1 3-1,-21 3 324,-13 5-424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6:19.75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1305 169 696,'-118'-11'383,"24"4"45,-1 5 0,-41 6-428,39 0 186,16-2 22,1 4 0,-65 13-208,85-8 126,34-8 13,0 2 0,0 1 0,1 1 0,-5 3-139,22-7 13,-1 1 0,1 0 0,0 1 0,1 0 1,-1 0-1,1 0 0,0 1 0,0 0 0,0 1 1,1 0-1,0 0 0,0 0 0,1 0 0,0 2-13,-7 11 7,2 2-1,-2 3-6,6-9 6,-2 0 0,0-1 0,0 0-1,-11 14-5,11-20 12,1 1 1,0 0-1,1 1 0,0 0 0,0 0 0,1 0 0,1 1 0,0-1 0,0 1 0,1 0 0,1 0 0,0 1 1,1-1-1,0 0 0,1 2-12,-6 68 20,3-57 29,1-1-1,1 1 0,1 10-48,2-23 35,0 0-1,1 0 1,0 0 0,1-1-1,0 0 1,1 1-1,4 6-34,12 20 403,14 17-403,-15-23 229,-17-28-196,0 0 0,1 0 1,0 0-1,-1 0 0,1-1 0,0 0 1,1 0-1,-1 0 0,1 0 1,-1 0-1,1-1 0,0 0 0,0 0-33,15 6 91,0-2 1,15 3-92,-4-1 49,37 11-23,-1 3 0,7 6-26,-58-21-1,0-2-1,1 0 1,0-1 0,0-1-1,0 0 1,2-2 1,39 3-13,10-3 13,-19-1 19,31 2-18,-25 1-2,0-2 0,0-3 1,-1-2-1,41-9 1,8-11-150,-99 22 164,0-1-1,0 1 1,0-1-1,0 0 0,0-1 1,-1 1-1,0-1 1,1 1-1,-1-1 0,0 0 1,-1 0-1,2-2-13,8-10 19,22-16 14,-28 27 63,-1 1 1,1-1-1,-1 0 0,0 0 0,0-1 0,-1 1 1,1-1-1,-1 0 0,-1 0 0,1-1 0,0-1-96,1-15 653,-5 19-651,1-1 0,0 1 0,0-1 1,1 1-1,-1-1 0,2-2-2,5-6-20,0 0 1,1 0-1,1 1 1,1-1 19,22-29-2,-32 40 19,0 0 0,1 0 0,-1-1 0,-1 1 0,1 0 0,0 0 0,0-1 0,-1 1 0,0 0 0,1-1 0,-1 1 1,0 0-1,0-1 0,0 1 0,0-1-17,-10-37 454,8 33-428,0 1-1,1-1 0,-1 0 1,1 0-1,0 0 1,1-2-26,1-4-17,1 1 1,0-1 0,2-4 16,-1 8-3,-1 0-1,-1 0 1,1 0 0,-1-1-1,-1 1 1,0 0 0,-1-7 3,-2-2 29,-1 0 0,0 1 0,-2-1 1,0 1-1,-2-1-29,-42-85 202,3 7-138,13 13-50,18 38-178,-3 1-1,-17-29 165,32 67-54,0 1 0,0 0 1,0 0-1,-1 0 0,1 0 0,-1 0 1,0 1-1,-1 0 0,1 0 0,-1 1 1,0-1-1,0 1 0,0 0 0,0 1 0,0 0 1,-1 0-1,1 0 0,-1 1 0,1-1 1,-1 2-1,1-1 0,-4 1 54,-16 0-353,0 1 1,0 1-1,0 1 1,0 1-1,-3 3 353,-113 26-812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24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97 119 1720,'-20'-36'657,"-1"7"-698,-9-1 402,18 18-393,-1 1 32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2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50 5225,'-2'-25'1320,"2"9"-2960,4 10 1944,6 4-128,17 12-352,13-2-392,17 7 368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3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4841,'0'0'1672,"17"6"-1520,32 0-328,96-1-808,-59-6-576,-4-5 904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36.2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26 3097,'-4'-12'1192,"-3"2"-792,5 6-536,4 4-152,-2 0-304,0 0-344,2 0 648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1:37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48 4985,'-42'-40'2201,"31"32"-1161,-1 12-1192,22 36-720,11 13-529,25 12 961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06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29 1928,'-3'-20'5501,"2"20"-5436,1-1 1,0 1-1,0-1 0,-1 1 0,1-1 1,0 1-1,-1-1 0,1 1 0,-1-1 1,1 1-1,0-1 0,-1 1 1,1 0-1,-1-1 0,1 1 0,-1 0 1,0 0-1,1-1 0,-1 1-65,-2 0-11,0 0 0,-1 0 0,1 0 0,0 0 0,0 0 0,0 1 0,-1-1 0,1 1 0,-2 1 11,-3 1 26,0 0 0,1 0 0,-1 0 0,-3 3-26,5-2 14,0-1 0,-1 0 0,0 0-1,0 0 1,-4 0-14,8-1 27,-1 0 0,1 0 0,0 0 0,0 0 0,1 1 0,-1-1 0,0 1 0,1 0 0,0 0 0,-1 0 0,1 0 0,0 0 0,0 0 0,1 0 0,-1 1 0,0 2-27,2-5 282,15 9 474,7 4-675,1-2-1,14 5-80,-28-13 13,0-1 0,0 0 1,0-1-1,1 0 0,5 1-13,16 3 21,6 3 27,-31-8-41,0 0 0,0 0 0,0 0 0,0 1-1,0 0 1,-1 0 0,1 1 0,-1 0 0,1 0-1,-1 0 1,0 0 0,0 1 0,-1 0 0,1 0-1,-1 0 1,1 0 0,1 4-7,-2-3-1,0 1-1,-1 0 1,0 0-1,0 0 1,0 0 0,-1 1-1,0-1 1,0 1-1,0-1 1,-1 4 1,0-7-1,-1 0-1,0 0 1,0 0 0,0 0-1,0 0 1,0-1 0,-1 1-1,1 0 1,-1 0-1,0 0 1,0 0 0,0-1-1,0 1 1,0 0 0,-1-1-1,1 1 1,-1-1-1,0 1 1,1-1 0,-1 0-1,0 0 1,0 0 0,-1 0-1,1 0 1,0 0 1,-142 89 79,113-73-56,-1-3 0,-1 0 0,-25 7-23,55-21-64,0-1 0,0 1 0,-1-1 0,1 1 0,0-1 1,0 0-1,0 0 0,-1 0 0,1-1 0,0 1 0,0-1 0,0 0 0,0 1 0,0-2 1,0 1-1,0 0 0,0 0 0,0-1 0,0 0 0,1 0 0,-1 1 0,1-1 0,-1-1 0,1 1 1,0 0-1,0-1 0,0 1 0,0-1 0,0 1 0,0-1 0,1 0 0,-1 0 0,1 0 1,0 0-1,0 0 0,0 0 0,0 0 0,1 0 0,-1 0 0,1-1 0,0 1 0,0 0 0,0 0 1,0 0-1,0-2 64,5-19-857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9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148 469 2849,'0'-1'96,"-1"0"0,1 1 1,-1-1-1,0 0 0,1 1 1,-1-1-1,1 0 0,-1 1 0,0-1 1,0 1-1,1-1 0,-1 1 1,0-1-1,0 1 0,0 0 1,0 0-1,1-1 0,-1 1 1,0 0-1,0 0 0,0 0 1,0 0-1,0 0 0,0 0 1,0 0-1,0 0 0,1 0 1,-1 0-1,0 0 0,0 1 1,0-1-1,0 0 0,0 1 0,1-1 1,-1 0-1,0 1 0,0-1 1,1 1-1,-1 0 0,0-1 1,1 1-1,-1-1 0,0 1-96,-2 5-1,-1-1 0,1 0 0,0 1 0,1 0 0,-1-1 0,1 1 0,0 2 1,-4 8 82,2 0-1,-1 0 1,2 1 0,1-1-1,0 1 1,0-1 0,2 6-82,2-7 105,0-1 1,1-1-1,3 10-105,0 3 59,-5-26-27,-1 1 0,0 0 0,0-1 0,0 1 1,0 0-1,0 0 0,0-1 0,0 1 0,0 0 0,0-1 1,0 1-1,0 0 0,-1-1 0,1 1 0,0 0 1,0-1-1,-1 1 0,1-1 0,0 1 0,-1 0-32,-4-2 1426,-2-11-407,-3-12-959,1 0-1,1 0 0,2-1 1,0 0-1,1 0 0,1-9-59,-12-201 76,11 197-65,2-1 0,2 1-1,2-1 1,1-2-11,-2 38 0,0 1-1,0-1 1,1 0 0,-1 1-1,1-1 1,0 0 0,0 1-1,0-1 1,0 1 0,0-1 0,0 1-1,1-1 1,-1 1 0,1 0-1,-1 0 1,2-2 0,-1 3-1,0 0 0,0 1 0,0-1 0,0 0 0,-1 0 0,1 1 0,0-1 0,0 1 0,0 0 0,0 0 0,0-1 0,1 1 0,-1 1 0,0-1 0,0 0 0,0 0 0,0 1 0,0-1 0,0 1 0,-1-1 0,1 1 0,2 1 1,2 1-2,0-1 0,0 2 0,0-1-1,0 1 1,-1 0 0,1 0 0,-1 0-1,0 1 1,0 0 0,-1 0 0,1 0-1,-1 1 1,0-1 0,-1 1 0,1 0-1,0 3 3,8 16-22,-2 0-1,-1 1 0,3 15 23,-3-12 7,-3-9 2,-1-1 2,2 1 1,0-1-1,8 14-11,-13-29-3,-1-1 0,2 1 0,-1-1 0,0 1 0,0-1 0,1 0 0,0 0 0,0 0 0,0 0 0,0 0 0,0-1 0,0 1 0,1-1 0,-1 0 0,1 0 0,0 0 0,0-1 0,-1 1 0,1-1 0,4 1 3,-5-2-1,0 0 0,1 0 0,-1 0 1,0-1-1,0 1 0,1-1 0,-1 0 0,0 1 1,0-2-1,0 1 0,0 0 0,0-1 0,0 1 1,0-1-1,-1 0 0,1 0 0,-1 0 0,1 0 1,-1 0-1,0-1 0,1 1 0,-1-1 0,0-1 1,8-9 19,-2 0 0,0-1 0,0 0 0,1-5-19,-6 12 8,76-171 275,-66 141-257,0 0 0,-3-1 1,5-35-27,-16 87-8,1-1 1,0 1 0,1 0 0,1-1 0,0 1 0,1 0 7,24 101 7,-16-69-26,36 180 2,-47-223 16,1 1 0,-1-1 0,1 0 0,0 1 0,0-1 0,0 0 0,0 0 0,1 0 0,-1 0 0,1 0 0,0 0 0,0 0 0,0 0 0,2 1 1,-3-3-1,1 0 0,0 0 0,-1 0 1,1 0-1,0 0 0,0-1 0,0 1 1,0-1-1,0 1 0,-1-1 1,1 0-1,0 0 0,0 0 0,0 0 1,0 0-1,0 0 0,0 0 1,0-1-1,0 1 0,0-1 0,0 1 1,-1-1-1,1 0 0,0 0 1,1 0-1,18-8-3,-1-1 0,0-1-1,-1-1 1,0 0-1,0-1 1,-2-1 0,0-1-1,0-1 1,-1 0-1,12-17 5,-28 32-1,0 1 0,1-1 0,-1 1 0,0-1 0,0 1 0,1-1 0,-1 1 0,0-1 0,1 1-1,-1-1 1,1 1 0,-1-1 0,0 1 0,1 0 0,-1-1 0,1 1 0,-1 0 0,1-1 0,-1 1-1,1 0 1,0 0 0,-1 0 0,1-1 1,0 16-67,-2 3 87,0-1-21,2 0 0,0 0-1,1 0 1,1 0-1,0 0 1,3 5 1,-5-17-3,1-1 0,0 0 1,0 1-1,0-1 0,0 0 0,1 0 0,0 0 1,-1 0-1,1 0 0,1-1 0,-1 1 0,3 1 3,-3-3 1,0 0-1,0-1 1,0 1-1,0-1 0,0 0 1,0 1-1,1-2 1,-1 1-1,0 0 0,1-1 1,-1 1-1,0-1 0,1 0 1,-1 0-1,1 0 1,-1-1-1,0 1 0,1-1 1,2-1-1,1 0 2,1 0 1,-1-1-1,0-1 1,0 1 0,-1-1-1,1 0 1,-1-1-1,0 1 1,0-1-1,0 0 1,-1-1-1,1 1 1,-1-1 0,-1 0-1,1-1 1,-1 1-1,0-1 1,-1 0-1,1 0 1,-1-1-3,1 0 5,-1-1 0,0 0 0,0 0 0,-1-1 0,0 1 0,-1 0 0,0-1 0,-1 1 0,1-1 0,-2 1 0,1-1 0,-2 1 0,1 0 0,-1-1 0,0 1-1,-2-3-4,0 2 6,0 1-1,0 0 0,-1 1 0,0-1 1,-1 1-1,0 0 0,0 0 0,-1 0 1,-4-3-6,8 8-9,-1 0 0,1 0 0,0 1 1,-1 0-1,1-1 0,-1 1 0,0 1 1,0-1-1,0 1 0,0-1 0,0 1 1,0 0-1,0 0 0,0 1 0,-1-1 1,1 1-1,0 0 0,0 0 0,0 1 1,-1-1-1,1 1 0,0 0 1,0 0-1,-2 1 9,-1 1-70,0 0-1,0 0 1,1 1 0,0 0 0,0 1-1,0-1 1,0 1 0,1 0 0,0 1 0,0-1-1,0 1 1,1 0 0,0 0 0,-2 2 70,0 3-276,1 0 1,-1 0 0,2 0 0,-1 0 0,2 1 0,-1-1-1,2 1 1,-2 7 275,3-1-272,1-1-1,0 1 1,1 1 272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0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419 567 4233,'0'-9'193,"0"1"0,-1-1 0,0 1-1,-1-1 1,0 1 0,0 0 0,-1 0 0,0 0 0,0 0 0,-1 0 0,0 1 0,0-1 0,-1 1-1,0 0 1,0 0 0,0 1 0,-1 0 0,0 0 0,-1 0 0,1 1 0,-1-1 0,-5-2-193,1 1 36,1 0 0,-1 1 1,0 1-1,-1 0 0,1 0 1,-1 1-1,0 0 0,0 1 1,0 1-1,0-1 1,-1 2-1,1 0 0,0 1 1,-1 0-1,-6 1-36,13 0-1,0 1 0,0 0 0,0 0 0,0 1 0,0-1 0,0 1 0,1 0 0,-1 1-1,1 0 1,0-1 0,0 2 0,0-1 0,1 0 0,0 1 0,0 0 0,0 0 0,0 0 0,1 1 0,-1-1 0,1 1 0,1 0 0,-2 4 1,-1 1-5,1-1 1,1 1 0,0 0 0,1 1-1,0-1 1,0 0 0,2 1-1,-1-1 1,1 1 0,1-1 0,0 1-1,1 4 5,-1-12 6,-1-1 0,1 0 0,0 1 0,0-1 0,0 0 0,1 0 0,-1 1 0,1-1 0,0 0 0,0-1 0,0 1 0,0 0 1,0 0-1,0-1 0,1 0 0,-1 1 0,1-1 0,0 0 0,0 0 0,0 0 0,0-1 0,0 1 0,0-1 0,0 1 0,0-1 0,1 0 0,-1 0 0,0-1 0,1 1 0,-1-1 0,1 1 0,-1-1 0,0 0 0,4-1-6,2 0 77,0 0 0,0-1 0,-1 0 0,1-1 0,-1 0 1,0 0-1,0-1 0,0 0 0,0 0 0,0 0 0,-1-1 0,0-1 0,3-2-77,3-3 127,-1-1 0,0-1-1,-1 0 1,0 0 0,-1-1-1,3-7-126,-8 12 57,0-1 0,0 0-1,-1-1 1,0 1 0,-1-1-1,0 0 1,-1 0 0,0 0-1,0 0 1,-1-4-57,0-23 31,-2 1-1,-2-1 1,-1 0-1,-2 1 1,-1 0-1,-2 0 1,-3-3-31,10 33-12,0 0 1,-1 0-1,1 0 1,-2 0-1,1 1 1,-1 0-1,0 0 1,0 0-1,0 0 1,-1 0-1,0 1 1,0 0-1,-1-1 12,5 6-1,-1-1-1,1 1 1,0-1 0,-1 1-1,1-1 1,-1 1 0,1 0-1,-1 0 1,1-1-1,0 1 1,-1 0 0,1 1-1,-1-1 1,1 0 0,-1 0-1,1 0 1,-1 1-1,1-1 1,0 1 0,-1-1-1,1 1 1,0 0 0,0-1-1,-1 1 1,1 0-1,0 0 1,0 0 0,0 0-1,0 0 1,0 0 0,0 0-1,0 0 1,0 1 0,0-1 1,-2 3-2,-1 1 1,1-1 0,0 1 0,0 0 0,0 0-1,0 0 1,1 1 0,-1 2 1,0 5-10,1-1-1,1 1 1,-1-1 0,2 1-1,0-1 1,1 1 0,0 0 0,3 11 10,1 4-10,2 1 1,2-1-1,4 9 10,2 1 4,1-1 0,3-1 0,0-1 0,15 18-4,-21-33-5,1-2 0,1 0 1,1 0-1,1-1 0,0-1 0,1-1 1,0-1-1,11 7 5,-24-19-2,-1 1 0,1-1 0,0 0 1,0 0-1,0 0 0,0 0 0,0-1 0,0 0 1,0 0-1,0-1 0,1 1 0,-1-1 1,0 0-1,0-1 0,1 1 0,-1-1 0,0 0 1,0 0-1,0-1 0,0 1 0,0-1 1,0 0-1,1-1 2,0 0-2,-1-1 1,0 1-1,0-1 1,0 0-1,-1 0 1,0-1-1,1 1 1,-1-1-1,-1 0 1,1 0-1,-1 0 1,0 0-1,0-1 1,0 0-1,-1 1 1,0-1-1,0 0 1,0 0-1,-1-2 2,2-2 9,-2 0-1,1-1 0,-1 1 0,-1-1 0,0 1 0,-1-1 0,0 1 0,0-1 1,-1 1-1,-1-1-8,15 70 21,-10-49-29,0-1 3,0 0-1,0-1 1,1 1 0,0-1-1,0 0 1,1 0 0,0 0-1,1-1 1,-1 1 0,2-1 5,-4-5-14,0 0-1,0 0 1,0-1 0,1 1 0,-1-1 0,0 1-1,1-1 1,0 0 0,-1 0 0,1 0 0,0 0-1,-1 0 1,1-1 0,0 1 0,0-1 0,-1 0-1,1 0 1,0 0 0,0 0 0,0 0 0,-1-1-1,1 1 1,0-1 0,-1 0 0,1 0 0,0 0-1,1-1 15,3-1-193,-1 0 0,1 0 0,-1-1 0,0 0 0,0 0 0,0-1 0,-1 1 0,0-1 0,1-1 0,-1 1 193,-1 0-316,-1 0 1,1 0-1,-1-1 1,0 1-1,0-1 1,-1 0-1,1 0 1,-1 1-1,0-2 1,0-2 315,4-30-1002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0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8 3569,'-2'-8'1672,"0"8"-904,0 4-296,0-4-920,0 0-784,0 18 776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1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0 703 5417,'14'-2'373,"-1"0"0,1-1-1,-1-1 1,0 0 0,0-1 0,-1 0 0,1-1-1,-1 0 1,0-1 0,-1-1 0,0 0-1,0 0 1,7-7-373,0-3-33,0 0-1,-1-1 0,-1 0 1,-1-1-1,-1-1 0,0-1 0,-2 0 34,-5 8-2,0 0-1,-2 0 0,0 0 0,0-1 0,-1 1 0,-1-1 0,0 0 0,-1 0 0,-1 0 0,0-1 0,-2 1 0,1 0 0,-2 0 3,0-4-25,-2 1 1,0 0-1,-1 0 1,-1 0-1,-1 1 1,0 0-1,-1 0 1,-1 0-1,-1 1 0,-5-6 25,13 19-17,-3-5 27,-1 0 0,0 0 0,-1 1-1,0 0 1,-2-2-10,8 8 6,0 0-1,0 1 1,0-1-1,0 0 1,0 1-1,0-1 0,0 1 1,0-1-1,0 1 1,0 0-1,0-1 1,0 1-1,0 0 1,0 0-1,0 0 1,0-1-1,0 1 1,-1 1-1,1-1 1,0 0-7,0 0 4,-1 1-1,1 0 1,0 0-1,0-1 1,0 1-1,0 0 1,0 0-1,0 0 1,0 0-1,1 0 1,-1 1-1,0-1 1,0 0-1,1 0 1,-1 0-1,1 1 1,-1-1-1,1 0 1,0 0-1,-1 1 1,1 0-3,-1 2 0,1 0 0,-1 1 0,1-1 0,0 0 0,0 0 0,0 1 0,1-1 0,-1 0 0,1 0 0,0 0 0,0 0 1,2 3-1,24 51 64,-10-24-4,31 93 112,0 17-172,6 16 43,-16-43-22,-13-39 10,19 37-31,-38-101-1,1 0 1,0-1 0,1 0-1,0-1 1,1 1-1,0-2 1,1 1 0,1-1-1,0-1 1,1 0 0,-10-8 7,0 0 0,0-1 1,0 0-1,1 1 0,-1-1 0,0 0 0,1 0 1,-1 0-1,1-1 0,-1 1 0,1-1 1,-1 1-1,1-1 0,0 0 0,-1 0 1,1 0-1,-1 0 0,1 0 0,-1-1 0,1 1 1,0-1-1,-1 1 0,1-1 0,-1 0 1,0 0-1,1-1 0,-1 1 0,0 0 1,0-1-1,0 1 0,0-1 0,1 0-7,0-1 18,1-1 0,-1 0-1,0 1 1,0-1 0,0-1 0,-1 1-1,1 0 1,-1-1 0,0 1-1,0-1 1,-1 0 0,1 1 0,-1-1-1,0 0 1,0 0 0,-1-2-18,1-6 13,-1 0 1,-1 0 0,0 0 0,-1 0 0,-1 1-1,0-1 1,0 1 0,-1-1 0,-1 1-1,0 0 1,-1 0 0,0 1 0,0 0 0,-1 0-1,-8-8-13,3 5-1,0 0 1,-1 1-1,-1 0 0,0 2 0,-1-1 0,0 2 0,-1 0 0,0 0 0,0 2 0,-14-5 1,0 2 26,18 7-20,-1-1-1,0-1 1,1 0-1,0 0-5,12 6-1,-1 0 1,1 0-1,0 0 0,0-1 1,0 1-1,0 0 0,-1 0 0,1 0 1,0 0-1,0 0 0,0 0 1,0-1-1,0 1 0,-1 0 1,1 0-1,0 0 0,0 0 0,0-1 1,0 1-1,0 0 0,0 0 1,0 0-1,0-1 0,0 1 1,0 0-1,0 0 0,0 0 0,0-1 1,0 1-1,0 0 0,0 0 1,0 0-1,0-1 0,0 1 1,0 0-1,0 0 0,0 0 1,0 0-1,0-1 0,0 1 0,0 0 1,10-7-8,14-2 21,-23 9-12,118-31 36,-58 16-72,0-2 0,53-25 35,-57 18 75,-57 24-74,1 0 1,-1 0-1,0 0 0,0 1 1,0-1-1,0 0 1,0 0-1,1 0 0,-1 0 1,0 0-1,0 1 0,0-1 1,0 0-1,0 0 1,0 0-1,0 0 0,0 1 1,1-1-1,-1 0 1,0 0-1,0 0 0,0 1 1,0-1-1,0 0 1,0 0-1,0 0 0,0 1 1,0-1-1,0 0 1,0 0-1,0 0 0,-1 0 1,1 1-1,0-1 1,0 0-1,0 0 0,0 0 1,0 0-1,0 1 1,0-1-1,0 0 0,-1 0 1,1 0-1,0 0 1,0 0-2,-7 22 81,-5 20-12,2 19-66,10-57-5,0-1 1,0 0-1,1 0 1,-1 0-1,1 0 0,-1 0 1,1 0-1,0 0 1,0 0-1,0 0 1,1 0-1,-1-1 1,1 1-1,-1 0 1,1-1-1,0 1 0,0-1 1,0 0-1,0 1 1,1-1-1,-1 0 1,1 0-1,-1-1 1,1 1-1,2 1 2,2 1-32,1-1 0,0 1 1,1-2-1,-1 1 0,0-1 0,1 0 0,6 0 32,-4 0-383,0-1-1,1-1 0,-1 0 1,11-1 383,-18 1-247,0-1-1,0 0 1,0 0 0,0 0 0,0 0 0,0-1-1,0 1 1,0-1 0,0 0 0,-1 0 0,1-1-1,-1 1 1,0-1 0,0 0 0,1 0 247,12-23-1023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1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9 4249,'-9'-8'2312,"7"8"-639,0 0-1137,2 0-632,0 0-928,0 0-761,0 0 1137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2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243 442 4721,'-2'-2'159,"0"-1"0,0 1 0,0-1 0,-1 1 1,1 0-1,-1 0 0,0 0 0,1 0 0,-1 1 0,0-1 0,0 1 0,0-1 0,0 1 0,0 0 1,0 0-1,-1 1 0,1-1 0,0 1 0,0-1 0,-3 1-159,-1 0-7,-1-1 0,0 2 1,0-1-1,1 1 0,-1 0 0,1 0 0,-1 1 0,-1 1 7,3-1-5,0 1-1,0 0 1,1 0-1,-1 0 1,1 1-1,0-1 1,0 1-1,0 1 1,0-1-1,1 1 1,0 0-1,0 0 1,-4 5 5,3-1-5,0 0 0,1 0 0,0 0 0,0 0 1,1 1-1,0 0 0,1-1 0,0 1 1,0 0 4,0 0-1,1 0 0,0 0 0,1 0 0,0 0 1,1 0-1,0 1 0,0-2 0,1 1 0,1 0 0,-1 0 1,2-1-1,-1 1 0,1-1 0,0 0 0,1 0 1,0 0-1,1-1 0,4 6 1,0-6 1,-1 0 1,1 0 0,1-1-1,-1 0 1,1-1-1,1 0 1,-1-1-1,1 0 1,0 0-1,0-2 1,0 1-1,0-2 1,7 1-2,6 1 25,0-2 1,1 0-1,-1-2 1,0-1 0,1-1-1,5-2-25,-11 0 16,0-1-1,0-1 0,-1 0 1,0-2-1,0 0 1,-1-1-1,0-1 0,-1 0 1,5-5-16,-8 5 24,0-1 0,0-1-1,-1 0 1,0 0 0,-1-2 0,-1 1 0,0-2 0,-1 1 0,0-1 0,2-7-24,-8 13 138,0 0 1,0 0 0,-1 0-1,0-1 1,0-7-139,-2 15 43,-1 0 0,1 1 0,-1-1 0,0 0 0,0 0-1,0 0 1,0 0 0,0 0 0,-1 0 0,1 0 0,0 0 0,-1 0 0,0 0 0,1 0 0,-1 1 0,0-1-1,0 0 1,0 0 0,0 1 0,0-1 0,0 1 0,-1-1 0,1 1 0,0-1 0,-1 1 0,1 0-1,-1 0 1,0-1 0,1 1 0,-2 0-43,-4-2 16,0 0 0,0 1 0,0 0 0,0 1 0,0-1 0,0 1 0,0 1 0,0-1-1,0 1 1,-1 0 0,1 1 0,0 0 0,0 0 0,0 1 0,0-1 0,0 1 0,0 1 0,1 0 0,-1 0 0,1 0-1,-1 0 1,1 1 0,0 0 0,-3 3-16,2-1-3,-1 1 1,2-1-1,-1 1 0,1 1 0,0-1 0,0 1 0,1 0 0,0 0 1,0 0-1,1 1 0,0 0 0,1 0 0,0 0 0,0 0 0,1 0 1,0 1-1,1-1 0,-1 7 3,2-13-3,0 0 1,0 0-1,0 0 0,1 0 1,-1-1-1,1 1 0,0 0 1,0 0-1,0-1 0,0 1 0,0 0 1,0-1-1,1 1 0,-1-1 1,1 0-1,0 1 0,-1-1 1,1 0-1,0 0 0,0 0 1,1 0-1,-1-1 0,0 1 1,1 0-1,-1-1 0,1 0 1,-1 1-1,1-1 0,0 0 1,-1 0-1,1-1 0,0 1 1,0-1-1,0 1 3,12 1 6,0 0 1,1-1-1,-1-1 1,0 0-1,1-1 1,-1-1-7,-6 1 4,0 0 1,0 0-1,-1-1 0,1-1 0,0 1 1,-1-2-1,0 1 0,0-1 1,0 0-1,2-2-4,-5 3 2,-1 0 1,0 0-1,0-1 1,-1 1-1,1-1 1,-1 0-1,1 0 0,-1 0 1,-1 0-1,1-1 1,0 1-1,-1-1 0,0 0 1,0 1-1,-1-1 1,1 0-1,-1 0 1,0-4-3,2-33 6,-3 41-9,1 0 0,-1 0 0,0-1 1,-1 1-1,1 0 0,0 0 1,0-1-1,0 1 0,-1 0 0,1 0 1,-1 0-1,1 0 0,-1-1 0,1 1 1,-1 0-1,0 0 0,1 0 0,-1 0 1,0 0-1,0 0 0,0 1 0,0-1 1,0 0-1,0 0 0,0 0 0,0 1 1,0-1-1,0 1 0,-1-1 3,1 1-7,0 0 0,0 0 0,0 0-1,0 0 1,-1 1 0,1-1 0,0 0 0,0 1 0,0-1-1,0 1 1,0-1 0,0 1 0,0 0 0,1-1-1,-1 1 1,0 0 0,0-1 0,0 1 0,1 0-1,-1 0 1,0 0 0,1 0 0,-1 0 0,0 0 0,1 0-1,0 0 1,-1 0 0,1 0 0,-1 0 0,1 0-1,0 0 1,0 1 7,-2 5-21,0 0 0,1 0 0,0 0-1,0 0 1,1 0 21,0 1-10,0-1 0,0 1 0,1 0 0,0-1 0,1 1 0,0-1 0,0 0 0,0 1 0,1-1 0,0 0 0,0 0 0,1-1 0,0 1 0,5 5 10,-3-3-7,2-1 0,-1-1 0,1 1 0,1-1 0,-1-1 0,1 1 0,0-1 0,1-1 0,-1 0 0,2 0 7,6 2-1,0 0 0,1-2 0,0 0 1,0 0-1,0-2 0,0-1 0,0 0 0,0-1 0,1-1 0,-1 0 0,1-2 0,6-1 1,-19 2 10,0-1 1,1 1-1,-1-1 1,0 0 0,0-1-1,0 1 1,-1-1-1,1 0 1,-1-1-1,1 0 1,-1 1-1,0-1 1,0-1 0,-1 1-1,1-1 1,-1 0-1,0 0 1,0 0-1,-1-1 1,2-3-11,-1 1 38,-1 0 0,0 0 0,-1 0 1,0-1-1,0 1 0,-1-1 0,0 1 1,0-1-1,-1 0 0,0 1 0,-1-1 0,0 0 1,0 1-1,-1-1 0,0 1-38,-6-21 94,-1 1 0,-1 0 1,-11-21-95,-47-80 74,-6-16-63,39 66 28,-15-54-39,50 133-1,0-1 0,0 1-1,-1 0 1,1-1 0,0 1 0,0 0 0,0-1 0,-1 1 0,1 0 0,0-1 0,0 1 0,0 0-1,0-1 1,0 1 0,0 0 0,0-1 0,0 1 0,0-1 0,0 1 0,0 0 0,0-1 0,0 1-1,0 0 1,0-1 0,0 1 0,1 0 0,-1-1 0,0 1 0,0 0 0,0-1 0,1 1 0,-1 0-1,0-1 1,0 1 0,1 0 1,10 8-25,14 22-1,-8-7 29,-2 0 0,0 2 0,-2 0 0,0 0 0,-2 1 0,-1 1 0,-1 0 0,4 20-3,7 62-32,-2-9 33,6 6-1,-15-73-12,2-1 0,1 0 0,1-1 0,2-1-1,4 6 13,28 39-505,3 4-3188,-40-63 2554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3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26 4265,'0'0'138,"0"-1"0,-1 1 0,1-1 0,0 1 0,0-1 0,0 0 0,0 1 0,0-1-1,0 1 1,0-1 0,0 0 0,0 1 0,0-1 0,0 1 0,0-1 0,1 1 0,-1-1 0,0 0 0,0 1 0,1-1 0,-1 1 0,0-1 0,1 1 0,-1-1 0,0 1 0,1 0 0,-1-1 0,1 1 0,-1-1-138,21-7 1276,34 6-1690,-45 3 696,193 9-300,6 1 17,-209-11 11,0 1 0,1-1-1,-1 0 1,1 0 0,-1 0-1,0 0 1,1 0 0,-1 1-1,0-1 1,1 0 0,-1 0-1,0 1 1,1-1-1,-1 0 1,0 1 0,1-1-1,-1 0 1,0 1 0,0-1-1,1 0 1,-1 1 0,0-1-1,0 1 1,0-1 0,0 0-1,1 1 1,-1-1 0,0 1-1,0-1 1,0 0 0,0 1-1,0-1 1,0 1 0,0-1-10,-1 25 169,1-5-87,0-19-79,0 23 103,2 0 1,3 20-107,-3-36 9,-1 0 1,2 1-1,-1-1 0,1 0 1,0-1-1,1 1 1,-1-1-1,2 1 0,-1-1 1,1 0-1,2 2-9,-1-3-7,0 0-1,1-1 1,-1 0-1,1 0 1,0 0-1,1-1 1,-1 0 0,1 0-1,-1 0 1,1-1-1,1-1 8,-4 0-176,0-1 0,0 1-1,1-1 1,-1 0 0,0-1-1,1 0 1,-1 0 0,0 0 0,1 0-1,-1-1 1,1 0 0,-1 0-1,0 0 1,0 0 0,1-1-1,-1 0 1,0 0 0,1-2 176,18-14-810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3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6337,'0'19'2329,"0"15"-1737,1 31-560,3 17 8,4 24-56,-2 9-32,-3-7-152,3-9-72,-2-23-72,0-15 16,-2-19 40,0-9-144,-2-14-457,1-6-519,7-7 848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3.5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2 4049,'-6'0'156,"-1"-1"0,1 1-1,-1 0 1,1 0 0,-1 1 0,1 0 0,0 0-1,-1 1 1,1 0 0,0 0 0,0 0 0,0 1 0,0 0-1,0 0 1,1 0 0,0 1 0,-1-1 0,1 2-1,0-1 1,1 0 0,-1 1 0,1 0 0,0 0 0,0 0-1,-3 5-155,-5 10 3,1 0 0,1 1-1,1 0 1,0 0-1,2 1 1,-3 13-3,1 1 0,3 1 0,0 0 0,1 24 0,5-36 0,0 0 0,1 0-1,3 11 1,-2-23 8,1 0-1,0 0 0,0 0 0,2-1 0,-1 1 1,2-1-1,0 1-7,-5-11 27,1 1 0,-1-1 0,1 0 0,0 0 0,0 0 0,0 0 0,0 0 1,0 0-1,0-1 0,0 1 0,0-1 0,1 1 0,-1-1 0,1 0 0,-1 0 0,1 0 1,-1 0-1,1-1 0,0 1 0,-1-1 0,1 1 0,0-1 0,0 0 0,-1 0 0,1 0 1,0 0-1,-1-1 0,2 0-27,9-1 80,-2-1 1,1-1-1,0 0 0,-1 0 1,6-4-81,-12 6 2,6-3 10,0-1 0,0 0 1,-1-1-1,0 0 1,0-1-1,-1 1 0,0-2 1,0 0-1,-1 0 1,0 0-1,0-1 0,-1 0 1,-1-1-1,0 1 1,0-1-1,-1 0 0,0-1 1,-1 1-1,-1-1 1,3-11-13,-3 9 12,4-12 60,-6 24-59,0 0 13,-1 13 23,1 18-57,1 1 1,5 22 7,-7-48-1,2 6-1,0 0 0,1 0 1,0 0-1,1 0 1,0-1-1,0 1 0,1-1 1,0 0-1,1-1 1,0 1-1,0-1 0,1 0 1,0-1-1,1 1 0,-1-1 1,1-1-1,0 1 1,1-2-1,0 1 2,0-1 5,-1 0-1,1 0 1,0-1 0,0-1-1,0 1 1,1-2-1,-1 1 1,1-1 0,0-1-1,-1 1 1,1-2 0,0 1-1,0-2 1,0 1 0,-1-1-1,1-1 1,0 1-1,-1-2 1,2 0-5,-6 2 35,0-1-1,0-1 1,0 1 0,0-1 0,0 0-1,-1 0 1,1 0 0,-1 0-1,1-2-34,-2 3 33,-2-1-1,1 1 0,0 0 1,0-1-1,-1 1 0,1-1 1,-1 1-1,0-1 1,0 0-1,0 0 0,0 1 1,0-1-1,-1 0 0,1 0 1,-1 0-1,1 0 1,-1 0-1,-1-2-32,0-6 51,-1 1-1,0-1 1,-1 1 0,0-1 0,-1 1-1,0 0 1,-1 0 0,0 1-1,0-1 1,-1 1 0,0 0 0,-1 0-1,-1 0-50,-13-15-32,-1 1 0,0 1 0,-25-18 32,34 30-123,-1 0 0,0 1 1,0 0-1,-1 1 0,0 1 1,-1 0 122,11 5-144,-1 0 0,0 1 0,1-1 0,-1 1 0,0 1 0,0-1 0,0 1 0,-5 0 144,8 0-138,0 1-1,0-1 1,-1 1 0,1 0-1,0 0 1,0 0-1,0 0 1,0 1-1,0-1 1,1 1 0,-1 0-1,0 0 1,1 0-1,-1 0 1,1 0-1,-1 1 139,2-2-157,-1 1 0,1-1 0,0 1 0,0 0 0,0 0 0,0-1 0,0 1 0,1 0 0,-1 0-1,0 2 158,-2 19-841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24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3761,'9'-2'433,"-1"1"1,1-1 0,0 2-1,-1-1 1,1 1-1,8 1-433,-14 0 68,0-1 0,0 1 0,-1 0-1,1 0 1,0 0 0,-1 0 0,1 0 0,-1 0-1,1 1 1,-1-1 0,1 1 0,-1 0 0,0-1-1,0 1 1,0 0 0,0 1 0,0-1 0,-1 0-1,1 0 1,-1 1 0,1-1 0,-1 1 0,1 1-68,4 14 54,0 1 0,-1-1 0,-1 1 1,-1 0-1,-1 0 0,-1 0 0,0 1 1,-1-1-1,-1 0 0,-1 0 0,-1 0 1,0 0-1,-2 0 0,0-1 0,-1 0 0,-1 0 1,0 0-1,-8 11-54,14-25-57,-3 4 521,5-16 1240,15-56-1539,7-14-165,-19 67 2,0 0 1,0 0-1,1 0 0,0 1 0,1-1 0,0 2 0,1-1 0,0 0 0,1 1 0,-1 1 0,2-1 1,-1 1-1,1 1 0,2-2-2,-9 8-2,-1 0 0,0 0 0,1 0 0,-1 0 0,1 0 1,-1 1-1,1-1 0,0 1 0,-1-1 0,1 1 0,0-1 1,-1 1-1,1 0 0,0 0 0,0 0 0,-1 0 0,1 0 0,0 0 1,-1 0-1,1 0 0,0 1 0,-1-1 0,1 1 0,0-1 1,-1 1-1,1 0 0,-1 0 0,1-1 0,0 2 2,4 3-3,-1-1 1,0 1-1,-1 0 0,1 1 1,-1-1-1,3 6 3,1 0-12,0 0 10,0 0 0,2 0 0,-1-1 0,1 0 0,1-1 0,-1 0 0,2 0 0,8 4 2,-13-9 2,-1-1 0,1 0 0,1 0 0,-1 0 1,0-1-1,1 0 0,-1 0 0,1-1 0,-1 0 0,1-1 0,0 1 0,-1-2 0,1 1 1,0-1-1,-1 0 0,7-2-2,-3 1 18,-1-2 0,1 0 0,-1 0 0,1 0 0,-1-2 0,0 1 0,-1-1 0,0 0 0,0-1 0,0 0 0,-1-1 0,6-5-18,-9 7 32,0 0 1,0-1-1,-1 0 0,0 1 0,0-1 1,0-1-1,-1 1 0,0 0 1,-1-1-1,1 1 0,-1-1 0,-1 0 1,1 0-1,-2 0 0,1 0 1,-1 0-1,0 0 0,-1-1-32,-5-25 135,0-11 14,4 48-166,2-2 15,-1 0 0,0 0 0,0 1-1,0-1 1,1 0 0,-1 0 0,1 1 0,-1-1-1,1 1 1,0-1 0,-1 1 0,1-1-1,0 0 1,0 1 2,-21 160-9,19-146-47,-1 0 0,-1 0 0,0 0 0,-1-1 0,-1 0 0,0 0 1,-1 0-1,-1-1 0,0 0 0,-1 0 0,0-1 0,-1 0 0,0-1 0,-10 8 56,3-5-142,0-2 1,-11 7 141,16-12-40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0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118 156 648,'3'-16'4242,"-1"-5"-2975,-8 17-1416,-9 8 353,14-3-198,-1 0 1,1 0-1,-1 0 0,1 0 0,-1 0 1,1 0-1,0 0 0,-1 1 1,1-1-1,0 1 0,0-1 1,0 1-1,0-1 0,0 1 0,0 0 1,1-1-1,-1 1 0,1 0 1,-1 0-1,0 1-6,-1 3 16,0 0 0,-1 1 0,0-1 1,0 0-1,-1 1-16,-4 4 13,1-2 6,1 0 0,0 1 1,0 0-1,1 0 0,1 1 0,0-1 0,0 1 1,1 0-1,0 0 0,0 4-19,1 7 19,1 0-1,2-1 1,0 1 0,1 0-1,1-1 1,1 1 0,1-1-1,1 0 1,6 14-19,-11-32 6,0-1 0,0 0 0,0 0 1,0 0-1,0 0 0,1 0 0,-1 0 0,1 0 0,0 0 0,-1-1 0,1 1 0,0 0-6,-1-2 87,-1 0 39,11-2 154,32-11-140,24-11-140,-58 20 20,1-1 0,-1 0 1,1-1-1,-2 0 1,1-1-1,-1 0 0,0 0 1,0 0-1,6-8-20,-6 5 85,5-3 76,-1 0 1,-1-2 0,0 1 0,-1-2-1,0 1 1,-1-1 0,-1-1-1,-1 1 1,0-1 0,-2-1 0,1 1-1,-2-1 1,-1 0 0,0 0 0,0-5-162,-3 9 37,0 0 0,0 0 0,-1 0 1,-1 0-1,-1 0 0,0 0 1,-1-2-38,2 12 3,1-1 0,-1 1 0,0 0 1,-1 0-1,1 0 0,-1 0 1,1 0-1,-1 1 0,0-1 1,-1 1-1,1 0 0,-1 0 1,1 0-1,-1 0 0,0 0 1,0 1-1,0 0 0,0 0 1,-1 0-1,1 0 0,0 1 1,-1 0-1,-1-1-3,-2 1-131,-1 0 1,1 1-1,0 0 1,-1 0-1,1 1 1,-1 0-1,1 0 1,0 1-1,0 0 1,0 0-1,0 1 1,0 0-1,1 1 1,-1 0-1,1 0 0,0 0 1,0 1-1,0 0 1,1 0-1,-1 1 1,1 0-1,1 0 1,-1 0-1,1 1 131,-6 15-1557,9-4 711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1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2240,'0'0'1039,"0"0"-228,0 0-63,0 0-54,0 0-91,0 0-139,0 0-135,0 0-158,0 0-64,0 0-25,0 0-6,0 0 15,0 0 44,0 0 102,0 0 94,0 0 27,0 0-39,0 0-112,0 0-94,8-10-378,-8 10-119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2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82 2737,'72'-59'1479,"-61"50"-959,2-3 2119,-19 11-1377,5 1-1313,-1 0 51,0 1 1,0 0 0,1-1-1,-1 1 1,0 0-1,0 0 1,1 0-1,-1 0 1,1 0-1,-1 1 1,1-1 0,-1 0-1,1 1 1,0-1-1,0 1 1,-1-1-1,1 1 1,0 1-1,-11 12 6,-9 7 1,2-2 19,2 1 0,-9 12-26,14-15 15,1 0 1,1 0 0,0 1 0,2 0-1,0 1 1,1 0 0,1 0 0,1 1 0,1-1-1,0 1 1,2 0 0,0 0 0,2 0-1,0 0 1,1 0 0,1 0 0,2 0 0,1 4-16,-5-21 16,1-1 0,0 0 0,-1 0 0,2 0 1,-1 0-1,0 0 0,1 0 0,-1 0 1,1 0-1,0 0 0,0-1 0,0 1 0,0-1 1,0 1-1,1-1 0,-1 0 0,1 0 1,-1 0-1,1 0 0,0-1 0,0 1 0,0-1 1,0 1-1,0-1 0,0 0 0,0 0 0,0 0 1,1-1-1,-1 1 0,0-1 0,0 0-16,14 0 124,-1 0 0,1-2 0,-1 0 0,0-1 0,0 0 0,0-1-1,0-1 1,-1-1 0,10-4-124,-14 5 54,0-1-1,0 1 1,-1-2-1,1 0 1,-2 0-1,1 0 1,-1-1-1,0-1 1,0 0-1,-1 0 1,0 0-1,-1-1 1,0 0-1,-1-1 1,0 0-1,0 0 1,-1 0-1,0-3-53,3-10 143,-1 0 0,-2-1 0,0 0-1,-2 0 1,1-16-143,-4 30 4,0 0 1,0 0-1,-1 1 0,0-1 0,-1 1 1,0-1-1,-1 1 0,0 0 0,-1-1 1,0 2-1,0-1 0,-1 0 0,-1 1 1,-2-4-5,5 9-16,-1 0 1,1 1 0,-1 0 0,1 0 0,-1 0 0,0 0 0,0 0-1,-1 1 1,1 0 0,0 0 0,-1 0 0,1 0 0,-1 1-1,0 0 1,0 0 15,1 0-191,0 0 0,1 1 0,-1-1 0,0 1 0,0 0 0,1 0 0,-1 0 0,0 1 0,0 0 0,1-1 0,-1 1 0,0 0 0,1 1 0,-1-1 0,1 1 0,-1-1 0,1 1 0,-2 1 191,-6 6-1007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2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38 107 3897,'37'-45'1731,"-37"45"-1702,0 0-1,1 0 1,-1 0 0,0 0 0,0-1-1,1 1 1,-1 0 0,0 0 0,0 0-1,1-1 1,-1 1 0,0 0 0,0 0-1,0-1 1,0 1 0,0 0 0,1 0-1,-1-1 1,0 1 0,0 0-1,0 0 1,0-1 0,0 1 0,0 0-1,0-1 1,0 1 0,0 0 0,0 0-1,0-1 1,0 1 0,0 0 0,0-1-1,0 1 1,0 0 0,0 0 0,0-1-1,-1 1 1,1 0 0,0-1 0,0 1-1,0 0 1,0 0 0,-1 0 0,1-1-1,0 1 1,0 0 0,0 0 0,-1 0-1,1-1 1,0 1 0,0 0 0,-1 0-1,1 0 1,0 0 0,-1 0 0,1-1-1,0 1 1,0 0 0,-1 0 0,1 0-1,0 0 1,-1 0 0,1 0 0,0 0-1,0 0 1,-1 0 0,1 0-1,0 0-28,-18 4 164,14-1-160,0-1 0,1 1 1,0 0-1,0 0 1,0 0-1,0 0 0,0 1 1,0-1-1,1 1 1,0-1-1,0 1 0,0 0 1,0 0-1,0 2-4,0 0 7,-1 0-1,2 0 1,-1 1-1,1-1 0,0 0 1,0 1-1,1 5-6,0-10 12,1 0-1,-1 0 1,0 0-1,1 0 0,0 0 1,0 0-1,-1 0 1,1 0-1,0 0 0,0-1 1,1 1-1,-1 0 1,0-1-1,0 1 1,1-1-1,-1 1 0,1-1 1,0 0-1,0 1-11,34 18 289,-28-16-208,67 24 443,-48-19-347,-1 1-1,11 6-176,-30-13 15,-1 1-1,1 0 0,-1 0 1,0 0-1,-1 1 0,1-1 1,-1 1-1,0 1 0,0-1 1,-1 1-1,3 2-14,-6-4 3,1-1 0,-1 1 1,1-1-1,-1 1 0,0-1 0,0 1 1,-1 0-1,1 0 0,-1 0 0,1-1 0,-1 1 1,-1 0-1,1 0 0,0 0 0,-1-1 0,0 1 1,0 0-1,-1 3-3,0-2 6,0 1 0,0-1 0,-1 0 0,1 0 0,-1 0 0,-1-1 0,1 1 0,0-1 0,-1 1 1,0-1-1,0 0 0,-1 0-6,-10 6 37,0 0 0,-1 0-1,0-2 1,0 0 0,-1-1 0,0 0 0,0-1 0,-1-2 0,-14 3-37,30-6 15,0-1-1,-1 1 1,1-1 0,-1 0 0,1 0-1,-1 0 1,1 0 0,-1 0 0,1-1 0,0 1-1,-1-1 1,1 1 0,-1-1-15,2 0 17,0 0-1,1 0 1,-1 1 0,0-1-1,0 0 1,1 0 0,-1 0 0,0-1-1,1 1 1,-1 0 0,1 0-1,-1 0 1,1 0 0,0 0 0,-1-1-1,1 1 1,0 0 0,0 0-1,0-1 1,0 1 0,0 0 0,0 0-1,0 0 1,0-1 0,1 1 0,-1 0-1,0 0 1,1-1-17,4-18 63,0 0 0,2 0 0,0 0 1,1 1-1,1 0 0,1 1 0,12-17-63,11-12 42,1 2 1,14-12-43,-19 25 42,-13 15 22,-1 0-1,0-1 0,-2 0 1,4-7-64,-16 23 10,0 0 0,0 0 0,0 0 0,0 0 0,0 0 0,-1 0 0,1 0 0,-1-1 0,1 1 0,-1 0 0,0 0 0,0 0 0,0 0 0,0-1 0,0 1 0,-1-1-10,1 1 5,-1 1-1,1-1 0,-1 1 1,0 0-1,1-1 1,-1 1-1,0 0 1,0 0-1,0 0 1,0 0-1,0 0 1,0 0-1,-1 0 1,1 0-1,0 0 1,0 0-1,-1 0 1,1 1-5,-6-3-27,0 1 1,0 0-1,0 0 1,0 1-1,0 0 1,0 0 0,-1 0-1,-2 1 27,-8 0-407,1 0 1,0 1-1,0 1 0,-5 2 407,-17 7-660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4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11 217 1584,'-1'-1'353,"0"0"0,1 1-1,-1-1 1,0 0 0,0 0-1,0 0 1,1 0-1,-1 0 1,0 0 0,1 0-1,-1 0 1,1 0 0,0 0-1,-1 0 1,1 0-353,0 0 71,0 0 1,1 0-1,-1 0 1,1 1-1,-1-1 1,1 0-1,-1 0 1,1 1-1,0-1 0,-1 0 1,1 1-1,0-1 1,-1 1-1,1-1 1,0 1-1,0-1 1,0 1-1,-1-1 0,1 1 1,0 0-1,0 0 1,0-1-72,43-19 576,1 2 0,36-9-576,14-2 384,9-2 534,40-20-918,-131 43 282,-13 5-642,-7 2-1994,4 4 786,-3 10 653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5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3633,'0'0'1743,"4"0"1313,159-4-2535,-62 3-402,-56 2-112,1-3-1,-1-1 0,30-7-6,-68 9-94,-3 1-117,0-1 0,1 0 1,-1 0-1,0 0 0,0-1 0,0 1 1,0-1-1,0 0 0,0 0 1,0-1-1,2-1 211,3-7-822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5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47 3593,'1'-6'902,"-1"0"0,1-1 0,-1 1 1,-1 0-1,1 0 0,-1-2-902,0 7 338,7 4 1002,-5-2-1451,17 12 123,-1 2 1,7 8-13,-11-10 6,1-1-1,0-1 1,1 0 0,13 7-6,69 43 121,81 52 86,-176-112-206,0 0 0,-1 0 0,1 0 1,0 1-1,-1-1 0,0 1 0,1-1 0,-1 1 0,0-1 0,1 1 1,-1 0-1,0 0 0,0-1 0,-1 1 0,1 0 0,0 0 0,-1 0 1,1 0-1,-1 0 0,1 2-1,-1-2 9,0 1 0,-1 0 0,1 0 0,-1 0 0,1-1 0,-1 1 0,0 0 0,0 0 0,0-1-1,0 1 1,-1-1 0,1 1 0,-2 0-9,-5 8 53,-1 0 0,-1-1-1,0 0 1,0-1-1,-7 5-52,14-12 9,-30 26 139,2 0 0,-28 32-148,47-45-39,0 0 0,1 1 0,0 0 0,2 1 0,-1 0 0,2 0-1,-5 15 40,9-19-196,0-5-367,2 1-1,-1-1 1,1 0 0,0 5 563,2 13-963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6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45 489 2689,'-40'-54'1435,"40"53"-1340,-1 0 0,1 0 0,-1 0 0,1 0 0,-1 0 0,1 0 0,0 0 0,-1 0 0,1 0 0,0 0 0,0 0 0,0 0 0,-1 0 0,1 0 1,0 0-1,1 0 0,-1 0 0,0 0 0,0 0 0,0 0 0,1-1 0,-1 1 0,0 0 0,1 1 0,-1-1 0,1 0 0,-1 0 0,1 0 0,0 0 0,-1 0 1,1 0-1,0 1 0,0-1 0,-1 0 0,1 0 0,0 1 0,1-1-95,-2 0 76,1 1 0,0-1 0,-1 1 0,1-1 1,-1 1-1,1-1 0,-1 1 0,1-1 0,-1 0 0,1 1 0,-1-1 0,1 0 0,-1 0 1,0 1-1,1-1 0,-1 0 0,0 0 0,0 1 0,0-1 0,0 0-76,0-4 1154,1 18-966,3 29-285,6 98 105,-5-73-13,-2-39-6,-1 1 0,-2-1 0,-2 19 11,2-45-3,-1 1 5,1 0 0,-1 0 0,1 0 0,0 0 0,0 0 0,0 1 1,1-1-1,-1 0 0,1 0 0,0 2-2,-2-7-66,0 0 0,0 0 0,-1 0 0,2 0 0,-1 0 0,0 0 0,0-1 0,1 1 0,-1 0 0,1 0 0,0-1 0,0 1 0,0 0 0,0-1 0,0 1 0,0 0 0,0-1 0,1 0 66,0-16-111,-4-63-731,-5-22 842,-4-91 618,12 182-487,0 9-63,0 0 1,0 0 0,0 0-1,0 0 1,-1 0 0,1 0 0,-1 0-1,0 0 1,0 0 0,-1 1-1,1-2-68,13 48 40,-7-31-41,1 2-2,0-1 1,0 1 0,1-2 0,1 1 0,0-1 0,4 4 2,2 2 7,2-1 1,-1-1-1,2-1 1,0 0-1,1-1 1,0-1-1,1-1 1,1 0-1,0-1 1,0-2-1,8 3-7,10 0 62,0-1 0,16 1-62,-40-9 36,-1-1-1,1-1 0,-1-1 1,1 0-1,-1 0 0,1-1 1,-1-1-1,11-3-35,-19 4 20,0 0 0,-1-1 0,1 0 0,-1 0-1,1 0 1,-1 0 0,0-1 0,1 0 0,-2 1 0,1-2-1,0 1 1,0 0 0,-1-1 0,0 0 0,0 1 0,0-1-1,2-3-19,-2 1 14,-1 0-1,1 0 0,-1 0 0,0 0 1,-1 0-1,1-1 0,-1 1 0,-1 0 1,1-1-1,-1 1 0,0-1 0,0 1 1,-1-3-14,-7-39 21,-1-1 1,-3 1-1,-1 1 1,-3 0-1,-2 1 1,-2 1-1,-1 1 1,-3 1-1,-24-34-21,34 60 233,13 17-231,1 0 0,0 0 0,0 0 0,0 0 0,-1 0 0,1 0 0,0 0 0,0 0 0,0 0-1,-1 0 1,1 0 0,0 0 0,0 0 0,0 0 0,-1 0 0,1 0 0,0 0 0,0 0 0,0 0 0,-1 0-1,1 0 1,0 0 0,0 1 0,0-1 0,-1 0 0,1 0 0,0 0 0,0 0 0,0 0 0,0 1 0,0-1 0,-1 0-1,1 0 1,0 0 0,0 0 0,0 1 0,0-1 0,0 0 0,0 0 0,0 0 0,0 1 0,0-1 0,0 0-1,0 0 1,0 0 0,0 1 0,0-1 0,0 0 0,0 0 0,0 0 0,0 1 0,0-1 0,0 0 0,0 0 0,0 1-1,0-1 1,0 0 0,0 0 0,0 0 0,1 1-2,-1 0-16,1 4-25,4 21 29,3 0 1,0-1 0,3 5 11,12 33-1,-13-29 2,-1 0 0,-2 1-1,-1 0 1,-1 1 0,-3-1-1,0 1 1,-3-1 0,-1 1 0,-1-1-1,-2 1 1,-5 15-1,5-22-422,2 0-1,0 0 1,2 0-1,2 1 423,0-14-1281,7-4 549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5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34 714 4249,'-10'-21'1178,"0"0"0,-1-8-1178,10 27 77,1 1-1,0 0 1,-1-1-1,1 1 0,0 0 1,-1-1-1,1 1 1,0-1-1,0 1 1,0 0-1,0-1 0,0 1 1,1-1-1,-1 1 1,0 0-1,1-1 0,-1 1 1,1 0-1,-1 0 1,1-1-1,0 1 1,-1 0-1,1 0 0,0 0 1,0 0-1,0-1 1,0 1-1,0 1 0,0-1 1,0 0-1,0 0 1,0 0-1,0 0 1,1 1-1,-1-1 0,0 1 1,1-1-1,-1 1 1,1-1-77,3 0 26,0 0 0,0 0 0,0 1 0,0-1 0,0 1 0,0 0-1,0 1 1,0-1 0,1 1-26,0 0-31,0 0-1,0 1 1,-1 0-1,1 0 1,0 0-1,-1 0 1,1 1-1,-1 0 1,0 0-1,0 1 1,0-1-1,-1 1 1,1 0-1,-1 0 1,0 1-1,0-1 1,0 1-1,-1 0 1,1 0-1,-1 0 1,0 0-1,-1 1 1,1-1-1,0 6 32,5 20-46,-1-1 0,-2 1 0,-1 5 46,10 60-4,-10-81 5,13 48 14,-17-63-15,0 0 1,0 0-1,0 0 1,0 0 0,0 0-1,0 0 1,0 0-1,0 0 1,0 0 0,0 1-1,0-1 1,1 0-1,-1 0 1,0 0-1,0 0 1,0 0 0,0 0-1,0 0 1,0 0-1,0 0 1,0 0 0,0 0-1,1 0 1,-1 0-1,0 0 1,0 0 0,0 0-1,0 0 1,0 0-1,0 0 1,0 0 0,1 0-1,-1 0 1,0 0-1,0 0 1,0 0 0,0 0-1,0 0 1,0 0-1,0 0 1,0 0 0,0 0-1,1 0 1,-1 0-1,0 0 1,0 0-1,0-1 1,0 1 0,0 0-1,0 0 1,0 0-1,0 0 1,0 0 0,0 0-1,0 0 1,0 0-1,0 0 1,0-1-1,8-9 39,6-21 29,181-410 176,-170 379-259,-3-1-1,4-25 16,-17 48 20,-1-1 0,-2 0-1,-2 0 1,-1-16-20,-2 49 20,-2-1 1,1 1-1,-1 0 1,0-1-1,0 1 1,-2-5-21,2 12 5,1 0 0,0 0 0,-1 0 0,1 1 0,-1-1 0,1 0 0,-1 0 0,1 1 0,-1-1 0,0 0 0,1 1 0,-1-1 0,0 1 0,1-1 0,-1 1 0,0-1 0,0 1 0,1-1 0,-1 1 1,0 0-1,0-1 0,0 1 0,0 0 0,0 0 0,1 0 0,-1 0 0,0 0 0,0 0 0,0 0 0,0 0 0,0 0 0,0 0 0,0 0 0,1 0 0,-1 0 0,0 1 0,0-1 0,0 0 0,0 1 0,0 0-5,-3 1 15,-1 0 0,0 1 0,1 0 0,0 0 0,0 0-1,-3 3-14,-10 12-104,2 1-1,0 0 0,1 1 1,0 0-1,2 2 0,-1 3 105,-36 75-257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7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9 270 3169,'-2'-2'843,"-5"-8"3324,8 9-4121,-1 1-1,0-1 1,1 0-1,-1 0 1,1 0-1,0 1 1,-1-1-1,1 0 1,0 0-1,-1 1 1,1-1-1,0 1 1,0-1-1,-1 1 1,1-1-1,0 1-45,42-30 424,-15 10-23,0 0 1,24-25-402,-48 41 70,0 0-1,0 0 1,0-1 0,-1 0-1,0 0 1,0 0-1,0 0 1,0 0 0,-1-1-1,0 1 1,0-1 0,0 1-1,-1-1 1,0 0-1,0 0 1,0 0 0,-1 0-1,1 0 1,-2 1-1,1-2-69,0 7 6,0-1-1,0 0 0,0 1 0,0-1 0,0 0 0,0 1 0,0-1 0,0 0 1,0 1-1,0-1 0,0 0 0,0 1 0,-1-1 0,1 0 0,0 1 0,0-1 1,-1 1-1,1-1 0,0 0 0,-1 1 0,1-1 0,-1 1 0,1-1 0,-1 1 1,1-1-1,-1 1 0,1 0 0,-1-1 0,1 1 0,-1 0 0,0-1 0,1 1 1,-1 0-1,0 0 0,1-1 0,-1 1 0,1 0 0,-1 0 0,0 0 0,0 0 1,1 0-1,-1 0 0,0 0 0,1 0 0,-1 0 0,0 0 0,1 1 0,-1-1 1,1 0-1,-1 0 0,0 0 0,1 1 0,-1-1 0,1 0 0,-1 1 0,0-1-5,-5 5 1,0-1 0,0 1-1,0 0 1,0 0-1,0 1 0,0 0 19,-8 9-21,0 1 0,2 1 0,0 0 1,0 0-1,2 1 0,0 0 0,1 1 1,1 0-1,1 1 0,-1 7 2,7-24-1,-1 0 0,2 0 0,-1 0-1,0 0 1,1 1 0,-1-1 0,1 0-1,0 0 1,0 0 0,0 1 0,0-1-1,1 0 1,0 0 0,-1 0 0,1 0 0,0 0-1,0 0 1,1 0 0,-1 0 1,2 2-1,0-2 0,0 1 0,0 0 0,1 0 0,0-1 0,-1 0 1,1 0-1,1 0 0,-1 0 0,0-1 0,4 2 1,1 1-70,1-1 0,0 0 0,1-1-1,-1 0 1,0-1 0,1 0 0,0 0 0,-1-1 0,1-1 70,19 1-1486,-1-2 1,20-3 1485,-12-1-756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18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0 637 2288,'30'0'4403,"-20"1"-4194,0-1 0,0 0 0,1 0 0,-2-1 0,1-1 0,0 0 0,0 0-1,0-1 1,-1 0 0,1-1 0,-1 0 0,2-1-209,80-43 830,-78 41-693,0-2 0,0 1 0,-1-2 0,-1 0 0,8-8-137,-16 14 34,0-1 1,0 0-1,-1 0 1,0 0-1,0 0 1,0 0-1,0 0 0,-1-1 1,0 1-1,0 0 1,0-1-1,-1 1 1,0-1-1,0 1 1,0-1-1,-1 1 0,1-1 1,-1 1-1,-1-1 1,1 1-1,-1 0 1,0 0-1,0 0 0,0 0 1,-1 0-1,0 0 1,0 0-1,-2-2-34,2 5 3,1 0-1,-1 0 1,0 0-1,0 1 0,0-1 1,0 1-1,-1-1 1,1 1-1,0 0 1,0 0-1,-1 1 1,1-1-1,0 1 1,-1 0-1,1-1 1,-1 2-1,1-1 1,0 0-1,-1 1 0,1-1 1,-3 2-3,-5 1-2,0 0 0,0 0 0,0 2 0,1-1 0,0 1 0,-1 1 2,-2 2-1,0 1 0,0 0 1,1 1-1,0 0 0,1 1 0,0 0 0,1 0 0,0 1 0,1 1 0,0 0 0,1 0 0,0 1 1,1-1-1,1 2 0,0-1 0,1 1 0,1 0 0,0 0 0,1 0 0,1 0 0,0 1 1,1-13 1,1 0-1,0 0 0,0 1 1,0-1-1,1 0 0,-1 0 1,1 0-1,-1 0 0,1 0 1,0 0-1,0 0 0,0 0 1,1-1-1,-1 1 0,1 0 0,-1-1 1,1 1-1,0-1 0,0 1 1,0-1-1,1 0 0,-1 0 1,0 0-1,1 0 0,-1 0 1,1-1-1,0 1 0,-1-1 1,1 1-1,1-1 0,11 5-6,1-2 0,-1 1 1,1-2-1,0 0 0,0-1 1,3 0 5,41 0-99,1-2 99,-34 0-58,27 0-271,0-3-1,-1-2 1,26-7 329,-52 7-50,-1-2 0,0-1 0,0 0-1,-1-2 1,0-2 0,-1 0 0,19-13 50,-23 12 39,0-1 0,-1-1 0,14-15-39,-28 25 55,1-1 0,-1 0 1,0 0-1,0 0 0,-1-1 0,0 1 1,0-1-1,-1 0 0,1 0 0,-2-1 1,1 1-1,-1 0 0,1-7-55,-2 12 25,-1 0 0,0-1 0,0 1 1,1-1-1,-1 1 0,-1-1 0,1 1 0,0 0 0,-1-1 0,1 1 0,-1-1 1,0 1-1,1 0 0,-1 0 0,0-1 0,-1 1 0,1 0 0,0 0 0,-1 0 1,1 0-1,-1 0 0,0 0-25,-1 0 17,0 0 0,0 0 0,0 0 0,0 1 0,-1-1 0,1 1 0,0 0 0,-1 0 0,1 0 0,-1 0 0,1 0-1,-1 1 1,-3 0-17,-7 0 1,0 0 0,0 1 0,1 1 0,-1 1 0,0 0 0,1 0 0,-8 4-1,5 0-15,1 0-1,0 0 1,0 1-1,1 1 1,0 1 0,0 0-1,1 1 1,-10 11 15,13-12-17,1 0 0,0 1 0,1 0 0,0 0 0,1 1 0,0 0 0,1 0 0,0 1 0,1-1-1,0 1 1,1 2 17,3-13-2,0 0-1,1 0 0,-1 0 1,1 0-1,-1 0 0,1 0 0,0 0 1,0 0-1,0 0 0,0 0 1,0 0-1,0 0 0,1 0 0,-1-1 1,1 1-1,-1 0 0,1 0 1,0 0-1,0 0 0,0 0 0,0-1 1,0 1-1,0 0 0,0-1 1,0 1-1,1-1 0,-1 1 1,0-1-1,1 0 0,0 1 0,-1-1 1,1 0-1,0 0 0,-1 0 1,1 0-1,0-1 0,0 1 0,0 0 1,0-1-1,0 1 0,0-1 1,1 0 2,5 1-5,0 0 0,0-1 0,0 0-1,0 0 1,0-1 0,0 0 0,0-1 0,-1 0 0,1 0 0,1-1 5,8-3 12,0-1-1,-1-1 0,-1 0 0,1-1 1,-1-1-1,-1-1 0,1 0 0,-2 0 1,0-2-1,0 1 0,4-8-11,-8 9 32,-1 0-1,0-1 0,-1 0 1,-1-1-1,1 1 1,-2-1-1,0 0 1,0-1-1,-2 1 1,1-1-1,-2 0 1,0 0-1,0 0 1,-1-11-32,-2 0 30,-1 0 0,-1 0 0,0 0 0,-3 0 0,0 0 0,-1 1 1,-1 0-1,-1 1 0,-2 0 0,0 0 0,-1 1 0,-1 0 1,-7-5-31,0 3 17,19 23-18,0 0 0,0 0 0,0 0-1,-1 0 1,1 0 0,0 0-1,0 1 1,-1-1 0,1 0 0,0 1-1,-1-1 1,1 1 0,0 0-1,-1-1 1,1 1 0,-1 0 0,1 0-1,-2 0 2,3 0-1,0 0 0,-1 0 0,1 1 0,0-1-1,-1 0 1,1 0 0,0 1 0,-1-1 0,1 0 0,0 1 0,-1-1-1,1 0 1,0 1 0,0-1 0,0 1 0,-1-1 0,1 0-1,0 1 1,0-1 0,0 1 0,0-1 0,0 1 0,0-1-1,0 1 1,0-1 0,0 0 0,0 1 0,0-1 0,0 1-1,0-1 1,0 1 0,0-1 0,0 0 0,0 1 0,1-1-1,-1 1 1,0-1 0,0 0 0,0 1 0,1-1 1,8 22-24,6 3 28,2-1 0,0 0 0,3 0-4,36 50-4,-36-42-30,-2 1 1,0 1 0,-3 1 0,-1 0 0,-1 1-1,-2 0 1,-2 1 0,-1 0 0,1 26 33,-7-43-38,0-3-432,-1 0 1,2 1 0,1-1-1,0 0 1,1-1 0,0 1-1,5 7 470,17 17-926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58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1 492 3833,'1'4'588,"7"23"976,-3-21-572,-2-12 868,-4-4-102,1 8-1606,-1 1 1,1-1-1,0 1 0,-1-1 0,1 1 0,0-1 0,0 1 0,0-1 0,0 1 0,1-1 0,-1 1 0,0-1 0,1 1 0,-1-1 0,1 1 0,-1-1 0,1 0-152,4-7 36,1 0-1,0-1 1,0 2-1,1-1 1,0 1 0,7-6-36,-3 3 57,-1 0 0,-1-1 0,0 0 0,7-12-57,-10 15 48,6-9 123,-2 0 0,0-1 1,7-18-172,-15 32 20,0-1 1,-1 1 0,0 0 0,1-1 0,-2 1 0,1-1-1,-1 1 1,1-1 0,-2 1 0,1-1 0,0 0 0,-1 1-1,0 0 1,-1-1 0,1 1 0,-1-1 0,-1-1-21,2 5 3,0 0 1,0 0 0,0 0-1,0 1 1,-1-1 0,1 0-1,-1 1 1,1-1 0,-1 1-1,1-1 1,-1 1 0,0 0-1,0-1 1,0 1 0,0 0-1,0 0 1,0 0 0,0 1-1,-1-1-3,0 0 2,-1 0-1,0 1 0,-1 0 1,1-1-1,0 1 0,0 1 1,0-1-1,0 1 0,0-1 1,-1 2-2,-6 1-1,0 0 0,1 1 1,-1 1-1,1 0 1,0 0-1,1 1 0,-4 3 1,4 0-23,15-4-37,29-4 15,235-33 71,-246 28-21,47-4 6,44 1-11,-95 8 3,-14 6-17,-6-6 10,0 1 0,-1 0 1,1-1-1,-1 1 1,0 0-1,0-1 0,1 1 1,-1 0-1,0-1 0,0 1 1,0-1-1,-1 1 4,-7 12-12,-14 20 8,12-19 10,1 0 0,-7 15-6,16-27 1,-1 1-1,1-1 0,-1 0 0,1 1 0,0-1 0,0 1 0,1 0 0,-1-1 0,1 1 0,-1 0 0,1-1 0,1 1 0,-1 0 0,0-1 0,2 4 0,-1-3 0,1-1-1,-1 0 0,1 0 0,1 0 0,-1 0 0,0 0 0,0 0 0,1 0 0,0-1 0,0 1 0,-1-1 0,1 0 1,1 0-1,-1 0 0,0 0 0,4 1 1,8 4-4,1 0 0,0-2 0,1 0 4,-13-3 0,12 2-1,0 0 0,0 0 0,1-2 0,0 0-1,-1-1 1,1 0 0,0-1 0,-1-1 0,1-1 0,-1-1 0,1 0 0,-1-1 1,-2 0 0,0-1 0,0 0 0,-1-1 0,0-1 0,0 0 0,0-1 0,-1 0 0,0-1 0,-1 0 0,0-1 0,0 0-1,-1-1 1,6-8 0,-11 12 10,-1 1-1,0-1 0,0 0 0,-1 0 1,0-1-1,0 1 0,0-1 0,-1 1 1,-1-1-1,1 0 0,-1 0 0,0-7-9,-1 12 2,1 1 0,-1-1-1,-1 1 1,1-1 0,0 1-1,-1 0 1,1-1-1,-1 1 1,1-1 0,-1 1-1,0 0 1,0 0 0,0 0-1,-1-1 1,1 1 0,0 0-1,-1 0 1,1 1 0,-1-1-1,0 0 1,0 0 0,0 1-1,1-1 1,-2 1-1,1 0 1,0-1 0,0 1-1,0 0 1,0 0 0,-1 0-1,1 1 1,0-1 0,-1 1-1,1-1 1,-1 1 0,1 0-1,0 0 1,-1 0 0,1 0-1,-1 0 1,1 0-1,-2 1-1,-3 0-1,1 0 0,0 0-1,1 1 1,-1-1-1,0 1 1,0 1 0,1-1-1,-1 1 1,1 0-1,0 0 1,0 1 0,0-1-1,0 1 1,-2 3 1,-5 6-5,0 0 0,1 0 0,1 1-1,-5 8 6,10-14-1,1 1 0,-1-1-1,2 1 1,-1-1-1,1 1 1,0 0 0,1 0-1,-1 8 2,2-14-1,1 0 0,-1 1 0,1-1 0,0 0 0,0 1 0,0-1 0,1 0 0,-1 1 0,1-1 0,-1 0 0,1 0 0,0 1 0,0-1 0,1 0 0,-1 0 0,1 0 0,-1 0 0,1-1 0,0 1 0,0 0 0,0-1 0,1 1 0,-1-1 0,0 0 0,3 2 1,4 1-3,-1-2-1,0 1 0,1-1 0,0 0 1,0 0-1,0-1 0,0-1 0,0 1 1,0-1-1,5-1 4,22 1-15,-1-3 1,4-1 14,-31 2 0,69-6 1,-1-4-1,-1-4 1,-1-2 0,8-7-1,-28 7 2,-2-3-1,0-2 1,-2-3 0,-1-1 0,46-34-2,-86 54 1,-1-1 1,1 0 0,-1-1-1,-1 1 1,1-2 0,-2 1-1,1-1 1,1-2-2,-7 9 1,1 0 1,-1-1-1,0 1 0,0 0 1,0 0-1,0 0 0,0-1 1,0 1-1,-1 0 0,1-1 1,-1 1-1,0-1 0,1 1 1,-1-1-1,0 1 0,-1-1 1,1 1-1,0 0 0,-1-1 1,1 1-1,-1-1 0,0 1 1,1 0-1,-1-1 0,-1 1 1,1 0-1,0 0 0,0 0 1,-1 0-1,1 0 0,-1 0 1,0 0-1,1 1 0,-1-1 1,0 0-1,0 1 0,0 0 1,0-1-1,-2 0-1,0 0 3,0 0 0,0 0 0,-1 0 1,1 1-1,-1-1 0,0 1 0,1 0 0,-1 0 0,0 0 0,1 1 0,-1 0 0,0 0 1,-4 1-4,0 0 1,0 1 0,0 0 1,0 0-1,0 1 1,1 0-1,-1 1 1,-1 1-2,-16 9-8,0 2 0,2 1 0,0 1 0,0 2 8,16-14-4,-5 5 4,-1 0 0,2 1 0,-4 4 0,14-13 0,-1 0 1,1 0-1,-1 0 0,1 0 0,0 0 1,0 1-1,1-1 0,-1 1 1,1-1-1,0 1 0,0 0 1,0 0-1,0-1 0,0 1 1,1 0-1,0 0 0,0 0 0,0-2-1,0 0-1,0 0 1,1-1-1,-1 1 1,0 0 0,1 0-1,0-1 1,-1 1-1,1 0 1,0-1-1,0 1 1,0-1 0,0 1-1,0-1 1,0 1-1,0-1 1,1 0-1,-1 0 1,0 1 0,1-1-1,0 0 2,1 1 0,0-1-1,0 0 0,0 1 1,1-1-1,-1-1 0,0 1 1,1 0-1,-1-1 1,0 1-1,1-1 0,0 0 1,7-1 3,1 0-1,-1 0 0,1-1 1,-1 0-1,1-1 0,0-1-2,32-13 8,-1-3 0,-1-1 0,25-16-8,-49 26 14,15-14 82,-42 35-62,0-1 0,1 1 1,0 0-1,1 0 0,-5 11-34,-32 63 2,1 18-26,-24 87 24,12-29 11,47-142-5,0 0 0,-1 0 0,-1-1 0,-5 6-6,13-25 0,7-10 35,40-44 0,-26 33-32,-1 0 0,-1-1-1,-1 0 1,3-10-3,-18 33 0,165-291 16,-118 216 14,4 2 0,43-47-30,-92 118 5,3-4-8,-6 7 3,0 0 1,0 0-1,0-1 1,0 1-1,0 0 1,0 0-1,0 0 1,0 0-1,0 0 1,0 0-1,0 0 1,0 0-1,0-1 1,0 1 0,0 0-1,0 0 1,0 0-1,0 0 1,0 0-1,0 0 1,0 0-1,0-1 1,0 1-1,0 0 1,0 0-1,0 0 1,0 0-1,0 0 1,0 0-1,0 0 1,0 0-1,0 0 1,0 0-1,-1-1 1,1 1-1,0 0 1,0 0-1,0 0 1,0 0-1,0 0 1,0 0-1,0 0 1,0 0-1,0 0 1,-1 0-1,1 0 1,0 0-1,0 0 1,0 0-1,0 0 1,0 0-1,0 0 1,0 0-1,-1 0 1,1 0-1,0 0 1,0 0-1,0 0 1,0 0-1,0 0 0,-1 1 0,0 0-1,0-1 0,0 1 1,0 0-1,0-1 1,0 1-1,1 0 0,-1 0 1,0 0-1,1 0 0,-1 0 1,0 0-1,1 0 1,-1 0-1,1 1 1,-3 3-3,-53 88-7,51-84 9,0 0 0,1 1 0,0 0 0,1 0 0,0 0 0,1 1 0,0-1 0,0 1 1,1-1-1,1 1 0,-1-1 0,2 1 0,0-1 0,0 1 0,2 8 1,-2-17 1,0 1-1,-1 0 1,1 0-1,1-1 1,-1 1-1,0-1 1,1 1-1,-1-1 0,1 0 1,0 0-1,-1 1 1,1-1-1,0 0 1,0-1-1,1 1 1,-1 0-1,0-1 1,1 1-1,-1-1 1,1 1-1,-1-1 1,1 0-1,0 0 1,-1-1-1,1 1 1,0 0-1,0-1 1,-1 1-1,1-1 1,0 0-1,0 0 0,9-1-3,-1 0 0,1 0 0,-1-1-1,1 0 1,-1-1 0,8-3 3,33-12-6,-1-1-1,5-6 7,-32 14 5,-1-2-1,0 0 1,0-2-1,-2-1 1,5-5-5,-17 14 3,-1-1 1,0-1 0,0 1-1,-1-2 1,0 1 0,-1-1 0,0 0-1,0 0 1,-1 0 0,3-11-4,-6 7 31,-3 14-31,1 0 0,0 0 1,0-1-1,0 1 0,0 0 0,0 0 1,-1 0-1,1 0 0,0 0 1,0 0-1,0-1 0,-1 1 1,1 0-1,0 0 0,0 0 1,0 0-1,-1 0 0,1 0 1,0 0-1,0 0 0,-1 0 0,1 0 1,0 0-1,0 0 0,0 0 1,-1 0-1,1 0 0,0 0 1,0 0-1,0 0 0,-1 0 1,1 0-1,0 1 0,0-1 0,-3 1 0,0 0 0,1 1 0,-1 0 0,1-1-1,0 1 1,-1 0 0,1 0 0,0 1 0,-5 5-3,0 0 1,1 1-1,0-1 1,1 1-1,0 1 0,0-1 1,1 1-1,0-1 1,1 1-1,-2 9 3,4-13 0,-1-1 0,1 1-1,1 0 1,-1-1 0,1 1 0,0 0-1,0 0 1,1 0 0,-1-1 0,1 1-1,1 0 1,-1-1 0,1 1 0,0-1-1,0 0 1,1 1 0,-1-1 0,1 0-1,0 0 1,3 2 0,-4-5 0,0 0 0,0 0-1,1 0 1,-1 0 0,1 0-1,-1 0 1,1-1 0,0 0 0,0 1-1,-1-1 1,1 0 0,0 0-1,0-1 1,0 1 0,0-1 0,0 1-1,0-1 1,0 0 0,0 0-1,1 0 1,-1 0 0,0-1 0,0 1-1,0-1 1,0 0 0,-1 0-1,1 0 1,0 0 0,1-1 0,12-6 5,0 0 0,-1-1 0,0-1 0,12-10-5,-2 2 44,0 2 0,-13 9-1,0-1 0,-1 1 0,0-2 0,0 0 1,-1 0-1,0-1 0,8-10-43,-11 2 89,-7 17-84,0 1 0,0 0-1,0-1 1,0 1 0,0-1-1,0 1 1,0-1 0,0 1-1,0 0 1,0-1 0,0 1-1,-1 0 1,1-1 0,0 1-1,0-1 1,0 1 0,-1 0-1,1-1 1,0 1 0,-1 0-1,1 0 1,0-1 0,0 1-1,-1 0 1,1 0 0,-1-1-5,0 1 6,0 0 0,-1 0 1,1 0-1,0 0 1,-1 0-1,1 0 0,0 0 1,-1 0-1,1 1 0,0-1 1,-1 0-1,1 1 1,0-1-1,0 1 0,-1-1 1,1 1-1,0 0 0,0 0 1,0-1-1,0 1 1,0 0-1,0 0 0,0 0 1,0 1-7,-5 4-3,2-1 0,-1 1 0,1 0 0,0 0 0,0 1 0,0-1 0,1 1 0,0 0 0,1-1 0,-1 2 0,1-1 0,1 0 1,-1 0-1,1 0 0,0 1 0,1 3 3,0-7-2,0 0 0,0-1-1,1 1 1,0 0 0,-1-1 0,1 1 0,0 0 0,1-1 0,-1 1 0,1-1 0,0 0 0,-1 1 0,1-1-1,1 0 1,-1 0 0,0 0 0,1 0 0,-1-1 0,1 1 0,0-1 0,0 1 0,0-1 0,0 0 0,1 0-1,-1-1 1,0 1 0,1-1 0,-1 1 0,1-1 0,0 0 0,-1 0 0,1-1 0,0 1 2,5 0-33,1 0-1,-1-1 1,1 0 0,-1-1 0,0 0 0,1 0 0,-1-1 0,0 0-1,0 0 1,0-1 0,0 0 0,-1-1 0,5-3 33,1 0-348,-1 0 1,0-1-1,-1-1 1,0 0-1,-1-1 0,1 0 1,-2-1-1,1-1 348,7-16-2048,-7 0 905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59.1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3 5929,'0'0'91,"-1"0"-1,1 0 1,0-1 0,0 1-1,-1 0 1,1 0-1,0 0 1,0 0 0,-1-1-1,1 1 1,0 0-1,-1 0 1,1 0 0,0 0-1,0 0 1,-1 0-1,1 0 1,0 0 0,-1 0-1,1 0 1,0 0-1,-1 0 1,1 0-1,0 0 1,-1 0 0,1 0-1,0 0 1,0 1-1,-1-1 1,1 0 0,0 0-1,-1 0 1,1 0-1,0 1 1,0-1 0,-1 0-91,-6 14 1360,0 27-1026,7-37-241,-5 41-77,2-1 0,2 1 0,2-1 0,1 1-1,3-1 1,2 1 0,2 2-16,-6-34-3,1-1-1,0 1 1,1-1-1,0 0 1,1 0-1,1 1 4,-4-9 11,-1 0 0,1 0 0,0 0-1,0-1 1,0 1 0,1-1 0,-1 0 0,1 0-1,0 0 1,-1 0 0,2-1 0,-1 1 0,0-1-1,0 0 1,1-1 0,-1 1 0,1-1-1,2 1-10,6 0 81,0-1 0,0-1 0,0 0 0,0-1 0,0-1 0,0 0 0,0 0-1,0-1 1,-1-1 0,2-1-81,20-7 266,-1-2 0,30-18-266,-53 27 48,-1 0 0,0-1 0,0 0 0,0 0 1,-1-1-1,0 0 0,0-1 0,-1 0 0,1-1-48,-6 5 27,1 1 1,-1-1-1,0 0 0,0 0 1,0 0-1,-1 0 0,1 0 0,-1 0 1,0 0-1,0 0 0,-1-1 1,1 1-1,-1 0 0,0-1 0,0 1 1,0 0-1,-1-1 0,0 1 1,1 0-1,-1 0 0,-1 0 0,1-1 1,-1 1-1,0 0-27,-2-4 20,-1 0-1,0 1 1,0-1-1,-1 1 1,0 0 0,0 1-1,-1 0 1,0 0-1,0 0 1,0 0 0,-1 1-1,0 1 1,0-1-1,0 1 1,-1 1 0,1-1-1,-5 0-19,46 2 11,-3 1-10,36-1 24,13 4-25,-59-1 5,0 1 0,-1 1 0,1 1 0,-1 1 0,0 0 0,3 3-5,-20-8 2,1 1-1,-1 0 1,0-1-1,0 1 1,0 0-1,0 1 1,0-1-1,0 0 1,0 0-1,-1 1 1,1-1-1,0 1 1,-1 0-1,1-1 1,-1 1-1,0 0 1,1 0-1,-1 0 1,0 0-1,0 0 1,0 0-1,0 1-1,-1 0 4,0 1 0,0-1 0,0 1 0,-1-1 0,1 1 0,-1-1 0,0 1 0,0-1 0,0 0 0,0 1 0,0-1 0,-1 0 0,-1 3-4,-16 28 73,13-26-42,1 1 0,1 0 0,-1 0 0,1 0 0,1 0 0,0 1 0,-2 7-31,5-16 3,0 0 0,0 1 0,0-1 0,0 0 0,0 1 0,0-1 0,0 0 0,0 0 0,1 0 0,-1 1 0,0-1 0,1 0 0,-1 0 0,1 0 0,0 1-1,-1-1 1,1 0 0,0 0 0,0 0 0,-1 0 0,1 0 0,0-1 0,0 1 0,0 0 0,0 0 0,0 0 0,0-1 0,0 1 0,1-1 0,-1 1 0,0-1 0,0 1 0,0-1 0,1 0 0,-1 1 0,0-1-3,4 1 23,1 0 0,-1-1 0,0 1 0,0-1 0,0 0 0,0-1 0,1 1-1,2-2-22,49-13 159,-1-2-1,-1-4 0,45-22-158,-73 31 0,-16 7 6,11-4 18,-1 0 0,0-2 0,-1 0 0,0-2 0,1-2-24,-20 14 9,1 0 0,-1 0 0,0 0 0,0 0 0,1 0 0,-1-1 1,0 1-1,0 0 0,0-1 0,0 1 0,-1-1 0,1 0-9,0 2 7,-1 0 0,0-1 0,0 1 0,0 0 0,0-1 0,0 1 0,0 0 0,0-1 0,0 1-1,0 0 1,-1-1 0,1 1 0,0 0 0,0-1 0,0 1 0,0 0 0,0 0 0,0-1 0,-1 1-1,1 0 1,0 0 0,0-1 0,0 1 0,-1 0 0,1 0 0,0-1 0,0 1 0,-1 0 0,1 0 0,0 0-1,-1 0 1,1-1 0,0 1 0,0 0 0,-1 0-7,-2-1 27,0 1-1,-1-1 0,1 1 1,0 0-1,0 0 1,-1 0-1,1 0 1,0 0-1,-1 1 1,1 0-1,0-1-26,-9 4 16,1 0-1,0 0 0,-1 1 0,2 1 1,-1 0-1,1 0 0,0 1 0,-9 7-15,1 2 9,0 0 1,1 1-1,-14 18-9,28-31-2,0 0 0,0 0 0,0 0 0,0 1 0,1-1 0,0 0 0,0 1-1,0 0 1,0-1 0,1 1 0,0 0 0,0 0 0,0 0 0,1 1 2,0-3 1,0 0-1,1 0 1,-1 1 0,1-1-1,0 0 1,0 0-1,0 0 1,0 0-1,1 0 1,-1 0 0,1 0-1,-1-1 1,1 1-1,0 0 1,0-1-1,1 1 1,-1-1-1,0 0 1,1 0 0,-1 0-1,1 0 1,0 0-1,9 5-70,0 0 0,1-1 0,0 0 0,0-1 0,0-1 0,1 0 0,-1 0 0,1-2 1,12 2 69,21 0-839,0-1 1,13-3 838,37-3-672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2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133 103 1920,'3'-49'7911,"0"-2"-5398,-5 48-2524,-1 8 7,-14 52 16,11-35-8,-1-1 0,0 1-1,-2-1 1,-4 7-4,-7 8 26,6-11-7,1 0 1,1 2-20,9-20 8,0 1 0,1-1 0,0 0-1,0 1 1,1-1 0,0 1 0,0-1 0,1 1 0,0 6-8,0-12 1,0-1 0,0 1 0,1-1 0,-1 0 0,0 1 0,0-1 0,1 1 0,-1-1 0,1 0 0,-1 1 0,1-1 0,0 0 0,-1 0 1,1 0-1,0 1 0,0-1 0,0 0 0,0 0 0,0 0 0,0 0 0,0-1 0,0 1 0,0 0 0,1 0 0,-1-1 0,0 1 0,0 0 0,1-1 0,-1 1 0,1-1 0,-1 0 0,0 1 0,1-1 0,-1 0 0,1 0 0,-1 0 0,0 0 0,1 0 0,-1 0 0,1 0 0,-1-1 1,0 1-1,1-1 0,-1 1 0,1-1-1,6-1 6,1-1 1,-1-1-1,0 1 0,0-1 1,0-1-1,5-3-6,20-17 42,-1-1 0,-2-2 0,0-1 0,-2-1 0,-1-1 0,-2-2 0,3-6-42,-17 22 354,-11 17-348,0 0 0,0 0-1,0 0 1,0 0 0,0 0-1,0 0 1,0 0 0,0 0-1,0 0 1,-1 0-1,1 0 1,0 0 0,0 0-1,0 0 1,0 0 0,0 0-1,0 0 1,0 0 0,0 0-1,0 0 1,0 0-1,0 0 1,0 0 0,0-1-1,0 1 1,0 0 0,0 0-1,0 0 1,0 0 0,0 0-1,0 0 1,0 0-1,0 0 1,0 0 0,0 0-1,0 0 1,0 0 0,0 0-1,0 0 1,0 0 0,0 0-1,0 0 1,0 0-1,0 0 1,0-1 0,0 1-1,0 0 1,0 0 0,0 0-1,0 0 1,0 0-1,0 0 1,0 0 0,0 0-1,0 0-5,-5 5 60,3 2-60,0 1 0,1 0 0,0 0 0,0 0 0,1 0 0,0 0 0,0 0 0,1 0 0,0 0 0,1 0 0,0 0 0,-1-6-1,0 0 1,-1 0 0,2-1-1,-1 1 1,0 0-1,0-1 1,0 0-1,1 1 1,-1-1 0,1 0-1,-1 1 1,1-1-1,0 0 1,-1 0-1,1 0 1,0 0-1,0-1 1,-1 1 0,1 0-1,0-1 1,0 1-1,0-1 1,0 0-1,0 0 1,0 1 0,0-1-1,0-1 1,3 2-1,12 1-1,1-2 1,-1 0-1,1 0 1,-1-2-1,1 0 1,-1-1-1,0-1 1,16-6 1,0-1 8,0-2 0,-1-1 0,29-19-8,-58 32 3,0-1 1,0 0 0,0 0-1,0 0 1,0-1 0,0 1 0,-1 0-1,1-1 1,-1 0 0,0 0 0,2-3-4,-3 5 2,-1 0 0,1-1 0,-1 1 1,0 0-1,1-1 0,-1 1 0,0-1 1,0 1-1,0-1 0,0 1 0,0 0 1,0-1-1,0 1 0,-1-1 1,1 1-1,0-1 0,-1 1 0,0 0 1,1-1-1,-1 1 0,1 0 0,-1 0 1,0-1-1,0 1 0,0 0 0,0 0 1,0 0-1,0 0 0,0 0-2,-4-3 4,1 0-1,-1 0 0,0 0 0,-1 1 1,1 0-1,0 0 0,-2 0-3,-21-13 1,28 16-1,0 0 0,0 0 0,-1 0 0,1-1 0,0 1-1,0 0 1,0 0 0,0 0 0,0 0 0,-1 0 0,1 0 0,0 0-1,0 0 1,0-1 0,0 1 0,0 0 0,0 0 0,-1 0 0,1 0 0,0 0-1,0-1 1,0 1 0,0 0 0,0 0 0,0 0 0,0 0 0,0-1-1,0 1 1,0 0 0,0 0 0,0 0 0,0-1 0,0 1 0,0 0-1,0 0 1,0 0 0,0 0 0,0-1 0,0 1 0,0 0 0,0 0-1,0 0 1,0-1 0,10-2-7,22 0-6,-25 3 10,39-4-11,0 2 0,43 4 14,-86-2-2,0 1 1,-1-1 0,1 0-1,-1 1 1,0-1-1,1 1 1,-1 0-1,1 0 1,-1 0-1,0 0 1,0 0-1,1 0 1,-1 1-1,0-1 1,0 1-1,1 0 2,-2 0-1,0 0 0,0-1 0,0 1 0,0 0 0,-1 0 0,1 0 0,0-1 0,-1 1 0,1 0-1,-1 0 1,0 0 0,0 0 0,1 0 0,-1 0 0,-1 0 0,1 0 0,0 0 0,0 0-1,-1 0 1,1 0 0,-1 1 1,-2 6-1,-1 0-1,0-1 1,0 0 0,-1 0-1,0 0 1,0 0-1,-1-1 1,-2 2 1,-25 40-10,31-46 10,0 1 0,0 0-1,1 0 1,-1 0 0,1 0-1,0 0 1,0 0-1,1 0 1,-1 1 0,1-1-1,0 0 1,0 1 0,0-3-3,1 1 1,-1-1-1,1 1 0,0-1 0,-1 0 1,1 0-1,0 1 0,0-1 1,1 0-1,-1 0 0,0 0 1,1 0-1,-1 0 0,1 0 1,0 0-1,0-1 0,-1 1 0,1 0 1,0-1-1,0 0 0,1 1 1,-1-1-1,0 0 0,0 0 1,1 0-1,1 0 3,4 2-27,1-1 0,0 0 0,0-1 0,0 1 0,1-2 0,3 1 27,5-2-340,0 0 0,-1-1-1,1 0 1,-1-2 0,0 0 0,0 0 0,0-2-1,-1 0 1,0-1 0,0-1 0,-1 0 0,0-2 0,4-2 340,17-14-915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3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168 152 5289,'-6'5'423,"0"0"0,0 1 0,0-1 0,1 1-1,0 1 1,0-1 0,0 1 0,1-1 0,-2 6-423,-7 14 150,2 0 0,0 3-150,3-7 246,-3 6-171,-10 27 65,1 5-140,15-44 5,1 1 0,0 0-1,2 0 1,0 0-1,0 16-4,2-27 4,1 0-1,0 0 0,0 0 0,0 0 0,1 0 0,0 0 1,0-1-1,0 1 0,1 0 0,0-1 0,0 0 0,0 0 1,0 0-1,1 0 0,0 0 0,0-1 0,1 0 0,-1 0 1,1 0-1,0 0 0,0-1 0,0 1 0,0-1 0,0-1 1,1 1-1,-1-1 0,1 0 0,0 0 0,0-1 0,0 1 1,0-1-1,0 0 0,0-1 0,0 0 0,0 0 0,0 0 1,0-1-1,0 1 0,0-2 0,0 1-3,14-4 60,0-1-1,-1-1 1,0-1-1,-1-1 0,13-7-59,88-60 505,-76 47-289,-17 13-83,-1-2 0,-1-1 1,-1 0-1,0-2 0,-2-1 1,0-1-1,-1 0 1,-2-1-1,0-2 0,-2 1 1,-1-2-1,-1 0 0,1-5-133,-7 13 64,0 0 0,-2 0 0,0 0-1,-1-1 1,-1 0 0,0 0-1,-2-1 1,-1 1 0,0-12-64,-1 30 9,0 0 0,0 1 0,-1-1 0,1 1 0,0-1 0,-1 1 0,1-1 0,-1 1 1,1 0-1,-1-1 0,1 1 0,-2-2-9,2 3 3,0 0 0,-1 0 1,1-1-1,0 1 0,-1 0 1,1 0-1,0 0 0,-1 0 1,1-1-1,0 1 0,0 0 1,-1 0-1,1 0 0,-1 0 1,1 0-1,0 0 0,-1 0 1,1 0-1,0 0 0,-1 0 1,1 0-1,0 0 0,-1 0 0,1 0 1,0 0-1,-1 0 0,1 1 1,0-1-1,-1 0 0,1 0 1,0 0-1,-1 1-3,-2 1 15,0 1 1,0 0-1,0 0 0,0 0 0,1 0 1,-1 1-1,1-1 0,-2 4-15,-7 13 7,1 1 0,1 0 0,0 0 0,2 1 0,0 1-7,-24 118 23,7-29-5,-3-16-444,-4-2-1,-4 0 0,-4-2 0,-7 5 427,42-89-117,-1 1-183,0 0 1,0 0 0,0 0-1,-3 1 300,8-10-34,0 0-1,0-1 1,0 1 0,0 0-1,0 0 1,0 0-1,0-1 1,0 1-1,0 0 1,0 0-1,0-1 1,0 1 0,0 0-1,0 0 1,0-1-1,0 1 1,0 0-1,-1 0 1,1 0-1,0-1 1,0 1 0,0 0-1,0 0 1,0 0-1,-1-1 1,1 1-1,0 0 1,0 0-1,0 0 1,-1 0 0,1 0-1,0 0 1,0-1-1,0 1 1,-1 0-1,1 0 1,0 0-1,0 0 1,-1 0 0,1 0-1,0 0 1,0 0-1,-1 0 1,1 0-1,0 0 1,0 0-1,-1 0 1,1 0 0,0 0-1,0 0 1,0 0-1,-1 1 1,1-1-1,0 0 1,0 0-1,-1 0 1,1 0 0,0 0-1,0 0 1,0 1-1,0-1 1,-1 0-1,1 0 1,0 0-1,0 1 35,0-29-1425,0 26 1335,3-43-309,2 0 0,2 1 0,1-1-1,3 1 1,2 1 0,2-2 399,-14 42 129,0 0 0,0 0 0,0 0 0,0 0 0,1 1 0,-1-1 0,1 0 0,-1 1 0,1-1 0,0 1 0,0 0 0,1-1-129,0 2 116,-1 0 0,1 1 0,0-1 0,-1 0 0,1 1 0,0 0 0,0 0 1,-1 0-1,1 0 0,0 0 0,0 0 0,-1 1 0,1-1-116,17 1 49,-1-2 1,0 0 0,0-1 0,0-1 0,0-1 0,15-4-50,17-8 557,41-19-557,-75 28 121,0-1 1,-1 0-1,0-2 0,-1 1 1,0-2-1,11-10-121,-18 14 63,0-1 0,-1 0 0,1-1 1,-2 0-1,1 0 0,-1 0 0,-1-1 0,0 0 0,0 0 1,-1 0-1,3-10-63,2-18 418,-2 0 0,-1 0 1,0-29-419,-30 285 760,15-164-769,-3-1 0,-1 0 0,-6 6 9,16-50 1,-16 45 42,-19 38-43,30-70 165,8-22-150,0 0 1,1 0-1,-1 0 1,0 0-1,1 0 0,-1 0 1,0 0-1,1 0 0,-1 0 1,1 0-1,-1 0 1,0 0-1,1 0 0,-1-1 1,0 1-1,1 0 0,-1 0 1,0 0-1,1-1 1,-1 1-1,0 0 0,0 0 1,1-1-1,-1 1 1,0 0-1,0 0 0,0-1 1,1 1-1,-1 0 0,0-1-15,29-32 569,-13 12-446,9-11-18,1 1 1,22-21-106,-39 44-10,0 0 0,0 1 0,1-1 1,-1 2-1,2-1 0,-1 2 1,1-1-1,0 1 0,0 1 1,0 0-1,7-1 10,-16 5-2,0-1 0,0 1 1,1-1-1,-1 1 0,0 0 1,0 0-1,1 0 0,-1 0 0,0 1 1,1-1-1,-1 0 0,0 1 1,0 0-1,0-1 0,1 1 0,0 1 2,-2-1 0,1 0 0,-1 0-1,0 0 1,1 0 0,-1 1-1,0-1 1,0 0 0,0 1-1,0-1 1,0 1 0,0 0-1,0-1 1,-1 1-1,1 0 1,0-1 0,-1 2 0,2 8-9,-1-1 0,0 0-1,-1 0 1,0 1 0,-1-1 0,-1 7 9,0 8-64,2-24 54,-1 13-176,1 0 0,0 0 1,2 11 185,-1-21-114,-1-1 1,1 0 0,0 0 0,-1 1-1,2-1 1,-1 0 0,0 0 0,1 0-1,-1 0 1,1 0 0,0 0 0,0-1-1,0 1 1,0 0 0,0-1-1,1 0 1,-1 1 0,3 1 113,26 6-627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4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1 646 5777,'24'1'4078,"-18"-2"-3862,-1 0 0,0-1 0,0 1 0,-1-1 1,1 0-1,0-1 0,3-2-216,-5 4 22,11-7 40,0 0-1,-1 0 1,-1-1 0,1-1-1,-2 0 1,5-5-62,4-6 111,-1 0 1,-1-2 0,-2 0-1,3-5-111,-10 12 106,0 0 0,-1-1 0,-1 1 0,-1-2 0,0 1 0,-1-1 0,-1-1-106,6-47 235,-3 0 0,0-62-235,-8 94 5,1 33-4,0 0 0,0 1-1,0-1 1,0 0 0,-1 0 0,1 1 0,0-1 0,0 0-1,-1 1 1,1-1 0,0 0 0,-1 1 0,1-1 0,0 0 0,-1 1-1,1-1 1,-1 1 0,1-1 0,-1 1-1,-9 1 4,-7 15-4,11-6 0,0-1 0,1 1 0,0-1-1,0 1 1,1 1 0,1-1 0,0 1 0,0-1 0,1 1 0,0 2 0,-3 29 4,2 0 0,2 4-4,0 9 8,-4 5 140,-3-1 0,-2 0 0,-6 14-148,15-72 3,-5 21 27,1 1-1,1-1 1,1 1 0,1-1-1,1 1 1,1 5-30,0-26 1,1 0-1,-1 0 1,0 0-1,1 0 1,0 0 0,-1 0-1,1 0 1,0 0-1,0 0 1,0 0 0,0 0-1,1-1 1,-1 1-1,0 0 1,1-1 0,-1 1-1,1-1 1,-1 0-1,1 1 1,0-1 0,0 0-1,0 0 1,-1 0-1,1 0 1,0 0 0,0-1-1,0 1 1,0-1-1,0 1 1,1-1 0,-1 1-1,0-1 1,0 0-1,0 0 0,11 0 2,-1 0-1,0-1 1,1-1-1,-1 0 0,6-1-1,-14 2 0,46-11-959,0-2 0,-2-2 0,0-2 0,20-11 959,-27 10-1064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4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0 530 6865,'22'-10'1719,"-1"1"0,18-6-1719,92-20 227,-73 21-17,62-16-63,-7 3 474,37-18-621,-131 39 80,0-2 1,-1 0-1,0 0 1,0-3-81,-11 7 26,-1 0 1,0-1-1,0 0 1,0 0 0,-1 0-1,0-1 1,0 1 0,0-1-1,0-1 1,-1 1 0,0 0-1,0-3-26,4-12 145,-1 1-1,-1-1 1,0-1-1,-2 1 1,-1-1-1,0 0 1,-2 0 0,0-16-145,-4 19 454,3 19-445,0 0 0,0 0 0,0 0 0,0-1 0,0 1 0,0 0 0,0 0-1,0 0 1,0 0 0,-1 0 0,1-1 0,0 1 0,0 0 0,0 0 0,0 0 0,0 0-1,0 0 1,0 0 0,-1 0 0,1 0 0,0 0 0,0-1 0,0 1 0,0 0 0,0 0-1,-1 0 1,1 0 0,0 0 0,0 0 0,0 0 0,0 0 0,0 0 0,-1 0 0,1 0-1,0 0 1,0 0 0,0 0 0,0 0 0,0 0 0,-1 0 0,1 0 0,0 1 0,0-1-1,0 0 1,0 0 0,0 0 0,-1 0 0,1 0-9,-1 2 26,-1 0 1,1 0-1,0 0 1,0 0-1,0 0 1,0 0-1,0 1 1,0-1-1,1 0 1,-1 1-1,1-1 0,-1 1-26,-7 55 22,2 0 0,3 2-22,2-18 2,-2-1 0,-2 0 0,-1 0 0,-2-1 0,-7 18-2,4-29 6,0 0 1,-2-1-1,-1 0 1,-2-1-1,0-1 0,-14 17-6,64-68 98,23-30-12,-34 31-79,1 2 0,1 0-1,16-9-6,-32 25 5,1 0 0,-1 0 0,1 2 0,0-1 0,1 1 0,-1 0 0,1 1 0,0 1 0,-1 0-1,1 0 1,0 1 0,10 0-5,60 4 17,-44-1-25,1-2 1,24-2 7,-32-1 9,-1-1 1,1-1-1,-1-1 1,-1-2-1,1-1 1,24-11-10,-51 19 2,0 0 0,0 0 0,1-1 0,-1 1 0,0 0 0,0-1 0,0 0 0,0 1 1,-1-1-1,1 0 0,0 0 0,-1 0 0,1 0 0,-1 0 0,1 0 0,-1 0 0,0-1 0,0 1 0,0 0 0,-1-1 0,1 1 1,0-1-1,-1 1 0,1-1 0,-1 1 0,0-1 0,0 1 0,0-1 0,0 1 0,-1-1 0,1 1 0,-1-1-2,0 0 2,0 1-1,0 0 1,0 0-1,0 0 1,-1 0-1,1 0 1,-1 0-1,1 0 1,-1 0-1,0 1 1,1-1-1,-1 1 1,0-1-1,0 1 1,0 0-1,-1-1 1,1 1-1,0 0 1,0 1-1,-1-1 1,1 0-1,0 1 1,-1-1-1,1 1 1,-1 0-1,1-1 1,0 1-1,-1 0 1,1 1-1,-1-1 1,1 0-1,0 1 1,-2 0-2,-5 1 2,-1 1 1,1 1-1,0-1 0,0 2 1,0-1-1,1 1 1,-1 0-1,1 1 0,0 0 1,1 1-1,-1-1 1,1 1-1,1 1 0,-1-1 1,1 1-1,1 0 0,-1 1 1,1-1-1,-2 8-2,6-14 1,0 1 0,0-1-1,1 1 1,-1-1 0,1 1-1,0 0 1,0-1 0,0 1-1,0 0 1,0-1 0,0 1-1,1-1 1,0 1 0,-1 0-1,1-1 1,0 1 0,0-1-1,0 0 1,0 1 0,1-1-1,-1 0 1,1 0 0,-1 0-1,1 0 1,0 0 0,0 0-1,0 0 1,1 1-1,6 4-14,1-1 0,-1 0 0,1 0 0,0-1 0,9 3 14,-17-7-3,35 14-124,0-2-1,2-2 1,-1-1 0,2-2 127,75 14-185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6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233 123 1432,'3'-3'429,"-1"0"1,0 0-1,-1 0 0,1 0 0,-1-1 0,1 1 0,-1-1 0,0 0 0,0-1-429,7-18 2250,0 11-767,-6 9-1243,0 1 0,-1-1 0,1 0 1,0 0-1,-1 0 0,0 0 0,1-3-240,-2 5 11,0 1 1,0-1-1,0 0 0,0 0 1,0 1-1,0-1 1,0 0-1,0 0 1,-1 1-1,1-1 0,0 0 1,0 0-1,-1 1 1,1-1-1,0 0 1,-1 1-1,1-1 0,-1 0 1,1 1-1,-1-1 1,1 1-1,-1-1 1,0 1-1,1-1 0,-1 1 1,0 0-1,1-1 1,-1 1-1,0-1 1,1 1-1,-1 0 0,0 0 1,0 0-1,1-1 1,-2 1-12,-4-1 4,1-1 0,-1 1 0,0 0 1,0 0-1,0 1 0,0 0 0,-1 0 1,1 0-1,0 1 0,0 0 0,1 0 1,-4 2-5,0-2 10,4 1 5,0-1 1,0 1-1,0 0 0,0 0 0,1 0 1,-1 1-1,1 0 0,-1 0 0,1 0 1,0 0-1,0 1 0,1-1 0,-2 2-15,-17 15 59,9-12-18,4-2-25,0 0 1,1 1 0,-1 0-1,1 0 1,1 0 0,-7 8-17,13-13 1,0 0 0,0-1 0,0 1-1,0 0 1,0 0 0,0 0 0,0 0 0,1 0 0,-1 0 0,1 0 0,-1 1 0,1-1 0,0 0 0,0 0 0,0 0-1,0 0 1,0 1 0,1-1 0,-1 0 0,1 0 0,-1 0 0,1 0 0,0 0 0,-1 0 0,1 0 0,0 0 0,1 0-1,-1-1 1,0 1 0,0 0 0,1 0 0,-1-1 0,1 1 0,-1-1 0,1 0 0,1 1-1,8 7 11,1-1 0,0 0 0,0-1 0,1 0 1,0-1-1,4 1-11,17 9 18,-22-10-7,33 16-14,16 14 3,-49-29 4,-1 0 0,-1 1-1,0 0 1,0 1-1,0 0 1,-1 1 0,7 10-4,-14-17 1,0 0 1,0 0-1,-1 1 1,1-1-1,-1 0 1,1 1-1,-1-1 1,0 1 0,-1-1-1,1 1 1,-1 0-1,1-1 1,-1 1-1,0 0 1,0-1 0,-1 1-1,1 0 1,-1-1-1,0 1 1,0 0-1,0-1 1,0 1 0,-1-1-1,1 0 1,-1 0-1,0 1 1,0-1-1,0 0 1,0 0 0,-1-1-1,1 1 1,-1 0-1,1-1 1,-1 1-1,0-1 1,0 0-1,0 0 1,-1 0 0,1-1-1,-1 1-1,-15 7 10,0-1 0,-1 0 1,0-2-1,0 0 0,-1-1 0,1-1 0,-1-1 0,0-1 0,0-1 1,-17-1-11,34 0-86,-1 0 0,1 0 0,0 0 0,0-1 0,-1 0 0,1 0 0,0 0 0,0 0 0,0 0 0,0-1 0,0 0 0,0 0 0,-3-2 86,6 3-53,1 1-1,-1 0 1,0-1 0,1 1 0,-1-1 0,1 0-1,-1 1 1,1-1 0,-1 1 0,1-1-1,0 0 1,-1 1 0,1-1 0,0 0-1,-1 1 1,1-1 0,0 0 0,0 1-1,-1-1 1,1 0 0,0 0 0,0 1 0,0-1-1,0 0 1,0 0 53,13-22-760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7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409 123 5161,'0'-4'230,"0"0"0,0 1 0,0-1 0,0 0 0,-1 1-1,0-1 1,0 1 0,0-1 0,0 1 0,-1-1 0,1 1 0,-1 0 0,0-1 0,0 1 0,0 0-1,0 0 1,0 0 0,-3-1-230,2 1 114,-1 0-1,0 1 1,0-1-1,0 1 1,-1 0-1,1 0 1,0 0-1,-1 1 1,1 0 0,-1 0-1,1 0 1,-1 0-1,-1 1-113,-12-1 94,0 1 0,0 1 0,0 0 0,0 2 0,0 0-1,-16 6-93,22-6 17,0 0-1,0 2 0,1-1 0,-1 1 0,1 1 1,1 0-1,-1 1 0,1 0 0,0 0 0,1 1 0,-1 0 1,2 1-1,-1 0 0,1 0 0,-3 6-16,9-13 0,0 1 0,1-1 0,0 0 0,-1 1 0,1-1 0,0 1 0,0 0 0,0-1 0,0 1 0,1 0 0,-1 0 0,1-1 0,-1 1 0,1 0 0,0 0 0,0-1 0,1 1 0,-1 0 0,0 0 0,1 0 0,0-1 0,-1 1 0,1 0 0,0-1 0,1 1 0,-1-1 0,0 1 0,1-1 0,-1 0 0,1 1 0,0-1 0,0 0 0,0 0 0,0 0 0,0-1 0,0 1 0,0 0 0,1 0 0,5 3 2,-1-1-1,1 0 1,0 0 0,0 0 0,1-1 0,-1 0 0,0-1 0,1 0-1,0 0 1,-1-1 0,6 0-2,16 0-5,-1-2 1,1-1-1,2-1 5,-20 2 6,-1-1 0,0-1 0,0 0 0,0 0-1,0-1 1,0 0 0,-1-1 0,1 0 0,-1-1-6,-8 4 4,0 0 0,0 0 0,0 0 0,0 0 0,0-1 0,-1 1 0,1 0 0,-1-1 0,0 1 0,0-1 0,1 0 0,-2 1 0,1-1 0,0 0 0,0 0 0,-1 0 0,0 1 0,1-1-1,-1 0 1,-1-2-4,1-4 54,0 1 0,-1-1 0,0 0 0,-1 1 0,-2-8-54,3 15 3,1 0 1,0 0-1,-1 0 0,1 0 0,-1 0 1,1 1-1,-1-1 0,1 0 0,-1 0 1,0 1-1,1-1 0,-1 0 1,0 1-1,1-1 0,-1 1 0,-1-1-3,2 1-1,0 0 0,-1 0 0,1 0 0,0 0 0,-1 0 0,1 0 1,0 0-1,-1 0 0,1 0 0,0 0 0,-1 0 0,1 0 0,0 0 0,-1 0 0,1 1 0,0-1 0,-1 0 0,1 0 0,0 0 0,-1 0 0,1 1 0,0-1 0,0 0 0,-1 0 0,1 1 0,0-1 0,0 0 0,0 1 0,0-1 0,-1 0 0,1 1 1,0-1-1,0 0 0,0 1 0,0-1 0,0 0 0,0 1 0,0-1 0,0 0 0,0 1 0,0-1 0,0 0 0,0 1 0,0-1 0,0 0 0,0 1 0,0-1 0,0 0 0,0 1 0,0-1 1,1 13 3,-1 0 0,2 0 0,0-1 0,0 1 0,1-1 1,1 1-1,4 9-3,-7-19-5,0 0 0,0 0 0,1-1 0,-1 1 0,1 0 0,-1 0 1,1-1-1,0 1 0,0-1 0,1 0 0,-1 1 0,0-1 0,1 0 1,-1 0-1,1-1 0,0 1 0,-1 0 0,1-1 0,0 0 0,0 0 1,0 0-1,0 0 0,0 0 0,0 0 0,1-1 0,-1 1 0,0-1 1,0 0-1,0 0 0,0 0 0,4-1 5,-2 0 13,1-1 1,-1 1-1,0-1 1,0 0-1,1-1 0,-1 1 1,0-1-1,-1 0 1,1 0-1,-1-1 1,1 1-1,-1-1 0,0 0 1,0 0-1,0 0 1,1-3-14,19-30 297,-7 12-120,1 0 1,15-15-178,-33 39-2,1 0 1,0 0-1,-1 0 1,1 0-1,0 0 1,0 1-1,0-1 1,0 0-1,0 0 1,0 1-1,0-1 1,0 1-1,0-1 1,0 1-1,0-1 1,0 1-1,0 0 1,0-1-1,0 1 1,1 0-1,-1 0 1,0 0-1,0 0 1,0 0-1,1 0 1,-1 0-1,0 0 1,0 1 0,0-1-1,0 0 1,0 1-1,0-1 1,1 1-1,-1-1 1,0 1-1,0-1 1,0 1-1,-1 0 1,1-1-1,0 1 1,0 0-1,0 0 1,0 0-1,0 1 2,5 5-16,-1 1 0,0 0 0,-1 1-1,0-1 1,3 8 16,2 4 8,-2-6-11,5 10-18,0 0-1,1 8 22,-10-25-8,-1 0-1,0-1 0,-1 1 0,1 0 0,-1 0 0,-1 1 1,1-1-1,-1 0 0,0 0 0,-1 0 0,0 1 9,1-8 12,0 0-1,0 0 0,0 0 1,0 0-1,-1 0 0,1 0 0,0 0 1,0 1-1,0-1 0,0 0 1,0 0-1,-1-1 0,1 1 1,0 0-1,0 0 0,0 0 1,0 0-1,0 0 0,-1 0 0,1 0 1,0 0-1,0 0 0,0 0 1,0 0-1,0 0 0,0 0 1,-1 0-1,1 0 0,0-1 0,0 1 1,0 0-1,0 0 0,0 0 1,0 0-1,0 0 0,0 0 1,0-1-1,0 1 0,0 0 1,0 0-1,-1 0 0,1 0 0,0 0 1,0-1-1,0 1 0,0 0 1,0 0-1,0 0 0,0 0 1,0 0-1,0-1 0,1 1 1,-1 0-1,0 0 0,0 0-11,-4-16 256,5 3-226,1-1 1,0 1-1,0-1 1,2 1 0,-1 0-1,2 0-30,-5 12 2,3-6 5,0 0-1,0 1 0,0-1 0,1 1 1,-1 0-1,1 0 0,1 0 0,-1 1 1,1 0-1,0 0 0,1 0 1,3-3-7,0 2-11,1-1 0,0 1 0,0 0 0,0 1 0,1 1 0,7-3 11,-12 5-8,1 0 0,-1 0 1,1 1-1,0 0 1,-1 1-1,1-1 1,0 1-1,0 0 0,-1 1 1,1 0-1,0 0 1,-1 0-1,1 1 1,4 1 7,-2 1-6,-1-1 0,-1 2 0,1-1 0,-1 1 1,1 0-1,-1 0 0,-1 0 0,1 1 0,-1 1 1,5 5 5,-9-10-3,-1-1 1,1 1 0,-1 0 0,1 0-1,-1 0 1,0 0 0,0 0 0,0 0 0,0 0-1,0 0 1,-1 0 0,1 1 0,-1-1-1,1 0 1,-1 0 0,0 1 0,0-1 0,0 0-1,0 0 1,0 1 0,0-1 0,-1 0-1,1 0 1,-1 1 0,1-1 0,-1 0 0,-1 1 2,1 0-3,-1-1 0,0 1 1,0-1-1,0 0 1,0 0-1,0 0 0,0 0 1,-1 0-1,1 0 1,-1-1-1,1 1 0,-1-1 1,0 0-1,1 0 1,-1 0-1,0 0 0,0 0 1,0 0-1,0-1 1,-2 1 2,4-1 0,1 0 0,-1 0 1,0 1-1,0-1 0,1 0 1,-1 0-1,0 0 0,0 0 1,1 0-1,-1 0 0,0 0 0,0 0 1,1-1-1,-1 1 0,0 0 1,0 0-1,1-1 0,-1 1 1,0 0-1,1-1 0,-1 1 1,0-1-1,1 1 0,-1-1 1,1 1-1,0-1 1,0 1 0,0-1 0,0 0 0,0 1-1,0-1 1,0 1 0,0-1 0,0 0 0,0 1 0,1-1-1,-1 1 1,0-1 0,0 0 0,1 1 0,-1-1-1,0 1 1,1-1 0,-1 1 0,0-1 0,1 1 0,-1-1-1,28-25 30,-5 11-25,-1 2 1,2 1-1,0 0 1,0 2-1,1 1 1,0 1-1,6 0-5,-19 6 2,1 1-1,0 0 1,-1 1-1,1 0 1,-1 1-1,1 0 1,-1 1-1,3 2-1,0-2-2,0 1-1,0-2 1,0 0 0,0-1-1,5 0 3,0-2 11,1-1 0,-1-1 1,0-1-1,0 0 0,-1-2 0,1 0 0,-1-1 0,-1-1 0,4-3-11,-20 10 16,1 1 0,-1-1 0,0 0 0,0 0 0,0 0 1,0 0-1,0 0 0,0 0 0,-1 0 0,1-1 0,-1 1 0,1-1 0,-1 1 0,0-1 0,0 0 0,0-1-16,0 2 16,-1 0 0,0 0 0,0 0 0,0 0 0,0 0 0,-1 0 0,1 0 0,0 0 0,-1 0 0,1 0 0,-1 0 0,0 0 0,0 1 0,0-1 0,0 0 0,0 0 0,0 1-1,0-1 1,0 1 0,-1-1 0,1 1 0,-1-1 0,0 0-16,-1 0 7,0-1-1,-1 0 1,1 1 0,0 0-1,-1 0 1,1 0-1,-1 0 1,0 1-1,0-1 1,0 1 0,1 0-1,-1 0 1,0 1-1,0-1 1,0 1-1,-1 0 1,1 0 0,0 0-1,0 0 1,0 1-1,0-1 1,0 1-1,0 0 1,1 0-1,-1 1 1,0-1 0,0 1-1,1 0 1,-2 1-7,0 0 1,1 0 0,-1 0 1,1 1-1,0-1 0,0 1 1,0 0-1,1 0 1,-1 1-1,1-1 0,0 1 1,0 0-1,1 0 0,-1 0 1,1 0-1,0 0 0,0 0 1,1 0-1,0 1 0,0-1 1,0 1-1,0 4-1,1-4-1,1 0-1,-1 1 1,1-1-1,1 0 1,-1 0 0,1 0-1,0-1 1,0 1-1,1 0 1,-1-1 0,1 0-1,1 1 1,-1-1-1,1 0 1,0 0-1,0-1 1,0 0 0,1 1-1,-1-1 1,1 0-1,0-1 1,0 1 0,4 1 1,11 6-170,0-1 1,1-1 0,0-1-1,0 0 1,20 3 169,55 11-1008,1-10 391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5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62 225 7250,'-1'2'82,"-1"0"0,1 0 1,-1 1-1,1-1 0,0 1 1,0-1-1,0 0 0,0 1 1,1 0-1,-1-1 0,1 1 1,-1-1-1,1 1 0,0 0 1,0-1-1,0 1 0,0-1 1,1 1-1,-1 0 0,1-1 1,-1 1-1,1-1 0,0 1 1,0-1-1,0 1 0,0-1 1,1 0-1,-1 1 0,1-1 1,-1 0-1,1 0 0,0 0 1,0 0-1,1 1-82,2 0-69,-1 1 0,0-1 0,1-1 0,-1 1 0,1-1 0,0 1 0,0-1 0,0-1 0,0 1 1,0-1-1,1 0 0,-1 0 0,0 0 0,0-1 0,1 1 0,3-2 69,-3 1-53,0-1-1,0 0 1,0-1 0,0 1 0,-1-1 0,1 0-1,-1-1 1,1 1 0,-1-1 0,0 0 0,0 0-1,0-1 1,4-3 53,-3 1 10,0 0 1,-1-1-1,0 1 0,0-1 0,0 0 1,-1 0-1,0-1 0,0 1 0,0-5-10,2-4 246,-1 0-1,-1-1 1,0 0-1,-2 0 1,0 0-1,0 0 1,-2-1-1,0 1 1,-2-8-246,2 21 93,-1 0 0,1 0 1,-1 1-1,0-1 0,0 0 1,0 1-1,-1-1 0,1 1 1,-1-1-1,-1 0-93,2 3 22,1 0 0,-1 0 1,0 0-1,0 0 0,0 0 0,0 0 0,-1 0 0,1 0 1,0 1-1,0-1 0,0 0 0,-1 1 0,1-1 0,0 1 0,-1-1 1,1 1-1,0 0 0,-1 0 0,1-1 0,0 1 0,-1 0 1,1 0-1,-1 0 0,1 1 0,0-1 0,-1 0 0,1 0 0,0 1 1,-1-1-1,1 1 0,-1 0-22,-9 5 26,0 0-1,1 1 1,0 0 0,0 0-1,1 1 1,0 1 0,1 0-1,-6 6-25,-10 13-7,1 1 1,1 1-1,2 1 0,1 0 0,2 2 0,-1 5 7,14-30-22,0 1 1,1 0-1,0 0 0,1 0 0,0 0 1,0 0-1,1 0 0,0 0 22,1-5-18,0-1 0,0 0 0,0 1 0,1-1 0,-1 0 0,1 0 0,0 0-1,0 0 1,0 0 0,1 0 0,-1 0 0,1 0 0,-1 0 0,1 0 0,0-1 0,0 1 0,0-1-1,0 1 1,1-1 0,-1 0 0,1 0 0,-1 0 0,1 0 0,1 1 18,6 2-83,1-1 0,-1 0 0,1 0 0,-1-1 0,1 0 0,0-1 1,0 0-1,11 0 83,7-1-396,0 0 1,27-4 395,-24-1-592,-1-2 0,0 0 0,0-2 0,-1-2 1,0 0-1,0-2 0,7-6 592,39-24-1030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8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11 148 3617,'-8'-10'5412,"5"1"-3394,4 8-1983,-1 0-1,1-1 1,0 1-1,-1 0 1,1 0 0,0 0-1,0 0 1,0 0-1,0 1 1,-1-1-1,1 0 1,0 0 0,1 0-1,-1 1 1,0-1-1,0 1 1,0-1-1,0 1 1,0-1 0,2 1-35,16-7 69,1 1 0,0 1 0,1 0 0,-1 2 0,1 0 0,2 2-69,44-3 132,6 4-132,-11-1 70,8-2-70,-49 1 20,-1-1 1,1-1-1,-1-1 1,0 0-1,7-4-20,-23 7-26,0 0 0,0 0 0,0-1 0,0 1 0,0-1 0,0 1-1,1-3 27,-5 5-29,1 0-1,-1-1 0,1 1 0,-1-1 1,0 1-1,1-1 0,-1 1 0,0-1 1,1 1-1,-1-1 0,0 1 0,0-1 1,1 1-1,-1-1 0,0 1 0,0-1 1,0 0-1,0 1 0,0-1 0,0 1 1,0-1-1,0 0 0,0 1 30,0-1-65,-1 0 1,1 1-1,-1-1 1,1 0-1,-1 1 1,0-1-1,1 1 0,-1-1 1,0 0-1,1 1 1,-1 0-1,0-1 1,0 1-1,1-1 1,-1 1-1,0 0 0,0 0 1,0-1-1,0 1 1,1 0-1,-2 0 65,-14-3-624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9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77 4545,'-73'-76'1782,"73"76"-1755,0 0-1,0 0 1,0 0 0,0 0 0,0 0 0,0 0 0,0 0 0,0 0 0,0 0 0,0 0 0,0 0 0,0 0-1,0 1 1,0-1 0,0 0 0,0 0 0,0 0 0,0 0 0,0 0 0,0 0 0,0 0 0,0 0-1,0 0 1,0 0 0,0 0 0,0 0 0,0 0 0,0 0 0,0 0 0,0 0 0,0 0 0,0 0 0,0 0-1,0 0 1,0 0 0,0 0 0,0 0 0,-1 0 0,1 0 0,0 0 0,0 1 0,0-1 0,0 0-1,0 0 1,0 0 0,0 0 0,0 0 0,0 0 0,0 0 0,0-1 0,0 1 0,0 0 0,0 0 0,0 0-1,0 0 1,0 0 0,0 0 0,-1 0 0,1 0-27,3 11 865,7 24-246,-2-11-76,25 79 710,-18-60-806,-1 1 1,-3 0-1,2 18-447,-10-42 41,2 0 1,0 0-1,2-1 0,7 18-41,-13-35-40,0 0 0,0-1-1,0 1 1,1 0 0,-1-1-1,0 1 1,1-1-1,-1 1 1,1-1 0,-1 0-1,1 0 1,0 1 0,0-1-1,0 0 1,-1-1-1,1 1 1,0 0 0,0 0-1,0-1 1,1 1 40,5 0-873,-1 1-1,1-2 1,0 1-1,7-1 874,9 0-1006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9.4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 5441,'0'-1'107,"0"1"-1,0-1 1,0 1-1,0-1 1,0 1 0,0-1-1,0 1 1,1-1-1,-1 1 1,0-1 0,0 1-1,1-1 1,-1 1-1,0-1 1,1 1-1,-1 0 1,0-1 0,1 1-1,-1 0 1,1-1-1,-1 1 1,0 0-1,1 0 1,-1-1 0,1 1-1,-1 0 1,1 0-1,-1 0 1,1-1-1,-1 1 1,1 0 0,-1 0-1,1 0-106,1 1 72,-1-1 0,0 1-1,0-1 1,0 1 0,0 0-1,0-1 1,0 1 0,0 0 0,0 0-1,0 0 1,0 0 0,0 0-1,-1 0 1,1 0-72,22 40 155,-4 1 58,-9-17-152,1 0-1,1-1 0,1 0 0,2-1 1,7 9-61,-18-26 65,0-1 1,1 0-1,0 0 1,1 0-1,-1-1 1,1 1 0,-1-1-1,1-1 1,1 1-1,-1-1 1,0 0 0,1 0-1,0-1 1,-1 0-1,1 0 1,0 0-1,0-1 1,0 0 0,0-1-1,0 0 1,0 0-1,0 0 1,2-1-66,-4 0 77,0 0 1,0 0-1,0 0 0,0-1 1,0 0-1,0 0 0,0 0 1,0-1-1,-1 0 0,1 0 1,-1 0-1,0 0 0,0-1 1,0 1-1,-1-1 0,1 0 1,-1 0-1,1-1-77,7-12 132,-1 0 1,0-1-1,-1 0 0,1-5-132,3-5 38,5-9-201,-1-1 0,-2-1 0,-1 0 0,-1-8 163,-4 79-3965,-3 2 1382,3 9 1181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09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5113,'0'0'99,"0"0"0,0 1 0,0-1-1,0 0 1,0 1 0,-1-1 0,1 0 0,0 1 0,0-1-1,0 1 1,0-1 0,0 0 0,0 1 0,0-1 0,0 0-1,1 1 1,-1-1 0,0 0 0,0 1 0,0-1 0,0 1-1,0-1 1,1 0 0,-1 1 0,0-1 0,0 0 0,0 0-1,1 1 1,-1-1 0,0 0 0,1 0 0,-1 1 0,0-1-1,0 0 1,1 0 0,-1 0 0,1 1-99,7 3 55,0 0 0,1 0-1,0-1 1,0 0 0,0 0 0,0-1 0,0 0-1,1-1 1,4 0-55,-9 0 50,0-1 0,0-1 0,0 1 0,0-1 0,0 0 1,0 0-1,0 0 0,-1-1 0,1 1 0,0-1 0,-1 0 0,4-2-50,9-4 189,-1 2 45,0-1-1,0 0 1,-1-2 0,0 1 0,0-2 0,0 0-234,-14 9 22,0 0 0,1 0 0,-1-1 0,0 1 0,0 0 0,0 0 1,1-1-1,-2 1 0,1 0 0,0-1 0,0 1 0,0-1 0,-1 1 0,1-1 0,0 1 1,-1-1-1,0 0 0,1 1 0,-1-1 0,0 0 0,0 1 0,0-1 0,0 0 1,0 1-1,0-1 0,0 0 0,-1 1 0,1-1 0,-1 1 0,1-1 0,-1 0 0,1 1 1,-1-1-1,0 1 0,0-1 0,0 1 0,0 0 0,0-1 0,0 1 0,0 0 0,0 0 1,-1 0-1,1 0 0,0 0 0,-1 0 0,1 0 0,-1 0 0,1 0 0,-1 1 0,1-1 1,-1 1-1,1-1 0,-1 1 0,0 0 0,0-1-22,-5 0 10,0 1 0,-1 0-1,1 0 1,0 0 0,0 1 0,0 0-1,-1 0 1,1 1 0,0 0 0,1 0-1,-1 0 1,0 1 0,1 0 0,-1 1-1,1-1 1,0 1 0,0 1 0,-2 1-10,0 0 11,0 0 0,1 1 0,0 0 0,0 0 0,0 1 0,1 0 0,0 0 1,0 1-1,1-1 0,0 1 0,1 0 0,0 0 0,0 2-11,3-7 2,0 0 0,0 0 0,1 0 0,-1 0 1,1 0-1,0 0 0,0 0 0,0 0 0,1 0 0,0 0 0,-1-1 0,1 1 0,1 0 0,-1 0 0,0 0 0,1-1 0,0 1 1,0-1-1,0 1 0,0-1 0,1 0 0,-1 0 0,1 0 0,0 0 0,0 0 0,2 1-2,5 4-18,1 0 0,0-1 0,0-1 0,1 0 1,0 0-1,0-1 0,0-1 0,1 0 18,88 23-263,18-1 114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46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5 354 3129,'16'-102'1619,"-14"73"1562,-4 47-1297,-3 59-1815,2-22 2,2 13-71,2 18 78,0 166 84,-6-140 90,3-97-236,-2-13 257,4-3-227,0 0 0,-1 0 0,1 0 0,0 0-1,-1 0 1,1-1 0,0 1 0,0 0 0,0 0-1,0 0 1,0 0 0,0 0 0,0-1 0,1 1-1,-1 0 1,0 0 0,1 0-46,0-4 23,5-27 0,9-30-23,-7 35 14,-2-1-1,3-24-13,-1-49-88,-4 0-1,-5-7 89,1 25-47,2 19 66,5 28-92,-5 34 72,-1 0 0,0 0 1,0 1-1,1-1 0,-1 0 0,1 1 1,0 0-1,-1-1 0,1 1 0,0 0 1,1-1 0,-1 1 4,14-11 19,0 2 0,0 0 0,4 0-23,-10 5 8,1-1 14,0 2 0,0-1 0,0 1 0,1 1 0,6-1-22,11-3 47,105-27 134,-18 6-120,-116 28-61,20-6 17,0 0 1,0 2 0,0 0 0,0 1-1,0 1 1,1 1 0,0 1-18,-12 3-505,-17 2-1754,-3 2 1365,-16 12 74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46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 3873,'2'-3'1888,"-2"-1"-824,4-2-535,-4 4-201,0 0-280,0 0-40,16-6-8,5-2 8,50-16-352,-47 26-273,-8 14-743,-5 4-280,-15 11 1000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48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10 779 2136,'-4'5'140,"-2"5"2286,16-11-136,5-4-1579,1 1 0,0 1-1,0 0 1,4 0-711,-6 2 23,0-2 0,0 1 0,-1-2 0,1 0 0,8-4-23,30-12 32,-1-2-1,-2-3 1,0-1-1,-1-3 1,-2-2-1,4-6-31,-43 31-28,0 0 0,-1-1 0,0 0 0,0 0-1,-1 0 1,0-1 0,0 0 0,0 0 0,-1-1 28,-1 3-7,-1 0 1,0 1-1,0-1 1,0 0-1,-1 0 1,0-1 0,0 1-1,0 0 1,-1 0-1,0 0 1,-1-1 0,1 1-1,-2-5 7,-1 2 439,7 25-364,5 9-83,-1 1 1,-2 1 0,0-1 0,-2 1 0,1 19 7,-4-14 25,-1 0 0,-4 26-25,4-51 6,2 5-20,5-11 104,13-16 200,7-16 287,13-22-577,22-24 210,-34 48-145,1 1 0,1 2 0,27-19-65,105-61 14,-1 0 11,-150 97-23,1 0 1,-1-1 0,4-4-3,-13 12 4,0-1 0,1 1 0,-1-1 0,0 0 0,0 0-1,0 0 1,-1 0 0,1 0 0,-1 0 0,0 0 0,0 0 0,0-1 0,0 1-1,0 0 1,-1-1 0,1-2-4,-1 4 5,0 1-1,0 0 1,0 0-1,0 0 1,-1 0-1,1 0 1,0 0-1,0 0 1,-1 0-1,1-1 0,-1 1 1,1 0-1,-1 0 1,0 1-1,1-1 1,-1 0-1,0 0 1,1 0-1,-1 0 1,0 1-1,0-1 1,0 0-1,0 0 1,0 1-1,0-1 1,0 1-1,0-1 1,0 1-1,0 0 1,0-1-1,0 1 1,0 0-1,0-1 1,0 1-1,0 0 1,0 0-1,-1 0 0,1 0 1,0 0-1,0 1 1,0-1-1,0 0 1,0 0-1,0 1 1,0-1-5,-4 1 3,0 1 1,1-1 0,-1 1-1,1 0 1,0 0-1,0 0 1,0 1-1,0-1 1,0 1 0,-2 2-4,-1 2-2,0 1 0,1-1 0,0 1 0,0 0 1,0 1-1,1 0 0,1-1 0,0 1 1,0 1-1,0-1 0,1 1 0,1-1 1,-2 10 1,3-12-2,0 1 1,1 0 0,0 0 0,0-1 0,0 1 0,1 0-1,1-1 1,-1 1 0,1-1 0,0 1 0,1-1 0,0 0-1,0 0 1,0 0 0,1 0 0,0-1 0,1 1 0,0 0 1,-2-4 5,-1 0 0,1 0 1,0 0-1,0-1 1,0 1-1,0-1 1,1 0-1,-1 0 0,0 0 1,1 0-1,0-1 1,-1 0-1,1 1 0,0-1 1,0 0-1,-1-1 1,1 1-1,0-1 1,0 0-1,0 0 0,0 0 1,0 0-1,0-1 1,0 1-1,0-1 1,-1 0-1,1 0 0,0 0 1,3-3-6,12-4 54,0-1-1,-1-2 1,-1 0 0,1 0 0,4-6-54,0 1 47,4-2 49,-1 2 152,23-21-248,-43 32 33,1 0-1,-1 0 0,0 0 0,0-1 0,-1 0 0,1 0 0,-1 0 0,-1 0 0,1-1 0,0-3-32,-3 7 14,0 0-1,0 0 0,0 0 0,-1-1 0,0 1 1,1 0-1,-1 0 0,-1 0 0,1 0 0,0 0 1,-1-1-1,1 1 0,-1 0 0,0 0 0,0 0 1,0 0-1,0 0 0,-1 1 0,1-1 1,-1 0-1,-2-2-13,-3-4 36,-2-1 0,1 1 0,-1 0 0,-11-7-36,0-1 36,20 16-37,-1 1 1,1 0-1,-1 0 1,1-1-1,-1 1 1,1 0-1,0-1 1,-1 1-1,1 0 1,0-1-1,-1 1 1,1 0-1,0-1 1,-1 1-1,1-1 1,0 1-1,0-1 1,0 1-1,-1 0 1,1-1-1,0 1 1,0-1-1,0 1 1,0-1-1,0 1 1,0-1-1,0 1 1,0-1 0,18-4-51,46-3-21,-21 2 64,-1 2 0,1 1 0,1 2 0,35 5 8,-75-4-3,-1 1 1,1-1-1,-1 1 0,0 0 1,1 0-1,-1 0 1,0 0-1,0 1 1,1 0-1,-1-1 1,-1 1-1,1 0 1,0 0-1,0 0 1,-1 1-1,1-1 1,-1 1 2,0 0-4,0 0 1,0 0-1,-1 1 1,1-1-1,-1 1 1,0-1-1,0 1 1,0-1-1,0 1 1,-1-1-1,0 1 1,1 0-1,-1-1 1,-1 1-1,1 0 1,-1 0 3,-9 46-1,-2 7-2,12-53 3,0 0 0,-1 1 0,2-1 0,-1 0 1,0 0-1,1 0 0,0 0 0,0 0 0,0 0 0,0 0 0,1 0 0,0 1 0,-1-4 0,0 1-1,-1-1 1,1 0 0,0 0-1,0 0 1,1 1 0,-1-1-1,0 0 1,0 0 0,0-1-1,1 1 1,-1 0 0,0 0-1,1-1 1,-1 1 0,1-1-1,-1 1 1,0-1 0,1 1-1,-1-1 1,1 0-1,0 0 1,-1 0 0,1 0-1,-1 0 1,1 0 0,-1 0-1,1 0 1,-1-1 0,1 1-1,-1 0 1,1-1 0,6-2-1,0 0-1,0 0 1,0-1-1,0 0 1,1-1 1,-8 5 0,45-26 4,54-30 56,34-28-60,-134 84 0,10-6 0,0-1 1,-1 0-1,0 0 1,-1-1-1,1 0 1,-2-1-1,1 1 1,3-7-1,-7 3-7,-10 11-11,-15 15-9,17-10 25,1 0 1,-1 1 0,1-1-1,0 1 1,0 0 0,0 0 0,1 0-1,-1 0 1,1 1 0,1-1 0,-1 0-1,1 1 1,0-1 0,0 1 0,0 2 1,1-5-2,0 0 0,0 1 1,0-1-1,0 0 1,1 0-1,0 1 1,-1-1-1,1 0 0,0 0 1,0 0-1,1 0 1,-1 0-1,1 0 0,0 0 1,-1 0-1,1-1 1,0 1-1,1-1 1,-1 1-1,0-1 0,1 0 1,-1 0-1,1 0 1,0 0-1,-1 0 1,4 0 1,2 2-5,1-1 1,0 0-1,0 0 1,1-1-1,-1 0 1,0-1 0,1 0-1,-1-1 1,1 0-1,-1 0 1,0-1 0,9-1 4,0-2 0,0 0 0,-1-1 0,0 0 0,0-1 0,0-1 0,4-3 0,-7 2 8,1 0-1,-1-1 0,-1-1 1,4-3-8,-12 9 20,-1 0 0,1 0 1,-1-1-1,0 0 0,0 1 0,0-2 0,0 1 1,-1 0-1,0-1 0,0 0 0,-1 1 1,2-5-21,-1 0 69,0 0 140,-3 10-205,0-1 1,0 1 0,-1 0-1,1 0 1,0-1 0,0 1 0,0 0-1,0 0 1,-1 0 0,1-1 0,0 1-1,0 0 1,0 0 0,-1 0-1,1-1 1,0 1 0,0 0 0,-1 0-1,1 0 1,0 0 0,0 0 0,-1 0-1,1 0 1,0 0 0,-1 0-1,1 0 1,0 0 0,0 0 0,-1 0-1,1 0 1,0 0 0,-1 0 0,1 0-1,0 0-4,-1 0 0,1 1-1,0-1 0,-1 0 1,1 1-1,0-1 1,-1 1-1,1-1 0,0 1 1,-1-1-1,1 1 1,0-1-1,0 1 0,0-1 1,0 1-1,0-1 1,-1 1-1,1-1 0,0 1 1,0-1-1,0 1 0,0-1 1,0 1-1,1-1 1,-1 1 0,-1 4-2,-5 109-4,6 38 6,-1 47-52,-1-153 30,1 1-14,-2 0 0,-2-1 0,-2 1 0,-8 25 36,14-65 1,-1 0-1,0 0 0,-1 0 1,0-1-1,0 0 0,0 1 1,-1-1-1,0 0 0,0-1 0,0 1 1,-1-1-1,0 1 0,0-2 1,0 1-1,-1 0 0,1-1 1,-1 0-1,0 0 0,0-1 1,-1 0-1,1 0 0,-1 0 1,1-1-1,-1 0 0,0 0 1,0-1-1,0 0 0,0 0 1,-1 0-1,-1-1 18,-1 0 0,1 0 0,-1-1 0,1 0 0,0-1 0,0 0 0,0 0 0,0-1 0,0 0 0,0 0 0,1-1 0,-1-1 0,-3-2-18,8 5 11,0-1-1,0 0 0,0 0 1,0 0-1,1-1 1,-1 1-1,1-1 1,0 0-1,0 0 0,0 0 1,1 0-1,0-1 1,-1 1-1,1-1 0,1 1 1,-1-1-1,1 0 1,0 1-1,0-1 1,0 0-1,0 0 0,1 0 1,0 0-1,0 0 1,0 0-1,1-2-10,1-1-6,1-1 1,-1 1-1,1 0 0,1 0 1,0 0-1,0 0 0,0 1 0,1-1 1,0 1-1,0 0 0,1 0 1,0 1-1,5-5 6,15-11-190,0 0 0,26-15 190,-50 36-7,301-199-2991,-190 123 2116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49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51 4865,'9'-44'2134,"-6"37"-663,-2 9-792,-1-2-654,0 1-1,0-1 1,0 0 0,0 1-1,0-1 1,0 0 0,0 0-1,0 1 1,0-1 0,0 0-1,0 1 1,0-1 0,0 0-1,0 0 1,0 1 0,0-1-1,0 0 1,0 0 0,-1 1-1,1-1 1,0 0 0,0 0-1,0 1 1,0-1 0,-1 0-1,1 0 1,0 0-1,0 0 1,0 1 0,-1-1-1,1 0 1,0 0-25,-2 5 332,-14 163 827,11-122-888,-9 84 711,-7 5-982,13-94 60,-3 0-1,0 0 1,-3-1-1,-2 0 1,-6 9-60,20-43-124,-5 9 390,5-14-801,4-9-1034,7-13-515,16-12 920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49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1 209 4289,'0'-7'396,"0"-1"-1,0 1 1,1-1 0,0 1 0,0-1 0,1 1-1,0-1 1,0 1 0,1 0 0,0 0-1,0 0 1,0 0 0,1 1 0,0-1 0,2-1-396,0 0 35,1-1 1,0 1 0,1 0 0,0 0 0,0 1-1,1 0 1,-1 1 0,2 0 0,-1 0 0,5-1-36,-8 5 3,1-1 0,0 1 0,-1 1 0,1-1 0,0 1 0,0 1 0,0-1 0,0 1 0,0 0 0,0 1 0,0-1 0,0 1 0,0 1 0,-1 0 0,1-1 1,0 2-1,-1-1 0,1 1 0,-1 0 0,0 1 0,0-1 0,0 1 0,-1 0 0,1 1 0,-1-1 0,0 1 0,0 0-3,0 0-3,0 0-1,-1-1 0,1 2 1,-1-1-1,0 0 1,-1 1-1,1 0 1,-1 0-1,-1 0 1,1 0-1,-1 0 0,0 1 1,0-1-1,0 1 1,-1-1-1,0 1 1,-1-1-1,0 1 0,0 0 1,0-1-1,0 1 1,-1 0-1,0-1 1,-1 1-1,0-1 0,0 1 1,0-1-1,-2 3 4,-3 3-5,0-1 1,-1 0-1,-1 0 0,0 0 0,0-1 1,-1-1-1,-1 0 0,-3 3 5,-26 18 6,-28 15-6,59-40 2,-33 20-18,101-50 206,256-105 21,-300 124-207,13-5 5,-1 0-1,10-8-8,-31 15 10,1 1 0,-1-2-1,0 1 1,0-1 0,0 0 0,-1 0-1,0 0 1,0-1 0,0 0-1,-1 0 1,3-4-10,-6 8 15,-1 0-1,1 0 1,0 0 0,-1 0 0,0 0-1,1 0 1,-1-1 0,0 1-1,0 0 1,0 0 0,-1 0-1,1 0 1,0 0 0,-1 0-1,1 0 1,-1 0 0,0 0 0,0 0-1,1 0 1,-2 0 0,1 0-1,0-1-14,-1 0 28,0 0 1,0 0-1,-1 0 0,1 0 0,-1 1 0,1-1 0,-1 1 1,0 0-1,0-1 0,0 1 0,0 0 0,0 1 0,0-1-27,54-3 89,68-2-62,-115 7-27,0 0-1,0 0 1,0 0 0,0 1-1,0 0 1,0-1-1,0 1 1,0 1-1,0-1 1,0 0 0,-1 1-1,1 0 1,-1 0-1,4 2 0,-6-2 1,1 0-1,0 0 0,-1 0 0,1 0 0,-1 0 1,0 0-1,0 0 0,0 1 0,0-1 0,0 0 1,0 1-1,-1-1 0,1 0 0,-1 1 0,0-1 1,1 1-1,-1-1 0,0 1 0,-1-1 0,1 1 1,0-1-1,-1 1 0,1-1 0,-1 1 1,0 0-1,-14 46 8,-6 23 5,20-66-12,0 0-1,0 0 1,1 0 0,-1 0-1,1 0 1,1 0 0,-1-1-1,1 1 1,0 0 0,1 3-1,-1-7-1,-1-1 0,1 0 1,-1-1-1,1 1 0,-1 0 1,1 0-1,0 0 0,-1 0 1,1 0-1,0-1 0,0 1 1,0 0-1,0 0 0,0-1 1,-1 1-1,1-1 0,0 1 1,0-1-1,0 1 0,0-1 1,1 0-1,-1 1 0,0-1 1,0 0-1,0 0 0,0 0 1,0 0-1,0 0 0,1 0 1,31-6-20,-32 6 20,28-11 21,0-1-1,0-1 1,-2-1 0,0-2 0,5-4-21,10-5-2,29-16 1,-25 16 30,-1-1-1,-1-3 0,16-15-28,-48 31 66,-13 12-64,1 1 0,0 0 1,0 0-1,0 0 0,0 0 0,-1 0 0,1-1 1,0 1-1,0 0 0,0 0 0,0 0 0,-1 0 0,1 0 1,0 0-1,0 0 0,-1 0 0,1 0 0,0 0 0,0 0 1,0 0-1,-1 0 0,1 0 0,0 0 0,0 0 1,0 0-1,-1 0 0,1 0 0,0 0 0,0 0 0,0 0 1,-1 0-1,1 0 0,0 0 0,0 0 0,0 0 1,-1 1-1,1-1-2,-30 13 93,22-9-89,1 1-1,0 0 1,1 1-1,-1-1 1,1 1-1,0 1 1,1-1-1,-1 1 1,1 0-1,0 0 1,1 1-1,0-1 0,0 2-3,2-5 0,0 0 0,1 1 0,0-1-1,-1 0 1,2 1 0,-1-1 0,0 0-1,1 1 1,0-1 0,0 1 0,0-1-1,1 1 1,0-1 0,-1 1 0,2-1-1,-1 0 1,0 0 0,1 1 0,0-1-1,0 0 1,0 0 0,0-1 0,1 1-1,-1 0 1,1-1 0,1 2 0,0-1-4,0 0 0,0 0 0,0 0 1,1-1-1,-1 1 0,1-1 0,0 0 0,0 0 0,0-1 1,0 0-1,1 0 0,-1 0 0,1 0 0,-1-1 0,4 1 4,-2-2 2,1 1-1,-1-1 1,1-1-1,0 1 1,-1-1 0,1-1-1,-1 1 1,0-1-1,1-1 1,4-1-2,6-5 4,0 0 1,-1-1 0,0-1-1,-1 0 1,0-1-1,-1-1 1,0 0 0,2-5-5,-14 15 2,0-1 1,0 1 0,0-1-1,0 0 1,0 0 0,-1 0-1,0 0 1,0 0 0,0 0 0,-1-1-1,1 1 1,-1-1-3,0 2 0,-1 1 1,0 0-1,0 0 1,0 0-1,0 0 0,0 0 1,-1 0-1,1 0 1,0 0-1,-1 0 0,0 0 1,1 0-1,-1 0 1,0 0-1,0 0 0,0 0 1,0 0-1,-1 0 1,1 1-1,0-1 0,-1 1 1,1-1-1,-1 1 1,1-1-1,-1 1 0,-1-1 0,-4-2-12,-1 0 0,0 0 0,0 0 1,0 1-1,0 0 0,0 0 0,-1 1 0,1 1 0,-1-1 0,0 1 0,1 1 0,-1-1 0,-6 2 12,5-1-104,0 1 0,0 0 0,-1 1 0,1 0 0,0 1 0,1 0 0,-1 0 0,0 1 0,1 0 0,0 1 0,-4 2 104,11-6-145,0 0 0,0 1 1,0-1-1,1 0 0,-1 0 0,0 1 0,1-1 0,-1 1 0,1 0 0,0-1 0,-1 1 0,1 0 0,0 0 0,0 0 0,0 0 0,0 0 0,1 0 0,-1 0 1,0 0-1,1 0 0,0 0 0,-1 0 145,2 0-107,0 0 1,0 0-1,0 0 1,0 0 0,0 0-1,0 0 1,1-1-1,-1 1 1,1-1-1,-1 1 107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50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0 4953,'-39'6'2313,"-12"12"-729,3 10-856,3 5-224,8 5-72,19 1-168,4-2-64,12 3-208,4-1 16,14-3 8,6 1-56,13-11-88,6-7-184,11-5-880,5-12-696,8-4 1135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19:35.8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 7034,'78'-30'2448,"28"18"-2352,24 3-328,28 1 120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4:51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33 381 4249,'2'-3'102,"2"-1"160,-1 0 0,0 0 0,0 0 0,0 0 0,0 0 1,-1-1-1,0 1 0,0-1-262,-2 4 35,0 1 0,0 0 0,0-1 0,0 1 0,0 0 0,0-1 0,0 1-1,0 0 1,0-1 0,0 1 0,0 0 0,0 0 0,0-1 0,0 1 0,-1 0 0,1-1 0,0 1 0,0 0 0,0 0 0,-1-1 0,1 1 0,0 0 0,0 0 0,0-1 0,-1 1 0,1 0 0,0 0 0,-1 0-1,1 0 1,0 0 0,0-1 0,-1 1 0,1 0 0,0 0 0,-1 0 0,1 0 0,0 0 0,-1 0-35,-28 2 1445,15 1-792,31-7-99,31-9-322,-1-3 0,42-19-232,-63 23 121,-1-1 1,-1-1-1,0-1 1,-1-1 0,-1 0-1,1-3-121,-22 18 16,0 0 0,0 0 0,1 0 0,-1 0 0,0-1 0,0 1 0,0 0 0,0 0 0,0-1 0,-1 1 0,1-1 0,0 1-1,-1-1 1,1 1 0,-1-1 0,1 1 0,-1-1 0,0 1 0,0-1 0,1 0 0,-1 1-16,-1-1 16,1 1-1,-1 0 1,1-1-1,-1 1 1,1 0-1,-1 0 1,0 0 0,1-1-1,-1 1 1,0 0-1,0 0 1,0 0-1,0 0 1,0 0-1,0 0 1,0 1 0,0-1-1,-1 0 1,1 0-16,-6-2 33,1 0 0,-1 0 0,0 1 0,0 0 0,0 0 0,0 0 0,-1 1 0,0 0-33,-7 1 7,0 0 0,0 0 1,1 2-1,-1-1 0,1 2 0,-1 0 1,1 1-1,0 0 0,0 1 0,-4 3-7,7-3 2,-1 1 0,1 0 1,0 0-1,1 1 0,0 1 0,0 0 0,0 0 0,1 1 0,0 0 0,1 0 0,0 1 0,1 0-2,4-6 1,0 1-1,0-1 0,1 0 0,0 1 0,0 0 0,0-1 0,0 1 1,1 0-1,0 0 0,0 0 0,0 0 0,1 0 0,-1 0 1,1 0-1,0 0 0,1 0 0,-1 0 0,1 0 0,0 0 0,0 0 1,1 0-1,0-1 0,-1 1 0,1 0 0,1-1 0,-1 1 0,3 1-2,0 0-1,0 0 1,0-1-1,0 1 1,1-1-1,0 0 0,0-1 1,1 1-1,-1-1 1,1-1-1,0 1 1,0-1-1,4 1 3,-1-1-3,1 0-1,0-1 1,0 0-1,-1-1 1,1 0-1,0-1 1,0 0 0,11-2 3,7-3-1,0-1 1,0-1 0,0-2 0,-1-1 0,0-1 0,14-9 0,329-156 129,-357 169-124,0 1 7,0 0 0,0-1 0,-1-1 0,0 0 0,0-1 1,-1-1-1,5-4-12,-16 13 11,1-1 0,0 1-1,-1-1 1,1 0 0,-1 0 0,1 1 0,-1-1 0,0 0 0,0 0 0,0 0 0,0 0 0,0-1 0,0 1-1,0 0 1,-1 0 0,1 0 0,-1-1 0,0 1 0,0 0 0,0-1 0,0 1 0,0 0 0,0-1-1,0 1 1,-1 0 0,1 0 0,-1 0 0,0-1 0,0 1 0,1 0 0,-1 0 0,-1 0 0,1 0 0,0 0-1,0 0 1,-1 0 0,1 1 0,-1-1 0,1 0 0,-1 1 0,0-1 0,0 1 0,0 0 0,0 0 0,0-1-11,-1 0 4,-1 0 1,1 0 0,-1 0-1,1 0 1,-1 0 0,0 1-1,0-1 1,0 1 0,0 0 0,0 0-1,0 1 1,0-1 0,0 1-1,0 0 1,0 0 0,0 0-1,0 1 1,0-1 0,0 1 0,0 0-1,0 0 1,0 0 0,0 1-1,0-1 1,1 1 0,-1 0-1,1 0 1,-1 1-5,-1 0 3,1 0-1,1 1 1,-1-1-1,0 1 0,1 0 1,0 0-1,0 0 1,0 0-1,0 0 1,1 1-1,-1-1 0,1 1 1,0 0-1,1 0 1,-1-1-1,1 1 1,0 0-1,0 1 1,0-1-1,1 0 0,0 0 1,0 2-3,3 14 0,1 0 0,1-1 0,0 1 0,2-1 1,1 0-1,0-1 0,6 9 0,-5-8-4,0 0 1,0 0-1,-2 1 1,-1 1-1,-1-1 1,3 20 3,-7-29-22,-1 0 0,0 1 0,-1-1 0,0 1 0,-1-1 0,0 0 0,-1 1 0,-2 2 22,3-9-8,0-1 0,0 0 0,0 0 0,-1 0 0,0 0 0,0 0 0,0-1-1,0 1 1,-1-1 0,0 0 0,0 0 0,0 0 0,0 0 0,-1-1 0,1 1 0,-1-1 0,0-1 0,0 1-1,-3 1 9,6-4 6,1 1 0,-1 0 0,0-1 0,1 1 0,-1-1 0,0 0 0,0 0 0,0 0 0,0 0 0,1 0 0,-1 0 0,0 0 0,-1 0-6,2-1 5,0 1 0,0-1 0,1 1-1,-1-1 1,0 1 0,1-1-1,-1 0 1,0 1 0,1-1 0,-1 0-1,1 0 1,-1 1 0,1-1-1,-1 0 1,1 0 0,-1 0 0,1 1-1,0-1 1,0 0 0,-1 0-1,1 0 1,0 0 0,0 0 0,0 0-1,0 0 1,0 1 0,0-1-1,0 0 1,0 0 0,0 0 0,1 0-5,0-9 28,1 1 0,0 0 1,1 0-1,0 0 1,0 1-1,1-1 0,0 1 1,0 0-1,1 0 1,0 0-1,5-5-28,14-17 50,2 1-1,7-6-49,-13 15 19,90-92 28,55-39-47,-142 132-2,1 0 0,1 2 0,0 0-1,1 2 1,3 0 2,-45 22-11,1 1 0,0 1 0,-11 8 11,20-12 0,0 0 0,0 0 0,0 0 0,1 1-1,-1 0 1,1 0 0,1 0 0,-1 1 0,1 0 0,-2 4 0,5-9-1,1-1 0,-1 1 0,1 0 1,0-1-1,0 1 0,0 0 0,0-1 0,0 1 1,0 0-1,0-1 0,0 1 0,0-1 1,1 1-1,-1 0 0,1-1 0,-1 1 0,1-1 1,0 1-1,0-1 0,-1 0 0,1 1 1,0-1-1,0 0 0,1 1 1,4 5 0,1 0 0,0 0 1,0-1-1,1 0 0,9 9 2,-4-2 2,-1 0 1,0 1-1,0 0 1,-2 1-1,1 1 1,6 15-5,-14-25-1,-1-1 0,1 1 1,-1 0-1,-1 0 1,1 0-1,-1 0 1,0 0-1,0 0 1,-1 0-1,0 0 0,0 0 1,0 0-1,-1 0 1,0 0-1,0 0 1,0 0-1,-1 0 1,0 0-1,0 0 0,-1-1 1,0 1-1,-1 2 1,-2 1 128,0 0 0,0-1-1,0 0 1,-1-1-1,0 1 1,-1-1 0,0 0-1,0-1 1,0 0 0,-9 5-128,-13 1 602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11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105 288 4769,'-4'10'2815,"9"-5"-1325,19-8-907,7-5-343,-1-1 0,0-1 0,18-11-240,-27 13 162,-1-1 0,0-1 0,-1-1 0,-1-1 0,1-1 0,-2 0 0,0-1 0,9-10-162,-23 21 45,-1 0-1,1-1 0,-1 1 1,0-1-1,0 1 1,0-1-1,0 0 0,-1 0 1,1 0-1,-1 0 1,0 0-1,0 0 1,-1 0-1,1 0 0,-1 0 1,0-1-1,0 1 1,0-3-45,-1 4 14,1 0 0,-1 1 1,0-1-1,0 0 1,0 0-1,0 1 0,0-1 1,0 0-1,-1 1 1,1 0-1,-1-1 0,0 1 1,1 0-1,-1 0 1,0-1-1,-1 2 0,1-1 1,0 0-1,0 0 1,-1 1-1,1-1 0,-1 1 1,1 0-1,-1 0 1,0 0-1,0 0 0,0 0-14,-5-1 2,0 1 0,0 0-1,0 1 1,-1 0-1,1 0 1,0 1 0,0 0-1,0 0 1,0 1 0,0 0-1,0 0 1,-3 2-2,-9 4-3,1 0-1,0 2 1,0 0 0,-3 4 3,5-2-2,0 1 0,1 0 0,1 1 0,0 1-1,1 1 1,1 0 0,0 1 0,1 0 0,1 1 0,0 0-1,2 0 1,0 1 0,1 1 0,1 0 0,0 0 0,2 0 0,1 1-1,0-1 1,1 1 0,2 0 0,0 0 0,1 0 0,1 4 2,0-15 0,0-1 1,0 1 0,1 0-1,1-1 1,-1 0 0,1 1-1,1-1 1,4 8-1,-4-11 0,-1 0 1,1-1-1,0 0 1,1 0-1,-1 0 1,1 0-1,0 0 0,0-1 1,1 0-1,-1 0 1,1-1-1,0 0 0,6 3 0,5 1 3,1-1 0,1 0-1,-1-2 1,1 0-1,0-1 1,0-1-1,0 0 1,2-2-3,14 0-8,0-2 1,0-1-1,34-8 8,-35 4-187,-1-2 0,29-11 187,-48 15-246,-1-1 0,1-1 0,-1 0 0,0 0 1,-1-2-1,0 1 0,9-9 246,-18 13-296,0 1 0,1-1 0,-1 0 0,0 0 0,-1 0 0,1-1 0,-1 1 0,0 0 0,0-1 0,0 0 0,-1 1 0,1-1 0,-1 0 0,0 0 0,0-3 296,0-33-1411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12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12 380 3289,'-4'-15'285,"2"0"0,-1 0 1,2 0-1,0-1 1,1-1-286,0 16 39,0-1 0,1 1 1,-1-1-1,1 1 0,0-1 0,-1 1 1,1-1-1,0 1 0,0 0 0,0 0 1,0-1-1,0 1 0,0 0 1,0 0-1,1 0 0,-1 0 0,0 0 1,1 0-1,-1 0 0,1 1 0,-1-1 1,0 0-1,1 1 0,0-1-39,39-8 723,-32 8-515,6-2 59,-1 2 0,0-1 0,0 2 0,1 0 0,-1 0 0,1 2-1,-1 0 1,0 0 0,8 3-267,-18-3 40,1-1 0,0 1 0,-1 0 0,0 0 0,1 1-1,-1-1 1,0 1 0,0 0 0,0 0 0,-1 0 0,1 1 0,-1-1 0,0 1-1,0 0 1,0 0 0,0 0 0,-1 0 0,1 0 0,-1 1 0,0-1 0,-1 1-1,1 0 1,-1-1 0,0 1 0,0 0 0,0 0 0,-1 0 0,1-1 0,-1 3-40,-1 9 27,0 0 0,0-1 1,-2 1-1,0-1 0,-1 0 1,0 0-1,-1 0 0,-7 14-27,4-11 76,-2 1 0,0-2 0,-1 1 0,0-1 0,-1-1 0,-10 9-76,-9 5 240,29-28-203,0 0 1,0-1 0,0 1-1,0-1 1,0 0 0,0 1-1,0-1 1,-1 0 0,1 0-1,0 0 1,-1-1 0,1 1-1,-1-1 1,0 1-38,2-1 12,1 0-1,0-1 1,-1 1-1,1 0 0,0 0 1,0-1-1,-1 1 1,1 0-1,0 0 1,0-1-1,0 1 1,-1 0-1,1-1 1,0 1-1,0 0 1,0-1-1,0 1 0,0-1 1,0 1-1,-1 0 1,1-1-1,0 1 1,0 0-1,0-1 1,0 1-1,0-1 1,1 1-1,-1 0 0,0-1 1,0 1-1,0 0 1,0-1-1,0 1 1,1-1-12,4-17 197,23-39-4,1 2 0,15-17-193,-7 11 41,-37 61-41,34-59 4,2 2 1,2 2-1,45-50-4,-80 104-15,-6 9 5,-15 27 0,1-2-4,11-20 13,1-1 1,1 1-1,0 0 0,1 0 1,1 1-1,-1-1 1,2 1-1,0-1 0,1 1 1,1 4 0,-1-10 1,1 1-1,1 0 1,-1 0 0,1-1-1,1 1 1,0-1 0,0 0-1,1 1 1,0-2 0,0 1 0,1 0-1,0-1 1,0 0 0,0 0-1,1 0 1,4 2-1,-2-1 1,1-1 0,1-1-1,-1 1 1,1-2 0,0 1 0,0-2 0,1 1-1,-1-1 1,1-1 0,0 0 0,0 0 0,0-1 0,0 0-1,1-1 1,-1-1 0,0 0 0,5 0-1,5-2 7,1-1 0,-1-1 0,0 0 0,0-2 0,-1 0-1,1-2 1,-1 0 0,16-10-7,24-14 14,46-32-14,-88 51-7,0 0 0,-1-1 0,0 0 0,-2-2 1,1 0-1,-2-1 0,9-12 7,-18 20-3,0 0 1,0 0 0,-1 0-1,0 0 1,-1-1-1,0 1 1,0-3 2,-2 7 23,0 1 0,0-1 0,-1 0 0,1 1 1,-1-1-1,0 0 0,0 1 0,-1-1 0,0 1 0,1-1 0,-2 1 1,1-1-1,0 1 0,-1-1 0,0 1 0,0-1-23,2 4 5,0 1 0,-1 0 0,1 0 0,0-1 1,0 1-1,0 0 0,0 0 0,0-1 0,0 1 0,-1 0 0,1 0 0,0-1 0,0 1 0,-1 0 1,1 0-1,0-1 0,0 1 0,0 0 0,-1 0 0,1 0 0,0 0 0,-1 0 0,1-1 0,0 1 1,0 0-1,-1 0 0,1 0 0,0 0 0,-1 0 0,1 0 0,0 0 0,-1 0 0,1 0 0,0 0 1,0 0-1,-1 0 0,1 0 0,0 0 0,-1 1 0,1-1 0,0 0 0,0 0 0,-1 0 0,1 0 0,0 0 1,0 1-1,-1-1 0,1 0 0,0 0 0,0 0 0,0 1 0,-1-1 0,1 0 0,0 0 0,0 1 1,0-1-6,-8 17 57,5-5-55,1-1 0,0 1 1,1 0-1,1-1 0,0 1 0,1 10-2,11 74 32,-7-65-21,8 71 18,-6-1 1,-3 1 0,-5 0-1,-4 0 1,-16 79-30,5-63 20,13-111 43,0-10 93,0-14 128,0-7-139,2 0 0,1-1 0,1 1 1,2 0-1,2-12-145,29-125 141,-27 131-85,3-10-36,36-152-103,53-132 83,-90 300-30,1 1 0,0 0 0,2 0-1,1 1 1,1 0 0,10-11 30,-18 25-8,0 1 0,1 0 0,0 1 0,0 0 0,0 0 0,1 0-1,0 1 1,0 0 0,0 1 0,1-1 0,0 2 0,-1-1 0,1 1 0,0 1-1,1-1 1,-1 1 0,0 1 0,7 0 8,-13 0-2,0 1 0,0 0 0,1 0 0,-1 0-1,0 1 1,0-1 0,1 1 0,-1 0 0,0 0 0,0 0 0,0 0-1,0 0 1,0 1 0,0-1 0,0 1 0,0 0 0,-1 0 0,1 0-1,-1 0 1,2 2 2,-2-1-7,0 0-1,-1 0 1,1-1-1,-1 1 1,1 1-1,-1-1 1,0 0 0,-1 0-1,1 0 1,0 0-1,-1 1 1,0-1-1,0 0 1,0 0-1,0 1 1,0-1-1,-1 0 1,1 0 0,-1 0-1,-1 2 8,-3 13-16,-2 0-1,0 0 1,-1-1 0,0 0-1,-2-1 1,0 0 0,0-1-1,-2 0 1,0 0-1,0-1 1,-7 4 16,-17 15-41,-1-1-1,-2-2 1,-32 18 41,16-12-4,55-36 0,0 0 1,0 0-1,0 0 0,0 0 0,1 0 1,-1 0-1,0 0 0,0 0 1,0 0-1,0 0 0,0 0 0,0 0 1,0 0-1,0 0 0,0 1 1,0-1-1,0 0 0,0 0 0,0 0 1,0 0-1,0 0 0,1 0 1,-1 0-1,0 0 0,0 0 0,0 0 1,0 0-1,0 0 0,0 0 0,0 1 1,0-1-1,0 0 0,0 0 1,0 0-1,0 0 0,0 0 0,0 0 1,0 0-1,0 0 0,0 0 1,0 0-1,0 0 0,0 0 0,0 1 1,0-1-1,-1 0 0,1 0 1,0 0-1,0 0 0,0 0 0,0 0 1,0 0-1,0 0 0,0 0 1,0 0 3,14-2-110,23-6-16,37-11 52,6-1-53,-2-3 0,23-12 127,-80 27-35,136-62-258,-133 57 260,0 0 1,0-2-1,-1-1 1,-1-1-1,0-2 33,-18 16 19,-1 0 1,0-1-1,0 1 1,0-1-1,0 0 0,-1 0 1,1 0-1,-1 0 0,0 0 1,1-3-20,-3 6 8,0 0 1,1 0-1,-1 0 1,0 0-1,0 0 1,0 0 0,0 1-1,0-1 1,0 0-1,0 0 1,0 0-1,0 0 1,-1 0-1,1 0 1,0 0-1,0 1 1,-1-1-1,1 0 1,-1 0 0,1 0-1,-1 0-8,0 0 10,0 0-1,-1 0 1,1 0-1,0 1 1,-1-1 0,1 0-1,0 1 1,-1-1-1,1 1 1,-1-1-1,1 1 1,-1 0 0,1 0-1,-1-1 1,1 1-1,-1 0 1,1 0 0,-1 1-10,-6-1 6,1 1 0,-1 0 0,1 1 1,0 0-1,-1 0 0,1 1 0,0 0 1,0 0-1,1 0 0,-1 1 0,1 0 1,-1 0-1,1 1 0,0 0 0,1 0 1,-1 0-1,1 1 0,-4 6-6,0-2 5,1 1 1,1 0-1,0 1 0,1-1 1,0 1-1,0 1 0,1-1 0,1 1 1,0 0-1,0 6-5,2-8 0,1 0-1,1 0 1,-1 0 0,2 0-1,0 1 1,0-1 0,1 0 0,0-1-1,1 3 1,-1-7 0,-1-1 0,1 0 0,0 0 0,1 1 0,-1-1-1,1-1 1,0 1 0,0 0 0,0-1 0,1 1 0,0-1 0,0 0-1,0 0 1,0-1 0,0 1 0,1-1 0,0 0 0,0 0 0,2 1 0,4-1 1,0 0 1,0 0 0,1-1 0,-1-1 0,1 0-1,-1 0 1,1-1 0,-1-1 0,1 0 0,0 0 0,-1-1-1,0-1 1,2 0-2,16-5 11,-1-1-1,1-2 0,-2 0 1,16-10-11,-19 7 20,0 0-1,0-2 1,-2 0 0,19-18-20,-33 27 13,-1 0 0,0 0-1,0-1 1,0 0 0,-1 0 0,0-1 0,0 0 0,-1 0-1,-1 0 1,1-1 0,-2 1 0,1-1 0,-1 0 0,1-6-13,-4 13 5,0-1 1,0 0 0,0 0 0,0 0 0,0 1 0,-1-1 0,0 0-1,0 0 1,0 1 0,0-1 0,0 1 0,-1-1 0,0 1 0,1-1-1,-1 1-5,-2-3 6,0 1 0,-1-1-1,1 1 1,-1 0-1,0 1 1,0-1-1,-1 1 1,-1-1-6,-7-4-8,-1 1 0,0 0 0,0 1 1,-1 1-1,0 0 0,-8-1 8,6 2-59,-1 2 0,1 0 0,-1 0 1,0 2-1,-8 0 59,21 1-53,0 0 1,0 1 0,0-1 0,-1 1-1,2 0 1,-1 1 0,0-1 0,0 1-1,0 0 1,1 1 0,-1-1 0,1 1-1,0 0 1,0 1 0,0-1 0,0 1-1,0 0 1,-2 3 52,3 0-185,0-1 0,0 1 0,1 0 0,-1 0 0,2 0 0,-1 0 0,1 0 0,0 1 0,1-1 0,0 1 0,0-1 0,0 1 0,1-1 0,0 1 0,1 0 0,0-1 0,0 1 0,0-1 185,13 54-976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1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1 602 3377,'4'-36'3160,"-4"36"-3112,0 0 0,0 1 0,0-1-1,0 0 1,0 0 0,0 0 0,0 0 0,0 0-1,0 0 1,0 1 0,0-1 0,0 0-1,0 0 1,0 0 0,0 0 0,1 0-1,-1 0 1,0 0 0,0 0 0,0 0-1,0 1 1,0-1 0,0 0 0,0 0 0,1 0-1,-1 0 1,0 0 0,0 0 0,0 0-1,0 0 1,0 0 0,0 0 0,1 0-1,-1 0 1,0 0 0,0 0 0,0 0-1,0 0 1,0 0 0,0 0 0,1 0-1,-1 0 1,0 0 0,0 0 0,0-1 0,0 1-1,0 0 1,0 0 0,0 0 0,1 0-1,-1 0 1,0 0 0,0 0 0,0 0-1,0 0 1,0-1 0,0 1 0,0 0-1,0 0-47,6 17 544,-4-7-498,-1-1 0,2 1 0,-1-1 0,2 0 0,-1 0 0,1 0 0,0-1 0,1 1 0,0-1 0,0 0 0,1 0-46,19 32 111,-15-20-58,-2 1 1,0 0-1,-1 0 1,-1 0-1,-1 1 1,1 17-54,-2-5 40,-2 1 1,-1 0-1,-3 21-40,2-46 57,-1-1 0,0 1 0,0-1 0,-1 0-1,0 1 1,0-1 0,-1 0 0,-1 0 0,1 0-1,-2 1-56,5-9 14,0-1 0,-1 0 0,1 0 0,0 0 0,0 0 0,0 1-1,0-1 1,0 0 0,0 0 0,0 0 0,0 0 0,0 0 0,0 1-1,-1-1 1,1 0 0,0 0 0,0 0 0,0 0 0,0 0-1,0 0 1,-1 0 0,1 1 0,0-1 0,0 0 0,0 0 0,0 0-1,-1 0 1,1 0 0,0 0 0,0 0 0,0 0 0,0 0 0,-1 0-1,1 0 1,0 0 0,0 0 0,0 0 0,0 0 0,-1 0 0,1 0-1,0 0 1,0 0 0,0-1 0,0 1-14,-4-9 385,0-18 23,4 5-303,1 0 0,0 0 0,2 0 0,1 1 0,0-1 0,2 1 0,2-6-105,10-22 83,1 1 1,15-24-84,-22 48 9,1 1 0,1 0 0,12-14-9,-22 31-1,1 0 0,-1 1 0,1 0 0,0 0 0,0 0 0,1 1 0,-1-1 0,1 1 0,0 1 0,0-1 0,1 1 0,-1 0 0,1 1 0,-1-1 0,1 1 0,3 0 1,-7 2-2,1 0 1,-1 0 0,0 0 0,0 1 0,0-1-1,0 1 1,0 0 0,0 0 0,0 0 0,0 0-1,0 1 1,0-1 0,0 1 0,-1 0 0,1-1 0,-1 1-1,1 0 1,-1 1 0,0-1 0,0 0 0,1 1-1,-2-1 1,2 3 1,8 10-4,-2 0 0,0 1 0,6 15 4,-6-11 1,-2-5 0,11 21-23,2-1 1,7 9 21,-21-35-12,1 0 0,0 0 0,0 0 0,1-1 0,1 0 0,-1-1 0,1 1-1,0-2 1,1 1 0,4 1 12,-9-6-5,-1 1 0,1-2 0,0 1 0,0 0 0,0-1 0,0 0 0,0 0 0,0-1 0,1 0 1,-1 1-1,0-2 0,0 1 0,0 0 0,0-1 0,0 0 0,1-1 5,2 0 0,0-1 1,0-1-1,-1 1 1,1-1-1,-1 0 1,0-1-1,0 0 1,-1 0-1,5-4 0,4-6 17,-2 0 0,1-1 0,-2-1-1,0 0 1,-1 0 0,0-1 0,5-16-17,-12 26 23,0-1 0,-1 0 0,-1 0 0,1 0 1,-2 0-1,1-1 0,-1-4-23,0 10 8,-1 0 1,0-1 0,-1 1-1,1 0 1,-1 0 0,1 0-1,-1 0 1,0 0 0,-1 1-1,1-1 1,-1 0-1,0 0 1,1 1 0,-2-1-1,1 1 1,0 0 0,-1-1-1,0 0-8,2 4 0,1-1-1,-1 0 1,0 1-1,0-1 1,1 1-1,-1-1 1,0 0 0,0 1-1,0 0 1,1-1-1,-1 1 1,0 0-1,0-1 1,0 1-1,0 0 1,0 0-1,0 0 1,0-1-1,0 1 1,0 0-1,0 0 1,0 1-1,0-1 1,0 0 0,-1 1-2,1-1 0,-1 1-1,0 0 1,1 0 0,-1 0 0,1 0-1,-1 0 1,1 0 0,0 1 0,0-1 0,-1 0-1,0 2 3,-3 4-8,0 1-1,1 0 0,-1 0 0,-2 9 9,3-4-1,-1-1 1,2 1-1,0 0 1,1 0-1,0 1 0,1-1 1,0 0-1,1 1 0,1-1 1,0 5 0,1-1-2,1-1 0,1-1 1,0 1-1,0 0 0,2-1 0,0 0 1,1 0-1,2 3 2,-7-13-2,1-1 1,-1 0-1,1 0 1,0-1-1,0 1 1,0 0-1,0-1 0,0 0 1,1 1-1,0-1 1,-1-1-1,1 1 0,0-1 1,1 1-1,-1-1 1,0 0-1,1-1 1,-1 1-1,1-1 0,-1 0 1,1 0-1,0 0 1,-1 0-1,1-1 1,0 0-1,-1 0 0,1 0 1,0-1-1,0 0 1,-1 1-1,4-3 2,6-1 16,0-1-1,-1-1 1,0 0-1,0-1 1,-1-1-1,0 0 1,0 0-1,-1-1 1,9-9-16,8-11 128,-1-2 1,-1 0 0,15-26-129,-15 20 139,2 1 0,24-24-139,-46 54 1,1 0 0,-1 1 0,1 0 0,0 0 0,0 0-1,1 1 1,0 0 0,-1 0 0,1 1 0,0 0 0,1 0 0,5 0-1,-11 2-4,1 1 0,-1 0 0,0-1 0,1 1 0,-1 1-1,1-1 1,-1 0 0,1 1 0,-1 0 0,0 0 0,1 0 0,-1 0 0,0 0 0,0 1 0,1-1-1,-1 1 1,-1 0 0,1 0 0,0 0 0,0 0 0,-1 0 0,1 1 0,-1-1 0,0 1 0,0 0-1,0 0 1,0 0 0,0 0 0,0 0 0,-1 0 0,1 0 0,-1 1 4,4 13-9,0 0 1,-1 1-1,-1-1 1,0 1-1,-2 0 0,1 6 9,0 8-30,5 120-304,-7-151 333,0-1 1,0 0-1,0 0 0,0 0 1,0 0-1,0 0 1,0 0-1,0 0 1,0 0-1,0 0 1,0 1-1,0-1 1,0 0-1,0 0 0,0 0 1,0 0-1,0 0 1,0 0-1,0 0 1,0 0-1,0 0 1,0 1-1,0-1 1,0 0-1,0 0 0,0 0 1,1 0-1,-1 0 1,0 0-1,0 0 1,0 0-1,0 0 1,0 0-1,0 0 0,0 0 1,0 0-1,0 0 1,0 1-1,0-1 1,0 0-1,1 0 1,-1 0-1,0 0 1,0 0-1,0 0 0,0 0 1,0 0-1,0 0 1,0 0-1,0 0 1,0 0-1,1 0 1,-1 0-1,0 0 0,0 0 1,0 0-1,0 0 1,6-7 25,6-13 56,-11 19-79,31-56 98,53-89-16,-68 120-88,2 0 1,1 1-1,1 1 0,7-5 4,-25 26 0,21-16-29,-24 19 27,1 0 0,-1 0 0,1-1 0,-1 1 1,0 0-1,1 0 0,-1 0 0,0 0 0,1 0 0,-1 0 0,1 0 0,-1 0 0,0 0 0,1 0 0,-1 0 0,1 0 0,-1 0 1,0 0-1,1 0 0,-1 0 0,0 1 0,1-1 0,-1 0 0,0 0 0,1 1 2,-1-1-5,1 1 0,-1 0 0,1-1 0,-1 1 0,1 0-1,-1 0 1,0 0 0,1 0 0,-1-1 0,0 1 0,0 0 0,0 0 0,1 0 0,-1 0-1,0 0 1,0 0 5,0 13-9,1 0 0,1 0 1,0-1-1,1 1 0,1 0 0,1 1 9,-2-8-3,0 1 1,1 0-1,0-1 1,1 0-1,-1 0 1,1 0-1,1 0 1,-1-1-1,1 0 1,0 0-1,2 0 3,-1 0 2,0-1 1,1 1-1,0-1 1,0-1-1,0 0 1,0 0-1,1 0 1,0-1-1,0-1 1,0 1-1,0-1 0,0-1 1,0 0-1,6 0-2,-3-1 7,0-1-1,0 0 0,0-1 0,-1 0 0,1-1 1,0 0-1,-1-1 0,0 0 0,0-1 0,0 0 1,2-2-7,8-5 40,-1-1 1,-1-1 0,0-1-1,-1 0 1,-1-1 0,6-8-41,-12 12 67,-1 1 0,-1-2 0,0 1 1,-1-1-1,0-1 0,-1 1 0,0-1 0,-1 0 1,-1-1-1,1-6-67,-4 11 82,0 0 0,-1-1 1,-1 1-1,0 0 0,0-1 1,-1 1-1,-2-9-82,-4-16 300,-8-22-300,1 3 61,-9-56-22,-13-50-83,25 130 27,11 29 16,0 1 0,0 0 0,0 0 0,0-1 1,0 1-1,0 0 0,0 0 0,0 0 0,0-1 1,0 1-1,-1 0 0,1 0 0,0-1 0,0 1 1,0 0-1,0 0 0,0 0 0,0 0 0,-1-1 0,1 1 1,0 0-1,0 0 0,0 0 0,-1 0 0,1 0 1,0 0-1,0-1 0,0 1 0,-1 0 0,1 0 0,0 0 1,0 0-1,0 0 0,-1 0 0,1 0 0,0 0 1,0 0-1,-1 0 0,1 0 0,0 0 0,0 0 0,-1 0 1,1 0-1,0 0 0,0 0 0,0 0 0,-1 0 1,1 1-1,0-1 0,0 0 0,0 0 0,-1 0 0,1 0 1,0 0-1,0 1 1,-6 10-18,3 7 21,0 0-1,0 0 1,2 0 0,0 0-1,1 3-2,7 95 26,-7-108-26,24 193-7,-10-96 0,-1 83 7,-12-79 7,3 122 29,-3-225-430,-1 6 436,0-10-4255,-2-4 3502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5:13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1 152 9010,'41'-21'3185,"36"-5"-2825,14 4-136,21-1-248,6-1-56,-1 8-1089,-3-3 833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07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549 84 1736,'30'-54'1098,"-30"54"-1065,0-1 0,0 1 1,0-1-1,1 1 0,-1-1 0,0 1 0,0-1 1,0 0-1,0 1 0,0-1 0,0 1 0,0-1 1,0 0-1,0 1 0,-1-1 0,1 1 1,0-1-1,0 1 0,0-1 0,-1 1 0,1-1 1,0 1-1,-1-1 0,1 1 0,0-1 0,-1 1 1,1-1-1,0 1 0,-1 0 0,1-1 1,-1 1-1,1 0 0,-1-1 0,1 1-33,-18-6 566,15 5-411,-4-1-52,0 1 0,0 0 0,0 0 0,-1 1 1,1 0-1,0 0 0,0 0 0,0 1 0,0 0 1,0 1-1,-4 1-103,-12 4 156,0 1-1,-14 8-155,35-15 22,-13 6 95,0 1 0,1 1 0,0 1-1,0 0 1,1 1 0,0 1-117,-20 18 401,-19 26-401,29-28 86,0 0 0,2 1 0,1 1 0,1 1 0,2 1 0,1 1 0,2 0 0,-5 19-86,13-35 55,2 0 1,0 1 0,0-1 0,2 1-1,0 0 1,1 0 0,1 0-1,1-1 1,0 1 0,2 0 0,0 0-1,0-1 1,2 0 0,0 0-1,1 0 1,1 0 0,0-1 0,5 7-56,-1-5 29,0 0 0,1-1 1,1 0-1,1-1 1,4 4-30,-11-13 31,0-1 1,1 0 0,-1-1-1,1 1 1,0-1 0,1-1-1,-1 0 1,1 0 0,0-1-1,0 1 1,0-2 0,0 0-1,1 0-31,11 1 112,-1-2-1,1 0 1,0-1-1,-1-2 0,1 0 1,-1-1-1,0 0 1,8-4-112,10-4 161,0-2 1,-1-2 0,30-16-162,-46 20 62,0-1-1,0-1 1,7-6-62,-20 12 20,1 0 0,-2 0-1,1 0 1,-1-1-1,0 0 1,-1-1 0,0 0-1,5-7-19,-10 13 10,1 0-1,-1 1 0,0-1 1,0 0-1,0 0 0,0 0 1,0 0-1,-1-1 0,1 1 0,-1 0 1,0 0-1,0 0 0,0 0 1,0-1-1,-1 1 0,1 0 1,-1 0-1,0 0 0,0 0 1,0 0-1,0 0 0,0 0 0,-1 0 1,1 1-1,-1-1 0,0 0 1,0 1-1,0 0 0,0-1 1,0 1-1,-1 0 0,1 0 0,-1 0 1,1 0-1,-1 0 0,0 1 1,1-1-1,-1 1 0,0 0 1,0 0-1,0 0 0,0 0 1,0 0-1,-3 0-9,-12-1 9,1 1 0,0 1-1,-1 0 1,1 1 0,-15 3-9,-4 3 16,-1 1 0,-5 4-16,33-9-13,14-2-34,22-4-33,65-15 79,-1-3 0,85-33 1,-151 46-14,1 0-1,0 2 0,1 1 1,8 0 14,-31 8 9,-7 4-13,-8 8-12,11-14 16,-28 32-10,12-14-13,1 1 1,-5 8 22,16-22 2,0 1 0,1-1 0,0 1 0,0 0 0,0 0 0,1-1 0,0 2 0,1-1 0,-1 0 0,1 3-2,1-9 0,0 0 0,0 1 0,0-1 0,0 0 1,0 0-1,1 0 0,-1 1 0,0-1 0,1 0 0,-1 0 0,0 0 0,1 0 0,-1 0 0,1 0 0,0 0 0,-1 0 0,1 0 0,0 0 0,0 0 0,0 0 0,-1 0 0,2 0 0,0 1-1,1-1 0,-1 0 0,0 0 0,1 1 0,-1-2 0,1 1 0,0 0 1,-1 0-1,1-1 0,1 1 1,5-1-1,0 1-1,1-1 1,-1-1 0,0 0 0,7-1 1,40-12-2,-1-3 1,0-2 0,-2-2-1,0-2 1,3-6 1,-23 12 55,-2-2-1,6-6-54,-25 18-10,-10 8-21,-11 15-39,3-8 61,1 0 11,-1 0 0,2 0-1,-1 1 1,1-1-1,0 1 1,0 3-2,3-8 2,0 0 0,1 0-1,-1 0 1,1 0 0,0 0 0,0 0 0,0 0-1,0 0 1,1-1 0,0 1 0,-1 0 0,1 0-1,1 0 1,-1 0 0,1-1 0,-1 1-1,2 1-1,0 1-2,1-1-1,-1 1 0,1-1 0,0 0 0,0 0 0,1-1 1,0 1-1,-1-1 0,1 0 0,1 0 0,-1-1 0,1 1 1,-1-1-1,1-1 0,5 3 3,-3-2-2,1-1 1,0 0-1,0-1 1,0 1-1,0-2 0,1 1 1,-1-1-1,0-1 1,0 0-1,5-1 2,4-1 5,1-2 1,-1 0-1,0-2 0,0 0 1,-1 0-1,0-2 0,-1 0 1,1-1-1,-2 0 0,7-7-5,-15 11 7,0 0-1,0 0 1,-1-1 0,0 0 0,0 0-1,-1 0 1,0-1 0,0 0-1,0-2-6,-3 5 12,0 1-1,0-1 1,-1 0-1,1 0 1,-1 0-1,-1 0 1,1 0-1,-1 0 1,0-1-1,0 1 1,0 0-1,0 0 1,-1 0-1,0 0 1,0 0-1,-2-3-11,0 0 10,0 0-1,-1 0 1,1 1-1,-2-1 1,1 1-1,-1 0 1,0 0-1,-1 1 1,1 0 0,-1 0-1,-1 0 1,1 0-1,-1 1 1,-5-3-10,8 5-14,0 1 0,0 0-1,0 0 1,0 1 0,-1-1 0,1 1 0,0 0 0,-1 0 0,1 0 0,-1 1 0,1-1-1,-1 1 1,1 0 0,-1 0 0,1 1 0,-1-1 0,1 1 0,0 0 0,-1 1 0,1-1 0,0 1-1,0-1 1,0 1 0,0 0 0,0 1 0,0-1 0,0 1 0,-1 1 14,-1 1-152,1 1 1,-1 0 0,1 0-1,0 0 1,0 0-1,1 1 1,0 0 0,0 0-1,1 0 1,0 0-1,0 0 1,0 1 0,1 0 151,1-5-157,0 0 0,1 1 1,-1-1-1,1 0 0,-1 0 1,1 1-1,0-1 0,0 0 1,1 1-1,-1-1 0,1 0 1,-1 0-1,1 0 0,0 0 1,0 1-1,0-1 0,1 0 1,-1-1-1,1 1 0,0 0 1,0 0-1,0-1 0,0 1 1,0-1-1,0 1 0,1-1 1,-1 0-1,1 0 0,-1 0 1,1 0-1,0-1 0,2 2 157,31 8-1132,0-7 599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08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97 3905,'19'-21'1343,"-7"6"317,1 0 0,8-15-1660,-21 30 51,0 0-1,1-1 0,-1 1 0,0-1 0,1 1 0,-1-1 0,0 1 0,1-1 0,-1 1 0,0-1 0,0 1 0,0-1 0,1 1 1,-1-1-1,0 1 0,0-1 0,0 1 0,0-1 0,0 1 0,0-1 0,0 1 0,0-1 0,0 0 0,0 1 0,-1-1 0,1 1 0,0-1 1,0 1-52,-1-1 28,0 1 0,1 0-1,-1 0 1,0 0-1,0 0 1,1 0-1,-1 0 1,0 0-1,1 0 1,-1 0-1,0 0 1,0 0-1,1 0 1,-1 0-1,0 1 1,1-1 0,-1 0-1,0 1-26,-32 16 176,25-11-169,0 0 0,0 1 0,1 0 0,0 1 0,0-1 0,0 1 0,1 1 0,1-1 0,-1 1 0,1 0 0,-2 5-7,5-9 1,0 1 0,0-1 0,1 0 0,0 0 0,-1 1 0,2-1 0,-1 1 0,1-1 0,-1 1 0,2-1 0,-1 0 0,0 1 0,1-1 0,0 1 0,1-1-1,-1 0 1,1 1 0,0-1 0,0 0 0,1 0 0,-1-1 0,4 5-1,3 3 0,1-2 0,1 1 0,0-1 0,0-1 0,1 0 0,0 0 0,11 5 0,-11-7-1,1 1 0,-2 0 1,1 1-1,-1 0 0,-1 1 1,0 0-1,8 11 1,-16-19-1,-1-1 1,0 1-1,0 0 0,0 0 0,0 0 1,0 0-1,-1 0 0,1 0 1,-1 0-1,1 0 0,-1 0 0,0 0 1,0 0-1,1 0 0,-2 1 1,1-1-1,0 0 0,0 0 0,-1 0 1,1 0-1,-1 1 1,-1 1 0,0 0 0,0 0 0,0 0 0,0-1 0,-1 1 0,1-1-1,-1 0 1,0 0 0,0 0 0,-3 2 0,-7 5 7,-1-1-1,1 0 0,-1-1 1,-1-1-1,-9 4-6,15-8-1,1 0 1,-1-1-1,1 0 0,-1 0 1,0-1-1,0 0 0,0 0 1,0-1-1,0 0 0,0-1 1,8 1-1,1 0 0,0 0 0,0 0 0,0 0 0,-1 0 0,1 0-1,0 0 1,0 0 0,0 0 0,-1 0 0,1 0 0,0 0 0,0 0 0,0 0 0,0 0-1,-1-1 1,1 1 0,0 0 0,0 0 0,0 0 0,0 0 0,0 0 0,-1 0 0,1-1-1,0 1 1,0 0 0,0 0 0,0 0 0,0 0 0,0-1 0,0 1 0,0 0 0,0 0-1,0 0 1,0-1 0,0 1 0,0 0 0,0 0 1,3-9-55,14-9-104,17-6-286,1 2 0,1 1-1,1 1 1,24-8 445,-1-1-573,28-15-622,28-22 1195,-86 47 194,-1-1 0,-1-2-1,-1 0 1,-1-2 0,10-13-194,-30 31 153,-1 1 0,0-1 0,-1 0 0,1 0 0,-1 0 0,0-1 0,-1 1 0,0-1 1,0 0-1,1-2-153,-4 8 34,0 0 1,1 1 0,-1-1-1,0 0 1,0 0 0,0 0-1,0 0 1,0 1 0,0-1-1,0 0 1,0 0 0,0 0-1,0 0 1,-1 1 0,1-1-1,0 0 1,0 0 0,-1 0-1,1 1 1,-1-1 0,1 0-1,0 1 1,-1-1 0,0 0-1,1 1 1,-1-1 0,1 0-1,-1 1 1,0-1-35,-1 0 43,0 0-1,0 1 1,0-1 0,0 0 0,0 1-1,0 0 1,0-1 0,0 1-1,0 0 1,0 0 0,0 0-1,-1 1-42,-6 0 47,1 0 0,0 1-1,0 0 1,0 0 0,1 1-1,-4 1-46,-3 3 13,1 1-1,0 0 1,0 1-1,1 0 1,0 1 0,-4 5-13,10-9-5,0 0 1,1 0-1,0 0 1,1 0 0,0 1-1,0 0 1,0-1 0,0 2-1,1-1 1,0 0 0,1 1-1,0-1 1,-1 4 4,3-9-1,0 1-1,0-1 1,0 0-1,0 0 1,0 0 0,0 0-1,0 1 1,1-1-1,-1 0 1,1 0 0,-1 0-1,1 0 1,0 0-1,0 0 1,0 0 0,0 0-1,0-1 1,1 1-1,-1 0 1,0 0 0,1-1-1,-1 1 1,1-1-1,0 0 1,-1 1 0,1-1-1,0 0 1,0 0-1,1 1 2,7 2 9,0 0 0,0-1 0,0 0 0,1-1 0,7 2-9,6 1 17,0 0 1,35 10-20,-1 1 1,9 7 1,-64-22 1,0 0 1,0 1-1,0-1 0,0 1 0,0-1 1,0 1-1,-1 0 0,1 0 0,-1 0 0,2 2-1,-3-3 3,-1-1-1,0 1 0,1-1 0,-1 1 0,0 0 0,1-1 0,-1 1 0,0-1 0,0 1 0,0 0 0,0-1 0,0 1 0,0 0 0,0-1 1,0 1-1,0 0 0,0-1 0,0 1 0,0 0 0,0-1 0,0 1 0,0-1-2,-1 2 5,0 0 0,0-1 0,0 1-1,0-1 1,0 1 0,0-1 0,-1 0 0,1 1 0,0-1-1,-1 0 1,1 0 0,-1 0-5,-25 16 62,0-2 0,-1-1 0,-1-1-1,0-2 1,-11 3-62,-3 2 22,30-11-124,7-3-454,0 1 1,-1-1-1,1 0 0,0 0 0,-7 0 556,25-2-989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09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91 2160,'-11'-13'3878,"9"12"-3762,1-1-1,0 0 0,0 1 1,-1-1-1,1 1 1,-1-1-1,0 1 0,1 0 1,-1 0-1,0 0 1,0-1-1,-1 1-115,-12-6 300,0-1 1,-14-9-301,-4-2 64,28 17-36,0 1-1,-1-1 1,1 1 0,0 0-1,-1 1 1,1-1-1,-1 1 1,1 0-1,-1 0 1,1 1-1,-1-1 1,1 1 0,0 1-1,-1-1 1,1 1-1,0 0 1,-2 1-28,-2-1 81,5 0-36,0 0 1,0-1-1,0 2 0,0-1 1,0 0-1,0 1 0,1-1 1,-1 1-1,1 0 0,0 0 1,-3 4-46,5-6 1,0 0 1,0 0-1,1 0 1,-1 0-1,0 0 1,1 1 0,-1-1-1,1 0 1,-1 1-1,1-1 1,-1 0-1,1 1 1,0-1 0,0 0-1,0 1 1,0-1-1,0 1 1,0-1-1,0 0 1,0 1 0,0-1-1,1 1 1,-1-1-1,0 0 1,1 1 0,-1-1-1,1 0 1,0 0-1,-1 1 1,1-1-1,0 0 1,0 0 0,0 0-1,0 0 1,0 0-1,0 0 1,0 0-1,0 0 1,0 0-2,12 7 37,-1-1 0,1 0 0,0-1 0,1 0 0,-1-1 1,1 0-1,0-1 0,4 0-37,33 11 218,-32-9-132,0 1 17,0 0-1,8 4-102,-23-9 11,0 0 1,0 0-1,-1 0 1,1 1-1,-1-1 1,1 1-1,-1 0 1,0 0-1,0 0 0,0 0 1,0 1-1,-1-1 1,2 4-12,-3-6 4,-1 1 1,1 0-1,-1-1 0,0 1 1,1-1-1,-1 1 0,0 0 1,0-1-1,0 1 1,0 0-1,-1-1 0,1 1 1,0-1-1,-1 1 0,1 0 1,-1-1-1,0 1 1,1-1-1,-1 1 0,0-1 1,0 0-1,0 1 1,0-1-1,0 0 0,0 0 1,0 1-1,0-1 0,-1 0 1,1 0-1,0 0 1,-2 0-5,-5 5 47,-1 0 0,0-1 1,-1 0-1,-3 2-47,9-6 16,-9 6 62,-1-1 0,-1 0 1,1-1-1,-1 0 0,0-2 0,0 0 0,-7 1-78,21-4 1,1 0 0,-1 0 0,1 0-1,-1 1 1,1-1 0,-1 0 0,1 0 0,-1 0-1,1 0 1,-1 0 0,1 0 0,-1 0 0,1 0 0,-1 0-1,1-1 1,-1 1 0,1 0 0,-1 0 0,1 0 0,-1 0-1,1-1 1,0 1 0,-1 0 0,1-1 0,-1 1 0,1 0-1,0-1 1,-1 1 0,1 0 0,0-1 0,-1 1 0,1 0-1,0-1 0,0 0-10,0 0 1,1 0-1,-1 0 0,0 0 0,1 0 0,-1 0 0,1 0 0,-1 1 0,1-1 0,0 0 0,-1 0 0,1 0 0,0 1 1,0-1-1,0 0 10,36-27-544,-19 17 257,2 0 0,-1 2 0,1 0 1,1 1-1,0 1 0,0 1 0,0 1 1,0 0-1,1 2 0,0 1 1,0 0-1,0 2 0,10 1 287,-21 1 75,0 0 0,0 1 0,-1 1 0,1-1 0,9 6-75,-10-4 38,0-1 1,0 0-1,0-1 1,0 0-1,1 0 1,9 0-39,-3-3 171,1 0 0,0-1 0,-1-2 0,1 1 1,-1-2-1,1 0 0,-2-1 0,1-1 0,0-1 1,-1 0-1,0-1 0,-1-1 0,0 0 0,0-1 1,-1-1-1,8-8-171,-12 10 69,-2-1 0,1 0 1,-1-1-1,-1 0 0,3-6-69,-8 14 12,0-1 1,0 0-1,0 0 0,0 0 1,-1 0-1,0 0 0,0 0 1,0-1-1,0 1 0,0 0 1,-1-1-1,0 1 0,0 0 1,0-1-1,-1 1 0,1 0 1,-1 0-1,0-1-12,1 4 3,-1 1 0,1-1 0,-1 0-1,1 0 1,-1 0 0,1 1 0,-1-1 0,0 0 0,1 0 0,-1 1 0,0-1 0,0 1-1,1-1 1,-1 1 0,0-1 0,0 1 0,0-1 0,0 1 0,0 0 0,1-1-1,-1 1 1,0 0 0,0 0 0,0 0 0,0 0 0,0 0 0,0 0 0,0 0-1,0 0 1,0 0 0,0 0 0,0 0 0,0 0 0,0 1-3,-3 0 6,0 0 1,0 1 0,-1-1-1,1 1 1,0 0-1,-3 2-6,-14 9 18,1 2 0,0 0 1,1 1-1,-4 5-18,14-12 0,1 0 0,0 0 0,0 0 0,1 1 0,1 0 0,-1 0 0,1 1 1,1 0-1,-3 9 0,6-16-1,1 0 0,0 1 1,1-1-1,-1 0 0,1 0 0,-1 0 1,1 1-1,1-1 0,-1 0 1,1 0-1,-1 1 0,1-1 1,0 0-1,1 0 0,-1 0 1,2 2 0,0 0-2,0-1 0,0 0 1,1 1-1,0-1 0,0-1 1,1 1-1,-1-1 0,1 1 1,0-1-1,3 1 2,5 4-3,0-2 1,1 1-1,0-2 0,0 0 0,0-1 1,1 0-1,0-1 0,13 1 3,3-1-379,0-1 0,-1-2 0,1-1 1,0-2-1,5-1 379,23-6-1345,0-2 1,7-4 1344,0-4-1154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09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159 625 3393,'39'-86'1763,"-39"85"-1724,1 1 0,-1-1 0,0 1 1,1-1-1,-1 1 0,0-1 0,0 0 0,0 1 1,1-1-1,-1 1 0,0-1 0,0 0 0,0 1 1,0-1-1,0 0 0,0 1 0,0-1 0,0 1 1,0-1-1,-1 0 0,1 1 0,0-1 1,0 0-1,0 1 0,-1-1 0,1 1 0,0-1 1,-1 1-1,1-1 0,0 1 0,-1-1 0,1 1 1,-1-1-1,0 1-39,-15 0 902,12 1-698,-4 0-94,-1 1 0,1 1 0,-1-1 0,1 2 0,0-1 1,0 1-1,0 0 0,1 0 0,0 1 0,-7 5-110,4-2 6,1 1 0,0-1-1,0 1 1,1 1 0,0 0 0,1 0 0,-3 4-6,9-11-1,-1-1 1,1 0-1,0 1 0,0-1 1,0 1-1,0-1 1,0 1-1,1 0 1,-1-1-1,1 1 1,-1 0-1,1 0 1,0-1-1,0 1 1,0 0-1,1-1 1,-1 1-1,1 0 1,-1-1-1,1 1 1,0 0-1,0-1 1,0 1-1,0-1 1,1 0-1,-1 1 1,1-1-1,-1 0 1,2 1 0,2 3 0,0-1-1,1 0 1,-1-1 0,1 1 0,1-1 0,-1 0 0,0-1 0,1 1 0,0-1 0,1 0 0,12 3 49,0 0 0,0-1 1,0-1-1,1-1 1,0-1-1,-1 0 1,1-2-1,0 0 1,0-2-1,11-2-49,1-1 173,-1-2-1,0-1 1,0-1-1,-1-2 1,0-1-1,8-6-172,-24 11 67,-1-1 1,0 0-1,-1-1 0,0 0 1,0-1-1,-1-1 0,0 0 1,-1 0-1,0-2 0,0-1-67,-3 2 39,0 0 0,-2 0 0,1 0 0,-2-1-1,1 0 1,-2 0 0,0-1 0,0 1 0,-1-1 0,-1 1-1,0-14-38,1-14 9,-3 0-1,-1 0 0,-2 0 0,-1 1 0,-3-1 0,-1 1 1,-2 0-1,-6-10-8,-2 10-81,18 39 77,-1-1-1,0 1 0,0 0 0,0 0 0,1-1 1,-1 1-1,0 0 0,0 0 0,-1 0 0,1 0 1,0 0-1,0 0 0,0 0 0,-1 0 0,1 1 1,0-1-1,-1 0 0,1 1 0,-1-1 0,1 1 1,-1 0-1,1-1 0,-2 1 5,2 0-4,0 1-1,0-1 1,0 0 0,0 1-1,0-1 1,0 1-1,0-1 1,1 1 0,-1 0-1,0-1 1,0 1-1,0 0 1,0 0 0,1-1-1,-1 1 1,0 0-1,1 0 1,-1 0 0,1 0-1,-1 0 1,1 0 0,-1 0-1,1 0 1,0 0-1,-1 0 5,-5 31-66,5-6 69,1 0 1,1 1-1,1-1 1,4 15-4,25 106 5,-21-107-8,8 37 35,-3 1 0,-4 1 0,-3 0 0,-3 20-32,-6-19 9,0-2-3563,1-60 2379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0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33 251 3017,'-9'-26'301,"1"0"1,1 0 0,-2-22-302,9 46 14,0 0-1,0 0 1,1 1-1,-1-1 1,0 0-1,0 0 1,1 1-1,-1-1 1,1 0-1,0 1 1,-1-1-1,1 1 1,0-1-1,0 1 1,0-1-1,0 1 1,0-1-1,0 1 1,0 0-1,1 0 1,-1-1-1,0 1 1,1 0-14,3-2 32,0 1 1,0-1 0,0 1-1,0 0 1,0 0-1,2 0-32,7-3 118,23-9 453,0 2-1,0 1 1,1 2-1,0 2 0,1 1 1,0 2-1,37 0-570,-71 4 65,0 1 1,0-1-1,0 1 0,0 0 0,0 0 1,0 0-1,0 1 0,0 0 0,-1 0 1,1 0-1,1 1-65,-3-1 14,-1 0 0,0 0-1,0 0 1,1 0 0,-2 0 0,1 1 0,0-1 0,0 0-1,-1 1 1,1-1 0,-1 1 0,0 0 0,0 0 0,0-1 0,0 1-1,0 0 1,0 0 0,-1 2-14,2 6 22,0-1 0,0 0 0,1 0 0,0 0 0,2 3-22,-3-9 6,0 0 1,0 0-1,1 0 0,0-1 1,-1 1-1,1-1 1,0 0-1,1 0 1,-1 0-1,0 0 1,1-1-1,0 1 0,1 0-6,7 4 19,0-1 1,0-1-1,0 0 0,1 0 0,0-1 0,0-1 0,0 0 0,3-1-19,-7-1-167,0 0 0,0-1 0,0 0 0,0-1 0,0 1-1,0-2 1,0 0 0,0 0 0,-1 0 0,1-1 0,-1 0 0,5-3 167,10-10-557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17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 2000,'53'-36'753,"-53"36"-743,0-1 1,1 1 0,-1 0-1,1 0 1,-1 0 0,1-1-1,-1 1 1,0 0 0,1 0-1,-1 0 1,1 0 0,-1 0-1,1 0 1,-1 0 0,1 0-1,-1 0 1,1 0 0,-1 0-1,1 0 1,-1 0 0,1 0-1,-1 0 1,1 1 0,-1-1-1,0 0 1,1 0 0,-1 0-1,1 1 1,-1-1 0,0 0 0,1 1-1,-1-1 1,1 0 0,-1 1-1,0-1 1,0 0 0,1 1-1,-1-1 1,0 1 0,0-1-1,1 1 1,-1-1 0,0 0-1,0 1 1,0-1 0,0 1-1,0-1 1,0 1 0,0 0-11,1 28 47,-2-23-11,2 50 416,2 0 0,3 0 0,4 10-452,2 18 575,-3 28 313,-4 1 0,-5-1 0,-5 1-888,3-62 35,1 0 0,3 1 0,3-1 1,1 0-1,7 17-35,-12-62 19,0 0 1,1-1-1,0 1 1,0-1-1,0 1 1,1-1-1,0 0 1,0 0-1,4 5-19,-5-7 32,1-1-1,0 1 0,-1-1 1,1 0-1,1 0 1,-1 0-1,0 0 1,0 0-1,1-1 0,-1 1 1,1-1-1,-1 0 1,1 0-1,0 0 1,0-1-32,26 5 69,0-2 1,0-2 0,0 0-1,2-3-69,123-11 57,-56 3-36,9-3 0,-1-4 0,-1-5 1,5-6-22,41-7 22,57-1-22,157-11 25,-35 5 10,-36 15 114,-142 16-36,24-10-113,120-21 66,-267 38-63,0-1 0,0-2 0,-1-1 0,0-1 0,0-2 0,13-7-3,-41 17-17,-11 3-688,10-2 334,0-2-1756,0 0 1411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0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 2312,'-38'59'1808,"2"2"0,0 10-1808,-9 15 1098,39-76-973,-6 12 87,0-1 0,1 2-1,2 0 1,0 0 0,-4 21-212,12-39 26,-1 0 1,2 0-1,-1 0 0,1 0 1,-1 0-1,1 0 0,1 0 1,-1 0-1,1 0 0,0 0 1,0 0-1,0 0 0,1 0 0,-1 0 1,1-1-1,0 1 0,1-1 1,-1 1-1,1-1 0,0 0 1,0 0-1,0 0 0,1 0 1,-1-1-1,1 0 0,0 1 1,0-1-1,0 0 0,0-1 1,1 1-1,1 0-26,-1 0 49,0-1 1,1 0-1,-1 0 1,1 0-1,0-1 0,-1 0 1,1 0-1,0 0 0,0-1 1,0 1-1,0-2 1,-1 1-1,1-1-49,4 0 50,-1-1 1,0 0-1,0-1 0,0 0 1,0-1-1,0 1 0,6-6-50,5-3 55,-1-1 0,-1 0 0,0-2-1,-1 0 1,-1-1 0,6-9-55,-11 14 21,-2-1-1,0 0 1,0 0 0,-1-1-1,-1 0 1,0-1 0,-1 1-1,0-1 1,-1-1 0,1-4-21,-9 33-18,1 1 1,0-1 0,2 0 0,-1 1 0,2-1-1,0 1 1,1-1 0,0 0 0,1 1 0,3 6 17,-5-16-1,1 1 0,1 0 0,-1 0 0,1-1 0,0 1 0,0-1 0,1 0 0,-1 0 0,1 0 0,0-1 0,1 1 0,-1-1 1,1 0-1,0 0 0,0-1 0,0 1 0,0-1 0,1 0 0,-1-1 0,1 1 0,0-1 0,0 0 0,-1 0 0,1-1 0,1 0 1,0 0 0,-1 0 15,0-1 1,-1 0 0,1 0 0,0 0 0,-1-1 0,1 1 0,-1-2 0,1 1 0,-1 0 0,1-1 0,-1 0 0,0-1 0,0 1 0,3-2-16,-5 2 30,0-1 0,0 1 1,0-1-1,0 1 1,0-1-1,0 0 1,0 0-1,-1 0 1,0-1-1,1 1 1,-1-1-1,-1 1 1,1-1-1,0 1 0,-1-1 1,0 0-1,0 0 1,0 0-1,0 0 1,0-2-31,-1-6 90,0-1 1,-1 1 0,0 0-1,-2-2-90,-2-41 83,5 51-113,1-1 0,-1 1 0,1 0 0,-1 0 0,1-1 0,1 1 0,-1 0 0,0 0 0,1 0-1,0 0 1,0 0 30,0 2-52,-1 0-1,0 0 0,1 0 0,-1 1 0,1-1 1,0 0-1,-1 1 0,1-1 0,0 1 0,0 0 1,0 0-1,0-1 0,0 1 0,0 0 0,0 1 1,0-1-1,1 0 0,-1 1 53,3-1-85,0 0-1,-1 1 1,1 0 0,-1 0 0,1 0-1,-1 1 1,1-1 0,-1 1-1,3 1 86,3 1-71,0 0-1,0 1 1,-1 0-1,1 1 1,-1 0 0,0 0-1,-1 1 1,3 3 71,3 2 22,-1 2 1,0 0 0,-1 0 0,-1 1-1,7 10-22,-12-14 34,1 0-1,-2 1 0,1-1 1,-2 1-1,1 0 0,-2 0 0,1 1 1,-1-1-1,-1 1-33,-2-9 388,10-44 2035,-2 24-2403,0-1 0,1 1 0,1 1 0,1-1 0,8-9-20,-11 16 4,0 0-1,1 0 1,0 1-1,1 0 1,0 0-1,0 1 1,1 1-1,0 0 1,0 0-1,1 1 1,0 0-1,0 1 1,12-4-4,-19 9-15,-1-1 0,1 0 1,-1 1-1,1 0 1,-1 0-1,1 0 1,0 0-1,-1 1 0,1 0 1,-1 0-1,1 0 1,-1 0-1,0 1 1,0 0-1,1 0 0,-1 0 1,0 0-1,-1 1 1,1-1-1,0 1 1,-1 0-1,1 0 0,-1 1 1,0-1-1,0 0 1,0 1-1,-1 0 1,1 0 14,5 9-84,-1 0 0,0 0 0,-1 1-1,-1-1 1,0 1 0,0 1 0,-2-1 0,1 5 84,5 46-352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1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56 3137,'37'-44'1713,"-37"44"-1667,1 0-1,-1 0 1,0 0-1,0-1 1,0 1 0,1 0-1,-1 0 1,0 0-1,0-1 1,0 1-1,0 0 1,0 0-1,0-1 1,0 1-1,1 0 1,-1-1-1,0 1 1,0 0-1,0 0 1,0-1 0,0 1-1,0 0 1,0 0-1,0-1 1,-1 1-1,1 0 1,0 0-1,0-1 1,0 1-1,0 0 1,0 0-1,0-1 1,0 1-1,-1 0 1,1 0-1,0-1 1,0 1-46,-12-3 1218,-11 7 190,21-1-1371,0 0-1,-1 0 1,1 0 0,0 0 0,1 0 0,-1 0 0,0 1 0,1-1 0,0 1 0,0 0 0,0-1 0,0 4-37,-5 46 21,7-48-19,-1 0 0,1 0 0,0-1 0,0 1-1,0 0 1,1-1 0,0 1 0,0-1 0,0 1 0,0-1 0,1 0 0,0 0 0,0 0 0,0 0 0,0-1 0,0 1 0,1-1 0,-1 0 0,1 0 0,0 0 0,0 0 0,0-1 0,1 0 0,-1 0 0,0 0 0,1 0-1,0 0 1,0-1-2,5 1-7,-1-2-1,1 1 1,-1-1-1,1 0 1,-1-1-1,1 0 1,-1-1-1,0 1 1,1-2-1,2-1 8,8-3-573,-1-1 0,0 0-1,-1-2 1,8-5 573,7-4-814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13 4897,'-16'-12'2032,"0"12"-1727,-2 10-522,7 21-55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2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1 443 3985,'15'1'527,"1"0"0,0-1 1,0-1-1,-1 0 0,1-1 1,0-1-1,-1 0 0,0-1 1,0 0-1,0-2 0,0 0 1,12-7-528,21-13 18,0-3 1,-2-2 0,-1-2-19,-21 16 137,-17 12-133,9-6-5,0 0 0,-1-2 1,0 0-1,-1 0 0,-1-1 1,4-5 0,-15 16-6,0 0 0,0 0 1,0 0-1,-1 0 0,1 0 1,-1 0-1,1 0 0,-1 0 1,0-1-1,0 1 0,0 0 1,-1-1-1,1 1 0,-1-1 1,0 1-1,0-1 0,0 1 1,0-1-1,-1 1 0,0-1 1,1 1-1,-1 0 0,0-1 1,-1 1-1,1 0 0,0 0 1,-1 0-1,0 0 0,0 0 1,0 0-1,0 0 0,0 1 1,0-1-1,-1 1 0,1-1 1,-1 1-1,0 0 0,-1-1 6,-3-2-12,-1-1 0,0 1 0,0 1 0,0-1 0,0 2-1,-1-1 1,0 1 0,0 0 0,1 1 0,-2 0 0,1 0 12,4 1-4,0 1 1,-1-1-1,1 1 1,0 0 0,0 0-1,-1 0 1,1 1-1,0 0 1,0 0-1,0 0 1,0 1 0,0-1-1,0 1 1,0 0-1,0 1 1,1-1-1,-1 1 1,1 0-1,-4 3 4,7-5-2,-1 0 0,1 1 0,-1-1 0,1 0 0,0 1 0,0-1 0,-1 1 0,1-1 0,0 1 0,0 0 0,0 0 0,1-1 0,-1 1 0,0 0 0,1 0 0,-1 0 0,1 0 0,0 0 0,-1-1 0,1 1 0,0 0 0,0 0 0,0 0 0,0 0 0,1 0 0,-1 0 0,1 0 0,-1 0 0,1 0 0,-1-1 0,1 1 0,0 0 0,0 0 0,0-1 0,0 1 0,0-1 0,0 1 0,1-1 0,-1 1 0,0-1 0,1 1 0,-1-1 0,1 0 0,-1 0 0,1 0 2,9 7 1,1-1 0,0 0 0,0 0-1,0-2 1,1 1 0,0-1-1,97 32 72,-67-23-25,0 1 1,-1 2 0,-1 1 0,8 7-48,-44-21 6,1-1 0,-1 0 0,0 1 0,1 0 0,-2 1 0,1-1 0,0 1 0,-1 0 0,0 0 0,0 0 1,-1 0-1,1 1 0,-1 0 0,0 0-6,-2-2 4,0 0 1,0 0 0,0 1-1,0-1 1,-1 0 0,0 1-1,0-1 1,0 0 0,0 1-1,-1-1 1,1 0 0,-1 1-1,0-1 1,-1 0 0,1 0-1,-1 0 1,0 0 0,0 0-1,0 0 1,0-1 0,-1 2-5,-7 9 16,-1-2 0,0 1 0,0-1 0,-1-1 0,-1 0 0,0-1 0,0 0 0,-1-1 0,-9 4-16,-30 16-752,-52 19 752,98-45-91,-42 16-260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3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1 324 4409,'66'113'2738,"-65"-112"-2562,-1 0 0,1 0 1,-1 0-1,1 0 0,-1 0 0,1 0 1,0 0-1,-1 0 0,1-1 0,0 1 1,0 0-1,0-1 0,0 1 1,0 0-1,-1-1 0,2 1-176,-2-1 46,1-1 0,-1 1 0,0 0 0,0 0 0,1 0 0,-1-1 0,0 1 1,0 0-1,0-1 0,1 1 0,-1 0 0,0 0 0,0-1 0,0 1 0,0 0 0,0-1 0,1 1 0,-1 0 0,0-1 0,0 1 0,0 0 0,0-1 0,0 1 1,0-1-1,0 1 0,0 0 0,0-1 0,-1 1-46,-2-28 750,3 28-697,0-4-26,0-1 1,1 1-1,-1-1 1,1 1-1,0 0 1,0-1-1,0 1 1,0 0-1,1 0 1,1-4-28,25-41-26,-20 36 46,-1 0-13,0 0 0,0 0 0,-1 0 0,-1-1 0,0 0 0,-1 0 0,0-1 0,0-7-7,-4 18-5,1 0 1,-1-1-1,0 1 1,0 0 0,0-1-1,-1 1 1,0 0 0,1-1-1,-2 1 1,1 0-1,0 0 1,-1 0 0,0 0-1,0 0 1,0 0 0,0 1-1,0-1 1,-1 1-1,0-1 1,0 1 0,0 0-1,0 0 1,0 0 0,-1 0-1,1 1 1,-1 0-1,1-1 1,-1 1 0,0 0-1,-1 0 5,-27-8-29,31 10 26,-1 0 0,1-1 0,0 1-1,-1 0 1,1 0 0,-1 0 0,1 0 0,-1 0 0,1 0-1,0 1 1,-1-1 0,1 0 0,-1 1 0,1-1 0,0 1-1,-1-1 1,1 1 0,0 0 0,-1 0 3,0 4-56,2-4 53,0-1 0,1 0 0,-1 1 0,0-1 1,0 0-1,0 0 0,1 1 0,-1-1 0,0 0 1,0 0-1,1 0 0,-1 1 0,0-1 0,0 0 0,1 0 1,-1 0-1,0 0 0,1 0 0,-1 0 0,0 1 1,1-1-1,-1 0 0,0 0 0,1 0 0,-1 0 1,0 0-1,1 0 0,-1 0 0,0 0 0,1 0 0,-1-1 1,0 1-1,1 0 0,-1 0 0,0 0 3,47-5-5,8 0 10,38-10-5,-72 11-6,123-23 8,-112 23-4,-1 1-1,0 2 0,18 1 3,-47 0-3,0 0-1,0 0 0,0 1 1,0-1-1,1 0 0,-1 1 1,0 0-1,0-1 0,0 1 1,0 0-1,0 0 0,0 0 1,1 1 3,-3-2-1,0 1 0,1-1-1,-1 1 1,1-1 0,-1 1 0,0-1 0,1 1 0,-1 0 0,0-1 0,1 1 0,-1-1-1,0 1 1,0 0 0,0-1 0,0 1 0,1 0 0,-1-1 0,0 1 0,0 0 0,0-1-1,-1 1 1,1 0 0,0-1 0,0 1 0,0 0 0,0 0 1,-3 4 0,0 1 0,0-1-1,0 0 1,-1 0 0,1 0 0,-1-1 0,-3 4 0,-2 2 12,-1 1-9,1 1-1,0 0 1,0 1 0,1 0 0,1 0-1,1 1 1,-6 14-3,11-24 2,-1 0-1,1 1 0,1-1 1,-1 1-1,0-1 1,1 1-1,0-1 0,0 1 1,1-1-1,-1 1 1,1-1-1,0 1 0,0-1 1,0 1-1,1-1 1,-1 0-1,1 0 0,0 0 1,1 0-1,-1 0 1,0 0-1,1-1 0,0 1 1,0-1-1,0 1 1,1-1-1,-1 0 1,1 0-1,1 0-1,4 4-5,1-2 1,0 1-1,1-1 1,-1 0 0,1-1-1,0-1 1,0 1-1,1-2 1,-1 0-1,4 1 5,16 0-13,0-1-1,-1-1 1,9-3 13,-23 2 7,0-2 1,-1 0 0,0-1 0,1-1 0,-1 0 0,0-1 0,-1-1 0,1 0 0,12-7-8,-20 9 4,0-1 1,-1 1-1,1-1 0,-1 0 1,0-1-1,0 1 1,0-1-1,-1 0 1,0-1-1,0 1 1,-1-1-1,1 0 1,-2 0-1,1-1 1,-1 1-1,0-1 1,0 1-1,-1-1 1,1-5-5,-3 11-1,1-1 0,-1 1 1,0 0-1,0 0 1,0 0-1,0 0 1,0 0-1,-1-1 0,1 1 1,-1 0-1,1 0 1,-1 0-1,0 0 1,0 0-1,1 0 0,-2 0 1,1 1-1,0-1 1,0 0-1,0 0 1,-2-1 0,2 3 0,1 0 0,-1 0 0,1 0 0,-1 0 0,1 0 0,-1 0 1,1 1-1,0-1 0,-1 0 0,1 0 0,-1 0 0,1 0 0,-1 1 1,1-1-1,-1 0 0,1 0 0,0 1 0,-1-1 0,1 0 0,-1 1 0,1-1 1,0 0-1,-1 1 0,1-1 0,0 1 0,0-1 0,-1 0 0,1 1 1,0-1-1,0 1 0,0-1 0,-1 1 0,-5 17 16,4-11-16,1 0 0,0 1 0,1-1 0,-1 1 0,2-1 0,-1 0 0,1 1 0,0-1 0,0 0 0,1 1 0,0-1 0,0 0 0,1 0 0,0 0 0,0-1 0,0 1 0,1-1 0,0 1 0,1-1 0,-1 0 0,1-1 0,0 1 0,1-1 0,-1 0 0,1 0 0,0-1 0,0 0 0,0 0 0,1 0 0,-1-1 0,1 0 0,0 0 0,0-1 0,0 1 0,6 0 0,4-1-28,0-1 0,1 0 0,-1-1 1,0-1-1,0 0 0,0-1 0,0-1 0,4-2 28,3-1-660,-1-1 0,-1-1 0,1-1 0,-1-1 0,14-9 660,1-8-938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3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13 5489,'-10'-12'2169,"4"18"-1841,-4 12-720,-1 17-1513,1 10 1161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4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1 369 2753,'10'6'451,"0"-1"0,0 0 0,1 0 0,-1-1 0,1 0 0,1-1 0,-1 0 0,0-1 0,0 0 0,1 0 0,-1-2 1,1 1-1,4-2-451,26-2 530,0-1 0,0-2 0,0-3-530,-15 4 125,40-8 211,67-21-336,-113 27 2,-1 0-1,1-2 0,-1 0 1,-1-1-1,0-1 1,0-1-1,-1-1 1,6-6-2,-20 15 1,0 0 0,0 0 0,0 0 0,-1-1 0,0 0 0,0 1 1,0-1-1,0 0 0,-1-1 0,1 1 0,-2 0 0,1-1 0,0 1 1,-1-1-1,0 0 0,-1 1 0,1-1 0,-1 0 0,0 1 0,0-1 1,-1 0-1,0-4-1,-1 2-1,0 0 1,0 0 0,-1 0-1,0 1 1,0-1 0,0 1-1,-1 0 1,-1 0 0,1 0-1,-1 0 1,0 1 0,0 0-1,-1 0 1,0 0 0,-2-1 0,1 5-62,7 10 26,7 10 7,5-1 24,2-1-1,0 0 1,1-1 0,0-1 0,1 0-1,14 8 6,0 1 3,13 16-3,-40-37 0,25 26 26,22 27-26,-44-47 2,0 0 1,0 1-1,-1-1 0,0 1 0,0 0 1,-1 1-1,0-1 0,0 1 0,1 8-2,-5-15 6,1 0 0,-1 0-1,0 0 1,0 0 0,0-1-1,-1 1 1,1 0 0,-1 0-1,1 0 1,-1-1 0,0 1-1,0 0 1,0-1 0,-1 1-1,1-1 1,-1 1 0,1-1 0,-1 0-1,0 1 1,0-1 0,1 0-1,-2 0 1,1-1 0,0 1-1,0 0 1,-1-1 0,1 1-1,0-1 1,-1 1 0,0-1-1,0 0-5,-7 3 53,-1 0 0,1 0-1,-1-1 1,0-1-1,0 0 1,0 0-1,-3-1-52,8-1 22,0 1-1,-1-1 0,1-1 0,0 1 0,-1-1 0,1 0 0,0 0 0,0-1 1,0 0-1,-2-1-21,6 2-1,0 0 0,0 0 0,1 0 1,-1 0-1,0 0 0,0-1 0,0 1 0,1-1 1,-1 1-1,1-1 0,-1 0 0,1 0 1,0 0-1,0 0 0,0 1 0,0-2 0,0 1 1,0 0-1,0 0 0,1 0 0,-1 0 1,1 0-1,-1-1 0,1 1 0,0 0 1,0 0-1,0 0 0,0-1 0,1 1 0,-1-1 1,1 0-10,0 0 0,-1-1-1,2 1 1,-1 0-1,0 0 1,1 0-1,-1 0 1,1 1-1,0-1 1,0 0 0,0 1-1,0-1 1,1 1-1,-1 0 1,1-1-1,-1 1 1,1 0-1,0 1 1,-1-1 0,1 0-1,0 1 1,1 0 10,10-6-26,2 1 0,-1 1 1,1 0-1,0 1 26,-11 3 0,73-16-21,1 4-1,0 4 1,2 3 21,3-1-5,1-3 0,35-11 5,-111 19 10,0-1 0,0 0 1,0 0-1,-1 0 0,1-1 1,5-4-11,-13 7 7,1 1 0,-1-1 1,0 0-1,0 0 0,0 0 1,0 0-1,0 0 0,0 0 1,0 0-1,0 0 0,0 0 1,0 0-1,0-1 0,-1 1 1,1 0-1,-1-1 0,1 1 1,-1 0-1,1-1 0,-1 1 1,0-1-1,1 1 0,-1 0 1,0-1-1,0 1 0,0-1 1,0 1-1,-1-1 0,1 1 1,0-1-1,0 1 0,-1 0 1,1-1-1,-1 1 0,0 0 1,1-1-1,-1 1 0,0 0 1,0 0-1,1 0 0,-1-1 1,0 1-1,-1-1-7,1 2 3,0-1 0,1 0 0,-1 1 0,0-1 0,0 0 0,1 1 0,-1-1 0,0 1 0,0-1 0,0 1 0,0 0 0,0-1 0,0 1 0,1 0 0,-1-1 0,0 1 0,0 0 0,0 0 0,0 0 0,0 0 0,0 0 0,0 0 0,0 0 0,0 0 0,0 1 0,0-1 0,0 0 0,0 1 0,0-1 0,0 0 0,0 1 0,1-1 0,-1 1 0,0-1 0,0 1 0,0 0 0,1-1 0,-1 1 0,0 0-1,1-1 1,-1 1 0,1 0 0,-1 0 0,0 0-3,-2 3 11,0 0 0,0 0 0,0 1 0,1-1 0,-1 1 0,1-1 0,0 1 0,0 2-11,1-4-2,1 1 1,-1 0 0,1-1-1,0 1 1,0-1 0,1 1-1,-1 0 1,1-1 0,0 1-1,0-1 1,0 1 0,0-1-1,0 0 1,1 1 0,0-1-1,-1 0 1,1 0 0,0 0-1,1 0 1,-1 0-1,1-1 1,-1 1 0,1-1-1,2 3 2,3 1-1,0 0-1,1 0 0,-1 0 0,1-1 0,0-1 1,0 1-1,0-1 0,6 0 2,-1 0 6,1 0 1,-1-1-1,1-1 0,0-1 0,0 0 0,0-1 1,0-1-1,0 0 0,3-1-6,-9 0-233,0 1 0,0-2 0,0 1 0,0-1-1,0-1 1,0 1 0,-1-1 0,1-1 0,-1 0 0,-1 0 0,1-1 0,-1 1 0,1-2-1,-2 1 1,1-1 233,10-15-854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4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0 3569,'-11'24'501,"1"0"0,1 0 0,1 1 0,1 0 0,1 1 0,0 11-501,5-31 82,-1 2 8,1 0-1,0 0 0,0 0 0,1 1 0,0-1 1,1 0-1,0 0 0,0 0 0,0 0 1,1 0-1,1 0 0,-1 0 0,1-1 0,0 1 1,1-1-1,0 0 0,0 0 0,1 0 0,-1 0 1,2-1-1,-1 1 0,1-2 0,-1 1 0,2 0 1,-1-1-1,1 0 0,-1-1 0,4 2-89,-4-4 55,1 0-1,-1 0 0,1 0 0,0-1 1,-1 0-1,1 0 0,0-1 1,0 0-1,0 0 0,-1 0 0,1-1 1,0 0-1,0 0 0,-1-1 1,1 0-1,-1 0 0,5-3-54,17-6 49,-1-2-1,-1-2 1,11-7-49,7-4 11,16-12-13,0 4 0,3 2 0,19-5 2,-76 34-7,1 1 0,-1 0-1,1 0 1,0 1 0,0 0 0,0 0 0,-1 1 0,1-1 0,0 1 0,0 1-1,3 0 8,-7 0-4,0-1 0,0 1 0,0 1 0,0-1 0,0 0 0,0 1 0,0-1-1,-1 1 1,1 0 0,-1 0 0,1 0 0,-1 0 0,0 0 0,1 1 0,-1-1 0,-1 0-1,1 1 1,0 0 0,-1 0 0,1-1 0,-1 1 0,0 0 0,0 0 0,0 0-1,1 2 5,1 11-7,0-1 0,-1 1 0,0 8 7,-1-8 4,1-1 0,0 1 0,3 8-4,-5-24 10,0 0-1,0 1 1,0-1 0,0 1-1,0-1 1,0 0 0,0 1-1,1-1 1,-1 1 0,0-1-1,0 0 1,0 1 0,1-1-1,-1 0 1,0 1 0,0-1-1,1 0 1,-1 1 0,0-1-1,0 0 1,1 1 0,-1-1 0,1 0-1,-1 0 1,1 1-10,6-8 1192,4-5-881,103-87-238,-98 85-70,1 1-1,1 1 1,0 1 0,1 0 0,0 2 0,18-7-3,-31 13-1,6-2-6,-1 1-1,1 0 1,0 1 0,0 0 0,6 0 7,-16 3-6,0 0 0,-1-1 0,1 2 0,0-1 0,-1 0 0,1 0 0,0 0 0,-1 1 0,1-1 0,0 1 0,-1 0 0,1-1 0,-1 1 0,1 0 0,-1 0 0,1 0 0,-1 0 0,0 0 1,1 0-1,-1 0 0,0 0 0,0 0 0,0 1 0,0-1 0,0 1 0,0-1 0,0 1 0,-1-1 0,1 1 0,0-1 0,0 2 6,1 6-10,1 0 0,-1 0 0,0 1 0,-1-1 1,0 4 9,1 7 11,0-10-62,0 1 0,1-1 0,0 0 0,0 0 0,1 0 0,0 0 0,1 0 0,3 4 51,-5-9-108,0-1 1,1 0-1,-1 0 1,1-1-1,0 1 0,0-1 1,0 1-1,0-1 1,1 0-1,-1-1 1,1 1-1,0-1 0,0 0 1,0 0-1,0-1 1,0 1-1,0-1 1,5 1 107,17 0-897,0-1 1,0-1-1,0-1 1,4-1 896,47-11-1114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5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254 270 1056,'1'0'58,"2"-2"269,0-1 0,0 1 0,-1 0 0,1-1 0,-1 0 1,1 0-1,-1 1 0,0-1 0,1-2-327,-3 4 68,0 1-1,0 0 0,0-1 1,0 1-1,0 0 1,0-1-1,0 1 1,0 0-1,0-1 0,0 1 1,0 0-1,0-1 1,0 1-1,0 0 0,0-1 1,0 1-1,0 0 1,-1 0-1,1-1 0,0 1 1,0 0-1,0-1 1,-1 1-1,1 0 1,0 0-1,0-1 0,-1 1 1,1 0-1,0 0 1,0 0-1,-1-1 0,1 1 1,0 0-1,-1 0 1,1 0-1,0 0 0,-1 0 1,1 0-1,0 0 1,-1 0-1,1 0 1,0 0-1,-1 0 0,1 0 1,0 0-1,-1 0 1,1 0-1,0 0 0,-1 0 1,1 0-1,0 0 1,-1 0-68,-23 3 1189,3 1-595,0 2 0,-14 6-594,21-7 93,0 0-1,0-1 1,-1 0-1,1-1 1,-1-1-1,1 0 1,-11-1-93,23-1 5,0 0 1,1 0-1,-1 0 1,0 0-1,0 0 0,0-1 1,0 1-1,0-1 0,0 1 1,0-1-1,1 0 1,-1 1-1,0-1 0,0 0 1,1 0-1,-1-1 1,1 1-1,-1 0 0,1 0 1,-1-1-1,1 1 1,0-1-6,0 0 8,0 0 0,1 1 1,-1-1-1,1 0 0,-1 0 1,1 0-1,0 0 0,0 0 1,0 1-1,0-1 1,0 0-1,0 0 0,1 0 1,-1 0-1,1 0 0,-1 0 1,1 1-1,0-2-8,3-6 30,1-1 1,0 1-1,0 1 0,1-1 1,0 1-1,0 0 0,3-2-30,18-19 124,2 1-1,11-7-123,-28 25 30,0 1-1,1 1 0,0 0 1,0 1-1,1 0 0,0 1 0,8-3-29,-20 9 1,-1-1-1,0 1 0,1 0 1,-1-1-1,0 1 0,1 0 0,-1 0 1,0 0-1,1 0 0,-1 0 1,0 0-1,1 0 0,-1 0 0,0 1 1,1-1-1,-1 1 0,0-1 0,0 1 1,1-1-1,-1 1 0,0-1 1,0 1-1,0 0 0,0 0 0,0 0 1,0 0-1,0 0 0,0 0 1,0 0-1,0 0 0,0 0 0,-1 0 1,1 0-1,0 0 0,-1 1 1,1-1-1,-1 1 0,3 6 4,-1 0 0,0 0 0,-1 0 0,0 1 0,1 7-4,-1-2 5,5 43 21,2 24-53,3 0 0,4 0-1,3 0 28,-8-46 23,21 74-8,3-2 1,42 84-16,-71-173 5,-5-18-1,0 1 0,0-1 1,0 0-1,0 1 0,-1-1 0,1 0 0,0 1 1,0-1-1,0 0 0,0 1 0,0-1 1,-1 0-1,1 0 0,0 1 0,0-1 0,-1 0 1,1 0-1,0 1 0,0-1 0,-1 0 1,1 0-1,0 0 0,0 0 0,-1 1 1,1-1-1,0 0 0,-1 0 0,1 0-4,-4 0 36,1 0-1,0 0 0,0 0 1,-1 0-1,1-1 0,0 1 1,0-1-1,-2 0-35,-6-2 29,-8 0 9,0-2 1,1 0 0,-1-1 0,1-1-1,0 0 1,1-2 0,0 0 0,-6-4-39,17 9 12,0-1-1,1 0 1,-1 0 0,1 0 0,0 0 0,0-1-1,1 0 1,-1 0 0,1 0 0,0 0-1,1-1 1,0 0 0,0 1 0,0-1 0,1 0-1,0-1 1,0 1 0,1 0 0,0-1 0,0 1-1,1 0 1,0-1 0,1-3-12,0-7-41,2 0-1,1 0 1,0 0-1,1 0 1,1 1 0,0 0-1,1 0 1,1 1 0,1 0-1,3-4 42,1 0-317,1 1 1,1 0-1,0 0 0,2 2 0,0 0 1,1 1-1,15-11 317,1 6-450,0 0 1,20-6 449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6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133 162 1888,'61'-122'1385,"-60"120"-1242,0 0 0,0 0 0,0 0 0,0-1 0,-1 1 0,1-1 0,-1 1 0,1 0 0,-1-1 0,0 1 0,0-3-143,0 5 44,0-1 0,0 1 0,-1-1 0,1 1-1,0-1 1,0 1 0,0 0 0,-1-1 0,1 1-1,0-1 1,0 1 0,-1 0 0,1-1 0,0 1 0,-1-1-1,1 1 1,-1 0 0,1 0 0,0-1 0,-1 1 0,1 0-1,-1 0 1,1-1 0,-1 1 0,1 0 0,-1 0-1,1 0 1,-1 0 0,1 0-44,-2-1 100,0 1-1,0 1 1,0-1-1,0 0 1,0 0-1,0 1 0,0-1 1,0 1-1,0-1 1,1 1-1,-1 0 1,-1 1-100,-16 13 293,2 1 0,0 2 1,-11 13-294,4-4 195,17-20-159,1 1 0,0 0 1,0 0-1,1 0 0,0 1 0,0 0 1,1 0-1,0 0 0,0 0 1,-1 10-37,4-15 2,0-1 1,1 1-1,-1 0 1,1 0-1,0-1 1,0 1-1,1 0 0,-1 0 1,1-1-1,0 1 1,0 0-1,0-1 1,0 1-1,0-1 1,1 1-1,0-1 1,0 0-1,0 0 1,0 1-1,0-1 1,1-1-1,-1 1 1,1 0-1,0-1 1,-1 1-1,1-1 1,1 0-1,-1 0 1,0 0-1,2 1-2,2 0 7,0 0 0,0 0 1,1 0-1,-1-1 0,1 0 0,0 0 0,-1-1 0,1 0 0,0-1 1,0 0-1,0 0 0,0 0 0,0-1 0,-1 0 0,1-1 0,0 1 1,0-2-1,-1 1 0,0-1 0,1 0 0,-1-1 0,0 0-7,7-3 34,0-2 0,0 0 0,-1-1-1,0 0 1,-1-1 0,0-1 0,0 1-1,-2-2 1,1 0 0,0-2-34,-7 10 92,-1-1 0,0 0 0,1 0 1,-2 0-1,1 0 0,-1-1 0,0 1 0,0 0 0,-1-1 0,1 0 0,-2 1 1,1-5-93,-15 48 389,13-33-391,0 1 0,-1-1 1,2 1-1,-1 0 0,0-1 0,1 1 0,0 0 1,0-1-1,0 1 0,1 0 0,-1 0 0,1-1 1,0 1-1,1-1 0,-1 1 0,1-1 1,0 1-1,0-1 0,0 0 0,1 0 0,-1 0 1,1 0-1,0 0 0,0-1 0,1 1 0,-1-1 1,1 0-1,-1 0 0,1 0 0,0 0 0,0-1 1,3 2 1,3 1-3,1 0 0,-1-1 1,1 0-1,0-1 0,0 0 1,0 0-1,0-1 1,1-1-1,-1 0 0,1-1 1,-1 0-1,0 0 0,1-1 1,9-3 2,2 0 23,-1-1 0,0-2 1,-1 0-1,1-1 0,-1-1 0,19-12-23,-36 19 7,1-1 0,0 0 0,-1 0-1,1 0 1,-1 0 0,0-1 0,0 0-1,-1 0 1,1 0 0,-1 0 0,0-1 0,0 1-1,0-1 1,0 0 0,-1 0 0,0 0-1,0 0 1,0 0 0,-1 0 0,1-1 0,-1 1-1,-1 0 1,1-1 0,-1 1 0,0-1-1,0-2-6,-2-10 39,2 7-2,12 21-82,30 30-31,-27-27 71,0 0 1,-1 1-1,-1 1 0,0 0 1,-1 1-1,6 12 5,21 43-1484,-29-59-1081,-3-13 1774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17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47 119 4073,'-43'-92'1938,"42"91"-1837,1 0 0,-1-1 0,1 1 0,-1-1 0,1 1 0,0-1-1,0 1 1,0 0 0,-1-1 0,1 1 0,0-1 0,1-1-101,-1 3 27,0 0 0,0-1-1,0 1 1,0-1 0,1 1-1,-1 0 1,0-1 0,0 1-1,0 0 1,1 0 0,-1-1-1,0 1 1,1 0 0,-1-1-1,0 1 1,1 0-1,-1 0 1,0 0 0,1-1-1,-1 1 1,0 0 0,1 0-1,-1 0 1,0 0 0,1 0-1,-1 0 1,1 0-27,1 0 45,0 0 0,0 0-1,1 0 1,-1 0 0,0 1 0,0 0 0,0-1 0,0 1-1,1 0-44,-1 0-25,16 5-169,-1 0-1,1 2 1,-1 0-1,-1 1 0,1 0 1,8 8 194,0 2 207,0 1 1,-1 1-1,10 13-207,-30-30 12,0 0 0,-1 0-1,1 0 1,-1 1 0,0-1 0,-1 1 0,1 0 0,-1 0-1,0 0 1,0 0 0,-1 0 0,1 0 0,-1 0 0,0 1-12,-1 3 19,1 0 0,-2-1 0,1 1 0,-1 0 0,-1 0 0,1-1 1,-1 1-1,-2 2-19,-25 78 114,-4-3 1,-4-1 0,-7 4-115,26-50-608,1 1 0,2 1-1,-1 10 609,9-15-636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7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66 125 3969,'0'-4'1526,"-2"9"-759,-3 19-394,3-13-216,-15 68-14,-16 89 229,30-148-287,1 0-1,1 0 1,0 0 0,1 0-1,2 0 1,0 0 0,1 3-85,-1-15 35,0 1 0,0 0 1,1-1-1,0 0 0,1 1 1,-1-1-1,2 0 0,-1-1 1,1 1-1,0-1 0,1 0 1,0 0-1,0-1 0,0 1 1,1-1-1,0-1 0,0 1-35,-2-3 46,0 0-1,0 0 0,1 0 0,-1-1 0,1 0 0,0 0 0,-1-1 1,1 1-1,0-1 0,0 0 0,0-1 0,4 0-45,0 0 88,0-1 0,1 0 0,-1 0 1,0-2-1,0 1 0,0-1 0,2-1-88,11-6 184,0-1 0,-1-1 0,-1 0 0,0-2 1,15-12-185,-24 16 29,0 0 0,0 0 0,-1-1 0,-1 0 0,0-1 0,0 0 0,-2-1 1,1 0-1,-1-1 0,-1 1 0,-1-1 0,0-1 0,0 1 0,-2-1 0,0 0 0,0 0 1,-2 0-1,1-8-29,1-51-7,-4 1-1,-2-1 1,-7-24 7,3 55 6,3 34-28,0 8 1,-3 16-18,-4 48-20,3 0 0,0 50 59,3-37 1,-4 24 60,-20 89-61,17-132-94,-4 0 1,-2-1-1,-22 49 94,30-84-85,-1 0-1,-1-1 1,-1-1 0,-9 11 85,20-28-10,-1 0 1,0 0 0,1 0 0,-1 0 0,0 0 0,0 0 0,0-1 0,-1 1 0,1-1 0,0 1 0,-1-1 9,2-1-2,0 1 0,1-1 0,-1 0 0,1 0 0,-1 0 0,1 0 1,-1 0-1,1 0 0,-1 0 0,1 0 0,-1 0 0,0 0 0,1 0 1,-1 0-1,1-1 0,-1 1 0,1 0 0,-1 0 0,1 0 0,-1-1 0,1 1 1,-1 0-1,1-1 0,0 1 0,-1 0 0,1-1 0,-1 1 0,1-1 0,0 1 1,-1-1-1,1 1 2,-2-4-1,1-1 0,-1 1 0,1-1 1,-1 1-1,2-1 0,-1 0 0,0 1 1,1-1-1,0 0 0,0-4 1,0-17 29,2-1 0,0 0 0,2 1 0,1 0 0,1 0 0,1 0 0,4-8-29,-7 22 21,1 0 0,1 1-1,0 0 1,0 0 0,1 0-1,0 1 1,1 0-1,0 0 1,1 1 0,0 0-1,0 0 1,1 1 0,0 0-1,1 1 1,0 0 0,7-3-21,62-25-49,-37 18-88,-1-3 1,33-21 136,-63 34-2,-1-1 1,0 0 0,0-1-1,0 0 1,-1-1 0,-1 0 0,0-1-1,0 0 1,-1 0 0,-1 0 0,4-9 1,0-3 56,-1-1 1,-1-1 0,-2 0 0,0 0 0,-2 0 0,1-15-57,-1 22 94,-4 19-92,-1-1 0,0 0 0,0 0 0,1 0 0,-1 0 0,0 0 0,0 0 0,1 0 0,-1 0 0,0 0 0,0 0 0,1 1 0,-1-1 0,0 0 0,0 0 0,0 0 0,0 1 0,1-1 0,-1 0 0,0 0 0,0 0 0,0 1 0,0-1 0,0 0 0,1 0 0,-1 1 0,0-1 0,0 0 0,0 0 0,0 1 0,0-1 0,0 0 0,0 0 0,0 1 0,0-1-2,9 40 28,-8-35-41,6 51 22,-3 0 0,-3 0 0,-1 1 0,-6 27-9,1 4 6,0 1 268,15-100 1282,-4-2-1543,2 0 0,-1 1 0,2 0 0,0 1 0,0 0 0,1 0 0,0 1 0,7-5-13,-15 13 3,4-4-27,-1 1-1,1 0 1,1 0 0,-1 1 0,1 0-1,0 0 1,0 1 0,0-1 0,1 1 24,-6 2-35,0 1 0,0-1 0,1 1 0,-1 0 0,0-1 0,1 1 0,-1 0 0,0 0 0,1 1 1,-1-1-1,0 0 0,0 1 0,1 0 0,-1-1 0,0 1 0,0 0 0,0 0 0,0 0 0,0 0 1,0 0-1,0 1 0,0-1 0,0 1 0,0-1 0,-1 1 0,2 1 35,5 7-502,-1 0 1,-1 0-1,1 1 0,-1 1 502,-3-8-191,19 38-622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19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107 557 5529,'-82'16'2995,"121"-22"-2914,0-3-1,-1-1 1,0-2-1,-1-2 0,-1-1 1,0-2-1,4-4-80,-35 18 64,1 0 0,-1-1 0,0 1 0,1-1 0,-2-1 0,5-3-64,-8 7 29,0-1 0,1 1 0,-1-1 0,0 0 1,0 0-1,0 1 0,0-1 0,0 0 0,-1 0 0,1 0 0,0 0 0,-1 0 1,0 0-1,1 0 0,-1 0 0,0 0 0,0-1 0,0 1 0,0 0 0,-1 0 1,1 0-1,0 0 0,-1-1-29,-1-1 28,0 0 1,0 0-1,0 0 1,-1 0-1,1 0 1,-1 0-1,0 1 0,0-1 1,0 1-1,0 0 1,-1 0-1,-1-1-28,-48-31 95,44 29-84,0 1-11,0-1 0,-1 1 1,1 1-1,-1 0 1,0 0-1,-1 1 0,1 0 1,-1 1-1,1 0 1,-6 0-1,10 2-6,0 0 1,0 1 0,0-1 0,1 1 0,-1 1-1,0-1 1,1 1 0,-1-1 0,0 2 0,1-1-1,0 1 1,0-1 0,0 2 0,0-1 0,0 0-1,0 1 1,1 0 0,0 0 0,-3 3 5,1 0-2,0 0 1,1 0-1,0 0 1,0 0-1,1 1 1,0-1-1,0 1 1,1 1-1,0-1 1,0 0-1,1 1 1,0-1-1,0 1 1,1 0-1,0-1 1,1 1-1,0 0 1,0 0-1,1-1 1,0 1-1,1 0 1,0-1-1,0 1 1,1-1-1,0 0 1,0 1-1,1-1 1,0-1-1,0 1 1,1-1-1,0 1 0,0-1 1,1-1-1,0 1 1,0-1-1,0 0 1,7 4 1,0-2 28,-1 0-1,2-1 1,-1 0 0,1-1 0,0-1-1,0 0 1,1-1 0,-1-1-1,1 0 1,0-1 0,0 0 0,0-1-1,0-1 1,1-1-28,-2 1 57,0-1 0,-1-1 0,1 0 0,0-1 0,-1-1 0,1 0 1,-1 0-1,0-2 0,-1 0 0,1 0 0,-1-1 0,0 0 0,-1-1 0,1 0 0,0-3-57,-3 1 38,0-1 0,-1 0 0,0 0 0,-1-1 0,0 0 0,-1 0-1,-1-1 1,1-1-38,3-7 42,1 0 0,6-8-42,-11 22-6,-1 0 1,1 0-1,1 0 1,-1 1-1,1 0 0,0 0 1,1 0-1,0 1 0,-1 0 1,2 0-1,1-1 6,-5 5-3,0-1 0,0 1-1,-1 0 1,1 0 0,0 0-1,0 0 1,0 1 0,0-1-1,0 1 1,0 0 0,1 1-1,-1-1 1,0 0 0,0 1-1,0 0 1,-1 0 0,1 1-1,0-1 1,0 1 0,-1-1 0,1 1-1,0 0 1,-1 0 0,3 3 3,10 9-4,0 1 0,-1 0 0,-1 1 0,0 1 0,-1 0 1,-1 1-1,-1 0 0,0 1 4,-4-7-1,-1 0 0,-1 0 1,0 0-1,0 1 1,-3-8-2,-1 0-1,0 0 1,0 0 0,0 1 0,0-1 0,-1 0 0,0 0 0,0 0-1,-1 1 1,1-1 0,-1 2 2,1-7 13,0 0-1,0 1 0,0-1 1,0 0-1,0 1 0,0-1 1,0 0-1,0 1 0,0-1 1,0 1-1,0-1 0,0 0 1,0 1-1,-1-1 0,1 0 1,0 1-1,0-1 1,0 0-1,0 0 0,-1 1 1,1-1-1,0 0 0,0 1 1,0-1-1,-1 0 0,1 0 1,0 0-1,-1 1 0,1-1 1,0 0-1,-1 0 0,1 0 1,0 0-1,-1 1 1,1-1-1,0 0 0,-1 0-12,1-1 57,0 0 0,-1 0 0,1-1 0,0 1 0,0 0 0,0 0 0,0 0-1,0-1 1,0 1 0,0 0 0,0 0 0,1 0 0,-1 0 0,0-1-57,4-11 10,-1 1-1,1 0 1,1 0 0,0 0 0,1 0 0,0 1-1,4-4-9,-6 8 5,3-5-3,1 1-1,0 0 1,0 1-1,1-1 1,1 2-1,0-1 1,0 1-1,1 1 1,0 0 0,0 1-1,1 0 1,0 0-1,4-1-1,-10 6-3,0-1 0,0 1-1,0 0 1,0 1 0,1-1 0,-1 1-1,0 1 1,1-1 0,-1 1 0,0 0-1,1 0 1,-1 1 0,1 0 0,-1 0-1,0 0 1,1 1 3,8 4-10,0 0-1,-1 1 1,0 0 0,0 1-1,11 9 11,-15-11-3,0 0 0,0-1 0,1 0 0,-1 0 0,1-1 0,1-1 0,-1 0 0,0 0 0,1-1 0,0 0 0,-1-1 0,9-1 3,-10 0-2,-1-1 1,1 0-1,-1 0 0,1-1 0,-1 0 0,0-1 0,0 0 0,0-1 0,0 0 0,0 0 0,-1-1 0,0 0 0,0 0 0,0-1 0,5-4 2,-10 6 1,0 1 1,0-1 0,-1 0-1,1 1 1,-1-1-1,1 0 1,-1-1 0,0 1-1,-1 0 1,1-1 0,-1 1-1,0-1 1,0 1-1,0-1 1,-1 1 0,1-1-1,-1 0 1,0 1-1,-1-1-1,1-2-7,-1 1 0,0-1 0,0 1 1,0-1-1,-1 1 0,0 0 0,-1-1 0,1 1 0,-1 0 0,0 1 0,0-1 0,-1 0 0,0 0 7,3 6-4,1 0 0,0 0 0,0 0 0,0-1 0,0 1 0,0 0 0,0 0 1,-1 0-1,1 0 0,0-1 0,0 1 0,0 0 0,0 0 0,-1 0 0,1 0 0,0 0 0,0 0 0,0 0 1,-1 0-1,1-1 0,0 1 0,0 0 0,0 0 0,-1 0 0,1 0 0,0 0 0,0 0 0,0 0 1,-1 0-1,1 0 0,0 0 0,0 0 0,-1 1 0,1-1 0,0 0 0,0 0 0,0 0 0,-1 0 0,1 0 1,0 0-1,0 0 0,0 0 0,0 1 0,-1-1 0,1 0 0,0 0 0,0 0 0,0 0 0,0 1 1,0-1-1,0 0 0,-1 0 0,1 0 0,0 1 0,0-1 0,0 0 4,-6 21-137,2 26 25,4-40 112,0 0 1,1 0 0,0 0-1,0 0 1,0 0 0,1 0-1,0 0 1,0-1 0,1 1-1,0-1 1,0 1 0,1-1-1,-1 0 1,2 0-1,2 3 0,0 0 1,1-1-1,0 0 1,1 0-1,0-1 0,0 0 1,0-1-1,7 4 0,4 0-5,0 0-1,1-2 1,0 0-1,1-1 0,-1-1 1,1-1-1,1-1 1,15 1 5,-16-4 7,-1 0 1,0-1-1,10-2-7,-25 2 12,0-1-1,-1 0 0,1 0 1,0-1-1,-1 0 0,1 0 1,-1 0-1,1 0 0,-1-1 1,0 0-1,0 0 0,0 0 1,-1-1-1,4-2-11,-7 5 5,0-1 1,0 1-1,0 0 0,0-1 1,0 1-1,0-1 1,0 1-1,0-1 0,-1 0 1,1 1-1,0-1 0,-1 0 1,0 1-1,1-1 0,-1 0 1,0 0-1,0 1 1,0-1-1,0 0 0,0 0-5,-1-1 8,0 0-1,1-1 1,-2 1-1,1 0 1,0 0 0,0 0-1,-1 0 1,0 1-1,0-1 1,-1-2-8,-6-4 17,1-1-1,-2 2 1,1-1 0,-1 1 0,-6-3-17,-60-39 30,-19-12-26,82 52-7,0 0 0,1-1 0,0-1-1,1 0 1,-6-7 3,16 16 1,-1 1 0,0 0 0,0-1-1,1 1 1,-1-1 0,1 1 0,0-1-1,0 0 1,0 1 0,0-1-1,0 0 1,1 0 0,-1 0 0,1 0-1,-1 0 0,2 2 0,-1 0 0,1-1 0,-1 1-1,1 0 1,-1 0 0,1 0-1,0-1 1,0 1 0,-1 0 0,1 0-1,0 0 1,0 0 0,0 1 0,0-1-1,0 0 1,0 0 0,0 0-1,1 1 1,-1-1 0,0 1 0,0-1-1,0 1 1,1-1 0,-1 1-1,0 0 1,1 0 0,-1-1 0,0 1-1,1 0 1,-1 0 0,17-2-3,1 1 1,-1 1-1,0 0 0,7 2 3,3 0-4,195 17-22,-163-12 11,-53-7 14,14 2-5,0 0 1,-1 1-1,1 1 1,-1 1-1,0 1 0,13 6 6,-32-11 1,0 0-1,1 0 1,-1 0-1,0 0 0,0 0 1,0 0-1,0 0 1,0 0-1,0 0 0,0 1 1,0-1-1,0 0 0,0 1 1,-1-1-1,1 1 1,-1-1-1,1 1 0,-1-1 1,1 1-1,-1-1 1,0 1-1,0 0 0,0-1 1,0 1-1,0-1 0,0 1 1,0-1-1,-1 1 1,1-1-1,0 1 0,-1 0 0,-2 10 6,-1-1-1,1 0 1,-2 0 0,-1 2-6,0 1 3,6-12-3,-5 8-1,2 0-1,-1 0 1,2 0-1,-1 0 1,1 3 1,2-11 0,-1 0 0,1 0 1,0 0-1,0-1 0,0 1 0,0 0 0,0 0 1,0 0-1,0-1 0,1 1 0,-1 0 0,1 0 1,-1 0-1,1-1 0,0 1 0,0 0 0,0-1 1,0 1-1,0-1 0,0 1 0,0-1 0,0 0 1,1 1-1,-1-1 0,0 0 0,1 0 1,-1 0-1,1 0 0,-1 0 0,1 0 0,0 0 1,-1 0-1,2 0 0,14 2 2,1 0-1,0-1 1,0-1 0,-1-1 0,1 0-1,0-2 1,16-2-2,-11 2 1,50-9 39,-1-3 1,50-17-41,-78 20 10,-16 2-13,0-1 0,-1-1-1,0-1 1,4-4 3,-18 9-7,-40 21-76,-8 4 70,-1-1 1,-9 1 12,39-16 2,-1 0 1,0 0-1,0-1 0,0 0 1,0 0-1,0 0 1,0-1-1,0 0 0,0 0 1,0-1-1,0 0 1,0 0-1,1-1 0,-3 0-2,4 0 3,0 0 0,1 0 0,-1-1 0,1 1 0,0-1 0,0 0 0,0-1 0,0 1 0,0-1 0,1 1 0,-1-1 0,1 0 0,0 0 0,0 0 0,1-1 0,-1 1 0,1-1 0,0 0 0,0 1 0,0-2-3,0-3 1,-1 0 0,1-1 0,1 1-1,0-1 1,0 1 0,1-1 0,0 1 0,1-1-1,0 0 1,0 1 0,1-1 0,0 1 0,1 0 0,0 0-1,1 0 1,-1 0 0,2 0 0,-1 1 0,1 0 0,1 0-1,-1 0 1,1 1 0,0-1 0,1 1 0,0 1-1,0-1 1,1 1 0,-1 1 0,3-2-1,-2 2-1,1 0-1,-1 0 1,1 0-1,0 1 1,1 1 0,-1 0-1,0 0 1,1 0-1,0 1 1,-1 1 0,1 0-1,0 0 1,3 1 1,-5 0-2,1 1 1,-1 0 0,1 1 0,-1 0-1,0 0 1,0 1 0,0 0 0,0 0-1,-1 1 1,1 0 0,-1 0 0,0 1-1,0 0 1,0 0 0,-1 0-1,5 6 2,4 5-7,-2 1 0,0 0 0,-1 1 0,0 0 0,-2 1 0,0 0 0,-1 1 0,-1 0 0,-1 1 0,-1-1 0,3 14 7,-1 7-11,-2 1 1,-1-1-1,-2 1 0,-3 0 1,-2 25 10,1-49-7,-1 0 1,-1 0-1,-1 0 1,0 0-1,-7 14 7,8-22-1,-2 0 0,1-1 0,-1 1 0,-1-1 0,0 0 0,0-1 0,0 1 0,-1-1 0,-1-1 0,-4 5 1,11-11 3,1-1 0,-1 1 0,1-1 0,0 1 1,-1-1-1,1 1 0,-1-1 0,1 1 0,-1-1 0,1 1 0,-1-1 0,0 0 0,1 1 0,-1-1 0,1 0 1,-1 0-1,0 1 0,1-1 0,-1 0 0,0 0 0,1 0 0,-1 0 0,0 0 0,1 0 0,-1 0 0,0 0 1,1 0-1,-1 0 0,0 0 0,1 0 0,-1 0 0,0-1 0,1 1 0,-1 0 0,0 0 0,1-1 0,-1 1 1,1-1-1,-1 1 0,1 0 0,-1-1 0,1 1 0,-1-1 0,1 1 0,-1-1 0,1 1 0,0-1 0,-1 0 1,1 1-1,-1-1-3,-9-9 49,-146-123-42,150 129 0,1-1 0,-1 0 1,1 0-1,1 0 0,-1 0 0,1-1 1,0 0-1,0 0 0,0 0-7,3 3 3,0 0 0,0 0 0,0 1 0,1-1 0,-1 0 0,1 0 1,-1 0-1,1 0 0,0 0 0,0 1 0,1-1 0,-1 0 0,0 0 0,1 0 0,0 0 0,0 1 0,0-1 0,0 0 0,0 0 0,0 1 0,1-1 0,-1 1 0,1 0 0,0-1-3,5-6-2,0 0 0,0 1-1,1 0 1,1 1-1,-1 0 1,1 0 0,0 0-1,2 0 3,25-14-82,22-8 82,-35 17-21,63-32-81,-32 14 68,1 3 0,2 2-1,0 3 1,11-1 34,-67 22 2,1 1-1,-1 0 1,1-1 0,-1 1-1,1 0 1,-1 0 0,1 0-1,-1 0 1,1 0-1,-1 0 1,1 0 0,-1 0-1,1 0 1,-1 1-2,0-1-1,0 1 0,0 0 0,-1-1-1,1 1 1,-1 0 0,1-1 0,0 1 0,-1 0 0,1 0-1,-1-1 1,1 1 0,-1 0 0,0 0 0,1 0 0,-1 0-1,0 0 1,0-1 0,1 1 0,-1 0 0,0 0 0,0 0-1,0 1 2,1 13-26,-1-7 25,1-1 0,0 0 0,0 1 0,1-1-1,1 5 2,-2-11 1,-1 1 0,1-1-1,0 1 1,-1-1 0,1 0 0,0 1-1,0-1 1,0 0 0,0 1-1,0-1 1,0 0 0,1 0-1,-1 0 1,0 0 0,0 0-1,1 0 1,-1-1 0,1 1 0,-1 0-1,1-1 1,-1 1 0,1-1-1,-1 1 1,1-1 0,-1 0-1,1 0 1,1 1-1,7-1 7,0-1-1,0 0 1,0 0-1,0-1 1,-1 0 0,1 0-1,0-1 1,-1-1-1,0 0 1,0 0 0,0-1-1,0 0 1,-1 0-1,1-1 1,-1 0-1,0 0-6,5-7 11,0 1 0,0-1 0,-1-1 0,-1 0 0,-1-1-1,0 0 1,0-1 0,2-7-11,-3 4 21,-7 14-10,0-1 1,1 0-1,-1 1 1,1-1-1,1 1 1,-1 0 0,1 0-1,0 0 1,0 1-1,5-5-11,-9 9-1,0 0 1,1 0-1,-1 0 0,0 0 0,0 0 1,1 0-1,-1 0 0,0 0 0,0 0 0,1 0 1,-1 0-1,0 0 0,0 0 0,1 0 1,-1 0-1,0 0 0,0 0 0,1 0 1,-1 0-1,0 1 0,0-1 0,1 0 0,-1 0 1,0 0-1,0 0 0,0 1 0,1-1 1,-1 0-1,0 0 0,0 0 0,0 1 1,0-1-1,0 0 0,1 0 0,-1 1 0,0-1 1,0 0-1,0 0 0,0 1 0,0-1 1,0 0-1,0 1 1,5 15-16,-4-12 13,10 44-8,-2 0-1,-2 1 0,-2 7 12,13 83-11,6-32 31,-8-39 4,-3 2-24,-10-48-3,-1-1 0,0 1 1,-2 0-1,-1 0 0,-1 7 3,1-24 0,1-1-1,-1 0 0,0 0 0,0 1 0,-1-1 0,1 0 0,-1 0 1,0 0-1,0 0 0,0 0 0,-1 0 1,1-2 0,0 1 0,0-1 0,0 0 1,-1-1-1,1 1 0,0 0 0,-1-1 0,0 1 0,1-1 1,-1 0-1,0 0 0,1 0 0,-1 0 0,0 0 0,0-1 1,0 1-1,-2-1 0,-3 1 4,-1-1 0,1 0 0,-1 0 0,1-1 0,-1 0 0,1-1 0,-1 0 0,1 0-4,-67-25 69,64 22-56,-12-4 40,1-2-1,0 0 0,-17-12-52,31 18 26,0-1-1,1 0 1,0 0-1,0-1 1,0 1-1,1-2 1,0 1-1,0-1 1,1 1-1,0-2 1,-1-1-26,4 5 13,0 1 1,1 0-1,-1-1 0,1 1 1,0-1-1,0 1 1,1-1-1,-1 0 0,1 1 1,0-1-1,0 0 1,1 1-1,-1-1 0,1 0 1,0 1-1,1-1 1,-1 1-1,1 0 0,-1-1 1,1 1-1,1 0 1,-1 0-1,1-1-13,6-8-36,1 1 1,0 0-1,1 1 1,1 0-1,-1 1 1,7-4 35,4-3-242,1 1 0,1 1 1,0 2-1,1 0 0,2 0 242,21-6-1075,1 2-1,17-3 1076,57-9-904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4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2945,'48'-31'1496,"-47"30"-1402,0 0 0,0 0 0,-1 0 0,1 0-1,0 0 1,0-1 0,0 1 0,-1 0 0,1 0 0,0-1 0,-1 1 0,0 0 0,1-1-1,-1 1 1,0 0 0,1-1 0,-1 1 0,0-1 0,0 1 0,0-1 0,0 1 0,0 0 0,-1-1-1,1 1 1,0-1 0,-1 1 0,1 0 0,-1-1 0,0 0-94,-1-8 951,2 9-819,0-1 0,-1 1 0,1 0 1,0-1-1,-1 1 0,1 0 0,-1 0 0,0-1 0,1 1 0,-1 0 0,0 0 0,0 0 1,1 0-1,-2 0-132,1 0-179,0 0 1,1-1 0,-1 1 0,0 0 0,0 0-1,1 0 1,-1 0 0,1-1 0,-1 1-1,1 0 1,-1-1 0,1 1 0,0 0 0,-1-1 178,1 2-119,0 0 38,0 0-35,0 0-215,0 0-600,0 0-419,0 0 545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5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0 632,'0'0'176,"0"0"-248,0 0-8,0 0 40,0 0 248,0 0 456,0 0 144,0 0 121,0 0-145,0 0-408,0 0-176,0 0-424,0 0-176,0 0-248,0 0-96,0 0 71,0 0-63,0 0 504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7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319 524 3337,'110'-22'1367,"-87"16"-583,-20 4-257,-2-2-141,-1 3-207,0 0 0,0 0-1,0 0 1,1 0-1,-1 0 1,0 0-1,0 0 1,0 0 0,-1-1-1,1 1 1,0 0-1,0 0 1,0 0 0,-1 0-1,1 0 1,-1 0-1,1 0 1,-1 0-1,1 0-178,-13-25 456,12 25-433,-18-25 116,-30-22-94,44 45-40,1 0 1,-1 0 0,0 0-1,0 1 1,0-1-1,0 2 1,0-1 0,-1 0-1,1 1 1,-1 0-1,1 0 1,-1 1 0,1-1-1,-1 1 1,1 0-1,-1 1 1,1-1 0,-1 1-1,-1 1-5,3-2 5,-10 3-4,1 0 0,-1 0 0,1 1 0,0 1 1,0 0-1,0 1 0,1 0 0,0 1 0,0 1 1,1 0-1,0 0 0,0 1 0,1 0 1,-2 3-2,4-4-4,1 0 1,0 0 0,1 1 0,-1 0 0,2 0 0,-1 0 0,1 1 0,1 0 0,0 0 0,0 0 0,1 0-1,0 1 1,1-1 0,0 1 0,1 0 0,0 0 0,0-1 0,2 5 3,-2-13-1,1 1 0,1-1 0,-1 0 1,0 0-1,0 0 0,1 0 0,-1 1 0,1-1 0,0 0 1,-1 0-1,1 0 0,0 0 0,0 0 0,1 0 0,-1-1 0,0 1 1,1 0-1,-1-1 0,1 1 0,-1 0 0,1-1 0,0 0 1,-1 1-1,1-1 0,0 0 0,0 0 0,0 0 0,0 0 1,0 0-1,0-1 0,0 1 0,0-1 0,1 1 0,-1-1 1,0 0-1,0 0 0,0 0 0,1 0 0,-1 0 0,0 0 1,0 0-1,2-1 1,10-2-1,1-1 0,-1 0 0,-1-1 1,1-1-1,11-6 1,-20 10 2,55-30 32,-2-3 1,1-4-35,35-20 125,-91 57-118,5-2 47,-1 0 0,1-1 1,-1 0-1,0-1 0,-1 1 0,1-1 1,-1 0-1,0-1 0,2-2-54,-3-1 354,-12 27-319,3-1-31,1-1-1,1 1 0,0-1 0,1 1 0,1 12-3,0-22-6,0-1 0,0 1 0,1-1 0,0 1 0,0-1-1,1 1 1,-1-1 0,1 0 0,0 0 0,1 0-1,-1 0 1,1 0 0,0 0 0,0-1 0,1 1-1,-1-1 1,1 0 0,0 0 0,0 0 0,0-1 0,0 1-1,1-1 1,0 0 0,0-1 0,-1 1 0,1-1-1,1 0 1,-1 0 0,0 0 0,0 0 0,1-1 0,-1 0-1,1-1 1,-1 1 0,1-1 0,3 0 6,9-1-6,0-2 0,0 0 0,0-1 0,-1 0 0,1-2 0,-1 0 0,4-2 6,33-17-1,28-18 1,-57 29 7,0-1 0,0-1-1,9-9-6,-27 19 6,0-1-1,0 1 0,0-2 1,-1 1-1,0-1 0,0 1 1,-1-2-1,0 1 0,-1-1 0,1 1 1,-2-1-1,2-5-5,0-5 26,0-1-1,-2 0 1,0-1 0,-2 1-1,0 0 1,-1-1-1,-1 1 1,-3-13-26,3 19 50,-2 0 0,0 0 1,0 0-1,-1 1 0,-1 0 0,-1-1 0,1 2 0,-2-1 0,0 1 1,0 0-1,-1 0 0,-8-7-50,0 5 66,9 10-65,7 7-56,0-2 12,0-1 33,7 18-24,2 9 18,-1 0 0,5 28 16,-10-43 3,-2 1 0,0-1 0,0 1 0,-1-1 0,-1 1 0,0-1 0,-1 4-3,-4 14 10,-2 1 1,-1 1-11,1-5-6,-1 3-18,-5 21 24,-5 31 0,17-66 3,0 0 1,1 0-1,0 0 1,1 0-1,1-1 1,0 1-1,3 7-3,-4-19-10,1-1 0,-1 0 0,1 1 0,0-1-1,0 0 1,0 0 0,0 0 0,1 0 0,-1 0 0,1 0-1,0 0 1,0 0 0,0 0 0,0-1 0,0 1-1,1-1 1,-1 0 0,1 0 0,-1 0 0,1 0 0,0 0-1,0 0 1,0-1 0,0 1 0,0-1 0,0 0 0,3 1 10,13-1-361,1 0 1,-1-1-1,1-1 1,-1-1-1,1 0 1,-1-2-1,13-4 361,38-10-853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7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0 152 3713,'89'-32'1352,"21"1"-1168,32-1-64,4 1-368,-2 5 176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8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1 433 2721,'1'36'1104,"0"-41"-1158,-1 0 0,2 0 1,-1-1-1,1 1 0,-1 0 0,1 1 1,1-1-1,-1 0 0,1 1 1,0-1-1,0 1 0,3-4 54,7-12 158,0-4 705,-1-1 1,-1 0-1,-1-1 1,-1-1-1,2-11-863,0-14 1144,-1-2 0,-2-13-1144,-6 23 1214,-2 67-1211,-1 0 0,-1 1 0,-1-1 0,-6 22-3,-3 18 1,-43 186-150,49-221 131,1-1 0,2 3 18,1-12-3,5-25 21,0 0-1,1 0 0,0 0 0,0 0 0,1 1 0,0 0 1,0 0-1,0 0-17,8-8-2,7-10 2,1 1 1,2 1 0,4-2-1,-15 14-2,2-1-1,-1 1 1,1 1 0,3 0 2,-13 6 0,1 1-1,-1 0 1,1 0 0,0 0-1,-1 1 1,1-1 0,0 1 0,0 0-1,0 1 1,0-1 0,0 1-1,0 0 1,0 0 0,0 1-1,5 0 1,-6 0-1,0 1 0,-1 0-1,1 0 1,-1 0-1,0 0 1,0 0 0,0 1-1,0-1 1,0 1-1,0 0 1,0 0-1,-1 0 1,0 0 0,1 1-1,-1-1 1,0 2 1,7 12-18,-1 1 0,6 16 18,-5-12-7,-8-18 6,1 0 0,0 0 0,0 0 0,0-1 0,0 1 1,1-1-1,-1 0 0,1 0 0,0 1 0,0-2 0,0 1 0,0 0 0,1-1 0,-1 1 0,1-1 0,0 0 0,2 1 1,0-1-1,0 0-1,0-1 0,0 0 1,0 0-1,0 0 0,0-1 1,1 0-1,-1 0 0,0 0 0,0-1 1,0 0-1,1 0 2,13-4-8,0 0 0,0-1 1,0-1-1,-1-1 0,13-7 8,-19 8 3,0 0 0,0-1 0,-1-1 0,0 0 0,-1 0 0,0-1 0,0-1 0,4-5-3,-13 13 13,0 0-1,-1 1 0,1-1 0,0 0 0,-1 0 1,0 0-1,0-1 0,0 1 0,1-3-12,1-5 214,-3 11-211,0 0 0,0 0 0,-1 0 0,1 0 0,0 0 1,0 0-1,-1 0 0,1 0 0,0 0 0,0 0 0,0 0 0,-1 0 0,1 0 0,0 0 0,0 0 0,0 0 0,-1 0 0,1 0 0,0 0 0,0 0 0,0 0 0,-1 0 0,1 1 0,0-1 0,0 0 0,0 0 0,0 0 0,-1 0 0,1 0 0,0 1 0,0-1 0,0 0 0,0 0 0,0 0 0,0 0 0,-1 1 0,1-1 0,0 0 0,0 0 0,0 0 0,0 1 0,0-1 0,0 0 0,0 0 0,0 0 0,0 1 0,0-1 0,0 0 0,0 0 0,0 1 0,0-1 0,0 0 0,0 0 0,0 0 0,0 1 0,0-1 0,0 0 0,1 0 0,-1 0 0,0 0 0,0 1 0,0-1 0,0 0 0,0 0 0,1 0-3,-1 2-24,0 0-1,0 0 0,1-1 0,-1 1 1,1 0-1,-1 0 0,1-1 0,0 1 0,0-1 1,-1 1-1,1-1 0,0 1 0,1-1 0,-1 1 1,0-1-1,0 0 0,0 1 0,1-1 0,-1 0 1,1 0-1,-1 0 0,1 0 0,-1 0 0,1-1 1,0 1-1,-1 0 0,1-1 0,0 1 1,1-1 24,23 12-390,-10-2 207,-14-8 104,1 1 0,0-1-1,0 0 1,1 0-1,-1-1 1,0 1 0,1 0-1,-1-1 1,0 0-1,1 0 1,0 0 0,-1 0-1,1-1 1,0 1-1,-1-1 1,1 0 0,0 0-1,-1-1 1,1 1-1,0-1 1,-1 1-1,3-2 80,29-10-686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8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36 6417,'-21'-22'2721,"3"8"-1417,18 16-968,4 4-240,22 14-1024,13 6-1472,12-1 1575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49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389 297 6073,'5'-5'4723,"-9"4"-3862,-11 2-741,-219 8-1241,208-8 941,11 0 49,0-1-1,1 0 1,-1-2 0,0 1-1,-8-3 132,22 4-7,0 0 0,0-1 0,1 1 0,-1 0 0,0 0 0,0-1 0,0 1 0,0 0 0,0-1 0,1 1 0,-1-1 0,0 1 0,0-1 0,1 0 0,-1 1 0,0-1 0,1 0 0,-1 1 0,0-1 0,1 0 0,-1 0 0,1 0 7,0 1-3,0-1 0,0 0 1,0 0-1,0 0 0,0 0 0,0 1 0,0-1 1,0 0-1,0 0 0,1 0 0,-1 1 0,0-1 0,1 0 1,-1 0-1,0 1 0,1-1 0,-1 0 0,1 1 1,-1-1-1,1 0 3,5-5-2,0 0 1,0 1 0,0-1-1,7-3 2,-7 5-8,13-9 40,0 1-1,1 1 0,1 1 1,0 1-1,0 0 0,0 2 0,1 0 1,0 1-1,1 2 0,-1 0 1,1 2-1,0 0 0,2 1-31,-23 1 16,0 0-1,0 0 0,0 0 1,0 1-1,-1-1 0,1 1 1,0-1-1,0 1 1,0 0-1,0-1 0,0 1 1,-1 0-1,1 0 1,0 0-1,-1 0 0,1 1 1,-1-1-1,1 0 1,-1 1-1,1-1 0,-1 1 1,0-1-1,0 1 0,0 0 1,0 0-16,1 3 28,0 1 0,0 0 0,-1 0-1,0-1 1,0 1 0,-1 0 0,1 3-28,0 5 11,1 9 1,-2 1-1,0 0 1,-2 0-1,0 0 1,-2 0-1,-2 5-11,2-12 2,-1 1 0,0-1 0,-2 0 0,0-1 0,-1 1-1,0-1 1,-2-1 0,-6 9-2,11-18 10,-1 1 0,0-1 0,0-1 0,0 1 0,-1-1 0,0 0 0,0 0 0,0-1 0,-1 0 0,0-1 0,1 1 0,-1-1 0,0-1 0,0 0 0,-3 1-10,-9 0 29,0 0 0,1-1 1,-1-1-1,0-1 0,-19-3-29,39 3 0,-1 0 0,1 0 0,0 0 0,-1 0 0,1 0-1,0 0 1,-1 0 0,1 0 0,0 0 0,0 0 0,-1 0 0,1 0 0,0 0 0,-1 0 0,1-1 0,0 1-1,0 0 1,-1 0 0,1 0 0,0 0 0,0-1 0,0 1 0,-1 0 0,1 0 0,0-1 0,0 1-1,0 0 1,-1 0 0,1-1 0,0 1 0,0 0 0,0 0 0,0-1 0,0 1 0,0 0 0,0-1 0,0 1-1,0 0 1,0 0 0,0-1 0,0 1 0,0 0 0,0-1 0,0 1 0,0 0 0,0-1 0,0 1 0,0 0-1,0 0 1,0-1 0,1 1 0,-1 0 0,0 0 0,0-1 0,0 1 0,0 0 0,1 0 0,-1-1-1,0 1 2,15-18-21,-14 17 20,17-14-7,1 0 0,0 0 1,2 2-1,-1 1 0,1 0 0,1 2 1,4-1 6,15-9 20,18-12-20,-35 17 30,-1-2 0,-1-1 0,0 0 0,-1-2 0,-1 0 0,-1-2-1,16-23-29,-14 16 147,-2-2-1,-1-1 1,-2 0-1,-1-1 1,10-35-147,-13 27 589,-13 43-593,1 0 1,-1 0-1,0 0 1,1 0-1,-1 1 1,1-1-1,-1 0 1,1 1-1,0-1 0,0 0 1,0 1-1,1-1 1,-1 1 3,1 14-6,-2 49-5,-2-1 1,-4 0-1,-4 8 11,9-54-17,2-15 12,-1 0 0,1 1 0,-1-1 0,0 0 0,0 0-1,0 1 1,0-1 0,-1 0 0,0 0 0,0 0-1,0-1 1,-2 4 5,16-36 699,23-10-680,-17 22-23,0 0 0,2 1 0,0 1 1,0 0-1,2 2 0,21-11 4,-39 23-5,0-1 0,1 0 0,-1 1-1,0 0 1,1 0 0,1 0 5,-5 1-2,1 0-1,-1 0 1,0 0 0,0 0-1,0 0 1,1 0 0,-1 0-1,0 1 1,0-1 0,0 0-1,0 1 1,0-1-1,1 1 1,-1-1 0,0 1-1,0 0 1,0 0 0,0-1-1,0 1 1,-1 0 0,1 0-1,0 0 1,0 0 0,-1 0-1,1 0 1,0 0-1,0 1 3,2 7-161,1 1-1,-2 0 0,1 0 1,-1 0-1,-1 1 0,0-1 1,0 10 161,4 33-1614,8-8 824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51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79 254 4369,'-5'-5'3205,"5"5"-3078,-1 0-1,1-1 1,-1 1-1,1 0 1,-1-1-1,1 1 1,-1 0-1,1-1 1,0 1-1,-1-1 0,1 1 1,0 0-1,-1-1 1,1 1-1,0-1 1,0 1-1,0-1 1,-1 1-1,1-1 1,0 0-1,0 1 1,0-1-1,0 1-126,1-1-1,0 0-1,1 0 1,-1 0-1,0 0 1,1 0-1,-1 0 0,1 1 1,-1-1-1,1 0 1,-1 1-1,1 0 1,0-1 1,56-20 165,16-11-165,-57 25 17,-1-2-1,0 0 0,-1 0 1,0-2-1,2-2-16,-12 10 7,-1-1-1,0 0 0,0 0 1,0-1-1,0 1 1,-1-1-1,1 0 1,-1 0-1,0 0 1,-1 0-1,1-1 1,-1 1-1,0-1 1,-1 1-1,1-1 1,-1 0-7,-1 5 5,0 0 1,0 0 0,0-1 0,0 1 0,0 0-1,0 0 1,0 0 0,0-1 0,-1 1-1,1 0 1,-1 0 0,1 0 0,0-1 0,-1 1-1,0 0 1,1 0 0,-1 0 0,0 0 0,1 0-1,-1 0 1,0 0 0,0 1 0,0-1-1,0 0 1,0 0 0,0 1 0,0-1 0,0 0-1,0 1 1,0-1 0,-1 1 0,1-1 0,0 1-1,0 0 1,0 0 0,-1-1-6,-3 0 8,0 1-1,0-1 1,0 1-1,0 0 1,0 0 0,0 1-1,0-1 1,-4 2-8,-5 2 3,1 1 0,0 0 0,1 1 0,-1 0 0,1 1 0,0 0 0,-8 8-3,-4 2 5,2 2-1,0 1 1,-3 5-5,12-11-3,1-1 1,0 2-1,1 0 1,0 0-1,-7 16 3,16-27-1,0 0 0,1 0 0,-1 1 0,1-1 0,0 1 0,0-1 0,0 1 0,1-1 0,0 1 0,-1-1 0,2 1 0,-1 0 1,1-1-1,-1-1 0,1 0 1,0 0-1,0 0 0,1 0 0,-1-1 1,1 1-1,-1 0 0,1 0 0,0-1 0,0 1 1,0-1-1,0 0 0,0 1 0,1-1 1,-1 0-1,1 0 0,2 1 1,5 3 1,0-1 0,1 0 0,0-1-1,-1 0 1,1 0 0,1-1 0,-1-1 0,0 0 0,1 0 0,-1-1-1,1-1 1,-1 0 0,1 0 0,-1-1 0,1-1 0,-1 0 0,4-1-1,0-1 15,-1 0 0,0 0 0,-1-2 1,1 1-1,-1-2 0,0 0 1,0 0-1,-1-1 0,0-1 1,-1 0-1,0 0 0,0-1 0,7-9-15,14-29 17,-25 37-25,-1 1 1,2-1-1,-1 1 0,1 0 1,1 1-1,0 0 8,-8 8-1,0 1-1,-1-1 1,1 1-1,0-1 1,-1 1-1,1-1 1,0 1-1,0 0 1,-1-1-1,1 1 1,0 0-1,0 0 1,0 0-1,-1-1 1,1 1 0,0 0-1,0 0 1,0 0-1,-1 0 1,1 1-1,0-1 1,0 0-1,0 0 1,-1 0-1,1 1 1,0-1-1,0 0 1,-1 1-1,1-1 1,0 1-1,0-1 1,-1 1 0,1-1-1,-1 1 1,1-1-1,0 1 1,-1-1-1,1 1 1,-1 0-1,0-1 1,1 1-1,-1 0 1,1 0 1,3 6-3,-1 0 0,1-1 1,-1 1-1,1 7 3,-1-6-5,5 11 17,-2 0-1,0 0 1,-2 1-1,2 9-11,-5-21 1,0 0 0,-1 0 0,0 0-1,0 0 1,-1 0 0,0-1-1,0 1 1,-1 0 0,0 0 0,0-1-1,-1 1 1,-2 5-1,8-19 169,7-17 18,2 1-1,1 1 1,0 0-1,12-13-186,-20 29 18,5-6-7,0 0 1,0 1-1,1 0 0,1 1 0,-1 0 0,1 1 0,5-3-11,-15 10-4,1 1 0,-1-1 0,0 0 0,1 1-1,-1-1 1,0 1 0,1 0 0,-1-1 0,1 1 0,-1 0 0,1 1 0,-1-1 0,0 0 0,3 1 4,32 14-20,-1-1-16,-18-11 31,0-1 1,0 0 0,0-1-1,0-1 1,0-1 0,0-1 0,0 0-1,0-2 1,0 0 0,-1 0-1,1-2 1,-1 0 0,-1-1 0,15-8 4,-24 10 3,-1 1 0,0-1 0,0 0 0,0 0 0,0-1 0,-1 0 0,1 0-3,-4 3 1,0 0 1,0 0-1,0-1 1,0 1-1,0 0 1,-1-1-1,0 1 1,1-1-1,-1 1 1,-1-1-1,1 0 1,0 1 0,-1-1-1,0 0 1,0-2-2,0 5-1,0 1 1,0-1-1,0 0 1,0 1-1,0-1 0,0 1 1,0-1-1,0 1 1,0-1-1,-1 1 1,1-1-1,0 0 1,-1 1-1,1-1 1,0 1-1,0-1 1,-1 1-1,1 0 1,-1-1-1,1 1 1,-1-1-1,1 1 1,0 0-1,-1-1 1,1 1-1,-1 0 1,0 0-1,1-1 1,-1 1-1,1 0 0,-1 0 1,1 0-1,-1 0 1,1-1-1,-1 1 1,0 0-1,1 0 1,-1 0-1,1 0 1,-1 0-1,0 1 1,1-1-1,-1 0 1,-1 0-2,0 1-1,0 0 1,0-1-1,0 1 1,0 0-1,1 0 1,-1 0-1,0 0 1,1 0-1,-1 1 1,1-1-1,-1 0 1,0 2 2,-2 1-1,2 0-1,-1 1 1,0-1-1,1 1 1,0-1 0,0 1-1,0 0 1,0 0 0,1 0-1,0 0 1,0 0 0,0 0-1,1 0 1,-1 0-1,1 0 1,0 0 0,1 0-1,-1 0 1,1 0 0,0 0-1,1 0 1,-1 0 0,1 0-1,0 0 1,0 0-1,0-1 1,1 1 0,0-1-1,-1 0 1,2 0 0,-1 0-1,0 0 1,1 0 0,0-1-1,-1 0 1,2 1-1,-1-1 1,0-1 0,0 1-1,1-1 1,0 1 0,-1-1-1,2 0 2,2 0-1,-1-1-1,1 1 1,0-1-1,0-1 1,0 1 0,-1-1-1,1-1 1,0 0-1,0 0 1,0 0-1,6-2 2,-1-1 9,1-1 0,-1 0 0,0-1 0,0 0 0,-1-1 0,2-1-9,-12 7 6,0-1 0,0 1 0,-1 0 0,1-1 0,0 1 1,0-1-1,-1 0 0,1 1 0,-1-1 0,0 0 1,1 0-1,-1 0 0,0 0 0,0 0 0,0 0 0,0 0 1,-1-1-1,1-1-6,0 2 9,-1 0 0,-1 0 1,1 0-1,0 0 0,0 0 0,-1 0 1,1 0-1,-1 0 0,1 1 0,-1-1 1,0 0-1,0 0 0,0 0 0,0 1 1,0-1-1,0 0 0,-1 1 0,1-1 0,0 1 1,-1 0-1,0-2-9,-33-27 61,36 29-61,-1 1-1,1-1 1,-1 1-1,1 0 1,0-1-1,-1 1 1,1 0-1,-1 0 1,1 0-1,0-1 1,-1 1-1,1 0 1,0 0-1,-1 0 1,1 0-1,-1 0 1,1 0-1,0 0 1,-1 0-1,1 0 0,0 0 1,-1 1-1,1-1 1,0 0 0,23 2-17,-24-2 17,61 3-24,-32-2 32,0 1 0,19 4-8,-39-4-4,-1 0-1,0 0 1,1 1-1,-1 0 1,-1 0-1,1 1 1,0 0-1,-1 0 1,0 1-1,0 0 1,1 1 4,15 16-81,-18-17 64,1 1 0,-1-1 0,1 0 0,0 0 0,1-1-1,-1 1 1,1-1 0,0-1 0,3 2 17,8 0-61,1 0 1,0-1-1,0-1 1,0-1-1,0-1 1,1 0-1,-1-2 0,7-1 61,10-1-104,-2-3 0,1 0 0,-1-3-1,4-2 105,-12 2-29,-2-1 1,1-2-1,3-3 29,4-1 0,-21 11 85,-9 8 127,-20 10 114,0-2-196,-3 2-34,0-1 1,-13 4-97,28-13 8,0-1 1,0 0-1,0 0 1,0 0 0,-1-1-1,1 0 1,0 0-1,-1-1 1,1 1-1,-1-2 1,-6 0-9,12 1 3,-1 0 0,1 0-1,0 0 1,-1-1 0,1 1 0,-1 0 0,1-1 0,0 0-1,-1 1 1,1-1 0,0 0 0,0 1 0,0-1-1,-1 0 1,1 0 0,0 0 0,0 0 0,0 0 0,0 0-1,0-1 1,1 1 0,-1 0 0,0-1-3,0 0 1,1 0 1,0 0 0,-1 0-1,1 0 1,0 0 0,0 0-1,0 1 1,1-1-1,-1 0 1,0 0 0,1 0-1,-1 0 1,1 0 0,0 1-1,0-3-1,4-4 0,-1-1 0,1 1 0,1 0 0,0 1 0,0-1 0,6-5 0,-1 2 3,1 0-1,0 0 0,0 2 1,1-1-1,1 2 1,-1-1-1,1 2 0,1 0 1,0 0-3,-13 7-2,0-1 1,0 1 0,0-1-1,0 1 1,0 0 0,-1 0 0,1-1-1,0 1 1,0 1 0,0-1-1,0 0 1,0 0 0,0 1 0,0-1-1,0 1 1,0-1 0,-1 1-1,1 0 1,0 0 0,0 0-1,-1 0 1,1 0 0,0 0 0,-1 1-1,0-1 1,1 0 0,-1 1-1,0-1 1,1 1 0,-1-1 0,0 1-1,0 0 1,0 0 0,-1-1-1,1 1 1,0 0 0,-1 0-1,1 1 2,3 10 3,0 1-1,-1-1 1,-1 1-1,0 0 0,-1 3-2,0-4 12,3 40-19,-2 1-1,-5 41 8,-16 106-259,17-183 228,1-3 13,-1 0 0,0 0 0,-1 0 0,-1-1 0,0 1 0,-1-1 0,0 0 0,-7 10 18,11-21 7,-1-1 1,0 0-1,0 0 1,0 0-1,0 0 1,0 0-1,-1-1 1,1 1-1,0-1 1,-1 1-1,1-1 1,-1 0 0,0 0-1,1 0 1,-1 0-1,0-1 1,0 1-1,1-1 1,-1 0-1,0 1 1,0-1-1,0 0 1,0-1-1,1 1 1,-1 0-1,0-1 1,0 0-1,1 0 1,-1 1-1,0-1 1,1-1-1,-1 1 1,1 0-1,-1-1 1,1 1-1,0-1 1,0 0-1,-1 0 1,1 0-1,0 0 1,1 0-1,-1 0 1,0 0-1,1-1 1,-1 1-1,1-1 1,0 1-1,0-1 1,0 0-8,-1-3 1,2 0 0,-1-1-1,1 1 1,0-1 0,0 1 0,1 0 0,-1-1 0,2 1-1,-1 0 1,1 0 0,0-1 0,0 1 0,0 0 0,1 1-1,1-3 0,9-16-24,1 0 0,15-19 24,-27 40 0,10-14-11,0 0 0,0 2 0,2-1 0,0 2 0,0 0 0,2 0 0,0 2 0,0 0-1,1 0 1,0 2 0,1 0 0,0 1 0,1 1 0,6-2 11,39-11 9,27-4-9,-60 19 7,0 0-1,0 2 0,0 2 1,4 0-7,-41 3 29,1 0 0,-1 0-1,1 0 1,-1 1 0,1 0 0,-1 0 0,1 1 0,0-1-1,0 1 1,-1 1-29,2-2 13,1 0 1,0 0-1,0 0 0,0 1 0,0-1 0,0 1 0,0-1 0,1 1 1,0 0-1,-1 0 0,1 0 0,0 1 0,0-1 0,1 0 1,-1 1-1,0 1-13,2-4 0,0 1 1,0-1 0,0 1-1,0-1 1,0 1-1,0-1 1,0 1 0,1-1-1,-1 1 1,0-1 0,1 0-1,0 1 1,-1-1-1,1 0 1,0 1 0,-1-1-1,1 0 1,0 0 0,0 0-1,0 0 1,0 1 0,0-1-1,0-1 1,0 1-1,1 0 1,-1 0 0,0 0-1,0-1 1,1 1 0,-1 0-1,1-1 1,-1 1-1,0-1 1,1 0 0,1 1-1,7 1-26,0 0 1,1 0-1,-1-1 1,9-1 25,-15 1-16,22-1-429,0-1 0,-1-1 0,6-1 445,41-11-3778,-40 7 2361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0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3857,'122'-116'1674,"-118"111"-1555,1 1 1,-1 1-1,0-1 1,1 0 0,0 1-1,0 0 1,0 0 0,0 1-1,0-1 1,1 1-1,-1 0 1,5 0-120,3-1 185,-5 0-178,0 1 1,0 1-1,0 0 1,0 0-1,0 0 1,0 1-1,1 0 1,-1 1-1,0 0 1,0 0-1,0 1 0,0 0 1,0 0-1,0 1 1,6 2-8,-2 2 18,0 0 1,0 0-1,-1 1 1,0 1-1,0 0 1,-1 0 0,0 1-1,-1 0 1,2 4-19,2 2 47,-2 1 1,0 0 0,0 1-1,-2 1 1,0 0 0,-1 0-1,-1 0 1,-1 1-1,-1 0 1,0 0 0,-2 0-1,0 1 1,-2 0 0,0-1-1,-1 6-47,1-2 12,-1-15 1,1 1 0,-1-1-1,-1 1 1,0-1 0,0 1-1,-2 7-12,2-16 15,1-1 0,0 1 0,0-1-1,0 1 1,0-1 0,0 1 0,-1-1 0,1 1-1,0-1 1,0 1 0,-1-1 0,1 1-1,0-1 1,-1 0 0,1 1 0,0-1-1,-1 0 1,1 1 0,-1-1 0,1 0-1,0 1 1,-1-1 0,1 0 0,-1 0 0,1 1-1,-1-1 1,1 0 0,-1 0 0,1 0-1,-1 0-14,0 0 29,0 0 0,1-1 0,-1 1 0,0 0 0,0-1 0,1 1 0,-1-1 0,0 1 0,0-1 0,1 1-1,-1-1 1,1 0 0,-1 1 0,0-1 0,1 0 0,-1 0-29,-2-3 114,1 0-1,-1-1 1,1 1-1,0-1 1,0 1-1,0-2-113,-1-8 44,0-1 0,2 0 0,-1 0 0,2 0 0,0 0 0,1 0 0,0 0-1,1 0 1,1 1 0,0-1 0,1 1 0,1-1 0,0 1 0,1 1 0,0-1-1,1 1 1,1 0 0,0 0 0,6-7-44,-3 6-3,0 1 1,1 0-1,0 0 1,1 2-1,1-1 1,0 1-1,0 1 0,1 1 1,0 0-1,1 1 1,0 0-1,0 2 0,0-1 1,1 2-1,0 1 1,12-3 2,-21 6-1,1 0 0,-1 1 0,0 0 0,1 0 0,-1 1 0,0 0 0,0 0 0,1 1 0,-1 0 0,0 0 0,0 1-1,-1 0 1,1 0 0,-1 1 0,1 0 0,-1 1 0,0-1 0,-1 1 0,1 1 0,-1-1 0,0 1 0,4 5 1,9 13 2,0 2 0,-2 0-1,-1 1 1,-1 1 0,5 13-2,2 4-6,-11-24-128,1 0 0,1 0 1,0-1-1,2-1 0,11 11 134,-8-13-124,1-1-1,10 6 125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51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6657,'-6'-14'2897,"4"12"-1417,2 12-1656,0 6-1184,-2 20 832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46:51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0 298 5705,'41'-4'755,"0"-2"0,0-1-1,-1-3 1,23-8-755,-34 8 53,0-2 0,-1 0-1,0-2 1,0-2 0,-2 0 0,7-7-53,-28 20 35,-2 0 1,1-1 0,0 1 0,-1-1 0,1 0 0,-1 0 0,0 0 0,0 0-1,-1-1 1,0 1 0,1-1 0,-1 0 0,-1 1 0,1-1 0,0-3-36,-2 6 9,1-1 1,-1 0 0,0 0-1,0 0 1,0 1 0,0-1-1,0 0 1,-1 0 0,1 1-1,-1-1 1,0 0-1,0 1 1,0-1 0,0 0-1,0 1 1,-1 0 0,1-1-1,-1 1 1,1 0 0,-1-1-1,0 1 1,0 0 0,0 0-1,0 1 1,0-1-1,-1 0 1,1 1 0,-1-1-10,-1 0 10,1 1 0,-1-1 0,1 1 1,-1 0-1,0 0 0,0 0 0,1 1 1,-1-1-1,0 1 0,0 0 0,0 0 0,1 0 1,-1 1-1,0-1 0,0 1 0,1 0 1,-1 0-1,0 0 0,1 1 0,-3 0-10,-5 3 41,0 1 0,1 0 0,0 0 0,0 1 0,1 0 1,-2 2-42,-4 4 53,2 1 0,-1 0 0,2 0 0,0 2 0,1-1 0,0 2 0,1-1 0,-4 11-53,10-18 14,1 0-1,0 0 1,0 0-1,1 1 1,0-1-1,0 1 1,1-1-1,0 6-13,1-9 2,1 1 1,-1-1-1,1 0 0,0 1 0,1-1 1,0 0-1,0 0 0,0 0 0,0 0 0,1 0 1,0-1-1,0 1 0,2 1-2,0-2 4,-1 0 0,1 0 0,0 0 1,1-1-1,-1 1 0,1-1 0,0-1 0,0 1 0,0-1 0,0 0 0,1 0 1,-1-1-1,1 0 0,0 0 0,-1-1 0,1 1 0,0-2 0,7 1-4,17 1 25,1-2-1,-1-1 0,22-5-24,-47 6 4,41-6 7,0-2 0,0-2 0,-1-2 0,0-3-1,18-8-10,-29 8 8,0-1-1,-2-2 0,0-2 0,-1 0 0,-1-2 0,-2-2 0,4-4-7,-24 21 32,-2-1 1,1-1-1,-1 1 1,0-1-1,-1 0 1,0-1-1,3-6-32,-6 11 27,-1 0 0,0 0-1,-1-1 1,1 1-1,-1 0 1,0-1 0,0 1-1,0-1 1,-1 1-1,0-1 1,0 1 0,-1-1-1,1 1 1,-1-1 0,-1-1-27,2 5 5,0 1 0,0 0 0,-1-1 0,1 1 0,-1-1 0,1 1 0,-1 0 0,1-1 0,-1 1 0,0 0 0,0 0 0,0-1 0,1 1 1,-1 0-1,0 0 0,0 0 0,-1 0 0,1 0 0,0 0 0,0 1 0,0-1 0,-1 0 0,1 0 0,0 1 0,-1-1 0,1 1 1,-1 0-1,1-1 0,0 1 0,-1 0-5,0 0 1,0 0 0,1 1 1,-1-1-1,0 1 0,0-1 1,1 1-1,-1 0 0,0 0 1,1-1-1,-1 1 0,1 1 1,-1-1-1,1 0 0,-1 0 1,1 0-1,0 1 0,0-1 1,0 1-1,0-1 0,0 1 1,0-1-1,0 1 0,0 0-1,-2 5 1,0-1 1,0 0-1,1 1 0,0 0 0,0 0 0,1-1 0,0 1 0,0 0 1,1 0-1,-1 0 0,2 0 0,-1 0 0,1 0 0,0 0 0,0 0 1,1 0-1,1 3-1,6 15-1,1-1 0,1 0-1,1 0 1,4 3 1,-5-10 5,-1 1 0,-1 0-1,-1 1 1,-1-1-1,0 1 1,0 7-5,-6-22 1,0-1-1,-1 1 1,0 0 0,1-1-1,-1 1 1,-1 0 0,1-1-1,-1 1 1,1 0 0,-1-1 0,0 1-1,0-1 1,-1 1-1,1-2-3,0 1 1,-1-1-1,1 0 0,-1 0 1,1 0-1,-1 0 0,0 0 1,0-1-1,0 1 0,0 0 1,0-1-1,0 0 0,-1 1 1,1-1-1,0 0 1,-1 0-1,1 0 0,-1-1 1,0 1 2,-7 1-231,1 0 0,-1 0 1,0-2-1,0 1 1,0-1-1,0 0 0,1-1 1,-1-1-1,0 1 1,-4-2 230,-8-7-859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48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48 152 608,'-41'-67'531,"39"64"-469,1 0 0,0 0 0,1 0 0,-1 0 0,1 0 0,-1 0 0,1 0 0,0 0 0,0 0 0,0 0 0,0 0 0,1 0 0,-1 0-1,1 1 1,0-1 0,0 0 0,0 0 0,0 0 0,0 1 0,0-1 0,1 0 0,0 1 0,-1-1 0,1 1 0,0 0 0,0-1 0,0 1 0,1 0 0,-1 0 0,1 0-62,1 18 152,1 84-180,-8 100 28,-1-77 37,7 36-37,5 3-197,-6 0-1,-8 0 0,-10 29 198,5-122-230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49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53 262 352,'5'-10'35,"1"1"-1,0-1 0,0 1 1,1 0-1,1 0 1,-1 1-1,1 0 1,1 1-1,-1-1 1,1 2-1,1-1 0,0 1-34,23-13-15,2 1-1,30-11 16,-57 26 6,41-19 1,-10 4 326,1 2-1,34-9-332,-69 23 35,0 1 0,0 0 0,0 0 0,0 1 0,0-1 0,0 1 0,0 0 0,0 1 0,0-1 0,0 1 0,0 0 0,0 0 0,0 1 0,0-1 0,0 1 0,-1 0 0,1 1-1,-1-1 1,1 1 0,1 1-35,-3-1 13,1 0 0,-1 1 0,0-1-1,0 1 1,0 0 0,-1 0-1,1 0 1,-1 0 0,0 1 0,0-1-1,-1 0 1,1 1 0,-1 0-1,0-1 1,0 1 0,0 0 0,-1-1-1,0 1 1,0 0 0,0 0-1,0-1 1,-1 2-13,-2 18 45,-2 0-1,0-1 0,-2 1 0,0-1 1,-2-1-1,-1 2-44,-20 41 121,-20 27-121,14-28 73,-4-2 0,-2-2 0,-33 35-73,47-64-159,-1 0 0,-1-3 1,-1 0-1,-2-2 0,-1-2 0,-1-1 1,-7 3 158,-11 0-366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49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1384,'84'-40'912,"-49"58"-103,11 10-265,4 6-120,2 12-216,-4-2-88,6 1-96,4 1-8,20-8 0,19-2-24,13-6-1000,8-4 760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49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402 405 3601,'8'78'773,"1"90"-842,26 136 69,-25-231 4,-3 0 0,-4 68-4,-4-106-53,-2 0 0,-1 0 0,-2-1 0,-1 1 0,-2-1 0,-1-1 0,-4 5 53,8-23-136,-1 0 0,0 0 0,-8 10 136,12-20-47,0-1 0,-1 1 0,0-1-1,1 0 1,-1 0 0,-1 0 0,1-1 0,-1 1 0,1-1 0,-1 0 0,0 0 0,-2 0 47,6-2-10,-1-1 1,1 1 0,-1-1 0,1 1 0,-1-1 0,0 0-1,1 0 1,-1 0 0,0 0 0,1 0 0,-1 0-1,1 0 1,-1 0 0,0-1 0,1 1 0,-1-1 0,1 1-1,-1-1 1,1 1 0,-1-1 9,-1-1-3,0 0 1,0-1-1,0 1 1,0 0-1,1-1 1,-1 0-1,1 1 1,-1-1-1,1-1 3,-6-9 24,0 0 1,1-1-1,1 0 0,-1-3-24,6 17 0,-15-44 151,2 0 0,2-1 0,-3-21-151,-17-143 545,7 41-229,-83-377 1692,105 526-1716,0 0 0,1 0 1,1 0-1,0-1 0,2-7-292,0 21 41,0 0 0,0-1 0,1 1 0,-1 0 0,1 0 0,1 0 0,-1 0 0,1 0 0,0 0 0,0 1 0,1-1 0,0 1 0,0 0 0,0 0 0,0 0 0,1 1 0,2-2-41,9-6 9,0 1 1,1 1-1,0 0 0,1 1 0,0 1 1,0 1-1,5-1-9,43-11 6,28-3-6,-68 16 1,86-19-1,0 5-1,1 4 1,25 4 0,-121 12-3,65 0 6,-75 0-32,-1 1-1,0 0 1,1 0 0,-1 1-1,0-1 1,0 1-1,0 1 1,0-1 0,0 1-1,3 2 30,-5-2-151,-1 0 0,0 0 0,0 0 0,0 0 0,0 1 0,-1 0 0,1-1 0,-1 1 0,0 0 0,0 0 0,0 0 0,-1 0 0,1 0 0,-1 1 0,0-1 0,0 0 0,-1 1 0,1-1-1,-1 1 152,1 24-533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50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0 190 4281,'6'-12'1848,"18"0"-1048,40-10-423,24-2-281,35-6-96,5 0 0,2 6 0,-6 2 0,-15 12-344,-3 6-233,-4 4-575,2 6-416,-2 2 1000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50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4073,'8'35'2970,"5"52"-2755,2 4-302,8 36 87,34 231 7,-53-299-305,-2 0 0,-3 0 0,-2 5 298,-27 172-1511,20-189 333,0-20 544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50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26 282 3961,'-26'-60'1656,"26"19"-1352,10 3 568,34 12-479,20 2-209,28 4-160,3 4 0,9 4-24,2 2 0,0 0-16,29 0-56,31 2-192,-6 4-153,-7 4-423,-23-2-280,-38 2 704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7:51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0 939 2657,'5'-5'110,"0"0"0,0 1 1,0 0-1,0 0 0,1 0 1,-1 1-1,1 0 0,0 0 1,0 0-1,1 1 0,-1 0 1,2 0-111,19-6-8,2 2 0,5 1 8,-32 4 11,733-134-1545,279-33-700,-676 116 2143,246-33 96,31-5 574,-9-22 1311,-191 12 119,-16 3-162,-346 85-1625,0 3 1,0 1 0,8 3-223,-54 4-8,0 1 0,1 0 0,-1 0 0,0 1 0,0 0 0,0 1 0,0-1 0,0 1 0,3 2 8,-4-1-107,-1 0 1,1 0-1,-1 1 0,0 0 1,0 0-1,-1 0 0,1 1 0,-1-1 1,0 1-1,3 5 107,25 36-447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1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26 321 2328,'-17'-10'1907,"8"3"2570,30 2-3647,176-27-751,-183 30-81,551-67 74,-526 65-84,0-1 0,-1-2 0,30-10 12,-67 17-5,0-1 0,1 1 0,-1 0 0,0-1 0,1 1 0,-1-1 0,0 0-1,0 1 1,0-1 0,1 0 0,-1 0 0,0 1 0,0-1 0,0 0 0,0 0-1,0 0 1,-1 0 0,1-1 0,0 1 0,0 0 0,-1 0 0,1 0 0,0-1-1,-1 1 1,0 0 0,1-1 0,-1 1 0,0 0 0,1-1 0,-1 1-1,0 0 1,0-1 0,0 1 0,0 0 0,0-1 0,-1 1 0,1-1 0,0 1-1,-1 0 1,1 0 0,-1-1 0,1 1 0,-1-1 5,-3-6-41,0-1 1,-1 1 0,0 0-1,0 0 1,-6-5 40,8 9 12,-1-1 3,0 0 0,0 0 1,-1 0-1,1 1 1,-1 0-1,0 0 0,0 0 1,0 1-1,0-1 1,-1 1-1,0 0 0,1 1 1,-4-2-16,-2 2 157,24 6-132,0 0-21,31 10 17,0 2 0,10 6-21,-42-17 6,-1 0 1,0 0-1,0 1 0,-1 1 1,1 0-1,-1 0 1,5 7-7,-12-12 0,0 1 0,-1 0 0,0-1 1,1 1-1,-1 0 0,0 0 0,-1 0 0,1 1 1,0-1-1,-1 0 0,0 1 0,0-1 0,0 1 1,0-1-1,0 1 0,-1-1 0,0 1 0,1 0 1,-1-1-1,-1 1 0,1 0 0,0-1 0,-1 1 1,0-1-1,0 1 0,0-1 0,0 1 0,-1 0 0,-3 5 3,0 0 0,0 0 0,-1 0-1,0-1 1,-1 0 0,1-1-1,-8 7-2,-58 47-36,55-47-13,-67 52-1186,62-46 759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8:32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39 6177,'-22'-26'1865,"16"14"-3010,8 20-343,4 2-272,6 16 808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18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0 552,'-11'1'57,"5"-1"-15,0 0-1,1 0 0,-1 1 0,0 0 1,1 0-1,-1 0 0,1 1 0,-1-1 1,1 1-1,0 1 0,0-1 1,0 1-1,0 0 0,0 0 0,0 0 1,1 1-1,-1-1-41,-10 14 121,0 0 0,2 1 0,-1 1 0,2 0 0,1 1 0,0 0 0,2 0 0,0 1 0,1 1 1,1-1-1,1 1 0,0 3-121,-6 42 142,2 0 1,4 1-1,1 29-142,5-79 39,-3 236 400,5-209-390,3-1 0,1 0 0,1 0 0,11 30-49,-13-60 4,-1 0 1,2 0 0,0-1-1,0 0 1,1 0 0,1 0-1,0-1 1,1 0 0,0-1 0,1 0-1,0 0 1,1-1 0,0 0-1,1-1 1,0 0 0,6 3-5,7 0-76,0-1 1,1-1 0,0-1 0,0-1 0,1-1 0,0-2 0,7 0 75,23 1-200,11-2 200,-63-4-5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18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9 256,'1'0'38,"-1"0"1,0 0-1,0-1 0,0 1 1,0 0-1,0-1 0,0 1 1,0 0-1,0 0 0,0-1 0,0 1 1,0 0-1,0 0 0,0-1 1,0 1-1,0 0 0,0-1 1,0 1-1,0 0 0,0 0 1,-1-1-1,1 1 0,0 0 0,0 0 1,0-1-1,0 1 0,-1 0 1,1 0-1,0 0 0,0-1 1,0 1-1,-1 0 0,1 0 1,0 0-1,0 0 0,-1 0 0,1-1 1,0 1-1,0 0-38,-1 1 49,0 0 0,0 0 0,0 0-1,1 0 1,-1 0 0,1 0 0,-1 0 0,1 1 0,-1-1-1,1 0 1,0 0 0,-1 0 0,1 1 0,0 0-49,-22 102 1168,-3 69-1168,12-30 374,7 86-374,10-90-721,-4-131 419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19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133 572 640,'4'-24'108,"0"4"62,-2-1 1,0 1-1,0-15-170,-2-19 525,4 1-1,1 0 1,3 0 0,5-13-525,-11 60 67,0-1 0,0 1 0,0 0 0,1 0 0,0 0 0,0 0 0,1 0 0,-1 1 0,1 0-1,0-1 1,1 1 0,0 1 0,-1-1 0,1 1 0,1 0 0,-1-1-67,13-5 39,-1 0-1,1 0 1,1 2-1,10-3-38,-15 5 3,-1 1 3,0 0-1,0 1 1,0 1-1,0 0 0,1 1 1,-1 0-1,1 1 1,-1 1-1,1 0 1,-1 1-1,6 1-5,-13-1 2,0 0 0,0 0 0,-1 1 0,1 0 0,0 0-1,-1 1 1,0-1 0,1 1 0,-1 1 0,0-1 0,0 1 0,-1-1 0,1 1-1,-1 1 1,0-1 0,0 0 0,0 1 0,-1 0 0,1 0 0,-1 0 0,-1 1 0,1-1-1,-1 1 1,1-1 0,-2 1 0,1 0 0,-1 0-2,4 18 7,-1-1-1,-1 2 1,-1-1-1,-1 0 1,-1 0-1,-2 11-6,-5 20 19,-1-1-1,-6 15-18,13-63-3,-1 1 0,0-1 0,0 0 0,0 0 0,-1 0 0,0 0 0,0 0 0,-1 0 0,1-1 0,-5 6 3,4-8-9,0 1-1,0 0 1,-1-1 0,1 0-1,-1 0 1,0 0-1,0-1 1,0 1 0,0-1-1,0 0 1,0-1-1,0 1 1,-3-1 9,-44 8-418,0-2-1,0-3 1,-1-2-1,1-2 1,-1-2 0,1-3-1,-31-7 419,44 4-385,12 1 214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20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194 132 2417,'-51'-24'802,"48"22"-752,1 1 0,-1-1 0,1 1 0,0-1 0,0 0 0,0 0 0,0 0-1,0 0 1,0 0-50,-7-6-304,8 8 297,1 0 1,-1 1 0,0-1 0,0 1-1,1-1 1,-1 0 0,0 1 0,1-1-1,-1 1 1,1 0 0,-1-1 0,0 1-1,1-1 1,0 1 0,-1 0-1,1-1 1,-1 1 0,1 0 0,-1 0 6,-16 28 74,1 0 1,-7 19-75,15-30 38,1 1 0,1 0 0,0 0 1,2 0-1,0 1 0,1 2-38,-1 25 203,2 39-203,2-86 0,1 8 11,-1 0-1,1 0 1,0 0 0,1 0-1,0 0 1,0 0-1,1-1 1,0 1 0,1-1-1,-1 1 1,1-1 0,1 0-1,-1-1 1,1 1-1,0-1 1,1 0 0,-1 0-1,1 0 1,5 2-11,-1 0 7,0-1 0,0-1 1,0 0-1,1 0 0,0-1 1,0-1-1,1 1 0,-1-2 1,1 0-1,0 0 0,0-1 1,11 0-8,-16-1 29,-1-2 0,1 1 0,-1-1 0,1 0 0,-1 0 0,0-1 0,0 0 0,0 0 0,0 0 0,0-1 0,0 0 0,0 0 0,2-3-29,11-7 165,-1-1-1,0-1 1,2-4-165,-10 9 65,-4 4-22,0-1 1,0 1-1,-1-2 1,0 1-1,0 0 0,-1-1 1,0 0-1,0 0 1,-1 0-1,0-1 1,0 1-1,-1-1 1,0 0-1,-1 1 0,1-1 1,-2 0-1,1 0 1,-2 0-1,1 0 1,-1 0-1,-2-8-43,-2-9 35,-1-1-1,-2 1 1,0 0 0,-2 1-1,-1 0 1,-8-12-35,4 8-3,-1 2-1,-18-24 4,27 42-2,0 0-1,0 1 1,-1 0-1,0 0 1,0 1-1,-1 0 1,0 0-1,0 1 1,-1 0-1,0 0 3,6 5-28,0-1 0,0 1 0,-1-1 1,1 2-1,0-1 0,0 0 0,-1 1 0,1-1 0,0 1 1,-2 1 27,5-1-46,0 0 0,0 0 1,0 0-1,-1 0 0,1 0 1,0 1-1,0-1 0,0 0 1,0 1-1,0-1 0,0 1 1,0-1-1,0 1 1,0 0-1,0-1 0,0 1 1,0 0-1,0 0 0,0 0 1,0 0-1,1 0 0,-1 0 1,0 0-1,1 0 0,-1 0 1,1 0-1,-1 0 0,1 0 1,-1 0-1,1 0 0,0 0 1,0 1-1,-1-1 1,1 0-1,0 0 0,0 1 46,7 21-537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21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5 261 2633,'-4'-28'3706,"4"28"-3486,0 0-144,0 0-78,4 1-6,-2 0 11,0 0 1,0 0-1,1 0 0,-1 0 0,0 0 0,0 0 0,0 0 0,-1 1 0,1-1 0,0 1-3,26 30 38,-26-29-36,19 20 14,-12-15-9,-1 1 0,-1 0 0,0 0 0,0 0 0,-1 1 0,0 0 0,-1 1 0,5 10-7,0 3 11,-2-4-1,0 0-1,-1 1 1,-1 0-1,1 13-9,-6-30 0,-1 0 0,1 0 0,-1 1-1,0-1 1,0 0 0,-1 0-1,1 0 1,-1 0 0,0 3 0,0-7 34,0-1-1,1 1 1,-1 0 0,1 0-1,-1 0 1,1-1 0,-1 1 0,1 0-1,-1-1 1,1 1 0,-1 0 0,1-1-1,0 1 1,-1-1 0,1 1 0,0-1-1,-1 1 1,1-1 0,0 1 0,-1-1-1,1 1 1,0-1 0,0 1 0,0-1-1,-1 1 1,1-2-34,-9-16 276,3 0-204,1 1 0,1-1-1,-2-17-71,4 22 21,1-2-6,0-1 0,1 1 0,1-1 0,0 0 0,1 1 0,1 0 0,0-1 0,1 1 0,2-2-15,6-29 61,-12 42-52,1 0 0,0 0-1,1 0 1,-1 0 0,1 0-1,-1 1 1,1-1 0,0 1-1,1-1 1,-1 1 0,0 0-1,1 0 1,0 0-1,0 0 1,0 0-9,-1 2-2,0-1-1,0 1 1,0 0-1,0 0 1,1 0-1,-1 1 1,0-1-1,0 1 1,1-1-1,-1 1 1,0 0-1,1-1 1,-1 1-1,0 0 1,1 1 0,-1-1-1,0 0 1,1 1-1,-1-1 1,0 1-1,0 0 1,1 0-1,-1 0 1,0 0-1,0 0 1,1 1 2,5 3 4,-1 0 0,0 0 0,-1 1 1,1 0-1,-1 0 0,0 0 0,-1 1 0,0 0 1,1 1-5,12 21-14,11 21 14,-17-28-16,-3-8-1,5 9-28,-13-22 40,-1 0 0,1 0 0,-1 0-1,1 0 1,-1 0 0,0 0 0,1 0 0,-1 0 0,0 0 0,0 0 0,0 0 0,0 0 0,0 0 0,0 0 0,0 0 0,0 0 0,0 0-1,-1 1 6,0-4 16,-1 0 0,0 0 0,1 0 0,-1 0 0,1-1 0,0 1 0,0-1 0,0 1 0,-1-2-16,-2-14 6,0 0-1,1 0 0,1 0 0,0 0 0,1-9-5,2 14 1,0 1 1,1-1 0,0 0-1,1 0 1,1 1 0,-1-1-1,2 1 1,0 0 0,0 1-1,2-1 1,-1 1 0,2-1-2,-3 3 0,0 0 1,1 1-1,1-1 1,0 1-1,0 1 0,0-1 1,1 1-1,0 1 1,0-1-1,1 1 1,-1 1-1,2-1 1,3-1-1,-6 5-6,0-1 1,-1 1-1,1 1 1,0-1 0,0 1-1,-1 0 1,1 1 0,0 0-1,0 0 1,0 0 0,0 1-1,0 0 1,0 0 0,0 1-1,-1-1 1,1 2 0,0-1-1,-1 1 1,0 0-1,3 2 6,0 0-2,0 1 0,-1 0 0,1 0 0,-1 1 0,-1 0 0,1 1 0,-1-1-1,3 6 3,7 11-51,-2 0 0,5 12 51,14 21-569,-29-48 124,2-1 0,-1 1 1,1-1-1,0 0 0,1-1 0,-1 1 0,2-2 0,1 2 445,11-1-792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22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12 236 4793,'-2'33'1591,"2"-33"-1575,0 1 1,0-1-1,0 0 0,0 0 1,0 1-1,0-1 0,0 0 0,-1 0 1,1 1-1,0-1 0,0 0 1,0 0-1,0 1 0,0-1 0,0 0 1,0 0-1,0 1 0,0-1 1,0 0-1,0 0 0,1 1 1,-1-1-1,0 0 0,0 0 0,0 1 1,0-1-1,0 0 0,0 0 1,1 0-1,-1 1 0,0-1 0,0 0 1,0 0-1,0 0 0,1 0 1,-1 1-1,0-1 0,0 0 1,0 0-1,1 0 0,-1 0 0,0 0 1,0 0-1,1 0-16,1 1 70,4 1-114,0 1 1,0-2-1,1 1 1,-1-1-1,1 1 1,-1-2-1,1 1 1,-1-1-1,1 0 1,-1 0-1,1-1 1,0 0-1,-1 0 0,0-1 1,1 1-1,-1-1 1,1-1 43,5-1-216,0-1 0,0 0 0,-1-1 0,0 0 0,0-1 0,0 0 1,-1 0-1,7-7 216,-12 9-42,-1 0 0,1 0-1,-1-1 1,0 1 0,0-1 0,0 0 0,-1 0 0,0 0 0,2-6 42,-3 8 26,-1 0 0,0 1 1,-1-1-1,1 0 0,-1 0 0,0 0 0,1 1 0,-2-1 0,1 0 1,0 0-1,-1 0 0,0 0 0,0 1 0,0-1 0,0 0 0,0 1 1,-1-1-1,0-1-26,-4-4 143,1 0 0,-1 1 1,0-1-1,0 1 1,-1 0-1,-2-1-143,7 7 49,-1 0-1,1 0 1,0 0 0,-1 0 0,1 0-1,-1 0 1,1 1 0,-1-1-1,0 1 1,1 0 0,-1 0-1,0 0 1,0 0 0,0 1 0,0-1-1,0 1 1,0-1 0,0 1-1,0 0 1,0 0 0,0 1-1,0-1 1,-3 1-49,0 2 49,0 0-1,0 0 1,1 0-1,-1 1 1,1 0-1,0 0 1,0 0-1,0 0 1,0 1-1,1 0 1,0 0-1,0 1 1,0-1-1,-1 3-48,-5 8 37,1 1-1,1 1 1,0-1 0,-1 9-37,-1 3-13,2-1-1,0 1 1,2 1 0,2 0 0,0 4 13,3-24-48,1 1-1,-1-1 1,2 0-1,0 0 1,0 0 0,0 0-1,1 0 1,1 0-1,0 0 1,0-1 0,1 1-1,0-1 1,1 0-1,0 0 1,0 0-1,7 7 49,-5-9-39,0-1-1,0 0 1,0-1-1,1 0 0,0 0 1,0 0-1,0-1 0,1 0 1,-1-1-1,1 0 0,0 0 1,0-1-1,0 0 0,0-1 1,1 0-1,-1 0 1,2-1 39,21 1-54,0-3 0,0 0 0,0-2 0,11-3 54,-17 2 37,0-1 0,0-2 0,-1 0 0,0-1 0,-1-2 0,8-4-37,-19 8 168,-1 0 0,-1-1 0,1 0 0,-1-1 0,-1 0 0,0-1 1,0 0-1,-1 0 0,0-1 0,-1 0 0,0-1 0,-1 0 0,0 0-168,1-4 116,12-22 113,7-26-229,-22 51-2,-1 0 1,-1 0-1,0 0 0,0-1 0,-1 0 0,-1 1 0,-1-3 2,1 14 2,-1 1-1,-1-1 1,1 0 0,0 0-1,0 1 1,-1-1-1,1 0 1,-1 1 0,1-1-1,-1 0 1,0 1 0,0-1-1,0 1 1,1-1-1,-2 1 1,1-1 0,0 1-1,0 0 1,0-1-1,-1 1 1,1 0 0,0 0-1,-1 0 1,1 0 0,-1 0-1,1 0 1,-1 1-1,0-1 1,1 0 0,-1 1-1,0-1 1,1 1-1,-1 0 1,0-1 0,0 1-1,0 0 1,1 0-1,-1 0 1,0 1 0,0-1-1,1 0 1,-1 1 0,-1-1-2,1 1-8,-1-1 0,1 1 0,0 0 0,0 0 1,-1 0-1,1 0 0,0 0 0,0 0 0,0 1 1,0-1-1,0 1 0,0-1 0,0 1 0,1 0 1,-1-1-1,0 1 0,1 0 0,0 0 1,-1 0-1,1 1 0,0-1 0,0 0 0,0 0 1,0 1-1,1-1 8,8-4-43,75-13 54,69-21-11,-67 10 16,-38 11 8,0 2 1,38-5-25,-81 17 1,0 1-1,0-1 1,0 1 0,0 0-1,0 0 1,0 0-1,0 1 1,0 0 0,0-1-1,0 1 0,-3 0 0,0 0 1,0-1-1,0 1 0,0-1 0,0 1 0,0 0 0,0 0 1,0 0-1,-1-1 0,1 1 0,0 0 0,-1 0 0,1 0 1,0 0-1,-1 0 0,0 0 0,1 0 0,-1 1 0,1-1 1,-1 0-1,0 0 0,0 0 0,0 0 0,0 0 0,0 1 1,0-1-1,0 0 0,0 0 0,0 0 0,0 0 0,-1 0 1,1 0-1,0 1 0,-1-1 0,1 0 0,-1 0 0,-7 22 50,-1 0 0,-10 18-50,8-18 19,1 1 1,-3 11-20,9-21 1,0 0 1,1 1-1,0-1 1,2 1 0,-1 0-1,2 6-1,0-17-1,0 0 1,0-1-1,0 1 1,1 0-1,0 0 0,-1 0 1,2-1-1,-1 1 0,0 0 1,1-1-1,-1 1 0,1-1 1,0 1-1,0-1 1,1 0-1,-1 0 0,1 0 1,-1 0-1,1 0 0,0-1 1,0 1-1,0-1 0,0 0 1,0 0-1,1 0 0,-1 0 1,2 0 0,5 1 0,0 0 1,1-1-1,-1-1 0,0 1 1,1-1-1,-1-1 1,1 0-1,0-1 0,-1 0 1,0 0-1,1-1 1,1-1-1,17-5 3,-1 0 1,1-2 0,16-9-4,-22 9 1,-1-2 0,0 0 0,-1-1 0,10-8-1,-25 16 17,1 0-1,-1 0 1,0-1-1,-1 0 1,1 0 0,-1 0-1,0 0 1,-1-1 0,0 0-1,0 0 1,0 0-1,-1 0 1,0-1 0,0 0-1,1-5-16,-4-3 235,-2 8 281,1 12-507,-1-1 0,1 0 0,0 1 0,0-1-1,0 0 1,0 1 0,1-1 0,-1 4-9,-1 10 2,-2 10-24,1 0 0,1 1 0,2 0-1,1 11 23,-1-31-24,1 0 0,1 1 0,-1-1 1,1 0-1,0 1 0,1-1 0,0-1 0,0 1 0,1 0 0,0-1 0,0 1 0,1-1 0,0 0 0,0-1 0,1 1 0,-1-1 0,1 0 0,1-1 24,0 1-26,1-1 0,1-1 0,-1 0 0,0 0 0,1 0 0,0-1 0,0 0 0,0-1 0,0 0 0,0 0 0,1-1 0,-1-1 0,0 1 0,1-1 0,-1-1 0,0 0 0,1 0 0,-1-1 0,0 0-1,6-2 27,-7 2 9,-1-1-1,0 1 1,0-1-1,-1-1 0,1 1 1,-1-1-1,1 0 1,-1-1-1,0 1 1,-1-1-1,1 0 0,-1-1 1,0 1-1,0-1 1,-1 0-1,1 0 0,-2-1 1,1 1-1,0-1 1,-1 0-1,-1 0 0,1 0 1,-1 0-1,0 0 1,0-5-9,-1 2 36,-1 1 0,0-1 1,-1 0-1,0 0 1,0 0-1,-1 0 0,0 1 1,-1-1-1,0 1 1,-1 0-1,0 0 0,0 0 1,-1 0-1,0 0 1,0 1-1,-1 0 1,-6-6-37,-12-12 56,0 1 0,-2 1 0,0 1 1,-13-6-57,37 27-2,-1 0 1,1 0-1,0 1 1,-1-1-1,1 1 1,-1 0 0,0 0-1,1 0 1,-1 0-1,0 0 2,2 1-12,-1 0 0,1 0 0,0 0 1,0 0-1,0 0 0,0 0 0,0 1 0,0-1 0,0 0 0,0 1 0,0-1 0,0 1 0,0-1 0,0 1 0,0-1 1,0 1-1,0 0 0,1-1 0,-1 1 0,0 0 0,0 0 0,1-1 0,-1 1 0,0 0 0,1 0 0,-1 0 1,1 0-1,-1 0 0,1 1 12,-6 11-427,2 0 1,0 0-1,0 0 1,0 10 426,-5 24-565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22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4577,'1'-5'681,"-1"4"-579,0 1 0,0-1 0,0 1 0,0-1-1,0 1 1,0-1 0,0 0 0,0 1 0,1-1 0,-1 1-1,0-1 1,0 1 0,0-1 0,1 1 0,-1-1 0,0 1 0,0-1-1,1 1 1,-1-1 0,1 1 0,-1-1 0,0 1 0,1 0 0,-1-1-1,1 1 1,-1 0 0,1-1 0,-1 1 0,1 0 0,-1 0-1,1-1 1,-1 1 0,1 0-102,0 0 68,-1 0-90,8 15 2,-3-7 18,32 48 3,-28-42 0,0 0 1,0 1-1,-1 0 0,-1 0 0,-1 1 0,4 14-1,2 7-10,-2 1 0,-1 1 0,1 20 10,-10-35-29,-4-18 76,-3-13 87,4 0-87,0 0 1,0 0-1,1 0 1,0 0-1,0 0 1,1-1-1,0 1 1,0 0-1,0-1 1,1 1-1,1-1 1,-1 1-1,1-1 1,0 1-1,2-5-47,4-16 67,0 0 0,3 0 0,4-9-67,-9 23 12,1 0 0,1 0 0,0 1 0,1 0 0,0 0 0,1 1 0,1 0-1,3-3-10,-10 11-1,1 1 0,-1 0 0,1 0 0,0 0 1,0 0-1,0 1 0,0 0 0,0-1 0,1 2 1,-1-1-1,1 0 0,-1 1 0,1 0 0,-1 0 1,1 0-1,0 1 0,0-1 0,-1 1 1,1 0-1,0 1 0,0-1 0,-1 1 0,1 0 1,0 0-1,-1 0 0,1 1 0,-1 0 0,1 0 0,2 1-8,0 0-1,-1 1 1,1 0-1,-1 0 1,0 1-1,-1 0 1,1 0-1,-1 0 1,0 0-1,0 1 1,0 0-1,2 5 9,4 8-4,-1 0-1,0 1 1,3 12 4,-8-17-375,1 0 0,0 0 0,2-1 1,-1 0-1,2-1 0,0 0 0,6 7 375,5-4-1674,0-10 661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22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3 3689,'8'-2'1344,"8"10"-1016,6 6-256,12 12-72,6 6 80,2 10 72,0 12 48,4 15 40,-2 13 16,-10 22-40,-6 10-32,-34 6-56,-24-3-32,-54-3-216,-50 2-352,-61 7 320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22.25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39 26 520,'-6'-6'645,"5"4"-403,1 1 0,-1 0 0,0 0 0,0 0 0,-1 0 0,1 0 0,0 0 0,0 0 0,0 0 0,-1 0 0,1 1 0,0-1 1,-1 0-1,1 1 0,-1-1 0,1 1 0,0 0 0,-1-1 0,-1 1-242,2-1 2,1 1 0,0 0 0,0 0 1,0 0-1,0 0 0,0-1 0,0 1 0,-1 0 0,1 0 0,0 0 0,0 0 0,0 0 1,0 0-1,0 0 0,0 0 0,0-1 0,0 1 0,0 0 0,-1 0 0,1 0 0,0 0 1,0 0-1,0 0 0,0 0 0,0 0 0,0 0 0,-1 0 0,1 0 0,0 0 0,0 0 1,0 0-1,0 0 0,0 0 0,0 0 0,-1 0 0,1 0 0,0 0 0,0 0 0,0 0 1,0 0-1,0 0 0,0 0 0,-1 0 0,1 0 0,0 0 0,0 0 0,0 1 0,0-1 1,0 0-1,0 0 0,0 0 0,0 0 0,0 0 0,-1 0 0,1 0 0,0 0 0,0 1 0,0-1 1,0 0-1,0 0 0,0 0 0,0 0 0,0 0 0,0 0 0,0 1-2,3 7 26,0 0-1,1 1 0,0-1 0,1-1 1,0 1-1,0-1 0,0 1 1,1-2-1,0 1 0,6 5-25,1 1 18,-6-3 0,1-1 0,0 0 0,1 0 0,0-1 0,0 0 0,1-1 0,0 0 0,0 0-1,3 0-17,-10-5 11,7 5 20,0 1-1,-1 1 1,1-1 0,-2 1-1,1 1 1,-1 0 0,-1 0-1,0 1 1,0-1 0,0 3-31,2 2 43,0-1 0,1 0 1,0-1-1,11 10-43,-16-19 14,0 1 1,0-1-1,1-1 0,0 1 1,0-1-1,0 0 0,0 0 1,0-1-1,1 1 0,-1-1 1,5 0-15,11 2 79,0-1 0,21-1-79,-23-1 38,0 1 1,1 0 0,13 4-39,-15 1 21,0 0 0,-1 2-1,0 0 1,-1 0 0,1 2-1,-2 0 1,1 2-21,7 4 60,1-2 1,23 12-61,10 0 73,0 4-1,-2 1 1,16 15-73,-47-30 13,205 152 296,-165-124-128,2-3 0,3-2 1,38 14-182,-79-40 45,24 17 20,-2 1-1,-1 3 1,30 27-65,54 39-5,-105-82 25,-1-2 0,2-1 1,30 12-21,6-4 39,58 11-39,-69-21 10,-1 2 0,-1 2 0,9 8-10,-21-4 8,-1 1 0,-1 3 0,22 20-8,45 29 0,-60-47 14,2-3 0,42 17-14,104 32 32,-193-74-32,55 22 17,-1 3 0,-1 1 0,-1 4 0,-2 1 1,-1 2-1,11 13-17,-36-25 111,-1 2 0,15 18-111,-18-18 78,2-1 1,0-1-1,2 0-78,42 28 18,3-3-1,1-4 1,2-2 0,4-3-18,-25-11 15,-2 1 1,0 3-1,36 30-15,20 12-2,7-2 2,-61-38 14,46 23 44,44 15-58,-42-22 4,-69-32 12,21 9-31,0 2 0,-2 3 0,-2 1 0,10 10 15,6 10 25,-16-14 38,42 42-63,-61-51 1,1-2 1,1-1-1,1-2 1,1-1 0,0-1-1,27 11-1,-14-10 7,2-2 1,34 9-8,-51-18 0,0 0 0,-1 2 0,0 1 0,-1 2 0,-1 0 1,-1 2-1,0 1 0,-1 1 0,-1 2 0,6 7 0,78 74 6,41 43 59,0 2 67,-135-134-138,0 0-1,0-1 1,1-1 0,17 9 6,73 36 2,-56-32-5,9 8 25,-2 3-1,6 7-21,-57-39 2,0 0 0,1 0 1,0 0-1,0-1 0,0 0 0,0 0 0,0-1 0,0 0 0,1 0 0,-1-1 0,1 0 1,0 0-1,-1 0 0,1-1 0,-1-1 0,1 1 0,5-2-2,7 2 8,-19 0 4,-1 0 10,0 0-21,17 8-8,-4-1 7,1 0-1,0-2 1,1 0-1,-1 0 1,1-1 0,-8-3 0,-1 0 0,0-1 0,1 1 0,-1-1 1,1-1-1,-1 1 0,0-1 0,1 0 0,-1-1 1,0 1-1,6-3 0,3-1 3,-5 2 0,1 0 1,-1 1 0,1 0-1,-1 0 1,1 1 0,0 0-1,-1 1 1,1 1 0,0-1-1,0 2 1,3 0-4,-7-1 278,-13-2-1606,6 1 851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3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451 607 5137,'1'-9'1005,"0"7"-814,-1 0 1,0 0-1,1 0 0,-1 0 0,0 0 0,0 0 0,0 0 0,-1 0 0,1 0 1,0-1-192,-1 2 19,1 1-1,-1-1 1,1 0 0,-1 1 0,0-1 0,1 0 0,-1 1 0,1-1 0,-1 1 0,0-1 0,0 1 0,1 0 0,-1-1 0,0 1 0,0 0 0,1-1 0,-1 1 0,0 0-1,0 0 1,0 0 0,0 0 0,1 0 0,-1 0 0,0 0 0,0 0 0,0 0 0,0 0 0,0 0 0,1 0 0,-2 1-19,-20 1 42,0 2 0,1 0 0,-1 2-1,1 0-41,6-2 25,-7 4 16,0 0 0,0 1 0,1 1 0,0 1 0,1 1 0,0 1 0,1 0 0,1 2 0,0 0 0,1 1 1,0 1-1,1 0 0,1 1 0,-1 5-41,13-19 2,0 0 0,1 0 1,0 0-1,0 0 0,0 0 0,0 1 1,1-1-1,0 0 0,0 1 1,0-1-1,0 3-2,1-5 2,0-1 0,0 1 0,0-1-1,0 1 1,0 0 0,1-1 0,-1 1 0,1-1 0,-1 1-1,1-1 1,-1 1 0,1-1 0,0 0 0,0 1 0,0-1-1,0 0 1,0 0 0,0 1 0,0-1 0,0 0 0,0 0 0,0 0-1,1 0 1,-1 0 0,0-1 0,1 1 0,-1 0 0,1-1-1,-1 1 1,1 0 0,-1-1 0,1 0 0,-1 1 0,2-1-2,6 1 18,-1 0 1,1-1-1,0 0 1,-1 0-1,1-1 1,-1 0-1,1-1 1,-1 1-1,2-2-18,25-8 130,19-8-130,-36 12 17,-11 5-11,35-14 67,39-20-73,-69 30 2,0-1 0,-1 0 0,0-1 0,0 0 0,0-1 0,-1 0 0,0-1 0,5-7-2,26-34 116,-45 56-113,0-1 0,1 1 0,0 1 0,1-1 0,-1 0 0,1 1 0,0-1 0,0 1 1,0-1-1,1 1 0,0 0 0,0 0 0,1 0 0,-1 0 0,1 0 0,1 5-3,-1-9 0,0 0 1,1 0-1,-1 0 0,1-1 1,0 1-1,-1 0 0,1 0 1,0-1-1,0 1 0,0-1 1,0 1-1,0-1 0,0 1 1,1-1-1,-1 1 0,0-1 1,1 0-1,-1 0 0,1 0 1,-1 0-1,32 14 10,-25-13-7,7 2 8,-1 0 0,1-1-1,0 0 1,0-2 0,1 0 0,-1 0-1,0-1 1,0-1 0,0-1-1,7-1-10,-2-1 3,0-1 0,0 0 0,-1-2 0,0 0-1,0-1 1,-1-1 0,9-5-3,-18 8-1,-1 1 0,1-1-1,-1-1 1,0 0 0,-1 0 0,0 0 0,0-1 0,1-2 1,-7 8 1,1 0 0,-1 0 1,1 0-1,-1 0 0,0 0 1,0 0-1,0-1 0,0 1 0,-1-1 1,1 1-1,-1 0 0,1-1 1,-1 1-1,0-1 0,0 1 0,0-1 1,0 1-1,0-1 0,-1 1 1,1-1-1,-1 1 0,0-1 0,1 1 1,-1 0-1,0 0 0,0-1 1,-1 1-1,1 0 0,0 0 0,-1 0 1,1 0-1,-1 0 0,0 0 1,0 1-1,1-1 0,-1 0-1,-3-1 7,-1-1 0,1 1 1,0 0-1,-1 0 0,0 0 0,1 1 0,-1 0 0,0 0 0,0 0 0,0 1 0,-1 0 0,-2 0-7,-1 0 2,0 0-1,-1 1 0,1 0 0,-1 1 0,1 0 0,0 1 1,-2 0-2,12-2-1,-1 0 1,1 0 0,0 0-1,-1 0 1,1 0 0,-1 1 0,1-1-1,0 0 1,-1 0 0,1 0 0,0 0-1,-1 1 1,1-1 0,0 0 0,-1 0-1,1 1 1,0-1 0,-1 0 0,1 1-1,0-1 1,0 0 0,0 1-1,-1-1 1,1 0 0,0 1 0,0-1 0,0 1 1,0-1 0,0 0 1,0 0-1,1 0 0,-1 1 0,0-1 1,0 0-1,0 0 0,1 0 1,-1 0-1,0 0 0,0 1 1,1-1-1,-1 0 0,0 0 1,0 0-1,1 0 0,-1 0 0,0 0 1,0 0-1,1 0 0,-1 0 1,0 0-1,1 0 0,-1 0 1,0 0-1,0 0 0,1 0 0,-1 0 1,0 0-1,0 0 0,1-1 1,-1 1-1,0 0 0,0 0 1,0 0-1,1 0-1,4-2 8,-1 1 0,1 0 0,0 0 0,0 0 0,-1 1 0,1 0 0,3 0-8,25-1 21,4-2 3,92-7 14,17 6-38,-138 4 0,-1 0 0,1 1 0,-1 0 0,0 0 0,0 0 1,1 1-1,2 1 0,-9-2 0,1-1 0,-1 1 0,0-1 0,0 1 0,0 0 0,0 0 0,0-1 0,0 1 1,0 0-1,-1 0 0,1 0 0,0 0 0,0 0 0,-1 0 0,1 0 0,0 0 0,-1 0 0,1 1 0,-1-1 0,1 1 0,-1 0 0,0 0 0,0 0 0,0 0 0,0 0 0,-1 0 0,1 1 0,0-1 0,-1 0 0,1-1 0,-1 1 0,0 0 0,0 0 0,1 0 0,-1 0 0,-1 0 0,-7 13 4,0-1 0,-1 0 0,-5 4-4,4-4 3,0 1 1,0 0-1,-3 10-3,11-20 1,1 0 1,0 0-1,0 0 0,0 0 1,0 1-1,1-1 0,0 1 0,1-1 1,-1 1-1,1 0 0,0-1 1,0 1-1,1 4-1,0-7 0,-1 0 0,1 0 1,0 0-1,1 1 0,-1-1 0,0 0 1,1 0-1,0-1 0,-1 1 0,1 0 1,0-1-1,1 1 0,-1-1 0,0 1 1,1-1-1,-1 0 0,1 0 0,0 0 1,0 0-1,-1-1 0,1 1 0,0-1 1,1 0-1,-1 0 0,0 0 0,0 0 1,0 0-1,2 0 0,9 1-1,0-1 0,0 0-1,0-1 1,0 0 0,0-1 0,2-1 1,23-3 4,1-3 0,-1-1 0,-1-2 0,0-2 0,0-1 0,-1-2 0,-1-1 0,-1-2 0,-1-1 0,0-2 0,-2-2 0,0-1 0,10-12-4,-35 31 3,0 0 0,0-1 1,-1 0-1,0 0 0,0-1 0,-1 1 0,0-1 1,0 0-1,-1-1 0,0 1 0,-1-1 0,1 0 1,-2 0-1,1 0 0,-1 0 0,-1 0 0,0-1 1,0 1-1,0 0 0,-2-3-3,-4-32 10,-3-1-1,-2 1 1,-1 1 0,-15-35-10,-1-5 10,-14-54-24,41 136 14,0 0 1,-1 0 0,1 0-1,0 0 1,-1 0 0,1 0-1,0 0 1,-1 0 0,0 1-1,1-1 1,-1 0 0,1 0 0,-1 0-1,0 1 1,1-1 0,-1 0-1,0 1 1,0-1 0,0 1-1,1-1 1,-1 1 0,0-1-1,0 1 1,0-1 0,0 1-1,0 0 1,0 0 0,-1-1-1,1 2 1,0-1 1,-1 0-1,1 1 1,-1-1-1,1 1 0,0-1 1,0 1-1,-1 0 1,1 0-1,0 0 1,0-1-1,0 1 1,0 0-1,0 0 1,0 1-1,0-1 0,0 0 1,0 0-1,0 1-1,-1 2 0,0 0 0,0 0 0,0 0-1,1 0 1,0 0 0,-1 0-1,1 0 1,1 0 0,-1 1 0,1 2 0,0 48-22,0-42 22,4 34-2,1 0 0,11 42 2,30 93-3,2 10 65,-2-12-3,-23-99-215,10 71 156,-33-151-45,0 0-1,1-1 1,-1 1 0,0 0 0,0 0 0,0-1 0,1 1 0,-1 0 0,0 0-1,0-1 1,0 1 0,-1 0 0,1 0 0,0-1 0,0 1 0,0 0 0,0 0 0,-1-1-1,1 1 1,0 0 0,-1-1 0,1 1 0,0 0 0,-1-1 0,1 1 0,-1-1 0,1 1 45,-1-1-113,0-1-1,0 1 1,0 0 0,0-1 0,1 1 0,-1-1 0,0 0 0,0 1 0,1-1 0,-1 0 0,1 1 0,-1-1 0,0 0 0,1 0 0,0 1 0,-1-1 0,1 0 0,-1 0 0,1 0 0,0 0 0,-1 0 0,1 0 113,-10-30-950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6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67 180 6161,'-1'0'199,"1"-1"0,-1 1 0,1 0 0,0-1 0,-1 1 0,1 0 0,-1 0-1,1-1 1,0 1 0,-1-1 0,1 1 0,0 0 0,0-1 0,-1 1 0,1-1-1,0 1 1,0-1 0,0 1 0,-1-1 0,1 1 0,0-1 0,0 1 0,0-1 0,0 1-1,0-1-198,19-3-57,77-9-612,3-6 669,-46 9-349,-23 4 44,0-1 0,-1-1 0,0-2 0,0-1-1,18-10 306,-45 20-7,0 0-1,0 0 0,0 0 0,0 0 1,0-1-1,0 1 0,0-1 0,0 1 1,-1-1-1,1 0 0,-1 1 0,1-1 1,-1 0-1,0 0 0,1 0 0,-1 0 1,0 0-1,0-1 0,-1 1 0,1 0 1,0 0-1,-1-1 8,0 2 11,0 1 0,0-1 1,0 0-1,0 0 0,0 1 0,0-1 0,0 0 1,-1 1-1,1-1 0,0 0 0,0 0 1,-1 1-1,1-1 0,-1 1 0,1-1 1,0 0-1,-1 1 0,1-1 0,-1 1 1,1-1-1,-1 1 0,0-1 0,1 1 1,-1-1-1,1 1 0,-1 0 0,0-1 1,1 1-1,-1 0 0,0 0 0,0-1 1,1 1-1,-1 0 0,0 0 0,0 0 1,1 0-1,-1 0-11,-31-1 336,29 1-291,-19 2 84,0 1-1,0 1 0,1 1 1,-1 1-1,1 1 1,1 1-1,-3 1-128,-3 4 68,-1 0 0,2 2-1,0 1 1,1 1 0,-3 3-68,10-6 15,0 2 0,1 0 0,1 0 1,0 2-1,2 0 0,0 0 0,0 1 0,2 1 0,0 0 0,2 0 1,-7 21-16,14-35 0,0 0 1,1 0 0,0 0-1,0 0 1,0 0-1,1 1 1,0-1 0,0 0-1,1 5 0,0-8-1,-1 0 1,1-1-1,0 0 0,0 1 0,0-1 0,0 0 0,0 1 0,1-1 0,-1 0 0,1 0 0,0 0 0,-1 0 0,1 0 0,0 0 0,0-1 1,0 1-1,0-1 0,0 1 0,1-1 0,-1 0 0,0 0 0,3 1 1,5 2-9,1-1 1,0-1 0,0 0-1,0 0 1,0-1-1,0 0 1,0-1-1,0-1 1,0 1-1,0-2 1,1 0 8,30-6-186,0-2 0,9-5 186,-32 10-94,24-7-763,-1-3-1,-1-1 1,0-1-1,-1-3 1,23-15 857,-2-12-1142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1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 3033,'3'0'155,"1"1"0,0 0 1,0 0-1,0 0 1,-1 0-1,1 1 0,-1-1 1,1 1-1,-1 0 1,1 0-1,-1 1 0,0-1 1,0 1-1,2 1-155,2 2 125,-1 1-1,0 0 1,0 0-1,0 1 1,3 5-125,2 7 192,-2 0 0,0 0 1,-1 1-1,-1 0 1,-1 0-1,-1 0 1,-1 1-1,-1 0 1,-1 0-1,-1 9-192,-1 42 511,-3 0 0,-8 37-511,7-75 53,3-30-50,-17 127 123,15-113-178,-2 0 1,0 0 0,-1-1-1,-1 1 1,-7 11 51,13-26-209,-1-1-1,0 0 1,0 0 0,0 0 0,0 0 0,0-1 0,-1 1-1,1-1 1,-1 1 0,0-1 0,1 0 0,-1 0-1,0 0 1,0 0 0,-1 0 0,1-1 0,0 1-1,-1-1 1,1 0 0,0 0 0,-2 0 209,-3-4-4275,-6-17 4505,14 18-494,-7-13 264,1-1 0,1 1 0,1-1 0,1 0 0,-1-7 0,-1-2 0,-7-39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23.37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79 584 1048,'-50'45'632,"36"-32"-118,8-11-59,3-3-275,2 1 384,0 0-226,1-1 0,-1 1 0,1-1 0,0 0 1,-1 1-1,1-1 0,0 0 0,-1 1 0,1-1 0,0 0 0,0 0 1,0 1-1,0-1 0,-1 0 0,1 0 0,0 0-338,12-2 217,-1 0 0,1 0 1,-1-2-1,-1 1 0,5-3-217,-10 5 76,1 0 0,-1 0 0,1 1 0,0-1 0,-1 1 0,1 1 0,0-1 0,5 1-76,-5 0 10,0 0 0,0-1 0,1 0-1,-1 0 1,0 0 0,4-2-10,-9 2 75,0 0 1,0-1 0,0 1 0,0 0 0,0 0 0,0 0 0,0-1-1,0 1 1,-1 0 0,1-1 0,-1 1 0,1-1 0,-1 1 0,1-1-1,-1 1 1,0 0 0,0-1-76,3-9-163,5-16 170,-1 0-1,-2 0 0,-1 0 0,0-13-6,-4 37 1,4-51 27,-3-19-28,-2 44-11,2-1 0,1 1 0,1 0 0,7-29 11,7-14-543,-15 45 356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24.78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52 747 2761,'-42'18'757,"34"-15"-618,6-12-568,5 5 3282,18 7-2410,0-1-1,0-1 1,1-1-1,7-1-442,-25 0 34,0 0 1,0 0-1,0-1 1,0 1-1,0-1 1,-1 0-1,1 0 1,-1-1-1,1 1 1,-1-1-1,0 1 1,3-4-35,11-7 171,11-10 87,8-6-2,-33 27-229,-1 0 0,1 1 0,-1-1 0,1 1 0,0 0 1,0 0-1,0 0 0,0 0 0,-1 0 0,1 1 0,0-1 0,1 1-27,-3 0 78,-1 0-13,0 0-28,0 0 11,0 0 15,0 0 80,0 0 27,0 0-3,0 0-9,0-1-148,0 1 1,0-1 0,0 1 0,0-1 0,0 1 0,1-1 0,-1 1 0,0-1 0,0 1-1,1 0 1,-1-1 0,0 1 0,1-1 0,-1 1 0,0 0 0,1-1 0,-1 1 0,1 0 0,-1-1-1,1 1 1,-1 0 0,0 0 0,1 0 0,-1-1 0,1 1-11,9-7 44,14-31 12,-10 17-45,-6 10 1,0-1 0,-1 0 0,0 0 1,-1-1-1,0 0 0,-1 0 1,0 0-1,2-14-12,2-34-302,-3 1 0,-2-1 1,-3 0-1,-6-40 302,-2-6-476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28.37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1116 126 616,'-20'-19'401,"0"2"-1,-2 1 0,0 0 1,-5-1-401,22 14 42,0 1 1,0-1-1,0 1 0,0 0 1,-1 1-1,1-1 1,0 1-1,-1 0 0,1 1 1,-1-1-1,0 1 1,-2 0-43,-14-1 171,-79-8 240,0 3-1,-14 5-410,96 2 42,0 1-1,0 1 0,1 0 0,-1 2 0,-12 4-41,19-5 27,0 1-1,0 0 1,0 1-1,1 0 0,0 1 1,0 0-1,1 1 1,-7 6-27,8-3-2,0 1 1,1-1-1,0 2 0,1-1 1,1 1-1,0 0 1,0 1-1,-2 10 2,1-4-2,-17 36-1,-2 0 0,-3-1-1,-3-2 1,-36 47 3,58-85 16,1-1 1,0 2 0,1-1-1,1 1 1,0 0 0,1 1-1,1 0 1,0 0-1,1 0 1,1 0 0,0 6-17,-11 67 56,7-53 38,2 0-1,2 1 1,0 22-94,3-48 16,1 0 0,1 0 0,-1 0 0,2-1-1,-1 1 1,2-1 0,0 0 0,0 0 0,1 0 0,0 0 0,1-1 0,0 0 0,4 6-16,1-4 42,0 0 1,0 0-1,1-1 1,0-1-1,1 0 1,3 2-43,28 16 457,14 5-457,-15-9 208,-5-1-69,2-3 1,35 14-140,-62-29 11,1 0 1,0-1 0,0-1 0,0 0-1,1-1 1,-1 0 0,1-1 0,-1-1-1,1 0 1,9-2-12,23-5 113,-4 1 714,39-11-827,-68 13 87,0 0 0,0-1 0,-1-1 0,1 0 0,-1-1 0,-1 0 1,10-8-88,79-54 185,-50 35 392,34-29-577,-70 50 125,-6 7-67,0-1-1,-1 0 1,0 0 0,0-1-1,0 0 1,-1 0-1,-1-1 1,0 0 0,0 0-1,0-1 1,-1 1 0,0-2-58,29-101 669,6-51-669,-32 128 49,-3-1 1,0 0-1,-3 0 1,0 0-1,-3-1 0,-1 1 1,-3-15-50,0 23 22,-1 0 0,0 1-1,-2 0 1,-2 0 0,0 1 0,-2 0 0,0 1 0,-2 0 0,-13-18-22,15 29-14,0 0 0,0 1 0,-1 0 0,-1 1 0,0 1 0,0 0 0,-1 1 0,-1 1 0,0 0 0,0 1 0,0 0 0,-1 2 0,-14-4 14,-25-5-591,-1 2-1,0 2 0,-36 0 592,-12 1-1765,10 7 715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3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301 495 584,'-77'68'324,"70"-60"-266,0-1 0,1 1 0,0 0 0,0 0 1,1 1-1,0-1 0,0 1 0,1 0 0,0 1 0,0 2-58,-5 11 59,-13 35 106,-1 14-165,7-22 34,-21 48-34,15-46 202,-10 38-202,31-87 18,-1-38 2077,6 0-2096,3 0 0,0 1 0,3-1-1,0 1 1,13-24 1,-14 34-3,73-207 140,-10-3 1,-9-7-138,-47 159 594,-16 80-584,0 1 0,1 0 0,-1 0 0,0 0 0,1-1 0,-1 1-1,0 0 1,1 0 0,0 0 0,-1 0 0,1 0 0,-1 0 0,1 0-1,0 0 1,0 0 0,0 0 0,0 0 0,0 1 0,0-1 0,0 0-1,0 0 1,0 1 0,0-1 0,0 1 0,0-1 0,0 1 0,0-1-1,0 1 1,1 0 0,-1 0 0,0 0 0,0-1 0,0 1 0,1 0-1,-1 0 1,0 0 0,0 1 0,1-1-10,2 1-6,-1 0 0,0 1 0,0-1 0,0 1 0,0-1 0,0 1 0,0 0 0,-1 0 0,1 0 0,0 1 0,-1-1 0,2 3 6,4 6-12,-1 0 0,-1 1 0,0 0 1,0 0-1,-1 1 0,-1-1 0,0 1 0,0 4 12,3 8-12,14 47-31,-4 0 1,-2 1-1,-2 19 43,-8-45 17,-3 0 1,-1 0-1,-3 1 1,-1-1-1,-8 33-17,10-75-19,0 0-118,0 0 0,0-1-1,1 1 1,-1 0 0,1-1-1,0 1 1,0 0 0,1 0-1,0 3 138,2-6-405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3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0 150 1504,'16'-17'608,"22"-5"-440,12-2-55,12-6-153,6 0-57,-1 4 73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3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558 4 752,'0'0'13,"0"-1"0,0 1 1,0 0-1,0 0 0,0 0 0,0 0 0,0 0 0,0 0 0,0 0 1,0-1-1,0 1 0,0 0 0,-1 0 0,1 0 0,0 0 0,0 0 1,0 0-1,0 0 0,0 0 0,0-1 0,0 1 0,0 0 0,0 0 1,0 0-1,-1 0 0,1 0 0,0 0 0,0 0 0,0 0 0,0 0 0,0 0 1,0 0-1,0 0 0,0 0 0,-1 0 0,1 0 0,0 0 0,0 0 1,0 0-1,0 0 0,0 0 0,0 0 0,-1 0 0,1 0 0,0 0 1,0 0-1,0 0 0,0 0 0,0 0 0,0 0 0,0 0 0,0 0 1,-1 0-1,1 0 0,0 0 0,0 1 0,0-1 0,0 0 0,0 0 1,0 0-1,0 0-13,-17 27 274,1 0 1,-6 16-275,5-9 89,-7 9 33,6-7-31,-2-1 0,-2-1 0,-1-1 0,-24 27-91,-11 5 320,2 2 0,-9 21-320,59-77 16,-14 15 15,19-25-24,1-1 0,-1 1-1,0-1 1,1 1 0,-1-1 0,0 1-1,1-1 1,-1 0 0,0 1 0,0-1-1,1 0 1,-1 1 0,0-1-1,0 0 1,0 0 0,0 0 0,1 0-1,-1 0 1,0 0 0,0 0 0,0 0-1,1 0 1,-1 0 0,0 0 0,0-1-1,0 1 1,1 0 0,-1 0-1,0-1 1,0 1 0,1-1 0,-1 1-1,0-1-6,-7-5 28,0 0 0,1 0 0,0-1 0,0 0 0,1 0 0,0-1 0,0 0 0,1 0 0,-1 0 0,2-1 0,0 0 0,0 0 0,0 0 0,1 0 0,0 0 0,1-1 0,0 1-1,1-1 1,0 0 0,0 0 0,1 1 0,0-2-28,0 10 7,0-1 0,0 1 0,1-1 0,-1 1 0,1-1 0,-1 1 0,1 0 0,-1-1 0,1 1 0,0 0 0,-1-1 0,1 1 0,0 0 0,0 0 0,0 0 0,0 0 0,0 0 0,0 0 0,0 0 0,1 0-1,-1 0 1,0 0 0,0 1 0,1-1 0,-1 0 0,1 1-7,6-3-11,0 0-1,0 0 1,0 1-1,4 0 12,1-1 4,10-3-24,7-2-11,27-3 31,-50 10-1,0 0 0,0 1 0,1 0-1,-1 0 1,1 0 0,-1 1 0,0 0 0,0 1-1,1-1 1,1 2 1,-6-1-4,1 0 0,0 0 1,-1 0-1,1 1 0,-1-1 0,0 1 0,0 0 0,0 0 0,0 0 0,-1 0 0,2 2 4,25 42-29,-14-22 28,-2-4-34,-4-6 75,0-1 0,1 0 0,1-1 1,10 12-41,-17-22-36,0 1 1,0-1 0,1 0 0,-1 0 0,1 0 0,0 0 0,-1-1 0,1 0 0,0 0 0,1 0 0,-1-1 0,0 0-1,0 0 1,1 0 0,-1 0 0,0-1 0,5 0 35,29-5-745,3-12 293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4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40 1312,'-6'-9'372,"5"6"-238,-1 0 0,0 0 0,0 0 0,0 1 1,0-1-1,0 1 0,-1-1 0,1 1 0,-1 0 0,1 0 0,-1 0-134,2 2-5,0 0-1,0 0 1,0 0-1,0 1 1,0-1-1,0 0 1,0 0-1,0 1 0,0-1 1,1 1-1,-1-1 1,0 1-1,0-1 1,0 1-1,1 0 1,-1-1-1,0 1 0,1 0 1,-1 0-1,0-1 1,1 1-1,-1 0 1,1 0-1,0 0 1,-1 0 5,-16 29-9,1 2 0,2 0 0,1 0 0,-3 16 9,-10 35 362,-15 76-362,32-112 63,2 1 0,2 1 0,3-1 0,1 9-63,2-32 16,1 1 0,1-1-1,7 23-15,-7-36 7,0 0-1,2 0 0,-1 0 1,1 0-1,1-1 0,0 0 0,1 0 1,6 8-7,-8-14-1,-1-1-1,2 1 1,-1-1 0,0 0 0,1-1 0,0 1 0,-1-1-1,1 0 1,1-1 0,-1 1 0,0-1 0,1 0 0,-1-1-1,1 0 1,-1 0 0,1 0 0,0-1 0,-1 0 0,2 0 1,21-1-282,-1-1-1,1-2 1,21-5 282,-47 8-31,76-16-317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4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72 2457,'-1'0'28,"-1"1"1,1-1 0,0 0 0,0 0 0,-1 1-1,1-1 1,0 0 0,0 1 0,0-1 0,-1 1-1,1 0 1,0-1 0,0 1 0,0 0 0,0 0-1,0 0 1,0-1 0,0 1 0,0 0 0,1 0 0,-1 0-1,0 1 1,1-1 0,-1 0 0,0 0 0,1 0-1,-1 0 1,1 1 0,0-1 0,-1 0 0,1 1-29,-2 6 149,1 0 0,0 1 0,0-1-1,1 7-148,-1-2 40,1 2-175,0 0-1,1 0 1,0 0 0,1 1-1,1-1 1,2 9 135,-4-19-44,1-1 1,-1 0-1,1 1 0,-1-1 0,1 0 1,0 0-1,1 0 0,-1 0 0,1-1 1,-1 1-1,1-1 0,0 1 0,1-1 1,-1 0-1,0 0 0,1-1 1,0 1-1,0-1 0,-1 1 0,2-1 1,-1 0-1,0-1 0,3 2 44,-5-3-29,1 0-1,-1 0 1,1 0-1,0 0 1,-1-1-1,1 1 1,-1-1-1,1 1 1,0-1 0,-1 0-1,0 0 1,1 0-1,-1 0 1,0-1-1,1 1 1,-1-1-1,0 1 1,0-1-1,0 0 1,0 0-1,-1 1 1,2-3 29,4-4-78,0 0 0,-1-1 0,0 1 0,4-11 78,-7 14 47,0-1 1,0 0-1,-1 0 0,0 0 0,0 0 1,-1 0-1,0-1 0,0 1 1,0 0-1,-1-1 0,1 1 0,-2 0 1,1-4-48,-2 0 181,0 1 1,-1-1-1,0 1 1,-1 0-1,1 0 1,-2 0-1,1 1 1,-5-7-182,4 6 86,-1 1 0,0-1-1,-1 1 1,1 1 0,-2-1 0,1 1 0,-1 0-1,0 1 1,0 0 0,-4-2-86,8 5-11,-1 1 1,1 0-1,-1 0 0,1 0 0,-1 1 1,0 0-1,0 0 0,1 0 1,-1 0-1,0 1 0,0-1 1,0 1-1,0 1 0,0-1 1,0 1-1,0 0 0,0 0 1,1 0-1,-1 0 0,0 1 1,1 0-1,-1 1 11,-26 13-430,5 5 180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5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32 1992,'-4'-6'586,"2"3"-366,0 1 0,1 0 0,0-1 0,-1 1 0,1-1 0,0 1 0,0-1 0,0 1 0,1-2-220,0 4-28,0 0-90,0 0 4,1 4 50,2 5 70,1 0 0,0 0 0,0 0 0,1 0 0,0-1 0,4 5-6,4 7 21,-5-10-4,-1 1 0,0-1-1,-1 1 1,0 1 0,-1-1 0,-1 1 0,1 0-1,-2 0 1,1 4-17,0 10 36,0 0 0,-2 0 0,-1 1 0,-1-1 1,-2 0-1,0 0 0,-3 6-36,-1 4 32,-3 0 0,-1 0 0,-1-1 1,-15 29-33,24-59-91,-1 0-1,0 0 1,0 0 0,0 0 0,0 0 0,-1-1 0,0 0 0,0 1 0,0-2-1,-1 1 1,1 0 0,-1-1 0,0 0 0,0 0 0,-2 1 91,-6-2-512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7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 1632,'0'0'52,"0"0"0,-1 0 0,1 0 0,0 0 0,-1 0 0,1 0 0,-1 0 0,1 1 0,0-1 0,-1 0 0,1 0 0,0 0 0,-1 0 0,1 1 0,0-1 0,0 0 0,-1 0 0,1 1 0,0-1 0,0 0 0,-1 0 0,1 1 0,0-1 0,0 0 0,-1 1 0,1-1 0,0 0 0,0 1 0,0-1 0,0 0 0,0 1 0,0-1 0,0 0 0,0 1 0,0-1 0,0 1 0,0-1 0,0 0 0,0 1 0,0-1 0,0 0 0,0 1 0,0-1 0,0 0 0,0 1 0,0-1 0,1 1 0,-1-1 0,0 0 0,0 0 0,0 1 0,1-1-52,11 24-80,-10-20 278,20 22-82,19 8 108,36 24-224,-30-27 103,-19-13-3,1 1 0,-2 1 0,-1 2 0,-1 1 0,0 1 0,0 2-100,-25-25 5,1-1-1,-1 0 0,1 1 1,-1-1-1,1 1 0,-1-1 1,0 1-1,1-1 0,-1 1 1,1-1-1,-1 1 0,0-1 1,0 1-1,1-1 1,-1 1-1,0 0 0,0-1 1,0 1-1,0-1 0,1 1 1,-1 0-1,0-1 0,0 1 1,0 0-1,0-1 0,0 1 1,-1-1-1,1 1 0,0 0 1,0-1-1,0 1 1,-1-1-1,1 1-4,-20 6 122,6-5-194,-159 43-637,149-40 113,0 2 0,1 0 0,0 1 0,1 2 0,-19 10 596,22-8-546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2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69 6641,'5'-6'114,"0"0"-1,1 0 1,0 1-1,0 0 1,1 0-1,-1 0 0,1 1 1,0 0-1,0 1 1,0-1-1,1 1 1,-1 1-1,1-1 0,0 1 1,0 1-1,0-1 1,-1 1-1,6 1-113,20-2-928,0 2 0,-1 2 0,1 1-1,0 1 1,-1 2 0,0 1 0,16 6 928,-44-11 13,-1-1 1,1 0-1,-1 1 0,1 0 1,-1 0-1,1 0 0,-1 0 1,0 0-1,0 1 0,0-1 1,0 1-1,-1 0 0,1 0 1,-1 0-1,1 0 0,0 2-13,-1-1 137,-1 1 0,1-1 0,-1 1 0,1-1 0,-1 1 0,-1-1 0,1 1 0,-1 0 0,0-1 0,0 1 0,0 0 0,0-1 0,-2 5-137,-1 6 305,-1 1 0,0 0 1,-1-1-1,-1 0 0,-1-1 1,0 1-1,-1-1 1,0 0-1,-10 10-305,-4 5 102,-1-1 1,-2-2-1,-22 19-102,-16 11-1291,38-41 820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8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0 216,'-63'88'104,"53"-50"-32,2-4-64,4-2-16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39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1 288 304,'6'-19'583,"-6"16"-556,1-1 7,0-1 0,1 0-1,0 1 1,-1-1 0,1 1 0,1-1-1,-1 1 1,3-3-34,31-42 269,4 0-269,-13 15 93,-13 17-43,1 0 0,6-5-50,-17 18 10,0 1-1,0 0 1,0-1 0,0 2 0,0-1 0,1 0 0,-1 1 0,1 0 0,-1 0 0,1 0 0,0 0 0,0 1 0,0 0-10,-4 1 1,0 0 0,0 0 0,0 0 0,0 0 0,0 1 0,0-1 1,0 0-1,0 1 0,0-1 0,-1 1 0,1-1 0,0 1 0,0-1 0,-1 1 0,1 0 0,0-1 0,-1 1 0,1 0 0,0-1 0,-1 1 1,1 0-1,-1 0 0,1 0 0,-1-1 0,0 1 0,1 0 0,-1 0 0,0 0 0,1 0 0,-1 0-1,7 33 29,-6-28-15,5 44 323,-3 0 0,-1 1 0,-3-1 0,-2 1 0,-2-1-1,-5 13-336,5-28 207,1 0 0,1 13-207,3-31 59,1 0 0,1 0 0,0 0 0,1 0 1,1-1-1,1 2-59,2 2 45,0-1 0,1 0 0,1 0 0,1 0 0,10 13-45,-15-25 47,5 8-112,-10-15 76,0 1-1,0-1 1,0 0 0,0 0-1,1 1 1,-1-1-1,0 0 1,0 0 0,0 0-1,0 1 1,0-1-1,0 0 1,0 0-1,0 1 1,-1-1 0,1 0-1,0 0 1,0 1-1,0-1 1,0 0-1,0 0 1,0 1 0,0-1-1,0 0 1,-1 0-1,1 0 1,0 0 0,0 1-1,0-1 1,0 0-1,-1 0 1,1 0-1,0 0 1,0 0 0,-1 1-1,1-1 1,0 0-1,0 0 1,0 0-1,-1 0 1,1 0 0,0 0-1,0 0 1,-1 0-1,1 0 1,0 0 0,0 0-1,-1 0 1,1 0-1,0 0 1,0 0-1,-1 0 1,1 0 0,0 0-1,0 0-10,-7 0 9,1 1-1,0 1 1,0-1 0,0 1 0,1 0-1,-1 0 1,0 1 0,1 0-1,-1 0 1,1 0 0,0 1-1,-1 0-8,-54 37 7,50-35-2,0 0 0,1-1 0,-2-1 0,1 1 0,-8 1-5,-10 4 0,15-5 1,-1-1 0,0 0-1,0 0 1,-11 0-1,18-1 4,7-2 3,0-1 1,-1 1-1,1-1 1,-1 0-1,1 1 0,0-1 1,-1 1-1,1-1 0,-1 0 1,1 0-1,-1 1 0,1-1 1,-1 0-1,0 0 0,1 0 1,-1 0-1,1 1 0,-1-1 1,1 0-1,-1 0 0,0 0 1,1 0-1,-1 0 0,1 0 1,-1-1-1,1 1 1,-1 0-1,1 0 0,-1 0-7,5-1 0,51-1 125,0-2 0,43-10-125,-46 6 77,125-16 138,159-27-875,-273 39 338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0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65 840,'-2'0'448,"0"0"-40,0 0-112,0 0-40,0 0-47,0 2-105,0-2-48,0 0-48,0 0 64,0 0 72,2 0 16,0 0-24,34-4-56,55-22-136,-49 10-160,0-4 152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3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0 886 3065,'0'-1'22,"0"0"1,0 0 0,0 1-1,1-1 1,-1 0 0,0 0-1,0 0 1,1 0 0,-1 0-1,1 0 1,-1 0 0,1 0-1,-1 1 1,1-1 0,-1 0-1,1 0 1,0 1 0,-1-1-1,1 0 1,0 1 0,-1-1 0,1 1-1,0-1 1,0 1 0,0-1-1,0 1 1,0-1 0,0 1-1,-1 0 1,1 0 0,0-1-1,0 1 1,0 0 0,1 0-23,2-1-123,0-1 1,0 1 0,0-1 0,-1 0 0,1 0 0,0 0-1,-1-1 1,1 0 0,-1 1 0,0-1 122,7-7-112,0 1 0,-1-2-1,0 1 1,0-1 0,-2-1 0,1 1 0,-1-1 0,-1-1-1,5-12 113,0-9 3,-1 0 0,-2-1 0,-2 0 0,-1 0 0,-1 0 0,-2-14-3,-2-54 1259,-9-56-1259,9 158 10,0-20 412,-2 0 0,0 0-1,-2 0 1,0 1 0,-1 0 0,-1 0 0,-5-10-422,11 29 34,-1-1-1,1 1 1,-1 0 0,1 0 0,-1 0-1,1 0 1,-1 0 0,0 0-1,0 0 1,1 0 0,-1 0 0,0 0-1,0 0 1,0 0 0,0 0-1,0 0 1,0 1 0,0-1 0,0 0-1,0 1 1,-1-1 0,1 1 0,0 0-1,0-1 1,0 1 0,-1 0-1,1 0 1,-1-1-34,4 9-296,3 10 241,1 1 1,1-1-1,2 1 55,20 55-85,-12-22 108,-3 1 0,-1 1-1,-3 0 1,-3 0 0,0 39-23,-7-24 299,-6 24-299,1-33 152,4 57-152,1-112-15,1 0 1,-1 0-1,1-1 0,0 1 0,0-1 1,0 1-1,0-1 0,1 2 15,-1-4-19,0-1-1,0 0 1,0 0-1,0 0 1,0 1-1,0-1 1,0 0-1,0 0 1,1-1-1,-1 1 1,0 0-1,0 0 1,1-1-1,-1 1 1,1 0-1,-1-1 1,0 1-1,1-1 1,-1 0-1,1 1 1,-1-1-1,1 0 1,-1 0-1,1 0 1,-1 0-1,1 0 1,0-1 19,9 0-132,0 0 0,0-1 0,0-1 0,0 0 0,0 0 0,10-5 132,10-6-894,20-13 894,-45 24-161,0 0-1,0-1 1,-1 1-1,1-1 1,-1 0 0,0 0-1,0-1 1,0 0-1,-1 0 1,0 0-1,0 0 1,0-1-1,0 1 1,-1-1-1,2-3 162,-5 7-46,1 1-1,-1 0 0,0 0 1,1-1-1,-1 1 0,0 0 1,0-1-1,0 1 0,0 0 1,0-1-1,0 1 0,0 0 1,0-1-1,-1 1 0,1 0 1,-1-1 46,-15-17-366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4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0 150 2048,'14'-34'1089,"20"8"-353,6 0-200,16 2-432,12 6-40,-1 4-72,1 6-144,-12 12-544,-12 4 480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5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107 433 3489,'-2'-1'293,"0"-1"1,1 1-1,-1-1 1,1 0-1,0 1 1,-1-1-1,1 0 1,0 0-1,0 0 1,0 0-1,0 0 1,0 0-1,1 0 1,-1-3-294,1-1 12,0-1 1,0 1-1,1-1 1,0 1-1,2-5-12,-2 7-18,2-12-42,-1-1 0,0 0 1,-1 0-1,0-3 60,-1 13-29,-1 0-1,1 1 0,-1-1 1,-1 1-1,1-1 0,-1 1 1,0 0-1,-1-1 0,1 1 1,-1 0-1,0 1 0,-1-1 1,1 0-1,-2 1 30,-19-21-91,23 25 87,0 0 0,0 0 0,0 0 0,0 0-1,0 0 1,0 0 0,-1 1 0,1-1 0,0 0 0,-1 1 0,1-1 0,-1 1 0,1-1-1,0 1 1,-1 0 0,1-1 0,-1 1 0,1 0 0,-1 0 0,-1 0 4,2 1-10,0 0 1,-1 0 0,1 0-1,0 0 1,0 0 0,0 0-1,-1 0 1,1 0-1,0 1 1,1-1 0,-1 0-1,0 1 1,0-1 0,0 2 9,1-3-6,-1 0-1,1 1 1,0-1 0,0 0 0,-1 1 0,1-1 0,0 0 0,0 1 0,0-1-1,0 0 1,-1 1 0,1-1 0,0 1 0,0-1 0,0 0 0,0 1 0,0-1 0,0 1-1,0-1 1,0 1 0,0-1 0,0 0 0,0 1 0,0-1 0,0 1 0,1-1 0,-1 0-1,0 1 1,0-1 0,0 0 0,1 1 0,-1-1 0,0 0 0,0 1 0,1-1 0,-1 0-1,0 1 1,1-1 0,-1 0 0,0 0 0,1 1 0,-1-1 0,0 0 0,1 0-1,-1 0 1,0 0 0,1 1 0,-1-1 0,1 0 6,4 0-23,0-1 0,-1 0-1,1 0 1,0 0 0,-1 0 0,1-1 0,-1 0-1,1 0 1,-1 0 0,0 0 23,3-1-15,83-40-55,58-26 31,-123 60 37,-1 1 0,1 1 0,0 0-1,1 2 1,5 1 2,-23 3-2,1 0 0,-1 1 1,1 0-1,-1 1 0,1 0 0,-1 0 0,1 1 0,-1 0 0,3 1 2,-8-2 6,1 1 0,-1-1-1,0 1 1,0-1 0,0 1 0,-1 0-1,1 0 1,0 0 0,-1 1-1,1-1 1,-1 0 0,0 1 0,0 0-1,0 0 1,0-1 0,0 1 0,-1 0-1,1 0 1,-1 1 0,0-1 0,0 0-1,0 0 1,1 4-6,-1 7 103,0 0 0,-1-1 0,-1 1 1,0 0-1,0 0 0,-2 2-103,0-2 58,2 1 0,-1-1 0,2 1 0,0-1 1,1 4-59,0-13 4,0-1 1,0 1-1,0 0 1,0-1-1,1 1 1,0-1-1,0 1 1,0-1 0,1 0-1,-1 0 1,1 0-1,0 0 1,0 0-1,1-1 1,-1 0-1,1 1 1,3 1-5,5 3 3,0 0 0,1-1 0,0 0 1,0-1-1,0-1 0,1 0 0,0 0 0,7 0-3,-2-1-51,0-1 0,1 0-1,-1-2 1,1 0 0,-1-1-1,3-1 52,-13 0-45,0 0 0,0-1 0,0 0 0,0 0 0,-1-1-1,1 0 1,-1-1 0,1 0 0,-1 0 0,4-3 45,-8 4-3,0 0 1,1-1-1,-2 1 1,1-1-1,0 0 1,-1 0-1,0 0 0,1 0 1,-2 0-1,1-1 1,0 1-1,-1-1 1,0 0-1,0 0 0,0 0 1,-1 0-1,0 0 1,1-4 2,-1-6 28,-1 0 1,0 0 0,-1 0 0,-1 0-1,0 0 1,-1 0 0,-1 1-1,0-1 1,0 1 0,-2 0 0,0 0-1,-1 1 1,0 0 0,-1 0-1,-3-4-28,10 15 28,-1-1-1,0 1 0,1 0 1,-1-1-1,0 1 0,0 0 0,0 0 1,-1 0-1,1 0 0,0 1 1,-2-2-28,2 3 14,0-1 0,1 1 1,-1 0-1,1-1 0,-1 1 0,0 0 1,1 0-1,-1 0 0,0 0 1,1 0-1,-1 1 0,1-1 1,-1 0-1,0 1 0,1-1 1,-1 1-1,1 0 0,-1-1 1,1 1-1,0 0 0,-1 0 1,1 0-1,-1 1-14,-16 12 16,1 1 1,1 1-1,1 1 1,0 0-1,-3 6-16,1-1 2,2-5-4,-15 20 5,-10 17-3,32-42 0,1-1-1,1 1 0,0 0 0,0 0 0,1 1 1,1 0-1,-1 4 1,4-15-3,1 0-1,-1 1 1,1-1 0,-1 1-1,1-1 1,0 1 0,0-1 0,0 0-1,0 1 1,1-1 0,-1 1-1,0-1 1,1 0 0,0 1-1,0-1 1,0 0 0,0 1 0,0-1-1,0 0 1,0 0 0,1 0-1,-1 0 1,1 0 0,-1-1-1,1 1 1,0 0 0,0-1 0,0 1-1,0-1 1,0 1 0,0-1-1,0 0 1,0 0 0,0 0-1,1 0 1,-1 0 0,0-1 0,1 1-1,-1-1 1,2 1 3,8-1-7,-1 1 0,1-1 1,-1-1-1,1 0 0,-1-1 1,0 0-1,0 0 0,0-2 0,0 1 1,0-1-1,-1-1 0,1 0 1,-1 0-1,-1-1 0,1 0 0,-1-1 1,1 0 6,7-7-2,1-1 0,-2 0 0,0-2 0,-1 1 0,-1-2 0,0 0 0,-2-1 1,3-5 1,-4 3 18,-1-1 0,-1 0 1,-1-1-1,2-14-18,-1 17 232,-9 20-228,0 0 0,0 0 0,1 0 0,-1 0 0,0 0 0,0 0 0,0 0 0,1 0 0,-1 0 0,0 0 0,0 0 0,0 1 0,0-1 0,1 0 0,-1 0 0,0 0 0,0 0 0,0 0 0,0 0 0,1 0 0,-1 0 0,0 1 0,0-1 0,0 0 0,0 0 0,0 0 0,0 0 0,1 0 0,-1 1 0,0-1 0,0 0 0,0 0 0,0 0 0,0 1 0,0-1 0,0 0 0,0 0-1,0 0 1,0 1 0,0-1 0,0 0 0,0 0 0,0 0 0,0 0 0,0 1 0,0-1-4,4 40 155,-3-30-182,0 0 15,1 1 1,0-1 0,0 1 0,1-1-1,0 0 1,1 0 0,0 0 0,1 0-1,2 2 12,-4-6-37,1 0-1,0-1 0,0 0 0,0 0 1,1 0-1,0-1 0,-1 1 0,2-1 1,-1 0-1,0-1 0,1 1 0,0-1 0,0 0 1,0-1-1,0 1 0,0-1 38,8 1-101,-1 0-1,1-1 1,0-1-1,-1 0 0,1-1 1,0-1-1,0 0 1,0 0-1,5-3 102,21-4-192,-2-2 1,25-11 191,-53 18-2,14-5-17,-1 0-1,0-2 0,-1-1 0,15-9 20,-32 17 35,0 0-1,-1 0 1,1-1-1,-1 0 1,1 0-1,-1 0 1,0 0-1,0-1 1,-1 1-1,0-1 1,1 0-1,-2 0 1,1 0-1,0-1 1,-1 1-1,0 0 1,0-1-1,-1 0 1,0 1-1,0-1 1,0 0-1,0-4-34,-2 0 231,0-1-1,0 0 0,-1 1 0,0-1 1,-1 1-1,0 0 0,0 0 1,-2 0-1,0-1-230,4 10 341,3 9-255,5 18-124,16 47-9,-4 1 0,3 35 47,18 157-160,-23-140 46,-14-106 100,0 0-1,-2 0 0,-1 0 1,0 8 14,-1-22 2,1 0 0,-1 0 1,0-1-1,-1 1 0,1-1 1,-1 1-1,0-1 0,0 0 1,-1 1-1,1-1 0,-1 0 1,-1-1-1,1 1 0,0 0 1,-1-1-1,0 0 1,-3 3-3,4-5 3,0-1 0,0 1 0,1-1 0,-1 0 1,0 0-1,0 0 0,0 0 0,0-1 1,0 1-1,-1-1 0,1 0 0,0 0 1,0 0-1,0 0 0,0 0 0,0-1 1,-1 1-4,-5-2 9,0 0 0,0 0 0,0-1 0,0-1 0,-2 0-9,0-2-12,0 0 0,1-1 1,0 0-1,0-1 0,0 0 1,1-1-1,0 0 0,1 0 1,0-1-1,0 0 0,1 0 0,0-1 1,1 0-1,0 0 0,1 0 1,0-1-1,1 0 0,0 0 1,1 0-1,-1-9 12,2 9-20,0 0 0,1 0 1,1 0-1,0 0 0,1 0 0,0 0 0,0 0 0,1 0 0,1 0 0,1-2 20,-1 5-13,0 0 0,1 1 0,0-1 0,1 1 0,0 0 0,0 0 0,0 1-1,1-1 1,0 1 0,1 0 0,0 1 0,0 0 0,4-3 13,10-5-533,1 2 0,0 1 0,1 0 0,0 2 0,12-3 533,15-4-864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5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36 6785,'-18'-28'2273,"12"20"-2513,10 10 128,6 4-160,22 8-680,10-6-449,4-4 897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5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3289,'5'-3'156,"0"-1"1,0 1-1,0 0 1,1 1-1,-1 0 1,1 0 0,0 0-1,0 0 1,0 1-1,-1 0 1,1 0-1,0 0 1,5 1-157,18-4 106,-1-1-80,15-3-75,0-2 0,0-2 49,-30 7-108,0 0 1,0 0-1,0-1 1,-1 0 0,0-1-1,-1-1 1,0 0-1,6-6 108,-14 12 11,-1 0-1,0 0 1,-1 0-1,1 0 1,0 0-1,0-1 1,-1 1-1,0 0 1,1-1-1,-1 0 1,0 1-1,0-1 0,0 0 1,-1 1-1,1-1 1,-1 0-1,1 0 1,-1 0-1,0 1 1,0-1-1,0 0 1,-1 0-1,1 0 1,-1 1-1,1-1 1,-1 0-1,0 0 1,0 1-1,0-1 1,0 1-1,-1-1 0,1 1 1,-1-1-1,1 1 1,-1 0-1,0 0 1,0 0-1,0 0 1,0 0-1,0 0 1,0 0-1,-1 1 1,1-1-1,-1 1 1,1 0-1,-1-1 1,1 1-1,-3 0-10,3 0 53,0 1-1,0-1 1,0 1-1,0 0 1,0 0-1,-1 0 1,1 0-1,0 0 1,0 0-1,0 1 1,0-1-1,0 1 1,0-1-1,0 1 1,0 0-1,0 0 1,0 0-1,0 0-52,-2 2 74,0 0 0,0 0 0,0 0 0,1 0 0,-1 0 0,1 1 0,0 0 0,-1 1-74,-3 6 102,0 0-1,1 0 1,0 1-1,1 0 1,-3 11-102,4-11 12,1 0 1,0 0 0,1 0-1,1 0 1,0 0 0,0 1 0,1-1-1,1 0 1,0 0 0,1 1 0,1 2-13,-1-7-19,0 0 0,1 0 1,0 0-1,0-1 0,1 1 1,0-1-1,0 0 0,1 0 1,0-1-1,0 1 0,0-1 1,1 0-1,0-1 0,0 1 0,1-1 1,-1 0-1,4 1 19,6 3-111,0-1-1,0-1 0,1 0 1,0-1-1,0-1 0,10 2 112,20 2-1006,39 2 1006,7-7-1032,-11-8 417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6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329 438 1912,'-9'2'105,"0"0"-1,0 1 0,0 0 0,0 1 0,0 0 0,1 0 1,0 1-1,0 0 0,0 0 0,0 1 0,1 0-104,-16 14 76,1 1 0,-15 19-76,11-11 329,2 2 0,-17 28-329,33-47 80,0 1-1,2 0 0,-1 1 0,2 0 0,0 0 0,0 0 0,1 0 0,-1 14-79,4-25 11,1 0 0,0 0 0,0 0 0,0 0 0,0 0 0,0 0 0,1 0 0,-1 0 0,1-1-1,0 1 1,0 0 0,0 0 0,0-1 0,0 1 0,1 0 0,-1-1 0,1 1 0,0-1 0,0 1-11,1 0 26,0-1 1,0 1-1,0-1 0,1 1 0,-1-1 1,1 0-1,-1 0 0,1-1 1,0 1-1,0-1 0,0 1 0,2-1-26,7 2 64,0-2 0,0 1-1,0-2 1,0 0-1,0 0 1,0-1 0,0-1-1,3-1-63,-4 1 14,0-1 0,0-1 0,-1 0 0,1-1 0,-1 0 0,0-1 0,-1 0 0,1 0 0,-1-1 0,2-2-14,1-3 15,-1 1 1,0-2 0,0 1-1,-2-2 1,1 1-1,7-15-15,0-7-27,-1 0-1,-1-2 0,-2 1 0,-2-2 1,-2 0-1,0 0 28,3-28-336,-2 1 1,-4-1-1,-1-43 336,-5 95 60,-1-1-1,-1 1 1,-1-1 0,0 1-1,-1-1 1,-4-12-60,5 22 73,0 1 1,0-1-1,0 0 1,-1 1-1,1-1 1,-1 1-1,0 0 1,0 0-1,-1 0 1,1 0-74,0 2 61,1 0 0,-1 0 0,0 0 0,1 1 0,-1-1 0,0 1 0,0-1 0,0 1 0,0 0 0,0 0 0,0 0 0,0 1 1,0-1-1,-1 1 0,1 0 0,-2 0-61,4 0-23,0-1-1,1 1 1,-1 0 0,0 1 0,1-1 0,-1 0 0,1 0-1,-1 0 1,0 0 0,1 0 0,-1 1 0,0-1 0,1 0-1,-1 0 1,1 1 0,-1-1 0,1 0 0,-1 1 0,1-1-1,-1 1 1,1-1 0,-1 1 0,1-1 0,-1 1 0,1-1-1,0 1 1,-1-1 0,1 1 0,0 0 0,0-1 0,-1 1-1,1-1 1,0 1 0,0 0 0,0-1 0,0 1 0,0 0-1,0-1 1,0 1 0,0 0 0,0-1 0,0 1 0,0 0 23,10 38-315,-6-26 430,109 298 204,-101-279-284,11 33 69,-3 0 0,-2 1 0,-4 0 0,5 62-104,-19-123 17,1 34-517,-1-38 408,0 1 0,0-1-1,0 0 1,-1 0 0,1 1 0,-1-1 0,1 0 0,-1 0 0,1 0 0,-1 1 0,0-1 0,1 0 0,-1 0-1,0 0 1,0 0 0,0 0 0,0-1 0,0 1 0,0 0 0,0 0 0,0 0 0,0-1 0,0 1 0,-1-1-1,1 1 1,0-1 92,-15 5-790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7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0 352 2353,'5'-7'202,"1"0"1,0 1-1,1 0 1,-1 0 0,1 0-1,0 0 1,1 1 0,-1 0-1,5-1-202,14-7 89,1 1-1,6-1-88,-17 7 59,26-10-30,114-42-4,-116 45-34,1 2 0,38-5 9,-74 15-2,18-2-20,-22 3 20,-1 0 0,1 0 1,-1 0-1,1 0 1,0 0-1,-1 0 0,1 0 1,0 0-1,-1 0 1,1 0-1,0 0 0,-1 1 1,1-1-1,0 0 1,-1 0-1,1 1 0,-1-1 1,1 0-1,-1 1 1,1-1-1,-1 1 0,1-1 1,-1 1-1,1-1 1,-1 1 1,-5 6 346,-22 73 276,-3 22-622,17-52 142,1 13-142,9-47-2,1-1-1,1 1 0,1 0 1,0 0-1,1 0 1,1 4 2,-2-17-11,1 0 0,-1 1 0,1-1 0,0 0 1,0 0-1,0 0 0,0 0 0,1 0 1,-1 0-1,1 0 0,0-1 0,0 1 1,0-1-1,0 1 0,0-1 0,0 1 1,1-1-1,-1 0 0,1 0 0,0 0 1,-1-1-1,1 1 0,0-1 0,0 1 1,0-1-1,0 0 0,0 0 0,0 0 1,1-1-1,-1 1 0,0-1 0,0 0 11,4 1-6,0 0-1,-1-1 0,1-1 1,0 1-1,-1-1 0,1 0 0,0 0 1,-1-1-1,1 0 0,-1 0 1,0 0-1,0-1 0,0 0 0,0 0 1,0-1-1,0 0 0,-1 0 1,0 0-1,0-1 0,0 1 0,0-1 1,-1 0-1,0 0 0,0-1 1,3-5 6,1-1 5,-1-1 0,-1 0-1,0 0 1,-1-1 0,0 0 0,-1 0 0,-1 0 0,0 0 0,-1-1 0,0 1 0,-1-9-5,-1 4 34,-1 1-1,-1-1 0,0 0 1,-1 1-1,-1 0 1,-1 0-1,-1 0 1,0 0-1,-1 1 1,-1 0-1,-1 0 0,-8-12-33,14 25 30,1 1 0,0 0-1,-1 0 1,1 1 0,-1-1-1,0 0 1,0 1-1,0 0 1,0-1 0,-2 0-30,4 3 10,0 0 0,-1-1 0,1 1 0,0 0 0,0 0 1,-1-1-1,1 1 0,0 0 0,0 0 0,-1 1 1,1-1-1,0 0 0,0 0 0,-1 0 0,1 1 1,0-1-1,0 1 0,0-1 0,0 1 0,0-1 0,0 1 1,0 0-1,0 0 0,0-1 0,0 1 0,0 0 1,0 0-1,0 0 0,0 0 0,1 0 0,-1 0 1,0 0-1,1 0 0,-1 0 0,1 0 0,-1 1-10,-5 10-3,1-1 0,0 1 0,1 0 0,1 1-1,-1-1 1,2 1 0,0-1 0,0 1 0,1 0-1,1-1 1,0 1 0,2 12 3,0-10-64,0 1 0,1-1 1,0 0-1,1 0 0,1 0 0,1 0 1,0-1-1,1 0 0,0 0 0,6 7 64,-5-11-78,0 0-1,0-1 1,1-1-1,0 1 1,0-2 0,1 1-1,0-1 1,1-1-1,0 1 1,0-2-1,0 0 1,0 0-1,1-1 1,0 0 0,0-1-1,5 0 79,8 2-86,0-2-1,0-1 1,0-1-1,1-1 1,-1-2-1,0 0 1,14-4 86,-26 4 58,-1-1 0,0 0 0,0-1 1,0 0-1,0-1 0,0 0 0,-1-1 1,0 0-1,6-5-58,-11 6 92,-1 1-1,0-1 1,0 0-1,0 0 1,0 0 0,-1-1-1,0 0 1,0 1 0,0-2-1,-1 1 1,0 0-1,0-1 1,-1 1 0,0-1-1,0 0 1,0 1 0,0-6-92,-1 0 126,0 0 1,-1-1-1,-1 1 1,0 0 0,0 0-1,-1 0 1,-1 0 0,0 0-1,0 1 1,-1-1-1,-1 1 1,0 0 0,-1 0-1,0 0-126,-15-23 258,-2 0 0,-2 1 0,-14-14-258,11 14 170,18 17-31,29 23-162,-18-7 22,39 13-226,0-2 0,1-1 1,0-3-1,27 2 227,61 12-723,-129-21 721,4 1-8,0 0 0,1 0 0,-1 0 0,0 0 0,0 1 0,-1-1 0,4 3 10,-6-3 11,0 0 0,1 0 0,-1 0-1,0 0 1,0 0 0,0 0-1,-1 1 1,1-1 0,0 0 0,0 0-1,-1 1 1,1-1 0,-1 1-1,1-1 1,-1 0 0,1 1-1,-1-1 1,0 1 0,0-1 0,0 1-1,0-1 1,0 1 0,0-1-1,0 1 1,0 0-11,-4 20 286,-1 0-1,0-1 1,-6 15-286,3-13 152,2 0 0,0 0 1,1 6-153,3-17 18,1 0 0,1 0 0,0 0 1,0 0-1,2 0 0,1 10-18,-2-18-4,0 0 0,0 0 0,0 0 0,1 0-1,0-1 1,-1 1 0,1 0 0,0-1 0,1 0 0,-1 1 0,1-1 0,-1 0 0,1 0-1,0 0 1,0-1 0,0 1 0,0-1 0,1 0 0,-1 0 0,1 0 0,0 0-1,0 0 5,4 0-68,0 0-1,0 0 0,0 0 0,1-1 0,-1-1 0,0 0 0,0 0 0,1 0 0,-1-1 0,0 0 0,0-1 0,1 0 0,-1 0 0,-1 0 0,7-4 69,-2 1-178,0 0-1,0-1 0,-1-1 0,0 0 0,0 0 1,-1-1-1,0-1 0,0 0 0,6-7 179,-9 8-37,-1-1 0,1 0 0,-2 0 0,1 0 0,-1-1-1,0 0 1,-1 0 0,0 0 0,-1-1 0,0 1 0,-1-1 0,0 0-1,-1 1 1,0-1 0,0 0 0,-1 0 0,-1 0 0,-1-8 37,0 7 238,0-1 0,-1 1 0,-1 0 0,0 0 0,-1 0-1,0 0 1,-1 1 0,0 0 0,0 0 0,-4-2-238,10 12 47,0 0-1,-1 0 0,1 1 1,-1-1-1,1 0 0,-1 1 1,1-1-1,-1 1 1,1-1-1,-1 0 0,0 1 1,1-1-1,-1 1 0,0 0 1,0-1-1,1 1 0,-1-1 1,0 1-1,0 0 1,1 0-1,-2-1-46,2 2 16,-1-1 0,1 0 1,-1 0-1,1 1 0,-1-1 1,1 1-1,0-1 0,-1 0 0,1 1 1,0-1-1,-1 1 0,1-1 1,0 0-1,0 1 0,0-1 1,-1 1-1,1-1 0,0 1 0,0-1 1,0 1-1,0-1 0,0 1 1,0-1-1,0 1-16,-1 4 8,1 0 0,0-1 0,0 1 0,0 0 1,1-1-1,0 1 0,0 2-8,3 3-52,0-1 0,0 0 1,1-1-1,0 1 0,0-1 0,1 0 1,0-1-1,1 1 0,0-1 0,0 0 1,0-1-1,1 0 0,0 0 0,0 0 1,0-1-1,1 0 0,0-1 52,10 5-289,1 0 1,0-1-1,0-2 0,0 0 1,1-1-1,0-1 0,9 0 289,-9-2-270,1-1 0,-1 0-1,1-2 1,-1-1-1,0-1 1,1 0 0,-1-2-1,1-1 271,-8 2-52,0-1 0,0-1 0,0 0 0,-1 0 0,0-2 0,0 0 0,-1 0 0,0-1 0,-1 0 0,0-1 0,9-10 52,-17 17 75,0-1 0,0 0 1,0 0-1,0 0 0,-1 0 0,0 0 0,0-1 0,0 1 1,0-1-1,-1 0 0,1 1 0,-1-1 0,0 0 0,-1 0 1,1 1-1,-1-1 0,0 0 0,0-1-75,-2-6 449,0 1 0,-1-1 0,-1 1 0,0-1 0,0 1 0,-2-2-449,-10-28 1546,19 73-1188,-2-4-392,19 147-147,7-1 0,7-1 1,15 22 180,-36-149-74,9 28-89,-3 1-1,4 42 164,-23-114 4,1 0 0,-1 0 0,0 0 0,0 0 0,0 0 1,0 0-1,0 0 0,-1 0 0,1-1 0,-1 2-4,0-3 8,1 0 1,-1 0-1,0-1 0,1 1 1,-1 0-1,0-1 1,0 1-1,1 0 1,-1-1-1,0 1 1,0-1-1,0 1 1,0-1-1,0 0 1,0 1-1,0-1 1,0 0-1,0 0 1,0 1-1,0-1 0,0 0 1,0 0-1,0 0 1,0 0-1,0 0 1,0-1-1,0 1 1,0 0-1,0 0 1,0-1-1,0 1-8,-16-4 52,1-1-1,0 0 1,0-1 0,0-1-1,1 0 1,0-1-1,0 0 1,-5-6-52,-13-9 11,2-2 0,1-1 0,0-3-11,25 25-1,-25-24 21,2-3 0,-6-8-20,26 29-7,1 0 0,0 0 0,1 0 0,0-1 0,1 0 0,0-1 0,0 1 0,2-1 0,-3-10 7,5 17-35,0 1 0,1 0 1,0 0-1,-1 0 0,2 0 1,-1 0-1,0 0 0,1-1 1,0 1-1,0 0 1,0 0-1,1 1 0,-1-1 1,1 0-1,0 0 0,0 1 1,0-1-1,2-2 35,4-3-181,0 1-1,0-1 1,1 2-1,0-1 1,0 1-1,8-4 182,68-42-511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3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53 122 2080,'-40'-20'546,"40"20"-555,-1 0 1,1-1-1,0 1 0,0 0 1,-1 0-1,1 0 1,0-1-1,-1 1 1,1 0-1,0 0 0,-1 0 1,1 0-1,0 0 1,-1 0-1,1 0 0,0 0 1,-1 0-1,1 0 1,0 0-1,-1 0 0,1 0 1,0 0-1,-1 0 1,1 0-1,0 0 0,-1 0 1,1 0-1,0 0 1,0 0-1,-1 1 0,1-1 1,0 0-1,-1 0 1,1 0-1,0 1 0,0-1 1,-1 0-1,1 0 1,0 1-1,0-1 0,0 0 9,0 1 97,0-1 0,0 0 0,1 1 0,-1-1-1,0 1 1,0-1 0,1 0 0,-1 1 0,0-1 0,1 0-1,-1 0 1,1 1 0,-1-1 0,0 0 0,1 0 0,-1 1-1,1-1 1,-1 0 0,0 0 0,1 0 0,-1 0 0,1 0-1,-1 0 1,1 0 0,-1 0 0,1 0 0,-1 0 0,1 0-1,-1 0 1,1 0 0,-1 0 0,1 0-97,111-12 794,0-5 0,47-15-794,12-2 354,-149 29-488,25-3-625,-44 8 697,-1 0 0,1 0 0,0 0 1,0 0-1,0 0 0,0 1 0,0 0 0,0-1 0,0 1 1,-1 0-1,1 0 0,0 0 0,2 2 62,7 10-520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9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12 1896,'-60'-12'1635,"59"12"-1617,1 0 0,0 0-1,-1 0 1,1 0-1,-1 0 1,1 0 0,0 0-1,-1 0 1,1 0-1,0 1 1,-1-1 0,1 0-1,-1 0 1,1 0-1,0 0 1,-1 1-1,1-1 1,0 0 0,-1 0-1,1 1 1,0-1-1,-1 0 1,1 0 0,0 1-1,0-1 1,0 0-1,-1 1 1,1-1 0,0 0-1,0 1 1,0-1-1,-1 1 1,1-1-1,0 0 1,0 1 0,0-1-1,0 0 1,0 1-18,-4 26 77,4-21-6,-7 86 1068,4 23-1139,3-83 106,2-1 0,1 1 0,1-1-1,2 0 1,9 27-106,-13-53 3,0 1 1,0-1-1,0 0 0,1 0 1,0 0-1,0-1 0,0 1 1,1-1-1,0 2-3,-3-5 3,0 0 0,0 0 0,0-1-1,0 1 1,0 0 0,0 0 0,1-1 0,-1 1-1,0-1 1,0 1 0,0-1 0,1 1 0,-1-1-1,0 0 1,0 0 0,1 1 0,-1-1 0,0 0-1,0 0 1,1 0 0,-1-1 0,0 1 0,1 0-1,-1 0 1,0-1 0,0 1 0,1 0 0,-1-1 0,0 0-1,0 1 1,0-1 0,0 1 0,0-1 0,0 0-1,0 0 1,0 0 0,0 0 0,0 0 0,0 0-1,0 0 1,-1 0 0,1 0-3,7-9-12,0 0 0,-1 0 0,-1-1 0,0 0 0,0 0 0,-1 0 0,2-8 12,-4 11 96,0-1 0,-1 0 1,0 1-1,-1-1 0,0 0 0,0 0 0,-1 0 0,0 1 0,-1-1 1,-1-8-97,4 31 137,-1-9-148,-1-1 1,1 0-1,0 1 0,1-1 1,-1 0-1,1 0 0,0 0 1,0 0-1,0 0 0,3 3 11,2 6-54,2-1 1,0 0-1,5 5 54,-10-14-30,0 0 0,0 0 0,1 0 0,-1-1 0,1 1 0,-1-1 0,1 0 1,0 0-1,0-1 0,0 0 0,0 1 0,0-2 0,0 1 0,0 0 0,0-1 0,0 0 0,0-1 0,1 1 0,-1-1 1,0 0-1,1 0 30,2-1-9,0 1 0,0-2 0,-1 1 0,1-1 0,-1 0 0,1-1 0,-1 0 0,0 0 0,-1 0 1,1-1-1,-1 0 0,0 0 0,0-1 0,0 0 0,-1 0 0,0 0 0,0 0 0,0-1 0,2-6 9,3-3 140,-2-1-1,0-1 1,-1 0-1,-1 0 1,0 0-1,-2-1 1,2-15-140,-4 22 181,-2 10-106,0-1-1,1 1 0,-1-1 1,1 1-1,-1-1 0,1 1 1,0 0-1,0-1 0,0 1-74,7 10 460,6 17-507,2 0 0,3 4 47,-9-16-297,0 1 0,-1 0 0,0 1 0,-2 0 0,1 0 0,-2 1-1,0 0 1,0 5 297,-6-20-16,1-1-1,-1 0 0,0 0 0,0 0 1,0 0-1,0 1 0,1-1 1,-1 0-1,0 0 0,0 0 1,0 0-1,1 0 0,-1 0 0,0 0 1,0 0-1,1 0 0,-1 0 1,0 0-1,0 0 0,0 0 0,1 0 1,-1 0-1,0 0 0,0 0 1,1 0-1,-1 0 0,0 0 1,0 0-1,0 0 0,1 0 0,-1 0 1,0 0-1,0-1 0,0 1 1,1 0-1,-1 0 0,0 0 0,0 0 1,0-1-1,0 1 0,0 0 1,1 0-1,-1 0 0,0 0 1,0-1-1,0 1 0,0 0 0,0 0 1,0-1-1,0 1 0,0 0 17,1 0-259,3-4-14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49.5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15 325 3201,'-4'9'176,"2"-1"0,-1 1 0,1 0 0,1 0 0,0-1 1,0 1-1,1 0 0,-1 0 0,2 0 0,0 0 0,0 0 1,0 0-1,1 0 0,1 0-176,2 9 25,1 1 0,1-1 0,0-1 0,2 1 0,0-2 0,2 4-25,7 6-70,0-1-1,1-1 0,1 0 1,2-2-1,0 0 0,1-1 0,24 15 71,-43-33-58,0 0-1,1 0 0,-1-1 0,1 0 1,-1 1-1,1-2 0,0 1 0,0-1 1,0 1-1,3-1 59,-6-1-15,0 0 1,0 0-1,0 0 1,0-1 0,0 1-1,0-1 1,0 1-1,0-1 1,0 0-1,0 0 1,0 1-1,-1-2 1,1 1-1,0 0 1,-1 0-1,1 0 1,0-1-1,-1 1 1,0-1-1,1 1 1,-1-1-1,0 0 1,0 1-1,0-1 1,1-2 14,8-14 88,0-1 0,-2 0 1,0 0-1,-2-1 0,2-9-88,21-106 468,-24 108-401,4-24 27,-3-2 1,-2 1-1,-2-4-94,-2 24 31,-2 0-1,-1-1 1,-1 1 0,-2 0-1,-6-17-30,10 43 47,0-1-1,0 1 1,0 0 0,-1-1-1,0 1 1,0 1-1,-1-1 1,-1-2-47,4 7 15,0 0 0,-1 0 0,1 0 1,0 0-1,0 0 0,0 0 0,-1 0 0,1 0 0,-1 1 0,1-1 0,0 0 1,-1 1-1,1-1 0,-1 1 0,1-1 0,-1 1 0,0 0 0,1 0 1,-1 0-1,1 0 0,-1 0 0,1 0 0,-1 0 0,0 0 0,1 1 0,-1-1 1,1 1-1,-1-1 0,1 1 0,-1 0 0,1-1 0,0 1 0,-1 0 0,1 0 1,0 0-1,-1 1-15,-3 1-15,1 1 0,0 0 0,0 1 0,0-1 0,0 1 1,1-1-1,0 1 0,0 0 0,0 0 0,0 0 0,1 1 0,0-1 1,0 1-1,1-1 0,-1 1 0,1 0 0,0-1 0,1 1 0,-1 0 1,1 0-1,0 0 15,1 11-31,0-1 0,1 1 0,0 0 0,1-1 0,1 1 0,6 13 31,32 81 25,-13-34 118,5 23-143,16 94 124,-41-149-291,-2 0 1,-1 1-1,-2 14 167,-4-52-178,0-1-1,-1 0 0,1 0 0,-2 0 1,1 1-1,-2 3 179,3-10-54,0 1-1,-1-1 1,1 0 0,0 0-1,-1 0 1,1 0-1,-1 0 1,1 0 0,-1-1-1,0 1 1,1 0 0,-1 0-1,0 0 1,0 0 0,1-1-1,-1 1 1,0 0-1,0-1 1,0 1 0,0-1-1,0 1 1,0-1 0,0 1-1,0-1 1,0 0 0,0 1-1,0-1 1,0 0-1,0 0 1,-1 0 0,1 0-1,0 0 1,0 0 0,0 0-1,0 0 1,0-1 0,0 1-1,0 0 1,0 0-1,0-1 1,0 1 0,0-1-1,0 1 1,0-1 0,0 1-1,0-1 1,0 0 54,-18-14-338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0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102 762 2240,'-81'-130'1419,"78"127"-1256,1-1-1,0 1 0,0-1 0,0 1 0,0-1 0,0 0 0,1 0 1,0 1-1,0-1 0,0 0 0,0 0 0,1 0 0,-1-3-162,2 6 48,-1 0 1,1 0-1,-1 0 0,1 0 0,0-1 0,0 2 1,-1-1-1,1 0 0,0 0 0,0 0 0,0 0 0,0 0 1,0 1-1,0-1 0,0 0 0,0 1 0,1-1 1,-1 1-1,0 0 0,0-1 0,0 1 0,2 0-48,16-9-327,29-23 37,0-2 0,-2-1 1,8-13 289,-31 27-27,0-2 0,-2 0 0,-1-1 0,-1-1 0,-1-1 0,7-14 27,-13 19 163,-1-1 0,-1 0 0,-1 0 0,-1-1-1,-1 0 1,-1 0 0,-1 0 0,1-17-163,-5 116 981,2-21-1028,-2 231-38,-5-178-360,-13 66 445,12-153-38,5-21 41,0 0 0,-1 0 0,1 1 0,0-1 0,0 0 0,0 0 0,0 0 0,0 0 0,0 1 0,0-1 0,0 0 0,0 0 0,-1 0 0,1 0 0,0 0 0,0 0 0,0 1 0,0-1 0,0 0 0,-1 0 0,1 0 0,0 0 0,0 0 0,0 0 0,0 0 0,-1 0 0,1 0 0,0 0 0,0 0 0,0 0 0,0 0 0,-1 0 0,1 0 0,0 0 0,0 0 0,0 0 0,-1 0 0,1 0 0,0 0 0,0 0 0,0 0 0,0 0 0,0 0-1,-1 0 1,1 0-3,-1-2 13,0 0 0,0 0 0,0 0 0,0 0 0,1 0 0,-1-1-1,1 1 1,-1 0 0,1 0 0,0 0 0,0 0 0,0-1-1,0 1 1,0-2-13,2-15 0,0-1-1,1 1 1,1 0 0,1 0-1,3-7 1,-2 6 0,-2 3-2,2 1 0,0 0 0,1 0 0,0 1 1,2 0-1,5-9 2,-10 19-1,0-1 1,1 1-1,-1-1 0,1 1 1,0 0-1,1 1 0,-1 0 1,1-1-1,0 2 0,0-1 1,0 1-1,0 0 0,1 0 1,-1 0-1,1 1 0,1 0 1,-5 1 1,-1 1 0,1 0 1,-1-1-1,0 1 0,1 0 0,-1 1 0,1-1 0,-1 0 0,0 1 0,1-1 0,-1 1 0,0 0 1,1 0-1,-1 0 0,0 0 0,0 0 0,0 0 0,0 0 0,0 1 0,0-1 0,0 1 0,0 0 1,-1-1-1,1 1 0,-1 0 0,1 0 0,-1 0 0,1 0 0,-1 0 0,0 0 0,0 2-1,4 7 4,-1-1-1,0 1 1,-1 0-1,-1 0 1,1 0-1,-2 1-3,6 37 4,-2-9-3,8 24-1,-11-54-20,1 0 0,0 0 0,0-1-1,1 1 1,1-1 0,0 0 0,0 0 0,4 5 20,-7-11-21,0 0 1,1-1-1,-1 1 1,0-1-1,1 1 1,0-1-1,-1 0 1,1 0-1,0 0 1,0 0-1,0 0 0,0-1 1,1 1-1,-1-1 1,0 0-1,1 0 1,-1 0-1,0-1 1,1 1-1,-1-1 1,1 0-1,-1 0 1,1 0-1,-1 0 0,1 0 1,-1-1-1,1 0 1,0 0 20,1-1-17,0 0 0,-1 0-1,1-1 1,-1 0 0,1 0 0,-1 0 0,0 0 0,-1-1 0,1 1 0,0-1 0,-1 0-1,0 0 1,0 0 0,0-1 0,0 1 0,-1-1 0,0 0 0,0 1 0,0-2 17,3-10 20,0 0 0,-2-1 1,0 0-1,-1 0 0,0 0 1,-2 0-1,0 0 0,0 0 1,-2 0-1,0 0 0,-1 0 0,-1 1 1,-4-11-21,8 25 21,-11-23 243,11 25-254,-1-1 0,1 1 0,0-1 0,0 1 0,0 0 0,-1-1 0,1 1 0,0 0 0,0-1 0,-1 1 0,1 0 0,0-1 0,-1 1-1,1 0 1,-1 0 0,1-1 0,0 1 0,-1 0 0,1 0 0,0 0 0,-1-1 0,1 1 0,-1 0 0,1 0 0,-1 0 0,1 0 0,0 0 0,-1 0 0,1 0 0,-1 0 0,1 0 0,-1 0 0,1 0 0,-1 0 0,1 1 0,0-1 0,-1 0 0,1 0 0,-1 0 0,1 0 0,0 1 0,-1-1 0,1 0 0,0 1 0,-1-1 0,1 0 0,0 0 0,-1 1 0,1-1-1,0 0 1,0 1 0,-1-1 0,1 1 0,0-1 0,0 0 0,0 1 0,-1 0-10,-7 15 46,1 1 0,0 0-1,1 1 1,1-1 0,-3 17-46,3-10 6,1-9-20,0 0 1,2 1-1,0-1 0,0 1 1,2 0-1,0 0 0,1 3 14,-1-14-21,1 0-1,-1-1 0,1 1 1,0-1-1,1 1 1,-1-1-1,1 0 0,0 1 1,0-1-1,0 0 1,1 0-1,-1 0 0,1-1 1,0 1-1,0 0 1,0-1-1,1 0 0,-1 0 1,1 0-1,0 0 1,0-1-1,0 1 0,0-1 1,0 0-1,0 0 1,2 0 21,-2-1-12,1 1 0,-1-1 0,0 0 1,1-1-1,-1 1 0,0-1 1,1 0-1,-1 0 0,1 0 1,-1 0-1,1-1 0,-1 0 1,0 0-1,0 0 0,1 0 1,-1-1-1,0 0 0,0 0 0,0 0 1,0 0-1,-1 0 0,1-1 1,-1 0-1,1 0 0,-1 0 1,0 0-1,0 0 0,0-1 1,2-3 11,2-3 32,-1 0 0,0 0 0,-1-1 0,0 0 0,-1 0 1,0 0-1,-1 0 0,0-1 0,-1 1 0,1-11-32,-2-2 46,-1 0-1,-1 0 0,-1 0 1,-1 1-1,-2-1 1,0 1-1,-1 0 1,-2 0-1,0 1 0,-1 0 1,-1 0-1,-2 1 1,0 0-1,-1 1 1,0 1-1,-9-8-45,20 25-4,0-1-1,0 1 1,-1-1-1,1 1 1,-1 0-1,0 0 1,0 1 0,1-1-1,-2 0 5,3 2-7,0-1 0,0 1 0,0 0 0,0-1-1,0 1 1,-1 0 0,1 0 0,0 0 0,0 0 0,0 0 0,-1 0-1,1 0 1,0 0 0,0 0 0,0 0 0,0 1 0,-1-1 0,1 1 7,-1 0-40,0 1 0,-1 0 0,1 0 0,0 0 0,0 0 1,0 0-1,0 0 0,0 1 0,1-1 0,-1 1 0,1-1 1,0 1-1,-1 0 0,1 0 0,0-1 0,1 1 0,-1 0 0,0 1 40,-1 4-259,0 1-1,1-1 0,0 0 0,0 1 1,0-1-1,1 0 0,1 1 0,0-1 0,0 0 1,2 7 259,0-4-213,2-1 0,-1 0 0,1 0 1,1 0 212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1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118 516 4321,'-2'-1'120,"-1"0"1,0 0-1,1 0 1,-1 0-1,0 0 1,1 1-1,-1-1 1,0 1-1,0 0 1,1 0-1,-1 0 1,0 0-1,0 0 1,1 1-1,-1-1 0,0 1 1,0-1-1,1 1 1,-1 0-1,1 0 1,-1 1-1,1-1 1,-1 0-1,1 1 1,0 0-1,-1-1 1,1 1-1,0 0 1,0 0-1,1 0 1,-1 0-1,0 0 0,1 1 1,-1 0-121,-3 4 18,1 1 0,0 0-1,0 0 1,1 0 0,0 0 0,1 0 0,0 1 0,0-1-1,1 1 1,-1 7-18,1 0-71,1 0 0,1-1 0,0 1 0,1-1 0,1 1-1,0-1 1,1 0 0,1 0 0,0 0 0,1-1 0,0 0 0,2 0 0,-1 0-1,2-1 1,0 0 0,0-1 0,1 0 0,1 0 0,0-1 0,0-1 0,1 0-1,0 0 1,1-1 0,9 4 71,0 0-380,0-1-1,2-1 0,13 4 381,-27-11-156,1-1 0,0 0 0,0-1 0,0 0 0,0-1 0,0 0 0,0 0 0,0-2 0,4 1 156,-13-1-13,0 1 1,-1 0-1,1 0 0,0-1 0,0 1 0,-1-1 0,1 0 0,0 1 0,-1-1 1,1 0-1,-1 0 0,1 0 0,-1 0 0,1 0 0,-1-1 0,0 1 0,0 0 1,1-1-1,-1 1 0,0 0 0,0-1 0,0 0 0,-1 1 0,1-1 0,0 1 1,-1-1-1,1 0 0,-1 0 0,1 1 0,-1-2 13,1-7 94,0 1 0,-1 0-1,0 0 1,-1 0 0,-1-8-94,0-1 191,-9-71 836,4 35 1630,-1-55-2657,8 139-201,2 0 0,1 0 0,1 0 0,1-1 0,1 1 0,8 18 201,-10-36-125,1-1 0,0 0 0,1 0 1,0 0-1,1-1 0,0 0 0,0 0 0,3 1 125,-4-5-75,-1 0 0,1-1 0,1 0-1,-1-1 1,1 1 0,0-1 0,0 0 0,0-1 0,0 1 0,1-2 0,-1 1 0,1-1-1,1 0 76,0 0-37,1 0 1,0-1-1,0 0 0,0-1 0,-1 0 0,10-1 37,-14 0 16,0 0 1,0 0-1,0 0 1,0-1-1,0 0 1,0 0-1,-1 0 1,1 0-1,-1-1 1,1 1-1,-1-1 1,0 0-1,0-1 1,0 1-17,4-7 126,-1 1 1,0-1 0,0-1 0,-1 1-1,0-1 1,-1 0 0,0 0-1,-1-1 1,0 1 0,-1-1 0,-1 0-1,1 0 1,-2 0 0,0-2-127,2-16 262,-2 0 0,-1 0-1,-2 0 1,-1 0 0,-2-7-262,-9-25 230,-2 1-1,-16-37-229,-9-31-67,-1-45-29,14 53 639,20 99-134,8 22-403,0 0 0,0 0 0,0 0 0,0 1 0,0-1 0,0 0-1,0 0 1,0 0 0,0 0 0,0 0 0,0 0 0,0 1 0,0-1 0,0 0-1,0 0 1,0 0 0,0 0 0,0 0 0,0 0 0,-1 1 0,1-1 0,0 0-1,0 0 1,0 0 0,0 0 0,0 0 0,0 0 0,0 0 0,-1 0 0,1 0-1,0 0 1,0 0 0,0 0 0,0 0 0,0 0 0,0 0 0,-1 0 0,1 0-1,0 0 1,0 0 0,0 0 0,0 0 0,0 0 0,-1 0 0,1 0 0,0 0-1,0 0 1,0 0 0,0 0 0,0 0 0,0 0 0,-1 0 0,1 0 0,0 0-1,0 0 1,0 0 0,0 0 0,0-1 0,0 1 0,0 0 0,0 0 0,0 0-1,-1 0 1,1 0 0,0 0 0,0-1 0,0 1 0,0 0 0,0 0-6,-2 13 68,2-12-55,-1 11-17,0 0 0,1 0 0,1 0 1,0 0-1,0-1 0,1 1 0,1 0 0,0-1 0,1 1 0,0-1 0,0 0 0,1 0 0,1-1 1,0 1-1,0-1 0,7 7 4,15 17-3,1-2 1,2-1-1,1-2 1,4 2 2,13 12 16,6 11-16,-31-27-10,-1 1-1,-2 1 1,-1 1-1,-1 1 1,-2 1-1,-1 1 1,-1 0-1,-2 1 1,-1 0-1,-2 1 1,-2 0-1,-1 0 1,-1 1-1,-2 0 1,-1 27 10,-3-53 30,0-6-1336,-2-10-661,-5-12 69,-10-29 827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1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50 4401,'-18'-10'1816,"10"10"-1208,12 2-247,22-2-225,20 0-136,46-4-288,21-6-257,9-4-951,6 0 920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4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63 160 728,'-47'-61'446,"45"60"-326,0-1 1,1 0 0,-1 0 0,1-1-1,0 1 1,0 0 0,0 0 0,0-1-1,0 1 1,0 0 0,1-1 0,-1 1 0,1-1-1,-1 1 1,1-1 0,0 1 0,0-3-121,1-2 1206,-1 6-590,0 1-275,0 0-256,0 0-99,0 5 52,4 43 124,0 15 322,-2 32-484,-2 44 596,12 79-596,-4-160 46,4-81 510,-2 0-527,0 1 0,1 0 0,2 0 1,12-15-30,5-9 7,10-21 1,19-32 56,70-86-64,-96 140 28,-17 22-11,2 1-1,16-16-16,-39 40-1155,-10 12-293,-38 55 468,25-33 641,23-29 213,1-1 0,0 1 0,0 0 0,1 0 0,-1 0 0,0 5 126,-1 2-192,2-6 255,0-1 1,1 1-1,0 0 0,0 0 1,1 0-1,0 0 1,0 0-1,1 0 0,0 0 1,0 0-1,1 0 1,0 0-1,2 5-63,0-1 280,1 0 0,0-1 0,0 1 0,2-1 0,-1 0 0,1 0 0,1-1 1,3 4-281,-9-13 8,0 0 0,0 1 1,0-1-1,1 0 0,-1 0 1,0 0-1,1 0 0,-1 0 0,1 0 1,0 0-1,-1-1 0,1 1 1,-1 0-1,1-1 0,0 0 1,0 1-1,-1-1 0,1 0 1,0 0-1,0 0 0,-1 0 1,1 0-1,0 0 0,0 0 1,-1-1-1,1 1 0,0-1 1,-1 1-1,1-1 0,0 0 1,-1 1-1,1-2-8,6-2 18,-1 0 0,1 0 1,-1-1-1,-1 0 0,1 0 1,-1-1-19,3-2 13,-1 0 1,-1-1 0,1 0-1,-2 0 1,1-1 0,-1 0-1,2-5-13,7-17 29,8-27-29,8-18 113,-31 76-102,1 0 1,-1 0-1,1 0 0,-1 0 1,1 0-1,0 0 0,-1 0 0,1 0 1,0 0-1,0 1 0,-1-1 1,1 0-1,0 1 0,0-1 0,0 0 1,0 1-1,0-1 0,0 1 1,0 0-1,0-1 0,0 1 0,0 0 1,0-1-1,0 1 0,0 0 1,0 0-1,1 0-11,0 0 8,1 1 1,0-1-1,-1 1 0,1 0 1,-1 0-1,1 0 0,-1 0 1,1 0-1,-1 0 0,0 1 1,2 0-9,6 6 4,0 0 0,0 1 0,-1 1 0,4 4-4,-2-1 14,0 1 0,-1 1-1,-1 0 1,-1 0-1,3 6-13,32 85 45,-26-63-324,20 39 279,-30-73-161,-2-11 67,0-21 53,-3 12 63,-1 2-21,8-41-2,1 1 0,3 0 0,7-14 1,-12 38 19,1 1 1,1 1-1,6-11-19,-16 34 1,0 0-1,0-1 0,0 1 1,0 0-1,0 0 0,0-1 0,0 1 1,0 0-1,0-1 0,1 1 1,-1 0-1,0 0 0,0-1 1,0 1-1,0 0 0,0 0 0,1-1 1,-1 1-1,0 0 0,0 0 1,1 0-1,-1-1 0,0 1 1,0 0-1,1 0 0,-1 0 0,0 0 1,0 0-1,1 0 0,-1 0 1,0-1-1,1 1 0,-1 0 1,0 0-1,0 0 0,1 0 0,-1 0 1,0 0-1,1 0 0,-1 0 1,0 0-1,0 1 0,1-1 1,-1 0-1,0 0 0,1 0 0,-1 0 1,0 0-1,0 0 0,1 1 1,-1-1-1,0 0 0,0 0 1,0 0-1,1 1 0,-1-1 0,0 0 1,0 0-1,0 0 0,1 1 1,-1-1-1,0 0 0,6 19 9,-1 8 67,-2 1 1,0 0-1,-2 12-76,-1-11 58,2 0 1,1 0-1,3 5-58,-5-28-3,0-1 0,1 0 0,0 0 0,0 0-1,0-1 1,0 1 0,1 0 0,0-1 0,0 1-1,0-1 1,1 1 3,-3-3-3,1-1-1,-1 0 1,1 1 0,0-1 0,-1 0-1,1 0 1,0 0 0,0 0-1,0 0 1,0 0 0,0-1-1,0 1 1,0-1 0,0 1-1,0-1 1,0 0 0,0 0-1,0 0 1,0 0 0,0 0 0,0 0-1,0 0 1,0-1 0,0 1-1,0-1 1,0 1 0,0-1-1,0 0 1,0 0 0,1 0 3,7-5-2,0-1 1,0 0-1,-1 0 1,0-1-1,0 0 1,-1 0-1,0-1 1,0 0-1,-1 0 1,0-1-1,-1 0 1,2-5 1,2-4 7,-1 0 0,-1-1 1,0 0-1,-2 0 0,0 0 0,1-13-7,-6 26 42,4-30 95,-5 35-84,0-1 0,0 1-1,0 0 1,0 0-1,0 0 1,-1-1 0,1 1-1,-1 0 1,1 0 0,-1 0-1,0 0 1,0 0 0,0 0-1,0-1-52,1 3 10,0 0-1,0 0 0,-1 0 0,1 0 0,0 0 1,0 0-1,0 0 0,0 0 0,0 0 1,-1 0-1,1 0 0,0 0 0,0 0 0,0 0 1,0 0-1,0 0 0,0 0 0,-1 0 1,1 0-1,0 0 0,0 0 0,0 0 0,0 0 1,0 0-1,0 0 0,-1 0 0,1 0 1,0 0-1,0 0 0,0 0 0,0 1 0,0-1 1,0 0-1,0 0 0,0 0 0,0 0 1,-1 0-1,1 0 0,0 0 0,0 1 0,0-1 1,0 0-1,0 0 0,0 0 0,0 0 1,0 0-1,0 1 0,0-1 0,0 0 0,0 0 1,0 0-1,0 0 0,0 0 0,0 0 1,0 1-1,0-1 0,0 0 0,0 0 0,1 0 1,-1 0-1,0 0-9,-2 15 112,-4 75 71,6 78-183,0-157-2,2-1 1,-1 0-1,1 1 0,1-1 1,0 0-1,0 0 0,1 0 1,0-1-1,1 1 0,4 5 2,-6-10-8,1 0 0,0 0-1,0-1 1,0 1 0,0-1-1,1 0 1,-1 0 0,1 0-1,0-1 1,1 0-1,-1 0 1,0 0 0,1 0-1,0-1 1,-1 0 0,1 0-1,0-1 1,5 1 8,0-1-11,-1 0 1,0-1-1,0 0 0,1-1 1,-1 0-1,0 0 0,0-1 1,0-1-1,0 0 0,0 0 1,-1-1-1,1 0 0,7-5 11,-10 5 1,0 0 0,1-1 0,-2 0 0,1-1 0,0 0 0,-1 0 0,0 0 0,-1 0 0,1-1 0,-1 0-1,-1 0 1,1-1 0,-1 1 0,0-1 0,-1 0 0,2-6-1,-2 3 12,-1 1-1,-1-1 1,0 0 0,0 1-1,-1-1 1,0 0-1,-1 1 1,0-1 0,-1 1-1,0-1 1,-1 1 0,0-1-1,0 1 1,-1 0-1,-1 1 1,-1-4-12,-5-7 40,0 2-1,-1 0 1,-1 0-1,-1 1 1,-1 1-1,0 0 1,-12-9-40,17 17 30,1 0 0,-1 1 0,-1 0 0,1 0-1,-7-2-29,13 7 11,1 0-1,-1 1 1,0 0-1,0 0 0,1 0 1,-1 0-1,0 0 1,0 1-1,0-1 0,0 1 1,0 0-1,0 0 1,1 1-1,-1-1 0,0 1 1,0 0-1,0 0 0,0 0 1,1 1-1,-2-1-10,0 3 6,0 0 0,-1-1-1,1 2 1,0-1-1,1 1 1,-1-1 0,1 1-1,0 0 1,0 1 0,1-1-1,0 1 1,-1-1 0,1 3-6,-3 5-67,1 0 0,0 1 1,0 0-1,2 0 0,-2 8 67,3-4-303,0 0 0,0 0 0,2 0 1,2 16 302,-2-26-191,1 0 0,0 0 0,1 0 1,0-1-1,0 1 0,1 0 0,0-1 0,0 0 1,1 0-1,0 0 0,0 0 0,0 0 191,1-2-125,-1-1 0,1 1-1,0-1 1,1 0 0,-1 0-1,1-1 1,1 1 125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4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21 101 3161,'-3'-17'655,"-5"-38"3283,5 50-3011,2 7-225,-2 31-383,2-1-318,-1 49-13,6 33 12,-2-88-64,1 0 1,2 0 0,0 0 0,2-1 0,1 1-1,5 9 64,-9-26-64,1 1 0,0-1 0,0 1 0,1-1 0,0-1 1,1 2 63,-4-8-18,-1 1 1,0-1 0,1 1-1,-1-1 1,1 0 0,0 0 0,-1 0-1,1 0 1,0 0 0,0-1-1,0 1 1,1-1 0,-1 0 0,0 0-1,1 0 1,-1-1 0,0 1-1,1-1 1,-1 1 0,1-1 17,-3 0-2,1-1 0,-1 1 0,1 0 0,-1-1 0,1 1 0,0-1 1,-1 0-1,0 1 0,1-1 0,-1 0 0,1 0 0,-1 0 0,0 0 0,0 0 0,1 0 1,-1 0-1,0-1 0,0 1 0,0 0 0,0-1 0,-1 1 0,1 0 0,0-1 0,-1 1 0,1-1 1,0 0 1,2-7 6,-1 1 0,0-1 1,0 0-1,0-5-6,-1 6 2,3-28 70,0-1-1,-3 0 0,-1 0 0,-2 0 0,-1 0 0,-4-9-71,7 45 108,0 4-49,0 13-42,3 27-73,0-24 34,0 0 0,1 0 0,1-1 0,0 1 0,2-1 0,0-1 0,5 8 22,-9-19-21,1 0-1,0 0 1,0-1 0,0 1-1,0-1 1,1 0-1,0 0 1,0-1 0,1 0-1,-1 1 1,1-2 0,0 1-1,0-1 1,0 0 0,0 0-1,1-1 1,-1 1 0,1-1-1,-1-1 1,1 1 0,0-1-1,6 0 22,-2-1-16,0 0 0,0-1 0,0 0 0,1-1 0,-1 0 0,-1 0 0,1-1 0,0-1 0,-1 0 0,1 0 0,-1-1 0,-1 0 0,1-1 0,-1 0 0,0-1 0,0 0 0,0 0 0,-1-1 0,5-6 16,-3 3 12,-1-1 0,0 0 0,-1 0 0,0 0 0,-1-1 0,-1 0 0,0-1 1,-1 1-1,0-1 0,-1 0 0,-1 0 0,0 0 0,0-1 0,-2 1 0,0-2-12,-2-20 296,-2 1-1,-2-1 0,-8-34-295,5 27 535,25 147-578,23 108-86,-28-162-92,3-1-1,1-1 1,6 9 221,-11-38-69,-11-35 260,-1-3-83,2-24-39,2 0 0,2 0 0,1 1 0,3-1 0,1 2 0,3-1 0,1 2-69,-10 26 25,0 1 5,1 1 0,0-1 0,2-2-30,-6 12 11,1 0-1,-1 1 1,1-1-1,0 1 1,-1 0-1,1-1 1,0 1-1,1 0 0,-1 0 1,0 0-1,1 0 1,-1 1-1,1-1 1,-1 0-1,1 1 1,2-1-11,-3 1 3,0 1 0,-1 0 1,1 0-1,0 0 0,0 0 1,-1 0-1,1 0 0,0 0 1,-1 0-1,1 1 0,0-1 1,-1 1-1,1-1 0,0 1 1,-1 0-1,1 0 0,-1-1 1,1 1-1,-1 0 0,0 0 1,1 1-1,-1-1 0,0 0 1,0 0-1,1 1-3,3 4-1,0 0 0,0 1 0,-1-1 0,3 6 1,-5-8 3,66 126-216,-47-85-618,2-2 0,2 0 0,2-2 1,16 19 830,-21-36-948,18 15 948,-40-39-2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6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68 581 2240,'23'3'641,"-13"-2"-215,-9-4 463,-1 4-890,-1-1 1,0 0 0,1 1-1,-1-1 1,0 0 0,1 1 0,-1-1-1,1 1 1,-1-1 0,0 1 0,1-1-1,-1 1 1,1 0 0,0-1-1,-1 1 1,1 0 0,0-1 0,-1 1-1,1 0 1,0-1 0,-1 1-1,1 0 1,0 0 0,0 0 0,-5 18 183,2 0 1,0 0 0,1 0-1,1 1 1,0-1-1,2 1 1,0-1-1,2 6-183,7 31 689,3 0-1,3-1 1,20 49-689,-13-39 181,-3 2 1,7 38-182,-19-58 5,-2 1 1,-2 0 0,-2 0-1,-2 0 1,-3 16-6,2-53 1,-4 24 0,4-33 2,1-1 0,-1 1-1,0-1 1,1 1-1,-1-1 1,0 0 0,0 1-1,0-1 1,0 0-1,0 1 1,0-1 0,0 0-1,-1 0 1,1 0-1,0 0 1,-1 0-1,1 0 1,-2 0-3,2 0 6,0-1 0,0 0-1,0 0 1,-1 1 0,1-1 0,0 0 0,0 0-1,-1 0 1,1 0 0,0-1 0,0 1 0,-1 0-1,1 0 1,0-1 0,0 1 0,0-1 0,0 1-1,-1-1 1,1 1 0,0-1 0,0 0 0,0 0-1,0 1 1,0-1 0,1 0 0,-1 0 0,0 0-1,0 0 1,0 0-6,-3-5 32,-1 0 0,1 0-1,0 0 1,-2-6-32,-6-15 47,1-1-1,1 0 1,1-1 0,-4-28-47,-16-124 157,28 173-148,-39-431 317,35 299-117,7 0-1,7-10-208,-9 138 77,2 0-1,-1 0 1,1 0 0,1 0-1,0 1 1,1-1 0,3-7-77,-5 16 26,0-1 0,0 1 0,1 0 0,-1 0 0,1 0 0,0 0 0,-1 0 0,1 1 0,1-1 0,-1 1 0,0 0 0,0 0 0,1 0 0,-1 0 0,1 0 0,0 1 0,-1 0 0,1 0 0,0 0 0,0 0 0,0 0 0,0 1 0,1 0-26,24-3 17,0 2 1,24 2-18,-40-1-18,1 2 1,0 0-1,-1 1 1,1 0-1,-1 1 1,0 0-1,1 1 18,-10-3-18,0 1-1,0-1 1,0 1 0,0 0-1,-1 0 1,1 0 0,-1 0 0,0 1-1,0 0 1,0-1 0,0 1-1,0 0 1,-1 0 0,0 0-1,0 1 1,0-1 0,0 1 0,-1-1-1,0 1 1,0-1 0,0 1-1,0 0 1,-1 0 18,1 8-31,0 0 0,-1-1-1,-1 1 1,0 0 0,-1-1 0,0 1-1,-1-1 1,-1 1 31,-1 2-6,-1-1 1,0 1-1,-1-2 0,-1 1 1,0-1-1,-1 0 1,0 0-1,-1-1 0,0-1 1,-1 0-1,-10 8 6,-10 7-8,-2-1 0,0-2 1,-32 16 7,64-39-2,-10 7-25,0 0 0,-1-1 0,0 0 0,0-1 1,0-1-1,-1 0 0,1 0 0,-1-1 0,-3 0 27,4-6-547,15-4-380,18-10-788,18-6-256,0 2-1,7-1 1972,-20 11-283,0 0-1,1 3 0,1 0 0,-1 1 1,1 2-1,20-2 284,17 4-8,-18 2-27,13-4 35,-48 3 61,1 0 1,-1-1-1,0 0 1,0 0 0,0-2-1,0 1 1,0-2-62,-5 1 248,0 1-1,-1-1 1,1-1 0,-1 1 0,0-1-1,-1-1 1,0 1 0,0 0-1,0-1 1,0 0 0,-1 0 0,-1-1-1,1 1 1,-1-1 0,0 0 0,-1 0-1,0 0 1,0 0 0,-1 0 0,0 0-1,0 0 1,-1-1 0,0 1-1,0 0 1,-1 0 0,0-1 0,0 1-1,-1 0 1,-1-1-248,3 8 19,-1 0 1,1 0-1,-1 0 0,1 0 1,-1 0-1,1 0 0,-1 0 1,1 0-1,-1 0 0,0 0 1,0 0-1,1 1 0,-1-1 1,0 0-1,0 1 0,0-1 1,0 0-1,0 1 0,0-1 1,0 1-1,0 0 0,0-1 1,0 1-1,0 0 1,0 0-1,0-1 0,0 1 1,0 0-1,0 0 0,-1 0 1,1 0-1,0 0 0,0 1 1,0-1-1,0 0 0,0 0 1,0 1-1,0-1 0,0 1 1,-1-1-20,-5 4 13,-1 0 1,1 0 0,0 1 0,0 0-1,-2 3-13,5-6 8,-20 18-3,2 2 0,0 0 0,1 1 0,1 1 0,1 0 1,1 2-1,-13 26-5,8-8 11,1 1 1,2 1 0,3 1-1,-7 28-11,20-59-3,0 0 1,1 1-1,-1 12 3,4-25-7,-1 0 0,1 1 0,0-1 0,1 0 0,-1 0 0,1 1 0,0-1 0,0 0 0,0 0 0,0 0 0,1 0 0,0 0 0,-1-1 0,1 1 0,1 0 0,1 2 7,-3-5-5,0 0 0,1 1-1,-1-1 1,1 0 0,-1 0-1,1 0 1,0 0 0,-1 0-1,1 0 1,0-1 0,0 1-1,-1 0 1,1-1 0,0 1-1,0-1 1,0 0 0,0 0-1,0 0 1,0 0-1,-1 0 1,1 0 0,0 0-1,0 0 1,0-1 0,0 1-1,0-1 6,5-1-16,-1-1 0,0 0-1,1 0 1,-1 0 0,-1 0-1,1-1 1,1-1 16,9-8-24,0 0-1,-1-2 1,0 1 0,-2-2 0,0 0-1,0-1 1,-1 0 0,-2 0 0,1-1-1,-2-1 1,-1 0 0,0 0 0,-1-1 0,-1 0-1,-1 0 1,-1 0 0,2-16 24,-3 9 178,0 0 1,-1 0-1,-2 0 1,-1 0-1,-1-6-178,-2 18 519,0 19-90,1 26-147,2-14-264,-2 50 27,5 54-45,-1-102-55,1 0 0,1 0-1,1 0 1,0-1-1,1 1 1,1-1 0,0 0-1,2 0 1,0 0 55,-4-11-57,0 1 0,0-1 0,1-1 0,-1 1 0,1-1 0,1 0 1,-1 0-1,1 0 0,0-1 0,0 0 0,0 0 0,0 0 0,1-1 57,3 1-62,-1 0 0,1-1 0,0 0 0,-1-1 0,1 0 0,0-1 0,0 0 0,1 0 0,-1-1 62,7-1-46,1 0-1,0-1 1,-1-1 0,0-1-1,0 0 1,0-1-1,0-1 1,-1-1 0,0 0-1,9-6 47,-16 8 16,0-1 0,-1 0 0,0 0 0,0 0-1,0-1 1,-1-1 0,0 1 0,0-1 0,-1 0 0,0 0-1,-1-1 1,1 0 0,-2 0 0,1 0 0,1-5-16,-4 5 53,1-1 0,-1 1 0,-1-1 0,0 1 0,0-1 0,0 1 0,-2-1 0,1 1 0,-1-1 0,0 1 0,-1-1 0,0 1 0,-1 0 0,0 0 0,0 0 0,-3-5-53,-1 0 89,0 1 0,-1 0 0,0 0 0,-1 0 0,0 1 0,-1 1 0,-1-1 0,-9-6-89,13 11 44,0 1 0,-1 1 0,0-1 0,0 1 0,0 1 0,-1-1-1,0 1 1,0 1 0,0 0 0,0 0 0,0 1 0,0 0 0,-1 0 0,-6 0-44,13 2 1,-1 0 0,1 0 0,-1 1 0,1-1 1,-1 1-1,1 0 0,0-1 0,-1 1 0,1 1 0,0-1 1,0 0-1,0 1 0,0 0 0,0-1 0,0 1 0,0 0 1,1 1-1,-1-1 0,1 0 0,0 1 0,-1 0 0,1-1 1,0 1-1,0 0 0,-1 2-1,3-4-8,0 0 0,-1 0-1,1-1 1,-1 1 0,1 0 0,0 0 0,0-1-1,-1 1 1,1 0 0,0 0 0,0 0 0,0 0 0,0-1-1,0 1 1,0 0 0,0 0 0,0 0 0,0 0-1,0-1 1,1 1 0,-1 0 0,0 0 0,1 0-1,-1-1 1,0 1 0,1 0 0,-1 0 0,1-1 0,-1 1-1,1 0 1,-1-1 0,1 1 0,0-1 0,-1 1-1,1-1 1,0 1 0,-1-1 0,1 1 0,0-1-1,0 0 10,2 2-33,1-1 1,0 0 0,0 0 0,0 0 0,0 0 0,-1-1 0,1 1 0,0-1 0,3 0 31,23-2-70,0-1 1,-1-2-1,1 0 0,12-6 70,119-40-67,-53 15 62,-105 35 11,0 0-1,0 0 1,1 0-1,-1 0 1,0 0-1,1 1 1,-1 0-1,0 0 1,1 0-1,-1 0 1,0 0-1,1 1 1,1 0-6,-4-1 3,0 1 0,0-1 0,-1 1 1,1-1-1,0 1 0,0-1 0,-1 1 1,1-1-1,-1 1 0,1 0 0,0-1 1,-1 1-1,1 0 0,-1 0 1,0-1-1,1 1 0,-1 0 0,0 0 1,1 0-1,-1 0-3,0 1 11,1 1-1,-1 0 1,0-1 0,0 1 0,0 0 0,0-1-1,0 1 1,-1 0 0,0 1-11,-20 86 190,10-49-148,1 1-1,3 1 0,1-1 1,1 28-42,5-61-16,0 0 0,1 0 0,0 0 0,0-1 0,1 1 0,0 0 0,1 1 16,-1-6-18,0 0 0,-1 0 0,1-1 0,0 0 0,0 1 0,1-1 0,-1 0 0,1 0 0,0 0 0,0 0 0,0 0 0,0-1 0,0 1 0,0-1 0,1 0 0,-1 0 0,1 0 18,6 2-49,0-1 0,0 0 0,0-1 0,0 0-1,1 0 1,-1-1 0,0 0 0,1-1-1,-1 0 1,5-1 49,11-2-104,0 0-1,0-2 1,15-6 104,-22 6-29,0-1 1,-1-1-1,1-1 0,-2 0 0,1-1 1,12-10 28,-23 15 36,0-2 0,-1 1 1,1-1-1,-1 0 1,0 0-1,-1 0 1,1-1-1,-1 0 1,-1 0-1,1 0 0,-1-1 1,-1 1-1,1-1 1,-1 0-1,0 0 1,1-8-37,-2-3 93,0 0 0,-1 0 0,0 0 0,-2 0 0,0 0 0,-1 0 0,-2 1 0,1-1 0,-2-1-93,-14-41 50,-1 0 1,-5-1-51,14 34-1,-14-37-37,6 12 3,-3 0 0,-2 1 1,-9-11 34,30 59 15,0 0 1,-1-1 0,1 1-1,-1 1 1,0-1 0,0 0-1,0 1 1,0 0 0,0 0 0,-1 0-1,-4-2-15,8 4 4,-1 1-1,1-1 0,-1 1 1,1-1-1,-1 1 0,0-1 1,1 1-1,-1 0 1,0 0-1,1-1 0,-1 1 1,0 1-1,1-1 0,-1 0 1,0 0-1,1 1 1,-1-1-1,0 0 0,1 1 1,-1 0-1,1-1 0,-1 1 1,1 0-1,-1 0 0,1 0 1,0 0-1,-1 0 1,1 0-1,0 0 0,0 0 1,0 1-1,0-1 0,0 0 1,0 1-1,0-1 1,0 1-1,0-1 0,1 1 1,-1 0-4,-1 3-5,0 0 1,1 1 0,0-1 0,-1 0 0,2 1 0,-1-1 0,1 0-1,0 1 1,0-1 0,0 1 0,1-1 0,0 0 0,0 1 0,0-1-1,1 0 1,-1 0 0,3 4 4,6 13 7,1 0 0,1-1-1,8 12-6,14 24 0,-21-28-6,-1 2 0,-1 0 0,-2 0 0,0 1 0,-2 5 6,8 61 19,-4 4-19,-5-38 16,2-1 1,3 0 0,17 51-17,-25-103-19,2 1 1,-1-1 0,1 1-1,1-2 1,0 1 0,6 8 18,-8-15-39,0 0 1,-1 1-1,1-1 1,1-1-1,-1 1 1,1 0 0,-1-1-1,1 0 1,0 0-1,0-1 1,0 1-1,0-1 1,1 0-1,-1-1 1,4 1 38,1 0-259,-1 0 1,1-1-1,0 0 0,0 0 1,9-2 258,-16 1-189,1 0-1,-1-1 1,0 0 0,1 1 0,-1-1 0,0 0 0,0 0 0,1-1 0,-1 1 0,0-1-1,0 0 1,-1 1 0,1-1 0,0 0 0,-1-1 0,1 1 0,-1 0 0,1-1-1,-1 0 190,12-22-1089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6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22 110 3961,'-4'-2'309,"3"2"-159,0 0 0,0 0 0,0-1 0,0 1 1,0-1-1,0 1 0,0 0 0,0-1 0,0 0 1,0 1-1,0-1 0,0 0 0,0 1 1,0-1-1,0 0 0,1 0 0,-1 0 0,0 0-150,29-8 859,-13 5-1088,68-18 291,142-33 307,-212 52-280,-10 2-46,0 0 1,0 0-1,1 1 1,-1 0-1,0-1 1,1 1-1,-1 0 1,1 0-1,-1 1 1,0-1-1,1 1 1,-1 0 0,2 0-44,-4 0 15,0-1 0,0 0 1,-1 1-1,1-1 1,0 1-1,-1-1 0,1 1 1,-1-1-1,1 1 1,-1 0-1,1-1 1,-1 1-1,1 0 0,-1-1 1,1 1-1,-1 0 1,0-1-1,1 1 1,-1 0-1,0 0 0,0 0 1,0-1-1,0 1 1,1 0-1,-1 0 1,0 0-1,0-1 0,-1 1-15,-3 28 178,1-18-94,-6 29 146,-2 14 252,-3 39-482,12-78 9,1-1 0,1 1 1,0 0-1,1 0 0,1-1 0,0 1 0,1-1 1,4 11-10,-6-21-51,0 0 1,1 0-1,-1-1 1,1 1-1,0-1 1,0 1-1,0-1 1,0 0-1,1 0 1,0 0 0,-1 0-1,1 0 1,0-1-1,0 1 1,0-1-1,1 0 1,-1 0-1,0 0 1,1 0 0,0 0-1,-1-1 1,1 0-1,0 1 1,0-2-1,0 1 1,0 0-1,-1-1 1,1 1-1,0-1 1,0 0 0,0-1-1,0 1 1,0-1-1,0 0 1,3 0 50,37-19-1801,5-7 737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7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5041,'-6'6'1696,"14"12"-1736,12 4-464,20-9 344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4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6441,'6'-19'2257,"-2"19"-2057,9 23-136,0 15-104,-1 25-24,5 11-8,-4 10-16,-2 1-8,1-10 16,-3-9 24,-3-16 32,0-6 16,-6-6 0,2 0 0,0-6-456,0 1-416,7-11 543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7:59:57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149 701 6713,'-5'0'145,"1"1"0,-1 0 0,1 0 0,-1 0 0,1 1 0,0 0 0,0-1 0,-1 1 0,1 1 0,0-1 0,1 1 0,-1-1 0,0 1 0,1 0 0,0 1 0,-1-1 0,1 0 0,1 1 0,-1 0 0,-1 2-145,-4 6-57,1 0 0,0 0 0,1 1 0,0 0 0,1 0 0,0 3 57,-2 6-169,2 0-1,1 1 0,1 0 1,0 0-1,2 0 1,1 7 169,0-12-128,2-1 1,0 1 0,1 0-1,0-1 1,1 1 0,2-1-1,-1 0 1,5 7 127,-6-17-12,0 0 0,0 0-1,0 0 1,1-1 0,0 1 0,0-1 0,1 0-1,0-1 1,0 1 0,0-1 0,1-1 0,-1 1 0,1-1-1,0 0 1,1 0 0,-1-1 0,5 1 12,-6-2-1,0 0 1,1-1 0,-1 0-1,0 0 1,1 0 0,-1-1-1,1 0 1,-1 0 0,1-1-1,-1 0 1,0 0 0,1 0-1,-1-1 1,0 0 0,0 0-1,0-1 1,0 0 0,0 0-1,-1 0 1,1 0 0,-1-1-1,1-1 1,9-9 46,0 0-1,-1-1 1,-1-1-1,0 0 1,-1 0-1,-1-1 1,-1-1-1,0 0 1,-2 0-1,7-19-45,3-15 226,-2-2-1,-3 0 0,2-24-225,14-133-531,-9 0-1,-8-33 532,-11 214 233,0 0 0,-2-1 0,-2-5-233,3 35 32,0 1 1,0-1-1,0 0 0,0 1 1,0-1-1,0 0 1,-1 1-1,1-1 0,0 0 1,0 1-1,-1-1 0,1 1 1,0-1-1,-1 1 1,1-1-1,0 1 0,-1-1 1,1 1-1,-1-1 0,1 1 1,-1-1-33,-7 6 364,-2 17-201,5-3-153,1 1 0,0-1 1,1 5-11,0 2 2,-3 23 9,3 1 0,2-1-1,2 0 1,8 48-11,-5-66-3,2-1 0,2 0 0,0 0 0,2-1 0,3 5 3,11 18-14,1-2 0,14 19 14,11 21-10,-4 3 0,6 25 10,-44-99-14,-6-10-1,2-1 0,-1 1-1,1-1 1,1 0 0,-1-1-1,1 1 1,6 6 15,-10-14-2,-1 1 0,1-1 0,-1 0 0,1 0 1,0 0-1,-1 1 0,1-1 0,-1 0 0,1 0 0,0 0 0,-1 0 1,1 0-1,-1 0 0,1 0 0,0 0 0,-1-1 0,1 1 0,-1 0 0,1 0 1,0 0-1,-1-1 0,1 1 0,-1 0 0,1-1 0,-1 1 0,1 0 1,-1-1-1,1 1 0,-1-1 0,0 1 0,1 0 0,-1-1 0,1 1 0,-1-1 1,0 1-1,1-1 0,-1 0 2,19-26-70,-15 22 49,95-157-651,-82 129 485,-1 0 0,-2-1 1,-1 0-1,1-8 187,-11 18 345,-3 23-320,0 1 1,0-1 0,0 1 0,0-1 0,0 1 0,0 0 0,0-1 0,0 1-1,0-1 1,0 1 0,-1-1 0,1 1 0,0-1 0,0 1 0,-1 0 0,1-1-1,0 1 1,0-1 0,-1 1 0,1 0 0,0-1 0,-1 1 0,1 0 0,-1-1-26,0 2 36,-1-1 0,1 0 0,0 1 0,-1-1 0,1 0 0,0 1 0,-1 0 0,1-1 0,0 1 0,-1 0 0,1 0 0,0-1 0,0 1 0,0 0 0,0 0 1,0 0-1,0 0 0,0 1 0,0-1 0,1 0 0,-1 0 0,0 1 0,0 0-36,-7 9 8,1 1-1,0 0 1,1 0 0,0 0-1,1 1 1,1 0 0,0 0-1,0 0 1,1 1 0,1-1-1,0 1 1,1 0 0,1 12-8,0-15-18,1-1 1,0 1 0,1-1 0,0 0-1,1 0 1,0 0 0,1 0 0,0 0-1,0-1 1,1 0 0,0 0 0,1 0-1,0 0 1,0-1 0,1 0 0,0 0-1,0-1 1,9 7 17,-2-3-87,1-1-1,0-1 1,0-1-1,1 0 1,0 0-1,1-2 0,-1 0 1,1-1-1,0-1 1,1 0-1,-1-1 1,1-1-1,0-1 1,-1 0-1,1-2 1,0 0-1,-1-1 1,1 0-1,-1-1 0,0-2 1,0 1-1,0-2 1,0 0-1,-1-1 1,10-6 87,0-2-128,0-1 1,-1-1 0,-1-1-1,-1-2 1,-1 0-1,0-1 1,4-8 127,-18 20 83,-1-1 0,0 0 0,0 0 0,-1-1 0,0 1 0,-1-2 0,0 1 0,-1 0 0,0-1 0,-1 0 0,0 0 0,-1 0 0,-1 0 0,0 0 0,0 0 0,-1-1 0,-1 1 0,0 0 0,-1-3-83,-1-4 482,-1 0-1,-1 0 1,-1 0 0,-1 1-1,-1 0 1,0 0 0,-3-2-482,19 70 346,10 4-706,3 0-1,10 16 361,-13-33-308,-1 2 0,-2 0 1,-2 1-1,-1 1 0,1 16 308,-12-48-168,0 1-1,0-1 1,-1 1-1,0-1 1,0 0 0,-1 1-1,0-1 1,-1 1 0,0-1-1,-1 0 1,0 0-1,-2 6 169,1-10-83,1 0 0,-1 0-1,0-1 1,0 1-1,0-1 1,0 0-1,-2 0 84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6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1136,'0'-1'151,"0"-1"-1,-1 1 0,1 0 0,0-1 1,0 1-1,0 0 0,0-1 1,0 1-1,0-1 0,0 1 1,0 0-1,1-1 0,-1 1 1,1 0-1,-1 0 0,1-1 1,-1 1-1,1 0 0,-1 0 0,2-1-150,-1 1 27,-1 0 0,1 1 0,0-1-1,0 1 1,0-1 0,0 0-1,0 1 1,0 0 0,0-1 0,0 1-1,0 0 1,0 0 0,0-1-1,0 1 1,0 0 0,1 0 0,-1 0-1,0 0 1,0 0 0,0 0-1,0 1 1,0-1 0,0 0 0,0 1-1,0-1 1,0 0 0,0 1-1,0 0-26,0-1 3,-1 0-1,1 0 0,0 1 0,-1-1 0,1 0 1,-1 1-1,1-1 0,-1 1 0,1-1 1,-1 1-1,1-1 0,-1 1 0,0-1 0,1 1 1,-1-1-1,0 1 0,1 0 0,-1-1 1,0 1-1,0-1 0,1 1-2,28 64 94,-24-55-85,0-1 0,0 1 1,-1 1-1,-1-1 0,1 0 0,-2 1 0,1 0 0,-1 0 0,-1 0 1,0 0-1,-1 6-9,1 18 30,2 0 1,1-1-1,5 18-30,29 101 45,-32-130-36,4 23-79,-9-29-3158,-1-19 2801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7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1 198 2216,'0'-34'1001,"10"6"-465,2 2-120,4 6-208,4 4-64,12 4-128,10 6 8,18-4-8,9 0-16,9 0-40,2 0-80,-10 2-184,-6 4-128,-22 0-232,-2 4-177,-16 10 537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7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1 194 3473,'58'-24'1736,"12"2"-680,21 2-528,-5 0-175,-10 4-289,-8 0-120,-28 0-305,0 2-215,-10 0-512,-8-4-472,0 4 1008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7.8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13 302 3561,'-11'-116'1827,"10"110"-1538,1 0 1,0-1-1,0 1 1,1 0-1,0-1 1,0 1-1,1 0 1,1-6-290,-1 9 60,-1 0 0,0 0 0,1 0 0,0 1 0,-1-1 0,1 0 0,0 1 0,0-1 1,1 1-1,-1 0 0,0 0 0,1 0 0,0-1-60,0 2 3,1-1 0,-1 1 0,0-1 0,0 1 1,1 0-1,-1 1 0,1-1 0,-1 0 0,1 1 0,-1 0 0,1 0 1,-1 0-1,1 0 0,-1 1 0,0-1 0,1 1 0,-1 0 1,1 0-1,-1 0 0,0 0 0,0 1 0,0-1 0,0 1 1,2 1-4,0 1-4,0 0-1,0 0 1,0 1 0,-1-1 0,1 1 0,-1 0 0,-1 1 0,1-1 0,-1 1 0,0-1 0,0 1 0,0 0 0,-1 0 0,0 0 0,0 1 4,6 22-46,-1 0 0,2 21 46,-5-28-22,2 12-53,0-5-216,-2 1-1,0 0 0,-2 11 292,-5-34-137,3-7 160,-1-1 0,1 1 1,0 0-1,-1-1 0,1 1 0,0-1 0,0 1 0,-1 0 0,1-1 0,0 1 1,0-1-1,0 1 0,0-1 0,0 1 0,0-1 0,-1 1 0,1-1 0,0 1 1,0-1-1,0 1 0,0-1 0,1 1 0,-1-1 0,0 1 0,0 0 0,0-1-23,0-30 97,1 0-1,1 1 1,2-1 0,1 1-1,4-10-96,2-7 95,12-28-95,-19 62 4,1 1-1,1-1 0,0 1 1,1 0-1,0 0 1,0 1-1,2 0 1,2-2-4,-7 9 0,0 0 1,0 0 0,1 1-1,0-1 1,0 1 0,0 0-1,0 1 1,0-1-1,0 1 1,1 0 0,-1 1-1,1-1 1,-1 1-1,1 0 1,0 0 0,0 1-1,-1-1 1,1 1-1,0 1 1,0-1 0,-1 1-1,1 0 1,0 0 0,-1 1-1,1 0 1,3 1-1,6 3-9,0 1 0,0 0 0,0 1 0,-1 1 1,0 0-1,-1 1 0,0 1 0,7 7 9,19 23-786,-3 1 0,8 13 786,-15-18-1284,-2-4 458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8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61 108 448,'52'-39'16,"-48"27"-24</inkml:trace>
  <inkml:trace contextRef="#ctx0" brushRef="#br0" timeOffset="1">117 17 1744,'0'-1'93,"0"0"0,0 0 0,-1 1 0,1-1-1,0 0 1,0 0 0,-1 1 0,1-1 0,0 0-1,-1 1 1,1-1 0,-1 0 0,1 1 0,-1-1-1,1 1 1,-1-1 0,1 1 0,-1-1-1,0 1 1,1-1 0,-1 1 0,0-1 0,1 1-1,-1 0 1,0-1 0,0 1 0,1 0 0,-1 0-1,0 0 1,0 0 0,1-1 0,-1 1 0,0 0-1,0 0 1,0 0 0,1 1 0,-1-1 0,0 0-1,0 0-92,-1 0 2,0 0 0,1 1 0,-1-1 0,0 0 0,0 1 0,0-1 0,1 1 0,-1 0 0,0 0 0,1-1 0,-1 1 0,1 0 0,-1 0 0,1 1 0,-1-1 0,1 0 0,0 0-1,-1 1-1,-15 32 75,8-17-58,4-10-8,0 1 0,1 1-1,0-1 1,0 0-1,1 1 1,0 0-1,1 0 1,0 0-1,0 0 1,1 0-1,0 0 1,0 1-1,1-1-8,1 13 13,1 0 0,2 0 0,0 0-1,1-1 1,0 0 0,2 0 0,1 0 0,7 14-13,-9-25 4,0 0 0,0 0-1,1 0 1,0-1 0,1 0 0,0 0 0,0-1 0,1 0 0,0 0 0,0-1 0,1 0 0,0-1 0,0 0 0,0-1 0,1 0 0,0 0 0,4 0-4,1-1-111,0 0 1,1-2 0,-1 1 0,1-2-1,0 0 1,-1-2 0,1 1 0,0-2 0,-1 0-1,1-1 1,-1-1 0,0 0 0,0-1 0,1-2 110,51-19-443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8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122 822 2304,'0'-1'61,"-1"0"0,0 0-1,0 0 1,0 0 0,0 1-1,0-1 1,0 0 0,0 1-1,0-1 1,0 1 0,0-1-1,0 1 1,0-1-1,-1 1 1,1 0 0,0-1-1,0 1 1,0 0 0,0 0-1,-1 0 1,1 0 0,0 0-1,0 0 1,0 1 0,-1-1-61,-12 1 123,13-1-124,1-1 1,-1 1 0,0 0-1,0-1 1,0 1 0,0-1 0,0 1-1,1-1 1,-1 0 0,0 1 0,1-1-1,-1 0 1,0 1 0,1-1 0,-1 0-1,1 0 1,-1 0 0,1 1 0,-1-1-1,1 0 1,0 0 0,-1 0 0,1 0-1,0 0 1,0 0 0,0 0 0,-1 0-1,1 0 1,0 0 0,0 0 0,-2-36-150,2 33 122,-3-152 1552,-7 1-1,-25-122-1523,28 220 2330,1-47-2330,6 125-37,2 0 1,1 0-1,1 0 0,0 0 0,2-1 0,0 0 1,2 2 36,19 43-78,19 29 78,-42-85-7,46 82-14,26 31 21,12 21-7,-66-103 4,-13-23-8,0 1 0,1-1 0,1 0 0,0-1 0,1-1 0,1 0 0,15 13 11,-23-24-65,0-1-1,0 0 1,1 0 0,-1-1 0,1 1 0,0-1 0,0-1 0,0 1 0,0-1 0,0 0 0,0 0 0,0-1 0,6 1 65,2-2-361,-1 0 0,1 0 0,0-1-1,-1-1 1,8-2 361,-13 2-257,0 0-1,0 0 0,0 0 1,0-1-1,0-1 258,36-26-696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9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0 188 6561,'6'-42'2489,"12"13"-1881,22 5-352,14 0-160,30 4-144,16 0-80,22 4-184,3 6-168,-19 8-1104,-20 2-761,-22 10 1433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39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50 126 4137,'-43'129'1486,"36"-105"-1018,8-17-178,1-5-254,1 0-1,-1-1 0,1 1 0,0 0 0,-1-1 0,1 1 1,0-1-1,0 0 0,0 0 0,0 0 0,0 0 0,0 0 1,0-1-1,0 0 0,0 1 0,0-1 0,0 0 1,0 0-1,1-1 0,-1 1 0,0-1 0,0 1 0,0-1 1,1-1-36,13-3 46,1-1 0,-1 0 1,12-8-47,-19 9 29,48-22-103,30-21 74,-72 39-21,0-1 0,-1-1 0,-1-1 0,0 0-1,0 0 1,-1-2 0,8-10 21,-20 22 0,1 0 1,-1 0-1,1 0 0,-1 0 0,0-1 1,0 1-1,0 0 0,0-1 0,0 1 1,0-1-1,-1 1 0,1-1 0,-1 1 1,0-1-1,0-1 0,0 3-2,0-1 0,-1 0-1,1 1 1,-1-1 0,1 1 0,-1 0 0,0-1 0,1 1-1,-1-1 1,0 1 0,0 0 0,0 0 0,0-1-1,0 1 1,0 0 0,0 0 0,0 0 0,-2-1 2,-2-1-13,0 1 0,0-1 1,-1 1-1,1 0 0,-1 0 1,0 0-1,1 1 0,-1 0 1,0 0-1,0 1 0,-2-1 13,-2 1 17,0 0-1,0 1 0,0 0 0,0 1 1,0-1-1,0 2 0,0 0 0,1 0 1,0 0-1,-1 1 0,1 1 0,-8 5-16,6-3 41,0 1-1,1 0 0,0 1 1,0 0-1,1 1 0,0 0 1,1 1-1,0-1 0,-2 6-40,1-1 25,1 1 0,0 0 0,1 0-1,1 0 1,0 1 0,2-1 0,0 1 0,0 1-1,2-1 1,0 0 0,1 1 0,1-1-1,0 1 1,2-1 0,0 3-25,-1-14 0,0 1 0,1-1-1,0 1 1,0-1 0,1 0-1,0 0 1,0 0 0,0 0 0,1-1-1,-1 1 1,1-1 0,1 0 0,-1 0-1,1 0 1,0 0 0,0-1 0,0 0-1,1 0 1,-1 0 0,1-1 0,0 0-1,0 0 1,0-1 0,0 1 0,1-1-1,1 0 1,5 1-2,-1-1 1,1 0-1,1-1 0,-1 0 0,0-1 0,0-1 0,0 0 0,0-1 0,0 0 0,0-1 1,-1 0-1,13-5 2,-9 1 78,0 0 0,0-1 0,0-1 0,-2 0 0,1-1 0,-1-1 0,0 0 0,-1-1 0,6-7-78,-13 13 40,0-1-1,0 0 1,-1-1 0,0 1-1,0-1 1,0 0 0,-1 0-1,0-1 1,-1 1 0,0-1-1,0 0 1,-1 0 0,0 0 0,-1 0-1,0 0 1,0 0 0,-1 0-1,0-1 1,-1 1-40,1 5 11,-1 1 0,1-1 0,-1 1 0,0-1 0,0 1 0,0-1 1,-1 1-1,1 0 0,-2-3-11,-26-25 25,15 17-51,14 13-24,9 1 15,0 0 0,0-1 1,-1 0-1,9-3 35,13-2-26,108-24-5,45-8 33,-172 36 0,9-2 6,0 2-1,11-1-7,-24 3-3,-1 1 0,1-1 0,0 1 0,-1 0 0,1 0-1,-1 1 1,1 0 0,-1 0 0,4 2 3,-8-3-5,0 0 0,0 0-1,0 1 1,-1-1 0,1 0 0,0 1 0,0-1-1,-1 1 1,1 0 0,-1 0 0,0-1 0,1 1-1,-1 0 1,0 0 0,0 0 0,0 0-1,0 0 1,-1 1 0,1-1 0,0 0 0,-1 0-1,0 0 1,1 1 0,-1-1 0,0 0 0,0 1-1,0-1 1,-1 2 5,0 7-23,-1 0-1,-1-1 0,0 1 1,0 0-1,-3 5 24,-8 19-35,3-9 22,-6 27 13,14-45 2,1 1 1,1 0-1,0 0 0,0 0 1,1 0-1,0 0 0,0 1 1,1 1-3,0-8-12,-1-1 1,1 1 0,-1 0 0,1 0 0,0 0 0,0 0 0,0-1 0,1 1 0,-1-1 0,1 1 0,-1-1-1,1 1 1,0-1 0,0 0 0,0 0 0,0 0 0,0 0 0,0 0 0,1 0 0,-1 0 0,1-1 0,-1 1-1,1-1 1,0 0 0,-1 0 0,1 0 0,0 0 0,0 0 0,0-1 0,0 1 0,1-1 11,4 1-82,1-1 0,-1 0 0,1-1 0,-1 0 0,1 0-1,-1-1 1,1 0 0,-1 0 0,0-1 0,6-2 82,25-14-874,-1-1 1,0-2-1,-2-2 0,12-10 874,20-16-876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40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5 2369,'-2'-4'1344,"2"4"-496,-2 2-216,0-2-464,0 0-112,-4 18 72,-8 24 32,0 59-8,18-53-24,14 0-40,2-6-16,8-2-48,6-6-56,6-16-192,2-8-176,8-20-408,-2-6-272,2-22 672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4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0 157 6969,'85'56'2701,"-78"-52"-2832,0 0 0,0-1 0,1 0 1,0-1-1,-1 1 0,1-1 0,0-1 0,0 0 0,0 0 0,0 0 1,0-1-1,0 0 0,0-1 0,0 1 0,0-2 0,0 1 0,0-1 1,0 0-1,0-1 0,-1 0 0,0 0 0,1-1 0,0 0 131,-2 1-43,-1 0 0,1-1 0,-1 0 0,0 0 0,0 0 0,0 0 0,0-1 0,-1 0 1,1 0-1,-1 0 0,-1 0 0,1-1 0,-1 1 0,0-1 0,0 0 0,0 0 0,-1 0 0,0 0 0,0-1 0,-1 1 0,0-1 0,0 1 0,0-1 0,-1 1 0,0-1 0,0 1 0,-1-1 0,-1-5 43,2 10 53,0 0 0,-1-1 0,1 1-1,-1 0 1,0-1 0,0 1 0,0 0 0,0 0-1,0 0 1,0 0 0,0 0 0,-1 0 0,1 0-1,-1 0 1,0 0 0,1 1 0,-1-1 0,0 1-1,0-1 1,0 1 0,0 0 0,0-1 0,0 1-1,0 0 1,-1 0 0,1 1 0,0-1 0,-1 0-1,1 1 1,-1 0-53,-3-1 72,1 1-1,-1 1 1,1-1-1,0 1 1,-1 0-1,1 0 1,0 1-1,0-1 1,0 1-1,0 0 1,0 1 0,0-1-1,-1 2-71,-9 6 48,1 1 0,0 0 0,1 1 0,0 0 0,1 1 0,1 0-1,0 1 1,0 0 0,-5 12-48,8-13 6,0 1 0,1 0 0,1 1-1,0-1 1,1 1 0,1 0 0,0 0-1,1 1 1,0-1 0,1 1 0,1 1-6,1-13 2,0 0-1,0 0 1,1 0 0,-1 0-1,1 0 1,0 0 0,0 0-1,0 0 1,0 0 0,1-1-1,0 1 1,0 0 0,0-1-1,0 0 1,0 1 0,1-1 0,-1 0-1,1 0 1,0 0 0,0-1-1,0 1 1,0-1 0,0 1-1,1-1 1,-1 0 0,1 0-1,0-1 1,-1 1 0,1-1-1,1 1-1,8 1 9,-1-1 0,0 0 0,1 0 0,-1-2 0,1 1 0,-1-2 0,3 0-9,23-2-75,26-8 75,-25 4-555,-1-3 0,0-1 0,-1-1-1,0-2 1,23-14 555,3-12-847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41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0 896 3289,'47'-61'1253,"-47"61"-1241,0-1-1,0 1 1,0 0-1,0 0 1,1 0-1,-1-1 1,0 1-1,0 0 1,0 0 0,0 0-1,0 0 1,1 0-1,-1-1 1,0 1-1,0 0 1,0 0-1,0 0 1,1 0-1,-1 0 1,0 0-1,0 0 1,0 0-1,1 0 1,-1 0-1,0-1 1,0 1-1,0 0 1,1 0 0,-1 0-1,0 0 1,0 0-1,0 1 1,1-1-1,-1 0 1,0 0-1,0 0 1,1 0-1,-1 0 1,0 0-1,0 0 1,0 0-1,0 0 1,1 0-1,-1 1 1,0-1-1,0 0 1,0 0-1,0 0 1,0 0 0,1 1-12,2 12 348,1 1-60,-2-11-239,0-1 0,0 1 1,0-1-1,0 0 1,1 0-1,-1 0 1,1 0-1,-1 0 1,1-1-1,0 1 1,-1-1-1,1 0 1,0 0-1,0 0 0,0 0 1,0 0-1,0 0 1,2-1-50,7 2 95,-1-1 0,1-1-1,0 0 1,3-1-95,19-2 58,-1-1 0,-1-1 0,1-2 0,-1-2 0,0 0 0,-1-2 0,0-2 0,-1-1 0,4-3-58,-23 10 11,-1 1 0,0-1 0,0-1 0,0 1 1,-1-2-1,2-2-11,-9 9 6,1-1-1,-1 0 1,1 0 0,-1 0 0,0 0-1,0 0 1,-1-1 0,1 1-1,-1-1 1,1 1 0,-1-1 0,0 1-1,0-1 1,-1 0 0,1 1 0,-1-1-1,0 0 1,0 0 0,0 1 0,0-1-1,0 0 1,-1 0-6,-1 0-3,1 0 0,-1 1 0,0-1 0,0 0 0,-1 1 0,1 0 0,-1-1 0,0 1 1,0 0-1,0 0 0,0 0 0,0 1 0,0-1 0,-1 1 0,1 0 0,-1 0 0,0 0 0,0 0 0,0 1 0,0 0 0,-1-1 3,-3-1 6,-1 1-1,1 0 1,0 1 0,-1-1-1,1 2 1,-1-1 0,1 1-1,-1 0 1,1 1 0,-2 0-6,-1 2 32,0-1 1,0 2 0,1 0-1,-1 0 1,1 0-1,0 2 1,0-1 0,1 1-1,-1 0 1,2 1-1,-8 7-32,5-4 31,1 1 0,1 0 0,0 0 0,1 1 0,0 0 0,0 1-1,2 0 1,-5 10-31,4-5-2,0 1 0,2-1 0,0 1 0,1 0 0,1 0 0,1 1 0,1-1 0,0 1 0,2-1 0,0 0 0,1 1 0,1-1-1,4 14 3,-5-24-40,1-1 0,0 1 0,0-1 0,1 0 0,0 0 0,1 0 0,0-1 0,0 1 0,0-1 0,1 0 0,0-1 0,0 0 0,1 1 0,0-2-1,0 1 1,0-1 0,1 0 0,-1-1 0,1 0 0,0 0 0,1 0 0,-1-1 0,1-1 0,2 1 40,0 0-49,-1-1 1,1-1-1,0 1 1,-1-2-1,1 0 1,0 0-1,0-1 1,0 0-1,-1-1 1,6-1 48,-9 1-14,0 0-1,-1-1 1,1 1 0,-1-1 0,0 0 0,0-1-1,0 0 1,-1 0 0,1 0 0,-1-1-1,0 1 1,0-1 0,0 0 0,-1-1 0,0 1-1,0-1 1,0 0 14,1-4 24,0-1 1,0 1-1,-1-1 1,-1 0-1,0 0 0,0 0 1,-1 0-1,0-1-24,2-25 694,-2-32-694,-1 37 810,0-1 0,4-11-810,-3 42 585,0 9-444,1 15-121,8 114-2,12 204-305,-22-268-87,-3 0 0,-4 0 0,-11 52 374,7-84-154,3-26 123,6-14 32,1 0 0,0 0 0,0 0 0,0 0 0,-1 1 0,1-1 0,0 0 0,0 0 0,-1 0 0,1 0-1,0 0 1,-1 0 0,1 0 0,0 0 0,0 0 0,-1 0 0,1 0 0,0 0 0,0 0 0,-1 0 0,1 0 0,0 0-1,0 0 1,-1 0 0,1 0 0,0 0 0,0 0 0,-1-1 0,1 1-1,-1-1 11,0 0-1,0 0 1,0 0 0,0 0 0,0 0-1,0 0 1,1-1 0,-1 1 0,0 0-1,1-1 1,-1 1 0,1 0 0,-1-1-1,1 1-10,-2-11 63,0-1-1,0 0 0,1 1 0,1-1 0,0 1 0,1-3-62,11-80 219,-9 75-176,21-162 104,13-79-173,-24 191-21,4 0 0,16-42 47,-31 106-2,23-57-17,-22 57 19,1 0 1,-1 1 0,1-1-1,0 1 1,1 0 0,-1 0-1,1 0 1,3-3-1,-4 6 4,0-1 0,0 1 0,0 0 0,0 0 0,1 0 0,-1 0 0,0 1 0,1 0 0,-1-1 1,1 2-1,0-1 0,-1 1 0,1-1 0,0 1 0,-1 0 0,3 1-4,3 0 1,0 1 0,0 0 1,-1 0-1,1 1 0,-1 0 0,0 1 0,0 0-1,-7-4-12,1 1 0,-1 0 0,0 0-1,0 0 1,-1 0 0,1 0 0,0 1-1,0-1 1,0 0 0,-1 1-1,1-1 1,-1 1 0,1 0 0,-1-1-1,0 1 1,0 0 0,1 0 0,-1 0-1,0 0 1,-1 0 0,1 0 0,0 0-1,-1 0 1,1 1 0,-1-1 0,1 0-1,-1 0 1,0 0 0,0 1 0,0-1-1,0 0 1,-1 0 0,1 0 0,-1 0-1,1 1 1,-1-1 0,0 0 0,1 0-1,-1 0 1,-1 2 12,-4 5-116,0 1-1,0-1 1,-1 0-1,0-1 1,0 1-1,-1-1 1,-5 3 116,-18 15-560,0-2 1,-2-1-1,-1-2 1,-26 12 559,53-29-37,0 0 0,0 0 0,0 1 0,1 0 0,0 0 0,0 0 0,0 1 37,5-5 8,0 0-1,-1 1 0,1-1 1,0 0-1,0 0 1,0 1-1,1-1 1,-1 1-1,0-1 1,0 0-1,1 1 0,-1 0 1,1-1-1,-1 1 1,1-1-1,0 1 1,0-1-1,-1 1 1,1 0-1,0-1 1,1 1-1,-1 0 0,0-1 1,0 1-1,1-1 1,-1 1-1,1 0 1,-1-1-1,1 1 1,0-1-1,-1 0 0,1 1 1,0-1-1,0 1 1,0-1-1,1 1-7,-1-1 21,1 0 1,0 1-1,0-1 0,-1 0 0,1 0 1,0 0-1,0 0 0,0 0 0,0-1 0,0 1 1,1 0-1,-1-1 0,0 0 0,0 1 1,0-1-1,0 0 0,2 0-21,37-5 177,-22 0-142,0-1 1,-1 0 0,1-2 0,-2 0 0,1-1-1,15-10-35,0-3 37,0-2 0,26-25-37,-21 14 74,-2-1 0,-2-2 0,-1-2 0,22-35-74,-41 53 70,-1-2 0,-2 1 0,0-1 1,-2-1-1,0 0 0,-2 0 0,-1-1 0,-1 0 0,1-13-70,1-42 305,-3-1 0,-5-27-305,1 96 49,1 0 38,-2 1-1,1 0 1,-1-1-1,-1 1 1,0 0 0,-1 0-1,-2-7-86,4 17 13,0 0 0,0 0-1,0 0 1,0 1 0,0-1 0,-1 0-1,1 0 1,0 1 0,-1-1 0,1 1-1,-1-1 1,0 1 0,1 0-1,-1 0 1,0 0 0,0 0 0,0 0-1,0 0 1,0 0 0,0 0 0,0 1-1,0-1 1,0 1 0,0-1 0,0 1-1,0 0 1,0 0 0,0 0-1,0 0 1,-1 0 0,1 1 0,0-1-1,0 1 1,0-1 0,0 1 0,0 0-1,0-1 1,0 1 0,0 0 0,0 1-1,1-1 1,-2 1-13,2-1 0,0 1 0,0-1 0,0 1 0,0-1 0,0 1 0,1 0 0,-1 0 0,0-1 0,1 1 0,-1 0 0,1 0 0,0 0 0,0 0 0,0-1 0,0 1 0,0 0 0,0 2 0,6 32 2,-5-32-1,21 76 28,3-2 0,23 45-29,20 59 22,-61-161-18,-2 0 1,-1 1 0,0 0 0,-2-1-1,-1 1 1,0 0 0,-1 0 0,-3 14-5,-1-6-146,-2 1 0,-1-1 0,-1-1 0,-1 0 0,-12 24 146,19-47-213,-1-1 1,1 0 0,-1 0 0,0 0 0,0 0-1,-2 0 213,4-3-155,-1-1 0,1 1 0,-1-1-1,0 1 1,1-1 0,-1 0 0,0 0-1,0 0 1,0 0 0,0 0 0,0 0-1,0-1 1,0 1 0,0-1 0,0 1-1,-1-1 1,1 0 0,-1 0 155,-27-2-972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41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0 120 5129,'18'-14'2185,"24"2"-1425,18 2-112,42-4-568,16 4-160,13-6-1064,5-2-1025,-14-8 1321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42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15 2537,'-14'-15'4581,"21"27"-4482,1-1 0,0 0 1,0 0-1,2-1 1,-1 0-1,1-1 0,0 0 1,1-1-1,7 4-99,-14-9 31,10 7 62,0-1 0,1-1 0,1 0 0,-1-1 0,1-1 0,0-1 0,1 0 0,14 3-93,-12-4 44,68 15 357,45 1-401,4 2 190,-134-22-186,0 0 0,0 0 1,0 1-1,0-1 0,0 1 0,0-1 1,0 1-1,0 0 0,-1 0 0,1 0 0,0 0 1,0 0-1,-1 0 0,1 1 0,-1-1 0,1 0 1,-1 1-1,1-1 0,-1 1 0,0 0-4,0 0 2,-1 0 0,1 0 0,-1 0-1,0 0 1,0 0 0,0 0-1,0 0 1,0 0 0,0 0 0,0 0-1,-1 0 1,1 0 0,-1 0 0,1 0-1,-1 0 1,0-1 0,0 1 0,0 0-1,-1 2-1,-6 9 2,0 1 0,-1-1 0,-1-1 1,0 0-1,0 0 0,-2-1 0,1 0 0,-1-1 0,-1 0 0,0-1 0,0 0 0,-1-1 0,0-1 0,-12 5-2,-27 9 17,-1-2 1,-1-3 0,-26 3-18,36-8-19,10-3 21,1 2 0,0 2 1,1 1-1,1 1 0,-5 5-2,26-14-14,1 1 0,0 1-1,0 0 1,0 0 0,1 1-1,0 0 1,1 0 0,0 1-1,0 0 1,1 1 0,0 0 0,1 0-1,0 0 1,0 1 0,1 0-1,0 0 1,1 0 14,4-9-43,-1 0 0,1-1 1,-1 1-1,1 0 0,0 0 0,-1-1 0,1 1 0,0 0 1,0 0-1,0-1 0,1 1 0,-1 0 0,0 0 0,1-1 1,-1 1-1,1 0 0,-1-1 0,1 1 0,0 0 1,0-1-1,0 1 0,0-1 0,0 0 0,0 1 0,0-1 1,0 0-1,1 1 0,-1-1 0,0 0 0,2 1 43,1 0-207,1 0 0,-1 0-1,1 0 1,0-1-1,0 1 1,0-1 0,0 0-1,0-1 1,0 1-1,0-1 1,5 0 207,69-5-1019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0:43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52 6897,'-1'-1'90,"1"0"0,0 0-1,0 1 1,0-1-1,0 0 1,-1 0-1,1 1 1,0-1-1,-1 0 1,1 0-1,0 1 1,-1-1-1,1 0 1,-1 1-1,1-1 1,-1 1 0,0-1-1,1 1 1,-1-1-1,0 1 1,1-1-1,-2 0-89,2 1 28,-1 0 0,0 0 0,1 0 0,-1 1 0,0-1 0,0 0-1,1 0 1,-1 0 0,0 0 0,1 1 0,-1-1 0,0 0 0,1 1 0,-1-1 0,1 0-1,-1 1 1,0-1 0,1 1 0,-1-1 0,1 1-28,-7 6-113,2 0-1,-1 0 1,1 1-1,-1 2 114,-2 2 138,-57 81-1372,58-81 693,-1-1 0,0 0 0,-1 0 0,-6 5 541,12-13-193,-1 1 0,1-1 1,-1-1-1,0 1 0,1 0 0,-1-1 1,0 0-1,-1 0 0,1 0 0,0-1 0,-1 1 1,1-1-1,-1 0 0,1 0 0,-2 0 193,5-1 6,1 0 0,-1 0-1,0 0 1,0 0 0,0 0 0,0-1-1,0 1 1,0 0 0,0 0-1,0-1 1,0 1 0,0 0 0,1-1-1,-1 1 1,0-1 0,0 1-1,1-1 1,-1 1 0,0-1 0,0 0-1,1 1 1,-1-1 0,1 0-1,-1 0 1,1 1 0,-1-1 0,1 0-1,-1 0 1,1 0 0,0 0-1,-1 0 1,1 0 0,0 1-1,0-1 1,0 0 0,-1 0 0,1 0-1,0 0 1,0-1-6,0-2 160,1-1 0,-1 0 0,0 0-1,1 0 1,0 0 0,0 1 0,2-4-160,2-5 338,0 1-1,2 0 1,-1 0 0,1 0-1,1 1 1,0 0 0,4-4-338,5-4 492,1 1 0,0 0 1,14-8-493,-27 21 67,1 1 1,0 0-1,0 0 0,0 0 1,0 1-1,1 0 1,-1 0-1,7-2-67,-11 5 10,0-1 1,-1 1-1,1 0 0,0 0 0,0 0 1,0 0-1,-1 0 0,1 1 0,0-1 1,0 0-1,-1 1 0,1-1 0,0 1 1,-1 0-1,1-1 0,0 1-10,0 1 3,0 0-1,0-1 1,0 1 0,0 0 0,0 0-1,0 0 1,0 1 0,-1-1 0,1 0-1,-1 1 1,0-1 0,1 1 0,-1 1-3,7 18 7,-1 0 0,-2 1 0,0 0 0,0 12-7,-1-10 0,0 0 1,2-1-1,1 0 0,1 2 0,14 25-12,-5-10 0,5 19 12,-18-45 0,0 0-1,-1 0 0,0 1 1,-1 0-1,-1 14 1,-2 10 25,-3 0-1,-1 0 1,-3 4-25,8-43-3,0-1 0,0 1 0,0-1 0,0 1 1,0-1-1,0 1 0,0-1 0,0 0 0,-1 1 1,1-1-1,0 1 0,0-1 0,0 0 1,-1 1-1,1-1 0,0 0 0,-1 1 0,1-1 1,0 0-1,0 1 0,-1-1 0,1 0 0,-1 0 1,1 1-1,0-1 0,-1 0 0,1 0 0,-1 0 1,1 1-1,0-1 0,-1 0 0,1 0 1,-1 0-1,1 0 0,-1 0 0,1 0 3,-17-6-58,6 2 54,-35-8-23,29 7 47,0 0 0,0 2 0,-1 0 0,-5 1-20,-34-3 583,52 5-289,14 1-181,19 2-52,116-7-608,0-6 1,67-16 546,-43 6-1342,51-4 412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05.31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19 90 808,'-2'-3'296,"0"0"-1,0 0 1,0 0 0,0 0-1,1 0 1,-1 0 0,1-1-1,0 1 1,0-1-1,0 1 1,0-1 0,1 1-1,-1-1 1,1 1 0,0-1-1,0 0 1,0 1-1,1-4-295,-1-6 296,1 13-296,-1-1 0,1 1 0,-1-1 0,0 1 0,1-1 0,-1 1 0,1-1 0,-1 1 0,1 0 0,-1-1-1,1 1 1,0-1 0,-1 1 0,1 0 0,-1 0 0,1 0 0,0-1 0,-1 1 0,1 0 0,0 0 0,-1 0-1,1 0 1,0 0 0,17-2-6,-18 2 6,6-1 1,1 1 0,-1 1-1,0-1 1,0 1-1,0 0 1,0 0 0,0 1-1,0 0 1,0 0-1,-1 0 1,4 2-1,28 12 0,-7-2 4,1-2-1,1-1 1,15 3-4,52 5 39,4 0-5,61 21-34,-131-30 8,0 2-1,-1 1 1,-1 2-1,0 0 1,-1 3-1,25 18-7,-35-22 12,1-1-1,0-2 0,0 0 0,1-1 0,1 0 0,14 2-11,-15-4 10,-1 1-1,1 1 1,-2 1-1,11 8-9,75 56 8,-75-52 9,0-2 7,0-1 0,1-2 0,24 10-24,107 38 37,-16-6-18,-62-16 50,9 3 22,-2-6-36,-29-12-48,1-3 0,0-3 0,18 2-7,-28-12 2,-1 2 0,-1 3 0,-1 2 0,0 2 0,-1 2 0,27 20-2,87 50 11,-96-58 2,-1 3 0,41 33-13,-62-38 5,3-3-1,0-1 0,2-3 1,47 19-5,-59-30-2,-2 2 1,-1 2 0,0 2-1,-1 0 1,20 20 1,-31-25 1,0 0-1,1-2 1,1-1 0,0-1 0,19 6-1,42 13-30,12-1 30,-93-30-3,-1 2 4,1-1 0,-1 1 0,-1 0 0,1 0 0,0 1 0,-1 0 0,1-1 0,-1 2 1,0-1-1,-1 0 0,1 1 0,-1-1 0,0 1 0,2 3-1,1 1 2,0-1-1,0 0 0,1 0 1,6 5-2,1-3 1,2 1 0,-1-2 0,1 0 1,1-1-1,-1-1 0,17 5-1,-9-3-3,-1 0 0,0 2 1,2 3 2,-11-5-1,1 1 0,-1 1 0,-1 0 1,0 1-1,-1 0 0,0 1 0,-1 0 1,-1 1-1,0 0 0,0 1 1,6 14 0,-13-23-2,1 0 0,0-1 0,0 0 0,0 0 1,1 0-1,-1 0 0,1-1 0,0 1 0,1-1 1,-1 0-1,4 1 2,7 4 4,1-2 0,0 0 1,7 2-5,40 17 8,-57-22-8,-1 0 0,1 1 1,-1 0-1,0 0 0,-1 1 1,1-1-1,-1 2 0,1-1-4,0 0 1,0 0-1,0-1 0,1 1 1,2 0 3,7 6-5,1 0-1,-2 1 1,2 2 5,11 10 7,-22-20-8,0 0 1,-1 0 0,0 1 0,0-1 0,-1 1 0,1 0-1,-1 1 1,-1-1 0,3 6 0,12 11-483,-7-10-26,0 5 166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06.38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549 60 2296,'-47'-29'1245,"46"29"-1199,1 0 1,-1-1 0,1 1-1,-1-1 1,1 1 0,-1 0-1,1-1 1,-1 1 0,1-1-1,0 1 1,-1-1 0,1 0-1,0 1 1,-1-1 0,1 1-1,0-1 1,0 0 0,-1 1-1,1-1 1,0 0 0,0 1-1,0-1 1,0 0-1,0 1 1,0-1 0,0 0-1,0 1 1,0-1 0,0 1-1,1-1 1,-1 0 0,0 1-1,0-1 1,1 0 0,-1 1-1,0-1 1,1 1 0,-1-1-1,0 1 1,1-1 0,-1 1-47,3-8 1574,-3 8-1364,0 0-129,0 0-22,1 3 67,12 25 178,0 1-1,11 14-303,-16-29 60,6 12 58,2 0 0,0-1 0,2-1 0,1 0-1,0-2 1,2 0 0,1-1 0,20 15-118,40 33 737,67 74-737,-132-127 17,0-1-1,13 8-16,-22-17 22,-1-1 0,1 0 1,1 0-1,-1-1 0,1-1 0,-1 1 0,9 1-22,-15-4 929,-11 0-720,-36 2-282,-21 8 92,0 4 0,-53 19-19,62-12 36,2 3-1,1 3 0,-48 32-35,-147 114-275,115-78-102,-27 15 143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27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69 387 2529,'-22'-24'497,"15"17"-217,1 0-1,-1 0 1,1-1-1,1 0 1,0 0 0,-2-4-280,3 1 897,9 7-657,16 10-345,12 14 36,-6 0 57,-1 1 1,0 1 0,1 4 11,202 205 159,-208-211-263,-21-20 184,0 0 0,0 1 0,0-1 0,1 0 0,-1 1 0,0-1 0,0 0 0,1 1 0,-1-1 0,0 0 0,1 1 0,-1-1 0,0 0 1,1 0-1,-1 0 0,0 1 0,1-1 0,-1 0 0,0 0 0,1 0 0,-1 0 0,0 0 0,1 0 0,-1 1 0,1-1 0,-1 0 0,0 0 0,1 0 0,-1 0 0,1 0 1,-1-1-1,0 1 0,1 0 0,-1 0 0,1 0 0,-1 0-80,4-27 174,2 1 0,0 0 1,8-17-175,-3 7 72,27-115 341,6-84-413,-41 220 4,-1 6-25,0-1 1,-1-1-1,0 1 0,0 0 0,-1 0 1,0 0-1,-1 0 0,0 0 0,-1-1 21,1 9-780,0 7-323,1 10 440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28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25 4721,'-6'-10'2305,"0"6"-897,2 0-520,4 2-704,0 2-192,0 0-344,0 0-352,26 0-1041,4-4 1137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28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269 160 1568,'2'-29'684,"0"12"-165,-1 0-1,-1 0 1,-1 0-1,0 0 1,-2-7-519,3 23 25,0 0-1,0 0 1,0 1-1,0-1 1,0 0-1,0 0 1,-1 0-1,1 0 1,0 0 0,-1 1-1,1-1 1,0 0-1,-1 0 1,1 0-1,-1 1 1,0-1-1,1 0 1,-1 1-1,1-1 1,-1 0 0,0 1-1,1-1 1,-1 1-1,0-1 1,0 1-1,0-1 1,1 1-1,-1 0 1,0-1-1,0 1 1,0 0 0,0 0-1,0 0 1,0 0-1,1-1 1,-1 1-1,0 0 1,0 1-1,0-1 1,0 0 0,0 0-1,0 0 1,0 0-1,1 1 1,-1-1-1,0 0 1,0 1-1,0-1 1,1 1-1,-2 0-24,-3 2 14,0 1 0,0-1 0,0 1 0,0 1 0,1-1-1,0 1 1,-1 0-14,-16 22 3,2 0-1,1 2 1,1-1-1,-1 7-2,-10 27-2,-13 39 2,34-81-6,0 0-1,1 1 1,1-1-1,1 1 1,1 1-1,1-1 1,1 19 6,1-31-3,0-1 0,2 1 0,-1-1 0,1 0 0,0 0 1,0 1-1,1-2 0,0 1 0,1 0 0,0 0 0,0-1 1,0 0-1,1 0 0,0 0 0,0-1 0,1 0 0,0 1 0,0-2 1,1 1-1,-1-1 0,2 0 3,0 0-132,0-1 0,0 0 0,1-1 0,-1 0-1,1 0 1,0-1 0,0 0 0,0 0 0,0-1 0,0 0 0,0-1 0,1 0 0,-1-1 0,0 1-1,0-2 1,0 1 0,0-1 0,2-2 132,24-7-573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29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2409,'34'-49'1286,"-33"48"-1203,-1 0 0,1 1-1,-1-1 1,1 0 0,-1 1-1,0-1 1,1 0-1,-1 0 1,0 1 0,1-1-1,-1 0 1,0 0 0,0 0-1,0 0 1,1 1-1,-1-1 1,0 0 0,0 0-1,0 0 1,-1 0 0,1 1-1,0-1 1,0 0-1,0 0 1,-1 0 0,1 0-1,0 1 1,-1-1 0,1 0-1,0 0 1,-1 1-1,0-2-82,-2-5 1731,3 6-1442,10 6-240,-7-3-49,-1-1 0,1 1-1,-1 0 1,0 0-1,0 0 1,0 0 0,0 0-1,0 1 1,0-1-1,0 1 1,-1-1-1,1 1 1,-1-1 0,0 1-1,0 0 1,1 2 0,14 28 0,-1-8 0,-5-10-2,-1 1 1,-1 0-1,0 0 0,-1 1 1,-1 0-1,1 5 2,13 73-24,-15-67-127,0 0-1,2 0 1,2-1-1,0 0 0,1 0 1,2-1 151,-10-23-263,-1 1 0,1-1 1,0-1-1,0 1 0,0 0 1,1 0-1,-1-1 0,1 1 0,-1-1 1,1 0-1,0 0 263,6 0-960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4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7802,'2'-27'2808,"13"18"-2480,16 3-120,28 2-672,13-3-664,14 1 712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29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194 368 6817,'-2'-6'676,"1"3"-522,0-1 1,0 1-1,0 0 1,0-1 0,1 1-1,0-1 1,-1 1-1,1-1 1,0 1 0,1-1-1,-1 1 1,1-1-1,-1 1 1,1-1 0,0 1-1,1 0 1,-1-2-155,12-18-74,-8 15-104,-1-1 0,1 0-1,-1 0 1,-1 0 0,1-4 178,-3 10-94,0 0 0,-1-1 0,0 1 0,1 0 0,-1 0 0,0 0 1,-1-1-1,1 1 0,-1 0 0,1 0 0,-1 0 0,0 0 0,0 0 1,0 0-1,-1 0 0,1 0 0,-1 0 0,1 1 0,-1-1 94,-3-3-107,0 1-1,1 0 1,-2 0-1,1 0 1,0 1-1,-1 0 1,0 0-1,0 0 1,0 1-1,-1 0 1,1 0-1,-1 0 1,1 1-1,-1 0 1,0 0-1,-2 1 108,2-1 64,0 1-1,0 0 1,0 1-1,0 0 1,0 0-1,1 0 1,-1 1-1,0 0 1,0 0-1,0 1 1,0 0-1,1 0 1,-1 0-1,1 1 1,0 0-1,-2 2-63,8-6 4,0 1 0,0 0 0,0 0 0,0 0 0,0 0 0,0 0 0,0 0 0,0 0 0,0 0 0,1 0 0,-1 0 0,0 0 0,0 0 0,0 0 0,0 0 0,0 0 0,0 0 0,0 0 0,0 0 0,0 0 0,0 1 0,0-1 0,1 0 0,-1 0 0,0 0 0,0 0 0,0 0 0,0 0 0,0 0 0,0 0 0,0 0 0,0 0 0,0 0 0,0 0 0,0 0 0,0 0 0,0 0 0,0 1 0,0-1-1,0 0 1,0 0 0,0 0 0,0 0 0,0 0 0,0 0 0,0 0 0,0 0 0,0 0 0,0 0 0,0 1 0,0-1 0,0 0 0,0 0 0,0 0 0,0 0 0,0 0 0,0 0 0,0 0 0,0 0 0,0 0 0,0 0 0,0 0 0,0 0 0,0 1 0,0-1-4,11-1 183,40-9 135,-1-3 0,0-1 0,18-11-318,81-22 39,-145 45-38,1 1-6,-1 0 1,1 0-1,-1 0 1,1 0-1,-1 0 1,1 1 0,-1 0-1,1 0 1,0 0-1,-1 1 1,1 0 4,-4-1-3,0 0-1,0 1 1,-1-1 0,1 1-1,0-1 1,-1 0 0,1 1 0,0-1-1,-1 1 1,1 0 0,-1-1-1,1 1 1,-1-1 0,1 1-1,-1 0 1,1 0 0,-1-1-1,0 1 1,1 0 0,-1 0-1,0-1 1,0 1 0,1 0-1,-1 0 1,0 0 0,0-1-1,0 1 1,0 0 0,0 0 0,0 0-1,0-1 1,-1 1 0,1 0-1,0 0 1,0 0 0,0-1-1,-1 1 4,-12 32-46,-4-3 42,8-14 11,1-1 1,1 1 0,0 1-1,-5 15-7,11-26 2,0-1-1,0 1 1,0 0-1,1-1 1,0 1-1,0 0 1,0-1-1,1 1 1,0 0-1,0-1 1,0 1-1,0-1 1,1 1-1,0-1 1,1 0-1,-1 0 1,3 4-2,0-2-3,0 0 0,1 0 0,-1-1 1,2 0-1,-1 0 0,1 0 1,-1-1-1,2 0 0,-1-1 0,0 1 1,1-1-1,0-1 0,0 1 0,0-1 1,0-1-1,1 0 0,-1 0 0,1 0 1,6 0 2,6 0-141,0-1-1,0-1 1,0-1 0,0 0 0,0-2 0,-1 0-1,16-5 142,-15 2-256,1-1-1,-1-1 1,-1-1-1,4-2 257,-15 6-37,0 0-1,0-1 0,0 0 0,-1 0 0,0-1 0,0 0 0,-1 0 0,0-1 1,6-7 37,-11 10 154,1 1 1,-1-1-1,0 0 0,0 1 1,0-1-1,-1 0 1,0 0-1,0 0 1,0 0-1,-1 0 1,1-1-1,-1 1 1,0 0-1,-1 0 1,1 0-1,-1 0 1,0 0-1,0 0 1,-1 0-1,1 0 1,-1 0-1,0 1 1,-1-1-1,1 1 1,-1-1-1,-3-3-154,6 8 18,0-1 0,0 1 0,0 0 0,-1 0 0,1-1 1,0 1-1,0 0 0,-1-1 0,1 1 0,0 0 0,-1 0 0,1-1 0,0 1 0,-1 0 0,1 0 0,0 0 0,-1 0 0,1-1 0,0 1 0,-1 0 0,1 0 0,-1 0 0,1 0 0,0 0 0,-1 0 0,1 0 0,0 0 0,-1 0 0,1 0 0,-1 0 0,1 0 0,0 1 0,-1-1 0,1 0 0,-1 0-18,-3 14 4,7 21-259,7-6 165,18 25 15,-26-51 63,0 1 0,1-1 0,-1 0 0,1 1 0,-1-1 0,1 0 0,0 0 1,0-1-1,0 1 0,1-1 0,-1 1 0,1-1 0,-1 0 0,1 0 0,0-1 0,0 1 0,-1-1 0,1 0 0,0 0 0,0 0 0,0 0 0,1-1 0,-1 1 0,0-1 0,0 0 0,0-1 1,0 1-1,0-1 0,0 1 0,4-3 12,8-2-339,0-2 0,-1 0 0,0-1 0,0 0 0,-1-1 0,10-8 339,-2 2-959,19-13 101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0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0 3713,'-14'0'1256,"6"14"-1464,2 14-240,2 14 256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0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1013 4177,'50'-29'2971,"-18"11"-2925,-2-1-1,0-1 0,8-8-45,-21 13-146,0 0 1,-1-1-1,-1-1 0,-1-1 0,0 0 0,-1-1 1,-1 0-1,-1-1 0,-1 0 0,0-1 0,-2 0 1,2-6 145,12-55-26,-3 0 0,-2-12 26,17-169 889,-32 242-689,0 12 5,-1-1 0,0 1 0,0-1 0,-1 1 0,-1-1 1,1 1-1,-2-1 0,1 1 0,-3-6-205,4 15 13,0-1 1,0 1 0,0-1-1,0 1 1,0-1-1,0 1 1,0-1-1,0 1 1,-1-1 0,1 1-1,0 0 1,0-1-1,0 1 1,-1-1 0,1 1-1,0 0 1,-1-1-1,1 1 1,0 0 0,-1-1-1,1 1 1,0 0-1,-1 0 1,1-1-1,-1 1 1,1 0 0,-1 0-1,1 0 1,0-1-1,-1 1 1,1 0 0,-1 0-1,1 0 1,-1 0-1,1 0-13,-1 1 7,0-1 0,0 1-1,0 0 1,0-1-1,0 1 1,1 0 0,-1 0-1,0 0 1,1-1-1,-1 1 1,0 0 0,1 0-1,-1 0 1,1 1-7,-13 34-99,12-24 50,0 0 0,1 0 0,0 0 0,1 0 0,0 0 0,1-1-1,0 1 1,1 0 0,1-1 0,0 1 0,0-1 0,1 0 49,15 30-93,1-1 1,15 19 92,-25-41-1,69 119-13,-5 3 0,4 26 14,-15-16 3,-62-146-5,-1-1-1,1 0 1,0 0-1,0 0 1,0 0-1,1 0 1,-1 0-1,1 0 1,-1-1-1,1 1 1,0-1-1,0 0 1,2 2 2,-3-4-4,0 1 0,-1-1 1,1 0-1,-1 1 0,1-1 1,0 0-1,0 0 0,-1 0 1,1 0-1,0 0 0,-1 0 1,1-1-1,0 1 0,-1 0 1,1-1-1,-1 0 0,1 1 1,0-1-1,-1 0 0,1 0 0,-1 1 1,0-1-1,1 0 0,-1-1 1,0 1-1,0 0 0,1 0 1,-1 0-1,0-1 0,0 1 4,6-8-61,0 0-1,-1-1 0,0 1 0,0-1 0,-1 0 0,0-1 0,-1 1 1,-1-1-1,1 0 0,-1 0 0,-1 0 0,0 0 0,-1-1 1,0-2 61,0-7 56,-1 0 0,-1 0 1,-1 0-1,0 1 1,-2-1-1,-1 1 1,-3-9-57,6 22 137,0 0 1,-1 0-1,-1 0 1,1 1 0,-4-7-138,6 12 32,0-1 1,0 1 0,0 0 0,0-1 0,0 1 0,0 0 0,-1 0 0,1 0 0,0 0 0,0 0 0,-1 0 0,1 0-1,-1 0 1,1 0 0,-1 1 0,1-1 0,-1 0 0,1 1 0,-1-1 0,0 1 0,1 0 0,-1 0 0,0 0 0,1 0 0,-1 0-1,0 0 1,1 0 0,-1 0-33,1 0 0,1 0-1,-1 0 0,1 0 1,-1 0-1,0 1 0,1-1 1,-1 0-1,1 0 0,-1 0 1,1 1-1,-1-1 0,1 0 1,-1 1-1,1-1 0,-1 0 1,1 1-1,0-1 0,-1 1 1,1-1-1,-1 0 0,1 1 1,0-1-1,-1 1 0,1-1 1,0 1-1,0 0 0,0-1 0,-1 1 1,1-1-1,0 1 0,0-1 1,0 1-1,0-1 0,0 1 1,0 0-1,0-1 0,0 1 1,0-1-1,0 1 0,0-1 1,0 1-1,1 0 0,-1-1 1,0 1-1,0-1 0,0 1 1,1-1-1,-1 1 0,0-1 1,1 2-19,0-1 0,0 0 0,1 1 0,-1-1 0,0 0 0,0 0-1,0 0 1,1 0 0,-1 0 0,1 0 0,-1 0 0,1 0 0,-1-1-1,1 1 1,-1-1 0,1 1 0,-1-1 0,1 1 19,9-1-58,0 0 1,-1 0-1,10-2 58,31-1-40,-47 3 39,-1 1-1,1-1 1,-1 1-1,1-1 1,0 1-1,-1 0 1,1 0-1,-1 1 1,1-1-1,-1 1 0,2 0 2,-4 0-3,1-1 0,-1 0 0,1 1 0,-1 0 0,0-1 0,1 1 0,-1 0 0,0-1 0,0 1 0,0 0 0,0 0 0,-1 0-1,1 0 1,0 0 0,-1 0 0,1 0 0,-1 0 0,0 0 0,0 0 0,0 1 0,0 0 3,0 7-5,-1 0 1,0 1-1,-3 9 5,1-2 16,2-13-16,1 0 1,-1 0-1,1 0 1,0 1-1,0-1 1,1 0-1,-1 0 0,1 0 1,1 3-1,-1-6 1,0 0 1,0 0-1,0 0 0,0 0 1,1 0-1,-1 0 1,1-1-1,-1 1 0,1 0 1,0-1-1,-1 1 1,1-1-1,0 0 0,0 0 1,0 0-1,0 0 0,0 0 1,0 0-1,0 0 1,0 0-1,0-1 0,1 1 1,0-1-2,9 2-6,0-1 0,1 0 0,-1-1-1,0 0 1,0-1 0,0 0 0,0-1 0,0 0 0,7-3 6,16-6-175,-1-1 1,20-11 174,-34 15-92,-1-2 0,1 0 0,-1-1 0,-1-1 0,14-11 92,-29 20 3,0 0 1,0 0-1,0 0 1,0 0-1,-1 0 1,0-1 0,1 1-1,-1-1 1,-1 0-1,1 1 1,0-1-1,-1 0 1,0 0-1,0 0 1,0 0 0,0 0-1,-1 0 1,1 0-1,-1 0 1,0 0-1,-1 0 1,1-1 0,-1 1-1,1 0 1,-1 0-1,0 0 1,-1 1-1,1-1 1,-1 0-1,1 0 1,-1 1 0,0-1-1,-1 1 1,1-1-4,-7-8 57,0 0-1,-1 0 1,0 1 0,-1 0 0,0 1 0,-1 0 0,0 1 0,-6-4-57,11 8 37,-1 0 1,0 1 0,0 0 0,-1 0-1,1 1 1,-1 0 0,0 0-1,0 1 1,0 0 0,0 1 0,0 0-1,-4 0-37,8 1 2,1 0-1,0 1 0,0-1 1,-1 1-1,1 0 0,0 0 0,0 1 1,0-1-1,0 1 0,0 0 1,0 0-1,0 0 0,1 1 1,-1-1-1,1 1 0,0 0 1,0 0-1,0 0 0,0 0 1,0 0-1,0 1 0,1-1 1,0 1-1,0 0 0,0 0 1,0 0-1,0 0-1,0 2-148,0 1-1,0-1 1,1 0 0,-1 0 0,2 1-1,-1-1 1,1 1 0,-1-1 0,2 1-1,-1-1 1,1 1 0,1 4 148,0-4-159,1 1 0,0-1 0,1 0 0,2 5 159,-6-12-2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0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0 273 5465,'0'-16'2470,"0"16"-2418,0 0 0,0-1 0,0 1 0,0 0 0,1 0 1,-1 0-1,0-1 0,0 1 0,0 0 0,0 0 0,0 0 0,0-1 0,0 1 0,1 0 1,-1 0-1,0 0 0,0 0 0,0 0 0,0 0 0,0-1 0,1 1 0,-1 0 1,0 0-1,0 0 0,0 0 0,1 0 0,-1 0 0,0 0 0,0 0 0,0 0 0,1 0 1,-1 0-1,0 0 0,0 0 0,0 0-52,3 1 101,0 0 0,-1 0 0,1 1 0,-1-1 0,1 1-1,-1 0 1,0 0 0,2 1-101,15 12-112,-1 1 0,-1 1 0,0 0 0,-2 1 0,0 1-1,0 0 1,-2 2 0,-1-1 0,0 1 0,-1 1 0,6 20 112,-6-8-565,6 33 565,-10-33-141,-6-33 140,-1 1-1,0-1 1,0 0 0,1 1-1,-1-1 1,0 0 0,1 1-1,0-1 1,-1 0 0,1 0-1,0 0 1,-1 1 0,1-1-1,0 0 1,0 0-1,0 0 1,1 1 1,-1-2 13,0-1 1,0 1-1,0 0 0,0 0 1,0 0-1,1-1 0,-1 1 0,0 0 1,0-1-1,0 1 0,0-1 1,-1 1-1,1-1 0,0 0 1,0 1-1,0-1 0,0 0 0,-1 0 1,1 0-1,0 1 0,0-1 1,-1 0-1,1 0 0,0-1-13,80-103 1218,-1-8-1218,-79 112 4,38-58 146,-2 0 0,4-16-150,-23 37 17,-1-1 0,-1 0 0,-3-1 0,2-13-17,-8 19-216,-7 34 186,0 0 0,0 0 0,0 0 0,0 0 0,0 0 0,0-1 0,-1 1 0,1 0 0,0 0 0,0 0 0,0 0 0,0 0 0,0-1 0,0 1 0,0 0 0,0 0 0,-1 0 0,1 0 0,0 0 0,0 0 0,0 0 0,0 0 0,0 0 0,0 0 0,-1-1 0,1 1 0,0 0 0,0 0 0,0 0 0,0 0 0,-1 0 0,1 0 0,0 0 0,0 0 0,0 0 0,0 0 0,0 0 0,-1 0 0,1 0 0,0 1 0,0-1 0,0 0 0,0 0 0,-1 0 0,1 0 0,0 0 0,0 0 0,0 0 0,0 0 0,0 0 0,0 0 0,0 1 0,-1-1 0,1 0 1,0 0-1,0 0 0,0 0 0,0 0 0,0 1 0,0-1 0,0 0 0,0 0 30,-12 9-884,11-8 681,-25 19-867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1.6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88 3785,'-55'-62'1651,"53"59"-1436,-1 0 0,0 1 1,0-1-1,0 1 0,0-1 0,0 1 0,-1 0 1,0 0-216,3 1 38,0 1 1,0-1 0,0 1 0,-1 0-1,1-1 1,0 1 0,0 0 0,0 0-1,-1 0 1,1 0 0,0 0-1,0 0 1,-1 0 0,1 0 0,0 0-1,-1 1-38,-1 1 2,0-1-1,1 1 1,-1 0 0,0 0-1,1 0 1,0 0-1,0 1 1,-1-1-1,2 1 1,-1-1 0,0 1-1,0 0 1,0 1-2,-3 5-8,0 0-1,1 0 1,0 0 0,1 0 0,0 1 0,0-1 0,1 1-1,0 0 1,0 7 8,1-12-2,1 0 0,0 0-1,0-1 1,0 1 0,1 0-1,-1-1 1,1 1 0,0 0-1,1-1 1,-1 1-1,1-1 1,0 1 0,0-1-1,0 0 1,1 0 0,-1 0-1,1 0 1,0 0 0,0-1-1,0 1 1,2 0 2,-2-2 8,0 0-1,-1 0 1,1-1-1,0 0 1,0 1-1,0-1 1,0 0-1,0-1 1,1 1 0,-1 0-1,0-1 1,0 0-1,0 0 1,1 0-1,-1 0 1,0 0-1,0 0 1,0-1 0,0 0-1,1 0 1,-1 0-1,0 0 1,0 0-1,-1 0 1,1-1-1,0 1 1,0-1-8,3-2-89,0 0 0,0 0 0,0 0 1,-1-1-1,0 1 0,0-2 0,0 1 0,0 0 0,-1-1 0,0 0 0,3-4 89,-4 5-247,-1 0 0,0 0-1,0-1 1,0 1-1,-1 0 1,1-1-1,-1 1 1,-1 0-1,1-1 1,-1 0 0,0 0 247,-7-34-843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2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158 346 3145,'-4'-3'235,"-1"0"1,1 0-1,-1 0 1,0 1-1,0 0 1,0 0 0,-1 0-1,1 1 1,0 0-1,-2-1-235,4 2 69,0 0-1,0 0 1,0 0-1,0 0 1,1 1-1,-1-1 1,0 1-1,0 0 1,0-1-1,1 1 1,-1 0 0,0 1-1,1-1 1,-1 0-1,1 1 1,0 0-1,-1-1 1,1 1-1,0 0 1,-1 2-69,-1 1 39,0 0 0,0 1 0,1 0 0,0-1 0,0 1 0,0 0 0,1 1 0,0-1 0,0 0 0,1 1 0,0-1 0,-1 6-39,0-3 13,-2 19 1,1 0 0,1 0 0,1 0 0,2 0 0,0 0 0,2 0 0,1 0 0,2-1 1,1 3-15,-1-6-74,2-1 1,0 0 0,1-1-1,2 0 1,0 0 0,1-1-1,1 0 1,1-1 0,1-1-1,12 12 74,-19-23-111,0 0-1,0-1 0,1 0 1,0 0-1,0-1 0,7 3 112,-13-7-12,-1-1 0,1 0 0,0 0 0,-1 0 0,1 0 1,0 0-1,0 0 0,0-1 0,0 0 0,-1 1 0,1-1 0,0 0 0,0-1 0,0 1 0,0 0 0,0-1 0,-1 1 1,1-1-1,0 0 0,0 0 0,-1 0 0,1 0 0,-1-1 0,1 1 0,-1-1 0,1 0 0,0 0 12,6-7 104,0 0 0,0-1 0,-1 0-1,0-1 1,-1 1 0,5-10-104,33-73 944,-34 68-726,6-16 46,-11 25-176,1 1 1,0 0-1,1 0 0,0 0 0,9-10-88,-16 24 3,0-1 1,0 1-1,0-1 0,0 1 0,0 0 1,1 0-1,-1 0 0,0 0 0,1 0 1,-1 0-1,1 0 0,-1 0 0,1 1 1,0-1-1,-1 0 0,1 1 0,0-1 1,-1 1-1,1 0 0,0 0 0,0-1 1,-1 1-1,1 0 0,0 1 0,0-1 1,-1 0-1,1 0 0,0 1 0,-1-1 1,1 1-1,0-1 0,-1 1 0,2 1-3,2 1-7,1 0-1,-1 1 1,0 0-1,-1 0 0,1 1 1,-1-1-1,0 1 1,2 3 7,2 3-48,0 1 1,0 1-1,-1 0 1,-1 0 0,0 0-1,-1 0 1,0 1-1,-1 2 48,-1-7-98,-1 0-1,0 0 0,-1 0 1,0 1-1,-1-1 0,0 1 1,0-1-1,-1 1 1,0-1-1,0 0 0,-1 0 1,-3 7 98,-6-3 155,7-12 546,5-11 870,3-2-1528,1 0 0,0 1-1,0 0 1,1 0 0,1 0 0,5-7-43,2-2 32,-1 0-19,1 1 0,1 0 0,12-11-13,-19 22-3,0 1 0,1-1 1,0 1-1,1 1 0,-1 0 0,1 0 0,10-4 3,-16 8-1,0 1 1,0-1-1,0 1 0,0 0 0,0 1 1,0-1-1,0 1 0,0-1 0,1 1 1,-1 0-1,0 1 0,0-1 0,0 1 1,0 0-1,0 0 0,0 0 0,0 0 1,0 1-1,0-1 0,0 1 0,-1 0 1,1 1-1,-1-1 0,1 0 0,-1 1 1,0 0-1,3 2 1,6 10-30,0-1 0,0 1 1,-2 1-1,0 0 0,6 13 30,6 10-75,-14-26 46,0-1-1,0-1 1,1 0-1,1 0 1,0 0-1,7 5 30,-12-12-7,1 0-1,-1-1 1,1 1-1,-1-1 1,1-1-1,0 1 1,0-1-1,0 0 0,0 0 1,1-1-1,-1 0 1,0 0-1,1 0 1,-1-1-1,1 0 1,1 0 7,15-3 8,-1 0 1,0-2 0,0 0-1,-1-2 1,1 0 0,-2-1-1,1-2 1,-1 0 0,0-1-1,-1 0 1,-1-2 0,0-1-1,0 0 1,-1-1-9,-10 8 14,0-1 1,0 0-1,0 0 1,-1 0-1,0-1 1,-1 0-1,0 0 1,0-1-1,-1 1 1,0-3-15,1-4 27,0 0-1,-2-1 1,0 0 0,0 1-1,-2-1 1,0-1-27,-2-34 67,-2 1 1,-3 0-1,-9-36-67,12 67 2,-8-42 177,-3 0 0,-2 2-1,-3-1 1,-14-26-179,23 71 162,0-4 34,10 19-284,0 1 2,0 0 6,0 0 15,0 4 58,1 0 7,0 1 0,1 0 0,-1-1 0,1 1 0,0-1 0,0 0 0,0 0 0,1 0 0,0 0 0,0 0 0,0 0 0,0 0 0,2 0 0,-2 0 0,26 32-8,-2 1 0,-1 1 0,20 41 8,-31-46-3,-2 0 0,-2 2 0,-1-1 0,1 12 3,20 144-20,-13-72 15,-8-49-174,-5-32-280,2 1 1,1-1-1,4 7 459,-10-33-4945,-2-13 3985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3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1 217 5041,'1'-8'198,"0"0"-1,1 1 0,0-1 1,0 0-1,1 1 1,0 0-1,0-1 1,1 1-1,0 0 0,0 1 1,1-1-1,-1 1 1,1 0-1,1 0 1,-1 0-1,1 1 1,0 0-1,1 0 0,-1 0 1,7-3-198,9-3-1,-1 0 0,2 2 0,-1 0 1,1 2-1,1 0 0,10-1 1,-2 2-256,-1 2 0,1 1 1,0 1-1,20 2 256,-40 1-210,0 0 0,0 0 0,1 1 0,-1 1 0,0 0 0,-1 0 0,6 3 210,-12-3-147,0-1 0,1 1 0,-1 0 0,0 1 0,-1-1 0,1 1 0,-1 0 0,1 0-1,-1 0 1,-1 1 0,1 0 0,0 0 0,-1 0 0,0 0 0,1 3 147,3 8-348,-1-1 0,-1 1 1,-1 0-1,0 1 0,-1-1 0,0 1 0,-2 0 0,0 0 0,-1 13 348,-3 28-417,-3 0-1,-4 9 418,5-41 43,4-18 67,0-6 10,1 1-1,-1-1 1,1 1 0,-1 0-1,1-1 1,0 1-1,0 0 1,0-1 0,0 1-1,0 0 1,1-1 0,-1 1-1,1 0 1,0-1-1,0 1 1,0-1 0,0 0-1,0 1 1,1 1-120,-2-4 108,1 0 0,-1 0 0,0 1 0,1-1 0,-1 0 0,0 0 0,0 0 0,1 1 0,-1-1 0,0 0-1,1 0 1,-1 0 0,1 0 0,-1 0 0,0 0 0,1 0 0,-1 0 0,0 0 0,1 0 0,-1 0 0,0 0 0,1 0 0,-1 0 0,1 0 0,-1 0 0,0 0 0,1 0 0,-1 0 0,0-1 0,1 1 0,-1 0 0,0 0 0,0 0-108,14-12 2523,-13 11-2538,13-13 122,-2-1 1,1-1 0,-2 0 0,0 0-1,6-14-107,-13 23 8,-1 0 0,-1 0 1,1-1-1,-1 1 0,0-1 0,-1 0 0,0 1 0,0-1 0,-1 0 0,0 0 0,0 0 0,0 0 0,-1 1 0,-1-1 0,1 0 0,-1 1 1,-1-1-1,1 1 0,-1-1-8,0 0 9,0 1 0,0 0 0,-1 0 0,0 0 0,0 0 0,0 0 0,-1 1 0,0 0 0,0 0 0,-1 0 0,1 0 0,-2 1 0,1 0 0,0 0 0,-1 1 0,0 0 0,0 0 0,0 1 0,0-1 0,-1 2 0,1-1 0,-1 1 0,0 0 0,1 0 0,-1 1 0,0 0 0,0 1 0,0 0 0,0 0 0,-1 1-9,7-1 7,0 0-1,0 0 0,0 0 0,-1 1 0,1-1 0,0 1 0,0 0 0,0 0 0,-2 0-6,4 0 1,-1-1-1,1 0 0,0 0 1,0 0-1,-1 0 1,1 1-1,0-1 0,0 0 1,0 0-1,-1 1 0,1-1 1,0 0-1,0 0 0,0 1 1,0-1-1,0 0 1,0 0-1,-1 1 0,1-1 1,0 0-1,0 1 0,0-1 1,0 0-1,0 0 1,0 1-1,0-1 0,0 0 1,0 1-1,0-1 0,0 0 1,0 0-1,1 1 1,-1-1-1,0 0 0,0 1 1,0-1-1,0 0 0,2 2-4,0 0 0,-1-1 0,1 1 1,0-1-1,0 0 0,0 1 0,0-1 0,0 0 0,1 0 0,-1 0 1,0 0-1,0-1 0,1 1 0,-1-1 0,2 1 4,13 1-35,1 0 1,-1-1-1,1 0 1,0-2-1,-1 0 0,2-1 35,43-7-192,4-4 192,-28 5-57,23-6-50,-28 6 47,0 2 0,0 1 0,12 1 60,-41 3-2,0 1-1,0 0 1,1 0-1,-1 1 1,0-1 0,0 1-1,0 0 1,0 0-1,0 0 3,-2 0 0,-1 0-1,0 0 0,1 0 0,-1-1 0,0 1 0,0 0 0,1 0 0,-1 1 0,0-1 0,0 0 0,0 0 0,0 1 0,0-1 0,-1 0 0,1 1 0,0-1 0,-1 1 0,1-1 0,-1 1 0,1-1 0,-1 1 0,0-1 0,1 1 0,-1-1 0,0 1 0,0 0 1,0 6 7,-1 0 1,1-1-1,-1 1 0,-1 0 0,0 0 0,0-1 1,0 1-1,-2 3-7,-31 64 141,10-24-24,21-41-98,1-1 0,-1 0-1,2 1 1,-1 0 0,2 0-1,-1 0 1,1-1 0,1 11-19,0-16-1,0 1 1,1-1-1,0 0 1,0 0 0,0 1-1,0-1 1,0 0 0,1 0-1,0 0 1,0 0-1,0 0 1,1-1 0,-1 1-1,1-1 1,0 1 0,-1-1-1,2 0 1,-1 0-1,0 0 1,1-1 0,1 2 0,5 1-17,0 0 1,0 0 0,0-1 0,1-1 0,-1 0-1,1 0 1,0-1 0,0-1 0,-1 1-1,1-2 1,9 0 16,10 0-66,-1-2 0,1-2-1,20-4 67,-25 3-46,-1-1-1,0-1 0,0-2 47,-15 5-7,0 1 0,0-2 0,0 0-1,-1 0 1,0 0 0,0-1-1,0 0 1,-1 0 0,1-2 7,-6 5 21,1 0 0,-1 1 0,0-1 0,-1 0 0,1 0 0,-1 0 0,1 0 0,-1 0 0,0-1 0,0 1 0,0 0 0,0-1 0,-1 1-1,1 0 1,-1-1 0,0 1 0,0 0 0,0-1 0,-1 1 0,1-1 0,-1 1 0,0 0 0,0-1-21,0 2 25,1-1 1,-1 1-1,-1-1 0,1 1 0,0 0 1,0-1-1,-1 1 0,0 0 0,1 0 0,-1 0 1,0 0-1,0 0 0,0 1 0,0-1 0,0 1 1,0-1-1,-1 1 0,1 0 0,0-1 1,-1 1-1,1 0 0,-1 1 0,1-1 0,-1 0 1,0 1-1,1 0 0,-1-1 0,1 1 0,-1 0-25,0 1 8,0-1 0,0 1 0,0 0 0,0 0 0,0 1 0,1-1 0,-1 0 0,0 1 0,1 0 0,-1-1 0,1 1 0,0 0 0,0 0 0,-1 1 0,1-1 0,1 0 0,-1 1 0,0-1 0,1 1 0,-1-1 0,0 4-8,-3 2-5,0 1 1,1 0-1,1 1 1,0-1-1,0 1 1,0 2 4,2-7-21,1-1 1,0 1-1,0 0 1,0 0-1,1 0 1,-1-1 0,1 1-1,0 0 1,1-1-1,-1 1 1,1-1-1,0 1 1,0-1 0,0 0-1,1 0 1,-1 0-1,1 0 1,0 0 0,0 0-1,1-1 1,-1 0-1,1 1 1,0-1-1,-1 0 1,3 0 20,5 5-68,0-1 0,0-1 0,1 0 0,0-1 1,0 0-1,0-1 0,0 0 0,1-1 0,3 1 68,3-2-82,0 0 0,-1-1 0,1-1 0,0-1 1,-1-1-1,1 0 0,-1-1 0,4-2 82,-7 1 3,0-1 0,0 0 0,-1 0 0,1-2 0,-1 0 0,-1 0 1,1-1-1,-2-1 0,1 0 0,-1-1-3,-7 5 51,-1 1 1,0-1-1,0 0 0,-1-1 1,0 1-1,0 0 0,0-1 1,0 0-1,-1 0 0,0 1 1,0-1-1,-1-1 0,1 1 1,-1 0-1,-1 0 0,1 0 1,-1-1-1,0 1 0,-1 0 1,1 0-1,-1-1 1,0 1-1,-1-1-51,-1-7 69,-1-1-1,-1 1 1,0 0 0,-1 1-1,0 0 1,-1-1 0,-1 2-1,0-1 1,-4-3-69,11 14 3,0 0 1,0 1-1,-1-1 0,1 0 1,-1 1-1,0-1 0,1 1 1,-1 0-1,0-1 0,0 1 1,0 0-1,0 0 0,0 0 1,0 0-1,0 1 1,0-1-1,0 0 0,-1 1 1,1 0-1,0-1-3,-1 2-3,1-1 0,0 1 0,-1-1-1,1 1 1,0 0 0,-1 0 0,1 0 0,0 0 0,0 0 0,0 0 0,0 1 0,0-1 0,0 1-1,0-1 1,1 1 0,-1 0 0,0 0 0,1 0 0,-1 0 3,-5 8-175,0 1 1,0-1-1,2 1 1,-1 0-1,1 0 1,1 1-1,-1 2 175,-9 45-465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4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448 659 6593,'0'0'46,"0"0"0,0 0 0,0 0 0,0 0 0,0 0 0,0 0 0,0 0 0,0 0 0,0 0 0,-1 0 0,1 0 0,0 0 0,0 0 0,0 0 0,0 0 0,0 0 0,0 0 0,0 0 1,0 0-1,0 0 0,0 0 0,0 0 0,0-1 0,0 1 0,0 0 0,0 0 0,0 0 0,-1 0 0,1 0 0,0 0 0,0 0 0,0 0 0,0 0 0,0 0 0,0 0 0,0 0 0,0 0 0,0 0 0,0 0 0,0 0 0,0 0 0,0 0 0,0-1 0,0 1 0,0 0 0,0 0 0,0 0 0,0 0 0,0 0 0,0 0 0,0 0 0,0 0 0,0 0 0,0 0 0,0 0 0,0 0 0,0 0 0,0 0 0,0 0 0,0-1 0,1 1-46,-13 2 260,-22 8-793,-22 6 203,0-3-1,-44 5 331,79-16-23,-58 10 15,72-10 13,0 0-1,0 0 0,0 0 0,0 1 0,0 0 0,1 0 0,-1 1 0,1 0 0,-2 1-4,7-4 1,-1 0 0,1 0 0,0 0 0,-1 0 0,1 1 0,0-1 0,0 0 0,0 0 0,0 1-1,0-1 1,0 1 0,0-1 0,0 1 0,1 0 0,-1-1 0,1 1 0,-1-1 0,1 1-1,-1 0 1,1 0 0,0-1 0,0 1 0,0 0 0,0-1 0,0 1 0,0 0 0,1 0-1,-1-1 1,0 1 0,1 0 0,0-1 0,-1 1 0,1-1 0,0 1 0,0 0 0,0-1 0,-1 0-1,2 1 1,-1-1 0,0 0 0,0 1 0,0-1 0,1 0 0,-1 0 0,1 0-1,6 6-5,0-1 0,1 0 1,0 0-1,0-1 0,0 0 0,8 2 5,-2-2-23,0 0 0,0 0-1,1-2 1,-1 0-1,1 0 1,0-2-1,0 0 1,0-1-1,0 0 1,0-1-1,-1-1 1,1-1-1,0 0 1,-1-1-1,13-5 24,-16 5 61,-1-1-1,0 0 1,0-1-1,0 0 0,-1-1 1,0 0-1,0-1 1,-1 0-1,0 0 1,0-1-1,-1 0 0,0 0 1,-1-1-1,0 0 1,0-1-1,-1 1 0,-1-1 1,0-1-1,0 1 1,3-12-61,0-13 238,-2 0 1,-1-1 0,-2 0-1,-1-29-238,0 29 93,0-156 153,-4 144-190,-1 1-1,-11-45-55,13 87 0,0 0 12,0 1 0,0-1 0,-1 0 0,0 1 0,-1-3-12,3 8 1,-1-1 1,1 1 0,0-1-1,-1 1 1,1-1-1,0 1 1,-1-1 0,1 1-1,0-1 1,-1 1 0,1 0-1,-1-1 1,1 1 0,-1 0-1,1-1 1,-1 1 0,1 0-1,-1 0 1,1-1 0,-1 1-1,1 0 1,-1 0-1,0 0 1,1 0 0,-1 0-1,1 0 1,-1 0 0,1 0-1,-1 0 1,0 0 0,1 0-1,-1 0 1,1 0 0,-1 0-1,1 1 1,-1-1 0,1 0-1,-1 0 1,0 1-1,1-1 1,0 0 0,-1 1-1,1-1 1,-1 0 0,1 1-1,-1-1 1,1 1 0,-1-1-2,-4 5-3,0 1 0,0-1 1,1 0-1,0 1 0,0 0 1,0 0-1,1 1 0,-1-1 1,1 1-1,0 2 3,-6 16-65,2 0-1,-1 7 66,-3 32-129,2 1 0,3 0-1,3 1 1,3-1-1,4 14 130,-2-45-78,1 1 0,2-1 0,10 32 78,-11-49-6,1-1 0,1 1 0,1-1 1,0-1-1,1 1 0,1-1 0,0-1 0,8 10 6,-16-23-6,0 0 0,0 0 0,0 0 0,0 0-1,0 0 1,1 0 0,-1 0 0,0-1 0,0 1 0,0 0 0,1-1 0,-1 1-1,1-1 1,-1 1 0,0-1 0,1 1 0,-1-1 0,1 0 0,-1 0 0,0 0-1,1 0 1,-1 0 0,1 0 6,2-1-18,-1 0 0,0 0 0,0 0 0,0 0 0,0 0 0,0-1-1,0 1 1,0-1 0,-1 0 0,3-1 18,4-5-48,0-1-1,0 0 1,0 0-1,-1-1 1,0-1 48,6-7 37,-2 0 0,0-1 0,-1 0 0,-1-1-1,0 0 1,5-18-37,-13 21 255,-2 12-81,-1 10-8,-1 8-174,0-1-1,2 1 1,-1 0 0,2-1-1,0 1 1,0-1-1,3 9 9,-3-16-10,1 0-1,-1 0 0,1-1 0,0 1 0,1-1 0,-1 0 0,1 1 0,0-1 0,0 0 0,0 0 0,0-1 1,1 1-1,0-1 0,-1 0 0,2 1 11,4 3-37,1-1 1,1 0-1,-1 0 0,1-1 1,1 0 36,-1-1-71,1-1 0,-1 0 0,0-1 0,1 0 0,0-1 0,-1 0 0,1-1 0,0 0 0,-1-1 0,1 0 1,0-1-1,-1 0 0,1-1 0,8-3 71,-5 1-517,0-1 0,-1 0-1,1-1 1,-1 0 0,0-2 0,-1 1 0,0-2 0,-1 1 0,0-2 0,7-7 517,-15 13 77,0 1 1,0-1-1,-1 0 1,1 0-1,-1 0 1,0 0-1,-1 0 1,1-1-1,-1 1 1,0-1 0,-1 0-1,1 1 1,-1-1-1,0 0 1,0-6-78,-1 12 75,-1 0 0,1-1 0,0 1 0,0 0 0,0 0 0,0-1 0,0 1 0,0 0 0,0 0 0,0-1 0,0 1 0,0 0 0,-1 0 0,1-1 0,0 1 0,0 0 0,0 0 0,0 0 0,-1-1 0,1 1 0,0 0 0,0 0 0,-1 0 0,1 0 0,0-1 0,0 1 0,-1 0 0,1 0 0,0 0 0,0 0 0,-1 0 0,1 0 0,0 0 0,0 0 0,-1 0 0,1 0 0,0 0 0,-1 0 0,1 0 0,0 0 0,0 0 0,-1 0 0,1 0 0,0 0 0,0 0 0,-1 0 0,1 1 0,0-1 0,0 0-75,0 7 25,-1 11 2,1 0 1,1 1-1,1-1 1,0 0-1,2 0 1,0-1-1,3 9-27,-3-13 3,1 0 0,0 0 0,0 0 0,2-1 0,-1 0-1,2 0 1,0 0 0,3 3-3,-8-12-21,0 1 1,0-1-1,0 1 0,1-1 1,-1 0-1,1-1 0,0 1 1,0 0-1,0-1 0,0 0 1,0 0-1,1 0 0,-1-1 1,0 1-1,1-1 0,0 0 1,-1 0-1,1-1 0,-1 0 1,1 1-1,0-1 0,-1-1 1,1 1-1,0-1 0,-1 0 1,2 0 20,5-3-145,0 0 0,0 0 0,-1-2 0,0 1 0,0-1 0,-1 0 0,7-7 145,1 0 14,-2-1 0,0-1-1,11-13-13,-25 27 42,6-9 574,-6 9-589,-1 1 1,0 0-1,0 0 1,0 0-1,0 0 1,0 0-1,1 0 1,-1 0-1,0-1 1,0 1-1,0 0 1,0 0-1,0 0 1,0 0 0,0 0-1,0-1 1,0 1-1,0 0 1,0 0-1,0 0 1,0 0-1,0-1 1,1 1-1,-1 0 1,-1 0-1,1 0 1,0 0-1,0-1 1,0 1-1,0 0 1,0 0-1,0 0 1,0 0-1,0-1 1,0 1-1,0 0 1,0 0 0,0 0-1,0 0 1,0 0-1,-1-1 1,1 1-1,0 0 1,0 0-1,0 0 1,0 0-1,0 0 1,0 0-1,-1 0 1,1 0-1,0 0 1,0-1-1,0 1 1,0 0-1,-1 0 1,1 0-1,0 0 1,0 0-28,-1 3-6,0-1 1,0 1-1,1-1 1,-1 1-1,1 0 1,0-1-1,-1 1 0,1 0 1,0-1-1,1 1 1,-1 1 5,0-4-2,0 1-1,0 1-1,1-1 1,-1 0 0,0 1-1,1-1 1,-1 0-1,1 1 1,-1-1 0,1 0-1,0 1 1,-1-1-1,1 0 1,0 0-1,0 0 1,0 0 0,0 1 3,2 0-4,-1 2-1,0-1 0,0 0 1,1 0-1,-1 0 0,1-1 1,0 1-1,0 0 0,0-1 1,0 0-1,1 0 0,-1 0 1,0 0-1,1 0 0,-1-1 1,1 0-1,0 0 0,0 0 1,-1 0-1,1 0 0,0-1 1,0 1-1,0-1 0,0 0 1,0 0 4,10-3 1,0 0 0,0-1 0,-1 0-1,1-1 1,-1-1 0,0 0 0,0-1 0,-1 0 0,0-1 0,0 0 0,3-4-1,-13 11 6,-1 0-1,0 0 1,0-1-1,0 1 1,1 0-1,-1 0 0,0-1 1,0 1-1,-1-1 1,1 1-1,0-1 1,0 1-1,-1-1 1,1 0-1,-1 1 0,0-1 1,1 0-1,-1 1 1,0-1-1,0 0 1,0 1-1,0-1 1,0 0-1,0 1 0,0-1 1,-1 0-1,1 1 1,-1-1-1,1 0 1,-1 1-1,0-1 1,1 1-1,-1-1 1,0 1-1,0 0 0,0-1 1,0 1-1,0 0 1,-1-1-1,1 1 1,0 0-1,0 0 1,-1 0-1,0 0-5,-7-6 28,0 2 1,0-1 0,0 1-1,-1 0 1,0 1-1,-4-1-28,7 2 19,0 1 0,-1 0 0,1 0 0,-1 1 0,1 0 0,-1 0 0,1 1 0,-1 0 0,0 0 0,1 1 0,-1 0 0,1 0 0,-4 2-19,5-1 6,0 0 1,0 0 0,1 1 0,-1 0-1,1 0 1,0 0 0,0 1 0,0-1-1,0 1 1,1 0 0,-1 1 0,1-1-1,0 1 1,1 0 0,-1 0 0,1 0-1,-1 1-6,0 2-44,0 0-1,1 1 1,-1-1-1,2 1 0,-1 0 1,1 0-1,0 0 1,1 0-1,0 0 0,1 0 1,0 0-1,0 0 1,1 0-1,0 1 0,0-1 1,1 0-1,0-1 1,1 1-1,0 0 0,1-1 1,-1 1-1,4 4 45,1 0-220,1 1-1,0-1 0,1 0 1,0-1-1,1 0 0,0-1 1,1 0-1,0-1 1,0 0-1,2-1 0,-1 0 1,12 4 220,-6-3-136,1-1 1,0-2-1,1 0 1,-1-1-1,1-1 1,1 0-1,-1-2 1,0-1-1,1 0 1,0-2-1,-1-1 1,1 0-1,-1-1 1,1-2-1,-1 0 1,0-1-1,-1-1 1,1-1-1,-1-1 1,0-1 0,-1 0-1,8-6 136,-12 6 656,-1 0 1,0-1-1,-1 0 0,0-1 1,0-1-1,-1 0 0,0 0 0,3-7-656,-14 18 63,-1 1 0,1-1 0,0 0 0,-1 0 0,1 0 0,-1 0 0,1 0 0,-1 0 0,0 1 0,1-1 0,-1 0 0,0 0 0,0 0 0,0 0 0,0 0-1,0-1-62,0 2 15,0 0-1,0 0 0,0-1 0,0 1 0,0 0 0,-1-1 0,1 1 0,0 0 0,0 0 0,-1-1 1,1 1-1,0 0 0,0 0 0,-1-1 0,1 1 0,0 0 0,-1 0 0,1 0 0,0 0 1,-1 0-1,1-1 0,0 1 0,-1 0 0,1 0 0,0 0 0,-1 0 0,1 0 0,0 0 0,-1 0-14,-32 5 133,-54 21-857,1 4 1,-68 33 723,131-53-51,-1 2 0,2 1 1,-9 6 50,25-15 0,0 0 0,0 1 1,0 0-1,1 0 0,0 0 0,0 1 1,0 0-1,1 0 0,-1 0 1,1 0-1,1 1 0,-1-1 1,-1 7-1,5-13 0,-1 1 0,1-1-1,0 1 1,0 0 0,0-1 0,0 1 0,0-1 0,0 1 0,-1-1 0,1 1 0,0 0 0,1-1-1,-1 1 1,0-1 0,0 1 0,0 0 0,0-1 0,0 1 0,1-1 0,-1 1 0,0-1-1,0 1 1,1-1 0,-1 1 0,0-1 0,1 1 0,-1-1 0,0 1 0,1-1 0,-1 0-1,1 1 1,-1-1 0,1 0 0,-1 1 0,1-1 0,-1 0 0,1 0 0,-1 1 0,1-1 0,-1 0-1,1 0 1,0 0 0,2 1 3,0-1 0,0 1 0,0-1 0,0 0 0,0 0 0,0-1 0,4 1-3,7-3 7,1-1 1,-1 0-1,1-1 0,-1-1 1,-1 0-1,1 0 1,-1-2-1,0 1 1,-1-2-1,0 0 0,0 0 1,-1-1-1,0 0 1,0-1-1,-1-1 1,-1 1-1,0-2 0,-1 1 1,0-1-1,-1 0 1,0-1-1,-1 1 1,3-12-8,1-13 120,-1 0 1,-2-1 0,-2 0 0,0-10-121,0-156 656,-5 183-609,-2-10-1,-3 22-73,2 11-22,2 7-50,1 18-450,2 0 1,4 12 548,5 42-383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7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56 145 864,'-2'-6'25,"-4"-9"253,1-1-1,1 0 0,1 0 0,0 0 0,1 0 1,1-3-278,1 13 193,0 5-54,0 0 0,0 0 0,0 0 0,1 0 0,-1-1 1,-1 1-1,1 0 0,0 0 0,0 0 0,0-1 0,0 1 1,-1 0-1,1 0 0,-1 0 0,1-1-139,-3 13 41,-1 17 8,-5 36 248,-1 50-297,9-94 38,1 0-1,0 0 1,2 1 0,1 2-38,-2-18 3,-1 0 0,1-1 0,1 1 0,-1 0 0,1 0 0,0 0 0,0-1 0,0 1 0,0-1 0,1 0 0,0 0 0,0 0 0,0 0 0,0 0 0,1 0 0,-1-1 0,1 0 0,0 1 0,1-1-3,-4-2 5,1-1 0,-1 1 0,0-1-1,0 1 1,1-1 0,-1 0 0,0 1 0,0-1 0,1 0 0,-1 0 0,0 0 0,1 0 0,-1 0-1,0 0 1,0 0 0,1-1 0,-1 1 0,0 0 0,1-1 0,-1 1 0,0-1 0,0 1 0,0-1 0,0 0-1,0 0 1,0 1 0,1-1 0,-2 0 0,1 0 0,0 0 0,0 0 0,0 0 0,0 0 0,0 0-5,3-6 20,1 0 1,-1 0-1,0 0 1,0-1-1,-1 0-20,0 1 2,0 1 1,2-6 1,1 0-1,0 0 0,1 1 0,0-1 0,0 1 0,8-6-3,-15 16 2,0 1 0,0 0 0,0 0 0,0 0-1,0 0 1,1-1 0,-1 1 0,0 0 0,0 0 0,0 0-1,0 0 1,1 0 0,-1 0 0,0-1 0,0 1-1,0 0 1,1 0 0,-1 0 0,0 0 0,0 0 0,1 0-1,-1 0 1,0 0 0,0 0 0,0 0 0,1 0 0,-1 0-1,0 0 1,0 0 0,0 0 0,1 0 0,-1 1 0,0-1-1,0 0 1,0 0 0,1 0 0,-1 0 0,0 0 0,0 0-1,0 0 1,0 1 0,1-1 0,-1 0 0,0 0-1,0 0 1,0 0 0,0 1 0,0-1 0,0 0 0,0 0-1,1 0 1,-1 1 0,0-1 0,0 0 0,0 0 0,0 1-2,2 15 28,-1-11-17,0 3-33,1 1 0,-1 0 1,2-1-1,-1 0 1,1 1-1,1-1 0,-1 0 1,1-1-1,1 1 1,-1-1-1,1 1 1,1-2-1,-1 1 0,1 0 1,0-1-1,1 0 1,-1-1-1,1 1 0,1-1 1,-1-1-1,0 1 1,1-1-1,0 0 0,0-1 1,0 0-1,1 0 1,-1-1-1,1 0 1,-1-1-1,1 1 0,0-2 1,4 1 21,-6-1-38,1 0 1,0-1-1,-1 0 1,1 0 0,-1 0-1,0-1 1,1 0-1,-1-1 1,0 1-1,0-1 1,0-1 0,-1 1-1,1-1 1,-1-1-1,0 1 1,0-1-1,0 0 1,-1 0-1,0 0 1,0-1 0,0 0-1,0 0 1,-1 0-1,0-1 1,-1 0-1,1 1 1,-1-1 0,2-7 37,2-13 471,-2 0 1,0 0 0,-2-1-1,-1 1 1,-1-1 0,-2 0 0,-2-13-472,3 41 14,0 0 0,0 0 0,0-1 0,0 1 0,0 0 0,0 0 0,0 0 0,0 0 0,0-1 0,0 1 0,0 0 0,1 0 0,-1 0 0,0-1 0,0 1 0,0 0 0,0 0 0,0 0 0,0 0 0,0 0 0,0-1 0,0 1 0,1 0 0,-1 0 0,0 0 0,0 0 0,0 0 0,0 0 0,0-1 0,1 1 0,-1 0 0,0 0 0,0 0 0,0 0 0,0 0 0,1 0 0,-1 0 0,0 0 0,0 0 0,0 0 0,1 0 0,-1 0 0,0 0 0,0 0-14,13 4 230,19 15-266,-24-14 63,31 18 20,-18-11-341,0 0 0,17 15 294,-32-22-171,0 0 0,0 1-1,0 0 1,-1 0-1,0 1 1,0-1-1,0 1 1,-1 0-1,0 0 1,2 6 171,-4-8-64,0 1 0,0-1 0,1 0 0,0-1 0,0 1 0,0 0 0,0-1 1,1 0 63,-3-2-62,1-1 1,-1 0 0,0 0-1,1 0 1,-1 0 0,0-1-1,1 1 1,-1 0 0,1-1-1,-1 1 1,1 0 0,0-1-1,-1 0 1,1 1 0,0-1-1,-1 0 1,1 0 0,0 0-1,-1 0 1,1 0 0,-1-1-1,1 1 1,0 0 0,-1-1-1,1 1 1,-1-1 0,1 1-1,0-1 62,22-12-618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8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3 200 6129,'-1'3'141,"1"0"-1,-1 0 0,1 0 0,-1 0 0,1 0 1,0 0-1,0 0 0,0 0 0,1 0 0,-1 0 1,1-1-1,0 1 0,-1 0 0,1 0 0,1 0-140,2 12 131,12 40-140,2 0 0,18 34 9,-21-57-182,1-1 1,1 0-1,2-1 1,21 26 181,-31-46-175,0 1 0,0-2 0,1 1 0,1-2 0,-1 1 0,1-1 0,1-1 0,-1 0 0,1 0 0,1-2 0,4 3 175,-12-6-40,1-1 1,0 1 0,-1-1 0,1 0 0,0 0-1,0-1 1,0 1 0,0-2 0,0 1 0,0 0-1,0-1 1,0 0 0,0-1 0,-1 1 0,1-1-1,0 0 1,-1 0 0,1-1 0,-1 0 0,0 0-1,0 0 1,0-1 0,0 1 0,-1-1 0,0 0-1,3-3 40,0-1 87,0-1 0,0-1 1,-1 1-1,-1-1 0,1 0 0,-2 0 0,1-1 0,-1 0 0,-1 1 0,2-11-87,3-16 597,-2 0 0,0-26-597,-3 26 172,-2-1 0,-1 1 1,-2 0-1,-2 0 0,-2 1 1,0-1-1,-3 1 0,-1 0 1,-2 1-1,-12-26-172,24 60 9,-1-1 1,1 1 0,-1 0-1,0 0 1,1 0-1,-1 0 1,0 0 0,0 0-1,0 0 1,0 0-1,0 0 1,0 0 0,0 0-1,0 0 1,0 0-1,0 1 1,0-1 0,-1 0-10,1 1 5,0 0 1,1 0-1,-1 0 1,0 0 0,0 0-1,0 0 1,0 0-1,0 0 1,0 1 0,1-1-1,-1 0 1,0 0-1,0 1 1,0-1-1,1 1 1,-1-1 0,0 0-1,0 1 1,1-1-1,-2 2-5,-2 2 8,-1 2-1,0-1 0,1 0 0,0 1 0,0 0 0,0 1-7,4-6 0,-7 11-42,0 0 1,1 1-1,1 0 1,0 0-1,1 1 0,0-1 1,1 1-1,1 0 1,0 0-1,1 0 1,0 0-1,1 0 1,1 0-1,0 0 1,1-1-1,2 10 42,12 35-144,3 0-1,20 41 145,-14-38-237,-3 0 1,2 15 236,-22-66-200,0 0 0,0 0 0,-1 0 0,0 0 1,-1-1-1,0 8 200,0-14-117,-1 0 0,1 0 0,-1 0 0,1 0 0,-1 0 0,0 0 0,0 0 0,0 0 0,-1 0 0,1-1 0,-1 1 0,1 0 0,-1-1 0,0 0 0,0 1 0,0-1 0,0 0 0,-1 0 0,1 0 0,-1 0 0,1 0 0,-2 0 117,-28 10-604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5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7009,'4'-9'2521,"5"9"-2041,16 0-424,9 5-128,12-3-368,5-2-600,-3-11-761,-4-6-479,-2-10 1312</inkml:trace>
  <inkml:trace contextRef="#ctx0" brushRef="#br0" timeOffset="1">125 1 6457,'-6'0'2489,"14"17"-1761,-1 6-384,18 28-296,3 14-24,1 11-40,-4 12-80,-8-10-184,-6-2-72,-11-11-840,0-14-33,-5-15-423,1-13-504,8-11 1632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8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111 655 2553,'-91'-84'1559,"74"63"-355,16 21-1163,1-1 0,0 1 0,0-1 0,0 1 0,-1 0-1,1-1 1,0 1 0,0-1 0,0 1 0,0-1 0,0 1 0,0-1 0,0 1 0,0 0 0,0-1 0,0 1-1,0-1 1,0 1 0,0-1 0,0 1 0,0-1 0,1 1 0,-1-1 0,0 1-41,1-1 70,1 0 0,-1 0-1,0 1 1,1-1 0,-1 0 0,0 1 0,1-1-1,-1 1 1,1 0 0,-1-1 0,1 1 0,-1 0 0,1 0-1,-1 0 1,1 0-70,9-1-41,22-7 69,0-1 0,-1-2 0,21-10-28,-40 15-25,-1-1 0,0 1 1,-1-2-1,0 0 1,0 0-1,-1-1 0,0 0 1,0-1-1,-1 0 1,6-8 24,-5 2-38,0 0 1,-1-1 0,-1 0 0,0 0 0,-1-1 0,-1 0 0,-1 0 0,-1 0 0,1-7 37,0-12 207,-1-1 0,-2 1-1,-2-1 1,-2-3-207,3 30 497,2 12-91,3 18-126,8 131-221,-4-24-106,0-43 20,4 27-353,-2 60 380,-11-153-46,-1 28-86,0-41 121,0-1 1,0 0-1,-1 0 1,0 0-1,1 0 0,-1 0 1,0 0-1,0-1 1,-1 1-1,1 0 0,-2 2 11,3-5 4,0 0-1,0 0 0,0 1 0,0-1 0,0 0 1,0 0-1,-1 0 0,1 1 0,0-1 1,0 0-1,0 0 0,0 0 0,-1 0 0,1 0 1,0 1-1,0-1 0,0 0 0,0 0 0,-1 0 1,1 0-1,0 0 0,0 0 0,-1 0 0,1 0 1,0 0-1,0 0 0,0 1 0,-1-1 1,1 0-1,0 0 0,0-1 0,-1 1 0,1 0 1,0 0-1,0 0 0,-1 0 0,1 0 0,0 0 1,0 0-1,0 0 0,-1 0 0,1 0 0,0 0 1,0-1-1,0 1 0,0 0 0,-1 0 1,1 0-1,0 0 0,0-1 0,0 1 0,0 0 1,0 0-1,-1 0 0,1-1 0,0 1-3,-4-14 295,3 13-272,0-8 53,0 0-1,0 0 1,1-1 0,0 1-1,1 0 1,0 0 0,0 0-1,1 0 1,2-6-76,0-1 49,1 2 1,1-1-1,0 0 1,1 1-1,4-6-49,-8 16 5,0-1 1,1 1-1,-1-1 0,1 1 0,0 0 1,1 1-1,2-3-5,-6 5-2,0 0 1,-1 0-1,1 1 1,0-1-1,0 1 1,0-1-1,0 1 1,-1-1-1,1 1 1,0 0-1,0-1 1,0 1-1,0 0 0,0 0 1,0-1-1,0 1 1,0 0-1,0 0 1,0 0-1,0 0 1,0 0-1,0 1 1,0-1-1,0 0 1,0 0-1,0 1 1,0-1-1,0 0 1,-1 1-1,1-1 1,0 1-1,0-1 1,0 1-1,-1-1 1,1 1-1,0 0 1,0 0-1,-1-1 1,1 1-1,-1 0 0,1 0 1,0-1-1,-1 1 1,0 0-1,1 0 1,-1 0-1,1 1 2,3 10-16,-1 2 1,0-1-1,0 0 0,-1 4 16,-1-4-4,1 0 1,1 0 0,0-1 0,0 0-1,1 0 1,5 10 3,-7-19-3,-1 0 0,1-1 1,0 1-1,0-1 0,0 1 1,0-1-1,0 0 0,1 0 0,-1 0 1,1 0-1,0 0 0,-1-1 0,1 1 1,0-1-1,0 1 0,0-1 0,0 0 1,0 0-1,0-1 0,0 1 1,0-1-1,0 1 0,1-1 0,-1 0 1,0 0-1,0 0 0,0-1 0,0 1 1,1-1 2,8-1-16,0-1 1,0 0-1,0 0 1,-1-1-1,0-1 1,0 0-1,0-1 1,0 0-1,-1 0 1,0-1-1,0-1 1,-1 0-1,0 0 1,4-5 15,-6 6-2,0-1 0,0-1 1,-1 0-1,0 0 0,0 0 1,-1 0-1,-1-1 0,1 0 0,-2 0 1,1 0-1,-1 0 0,-1-1 1,0 1-1,0-1 0,-1 0 1,0-1 1,-2-8 366,-1 40-79,1 2-295,0-14-3,1 1 0,0-1 1,0 1-1,1-1 0,0 0 0,0 1 0,1-1 1,0 0-1,1 0 0,0 0 0,0 0 0,0-1 0,1 1 1,3 4 10,-2-6-68,-1 0 0,1 0 0,0-1 0,1 0 0,-1 0 0,1 0 0,0-1 1,0 1-1,0-1 0,1-1 0,-1 1 0,1-1 0,0-1 0,0 1 0,0-1 0,6 1 68,-4 0-291,0-1-1,1 0 1,-1-1-1,0 0 0,1-1 1,-1 1-1,1-2 1,-1 1-1,0-2 0,1 1 1,-1-1-1,5-2 292,14-15-772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39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0 3105,'-5'3'104,"0"-1"1,0 1 0,0 0-1,0 1 1,1-1 0,-1 1 0,1 0-1,0 0 1,0 0 0,0 0-1,1 1 1,-1-1 0,1 1-1,0 0 1,0 0 0,1 0-1,0 1 1,0-1 0,0 1 0,0 2-105,-5 15 86,2 0 1,1 0 0,1 0-1,0 10-86,1-2 64,1-1 1,2 0-1,1 0 0,1 1 1,1-1-1,2-1 0,1 1 1,5 11-65,-7-27 14,0-1 0,1 0 0,0 0 0,0-1 0,2 0 0,-1 0 1,2 0-1,0-1 0,0-1 0,0 1 0,2-1 0,-1-1 0,1 0 0,1-1 1,-1 0-1,1 0 0,1-1 0,-1-1 0,2 0-14,0 0 31,0-2 1,0 0-1,1 0 0,-1-1 1,1-1-1,0 0 0,7-1-31,-17-1 18,-1 0 0,1 0 0,0 0 0,-1-1 0,1 0 1,-1 0-1,1 0 0,-1 0 0,1-1 0,-1 0 0,0 1 0,0-2 0,0 1 0,0 0 0,0-1 0,0 0 0,-1 0 0,1 0 0,-1 0 0,0 0 0,0-1 0,0 0 0,0 1 0,-1-1 0,0 0 0,2-3-18,3-12 157,0 0 0,-1 0-1,-2-1 1,1 1 0,-2-1 0,-1-4-157,3-45 900,-3-10-900,-2 63 68,0-19 80,2-37 156,3 53-219,-5 19-83,1 0 1,-1 0-1,0 0 0,0-1 0,0 1 0,0 0 0,1 0 0,-1 0 0,0 0 0,0 0 0,0-1 0,1 1 0,-1 0 0,0 0 0,0 0 1,1 0-1,-1 0 0,0 0 0,0 0 0,1 0 0,-1 0 0,0 0 0,0 0 0,1 0 0,-1 0 0,0 0 0,0 0 0,1 0 0,-1 0 1,0 0-1,0 0 0,0 0 0,1 1 0,-1-1 0,0 0 0,0 0 0,1 0-2,1 3 10,0-1-1,1 1 1,-1-1-1,0 1 1,0 0-1,0 0 1,0 0-1,1 4-9,7 16-76,0 1 0,-2 0 0,-1 0 0,0 1 0,2 23 76,3 41-647,-4 1 647,-5-51-109,-2-7-279,0-8 215,1-26 317,3-15 225,11-48-131,3 0 0,3 1 0,2 1 0,7-7-238,-14 38 35,-17 33-35,0-1 0,0 0-1,0 1 1,0-1 0,0 0 0,0 1-1,0-1 1,1 0 0,-1 1 0,0-1-1,0 0 1,0 1 0,0-1 0,0 0-1,0 1 1,1-1 0,-1 0 0,0 1 0,0-1-1,0 0 1,1 0 0,-1 1 0,0-1-1,0 0 1,1 0 0,-1 0 0,0 1-1,1-1 1,-1 0 0,0 0 0,1 0-1,-1 0 1,0 0 0,1 0 0,-1 0 0,0 1-1,1-1 1,-1 0 0,0 0 0,1 0-1,-1 0 1,0-1 0,1 1 0,-1 0-1,0 0 1,1 0 0,-1 0 0,0 0-1,1 0 1,-1 0 0,0-1 0,1 1 0,-1 0-1,0 0 1,0 0 0,1-1 0,-1 1-1,0 0 1,0 0 0,1-1 0,-1 1-1,0 0 1,0 0 0,0-1 0,0 1-1,1 0 1,-1-1 0,0 1 0,0 0 0,0-1 0,6 32-18,-6-27 15,5 33-261,1 0 1,3-1 0,0 0-1,4 5 264,17 25-389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0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105 107 4905,'-34'-33'860,"11"12"534,2-1-1,-5-9-1393,27 34 137,0 0-1,0 0 0,0 0 1,0 0-1,0 1 0,0-1 0,-1 0 1,1 1-137,1 8 42,61 341-297,-43-170-143,-17-142 215,-3 0 1,-1 0-1,-4 19 183,0-38-107,5-22 20,-1 1 0,1-1 0,0 0 0,0 0 0,-1 1 0,1-1 0,0 0 0,0 0 0,-1 1 0,1-1 0,0 0 0,-1 0 0,1 0 0,0 0 0,-1 0 0,1 1 0,-1-1 0,1 0 0,0 0 0,-1 0 0,1 0 0,0 0 0,-1 0 0,1 0 0,0 0 0,-1 0 0,1-1 0,-1 1 0,1 0 0,0 0-1,-1 0 1,1 0 0,0 0 0,-1-1 0,1 1 0,0 0 0,0 0 0,-1 0 0,1-1 0,0 1 0,-1 0 0,1 0 0,0-1 0,0 1 0,0 0 0,-1-1 0,1 1 0,0 0 0,0-1 0,0 1 87,-2-2-713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0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4681,'1'-6'352,"0"0"-1,0-1 1,1 1-1,-1 0 1,2-1 0,-1 1-1,1 0 1,0 1-1,2-5-351,-2 6 97,0 0-1,0 1 0,0-1 1,1 1-1,-1 0 0,1 0 1,0 0-1,0 1 0,0-1 1,0 1-1,0 0 0,0 0 1,1 0-1,1 0-96,24-7 32,1 1 0,0 1 0,0 2 0,8 0-32,-20 4-58,0 0 0,-1 1 0,1 1 0,-1 0 0,1 2 0,-1 0 1,17 5 57,-30-6-12,-1-1 1,0 1-1,1 0 1,-1 0-1,0 0 1,0 1-1,-1-1 1,1 1-1,0 0 1,-1 0-1,0 0 1,0 1-1,0-1 1,0 1 0,0 0-1,-1 0 1,1 0-1,-1 0 1,0 0-1,-1 0 1,1 0-1,-1 1 1,1-1-1,-1 1 1,-1-1-1,1 1 1,0-1-1,-1 1 1,0 0 0,0-1-1,-1 4 12,-1 5-1,0 1 0,0-1 1,-2 0-1,1 0 0,-2 0 0,0 0 0,0-1 0,-1 1 0,-1-1 0,-3 4 1,-4 3 5,-1 0-1,0-1 0,-2 0 0,0-2 0,-1 0 0,0-1 0,-1-1 1,-1 0-1,0-2 0,-13 6-4,26-14 4,-1-1 0,0 1-1,1-1 1,-1-1 0,0 0 0,0 0 0,-5 0-4,11-1 1,-1-1 1,0 0-1,1 0 0,-1 0 1,1-1-1,-1 1 0,0 0 1,1-1-1,-1 0 1,1 0-1,-1 0 0,1 0 1,0 0-1,-1 0 0,1 0 1,0-1-1,0 1 1,0-1-1,0 0 0,0 1 1,0-1-1,0 0 0,1 0 1,-2-2-2,1-1-4,-1 0 0,1 0 0,1 0 0,-1-1 0,1 1 1,0-1-1,0 1 0,0-1 0,1 0 0,0 1 0,0-1 0,1-3 4,-1 7-3,1 0-1,-1 0 1,0-1 0,1 1-1,0 0 1,-1 0-1,1 0 1,0 0-1,0 0 1,0 0-1,0 0 1,1 0 0,-1 0-1,0 1 1,1-1 3,-1 1-2,1 0 0,-1 0 1,0 0-1,1 1 0,-1-1 1,0 1-1,1-1 1,-1 1-1,1-1 0,-1 1 1,1 0-1,-1 0 0,1 0 1,-1 0-1,1 0 1,-1 0-1,1 0 0,-1 0 1,1 1-1,-1-1 0,1 0 1,-1 1-1,0-1 0,2 2 2,2 0 0,-1 0 0,1 1 0,-1 0 0,0 0 0,0 0 0,0 1 0,0-1 0,0 1 0,-1 0 0,0 0 0,1 0 0,-2 1 0,3 3 0,8 14 20,-2 1-1,3 10-19,-2-5 20,9 18 1,1 6 38,22 33-59,-37-71-5,2-1 0,0 0 0,0 0 0,2-1 0,-1-1 0,1 1 0,1-2 0,4 4 5,-9-10-109,1 0-1,-1 0 0,0 0 1,1-1-1,0 0 1,0-1-1,0 0 0,0 0 1,0-1-1,0 0 1,0 0-1,1-1 0,-1 0 1,0 0-1,0-1 1,1 0-1,2-1 110,43-13-591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1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49 434 4449,'-45'42'2054,"45"-42"-2023,0 0 0,0 0 0,0 0 0,0 0 1,-1 0-1,1 0 0,0 0 0,0 0 0,0 0 1,0 0-1,0 0 0,-1 0 0,1 0 0,0 1 0,0-1 1,0 0-1,0 0 0,0 0 0,0 0 0,0 0 1,-1 0-1,1 1 0,0-1 0,0 0 0,0 0 0,0 0 1,0 0-1,0 1 0,0-1 0,0 0 0,0 0 1,0 0-1,0 0 0,0 1 0,0-1 0,0 0 0,0 0 1,0 0-1,0 0 0,0 1 0,0-1 0,0 0 1,0 0-1,0 0 0,0 0 0,0 0 0,0 1 0,1-1 1,-1 0-1,0 0 0,0 0 0,0 0 0,0 0 1,0 0-1,0 1-31,11-1 236,-6-1 4,19 0-229,0-1 1,-1 0-1,0-2 1,1-1-1,-2-1 1,1-1-1,-1-1 1,0-1-1,0-1 1,-1-1-1,-1-1 1,0 0-1,12-11-11,-24 17-30,-1-1 1,0 0-1,0-1 0,0 1 0,-1-1 1,0 0-1,-1-1 0,0 1 0,0-1 0,-1 0 1,0 0-1,-1-1 0,1-1 30,-3 6 5,0 0 1,0 0-1,0-1 0,-1 1 1,0 0-1,0-1 0,0 1 0,-1 0 1,1 0-1,-1-1 0,-1 1 1,1 0-1,-1 0 0,0 0 1,0 0-1,0 0 0,-1 0 0,1 1 1,-1-1-1,0 1 0,-1 0 1,1 0-1,-1 0 0,0 0 0,0 0-5,2 2 21,-1 0-1,0 0 0,0 0 1,1 0-1,-1 0 0,-1 1 0,1-1 1,0 1-1,0 0 0,-1 0 1,1 0-1,0 0 0,-1 0 0,1 1 1,-1 0-1,-2-1-20,0 2 19,1-1-1,-1 1 1,1 0-1,-1 1 1,1-1-1,-1 1 1,1 0 0,0 0-1,0 1 1,0 0-19,-7 4 13,1 0 1,0 1-1,1 1 0,0-1 1,0 2-1,1-1 1,0 2-1,-4 5-13,7-8 2,0 1-1,1 1 1,0-1-1,1 1 1,-1 0 0,2 0-1,-1 0 1,2 0 0,-1 1-1,1-1 1,1 1-1,0 0 1,0 0-2,1-4-5,1-1 1,-1 1-1,1-1 1,0 0-1,1 1 0,-1-1 1,1 0-1,0 0 1,1 0-1,-1 0 0,1-1 1,1 1-1,-1-1 1,1 1-1,0-1 1,0 0-1,0-1 0,1 1 1,-1-1-1,1 0 1,0 0-1,5 3 5,4 0-44,0 0 0,0 0 1,1-1-1,0-1 0,0-1 0,1 0 0,-1-1 1,1 0-1,0-2 0,13 1 44,9-2-385,0-1 1,0-2-1,-1-2 1,3-1 384,-18 1-318,0-1 0,-1 0 1,1-2-1,-1 0 1,-1-2-1,0 0 1,0-1-1,-1-1 1,0-1-1,-1 0 1,0-2 317,35-24-213,2 2 1,1 3 0,1 2 0,2 3-1,26-8 213,-79 35 70,-1 0 1,1 0-1,0 1 0,0 0 0,3-1-70,-9 2 20,0 0 1,0 0-1,0 0 0,0 0 0,1 0 1,-1 0-1,0 0 0,0 0 0,0 0 1,0 0-1,1 0 0,-1 0 1,0 0-1,0 0 0,0 0 0,0 0 1,1 0-1,-1 0 0,0 0 1,0 1-1,0-1 0,0 0 0,1 0 1,-1 0-1,0 0 0,0 0 0,0 0 1,0 0-1,0 1 0,0-1 1,0 0-1,1 0 0,-1 0 0,0 0 1,0 0-1,0 1 0,0-1 1,0 0-1,0 0 0,0 0 0,0 0 1,0 1-1,0-1 0,0 0 0,0 0 1,0 0-1,0 0 0,0 1 1,0-1-1,0 0 0,0 0 0,0 0 1,0 0-1,0 1 0,0-1 1,0 0-1,-1 0 0,1 0 0,0 0 1,0 1-1,0-1 0,0 0-20,-11 11 2780,-11-3-2049,13-5-632,0 0-1,0 0 1,1 1-1,-6 4-98,-63 43 191,70-47-175,1 0-1,0-1 1,-1 1 0,0-1 0,1-1-1,-1 1 1,0-1 0,-1-1-1,-5 2-15,9-3 17,0 0-1,0 0 0,-1 0 1,1 0-1,0-1 1,0 1-1,-1-1 0,1 0 1,0 0-1,0-1 1,0 1-1,0-1 0,-1-1-16,1 0 13,-1-1 0,0 1-1,1-1 1,0 0 0,0 0 0,0-1-1,1 1 1,-1-1 0,1 0-1,0 0 1,0 0 0,1 0-1,0-1 1,0 1 0,0 0-1,0-1 1,1 0 0,0 1 0,0-1-1,0-5-12,0-4 17,1 0 0,0 0-1,1 1 1,1-1 0,0 0-17,-1 7 20,1 0 1,0 0-1,0 0 1,1 1-1,0-1 0,0 1 1,1-1-1,0 1 1,0 0-1,1 0-20,-4 6 7,1 0-1,-1-1 0,0 1 1,1 0-1,-1 0 1,1 0-1,0 0 0,-1 0 1,1 1-1,0-1 1,0 0-1,-1 1 0,1-1 1,0 1-1,0 0 1,0-1-1,0 1 0,0 0 1,-1 0-1,1 0 0,0 1 1,0-1-1,0 0 1,0 1-1,-1-1 0,1 1 1,1 0-7,7 3 11,0 0 0,0 1 0,-1 0 0,5 3-11,-7-4 3,10 6-7,0 1-1,0 1 1,-1 0-1,-1 1 1,0 1-1,0 0 1,-2 1-1,0 0 1,-1 1-1,0 1 1,-1 0-1,-1 0 1,-1 1-1,0 1 1,-2-1-1,1 4 5,2 13-20,-1 2-1,-2-1 0,-2 1 0,1 23 21,-4 148-54,-3-114 58,1-36-94,-2 1-1,-3-1 1,-4 6 90,9-62-31,0-1 0,0 0 0,0 1 0,0-1 0,-1 0-1,1 1 1,-1-1 0,1 0 0,-1 0 0,1 1 0,-1-1-1,0 0 1,1 0 0,-1 0 0,0 0 0,0 0 0,0 0 0,0 0-1,0 0 1,0 0 0,0-1 0,0 1 0,-1 0 0,1-1 0,0 1-1,0 0 1,0-1 0,-1 0 0,1 1 0,0-1 0,-1 0-1,0 1 32,-4-2-93,1 1-1,-1-1 0,0 0 0,1 0 0,-1-1 1,1 0-1,-3 0 94,-1-1-42,-60-21-188,-37-18 230,74 28 225,2-2-1,0-1 1,1-1-1,-15-13-224,35 24 118,1 0 0,0-1-1,0 1 1,0-1 0,1-1-1,0 0 1,-4-7-118,9 14 18,1-1 0,0 0 0,-1 1 0,1-1 0,0 0 0,1 1 0,-1-1 0,0 0 0,1 0-1,0 0 1,0 1 0,-1-1 0,2 0 0,-1 0 0,0 0 0,1 0 0,-1 0 0,1 1 0,0-1 0,0 0 0,0 0 0,0 1 0,0-1 0,0 1-1,1-1 1,0 1 0,-1 0 0,1-1 0,0 1 0,0 0 0,0 0 0,0 0-18,11-8-16,-1 1 0,1 0 0,1 1 0,-1 1 0,1 0-1,0 0 1,1 2 0,14-5 16,-13 5-48,70-26-352,177-69-2975,-158 47 2298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2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431 231 3089,'-3'-16'3354,"3"16"-3287,0 0 0,0 0 0,0-1 0,-1 1 0,1 0 0,0 0-1,0-1 1,-1 1 0,1 0 0,0 0 0,0 0 0,-1-1 0,1 1 0,0 0-1,-1 0 1,1 0 0,0 0 0,-1 0 0,1 0 0,0 0 0,-1 0 0,1 0-1,0 0 1,-1 0 0,1 0 0,0 0 0,-1 0 0,1 0-67,-6 2 72,1 0 1,0 0-1,0 1 0,0 0 1,0 0-1,-1 1-72,5-4-15,-30 20 5,-71 40-111,86-51 75,0-1 1,-1-1-1,-1 0 1,1-2-1,-13 3 46,24-7-6,1 0 0,-1-1 0,0 1 0,0-2 0,0 1 0,0 0 0,0-1 0,0 0 0,1-1 0,-1 1 0,-2-2 6,5 2 5,0 0 0,-1-1-1,1 0 1,0 1-1,0-1 1,0 0-1,1-1 1,-1 1-1,0 0 1,1-1-1,0 1 1,-1-1-1,1 0 1,0 0-1,0 0 1,1 0-1,-1 0 1,1 0-1,-2-4-4,-1-8 13,1-1 0,1 0 0,0 0 0,1 0 0,1 0 0,0 0 0,1 0 0,1 0 0,0 0 0,2 0 0,-1 1 0,2-1 0,0 1 0,1 0 0,0 0 0,4-5-12,-9 19 9,0-1 0,0 0 1,0 1-1,0-1 0,1 0 1,-1 1-1,0-1 0,1 1 1,-1 0-1,1-1 0,-1 1 1,1 0-1,0 0 1,-1 0-1,1 0 0,0 0 1,0 0-1,0 1 0,-1-1 1,1 1-1,0-1 0,0 1-10,1 0 6,-1 0-1,0 1 0,1-1 0,-1 1 0,0-1 0,0 1 1,1 0-1,-1 0 0,0 0 0,0 0 0,0 0 0,0 0 1,0 1-1,0-1 0,-1 0 0,1 1-5,8 8 0,0 1 0,-1-1 1,-1 2-1,0-1 0,4 8 0,-9-14 3,56 95-30,28 69 27,40 112-6,-116-253 6,-1 0-1,0 1 1,-3 0 0,0 0 0,-2 1-1,-1 0 1,0 29 0,-4-41 0,-1 0-1,-1-1 1,0 1-1,-1-1 1,-1 0-1,-4 11 1,4-17-11,-1 0-1,0 0 1,0 0-1,-1 0 1,-1-1-1,0 0 1,0 0-1,-1-1 1,-8 8 11,12-13-3,0 0 1,-1-1-1,0 1 1,1-1-1,-1 0 0,0 0 1,-1-1-1,1 1 1,0-1-1,-1-1 0,0 1 1,1-1-1,-1 0 1,0 0-1,1 0 0,-1-1 1,0 0-1,0 0 1,0 0-1,1-1 1,-1 0-1,0 0 0,1-1 1,-1 1-1,1-1 1,-1 0-1,1-1 0,0 1 1,0-1-1,0 0 1,0 0-1,0-1 1,-1-1 2,-3-3 5,0-1 0,0 0 1,1 0-1,0 0 1,1-1-1,0-1 1,0 1-1,1-1 0,1 0 1,0 0-1,0-1 1,1 0-1,1 1 1,-1-5-6,-2-9 8,2 0 0,1 0 0,0-1 0,2 1 0,1-1 0,2-9-8,-1 24 10,0 0 0,1-1 1,0 1-1,1 0 1,0 0-1,1 0 0,4-8-10,-5 14 10,0-1 0,0 1 0,0 0 0,1 0 0,0 0 0,0 1 0,1-1 0,-1 1 0,1 0 0,0 0 0,0 1 0,0-1 0,0 1 0,1 0 0,1-1-10,22-6 17,0 2 0,0 0 0,1 2 0,26-2-17,23-6-16,-44 7-11,1-1 1,-2-2-1,1-2 0,-1-1 0,26-14 27,-49 21-4,-1-1-1,0 1 1,0-2-1,0 1 0,-1-2 1,-1 1-1,1-1 0,6-9 5,-11 11-1,1 0-1,-1 0 0,0 0 0,-1-1 0,0 0 0,0 0 1,0 0-1,-1 0 0,0 0 0,-1 0 0,0-1 0,0 1 1,-1-6 1,0 6 14,-1 0 0,0 0 1,0 0-1,-1 1 1,0-1-1,-1 0 1,1 1-1,-4-6-14,5 10 15,-1 1-1,1 0 0,-1-1 0,1 1 1,-1 0-1,0 0 0,1 0 1,-1 0-1,0 0 0,0 1 1,-1-1-1,-1-1-14,3 3 9,-1-1-1,1 1 1,-1-1 0,1 1-1,-1-1 1,0 1 0,1 0-1,-1 0 1,0 0 0,1 0-1,-1 0 1,1 0 0,-1 0-1,0 1 1,1-1 0,-1 0-1,1 1 1,-1-1 0,1 1-1,-1 0 1,-1 0-9,-5 5 0,0-1 0,0 1 0,1 1 1,0-1-1,0 1 0,0 0 0,1 1 0,0-1 0,0 2 0,1-1 1,-3 6-1,4-6-45,0 0 1,0 0 0,0 1 0,1-1 0,1 1 0,-1-1 0,1 1-1,1 0 1,0 0 0,0 0 0,1 0 0,0 7 44,2-8-114,0 0 0,0 0 0,1-1 0,0 1 0,1 0 0,-1-1 0,2 0 0,-1 0 0,1 0 0,0 0 0,0-1 0,1 0 0,-1 0 0,2 0 0,-1-1 0,0 0 0,1 0-1,6 3 115,13 7-524,1 0 0,1-2 0,0-1 0,12 2 524,48 13-1264,13-7 568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2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5 725 4273,'1'93'1715,"-2"-78"-903,-2-13-170,2-15-1460,16-23-258,14-21 1076,-16 33 189,-2-1 1,0 0-1,-2 0 0,2-7-189,5-33 511,-3 0 0,-3-1 0,-2 0 1,-4 0-1,-2-8-511,-2 48 113,-1 0 0,-3-22-113,3 41 89,0 0 1,-1-1-1,0 1 1,0 0-1,-1 0 1,0 0-1,0 1 1,0-1-1,-1 1 1,0 0-1,0 0 1,-2-2-90,6 8 5,0 0 1,0-1 0,0 1-1,-1 0 1,1-1 0,0 1-1,0 0 1,-1-1 0,1 1-1,0 0 1,0-1-1,-1 1 1,1 0 0,0 0-1,-1-1 1,1 1 0,0 0-1,-1 0 1,1 0-1,0-1 1,-1 1 0,1 0-1,0 0 1,-1 0 0,1 0-1,-1 0 1,1 0-1,0 0 1,-1 0 0,1 0-1,-1 0 1,1 0 0,0 0-1,-1 0 1,1 0 0,0 0-1,-1 0 1,1 0-1,-1 1 1,1-1 0,0 0-6,-10 3-315,10-2 296,-1 1 1,1-1-1,-1 1 0,1-1 1,0 1-1,0-1 1,0 1-1,0-1 0,0 1 1,0 0-1,0-1 1,1 1 18,-1-1-11,1 9-1,0 0 0,1 0 0,0 0 0,1-1-1,0 1 1,0-1 0,5 8 12,-1-1-13,-1 1 1,4 13 12,-5-4-2,0 0 1,-1 0 0,-2 0-1,-1 1 1,-1 15 1,-15 130 1,15-172-1,-17 128-13,-6 55-4,21-169 23,2-1 0,0 1 1,0 0-1,1 0 0,1 0 1,1 4-7,-2-15-12,-1 0 0,1 0 1,1 0-1,-1 1 0,0-1 0,1 0 1,-1-1-1,1 1 0,0 0 0,0 0 1,0-1-1,1 1 0,-1-1 0,0 0 1,1 1-1,0-1 0,-1-1 0,1 1 1,0 0-1,0 0 0,0-1 0,0 0 1,0 0-1,1 0 0,-1 0 1,0 0-1,0 0 0,4-1 12,7 1-157,1 0 1,0-2-1,-1 0 1,0 0-1,1-2 1,-1 1-1,2-2 157,8-3-701,-1-1 1,0 0-1,19-11 701,13-12-767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4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43 812 2953,'-4'-3'287,"0"0"0,1-1 1,-1 1-1,1-1 0,0 0 1,0 0-1,0 0 0,1 0 1,0 0-1,-1 0 0,1-1 1,1 1-1,-1-1 1,1 0-1,-1-2-287,2 3 96,0 1 1,0-1 0,0 1-1,0-1 1,0 1 0,1-1-1,0 1 1,0-1 0,0 1-1,0 0 1,0 0-1,1-1 1,0 1 0,-1 0-1,1 0 1,0 0 0,0 1-1,1-1 1,-1 0-1,1 1 1,-1 0 0,3-2-97,33-25 64,2 2 1,1 2 0,1 2 0,23-9-65,5-3 2,-41 20-14,34-18-13,15-14 25,-59 35 0,-1-2-1,0 0 0,0-1 0,-2-1 1,0-1-1,0 0 1,9-15 10,-2 0 0,13-25-10,-25 38 30,-1 0 0,-1-1 0,-1-1 0,0 1 0,2-14-30,-4-12 929,-16 70-1085,-7 34 124,3 0 0,-2 33 32,-67 389-34,68-384 28,19-114-4,1 0 0,1 1 1,1 0-1,3-7 10,-6 15 0,8-19 3,1 1-1,1 1 1,1 0 0,15-17-3,-25 36 1,0 1 0,0-1 1,1 1-1,0 1 0,0-1 1,1 1-1,0 0 0,-1 1 1,2 0-1,-1 0 0,0 0 1,7-2-2,-9 5 0,0 0 0,0 0 1,0 0-1,0 1 0,0-1 0,0 1 1,0 1-1,0-1 0,0 1 0,0-1 0,0 1 1,0 1-1,-1-1 0,1 1 0,0 0 1,-1 0-1,1 0 0,-1 1 0,0-1 1,1 1-1,2 3 0,21 17 15,-2 2-1,7 8-14,-4-3-6,22 17 6,-31-31-52,1-2 0,1 0 0,-1-1 0,2-1 1,0-1-1,0-1 0,1-1 0,0-1 0,1-2 1,0 0-1,0-1 0,0-2 0,8 0 52,-22-2-39,1-1 0,-1 0 0,0-1 0,1 0 1,-1-1-1,0 0 0,0-1 0,0 0 0,0-1 0,-1 0 0,1-1 0,-1 0 0,0 0 0,-1-1 0,1-1 1,-1 1-1,1-2 39,3-4 26,-1 1 0,0-1 1,-1-1-1,-1 0 0,0-1 1,0 0-1,-1 0 0,-1-1 1,-1 0-1,0 0 0,-1-1 1,0 0-1,-1 0 0,-1-1 0,-1 1 1,0-1-1,-1 0 0,-1 0 1,-1 1-1,0-1 0,-1 0 1,-1 0-1,-1-1-26,3 16 18,0 1 1,0-1-1,-1 1 1,1-1-1,0 1 1,-1-1-1,1 1 0,-1 0 1,0-1-1,1 1 1,-1 0-1,0 0 1,0-1-1,-1 0-18,1 2 6,0 0 1,1 0-1,-1 0 0,0-1 1,0 1-1,0 0 1,0 1-1,0-1 0,0 0 1,1 0-1,-1 0 1,0 0-1,0 1 0,0-1 1,0 0-1,1 1 0,-1-1 1,0 1-1,0-1 1,1 1-1,-1-1 0,0 1 1,1-1-1,-1 1 1,0 0-1,1-1 0,-1 1 1,1 0-1,-1-1 1,1 1-7,-9 10-4,0-1 1,1 1 0,0 1 0,1-1 0,0 1 0,1 0 0,0 1 0,1 0 0,0 0-1,0 5 4,0 0-37,1 0-1,1 0 1,1 1 0,0-1-1,1 1 1,1 0-1,2 11 38,0-18-32,-1-1-1,2 1 1,0-1-1,0 1 1,1-1-1,0 0 1,1-1-1,0 1 1,5 6 32,-5-10-20,-1-1 1,1 1-1,1-1 1,-1-1-1,1 1 1,0-1-1,0 0 0,0 0 1,1-1-1,-1 0 1,1 0-1,0 0 1,1-1-1,-1 0 1,1-1 19,5 2-7,1-2 0,-1 0 0,1 0 1,0-1-1,-1-1 0,1-1 0,0 1 0,0-2 1,-1 0-1,1-1 0,-1 0 0,1-1 1,-1-1-1,-1 0 0,1 0 0,3-3 7,5-3 54,-1-1 0,0-1 0,0 0 0,-1-2-1,-1 0 1,-1-1 0,0-1 0,-1 0 0,1-3-54,-9 9 51,0 0 0,-1 0 0,-1-1 1,0 0-1,0 0 0,1-5-51,-5 10 26,1-1 0,-1 1 0,-1 0 0,0-1 0,0 0 0,0 1 0,-1-1 0,0 0 0,0 1 0,-1-1 0,0-4-26,1 11 4,-1 0 1,1-1-1,0 1 0,0 0 0,-1 0 0,1 0 1,-1 0-1,1 0 0,-1-1 0,1 1 0,-1 0 1,0 0-1,1 0 0,-1 0 0,0 0 0,0 1 1,0-1-1,1 0 0,-1 0 0,0 0 0,-1 0-4,1 1 2,0 0-1,0 0 0,0 0 0,0 0 0,0 0 0,0 0 1,0 0-1,0 0 0,0 1 0,0-1 0,0 0 0,0 0 1,0 1-1,0-1 0,1 1 0,-1-1 0,0 1 1,0-1-1,0 1 0,1 0 0,-1-1-1,-6 7 2,0 0-1,0 0 1,1 0 0,0 1-1,0 1-1,4-7 3,-11 16-8,1 1-1,0 0 0,2 1 0,0 0 1,1 1-1,1 0 0,1 0 1,0 3 5,6-16-14,-1 0 0,1-1 0,1 1 0,-1 0 1,1 0-1,1 0 0,-1 0 0,1 0 0,1 0 1,0-1-1,1 5 14,-1-7-18,0 0 1,1 1-1,0-1 1,0 0-1,0 0 0,1-1 1,-1 1-1,1-1 1,0 1-1,1-1 0,-1-1 1,1 1-1,0 0 1,-1-1-1,2 0 0,3 2 18,2-1-12,0 1-1,1-1 0,-1-1 0,1 0 0,0-1 0,0 0 0,0-1 0,0 0 0,0-1 0,0 0 1,1-1-1,-1 0 0,0-1 0,-1-1 0,1 0 0,0 0 0,-1-1 0,4-2 13,-6 2 2,0 1 0,0-2 0,-1 1-1,1-1 1,-1 0 0,0-1 0,-1 0-1,1 0 1,-1-1 0,-1 0-1,1 0 1,-1 0 0,0-1 0,-1 0-1,0 0 1,0-1 0,-1 1 0,0-1-1,0 0 1,-1 0 0,0 0 0,-1-1-1,0-1-1,0-5 19,-2 1 0,0-1-1,0 0 1,-2 0 0,0 0 0,0 1-1,-3-7-18,-10-29 107,-11-27-107,-1 0 57,25 73-52,-8-24 37,10 29-41,0 0 0,0 0 0,-1-1 0,1 1 0,0 0 0,0 0 0,0 0-1,0-1 1,0 1 0,-1 0 0,1 0 0,0 0 0,0 0 0,0 0 0,0-1 0,-1 1-1,1 0 1,0 0 0,0 0 0,-1 0 0,1 0 0,0 0 0,0 0 0,0 0-1,-1 0 1,1 0 0,0 0 0,0 0 0,-1 0 0,1 0 0,0 0 0,-1 0-1,-5 11 32,2 4-52,1-1 0,0 0 0,1 1 0,1-1-1,1 1 1,0-1 0,1 9 20,1 5-134,2 0 0,1 0 0,5 11 134,-7-27-70,0 0 1,2-1-1,-1 1 0,1-1 0,1 0 0,0 0 0,1-1 0,0 0 0,3 3 70,-6-8-26,1 0 1,-1-1-1,1 0 0,0 0 0,0 0 0,1 0 1,-1-1-1,1 0 0,-1 0 0,1-1 0,0 1 1,0-1-1,0 0 0,1-1 0,-1 0 0,0 0 1,1 0-1,4 0 26,-5-1 36,1 0 0,0-1 1,0 1-1,0-1 0,0 0 0,0-1 1,-1 0-1,1 0 0,0 0 0,-1-1 1,0 0-1,0 0 0,0-1 0,0 1 1,0-1-1,-1-1 0,1 1 0,-1-1 1,0 0-1,-1 0 0,1 0 0,-1-1 1,0 1-1,0-1 0,-1 0 0,0 0 1,0-1-1,0 1 0,-1-1 0,0 1 1,0-1-1,0 0 0,-1 0-36,0-4 95,1-1-1,-2 0 1,0 1-1,0-1 1,-1 1-1,0-1 1,-1 0-1,-1-2-94,-6-16 181,0 0 0,-8-14-181,19 43-59,0 1 0,0 0 1,0-1-1,1 1 0,-1 0 1,0 0-1,0 0 0,0 0 1,1 1-1,-1-1 0,1 1 59,59 5-45,-8-1 62,37 9-17,-86-14 2,0 1-1,0 0 0,1 1 1,-2 0-1,1-1 0,0 1 1,0 1-1,0-1 0,-1 1 1,0 0-1,1 0 1,1 2-2,-3-2-1,-1-1 1,-1 1-1,1-1 1,0 1 0,-1 0-1,1-1 1,-1 1 0,0 0-1,0 0 1,0 0 0,0 0-1,0 0 1,-1 0 0,1 1-1,-1-1 1,0 0 0,0 0-1,0 0 1,0 0-1,-1 3 2,-3 16-7,-1 0 1,-8 19 5,-6 33 0,17-66 2,1 0 0,0 0 0,1 0 0,0 1 1,0-1-1,1 0 0,0 0 0,1 2-2,-1-6 0,0 0 1,0 0-1,1-1 0,0 1 1,-1 0-1,1-1 0,0 1 0,1-1 1,-1 1-1,1-1 0,-1 0 0,1 0 1,0 0-1,0-1 0,0 1 1,1-1-1,-1 1 0,0-1 0,1 0 1,0-1-1,-1 1 0,1 0 0,0-1 1,0 0-1,0 0 0,0 0 1,0-1-1,0 1 0,0-1 0,1 0 0,5 1-11,0-2 0,0 1 0,0-1 0,0 0 0,0-1 0,-1 0 0,1-1 0,-1 0 0,1-1 0,-1 0 0,0 0 0,1-2 11,0 0-1,-1 0-1,0-1 1,0 0 0,-1 0 0,0-1-1,0 0 1,-1-1 0,0 0-1,0 0 1,-1 0 0,0-1-1,-1 0 1,1-3 1,2-6 34,-2 0-1,0 0 1,-1-1-1,-1 1 1,-1-1-1,1-19-33,-2-12 122,-2 31 54,1-1 0,3-12-176,-4 23 194,-5 31-110,0-1-120,1 1 0,0 0 0,2 0 0,1 0 0,0-1 0,2 2 36,0-14-41,0 1 1,0 0 0,1 0-1,0-1 1,1 1 0,0-1-1,2 4 41,-3-7-25,0-1-1,1 1 0,0-1 1,0 0-1,0 0 0,1 0 1,-1 0-1,1-1 1,0 1-1,0-1 0,0 0 1,0 0-1,1 0 26,1 0-9,-1-1-1,1 0 1,0 0-1,0 0 1,0-1-1,0 0 1,0 0 0,0-1-1,0 1 1,0-1-1,0-1 1,0 1-1,0-1 1,0 0-1,0 0 1,0-1 0,0 0-1,0 0 1,2-1 9,3-2 11,-1 0 0,1 0 0,-1-1 0,0-1 1,0 1-1,-1-2 0,0 1 0,0-1 0,4-6-11,-3 2 61,-1-1 0,0 1-1,-1-2 1,0 1 0,-1-1-1,-1-1 1,0 1 0,-1-1-1,-1 0 1,0 0-1,-1-1 1,0 1 0,-1 0-1,-1-1 1,-1-14-61,-1 23 52,1 0-1,-2 0 1,1 1 0,-1-1 0,-2-4-52,4 11 0,0 0 1,0 1 0,0-1 0,0 0-1,0 0 1,0 0 0,0 1 0,0-1-1,0 0 1,0 0 0,-1 1 0,1-1-1,0 0 1,0 0 0,0 0-1,0 1 1,0-1 0,-1 0 0,1 0-1,0 0 1,0 0 0,0 0 0,-1 0-1,1 1 1,0-1 0,0 0 0,-1 0-1,1 0 1,0 0 0,0 0-1,-1 0 1,1 0 0,0 0 0,0 0-1,-1 0 1,1 0 0,0 0 0,0 0-1,-1 0 1,1 0 0,0 0 0,0 0-1,-1 0 1,1-1 0,0 1 0,0 0-1,0 0 1,-1 0 0,1 0-1,0 0 1,0-1 0,0 1 0,0 0-1,-1 0 1,1 0 0,0 0 0,0-1-1,0 1 1,0 0 0,0 0 0,0-1-1,-1 1 1,1 0 0,0 0-1,0-1 1,0 1 0,0 0 0,0 0-1,0-1 0,-5 13-6,0-1-1,1 1 0,0 0 0,1-1 1,0 2-1,1-1 0,1 0 0,0 0 0,0 1 7,0 3-8,-4 66-109,4 0 0,7 56 117,1 19-229,-5 217-402,-2-372 630,0 3-3,0 1-1,0-1 1,-1 1 0,1-1-1,-1 0 1,-1 1 0,1 0 4,0-5 0,1 1 1,-1-1 0,0 1 0,0-1-1,0 1 1,0-1 0,0 0-1,0 1 1,0-1 0,-1 0-1,1 0 1,0 0 0,-1 0-1,1 0 1,-1 0 0,1 0-1,-1-1 1,1 1 0,-1 0-1,0-1 1,1 1 0,-1-1-1,0 0 1,1 1 0,-2-1-1,-4 0 0,1 0 1,-1 0 0,1 0 0,-1-1-1,1 0 1,-1-1 0,1 1-1,-1-1 1,1 0 0,0-1-1,0 1 1,0-1 0,0-1-1,1 1 1,-1-1 0,1 0-1,0 0 1,0 0 0,-1-2-1,-2-2 5,0-1 0,0 0 0,0 0 0,1-1 0,1 0 0,0 0 0,0-1 1,1 0-1,0 0 0,0-2-5,2 4-4,1 0 0,0-1 0,1 1 0,0-1 0,0 1 0,1-1 1,0 1-1,1-1 0,0 1 0,0-1 0,1 1 0,1-1 0,-1 1 0,1 0 0,1 0 0,0 0 1,2-3 3,8-12-255,1 0 0,1 1 1,1 1-1,1 1 1,11-10 254,66-69-568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46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0 3425,'-74'4'1672,"70"-8"-720,2 4-344,2 12-400,-2-12-168,-2 16-48,-14 36 0,-62 84-400,6-56-616,-25 11 656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58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8 2649,'-2'-2'976,"0"0"-840,0 0-152,0 0-112,0 2 40,-4 26 96,4 22 16,4 70 0,4-46 24,-4 10 32,0 1 0,-6-3 8,2-2-32,-4-2-40,6 2 32,2 0-136,8-1-200,4-15 200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5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1 407 7074,'4'-2'198,"0"-1"1,1 2 0,0-1-1,-1 0 1,1 1 0,0 0 0,-1 0-1,1 0 1,0 1 0,0 0 0,0 0-1,0 0 1,5 1-199,-4 0 33,0 1-1,0 0 1,0 0-1,0 1 0,-1 0 1,1 0-1,-1 0 1,0 1-1,1 0 1,-1-1-1,2 4-32,9 9-13,0 1 0,-1 0-1,0 1 1,-2 0 0,0 1 0,-1 1 0,-1 0-1,-1 1 1,2 6 13,-1 2-312,-1 0 0,-1 0 1,-2 1-1,0 0 0,-3 0 0,2 27 312,-6-47-58,-2-15 249,1-24 265,3 3-251,2 1 1,0-1 0,2 1 0,1 0 0,8-18-206,15-33 279,12-15-279,38-62 97,-42 85-141,-3-2 0,14-41 44,-36 62-25,-12 46 25,-1 0-1,0 0 1,1 0 0,-1 1 0,0-1 0,0 0-1,-1 0 1,1 0 0,-1 1 0,1-1-1,-1 0 1,-1-2 0,2 5-1,0-1 0,-1 1 0,1-1 0,-1 1 0,1-1 0,-1 1 0,1-1 0,-1 1 1,1 0-1,-1-1 0,1 1 0,-1 0 0,1-1 0,-1 1 0,0 0 0,1 0 0,-1-1 0,1 1 0,-1 0 0,0 0 0,1 0 0,-1 0 0,0 0 0,1 0 0,-1 0 0,0 0 0,1 0 0,-1 0 0,1 1 0,-1-1 0,0 0 0,1 0 1,-1 1 0,-23 12-200,6 2-358,1 0-1,1 2 0,0 0 0,1 2 559,-36 42-811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58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22 527 1504,'-5'-17'525,"1"4"-411,0 1 0,2-1 0,-1 0 0,1 0 0,1 0 0,1 0 0,0-8-114,2-1 42,1 0 0,0 0-1,2 0 1,1 1 0,0 0-42,-1 9 86,-1 1 1,2 0-1,0 0 1,0 0-1,1 1 1,0 0-1,1 1 1,0-1-1,7-5-86,3-1 176,0 1-1,1 1 1,1 0 0,0 2-1,7-3-175,13-5 344,1 3 0,13-4-344,-47 18 30,1 0 0,-1 1-1,1 0 1,0 0 0,0 1 0,-1 0 0,1 0 0,0 1 0,0 0 0,0 1-30,-4-1 0,-1 1 0,0 0 0,1 0 0,-1 1 0,0-1 0,0 1 0,0-1 0,0 1 0,0 0 0,0 0 0,0 0 0,-1 1 0,1-1 0,-1 1 0,1-1 0,-1 1 0,0 0 0,0 0 0,0 0 0,-1 0 0,1 0 0,0 3 0,4 8-39,-1 0 1,-1 0 0,0 1 0,-1-1 0,-1 1 0,0 0-1,-1 0 1,-1 0 0,0 0 0,-2 11 38,0-2-222,-2 0 0,0-1 0,-2 1 0,0-1 0,-2-1 0,-4 11 222,6-21-139,0 1 0,-1-1 1,0 0-1,0-1 0,-1 0 0,-7 8 139,9-13-25,0-1-1,-1 1 1,1-1 0,-1 0-1,0 0 1,0-1-1,0 0 1,-1 0-1,0-1 1,1 0 0,-8 2 25,-3-1 19,-1 0 1,0-1-1,0 0 0,-2-2-19,12 0 12,-1-1 0,0 0 0,1-1 0,-1 0 0,1-1 0,-1 0 0,1 0 0,0-1 0,-1 0-12,-7-10 3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1:59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0 1216,'-4'9'115,"3"-8"-101,1 0 0,-1 1 0,1-1 1,-1 1-1,0-1 0,1 0 0,-1 0 0,0 1 1,0-1-1,0 0 0,0 0 0,0 0 1,0 0-1,0 0 0,0 0 0,-1 0 0,1 0 1,0-1-1,0 1 0,-1 0 0,1-1 1,-1 1-1,1-1 0,0 1 0,-1-1 0,0 0-14,0 0-2,1 0 0,0 0 0,0 1 0,-1-1 0,1 0 0,0 0 0,0 1 0,0-1 0,-1 1 0,1-1 0,0 1 0,0-1-1,0 1 1,0 0 0,0-1 0,0 1 0,0 0 0,0 0 0,0 0 0,0 0 2,-16 27-65,-11 33 332,-14 51-267,31-76 322,1 1 0,1 0 0,-2 38-322,9-53 86,1 0-1,1 0 1,1 11-86,0-28 2,-1 0 1,1 0 0,-1 0-1,1 0 1,1 0 0,-1 0-1,1 0 1,0 0-1,0 0 1,0-1 0,1 1-1,-1-1 1,1 0 0,0 0-1,1 0 1,-1 0 0,3 2-3,-3-4-1,0 0 0,1-1 0,0 1 0,-1-1 0,1 0 0,0 0 0,0 0 0,0-1 0,0 1 0,-1-1 0,1 0 0,0 0 0,0 0 1,0 0-1,0-1 0,0 1 0,0-1 0,2-1 1,10-3-40,0 0 0,-1-2 1,10-4 39,5-4-142,0-2 0,-1-1 1,0-1-1,22-21 142,-36 27-36,1-1 0,-2-1 0,0 0-1,-1-1 1,0-1 0,-2 0 0,0-1-1,6-12 37,-13 19 80,0 1-1,-1-1 0,-1 1 0,0-1 0,0 0 0,-1 0 0,0 0 0,-1 0 0,0-1 0,-1 1 0,0 0 1,-1 0-1,0 1 0,0-1 0,-1 0 0,-1 1 0,0-1 0,0 1 0,-4-4-79,4 6 94,0 1 0,-1 0 0,0 0 0,0 1 0,0-1-1,-1 1 1,0 0 0,-1 1 0,1-1 0,-1 1 0,-6-3-94,7 5 39,0 0 0,0 0 1,-1 1-1,1 0 1,0 0-1,-1 0 0,1 1 1,-1 0-1,0 1 1,1-1-1,-1 1 0,0 1 1,1-1-1,-1 1 0,-6 1-39,8 0-56,0-1 0,0 1 0,0 0 0,0 0 0,0 0 0,0 1 0,1-1 0,-1 1 0,1 0 0,-1 1 0,1-1 0,-2 4 56,-6 13-285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0.1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44 5361,'1'-1'62,"1"-1"0,-1 1 0,0-1-1,1 1 1,-1 0 0,1-1 0,0 1-1,-1 0 1,1 0 0,0 0 0,0 1 0,0-1-1,0 0 1,-1 0 0,1 1 0,0 0 0,0-1-1,0 1 1,0 0 0,0 0 0,0 0 0,0 0-1,0 0 1,0 0 0,0 1 0,0-1 0,0 1-1,0-1 1,0 1 0,0 0 0,0 0-1,0 0 1,-1 0 0,1 0 0,0 0 0,-1 0-1,1 1 1,-1-1 0,1 0 0,-1 1 0,0-1-1,0 1 1,1 0 0,-1-1 0,1 3-62,2 6-20,0-1 0,-1 1 0,0 1 0,0-1 0,-1 0 0,0 1 0,0 9 20,0 19-65,-3 21 65,0-18-17,4 73-72,5 8 89,-8-115 10,-3-8 121,-10-15 528,-70-86-328,78 95-284,0-1 1,0 0-1,1 0 1,0 0-1,1-1 0,0 1 1,0-1-1,0 0 1,0-3-48,-1-2 73,3 5-59,-1 0 0,1 0 0,0 0 1,1 0-1,0 0 0,0 0 0,1 0 0,0 0 0,0 0 0,1 0 0,0 0 0,0 0 1,1 1-1,0-1 0,0 1 0,1 0 0,0 0 0,0 0 0,1 0 0,-1 1 1,2-1-1,-1 1 0,1 1 0,0-1 0,0 1 0,0 0 0,1 0 0,-1 1 1,1 0-1,1 0 0,-1 1 0,0-1 0,1 2 0,-1-1-14,-4 2-1,0 1 0,0-1 0,-1 1 0,1 0-1,0 0 1,0 0 0,0 0 0,-1 0 0,1 1 0,0-1 0,0 1-1,-1-1 1,1 1 0,-1 0 0,1 0 0,0 0 0,-1 1 0,0-1-1,1 1 1,-1-1 0,0 1 0,0 0 0,0 0 0,0 0 0,0 0-1,0 0 2,7 9-15,-2 0 0,1 0 0,-2 0 0,0 0 0,1 3 15,4 8-20,-7-15 13,27 49-183,-2 1 0,20 58 190,-55-139 41,1 0 0,0 0 0,2-1 0,1 0 0,1-11-41,1 20 22,1-1 0,0 1-1,1 0 1,1 1 0,0-1 0,1 0-1,1 1 1,0 0 0,1 0-1,7-12-21,-9 20 1,0-1 1,0 1-1,1 0 0,0 0 0,1 1 0,0 0 0,0 0 1,0 0-1,0 0 0,1 1 0,0 0 0,0 1 0,1-1 0,-1 1 1,1 1-1,0-1 0,0 1 0,0 1 0,0 0 0,1 0-1,-4 1-2,1 0-1,0 1 1,-1 0-1,1 0 1,0 0-1,0 1 1,-1 0-1,1 0 1,-1 0-1,1 1 0,-1 0 1,1 0-1,-1 0 1,0 1-1,0-1 1,0 1-1,0 1 1,-1-1-1,1 1 1,-1-1-1,0 1 0,0 1 1,0-1-1,-1 0 1,1 2 2,10 14-20,-1 1-1,0 1 1,-2 0-1,-1 1 1,2 7 20,3 5-13,-5-12 2,13 29-335,7 8 346,-21-44-358,1 0-1,1-1 1,0 0 0,1-1-1,9 9 359,23 13-659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1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54 280 6673,'-32'31'1965,"32"-31"-1949,-1 1 1,1-1 0,0 0-1,-1 1 1,1-1-1,0 1 1,-1-1 0,1 1-1,0-1 1,0 1 0,0-1-1,-1 1 1,1-1-1,0 1 1,0-1 0,0 1-1,0-1 1,0 1-1,0-1 1,0 1 0,0-1-1,0 1 1,0-1-1,0 1 1,0-1 0,1 1-1,-1-1 1,0 1-1,0-1 1,0 1 0,1-1-1,-1 1 1,0-1-1,1 1 1,-1-1 0,0 0-1,1 1 1,-1-1 0,0 1-1,1-1 1,0 0-17,17 11-50,-17-11 87,6 2-53,0 0-1,0 0 1,0-1-1,0 0 1,0 0-1,0-1 1,0 0 0,0 0-1,0-1 1,0 0-1,0 0 1,0 0-1,0-1 1,-1 0-1,1 0 1,-1-1 0,1 0-1,2-2 17,7-3-113,-1-1-1,0 0 1,0-1 0,-1-1-1,-1 0 1,12-12 113,-19 17-8,-1-1 1,1 1 0,-1-1-1,0 0 1,-1 0-1,1-1 1,-1 1-1,-1-1 1,0 0 0,1-2 7,-3 5 37,0 0 1,0 1 0,0-1-1,-1 0 1,0 0 0,0 1-1,0-1 1,0 0 0,-1 0-1,0 1 1,0-1 0,0 0-1,-1 1 1,1-1 0,-1 1-1,0 0 1,0-1 0,-1 1-1,-1-2-37,0 0 53,0 0-1,-1 1 1,0-1-1,0 1 1,0 0-1,-1 1 1,1-1-1,-1 1 1,0 0-1,-1 0 0,1 1 1,-1 0-1,1 0 1,-7-1-53,9 2 8,-1 1 0,0 0 0,0 1 0,1-1 0,-1 1 0,0 0 0,0 0 0,0 0 1,1 1-1,-1 0 0,0 0 0,0 0 0,1 0 0,-1 1 0,1 0 0,-1 0 0,1 0 0,0 0 0,0 1 0,0-1 0,0 1 0,-3 3-8,-4 5 2,1 0 0,0 1 0,1 1 0,0-1 0,1 1 0,1 0 0,0 1 0,1 0 0,0 0 0,1 1 0,-2 6-2,-1 13-12,0 0-1,2 1 1,2 0-1,0 17 13,3-38-11,1 1 0,1 0 0,0-1 0,1 1 0,1 0-1,0-1 1,0 0 0,2 0 0,3 9 11,-4-15-4,0 0 0,0-1 0,1 1 0,0-1 0,0 0 1,1 0-1,0-1 0,0 1 0,0-1 0,1-1 0,0 1 0,0-1 0,1 0 0,-1-1 1,1 0-1,5 3 4,3-2-5,-1 0 1,1-1-1,0 0 0,0-1 1,1-1-1,-1-1 1,0 0-1,1-1 0,-1-1 1,0 0-1,1-1 0,13-4 5,-1-2 18,0 0 0,-1-2 0,0 0 0,0-2 0,-2-2 0,15-9-18,-28 15 30,0-1 1,-1 0-1,0-1 0,-1 0 1,0-1-1,0 0 1,-1-1-1,-1 0 1,0-1-1,-1 0 0,0 0 1,-1-1-1,0 0 1,-1 0-1,-1 0 1,2-9-31,4-10 64,-1-1 0,-2 0 1,-1 0-1,-2 0 1,-1-1-1,-2 0-64,-2 34 5,0 1-1,0-1 1,0 1-1,0-1 0,0 1 1,0-1-1,0 1 1,0-1-1,-1 1 0,1-1 1,0 1-1,0-1 1,0 1-1,-1-1 1,1 1-1,0-1 0,0 1 1,-1-1-1,1 1 1,0 0-1,-1-1 0,1 1 1,-1 0-1,1-1 1,0 1-1,-1 0 1,1-1-1,-1 1 0,1 0 1,-1 0-1,1 0 1,-1-1-1,1 1 0,-1 0 1,1 0-1,-1 0 1,1 0-1,-1 0 1,1 0-1,-1 0 0,1 0 1,-1 0-1,1 0 1,-1 0-1,0 1-4,-27 8 76,13-3-74,0 1 1,1 1-1,0 0 0,0 1 0,0 1 1,2 0-1,-1 0 0,1 2 0,1-1 1,-6 9-3,16-20-1,1 0 0,0 0 0,0 0 0,0 0 0,-1 0 1,1 1-1,0-1 0,0 0 0,0 0 0,-1 0 0,1 0 1,0 1-1,0-1 0,0 0 0,0 0 0,0 0 0,0 1 1,0-1-1,-1 0 0,1 0 0,0 0 0,0 1 0,0-1 1,0 0-1,0 0 0,0 1 0,0-1 0,0 0 0,0 0 1,0 1-1,0-1 0,0 0 0,0 0 0,0 0 0,1 1 1,-1-1-1,0 0 0,0 0 0,0 0 0,0 1 0,0-1 1,0 0-1,1 0 0,-1 0 0,0 1 0,0-1 0,0 0 1,0 0-1,1 0 0,-1 0 0,0 0 0,0 0 0,0 1 1,1-1-1,-1 0 0,0 0 0,0 0 0,0 0 0,1 0 1,-1 0-1,0 0 0,0 0 0,1 0 0,-1 0 0,0 0 1,23-2-38,-19 1 35,35-8 1,0-1 1,-1-2 0,-1-2 0,19-10 1,-10 5 3,1 1 0,37-8-3,-75 24 5,1 0 0,0 0 0,0 1 1,0 1-1,0 0 0,9 0-5,-17 0-1,1 1-1,-1-1 1,0 0 0,1 1 0,-1-1-1,0 1 1,1 0 0,-1 0 0,0 0-1,0 0 1,0 0 0,0 1 0,0-1-1,0 0 1,0 1 0,0 0 0,-1-1-1,1 1 1,-1 0 0,1 0 0,-1 0-1,1 0 1,-1 0 0,0 0 0,0 0-1,0 0 1,0 1 0,-1-1 0,1 0-1,0 2 2,0 14-6,0 0 0,-1 0 0,-1 0 0,-1-1 0,0 1 0,-5 14 6,-3 28 16,9-47-17,0 0 0,0 0 0,1 0 0,1 0 0,0-1 0,1 1 0,0 0 0,1 0 0,3 6 1,-5-14 0,1 0-1,0-1 1,1 1 0,-1-1 0,1 0 0,0 0-1,0 0 1,0 0 0,0-1 0,1 1 0,-1-1-1,1 0 1,0 0 0,0 0 0,0 0 0,1-1-1,-1 1 1,0-1 0,1 0 0,0-1 0,-1 1-1,1-1 1,0 0 0,0 0 0,0-1 0,2 1 0,9 0-3,-1-2 0,1 1 0,-1-2 1,1 0-1,-1-1 0,0 0 0,0-2 0,0 1 3,35-14-51,31-17 51,-79 34-1,27-12-15,-1-1 0,-1-1-1,0-2 1,-1-1 0,17-15 16,-33 25-1,-1-1 0,0-1 0,-1 1 0,0-2 0,-1 1 0,0-1 0,1-2 1,-4 6 8,-1-1 0,1 0 1,-2 0-1,1 0 0,-1 0 0,0-1 1,-1 1-1,0-1 0,0 1 0,-1-1 1,0-1-9,0 8 8,0 0 1,0 1 0,0-1 0,0 0 0,0 1 0,-1-1 0,1 0 0,-1 1-1,1-1 1,-1 0 0,0 1 0,0-1 0,0 1 0,1 0 0,-1-1 0,-1 1-9,2 0 4,-1 0 0,0 1 0,0-1 0,0 1 0,0 0 1,0-1-1,0 1 0,0 0 0,0-1 0,0 1 1,0 0-1,0 0 0,0 0 0,0 0 0,0 0 0,0 0 1,0 0-1,0 0 0,0 0 0,0 1 0,0-1 0,0 0 1,0 1-1,0-1 0,0 1 0,0-1 0,0 1-4,-4 2 7,0 0 0,0 0 0,1 0 0,-1 1 0,1 0-1,0 0 1,0 0 0,0 1 0,1-1 0,-1 1 0,-1 3-7,-3 7-2,0 0 1,0 0-1,0 5 2,3-8-1,1 0 0,0 0 1,0 0-1,2 1 0,-1 0 0,2-1 0,0 1 0,0 0 1,1 0-1,1 0 0,0 0 1,0-7-5,0 0 0,1 1 0,-1-1 0,1 0 1,1 0-1,-1 0 0,1-1 0,0 1 0,0-1 0,1 1 0,0-1 1,0 0-1,0 0 0,0-1 0,1 1 0,0-1 0,0 0 0,0 0 1,0-1-1,1 0 0,-1 0 0,4 2 5,4-1-16,-1 1 0,1-2-1,0 0 1,0 0 0,0-1 0,0-1 0,0 0 0,10-1 16,-8-1-18,0-1 1,0 0-1,0-1 1,0 0-1,0-2 1,-1 1-1,0-2 1,0 0-1,9-6 18,-4 2-8,-1-1-1,0-1 1,-1-1-1,-1 0 1,0-2 0,6-7 8,-13 13 7,0-1 1,-1-1 0,0 1-1,-1-1 1,0-1 0,-1 1-1,0-1 1,-1 0 0,0-3-8,-3 8 12,0 0 1,0 0 0,-1 0-1,0 0 1,-1 0 0,0 0-1,0 0 1,0 0-1,-1 0 1,0 0 0,0 0-1,-1 0 1,0 0 0,0 0-1,0 0 1,-1 1 0,-3-5-13,-2-3 25,-1 1 0,-1 0 0,0 1 1,-1 0-1,0 1 0,0 0 0,-2 1 0,1 0 1,-1 1-1,-1 0 0,0 0-25,9 7 3,0-1 0,0 1 1,0-1-1,0 1 0,-1 1 0,1-1 0,-1 1 1,1 0-1,-6 0-3,8 1-3,0 0 1,0 0 0,-1 0-1,1 1 1,0 0 0,0-1-1,0 1 1,0 0 0,0 1-1,0-1 1,0 0 0,0 1-1,0 0 1,0 0 0,1-1-1,-1 2 1,1-1 0,-1 0 2,-5 7-187,1 1 0,0-1 0,1 1 0,0 0 0,0 0 1,1 1-1,1 0 0,-1 0 0,2 0 0,0 0 0,0 0 1,1 1-1,0 0 0,1-1 0,0 1 0,1 0 0,0-1 0,1 1 1,1 5 186,1-6-255,0 1 0,1-1 0,0 0 0,2 3 255,-6-14-5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1.5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4641,'0'-1'63,"2"-5"575,0 0-1,0-1 0,1 1 0,0 0 1,0 0-1,2-2-637,-4 6 86,1 0-1,0 0 1,0 0 0,0 0 0,0 0 0,1 0-1,-1 1 1,0-1 0,1 1 0,-1 0-1,1 0 1,0 0 0,-1 0 0,1 0 0,0 1-1,-1-1 1,3 0-86,3 0 3,1 0 0,0 1 0,-1 0 0,1 0 0,0 1 0,-1 0 0,1 0 0,-1 1 0,1 0-1,-1 0 1,0 1 0,0 0 0,0 1 0,0 0 0,0 0 0,-1 1 0,0 0 0,0 0 0,0 0 0,-1 1 0,1 0 0,-1 0 0,-1 1 0,1 0-1,-1 0 1,0 0 0,-1 0 0,0 1 0,0 0 0,2 6-3,0 3-5,1 1-1,-2 0 1,-1 1-1,0-1 0,-1 1 1,-1 0-1,-1 0 1,0 2 5,-2 8-17,-1 0-1,-1 0 1,-1 0 0,-9 26 17,11-47-16,-5 12 95,0-20 46,-4-12 62,5 2-145,0-1 1,1 0 0,0-1-1,1 1 1,0-1 0,1 0 0,0 0-1,1 0 1,0-1 0,1 1 0,1 0-1,0-1 1,1-6-43,1-11 37,1-1 0,2 0 1,1 1-1,9-27-37,-8 36 11,1-1 0,1 1 0,1 0 0,2-1-11,-11 20 0,0 0 0,0 0 0,0 0 0,0 0 0,1 1 0,-1-1 1,1 0-1,0 1 0,-1-1 0,2 0 0,-3 2 0,1 0 0,-1 0-1,0 0 1,1 0 0,-1-1 0,1 1 0,-1 0 0,0 0-1,1 0 1,-1 0 0,1 0 0,-1 0 0,0 0-1,1 0 1,-1 0 0,1 0 0,-1 0 0,0 0 0,1 1-1,-1-1 1,0 0 0,1 0 0,-1 0 0,0 0 0,1 1-1,-1-1 1,0 0 0,1 0 0,-1 1 0,0-1-1,1 0 1,1 4-2,0 0 0,0 0-1,0 0 1,0 0-1,-1 0 1,1 1 0,-1-1-1,0 1 3,3 9-6,11 43-55,-2 0-1,0 16 62,10 52-351,1-38 205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3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84 110 2176,'-27'-91'917,"22"73"-380,5 18-268,0 0-106,0 0-52,0 0 5,0 0 3,-1 0-102,0 0 0,1 1-1,-1-1 1,1 1 0,-1-1 0,1 0 0,-1 1 0,0-1 0,1 1 0,0 0 0,-1-1 0,1 1 0,-1-1 0,1 1 0,0 0 0,-1-1 0,1 1 0,0 0 0,0-1 0,0 1 0,-1 0 0,1-1 0,0 1 0,0 0 0,0-1 0,0 1-17,-2 7 89,-7 16 18,2 0-1,0 1 1,1 0-1,2 0 1,1 1 0,0-1-1,2 1 1,2 14-107,-1-12 49,2-1 1,1 0 0,2 0 0,0 0 0,2 0-1,1 2-49,-6-25 8,-1 0-1,0-1 1,1 1-1,0-1 1,0 1 0,0-1-1,1 1 1,-1-1-1,1 0 1,-1 0-1,1 0 1,0-1-1,0 1 1,0-1-1,2 2-7,-2-3 1,0 0-1,0 0 0,-1 0 1,1 0-1,0 0 0,0-1 1,0 1-1,0-1 0,0 0 1,0 0-1,0 0 0,0 0 1,0 0-1,-1-1 0,1 1 1,0-1-1,0 0 0,0 0 1,0 0-1,-1 0 0,2-1 0,6-4-52,1 0-1,-1-1 1,-1 0-1,1 0 1,-1-1-1,0-1 1,-1 1-1,0-1 1,0-1-1,-1 0 1,-1 0-1,6-9 53,-4 3 128,0 1-1,-1-1 0,-1 0 0,0-1 1,-1 1-1,-1-1 0,0 0 0,-1-11-127,-2 9 1184,-4 26-494,-4 30-500,4-21-193,1 1 1,0-1-1,2 1 1,0-1-1,0 1 1,2-1 0,2 13 2,-3-24-17,0 0 1,0 0-1,0-1 1,1 1 0,0-1-1,0 1 1,0-1-1,1 0 1,-1 0 0,1 0-1,0 0 1,0 0-1,1 0 1,-1-1 0,1 0-1,0 1 1,-1-1-1,1-1 1,1 1 0,-1-1-1,0 1 1,1-1-1,-1 0 1,1-1 0,-1 1-1,1-1 1,0 0-1,1 0 17,5 0-42,1 0 0,-1-1 0,1 0-1,-1-1 1,1-1 0,-1 1 0,1-2-1,-1 0 1,0 0 0,0-1 0,0 0-1,-1-1 1,1 0 0,-1-1 0,0 0-1,-1 0 1,0-1 0,0-1 0,0 1 0,-1-1-1,0-1 1,0 0 0,-1 0 0,0 0-1,-1-1 1,0 0 0,0 0 0,-1 0-1,-1-1 1,0 0 0,2-7 42,-2 1 199,-1 0 0,0 0 1,-2 0-1,0 0 0,-1-1 0,0 1 1,-1 0-1,-2 0 0,1 0 0,-2-1-199,2 10 202,1 5-103,1 1 1,-1-1-1,1 0 0,-1 0 0,1 1 1,0-1-1,0 0 0,1-1-99,27 31 239,-14-10-321,0 1-136,1-1 1,0 0-1,1-1 0,1-1 1,1-1-1,0 0 0,13 7 218,-28-19-155,0-1-1,1 1 0,-1-1 0,0 1 0,1-1 0,0 0 0,-1 0 1,1-1-1,0 1 0,-1-1 0,1 0 0,0 0 0,0 0 0,-1 0 0,1-1 1,0 0-1,-1 1 0,1-1 0,-1 0 0,1-1 0,-1 1 0,1-1 1,-1 1-1,2-2 156,10-14-499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4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54 230 3153,'-7'10'302,"0"1"0,1 0 0,1 0 0,0 0 0,0 0 1,1 1-1,0 0 0,1 0 0,1 0 0,0 0 0,0 1 1,1-1-1,1 0 0,0 6-302,2 16 158,2 0-1,1 0 1,1-1 0,8 22-158,-6-24 10,1-1-1,2 0 1,1-1 0,14 25-10,-20-45-41,-1 1 0,1-1 0,0-1 0,1 1 0,0-1 0,0 0 0,1-1 0,0 0 0,1 0-1,-1 0 1,1-1 0,0-1 0,1 0 0,-1 0 0,1 0 0,4 0 41,-2-2-73,-1-1-1,1 0 0,0 0 0,1-1 1,-1-1-1,0 0 0,0 0 0,0-2 1,0 1-1,0-2 0,2 0 74,7-2-89,0-2 0,-1-1 0,1 0 0,-1-1 0,13-9 89,-15 7 26,-1 0 0,0-1 0,0 0 0,-2-2 0,1 0-1,-1-1 1,-1 0 0,-1-1 0,0 0 0,-2-1 0,1-1 0,-2 0 0,0 0 0,-2-1 0,0-1 0,-1 1 0,0-1 0,-2 0-1,0 0 1,-2-1 0,0 1 0,-1-1 0,-1-13-26,-4-17 384,-3 0 0,-6-27-384,-4-23 463,2-20 596,12 107-738,0 12-79,0 23 56,3 17-229,3-1 0,4 23-69,4 23-64,-1 98-867,-9 105 931,-3-229-212,-2 155-976,3-202 1104,0-5 35,1 0 0,-1-1 0,0 1 0,-1 0-1,1 0 1,-1-1 0,0 1 0,0-1 0,0 1 0,-1 0-1,0-1 1,-1 4 49,2-8 4,1 0-1,0 1 1,0-1 0,-1 0-1,1 0 1,0 0-1,-1 0 1,1 0 0,0 1-1,-1-1 1,1 0-1,0 0 1,-1 0 0,1 0-1,0 0 1,-1 0-1,1 0 1,0 0 0,-1 0-1,1 0 1,0 0-1,-1 0 1,1 0 0,0-1-1,-1 1 1,1 0-1,0 0 1,0 0 0,-1 0-1,1 0 1,0-1-1,-1 1 1,1 0 0,0 0-1,0-1 1,-1 1-1,1 0 1,0 0 0,0-1-1,0 1 1,0 0-1,-1-1 1,1 1 0,0 0-1,0-1-3,-10-15 204,6 2-98,0 1 1,0 0-1,2-1 1,-1 0-1,2 0 1,0 0-1,0 0 1,1 1-1,1-1 1,0 0 0,2-2-107,3-23 337,3 0 0,1 1 0,6-13-337,-11 32 140,-1 7-15,-1 1 0,2 0 1,3-8-126,-7 17 11,1 0 0,-1-1 0,1 1 0,-1 0 0,1 0 0,0-1 0,0 1 0,0 1 0,0-1 0,0 0 0,0 0 0,0 1 1,1-1-1,-1 1 0,1 0 0,-1 0 0,3-1-11,6-1-21,11-3-208,0-1 0,8-4 229,-22 7-56,-1 0 1,0 0-1,0 0 1,0-1-1,0 0 1,-1 0-1,0-1 1,3-2 55,7-11 30,-2-1 0,0-1 0,-1 0 0,-1 0 0,0-1-1,-2-1 1,6-20-30,-10 33 140,0 11-59,-5 1-83,0 0 0,-1 0 0,1 0 0,0 0 0,0 0 1,-1 0-1,1 0 0,-1 0 0,0 0 0,0 0 2,2 32-26,-2 0 0,-2 0 1,-1-1-1,-2 1 0,-3 11 26,-7 52-35,5 74-92,11-185 190,4-45 279,5-20-342,-6 61 31,0 0-1,1 0 0,0 0 0,2 1 1,0 0-1,5-8-30,-10 21 8,0 0-1,1 0 1,-1 0 0,1 0 0,0 0-1,1 1 1,-1-1 0,0 1-1,1 0 1,0 0 0,0 0 0,0 0-8,-2 3 0,0-1 1,-1 0-1,1 1 1,0-1-1,0 1 0,0-1 1,0 1-1,0 0 1,0 0-1,0 0 1,0 0-1,-1 0 1,1 1-1,0-1 1,0 0-1,0 1 1,0-1-1,0 1 0,-1 0 1,1 0-1,0 0 1,0-1-1,-1 2 1,1-1-1,-1 0 1,1 0-1,-1 0 1,1 1-1,-1-1 0,1 1 0,4 5-3,0 1-1,0-1 1,0 1-1,-1 0 0,0 0 1,-1 1-1,0 0 1,0 0 3,7 21-128,5 24 128,-7-25-116,45 170-2368,-23-116 1582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4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491 103 3345,'0'-38'503,"0"25"-29,0-1 0,1 1 0,2-12-474,-5 32 37,1-1-1,-2 0 1,1 0-1,-1 0 1,-1 1-37,-6 16-41,-27 67-7,-4-1 0,-13 13 48,20-43-151,-3-1 0,-3-2-1,-23 24 152,53-68-15,-41 42-119,46-49 150,0-1-1,0 0 1,0 0-1,-1-1 1,1 0-1,-1 0 1,0 0-1,0 0 1,-5 0-16,10-2 29,0-1 0,-1 1 0,1-1 0,0 0 0,0 0 0,-1 0 0,1 0 0,0 0 0,-1 0 0,1 0 0,0 0 0,0 0-1,-1 0 1,1-1 0,0 1 0,0 0 0,-1-1 0,1 1 0,0-1 0,0 0 0,0 1 0,0-1 0,0 0 0,-1 0-29,1-1 43,-1 0 1,1 1-1,0-1 0,0 0 1,0 0-1,0 0 1,1 0-1,-1 0 0,0-1 1,1 1-1,-1 0 0,1 0 1,0-2-44,-1-10 153,2 0-1,0 0 1,0 0 0,3-9-153,-2 13 22,1-9 40,2-21 184,2 0 0,3 0 1,12-37-247,-21 75 31,-1 1 0,1-1 0,0 0-1,0 1 1,-1-1 0,1 1 0,0-1 0,0 1 0,0-1 0,1 1 0,-1 0 0,0 0 0,0-1 0,1 1 0,0 0-31,-1 0 10,-1 1 1,1 0-1,0 0 0,-1 0 0,1 0 1,0 0-1,-1 0 0,1 0 0,0 0 0,-1 0 1,1 0-1,0 0 0,-1 0 0,1 0 1,-1 1-1,1-1 0,0 0 0,-1 0 0,1 1 1,-1-1-1,1 0 0,0 1 0,-1-1 1,1 1-1,-1-1 0,1 1-10,3 4 10,0 0-1,0 0 1,-1 1 0,1-1-1,-1 1 1,2 5-10,-5-10-7,27 67 6,-23-54 4,0-1 0,2 1 0,-1-1-1,1-1 1,1 1 0,0-1 0,1 0-1,0-1 1,1 0 0,3 3-3,-1-5-129,1 0 1,-1-1-1,1-1 1,1 0-1,0 0 1,-1-1-1,2-1 1,3 1 128,13 3-447,0-1-1,1-2 1,7 0 447,-27-4-439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5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2 6489,'-6'-2'2249,"-2"26"-2041,-4 12-200,-2 24-16,-2 16-128,-2 21-360,0 15-144,2 4-161,4-6 89,10-21 368,2-11 152,4-20 144,8-6-32,8-16-272,-2-12-288,12-20-408,4-8 584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5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57 307 4849,'-2'1'147,"-1"1"1,0 0-1,1 0 1,0 0-1,-1 0 1,1 0-1,0 0 1,0 0-1,0 1 0,0-1 1,1 1-1,-1 0 1,1-1-1,-1 1 1,1 0-1,0 0 1,0 0-1,0 0 0,0 0-147,-4 16 41,1 0 0,-2 12-41,4-20 128,1-3-139,0 1 0,0-1 0,0 1 0,1-1-1,1 1 1,-1 0 0,1-1 0,1 1 0,-1-1-1,4 8 12,-4-13-45,0 0 0,1 0 1,0 0-1,-1 1 0,1-1 0,0-1 0,1 1 0,-1 0 0,0-1 0,1 1 0,0-1 0,-1 1 0,1-1 0,0 0 0,0-1 0,0 1 0,0 0 0,1-1 0,-1 1 0,0-1 0,1 0 0,-1 0 1,1-1-1,-1 1 0,1-1 0,-1 1 0,3-1 45,2 0-45,-1 0 0,1 0 0,0-1 0,-1 0 0,1 0 1,-1-1-1,1 0 0,-1 0 0,1-1 0,-1 0 0,0 0 0,0-1 1,-1 0-1,1 0 0,-1 0 0,0-1 0,0 0 0,0 0 1,-1-1-1,0 0 0,0 0 0,1-1 45,1-4 76,0 0 1,-1 0-1,0-1 1,0 0-1,-2 0 1,1-1-1,-2 1 1,1-1-1,-2 0 0,0 0 1,0 0-1,-1-11-76,-1 1 238,-1 0 0,-1 0-1,-1 1 1,-1-1 0,-1 1-1,-8-21-237,9 30 63,-2-1 1,1 1-1,-2 0 0,0 0 1,0 0-1,-1 1 0,-1 1 0,0-1 1,0 1-1,-1 1 0,-5-4-63,12 12-4,1 0-1,0 0 1,-1 0-1,0 1 1,1 0-1,-1-1 1,0 1-1,0 0 1,1 0-1,-1 0 1,0 1-1,0-1 1,0 1-1,0-1 1,0 1-1,0 0 1,0 0-1,0 1 1,0-1-1,0 0 1,0 1-1,0 0 1,0 0-1,0 0 1,0 0-1,-1 1 5,-4 2-189,1 1 0,0 0 0,0 0 0,0 0 0,1 1 0,0 0 0,0 0-1,-5 7 190,-17 27-644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26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118 126 6577,'8'25'1970,"-6"-17"-1871,0 0 0,1 0 1,0 0-1,0 0 0,3 5-99,-4-11-29,0 0-1,-1 1 1,1-1 0,0 0-1,0 0 1,0 0 0,1 0-1,-1-1 1,0 1 0,1 0-1,-1-1 1,1 0 0,-1 0-1,1 1 1,0-1 0,0-1-1,-1 1 1,1 0 0,0-1 29,2 1-13,1 0 1,-1-1 0,0 0-1,1 0 1,-1-1 0,0 1-1,0-1 1,1 0 0,-1 0-1,0-1 1,0 0 0,0 0-1,0 0 1,0 0 0,-1-1-1,1 1 1,-1-1 0,0-1-1,1 1 1,-1 0 0,-1-1-1,1 0 1,0 0 0,-1 0-1,2-4 13,0 2 83,-1-1 0,0 0 0,-1 0-1,1-1 1,-1 1 0,-1-1 0,1 1 0,-1-1-1,-1 0 1,1 0 0,-1 0 0,-1 0 0,0 0-1,0 0 1,0 0 0,-2-8-83,2 14 23,0 0 0,-1 0 0,1 1-1,-1-1 1,1 0 0,-1 0 0,0 0 0,0 0 0,0 0 0,0 1-1,0-1 1,0 0 0,0 1 0,-1-1 0,1 1 0,0-1 0,-1 1-1,1 0 1,-1 0 0,0-1 0,1 1 0,-1 0 0,0 0 0,0 1-1,0-1 1,1 0 0,-1 1 0,0-1 0,0 1 0,0-1 0,0 1-1,0 0 1,0 0 0,0 0 0,0 0 0,0 0 0,0 1 0,0-1-1,-2 1-22,-4 1 28,-1 0 0,1 1-1,0 0 1,0 1-1,0 0 1,0 0 0,0 0-1,-6 6-27,-7 7 27,1 1 1,0 1-1,1 0 0,2 2 0,0 0 0,1 1 1,1 0-1,1 2 0,1-1 0,-9 22-27,20-38-13,-1-1-1,1 1 1,0 0-1,0-1 0,1 1 1,0 0-1,0 0 1,0 0-1,1 0 1,0 0-1,1 0 0,1 6 14,-1-8-19,0-1 0,1 1 0,0-1 0,0 0 0,0 1 0,1-1 0,-1 0 0,1 0 0,0-1 0,0 1-1,0 0 1,1-1 0,-1 0 0,1 0 0,0 0 0,0 0 0,0-1 0,0 1 0,4 1 19,10 3-53,0 0 0,1-1 0,13 2 53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5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3 7874,'0'0'52,"0"0"0,0 0 0,0 0 0,0 0 0,0 0 0,0 0 0,0 0 0,0 0 0,0 0 0,0 1 0,0-1 0,0 0 0,1 0 0,-1 0 1,0 0-1,0 0 0,0 0 0,0 0 0,0 0 0,0 0 0,0 0 0,0 0 0,1 0 0,-1 0 0,0 0 0,0 0 0,0 0 0,0 0 0,0 0 0,0 0 0,0 0 1,0-1-1,0 1 0,0 0 0,1 0 0,-1 0 0,0 0 0,0 0 0,0 0 0,0 0 0,0 0 0,0 0 0,0 0 0,0 0 0,0 0 0,0-1 0,0 1 0,0 0 0,0 0 1,0 0-1,0 0 0,0 0 0,0 0 0,0 0 0,0 0 0,0 0 0,0-1 0,0 1 0,0 0 0,0 0 0,0 0 0,0 0 0,0 0-52,7 13-280,23 61 125,-20-51 62,-1 0 1,-1 0 0,0 1-1,-2 1 1,-1-1 0,-1 1-1,-1 8 93,1 8-268,-3 0-1,-1 0 0,-2 0 0,-2 0 0,-4 14 269,4-36-64,-1 0-1,0 0 1,-1-1 0,-1 0-1,-1 0 1,-1-1-1,0 0 1,-1 0-1,-1-1 1,0 0-1,-2-1 1,-5 6 64,4-7 6,-2 0-1,-10 8-5,21-18-133,0-1-1,-1 1 1,1-1 0,-1 0-1,0 0 1,0 0-1,0-1 1,0 0-1,-1 0 1,0-1 133,-5-1-1525,7-7 612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6.2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20 5769,'-40'-12'2097,"66"8"-1633,6 0-304,14 4-176,3 0 16,1 2-136,-4 2-80,-14 2-280,4 2-241,-18-2-471,-2 0-408,-8-4 1024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6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0 100 5833,'42'-12'2257,"22"2"-1617,10-4-440,10-2-992,2-2-889,2-11 1025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7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16 278 2176,'-10'-14'2954,"9"10"-2857,0 0 0,0 1 0,0-1 1,0 0-1,1 0 0,0 0 1,0 0-1,0 0 0,0 0 1,1 0-1,0-2-97,-1 0 65,1-1 0,0 1-1,0 0 1,1-1 0,-1 1 0,2 0 0,-1 0 0,1 0-1,0 0 1,0 0 0,0 1 0,1-1 0,0 1-1,0 0 1,4-4-65,1 1 151,0 0 0,1 1 1,0 0-1,0 1 0,0 0 0,1 1 0,0 0 0,0 0 0,0 1 0,1 1 0,0 0 0,-1 0 1,11 0-152,-7 2 79,0 1 1,0 1-1,0 0 1,0 0 0,0 2-1,0 0 1,-1 1 0,1 0-1,-1 1 1,9 4-80,-11-4 3,0 0 1,0-1-1,0-1 1,1 0-1,-1-1 1,1 0 0,-1-1-1,1 0 1,0-1-1,0-1 1,-1 0-1,1 0 1,0-2-1,-1 1 1,0-2-1,0 1 1,0-2-1,0 1 1,0-2-1,4-2-3,-12 5-65,0 0 0,0 0 0,0 0 0,-1-1 0,0 1-1,3-4 66,-5 6-144,0 0 0,0 0 0,0 0 0,0 0 0,-1-1 0,1 1 0,0 0-1,-1 0 1,1 0 0,-1 0 0,1-1 0,-1 1 0,0 0 0,0-1 0,1 1-1,-1 0 1,0-1 0,0 1 0,0 0 0,0 0 0,-1-1 0,1 1 0,0 0 0,0-1-1,-1 1 1,1 0 0,-1-1 144,-1 2-856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7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34 6065,'-4'-6'2009,"14"6"-2585,8-4-513,23-4-959,11-8 1128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8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 3289,'12'-21'2288,"0"7"-103,4 12-1017,2 0-416,8 8-528,3 6-112,1 1-80,0 5-80,4-2-184,-4-6-176,2-4-952,0-4-481,2-12 1097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8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165 131 7330,'0'-1'81,"0"1"0,0-1 1,0 1-1,-1-1 0,1 1 1,0 0-1,0-1 1,0 1-1,-1-1 0,1 1 1,0-1-1,-1 1 0,1 0 1,0-1-1,-1 1 0,1 0 1,-1-1-1,1 1 1,0 0-1,-1 0 0,1-1 1,-1 1-1,1 0 0,-1 0 1,1 0-1,-1 0 1,1-1-1,-1 1 0,1 0 1,-1 0-1,1 0 0,-1 0 1,1 0-82,-3 17 223,0 4-584,1-16 170,0 0 0,0 0 0,0-1 1,-1 1-1,1-1 0,-1 0 0,-1 0 0,1 0 1,0 0-1,-1 0 0,0 0 0,0-1 0,-3 3 191,-3 0-624,1 1-1,-1-1 0,0-1 1,0 0-1,-8 3 625,17-7 36,-1-1 1,0 1-1,1-1 1,-1 1-1,0-1 0,1 0 1,-1 0-1,0 1 0,1-1 1,-1 0-1,0-1 1,1 1-1,-2 0-36,2 0 74,1-1 0,-1 1 0,0 0 0,1 0-1,-1-1 1,1 1 0,-1 0 0,1-1 0,0 1 0,-1-1 0,1 1 0,-1 0 0,1-1-1,0 1 1,-1-1 0,1 1 0,0-1 0,-1 1 0,1-1 0,0 0 0,0 1-1,0-1 1,0 1 0,-1-1 0,1 0-74,0-1 124,0 0 1,0 0-1,1-1 1,-1 1-1,1 0 0,-1 0 1,1-1-1,-1 1 0,1 0 1,0 0-1,0 0 0,0 0 1,1 0-1,-1 0 0,0 0 1,1 0-1,-1 0-124,17-16 150,1 1-1,1 0 1,0 2 0,6-4-150,17-12 125,-7 0-28,-24 20-59,0 0-1,2 1 1,-1 0 0,1 1 0,3 0-38,-17 9 1,1-1 1,0 1 0,0 0-1,0 0 1,0 0 0,0 0-1,0 0 1,0 0-1,0 0 1,0 0 0,0 0-1,0 0 1,0 1 0,0-1-1,0 0 1,-1 1 0,1-1-1,0 1 1,0-1-1,0 1 1,0-1 0,-1 1-1,1-1 1,0 1 0,0 0-1,-1-1 1,1 1 0,-1 0-1,1 0 1,-1-1-1,1 1 1,-1 0 0,1 0-1,-1 0 1,0 0 0,1 0-1,-1 0 1,0 0-2,3 5-3,-1 0 0,-1 1 0,1-1 0,-1 0-1,0 3 4,1 14 2,-2 1 0,-1 0 0,-2 11-2,-1 37 2,4-47 3,7 258 21,-3-143-17,-4-130-8,0 0 0,-1 0 1,0 0-1,-1 0 0,0 0 0,-1-1 0,0 4-1,1-9-2,1 0 0,-1 0 1,0 0-1,0 0 1,0 0-1,-1-1 0,1 1 1,-1-1-1,0 1 1,0-1-1,0 0 0,0 0 1,0 0-1,-1 0 1,1-1-1,-1 0 0,-3 2 2,3-3-4,0 0 0,0 0-1,-1 0 1,1-1 0,0 0 0,-1 1-1,1-2 1,0 1 0,-1 0-1,1-1 1,-1 0 4,-49-13-85,35 8 63,0 0 0,0-2 0,-7-4 22,18 8 23,1-1-1,-1 1 1,1-1 0,0-1 0,1 0 0,0 0-1,0 0 1,0 0 0,-1-3-23,63 19 271,-25-5-281,143 18 87,-134-20-142,0-1 0,1-2 0,20-3 65,-44 1-90,52-8-293,-61 9 129,-1-1-1,0 0 1,0-1 0,0 0-1,0 0 1,0 0 0,-1-1 0,1 0 254,12-14-617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9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 8426,'14'-26'3144,"14"-28"-2519,-28 52-425,6 8-560,-2 6-273,4 2-1535,6-8 1480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09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301 56 7154,'-1'-14'2399,"1"14"-2356,-1 0-1,0 0 1,0 0-1,0 0 1,1 1-1,-1-1 1,0 0-1,0 1 1,1-1 0,-1 0-1,0 1 1,1-1-1,-1 1 1,0-1-1,1 1 1,-1-1-1,0 1 1,1-1-1,-1 1 1,1 0-1,-1 0-42,-85 72-1368,-4-3 0,-5-2 1368,84-62 25,9-8 752,9-15 464,-5 12-1532,-1 4 298,2-5 25,0 0 0,1 0 0,0 0 0,0 0 0,3-1-32,34-37 281,32-27-281,-69 67 13,14-12 67,0 0 0,18-11-80,-31 23 2,1 1-1,-1 0 1,1 0 0,0 0 0,-1 1 0,1 0-1,0 0 1,0 1 0,1-1 0,-1 1 0,0 0-1,0 1 1,3 0-2,-8 0-1,1 0 1,-1 0-1,0 0 0,0 0 1,0 0-1,0 1 0,0-1 1,0 0-1,0 1 0,0-1 1,0 1-1,0-1 0,0 1 1,0-1-1,0 1 0,0 0 0,0-1 1,-1 1-1,1 0 0,0 0 1,0 0-1,-1 0 0,1 0 1,-1 0-1,1 0 0,-1 0 1,1 0-1,-1 0 0,1 1 1,0 3-5,0-1 0,-1 1 0,1 0 0,-1 0 0,0 0 0,-1 2 5,1 11-10,5 30 49,6 18-39,-6-38 12,0 1 0,-2-1 0,-1 1 0,-1 0 0,-3 18-12,-2-9 6,-14 141-12,16-136 11,2 1 0,2-1 0,3 7-5,-1-37-74,-4-6-85,-17-11 71,-18-7 95,0 2 0,-1 1-1,0 2 1,-37-2-7,-32 4 111,93 5-88,11 2 40,2-2-57,1 0 0,-1 0 0,1 0 0,-1 0 0,1-1 0,0 1 0,-1-1 0,1 1 0,0-1 0,0 0 0,0 1-6,41 2-151,1-1 1,-1-2-1,1-3 1,-1-1-1,0-1 1,5-4 150,69-15-400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2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68 1488,'43'-55'743,"-43"56"-695,0-1 0,-1 0 1,1 0-1,-1 0 0,1 1 0,0-1 0,-1 0 1,1 0-1,-1 0 0,1 0 0,-1 0 0,1 0 0,-1 0 1,1 0-1,-1 0 0,1 0 0,-1 0 0,1 0 0,0 0 1,-1 0-1,1 0 0,-1 0 0,1-1 0,-1 1 0,1 0 1,0 0-1,-1 0 0,1-1 0,-1 1 0,1 0 1,0-1-1,-1 1 0,1 0 0,0-1 0,-1 1 0,1 0 1,0-1-1,0 1 0,0-1 0,-1 1 0,1 0 0,0-1 1,0 1-1,0-1 0,0 1 0,0-1 0,-1 1 0,1-1 1,0 1-1,0 0 0,0-1 0,0 1 0,0-1 1,1 1-1,-1-1 0,0 1 0,0-1-48,-8 31 149,1 0 0,2 0 0,0 0 0,2 1 0,2 0 0,1 4-149,0-14 77,1 0 1,2 0-1,0 0 1,1-1-1,1 0 1,1 1 0,7 16-78,-8-26 10,0 0 0,0-1 0,2 0 0,-1 0 0,1 0 1,0-1-1,1 0 0,0 0 0,1-1 0,0 0 1,0 0-1,1-1 0,-1 0 0,7 2-10,-11-6-96,0-1 0,0 0 0,0 0-1,0 0 1,1-1 0,-1 0 0,0 0 0,1 0 0,-1-1 0,0 1-1,1-1 1,-1-1 0,1 1 0,-1-1 0,0 0 0,1 0 0,-1 0-1,0-1 1,0 0 0,0 0 0,0 0 0,0-1 0,-1 1 0,1-1-1,-1 0 1,1-1 0,-1 1 0,0-1 0,0 0 0,-1 0 0,1 0-1,1-3 97,0-1-149,0 0-1,0 0 1,-1-1-1,1-1 150,-5 9-16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1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0 464,'-2'0'120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3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22 2545,'-6'-3'317,"0"0"-1,0 0 1,0 0 0,-1 1 0,1 0 0,-1 1 0,1-1 0,-1 1 0,1 0-317,4 1 11,0 0 1,0 0-1,0 0 0,0 0 1,0 1-1,0-1 0,1 0 0,-1 1 1,0 0-1,0-1 0,0 1 1,1 0-1,-1 0 0,0 0 0,1 0 1,-1 0-1,1 0 0,-1 0 0,1 1 1,0-1-1,-1 0 0,1 1 1,0-1-1,0 1 0,0-1 0,0 1 1,0 0-1,1 0 0,-1-1 0,0 1 1,1 0-1,-1 0 0,1 0-11,-4 21-233,0 0 1,2 0-1,1 1 0,1-1 0,1 0 0,2 15 233,1 44-795,-6 37-347,-1-36-653,6 40 1795,-3-111-91,1-2 160,0 0-1,0 0 1,0 0 0,1 0-1,2 5-68,-3-13 111,0 0 0,-1 0 0,1 0 0,0-1-1,0 1 1,0 0 0,0 0 0,0-1-1,1 1 1,-1-1 0,0 1 0,1-1-1,-1 1 1,1-1 0,0 0 0,-1 0 0,1 0-1,0 0 1,0 0 0,-1 0 0,1 0-1,0-1 1,0 1 0,0-1 0,0 1 0,0-1-1,0 0 1,0 0 0,1 1-111,3-2 101,0 0 0,0 0 1,0 0-1,-1-1 0,1 0 0,-1 0 1,1 0-1,-1-1 0,0 0 0,0 0 1,0 0-1,0 0 0,0-1 0,-1 0 1,1 0-1,-1 0 0,0 0 0,2-4-101,3-4-22,0-1 0,0 1 1,-1-2-1,-1 1 0,0-1 0,3-12 22,1-8-75,-1-2 1,2-22 74,8-33 124,-18 86-84,-1-1 1,1 1 0,1 0 0,-1 0 0,1 0 0,-1 0 0,3-2-41,-4 6 20,0-1 0,0 1 0,0-1 0,1 1 0,-1 0 0,0 0 1,1-1-1,-1 1 0,1 0 0,-1 0 0,1 1 0,0-1 0,-1 0 1,1 0-1,0 1 0,0-1 0,-1 1 0,1 0 0,0-1 0,0 1 1,0 0-1,0 0 0,-1 0 0,3 0-20,0 1 22,0 1 0,0-1 0,1 0 0,-1 1 0,0 0 0,0 0 0,-1 0 1,1 1-1,0-1 0,-1 1 0,1 0 0,-1 0 0,0 0 0,2 2-22,7 10 47,-1-1 0,9 16-47,-14-20 18,46 78-613,-5 3 0,28 73 595,-62-133-555,-8-20 248,-3-6 64,-1-19 339,-1 12-69,40-455 3472,-39 437-3379,-1 16-83,1-1 0,-1 1 0,0 0 0,1-1 1,0 1-1,0 0 0,1 0 0,-1 0 0,1 0 0,0-1-37,-2 4 5,0 1 0,1 0 0,-1 0 0,0 0-1,0 0 1,0 0 0,1 0 0,-1 0 0,0 0 0,0 0-1,1 0 1,-1 0 0,0 0 0,0 0 0,1 0 0,-1 0 0,0 0-1,0 0 1,1 0 0,-1 0 0,0 0 0,0 0 0,1 0-1,-1 0 1,0 0 0,0 1 0,0-1 0,1 0 0,-1 0-1,0 0 1,0 0 0,0 0 0,0 1 0,1-1 0,-1 0-1,0 0 1,0 0 0,0 1 0,0-1 0,0 0 0,0 0 0,1 1-1,-1-1 1,0 0 0,0 0 0,0 1 0,0-1 0,0 0-1,0 0-4,8 16 30,11 35-88,-1 1 0,9 48 58,15 45-996,-39-135 705,0 0 0,1-1 0,0 0 0,1 0 0,0 0 0,0-1 0,1 1 0,0-1 0,1-1 0,-1 1 0,1-1 0,5 4 291,-2-5-296,1 0-1,0 0 1,0-1 0,3 1 296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4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383 742 5017,'0'-2'121,"0"1"0,-1 0 0,1 0 0,-1-1 0,0 1 0,1 0 0,-1 0 0,0-1 0,0 1 0,1 0 0,-1 0 0,0 0 0,0 0 0,0 0 0,0 1 0,0-1 0,-1 0 0,1 0 0,0 1 0,0-1 0,-1 0 0,1 1 0,0 0 0,-1-1-121,-1 1 79,0 0 0,1 0 0,-1 0 0,0 0-1,1 0 1,-1 1 0,1-1 0,-1 1 0,1 0 0,-1-1-1,1 1 1,-3 2-79,-4 2 23,1 0-1,-1 0 1,1 1-1,0 1 1,0-1-1,1 1 1,-1 1-23,-12 17 28,0 0 0,2 1 0,-6 13-28,-46 89 30,45-81-34,10-21-28,1 1 0,2 0 0,1 1 0,1 0 0,1 1 0,1 2 32,7-28-13,1 0-1,-1 0 1,1 1 0,0-1-1,0 0 1,0 0-1,0 0 1,0 1-1,1-1 1,0 0 0,-1 0-1,1 0 1,1 2 13,-1-4-4,-1-1 0,1 1 1,-1 0-1,1-1 0,-1 1 1,1 0-1,-1-1 0,1 1 0,0-1 1,-1 1-1,1-1 0,0 1 1,-1-1-1,1 1 0,0-1 0,0 0 1,-1 1-1,1-1 0,0 0 1,0 1 3,1-1 1,-1 0 0,1 0 0,-1 0 0,1-1 0,0 1 0,-1 0 0,1-1 0,-1 1 0,1-1 0,-1 1 0,1-1 0,-1 1 0,1-1 0,0-1-1,7-4 20,-1 0 1,0-1 0,0 0 0,-1 0 0,0-1-1,0 0 1,-1 0 0,1 0 0,-2-1 0,0 0-1,0 0 1,0-1 0,-1 1 0,0-1 0,-1 0 0,1-6-21,3-15 77,0-1 0,-3 0 1,0 0-1,-2-24-77,-1 52 6,-1-24 50,0 0 1,-3-19-57,2 40 3,0 0 0,0 0-1,-1 0 1,0 0 0,0 1 0,0-1-1,-1 1 1,0-1 0,-1 1 0,1 0-1,-1 0 1,0 1 0,-1-2-3,4 6-2,1 1 0,-1-1 1,1 1-1,-1-1 0,0 1 0,1-1 0,-1 1 1,1-1-1,-1 1 0,0-1 0,1 1 0,-1 0 1,0-1-1,0 1 0,1 0 0,-1 0 0,0 0 1,0 0-1,1-1 0,-1 1 0,0 0 0,0 0 1,0 0-1,1 1 0,-1-1 0,0 0 0,0 0 1,1 0-1,-1 0 0,0 1 0,0-1 0,1 0 1,-1 1-1,0-1 0,1 1 0,-1-1 0,1 1 1,-1-1-1,0 1 0,1-1 0,-1 1 0,1-1 1,-1 1-1,1 0 0,0-1 0,-1 1 0,1 0 1,0-1-1,-1 1 2,-2 6-11,-1 0 1,1-1 0,0 1-1,1 0 1,-1 5 10,-6 19-35,2 0 0,1 1 0,2 0-1,1 0 1,1 15 35,2-31-128,1-1 0,1 1-1,0-1 1,0 0 0,2 0 0,0 0-1,1 0 1,0 0 0,1-1 0,0 0-1,2 0 1,5 8 128,-8-14-122,1-1 0,0-1-1,0 1 1,0-1 0,1 0 0,0 0 0,0-1-1,0 0 1,1 0 0,0-1 0,0 0 0,0 0-1,0-1 1,1 0 0,-1-1 0,1 1 0,0-2-1,-1 1 1,1-1 0,0-1 0,0 1 0,8-2 122,4-1-29,0-1 0,-1 0-1,0-2 1,1 0 0,-2-1 0,1-2 0,-1 0 0,0 0 0,6-6 29,-3 3 237,-1-2 0,0-1 0,-1 0 0,0-2 1,-1 0-1,14-17-237,-28 28 133,0-1 1,-1 0 0,0 0-1,0 0 1,-1-1-1,1 1 1,-1-1 0,-1 0-1,1 1 1,-1-2 0,0-4-135,-1 7 85,-1-1-1,0 1 0,0 0 0,0 0 0,-1-1 0,1 1 0,-1 0 0,-1 0 0,1 0 0,-1 0 0,0 0 0,0 0 0,0 0 0,-1 1 0,0-1 0,0 1 0,-2-3-83,-1-1 32,-1 1-1,0 0 1,-1 0 0,0 0 0,0 1 0,0 0 0,0 1 0,-1 0 0,0 0 0,0 1 0,-1 0 0,1 0 0,-1 1 0,0 1 0,1-1 0,-1 2-1,-8-1-31,7 0 8,0 2-1,0 0 0,0 0 0,0 1 1,0 0-1,1 1 0,-1 0 0,0 1 1,1 0-1,0 1 0,-1 0 0,1 0 1,1 1-1,-1 0 0,1 1 0,-6 4-7,14-9 0,1-1 0,-1 1 0,0-1 0,1 1-1,-1-1 1,1 1 0,-1 0 0,1-1 0,-1 1 0,1 0-1,-1-1 1,1 1 0,0 0 0,-1 0 0,1 0-1,0-1 1,-1 1 0,1 0 0,0 0 0,0 0 0,0-1-1,1 1 0,-1-1 0,0 1 1,1-1-1,-1 1 0,1-1 0,-1 1 1,1-1-1,-1 0 0,1 1 0,-1-1 1,1 0-1,-1 1 0,1-1 0,-1 0 1,1 0-1,0 1 0,-1-1 0,1 0 1,-1 0-1,1 0 0,0 0 0,-1 0 0,1 0 1,-1 0-1,1 0 0,0 0 0,-1 0 1,1 0-1,0 0 0,-1 0 0,1-1 1,20-2 5,-1-1-1,1 0 1,-1-2-1,0-1 1,-1 0 0,18-10-5,42-14 18,-54 22-7,0 2 0,23-3-11,-39 8 4,-1 1 1,1 1-1,-1 0 1,0 0 0,1 0-1,-1 1 1,0 1 0,1-1-1,-1 1 1,7 3-5,-11-4-1,0 1 0,-1 0 0,1 0 0,-1 0 0,0 1-1,0-1 1,0 1 0,0 0 0,0-1 0,0 1 0,-1 1 0,1-1 0,-1 0 0,0 1 0,0-1 0,0 1 0,0-1 0,-1 1 0,1 0 0,-1 0 0,0 0 0,0 0 0,-1 0 0,1 0 0,-1 0 0,0 3 1,0 9 0,0 0 0,-2 1 0,0-1 0,-1 0 0,0 0 0,-2 2 0,-16 51 16,12-43-4,1 1-1,2 1 1,0-1 0,-1 26-12,7-49 0,-1 1 0,1-1 0,1 0 0,-1 0 0,1 0 0,-1 0 0,1 0 0,0 0 0,1 0 0,-1 0 1,1 0-1,-1 0 0,1 0 0,1-1 0,-1 1 0,0-1 0,1 0 0,1 3 0,0-3-1,0 0 0,0 0 0,1 0 0,-1-1 1,0 0-1,1 1 0,0-1 0,-1-1 0,1 1 0,0-1 0,0 0 0,0 0 1,3 0 0,12 0-52,-1-1 0,1-1 0,-1 0 1,1-2-1,-1 0 0,0-1 1,4-2 51,7-3-278,-1-2 1,-1 0 0,1-2-1,-2-1 1,0-1 0,-1-2-1,0 0 1,15-16 277,-15 12-55,-2-2 0,0-1 0,-1-1 0,-2-1 0,-1 0 0,-1-2 0,15-27 55,-25 37 307,0 0-1,-1-1 0,3-11-306,-10 26 83,0-1 1,1 1-1,-1 0 1,-1 0 0,1-1-1,-1 1 1,1 0 0,-1-1-1,-1 1 1,1 0-1,0-1 1,-1 1 0,0 0-1,0-1 1,0 1-1,-1 0 1,0 0 0,-1-4-84,1 7 19,1-1 0,-1 0 1,1 1-1,-1 0 1,1-1-1,-1 1 1,0 0-1,0 0 0,1 0 1,-1 0-1,0 0 1,0 0-1,0 1 0,0-1 1,0 0-1,0 1 1,-1 0-1,1 0 1,0-1-1,0 1 0,0 0 1,0 1-1,0-1 1,0 0-1,0 1 0,0-1 1,-1 1-1,1-1 1,0 1-1,0 0-19,-7 3 5,0 0-1,1 0 1,-1 0-1,1 1 1,0 1-1,-1 1-4,-14 11 9,1 2 1,1 0-1,0 1 0,2 1 1,-5 9-10,12-14 0,0-1 0,2 2 0,0 0 0,1 0 0,1 1 0,0-1 0,2 2 0,-1 1 0,6-13-6,-1 1 1,1 0-1,0 0 0,1-1 1,0 1-1,0 0 1,1 0-1,0-1 1,1 1-1,0 0 0,0-1 1,1 2 5,-2-8-4,0 1 0,1 0 0,-1 0 1,1-1-1,-1 1 0,1 0 0,0-1 1,0 0-1,0 1 0,0-1 0,0 0 1,0 0-1,0 0 0,1 0 0,-1-1 0,1 1 1,0-1-1,-1 1 0,1-1 0,0 0 1,0 0-1,0 0 0,0 0 0,0-1 1,0 1-1,0-1 0,0 0 0,0 0 0,0 0 1,0 0-1,0 0 0,0-1 0,0 1 1,0-1-1,0 0 0,0 0 4,7-3 3,0 0 0,0 0 0,0-1 0,-1 0 0,0-1-1,0 0 1,0-1 0,-1 1 0,0-2 0,0 1 0,-1-1 0,0 0 0,0-1-3,9-12 27,-1 0 1,-1-1-1,-1 0 1,9-24-28,-8 13 40,-2-1 0,-2 0 1,-1 0-1,-2-1 0,-1-1 0,-2 1 0,-1-1 1,-2-30-41,-6-46 11,-6 0 0,-7-16-11,0-6-21,9 36 19,1 20 361,-3 0-359,11 77 10,0 1-1,0-1 1,0 1-1,0-1 1,0 1-1,0-1 1,0 1-1,0-1 1,0 0-1,0 1 0,0-1 1,0 1-1,0-1 1,0 1-1,-1-1 1,1 1-1,0-1 1,0 1-1,-1 0 1,1-1-1,0 1 1,-1-1-1,1 1 1,-1 0-1,1-1 1,0 1-1,-1-1-9,-2 19 180,-4 78-167,5 1-1,4 0 1,5 0-1,7 30-12,-3-65-43,1 0 1,4-2-1,2 0 1,3-1-1,2 0 1,3-2-1,11 15 43,-20-43-46,0-1 0,2 0 0,9 8 46,-20-27-15,0 0 1,0-1 0,1 0-1,0 0 1,1-1-1,-1 0 1,1-1-1,1 0 1,-1 0 0,9 2 14,-16-6-1,0-1 0,-1 0 1,1 0-1,0 0 0,0-1 1,0 1-1,0-1 0,0 0 1,1 1-1,-1-1 0,0-1 1,0 1-1,0 0 0,0-1 1,0 1-1,0-1 0,0 0 1,0 0-1,-1 0 0,1-1 1,0 1-1,0-1 0,-1 1 1,1-1-1,-1 0 1,3-3-1,0-1 1,-1 1-1,0-1 0,0 0 1,-1 0-1,1 0 1,-1 0-1,-1-1 0,1 1 1,0-3 0,9-33-6,-1 1-1,-3-1 1,-1-2 6,3-10-29,-14 78 30,2-1 0,0 0 0,1 1 0,2-1 0,1 0-1,0 1 1,2-1 0,0 0 0,2-1 0,8 22-1,-12-37 0,1-1 0,1 0-1,-1 0 1,1 0-1,1-1 1,-1 1 0,1-1-1,-1 0 1,1 0 0,1 0-1,-1-1 1,1 0 0,0 0-1,0 0 1,0-1 0,0 0-1,1 0 1,-1 0 0,1-1-1,-1 0 1,1 0 0,0-1-1,0 0 1,2 0 0,2 0-1,1-1 1,-1 0 0,0-1-1,0-1 1,0 1 0,0-2-1,0 1 1,-1-2 0,1 1-1,-1-1 1,0-1 0,0 0-1,0 0 1,9-7 0,-10 5 5,1 0-1,-1 0 1,-1-1 0,1 0 0,-1 0-1,-1-1 1,1 0 0,-2-1 0,1 1-1,-1-1 1,-1 0 0,0-1-1,0 0 1,-1 1 0,0-1 0,-1-1-1,0 1 1,-1 0 0,0-1 0,-1 1-1,0-1 1,-1 0 0,0 1 0,-1-1-1,-1 1 1,1-1 0,-2 1-1,0 0 1,-1-4-5,-4-8 50,-2 1-1,0 0 0,-2 0 1,0 2-1,-1-1 0,-1 1 1,-1 1-1,-1 1 0,0 0 1,-12-9-50,25 24 36,-1 0 1,1 0-1,-1 1 0,1-1 1,-1 1-1,0 0 1,-4-2-37,7 4 6,0 0 0,1-1 0,-1 1 0,0 0-1,0 0 1,1 0 0,-1 0 0,0 0 0,0 0 0,1 0 0,-1 0 0,0 0 0,0 0 0,1 0 0,-1 0 0,0 1 0,1-1 0,-1 0 0,0 1-1,1-1 1,-1 0 0,0 1 0,1-1 0,-1 1 0,0-1 0,1 1 0,-1-1 0,1 1 0,-1-1 0,1 1 0,0 0 0,-1-1 0,1 1-1,-1 0 1,1-1 0,0 1 0,0 0 0,-1-1 0,1 1 0,0 0 0,0 0 0,0-1 0,0 1 0,0 0-6,-1 2-2,1 0 0,-1-1 0,1 1 0,0 0 0,0 0 0,0 0 0,0-1 0,1 1 0,-1 0 0,1 0 0,-1-1 0,1 1 0,0 0 0,0-1 0,1 1 0,-1-1 0,0 1 0,2 1 2,0 0-11,1 1 1,0-1 0,0 0 0,0 0-1,1-1 1,-1 1 0,1-1-1,0 0 1,1 0 10,13 7-37,1-2 0,0 0 0,0-2-1,13 3 38,21 4-35,-33-9 22,0 1 0,0 1 1,-1 0-1,0 2 1,3 2 12,-20-8-3,0-1 1,0 1-1,0 0 1,0 0 0,-1 1-1,1-1 1,-1 0-1,1 1 1,-1 0-1,0-1 1,0 1 0,0 0-1,-1 0 1,1 0-1,-1 0 1,1 1-1,-1-1 1,0 0 0,0 0-1,0 1 1,-1-1-1,1 1 1,-1-1 0,0 1 2,0 9 5,-1 1 1,0-1-1,-1 1 1,-1-1 0,-2 8-6,1-3 14,0 1 10,0 1 0,2 0 1,0 14-25,1-27 3,1-1 0,1 1 1,-1-1-1,1 1 1,1-1-1,-1 1 1,1-1-1,0 0 0,0 0 1,1 0-1,0 0 1,0 0-1,0 0-3,3 1-10,0 0 0,0-1 1,0 0-1,1 0 0,0-1 0,0 1 0,0-1 0,0-1 0,1 0 1,0 0-1,0 0 0,0-1 0,6 1 10,10 3-207,1-1 0,1-1 0,23 1 207,3-1-1153,14-3 1153,67-5-649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5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1083 2024,'0'1'59,"-1"-1"-1,0 1 1,1-1-1,-1 0 1,0 1-1,1-1 0,-1 0 1,1 0-1,-1 1 1,0-1-1,0 0 1,1 0-1,-1 0 0,0 0 1,1 0-1,-1 0 1,0 0-1,1 0 1,-1 0-1,0 0 0,1 0 1,-1-1-1,0 1 1,1 0-1,-1 0 1,0-1-1,1 1 0,-1 0 1,1-1-1,-1 1 1,0-1-1,1 1 1,-1-1-59,1-1-17,-1-1 1,1 1 0,0-1-1,0 1 1,0-1 0,1 1-1,-1 0 1,1-1 0,0-1 16,-1 0-37,5-17 300,-2 0 1,0 0 0,-2 0 0,0 0-1,-1 0 1,-1 0 0,-4-20-264,-86-514 3075,88 532-3015,-18-108 379,15 107-120,0 0-1,-1 1 1,-2 0 0,-2-5-319,9 25 58,1 0 0,-1 0 1,1 0-1,-1 0 0,0 1 1,0-1-1,0 1 0,0-1 1,-1 1-1,-1-2-58,4 4 8,-1 0 1,1-1-1,0 1 1,-1 0-1,1 0 1,-1 0-1,1 0 1,-1-1-1,1 1 1,-1 0-1,1 0 1,-1 0-1,1 0 0,-1 0 1,1 0-1,-1 0 1,1 0-1,-1 0 1,1 0-1,0 0 1,-1 1-1,1-1 1,-1 0-1,1 0 1,-1 0-1,1 1-8,-1 0 7,0 0-1,0 0 1,0 0 0,0 0 0,0 0-1,0 0 1,0 0 0,1 1 0,-1-1-1,1 0 1,-1 0 0,1 1-1,-1 0-6,-3 11-1,1 0 0,1 0 0,0 0-1,0 0 1,2 0 0,-1 0-1,2 0 1,0 0 0,0 0-1,1 0 1,1 0 0,0 0-1,2 3 2,10 28-9,3-1 0,1-1-1,7 8 10,0-1-7,14 44 7,-23-40 4,-2 0 0,-3 0 0,-2 2 0,0 21-4,8 221-19,-17-273 18,0-11-3,0 27-5,2 1 0,3 3 9,-4-33-38,0 1-1,1-1 1,0 0 0,1 0-1,0 0 1,1-1-1,0 0 1,1 1-1,3 3 39,-6-10-63,0-1 1,0 1-1,0-1 0,0 0 0,0 0 0,1 0 0,-1-1 0,1 1 0,0-1 1,0 0-1,0 0 0,0 0 0,0 0 0,0-1 0,0 0 0,1 0 0,-1 0 1,1 0-1,-1-1 0,4 1 63,0-1-231,-1-1 0,1 0 1,-1 0-1,0-1 0,1 1 0,-1-2 1,0 1-1,0-1 0,0 0 1,-1 0-1,1-1 0,1-1 231,42-35-951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5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1 427 6921,'0'-4'175,"0"0"-1,1 1 1,-1-1-1,1 0 0,0 1 1,0-1-1,0 1 1,1 0-1,-1-1 0,1 1 1,0 0-1,0 0 0,0 0 1,0 0-1,0 0 1,1 0-1,-1 1 0,1-1 1,0 1-1,0-1 0,0 1 1,1-1-175,9-4 28,1 0 0,-1 0 0,1 1 0,14-3-28,5-2-27,-1 2 1,1 1-1,0 1 0,1 2 0,5 1 27,-23 3-15,0 1 0,0 0 0,0 1 0,-1 1 0,1 0 0,0 2 1,-1-1-1,0 2 0,0 0 0,0 0 0,-1 2 0,6 2 15,31 23-7,-25-15-5,0-2-1,1-1 0,0-1 0,3 0 13,-21-10-2,0 0 0,0 0-1,0-1 1,0-1 0,0 0-1,1 0 1,-1 0 0,0-1 0,1-1-1,-1 0 1,0 0 0,0 0-1,0-1 1,1-1 0,3-1 2,-4 0 2,0 0 0,1-1 0,-1 0 0,-1 0 0,1-1 0,-1 0 0,0 0 0,0-1 0,-1 0 0,1-1 0,-2 1 0,1-1 0,-1-1 0,-1 1 0,1-1 0,-1 0-1,-1 0 1,0-1 0,0 1 0,2-10-2,-4 10 6,0 0-1,-1 0 1,0 0-1,0 0 0,-1 0 1,0-1-1,0 1 1,-1 0-1,-1 0 1,1 0-1,-2 0 0,1 0 1,-1 1-1,0-1 1,-1 1-1,0-1 0,0 1 1,-1 1-1,0-1 1,0 0-1,-1 1 1,0 0-1,-3-2-5,3 3 6,0 1 0,-1-1-1,1 1 1,-1 1 0,0-1 0,0 1 0,-1 0 0,1 1-1,-1 0 1,0 0 0,0 1 0,0 0 0,-3-1-6,6 3-4,0-1 1,0 1 0,0 0-1,0 0 1,0 0 0,0 1-1,0 0 1,0 0 0,0 0-1,0 0 1,0 1 0,1 0 0,-1 0-1,1 0 1,-1 1 0,1-1-1,0 1 1,0 0 0,0 0-1,0 1 1,0-1 0,0 2 3,-2 1-31,1 0 0,0 1 1,1-1-1,0 1 0,0 0 1,-2 5 30,2 0-31,0 0 0,1 0 0,-2 10 31,5-22-1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8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1039 2168,'2'-117'2812,"-2"-77"-2029,-12 23 223,-7 2 1,-10-12-1007,18 110 220,2 15 697,-4-7-917,13 63 14,0-1 1,0 0 0,0 1 0,0-1 0,0 0 0,0 1 0,0-1 0,-1 0 0,1 1 0,0-1 0,0 0-1,-1 1 1,1-1 0,0 1 0,-1-1 0,1 0 0,0 1 0,-1-1 0,1 1 0,-1-1 0,1 1 0,-1-1-1,1 1 1,-1 0 0,1-1 0,-1 1 0,0-1 0,1 1 0,-1 0-15,-1 1 2,1 0 0,0 0-1,1 0 1,-1 0 0,0 0 0,0 1 0,0-1-1,1 0 1,-1 0 0,0 1 0,1-1 0,-1 1 0,1-1-1,0 0 1,-1 1 0,1-1-2,-11 43 2,2-1 0,-2 23-2,10-38 2,0 1 0,2-1 0,0 0 0,3 0 0,0 0 0,1 0 0,7 16-2,8 51 15,-7-9-13,-3 15-2,-8-63 7,-1 1 0,-2-1 0,-6 34-7,3-52-4,0 0 0,-2 0 1,0 0-1,-2-1 0,0 0 0,-1 0 0,-10 15 4,18-33 0,1 0-1,-1 0 1,1 0 0,-1 0-1,0 0 1,1-1-1,-1 1 1,0 0-1,0 0 1,0-1 0,0 1-1,0 0 1,0-1-1,0 1 1,0-1-1,0 1 1,-1-1 0,2 0 0,-1 0 1,0 0-1,1 0 1,-1 0-1,1 0 0,-1 0 1,0-1-1,1 1 1,-1 0-1,1 0 0,-1-1 1,1 1-1,-1 0 1,1-1-1,-1 1 0,1 0 1,-1-1-1,1 1 1,0-1-1,-1 1 0,1-1 1,0 1-1,-1-1 1,1 1-1,0-1 0,-1 1 1,1-1-1,0 1 1,0-1-1,0 0 0,0 1 1,0-1-1,-1 1 1,1-1-1,0 0 0,-1-9-8,-1 1 1,1-1-1,1 0 1,0 0-1,0 0 1,2-7 7,11-61-47,-9 58 46,2-1 0,0 1 1,1 1-1,1-1 0,1 1 0,0 1 0,2-1 1,0 2-1,1-1 0,1 2 0,0 0 0,8-6 1,-11 11 4,1 2 0,1-1 0,0 2 0,0-1 0,1 2 0,-1-1 0,2 2 0,-1 0 0,1 0 0,0 2 0,0-1 0,0 2 0,1 0 0,-1 1-1,1 0 1,0 1 0,0 1 0,1 0-4,-5 1-3,1 0 0,-1 1 0,0 0-1,0 1 1,0 0 0,0 0 0,0 1-1,-1 1 1,1 0 0,-1 1 0,-1 0-1,1 0 1,-1 1 0,0 0 0,0 0 0,-1 1-1,0 0 1,0 1 0,-1 0 0,-1 0-1,4 5 4,43 74-5,21 31-7,-60-99 5,0-1-1,2-1 1,0 0 0,12 9 7,-20-20-2,0-1 0,1-1 0,0 1 0,0-2 0,0 1 0,1-1 0,0 0 0,-1-1 0,1 0 0,0-1 0,0 0 0,1-1 0,-1 0 0,0 0 0,5-1 2,16-1-25,0-2 0,-1-1-1,1-1 1,14-5 25,-11 2-62,-1-1 1,0-2 0,0-1-1,-1-2 1,2-2 61,-23 10-35,0 0 0,-1 0 0,1-1 0,-2-1 0,1 0 0,-1 0 0,0-1 0,0 0 0,-1-1 0,-1 0 0,0 0 0,0 0 0,-1-1 0,0 0 0,4-11 35,-5 6-24,0 0 0,-2-1 1,0 1-1,0-1 0,-2 0 0,0 0 1,-1 0-1,0 0 0,-2 0 1,0 0-1,-2-8 24,2 16 17,-1 1 1,0-1-1,0 0 1,0 1-1,-1 0 1,-1 0-1,1 0 1,-1 0-1,-1 1 1,-1-3-18,2 5 30,0 1 1,0-1 0,0 1-1,0 0 1,0 0-1,-1 1 1,0-1-1,0 1 1,0 1-1,0-1 1,0 1-1,-1 0 1,1 0-1,-1 1 1,0 0-31,-3-1 26,0 1 0,0 1 0,0 0 0,0 0-1,0 1 1,0 0 0,0 1 0,0 0 0,0 0 0,0 1 0,0 1 0,-4 2-26,2 0 9,0 0 0,0 1-1,1 1 1,0 0 0,0 1 0,1 0-1,0 0 1,-7 10-9,3-2 0,2-1 1,0 2-1,1 0 1,1 0-1,0 1 0,2 0 1,0 0-1,1 1 1,1 0-1,1 1 0,-3 20 0,7-30 4,0 1-1,0-1 0,1 1 0,1-1 1,0 1-1,1-1 0,1 5-3,-2-12 6,0 0 0,0 0-1,0-1 1,0 1 0,1-1-1,0 1 1,0-1 0,0 0-1,0 1 1,0-1 0,1 0-1,-1-1 1,1 1 0,0 0-1,0-1 1,0 1 0,0-1-1,0 0 1,0 0 0,1 0-1,-1 0 1,1-1 0,0 1-6,3-1 10,0 1 0,0-2 1,0 1-1,0-1 1,0 1-1,0-2 0,0 1 1,0-1-1,0 0 1,0-1-1,0 0-10,16-4 40,0-2-1,12-6-39,-18 7 20,0-1 0,-1 0 0,0-2 0,12-8-20,-21 12 3,1 0-1,-1 0 1,0-1 0,-1 0 0,0 0 0,0-1 0,0 0-1,-1 0 1,0 0 0,0-2-3,0-2 1,0-1 1,-1 1-1,0-1 0,-1 0 1,-1-1-1,0 1 0,0-9-1,-1-19 69,-3-33-69,1 65 11,1 5 17,-1-1-1,1 0 1,-1 1-1,0-1 1,0 1-1,-1-3-27,1 7 4,1 0 0,0 0 0,0-1 0,0 1-1,0 0 1,0 0 0,0-1 0,0 1 0,-1 0 0,1 0-1,0-1 1,0 1 0,0 0 0,-1 0 0,1 0 0,0-1 0,0 1-1,0 0 1,-1 0 0,1 0 0,0 0 0,0 0 0,-1-1-1,1 1 1,0 0 0,-1 0 0,1 0 0,0 0 0,0 0 0,-1 0-1,1 0-3,-9 12 140,0 16-107,1 0 0,1 0-1,2 1 1,0 0-1,2 0 1,1 0 0,2 11-33,0-16-36,1 0 0,1-1 1,1 1-1,0-1 0,3 5 36,-3-18-34,0 0 0,1 0 0,0 0 0,0 0 1,1 0-1,0-1 0,1 0 0,0 0 0,1 0 0,-1-1 0,2 0 0,3 3 34,-11-11-1,0 1 0,1 0 0,-1-1-1,1 1 1,-1-1 0,1 1 0,-1-1 0,1 1-1,-1-1 1,1 0 0,-1 1 0,1-1 0,0 0-1,-1 1 1,1-1 0,0 0 0,-1 0 0,1 0-1,0 1 1,-1-1 0,1 0 0,0 0 0,-1 0 0,1 0-1,0 0 1,-1 0 0,1 0 0,0-1 0,-1 1-1,1 0 1,0 0 0,-1 0 0,1-1 0,0 1-1,-1 0 1,1-1 0,-1 1 0,1 0 0,0-1 0,-1 1-1,1-1 1,-1 1 0,1-1 0,-1 1 0,0-1 1,3-3 15,-1 0 0,0-1 0,-1 1 0,1-1 0,-1 1 0,1-4-15,2-7 46,11-33 88,2-8-28,3 1 0,1 1 0,10-11-106,-28 58 1,10-15-6,-13 22 5,1-1-1,-1 1 1,0-1-1,1 1 1,-1 0-1,0-1 0,1 1 1,-1 0-1,1-1 1,-1 1-1,1 0 1,-1-1-1,1 1 0,-1 0 1,1 0-1,-1 0 1,1 0-1,-1-1 1,1 1-1,-1 0 0,1 0 1,-1 0-1,1 0 1,-1 0-1,1 0 1,-1 0-1,1 0 0,-1 0 1,1 1-1,-1-1 1,1 0-1,-1 0 1,1 0-1,-1 1 0,1-1 1,0 0 0,0 3-3,1-1 1,-1 0-1,1 1 1,-1-1-1,0 1 1,0-1 0,0 1-1,0 0 1,0 0-1,-1-1 1,1 1-1,-1 0 1,0 0-1,0 0 1,0-1-1,0 1 1,0 1 2,0 9-9,3 67 16,-4 26-7,0 41-14,1-141 14,0 2-11,0-1 0,1 0 0,0 1 0,0-1 0,2 3 11,-3-9-1,0 0 0,0-1 0,1 1 0,-1 0 1,0 0-1,0-1 0,1 1 0,-1 0 0,1-1 0,-1 1 0,0 0 0,1-1 0,-1 1 0,1-1 0,0 1 0,-1-1 0,1 1 0,-1-1 0,1 1 0,0-1 0,-1 0 0,1 1 0,0-1 0,-1 0 0,1 1 0,0-1 0,0 0 0,-1 0 0,1 0 0,0 0 0,0 0 0,-1 0 0,1 0 0,0 0 0,0 0 0,-1 0 0,1 0 0,0 0 0,0-1 0,-1 1 0,1 0 1,0 0-1,0-1 0,-1 1 0,1-1 0,-1 1 0,1 0 0,0-1 0,-1 1 0,1-1 0,-1 0 0,1 1 0,-1-1 1,18-14 6,-2-1-1,0-1 1,-1 0 0,-1-1 0,6-9-6,0 0 5,44-62 25,-21 29-19,3 2 0,12-10-11,-54 64 4,0-1-1,1 1 0,-1 0 0,1 0 1,0 0-1,4-1-3,-8 5 1,0-1 0,0 1 0,0-1 0,0 1 0,0-1 1,0 1-1,0 0 0,0 0 0,1 0 0,-1-1 0,0 1 0,0 0 0,0 0 0,0 1 0,1-1 1,-1 0-1,0 0 0,0 0 0,0 1 0,0-1 0,0 1 0,0-1 0,0 1 0,0-1 0,0 1 1,0 0-1,0-1 0,0 1 0,0 0 0,0 0 0,0 0 0,-1-1 0,1 1 0,0 0 1,-1 0-1,1 0 0,0 0 0,-1 1-1,23 50 29,-18-39-33,0 0 1,1 0-1,4 5 4,-7-14-1,0 0 0,-1 0 0,1 0 0,1-1 0,-1 1 0,0-1 0,1 0 0,0 0 0,0 0 0,-1-1 0,2 1 1,1 0 0,1-1-7,-1 1 0,1-1 0,0-1 1,0 0-1,0 0 0,0 0 0,0 0 1,0-1-1,0-1 0,0 1 1,0-1-1,0 0 0,0 0 0,-1-1 1,1 0-1,0-1 0,-1 1 1,1-1-1,1-1 7,10-6-15,0 0 1,-1-1-1,0-1 1,-1 0-1,0-2 1,2-2 14,5-7-3,0-1 0,-2-1 0,-1-1 0,2-4 3,-12 15 0,-1 0 0,-1 0 0,0-1 0,-1 0 1,0 0-1,-2-1 0,0 0 0,1-9 0,-5 20 1,0 1 1,-1 0-1,0-1 0,0 1 1,0-1-1,0 1 0,-1-1 1,0 1-1,-1 0 0,1-1 1,-1 1-1,0 0 0,0-1-1,1 5 5,0-1 0,0 0 0,-1 1-1,1-1 1,0 1 0,0-1 0,-1 1-1,1-1 1,-1 1 0,1 0 0,-1 0-1,0 0 1,1 0 0,-1 0 0,0 0-1,0 1 1,0-1 0,1 0 0,-1 1 0,0-1-1,0 1 1,0 0 0,0 0 0,0 0-1,0 0 1,0 0 0,0 0 0,0 0-1,0 1 1,0-1 0,0 1 0,1-1-1,-1 1 1,0 0 0,0 0 0,0-1 0,0 2-5,-8 3 19,1 1 1,-1 0-1,1 1 1,1 0-1,-1 0 1,1 1-1,0 0 1,1 1-1,0-1 1,0 1-1,1 1 1,0-1-1,1 1 1,-2 4-20,-4 9 19,1 1 0,1 1 1,1 0-1,1 0 0,-2 20-19,5-24-3,2 0 0,0 0 0,1 0 0,1 0-1,2 1 1,0 5 3,0-15-31,0-1-1,1 0 1,0 0-1,1 0 1,0 0-1,1-1 0,0 1 1,1-1-1,0 0 1,0-1-1,1 1 0,3 2 32,-1-2-79,1 0-1,0-1 1,1 1-1,0-2 1,1 0-1,0 0 80,11 4-136,1-1 0,24 8 136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19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483 373 4113,'-46'58'1239,"46"-57"-1196,-1 0 0,0 0 0,1 0 0,-1 0 0,1 0 0,-1-1 0,0 1 0,0 0 0,1 0 0,-1-1 0,0 1 0,0 0 0,0-1 0,0 1 0,0-1-1,0 1 1,0-1 0,0 1 0,0-1-43,2-13 1554,12-24-1305,-8 23-167,-1 0-1,0 0 1,0-1-1,-2 0 1,0 1-1,0-1 1,-1-14-82,-2-2 240,0 1-1,-5-23-239,4 39 81,-1 0 0,-1 0 0,0 0 0,-1 1 0,-1-1 0,-5-9-81,9 19 32,0 1-1,0 0 1,0-1 0,0 1-1,-1 0 1,1 0-1,-1 1 1,0-1-1,0 0 1,0 1-1,0 0 1,0 0 0,-1-1-32,2 2 19,-1 0 1,0 1 0,1-1 0,-1 1-1,0-1 1,1 1 0,-1 0 0,0 0-1,1 0 1,-1 0 0,0 0 0,1 1 0,-1-1-1,0 1 1,1-1 0,-1 1 0,1 0-1,-1 0 1,1 1 0,-2 0-20,-8 5 20,0 0 0,1 1 0,0 0 0,0 1 0,1 1 0,-4 4-20,-55 67 1,57-66 1,-23 30-1,-25 42-1,49-70-6,2 0 1,0 1-1,0 1 1,2-1-1,0 1 1,2 1-1,0 0 6,3-14-12,1-1 1,1 1-1,-1 0 0,1 0 0,0 0 1,1 0-1,0 5 12,-1-9-6,1 0 1,-1-1 0,1 1 0,-1 0-1,1 0 1,0 0 0,0-1-1,0 1 1,0 0 0,0-1 0,0 1-1,0-1 1,1 1 0,-1-1-1,0 1 1,1-1 0,-1 0 0,1 0-1,0 0 1,-1 0 0,1 0-1,0 0 1,0 0 0,0-1-1,1 1 7,4 1-6,1-1 1,0 0 0,-1 0-1,1-1 1,-1 0 0,1-1-1,0 1 1,-1-1 0,1-1-1,0 0 5,12-3 3,0-1 0,-1-1 0,5-3-3,-8 3 2,0-1 1,0-1 0,-1 0-1,0-1 1,0-1 0,-2 0-1,1-1 1,-1 0 0,9-12-3,-16 16 17,0 0 0,0 0 0,-1 0 0,0-1 0,0 0 0,-1 0 1,0 0-1,-1-1 0,0 1 0,-1-1 0,1 0 0,-2 0 0,0 0 0,0 0 1,0 0-1,-1 0 0,-1 0 0,0-4-17,-10-26 196,-1 22-39,12 18-151,0 0 1,-1-1 0,1 1-1,-1 0 1,1-1-1,-1 1 1,1 0 0,-1 0-1,1-1 1,-1 1-1,1 0 1,-1 0 0,1 0-1,-1 0 1,0 0-1,1 0 1,-1 0 0,1 0-1,-1 0 1,1 0-1,-1 0 1,1 0-1,-1 0 1,0 0 0,1 1-1,-1-1 1,1 0-1,-1 0 1,1 1 0,-1-1-7,-1 2 11,0-1 0,0 1 1,0 0-1,1 0 0,-1 0 0,0 0 1,1 0-1,-1 1 0,1-1 1,0 0-1,0 1 0,-1 2-11,-11 36 54,11-32-65,0 0 0,0 0 0,1 0-1,0 0 1,1 1 0,0-1 0,1 0 0,0 0 0,0 0 0,1 0-1,0 0 1,0 0 0,1 1 11,0-4-31,0 0-1,1 0 1,-1-1-1,1 1 0,0-1 1,0 0-1,1 0 1,0 0-1,0 0 1,0-1-1,0 0 1,0 0-1,1 0 1,0-1-1,0 0 1,0 0-1,0 0 0,0-1 1,4 1 31,23 6-109,1-1-1,6-1 110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27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300 917 4137,'-2'0'190,"0"-1"-1,1 1 1,-1 0 0,1-1-1,-1 1 1,1-1 0,-1 1 0,1-1-1,-1 0 1,1 0 0,0 0-1,-1 0 1,1 0 0,0 0-190,0-1 47,0 0 1,0 0 0,1 0-1,-1 0 1,1 0-1,0 0 1,-1 0-1,1-1 1,0 1 0,0 0-1,1-2-47,6-161 400,-9 72-267,-5 0 0,-5-10-133,3 49 191,-2 2 0,-2 0 1,-2 0-1,-11-19-191,20 55 151,-1 1 1,-1 0-1,0 0 0,-1 1 0,-4-5-151,10 15 62,0 0 0,0 0-1,0 1 1,-1-1-1,0 1 1,0 0-1,1 0 1,-2 0-1,1 0 1,0 1-1,0-1 1,-1 1 0,0 0-1,1 1 1,-1-1-1,0 1 1,0 0-1,0 0 1,0 0-1,0 1-61,4 0 3,-1 1 0,0-1 0,0 1 0,0 0 0,0-1 0,1 1 0,-1 0 0,0 0 1,0 0-1,1 0 0,-1 0 0,1 1 0,-1-1 0,1 0 0,0 1 0,0-1 0,-1 1 0,1 0 0,0-1 0,0 1 0,0 0 0,1-1 0,-1 1 0,0 0 0,1 0 0,-1 0 0,1 0-3,-3 7-11,1-1 1,0 0 0,1 1-1,0-1 1,0 7 10,1-3-16,1 0-1,0 0 1,1 0 0,0 0 0,1 0 0,0-1 0,1 1 0,1-1 16,11 27-85,17 26 85,11 24-21,-28-40 15,-2 0 0,-2 1 1,-2 1-1,3 46 6,-3-25-33,16 59 33,-23-118-6,1 1 0,-1-1 0,2 0 0,0-1 0,0 1 0,1-1-1,0 0 1,1 0 0,1-1 0,-1 0 0,2 0 6,-8-8-42,1 0-1,0 0 0,1-1 1,-1 1-1,0-1 0,0 1 1,1-1-1,-1 0 1,1 0-1,-1 0 0,1 0 1,-1 0-1,1-1 0,-1 1 1,1-1-1,0 0 1,-1 0-1,1 0 0,0 0 1,0 0-1,-1 0 0,1-1 1,-1 1-1,1-1 1,0 0-1,-1 1 0,1-1 1,-1-1-1,1 1 0,-1 0 1,0-1-1,0 1 1,0-1-1,1 0 43,7-5-544,-1-1 1,-1 0-1,1 0 1,-1 0-1,-1-1 0,1-1 1,1-3 543,14-29-1815,-4-11 927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2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41 344 2897,'-39'4'2092,"39"-4"-2078,0 0 0,0 0 0,0 0 0,0 0 1,-1-1-1,1 1 0,0 0 0,0 0 0,0 0 0,0 0 0,0 0 0,0 0 0,0-1 1,0 1-1,-1 0 0,1 0 0,0 0 0,0 0 0,0 0 0,0-1 0,0 1 0,0 0 1,0 0-1,0 0 0,0 0 0,0-1 0,0 1 0,0 0 0,0 0 0,0 0 0,0 0 1,0-1-1,0 1 0,0 0 0,1 0 0,-1 0 0,0 0 0,0 0 0,0-1 0,0 1 0,0 0 1,0 0-1,0 0 0,0 0 0,0 0 0,1 0 0,-1-1 0,0 1 0,0 0 0,0 0 1,0 0-1,0 0 0,1 0 0,-1 0 0,0 0 0,0 0 0,0 0 0,0 0 0,1 0 1,-1 0-15,14-12 119,-11 9-21,56-47 271,-2 0-259,3 3-1,2 2 1,28-14-110,-75 51 74,0 0 0,0 2 0,1-1-1,0 2 1,0 0 0,0 1 0,17-2-74,-29 6 19,1-1-1,0 1 1,-1 0-1,1 0 1,0 1-1,-1-1 1,1 1-1,-1 0 1,1 0 0,-1 0-1,1 1 1,-1 0-1,0 0 1,0 0-1,0 0 1,0 0-1,0 1 1,0 0-1,-1 0 1,1 0-1,-1 0 1,0 0-1,0 1 1,0 0-1,0-1 1,-1 1 0,0 0-1,1 0 1,-1 1-1,-1-1 1,1 0-1,0 3-18,4 15 35,0 0-1,-2 1 0,-1 0 1,-1 0-1,0 0 0,-2 0-34,1-1 59,-1-2-16,4 31 24,-4-48-57,1 0-1,-1 0 1,1 0-1,0 0 1,0 0-1,0 0 0,0 0 1,1 0-1,-1 0 1,1-1-1,0 1 1,0-1-1,1 3-9,-2-5 5,0 1 0,1 0 0,-1-1 0,0 1 0,0-1 0,0 1 0,1-1 0,-1 1 0,0-1 0,0 0 0,1 0 0,-1 0 0,0 0 0,1 0 0,-1 0 0,0 0 0,1 0 0,-1 0 0,0 0 0,0-1 0,1 1 0,-1-1 0,0 1 0,0-1 0,1 1 0,-1-1 0,0 0 0,0 1 0,0-1 0,1-1-5,5-3 7,1-1 0,-1 0 0,-1-1-1,2-1-6,10-11-77,-2-1 0,0 0 0,-2-1 0,8-13 77,-17 25-27,0-1 0,0 1 0,-1-1 1,0 0-1,-1 0 0,0-1 0,-1 1 0,0 0 0,0-1 0,-1 0 1,-1 1-1,0-5 27,0 10 7,-1 0 0,0 1 0,0-1 0,-1 0 0,1 1 0,-1-1 0,0 1 0,0 0 0,-1-1 1,1 1-1,-1 0 0,0 1 0,0-1 0,0 0 0,-1 1 0,1 0 0,-1-1 0,0 1 0,0 1 0,0-1 0,0 1 0,0-1 1,-1 1-1,1 0 0,-2 0-7,-6-2 35,0 0 0,0 1 1,0 1-1,0 0 0,-1 0 1,1 1-1,-1 1 0,1 0 0,-6 1-35,3 1 36,0 1 1,0 0-1,1 1 0,-1 1 0,1 0 0,0 1 0,0 0 0,0 1 0,1 1 0,0 0 0,1 1 0,0 0 0,-1 2-36,-1 1 3,1 1 0,0 0 0,1 1 1,1 1-1,0 0 0,1 0 0,1 1 0,0 0 0,1 1 1,-4 12-4,8-19-134,1 1 1,0 0 0,1 0 0,0 0-1,1 0 1,-1 10 133,2-17-113,0-1 0,0 1 0,1 0 0,-1-1 1,1 1-1,0 0 0,0-1 0,0 1 0,0-1 0,0 1 0,1-1 0,0 0 0,-1 0 0,1 0 1,0 1-1,1-2 0,-1 1 0,1 0 0,-1 0 0,1-1 0,0 1 0,2 0 113,1 0-161,1 0-1,0 0 1,0-1 0,0 0-1,1 0 1,5 0 161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28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197 821 3657,'12'-8'348,"-1"0"0,1-1 0,-2 0 0,1-1 0,-1 0 0,0 0 0,-1-1 0,-1-1 0,0 0 0,0 0 0,-1 0 0,0-1 0,-1 0-1,0-3-347,4-11 97,-2 0-1,-1 0 1,-1-1-1,-1 0 1,-1-1-1,-1-21-96,-3 28 8,-1-1-1,0 1 0,-2 0 0,-1 0 1,0 0-1,-2 1 0,0 0 0,-2 0 1,0-1-8,-3-1-42,0 0 0,-2 1 0,0 0 0,-1 1 0,-1 1 0,-1 0 0,-11-10 42,22 26 20,1 0 1,-1 0-1,1 1 0,-1-1 0,0 1 0,0 0 0,-1 0 0,1 1 1,-1 0-1,1 0 0,-1 0 0,0 0 0,1 1 0,-6-1-20,7 2 27,-1 0-1,1 0 0,-1 1 1,1-1-1,0 1 1,-1 0-1,1 0 1,0 1-1,-1-1 1,1 1-1,0 0 0,0 0 1,1 0-1,-1 1 1,0-1-1,1 1 1,-1 0-1,1 0 0,-1 1-26,-1 2 11,0-1-1,0 1 1,1 0-1,0 0 0,0 1 1,0-1-1,1 1 1,0 0-1,1 0 0,-1 0 1,1 0-1,0 0 1,1 0-1,0 1 0,0-1 1,1 0-1,0 1 0,0-1 1,0 1-1,1-1 1,0 0-1,1 1 0,0-1 1,0 0-1,0 0 1,1 0-1,0 0 0,0-1 1,3 5-11,6 10 7,14 23 29,-2 1 0,-2 1 1,-2 4-37,37 131 39,22 143-39,-22-81-843,-44-187-1935,-13-53 1880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2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1 952 6697,'16'0'572,"0"-2"0,-1 0-1,1-1 1,0 0 0,-1-1-1,8-4-571,27-11-406,13-9 406,-30 13 270,59-25-283,2 4 0,5 3 13,-55 21-49,0 1 1,1 2-1,0 2 1,0 2-1,24 2 49,-62 2-16,0 1-1,-1 1 0,1-1 1,-1 1-1,1 0 1,-1 1-1,0 0 1,1 0-1,-1 0 1,2 1 16,-6-1-11,1-1 0,-1 1 1,0 0-1,0 0 0,0 0 1,0 0-1,0 0 0,0 0 1,0 0-1,-1 0 0,1 1 1,-1-1-1,1 1 0,-1-1 1,0 1-1,0 0 0,0-1 1,-1 1-1,1 0 0,-1 0 1,1-1-1,-1 1 11,4 12-42,-3-8 117,-8-12 183,-1 2-297,3 3 29,-1-1 0,1 1 1,-1 0-1,1 1 0,-1-1 0,-3 2 10,-6 1-6,0 1 0,1 0-1,-1 2 1,1-1 0,0 2 0,0-1-1,1 2 1,0 0 0,0 1-1,1 0 1,-4 4 6,-11 13 32,1 0 0,1 2 1,1 1-1,1 1 0,2 0 0,-4 10-32,20-31 23,0 1-1,0 0 1,1 0 0,1 0-1,0 0 1,0 0-1,1 1-22,1-9 6,1 1-1,-1-1 1,1 0 0,0 0-1,-1 0 1,1 0-1,0 1 1,1-1-1,-1 0 1,0 0 0,1 0-1,-1 1 1,1-1-1,-1 0 1,1 0 0,0 0-1,0 0 1,0 0-1,0 0 1,1-1 0,-1 1-1,0 0 1,1 0-1,-1-1 1,1 1 0,-1-1-1,1 1 1,0-1-1,0 0 1,0 0-1,0 0 1,0 0 0,0 0-1,0 0 1,0 0-6,3 0 8,0 0 1,0-1-1,1 1 1,-1-1-1,0 0 1,0-1-1,0 1 1,0-1-1,0 0 1,0 0-1,0 0 0,0-1 1,0 0-1,0 0-8,15-7 29,0-1-1,14-9-28,-20 10 14,11-5-4,0-2 0,-2 0-1,0-2 1,0 0 0,-2-2-1,16-18-9,-29 29 5,0-1 1,-1-1-1,0 1 0,0-1 0,-1 0 0,-1 0 1,0-1-1,0 0 0,-1 0 0,-1 0 0,0 0 1,-1-1-1,0 1 0,0-1 0,-2 1 1,0-12-6,-3 0 190,0 19-29,1 6-28,1 12 71,-1 20-143,2 0 0,1-1 1,2 1-1,1 0 0,5 14-61,-6-35-18,0-1-1,1 0 1,1-1-1,-1 1 1,2-1 0,-1 0-1,2 0 1,0 1 18,-2-5-25,-1-1 0,2 1 0,-1-1 1,1 0-1,-1 0 0,1-1 0,1 1 1,-1-1-1,1-1 0,-1 1 0,1-1 1,0-1-1,1 1 25,3 0-43,1-1 0,0 0 0,0 0 0,-1-1 0,1-1 0,0 0 0,0-1 0,0 0 0,0-1 1,-1 0-1,1-1 0,-1 0 0,0-1 0,1 0 0,-2-1 0,1 0 0,0 0 0,-1-1 0,4-4 43,1 0-9,0-1 0,-1 0 0,-1-1 0,1-1 0,-2 0 1,0-1-1,0 0 0,-2-1 0,0 0 0,0 0 0,-1-1 0,1-7 9,-3 3 61,-1 0-1,0-1 1,-2 1 0,-1-1-1,0 0 1,-2 0-1,0-1 1,-1 1 0,-2 0-1,0 0 1,-2-9-61,-9-36 189,-3 0 1,-22-59-190,-79-256-104,115 372 115,-1 1 0,-1 0 1,1-1-1,-5-4-11,8 12 2,0 0 0,0 1 0,-1-1 1,1 0-1,0 1 0,-1-1 0,1 1 0,-1-1 0,1 1 0,0-1 0,-1 1 0,1-1 0,-1 1 0,0-1 0,1 1 0,-1-1 0,1 1 0,-1 0 1,0 0-1,1-1 0,-1 1 0,0 0 0,1 0 0,-1 0 0,0-1 0,1 1 0,-1 0 0,0 0 0,0 0 0,1 0 0,-1 0 0,0 1 0,1-1 1,-1 0-1,0 0 0,1 0 0,-1 1 0,0-1 0,1 0 0,-1 0 0,1 1 0,-1-1 0,0 1 0,1-1 0,-1 0 0,1 1 0,-1-1 1,1 1-1,-1 0 0,1-1 0,0 1 0,-1-1 0,1 1 0,0 0 0,-1-1 0,1 1-2,-4 6 4,1-1-1,-1 1 1,1-1-1,1 1 1,-1 0 0,1 0-1,1 0 1,-1 1 0,0 3-4,0 12-4,1 0 0,1 10 4,1-14 0,0 1 0,1-1 0,2 0 0,0 0 0,0-1-1,2 1 1,4 8 0,6 8 6,1 0-1,2-2 0,10 14-5,153 232 6,122 192-2066,-234-359 1375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6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32 7202,'-10'-20'2736,"0"10"-2152,12 8-208,10 2-136,17 4-120,9 0-56,15 0-200,12 6-224,16-12-1704,-4-6 1424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2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 1952,'-1'0'267,"-5"-2"1375,7 5-1089,1 5-574,4 24 190,-2 1 1,-1-1 0,-1 14-170,-2-22 86,6 132 794,-4-73-453,11 67-427,-1-15 145,-5-58 79,3 0 0,14 45-224,-21-105 19,-1 1 0,-1 0-1,0 0 1,-2 8-19,0-12 66,1 0 0,0 0-1,1 0 1,0 0-1,1-1 1,1 1 0,0-1-1,2 5-65,1-3 39,1-1 0,0 1-1,1-1 1,1 0 0,0-1-1,0 0 1,2 0 0,8 8-39,-9-12 18,1 0 0,-1-1 0,1 0 0,1-1 0,-1 0 0,1-1 0,1 0 0,-1-1 0,1 0 0,9 2-18,99 31 43,-2 6-1,17 14-42,-59-26 4,-51-22-1,0-1 0,1-2 0,0-1 0,0-1 0,0-1 1,9-1-4,51 1 22,29-5-22,-77 0 3,819-64 10,-711 50-5,65-15 106,184-54-114,-128 25 14,-206 45 63,1 4-1,0 2 1,41 0-77,-94 7 69,0 0 1,0-2-1,0 1 1,-1-1-1,1 0 1,-1-1-1,0 0 1,0-1-1,0 0 1,6-5-70,17-8 60,9-1-39,1 2-1,1 1 1,1 2 0,15-1-21,178-31 13,-196 39 20,-14 2 47,1 1 0,0 1 0,8 1-80,-12-4 498,-2-1-501,154-22 36,-166 27-37,1 1-1,-1 0 1,0 1-1,1 0 1,-1 1-1,9 1 5,-11-1 4,-1-1 0,1 0 0,0-1 0,-1 1 0,1-2-1,0 1 1,-1-1 0,6-2-4,19-3 0,15-3-1,-18 4 25,0 1 1,1 2-1,18 0-24,-38 2-194,0 1 0,0-1-1,0 0 1,0-1 0,0-1-1,0 1 1,0-1 194,-6-1-852,-4 0 376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36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1 1656,'-6'0'224,"-7"0"141,1 0 0,-1 1 0,-11 2-365,19-2 25,1 0-1,0 1 0,-1 0 0,1 0 1,0 0-1,0 1 0,1-1 1,-1 1-1,1 0 0,-1 0 0,1 0 1,0 0-1,0 1 0,0 0 1,0-1-1,1 1 0,-1 0 0,1 1-24,-5 6 41,-6 8 32,1 2 0,1-1 0,1 1 0,1 1 1,1 0-1,1 0 0,1 1 0,-2 14-73,-2 28 432,2 0-1,3 29-431,4-76 83,0 0 0,2 0-1,0 0 1,1 0 0,1-1 0,1 1 0,0 0-1,3 4-82,-5-18 17,0 1 0,-1 0 0,2-1 0,-1 0 0,0 0 0,1 1 0,0-1 0,0-1 0,0 1 0,0 0 0,1-1 0,0 0 0,-1 1 0,1-2 0,0 1 0,1 0 0,-1-1 0,0 0 0,1 0 0,-1 0 0,1 0 0,-1-1 0,1 1 0,0-1 0,0-1 0,0 1 0,0-1 0,-1 0 0,1 0 0,0 0 0,0 0 0,2-1-17,13-4 92,0 0 0,0-2 0,0 0 1,-1-1-1,0-1 0,-1-1 0,11-7-92,17-8 71,-5 4-25,10-5 16,28-20-62,-66 37 29,0 0 0,-1-1 0,0 0 0,0-1 0,-1 0 0,0 0 0,-1-2 0,1-1-29,-7 7 55,1 0 1,-1-1-1,0 0 1,-1 0-1,0 0 1,0 0-1,-1-1 1,1-2-56,-2 6 119,-1 1 1,1-1-1,-1 1 1,0-1 0,0 1-1,-1-1 1,1 1-1,-1-1 1,0 1-1,0-1 1,0 1-1,-1 0 1,1 0-1,-1-1 1,0 1-1,-2-2-119,39 4 216,-18 0-213,-1-1 0,-1 0 0,1-2 0,0 1-1,-1-2 1,0 0 0,0-1 0,-1-1 0,1 0-3,-8 4 0,41-26 12,2 2 0,9-1-12,-56 28 0,-1 0 1,0-1-1,1 2 1,0-1-1,-1 0 1,1 0-1,0 1 1,-1-1 0,1 1-1,0 0 1,-1 0-1,1 0 1,0 0-1,0 1 1,-1-1-1,1 1 1,0-1-1,-2 1-3,0 0 1,0 0 0,1 0-1,-1 0 1,0 1 0,0-1-1,0 0 1,-1 0-1,1 0 1,0 1 0,0-1-1,-1 1 1,1-1-1,-1 0 1,1 1 0,-1-1-1,1 1 1,-1-1 0,0 1-1,0-1 1,0 1-1,0 0 1,0-1 0,0 1-1,0-1 1,-1 1 0,1-1-1,0 1 1,-1 0 2,-4 20-5,-1 1 1,-1-1-1,-1 0 0,-1-1 1,-5 10 4,4-12 8,1 1 0,1 0 1,1 0-1,1 0 0,1 1 0,-2 18-8,6-36 1,1-1-1,0 1 1,0 0-1,0 0 1,0-1-1,1 1 1,-1 0-1,1-1 1,-1 1-1,1 0 1,0-1-1,0 1 1,0-1-1,1 1 0,0 0 0,-1-1 0,0 0 0,1-1 0,-1 0 0,1 1 0,-1-1 0,1 0 0,0 0 0,0 0-1,-1 0 1,1 0 0,0 0 0,0 0 0,0-1 0,0 1 0,0-1 0,1 1 0,7 0-3,1-1 1,-1 0-1,0-1 1,1 0 0,-1 0-1,0-1 1,1-1 2,-9 2-1,58-13-8,-1-3 0,-1-3-1,23-13 10,-48 19-23,-1-1-1,-1-2 1,11-8 23,-26 14 2,0-1 1,0 0-1,-1-2 1,-1 1-1,-1-2 0,11-12-2,-34 43 11,2 1-1,0 1 0,1-1 0,0 1 0,-2 14-10,5-18 5,-1 0 2,2-1 0,0 1-1,1 0 1,0 0-1,1 0 1,0 3-7,1-12 1,1 0 0,-1-1 0,1 1 0,0 0 0,0-1 0,0 1 0,1-1 1,-1 1-1,3 3-1,-3-6-2,1 0 0,-1 0 0,1 0 0,-1 0 0,1 0 0,0 0 0,0 0 0,0 0 0,0-1 0,0 1 0,1-1 0,-1 1 0,0-1 0,1 0 0,-1 0 0,1 0 0,1 0 2,4 1-4,1-1 0,-1 0-1,1 0 1,-1-1-1,0 0 1,1-1-1,-1 0 1,0 0-1,1-1 1,-1 0 0,0 0-1,0-1 1,0 0-1,-1 0 1,4-3 4,3-1 4,-2 0-1,1-1 1,-1 0 0,0-1 0,-1-1 0,0 0 0,-1 0-1,5-6-3,-9 8 9,0 1-1,-1-1 0,0-1 1,0 1-1,-1-1 0,0 0 1,0 0-1,-1 0 0,0 0 0,-1-1 1,0 1-1,0-1 0,-1 0 1,0 1-1,-1-1 0,0 0 1,-1 1-1,0-1 0,0 0 1,-1 1-1,0-1 0,-1 1 0,0 0 1,0 0-1,-1 0 0,-1 0 1,1 0-1,-1 1 0,0 0 1,-1 0-1,0 0 0,-1 1 1,1 0-1,-1 0 0,-5-3-8,8 6 1,-1 1 0,1 0 0,-1 0 0,0 1 0,1-1 0,-1 1 0,0 0 0,0 0 0,-1 1 0,1 0 0,0 0 0,-4-1-1,5 2 0,0 0-1,0 0 0,1 1 0,-1-1 0,0 1 0,0 0 1,1 0-1,-1 0 0,0 1 0,1-1 0,-1 1 0,1 0 1,0 0-1,-1 0 0,1 0 0,0 0 0,0 1 0,-1 1 1,-4 5-79,0 1 0,1 0 0,0 0 0,0 0 0,1 1 0,1 0 0,0 0 0,0 0 0,1 1 0,1 0 0,0 0 0,0 0 1,1 0-1,1 0 0,0 0 0,0 1 0,2 5 79,0-12-85,0-1 1,0 0-1,1 1 1,0-1-1,0 0 1,1 2 84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37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41 5281,'-1'-7'779,"1"6"-565,0-1 0,0 1 0,0 0 1,0 0-1,-1 0 0,1-1 0,0 1 1,-1 0-1,1 0 0,0 0 0,-1 0 1,1 0-1,-1 0 0,0 0 0,0-1-214,0 2 48,0-1-1,0 1 1,-1 0-1,1-1 1,0 1-1,-1 0 1,1 0-1,0 0 1,-1 0-1,1 0 1,-1 0-1,1 0 1,0 0-1,-1 0 1,1 1-1,0-1 1,-1 1-48,0-1-9,-2 1-1,0 0 0,0 0-1,0 0 1,0 0 0,0 1 0,0 0 0,1 0-1,-1 0 1,1 0 0,-1 1 10,-16 11-42,0 2 0,1 0 0,0 1 0,1 1-1,-6 9 43,20-22-9,0 0 0,1 0-1,-1 1 1,1 0 0,0 0-1,0 0 1,1 0 0,0 0-1,0 0 1,0 0 0,1 1-1,0-1 1,0 5 9,0-8-1,1 1 0,1-1 0,-1 1 0,0-1 0,1 1 1,0-1-1,0 1 0,0-1 0,0 0 0,0 1 0,1-1 0,-1 0 0,1 0 0,0 0 0,0 0 1,0 0-1,0 0 0,1-1 0,-1 1 0,1-1 0,0 0 0,0 1 0,-1-1 0,1 0 0,2 0 1,18 9 1,0-1-1,1-1 1,15 3-1,-21-7 4,0 1 0,0 0-1,-1 2 1,1 0 0,-2 0 0,1 2-1,4 4-3,-17-11-3,-1-1 0,1 2 0,-1-1 0,0 0 0,0 1 0,0-1-1,-1 1 1,1 0 0,-1 0 0,0 0 0,0 0 0,0 0 0,-1 0-1,0 1 1,1-1 0,-1 0 0,0 4 3,-1-2-8,0 0 1,0-1-1,-1 1 1,1-1 0,-1 1-1,0-1 1,-1 1-1,0-1 1,0 1-1,0-1 1,0 0-1,-1 0 1,-2 4 7,-2 1-1,0-1 0,-1 0 0,0 0 1,-1-1-1,1 0 0,-2-1 1,1 0-1,-1 0 0,0-1 0,0 0 1,-1-1-1,1 0 0,-1 0 0,-1-1 1,1-1-1,0 0 0,-1-1 0,-1 1 1,12-3 1,1 0 0,-1 0 1,1 0-1,-1 0 0,1 1 0,-1-1 0,0 0 0,1 0 0,-1 0 0,1 0 0,-1 0 0,0 0 0,1-1 0,-1 1 0,1 0 0,-1 0 1,1 0-1,-1 0 0,1-1 0,-1 1 0,1 0 0,-1-1 0,1 1 0,-1 0 0,1-1 0,-1 1 0,1 0 0,-1-1-1,1 0-4,0 0 1,0 0-1,0 1 0,0-1 0,0 0 0,0 0 0,0 0 0,0 1 0,0-1 1,0 0-1,1 0 0,-1 0 0,0 1 0,1-1 0,-1 0 0,0 1 1,1-2 3,22-29-241,6 2-193,0 1-1,7-3 435,42-39-758,-36 25-105,-2-2 0,14-24 863,65-105-873,-66 95 1583,-51 77-453,1 0 0,-1 0 0,0 0 0,0 0 0,-1 0 0,1-3-257,-1 7 52,-1-1-1,0 1 0,0-1 1,0 1-1,1-1 0,-1 0 1,0 1-1,0-1 0,0 1 1,0-1-1,0 0 0,0 1 1,0-1-1,0 1 0,-1-1 1,1 1-1,0-1 0,0 0 1,0 1-1,-1-1 0,1 1 1,0-1-1,-1 1 0,1-1 1,0 1-1,-1-1 0,1 1 1,0 0-1,-1-1 0,1 1 1,-1-1-1,1 1 0,-1 0 1,1-1-1,-1 1 0,1 0 1,-1 0-1,1-1 0,-1 1 1,0 0-1,1 0 0,-1 0 1,1 0-1,-1 0 0,0 0 1,1 0-1,-1 0 0,1 0 1,-1 0-52,0 1 3,0 0 0,0 0 0,0 1 0,0-1 0,1 0 0,-1 0 0,0 1 0,1-1 0,-1 0 0,1 1 0,-1-1 0,1 1 0,0-1 0,0 1-3,-1 1 6,-4 13-5,1 0 1,0 0 0,1 0-1,0 13-1,3-28 0,0 7-10,0 0 0,0 0 0,1-1 0,0 1-1,1 0 1,0-1 0,0 1 0,0-1 0,1 0-1,0 0 1,1 0 0,-1 0 0,3 2 10,11 27-36,-12-20 38,-1-1-1,0 1 0,-1 0 1,-1 0-1,-1 1 0,-1-1 1,0 14-2,0-22 17,0-6-14,0 0 0,0 0 0,1 0 0,-1-1 0,0 1 0,1 0 1,0 0-1,-1-1 0,1 1 0,0 0-3,0-1-19,-1 0-1,1 0 1,-1-1 0,1 1 0,-1 0 0,0 0 0,1 0-1,-1 0 1,0 0 0,0 0 0,0-1 0,0 1 0,0 0-1,0 0 1,0 0 0,0 0 0,0 0 0,0 0 0,0 0-1,0-1 1,-1 1 0,1 0 0,0 0 0,-1 0 0,1 0-1,-1-1 1,1 1 0,-1 0 0,1 0 0,-1-1 0,1 1-1,-1 0 1,0-1 0,1 1 0,-2 0 19,-8 8-311,0-1 1,-1 0-1,0-1 1,-1 0-1,0 0 1,-9 3 310,2 0-756,-1 2 94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38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257 162 4545,'50'-76'2278,"-48"72"-2046,0 0-1,0 1 1,-1-1 0,1 0-1,-1 0 1,0 0 0,0 0-1,0 0 1,-1 0 0,1-1 0,-1-2-232,2-14 784,-2 20-780,0 1 1,0-1 0,1 1-1,-1 0 1,0-1 0,0 1-1,0 0 1,0-1 0,0 1-1,0 0 1,0-1 0,0 1-1,0-1 1,0 1 0,0 0 0,0-1-1,0 1 1,0-1 0,0 1-1,0 0 1,-1-1 0,1 1-1,0 0 1,0-1 0,0 1-1,0 0 1,-1-1 0,1 1-1,0 0 1,0 0 0,-1-1-1,1 1 1,0 0 0,-1 0 0,1-1-1,0 1 1,-1 0 0,1 0-1,0 0 1,-1 0 0,1-1-1,0 1 1,-1 0 0,1 0-1,-1 0 1,1 0 0,0 0-1,-1 0 1,1 0 0,-1 0 0,1 0-1,0 0 1,-1 0 0,1 0-1,0 1 1,-1-1 0,1 0-5,-28 10-95,23-8 101,-19 9-23,0 2-1,1 0 1,1 1-1,0 2 1,1 0-1,0 1 1,2 1-1,0 1 1,1 0 0,-6 11 17,16-21-3,2 1 0,-1 0 0,2 1 0,-2 2 3,6-9-8,-1-1-1,1 1 1,0-1 0,0 1-1,0 0 1,1 0 0,-1 0-1,1-1 1,0 1 0,0 0-1,0 0 1,0 0 0,1 0-1,0 1 9,0-3-6,-1 0-1,1 0 0,0 0 0,0-1 0,0 1 0,0 0 0,0 0 0,0-1 0,1 1 0,-1-1 0,1 1 0,-1-1 1,1 0-1,-1 0 0,1 0 0,0 1 0,-1-1 0,1-1 0,0 1 0,0 0 0,0 0 0,1 0 7,6 1-13,1 0 0,0 0 0,-1-1 0,5 0 13,2 1-21,-3-1 20,43 6-16,51 12 17,-90-15-1,-1 1-1,1 1 0,-1 0 0,-1 1 0,1 0 1,-1 1-1,0 1 0,8 8 2,-19-15-3,-1 1 0,1 0 0,-1-1 0,0 2 0,0-1 0,0 0 1,0 1-1,-1-1 0,1 1 0,-1 0 0,0 0 0,0-1 0,-1 2 0,1-1 0,-1 0 0,0 0 0,0 0 0,0 1 0,0-1 0,-1 0 0,0 1 1,0-1-1,0 0 0,0 1 0,-1-1 0,1 1 0,-1-1 0,0 0 0,-1 0 0,0 2 3,-3 4-8,0-1 0,-1 0 0,0-1 0,-1 1 0,0-1 0,0-1 0,0 1 0,-1-1 0,0-1 0,-1 1 0,-8 4 8,0 0-22,-1-1 0,1-1 0,-1-1 1,-1-1-1,-17 5 22,27-9-5,-1-1 1,1 0 0,-1-1 0,0 0-1,0-1 1,0 1 0,0-2 0,1 0-1,-9-1 5,14 1-46,1 0 0,-1 0 0,1 0 0,-1 0 0,1-1 0,0 1 0,-1-1-1,1 0 1,0 0 0,0 0 0,0 0 0,0-1 0,1 1 0,-1-1-1,1 0 1,-1 1 0,1-1 0,0 0 0,0-1 0,0 1 0,1 0 0,-1 0-1,1-1 1,0 1 0,0-1 0,-1-2 46,1 3-121,1-1 0,-1 1 0,1-1 0,0 1 0,0-1 0,0 1 0,0-1 0,1 1 0,0 0 1,-1-1 120,20-41-729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38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0 332 1568,'5'6'375,"-4"-3"-176,1-1-1,-1 1 1,1-1-1,0 0 1,0 0-1,-1 1 1,1-2-1,1 1 1,-1 0 0,0 0-1,0-1 1,1 1-1,-1-1 1,1 1-1,-1-1 1,1 0-1,0 0 1,-1 0-1,1-1 1,0 1-1,0-1 1,-1 1 0,1-1-1,1 0-198,19-1 351,1-1 1,0-1-1,-1-2 0,1 0 1,-1-1-1,20-8-351,-11 1-1,-1-1 0,0-1-1,-1-2 1,14-11 1,-12 6-83,-1-1 1,12-13 82,-33 27-29,-1-1 1,0 0 0,0 0-1,-1-1 1,0 1 0,-1-2-1,0 1 1,4-11 28,-11 21-4,1-1 0,0 1 1,-1-1-1,1 1 0,-1-1 0,0 0 0,1 1 1,-1-1-1,0 0 0,0 1 0,0-1 0,0 0 0,-1 1 1,1-1-1,0 1 0,-1-1 0,1 0 0,-1 1 0,1-1 1,-1 1-1,0-1 0,0 1 0,1-1 0,-1 1 0,0 0 1,0-1-1,-1 1 0,1 0 0,0 0 0,0 0 0,-1 0 1,1 0-1,0 0 0,-1 0 0,1 0 0,-1 1 1,1-1-1,-1 0 0,1 1 0,-1-1 0,0 1 4,-6-3-11,0 1 0,-1 0 0,1 1 0,-1 0 0,1 0 0,-1 1-1,-5 0 12,-7 2 90,1 0 0,-1 2-1,1 0 1,0 1 0,0 1 0,1 1-1,-1 1 1,1 1 0,1 0-1,0 2 1,0 0 0,-12 11-90,24-18 24,1 1 0,1-1 0,-1 1 0,1 0 0,0 0 0,0 0 0,0 1 0,1 0 0,-1-1 0,2 1 0,-3 6-24,3-7 6,1 0 0,0 0 0,0 0 1,0 0-1,1 0 0,0 0 0,0 0 0,0 0 0,1 0 0,-1 0 0,1 0 0,1 0 0,-1 0 0,0 0 0,1-1 0,0 1-6,5 8-14,0 0-1,1-1 1,0 1 0,1-2-1,0 1 1,1-1-1,0-1 1,1 0 0,0 0-1,1-1 1,11 7 14,-11-8-111,2 0-1,-1 0 1,1-2 0,0 0-1,0 0 1,1-1 0,-1-1-1,1-1 1,0 0-1,0 0 1,10-1 111,-12-3-100,1 0 0,0-1 0,0-1 0,-1 0 0,1 0 0,-1-2 0,0 1 0,0-2 0,-1 0 0,1 0 0,5-5 100,25-17-405,-1-2 0,15-16 405,-54 44-33,84-74-3261,13-20 3294,-44 43-738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39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188 529 3833,'3'-4'148,"-1"0"67,1 0-1,-1 0 1,1 0-1,-1 0 1,0 0-1,-1-1 1,1 1-215,-2 3 21,0 1 0,0 0 0,0-1 0,0 1 0,0 0 0,0 0 0,0-1 0,0 1 0,0 0 0,0 0 0,0-1 0,0 1 0,0 0 0,0 0 0,-1-1 0,1 1 1,0 0-1,0 0 0,0-1 0,0 1 0,0 0 0,-1 0 0,1 0 0,0-1 0,0 1 0,0 0 0,-1 0 0,1 0 0,0 0 0,0 0 0,-1-1 0,1 1 0,0 0 0,0 0 0,-1 0 0,1 0 0,0 0-21,-22 3 801,12 1-643,-1 0 0,1 1 0,0 0 0,0 1 0,1 0 1,-1 1-1,2 0 0,-1 0 0,1 1 0,0 0 0,0 0 1,1 1-1,0 0 0,-4 7-158,5-7 25,0 1 0,1 0 1,0-1-1,1 2 0,0-1 0,0 1 0,1-1 1,1 1-1,0 0 0,0 0 0,1 0 0,0 0 1,1 0-1,1 11-25,0-17 4,-1-1-1,1 0 1,1 0 0,-1 0 0,0 0-1,1 0 1,0 0 0,0 0 0,0 0 0,0-1-1,1 1 1,0-1 0,-1 0 0,1 0 0,1 1-4,1 0 6,0 0 1,0 0 0,1-1 0,-1 1 0,1-1 0,0-1 0,0 1 0,0-1 0,4 1-7,13 2 24,2 0 1,-1-2 0,0-1-1,24-1-24,-26 0 9,20 0-5,1-1 0,0-3 0,4-1-4,-34 2 0,-1 0 0,1 0 1,-1-2-1,0 1 0,0-1 0,0-1 0,0 0 0,-1-1 0,0 0 0,0-1 1,-1 0-1,0-1 0,2-1 0,1-5 13,-2 0 1,1-1-1,-2 0 1,0 0-1,-1-1 1,0 0-1,-1-1 1,-1 0-1,-1 0 1,4-17-14,2-16 80,-2 1 0,-3-2 1,0-18-81,-4 31-10,-2 1 0,-2-1 0,-3-23 10,2 44 7,-1 0 0,0 0 0,-1 1 0,-1-1 0,-1 1-1,0 0 1,-1 0 0,-8-13-7,12 25 23,0 0 0,0 0 1,-1 0-1,1 0 0,-1 1 0,1-1 0,-1 1 0,0 0 0,-1 1 0,1-1 0,0 0 0,-1 1 1,1 0-1,-1 0 0,0 1 0,0-1 0,1 1 0,-1 0 0,0 0 0,0 1 0,0-1 0,0 1 1,0 0-1,0 1 0,0-1 0,0 1 0,0 0 0,0 0 0,0 1 0,0-1 0,-4 3-23,6-3 1,0 1-1,0 0 0,1 0 0,-1 0 1,0 0-1,1 0 0,0 0 0,-1 1 1,1-1-1,0 1 0,0-1 0,0 1 1,1 0-1,-1 0 0,1 0 1,-1 0-1,1 0 0,0 0 0,0 0 1,1 1-1,-1-1 0,0 0 0,1 0 1,0 1-1,0-1 0,0 2 0,0 2 4,1 1-1,0-1 0,0 0 1,0 1-1,1-1 0,0 0 1,1 0-1,-1 0 1,1 0-1,1-1 0,1 3-3,28 37 13,-20-28 3,0 0 1,8 17-17,-11-12 4,0-1 0,-1 2 0,-2-1 0,0 1 0,-2 0 0,0 0 0,0 21-4,-1 30 34,-4 68-34,-3-74-140,4 0 0,6 27 140,-6-84-134,1 1 0,1 0 1,2 5 133,-5-16-189,1 0 0,0 1 0,-1-1 1,1 0-1,0 1 0,1-1 1,-1 0-1,0 0 0,1 0 0,-1 0 1,1 0-1,-1 0 0,1-1 0,0 1 1,0-1-1,0 1 0,0-1 1,0 1-1,0-1 0,0 0 0,1 0 189,14 1-1236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39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0 178 6633,'0'-1'156,"0"0"0,1-1 0,-1 1 0,0-1-1,0 1 1,0 0 0,1-1 0,-1 1 0,1 0-1,-1-1 1,1 1 0,0 0 0,-1-1 0,1 1-1,0 0 1,0 0 0,0 0 0,0 0 0,0 0-1,0 0 1,0 0 0,0 0-156,32-14 369,-27 13-269,98-31-296,2 4-1,0 5 0,2 4 0,71-2 197,-158 19-26,0 2-1,1 1 0,-1 0 1,1 1-1,0 2 27,-20-3-1,-1 0 0,0 0 1,0 1-1,0-1 0,0 0 0,0 1 1,0-1-1,0 1 0,0-1 0,0 1 1,0 0-1,-1-1 0,1 1 0,0 0 0,0-1 1,0 1-1,-1 0 0,1 0 0,0 0 1,-1 0-1,1 0 0,-1 0 0,1 0 0,-1 0 1,1 0-1,-1 0 0,0 0 0,0 0 1,1 0-1,-1 0 0,0 0 0,0 0 0,0 0 1,0 1 0,-1 2 13,1 1 1,-1-1-1,0 1 1,-1-1 0,1 0-1,-2 4-13,1-5 13,1 2 3,-36 96 438,33-88-404,1-1 0,0 1 1,1 0-1,0 0 1,1 0-1,1 1 1,0-1-51,0-8 1,1 0 0,0-1 0,0 1 1,1 0-1,-1-1 0,1 1 0,0-1 0,0 1 0,0-1 1,1 0-1,-1 0 0,1 0 0,0 0 0,0-1 0,1 1 1,-1-1-1,1 0 0,0 0 0,-1 0 0,2 0 0,-1 0 1,0-1-1,0 0 0,1 0 0,-1 0 0,1 0-1,5 1-141,1 0-1,0 0 0,0-1 1,0 0-1,0-1 0,0 0 0,0-1 1,0 0-1,0-1 0,0 0 1,0-1 141,39-13-531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40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20 3305,'-2'-3'104,"-1"2"0,1-1 1,-1 0-1,1 0 1,-1 1-1,0-1 0,0 1 1,1 0-1,-1 0 0,0 0 1,0 0-1,0 1 1,0-1-1,0 1 0,0-1 1,-1 1-1,1 0 0,0 1 1,0-1-1,0 0 1,0 1-1,0 0 0,0-1 1,0 1-1,0 0 0,0 1 1,1-1-1,-1 0 1,0 1-1,1 0 0,-1-1 1,1 1-1,-1 0 0,0 2-104,-10 7-19,1 0-1,0 1 1,1 1-1,0 0 1,1 1-1,1-1 1,0 2-1,1-1 1,0 2-1,2-1 1,-1 0 0,2 1-1,0 0 1,0 8 19,-2 11 2,1 0 0,3 1 0,0-1 0,3 1 0,1 0 0,2 8-2,-1-22 119,0 0 0,2 0-1,1 0 1,0 0-1,2-1 1,0 0-1,7 12-118,-10-26 77,0 0 0,0 0-1,1 0 1,0-1 0,0 1 0,0-1-1,1-1 1,0 1 0,0-1 0,3 1-77,-4-2 44,0-1 0,0 0 1,1-1-1,-1 0 0,1 0 1,0 0-1,0 0 0,0-1 1,0 0-1,0 0 0,0 0 1,0-1-1,0 0 0,5-1-44,-2 0 20,1-1 0,0-1 0,0 1 0,-1-2 0,1 1 0,-1-1-1,0-1 1,0 0 0,0 0 0,-1 0 0,0-1 0,0-1 0,0 1 0,-1-1 0,0 0-1,0-1 1,3-6-20,8-9 13,-1-2 0,-2 0-1,0-1 1,-2 0 0,4-12-13,-2 2-8,-2-1 0,3-17 8,-11 38 98,-2-1 0,0 0-1,-1 0 1,-1 0 0,0 0-1,-2-12-97,-6 52 577,4-3-580,1-1 1,1 1 0,0-1 0,2 1-1,1 0 1,0-1 0,1 1 0,1-1-1,1 0 1,1 0 0,0-1 0,1 0-1,2 2 3,-2-8-38,-1 0-1,2 0 0,-1-1 1,2 0-1,-1 0 0,1-1 1,1 0-1,0-1 0,1 0 39,-3-2-35,1-1 0,0 0-1,0-1 1,1 0 0,-1 0 0,1-1 0,0-1-1,1 1 1,-1-2 0,1 1 0,-1-2-1,2 1 36,-5-1-2,0 0 0,0-1-1,1 0 1,-1 0 0,0-1 0,0 0-1,0 0 1,0 0 0,0-1-1,0 0 1,0-1 0,-1 0-1,1 0 1,-1 0 0,1 0-1,-1-1 1,0 0 0,-1-1-1,1 1 1,-1-1 0,0 0 0,0 0-1,0-1 1,-1 0 0,0 1-1,0-1 1,0-1 0,-1 1-1,0-1 1,2-4 2,0-6 85,0 0 0,-1 0 0,-1 0-1,-1 0 1,0-1 0,-1-2-85,-1-39 750,-3-11-750,0-38 577,2 103-558,2-1 0,-1 0 0,1 1 0,0-1 0,0 0 0,0 1 0,1-1 0,1-2-19,-3 8-1,0 0-1,0 0 1,0 0-1,1-1 1,-1 1-1,0 0 1,0 0-1,0 0 0,1 0 1,-1 0-1,0 0 1,0 0-1,1 0 1,-1 0-1,0 0 1,0 0-1,1 0 1,-1 0-1,0 0 0,0 0 1,1 0-1,-1 0 1,0 0-1,0 0 1,0 0-1,1 0 1,-1 1-1,0-1 0,0 0 1,0 0-1,1 0 1,-1 0-1,0 0 1,0 1-1,0-1 1,0 0-1,1 0 0,-1 0 1,0 1-1,0-1 1,0 0-1,0 0 1,0 0-1,0 1 1,0-1-1,0 0 0,1 0 1,-1 1 1,7 12-62,18 30 3,1-1 0,2-1-1,7 5 60,-9-15-36,-3 2-1,0 1 1,-3 0 0,0 2-1,1 7 37,-20-41-10,0 0 0,-1 1-1,1-1 1,0 0 0,-1 0-1,1 0 1,-1 1 0,0-1 0,0 0-1,0 1 1,0-1 0,0 0-1,0 2 11,0-4-1,0 0 1,0 0-1,-1 0 0,1 0 0,0 0 0,0 1 0,0-1 1,0 0-1,0 0 0,0 0 0,0 0 0,-1 0 1,1 0-1,0 0 0,0 1 0,0-1 0,0 0 0,-1 0 1,1 0-1,0 0 0,0 0 0,0 0 0,0 0 0,-1 0 1,1 0-1,0 0 0,0 0 0,0 0 0,0 0 0,-1 0 1,1 0-1,0 0 0,0 0 0,0 0 0,0 0 0,0 0 1,-1-1-1,1 1 0,0 0 0,0 0 0,0 0 0,0 0 1,0 0-1,-1 0 0,1 0 1,-12-15 49,8 7-19,1 1 0,-1-1 1,2 0-1,-1-1 0,1 1 0,0 0 1,1-1-1,0 1 0,0-1 1,1 1-1,0-1 0,1-7-30,1 0 23,0-1 0,1 0 0,0 1-1,2 0 1,0 0 0,1-1-23,-1 5 0,0 1 1,1 0-1,1 0 1,-1 1 0,2-1-1,-1 2 1,1-1-1,3-1 0,-5 5-6,0 0 0,1 1 0,0 0 0,0 0 0,0 0-1,1 1 1,0 0 0,0 0 0,0 1 0,0 0 0,0 1-1,1-1 7,-4 3 1,0-1 0,0 1-1,0 0 1,-1 0-1,1 0 1,0 1-1,0-1 1,0 1 0,-1 1-1,1-1 1,-1 0-1,1 1 1,-1 0-1,1 0 1,-1 1 0,0-1-1,0 1 1,0 0-1,0 0 1,-1 0 0,3 3-1,9 10-1,0 0 0,-2 1 1,0 1-1,4 7 1,4 5-43,73 103-693,-43-71 481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02:40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62 8698,'26'-16'2816,"-66"-30"-2688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3:33.55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19 63 1176,'-5'-5'1325,"4"4"-1118,0 1 1,0-1 0,1 0 0,-1 0-1,0 0 1,0 1 0,0-1 0,1 0-1,-1 0 1,0 0 0,1 0 0,-1-1 0,1 1-1,-1 0 1,1 0 0,0 0 0,-1 0-1,1 0 1,0-1-208,-1-11 1501,0-11-1164,25 34-331,38 23 19,-46-24 56,1 0-1,0-1 1,0 0-1,17 4-80,-25-9 45,0 0 0,0 0 0,0 1-1,-1 0 1,1 1-45,-8-4 27,-1-1 0,5 0-11,-1 1 0,1 0-1,-1 0 1,0 0 0,0 0 0,0 1 0,0-1 0,0 1 0,1 0-16,19 9 51,81 28 228,-39-11 51,17 6-213,-35-20-67,-7-2-32,-1 2 0,-1 1 0,0 2 0,13 9-18,79 48-7,-33-21 8,73 55-1,-71-35 96,80 76-96,-153-126-2,0-2 1,2-1 0,1-1-1,0-1 1,1-2 0,11 3 1,211 107-30,-169-88 30,96 48-4,-13 10 54,142 74-77,-242-132 31,-31-17 54,-1 1 0,17 15-58,-36-25 6,6 7 7,1-1 0,2-2-1,-1 0 1,2-1 0,14 5-13,338 141 358,-313-135-374,47 11 16,-46-16 31,52 24-31,-47-10 16,-2 3 0,63 47-16,-113-73-5,1-2 1,9 4 4,-11-5 6,0 0-1,-1 1 1,7 6-6,78 52-7,3-3 1,45 16 6,-119-65 33,26 16-12,-10-5 30,11 2-51,22 8 55,57 37-55,-98-53 4,1-2 0,1-2 0,1-2 1,27 7-5,-14-5-1,-1 2 1,12 8 0,-47-17-1,-1 1 0,-1 1 0,0 1 0,10 9 1,21 15 77,147 110-90,-130-101 7,-10-6-11,3-2 0,10 3 17,398 189 57,-424-209-91,10 3 141,27 9-107,-14-9 112,-1 3-1,-1 3 1,33 22-112,3 4-28,-42-26 61,-2 4-1,37 29-32,109 98 90,-195-155-95,1 0-1,-1 0 1,1 1 0,-2 0 0,1 0 0,1 4 5,9 11 40,-11-17-39,0-1 0,0 0 0,0 0 0,0-1 0,1 1 1,-1-1-1,1-1 0,0 1 0,0-1 0,0 0 0,0 0 0,6 1-1,-2 0-4,1 0 0,-1 1 0,8 4 4,48 35-8,-46-29-9,0-1-1,1-1 1,5 2 17,-12-7-173,-10-2-2230,-12-5 1479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3:33.90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5 1920,'6'-2'697,"-1"2"-553,1-2 16,-6 2 0,0 0-48,0 0-72,4 9 16,6 28 16,5 54-16,-19-45-16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2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53 114 5441,'-17'-24'1078,"1"-1"-1,1-2-1077,14 27 37,1-1 1,-1 0-1,1 0 0,-1 0 0,1 0 0,0 1 0,-1-1 1,1 0-1,0 0 0,0 0 0,0 0 0,0 0 0,0 0 0,0 0 1,0 0-1,0 0 0,0 0 0,0 0 0,0 0 0,1 0 1,-1 1-1,0-1 0,1 0 0,-1 0 0,0 0 0,1 0 0,-1 0 1,1 1-1,-1-1 0,1 0 0,0 1 0,-1-1 0,1 0 1,0 1-1,0-1 0,-1 1 0,1-1 0,0 1 0,0-1 0,0 1 1,0-1-1,-1 1 0,1 0 0,0 0 0,0-1 0,0 1-37,5-1 50,-1 0-1,0 0 1,1 1-1,-1 0 1,1 0-1,1 0-49,13 2 14,-1 1 0,0 0-1,1 2 1,12 4-14,77 32-25,-75-28 24,18 8 5,6 5-4,-42-17 9,1 0 1,-1 1-1,-1 0 1,0 1-1,3 5-9,-13-13 12,-1 1-1,0 0 1,0 1-1,-1-1 1,1 1 0,1 3-12,-4-6 16,0 0 0,0 0 0,0 0 0,-1 0 0,1 0 0,-1 1 1,1-1-1,-1 0 0,0 0 0,0 0 0,0 1 0,0-1 0,0 0 0,-1 0 1,1 1-1,0-1 0,-1 0 0,0 0 0,0 2-16,-34 75 271,-2-2-1,-6 2-270,12-22 21,-140 226-1407,121-202 858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3:36.88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31 40 2393,'-7'-6'1218,"1"-1"1,0 0 0,1 0 0,-2-3-1219,8 10 25,-1 0-1,0-1 1,1 1 0,-1 0-1,0 0 1,1 0 0,-1-1-1,1 1 1,-1 0-1,0 0 1,1 0 0,-1 0-1,1 0 1,-1 0 0,0 0-1,1 0 1,-1 0-1,1 0 1,-1 0 0,1 0-1,-1 0 1,0 0-1,1 0 1,-1 0 0,1 0-1,-1 1 1,1-1 0,-1 0-1,0 0 1,1 0-1,-1 1-24,18 3 371,34 15 217,-38-13-409,1-1 1,1 0-1,-1-1 0,15 1-179,-21-3 53,0 1 0,0 0-1,0 0 1,-1 1-1,0 0 1,1 0-53,22 11 44,-21-11-33,-1 1-1,0 1 1,0 0-1,0 0 1,-1 1-1,0 0 1,0 0-1,3 5-10,-2-2 11,1-1 1,0 0-1,1 0 0,0-1 1,1 0-12,42 19 99,1-2 0,1-3 1,1-2-1,1-3 0,1-2 1,30 2-100,-26-2 50,0 3 1,-2 2 0,10 8-51,39 12 52,33 16 126,107 60-178,-135-61-26,-56-24 57,-2 3 0,-2 2 0,-1 2 0,38 37-31,-70-58-14,1-1 0,0 0 1,1-2-1,7 2 14,103 43 18,-62-29-11,20 9-4,81 38 1,-44-18-1,-55-26-5,37 24 2,-51-24-15,94 60 32,62 52-20,-163-108 5,48 43-2,-7-5 5,-63-53-1,2-2 1,23 10-5,21 12 3,-50-28-8,0-1 0,1-2 0,0-1 0,22 5 5,-17-5-3,119 29 148,-108-25-135,0 1-1,17 10-9,-42-16 1,0 1 0,-1 0 0,0 2 0,-1 0 0,-1 1-1,11 11 0,-7-7 1,1-1 0,0 0 0,1-2 0,0 0 0,1-2 0,3 1-1,56 23-17,8-1 17,-86-33-2,16 7 12,-16-7-11,1 1-1,0-1 1,0 0-1,1 0 1,-1-1 0,0 1-1,1-1 1,-1-1-1,2 1 2,-6-1-57,-1 0-40,0 0-127,-2-2-3600,2 2 2905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3:37.74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167 20 2288,'-1'-20'6517,"10"41"-6319,2-1 1,0 0 0,1 0 0,12 14-199,-21-30 27,74 97 494,15 23-272,-77-101-222,-1 1 0,-1 1 0,0 1 0,1 9-27,-6-11 9,-2 0 1,-1 0 0,1 12-10,-2-9 18,2 0 0,3 8-18,-6-25 5,0-1-1,1 1 0,0-1 0,1 0 0,0 0 0,1-1 0,0 1 1,2 1-5,-4-5 31,0-1 0,0 1 1,1-1-1,0 1 1,0-1-1,0-1 1,0 1-1,0-1 0,4 2-31,-8-5 22,-1 0 0,0 0-1,0 0 1,0 0-1,0 1 1,0-1-1,1 0 1,-1 0 0,0 0-1,0 0 1,0 0-1,0 0 1,0 0 0,1 0-1,-1 0 1,0 0-1,0 0 1,0 0 0,0 0-1,0 0 1,1 0-1,-1 0 1,0 0-1,0 0 1,0-1 0,0 1-1,0 0 1,1 0-1,-1 0 1,0 0 0,0 0-1,0 0 1,0 0-1,0 0 1,0-1 0,0 1-1,0 0 1,1 0-1,-1 0 1,0 0 0,0 0-1,0 0 1,0-1-1,0 1 1,0 0-1,0 0 1,0 0 0,0 0-22,-3-10 361,3 10-362,0-1 0,-1 1 0,1-1 0,0 0 0,-1 1 0,1-1 1,-1 1-1,1 0 0,0-1 0,-1 1 0,1-1 0,-1 1 0,1 0 0,-1-1 0,0 1 0,1 0 0,-1 0 0,1-1 0,-1 1 0,1 0 0,-1 0 0,0 0 0,1 0 0,-1 0 0,0 0 0,1-1 0,-1 2 0,1-1 0,-1 0 0,0 0 0,1 0 0,-1 0 0,0 0 0,1 0 0,-1 1 0,1-1 1,-1 0-1,1 1 0,-1-1 1,-113 86-20,104-79 17,-1 0 0,-1-1 0,0-1 0,1 1 0,-2-2 1,1 0-1,0 0 0,-4-1 3,-15 6 5,-49 12 20,49-14-33,0 1-1,0 2 1,1 1 0,1 1-1,0 1 1,-6 5 8,32-16-86,0 1 0,0-1-1,0 0 1,0 1 0,0 0 0,0 0-1,1 0 1,0 0 0,-1 0 0,1 0 0,0 1 86,-10 26-3797,12-19 2719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3:44.02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431 32 984,'-2'-13'5147,"0"-5"-1860,5 18-3260,-1 1-1,1 0 1,0-1-1,-1 1 1,1 0-1,-1 0 1,1 1-1,0-1-26,1 1 36,-1 0 0,1 0 0,-1 1 0,1-1 0,-1 1 0,0 0 0,0 0-1,0 0 1,0 0 0,0 0 0,-1 1 0,0-1 0,1 1 0,-1 0 0,-1-1 0,2 3-36,-1-1 12,0 1-1,0-1 1,1 1 0,0-1 0,0 0-1,0 0 1,1 0 0,0-1-1,0 1 1,4 3-12,7 9 31,-12-13-16,0 0 0,-1 0 1,0 0-1,0 0 0,0 0 1,0 1-1,0-1 0,-1 1 1,0-1-1,0 1 0,0-1 0,-1 1 1,1 1-16,0 4 29,1 7 9,-2-9 4,1 1-1,0-1 1,1 1-1,-1-1 1,2 1-1,-1-1 1,1 0-1,1 0 1,-1 0-1,1-1 1,0 1-1,3 2-41,-2 2 267,-5-12-259,0 0 0,0 1 0,0-1 1,0 0-1,0 0 0,0 1 0,-1-1 0,1 0 0,0 0 0,0 1 0,0-1 0,0 0 0,-1 0 1,1 1-1,0-1 0,0 0 0,-1 0 0,1 0 0,0 1 0,0-1 0,-1 0 0,1 0 0,0 0 0,0 0 1,-1 0-1,1 0 0,0 1 0,0-1 0,-1 0 0,1 0 0,0 0 0,-1 0 0,1 0 0,0 0 1,-1 0-1,1 0 0,0 0 0,-1-1-8,0 4 1,0-1-1,0 0 1,0 0 0,1 1-1,-1-1 1,0 1 0,1-1-1,-1 0 1,1 1 0,0-1 0,0 1-1,0 1 0,0-3-2,0 7-1,0 1-1,0-1 0,1 1 0,0-1 0,0 1 0,1-1 1,0 0-1,1 0 0,1 4 4,7 21 22,-11-32-20,1 0-1,-1-1 0,0 1 1,0 0-1,0-1 0,1 1 0,-1 0 1,0 0-1,0-1 0,0 1 1,0 0-1,0 0 0,0-1 0,0 1 1,0 0-1,-1-1 0,1 1 0,0 0 1,0 0-1,-1-1 0,1 1 1,0 0-1,-1-1 0,1 1 0,0-1 1,-1 1-1,1 0 0,-1-1-1,-1 1 6,1 0 0,0-1 0,-1 1 0,1-1 0,-1 1 0,0-1 0,1 0 0,-1 0-1,1 0 1,-1 0 0,1 0 0,-1 0-6,-26 12-4,28-12 4,-3 0 1,0 1 1,-1 0-1,1 0 0,0 1 0,0-1 0,0 1 0,0-1 1,-2 2-2,-15 12 0,15-11 0,0 0-1,0 0 1,-1-1 0,1 0 0,-1 0 0,0 0 0,0 0 0,0-1 0,0 0-1,0-1 1,-1 1 0,-1-1 0,-57 10 167,0-2 0,0-4-1,-1-3 1,-53-4-167,119 2 0,-7-1 23,0 1 1,0-1-1,0 0 0,0-1 0,0 1 0,0-2 1,-2 0-24,9 3 45,0 0-10,0 0 1,0 0 8,0 0-26,0 0-2,0 0-22,0 0-33,0 0-46,-1 0-33,1 0-1,-1 0 1,1 0 0,0 0 0,-1 0 0,1 0-1,-1 0 1,1 0 0,0 0 0,-1 0 0,1 0-1,-1 1 1,1-1 0,0 0 0,-1 0 0,1 0 0,-1 1-1,1-1 1,0 0 0,-1 0 0,1 1 0,0-1-1,0 0 1,-1 1 0,1-1 0,0 0 0,0 1-1,-1-1 1,1 0 0,0 1 0,0-1 0,0 1 0,0-1-1,-1 0 1,1 1 0,0-1 0,0 1 0,0-1-1,0 0 1,0 1 0,0-1 0,0 1 0,0-1-1,0 1 1,0-1 118,0 11-1035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6:05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53 637 1392,'-1'-1'265,"0"1"0,0 0 0,0-1 0,0 1 0,0-1 0,0 1 0,0-1 0,0 1 0,0-1 0,0 0 0,0 0 0,0 1 0,1-1 1,-1 0-1,0 0 0,0 0 0,1 0 0,-1 0-265,0 0 48,1 0 1,-1 0-1,0 0 1,0 0-1,0 0 1,0 0 0,0 0-1,0 0 1,0 0-1,0 1 1,0-1-1,0 0 1,-1 1 0,1-1-1,0 1 1,0-1-1,-1 1 1,1 0 0,-1 0-49,2-1 29,-1 1 0,1 1 0,-1-1 0,1 0 0,-1 0 1,1 0-1,-1 0 0,0 0 0,1 0 0,-1 1 0,1-1 1,-1 0-1,1 0 0,-1 1 0,1-1 0,-1 0 0,1 1 1,0-1-1,-1 0 0,1 1 0,-1-1 0,1 1 0,0-1 1,-1 1-1,1-1 0,0 1 0,0-1 0,-1 1 0,1-1 1,0 1-1,0-1 0,0 1 0,0-1 0,0 1 0,0-1 1,0 1-1,0 0 0,0-1 0,0 1 0,0-1 1,0 1-1,0-1 0,0 1 0,0-1 0,0 1 0,1 0 1,-1-1-1,0 1-29,1 8 2216,23-36-1828,45-98-274,-61 109-107,-1 0 0,-1 0 1,-1 0-1,0-1 0,-1 0 1,2-12-8,1-10 10,-1 15 1,-2 0-1,-1 0 0,0-10-10,-3 22 14,0 1 1,0-1-1,-2 0 0,1 1 1,-1-1-1,-1 1 0,0-1 1,-2-1-15,4 10 3,-1 0 0,1 1 1,-1-1-1,1 1 0,-1 0 0,0-1 1,0 1-1,0 0 0,-1 0 0,1 0 1,0 0-1,-1 1 0,1-1 0,-1 1 1,1-1-1,-1 1 0,0 0 0,0 0 1,0 0-1,1 0 0,-1 1 0,-2-1-3,2 1-1,0-1-1,-1 1 1,1 0-1,0 0 1,0 0-1,-1 0 0,1 0 1,0 1-1,0 0 1,-1-1-1,1 1 0,0 0 1,0 1-1,0-1 1,0 0-1,0 1 1,0 0-1,1 0 0,-1 0 1,-1 1 1,4-3-4,0 0 10,0 0-36,0 0 15,61 1 25,-33 0 1,0-1 1,-1-1-1,25-5-11,105-21 12,-46 6 20,0 6 0,111-2-32,-217 17 0,-1 0 0,0 0 0,1 0 0,-1 1 0,0-1 0,0 1-1,0 0 1,1 1 0,-4-2 1,-1 0-1,1 0 0,-1 1 0,1-1 1,-1 0-1,0 1 0,1-1 1,-1 0-1,0 1 0,1-1 0,-1 0 1,0 1-1,1-1 0,-1 1 1,0-1-1,0 1 0,1-1 0,-1 1 1,0-1-1,0 0 0,0 1 1,0-1-1,0 1 0,0-1 0,0 1 1,0 0-1,0 0 1,0 1 1,-1 0-1,1-1 1,-1 1-1,1 0 0,-1-1 1,0 1-1,0 0 1,0-1-1,0 0 1,0 1-1,0 0-1,-27 33 5,-2-1-1,-12 10-4,13-15 3,1 2-1,2 1 0,0 1-2,14-15 3,1 1 0,0 0 1,1 1-1,1 0 0,1 0 0,1 1 0,1 0 0,0 3-3,4-14-1,0-1 0,1 1-1,0-1 1,1 1-1,0 0 1,0-1 0,1 1-1,0 0 1,1-1-1,0 1 1,0-1 0,1 0-1,0 0 1,1 0-1,0 0 1,1-1 0,-1 1-1,2-1 1,4 6 1,-7-10 0,1-1 1,0 1 0,0-1-1,0 1 1,1-1-1,-1-1 1,1 1 0,0 0-1,0-1 1,-1 0 0,1 0-1,1-1 1,-1 0-1,0 1 1,0-2 0,0 1-1,1 0 1,-1-1-1,2 0 0,12-1 2,-1-1-1,1 0 0,-1-1 0,16-5-1,-17 3 3,0-1 0,-1 0 0,0-2 0,0 0 1,-1 0-1,0-1 0,0-1 0,11-11-3,6-7 9,-1-1 0,-1-2 0,1-4-9,-22 24 6,0 0 1,-1-1-1,0 0 1,-1-1-1,0 0 1,5-13-7,-9 18 1,-1 0 1,1 0 0,-1 0-1,-1-1 1,1 1 0,-1 0-1,-1-1 1,0 1 0,0-1-1,-1 1 1,0 0 0,-1-6-2,2 13 1,0 0 0,0 0 0,0 0 0,0-1 0,-1 1 0,1 0 0,0 0 0,-1 0 0,1 0 0,-1 0 0,1 0 0,-1 0 0,0 0 0,1 0 0,-1 0 0,0 0 0,0 0 0,1 0 0,-1 0 0,0 1 0,0-1 0,0 0 0,0 1 0,0-1 0,0 0 0,0 1 0,0 0 0,-1-1 0,1 1 0,0 0 0,0-1 0,-1 1-1,2 13-27,3 15 40,2 0 1,4 16-14,-6-34 1,0 6-3,2 0 0,0-1 1,1 0-1,0 0 0,5 5 2,-7-12-2,0-1 0,1 1-1,0-1 1,1-1 0,-1 1-1,1-1 1,1 0 0,-1 0 0,5 2 1,-8-5-2,0-1 0,1 0 0,-1 0-1,1-1 1,0 1 0,-1-1 0,1 0-1,0 0 1,0 0 0,0 0 0,-1 0-1,1-1 1,0 0 0,0 0 0,0 0-1,4-1 4,-3 0-23,0 0 0,1-1 0,-1 0 0,0 0-1,0 0 1,0-1 0,-1 0 0,1 1 0,-1-2-1,1 1 1,0-2 23,7-6-529,0-1 0,-2-1 0,1 0 0,-1 0-1,-1-1 1,-1-1 0,3-5 529,12-27-1166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6:06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77 1944,'-21'-29'1457,"3"2"-49,3 12-216,5 9-200,8 10-543,-5 13-337,-3 12-921,-2 6-599,-11 9 840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6:06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0 557 3561,'7'2'405,"1"0"1,-1-1-1,1 0 1,-1 0-1,1 0 0,-1-1 1,1-1-1,-1 1 1,1-1-1,3-1-405,14-4 396,0 0 0,10-6-396,-4 2 303,23-8-181,0-2 1,-2-2-1,0-3 0,42-27-122,-80 43 5,-1-1 0,-1 0-1,0-1 1,-1 0-1,0-1 1,0 0 0,-1-1-1,-1 0 1,0-1 0,-1 0-1,-1 0 1,6-15-5,-7 16 52,-2-1-1,0 1 1,0-1 0,-1-1 0,-1 1-1,-1 0 1,0 0 0,0-1 0,-2 1-1,1-1 1,-2 1 0,0 0 0,-1 0-1,-2-6-51,5 20 7,0 0-1,0 0 0,0 1 1,0-1-1,0 0 0,0 0 1,0 0-1,-1 0 0,1 0 0,0 1 1,0-1-1,0 0 0,0 0 1,0 0-1,0 0 0,-1 0 0,1 0 1,0 1-1,0-1 0,0 0 1,0 0-1,0 0 0,-1 0 0,1 0 1,0 0-1,0 0 0,0 0 1,0 0-1,-1 0 0,1 0 1,0 0-1,0 0 0,0 0 0,-1 0 1,1 0-1,0 0 0,0 0 1,0 0-1,0 0 0,-1 0 0,1 0 1,0 0-1,0 0 0,0 0 1,0-1-1,0 1 0,-1 0 1,1 0-1,0 0 0,0 0 0,0 0 1,0 0-1,0-1 0,0 1 1,-1 0-1,1 0 0,0 0 0,0 0 1,0 0-1,0-1 0,0 1 1,0 0-1,0 0 0,0 0 1,0 0-1,0-1 0,0 1-6,-6 13 71,4-7-71,0-1 0,0 1 1,1 0-1,0-1 1,0 1-1,0 0 1,1 0-1,0 0 1,0 0-1,0-1 0,1 1 1,0 0-1,0 0 1,0 0-1,1-1 1,0 1-1,0-1 1,0 1-1,1-1 0,0 0 1,3 4-1,21 27-14,17 15 14,-16-19-12,18 26 12,-38-46 1,0 1-1,-1-1 1,0 2 0,-1-1-1,-1 1 1,0-1 0,0 2-1,-2-4 2,-1 0 0,0 1 0,0-1 1,-1 0-1,-1 1 0,0-1 0,0 1 0,-1-1 1,-1 1-1,-1 5-2,2-11 1,-1 0-1,0-1 1,0 0 0,0 1-1,-1-1 1,0 0-1,0 0 1,0 0 0,-1-1-1,1 1 1,-1-1 0,0 0-1,-1 0 1,1 0 0,0 0-1,-1-1 1,0 0 0,0 0-1,0 0 1,0 0 0,-5 0-1,7-1 3,1-1 0,-1 0 1,0 0-1,0 0 1,0-1-1,0 1 1,0-1-1,-1 0 0,1 0 1,0 0-1,0 0 1,-2-1-4,4 1 0,0 0 0,1 0-1,-1-1 1,0 1 0,1 0 0,-1-1 0,0 1 0,1-1 0,-1 1 0,1 0 0,-1-1 0,1 0-1,-1 1 1,1-1 0,-1 1 0,1-1 0,-1 1 0,1-1 0,0 0 0,0 1 0,-1-2 0,1 1-4,-1-1 1,1 0-1,0 0 1,0 0-1,0 0 1,0 0-1,0 0 1,0 0-1,1 0 1,-1 0-1,0 1 1,1-2 3,3-7-10,0 0-1,0 0 1,1 0 0,1 0 0,0 1 0,0 0-1,1 0 1,0 1 0,0 0 0,1 0-1,0 0 1,8-5 10,11-8-14,1 1 1,2 1-1,15-7 14,19-5 2,1 4 1,61-19-3,51-19 4,-167 60 51,0 0-1,0 0 1,0-1 0,4-4-55,-13 10 10,1-1 0,-1 0 0,1 0 0,-1 0 0,0 0 0,1-1 1,-1 1-1,0 0 0,0-1 0,0 1 0,0 0 0,0-1 0,0 1 1,0-1-1,0 1 0,-1-1 0,1 0 0,-1 1 0,1-1 0,-1 0 0,0 1 1,1-1-1,-1 0 0,0 0 0,0 1 0,0-1 0,0 0 0,-1 0 1,1 1-1,0-1 0,-1 0 0,1 1-10,-10-10 304,10 11-301,0 0 0,0 0 0,0 0-1,0-1 1,0 1 0,0 0 0,0 0 0,-1 0-1,1 0 1,0-1 0,0 1 0,0 0 0,0 0 0,0 0-1,-1 0 1,1 0 0,0-1 0,0 1 0,0 0-1,0 0 1,-1 0 0,1 0 0,0 0 0,0 0-1,0 0 1,-1 0 0,1 0 0,0 0 0,0 0 0,-1 0-1,1 0 1,0 0 0,0 0 0,0 0 0,-1 0-1,1 0 1,0 0 0,0 0 0,0 0 0,-1 0-1,1 0 1,0 0 0,0 1 0,0-1 0,0 0 0,-1 0-1,1 0 1,0 0 0,0 0 0,0 1 0,0-1-1,0 0 1,-1 0 0,1 0 0,0 0 0,0 1 0,0-1-1,0 0 1,0 0 0,0 0 0,0 1 0,0-1-1,0 0-2,-1 33 7,2 0 0,2 0-1,1 0 1,4 13-7,-8-46 0,3 19 15,-3-11-17,1 0 0,0 0 0,1 0 0,0 0 0,0 0 0,1 0 0,0-1 0,0 1 0,4 6 2,-6-13-1,0 0-1,1 0 0,-1 0 0,0-1 1,0 1-1,1 0 0,-1 0 1,1-1-1,-1 1 0,0-1 0,1 1 1,-1-1-1,1 0 0,-1 0 0,1 1 1,-1-1-1,1 0 0,-1 0 0,1 0 1,-1-1-1,1 1 0,-1 0 0,2-1 2,3 0-14,-1-1-1,1 0 0,-1 0 1,0 0-1,1-1 0,-1 1 15,10-9-560,-1 1 1,0-2-1,-1 0 0,0 0 0,-1-1 0,-1-1 0,10-14 560,13-19-1050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6:06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10 3041,'-18'-9'1360,"5"9"-872,11 9-208,-4 13-816,-2 3-304,10 17-456,-4 3 719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6:07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0 348 1880,'2'7'133,"0"3"318,1 0-1,0 0 1,1 0 0,0-1 0,0 0-1,2 3-450,-5-10 111,0-1 0,1 1 0,-1 0-1,0-1 1,0 1 0,1-1 0,-1 1 0,1-1-1,0 1 1,-1-1 0,1 0 0,0 0 0,0 0-1,0 0 1,-1 0 0,1-1 0,0 1 0,0-1-1,0 1 1,0-1 0,1 1 0,-1-1 0,0 0-1,0 0 1,0 0 0,0 0 0,0-1 0,0 1-1,0 0 1,0-1 0,0 1 0,0-1 0,0 0-1,0 0-110,13-7 163,-1-1-1,0 0 0,0-1 1,-1 0-1,-1-1 0,0 0 0,0-1 1,-1-2-163,0 3 35,15-18-28,-1-2-1,-2-1 1,5-10-7,-12 16 0,0 2 0,2 0-1,1 1 1,0 1 0,2 0 0,13-9 0,-30 28 1,1 0-1,-1 0 1,0 0 0,1 1 0,0-1 0,0 1-1,-1 1 1,1-1 0,0 1 0,0-1-1,1 2 1,-1-1 0,0 0 0,0 1 0,0 0-1,0 0 1,1 1 0,-1-1 0,0 1 0,0 0-1,0 0 1,0 1 0,0 0 0,0 0-1,0 0 1,-1 0 0,1 1 0,-1 0 0,1 0-1,4 4 0,0 0 0,0 0 1,0 1-1,-1 0 1,-1 1-1,0 0 1,0 0-1,0 0 0,-1 1 1,-1 0-1,1 0 1,2 9-1,1 10-4,-1-1 1,-1 2 0,-1-1-1,-2 1 1,-1-1 0,-2 1-1,0 0 1,-2 2 3,0-28 3,1 0 0,0-1 1,-1 1-1,0 0 0,0 0 0,0-1 0,-1 1 0,1 0 1,-2 2-4,3-6 3,-1 1-1,1 0 1,-1 0 0,0 0 0,1-1 0,-1 1 0,0 0 0,1-1 0,-1 1 0,0-1-1,1 1 1,-1-1 0,0 1 0,0-1 0,0 1 0,0-1 0,0 0 0,1 0 0,-1 1-1,0-1 1,0 0 0,0 0 0,0 0 0,0 0 0,0 0 0,0 0 0,0 0-1,0 0 1,0 0 0,0 0 0,1-1 0,-1 1 0,0 0 0,0-1 0,0 1 0,0-1-1,1 1 1,-1-1 0,0 1 0,0-1-3,0 0 14,-1 0 0,1 0 1,-1 0-1,1 0 0,0-1 0,0 1 0,-1 0 0,1-1 0,0 1 0,0-1 1,1 1-1,-1-1 0,0 0 0,0 1 0,1-1 0,-1 0 0,1 1 1,-1-1-1,1 0 0,0 0 0,0 0 0,0 1 0,0-1 0,0 0 0,0 0 1,0-1-15,2-6 72,0-1 0,1 1 0,0 0 0,3-8-72,-4 13 11,14-32 38,1 1 0,2 1 1,19-26-50,-31 49 5,9-13-3,1 1 0,1 1 1,11-11-3,-19 23-2,0 0 1,1 1-1,0 0 1,0 1-1,1 0 1,0 1-1,1 0 1,0 1 1,-9 4 1,1 0 0,-1 0 0,1 1-1,0-1 1,0 1 0,-1 1 0,1-1 0,0 1 0,0-1 0,0 2-1,0-1 1,0 0 0,-1 1 0,1 0 0,0 0 0,0 0 0,-1 1-1,1-1 1,1 2-1,0 1-4,0-1-1,0 1 0,-1 1 1,1-1-1,-1 1 0,0 0 0,-1 0 1,1 1-1,-1-1 0,0 1 1,0 0-1,2 6 5,2 4 3,0 1 0,-2 0 0,0 0 0,-1 1 0,-1 0 1,2 16-4,1 25-701,-2 27 701,-4-76-134,-2-9 50,1 0-1,0 0 1,0 0 0,0 0 0,0 0-1,0 0 1,0 0 0,0 1 0,1-1-1,-1 0 1,0 0 0,1 0 0,-1 0-1,0 0 1,1 0 0,-1 0 0,1 0-1,0 0 1,-1-1 0,1 1 0,0 0-1,-1 0 1,1 0 0,0-1 0,0 1-1,0 0 1,0-1 0,0 1 0,0-1-1,-1 1 1,1-1 0,1 1 0,-1-1-1,0 0 1,0 1 0,0-1 0,0 0-1,0 0 1,0 0 0,0 0 0,0 0-1,0 0 1,0 0 0,0 0 0,1 0-1,-1-1 85,35-6-944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6:07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215 192 4969,'1'0'106,"-1"1"1,0-1-1,1 1 0,-1-1 0,0 1 1,0-1-1,0 1 0,0 0 1,1-1-1,-1 1 0,0-1 1,0 1-1,0 0 0,0-1 0,0 1 1,0-1-1,-1 1 0,1 0 1,0-1-1,0 1 0,0-1 0,0 1 1,-1-1-1,1 1 0,0 0 1,-1-1-1,1 1 0,0-1 0,-1 0 1,1 1-1,-1-1 0,1 1 1,-1 0-107,-17 15-142,16-14 305,-12 11-135,1-1 0,-2-1 0,0-1 1,0 0-1,-1-1 0,0 0 0,0-1 0,-14 4-28,29-12 2,0 1 1,0-1-1,0 0 0,-1 1 0,1-1 0,0 0 1,0 1-1,-1-1 0,1 0 0,0 0 0,0 0 1,0 0-1,-1 0 0,1 0 0,0-1 0,0 1 1,-1 0-1,1-1 0,0 1 0,0-1 0,0 1 0,0-1 1,0 1-1,0-1 0,0 0 0,0 0 0,0 1 1,0-1-1,0 0 0,0 0 0,0 0 0,0 0 1,1 0-1,-1 0 0,1 0 0,-1 0 0,0 0 1,1 0-1,0-1 0,-1 1 0,1 0 0,0 0 1,-1-1-1,1 1 0,0 0 0,0 0 0,0-1-2,0-3 12,0 0-1,0 0 0,1 0 1,0 0-1,0 0 0,0 0 1,0 0-1,1 1 1,0-1-1,0 0 0,1-1-11,91-144 206,-87 139-154,0 0 1,0 0 0,1 0-1,2 0-52,-8 8 38,0 1-1,1-1 0,-1 1 0,1 0 1,0 0-1,0-1 0,0 2 1,0-1-1,0 0 0,0 1 0,0-1 1,1 1-1,-1 0 0,0 0 0,1 0 1,-1 1-1,3-1-37,-4 1 6,-1 0 0,1 1-1,0-1 1,0 1 0,0-1 0,-1 1 0,1 0 0,0 0 0,-1-1-1,1 1 1,-1 0 0,1 1 0,-1-1 0,1 0 0,-1 0 0,0 1-1,1-1 1,-1 0 0,0 1 0,0-1 0,0 1 0,0 0 0,0-1-6,16 41 5,-16-39-2,4 13 5,-2 0 0,1 0 0,-2 0 0,0 0 0,-1 9-8,-4 85 62,1-42-12,3 83 77,6-1 0,13 49-127,-15-133 13,-5-60-12,-1 0-1,1 1 0,-1-1 1,0 0-1,0 1 0,-1-1 1,0 0-1,0 0 0,0 0 0,0-4 11,0 1 0,1-1 0,-1 0 1,0 0-1,0 0 0,0 0 0,-1 0 0,1-1 0,0 1 0,-1-1 0,1 1 0,-1-1 0,1 0 0,-1 0 0,0 0 0,1 0 0,-1 0 0,-2 0-11,-7 1 99,-1 0-1,1-1 1,-6 0-99,16 0 7,-5-1 22,1 0 1,-1 0 0,0-1-1,0 1 1,1-1-1,-1-1 1,0 1 0,1-1-1,-1 0 1,1-1 0,0 0-1,0 0 1,0 0-1,0-1 1,1 1 0,-1-1-1,-1-2-29,4 3 25,-1-1 0,1 0-1,0 0 1,0-1 0,0 1 0,1-1-1,-1 1 1,1-1 0,0 0 0,0 0-1,1 0 1,0 0 0,0 0-1,0 0 1,0 0 0,1 0 0,0-1-1,0 1 1,0 0 0,0 0-1,1 0 1,0-1 0,1-1-25,2-10 4,2 0 1,0 0-1,0 0 0,2 1 1,0 0-1,6-9-4,17-22-337,17-18 337,-15 23-437,31-31 437,65-48-286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27.32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66 1 720,'-12'75'1260,"-8"35"-920,-2 67-340,17-123 36,2-33-18,1 1-1,1-1 0,0 1 0,2-1 0,1 4-17,-1-20-63,1-1 1,-1 1-1,1-1 1,0 0-1,0 1 1,0-1-1,1 0 1,-1 0-1,1 0 1,0-1-1,0 1 1,1-1-1,-1 0 1,4 3 62,8 6-319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5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60 652 568,'-6'6'110,"0"-1"-1,1 1 0,0 0 1,0 1-1,1 0 1,-1-1-1,1 1 0,1 0 1,0 1-1,0-1 1,0 1-1,1-1 1,-1 3-110,2-5 58,1 0 0,-1 1-1,1-1 1,0 0 0,0 1 0,1-1 0,-1 0 0,1 0 0,0 1 0,1-1 0,-1 0 0,1 0 0,0 0 0,0-1 0,1 1 0,-1 0 0,1-1 0,0 1 0,0-1 0,3 3-58,0-1 59,0 0-1,0-1 1,0 0 0,0 0-1,1 0 1,0 0 0,0-1 0,0 0-1,1-1 1,-1 0 0,1 0-1,0 0 1,6 0-59,-8-2 25,0 0 0,0 0 0,0-1 0,0 0 0,0 0 0,0 0 0,0-1 0,0 0 0,0 0 0,-1-1 0,1 1 0,0-1 0,-1-1 0,1 1 0,-1-1 0,0 0 0,0 0 0,0 0 0,3-3-25,1-3 89,0 0 1,0-1-1,-1 0 1,0 0-1,0-1 0,-1 0 1,-1-1-1,0 0 1,-1 1-1,0-2 1,0 1-1,-1-1 1,-1 1-1,0-6-89,6-31 318,-3 0 0,-2-1 0,-2-7-318,-2 51 14,1-25 74,4-406 1586,-8 410-1115,1 19-249,2 12-92,12 109-282,7 55 50,-13-135 19,2 0 0,0 0 0,3-1 0,2 3-5,-6-16-23,60 131 50,-56-128-165,1-1-1,1 0 0,0-1 1,2-1-1,10 11 139,-17-23-291,0 1 1,0-2 0,0 1-1,6 2 291,35 18-675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27.77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304 22 984,'-12'3'121,"-1"1"-1,1 0 0,1 1 1,-1 1-1,1-1 0,0 2 1,0 0-1,0 0 0,-1 3-120,-20 16 100,2 2 1,-4 6-101,12-11 52,17-19-38,1 1 0,-2 0 0,1-1 0,0 0 0,-5 2-14,9-6 4,1 1-1,-1-1 1,0 1 0,0-1 0,0 1 0,1-1 0,-1 0 0,0 1 0,0-1 0,0 0 0,0 0 0,0 0 0,1 0 0,-1 0 0,0 0 0,0 0 0,0 0 0,0 0 0,0 0-1,0 0 1,1-1 0,-1 1 0,0 0 0,0 0 0,0-1 0,1 1 0,-1-1 0,0 1 0,0-1 0,1 1 0,-1-1 0,0 1 0,1-1 0,-1 0 0,1 1 0,-1-1 0,1 0-1,-1 0 1,1 1 0,-1-1 0,1 0 0,0 0 0,-1 0-4,0-2 5,1 0 1,-1 0-1,1 0 0,-1 0 1,1 0-1,0 0 0,0 0 0,1 0 1,-1 0-1,1 0 0,-1 0 0,1 0 1,0 0-1,0 0 0,0 0 0,1 0-5,24-45 22,-20 39-8,0 1 0,0 0 1,1 0-1,0 1 1,1 0-1,-1 0 0,1 1 1,1-1-1,-1 2 0,1-1 1,0 2-1,0-1 1,1 1-1,-1 0 0,1 1 1,0 0-1,0 1 1,0 0-1,2 0-14,2 0 9,0 2 1,1 0-1,-1 0 1,0 1-1,0 1 1,0 0-1,0 1 0,-1 1 1,1 0-1,-1 1 1,0 0-1,0 1 1,11 7-10,5 3-388,1 0-1,21 7 389,25 6-300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29.98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122 146 944,'-19'-101'488,"10"70"70,1 21 135,4 7-261,4 3-429,0 0-1,0 0 1,0-1-1,0 1 1,0 0-1,-1 0 0,1 0 1,0 0-1,0 0 1,0 0-1,0 0 1,0 0-1,-1 0 0,1 0 1,0 0-1,0 0 1,0 0-1,0 0 1,0 0-1,-1 0 0,1 0 1,0 0-1,0 0 1,0 0-1,0 0 1,0 1-1,-1-1 0,1 0 1,0 0-1,0 0 1,0 0-1,0 0 1,0 0-1,0 0 1,0 0-1,-1 1 0,1-1 1,0 0-1,0 0 1,0 0-1,0 0 1,0 0-1,0 0 0,0 1 1,0-1-1,0 0 1,0 0-1,0 0 1,0 0-1,0 1 0,0-1 1,0 0-1,0 0 1,0 0-1,0 0 1,0 0-1,0 1 1,0-1-1,0 0 0,0 0 1,0 0-1,0 0 1,0 0-3,-8 30 57,2 0 0,1 0 1,1 0-1,0 19-57,-2 52 51,-1 4-83,-14 77 32,13-155-326,0-11 128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0.38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1 225 720,'1'-5'52,"0"-1"0,0 0 0,0 0 0,1 1 0,0-1 0,0 1 0,1 0 0,-1-1 0,1 1 0,0 0 0,1 1 0,-1-1 0,1 0 0,0 1 0,4-4-52,9-7-204,2 0 0,-1 1 0,11-5 204,1-1-219,-20 13 283,0 0 0,1 1 0,0 1 0,0-1 0,0 2 0,0-1 0,1 2 0,0-1 0,0 2 0,0-1 0,0 2 0,0 0 0,0 0 0,0 1-1,0 0 1,4 2-64,-10-1 10,-1 0 0,1 1-1,-1 0 1,1 0 0,-1 1-1,0-1 1,0 1 0,0 0-1,0 1 1,0-1 0,-1 1-1,0 0 1,0 0 0,0 0-1,0 0 1,0 1 0,-1 0-1,0 0 1,0 0 0,0 0-1,-1 0 1,1 0 0,-1 1-1,0 0-9,-1-1 0,1 0 0,-1-1 0,1 1 0,-1 0 0,-1 0 0,1 0 0,-1 0 0,0 0 0,0 0 0,0 0-1,-1 0 1,1-1 0,-1 1 0,-1 0 0,1 0 0,-1 0 0,1-1 0,-1 1 0,0-1 0,-1 0-1,1 1 1,-1-1 0,0 0 0,0 0 0,0-1 0,-1 1 0,1-1 0,-2 1 0,-17 10-16,-2 0 1,0-2-1,0-1 1,-1-1-1,0-1 1,-3 0 15,-23 8-58,-62 28-399,59-24 287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0.79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386 22 1848,'1'0'16,"-1"0"0,0 0 0,1 0 0,-1 0 0,0 0 0,0 0-1,1 0 1,-1 0 0,0 0 0,0 0 0,1 1 0,-1-1 0,0 0 0,0 0-1,1 0 1,-1 1 0,0-1 0,0 0 0,0 0 0,1 0 0,-1 1 0,0-1-1,0 0 1,0 1 0,0-1 0,0 0 0,0 0 0,1 1 0,-1-1-1,0 0 1,0 0 0,0 1 0,0-1 0,0 0 0,0 1 0,0-1 0,0 0-1,0 1 1,0-1 0,-1 0 0,1 0 0,0 1 0,0-1 0,0 0 0,0 0-1,0 1 1,0-1 0,-1 0 0,1 0 0,0 1 0,0-1 0,0 0-1,-1 0 1,1 1 0,0-1 0,0 0 0,0 0 0,-1 0 0,1 0 0,0 0-1,-1 1 1,1-1 0,0 0 0,-1 0-16,-29 15 254,4-2-159,-8 8-186,1 1 0,1 2 0,1 1 0,1 1 1,1 2-1,2 1 0,1 1 0,1 1 0,-17 30 91,39-57-2,-14 28-81,17-32 84,0 1 0,0-1 0,-1 0 0,1 1 0,0-1 0,0 0 0,0 1 0,0-1 0,-1 1 0,1-1 0,0 1 0,0-1 0,0 0 0,0 1 0,0-1 0,0 1 0,0-1 0,0 1 0,0-1 0,0 0 0,1 1 0,-1-1 0,0 1 0,0-1 0,0 0 0,0 1 0,1-1 0,-1 1 0,0-1 0,0 0 0,1 1 0,-1-1 0,0 0 0,1 1 0,-1-1 0,0 0 0,1 0 0,-1 1 0,0-1 0,1 0 0,-1 0 0,1 0 0,-1 0 0,0 1 0,1-1 0,-1 0 0,1 0 0,-1 0 0,1 0 0,-1 0 0,0 0 0,1 0 0,-1 0 0,1 0 0,-1 0 0,1 0 0,-1 0 0,0-1 0,1 1 0,-1 0-1,14-4 58,0 0 1,-1-1-1,0 0 0,0-1 1,0-1-1,-1 0 1,0-1-1,0 0 0,0-1-58,21-14-88,-2 0-1,0-3 1,-1 0 0,-2-2-1,-1-1 1,-1-1-1,8-14 89,-29 37-128,-1 0-1,0 0 1,-1-1-1,0 1 1,2-8 128,-4 12-49,0 0 0,0 0 0,0 0 0,-1 0 0,0 0 1,0 0-1,0 0 0,0 0 0,0-1 0,0 1 0,-1 0 1,0 0-1,1 0 0,-1 0 0,0 0 0,-1-1 49,1 3-11,1 0 1,-1 0-1,1 0 0,-1 0 0,0 1 1,1-1-1,-1 0 0,0 0 0,0 0 1,0 1-1,0-1 0,1 1 0,-1-1 1,0 0-1,0 1 0,0-1 0,0 1 1,-1 0-1,1-1 0,0 1 0,0 0 0,0 0 1,0 0-1,0 0 0,0 0 0,0 0 1,0 0-1,-1 0 0,1 0 0,0 0 1,0 0-1,0 1 0,0-1 0,0 1 1,0-1 10,-3 2 2,0 0 0,0 0 0,0 0 0,0 0-1,1 1 1,-1 0 0,-3 2-2,-18 22 56,1 7-25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2.12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0 270 928,'13'24'164,"-1"0"-1,0 3-163,-10-23 15,-1-1 0,0 1 0,-1 0 0,1-1 0,-1 1 0,1 0 1,-1 0-1,0-1 0,-1 1 0,1 0 0,-1 0 0,1-1 0,-1 1 0,-1 2-15,-2 9 46,-6 56 162,1-117-226,8 32-1,1 0 0,0 0 0,1 0 1,0 0-1,1 0 0,1 0 0,1 1 0,4-13 19,-7 21 10,1 1-1,0 0 1,0-1-1,1 1 0,-1 0 1,1 0-1,0 0 0,0 1 1,0-1-1,1 1 0,-1-1 1,1 1-1,0 0 1,0 1-1,0-1 0,0 0 1,0 1-1,1 0 0,-1 0 1,1 1-1,-1-1 1,1 1-1,-1 0 0,1 0 1,0 0-1,0 1 0,1 0-9,1 0 9,0 0 0,1 1 0,-1 0 0,0 1 0,0-1 0,0 1 0,0 1-1,0-1 1,0 1 0,0 0 0,-1 1 0,0 0 0,1 0 0,-2 0 0,1 1 0,0-1-1,-1 1 1,0 1 0,4 4-9,-1 0 4,0 1-1,-1 0 0,0 0 1,0 0-1,-2 1 1,1 0-1,-1 0 0,-1 1 1,-1-1-1,2 10-3,-4-16 358,-3-14-148,-1-20 54,4 6-210,1 0 1,1 1-1,2-1 0,1-4-54,-3 15-48,0 0 1,1 1-1,0-1 0,1 1 1,0 0-1,0 1 0,1-1 1,0 1-1,4-3 48,-8 10-17,-1 0 0,1 0 0,0 0 1,0 0-1,0 1 0,0-1 0,0 1 0,0 0 0,1-1 0,-1 1 0,0 0 0,1 0 0,-1 0 0,1 1 0,-1-1 0,1 1 17,-1 0-8,0 0-1,0 0 0,0 0 1,0 1-1,0-1 0,0 1 1,-1-1-1,1 1 0,0 0 1,0 0-1,0 0 0,-1 0 1,1 0-1,-1 0 0,1 0 1,-1 0-1,1 1 0,-1-1 1,1 1-1,-1-1 0,0 1 1,0 0 8,32 46 94,-24-34-17,0-1-1,1 1 0,0-2 1,9 10-77,-9-13 33,0-1 0,0 1 0,1-2 0,0 1 1,8 2-34,-14-7 8,-1-1 0,1 0 1,0 0-1,-1-1 1,1 1-1,0-1 0,0 0 1,0-1-1,0 1 1,0-1-1,0 0 0,0 0 1,0 0-1,0-1 1,0 0-1,4-1-8,5-4-39,-1-1 1,0 0-1,0-1 0,0-1 1,-1 0-1,0 0 0,-1-1 1,9-11 38,-16 17-25,-1 1 0,0-1 1,0 0-1,0-1 0,-1 1 0,1 0 1,-1-1-1,0 1 0,0-1 1,-1 0-1,1 1 0,-1-1 1,0 0-1,0 0 0,-1 0 1,1 0-1,-1 0 0,-1-2 25,1 3 8,-1 0-1,1 0 1,-1 0-1,0 0 1,-1 0-1,1 0 1,-1 1-1,0-1 1,0 0-1,0 1 1,0-1-1,0 1 1,-1 0-1,1 0 1,-1 0-1,0 0 1,0 0-1,0 0 1,-1 1-1,1 0 1,-1 0-1,1 0 0,-1 0-7,0-1 46,-1 1 0,1 0-1,-1 1 1,0-1 0,1 1-1,-1 0 1,0 0-1,0 0 1,0 1 0,0 0-1,0 0 1,0 0-1,1 0 1,-1 1 0,0 0-1,0 0 1,0 0 0,1 1-1,-4 1-45,1 0 43,0 1-1,0 0 1,0 1 0,1-1-1,-1 1 1,1 0 0,1 1-1,-1 0 1,1 0 0,0 0-1,-5 7-42,4-3 21,0 1-1,0-1 0,1 1 1,0 0-1,1 1 1,0-1-1,1 1 1,-1 2-21,3-6-5,0-1 0,0 1 1,0 0-1,1 0 0,0-1 1,1 1-1,-1 0 1,1-1-1,1 1 0,0 0 1,2 6 4,-2-9-12,0 0-1,0 0 1,1-1 0,0 1 0,0-1-1,0 0 1,0 1 0,0-1-1,1-1 1,0 1 0,0-1 0,0 1-1,0-1 1,0 0 0,1-1 0,-1 1-1,1-1 1,0 0 0,0 0 0,0 0-1,0 0 1,0-1 0,0 0 0,0 0-1,5 0 13,1-1-23,0 0 0,-1-1 1,1 0-1,0-1 0,-1 0 0,1-1 0,-1 0 0,0 0 0,0-1 0,0-1 0,0 1 0,2-3 23,33-21-53,-1-1-1,-2-2 0,0-2 1,33-36 53,-67 60 46,0 1 0,0-2 0,-1 1-1,-1-1 1,1 0 0,1-5-46,-6 10 59,1 0-1,-1 0 0,0 0 0,-1 0 1,1 0-1,-1-1 0,0 1 0,-1-1 0,1 1 1,-1-1-1,0 1 0,0-1 0,-1 1 1,0-2-59,1 6 24,0 0 0,-1 0 1,1 0-1,0-1 1,-1 1-1,1 0 1,-1 0-1,0 0 1,1 0-1,-1 0 1,0 0-1,1 0 1,-1 0-1,0 0 0,0 0 1,0 0-1,0 1 1,0-1-1,0 0 1,0 0-1,0 1 1,0-1-1,0 1 1,-1-1-1,1 1 1,0 0-1,0-1 1,0 1-1,-1 0 0,1 0 1,0 0-1,0 0 1,-1 0-1,1 0 1,0 0-1,0 0 1,0 0-1,-1 1 1,0-1-25,-6 2 61,0 1 1,0 0-1,1 0 1,-1 0-1,-3 3-61,8-4 9,-16 7 6,0 0-30,1 1-1,0 0 0,-15 13 16,55-31 2,9-8 9,74-34 25,-89 44-25,0 0-1,1 1 1,0 0-1,0 2 1,9-2-11,-23 5-3,0-1 1,-1 1 0,1 0-1,0 0 1,0 0 0,0 0-1,0 0 1,0 1-1,0-1 1,0 1 0,-1 0-1,1 0 1,0 0-1,-1 0 1,1 0 0,0 1-1,-1-1 1,1 1 0,-1 0-1,0-1 1,0 1-1,0 0 1,0 0 0,0 1-1,0-1 1,0 0 0,0 2 2,0 0-11,0 1 1,-1-1 0,0 0 0,1 1-1,-2 0 1,1-1 0,0 1 0,-1 0-1,0-1 1,0 1 0,-1 0 0,1-1-1,-1 1 1,0-1 0,0 1 0,-1 1 10,-12 33 4,10-28-1,0 0 0,1 0 1,0 0-1,0 0 1,0 8-4,3-15 1,0 0 1,0 0 0,0 0-1,1 0 1,-1 0 0,1 0-1,0 0 1,0 0-1,0 0 1,1-1 0,0 1-1,-1 0 1,1-1 0,0 1-1,1-1 1,-1 0 0,1 0-1,1 3-1,4 1 2,0-1-1,0 1 0,1-1 1,-1 0-1,1-1 0,1 0 1,-1-1-1,1 1 1,-1-2-1,1 0 0,0 0 1,1 0-1,9 0-1,-6-1-76,0 0 0,1-2-1,-1 1 1,0-2 0,1 0 0,-1-1 0,0 0-1,0-1 1,13-4 76,-23 5-43,1 1-1,-1-1 0,0 0 1,0 0-1,0 0 0,0-1 1,0 1-1,0-1 0,-1 0 0,1 0 1,-1-1-1,0 1 0,0-1 1,0 1-1,0-1 0,-1 0 1,0 0-1,0 0 0,2-4 44,-2 2 65,-1 0-1,1 0 0,-1-1 0,-1 1 1,1-1-1,-1 1 0,0 0 0,0-1 1,-1 1-1,0-1 0,0 1 0,-1 0 1,0-4-65,1 9 32,1 0 1,0 1 0,0-1-1,0 0 1,-1 0-1,1 0 1,0 1 0,-1-1-1,1 0 1,-1 0 0,1 1-1,-1-1 1,1 1-1,-1-1 1,0 0 0,1 1-1,-1-1-32,1 1 13,-1 0-1,1 0 1,0 0-1,-1 0 1,1 0-1,0 0 1,-1 0 0,1 0-1,0 0 1,-1 0-1,1 0 1,0 0-1,-1 0 1,1 0-1,0 0 1,-1 0-1,1 1 1,0-1-1,0 0 1,-1 0 0,1 0-1,0 0 1,-1 1-1,1-1 1,0 0-1,0 0 1,0 1-1,-1-1-12,0 2 10,-1 0-1,1 0 1,-1 1-1,1-1 1,0 0-1,0 1 0,0-1 1,0 1-1,1-1 1,-1 2-10,-1 6-10,-2 12-60,1 1 1,0 7 69,3-24-26,0-1 0,0 1 0,0 0 0,1 0 0,0 0-1,0 0 1,0-1 0,1 1 0,0-1 0,0 1 0,2 3 26,-4-8-6,1 1-1,-1-1 1,1 0 0,0 1 0,0-1 0,0 0 0,-1 0-1,1 0 1,1 1 0,-1-1 0,0 0 0,0 0 0,0 0 0,0-1-1,1 1 1,-1 0 0,0 0 0,1-1 0,-1 1 0,0-1-1,1 1 1,-1-1 0,1 1 0,-1-1 0,1 0 0,-1 0-1,1 0 1,-1 0 0,1 0 0,-1 0 0,1 0 0,-1 0 0,1-1-1,-1 1 1,1-1 0,-1 1 0,2-1 6,1-2-4,1 0-1,0 0 1,-1-1 0,0 1-1,0-1 1,0 0 0,-1 0 0,1 0-1,-1-1 1,1 0 4,11-18 74,0 0 0,-2-1 0,-1-1 0,-1 0 0,0-1-74,-6 11 43,0 0-1,-1 0 0,-1 0 1,0 0-1,-2-1 0,1 1 0,-2-1 1,0 1-1,-1-9-42,0 17-50,0 0 0,-1 0-1,0 0 1,0 1 0,-1-1 0,0 0 0,0 1 0,-2-4 50,4 9-26,1-1 1,-1 1-1,0 0 1,1 0 0,-1 0-1,0 0 1,0 1-1,1-1 1,-1 0 0,0 0-1,0 0 1,0 1 0,0-1-1,0 0 1,0 1-1,0-1 1,0 1 0,0-1-1,0 1 1,-1-1-1,1 1 1,0 0 0,0 0-1,0 0 1,-1-1-1,1 1 1,0 0 0,0 1-1,0-1 1,-1 0-1,1 0 1,0 0 0,0 1-1,0-1 1,0 0-1,0 1 1,-1-1 0,1 1-1,0 0 1,0-1-1,0 1 1,0 0 0,1 0-1,-1-1 1,0 1-1,0 0 1,0 0 0,1 0-1,-1 0 1,0 1 25,-19 28-568,1 12 276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2.44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0 138 2761,'102'-103'1343,"-70"76"-642,-30 26-652,0 0 1,-1 0 0,1 1 0,0-1-1,-1 0 1,1 1 0,0-1 0,0 1-1,0-1 1,0 1 0,1 0-50,-1 0 20,1 1 0,-1-1-1,0 1 1,0 0 0,0 0 0,1 0 0,-1 0 0,0 0-1,0 0 1,-1 1 0,1-1 0,0 1 0,0 0 0,-1-1-1,1 1 1,1 2-20,5 5-55,0 1 1,-1 0-1,0 1 0,0 0 0,-1 0 1,-1 0-1,0 1 0,0-1 0,-1 1 1,2 11 54,2 15-777,-1 1-1,1 31 778,-1 25-497,-4-110 675,0 0-1,0 0 1,2 0-1,0 1 1,0-1-1,2 1 1,0 0-178,10-19 59,2 1 1,8-9-60,-25 39-7,6-10 11,1 0-1,1 0 1,7-6-4,-16 15-21,1 1 0,0 1-1,0-1 1,1 0 0,-1 0 0,0 1-1,1-1 1,-1 1 0,0 0 0,1 0-1,0 0 1,-1 0 0,1 0 0,0 0-1,-1 1 1,1-1 0,0 1 0,0 0 0,-1 0-1,1 0 1,0 0 0,1 0 21,-3 1-18,0-1-1,-1 0 1,1 1 0,0-1 0,0 0 0,0 1 0,-1-1-1,1 1 1,0-1 0,-1 1 0,1-1 0,0 1 0,-1 0-1,1-1 1,-1 1 0,1 0 0,-1 0 0,1-1-1,-1 1 1,0 0 0,1 0 0,-1-1 0,0 1 0,1 0-1,-1 0 1,0 0 0,0 0 18,1 47-277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3.08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128 409 1688,'-95'-56'1358,"69"44"84,26 12-1423,0 0-1,0 0 1,0 0-1,-1 0 1,1-1 0,0 1-1,0 0 1,0 0 0,0 0-1,0 0 1,-1 0 0,1 0-1,0 0 1,0 0 0,0 0-1,0 0 1,0 0 0,-1 0-1,1 0 1,0 0 0,0 0-1,0 0 1,0 0-1,-1 0 1,1 0 0,0 0-1,0 0 1,0 0 0,0 0-1,0 0 1,-1 0 0,1 0-1,0 0 1,0 0 0,0 0-1,0 1 1,0-1 0,0 0-1,-1 0 1,1 0-1,0 0 1,0 0 0,0 0-1,0 0 1,0 1 0,0-1-1,0 0 1,0 0 0,0 0-1,0 0-18,0 2 29,1-1 1,0 0-1,-1 0 0,1 0 0,0 0 0,0-1 0,0 1 0,0 0 1,0 0-1,0 0 0,0-1 0,0 1 0,0 0 0,1-1 0,-1 1 1,0-1-30,6 1 4,-1 0 1,0 0 0,1 0 0,-1-1 0,0 0 0,1-1 0,-1 1 0,0-1 0,1-1-1,-1 1 1,0-1 0,0 0 0,0 0 0,0-1 0,0 0 0,0 0-5,18-10-31,-2-2 0,0 0 0,6-6 31,-9 6-60,11-7-112,-2-2 1,13-14 171,-31 28-39,-1 0 0,0-1 1,-1 0-1,0 0 1,0-1-1,-2 0 0,1 0 1,1-7 38,-8 19-1,2-6-5,0 0 0,0 0 0,-1 0 0,1 0 1,-1-2 5,-1 7 1,0 0 0,0 0 1,0 0-1,0 0 0,0 0 1,0 0-1,0 0 1,0 0-1,0 0 0,0 0 1,0 0-1,-1 0 1,1 0-1,0 0 0,-1 0 1,1 0-1,-1 0 1,1 0-1,-1 0 0,0 0 1,1 1-1,-1-1 1,0 0-1,0 0 0,1 1 1,-1-1-1,0 0 1,0 1-1,0-1 0,0 1 1,0-1-1,0 1 1,0 0-1,0-1 0,0 1 1,0 0-2,-6-1 4,1 1 0,-1 0 0,1 0 0,-1 1 0,1 0 0,0 0 0,-1 1 1,1 0-1,0 0 0,0 0 0,0 1 0,0-1 0,1 1 0,-3 2-4,-5 3-2,0 1 0,1 0 0,1 0 0,-1 1-1,-8 11 3,4-3 1,2 2 0,0-1-1,1 2 1,1 0-1,1 0 1,-5 15-1,3-2 10,1 1-1,2 0 0,-6 34-9,14-57 6,0-1-1,1 1 0,0 0 0,0 0 0,2 0 0,-1 0 0,1 0 0,1-1 0,0 1 0,4 10-5,-5-19 3,1 0 0,-1-1-1,0 1 1,1-1 0,0 1-1,-1-1 1,1 0 0,0 0-1,0 1 1,0-2 0,1 1-1,-1 0 1,0 0 0,1-1-1,-1 1 1,1-1 0,-1 1-1,1-1 1,0 0 0,0 0 0,0-1-1,-1 1 1,1 0 0,0-1-1,0 0 1,0 0 0,0 0-1,0 0 1,0 0 0,0 0-1,0-1-2,8-1-17,-1 0 0,0-1-1,0 0 1,0 0-1,-1-1 1,1-1 0,-1 0-1,2-1 18,15-10-271,-1-2 0,-1 0 0,-1-2 0,-1-1 0,-1 0 0,3-5 271,12-18-1025,-1-1 1,23-42 1024,-34 45-290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3.41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93 536,'22'-13'171,"0"0"1,4 0-172,-23 12 34,1 0 0,-1 0 0,1 0 0,0 0 0,-1 1 0,1-1 0,0 1 0,-1 0 0,1 0 0,0 0 0,-1 1 0,1 0 0,-1-1 0,1 1 0,-1 0 0,1 1 0,-1-1 0,1 1-34,1 0 53,0 1 1,0 0-1,0 0 0,-1 1 0,1-1 0,-1 1 0,0 0 1,0 0-1,2 3-53,-1 0 53,0 1 1,-1 0 0,0 0 0,0 0-1,-1 0 1,0 1 0,0 0-1,-1 0 1,0-1 0,0 1-1,-1 2-53,2 22 214,-2 1-1,-2 14-213,1-10 227,7-68 348,0 3-426,3-24-20,15-40-129,-10 40-53,4-35 53,-14 74 91,-3 12-76,-1 10-138,0 49 58,3 7 65,-3-56 2,0 0 0,1 0 0,0 0 0,0 0 0,1-1 1,0 1-1,1-1 0,0 0 0,3 5-2,-4-9-37,1 0-1,-1 0 1,1-1-1,0 1 1,0-1 0,0 0-1,0 0 1,1 0-1,0-1 1,-1 0 0,1 0-1,1 0 1,-1 0-1,0-1 1,3 1 37,31 7-229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3.77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81 0 3041,'-24'20'1072,"0"12"-976,6 22 16,4 2-80,16 10-336,12-8-304,12-16 368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5.15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1 724 1320,'207'-88'942,"-195"82"-791,0 0-1,-1-1 1,1 0 0,-1 0-1,-1-1 1,1-1 0,-1 0-1,-1 0 1,0-1 0,2-3-151,-2 2 143,0 1-65,0-1 0,-1 0 0,0 0 0,-1-1 0,0 0 0,-1 0 0,0-1 0,3-12-78,-6 15-75,-1 0 0,-1 0 0,1 0 1,-2-1-1,1 1 0,-2 0 0,1-1 0,-1 1 1,-1 0-1,0 0 0,0-1 0,-1 0 75,-11-32-25,-2 1 1,-1 1-1,-2 0 0,-6-6 25,4 16 1064,20 30-1028,1 1-1,-1-1 1,1 1 0,-1-1-1,1 1 1,-1-1 0,1 1 0,-1 0-1,1-1 1,-1 1 0,0 0-1,1-1 1,-1 1 0,1 0-1,-1 0 1,0 0 0,1 0 0,-1-1-1,0 1-35,1 1 28,-1-1-1,1 0 1,-1 1 0,1-1-1,-1 0 1,1 1-1,0-1 1,-1 1-1,1-1 1,-1 1-1,1-1 1,0 1 0,0-1-1,-1 1 1,1-1-1,0 1 1,0-1-1,0 1 1,-1-1-1,1 1 1,0-1 0,0 1-1,0 0 1,0-1-1,0 1 1,0-1-1,0 1-27,0 9-4,0-1 0,1 1 0,0-1 0,0 1 0,1-1 0,0 1 0,1-1 0,0 0 0,1 0 0,2 5 4,8 14-12,1 0-1,13 17 13,1-4-24,33 34 24,-26-34-101,20 34 101,-56-75 1,1 1 0,-1-1 0,0 0-1,0 0 1,0 0 0,0 0 0,0 0 0,1 0 0,-1 0 0,0 0 0,0 1 0,0-1 0,0 0 0,0 0 0,0 0 0,0 0 0,1 1 0,-1-1 0,0 0 0,0 0 0,0 0 0,0 0 0,0 1 0,0-1 0,0 0 0,0 0 0,0 0 0,0 1 0,0-1 0,0 0 0,0 0 0,0 0 0,0 0 0,0 1 0,0-1 0,0 0 0,-1 0 0,1 0 0,0 0 0,0 1 0,0-1 0,0 0 0,0 0 0,0 0 0,0 0 0,0 0 0,-1 0 0,1 1 0,0-1 0,0 0-1,0 0 1,0 0 0,-1 0 0,1 0 0,0 0 0,0 0 0,0 0 0,0 0 0,-1 0-1,1 0 29,-1 0-1,0 0 0,1-1 1,-1 1-1,1 0 0,-1-1 1,1 1-1,-1 0 0,1-1 1,-1 1-1,1-1 1,-1 1-1,1-1 0,-1 1 1,1-1-1,0 1 0,-1-1 1,1 0-1,0 1 0,-1-1 1,1 1-1,0-2-28,-2-5 12,1 0 1,0-1-1,0 0 0,0 1 1,1-1-1,1 1 0,-1-1 1,1 0-1,0 1 0,1 0 1,0-1-1,1-1-12,-2 6 0,0 0 1,1 1-1,0-1 0,0 0 1,0 1-1,0 0 0,0-1 1,0 1-1,1 0 0,-1 0 1,1 0-1,-1 0 0,1 1 1,0-1-1,1 0 0,4-2-3,1 1 0,0 0-1,0 0 1,1 0 3,-4 2-6,-1 0-1,1 0 1,0 1-1,0-1 1,0 1-1,0 1 1,0-1 0,0 1-1,0 0 1,0 0-1,0 1 1,-1 0-1,1 0 1,5 3 6,8 5-40,-1 0 1,0 2-1,11 9 40,35 21-35,-57-38 43,1 0-1,-1 0 1,1-1-1,1 0 1,-1 0 0,0-1-1,1 0 1,-1 0-1,1-1 1,-1-1 0,1 1-1,-1-1 1,1-1-1,0 1 1,-1-2 0,1 1-1,-1-1 1,0 0-1,1-1 1,0 0-8,8-3-8,0-1-1,0-1 0,0-1 1,-1 0-1,-1-1 1,0 0-1,0-1 1,6-7 8,-17 13-9,1 1 1,-1-1 0,0 0 0,-1 0-1,1 0 1,-1-1 0,0 1 0,0-1-1,-1 0 1,0 0 0,2-6 8,-3 7-5,-1 0 0,1 0 1,-1 0-1,0 0 0,0-1 0,-1 1 1,1 0-1,-1 0 0,0 0 1,-1 0-1,1 0 0,-1 0 0,0 1 1,0-1-1,-1 1 0,0-2 5,1 2-4,-1 0 0,1-1 0,-1 1 1,0 1-1,0-1 0,-1 0 0,1 1 0,-1 0 0,0 0 0,0 0 0,0 0 0,0 0 0,0 1 0,0 0 0,-1 0 0,1 0 0,-1 1 0,0-1 0,1 1 0,-1 0 0,0 0 0,0 1 0,0-1 0,0 1 1,0 0-1,1 0 0,-1 1 0,-4 0 4,-2 2-8,0 0 0,0 0 0,1 1 0,-1 0 0,1 1 0,0 0 0,0 1 1,1 0-1,0 0 0,0 1 0,0 0 0,-1 3 8,-9 8 6,0 0-1,2 1 1,0 1 0,2 0-1,0 1 1,1 1 0,1 0-1,0 4-5,12-23 3,0 0-1,-1 0 1,1 1-1,0-1 1,1 0-1,-1 1 1,1-1-1,-1 1 0,1-1 1,0 1-1,1-1 1,-1 1-1,0-1 1,1 1-1,0-1 1,0 0-1,0 1 1,0-1-1,0 0 1,1 0-1,0 1-2,0-1 7,0-1 1,0 0-1,0 0 1,0 0-1,0 0 0,1 0 1,-1-1-1,1 1 1,-1 0-1,1-1 0,0 0 1,-1 0-1,1 0 1,0 0-1,0 0 0,0 0 1,0-1-1,0 0 1,0 1-1,-1-1 0,1 0 1,0 0-1,0-1 1,0 1-1,0-1 0,0 1-7,13-4 36,-1 1 0,-1-2 0,1 0 0,-1-1 0,1 0 0,-2-2 0,1 1 0,3-4-36,3-3 30,0 0-1,-1-1 0,0-2 1,-2 0-1,1-1-29,-12 11 13,-1 0 0,1 0 0,-1-1 1,-1 1-1,0-1 0,0 0 0,0-1 0,-1 1 0,0 0 0,-1-1 0,0 0 0,0 0 0,-1 0 1,0 1-1,0-1 0,-1 0 0,-1-1-13,-2-2 86,-2 13-56,3 0-34,1 1-1,0-1 1,0 1-1,0 0 1,0-1 0,0 1-1,0 0 1,1 0-1,-1 0 1,1 0 4,-4 12-46,1 0 0,1 1-1,1-1 1,0 1 0,1 0 0,0-1 0,1 1-1,3 11 47,-3-19-31,0 0 0,1-1 0,0 1-1,0 0 1,0-1 0,1 1-1,0-1 1,0 1 0,1-1-1,0-1 1,0 1 0,0 0-1,1-1 1,0 0 0,0 0 0,0 0-1,0-1 1,1 0 0,1 1 31,-5-4-9,1 0 1,0 0 0,0 0 0,0 0 0,-1 0 0,1-1 0,0 1-1,0-1 1,0 0 0,0 0 0,0 0 0,0 0 0,0-1 0,0 1-1,0-1 1,0 0 0,-1 1 0,1-1 0,0-1 0,0 1-1,-1 0 1,1-1 0,-1 1 0,1-1 0,-1 0 0,0 0 0,0 0-1,1 0 1,-1 0 8,7-7 21,0-1 0,-1 1 0,0-2 0,-1 1 0,0-1 0,0-1-21,3-10 100,-1 1 1,0-2-1,-2 1 0,-1-1 1,-1 0-1,-1-1 0,1-16-100,1 3 151,0 1-1,6-11-150,-10 48-92,-1 9 38,0 17-43,-1-1 6,-2 17 34,1 0 1,3-1 0,2 1 0,6 28 56,-10-68 1,1 0 1,0 0-1,-1 0 1,1-1-1,0 1 0,1 0 1,-1-1-1,0 1 0,1 0 1,0-1-1,-1 0 0,1 1 1,0-1-1,0 0 0,2 1-1,-3-2 3,1 0 0,0-1 0,0 1-1,-1-1 1,1 1 0,0-1-1,0 0 1,0 1 0,-1-1 0,1 0-1,0-1 1,0 1 0,0 0-1,0 0 1,-1-1 0,1 1-1,0-1 1,0 1 0,-1-1 0,1 0-1,0 0 1,-1 0 0,1 0-1,0-1-2,15-8 22,-1-2 0,0 0 0,-1 0 0,0-1-1,2-5-21,68-78-157,-41 40-224,-7 9-549,3 0 930,-30 35-178,2 1 0,-1 0 0,2 1 0,-1 0 0,1 1 0,3-1 178,-13 8-26,1 0 0,-1 1 0,1-1 0,-1 1 0,1 0 0,-1-1-1,1 2 1,0-1 0,-1 0 0,1 1 0,3 0 26,-5 0-6,-1 0 1,1 0-1,-1 0 0,0 1 0,1-1 1,-1 1-1,0-1 0,1 1 1,-1 0-1,0-1 0,0 1 1,1 0-1,-1 0 0,0 0 1,0 0-1,0 0 0,0 0 0,0 0 1,0 0-1,-1 1 0,1-1 1,0 0-1,-1 0 0,1 1 1,0-1-1,-1 0 0,0 1 0,1 0 6,6 29-35,-1 0-1,-2 0 0,-1 0 1,-1 6 35,-2-32 2,-1 31-6,1-35 20,0-1-1,0 1 0,0-1 1,0 0-1,0 1 0,-1-1 0,1 1 1,0-1-1,0 0 0,0 1 1,-1-1-1,1 0 0,0 1 0,0-1 1,-1 0-1,1 1 0,0-1 0,-1 0 1,1 1-1,0-1 0,-1 0 1,1 0-1,-1 0 0,1 1 0,0-1 1,-1 0-16,0 0 73,0 0 0,0-1 0,0 1 0,0 0 0,0 0 0,0-1 0,0 1 0,1-1 0,-1 1 0,0-1 0,0 1 0,0-1 0,1 1 1,-1-1-1,0 0 0,1 0 0,-1 1 0,0-1-73,-41-28 44,-67-59-468,107 87 398,1 0 0,0-1 1,-1 1-1,1 0 0,0 0 1,0-1-1,0 1 0,0 0 1,0-1-1,0 1 0,0-1 1,0 1-1,0-3 26,1 4-12,0-1 0,0 1 0,0-1 0,0 1 0,0-1 0,0 1 0,0-1 0,0 0 0,0 1 0,0-1 0,1 1 0,-1-1 0,0 1 0,0-1 0,1 1 0,-1-1 0,0 1 0,0 0 0,1-1 0,-1 1 0,1-1 0,-1 1 0,0 0 0,1-1 0,-1 1 0,1 0 0,-1-1 12,5-1-50,1-1 1,-1 1-1,0 0 1,1 1 0,-1-1-1,1 1 1,0 0 49,1 0 8,1-1-11,0 1 0,1 0 1,-1 1-1,0 0 0,1 0 1,-1 0-1,0 1 0,0 1 1,0-1-1,0 1 0,0 1 1,0-1-1,0 1 0,0 1 1,2 1 2,0 1 1,0 1 0,0 0-1,-1 0 1,0 1 0,-1 0 0,1 0 0,-2 1 0,1 0 0,-1 1 0,4 7-1,9 18 70,-2 0-1,-2 1 1,-1 1 0,-2 0-1,-1 1 1,-2 0 0,-1 1-70,-5-14 20,0 0 0,-2 0 0,0 8-20,-2-25 8,0-1-1,-1 1 1,1 0-1,-2-1 0,1 1 1,-1-1-1,0 1 1,0-1-1,-1 0 1,0 0-1,-1 0 0,-2 5-7,4-9 7,-1 0 0,1 0 0,-1 0 0,0 0-1,0-1 1,0 1 0,0-1 0,0 0 0,0 0 0,-1 0 0,1 0-1,-1 0 1,1-1 0,-1 1 0,0-1 0,-3 1-7,1-1 10,-1-1 0,1 1-1,0-1 1,-1 0 0,1-1 0,0 0 0,0 0 0,-1 0 0,1 0 0,-2-2-10,-4-1 28,0-1 1,1 0 0,-1-1-1,1 0 1,0-1 0,1 0-1,-1-1 1,1 0-1,1-1 1,-6-6-29,6 4 65,0 0-1,0-1 1,2 0 0,-1-1-1,-4-12-64,8 17 67,1 0 0,0 0 0,1-1 0,-1 1 0,2-1 0,-1 1 0,1-1 0,1 1-1,-1-1 1,2-5-67,-1 11 23,1 1-1,-1-1 0,1 1 1,0-1-1,0 1 0,0-1 1,0 1-1,0 0 0,1 0 1,-1-1-1,1 1 0,-1 0 1,1 0-1,0 0 0,0 1 1,0-1-1,0 0 1,0 1-1,0-1 0,0 1 1,1 0-1,0-1-22,9-3 21,-1 0 0,1 1 1,0 1-1,4-1-21,4-1-17,15-5-28,-1 1-165,1-2 0,-1-1 0,9-6 210,-32 13-83,-1-1 1,0 0 0,0 0 0,-1-1 0,0 0 0,0-1 0,-1 0-1,0 0 1,0-1 0,-1 0 0,0 0 0,2-5 82,-3 6-13,-1-1 1,0 1 0,0-1-1,-1 0 1,-1 0 0,1-1-1,-2 1 1,1-1-1,-1 1 1,-1-1 0,1 0 12,-2 9 8,0 1 1,0 0-1,0-1 1,0 1-1,0 0 1,0-1-1,0 1 1,0 0-1,0 0 1,0-1-1,0 1 1,0 0-1,-1-1 1,1 1-1,0 0 1,0 0-1,0-1 1,0 1-1,0 0 0,-1 0 1,1-1-1,0 1 1,0 0-1,0 0 1,-1-1-1,1 1 1,0 0-1,0 0 1,-1 0-1,1 0 1,0-1-1,0 1 1,-1 0-1,1 0 1,0 0-1,-1 0 1,1 0-1,0 0 1,0 0-1,-1 0 1,1 0-1,0 0 1,-1 0-1,1 0 1,0 0-1,-1 0 1,1 0-1,0 0 1,0 0-1,-1 0 1,1 0-1,0 1 1,0-1-1,-1 0 1,1 0-9,-16 12 147,14-10-177,0 1 0,0-1 0,1 1 0,-1-1 0,1 1 0,0 0 0,-1-1-1,1 1 1,0 0 0,0 0 0,1 0 0,-1 0 0,1 0 0,-1 0 0,1 0-1,0 0 1,0 2 30,13 31-193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5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10 316 5097,'-10'0'2118,"15"0"-1441,24 0-671,207 4 19,-126-3 98,-1-6-1,0-4 1,59-14-123,-69 2 89,30-5-10,4 5-79,-131 21-43,0-1 0,0 1 1,0-1-1,0 1 0,-1-1 0,1 0 0,0 1 0,0-1 0,-1 0 1,1 0-1,-1 0 0,1 0 0,-1-1 0,1 1 0,-1 0 0,0-1 1,1 1-1,-1-1 0,0 1 0,0-1 0,0 1 0,0-1 1,0 0-1,-1 0 0,1 1 0,-1-1 0,1 0 0,-1 0 0,1-2 43,0 1-176,-1-1-1,0 1 0,0-1 1,0 0-1,0 1 0,-1-1 1,1 0-1,-1 1 0,0-1 1,0 1-1,0-1 0,0 1 1,-1-1-1,1 1 0,-1-1 177,-7-10-18,0 1-1,-1 0 1,-9-9 18,10 11 30,5 7 84,1 0 1,0 0-1,-1 1 0,0-1 1,0 1-1,0 0 0,0 0 0,-1 0 1,1 1-1,-1 0 0,0 0 1,1 0-1,-1 0 0,0 1 1,0-1-1,0 1 0,0 1 1,0-1-1,0 1 0,-1 0 0,0 0-114,6 0 27,-1 0-1,0 0 0,0 0 1,1 0-1,-1 0 0,0 0 1,0 0-1,1 0 0,-1 1 1,0-1-1,1 0 0,-1 0 1,0 1-1,1-1 0,-1 1 0,1-1 1,-1 0-1,0 1 0,1-1 1,-1 1-1,1-1 0,-1 1 1,1-1-1,-1 1 0,1 0 1,0-1-1,-1 1-26,1 0 9,0 0 0,0 0 0,0 0 0,1 0-1,-1 0 1,0 0 0,0 0 0,1-1 0,-1 1 0,0 0 0,1 0 0,-1 0 0,1 0 0,-1-1 0,1 1-1,-1 0 1,1 0 0,0-1-9,3 5 4,1-1 0,0 1 0,-1-1 0,1-1 0,5 4-4,14 4 112,0 0 0,1-2 0,1 0 0,15 2-112,-20-6 60,0 0 0,0 2 0,-1 1 0,0 0 0,0 2 0,-1 0 1,12 8-61,-26-13 2,0-1 0,-1 0 0,1 1 0,-1 0 1,0 0-1,0 0 0,0 1 0,-1-1 1,0 1-1,0 0 0,-1 0 0,1 0 0,-1 0 1,0 1-1,-1-1 0,0 0 0,0 1 1,0-1-1,-1 1 0,0-1 0,0 1 1,0-1-1,-1 1 0,0-1 0,-2 6-2,-3 11 18,-1 0 0,0 0 0,-2-1 0,-1 0 1,-1 0-1,-5 5-18,-17 24 50,21-33-226,0 1 0,-4 9 176,11-11-976,10-11 447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5.74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204 1 2441,'-24'0'1088,"-10"19"-552,3 17-240,-5 40-216,6 22 96,10 54 120,2 17 8,10 17-64,6 15-64,22-1-88,20-8-48,53-29-400,29-31-400,40-54 472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36.35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114 0 2056,'58'14'1073,"20"16"-289,16 14-24,22 26-208,-3 16-120,-19 35-168,-18 11-112,-42 10-96,-18 1 16,-46 35-8,-30 22-8,-62 19-8,-31 15-72,-35 21-1200,-51-8 904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2.7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168 118 248,'20'-33'90,"-12"20"5,-1 0 0,0 0 0,-1-1-1,0-3-94,-4 6 220,-2 7-87,-1 6 305,-10 50-98,-2-1 0,-6 10-340,-4 12 179,-88 337 17,111-409-196,-13 50-99,2 0 0,2 1-1,3 0 1,2 0-1,2 1 1,3 15 99,4-31-239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4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0 214 336,'35'-20'564,"1"3"0,0 0 0,17-3-564,-32 12 143,35-12 222,1 3 1,37-6-366,119-15 85,-37 7-631,-167 29 308,-8 2-486,-6 5 335,-3 16 449,-1 0-1,-1-1 1,-1 0 0,-1-1 0,-1 0 0,-1 0-60,-14 22 47,7-4-16,2 1-1,1 1 1,2 0-1,2 1 0,-8 38-30,8-23 32,3 1 0,2 0 0,3 1 0,2 0-1,2-1 1,3 1 0,4 14-32,-4-47-8,-1 1 1,-1-1-1,-2 1 1,0-1-1,-1 1 0,-2-1 1,-7 20 7,9-30-145,2-7 797,16-27-178,-1 0-478,1 0 0,1 1 0,0 1 1,2 0-1,4-2 4,12-13-73,13-18 73,-24 22-29,-5 8 10,0 1 1,5-3 18,-17 18-7,0 0 0,0 1 1,0 0-1,1 0 0,0 0 0,0 1 0,0 0 0,0 0 0,0 0 1,6-1 6,-11 4-12,-1 0 1,1 0 0,0 0-1,-1 0 1,1 0 0,0 0 0,-1 0-1,1 0 1,0 0 0,-1 0 0,1 1-1,0-1 1,-1 0 0,1 0 0,0 1-1,-1-1 1,1 0 0,-1 1-1,1-1 1,-1 1 0,1-1 0,-1 1-1,1-1 1,-1 1 0,1-1 0,-1 1-1,1-1 1,-1 1 0,0 0 11,12 25 27,-4-7-42,-5-12 14,3 7 5,1 0 0,1-1-1,1 2-3,-5-9 2,-1-1-1,1 0 0,1-1 0,-1 1 0,1-1 1,-1 1-1,1-2 0,1 1 0,-1 0 1,0-1-1,1 0-1,5 1-2,-1 0 0,0-1 0,1-1 1,0 0-1,-1 0 0,1-1 0,0 0 1,0-1-1,0 0 0,0-1 0,0 0 0,-1-1 1,1 0-1,0-1 0,4-2 2,14-4-73,0-2 1,0-2-1,-1 0 0,22-16 73,-42 25-16,0-2 0,0 1 0,-1-1 0,1 0 0,-1 0 0,-1-1 0,1 0 0,-1 0 0,0-1 0,4-7 16,-8 10 18,1-1 0,-1 1 1,0-1-1,0 1 0,0-1 0,-1 0 1,0 0-1,0 0 0,0 0 0,-1 0 0,0 1 1,0-1-1,0 0 0,-1 0 0,0 0 1,0 0-1,-2-3-18,2 5 37,0 1 0,0 0 0,0-1 0,0 1 0,-1 0 0,1 0 0,-1 0 0,0 0 0,0 0 0,0 0 0,-1 1 0,1-1 0,-1 1 0,1-1 0,-1 1 0,0 0 1,0 0-1,0 0 0,0 1 0,0-1 0,0 0 0,0 1 0,0 0 0,-1 0 0,1 0 0,-1 0 0,1 1 0,-3-1-37,-1 1 30,0 0-1,0 1 1,0-1 0,0 1-1,0 1 1,0-1 0,0 1-1,0 1 1,0-1 0,1 1-1,-1 0 1,1 0 0,-3 3-30,-9 6 25,0 1 0,-15 13-25,27-20-6,0 0-1,0 0 0,0 1 1,1-1-1,0 1 0,0 1 1,1-1-1,-3 7 7,6-13-14,1 0 0,-1 0 0,1 0 0,-1-1 0,1 1 1,0 0-1,0 0 0,-1 0 0,1 0 0,0 0 0,0 0 0,0 0 0,0 0 0,0 0 0,0 0 0,0 0 0,0 0 0,0 0 0,1 0 0,-1-1 1,0 1-1,1 0 0,-1 1 14,1-2-18,0 1 0,-1-1 0,1 0 0,0 1 0,0-1 0,-1 0 0,1 1 0,0-1 0,0 0 0,0 0 0,-1 0 0,1 0 0,0 0 0,0 0 0,0 0 0,-1 0 0,1 0 0,0 0 0,0 0 0,0 0 0,0-1 18,8-1-81,0-1 0,-1 0-1,1 0 1,5-4 81,41-21-2,26-12 32,2 3 0,70-21-30,-145 55 7,0 1 0,-1 1 0,1-1 0,0 1 0,0 1 0,2 0-7,-9 0-1,0 0 0,0 0 1,0 0-1,-1 1 0,1-1 0,0 0 0,0 0 0,0 1 0,-1-1 0,1 1 1,0-1-1,-1 1 0,1-1 0,0 1 0,-1-1 0,1 1 0,-1 0 1,1-1-1,-1 1 0,1 0 0,-1-1 0,0 1 0,1 0 0,-1 0 0,0 0 1,1-1-1,-1 1 0,0 1 1,3 25 50,-2-19-12,0 44 184,-1-36-177,0 0 0,1 0 1,0-1-1,2 1 0,0 0-45,-2-11 7,1 1-1,0-1 0,0 0 1,1 0-1,0 0 0,0 0 1,0 0-1,0 0 0,0-1 1,1 0-1,0 1 0,0-2 1,0 1-1,1 0 0,-1-1 1,3 2-7,0-2 9,0 1 0,0-1 0,0-1 0,0 1 1,1-1-1,-1 0 0,1-1 0,-1 0 0,1 0 0,0 0 1,-1-1-1,1-1 0,0 1 0,4-2-9,18-2 18,-1-2-1,30-10-17,-58 16-1,35-11-124,0-1 0,0-2 0,12-7 125,-36 15-37,-1 0 0,1-1 0,-1 0 0,0-1 0,-1-1 0,0 1 0,0-2 0,-1 1 0,0-1 0,-1 0 0,3-5 37,-9 12 13,-1 0 0,1 0 0,-1 0 0,1 0 0,-1 0 1,0-1-1,0 1 0,-1 0 0,1 0 0,-1-1 1,0 1-1,1 0 0,-2-1 0,1-1-13,0 3 25,0 1 0,-1-1 0,1 1-1,-1 0 1,1-1 0,-1 1 0,1 0 0,-1 0-1,0 0 1,0-1 0,0 1 0,1 0 0,-1 0 0,0 0-1,0 0 1,-1 0 0,1 0 0,0 1 0,0-1-1,0 0 1,0 0 0,-1 1 0,1-1 0,0 1-1,-1-1 1,1 1 0,0 0 0,-1-1 0,1 1 0,-1 0-1,1 0 1,-1 0 0,1 0 0,-1 0-25,-2 1 15,0 0-1,0 0 1,0 0 0,0 0-1,0 1 1,0 0 0,0 0 0,0 0-1,1 0 1,-1 0 0,1 1 0,0-1-1,0 1 1,0 0 0,0 0 0,0 0-1,1 1 1,-1-1 0,0 2-15,-7 10-9,0 0 1,1 1-1,-5 14 9,11-25-5,1 0 0,0 0 0,0 0 0,1 0 0,-1 0 0,1 1 0,0-1 0,1 1 0,-1 0 5,1-5-10,1 1 0,-1 0 0,0 0 0,1-1 1,-1 1-1,1 0 0,-1 0 0,1-1 0,0 1 1,0-1-1,-1 1 0,1-1 0,0 1 0,1-1 1,-1 1-1,0-1 0,0 0 0,0 0 0,1 1 1,-1-1-1,1 0 0,-1 0 0,1-1 0,-1 1 0,1 0 1,0 0-1,-1-1 0,1 1 0,0-1 0,0 1 10,7 1-42,0 0-1,0-1 0,0 0 0,0 0 0,0-1 0,0 0 0,8-2 43,65-12-169,-67 11 149,17-3-39,1-3 0,-2-1-1,1-1 1,-1-1 0,-1-2 0,13-8 59,-28 13 42,-1 0 1,0 0-1,-1-2 1,0 1-1,0-2 1,-1 1-1,-1-2 1,0 0-1,0 0 1,-2-1-1,1 0 1,-2 0-1,6-13-42,-14 26 51,1 0 0,-1 1-1,1-1 1,-1 0-1,0 0 1,1 0-1,-1 1 1,0-1 0,0 0-1,1 0 1,-1 0-1,0 0 1,0 0-1,0 1 1,0-1 0,0 0-1,0 0 1,0 0-1,-1 0 1,1 0-1,0 0-50,-1 1 27,0 0-1,1 1 1,-1-1-1,0 0 1,1 1-1,-1-1 0,0 0 1,1 1-1,-1-1 1,0 1-1,1-1 0,-1 1 1,1-1-1,-1 1 1,1 0-1,0-1 1,-1 1-1,1 0 0,0-1 1,-1 1-1,1 0 1,0-1-1,-1 1-26,-13 24-45,7-14-236,0 1 0,1 0 0,1 0-1,-4 11 282,7-62-1360,2 39 1618,0 0 11,-4 46 42,4 12-310,0-54-2,0-1 0,0 1 1,0-1-1,1 1 0,-1-1 0,1 1 0,0-1 1,0 1-1,0-1 0,1 0 0,-1 1 0,1-1 1,-1-2 3,-1-1 0,1 1 0,0 0 0,0-1 0,0 1 0,0-1 0,0 1 0,0-1 0,0 1 0,0-1 0,0 1 0,0-1 0,0 0 0,0 0 0,0 1 0,0-1 0,0 0 0,0 0 0,0 0 0,0 0 0,0 0 0,0-1-1,0 1 1,0 0 0,0 0 0,0-1 0,0 1 0,0-1 0,0 1 0,0-1 0,0 1 0,0-1 0,0 0-3,17-7 70,-1-1-1,-1-1 1,0-1-1,0 0 1,2-4-70,-13 11 14,0-1 1,0 1 0,0-1 0,-1-1-1,1 1 1,-1 0 0,-1-1-1,1 0 1,-1 0 0,0 0-1,0 0 1,-1-1 0,0 1-1,0-1 1,0 1 0,0-5-15,-2 9 3,1 0 0,-1 0 0,0 0 0,0 0 0,0 0 0,0 0 0,0 0 0,-1 0 0,1 0 0,-1 0 0,1 0 0,-1 0 0,0 0 0,1 0 0,-1 0 0,0 1-1,0-1 1,0 0 0,-1 1 0,1-1 0,0 1 0,-1-1 0,1 1 0,0-1 0,-1 1 0,0 0 0,1 0 0,-1 0 0,0 0 0,0 0 0,1 0 0,-1 0 0,0 1 0,0-1 0,0 1 0,0-1 0,0 1 0,0 0 0,0 0 0,0 0 0,0 0 0,0 0 0,0 0 0,0 0 0,0 1 0,0-1 0,0 1-3,-9 1-8,1 1 1,-1 1-1,1-1 0,0 2 1,0 0-1,0 0 0,1 0 1,-7 6 7,-14 11-68,-24 24 68,39-32-14,0 1 1,1 0 0,-11 15 13,22-27-2,1 0 1,-1 1-1,1 0 1,-1-1 0,1 1-1,0 0 1,0 0-1,1 0 1,0 1-1,-1-1 1,1 0-1,1 0 1,-1 1-1,0-1 1,1 1-1,0-1 1,0 0-1,1 1 1,-1-1-1,2 4 2,-1-5-1,1 0-1,-1 0 1,1 0-1,0 0 1,0-1 0,0 1-1,1-1 1,-1 1-1,1-1 1,-1 0-1,1 0 1,0 0-1,0 0 1,0 0 0,0-1-1,0 1 1,0-1-1,0 0 1,0 0-1,1 0 1,1 0 1,12 2-18,-1 0 0,1-1 0,15 0 18,-31-2-3,67 1-335,-1-4 0,5-3 338,58-8-250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5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157 237 1128,'-2'32'166,"0"9"262,-1-1-1,-2 1 1,-10 36-428,-33 138 511,10 1 0,3 58-511,31-212 30,3 16-30,1-62-6,0-4-11,0-9 2,-1 1 0,1-1 0,0 0 0,0 0 0,0 1 0,0-1 0,1 0 0,-1 0 0,1 0 0,0 0 0,0 1 0,0-1 0,1 0 0,-1-1 0,1 1 0,-1 0 0,1 0 15,-1-20-48,-9-178 160,0-5-4,11 113 4,4 0 0,4 1-1,4 1 1,3 0 0,4 0 0,4 2-1,3 2 1,21-38-112,-42 100 47,1 0 1,1 0-1,1 1 0,0 1 1,2 0-1,9-10-47,-18 22 12,1 0 0,0 1 0,0 0 0,0 0 1,0 0-1,1 1 0,-1-1 0,1 1 0,0 1 0,0-1 0,0 1 0,0 0 1,0 0-1,1 1 0,-1 0 0,1 0 0,-1 1 0,0-1 0,1 1 0,-1 1 1,1-1-1,4 2-12,-5-1-12,1 1 0,-1-1 0,0 1 0,-1 1 0,1-1 0,0 1 0,-1 0 0,1 0 1,-1 1-1,0-1 0,0 1 0,0 0 0,2 4 12,-1-1-33,0 0-1,0 1 1,-1 0-1,0 0 1,-1 0 0,0 0-1,0 1 1,2 7 33,-1 2-69,0 1 0,-1-1 0,-1 1 0,-1 0 0,-1 0 0,-1 0 0,0 0 0,-3 16 69,1-20-44,-1-1-1,-1 1 1,0-1 0,-1 0-1,0 0 1,-1 0 0,0-1-1,-2 0 1,1 0-1,-2 0 1,1-1 0,-7 6 44,6-8-25,0-1 1,0-1-1,-1 1 1,0-1-1,0-1 0,-1 0 1,0 0-1,0-1 1,-1-1-1,1 0 1,-1 0-1,0-1 1,-1-1-1,-9 2 25,16-4-3,0-1 0,0 1 0,0-1 0,1-1 0,-1 1 0,0-1 0,-3-1 3,8 2-12,0 0 1,0 0 0,0 0 0,0 0-1,0-1 1,1 1 0,-1 0 0,0-1-1,0 1 1,0 0 0,0-1 0,0 1-1,0-1 1,0 0 0,1 1-1,-1-1 1,0 0 0,0 1 0,1-1-1,-1 0 1,1 0 0,-1 1 0,1-1-1,-1 0 1,1 0 0,-1 0 0,1 0-1,0 0 1,-1 0 0,1 0 0,0 0-1,0 0 1,0 0 0,-1 0 0,1 0-1,0 0 1,1 0 0,-1 0-1,0 0 1,0 0 0,0 0 0,1 0-1,-1 0 1,0 0 0,1 0 11,0-1-74,0-1 0,1 1-1,0 0 1,-1 0 0,1-1 0,0 1 0,0 0-1,2-1 75,25-19-364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7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451 127 2969,'-5'-3'190,"0"-1"0,-1 1 1,1 0-1,-1 0 0,1 1 0,-1 0 1,0 0-1,0 0 0,-5-1-190,7 3 62,0 0 0,0 0 0,-1 0-1,1 1 1,0-1 0,0 1 0,0 0-1,0 0 1,0 1 0,0-1 0,0 1 0,0 0-1,0 0 1,0 0 0,-1 2-62,-23 18 43,1 1 0,1 1 0,1 2 0,-21 26-43,39-43 3,-20 22-30,1 1 0,2 2 1,1 1-1,2 0 0,-5 15 27,23-43-65,0 0 0,0 0 0,1 0 0,0 0-1,0 0 1,1 1 0,0-1 0,0 1 0,1-1 0,0 1-1,1 4 66,-1-8-74,1 0-1,0-1 1,0 1-1,0 0 0,1-1 1,-1 1-1,1-1 1,0 1-1,0-1 1,0 0-1,1 0 0,-1 0 1,1 0-1,-1 0 1,1-1-1,0 1 0,0-1 1,0 1-1,0-1 1,1 0-1,-1 0 0,2 0 75,1 1-75,-1-1-1,1 0 0,0 0 0,0 0 1,0-1-1,0 1 0,0-2 0,0 1 0,0-1 1,0 1-1,0-2 0,0 1 0,0-1 1,0 0-1,5-1 76,-3-1-28,1 0 0,-1 0 0,0-1 0,-1 0 0,1 0 0,-1-1 0,0 0 0,0-1 0,0 1 0,2-4 28,4-5 217,0 0-1,-2-1 1,0 0 0,0-1 0,-2 0 0,0 0 0,0-1-1,-2-1 1,6-17-217,-3-18 2418,-12 64-2379,-1 1 0,2-1-1,-1 7-38,-3 18-139,2-18 107,0-1-1,1 1 1,1-1-1,0 1 1,2 0-1,0-1 1,2 12 32,-1-24-33,-1 1 1,0-1-1,1 1 0,0-1 1,0 0-1,1 0 1,0 0-1,-1 0 0,2 0 1,-1 0-1,0-1 0,1 0 1,0 0-1,0 0 1,0 0-1,1 0 0,-1-1 1,1 0-1,0 0 1,0 0-1,0 0 0,0-1 1,0 0-1,1 0 0,3 1 33,0-2-35,0 1 1,1-1-1,0-1 0,-1 0 0,1 0 0,-1-1 0,1 0 0,-1 0 0,1-1 0,-1-1 0,0 0 0,0 0 0,0 0 0,2-2 35,24-12-22,0-2 0,26-18 22,-58 35-1,28-17 59,-1-2 1,0-1 0,-2-1 0,0-1-1,1-5-58,-20 19 69,-1 1 0,0-2 0,0 1 0,-1-1 0,0 0 0,-1-1 0,-1 1 0,0-1 0,0 0 0,-1-1-1,0 1 1,-2-1 0,1 0 0,-1 1 0,-1-1 0,0-5-69,-1 1 89,-1 0 0,-1 0-1,0 0 1,-1 1 0,-1-1 0,-1 1-1,0 0 1,-1 0 0,-1 1 0,0-1 0,-1 1-1,-1 1 1,0 0 0,-1 0-89,7 9 35,-1 1 0,1-1 1,-1 1-1,0 0 0,-1 0 1,1 1-1,-1-1 0,0 1 1,1 0-1,-1 0 0,-1 1 0,1-1 1,0 1-1,-1 0 0,1 0 1,-1 1-1,1 0 0,-1 0 1,0 0-1,1 1 0,-1 0 0,0 0 1,0 0-1,1 1 0,-1-1 1,0 1-1,1 1 0,-1-1 1,1 1-1,-1 0 0,1 0 0,-5 3-35,-2 2 8,-1 1 0,2-1 0,-1 2 0,1 0 0,1 0 0,-1 1 0,1 0 0,1 1 0,0 0 0,1 0 0,0 1 0,1 0 0,0 0 0,0 1 0,-1 7-8,6-16-4,1 0-1,-1 0 0,1 0 0,0 0 0,1 0 0,-1 0 0,0 0 0,1 0 0,0 1 1,0-1-1,1 0 0,-1 0 0,1 0 0,0 1 0,0 0 5,0-2-7,1 0 0,0-1 0,-1 1 0,1-1 0,0 1 0,0-1 0,1 0 0,-1 0 0,0 0 0,1 0 0,-1 0 0,1 0 0,0-1 0,-1 1 0,1-1 0,0 0 0,0 0 0,0 0 0,0 0-1,0 0 1,0-1 0,3 1 7,23 3-43,1-1-1,-1-1 1,1-2-1,0-1 0,0-1 1,-1-1-1,1-2 0,-1-1 1,1-1 43,26-9-106,0-3-1,-2-1 1,0-3 0,4-6 106,-20 12-48,-27 12 47,-1 0 0,1 0 1,-1-1-1,0 0 0,5-5 1,-46 57 267,-14 22 96,-17 38-363,47-76 33,1 0 1,1 1 0,1 1 0,2 0 0,0 7-34,8-29 8,0 1 0,1-1 0,0 0 0,1 1 0,0-1 0,0 1 0,3 9-8,-2-14-1,1 1 0,-1-1-1,1 0 1,1 0 0,-1 0 0,1-1-1,0 1 1,0 0 0,1-1 0,-1 0-1,1 0 1,1 0 0,3 4 1,0-3-24,0 0 0,1 0 1,0-1-1,0 0 1,0 0-1,0-1 0,1 0 1,0-1-1,0 0 0,0-1 1,0 0-1,0 0 0,0-1 1,0 0-1,1-1 0,-1 0 1,0-1-1,5-1 24,15-2-111,0-1 0,0-2 0,0-1 0,-1-1 1,17-9 110,-22 8-66,0-1 0,-1-1 1,0-1-1,-1-1 1,18-15 65,-31 23 49,-2-1 1,1 0-1,-1 0 0,0-1 0,0 0 1,-1-1-1,0 1 0,0-1 1,-1 0-1,0 0 0,-1-1 1,0 1-1,-1-1 0,0 0 1,0 0-1,0-4-49,-1-14 233,-1 0-1,-1-1 1,-2-5-233,1-54 185,1 82-177,1-2-1,-1 0-1,0 0 1,0 0-1,-1 0 1,0-2-7,1 9-5,0 0 1,0 0-1,0 0 0,-1 1 0,1-1 1,0 0-1,0 0 0,-1 0 0,1 1 0,0-1 1,-1 0-1,1 0 0,-1 1 0,1-1 1,-1 0-1,1 1 0,-1-1 0,0 1 1,1-1-1,-1 1 0,0-1 0,1 1 1,-1-1-1,0 1 0,0 0 0,1-1 1,-1 1-1,0 0 0,0-1 0,0 1 1,1 0-1,-1 0 0,0 0 0,0 0 1,0 0-1,0 0 0,1 0 0,-1 0 1,0 0-1,0 0 0,0 1 0,0-1 1,1 0-1,-1 0 0,0 1 0,0-1 0,1 1 1,-1-1-1,0 1 0,1-1 0,-1 1 5,-15 8-49,0 1-1,1 1 0,0 0 1,1 1-1,1 1 0,0 0 1,0 1-1,-5 9 50,-1 2-1,2 0 0,1 2 0,0 0 0,-6 21 1,18-40 3,0 1 1,1 0-1,1 0 0,0 1 0,-1 1-3,3-9 1,0 0 0,0 0-1,0 0 1,0 0 0,0 0-1,0 0 1,0 0 0,1 0 0,-1-1-1,1 1 1,-1 0 0,2 1-1,-2-2 1,1 0 0,-1 0 0,1-1-1,-1 1 1,1 0 0,0-1 0,0 1 0,-1 0 0,1-1 0,0 1 0,0-1 0,0 1 0,0-1 0,-1 1 0,1-1 0,0 0 0,0 1 0,0-1-1,0 0 1,0 0 0,0 0 0,0 0 0,0 0 0,0 0 0,0 0-1,9 0 9,0-2 0,0 1 0,-1-1 0,1 0 0,-1-1 0,0 0 0,0-1 1,0 0-1,0 0 0,1-2-9,5-3-13,0 0 0,-1-1-1,0-1 1,-1 0 0,4-4 13,-16 13-4,14-14 3,-15 16 0,1 0 0,-1-1 1,1 1-1,-1 0 1,0-1-1,1 1 0,-1 0 1,0-1-1,0 1 1,1-1-1,-1 1 0,0 0 1,0-1-1,0 1 0,1-1 1,-1 1-1,0-1 1,0 1-1,0-1 0,0 1 1,0-1-1,0 1 1,0-1-1,0 1 0,0-1 1,0 1-1,0-1 1,0 1-1,-1 0 0,1-1 1,0 1-10,0-1-1,-1 1 1,1 0-1,0 0 0,0 0 1,-1 0-1,1-1 1,0 1-1,0 0 0,-1 0 1,1 0-1,0 0 1,-1 0-1,1 0 0,0 0 1,-1 0-1,1 0 0,0 0 1,0 0-1,-1 0 1,1 0-1,0 0 0,-1 0 1,1 0-1,0 0 1,-1 0-1,1 0 0,0 0 1,0 1-1,-1-1 1,1 0-1,0 0 0,-1 0 1,1 1 10,-6 11-188,1 24 151,5-29 38,0 0 0,0-1 0,1 1 0,0 0-1,0 0 1,3 6-1,-3-10-4,1 0-1,-1 1 0,1-1 0,0 0 1,0 0-1,0 0 0,0 0 0,1 0 1,-1-1-1,1 1 0,0-1 0,0 0 1,0 1-1,0-1 0,0 0 0,2 0 5,12 6-164,0 0 0,0-2 1,1 0-1,0-1 0,0-1 0,1-1 0,-1 0 0,1-1 0,0-1 0,-1-1 0,8-1 164,-12 0-157,0-1-1,-1 0 0,1-1 0,-1-1 0,0 0 0,0-1 0,5-2 158,-10 3-62,0-1 0,0 1-1,0-1 1,-1-1-1,0 1 1,0-1 0,0-1-1,-1 1 1,0-1 0,0 0-1,1-3 63,-1 1-3,-1-1 0,0 0-1,-1 0 1,0 0 0,-1-1 0,0 1 0,0-1-1,-1 0 1,0 0 0,-1 0 0,0-10 3,-2-8 765,0 0 0,-2 1 1,-5-24-766,10 58 97,1 1 1,1 0 0,-1-1 0,1 1 0,0-1 0,3 2-98,-1 1 37,21 30-223,2-1 0,2-2 1,1-1-1,2-2 1,8 5 185,-25-24-190,-3-3-157,0 1 0,7 9 347,-18-18-84,0 0 0,-1 0 0,1 0 1,-1 0-1,0 0 0,0 1 0,0-1 1,-1 1-1,1-1 0,-1 1 0,0 0 1,0 0-1,0 0 0,0 1 84,-1-5-9,0 1 0,0-1 1,0 1-1,0 0 0,0-1 0,0 1 0,0-1 0,0 1 1,0-1-1,0 1 0,0-1 0,0 1 0,0-1 0,-1 1 1,1-1-1,0 1 0,0-1 0,-1 1 0,1-1 0,0 1 0,-1-1 1,1 1-1,-1-1 0,1 0 0,0 1 0,-1-1 0,1 0 1,-1 1-1,1-1 0,-1 0 9,-1 1 26,1-1-1,0 0 1,-1 0 0,1 0 0,0 0-1,-1 0 1,1 0 0,-1 0-1,1 0 1,0 0 0,-1-1 0,0 1-26,-2-2 143,-1 1 0,1-1 0,0 0 1,0 0-1,0 0 0,1-1 0,-1 1 1,0-1-144,2 1 51,0-1-1,0 1 1,0 0 0,0-1 0,0 0 0,0 1 0,1-1-1,-1 0 1,1 0 0,0 1 0,0-1 0,0 0 0,0 0-1,1-1 1,-1 1 0,1 0 0,0 0 0,-1 0 0,1 0 0,1 0-1,-1 0 1,0 0 0,1-1 0,0 1 0,0 0 0,-1 0-1,2 0 1,-1 1 0,0-1 0,1 0 0,-1 0 0,1 1-1,0-1 1,0 1 0,1-2-51,4-4-2,0 1 1,0-1-1,0 2 0,1-1 0,0 1 1,1 0-1,-1 1 0,1-1 0,0 2 0,5-2 2,2-1-31,1 1-1,0 1 0,0 1 0,1 1 0,-1 0 1,1 1-1,6 0 32,-18 2-15,1 0 0,-1 1 0,1 0 0,-1 0 0,0 0 1,1 1-1,-1 0 0,0 0 0,0 0 0,1 1 15,-4-1-14,0 0-1,1 1 1,-1-1 0,0 0-1,0 1 1,0 0-1,-1 0 1,1 0 0,-1 0-1,0 0 1,1 0-1,-1 1 1,-1-1 0,1 1-1,0-1 1,-1 1-1,1 0 15,-1 1-23,0 1 0,0-1 0,-1 0 0,1 0 0,-1 0 0,0 1 0,0-1 0,-1 0 1,1 0-1,-1 0 0,-2 5 23,0 7-52,3-17 60,0 1 380,11-13 171,108-90-554,-107 92-16,0 1 0,0 1 0,1 0-1,9-4 12,-19 10-1,1 1 0,-1-1-1,1 1 1,-1 0 0,1 0-1,0 0 1,-1 1 0,1-1-1,0 1 1,0 0 0,-1 0-1,1 0 1,0 1-1,0-1 1,-1 1 0,1 0-1,3 1 2,-2 1 5,1 1 0,-1 0 0,0 0 0,0 1 0,0-1-1,0 1 1,-1 0 0,0 0 0,0 1 0,0-1-1,2 6-4,23 28 45,-24-34-30,0-1 1,0 1-1,0-1 0,0 0 1,1-1-1,-1 1 1,1-1-1,0 0 1,0-1-1,0 1 0,1-1 1,-1 0-1,0-1 1,1 0-1,-1 0 1,1 0-1,0-1-15,2 0-30,1 0 1,-1-1-1,1-1 1,-1 1-1,1-2 1,-1 1-1,0-1 1,0-1-1,0 1 0,-1-2 1,3 0 29,2-3-135,-1 0 0,1 0 0,-2-1 0,1-1 0,-2 0 0,1 0 0,-1-1 0,-1 0 0,0-1 0,0 0 0,-1 0 1,-1-1-1,0 0 0,-1 0 0,1-4 135,-3 7-28,-1-1 0,0 1 0,0-1 0,-1 1 0,-1-1 0,0 0 1,0 1-1,-1-1 0,0 0 0,-1-2 28,1 12 21,0 0 1,0 1-1,0-1 0,0 0 0,-1 1 1,1-1-1,0 0 0,0 1 1,0-1-1,0 0 0,-1 1 1,1-1-1,0 0 0,-1 1 1,1-1-1,0 1 0,-1-1 0,1 1 1,-1-1-1,1 1 0,-1-1 1,1 1-1,-1-1 0,1 1 1,-1 0-1,0-1 0,1 1 1,-1 0-1,0 0-21,0 0 19,1 0 0,-1 1 0,0-1 0,0 0 0,0 1-1,0-1 1,1 1 0,-1 0 0,0-1 0,0 1 0,1 0 0,-1-1 0,1 1 0,-1 0 0,1 0 0,-1-1 0,0 2-19,-3 5 60,0 0 1,1 0-1,0 1 1,-1 4-61,2-6-2,0 1 1,1-1 0,0 1 0,0 0-1,1-1 1,0 1 0,0 0 0,0-1-1,1 1 1,0 0 0,0-1 0,1 1-1,0-1 1,0 1 0,3 4 1,-1-3-34,0-1-1,1 0 1,0 0-1,1 0 1,0-1 0,0 1-1,0-1 1,0-1 0,1 1-1,0-1 1,0-1 0,4 2 34,11 6-263,0-2 0,0 0 0,1-2 0,1-1 1,-1 0-1,1-2 0,0-1 0,1 0 0,-1-2 1,0-1-1,1-1 0,-1-1 0,9-2 263,48-11-467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7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95 879 1008,'26'-27'200,"-15"16"-81,0-1 1,-1 0-1,0 0 0,8-14-119,-15 20 71,0 0 1,0 0 0,-1-1-1,0 1 1,0-1-1,0 1 1,-1-1 0,0 0-1,-1 1 1,1-1-1,-1 0 1,0 0 0,-1 0-1,0 0-71,-17-105 1438,-4 1-1438,-12-61 365,26 115-251,5 28 230,-2-1-1,0 0 0,-2 1 1,-2 0-1,-8-21-343,16 48 51,0-1-1,0 1 0,-1 0 0,1-1 1,0 1-1,-1 0 0,0 0 0,1 0 0,-1 0 1,0 0-1,0 0 0,0 1 0,-1-1-50,3 1 3,-1 1 0,1 0-1,-1 0 1,1 0 0,-1 0-1,0-1 1,1 1-1,-1 0 1,1 0 0,-1 0-1,0 0 1,1 0 0,-1 0-1,1 1 1,-1-1 0,1 0-1,-1 0 1,1 0-1,-1 0 1,0 1 0,1-1-1,-1 0-2,0 1-20,-1 1 0,1-1-1,0 0 1,-1 0 0,1 1 0,0-1-1,0 1 1,0-1 0,0 1-1,-1 1 21,-1 5-41,-1 0 0,1 0-1,0 1 1,1-1-1,0 1 1,0 0 0,1 0-1,0-1 1,1 1 0,0 7 41,2 18-28,1 1 1,3 3 27,-4-25-16,68 587 463,-68-576-529,-2-8-206,2 0-1,0-1 1,0 1 0,1-1 0,1 1-1,1-1 1,0-1 0,6 12 288,-3-16-675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8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95 4089,'-2'-2'75,"-1"-1"48,0 1 0,0-1 0,0 0 0,1 0 0,-1 0 0,1-1 0,0 1 0,0-1 0,-1-1-123,3 4 16,0 1 0,0-1 1,0 0-1,0 1 0,0-1 0,0 0 0,0 1 0,0-1 0,0 0 0,0 1 0,0-1 1,0 1-1,1-1 0,-1 0 0,0 1 0,0-1 0,1 0 0,-1 1 0,0-1 0,1 1 0,0-1-16,0-1 15,1 1-1,0-1 0,-1 1 0,1-1 0,0 1 0,0 0 0,0 0 0,0 0 0,0 0 1,1 0-15,14-4 78,2 0 1,-1 0 0,0 2 0,1 0 0,8 1-79,-15 1-4,20-3-3,0 2-1,0 1 0,0 1 0,0 2 0,0 1 1,2 3 7,-23-4-35,0 1 1,0 0 0,-1 1-1,0 0 1,1 1 0,-1 0 0,-1 0-1,8 7 35,-11-8-50,0 1-1,0 0 0,-1 1 1,0-1-1,0 1 1,-1 0-1,0 0 0,0 1 1,0-1-1,0 1 1,-1 0-1,0 0 0,1 6 51,1 5-231,-2 1-1,2 14 232,3 16-203,-7-47 207,-1 0 1,1 0-1,-1 0 1,1 0-1,0 0 1,0 0-1,0 0 1,0 0-1,0-1 1,0 1 0,0 0-1,0-1 1,1 1-1,-1-1 1,1 1-1,-1-1 1,1 0-1,0 1 1,-1-1-1,1 0 1,0 0-1,0 0 1,0 0 0,0-1-1,0 1 1,0 0-1,0-1 1,0 0-1,0 1 1,0-1-1,0 0 1,0 0-1,0 0 1,0 0-1,0 0 1,0-1 0,2 1-5,4-2 72,0 0 1,0-1 0,0 0-1,0 0 1,0 0 0,-1-1-1,0 0 1,7-5-73,-8 4 61,1 0 0,-1 0 0,0-1 0,0 0 0,-1 0 0,1 0 0,-2 0 0,1-1 0,-1 0 0,0 0 0,0 0 1,0-2-62,-2 4 42,0 0 1,-1 0 0,1-1 0,-1 1 0,0 0 0,-1-1 0,1 1 0,-1-1-1,0 1 1,-1-1 0,1 1 0,-1-1 0,0 1 0,0 0 0,-1-1 0,1 1 0,-1 0-1,-1-2-42,1 4 10,0 0 0,0-1 0,0 1 0,0 0 0,-1 0 0,1 0 0,-1 1 0,1-1 0,-1 1 0,0-1 0,0 1 0,0 0-1,-1 0 1,1 0 0,0 1 0,-1-1 0,1 1 0,-1-1 0,1 1 0,-1 0 0,0 1 0,0-1 0,-3 1-10,-9-1-10,1 1-1,-1 1 1,1 1 0,-1 0 0,-3 2 10,16-4 1,0 1-2,-42 7-23,-26 9 24,48-7 32,23-9-30,-1-1 0,1 0-1,0 0 1,0 0 0,0 0 0,0 1-1,0-1 1,0 0 0,0 0 0,0 0-1,-1 1 1,1-1 0,0 0-1,0 0 1,0 0 0,0 1 0,0-1-1,0 0 1,0 0 0,0 1 0,0-1-1,0 0 1,0 0 0,0 0-1,1 1 1,-1-1 0,0 0 0,0 0-1,0 0 1,0 1 0,0-1 0,0 0-1,0 0 1,1 0 0,-1 0-1,0 1 1,0-1 0,0 0 0,0 0-1,1 0 1,-1 0 0,0 0 0,0 0-1,0 0 1,0 1 0,1-1-1,-1 0 1,0 0-2,6 2 23,-1 0-1,1-1 1,0 1-1,0-1 1,0-1 0,5 1-23,22 1 54,0-2 1,0-1-1,18-4-54,100-19-68,-84 12-62,1 2 0,23 2 130,-83 8-13,-1-1-1,1 2 0,0-1 0,-1 1 0,1 0 0,0 1 0,1 0 14,-7-1-2,0 0 1,0-1-1,0 1 0,-1 0 0,1 0 0,0 1 0,0-1 0,-1 0 1,1 1-1,-1-1 0,1 0 0,-1 1 0,0 0 0,1-1 0,-1 1 1,0 0-1,0 0 0,0-1 0,0 1 0,-1 0 0,1 0 1,0 0-1,-1 0 0,1 0 0,-1 0 0,0 2 2,1 4 40,-1 0 0,0 0 0,-1 0 0,0 0 0,0 0 0,-1-1 1,0 1-1,0 0 0,-3 5-40,-7 15 501,-15 26-501,15-32 190,1 0 0,-4 15-190,13-31 18,0 0 0,1 0 0,-1 0 0,1 1 0,1-1 0,-1 0 0,1 1 0,0-1 0,0 0 0,1 1 0,0-1 0,0 2-18,0-5 8,1 1-1,-1-1 1,0 0-1,1 1 1,0-1 0,0 0-1,0 0 1,0 0-1,0 0 1,1 0 0,-1-1-1,1 1 1,0-1 0,-1 1-1,1-1 1,0 0-1,1 0 1,-1 0 0,0-1-1,0 1 1,3 0-8,8 2-14,0-1 0,-1 0 0,1 0 1,0-2-1,1 0 0,-1 0 0,0-1 0,3-1 14,8-1-161,1-2 0,-1 0-1,-1-1 1,4-2 161,-18 4-93,-1 0 0,0 0 1,0-1-1,0 0 0,-1-1 1,1 0-1,-1 0 0,0 0 1,1-3 92,-6 5-22,0 0 0,0-1 0,0 1 0,0-1 0,-1 1 1,1-1-1,-1 0 0,0 0 0,0 0 0,-1 0 0,1-1 0,-1 1 1,0 0-1,0-1 0,0 1 0,-1-1 0,1 1 0,-1-1 1,0 1-1,0-1 22,-1-2 77,0 1-1,0 0 1,0 0 0,-1 0 0,0 0 0,0 0 0,-1 0 0,1 0-1,-1 0 1,0 1 0,-1 0 0,1-1-77,1 4 45,1 0 1,-1 0-1,1 1 1,-1-1-1,0 0 0,0 0 1,1 1-1,-1-1 1,0 1-1,0 0 0,-1 0 1,1-1-1,0 1 1,0 1-1,-1-1 0,1 0 1,0 0-1,-1 1 1,1 0-1,0-1 0,-1 1 1,1 0-1,-1 0 1,1 0-1,-1 0 1,1 1-1,0-1 0,-1 1 1,1-1-1,-1 1 1,0 1-46,0-1 11,1 0 0,-1 1 1,1-1-1,0 1 0,0-1 1,-1 1-1,1 0 1,0 0-1,1 0 0,-1 0 1,0 0-1,1 1 1,-1-1-1,1 0 0,-1 1 1,1-1-1,0 1 1,0 0-1,1-1 0,-1 1 1,0 0-1,1-1 1,-1 1-1,1 0 0,0 0 1,0 1-12,0 2-5,1-1 1,-1 0-1,1 1 1,0-1 0,1 1-1,-1-1 1,1 0-1,0 0 1,0 0 0,0 0-1,1 0 1,0-1-1,2 3 5,2 2-94,1 0-1,0-1 1,0-1 0,1 1-1,0-1 1,0-1-1,1 0 1,0 0 94,10 5-546,0-2 1,0 0-1,17 4 546,40 7-714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8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10 3689,'-1'-1'42,"1"1"1,0-1-1,0 1 0,-1-1 1,1 1-1,0-1 1,-1 1-1,1-1 0,-1 1 1,1-1-1,0 1 0,-1 0 1,1-1-1,-1 1 1,1 0-1,-1-1 0,1 1 1,-1 0-1,0 0 1,1 0-1,-1-1 0,1 1 1,-1 0-1,1 0 0,-1 0 1,0 0-1,1 0 1,-1 0-1,0 0-42,1 1 8,0 0 1,0 0-1,0 0 0,-1 0 1,1 0-1,0-1 0,1 1 1,-1 0-1,0 0 1,0 0-1,0 0 0,0 0 1,1 0-1,-1 0 0,0 0 1,1-1-1,-1 1 0,1 0 1,-1 0-1,1 0 0,-1-1 1,1 1-1,0 0 0,-1-1-8,8 11-156,0 0 0,1-1 0,0 0 0,0-1 0,1 0-1,1 0 1,1 0 156,18 12-712,1-1 0,4 1 712,0-2-572,1-2 0,0-2 0,27 8 572,-40-16-6,0-1 0,1-1-1,0-1 1,0-1-1,0-1 1,15-1 6,-33-1 446,0 0 1,0-1-1,0 0 1,0 0-1,0 0 1,-1-1-1,1 0 1,0 0-1,3-2-446,-11 10 1366,-29 191-602,28-173-707,0 1 0,1-1 0,2 0 0,0 1 0,2 2-57,-1-14 4,1 0 0,1 0 0,0 0 0,1 0 0,0-1-1,1 0 1,0 0 0,1 0 0,0 0 0,5 5-4,3 0-279,0 0 0,1-1 0,0-1 0,2 0 0,0-1 0,0-1 0,1-1 0,1-1 0,0 0 0,1-1 0,0-1 1,15 4 278,-30-11-122,0-1 0,1 0 0,-1-1 0,0 1 0,0-1 1,1 0 121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8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21 4001,'-38'-20'1784,"18"24"-904,14 10-407,28 8-369,24 4-40,48-5-385,14-1-279,20-8-728,5-6-400,11-14 1104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6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81 3857,'-11'-77'1447,"11"74"-929,2 4-199,4 10-102,5 16-236,8 43 350,-2 10-331,-6-26 444,3 0-1,18 47-443,-26-85 30,1-1 0,1 1-1,0-1 1,1-1 0,1 0 0,0 0-1,1-1 1,0 0 0,1-1 0,0 0-1,8 5-29,-17-14 9,1-1-1,0 1 1,-1-1 0,1 0-1,0 1 1,0-2-1,0 1 1,1 0-1,-1-1 1,0 0 0,1 0-1,-1 0 1,0-1-1,1 1 1,-1-1-1,1 0 1,-1 0 0,1-1-1,1 0-8,-1 0 16,0-1 0,1 0 0,-1 0-1,0-1 1,0 1 0,0-1 0,-1-1 0,1 1-1,-1 0 1,0-1 0,1 0 0,-2 0 0,1 0 0,0-1-1,1-2-15,11-16 14,-2-1-1,0-1 1,-1 0-1,-2-1 1,3-8-14,3-14-10,-3-1 0,4-27 10,-14 55 160,-1 0-1,-1-9-159,1-8 574,1 28 43,0 21-325,1 24-205,-3-14-79,1 0 0,1 0 0,1 0 0,1-1 0,0 1 0,2-1 0,9 18-8,-10-24-204,1-1 0,1 0 1,0 0-1,1 0 1,0-1-1,1-1 1,0 0-1,1 0 1,0-1-1,1-1 1,2 2 203,28 14-700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9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294 549 2769,'0'-7'579,"0"0"1,-1 0-1,0 0 1,0 0 0,-2-5-580,3 11 70,0 0 1,0 0 0,-1 0 0,1-1-1,0 1 1,-1 0 0,0 0-1,1 0 1,-1 0 0,0 0 0,1 0-1,-1 0 1,0 0 0,0 0-1,0 0 1,0 1 0,1-1 0,-1 0-1,-1 0 1,1 1 0,0-1-1,0 1 1,0-1 0,0 1 0,0-1-1,0 1 1,-1 0 0,1 0-1,0-1 1,0 1 0,0 0 0,-1 0-1,1 0 1,0 0 0,0 1-1,-1-1 1,1 0-71,-4 1 50,1 1 0,-1 0 0,1 0 0,-1 0 0,1 1 0,0-1 0,0 1 0,0 0 0,0 0 0,0 1 0,1-1 0,-3 3-50,-9 12 3,0 1 0,-1 4-3,1-2 8,-57 83-321,59-84-28,2 0 1,0 1-1,2 1 1,-3 8 340,10-25-133,0 0 0,1 0 0,0 1 0,0-1 0,0 0 0,1 1 0,0-1 0,0 1 0,0-1 0,1 0 0,-1 1 0,1-1 0,0 0 0,1 1 0,0-1 0,-1 0 0,2 0 0,-1 0 0,0 0 0,1-1 0,0 1 0,0-1 0,1 1 0,1 1 133,-5-6 5,0 0-1,0 1 0,1-1 1,-1 1-1,0-1 0,0 0 0,1 1 1,-1-1-1,0 0 0,0 1 1,1-1-1,-1 0 0,0 0 1,1 1-1,-1-1 0,1 0 1,-1 0-1,0 0 0,1 1 1,-1-1-1,1 0 0,-1 0 1,0 0-1,1 0 0,-1 0 1,1 0-1,-1 0 0,1 0 1,-1 0-1,0 0 0,1 0 1,-1 0-1,1 0 0,-1 0 1,1 0-1,-1-1 0,0 1 1,1 0-1,-1 0 0,0 0 1,1-1-1,-1 1 0,1 0 1,-1 0-1,0-1 0,0 1 1,1 0-1,-1-1 0,0 1 1,0 0-1,1-1-4,5-25 817,-4 14-508,15-41 991,1 0-1,12-20-1299,-22 59 37,-3 13-63,3 23-104,-5-12 96,7 35-86,-5-20 98,2 0-1,0-1 0,1 0 0,2 0 1,1 0 22,-4-11-39,1-1 0,0 0 1,1 0-1,0-1 1,1 0-1,0-1 1,0 0-1,2 0 1,-1-1-1,1-1 0,0 0 1,1-1-1,-1 0 1,1-1-1,1 0 1,-1-1-1,1 0 0,12 1 39,-11-3-39,0 0-1,-1-1 0,1-1 0,0-1 0,0 0 1,0 0-1,0-2 0,0 0 0,0-1 0,0 0 0,-1-1 1,0-1-1,0 0 0,0-1 0,0 0 0,-1-1 0,0-1 1,1-1 39,4-3-23,-1-2 0,-1 0 1,0-1-1,0 0 0,-2-1 1,0-1-1,0 0 0,1-5 23,-8 10 12,-1 0 0,1 0-1,-2-1 1,0 0 0,-1 0 0,0 0-1,-1 0 1,0-1 0,-1 1-1,0-1 1,-1 1 0,-1-1-1,-1-10-11,-6-25 127,-3 0 0,-1 1 0,-3 0 0,-8-16-127,2 3 76,14 42-49,-23-75 182,-42-87-209,66 169 50,-1 1 0,-1-1 0,0 1-1,0 0 1,-1 1 0,-1 0 0,0 0-50,8 9 5,-1-1 1,1 1 0,0 0-1,-1-1 1,0 1 0,1 0 0,-1 0-1,1 0 1,-1 1 0,0-1-1,0 0 1,1 1 0,-1-1-1,0 1 1,0-1 0,0 1 0,0 0-1,0 0 1,1 0 0,-1 0-1,0 0 1,0 0 0,0 0 0,0 1-1,0-1 1,0 1 0,1-1-1,-1 1 1,-1 0-6,1 1-19,0-1-1,0 0 1,1 1 0,-1-1-1,1 1 1,-1 0-1,1-1 1,0 1 0,-1 0-1,1 0 1,0 0 0,0 0-1,0 0 1,1 0 0,-1 0-1,0 0 1,1 0-1,-1 0 1,1 0 0,0 0-1,0 0 1,0 1 0,0-1-1,0 0 1,0 1 19,2 8-62,1-1 0,0 1 1,0 0-1,1-1 0,1 2 62,10 29-61,45 193 358,-33-118 591,42 110-888,-37-142 50,32 89 54,-53-139-584,-2 1 1,-2-1-1,-1 1 0,-1 2 480,-4 1-592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29.7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125 226 4217,'-105'-117'1987,"87"93"-1248,18 23-720,0 1-1,0 0 0,-1 0 0,1-1 0,0 1 0,0 0 0,0 0 0,0-1 0,0 1 0,0 0 0,0 0 0,0-1 0,0 1 0,0 0 0,0-1 0,0 1 0,0 0 0,0 0 0,0-1 0,0 1 0,0 0 1,0-1-1,0 1 0,0 0 0,0 0 0,1-1 0,-1 1 0,0 0 0,0 0 0,0-1 0,1 1-18,2-3 86,1 1-1,0 0 1,1 0-1,-1 0 1,0 0 0,1 0-1,-1 1 1,1 0-1,-1 0 1,1 0 0,-1 1-1,2-1-85,-4 1 8,408-53-1115,-393 52 1087,-14 0 21,29 1 9,-32 0-8,0 0-1,1 0 0,-1 0 1,0 0-1,1 0 1,-1 0-1,0 0 1,0 0-1,1 0 0,-1 1 1,0-1-1,0 0 1,1 0-1,-1 0 1,0 0-1,0 1 0,1-1 1,-1 0-1,0 0 1,0 1-1,0-1 1,1 0-1,-1 0 0,0 1 1,0-1-1,0 0 1,0 1-1,0-1-1,-6 13 93,-38 28 369,33-32-367,1-1-1,0 2 1,1-1 0,-6 10-95,12-16 9,1 1 0,0 0 1,0 0-1,0 0 1,0 0-1,0 0 0,1 0 1,0 1-1,0-1 1,0 0-1,0 1 0,1-1 1,0 1-1,0-1 0,0 0 1,1 4-10,0-1-60,1 0 0,0 0 0,1-1 0,0 1 0,0 0 0,0-1 0,1 0 0,0 0 0,0 0 0,0 0 0,1-1 0,0 1 0,0-1 0,0 0 0,1-1 0,0 1 1,0-1-1,0 0 0,0-1 0,0 1 0,1-1 0,0-1 0,-1 1 0,1-1 0,1 0 60,44 5-502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0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 3185,'-4'3'105,"1"0"0,-1 1 0,1 0 0,0-1 0,0 1 0,0 0 0,1 0 0,0 1 0,-1-1 0,1 1 0,1-1 0,-1 1 1,1-1-1,-1 4-105,-2 11 71,1 1 0,-1 17-71,3-28 67,-1 25-11,1 0 0,2 0-1,1 0 1,1 0 0,2 0 0,2 0 0,1-1-1,3 4-55,-3-12-96,1-1-1,2 0 1,0 0-1,2-1 1,0 0-1,2-1 1,0-1-1,1 0 1,2-1-1,14 14 97,-25-28-82,0 0 0,0 0-1,1-1 1,-1 0 0,8 3 82,-13-6-13,0-1 1,0 0 0,0-1 0,0 1 0,0 0-1,0-1 1,1 1 0,-1-1 0,0 0-1,0 1 1,1-1 0,-1 0 0,0 0 0,1-1-1,-1 1 1,0 0 0,0-1 0,1 1 0,-1-1-1,0 0 1,0 0 0,0 0 0,0 0-1,0 0 1,0 0 0,0-1 0,1 0 12,4-6 33,-1 1 0,0-1 0,0-1 0,0 1 1,-1-1-1,0 0 0,-1 0 0,0 0 0,0-1 0,0-5-33,7-23 213,-2 0-1,-1-4-212,2-15 176,0 0 357,1 1 1,3-1-1,18-43-533,-32 99 55,1-1 0,-1 1 0,1-1 0,0 1-1,-1-1 1,1 1 0,0-1 0,0 1 0,0 0 0,0 0-1,0-1 1,0 1 0,0 0 0,1 0 0,-1 0 0,0 0-1,0 0 1,2 0-55,-2 1 34,1 0 0,-1 0 0,1 0 0,-1 1 0,1-1 0,-1 0-1,1 1 1,-1-1 0,1 1 0,-1 0 0,0-1 0,1 1 0,-1 0 0,0 0-1,0 0 1,0 0 0,1 0 0,-1 0 0,0 0 0,0 1 0,-1-1 0,1 0-34,46 51-199,-2 2 1,18 31 198,73 123-2230,-83-125 672,-42-69 1324,-11-14 234,0 0 0,0 0 0,0 0 0,0 0 0,1 1 0,-1-1 1,0 0-1,0 0 0,0 0 0,0 0 0,0 0 0,0 0 0,0 0 0,1 0 0,-1 0 0,0 0 1,0 0-1,0 0 0,0 0 0,0 0 0,0 0 0,1 0 0,-1 0 0,0 0 0,0 0 0,0 0 1,0 0-1,0 0 0,0 0 0,1 0 0,-1 0 0,0 0 0,0 0 0,0 0 0,0 0 0,0 0 0,0 0 1,0 0-1,1-1 0,-1 1 0,0 0 0,0 0 0,0 0 0,0 0 0,0 0 0,0 0 0,1-24 424,-1 16-285,1-29 310,1 0 0,1 1 0,2-1 0,2 1-1,2 0 1,0 0 0,3 1 0,1 1 0,5-8-449,-13 31 33,0 1 0,1 0 0,0 1 0,0-1 0,8-7-33,-12 15 4,0 0 0,0 0-1,0 0 1,0 1-1,0-1 1,0 1-1,1-1 1,-1 1-1,0 0 1,1 0-1,-1 0 1,3-1-4,-4 2 1,1 0 1,0 0-1,-1 0 1,1 0-1,-1 0 0,1 0 1,0 1-1,-1-1 0,1 0 1,-1 1-1,1-1 1,-1 1-1,1 0 0,-1-1 1,1 1-1,-1 0 1,0 0-1,1 0 0,-1 0 1,0 0-1,0 0 0,0 0-1,3 4 0,0-1-1,0 1 0,-1 0 0,1 0 0,-1 0 1,-1 0-1,1 0 0,-1 1 0,0-1 0,0 1 1,-1-1-1,2 6 1,0 13-27,0-1 0,-1 18 27,-1-18-14,3 87-11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1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41 133 2264,'-40'8'1322,"72"-18"-98,158-30-998,-37 10-74,-143 28-195,-1 0 73,0 0 0,-1-1 0,1 0 0,5-2-30,-13 4-24,1 0-1,-1 0 1,1 0 0,-1 1 0,1-1 0,-1-1-1,0 1 1,1 0 0,-1 0 0,0 0 0,0-1-1,0 1 1,0 0 0,0-1 0,0 1 0,0-1-1,-1 0 1,1 1 0,0-1 0,-1 1-1,1-1 1,-1 0 0,0 1 0,0-1 0,1-1 24,-3-2-1466,0 3 945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1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0 1416,'-39'41'462,"9"-11"21,2 3 0,-12 17-483,33-40 76,0 0 0,1 0 1,0 1-1,0 0 0,2 0 0,-1 1 0,1-1 1,1 1-1,0 0 0,-1 11-76,4-18 37,0 0-1,0 1 0,0-1 1,0 0-1,1 1 1,0-1-1,0 0 0,0 0 1,1 1-1,0-1 1,0-1-1,0 1 1,0 0-1,3 3-36,0-2 54,0 1 0,0-1-1,0 0 1,1 0 0,0-1 0,1 1 0,-1-1-1,1-1 1,0 1-54,13 6 108,1-1-1,-1-1 1,2 0-1,-1-2 1,1-1-1,8 1-107,-6 0 52,1-2 1,0-1-1,0-1 0,1-2 1,12 0-53,-32-1 4,1-1 1,-1 1-1,1-1 1,-1 0-1,1-1 1,-1 1-1,1-2 0,-1 1 1,0 0-1,0-1 1,0 0-1,-1-1 1,1 1-1,-1-1 1,1 0-1,-1-1 0,-1 1 1,1-1-1,-1 0 1,1 0-1,-1 0 1,-1 0-1,3-4-4,0-5 11,0 0-1,-1 0 0,0 0 1,-1-1-1,-1 1 0,0-1 1,-1 0-1,0-2-10,-1 8 5,-1-1 0,0 1 0,0 0 0,-1-1 0,0 1 0,0 0 0,-1-1 0,-1 1 0,1 0 0,-1 0 0,-1 1 0,0-1 0,-1-1-5,4 8-2,0 1 1,1 0-1,-1-1 0,0 1 0,0 0 1,0 0-1,0 0 0,0 0 0,-1 0 1,1 0-1,0 0 0,0 0 0,-1 0 1,1 1-1,0-1 0,-1 0 0,1 1 0,-1-1 1,1 1-1,-1-1 0,1 1 0,-1 0 1,1 0-1,-1 0 0,1 0 0,-1 0 1,1 0-1,-1 0 0,1 0 0,-1 1 1,1-1-1,-1 0 0,1 1 0,-1 0 1,1-1-1,-2 1 2,-3 3-14,0 0-1,1 0 1,-1 0 0,1 1 0,-1 0 0,1 0 0,0 1 14,-7 8-117,1 0 0,0 1 0,1 0 0,0 1 0,1 0 0,1 1 0,1 0 1,0 0-1,1 0 0,1 1 0,-2 15 117,-2 51-388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2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1824,'8'-6'32,"4"-6"-64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2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22 2737,'-4'-3'242,"0"1"0,-1-1 0,1 1 0,0 0 1,-1 0-1,0 0 0,1 0 0,-1 1 0,-5-1-242,8 2 32,0 0 0,-1 0 0,1 1 0,0-1 0,0 0 0,0 1-1,-1 0 1,1 0 0,0-1 0,0 1 0,0 0 0,0 1 0,0-1-1,0 0 1,1 0 0,-1 1 0,0-1 0,1 1 0,-1 0-1,1 0 1,-1-1 0,0 3-32,-2 1-5,0 1 0,1 0 0,0 0 0,0 0 0,0 1 0,1-1 0,-1 1 0,2-1 0,-1 1 0,1 0 0,0-1 0,0 1 0,1 0 0,0 0 0,0 0 0,1 0 0,0 1 5,3 18-40,1-1 0,2 1 0,9 22 40,-12-35-22,2 5-15,16 43-45,-3 1 0,-3 1-1,7 62 83,-18-45 19,-6 68-19,2 24 132,0-157-101,0 1 0,2 0 0,1 6-31,-3-16-60,1-1 0,0 0 0,0 0 0,0 0 0,0 0-1,1 0 1,0 0 0,0-1 0,0 1 0,0-1 0,1 0 60,8 4-248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2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0 226 4409,'0'-3'133,"0"-1"0,1 1-1,-1 0 1,1 0 0,-1-1 0,1 1 0,0 0-1,0 0 1,0 0 0,1 0 0,-1 0 0,1 0-1,0 1 1,-1-1 0,1 0 0,0 1 0,1 0-1,-1-1 1,0 1 0,2-1-133,5-3-20,0 0-1,1 0 1,0 1-1,0 0 1,5-1 20,3-2 44,9-4-156,75-32-340,-87 39 324,1 0-1,-1 0 0,1 2 1,0 0-1,10 0 129,-25 3-16,1-1 0,0 1 0,-1 0 0,1 0 0,0 1 0,-1-1 0,1 0 0,0 0 0,-1 1 0,1-1 0,-1 1 0,1 0 0,-1-1 0,1 1 0,-1 0 0,1 0 0,-1 0 1,0 0-1,1 0 0,-1 0 0,0 0 0,0 0 0,0 1 0,0-1 0,0 0 0,0 1 0,0-1 0,0 1 0,-1-1 0,1 1 0,0-1 0,-1 1 0,1-1 16,0 7-44,1 0 0,-1 0 0,-1 0 0,1 1 0,-1-1 0,-1 3 44,1 5-41,-1 1 15,1 1 17,0 0 0,1 0-1,1 0 1,3 14 9,-4-27 4,0-1 0,1 0-1,-1 0 1,1 0 0,0 1-1,0-2 1,0 1 0,0 0-1,1 0 1,-1-1 0,1 1-1,0-1 1,0 0 0,1 0-1,-1 0 1,1 0 0,-1-1-1,1 1 1,0-1 0,0 0-1,3 2-3,0-2-35,1 0 0,0 0 0,-1-1 0,1 1 0,0-2 0,-1 1 0,1-1 0,0 0-1,0-1 1,-1 0 0,1 0 0,0 0 0,-1-1 0,4-1 35,0-1-188,1-1 0,-1 0 1,0 0-1,0-1 0,0-1 0,-1 1 0,0-2 1,5-4 187,31-33-628</inkml:trace>
  <inkml:trace contextRef="#ctx0" brushRef="#br0" timeOffset="1">693 138 1072,'-126'-138'816,"48"152"-7,14 16-393,13 6-152,33 10-488,8 4-288,24-2 312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3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250 603 3449,'-2'-88'1591,"-3"0"1,-4 1 0,-5-7-1592,3 18 226,9 55-239,-10-55-153,10 69 114,1 1 1,-1 0-1,0 0 1,0 0-1,-1 0 1,0 0-1,0 1 1,0-1-1,-4-3 52,7 8-17,-1 0 0,0 0 0,0 0 0,0 1 0,0-1 0,0 0 0,0 1 0,0-1 0,0 1 0,-1-1 0,1 1 0,0-1 0,0 1 0,0 0 0,0-1 0,-1 1 0,1 0 0,0 0 0,0 0 0,0 0 0,-1 0 0,1 0 0,0 1 0,0-1 0,0 0 0,-1 1 0,1-1 0,0 0 0,0 1 0,0 0 0,0-1-1,0 1 1,0 0 0,0-1 0,0 1 0,-1 0 17,-1 2-32,0 0-1,-1 0 0,1 0 0,0 1 0,1-1 0,-1 0 0,1 1 1,-1 0-1,1 0 33,0 0-8,0 0 1,0 1 0,1-1-1,0 0 1,0 0 0,0 1-1,0-1 1,1 1 0,-1-1-1,1 1 1,0-1 0,1 0-1,-1 1 1,1-1 0,0 1 0,0-1-1,0 0 1,1 1 0,1 3 7,4 4 1,0 1 0,1-1 0,1 0 0,0 0 0,5 4-1,27 36 6,-24-24 1,-1 1 0,-2 1-1,-1 0 1,-1 1 0,-2 1 0,0 2-7,13 65 94,1 32-94,-6-31 37,-18-99-45,2 12-178,0-1 0,1 1-1,1-1 1,0 0 0,0 0 0,1 0 0,5 6 186,2-4-1063,3-15 423</inkml:trace>
  <inkml:trace contextRef="#ctx0" brushRef="#br0" timeOffset="1">4 439 4665,'-4'-28'1848,"46"6"-1680,12-2 249,42-16-1002,7 0-511,11-3 688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3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14 3945,'-2'-1'42,"1"-1"-1,-1 1 1,1 0 0,-1 0 0,1 0-1,-1 0 1,0 0 0,0 0-1,1 0 1,-1 1 0,0-1 0,0 1-1,0-1 1,0 1 0,0 0 0,0 0-1,0 0 1,0 0 0,0 0 0,1 0-1,-1 0 1,0 1 0,0-1 0,0 1-1,0-1 1,0 1 0,1 0 0,-1 0-1,0-1 1,0 1 0,1 1-1,-1-1 1,1 0 0,-1 0 0,1 1-1,-1-1 1,0 2-42,-11 9 15,0 2 0,1 0 0,-7 10-15,-1 2-10,-8 8 8,2 2 1,2 1 0,2 2-1,1 0 1,1 0-1,3 2 1,1 1-1,2 0 1,2 0-1,2 1 1,2 1 0,2 0-1,0 22 2,5-49-29,1-1 0,1 0 0,0 1 0,1-1 1,1 0-1,0 0 0,6 15 29,-6-25-36,-1 0 0,1 1 1,0-1-1,1 0 1,-1-1-1,1 1 0,0-1 1,1 1-1,-1-1 1,1-1-1,0 1 0,0-1 1,0 1-1,1-2 1,0 1-1,0 0 1,0-1-1,0 0 0,5 1 36,0-1-111,1 0 0,-1-1 0,1 0-1,-1-1 1,1 0 0,0-1 0,-1-1 0,1 0-1,-1 0 1,1-1 0,-1 0 0,0-1-1,1 0 1,-1-1 0,1-1 111,50-25-389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8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1184,'0'0'559,"0"0"-178,3-2 160,63-5 404,94 0 926,-48 13-1610,-60-2-653,0-3 1,0-1 0,36-6 391,-50-3-383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4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 3569,'-2'-1'65,"-1"1"1,0 0 0,1 0-1,-1 0 1,0 0-1,0 0 1,1 1-1,-1 0 1,1-1 0,-1 1-1,0 0 1,1 0-1,0 0 1,-1 0-1,1 1 1,-1-1 0,1 1-1,0-1 1,0 1-1,0 0 1,0 0 0,0 0-1,1 0 1,-1 0-1,0 0 1,1 0-1,0 1 1,-1-1 0,1 1-1,0-1 1,0 1-1,0-1 1,1 1 0,-1 2-66,0 1-33,0 0 1,0 0 0,1 0-1,0 0 1,0 0 0,0 0 0,1 0-1,0 0 1,0 0 0,1 0 0,-1 0-1,1-1 1,1 1 0,-1 0-1,3 4 33,0-3-108,0 0 0,1 0-1,0 0 1,0-1 0,0 1-1,1-1 1,0-1-1,0 1 1,0-1 0,1-1-1,5 4 109,13 4-396,0-1 0,1-2 0,1 0 396,0 0-351,-1 1 0,17 9 351,-39-17-22,1 1-1,-1 1 1,0-1-1,0 1 0,0 0 1,-1 0-1,1 0 0,-1 1 1,0-1-1,2 3 23,-5-4 15,1-1 1,-1 0-1,0 1 1,0-1-1,0 1 0,0-1 1,0 1-1,-1-1 1,1 1-1,-1 0 0,1-1 1,-1 1-1,0 0 1,0 0-1,0-1 0,-1 1 1,1 0-1,-1-1 1,1 1-1,-1-1 1,0 1-1,0 0 0,0-1 1,0 0-1,-1 1-15,-3 6 116,-1-1 0,0 1 0,0-2 0,-1 1 0,0-1 0,-1 0 0,1 0 0,-2 0-116,-69 47 661,66-47-587,3-1-40,-49 28 229,54-31-281,-1-1-1,0 0 1,1-1 0,-1 1 0,0-1-1,0 0 1,0 0 0,0 0 0,0-1-1,0 1 1,-2-1 18,6-1-40,0 1-1,0 0 0,0 0 1,0 0-1,1-1 0,-1 1 0,0 0 1,0-1-1,1 1 0,-1-1 1,0 1-1,1-1 0,-1 1 1,0-1-1,1 0 0,-1 1 1,1-1-1,-1 0 41,-7-16-401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4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2625,'36'22'920,"0"22"-736,0 24 64,4 4 56,-14 30-24,4 11-96,-14 31-112,-2 6-80,-10-11-240,-6-7-192,-10-42-520,-4-16 576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5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 5441,'26'-38'2017,"18"20"-1841,14 4 264,12 6-400,7 6-88,-11 10-1081,-12 8-863,-14 10 1184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5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5201,'46'-24'1728,"15"4"-1856,19 6-696,0-4 600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5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412 18 5649,'-30'-18'2121,"-6"28"-1617,-2 24-288,-14 22-184,-9 8-8,-1 14 0,2-2-8,16 13-16,16-1-48,28 2-152,14-4-112,40-24-208,14-9-73,15-27-183,3-16-168,-6-22-440,4-13 824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6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 4761,'42'28'2064,"-34"-30"-1231,10-2-321,16 2-408,14 6-88,9-2 0,3 8-8,6-8 16,-2-4-24,-2-2-104,0-6-128,-10 0-304,-8-2-105,-5 0-119,-7-2-64,-8 2-192,-6-6 640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6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 6273,'-8'2'2289,"4"14"-1793,-4 20-408,6 14-56,0 25-8,2 17 16,6 24-48,2 6-72,2-3-320,4-9-440,4-32-1057,0-12 1177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6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713 2 3097,'-1'0'41,"1"0"0,0 0 1,0 0-1,0 0 0,0 0 0,0-1 1,0 1-1,-1 0 0,1 0 1,0 0-1,0 0 0,0 0 0,0 0 1,-1 0-1,1 0 0,0 0 1,0 0-1,0 0 0,0 0 0,-1 0 1,1 0-1,0 0 0,0 0 1,0 0-1,0 0 0,-1 0 0,1 0 1,0 0-1,0 0 0,0 0 1,0 1-1,0-1 0,-1 0 0,1 0 1,0 0-1,0 0 0,0 0 1,0 0-1,0 0 0,0 1 0,0-1 1,0 0-1,-1 0 0,1 0 1,0 0-1,0 0 0,0 1 0,0-1 1,0 0-1,0 0-41,-15 14 562,-16 20-530,-22 29 271,-3-3 0,-25 19-303,-31 25 154,32-28-69,-29 16-85,100-84-18,-1-1 0,-1 0 0,0 0 0,1-1 0,-2-1 0,1 0 0,-5 1 18,13-5-4,1 0-1,0-1 1,0 1 0,-1-1-1,1 1 1,0-1-1,-1 0 1,1 0 0,-1 0-1,1 0 1,0 0 0,-1-1-1,1 1 1,0-1-1,-1 1 1,1-1 0,0 0-1,0 0 1,0 0 0,0 0-1,0-1 1,0 1-1,0 0 1,0-1 0,0 1-1,0-1 1,1 0 0,-1 0-1,1 1 1,-1-1-1,1 0 1,0 0 0,0 0-1,0-1 1,0 1 0,0 0-1,0 0 1,0-1-1,1 1 1,-1 0 0,1-1 4,-1-5-39,0 0-1,0 1 1,1-1 0,-1 0 0,2 0 0,-1 0-1,1 0 1,1 0 0,-1 1 0,1-1 0,2-3 39,-1 1 27,1 0-1,0 0 1,1 1 0,0-1 0,0 1 0,1 0 0,0 1 0,3-4-27,-6 9 34,0 1 0,0-1 0,0 1 0,0 0 0,1 0 0,-1 0 0,0 0 0,1 0 1,0 1-1,-1 0 0,1-1 0,0 1 0,0 1 0,-1-1 0,1 1 0,0-1 0,0 1 1,0 0-1,0 0 0,0 1 0,0-1 0,-1 1 0,1 0 0,0 0 0,0 0 0,-1 0 0,1 1-34,7 2-8,0 1-1,-1 0 0,0 1 0,0 0 1,0 1-1,-1 0 0,0 0 0,6 6 9,25 30-62,29 40 62,-44-51-144,1 0 0,1-2-1,2-1 1,1-2-1,4 2 145,-20-18-282,1-1 0,0-1 0,1 0 0,0-1 0,0-1-1,0 0 1,9 1 282,-10-5-206,-1-1-1,1 0 1,6-1 206,-18-1-22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7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414 40 3313,'1'-1'28,"1"-2"114,0 1 1,-1-1-1,1 0 0,-1 0 1,1 0-1,-1 0 0,0 0 0,1-2-142,-2 5 18,0-1 0,0 1 0,0 0 0,-1-1 0,1 1 0,0 0 0,0-1 0,0 1 0,0 0 0,0-1 0,0 1 0,0 0-1,-1-1 1,1 1 0,0 0 0,0 0 0,0-1 0,-1 1 0,1 0 0,0 0 0,0-1 0,-1 1 0,1 0 0,0 0 0,0 0-1,-1-1 1,1 1-18,-18-2 369,2 4-313,-1 1 1,1 1 0,0 0-1,0 1 1,1 1 0,-1 1-1,-12 7-56,1-2 27,14-6-30,-30 12-66,0 3-1,2 1 1,-17 13 69,54-33-34,1 1 0,-1 0 1,1 0-1,0 0 0,0 0 0,0 0 1,0 1-1,0-1 0,1 1 0,0 0 1,-1-1-1,2 1 0,-1 1 34,1-4-8,1 0 1,0 0-1,-1 0 0,1 1 0,0-1 0,0 0 1,0 0-1,0 1 0,0-1 0,0 0 1,1 0-1,-1 1 0,0-1 0,1 0 0,-1 0 1,1 0-1,-1 0 0,1 1 0,-1-1 8,2 1 5,-1-1-1,1 1 1,-1 0-1,1-1 1,0 1-1,0-1 0,0 0 1,0 1-1,0-1 1,0 0-1,0 0 1,0 0-1,0 0 1,0-1-5,19 6 190,0-1 1,0-1-1,0-1 1,0-1-1,6 0-190,-9-2 167,0 2-1,1 0 1,-1 1-1,0 0 1,-1 2-1,1 0 1,10 5-167,-23-6 15,1-1 1,-1 1 0,1 0 0,-1 1 0,0-1 0,-1 1-1,1 0 1,-1 0 0,0 1 0,0-1 0,-1 1 0,1 0 0,-1 0-1,-1 0 1,1 0 0,-1 1 0,0-1 0,0 1 0,-1-1 0,0 1-1,0 1-15,2 13-2,-2-1 0,0 1 0,-1 0 0,-2-1 0,0 1 0,-1 3 2,1-11-3,-1 0 1,-1 0 0,1-1-1,-2 1 1,0-1 0,0 0-1,-1 0 1,-3 3 2,4-8-34,1-1-1,-1 1 1,-1-1 0,1 0-1,-1 0 1,0-1-1,0 0 1,-1 0 0,1 0-1,-1-1 1,0 0-1,0 0 1,-1-1-1,0 1 35,-11 1-302,1 0-1,-1 0 0,-1-2 1,1-1-1,-19 1 303,-46-5-483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9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1 101 1384,'10'0'584,"2"-2"-288,0-2-79,-2-2-33,2-2 24,0-2 72,0 0 16,1 0 24,3 0-16,56-28-120,-44 36-56,6 2-88,0 2-128,4 0-520,0 0-416,4-4 583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9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 6041,'2'-27'2321,"7"41"-1777,6 12-192,12 20-368,-6 7-64,-4 14-88,-3 0-64,-7-2-160,-1-5-16,1-2 72,-3-5 40,-2 0 64,2 2-161,0-11-879,7-8 848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39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7 3369,'-3'-7'1438,"1"12"-1353,-3 21-1424,2-6 1420,-24 104-969,25-110 838,0 0 0,0 0-1,2 0 1,0 0 0,0 0 0,1 0 0,1 0 0,0 0 0,1 0-1,2 4 51,-2-9 61,0-1 1,0 0-1,1 0 0,0-1 0,0 1 0,1-1 0,0 0 0,0 0 0,0 0 1,1-1-1,0 0 0,0 0 0,1 0 0,0-1 0,0 0 0,0 0 0,2 0-61,-8-4 57,1 0 0,0-1 0,-1 1-1,1 0 1,0-1 0,0 1-1,0-1 1,0 0 0,0 1 0,-1-1-1,1 0 1,0 0 0,0 0-1,0 0 1,0-1 0,0 1 0,0-1-1,-1 1 1,1-1 0,0 1-1,1-2-56,0 1 41,0-1 0,0-1 0,0 1 0,0 0 0,0-1 0,-1 1 0,1-1 0,-1 0-1,0 0 1,0 0 0,0 0-41,6-10 3,-2 0 0,0 0 0,0-1 0,-1 0-1,0-5-2,4-12-117,-1-1 0,-2 1 0,-1-1 0,-1 0 0,-2-1 0,-2-10 117,0 41 23,0-1 0,0 0 1,0 0-1,-1 1 1,1-1-1,-1 0 0,0 0 1,0 1-1,0-1 1,0 1-1,0-1 1,-1 1-1,1-1 0,-1 1 1,1 0-1,-1 0 1,0-1-1,0 1 0,0 1 1,0-1-1,-2-1-23,1 1 38,-1 0 0,0 0 0,0 1-1,0 0 1,0-1 0,-1 1 0,1 1 0,0-1-1,0 1 1,-1-1 0,1 1 0,0 1-1,-4-1-37,-11 2-212,0 1 0,1 1 0,-1 0 0,1 1 0,-11 5 212,6 5-365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0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3377,'2'-10'1952,"2"6"-480,0 2-583,-4 0-265,0 0-440,0 0-112,0 0-72,4 0-48,0 2-264,0 0-320,4 0-649,2 0-463,8 0 1056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0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 2224,'123'-8'1073,"-109"-2"-417,8 6-224,2 0-288,-4 0-40,-2 0-72,-2 0-24,-8 2-8,2 0-48,-8-2-256,-2 2-232,0 1 320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0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 3393,'0'0'5,"-17"-2"2526,16 2-2493,1 0 1,0 0-1,-1 0 1,1 0 0,0 0-1,0 0 1,-1 0-1,1 1 1,0-1 0,-1 0-1,1 0 1,0 0-1,0 1 1,0-1 0,-1 0-1,1 0 1,0 1-1,0-1 1,0 0 0,-1 0-1,1 1 1,0-1-1,0 0 1,0 1 0,0-1-1,0 0 1,0 1-1,0-1 1,0 0-1,0 1 1,0-1 0,0 0-1,0 0 1,0 1-1,0-1 1,0 0 0,0 1-1,0-1 1,0 0-1,0 1 1,0-1 0,1 0-39,-1 2 2,2 1-179,2 3 0,0 0 1,1 0-1,-1 0 1,1 0-1,1-1 0,-1 0 1,1 0-1,6 3 177,39 23-725,-43-28 546,-1 0-1,1-1 1,0 0 0,0 0 0,0 0-1,0-1 1,0 0 0,0-1-1,0 0 1,0 0 0,0 0-1,0-1 1,6-2 179,20 0-160,-11 1 422,-17 1 8,1 1-1,-1-1 0,0 1 0,1 0 1,-1 0-1,0 1 0,1 0 1,-1 0-1,3 1-269,-8-1 33,0-1 1,0 0 0,-1 1-1,1-1 1,0 1 0,-1 0-1,1-1 1,0 1-1,-1-1 1,1 1 0,-1 0-1,1 0 1,-1-1-1,1 1 1,-1 0 0,0 0-1,1-1 1,-1 1-1,0 0 1,0 0 0,1 0-1,-1 0 1,0 0 0,0-1-1,0 1 1,0 0-1,0 0 1,0 1-34,-7 24 376,5-20-322,-6 13-94,0 0 1,-2-1-1,0 0 1,-1 0 0,0-1-1,-2-1 1,0 0-1,0 0 1,-2-1-1,0-1 1,-1-1 0,0 0-1,-1-1 1,-12 7 39,-29 8-506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1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181 158 4273,'-140'-27'2156,"137"27"-2039,0-1-1,0 0 0,1 0 1,-1 0-1,0 0 0,0 0 1,1-1-1,-1 0 0,1 1 1,-1-1-1,1 0 0,0 0 1,-1 0-117,3 1 53,0 1 1,-1-1 0,1 1 0,-1-1-1,1 1 1,0-1 0,-1 0-1,1 1 1,0-1 0,0 1 0,0-1-1,-1 0 1,1 1 0,0-1-1,0 0 1,0 1 0,0-1 0,0 0-1,0 1 1,0-1 0,0 0-1,0 1 1,1-1 0,-1 0 0,0 1-1,0-1 1,1 0 0,-1 1-1,0-1-53,3-1 15,0 1-1,0-1 0,0 1 1,0-1-1,0 1 0,0 0 1,0 0-1,0 0 0,1 1 1,-1-1-1,0 1 0,1 0 1,-1-1-1,2 2-14,20-4 13,7-2-12,11-3-2,17 2 1,8 3-3,2 3 3,-30 1-69,0-1-1,0-2 0,0-2 1,0-2-1,0-1 70,-38 7-141,0-1 0,0 1 0,0-1 0,0 1 0,0-1-1,0 0 1,0 0 0,0 0 0,0 0 0,0 0 0,0 0 0,-1-1 0,1 1 0,0 0 0,-1-1-1,1 0 1,-1 1 0,0-1 0,1 0 0,-1 0 141,7-11-947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1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6425,'-2'-16'2409,"4"22"-1889,4 10-224,4 26-296,-4 12 16,0 27-16,-6 11-48,0 28-88,0 2-64,-2-5-256,4-9-280,-2-28-328,4-8-193,-2-24-447,2-10 1088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2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8 6081,'4'-7'2045,"-2"10"-1243,3 21-645,8 100-179,-3 66 22,-5-37-46,2 124-157,-7-256 155,0 0 0,-2 0 1,0-1-1,-2 1 0,0-1 1,-1 0-1,-5 11 48,6-22-53,0 1 1,-1-1-1,0 0 1,0-1 0,-1 1-1,0-1 1,0 0-1,-1-1 1,0 0-1,-1 0 1,1 0-1,-1-1 1,-1 0-1,1 0 1,-1-1-1,-3 1 53,9-4-288,3-2 238,-1 0 0,1 0-1,0 0 1,0 0-1,0 0 1,-1 0-1,1 0 1,0 0 0,0 0-1,0 0 1,-1 0-1,1 0 1,0 0-1,0 1 1,0-1 0,0 0-1,-1 0 1,1 0-1,0 0 1,0 0-1,0 1 1,0-1 0,0 0-1,-1 0 1,1 0-1,0 0 1,0 1-1,0-1 1,0 0 0,0 0-1,0 0 1,0 1-1,0-1 1,0 0-1,0 0 1,0 1 0,0-1 50,2 2-750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2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0 307 4729,'2'-22'418,"1"0"-1,1 0 1,0 1-1,2 0 1,0 0-1,2 0 1,0 1-1,5-7-417,-9 19 11,0 1 0,0 0 0,1 0 0,0 0 1,0 1-1,0 0 0,1 0 0,0 0 0,0 0 0,1 1 0,0 0 0,0 1 0,0 0 0,0 0 0,0 0 0,1 1 0,0 0 0,0 0 0,0 1 0,0 0 0,0 0 0,0 1 0,5 0-11,3 1-124,0 1 0,0 1-1,1 0 1,-1 2 0,-1 0 0,1 0-1,-1 1 1,1 1 0,-1 1 0,-1 0 0,0 1-1,0 1 1,0 0 0,-1 0 0,0 1-1,-1 1 1,0 1 0,-1-1 0,1 4 124,-8-11-56,-1 0 0,0 1 0,0-1 0,0 1 1,-1 0-1,0 0 0,1 3 56,-2-6-9,-1 0 0,1 0 1,-1 0-1,1-1 0,-1 1 0,0 0 0,0 0 0,0 0 0,0 0 1,0 0-1,0 0 0,-1 0 0,1 0 0,-1 0 0,1 0 0,-1-1 0,0 1 1,1 0-1,-1 0 0,0-1 0,0 1 0,-1 0 9,-7 6 17,0-1-1,0 0 1,-1-1-1,1 0 1,-1 0-1,-1-1 1,1 0-1,-12 2-16,0 3 67,-15 4 59,0-1 1,-1-2-1,-1-1 1,1-2-1,-34 2-126,121-19-675,-17 5 794,0 2 0,0 1 1,20 3-120,-43-1 38,1 0 1,-1 0 0,0 1-1,1 0 1,-1 0 0,0 1-1,0 1 1,-1-1 0,1 1-1,-1 1 1,1 0 0,-2 0-1,1 0 1,0 1 0,5 6-39,-11-9 0,1 0 0,-1 0 1,1 1-1,-1-1 1,0 1-1,-1-1 0,1 1 1,-1 0-1,1 0 1,-1 0-1,0 0 0,-1 0 1,1 0-1,-1 0 1,1 0-1,-1 0 0,0 0 1,-1 0-1,1 0 0,-1 0 1,0 0-1,0 0 1,0 0-1,0 0 0,-1-1 1,1 1-1,-1 0 1,0-1-1,-1 2 0,-4 7-19,-1-1 0,0-1 1,0 1-1,-1-2 0,0 1 1,-1-1-1,0 0 0,-8 5 19,-5 2-370,0 0 0,-1-1 0,-1-2 0,0 0 0,-16 4 370,19-14-457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3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510 29 4057,'-5'-4'176,"1"1"1,-1 0-1,0 0 1,0 1-1,0-1 1,0 1-1,0 0 1,0 1-1,-1-1 1,1 1-1,-1 0 1,1 1-1,-4-1-176,-1 1 39,1 1-1,-1 0 1,1 1 0,0 0-1,0 0 1,0 1-1,0 0 1,0 1-39,-28 11 3,0 1 0,2 3 0,0 0-1,-20 16-2,40-24-29,1 0 0,0 0 0,1 2 0,0-1 0,0 2 0,1 0 0,1 0 0,1 1 0,0 0 0,1 1 0,-3 6 29,11-20-27,0 1 0,0-1 0,0 0-1,0 1 1,1-1 0,-1 0 0,1 1 0,-1-1 0,1 1 0,0-1 0,0 0-1,0 1 1,0-1 0,1 1 0,-1-1 0,1 1 0,-1-1 0,1 0 0,0 1-1,0-1 1,0 0 0,0 0 0,0 0 0,0 0 0,2 2 27,0-1-20,-1-1 1,1 0 0,0 0 0,0 0-1,0 0 1,0 0 0,0-1 0,0 1-1,0-1 1,1 0 0,-1 0 0,0 0-1,1 0 1,-1-1 0,1 1 0,-1-1-1,1 0 20,46 0 146,0-1 0,1-3-146,0 0 634,37 2-634,-70 3 118,-1 0 0,1 1 0,-1 2 0,1-1 0,-1 2 0,15 6-118,-19-6 39,-1 0 0,0 1 1,0 0-1,-1 1 0,0 1 0,0 0 0,0 0 0,1 4-39,-9-10 1,0 1-1,0 0 1,-1 0 0,0 0-1,0 0 1,0 0-1,0 0 1,0 0-1,0 1 1,-1-1 0,0 1-1,1 0 1,-1-1-1,-1 1 1,1 0-1,0-1 1,-1 1 0,0 0-1,0 0 1,0-1-1,0 1 1,-1 0-1,0 0 1,1-1-1,-1 1 1,0 0 0,-1-1-1,1 1 1,-1-1-1,1 0 1,-1 1-1,-7 9-31,0 0 0,-1-1-1,0 0 1,0 0 0,-1-1 0,-1 0 0,0-1 0,-1-1 0,0 0-1,0 0 1,0-2 0,-1 1 0,-1-2 0,-1 1 31,-9 3-434,0-2 1,-1 0-1,0-2 0,-1-1 1,1-1-1,-1-1 0,-25 0 434,-7-6-718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7 632,'-10'-6'120,"-6"8"-136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9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0 245 2969,'24'14'2635,"-20"-12"-2664,1-1 0,0 0 1,-1 0-1,1 0 0,0-1 0,-1 0 1,1 0-1,0 0 0,-1 0 1,1-1-1,0 0 0,2 0 29,61-19-232,-49 14 190,10-4 2,0-1 1,0-1-1,23-15 40,-43 22 32,1-1-1,-1 0 1,0 0 0,0-1-1,-1-1 1,0 1-1,0-1 1,-1-1-1,0 1 1,-1-1 0,0-1-1,3-5-31,-7 13 37,-1-1 0,0 1-1,0-1 1,0 1 0,0-1-1,0 0 1,-1 1 0,1-1-1,-1 0 1,0 1 0,0-1 0,0 0-1,0 0 1,0 1 0,0-1-1,-1 0 1,1 1 0,-1-1-1,0-1-36,0 2 26,0 1 0,0 0 0,1 0 0,-1 0 0,0 0 0,0 0 0,0 0 0,0 1 0,0-1-1,0 0 1,0 0 0,-1 1 0,1-1 0,0 0 0,0 1 0,0 0 0,-1-1-26,-1 0 32,0 1 1,0-1-1,0 1 1,0 0-1,0 0 0,-1 0 1,1 0-1,0 0 1,-3 1-33,-12 4 108,0 0 0,0 1 0,0 0 0,1 2 1,0 0-1,0 1 0,1 0 0,0 1 0,1 1 1,-5 5-109,2-1 88,1 1 0,0 1 0,1 0 1,1 1-1,0 1 0,1 0 1,2 1-1,-2 4-88,10-17 10,0 1-1,0 1 0,1-1 1,0 1-1,1-1 1,-1 1-1,2 0 0,-1 7-9,1-14 2,1 1-1,0 0 1,1 0-1,-1 0 1,0 0-1,1 0 1,0 0-1,-1-1 0,1 1 1,0 0-1,0-1 1,1 1-1,-1 0 1,1-1-1,-1 1 1,1-1-1,0 0 1,0 0-1,0 0 1,0 0-1,0 0 0,0 0 1,1 0-1,-1 0 1,1-1-1,-1 0 1,1 1-1,0-1-1,7 3 9,1 0-1,0-1 1,0-1-1,0 1 1,0-2-1,1 0 0,-1 0 1,0-1-1,11-1-8,23-2-147,37-10 147,-65 10-73,22-4-1017,0-2 0,34-13 1090,-23 2-790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4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51 1192,'-1'3'111,"0"0"0,-1 0 0,1 0 0,-1 0 0,1 0-1,-1 0 1,0 0 0,-1 1-111,-41 53 895,41-52-778,0 0-1,0 1 1,1-1-1,0 1 1,0 0-1,0-1 1,1 1-1,0 0 1,0 0-1,0 0 1,1 0-1,0 0 1,0 0 0,0 0-1,1 0 1,0 0-117,0 11 195,-1-9-123,2 1-1,-1-1 1,1 1-1,0-1 1,0 0-1,1 0 1,0 0-1,1 0 1,2 4-72,-3-8 24,-1 1 1,1-1 0,0 0-1,0 0 1,0 0 0,1-1 0,0 1-1,-1-1 1,1 1 0,1-1 0,-1-1-1,0 1 1,1 0 0,-1-1 0,1 0-1,4 1-24,-7-2 13,0-1-1,0 0 0,0 1 0,0-1 0,0 0 1,0 0-1,0 0 0,0 0 0,0-1 1,0 1-1,0 0 0,0-1 0,-1 0 1,1 1-1,0-1 0,0 0 0,0 0 1,0 0-13,1-2 15,1 1 1,-1-1 0,1 0 0,-1 0 0,0 0 0,0 0 0,-1-1 0,2-1-16,5-9 25,-1-1 1,-1 1 0,0-1 0,0-3-26,-6 14 4,5-9 12,-2 0 0,0 0 0,-1-1 0,0 1-1,-1-1 1,0 1 0,-1-1 0,0 0 0,-2-4-16,1 11 26,-1 0 0,0-1 0,-1 1 1,0 0-1,0 0 0,0 0 0,-1 0 0,0 1 0,0-1 0,-1 1 1,0 0-1,0 0 0,-1 0 0,1 0 0,-1 1 0,0 0 0,-1 0 1,-1-1-27,4 3 19,0 1 1,0 0 0,0 0-1,-1 0 1,1 1 0,-1-1-1,0 1 1,1 0 0,-1 0-1,0 0 1,0 0 0,0 1-1,1-1 1,-1 1 0,0 0-1,0 1 1,0-1 0,0 0 0,1 1-1,-1 0 1,0 0 0,0 0-1,-3 2-19,1 0-112,0 0-1,0 0 1,0 0-1,1 1 0,-1 0 1,1 0-1,0 1 1,0-1-1,0 1 0,1 0 1,-1 0-1,1 1 1,-1 2 112,-10 24-554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4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32 6713,'0'-20'2577,"0"12"-1897,0 4-360,0 4-728,0 0-664,-2 0-1057,0 0 1217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4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19 6433,'-1'-2'76,"0"1"1,-1-1-1,1 1 0,-1 0 0,1-1 0,-1 1 0,1 0 0,-1 0 0,0 0 1,0 0-1,1 0 0,-1 1 0,0-1 0,0 1 0,0-1 0,0 1 0,0-1 1,0 1-1,0 0 0,0 0 0,0 0 0,0 0 0,0 0 0,0 1 0,0-1 0,0 1 1,0-1-1,0 1 0,1-1 0,-1 1 0,0 0 0,0 0 0,1 0 0,-1 0 1,0 0-1,1 1 0,-1-1 0,1 0 0,-2 2-76,-20 18-69,0 0 0,1 1-1,2 1 1,0 2 0,-14 23 69,26-37-215,2 0 0,-1 1 1,2-1-1,-1 1 0,2 0 0,-1 1 1,2-1-1,0 1 0,0 0 0,1 0 1,1 0-1,0 0 0,1 0 0,0 0 1,1 6 214,0-13-156,0 0 0,1 0 1,-1 0-1,1 0 1,0-1-1,1 1 1,-1-1-1,1 1 1,0-1-1,1 0 1,-1 0-1,1 0 1,0-1-1,0 1 0,1-1 1,3 3 155,-4-4-66,1 0 0,0 0 1,0-1-1,0 0 0,0 0 1,1 0-1,-1 0 0,0-1 1,1 0-1,-1 0 0,1 0 0,-1-1 1,1 0-1,-1 0 0,1 0 1,-1-1-1,1 0 0,2-1 66,10-2 103,-1-1 0,0-1 0,0-1-1,-1 0 1,0-1 0,0-1 0,-1 0 0,0-1-1,-1-1 1,0 0 0,3-4-103,-3 2 285,-1-1 0,0 0 0,0-1 0,-2-1-1,0 0 1,-1 0 0,0-1 0,-2 0 0,0-1 0,2-7-285,-7 16 115,0-1-1,-1 1 1,0-1 0,-1 0 0,0 0 0,0 0 0,-1 1 0,-1-1 0,1 0 0,-2 0 0,1 0 0,-2-4-115,2 12 4,0 0 0,0 0 0,1 1 0,-1-1 0,0 1 0,0-1 0,0 0 0,-1 1 0,1 0 0,0-1 0,-1 1 0,1 0 0,0 0 0,-1-1 0,0 1 0,1 0 0,-1 1 0,0-1 0,1 0 0,-1 0 0,0 1 0,0-1 0,1 1 0,-1-1 0,0 1 0,0 0 0,0 0 0,0 0 0,0 0 0,0 0 0,1 0 0,-1 0 0,0 1 0,0-1 0,0 1 0,0 0-4,-11 2-134,1 1-1,-1 0 1,1 1-1,-10 6 135,14-8-111,-21 13-784,0 0-1,2 2 0,-1 1 896,-15 15-873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5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79 5177,'-1'-15'659,"1"0"1,-2 1-1,0-5-659,2 18 27,0 1 1,0-1-1,-1 0 0,1 1 1,0-1-1,0 0 0,0 1 1,0-1-1,-1 1 1,1-1-1,0 0 0,0 1 1,-1-1-1,1 1 0,-1-1 1,1 1-1,0-1 1,-1 1-1,1-1 0,-1 1 1,1 0-1,-1-1 0,1 1 1,-1-1-1,0 1 1,1 0-1,-1 0 0,1-1 1,-1 1-1,0 0 0,1 0 1,-1 0-1,0 0 1,1 0-1,-1 0 0,0 0 1,1 0-1,-1 0 0,0 0 1,1 0-1,-1 0-27,-1 1 33,0 0-1,0 0 0,0 0 1,0 0-1,0 1 0,0-1 1,0 0-1,1 1 0,-2 1-32,-3 4-91,-1 1-1,2 0 0,-1 0 1,1 1-1,0-1 0,1 1 0,0 0 1,1 0-1,-2 7 92,3-11-186,0 1 0,1-1 0,0 0 0,1 1 0,-1-1 0,1 1 0,0-1 0,0 1 0,0-1 0,1 1 0,0-1-1,0 0 1,0 1 0,1-1 0,0 0 0,0 0 0,0 0 0,1 0 186,2 3-270,1-1 1,0 0-1,0-1 0,1 0 0,-1 0 0,2 0 0,-1 0 0,0-1 0,1-1 270,24 14-886,22 9 886,-12-6-75,-22-11 183,4 3 326,0 0 0,2 4-434,-20-13 194,0 0 1,-1 0 0,0 1-1,0-1 1,-1 1 0,1 0-1,-1 1 1,0-1 0,0 1-1,2 5-194,-5-10 54,0 1-1,0-1 1,-1 1-1,1-1 1,-1 1-1,1-1 1,-1 1 0,0 0-1,1-1 1,-1 1-1,0-1 1,0 1-1,0 0 1,0-1-1,0 1 1,-1-1-1,1 1 1,0-1 0,-1 1-1,1-1 1,-1 1-1,0-1 1,1 1-1,-2 0-53,1 0 70,-1 0 0,0-1 0,0 1 0,0 0 0,0-1 0,0 1 1,0-1-1,-1 0 0,1 0 0,0 0 0,-1 0 0,1 0 0,-1 0 0,0-1-70,-8 2 217,0 0 0,0-1 0,-1 0 1,1-1-1,0 0 0,-6-1-217,6 0 141,0-1 0,0 0-1,0-1 1,0 0 0,0-1 0,0 0 0,-8-5-141,14 6 34,0 0 0,0 0 1,0 0-1,1-1 0,-1 1 1,1-1-1,0-1 0,0 1 1,0 0-1,1-1 0,0 0 1,0 0-1,0 0 0,0 0 1,1 0-1,-2-4-34,0-8-26,0 0 0,2 0 1,-1 0-1,2-1 0,1 1 1,0-5 25,0-5-547,-2-1 1,-2-15 546,-17-44-1598,-9-6 678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6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1 110 1880,'1'-2'1272,"0"6"-541,-1-4-752,4 2 80,14 4 39,0-1-1,1-1 1,0-1 0,-1 0 0,1-1 0,13-1-98,-22-2 47,-1 0 1,1-1 0,-1 0 0,1-1 0,-1 0-1,0 0 1,0-1 0,-1 0 0,1 0 0,-1-1-1,2-2-47,18-8 97,19-12-19,-32 18-59,1 0-1,0 0 1,0 2-1,1 0 1,17-5-19,-27 8-1894,-9 4 1280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6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1 4497,'-11'6'160,"1"0"-1,0 1 1,1 1 0,0 0-1,0 0 1,0 0 0,1 1-1,1 1 1,-1-1 0,2 1 0,-1 1-1,1-1 1,-3 10-160,5-12 9,1 0 1,0 0-1,0 1 1,1-1-1,1 1 0,-1 0 1,1-1-1,0 1 1,1 0-1,0 0 1,1 0-1,0-1 1,0 1-1,1 0 0,0-1 1,0 1-1,1-1 1,0 0-1,2 4-9,0-3-47,0 0-1,1 0 1,-1-1-1,2 0 1,-1 0-1,1-1 1,1 1-1,-1-1 1,1-1-1,0 0 1,1 0-1,8 4 48,-5-3-131,1-2 0,0 0 0,0 0 1,0-1-1,1-1 0,-1 0 0,1-1 0,0 0 0,0-1 131,14-1-262,0-1-1,-1-1 1,1-1-1,0-1 1,-1-2-1,0-1 1,0-1-1,0-1 1,1-2 262,16-10 374,-1-2 0,-1-1-1,17-15-373,-59 39 56,1 0 0,-1-1 0,0 1-1,0-1 1,1 1 0,-1-1 0,0 1-1,0-1 1,0 1 0,1-1 0,-1 1-1,0-1 1,0 1 0,0-1 0,0 1-1,0-1 1,0 1 0,0-1 0,0 1-1,0-1 1,0 1 0,-1 0 0,1-1-1,0 1 1,0-1 0,0 1 0,-1-1-1,1 1 1,0-1 0,0 1 0,-1 0-1,1-1 1,0 1 0,-1-1 0,1 1-1,0 0 1,-1-1 0,1 1 0,-1 0-1,1 0 1,-1-1 0,1 1 0,0 0-1,-1 0 1,1 0 0,-1 0 0,1-1-1,-1 1 1,1 0 0,-1 0-1,1 0 1,-1 0 0,1 0 0,-1 0-1,0 0-55,-13 1-74,-1 0-1,1 1 0,0 1 1,-1 0-1,1 1 0,1 0 0,-1 1 1,-2 2 74,10-5-47,-11 5-388,-1 1 1,-8 6 434,-10 5-642,-14 3 193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7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16 3841,'-8'-6'1376,"2"2"-1200,6 4-336,0-2-720,0 0-432,0 0 752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7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0 3537,'-14'8'1448,"2"10"-880,8 20-352,10 16-104,8 10-16,10 6 8,10 2-40,6-2-96,0-9-200,0 1-72,-2 8-152,-6-2 16,-8 10 96,-2 0 8,-14-5-136,-4-7-176,-8-18 384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7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1 239 7330,'168'-64'612,"-114"47"-1397,0 2-1,0 2 1,1 2 0,45-1 785,-97 11-28,1 1-1,0 0 1,0 0 0,0 1-1,0-1 1,0 1 0,-1 0-1,1-1 1,0 2 0,-1-1-1,1 0 1,0 1 0,2 1 28,-2 1 24,1 0 0,0 0 1,-1 0-1,0 1 1,0-1-1,0 1 0,-1 0 1,1 2-25,2-1 36,-1 1 0,1-1 0,0-1 0,0 1 1,1-1-1,0 0 0,0 0 0,0-1 0,0 0 0,1 0 1,-1 0-1,1-1 0,0-1 0,0 1 0,0-1 0,0-1 1,9 2-37,-12-3-32,1 1 1,0-1-1,0 1 1,-1-2-1,1 1 1,0-1-1,0 1 1,-1-2 0,1 1-1,0 0 1,-1-1-1,0 0 1,1-1-1,-1 1 1,0-1-1,0 0 1,0 0 0,-1-1-1,1 1 1,-1-1-1,0 0 1,0 0-1,0-1 1,0 1-1,-1-1 1,1-1 31,-2 3-8,-1 0 1,1 1-1,-1-1 0,0 0 1,0 0-1,-1 0 0,1-1 1,-1 1-1,1 0 0,-1 0 1,0 0-1,0 0 0,0 0 1,0 0-1,-1 0 0,0-1 1,1 1-1,-1 0 0,0 0 1,0 0-1,-1 1 0,1-1 1,0 0-1,-1 0 0,0 1 1,0-1-1,0 1 0,0-1 1,0 1-1,-1-1 8,-4-3 41,0-1-1,0 1 0,-1 1 1,0 0-1,0 0 0,0 0 1,0 1-1,-1 0 0,-5-1-40,-8-3 160,-1 2 0,0 0-1,0 2 1,-20-2-160,30 5 88,0 1-1,0 0 1,0 1-1,0 0 1,0 1 0,1 1-1,-1 0 1,1 0-1,-9 4-87,16-5-9,1 0 0,-1 0-1,1 1 1,-1 0-1,1-1 1,0 1 0,0 1-1,0-1 1,1 0-1,-1 1 1,1 0 0,-1 0-1,1 0 1,1 0-1,-1 1 1,1-1 0,-1 1-1,1-1 1,0 1 0,1 0-1,-1 0 1,1 0-1,0 0 1,0 0 0,1 0 9,3 31-214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8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208 508 6473,'0'-22'1254,"1"1"-1,0-1 0,4-18-1253,-2 25-137,-1-1-1,0 1 1,-1-1-1,-1 1 0,-1-1 1,0 1-1,-1-1 1,-2-7 137,-5-4-537,0 1 0,-2 0 0,-1 0 0,0 1 0,-2 0 0,-17-21 537,26 40-6,0 1 0,0-1 0,0 1 0,0 1 0,-1-1 0,0 1 0,0 0 1,0 0-1,-5-2 6,9 5 28,1 0-1,0 1 1,-1-1 0,1 0 0,-1 1 0,1-1 0,-1 1 0,1 0-1,-1-1 1,1 1 0,-1 0 0,1 0 0,-1 0 0,1 0 0,-1 0-1,1 1 1,-1-1 0,0 0 0,1 1 0,-1-1 0,1 1 0,0-1-1,-1 1 1,1 0 0,-1-1 0,1 1 0,0 0 0,0 0-1,-1 0 1,1 0 0,0 0 0,0 1 0,0-1 0,0 0 0,0 0-1,1 1 1,-1-1 0,0 0 0,0 1 0,1-1 0,-1 1 0,1-1-1,0 1 1,-1-1 0,1 1 0,0-1 0,0 2-28,-1 2 23,0 0-1,1 0 1,0 0 0,0 1 0,1-1-1,-1 0 1,1 0 0,0 0 0,1 1-1,-1-1 1,1-1 0,0 1-1,0 0 1,1 0 0,-1-1 0,1 1-1,0-1 1,0 0 0,1 0 0,-1 0-1,3 2-22,11 11 56,1-1 0,0-1-1,2 0 1,1 0-56,4 2 11,-1 1-1,0 2 1,-2 0-1,0 1 1,-2 2-1,0 0 1,-2 1-1,0 0 1,7 18-11,2 11-11,-3 1 1,4 16 10,4 11-510,-9-33-1481,-20-40 1224</inkml:trace>
  <inkml:trace contextRef="#ctx0" brushRef="#br0" timeOffset="1">5 440 6385,'18'-28'2297,"16"4"-1881,40-7-416,15-7-264,19-10-1016,2-8 896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39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52 5145,'-6'-34'2521,"6"21"-393,8 9-1968,22 4-264,16 4-112,15-3-280,8 1-264,-5-2-424,-5 0-193,-7-2-191,-3 1 0,-9 2 1047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8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7 5785,'-54'-6'2097,"14"43"-1713,6 19-224,10 40-152,8 12 0,14 6 8,8 1-56,22-13-144,10-10-240,18-10-657,8-8-303,6-20 792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8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1 2993,'-15'3'285,"1"1"0,0 1 1,0 0-1,0 1 1,1 1-1,0 0 0,0 0 1,1 1-1,0 1 1,0 1-286,10-9 22,0 1 1,0 0 0,0-1 0,0 1-1,0 0 1,0 0 0,1 0 0,-1 1-1,1-1 1,0 0 0,-1 0-1,1 1 1,0-1 0,0 1 0,1-1-1,-1 1 1,0-1 0,1 1 0,0 0-1,0-1 1,-1 3-23,2-2 8,0 0 1,0 0-1,0-1 0,1 1 0,-1 0 0,0-1 1,1 1-1,0 0 0,0-1 0,-1 0 1,2 1-1,-1-1 0,0 0 0,0 0 0,1 0 1,-1-1-1,1 1 0,1 0-8,27 17-17,1-2 0,25 9 17,-16-7-39,21 13 39,-59-31-3,0 1 1,0 0 0,0 0 0,-1 0-1,1 0 1,0 0 0,-1 1 0,0-1-1,1 1 1,-1 0 0,0 0 0,0-1-1,-1 1 1,1 0 0,-1 0 0,1 1-1,-1-1 1,0 0 0,0 0 0,0 1-1,0 1 3,-1-1 29,-1-1 1,1 1-1,0-1 0,-1 1 0,0-1 0,0 0 1,0 1-1,0-1 0,0 0 0,-1 0 0,0 0 0,1 0 1,-1 0-1,0 0 0,0 0 0,-1-1 0,1 1 0,-1-1 1,1 1-1,-2 0-29,-29 21 334,32-23-394,-1-1-1,1 1 1,-1 0-1,1 0 1,-1 0-1,0-1 1,0 1-1,1-1 1,-1 0-1,0 1 0,0-1 1,1 0-1,-1 0 1,0 0-1,0 0 1,1 0-1,-1 0 1,0-1-1,0 1 1,-1-1 60,-5-6-426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9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 6305,'8'-26'2337,"12"32"-1857,6 16-200,10 27-304,0 19 0,0 38 16,-8 12 0,-8 12-56,-10-7-48,-16-9-352,-6-4-384,-12-8-729,2-5-447,-8-23 1208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9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 6857,'58'-46'2369,"2"23"-2217,24 15-256,8 6-344,-21 17-1553,-7 13 1345</inkml:trace>
  <inkml:trace contextRef="#ctx0" brushRef="#br0" timeOffset="1">38 673 5961,'36'-28'2361,"12"10"-1489,26 4-832,20 4-408,1 2-1649,9-2 1377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49.9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486 5 3065,'-5'-2'169,"-1"1"0,1 1 0,0-1 1,-1 1-1,1-1 0,0 1 0,-1 1 1,1-1-1,-1 1 0,1 0 0,0 0 1,0 1-1,0 0 0,-5 2-169,-7 4 135,1 1 0,0 0 0,-12 10-135,11-7 114,-8 5 49,0 0-1,2 2 0,0 0 0,1 2 1,1 0-1,1 1 0,1 2 1,1 0-1,1 0 0,0 3-162,3 1 160,1 0 0,1 1 0,1 0 0,-3 19-160,10-34 32,1 1-1,0-1 1,1 1 0,1-1 0,1 1 0,0 0-1,0-1 1,2 1 0,0-1 0,3 13-32,-3-21 4,0 1 0,1 0 1,0-1-1,0 0 0,1 0 1,-1 0-1,1 0 0,0 0 1,1-1-1,0 0 0,-1 0 1,6 4-5,-2-3-2,1 1 1,0-2 0,0 1 0,1-1 0,0 0 0,0-1-1,10 3 2,3-1-167,1-1 0,0-1 0,0 0 0,0-2-1,0-1 1,0-1 0,1-2 167,-3 1-548,0-2 0,20-4 548,37-18-662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0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0 128 3625,'18'-22'1840,"10"10"-488,12 2-887,10-2-273,14 0-128,0 0-40,4-2-96,3 6-176,-9-2-433,-2 2-359,-16 0 608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0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 6929,'-6'-4'2449,"6"16"-2177,4 28-136,-2 12-112,10 40-24,0 12-64,4 23-152,4 11-184,0-14-816,-2-13-449,-2-25-447,0-20 1112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1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662 38 4529,'0'-3'143,"-1"0"224,0 0 0,0 0 0,0 0 0,0 0 0,0 0 0,-1 0 0,1 1 0,-2-3-367,2 5 59,1-1 0,-1 1 1,0-1-1,1 0 0,-1 1 1,0-1-1,0 1 0,0 0 1,1-1-1,-1 1 0,0 0 1,0-1-1,0 1 0,0 0 1,0 0-1,0 0 0,0 0 1,0 0-1,0 0 1,1 0-1,-1 0 0,0 0 1,0 0-1,0 0 0,0 1 1,0-1-1,0 0 0,0 1 1,1-1-1,-1 1 0,0-1 1,0 1-1,0-1 0,1 1 1,-1 0-60,-20 14 51,0 2 0,1 0 1,1 1-1,1 1 1,0 2-52,-7 6 12,-122 140-988,-9 27 976,137-167-199,-21 23-221,36-46 354,0 0-1,0 0 0,-1 0 0,0 0 0,0-1 0,0 1 0,0-1 0,-5 2 67,8-4 1,1 0 0,-1-1-1,0 1 1,1 0-1,-1-1 1,0 0 0,0 1-1,1-1 1,-1 0 0,0 0-1,0 0 1,0 0-1,1 0 1,-1 0 0,0 0-1,0-1 1,1 1 0,-1-1-1,0 1 1,0-1-1,1 0 1,-1 1 0,1-1-1,-1 0 1,1 0 0,-1 0-1,1 0 1,-1-1 0,1 1-1,0 0 1,0 0-1,-1-1 1,1 1 0,0-1-1,0 1 1,1-1 0,-1 0-1,0 1 1,0-1-1,1 0 1,-1 1 0,1-1-1,-1-1 0,-1-6 46,1 1 0,-1 0 0,1-1 0,1 0-1,0 1 1,0-1 0,0 1 0,2-4-46,-1 1 63,2 0 0,-1 0 1,1 0-1,1 1 0,0-1 1,1 1-1,0 0 0,6-10-63,-9 17 31,1-1-1,0 0 0,-1 1 1,1-1-1,1 1 0,-1 0 1,0 0-1,1 1 0,0-1 1,-1 1-1,1-1 0,0 1 1,0 0-1,0 1 0,1-1 1,-1 1-1,0-1 0,1 1 1,-1 1-1,0-1 0,1 1 1,-1-1-1,4 1-30,9 2 5,-1 1 0,1 0 1,-1 1-1,0 1 0,-1 0 0,1 1 0,-1 1 1,0 0-1,13 9-5,20 16-17,-2 1 0,12 13 17,18 14-37,-51-41 12,1-2 1,0 0-1,11 3 25,-26-15-195,1 0 0,-1-1 0,1 0 0,0-1 0,0 0 0,0 0 0,1-2 0,-1 1 0,0-2 0,2 0 195,52-7-669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1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30 2993,'0'-1'79,"0"-1"1,-1 0 0,1 1-1,-1-1 1,1 1 0,-1-1-1,0 1 1,0-1 0,0 1-1,1 0 1,-1-1 0,-1 1-1,1 0 1,0 0 0,0-1-1,0 1 1,-1 0 0,1 0-1,-2 0-79,1 0 65,-1 1 0,1-1-1,-1 1 1,1 0 0,-1 0 0,0 0-1,1 0 1,-1 0 0,1 1 0,-1-1-1,1 1 1,-1 0 0,0 0-65,-115 34 160,-47 25-160,148-54 129,1 1 0,0 1 0,0 1 0,-11 9-129,23-16 33,0 1-1,0-1 0,1 1 0,-1 1 1,1-1-1,0 0 0,0 1 0,0-1 1,0 1-1,1 0 0,0 0 0,-1 0 1,1 0-1,1 1 0,-1-1 0,1 0 1,-1 1-1,1-1 0,1 1 0,-1 2-32,1-4 9,0-1 0,0 1 0,0-1 0,1 0 0,-1 1 0,1-1 0,-1 0 0,1 1 0,0-1 0,0 0 0,0 0 0,0 0 0,1 0 0,-1 0 0,0 0 0,1 0 0,0 0 0,-1-1 0,1 1 0,0 0 0,0-1 0,0 0 0,0 1 0,0-1 0,0 0 0,0 0 0,0 0 0,1 0-9,6 2 13,-1-1 1,1 0-1,0 0 1,0-1-1,0 0 0,9 0-13,31-1 41,31-6-41,-51 3 69,-1 1 0,1 1 1,-1 2-1,1 0 0,-1 2 1,26 6-70,-41-5 62,0-1 0,-1 2 1,0 0-1,0 0 1,0 1-1,0 1 1,-1 0-1,0 0 0,-1 1 1,0 1-1,2 1-62,-8-5 11,1 0-1,0 1 1,-1-1-1,0 1 0,0 0 1,-1 0-1,0 1 1,0-1-1,0 1 0,-1-1 1,0 1-1,0 0 1,-1 0-1,0 0 1,0 0-1,0 0 0,-1 0 1,0 0-1,-1 0 1,1 0-1,-2 2-10,0 2 14,-1 0 0,0 0 0,-1-1 0,0 1 0,-1-1 0,0 0 0,0-1 0,-1 1 0,-1-1 0,1 0 0,-1-1 0,-1 1 0,0-1 0,0-1 0,0 0 0,-5 3-14,-2 1 2,0-1 1,-1-1 0,0 0-1,-1-1 1,1-1 0,-2-1 0,1 0-1,-1-1 1,-14 2-3,4-2-330,0-2 1,-1-1-1,1-1 0,-19-2 330,24-2-239,0-1-1,-7-3 240,29 7-4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2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6 134 3465,'-6'-8'1672,"6"2"-832,0 2-216,0 2-512,4 0-128,42-4-80,62-12-16,-58 0-56,6 0-8,-6 4-128,0 0-120,-2 6-336,-7-2-128,-1 8-176,-6-2 607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40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1 160 5481,'11'-15'2161,"18"6"-1497,11-7-304,34 3-336,10-2-16,9-6-152,2 2-128,-9 5-248,-17 1-128,-22 7-433,-14-1-247,-22-5 832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2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36 5713,'-8'-2'374,"0"1"1,1 0-1,-1 0 0,0 1 0,0 0 0,-6 1-374,10 0 54,0 0-1,0 0 0,0 0 1,0 0-1,0 1 1,1-1-1,-1 1 0,0 0 1,1 0-1,0 1 1,-1-1-1,1 1 0,0-1 1,-2 3-54,0 1-32,0 1 0,0-1 0,0 1-1,1 0 1,-1 0 0,2 1 0,-1-1 0,1 1 0,0 0 0,1 0 0,0 0 0,0 0 0,1 0-1,0 1 1,0-1 0,1 0 0,0 1 0,1-1 0,-1 0 0,2 1 0,-1-1 0,1 0 0,2 4 32,-1-1-207,1 0 1,0 0 0,1-1 0,0 1 0,1-1 0,0 0-1,1 0 1,0-1 0,0 0 0,1 0 0,0-1 0,1 0-1,0-1 1,0 1 0,1-2 0,5 4 206,0-1-192,1-2-1,-1 0 1,1-1 0,0-1-1,1 0 1,-1-1 0,1-1-1,0-1 1,5 1 192,-11-3 44,0 0 0,0 0 0,1-1 0,-1-1 0,0 1 0,0-2 0,-1 0 0,1 0 0,0-1 0,-1 0 0,0-1 0,0 0 0,0 0 0,6-6-44,-6 4 279,-1 0-1,-1-1 1,1 0-1,-1 0 1,-1-1-1,1 0 1,-1-1 0,-1 1-1,0-1 1,0 0-1,-1-1 1,2-6-279,-4 8 107,0 0 1,-1 0-1,0 0 1,-1 0-1,0-1 1,0 1-1,-1 0 1,0 0-1,-1-1 1,0 1-1,0 0 1,-1 0-1,0 0 1,-1 0-1,0 0 1,-1-1-108,0 1-3,0-1 0,-1 1 1,0 0-1,-1 0 1,0 1-1,0-1 1,-1 1-1,0 1 1,0-1-1,-1 1 1,-8-6 2,10 10-20,1-1 1,-1 1-1,1 0 0,-1 1 1,0-1-1,0 1 0,0 0 1,0 1-1,0-1 1,-1 1-1,1 1 0,0-1 1,-1 1-1,1 0 0,0 0 1,-1 1-1,1 0 1,0 0-1,0 0 0,-2 1 20,-20 9-765,-1 2 1,2 0-1,-26 18 765,52-31-30,-32 22-1496,15-1 661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3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42 5761,'-14'-21'2521,"10"9"-1513,-2 10 8,10 0-752,-4 2-264,0 0-552,12 0-568,12 0-937,0 0-399,42-4 1400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3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5361,'0'-1'140,"0"0"-1,1 0 0,-1 0 1,0 0-1,0 1 0,1-1 1,-1 0-1,0 0 0,1 0 1,-1 0-1,1 1 0,-1-1 1,1 0-1,0 0 0,-1 1 1,1-1-1,0 0 1,-1 1-1,1-1 0,0 1 1,0-1-1,-1 1 0,1-1 1,0 1-1,0 0 0,0-1 1,0 1-1,0 0-139,35-8-800,-28 6 1051,28-3-479,1 1 0,13 2 228,156-12-359,-206 14 364,1 0-1,-1 0 1,0 0-1,1 0 1,-1 0-1,0 0 1,1 0-1,-1 0 1,0 0 0,1 0-1,-1 0 1,0 0-1,1-1 1,-1 1-1,0 0 1,1 0-1,-1 0 1,0-1-1,0 1 1,1 0 0,-1 0-1,0-1 1,0 1-1,0 0 1,1 0-1,-1-1 1,0 1-1,0-1-4,0 1-71,-1 0 0,1-1 0,-1 1-1,1 0 1,-1-1 0,1 1 0,-1 0-1,1 0 1,-1-1 0,1 1-1,-1 0 1,1 0 0,-1 0 0,0 0-1,1 0 1,-1 0 0,1 0 0,-1 0-1,1 0 1,-1 0 0,0 0-1,1 0 1,-1 0 0,1 0 0,-1 0-1,0 1 72,-31 2-556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3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 1360,'-9'3'732,"-1"1"-1,1 1 1,0 0-1,0 0 1,-7 6-732,14-10 70,1 0 0,-1 0 0,1 0 0,0 0-1,-1 0 1,1 0 0,0 0 0,0 1 0,0-1 0,0 1 0,0-1 0,0 0 0,1 1-1,-1 0 1,0-1 0,1 1 0,-1-1 0,1 1 0,-1 0 0,1-1 0,0 1 0,0 0 0,0 0-1,0-1 1,0 1 0,0 0 0,0-1 0,1 1 0,-1 0 0,1-1 0,-1 1 0,1-1-1,-1 1 1,1 0 0,0-1 0,0 1 0,0-1 0,0 0 0,0 1 0,0-1-70,2 2 21,0 0 1,0-1 0,0 1-1,0-1 1,0 1 0,1-1 0,-1 0-1,1 0 1,-1-1 0,1 1-1,0-1 1,0 0 0,0 0 0,0 0-1,1 0-21,12 1 17,1 0 1,-1-1-1,1-1-17,-4 0 20,39-1-7,-36 0 5,1 0 0,0 1 0,0 1 0,-1 1 0,1 0 0,-1 1 0,5 3-18,-20-6 5,0 1 0,0 0 0,0-1 1,0 1-1,0 0 0,0 0 0,0 1 0,0-1 0,-1 0 1,1 1-1,0-1 0,-1 1 0,1-1 0,-1 1 1,0 0-1,1-1 0,-1 1 0,0 0 0,0 0 0,0 0 1,0 0-1,-1 0 0,1 0 0,0 0 0,-1 1 1,0-1-1,1 0 0,-1 0 0,0 0 0,0 0 1,0 1-1,0-1 0,-1 0 0,1 0-5,-1 4 9,-1 0 0,0-1-1,0 0 1,0 1 0,-1-1 0,1 0-1,-1 0 1,0 0 0,-1-1 0,1 1-1,-1-1 1,-1 1-9,-10 8-95,-1 0 0,0-1 0,-1 0 0,0-2 0,-1 0-1,-13 5 96,-17 6-266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4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4 175 4825,'0'-1'114,"-1"1"0,1-1 0,0 1 0,0 0 1,-1-1-1,1 1 0,0-1 0,0 1 0,-1-1 0,1 1 0,0-1 0,0 1 0,0-1 0,0 1 1,0-1-1,0 1 0,0-1 0,0 1 0,0-1 0,0 1 0,0-1 0,0 1 0,0-1 0,1 1 1,-1-1-1,0 1 0,0-1 0,0 1 0,1-1 0,-1 1 0,0 0 0,0-1 0,1 1 0,-1-1 1,1 1-1,-1 0 0,1-1-114,21-4 527,-20 5-591,51-7 240,-1-2 0,42-13-176,-82 19 37,86-19 511,82-6-548,101 1 81,-93 10-269,-172 16 30,-11 1-32,0 0-1,-1 0 0,1-1 0,-1 1 1,1-1-1,-1 0 0,1-1 1,-1 1-1,1-1 0,-1 0 191,-2-3-657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4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49 7274,'-10'-32'2912,"6"16"-1944,6 26-632,2 18-216,2 30-120,0 13 32,-2 37-56,-2 4-64,4 4-72,0-5-16,0-21-88,4-6-8,-2-12-80,0-10-88,2-8-416,-4-16-456,0-17-753,0-5 1177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5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0 715 7482,'2'-3'188,"0"0"0,0 0 0,1 0 1,-1 1-1,1-1 0,-1 1 0,1-1 1,0 1-1,0 0 0,0 0 1,0 0-1,0 0 0,1 0 0,0 0-188,0 2 44,-1-1 0,1 1 0,0 0 0,-1 0-1,1 0 1,0 0 0,0 0 0,-1 1 0,1 0-1,-1 0 1,1 0 0,-1 0 0,1 0-1,-1 1 1,3 1-44,7 4 4,-1 0 0,0 1-1,-1 0 1,1 1 0,-2 1 0,1-1-1,-1 2 1,-1-1 0,0 1-1,0 1 1,-1 0 0,3 7-4,11 20-97,-2 1 0,-2 1 0,4 16 97,-12-30-61,2 4-89,-1-1-1,-1 2 0,-2-1 1,2 18 150,-10-48-1,0 0 1,0-1 0,0 1 0,0-1-1,1 1 1,-1-1 0,0 1-1,0 0 1,0-1 0,0 1-1,0 0 1,0-1 0,-1 1-1,1-1 1,0 1 0,0 0-1,0-1 1,-1 1 0,1-1 0,0 1-1,0-1 1,-1 1 0,1-1-1,0 1 1,-1-1 0,1 0 10,-1 0 1,0 0-1,1 0 0,-1 0 1,1-1-1,-1 1 1,1 0-1,-1 0 0,1-1 1,-1 1-1,1 0 0,-1-1 1,1 1-1,-1 0 1,1-1-1,-1 1 0,1-1 1,0 1-1,-1 0 0,1-1-10,-21-32 501,16 21-412,0-1-1,2 0 1,0 0-1,0 0 1,1 0 0,1-1-1,0-7-88,0-15 124,3-1-1,2-12-123,4-5 50,2-1 1,3 2-1,2-1 1,9-18-51,90-204-294,-40 107-82,-60 133 282,0 0 0,-3-1 0,-1 0 0,3-24 94,-20 148-2114,1-28 1386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5.7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0 801 4721,'3'0'187,"0"1"-1,-1 0 1,1 0 0,-1 0 0,1 1-1,-1-1 1,0 0 0,1 1 0,-1 0-1,0-1 1,0 1 0,0 0-1,0 0 1,1 1-187,7 7 155,-6-7-141,-3-2-57,1 1 1,-1-1-1,0 0 1,0 0 0,1 0-1,-1 0 1,0-1 0,1 1-1,-1 0 1,1-1 0,-1 1-1,1-1 1,-1 1-1,2-1 43,-2 0-29,0-1-1,0 0 0,0 1 0,0-1 0,-1 0 0,1 0 0,0 0 0,0 0 0,0 0 0,-1 0 0,1 0 0,0 0 0,-1 0 0,1 0 0,-1 0 0,0 0 0,1-1 0,-1 1 0,0 0 0,1 0 0,-1 0 0,0-1 0,0 0 30,16-77 1165,-4-1 0,-1-21-1165,0-2 1867,6-5-1867,17-48 388,7-30-509,-41 177 127,-5 22-74,-6 26-178,4 32 21,4 1 0,4 48 225,0-27 82,-3 17-36,0-24-39,3 0 0,7 21-7,-8-103-73,1 6 32,1 0 0,0 0 1,0 0-1,2 4 41,-4-13-69,1 1-1,-1-1 1,1 0-1,0 1 1,0-1 0,-1 0-1,1 0 1,0 1-1,0-1 1,0 0 0,0 0-1,0 0 1,0 0-1,1 0 70,-1-1-96,0 1-1,-1-1 1,1 0-1,0 0 1,0 0-1,0 0 0,-1 0 1,1 0-1,0 0 1,0 0-1,0 0 1,0 0-1,-1 0 0,1 0 1,0 0-1,0-1 1,-1 1-1,1 0 1,0-1-1,0 1 1,-1 0-1,1-1 0,0 1 1,-1-1-1,1 1 1,0-1 96,21-18-782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6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0 122 4233,'1'-1'133,"-1"-1"1,0 1 0,0 0-1,0 0 1,1 0-1,-1 0 1,1 0-1,-1 0 1,1 0-1,-1 0 1,1 0-1,-1 0 1,1 0-1,0 0 1,0 0-1,-1 0 1,1 0 0,0 1-1,0-1 1,0 0-1,0 0 1,0 1-1,0-1 1,0 1-1,0-1 1,0 1-1,0 0 1,0-1-1,0 1 1,1 0-1,-1 0 1,0-1-134,7 0 194,0 0 0,0 1 0,-1 0 0,6 0-194,-11 0 33,11 0 1,-1 1-1,0 1 1,1 0-1,-1 0 1,0 1-1,0 1 1,-1 0-1,11 5-33,-17-7 3,1 1 1,-1 1-1,1-1 0,-1 1 0,0 0 1,-1 0-1,1 1 0,-1-1 1,0 1-1,0 0 0,0 0 0,0 0 1,-1 1-1,0-1 0,0 1 1,-1 0-1,1 0 0,-1 1-3,3 15 5,-2 0-1,0 1 1,-1-1-1,-2 1 1,0-1-1,-3 16-4,1 28-147,2-74 44,-1 5 95,1 1 1,0-1 0,0 0 0,0 0 0,0 1 0,1-1 0,-1 0 0,1-1 7,28-134 65,-21 111-56,2-10-2,2 0 1,1 1-1,2 1 1,3-6-8,-15 37 2,-1 0 0,1-1 0,0 1 0,0 0 0,0 1 1,0-1-1,1 0 0,0 1 0,0 0 0,-1 0 0,2 0 0,-1 0 0,0 1 0,1-1 0,-1 1 1,1 0-1,0 1-2,1-1 6,0 1 1,0 0-1,0 0 1,1 0-1,-1 1 1,0 0-1,0 1 1,1-1-1,-1 1 1,0 0-1,0 0 1,3 2-7,1 0 7,0 1 1,0 0-1,0 1 1,-1 0-1,1 0 0,-2 1 1,1 0-1,0 1 1,-1-1-1,0 2 1,-1-1-1,0 1 1,0 0-1,0 1 0,2 5-7,-1 1 15,-1 1-1,0 0 0,-1 0 0,-1 0 0,0 1 0,0 5-14,2 26-599,1 28 599,-4-28-1121,-2-41-196,2-7 531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6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 7058,'2'-9'387,"1"0"1,0 0 0,0 0-1,1 1 1,0-1 0,4-5-388,-6 11 46,0 1 1,0-1 0,1 0 0,-1 1-1,1 0 1,0 0 0,0 0-1,-1 0 1,1 0 0,0 0 0,1 1-1,-1-1 1,0 1 0,0 0 0,1 0-1,-1 0 1,0 0 0,1 1-1,-1-1 1,1 1 0,0 0-47,4 0-9,0 0 0,0 0 1,0 1-1,0 0 0,-1 0 0,1 1 0,0 0 1,-1 1-1,1-1 0,-1 1 0,0 1 1,0-1-1,0 1 0,0 1 0,1 1 9,-4-3-40,-1 0 0,1 0 0,-1 1 0,0 0 0,0-1 0,0 1 0,0 0 0,-1 0 0,0 1-1,0-1 1,0 1 0,0-1 0,-1 1 0,1-1 0,-1 1 0,0 0 0,-1-1 0,1 1 0,-1 0 0,0 0 0,0 0 0,0 0-1,-1-1 1,0 1 0,-1 4 40,-5 17-208,-2-1 0,-1 0 0,-10 18 208,6-13-91,1 1 1,-1 9 90,2-4-8,6-16 21,0-1-1,1 1 1,1-1-1,-1 17-12,5-35-33,0 0 0,0 0-1,0 1 1,0-1-1,0 0 1,0 0-1,1 0 1,-1 0-1,0 1 1,1-1-1,-1 0 1,1 0-1,0 0 34,-1 0-61,0-1-1,0 0 0,1 1 0,-1-1 0,0 0 0,0 0 0,1 1 1,-1-1-1,0 0 0,1 0 0,-1 0 0,0 1 0,1-1 0,-1 0 1,0 0-1,1 0 0,-1 0 0,0 0 0,1 0 0,-1 0 0,1 0 1,-1 0-1,0 0 0,1 0 0,-1 0 0,0 0 0,1 0 0,-1 0 0,0 0 1,1 0-1,-1 0 0,1 0 0,-1 0 0,0-1 0,1 1 0,-1 0 1,0 0-1,0 0 0,1-1 0,-1 1 0,0 0 62,2-3-864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6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1 7722,'-16'2'2752,"4"21"-2384,0 7-200,2 17-56,4 14-96,-1 24-152,3 6-104,0 11-704,-2 0-600,6-15 960</inkml:trace>
  <inkml:trace contextRef="#ctx0" brushRef="#br0" timeOffset="1">320 1155 7978,'-25'12'2752,"3"30"-2512,-4 15-168,-3 16-56,-1 11-40,-13 3-336,-7 2-224,1-8-1880,4-5 1647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40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 7538,'0'-15'2824,"-1"23"-2280,4 17-120,13 20-368,5 16-48,9 27-48,-5 3-88,-8 3-48,-6-7 0,-5-22 32,-2-10 64,-2-15 0,-2-9 64,-8-10-104,4-4-152,6-6-680,6-1-760,11-7 1055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6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553 45 4089,'1'-3'277,"0"1"1,0-1-1,0 1 0,0-1 1,-1 1-1,1-1 0,-1 1 1,1-1-1,-1 0 0,0 1 1,0-1-1,-1-1-277,1 3 67,0 1 1,0-1-1,-1 0 1,1 1-1,0-1 1,0 1-1,-1-1 0,1 1 1,-1 0-1,1-1 1,0 1-1,-1-1 1,1 1-1,-1 0 0,1-1 1,-1 1-1,1 0 1,-1 0-1,1-1 0,-1 1 1,0 0-68,-22-1 206,-3 7-167,1 1-1,0 1 0,0 1 1,0 1-1,-14 9-38,-17 7-1,39-19-3,-1 2 1,2 0-1,-1 1 0,-11 11 4,18-14-11,2 1 0,-1-1-1,1 2 1,0-1 0,1 1-1,0 1 1,0-1 0,-1 5 11,7-12-8,0 0 0,0 0 1,0 0-1,0 0 0,0 0 1,1 0-1,-1 0 0,1 0 1,0 1-1,-1-1 1,1 0-1,0 0 0,0 0 1,1 0-1,-1 1 0,0-1 1,1 0-1,-1 0 0,1 0 1,0 0-1,-1 0 0,1 0 1,0 0-1,0 0 1,1 0-1,0 1 8,3 3-9,1 1 0,0-1 1,0-1-1,1 1 0,0-1 1,2 1 8,10 8 41,31 24 126,-30-24-20,0 1 0,0 1 0,-2 1 0,10 12-147,-23-24 20,-1 0 1,0 1 0,0-1-1,-1 1 1,1 0 0,-1 0-1,-1 0 1,1 1 0,-1-1-1,0 1 1,0-1 0,-1 1-1,0 0 1,0-1 0,-1 1-1,0 0 1,0 0-1,0 0 1,-1 0-21,0-2 3,-1 1 0,1 0-1,-1-1 1,0 0 0,-1 1-1,1-1 1,-1 0 0,0 0-1,0-1 1,-1 1 0,1 0-1,-1-1 1,0 0 0,0 0-1,-1 0 1,1-1 0,-1 1-1,-3 1-2,-6 3-53,0 0 0,-1-1-1,-1 0 1,1-1-1,-1-1 1,-3 1 53,-8 0-475,1 0-1,-24 0 476,-77 1-525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3:59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37 154 1000,'-19'-2'136,"4"1"3,15 0-138,0 1 1,0 0 0,0 0 0,0 0 0,0 0 0,-1 0-1,1 0 1,0 0 0,0 0 0,0 0 0,0 0-1,0 0 1,0 0 0,0 0 0,0 0 0,0 0 0,-1 0-1,1 0 1,0-1 0,0 1 0,0 0 0,0 0-1,0 0 1,0 0 0,0 0 0,0 0 0,0 0-1,0 0 1,0-1 0,0 1 0,0 0 0,0 0 0,0 0-1,0 0 1,0 0 0,0 0 0,0 0 0,0-1-1,0 1 1,0 0 0,0 0 0,0 0 0,0 0-1,0 0 1,0 0 0,0 0 0,0 0 0,0-1 0,0 1-1,0 0 1,1 0 0,-1 0 0,0 0 0,0 0-1,0 0 1,0 0 0,0 0 0,0 0 0,0 0-1,0 0 1,0 0 0,1 0 0,-1-1 0,0 1 0,0 0-1,0 0 1,0 0 0,0 0 0,0 0 0,1 0-2,1-1 75,0-1 0,0 1 0,0-1 0,1 1 0,-1 0 0,1 0 0,-1 0 0,1 0 0,0 0 0,-1 1 0,1-1 0,-1 1 0,1 0 0,0-1 0,0 1 0,-1 1 0,1-1 0,0 0-75,7 0 118,42-3 773,1-2 0,17-5-891,52-17 851,-28 6-309,5 3-542,251-27-855,-315 42-82,-11 3 365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0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337 1 4041,'-29'4'470,"1"3"0,0 0 0,0 1 0,-18 10-470,34-13 19,1 0 0,1 1 0,-1 0 0,1 1 0,0 0 0,0 1 0,1 0-1,0 0 1,0 1 0,1 0 0,0 1 0,-2 5-19,2-2 9,2 0-1,-1 0 1,2 1 0,0 0 0,1 0-1,0 1 1,1-1 0,0 1-1,1 2-8,0 10 18,1 0-1,1 0 0,1 0 0,3 19-17,-2-31-28,1 1 1,0-1 0,1 1-1,1-1 1,0 0 0,1 0-1,0-1 1,1 0 0,1 0-1,1-1 1,-1 0 0,2 0-1,0-1 1,1 0 0,0-1-1,0 0 1,1 0 0,2-1 27,-1-1-166,1 0 0,0-1 0,1-1 0,0-1 0,0 0 0,0-1 0,1 0 0,0-1 0,-1-1 1,1-1-1,1 0 0,-1-1 0,0-1 0,0 0 0,0-1 0,7-2 166,-8 1-140,-1-1 0,1-1 1,-1 0-1,0-1 0,0-1 0,0 0 0,-1 0 0,0-2 1,-1 1-1,1-2 0,-1 0 0,-1 0 0,0-1 0,0 0 1,-1-1-1,0 0 0,7-12 140,-12 16 103,0-1 0,-1 0 0,0 1 0,-1-1 0,1-1 0,-2 1 0,1 0 0,-1-1 0,0 1 0,-1-1 0,0 0 0,-1 1 0,1-1 0,-2 0 0,1 0 0,-1 1 0,0-1 0,-1 1 0,0-1 1,-1 1-1,0-1 0,0 1 0,0 0 0,-1 0 0,0 1 0,-1-1 0,-2-2-103,-1-2 257,0 1 1,-2-1 0,1 1-1,-1 1 1,-1 0 0,-11-8-258,18 15 41,1 0 0,-1 0 1,0 1-1,1 0 1,-1 0-1,0 0 0,0 0 1,0 1-1,-1-1 0,1 1 1,0 0-1,-1 0 1,1 1-1,0-1 0,-1 1 1,1 0-1,-1 0 1,1 1-1,0-1 0,-1 1 1,1 0-1,0 0 1,-1 1-1,-2 0-41,0 3 21,0-1 0,0 1 1,0 1-1,1-1 0,-1 1 1,1 0-1,1 1 0,-1-1 0,1 1 1,0 0-1,-2 5-21,-6 12-172,1 0-1,1 1 1,0 2 172,2-2-547,1 1-1,-1 12 548,-7 50-633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0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124 636 6105,'-4'-5'987,"3"4"-782,0-1-1,-1 0 1,1 0-1,-1 1 0,0-1 1,1 1-1,-1 0 1,0-1-1,0 1 1,-2-1-205,4 2 77,2-12-581,2-2 382,1 2-1,0-1 1,1 0 0,1 1-1,5-9 123,-6 13-49,-1 0 1,0-1-1,-1 0 0,0 0 0,0 0 0,-1-1 0,0 1 1,-1-1-1,0 0 0,0 1 0,-1-1 0,0-5 49,-1-7-50,-1 0-1,-1 1 0,0-1 0,-2 0 1,-1 1-1,0-1 0,-8-18 51,-1 6 276,-1 0 0,-2 0 0,-1 2-1,-6-6-275,23 35 57,0 1 0,0 0-1,-1 0 1,1 0 0,-1 0-1,1 1 1,-1-1-1,0 0 1,0 1 0,0-1-1,1 1 1,-2 0 0,1-1-1,0 1 1,-1 0-57,3 1 13,-1 0 1,1 0 0,-1 0-1,0 0 1,1 0-1,-1 0 1,1 0 0,-1 0-1,1 0 1,-1 0 0,0 0-1,1 1 1,-1-1-1,1 0 1,-1 0 0,1 1-1,-1-1 1,1 0-1,-1 1 1,1-1 0,0 0-1,-1 1-13,-9 19-18,6-8 11,1 0 0,1 0 0,1 0 0,-1 0 0,2 1 0,0-1-1,0 0 1,1 1 0,0-1 0,2 0 0,-1 0 0,1 0 0,1 0 0,0-1-1,5 10 9,10 17-105,2-1 0,1-1 1,2-1-1,2 0 104,5 7-71,-2 1-1,1 8 72,0 5-32,-4 1 0,16 50 32,-33-81-13,-1 1-1,-2 0 1,-1 0-1,-1 0 1,-1 1-1,-1-1 0,-2 20 14,-1-40-245,0 1 0,0-1 0,0 0 0,-1 1 0,0-1 0,0 0 0,-1 0 0,0 0 0,-3 4 245,-5 6-674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0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11 329 5201,'-3'-4'293,"2"3"-173,1 0 0,-1 1 0,1-1 1,-1 1-1,0-1 0,1 0 0,-1 1 0,1-1 0,0 0 0,-1 0 0,1 1 0,0-1 1,-1 0-1,1 0 0,0 0 0,0 0 0,0 1 0,0-2-120,0 1 99,1-1-1,0 1 1,0 0-1,0 0 1,0 0-1,0 0 1,0 0-1,1 0 1,-1 0-1,0 0 1,0 0-1,1 1 1,-1-1-1,1 0 1,0 0-99,294-140 166,-238 117-274,1 3 0,0 2 0,2 4 1,16-2 107,-68 15-22,-1 1 1,0 0 0,1 1 0,-1-1 0,0 1 0,1 1 0,-1 0 0,8 1 21,-14-1-9,1 0 1,0 0-1,-1 1 1,1-1-1,-1 0 1,0 1-1,1-1 1,-1 1-1,0 0 1,0 0-1,0 0 1,0 0-1,0 0 1,-1 0 0,1 1-1,-1-1 1,1 0-1,-1 1 1,0-1-1,0 1 1,0 0-1,0-1 1,0 1-1,-1 0 1,1 0-1,-1 2 9,2 15-24,0 0-1,-2 0 0,-1 5 25,0-12 13,0-1 1,1 1-1,1-1 0,0 1 0,1 0 1,0-1-1,1 0 0,3 11-13,-5-22 2,-1 0-1,0 0 0,1 0 1,-1 0-1,1 0 1,-1 0-1,1 0 0,0 0 1,-1 0-1,1 0 1,0-1-1,0 1 0,0 0 1,-1 0-1,1-1 1,0 1-1,0 0 0,0-1 1,0 1-1,0-1 1,0 1-1,1-1 0,-1 0 1,0 1-1,0-1 1,0 0-1,0 0 0,0 0 1,0 0-1,1 0 1,-1 0-1,0 0 0,0 0 1,0 0-1,0 0 1,0-1-1,0 1 0,0 0 1,1-1-1,-1 1 1,0-1-1,0 0 0,0 1 1,0-1-2,5-4-12,1 1 1,-2-1-1,1 0 0,-1 0 1,1-1-1,1-3 12,3-3-99,-1 0-1,-1-1 1,0 0 0,0 0-1,-1-1 1,-1 0 0,-1 0-1,0-1 1,1-4 99,-5 13-56,0 0 0,0-1 0,0 1 1,-1 0-1,0-1 0,0 1 0,-1 0 0,1 0 1,-1-1-1,-1 1 0,0-1 56,1 3-27,-1 0 0,0 0 1,0 0-1,0 0 0,0 0 0,-1 0 1,0 1-1,0-1 0,0 1 0,0 0 1,0 0-1,-1 0 0,1 0 0,-1 0 0,0 1 1,-3-2 26,0 0 26,0 1 0,-1 0 0,0 0 0,1 1 0,-1 0 0,0 0 0,0 0 0,0 1 0,-1 1 0,1-1 0,0 1 0,0 1 0,0 0 0,0 0 0,-1 0 0,0 1-26,3 0 29,1 0-1,0-1 0,-1 2 1,1-1-1,0 1 0,0-1 1,1 1-1,-1 1 1,1-1-1,-1 1 0,1-1 1,0 1-1,0 1 0,1-1 1,-1 0-1,1 1 1,0 0-1,0 0 0,1 0 1,-1 0-1,1 0 1,0 0-1,1 0 0,-1 2-28,0 4-159,1-1-1,1 1 0,-1 0 1,2 0-1,-1 0 0,2 0 1,-1 0-1,2 0 1,-1-1-1,1 1 0,1-1 1,0 0-1,0 0 0,1 0 1,1 0-1,-1-1 1,1 0-1,1 0 0,0-1 1,1 1 159,1 0-280,1-1 0,0-1 1,7 5 279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1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224 690 1880,'10'-25'570,"0"1"0,-2-1-1,0-1 1,-2 0-1,-1 0 1,-1 0-1,-1 0 1,-1-1 0,-2 1-1,0-1 1,-3-8-570,0 7 93,-1 0 0,-2 0 0,-1 1 0,-1 0 0,-1 0 0,-1 0 1,-1 1-1,-2 1 0,-1 0 0,0 1 0,-14-17-93,25 38-10,0-1 0,0 1 0,0-1-1,-1 1 1,1 0 0,-1 0 0,0 0 0,0 1 0,-4-3 10,6 4-5,0 0 1,0 1-1,-1-1 1,1 1-1,0-1 1,0 1-1,0 0 1,-1 0-1,1 0 1,0 0 0,0 0-1,-1 0 1,1 1-1,0-1 1,0 1-1,0-1 1,0 1-1,-1 0 1,1 0-1,0 0 1,1 0 0,-2 1 4,-2 1-5,1 0 1,0 0 0,0 0 0,0 0-1,0 1 1,0 0 0,1 0 0,-1 0-1,1 0 1,0 0 0,1 1-1,-1-1 1,1 1 0,0 0 0,0 0-1,0 0 1,1 0 0,-1 0 0,1 0-1,0 0 1,1 0 0,0 1 0,-1 3 4,2 0 2,0-1 1,0 1-1,1 0 1,0 0-1,1-1 1,0 1-1,0-1 1,1 0-1,0 0 1,0 0-1,0-1 1,1 1-1,5 5-2,64 68 42,-49-54-31,0 1 0,-2 0 0,6 12-11,-13-14-7,-1 1 0,-2 0 0,-1 1 0,5 16 7,29 117-501,-26-82-354,-19-78 825,9 31-937,-9-31 817,-1 0-1,1 1 1,-1-1-1,1 0 1,-1 0-1,1 0 1,-1 1 0,1-1-1,0 0 1,0 0-1,0 0 1,0 0-1,0 0 1,0 0 0,0 0-1,0-1 1,0 1-1,0 0 1,0-1-1,0 1 1,2 0 150,3-8-849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1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0 190 3969,'26'-38'2136,"12"6"-135,38 9-1601,22-5-312,34 0-184,7 6-488,-23 4 400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1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16 5177,'-10'-16'2129,"-2"16"-1289,0 36-592,2 24-208,-8 26-56,14 10 0,8 19 8,6 13-24,16 18-328,2 4-360,6-19-641,6-23-407,12-44 1080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2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98 244 5153,'-5'-2'212,"-1"1"0,1 1 0,-1-1 0,1 1 0,-1 0 0,1 0 0,-1 1 1,1 0-1,-1 0 0,1 0 0,-1 0-212,4 0 2,1-1 0,-1 1 1,0 0-1,1 0 1,-1 0-1,0-1 0,1 1 1,-1 1-1,1-1 1,0 0-1,-1 0 0,1 0 1,0 1-1,0-1 1,0 1-1,-1-1 0,2 1 1,-1-1-1,0 1 1,0 0-1,0-1 0,1 1 1,-1 0-1,1 0 1,-1 0-1,1-1 0,0 1 1,0 0-1,0 0 1,0 0-1,0 0 0,0-1 1,0 1-1,1 0 1,-1 0-3,2 3-40,-1-1 0,1 0 0,0 0 1,0 0-1,0 0 0,1 0 0,-1 0 1,1 0-1,0-1 0,0 0 0,0 1 1,1-1-1,-1 0 0,1-1 40,13 12-267,1-2 0,6 4 267,22 10-356,14 4 356,-20-11-49,-2 2 0,21 15 49,-48-29-4,-1 1 1,0 1-1,0-1 0,-1 2 1,0-1-1,0 1 1,-1 1-1,0 0 1,-1 0-1,3 6 4,-8-14 13,-1 0-1,0 0 1,1 0-1,-1 0 1,0 0 0,0 0-1,-1 0 1,1 0-1,-1 0 1,1 0-1,-1 0 1,0 0-1,0 0 1,0 0 0,-1 1-1,1-1 1,-1 0-1,0 0 1,0 0-1,0 0 1,0 0-1,0 0 1,-1-1 0,1 1-1,-1 0 1,0-1-1,1 1 1,-1-1-1,0 1 1,-1-1-1,1 0 1,0 0-1,-1 0 1,-1 1-13,-7 5-82,1 0-1,-1-1 1,-1-1 0,1 0 0,-1 0-1,0-1 1,-1-1 0,1 0-1,-1-1 1,-7 2 82,-8-5-1236,9-12 504</inkml:trace>
  <inkml:trace contextRef="#ctx0" brushRef="#br0" timeOffset="1">627 0 5065,'18'0'1800,"6"28"-1543,2 12-233,-2 28 16,-4 10 8,-2 31 56,-4 11-8,2 24-80,-2-2-192,-8-15-577,-6-15-447,-10-32 672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2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1 5113,'-143'36'1993,"169"-44"-1433,8 4-216,27-4-384,7 4-96,10 4-576,2 2-297,-18 6-815,-12 2 1040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42.1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43 514 3745,'-38'-62'1472,"37"61"-1436,1 0-1,-1-1 1,1 1-1,-1 0 0,1 0 1,0 0-1,-1 0 1,1-1-1,0 1 1,0 0-1,0 0 1,0 0-1,0-1 1,0 1-1,0 0 1,1 0-1,-1-1 1,0 1-1,1 0 1,-1 0-1,0 0 1,1 0-1,0 0 1,-1 0-1,1 0 1,0 0-1,-1 0 0,1 0 1,0 0-1,0 0 1,0 0-36,3-2 31,-1 1 0,1-1 0,0 1 0,0 0 0,0 0 0,0 1 0,1-1-31,2-1 39,8-3 32,0 0-1,1 1 1,-1 1-1,1 0 1,5 1-71,-13 1 66,-1 1 1,1 1-1,0 0 0,-1 0 1,1 0-1,0 1 1,-1 0-1,1 0 1,-1 1-1,1 0 1,-1 0-1,2 2-66,-4-1 30,0 0 0,0 1 0,0-1 0,0 1 0,-1 0 0,1 1 0,-1-1 0,0 1 0,-1 0 0,1 0 0,-1 0 0,2 4-30,5 10 48,-1 2 0,5 17-48,-9-25 13,17 55-39,3 23 26,-25-101 26,-1 0-1,2-1 1,-1 1 0,2 0 0,-1-1-1,4-8-25,69-250 115,-70 253-109,10-33 7,-3-1 0,-2 0 0,-2 0-1,-1-29-12,-6 69 12,0 8-7,1 0-1,-1 0 1,0 0-1,0 0 0,0 0 1,-1 0-1,1 0 0,0 0 1,-1 0-1,1 1 1,-1-1-1,0 0 0,1 0 1,-2-1-5,2 2-5,0 1 0,0 0 1,0 0-1,-1 0 0,1 0 0,0 0 1,0 0-1,0-1 0,0 1 0,0 0 1,0 0-1,0 0 0,0 0 1,0 0-1,0 0 0,-1 0 0,1 0 1,0 0-1,0 0 0,0 0 0,0-1 1,0 1-1,0 0 0,0 0 0,-1 0 1,1 0-1,0 0 0,0 0 0,0 0 1,0 0-1,0 0 0,0 0 0,-1 0 1,1 0-1,0 0 0,0 0 1,0 0-1,0 0 0,0 1 0,0-1 1,-1 0-1,1 0 0,0 0 0,0 0 1,0 0-1,0 0 0,0 0 0,0 0 1,0 0-1,0 0 0,-1 0 0,1 1 1,0-1-1,0 0 0,0 0 1,0 0-1,0 0 0,0 0 0,0 0 5,-4 3-1260,2-3 715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3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0 128 4401,'46'-24'1576,"12"3"-1296,14-1-240,8 2-320,7 2-280,7-4 336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3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441 15 5697,'-8'-3'152,"0"0"0,-1 1-1,0 0 1,0 0 0,0 1 0,0 0-1,1 0 1,-1 1 0,0 0 0,0 1-1,0 0 1,0 1 0,0-1 0,0 2-1,1-1 1,-1 1 0,1 1 0,0-1 0,-4 3-152,-2 3 9,1 0 1,-1 1 0,2 0 0,0 1 0,0 1 0,1 0 0,0 0 0,1 1 0,-5 8-10,-4 10-5,0 1 0,2 1 0,-9 26 5,13-27-29,2 0 1,2 0-1,0 1 0,-1 19 29,7-30-60,1-1 0,1 1 0,1 0 0,1-1 0,0 1 0,2-1 0,4 17 60,-5-29-43,0 0-1,1-1 1,0 1-1,0-1 0,1 1 1,0-1-1,0 0 0,1-1 1,0 1-1,1-1 1,-1 0-1,1 0 0,1-1 1,-1 0-1,1 0 0,0 0 1,1-1-1,-1 0 1,1 0-1,0-1 0,0 0 1,0-1-1,1 1 1,0-2 43,9 2-101,-1 0 1,1-2 0,1 0 0,-1-2 0,0 0 0,0 0 0,1-2 100,15-2-306,0-2 0,-1-1 1,12-4 305,-14 1-402,-2-1 1,11-5 401,53-33-444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3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0 108 4985,'0'-2'2209,"0"0"-1137,0 0-640,32-4-240,82-4-136,-40 8-16,8 2-40,-5-2-16,-7-6-40,-2 2-24,-10-4-192,-6 1-200,-10 1-240,-6-2-49,-14 2 57,-4 0 72,-14 0-168,-4 2 504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4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 5449,'-10'-4'2105,"10"14"-1361,10 28-576,8 12-80,2 28 8,1 2-32,5 6-8,-6 1-8,0 7-48,2 6-24,-14-2-112,4-6-112,-4-19-496,-2-15-281,0-24-815,-6-10 1064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4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722 41 4753,'0'-3'323,"0"0"-1,-1 0 1,1 0 0,-1 0 0,0 0-1,1 0 1,-1 0 0,-1 0-1,1 1 1,0-1-323,0 2 37,0 0-1,1 1 0,-1-1 1,0 0-1,0 1 1,1-1-1,-1 1 0,0-1 1,0 1-1,0-1 1,0 1-1,0 0 0,0-1 1,0 1-1,0 0 1,0 0-1,0 0 0,0 0 1,0-1-1,0 1 0,1 1 1,-1-1-1,0 0 1,0 0-1,0 0 0,0 0 1,0 1-1,0-1 1,0 0-1,0 1 0,0-1 1,0 1-1,0-1 1,1 1-1,-1 0-36,-8 4 20,0 0-1,0 1 1,1 0 0,0 0 0,0 1-1,1 0 1,-2 2-20,-45 57 7,48-58 0,-70 98-14,-2 14 7,-60 88 24,75-118 16,28-40-51,-1-1 0,-5 0 11,40-47-1,-1 0 0,0 0 0,1 0 1,-1-1-1,0 1 0,0-1 0,0 1 1,0-1-1,0 0 0,0 0 0,-1 0 1,1 0-1,0 0 0,-1 0 0,1 0 1,0-1-1,-1 0 0,1 1 0,-1-1 1,1 0-1,0 0 0,-1 0 0,-1 0 1,3-1-2,-1 0 1,0 0-1,0 0 0,0 0 0,0 0 1,0 0-1,1 0 0,-1 0 0,1-1 0,-1 1 1,1-1-1,-1 1 0,1-1 0,0 0 0,-1 1 1,1-1-1,0 0 0,0 0 0,1 0 0,-1 0 1,0 0-1,1 0 0,-1 0 0,1 0 0,-1 0 1,1-1 1,-1-5-10,1 0 0,0 0 0,0 1 0,0-1 0,1 0 0,1 0 1,-1 1-1,3-6 10,21-60-28,-21 64 33,0-1-8,0-1 41,0 0 0,1 0 1,1 1-1,0-1 0,0 1-38,-5 8 12,0 1-1,0-1 0,0 1 1,0-1-1,0 1 1,1 0-1,-1-1 0,0 1 1,1 0-1,-1 0 1,1 0-1,-1 0 0,1 0 1,-1 0-1,1 1 1,0-1-1,-1 0 0,1 1 1,0-1-1,-1 1 1,1 0-1,0 0 0,0-1 1,0 1-1,-1 0 1,1 0-1,0 1 0,0-1 1,-1 0-1,1 1 1,0-1-1,0 1 0,-1-1 1,1 1-1,0 0-11,8 5 3,-1 1-1,0 0 1,0 0-1,-1 0 1,0 1 0,0 0-1,2 4-2,49 70-8,-40-54-9,-1-3-105,1 0-1,1-1 1,1-1-1,17 14 123,-29-29-219,1 0 0,0-1 0,0 0-1,1-1 1,0 0 0,0-1 0,0 0 0,0 0 0,1-2 0,0 1-1,0-1 1,0-1 0,6 1 219,56-4-859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5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419 22 3529,'-8'-4'167,"1"1"1,-2 0 0,1 0-1,0 1 1,0 0-1,-1 0 1,1 1-1,-1 0 1,1 1 0,-1 0-1,0 0 1,1 1-1,-1 0 1,1 0 0,0 1-1,-1 0 1,1 1-1,0-1 1,0 2 0,0-1-1,1 1 1,-1 0-1,1 1 1,-6 4-168,-6 5-6,1 1 1,0 0-1,1 2 1,1 0-1,1 0 1,0 2-1,1 0 0,1 0 1,1 1-1,1 1 1,1 0-1,-1 5 6,8-20-13,1-1-1,1 1 1,-1 0-1,1-1 1,0 1 0,0 0-1,0 3 14,1-7-4,1 0 0,-1 1 0,0-1 0,1 1 0,-1-1 0,1 0 0,-1 0 0,1 1 0,0-1 1,0 0-1,0 0 0,1 0 0,-1 0 0,0 0 0,1 0 0,-1 0 0,1 0 0,0-1 0,-1 1 0,2 0 4,7 5 29,1 0 0,0 0 0,1-1-1,-1 0 1,1-1 0,0-1 0,1 1 0,3-1-29,26 6 352,35 3-352,6-2 173,45 6-1,-109-13-151,0 1 0,0 0 0,0 2 0,-1 0 0,6 4-21,-21-10 3,0 1 0,0-1 0,0 1 0,0 0 0,0 0-1,-1 0 1,1 0 0,-1 0 0,1 0 0,-1 1 0,0-1-1,0 1 1,0 0 0,0 0 0,-1 0 0,1 0 0,-1 0-1,1 0 1,-1 0 0,0 0 0,-1 0 0,2 3-3,-2-2 6,-1 0 0,1 0-1,-1 1 1,1-1 0,-1 0 0,0 0 0,-1 0 0,1 0 0,-1 0 0,0 0-1,0-1 1,0 1 0,0 0 0,0-1 0,-1 0 0,0 1 0,0-1-1,0 0-5,-16 16 28,-1-1 0,-1 0-1,-1-2 1,0 0 0,-1-1-1,-10 4-27,-21 8 44,-1-2 0,-24 6-44,44-18-304,-1-1 1,-1-2 0,0-2-1,-20 2 304,3-8-406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7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32 3097,'-2'0'1320,"0"0"-648,2 0-520,0-2-128,28 0-40,74-6 16,-42 6 0,4-2-40,0 2-320,-4-4-312,-4 0 392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7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154 113 5617,'-5'-31'904,"-1"1"-1,-3-7-903,9 36 14,-1 0 0,1 1 0,0-1 0,0 1 0,0-1 0,0 0 0,0 1 0,-1-1 0,1 1 0,0-1 0,0 0-1,-1 1 1,1-1 0,0 1 0,-1-1 0,1 1 0,-1 0 0,1-1 0,-1 1 0,1-1 0,0 1 0,-1 0 0,0-1 0,1 1 0,-1 0 0,1-1-1,-1 1 1,1 0 0,-1 0 0,0 0 0,1 0 0,-1-1 0,1 1 0,-1 0 0,0 0 0,1 0 0,-1 0 0,0 0 0,1 1 0,-1-1 0,1 0-1,-1 0 1,0 0 0,1 0 0,-1 1 0,1-1 0,-1 0 0,1 1 0,-1-1 0,1 0 0,-1 1-14,-2 2 21,0-1 0,0 1 0,1 0 0,-1 0-1,1 0 1,-2 4-21,-8 15-75,2 1-1,0 0 1,2 1-1,0 0 0,0 10 76,0-8-204,1-4-165,2 0 1,0 0 0,1 1 0,2 0 0,0-1 0,1 2 368,1-17-148,1-1 1,-1 0 0,2 0-1,-1 1 1,0-1-1,1 0 1,0 0-1,1 0 1,-1-1 0,4 6 147,-3-7-55,0 0-1,0-1 1,0 1 0,0-1 0,0 0 0,1 0 0,0 0 0,-1 0 0,1 0-1,0-1 1,1 0 0,-1 0 0,0 0 0,0 0 0,1-1 0,0 0 55,10 3-9,1-1-1,0-1 1,0-1 0,0 0 0,-1-1 0,1-1 0,0 0 0,0-1-1,0-1 1,-1 0 0,2-1 9,13-5 238,0-1-1,0-2 1,-1 0-1,-1-3 1,3-2-238,-18 10 231,-1 0 0,0-1 0,-1-1 0,0 0 0,0-1 0,-1 0 0,0 0 0,1-3-231,-8 8 78,0 1 0,1-1 0,-2 0 0,1 0 0,-1 0 0,1 0 0,-1-1 0,-1 1 0,1 0 0,-1-1 0,0 1 0,0-1-1,-1 0 1,1 1 0,-1-1 0,0 0 0,-1 1 0,0-1 0,1 1 0,-2-1 0,1 1 0,-1-3-78,-1 1 20,0 0 0,-1-1-1,1 2 1,-1-1 0,-1 0 0,1 1-1,-1-1 1,0 1 0,0 1 0,-1-1-1,0 1 1,-5-4-20,6 6-7,0-1-1,0 1 1,0 1-1,0-1 1,-1 1 0,1 0-1,-1 0 1,1 0-1,-1 1 1,0 0-1,0 0 1,0 0-1,1 1 1,-1 0 0,0 0-1,0 1 1,-4 0 7,0 2-74,0 0 1,-1 0-1,2 1 1,-1 1-1,0 0 1,1 0-1,0 0 0,0 2 1,0-1-1,-1 2 74,1 0-305,0 0 0,0 1-1,1 0 1,0 0 0,1 0-1,0 1 1,0 1 0,-4 8 305,8-12-207,1 1 1,-1-1-1,1 1 0,0 6 207,2-13-4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8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19 5641,'-12'-16'2249,"10"14"-1441,2 2-416,10 0-320,-10 0-144,0 0-872,2 0-417,28 2 801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8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44 7426,'0'0'16,"1"1"1,0 0-1,0-1 1,-1 1 0,1 0-1,0-1 1,0 1-1,0-1 1,0 1 0,0-1-1,0 0 1,0 1 0,0-1-1,0 0 1,0 0-1,0 1 1,0-1 0,0 0-1,0 0 1,1 0-17,4 1 45,26 5-274,1-2 0,-1 0-1,1-2 1,11-2 229,-22-1-83,0-1 0,0-1-1,0 0 1,0-2 0,-1-1 0,19-7 83,-17 6-2,-18 5 7,1 1 0,-1-1 0,0 0 1,0 0-1,-1 0 0,3-2-5,-7 4 2,0 0 1,1 0-1,-1 0 0,0-1 1,0 1-1,1 0 1,-1 0-1,0 0 0,0 0 1,0-1-1,0 1 0,1 0 1,-1 0-1,0 0 0,0-1 1,0 1-1,0 0 1,0 0-1,1-1 0,-1 1 1,0 0-1,0 0 0,0-1 1,0 1-1,0 0 0,0 0 1,0-1-1,0 1 0,0 0 1,0 0-1,0-1 1,0 1-1,0 0 0,0 0 1,0-1-1,0 1 0,-1 0 1,1 0-1,0-1 0,0 1 1,0 0-1,0 0 0,0 0 1,-1-1-1,1 1 1,0 0-1,0 0 0,0 0 1,-1-1-1,1 1 0,0 0 1,0 0-1,0 0 0,-1 0 1,1 0-1,0 0 1,0 0-1,-1-1 0,1 1 1,0 0-1,0 0 0,-1 0 1,1 0-1,0 0 0,0 0 1,-1 0-1,1 0 0,0 0 1,-1 1-1,1-1-2,-22-2-184,-23 10 49,1 3-1,1 1 1,0 2-1,1 2 0,0 2 1,-18 12 135,19-6 12,1 2-1,2 1 1,0 2 0,2 2 0,1 1 0,-21 27-12,54-58 6,1 1 1,-1 0-1,0 0 1,1 0-1,-1 0 1,1 0 0,0 0-1,0 0 1,0 0-1,0 1 1,0-1 0,0 0-1,0 1 1,0 1-7,2-3 7,-1-1 0,0 1 1,0-1-1,0 1 0,0-1 1,0 0-1,0 1 0,1-1 1,-1 1-1,0-1 0,1 1 1,-1-1-1,0 0 0,0 1 1,1-1-1,-1 1 0,1-1 1,-1 0-1,0 0 0,1 1 1,-1-1-1,1 0 0,-1 0 1,1 1-1,-1-1-7,23 3 253,95-10 458,-64 2-523,0 3 0,-1 2 1,35 5-189,-76-4 28,-1 1 0,0 1 1,1 0-1,-1 0 0,0 1 0,-1 1 1,1 0-1,-1 0 0,2 2-28,-9-5 1,-1-1 1,1 1-1,0 0 0,-1 1 1,1-1-1,-1 0 0,0 1 1,0-1-1,0 1 1,0 0-1,0-1 0,0 1 1,-1 0-1,1 0 0,-1 0 1,0 1-1,0-1 0,0 0 1,-1 0-1,1 0 0,-1 1 1,1-1-1,-1 0 0,0 1 1,0-1-1,-1 0 1,1 1-1,-1-1 0,0 0 1,1 0-1,-1 0 0,-2 4-1,-1 1-43,0 0 0,0-1 0,-1 1 0,0-1 0,-1 0 1,0 0-1,0 0 0,0-1 0,-6 5 43,-2 0-560,0 0 1,-1-1 0,0-1 0,-8 4 559,-19 6-892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42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76 5769,'1'-1'169,"0"-1"-1,0 1 1,1 0-1,-1 0 1,0-1-1,1 1 1,-1 0-1,1 0 1,-1 1-1,1-1 0,0 0 1,-1 0-1,1 1 1,0-1-1,0 1 1,-1 0-1,1-1-168,35-3-356,-23 3 307,6-1-315,-14 3 125,0-2 0,0 1 0,0-1 0,0 1 0,0-2 0,0 1 1,0-1-1,0 0 0,0 0 0,-1 0 0,1-1 0,1-1 239,-7 4 7,1 0 0,-1-1 0,1 1 0,-1 0 0,0-1 0,1 1 0,-1 0 0,0-1 0,1 1 0,-1-1 0,0 1 0,1-1 0,-1 1-1,0 0 1,0-1 0,0 1 0,1-1 0,-1 1 0,0-1 0,0 1 0,0-1 0,0 1 0,0-1 0,0 1 0,0-1 0,0 1 0,0-1 0,0 1 0,0-1 0,0 1 0,-1-1 0,1 1 0,0-1 0,0 1 0,0-1 0,-1 1 0,1 0-1,0-1 1,-1 1 0,1-1 0,0 1 0,-1 0 0,1-1 0,0 1 0,-1 0 0,1-1 0,-1 1 0,1 0 0,0 0 0,-1-1 0,1 1 0,-1 0-7,-25-9 812,16 7-673,-1 1 0,1 1 1,0-1-1,-1 2 1,1 0-1,0 0 0,0 0 1,0 2-1,0-1 0,0 1 1,0 0-1,0 1 1,-4 3-140,6-3 37,1-1 1,0 1-1,0 1 1,0-1-1,1 1 1,-1 0-1,1 1 1,0 0-1,1 0 1,-1 0-1,1 0 1,1 1-1,-1 0 1,1 0-1,0 0 1,1 0 0,-2 3-38,5-7 1,-1-1 1,0 1-1,1-1 1,-1 1-1,1-1 1,0 1 0,-1-1-1,1 1 1,1-1-1,-1 1 1,0-1-1,0 1 1,1-1 0,0 1-1,-1-1 1,1 0-1,0 1 1,0-1-1,0 0 1,1 1 0,-1-1-1,0 0 1,1 0-1,0 0 1,-1 0-1,1-1 1,0 1 0,0 0-1,0-1 1,0 1-1,0-1 1,0 0-1,0 1 1,1-1 0,-1 0-1,2 0-1,7 3-2,-1-1 1,1 0-1,0-1 0,-1 0 0,1 0 1,0-2-1,0 1 0,4-1 2,28-2-570,0-3 1,0 0-1,-1-3 0,19-7 570,15-6-791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9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4 116 5697,'-1'-2'355,"1"1"-272,-1 0 1,1 0-1,0 1 1,-1-1-1,1 0 0,0 0 1,0 1-1,0-1 1,-1 0-1,1 0 0,0 0 1,0 1-1,0-1 1,0 0-1,0 0 0,1 0 1,-1 0-1,0 1 1,0-1-1,0 0 1,1 0-1,-1 1 0,0-1 1,1 0-1,-1 1 1,1-1-1,-1 0 0,1 1 1,-1-1-1,1 0 1,-1 1-1,1-1 0,0 1 1,-1-1-1,1 1 1,0-1-1,-1 1 0,1 0 1,0-1-1,0 1 1,-1 0-1,1 0 0,0-1 1,0 1-1,0 0 1,-1 0-1,1 0 0,0 0-83,64-10 94,1 3-1,0 3 1,1 3-94,51-4-79,-79 3 8,91-7-417,47-11 488,-171 19-498,1-1 1,-1 1-1,0-1 1,0 0-1,0 0 0,0-1 1,4-2 497,4-3-918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9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7634,'-2'0'2816,"0"0"-2312,0 0-328,6 26-168,8 26-56,22 82 24,-28-50-160,0 5-32,0 15-128,-2 6-48,10 12-312,-4-1-376,2-19-649,4-12-407,2-42 1296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09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20 7250,'-1'-12'1110,"1"4"738,4 25-1034,5 48-777,-2 0-1,-4 0 0,-2 0 0,-7 58-36,-12 35-174,-20 71 174,10-85-487,-41 119 487,65-251-58,-18 48-156,20-54 138,-1-1 0,0 0 0,0 0 0,0 0 1,-1-1-1,0 1 0,0-1 0,0 0 0,-1 1 76,4-4-49,1 0 0,-1-1-1,0 1 1,1 0 0,-1-1 0,0 1-1,0-1 1,1 1 0,-1-1-1,0 1 1,0-1 0,0 0-1,0 1 1,1-1 0,-1 0-1,0 0 1,0 1 0,0-1 0,0 0-1,0 0 1,0 0 0,0 0-1,0 0 1,0 0 0,1-1-1,-1 1 1,0 0 0,0 0 0,0-1-1,0 1 1,0 0 0,1-1-1,-1 1 1,0-1 0,0 1 49,0-2-160,-1 0 1,1 0-1,0 0 0,0 0 1,0 0-1,0 0 1,1 0-1,-1-1 0,1 1 1,-1 0-1,1 0 1,0 0-1,-1-1 0,1 1 1,0-1 159,0-36-895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0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1 218 5369,'5'-18'657,"1"0"1,1 0-1,1 1 0,0 1 0,4-6-657,-7 14 105,0 1-1,0 1 0,1-1 0,0 1 1,0 0-1,1 0 0,-1 0 0,1 1 0,0 0 1,1 1-1,-1-1 0,7-1-104,2-1-42,1 2 0,0 0 0,0 0 0,0 2 0,0 0 0,1 1 0,-1 1 0,1 1 0,-1 0 0,1 1 0,-1 1 0,13 3 42,-27-5-23,0 1-1,0 0 1,0 0-1,0 0 1,0 0-1,0 1 1,0-1-1,0 1 1,-1-1-1,1 1 1,0 0 0,-1 0-1,0 0 1,1 1-1,-1-1 1,0 1-1,0-1 1,0 1 23,-1 0-21,1 1 0,-1-1 0,0 1 0,0-1 0,0 0 0,-1 1 0,1 0 0,-1-1 0,0 1 0,0-1 0,0 1 0,-1-1 0,1 1 0,-1-1 0,0 1 1,0 0 20,-3 10-16,-2 0 1,1-1 0,-2 1-1,0-1 1,0 0 0,-1-1 0,-1 0-1,0 0 1,0-1 0,-1 0 0,-1-1-1,0 0 1,0 0 0,-1-2 0,0 1-1,-1-1 1,0-1 0,-2 1 15,10-6 44,0 0 1,0-1 0,0 1-1,1-1 1,-1 0-1,0 0 1,-1-1 0,1 0-1,0 0 1,0 0-1,0 0 1,0-1 0,0 1-1,0-1 1,0-1-1,0 1-44,13 4 4,0 1-1,-1 0 0,1 0 0,-1 1 1,0 0-1,-1 0 0,1 1 0,3 3-3,35 44-15,-40-46 14,0 0 0,-1 1 0,1 0 0,-2 0 0,1 0-1,-1 0 1,0 1 0,-1-1 0,0 1 0,0 0 0,-1 0 0,0-1 0,-1 1 0,0 0 0,0 0 0,-1 1 1,1-5 3,-1 0 1,0 0 0,0 0-1,0 0 1,-1 0 0,1-1-1,-1 1 1,0 0 0,0-1-1,-1 0 1,0 1 0,1-1 0,-1 0-1,-1-1 1,1 1 0,-2 1-4,-1 1-107,0-2 0,0 1 0,-1 0 0,1-1 0,-1 0 0,0-1 0,0 0 1,0 0-1,-7 2 107,-1-4-1193,7-2 493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0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8 834 6977,'-8'-41'3165,"8"37"-3191,0 0 0,0 0 0,1 0 0,-1 0 0,1 0 1,0 0-1,0 0 0,0 0 0,1-3 26,9-19-1022,0 3 264,-2 0 1,-1-1-1,-1 1 1,0-2 0,0-9 757,6-101 221,-2-127-221,-10 244 603,-1-1 1,-1 0-1,0 1 0,-1-1 1,-1 1-1,-1 0 0,0 0 1,-4-9-604,6 26 593,1 5-545,2 13-221,9 38 48,4 11 125,7 25-66,-4 23 29,-6 1 1,-2 102 36,-7-152-22,-2-50-44,1 11 57,0 0 0,3 7 9,-3-27-159,1 1 1,-1-1-1,1 1 1,0-1 0,0 0-1,1 0 1,0 0-1,0 0 1,0 0 0,1 0-1,1 0 159,-3-3-184,0-1-1,0 0 1,0-1-1,0 1 0,0 0 1,1 0-1,-1-1 1,2 1 184,24 6-850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1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 5801,'0'-2'175,"1"1"1,0-1-1,-1 1 0,1-1 0,0 0 1,0 1-1,0 0 0,0-1 0,0 1 1,0-1-1,0 1 0,0 0 0,1 0 0,-1 0 1,0 0-1,1 0 0,-1 0 0,1 0 1,-1 0-1,1 0 0,0 1 0,0-1-175,2 1 56,1 0 1,-1 0-1,0 1 0,0-1 0,1 1 0,-1 0 0,0 0 0,3 2-56,-1-1 16,6 1-53,0 1 0,0 1 0,0 0 0,-1 0 0,0 2 0,0-1 0,0 1 0,-1 1 0,0 0 0,7 7 37,-12-10-15,0 1 1,0 0-1,-1 0 0,0 0 0,0 0 0,0 1 1,-1 0-1,0 0 0,0 0 0,-1 0 0,0 0 1,0 0-1,-1 1 0,1-1 0,-2 0 0,1 1 1,-1-1-1,0 1 0,-1 0 15,0 3-5,-1 0 0,0-1 1,-1 1-1,0-1 0,-1 1 0,0-1 0,0 0 1,-1-1-1,-1 1 0,0 0 5,10-21-244,-1 4 205,1 0 0,-1 0 0,1 0 0,3-4 39,30-42-112,5-5-320,25-49 432,-45 60-17,-18 36 94,0 0-1,1 0 1,1 0 0,0 1 0,0 0 0,5-4-77,-11 13 11,0 1 0,1-1 0,-1 1 1,1-1-1,-1 1 0,1-1 0,-1 1 0,1 0 0,-1-1 1,1 1-1,-1 0 0,1-1 0,-1 1 0,1 0 0,-1 0 1,1-1-1,0 1 0,-1 0 0,1 0 0,0 0 0,-1 0 1,1 0-1,0 0 0,-1 0 0,1 0 0,-1 0 0,1 0 1,0 0-1,-1 1 0,1-1 0,-1 0 0,1 0 1,0 1-1,-1-1 0,1 0 0,-1 0 0,1 1 0,-1-1 1,1 1-1,-1-1 0,1 1 0,-1-1 0,1 1-11,16 25 118,-16-24-113,57 120 73,-30-59-2198,20 30 2120,-23-55-690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1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42 7186,'-1'-3'269,"-1"-1"1,0 1-1,1 0 1,-2-1-1,1 1 1,0 0 0,-1 0-1,1 1 1,-1-1-1,0 0 1,-3-1-270,5 3 18,-1 1 0,1-1 1,-1 0-1,0 1 0,1 0 1,-1-1-1,0 1 0,0 0 1,1 0-1,-1 0 0,0 0 0,0 0 1,1 1-1,-1-1 0,0 0 1,1 1-1,-1-1 0,0 1 1,1 0-1,-1-1 0,1 1 0,-1 0 1,1 0-1,-1 0 0,1 0 1,0 0-1,-1 1-18,-5 4-127,1-1-1,0 1 1,0 0-1,0 0 1,1 1-1,0-1 1,0 1 0,1 0-1,0 1 1,0-1-1,0 1 1,1 0 0,0 0-1,1 0 1,0 0-1,0 0 1,1 1 0,0-1-1,0 3 128,1-1-138,0-1-1,1 0 1,0 1-1,0-1 1,1 0-1,0 1 0,1-1 1,0 0-1,0-1 1,1 1-1,0-1 1,1 1-1,0-1 1,0 0-1,1-1 1,-1 1-1,5 2 139,25 24 485,2-2 0,3 0-485,52 46 1097,-78-64-915,-1 0 1,0 1-1,-1 1 0,0 0 0,-1 1-182,-9-14 23,0 0-1,0 0 1,-1 0-1,1 1 1,-1-1-1,0 0 1,0 1-1,0-1 1,0 1-1,-1 0-22,0-2 6,0-1-1,0 1 1,0-1 0,0 0-1,0 1 1,-1-1 0,1 1-1,-1-1 1,1 0-1,-1 1 1,1-1 0,-1 0-1,0 0 1,1 1 0,-1-1-1,0 0 1,0 0 0,0 0-6,-5 3 0,1 0 0,-1 0 0,0-1 0,0 0 1,0 0-1,0-1 0,-1 1 0,1-2 0,-6 2 0,-64 17-1021,-36 2 1021,3-3-392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2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11 192 5337,'-10'-23'1971,"10"23"-1941,0-1 1,0 1-1,0 0 0,0-1 0,0 1 0,0-1 1,0 1-1,0 0 0,0-1 0,0 1 0,0 0 1,0-1-1,0 1 0,0-1 0,1 1 0,-1 0 1,0-1-1,0 1 0,0 0 0,1-1 1,-1 1-1,0 0 0,0 0 0,1-1 0,-1 1 1,0 0-1,0 0 0,1-1 0,-1 1 0,0 0 1,1 0-1,-1 0 0,0 0 0,1-1 0,-1 1 1,1 0-1,-1 0 0,0 0 0,1 0 0,-1 0 1,0 0-1,1 0 0,-1 0 0,1 0 0,-1 0 1,0 0-1,1 0 0,-1 0 0,0 1-30,29 1-129,-19-1 196,48 0-60,0-3 0,20-4-7,11-1 5,-86 7-7,134-8-27,0-7 29,-95 9-104,0-2 1,-1-1-1,0-3 1,-1-1-1,14-8 104,-46 17-280,0 1-1,0-1 1,0-1-1,-1 1 1,0-1-1,7-6 281,2-9-568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15 7522,'-10'-14'2704,"8"14"-2288,4 14-304,6 10-64,6 24-72,-4 8-16,6 21-80,0 15-64,4 16-96,2 2-40,-4-2-184,-2-11-304,-6-15-584,0-8-361,-2-20 1017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3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0 377 7346,'4'-3'245,"1"1"1,-1-1-1,1 1 1,-1 1-1,1-1 1,0 1-1,-1-1 1,1 1-1,0 1 1,0-1-1,0 1 1,0-1-1,4 2-245,4 0-44,0 0-1,-1 1 1,1 1 0,11 4 44,-10-2-16,1 1-1,-1 1 1,-1 0 0,0 1 0,0 1 0,0 0 0,-1 0 0,0 1 0,-1 1 0,0 0 0,-1 0 0,0 1 0,6 10 16,3 6-53,-2 1-1,-1 0 1,-1 2 0,-1-1 0,6 27 53,-13-38-56,-1 0 1,-2 1-1,0-1 1,0 1-1,-1 15 56,-3-34 1,0-1 0,0 1 0,0-1-1,0 1 1,0 0 0,0-1 0,0 1-1,0-1 1,0 1 0,0 0-1,0-1 1,0 1 0,0-1 0,-1 1-1,1 0 1,0-1 0,0 1 0,-1-1-1,1 1 1,0-1 0,-1 1 0,1 0-1,-1-1 6,1 0 1,-1 0-1,1 0 0,-1 0 1,1 0-1,-1 0 1,1 0-1,-1 0 1,1 0-1,0 0 1,-1 0-1,1-1 1,-1 1-1,1 0 1,-1 0-1,1 0 1,0-1-1,-1 1 1,1 0-1,-1 0 1,1-1-1,-1 1-6,-21-23 284,15 14-230,1-1 0,0 1-1,1-2 1,-1 1 0,2 0 0,0-1 0,0 0-1,-2-10-53,-1-15 98,0-1 0,2-3-98,2-3 36,1-1 0,3 1 1,1 0-1,2 0 0,2 0-36,46-212-193,-48 238 165,17-63-288,-19 73-320,-1 12-227,-1 20-709,0-21 1369,-1 30-754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42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6865,'102'-74'2345,"-22"70"-2473,21 2-944,12 0 736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4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74 757 3761,'3'-57'2226,"7"-40"-2226,-4 39 46,0-23-46,-6 78 8,1-159 3180,-9-42-3188,8 195 129,-1 0-1,-1 0 1,1-1 0,-1 1 0,-1 1 0,0-1 0,0 0 0,0 1 0,-2-3-129,5 11 3,0 0 0,-1-1 0,1 1 0,0 0 0,0 0 0,0 0 0,0-1 0,0 1 0,-1 0 0,1 0 0,0 0 0,0-1 0,0 1 0,-1 0 0,1 0 0,0 0-1,0 0 1,-1 0 0,1-1 0,0 1 0,0 0 0,-1 0 0,1 0 0,0 0 0,0 0 0,-1 0 0,1 0 0,0 0 0,0 0 0,-1 0 0,1 0 0,0 0 0,0 0 0,-1 0 0,1 0-3,-9 8-7,-4 14-38,6-4 30,0 0 0,1 1 0,1 0 0,0 1 0,0 11 15,3-13 0,1 1-1,0-1 0,2 0 1,0 1-1,1-1 0,3 15 1,1 7 18,5 49-15,2 23-65,4 0 1,25 77 61,-38-177-115,0 0 0,0 0 0,1 0 0,1-1 0,3 6 115,-7-15-142,-1 1 1,1-1-1,-1 0 1,1 1-1,0-1 1,0 0-1,0 0 1,0 0 0,1 0-1,-1 0 1,0-1-1,1 1 1,-1-1-1,1 0 1,-1 1-1,1-1 1,0 0-1,0 0 1,-1-1-1,1 1 1,0-1-1,0 1 1,0-1-1,0 0 1,2 0 141,29-10-1003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4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81 7258,'1'-1'177,"0"0"0,0 0 0,0 0 0,0 0 0,0 1 0,0-1 0,0 0 0,1 1 0,-1-1 0,0 1 0,0-1 0,1 1 0,-1 0 0,0 0 0,1-1 0,-1 1 0,0 0 0,2 0-177,28 2 2,-25-1 169,9 1-180,1 0-1,-1 1 1,0 0-1,0 2 1,0-1-1,0 2 1,-1 0 0,8 5 9,-16-7-19,0 0 0,0 0 0,-1 0 0,0 0 0,0 1 1,0 0-1,0 0 0,-1 0 0,0 1 0,0-1 0,0 1 1,-1 0-1,0 0 0,0 0 0,0 1 0,-1-1 0,0 1 1,0 0-1,-1-1 0,0 1 0,0 1 19,1 10-10,-1-1-1,0 1 1,-2 0 0,0 0-1,-2 9 11,-1-26 22,-1-13-15,4-7-3,0-1 0,1 0 0,1 0 0,2-10-4,-1 19 3,-1-4 10,1 0-1,1 0 1,0 0-1,1 1 1,1-1 0,0 1-1,1 0 1,0 1-1,1-1 1,1 1-1,0 1 1,4-6-13,-8 15 10,-1-1 0,1 1 0,0 0 0,0 0 0,0 0 0,1 0 0,-1 1 0,1 0 0,-1 0 0,1 0 0,0 0 0,-1 1 0,1 0 0,0 0 0,0 0 0,0 1 0,0-1 0,0 1 0,0 0-1,0 1 1,0-1 0,0 1 0,0 0 0,0 0 0,0 1 0,3 0-10,2 2-3,1 0 0,-1 1 0,1 0-1,-1 0 1,0 1 0,-1 0 0,0 1 0,0 0-1,0 0 1,-1 1 0,1 2 3,2 3-38,-1 0 0,-1 1 1,-1 1-1,0-1 0,-1 1 0,3 9 38,0 3-829,-1-1-1,-2 1 1,1 10 829,-4-10-688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5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94 7658,'3'-8'322,"1"1"1,1 0-1,-1-1 1,1 2-1,0-1 1,1 0-1,0 1 1,0 0-1,3-2-322,-4 5 23,-1 0-1,1 0 0,-1 1 1,1 0-1,0 0 0,-1 0 0,1 0 1,0 1-1,0 0 0,0 0 1,1 0-1,-1 1 0,0 0 0,0-1 1,0 2-1,4 0-22,-5-1-20,1 1 1,0-1-1,-1 1 0,1 1 0,-1-1 1,0 1-1,1-1 0,-1 1 1,0 1-1,0-1 0,0 0 0,0 1 1,-1 0-1,1 0 0,-1 0 1,3 3 19,-2-1-52,0 1-1,0 0 1,0 0 0,-1 1 0,0-1 0,0 1 0,0-1 0,-1 1 0,0 0 0,0 2 52,1 12-112,0 0 0,-2 0 0,0 0 0,-1 0 1,-2 0-1,0 0 0,-1 0 112,-1 0-64,-1 0-1,-3 7 65,3-11-19,0 1 0,1 0-1,-1 17 20,5-32 0,-1 0 1,1 0-1,0-1 0,1 1 0,-1 0 0,0 0 0,1 0 1,0 0-1,-1-1 0,1 1 0,0 0 0,1-1 0,-1 1 1,0 0-1,1-1 0,-1 0 0,1 1 0,0-1 0,0 0 1,0 0-1,0 0 0,1 1 0,0-1-7,0-1-1,0 1 1,0 0-1,0-1 1,0 1-1,1-1 1,-1 0 0,1 0-1,-1-1 1,1 1-1,-1-1 1,1 0-1,-1 1 1,1-2 0,-1 1-1,1 0 1,-1-1-1,1 1 1,0-1 7,10-3-406,0 0 0,0-1 1,0-1-1,10-5 406,20-17-598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4:15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383 23 3577,'1'-1'128,"-1"1"0,0-1 0,1 0 1,-1 1-1,0-1 0,0 0 0,0 1 0,1-1 0,-1 0 1,0 1-1,0-1 0,0 0 0,0 1 0,0-1 1,0 0-1,0 0 0,-1 1 0,1-1 0,0 0 0,0 1 1,-1-1-1,1 0 0,0 1 0,0-1 0,-1 0 1,1 1-1,-1-1 0,1 1 0,-1-1 0,1 1 1,-1-1-130,0 0 99,-1 1-1,1 0 1,-1 0-1,1 0 1,0 0-1,-1 0 1,1 0-1,0 0 1,-1 0-1,1 0 1,0 1-1,-1-1 0,1 0 1,0 1-1,-2 0-97,-4 2 93,-1 0 0,1 1 0,0 0 0,0 1 0,-5 3-93,-2 5 81,0 0 0,0 1 0,1 1 1,1 0-1,0 2-81,7-10 10,0 0-1,1 0 1,0 0 0,0 1 0,1 0 0,0-1-1,0 1 1,1 0 0,0 1 0,0-1 0,1 0-1,0 0 1,1 2-10,0-5 2,1 1 0,0-1 0,1 0 0,-1 0 0,1 0 0,0 0 0,0 0 0,0-1 0,1 1 1,0 1-3,35 45 20,-23-31-4,-5-7-12,1 2 1,-2 0-1,0 0 0,-1 0 0,0 1 0,0 4-4,-7-15 2,1 0 0,-1 0 0,1 0 0,-2 0 0,1 1 0,0-1 0,-1 0 0,0 1 0,0-1 0,-1 0 0,0 1 1,0-1-1,0 0 0,0 0 0,-1 0 0,0 0 0,0 0 0,0 0 0,0 0 0,-1-1 0,0 1 0,0-1 1,-1 1-3,-4 4-1,0-1 1,0-1 0,-1 1-1,0-1 1,0-1 0,-1 0 0,0 0-1,0-1 1,-8 3 0,-12 4-291,-1-1 0,-27 6 291,-30 1-249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2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57 928,'13'-43'656,"-13"42"-611,0 1 0,1-1-1,-1 1 1,0-1-1,0 0 1,0 1 0,0-1-1,0 1 1,0-1 0,0 0-1,0 1 1,0-1-1,0 0 1,0 1 0,0-1-1,0 1 1,0-1 0,0 1-1,-1-1 1,1 0-1,0 1 1,0-1-45,-6 1 616,5 0-227,1 37-118,1 17 53,-3 0 0,-2-1 0,-10 46-324,-6 20 181,-33 209 57,35-179-478,4 35 240,13-151-143,-4 53-289,4-76 173,-1 1-1,0-1 1,-1 1 0,0-1-1,0 0 1,-5 7 259,2-7-349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3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1 296 3001,'6'-26'1256,"10"-4"-664,24-2-472,11-2-120,25 0 0,0 4 0,-6 2 0,-2 6 0,-14-2-24,-6 6-8,1 8 0,-9 2-16,-4 12-280,-6 8-240,-16 10 336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3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0 128 7082,'16'-20'2248,"6"12"-2384,38-6-304,16-4-280,23-2-489,13-4-407,-6 0 976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5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89 569 2152,'3'-11'760,"-1"0"-1,1 0 1,1 0-1,2-5-759,9-23 344,-1-1 0,-3-1-1,7-37-343,-12 27 127,-2-1 0,-3-17-127,-1 64 40,0 1 0,0-1 1,-1 1-1,1-1 1,-1 0-1,-1 1 0,1-1 1,0 1-1,-1 0 1,0 0-1,-1-2-40,2 4 31,0 1-1,-1-1 1,1 0-1,-1 1 1,1-1 0,-1 1-1,0 0 1,1-1-1,-1 1 1,0 0 0,0 0-1,0 0 1,0 1 0,0-1-1,0 0 1,0 1-1,0-1 1,0 1 0,0 0-1,0-1 1,-1 1-1,1 0 1,0 0 0,0 1-31,-9 0 26,1 1 0,0 1-1,0 0 1,0 0 0,0 1 0,1 0 0,-1 1 0,1 0 0,0 0 0,1 1 0,-2 1-26,32-21 59,0 1 1,1 1-1,1 1 0,20-6-59,-31 12 18,5-3-16,1 1 1,0 1 0,0 1-1,1 1 1,-1 0 0,1 2-1,0 0 1,0 1 0,0 1-1,0 1 1,-1 1 0,1 0-1,8 3-2,-25-4-6,1-1 0,-1 1 0,0 0-1,1 0 1,-1 0 0,0 0 0,0 1-1,0 0 1,0-1 0,0 1 0,0 0-1,0 0 1,0 0 0,-1 1 0,1-1-1,-1 1 1,0-1 0,1 1 0,-1 0-1,-1 0 1,1 0 0,0 0 0,-1 0-1,1 0 1,-1 1 0,0-1 0,0 0-1,0 1 1,0 1 6,0 17-29,0 1 0,-2-1 0,0 1 0,-1-1 0,-2 0 0,0 1 29,-1 5-9,2 0 1,0 1-1,2 11 9,1-37-2,0-1-1,0 1 1,0 0-1,1 0 1,-1-1 0,1 1-1,0 0 1,0-1 0,0 1-1,0-1 1,0 1-1,0-1 1,1 0 0,-1 1-1,1-1 1,-1 0-1,1 0 1,0 0 0,0 0-1,0 0 1,0-1 0,1 1-1,-1 0 1,0-1-1,1 0 1,-1 1 0,1-1-1,-1 0 1,1 0-1,-1-1 1,1 1 0,0 0-1,-1-1 1,1 0 0,0 0-1,2 0 3,5 1 4,1-2 0,0 0 0,-1 0 0,1-1 0,-1 0 1,1-1-1,-1 0 0,9-4-4,10-5-97,-1 0 0,-1-2 1,12-8 96,-32 17-99,0 1-1,-1-1 1,1 0-1,-1-1 1,0 0 0,-1 0-1,1 0 1,-1 0 0,0-1-1,-1 0 1,1 0-1,-1 0 1,-1-1 0,0 1-1,2-6 100,0 5-67,-6 10 228,-2 4-87,-1 12-44,-1 7 4,0 0 1,2 1-1,0-1 0,2 1 1,1 2-35,0-27 2,0 12 16,0 0 0,1 0 0,1 0 1,0-1-1,1 3-18,-3-12 7,1-1 0,0 1 0,0 0 1,1-1-1,-1 1 0,0-1 0,1 1 1,-1-1-1,1 1 0,0-1 0,0 0 1,0 0-8,0-1 9,-1 0 0,1 0 0,-1 0 0,1 0 0,-1 0 0,1-1 0,-1 1 0,1-1 0,-1 1 0,1-1 1,0 1-1,0-1 0,-1 0 0,1 0 0,0 0 0,-1 0 0,1 0 0,0 0 0,-1-1 0,1 1 0,1-1-9,3-1 42,1-1 0,-1 1 0,0-2 0,0 1 0,0-1-1,0 1 1,-1-2 0,1 1 0,-1-1 0,0 1 0,-1-1-1,1-1 1,1-2-42,7-8 99,-2-1 0,-1 0 0,0 0-1,1-4-98,4-11 116,-1 0 0,-2-2 0,4-14-116,-13 35 17,0 0 0,0-1 0,-1 0 0,-1 1 0,-1-1 1,0 0-1,0 0 0,-1 0 0,-1 1 0,-1-6-17,1 13 5,0 0-1,0-1 1,0 1 0,-1 0-1,0 0 1,-3-4-5,5 8-1,0 1 0,0-1 0,0 1 0,0 0 0,0-1 0,0 1 0,0 0 0,-1 0 0,1 0 0,0 0 0,-1 0 0,1 0 0,-1 0 0,1 0 0,-1 1 0,1-1 0,-1 1 0,0-1 0,1 1 0,-1 0 0,0-1 0,1 1 0,-1 0 0,0 0 0,0 0 0,1 0 0,-1 0 0,0 1 0,0-1 1,-4 3-26,0-1 0,1 1 0,-1 1 0,1-1 0,0 1 0,-1 0 1,2 0-1,-1 0 0,0 0 0,1 1 0,0 0 0,0 0 0,0 0 0,1 1 0,0-1 1,-1 2 25,-4 9-323,-1 0 0,2 1 0,0 0 0,2 0 0,-1 1 323,-1 36-652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6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5217,'1'70'2045,"1"-25"-2406,-4 21 361,1-58-23,0 15-71,0-1 0,2 0-1,1 2 95,-2-18-7,1 0 0,0-1 0,0 1 0,1 0 0,-1-1 0,1 1 0,1-1 0,-1 1 0,1-1-1,0 0 1,0 0 0,0 0 0,1-1 0,1 2 7,-2-3 7,0-1 0,1 1 0,-1-1 0,1 0 0,0 0 0,0 0 0,0-1 0,0 0 0,0 1 0,0-1 0,0 0 0,0-1 0,0 1 0,1-1 0,-1 0 0,2 0-7,7 0-11,1-1 1,-1-1 0,1 0 0,7-3 10,-8 2-212,1-2 0,-1 0 0,-1 0 0,1-1 1,-1-1-1,0 0 0,0 0 0,-1-1 0,0-1 1,-1 0-1,0 0 0,1-2 212,32-42-792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6.8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24 6489,'-14'-24'2185,"28"24"-2849,12 4-625,17 0 745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49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314 322 944,'0'-5'140,"1"0"0,-1 1 0,1-1 1,1 1-1,-1-1 0,0 1 0,1-1 0,0 1 0,0 0 0,2-3-140,5-10 76,-1 2-63,-4 8-10,-1 1 0,0-1-1,0 0 1,0 1 0,-1-1 0,0-1-1,0 1 1,-1 0 0,0 0 0,0 0 0,-1-4-3,1-6 15,-1-48-71,0 61 74,-1 0 0,1 1 0,-1-1 0,0 0 0,0 0 0,0 0 0,-1 1 0,1-1 0,-1 1 0,0-1-1,0 1 1,0 0 0,0-1 0,-1 1-18,1 1 33,0 1 0,0-1 0,-1 1 0,1-1 0,0 1 0,-1 0 0,1 0 0,-1 1 0,1-1 0,-1 0 0,0 1 0,1-1 0,-1 1 0,0 0 0,1 0 0,-1 0 0,1 0 0,-1 0 0,0 1 0,1-1 0,-1 1 0,1 0 0,-1 0 0,1 0 0,-1 0 0,-1 1-33,-10 5 112,1 0-1,0 0 0,0 1 1,-1 3-112,11-9 7,-24 17 175,2 2 1,0 1-1,-21 23-182,35-33 41,1 1 0,0 0 0,0 1 1,1 0-1,1 0 0,1 1 0,0 0 0,-3 10-41,8-21 3,1 0-1,0 0 1,0 0-1,0 0 1,0 1-1,1-1 0,0 0 1,0 0-1,0 0 1,0 1-1,1-1 1,-1 0-1,2 1-2,-2-3-3,1 0 1,0-1-1,0 1 0,0 0 1,1 0-1,-1-1 1,0 1-1,1-1 0,-1 1 1,1-1-1,-1 0 0,1 0 1,0 1-1,-1-1 0,1 0 1,0 0-1,0-1 0,0 1 1,0 0-1,0-1 0,0 1 1,0-1-1,0 1 0,0-1 1,0 0-1,0 0 0,0 0 3,10 0-55,-1 0-1,1-1 1,-1-1-1,1 0 1,-1 0-1,0-1 1,0 0-1,0-1 1,0 0-1,5-4 56,2-1-168,0-1 1,-1 0-1,-1-2 0,0 1 1,11-12 167,-24 21-7,0 0 0,0-1 0,0 1 1,-1-1-1,0 0 0,1 1 0,-1-1 1,0 0-1,0 0 0,0 0 0,-1-1 1,1 1-1,-1 0 0,0-1 0,0 1 1,0-2 6,-6 164 2003,-1-45-1252,6 19-751,1-118 17,0-10 3,-1 0 1,1 0-1,-1 0 0,-1 0 0,1 1 0,-1-1 0,1 0 0,-2 3-20,6-43 2528,1 21-2525,0 0 1,1 0 0,0 0 0,1 0 0,0 1 0,3-2-4,-5 7 2,103-148-316,-95 135 142,1 0-41,0-1 0,-2 0 1,0-1-1,-2-1 0,0 1 0,-2-1 1,1-8 212,-4 15 182,-3 17-8,0 7-82,-2-5-57,0 2-10,2 20-2,-1 2-1,2 0 1,0 0 0,2 0-1,4 14-22,-5-27 15,1 0 0,0 0-1,0-1 1,1 1 0,1-1-1,0-1 1,5 7-15,-11-17 4,-1 0 0,1 0 1,0-1-1,0 1 0,0 0 1,0 0-1,0-1 0,0 1 0,0 0 1,0-1-1,0 1 0,0-1 0,0 0 1,0 1-1,1-1 0,-1 0 1,0 0-1,0 1 0,0-1 0,0 0 1,1 0-1,-1 0 0,0-1 0,0 1 1,0 0-1,0 0 0,1-1 0,-1 1 1,0 0-1,0-1 0,0 1 1,0-1-1,0 0 0,0 1 0,0-1 1,0 0-1,0 1 0,0-1 0,0 0 1,-1 0-1,1 0-4,7-7-63,-2 1 0,1-1 0,-1 0-1,4-8 64,-3 7-173,15-22-272,14-19-1026,1-7 1471,-25 39 9,-12 18-5,0 0 0,1 0-1,-1 0 1,0 0 0,0 0-1,0-1 1,0 1 0,0 0-1,0 0 1,0 0 0,1 0-1,-1 0 1,0 0 0,0 0-1,0-1 1,0 1 0,1 0-1,-1 0 1,0 0 0,0 0 0,0 0-1,0 0 1,1 0 0,-1 0-1,0 0 1,0 0 0,0 0-1,0 0 1,1 0 0,-1 0-1,0 0 1,0 0 0,0 0-1,1 0 1,-1 0 0,0 1-1,0-1 1,0 0 0,0 0-1,0 0 1,1 0 0,-1 0-4,1 3 56,-1 0 0,1 0 0,0-1 0,-1 1 0,0 0 0,0 0 0,0 0 0,0 1-56,0 5 87,1 17 210,-2-12-200,2-1 0,-1 0 1,2 1-1,-1-1 1,2 0-1,0 0 0,0 0 1,2 2-98,-2-11 8,0 0-1,-1 0 1,1 0 0,0-1 0,1 1-1,-1-1 1,1 0 0,-1 0 0,1 0 0,0-1-1,0 1 1,0-1 0,1 0 0,-1 0-1,0 0 1,1-1 0,-1 1 0,1-1-1,3 0-7,8 2 0,0-1-1,0 0 0,0-1 1,0-1-1,2-1 1,-7 1-85,1-1 0,-1-1 0,1 0 0,-1 0 0,0-1 0,0-1 0,0 0 1,0 0-1,-1-1 0,0 0 0,0-1 0,0 0 0,0-1 0,-1 0 0,0 0 0,-1-1 0,0 0 0,0-1 0,-1 0 0,0 0 1,0 0-1,-1-1 0,0 0 0,-1 0 0,0-1 0,0 0 0,-2 1 0,1-1 0,-1-1 0,-1 1 0,2-10 85,-2 3 149,-1 0 0,-1 0-1,-1-12-148,1 27 108,0-1 0,0 1 0,0-1 0,-1 0 0,0 1 0,0-1 0,0 1 0,0-1 0,-1 1 0,1 0 0,-1 0-1,0-1 1,1 1 0,-2 0 0,1 1 0,0-1 0,-1 0 0,1 1 0,-1-1 0,-2-1-108,3 3 44,0 0 1,0 0-1,0 1 0,0-1 1,0 1-1,0-1 1,0 1-1,0 0 0,0-1 1,0 1-1,-1 1 0,1-1 1,0 0-1,0 0 1,0 1-1,0-1 0,0 1 1,0-1-1,0 1 0,0 0 1,0 0-1,0 0 1,1 0-1,-1 0 0,0 1 1,1-1-1,-1 0 0,0 1 1,1-1-1,0 1 1,-1 0-1,1-1 0,0 1 1,0 0-45,-7 10 9,0-1 0,1 1 0,1 1 0,-4 10-9,6-15 45,-29 72-25,31-76-25,0 1 1,1-1 0,-1 0-1,1 1 1,0-1 0,0 1 0,0 0-1,1-1 1,0 1 0,0-1-1,0 1 1,0 0 0,1-1-1,-1 1 1,1-1 0,0 1 0,1-1-1,-1 1 1,1-1 0,0 0-1,0 1 1,0-1 0,2 1 4,-3-4-11,0 0 1,-1 0-1,1 0 0,0 0 1,0-1-1,0 1 0,0-1 1,0 1-1,0 0 0,0-1 1,1 1-1,-1-1 0,0 0 1,0 0-1,0 1 0,0-1 1,1 0-1,-1 0 0,0 0 1,0 0-1,0 0 0,0 0 1,1 0-1,-1-1 0,0 1 1,0 0-1,0-1 0,0 1 1,0 0-1,1-1 0,-1 0 1,0 1-1,0-1 0,0 0 1,-1 1-1,1-1 0,0 0 1,0 0-1,0 0 0,0 0 1,-1 0-1,1 0 11,6-7-201,0 0 0,-1-1 0,-1 1 1,4-8 200,-5 9-207,46-87-1400,-50 95 1605,0-1 0,0 0 0,0 0-1,0 0 1,0 0 0,0 0 0,0 0 0,0 0-1,0 0 1,1 0 0,-1 0 0,0 0 0,0 1 0,0-1-1,0 0 1,0 0 0,0 0 0,0 0 0,0 0-1,1 0 1,-1 0 0,0 0 0,0 0 0,0 0-1,0 0 1,0 0 0,0 0 0,1 0 0,-1 0-1,0 0 1,0 0 0,0 0 0,0 0 0,0 0-1,0-1 1,0 1 0,1 0 0,-1 0 0,0 0-1,0 0 1,0 0 0,0 0 0,0 0 0,0 0 2,-3 15 16,-4 5 64,1-4-22,0 0-1,1 0 1,1 0 0,0 1 0,1 1-58,3-15 7,-1 0 0,1 0 0,0 0-1,0 0 1,0 0 0,0 0 0,0 0 0,1 0 0,-1 0 0,1 0 0,0 0-1,0 0 1,0-1 0,0 1 0,1 0 0,-1 0 0,1-1 0,-1 1-1,1-1 1,0 1 0,0-1 0,0 0 0,0 0 0,1 0 0,-1 0 0,0 0-1,1 0 1,0-1 0,-1 1 0,2-1-7,0 1 3,1-1-1,-1 0 1,1 0-1,-1 0 1,1-1-1,0 0 1,-1 0-1,1 0 1,-1 0-1,1-1 1,0 0-1,-1 1 1,1-2 0,-1 1-1,0-1 1,1 1-1,-1-1 1,0 0-1,0-1 1,0 1-1,0-1 1,-1 1-1,1-1 1,2-3-3,4-2-78,-1-1 0,-1-1 0,1 1 0,-1-1 0,-1-1 0,0 0 0,-1 0 0,3-6 78,0-3 64,-2 0-1,0 0 1,-2-1-1,0 0 1,-1 0-1,-2 0 1,0-1-1,-1-2-63,-4 89 516,1-49-479,1 0-1,1 1 1,0-1 0,1 0-1,0 0 1,2 0-1,2 12-36,-2-20 14,0 0-1,0 0 0,1 0 0,0-1 0,0 1 1,1-1-1,0 0 0,0-1 0,0 1 0,5 3-13,-8-8 10,0 0 0,0 0 0,0-1 0,1 1 0,-1 0 0,0-1 0,1 0 0,-1 1 0,1-1 1,0 0-1,-1 0 0,1 0 0,0-1 0,0 1 0,-1-1 0,1 0 0,0 1 0,0-1 0,0 0 0,0-1 0,-1 1 0,1 0 0,0-1 0,0 0 0,-1 1 0,1-1 0,0 0 0,-1-1 0,1 1 0,-1 0 0,1-1 0,-1 1 0,2-2-10,2-2 16,0 0-1,0-1 1,-1 0-1,1 0 1,-1 0 0,-1-1-1,1 0 1,-1 0-1,0 0 1,-1 0-1,1-1 1,-1 1 0,-1-1-1,1-4-15,1-3 135,-1-1 0,-1 0 0,0-1 0,-1 1 0,-1 0 0,-1-14-135,-1 25 392,-1 12-220,-1 14-98,4-15-73,0 0-1,0 1 1,0-1 0,0 0 0,1 0-1,0 0 1,1 0 0,-1 1 0,3 4-1,-3-9 0,0-1 0,0 1 0,0-1 0,0 1 1,0-1-1,0 1 0,0-1 0,0 0 1,0 0-1,1 1 0,-1-1 0,1 0 0,-1 0 1,1 0-1,-1-1 0,1 1 0,-1 0 1,1 0-1,0-1 0,-1 1 0,1-1 0,0 0 1,-1 1-1,1-1 0,0 0 0,0 0 1,0 0-1,-1 0 0,1 0 0,0-1 0,0 1 1,-1 0-1,1-1 0,0 0 0,-1 1 1,2-2-1,15-5-19,0 0 1,0-2-1,-1 0 1,0-1-1,12-11 19,14-12-1310,16-17 1310,-42 29-972,-15 17 231,-8 14 153,-35 60-1393,-4-2 0,-35 39 1981,77-105-20,-16 26 311,19-28-258,0 1 0,-1 0-1,1-1 1,0 1 0,0-1-1,0 1 1,-1 0 0,1-1-1,0 1 1,0-1 0,0 1-1,0 0 1,0-1 0,0 1-1,0 0 1,0-1 0,0 1-1,1 0 1,-1-1 0,0 1-1,0-1 1,0 1 0,1-1-1,-1 1 1,0 0 0,1-1-1,-1 1 1,0-1-1,1 1 1,-1-1 0,1 1-1,-1-1 1,1 0 0,-1 1-1,1-1 1,-1 0 0,1 1-1,-1-1 1,1 0 0,0 0-1,-1 1 1,1-1 0,0 0-1,-1 0 1,1 0 0,0 0-33,6 2 305,1-1 1,-1 0-1,1-1 1,0 0-1,-1 0 1,1-1-1,-1 0 1,4 0-306,64-18 1143,-8 1-1243,-21 12-665,0 5 303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7.2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29 619 6113,'-2'1'274,"-19"10"411,21-10-716,0-1-1,-1 0 1,1 0 0,0 0 0,-1 0 0,1 1-1,0-1 1,-1 0 0,1 0 0,0 1 0,0-1-1,-1 0 1,1 0 0,0 1 0,0-1 0,0 0-1,-1 1 1,1-1 0,0 0 0,0 1-1,0-1 1,0 0 0,0 1 0,0-1 0,0 0-1,0 1 1,0-1 0,0 0 0,0 1 0,0-1-1,0 0 1,0 1 0,0-1 0,0 1 0,0-1-1,0 0 1,0 1 0,0-1 0,1 0-1,-1 1 1,0-1 0,0 0 0,0 0 0,1 1-1,-1-1 1,0 0 0,0 1 0,1-1 0,-1 0-1,0 0 1,0 0 0,1 1 0,-1-1-1,0 0 32,2 0-82,-1 1-1,1-1 1,-1 1-1,1-1 0,0 0 1,-1 0-1,1 0 0,-1 0 1,1 0-1,-1 0 0,1 0 1,-1 0-1,1 0 0,-1-1 1,1 1-1,-1-1 1,1 1-1,-1-1 0,1 0 1,-1 0-1,0 1 0,1-1 1,-1 0-1,0 0 0,0 0 1,0 0-1,0 0 0,0-1 1,1 1 82,4-6-120,0 0 1,0 0 0,0 0 0,3-7 119,60-117 1098,-18 32 223,142-211 539,-184 297-1861,-7 12-12,-1-1 0,1 0 0,-1 0 0,1 0 0,-1 1-1,0-1 1,0 0 0,0-1 0,0 1 0,0 0 0,-1 0 0,1 0 0,0-1 0,-1 1 0,0 0-1,1-1 14,-2 2-15,1 1-1,0 0 1,0 0-1,0-1 0,0 1 1,0 0-1,0 0 1,0 0-1,-1-1 0,1 1 1,0 0-1,0 0 0,0 0 1,0 0-1,-1-1 1,1 1-1,0 0 0,0 0 1,-1 0-1,1 0 1,0 0-1,0 0 0,0 0 1,-1 0-1,1 0 1,0-1-1,0 1 0,-1 0 1,1 0-1,0 0 1,0 0-1,-1 0 0,1 1 1,0-1-1,0 0 0,-1 0 1,1 0-1,0 0 1,0 0-1,-1 0 0,1 0 1,0 0-1,0 0 1,0 1-1,-1-1 16,-14 6 53,10-4-121,4-1 63,0-1-1,-1 1 1,1 0-1,0-1 1,-1 1 0,1 0-1,0 0 1,0 0 0,0 0-1,0 0 1,0 0 0,0 0-1,0 0 1,-1 1 5,1 2-10,-1 0 0,0 0-1,1-1 1,0 1 0,0 0 0,-1 4 10,0 0-7,1-5 6,0 0 0,0 0-1,1 1 1,-1-1 0,1 1 0,-1-1 0,1 0-1,0 1 1,0-1 0,1 1 0,-1-1 0,1 0-1,0 1 1,0-1 0,0 0 0,0 1 0,0-1-1,1 0 1,-1 0 0,1 0 0,2 2 1,7 8 1,-2 0 1,1 0 0,-1 0-1,-1 1 1,-1 1-1,0 0 1,0 0 0,-2 0-1,0 0 1,2 10-2,-3 4-2,-1 0-1,-1-1 1,-2 1 0,-1 0-1,-1 0 1,-2 7 2,-12 61-608,-8 16 608,19-90-172,7-63-863,7 6 681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7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21 5145,'0'-1'91,"0"0"-1,0 0 0,0 0 1,0 1-1,0-1 1,0 0-1,0 0 1,-1 0-1,1 1 0,0-1 1,0 0-1,-1 0 1,1 1-1,-1-1 1,1 0-1,0 0 0,-1 1 1,1-1-1,-1 1 1,0-1-1,1 0 1,-1 1-1,1-1 1,-1 1-1,0 0 0,0-1 1,1 1-1,-1-1 1,0 1-1,0 0 1,1 0-1,-1-1 0,0 1-90,-1 0 53,-1 1 0,1-1 0,0 0 0,0 1 0,0 0 0,0-1 0,0 1 0,0 0 0,0 0 0,0 0 0,1 0 0,-1 1 0,0-1-53,-7 6-30,1 0-1,0 0 1,0 1-1,1 0 1,-1 2 30,-27 44-132,33-51 104,0 0 0,0 1 0,0 0 0,1-1 0,0 1 0,-1 0 0,1-1-1,1 1 1,-1 0 0,1 0 0,-1 0 0,1 0 0,0-1 0,0 1-1,1 1 29,1-2-11,0 1-1,0-1 0,1 1 0,-1-1 1,1 0-1,0 0 0,0 0 0,0 0 1,0-1-1,0 1 0,1-1 0,-1 0 1,1 0-1,-1 0 0,1 0 0,0-1 1,0 1 11,12 5-5,5 5 14,2 0 5,-1 1 1,-1 1-1,10 8-14,-24-17-1,-1 1 0,0 1 0,0-1 0,0 1 0,0 0 0,-1 0 0,0 1 0,-1 0-1,0 0 1,0 0 0,2 8 1,-3-9-2,-1 1 0,0 0-1,0 0 1,-1 0-1,0 0 1,-1 0 0,0 0-1,0 1 1,0-1-1,-1 0 1,-1 0 0,0 4 2,0-6-9,0-1 0,0 1 1,0-1-1,-1 1 1,0-1-1,0 0 0,0 0 1,-1 0-1,1 0 1,-1-1-1,0 1 1,-1-1-1,1 0 0,-1 0 1,0-1-1,0 0 1,0 1 8,-39 17-653,40-20 521,1 0 1,0 0 0,-1 0-1,1 0 1,-1-1-1,1 1 1,-1-1-1,1 0 1,-1 0 0,1-1-1,-1 1 1,-1-1 131,-18-11-679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8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469 572 6281,'-11'-1'134,"-1"0"0,1 2 0,-1-1-1,1 1 1,-1 1 0,1 0 0,0 0-1,0 2 1,0-1 0,0 1 0,0 1 0,1 0-1,0 0 1,0 1 0,0 0 0,-5 5-134,-16 13-198,1 2 0,1 1 0,1 1 0,-4 8 198,28-32-19,-28 32-366,-9 15 385,34-41-3,0 1-1,0 0 1,1 0 0,0 1 0,1-1-1,0 1 1,-1 7 3,5-17 20,1-1 0,-1 1 0,1-1 0,0 1 0,-1-1-1,1 1 1,0 0 0,0-1 0,0 1 0,0-1 0,0 1 0,1-1 0,-1 1 0,0-1 0,1 1 0,-1 0 0,1-1 0,-1 0 0,1 1 0,0-1 0,0 1-1,0-1 1,0 1-20,1-1 24,0 0 0,-1 1 0,1-2-1,0 1 1,-1 0 0,1 0-1,0-1 1,0 1 0,0 0 0,0-1-1,0 0 1,0 0 0,0 1 0,0-1-1,-1 0 1,3-1-24,6 0 63,0 0 0,0-1 0,0 0 0,-1-1 0,1 0 0,5-3-63,18-10 51,-1-1 0,-1-1 0,0-2 0,-2-1 0,0-2 0,20-20-51,3-18 8,-52 61-8,0-1-1,0 1 1,0 0 0,1 0 0,-1 0 0,0 0 0,0 0 0,0 0 0,0 0 0,0 0 0,0 0 0,0 0 0,0 0 0,0 0 0,0 0 0,1 0 0,-1-1 0,0 1 0,0 0 0,0 0 0,0 0 0,0 0 0,0 0 0,0 0 0,0 0 0,1 0 0,-1 0 0,0 0 0,0 0 0,0 0 0,0 0 0,0 0 0,0 1 0,0-1 0,0 0 0,0 0 0,1 0 0,-1 0 0,0 0 0,0 0 0,0 0 0,0 0 0,0 0 0,0 0 0,0 0 0,0 0 0,0 0 0,0 0 0,0 1 0,0-1 0,1 0 0,-1 0-1,0 0 1,0 0 0,0 0 0,0 0 0,0 0 0,0 0 0,0 1 0,0-1 0,0 0 0,0 0 0,0 0 0,0 0 0,0 0 0,0 0 0,0 0 0,1 14-14,-3 17-17,0-22 31,1 1 0,0 0 0,1 0-1,0 0 1,1-1 0,0 1 0,1 0 0,0 0 0,0-1 0,1 1 0,0-1 0,4 7 0,-5-10 3,2-1 0,-1 0 0,0 0 0,1 0 1,0-1-1,0 1 0,0-1 0,1 0 1,-1 0-1,1 0 0,0-1 0,0 0 1,1 0-1,-1 0 0,0-1 0,1 1 1,0-1-1,-1 0 0,1-1 0,0 0 1,5 1-4,2-1 5,-1 0 0,1-1 0,-1-1 0,1 0 1,-1 0-1,0-2 0,0 1 0,1-1 0,-2-1 1,1 0-1,0-1 0,-1 0 0,9-6-5,-8 4 7,-1 0 1,0-1-1,0 0 0,0-1 0,-1 0 0,-1 0 0,1-1 0,-1-1 0,-1 1 1,0-1-1,-1-1 0,4-7-7,-9 14 10,0-1-1,0 0 1,0 0-1,-1 0 1,0 0 0,0 0-1,-1-1 1,1 1 0,-1 0-1,-1 0 1,1-1 0,-1 1-1,0 0 1,-1 0-1,1 0 1,-1 0 0,0 0-1,-1 0-9,2 2 11,-1 1 1,0-1-1,0 0 0,0 0 0,0 1 0,-1 0 0,1-1 0,-1 1 0,0 0 0,0 0 0,0 0 0,0 1 0,-1-1 0,1 1 1,-1-1-1,1 1 0,-1 1 0,0-1 0,0 0 0,0 1 0,0 0 0,0 0 0,0 0 0,0 0 0,0 1 0,-1-1-11,4 1 7,1 0 1,-1 0-1,0 0 0,1 0 0,-1 0 0,0 0 0,1 0 0,-1 0 1,0 0-1,1 0 0,-1 0 0,0 0 0,1 1 0,-1-1 0,1 0 1,-1 0-1,0 1 0,1-1 0,-1 0 0,1 1 0,-1-1 0,1 1 1,-1-1-1,1 1 0,-1-1 0,1 1 0,0-1 0,-1 1 0,1-1 1,0 1-1,-1-1-7,1 1 41,6 0 12,33 3-23,0-2 0,0-1-1,1-3 1,23-4-30,-37 4 6,-4-2-6,1 2 0,0 1 0,-1 0 0,1 2 1,0 1-1,10 2 0,-30-4-2,0 1 0,0 0 1,-1 0-1,1-1 0,0 2 0,-1-1 1,1 0-1,0 1 0,-1-1 0,0 1 1,1-1-1,-1 1 0,0 0 0,0 0 1,0 0-1,0 1 0,0-1 0,-1 0 1,1 1-1,-1-1 0,1 1 0,-1-1 1,0 1-1,0 0 0,0-1 0,-1 1 1,1 0-1,0 0 0,-1 0 0,0-1 1,0 1-1,0 0 0,0 0 0,0 0 1,-1 1 1,-1 11-8,-1 0 0,-1-1 0,0 1-1,-1-1 1,-1 0 0,-1 2 8,3-6 6,-3 6-7,-26 67 17,30-72-11,0 0 0,0 0-1,1 0 1,1 0 0,-1 0 0,2 6-5,0-14 0,0-1 0,0 1 1,0 0-1,0-1 0,1 1 0,0-1 1,-1 1-1,1-1 0,0 1 0,0-1 1,0 1-1,1-1 0,-1 0 0,0 0 1,1 0-1,0 1 0,-1-1 1,1-1-1,0 1 0,0 0 0,0 0 0,2 0 0,0 0-1,-1 0 1,1 0-1,0-1 1,0 1-1,0-1 1,0 0-1,0 0 1,1-1-1,-1 1 1,0-1-1,2 0 1,11-1 1,0 0 0,-1-2 0,1 0 0,-1 0 0,0-2 0,0 0-1,3-1-2,-1-1 1,0 0-1,0-2 1,-1 0-1,0-1 0,-1-1 1,0 0-1,-1-1 0,0-1 1,11-12 1,-17 15 0,0-1 1,-1 0 0,0-1 0,-1 1-1,0-2 1,-1 1 0,0-1 0,-1 1-1,0-1 1,-1-1 0,-1 1 0,0-1-1,0 1 1,-2-1 0,1-11-1,-4-25-1,-1 0 0,-5-17 1,-3-32-25,4-116-96,1 29 179,6 176-37,-5-37 94,5 45-89,-1-1-1,1 1 1,-1-1-1,0 1 1,0-1 0,0 1-1,0 0 1,0-1 0,-1 1-1,1 0 1,-1 0 0,1 0-1,-1 0 1,0 0 0,0 0-26,1 2 4,1-1 0,0 1 0,-1 0 1,1 0-1,-1-1 0,1 1 0,-1 0 1,1 0-1,-1 0 0,1-1 1,-1 1-1,1 0 0,-1 0 0,1 0 1,-1 0-1,1 0 0,-1 0 0,1 0 1,-1 0-1,1 0 0,-1 0 0,1 0 1,-1 1-1,1-1 0,0 0 1,-1 0-1,1 0 0,-1 1 0,1-1 1,-1 0-1,1 1 0,0-1 0,-1 0 1,1 1-1,-1-1 0,1 0 1,0 1-1,-1-1-4,-8 18 24,3 3-23,1 0-1,1 0 1,1 0-1,1 1 1,1 15-1,2 34-9,3 3 9,-3-60 2,9 89 25,11 30-27,-7-48 18,-4 1 0,-2 19-18,-7-78-24,2 63-226,-5 0 1,-9 69 249,9-146-273,2-11 123,0 1 0,0-1 0,0 1 1,0-1-1,-1 1 0,1-1 0,-1 0 1,0 1-1,0-1 0,0 0 0,0 1 0,0-1 1,-1 1 149,-6-1-729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9.0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0 226 7146,'24'-28'2424,"96"-50"-2352,-28 44-248,40-8-1216,17-2 992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9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7442,'54'32'2480,"-30"-36"-2336,29-6-320,21-2-152,16 0-680,0-2-641,-8 2 1017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09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0 6081,'-8'42'713,"2"0"0,1 1 0,2 11-713,-1 7-88,-4 5 88,-10 115 200,3-24 93,-11 18-253,24-153-283,2-20 58,0 0-1,0 0 0,0 0 1,0 0-1,0 0 0,-1-1 1,1 1-1,-1 0 0,1 0 1,-1 0-1,0 0 0,0-1 1,1 1-1,-1 0 0,-1 0 186,6-3-988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0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28 281 6417,'-9'-9'1026,"-8"-12"629,17 20-1641,0 1 0,0 0 0,0 0 1,-1-1-1,1 1 0,0 0 0,0-1 0,0 1 0,0 0 0,0-1 1,0 1-1,0 0 0,-1 0 0,1-1 0,0 1 0,0 0 1,0-1-1,0 1 0,0 0 0,0-1 0,1 1 0,-1 0 0,0-1 1,0 1-1,0 0 0,0-1 0,0 1 0,0 0 0,1-1 1,-1 1-1,0 0 0,0 0 0,0-1 0,1 1 0,-1 0 1,0 0-1,0-1 0,1 1 0,-1 0 0,0 0 0,0 0 0,1 0 1,-1-1-1,0 1 0,1 0 0,-1 0 0,0 0 0,1 0 1,-1 0-1,0 0 0,1 0 0,-1 0 0,0 0 0,1 0 0,-1 0 1,0 0-1,1 0-14,17 0-7,0 1 1,-1 0-1,1 1 1,0 2-1,0-1 1,-1 2-1,0 0 1,16 8 6,-23-9-44,0 1 0,-1 0 0,1 0 0,-1 1-1,0 0 1,-1 1 0,1 0 0,-1 0 0,-1 1 0,0 0 0,0 0 0,1 2 44,2 5-51,-1 0 0,-1 1 0,0 0 0,-1 0 0,-1 0 0,0 1 0,-1 0 51,-4-12-12,0-1 1,1 0-1,0 0 0,-1 0 0,2 0 0,-1 0 0,0 0 1,1 0-1,0-1 0,0 1 0,0-1 0,0 0 1,0 0-1,1 0 0,2 1 12,-3-2-7,0 0 0,0-1 0,0 0-1,0 1 1,0-1 0,1 0 0,-1-1 0,1 1 0,-1-1 0,0 1 0,1-1 0,-1 0-1,1 0 1,-1-1 0,1 1 0,-1-1 0,0 1 0,1-1 0,-1 0 0,0-1 0,1 1 7,6-4 7,-1 0 0,0-1 0,0 0 0,-1 0 0,1-1 0,-1 0 0,-1-1 0,0 1 0,0-1 0,0-1 0,4-7-7,12-20 46,-2 0 0,4-13-46,-22 44 1,19-39 72,-2 0-1,-2-2 1,-2 0-1,-2-1 1,-2 0-1,-1-5-72,-9 43 279,-3 19-172,-2 21-66,-8 54-58,-2 10 79,1 42-62,11-105-81,2 1 0,0-1 0,3 0 0,0 0 1,3 0-1,2 8 81,33 98-2753,-30-105 1946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09:36.8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385 664 7042,'-2'-10'451,"0"0"0,0 1 0,-1-1 0,0 1 0,0 0 0,-1 0 1,-2-3-452,6 12-12,-1-1 1,1 0-1,-1 1 1,0-1 0,1 0-1,-1 1 1,1-1 0,-1 0-1,0 1 1,1-1 0,-1 1-1,0 0 1,0-1-1,1 1 1,-1-1 0,0 1-1,0 0 1,0 0 0,1-1-1,-1 1 1,0 0 0,0 0-1,0 0 1,0 0-1,0 0 1,0 0 0,1 0-1,-1 0 1,0 1 0,0-1-1,0 0 1,0 0 0,1 1-1,-2-1 12,-26 20-483,18-13 312,-46 35-670,-36 34 841,73-58 70,1 0-1,1 2 0,0 0 0,2 0 1,0 2-1,-3 7-69,13-21 31,1 1-1,0 0 1,1-1-1,0 1 1,1 1 0,0-1-1,-1 7-30,2-13 6,1-1-1,0 0 1,-1 0-1,1 0 0,0 1 1,0-1-1,1 0 1,-1 1-1,0-1 1,1 0-1,-1 0 0,1 0 1,0 0-1,0 0 1,0 1-1,0-1 1,0-1-1,0 1 0,0 0 1,1 0-1,-1 0 1,1-1-1,-1 1 0,1 0 1,0-1-1,0 0 1,-1 1-1,1-1 1,0 0-1,0 0 0,0 0 1,0 0-1,1 0-5,3 0 7,0-1-1,-1 1 1,1-1-1,0 0 1,0-1-1,-1 1 1,1-1-1,0 0 1,-1-1 0,1 1-1,-1-1 1,1 0-1,-1-1 1,0 1-1,0-1 1,0 0-1,3-3-6,15-10 1,0 0 1,20-20-2,-5 1-138,-2 0 1,-1-3 0,-2-1-1,-1-1 1,14-27 137,-60 107 223,2 0 1,-3 24-224,15-64 2,-3 13-2,0 0-1,1 0 0,1-1 1,0 1-1,0 0 0,1 0 1,2 11 0,-1-21-9,-1 0 1,1 1 0,-1-1 0,1 0 0,0 0 0,1 0 0,-1 0-1,0 0 1,1 0 0,0 0 0,-1 0 0,1 0 0,0 0-1,1-1 1,-1 1 0,0-1 0,1 0 0,-1 0 0,1 0 0,0 0-1,0 0 1,0 0 0,0-1 0,0 0 0,0 1 0,0-1 0,0 0-1,0 0 1,1-1 0,-1 1 0,0-1 0,1 1 8,6-1-13,1 0-1,-1-1 1,0 0 0,1 0 0,-1-1-1,0-1 1,0 0 0,0 0 0,-1 0 0,3-3 13,22-10 14,0-2-1,3-3-13,-23 12 2,1 0 14,0 0-1,0-1 1,-1-1 0,-1-1-1,0 0 1,0 0 0,8-12-16,-19 21 3,1 0 1,-1-1 0,1 1-1,-1-1 1,0 1-1,0-1 1,-1 0 0,1 0-1,-1 0 1,0 0-1,0 0 1,0-1 0,0 1-1,-1 0 1,0 0-1,1 0 1,-2-1 0,1 1-1,0 0 1,-1 0-1,0-1 1,0 1 0,0 0-1,-1 0 1,1 0-1,-1 0 1,0 1 0,0-1-1,0 0 1,-1 1-1,1-1 1,-1 1 0,0 0-1,-1-2-3,-1 0 12,0 1 0,0-1 0,-1 1 0,1 0 0,-1 0 0,0 1 1,0 0-1,0 0 0,0 0 0,-1 1 0,1-1 0,-1 2 0,1-1 0,-1 1 0,0 0 0,0 0 0,-5 1-12,1 0 28,1 1 0,-1 0 1,1 1-1,0 0 0,-1 0 0,1 1 0,0 1 0,1 0 1,-1 0-1,1 1 0,-2 1-28,-4 5 13,15-11-12,0 0 0,0 0 0,-1 1-1,1-1 1,0 0 0,0 0 0,0 1-1,-1-1 1,1 0 0,0 1 0,0-1-1,0 0 1,0 1 0,0-1 0,0 0-1,0 1 1,0-1 0,0 0 0,0 1-1,0-1 1,0 0 0,0 1-1,0-1 1,0 0 0,0 1 0,0-1-1,0 0 0,2 2 4,-1-1 1,1 0-1,-1-1 0,1 1 0,0 0 0,0 0 0,-1-1 0,1 1 0,0-1 0,0 0 0,0 1 0,0-1 0,-1 0 0,1 0 0,0 0 1,0 0-1,0-1 0,0 1-4,103-8 139,0-4 0,28-10-139,60-7 51,-188 28-50,4 0 2,0 0-1,0 0 0,0 1 0,0 0 0,8 2-2,-16-2-3,0 0 1,1 0-1,-1 0 0,0 1 1,0-1-1,0 1 0,0-1 1,1 1-1,-1-1 0,0 1 0,0-1 1,0 1-1,0 0 0,0 0 1,-1 0-1,1-1 0,0 1 1,0 0-1,0 0 0,-1 0 0,1 0 1,0 0-1,-1 0 0,1 1 1,-1-1-1,1 0 0,-1 0 1,0 0-1,1 0 0,-1 1 0,0-1 1,0 0-1,0 0 0,0 1 1,0-1-1,0 0 0,0 0 1,-1 0-1,1 1 0,0-1 0,0 0 1,-1 0-1,0 1 3,-3 10-14,-1 0-1,0 0 1,-1-1 0,-1 0 0,0 0-1,0 0 1,-5 4 14,-28 45 51,37-53-41,0-1 0,0 1 0,1-1 0,0 1-1,0 0 1,0 0 0,1 0 0,0 0 0,0 0-10,1-3 4,0-1 0,0 0 0,1 0 0,-1 0 1,1 0-1,-1 0 0,1 0 0,0 0 0,0 0 0,1 0 0,-1 0 0,1 0 0,-1-1 0,1 1 0,0-1 0,0 1 1,0-1-1,0 0 0,0 1 0,1-1 0,-1 0 0,1-1 0,-1 1 0,1 0 0,0-1 0,-1 1 0,1-1 1,0 0-1,0 0 0,2 1-4,9 2 16,-1-1-1,1 0 1,0-1 0,-1-1 0,1 0-1,5 0-15,0-1 6,0 0 0,1-1 0,-1-1 0,0-1-1,0 0 1,0-2 0,0 0 0,-1-1-1,12-6-5,-25 9 4,0 0-1,-1 0 0,1 0 0,-1-1 0,0 1 0,0-1 0,0 0 0,0-1 0,-1 1 0,0-1 0,0 1 0,0-1 1,0 0-1,0-2-3,5-11 11,-1-1 0,-1-1 1,1-6-12,-1 3 17,6-18 33,65-245 13,-55 188-146,8-87 83,-27 170 40,-3 9-24</inkml:trace>
  <inkml:trace contextRef="#ctx0" brushRef="#br0" timeOffset="-0.995">1605 98 10852,'0'1'1,"-5"16"1,0 1 0,1 0 0,0 7-2,-4 38-13,1 50 13,7-109 2,-9 114 14,-6-2 1,-5 0-1,-27 89-16,-19 86-1639,61-276 481,3-14 180,1-8-751,1-21 497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1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43 4593,'-1'0'78,"1"-1"-1,0 1 1,0 0 0,0 0 0,-1 0-1,1 0 1,0-1 0,0 1 0,0 0-1,-1 0 1,1-1 0,0 1-1,0 0 1,0 0 0,0-1 0,0 1-1,-1 0 1,1 0 0,0-1 0,0 1-1,0 0 1,0 0 0,0-1-1,0 1 1,0 0 0,0-1 0,0 1-1,0 0 1,0 0 0,0-1 0,0 1-1,1 0 1,-1 0 0,0-1-1,0 1 1,0 0 0,0 0 0,0-1-1,0 1 1,1 0 0,-1 0 0,0-1-1,0 1 1,0 0 0,1 0-1,-1 0 1,0 0 0,0-1 0,1 1-1,-1 0 1,0 0-78,22-4 1700,-11 3-1808,174-15-190,122 7 298,-289 9-70,-8 0 10,-1-1 0,1 2 1,0 0-1,0 0 1,0 0-1,-1 1 1,1 1-1,-1 0 1,3 1 59,-11-4-10,1 1 1,-1 0-1,1 0 1,0 0-1,-1 0 0,0 0 1,1 0-1,-1 0 1,0 1-1,0-1 1,1 0-1,-1 1 1,0-1-1,0 1 1,-1-1-1,1 1 1,0 0-1,0-1 0,-1 1 1,1 0-1,-1-1 1,1 1-1,-1 0 1,0 0-1,0-1 1,0 1-1,0 0 1,0 0-1,0 0 1,0-1-1,-1 1 1,1 0-1,-1 0 0,1-1 1,-1 1-1,1 0 1,-1-1 9,-4 10-5,0-1 1,0-1-1,0 1 0,-2-1 1,-3 5 4,9-13 1,-11 16 16,-6 7 152,0 2-1,-10 22-168,24-41 35,1 0 0,0 0 0,0 1-1,0-1 1,1 1 0,0 0 0,1-1 0,0 1 0,0 0-1,0 0 1,1 0 0,0 0 0,1 2-35,-1-9-2,0 1 1,0 0-1,1 0 0,-1 0 1,0-1-1,1 1 1,-1 0-1,1 0 1,0-1-1,-1 1 0,1 0 1,0-1-1,0 1 1,0-1-1,0 1 1,0-1-1,0 1 0,1-1 1,-1 0-1,0 0 1,1 0-1,-1 1 1,1-1-1,0-1 0,-1 1 1,1 0-1,-1 0 1,1-1-1,0 1 0,0 0 1,-1-1-1,1 0 1,0 1-1,0-1 1,0 0-1,-1 0 0,1 0 1,0 0-1,0-1 1,0 1-1,0 0 1,-1-1-1,1 1 0,0-1 1,-1 1-1,1-1 1,0 0 1,10-4-282,1-1 1,-1 0 0,-1-1 0,1 0-1,8-8 282,32-28-1432,0-6 565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1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78 5441,'-8'-16'2201,"2"-46"-1225,46 66-1208,12 10-616,4 8 536</inkml:trace>
  <inkml:trace contextRef="#ctx0" brushRef="#br0" timeOffset="1">280 172 8402,'8'120'2920,"-44"-88"-2688,20 16-480,14-3-200,28 5-1328,9-8-961,27-14 1673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0:51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1 937 2032,'1'-1'390,"1"0"0,-1 1-1,1-1 1,-1 0-1,1 0 1,-1 0-1,1-1 1,-1 1-1,0 0 1,0 0 0,1-1-1,-1 1 1,0-1-1,0 1-389,28-40-742,-20 28 1169,16-22-413,-2-1 0,-1-1 0,-2-1 0,6-21-14,-6 8-411,-3-2 0,-2 0 0,2-23 411,-12 51-286,-2-1 1,0 0 0,-2 0-1,-1 0 1,-1 0-1,-1 0 1,-2 1-1,-2-8 286,5 27 115,-1 0 0,1 1 0,-1-1 0,-1 1 0,-1-4-115,4 8 44,-1 0 0,1 0 1,0 1-1,-1-1 0,1 0 0,-1 0 1,0 0-1,1 1 0,-1-1 1,1 0-1,-1 1 0,0-1 1,0 1-1,1-1 0,-1 1 1,0-1-1,0 1 0,0-1 1,0 1-1,1 0 0,-1-1 1,0 1-1,0 0 0,0 0 1,0 0-1,0 0 0,0 0 0,0 0 1,0 0-1,0 0 0,0 0 1,0 0-1,0 0 0,1 0 1,-1 1-1,0-1 0,0 0 1,0 1-1,0-1 0,0 1-44,-5 3 50,1 1 0,1-1 0,-1 1 0,1 0 0,-1 0 0,1 0 0,1 0 0,-1 1-1,1 0 1,0-1 0,0 1 0,1 1 0,-1 0-50,-5 15 11,1 1 0,1 1 0,1 2-11,-1 9 33,2 1 0,1 0 0,2 1 0,2-1-1,1 0 1,1 0 0,2 0 0,2-1 0,1 0 0,11 29-33,-12-47 32,0 0 0,1 0-1,1-1 1,4 6-32,-10-16 15,1-1 1,0 0 0,0 0-1,0 0 1,1-1 0,-1 1-1,1-1 1,1 0-1,-1 0 1,0-1 0,1 1-1,0-1 1,-1-1 0,2 1-16,-3-2 11,0-1 0,0 1 1,0-1-1,0 0 0,0 0 0,0 0 1,0-1-1,0 1 0,0-1 1,0 0-1,0 0 0,0-1 1,0 1-1,-1-1 0,1 0 1,0 0-1,-1 0 0,1 0 1,-1-1-1,0 1 0,0-1 1,0 0-1,1-1-11,7-8-37,0 1 0,0-1-1,-2-1 1,0 0 0,3-6 37,0 1-201,-2-1 0,0 0 0,-1-1 0,-1 0 0,-1 0-1,0-1 1,-2 0 0,0 0 0,-2-1 0,0 1 0,-1-4 201,-3 5 259,0 20-247,1 0-1,0 0 1,0 0-1,0 0 1,0 1-1,0-1 1,0 0-1,0 0 1,0 0-1,0 0 1,0 0-1,0 0 1,0 0-1,0 0 1,0 0-1,0 0 0,0 0 1,0 0-1,0 0 1,0 0-1,0 0 1,0 0-1,0 0 1,0 0-1,-1 0 1,1 1-1,0-1 1,0 0-1,0 0 1,0 0-1,0 0 1,0 0-1,0 0 1,0 0-1,0 0 1,0 0-1,0 0 1,0 0-1,0 0 1,-1 0-1,1 0 1,0-1-1,0 1 1,0 0-1,0 0 1,0 0-1,0 0 1,0 0-1,0 0 1,0 0-12,-8 36 437,6-22-387,0 0 0,1 0 0,0 0 0,1 1 1,1-1-1,0 0 0,1 0 0,0 0 0,1 0 0,1-1 1,0 1-1,1-1 0,1 0-50,-5-10 9,1 0-1,-1-1 1,1 1-1,0-1 1,0 1 0,0-1-1,0 0 1,0 0 0,1 1-1,-1-2 1,1 1 0,-1 0-1,1 0 1,0-1 0,0 1-1,0-1 1,0 0 0,-1 0-1,1 0 1,1-1 0,-1 1-1,0 0 1,0-1 0,0 0-1,0 0 1,0 0-1,0 0 1,1-1 0,-1 1-1,0-1 1,0 1 0,0-1-1,0 0 1,0-1 0,-1 1-1,1 0 1,0-1 0,0 1-1,-1-1 1,1 0 0,1-2-9,4-3-29,0 0 1,0-1-1,-1 0 1,0 0-1,-1-1 1,0 1-1,0-2 1,-1 1-1,0-1 1,3-8 28,6-18-192,-2-2 0,2-12 192,-5 16-48,13-45 481,-22 79-413,0-1 1,1 0-1,-1 1 1,0-1-1,0 0 1,0 1-1,0-1 1,1 0 0,-1 1-1,0-1 1,1 1-1,-1-1 1,0 0-1,1 1 1,-1-1 0,1 1-1,-1 0 1,1-1-1,-1 1 1,1-1-1,-1 1 1,1 0-1,0-1 1,-1 1 0,1 0-1,-1-1 1,1 1-1,0 0 1,0 0-21,-1 0 16,1 1 1,0-1 0,0 1-1,0-1 1,-1 1-1,1-1 1,0 1 0,-1 0-1,1 0 1,-1-1 0,1 1-1,-1 0 1,1 0-1,-1 0 1,1-1 0,-1 1-1,1 1-16,12 42 134,-8-10-99,-2 1-1,-1 29-34,-2-31 1,2 0-1,1 0 0,3 14 0,-5-42-1,7 20-10,-8-24 11,1-1 0,-1 0 1,0 1-1,0-1 0,1 0 1,-1 1-1,1-1 0,-1 0 0,0 1 1,1-1-1,-1 0 0,1 0 1,-1 1-1,0-1 0,1 0 1,-1 0-1,1 0 0,-1 0 1,1 1-1,-1-1 0,1 0 0,-1 0 1,1 0-1,-1 0 0,1 0 1,-1 0-1,1 0 0,-1-1 1,1 1-1,-1 0 0,1 0 1,-1 0-1,1 0 0,-1-1 1,0 1-1,1 0 0,-1 0 0,1-1 1,-1 1-1,0 0 0,1-1 1,-1 1-1,0 0 0,1-1 1,-1 1-1,0-1 0,1 1 1,-1 0-1,0-1 0,0 0 0,17-19 23,-2-1 0,0 0 0,8-18-23,27-37 8,-36 58-4,0 2 0,2 0 0,0 0 0,0 2 0,2 0 0,0 1 0,2-1-4,31-16-846,53-23 846,-102 53-55,-1-1 0,1 0 0,-1 1 0,1-1-1,-1 0 1,0 0 0,1 0 0,-1 0 0,0 0 0,0 0 0,0 0 0,1 0 0,-1-1 0,-1 1 0,1 0 0,0-1 0,0 1 0,0 0 0,-1-1 0,1 1 0,0-1 55,-1-1-19,0 1 0,0-1 0,-1 0 1,1 1-1,-1-1 0,1 0 0,-1 1 0,0-1 0,0 1 1,0-1-1,0 0 19,1 2 53,0 1 1,-1-1 0,1 1-1,0-1 1,0 0 0,0 1-1,-1-1 1,1 1 0,0-1 0,-1 1-1,1-1 1,0 1 0,-1-1-1,1 1 1,-1-1 0,1 1-1,-1 0 1,1-1 0,-1 1-1,1 0 1,-1-1 0,1 1-1,-1 0 1,1 0 0,-1-1-1,1 1 1,-1 0 0,0 0 0,1 0-1,-1 0 1,1 0 0,-1 0-1,0 0 1,1 0 0,-1 0-54,0 0 35,0 1 0,0 0 0,1 0 0,-1 0 0,1-1 0,-1 1 0,0 0 0,1 0 0,-1 0 0,1 0 0,0 0 0,-1 0 0,1 0 0,0 0 0,0 0 0,-1 0 0,1 0 0,0 0 0,0 0 0,0 0 0,0 0 0,1 0 0,-1 0 1,0 0-1,0 0 0,1 1-35,2 19 6,1 0 0,1 0 0,1-1 0,3 5-6,-6-17 1,1 5-22,0-1-1,1 0 1,1 0 0,0 0 0,1-1-1,0 0 1,7 8 21,-12-17-12,-1 0 1,1 0-1,0 0 0,0 0 0,0-1 1,1 1-1,-1-1 0,0 1 0,1-1 1,-1 0-1,0 0 0,1 0 1,0-1-1,-1 1 0,1 0 0,0-1 12,0 0-9,0 0 0,0 0-1,0-1 1,0 1 0,0-1 0,-1 0-1,1 0 1,0 0 0,-1 0-1,1 0 1,-1-1 0,1 1-1,-1-1 1,1 0 0,-1 0-1,0 1 1,0-1 0,0-1 9,7-6-11,0-1 0,-2 0 0,1-1 0,-1 0 1,0 0-1,-1 0 0,-1-1 0,5-11 11,2-13 5,-1-1-1,3-17-4,1-17 40,-2-9-40,-10 57 155,-1-1 0,-1 1 0,-1 0-1,-1-1 1,-3-11-155,-4 12 473,0 18-164,8 5-296,-1 1 0,0-1-1,0 0 1,1 1 0,-1-1 0,0 0-1,1 1 1,-1-1 0,0 1 0,1-1-1,-1 1 1,1-1 0,-1 1 0,1 0-1,-1-1 1,1 1 0,-1 0-13,-4 8 10,0 1 0,0-1 0,1 1 0,1-1 0,-1 1-1,2 1 1,-1-1 0,1 0 0,0 8-10,0-4-2,2 0-1,0 0 0,0 1 1,1-1-1,1 0 0,0-1 1,2 5 2,1-2 4,0 0 1,2 0-1,0-1 1,1 0 0,0 0-1,6 6-4,18 24-473,13 11 473,-19-23-537,27 30-1401,-6-18 828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2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0 146 2969,'171'-34'1909,"-166"33"-1739,0 0-1,0 0 0,-1-1 0,1 0 1,-1 0-1,0 0 0,1 0 1,-1-1-1,0 0 0,0 0 0,0 0-169,-3 1 150,1 0-1,0 0 0,-1 0 1,0-1-1,1 1 0,-1 0 1,0-1-1,0 1 0,-1-1 1,1 1-1,0-2-149,3-9 555,10-25 433,-14 36-865,-1-2-3465,0 4 2684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6937,'6'-3'324,"1"1"-1,0-1 1,0 2-1,0-1 0,0 1 1,0 0-1,0 0 0,0 1 1,0 0-1,2 0-323,18 3-266,0 0 0,1 2 266,-11-3 188,-6 0-224,-1 0-1,0 1 0,1 0 0,-2 0 1,1 1-1,0 0 0,-1 1 0,1 0 1,-1 1-1,4 3 37,-8-5-21,-1 0 1,1 0 0,-1 1-1,0-1 1,0 1-1,0 0 1,-1 0 0,1 1-1,-1-1 1,-1 1-1,1 0 1,-1-1 0,0 1-1,0 0 1,-1 0-1,1 0 1,-1 1 0,-1 1 20,1 2-8,-1 0 1,-1 0-1,0 0 1,-1-1 0,1 1-1,-2-1 1,1 1-1,-1-1 1,-5 9 7,-7 14 5,-2 0 0,-3 3-5,-15 27 11,22-42 37,13-20-44,0 0 0,0 0 1,0 0-1,0-1 1,-1 1-1,1 0 0,0 0 1,0 0-1,0 0 1,0 0-1,-1 0 0,1 0 1,0 0-1,0-1 0,0 1 1,0 0-1,0 0 1,0 0-1,0 0 0,-1-1 1,1 1-1,0 0 1,0 0-1,0 0 0,0 0 1,0-1-1,0 1 0,0 0 1,0 0-1,0 0 1,0-1-1,0 1 0,0 0 1,0 0-1,0 0 1,0 0-1,0-1 0,0 1 1,0 0-1,0 0 0,0 0 1,1 0-1,-1-1 1,0 1-1,0 0 0,0 0 1,0 0-1,0 0-4,10-42 326,-1 17-262,2 0 0,0 0 0,2 2 0,0-1 0,16-19-64,23-24 49,15-13-49,-24 29 18,-20 23-23,-14 15 18,1 1 1,0 0-1,1 0 0,1 1 1,-1 1-1,2 0 0,12-8-13,-22 16 2,1 1 0,-1-1 0,1 1 0,-1 0 0,1 0-1,0 1 1,-1-1 0,1 1 0,0 0 0,0 0 0,-1 0 0,1 0 0,0 1 0,0-1 0,-1 1-1,1 0 1,-1 0 0,1 0 0,-1 1 0,1-1 0,-1 1 0,0 0 0,1 0 0,-1 0-1,0 0 1,0 1 0,-1-1 0,1 1 0,0-1 0,-1 2-2,6 4 3,-1 0 0,-1 1 0,1 0 1,-1 0-1,-1 0 0,0 1 0,0 0 0,-1 0 1,3 9-4,-3-2-26,0 1 1,-1-1 0,-1 1 0,-1 0 0,-1 4 25,-5 89-242,2-65 153,0 18-68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09:31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1227 360,'13'-34'437,"-2"1"1,-2-1-1,-1-1 0,3-34-437,-6 37 217,18-102 584,34-227-162,-46 264 838</inkml:trace>
  <inkml:trace contextRef="#ctx0" brushRef="#br0" timeOffset="1">43 398 8907,'-19'82'0,"10"-26"-47,2 0-1,2 1 0,3 17 48,9 170-38,-1-99 49,-5-127-10,1 44 34,8 56-35,-9-117 0,-1 3 2,1 0 1,-1 0 0,1 0-1,1 0 1,-1-1 0,0 1-1,2 2-2,-2-5 1,-1 0-1,1 0 0,0 0 1,0 0-1,0 0 0,0 0 1,0 0-1,0 0 1,0-1-1,0 1 0,0 0 1,1-1-1,-1 1 0,0-1 1,0 1-1,0-1 0,1 0 1,-1 1-1,0-1 0,1 0 1,-1 0-1,0 0 1,1 0-1,-1 0 0,0 0 1,1 0-1,5-1-4,0 0 1,0-1 0,-1 0 0,1 0 0,-1 0 0,1-1 0,-1 0 0,4-2 3,48-32-55,-44 27 36,35-25-182,-1-2-1,-2-3 1,6-8 201,-33 30-133,-2-2 0,0 0 0,-1-1 0,-1 0 0,-1-1 0,-1-1 0,-1 0-1,4-14 134,-14 32 8,0-1 0,0 1 0,-1 0 0,1-1-1,-1-3-7,-1 9 4,0-1 0,0 1 0,0-1 1,0 1-1,0-1 0,0 1 0,0-1 0,0 1 0,0-1 0,0 1 0,0-1 0,0 1 0,-1-1 0,1 1 0,0 0 0,0-1 0,-1 1 0,1-1 0,0 1 0,0-1 0,-1 1 0,1 0 0,-1-1 0,1 1 0,0 0 1,-1-1-1,1 1 0,-1 0 0,1 0 0,0-1 0,-1 1 0,1 0 0,-1 0 0,1 0 0,-1-1 0,1 1 0,-1 0 0,1 0 0,-1 0 0,1 0 0,-1 0 0,1 0 0,-1 0 0,1 0 0,-1 0 0,1 1 0,-1-1 1,1 0-1,-1 0 0,1 0 0,-1 0 0,1 1 0,-1-1 0,1 0 0,-1 1 0,1-1-4,-8 4 23,0-1 1,0 2-1,1-1 0,0 1 1,0 0-1,0 1 0,1-1 1,-1 1-1,1 1 0,-1 1-23,-6 8 15,0 1 0,1 0 1,-7 13-16,16-24 5,0 0 0,0 0 1,0 0-1,1 0 1,0 0-1,0 0 0,0 0 1,1 1-1,0-1 1,0 3-6,1-7 2,0-1 0,0 1 1,0-1-1,1 1 0,-1-1 1,0 1-1,1-1 1,-1 1-1,1-1 0,0 0 1,-1 1-1,1-1 0,0 0 1,0 1-1,0-1 0,0 0 1,0 0-1,0 0 0,0 0-2,1 1 4,1-1-1,-1 1 1,1-1-1,-1 0 1,1 0-1,0 0 0,-1-1 1,1 1-1,0 0 1,-1-1-1,1 0 0,0 0 1,0 0-1,1 0-3,21-2-26,0-1-1,0-1 1,-1-1-1,0-1 1,0-2-1,0 0 1,-1-1-1,0-2 1,17-10 26,-32 17-18,0-1 0,0 0 0,-1-1 1,0 0-1,0 0 0,0 0 0,0-1 1,-1 0-1,0-1 0,3-5 18,-6 8 2,0-1-1,-1 1 1,0-1 0,0 0-1,0 0 1,0 0 0,-1 0-1,0 0 1,-1 0 0,1-1-1,-1 1 1,0 0 0,-1 0 0,1 0-1,-1-1 1,-1-2-2,0 1 58,0-1 0,-1 1 1,1 0-1,-4-6-58,5 13 17,1 0 0,-1 0 0,1 0 0,-1-1 0,0 1 0,0 1 0,1-1 0,-1 0 0,0 0 0,0 0 1,0 0-1,0 0 0,0 1 0,0-1 0,0 0 0,-1 1-17,1 0 11,0 0 0,1 0 0,-1 0 0,0 0 0,0 0 0,0 0 0,0 0 1,0 0-1,1 0 0,-1 1 0,0-1 0,0 0 0,1 1 0,-1-1 0,0 1 0,0-1 0,1 1 1,-1-1-1,0 1 0,1-1 0,-1 1 0,1 0 0,-1-1 0,1 1 0,-1 0 0,1-1 0,-1 1-11,-3 7 25,-1 2-33,3-10 86,1-5 110,9-16-88,-2 7-71,0-15-187,-6 29 142,0 0 0,0 0 4,5-1-225,-13 4 106,-69 15 812,50-9 9,42-5-665,2-1 0,-1 0 0,0-1 0,0-1 0,1-1 1,-1 0-1,15-2-25,-3-2 4,-1-1 0,0-2 0,0 0 1,-1-2-1,21-9-4,-19 7-22,-1 1-1,2 1 1,-1 2 0,2 0 22,2 7-285,-22 0-37,-22 0 165,11 0 156,1 1 0,-1-1 0,0 1 1,1 0-1,-1-1 0,0 1 1,1-1-1,-1 1 0,1 0 1,-1 0-1,1-1 0,0 1 0,-1 0 1,1 0-1,0 0 0,-1-1 1,1 1-1,0 0 0,0 0 1,-2 4-4,-19 21 7,7-11 0,2-3 13,0 1 0,1 1 0,0 0 0,1 0 0,-6 11-16,8-3 31,0-1 0,1 1 1,2 1-1,0-1 1,1 1-1,1 0 0,1 15-31,-6 33 114,6-58-82,1 0 1,0 1-1,1-1 0,0 1 1,1-1-1,0 3-32,0-14 7,-1 1 0,0 0 0,1-1-1,0 1 1,-1-1 0,1 1 0,0-1 0,0 1 0,1-1 0,-1 0 0,0 0 0,1 1-1,0-1 1,-1 0 0,1 0 0,0-1 0,0 1 0,0 0 0,0 0 0,0-1-1,0 1 1,1-1 0,-1 0 0,0 0 0,1 0 0,-1 0 0,1 0 0,-1 0 0,1-1-1,0 1 1,-1-1 0,1 0 0,0 0 0,0 0-7,6 0 15,0-1 0,-1-1 0,0 0 1,1 0-1,-1 0 0,0-1 0,0 0 0,0-1 0,0 0 0,0 0-15,15-10 25,-1 0 0,13-12-25,-20 15 8,0-2 0,-1 1 0,-1-2 0,0 0 0,-1 0 0,0-1-1,-1-1 1,-1 0 0,2-3-8,-8 9-7,1 0 0,-1-1 0,-1 1-1,0 0 1,0-1 0,-1 0 0,0 0 0,-1 0 0,-1 0-1,1 0 1,-2 1 0,1-1 0,-2 0 0,1 0 0,-1 0-1,-3-6 8,2 7-21,0 1 0,-1-1 0,0 1 0,0 0 0,-6-8 21,9 14-6,-1 0-1,0 1 0,0-1 1,0 1-1,-1-1 0,1 1 1,-1 0-1,1 0 0,-1 0 1,0 0-1,1 0 0,-1 1 1,0-1-1,0 1 0,0 0 0,0 0 1,-1 0-1,1 0 0,0 0 1,-3 0 6,0 2-6,0-1 0,1 1 0,-1 0 0,0 1 0,1-1 0,-1 1 0,1 0 0,-1 0 1,1 1-1,0 0 0,0 0 0,0 0 0,1 0 0,-1 1 0,-2 2 6,-3 3-39,0 1 0,1 0 0,0 0 0,0 1 0,1 0 0,0 2 39,5-9-124,0 0 1,1 1-1,0-1 1,0 1-1,1 0 1,-1 0-1,1 0 0,0-1 1,0 1-1,1 1 124,0-4-85,-1-1 0,1 1 0,1-1 0,-1 0 0,0 1 0,0-1 0,0 0 0,1 1 0,-1-1 0,1 0 0,-1 1 0,1-1 0,-1 0 0,1 0 0,0 1 0,0-1 0,0 0 0,-1 0 0,1 0 0,0 0 0,0 0 0,0 0 0,1-1-1,-1 1 1,0 0 0,0 0 0,0-1 0,1 1 0,-1-1 0,0 1 0,0-1 0,1 1 0,-1-1 0,0 0 0,1 0 0,0 1 85,32-3-752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6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1 493 3097,'73'-42'1705,"-61"37"-413,-8 7-821,-6 8-278,1-9-28,-4 21 12,1 0-1,1 0 1,1 1 0,1-1 0,1 0-1,1 1 1,1 1-177,-1-18 0,0 1-1,1 0 1,-1-1-1,1 1 1,0-1-1,1 0 1,0 1-1,0-1 0,0 0 1,0-1-1,1 1 1,0-1-1,1 1 1,-1-1-1,1 0 1,0-1-1,0 1 1,0-1-1,1 0 1,-1 0-1,1-1 1,0 0-1,0 0 1,0 0-1,5 1 1,0-1-23,1 0-1,-1 0 0,1-1 1,0-1-1,-1 0 1,1-1-1,0 0 1,0 0-1,0-1 0,-1-1 1,1 0-1,4-2 24,-8 2-10,0-1 1,0 0-1,0 0 0,-1 0 0,1-1 0,-1 0 1,0-1-1,0 0 0,0 0 0,-1 0 0,1-1 1,-2 0-1,1 0 0,0-1 0,-1 1 0,0-1 1,3-7 9,6-17 83,-2-1 1,0 0 0,-3-1-1,2-10-83,-5 25 267,-6 18-262,0-1 0,0 1 0,0 0 0,0 0 0,1 0 0,-1 0 1,0 0-1,0 0 0,0 0 0,0 0 0,0 0 0,0-1 0,0 1 0,0 0 1,0 0-1,1 0 0,-1 0 0,0 0 0,0 0 0,0 0 0,0 0 1,0 0-1,0 0 0,0 0 0,1 0 0,-1 0 0,0 0 0,0 0 0,0 0 1,0 0-1,0 0 0,0 0 0,1 0 0,-1 0 0,0 0 0,0 0 0,0 0 1,0 0-1,0 0 0,0 0 0,0 1 0,0-1 0,1 0 0,-1 0 0,0 0 1,0 0-1,0 0 0,0 0 0,0 0 0,0 0 0,0 0 0,0 1 0,0-1 1,0 0-1,0 0 0,0 0 0,0 0 0,0 0-5,8 31 338,-5-18-405,13 69 43,1 5-285,14 37 309,-31-123-19,1 0 1,-1 1-1,1-1 1,-1 0-1,1 1 1,-1-1-1,1 0 1,-1 0-1,1 0 1,0 0-1,0 0 1,0 1-1,0-1 1,0-1-1,1 2 19,-2-2-2,0 0-1,1 1 0,-1-1 1,1 0-1,-1 0 1,1 0-1,-1 0 1,1 0-1,-1 0 1,0 0-1,1-1 1,-1 1-1,1 0 1,-1 0-1,1 0 1,-1 0-1,0 0 1,1-1-1,-1 1 1,1 0-1,-1 0 1,0-1-1,1 1 1,-1 0-1,0-1 1,1 1-1,-1 0 1,0-1-1,1 1 3,3-7 28,0 1 0,0-1 0,-1 1 0,0-1 0,1-2-28,2-4 41,39-96 239,-29 64-145,3 2 0,13-23-135,-30 62 4,1 0 0,0 0 0,-1 1 1,1-1-1,0 1 0,3-3-4,-5 6 0,-1-1-1,1 0 1,0 1-1,-1-1 1,1 1 0,0 0-1,-1-1 1,1 1 0,0-1-1,0 1 1,-1 0-1,1 0 1,0-1 0,0 1-1,0 0 1,-1 0-1,1 0 1,0 0 0,0 0-1,0 0 1,0 0-1,-1 0 1,1 0 0,0 0-1,0 1 1,0-1 0,-1 0-1,1 0 1,0 1-1,0-1 1,-1 1 0,1-1-1,0 0 1,-1 1-1,1-1 1,-1 1 0,1 0-1,0-1 1,-1 1-1,1-1 1,-1 1 0,1 0-1,-1 0 1,0-1 0,4 8-10,-1 0 0,0-1-1,-1 1 1,0 0 0,0 0 0,-1 0 0,0 1 0,0-1 0,-1 3 10,4 26-17,-2-27-18,0 0 0,1 1 0,-1-2-1,2 1 1,0 0 0,0-1 0,0 1 0,6 5 35,-7-10-46,0-1 0,0 0 0,1 0 0,-1-1 0,1 1 0,0-1 0,1 0 0,-1 0 0,0 0 0,1 0 0,-1-1 0,1 0 0,0 0 0,0 0 1,0 0-1,0-1 0,0 0 0,1 0 46,7 1-63,1-1 0,-1-1 0,0 0 0,1-1 0,-1-1 1,0 0-1,1 0 0,-1-2 0,0 1 0,-1-2 0,9-3 63,3-3 70,-1 0-1,0-2 0,-1-1 0,-1 0 0,12-12-69,-20 15 92,0-1-1,-1-1 0,0 0 1,-1 0-1,0-2 1,-2 1-1,1-1 1,-2 0-1,0-1 0,-1 0 1,3-8-92,-7 8 137,-5 13 13,-12 19-21,-16 27-53,10-14-75,1 0 1,0 4-2,2-2-40,10-20-7,1-1-1,0 2 1,1-1-1,0 1 0,1-1 1,0 1-1,1 0 0,0 3 48,2-14-14,1 1-1,0-1 0,0 1 1,0-1-1,0 1 0,0-1 1,0 1-1,0-1 0,0 1 1,0-1-1,1 0 0,-1 1 0,0-1 1,1 1-1,-1-1 0,1 0 1,0 1-1,-1-1 0,1 0 1,0 0-1,0 1 0,0-1 0,0 0 1,0 0-1,0 0 0,0 0 1,0 0-1,1 0 0,-1-1 1,0 1-1,1 0 0,-1-1 1,0 1-1,1-1 0,-1 1 0,0-1 1,1 1-1,-1-1 0,1 0 1,-1 0-1,1 0 0,-1 0 15,9 0-43,0 0-1,0-1 1,0 0-1,0-1 1,9-2 43,-18 4 0,22-6 2,-1 0 1,0-2-1,-1 0 1,1-2 0,-1 0-1,-1-1 1,0-1-1,-1-1 1,0-1-1,-1 0 1,-1-2 0,4-3-3,-8 5 61,-1-1 0,0 1 1,-1-2-1,0 0 0,-2 0 1,1-1-1,-2 0 0,-1 0 1,0-1-1,-1 0 0,-1 0 1,0 0-1,-2-1 0,0 0 0,-1-5-61,0-6 121,-2-1 0,-2 1-1,0-1 1,-2 1-1,-2 0 1,0 0-1,-2 0 1,-2 1 0,0 0-1,-5-5-120,15 32 47,-1 0 0,0 1 0,0-1 0,0 1-1,0-1 1,0 1 0,0-1 0,0 1 0,0-1 0,0 1 0,-1 0 0,1 0 0,0 0-1,-1 0 1,1 0 0,-1 0 0,0 0-47,1 1 21,1 0-1,-1-1 1,0 1-1,0 0 1,0 0 0,0 0-1,0 1 1,1-1-1,-1 0 1,0 0-1,0 0 1,0 1 0,1-1-1,-1 0 1,0 1-1,0-1 1,1 0-1,-1 1 1,0-1 0,1 1-1,-1-1 1,0 1-1,1 0 1,-1 0-21,-2 3 19,-1 0 0,2 0-1,-1 1 1,0 0 0,1-1 0,0 1 0,0 0 0,0 0-1,0 4-18,-1 5-10,1 0 0,0 0-1,1 0 1,1 0-1,0 0 1,1 0-1,3 12 11,5 21-224,10 30 224,-17-66-27,93 328-2431,-76-279 738,2-15 729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10.2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27 3569,'-3'-12'2073,"16"10"-1737,-5 2-427,160-6 448,-76 3 652,14 1-370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1 6153,'-7'2'128,"1"-1"0,-1 2-1,1-1 1,0 1 0,-1 0-1,1 0 1,0 0 0,1 1-1,-1 0 1,1 0 0,-1 1-1,1 0 1,1 0 0,-1 0 0,1 0-1,0 1 1,0-1 0,0 1-1,1 0 1,0 0 0,0 0-1,0 1 1,1 0-128,-3 12-12,0 0 0,2 0 0,0 1 0,1 0 0,1-1 0,1 1 0,1 0 0,0 0 1,2-1-1,0 1 0,1-1 0,1 0 0,1 0 0,1 0 0,0-1 0,1 0 0,1 0 0,1-1 0,1 1 12,7 6-151,1 0-1,0-1 1,2-1-1,19 15 152,-25-24-68,0-1 0,1-1-1,1 0 1,-1-2 0,2 0-1,-1 0 1,19 5 68,-33-13-22,0 0 1,0 0-1,0 0 1,0 0-1,0 0 1,0-1-1,0 0 1,0 1-1,0-1 1,1 0-1,-1 0 0,0-1 1,0 1-1,0-1 1,0 0-1,0 1 1,0-1-1,0 0 1,0-1-1,0 1 0,0-1 1,-1 1-1,1-1 1,-1 0-1,1 0 1,-1 0-1,1 0 1,-1 0-1,0-1 1,0 1-1,0 0 0,0-1 1,-1 0-1,1 1 1,-1-1-1,0 0 1,1 0-1,-1 0 22,2-7-85,0 1-1,0-1 1,-1 0-1,0 0 1,-1 0-1,0 0 1,-1 0-1,0 0 1,0 0-1,-1 0 1,0 0-1,-1 0 1,0 0-1,-1 0 1,0 0-1,-1 1 1,1-1-1,-2 1 1,1 0-1,-7-7 86,8 12-25,0 0-1,0 1 1,-1 0-1,0 0 0,1 0 1,-1 0-1,0 1 0,-1-1 1,1 1-1,0 0 0,-1 0 1,1 1-1,-1-1 0,0 1 1,1 0-1,-1 0 0,0 1 1,0-1-1,1 1 0,-1 0 1,0 0-1,-2 1 26,-11 1-100,1 0 0,-1 1 0,1 2 0,0-1 0,-8 5 100,-43 16-201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19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0 3113,'-2'2'264,"-2"2"-488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0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0 686 2777,'9'-18'364,"-1"0"0,-1 0 1,0-1-1,-2 0 1,0 0-1,-1 0 0,-1-1 1,0-17-365,0-41 663,4 0 0,3 1-1,4 0 1,22-72-663,-32 137 105,-3 10-43,0-1-1,0 0 0,-1 0 0,1 0 0,-1 0 1,1 0-1,-1 0 0,0-1-61,-7 11-10,-2 11-96,0 11 99,3 0 1,0 0-1,1 7 7,3-18 1,1-1-1,1 1 1,0 0 0,2 0-1,3 17 0,4 7 2,10 28-2,8 32 12,-19-58 27,-2 1-1,-1 0 0,-2 25-38,-4-44-286,-1 0 0,0 0-1,-2 0 1,-1-1 0,-1 0-1,-9 22 287,5-20-1472,8-14 561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0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54 224 6345,'-51'-5'2094,"48"2"-1263,10-1-656,12-2-205,105-30-340,94-21-1962,-213 56 2235,-1 0 0,1 0-1,-1 0 1,1 1 0,0 0-1,-1 0 1,1 0 0,0 0-1,-1 1 1,1 0-1,3 1 98,-7-2-11,-1 0 0,1 1-1,0-1 1,0 1 0,0-1-1,-1 1 1,1 0 0,0-1-1,0 1 1,-1 0 0,1 0 0,-1-1-1,1 1 1,-1 0 0,1 0-1,-1 0 1,1-1 0,-1 1-1,0 0 1,1 1 11,-1 0 15,1 0-1,-1 1 1,0-1 0,0 0 0,-1 1 0,1-1-1,0 0 1,-1 0 0,1 1 0,-1-1-1,0 0 1,0 1-15,-4 9 167,-1 0-1,0-1 1,-1 1-1,-7 8-166,7-11 103,1-1 1,0 2-1,1-1 0,0 1 0,0-1 0,1 1 0,-2 8-103,6-18 3,0 1 0,0-1-1,-1 0 1,1 1 0,0-1-1,0 0 1,0 0-1,0 1 1,0-1 0,0 0-1,0 1 1,0-1 0,0 0-1,0 0 1,0 1-1,0-1 1,1 0 0,-1 0-1,0 1 1,0-1 0,0 0-1,0 1 1,0-1-1,0 0 1,1 0 0,-1 0-1,0 1 1,0-1 0,0 0-1,1 0 1,-1 0-1,0 1 1,0-1 0,1 0-1,-1 0 1,0 0 0,0 0-1,1 0 1,-1 0-1,0 0 1,0 1 0,1-1-1,-1 0 1,0 0 0,1 0-1,-1 0 1,0 0-1,0 0 1,1 0 0,-1 0-1,0-1 1,1 1 0,-1 0-1,0 0 1,0 0-1,1 0 1,-1 0 0,0 0-1,0 0 1,1-1 0,-1 1-3,21-12-15,-8 1-95,0-1 1,0-1 0,-2 0-1,0-1 1,0 0-1,3-7 110,-7 10-39,-1 0 0,0-1-1,0 0 1,-1 0-1,-1 0 1,0-1 0,-1 1-1,0-1 1,0-1 39,-3 7 16,1 1 0,-1-1 0,0 1 0,-1-1 0,0 0 0,0-4-16,0 10 7,1-1 0,0 0 0,-1 1 0,1-1 0,-1 1 0,0-1 0,1 1 1,-1-1-1,0 1 0,0-1 0,0 1 0,0 0 0,0 0 0,0-1 0,0 1 0,-1 0 0,1 0 1,0 0-1,-1 0 0,1 0 0,0 0 0,-1 1 0,1-1 0,-1 0 0,1 1 0,-1-1 1,0 1-1,0 0-7,-2 0-3,0 0 0,0 0 0,0 1 0,1 0 1,-1 0-1,0 0 0,0 0 0,1 0 0,-1 1 1,1 0-1,0 0 0,-1 0 0,1 0 0,0 0 0,0 1 1,0-1-1,0 1 0,1 0 0,-1-1 0,1 2 3,-4 2-159,0 1-1,1 1 0,0-1 0,0 1 0,1-1 0,0 1 1,1 1-1,-2 2 160,3-4-126,1 1 0,0-1 0,0 0 0,1 6 126,0-11-11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0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280 705 6145,'0'-45'1734,"-1"-1"0,-5-34-1734,-3 23-213,-2 0 0,-2 0 0,-10-22 213,13 49-140,0 1-1,-2 0 1,-1 1-1,-1 1 1,-1 0-1,-2 0 1,-14-17 140,26 39 128,0 0 0,0 0 0,0 0 0,-1 0 0,1 1 0,-2 0-128,5 2 43,0 1 0,0 0 0,1 0-1,-1 0 1,0 1 0,0-1 0,0 0 0,0 1-1,0-1 1,-1 1 0,1 0 0,0 0 0,0-1-1,0 2 1,0-1 0,0 0 0,0 0 0,0 1-1,0-1 1,0 1 0,-2 0-43,3-1 3,0 1 1,1 0-1,-1 0 0,0-1 0,0 1 1,1 0-1,-1 0 0,0 0 0,1 0 1,-1 0-1,1 0 0,0-1 1,-1 1-1,1 0 0,0 1 0,-1-1 1,1 0-1,0 0 0,0 0 0,0 0 1,0 0-1,0 0 0,0 1-3,3 27 34,0-19-21,1 1-1,0-1 1,0 1-1,1-1 0,0 0 1,5 6-13,44 59 52,-16-24-23,-17-19-23,-2 2 0,-1 0-1,-2 1 1,-1 1-1,8 30-5,-5-1 6,-3 0 0,5 59-6,-20-118-30,1 1 37,0 0 1,1 0 0,-1 0 0,1 0 0,3 7-8,-5-13-31,1 0 0,-1 0 1,1 0-1,-1 0 0,1 0 1,0 0-1,-1 0 0,1 0 1,0 0-1,0 0 0,0 0 1,-1 0-1,1-1 0,0 1 1,0 0-1,0-1 0,0 1 0,0-1 1,0 1-1,1-1 0,-1 0 1,0 1-1,0-1 0,0 0 1,0 0-1,0 1 0,1-1 1,-1 0-1,0 0 0,0-1 1,0 1-1,0 0 0,0 0 1,1 0-1,-1-1 0,0 1 1,0-1-1,0 1 0,0-1 1,0 1 30,24-16-1526,6-12 660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0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73 856,'-14'-49'412,"13"49"-376,1-1 0,-1 0-1,1 1 1,-1-1 0,1 0-1,0 1 1,-1-1 0,1 0-1,0 0 1,0 1 0,0-1-1,0 0 1,-1 0 0,1 0-1,0 1 1,0-1 0,1 0-1,-1 0 1,0 0 0,0 1-1,0-1 1,1 0-36,1-5 1617,16 36-1612,-12-22 3,-1 0 0,2 0 0,-1-1-1,1 0 1,0 0 0,1-1 0,0 0-8,5 5 9,-7-7 6,-1 0-1,1 0 1,-1-1 0,1 1-1,0-1 1,0-1-1,1 1 1,-1-1-1,1 0 1,3 0-15,22 8 87,-14-1 32,0 0 0,-1 1 0,0 1 0,-1 0 0,6 6-119,26 24 764,-1 5-764,-11-12 441,0-2 0,18 11-441,-10-16 224,1-1 0,1-2-1,15 4-223,-4-2 105,51 32-105,-52-23 41,65 41 1409,37 12-1450,-98-55 30,-2 2 0,-1 3 0,32 30-30,-12-8 71,-2 4 1,40 48-72,-74-71 16,1-2 0,2-2 1,1-2-1,19 9-16,6 0 33,2-3 1,57 22-34,15-5 124,-91-39-96,-1 2-1,0 3 0,-2 2 0,7 7-27,-31-17 2,-1 2 0,-1 1 1,0 1-1,-2 1 0,0 0 0,0 3-2,42 47 49,64 54-49,-73-73 7,87 93 57,-139-142-99,0 0 1,0 0-1,0 1 0,-1-1 0,0 1 0,0-1 0,2 4 35,-4-6-63,0 0-1,1 0 1,-1 0-1,0-1 1,0 1-1,0 0 1,0 0-1,0 0 1,0 0 0,0 0-1,0 0 1,0 0-1,0 0 1,0 0-1,-1-1 1,1 1-1,0 0 1,-1 0 0,1 0-1,0 0 1,-1-1-1,1 1 1,-1 0-1,1 0 1,-1-1-1,0 1 1,1 0 0,-1-1-1,0 1 1,1-1-1,-1 1 1,0-1-1,0 1 1,0-1-1,1 0 1,-1 1 0,0-1-1,-1 0 64,-17 8-715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1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1 192 6905,'50'-58'2601,"12"14"-1913,33 12-920,9 0-368,10 6 344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10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106 230 6402,'-49'25'67</inkml:trace>
  <inkml:trace contextRef="#ctx0" brushRef="#br0" timeOffset="-1">54 257 6474,'-31'16'43,"30"-15"55,-1-1-1,1 1 0,-1 0 0,1-1 1,0 1-1,-1 0 0,1 0 0,0 0 0,-1 0 1,1 0-1,0 1 0,0-1 0,0 0 1,0 0-1,0 1 0,0-1 0,1 1 0,-1 0-97,1 0 42,0 1-1,0-1 1,1 1-1,-1-1 0,1 1 1,-1-1-1,1 0 1,0 1-1,0-1 0,0 0 1,1 0-1,-1 0 1,0 1-1,1-1 0,-1 0 1,1-1-1,0 2-41,26 32 77,2-2 0,17 15-77,-34-34 8,1-1 0,0-1 0,1 0 0,0 0 0,1-2 1,1 0-1,-1-1 0,2 0 0,-1-2 0,1 0 0,0-1 1,0 0-1,1-2 0,-1 0 0,1-1 0,6-1-8,43-1-245,1-4-1,62-10 246,-52 4-865,-55 9 200,-24-1 624,1 1 0,-1 0 0,1 0 0,-1 0 0,0 0-1,1 0 1,-1 0 0,1 0 0,-1 0 0,0 0 0,1 0 0,-1 0 0,1 0 0,-1 0 0,1 0 0,-1 0 0,0 1 0,1-1 0,-1 0 0,1 0 0,-1 0 0,0 1 0,1-1 0,-1 0 0,0 0 0,1 1 0,-1-1 0,0 0-1,0 1 1,1-1 0,-1 0 0,0 1 0,0-1 0,0 0 0,1 1 41,-15 13-604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3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3753,'2'-2'1280,"6"2"-1168,0 0-112,-8 0 0,0 0 104,34 4 144,62 12 56,-40-14 96,-2-2-16,2-2-80,-7 2-87,-11 4-402,-2 4-271,-14-1-856,4 3 808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5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0 3537,'-2'0'1280,"0"0"-920,0 0-408,0 0-40,2 0 56,2 12-24,4 16 32,2 44-16,-14-38 48,-4-2 88,2-2-16,4 8 16,2-11-32,4 5-32,8-8-120,-2-2-176,-4-6-728,0-2 648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5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6 5225,'0'0'68,"0"-1"-1,0 1 1,1 0-1,-1-1 1,0 1 0,0 0-1,0-1 1,1 1-1,-1 0 1,0 0-1,0-1 1,1 1 0,-1 0-1,0 0 1,1-1-1,-1 1 1,0 0-1,1 0 1,-1 0 0,0 0-1,1-1 1,-1 1-1,0 0 1,1 0-1,-1 0 1,0 0 0,1 0-1,0 0-67,0 10 250,-8 19-828,1-16 358,0 0-1,-1 0 0,0-1 0,0 0 0,-2 0 0,1-1 0,-6 5 221,-22 22-687,-18 14 687,5-6 162,36-33-131,4-5-69,1 1 0,0-1 1,0 1-1,1 1 0,0-1 0,-3 7 38,7-11-904,2-4 343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5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88 284 3273,'-88'-150'1296,"96"132"-912,4 2-240,4 6-144,12 4-32,0 0 16,6 2 104,8 0 48,12-10 152,6 0 8,19 2-40,5-2-48,6 4-200,-8 6-288,-12 2-1320,-18 2 1112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6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4537,'0'17'708,"1"0"1,1-1-1,0 1 0,1 1-708,1 4-105,0 1 0,-2 11 105,1-5 42,2 0 0,4 15-42,-4-23 19,-1 0 1,-1 1-1,-1 0 1,-1 0 0,0 9-20,-4 4-93,-1 0 1,-3 3 92,5-27-311,0-1 1,-2 1-1,1 0 1,-1-1-1,0 0 1,-1 0-1,-1 0 1,-3 5 310,4-10-1654,12-8 1156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6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20 4537,'0'-1'84,"0"0"-1,1 0 1,-1 0-1,0 0 1,0 0-1,1 0 1,-1 1-1,1-1 1,-1 0-1,0 0 1,1 0-1,0 0 1,-1 1-1,1-1 1,-1 0 0,1 0-1,0 1 1,0-1-1,-1 1 1,1-1-1,0 1 1,0-1-1,0 1 1,0-1-1,-1 1 1,1-1-1,1 1-83,-1 1 23,1-1-1,-1 1 0,1 0 0,-1 0 0,1 0 1,-1 0-1,1 0 0,-1 0 0,0 0 1,1 1-1,-1-1 0,0 0 0,0 1 0,0-1 1,0 1-23,2 1-41,-1 1 1,1-1-1,-1 1 1,0 0-1,0 0 1,0 0-1,0 0 1,-1 0-1,0 0 1,0 0-1,0 0 1,0 1-1,-1-1 1,1 0-1,-1 0 1,0 1-1,-1-1 1,1 3 40,-3 5-127,0 1-1,-1-1 1,0 1 0,-1-1 0,-3 5 127,0-1-46,1 1 0,-3 14 46,8-25 52,1-1-1,0 1 1,1-1 0,-1 1-1,1-1 1,0 1 0,0-1-1,1 1 1,-1-1 0,1 0-1,1 3-51,21 49 615,-17-44-541,0 0 1,-1 1-1,3 12-74,-7-21-39,0 0 0,0 0 0,-1 1 0,0-1 0,0 0-1,0 0 1,0 0 0,-1 0 0,0 0 0,0 0 0,0 0 0,-1 0 0,0 0 39,0 1-214,0-1 0,-1 0 0,0 0 0,0 0 1,0 0-1,-1 0 0,1-1 0,-1 1 0,-1-1 214,-18 12-641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7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8 170 4777,'-6'-22'2128,"4"8"-1095,8 6-321,22-2-536,8-6-72,28 2-216,8-8-32,17 2-80,15 0-152,2 4-536,-6 8-385,-24 8 777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7.8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0 129 2200,'8'-8'183,"-1"1"1,1 0-1,1 0 0,-1 1 0,1 0 0,0 0 0,1 1 0,-1 1 0,1-1 0,0 2 0,0-1 0,0 1 0,0 1 0,9-2-183,20-1 568,1 2-1,0 1 1,14 3-568,-22-1 386,319 2 1234,621-18-1593,-846 6-563,40-3-3922,73 7 4458,-188 11-768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2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23 2841,'78'0'1037,"-75"0"-971,0 0 1,0 0-1,0-1 0,0 1 0,0-1 0,0 1 0,0-1 1,0 0-1,0 0 0,0 0 0,0 0 0,1-2-66,9-2 34,8-2 334,-21 6-176,0 1 29,0 0-7,4 10 252,10 34-180,-7-19-182,2 0 0,1-1-1,3 3-103,-1-5 44,2 0 0,0-1 0,2-1 1,0 0-1,1-1 0,3 1-44,9 10 122,16 25-122,-37-44 25,0 1-1,-1 0 1,0 0-1,-1 0 1,-1 1-1,0 0 1,0 2-25,1 5 97,-2 1 1,0 0-1,-2-1 1,0 1 0,-1 0-1,-1 1 1,-1-1-1,-1 2-97,1-20 17,1 1-1,-1 0 1,0-1-1,0 1 1,-1 0-1,1-1 1,-1 1 0,0-1-1,0 0 1,0 0-1,0 0 1,0 0-1,-1 0 1,1 0-1,-1 0 1,0-1 0,0 1-1,0-1 1,0 0-1,0 0 1,0 0-1,-1 0 1,1-1-1,-2 1-16,-11 3 55,1 0 1,-1-1-1,0-1 0,0 0 0,-5-1-55,-15 3 41,-40 10-133,0 4 1,1 4-1,1 2 1,-12 10 91,44-16-2322,-33 20 2322,31-12-888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8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20 169 5857,'0'-2'65,"-5"-10"488,2 0 1,-1-1-1,2 0 0,0 0 1,0 0-1,1 0 1,1-1-554,0 11 49,0 0 1,0 0 0,1 0 0,0 1 0,-1-1 0,1 0 0,0 1 0,0-1 0,1 1 0,-1-1 0,0 1 0,1-1 0,0 1 0,-1 0 0,2-1-50,0 1 9,0 0 1,0-1-1,0 2 0,0-1 1,0 0-1,0 1 1,0-1-1,1 1 1,-1 0-1,1 0 1,-1 0-1,1 1 0,-1-1 1,1 1-1,0 0-9,4-1-8,1 1 0,-1 0 0,1 1 0,-1 0 0,1 0 0,-1 1-1,0 0 1,1 0 0,-1 1 0,0 0 0,-1 0 0,1 1 0,-1 0 0,1 1 0,-1-1-1,0 1 1,-1 1 0,1-1 0,-1 1 0,0 0 0,-1 1 0,0-1 0,0 1 0,2 3 8,0 4-19,0 0 1,-1 1-1,-1-1 1,0 1-1,-1 0 1,0 1 0,0 8 18,1 27-69,0 35 69,1 11-69,5-40-123,-11-57 179,-1-1 1,0 1 0,1 0-1,-1 0 1,0-1 0,1 1-1,-1 0 1,1-1 0,-1 1-1,0 0 1,1-1 0,-1 1-1,1-1 1,-1 1 0,1-1-1,-1 1 1,1-1 0,0 0-1,-1 1 1,1-1-1,0 1 1,-1-1 0,1 0 12,-25-108 185,24 103-174,0 1 1,1-1-1,0 1 0,0-1 1,0 1-1,1-1 0,0 1 0,0-1 1,0 1-1,1-1 0,-1 1 1,1 0-1,0 0 0,1 0 0,0 0 1,-1 0-1,1 1 0,1-1 0,-1 1 1,1 0-1,0 0 0,1-1-11,1-1 2,1 0 0,-1 1 0,1 0 0,0 0 0,0 1-1,1 0 1,-1 0 0,1 0 0,0 1 0,0 1 0,0-1-1,1 1 1,1 0-2,-3 2-3,-1-1 0,1 1-1,-1 1 1,1-1 0,-1 1 0,1 1-1,-1-1 1,0 1 0,0 0-1,0 0 1,0 1 0,0 0 0,0 0-1,-1 0 1,1 0 0,-1 1 0,0 0-1,0 0 1,0 1 0,-1-1 0,0 1-1,3 4 4,-1-2-46,-1 1 1,1 0-1,-2 0 0,1 0 0,-1 1 1,-1-1-1,1 1 0,-2 0 0,1 0 0,-1 0 1,0 0-1,-1 1 0,0-1 0,-1 0 0,0 4 46,-7 10-314,1-18 448,-1-18 771,4 0-836,1 0 1,0-1 0,1 1 0,0-1-1,1 1 1,1-7-70,-1 11 13,1 1 0,1-1-1,0 0 1,0 1 0,0 0-1,1-1 1,0 1 0,1 0-1,0 0 1,0 1 0,1-1-1,0 1 1,0 0 0,0 0-1,1 0 1,0 1 0,1 0-1,-1 0 1,1 1 0,5-3-13,-11 7-5,0 0 1,1 0 0,-1 0 0,0 1 0,1-1 0,-1 0-1,1 1 1,-1-1 0,1 1 0,-1 0 0,1-1 0,0 1-1,-1 0 1,1 0 0,-1 0 0,1 0 0,0 0 0,-1 1-1,1-1 1,-1 0 0,1 1 0,-1-1 0,1 1 0,-1-1-1,1 1 1,-1 0 0,1 0 0,-1 0 0,0 0-1,0 0 1,1 0 0,-1 0 0,0 0 0,0 0 0,0 0-1,0 0 1,0 1 0,0-1 0,0 1 4,5 11-145,0-1 0,0 1 1,-1 0-1,-1 1 0,0-1 0,-1 1 1,0-1-1,-2 1 0,1 1 145,10 52-2064,-2-25 1167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9.0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5561,'76'102'1601,"-50"-102"-1810,14 4-279,0 6-72,-14 6-16,0 6-88,-22 10 8,2 6 176,-12 8 536,-12 0 272,-4 2 272,-2-2 24,2-6-160,6-1-96,16-5-256,-4-8-288,8-10-864,0-12 704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9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6617,'4'0'2585,"-6"8"-1633,2 10-736,8 16-184,2 12-8,4 12-80,6 2-48,-8 2-80,-8-6-32,2-2 0,-8-13 56,-2-11 56,2-6-64,-4-12-408,-4-2-408,2-10 600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29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0 278 8378,'16'-24'2872,"40"-2"-2720,12-4-176,24-4-336,3-3-136,-11 3-920,-2 4-288,-16 6-65,-14 2 129,-26 14 936,-10 0 216,-18 8 416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0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17 5713,'0'0'133,"0"-1"0,-1 0 0,1 1 0,0-1 0,0 0 0,1 1 0,-1-1 1,0 0-1,0 1 0,0-1 0,0 0 0,1 1 0,-1-1 0,0 0 0,0 1 0,1-1 0,-1 0 0,1 1 0,-1-1 0,0 1 0,1-1 0,-1 1 0,1-1 0,-1 1 0,1-1-133,19 0 638,-14 2-628,-1-1-1,1 1 1,0 0 0,0 1 0,0-1 0,-1 1 0,1 0 0,2 2-10,-7-3-5,1 0 1,-1 0 0,0-1 0,0 1 0,0 0 0,0 0 0,0 0-1,0 1 1,-1-1 0,1 0 0,0 0 0,0 0 0,-1 1 0,1-1-1,-1 0 1,1 1 0,-1-1 0,0 0 0,1 1 0,-1-1 0,0 0-1,0 1 1,0-1 0,0 1 0,0-1 0,0 0 0,0 1-1,-1-1 1,1 1 0,0-1 0,-1 0 0,1 1 0,-1-1 0,0 0-1,1 0 1,-1 1 0,0-1 0,0 0 4,-7 13-30,0 0-1,-1 0 1,-1-1 0,0 0 0,-9 7 30,-62 56-38,37-36 27,44-40 11,0 0 1,0 0-1,-1 0 0,1 0 1,0 0-1,0 0 0,-1 0 0,1 0 1,0 0-1,0 1 0,0-1 1,-1 0-1,1 0 0,0 0 1,0 0-1,0 1 0,-1-1 0,1 0 1,0 0-1,0 0 0,0 1 1,0-1-1,0 0 0,0 0 1,0 0-1,-1 1 0,1-1 0,0 0 1,0 0-1,0 1 0,0-1 1,0 0-1,0 0 0,0 1 1,0-1-1,0 0 0,0 0 0,0 1 1,0-1-1,1 0 0,-1 0 1,0 1-1,0-1 0,0 0 1,0 0-1,0 0 0,0 1 0,1-1 1,-1 0-1,0 0 0,0 0 1,0 1-1,0-1 0,1 0 1,-1 0-1,0 0 0,0 0 0,0 0 1,1 0-1,17 1 10,26-10-115,0-2-1,0-2 1,40-17 105,-15 5-587,29-8-881,-1 2 598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39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1 919 4361,'33'60'1544,"-31"-52"-1047,-6-9-231,-7-9-153,10 7-121,0 0 0,-1 0 0,1 0 0,0 0-1,1 0 1,-1-1 0,0 1 0,1 0 0,0 0-1,0 0 1,0-1 0,0 1 0,0 0 0,1 0 0,0-3 8,2-8-14,1-1 1,1 1 0,0 0 13,3-9-14,9-37 5,-2 0-1,7-62 10,-1-75 20</inkml:trace>
  <inkml:trace contextRef="#ctx0" brushRef="#br0" timeOffset="1">51 404 8852,'0'6'0,"16"268"-28,-8-186 27,1 4 11,-2-23-972,-1 32 962,-5-76-1323,8-6 528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2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0 215 7330,'1'-8'516,"-1"1"0,1-1 0,0 0 0,0 1 0,1-1 0,0 0-516,-1 7 11,-1 0-1,0 0 1,0 0-1,0 0 1,1 0 0,-1 0-1,1 0 1,-1 0 0,1 0-1,-1 0 1,1 0-1,-1 1 1,1-1 0,0 0-1,-1 0 1,1 1-1,0-1 1,0 0 0,0 1-1,0-1 1,-1 1 0,1-1-1,0 1 1,0-1-1,0 1 1,0 0 0,0-1-1,0 1 1,0 0 0,0 0-1,0 0 1,0 0-1,0 0 1,0 0 0,0 0-1,0 0 1,0 0 0,0 0-1,0 1 1,0-1-1,0 0 1,0 1 0,0-1-1,0 1 1,0-1 0,0 1-1,0-1 1,-1 1-1,1-1 1,0 1 0,0 0-1,-1 0 1,1 0-11,4 3-15,-1 1 0,0 0 0,0-1 1,-1 2-1,1-1 0,-1 0 0,0 1 0,-1-1 0,0 1 1,1 0-1,-2 0 0,2 2 15,3 16-81,-1-1 0,0 15 81,-1 18-286,-2-1 0,-2 2 286,-1-14-70,2-72 135,2 0 0,1 0 0,1 0 0,1 1-1,10-27-64,5-5 22,3 1 1,7-10-23,-26 58 2,2-3 8,0-1-1,1 1 1,0 0 0,1 1-1,5-5-9,-12 15 4,0 1 0,0 0-1,0 0 1,0 0 0,0 0 0,0 0-1,1 0 1,-1 0 0,1 1 0,-1-1-1,1 1 1,0 0 0,0 0 0,-1 0-1,1 0 1,0 0 0,0 1 0,0-1-1,0 1 1,0 0 0,0 0 0,0 0-1,0 0 1,0 0 0,0 1 0,0-1-1,0 1 1,0 0 0,-1 0 0,1 0-1,1 1-3,0 0 1,0 1 0,0-1 1,-1 1-1,1 0 0,-1 0 0,0 0 0,0 1 0,0-1 0,0 1 0,0 0 1,-1 0-1,0 0 0,0 0 0,0 0 0,1 2-1,3 12 0,0 0 1,-2 0-1,1 3 0,-4-17 1,8 40 28,-2 1 0,-2 0 0,-1 30-29,-3-45-436,-3-1-1,0 0 1,-2 1 0,-1-1-1,-1-1 1,-2 4 436,0-13-636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42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92 375 9320,'1'1'0,"-1"-1"0,0 1 0,1-1 0,-1 1 0,1-1 0,-1 1 0,1-1 1,-1 1-1,1-1 0,0 1 0,-1-1 0,1 0 0,-1 1 0,1-1 0,0 0 0,-1 1 0,1-1 0,0 0 0,0 0 0,-1 0 0,1 0 0,0 0 1,-1 0-1,1 0 0,0 0 0,0 0 0,-1 0 0,1 0 0,0 0 0,11-2-45,0 0-1,-1 0 1,1-2 0,-1 1-1,1-1 1,-1-1 0,-1 0-1,1 0 1,-1-1-1,2-2 46,12-5-634,28-13-1008,-48 24 1567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3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855 1 7306,'-4'0'195,"0"0"0,0-1-1,0 1 1,0 0 0,0 1 0,0-1 0,0 1 0,0 0 0,0 0 0,0 0 0,1 0 0,-1 1 0,0 0 0,1-1 0,-2 3-195,-5 2-19,1 1-1,0 1 1,0 0-1,-3 5 20,9-10 56,-16 17-53,1 1 0,1 1 0,1 1 0,1 0 0,1 0 0,1 3-3,-21 47 4,-9 36-4,42-107 0,-170 519 48,60-170-16,62-208-41,-130 431 25,165-516-14,2 1-1,4 0-1,5-32-3,1 0-1,1 1 0,2-1 1,1 0-1,2 7 4,-3-25-4,0-1-1,1 1 0,0-1 0,1 0 1,0 0-1,0 0 0,0 0 1,1-1-1,1 1 0,-1-1 1,1 0-1,0 0 0,1-1 1,-1 1-1,1-1 0,2 1 5,-2-3-29,1 0 0,0 0 0,0 0 0,0-1 0,0 0-1,0-1 1,0 1 0,1-1 0,-1-1 0,1 1-1,0-2 1,-1 1 0,1-1 0,0 0 0,0 0 0,-1-1-1,8-1 30,2-2-215,1 0 0,-1-1 0,0 0-1,0-2 1,12-6 215,96-56-589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3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2 5593,'-9'-1'157,"0"0"1,0 1-1,-1 1 0,1-1 1,0 1-1,0 1 0,-1-1 1,1 2-1,0-1 0,1 1 0,-1 1 1,1 0-1,-1 0 0,1 0 1,0 1-1,0 0 0,1 1 0,-3 2-157,-3 2 4,1 1-1,-1 1 0,2 1 0,0-1 0,0 2 0,1-1 0,-3 7-3,8-12-2,0 1-1,1 0 1,0 0 0,0 0 0,0 0 0,2 1 0,-1 0 0,1-1-1,0 1 1,1 0 0,0 0 0,1 0 0,0 2 2,1-7-7,-1-1-1,1 1 1,1 0 0,-1-1-1,1 1 1,-1-1 0,1 1 0,1-1-1,-1 0 1,0 0 0,1 0-1,0 0 1,0 0 0,0-1 0,1 1-1,-1-1 1,4 3 7,8 4-4,-1 0 1,2-1-1,-1 0 1,6 1 3,26 15 48,-36-19-38,-1 1 0,0 0 0,0 1 0,0 0 0,-1 1 0,0 0 0,-1 0 0,6 8-10,-12-13 3,0-1-1,1 1 0,-1 0 1,-1 1-1,1-1 0,0 0 1,-1 0-1,0 1 1,0-1-1,0 1 0,-1-1 1,0 1-1,1-1 0,-2 1 1,1-1-1,0 1 0,-1-1 1,0 0-1,0 1 0,0-1 1,-1 0-1,1 1 0,-1-1 1,0 0-1,-1 1-2,-3 5-2,0-1 0,0 0 0,-1 0 1,0-1-1,-1 0 0,1 0 0,-2 0 0,1-1 0,-1-1 0,0 1 0,-9 3 2,4-2-187,0-2-1,-1 0 0,1 0 0,-1-1 0,0-1 1,0-1-1,-1 0 0,-4 0 188,-31-2-455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2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474 635 2961,'-46'-16'493,"0"2"1,-23-3-494,64 16 25,-1 0 0,1 1 0,-1 0 0,1 0 0,-1 1 0,1 0 0,-1-1 0,1 2 0,0-1 0,-1 1 0,1 0 0,0 0 0,0 0 0,0 0 0,1 1 0,-1 0 0,1 0 0,-1 1 0,1-1 0,0 1 0,-1 0-25,-8 8 29,-9 5-22,0 2 1,2 0-1,0 1 0,-13 19-7,24-27-6,1-1 0,0 2 1,1-1-1,0 1 0,1 0 0,0 0 0,1 1 1,0 0-1,1 0 0,0 2 6,4-12 24,-1-1 0,0 0 0,1 1 0,0-1 0,0 0 0,0 1-1,0-1 1,0 0 0,1 0 0,0 1 0,-1-1 0,1 0 0,0 0 0,0 0 0,1 0 0,-1 0 0,1 0 0,0 0 0,-1 0 0,1 0-1,0-1 1,1 1 0,-1-1 0,0 1 0,1-1 0,2 2-24,-1-2 29,-1-1 0,1 1-1,0-1 1,0 0 0,0 0 0,0 0 0,0 0-1,0-1 1,0 1 0,1-1 0,-1 0 0,0 0-1,0-1 1,0 1 0,0-1 0,0 0 0,0 0-1,0 0 1,0-1 0,0 0 0,1 0-29,7-4 7,0-1 0,0 0 1,-1 0-1,0-1 0,-1-1 1,0 0-1,0 0 0,-1-1 0,0 0 1,0-1-1,-1 0 0,-1 0 1,0-1-1,0 1 0,-1-2 0,-1 1 1,0 0-1,-1-1 0,0 0 0,-1 0 1,0-1-1,-1 1 0,-1 0 1,0-7-8,-3-40 18,-3 1 0,-3 1 0,-10-39-18,5 29 44,2 4 32,-33-168 1363,42 225-1335,1 0 90,-1 0 0,0 0-1,0 0 1,0 0 0,-1 1 0,0-1 0,-2-1-194,1 5 359,2 9-263,3 14-145,-1-17 72,7 71-27,4-1-1,2 0 1,4-1 0,17 43 4,-12-52-271,2 0 0,3-1-1,3-2 1,34 53 271,-11-36-370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4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0 194 7074,'12'-16'2464,"28"8"-2352,18 2-192,44-6-48,26-3-48,25-7 128,13-6-8,-6 2 56,-9 0 8,-7 6-128,-14 10-224,-25 6-632,-19 4-233,-44 8-583,-12 0 1040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4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506 42 6009,'1'-2'196,"0"-1"0,0 1-1,1-1 1,0 1 0,-1 0-1,1 0 1,0 0-1,0 0 1,0 0 0,0 1-1,2-2-195,-1 1-195,0 0-1,0 0 0,1 1 0,-1-1 0,1 1 0,-1 0 0,1 0 0,0 0 0,-1 0 0,1 1 0,0 0 1,2-1 195,-6 1-32,0 0 0,0 0 0,0 0 0,0 0 0,0 0 0,0 0 0,0 0 0,0 0 0,0 0 0,1 0 0,-1 0 0,0 0 0,0 0 0,0 0 0,0 0 0,0 0 0,0 0 0,0 0 0,0 0 0,0 0 0,0 0 0,1 0 0,-1 0 0,0 0 0,0 0 0,0 0 0,0 0 0,0 0 0,0 0 0,0 0 0,0 0 0,0 0 0,0 0 0,1 0 0,-1 0 0,0 0 0,0 0 0,0 0 0,0 1 0,0-1 0,0 0 0,0 0 0,0 0 0,0 0 0,0 0 0,0 0 0,0 0 0,0 0 0,0 0 0,0 0 0,0 0 0,0 1 0,0-1 0,0 0 0,0 0 0,0 0 0,0 0 0,0 0 0,0 0 0,0 0 0,0 0 0,0 0 0,0 1 1,0-1 31,-7 5-801,-11 3 567,-75 23 2480,48-18-275,-1 3 1,-9 7-1972,50-21 32,1 0 0,-1 1 0,1 0 0,0 0 0,0 0 0,0 0 0,0 1 0,1-1 0,-1 1 0,1 0 0,0 0 0,-2 4-32,4-7-3,1 0 0,-1 0-1,0 1 1,1-1 0,0 0-1,-1 1 1,1-1 0,0 1-1,0-1 1,-1 0 0,1 1-1,0-1 1,1 1 0,-1-1-1,0 0 1,0 1 0,1-1 0,-1 1-1,1 0 4,0 0-9,0-1 0,0 1-1,1 0 1,-1 0 0,0-1-1,1 1 1,0 0 0,-1-1-1,1 0 1,0 1 0,0-1-1,0 0 1,0 0 0,0 0-1,0 0 1,1 0 9,64 23-92,-43-16 119,0 1 0,0 1 0,13 7-27,-25-10 2,-1 0 1,0 1-1,0 0 0,0 0 0,-1 1 0,0 1 0,6 8-2,-13-15-6,-1 0 0,1 1 0,-1 0 0,0-1 0,0 1 0,0 0 0,0 0 0,-1 0 0,1 0 1,-1 0-1,0 0 0,-1 0 0,1 1 0,-1-1 0,1 0 0,-1 1 0,-1-1 0,1 0 0,-1 0 0,1 1 0,-1-1 0,0 0 0,-1 0 0,1 0 0,-1 0 0,0 1 6,-2 2-16,-1 0 0,0 0 1,0-1-1,0 0 0,0 0 0,-1 0 0,0-1 0,-1 0 0,1 0 0,-3 1 16,-8 5-90,-1-1-1,0-1 0,-11 4 91,5-4-72,-1-1-1,0-1 0,-1-1 0,0-1 0,-23 1 73,-30-2-1771,-21-3 1771,65-1-828,-2 0 52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5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330 96 6937,'-22'3'475,"-1"2"-1,1 0 1,0 1-1,0 2 1,1 0-1,0 1 1,-19 12-475,28-14-40,1 1 0,0 0 0,0 0 0,1 1 0,0 0 1,1 1-1,0 0 0,0 0 0,1 1 0,0 0 0,1 1 0,1 0 1,0 0-1,0 1 40,5-12-31,1 0-1,-1 1 1,1-1 0,-1 1 0,1-1 0,0 0 0,-1 1-1,1-1 1,0 1 0,0-1 0,0 1 0,0-1 0,1 0-1,-1 2 32,0-2-21,1-1-1,-1 1 1,0 0-1,1-1 0,-1 1 1,0-1-1,1 1 1,-1 0-1,1-1 0,-1 1 1,1-1-1,0 1 1,-1-1-1,1 0 0,-1 1 1,1-1-1,0 0 1,-1 1-1,1-1 1,0 0-1,-1 0 22,3 1-40,0-1 0,0 1-1,0-1 1,0 0 0,0 0 0,0 0-1,0-1 1,0 1 0,0-1 0,0 1 0,-1-1-1,4-1 41,9-5 124,0 0-1,-1-1 1,1 0-1,-1-1 0,-1-1 1,0 0-1,0 0 0,-1-2 1,-1 0-1,0 0 0,0-1 1,-1 0-1,-1 0 0,1-4-123,-8 13 39,0 0-1,-1-1 0,1 1 0,-1-1 0,0 1 1,0-1-1,-1 0 0,0 1 0,1-1 0,-2 0 0,1 0 1,0 1-1,-1-1 0,0 0 0,0 1 0,0-1 0,-1 1 1,0 0-1,-1-4-38,-1 0-35,0 1 1,0 0-1,-1 0 1,0 0-1,0 0 1,-1 1-1,0 0 1,0 0-1,0 1 1,-4-3 34,8 6-118,0 1 1,-1 0 0,1 0 0,0 0 0,0 0 0,-1 0 0,1 0 0,0 1-1,-1-1 1,1 1 0,-1 0 0,1-1 0,0 1 0,-1 0 0,1 1 0,-1-1-1,1 0 1,-1 1 117,-11 0-1362,-11-2 270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0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893 245 10802,'31'54'0,"51"82"16,20 66-8,-4 27 8,-52 67 8,-42 29-8,-78 28-16,-36 26 16,-36-20-24,-7-7-56,-43-51-176,-10-46-184,13-61-1136,15-44 1048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39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925 113 2601,'5'-10'317,"-1"0"0,0 0 0,-1-1 0,1-3-317,-4 13 49,0 0 0,-1-1 1,1 1-1,0-1 0,-1 1 0,1 0 0,-1-1 1,1 1-1,-1 0 0,0-1 0,0 1 1,0 0-1,1 0 0,-1 0 0,0 0 0,0 0 1,0 0-1,-1 0 0,1 0 0,0 0 1,0 0-1,0 1 0,-1-1 0,1 0 1,-1 1-50,-32-14 591,-8 7-246,0 3 1,0 1 0,0 1-1,-41 5-345,58-2 213,-5 1-76,0 1 0,1 2 1,-1 1-1,1 1 0,1 1 1,-1 2-1,-17 9-137,-93 36 96,-7 5-51,141-58-45,-6 3-5,1 0 0,-1 0 1,-5 6 4,14-10-1,1 0 1,-1 0-1,0 0 1,1 1 0,-1-1-1,1 1 1,-1-1-1,1 1 1,0 0-1,0-1 1,0 1 0,-1 0-1,2 0 1,-1 0-1,0 0 1,0 0 0,1 0-1,-1 0 1,1 0-1,-1 0 1,1 0-1,0 0 1,0 0 1,1 0-1,-1-1 1,1 1-1,0 0 0,-1-1 1,1 1-1,0-1 1,0 1-1,0-1 0,0 1 1,0-1-1,0 0 1,0 0-1,0 1 0,1-1 1,-1 0-1,1 0 1,-1 0-1,0 0 0,1-1 1,0 1-1,-1 0 1,2 0-1,45 14 15,-37-12-13,106 25 25,36 10 31,-125-30-41,0 2 0,-1 1 0,0 2 0,6 3-17,-27-12-2,1 0 0,-1 0 0,0 0 0,0 1 0,0 0 0,0 0 0,-1 1-1,0 0 1,1 1 2,-5-5-6,1 1 0,0 0 1,-1 0-1,1 0 0,-1 0 0,0 0 0,0 1 0,-1-1 0,1 0 0,0 0 1,-1 1-1,0-1 0,0 0 0,0 1 0,0-1 0,0 0 0,-1 1 0,0-1 1,1 0-1,-1 0 0,-1 2 6,-4 10-12,-1-1 0,0 0 0,-1 0 0,-1-1 0,0 0 0,-1 0 0,0-1 0,-1-1 0,0 0 0,-1 0 1,-1 0 10,-9 7-44,-1-2 0,-1 0-1,-1-1 1,0-1-1,-17 5 46,36-16-18,-57 22-344,57-23 204,-1-1 0,1 1 0,0-1-1,0 0 1,-1-1 0,1 1 0,-1-1-1,-4-1 159,10 1-25,1 0-1,-1 0 1,0 0-1,0 0 1,1-1-1,-1 1 1,0 0 0,1-1-1,-1 1 1,0 0-1,1-1 1,-1 1-1,1-1 1,-1 1-1,1-1 1,-1 1-1,1-1 1,-1 0-1,1 1 26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0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0 6521,'-10'9'283,"0"1"-1,1 0 0,0 1 1,0 0-1,1 1 0,1-1 1,0 1-1,0 1 0,1-1 1,1 1-283,1-3-22,0 0 1,1 1-1,0-1 1,1 1-1,0-1 0,1 1 1,0 0-1,0-1 1,1 1-1,1 0 1,0 0-1,2 8 22,-3-16-15,1 0 0,0 0 0,0 0 0,0 0 0,0 0 0,0 0 0,1-1 1,-1 1-1,1-1 0,0 1 0,-1-1 0,1 1 0,1-1 0,-1 0 0,0 0 0,0 0 0,1 0 0,-1-1 0,1 1 0,-1 0 0,1-1 0,0 0 1,0 0-1,0 0 0,-1 0 0,1 0 0,0 0 0,0-1 0,0 1 0,0-1 0,0 0 0,2 0 15,2-1-34,0 1 0,0-2 0,0 1 0,0-1-1,0 0 1,0 0 0,0-1 0,-1 1 0,0-2 0,1 1 0,-1-1 0,0 0-1,2-2 35,-3 2 34,0 0 0,0 0 0,0-1 0,-1 1 0,0-1 0,0-1 0,0 1-1,0 0 1,-1-1 0,0 0 0,0 0 0,-1 0 0,1 0 0,-1 0 0,-1 0 0,1-1-1,-1 1 1,0-1 0,0 1 0,-1-1 0,0 1 0,0-1 0,-1 1 0,0-1-1,0 1 1,0-1 0,-1 1 0,0 0 0,0 0 0,0 0 0,-1 0 0,0-1-34,-1 0 40,1 0 1,-1 0 0,-1 0-1,1 1 1,-1 0 0,0 0-1,-1 0 1,1 0 0,-1 1-1,0 0 1,-1 0 0,-1-1-41,5 4-4,-1 0 0,0 1 0,0-1 0,0 1 0,-1-1 1,1 1-1,0 0 0,0 1 0,-1-1 0,1 1 0,0 0 0,0 0 0,-1 0 0,1 1 1,0-1-1,-1 1 0,1 0 0,0 0 0,0 0 0,0 1 0,0 0 0,0 0 0,0 0 4,-6 4-199,1-1-1,0 2 1,1 0 0,-1 0-1,1 0 1,1 1-1,-7 7 200,-6 18-513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0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4977,'0'0'2633,"4"0"-169,26-2-2104,62-6-200,-33-2-152,5 0-16,6 8-208,-4 0-144,-20 8-960,-8 2-585,-20 4 1177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0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1 107 7146,'19'-10'2552,"31"-4"-2240,18-6-168,26 2-400,2-2-752,-8-4 688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2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0 186 6105,'2'-21'1057,"-2"8"-689,2 0-1,-1 1 0,2-1 0,-1 0 0,2-1-367,-3 12 11,0 0-1,0-1 1,-1 1 0,1 0 0,1 0-1,-1 0 1,0 0 0,0 0 0,1 0 0,-1 0-1,1 0 1,0 1 0,-1-1 0,1 1-1,0-1 1,0 1 0,0-1 0,0 1-1,0 0 1,0 0 0,1 0 0,-1 0-1,0 1 1,0-1 0,1 1 0,-1-1-1,0 1 1,1 0 0,0 0-11,2 0-16,0 0 1,0 0-1,0 1 0,0 0 0,0 0 1,0 0-1,-1 0 0,1 1 1,0 0-1,-1 0 0,0 0 1,1 1-1,-1-1 0,0 1 0,0 0 1,0 0-1,2 3 16,-1 0-17,0 0-1,0 1 1,0 0-1,-1-1 1,0 2-1,-1-1 1,1 0-1,-1 1 1,-1-1 0,2 7 17,25 82-41,-12-45 20,-3 0 0,7 47 21,-10-56-151,-42-103 1158,-7-14-843,36 69-148,1 0 0,-1 1 0,1-1 0,0 0 0,1 1 0,-1-1 0,1 0 0,0 0 0,1 0 0,-1 1 0,1-1 0,0 0 0,1 0 0,-1 1 0,2-3-16,-1 1 11,0 0-7,0 0 0,1 0 0,0 0 0,1 0 0,-1 1 0,1-1 0,0 1 0,1 0 0,-1 0 0,1 1 0,0-1 0,1 1 0,0 0 0,0 0-4,-4 3 1,0 1 0,0 0 0,0 0 0,0 0-1,0 0 1,0 0 0,1 0 0,-1 0 0,0 0 0,0 1 0,1-1 0,-1 1 0,0 0 0,1 0 0,-1 0 0,1 0 0,-1 0 0,0 0-1,1 1 1,-1-1 0,0 1 0,0 0 0,1-1 0,-1 1 0,0 0 0,0 0 0,0 1 0,0-1 0,0 0 0,0 1 0,0-1-1,0 1 1,0 0-1,8 7 0,-1 0-1,0 1 0,-1 0 1,0 1-1,2 4 1,-10-15 0,15 25-103,-1 1 0,-2 0 0,0 1 0,-2 0 0,3 15 103,-6-20-286,-8-22 229,0-1 72,1 1 1,0 0 0,-1 0 0,1-1-1,-1 1 1,1 0 0,-1 0 0,1-1-1,0 1 1,-1 0 0,1-1 0,0 1-1,-1-1 1,1 1 0,0 0-1,0-1 1,-1 1 0,1-1 0,0 1-1,0-1 1,0 1 0,0-1 0,-1 1-1,1-1 1,0 1 0,0-1 0,0 1-1,0-1 1,0 1-16,0-13 33,-1 0-1,2 0 0,0 0 1,0 0-1,1 0 1,2-3-33,1-8 33,0-2-12,1-1 1,2 1-1,0 1 0,2 0 1,1 0-1,0 1 0,2 0 1,11-14-22,-19 31 4,-1 0 0,1 1 0,0 0 0,0 0 0,1 0 0,-1 1 0,1 0 0,4-2-4,-9 6 0,1-1-1,0 1 1,0 0-1,0 1 0,0-1 1,-1 0-1,1 0 1,0 1-1,0 0 1,0-1-1,1 1 0,-1 0 1,0 0-1,0 0 1,0 0-1,0 0 1,0 0-1,0 0 1,0 1-1,0-1 0,0 1 1,0 0-1,0 0 1,0-1-1,-1 1 1,1 0-1,0 1 1,0-1-1,-1 0 0,1 0 1,-1 1-1,1-1 1,-1 1-1,1 0 1,3 4-22,0 0 0,0 1 0,0 0-1,-1 0 1,0 0 0,-1 0 0,0 1 0,0 0-1,0-1 1,0 5 22,3 16-245,-1 1 0,0 10 245,7 37-1312,-9-62 800,1-1 0,0 0 1,3 5 511,-2-8-303,0 0-1,2-1 1,3 6 303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2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23 5961,'-1'-2'317,"1"0"0,0 0 0,0 0 0,-1 0 0,1 0 0,-1 0 0,0 0 0,0 1-1,0-1 1,0 0-317,1 1 15,0 1 0,0 0-1,0 0 1,0 0 0,0 0-1,0 0 1,0 0 0,-1 0-1,1 0 1,0 0 0,0 0-1,0 0 1,0 0 0,0 0-1,0 0 1,0 0 0,0 0-1,-1 0 1,1 0 0,0 0-1,0 0 1,0 0 0,0 0-1,0 0 1,0 0 0,0 0-1,-1 0 1,1 0 0,0 0-1,0 0 1,0 0 0,0 0-1,0 0 1,0 0-1,0 0 1,0 0 0,0 0-1,-1 0 1,1 1 0,0-1-1,0 0 1,0 0 0,0 0-1,0 0 1,0 0 0,0 0-1,0 0 1,0 0 0,0 0-1,0 1-14,-4 13-162,1 10-101,2-1 1,0 0 0,3 8 262,-2 35-297,0 4 458,1-45-15,-2 1 1,-2 23-147,2-45-137,0-1-1,1 1 0,0-1 0,0 1 1,0-1-1,0 1 0,0-1 0,1 1 1,0-1-1,-1 1 0,2 2 138,1-4-498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4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3039 1784,'1'-1'51,"-1"0"-1,0 0 0,0 0 0,1 0 0,-1 0 0,1 0 0,-1 0 0,1 0 1,-1 0-1,1 0 0,0 0 0,-1 0 0,1 1 0,0-1 0,0 0 1,-1 0-1,1 1 0,0-1 0,0 0 0,0 1 0,0-1 0,0 1 1,0-1-1,0 1 0,0 0 0,1-1-50,5-2 105,5-5-59,0 0 1,0-1-1,0 0 1,5-6-47,36-30 288,-13 14-69,-2-3-1,-2-1 1,-1-2-1,-2-1 1,-1-1-1,22-39-218,-43 62 38,47-69 158,3 3 1,3 2-1,5 2-196,36-21 618,15-5-618,46-41 556,-75 55 193,57-72-749,-98 104 102,3 1 0,2 4 0,2 1 0,3 4 0,23-14-102,64-32 62,-57 38-16,56-47-46,-38 11 26,7-16-26,-28 24 14,82-57-14,91-34 16,-149 104-7,-79 49 50,0 0-1,-2-3 1,0 0 0,-2-2-1,-1-1 1,-1-1 0,-2-1 0,-1-2-1,-1 0 1,14-29-59,-32 53 46,4-6 9,-1-1-1,2 2 0,0-1 0,1 1 0,4-4-54,-4 10-37,-7 13-168,-9 20-425,-2-6-104,0-1 0,-1 0 0,-2 1 734,-19 30-680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3.1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6473,'4'-6'2513,"-4"4"-1897,12 4-240,-12-2-296,0 0-80,0 0 8,12 22-64,4 12-56,12 48 40,-24-48-32,-2-6 64,-2-4 24,4-4-40,-4-6-8,-2 0-112,2-6-608,-4 0-384,-2-6 687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3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7242,'22'-28'2616,"18"11"-2240,16-5-128,19 4-472,3-4-288,8 0 312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3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6 129 6217,'-1'-5'271,"-1"-1"1,1 1-1,1-1 0,-1 1 0,1-1 0,0 0 0,0 0 0,0 1 1,1-2-272,0 4 31,0 1 0,0 0 1,0-1-1,0 1 1,1 0-1,-1 0 1,1 0-1,-1 0 1,1 0-1,0 0 1,0 0-1,0 0 0,0 1 1,0-1-1,0 1 1,0-1-1,0 1 1,1 0-1,-1 0 1,0 0-1,3-1-31,18-5 20,0 1 0,0 0 0,0 2 0,1 0 0,0 2 0,22 0-20,-37 2 0,-1 0-1,0 0 1,1 1 0,-1 0-1,0 0 1,0 1 0,0 0 0,3 2 0,-8-3-3,-1 0 0,1 0 0,-1 1 1,0-1-1,1 1 0,-1 0 0,0 0 1,0 0-1,0 0 0,0 0 1,-1 0-1,1 0 0,0 0 0,-1 1 1,0-1-1,1 1 0,-1-1 0,0 1 1,0-1-1,-1 1 0,1 0 1,0 0-1,-1-1 0,0 1 0,0 0 1,1 1 2,-2 9-3,0 0 1,0 0 0,-1 0 0,-1-1-1,0 1 1,-1-1 0,0 1 0,-1-1-1,0-1 1,-1 1 0,0-1 0,-1 0-1,0 0 1,-1-1 0,0 1 0,-1-2-1,0 0 1,0 0 0,-5 3 2,8-7 11,-8 6 19,-1-1-1,0 0 1,-15 7-30,98-29 88,197-58-2128,-217 58 1339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5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5 523 4737,'0'0'79,"-1"-1"1,1 1-1,0 0 0,-1-1 0,1 1 1,0 0-1,0-1 0,-1 1 1,1 0-1,0-1 0,0 1 0,0-1 1,-1 1-1,1-1 0,0 1 1,0 0-1,0-1 0,0 1 0,0-1 1,0 1-1,0-1 0,0 1 1,0-1-1,0 1 0,0-1 0,0 1 1,0 0-1,1-1 0,-1 1 1,0-1-1,0 1 0,0 0 0,1-1 1,-1 1-1,0-1 0,0 1 0,1 0 1,-1-1-1,0 1 0,1 0 1,-1-1-1,0 1 0,1 0 0,-1 0 1,0-1-1,1 1 0,-1 0 1,1 0-1,-1 0 0,1 0 0,-1 0 1,0-1-1,1 1 0,-1 0 1,1 0-1,-1 0 0,1 0-79,2-1-30,0 1 0,1-1 0,-1 1 0,0-1-1,1 1 1,-1 0 0,0 1 0,1-1 0,-1 0 0,0 1 0,1 0 30,1 0 0,1 0 1,-1 1 0,1 0 0,-1 0 0,0 0 0,0 1 0,0-1-1,0 1 1,0 1 0,-1-1 0,1 0 0,-1 1 0,0 0 0,0 0 0,0 1-1,-1-1 1,2 2-1,12 22-3,1-1-1,2-1 0,17 18 4,-30-37 12,0 0 1,0 0-1,1 0 0,1-1 0,-1 0 1,1-1-1,0 0 0,0 0 0,0-1 1,1 0-1,-1-1 0,1 0 0,10 2-12,-17-5 12,0 1 0,-1-1 0,1 1 0,0-1 0,0 0 0,0 0 0,0-1 0,0 1 1,-1 0-1,1-1 0,0 0 0,0 0 0,2-1-12,-4 1 22,1 0 1,-1 0 0,0 0 0,1 0-1,-1-1 1,0 1 0,0-1 0,0 1 0,0-1-1,0 1 1,0-1 0,0 1 0,-1-1-1,1 0 1,-1 1 0,1-1 0,-1 0 0,1 0-1,-1 1 1,0-1 0,0 0 0,0 0-1,0 0-22,-1-33 153,-2-1 0,-2 1-1,-1-1 1,-1 1-1,-3-2-152,7 25 22,-23-95 70,-22-94 92,45 184-80,0 0 1,-2 1 0,0-1-1,-5-8-104,24 20 64,129-24-61,2 6 0,62 1-3,118 12-12,-312 9 50,5 0-3497,-19 1 2593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6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7514,'1'-2'191,"0"0"0,0 1 0,0-1 1,0 0-1,0 1 0,0 0 1,0-1-1,1 1 0,-1 0 0,0-1 1,1 1-1,-1 0 0,1 0 0,0 0 1,-1 0-1,1 0 0,1 0-191,35-6 290,-27 5-169,42-4-156,24 2 35,-55 3-166,-1 2-1,1 0 1,0 2 0,20 4 166,-40-6-45,0-1 1,0 1 0,0-1 0,0 1 0,0 0 0,0 0-1,0 0 1,-1 0 0,1 0 0,0 0 0,-1 0 0,1 0-1,-1 1 1,2 0 44,-3-1-25,1 0 0,-1 0 0,1 0 0,-1 0 0,1 0 0,-1 0 0,0 0 0,0 0 0,1 0 0,-1 0 0,0 0 0,0 0 0,0 0 0,0 0 0,0 0 0,0 0 0,-1 0 0,1 0 0,0 0 0,-1 1 25,-1 3-68,-1 1 0,-1 0 0,1 0 0,-1-1 0,0 0 0,0 0 0,-3 3 68,6-7 0,-28 30-3,-2-2 0,-10 6 3,-39 39 238,77-72-225,1-1 1,0 2-1,0-1 1,0 0-1,1 0 1,-1 0-1,1 1 1,-1-1-1,1 1 1,0-1-1,-1 1 1,2 0-1,-1-1 1,0 1-1,0 0-13,1-2 6,0 0 0,0-1-1,1 1 1,-1 0 0,0 0 0,0-1 0,0 1-1,1 0 1,-1-1 0,0 1 0,1 0-1,-1-1 1,1 1 0,-1-1 0,0 1-1,1-1 1,-1 1 0,1-1 0,0 1 0,0 0-6,21 8 102,-7-7-49,0-1-1,-1 0 1,1-1 0,-1 0 0,1-1 0,0-1 0,3-1-53,35-8 199,16-6-199,-22 4 35,92-16 2,20-7-2256,-128 25 1402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6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1 416 3657,'32'-12'546,"0"2"0,1 2 0,0 1 0,12 0-546,-25 3 163,280-31 442,-182 24-525,624-99 1992,-176 27-447,367 0-1625,-713 69 28,407-17-38,-598 31-95,22-1-1385,41 6 1490,-79-3-1339,-14 2 542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8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5 107 5617,'-4'-107'3145,"5"110"-2433,1 7-679,1-1-1,0 0 1,1 0 0,3 5-33,6 6 27,-9-15-16,-1 0 1,1 1-1,-1-1 0,0 1 0,0 0 0,0 0 0,-1 0 0,0 0 0,0 0 0,-1 0 1,0 1-1,0-1 0,0 4-11,5 75 129,3 0 0,19 76-129,-23-139-72,0 1 0,-2-1 0,-1 0 0,-1 6 72,-1-19-75,-1 0 1,1 0-1,-2 0 0,1 1 1,-2-1-1,1 0 0,-1-1 1,0 1-1,-1 0 1,0-1-1,-2 3 75,4-8-41,-1 4-378,-1-1 1,0 1-1,-1-1 1,0 0-1,0-1 0,-4 5 419,-12 5-956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9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 4761,'8'-4'699,"1"0"1,0 0-1,0 1 0,0 0 1,0 0-1,3 1-699,1-1 46,1 2-1,-1 0 1,1 0-1,-1 1 1,0 1-1,1 0 1,-1 1-1,0 0 1,0 1-1,0 0 1,4 3-46,-14-5-9,0 0 0,1 0 0,-1 1 0,0 0 0,0 0-1,0 0 1,0 0 0,0 0 0,-1 0 0,1 1 0,-1-1 0,1 1 0,-1 0 0,0 0 0,0 0-1,0 0 1,0 0 0,-1 0 0,1 0 0,-1 1 0,0-1 0,0 0 0,0 1 0,0-1 0,-1 1-1,1-1 1,-1 1 0,0 0 0,0 0 9,-1 12 33,-1 0 0,-1 0 0,0-1 1,-1 1-1,-1-1 0,-1 2-33,-5 18 197,0 7-182,3 1-1,1-1 1,2 1 0,2 0-1,2 1 1,1-1 0,5 19-15,-5-52-149,0-5-108,1-1-1,-1 0 1,0 0 0,1 0-1,0 0 1,0 0 0,0 0-1,1 0 1,-1 0 0,3 3 257,-2-9-722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9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6961,'34'-26'2553,"14"4"-2033,38-4-552,15 4-232,5 10 152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49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5985,'2'3'1953,"16"33"-1396,-10-14-512,-2 0 0,0 1 0,-1-1 0,-1 1 0,-1 0 0,-1 0 0,-2 0 0,0 13-45,-6 36 267,-3 1-1,-3 2-266,2-11 55,9-62-60,0 6-112,-1 0-1,2 0 0,-1 0 1,1 0-1,0 0 1,0 0-1,2 8 118,-2-16-52,1 1 0,-1-1-1,0 0 1,0 0 0,0 1-1,1-1 1,-1 0 0,0 0 0,0 0-1,1 1 1,-1-1 0,0 0-1,0 0 1,1 0 0,-1 0 0,0 0-1,1 1 1,-1-1 0,0 0-1,0 0 1,1 0 0,-1 0 0,0 0-1,1 0 1,-1 0 0,0 0-1,1 0 1,-1 0 0,0 0 0,1-1-1,-1 1 1,0 0 0,0 0-1,1 0 1,-1 0 0,0 0 0,0 0-1,1-1 1,-1 1 0,0 0-1,0 0 1,1 0 0,-1-1 0,0 1-1,0 0 1,0 0 0,1-1-1,-1 1 1,0 0 0,0-1-1,0 1 1,0 0 0,0 0 52,15-16-907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8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48 5353,'45'-48'1977,"-55"70"-1473,-2 9-104,-2 9-64,-3 3-48,-5 8-216,-4-5-144,-3 7-1232,5 6 936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5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3737,'8'1'127,"0"-1"1,-1 1-1,1 0 0,0 0 1,-1 1-1,1 0 0,-1 1 1,1 0-1,-1 0 1,0 0-1,6 5-127,-5-4-32,-1 0 0,1 0 0,1-1 1,-1 0-1,0 0 0,1-1 0,-1 0 0,1 0 0,0-1 1,-1 0-1,1-1 32,32-1 95,-1-1 1,0-3 0,11-3-96,49-5 1288,-87 12-1241,0 1 1,1 0 0,-1 1-1,0 1 1,0 0 0,1 1-1,-2 0 1,4 2-48,-15-5 15,0 1-1,-1 0 1,1-1 0,0 1-1,-1 0 1,1 0 0,-1-1-1,1 1 1,-1 0 0,1 0-1,-1 0 1,0 0 0,1 0-1,-1 0 1,0 0 0,0 0-1,1-1 1,-1 1 0,0 0-1,0 0 1,0 0 0,0 0-1,-1 0 1,1 0-15,-2 36 132,0-23-85,-13 97 97,6-57-309,3 0-1,1 1 1,4 36 165,6-37-707,2-9 284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0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341 138 7066,'2'0'2624,"4"2"-2000,6 12-464,4 8-136,-6 18 0,-2 10-56,-8 10-8,-6 3 24,0 5-56,-6-6 40,-2 2 24,4-8 0,-2-8 8,2-6-24,2-18-256,2-6-248,0-14-1576,4 0 1407</inkml:trace>
  <inkml:trace contextRef="#ctx0" brushRef="#br0" timeOffset="1">0 130 7442,'12'-28'2920,"14"2"-1960,28 4-880,18-2-256,28 6-384,7 8-352,-9 8-1240,-8 2 1399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2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51 136 4233,'-41'-21'1974,"40"20"-1893,0 0 1,0 1-1,1-1 1,-1 0 0,0 0-1,1 0 1,-1 0 0,1 0-1,-1 0 1,1 0-1,-1 0 1,1 0 0,0 0-1,-1-1 1,1 1-1,0 0 1,0 0 0,0 0-1,0 0 1,0 0-1,0 0 1,0-1 0,0 1-1,1 0 1,-1 0 0,0 0-1,1 0 1,-1 0-1,1 0 1,0-1-82,0-1 90,1-1 0,0 1 1,0 0-1,0 0 0,0 0 0,0 0 0,1 0 1,1-1-91,3-2 18,1 0 0,0 1 0,1 0 0,-1 0 0,1 1 0,0 0 0,0 0 0,1 1 0,-1 0 0,1 1 0,2-1-18,-9 2-1,1 1 1,-1-1-1,1 1 1,0 0-1,-1 0 1,1 0-1,0 0 1,-1 1-1,1-1 1,0 1-1,-1 0 1,1 0-1,-1 0 1,0 1-1,1-1 1,-1 1-1,0 0 1,0 0-1,0 0 1,0 0-1,0 0 1,0 1-1,-1-1 1,1 1-1,-1 0 1,0 0-1,1 0 1,-2 0-1,1 0 1,0 0-1,1 4 1,-1-2-22,0 1 0,0-1 0,-1 1-1,0 0 1,0 0 0,-1-1 0,1 1-1,-1 0 1,0 0 0,-1 0 0,1 0-1,-1-1 1,0 1 0,-1 0 0,1-1-1,-1 1 1,-1-1 0,1 1 22,-2 1-62,0 0 0,0 0 0,0 0-1,-1-1 1,0 1 0,-1-1 0,1 0 0,-1-1 0,0 0 0,0 0-1,-1 0 1,0 0 0,-1-1 62,7-3-4,0 1 1,-1-1-1,1-1 0,-1 1 0,0 0 0,1 0 1,-1-1-1,0 1 0,1-1 0,-1 1 0,0-1 1,0 0-1,0 1 0,1-1 0,-1 0 0,0 0 1,0-1-1,0 1 0,1 0 0,-1 0 0,0-1 1,0 1-1,1-1 0,-1 0 0,0 1 0,1-1 1,-1 0-1,1 0 0,-1 0 0,1 0 0,-1 0 1,1-1-1,-1 1 4,1 0 194,0-1 454,8-1-549,4 1-95,0 0 0,0 1 0,1 0 0,-1 0-1,1 1 1,-1 1 0,1 0-4,-9-1-2,-1 1 0,1-1 0,-1 1 0,0 0 0,1 0 0,-1 0 0,0 0 0,0 0 0,0 0 0,0 1 0,0-1 0,0 1 0,0-1 0,0 1 0,-1 0 0,1-1 0,0 1 0,-1 0 0,0 0 0,1 0 0,-1 1 0,0-1 0,0 0 0,0 0 0,0 1 0,-1-1 0,1 0 0,0 1 0,-1 1 2,1 1-10,-1 0 0,1 0 0,-1 0 0,0 0 0,-1 1 0,1-1 0,-1 0 0,0 0-1,0 0 1,-1 0 0,0 0 0,0 2 10,-4 2-162,1 0 0,-1 0-1,-1-1 1,1 0 0,-1 0-1,-1-1 1,1 0 0,-1 0 0,-1 0-1,1-1 1,-1 0 0,0-1-1,-1 0 1,1-1 0,-1 0-1,0 0 1,0-1 0,0 0 0,0-1-1,-4 1 163,-9-5-1239,7-5 518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2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374 17 7770,'-2'-15'1943,"2"15"-1922,0 0-1,0 0 1,0 0 0,0 0 0,0 0 0,0 0 0,0-1 0,0 1 0,0 0 0,0 0 0,0 0 0,0 0 0,0 0 0,-1 0 0,1 0 0,0 0 0,0 0 0,0 0 0,0 0 0,0 0 0,0 0 0,0 0 0,0 0 0,0 0 0,-1 0 0,1 0 0,0 0 0,0 0 0,0 0-1,0 0 1,0 0 0,0 0 0,0 0 0,0 0 0,0 0 0,-1 0 0,1 0 0,0 0 0,0 0 0,0 0 0,0 0 0,0 0 0,0 0 0,0 0 0,0 0 0,0 0 0,0 0 0,-1 0 0,1 0 0,0 0 0,0 0 0,0 1 0,0-1 0,0 0 0,0 0 0,0 0-1,0 0 1,0 0-21,-11 28 258,-6 36-535,3-12-418,-18 46 695,26-82-37,-1-1-1,-1 0 1,0 0-1,-1-1 1,0 0-1,-1-1 1,-1 0-1,-4 4 38,-32 28 168,28-29-77,0 2 0,2 0 1,0 1-1,2 0 0,-5 7-91,9-8-24,-20 35-1095,24-42-453,0-6 670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3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7306,'9'-3'507,"0"0"1,0 0 0,0 1 0,0 0 0,0 1 0,0 0 0,6 0-508,-13 1-1,0 0 0,0 0 0,1 0 0,-1 0 0,0 0 0,0 1 0,0-1-1,0 1 1,0 0 0,0-1 0,0 1 0,-1 0 0,1 0 0,0 0 0,0 0 0,-1 1 0,1-1 0,0 0 0,-1 1 0,1-1-1,-1 1 1,0 0 0,0-1 0,1 1 0,-1 0 0,0 0 0,-1-1 0,1 1 0,0 0 0,0 0 0,-1 0 0,1 0 0,-1 0-1,0 0 1,1 1 0,-1 0 1,0 3-11,-1 0 1,0 0-1,0 0 0,0-1 0,-1 1 0,1-1 0,-1 1 0,-1-1 0,1 1 0,-1-1 0,0 0 1,0 0-1,-1 1 11,1-2-2,0 1 0,0-1 1,0 1-1,1 0 0,-1 0 0,1 1 1,0-1-1,1 0 0,0 0 1,0 1-1,0-1 0,0 1 1,1-1-1,0 4 2,0-8 2,0 0 0,0 0-1,0 0 1,1 0 0,-1-1 0,0 1 0,1 0-1,-1 0 1,1-1 0,-1 1 0,1 0 0,-1 0 0,1-1-1,-1 1 1,1-1 0,0 1 0,-1 0 0,1-1-1,0 1 1,-1-1 0,1 1 0,0-1 0,0 0 0,0 1-1,-1-1 1,1 0 0,0 0 0,0 1 0,1-1-2,31 0 14,-29 0-13,58-7-597,53-14 596,-53 9-575,42-5 111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8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67 3393,'-2'0'1248,"-2"0"-1160,2 0-120,0 0 192,0 0 64,2 0 336,4 0 152,38-8-128,54-16-55,-48 12-169,-6-2-128,-9 8-136,-1 4-64,-6 4-112,-4 8-144,-6 6-721,-10 4-615,-14 5 936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8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8218,'34'-16'2776,"38"-2"-2792,20-4-176,26-1-576,15-3-1592,-7-8 1615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9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26 4441,'-5'-18'1703,"1"11"-894,4 7-802,0 0 0,0 0 0,-1 0 0,1 0 0,0 0 0,0 0-1,0 0 1,0 0 0,0-1 0,0 1 0,0 0 0,0 0 0,0 0 0,-1 0 0,1 0 0,0 0 0,0 0 0,0 1 0,0-1 0,0 0 0,0 0 0,0 0 0,0 0 0,-1 0 0,1 0-1,0 0 1,0 0 0,0 0 0,0 0 0,0 0 0,0 0 0,0 0 0,0 0 0,0 0 0,0 0 0,0 1 0,0-1 0,-1 0 0,1 0 0,0 0 0,0 0 0,0 0 0,0 0-1,0 0 1,0 0 0,0 0 0,0 1 0,0-1 0,0 0 0,0 0 0,0 0 0,0 0 0,0 0 0,0 0 0,0 0-7,-7 37-345,7-32 323,-11 71-78,-20 68 100,8-65-14,5-22 65,-7 46-51,24-91-46,0 0 207,-1-19-3163,2-5 2273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5:59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16 314 3089,'-12'-18'1712,"10"4"-352,0-4-383,18-6-481,12-9-176,22-11-192,10-2-24,14 4-16,3 8-32,7 14-40,-10 4-16,-10 12-88,-16 4-112,-18 10-296,-4 4-161,-14 6-519,0 0-264,-10 6 936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00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58 6321,'34'-20'2201,"10"4"-1921,26 2-456,4 6-448,-14 16-1489,-22 12 1409</inkml:trace>
  <inkml:trace contextRef="#ctx0" brushRef="#br0" timeOffset="1">120 525 6641,'42'-14'2249,"16"0"-2265,2-2-80,-4 6-712,-10-4-921,0 8 1121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01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1 273 7242,'0'0'76,"0"-1"1,0 1-1,0 0 1,0-1 0,0 1-1,0 0 1,0-1-1,0 1 1,0-1 0,0 1-1,0 0 1,0-1 0,0 1-1,0 0 1,1-1-1,-1 1 1,0 0 0,0-1-1,0 1 1,0 0-1,1 0 1,-1-1 0,0 1-1,0 0 1,1 0-1,-1-1 1,0 1 0,0 0-1,1 0 1,-1 0 0,0-1-1,1 1 1,-1 0-1,0 0 1,1 0-77,0 0 22,-1 0 1,1 1-1,0-1 1,0 1-1,0-1 0,0 1 1,0-1-1,-1 1 1,1-1-1,0 1 0,-1 0 1,1 0-1,0-1 1,-1 1-1,1 0 0,-1 0 1,1 0-1,-1 0-22,5 7-10,-1 0 0,0 1 0,-1 0 0,1-1 0,-2 1-1,1 1 1,-2-1 0,1 0 0,-1 0 0,0 1 0,-1-1 0,0 6 10,-2 23-196,-2 0 1,-4 16 195,7-46-47,-3 9-76,0 0-28,6-15 96,3-9 27,55-90 118,-20 31-79,3 1 0,42-48-11,-79 106 3,0 0 0,0 1 0,0 0 1,1 0-1,0 0 0,1 0 0,-1 1 0,1 1 0,0-1 1,0 1-1,3-1-3,-9 5 0,0 0 1,0-1 0,0 1-1,0 0 1,0 0-1,0 0 1,0 1 0,0-1-1,0 0 1,0 1-1,0-1 1,-1 1 0,1 0-1,0-1 1,0 1-1,0 0 1,-1 0 0,1 0-1,-1 0 1,1 1-1,-1-1 1,1 0 0,-1 1-1,0-1 1,1 1-1,-1-1 1,0 1 0,0 0-1,5 7 1,-2-1 0,1 1 1,-1 0-1,0 0 1,-1 1-2,0-2 0,2 6-1,6 15-6,1-1-1,1 0 0,2 0 0,7 9 8,-18-30-3,1 0 1,0-1-1,0 0 0,1 0 1,0 0-1,0-1 0,0 1 1,0-2-1,1 1 0,0-1 1,0 0-1,0 0 0,0-1 0,1 0 1,-1 0-1,1 0 0,0-1 1,0-1-1,3 1 3,-6-2-7,0 0 0,0-1 1,-1 1-1,1-1 0,0 0 0,-1-1 0,1 1 1,-1-1-1,1 0 0,-1 0 0,0 0 1,0-1-1,0 1 0,0-1 0,0 0 0,-1 0 1,1 0-1,-1-1 0,0 1 0,0-1 0,1-1 7,9-11-11,-1-1-1,-1-1 0,-1 0 1,4-8 11,-1-1-16,-2-1 0,0 0 0,-2-1-1,0-4 17,-5 17 20,-1 0 0,0 0-1,-1 0 1,-1 0-1,-1 0 1,0-1-1,-2 1 1,0-8-20,-4 7 169,6 17-164,0 0 1,0 0 0,0 0 0,0-1 0,0 1-1,0 0 1,-1 0 0,1 0 0,0 0 0,0-1-1,0 1 1,0 0 0,-1 0 0,1 0 0,0 0-1,0 0 1,0 0 0,-1-1 0,1 1 0,0 0 0,0 0-1,0 0 1,-1 0 0,1 0 0,0 0 0,0 0-1,0 0 1,-1 0 0,1 0 0,0 0 0,0 0-1,-1 0 1,1 0-6,-1 1 15,0 0 1,0 0-1,0 1 0,0-1 0,0 0 0,0 1 1,0-1-1,0 0 0,0 1 0,1-1 1,-1 1-1,1-1 0,-1 1 0,1 0-15,-7 20 40,1 0-1,1 1 1,1-1-1,-1 19-39,4-32-8,1 1 0,0-1 0,0 0-1,1 1 1,0-1 0,1 1-1,0-1 1,0 0 0,1 0 0,0 0-1,1 0 1,0-1 0,1 1 8,-4-6-10,1 1 0,0-1 1,0-1-1,1 1 0,-1 0 1,1 0-1,-1-1 0,1 1 0,0-1 1,0 0-1,0 0 0,0 0 1,0 0-1,1-1 0,-1 1 0,0-1 1,1 0-1,-1 0 0,2 0 10,-1-1-8,0 1-1,1-1 1,-1-1-1,0 1 1,1-1-1,-1 0 1,0 1-1,0-2 1,0 1-1,0 0 1,0-1-1,0 0 1,0 0-1,1-1 9,6-4-9,0-1 0,0-1 0,-1 0 0,0 0 1,-1-1-1,0 0 0,-1-1 0,0 1 0,3-7 9,-5 7 10,0 0 1,-2 0-1,1-1 0,-1 1 1,-1-1-1,0 0 0,0 0 1,-1 0-1,0-3-10,-2 10 14,1 1-1,-1-1 1,0 0 0,0 0-1,0 1 1,-1-1 0,1 0-1,-1 0 1,0 1-1,0-1 1,0 1 0,-1-1-1,1 1 1,-1-1-1,0 1 1,0 0 0,0 0-1,0 0 1,0 0 0,-1 0-1,0 0 1,1 1-1,-1-1 1,0 1 0,0 0-1,0 0 1,-1 0-1,0-1-13,1 2 13,1 0 0,-1 1 0,1-1 0,-1 0-1,0 1 1,1 0 0,-1 0 0,0-1 0,1 2-1,-1-1 1,0 0 0,1 0 0,-1 1 0,0 0-1,-1 0-12,3-1 2,-1 1-1,1-1 1,0 0-1,0 1 1,0-1-1,0 1 1,0 0-1,0-1 1,1 1-1,-1 0 1,0 0-1,0-1 1,0 1-1,1 0 1,-1 0-1,0 0 1,1 0-1,-1 0 1,1 0-1,-1 0 0,1 0 1,-1 0-1,1 0 1,0 0-1,-1 0 1,1 0-1,0 0 1,0 1-1,0-1 1,0 0-1,0 0 1,0 0-1,0 0 1,0 0-1,1 0 1,-1 1-1,1-1-1,-1 0 0,1 0 1,0 0-1,0 0 0,0 0 0,-1 0 0,1 0 1,0 0-1,0-1 0,0 1 0,1 0 0,-1-1 1,0 1-1,0-1 0,0 1 0,0-1 0,1 0 1,-1 1-1,0-1 0,0 0 0,0 0 0,1 0 1,-1 0-1,0 0 0,0 0 0,1 0 0,-1 0 0,0 0 1,1-1-1,39-6 26,-6-4 10,22-10-36,-32 11 9,-1 1 0,2 2 0,-1 0 0,14-1-9,-36 8 1,1-1 1,-1 1-1,1 0 0,-1 0 0,0 0 0,1 0 0,-1 0 1,1 1-1,-1 0 0,0-1 0,1 1 0,-1 1 0,0-1 1,0 0-1,0 1 0,0 0 0,0-1 0,0 1 0,1 1-1,-1 0 1,-1 1-1,1-1 0,0 1 0,-1 0 0,0-1 1,0 1-1,0 0 0,0 0 0,-1 0 0,1 0 1,-1 1-1,0-1 0,-1 0 0,1 1 1,-1 0-1,2 22 2,-1-1 0,-2 11-2,0-9 15,1-1-1,4 26-14,-3-46 3,0 1 0,1-1 0,0 0 0,0 1 0,1-1 0,-1 0 0,2 0 0,-1-1 0,1 1 0,0-1 0,0 0 0,4 4-3,-5-6-3,1-1-1,0 1 1,0-1-1,0 0 1,0 0 0,1 0-1,-1 0 1,1-1-1,0 0 1,-1 0 0,1 0-1,0-1 1,0 0-1,0 0 1,1 0 0,-1 0-1,0-1 1,0 0 0,0 0-1,0 0 1,1 0-1,-1-1 1,0 0 0,0 0-1,0-1 1,0 1-1,0-1 4,7-3-39,0 0 0,-1-1-1,1 0 1,-1 0-1,0-2 1,-1 1 0,0-1-1,0 0 1,-1-1-1,6-7 40,6-10-84,0-1-1,-2-1 1,-1-1-1,-2 0 1,-1-2-1,-1 1 0,2-11 85,-10 12 139,-8 21 20,-6 16 23,-1 7-142,0 1-1,1 1 1,1-1-1,1 1 1,0 1-1,0 6-39,1-6 13,-45 168-140,45-167 70,0 1-72,6-36 116,13-127 138,-12 92 6,3 1 1,2 0-1,10-34-131,-9 68 129,-8 15-126,0 1 0,0 0-1,1 0 1,-1 0 0,0 0-1,0-1 1,1 1 0,-1 0-1,0 0 1,0 0-1,0 0 1,1 0 0,-1 0-1,0 0 1,1-1 0,-1 1-1,0 0 1,0 0 0,1 0-1,-1 0 1,0 0 0,0 0-1,1 0 1,-1 0-1,0 1 1,0-1 0,1 0-1,-1 0 1,0 0 0,0 0-1,1 0 1,-1 0-3,2 2 2,-1-1 0,1 1 1,-1 0-1,0 0 0,1-1 0,-1 1 0,0 0 0,0 0 1,0 0-1,-1 0 0,1 0 0,0 2-2,6 19-9,-1 1-1,-1 0 1,-1 1-1,-1 12 10,2 103-32,-5-67-61,-8 61 93,3-97-30,-2 0-1,0 0 0,-3 0 1,-6 14 30,14-46-11,0-1 1,0 0-1,0 0 1,0 0-1,0 0 1,-1 0-1,-1 1 11,4-5 1,-1 1 0,1 0-1,-1-1 1,1 0 0,-1 1 0,1-1-1,-1 1 1,1-1 0,-1 0-1,1 1 1,-1-1 0,0 0 0,1 1-1,-1-1 1,0 0 0,1 0-1,-1 0 1,0 0 0,1 1 0,-1-1-1,0 0 1,1 0 0,-1 0-1,0-1 1,1 1 0,-1 0 0,0 0-1,1 0 1,-1 0 0,0-1-1,1 1 1,-1 0 0,1-1 0,-1 1-1,0 0 1,1-1 0,-1 1-1,1-1 1,-1 1 0,1 0 0,-1-1-1,1 0 1,0 1 0,-1-1-1,1 1 1,0-1 0,-1 1 0,1-1-1,0 0 0,-2-2 12,0-1 0,0 0 0,0 0-1,1 1 1,0-1 0,0 0 0,0 0-1,0-1 1,0 1 0,1 0 0,0 0-1,0-2-11,5-51 41,5 11-60,2 1 0,1 0 1,3 1-1,7-13 19,-19 48-5,1 0 0,-1 0-1,2 0 1,-1 1 0,1-1 0,0 1 0,1 1-1,0-1 1,0 1 0,1 1 0,0-1 0,0 1-1,0 0 1,4-1 5,-6 4 1,1 0 0,0 0 1,0 0-1,-1 1 0,1 0 0,1 0 0,-1 1 0,0 0 0,0 0 0,1 1 0,-1 0 0,0 0 1,0 1-1,1-1 0,-1 2 0,0-1 0,0 1 0,0 0 0,0 0 0,2 2-1,9 5 5,31 10-41,-45-18 34,0 0 0,0-1 0,0 1 0,0-1 0,0 0 0,0 0 0,0 0 0,0 0 0,0-1 0,0 0 0,0 0 1,1 0 1,8-4 0,-1-1 0,-1 0 0,1 0 0,-1-1 0,0-1 0,0 0 1,-1-1-1,0 0 0,-1 0 0,1-2 0,19-22 15,-2-1 1,7-15-16,-23 35 9,-7 9 4,0-1 0,0 1 0,-1-1 0,0 0 1,0 0-1,0 0 0,1-3-13,-13 21 183,-4 16-133,6 0-52,0 0 0,2 1 0,1 0 0,2 0 0,0 0 0,2 0-1,1 0 1,2 0 0,1 0 0,1-1 0,1 1 0,1-1 0,2-1 0,1 1 0,1-1-1,1-1 1,7 10 2,-3-11-15,-10-17-9,-1 0-1,0 1 1,0 0-1,3 8 25,-8-16 0,0-1-1,0 1 1,0-1 0,0 1-1,0-1 1,0 1 0,0-1-1,0 1 1,0-1-1,-1 1 1,1-1 0,0 1-1,0-1 1,0 1 0,-1-1-1,1 1 1,0-1 0,0 1-1,-1-1 1,1 1 0,0-1-1,-1 0 1,1 1 0,-1-1-1,1 0 1,0 1 0,-1-1-1,1 0 1,-1 0 0,1 1-1,-1-1 1,1 0 0,-1 0-1,1 0 1,-1 1 0,-25 6 6,19-5-3,-192 51 71,190-51-61,0 0 1,0-1-1,0 0 1,-7 0-14,14-1 5,1 0 0,0 0 1,-1 0-1,1 0 0,-1 0 0,1 0 1,0 0-1,-1-1 0,1 1 0,-1 0 0,1-1 1,0 1-1,0-1 0,-1 1 0,1-1 1,0 0-1,0 0 0,-1 1 0,1-1 0,0 0 1,0 0-1,0 0 0,0 0 0,0 0 1,1 0-1,-1-1 0,0 1 0,0 0 0,1 0 1,-1-1-1,1 1 0,-1 0 0,1-1-5,0-3 6,0 1-1,0-1 1,1 0-1,-1 0 1,1 1 0,0-1-1,1 1 1,-1-1-1,1 1 1,0 0-1,0-1 1,0 1-1,1 0-5,38-56-59,-34 51 49,33-43-202,12-10 212,-36 45-102,1 1 0,0 0 0,2 1 0,-1 0 1,6-1 100,-21 14-13,1-1-153,0 1-1,0-1 1,1 1 0,-1 0 0,1-1-1,-1 2 1,1-1 0,0 1 0,0 0-1,-1 0 1,1 0 0,2 0 167,21 1-792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6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20 104 2929,'0'-1'55,"0"1"1,-1 0 0,1 0 0,0-1 0,-1 1 0,1 0 0,0 0 0,-1 0-1,1-1 1,0 1 0,-1 0 0,1 0 0,0 0 0,-1 0 0,1 0-1,-1 0 1,1 0 0,0 0 0,-1 0 0,1 0 0,-1 0 0,1 0-1,0 0 1,-1 0 0,1 0 0,-1 0 0,1 0 0,0 1 0,-1-1-1,1 0 1,0 0 0,-1 0 0,1 1 0,0-1 0,-1 0 0,1 0 0,0 1-1,0-1 1,-1 0 0,1 1 0,0-1 0,0 0-56,-6 24 701,9 30-614,0-39-65,0-1 1,1 1-1,0-1 1,1 0-1,1-1 1,0 1-1,1-1 1,0 0-1,1-1 1,5 5-23,-8-9 33,1-1 0,0 0 0,0-1 0,1 1 0,0-1 0,0-1 0,0 1 0,1-1 0,0 0-1,0-1 1,0 0 0,0 0 0,1-1 0,-1 0 0,1 0 0,0-1 0,6 1-33,-10-3 13,-1 1-1,0-1 1,0 0 0,1 0-1,-1-1 1,0 1 0,0-1-1,1 0 1,-1 0-1,0 0 1,0-1 0,0 1-1,0-1 1,-1 0 0,1 0-1,0 0 1,-1-1 0,1 1-1,-1-1 1,0 0-1,0 0-12,3-4 13,-1 0 0,0 0 0,-1 0 0,0-1 0,0 1-1,0-1 1,-1 0 0,0 0 0,-1 0 0,0-2-13,56-230 88,-54 213-18,-3 23-10,-1 0 0,1-1-1,-1 1 1,1 0 0,1-1 0,-1 1-1,1 0 1,-1 0 0,2-2-60,9 25 309,-5 1-415,2-1 0,0 1 0,1-2 0,1 1 0,1-1 0,1-1 0,0 0 0,1-1 0,1 0 0,0-1 0,1-1 0,14 9 106,28 14-518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02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20 6409,'1'-6'759,"-1"5"-708,0 1-1,0-1 0,0 1 1,0-1-1,0 0 0,0 1 1,0-1-1,0 0 0,0 1 1,0-1-1,0 1 0,0-1 1,-1 1-1,1-1 0,0 0 1,0 1-1,-1-1 0,1 1 1,0-1-1,-1 1 0,1-1-50,-2 1-119,1 0 1,0 0-1,-1 0 0,1 0 0,-1 0 0,1 0 0,0 0 1,-1 1-1,1-1 0,0 1 0,-1-1 0,1 1 1,0-1-1,0 1 0,-1 0 0,1 0 119,-30 15-223,0 1 0,-10 10 223,25-17-17,-3 2 169,0 2-1,1 0 0,-8 8-151,21-17 110,0 0 0,0 1 0,0 0 0,1 0 0,-1 0 0,1 1 0,1-1 0,-1 1 0,1 0 0,-1 5-110,3-10 20,1 1-1,-1-1 1,1 0 0,0 0 0,0 0-1,0 0 1,0 0 0,0 1-1,0-1 1,1 0 0,-1 0 0,1 0-1,-1 0 1,1 0 0,0 0-1,0 0 1,0 0 0,0 0 0,0 0-1,0-1 1,1 1 0,-1 0-1,0-1 1,1 1 0,0-1 0,-1 1-1,1-1 1,0 0 0,0 0 0,-1 0-1,1 0 1,0 0 0,0 0-1,2 0-19,9 5 29,1-2 1,0 1-1,0-2 0,13 3-29,-16-4 28,89 13 64,-46-7 2,43 11-94,-82-15 7,1 1-1,-1 0 1,0 1-1,0 1 1,-1 1-1,0-1 1,0 2-1,2 3-6,-11-9 2,-1 0 0,1 1 0,-1 0 0,0 0-1,-1 0 1,1 1 0,-1-1 0,1 1-1,-1-1 1,-1 1 0,1 0 0,-1 1 0,0-1-1,0 0 1,0 0 0,-1 1 0,0-1-1,0 1 1,0 0 0,-1-1 0,1 1 0,-1-1-1,-1 1 1,1 0 0,-1-1 0,0 1-1,0-1 1,-1 1 0,0-1 0,0 0 0,0 1-1,0-1 1,-1 0 0,0-1 0,0 1-1,0 0 1,-1-1 0,1 0 0,-3 3-2,-1 0 7,-1-1 1,1 0-1,-1 0 1,0 0-1,0-1 0,-1 0 1,0-1-1,0 0 1,0 0-1,0-1 1,-1 0-8,5-2-55,0 0 1,1 1 0,-1-2 0,0 1-1,0-1 1,0 0 0,0 0-1,0 0 1,0 0 0,0-1 0,0 0-1,0 0 1,1-1 0,-1 1 0,0-1-1,1 0 1,-1 0 0,1 0-1,-1-1 1,1 0 0,0 1 0,-2-4 54,2 2-80,0 0 0,1-1 0,-1 0 0,1 0 0,-2-3 80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03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113 534 3977,'-1'-26'3494,"1"26"-3462,0 0 0,0-1 0,0 1 0,0 0 0,0 0 0,0 0 0,0 0 0,0 0 0,0-1 0,0 1 0,0 0 0,0 0 0,0 0 0,-1 0 0,1 0 0,0-1 0,0 1-1,0 0 1,0 0 0,0 0 0,0 0 0,0 0 0,0 0 0,0 0 0,-1-1 0,1 1 0,0 0 0,0 0 0,0 0 0,0 0 0,0 0 0,0 0 0,-1 0 0,1 0 0,0 0 0,0 0 0,0 0 0,0 0 0,0 0 0,-1 0 0,1 0 0,0 0 0,0 0 0,0 0 0,0 0 0,0 0 0,-1 0 0,1 0 0,0 0 0,0 0-32,-9 17 203,-18 52-212,7-19-17,-10 41 26,25-73-1,0 0 0,1 0 0,1 0 0,1 1 0,1-1 0,0 17 1,1-31-1,1 1-1,-1-1 1,1 0 0,0 0-1,0 1 1,1-1-1,-1 0 1,1 0 0,0 0-1,0-1 1,0 1 0,1 0-1,-1-1 1,2 2 1,-1-3-2,0 1 0,0-1 0,0 0 1,0 0-1,0 0 0,1 0 0,-1 0 0,1-1 0,-1 0 0,1 1 0,0-1 1,0-1-1,-1 1 0,1 0 0,0-1 0,0 0 0,0 0 0,2 0 2,10-2-1,-1 0 0,0 0-1,1-2 1,-2 1 0,1-2 0,0 0-1,-1-1 1,0-1 0,1 0 1,26-16-24,-1-2 1,14-12 23,-27 17-25,-1 0 0,0-1 0,-2-1 0,2-5 25,-17 17-34,-1 0 0,0 0 0,-1-1 0,0 0 0,-1 0 0,0-1 0,-1 0 0,0 0 0,-1 0 0,0-1 0,2-11 34,-5 20-18,-1-1 1,1 1-1,-1-1 0,0 1 1,0-1-1,0 1 0,-1-4 18,1 7-5,-1 0 0,1 0-1,0 0 1,-1-1 0,1 1-1,-1 0 1,1 0 0,-1 0-1,0 0 1,0 0 0,1 0-1,-1 0 1,0 0 0,0 0-1,0 1 1,0-1 0,0 0-1,0 1 1,0-1-1,0 0 1,0 1 0,0-1-1,0 1 1,0-1 0,0 1-1,-1 0 1,1 0 0,0-1-1,0 1 1,-1 0 0,1 0-1,0 0 1,-1 0 5,-6 1-10,0 0 0,0 1 0,1 0 0,-1 0 0,1 0 0,-1 1 0,1 1 0,0-1 0,0 1 0,0 0 0,0 0 1,1 1-1,0 0 0,-1 1 10,-10 9 2,-1 2 1,2 0 0,1 0 0,-3 5-3,-2 4 51,2 1 0,0 0-51,13-19 18,1 0 0,0 0 0,1 0 0,-1 0 1,2 0-1,-1 1 0,1-1 0,0 1 0,1 0 0,0 0-18,1-7 2,0 0 1,-1 0 0,1 0-1,1 0 1,-1 0-1,0 0 1,0 0-1,1 0 1,-1 0 0,1 0-1,0 0 1,0 0-1,0-1 1,-1 1 0,2 0-1,-1 0 1,0-1-1,0 1 1,0 0-1,1-1 1,-1 0 0,1 1-1,-1-1 1,1 0-1,0 1 1,-1-1 0,1 0-1,0 0 1,0-1-1,0 1 1,0 0-1,0-1 1,0 1 0,0-1-1,0 1 1,0-1-1,0 0 1,0 0 0,0 0-1,1 0-2,6 0 6,0-1-1,1 0 1,-1-1-1,0 0 1,0 0 0,0-1-1,0 0 1,7-3-6,10-7 19,1 0 1,-2-1-1,0-1 1,4-5-20,-22 15-4,0 0 0,0-1 0,-1 0 0,0 0 0,0-1 0,0 1 0,-1-1 0,0-1 0,0 1 0,-1-1 0,0 0 0,0 0 0,-1 0 0,0 0 0,0 0 1,0-4 3,-3 10-4,0 0 1,1 0 0,-1 0-1,0 0 1,0 0 0,0 0-1,-1 0 1,1 0 0,0 0-1,-1 0 1,0 1 0,1-1-1,-1 0 1,0 0 0,0 0-1,0 1 1,0-1 0,0 0 3,0 1 0,1 1 0,-1-1 0,0 1 0,0-1 0,1 1 0,-1-1 0,0 1 0,0 0 0,0-1 1,0 1-1,1 0 0,-1 0 0,0-1 0,0 1 0,0 0 0,0 0 0,0 0 0,0 0 0,0 0 1,0 0-1,1 0 0,-1 1 0,0-1 0,0 0 0,0 0 0,0 1 0,0-1 0,1 0 0,-1 1 1,0-1-1,0 1 0,1-1 0,-1 1 0,0 0 0,1-1 0,-1 1 0,0 0 0,1-1 0,-1 1 1,1 0-1,-6 5-3,0 1 1,1 0 0,0 0 0,0 0 0,1 1 0,0-1 0,0 1 0,1 0 0,0 0 0,1 0-1,-2 5 3,3-9-1,0 1-1,0-1 0,0 1 0,1 0 1,-1 0-1,1-1 0,0 1 0,0 0 1,1 0-1,0-1 0,0 1 0,0 0 1,0-1-1,0 1 0,1-1 0,0 0 1,0 1-1,0-1 0,1 0 0,-1 0 1,3 3 0,1-2-2,0 0 0,0-1 0,1 0 0,0 1 0,-1-2-1,1 1 1,0-1 0,1 0 0,-1-1 0,0 0 0,1 0-1,0 0 1,-1-1 0,1 0 0,0-1 0,-1 0-1,4 0 4,1 0 3,0-1-1,0 0 0,0-1 0,0-1 0,0 1 0,-1-2 0,1 0 0,-1 0 1,0-1-1,-1 0 0,1-1-2,0-1 7,-2 0 0,1 0 0,-1-1 0,0-1 0,-1 1 0,1-1 0,-2-1 0,1 1 0,-2-1 0,1 0 0,-1-1 0,-1 0 0,0 0 0,0 0 0,-1 0 0,0-3-7,1-5 37,-2 0 0,0 0 1,-1-1-1,-1 1 0,0-1 0,-2 1 0,0-1 0,-1 1 1,-4-15-38,-15-68 134,-27-162-176,31 184 650,14 70-103,0 13-244,0 16-152,2 61-101,4 0 0,6 16-8,25 157 5,-15-121-9,-12-79 7,-2-11-1,1 0 0,2 0 0,2-1 0,8 19-2,-17-56-5,1 0 1,-1 0 0,1 0 0,0-1-1,1 1 1,-1 0 0,1-1 0,-1 0 0,2 2 4,-2-4-2,-1 0-1,0-1 1,0 1 0,0 0 0,1 0 0,-1-1 0,0 1 0,1-1 0,-1 1 0,0-1 0,1 1 0,-1-1 0,1 0 0,-1 0-1,1 0 1,-1 0 0,0 0 0,1 0 0,-1 0 0,1 0 0,-1-1 0,1 1 0,-1 0 0,0-1 0,1 1 0,-1-1 0,0 0 0,1 1 2,5-4-9,-1 0 1,0-1 0,0 1 0,0-1 0,0-1 0,-1 1 0,1-1-1,-1 1 1,-1-2 0,1 1 0,2-6 8,4-7-42,-1-1 0,-1 0 0,3-10 42,-5 12-25,-2 1 1,0-1-1,0 0 1,-2 0 0,0 0-1,-1 0 1,-1 0 0,-1-1-1,-1 1 1,0-1-1,-3-10 25,4 27 15,-1-1 0,1 1 1,-1 0-1,0 0 0,0 0 0,0-1 0,0 1 0,0 0 0,0 0 0,-1 0 0,1 1 0,-1-1 0,0 0-15,2 1 6,0 1 0,-1 0 1,1 0-1,0-1 0,-1 1 1,1 0-1,-1 0 1,1-1-1,-1 1 0,1 0 1,0 0-1,-1 0 0,1 0 1,-1 0-1,1 0 0,-1 0 1,1 0-1,-1 0 1,1 0-1,-1 0 0,1 0 1,-1 0-1,1 0 0,0 0 1,-1 1-7,0-1 10,0 1 1,0 0 0,0 0-1,0-1 1,0 1-1,0 0 1,1 0 0,-1 0-1,0 0 1,1 0-1,-1 0 1,0 0 0,1 0-1,-1 1-10,-1 5-8,0-1-1,0 1 0,0-1 1,1 1-1,0 0 0,0 0 1,1 0-1,0 0 0,0 0 1,0-1-1,1 1 1,0 0-1,1 0 0,-1-1 1,1 1-1,1 0 0,-1-1 1,1 0-1,0 0 0,1 0 1,-1 0-1,1 0 0,0-1 1,1 1-1,-1-1 0,1 0 1,4 3 8,-1-3-104,0 0 1,0 0-1,1 0 0,0-1 1,0-1-1,0 0 0,4 1 104,84 19-401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11.38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2694 770 3595,'19'-16'81,"131"-98"-81,-108 86 20,2 2-1,0 1 1,2 3-1,29-9-19,-9 7 21,-1-3-1,0-3 0,42-28-20,115-67-9,13-9 97,-132 75-30,-44 28-9,-22 15-154,-36 16 97,0-1 0,0 1 0,0-1 0,0 1 1,0-1-1,0 1 0,0 0 0,0 0 0,0 0 0,1-1 1,-1 1-1,0 0 0,0 0 0,0 0 0,0 1 0,0-1 1,1 0-1,-1 0 0,0 1 0,0-1 0,0 0 0,0 1 1,0-1-1,0 1 0,0 0 0,0-1 0,0 1 0,0 0 1,-1-1-1,1 1 8,-4 0-1525,1-1 1181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2:11.93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 0 584,'-3'1'2381,"6"2"-1622,15 6-1116,-8-4 621,-4-2-249,18 9 75,1-1 0,21 6-90,-29-9 32,0 1-1,0 0 1,-1 1-1,0 0 1,0 2-1,-1 0 1,-1 1-1,7 7-31,-20-19 0,-1 0 0,1-1 0,-1 1 0,1-1 0,-1 1 0,1 0 0,-1 0 0,1-1 0,-1 1 0,0 0 0,0 0 0,1-1 0,-1 1 0,0 0-1,0 0 1,0 0 0,0-1 0,0 1 0,0 0 0,0 0 0,0 0 0,0 0 0,0-1 0,-1 1 0,1 0 0,0 0 0,0-1 0,-1 1 0,1 0 0,-1 0 0,-16 20 12,13-16-8,-39 45-384,3 2 0,2 2 0,-13 26 380,2 5-416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21.09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2726 427 224,'-1'-6'131,"-1"0"0,0-1 0,0 1 0,0 0 0,-1 0 0,0 0 0,0 0 0,-1 1 0,1-1 0,-1 1 0,0 0 0,-1 0 0,0 0-131,3 3 9,1 1-1,-1-1 1,0 1 0,0 0-1,-1 0 1,1 0-1,0 0 1,0 0 0,0 0-1,-2 0-8,-25-11 14,7-2-10,16 9-4,1 1 1,-1 0-1,-1 1 1,1-1-1,0 1 0,-1 0 1,1 1-1,-1-1 1,0 1-1,0 1 1,0-1-1,0 1 0,-4 0 0,-62 2-18,0 2 0,-66 13 18,-13 1 16,131-15-14,1 1 0,0 1 1,1 1-1,-20 7-2,-17 10 1,0 3-1,10-4 6,-1-2 1,-4-2-7,-44 8 52,-18-2-52,-88 23 164,44-9 52,127-31-158,-36 12 186,-53 20-244,2 1 37,-210 67-20,311-100-9,1 0 0,0 1 0,-1 0-1,2 1 1,0 1 0,0 1 0,-3 2-8,8-4-4,1-1 1,0 2-1,1-1 1,0 1-1,0 0 1,1 0-1,0 1 1,0 0-1,1 0 1,1 0-1,-1 2 4,-125 345 22,110-304-30,3 1 0,2 1 0,2 1 0,2 4 8,3-14 102,-15 43-102,12-53 88,3 1 0,0-1 0,-1 31-88,6-6 132,3 0-1,6 51-131,-3-81 64,2-1-1,1 1 0,1-1 0,2-1 0,1 0 0,9 17-63,-5-13 103,-2 2-1,1 8-102,-1-6 108,1 0 0,2-1-108,-2-8 70,1-1-1,1-1 0,1 0 1,6 6-70,-11-18 36,1-1 0,0 0 0,1 0 0,0-2 0,1 1 0,0-2 0,1 0 0,2 1-36,29 13 34,1-1 0,1-3 0,1-2 1,1-2-1,0-2 0,34 4-34,-9-6 16,0-4-1,1-2 1,-1-4 0,21-4-16,287-7 33,-327 8-36,-1-3-1,0-1 1,0-4 0,34-10 3,459-141 45,-432 129-54,-71 20-4,-1-1 0,-1-2 0,35-17 13,-60 22-1,34-16-12,-1-2 1,0-2-1,34-28 13,2-13 237,34-39-237,-75 63 65,-2-2 0,-2-2-1,6-12-64,-4-4 258,-2-1 1,-3-2-1,14-40-258,-23 50 677,34-50-677,-32 57 151,-26 41-118,-1 0 1,-1-1-1,1 1 0,-2-1 0,1 1 1,-2-1-1,1 0 0,-1-3-33,1-27 277,-1-32-277,-1 52 32,-3-42 11,-2 0-1,-2 1 1,-16-62-43,16 97 2,-1-1 0,-1 1 0,-2 0 0,-1 0 0,-1 1 0,-1 1 0,-1 0 0,-2 1 1,0 0-1,-2 2 0,-15-18-2,-11-1 8,-2 2 1,-23-16-9,-104-66 37,100 73-21,-46-33 45,-5 7-1,-28-10-60,87 54 8,0 2 1,-2 3 0,-1 3 0,-1 3-1,-30-4-8,72 19-82,0 1 0,0 1 0,0 1 0,0 2-1,-1 1 1,1 1 0,0 1 0,-24 6 82,-3 6-257,-34 16 257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23.21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3878 587 120,'0'-13'167,"0"8"-64,0 0 0,0 0 0,0 0 0,0 0-1,-1 1 1,0-1 0,0 0 0,0 0 0,-1 1-1,0-1 1,0 1 0,0-1 0,0 1 0,0 0-1,-1 0 1,0 0 0,-2-3-103,-33-39 285,34 41-231,-1 1-1,1 1 0,-1-1 0,1 1 1,-1-1-1,0 2 0,0-1 0,-1 0 1,-4-1-54,-7-3 78,-50-27 147,5 3 23,-10-1-248,50 23 15,-1 2-1,0 0 0,0 1 1,-1 1-1,-5 1-14,-34-1 58,1 3-1,0 3 0,-1 2 1,1 3-1,0 3 0,1 3 1,-54 17-58,18-4 125,-1-5 1,-67 5-126,40-8 135,2 4 1,0 6 0,1 6-1,-50 22-135,105-32 206,-2-4 1,-44 6-207,-140 16 472,196-33-347,-126 11 436,10-1-65,154-14-493,0 0-1,0 1 1,1 1-1,0 1 1,0 1-1,0 0 1,-2 3-3,-35 22-5,-26 21 5,48-30-1,32-24 1,-80 56-34,-6 11 34,61-46-9,2 2 1,0 1-1,2 0 1,0 2-1,-4 8 9,-21 40-41,-17 42 41,-15 23-10,61-109 36,1 0-1,-9 23-25,21-39 18,0-1 0,1 1 0,1-1 0,0 1 0,0 0 0,2 0 0,-1 0 0,2 2-18,1 19-1,2 0 0,2 0 0,1-1 0,1 0-1,2 0 1,9 21 1,7 12 28,4-2 0,28 46-28,-47-94-3,0 0 0,1-1 0,1 0 0,1-1 0,0 0-1,1-1 1,1-1 0,11 8 3,-4-5-9,1-1 1,0-1-1,1-2 0,0 0 0,25 7 9,-1-3-12,2-2-1,37 5 13,101 10 31,-182-28-29,44 3 7,0-1-1,0-3 1,1-2-1,-1-3 1,39-8-9,1 3 7,0 5 0,50 4-7,55-3 10,-130-2-2,0-2 0,25-8-8,126-38 16,4 2-4,-124 32-9,0-4 0,-1-4 0,37-19-3,-49 6 5,-2-2 0,44-34-5,32-19-5,-103 66 10,-2-3 0,-2-1 0,-1-3 0,-2-2 0,-1-3 0,-2-1-5,7-12 11,-3-2 0,-2-2 0,-1-7-11,-17 21 5,-1-1 1,-3-1-1,-2-2 0,11-34-5,-2-10 300,-3 0-1,12-86-299,-38 164 59,0-1 0,0 1 0,-2 0-1,0 0 1,-1-1 0,0 1 0,-1 0-1,-1 0 1,0 0 0,-1 0 0,-1 1 0,0-1-1,-1 1 1,-5-9-59,-10-12 67,0 0-1,-3 2 1,-15-18-67,-87-90-40,76 87-120,32 33 83,-95-97-710,95 101 525,-1 1 1,0 1 0,-1 1-1,0 0 1,-13-4 261,23 13-167,0 1 0,-1 0 0,0 0 0,0 1 0,0 1-1,0 0 1,-10-1 167,-4 3-336,0 0-1,-21 3 337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16:25.19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54 1 560,'-38'0'2669,"35"4"-2659,0 4 13,1-1 0,0 1-1,0 0 1,1 0-1,0 0 1,0 0-1,1 9-22,3 48 120,-3-64-119,4 27 114,1-1-1,1 0 1,2 0-1,0-1 1,2 0-1,1 0 1,1-1-1,10 15-114,-5-12 150,1-1 0,1 0 0,22 22-150,73 69 400,-80-85-318,91 85 93,-69-68 10,-2 3 0,-2 2 0,32 45-185,92 163 648,-158-236-606,1-2 0,0 0-1,2-1 1,1-1 0,16 12-42,35 26 124,18 8-124,55 44 55,-119-89-50,0 1 0,-3 1 0,0 1 0,2 5-5,5 15 23,-1 2 0,-3 1-1,8 24-22,-10-23 14,-12-27-10,0 0 0,1-1 0,1-1 0,2-1 0,0 0 1,1-1-1,1 0 0,5 2-4,44 39 40,-2 3 0,-3 3-40,-36-36 17,-1 2-1,-2 1 1,-1 1-1,-1 1 1,9 23-17,10 36 36,-22-48 23,1-2 0,3 0-1,1-1 1,3-2 0,7 8-59,53 53 171,-36-45-105,-3 2 0,0 7-66,-7-3 7,-3 3-1,-3 1 1,-3 1 0,4 19-7,-33-79 2,114 282 34,-88-228-38,3-2 0,2-1 0,25 29 2,-9-24-1,4-2 1,2-3-1,25 19 1,-15-10-1,-3 3-1,-4 2 0,-3 3 2,-43-60-8,109 165 14,-30-43 0,-34-56-9,3-2 1,4-2-1,3-4 0,14 7 3,-43-45 8,26 31-8,-49-49 1,-1 0-1,-1 2 1,-1-1 0,11 23-1,34 95-14,-41-91 12,2-2 0,2-1 1,2 0-1,7 6 2,-5-16 4,2-1 0,2-2 0,11 9-4,-13-13-1,0 0 1,-2 2 0,-2 0-1,11 19 1,-16-15 20,-1 2 0,-1 0-20,1 3-336,12 19 336,-26-52-194,0 0-1,1 0 1,0-1-1,0 1 1,0-1-1,1 0 0,-1-1 1,1 1-1,0-1 1,0 0-1,0 0 1,1 0-1,-1 0 0,1-1 1,-1 0-1,1-1 1,0 1-1,4 0 195,22 6-821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03.38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1499 1088 10893,'8'-2'44,"6"-3"44,-1-1-1,0-1 1,0 0 0,-1 0 0,0-1-1,0-1 1,-1 0 0,0-1-1,-1 0 1,0-1 0,0 0 0,-1 0-1,7-12-87,-10 12 20,0 0 0,-1 0 0,0 0 1,0 0-1,-1-1 0,-1 0 0,0 0 0,-1 0 0,0 0 0,0-10-20,0-27 66,-2-1 1,-2-2-67,1 26 13,-4-104 16,-10-221 7,14 323-31,1 17-10,0-1-1,-1 0 1,-1 1-1,1-1 0,-2 1 1,0-1-1,0 1 1,-1 0-1,0 0 6,3 10-24,0 0 0,1 0 0,-1 0 0,0 0 0,0 0 0,1 0 0,-1 0 0,0 0 0,0 1 0,0-1 0,0 0 0,0 1 0,0-1 0,0 0 0,0 1 0,-1 0 0,1-1 0,0 1 0,0 0 0,0-1 0,0 1 0,-1 0 0,1 0 0,0 0 0,0 0 0,0 0 0,-1 0 0,1 0 0,0 1 0,0-1 0,0 0 1,0 1-1,-1-1 24,-6 3-326,1 0 1,0 1-1,-1-1 1,-5 6 325,8-6-214,-48 29-537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10.24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22 46 1312,'-21'-46'3558,"67"138"-3572,-42-81 89,-1 0 1,0 0 0,0 0-1,-1 0 1,-1 1-1,0-1 1,0 1 0,-1-1-1,-1 0 1,0 1 0,-1 4-76,-1 34 297,3-47-272,3 99 445,-1-87-455,0 0 0,1 0 0,1-1 0,0 0 0,5 12-15,-3-12 6,-2 0-1,0 0 1,-1 1 0,0-1 0,-1 1 0,-1-1 0,0 1 0,-1-1 0,-1 9-6,-4 25 29,-2 0-1,-6 13-28,4-17 238,2 1 1,0 19-239,5-36 117,1-1 0,2 1 1,1-1-1,1 1 0,4 17-117,-2-21 77,0 0-1,-2 0 1,-1 0-1,-1 1 0,-1-1 1,-1 0-1,-1 1 1,-1-1-1,-1 0 0,-1 0-76,3-17 16,0 1 0,0 0 0,1-1 0,0 1 0,1 0 0,0-1 0,0 1 0,1 0 0,-1-1-1,2 1 1,-1 0 0,3 5-16,-3-11 31,-1-2 0,0 0-5,-1 22 11,2 1 0,1-1 0,0 1 1,2-1-1,6 20-37,-9-40 7,-1-1 0,1 1 1,0-1-1,0 1 0,0-1 1,0 1-1,1-1 0,-1 0 1,0 1-1,0-1 0,1 0 1,-1 0-1,1 0 0,-1 0 0,1 0 1,0 0-8,30 13 108,-18-9-81,22 10-8,0-2 0,1-1 1,1-2-1,0-1 0,0-2 1,4-2-20,66 4 26,64-5-26,-61-3 19,57 10-19,-30 6-8,130 14 19,-168-24-5,70-5-6,-121-4 1,28-1-3,-1 3 1,0 3-1,8 5 2,-26-1 44,1-3-1,-1-2 0,1-3-43,175-16 36,-211 17-38,1 0 0,-1 1-1,0 2 1,20 4 2,-13-2-9,1-1 0,23-1 9,33-6 13,9-5-13,-39 2 12,0 2 1,1 3-1,0 2 1,8 4-13,-53-3-8,-1 1 1,0 1-1,0-1 1,3 3 7,-5-2 0,1 0 0,-1-1 0,1 0 0,0 0 0,0-1 0,2-1 0,74 0 47,85-12-47,-82 4 7,120-16 24,0-1 11,-30 7-34,155-37-8,-238 36 8,2 5-1,-1 3 1,1 5 0,60 5-8,-79 4-2,0-4-1,0-3 1,14-6 2,213-22 33,284 8-33,-407 15 71,68-15-71,-36 3 12,-122 12-10,194-10 20,-179 14-17,0-5-1,1-4-4,-44 5 4,1 3 0,0 2 0,0 4 0,0 3 0,-1 2 0,15 6-4,-25-3 5,0-4-1,1-1 1,5-4-5,168-9 27,-117 2 94,108 7-121,35 32 94,-201-26-108,25 6 19,-32-3 115,-29-6-60,0 0-1,0 2 1,-1 0 0,1 2 0,-1 0-60,17 6 84,1-2 1,1-1-1,-1-1 0,16 0-84,0 0 50,-1 3-1,0 2 0,0 2-49,-48-15 3,21 6 0,0 2-1,0 1 1,-1 0 0,0 2 0,-1 1 0,0 0 0,-2 1-3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15.46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4 1336,'41'34'452,"-40"-34"-447,-1 0-1,1 1 1,-1-1-1,1 0 1,0 1-1,0-1 1,-1 0-1,1 0 1,0 0-1,-1 1 1,1-1-1,0 0 1,0 0-1,-1 0 1,1 0-1,0 0 1,0-1-1,-1 1 0,1 0 1,0 0-1,-1 0 1,1-1-1,0 1 1,-1 0-1,1-1 1,0 1-1,-1 0 1,1-1-1,-1 1 1,1-1-1,0 1 1,-1-1-1,1 1 1,-1-1-1,0 0 1,1 1-1,0-1-4,2-3-27,6-1 118,-5 2 56,0 1 1,0-1-1,0 1 1,0 0-1,0 1 0,1-1 1,-1 1-1,1 0 1,3-1-148,-2-1 2610,-2 3 606,1 3-3967,2 3 822,-1-1 0,1 1 0,-1 1 0,5 5-71,27 29 227,-3-10 32,13 7-259,-5-2 133,-1 2 0,0 3-133,18 17 165,-33-29-24,-23-23-121,0-1 0,1 1 1,0-1-1,0 0 0,0-1 0,0 1 0,1-1 0,5 3-20,-10-7 1,-1 0-1,0 0 0,1 0 0,-1 0 1,1 0-1,-1 0 0,0 0 0,1 1 0,-1-1 1,1 0-1,-1 0 0,0 0 0,1 1 0,-1-1 1,0 0-1,1 0 0,-1 1 0,0-1 1,1 0-1,-1 1 0,0-1 0,0 0 0,1 1 1,-1-1-1,0 0 0,0 1 0,0-1 0,0 1 1,1-1-1,-1 0 0,0 1 0,0-1 1,0 1-1,0-1 0,0 1 0,0-1 0,0 0 1,0 1-1,0-1 0,0 1 0,0-1 0,-1 6 134,2-5-136,-1 1-1,1 0 1,0 0-1,0-1 1,0 1-1,0 0 1,1-1 0,-1 1-1,0-1 1,1 1-1,-1-1 1,1 0-1,-1 0 1,2 1 2,3 3 22,-4-2-60,1 1 0,-1-1 0,0 1 0,0-1 0,0 1 0,0 0 0,-1-1-1,1 1 1,-1 1 38,-1-5-164,0 0-36,0 0-81,0 0-253,0 0-399,0 0-441,-2 0 534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9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7 1032,'-2'-2'504,"0"0"-104,0 0-328,2 2-112,0 0 0,0 0 8,0 0 0,0 0-8,2 0 0,4 2 8,2 0 8,3 2 24,-9-4 40,0 0-184,2 1 120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16.05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2 394 3265,'-1'2'4056,"0"0"-856,4 7-3396,14 16 312,-15-22-110,5 6 20,0-1 0,1 1-1,0-1 1,0 0 0,0-1 0,1 0-1,1 0 1,4 1-26,17 9 81,22 7-81,6 2 155,-59-26-131,1 1 1,-1-1-1,0 0 0,0 0 0,0 0 1,1 0-1,-1 0 0,0 0 0,0 0 1,0 0-1,0 0 0,1 0 1,-1 0-1,0 0 0,0 0 0,0-1 1,1 1-1,-1 0 0,0 0 0,0 0 1,0 0-1,0 0 0,1 0 1,-1 0-1,0 0 0,0-1 0,0 1 1,0 0-1,0 0 0,1 0 0,-1 0 1,0-1-1,0 1 0,0 0 1,0 0-1,0 0 0,0 0 0,0-1 1,0 1-1,0 0 0,0 0 0,0 0 1,0-1-1,0 1-24,4-17 353,0-3-387,9-43 53,-1-1-170,3 1-1,17-40 152,-26 87-143,0 0 0,1 1 0,1 0 0,0 0-1,1 1 1,1 0 0,0 0 0,1 1 0,0 1 0,5-4 143,-5 6-819,-1 0-1,0 0 1,7-11 819,0-6-789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17.49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15 959 2240,'-1'-2'185,"0"1"-1,0 0 1,1 0-1,-1 0 0,0-1 1,0 1-1,1 0 0,-1-1 1,1 1-1,-1 0 0,1-1 1,-1 1-1,1-1 0,0-1-184,-5-12 2358,4 14-1521,1 1-138,0 0-293,0 0-182,0 0-91,0 0 6,2 1-109,1-1 1,-1 1 0,0 0 0,1 0 0,-1 0-1,0 0 1,0 0 0,0 0 0,0 1-1,0-1 1,0 1 0,0-1 0,-1 1-1,1 0 1,0-1 0,-1 1 0,1 0-31,9 10 60,6 4-20,54 49 200,-51-49-140,2-1 0,0-1 1,0-1-1,1-1 0,1-1 1,0-1-1,19 5-100,10 0 64,1-2 0,0-3 0,7-1-64,-55-9 3,-1 1 5,0 0 1,0-1-1,0 1 1,0 1-1,0-1 1,3 3-9,-9-5 33,1 0 0,-1 1 0,0-1 0,1 1 0,-1-1 1,0 0-1,1 1 0,-1-1 0,1 0 0,-1 0 0,1 0 0,-1 1 0,1-1 1,0 0-1,-1 0 0,1 0 0,0 0 0,0 0 0,-1 0 0,1 0-33,-2-30-143,1 17 189,-2-33-28,3 0 0,1 0 0,4-17-18,7 16-2,1 2 0,2 0 0,2 0 0,7-7 2,16-47 29,23-81-833,11-76 804,-55 172-495,-14 15 224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11.35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1529 395 4216,'30'-10'-311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11.32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106 0 1976,'-34'32'738,"-17"19"-738,49-48 27,0 0 1,0-1-1,0 1 1,0 0-1,0 0 1,1 0-1,-1 0 1,1 0-1,0 0 1,0 0-1,0 1 1,1-1-1,-1 0 1,1 1-1,-1-1 1,1 0-1,0 1 1,0-1-1,1 0 1,-1 1-1,1-1 1,0 1-28,1 11 112,5 55 571,4-1 0,3 0 0,10 26-683,-6-24 204,91 350 144,-60-262-733,46 98 385,-68-196-111,2-1 0,2-2 1,11 11 110,-26-45-34,0-1 0,2 0 1,1-1-1,0-2 0,2 0 1,0 0-1,1-2 0,18 11 34,-19-18-14,1 0 1,-1-1-1,2-1 1,-1-1-1,1-1 1,0-1-1,1-1 0,0-1 1,-1-1-1,4-1 14,26 0-55,-1-2 0,0-3 0,0-2 0,7-3 55,14-5-225,-1-2 1,14-9 224,67-29-144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57.61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27 0 4737,'-6'11'381,"0"0"0,1 1-1,0-1 1,1 3-381,3-13 26,1 0 0,0 0 0,0 0 1,0 0-1,0-1 0,1 1 0,-1 0 0,0 0 0,0 0 0,1 0 0,-1 0 1,0 0-1,1 0 0,-1 0 0,1 0 0,-1 0 0,1-1 0,-1 1 0,1 0 0,0 0 1,-1-1-1,1 1 0,0 0 0,0 0-26,23 13 301,-15-10-161,110 58 530,-52-28-546,-1 3 0,-1 3 0,-2 3-124,-27-15 86,-1 2 0,-2 1 0,-1 1 0,-1 2 0,-2 1 0,-2 2 0,-1 1 0,-2 0 0,-2 2 0,1 4-86,45 116 194,1 26-194,-6-16 82,10 4-82,-3-33 39,26 59-219,-87-177-87,0 0 1,1 10 266,-8-24-180,0-1 1,0 1-1,-1 0 1,-1-1 0,1 1-1,-2 0 1,1 0-1,-2 5 180,-2 4-381,0-1 1,-6 13 380,10-30-2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09.45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0 446 1200,'23'-29'1693,"18"-33"-1693,-38 58 64,-1-1-100,1 0 0,-1 0 0,1 0 0,-1 0 0,1-4 36,-3 8 66,1 0-1,-1 0 1,0 0 0,1 0-1,-1 0 1,0-1 0,0 1-1,0 0 1,0 0-1,0 0 1,0 0 0,0 0-1,0 0 1,0 0 0,-1 0-1,1 0 1,0-1 0,-1 1-1,1 0 1,-1 0-1,1 0 1,-1 1 0,1-1-1,-1 0 1,0 0 0,1 0-1,-1 0 1,0 0-1,0 1 1,0-1 0,0 0-66,16 42 2298,-11-30-2258,0-1 0,0 1 1,-1-1 0,0 1 0,0 0 0,-1 0 0,0 2-41,9 52 114,2-1 0,4 0-1,5 8-113,-21-69 7,7 16-10,-8-18 6,0-1 0,0 1 0,0-1-1,1 1 1,-1-1 0,0 1 0,1-1 0,-1 1 0,1-1 0,-1 0-1,0 1 1,1-1 0,-1 1 0,1-1 0,-1 0 0,1 1 0,-1-1-1,1 0 1,-1 0 0,1 0 0,0 1 0,-1-1 0,1 0 0,-1 0-1,1 0 1,-1 0 0,1 0 0,0 0 0,-1 0 0,1 0-3,14-14 701,-1 2-662,0-1 0,9-10-39,-7 6 17,1-2-2,-1 0 0,-1-1-1,0 0 1,-2-1 0,-1-1 0,0 0-15,26-44 4,66-86-231,79-86 227,-180 234-109,0 1-1,0-1 0,0 1 0,1 0 1,-1 0-1,1 1 0,-1-1 0,1 1 0,1-1 110,-4 3-77,-1 0 0,1-1 0,0 1-1,0 0 1,0 0 0,0-1 0,0 1-1,0 0 1,-1 0 0,1 0 0,0 0 0,0 0-1,0 0 1,0 1 0,0-1 0,0 0-1,0 0 1,-1 1 0,1-1 0,0 0-1,0 1 1,0-1 0,-1 1 0,1-1 0,0 1-1,-1-1 1,1 1 0,0 0 0,-1-1-1,1 1 1,-1 0 0,1 0 0,-1-1-1,1 1 1,-1 0 0,1 0 0,-1 0-1,0-1 1,1 1 0,-1 0 0,0 0 0,0 0-1,0 0 1,0 0 0,0 0 77,5 27-896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01.60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267 53 1792,'-56'-52'3672,"56"52"-3681,-1 0 1,0 0 0,1 1-1,-1-1 1,0 0-1,1 1 1,-1-1 0,0 1-1,1-1 1,-1 0-1,1 1 1,-1-1-1,1 1 1,-1-1 0,1 1-1,0 0 1,-1-1-1,1 1 1,-1-1 0,1 1-1,0 0 9,-18 26-71,-21 35 61,3 2 0,-2 11 10,25-43-19,1 0-1,1 1 1,2 1 0,1-1-1,2 1 1,1 0 0,2 1 0,2-1-1,1 23 20,2-38-71,0-1-1,1 1 1,1 0-1,1-1 1,0 0-1,2 0 1,0 0-1,4 6 72,-4-11-120,1 0-1,0-1 0,0 0 0,2-1 0,-1 0 0,2 0 0,-1-1 0,1 0 0,1-1 1,-1 0-1,8 3 121,0-1-156,1-1 1,0-1 0,0 0 0,1-1 0,15 2 155,32 5-153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0:59.89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61 803 1232,'-47'67'676,"37"-57"-387,6-10-63,4-7 122,0 6-270,2-2-5,0 0 0,1 0 0,-1 1 0,1-1 1,0 1-1,0-1 0,0 1 0,0 0 1,0 0-1,0 0 0,0 0 0,1 1 0,1-1-73,16-11 293,14-14 415,2 1 0,1 2 0,18-8-708,442-212 1403,-419 204-1163,-1-4 0,-2-2 0,49-42-240,-102 71-7,63-50-634,4 4 0,59-31 641,-147 94-130,0-1-1,0 0 1,0 0 0,-1 0-1,1-1 1,0 1 0,-1 0-1,1 0 1,-1-1 0,1 0 130,-9 1-315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00.47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196 1 5017,'-4'0'131,"0"0"1,0 0-1,1 0 0,-1 1 0,0-1 0,1 1 1,-1 0-1,0 0 0,1 1 0,-1-1 0,1 1 1,0-1-1,-1 1 0,1 0 0,0 1 1,0-1-1,0 0 0,1 1 0,-1-1 0,0 1 1,1 0-1,0 0 0,-2 3-131,-39 48-3,22-29-1,1 1 0,-10 19 4,29-44-1,1-1-1,0 1 0,-1 0 1,1-1-1,0 1 0,0 0 1,0 0-1,-1 0 0,1-1 0,0 1 1,0 0-1,0 0 0,0 0 1,0-1-1,0 1 0,1 0 1,-1 0-1,0 0 0,0-1 1,1 1-1,-1 0 0,0 0 1,1-1-1,-1 1 0,0 0 0,1-1 1,-1 1-1,1 0 0,0-1 1,-1 1-1,1-1 0,-1 1 1,1-1-1,0 1 0,-1-1 1,1 0-1,0 1 0,-1-1 1,1 0-1,0 1 0,0-1 0,0 0 1,-1 0-1,1 0 0,0 1 2,6 1-5,0 0-1,0-1 0,0 0 1,6 1 5,60 1 335,0-2 0,20-6-335,-36 2-514,-1 1 0,0 4 0,1 1 0,25 7 514,-31 0-1344,-3-2 565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02.71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0 1336,'22'12'171,"-4"-2"60,1-1-1,0 0 1,0-1 0,19 4-231,36 13 596,-1 4-1,-1 3 1,47 29-596,-83-41 312,-1 0 0,-1 3 1,25 21-313,-43-31 50,-1 1 0,-1 1 0,0 0 1,-1 1-1,-1 0 0,-1 1 1,0 0-1,5 12-50,-3 0-13,-2 1 0,0 0 0,-3 0 0,0 1 0,1 15 13,2 35-171,-1 42 171,-10-121-5,2 32-18,-1 1 0,-3 11 23,2-38-53,-1 0 1,0 0 0,-1-1 0,1 1 0,-1 0-1,-1-1 1,0 1 0,0-1 0,0 0 0,-1 0 0,0 0-1,-4 4 53,-23 17-225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9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3137,'53'51'1112,"-43"-35"-984,3 3-376,-3 5-568,1-3 536</inkml:trace>
  <inkml:trace contextRef="#ctx0" brushRef="#br0" timeOffset="1">194 281 3273,'46'87'1456,"-42"-87"-552,2 2-944,-1 6-416,-5-8-592,0 0 616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12.56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124 788 776,'44'-52'411,"-42"48"-358,0 1-1,-1 0 1,1-1 0,-1 1-1,0-1 1,0 0 0,0 1-1,0-1 1,0 0 0,-1 1-1,0-1 1,0 0 0,0 0-1,0 0 1,-1 1 0,1-1-1,-1 0 1,0 0 0,-1-2-53,1 1 102,0 3-50,1 0 0,-1 0 1,1 0-1,-1 1 0,0-1 0,0 0 1,1 0-1,-1 1 0,-1-1 0,1 0 1,0 1-1,0-1 0,-1 1 0,1 0 1,0-1-53,0 2 14,0 0 1,0-1 0,1 1-1,-1 0 1,0-1-1,0 1 1,1 0 0,-1 0-1,0 0 1,0 0 0,1-1-1,-1 1 1,0 0 0,0 0-1,0 1 1,1-1 0,-1 0-1,0 0 1,0 0-1,0 0 1,1 1 0,-1-1-1,0 0 1,1 1 0,-1-1-1,0 1 1,1-1 0,-1 1-1,0-1 1,1 1 0,-1-1-1,1 1 1,-1-1-1,1 1 1,-1 0-15,-61 69-48,54-60 127,0 2 1,1-1-1,0 1 0,0 0 1,2 1-1,-1 0 1,2-1-1,-1 2 0,2-1 1,0 0-1,0 1 0,0 13-79,0-5 1026,15-34-931,-10 11-93,-1 0 0,0 0 0,1 0 0,-1 0 0,0 0 0,0 0 0,0-1 0,0 1 0,0 0 0,0-1 0,1 0-2,3-8 9,1 0 1,0 0-1,0 1 0,7-7-9,-6 7 7,0 0 1,0 0-1,-2 0 0,1-1 1,2-7-8,-2 0 38,-1 2-168,-4 15 127,-1 1 0,1-1 0,-1 0 0,1 0 0,0 0 0,-1 0 0,0 0 0,1 1 0,-1-1 0,1 0 0,-1 0 0,1 1 1,-1-1-1,1 0 0,-1 0 0,0 1 0,1-1 0,-1 1 0,0-1 0,1 0 0,-1 1 0,0-1 0,1 1 0,-1-1 0,0 1 0,0-1 0,0 1 0,1-1 0,-1 1 0,0-1 0,0 1 0,0-1 3,44 78-23,-41-70 24,0 0 0,-1 0 0,0 0-1,0 1 1,-1-1 0,0 0 0,0 3-1,-1-6 2,0-1 0,1 0 0,-1 0 0,1 0 0,-1 0 0,1 0 0,1 1 1,-1-2-1,0 1 0,1 0 0,0 0 0,0 0 0,0-1 0,0 1 0,1-1 0,-1 1 1,4 2-3,-4-5 18,0 0 0,-1 0 0,1 0 0,0-1 0,0 1 0,0 0 1,0-1-1,0 1 0,0-1 0,0 0 0,0 0 0,0 0 0,0 0 0,0 0 1,0 0-1,0 0 0,0-1 0,0 1 0,0-1 0,0 1 0,0-1 1,0 0-1,0 0 0,0 0 0,-1 0 0,1 0 0,0 0 0,-1 0 1,1-1-1,0 1-18,4-4 155,0 0 1,0 0-1,-1-1 1,1 1-1,-1-1 0,0-1 1,1-2-156,9-14 232,-7 11-206,0-1-1,0 0 0,-1 0 0,-1-1 1,-1 0-1,4-11-25,0-21 52,-1-1 0,-3-1 0,-2 1 0,-2-44-52,3-23 452,10-44-452,3-31-27,-16 172 28,0 17-25,-1-1 0,0 1 0,1-1 0,-1 0 0,0 1 0,0-1 0,0 1 0,0-1 0,0 0 0,1 1 0,-1-1 0,0 0 0,0 1 0,-1-1 0,1 0 0,0 1 0,0-1 0,0 0 0,0 1 0,-1-1 0,1 0 1,0 1-1,0-1 0,-1 1 0,1-1 24,-2 2-46,1 0 0,0 0 0,0 0 0,-1 1 0,1-1 0,0 0 0,0 1 0,0-1 0,1 1 0,-1-1 1,0 1-1,0-1 0,1 1 0,-1-1 0,1 1 0,-1 0 0,1-1 0,0 2 46,-4 11-51,-5 15 146,1 0 1,1 1-1,2 0 1,0 9-96,3 74 296,5 1 0,11 52-296,-11-131 21,-2-18-17,-1-3-3,2 1 1,-1-2 0,2 1 0,0 0 0,0 0 0,3 3-2,-6-16 8,1 0 0,0 1 0,0-1 0,0 0 0,0 0 0,0 0 0,0 0 0,0 0 0,0 0-1,0 0 1,0 0 0,0 0 0,1 0 0,-1 0 0,0-1 0,1 1 0,-1-1 0,1 1 0,-1-1 0,0 1 0,1-1 0,-1 0 0,1 0 0,-1 0 0,1 0 0,-1 0 0,1 0 0,-1 0 0,1 0 0,-1 0 0,1-1 0,-1 1 0,1-1 0,-1 1-8,8-3 38,0 0 0,-1-1 0,0 0 0,0 0-1,1-1-37,-5 3 5,54-30 29,-1-3 0,19-18-34,-68 47-18,-1 0-1,0-1 1,0-1-1,-1 1 1,0-1 0,-1 0-1,1-1 19,-3 4 28,0 0-1,0 0 0,-1-1 1,1 1-1,-1-1 1,-1 1-1,1-1 0,-1 1 1,0-1-1,0 0 1,-1 0-1,1 0-27,-7-17 401,6 22-369,-1 0-1,1 0 0,0 1 0,-1-1 0,1 0 0,0 0 0,-1 0 0,1 1 0,-1-1 0,1 0 0,-1 1 0,1-1 1,-1 0-1,0 1 0,1-1 0,-1 1 0,0-1 0,0 1 0,1-1 0,-1 1 0,0 0 0,0-1 0,0 1-31,0 2-7,0-1 0,1 1 0,-1-1 0,1 1-1,-1 0 1,1-1 0,0 1 0,-1 0 0,1 0 0,0 1 7,0 1-9,-9 46 7,-5 55 3,12-84-8,1 1 0,1-1 0,2 9 7,-2-22-1,1 0 0,1 0 0,-1 0-1,1 0 1,1 0 0,0 0-1,0 0 1,0-1 0,1 1 0,0-1 1,-3-5 0,0 0 0,0-1 0,0 0 0,1 1 0,-1-1 1,0 1-1,0-1 0,1 0 0,-1 0 0,1 0 0,-1 0 0,1 0 0,0 0 1,-1 0-1,1-1 0,0 1 0,0 0 0,-1-1 0,1 1 0,0-1 1,0 0-1,0 0 0,1 0 4,0 0 1,0-1-1,0 1 1,0-1-1,0 0 1,0 0-1,0 0 1,0 0-1,-1-1 1,1 1-1,-1-1 1,3-1-5,5-5 21,-1 0 0,-1 0 1,1-1-1,-1 0 1,-1 0-1,4-6-21,-1-3 11,-1 1 1,0-1-1,-2-1 0,0 1 1,1-7-12,9-25 3,-12 36 8,-5 11-11,1-1 0,0 1 0,0 0 0,0 0 0,1 0 0,-1 0 0,1 0 0,0 0 0,0-1 0,-1 4-32,-1 0-8,0 0-3,7 8 10,46 73 53,-50-75-19,0 1 0,0-1 0,0 1 0,-1 0 0,0 1 0,-1-1 0,0 0 0,0 0 0,0 3-1,3 17-3,-3-20 4,0 0 0,0 1 0,0-1 0,-1 1 0,0-1 0,0 0 0,-1 1 0,0-1-1,-1 7 0,2-14 3,0 0-1,0 0 1,0 0-1,0-1 1,0 1-1,0 0 1,0 0-1,0 0 1,0 0-1,0 0 1,0 0-1,0 0 1,0 0-1,0 0 1,0 0-1,0 0 1,1 0-1,-1 0 1,0 0-1,0 0 1,0 0-1,0 0 1,0 0-1,0 0 1,0 0-1,0 0 1,0 0-1,0 0 1,0 0-1,0 0 1,0 0-1,0 1 1,0-1-1,0 0 1,0 0-1,0 0 1,0 0-1,1 0 1,-1 0-1,0 0 1,0 0-1,0 0 1,0 0-1,0 0 1,0 0-1,0 0 1,0 0-1,0 0 1,0 0-1,0 0 1,0 0-1,0 0 1,0 1-1,0-1 1,0 0-1,0 0 1,0 0-1,0 0 1,0 0-3,4-15 219,-3 10-214,0 1-1,0 0 0,0 0 1,0 0-1,1 1 1,0-1-1,-1 0 1,1 0-1,2-1-4,57-83 20,-30 45-3,-19 26-32,2 1-1,0 0 0,1 1 1,0 0-1,1 2 0,1-1 1,0 2-1,13-7 16,-29 19-1,0-1 0,-1 1-1,1 0 1,-1 0 0,1 0-1,0-1 1,-1 1 0,1 0-1,0 0 1,-1 0 0,1 0-1,-1 0 1,1 0 0,0 0 0,-1 0-1,1 0 1,0 1 0,-1-1-1,1 0 1,0 0 0,-1 0-1,1 1 1,-1-1 0,1 0-1,-1 1 1,1-1 0,-1 1 0,1-1-1,-1 0 1,1 1 0,-1-1-1,1 1 1,-1-1 0,0 1-1,1 0 1,-1-1 0,0 1 0,1-1-1,-1 1 1,0 0 0,0-1-1,0 1 1,0 0 1,9 30-49,-9-28 50,4 26-9,-2 1-1,-1 26 9,-1-20 3,4 30-3,-3-56-15,1 0 0,0 0 1,1 0-1,0-1 0,0 1 1,1-1-1,0 0 0,4 6 15,-7-14-13,-1 1 0,1-1 0,0 0-1,0 0 1,0 1 0,0-1 0,0 0 0,1 0-1,-1 0 1,0 0 0,0-1 0,1 1 0,-1 0 0,0 0-1,1-1 1,-1 1 0,1-1 0,-1 1 0,1-1-1,-1 0 1,1 1 0,-1-1 0,1 0 0,-1 0-1,1 0 1,-1 0 0,1 0 0,-1-1 0,1 1 0,-1 0-1,1-1 1,-1 1 0,1-1 0,0 0 13,5-2-126,0-1 1,0 0-1,0 0 1,-1-1-1,1 0 0,0-1 126,19-18-556,0-2-1,-2-1 0,0 0 0,-2-2 0,-2-1 0,0 0 0,-2-2 0,0-3 557,-8 6 204,-10 29-186,1-1 1,-1 1 0,0 0 0,0-1 0,0 1-1,0-1 1,0 1 0,0 0 0,0-1 0,0 1 0,0 0-1,0-1 1,-1 1 0,1 0 0,0-1 0,0 1-1,0 0 1,0-1 0,-1 1 0,1 0 0,0-1 0,0 1-1,0 0 1,-1-1 0,1 1 0,0 0-19,-1 0 39,0 0 0,1 0 0,-1 0 0,0 0 0,1 0 0,-1 0 0,0 0 0,0 0 0,1 0 0,-1 0-1,0 1 1,1-1 0,-1 0 0,1 1 0,-1-1 0,0 0 0,1 1 0,-1-1 0,1 0 0,-1 1-39,-8 5 233,1 1-1,0 0 1,0 0 0,1 1-1,0 0 1,0 0-1,1 1 1,0 0 0,0 0-1,1 0 1,1 1-1,-2 3-232,-4 11 228,1 1 0,1 1 0,2 0-1,-2 11-227,6-25 12,1-1 0,0 1 0,0 0 0,2 8-12,-1-15 2,0-1 0,1 0 1,-1 0-1,1 0 1,0 1-1,1-1 1,-1 0-1,1 0 0,-1-1 1,1 1-1,1 0 1,-1 0-1,0-1 1,3 4-3,-4-7 16,-1 1 1,0-1-1,1 0 1,-1 1 0,1-1-1,-1 0 1,1 0-1,-1 1 1,0-1 0,1 0-1,-1 0 1,1 0-1,-1 1 1,1-1 0,-1 0-1,1 0 1,-1 0-1,1 0 1,-1 0-1,1 0 1,-1 0 0,1 0-1,-1 0 1,1 0-1,-1 0 1,1-1 0,-1 1-1,1 0 1,-1 0-1,1 0 1,-1-1 0,1 1-1,-1 0 1,0 0-1,1-1 1,-1 1-1,1 0 1,-1-1 0,0 1-1,1-1 1,-1 1-1,0-1-16,9-5 132,17-12-9,56-64-1,-55 56-91,-1 2-34,-1-2 1,2-4 2,-20 21-12,0 0 0,-1 0 0,0-1 0,0 1 0,-1-1 0,-1 0 1,0-1-1,0 1 0,-1-1 12,-2 9-3,-1 0-1,1 0 1,-1 1 0,0-1-1,1 0 1,-1 0 0,0 1-1,0-1 1,-1 0 0,1 0-1,0 1 1,0-1 0,-1-1 3,0 2-3,1 1 1,-1-1 0,1 0-1,-1 1 1,1-1 0,-1 1-1,0-1 1,1 1 0,-1-1-1,0 1 1,1 0-1,-1-1 1,0 1 0,1 0-1,-1-1 1,0 1 0,0 0-1,1 0 1,-1 0 0,0 0-1,0 0 1,0 0-1,1 0 1,-1 0 0,0 0-1,0 0 1,1 0 0,-1 0-1,0 1 1,0-1 0,1 0-1,-1 1 3,-6 1 2,1 0 0,-1 1 0,1 0 0,0 0 0,0 1 0,0-1-1,1 1 1,-1 1 0,1-1 0,0 1 0,0 0 0,1 0 0,-1 0 0,1 1 0,0-1-1,1 1 1,-2 3-2,-1 1 1,1 1 0,0 0 0,1 0 0,0 0 0,1 1 0,0-1-1,0 1 1,1 0 0,0 6-1,2-12-31,0 1-1,0-1 0,1 0 1,0 0-1,0 0 1,0 0-1,1 0 0,0-1 1,0 1-1,0 0 0,1-1 1,0 1-1,0-1 1,0 0-1,0 0 0,1 0 1,0 0-1,0-1 1,1 1-1,-1-1 0,1 0 1,0-1-1,4 4 32,0-2-221,0 0-1,0-1 1,1 0 0,-1 0-1,1-1 1,0 0 0,0-1-1,0 0 1,0-1 0,0 0-1,0 0 1,1-1-1,6-1 222,-4-1-247,1 0 0,0-1 0,-1-1 0,4-1 247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15.32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480 231 4657,'0'-4'112,"-1"1"0,1 0 0,0-1 0,0 1 1,0 0-1,0-1 0,0 1 0,1 0 0,-1-1 0,1 1 0,0 0 0,0 0 0,0-1 1,2-1-113,-1 1-56,-1 0 0,1 0 1,-1 0-1,0 0 1,-1 0-1,1 0 0,0 0 1,-1 0-1,0 0 1,0-2 55,-1 1-6,0 1 0,0 0 0,0-1 0,0 1 0,-1 0 0,0 0 0,1 0 0,-2 0 0,1 0 0,0 0 0,-1 1 0,0-1 0,1 1 0,-1-1 0,-1 1 0,1 0 1,0 0-1,-1 1 0,0-1 0,1 1 0,-1 0 0,0 0 0,0 0 0,0 0 0,-1 0 6,-2 0 4,0 1 0,0-1-1,-1 1 1,1 0 0,0 1 0,0 0-1,-1 0 1,1 0 0,0 1 0,-1 0-1,1 0 1,0 1 0,0 0 0,-6 3-4,-25 10-4,1 2 1,1 1 0,1 2-1,-10 9 4,35-22 68,1 0 0,-1 1 0,1 0 1,1 1-1,0 0 0,0 0 0,1 0 0,0 1 0,0 0 0,1 1 0,1-1 0,-1 1 0,2 1 0,0-1 1,0 0-1,1 1 0,-1 7-68,3-16 35,1 0 0,0 0 0,0 0 1,0 0-1,0 1 0,0-1 0,1 0 1,0 0-1,-1 0 0,1 0 0,0 0 0,0-1 1,1 1-1,-1 0 0,0 0 0,1-1 1,0 1-1,1 1-35,-1-2 30,0 0 0,0-1-1,0 1 1,0-1 0,0 1 0,1-1 0,-1 0 0,0 0 0,1 0 0,-1 0 0,1 0 0,-1-1-1,1 1 1,-1-1 0,1 1 0,-1-1 0,1 0 0,-1 0 0,1 0 0,0-1 0,-1 1-1,1 0 1,0-1-30,8-2 58,0-1 1,0 0-1,-1 0 0,1-1 0,-1 0 0,0-1 0,7-5-58,20-16-30,11-12 30,-13 10-65,-9 9 28,0-1 0,-2-1-1,-1-2 1,-1 0 0,18-26 37,-40 50 4,0 0 1,0 0 0,0 0 0,0 0-1,0 0 1,0 0 0,0-1 0,0 1-1,0 0 1,0 0 0,1 0-1,-1 0 1,0 0 0,0 0 0,0-1-1,0 1 1,0 0 0,0 0 0,0 0-1,0 0 1,1 0 0,-1 0-1,0 0 1,0 0 0,0 0 0,0 0-1,0 0 1,0 0 0,0 0 0,1 0-1,-1-1 1,0 1 0,0 0-1,0 0 1,0 0 0,0 0 0,1 0-1,-1 0 1,0 1 0,0-1-1,0 0 1,0 0 0,0 0 0,0 0-1,1 0 1,-1 0 0,0 0 0,0 0-1,0 0 1,0 0 0,0 0-1,0 0 1,0 0 0,1 1 0,-1-1-1,0 0 1,0 0 0,0 0 0,0 0-1,0 0-4,3 13 162,-2 17-4,-4 16 193,-8 35-351,-1 10 55,5 16-56,4-47 5,-2-1-1,-3 0 1,-3 0 0,-2 2-4,10-52 17,2-5 39,0 0 0,0 0 1,0 1-1,-1-1 0,0 0 1,0 0-1,0-1 0,0 1 0,-1 0 1,-1 1-57,4-5 22,0 0 0,0 0-1,0-1 1,-1 1 0,1 0 0,0 0 0,0-1 0,0 1 0,0 0 0,-1 0 0,1-1-1,0 1 1,0 0 0,0 0 0,0-1 0,0 1 0,0 0 0,0-1 0,0 1 0,0 0-1,0 0 1,0-1 0,0 1 0,0 0 0,0-1 0,0 1 0,0 0 0,0 0 0,0-1-1,0 1 1,1 0 0,-1-1 0,0 1 0,0 0 0,0 0 0,1-1-22,3-16-9,4-2-4,1 1 0,0 1 1,1-1-1,2 2 0,2-5 13,31-44-91,-15 10-15,-2-2 1,-3-1-1,-2-1 0,0-12 106,10-22-29,13-20 29,-41 99 10,-4 10-7,1 0-1,-1 0 1,0 0-1,1 0 0,0 0 1,0 1-1,0-1 1,1 1-1,-1 0 0,2-2-2,-2 9-1,0-1-1,-1 1 0,1-1 1,-1 1-1,1 0 0,-1 0 0,0 0 2,5 32 13,-1 1 0,-1 0 0,-2 0 0,-3 24-13,0-24 16,2-1 0,1 0-1,2 0 1,8 33-16,-12-68 1,0-1-1,0 1 0,0-1 1,0 0-1,0 1 1,0-1-1,0 0 0,0 1 1,0-1-1,0 1 1,0-1-1,0 0 0,0 1 1,1-1-1,-1 0 1,0 1-1,0-1 0,0 0 1,1 1-1,-1-1 0,0 0 1,0 1-1,1-1 1,-1 0-1,0 0 0,0 1 1,1-1-1,-1 0 1,0 0-1,1 0 0,-1 0 1,1 1-1,-1-1 1,0 0-1,1 0 0,-1 0 1,0 0-1,1 0 1,-1 0-1,1 0 0,-1 0 1,0 0-1,1 0 1,-1 0-1,0 0 0,1 0 1,-1 0-1,1 0 1,-1-1-1,0 1 0,1 0 1,-1 0-1,0 0 1,1 0-1,-1-1 0,0 1 1,0 0-1,1 0 1,-1-1-1,0 1 0,1 0 1,-1-1-1,0 1 1,0 0-1,0-1 0,1 1 1,-1 0-1,0-1 1,0 1-1,0-1 0,20-33 33,-15 23-28,73-123-116,77-100 111,-146 218 5,-9 16-5,0 0 0,0 0 0,0 0 0,0 0-1,0 0 1,0 0 0,0 0 0,0 0 0,0-1 0,0 1 0,0 0 0,0 0 0,0 0 0,0 0 0,0 0 0,0 0 0,-1 0 0,1 0 0,0 0 0,0 0 0,0-1 0,0 1 0,0 0 0,0 0 0,0 0 0,0 0 0,0 0 0,0 0-1,-1 0 1,1 0 0,0 0 0,0 0 0,0 0 0,0 0 0,0 0 0,0 0 0,0 0 0,0 0 0,-1 0 0,1 0 0,0 0 0,0 0 0,0 0 0,0 0 0,0 0 0,0 0 0,0 0 0,0 0 0,-1 0 0,1 0 0,0 0 0,0 1-1,0-1 1,0 0 0,0 0 0,0 0 0,0 0 0,0 0 0,0 0 0,0 0 0,0 0 0,-3 2-1,0 0 0,0 0 0,0 0 0,0 1 0,1-1 0,-1 1-1,0 0 2,-4 8 7,-1-1-1,2 1 1,0 1-1,0-1 0,1 1 1,0 0-1,1 0 0,-2 12-6,1 1 37,0 1 0,2 0 0,0 23-37,3-35 7,0 1 1,1-1-1,1 0 0,0 0 1,1 0-1,0 0 0,1 0 1,1-1-1,0 0 0,1 2-7,-2-7 3,0-1 1,1 1-1,0-1 0,0-1 1,0 1-1,1-1 0,0 1 1,0-2-1,1 1 0,0-1 0,0 0 1,0 0-1,0-1 0,1 0 1,0 0-1,0-1 0,5 2-3,3 0 4,0-1-1,1-1 1,-1 0 0,1-1-1,0-1 1,-1-1-1,1 0 1,0-1 0,5-1-4,2-3 4,0 0 1,0-1-1,-1-1 1,0-1-1,-1-1 1,3-3-5,24-15-15,-1-1-1,-1-3 1,-2-2 0,-1-2 0,8-10 15,-31 27 6,-1-1-1,-1 0 1,-1-2-1,0 0 1,-2-1-1,0 0 1,-2-1-1,0-1 1,9-24-6,-22 45 7,0-1 0,0 0 1,0 1-1,0-1 0,0 0 1,-1 0-1,1 0 1,-1 0-1,0 1 0,-1-1 1,1 0-1,-1 0 0,1 0 1,-1 0-1,0 1 1,0-1-1,-1 0 0,1 1 1,-1-1-1,0 1 1,0 0-1,0-1 0,0 1 1,-1 0-1,1 0 0,-1 1 1,0-1-1,1 0 1,-1 1-1,-1 0-7,0-2 1,0 1 0,0 0 1,0 1-1,-1-1 0,0 1 0,1 0 1,-1 0-1,0 1 0,0-1 0,0 1 1,0 0-1,0 0 0,0 1 0,0-1 1,-1 1-1,1 0 0,0 1 0,0-1 1,0 1-1,0 0 0,0 0 0,0 1 1,-5 1-2,-11 6-25,-1 0 0,1 1 0,0 1 0,-13 10 25,12-7-10,0 2-1,1 0 1,0 1 0,1 2-1,1-1 1,-12 17 10,21-22-1,1 0-1,0 0 1,1 1 0,0 0 0,1 0 0,0 1 0,2 0 0,-1 0 0,2 1 0,0-1 0,-1 15 1,4-24 1,1 0 0,0 0 0,0 0 1,1 0-1,0 0 0,0 0 0,0 0 0,1 0 1,-1 0-1,1 0 0,1-1 0,-1 1 1,2 1-2,-3-5 0,1 1 1,0 0-1,0-1 1,0 1-1,0-1 1,0 0-1,0 0 1,0 0-1,1 0 1,-1 0-1,1 0 1,0-1-1,-1 1 1,1-1-1,0 0 1,0 0-1,0 0 1,0 0-1,0 0 1,0 0-1,0-1 1,0 0-1,0 1 1,0-1-1,0 0 1,3-1-1,4-1 10,0 0-1,0-1 1,0 0 0,0-1-1,0 0 1,-1-1-1,0 0 1,0 0 0,0-1-1,0 0-9,14-11 0,-2-1 0,0 0 0,4-7 0,-24 24 1,33-35 0,11-15-1,-36 40-6,-1 0 0,-1 0 0,1 0 1,-2-1-1,0 0 0,0-1 0,1-7 6,-6 19 1,-1 0 0,1 0 0,-1 0-1,0 0 1,1 0 0,-1 0 0,0-1-1,0 1 1,1 0 0,-1 0 0,0 0-1,0-1 1,0 1 0,-1 0 0,1 0-1,0 0 1,0-1 0,-1 1 0,1 0-1,0 0 1,-1 0 0,0 0 0,1 0-1,-1 0 1,0-1-1,0 2 2,0-1 1,0 1-1,-1 0 0,1 0 0,0 0 1,0 0-1,0 0 0,0 1 1,0-1-1,0 0 0,0 0 0,0 1 1,0-1-1,0 1 0,0-1 0,0 1 1,0-1-1,0 1 0,0 0 0,0-1 1,0 1-1,0 0 0,1 0 0,-1-1 1,0 1-1,1 0 0,-1 1-2,-8 8 1,1 1 0,0 0-1,0 0 1,2 1 0,-1 0-1,2 0 1,-1 1 0,2 0-1,0 0 1,0 0 0,1 0-1,1 0 1,0 1 0,1-1-1,0 1 1,1 0 0,0-1-1,3 12 0,-2-20 1,0 0 0,0 0 0,0-1-1,0 1 1,1-1 0,0 1 0,0-1 0,0 0-1,1 0 1,-1 1 0,1-2 0,0 1 0,2 2-1,-3-4-1,1 0 0,0 1 0,-1-1 0,1-1 1,0 1-1,0 0 0,0-1 0,0 0 0,1 0 0,-1 1 1,0-2-1,0 1 0,1 0 0,-1-1 0,0 0 0,1 1 1,-1-1-1,1-1 0,0 1 1,12-2 4,-1-1 0,1 0 0,-1-1 0,0-1 0,0 0 0,-1-1 0,1-1 0,1-2-4,19-11 17,-1-1 1,19-17-18,-30 21-3,-2-2 0,0 0 0,-1-1 0,4-7 3,-15 16 0,0-1-1,0 0 1,-1-1-1,0 0 1,-1 0 0,-1-1-1,0 0 1,4-14 0,-10 25 2,1 1 0,0-1-1,-1 0 1,1 0 0,-1 1 0,0-1-1,0 0 1,0 0 0,0 0 0,-1 1 0,1-1-1,-1 0 1,0-1-2,1 3 0,-1 1 1,1-1-1,0 1 0,-1-1 0,1 1 1,-1-1-1,1 1 0,-1-1 1,1 1-1,-1-1 0,1 1 0,-1-1 1,1 1-1,-1 0 0,0-1 1,1 1-1,-1 0 0,1-1 0,-1 1 1,0 0-1,0 0 0,-1 0-1,1 0 1,-1 0-1,0 0 0,0 0 1,1 0-1,-1 1 0,0-1 1,0 0-1,1 1 1,-1 0-1,0-1 0,0 1 1,-12 7 4,-1 1 0,1 0 0,1 1 0,-1 0 0,2 1 0,-1 0 0,2 1-1,0 1 1,0 0 0,1 0 0,0 1 0,-2 7-4,11-19-1,0 0 1,0 0-1,0 0 1,0 0-1,1 0 1,-1 0-1,0 0 1,1 1-1,0-1 1,0 0-1,-1 0 1,1 0-1,1 1 1,-1-1-1,0 0 1,1 2 0,-1-3-1,1 0 1,0 0 0,-1 1-1,1-1 1,0 0 0,0 0-1,0 0 1,0 0 0,0 0-1,0-1 1,0 1 0,0 0 0,0 0-1,0-1 1,0 1 0,1 0-1,-1-1 1,0 0 0,0 1-1,1-1 1,-1 0 0,0 1-1,1-1 1,-1 0 0,0 0 0,1 0-1,-1 0 1,0 0 0,1 0 0,9-1 3,0 0 0,-1-1 0,1 0 0,0 0 0,-1-1 0,3-1-3,65-28 53,-58 24-48,55-25 11,-20 7-34,2 3 1,0 2 0,56-12 17,-112 33-1,0-1 1,1 1-1,-1 0 1,0-1-1,1 1 1,-1 0 0,0 0-1,1 0 1,-1 0-1,1 0 1,-1 1-1,0-1 1,1 0 0,-1 0-1,0 1 1,0-1-1,1 1 1,0 0 0,-2 0 1,1-1 1,-1 1 0,0-1-1,1 1 1,-1-1-1,0 1 1,0 0 0,1-1-1,-1 1 1,0 0-1,0-1 1,0 1 0,0-1-1,0 1 1,0 0-1,0-1 1,0 1-1,0 0 1,0-1 0,0 1-1,-1 0 1,1-1-1,0 1 1,0-1 0,-1 1-1,1 0-1,-3 5 31,-1 1 0,0-1 0,0 1 0,0-1 0,-4 3-31,-21 26 167,-51 68 314,68-86-389,1 0 0,0 2 0,2-1 0,0 1 0,0 4-92,8-23 3,0 5 15,-1-1 1,1 1 0,0-1 0,0 1 0,0 0-1,1 0-18,0-4 3,0-1 0,0 1 0,0 0-1,0-1 1,0 1 0,0-1-1,0 1 1,0-1 0,0 1 0,0-1-1,1 1 1,-1 0 0,0-1 0,1 1-1,-1-1 1,0 0 0,1 1 0,-1-1-1,0 1 1,1-1 0,-1 1 0,1-1-3,0 0 3,-1 1 0,1-1 0,0 0 1,0 0-1,0 0 0,0 1 1,0-1-1,0 0 0,0 0 0,0 0 1,0-1-1,0 1 0,0 0 0,0 0 1,0 0-1,0-1 0,-1 1 1,2-1-4,14-6 17,0-2 1,0 0-1,-1-1 1,0 0 0,-1-1-1,0-1 1,2-3-18,5-3 10,179-161-201,-189 169 126,-1-1-1,1 0 0,-2-1 1,6-8 65,-15 19-3,1 1 1,-1 0 0,0 0 0,0-1 0,1 1 0,-1 0 0,0 0 0,0-1 0,0 1 0,1 0 0,-1-1 0,0 1 0,0 0-1,0-1 1,0 1 0,0 0 0,0-1 0,0 1 0,0 0 0,0-1 0,0 1 0,0 0 0,0-1 0,0 1 0,0 0 0,0-1 0,0 1-1,0 0 1,0-1 0,0 1 0,0 0 0,0-1 0,-1 1 2,-10 1 2,-14 11 42,8 0-14,2 0-1,-1 1 1,2 1 0,0 0 0,1 1 0,0 1-1,1 0 1,1 1 0,0 0 0,1 0 0,1 1-1,1 1 1,1-1 0,0 1 0,1 1-30,5-15 6,0 0 1,0 0-1,0 0 1,0 0-1,1 0 1,0 1 0,0-1-1,1 0 1,-1 0-1,1 0 1,0 0-1,0 0 1,1 0-1,1 4-6,-2-8 6,0 1 0,0 0-1,0-1 1,0 1 0,1-1-1,-1 0 1,0 1 0,1-1-1,-1 0 1,1 0 0,0 0-1,-1 0 1,1 0 0,0 0-1,-1 0 1,3 0-6,-1 0 9,0 0 1,1-1-1,0 0 1,-1 1-1,1-1 1,-1 0-1,1-1 1,-1 1-1,1 0 1,-1-1-1,4-1-9,11-4 28,0 0 0,0-1-1,-1-1 1,0-1 0,12-8-28,80-58 20,-87 59-19,-16 11-4,78-56-321,-3-2 0,-3-5-1,5-10 325,-78 72-75,19-21-157,-23 25 216,0 1-1,0 0 1,-1 0-1,1-1 0,0 1 1,-1 0-1,1-1 1,-1 1-1,1-1 0,-1 1 1,0 0-1,1-1 1,-1 1-1,0-1 0,0 1 1,0-1-1,0 1 1,0-1-1,-1 1 0,1-1 17,0 2-5,0-1-1,-1 1 1,1-1-1,0 1 0,0-1 1,-1 1-1,1 0 1,0-1-1,-1 1 1,1 0-1,-1-1 0,1 1 1,0 0-1,-1 0 1,1-1-1,-1 1 0,1 0 1,-1 0-1,1 0 1,-1-1-1,1 1 1,-1 0-1,1 0 0,-1 0 1,1 0-1,-1 0 1,1 0-1,-1 0 0,1 0 1,-1 0-1,1 0 1,-1 1 5,-5-1-11,0 2 0,0-1 1,1 1-1,-1 0 0,0 0 1,1 0-1,-1 1 0,1 0 1,0 0-1,-1 1 11,-52 41 1,44-34 2,-5 6 10,2 0-1,-1 1 1,2 0-1,1 1 1,0 1-1,1 1 1,2 0-1,0 1 1,1 0-1,1 0 1,1 1-1,1 1 1,-3 17-13,9-35 7,1 0 0,0 0-1,1 1 1,-1-1 0,1 0 0,1 7-7,-1-12 5,0 0 0,0 1 1,0-1-1,1 1 0,-1-1 0,1 0 0,-1 1 0,1-1 0,-1 0 0,1 0 0,0 1 1,0-1-1,0 0 0,-1 0 0,1 0 0,0 0 0,0 0 0,0 0 0,1 0 0,-1 0 0,0 0 1,0-1-1,0 1 0,1 0 0,-1-1 0,0 1 0,1-1 0,-1 1 0,0-1 0,2 0-5,11 1 49,-1 0 0,1-1 0,-1-1 0,1 0-1,-1-1 1,0 0 0,5-2-49,15-3 40,249-39-1585,-186 25 912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22.09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269 0 560,'0'0'250,"0"0"-86,0 0-130,0 0-59,0 0-11,0 0 11,0 0 14,0 0 62,0 0 154,0 0 106,0 0 61,0 0-47,0 0-154,0 0-88,0 5 158,3 6-164,-1 0-1,0 1 1,0-1 0,-2 1 0,1-1-1,-1 1 1,-1-1 0,0 1 0,-1-1-1,0 0 1,-3 8-77,1 6 244,1 0 0,1 0 0,1 0-1,2 1 1,2 14-244,-1 21 411,0 16-13,1-19 34,-3 0-1,-2-1 1,-3 1-1,-3 1-431,-3 0 436,-35 192 934,9 29-1370,30-145 355,10 121-355,1-99 92,-4-130-88,-2 0 0,0 0 1,-2 0-1,-1-1 0,-2 1 1,0-1-1,-2-1 0,-6 14-4,-18 44 15,-8 37-15,32-88-1,1 0 0,2 1 0,1 0 1,1 0-1,2 16 1,5-3-37,-2-34-391,0 1 1,-1 0 0,-1 12 427,-2-14-3589,3-13 3044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23.06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422 62 1976,'3'-43'867,"-2"34"-335,-1-1 460,-10 14-521,-23 20-253,-8 13 126,2 2-1,2 1 1,2 2 0,2 1 0,-14 25-344,-33 85 320,40-73-204,39-77-126,-9 13 308,4-15-4,0-11 49,4 0-299,0 1 0,0 0 0,1-1 0,0 1 0,1-1 0,0 0 0,1 1 0,0-1 0,0 1 0,1 0 0,0-1 0,2-1-44,6-22-87,1 0 0,13-22 87,-22 51-6,16-36-104,1 1 0,3 0 110,-16 28-18,1 1 1,0 0 0,0 1-1,1 0 1,0 0-1,1 0 1,0 1-1,1 0 1,8-5 17,-10 9-12,0 0 0,0 1 0,1 0 0,-1 1 0,1 0 0,0 0-1,0 0 1,0 1 0,-1 1 0,1 0 0,0 0 0,0 0 0,0 1 0,2 1 12,18 3-172,-1 2 1,0 0-1,19 9 172,-22-7-134,29 11-201,1-2 1,1-3 0,0-1 0,42 2 334,-28-10-1332,-2-3 521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48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0 237 376,'40'-52'197,"-39"51"-188,0 0 0,0 1 0,0-1 0,-1 0 0,1 0 0,0 0-1,-1 0 1,1 0 0,-1 0 0,1-1 0,-1 1 0,0 0-1,1 0 1,-1 0 0,0 0 0,0 0 0,0-1 0,0 1-1,0 0 1,0 0 0,0 0 0,0-1 0,-1 0-9,1 2 105,0 0 0,0-1 0,0 1 1,0-1-1,0 1 0,0 0 0,0-1 0,0 1 0,0-1 0,0 1 1,0 0-1,0-1 0,0 1 0,0-1 0,0 1 0,0 0 1,0-1-1,0 1 0,1 0 0,-1-1 0,0 1 0,0 0 1,0-1-1,1 1 0,-1 0 0,0-1 0,0 1 0,1 0 1,-1 0-1,0-1 0,1 1-105,-1 0 24,23-20 3078,18-21-3102,-40 40 56,0-1 0,1 1 0,-1 0 0,0 0 0,1 0 1,-1 0-1,1 0 0,0 0 0,-1 1 0,1-1 0,0 0 0,1 0-56,27-13 351,-13 1-241,-12 9-69,0 0 0,0 0 0,0 0 0,1 0 0,0 1 0,-1 0 0,1 1-1,1-1 1,-1 1 0,0 0 0,5 0-41,21-3 252,0 3-1,0 0 0,0 2 1,16 3-252,-45-3 5,1 1-1,-1-1 1,0 1 0,1 0 0,-1 0-1,0 0 1,0 0 0,1 1 0,-1-1 0,-1 1-1,1 0 1,0 0 0,0 0 0,0 1-5,6 5 113,-1 0 0,0 1 1,4 5-114,23 25 250,-25-31-222,0 1-1,-1-1 0,0 2 1,0 0-1,-1 0 1,0 0-1,4 10-27,-9-15 6,0 1 1,-1-1-1,0 1 1,0 0-1,-1 0 1,1 0-1,-1 0 1,-1 0-1,1 0 0,-1 0 1,0 1-1,0-1 1,-1 0-1,0 0 1,0 0-1,0 0 1,-2 2-7,-2 9 12,-1 0-1,0-1 1,-2 0 0,0 0 0,0 0 0,-2-1 0,0-1 0,0 0 0,-2 0 0,1-1 0,-2 0 0,0-1 0,0 0-1,-1-2 1,0 1 0,-7 2-12,5-2 12,12-8-12,0 0 0,0 0 0,0 0-1,-1-1 1,1 0 0,-2 1 0,4-3 5,1 1 1,-1-1 0,0 0-1,0 0 1,1 1-1,-1-1 1,0 0-1,0 0 1,1-1-1,-1 1 1,0 0-1,0-1 1,1 1 0,-1-1-1,0 1 1,1-1-1,-1 0 1,1 0-1,-2 0-5,-2-2-8,1 0 0,-1 1 0,0 0 0,1 0 0,-1 1 0,0-1 0,0 1 0,0 0 0,-1 0 0,1 1 0,0-1 0,-4 1 8,-4 2-14,0-1 0,1 2 0,-1 0 1,-4 2 13,9-3 11,7-2-45,-24 4 457,22-9 105,7-8-360,-2 8-165,1-1 1,0 1 0,0 0-1,0 0 1,1 0 0,0 0-1,0 0 1,0 1 0,3-3-4,8-7 5,-13 10-4,1 0 0,0 1 0,0-1 0,1 1 0,-1 0 0,1 0 0,-1 0-1,1 1 1,0-1 0,0 1 0,0 0 0,1 0 0,-1 0 0,0 1 0,1-1 0,-1 1 0,1 0 0,-1 1-1,1-1 1,0 1 0,-1 0 0,1 0 0,3 0-1,-3 0 9,7 1 18,0 1 1,0 0 0,0 0 0,0 2 0,0-1 0,-1 1-1,0 1 1,0 0 0,0 1 0,2 1-28,29 13 48,-38-18-57,206 85 170,-151-66-1331,2-2 0,37 6 1170,-87-23-565,0 0 0,0-1 0,0 0 1,2-1 564,-4 0-323,0-2 0,0 1 1,0-1-1,5-2 323,-14 4-2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1:50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1377 2761,'6'10'235,"-5"-8"-165,0 0 1,0 0-1,1 0 0,-1 0 0,1 0 0,-1-1 1,1 1-1,0 0 0,0 0-70,-1-2 13,-1 0-1,1 0 1,-1 0 0,1 0-1,0 0 1,-1 0 0,1 0-1,0 0 1,-1 0 0,1 0-1,-1 0 1,1 0 0,0-1-1,-1 1 1,1 0-1,-1 0 1,1-1 0,-1 1-1,1 0 1,-1-1 0,1 1-1,-1 0 1,1-1 0,-1 1-1,1-1 1,-1 1 0,0-1-1,1 1 1,-1-1 0,0 1-1,1-1 1,-1 1 0,0-1-1,0 0 1,1 1 0,-1-1-13,79-126-108,-66 107 327,-1-2 1,-1 1 0,-1-1 0,0-1-1,-2 0 1,-1 0 0,5-25-220,1-28 2511,2-68-2511,-4 31 1320,5-6-576,0 6-414,-5-1 0,-4-89-330,-7 188-10,-1 0 0,-1 0-1,-1 0 1,0 0 0,0 0 0,-2 1 0,-3-9 10,6 19-5,0 0 0,0 0 0,0 0 0,-1 0 0,0 1 0,0-1-1,0 1 1,0 0 0,0-1 0,0 1 0,-1 1 0,-1-2 5,2 2 3,0 1-1,0 0 0,0-1 1,0 1-1,0 0 0,-1 0 1,1 1-1,0-1 0,-1 1 1,1 0-1,0 0 0,-1 0 1,1 0-1,0 0 1,-1 1-1,1-1 0,0 1 1,-1 0-3,2 0 4,1-1 0,-1 1 0,0 0 0,1 0 0,-1 0 0,0 0 0,1 0 0,-1 0 0,1 0 0,0 0 0,-1 1 0,1-1 0,0 1 0,0-1 0,0 1 0,0-1 0,0 1 0,0-1 0,0 1 0,1 0 0,-1-1 0,0 1 0,1 0 0,-1 0 0,1 0 0,0 1-4,-1 8 10,0-1 0,1 1 0,0-1 0,2 7-10,-1 8 52,-3 39 162,-9 43-214,-2 35 75,-8 147 144,7-135 570,6 136-789,8-280 29,1 1 0,0-1 1,1 0-1,0 0 0,0 1 0,1-1 0,1-1 0,-1 1 0,2 0 0,-1-1 0,2 2-29,-3-7 8,0 0 0,1 1 0,-1-2 0,1 1 0,0 0 0,0-1 0,0 1 0,0-1 0,0 0 0,1-1 0,0 1 0,-1-1 0,1 0-1,0 0 1,0 0 0,0-1 0,0 1 0,1-1 0,-1-1 0,0 1 0,0-1 0,1 0 0,1 0-8,6-1-21,-1 0 0,1-1 0,0-1 0,-1 0 0,0 0 0,1-1 1,9-5 20,19-11-504,22-15 504,-55 31-57,83-51-507,-6-10 229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25.85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293 60 608,'-3'-45'667,"3"44"-631,0 1 0,0-1 0,0 1-1,0-1 1,0 1 0,0-1 0,0 1 0,-1-1 0,1 1 0,0-1-1,0 1 1,0-1 0,-1 1 0,1-1 0,0 1 0,0-1 0,-1 1 0,1-1-1,-1 1 1,1-1 0,0 1 0,-1 0 0,1-1 0,-1 1 0,1 0-1,-1-1 1,1 1 0,-1 0 0,1 0 0,-1 0 0,1-1 0,-1 1 0,1 0-1,-1 0 1,1 0 0,-1 0 0,1 0 0,-1 0 0,0 0 0,1 0-1,-1 0 1,1 0 0,-1 0 0,0 0-36,0 1 77,-1 0 1,1-1-1,0 1 0,-1 0 1,1 0-1,0 0 0,-1 0 1,1 0-1,0 0 0,0 0 0,-1 1-77,-18 27 248,-9 21-248,-9 14 86,5-14 203,3 1 1,-15 37-290,33-62 95,2 1 1,1 0-1,1 0 0,1 1 0,1-1 1,0 19-96,4-27 23,1 0-1,1 0 1,0 0 0,2-1 0,0 1 0,1 0 0,1 0 0,0-1-1,2 0 1,1 2-23,-3-10-9,1 0-1,1 0 0,-1 0 0,1-1 1,1 0-1,0 0 0,0-1 0,1 0 1,0 0-1,0-1 0,1 0 0,-1 0 0,2-1 1,-1 0-1,1-1 0,0 0 0,8 3 10,0-2-303,0 0-1,0-1 0,1-1 0,-1-1 0,15 1 304,36-1-554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26.80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165 73 432,'40'-44'504,"-39"43"-439,0 1-1,-1-1 0,1 0 1,0-1-1,-1 1 1,1 0-1,0 0 0,-1 0 1,0 0-1,1 0 1,-1-1-1,1 1 0,-1 0 1,0 0-1,0-1 1,0 1-1,0-1-64,0 2 42,0-1 1,0 1-1,0-1 0,-1 1 0,1 0 1,0-1-1,0 1 0,-1-1 1,1 1-1,0 0 0,0-1 0,-1 1 1,1 0-1,0 0 0,-1-1 1,1 1-1,-1 0 0,1 0 0,0-1 1,-1 1-1,1 0 0,-1 0 0,1 0 1,0 0-1,-1 0 0,1 0 1,-1-1-1,1 1 0,-1 0 0,1 0 1,0 0-1,-1 1 0,1-1 1,-1 0-1,1 0 0,-1 0 0,1 0-42,-21 4 37,0 0 0,0 2 0,1 0 0,0 2 0,0 0 0,1 1 0,-11 6-37,29-14 12,-1 0-1,0 0 0,0 0 1,0 1-1,1-1 0,-1 0 1,1 1-1,-1-1 0,1 1 1,-1 0-1,1-1 1,0 1-1,0 0 0,0 0 1,0 0-1,0-1 0,0 1 1,0 0-1,1 0 0,-1 2-11,1-2 3,0 0-1,0 0 1,0 0-1,1 0 1,-1 0-1,1 0 1,-1 0-1,1 0 1,0 0-1,0 0 0,0 0 1,0 0-1,0 0 1,0-1-1,0 1 1,1 0-1,-1 0-2,7 6-9,1-1 1,-1 0-1,1 0 0,0 0 1,1-1-1,0-1 0,0 0 9,68 32-17,-39-20 115,32 20-98,-60-30 9,0 0-1,-1 0 1,0 1-1,0 1 1,-1-1-1,0 2 1,-1-1 0,3 5-9,-9-13 2,-1 1 1,0 0-1,0 0 1,0 0-1,0 0 1,0 0 0,0 0-1,-1 0 1,1 1-1,0-1 1,-1 0-1,0 0 1,0 0 0,0 1-1,0-1 1,0 0-1,0 0 1,0 1 0,-1 0-3,0 0 9,0 1 1,0-1-1,-1 0 1,0 1-1,1-1 1,-1 0-1,0 0 1,-1 0-1,1-1 1,0 1 0,-2 1-10,-8 6 42,0-1 0,0 0 0,0-1 1,-1 0-1,-4 1-42,-28 15-134,-2-2-1,0-3 1,-21 6 134,47-20-205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27.71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160 197 1080,'11'-10'497,"0"1"0,1 0 0,8-4-497,-10 7 29,0-1 0,0-1-1,0 0 1,7-8-29,-14 13 49,0 0 0,-1-1-1,1 1 1,-1-1 0,0 0 0,0 0 0,-1 0 0,1 0 0,-1 0-1,1 0 1,-1 0 0,0 0 0,-1 0 0,1-1 0,-1 1-1,0-2-48,0 4 38,0 1-1,0-1 1,0 0-1,0 1 1,0-1-1,0 1 0,0-1 1,-1 0-1,1 1 1,0-1-1,-1 1 1,0-1-1,1 1 0,-1 0 1,0-1-1,0 1 1,0 0-1,0-1 1,0 1-1,0 0 0,0 0 1,0 0-1,0 0 1,0 0-1,-1 0 1,1 0-1,0 0 0,-1 0 1,1 1-1,-1-1 1,1 0-1,-1 1 1,1 0-1,-1-1 0,1 1 1,-1 0-1,0 0 1,-1-1-38,-2 2 29,0-1 1,0 1-1,-1-1 0,1 1 1,0 1-1,0-1 1,0 1-1,0 0 0,0 0 1,1 0-1,-2 2-29,-13 7 23,1 2-1,0 0 1,0 1 0,2 1 0,0 1-1,-2 3-22,9-9 2,1 0 0,0 0 0,0 1 0,1 0 0,1 0 0,0 1 0,1 0 0,0 0 0,0 0 0,2 0-1,-1 2-1,4-11 0,-1 0 0,1 0-1,0 0 1,0 0-1,0 1 1,0-1 0,1 0-1,0 0 1,-1 0-1,1 0 1,0 0 0,0 0-1,1 0 1,-1 0-1,0-1 1,1 1 0,0 0-1,0-1 1,0 1-1,0-1 1,0 0 0,0 1-1,0-1 1,1 0-1,-1 0 1,1-1 0,0 1-1,-1-1 1,1 1-1,2 0 1,6 3 1,0-1-1,1 0 0,0 0 0,-1-1 0,1-1 1,0 0-1,2-1 0,13 1 6,0-1 1,1-2-1,-1 0 1,13-4-7,111-23-43,-57 9-63,-65 14 73,95-19-40,-101 18 66,0-1 1,0-1 0,-1-1 0,2-1 6,-16 6 13,0-1 0,-1 0-1,1 0 1,-1-1 0,0 0-1,-1 0 1,1 0 0,-1-1-1,1-2-12,-4 5 77,0 0 0,0-1 0,0 0 0,0 1 0,-1-1 0,0 0-1,0 0 1,0 0 0,-1-1 0,0 1 0,0 0 0,0 0 0,0-1 0,-1 1-1,0-4-76,0 7 45,-1 0 0,1 0 0,0 0-1,-1 0 1,1-1 0,-1 1 0,0 1-1,0-1 1,1 0 0,-1 0 0,-1 0-1,1 0 1,0 1 0,0-1 0,-1 0-1,1 1 1,-1-1 0,1 1 0,-2-1-45,0 0 33,-1 0 0,1 0 0,-1 0 0,1 1 0,-1 0 0,1-1 0,-1 1 0,0 1 0,0-1 0,-2 0-33,-8 1 18,-1-1-1,1 2 1,-1 0-1,1 1 1,-3 1-18,-5 1 2,1 2 1,1 0-1,-1 1 1,1 1-1,0 1 1,1 0-1,0 2 1,-1 1-3,7-4-1,1 1 1,0 0 0,1 0-1,0 1 1,1 1 0,0-1-1,0 2 1,1-1 0,1 1-1,0 1 1,1 0 0,-1 2 0,6-12-2,1 0 1,0 0 0,0 0-1,0 0 1,0 0 0,1 0-1,-1 0 1,1 1 0,0-1-1,0 0 1,0 0 0,0 0-1,1 2 2,-1-4-1,1 1-1,-1-1 0,1 1 0,0-1 1,0 1-1,-1-1 0,1 1 0,0-1 1,0 0-1,1 0 0,-1 1 0,0-1 1,0 0-1,0 0 0,1 0 0,-1 0 1,0 0-1,1-1 0,-1 1 0,1 0 1,-1-1-1,1 1 0,0-1 0,-1 1 1,1-1-1,0 0 2,6 2 0,0-2-1,0 1 1,0-1 0,0 0-1,0-1 1,-1 0 0,1 0-1,0-1 1,0 0 0,-1 0-1,4-2 1,18-8 12,0-1-1,6-5-11,-22 12 2,2-2 2,0 0-1,-1-1 0,0 0 1,0-2-1,2-2-3,-12 10 8,0-1 0,0 0 0,-1 0 0,1 0 0,-1 0 0,0-1 0,0 1 0,-1-1 0,1 0 0,-1 0 0,0 0 0,0 0-1,-1 0 1,1 0 0,-1-1 0,0 1 0,-1 0 0,1-3-8,-6-3 166,3 12-20,6 7-120,2 5-49,1-2 0,1 1 0,0-1 0,1 0 0,0-1 1,0 0-1,4 3 23,-4-5-173,0 0 1,0-1 0,1 0 0,0 0 0,0-1-1,1 0 1,-1-1 0,10 2 172,37 12-495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30.23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205 280 896,'109'-56'698,"-104"54"-588,-1 0 1,0-1 0,0 0 0,0 0 0,0 0-1,0 0 1,0-1 0,-1 1 0,0-1 0,1 0 0,-1 0-1,-1 0 1,1 0 0,1-3-111,5-9 358,-4 9-189,-1 1 0,0-2 0,0 1 0,0 0-1,-1-1 1,2-6-169,-4 13 25,-1-1 0,1 0 0,-1 0-1,0 0 1,0 0 0,0 1 0,0-1-1,0 0 1,0 0 0,0 0 0,0 0 0,-1 0-1,1 1 1,-1-1 0,1 0 0,-1 0-1,0 1 1,0-1 0,1 0 0,-1 1 0,-1-1-1,1 1 1,0-1 0,0 1 0,0-1-1,-1 1 1,1 0 0,-1 0 0,1 0 0,-1-1-1,1 2 1,-2-2-25,-1 0 46,-1 0 0,0 1 0,1-1 0,-1 1-1,0 0 1,0 0 0,0 0 0,0 1 0,0 0 0,1 0 0,-1 0-1,-4 1-45,-9 1 149,-1 2-1,-13 4-148,10-3 92,2 0-20,-1 1-1,1 0 1,1 1 0,-1 2 0,1 0-1,-2 2-71,14-7 12,1 0-1,0 0 1,0 1-1,0 0 1,1 0 0,-1 0-1,1 1 1,1-1-1,-1 1 1,1 0-1,0 1 1,0-1-1,0 1 1,1 0-1,0-1 1,1 1-1,0 1 1,0-1-1,0 2-11,1-5 1,1 0-1,0 0 0,0 0 0,0 0 0,0 0 0,1 0 0,-1 0 0,1 0 0,0 0 0,1-1 0,-1 1 0,1 0 0,-1 0 0,1-1 0,0 1 0,0-1 0,1 0 0,-1 1 1,1-1-1,0 0 0,-1-1 0,1 1 0,0 0 0,2 0 0,1 1 0,-1 0 0,1-1 0,-1 0 0,1 0 0,0 0 0,0-1 0,0 0 1,1 0-1,-1 0 0,0-1 0,1 0 0,-1-1 0,1 1 0,-1-1 0,1 0 0,11-2 8,-1 0-1,0-1 1,0-1-1,0-1 1,0 0-1,-1-1 1,1-1-1,8-5-7,-15 7 10,-1-1-1,1 0 1,-1 0-1,0-1 1,-1 0-1,0-1 1,0 0-1,-1 0 1,0 0 0,0-1-1,0 0 1,-2 0-1,6-10-9,-6 3 298,-5 16-275,0-1 0,0 1 0,0 0 1,0 0-1,0-1 0,0 1 0,0 0 0,0 0 0,0-1 0,0 1 1,0 0-1,0 0 0,0-1 0,0 1 0,-1 0 0,1 0 0,0-1 1,0 1-1,0 0 0,0 0 0,0-1 0,-1 1 0,1 0 1,0 0-1,0 0 0,0 0 0,-1-1 0,1 1 0,0 0 0,0 0 1,0 0-1,-1 0 0,1 0 0,0 0 0,0-1 0,-1 1 0,1 0 1,0 0-1,0 0 0,-1 0 0,1 0 0,0 0 0,-1 0 0,1 0-23,-3 4 132,-33 52-5,28-46-114,0 1 0,1 1 1,1-1-1,0 1 1,0 0-1,1 1 0,1-1 1,-2 9-14,-6 38 60,2 1 0,-1 47-60,8-79 9,3-24-3,0 1-6,0-1 0,-1 0-1,1 1 1,-1-1-1,0 0 1,0 1-1,0-1 1,-1 0 0,1 0-1,-1 0 1,0 0-1,0 0 1,-1-1 0,1 1-1,-2 0 1,19-11 43,-11 6-39,0-1 0,0 1 0,-1-1 1,1 0-1,-1 0 0,1 0 0,0-1-4,12-9 6,-1-1-1,-1-1 0,0 0 1,-1-1-1,0-1 0,-1 0 1,-1 0-1,1-4-5,70-138-172,22-73 172,-98 220-6,-4 10 8,-1-1-1,0 0 0,0 1 1,0-1-1,0 0 0,0 0 1,-1 0-1,1 1 1,0-1-1,-1 0 0,1-1-1,-1 2 1,-1 1-1,1 0 0,0 0 1,0 0-1,-1 0 1,1 0-1,0 0 0,0 0 1,-1 0-1,1 0 0,0 1 1,0-1-1,-1 0 1,1 0-1,0 0 0,0 0 1,-1 0-1,1 0 0,0 0 1,0 1-1,0-1 1,-1 0-1,1 0 0,0 0 1,0 0-1,0 1 1,-1-1-1,1 0 0,0 0 1,0 0-1,0 1 0,0-1 1,0 0-1,0 0 1,0 1-1,0-1 0,0 0 1,-1 0-1,1 1 0,0-1 1,0 0-1,0 0 0,-8 32-53,1 0 0,1 0 0,1 4 53,5-31-11,-1 3-6,-5 56-122,6-59 130,0 0 0,0 0 0,0 0 0,1 0 0,0-1 0,0 1 0,1 0 0,-1 0 0,1-1 0,0 1 0,2 3 9,-3-7-3,0 1 0,0-1 0,0 1 0,0-1 1,0 0-1,1 0 0,-1 1 0,0-1 0,1 0 0,-1 0 0,1 0 1,-1 0-1,1-1 0,-1 1 0,1 0 0,0-1 0,-1 1 0,1-1 1,0 1-1,0-1 0,0 0 3,1 0-5,0 0 0,0 0 0,0-1 0,1 1 0,-1-1 0,0 0 1,0 0-1,0 0 0,0 0 0,0-1 0,1 0 5,7-5-7,0 0 0,-1-1 0,0 0 0,0-1-1,3-4 8,27-28-9,-11 11 3,1 0 0,1 2 0,1 1 0,2 2-1,11-6 7,-45 31-1,0 0 0,0 0 0,0 0 0,0 0 0,0 0 0,1 0 0,-1 0 0,0 0 0,0 1 0,0-1 0,0 0 0,0 0 0,0 0 0,0 0 0,0 0 0,0 0 0,0 1 0,0-1 0,1 0 0,-1 0 0,0 0 0,0 0 0,0 0 0,0 1 0,0-1 0,0 0 0,0 0 0,0 0 0,0 0 0,0 0 0,0 1-1,0-1 1,-1 0 0,1 0 0,0 0 0,0 0 0,0 0 0,0 0 0,0 1 0,0-1 0,0 0 0,0 0 0,0 0 0,0 0 0,-1 0 0,1 0 0,0 0 0,0 0 0,0 1 0,0-1 0,0 0 0,0 0 0,0 0 0,-1 0 0,1 0 0,0 0 0,0 0 1,-17 22-7,4-5 5,1 1 1,-10 18 1,19-32 0,1 1 0,0 0 1,0 0-1,0 0 0,1 0 0,-1 0 0,1 0 1,0 0-1,1 0 0,-1 0 0,1 1 1,0-1-1,1 0 0,-1 3 0,1-5 0,0-1-1,-1 1 1,1-1 0,0 1-1,0-1 1,1 0 0,-1 1-1,0-1 1,1 0-1,-1 0 1,1 0 0,0 0-1,0 0 1,0 0 0,0 0-1,0-1 1,0 1-1,1 0 1,1 0-1,1 0-1,-1 0 1,1 0-1,0 0 1,0-1-1,0 0 1,0 0-1,0 0 0,3 0 2,6-1-2,0 0-1,0-1 0,-1 0 0,1-1 1,0 0-1,10-4 3,9-6 2,0-1 1,0-2 0,-2 0-1,0-3 1,0 0 0,-2-2-1,0-1 1,-2-2 0,21-20-3,-44 38 5,1 0 0,0 0 1,-1 0-1,0 0 0,-1-1 1,1 0-1,-1 1 0,0-1 1,1-3-6,-3 7 6,-1 0 1,0 1 0,1-1 0,-1 0 0,0 1-1,1-1 1,-1 0 0,0 0 0,-1 0 0,1 1 0,0-1-1,0 0 1,-1 0 0,1 1 0,-1-1 0,1 0-1,-1 1 1,0-1 0,0 0 0,0 1 0,1-1 0,-2 1-1,1 0 1,0-1 0,0 1 0,0 0 0,-1-1-1,1 1 1,0 0 0,-1 0 0,1 0 0,-1 0 0,1 1-1,-1-1 1,0 0 0,1 1 0,-2-1-7,-4-2 20,-1 1 1,1 0-1,-1 1 1,1 0-1,-1 0 1,1 0-1,-1 1 1,0 0-1,1 0 1,-1 1-1,1 0 1,-1 1-1,1 0 1,-7 2-21,-4 2 12,-1 1 0,2 1 0,-1 0 0,1 2 0,-5 3-12,2 0-1,-1 2 1,2 0 0,-6 6 0,20-16 0,-1 0-1,1 0 1,1 1-1,-1-1 1,1 1 0,0 0-1,0 0 1,1 1 0,-1-1-1,2 1 1,-1-1 0,1 1-1,-1 2 1,3-6-1,-1 1-1,1-1 1,0 1 0,0-1-1,0 1 1,0-1 0,1 1-1,-1-1 1,1 1 0,0-1-1,0 1 1,0-1 0,1 0-1,-1 0 1,1 1-1,0-1 1,-1 0 0,1 0-1,1-1 1,-1 1 0,0 0-1,1-1 1,-1 1 0,1-1-1,0 0 1,0 0-1,0 0 1,0 0 0,0-1-1,1 1 2,0 0 0,0 0 0,1-1 0,-1 1 0,1-1 0,0 0-1,-1 0 1,1 0 0,0-1 0,0 0 0,-1 0 0,1 0 0,0 0-1,0-1 1,-1 0 0,1 0 0,0 0 0,-1-1 0,1 1 0,-1-1-1,0 0 1,5-3 0,4-3-6,-1-1-1,0-1 1,0 0-1,-1-1 1,1-2 6,-9 10-19,0 0 1,0-1-1,0 1 1,-1-1-1,0 1 1,1-1-1,-1 0 1,0 0-1,-1 0 1,1 0-1,-1 0 1,0 0-1,0-1 1,0 1-1,-1 0 1,1-1-1,-1 1 0,0 0 1,0-1-1,-1 0 19,1 5-1,0 0 1,0 0-1,0 0 0,0 0 0,0-1 0,0 1 0,0 0 0,0 0 0,0 0 0,0 0 0,0 0 0,0 0 0,0 0 0,0 0 0,0-1 0,0 1 0,0 0 0,-1 0 0,1 0 0,0 0 0,0 0 0,0 0 0,0 0 0,0 0 0,0 0 0,0 0 0,0 0 0,-1 0 1,1 0-1,0 0 0,0 0 0,0 0 0,0-1 0,0 1 0,0 0 0,0 0 0,-1 0 0,1 1 0,0-1 0,0 0 0,0 0 0,0 0 0,0 0 0,0 0 0,0 0 0,-1 0 0,1 0 0,0 0 0,0 0 0,0 0 0,0 0 0,0 0 0,0 0 0,0 0 0,0 0 0,0 1 1,-1-1-1,1 0 0,0 0 0,0 0 0,0 0 0,0 0 0,0 0 0,0 0 0,0 0 0,0 1 0,0-1 0,0 0 0,0 0 1,-6 9-17,5-7 12,-5 8 2,1 1 0,0 0 0,1 0 0,0 0-1,1 0 1,0 1 0,0-1 0,1 1 0,0 10 3,2-17-2,0-1 0,0 1 1,1-1-1,-1 0 1,1 0-1,0 1 1,0-1-1,0 0 1,1 0-1,0 0 1,-1 0-1,1 0 0,1 0 2,-1-1-2,0-1 0,0 1 0,1-1 0,-1 0 0,1 1 0,-1-1 0,1 0 0,0-1 0,0 1 0,0 0-1,0-1 1,0 0 0,0 1 0,0-1 0,0 0 0,1-1 0,-1 1 0,3 0 2,8 0 2,0-1-1,0 0 1,1-1 0,-1 0 0,0-1 0,0 0 0,0-2 0,0 1-1,-1-2 1,0 0 0,8-4-2,-5 2 6,0-1-1,-1-1 1,0 0-1,-1-1 0,0-1 1,0 0-1,-1-1 1,-1-1-1,4-3-5,-11 9 4,0 0 1,0 0-1,-1 0 1,0-1-1,0 1 0,0-2-4,-3 7 2,0-1-1,0 0 0,0 0 1,0 0-1,-1 0 0,1-1 0,-1 1 1,0 0-1,0 0 0,0 0 0,0 0 1,0 0-1,-1-1 0,1 1 1,-1 0-1,0 0 0,-1-2-1,1 4 1,1 0 0,-1-1 0,0 1 0,0 0 0,0 0 0,1 0 0,-1 0 0,0 0 0,0 0 0,-1 0 0,1 1 0,0-1 0,0 0 0,0 0 0,-1 1 1,1-1-1,0 1 0,0-1 0,-1 1 0,1 0 0,0-1 0,-2 1-1,-1 0 4,0 0 0,0 0 0,0 0 0,0 0 0,0 1 0,0 0 0,1-1 0,-4 2-4,-1 1 5,0 0-1,1 0 1,-1 1 0,1-1 0,0 2-1,0-1 1,-7 6-5,9-3-1,7-3-21,17-4-19,67-17 8,22-11 33,-28 8 38,55-8-38,-107 25 4,-27 3-3,-1 0 0,0 0-1,1 0 1,-1 0-1,0 0 1,1-1-1,-1 1 1,1 0-1,-1 0 1,0 0-1,1 0 1,-1 0-1,1 1 1,-1-1-1,0 0 1,1 0 0,-1 0-1,0 0 1,1 0-1,-1 0 1,0 1-1,1-1 1,-1 0-1,0 0 1,1 0-1,-1 1 1,0-1-1,1 0 1,-1 1-1,0-1 1,0 0 0,0 1-1,1-1 1,-1 0-1,0 1 1,0-1-1,0 0 1,0 1-1,1-1 1,-1 0-1,0 1 1,0-1-1,0 1 1,0-1-1,0 0 1,0 1 0,0-1-1,0 0 1,0 1-1,0-1 1,0 1-1,-1-1 1,1 0-1,0 1 1,0-1-1,0 0 1,0 1-1,-14 21 51,11-19-37,-59 70 236,46-56-193,0 1 0,1 0 0,1 1 0,1 1 0,-7 13-57,18-30 3,0 1-1,1-1 0,0 1 0,-1-1 1,1 1-1,1-1 0,-1 1 0,0-1 1,1 1-1,0 2-2,0-5 0,0-1 1,0 0-1,0 1 0,0-1 1,0 1-1,0-1 0,0 0 1,1 1-1,-1-1 0,0 1 1,0-1-1,1 0 1,-1 1-1,0-1 0,0 0 1,1 0-1,-1 1 0,0-1 1,1 0-1,-1 0 0,0 1 1,1-1-1,-1 0 0,0 0 1,1 0-1,-1 0 0,1 1 1,-1-1-1,0 0 1,1 0-1,-1 0 0,1 0 0,1 0 3,0 0 0,1-1 0,-1 1 1,0-1-1,0 1 0,0-1 0,0 0 0,0 0 0,0 0 0,0 0 0,0 0-3,71-44 112,-2-2 1,48-43-113,39-28 55,-145 111-23,-28 21-9,1-1-7,4-2-4,0 0 1,1 1-1,1 1 1,-4 6-13,9-15 1,1 0 0,0 0 0,0-1 1,1 1-1,-1 0 0,1 1 0,0-1 1,0 0-1,0 0 0,1 0 0,-1 1 1,1-1-1,0 0 0,0 1 0,1-1 1,-1 0-1,1 0 0,0 2-1,0-6-1,-1 1 0,0 0 0,0-1 1,1 1-1,-1-1 0,1 1 0,-1 0 0,0-1 0,1 1 0,-1-1 1,1 1-1,-1-1 0,1 0 0,0 1 0,-1-1 0,1 0 0,-1 1 1,1-1-1,0 0 0,-1 1 0,1-1 0,0 0 0,-1 0 0,1 0 0,0 0 1,-1 0-1,1 0 0,0 0 0,0 0 0,-1 0 0,1 0 0,0 0 1,-1 0-1,1 0 0,0-1 0,-1 1 0,1 0 0,0 0 1,28-15-20,-24 12 17,233-148-2906,-223 141 2189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29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5073,'38'42'2121,"-22"-44"-1073,5 4-1232,7 1-504,-3 7-953,-2 3 977</inkml:trace>
  <inkml:trace contextRef="#ctx0" brushRef="#br0" timeOffset="1">227 183 3041,'63'40'1288,"-48"-41"-544,6 2-928,0 5-488,-2 9 432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30.58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38 0 488,'-24'27'304,"10"-5"8,14-8 192,2-6 184,10 1 233,5-4-41,12-2-224,3 2-168,5 6-336,-3 7-80,-3 9-432,-4 6-368,-7 0 448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30.93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316 1 3049,'0'1'1656,"9"14"-280,-8 14-688,-21 42-199,-24-32-225,-10 0-144,-11-3-384,-6 1-401,0-3 417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32.46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135 615 1928,'31'-35'1054,"-31"35"-1034,0 0-1,0 0 1,0 0 0,0 0 0,-1 0-1,1 0 1,0 0 0,0 1 0,0-1-1,0 0 1,0 0 0,-1 0-1,1 0 1,0 0 0,0 0 0,0 0-1,0 0 1,0 0 0,-1 0 0,1 0-1,0-1 1,0 1 0,0 0-1,0 0 1,0 0 0,-1 0 0,1 0-1,0 0 1,0 0 0,0 0 0,0 0-1,0 0 1,0 0 0,0-1-1,-1 1 1,1 0 0,0 0 0,0 0-1,0 0 1,0 0 0,0 0 0,0-1-1,0 1 1,0 0 0,0 0-1,0 0 1,0 0 0,0 0 0,0-1-1,0 1 1,0 0 0,0 0 0,0 0-1,0 0 1,0 0 0,0-1-1,0 1 1,0 0 0,0 0 0,0 0-1,0 0 1,0 0 0,0-1 0,0 1-1,0 0-19,-17 4 428,14-3-236,-17 4 129,-1 0 0,0-2 0,0 0 0,-16-1-321,36-2 6,0 0 0,1 0 0,-1 0 0,0 0 0,1 0 0,-1 0 0,0 0 0,0 0 0,1 0 0,-1 0 0,0-1 0,1 1 0,-1 0 0,0 0 0,1-1 0,-1 1 0,1 0 0,-1-1 0,0 1 0,1-1 0,-1 1 1,1 0-1,-1-1 0,1 1 0,-1-1 0,1 0 0,0 1 0,-1-1 0,1 1 0,0-1 0,-1 0 0,1 1 0,0-1 0,0 0 0,-1 1 0,1-1 0,0 0 0,0 1 0,0-1 0,0 0 0,0 0 0,0 1 0,0-1 0,0 0 0,0 1 0,0-1 0,1 0 0,-1 1 0,0-1 0,0 0 0,1 1 0,-1-1 0,0 0 0,1 1-6,1-5 2,1 0 0,-1 0 0,1 0 0,0 0 0,0 1 0,2-2-2,4-5-2,1 1-1,0-1 1,1 2-1,6-5 3,-14 12 2,0-1-1,1 1 1,-1 0 0,0 0-1,1 0 1,-1 1 0,1 0-1,0-1 1,0 1 0,-1 0-1,1 1 1,0-1 0,0 0-1,0 1 1,0 0 0,0 0-1,0 1 1,0-1 0,2 1-2,8 3 32,0 1 1,0 0-1,0 1 1,-1 1 0,0 0-1,0 0 1,-1 1-1,8 7-32,-13-9 27,0 0 0,-1 1 0,0 0 0,0-1 0,-1 2 0,0-1 0,0 1 0,0 0 0,-1 0 0,0 0 0,-1 0 0,0 1 0,0 0 0,-1-1 0,0 2-27,5 35 154,-2 1-1,-2 0 1,-2 0-1,-3 20-153,-6 25 188,-15 62-188,23-148 5,-2 1 0,1 0 0,-1 0 0,0-1 0,0 1 0,-3 4-5,4-9 6,0 1-1,0 0 1,0 0 0,0-1-1,-1 1 1,1-1-1,-1 1 1,1-1-1,-1 0 1,0 1-1,1-1 1,-1 0 0,0 0-1,0 0 1,0 0-1,0-1 1,0 1-1,0 0-5,1-1 5,1-1 0,0 1 0,-1 0-1,1 0 1,0 0 0,-1 0-1,1 0 1,-1-1 0,1 1 0,0 0-1,0 0 1,-1-1 0,1 1-1,0 0 1,-1-1 0,1 1 0,0 0-1,0 0 1,0-1 0,-1 1-1,1-1 1,0 1 0,0 0 0,0-1-1,0 1 1,0 0 0,0-1-1,-1 1-4,-13-31 7,4 10-8,0 0 0,2-1 0,0 0 0,1 0 0,-3-23 1,6 23-2,-4-22 21,-8-24-19,15 67-2,1 0 1,0-1-1,0 1 0,0 0 0,0-1 0,0 1 1,0 0-1,0-1 0,0 1 0,1-1 1,-1 1-1,0 0 0,1 0 0,-1-1 1,1 1-1,0 0 0,-1 0 0,1-1 0,0 1 1,0 0-1,0 0 0,0 0 0,-1 0 1,2 0-1,-1 0 0,0 1 0,0-1 0,0 0 1,0 0-1,1 0 2,7-3-6,-1-1 0,1 1 0,0 1 0,4-2 6,7-3 2,-1-1 1,0-2-1,0-1 0,-1 0 0,-1-1 0,12-11-2,-1-3 1,-1-1 1,19-25-2,-39 44 0,-1 0 1,0-1-1,-1 1 1,0-1-1,0 0 0,-1-1 1,0 1-1,-1-1 1,2-6-1,-2 0-28,-1 0 0,0 0 0,-1 0 0,-1 0 0,-1 0 0,-1-1 28,-2-33-118,-3 2 0,-2-1 1,-3 1-1,-1 0 1,-16-33 117,8 38-5,19 42 6,0-1-1,0 0 1,0 0-1,0 1 1,0-1 0,-1 1-1,1 0 1,-1 0-1,0 0 1,0 0 0,0 0-1,-2 0 0,5 1 0,-1 1 0,0 0 0,0 0 0,1 0 0,-1 0 0,0 0 0,1 0 0,-1 0 0,0 0-1,0 0 1,1 0 0,-1 0 0,0 0 0,1 1 0,-1-1 0,0 0 0,1 0 0,-1 1 0,0-1 0,1 1-1,-1-1 1,0 0 0,1 1 0,-1-1 0,1 1 0,-1-1 0,1 1 0,-1 0 0,1-1 0,0 1 0,-1-1 0,1 1-1,0 0 1,-1-1 0,1 1 0,0 0 0,0 0 0,0-1 0,-1 1 0,1 0 0,0 0 0,-6 34-18,6-33 17,-1 15-5,0 0 1,2 0-1,0 0 1,1 1 0,1-1-1,1 3 6,12 40 6,3 4-6,-12-43 3,19 57 4,-14-47 7,-1 0-1,-2 2 0,-1-1 1,-1 1-1,-1 16-13,-4-4 42,-1-17-5,1 0 0,1 0-1,5 20-36,-8-46 2,1-1-1,-1 1 0,0-1 1,1 0-1,-1 1 1,1-1-1,0 1 0,-1-1 1,1 0-1,0 0 0,0 1 1,0-1-1,-1 0 0,1 0 1,1 0-1,-1 0 1,0 0-1,0 0 0,0 0 1,0 0-1,1-1 0,-1 1 1,0 0-1,1-1 1,-1 1-1,1-1 0,-1 1 1,1-1-1,-1 0 0,0 0 1,1 0-1,-1 0 1,1 0-1,-1 0 0,1 0 1,-1 0-1,2 0-1,4-2 4,1-1 0,0 1 0,-1-1 1,0 0-1,1-1 0,2-2-4,-5 4 3,49-28 18,-2-3 1,-1-2-1,12-12-21,-49 35 7,0-1 0,12-13-7,-23 23 1,0 0 0,-1 0 1,1-1-1,-1 1 0,0 0 1,0-1-1,0 1 0,0-1 0,-1 0 1,1 0-1,-1 0 0,0 0 1,0 1-1,0-1 0,-1-1 1,0 0-2,1 4 3,-1-1 1,-1 1 0,1 0 0,0 0 0,0 0-1,0 0 1,-1 0 0,1 0 0,0 0 0,-1 0-1,1 0 1,-1 0 0,1 0 0,-1 0 0,1 1-1,-1-1 1,0 0 0,0 0 0,1 0 0,-1 1-1,0-1 1,0 0 0,0 1 0,0-1 0,0 1-4,0-1 8,-1 1 1,1 0 0,-1-1-1,1 1 1,-1 0 0,1 0-1,-1 0 1,0 0 0,1 0-1,-1 1 1,1-1 0,-1 0 0,1 1-1,-1-1 1,0 1-9,-4 2 24,-1 0 0,1 0-1,0 1 1,0 0 0,0 0 0,-4 3-24,7-4 2,1 0 0,-1 0 0,0-1 1,1 2-1,-1-1 0,1 0 0,0 0 1,0 1-1,0-1 0,0 1 0,1 0 1,0-1-1,-1 1 0,1 0 0,1 0 1,-1 0-1,0 0 0,1 0 0,0 0 1,0 0-1,0 0 0,1 0 0,-1-1 1,1 1-1,0 0 0,0 0 0,0 0 1,0 0-1,1-1 0,0 1 0,0-1 1,0 1-1,0-1 0,2 2-2,1 3 2,0-1 1,1 0-1,1 0 0,-1 0 0,1-1 1,0 0-1,0 0 0,1-1 0,0 0 1,0 0-1,0-1 0,0 0 1,1 0-1,4 1-2,-5-4 5,0 1-1,0-1 1,0 0 0,0-1 0,0 1 0,0-2 0,0 1-1,0-1 1,0-1 0,0 1 0,0-1 0,0 0-1,-1-1 1,1 0 0,-1 0 0,0-1 0,0 0 0,0 0-1,0-1 1,1-1-5,9-8 11,-1 0 1,-1 0-1,-1-2 0,0 0 0,-1 0 0,-1-1 0,3-5-11,4-16 34,-19 38-33,0 0 0,0 0-1,0 0 1,0 0 0,0 0 0,0 0 0,0 0 0,-1 0-1,1 0 1,0 0 0,0 0 0,0 0 0,0 0 0,0 0-1,0 0 1,0 0 0,0 0 0,0 0 0,0 0 0,0 0-1,0 0 1,0 0 0,0 0 0,0 0 0,-1 0 0,1 0 0,0 0-1,0 0 1,0 0 0,0 0 0,0 0 0,0-1 0,0 1-1,0 0 1,0 0 0,0 0 0,0 0 0,0 0 0,0 0-1,0 0 1,0 0 0,0 0 0,0 0 0,0 0 0,0 0 0,0 0-1,0 0 1,0 0 0,0-1 0,0 1 0,0 0 0,0 0-1,-10 8 22,-10 11-8,16-14-13,0 0 0,1 0 0,0 1 0,0-1 0,0 1 1,0 0-1,1 0 0,0 0 0,1 0 0,-1 0 0,1 0 0,0 0 0,1 1 1,-1-1-1,1 0 0,0 0 0,1 1 0,0-1 0,0 0 0,1 5-1,-1-5 0,1 0 0,0-1 1,-1 0-1,2 1 0,-1-1 0,0 0 0,1 0 0,0 0 0,0 0 1,1-1-1,-1 1 0,1-1 0,0 0 0,0 0 0,1 0 0,-1-1 0,1 1 1,0-1-1,-1 0 0,1-1 0,1 1 0,-1-1 0,2 1 0,2-1 6,1-1-1,1 1 1,-1-2 0,0 1-1,0-1 1,0-1-1,0 0 1,0-1-1,0 1 1,0-2 0,0 1-1,-1-2 1,9-3-6,-6 2 11,1-1 1,-1 0-1,0-1 1,-1 0-1,1-1 1,-2 0-1,1-1 1,-1-1-1,9-9-11,-16 15 4,0 0 0,0 0-1,-1 0 1,1 0 0,-1 0-1,0-1 1,0 1 0,0-1-1,0 1 1,-1-1 0,0 0-1,0 0 1,0 0 0,-1 1-1,0-1 1,0 0 0,0 0-1,-1-4-3,1 5 2,-2 0 0,1 0 0,0 0-1,-1 0 1,0 0 0,0 0-1,0 1 1,0-1 0,0 1-1,-1-1 1,0 1 0,0 0-1,0 0 1,0 0 0,0 0-1,0 1 1,-1-1 0,1 1-1,-1 0 1,0 0 0,-3-1-2,-2-1-2,0 1 1,0 1 0,0-1 0,-1 1 0,1 1-1,-1 0 1,0 0 0,1 1 0,-6 0 1,9 1-18,0-1-1,0 1 1,0 0 0,0 0 0,0 0 0,0 1 0,0 0 0,0 0 0,0 1-1,1-1 1,-1 1 0,1 1 0,0-1 0,0 1 0,-1 1 18,5-5-52,0 1-1,1 0 1,-1-1 0,0 1 0,0 0 0,1-1-1,-1 1 1,1 0 0,-1 0 0,1 0 0,-1 0-1,1-1 1,-1 1 0,1 0 0,0 0 0,-1 0-1,1 0 1,0 0 0,0 0 0,0 0 0,0 0-1,0 0 1,0 0 0,0 0 0,0 0 0,0 0-1,0 0 1,1 0 0,-1 0 0,0 0 0,1 0-1,-1 0 1,0 0 0,1 0 52,1 1-230,0 0 0,0 0 0,0 0 0,1 0 0,-1 0 0,1-1 0,-1 1 0,1-1 0,-1 0 0,1 1 0,1-1 230,26 11-908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33.13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68 2601,'116'-40'1479,"-86"31"-295,-30 9-1169,0 0 1,0 0-1,0 0 1,0 0-1,1 0 1,-1 0-1,0 0 0,0 0 1,0-1-1,1 1 1,-1 0-1,0 0 1,0 1-1,0-1 0,0 0 1,1 0-1,-1 0 1,0 0-1,0 0 1,0 0-1,0 0 0,1 0 1,-1 0-1,0 0 1,0 0-1,0 0 1,0 0-1,0 1 1,1-1-1,-1 0 0,0 0 1,0 0-1,0 0 1,0 0-1,0 1 1,0-1-1,0 0 0,0 0 1,1 0-16,1 3 237,0 0-156,0-1 1,0 0 0,-1 1-1,1-1 1,0 1-1,-1 0 1,1-1 0,-1 1-1,0 0 1,0 0 0,0 0-1,-1 0 1,1 2-82,4 44 141,-4-28-40,1 2-67,-1 1 0,0 0 0,-2 0 0,0 0 1,-2 0-1,-4 14-34,-6-15 36,13-23-33,-1 1 0,1-1 1,0 1-1,0-1 0,-1 0 0,1 1 0,-1-1 1,1 0-1,0 1 0,-1-1 0,1 0 1,-1 1-1,1-1 0,-1 0 0,1 0 0,-1 1 1,1-1-1,-1 0 0,1 0 0,-1 0 0,1 0 1,-1 0-1,1 0 0,-1 0 0,1 0 0,-1 0 1,1 0-1,-1 0 0,1 0 0,-1 0 1,1 0-1,-1 0 0,1-1 0,-1 1 0,1 0 1,-1 0-1,1-1 0,-1 1 0,1 0 0,-1-1 1,1 1-1,0 0 0,-1-1 0,1 1 0,0 0 1,-1-1-1,1 1 0,0-1 0,-1 1-3,1-2 12,-1 1 0,0-1 0,1 0 0,0 1-1,-1-1 1,1 0 0,0 1 0,0-1 0,-1 0-1,2 1 1,-1-1 0,0 0 0,0 1 0,0-1-1,1 0 1,-1 1 0,1-2-12,12-30 90,-11 28-78,12-23-10,1 1 1,1 1-1,2 0 0,0 1 0,2 1 1,1 0-1,23-19-2,-41 40-12,20-17-35,-22 19 42,0 0-1,-1 1 1,1-1 0,0 0 0,0 0 0,0 1 0,1-1-1,-1 1 1,0-1 0,0 1 0,0 0 0,0-1 0,0 1-1,1 0 1,-1 0 0,0 0 0,0 0 0,0 0 0,1 0 5,-1 1-3,0 1 0,0 0 0,-1 0-1,1 0 1,0-1 0,-1 1 0,1 0 0,-1 0 0,0 0 0,0 0 0,1 0 0,-1 0 0,-1 0 0,1 0 0,0 0 0,0 0 3,0 0-1,-1 10 2,1 0 0,0 0-1,1 0 1,0-1-1,1 1 1,0 0 0,3 7-1,-3-16-1,-1 1 1,0-1 0,1 1 0,0-1 0,0 0-1,0 1 1,0-1 0,1 0 0,-1-1 0,1 1-1,0 0 1,-1-1 0,1 1 0,0-1-1,1 0 1,-1 0 0,0 0 0,1-1 0,-1 1-1,1-1 1,-1 1 0,1-1 0,-1 0-1,1-1 1,0 1 0,1-1 0,2 1-2,0-2 1,0 1-1,0-1 1,0 0-1,0 0 1,0-1-1,-1 0 0,1 0 1,-1 0-1,1-1 1,-1 0-1,3-2 2,5-3 7,-1 0 0,1-2-1,-2 0 1,11-9-7,-18 14 4,0 0-1,-1 0 1,0-1-1,0 1 0,0-1 1,0 0-1,-1 0 1,1-4-4,-2 7 3,-1 0-1,0 0 1,0 0 0,0 0-1,-1-1 1,1 1 0,-1 0-1,1-1 1,-1 1 0,0 0-1,0-1 1,-1 1 0,1 0-1,-1-1 1,0 1 0,1 0-1,-2-3-2,1 5 2,0-1-1,0 1 0,0 0 0,0-1 1,0 1-1,-1 0 0,1 0 1,0 0-1,0 0 0,-1 0 0,1 0 1,-1 0-1,1 1 0,-1-1 0,1 0 1,-1 1-1,1-1 0,-1 1 0,0 0 1,1-1-1,-1 1 0,1 0 1,-1 0-1,0 0 0,1 0 0,-1 0 1,0 1-1,1-1 0,-1 0 0,1 1 1,-2 0-2,0-1-1,1 1 0,-1 0-1,0 0 1,1 0 0,-1 0 0,1 0 0,-1 1 0,1-1 0,-1 1 0,1 0 0,0-1 0,0 1 0,0 0 0,0 0 0,0 0 0,1 1 0,-2 1 1,2-2-2,1 0 1,-1 0 0,1 0 0,0 1-1,0-1 1,0 0 0,0 0-1,0 1 1,0-1 0,1 0-1,-1 0 1,1 0 0,-1 1 0,1-1-1,0 0 1,0 0 0,0 0-1,0 0 1,0 0 0,0-1-1,1 1 1,-1 0 0,1 0 0,0 0 1,7 7-10,-1 0 0,2 0 0,7 5 10,-15-12-1,0-1 1,6 5 5,1 1-1,-1 0 1,0 0-1,-1 1 1,0 0 0,5 8-5,-11-14 1,1 1 0,-1-1 0,0 1 1,0 0-1,0 0 0,0 0 1,0-1-1,-1 1 0,1 0 1,-1 0-1,0 0 0,0 0 1,0 0-1,0 0 0,-1 0 1,1 0-1,-1 0 0,1 0 1,-1-1-1,0 1 0,0 0 0,-1 0 1,1-1-1,0 1 0,-1-1 1,-1 3-2,-11 13-179,0-1 0,-1 0 0,0-1 0,-2 0 0,0-2 1,0 0-1,-2-1 0,1 0 0,-7 1 179,-8 6-527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7T09:12:33.48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193 3 2969,'0'-2'1656,"44"16"-408,47 58-312,-47 1-463,-1 4-177,-18 18-144,-16 10-40,-33 27-32,-22 14-16,-29-1-112,-13-4-240,-17-5-889,-5-4 777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3.77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41 35 1496,'-5'-4'2120,"-16"-17"3839,7 11-5612,14 11-346,0-1-1,0 1 1,0 0 0,0-1-1,0 1 1,0-1 0,-1 1-1,1 0 1,1-1-1,-1 1 1,0-1 0,0 1-1,0-1 1,0 1 0,0 0-1,0-1 1,1 1 0,-1-1-1,0 1 1,1-1-1,-1 1 0,26 62 10,-17-43 3,0-1 0,-2 2-1,3 12-12,-4-9 13,0 0-1,-2 0 1,-1 0-1,-1 0 1,-1 1-1,-1-1 1,-1 1-1,-1 0-12,0-13 3,2-9 0,0 1-1,0-1 1,0 1-1,-1-1 1,1 1-1,-1-1 0,0 0 1,0 0-1,-1 1 1,1-1-1,-1 0 1,1 0-1,-2 1-2,3-4-53,0 0 0,0 0 0,0 0 1,0 0-1,0 0 0,0 0 0,0 0 0,0 0 0,-1 0 0,1 0 0,0 0 0,0 0 0,0 0 0,0 0 1,0 0-1,0 0 0,0 0 0,-1 0 0,1 0 0,0 0 0,0 0 0,0 0 0,0 0 0,0 0 0,0 0 1,0 0-1,-1 0 0,1 0 0,0 0 0,0 0 0,0 0 0,0 0 0,0 0 0,0 0 0,0 0 1,0 0-1,0 0 0,0-1 0,-1 1 0,1 0 0,0 0 0,0 0 0,0 0 0,0 0 0,0 0 0,0 0 1,0 0-1,0-1 0,0 1 0,0 0 0,0 0 0,0 0 0,0 0 0,0 0 0,0 0 0,0 0 0,0-1 1,0 1-1,0 0 0,0 0 0,0 0 0,0 0 0,0 0 0,0 0 0,0 0 0,0-1 0,0 1 53,0-2-692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4.49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102 553 1512,'-15'-89'899,"8"62"752,0 20-370,-3-5 1420,-47-95-1523,56 104-1160,0 0 0,0 0-1,1 0 1,-1 0 0,0 0 0,1 0-1,0 0 1,0 0 0,0 0 0,0 0 0,0 0-1,1 0 1,-1 0 0,1 0 0,0 0 0,0-1-18,2-12 106,-1 1-42,1 0 1,0 0-1,0 0 1,2 0-1,0 1 1,1-1-1,0 1 1,1 1-1,0-1 1,1 1-1,1 1 1,0-1-1,1 1 1,2-1-65,-8 9 10,0 1 0,0-1-1,1 1 1,-1 0 0,1 0 0,0 0 0,0 1 0,0 0 0,0 0 0,2-1-10,-4 3 2,-1-1 1,0 1-1,0-1 0,1 1 0,-1-1 0,0 1 0,1 0 0,-1 0 1,1 1-1,-1-1 0,0 0 0,0 1 0,1-1 0,-1 1 0,0 0 1,0 0-1,1 0 0,-1 0 0,0 0 0,0 0 0,0 0 1,-1 1-1,1-1 0,0 1 0,1 1-2,4 6-2,0 1 1,-1 0-1,0 0 0,-1 1 1,0-1-1,-1 1 1,0 0-1,-1 1 0,0-1 1,0 0-1,-2 1 0,1 0 1,-1 0 1,0 16-18,0 0 0,-2 0 1,-1 0-1,-5 25 18,4-35-23,-2 0 1,1-1-1,-2 0 1,-1 0-1,0 0 1,-1-1-1,0 0 1,-5 5 22,12-19 0,0 0-1,0 0 1,-1 0 0,1-1-1,0 1 1,-1-1 0,1 1-1,-1-1 1,0 1 0,1-1-1,-1 0 1,0 0 0,0 0 0,0 0-1,0 0 1,0 0 0,0 0-1,0 0 1,0-1 0,0 0-1,0 1 1,0-1 0,0 0-1,0 0 1,-1 0 0,1 0-1,0 0 1,0 0 0,0-1 0,-1 1 0,3 0 3,-1 0 0,1 0 1,0 0-1,0 0 0,0 0 1,0 0-1,0 0 0,0 0 1,-1 0-1,1 0 0,0 0 1,0 0-1,0 0 0,0 0 1,0 0-1,0 0 0,-1 0 1,1-1-1,0 1 1,0 0-1,0 0 0,0 0 1,0 0-1,0 0 0,0 0 1,-1 0-1,1 0 0,0 0 1,0 0-1,0-1 0,0 1 1,0 0-1,0 0 0,0 0 1,0 0-1,0 0 0,0 0 1,0 0-1,0-1 1,0 1-1,0 0 0,0 0 1,0 0-1,0 0 0,0 0 1,0-1-1,0 1 0,0 0 1,0 0-1,0 0 0,0 0 1,0 0-1,0 0 0,0-1 1,0 1-4,9-2 43,14 1-37,-10 1-50,0 1 1,0 0-1,-1 1 0,1 0 1,0 1-1,-1 1 0,1 0 1,-1 1-1,0 0 0,0 1 0,-1 0 1,7 5 43,-13-9-551,-1 1 0,1-1 0,0 0 0,-1 0 0,1-1 0,0 1 0,0-1 0,0 0 0,5 0 551,0-1-873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4.99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4 392 3649,'0'0'179,"0"-1"-1,-1 1 1,1-1 0,0 1 0,-1-1-1,1 0 1,0 1 0,-1-1 0,1 1-1,0-1 1,0 0 0,0 1 0,0-1-1,0 1 1,0-1 0,0 0 0,0 1 0,0-1-1,0 0 1,0 1 0,0-1 0,0 0-1,0 1 1,0-1 0,1 1 0,-1-1-1,0 0 1,0 1 0,1-1 0,-1 1-1,1-1-178,19-24-249,-15 19 549,64-72 212,22-38-512,-85 109 28,-1-1 0,0-1-1,-1 1 1,0-1 0,0 0 0,-1 0 0,0 0 0,2-7-28,-5 14 25,0 0 0,1 0 1,-1 0-1,0-1 0,0 1 0,0 0 1,0 0-1,0 0 0,-1 0 1,1-1-1,-1 1 0,1 0 0,-1 0 1,0 0-1,0 0 0,0 0 0,0 0 1,0 1-1,0-1 0,-1 0 0,1 0 1,0 1-1,-1-1 0,0 1 0,1-1 1,-1 1-1,0 0 0,1 0 0,-1 0 1,0 0-1,0 0 0,0 0 1,0 0-1,0 0 0,0 1 0,-1-1 1,1 1-1,0 0 0,0-1 0,-1 1-25,-1-1 7,0 1-1,0-1 1,0 1-1,0 0 0,0 0 1,0 0-1,0 1 1,1-1-1,-1 1 0,0 0 1,0 0-1,0 1 1,1-1-1,-1 1 0,1-1 1,-1 1-1,-3 2-6,4 0 9,-1-1 0,0 1 0,1-1 1,0 1-1,0 0 0,0 0 0,0 1 0,1-1 0,-1 0 0,1 1 0,0 0 0,-1 4-9,0 3 12,0 1 0,0 0 0,2 0 0,-1 0-1,2 0 1,0 0 0,0 0 0,1 0 0,1 0-1,1 6-11,4 9 10,0-1-1,9 21-9,-12-39 1,0 0 0,0-1 0,0 1 1,1-1-1,1 0 0,-1 0 0,1 0 1,1-1-1,-1 0 0,2 1-1,-4-5-1,0-1 0,0 1 0,0-1 0,0 0 0,0-1-1,0 1 1,1 0 0,-1-1 0,0 0 0,1 0 0,-1-1 0,1 1 0,-1-1 0,1 0 0,0 0-1,-1 0 1,1-1 0,-1 0 0,1 0 0,-1 0 0,0 0 0,1-1 0,-1 1 0,3-3 1,12-5-92,-1 0 1,1-2-1,-2 0 1,12-10 91,-21 15-85,11-9-538,-1-1 1,-1-1 0,5-5 622,11-14-655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5.76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38 170 2713,'0'0'1316,"0"0"-393,7 18 365,-7-18-1207,1 1 0,-1-1 1,0 1-1,0-1 0,0 1 0,0 0 0,0-1 0,0 1 1,0-1-1,0 1 0,0-1 0,0 1 0,-1 0 1,1-1-1,0 1 0,0-1 0,0 1 0,-1-1 0,1 1 1,0-1-1,-1 1 0,1-1-81,0 0 47,-1 0-1,1 1 1,0-1 0,0 0 0,-1 0-1,1 0 1,0 0 0,-1 0 0,1 0-1,0 0 1,0 0 0,-1 0-1,1 0 1,0 0 0,-1 0 0,1 0-1,0 0 1,0 0 0,-1-1 0,1 1-1,0 0 1,-1 0 0,1 0-1,0 0 1,0 0 0,-1-1 0,1 1-1,0 0 1,0 0 0,0 0 0,-1-1-1,1 1 1,0 0 0,0 0-1,0-1 1,0 1 0,0 0 0,-1 0-1,1-1 1,0 1 0,0 0 0,0-1-1,0 1 1,0 0 0,0 0-1,0-1 1,0 1-47,-7-21 162,0 1 0,1-1-1,0-6-161,3 14 43,2 8-10,0 1 0,1-1 0,-1 1 0,1-1-1,0 0 1,0 1 0,0-1 0,1 0 0,-1 1-1,1-1 1,0 1 0,0-1 0,2-3-33,-2 7 6,0-1 1,0 1-1,-1-1 0,1 1 1,0-1-1,0 1 1,1 0-1,-1 0 0,0-1 1,0 1-1,0 0 1,1 0-1,-1 0 0,1 1 1,-1-1-1,1 0 0,-1 0 1,1 1-1,-1-1 1,1 1-1,0-1 0,-1 1 1,1 0-1,-1 0 1,1-1-1,0 1 0,-1 0 1,1 1-1,0-1 1,-1 0-1,1 0 0,0 1 1,0-1-7,-1 1 8,-1-1-12,1 1 7,-1 1-1,1-1 1,-1 0 0,1 1 0,-1-1 0,1 0-1,0 0 1,-1 1 0,1-1 0,0 0-1,0 0 1,0 0 0,0 0 0,0 0 0,0 0-1,2 1-2,2 3 4,42 44 17,-37-40-21,0 1 0,-2 0 0,1 1-1,-1-1 1,-1 2 0,4 5 0,11 25 10,-1 1-1,-3 1 1,-1 0 0,0 11-10,30 76 49,-39-112-50,-2-8 0,-1 1 0,-1 0-1,1 0 1,-2 0 0,0 0 0,0 1-1,-1 0 1,-1-1 0,0 6 1,-1-15 0,-1 0 0,0 1 0,0-1 0,-1 0 0,1 0 0,-1 1 0,0-1 0,0 0 1,0-1-1,0 1 0,0 0 0,0 0 0,-1-1 0,1 0 0,-1 1 0,0-1 0,0 0 0,0 0 0,0-1 0,0 1 1,0-1-1,0 1 0,0-1 0,-1 0 0,0 0 0,-1 1 7,-1 0 0,1-1 1,0 1-1,-1-1 0,1-1 0,-1 1 1,1-1-1,-1 0 0,1 0 0,-1 0 1,1-1-1,-1 0 0,1 0 0,-1 0 0,-2-2-7,4 1 21,0-1 0,0 1 0,0-1 0,1 1 0,-1-1 0,1 0-1,0 0 1,0-1 0,0 1 0,0-1 0,0 1 0,1-1-1,0 0 1,-1 0 0,1-2-21,-1-1 14,1-1 0,0 1 0,0 0 1,1-1-1,0 1 0,0-1 0,1 0 0,-1 1 0,2-1-14,1-12 3,0-1-1,2 1 1,1-1-1,0 1 1,2 1-1,3-9-2,3-6-411,2 1 0,1 0 0,2 1 0,1 1 0,1 1 0,19-21 411,-13 22-681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6.49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60 211 3401,'50'-45'1397,"-34"34"-353,-16 11-1017,0 0-1,0 0 0,0 0 0,0 0 0,0 0 1,0 0-1,0 0 0,1 0 0,-1 0 1,0 0-1,0 0 0,0 0 0,0 0 1,0 0-1,0 0 0,0 0 0,1 0 0,-1 0 1,0 0-1,0 0 0,0 0 0,0 0 1,0 0-1,0 0 0,0 0 0,0 0 1,0 0-1,1 0 0,-1 1 0,0-1 0,0 0 1,0 0-1,0 0 0,0 0 0,0 0 1,0 0-1,0 0 0,0 0 0,0 1 1,0-1-1,0 0 0,0 0 0,0 0 1,0 0-1,0 0 0,0 0 0,0 0 0,0 1 1,0-1-1,0 0 0,0 0 0,0 0 1,0 0-1,0 0 0,0 0 0,0 0-26,-8 21 1799,7-18-1995,-1 0 300,0 1 0,1-1 0,-1 0 0,0 1 0,0-1 0,-1 0 1,1 0-1,-3 2-104,4-4 22,0-1 1,0 1-1,0-1 1,0 1-1,0-1 1,0 0-1,1 1 0,-1-1 1,0 0-1,0 0 1,0 1-1,0-1 1,0 0-1,0 0 1,0 0-1,0 0 1,0-1-1,0 1 1,0 0-1,0 0 1,0-1-1,0 1 1,0 0-1,0-1 1,0 1-1,0-1 1,1 1-1,-1-1 1,0 1-1,0-1 1,1 0-1,-1 1 1,0-1-1,1 0 1,-1 0-1,0 1 0,1-1 1,-1 0-23,0-1 17,0 0-1,-1 0 1,1 1 0,0-1-1,0 0 1,0 0 0,0 0-1,1-1 1,-1 1 0,1 0-1,-1 0-16,-10-29 136,-24-31 44,34 60-167,0 0 1,0 0-1,0 0 1,0-1-1,0 1 0,1 0 1,-1 0-1,1-1 1,-1 1-1,1 0 1,0-1-1,0 1 1,0 0-1,0-1 1,1 1-1,-1 0 1,1-1-1,-1 1 0,1 0 1,0 0-1,0-1 1,0 1-1,0 0 1,0 0-1,0 0 1,0 0-1,1 0 1,0 0-14,0 0 5,0 0 0,1-1 1,-1 1-1,1 0 0,0 0 1,0 1-1,-1-1 1,1 1-1,0-1 0,0 1 1,1 0-1,-1 0 0,0 0 1,0 0-1,0 1 0,2-1-5,5 2 6,0 0 0,0 0-1,0 1 1,0 0-1,0 0 1,0 1 0,0 1-1,-1 0 1,1 0-1,-1 1 1,0 0 0,-1 0-1,9 7-5,4 5 29,-1 0 0,0 1 1,-1 1-1,13 17-29,-15-13 13,-2 1 0,0 1 1,-2 0-1,0 1 0,-2 1 0,4 13-13,26 60 5,-21-61-17,-11-24 9,-1 1 0,0-1 0,-1 1 0,-1 1 1,-1-1-1,0 1 0,0 9 3,-4-21 2,-1-1 0,0 1-1,0 0 1,0-1 0,-1 1 0,1-1 0,-1 1-1,0-1 1,-1 1 0,1-1 0,-1 1 0,0-1 0,0 0-1,0 0 1,0 0 0,-1 0 0,0 0 0,0-1 0,0 1-1,0-1 1,0 0 0,-1 0 0,1 0 0,-1 0 0,0 0-1,0-1 1,0 0 0,0 0 0,0 0 0,-1 0 0,1-1-1,-1 1 1,1-1 0,-1 0 0,1-1 0,-1 1 0,0-1-1,1 0 1,-1 0 0,1 0 0,-1-1 0,0 1 0,-2-2-2,0 0-1,1 0 0,-1 0 0,1-1 1,0 1-1,-1-2 0,1 1 1,1-1-1,-1 1 0,0-2 0,1 1 1,0-1-1,0 1 0,0-1 1,-1-3 0,0 0-1,2 1 1,-1-1 0,1 0 0,0 0 0,0 0 0,1 0-1,0-1 1,1 0 0,0 1 0,0-7 0,0 1-3,1 0 1,0 0-1,1 0 0,1 0 1,1 0-1,0 0 1,0 0-1,1 0 1,1 0-1,1 1 0,-1 0 1,2 0-1,0 0 1,3-4 2,28-40-1524,3 2 0,14-13 1524,-32 44-977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0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3313,'11'0'1256,"1"7"-1248,9 5-736,-6 3 424</inkml:trace>
  <inkml:trace contextRef="#ctx0" brushRef="#br0" timeOffset="1">110 144 3857,'23'38'2112,"-25"-42"-679,6 4-569,0 5-1552,-4-5-649,0 0 809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7.03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1 288 4257,'17'1'2635,"-13"0"-2513,-1-1-1,1 1 1,-1-1-1,1 0 1,-1 0 0,1 0-1,-1 0 1,1-1 0,-1 0-1,1 1 1,-1-1-1,0 0 1,1-1 0,-1 1-1,0 0 1,0-1 0,0 0-1,0 0 1,0 0-1,0 0 1,0-1-122,19-31 445,22-30 10,-41 58-390,0 0 0,0 0 0,0 0 0,-1 0-1,0-1 1,-1 1 0,1 0 0,-1-1 0,-1 1-1,1-1 1,-1 0 0,0 1 0,0-1 0,-1 1 0,0-1-1,0 1 1,-1-1 0,1 1 0,-2 0 0,1 0 0,0 0-1,-1 0 1,-1-1-65,3 5 33,0 0 0,0 1-1,0-1 1,-1 0 0,1 1 0,0 0-1,-1-1 1,1 1 0,-1 0-1,1 0 1,-2-1-33,3 1 15,-1 1 0,0 0 0,1 0 0,-1 0 0,0-1 0,1 1 0,-1 0 0,1 0 1,-1 0-1,0 0 0,1 0 0,-1 0 0,0 0 0,1 0 0,-1 0 0,0 1 0,1-1 0,-1 0 0,0 0 0,1 0 0,-1 1 0,0-1-15,-1 2 15,0 0 0,0 1 0,0-1-1,0 0 1,0 1 0,0-1 0,1 1 0,-1-1 0,1 1 0,0 0 0,0 0 0,0-1-1,0 2-14,-10 26 19,2 1 1,-3 21-20,9-40-2,1 0 1,1 1 0,0-1 0,1 1 0,0-1 0,1 1 0,0-1 0,2 5 1,-2-12-1,0 0 1,1-1-1,0 1 1,0-1 0,0 0-1,0 1 1,1-1-1,-1 0 1,1-1 0,0 1-1,0 0 1,1-1-1,-1 0 1,1 1-1,2 0 1,0 0 1,0 0-1,1 0 1,0-1-1,0 0 1,0-1-1,0 1 0,0-1 1,0 0-1,6 0 0,0-1-15,1 1 0,0-2-1,-1 0 1,1-1-1,0 0 1,-1-1 0,1 0-1,-1-1 1,0-1 0,12-4 15,-16 3-188,-1 1 1,1-1 0,-1-1 0,0 0 0,0 0 0,0 0-1,-1-1 1,0 0 0,0 0 0,-1-1 0,0-1 187,6-8-1195,0-1 1,-2 0 0,0 0 0,5-18 1194,5-15-1190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7.36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69 147 4633,'6'-50'2095,"-6"50"-2074,0 0-1,0-1 1,0 1 0,0 0-1,0 0 1,0 0 0,0 0-1,0 0 1,0-1 0,0 1-1,0 0 1,0 0-1,0 0 1,0 0 0,0 0-1,0-1 1,0 1 0,-1 0-1,1 0 1,0 0 0,0 0-1,0 0 1,0 0 0,0 0-1,0-1 1,0 1-1,-1 0 1,1 0 0,0 0-1,0 0 1,0 0 0,0 0-1,0 0 1,-1 0 0,1 0-1,0 0 1,0 0 0,0 0-1,0 0 1,0 0-1,-1 0 1,1 0 0,0 0-1,0 0 1,0 0 0,0 0-1,0 0 1,-1 0 0,1 0-1,0 0 1,0 0 0,0 0-1,0 0 1,0 1-1,0-1 1,-1 0 0,1 0-1,0 0-20,-11 11 965,-9 16 153,20-27-1115,-5 7 104,0 1-1,0 0 1,1 0 0,1 0-1,-1 1 1,1 0-1,1-1 1,0 1-1,0 2-106,1-5 6,0 0 0,1 0 0,0 0 1,0 0-1,0 0 0,1 0 0,0 0 0,0 0 0,1 0 0,0 0 0,0-1 0,0 1 1,0 0-1,2 0-6,-3-4 2,0 0-1,1 1 1,-1-1 0,1 0 0,0 0 0,0 0 0,0-1-1,0 1 1,0 0 0,0-1 0,0 1 0,1-1-1,-1 0 1,0 0 0,1 0 0,-1 0 0,3 1-2,0-1-3,1 0 1,-1 0-1,0-1 1,1 0-1,-1 0 1,1 0-1,-1 0 1,6-2 2,-1 0-9,0 0 1,0-1 0,0-1-1,-1 1 1,1-1 0,-1-1-1,0 0 1,0 0 0,3-4 8,-4 3 4,-1-1-1,0 1 1,-1-2 0,1 1 0,-1-1 0,-1 0 0,0 0-1,0 0 1,0-1 0,-1 0 0,2-7-4,-4 11 5,0 0 0,-1 0 0,0 0 0,0 0 0,0 0-1,-1 0 1,1-1 0,-1 1 0,-1 0 0,1 0 0,-1 0 0,1 0 0,-1 0 0,-1 0 0,1 0 0,-1 0 0,0 0 0,0 0 0,0 0 0,-1 1-1,0 0 1,-2-3-5,0 0 21,-1 0-1,1 1 0,-2 0 1,1 0-1,-1 1 0,1-1 1,-1 1-1,-1 1 0,1 0 1,-1 0-1,0 0 0,0 1 1,0 0-1,0 0 0,0 1 0,-1 0 1,1 1-21,5 1-44,1 0-1,-1 1 1,1-1 0,-1 1 0,1-1 0,0 1 0,-1 0 0,1 0-1,0 0 1,0 0 0,-1 0 0,1 1 0,0-1 0,0 1 0,0-1-1,0 1 1,1 0 0,-1 0 0,0 0 0,1-1 0,-1 2 0,1-1-1,0 0 1,0 0 0,0 0 0,0 1 0,0-1 0,0 0 0,0 3 44,-7 27-414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7.73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1 140 7458,'1'-1'64,"0"0"0,1 0 1,-1-1-1,0 1 0,1 0 1,0 1-1,-1-1 0,1 0 1,-1 0-1,1 1 1,0-1-1,-1 0 0,1 1 1,0 0-1,0-1 0,-1 1 1,1 0-1,0 0 0,0 0 1,0 0-1,-1 1 1,1-1-1,0 0 0,0 1 1,-1-1-1,1 1 0,0-1 1,-1 1-1,1 0 0,0 0 1,-1 0-1,1 0 1,-1 0-1,0 0 0,1 0 1,-1 0-1,0 1 0,0-1 1,0 0-1,1 1 0,-1 0-64,3 4-69,0 0 0,-1 0 0,1 0 0,-1 0 0,-1 1 0,1-1 0,-1 1 0,0 0 0,-1-1 0,1 3 69,11 126 609,-10-182 67,15-166 893,-18 205-1506,1-1 0,0 1 0,1-1 0,0 1 0,0 0 0,1 0 0,0 0 0,1 0 0,3-6-63,-6 13 3,-1 1 1,0-1 0,1 1-1,-1 0 1,1-1-1,-1 1 1,1-1-1,-1 1 1,1 0 0,-1 0-1,1-1 1,0 1-1,-1 0 1,1 0 0,-1 0-1,1 0 1,0 0-1,-1 0 1,1 0 0,-1 0-1,1 0 1,0 0-1,-1 0 1,1 0 0,-1 0-1,1 0 1,0 0-1,-1 1 1,1-1-1,-1 0 1,1 0 0,-1 1-1,1-1 1,-1 0-1,1 1 1,0-1-4,15 18 0,0 8-575,-1 0 0,-1 2 0,-1 0 0,2 10 575,-15-37-19,18 41-856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9.04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146 680 1856,'45'-49'1269,"-44"48"-1109,0 0 0,0 0 1,0 0-1,0-1 0,-1 1 0,1 0 1,0-1-1,0 1 0,-1 0 1,1-1-1,-1 1 0,1-1 1,-1 1-1,0-1 0,1 1 1,-1-1-1,0 1 0,0-1 0,0 1 1,0-1-1,0 1 0,-1-1 1,1 1-1,0-1 0,-1 0-160,-1-2 336,0 1-1,0-1 0,0 1 0,0-1 1,-1 1-1,1 0 0,-3-2-335,-5-7 786,9 10-760,0 1 1,0-1-1,-1 1 0,1-1 1,0 1-1,-1 0 1,1 0-1,-1 0 0,0 0 1,1 0-1,-1 0 1,0 0-1,1 1 0,-1-1 1,0 0-1,0 1 1,0 0-1,0-1 0,1 1 1,-1 0-1,0 0 1,0 0-1,0 0 0,0 0 1,0 1-1,0-1 1,1 0-1,-1 1 0,0 0 1,0-1-1,1 1 1,-2 0-27,-2 1 0,-1 0 1,0 1 0,1 0 0,-1 0 0,1 0 0,0 1-1,0 0 1,0 0 0,-1 1-1,2 0-1,0-1 0,0 1 0,0 0 0,1 1 0,0-1 0,0 1 1,0-1-1,1 1 0,-1 4 1,2-7-6,0 0 0,0 1 1,1-1-1,-1 0 1,1 1-1,0-1 0,0 0 1,0 1-1,0-1 1,1 0-1,-1 0 0,1 1 1,0-1-1,0 0 1,0 0-1,1 0 0,-1 0 1,1 1 5,2 3-10,1-1 0,-1 0 0,1-1 0,0 1 0,0-1 0,0 0 0,1 0 0,0-1 10,-4-2 0,0-1 0,1 1 0,-1-1 0,0 0 0,1 0-1,-1 0 1,1 0 0,-1 0 0,1 0 0,-1-1 0,1 1 0,0-1-1,-1 0 1,1 1 0,-1-1 0,1-1 0,0 1 0,-1 0 0,1-1 0,-1 1-1,1-1 1,0 0 0,-1 0 0,2 0 0,-2-1 9,1 0 0,-1 0 1,1 0-1,-1 0 0,0 0 0,0-1 1,0 1-1,0-1 0,0 0 0,0 1 1,-1-1-1,0 0 0,1 0 0,-1 0 0,0 0 1,0 0-1,-1 0 0,1 0 0,0-3-9,0-4 52,0 0-1,0 1 1,-1-1-1,0 0 1,-1 0-1,0 0-51,-22-107 893,-36-111-893,12 53 65,43 158-6,-1 0 0,0 0 1,-1 1-1,-7-13-59,7 22 49,1 8-57,5 0 7,-1 0 0,1 0-1,-1 0 1,1 0 0,0 0 0,0 1 0,0-1-1,-1 0 1,1 0 0,0 0 0,0 0 0,0 0-1,1 1 2,0 10 2,2 0 0,-1-1 0,1 1 0,1-1 0,0 0 1,4 6-3,1 4 1,8 19 6,1-1 1,11 14-8,-4-8 5,40 64-15,-33-56-4,16 34 14,-36-61-11,1-1 1,1 0-1,0-1 1,3 0 0,13 15 10,-28-36-36,0-1 1,0 0-1,0-1 1,0 1 0,1 0-1,-1-1 1,0 1-1,1-1 1,-1 1-1,1-1 1,-1 0 0,1 0-1,0 0 36,-2-1-74,1 0 0,-1 0 0,1 0-1,-1 0 1,1 0 0,-1-1 0,1 1 0,-1 0-1,0-1 1,1 1 0,-1-1 0,0 1 0,1-1 0,-1 0-1,0 1 1,1-1 0,-1 0 0,0 0 0,0 0-1,0 0 1,0 0 0,0 0 0,0 0 0,0-1 0,0 0 74,12-19-1542,0-5 622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29.49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8 351 4193,'-8'-12'5067,"9"12"-4989,-1-1 0,0 1 0,1-1 0,-1 0 0,0 1-1,1-1 1,-1 1 0,0-1 0,1 1 0,-1-1 0,1 1 0,-1 0 0,1-1-1,-1 1 1,1-1 0,0 1 0,-1 0 0,1 0 0,-1-1 0,1 1 0,0 0-1,-1 0-77,16-11 99,8-27 18,-8 16-82,-11 15-20,0 0-1,0 0 1,0-1 0,-1 1 0,0-1 0,-1 0-1,1 0 1,-2 0 0,1 0 0,-1 0-1,0-1-14,1-9 113,0 0 0,0-1 0,-2-2-113,-1 15 57,0 0 0,0 0 0,-1 0 0,0 0 0,0 1 0,0-1 0,-1 0 0,1 1 0,-1-1 0,-1 1 0,1 0 0,-1-1-57,2 5 12,1 0-1,0 0 1,-1 1-1,1-1 1,-1 0-1,1 0 1,-1 0-1,1 1 1,-1-1-1,0 0 1,1 1-1,-1-1 1,0 0-1,1 1 1,-1-1-1,0 1 1,0-1-1,0 1 1,0-1-1,0 1 1,1 0-1,-1-1 1,0 1-1,0 0 1,0 0-1,0 0 1,0 0-1,0 0 1,0 0-1,0 0 1,0 0-1,0 0 1,0 0-1,0 0 1,0 1-1,1-1 1,-1 0-1,0 1 1,0-1-1,0 1 1,0-1-1,0 1 1,1-1-1,-1 1 1,0-1-1,1 1 1,-1 0-1,0-1 1,1 1-1,-1 0 1,1 0-1,-1 0 1,0 0-12,-4 6 19,1 0-1,0 0 1,0 0-1,0 0 1,-1 5-19,-1 5-6,1 0 1,1 0-1,0 1 0,1 0 0,1-1 0,0 1 1,2 0-1,0 0 0,1 0 0,1 0 1,0-1-1,3 8 6,-3-19-1,0 0 1,0 0-1,0 0 1,1-1-1,0 1 1,0-1-1,0 1 0,1-1 1,0 0-1,0 0 1,0-1-1,0 1 1,1-1-1,0 0 1,0 0-1,0 0 1,0-1-1,1 0 1,-1 0-1,1 0 0,0-1 1,0 0-1,5 1 1,-4 0-54,0-2 0,1 1 0,-1-1-1,1 0 1,-1-1 0,1 0 0,-1 0-1,1-1 1,-1 0 0,1 0 0,-1 0-1,0-1 1,1 0 0,-1-1 0,0 0-1,0 0 1,-1 0 0,1-1-1,-1 0 1,2-1 54,8-9-704,0-1 0,-1-1 0,-1 0 0,0-1-1,-1-1 1,-1 0 0,1-4 704,21-36-1335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6:31.36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98 883 5073,'0'-1'360,"0"-1"-1,-1 1 1,1-1 0,0 1-1,-1-1 1,1 1 0,-1 0-1,0-1 1,0 1 0,1 0-1,-1 0 1,0-1-1,0 1 1,-1-1-360,-6 5 1666,-3 13-1749,-2 7 191,0 1 0,2 0 1,1 1-1,0 0-108,7-14 10,1 0 0,-1 0 0,2 0 0,-1 0 0,1 0 0,1 0 0,0 0 0,1 1 0,0-1 0,1 0-1,0 0 1,1 0 0,0-1 0,0 1 0,2 1-10,-3-7 3,1 0-1,-1 0 0,1 0 0,0-1 0,1 1 1,-1-1-1,1 0 0,0 0 0,0 0 1,0 0-1,0-1 0,1 0 0,0 0 0,-1 0 1,1 0-1,0-1 0,1 1 0,-1-1 1,0-1-1,0 1 0,1-1 0,-1 0 0,1 0 1,0 0-1,4-1-2,-2 0 2,0 0 0,0-1 1,0 0-1,0 0 0,0-1 1,-1 0-1,1 0 0,0-1 1,-1 0-1,0 0 0,0-1 0,0 0 1,0 0-1,0-1 0,-1 1 1,0-2-1,4-3-2,1-2 19,0-1 0,-1-1 1,-1 0-1,0 0 0,-1-1 0,0 0 0,-1 0 1,0-1-1,1-9-19,-5 18 49,-2 0 0,1 0 1,-1 0-1,0-1 0,0 1 0,-1 0 1,0-1-1,0 1 0,0 0 0,-1-1 1,0 1-1,0 0 0,-1-1 0,0 1 1,0 0-1,0 0 0,-1 1 0,0-1 1,0 0-1,0 1 0,-1-1 0,1 1 1,-1 0-1,-5-4-49,5 5 61,1 0 0,-1 0 0,-1 1 0,1-1 1,0 1-1,-1 0 0,0 0 0,0 1 0,0 0 0,0-1 0,0 1 0,0 1 1,0-1-1,-1 1 0,1 0 0,0 0 0,-1 1 0,-5-1-61,16-5-93,142-96 134,-133 92-41,1-1-1,1 0 0,12-5 1,-24 14-1,0 0-1,0 0 1,0 0 0,1 1 0,-1-1-1,0 1 1,1 0 0,-1 1 0,1-1-1,-1 1 1,1 0 0,-1 0-1,4 0 2,-7 1-1,0-1 0,0 1-1,-1-1 1,1 1-1,0-1 1,0 1-1,0 0 1,-1-1-1,1 1 1,-1 0-1,1 0 1,0 0 0,-1-1-1,1 1 1,-1 0-1,1 0 1,-1 0-1,0 0 1,1 0-1,-1 0 1,0 0 0,0 0-1,0 0 1,0 0-1,0 0 1,0 0-1,0 0 1,0 0-1,0 0 1,0 0-1,0 0 2,-6 37-38,5-32 36,-7 30-1,3-16-1,0 1-1,2 0 0,0 3 5,2-20-1,1 1 1,0-1-1,0 1 1,0-1-1,1 0 0,0 1 1,-1-1-1,2 0 1,-1 1-1,0-1 0,1 0 1,0 0-1,-1 0 1,2 0-1,-1 0 0,3 3 1,-3-5-3,1 0 0,-1 1 0,1-2 1,-1 1-1,1 0 0,0 0 0,0-1 0,0 1 0,0-1 0,0 0 0,0 0 0,0 0 0,0-1 0,0 1 0,0-1 0,0 1 0,1-1 0,-1 0 0,0 0 0,0-1 0,1 1 0,-1-1 0,0 1 0,0-1 0,0 0 0,0 0 0,0 0 0,0-1 0,1 0 3,11-5-30,0-1 0,-1-1 1,0 0-1,13-12 30,-3 2-68,-1-1 0,-1-1 1,18-21 67,-32 32-12,-1 1 0,1-1 0,-2 0 0,1-1 0,-2 0 0,1 0 0,-1 0 0,-1-1 0,0 1 0,-1-1 0,0-2 12,-2 9 1,-1 1-1,0-1 0,0 0 0,0 1 1,-1-1-1,1 1 0,-1-1 1,0 1-1,-1-1 0,1 1 0,-1 0 1,0-1-1,0 1 0,0 0 1,0 0-1,-1 1 0,0-2 0,-1 0 17,0 1-1,0-1 0,0 1 1,-1-1-1,0 2 0,0-1 1,0 0-1,0 1 1,-1 0-1,1 0 0,-1 0 1,-2 0-17,6 2 5,1 1 0,-1 0 0,1-1 0,-1 1 0,1 0 0,-1 0 0,1 0 0,-1 0 0,1 0 0,-1 0 0,0 0 0,1 1 0,-1-1 0,1 0 1,0 1-1,-1-1 0,1 1 0,-1 0 0,1-1 0,0 1 0,-1 0 0,1 0 0,0 0 0,0 0 0,0 0 0,-1 0 0,1 0 0,0 1 0,1-1 0,-1 0 0,0 1-5,-3 4 1,0 1-1,1 0 1,0-1-1,0 1 0,-1 7 0,-1 4 2,0 0 0,2 1 0,0-1 0,2 1 0,0 0-1,1 0 1,1 15-2,2-5-17,2-1 0,0 1 1,2-1-1,7 20 17,-12-43-10,-1 0 1,1 1 0,0-1 0,1 0-1,-1 0 1,1-1 0,0 1 0,0 0-1,1-1 1,-1 0 0,1 0 0,0 0-1,0 0 1,0-1 0,1 1 0,-1-1-1,1 0 1,0 0 0,0-1 0,0 0-1,0 0 1,0 0 0,0 0 0,1-1-1,-1 0 1,0 0 0,1 0 0,-1 0-1,1-1 1,-1 0 0,1-1 0,0 1-1,-1-1 1,1 0 9,9-2-19,0-1 0,0-1 0,0 0 0,-1-1 0,0-1 0,0 0 0,-1-1 0,1 0 0,-2-1 0,1 0 0,-1-1-1,-1-1 1,0 0 0,9-11 19,7-12-39,-2 0 0,-2-2-1,-1-1 1,15-33 39,-32 60 16,0 0-1,-1 0 1,0-1 0,-1 0 0,0 1 0,-1-1-1,0-1 1,0 1 0,-2 0 0,1 0-1,-1 0 1,-1-1 0,0 1 0,0 0-1,-1 0 1,-1 0 0,0 0 0,0 0 0,-1 1-1,-1-1 1,1 1 0,-2 0 0,-5-9-16,8 16 33,0-1 0,1 1 0,-1 0 0,0 0 1,-1 0-1,1 1 0,0-1 0,-1 1 0,0-1 1,1 1-1,-3 0-33,4 1 9,0 0 0,0 0 0,0 1 1,0-1-1,0 1 0,0-1 0,0 1 1,-1 0-1,1 0 0,0 0 0,0 0 1,0 0-1,0 1 0,-1-1 0,1 1 0,0-1 1,0 1-1,0 0 0,0 0 0,0 0 1,0 0-1,0 0 0,-1 1-9,-2 3 1,-1 0-1,1 1 1,0 0-1,0 0 1,1 0-1,-1 0 1,2 1-1,-1 0 1,1 0-1,0 0 1,-2 6-1,-1 6 0,0 0 0,2-1 1,0 1-1,1 3 0,1-7 3,1 0 0,1 1-1,0 0 1,2-1 0,-1 0 0,3 10-3,-3-19-3,1 0 1,-1 0-1,1-1 0,0 1 1,0-1-1,1 1 0,0-1 1,0 0-1,0 0 0,0 0 1,1-1-1,0 1 0,0-1 1,0 0-1,0 0 0,1 0 1,-1 0-1,3 0 3,-6-3-4,1 0 0,0 0 0,-1 0 0,1-1 0,0 1 0,0-1 1,-1 1-1,1-1 0,0 1 0,0-1 0,0 0 0,0 0 0,0 0 0,-1 0 0,1 0 0,0-1 0,0 1 0,0 0 0,0-1 0,-1 1 0,2-1 4,-1-1-8,1 1 0,0-1-1,-1 0 1,0 0 0,1 0-1,-1 0 1,0 0 0,0 0-1,0-1 1,0 1 0,-1-1-1,1 0 9,5-9-30,-2 0-1,1-1 0,-2 1 1,0-1-1,1-4 31,0-1-22,-1-1 1,0 1-1,-2 0 1,0-1-1,-1 0 1,-1-13 21,0 32-1,0 0 1,0-1 0,0 1-1,0 0 1,0 0 0,0 0 0,0-1-1,0 1 1,0 0 0,0 0-1,0 0 1,0-1 0,0 1 0,0 0-1,0 0 1,0 0 0,-1-1-1,1 1 1,0 0 0,0 0-1,0 0 1,0 0 0,0-1 0,-1 1-1,1 0 1,0 0 0,0 0-1,0 0 1,0 0 0,-1 0-1,1 0 1,0 0 0,0-1 0,0 1-1,-1 0 1,1 0 0,0 0-1,0 0 1,0 0 0,-1 0-1,1 0 1,0 0 0,0 0 0,0 0-1,-1 0 1,1 0 0,0 0-1,0 1 1,0-1 0,-1 0-1,1 0 1,0 0 0,0 0 0,-1 1-2,0-1 0,1 0 0,-1 1-1,1-1 1,-1 1 0,1 0 0,-1-1 0,1 1 0,-1-1 0,1 1 0,0 0-1,-1-1 1,1 1 0,0 0 0,-1-1 0,1 1 0,0 0 0,0 0 0,0 0 2,-2 12 1,1-1 1,1 1 0,0 0 0,1 0-1,0 0-1,0 0 2,-1-10-3,0 0-1,0 0 1,1-1-1,-1 1 1,1 0-1,-1 0 1,1-1-1,0 1 1,0 0 0,0-1-1,0 1 1,1-1-1,-1 0 1,0 1-1,1-1 1,0 0-1,0 0 1,0 0-1,0 0 1,0 0-1,0 0 1,0 0-1,0-1 1,1 1-1,-1-1 1,1 0-1,-1 0 1,1 0 1,0 0-3,0-1 0,0 1-1,-1-1 1,1 0 0,0 0 0,0 0 0,0 0-1,0-1 1,0 1 0,0-1 0,0 0 0,-1 0-1,1 0 1,0 0 0,-1 0 0,1-1 0,0 1 0,-1-1-1,0 1 1,1-1 0,-1 0 0,0 0 0,0 0 3,12-14-5,-1 0 1,-1-1 0,0-1-1,-2 0 1,0 0 0,0-1 0,-2 0-1,-1 0 1,0-1 0,-1 0-1,-1 0 1,-1-1 0,-1 1 0,0-9 4,-3 15 27,0 1 0,-1-1-1,0 1 1,0 0 0,-2 0 0,0 0 0,0 0 0,-1 0 0,-1 0 0,0 1 0,-1 0 0,0 0 0,-1 0 0,0 1 0,-1 0 0,0 1 0,0-1 0,-2 2 0,-8-9-27,17 17 25,-1-1 1,0 1 0,0-1 0,0 1-1,0 0 1,0 0 0,0 0-1,0 0 1,0 0 0,0 0-1,0 1 1,-1-1 0,-1 0-26,3 1 4,1 0 1,-1 0 0,1 0 0,-1 0-1,0 1 1,1-1 0,-1 0 0,1 0-1,-1 0 1,1 0 0,-1 1 0,1-1-1,-1 0 1,1 1 0,-1-1 0,1 0-1,-1 1 1,1-1 0,0 0-1,-1 1 1,1-1 0,-1 1-5,1 0-2,-1 0 1,1 0-1,-1 0 0,1 1 1,-1-1-1,1 0 0,0 0 1,0 1-1,0-1 0,-1 0 1,1 1-1,1-1 0,-1 0 1,0 1 1,0 3-2,1 0 1,0 0 0,1 0 0,-1 0 0,1 0 0,0 0 0,0-1 0,0 1 0,1 0 0,-1-1-1,1 0 1,0 0 0,1 0 0,-1 0 0,1 0 0,1 1 1,11 8-6,0-1 1,0 0-1,13 6 6,11 8-3,-14-7-41,-1 1 0,0 2-1,-2 0 1,13 16 44,-27-27-18,-1-1 0,0 1-1,0 0 1,-1 1 0,-1 0 0,0 0-1,-1 0 1,0 1 0,-1 0 0,0 0-1,-1 0 1,1 6 18,-4-13-11,0 0 1,0-1-1,-1 1 0,1 0 0,-1 0 1,0 0-1,-1-1 0,0 1 1,1-1-1,-2 1 0,1-1 0,-1 0 1,1 0-1,-2 0 0,0 2 11,2-4-7,-1 0-1,1 0 1,0 0 0,-1 0-1,0-1 1,0 1-1,0-1 1,0 0 0,0 0-1,0 0 1,0 0-1,-1 0 1,1-1-1,-1 1 1,1-1 0,-1 0-1,0 0 1,1 0-1,-1-1 1,0 0 0,0 1-1,1-1 1,-1 0-1,0-1 8,1 1-4,1 0-1,0-1 0,0 1 0,0-1 1,-1 1-1,1-1 0,0 0 0,0 0 0,0 0 1,0 0-1,0 0 0,1 0 0,-1-1 1,0 1-1,0-1 0,1 1 0,-1-1 1,1 0-1,0 0 0,-1 1 0,1-1 0,0 0 1,0 0-1,0 0 0,0 0 0,0 0 1,1 0-1,-1-1 0,1 1 0,-1 0 1,1 0-1,0 0 0,0-1 0,0 0 5,0-3-5,0 0 0,1 1 0,0-1 0,0 0 0,0 1 0,1-1 0,0 1 0,0 0 1,0 0-1,1-1 0,-1 2 0,1-1 0,1-1 5,11-12 16,1 1 1,1 0 0,1 1-1,0 1 1,1 0-1,1 2 1,20-11-17,28-21 74,-52 32-66,-1 0-1,0-1 1,-1-1-1,-1 0 1,0-1-1,-1-1 1,-1 1-1,-1-2 1,0 0-1,-1 0 1,-1 0-1,-1-1 1,1-6-8,-4 12 28,-1-1 0,-1 0 1,0 0-1,-1 0 1,-1-8-29,0 13 40,-1 1 0,0-1 1,0 0-1,0 1 1,-1-1-1,-1 1 0,0 0 1,0 0-1,-1-3-40,3 10 9,1 1-1,0-1 1,0 0-1,0 1 1,-1-1-1,1 1 1,0-1-1,-1 0 1,1 1-1,-1-1 1,1 1-1,0-1 1,-1 1-1,1 0 1,-1-1-1,1 1 1,-1-1-1,0 1 1,1 0-1,-1-1 1,1 1-1,-1 0 1,1 0-1,-1 0 1,0-1-1,1 1 1,-1 0-1,0 0 1,1 0-1,-1 0 1,0 0-1,1 0 1,-1 0-9,-1 1 6,1 0-1,0 0 1,0 0 0,-1 0 0,1 0 0,0 0 0,0 0 0,0 0-1,0 0 1,0 0 0,0 1 0,1-1 0,-1 0 0,0 1-6,-4 8 1,1 0 0,0 1 0,0-1 0,1 3-1,-1 5 1,0 1 0,2 0 0,0 0 0,1 0 0,1 0 0,1 4-1,0-9 1,1 0 0,0 0-1,1 0 1,0 0 0,1 0-1,1 0 1,0-1 0,4 8-1,-7-18-19,-1-1-1,1 1 1,0 0 0,0-1-1,0 1 1,0-1 0,0 0-1,0 0 1,0 0 0,1 0-1,-1 0 1,1 0 0,0-1-1,0 1 1,-1-1 0,1 0-1,0 0 1,0 0 0,0 0-1,0 0 1,0 0 0,0-1-1,0 0 1,1 0 0,-1 1-1,0-2 1,0 1 0,0 0-1,0-1 1,0 1 0,0-1-1,0 0 1,2-1 19,8-3-262,0 0 0,0-1 1,-1-1-1,0 0 0,0-1 0,10-7 262,34-32-506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27.02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 2521,'54'50'-96,"14"19"96,-52-52-13,8 8-40,14 18 53,-37-41-1,1 0-1,-1-1 1,0 1-1,1 0 1,-1 0-1,0 0 1,0 0-1,-1 0 1,1 0-1,0 0 1,-1 0-1,1 0 1,-1 0 0,1 1-1,-1-1 1,0 0-1,0 0 1,0 0-1,-1 0 1,1 1-1,0-1 1,-1 0-1,1 0 1,-1 0-1,0 0 1,1 0-1,-1 0 1,0 0-1,-1 0 1,1 0-1,0 0 2,-8 16 2,-1 22 59,1 0 0,2 0 0,2 1 0,2 0 0,1 34-61,8 59 427,7 18-427,4 80 372,-15-45-177,-4-145-157,-1 0 0,-3 0-1,-4 14-37,-6-6-1226,16-63 909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27.91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1 527 88,'4'0'33,"0"0"0,0 1 0,0 0 1,0-1-1,0 1 0,-1 1 0,1-1 0,0 1 0,-1-1 1,1 1-1,-1 0 0,1 0 0,-1 0 0,0 1 0,0-1 0,0 1 1,0 0-1,0 0 0,-1 0 0,1 0 0,-1 0 0,0 0 0,0 1-33,7 12 215,0 1-1,-2 0 0,0 0 0,3 13-214,5 13 203,4 3-59,3-1-1,1-1 1,23 30-144,-34-55 17,1-2 1,0 0-1,2 0 0,0-1 0,0-1 1,2-1-1,0 0 0,0-1 1,15 7-18,-30-18 6,1-1 1,-1 1-1,1-1 1,0 0-1,-1 0 1,1-1-1,0 1 1,-1 0-1,1-1-6,-2 0 7,0 0 0,-1 0 0,1 0-1,0 0 1,-1 0 0,1-1 0,0 1-1,-1 0 1,1 0 0,-1-1 0,1 1-1,-1 0 1,1-1 0,0 1 0,-1-1-1,1 1 1,-1-1 0,1 1 0,-1-1-1,0 1 1,1-1 0,-1 1 0,0-1-1,1 1 1,-1-1 0,0 0-1,1 1 1,-1-1 0,0 0 0,0 1-1,0-1 1,0 0 0,0 0-7,85-300 504,-61 230-360,4 1-1,3 2 1,8-10-144,51-77-2,-36 66 30,29-68-28,-79 149 128,-1 1-1,0-1 0,0 0 0,-1 0 0,0 0 0,0 0 0,-1 0 0,0 0 0,0-1 0,-1-2-127,0 11 163,0 0-166,0 0-75,0 0-62,5 14-136,2 13 252,-1-1 0,-1 1 0,-1 1 1,-2-1-1,-1 1 0,-1 2 24,5 137 97,-2 183 90,-23-99 20,7-102-46,6 1-1,7 26-160,-2-131-2591,2-47 2157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29.35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163 100 1104,'-29'-46'495,"29"45"-465,-1 0 0,1 0 0,-1 0 0,1 1 0,-1-1 0,1 0 0,-1 1 0,1-1 0,-1 1 0,0-1 0,1 0 0,-1 1 0,0-1 0,0 1 0,1 0 0,-1-1 0,0 1 0,0 0 0,0-1 0,0 1 0,1 0 0,-2 0-30,2 0 2,-1 0 1,0 0-1,1 0 0,-1 0 1,1 0-1,-1 1 1,1-1-1,-1 0 0,1 0 1,-1 1-1,1-1 1,-1 0-1,1 1 0,-1-1 1,1 0-1,-1 1 1,1-1-1,0 1 0,-1-1 1,1 1-1,0-1 1,-1 1-1,1-1 0,0 1-2,-11 23-2,1 1 0,1 0 0,1 0 0,1 1 0,1 0 0,0 11 2,-4 15 15,-1 2 127,-2 47-142,10-64 71,-1 5 41,3 1 0,2 31-112,0-62 6,0 0 0,1 0-1,0-1 1,1 1 0,0-1 0,1 0 0,0 0 0,1 0 0,1 0 0,-1-1 0,1 0 0,2 1-6,-7-8 6,1-1-1,0 0 1,0 1-1,0-1 1,1 0-1,-1 0 1,1 0-1,-1 0 1,1 0-1,-1-1 1,1 1-1,0-1 1,0 0-1,0 0 0,0 0 1,0 0-1,0 0 1,2 0-6,-1-1 11,-1-1 0,1 1 0,-1 0 0,1-1 0,-1 0 0,0 0 0,1 0 0,-1 0 0,0 0 1,0-1-1,0 1 0,0-1 0,0 0 0,0 0 0,0 0 0,0-1 0,0 0-11,10-9 38,-2 0-1,0-1 1,0 0 0,-1-1-1,-1 0 1,0 0-1,-1-1 1,0 0 0,-2-1-1,1 0 1,-2 0 0,0 0-1,1-13-37,-1 1 90,-1-1 0,-1 1 0,-2-1 0,-1 1 0,-1-1 0,-2 1 0,-5-26-90,-5-16 142,-5-4-142,12 53 68,-1 0 0,-1 1 0,0 0 0,-2 0-1,-8-14-67,16 30 19,-1 1 1,1 0-1,0 0 0,-1 0 0,0 0 0,0 0 0,1 1 0,-2-1 0,1 1 1,0 0-1,0 0 0,-1 0 0,1 0 0,-1 0 0,0 1 0,1 0 0,-1-1 1,0 1-1,0 1 0,0-1 0,0 1 0,1-1 0,-1 1 0,-1 0-19,0 1-68,0 0 0,1 0 0,-1 0-1,0 0 1,1 1 0,-1 0 0,1 0-1,0 0 1,-1 0 0,1 1 0,0 0-1,0 0 1,1 0 0,-1 0 0,1 0 0,-1 1-1,1 0 1,0-1 0,0 2 68,-16 24-1062,4-1 455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0.40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1 954 1408,'2'-2'24,"0"1"-1,0-1 1,1 1-1,-1 0 1,1 0-1,-1-1 1,1 1-1,0 1 0,-1-1 1,1 0-1,0 1 1,-1-1-1,1 1 1,0 0-1,0 0 1,-1 0-1,1 0 1,0 1-1,-1-1 0,1 1 1,0 0-1,-1-1 1,1 1-1,0 0 1,-1 0-1,1 1 1,-1-1-1,0 1 1,1-1-1,-1 1 1,0 0-1,0-1 0,0 1 1,0 0-1,-1 0 1,2 2-24,6 7 34,-1 0 1,0 1-1,-1 0 0,0 1 1,-1-1-1,4 12-34,12 33 128,-2 2 0,-2 0 0,-3 1 0,-3 1 0,-1 9-128,-1 19 118,-23-134 888,4 21-950,2 0-1,1-1 0,-3-20-55,7 14 74,1-1 0,1 1 0,2-1 1,1 0-1,2 1 0,0 0 0,3 0 0,9-27-74,-15 54 37,-1 0-1,1 0 0,0 0 0,0 0 0,0 1 0,0-1 0,1 1 1,0-1-1,0 1 0,0 0 0,0 0 0,0 0 0,0 0 0,1 1 1,-1-1-1,1 1 0,0 0 0,0 0 0,3-1-36,-3 2-1,-1 0-1,1 1 0,-1-1 1,1 1-1,0 0 1,-1 0-1,1 1 0,-1-1 1,1 1-1,-1-1 1,1 1-1,-1 0 0,0 1 1,1-1-1,-1 0 0,0 1 1,0 0-1,0 0 1,0 0-1,0 0 0,0 0 1,-1 0-1,1 1 1,0 0 1,7 8-19,0 0 0,0 1 1,-1 0-1,-1 1 1,0 0-1,0 0 0,-2 1 1,4 8 18,6 23-55,-2 0 0,-1 6 55,9 30-146,-20-74 147,0 0-1,1 1 0,0-1 0,0 0 1,1 0-1,-1-1 0,1 1 0,1-1 1,-1 0-1,1 0 0,0 0 0,1-1 1,-1 1-1,1-1 0,0-1 0,1 1 1,-1-1-1,1 0 0,0 0 0,-1-1 0,2 0 1,-1 0-1,0-1 0,0 0 0,1 0 1,0-1-1,-1 0 0,3 0 0,0 0 25,1-1 0,0 0 0,0-1-1,0 0 1,0-1 0,0 0 0,0 0 0,-1-2-1,0 1 1,1-1 0,-1 0 0,0-1 0,-1 0 0,8-6-25,-8 4 13,1-1 1,-1 0 0,0-1-1,-1 0 1,0 0 0,-1-1-1,0 0 1,0-1 0,-1 1-1,0-1 1,-1 0 0,-1 0 0,2-4-14,3-14 5,-1-1 0,-2 0 1,-1 0-1,-1-1 0,0-27-5,-4-43-4,-5-12 4,1 28-5,1-17 35,-2-50-90,-8-15 60,8 122 211,-3 0-1,-1 0 0,-3 1 0,-1 0 0,-17-36-210,27 72 114,-1 0-1,0-1 1,-1 1-1,0 1 0,0-1 1,0 1-1,-7-7-113,12 14-11,0 0 0,0 0 1,0 0-1,-1-1 0,1 1 0,0 0 1,0 0-1,0 0 0,0 0 0,0 0 0,-1-1 1,1 1-1,0 0 0,0 0 0,0 0 1,0 0-1,-1 0 0,1 0 0,0 0 1,0 0-1,0 0 0,-1 0 0,1 0 0,0 0 1,0 0-1,0 0 0,0 0 0,-1 0 1,1 0-1,0 0 0,0 0 0,0 0 0,-1 0 1,1 0-1,0 0 0,0 0 0,0 0 1,-1 0 10,-1 8-462,3 16 262,5 15 193,1-1 0,12 35 7,-18-70-1,17 54-17,3-1-1,3-1 1,16 26 18,-16-33-36,-1 2 0,-2 0 0,-3 1 1,-2 2 35,-5-6-40,-3 0 0,2 47 40,-4 96 72,-4-95 74,3 0 0,6 11-146,-7-84-30,7 47-224,-3 0-1,-2 34 255,-7-98-903,2-14-250,-1 6 758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1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1369 1016,'-3'1'23,"-24"1"169,19-1-143,11-1-89,-2 0 22,-1 0 75,0 0-15,0-1 1,0 1-1,0-1 1,0 1-1,0-1 1,0 1-1,0-1 1,0 1-1,0-1 1,0 1-1,0-1 1,1 1-1,-1 0 1,0-1-1,0 1 1,0-1-1,1 1 1,-1-1-1,0 1 1,1 0-1,-1-1 1,0 1-1,1 0 1,-1-1-1,1 1 1,-1 0-1,0 0 1,1-1-43,16-4 82,0 0 1,-1-2 0,0 0 0,0-1 0,0 0 0,-1-1-1,0-1 1,8-7-83,521-401 1046,-496 377-653,2 2 0,1 3 0,2 1 0,2 3 1,12-3-394,64-19 646,86-22-646,-84 32 154,95-48-154,41-44 547,90-70-547,-343 197 2,-13 8-18,0 0 0,0-1 0,1 1 0,-1-1 0,0 0 0,0 0 0,-1-1 0,1 1 0,0 0 0,-1-1 0,0 0 0,1 1 0,0-3 16,-4 5-555,1 0 498,-1 0 1,1 0-1,-1 0 1,1 0-1,-1 1 0,1-1 1,-1 0-1,1 0 1,-1 0-1,1 0 1,-1 1-1,1-1 0,0 0 1,-1 1-1,1-1 1,-1 0-1,1 0 0,0 1 1,-1-1-1,1 1 1,0-1-1,0 0 1,-1 1-1,1-1 0,0 1 57,-4 10-457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0.93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40 417 1400,'-4'-4'84,"0"-1"125,-1 1-1,1-1 1,-1 0 0,2 0 0,-1 0-1,0-1 1,0-1-209,4 6 45,-1 0-1,1 0 1,0 0-1,-1 0 1,1 0-1,0 0 1,0 0-1,0 0 0,0 0 1,0-1-1,0 1 1,0 0-1,0 0 1,0 0-1,0 0 1,1 0-1,-1 0 1,1-1-45,0 0 30,0 1 1,0 0-1,0-1 1,0 1 0,0 0-1,0 0 1,1 0 0,-1-1-1,1 1 1,-1 1-1,1-1 1,-1 0 0,1 0-1,-1 0 1,1 1 0,0-1-31,74-24 32,1 3 0,1 4 1,69-7-33,-127 21-29,0 1 1,0 1-1,0 1 0,0 1 1,0 1-1,1 0 1,-1 2-1,-1 0 0,1 1 1,0 1-1,16 7 29,-18-4-128,-1 1-1,11 8 129,26 13-182,-47-28 196,1 0 0,0-1 0,-1 0 0,1 0 0,0 0 0,0-1 0,-1 0 0,1-1 0,0 0 0,0 0 0,-1 0 0,7-3-14,3 0 34,3 0 0,-1-2 0,0 0 0,0-1 0,0-1-34,-12 5 10,0-1 0,-1 0 0,1-1 1,-1 1-1,0-1 0,-1 0 0,1-1 1,-1 1-1,0-1 0,0 0 0,-1 0 1,2-5-11,0 2 40,0-2 1,-1 1 0,-1 0-1,0-1 1,0 0 0,-1 0-1,-1 0 1,0 0 0,0-1-1,-1 1 1,0-1 0,-1 1-1,0-1 1,-2-4-41,2 14 40,0 0-1,0-1 1,-1 1-1,1 0 1,-1 0 0,0-1-1,1 1 1,-1 0 0,0 0-1,0 0 1,-1 0-1,1 0 1,0 0 0,-1 0-1,1 0 1,-1 1-1,1-1 1,-1 0 0,0 1-1,0-1 1,0 1-1,0 0 1,0 0 0,0 0-1,0 0 1,-2-1-40,1 1 40,-1 1-1,1 0 1,-1 0 0,1-1 0,-1 2-1,1-1 1,-1 0 0,1 1 0,-1 0-1,1 0 1,0 0 0,-1 0 0,1 0-1,0 0 1,0 1 0,0 0 0,-2 1-40,-5 4 36,-1 1 0,1 1 0,0 0 0,1 0 0,0 1 0,0 0 0,1 1 1,0-1-1,-4 9-36,-2 6 47,1 1-1,1 0 1,-9 27-47,14-30 8,0 0 1,2 0-1,0 1 0,1-1 1,2 1-1,0 0 0,2 21-8,0-36 0,1 1 0,0-1 0,1 0 0,0 0 0,0 0 0,1 0 0,0 0 0,0-1 0,1 1 0,0-1 0,1 0 0,0 0 0,0-1 0,1 1 0,-1-1 0,2 0 0,-1 0 0,1-1 0,0 0-1,0 0 1,6 2 0,4 1-71,0-1-1,0-1 0,1-1 1,0 0-1,1-1 0,-1-1 1,1-1-1,6 0 72,22 3-696,18-1 696,55-5-415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2.34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238 87 984,'-10'-21'636,"5"12"-263,1 0 1,0-1-1,0 1 1,-1-9-374,0 7 155,1 12-252,-1 10-28,-13 44 144,-6 9-19,-14 39 144,11-22-70,4 2 0,4 0 0,4 1 1,3 1-1,0 61-74,9-75 23,3-1 1,3 0 0,5 11-24,-5-58 6,2 0 1,0-1 0,1 1 0,1-2 0,1 1 0,1-1 0,1 0 0,1-1 0,1 0 0,1 0-1,9 10-6,-7-12-19,1-1-1,1 0 0,1-1 1,1 0-1,0-2 0,4 2 20,-9-7-112,0-1 0,1 0 0,0-2 0,0 0 1,1 0-1,-1-1 0,1-1 0,0-1 0,9 1 112,49-1-306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3.901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547 723 768,'-21'0'198,"-1"0"0,1 1 0,0 1 0,0 1 0,0 1 0,0 1 0,0 1 0,1 1 0,0 0 0,1 2 0,-9 5-198,1 1 118,1 1-1,0 1 0,1 1 0,1 2 0,1 0 0,1 1 0,-12 17-117,23-26 16,1 0-1,1 1 0,1 0 1,0 0-1,0 1 1,1 0-1,1 0 0,-4 13-15,8-22 3,1 0-1,0 0 1,0 1-1,0-1 1,1 1-1,0-1 1,0 0-1,0 1 0,0-1 1,1 1-1,0-1 1,0 0-1,1 0 1,-1 1-1,1-1 0,0 0 1,0 0-1,1-1 1,0 1-1,0 0 1,0-1-1,0 0 1,0 1-1,1-1 0,0-1 1,4 4-3,8 6 5,1-2 1,0 0 0,1-1-1,0 0 1,0-2-1,1 0 1,0-1-1,1-1 1,-1-1-1,1 0 1,1-2 0,6 0-6,-19-2-3,1-1 1,0 0 0,-1-1 0,1 0-1,-1 0 1,1-1 0,-1 0 0,0-1-1,1 0 1,-1 0 0,0 0 0,-1-1-1,1 0 1,-1-1 0,0 0 0,0 0-1,0 0 1,0-2 2,0 0 11,0-1 1,0 0-1,-1 0 0,0 0 0,0-1 0,-1 0 0,0 0 1,-1-1-1,0 1 0,0-1 0,-1 0 0,0 0 0,-1 0 1,1-11-12,-1 0 278,0-1 0,-2 0 0,-1 0 1,0 0-1,-2 1 0,-2-13-278,-1 22 1258,2 22-854,1 25-379,4-19-35,0 0-1,2 0 0,0 0 1,0 0-1,2 0 1,0-1-1,0 0 0,2 0 1,5 9 10,-7-13-35,1-1-1,1-1 1,0 1 0,0-1-1,1 0 1,0-1 0,0 0 0,1 0-1,0-1 1,1 0 0,-1 0-1,1-1 1,1-1 0,1 1 35,12 3-203,1-1 0,-1-1 0,1-1 0,1-1-1,-1-1 1,23-1 203,9-1-639,0-3 0,28-5 639,-65 5-182,0-1 1,0-2-1,-1 0 0,0-1 0,18-6 182,-32 9 21,0 0-1,-1 0 0,1-1 0,-1 0 0,1 0 0,-1 0 0,0 0 1,0 0-1,0-1 0,0 0 0,-1 0 0,1 0 0,-1 0 0,0-1 1,-1 1-1,1-1 0,-1 1 0,0-1 0,0 0 0,0 0 1,0 0-1,-1 0 0,1-5-20,-2 0 141,0 0 1,0 0 0,-1 0-1,0 0 1,-1 0 0,0 0-1,0 0 1,-1 0 0,-1 1-1,1-1 1,-2 1 0,1 0-1,-2-1-141,-6-12 304,-2 1-1,0 0 1,-1 1-1,-12-11-303,19 22 123,-1 1 0,1 1 0,-1-1 0,0 1 0,-1 1-1,0 0 1,0 0 0,0 1 0,0 1 0,-7-3-123,9 5 58,0-1 0,0 1 0,0 1 0,0 0-1,-1 0 1,1 1 0,0 0 0,0 0 0,-1 0 0,1 1 0,0 1 0,0-1-1,0 2 1,-6 1-58,12-3 2,0-1-1,1 1 0,-1 0 1,0 0-1,0 0 0,0 0 1,1 1-1,-1-1 1,0 0-1,1 1 0,-1-1 1,1 1-1,0-1 0,-1 1 1,1 0-1,0-1 1,0 1-1,-1 1-1,2-2-5,0-1 0,0 1 0,0 0-1,0-1 1,0 1 0,0-1 0,0 1 0,0-1 0,0 1 0,0-1 0,0 1 0,0-1-1,1 1 1,-1 0 0,0-1 0,0 1 0,0-1 0,1 1 0,-1-1 0,0 0-1,1 1 1,-1-1 0,0 1 0,1-1 0,-1 1 0,1-1 5,0 1-14,1 0 0,0 0 0,-1 0 0,1 0 0,0-1 0,0 1 0,0 0 0,-1-1 0,1 1 0,0-1 0,0 0 0,1 0 14,21 2-89,1-1 0,0-2 0,0-1 0,1 0 89,99-18-321,-62 8 114,-15 2-68,24 0 275,-71 9-7,-1 1-1,1 0 1,0 0 0,0 0-1,-1 0 1,1 0-1,0 0 1,0 0-1,0 0 1,-1 0-1,1 0 1,0 1 0,0-1-1,-1 0 1,1 0-1,0 1 1,0-1-1,-1 0 1,1 1 0,0-1-1,-1 1 1,1-1-1,0 1 1,-1-1-1,1 1 1,-1-1-1,1 1 1,-1 0 0,1-1-1,-1 1 1,0 0-1,1-1 1,-1 1-1,0 0 1,1 0 0,-1-1-1,0 1 1,0 0-1,0 0 1,0 0-1,0-1 1,0 1-1,0 0 1,0 0 0,0 0-1,0-1 1,0 1-1,0 0 1,-1 0-1,1-1 8,-2 8 11,0 0 0,0 0 0,-1-1-1,0 1 1,-1 0-11,-1 4 85,-5 12 12,2 0 0,0 1 0,2 0 1,1 0-1,-1 14-97,5-33-4,1 1 0,0 0 0,0-1 0,0 1 0,1 0 0,0-1 0,0 1 1,1-1-1,-1 1 0,2-1 0,-1 0 0,1 0 0,0 0 0,0 0 0,0 0 0,1-1 0,0 1 1,0-1-1,0 0 0,1 0 0,0 0 0,0-1 0,5 4 4,1-1-88,0-1-1,0 0 1,1-1 0,0 0-1,0-1 1,0-1-1,1 1 1,-1-2 0,1 0-1,0 0 1,0-1 0,0-1-1,-1 0 1,4-1 88,-2 0-65,0-1 1,0 0-1,0-1 0,0 0 1,0-1-1,-1-1 1,1 0-1,-1-1 0,-1 0 1,1-1-1,-1-1 1,7-5 64,-13 8 14,0 0 1,-1-1-1,1 0 0,-1 0 1,0 0-1,-1-1 1,0 0-1,0 1 1,0-2-1,-1 1 1,1-2-15,0-4 70,0 0 1,-1-1 0,0 1-1,-1-1 1,0 0 0,-1-3-71,-1-26 279,-2 1-1,-2 0 1,-7-31-279,9 63 22,-116-659 522,108 617-295,-2 1 0,-6-11-249,18 61-74,0 1-40,0 0-9,1 1 108,0 1 0,0 0 0,0 0 0,0-1 0,0 1 0,0 0 0,0 0 0,-1 0 1,1 0-1,-1 0 0,1 0 15,5 18-13,52 107-70,7 2 83,0-1-23,41 120 23,31 139-18,-111-311 18,-25-73 0,2 7-2,0 0-1,1 0 1,0 0 0,1-1 0,0 1 0,1-1 0,4 7 2,-9-15-2,0 0 0,0 0 0,0 0-1,0 0 1,1-1 0,-1 1 0,0 0 0,0 0 0,1-1-1,-1 1 1,0-1 0,0 1 0,1-1 0,-1 1 0,1-1 0,-1 0-1,0 0 1,1 1 0,-1-1 0,1 0 0,-1 0 0,1-1 0,-1 1-1,0 0 1,1 0 0,-1-1 0,0 1 0,1-1 0,-1 1-1,0-1 1,1 0 0,-1 1 0,0-1 0,1 0 2,4-3-5,0 0 0,-1-1 0,0 1 0,1-1 0,-2 0 0,5-4 5,8-13-1,-1 1 0,-1-2-1,9-18 2,-17 27 136,0 1 0,-1-1 0,-1 0 0,-1-1-1,0 1 1,-1-1 0,2-11-136,-7 38 526,0 2-500,0 1-1,1 0 1,1 0-1,1 5-25,0-5 1,2-1-1,-1 0 0,2 0 0,0-1 1,1 1-1,4 9 0,-5-16-6,0 1 1,0-1-1,0 1 1,1-2-1,1 1 0,-1 0 1,1-1-1,0 0 1,0 0-1,1-1 1,0 0-1,3 3 6,7 0-59,0 0-1,0-1 1,0 0 0,1-2 0,0 0-1,0-1 1,0 0 0,0-2-1,4 0 60,16 0-325,1-1-1,-1-2 0,37-6 326,-51 3-164,-1 0 0,1-2 0,-1 0 0,0-2 0,-1 0-1,1-2 1,8-5 164,-22 10-41,0-1 0,1 0 0,-2-1 0,1 0 0,-1-1 0,0 1 0,-1-1 0,2-2 41,-5 4 4,0 0 0,0 0 0,-1 0 0,0-1 0,0 1 0,0-1 0,-1 1 0,0-1 0,0 0 0,0 0-1,-1 0 1,-1 0 0,1-1-4,-1-7 28,-1 1 1,0 0-1,-1 1 0,0-1 0,-1 0 0,-1 0 0,0 1 0,-3-7-28,-10-18 169,-1-1-1,-6-3-168,15 25 127,-1 0 1,0 1 0,-1 0-1,-1 1 1,-1 0-1,0 1 1,-4-2-128,12 11 55,-1 1 1,1 0-1,-1 0 1,0 1 0,0-1-1,0 1 1,0 1-1,0-1 1,-1 1-1,1 0 1,-1 0-1,0 1 1,1 0 0,-1 0-1,0 1 1,0 0-1,0 0 1,1 0-1,-1 1 1,0 0-1,0 1 1,0-1-56,-3 3 1,1-1 1,-1 1-1,1 1 0,0 0 1,0 0-1,0 1 0,1 0 1,0 0-1,0 1 1,0 0-1,1 0 0,0 1 1,1 0-1,-3 3-1,-1 4-293,0 0 1,1 1-1,1 0 1,0 0-1,2 0 1,-1 1-1,-1 11 293,-2 27-784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5.57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61 1720,'0'0'24,"0"0"0,0 0 1,0 0-1,0 0 0,0-1 0,0 1 0,0 0 0,0 0 0,0 0 0,0 0 0,0-1 0,0 1 0,1 0 0,-1 0 0,0 0 0,0 0 0,0 0 1,0 0-1,0-1 0,0 1 0,1 0 0,-1 0 0,0 0 0,0 0 0,0 0 0,0 0 0,1 0 0,-1 0 0,0 0 0,0 0 0,0 0 0,0 0 1,1 0-1,-1 0 0,0 0 0,0 0 0,0 0 0,1 0 0,-1 0 0,0 0 0,0 0 0,0 0 0,0 0 0,1 0 0,-1 0 0,0 0 0,0 1 0,0-1 1,0 0-1,0 0 0,1 0 0,-1 0 0,0 0 0,0 0-24,11 9-153,16 29 107,-15-21 38,7 10-2,-1 0 0,-1 1 0,7 17 10,128 299 224,-146-330-207,-3-9 1,-1 0 0,0 0-1,0 1 1,0-1 0,-1 1 0,1-1 0,-1 2-18,-2-7 14,1 1 0,-1-1 1,1 0-1,0 1 0,-1-1 1,1 0-1,-1 0 0,1 0 1,-1 1-1,1-1 0,-1 0 1,1 0-1,-1 0 0,1 0 1,-1 0-1,1 0 0,-1 0 1,1 0-1,-1 0 0,1 0 1,-1 0-1,1 0 0,-1-1 1,1 1-1,0 0 0,-1 0 0,1 0 1,-1-1-1,1 1 0,-1 0 1,1-1-1,0 1 0,-1 0-14,-20-10 268,10 2-221,0-1 0,0 0-1,1-1 1,0 0 0,1 0 0,0-1 0,0 0 0,1-1 0,1 0 0,0 0-1,1-1 1,0 0 0,1 0 0,-4-14-47,0-4 170,1-1-1,1-1 1,2 1 0,2-1-1,0-28-169,3 40 287,1 0 0,1 0-1,5-20-286,-6 38 33,-1 0 0,1 0-1,0 0 1,0 0-1,0 0 1,1 0 0,-1 1-1,1-1 1,-1 1-1,1-1 1,0 1 0,0-1-1,0 1 1,0 0-1,1 0 1,-1 0 0,0 0-1,1 1 1,-1-1-1,1 0 1,0 1 0,0 0-1,-1 0 1,1 0-1,0 0 1,0 0 0,0 0-1,0 1 1,0 0-1,0-1 1,3 1-33,3 0-10,0 1 0,0 0 0,0 0 0,0 1-1,0 0 1,0 0 0,-1 1 0,1 0 0,-1 1 0,0 0 10,8 5-31,0 1 0,0 1 0,-1 0 0,-1 1-1,0 1 1,0 0 0,2 4 31,27 34-147,13 23 147,-18-24-70,-16-21-182,14 24 252,-30-43-80,0 1 0,0 1-1,-1-1 1,-1 1 0,0 0 0,2 10 80,-6-22 4,0 0 0,0 0 1,0 0-1,0 0 0,0 0 0,0 0 1,0 0-1,0 0 0,0 1 1,0-1-1,0 0 0,0 0 1,0 0-1,0 0 0,0 0 1,0 0-1,0 0 0,0 0 0,0 0 1,0 1-1,0-1 0,0 0 1,0 0-1,0 0 0,0 0 1,0 0-1,0 0 0,-1 0 1,1 0-1,0 0 0,0 0 0,0 0 1,0 0-1,0 0 0,0 1 1,0-1-1,0 0 0,0 0 1,0 0-1,-1 0 0,1 0 0,0 0 1,0 0-1,0 0 0,0 0 1,0 0-1,0 0 0,0 0 1,0 0-1,0 0 0,-1 0 1,1 0-1,0 0 0,0 0 0,0 0 1,0-1-1,0 1 0,0 0 1,0 0-1,0 0 0,0 0 1,0 0-1,0 0 0,-1 0 1,1 0-1,0 0 0,0 0 0,0 0-4,-7-7 302,-18-54-187,14 39-98,5 13-8,1 0 0,0 0 0,0-1-1,1 0 1,1 0 0,0 0-1,0-1 1,1 1 0,0-1 0,1 1-1,0-4-8,0-10 44,2 1-1,0 0 0,2-1 0,1 1 0,0 0 0,6-16-43,-7 31 18,0 0 0,0 0-1,1 0 1,-1 1 0,2-1-1,-1 1 1,1 0 0,0 0-1,1 0 1,-1 1 0,1 0-1,1 0 1,-1 1 0,1-1 0,0 2-1,0-1 1,1 1 0,-1 0-1,8-3-17,-1 2 1,0 0 0,0 1-1,0 1 1,1 0 0,0 1 0,-1 1-1,1 0 1,10 1-1,-18 0-9,1 1 0,-1 0 0,1 1 0,-1 0 0,0 0-1,1 0 1,-1 1 0,0 0 0,-1 0 0,1 1 0,0 0 0,-1 0-1,0 0 1,0 1 0,0 0 0,-1 0 0,5 5 9,0 4-47,0-1-1,-1 1 1,-1 1 0,0 0-1,-1 0 1,0 1 47,14 39 4,-1 8-4,-11-31-34,2 0 0,1 0 0,1-1 0,16 25 34,-23-47-89,0 0 1,1 0-1,0 0 1,1-1 0,-1 0-1,1-1 1,1 1-1,0-2 1,0 1-1,0-1 1,1-1 0,-1 0-1,1 0 1,1-1-1,-1 0 1,11 3 88,-4-3-457,0-1 0,14 2 457,47-3-525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5.91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228 54 2905,'-2'-4'208,"-1"1"1,1-1-1,-1 0 1,0 1-1,0 0 1,0 0 0,0 0-1,0 0 1,-1 0-1,0 1 1,1-1-1,-4 0-208,4 2 55,1 0 0,0 1-1,-1-1 1,1 1-1,-1 0 1,1 0 0,0 0-1,-1 0 1,1 0-1,-1 0 1,1 1-1,0-1 1,-1 1 0,1 0-1,0 0 1,0 0-1,-1 0 1,1 0 0,0 0-1,0 0 1,0 1-1,0-1 1,0 1-1,0 0-54,-10 9 6,0 1 1,1 0-1,0 0 0,1 1 0,0 1 0,1-1 0,1 2 0,0-1 0,1 1 0,1 0 0,0 0 0,1 1 0,1 0 0,0 0 0,0 6-6,3-14-85,1 0 0,1 0 0,-1 0 0,1 0 0,0 0 0,1-1 0,0 1 0,0 0 0,0 0 0,1-1 0,1 0 0,-1 1 0,1-1 0,0-1 0,1 1 0,-1 0 0,2-1 0,4 6 85,-2-5-195,0 1 1,0-1-1,0 0 0,1-1 0,0 0 0,1 0 1,-1-1-1,1 0 0,0-1 0,0 0 1,1 0-1,-1-1 0,8 1 195,-11-3-34,1-1 0,0 0 0,-1 0 0,1 0 0,-1-1 0,1 0 1,-1-1-1,0 1 0,1-1 0,-1-1 0,0 0 0,0 0 0,0 0 0,-1-1 0,1 1 0,-1-2 0,0 1 0,0-1 1,0 0-1,3-3 34,-1 0 200,-1-1 0,0 1 0,0-1 0,0 0 1,-1-1-1,0 0 0,-1 0 0,-1 0 0,1-1 1,-1 1-1,-1-1 0,0 0 0,0-6-200,0 2 142,-2 0 1,0-1-1,-1 1 0,0-1 0,-1 1 0,-1-1 0,-1 1 1,0 0-1,-1 0 0,0 0 0,-1 1 0,-1-1 0,0 1 1,-1 0-1,-2-1-142,7 12 24,1 0 1,-2 0 0,1 0-1,0 0 1,0 1-1,-1-1 1,0 1 0,1-1-1,-1 1 1,0 0-1,0 0 1,0 0 0,0 1-1,-1-1 1,1 1-1,0-1 1,-1 1-1,1 0 1,-1 0 0,1 1-1,-1-1 1,1 1-1,-1 0 1,1 0 0,-1 0-1,0 0 1,1 1-1,-1-1 1,1 1 0,-1 0-1,1 0 1,-1 0-1,1 0 1,-2 2-25,-5 2-22,-1 0 0,1 1 0,0 0 0,1 0 0,0 1 0,0 1 0,0 0 0,1 0 0,0 1 22,-11 13-455,0 0 1,2 1-1,0 4 455,-11 21-508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6.24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342 64 3073,'-14'-30'1496,"-8"8"-640,-6 10-344,-10 14-320,-6 8-144,-1 26-48,1 4 0,8 16-144,4 2-128,10-6-336,6 2-216,16-10-512,6-3 816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7.13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1122 1744,'36'-10'562,"0"-3"1,33-15-563,-65 25 82,0 0 0,-1 0 0,1 0 1,0 0-1,-1 0 0,0 0 0,0-1 1,0 0-1,0 0 0,0 0 0,-1 0 1,0 0-1,0 0 0,0-1 0,0 1 1,-1-1-1,0 1 0,1-1 0,-2 1 1,1-1-1,0 0 0,-1-4-82,3-11 296,4-23 153,-2-1 0,-2 0 0,-2 0 1,-3-28-450,-25-176 123,10 118-430,5 33 108,-4-3 199,5 67 210,11 33-212,0-1-1,0 1 1,0-1-1,0 1 1,0-1-1,-1 1 1,1 0-1,0-1 1,0 1-1,-1-1 1,1 1-1,0-1 1,0 1-1,-1 0 1,1-1-1,-1 1 1,1 0-1,0-1 1,-1 1-1,1 0 1,-1 0-1,1-1 1,-1 1-1,1 0 1,0 0-1,-1 0 1,1 0-1,-1 0 0,1-1 1,-1 1-1,1 0 1,-1 0-1,1 0 1,-1 0-1,1 0 1,-1 0-1,1 1 1,-1-1-1,1 0 1,-1 0-1,1 0 1,-1 0-1,1 1 1,-1-1-1,1 0 1,-1 0-1,1 1 1,0-1-1,-1 0 1,1 1-1,0-1 1,-1 0-1,1 1 1,0-1-1,-1 1 1,1-1-1,0 0 1,0 1-1,-1-1 1,1 1-1,0-1 3,-4 7-20,0 1 0,0-1-1,0 1 1,1 0 0,1 0-1,-1 0 1,1 0 0,0 0 0,1 0-1,0 0 1,0 1 0,1-1-1,0 1 1,1-1 0,0 0-1,0 1 1,1 0 20,5 25 17,2 0 0,1-1 0,10 20-17,-3-5-22,18 58-3,8 23 141,40 80-116,-64-169-51,1-1 1,2-1-1,2 0 1,2-2-1,1-1 1,1-1 0,6 3 50,-32-35-49,0 0 0,0 0 0,1 0 1,-1 0-1,1 0 0,-1 0 1,1-1-1,0 1 0,-1-1 0,1 0 1,0 0-1,0 0 0,0 0 1,0 0-1,3 0 49,-3-1-32,1-1 0,-1 1 1,0-1-1,1 1 0,-1-1 0,0 0 1,0 0-1,1 0 0,-1-1 0,0 1 1,0-1-1,0 0 0,-1 0 0,1 0 1,1-1 31,11-9 0,0-1 1,-1 0 0,0-1 0,-1-1-1,0 0 1,7-12-1,-16 20 58,1 1 0,-1-1 0,-1 0 0,1 0 1,-1 0-1,0-1 0,-1 1 0,0-1 0,0 1 0,-1-1 0,1 0 0,-2 1 0,1-1 0,-1 0 0,0 0 0,-1 0 0,0 1 0,0-2-58,0 6 27,1 1-1,-1 0 0,0-1 1,0 1-1,0 0 0,0-1 1,0 1-1,0 0 0,-1 0 1,1 0-1,-1 0 0,1 0 1,-1 0-1,0 1 0,0-1 1,-1-1-27,1 2 8,1 1 1,-1-1-1,1 1 1,-1-1 0,0 1-1,1-1 1,-1 1-1,0 0 1,1 0 0,-1 0-1,0 0 1,1 0-1,-1 0 1,0 0 0,1 0-1,-1 1 1,0-1 0,1 1-1,-1-1-8,-3 3-5,0-1-1,0 1 1,1 0 0,-1 0-1,0 0 1,1 1-1,0-1 1,0 1 0,0 0-1,0 0 1,1 1-1,0-1 1,-2 3 5,2-1 1,-1 0-1,1 0 1,1 0-1,-1 0 1,1 1 0,0-1-1,0 1 1,1-1-1,0 1 1,0 0 0,1 0-1,-1-1 1,1 1-1,1 0 1,-1 0 0,1-1-1,1 1 1,-1 0-1,1-1 1,0 1 0,1 0-1,1 1 3,-1-1 1,2 0-1,-1 0 1,1 0-1,0-1 1,0 1 0,1-1-1,0 0 1,0-1-1,0 1 1,1-1-1,0-1 1,0 1 0,0-1-1,0 0 1,1-1-1,5 3-3,12 2-88,1-1 0,0-1-1,1-1 1,-1-1-1,25 0 89,-7-3-218,1-2-1,-1-1 1,8-4 218,-31 3-61,0 0 1,0-2-1,0 0 1,-1-2-1,0 0 1,5-4 60,-17 8 1,-1-1 0,0 0 1,0 0-1,-1-1 0,1 0 1,-1 0-1,0 0 0,0-1 1,0 0-1,-1 0 1,0-1-1,0 1 0,-1-1 1,0 0-1,0 0 0,-1-1 1,3-6-2,-3 3 33,0-1 1,-1 1-1,-1-1 0,0 0 1,0 0-1,-1 0 1,-1 1-1,0-1 0,-1 0 1,0-1-34,-7-27 181,-1 1 0,-6-10-181,12 35 36,-197-609 636,180 562 518,-15-29-1190,35 88 80,0-1 0,-1 0 0,1 0 1,-1 1-1,0-1 0,0 1 1,1-1-1,-2 1 0,-1-2-80,4 4 16,-1-1 1,1 1-1,-1 0 1,1-1-1,-1 1 1,1 0-1,-1-1 1,1 1-1,-1 0 0,1 0 1,-1 0-1,1 0 1,-1 0-1,0 0 1,1 0-1,-1-1 1,1 2-1,-1-1 0,1 0 1,-1 0-1,0 0 1,1 0-1,-1 0 1,1 0-1,-1 1 1,1-1-1,-1 0 0,1 0 1,-1 1-17,-1 1 13,-1 1 1,1 0 0,0 0-1,1-1 1,-1 1-1,0 1 1,1-1 0,0 0-1,-1 0 1,1 0-1,1 1 1,-1-1 0,0 0-1,1 4-13,-3 14 5,2 0 1,1 0-1,0 1 0,2-1 0,0 0 1,1 0-1,2-1 0,0 1 0,2 2-5,18 53 10,30 59-10,-41-102-6,56 150-73,23 52-31,-74-195 89,2-1-1,1-2 1,2 0-1,23 28 22,-45-62 3,1 0 0,-1-1-1,1 1 1,-1 0 0,1-1-1,0 0 1,0 1 0,0-1-1,0 0 1,0-1 0,1 1-1,-1 0 1,0-1 0,1 0-1,-1 0 1,1 0 0,0 0-1,-1 0 1,1-1 0,0 0-1,-1 0 1,1 0 0,0 0-1,-1 0 1,1-1 0,0 1-1,-1-1 1,1 0 0,-1 0-1,1-1 1,-1 1 0,0-1-1,1 0 1,-1 1 0,0-2-1,0 1 1,0 0 0,0 0-1,-1-1-2,8-6 5,-2 0 0,1-1 0,-1 0 0,-1 0 0,0-1 0,0 0 0,-1 0 0,0 0 0,-1-1 1,-1 0-1,1 0 0,0-8-5,1-8 44,0 0 1,-2 0 0,-2-1 0,0 1-1,-2-2-44,1 6 214,-1 24-208,0-1 1,0 1-1,0 0 1,0-1 0,-1 1-1,1 0 1,0 0-1,0-1 1,1 1-1,-1 0 1,0 0 0,0-1-1,0 1 1,0 0-1,0 0 1,0-1-1,0 1 1,0 0 0,0 0-1,0 0 1,1-1-1,-1 1 1,0 0 0,0 0-1,0 0 1,1-1-1,-1 1 1,0 0-1,0 0 1,0 0 0,1 0-1,-1-1 1,0 1-1,0 0 1,1 0 0,-1 0-1,0 0 1,0 0-1,1 0 1,-1 0-1,0 0 1,0 0 0,1 0-1,-1 0 1,0 0-1,0 0 1,1 0-1,-1 0 1,0 0 0,0 0-1,1 0 1,-1 0-1,0 0 1,0 1 0,1-1-1,-1 0 1,0 0-1,0 0 1,0 0-1,1 1 1,-1-1 0,0 0-1,0 0 1,0 0-1,0 1 1,1-1-1,-1 0 1,0 0-7,11 15 69,10 21-111,10 29 42,0 0-85,-15-35 32,29 62-59,-40-80 41,0 1 1,-1 0-1,-1 0 1,0 0-1,0 1 1,-1 4 70,-2-14-50,0-1-1,0 0 1,0 0 0,0 1 0,-1-1-1,1 0 1,-1 0 0,0 0 0,0 1-1,0-1 1,0 0 0,-1 0 0,1 0-1,-1-1 1,0 1 0,1 0 0,-1-1-1,-1 2 51,-2 0-139,0 0-1,0 0 0,0 0 0,0 0 0,-1-1 0,1 0 0,-1 0 1,0 0-1,-2 0 140,-47 14-522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7.51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1 103 5809,'8'-14'2401,"4"-12"-1521,28-36-560,-30 62-176,0 4-264,5 6-96,-1 14-696,0 2-385,0 4 769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7.86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10 5289,'0'-8'2217,"0"6"-1409,0 2-304,0 0-1168,0 0-352,0 0 575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8.244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21 3265,'0'-1'133,"0"0"0,-1 0-1,1 0 1,0 0 0,1 0 0,-1 0 0,0 0 0,0 0 0,0-1 0,1 1 0,-1 0 0,1 0 0,-1 0 0,0 0-1,1 0 1,0 0 0,-1 0 0,1 1-133,-1-1 50,1 1-1,-1 0 0,1 0 1,-1 0-1,0 0 1,1 0-1,-1 0 1,1 0-1,-1 0 0,1 0 1,-1 0-1,1 0 1,-1 0-1,0 0 1,1 0-1,-1 0 0,1 0 1,-1 0-1,1 0 1,-1 1-1,0-1 1,1 0-1,-1 0 0,0 1 1,1-1-1,-1 0 1,0 0-1,1 1-49,2 2 59,1 0 0,-1 1 0,0 0 0,0-1 0,-1 1 0,1 0 0,1 4-59,12 30-45,-2 1 0,-2 1 1,-1 0-1,-2 0 1,-1 7 44,1-1 15,0-3-5,43 230 27,-36-167-30,0 59-7,-15-142-193,0-1-1,-2 0 1,0 0-1,-1 0 1,-1 0-1,-2 0 1,0-1-1,-1 0 1,-1 0-1,-1 0 1,-1-1-1,-10 19 194,-1-6-705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2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27 1048,'-6'-5'349,"5"4"39,0 0 0,0 0 0,-1 0 0,1 0 0,0 0 0,0 0 0,0 0 0,0-1 0,0 1 0,0 0-1,1-1 1,-1 1 0,0-1 0,1 1 0,-1-2-388,1 3-33,2 1 31,-1 0 0,1 0 0,0 0 1,-1 0-1,1 0 0,-1 0 0,0 1 0,1-1 1,-1 1-1,0-1 0,0 1 0,0-1 0,0 1 1,0 0 1,3 3-3,39 50-1,48 69-1,-6 2 5,54 77 5,-109-164-2,2-2-1,1-1 0,2-2 0,4 1-2,21 18 1,-3 2-1,-2 2 0,-3 3 1,9 18-1,-8-9 11,3-3 0,63 58-11,-76-85 6,2-2 0,1-1 0,2-3 0,47 25-6,202 95 24,-290-149-22,0-1-1,-1 1 1,1 0-1,-1 0 1,0 1 0,0 0-1,-1 0 1,1 0-1,-1 1 1,0 0-1,-1 0 1,4 6-2,20 11-1119,-24-16 692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8.71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148 332 3601,'-12'-24'854,"6"14"-590,0 0 0,2 0 1,-1-1-1,1 1 0,-1-6-264,5 12-8,-1 1-1,0-1 1,1 0 0,0 0-1,0 1 1,0-1-1,0 0 1,1 0-1,0 1 1,-1-1-1,1 0 1,1 1-1,-1-1 1,0 1-1,1-1 1,0 1-1,0-1 1,1-1 8,7-8-218,0 1 1,1 1-1,0 0 0,1 0 1,0 1-1,1 1 1,0 0-1,0 1 0,1 0 1,0 1-1,0 0 1,1 1-1,0 1 0,13-3 218,16-3-167,0 3 0,1 1 0,0 3-1,29 0 168,-51 4 24,0 0 0,18 3-24,-34-2 35,0 0 0,-1 0-1,0 1 1,1 0 0,-1 0-1,0 0 1,0 1 0,0 0-1,0 0 1,0 0 0,-1 1 0,1 0-35,-3-1 54,-1 0 0,1 0 0,-1 0 1,0 0-1,0 0 0,-1 0 0,1 1 1,0-1-1,-1 1 0,0-1 0,0 1 1,0-1-1,-1 1 0,1 0 0,-1-1 1,1 1-1,-1 0 0,-1-1 0,1 1 1,0 0-55,-2 11 215,0-1 1,-1 1-1,-1-1 1,-2 6-216,-4 9 133,-2 0 1,-1 0 0,-1-1 0,-1-1 0,-1-1 0,-2 0-1,0-1 1,-16 15-134,-2-2-80,-1-3-1,-1-1 0,-2-1 1,-37 21 80,52-37-214,-1-2 1,0-1-1,-1-1 1,-17 5 213,29-12-193,-1-2-1,0 1 1,0-2 0,0 0 0,-1-1 0,1-1 0,0 0 0,-17-2 193,-30-11-365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9.05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37 122 1880,'-36'-111'1265,"54"101"-97,12 14-488,6 14-176,8 23-240,6 15-48,9 24-104,-3 2-32,8 0-48,-2-4-112,14-8-512,2-7-424,4-17 592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9.61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65 425 4593,'5'-18'2915,"-4"18"-2883,-1 1 1,1-1-1,0 0 1,-1 0-1,1 1 1,0-1-1,-1 1 1,1-1-1,0 0 1,-1 1-1,1-1 1,-1 1-1,1-1 1,-1 1-1,1 0 1,-1-1-1,1 1 1,-1-1-1,1 1 1,-1 0-1,0-1 1,1 1-1,-1 0 1,0 0-1,0 0-32,8 15-30,-1 0-1,-1 0 0,0 1 0,-1 0 0,-1 0 0,-1 1 0,2 13 31,0 1-9,45 192-32,-1-1-414,-48-219 443,3 17-167,-1 1 0,0 0 0,-2 20 179,-1-36-23,0-1 0,0 0 1,-1 0-1,0 0 0,0 0 1,0 0-1,-1 0 0,1 0 1,-1 0-1,0 0 0,-1-1 1,1 1-1,-1-1 0,0 1 0,0-1 1,0 0-1,-1 0 0,0-1 1,0 2 22,2-4 23,1 0 0,-1 0 1,0-1-1,1 1 0,-1 0 1,0-1-1,1 1 0,-1-1 0,0 0 1,0 1-1,1-1 0,-1 0 1,0 0-1,0 0 0,0 0 1,1-1-1,-1 1 0,0 0 0,0-1 1,1 1-1,-2-1-23,-37-19 751,29 14-502,3 2-98,-31-20 752,36 23-869,1-1 0,0-1 1,0 1-1,0 0 0,0-1 1,1 1-1,-1 0 0,0-1 0,1 0 1,0 1-1,0-1 0,0 0 1,0 0-1,-1-2-34,-1-23 24,0 0 1,1 0-1,2 0 1,1 0-1,4-24-24,1-24 17,-3 0 12,-3 0 0,-3-1 1,-4 1-1,-3 1 0,-10-37-29,18 105 31,0 0 0,0-1 0,1 0 0,1 1 0,-1-1 0,1 1 0,1-1 0,-1 0 0,1 1 0,1-1 0,0-2-31,0 4 10,0 1-1,0-1 0,1 1 0,0 0 0,0 0 0,1 0 1,-1 0-1,1 0 0,0 0 0,0 1 0,1 0 1,-1 0-1,1 0 0,2-1-9,64-41-49,22-9 49,10-7 0,-84 51-25,0 1 1,1 1-1,0 0 1,0 1-1,1 2 1,0 0-1,0 1 1,1 1-1,-1 1 1,1 1-1,-1 0 1,1 2-1,0 1 1,0 1-1,-1 0 1,1 2 0,-1 0-1,0 2 1,0 0-1,17 8 25,-35-13-133,1 0 0,-1 1 0,0-1-1,1 1 1,-1 0 0,0 0 0,0 0 0,0 0-1,0 1 1,0-1 0,-1 1 0,1-1 0,-1 1-1,1 0 1,-1 0 0,0 0 0,0 1 0,-1-1-1,1 0 1,-1 1 0,1-1 0,-1 1 0,0-1-1,0 2 134,-5 22-836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39.94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0 142 2841,'24'-30'1752,"22"-2"-120,18 2-639,24 10-617,8 6-128,1 6-160,-3 8-96,-12-4-512,-10 3-409,-2-1 553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0.275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21 5 5393,'0'0'37,"0"-1"0,0 1 0,0 0 0,0 0 0,0 0 0,0-1 0,0 1 0,0 0 0,0 0 0,1 0 0,-1-1-1,0 1 1,0 0 0,0 0 0,0 0 0,0 0 0,1-1 0,-1 1 0,0 0 0,0 0 0,0 0 0,1 0 0,-1 0 0,0 0 0,0-1 0,0 1 0,1 0 0,-1 0 0,0 0-1,0 0 1,0 0 0,1 0 0,-1 0 0,0 0 0,0 0 0,1 0 0,-1 0 0,0 0 0,0 0 0,0 0 0,1 0 0,-1 1 0,0-1 0,0 0 0,0 0 0,1 0 0,-1 0-1,0 0 1,0 0 0,0 1 0,1-1 0,-1 0 0,0 0 0,0 0 0,0 0 0,0 1 0,0-1 0,0 0 0,1 0 0,-1 0 0,0 1 0,0-1 0,0 0 0,0 0-1,0 0 1,0 1 0,0-1 0,0 0 0,0 0-37,6 24 169,-4-15-82,15 81-81,-3 0-1,-5 2 1,-3-1 0,-5 7-6,-20 366-6,15-410-2,-25 200-416,28-249 345,1 2-138,-1 0 0,0-1 0,0 1 0,-1 0 0,0-1 0,0 1 0,-1-1 0,0 0 0,-3 5 217,-1-6-1027,3-8 464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0.619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1 234 6513,'12'-56'2465,"10"12"-1921,10 10-224,12 2-256,7 6-48,23 12-48,8 0-48,12 10-120,2 0-80,3-2-160,9 10-240,-4 2-545,-12 4-479,-24 0 1032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1.322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3 344 4505,'-3'-86'1802,"3"85"-1729,0-1 0,0 1 0,0-1 0,0 1 0,1-1 0,-1 1 0,0-1 0,1 1 0,-1-1 0,1 1 0,0-1 0,0 0-73,-1 2 20,0-1-1,1 1 0,-1 0 1,0 0-1,0 0 0,1-1 1,-1 1-1,0 0 1,1 0-1,-1 0 0,0 0 1,1 0-1,-1-1 1,0 1-1,1 0 0,-1 0 1,0 0-1,1 0 0,-1 0 1,0 0-1,0 0 1,1 0-1,-1 0 0,0 0 1,1 0-1,-1 1 1,0-1-1,1 0 0,-1 0 1,0 0-1,1 0-19,17 17 377,-17-15-408,12 15 22,-1 0 0,0 1 0,-1 0 0,5 15 9,31 81-15,-17-39 26,-19-50-47,6 18-384,3-2 0,1 0-1,8 9 421,-29-50-3,0 0-1,0 0 1,0 0-1,0 1 1,0-1-1,0 0 1,0 0-1,0 0 1,0 1-1,0-1 0,0 0 1,0 0-1,0 0 1,0 0-1,1 1 1,-1-1-1,0 0 1,0 0-1,0 0 1,0 0-1,0 1 1,1-1-1,-1 0 0,0 0 1,0 0-1,0 0 1,0 0-1,1 0 1,-1 0-1,0 0 1,0 1-1,0-1 1,1 0-1,-1 0 1,0 0-1,0 0 0,0 0 1,1 0-1,-1 0 1,0 0-1,0 0 1,0 0-1,1 0 1,-1 0-1,0 0 1,0-1-1,0 1 0,0 0 1,1 0-1,-1 0 1,0 0-1,0 0 1,0 0-1,0 0 1,1-1-1,-1 1 1,0 0 3,4-19 715,-2 12-268,44-234 484,21-175-1229,-64 404 165,0-1-1,0 0 1,5-9 133,-5 16-371,-3 8-105,0-1 395,0-1 1,0 0-1,0 0 0,0 1 1,0-1-1,0 0 1,0 1-1,0-1 0,0 0 1,0 1-1,0-1 0,0 0 1,0 0-1,0 1 0,0-1 1,0 0-1,0 1 0,1-1 1,-1 0-1,0 0 0,0 1 1,0-1-1,0 0 0,1 0 1,-1 1-1,0-1 0,1 0 81,-1 0-737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1.650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208 19 5137,'0'-4'1897,"-2"2"-1561,-32-10-112,-52 16-208,52 28-8,6 8-216,12 2-160,8 10-369,8-7-191,16 5-216,8-4-56,14-4 792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1.97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106 0 1784,'203'62'1097,"-189"-48"-129,-6 2-128,-12-2-176,-14 4-8,-21 2-96,-7 0-95,-18 4-305,4 2-361,4-6-895,12 0 736</inkml:trace>
  <inkml:trace contextRef="#ctx0" brushRef="#br0" timeOffset="1">611 80 4897,'12'-22'2112,"-14"4"-1319,2 6-233,0 10-1888,-6-8 967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2.99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85 138 2264,'32'-104'1207,"-23"77"-208,-4 22-321,-2 4-489,-3 0-150,1 3-159,1 18 53,0-1 0,-1 1 0,-1 0 0,0-1 0,-3 10 67,2-15-21,-3 37 23,-3 22 81,4 0 0,4 25-83,9 0 93,11 38-93,-6-37 29,-13-88-17,-1 1 0,0-1 0,0 1 0,-2-1-1,1 1 1,-1-1 0,-1 1 0,0-1-1,-2 6-11,1-10 6,0 1-1,0-1 1,-1-1-1,0 1 1,0 0-1,0-1 1,-1 0-1,0 0 1,-1 0-1,1-1 1,-1 1-1,0-1 1,-6 3-6,-1 2-86,3-2-222,-1-1 0,0 0-1,0 0 1,-8 3 308,1-4-440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4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1 107 2345,'0'0'860,"0"0"-402,0 0-356,0 0-116,0 0-15,0 0 9,0 0 33,10 6 640,4 2-475,1-2 0,-1 1 1,1-2-1,0 0 0,1 0 1,-1-2-1,5 1-178,-13-3 15,0-1 0,0 1 0,0-2 0,1 1 0,-1-1-1,0 0 1,0 0 0,0-1 0,0 0 0,0 0 0,0 0 0,2-2-15,19-6 33,0 3 3,32-11 44,-55 16-64,0 0 0,1 0 0,-1-1 0,-1 1 0,1-1 0,0-1 0,-1 1 0,1 0 0,-1-2-16,-2 4 11,0-1-1,0 0 1,0-1 0,0 1-1,-1 0 1,1 0-1,-1-1 1,0 1 0,0-1-1,0 1 1,0-1 0,0 0-1,0 1 1,-1-1 0,1 0-1,-1 1 1,0-1-1,0 0 1,0 0-11,0 1 4,0 1 0,-1-1 1,0 1-1,1-1 0,-1 1 0,0-1 0,0 1 1,0 0-1,0-1 0,0 1 0,0 0 0,0 0 1,0 0-1,-1 0 0,1 0 0,0 0 0,-1 0 1,1 0-1,0 1 0,-1-1 0,1 0 0,-1 1 0,0-1 1,1 1-1,-1-1 0,1 1 0,-1 0 0,0 0 1,1 0-1,-1 0 0,0 0-4,-6 0 11,0 0 1,-1 1-1,1 0 0,0 1 0,0 0 0,0 0 1,0 0-1,1 1 0,-1 0 0,1 1 1,-1 0-1,-4 3-11,-4 3 8,1 0-1,0 2 1,1-1 0,0 2-1,-1 2-7,4-2 23,0 0-1,1 1 0,0 0 1,1 0-1,1 1 0,0 0 0,1 1 1,0 0-1,2 0 0,0 0 1,0 1-1,2 0 0,0 0 0,0 9-22,3-23 14,0 1 0,0 0 0,0 0 0,1 0 0,-1 0 0,1 0 0,0 0 0,0-1 0,1 1 0,-1 0 0,1-1 0,-1 1 0,1-1 0,1 1 0,-1-1 0,0 0 0,3 2-14,-2-1 19,1-1 1,0 0-1,1 0 1,-1 0-1,0-1 0,1 1 1,0-1-1,-1 0 1,1 0-1,0-1 0,0 1 1,2-1-20,8 1 28,0 0 1,0-1-1,0-1 0,0 0 1,1-1-1,-1-1 1,0 0-1,9-3-28,-5 0-286,0-2 0,-1 1 0,1-2-1,-1-1 1,-1 0 0,1-1 0,-2-1 0,1-1 0,7-7 286,14-9-787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3.36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99 5193,'3'-28'1839,"-2"22"-1626,-1 1-1,1 0 1,0-1-1,0 1 1,0 0-1,1 0 1,0-1-213,-1 4-12,0 1 0,0-1 1,0 0-1,0 1 0,0-1 1,1 1-1,-1 0 0,1-1 0,-1 1 1,1 0-1,-1 0 0,1 0 0,0 0 1,-1 0-1,1 0 0,0 0 0,0 1 1,0-1-1,-1 1 0,1-1 0,0 1 1,1 0 11,24-2-488,1 1 1,-1 1-1,0 1 1,0 2-1,0 0 1,15 5 487,63 7-1067,-105-15 1067,0 0 0,0 0 1,1 0-1,-1 0 0,0 0 0,0 0 0,1 0 0,-1 0 0,0-1 0,1 1 0,-1 0 0,0 0 0,0 0 0,1 1 1,-1-1-1,0 0 0,1 0 0,-1 0 0,0 0 0,0 0 0,1 0 0,-1 0 0,0 0 0,0 0 0,1 1 0,-1-1 1,0 0-1,0 0 0,0 0 0,1 1 0,-1-1 0,0 0 0,0 0 0,0 0 0,1 1 0,-1-1 0,0 0 0,0 1 1,0-1-1,0 0 0,0 0 0,0 1 0,0-1 0,0 0 0,0 0 0,0 1 0,0-1 0,0 0 0,0 1 0,0-1 1,0 0-1,0 0 0,0 1 0,0-1 0,-14 15 397,11-12-367,-62 62 125,42-41-253,-1-1 0,-27 19 98,41-33-186,0-1-1,-1-1 1,0 0 0,-1 0-1,0-1 1,0-1 0,-5 2 186,4-4-147,0-1 0,0 0 1,-6 0 146,17-2-12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3.99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382 48 2553,'-1'-3'103,"0"0"1,0-1 0,0 1-1,0 0 1,0 0 0,-1 0-1,0 0 1,1 0 0,-1 0-1,0 1 1,-1-2-104,1 3-4,1 0 1,-1 0 0,1 0-1,-1 0 1,1 0-1,-1 0 1,0 0-1,1 1 1,-1-1-1,0 1 1,0-1-1,1 1 1,-1 0-1,0-1 1,0 1 0,0 0-1,1 0 1,-1 0-1,0 1 1,0-1-1,0 0 1,-1 1 3,-7 2-100,1 0 1,-1 1-1,1 0 1,0 0-1,0 1 1,0 0-1,-6 6 100,-3 2-156,0 1 0,1 2 1,-1 2 155,3-2-73,0 1 1,1 1 0,1 1 0,1 0 0,0 0 0,1 1-1,-3 12 73,2-1 120,1 0 0,2 1 0,1 0 0,-3 28-120,2 35 689,4 0-1,4 0 0,5 16-688,-2-54 262,3 286 230,-5-330-460,1 1-1,1-1 0,-1 0 1,2 0-1,2 8-31,-4-17 11,1 0-1,-1 0 1,1-1 0,0 1 0,0 0 0,1-1-1,-1 1 1,1-1 0,0 1 0,0-1 0,0 0-1,0 0 1,0-1 0,1 1 0,-1-1 0,1 1-1,0-1 1,2 1-11,5 1 33,0-1-1,0 0 0,0 0 1,0-1-1,1 0 0,-1-1 1,1-1-1,-1 1 0,1-2 1,-1 0-1,1 0 1,-1-1-1,0 0 0,0-1 1,0-1-1,0 1 0,0-2 1,0 0-1,-1 0 1,0 0-1,0-2 0,-1 1 1,0-1-1,0 0 0,0-1 1,2-3-33,3-6 159,-2 0 0,0 0 0,-1-2 0,-1 1 0,0-1 0,-1 0 0,-2-1 0,0 0 0,-1 0 0,-1-1 0,0 0 0,-2-1-159,5-46 171,-2 0-1,-4 0 0,-3-5-170,-3-33-33,-4 0 0,-8-17 33,-44-200 393,50 253 35,10 70-432,0 0 1,0 0-1,0 0 1,0-1-1,0 1 1,0 0-1,0 0 1,0 0-1,0 0 0,-1 0 1,1 0-1,0 0 1,0 0-1,0 0 1,0 0-1,0 0 1,0 0-1,0 0 1,0-1-1,0 1 1,-1 0-1,1 0 1,0 0-1,0 0 1,0 0-1,0 0 0,0 0 1,0 0-1,0 0 1,-1 0-1,1 0 1,0 0-1,0 0 1,0 0-1,0 0 1,0 1-1,0-1 1,0 0-1,0 0 1,-1 0-1,1 0 1,0 0-1,0 0 1,0 0-1,0 0 0,0 0 1,0 0-1,0 0 1,0 0-1,0 1 1,0-1-1,0 0 1,0 0-1,0 0 1,0 0-1,-1 0 1,1 0-1,0 0 1,0 0-1,0 1 1,0-1-1,0 0 1,0 0-1,0 0 0,0 0 1,0 0-1,0 0 1,0 0-1,0 0 1,1 1 3,-7 10-331,-27 81-1852,13-18 1524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4.383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52 6553,'4'-5'169,"1"0"0,1 1 0,-1-1-1,1 1 1,-1 0 0,1 1 0,0 0-1,0-1 1,1 2 0,-1-1-1,1 1 1,-1 0 0,1 0 0,0 1-1,-1 0 1,1 0 0,0 1 0,4-1-169,5 2-11,0 0 0,-1 1 0,1 0 0,-1 1 0,0 1 0,0 1 0,9 3 11,-15-5-16,1 1 0,-1 0 1,-1 1-1,1 0 0,-1 0 0,0 0 0,0 1 0,0 1 1,-1-1-1,0 1 0,0 0 0,-1 1 0,0 0 1,0 0-1,-1 0 0,0 0 0,0 1 0,-1 0 0,0 0 1,-1 0-1,0 1 0,0 0 16,11 55-254,-9-40 117,1 0 0,8 21 137,-11-38-15,0 0 0,1 0-1,0 0 1,1-1-1,0 0 1,0 0 0,0 0-1,1 0 1,0-1-1,3 3 16,3 0-71,0-1 0,0 0 0,1 0 0,-1-1 0,2-1 0,-1 0 0,1-1 0,0-1 0,0 0 0,0-1 0,3 0 71,28 4-705,-1-3-1,0-1 1,3-3 705,62-3-1427,4-9 644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4.75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380 67 2649,'-6'-42'1968,"-3"22"-1086,8 20-865,1-1-1,0 1 1,-1 0 0,1-1-1,-1 1 1,1 0 0,-1-1-1,1 1 1,-1 0 0,1 0-1,-1-1 1,1 1 0,-1 0-1,0 0 1,1 0 0,-1 0 0,1 0-1,-1 0 1,1 0 0,-1 0-1,0 0 1,1 0 0,-1 0-1,1 0 1,-1 0 0,0 0-1,1 1 1,-1-1 0,1 0-17,-17 9-169,2 0 0,-1 1 0,2 1 0,-1 0 1,-3 5 168,-6 4-162,0 0 50,1 2-1,0 0 1,2 2-1,1 0 1,-10 16 112,18-22-23,1 0 1,0 1-1,1 1 1,1-1 0,1 2-1,1-1 1,0 1 0,-1 12 22,6-13 16,0 0 0,1 0 0,1 1 0,1-1 0,1 0 0,0 0 1,2 0-1,0-1 0,1 1 0,1-1 0,1 0 0,5 9-16,-3-8 27,1-1-1,1-1 1,0 1-1,1-2 0,1 0 1,1 0-1,0-1 1,1-1-1,1 0 0,0-1 1,14 8-27,-19-15-112,2 0 0,-1-1 0,1 0 0,0-1 0,0 0 0,1-1 0,0 0-1,0-1 113,48 5-334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5.11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0 4 3921,'0'-2'1976,"2"1"-399,8 1-1265,2 7-424,-4 37 32,52 60 72,-54-44 0,0 8 16,-2 4-8,0 16-16,0 1-120,-8-7-449,-2-2-239,-10-26-928,2-8 1064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5.446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 65 4577,'30'-13'243,"1"2"0,1 1 1,-1 1-1,2 2 0,-1 1 0,1 2 1,-1 1-1,1 2 0,0 1 0,0 1 1,0 2-1,0 1 0,9 4-243,-30-5-5,1 0 1,-1 1-1,0 0 1,0 1-1,-1 1 0,1 0 1,-1 0-1,0 1 1,-1 1-1,0 0 1,0 0-1,-1 1 0,0 0 1,0 0-1,-1 1 1,0 0-1,-1 1 0,0 0 1,0 0-1,-2 0 1,1 1-1,-1 0 0,-1 0 1,0 0-1,0 7 5,0 4-45,-1 0 1,-1 0-1,-1 1 0,-1-1 0,-1 0 0,-2 12 45,-9 46-87,-7 15 87,9-50-1,0 6-9,3-11-93,-1-1 1,-2 0-1,-2 0 1,-7 10 102,17-43-115,-1-1 0,0 1 0,0-1 0,0 0 1,-1 0-1,0 0 0,0-1 0,-1 1 0,1-1 0,-1 0 1,0 0-1,-1-1 0,1 0 0,-1 0 0,0 0 0,0 0 1,0-1-1,-7 3 115,-10-1-249,0 0 0,-1-2 0,-10 1 249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7:48.148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11 61 1392,'-9'-8'1295,"8"10"-643,9 14-412,-5-12-221,-1 0 0,1-1 0,0 1 0,0-1 0,1 1 0,-1-1-1,2 0-18,3 4 18,-2 0-5,1-1 0,-1-1 1,1 0-1,1 0 0,-1 0 0,1 0 0,0-1 0,0-1 0,0 0 0,1 0 0,-1 0 0,1-1 0,4 1-12,5-1 39,-1-2 0,0 0 0,1 0 1,-1-2-1,0 0 0,0-1 1,0-1-1,0 0 0,-1-2 0,0 1-40,8-5-142,-1-1-1,-1 0 1,0-2-1,0 0 1,-2-2-1,12-9 143,17-19-358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08:28:21.897"/>
    </inkml:context>
    <inkml:brush xml:id="br0">
      <inkml:brushProperty name="width" value="0.2" units="cm"/>
      <inkml:brushProperty name="height" value="0.2" units="cm"/>
      <inkml:brushProperty name="color" value="#E71224"/>
    </inkml:brush>
  </inkml:definitions>
  <inkml:trace contextRef="#ctx0" brushRef="#br0">111 230 552,'-25'-13'272,"6"-46"-136,-48-52-8,70 80-104,15 15-24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2:07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181 136 1848,'0'0'34,"0"0"0,0 0-1,-1 0 1,1 0 0,0 0-1,0 0 1,-1 0 0,1 0-1,0 0 1,0-1 0,-1 1-1,1 0 1,0 0 0,0 0-1,-1 0 1,1 0 0,0-1-1,0 1 1,0 0 0,0 0-1,-1 0 1,1-1 0,0 1-1,0 0 1,0 0 0,0-1-1,0 1 1,-1 0 0,1 0-1,0-1 1,0 1 0,0 0-1,0 0 1,0-1 0,0 1-1,0 0 1,0 0 0,0-1-1,0 1 1,0 0 0,0 0-1,0-1 1,0 1 0,1 0-1,-1 0 1,0-1 0,0 1-1,0 0 1,0 0 0,0-1-1,0 1-33,9-18 20,-5 10 369,0 23-272,-3-12-112,1 1 0,-1 0 0,0-1 0,0 1 0,-1 0 0,1 0 0,-1 0 0,0 0 0,0-1 0,0 1 0,0 1-5,-2 10 16,0 0 0,-1-1 0,-2 6-16,4-17 7,-1-1 0,1 1-1,0-1 1,-1 1 0,0-1-1,1 0 1,-1 0 0,0 0-1,0 0 1,0 0 0,-1 0-1,1 0 1,0-1 0,-1 1-1,1-1 1,-1 0 0,1 0-1,-1 0 1,0 0 0,1 0-1,-1 0 1,0-1 0,0 1-1,0-1 1,-1 0-7,-7 2 28,7-1-17,1 0-1,-1 0 1,1 0-1,-1-1 1,1 0-1,-1 1 1,0-1 0,1-1-1,-1 1 1,1-1-1,-1 1 1,1-1 0,-1 0-1,1 0 1,0 0-1,-1-1 1,1 1 0,0-1-1,0 0-10,-1-1 16,1 1 0,0-1 0,0-1 0,0 1 0,0 0 0,1-1 0,-1 1 0,1-1 0,0 0 0,0 0 0,0 0 0,1 0 0,-2-4-16,-1-7 66,1 0-1,1-1 0,0 0 1,1 0-1,0 0 0,2 1 1,1-14-66,-2 24 101,1 1 0,0-1 1,0 1-1,0-1 1,0 0-1,1 0-101,-2 4 20,1 0 0,-1 0 0,1 0 0,-1 0 0,1 0 1,0 0-1,-1 1 0,1-1 0,0 0 0,0 0 0,0 1 0,-1-1 0,1 1 0,0-1 0,0 0 1,0 1-1,0 0 0,0-1 0,0 1 0,0 0 0,0-1 0,0 1 0,0 0 0,0 0 0,0 0 1,0 0-1,1 0-20,0 4-32,26 62 10,-8-19-51,8 31 73,-27-75-5,1 3-6,0 0 0,-1-1 0,1 1 0,-1 0 0,-1 0-1,1 0 1,-1 0 11,0-5 4,0-1 0,0 0 0,0 0-1,0 0 1,0 1 0,0-1 0,-1 0-1,1 0 1,0 0 0,0 1 0,0-1 0,0 0-1,0 0 1,0 0 0,-1 1 0,1-1-1,0 0 1,0 0 0,0 0 0,-1 0-1,1 0 1,0 1 0,0-1 0,0 0 0,-1 0-1,1 0 1,0 0 0,0 0 0,-1 0-1,1 0 1,0 0 0,0 0 0,-1 0-1,1 0 1,0 0 0,0 0 0,0 0 0,-1 0-1,1 0 1,0 0-4,-17-4 263,-13-10 103,27 12-359,0 0 0,0 0 0,0 0 0,1 0-1,-1 0 1,1-1 0,-1 1 0,1-1 0,0 0-1,-1-2-6,0-1-12,1 1 0,-1-1-1,2 0 1,-1 0 0,1 0-1,-1 0 1,1-3 12,-1-4-20,1 1 1,1-1 0,0 0-1,1-8 20,-1 17-4,1 1 0,0 0 0,0 0-1,1 0 1,-1 1 0,0-1 0,1 0-1,0 0 1,0 1 0,0-1 0,0 1-1,0 0 1,0-1 0,0 1-1,1 0 1,-1 0 0,1 0 0,0 1-1,-1-1 1,2 0 4,6-5-1,-2 2 6,0 0-1,0 0 1,1 0 0,-1 1 0,1 0 0,0 1 0,0 0 0,0 0-1,0 1 1,1 0-5,-5 1 1,1 1 1,-1 0-1,1-1 0,-1 2 0,1-1 1,-1 0-1,1 1 0,-1 0 0,1 1 1,-1-1-1,0 1 0,0 0 0,0 0 0,0 1 1,0-1-1,0 1 0,2 2-1,-4-2 2,0-1 0,-1 0 0,1 1 0,-1 0 0,1 0 0,-1 0 0,0 0 0,-1 0 0,1 0 0,0 0 0,-1 0 0,0 1-1,1-1 1,-1 1 0,-1-1 0,1 1 0,0-1 0,-1 1 0,0-1 0,0 1 0,0-1 0,0 1 0,-1 0 0,1-1 0,-1 1 0,0-1 0,0 1 0,0-1 0,-1 2-2,-1 3 17,-1 0 1,1-1 0,-1 1-1,-1-1 1,0 0-1,0 0 1,0-1 0,0 1-1,-1-1 1,0 0 0,-1-1-1,-1 2-17,-2-1 38,0 0 0,-1 0 0,0-1 0,0 0 0,0-1 1,0 0-1,-1-1 0,1 0 0,-1-1 0,0 0 0,0-1 0,0 0 0,0-1 0,0 0 0,0-1-38,-8-5 409,19 6-420,1-1 0,-1 1 0,1-1 0,-1 1 0,1 0 0,-1-1 0,1 1 0,-1-1 0,1 1 1,-1-1-1,1 0 0,0 1 0,-1-1 0,1 1 0,0-1 0,-1 0 0,1 1 0,0-1 0,0 0 1,0 1-1,0-1 0,0 0 0,-1 1 0,1-1 0,0 0 11,5-2-241,33-14 123,2 2 0,19-3 118,-56 17-6,-1 0 1,1 0 0,0 0-1,-1 1 1,1-1 0,0 1-1,-1 0 1,1-1-1,0 1 1,0 1 0,-1-1-1,1 0 1,1 1 5,-3 0 0,0-1 1,0 1-1,0 0 0,0-1 0,-1 1 0,1 0 1,0 0-1,-1-1 0,1 1 0,0 0 0,-1 0 1,1 0-1,-1 0 0,1 0 0,-1 0 1,0 0-1,1 0 0,-1 0 0,0 0 0,-1 0-85,1 0 1,-1 0-1,0-1 0,0 1 0,0 0 1,0-1-1,0 1 0,0-1 0,0 1 1,0-1-1,0 1 0,0-1 0,0 0 0,0 1 1,0-1-1,-1 0 85,2-2-563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2:10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2396 2316 8972,'0'5'-9,"3"35"-80,-3-39 80,0 1-1,1-1 1,-1 0-1,0 1 1,0-1-1,1 0 1,-1 0 0,1 1-1,-1-1 1,1 0-1,0 0 1,-1 0-1,1 0 1,0 0-1,0 0 1,-1 0-1,1 0 1,0 0-1,0 0 1,0 0-1,1 0 10,-1-1-8,0 0 0,0 0 0,1 0-1,-1 0 1,0 0 0,0 0 0,0 0-1,0 0 1,0 0 0,0-1 0,0 1-1,0 0 1,0-1 0,0 1 0,0-1 0,0 1-1,0-1 1,0 0 0,0 1 0,0-1-1,0 0 1,-1 1 0,1-1 0,0 0 0,0 0 8,3-4-34,0-1 1,0 1 0,0 0-1,-1-1 1,1-2 33,7-17-62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5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5233,'11'-32'2025,"10"18"-1513,4 10-504,5-1-376,9-5-25,2-3 73,3-12 144,12 4 296,-1 2 16,6 8 32,-4 5-144,-10 2-32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9:08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1550 34 1080,'43'-2'0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9:08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1897 144 1914,'43'-4'0</inkml:trace>
  <inkml:trace contextRef="#ctx0" brushRef="#br0" timeOffset="-1">1940 196 1444,'-43'0'0</inkml:trace>
  <inkml:trace contextRef="#ctx0" brushRef="#br0" timeOffset="-4">1897 89 3703,'43'-3'-1</inkml:trace>
  <inkml:trace contextRef="#ctx0" brushRef="#br0" timeOffset="-5">1940 156 1374,'-43'1'-2</inkml:trace>
  <inkml:trace contextRef="#ctx0" brushRef="#br0" timeOffset="-7062.203">66 202 2512,'-6'0'5,"-5"1"6,-1 1 0,0 0 0,-9 4-11,17-3-6,10-1 0,17 0 1,1 0 0,-11-2 2</inkml:trace>
  <inkml:trace contextRef="#ctx0" brushRef="#br0" timeOffset="-8">1897 124 2592,'43'-3'0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9:08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1227 45 817,'43'-2'3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9:08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1811 172 1466,'-43'-1'53</inkml:trace>
  <inkml:trace contextRef="#ctx0" brushRef="#br0" timeOffset="-2">1768 25 2790,'43'-2'-2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9:01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21 180 1549,'-9'1'0,"-2"1"-1,31-5-23</inkml:trace>
  <inkml:trace contextRef="#ctx0" brushRef="#br0" timeOffset="7054.202">1852 25 1957,'43'-3'10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6T11:09:08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2024 170 2215,'43'-1'6</inkml:trace>
  <inkml:trace contextRef="#ctx0" brushRef="#br0" timeOffset="-1">2067 194 1987,'-43'0'31</inkml:trace>
  <inkml:trace contextRef="#ctx0" brushRef="#br0" timeOffset="-7056.203">193 202 3341,'-163'2'69,"133"-5"46,41 0 13,54-4 8,52 0-136</inkml:trace>
  <inkml:trace contextRef="#ctx0" brushRef="#br0" timeOffset="-4">2024 95 3820,'43'0'2</inkml:trace>
  <inkml:trace contextRef="#ctx0" brushRef="#br0" timeOffset="-5">2067 209 656,'-43'1'24</inkml:trace>
  <inkml:trace contextRef="#ctx0" brushRef="#br0" timeOffset="-8">2024 163 3243,'43'0'5</inkml:trace>
  <inkml:trace contextRef="#ctx0" brushRef="#br0" timeOffset="-9">2067 220 2490,'-43'0'13</inkml:trace>
  <inkml:trace contextRef="#ctx0" brushRef="#br0" timeOffset="-7062.203">193 238 3757,'-16'0'14,"6"1"114,21-1-92,4-1-28</inkml:trace>
  <inkml:trace contextRef="#ctx0" brushRef="#br0" timeOffset="-12">2024 75 4028,'43'-3'0</inkml:trace>
  <inkml:trace contextRef="#ctx0" brushRef="#br0" timeOffset="-13">2067 123 2544,'-43'0'-6</inkml:trace>
  <inkml:trace contextRef="#ctx0" brushRef="#br0" timeOffset="-7066.203">193 107 4065,'-5'0'19,"-8"0"110,31-2 83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5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283 596 2056,'-50'-47'1085,"47"45"-917,1 0 1,-1 0-1,0 0 1,0 1-1,1-1 0,-1 1 1,0 0-1,0 0 1,0 0-1,0 0 1,-1 1-1,1-1 1,0 1-1,0-1 1,0 1-1,0 0 1,0 1-1,-1-1 0,1 0 1,0 1-1,0 0 1,0 0-1,0 0 1,0 0-1,0 0-168,-4 2 58,0 0 0,1 1 0,0 0 0,0 0 0,0 0 0,1 1 0,-1 0 0,1 0 0,0 0 0,0 1 0,1 0 0,0 0 0,0 0-58,-13 20-1,2 1 1,-6 14 0,13-25 57,5-10-49,0 1 1,1-1-1,-1 1 1,1 0-1,0 0 1,1 0-1,0 0-8,1-5 5,-1 0-1,1 0 0,0 0 1,0 0-1,0 0 0,0-1 1,1 1-1,-1 0 0,0 0 1,1 0-1,-1 0 0,1 0 1,0-1-1,0 1 0,-1 0 1,1-1-1,0 1 0,0 0 1,1-1-1,-1 1 0,0-1 1,0 0-1,1 1 0,-1-1 1,1 0-1,-1 0 0,1 0 1,0 0-1,1 1-4,4 0 28,0 0 1,1 0-1,-1-1 0,1 0 0,-1 0 0,1-1 1,0 0-1,-1 0 0,1-1 0,0 0 1,-1 0-1,1-1 0,3-1-28,10-2 48,-1-2-1,1-1 1,-1 0 0,3-3-48,0-1 25,-2-1 0,1 0 0,-2-1 0,0-2 1,-1 0-1,0-1 0,0-2-25,-10 9 60,0 0 1,0-1-1,-1-1 0,-1 0 0,0 0 0,0 0 0,-1-1 1,-1 0-1,0 0 0,-1 0 0,0 0 0,-1-1 0,1-8-60,-2-12 190,0 0 0,-3-1 0,-1 1 0,-1 0 0,-6-25-190,-6-11 527,-3 1 0,-9-16-527,17 60 512,23 68-435,-1-2-89,-2 0 1,-1 1-1,-2 1 0,-3-1 0,0 3 12,-6 46 15,-4 1-1,-4-1 1,-8 21-15,-15 151 6,30-222-16,-2 30 21,4 63-11,1-131 0,0 1 0,0-1 0,1 0 0,-1 0 0,1 1 0,0-1 1,0 0-1,0 0 0,0 0 0,1 0 0,-1 0 0,1 0 0,0 0 0,0 0 0,0-1 0,0 1 0,0-1 0,1 1 0,-1-2 2,0 1 0,0-1 0,0 0 0,0 0-1,1-1 1,-1 1 0,0 0 0,0-1-1,1 0 1,-1 1 0,0-1 0,1 0 0,-1 0-1,0 0 1,1 0 0,-1-1 0,0 1-1,0-1 1,1 1 0,-1-1 0,0 0-1,0 0 1,0 0 0,0 0 0,0 0 0,0 0-1,0-1-1,13-7 14,0-1 0,-1 0-1,0-1 1,-1-1 0,0 0 0,-1-1-1,0-1 1,-1 1 0,0-2-1,-2 1 1,8-15-14,-10 15 8,0 0 0,-1-1 0,0 0 1,-1 0-1,-1 0 0,0 0 0,-1-1 0,-1 0 0,-1 1 0,0-1 0,-1 0 0,0 0 0,-2-5-8,2 17 5,-1-1 0,0 1 0,-1-1-1,1 1 1,-1 0 0,1 0 0,-1 0 0,0 0-1,-1 0 1,1 0 0,-1 0 0,0 1-1,-2-3-4,-3-2 8,-1 1-1,1 0 1,-2 1-1,-5-4-7,-31-23 46,45 32-45,0 0 0,0-1-1,0 1 1,0 0 0,1 0 0,-1-1 0,0 1 0,1 0 0,-1-1 0,0 1 0,1-1 0,0 1 0,-1-1-1,1 1 1,0-1 0,0 1 0,0-1 0,0 1 0,0-1 0,0 1 0,0-1 0,0 1 0,1-1-1,-1 1 1,1 0 0,-1-1 0,1 1 0,-1-1 0,1 1 0,0 0 0,0-1 0,0 1 0,0 0 0,-1 0-1,2 0 1,-1-1-1,5-5-7,0 1 0,0 0-1,1 0 1,0 1 0,4-4 7,7-2-63,-1 1 1,1 0-1,1 2 1,0 0-1,10-2 63,34-9-979,4 2 979,-24 6-638,12 0-920,2 8 697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6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56 123 3753,'-47'-17'1834,"47"17"-1785,0 0 0,-1 0 0,1 0 0,0 0 0,-1 0 0,1 0 0,0 0 1,-1 0-1,1 0 0,0-1 0,-1 1 0,1 0 0,0 0 0,-1 0 0,1 0 1,0-1-1,0 1 0,-1 0 0,1 0 0,0 0 0,0-1 0,-1 1 0,1 0 1,0 0-1,0-1 0,0 1 0,-1 0 0,1-1 0,0 1 0,0 0 0,0-1 1,0 1-1,0 0 0,0-1 0,0 1 0,0 0 0,0-1 0,0 1 0,0 0 1,0-1-1,0 1 0,0 0 0,0-1 0,0 1 0,0 0 0,0-1 0,0 1 1,0 0-1,1-1 0,-1 1 0,0 0 0,0 0 0,0-1 0,1 1 0,-1 0 1,0 0-1,0-1 0,1 1 0,-1 0 0,0 0 0,0 0 0,1-1 0,-1 1 1,0 0-1,1 0 0,-1 0 0,0 0 0,1 0-49,2-3 1092,1 1-813,6 1-225,0 0 0,1 0 0,-1 1-1,0 1 1,4 0-54,22 1 78,184-1 459,-89 1-118,-63-3-104,6-3-315,-72 3-12,-1 1 1,1 0-1,-1 0 0,1-1 1,-1 1-1,1-1 0,-1 0 1,0 1-1,1-1 0,-1 0 1,0 0-1,1 0 0,-1 0 1,0 0-1,0 0 0,0 0 1,0 0-1,0 0 0,0 0 1,0-1-1,0 1 1,-1 0-1,1-1 0,0 1 1,-1-1-1,1 1 0,-1-1 1,0 1-1,1-1 0,-1 1 1,0-1-1,0 1 0,0-1 1,0 1-1,0-1 0,0 1 1,-1-1-1,1 1 0,0-1 1,-1 1-1,1-1 0,-1 1 1,1 0-1,-1-1 1,0 1-1,0 0 0,0-1 1,1 1-1,-1 0 0,0 0 1,0 0-1,-1 0 0,1 0 1,0 0-1,0 0 0,0 0 1,-1 0 11,-4-2-411,-1 1 1,1 0-1,-1 0 1,1 0-1,-1 1 1,-6-1 410,-26-2-787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7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0 4041,'-6'1'352,"-1"0"0,0 0 1,1 0-1,-1 1 0,1 0 0,0 0 1,-1 1-1,1 0 0,0 0 0,0 0 1,1 1-1,-3 1-352,-2 3 293,1 0 0,0 1-1,0 0 1,1 0 0,0 1 0,-4 6-293,-5 12 271,1 0-1,1 1 1,2 1 0,-8 27-271,7-18 217,2 1 1,0 14-218,8-38 37,2 0-1,0 0 1,1 1 0,1-1-1,0 0 1,1 0 0,2 9-37,-2-21 9,0 0 1,0 1-1,1-1 1,-1 0-1,1 0 1,0 0-1,0 0 1,1 0-1,-1-1 0,1 1 1,0-1-1,0 1 1,0-1-1,0 0 1,1 0-10,2 2 7,0-1 1,0 0 0,0-1-1,1 0 1,-1 0 0,1 0-1,0-1 1,-1 0 0,4 1-8,0-1 8,-1 0 0,1-1 0,0 0 0,-1-1 1,1 0-1,0 0 0,-1-1 0,1 0 0,0-1 0,-1 0 1,0-1-1,1 0 0,-1 0 0,3-2-8,-10 4 3,-1 0-1,1-1 0,0 1 1,0-1-1,-1 1 1,1-1-1,-1 0 1,0 0-1,1 1 0,-1-1 1,0 0-1,0 0 1,0 0-1,0 0 0,0-1 1,-1 1-1,1 0 1,-1 0-1,1 0 0,-1 0 1,0-1-1,0 1 1,0 0-1,0 0 0,0-1 1,0 1-1,-1 0 1,1 0-1,-1-1 1,0 1-1,0-2-2,-2-4 0,0-1-1,0 1 1,-1 0-1,0 0 1,0 1 0,-1-1-1,-2-1 1,5 6-2,0 0 0,0 1-1,0-1 1,0 1 0,-1-1-1,0 1 1,1 0 0,-1 0 0,0 0-1,0 0 1,0 1 0,0-1-1,0 1 1,0 0 0,-1 0-1,1 0 1,0 0 0,-1 0 0,1 1-1,0 0 1,-1-1 0,-1 1 2,1 1-83,0 0-1,0 0 1,0 0 0,0 0 0,1 1 0,-1-1 0,0 1 0,1 0 0,0 0 0,-1 0-1,1 0 1,0 1 0,0 0 0,0-1 0,0 1 0,1 0 0,-1 0 0,1 0 0,-1 1 83,-15 21-502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7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1 425 4873,'1'-3'4140,"2"-13"-1889,-3 14-2222,0 0 0,1 0 0,-1 0 0,1 1 0,-1-1 0,1 0 0,0 0 0,0 1 0,0-1 0,0 0 0,0 1 0,0-1 0,0 1 0,1 0 0,-1-1-29,7-9 69,39-52 102,-42 57-158,-2 0 0,1 0 0,-1-1 0,0 1 0,0-1 0,-1 0 0,0 0 0,0 0 0,-1 0 0,0 0 0,0 0 0,0 0 0,-1-1 0,0 1 0,-1 0 0,1 0-13,-3-13 13,-1 1-1,-1 0 1,-1 1-1,-5-14-12,8 22 6,-6-11 18,5 12-3,1 0 0,0 0 0,0 0 0,0-5-21,2 28 17,0-3-18,0-1 1,0 1-1,1-1 0,1 1 1,2 18-10,1 1-1,7 24 11,-5-23-1,-1-1 0,-2 0 0,-1 1 0,-1 5 1,-6 124-9,1-90 5,3-59 4,1 1 0,0-1 0,1 1 0,0-1 1,1 0-1,2 8 0,-3-17 0,0 1 1,-1 0-1,2-1 0,-1 1 1,0 0-1,0-1 0,1 1 1,0-1-1,-1 0 1,1 0-1,0 1 0,0-1 1,0 0-1,0 0 1,0-1-1,1 1 0,-1 0 1,1-1-1,-1 0 1,1 1-1,-1-1 0,1 0 1,0 0-1,-1-1 0,1 1 1,0 0-1,0-1 1,2 1-1,3-1-119,1 0 0,-1 0 1,0-1-1,0 0 0,0-1 1,0 1-1,0-2 1,0 1-1,0-1 0,-1 0 1,1-1-1,-1 1 0,0-1 1,0-1-1,0 0 1,-1 0-1,0 0 0,0 0 1,0-1-1,0-1 119,17-23-684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9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0 7530,'-41'28'2632,"0"23"-2416,5 10-72,7 6-80,-1 6-104,6 2-440,-3 2-600,-3-4-1105,5-4 1297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6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34 478 5193,'-31'1'1837,"28"-1"-793,21-1-420,-9 1-608,0 0-1,1 0 1,-1 1 0,0 0 0,0 0 0,0 1 0,0 1-1,0-1 1,0 2 0,-1-1 0,0 1 0,3 2-16,-5-3-3,-1 1 1,0 0-1,0 0 1,0 0-1,-1 1 1,1-1-1,-1 1 1,0 1-1,0-1 1,-1 0-1,0 1 1,0 0 0,0-1-1,-1 1 1,1 0-1,-1 1 1,-1-1-1,1 2 3,0 4 1,0 0-1,-1 0 0,0 10 0,-1-17 10,0 0-1,-1 1 1,1-1 0,-1 0-1,0 0 1,0 0 0,-1-1-1,1 1 1,-1 0 0,-1 1-10,2-7 45,0-1 0,1 0 0,-1 1 0,1-1 0,-1 0 0,1 1-1,0-1 1,-1 0 0,1 1 0,0-1 0,0 0 0,0 0 0,0 1 0,1-1 0,-1-1-45,4-15 94,1 1 0,1 1 0,0-1 0,2 1 0,8-15-94,14-20 6,7-4-6,0-1 30,-8 9-37,-2-1-1,16-41 8,-34 67-16,0-1-1,-2 0 0,-1 0 0,0 0 0,-2-1 1,-1 0-1,0-10 17,-2 32-10,-1 1 0,0-1 1,0 1-1,0-1 0,0 1 1,-1-1-1,1 1 0,0-1 1,0 1-1,-1 0 0,1-1 1,-1 1-1,0-1 0,1 1 1,-1 0-1,0-1 0,0 1 1,0 0-1,0-1 10,0 2-22,0-1-1,0 1 1,0-1-1,0 1 1,1 0 0,-1-1-1,0 1 1,0 0-1,0 0 1,0-1-1,0 1 1,0 0 0,0 0-1,0 0 1,0 0-1,0 1 1,0-1 0,0 0-1,0 0 1,0 0-1,-1 1 23,-2 1-175,-1 0 0,1 0 0,-1 0 0,1 1 0,0 0 0,0 0 0,0 0 0,0 0 0,-2 3 175,-24 31-1748,1 7 690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8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65 196 3521,'-8'-3'613,"4"2"-197,-1 0 0,1-1 1,-1 1-1,1-1 0,0 0 1,0-1-1,0 1 0,0-1 1,0 1-1,1-1 0,-1 0 1,1-1-1,-1 0-416,4 4 40,0-1 1,0 1-1,-1-1 1,1 1-1,0 0 0,0-1 1,0 1-1,0-1 1,0 1-1,0-1 1,0 1-1,0-1 0,0 1 1,1-1-1,-1 1 1,0 0-1,0-1 0,0 1 1,0-1-1,1 1 1,-1 0-1,0-1 0,0 1 1,1-1-1,-1 1 1,0 0-1,1-1 0,-1 1 1,0 0-1,1 0 1,-1-1-41,16-8 487,12-3-379,1 1 0,1 2 0,0 1 0,0 1 0,9 0-108,27-6 33,45-12-11,1 5 0,99-4-22,-209 23-3,0 1 1,0 0-1,0 0 1,0 0 0,0 0-1,0 0 1,0 0 0,0 1-1,0-1 1,0 0 0,-1 1-1,1 0 1,0-1 0,0 1-1,0 0 1,1 1 2,-3-1-1,1 0 1,-1 0-1,0 0 0,0 0 1,1 0-1,-1 0 0,0 0 1,0 0-1,0 0 1,0 0-1,0 0 0,-1 1 1,1-1-1,0 0 0,0 0 1,-1 0-1,1 0 1,-1 0-1,1 0 0,-1-1 1,1 1-1,-1 0 0,1 0 1,-1 0-1,0 0 0,1 0 1,-2 0 0,-14 22 26,3-6-23,2 1-1,-4 8-2,11-20-5,1 1 0,0 0 0,1 0 0,0 1 0,0-1 0,0 0 0,1 1 0,-1 6 5,2-2 1,-1 1-1,1 0 1,1-1 0,1 1 0,1 6-1,-3-16 2,1 0-1,0 1 0,0-1 0,1 0 0,-1 1 0,1-1 1,-1 0-1,1 0 0,0 0 0,0 0 0,0-1 1,1 1-1,-1-1 0,1 1 0,-1-1 0,1 0 0,0 0 1,0 0-1,0 0 0,0 0 0,0-1 0,1 1-1,4 1 6,1-1-1,-1-1 1,0 0-1,0 0 0,1-1 1,-1 1-1,0-2 1,1 1-1,-1-1 1,0-1-1,0 0 1,1 0-1,-1 0 0,-1-1 1,4-1-6,3-2 8,-1 0-1,0-1 1,0 0 0,-1-1 0,0-1 0,0 1-1,-1-2 1,4-4-8,-12 10 5,1 1 0,-2-1 0,1 0 0,0 0 0,-1 0 0,0 0 0,0 0 0,0 0 0,0-1 0,-1 1 0,1-1 0,-1 1 0,0-1 0,-1 0 0,1 1 0,-1-1 0,0 0 0,0 1 0,-1-1 0,1 0 0,-1 1 0,0-1 0,0 1 0,0-1 0,-1 1 0,0-1 0,0 1 0,0 0 0,0 0 0,0 0 0,-1 0 0,0 0 0,0 0 0,-1 0-5,0-1-24,0 0 0,0 0-1,-1 1 1,0 0 0,0-1 0,0 2 0,-1-1 0,1 1 0,-1-1 0,0 1 0,0 1 0,0-1 0,0 1 0,0 0 0,0 1 0,-1-1 0,1 1 0,0 1-1,-1-1 1,1 1 0,-1 0 0,1 0 0,-1 1 0,-4 1 24,2 1-295,0 1 0,0 0 0,1 0 0,0 1 1,-1 0-1,2 1 0,-6 4 295,-11 14-683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8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1 891 5049,'12'-12'606,"0"-1"0,-1-1 0,0 0 0,-2 0 0,1-1 0,-1 0 0,-1-1-1,-1 1 1,0-2 0,-2 1 0,2-5-606,7-30 432,-3 0-1,-1-1 0,-2-5-431,-4 15 113,-2 1-1,-1-1 1,-3 0-1,-4-32-112,-7-9-22,-20-67 22,31 144-6,-2-8-22,4 14 27,0 0-1,0 0 1,0-1 0,0 1 0,0 0-1,0 0 1,-1 0 0,1 0 0,0-1 0,0 1-1,0 0 1,0 0 0,0 0 0,-1 0-1,1 0 1,0-1 0,0 1 0,0 0 0,-1 0-1,1 0 1,0 0 0,0 0 0,0 0-1,-1 0 1,1 0 0,0 0 0,0 0-1,-1 0 1,1 0 0,0 0 0,0 0 0,0 0-1,-1 0 1,1 0 0,0 0 0,0 0-1,0 0 1,-1 0 0,1 0 0,0 1 0,0-1-1,0 0 1,-1 0 0,1 0 0,0 0-1,0 0 1,0 1 1,-1-1-2,1 1-1,-1 0 1,1-1-1,-1 1 1,1 0-1,0-1 1,-1 1-1,1 0 1,0 0-1,0-1 1,-1 1-1,1 0 1,0 0-1,0-1 1,0 1-1,0 0 1,0 0 2,-1 58-28,3-1 1,2 0 0,7 34 27,0-8-3,-9-63 7,5 43-11,-2 1 1,-4 49 6,-4-79-8,1-10 9,0 0-1,2 10 0,0-29 2,1 0-1,0 0 0,0 0 1,0 0-1,0 0 0,1 0 1,0 0-1,1 0 0,-1-1 1,1 1-1,0-1 0,0 1-1,0-4-10,-1 1 0,1-1 0,0 1 0,0-1 0,0 0 0,0 0-1,0-1 1,0 1 0,1 0 0,-1-1 0,0 0 0,1 0-1,-1 0 1,1 0 0,0-1 0,-1 1 0,1-1 0,-1 0-1,1 0 1,0 0 0,-1 0 0,1-1 0,0 0 0,2 0 10,5-2-239,-1 1 0,1-2 0,-1 1 1,0-1-1,0-1 0,-1 0 0,1 0 1,0-1 238,-6 3-277,1-1 1,-1 1 0,0-1 0,0 0-1,0 0 1,2-3 276,15-34-932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18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6 129 6889,'-6'-13'3153,"10"1"-1601,18-7-807,10 0-265,30 3-400,8-1-64,22 7-160,3-3-256,-20 3 256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43.6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66 664 3953,'-16'-12'1840,"-24"-28"-477,39 39-1295,0 0 1,0 0-1,0-1 0,0 1 0,1 0 0,-1-1 1,0 1-1,1-1 0,-1 1 0,1-1 0,0 1 1,-1-1-1,1 1 0,0-1 0,0 1 0,0-1 1,0 0-1,0 1 0,0-1 0,0 1 0,1-1 0,-1 1 1,1-1-1,-1 1 0,1-1 0,-1 1 0,1-1 1,0 0-69,2-2 147,0 0 1,0 0 0,1 0 0,-1 0 0,1 0-1,3-1-147,-5 3 65,3-2-49,0 0-1,0 0 1,1 1 0,-1 0 0,1 0-1,0 0 1,0 1 0,0 0 0,0 0-1,0 0 1,1 1 0,-1 0 0,0 0-1,1 1 1,-1-1 0,1 1 0,-1 1 0,0-1-1,1 1 1,-1 1 0,0-1 0,1 1-1,-1 0 1,0 0 0,0 1 0,-1-1-1,1 2 1,0-1 0,-1 0 0,0 1-1,0 0 1,0 0 0,3 4-16,1 2 2,0 0 0,-1 1-1,0-1 1,-1 2 0,-1-1 0,0 1 0,0 0 0,-1 0-1,0 1-1,9 32-2,9 40 2,-17-57-7,-4-20 9,0-1 1,-1 1 0,0 0 0,0-1 0,-1 1 0,0 0 0,-1 7-3,1-15 3,0 0 1,0 0 0,0 0-1,0 1 1,0-1 0,-1 0-1,1 0 1,0 0 0,0 0-1,0 1 1,0-1 0,0 0-1,0 0 1,0 0 0,0 0-1,0 1 1,0-1 0,-1 0 0,1 0-1,0 0 1,0 0 0,0 0-1,0 0 1,-1 1 0,1-1-1,0 0 1,0 0 0,0 0-1,0 0 1,-1 0 0,1 0-1,0 0 1,0 0 0,0 0-1,0 0 1,-1 0 0,1 0-1,0 0 1,0 0 0,0 0-1,-1 0 1,1 0 0,0 0-1,0 0 1,0 0 0,0 0 0,-1 0-1,1 0 1,0 0 0,0-1-1,0 1-3,-1 0 55,1-1-1,-1 1 1,0 0-1,1-1 1,-1 0 0,1 1-1,-1-1 1,1 1-1,0-1 1,-1 1-1,1-1 1,0 0 0,-1 1-1,1-1 1,0 0-1,0 1 1,-1-1-1,1 0 1,0 0-55,-2-27 82,0 0-1,2-1 1,1 1 0,2-6-82,-2 22-15,1 0 1,0 0-1,0 1 1,1-1 0,1 1-1,0 0 1,1 0-1,0 0 1,0 0 0,1 1-1,1 0 1,-1 0-1,2 1 1,-1 0 0,3-2 14,-6 8-12,0 0 1,1 0 0,-1 0 0,1 0 0,0 1-1,-1-1 1,1 1 0,0 0 0,0 1 0,1-1-1,-1 1 1,0 0 0,0 1 0,1-1 0,-1 1-1,0 0 1,1 0 0,-1 1 0,0-1 0,1 1 0,-1 0-1,0 1 1,0-1 0,0 1 0,0 0 0,0 1-1,3 1 12,7 4-17,0 1 0,0 1-1,-1 1 1,0 0-1,-1 0 1,-1 1-1,10 12 18,-11-12-8,-1 1-1,-1 0 0,0 1 0,-1 0 0,0 0 0,-1 1 0,-1 0 1,0 0-1,-1 0 0,-1 1 0,0-1 0,-1 1 0,-1 0 0,0 8 9,-3-7-38,-3-25 174,-3-30 124,7 24-246,0-1 0,1 1 0,1 0 0,0 0 0,1 1 0,1-1 1,0 0-1,0 1 0,2 0 0,-1 0 0,2 0 0,0 1 0,0 0 0,3-3-14,-3 6-7,1 0 0,-1 0-1,2 1 1,-1 1 0,1-1 0,0 1-1,0 1 1,1 0 0,0 0-1,0 1 1,0 0 0,1 0-1,0 1 1,-1 1 0,1 0-1,1 1 1,9-2 7,-12 3-5,0 0-1,1 0 1,-1 1-1,0 0 1,1 1-1,-1 0 1,1 0-1,-1 1 1,0 0-1,0 1 1,0 0-1,0 0 1,-1 1 0,1 0-1,-1 1 1,0 0-1,0 0 1,0 1-1,4 4 6,37 42-11,-37-38 10,0 0-1,1-1 1,1 0-1,0-1 1,10 6 1,-19-15-3,0 0 1,-1-1 0,1 0-1,1 0 1,-1 0-1,0 0 1,0-1-1,1 0 1,-1 0 0,1 0-1,-1-1 1,1 1-1,-1-2 1,1 1-1,-1 0 1,1-1 0,-1 0-1,1 0 1,-1-1-1,0 0 1,1 0 2,15-6-4,-1-1 1,0-2 0,0 0-1,-1 0 1,-1-2-1,15-12 4,-22 15-36,1-1-1,-1 0 1,-1 0-1,0-1 1,0 0-1,-2-1 1,1 0-1,-2-1 1,1 1-1,0-5 37,-7 14-55,1 0 0,-1 0 0,0 0-1,0-1 1,-1 1 0,1 0 0,-1 0-1,0 0 1,0-1 55,0 4-17,0 0-1,0 0 0,0 0 1,0 0-1,-1 0 0,1 0 1,0 0-1,-1 1 1,1-1-1,-1 0 0,1 0 1,-1 0-1,1 1 0,-1-1 1,1 0-1,-1 0 1,0 1-1,1-1 0,-1 1 1,0-1-1,0 1 0,1-1 1,-1 1-1,0-1 0,0 1 1,0-1-1,0 1 1,0 0-1,0 0 0,1 0 1,-1-1-1,0 1 0,0 0 1,0 0-1,0 0 1,0 0-1,0 0 0,0 1 1,0-1-1,0 0 0,0 0 1,0 1 17,-7 1-35,1 0 0,0 1 0,0 0 0,0 0 0,0 0 0,0 1 0,1 0 0,0 1 0,0-1 0,-5 5 35,-1 2 8,1 0 0,0 1-1,0 0 1,-6 11-8,9-11 22,1 0 0,1 0-1,0 0 1,1 0 0,0 1 0,1 0 0,1 0-1,0 1 1,0-1 0,1 0 0,1 1 0,1 6-22,-1-13 4,2 0 0,-1 1 0,1-1 0,0 0 0,0 0 0,1 0 0,0 0 0,0 0 0,1 0 0,0 0-1,0-1 1,1 1 0,-1-1 0,2 0 0,-1 0 0,0-1 0,1 1 0,0-1 0,1 0 0,-1 0 0,1 0 0,0-1 0,0 0 0,1 0-4,5 2 2,0 0 0,1-1-1,0-1 1,0 0-1,0-1 1,0-1-1,0 0 1,10 0-2,7 0 15,0-2 1,0-2-1,12-2-15,-7-1 11,-1-2 1,0-1-1,0-2 0,-1-1 0,0-1 1,-1-3-1,0 0 0,1-3-11,6-6 39,-1-1-1,0-2 1,-3-1-1,0-2 1,29-33-39,-63 62 2,19-20 108,-2-1-1,4-6-109,-17 21 39,-1 1 0,0-1-1,0 0 1,-1 0 0,0 0 0,0 0 0,0 0 0,-1-1-1,-1 1 1,2-6-39,-3 10 18,0 1 0,1 0 0,-1-1-1,0 1 1,-1-1 0,1 1-1,0-1 1,-1 1 0,1-1 0,-1 1-1,0-1 1,0 1 0,0 0 0,0 0-1,0-1 1,0 1 0,-1 0 0,1 0-1,-1 0 1,1 0 0,-2-1-18,-1 1 18,1 0 1,0 0 0,-1 0-1,1 0 1,-1 0-1,1 1 1,-1 0 0,0-1-1,0 1 1,0 1-1,1-1 1,-1 1 0,0-1-19,-9 1 27,0 0 0,-1 0-1,1 2 1,0-1 0,1 2 0,-1-1 0,-10 5-27,10-2 0,-1 0 0,1 1 0,0 1 0,1 0 0,0 0 0,0 1 0,0 1 0,1 0 0,0 1 0,1 0 0,0 0 0,1 1 0,0 1 0,1-1 0,0 1 0,0 1 0,2 0 0,-1 0 0,2 0 0,0 0 0,0 1 0,1 0 0,1 0 0,0 0 0,0 11 0,3-21 1,-1-1 0,1 1 0,0 0-1,0-1 1,0 1 0,1 0 0,-1 0-1,1-1 1,0 1 0,0 0 0,0-1-1,0 1 1,1-1 0,0 0 0,-1 1 0,1-1-1,0 0 1,1 0 0,-1 0 0,0 0-1,1-1 1,0 1 0,0-1 0,-1 1 0,2-1-1,-1 0 1,0 0 0,0 0 0,0-1-1,1 1 1,-1-1 0,1 0 0,0 0 0,-1 0-1,1 0 1,0 0 0,-1-1 0,1 0-1,0 0 1,-1 0 0,1 0 0,0 0 0,0-1-1,14-1 0,0-2 1,0 0-1,0-1 1,-1 0-1,0-1 1,0-1-1,0-1 1,-1-1-1,0 0 1,9-8-1,-3 1 7,0 0 1,-1-2-1,-1 0 1,-1-1 0,-1-2-1,14-18-7,-26 31 8,-1 1 1,0-1-1,0 0 0,0-1 0,-1 1 0,-1-1 1,1 0-1,-1 0 0,-1 0 0,0 0 0,0 0 1,0 0-1,-1-1 0,-1-3-8,-3 3-25,-3 14 4,-4 16-24,6-8 43,1 1-1,0 0 1,1 0-1,0 0 1,1 1 0,0-1-1,1 0 1,1 0-1,0 1 1,1-1-1,0 0 1,1 0 0,3 6 2,-3-10 0,0 0 0,1-1 0,0 1 1,1-1-1,-1 0 0,1 0 0,1-1 1,0 1-1,0-1 0,0 0 0,1-1 1,0 0-1,0 0 0,1 0 0,-1-1 1,1 0-1,1-1 0,-1 1 1,6 1-1,-2-2 1,0-1 1,0 0-1,0 0 1,0-1-1,1-1 0,-1 0 1,1 0-1,-1-2 1,1 1-1,-1-2 1,1 1-1,-1-2 1,0 0-1,0 0 1,0-1-1,0 0 1,0-1-1,-1-1 1,11-6-2,-7 2 11,0 0 0,0-2 1,-1 1-1,-1-2 0,0 1 0,-1-2 1,0 0-1,-1 0 0,0-1 0,-2-1 1,1 1-1,-2-2 0,4-10-11,-7 16 22,-2-1-1,0 0 1,0 0-1,-1 0 1,0 0-1,-1 0 1,0-1-22,-2-22 136,-2-25-136,1 38 27,3 6-5,-1 16-22,0-1 0,0 1 0,0 0 1,0 0-1,0 0 0,0 0 0,0-1 1,0 1-1,1 0 0,-1 0 1,0 0-1,0 0 0,0 0 0,0-1 1,0 1-1,0 0 0,1 0 0,-1 0 1,0 0-1,0 0 0,0 0 1,0 0-1,1 0 0,-1 0 0,0 0 1,0-1-1,0 1 0,0 0 0,1 0 1,-1 0-1,0 0 0,0 0 0,0 0 1,0 0-1,1 0 0,-1 1 1,0-1-1,0 0 0,19 16-13,-12-9-1,46 42-12,18 10 26,-11-10-29,4 10 29,-47-43-3,-2 1 0,0 1 0,0 0 0,-2 1 1,10 18 2,-18-28-2,-1 0 0,0 0 0,-1 0 0,0 0 0,0 1 0,-1-1 0,0 1 0,0 5 2,-1-11-1,-1 0 0,0-1 0,0 1-1,-1 0 1,1 0 0,-1 0 0,1 0-1,-1-1 1,0 1 0,-1 0 0,1-1-1,-1 1 1,0 0 0,1-1 0,-1 0-1,-1 0 1,1 1 0,0-1 0,-1-1-1,0 1 1,0 0 0,-1 1 1,-4 1 4,1 0 0,-1 0 0,-1-1 0,1 0 0,0 0 1,-1-1-1,0 0 0,0 0 0,1-1 0,-2 0 0,1-1 0,0 0 0,0-1 0,-8 0-4,17 0 0,0 0 1,0 0-1,0 0 0,-1 0 0,1 0 0,0 0 0,0 0 0,0 0 0,0 0 1,-1 0-1,1 0 0,0 0 0,0 0 0,0 0 0,0 0 0,0 0 0,-1 0 1,1 0-1,0-1 0,0 1 0,0 0 0,0 0 0,0 0 0,0 0 0,0 0 1,-1 0-1,1-1 0,0 1 0,0 0 0,0 0 0,0 0 0,0 0 0,0 0 1,0-1-1,0 1 0,0 0 0,0 0 0,0 0 0,0 0 0,0-1 0,0 1 1,0 0-1,0 0 0,0 0 0,0 0 0,0-1 0,0 1 0,0 0 0,0 0 0,0 0 1,0 0-1,1 0 0,-1-1 0,4-5-41,-4 6 27,9-3-40,-8 2 50,7-1-14,0 0-1,-1-1 1,0 0 0,1 0 0,3-3 18,35-20-61,8-6-154,22-6 215,-54 28-46,-1-1 0,0 0 0,-1-2 0,0 0 0,0-1 0,-2-1 0,0-1 0,-1 0 0,0-2 0,10-13 46,-4-2 11,-2-1 0,-1-1 0,7-18-11,-20 32 355,-7 20-348,0 1 1,0 0-1,0-1 1,0 1-1,0 0 1,0-1-1,-1 1 1,1-1-1,0 1 1,0 0-1,0-1 1,0 1-1,-1 0 1,1-1-1,0 1 1,0 0-1,-1 0 1,1-1-1,0 1 1,0 0-1,-1 0 1,1-1-1,0 1 1,-1 0-1,1 0 1,0 0-1,-1 0 1,1 0-1,0-1 1,-1 1-1,1 0 1,-1 0-1,1 0 1,0 0-1,-1 0 1,1 0-1,0 0 1,-1 0-1,1 0 1,-1 0-1,1 0 1,0 1-8,-4 3-4,0 5 1,0 0 1,0 0-1,1 0 1,0 1 0,0-1-1,1 1 1,1-1 0,-1 1-1,1 8 3,1-12 0,1 1-1,-1-1 1,1 0-1,0 0 1,1 0-1,-1 0 1,1 0-1,0 0 1,1 0-1,-1-1 0,1 1 1,4 4 0,-1 2 1,2 3 5,1-1 0,0-1 0,1 0 0,0 0 0,7 6-6,-10-12 3,0-1 0,0 0 1,0 0-1,1 0 0,0-1 0,0 0 1,0-1-1,0 1 0,1-2 1,2 2-4,-9-5 0,1 1 1,-1-1-1,0 0 1,1 0 0,-1 0-1,0 0 1,1 0-1,-1 0 1,0-1 0,1 1-1,-1-1 1,0 1-1,0-1 1,1 0 0,-1 0-1,0 0 1,0 0-1,0-1 1,0 1 0,0 0-1,0-1 1,-1 1-1,1-1 1,0 0 0,-1 0-1,0 1 1,1-1-1,-1 0 1,0 0 0,1-2-1,4-7 11,0-1 0,-1 1 1,0-1-1,2-12-11,-6 23 1,17-75 57,-13 48-51,2 0 0,3-5-7,-4 23-37,0 15-2,0 18-12,0 5 25,-5-16 27,1-1-1,0 1 1,1 0-1,1-1 1,0 0-1,0 1 1,1-1-1,0-1 1,1 1-1,1-1 0,-1 0 1,2 0-1,-1-3 1,0 0 0,0-1 1,1 0-1,0 0 0,1 0 0,-1-1 1,1 0-1,0-1 0,0 0 0,1-1 1,-1 1-1,1-2 0,-1 1 0,1-2 0,0 1 1,6-1-2,-8 0 2,1-1 0,-1 0 0,0-1 0,1 1 0,-1-2 0,0 1 0,0-1 0,0 0 0,0-1 0,0 0 1,0 0-1,-1-1 0,0 0 0,1 0 0,-1-1 0,-1 0 0,1 0 0,-1-1 0,0 1 0,1-3-2,-3 4 12,-1 0-1,0-1 0,0 0 0,0 1 1,-1-1-1,1 0 0,-1-1 1,0 1-1,-1 0 0,1-1 1,-1 1-1,0 0 0,-1-1 0,1 1 1,-1-1-1,0 0 0,0 1 1,-1-1-1,0 1 0,0-1 1,0 1-1,0 0 0,-1-1 0,0 1-11,-1-1 14,0-1 0,0 1 0,0 0 0,-1 0 0,0 0 0,0 1 0,0-1 0,-1 1 0,1 0 0,-1 0 0,-1 1 0,1-1 0,-1 1 0,0 0 0,1 1 0,-2-1 0,1 1 0,-7-2-14,3 2 32,0 0 0,0 0-1,0 1 1,-1 0 0,-9 0-32,142-15 76,116-2-76,-218 18 1,0 1 1,0 0 0,0 2-1,0 0 1,17 5-2,-35-6-3,-1-1 0,1 1 1,0-1-1,-1 1 0,1 0 1,0-1-1,-1 1 0,1 0 1,-1 0-1,1 0 0,-1 1 0,0-1 1,1 0-1,-1 0 0,0 1 1,0-1-1,0 1 0,0-1 1,0 1-1,0-1 0,0 1 1,-1 0-1,1-1 0,0 1 0,-1 0 1,0 0-1,1-1 0,-1 1 1,0 0-1,0 0 0,0 0 3,0 7-10,-2-1 1,1 0-1,-1 0 0,0 0 0,0 0 0,-3 4 10,-4 19 13,8-26-12,0 0 0,1 0 0,-1-1 0,1 1 0,0 0 0,1 0 0,-1 0-1,1 0 1,0 0 0,1 1-1,-2-4 1,1 1-1,0-1 1,0 0-1,1 0 1,-1 0-1,0 0 1,1 0-1,-1 0 1,1 0-1,0-1 1,-1 1-1,1-1 1,0 1-1,0-1 1,0 1-1,0-1 1,0 0-1,0 0 1,1 0-1,-1 0 1,0-1-1,3 1 0,7 2 4,1-1-1,-1-1 1,1 0-1,0-1 0,-1 0 1,1-1-1,8-1-3,26-6 15,17-7-15,-56 14 1,34-9 2,-1-2-1,-1-1 1,0-2-1,-1-2 0,9-6-2,-43 21 4,0-1-1,0 0 1,-1 0-1,1 0 1,-1 0-1,0-1 1,0 0-1,0 0 1,0 0-1,-1 0 1,1 0-1,-1-1 0,0 0 1,-1 1-1,2-4-3,-3 7 3,-1 0-1,0 0 0,0 1 0,1-1 0,-1 0 0,0 1 0,0-1 0,0 0 0,0 0 0,0 0 0,0 1 0,0-1 0,0 0 1,0 0-1,0 1 0,-1-1 0,1 0 0,0 0 0,0 1 0,-1-1 0,1 0 0,0 1 0,-1-1 0,1 0 0,-1 1 1,1-1-1,-1 0-2,-1 0 3,1 1 1,0-1 0,0 1 0,-1-1-1,1 1 1,0-1 0,-1 1 0,1 0-1,-1 0 1,1-1 0,0 1 0,-1 0-1,1 0 1,-1 1-4,-5-1 9,1 1-1,0 0 1,0 1 0,0-1-1,1 1 1,-1 0 0,0 1-9,-5 2 0,1 1 0,0 0 0,0 0-1,1 1 1,0 0 0,0 0 0,1 1 0,-5 5 0,10-9-1,0 0 0,0 0-1,1 1 1,-1-1 0,1 1-1,0-1 1,0 1 0,0 0-1,1 0 1,0-1 0,0 1 0,0 0-1,0 0 1,1 0 0,0 0-1,0 0 1,0 0 0,1 0-1,-1 0 1,1 0 0,1 1 1,0 2-3,1 0 0,1 0 1,-1-1-1,1 1 0,1-1 1,-1 0-1,1-1 0,0 1 1,1-1-1,-1 0 0,1 0 1,1 0-1,-1-1 0,1 0 3,9 7-7,0-2-1,1 1 0,1-2 1,-1 0-1,9 2 8,-13-6 7,0-1 0,0-1 0,0 0 0,1-1 0,-1 0 0,0-1 0,1 0 1,0-1-1,-1-1 0,13-1-7,-19 1 2,1-1-1,-1 1 1,0-1 0,0 0 0,0-1 0,-1 0 0,1 0-1,-1 0 1,1-1 0,-1 0 0,0 0 0,0-1 0,-1 1-1,1-1 1,-1 0 0,0-1 0,-1 1 0,1-1-1,-1 0 1,0 0 0,0-2-2,-1 2 1,0-1 1,-1 0-1,0 0 0,0 0 0,-1 0 1,0 0-1,0 0 0,-1-5-1,-2-60 15,-1 3 17,3 68-31,0 0-1,1 0 1,-1-1-1,0 1 0,1 0 1,-1-1-1,1 1 0,-1 0 1,1 0-1,0 0 0,-1 0 1,1 0-1,0 0 1,0 0-1,0 0 0,0 0 1,0 0-1,0 0 0,0 0 1,0 1-1,0-1 0,1 0 1,-1 1-1,0-1 1,0 1-1,1-1 0,-1 1 1,0 0-1,0-1 0,1 1 1,-1 0-1,0 0 0,1 0 1,-1 0-1,0 0 1,1 0-1,6 1-5,-1-1 0,1 1 0,-1 0 1,0 0-1,7 3 5,-4 0-1,-1 0-1,1 0 1,-1 1 0,0 1 0,-1-1-1,0 1 1,1 1 0,-2-1-1,1 1 1,-1 1 0,0-1 0,-1 1-1,0 1 1,0-1 0,0 1 0,-1 1 1,6 10-7,-2-1 1,0 1-1,-1 1 1,-1 0-1,-1 0 1,-1 0-1,-1 3 7,-2-14-5,-1 1 0,0-1-1,-1 1 1,0-1 0,-1 5 5,2-66 300,1 33-287,-2 6 0,2 0 0,-1 1 0,1-1-1,1 1 1,0-1 0,1 1 0,0 0 0,1 0-13,1-2 7,2 1 1,-1 0-1,2 0 1,-1 1-1,2 0 0,7-8-7,-13 15-5,1 0 0,-1 0 0,1 0 0,-1 1 0,1 0 0,0 0 0,0 0 0,1 0 0,-1 1 0,1-1 0,-1 2 0,1-1 0,-1 0 0,1 1 0,0 0 0,0 1 0,4-1 5,-5 2-7,-1 0 1,1 0 0,-1 1 0,1-1 0,-1 1 0,0 0 0,0 0 0,0 1 0,0-1 0,0 1 0,0 0-1,-1 0 1,1 0 0,-1 0 0,0 1 0,0-1 0,0 1 0,0 0 0,0 2 6,7 10-26,0 1-1,-2 0 1,7 17 26,-1 5-101,-2 1 0,5 31 101,-4-18-110,-13-48 85,-1-9 36,-4-18 89,3 2-78,2 0 0,0 0 0,1 0 0,3-15-22,-1 24 0,0 1 0,0 0-1,1 0 1,0 0-1,1 0 1,0 1 0,1 0-1,0 0 1,0 0-1,1 1 1,0 0-1,0 0 1,1 0 0,0 1-1,0 1 1,3-3 0,-3 4-8,0 0 1,0 1 0,0-1-1,1 1 1,0 1 0,0 0-1,-1 0 1,2 1-1,-1 0 1,0 0 0,0 1-1,1 0 1,-1 1 0,9 1 7,-11-1-3,-1 1 1,0 0 0,0 0-1,1 0 1,-1 1 0,0 0 0,0 0-1,0 1 1,-1-1 0,1 1-1,-1 1 1,1-1 0,-1 1 0,0 0-1,0 0 1,-1 0 0,1 1 0,-1-1-1,0 1 1,0 0 0,-1 1-1,3 3 3,11 26-29,-7-15 22,0-1-1,1 0 1,1 0 0,2 2 7,-10-17 3,0 1 0,0 0 1,0-1-1,1 0 0,0 0 0,-1 0 0,1-1 1,1 0-1,-1 0 0,0 0 0,1 0 0,-1-1 1,1 0-1,0 0 0,0 0 0,0-1 0,1 0-3,4 0 6,-1-1-1,1 0 1,-1-1-1,1 0 1,-1-1-1,1 0 1,-1 0-1,0-1 1,0-1-1,0 0 1,-1 0-1,1-1 1,-1 0-1,0 0 1,4-4-6,18-14 20,-1-2 0,-1 0 0,14-18-20,-33 32 9,1 0-2,-1 0 0,-1-1 0,0 0 0,2-3-7,-8 10 1,0 0 1,0 0 0,-1 0 0,0 0 0,0 0 0,0-1 0,0 1-1,-1-1 1,0 1 0,0-1 0,-1 1 0,1-3-2,-1 7-1,0 0 1,0 1 0,0-1-1,-1 0 1,1 0-1,0 1 1,0-1 0,0 0-1,0 1 1,-1-1-1,1 0 1,0 1 0,-1-1-1,1 0 1,0 1-1,-1-1 1,1 1 0,-1-1-1,1 1 1,-1-1-1,1 1 1,-1-1-1,1 1 1,-1-1 0,1 1-1,-1 0 1,0-1 0,0 1-2,-1 0 0,1-1 0,0 1 0,-1 0 1,1 0-1,0 0 0,-1 0 0,1 0 0,0 1 0,-1-1 1,1 0-1,0 1 0,-1-1 0,1 1 2,-4 1-3,0 0-1,0 0 1,1 1 0,-1 0-1,1 0 1,-1 0 0,-1 2 3,0 2-1,0 0 0,1 1 1,-1-1-1,2 1 0,-1 0 1,1 0-1,0 0 0,1 1 0,0 0 1,0-1-1,1 1 0,0 0 1,0 0-1,1 0 0,0 0 0,1 2 1,0 1-3,0-1-1,0 0 0,2 0 1,-1 0-1,1 0 1,1 0-1,0-1 0,0 1 1,1-1-1,0 1 0,1-1 1,0-1-1,3 4 4,-4-8 2,0 0-1,1 0 0,-1 0 1,1-1-1,1 0 1,-1 0-1,0 0 0,1 0 1,0-1-1,0 0 1,0 0-1,0-1 0,0 0 1,0 0-1,1 0 1,-1-1-1,1 0 0,-1 0 1,1 0-1,-1-1 1,1 0-1,0-1-1,2 1 6,0-1 0,0 0-1,0 0 1,0-1 0,0-1 0,0 1-1,0-1 1,-1-1 0,0 0 0,1 0-1,-1 0 1,-1-1 0,1-1 0,-1 1-1,4-4-5,-2-1 18,0 0-1,-1 0 1,0-1-1,0-1 1,-1 1-1,4-11-17,6-17 85,6-22-85,-14 34 9,2 1 0,0 1 0,1 0 0,8-11-9,-19 35-7,-1 0 1,1-1-1,0 1 1,0 0 0,0 0-1,0 0 1,0 0-1,0 0 1,0 0-1,0 0 1,0 0-1,0 0 1,0 0-1,1 0 1,-1 1-1,0-1 1,1 1-1,-1-1 1,0 1 0,1-1-1,-1 1 1,1 0-1,-1-1 1,1 1-1,-1 0 1,1 0-1,-1 0 1,0 0-1,1 1 1,-1-1-1,1 0 1,-1 1 0,1-1-1,-1 0 1,0 1-1,1 0 1,-1-1-1,0 1 1,0 0-1,1 0 1,-1 0 6,5 4-27,1 1 0,-1-1 0,0 2 1,-1-1-1,1 1 0,1 3 27,-7-10 0,55 79-34,4 15 34,34 51-10,-77-126 31,-16-19-19,0 0-1,0 0 1,0 0 0,1 0 0,-1 0 0,0 1 0,0-1 0,0 0 0,0 0 0,0 0 0,0 0 0,0 0 0,0 0 0,0 0 0,0 0 0,0 0 0,1 0 0,-1 0 0,0 0 0,0 0 0,0 0 0,0 0 0,0 0 0,0-1 0,0 1 0,0 0 0,0 0 0,0 0 0,0 0 0,1 0 0,-1 0 0,0 0 0,0 0 0,0 0 0,0 0 0,0 0 0,0 0 0,0 0 0,0 0 0,0 0 0,0 0 0,0-1 0,0 1 0,0 0 0,0 0 0,0 0 0,0 0-1,0 0 1,0 0 0,0 0 0,0 0 0,0 0 0,0 0 0,0 0 0,0-1 0,0 1 0,0 0 0,0 0 0,0 0-2,-2-14 276,0 0-266,1 0 1,0 1 0,1-1 0,1 0 0,0 0 0,1 0 0,1 1 0,2-9-11,-3 12 6,1-4-4,0 1 1,1-1-1,1 1 1,0 0-1,1 0 1,0 0-1,1 1 0,1 0 1,-1 0-1,2 1 1,0 0-1,0 0 1,3-1-3,-5 6-5,1-1 0,0 1 1,0 1-1,0 0 0,1 0 1,-1 0-1,1 1 0,0 1 1,0-1-1,1 2 0,-1-1 1,1 1-1,-1 0 0,1 1 1,0 0-1,0 1 1,-1 0-1,5 1 5,-7 0-3,0 0 0,0 1 1,0-1-1,0 1 0,-1 1 1,1-1-1,-1 1 0,1 1 1,-1-1-1,0 1 0,0 0 1,-1 0-1,5 4 3,7 9-17,-1 1 0,0 0 0,6 10 17,17 20-28,-24-31 25,1-1 0,0-1-1,1-1 1,0 0-1,5 2 4,-13-11 4,-1 0 0,1 0 0,0-1-1,1-1 1,-1 1 0,1-1 0,0-1-1,0 0 1,0 0 0,0-1 0,0 0-1,6-1-3,-2 0 6,-1-1 0,0-1 0,0-1 0,0 1 0,0-2 0,0 0-1,0-1 1,-1 0 0,0 0 0,0-2 0,-1 1 0,1-1 0,6-7-6,-9 7 13,-1 0 1,0-1 0,0 0 0,0 0 0,-1-1 0,-1 0-1,1 0 1,-1-1 0,-1 0 0,0 0 0,0 0 0,-1 0-1,0-1 1,-1 0 0,-1 0 0,1-3-14,0-8 8,-2 1-1,0-1 1,-2 0 0,0 0 0,-1 0-1,-2-2-7,-9-44 28,-8-17-28,1 5 3,5 18 0,-9-20-3,20 78-46,4 10-13,8 18 45,2-1 1,7 14 13,10 22-4,-8-13 2,-2 1-1,-3 0 1,7 39 2,0 30-5,-5 4 5,-9-60 11,2 0-1,3-2 1,3 1 0,17 44-11,-30-99-5,-1-1 0,1 1 0,0-1 1,0 0-1,0 0 0,0 0 0,0 0 1,1 1 4,-2-4-13,-1 0 0,0 1 1,1-1-1,-1 1 0,1-1 1,0 0-1,-1 1 0,1-1 0,-1 0 1,1 0-1,0 1 0,-1-1 1,1 0-1,-1 0 0,1 0 1,0 0-1,-1 0 0,1 0 1,0 0-1,-1 0 0,1 0 13,0 0-42,0-1 0,0 1-1,0-1 1,0 1-1,0-1 1,-1 1 0,1-1-1,0 0 1,0 1 0,0-1-1,-1 0 1,1 0 0,0 0-1,-1 1 1,1-1 0,-1 0-1,1-1 43,11-24-1185,3-8 539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44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90 9138,'29'-16'3177,"17"5"-2897,31 3-160,14 0-56,31-1-120,9-1-88,8-4-344,6 9-913,-2-3 953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06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437 552 48,'-17'-10'234,"-1"0"0,-1 2 0,1 0 0,-10-2-234,21 8 88,-56-18 3497,56 14-2709,7 6-837,-1-1 0,1 1 0,0-1 0,-1 1-1,1-1 1,0 1 0,-1-1 0,1 1 0,-1 0-1,1-1 1,-1 1 0,1 0 0,-1 0 0,1-1-1,-1 1 1,0 0 0,1 0 0,-1 0 0,1-1-1,-1 1 1,0 0 0,1 0 0,-1 0 0,1 0-1,-1 0 1,1 0 0,-1 0 0,0 1 0,1-1-1,-1 0-38,-19 5-2,0 1-1,1 1 0,0 1 1,0 0-1,1 1 0,-6 5 3,9-6-6,7-3 1,0 0-1,0 0 1,1 1 0,0 0 0,0 0-1,0 1 1,1 0 0,0 0 0,0 0 0,1 1-1,-5 8 6,9-14 0,1 1 0,-1-1 0,0 1-1,1 0 1,-1-1 0,1 1 0,0 0-1,0-1 1,0 1 0,0 0 0,1-1-1,-1 1 1,1 0 0,-1-1 0,1 1-1,0-1 1,0 1 0,0-1 0,0 1-1,0-1 1,1 0 0,-1 1 0,3 3-7,0 1 1,1-1-1,-1 0 1,1-1 0,1 1-1,-1-1 1,3 2 6,-6-6 3,0 1 0,1-1 0,-1 0 0,1 0 0,-1 0 0,1 0 1,-1 0-1,1-1 0,0 1 0,-1-1 0,1 0 0,0 0 0,-1 0 0,1 0 1,0 0-1,2-1-3,3 0 17,1-1 1,-1 0 0,0 0 0,6-4-18,2-1 23,1-2 0,-1 1 0,-1-2 0,0-1 0,0 0-1,-1 0 1,10-12-23,-1 0 127,-1-2 0,-1-1-1,16-25-126,-28 34 96,0 1 1,-1-1-1,0-1 0,-2 0 0,0 0 1,-1 0-1,-1 0 0,0-1 0,-2 0 0,1-5-96,-1-35 577,-2 0-1,-5-35-576,5 90 20,-1-13 133,0 1-1,-1-1 0,-1 1 1,-4-10-153,5 66 63,-1-16-52,-4 192-20,5-85-15,-10 34 24,-1-70 11,-5 52 5,16-119-17,2 1-1,0-1 1,2 1-1,1 1 2,-2-22 3,1 0-1,0 1 0,0-1 0,0 0 0,1 0 1,0-1-1,1 1 0,-1-1 0,4 4-2,-5-8 0,0 0-1,0-1 1,1 1 0,0 0-1,-1-1 1,1 1-1,0-1 1,0 0 0,0 0-1,1 0 1,-1-1-1,0 1 1,1-1-1,-1 1 1,1-1 0,0 0-1,-1-1 1,1 1-1,0-1 1,-1 1 0,1-1-1,1 0 1,2-1 4,1 1 1,-1-2-1,1 1 0,-1-1 0,0 0 1,1 0-1,-1-1 0,0 0 0,-1 0 1,1-1-1,5-3-4,-8 5 4,-1-1 1,0 1-1,1-1 0,-1 0 1,0 1-1,0-1 0,0-1 1,-1 1-1,1 0 0,-1-1 1,0 1-1,0-1 1,0 0-1,0 0 0,0 0 1,-1 0-1,0 0 0,0 0 1,0 0-1,0 0 0,-1 0 1,0-2-5,0-3 6,-2 0 1,1 0-1,-1 1 1,0-1-1,-1 1 1,0-1-1,0 1 1,-1 0-1,0 0 1,-1 1-1,-1-3-6,-13-17 77,-2 1 0,-10-11-77,1 1 210,27 33-169,0 0 1,1 0 0,-1-1 0,1 1 0,0-1-1,0 0 1,1 1 0,-1-1 0,0-4-42,1 6 7,1 1 0,0-1 1,0 0-1,0 1 0,0-1 1,1 0-1,-1 0 0,0 1 1,1-1-1,-1 1 0,1-1 1,-1 0-1,1 1 0,0-1 1,0 1-1,0-1 0,-1 1 1,1 0-1,1-1 0,-1 1 1,0 0-1,0 0 0,0 0 1,1 0-1,-1 0 0,1-1-7,8-4 0,0-1-1,1 2 0,0-1 0,-1 2 0,2-1 1,1 1 0,72-20-125,-65 20 77,91-22-2814,45-1 2862,-82 23-821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07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82 3233,'-2'1'188,"1"0"0,0 0 1,0 0-1,0-1 1,0 1-1,0 0 0,0 0 1,0 0-1,0 1 1,0-1-1,1 0 0,-1 0 1,0 0-1,1 1 1,-1 0-189,-15 49 499,3 0 1,-2 22-500,-30 271 1713,31-219-1441,11-56-46,2-52 313,1-51 341,9-219-168,-6 190-686,0 2-139,3-1-1,2 1 0,3 1 1,17-54 113,-25 107-28,-1 0 0,1 0 0,1 1-1,-1 0 1,1 0 0,0 0 0,0 0 0,1 0 0,-1 1 0,1 0 0,1 0 0,-1 0 0,1 0 0,0 1 0,0 0 0,0 0 0,0 1 0,1 0 0,-1 0 0,1 0 0,0 1 0,0 0 28,7-2-53,0 2 0,0 0 0,0 0 1,0 1-1,0 1 0,0 0 1,0 1-1,0 1 0,0 0 0,11 4 53,-17-4-15,-1 0 0,1 1 0,-1 0 0,0 0 0,0 0-1,0 1 1,0 1 0,0-1 0,-1 1 0,0 0 0,1 1 15,-4-3-5,-1-1 0,0 1 1,1 0-1,-1 0 1,0 0-1,0 0 1,-1 0-1,1 0 0,0 1 1,-1-1-1,0 0 1,0 1-1,0-1 0,0 1 1,-1-1-1,1 1 1,-1 0-1,0-1 1,0 1-1,0-1 0,-1 1 1,1 0-1,-1-1 1,0 1-1,-1 1 5,-1 3-8,0 0 1,-1 0-1,0 0 0,0-1 0,-1 1 1,0-1-1,0-1 0,0 1 0,-1-1 1,-4 4 7,-1-1-1,0 0 0,0-1 0,-1 0 0,0-1 0,0-1 0,-5 3 1,-15 3 10,1-1 0,-2-2 1,1-1-1,-1-1 0,-3-1-10,27-5-37,-2 1-46,0 0 0,1-1 0,-1 0 0,0-1 0,0 0 1,1-1-1,-1 0 0,0 0 83,-1-4-1040,16 4 420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08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353 557 4233,'2'-4'325,"-1"1"-1,1-1 1,-1 0-1,0 0 1,0 0 0,0 0-1,-1 0 1,1 0 0,-1-1-1,0 1 1,0 0-1,-1 0 1,1 0-325,-1 1 88,0 1 1,0-1-1,0 1 0,0-1 1,0 1-1,0 0 1,-1 0-1,1 0 0,-1 0 1,0 0-1,0 0 0,0 0 1,1 0-1,-2 0 0,1 1 1,0-1-1,0 1 0,0 0 1,-1 0-1,1 0 1,-1 0-1,1 0-88,-4-1 29,1 0-1,-1 0 1,0 1-1,0 0 1,1 1 0,-1-1-1,0 1 1,0 0 0,0 0-1,0 1 1,1 0-1,-1 0 1,0 0 0,1 0-1,-1 1 1,0 0 0,1 1-1,-5 1-28,-10 8 18,1 0 1,0 1-1,0 0 0,-3 5-18,6-5 17,7-6-12,0 1 1,1 0-1,0 0 0,0 1 0,1 0 0,0 0 0,1 0 0,0 1 0,0 0 0,1 1 0,-1 2-5,4-9 1,1 1 1,-1 0-1,1 0 0,0-1 1,1 1-1,-1 0 0,1 0 1,0 0-1,0 0 0,0 0 0,1 0 1,-1 0-1,1-1 0,0 1 1,1 0-1,-1-1 0,1 1 0,0 0 1,0-1-1,1 0 0,-1 0 1,1 1-1,0-1 0,0-1 0,0 1 1,0 0-1,3 1-1,0 0 7,0 0 1,1-1-1,0 1 0,0-1 0,0-1 1,1 1-1,-1-1 0,1-1 0,0 1 1,-1-1-1,1-1 0,0 1 0,0-1 1,1-1-1,-1 1 0,0-1 0,0-1 1,0 0-1,0 0 0,0 0 1,0-1-1,0 0 0,-1-1 0,1 0 1,-1 0-1,1 0 0,3-4-7,8-3 29,0-1 0,-1 0 0,-1-2 0,12-10-29,-23 17 0,-1 1 1,0-1-1,0 0 0,0 0 1,-1-1-1,0 1 1,0-1-1,0 0 0,-1 0 1,0 0-1,-1 0 0,0-1 1,0 1-1,0-1 0,-1 0 0,0 0 3,0 1-1,-1-1 0,0 0 1,0 0-1,0 1 0,-1-1 1,-1 0-1,1 1 0,-1-1 1,0 1-1,-1-1 0,-1-2-2,3 9 0,1 1-1,0-1 0,0 1 0,0-1 1,-1 1-1,1-1 0,0 1 0,-1 0 1,1-1-1,0 1 0,-1-1 0,1 1 0,0 0 1,-1-1-1,1 1 0,-1 0 0,1 0 1,-1-1-1,1 1 0,-1 0 0,1 0 1,-1 0-1,1-1 0,-1 1 0,1 0 0,-1 0 1,1 0-1,-1 0 0,1 0 0,-1 0 1,1 0-1,-1 0 1,0 1-2,-1 0 1,1-1-1,0 1 1,0 0-1,0 0 0,0 0 1,0 0-1,0-1 1,0 2-1,0-1 0,0 0 1,0 0-1,1 0 2,-5 7-1,0 0-1,1 0 0,1 0 0,-1 2 2,1-2-1,0 0 0,0 0 0,1 0 0,0 0 0,1 0 0,0 0 0,0 1 0,1-1 0,0 0 0,0 0 0,1 1 0,0-1 0,1 0 0,-1 0 0,2 0 0,-1 0 0,1 0 0,0 0 0,1-1 0,-1 1 0,2-1 0,-1 0 0,1-1 0,4 6 1,0-2-6,0 0 0,0-1 0,1 0 0,0-1 0,0 0 0,1-1 0,0 0 0,1 0 6,-4-3-4,-1-1 1,1 0-1,0 0 1,1-1 0,-1 0-1,0 0 1,1-1-1,-1 0 1,1 0-1,-1-1 1,1 0 0,0-1-1,-1 0 4,8-1 8,1-1 1,-2-1-1,1-1 0,0 0 0,-1-1 1,0-1-1,0 0 0,-1-1 0,0-1-8,-8 5 15,-1 0 0,0 0 0,0 0 0,0-1 0,0 0-1,-1 0 1,1 0 0,-2-1 0,1 1 0,3-6-15,-6 7 20,1 0 1,-1 0 0,1-1-1,-1 1 1,0 0-1,-1 0 1,1-1 0,-1 1-1,0-1 1,0 1 0,0 0-1,-1-1 1,1 1 0,-1 0-1,0 0 1,0-1 0,-2-1-21,-2-6 41,0 1-1,-1 0 1,-1 0 0,0 0 0,0 1 0,-1 0 0,0 0 0,-1 1 0,0 0 0,0 0 0,-2 1-41,9 6 7,0 1 1,0-1-1,0 1 0,-1 0 0,1 0 0,-1 0 1,1 0-1,0 0 0,-1 0 0,1 1 0,-1-1 0,0 1 1,-1-1-8,3 1-1,1 0 1,0 0 0,-1 0-1,1 1 1,0-1 0,-1 0-1,1 0 1,0 0-1,-1 0 1,1 0 0,0 0-1,-1 0 1,1 1 0,0-1-1,0 0 1,-1 0 0,1 0-1,0 1 1,0-1 0,-1 0-1,1 0 1,0 1 0,0-1-1,0 0 1,0 1 0,-1-1-1,1 0 1,0 1-1,0-1 1,0 0 0,0 0-1,0 1 1,0-1 0,0 0-1,0 1 1,0-1 0,0 0-1,0 1 1,0-1 0,0 0-1,0 1 1,0-1 0,0 0-1,0 1 1,0-1 0,0 0-1,1 1 1,-1-1-1,0 0 1,0 1 0,0-1-1,1 0 1,-1 0 0,0 1-1,0-1 1,1 0 0,-1 0 0,3 2-5,-1 0 1,1 0 0,0-1 0,0 1-1,0-1 1,1 0 0,-1 0-1,0 0 1,0 0 0,1 0-1,-1-1 1,2 1 4,0 0 0,120 15-9,-59-8 6,15 5 3,-74-11-3,1 0 1,-1 0-1,0 0 1,-1 1-1,1 0 1,0 0-1,-1 0 1,4 4 2,-8-6-5,0 0 0,0 1 0,-1-1 1,1 1-1,0 0 0,-1-1 0,0 1 0,1 0 0,-1 0 0,0 0 1,0 0-1,0 0 0,0 0 0,0 1 0,0-1 0,-1 0 1,1 0-1,-1 1 0,1-1 0,-1 0 0,0 1 0,0-1 1,0 0-1,0 1 0,-1-1 0,1 0 0,0 0 0,-1 1 1,0 0 4,-9 25-23,7-20 17,0-1 1,0 1-1,1 1 1,0-1-1,0 0 1,1 1 5,0-1 0,1-1 1,-1 1-1,1-1 0,1 0 1,-1 1-1,1-1 1,1 1-1,-1-1 1,3 5-1,-2-8-2,0-1 1,-1 1-1,2-1 0,-1 0 1,0 1-1,1-1 1,-1 0-1,1-1 0,0 1 1,0 0-1,0-1 1,0 0-1,1 1 0,-1-1 1,0-1-1,1 1 0,0 0 1,-1-1-1,1 0 1,2 1 1,11 2-9,0-1-1,0 0 1,0-1 0,1-1 0,-1-1 0,0 0 0,1-1 0,-1-1 0,0-1 0,6-2 9,39-10 6,0-4-1,11-7-5,-24 9 14,-41 15-10,47-18-18,39-19 14,-81 33 2,0 0 0,0-2-1,0 1 1,-1-2 0,-1 1-1,1-2 1,-1 0 0,-1 0 0,7-8-2,-12 10 9,-1 1 0,1-1 1,-1 0-1,-1 0 1,0-1-1,0 1 0,0-1 1,-1 0-1,0 1 1,0-7-10,0-8 28,-1 0 0,-1 0 0,-2-10-28,-2-19 29,-2 1 0,-2 0-1,-10-26-28,12 53 15,-1 0-1,-2 1 0,0 0 0,-2 0 1,0 1-1,-2 0 0,0 1 0,-5-4-14,13 19 15,1 1-1,-2 0 0,1 0 0,0 0 0,-1 1 1,-6-4-15,10 7 2,0-1 1,0 1 0,0 0-1,0 0 1,0 0 0,-1 0-1,1 1 1,0-1 0,-1 0-1,1 1 1,-1 0 0,1-1-1,0 1 1,-1 0 0,1 0-1,-1 1 1,1-1 0,0 0-1,-3 2-2,4-2 1,0 0-1,1 1 0,-1-1 0,0 1 0,0 0 1,0-1-1,1 1 0,-1 0 0,0 0 0,1-1 1,-1 1-1,0 0 0,1 0 0,-1 0 0,1 0 1,-1-1-1,1 1 0,0 0 0,-1 0 0,1 0 1,0 0-1,0 0 0,0 0 0,0 0 0,-1 0 1,1 0-1,1 0 0,-1 0 0,0 0 0,0 0 1,0 1-1,11 32-27,-9-30 18,29 63-38,-16-36 47,-1 0-1,4 17 1,4 34 9,-4 2-1,0 24-8,-6-36 27,-6-24-28,-2 0 0,-3 0 1,-2 4 0,1 0-3,1-1 0,6 29 3,-4-41-13,-3-32-5,0-1 0,1 1 0,0 0 0,0 0 1,0-1-1,1 1 0,-1 0 0,2-1 0,-1 0 0,3 5 18,-5-10-20,0-1-1,1 0 1,-1 1 0,0-1-1,1 1 1,-1-1 0,0 0-1,1 1 1,-1-1 0,0 1-1,1-1 1,-1 0 0,1 0-1,-1 1 1,1-1 0,-1 0-1,1 0 1,-1 0 0,1 1-1,-1-1 1,1 0-1,-1 0 1,1 0 0,-1 0-1,1 0 1,-1 0 0,1 0-1,-1 0 1,1 0 0,-1 0-1,1 0 21,0-1-60,0 1 1,-1-1-1,1 0 0,0 1 0,0-1 0,-1 0 0,1 1 0,-1-1 0,1 0 0,0 0 0,-1 0 0,1 1 0,-1-1 0,0 0 0,1 0 0,-1 0 0,0 0 0,1 0 0,-1 0 0,0 0 0,0-1 60,4-30-492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09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0 224 7122,'1'-3'207,"1"0"0,-1 0 0,1 0 0,0 0 0,0 0 0,0 0 0,0 1 0,1-1 0,-1 1 0,0-1 0,1 1 0,0 0 0,0 0 0,0 0 0,0 0 1,0 1-1,3-2-207,7-2 34,0 0 0,1 1 0,11-2-34,-16 4 156,178-34 1010,176-9-1166,-163 23 141,-179 19-140,0 1 12,-1-1 1,0 0-1,14-6-13,-33 9 35,0 0 1,1-1-1,-1 1 0,0-1 1,1 1-1,-1-1 1,0 1-1,0-1 0,0 0 1,0 0-1,0 0 1,0 0-1,0 0 0,0 0 1,0 0-1,0 0 0,0 0 1,0 0-1,-1 0 1,1 0-1,0-1 0,-1 1 1,1 0-1,-1-1 1,1 1-1,-1 0 0,0-1 1,0 1-1,0 0 0,0-1 1,0 1-1,0-1-35,0 1-10,0 1-4,0 0 0,0 0-12,0 0 29,0 0-4,0 0 1,0 0-20,0 0-8,0 0 14,0 0 26,0 0 8,0 0-14,0 0-24,0 0 0,0 0-4,0 0-1,0 0-10,0 0 28,0 0-14,0 0-25,0 0 15,0 0 13,0 0 25,0 0-17,0 0-1,0 0-3,0 0-7,0 0 27,0 0-11,0 0 19,0 0-2,0 0-24,0 0-22,-1 1 31,0 0-1,0 0 0,0 0 0,0 0 0,0 0 0,0 0 0,0 0 0,0 0 0,1 1 0,-1-1 0,0 0 0,1 0 0,-1 1 0,1-1 0,-1 0 0,1 1 2,-4 6-6,-19 22-10,-25 22 21,46-50-5,0 0 0,0 0 0,1 0-1,-1 0 1,1 1 0,0-1-1,-1 1 1,1-1 0,0 1-1,1-1 1,-1 1 0,0 0 0,1-1-1,-1 1 1,1 2 0,0-4-2,0 1 1,1 0-1,-1 0 1,0 0 0,1-1-1,0 1 1,-1 0-1,1-1 1,0 1-1,0 0 1,0-1-1,0 1 1,0-1-1,0 0 1,0 1-1,0-1 1,1 1 1,4 2-6,0 0 1,0 0-1,1 0 0,-1-1 1,1 0-1,0 0 0,-1 0 1,4 0 5,68 21-75,-33-11-1,-1 2 1,38 18 75,-76-30-22,0 0 0,0 1-1,0-1 1,0 1 0,0 1-1,-1-1 1,0 1 0,0 0-1,0 0 1,-1 1-1,1-1 1,-1 1 0,-1 0-1,1 0 1,-1 0 0,2 5 22,-3-4-26,0 1 1,0-1 0,-1 1 0,0 0 0,0-1-1,-1 1 1,0 0 0,0 0 0,-1-1-1,0 1 1,0 0 0,-1-1 0,0 1-1,0-1 1,-2 2 25,2-2 3,0-1 0,-1 1 0,0-1-1,0 0 1,-1 0 0,0 0 0,0-1 0,0 0 0,0 1-1,-1-1 1,0-1 0,0 1 0,0-1 0,-1 1-1,0-2 1,1 1 0,-1-1 0,-1 0 0,1 0-1,0 0 1,-1-1 0,1 0 0,-1 0 0,0-1-1,1 0 1,-1 0 0,0 0 0,-4-1-3,-8 0-216,-1-1-1,0 0 1,1-1-1,0-2 1,-1 0 0,1 0-1,1-2 1,-10-4 216,-14-12-627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36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32 2040,'-20'-5'337,"15"5"-119,0-1 1,0 0 0,1-1-1,-1 1 1,0-1 0,-3-2-219,9-1 2277,-1 5-2223,0 0 1,0 0-1,0-1 1,1 1-1,-1 0 1,0 0-1,0 0 1,0-1-1,0 1 1,0 0-1,0 0 1,0-1-1,0 1 1,1 0-1,-1 0 1,0-1 0,0 1-1,0 0 1,0 0-1,0-1 1,0 1-1,0 0 1,-1 0-1,1-1 1,0 1-1,0 0 1,0 0-1,0-1 1,0 1-1,0 0 1,0 0 0,0-1-1,-1 1 1,1 0-1,0 0 1,0 0-1,0-1 1,-1 1-1,1 0 1,0 0-1,0 0 1,0 0-1,-1 0 1,1-1-1,0 1 1,0 0-1,-1 0 1,1 0 0,0 0-1,0 0 1,-1 0-1,1 0 1,0 0-1,0 0 1,-1 0-1,1 0-54,0 5 7,0 28 0,2 0 0,2 6-7,2 13 17,6 208 72,-11-251-92,0 1 1,-1 0-1,-1 0 1,0-1-1,0 1 1,-1 0-1,0-1 1,-1 0-1,0 1 1,-2 5 2,-13 52-3386,14-53 2636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6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113 165 4249,'0'-1'134,"0"1"1,0-1-1,1 1 1,-1-1 0,0 1-1,0-1 1,0 1-1,1-1 1,-1 1-1,0-1 1,1 1-1,-1-1 1,0 1-1,1 0 1,-1-1-1,0 1 1,1 0-1,-1-1 1,1 1 0,-1 0-1,1-1 1,-1 1-1,1 0 1,-1 0-1,1 0 1,-1-1-135,20-4 313,-5 1-247,-4 1-141,-1-1 1,1 0 0,-1 0-1,0-1 1,0-1 0,6-4 74,-14 8-24,0 1 1,1-1 0,-1 0 0,0 0 0,-1 0-1,1 0 1,0 0 0,-1 0 0,1-1-1,-1 1 1,1 0 0,-1-1 0,0 1 0,0-1-1,0 1 1,-1-1 0,1 0 0,-1 1-1,1-1 1,-1 0 0,0 0 0,0 1-1,0-1 1,0 0 0,0 1 0,-1-1 0,1 0-1,-1 1 1,0-1 0,0-1 23,0 2 3,0 0 1,0 0-1,0 0 1,0 0-1,-1 0 1,1 0-1,0 1 1,-1-1-1,1 1 1,-1-1-1,0 1 1,1-1-1,-1 1 1,0 0-1,0 0 1,0 0-1,0 0 1,0 0-1,0 0 1,0 1-1,0-1 1,0 0-1,0 1 1,0 0-1,-1 0 1,1-1-1,0 1 1,0 1-1,0-1 1,0 0-1,-1 0 1,0 1-4,-8 1 30,-1 1 1,0 0-1,1 1 1,0 0-1,-3 2-30,4-2 47,0 1 1,0 1 0,0 0-1,1 0 1,0 1-1,0 0 1,0 0-1,1 1 1,0 0-1,1 1-47,4-5 23,0-1-1,0 1 0,0 0 1,1 0-1,-1 0 1,1 1-1,0-1 0,1 1 1,-1-1-1,1 1 0,0-1 1,0 1-1,0 0 0,0-1 1,1 1-1,0 0 1,0 0-1,0 0 0,1-1 1,0 1-1,0 0 0,0-1 1,0 1-1,2 2-22,-1-2 18,1-1-1,0 0 1,0 0 0,0 0-1,1 0 1,-1-1-1,1 1 1,0-1 0,0 0-1,0 0 1,0 0-1,1-1 1,-1 1 0,1-1-1,0 0 1,-1-1-1,1 1 1,0-1 0,3 1-18,17 3 39,0 0 0,0-2 0,10-1-39,-21-1 7,11 1-196,-1-1-1,1-2 1,15-2 189,-28 1-307,-1 0 0,0 0 0,0-1 0,0 0 0,0-1-1,0-1 1,-1 1 0,9-7 307,-10 5-205,0-1-1,-1 0 0,0-1 1,0 0-1,0 0 206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37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0 196 3305,'0'-6'200,"0"0"0,1 1 0,-1-1 0,1 0 0,1 1 0,-1-1 0,1 0 0,0 1 0,0 0 0,0 0 0,1-1 1,0 1-1,0 1 0,0-1 0,0 0 0,1 1 0,0 0 0,0-1 0,0 2 0,3-3-200,6-4 137,0 0-1,0 1 1,1 0 0,0 1-1,1 1 1,13-5-137,-15 8 79,0-1 0,1 1 0,0 1 0,-1 1 0,1 0 1,0 1-1,0 0 0,1 1 0,12 1-79,-2 3 18,0 0 0,0 2 0,0 1 0,0 1 1,0 1-19,9 3 5,-13-5-2,-1 0 1,1 2 0,-1 0-1,-1 1 1,0 1 0,0 1-1,6 7-3,-10-6 3,0 1-1,-1 0 1,-1 1-1,0 1 0,-2 0 1,1 0-1,-2 2 1,0-1-1,1 6-2,-5-8-4,0-1 0,0 2 0,-2-1 0,0 1 0,-1-1 0,0 1 0,-1 0 0,-1 0 0,-1 0 0,0 0 0,-2 13 4,0-19-5,0 0 0,-1 0 0,0 0 0,-1 0 1,0 0-1,0-1 0,-1 0 0,0 0 0,-1 0 1,0 0-1,0-1 0,-1 0 0,0-1 1,-1 1-1,1-1 0,-1-1 0,-1 1 0,1-1 1,-1-1-1,-1 1 5,-27 13 12,0-1 0,-1-2 0,-1-2 1,-20 4-13,30-9 19,6-1-40,10-3-12,1-1 0,-1 0-1,0 0 1,0-2 0,0 0 0,0 0 0,0-1 0,-12-1 33,24 0-81,-1 0 1,1 0-1,-1 0 0,1 0 1,0-1-1,-1 1 0,1 0 0,0-1 1,-1 1-1,1-1 0,0 0 1,0 1-1,-1-1 0,1 0 0,0 0 1,0 0-1,0 0 0,0 0 1,0 0-1,0 0 0,0 0 0,1 0 1,-1 0 80,-1-8-750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37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38 123 1976,'-3'-22'1295,"-1"1"-1,0 0 1,-6-13-1295,0 12 917,10 22-898,0 0 0,0 0 1,0 0-1,0 0 0,0-1 0,0 1 1,0 0-1,0 0 0,0 0 1,0 0-1,0 0 0,0 0 1,0 0-1,0 0 0,0 0 1,0-1-1,-1 1 0,1 0 1,0 0-1,0 0 0,0 0 0,0 0 1,0 0-1,0 0 0,0 0 1,0 0-1,-1 0 0,1 0 1,0 0-1,0 0 0,0 0 1,0 0-1,0 0 0,0 0 0,-1 0 1,1 0-1,0 0 0,0 0 1,0 0-1,0 0 0,0 0 1,0 0-1,0 0 0,0 0 1,-1 0-1,1 0 0,0 1 0,0-1 1,0 0-1,0 0 0,0 0 1,0 0-1,0 0 0,0 0 1,0 0-1,0 0 0,0 0 1,0 1-1,0-1 0,-1 0 1,1 0-1,0 0 0,0 0 0,0 0 1,0 0-1,0 0 0,0 1-19,-2 36 1655,10 74-1659,-6-95 3,0 1 0,2-1 0,0 0 0,0-1 0,2 1 0,2 5 1,-7-19-23,0 0-1,0-1 0,0 1 1,0-1-1,0 1 0,0-1 1,0 1-1,1-1 0,-1 0 0,0 1 1,1-1-1,-1 0 0,1 0 1,-1 0-1,1 0 0,0 0 1,-1-1-1,1 1 0,0 0 0,0-1 1,0 1-1,-1-1 0,3 0 24,-1 0-260,0 0 0,0 0 0,0 0 0,0-1-1,0 0 1,0 1 0,0-1 0,0 0 0,0-1-1,0 1 1,-1 0 0,1-1 0,2-1 260,19-13-987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38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7 5425,'-15'-7'1653,"15"7"-1645,-1 0-1,1 0 1,0 0-1,-1 0 1,1 0-1,0 0 1,-1 0-1,1 0 0,-1 1 1,1-1-1,0 0 1,-1 0-1,1 0 1,0 0-1,0 1 1,-1-1-1,1 0 1,0 0-1,-1 1 1,1-1-1,0 0 1,0 0-1,0 1 1,-1-1-1,1 0 1,0 1-8,-1 1-77,1 0 0,-1 1-1,1-1 1,0 0 0,-1 0 0,1 1 0,0-1-1,0 0 1,1 1 0,-1-1 0,0 0 0,1 2 77,3 10-112,0-1 0,0 0 0,2 0 1,0 1 111,10 25-121,23 88-1329,-30-89 967,3 1 1,0-2 0,3 0 0,1-1 0,4 4 482,-15-31 228,1-1 0,0 0 0,0 0 0,1-1 0,0 1 0,0-1 0,1-1 0,-1 0 0,1 0 0,1 0 1,-1-1-1,1 0 0,0-1 0,0 0 0,8 2-228,-4-2 238,0-1 1,0-1-1,0 0 1,1-1-1,-1 0 0,1-1 1,-1 0-1,1-1 1,-1-1-1,0 0 1,5-2-239,10-3 217,-1-1 0,19-8-217,-35 12 23,0-1-1,-1-1 0,0 1 1,0-2-1,-1 1 0,1-1 1,-1-1-1,-1 0-22,-4 4 8,0-1-1,0 0 0,-1 0 1,0 0-1,0 0 0,0 0 1,-1-1-1,1 1 0,-1-1 1,-1 1-1,1-1 0,-1 0 1,0 0-1,0 0 1,-1 0-1,0-5-7,0-2 23,-1 0 1,0 0-1,-1 0 1,-1 0-1,0 0 1,-4-10-24,3 12 22,-1-1 1,0 1-1,0 0 0,-1 0 1,-1 1-1,0 0 1,0 0-1,-1 0 0,0 1 1,-1 0-1,0 1 1,0 0-1,-1 1 0,0-1-22,9 7 14,0 1 0,-1-1-1,1 0 1,-1 1-1,1-1 1,-1 1 0,1-1-1,-1 1 1,1 0 0,-1-1-1,1 1 1,-1 0 0,1 0-1,-1 0 1,1 0 0,-1 0-1,0 1 1,0-1-14,2 1 2,-1-1 1,0 0-1,1 1 1,-1-1-1,0 0 1,1 1-1,-1-1 0,1 1 1,-1-1-1,1 1 1,-1-1-1,1 1 1,0-1-1,-1 1 1,1 0-1,-1-1 1,1 1-1,0 0 0,0-1 1,-1 1-1,1 0 1,0-1-1,0 1 1,0 0-1,0 0 1,0-1-1,0 1 1,0 0-1,0-1 0,0 1 1,0 0-1,0 0-2,1 0-1,-1 0-1,1 1 1,0-1-1,-1 0 1,1 1-1,0-1 1,0 0-1,0 0 1,0 0-1,0 0 1,0 0-1,0 0 1,0 0-1,1 0 1,-1 0-1,0-1 1,1 1-1,-1 0 1,0-1-1,1 1 1,-1-1-1,0 0 0,1 1 1,0-1 1,41 8-8,-37-7 10,52 3 67,46-1-69,-46-3 61,43 6-61,-97-5 0,1-1-1,-1 1 1,0 0-1,0 0 1,0 1 0,0-1-1,0 1 1,0-1-1,0 1 1,0 1-1,-1-1 1,4 2 0,-5-1-2,0-1-1,0 0 1,0 1 0,-1-1 0,1 1 0,-1-1 0,1 1 0,-1 0 0,0 0-1,0-1 1,0 1 0,0 0 0,0 0 0,-1 0 0,1 0 0,-1 0-1,0 0 1,0 2 2,-6 67-15,3-52 16,1 0 0,1 0-1,1 0 1,1 0 0,0 3-1,0-18-1,0 0 0,0-1 0,0 1 0,0-1 0,1 1 1,-1-1-1,1 0 0,0 0 0,1 0 0,-1 0 0,1 0 0,0 0 0,0-1 0,0 1 1,0-1-1,0 0 0,1 0 0,0 0 0,-1 0 0,1-1 0,0 1 0,0-1 0,4 1 1,-1 0 2,-1-2 0,1 1 0,0-1 0,-1 0 0,1 0 0,0-1 0,0 0 0,0 0 0,0-1 0,-1 1 0,1-2-1,0 1 1,3-2-2,16-5 35,-1 0-1,20-11-34,-42 17 4,65-29 111,7-6-115,-55 26 17,0-1 0,-1-1 1,-1-1-1,0-1 0,12-12-17,-29 26 2,1-1 0,0 0 0,-1 0 0,0 1 1,1-1-1,-1 0 0,0 0 0,0 0 0,0 0 0,0 0 0,-1-1 0,1 1 0,0 0 0,-1 0 1,0 0-1,1-1-2,-1 3 1,0-1 0,0 1 0,0-1 0,-1 1-1,1 0 1,0-1 0,0 1 0,0-1 0,0 1 0,-1 0 0,1-1 0,0 1 0,0 0 0,-1-1 0,1 1 0,0 0 0,0-1 0,-1 1 0,1 0 0,0 0 0,-1-1 0,1 1 0,-1 0 0,1 0 0,0-1 0,-1 1 0,1 0 0,-1 0 0,1 0-1,-2 0 2,0 0 1,0-1 0,0 1-1,0 1 1,0-1-1,0 0 1,0 0 0,1 1-1,-1-1 1,0 1 0,-1 0-3,-10 5 4,0 1 1,0 0-1,1 0 1,0 1-1,1 1 1,0 0-1,0 1 1,1 0-1,0 0 0,1 1 1,0 0-1,0 1 1,1 0-1,1 1 1,0-1-1,1 1 1,-1 4-5,5-12 1,0 0 0,1-1 0,0 1 0,0 0 0,0 0 0,0 0 0,1 0 0,-1 0 0,1 0 0,1 0 1,-1 0-1,1 0 0,0-1 0,0 1 0,0 0 0,0 0 0,1-1 0,0 1 0,0 0 0,0-1 0,1 0 0,0 0 0,0 1 0,0-2 0,0 1 1,0 0-1,1-1 0,-1 1 0,1-1 0,0 0 0,0 0 0,0-1 0,1 1 0,-1-1 0,1 1-1,15 4-22,1 0 0,0-2 0,0 0 0,0-1 0,1-2 0,-1 0-1,2-1 23,-9 0-264,0-1 0,1 0 0,-1-2-1,0 1 1,0-2 0,12-3 264,24-12-572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39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83 619 7658,'-2'1'147,"1"0"0,-1 0 0,1 0 0,0 1 0,-1-1 1,1 0-1,0 1 0,0-1 0,0 1 0,0-1 0,0 1 1,0-1-1,1 1 0,-1 0 0,0 0 0,1-1 0,-1 3-147,-2 5 129,-9 17-140,1 0 0,2 1 0,0 0 0,2 1 0,1 0 0,1 2 11,4-22-4,1 1 0,0-1-1,0 0 1,1 0 0,0 0 0,0 0-1,1 0 1,0 0 0,0 0 0,4 6 4,-4-9-1,1 1 0,1-1 0,-1 0 0,1 0 0,0 0 0,0-1 0,0 1 0,1-1 0,-1 0 0,1 0 0,0 0 0,0-1 0,1 0 0,-1 0 0,4 1 1,3 1 2,-1-2-1,1 1 1,-1-1 0,1-1-1,0 0 1,0-1 0,0 0 0,0-1-1,9-1-1,8-1-2,0-1-1,-1-2 1,14-4 2,-13 2 3,-1-2 1,0 0-1,-1-2 1,0-1-1,-1-1 1,0-1-1,7-7-3,-21 13 31,0-1 0,-1 0 0,-1-1 0,1 0 0,-2 0 0,1-1 0,-2-1 0,1 1 0,-1-2 0,-1 1 0,0-1 0,-1 0 0,-1 0 0,0-1 0,3-12-31,-4 4 56,0 1 0,-2 0 0,-1-1 0,0 1 0,-2 0 0,0-1 0,-2-1-56,-8-47 93,-11-33-93,5 26 13,2-9 31,7 37 181,-2 1 0,-2 1 1,-5-10-226,10 44 92,2 21-9,4 27 1,4-3-91,2 0 0,1 0 0,2 0 0,7 19 7,16 32-28,8 10 28,-22-49 2,-1 0 1,-2 1 0,-2 1 0,-2 0 0,-3 1 0,-1 0-1,-2 0 1,-3 0-3,0 28 1,-2-19-71,4 1 1,5 33 69,0-58-211,-8-31 186,0-1 1,0 1-1,1-1 1,-1 1-1,0-1 0,0 0 1,1 1-1,-1-1 1,0 1-1,1-1 1,-1 1-1,1-1 0,-1 0 1,1 1-1,-1-1 1,0 0-1,1 0 1,-1 1-1,1-1 0,-1 0 1,1 0-1,-1 0 1,1 0-1,0 1 1,-1-1-1,1 0 0,-1 0 1,1 0-1,-1 0 1,1 0-1,-1 0 1,1 0-1,-1-1 0,1 1 1,0 0-1,-1 0 1,1 0-1,-1 0 1,1-1 24,15-10-1591,-15 11 1537,16-15-753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8:39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1 233 8706,'15'-31'2968,"20"6"-2911,27 0-1,13-2-40,8-4-80,37-2-1,21 6-407,-4 4-640,-2 13 736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56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295 137 1344,'1'-1'72,"0"0"0,0-1 0,0 1 0,0 0 0,0 0-1,0 0 1,0-1 0,0 1 0,1 0 0,-1 0 0,0 1 0,0-1-1,1 0 1,-1 0-72,4-1 87,-1-1 0,0 1-1,0-1 1,-1 0-1,1 0 1,1-3-87,12-11 140,36-34 337,-51 50-463,-1 0-1,0 0 0,1 0 0,-1-1 1,0 1-1,0 0 0,0-1 0,0 1 1,0-1-1,0 1 0,0-2-13,-1 3 62,0 0 0,0-1 0,0 1-1,0 0 1,0-1 0,0 1 0,0 0 0,0-1 0,0 1-1,0-1 1,0 1 0,0 0 0,0-1 0,0 1-1,0 0 1,0-1 0,-1 1 0,1 0 0,0 0-1,0-1 1,0 1 0,-1 0 0,1-1 0,0 1 0,0 0-1,-1 0 1,1-1 0,0 1 0,0 0 0,-1 0-1,1 0-61,-2-1 168,-1 0-1,1 0 0,0 1 0,-1-1 0,1 1 1,0 0-1,-1 0 0,1 0 0,0 0 0,-1 0 1,1 0-1,0 1 0,-2 0-167,-7 1 22,0 0 0,1 1-1,-1 0 1,0 1 0,1 1 0,-6 2-22,-3 3 22,7-5 14,1 1 1,0 1-1,1 0 0,-1 1 0,1 0 0,1 0 0,-1 1 0,1 0-36,-12 16 158,2 0-1,-7 11-157,25-35 4,-20 32 41,2 0 0,1 1 0,2 1 0,1 0 0,-8 33-45,19-54 4,0-1 1,2 1 0,-1 0 0,2 0-1,0 0 1,0 0 0,1 0 0,1 0-1,1 0 1,1 5-5,-2-11 14,1-1 0,0 1 1,1-1-1,0 0 0,0 0 0,1-1 0,-1 1 1,2 0-1,-1-1 0,1 0 0,-1 0 1,2-1-1,-1 1 0,1-1 0,-1 0 0,1-1 1,1 1-1,-1-1 0,6 2-14,-1-1 46,1 0-1,0-1 1,0-1-1,0 0 1,0 0 0,0-1-1,1-1 1,-1 0-1,0-1 1,1 0-1,-1-1 1,1 0 0,-1-1-1,0-1 1,11-3-46,-1 0 35,-1-1-1,0-2 1,-1 0 0,0 0-1,0-2 1,-1-1 0,-1 0-1,9-9-34,-12 10 21,20-18 8,-1-1 0,11-14-29,-31 30 31,-1-1 0,-1 0 0,0-1 0,-1 0 0,7-16-31,-14 25 39,7-24 280,-10 30-292,-1 0 1,0 0-1,1 0 1,-1 0-1,0 0 0,0 0 1,0-1-1,0 1 1,0 0-1,0 0 1,-1 0-1,1 0 1,0 0-1,-1 0 1,1 0-1,0 0 1,-1-1-1,1 1 1,-1 0-1,0 1 0,1-1 1,-1 0-1,0 0-27,1 0 7,0 1 0,-1 0 0,1-1 0,0 1 0,-1 0 0,1-1 0,-1 1-1,1 0 1,0 0 0,-1-1 0,1 1 0,-1 0 0,1 0 0,-1 0 0,1 0 0,-1-1-1,1 1 1,-1 0 0,1 0 0,-1 0 0,1 0 0,0 0 0,-1 0 0,1 0-1,-1 0 1,1 1 0,-1-1 0,1 0 0,-1 0 0,1 0 0,-1 0 0,1 1 0,-1-1-1,1 0 1,0 0 0,-1 1 0,1-1 0,0 0 0,-1 1 0,1-1 0,0 1 0,-1-1-1,1 0 1,0 1 0,-1-1 0,1 1 0,0-1 0,0 0 0,0 1 0,0-1-1,-1 1 1,1-1 0,0 1 0,0-1 0,0 1-7,-9 36-29,9-33 29,-2 5-9,1 1 1,0 0 0,1-1 0,0 1 0,0 0 0,1 0 0,0-1 0,1 1-1,1 4 9,-2-11-2,0 0-1,0 0 1,0 0-1,1 0 0,-1 0 1,1 0-1,-1 0 0,1 0 1,0-1-1,0 1 1,1-1-1,-1 1 0,1-1 1,-1 0-1,1 0 1,-1 0-1,1 0 0,0 0 1,3 0 2,-2 0-1,0-1 0,0 0 0,1 0 0,-1-1 1,0 1-1,1-1 0,-1 0 0,0 0 0,1-1 1,-1 1-1,0-1 0,1 0 0,2-1 1,6-3-3,0 0 0,0-1 0,-1 0 0,0-1 1,0 0-1,-1-1 0,1 0 0,-2-1 0,4-3 3,-6 4 9,1 0 0,-1 0-1,0-1 1,0 1 0,-1-2-1,1-1-8,-7 9 1,0 0-1,1-1 0,-1 1 0,0-1 0,0 1 1,0-1-1,0 1 0,0-1 0,-1 0 0,1 0 1,-1 1-1,0-1 0,0 0 0,0 1 0,0-1 1,0 0-1,-1 0 0,1 1 0,-1-1 0,0 0 1,0 1-1,0-1 0,0 1 0,-1-3 0,-3-2 3,0 1 0,0-1 0,0 1 0,-1 0 0,0 0 0,0 1 0,-1 0 0,-2-2-3,6 5-7,0-1 0,-1 1 0,1 0 0,-1 0 1,0 0-1,1 1 0,-1-1 0,0 1 0,0 0 1,0 0-1,0 0 0,0 0 0,-1 1 0,1 0 1,0 0-1,0 0 0,-1 0 7,-2 2-214,0 1 0,0-1 0,1 1 0,0 0-1,-1 1 1,1 0 0,1 0 0,-1 0 0,0 0 0,1 1 0,0 0 0,0 0-1,1 1 1,-1-1 0,1 1 0,0 1 214,-8 13-970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57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74 3009,'2'-5'425,"-1"-1"0,1 1 0,-1-1 0,0 1 0,-1-1 0,1 1-1,-1-1 1,0-2-425,0 7 88,-1 0-1,1 0 0,0 0 0,0 0 0,-1 0 0,1 0 0,0 0 1,-1 0-1,1 0 0,-1 0 0,0 0 0,1 0 0,-1 1 0,1-1 1,-1 0-1,0 0 0,0 1 0,0-1 0,1 0 0,-2 1-87,1-1 59,-1 0 0,0 1 0,0-1-1,0 1 1,0 0 0,0-1 0,1 1-1,-1 0 1,0 0 0,0 0 0,0 1-1,0-1 1,0 0 0,0 1 0,-1 0-59,-7 2 61,0 1 0,1 0 0,-1 1 1,1 0-1,0 0 0,0 1 1,1 0-1,-1 1 0,2 0 0,-1 0 1,1 1-1,0 0 0,0 0 0,1 0 1,0 1-1,0 0 0,1 0 1,-3 9-63,8-16 3,-1-1 0,0 1 0,1 0 0,0 0 0,-1 0 0,1 0 0,0 0 0,0 0 0,0 0 0,0 0 0,0 0 0,1 0 0,-1 0 0,1 0 0,-1 0 0,1 0 0,-1 0 0,1-1 0,0 1 0,0 0 0,0 0 0,0-1 0,0 1 0,1-1 0,-1 1 0,0-1 0,1 1 0,-1-1 0,1 0 0,0 0 0,0 1-2,6 3 8,1-1 1,-1 0 0,1 0 0,0-1 0,0 0-1,1 0-8,3 0 5,6 3-3,-8-3-4,1 0 1,-1 1-1,1 1 1,-1 0-1,0 0 1,-1 1-1,1 0 1,-1 1-1,4 3 2,-12-8 1,-1-1-1,1 1 1,-1-1-1,0 1 1,1 0-1,-1 0 1,0-1-1,0 1 1,0 0-1,0 0 1,0 0-1,-1 0 1,1 0-1,-1 1 1,1-1-1,-1 0 1,0 0-1,1 0 1,-1 0-1,0 0 0,-1 2 2,0-1 0,1 0 0,-1 1 0,0-1 0,0 0 0,-1 0-1,1 0 1,-1 0 0,0 0 0,1 0 0,-1 0 0,-1 0-2,-6 7 6,0 0 0,-1-1 0,0 0 0,-1-1 0,0 0 1,0 0-7,1-1-103,-6 4 231,-1 0 0,-17 7-128,30-16-84,1 0-1,-1 0 0,0-1 0,0 0 1,0 0-1,0 0 0,0 0 0,0 0 1,0-1-1,0 0 0,0 0 0,0 0 1,0 0-1,0 0 0,0-1 0,0 0 1,-1 0 84,4 1-91,1-1 0,-1 1 0,0 0 0,0-1 0,1 1 0,-1-1 0,0 1 0,1-1 0,-1 1 1,1-1-1,-1 1 0,1-1 0,-1 1 0,1-1 0,-1 0 0,1 1 0,-1-1 0,1 0 91,-3-19-1003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58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 4097,'1'-5'423,"0"0"1,1-1-1,0 1 1,-1 0-1,2 0 1,-1 0-1,0 0 1,1 1-1,0-1 1,0 1-1,2-2-423,-3 4 38,0-1-1,0 1 0,0 0 0,0 0 1,1 1-1,-1-1 0,1 0 1,-1 1-1,1-1 0,0 1 0,0 0 1,-1 0-1,1 0 0,0 0 0,0 0 1,0 1-1,0 0 0,0-1 0,0 1 1,2 0-38,-3 1 3,1-1 0,-1 0 0,1 1 0,-1 0 1,1 0-1,-1 0 0,1 0 0,-1 0 0,0 0 0,0 1 1,1-1-1,-1 1 0,0 0 0,0-1 0,0 1 1,0 1-4,25 35 26,-20-28-18,-2 0-3,0 0-1,-1 0 1,0 0 0,-1 0-1,0 0 1,0 1-1,-1 0 1,0-1 0,-1 1-1,0 0 1,-1 0-1,0 0 1,-2 10-5,2-10 28,-1-1 0,0 0 0,-1 1-1,0-1 1,0 0 0,-1 0 0,0 0 0,-2 1-28,-1-4 415,5-8-374,1 1 0,0-1 0,-1 1 0,1-1 0,0 1 0,-1-1 0,1 0 0,0 1 0,0-1 0,0 1 0,-1-1 0,1 0 0,0 1 0,0-1 0,0 1 0,0-1 0,0 0 0,0 1 0,0-1 0,0 0 0,1 1 0,-1-1 0,0 1 0,0-1 0,0 0-41,4-23 37,1 0-1,1 0 0,7-21-36,-9 36-5,0 0 0,0 0-1,0 0 1,1 1 0,1 0-1,-1 0 1,1 0 0,1 0-1,-1 1 1,1 0 0,0 0-1,1 1 1,0 0-1,0 0 6,-2 3-5,-1 0-1,1 0 0,-1 0 0,1 1 0,0 0 0,0 0 1,0 0-1,0 1 0,0 0 0,0 0 0,1 1 1,-1 0-1,0 0 0,0 0 0,1 0 0,-1 1 0,0 0 1,0 1-1,0-1 0,0 1 0,2 1 6,-3 0-1,0 0 0,0 0 0,0 0 1,0 0-1,-1 1 0,1 0 0,-1 0 0,0 0 0,0 0 1,-1 1-1,1 0 0,2 4 1,-2-1 1,1 0 0,-1 0 1,-1 0-1,1 0 0,-1 1 0,-1-1 1,0 1-1,0 2-1,4 15-4,-4-21 2,-1 0 0,0 0 1,0 0-1,0 0 0,-1 0 1,1 0-1,-2 5 2,1-10 12,0 0 0,-1 0 0,1 0 0,0 0 0,-1-1 0,1 1 0,0 0 0,0 0 0,-1-1 0,1 1 0,0 0 0,0-1 0,-1 1 0,1 0 0,0 0 0,0-1 0,0 1 0,0 0 0,0-1 0,-1 1 0,1-1 0,0 1 0,0 0 0,0-1 0,0 1 0,0 0 0,0-1 0,0 1 0,0 0 0,0-1 0,0 1 0,0-1 0,1 1 0,-1 0 0,0-1 0,0 1 0,0 0 0,0-1 0,0 1 0,1 0 0,-1 0 0,0-1 0,0 1 0,1 0 0,-1-1 0,0 1-12,4-11 7,-2 7-12,0-1 1,0 0 0,0 1-1,0 0 1,0-1 0,1 1-1,3-3 5,44-48-49,-44 50 39,-1 0 0,0 0-1,1 1 1,0 0 0,0 0 0,1 0 0,2 0 10,-7 2-5,1 1-1,0 0 1,-1 1 0,1-1 0,0 0 0,0 1 0,-1 0 0,1-1 0,0 1-1,0 0 1,0 1 0,-1-1 0,1 0 0,0 1 0,2 0 5,-4 0-10,1 0 0,-1-1 0,1 1 0,-1 0 0,0 0 0,0 0 0,0 0 1,1 0-1,-1 1 0,0-1 0,0 0 0,0 0 0,-1 1 0,1-1 0,0 1 0,0-1 10,11 30-64,-4-9 51,-6-19 11,1 1 1,-1-1 0,1 0 0,-1 0-1,1-1 1,0 1 0,0 0-1,0-1 1,0 0 0,1 0-1,-1 0 1,1 0 0,-1 0-1,1-1 1,-1 1 0,1-1-1,0 0 1,0 0 0,0-1 0,0 1-1,0-1 1,0 0 0,-1 0-1,1 0 1,0 0 0,0-1-1,0 1 1,2-2 1,7-1 4,0 0-1,-1-1 1,1 0-1,-1-1 1,0 0-1,-1-1 1,11-7-4,-5 2 18,-11 9-22,-1-2-1,0 1 0,0-1 0,0 0 0,0 0 0,-1 0 0,1 0 0,-1-1 0,1-1 5,9-10-2,-7 8 55,-16 14 27,3-2-66,1 0-1,0 0 1,0 1-1,0 0 1,1 0-1,-1 0 1,1 0 0,1 1-1,-1 0 1,1 0-1,0 0-13,1-3-1,1 0 0,0-1 0,0 1 0,0 0 0,0 0 0,1 0 0,-1 0 0,1 0 0,0 0 0,0 0 0,0 0 0,0 0 0,0 1-1,1-1 1,-1 0 0,1-1 0,0 1 0,0 0 0,0 0 0,0 0 0,0 0 0,1-1 0,0 1 0,-1 0 0,1-1 1,3 4-88,0-1 0,1 0 1,0 0-1,-1 0 0,2-1 1,-1 0-1,0 0 0,1 0 1,0-1-1,0 0 0,0 0 0,0-1 1,0 0-1,0 0 0,1-1 1,-1 0-1,0 0 0,1-1 1,-1 1-1,1-2 0,-1 1 0,1-1 1,-1 0-1,1-1 0,4-1 88,4-7-801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58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29 7642,'-14'-21'2776,"4"17"-2392,16 0-128,-8 4-448,0 0-160,2 0-920,0 0 816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3:59:59.2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99 4337,'26'-63'1940,"-25"62"-1813,-1-1-1,1 1 1,-1 0 0,1-1-1,-1 1 1,1-1-1,-1 0 1,0 1 0,0-1-1,0 1 1,0-1-1,0 1 1,0-1-1,0 1 1,-1-1 0,1 1-1,0-1 1,-1 0-127,1 2 43,-1-1 1,1 1 0,-1-1 0,1 1 0,-1-1-1,0 1 1,1-1 0,-1 1 0,1-1-1,-1 1 1,0 0 0,1 0 0,-1-1 0,0 1-1,0 0 1,1 0 0,-1 0 0,0-1-1,1 1 1,-1 0 0,0 0 0,0 0-1,1 0 1,-2 1-44,-2-1 51,0 1-1,0 0 0,0 0 1,0 1-1,1-1 0,-1 1 1,0-1-1,1 1 0,-4 2-50,-2 5 20,0 1-1,1-1 0,-1 1 0,2 1 0,0-1 0,0 1 0,1 1 0,0-1 1,1 1-1,0 0 0,1 0 0,0 1 0,1-1 0,0 1 0,0 9-19,3-20 0,0 0 1,0 0-1,0 0 0,0 0 0,0 0 1,1-1-1,-1 1 0,0 0 0,1 0 1,-1 0-1,1 0 0,0 0 0,0 0 1,0-1-1,0 1 0,0 0 0,0-1 1,0 1-1,1-1 0,-1 1 0,0-1 1,1 1-1,-1-1 0,1 0 0,0 0 1,-1 0-1,1 0 0,0 0 0,-1 0 1,1 0-1,0-1 0,0 1 0,0-1 0,0 1 1,0-1-1,0 0 0,0 0 0,1 0 0,10 1 2,0 0-1,0-2 1,0 1-1,0-2 1,6-1-2,-11 2-1,191-41-1917,-152 31 969,38-8-65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36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0 213 6537,'21'-34'2521,"34"4"-1977,27 5-96,40-11-528,12-1-1256,6-14 968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00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153 319 7618,'-1'-10'4396,"1"9"-4342,0-1 0,0 0 0,0 1 0,0-1 0,0 1 0,0-1 0,0 0 0,1 1 0,-1-1 1,1 1-1,-1-1 0,1 0-54,51-108 117,-51 108-116,-1 0 0,1 0 0,0 1 0,-1-1 0,1 0 0,-1 0 0,0 0 0,0 0 0,0 1 0,1-1 0,-2 0 0,1 0 0,0 0 0,0 0 0,-1 0 0,1 1 0,-1-1 0,1 0 0,-1 0 0,0 1 0,1-1 0,-1 0 0,0 1 0,0-1 0,0 1 0,-1-1 0,1 1 0,0-1 0,-1 1 0,1-1-1,-4-3-1,-4-3-3,1 1-1,-1-1 0,0 2 0,0-1 0,-1 1 1,0 1-1,0-1 0,0 2 0,-1 0 1,0 0-1,1 1 0,-1 0 0,-1 0 0,1 2 1,0-1-1,0 1 0,-8 1 5,45-7-96,39-3 73,53-3 33,0 5 0,61 6-10,-166 2 3,-1 1-1,0 0 0,0 1 0,1 1 0,-1 0 1,2 1-3,-11-3 0,0 0-1,0 1 1,0-1 0,0 1 0,0-1 0,0 1 0,-1 0 0,1 0 0,0 0 0,-1 1-1,0-1 1,0 0 0,0 1 0,0 0 0,0-1 0,0 1 0,0 0 0,-1 0 0,0 0-1,1 0 1,-1 0 0,0 0 0,-1 0 0,1 3 0,0 1-8,0 1-1,-1 0 1,-1-1-1,1 1 1,-1-1-1,0 1 1,-1-1 0,0 0-1,0 1 1,-2 3 8,-7 15 1,-1-1 1,-6 7-2,-16 37 36,31-62-36,0 0 0,1 0 1,0 0-1,1 0 0,-1 0 1,1 0-1,1 1 0,-1-1 0,1-5-1,1 0 1,-1 0-1,0 0 0,1 0 1,-1 0-1,1 0 0,-1 0 1,1 0-1,0 0 0,0 0 0,0 0 1,0 0-1,0-1 0,0 1 1,1 0-1,-1-1 0,1 1 0,-1-1 1,1 0-1,-1 1 0,1-1 1,0 0-1,-1 0 0,1 0 1,0 0-1,0 0 0,0-1 0,0 1 1,0 0-1,0-1 1,15 4-6,-1-1-1,0 0 1,1-2 0,-1 0-1,1 0 1,0-2-1,7-1 7,25-4-35,46-12 35,16-7-115,-1-4 1,38-19 114,-135 43-14,0 0 1,0-1-1,0-1 1,-1 0-1,0 0 1,9-9 13,-18 14 3,0 0 0,-1-1 0,1 1 1,-1-1-1,0 1 0,0-1 0,0 0 0,0 0 0,0 0 0,-1 0 1,1 0-1,-1-1 0,0 1 0,0 0 0,0-1 0,0 1 0,-1-1 1,0 1-1,1 0 0,-1-1 0,0 1 0,-1-1 0,1 1 1,0-1-1,-1 1 0,0-1 0,0 1 0,0 0 0,-1-2-3,0 0 13,0 1 0,-1-1 0,0 1-1,0-1 1,0 1 0,-1 0 0,1 0-1,-1 1 1,0-1 0,0 1 0,0 0-1,0 0 1,-1 0 0,1 0 0,-1 1 0,0-1-1,0 1 1,0 1 0,0-1 0,0 1-1,0 0 1,-3-1-13,-10-1 25,1 2 0,-1-1 0,0 2 0,1 0 0,-1 1 0,-3 2-25,6-1 3,1 0-1,-1 2 1,1-1 0,0 2-1,1 0 1,-1 1 0,1 0-1,-11 7-2,18-10 1,0 1 0,0 0 0,1 0 0,0 1 0,0 0 0,0 0 0,0 0 0,1 0 0,-1 1-1,1-1 1,1 1 0,-1 0 0,1 1 0,0-1 0,1 0 0,-1 1 0,1-1 0,0 1 0,0 5-1,2-9-1,0 0 0,0 1 0,0-1 1,0 0-1,0 0 0,1 0 0,0 1 1,-1-1-1,1 0 0,0 0 1,0 0-1,1 0 0,-1-1 0,1 1 1,0 0-1,-1 0 0,1-1 0,0 1 1,0-1-1,1 0 0,-1 0 0,0 0 1,1 0-1,-1 0 0,1 0 0,0 0 1,0-1-1,0 1 0,0-1 0,0 0 1,1 0 0,8 3 1,0 0 0,0-1 0,0-1 0,0 0 1,0-1-1,1 0 0,9-1-1,0 0-11,-1-2 1,0 0-1,0-2 1,19-5 10,-30 6 4,0 0 0,0-1 0,0 0 0,-1-1 0,1 1 0,-1-2 0,0 0 0,-1 0 1,0 0-1,0-1 0,1-1-4,-7 5-3,0 1 0,0-1 0,-1 0 0,0 1-1,1-1 1,-1 0 0,0 0 0,0 0 0,0-1 3,-1 4 0,0 0 0,0-1-1,1 1 1,-1-1 0,0 1-1,0-1 1,0 1 0,0 0-1,0-1 1,1 1 0,-1-1 0,0 1-1,0-1 1,0 1 0,0-1-1,-1 1 1,1-1 0,0 1-1,0-1 1,0 1 0,0-1-1,0 1 1,-1 0 0,1-1 0,0 1-1,0-1 1,0 1 0,-1 0-1,1-1 1,0 1 0,-1 0-1,1-1 1,0 1 0,-1 0-1,1-1 1,-1 1 0,1 0 0,0 0-1,-1-1 1,1 1 0,-1 0-1,1 0 1,-1 0 0,1 0-1,-1 0 1,1 0 0,0 0-1,-1 0 1,1 0 0,-1 0 0,1 0-1,-1 0 1,1 0 0,-1 0-1,1 0 1,-1 0 0,1 0-1,-1 0 1,0 1 1,1 0 0,-1 0-1,0-1 1,0 1 0,0 0-1,1 0 1,-1 0-1,0 0 1,1 0 0,-1 0-1,1 0 1,-1 0 0,1 0-1,-1 0 1,1 0 0,0 0-1,-1 0 1,1 0-1,0 0 1,0 0 0,0 1-1,0-1 1,0 1-1,1 29-49,0-27 48,-1 0 0,1 0-1,1 0 1,-1 0 0,0 0 0,1 0 0,0-1 0,0 1 0,0-1 0,0 1 0,0-1 0,1 0 0,0 0 0,-1 0 0,1 0 0,0 0-1,1 0 1,1 1 1,1-1-3,-1-1-1,1 1 1,-1-1-1,1 0 1,0 0-1,0-1 1,0 0-1,0 0 0,0 0 1,0-1-1,5 1 4,7-2-4,-1-1 0,1-1 0,-1 0 0,0-1 0,0-1 0,0 0 0,-1-2 0,6-2 4,-8 2 6,-1 0 0,-1 0 0,1-1 0,-1-1 0,-1 0 0,1-1 0,3-5-6,-12 11 2,1 0-1,-1 0 1,1-1 0,-1 0-1,-1 1 1,1-1-1,-1 0 1,1-1 0,0-3-2,-2 5-1,0 1-1,-1 0 1,0-1 0,1 1 0,-1 0 0,0-1 0,0 1 0,-1-1 0,1 1-1,-1 0 1,0 0 0,0-1 0,0 1 0,0 0 0,0 0 0,-2-2 1,3 4 1,0 1 0,0-1 0,0 1 0,-1-1 0,1 1 0,0-1 0,0 1 0,0-1 0,-1 1 0,1-1 0,0 1 0,0-1 0,-1 1 0,1 0 0,0-1 0,-1 1 0,1 0 0,-1-1 0,1 1 0,0 0 1,-1-1-1,1 1 0,-1 0 0,1 0 0,-1 0 0,1-1 0,-1 1 0,1 0 0,-1 0 0,1 0 0,-1 0 0,1 0 0,-1 0 0,1 0 0,-1 0 0,1 0 0,-1 0 0,1 0 0,-1 0 0,1 0 0,-1 0 0,1 1 0,-1-1 0,1 0 0,0 0 0,-1 1 1,1-1-1,-1 0 0,1 0 0,-1 1 0,1-1 0,0 1 0,-1-1 0,1 0 0,0 1-1,-2 1-1,0 1 0,1-1 0,-1 1 0,1-1 0,0 1 1,0-1-1,0 1 0,0 0 0,0 1 1,1 0 0,0-1-1,0 0 1,0 0-1,0 0 1,0 0-1,1 0 1,0 1-1,-1-1 1,1 0 0,0 0-1,0 0 1,1 0-1,-1-1 1,1 1-1,-1 0 1,1-1-1,0 1 1,0-1 0,0 1-1,0-1 1,0 0-1,1 0 1,-1 0-1,1 0 1,-1 0 0,1 0-1,2 0 1,5 4-2,0-1 1,0-1-1,1 0 0,0 0 0,-1-1 1,1-1-1,5 1 2,8 1-5,0-2 0,1-1 0,0-1 0,-1-1 0,1-1 0,17-4 5,-22 2 6,-1-1 0,0 0-1,0-1 1,0-1 0,-1-1 0,0 0-1,0-1 1,9-8-6,-23 15 17,-1-1-1,1 0 1,0 0 0,-1 0 0,1-1-1,-1 1 1,0-1 0,0 0 0,0 0-1,-1 0 1,0 0 0,1 0-1,-1-1-15,-2 3 26,1-1 0,0 1 1,-1-1-1,0 0 1,1 1-1,-1-1 1,0 0-1,-1 0 1,1 1-1,0-1 1,-1 0-1,1 1 1,-1-1-1,0 1 1,0-1-1,0 1 1,0-1-1,0 1 1,-1 0-1,1-1 1,-1 1-1,0 0 1,-1-2-28,2 4 6,-13-15 216,14 14-215,0 1-1,0 0 0,-1-1 0,1 1 1,0 0-1,-1-1 0,1 1 1,0 0-1,-1 0 0,1-1 0,0 1 1,-1 0-1,1 0 0,0 0 0,-1-1 1,1 1-1,-1 0 0,1 0 1,-1 0-1,1 0 0,0 0 0,-1 0 1,1 0-1,-1 0 0,1 0 0,-1 0 1,1 0-1,0 0 0,-1 0 1,1 0-1,-1 0 0,1 1 0,0-1 1,-1 0-1,1 0 0,-1 0 0,1 1 1,0-1-1,-1 0-6,0 0-3,1 8-18,3 36 4,2-1 0,3 1 0,5 14 17,-11-46-2,14 75-3,-4 0 0,-1 59 5,-7 173 14,-5-254-18,-3 3 4,2-47-1,-1 0-1,-1 0 1,-1-1-1,-1 1 1,-1-1 1,6-19 1,1 0 1,0 0-1,-1 0 1,0 0-1,1 1 0,-1-1 1,0 0-1,1 0 1,-1 0-1,0-1 1,0 1-1,0 0 0,0 0 1,0 0-1,0-1 1,0 1-1,0 0 1,0-1-1,0 1 0,-1-1 1,1 1-1,0-1-1,-2 1 7,1-1-1,-1 0 1,1 0 0,0 0-1,-1 0 1,1 0 0,0-1-1,-1 1 1,1-1-1,0 1 1,-2-2-7,-5-1 29,0-1 0,1-1-1,-1 0 1,1 0 0,-3-3-29,2 2 18,1-1 0,0 0 0,1 0 0,-1-1 0,1 0 0,1 0 0,0-1 0,0 0 0,0 0 0,1 0 0,1 0 0,-1-3-18,0-1 10,1 1 0,1-1 0,1 0 0,-1 0 0,2 0 0,0 0 0,1 0 0,0 0 0,1-2-10,2-12-60,2 0 0,0 1 0,2-1 0,1 2 0,1-1 1,1 1-1,2 0 0,0 1 0,4-3 60,-4 6-115,2 1-1,0 1 1,2 0 0,0 1 0,1 0 0,0 2 0,17-13 115,56-38-257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6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0 4473,'-8'7'317,"-1"1"-1,1-1 1,0 1 0,1 1-1,0 0 1,0-1 0,1 2-1,-3 4-316,-4 10 425,0 2-1,-5 18-424,5-9 393,2 2-1,2 0 1,1 0-1,-2 33-392,3 4 783,4 73-783,4-82 100,3 0 1,3 0 0,3-1-1,9 31-100,-15-78-1,1 0 0,1 0 0,6 14 1,-9-26-4,-1 0 1,1-1-1,0 1 1,0-1-1,0 1 1,1-1-1,0 0 1,0 0 0,0-1-1,0 1 1,0-1-1,1 0 1,0 0-1,3 2 4,-1-2-12,0-1 1,0 0-1,0 0 0,0 0 0,1-1 0,-1 0 1,0 0-1,1-1 0,-1 0 0,0 0 0,1-1 0,4-1 12,10-2-283,-1-2-1,0 0 1,14-6 283,-2-1-1172,24-12 1172,37-31-696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6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12 5737,'-2'-1'117,"1"0"0,-1 0 0,1 0 0,-1 0 0,0 0 0,1 0 0,-1 0 0,0 0 0,0 1 1,0-1-1,0 1 0,0 0 0,1-1 0,-1 1 0,0 0 0,0 0 0,0 0 0,0 0 0,0 0 0,0 1 0,0-1 0,0 1 0,0-1 0,1 1 0,-1-1 0,0 1 0,0 0 0,0 1-117,-7 3 91,1 0 0,0 1 0,0 0-1,1 0 1,-2 3-91,7-7 51,-34 31 285,2 1-1,2 1 1,1 2-1,-15 25-335,40-53 28,1 0 1,0 1-1,0-1 0,1 1 1,0 0-1,1 0 1,0 0-1,0 1 0,1-1 1,1 1-1,-1 4-28,2-9 4,0 0 0,1 0 0,-1 0 1,1 0-1,1 0 0,-1 0 0,1 0 0,0-1 0,0 1 0,0 0 0,1-1 1,0 0-1,0 0 0,0 0 0,1 0 0,0 0 0,0-1 0,0 1 0,0-1 1,1 0-1,1 0-4,1 2 0,1-1 1,0-1 0,0 1-1,0-2 1,0 1 0,1-1-1,5 1 0,66 14 2,-56-13-11,-1-2-295,-1 0 1,1-1-1,0-1 1,0-2-1,0 0 0,7-2 304,-16 0-195,0-1-1,0 0 0,2-1 196,-14 4-14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6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2 5817,'2'-2'2065,"-2"10"-1737,4 11-144,-6 3 88,2 14 56,-6 7 96,0 1-48,0 8-80,1-7-72,5 3-144,-4-3 32,0-3-80,-2 1-88,2-12-632,-2-4-520,6-12 720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7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4 294 7074,'7'-21'403,"1"1"1,1 1-1,1-1 1,0 1 0,2 1-1,0 0 1,1 1-1,1 0 1,0 1 0,10-7-404,-13 13-56,1 0 0,0 1 1,0 0-1,1 1 1,0 1-1,1 0 0,2 0 56,-6 3 15,0 1 0,0 0 0,0 0 0,0 1 0,0 1 0,1-1-1,-1 2 1,0 0 0,1 0 0,6 1-15,-13 0 0,0 0 0,0 0 1,0 0-1,0 0 0,0 1 0,0-1 0,0 1 0,0 0 1,-1 0-1,1 1 0,-1-1 0,1 1 0,-1 0 0,0-1 1,0 1-1,0 1 0,-1-1 0,1 0 0,-1 1 1,0-1-1,0 1 0,0 0 0,0 0 0,-1 0 0,1 0 1,-1 0-1,0 0 0,0 0 0,0 3 0,1 5-4,-1 1 0,0-1-1,-1 0 1,0 1 0,-1-1-1,0 0 1,-1 0 0,-1 1 0,-3 8 4,4-13 5,-1 0 1,0-1 0,-1 0 0,0 0-1,0 0 1,-1 0 0,1-1 0,-1 1-1,-1-1 1,1 0 0,-4 1-6,-1 2 3,0-1 0,-1 0 0,-1-1 0,1 0 0,-1-1 0,-10 3-3,-6 2 12,0-2-1,-1-2 1,-1 0 0,1-2 0,-28 2-12,50-7 11,1 0 1,-1 0 0,1 0 0,-1 0-1,1-1 1,-1 0 0,1-1-1,-3 0-11,8 1 2,-1 1 0,0-1 0,1 1 0,-1-1 0,0 0-1,1 0 1,-1 0 0,1 0 0,0 0 0,-1 0 0,1-1-1,0 1 1,0 0 0,0-1 0,-1 1 0,1 0 0,1-1 0,-1 0-1,0 1 1,0-1 0,1 1 0,-1-1 0,0 0 0,1 1-1,0-1 1,-1 0 0,1 0 0,0 1 0,0-1 0,0 0-1,0-1-1,1-1-1,0 0 0,-1 0 0,1 0 1,1 0-1,-1 0 0,1 0 0,-1 1 0,1-1 0,0 1 0,0-1 0,1 1 0,-1 0 0,1 0 0,-1 0 0,1 0 0,0 0 0,0 1 0,0-1 0,1 1 0,-1 0 0,0 0 0,1 0 0,0 0 0,-1 0 0,1 1 0,1-1 1,2 0-1,-1 0 0,1 1 0,0 0 0,-1 0-1,1 0 1,0 1 0,0-1 0,0 2 0,0-1 0,-1 1-1,1 0 1,0 1 0,-1-1 0,1 1 0,2 2 1,5 2-1,-1 1 1,0 1 0,0 0-1,-1 1 1,0 0 0,0 1-1,2 4 1,18 19 29,19 28-29,-23-27-26,1-1 0,3-1 26,-28-27-70,0-1 0,1-1 0,-1 1-1,1 0 1,0-1 0,0 0 0,0 0-1,0-1 1,1 1 0,-1-1 0,1-1 0,0 1-1,-1-1 1,1 1 0,0-2 0,0 1-1,0-1 1,0 0 70,41-3-448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7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26 3793,'35'-22'1640,"12"19"-280,7 8-879,6 24 319,-4 20 64,-8 36-152,-15 17 8,-26 24-248,-14 1-32,-22-9-160,-14 0-119,-13-14-65,-2 6-104,-15-6-56,-4-1-113,1-18-975,3-12 824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9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129 297 3489,'0'-1'116,"0"1"0,0 0 0,0-1 0,0 1-1,0 0 1,0-1 0,0 1 0,-1 0 0,1-1 0,0 1 0,0 0 0,0-1 0,-1 1 0,1 0 0,0 0 0,0-1 0,-1 1 0,1 0 0,0 0 0,0-1 0,-1 1 0,1 0 0,0 0 0,-1 0 0,1 0-1,0 0 1,-1-1 0,1 1 0,-1 0 0,1 0 0,0 0 0,-1 0 0,1 0 0,0 0 0,-1 0 0,1 0 0,0 0-116,-10 1 1534,19 1-1464,1 0 1,-1-1-1,0 0 1,1 0-1,-1-1 1,0-1-1,1 1 1,2-2-71,4 0 44,0-1 1,0-1-1,12-5-44,-14 3 25,0-2-1,0 1 1,-1-2 0,0 0-1,-1 0 1,0-1 0,0-1 0,-1 0-1,-1 0 1,6-8-25,-9 10 26,0 0 1,-1 0-1,0-1 0,0 0 1,-1 0-1,0 0 1,0-3-27,-3 10 17,-1 0 0,0-1 0,-1 1 0,1 0 0,-1-1 0,0 1 0,1-1 0,-1 1 0,-1 0 0,1-1 1,-1-2-18,0 3 12,1 1 1,-1 0-1,0 0 1,0 0-1,0 1 1,0-1-1,0 0 1,-1 0-1,1 0 1,0 1-1,-1-1 1,0 1-1,1-1 1,-1 1 0,0 0-1,0-1 1,1 1-1,-1 0 1,-2 0-13,-1-1 12,-1 0 0,1 0 1,-1 1-1,0 0 1,1 0-1,-1 0 0,0 1 1,0 0-1,1 0 1,-1 1-1,0-1 1,0 1-1,1 1 0,-1-1 1,-1 1-13,-10 4 14,0 0-1,1 1 1,0 1 0,-8 4-14,3 1 31,0 1 0,1 1 0,0 0 0,2 2-1,0 0 1,0 1 0,2 1 0,0 0 0,1 1 0,1 1 0,1 0 0,1 1-1,-8 22-30,18-40 3,0 0-1,0 1 1,1-1-1,0 1 1,0-1-1,0 1 1,0 0-1,1-1 1,0 1-1,0 0 1,0-1-1,0 1 0,1 0 1,0-1-1,0 1 1,0 0-1,0-1 1,1 0-1,0 1 1,0-1-1,0 0 1,0 0-1,1 0 0,-1 0 1,1 0-1,0 0 1,0-1-1,1 0 1,-1 1-1,1-1 1,0-1-1,1 2-2,9 5 7,1 0 0,0-1 0,0-1 0,1 0 0,0-1-1,0-1 1,0 0 0,12 1-7,0-1 28,0-2 0,0 0 0,1-2 0,24-2-28,-22-2-514,1-1 1,-1-2 0,0-1-1,0-1 1,0-2-1,21-10 514,1-5-1113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19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86 6385,'13'5'469,"0"1"0,0 1 0,-1 0 0,0 0 0,0 1 0,-1 1 0,0 0 0,10 9-469,-13-8 43,1 0-1,-2 0 1,1 0-1,-1 1 0,-1 0 1,0 0-1,0 1 0,-1-1 1,-1 1-1,0 1 0,0-1 1,-2 0-1,1 1 1,-2 0-1,1 4-42,-2-11 28,0 1 0,0 0 1,-1-1-1,1 1 0,-2-1 0,1 1 1,-1-1-1,0 1 0,0-1 0,0 0 1,-3 5-29,4-11 17,1 1 0,0-1 1,0 1-1,-1-1 1,1 1-1,0-1 0,-1 1 1,1-1-1,-1 1 1,1-1-1,-1 1 0,1-1 1,-1 0-1,1 1 1,-1-1-1,1 0 0,-1 1 1,1-1-1,-1 0 0,1 0 1,-1 1-1,1-1 1,-1 0-1,0 0 0,1 0 1,-1 0-1,0 0 1,1 0-1,-1 0 0,1 0 1,-1 0-1,0 0 0,1 0 1,-1-1-18,0 1 32,0 0 1,0-1 0,0 0-1,0 1 1,0-1-1,0 1 1,0-1 0,1 0-1,-1 0 1,0 0-1,0 1 1,1-1 0,-1 0-1,1 0 1,-1 0-1,1 0 1,-1 0-1,1 0 1,-1 0 0,1 0-33,-1-5 41,0-1 0,0 1 1,0-1-1,1 1 0,0-1 1,0 1-1,1 0 0,0-1 1,0 1-1,2-6-41,4-13 27,1 0-1,2-2-26,-4 14 19,4-16-21,2 2-1,1-1 1,2 2 0,15-23 2,-28 46-3,-1 1 0,0 0 0,0 1 0,0-1 1,0 0-1,0 1 0,1 0 1,-1-1-1,0 1 0,1 0 0,-1-1 1,1 1-1,0 0 0,-1 0 1,1 0-1,0 1 0,-1-1 0,1 0 1,0 1-1,1-1 3,-3 1 0,0 0-1,1 0 0,-1 0 1,0 0-1,0 0 1,1 0-1,-1 0 1,0 0-1,0 1 1,1-1-1,-1 0 1,0 0-1,0 0 1,0 0-1,1 1 1,-1-1-1,0 0 1,0 0-1,0 0 1,0 1-1,1-1 1,-1 0-1,0 0 1,0 1-1,0-1 1,0 0-1,0 0 1,0 1-1,0-1 0,0 0 1,0 0-1,0 1 1,0-1-1,0 0 1,0 0-1,0 1 1,1 14-14,0 0 1,-2-1-1,0 1 0,-1 0 0,0 0 0,-1 1 14,-6 53-23,8-58 14,1 0 0,1 0 0,0 0 1,0 0-1,1 0 0,1 0 0,-1 0 0,2 0 1,0-1-1,0 0 0,2 3 9,-3-8-15,-1 0 1,2 0-1,-1 0 1,0-1-1,1 1 1,0-1-1,0 0 1,1 0-1,-1 0 1,1-1-1,0 1 1,-1-1-1,2 0 1,-1-1-1,0 1 1,0-1-1,1 0 1,-1 0-1,1-1 1,0 1-1,0-1 1,4 0 14,9-1-27,0 0 0,-1-1-1,1-1 1,0-1 0,-1-1 0,1 0 0,-1-2 0,2 0 27,25-11-74,-1-2 1,28-17 73,-47 24-31,-1-2 0,0-1 0,-1-1 0,19-17 31,-37 28-2,1-1-1,0 0 1,-1 0-1,0 0 1,-1-1-1,0 0 1,0 0-1,3-7 3,-5 9 7,0 1-1,-1-1 1,0 0-1,0 1 0,0-1 1,-1 0-1,1 0 1,-1 0-1,-1 0 1,1 0-1,0 0 1,-1 1-1,0-1 0,0 0 1,-1-1-7,1 5 7,1-1 0,0 1 0,-1-1 0,1 1 0,-1 0 0,1-1 0,-1 1 0,0 0 0,0-1 1,0 1-1,1 0 0,-1 0 0,0 0 0,0 0 0,-1 0 0,1 0 0,0 0 0,0 0 0,0 0 0,-1 0 0,1 1 0,0-1 0,-1 0 0,1 1 1,-1-1-1,1 1 0,0 0 0,-1-1 0,1 1 0,-1 0 0,1 0 0,-1 0 0,1 0 0,-1 0 0,1 1 0,-1-1 0,1 0 0,-1 0 0,0 1-7,-2 1 10,-1 0 0,1 0 0,0 0 0,1 0 0,-1 1-1,0-1 1,1 1 0,-1 0 0,1 0 0,0 0-1,0 1 1,-2 1-10,1 1 3,0 1-1,1 0 0,-1 0 1,1 0-1,1 0 1,-1 1-1,1-1 0,0 1 1,1-1-1,0 1 0,0-1 1,1 1-1,0 0 1,0 0-1,1 1-2,2 22 4,2 0-1,2 0 1,3 7-4,4 26 25,-7-23-25,-3 0 1,-1 0-1,-3 0 0,-1 0 0,-3 14 0,-6 28-8,-4 0 1,-5 6 7,14-68 7,3-8-7,-1 0-1,-1 0 0,0 0 1,-1-1-1,0 1 1,-5 7 0,10-19 7,0 0 0,-1 0 0,1-1 1,-1 1-1,1 0 0,-1 0 1,1-1-1,-1 1 0,0 0 0,1-1 1,-1 1-1,0 0 0,1-1 0,-1 1 1,0-1-1,0 1 0,0-1 1,1 0-1,-1 1 0,0-1 0,0 0 1,0 0-1,0 1 0,0-1 0,0 0 1,0 0-1,0 0-7,0 0 18,0-1 0,0 1-1,0-1 1,-1 0 0,1 1 0,0-1 0,0 0 0,0 0-1,0 0 1,0 0 0,0 1 0,0-1 0,1-1 0,-1 1-1,0 0 1,0-1-18,-3-5 77,0-1 0,0 0 0,1 0 0,0 0 0,-1-5-77,-3-22 36,1-1-1,1 1 0,2-1 0,2 0 0,1 0 0,2 0 0,2-3-35,5-33-60,4 1 0,3 0 0,4-2 60,-6 21-117,3 0 0,2 1 0,2 1 1,10-13 116,-21 46-49,1 0 1,0 0 0,2 1 0,0 1 0,0 0 0,3-1 48,-7 7-40,1 1 0,0 1 0,1-1 0,0 1 0,0 1 1,1 0-1,-1 1 0,1 0 0,12-3 40,-19 7-20,-1 0 0,0 0 1,1 0-1,-1 0 0,1 1 1,-1 0-1,1 0 0,-1 0 0,1 0 1,-1 1-1,4 0 20,-6 0-5,0 0 1,0 0-1,1 0 1,-1 0-1,0 1 1,0-1-1,0 0 1,0 1-1,-1 0 1,1-1-1,0 1 1,0 0-1,-1 0 1,0 0-1,1 0 1,-1 0-1,0 0 0,0 0 1,0 0-1,0 1 1,1 1 4,1 8-11,0 0-1,-1 1 1,0-1 0,-1 1-1,-1-1 1,0 1 0,0-1 0,-1 1-1,-3 10 12,3-13-1,-1 0 0,-1 0 0,0 0 0,0 0 0,-1 0 0,0 0 0,-1-1 0,0 0 0,0 0 0,-1-1 0,0 1 0,-1 0 1,2-4-94,-1-1 0,1 0-1,-1 0 1,0 0 0,0 0-1,0-1 1,0 0 0,0 0-1,-1-1 1,1 0 0,-1 0-1,-4 1 95,-22 3-476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0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74 2545,'-9'-4'2893,"24"3"-1587,13-2-1273,100-22 103,-127 25-118,-1 0 0,1 0 0,-1 0 0,0 0 0,1 0 0,-1 0 0,1 0 0,-1 0 0,0-1 0,1 1 0,-1 0 0,0 0 0,1 0 0,-1-1 0,0 1 0,1 0 0,-1 0 0,0-1 0,0 1 0,1 0 0,-1 0 0,0-1 0,0 1 0,1 0 0,-1-1 0,0 1 0,0-1 0,0 1 0,0 0 0,0-1-1,0 1 1,1 0 0,-1-1 0,0 1 0,0-1 0,0 1 0,0 0 0,0-1 0,0 1 0,-1-1 0,1 1 0,0 0 0,0-1 0,0 1 0,0 0 0,0-1 0,0 1 0,-1 0 0,1-1 0,0 1 0,0 0 0,-1-1 0,1 1 0,0 0 0,0-1 0,-1 1 0,1 0 0,0 0 0,-1 0 0,1-1-18,-20-16 1030,-3 11-209,-18 6-573,41 0-234,0 0-5,0 0-5,0 0-12,0 0 1,0 0-39,0 0-86,0 0-340,0 0-546,0 0-752,2 0 698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2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44 331 2312,'-44'-44'953,"44"44"-876,0 0 1,0 0-1,0 0 1,1 0-1,-1 0 1,0 0 0,0 0-1,0 0 1,0 0-1,0 0 1,0 0-1,0 0 1,0 0-1,1 0 1,-1 0-1,0 0 1,0 0-1,0 0 1,0 0 0,0 0-1,0-1 1,0 1-1,0 0 1,0 0-1,0 0 1,1 0-1,-1 0 1,0 0-1,0 0 1,0 0 0,0 0-1,0-1 1,0 1-1,0 0 1,0 0-1,0 0 1,0 0-1,0 0 1,0 0-1,0 0 1,0 0 0,0-1-1,0 1 1,0 0-1,0 0 1,0 0-1,0 0 1,0 0-1,0 0 1,0 0-1,0 0 1,-1-1 0,1 1-1,0 0 1,0 0-1,0 0 1,0 0-1,0 0 1,0 0-78,18 2-13,1 1 345,11 0-149,-1-3 1,1 0-1,-1-2 0,1-1 0,1-2-183,36-8 320,12-6-320,-55 11 114,0 0 0,-1-1 0,0-1 0,18-11-114,-38 19 13,1-1 0,0 1 0,-1-1 0,0 0 0,1 0 0,-1 0 0,-1-1-1,1 1 1,0-1 0,-1 1 0,1-1 0,-1 0 0,0 0 0,-1 0-1,1 0 1,-1 0 0,1 0 0,-1 0 0,0-1 0,-1 1 0,1 0-1,-1-1 1,0 1 0,0-1 0,0 1 0,-1 0 0,1-1 0,-1 1 0,0 0-1,-1 0 1,1-1 0,-2-3-13,1 4 19,0 1 0,1-1 1,-2 0-1,1 1 0,0-1 0,-1 1 0,1-1 0,-1 1 0,0 0 0,0 0 1,0 0-1,-1 1 0,1-1 0,-1 1 0,1 0 0,-1 0 0,0 0 0,0 0 1,0 1-1,0-1 0,0 1 0,0 0 0,0 0 0,0 1 0,-1-1 0,1 1 1,0 0-1,0 0 0,-1 1 0,1-1 0,0 1 0,0 0 0,-3 0-19,-8 5 27,0 0-1,0 1 0,1 0 0,0 1 0,0 1 1,1 0-1,0 1 0,-6 6-26,4-2 2,1-1 0,1 2 0,0-1 0,1 2 0,1 0 0,-9 16-2,15-23 2,1 0 1,0 1-1,0 0 0,1 0 1,0 0-1,1 0 1,0 0-1,0 0 1,1 0-1,1 1 1,0-1-1,0 1 0,1-1 1,1 8-3,0-10 2,0-1 1,0 1 0,1-1-1,0 0 1,0 0-1,1 0 1,0 0-1,0 0 1,1-1-1,-1 0 1,1 0 0,1 0-1,-1 0 1,1-1-1,0 0 1,0 0-1,1-1 1,-1 0-1,7 3-2,9 5 19,1-1-1,1-1 0,0-2 0,23 7-18,-33-13 8,-1 1 0,1-1-1,-1-1 1,1 0 0,0-1 0,-1-1 0,1 0-1,0-1 1,-1 0 0,4-2-8,16-6 6,0-1 1,-1-2-1,-1-1 0,0-1 0,-1-2 0,6-5-6,-27 15 9,-1 0-1,0 0 0,0-1 0,0 0 1,-1 0-1,-1-1 0,1 0 0,-1 0 1,-1 0-1,1-1 0,-2 0 0,1 0 1,-2 0-1,1-1 0,-1 1 0,0-4-8,-2 6 34,1 1 0,-2 0 0,1-1 0,-1 1 0,0-1 0,0 1 0,-1 0 0,0-1-1,-1 1 1,1 0 0,-1 0 0,-1-1 0,0 2 0,1-1 0,-2 0 0,1 0 0,-1 1 0,0 0-1,-1 0 1,1 0 0,-1 0 0,0 1 0,-1 0 0,-1-1-34,2 2 47,0 0 1,0 1-1,0 0 1,-1 0-1,0 0 1,-4-1-48,9 3 5,0 1 0,-1-1 0,1 1 0,0-1 0,-1 1 1,1 0-1,-1-1 0,1 1 0,-1 0 0,1 0 1,-1 0-1,1 0 0,-1 0 0,1 0 0,-1 1 0,1-1 1,-1 1-1,1-1 0,0 1 0,-1-1 0,1 1 1,0-1-1,-1 1 0,1 0 0,0 0 0,0 0 1,0 0-1,-1 0 0,1 0 0,0 1-5,0-2 0,1 1 0,0 0 0,-1-1 0,1 1 0,-1 0 0,1-1 0,0 1 0,0 0 0,-1 0 1,1 0-1,0-1 0,0 1 0,0 0 0,0 0 0,0 0 0,0-1 0,0 1 0,0 0 0,0 0 0,0 0 0,1-1 0,-1 1 0,0 0 0,0 0 0,1-1 0,-1 1 0,1 1 0,0-1-1,0 1 1,1-1-1,-1 0 1,0 0-1,1 1 1,-1-1-1,1 0 1,-1 0-1,1 0 1,1 0 0,4 2-1,0 0 0,0 0 0,1-1 0,-1 0 0,6 0 1,47 3 14,0-2 0,1-3 1,20-4-15,-48 3 1,0-1 4,15 0 0,0 1 1,31 5-6,-77-4-1,0 0 1,1 0 0,-1 1 0,0-1-1,1 1 1,-1-1 0,0 1 0,0 0-1,0 0 1,0 0 0,0 0 0,0 0-1,0 0 1,0 0 0,0 1-1,0-1 1,-1 1 0,2 0 0,-3 0 1,1-1 0,-1 0 0,0 1 0,1-1 0,-1 0 0,0 0 0,0 1-1,0-1 1,0 0 0,0 1 0,-1-1 0,1 0 0,0 0 0,-1 1 0,1-1 0,0 0 0,-1 0 0,0 0 0,1 1 0,-1-1 0,0 0 0,1 0 0,-1 0 0,0 0 0,0 0 0,0 0 0,0-1-1,0 1 1,0 0-1,-17 18 14,1 0-1,1 1 0,-3 7-13,14-20 0,1 0 0,0 0-1,0 0 1,1 0 0,0 1 0,1-1 0,-1 1-1,1 0 1,1-1 0,0 1 0,0 0 0,0 7 0,1-12 0,1-1 0,-1 1 0,1-1 0,0 1 0,0-1 0,0 1 1,0-1-1,0 0 0,1 1 0,-1-1 0,1 0 0,-1 0 0,1 0 0,0 0 0,0 0 1,0-1-1,0 1 0,0 0 0,0-1 0,0 1 0,1-1 0,-1 0 0,0 0 0,3 1 0,4 2-1,1-1 0,0 0-1,0 0 1,0-1 0,9 1 1,0-2 3,0-1 0,1 0-1,-1-1 1,0-2 0,0 1 0,0-2 0,0-1 0,11-4-3,8-5-11,-1 0-1,0-3 1,20-13 11,-46 24-26,1-2-1,-1 0 1,0 0 0,10-10 26,-20 17-5,0 0 0,0 0 0,-1 0 0,1 0-1,0 0 1,0 0 0,0 0 0,-1 0 0,1-1 0,0 1 0,-1 0 0,1 0 0,-1-1 0,1 1 5,-1 0-2,0 1 0,-1 0 0,1-1 0,0 1-1,0 0 1,0-1 0,0 1 0,0 0 0,0 0 0,0-1 0,-1 1 0,1 0 0,0-1-1,0 1 1,0 0 0,0 0 0,-1 0 0,1-1 0,0 1 0,0 0 0,-1 0 0,1 0-1,0-1 1,-1 1 0,1 0 0,0 0 0,0 0 0,-1 0 0,1 0 0,0 0 0,-1 0-1,1 0 1,-1 0 2,-1-1-6,-1 1 1,0 0-1,0 0 0,0 0 0,0 1 0,1-1 0,-1 1 0,0 0 0,0-1 0,1 1 0,-2 1 6,-4 2 1,-1 1 0,1 0-1,0 1 1,1 0 0,0 0-1,-1 1 1,2-1 0,-1 2-1,1-1 1,0 1 0,1 0-1,0 0 1,0 0 0,0 1-1,1-1 1,1 1 0,0 0-1,0 1 0,2-8 1,1 1-1,-1-1 0,1 1 0,0-1 0,0 1 1,0 0-1,1-1 0,-1 1 0,0-1 1,1 1-1,0-1 0,-1 1 0,1-1 1,0 0-1,0 1 0,1-1 0,-1 0 0,1 2 0,1-1 1,0 0-1,0 1 1,1-1-1,-1 0 0,1 0 1,-1-1-1,1 1 0,0-1 1,0 0-1,2 1 0,3 1-41,0 0-1,1-1 1,0-1-1,-1 1 1,1-1-1,0-1 1,0 0-1,0 0 1,7-2 41,-3 0-399,1-1-1,0-1 1,-1-1 0,1 0 0,4-2 399,27-11-806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40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6 100 3137,'0'-3'298,"-5"-16"905,5 19-1160,0 0 0,0-1 0,-1 1 0,1-1 1,0 1-1,0 0 0,0-1 0,0 1 0,0-1 0,0 1 0,0 0 1,0-1-1,0 1 0,0 0 0,0-1 0,0 1 0,0-1 0,1 1 1,-1 0-1,0-1 0,0 1 0,0 0 0,0-1 0,1 1 0,-1 0 1,0-1-1,0 1 0,1 0 0,-1-1 0,0 1 0,0 0 0,1 0 1,-1-1-1,0 1 0,1 0 0,-1 0 0,1 0 0,-1 0-43,0 0-14,0 0-33,1 1 44,-1 1 1,0 0-1,1-1 1,-1 1-1,1-1 1,-1 1-1,1 0 1,0-1-1,0 1 0,0-1 1,0 0 2,8 18 32,7 29 200,-2 1 0,-3 1 0,-2 0 0,1 27-232,37 251 530,-42-341 837,12-24-1163,18-29-204,-24 48 8,3-7-14,1 1 1,1 0 0,1 1 5,-9 12-7,-7 10 5,-1 0 1,1 0-1,0 0 0,-1 0 1,1 0-1,0 0 0,0 0 0,0 0 1,-1 0-1,1 1 0,0-1 1,0 0-1,0 0 0,1 1 1,-1-1-1,0 1 0,0-1 1,0 1-1,0-1 0,0 1 0,1 0 1,-1 0-1,0 0 0,0-1 1,1 1-1,-1 0 0,0 0 1,0 1-1,0-1 0,1 0 1,-1 0-1,0 1 0,0-1 0,0 0 1,1 1-1,-1-1 0,0 1 1,0-1-1,0 1 0,0 0 1,0 0-1,0-1 0,0 1 1,0 0-1,-1 0 0,1 0 0,0 0 1,0 0-1,-1 0 0,1 0 1,0 0-1,-1 1 2,4 5-3,0-1 0,-1 1 0,0 0 0,-1 1 0,1-1 0,-1 0 0,0 3 3,9 28 13,-11-38-13,5 14 8,1 0 0,1-1-1,1 2-7,-6-12 2,-1-1-1,1 1 0,-1-1 1,1 0-1,0 0 1,0 1-1,0-1 0,0 0 1,0-1-1,0 1 0,1 0 1,-1-1-1,1 1 0,-1-1 1,1 0-1,-1 0 1,1 0-1,0 0 0,1 0-1,-2-1 9,0 0-1,0 0 0,-1 0 1,1-1-1,0 1 1,0-1-1,0 1 0,0-1 1,0 0-1,-1 0 1,1 0-1,0 0 0,-1 0 1,1 0-1,-1 0 1,1-1-1,-1 1 0,1-1 1,-1 1-1,1-2-8,24-36 138,-22 33-108,14-28 20,-2 0 1,-1-1-1,-2 0 0,-1-1 0,5-32-50,3-33 47,1-51-47,-18 130-4,-2 10-27,1-1 1,0 1-1,0 0 0,5-11 31,-7 44-993,-1-1 0,-3 12 993,-8 35-578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2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4377,'13'35'376,"13"5"-768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3.8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0 862 4385,'16'-4'532,"83"-24"761,-1-3 0,24-16-1293,-110 42 28,0-1-1,0 0 1,-1-1-1,0 0 1,0-1 0,-1 0-1,0-1 1,0 0-1,-1-1 1,0 1 0,-1-2-1,0 1 1,0-1-1,-1-1 1,-1 1 0,0-1-1,-1 0 1,0 0-1,-1-1 1,0 0 0,-1 1-1,0-1 1,1-13-28,-4 15 200,-1 9-148,1 0 0,0 1 1,0-1-1,0 1 0,0-1 0,0 0 1,0 1-1,0-1 0,1 0 0,-1 1 0,1-1 1,-1 1-1,1-1 0,-1 1 0,1-1 1,0 1-1,0 0 0,0-2-52,-1 3 12,0 0 0,1 0 0,-1 0 0,0 0 0,0 0 0,0 0 0,0 0 0,0 0 0,1 0 0,-1 0 0,0 0 0,0 0 0,0 0 0,0 0 0,0 0 0,1 0 0,-1 0 0,0 0-1,0 0 1,0 0 0,0 0 0,0 0 0,1 1 0,-1-1 0,0 0 0,0 0 0,0 0 0,0 0 0,0 0 0,0 0 0,1 0 0,-1 0 0,0 1 0,0-1 0,0 0 0,0 0 0,0 0 0,0 0 0,0 0 0,0 1 0,0-1 0,0 0 0,0 0 0,0 0 0,0 0-12,27 43 413,-1 0-149,2-2 0,2-1-264,-14-19 168,0-1-1,-2 2 1,0 0-1,4 10-167,-15-25 25,1 1 1,-1-1-1,0 1 0,-1 0 1,0-1-1,0 1 0,-1 0 1,0 1-1,0-1 0,-1 0 1,0 0-1,0 0 0,-1 0 1,0 0-1,0 0 0,-1 1-25,1-7 8,1-1 0,-1 1-1,0 0 1,0 0 0,0-1-1,0 1 1,0 0 0,0-1-1,0 1 1,0-1 0,0 0 0,-1 1-1,1-1 1,-1 0 0,1 0-1,-1 1-7,1-2 9,0 0 0,0 1 0,0-1 0,0 0 0,1 0 0,-1 0 0,0 1 0,0-1 0,0 0 0,0 0 0,0 0 0,0-1 0,0 1 0,0 0 0,0 0 0,0 0 0,0-1 0,1 1 0,-1 0 0,0-1 0,0 1 0,0-1 0,0 1 0,1-1 0,-1 1 0,0-1 0,1 0 0,-1 1 0,0-1 0,1 0 0,-1 1 0,1-1 0,-1-1-9,-1-1 22,0 0-1,0 0 0,1 0 0,-1 0 1,1-1-1,0 1 0,0-1 1,0 1-1,0-1 0,1 1 1,-1-1-1,1 1 0,0-1 0,0 0 1,0 1-1,1-1 0,0-3-21,1-3 23,1 0-1,0 0 0,0 0 0,1 1 1,3-6-23,2-3-20,1 1 1,1 0 0,1 1-1,0 0 1,1 1 0,0 1-1,1 0 1,1 0 0,0 2-1,1-1 1,0 2 0,1 1-1,0 0 1,6-2 19,-17 10-7,-1 0 0,1 0 0,0 0-1,0 1 1,0 0 0,0 0 0,0 0 0,0 1 0,0 0 0,0 0 0,0 1-1,0-1 1,0 1 0,0 1 0,0-1 0,-1 1 0,1 0 0,0 0-1,-1 1 1,1 0 0,-1-1 0,0 2 0,0-1 0,0 1 7,11 10 3,0 0 0,-1 1 0,-1 1 0,0 1 0,-1 0 0,0 2-3,-5-9 1,0 0 0,0 0 1,1-1-1,0-1 0,0 0 1,1 0-1,0 0 1,1-2-1,-1 1 0,12 4-1,-14-8 26,0 1 0,0-2-1,0 1 1,1-1 0,-1-1-1,1 1 1,-1-1 0,1-1-1,0 0 1,-1 0-1,1-1 1,-1 0 0,1 0-1,-1-1 1,1 0 0,1-1-26,23-11 87,0-1 1,-2-1-1,0-2 1,-1-1 0,0-1-1,3-6-87,-21 17 4,0 0 0,-1-1 0,-1 0 0,0 0 0,0-1 0,-1-1 0,0 0-1,-1 0 1,0 0 0,-1-1 0,-1 0 0,0-1 0,-1 1 0,1-2-4,-6 12 0,1 0 1,0 0 0,-1 1-1,0-1 1,0 0-1,1 0 1,-2 0 0,1 0-1,0-1 0,0 4 1,0-1-1,-1 1 1,1 0-1,0-1 1,0 1-1,0-1 1,0 1-1,-1-1 1,1 1-1,0-1 1,-1 1-1,1 0 1,0-1 0,-1 1-1,1 0 1,0-1-1,-1 1 1,1 0-1,-1 0 1,1-1-1,0 1 1,-1 0-1,0-1 1,0 1-1,0 0 1,0 0 0,0 0 0,0 0-1,0 0 1,0 1 0,0-1 0,0 0 0,0 0-1,0 1 1,0-1 0,0 0 0,0 1-1,0-1 1,0 1-1,-7 4-2,1 0 1,0 0-1,0 0 0,1 1 1,0 0-1,0 1 0,0-1 0,1 1 1,0 0-1,0 0 0,1 1 1,-3 4 1,0 3-5,0 0 1,1 1 0,0 0 0,1 0 0,1 0 0,0 6 4,2-13-2,1 1 1,1-1 0,-1 1-1,2-1 1,0 9 1,-1-14-2,1 0 1,0 0 0,0-1-1,0 1 1,0 0-1,1-1 1,-1 1 0,1-1-1,0 0 1,0 1-1,0-1 1,1 0 0,-1 0-1,1 0 1,2 2 1,0-1-1,1-1 0,0 1 0,-1-1 0,1 0 0,1 0 0,-1-1 0,0 0 0,1 0 0,-1 0 0,1-1 0,-1 0 0,1 0 0,0-1 0,-1 0 0,1 0 0,0-1 0,-1 1 0,1-1 0,0-1 1,13-2 0,0-1-1,-1-1 0,1-1 0,-1-1 0,13-8 1,6-3 0,-1-1 1,-1-2-1,-1-2 0,-1-1 0,-2-1 0,17-18 0,-46 39-19,2 1-1,-1 0 1,0 0-1,1 1 1,0-1-1,0 1 1,0 0-1,0 0 1,1 1-1,4-3 20,-8 5-6,0-1 0,1 1 0,-1 0 1,0 0-1,0 0 0,1 0 0,-1 0 0,0 0 0,0 1 0,0-1 0,1 1 0,-1 0 0,0-1 0,0 1 1,0 0-1,0 0 0,0 0 0,0 1 0,0-1 0,-1 0 0,1 1 0,0-1 0,-1 1 0,1-1 0,-1 1 0,1 0 1,-1 0-1,0 0 0,0 0 6,5 8-12,-1 1 1,0-1-1,0 1 0,-2 0 1,1 1-1,-1-1 1,0 7 11,7 21-15,16 59 55,-14-120 395,-12 21-435,3-4 1,-1 0-1,1 1 1,0-1-1,0 1 1,1 0-1,0-1 0,12-14 1,1 2 0,1 0-1,0 1 1,17-11-1,-23 17-22,1 2-1,0 0 1,0 0 0,1 2-1,0-1 1,0 2 0,14-4 22,-24 7-14,0 1 1,0 0-1,1 1 1,-1-1-1,1 1 1,-1 0-1,1 0 1,-1 0-1,0 0 1,1 1 0,-1 0-1,1 0 1,-1 0-1,0 0 1,0 1-1,0-1 1,0 1-1,0 0 1,0 0-1,0 1 1,-1-1-1,1 1 1,-1 0 0,1 0-1,-1 0 1,0 0-1,0 1 1,2 3 13,9 15-3,1-1 0,1-1 0,3 2 3,-12-15-4,0 0 0,0-1 0,1 0 0,0-1 0,0 1 0,0-1 0,0-1 0,1 0 1,0 0-1,1 0 4,4 0 20,0 0 0,0-1 0,1 0 1,-1-1-1,1-1 0,0 0 1,-1-1-1,1-1 0,0 0 0,-1-1 1,1-1-1,-1 0 0,0-1 0,0 0 1,0-1-1,0-1 0,-1 0 0,0-1 1,0 0-1,-1-1 0,0 0 0,0-1 1,-1-1-1,0 0 0,0 0 0,1-4-20,-7 8 7,0 0-1,-1-1 0,0 0 0,0 0 0,0 0 0,-1 0 1,0-1-1,-1 1 0,0-1 0,0 1 0,0-1 0,-1 0 1,0 0-1,-1 0 0,1 0 0,-2-5-6,-2-16 11,0 0 0,-3 0-1,-7-27-10,4 20 0,-6-41 61,0-27-61,-8-42 21,14 121-26,4 21-1,2 13-13,-3 53 27,4 1-1,2 0 1,2-1 0,4 0-1,2 0 1,3 0-1,2-1 1,3 0 0,3-2-1,9 17-7,1 17-132,-29-92 112,0-1-1,0 0 0,0 1 1,0-1-1,0 0 1,0 1-1,0-1 1,1 0-1,-1 0 1,0 1-1,0-1 0,0 0 1,0 1-1,0-1 1,0 0-1,0 0 1,1 1-1,-1-1 0,0 0 1,0 0-1,0 0 1,1 1-1,-1-1 1,0 0-1,0 0 0,0 0 1,1 1-1,-1-1 1,0 0-1,0 0 1,1 0-1,-1 0 0,0 0 1,1 0-1,-1 0 1,0 0-1,0 0 1,1 0-1,-1 0 0,0 0 1,1 0-1,-1 0 1,0 0-1,1 0 1,-1 0-1,0 0 0,0 0 1,1 0-1,-1 0 21,8-2-1418,0 0 650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4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1 203 9026,'90'-27'3145,"26"-6"-2769,20 2-312,34-2-416,9-1-809,5-11 769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6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89 291 1800,'-83'-13'671,"78"11"1137,14 0 453,22 2-1115,114 12-187,-89-5-489,1-3 1,0-2-1,0-2 0,18-5-470,100-13 457,2 7 0,53 9-457,187-16 164,-11 0 59,-256 20-156,314-4 107,396-40 334,-50 5-417,-431 28-118,69-2 84,417-2 55,-712 13-120,240 13-20,-62 0 43,289 12 33,-144-16-38,-165-8 45,120 0 33,-193-3-86,491-25 32,-358 8 9,-122 10-11,479-29 47,235 7-105,-683 28 13,-276 3 13,541-14 17,-134 4 30,71-4 14,-147 4-43,140 21-18,222 3 7,-104-4-70,-63 12 95,365 7-49,-260-13 87,166 1-90,9 1 132,-772-16-107,-14 0 1,-1-1 0,0-1 0,15-2-6,-38 2-9,0 0 0,0 0 0,0 0 0,0 0 1,-1 0-1,1 0 0,0 0 0,0-1 0,0 1 0,0 0 1,0 0-1,0 0 0,0 0 0,-1-1 0,1 1 0,0 0 0,0 0 1,0 0-1,0 0 0,0-1 0,0 1 0,0 0 0,0 0 1,0 0-1,0-1 0,0 1 0,0 0 0,0 0 0,0 0 0,0 0 1,0-1-1,0 1 0,0 0 0,0 0 0,1 0 0,-1 0 1,0-1-1,0 1 0,0 0 0,0 0 0,0 0 0,0 0 0,0 0 1,1-1-1,-1 1 0,0 0 0,0 0 0,0 0 0,0 0 1,0 0-1,1 0 0,-1 0 0,0 0 0,0 0 0,0-1 0,1 1 1,-1 0-1,0 0 0,0 0 0,0 0 9,-2-2-205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0:29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0 462 1360,'8'5'2283,"15"4"-2143,36 6 451,-53-15-412,0 1-1,0-1 0,0 0 0,0 0 1,0 0-1,0-1 0,5-1-178,20-2 778,27 5 122,-17 0-591,1-1 1,-1-3-1,0-1 1,8-3-310,34-12 537,-20 4 295,49-4-832,263-12 686,-128 13-567,104-3 154,130 17-273,-280 8 140,671-4 175,-417-17-259,772-39 423,-862 35-407,206-17-35,687-70 383,-1015 83-428,67-4 15,547 4 107,-851 25-112,542-22 0,-316 14 65,201 20-67,-409-10-3,248 4 9,-44-2-32,52 9 41,232 6-6,439 10-26,-681-20 43,81 1-36,60 10 36,-110-2-31,242-5 3,-442-12 8,80 1 10,132-16-16,47-7 22,2-1-13,-171 10 20,50 8-29,23-1-26,461-7 68,-420 12-44,118 7 18,-93 10-20,12 0 14,209-1 22,22 1 30,-277-5 153,13-13-215,174 5 158,58 32-116,136 4-13,218 15-21,-528-28-3,220-10 70,-463-16-62,401-16 442,-231 8-361,6-1-65,-80 4-28,54 11-1,-131-2 1,699 22 53,-780-24-53,-35-1 0,1-1 0,-1-1 0,0-1 0,7-2-1,-30 3 10,-3 0-8,0 0-1,0 0 0,-1 0 1,1 0-1,0 0 0,0 0 1,-1 0-1,1 0 0,0 0 1,0-1-1,-1 1 1,1 0-1,0 0 0,-1-1 1,1 1-1,0-1 0,-1 1 1,1 0-1,0-1-1,-1 0-72,-2 1-892,0 0 608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48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240 579 2905,'15'-20'836,"-1"-2"1,0-3-837,-12 21 159,-1 1-1,1-1 0,-1 0 1,0 1-1,0-1 1,-1 0-1,1 0 0,-1 0 1,0 1-1,0-1 1,0 0-1,-1-2-158,1-11 687,0 6-403,1 0 422,-1 0 0,-1 0 0,-1-11-706,2 18 108,-2 0-1,1-1 1,0 1 0,-1 0-1,0-1 1,0 1 0,0 0 0,0 1-1,-1-1 1,0 0 0,-1-1-108,-1-1 37,3 3-18,0 0-1,-1 0 0,1 1 0,-1-1 0,1 1 0,-1-1 0,0 1 0,0 0 1,-1 0-19,3 2 3,-1-1 1,0 1-1,1 0 1,-1 0-1,1 0 1,-1 0-1,0 0 1,1 0-1,-1 0 1,1 0-1,-1 1 1,1-1-1,-1 1 1,1-1-1,-1 1 1,1 0 0,-1-1-1,1 1 1,-1 0-1,1 0 1,-1 1-4,-12 7 0,1 1 0,1 1 0,-1 0 1,2 0-1,0 1 0,0 1 0,1 0 0,-9 14 0,5-3 10,0 1-1,2 0 0,1 1 0,-6 22-9,13-34 3,0 0-1,1 0 1,1 0-1,0 1 0,1-1 1,1 1-1,1 13-2,-1-23-2,0 0 0,1 1 0,0-1 0,0 1 0,0-1 0,1 0 0,0 0 0,0 0 0,0 0 0,0 0 0,1 0 0,0 0 1,0-1-1,0 1 0,0-1 0,1 0 0,0 0 0,0 0 0,0-1 0,0 0 0,1 1 0,2 0 2,-3-2-2,-1 0 0,1-1-1,0 0 1,-1 0 0,1 0 0,0-1 0,0 1 0,0-1 0,0 0 0,-1 0 0,1 0 0,0 0 0,0-1 0,0 1 0,0-1-1,-1 0 1,1-1 0,0 1 0,-1 0 0,1-1 0,-1 0 0,1 0 0,-1 0 0,0 0 0,0-1 0,2-1 2,8-7-9,-1-1-1,-1-1 1,0 0 0,-1 0 0,5-8 9,8-13-12,-1-2 0,-1 0 0,-2-1 0,3-13 12,-12 24 4,-2-1 0,0 0 0,-2 0 0,0-1 0,-2 1 0,0-26-4,-7-74 20,1 73 624,4-53-644,-1 99 209,1 7-67,3 16-133,4 24-19,-3-15 7,-1-1 0,-1 0 0,-2 1 0,0 0 0,-2 3 3,-1 60-2,-4 0 1,-7 20 1,-32 168 26,39-245-23,-69 358 47,71-370-47,1 0 0,0 0 1,1 0-1,1 0 0,0 0 1,3 12-4,-3-29 2,0 0 0,0 0 0,0 0 0,0 0 1,0-1-1,0 1 0,1 0 0,-1 0 0,0 0 1,0 0-1,1-1 0,-1 1 0,1 0 0,-1 0 1,1-1-1,-1 1 0,1 0 0,-1 0 0,1-1 1,-1 1-1,1-1 0,0 1 0,0-1 0,-1 1 0,1-1 1,0 1-1,0-1 0,-1 1 0,1-1 0,0 0 1,0 0-1,0 1 0,0-1 0,0 0 0,-1 0 1,1 0-1,0 0 0,0 0 0,0 0 0,0 0 1,0 0-1,0 0 0,-1-1 0,1 1 0,0 0 1,0-1-1,0 1 0,0 0 0,-1-1 0,1 1 1,0-1-1,-1 1 0,2-1-2,5-3 23,-1-1 1,1 0-1,-1 0 0,0 0 0,0-1 1,0-1-24,2-1 20,18-19 3,-1-1 0,-1-1 0,-1-1 0,-2-1-1,-1-3-22,-17 28 1,0-2 0,0 1 0,-1 0-1,0 0 1,0-1 0,-1 1 0,0-1 0,0 0-1,-1 1 1,0-1 0,0 0 0,-1 0-1,0 1-1,1 1-1,-1 0 1,0 0 0,-1 0 0,1 0 0,-1 0 0,0 1 0,-1-1-1,0 0 1,1 1 0,-2 0 0,1-1 0,-1 1 0,1 1 0,-1-1-1,-4-3 2,-5-3 0,0 0 0,-1 1 0,-1 1 0,0 0 0,-1 0 0,-33-20 73,47 28-63,0 0-1,0-1 0,0 1 1,0-1-1,0 0 0,0 1 1,1-1-1,-1 0 0,1 0 1,-1 0-1,1 0 0,0 0 1,-1 0-1,1-1 0,0-1-9,0 2 7,1 0-1,0 0 1,0 0-1,0-1 0,1 1 1,-1 0-1,0 0 0,1 0 1,-1 0-1,1 0 0,0 0 1,0 0-1,-1 0 0,2 0 1,-1 0-1,0 1 0,0-1 1,0 0-1,1 1 0,-1-1 1,1 0-7,9-10-10,2 0 0,0 0 1,0 1-1,1 1 0,0 0 0,13-7 10,25-10-400,20-7 400,-3 6-1156,0 3 1,65-14 1155,4 5-887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49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472 99 4073,'-55'-22'1972,"55"21"-1754,-1 1 0,0 0 0,0 0 0,1-1 0,-1 1 0,0-1 0,0 1 0,1-1 0,-1 1 0,0-1 0,1 1 0,-1-1 0,1 1 0,-1-1 0,1 0 0,-1 1 0,0-1-218,7-5 914,15 3-994,42 0 503,26 3-423,-56 1 102,411 1 61,-444-2-203,0 0 0,0 0 0,0-1 1,0 1-1,0 0 0,0 0 0,0 0 0,0 0 0,0 0 0,0 0 1,0 0-1,0-1 0,0 1 0,0 0 0,0 0 0,0 0 0,0 0 1,0 0-1,0 0 0,0 0 0,0-1 0,0 1 0,0 0 0,0 0 0,0 0 1,0 0-1,0 0 0,1 0 0,-1 0 0,0 0 0,0 0 0,0-1 1,0 1-1,0 0 0,0 0 0,0 0 0,0 0 0,0 0 0,1 0 0,-1 0 1,0 0-1,0 0 0,0 0 0,0 0 0,0 0 0,0 0 0,0 0 1,1 0-1,-1 0 0,0 0 0,0 0 0,0 0 0,0 0 0,0 0 1,0 0 38,-17-8-2671,-6-2 2087,-1 2-1,-1 1 1,1 0-1,-1 2 1,0 1-1,-1 1 1,-3 1 585,-3 1 359,-1 2 0,1 1 0,-1 1 0,1 2 0,0 1 0,0 2 0,1 0 0,0 3 0,1 0 0,0 2 0,1 2 0,0 0 0,1 2 0,1 1 1,0 1-1,2 1 0,0 2 0,2 0 0,0 1 0,2 2 0,0 0 0,-15 26-359,0 11 332,2 1 0,3 1 0,3 2 0,-8 34-332,34-96 18,-2 7 44,1 0 1,0 1-1,1 0 1,-1 8-63,2-16 11,1-1 1,0 0-1,0 0 1,0 1-1,1-1 1,-1 0-1,1 0 1,0 1-1,0-1 1,0 0-1,0 0 1,0 0-1,1 0 1,-1 0-1,1 0 1,0-1-1,0 1 1,0-1-1,0 1 1,1 0-12,2 0 21,-1 0 1,1 0 0,0 0 0,0 0-1,0-1 1,1 0 0,-1 0 0,0-1-1,1 1 1,0-1 0,-1 0 0,1-1-1,-1 1 1,1-1 0,0 0 0,-1-1-1,6 0-21,12-2 82,-1-1-1,1-1 0,17-7-81,-18 6 19,-1 0 0,0-2 0,0 0-1,0-2 1,-1 0 0,-1-1 0,19-14-19,-35 22 4,0 1 0,0-1-1,-1 0 1,1 0 0,0 0 0,-1 0-1,0 0 1,0 0 0,0-1 0,0 1-1,0-1 1,-1 0 0,0 1-1,1-5-3,-1 6 2,-1-1 0,0 1 0,0-1-1,0 0 1,0 1 0,-1-1 0,1 1-1,-1-1 1,0 1 0,1-1-1,-1 1 1,0 0 0,0-1 0,-1 1-1,1 0 1,0 0 0,-1-1-1,1 1 1,-1 0 0,0 1 0,0-1-1,0 0 1,-1-1-2,-3-2-2,-1 1-1,0-1 1,0 1-1,-1 1 1,1-1-1,-1 1 1,0 1-1,0-1 1,0 1-1,0 1 1,0-1-1,0 1 1,0 1-1,0 0 1,0 0-1,-1 0 1,1 1-1,0 0 1,-1 1 2,-9 1-74,0 2 1,1 0-1,0 0 0,0 2 1,0 0-1,0 1 1,1 1-1,-4 3 74,10-5-117,0 0 0,1 0 0,0 1 0,-3 3 117,-25 37-278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0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67 3697,'33'-48'1956,"-27"35"39,-9 8 109,3 5-2058,-1-1 0,1 1 1,-1 0-1,1 0 1,-1 1-1,1-1 1,-1 0-1,1 0 1,-1 0-1,1 0 1,-1 0-1,1 1 0,-1-1 1,1 0-1,-1 0 1,1 1-1,-1-1 1,1 0-1,-1 1 1,1-1-1,0 0 0,-1 1 1,1-1-1,0 1-46,-24 57 522,-11-1-281,33-54-226,1-1 0,0 1 0,0 0 0,0-1 0,1 1 0,-1 0 0,1-1 0,-1 1 0,1 0 0,0 0 0,0 0 0,0-1 0,0 1 0,1 0 0,-1 0 0,1 0 0,0-1 0,-1 1 0,1 0 0,1-1 0,-1 1-1,0-1 1,1 1 0,-1-1 0,1 0 0,-1 0 0,2 2-15,4 3 27,0 0 0,1 0 0,-1-1 0,1 0 0,1 0 0,0 0-27,-8-5 1,4 2-47,0 0 0,0 0 0,0 0-1,1 0 1,-1-1 0,1 0 0,-1 0 0,1-1 0,0 1 0,0-1 0,-1 0 0,1-1-1,0 1 1,0-1 0,0-1 0,0 1 0,0-1 0,-1 0 0,1 0 0,0 0-1,0-1 1,-1 0 0,1 0 0,-1-1 0,0 1 0,0-1 0,0 0 0,0-1 0,0 1-1,0-1 1,2-3 46,17-14-572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0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20 5609,'-10'-19'2233,"14"19"-1521,-4 6-704,0 25-728,4 5-593,-4 13 809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0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1 304 4985,'15'-7'1327,"0"0"1,0 0-1,0-2-1327,70-49 1564,-29 18-1226,-20 17-253,0 0 26,18-16-111,-45 32 2,-1-1 0,1 1 0,-1-2 0,-1 1-1,1-1 1,-2 0 0,1-1 0,0 0-2,-6 4-2,2-1-12,0 14 11,18 70 39,-12-48-32,-1 1 1,-1 0-1,-1 12-4,-3-2-48,-2 35 48,-2-37 151,-1-50 935,0-13-454,4 9-612,0 0-1,2 0 1,0 1 0,1 0 0,0-1 0,1 2-1,7-13-19,-7 16-2,0 1-1,0-1 1,1 1-1,0 1 1,0 0-1,1 0 0,0 0 1,1 1-1,0 0 1,1 1-1,-1 0 0,1 0 1,0 1-1,1 0 1,0 1-1,0 0 0,3 0 3,-10 4 0,-1 0-1,1 1 1,0-1-1,0 1 1,0 0-1,0 0 1,-1 0-1,1 1 1,0-1-1,0 1 0,0 0 1,-1 0-1,1 0 1,0 1-1,-1-1 1,1 1-1,-1 0 1,0 0-1,1 0 1,-1 0-1,0 1 0,0-1 1,-1 1-1,1 0 1,0 0-1,-1 0 1,0 0-1,0 0 1,1 1 0,2 4-4,0 0 1,-1 0 0,0 1 0,0 0 0,-1 0 0,0 0-1,0 0 1,-1 1 0,-1-1 0,1 1 0,-1 7 3,-3 38-52,1-40-115,0 0 1,1 0-1,0 0 1,1-1 0,1 1-1,0 0 1,1-1 0,4 11 166,-6-22-453,1-1-1,0 1 1,-1-1 0,1 1-1,0-1 1,1 1 0,-1-1 0,0 0 453,-5-9-1181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40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1 126 3569,'49'-80'1672,"-5"67"-696,8 0-808,-1-1-528,-5 8 192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1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0 555 5665,'50'-39'1910,"-48"38"-1830,0-1 0,0 1 0,1 0 0,-1 0 0,0 0 0,0 0 0,0 1 0,1-1 0,-1 0 1,0 1-1,1 0 0,-1-1 0,1 1 0,-1 0 0,2 1-80,11-2 390,18-6-52,-1-1 1,1-2-1,-1-1 1,-1-2-1,27-15-338,-53 26 14,0-2-1,0 1 0,-1 0 0,1-1 1,-1 0-1,0 0 0,0 0 0,-1 0 1,1-1-1,-1 0-13,-2 4 1,0 0 0,0 0 1,-1-1-1,1 1 0,0 0 1,-1 0-1,1 0 0,-1-1 1,0 1-1,1 0 0,-1 0 1,0-1-1,0 1 0,0 0 1,0-1-1,0 1 0,0 0 1,0 0-1,0-1 0,0 1 1,-1 0-1,1-1 0,-1 1 1,1 0-1,-1 0 0,1 0 1,-1 0-1,1-1 0,-1 1 1,0 0-1,0 0 0,0 0 0,0 0 1,1 0-1,-1 1 0,-1-1 1,1 0-1,0 0 0,0 1 1,0-1-1,0 0 0,0 1 1,-1-1-1,1 1 0,0 0 1,-1-1-2,-3 0-5,0-1 0,0 1 0,0 0 1,0 0-1,0 0 0,0 1 0,0-1 1,0 1-1,0 1 0,-1-1 0,1 1 0,0 0 1,0 0-1,-3 1 5,0 1-2,1 0 1,-1 0-1,0 1 0,1 0 1,0 0-1,0 1 1,0 0-1,1 0 0,-2 2 2,1-1-2,0 1 0,1 0 0,-1 1 0,1-1 0,1 1 0,-1 1 0,2-1 0,-1 1 0,1-1-1,0 1 1,1 1 0,0-1 0,0 0 0,1 1 0,0-1 0,0 8 2,2-11 6,0 0 0,0 0 1,0 0-1,1 0 0,0 0 0,0 0 0,1 0 1,0 0-1,0 0 0,0-1 0,1 1 1,0-1-1,0 1 0,0-1 0,0 0 0,1 0 1,0 0-1,0-1 0,0 1 0,1-1 0,-1 0 1,1-1-1,0 1 0,0-1 0,1 0 1,-1 0-1,1 0 0,-1-1 0,1 1 0,0-2 1,0 1-1,0-1 0,0 1 0,0-2 0,0 1 1,0-1-1,0 0 0,0 0 0,0 0 1,1-1-1,3-1-6,4-2 43,0 0 1,0-1 0,0-1 0,-1 0-1,0-1 1,0-1 0,-1 1-1,0-2 1,8-7-44,19-18 166,0-3-1,-2-1-165,-35 35 8,10-9 8,-2 0 1,0 0-1,0-1 0,-1-1 0,-1 1 1,0-2-1,-1 1 0,0-1 1,-1 0-1,-1 0 0,0-1 1,-2 1-1,1-1 0,-2 0 1,0 0-1,-1 0 0,-1-7-16,1 3 4,-1 0 0,-1 0 0,-1 0 0,-1 0 0,-1 1 0,-1-1 0,0 1 0,-2-2-4,5 18 3,1-1 0,0 1 0,-1 0 0,0 0-1,0 0 1,0 0 0,0 0 0,0 0 0,-1 0 0,1 1-1,-1-1 1,0 1-3,1 1 1,1 0 1,0 1-1,-1-1 0,1 1 0,0-1 0,-1 1 1,1 0-1,-1-1 0,1 1 0,-1 0 0,1 0 1,-1 0-1,1 0 0,0 0 0,-1 0 0,1 0 0,-1 1 1,1-1-1,-1 1 0,1-1 0,0 1 0,-1-1 1,1 1-1,0 0 0,-1-1 0,1 1 0,0 0 1,0 0-1,0 0 0,0 0 0,0 0 0,-1 1-1,-4 5 1,1 0-1,-1 0 1,1 0-1,0 1 0,1-1 1,0 1-1,0 0 1,1 1-1,0-1 1,0 1-1,1-1 1,0 1-1,1 0 0,-3 16-1,1-1 0,1 1 0,1 0 0,2 5 1,0-17-29,1 0 0,0 0 1,1 0-1,1 0 1,0 0-1,0-1 1,1 0-1,1 0 0,0 0 1,1-1-1,0 0 1,1 0-1,0 0 1,7 7 28,4 1-130,0 0 1,1-1-1,1-2 1,1 0 0,0-1-1,19 10 130,24 6-448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8.6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 3457,'-1'0'186,"0"0"1,0 0 0,1 0 0,-1 0-1,0 0 1,1 0 0,-1 1 0,0-1-1,0 0 1,1 1 0,-1-1 0,0 0-1,1 1 1,-1-1 0,1 1 0,-1-1-1,0 1 1,1-1 0,-1 1 0,1-1-1,-1 1 1,1 0 0,0-1 0,-1 1-1,1 0 1,0-1 0,-1 1 0,1 0-1,0-1 1,0 1 0,-1 1-187,-2 32-922,3-18 1376,-1-2-449,-1 1 4,1 0 0,1 0 0,1 0 0,0 0 0,1 0 0,3 10-9,-2-12 12,1-1 1,0 1 0,1-1 0,1 0 0,0-1 0,0 0 0,1 0 0,0 0 0,1-1-1,1 0 1,-1 0 0,1-1 0,1 0 0,0 0 0,0-2 0,1 1 0,0-1 0,0 0 0,0-1-1,1-1 1,11 4-13,-14-6-95,0-1 0,1 0-1,-1-1 1,0 0 0,1 0 0,-1-1-1,1 0 1,-1-1 0,1 0-1,-1-1 1,0 0 0,1 0 0,-1-1-1,0 0 1,-1 0 0,1-1 0,0 0-1,6-5 96,15-18-559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9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35 3529,'-38'-15'2096,"12"-1"-111,15 13-1401,5 6-368,8 7-536,4 50-288,3-21-745,1 3-303,-2 26 1008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59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0 576 3217,'21'8'815,"-1"-1"1,1-1-1,0-1 1,1-1 0,-1-1-1,15 1-815,24-2 1367,48-4-1367,-77 0 98,-1-1 0,1-2 0,-1-1 0,0-1 0,0-1 1,-1-2-1,-1-1 0,1-1 0,7-6-98,-21 10 26,-1-1 0,0-1 1,-1 0-1,0-1 0,0 0 0,-1-1 1,-1-1-1,2-2-26,-5 4 30,-1 0 0,0 0 1,0-1-1,-1 1 1,-1-2-1,0 1 0,-1-1 1,0 1-1,-1-1 0,0 0 1,-1-1-31,0 1 43,-1-1 1,-1 0-1,0 1 1,-1-1-1,0 0 1,-1 1-1,-1-1 1,0 1-1,-1 0 1,-4-10-44,4 14 12,0 0 0,0 0 1,-1 0-1,0 1 0,-1-1 1,0 1-1,0 1 0,0-1 1,-1 1-1,0 0 0,-1 1 1,0 0-1,0 0 0,0 0 1,-1 1-13,6 4 3,1-1 0,-1 1 0,0 0 0,0 0 0,0 0 0,0 1 0,1-1 0,-1 1 0,0-1 0,-3 1-3,5 0 0,0 0 0,1 0 1,-1 1-1,0-1 0,0 0 0,1 0 1,-1 0-1,0 1 0,0-1 0,1 0 1,-1 1-1,0-1 0,1 0 0,-1 1 1,1-1-1,-1 1 0,0-1 1,1 1-1,-1 0 0,1-1 0,-1 1 1,1-1-1,0 1 0,-1 0 0,1-1 1,0 1-1,-1 0 0,1 0 0,0-1 1,0 1-1,0 0 0,0 0 0,-1-1 1,1 1-1,0 0 0,0 0 1,0-1-1,1 1 0,-1 0 0,0 0 1,0-1-1,0 1 0,1 0 0,-1 2 0,1 0 0,0 1 0,0-1 0,1 0 0,-1 0 0,1-1 0,-1 1 0,1 0 0,0 0 0,0-1 0,0 1 0,1-1 0,1 2 0,38 29 22,-27-22-23,37 28 10,-2 2-1,10 14-8,-44-40 1,-1 2 0,0 0 0,-1 1 0,-1 0 1,-1 1-1,0 0 0,-2 1 0,3 7-1,-10-20 1,-1 0 1,0 0-1,0 1 1,0-1-1,-1 1 1,0-1-1,-1 1 0,1-1 1,-1 1-1,-1-1 1,1 1-1,-2-1 1,1 1-1,-1-1 1,0 0-1,-3 8-1,0-5 6,0 0 0,-1 0 0,0 0 0,-1-1 0,0 0 0,0 0 0,-1 0 0,0-1 0,-1 0 0,1-1 0,-2 0-6,-25 18-234,0-2 0,-1-2-1,-1-1 1,-1-2 0,-1-2 0,-18 5 234,-65 13-606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1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0 337 1776,'42'-129'1086,"-39"118"-658,1 1-1,-2-1 1,1 1 0,-2-1-1,1 0 1,-1 0 0,-1 0 0,0 0-1,-1 1 1,-1-9-428,0-33 2159,7 27-867,-1 20-573,-2 21-446,2 107-250,1-24-27,-2 48-28,-6 1 0,-6 0 32,2-37 47,6-1 1,6 39-48,-3-101 1,-1-39-99,-1-1 0,1 0-1,-2 1 1,1-1 0,-1 0 0,-1 1-1,1-1 1,-1 0 0,-3 7 98,2-18-1539,1 1 1075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2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1 363 3361,'14'-25'1880,"9"-10"-128,33-5-1231,15-10 79,35-6-104,8 3 32,-9 9-120,-9 7-80,-34 20-208,-10 11-40,-17 22-152,-12 11-200,-13 25-864,-10 10-1009,-10 15 1337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2.5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1 259 3297,'17'13'1736,"14"-1"-696,29-12-47,4-12 79,13-13-392,-2 2-176,-9-12-256,-4-3-88,-16-3-168,2 1-296,-11 3-1200,-2 4 1024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2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0 218 5697,'13'-58'2106,"4"-6"-2106,-16 61 78,0-1 0,1 0 1,-1 1-1,1-1 0,-1 1 0,1 0 0,0 0 0,0-1 1,1 1-1,-1 0 0,1 1 0,-1-1 0,1 0 0,0 1 1,0-1-1,0 1 0,0 0 0,1 0 0,1-1-78,1 0 82,-2 1-64,0 0 0,1 0 0,0 1 1,-1-1-1,1 1 0,0 0 0,0 0 0,0 1 0,0 0 0,0-1 0,0 2 1,-1-1-1,1 0 0,0 1 0,0 0 0,0 0 0,0 1 0,-1-1 0,1 1 1,-1 0-1,1 0 0,-1 1 0,3 1-18,2 2-1,0 0 1,0 1-1,0 0 0,-1 0 1,0 1-1,-1 0 1,0 0-1,0 1 0,0 0 1,-1 2 0,5 7 0,-1 1 1,-1 0 0,-1 0-1,0 1 1,-2 0-1,0 1 1,-2 0-1,0-1 1,0 12-1,-4-32 7,0 0-1,0 1 1,1-1-1,-1 1 1,0-1 0,0 1-1,0-1 1,0 1-1,0-1 1,0 1-1,0-1 1,0 1 0,0-1-1,0 1 1,0-1-1,0 0 1,0 1 0,-1-1-1,1 1 1,0-1-1,0 1 1,0-1-1,-1 0 1,1 1 0,0-1-1,0 1 1,-1-1-1,1 0 1,0 1 0,-1-1-1,1 0 1,-1 1-1,1-1 1,0 0-1,-1 0 1,1 1 0,-1-1-1,1 0 1,-1 0-1,1 0 1,0 0 0,-1 0-1,1 0 1,-1 0-1,1 0 1,-1 0-7,0 0 29,0 0 0,0-1 0,0 0 1,0 1-1,0-1 0,0 0 0,0 1 1,0-1-1,0 0 0,1 0 0,-1 0 0,0 0 1,1 1-1,-1-1 0,1 0 0,-1 0 0,1-1 1,-1 1-1,1 0 0,-1 0 0,1 0-29,-2-9 58,1 1-1,0-1 0,0 0 0,1 1 1,0-1-1,0 0 0,1 0 0,1 1 0,0-1 1,0 0-1,1 1 0,0 0-57,2-7 4,1 0 0,1 1 0,0 0 0,1 0 0,1 1 0,6-8-4,-9 14-3,0 0-1,1 0 0,0 1 1,0 0-1,0 1 1,1-1-1,0 1 0,0 1 1,1 0-1,0 0 1,0 0-1,0 1 1,0 1-1,1 0 0,-1 0 1,9-1 3,-15 3 1,1 1 0,-1 0 0,0 0 0,0 1 1,1-1-1,-1 0 0,0 1 0,0 0 0,1 0 0,-1 0 1,0 0-1,0 0 0,0 1 0,0-1 0,-1 1 0,1 0 0,0 0 1,-1 0-1,1 0 0,-1 1 0,0-1 0,0 0 0,1 1 1,-2 0-1,1-1 0,1 4-1,4 6-7,-1 0 1,0 1-1,-1 0 1,0 0-1,1 9 7,10 41-126,-8-32-481,0 1 0,3-2-1,0 1 1,4 3 607,11 14-844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328 209 2857,'78'-142'1717,"-76"139"-1587,-1 0 1,1-1-1,-1 1 0,0 0 0,0-1 0,-1 1 0,1-1 0,-1 1 1,1-2-131,-1 4 57,-1 0 0,1 0 0,0 0 0,0-1 0,0 1 0,-1 0 0,1 0 1,0 0-1,-1 0 0,1 0 0,-1 0 0,1 0 0,-1 0 0,0 0 0,1 0 1,-1 0-1,0 0-57,-1-1 86,-1 1-1,1 0 1,0 0 0,0 0 0,-1 0 0,1 0-1,0 0 1,-1 0 0,1 1 0,-1-1 0,1 1-1,-1 0 1,0 0-86,-2-1 52,-3 1 18,-1 0-1,0 0 1,0 1-1,0 0 1,0 0-1,1 1 1,-1 0 0,0 0-1,1 1 1,0 1-1,0-1 1,0 1-1,0 1 1,0-1-1,1 1 1,0 0-1,0 1 1,0 0-1,-4 5-69,-6 7 188,0 2-1,1 0 1,1 1-1,1 0 1,0 1-1,-1 8-187,-3 4 92,3 1 0,0 0 1,3 1-1,-8 35-92,15-50 13,2 0 0,0 0 0,1 0 0,1 0 0,1 1 1,1-1-1,0 0 0,2 0 0,3 11-13,-4-23 3,0 0 0,1-1-1,0 1 1,0-1 0,1 0 0,0 0-1,1 0 1,0 0 0,0-1 0,0 0-1,1 0 1,0 0 0,0-1 0,1 0 0,0 0-1,0-1 1,0 0 0,1 0 0,0 0-1,-1-1 1,2 0 0,-1-1 0,0 0-1,1 0 1,0-1 0,8 2-3,2-2-6,1-1 0,-1-1-1,1 0 1,-1-2 0,0 0 0,1-1 0,13-4 6,33-12-920,34-14 920,-1-6-372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4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48 337 4729,'0'0'49,"0"0"1,0 0-1,1 0 0,-1 0 1,0 0-1,0 0 1,0 0-1,0 0 0,0 0 1,0 0-1,0 0 0,0 0 1,0 0-1,0 0 0,0 0 1,1 0-1,-1 0 1,0 0-1,0 0 0,0 0 1,0 0-1,0 0 0,0 0 1,0 0-1,0 0 0,0 0 1,0 0-1,0 0 1,1 0-1,-1 0 0,0 0 1,0 0-1,0 0 0,0 0 1,0 0-1,0 0 0,0 0 1,0 0-1,0 0 0,0-1 1,0 1-1,0 0 1,0 0-1,0 0 0,0 0 1,0 0-1,0 0 0,0 0 1,1 0-1,-1 0 0,0 0 1,0 0-1,0-1 1,0 1-1,0 0 0,0 0 1,0 0-1,0 0 0,-1 0 1,1 0-1,0 0 0,0 0-49,2 11 854,-1 16-632,-12 172 1306,-1 77-919,8-197-405,-3-103 1054,0-22-1186,2 16-58,1 0 1,1-1-1,2 1 0,1-2-14,6-60-20,3 0-1,18-74 21,-20 130-17,1 0 0,2 0 0,1 1 0,10-18 17,-17 43-4,0-1 0,2 2 0,-1-1 0,1 1 1,0 0-1,1 0 0,0 0 0,1 1 0,0 0 0,0 1 1,0 0-1,1 0 0,0 0 0,1 1 0,-1 1 0,1 0 1,5-2 3,-5 4-1,0 0 1,0 0 0,1 1-1,-1 0 1,1 1 0,-1 1 0,1-1-1,0 2 1,-1-1 0,1 1-1,-1 1 1,1 0 0,-1 1-1,9 3 1,-10-3-4,-1 0-1,0 1 1,-1 0 0,1 1-1,-1 0 1,1 0-1,-2 1 1,1-1-1,0 2 1,-1-1-1,0 1 1,-1-1-1,0 2 1,0-1 0,0 0-1,-1 1 1,4 7 4,-4-3-3,0-1 1,-1 1 0,0-1 0,-1 1 0,-1 0-1,1 0 1,-2 0 0,1 0 0,-2 0-1,0 0 1,0 0 0,-1 0 0,-1 0 0,0-1-1,0 1 1,-1-1 0,0 0 0,-1 0-1,-1 0 1,0 0 0,0-1 0,-1 0 0,0-1-1,-1 1 1,0-1 0,0-1 0,-1 1-1,0-2 1,0 1 0,-7 3 2,-5 1 0,0 0 1,-1-1-1,-19 6 0,33-14 3,-1 0 0,0 0 0,1-1 1,-1-1-1,0 1 0,0-1 0,0-1 0,0 1 1,0-2-1,0 1 0,-9-3-3,15 2 5,1 0 0,-1 0 1,0 0-1,1-1 0,-1 1 0,1-1 1,-1 0-1,1 1 0,0-1 0,0 0 1,0-1-1,-1 0-5,2 3 0,1-1 1,0 1-1,-1-1 1,1 1-1,0-1 0,-1 1 1,1-1-1,0 1 1,0-1-1,-1 0 0,1 1 1,0-1-1,0 1 1,0-1-1,0 1 1,0-1-1,0 0 0,0 1 1,0-1-1,0 1 1,0-1-1,0 0 0,0 1 1,1-1-1,-1 0-1,1 1 0,0-1-1,-1 0 1,1 1 0,0-1 0,0 0 0,0 1 0,0-1 0,-1 1 0,1 0 0,0-1 0,0 1-1,0 0 1,0-1 0,0 1 0,0 0 0,0 0 0,0 0 0,0 0 0,1 0 1,3 0-3,1 0 0,-1 0 0,1 0-1,-1 1 1,1 0 0,-1 0 0,0 1 0,1-1 0,-1 1 0,0 0 0,0 1 0,4 1 3,9 7 3,-1 1-1,14 12-2,-18-14 0,232 167-131,-146-107-281,-22-18 238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46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21 1400,'-5'-8'1736,"4"8"-1719,1-1 0,-1 1-1,1-1 1,-1 1 0,1-1-1,-1 0 1,1 1 0,0-1-1,-1 0 1,1 1 0,0-1-1,0 0 1,-1 0-1,1 1 1,0-1 0,0 0-1,0 0-16,14 4 558,-6 0-487,0 0-1,0 0 1,-1 0-1,1 1 1,-1 0 0,1 0-1,-1 1 1,-1 0 0,1 0-1,-1 1 1,1-1-71,3 5 50,0-2 0,1 1 1,0-1-1,0-1 0,5 2-50,111 56 328,-47-25-197,4 6-131,-59-31 31,0 2-1,-2 0 1,0 2 0,-1 0-1,5 8-30,45 52 290,-25-26 149,3-1 0,1-4 0,18 12-439,-29-31 152,0-3 0,2-1 0,16 6-152,133 54 191,-100-46-110,-42-15 26,-1 1 0,-2 3 0,34 25-107,122 106 483,-128-96-380,3-4-1,3-3 0,30 14-102,-8-17 34,48 28-9,-116-61-22,-1 2 0,-2 1 0,11 11-3,-12-6 6,-10-9 9,1-1 0,1-1 0,10 5-15,10 3 14,-19-12-4,-2 0 0,0 2 0,5 4-10,-26-19-40,0 1 0,1-1 1,-1 1-1,0-1 0,1 1 0,-1-1 0,0 0 1,1 1-1,-1-1 0,1 1 0,-1-1 0,1 0 0,-1 0 1,1 1-1,-1-1 0,1 0 0,-1 0 0,1 1 1,-1-1-1,1 0 40,-2 0-284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6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1005 3849,'-1'-1'691,"0"-1"341,10-4-665,48-23-73,-16 9-66,-2-3-1,6-4-227,-32 19 152,-1 0 1,-1-1-1,1-1 0,-1 0 0,-1 0 1,0-1-1,6-8-152,-14 16 38,1 0 0,-1 0 1,-1 0-1,1 0 0,0-1 0,-1 1 1,0-1-1,1 1 0,-1-1 1,-1 1-1,1-1 0,0 1 0,-1-1 1,0 0-1,0 1 0,0-1 0,0 0 1,-1 1-1,1-1 0,-1 0 0,0 1 1,0-1-1,0 1 0,-1-1 0,1 1 1,-1 0-1,0 0 0,0-1 1,0 1-1,0 0 0,0 1 0,-1-1 1,1 0-39,-3-1 11,0 0 1,1-1-1,-1 2 1,0-1-1,-1 1 1,1-1-1,-1 2 1,1-1-1,-1 0 1,0 1-1,0 0 1,0 1-1,0-1 1,0 1-1,-1 0 1,1 1-1,0 0 1,-1-1-1,1 2 1,0-1-1,0 1 1,0 0-1,-1 0 1,1 1-1,0 0 1,0 0-1,1 0 1,-1 1-1,-3 2-11,-5 3 12,1 2 0,0 0-1,0 0 1,1 1 0,1 0 0,0 1 0,0 1 0,1 0-1,1 0 1,0 1 0,1 0 0,-1 3-12,3-5 10,1 0 1,0 0-1,1 0 1,1 1-1,-1 0 0,2 0 1,0 4-11,1-9 5,0 1 1,1-1-1,1 0 1,-1 1-1,1-1 1,1 0-1,0 0 0,0 1 1,0-2-1,1 1 1,2 4-6,-1-6 21,0 0 0,0 0 0,0 0 1,1-1-1,0 0 0,0 1 0,0-2 0,1 1 1,-1-1-1,1 0 0,0 0 0,0 0 0,1-1 1,-1 0-1,1 0 0,0-1 0,0 0 0,0 0 1,0 0-1,1-1-21,17 3 93,1 0 1,0-2 0,0-1-1,0-2 1,1 0-94,39-4 104,0-2 0,55-15-104,-103 18-37,0-1 0,-1-1 0,0 0 0,0-2 1,-1 0-1,11-6 37,-20 9-240,-1 1 1,1-1-1,-1 0 1,0 0-1,0-1 1,0 0-1,-1 0 0,0 0 1,0-1-1,0 1 1,-1-1-1,0 0 1,-1-1-1,1 1 1,1-8 239,-4 12-135,-1 0 0,1 1 0,-1-1 0,0 0 0,0 0 0,0 1 0,0-1 0,-1 0 1,1 1-1,-1-1 0,0 0 0,0 1 0,0-1 0,0 1 0,0-1 0,-1-1 135,-29-40-631,5 9 1354,25 34-632,0-1 0,0 1 0,0-1 0,1 1 0,-1-1 0,0 1 0,1-1 0,0 0 0,-1 1 0,1-1 0,0 0 0,-1 1 0,1-1 0,0 0 0,0 1 0,1-1 0,-1 1 0,0-1 0,0 0 0,1 1 0,-1-1 0,1 0 0,-1 1 0,1-1 0,0 1 0,0-1 0,0 1-91,1-2 106,1 1 1,0-1 0,-1 1-1,1 0 1,0 0 0,0 1-1,0-1 1,0 0 0,1 1-1,-1 0 1,0 0 0,1 0-1,-1 0 1,1 0-107,11-2 140,-1 0 0,1 1 1,0 1-1,0 0 0,-1 0 0,1 2 1,0 0-1,0 1 0,5 1-140,-13-1 27,0 0 0,-1 0 1,1 0-1,0 1 0,-1 0 0,1 0 0,-1 1 0,0 0 1,0 0-1,-1 0 0,1 1 0,-1-1 0,0 2 1,0-1-1,0 0 0,-1 1 0,0 0 0,0 0 0,-1 0 1,3 5-28,-3-5 17,-1 1 1,0 0-1,0 0 0,-1 0 1,1 0-1,-1 0 1,-1 0-1,1 0 1,-2 0-1,1 1 1,0-1-1,-1 0 1,-1 0-1,1 0 1,-1 0-1,0 0 0,-1-1 1,0 1-1,0 0 1,0-1-1,-2 3-17,-10 3 367,7-12 163,6-11 420,5-11-946,0 1-1,1 0 0,1 1 0,2-1 1,0 1-1,3-5-3,-7 15-6,4-7-12,-2 1-36,0 0 0,1 1 0,1 0 0,1 0 0,0 1 0,1 0 0,2-1 54,-1 9-133,-5 12-5,-3 21-34,-2-25 169,0 21-54,-1-4 37,2 0 1,0 0-1,1 1 0,1-1 20,-2-13-2,0 0-1,1 0 1,0 0 0,0 0 0,1 0-1,0-1 1,0 1 0,0-1 0,0 0-1,1 0 1,0 0 0,0 0-1,1-1 1,2 3 2,4 1-7,0-1 0,0 0-1,0-1 1,1 0 0,0-1-1,0-1 1,0 1 0,0-2-1,1 0 1,0 0 0,10 0 7,11 0 5,1-1 1,-1-2-1,29-4-5,-33 1 12,-1-1 1,0-2-1,-1-1 0,14-5-12,-25 6 11,-1 0 0,0-1 0,0-1 0,-1 0 0,0-1 0,-1-1 1,1-1-1,2-2-11,-14 10 0,0-1 0,0 1 1,0-1-1,0 1 1,0-1-1,-1 0 0,1 0 1,-1 0-1,0 0 1,0 0-1,-1-1 0,1 1 1,-1-1-1,0 1 1,0-1-1,-1 1 0,1-1 1,-1 1-1,0-5 0,-1 2 9,0 0 0,0 0 0,-1 1 0,0-1 0,0 0 0,0 1 0,-1-1 0,0 1-1,0-1 1,-1 1 0,0 0 0,-2-2-9,6 7 4,-1 0-1,1 1 1,-1-1 0,1 0-1,-1 1 1,1-1 0,-1 1-1,1-1 1,-1 1-1,1-1 1,-1 1 0,1-1-1,-1 1 1,0-1 0,1 1-1,-1 0 1,0-1-1,1 1 1,-1 0 0,0 0-1,0 0 1,1-1 0,-1 1-1,0 0 1,0 0 0,1 0-1,-1 0 1,0 0-1,0 0 1,1 1 0,-1-1-4,0 1 2,-1-1 1,1 1-1,0 0 1,0 0 0,0 0-1,0 1 1,0-1 0,0 0-1,0 0 1,0 0-1,0 1 1,0-1 0,1 1-1,-1 0-2,-2 6 3,0-1-1,1 1 1,0 0-1,0-1 1,0 9-3,1 12 12,2 0 1,2 0 0,0 0 0,4 12-13,3 28 2,11 116-41,-4 103 39,-16-274-2,0 9 16,-1 0 0,-1 0 0,-1-1 0,-1 1 0,0-1 0,-5 12-14,8-32 4,-1 1 0,1 0-1,-1 0 1,0-1 0,0 1 0,0 0 0,0-1 0,0 1 0,0-1 0,0 1 0,0-1 0,-2 1-4,2-1 12,1-1 0,-1 1 0,1-1-1,-1 0 1,1 0 0,-1 1 0,0-1 0,1 0 0,-1 0-1,0 0 1,1 0 0,-1 0 0,1 0 0,-1 0-1,0 0 1,1 0 0,-1 0 0,0 0 0,1 0 0,-1 0-1,0 0 1,1-1 0,-1 1-12,-1-1 37,0-1 0,0 1 0,0-1 0,0 0 0,0 1 0,0-1 0,1 0 0,-1 0 0,1 0-1,0 0 1,-1 0 0,1 0 0,0-1 0,0 1 0,0-2-37,-4-13 48,2 1 0,0 0 0,0-1 0,2 0 0,0 1 0,1-1 0,1-3-48,-1-2 28,3-71-91,5 1 0,3-1 1,5 2-1,3 0 0,5 1 0,14-30 63,-30 96-52,1 1 0,0 0 0,2 1 0,1 0 0,1 0 0,0 2 0,6-6 52,-14 20-24,1 0 0,-1 1 0,1 0 1,0 0-1,0 0 0,0 0 1,1 1-1,-1 0 0,1 1 0,0 0 1,3-1 23,-4 2-21,0 1 1,0-1-1,1 1 1,-1 1 0,0-1-1,0 1 1,1 0 0,-1 1-1,0 0 1,0 0-1,0 0 1,0 0 0,0 1-1,0 0 1,3 2 20,-3-2-11,-1 1 0,1 0 0,-1 0 0,0 0 0,0 1 0,0 0 0,-1 0 0,1 0 0,-1 0 0,0 1 0,0 0 0,-1 0 0,1 0 0,-1 0 0,0 0 0,0 1 0,-1-1 0,0 1 0,0 0 0,0-1 0,0 1 0,-1 0 0,0 0 0,-1 0 0,1 2 11,-1 1-9,1 0 0,-2 0-1,1 0 1,-2 0-1,1 0 1,-1 0-1,0 0 1,-1 0 0,0 0-1,0-1 1,-1 1-1,0-1 1,-1 0-1,0 0 1,0-1 0,-4 5 9,-2 0 1,-1-1 0,0 0 0,0-1 0,-1 0 0,0-1 0,-1 0 0,0-1 0,-1-1 0,1 0 0,-9 1-1,-26 9 1,-1-3 0,-31 4-1,42-10-24,78-16-1207,0 1 0,1 2 0,30 1 1231,-32 2-1086,-6 1-172,1 1 0,20 3 1258,-34 3-219,-19-5 240,1-1 0,-1 0 0,0 0 1,1 0-1,-1 1 0,1-1 0,-1 0 0,0 1 1,1-1-1,-1 0 0,0 0 0,1 1 0,-1-1 1,0 1-1,0-1 0,1 0 0,-1 1 0,0-1 0,0 1 1,0-1-1,1 1 0,-1-1 0,0 0 0,0 1 1,0-1-1,0 1 0,0-1 0,0 1 0,0-1 1,0 1-1,0-1 0,0 1 0,0-1 0,0 0 1,-1 1-1,1 0-21,-3-2 4166,2 1-4122,1 0-1,0 0 0,0-1 0,0 1 0,0 0 0,0 0 1,0 0-1,0-1 0,0 1 0,0 0 0,0 0 0,0 0 1,0 0-1,1-1 0,-1 1 0,0 0 0,0 0 0,0 0 1,0-1-1,0 1 0,0 0 0,0 0 0,0 0 0,1 0 1,-1 0-1,0-1 0,0 1 0,0 0 0,0 0 0,0 0 0,1 0 1,-1 0-1,0 0 0,0 0 0,0 0 0,0 0 0,1 0 1,-1 0-1,0-1 0,0 1-43,48-15 122,-26 10-105,29-8-3,85-25 20,-115 31-30,1-1 0,-1-1 0,0 0 1,-1-2-1,2-2-4,-6 2 5,0-1-1,-1-1 1,0 0 0,-1 0-1,0-2 1,-2 1 0,1-2-1,-2 0 1,0 0-1,-1-1 1,-1-1 0,0 1-1,-1-1 1,-1-1 0,-1 1-1,-1-1 1,0 0 0,-1-1-1,-2 1 1,0-1 0,-1 1-1,0-1 1,-2 0-1,0 1 1,-1-1 0,-2 1-1,-1-5-4,-13-40 40,-2 1 0,-4 0 0,-22-39-40,44 96 19,0 0 0,-1 0 0,0 0 0,0 0-1,-1 1 1,1 0 0,-1-1 0,0 1-1,0 0 1,-1 1 0,0-1 0,0 1-1,-4-3-18,9 7 0,0 0 0,-1 0 0,1 0 0,0-1 0,0 1 0,-1 0 0,1 0 0,0 0 0,0 0 0,-1 0 0,1 0 0,0 0 0,-1 0 0,1 0 0,0 0 0,0 0-1,-1 0 1,1 0 0,0 0 0,-1 0 0,1 0 0,0 0 0,0 0 0,-1 0 0,1 1 0,0-1 0,-1 0 0,1 0 0,0 0 0,0 0 0,0 1 0,-1-1 0,1 0-1,0 0 1,0 0 0,0 1 0,-1-1 0,1 0 0,0 0 0,0 1 0,0-1 0,0 0 0,0 0 0,0 1 0,-1-1 0,1 0 0,0 1 0,0-1 0,0 0 0,0 0-1,0 1 1,0-1 0,0 0 0,0 1 0,2 17-22,5 3 9,1 0-1,1-1 1,6 10 13,-5-10 6,-1 0-1,0 1 1,2 13-6,-1 6 6,-3 1 0,-1-1 0,-1 31-6,-3 122 32,-7-96 62,-3 0 0,-9 23-94,16-112 7,-7 39 60,1 28-67,6-63 0,1-1 1,0 1 0,1-1-1,0 0 1,1 1 0,0-1 0,1 0-1,0 0 1,1 1-1,-3-10 1,0 1 1,1-1-1,-1 1 1,1-1-1,-1 0 1,1 1 0,0-1-1,0 0 1,0 0-1,0-1 1,0 1-1,0 0 1,1-1-1,-1 1 1,1-1-1,-1 0 1,1 0-1,-1 0 1,1 0-1,-1 0 1,1 0-1,0-1 1,0 1-1,-1-1 1,1 0 0,0 0-1,0 0 1,0 0-1,1-1-1,9 0 14,-1-2 0,1 0 0,-1 0-1,0-1 1,10-4-14,8-4-81,-1-2 0,0 0 0,7-7 81,-23 13-239,-1 0-1,0-1 1,0-1-1,-1 0 1,-1 0-1,1-1 1,-2 0-1,2-3 240,-6 6-176,-1 0 0,0 0 0,0 0 0,1-5 176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06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6 228 5697,'-6'-21'2857,"24"3"-369,38-1-2144,13-2-136,43-6-184,18-6-200,32 4-792,14 0-640,-2-2 952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12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66 944,'0'-1'298,"0"-1"-1,-1 1 1,1 0-1,0 0 1,-1 0-1,1 0 1,0 0-1,-1 0 1,1 0-1,-1 0 1,0 0-1,1 0 1,-1 0-1,0 0 1,0-1-298,0 1 69,-1 0 1,1-1 0,0 1-1,-1 0 1,1 0 0,-1 0-1,1 1 1,-1-1 0,1 0-1,-1 0 1,0 1 0,1-1-1,-1 1 1,0-1 0,0 1-1,0 0-69,2 0 9,0 0-1,0 0 0,-1 0 0,1 0 1,0-1-1,0 1 0,0 0 0,0 0 0,0 0 1,0 0-1,-1 0 0,1 0 0,0-1 1,0 1-1,0 0 0,0 0 0,0 0 0,0 0 1,0 0-1,0-1 0,0 1 0,0 0 1,0 0-1,0 0 0,0 0 0,0-1 0,0 1 1,0 0-1,0 0 0,0 0 0,0 0 1,0-1-1,0 1 0,0 0 0,0 0 0,0 0 1,0 0-1,0 0 0,0-1 0,0 1 1,1 0-1,-1 0 0,0 0 0,0 0 0,0 0 1,0 0-1,0-1 0,0 1 0,1 0 1,-1 0-1,0 0 0,0 0 0,0 0 0,0 0 1,0 0-1,1 0 0,-1 0 0,0 0 1,0 0-1,0 0 0,0 0-8,9-9 21,-4 7-9,-4 1-5,0 1-1,0-1 0,-1 1 0,1 0 0,0-1 0,0 0 1,0 1-1,-1-1 0,1 1 0,0-1 0,-1 0 1,1 0-1,-1 1 0,1-1 0,-1 0 0,1 0 0,-1 0 1,1 1-1,-1-1 0,0 0 0,1 0 0,-1-1-6,0 2-18,0 28-1755,2-19 1133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13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54 2465,'-40'42'737,"38"-41"-724,1 0 1,0 0-1,0 1 0,0-1 1,0 0-1,0 1 0,0-1 1,0 1-1,1-1 0,-1 1 1,0-1-1,1 1 0,-1 1-13,1-3 14,0 0 0,0 1 0,0-1 0,0 0 0,-1 0 0,1 1 0,0-1 0,0 0 0,0 0 0,0 1 0,0-1 0,-1 0 0,1 0 0,0 1-1,0-1 1,0 0 0,-1 0 0,1 0 0,0 0 0,0 0 0,-1 1 0,1-1 0,0 0 0,-1 0 0,1 0 0,0 0 0,0 0 0,-1 0 0,1 0 0,0 0 0,0 0 0,-1 0-1,1 0 1,0 0 0,-1 0 0,1 0 0,0 0 0,0 0 0,-1 0 0,1 0 0,0 0 0,-1-1 0,1 1 0,0 0-14,4-7 617,41-37-513,18-14 316,-54 49 160,-11 6 367,-14 11-338,3-7-2514,13-3 1249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13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2032,'-14'36'949,"13"-34"532,2-6-1028,0 2-446,-2 8 135,-5-1 910,14-9 214,69-24-1266,-55 23-24,-20 6-88,-3 0 111,0 0 0,0-1 0,0 1 0,0 0 0,0 0 0,0-1 0,0 1 0,0 0 0,1 0 0,-1 0 0,0 0 0,1 0 0,-1 0 0,1 0 0,-1 1 0,1-1 0,-1 0 1,-10 15 18,0-14 294,8-8 149,0-1-2262,1 7 1303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14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 3465,'0'0'1160,"0"0"-697,2 1-293,27 7-292,-30-5 138,0-1 1,0 0-1,0 0 1,0 0-1,0 0 0,0 0 1,-1 0-1,1 0 1,-1-1-1,0 2-16,-1 0 54,-16 17 213,-26 17 121,30-28 139,15-9-516,-1 0-1,1 0 1,0 0-1,0 0 1,0 1-1,0-1 1,0 0-1,0 0 1,0 0-1,0 0 0,0 0 1,0 0-1,-1 0 1,1 0-1,0 0 1,0 0-1,0 0 1,0 0-1,0 0 1,0 0-1,0 0 0,-1 0 1,1 0-1,0 0 1,0 0-1,0 0 1,0 0-1,0 0 1,0 0-1,0-1 1,0 1-1,0 0 0,-1 0 1,1 0-1,0 0 1,0 0-1,0 0 1,0 0-1,0 0 1,0 0-1,0 0 0,0 0 1,0 0-1,0-1 1,0 1-1,0 0 1,0 0-1,0 0 1,0 0-1,0 0 1,0 0-1,0 0 0,0 0 1,0-1-1,0 1-10,0-1-79,1 0-1,-1 0 1,1 0-1,-1 0 0,1 0 1,0 0-1,0 0 1,-1 1-1,1-1 1,0 0-1,0 0 0,0 1 1,0-1-1,0 0 1,0 1-1,0-1 1,1 0 79,29-12-646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29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1 970 1432,'4'-3'230,"1"1"-1,0-1 0,-1 0 1,1 0-1,-1 0 1,0-1-1,0 0 0,0 0 1,-1 0-1,1 0 1,-1 0-1,1-3-229,4-2 133,0 0 3,0 0 0,-1-1 0,0 0 0,-1 0 0,0 0 0,-1-1 0,0 0-1,0 0 1,-1-1 0,-1 0-136,6-26 588,-2-1 1,-2 0-1,0-26-588,-3-121 872,-3 131-684,-5-96 255,-8-13-443,12 154 81,-3-21 104,5 29-150,0 1-1,-1 0 1,1 0 0,-1 0-1,1-1 1,-1 1-1,1 0 1,-1 0 0,0 0-1,1 0 1,-1 0-1,0 0 1,0 0 0,0 1-1,0-1 1,0 0-1,0 0 1,0 0-35,0 1 36,1 7 108,6 26-132,1 0 0,3-1-12,7 30 24,-8-20-18,-2-1 0,-2 1 0,-1 0 0,-2 22-6,-12 169 2,0-19 80,10-202-61,0-1-1,1 0 0,0 0 1,1 0-1,0 0 1,1 0-1,2 6-20,-3-13 7,-1-1-1,1 1 0,0-1 1,0 1-1,0-1 1,0 0-1,1 0 1,-1 0-1,1 0 0,0-1 1,-1 1-1,1-1 1,0 1-1,1-1 1,-1 0-1,0 0 0,1-1 1,-1 1-1,1-1 1,-1 1-1,1-1 0,0 0 1,0-1-7,8 2-102,1-1 1,-1-1 0,1 0-1,-1-1 1,1 0-1,-1-1 1,0 0-1,0-1 1,0 0-1,0-1 1,0-1-1,-1 1 1,2-3 101,18-7-556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30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1 668 6481,'8'-14'379,"0"1"-1,1 1 1,1-1-1,0 2 1,0-1-1,1 2 0,1-1 1,9-6-379,20-12 50,1 2 0,2 1-50,132-69 73,45-28-4,-212 117-64,0 0-1,0-1 0,0 0 0,-1 0 1,1-1-1,1-3-4,-8 8 0,1 0 0,-1 0 0,0 0 0,0-1 0,0 1 0,0-1 0,-1 1 0,0-1 1,1 0-1,-1 0 0,-1 0 0,1 1 0,0-1 0,-1 0 0,0 0 0,0 0 0,0 0 0,-1-4 0,-1 0 11,0 0 0,-1 0 0,0 0 1,-1 0-1,0 1 0,0-1 0,-1 1 0,1 0 0,-2 0 0,1 0 0,-1 1 0,0 0 1,0 0-1,0 1 0,-1-1 0,0 1 0,0 1 0,-3-2-11,10 6 8,0 0 0,0 0 0,0 0 0,-1-1 0,1 1 0,0 0 0,0 0 0,-1 0 0,1 0 0,0-1 0,0 1 0,-1 0 0,1 0 0,0 0 0,-1 0 0,1 0 0,0 0 0,0 0 0,-1 0 0,1 0 0,0 0 0,-1 0 0,1 0 0,0 0 0,-1 0 0,1 0 0,0 0 1,0 0-1,-1 0 0,1 1 0,0-1 0,0 0 0,-1 0 0,1 0 0,0 0 0,0 1 0,-1-1 0,1 0 0,0 0 0,0 0 0,0 1 0,-1-1 0,1 0 0,0 0 0,0 1-8,-2 19 97,11 27-121,10 21 8,1 0 28,-3 1 0,-1 11-12,-10-34 1,-2-1 1,-1 1 0,-3 0 0,-2-1-1,-1 1 1,-6 18-2,7-51-3,-1 0-1,-1 0 1,-4 10 3,6-18 10,0-1-1,0 1 1,0-1 0,-1 0-1,0 0 1,0 0 0,0 0-1,0-1 1,-1 1 0,1-1-1,-2 1-9,49-68 1199,-39 59-1187,23-29 52,22-21-64,-42 46-2,1 1 0,0 1 0,0 0 1,1 0-1,0 1 0,0 0 0,0 0 1,10-2 1,-17 7-1,-1 0 0,1 0 0,-1 1 0,1-1 0,0 1 0,-1 0 1,1 0-1,0 0 0,-1 0 0,1 0 0,-1 1 0,1-1 0,0 1 1,-1 0-1,1-1 0,-1 1 0,1 0 0,-1 1 0,0-1 1,0 0-1,1 1 0,-1-1 1,6 6 1,-1 0-1,0 0 1,0 0 0,0 1 0,1 3-1,-2-3 6,1 0 1,-1-1-1,2 0 0,0 1-6,-1-3 1,0-1 1,0 0-1,1 0 0,-1 0 1,1-1-1,0-1 0,0 1 1,0-1-1,0 0 0,0-1 1,1 0-1,-1 0 0,0-1 0,1 0 1,-1-1-1,0 0 0,4 0-1,10-3 8,0-1-1,0-1 1,0-1 0,-1-1-1,16-8-7,-27 11 11,0 0-1,0 0 1,-1-1-1,0-1 1,0 0 0,0 0-1,3-4-10,-8 7 7,0-1 1,-1 1-1,1-1 0,-1 0 1,0 0-1,0 0 0,0 0 0,-1-1 1,0 1-1,0-1 0,0 1 1,-1-1-1,1 0 0,-1-4-7,-1 8 3,0 0 0,0 1 0,0-1 0,0 1 0,0-1 0,-1 1 0,1-1 0,0 0 0,-1 1 0,0 0 0,1-1 0,-1 1 0,0-1 0,1 1-3,-1 0 1,1 1-1,-1 0 1,1-1 0,0 1 0,-1-1-1,1 1 1,-1 0 0,1-1-1,-1 1 1,1 0 0,-1-1 0,1 1-1,-1 0 1,1 0 0,-1 0 0,0 0-1,1-1 1,-1 1 0,1 0-1,-1 0 1,1 0 0,-1 0 0,0 0-1,1 0 1,-1 0 0,1 1-1,-1-1 1,1 0 0,-1 0 0,0 0-1,1 0 1,-1 1 0,1-1 0,-1 0-1,1 1 1,-1-1 0,1 0-1,0 1 1,-1-1 0,1 1-1,-5 3 0,0 1 0,1 0 0,0 0 0,0 0 0,0 1 0,1-1 0,0 1 0,0 0 0,0 0-1,1 0 1,0 0 0,-1 3 0,0 4-2,-1-1-1,2 1 0,0 0 0,0-1 0,1 13 3,1-20-7,0 0 0,1 0-1,0 0 1,0 0-1,0 0 1,1 0 0,-1-1-1,1 1 1,0 0 0,1-1-1,-1 0 1,1 1 0,0-1-1,0 0 1,0 0 0,0-1-1,1 1 1,0 0-1,-1-1 1,1 0 0,1 0-1,-1-1 1,0 1 0,3 1 7,12 4-82,0 0 1,1-1-1,0-1 1,0-1-1,7 1 82,-22-5-13,88 19-165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31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1 176 4633,'-1'-1'99,"1"-1"1,0 1-1,0-1 0,0 1 1,0-1-1,0 1 0,1-1 1,-1 1-1,0-1 0,1 1 1,-1 0-1,1-1 0,-1 1 1,1 0-1,0-1 0,0 1 1,-1 0-1,1 0 0,0 0 1,0-1-1,0 1 0,0 0 0,0 0 1,1 0-1,-1 1 0,0-1 1,0 0-1,0 0 0,1 1 1,-1-1-1,1 1 0,-1-1 1,0 1-1,1-1 0,-1 1 1,1 0-1,-1 0 0,1 0 1,-1 0-1,1 0 0,-1 0 1,1 0-1,-1 0 0,0 0 1,1 1-1,0-1-99,6 2 62,1 1 0,0-1 0,-1 2 0,0-1 0,1 1 1,-1 0-1,-1 1 0,1-1 0,-1 2 0,0-1 0,0 1 0,0 0 0,-1 0 0,4 6-62,14 17 187,-1 0-1,17 30-186,-33-48 48,73 126 224,-28-45-167,-51-90-92,0 0 0,0 0 0,0 0 0,0 0 0,1-1 0,-1 1 0,0 0 0,1-1 0,-1 1 0,1-1 0,0 0 0,0 1 0,-1-1 0,1 0 0,0 0 0,0 0 0,0 0 0,0 0-13,0-1 43,0 0 1,0-1-1,0 1 0,0 0 1,0-1-1,0 1 1,0-1-1,0 0 1,0 1-1,0-1 1,0 0-1,0 0 0,-1 0 1,1 0-1,0-1 1,-1 1-1,2-2-43,3-2 111,1-1-1,-2 0 1,1-1 0,0 1-1,-1-1 1,-1 0 0,1 0-1,1-4-110,27-66 282,-23 53-231,36-101 81,26-112-132,-62 204 4,-2 30-32,1-15-419,-8 18 423,-1 1-1,0-1 1,0 1-1,0 0 1,0-1-1,1 1 1,-1-1-1,0 1 1,1-1-1,-1 1 1,0-1-1,1 1 1,-1-1-1,1 0 1,-1 1-1,1-1 1,-1 1-1,0-1 1,1 0-1,0 1 1,-1-1-1,1 0 1,-1 0-1,1 0 1,-1 1-1,1-1 1,-1 0-1,1 0 1,0 0-1,-1 0 1,1 0-1,-1 0 1,1 0-1,0 0 25,9 2-827,-9 0 725,1-1 0,-1 1 0,0-1 1,0 1-1,0-1 0,1 1 0,-2 0 0,1-1 0,0 1 0,0 1 102,16 37-1515,-1-1 655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1:32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276 732 3777,'6'-10'550,"-1"-1"0,0 1-1,0-1 1,-1 0 0,-1-1 0,1 1 0,-2-1 0,0 1 0,0-1 0,-1 0 0,-1 0 0,0-5-550,0 15 37,0-1-1,-1 1 1,1 0 0,0-1 0,-1 1 0,0 0 0,0 0 0,0-1 0,0 1 0,0 0 0,0 0 0,0 0 0,-1 0 0,1 1 0,0-1 0,-1 0 0,0 0 0,0 1 0,1-1 0,-1 1 0,-2-2-37,1 2 21,0 0-1,0 0 1,-1 0 0,1 0 0,0 1 0,-1-1 0,1 1 0,0 0-1,-1-1 1,1 2 0,0-1 0,-1 0 0,-2 1-21,-5 2 10,1 0 1,-1 0-1,1 1 1,0 0-1,0 1 1,1 0-1,0 0 1,-1 1-1,1 1-10,-5 5 10,2 1 1,0 0-1,0 0 0,1 2 0,1-1 1,0 1-1,1 1 0,1-1 0,0 2 1,1-1-1,1 1 0,1 0 0,0 0 1,1 0-1,1 1 0,0 8-10,2-21 1,1-1 0,0 1 0,0 0 0,0 0 0,1 0 0,-1 0 0,1 0 0,1-1 0,-1 1 0,1 0 0,-1-1 0,1 1 0,0-1 0,1 0 0,-1 0 0,1 0 0,0 0 0,0 0-1,1 0 1,0 0 2,0-1 1,0 1 0,1-1 0,0 0-1,0 0 1,0-1 0,0 1 0,0-1-1,0-1 1,1 1 0,-1 0 0,0-1 0,1 0-1,0-1 1,-1 1 0,2-1-4,8 0 6,0-1 0,0 0 0,0-1-1,0 0 1,0-2 0,-1 1 0,1-2 0,-1 0 0,0-1 0,-1 0 0,1-1 0,-1 0 0,0-2-6,-7 5 0,1-1 0,-1 0 0,-1 0 0,1 0 0,-1-1 1,0 0-1,0 0 0,-1 0 0,1-1 0,-1 0 1,2-6-1,-4 8 0,0-1 1,0 0-1,-1 0 1,0 1-1,0-1 1,0 0-1,-1 0 1,0 0-1,0 0 1,0 0-1,-1 0 1,0 0-1,0 0 1,-1 0-1,1 1 1,-3-4-1,4 6-3,-1 1 1,0-1 0,0 1 0,-1-1 0,1 1 0,0 0 0,-1-1 0,1 1-1,-1 0 1,0 0 0,0 0 0,0 0 0,0 0 0,0 1 0,0-1 0,-1 1-1,1-1 1,0 1 2,0 1-2,0-1 0,1 1-1,-1 0 1,1 0-1,-1 0 1,0 0-1,1 0 1,-1 0 0,1 0-1,-1 1 1,1-1-1,-1 1 1,1-1-1,-1 1 1,1-1 0,-1 1-1,1 0 1,-1 0-1,1 0 1,0 0-1,0 0 1,-1 0 0,1 0-1,0 0 1,0 0-1,0 0 1,0 1-1,0-1 1,1 0 0,-1 1-1,0 0 3,-5 7-4,1 0 0,1 1 0,0-1 0,0 1 0,1 0-1,0 0 1,0 1 0,2-1 0,-1 1 0,1-1 0,0 1 0,1-1-1,1 1 1,-1-1 0,2 1 0,1 7 4,-1-8-2,0 1 0,1-1 0,1 0 0,-1 0 0,2 0 0,-1-1 0,1 1 0,1-1 0,0 0 0,0-1 0,0 0 0,1 0 0,1 0 0,-1 0 0,1-1-1,6 4 3,-5-6-1,1 0-1,-1 0 0,1-1 0,0 0 0,0-1 0,0 0 0,0-1 0,0 0 0,1-1 0,-1 1 0,1-2 0,0 0 0,-1 0 0,1-1 1,-1 0-1,1-1 0,-1 0 0,0-1 0,3-1 2,1 0 4,-1-1-1,1 0 1,-1-1 0,-1-1 0,1 0-1,-1-1 1,-1 0 0,1-1 0,-1 0-1,-1-1 1,0 0 0,0 0 0,-1-1-1,0-1-3,4-8 25,-1 0 0,-1 0-1,-1-1 1,-1-1 0,-1 0-1,-1 0 1,1-7-25,0-6 25,-2 0 0,-2 0 0,-1 0 0,-2-19-25,-6-46 69,-4 1 0,-21-94-69,22 147 23,-14-76 204,16 96-82,6 26-142,0 1 0,0-1-1,0 0 1,0 0 0,0 1 0,0-1-1,0 0 1,0 0 0,-1 0 0,1 1 0,0-1-1,0 0 1,0 0 0,0 0 0,-1 1-1,1-1 1,0 0 0,0 0 0,0 0 0,-1 0-1,1 0 1,0 1 0,0-1 0,-1 0 0,1 0-1,0 0 1,0 0 0,-1 0 0,1 0-1,0 0 1,0 0 0,-1 0 0,1 0 0,0 0-1,0 0 1,-1 0 0,1 0 0,0 0-1,0 0 1,-1 0 0,1 0 0,0-1 0,0 1-1,0 0 1,-1 0 0,1 0 0,0 0-1,0 0 1,0-1 0,-1 1 0,1 0 0,0 0-1,0 0 1,0-1 0,0 1 0,-1 0-1,1 0 1,0 0 0,0-1-3,-2 12-9,0 0 0,1 0 0,0 1-1,1-1 1,0 0 0,2 8 9,11 74-49,-8-68 57,111 559-9,-101-518-9,-11-43 7,16 58 10,-18-74-6,0 0-1,1 0 1,0-1 0,0 1-1,1-1 1,-1 0-1,1 0 1,1 0 0,2 2-1,-6-6 0,1-1 1,0 1-1,0-1 1,0 0-1,0 0 1,0 0-1,0 0 1,0 0-1,0-1 1,0 1-1,1-1 1,-1 1-1,0-1 1,0 0-1,1 1 1,-1-1-1,0 0 1,0-1-1,0 1 1,1 0-1,-1-1 1,0 1-1,0-1 1,0 0-1,0 1 1,1-1-1,-1 0 1,1-1-1,8-5 2,0 1 0,0-1 0,0-1-1,5-5-1,-5 4-4,11-9 11,-1 0-1,-1-1 1,-1-1 0,-1-1-1,-1-1 1,0 0 0,-2-1-1,-1-1 1,0 0 0,-2-1-1,-1 0 1,-1-1 0,-1-1-1,-1 1 1,-2-1 0,3-26-7,-9 43-2,-2 9-10,-8 16-2,4-3 6,1 1 1,0 0 0,0 0 0,1 0-1,1 0 1,0 1 0,1-1-1,1 1 1,0-1 0,1 1 0,0 0-1,1 5 8,0-10 1,1 0 0,-1-1-1,2 1 1,-1-1-1,1 0 1,0 1 0,1-1-1,-1-1 1,2 1 0,-1 0-1,1-1 1,0 0 0,1 0-1,0-1 1,0 1-1,0-1 1,0-1 0,1 1-1,0-1 1,2 1-1,0-1 0,0 0 0,1-1 1,-1 0-1,1-1 0,-1 0 0,1 0 0,0-1 0,0 0 0,0-1 1,1 0-1,-1-1 0,0 0 0,0 0 0,7-2 0,-3 0 0,0-1-1,0-1 1,-1 0-1,1-1 0,-1 0 1,0-1-1,0 0 1,-1-1-1,0-1 0,5-3 1,-6 2-4,1 0-1,-2-1 0,1 0 0,-1-1 0,-1 0 0,0 0 0,0-1 0,-1-1 0,-1 1 0,1-3 5,-4 6-9,0-1 0,0 0 0,-1 1-1,0-1 1,-1 0 0,0-1 0,0 1 0,-1 0 0,-1-1-1,0 1 1,0 0 0,-1-1 0,0 1 0,-1-3 9,1 12-2,1 0 0,0-1 0,0 1-1,-1 0 1,1 0 0,-1 0 0,1 0 0,-1-1 0,1 1 0,-1 0 0,0 0 0,0 0 0,1 0 0,-1 0 0,0 0 0,-1 0 2,1 0-2,1 1 1,-1 0-1,0 0 1,1-1-1,-1 1 0,0 0 1,1 0-1,-1 0 1,0 0-1,0 0 0,1 0 1,-1 0-1,0 0 1,1 0-1,-1 0 0,0 0 1,0 0-1,1 0 1,-1 1-1,0-1 0,0 0 2,-2 2-4,1 0 0,-1-1 0,0 1-1,1 0 1,-1 0 0,1 1 0,0-1-1,-1 0 1,1 1 0,0 0 0,1-1-1,-1 2 5,-3 3-1,1 1-1,1 1 0,0-1 0,0 1 1,0-1-1,1 1 0,0 0 0,1 0 1,0 0-1,1 0 0,-1-1 0,2 1 1,-1 0-1,1 0 0,1 0 0,-1 0 1,2 0-1,-1-1 0,1 1 0,2 3 2,-2-4-1,1 1 0,1-1-1,-1 0 1,1 0-1,1 0 1,-1-1-1,1 0 1,0 0-1,1 0 1,0-1-1,0 0 1,0 0-1,1-1 1,0 0-1,0 0 1,0-1 0,0 0-1,1-1 1,7 3 1,3-2 13,1-1 0,-1 0 1,0-1-1,1-2 1,-1 0-1,0-1 1,1-1-1,17-4-13,-2-1 23,-1-1 0,0-3 1,-1 0-1,14-9-23,-22 9 5,-1-2 1,0 0-1,-1-2 1,0 0-1,3-5-5,-16 12 11,-1 0 1,0 0-1,-1-1 0,0 0 1,-1 0-1,1-1 0,-2 0 1,1 0-1,-2-1 0,1 0 1,-1 0-1,-1 0 0,0-1-11,-3 7 19,0 1-1,0-1 1,-1 1-1,0-1 1,0 1 0,0-1-1,-1 1 1,1-1-1,-1 1 1,0-1-1,0 1 1,-1 0-1,1 0 1,-1-1-19,1 3 8,1 1 1,-1 0-1,0 0 1,1 0-1,-1 0 1,0 0-1,0 0 1,1 1-1,-1-1 1,0 0-1,0 0 0,0 1 1,0-1-1,0 0 1,0 1-1,0-1 1,0 1-1,-1-1 1,1 1-1,0 0 1,-1-1-9,0 1 4,0 0 1,0 1 0,0-1-1,0 0 1,0 1 0,1 0-1,-1-1 1,0 1 0,0 0-1,1 0 1,-1 0 0,0 0-1,1 0 1,-1 0 0,1 0-1,-1 1 1,1-1 0,-1 1-5,-6 6 1,1 0-1,1 0 1,0 1 0,0 0 0,0 0 0,1 0 0,0 1-1,1 0 1,0 0 0,1 0 0,0 0 0,1 0 0,-1 1-1,2-1 1,0 1 0,0 8-1,1-12-1,0 1 1,0 0-1,1 0 0,0 0 1,1-1-1,0 1 0,0 0 0,0-1 1,1 0-1,0 1 0,1-1 0,-1 0 1,1-1-1,1 1 0,-1-1 1,1 1-1,0-1 0,1-1 0,-1 1 1,1-1-1,0 0 0,6 3 1,2 0-13,-1-1-1,2 0 0,-1-1 1,1-1-1,11 3 14,77 13-293,-61-13 129,50 10-24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47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1 3113,'0'0'420,"1"0"-348,1 0 1,-1 0-1,0 0 1,0 0-1,0 1 1,0-1-1,0 0 0,0 1 1,0-1-1,0 1 1,0-1-1,0 1 0,0 0 1,0-1-1,0 1 1,0 0-1,0-1 1,-1 1-1,1 0 0,0 0 1,-1 0-1,1 0 1,0 0-1,-1 0 1,1 0-1,-1 0 0,0 0 1,1 0-1,-1 0-72,5 11 105,-1-1 0,0 1 0,0-1-1,-1 1 1,-1 0 0,0 1 0,-1-1 0,0 4-105,2 21 231,-1-25-206,0-1 1,1 1 0,1-1 0,0 0-1,0 0 1,1 0 0,0-1-1,1 0 1,0 0 0,1 0-1,0-1 1,0 0 0,1 0-1,1 0 1,8 6-26,-14-12 7,-1 1 0,1-1 0,-1 1 0,0 0 0,1 0 0,-2 0-1,1 0 1,0 0 0,-1 0 0,0 0 0,0 1 0,0-1 0,-1 0 0,1 1 0,-1-1-1,0 3-6,0 12 71,-1-1-1,-1 1 1,-1 3-71,-2 11 105,-2 0 0,-1 0 1,-1-1-1,-4 6-105,11-34 7,1-1 0,-1 1 0,0-1 0,0 0 0,-1 0 0,1 0 0,-1 0 0,1-1 0,-1 1 0,0-1 0,0 0 0,0 1 0,0-1 0,0 0 0,-1-1 0,1 1 0,-1-1 0,1 1 0,-1-1 0,-1 0-7,-11 3 62,0-1 0,0-1 0,1-1 1,-7 0-63,-6 1 103,4 0-97,0 2-1,0 0 1,0 2 0,1 1-1,0 1 1,0 0-1,0 2 1,1 1 0,1 0-1,-14 11-5,2 3-553,31-21 499,-1-1 1,0 1 0,1 0-1,0-1 1,0 1 0,-1 2 53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2:15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2705,'3'-21'667,"1"-2"78,-4-1 3425,-1 18-1538,-1 18-2511,2 2-117,1 0 0,0 0 0,1 0 0,1 0 0,2 6-4,-4-16 1,0 1-1,0-1 0,1 1 0,0 0 0,0-1-1,0 1 1,0-1 0,1 0 0,0 0 0,0 0 0,0 0 0,0 0 0,0 0-1,1-1 1,0 0 0,-1 0 0,1 0 0,1 0 0,-1 0 0,0-1-1,1 0 1,-1 0 0,1 0 0,-1 0 0,1-1 0,0 0 0,1 1 0,6-1-8,-1 1 0,1-2 0,-1 1 1,1-2-1,-1 1 0,1-2 0,-1 1 0,0-2 0,1 1 1,0-2 7,8-2-473,0-2-1,-1 0 1,0 0 0,15-11 473,-8 1-573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2:15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14 130 3881,'-8'-43'1856,"2"3"-792,6 11-383,4 15-425,0 11-392,2 14-569,0 8-247,0 22-640,-5 7 960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2:17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1109 4177,'18'-2'1315,"-1"-1"0,1 0 0,4-2-1315,19-8 1412,27-12-1412,-54 19 38,0 0 1,0-1-1,0-1 0,-1 0 1,3-3-39,-9 6 5,-1-1 0,0 1 0,0-1 0,0-1 0,-1 1 0,1-1 0,-2 1 1,1-1-1,-1-1 0,2-4-5,40-119 64,-45 129-64,-1 1 0,1 0 0,-1-1 0,1 1 0,-1 0 0,1 0 0,0-1 0,0 1 0,-1 0 0,1 0 1,0 0-1,0 0 0,0 0 0,0 0 0,0 0 0,0 0 0,1 1 0,-1-1 0,0 0 0,0 0 0,1 1 0,-1-1 0,0 1 0,1 0 0,-1-1 0,1 1 0,0 1 0,0-1 0,0 1 0,1-1 0,-2 1-1,1-1 1,0 1 0,0 0 0,0 0 0,0 0 0,0 0-1,-1 1 1,1-1 0,0 0 0,-1 1 0,1-1 0,-1 1-1,0-1 1,23 26 0,-1 0-1,-2 1 1,-1 1-1,-1 1 1,-1 1-1,-2 1 0,0 4 1,-2-17 243,-16-20 735,0-1-618,2 1-329,-1 0 0,1 0-1,-1 0 1,1 0 0,0 0 0,-1 0 0,1 0 0,0 0 0,0-1-1,-1 1 1,1 0 0,0 0 0,0 0 0,0 0 0,0 0 0,1-1-31,-1-5 26,-1-14-26,1 1 0,0 0 0,2 0 0,4-17 0,-6 31-13,1 1 1,0 0-1,1 0 0,-1 0 0,1 0 1,0 0-1,0 0 0,1 0 1,-1 0-1,1 1 0,0-1 1,0 1-1,1 0 0,-1 0 1,1 0-1,0 0 0,0 1 1,0 0-1,1 0 0,-1 0 1,1 0-1,-1 0 0,1 1 1,0 0-1,0 0 0,4-1 13,-1 2-20,0 0-1,0 0 1,0 0 0,1 1-1,-1 1 1,0-1-1,0 1 1,0 1 0,0-1-1,0 1 1,-1 1-1,1-1 1,0 1 0,-1 1-1,0-1 1,4 3 20,7 7-40,1 1 0,-2 1 0,0 0 1,-1 1-1,11 14 40,-10-11-26,0-1 1,2 0-1,0-2 0,10 8 26,-24-21-1,0 0 0,-1-1 0,1 1 0,0-1 0,1 0 0,-1 0 0,0 0 0,1-1 0,-1 0 0,0 0 0,1 0 0,0-1-1,-1 0 1,1 0 0,-1 0 0,1-1 0,-1 1 0,1-1 0,-1-1 0,0 1 0,1-1 0,1-1 1,-1 0 0,1 0 0,-1-1 0,0 0 1,0 0-1,-1 0 0,1-1 0,-1 0 1,0 0-1,0 0 0,-1-1 0,1 0 0,-1 0 1,-1 0-1,1 0 0,-1 0 0,0-1 0,0 0 0,3-13 8,0 1 0,-1-1-1,-2 0 1,0-1-1,-1 1 1,-1 0-1,0-10-7,-4-33 42,-8-45-42,-32-181 185,41 267-30,6 60-86,1 0-1,2 0 1,2-1-1,9 24-68,1 12 19,109 513 16,-124-566-36,3 15-13,7 22 14,-11-49-1,-1 0-1,2 1 1,-1-1 0,1-1 0,0 1 0,1 0 0,0-1 0,0 0 0,1 1 1,-5-7 1,0 0 0,0-1 1,0 1-1,0 0 0,-1-1 1,1 1-1,0 0 0,0-1 1,0 1-1,1-1 0,-1 0 1,0 1-1,0-1 0,0 0 1,0 1-1,0-1 0,0 0 1,1 0-1,-1 0 0,0 0 0,0 0 1,0 0-1,0-1 0,0 1 1,1 0-1,-1-1 0,0 1 1,0 0-1,0-1 0,0 1 1,0-1-1,0 0 0,0 1 1,0-1-1,0 0 0,-1 1 1,1-1-1,0 0 0,0 0 1,0-1-2,5-5 21,0 0 0,-1 0 0,0 0 0,5-9-21,-9 13 6,9-14 8,0 0 1,-2-1-1,0 0 1,-1 0 0,5-19-15,-11 29-17,1 0 0,-1 0 0,0 0 0,-1 0 0,0 0 0,0-1 1,-1 1-1,0 0 0,0 0 0,-1 0 0,0 0 0,0 0 0,-1 1 0,0-1 0,-4-6 17,-3-3-13,0 1 0,-2 0-1,0 1 1,-1 0-1,0 1 1,-1 0 0,-1 1-1,0 1 1,-1 0-1,0 1 1,0 1-1,-1 0 1,-1 2 0,0 0-1,0 1 1,-14-4 13,17 8 87,8 0 23,19-6-86,60-34 31,3 3 0,66-25-55,160-48 29,-141 54-30,-143 53 1,-5 2 5,0 0 0,0-2 0,-1 1 0,1-2 0,2-1-5,-13 7 1,-1 1-1,1 0 1,-1-1 0,1 1 0,-1 0 0,1-1-1,-1 1 1,1 0 0,-1-1 0,1 1 0,-1-1 0,0 1-1,1-1 1,-1 1 0,0-1 0,1 1 0,-1-1-1,0 0 1,0 1 0,0-1 0,1 1 0,-1-1-1,0 0 1,0 1 0,0-1 0,0 1 0,0-1-1,0 0 1,0 1 0,0-1 0,0 0-1,-1 0 0,0-1 1,0 1-1,0 0 1,0 0-1,0 0 1,0 0-1,0 0 1,0 0-1,0 0 1,0 0-1,0 0 1,-1 1-1,0-2 0,-6-2 1,-1 1 0,0-1 0,0 2 0,-1-1-1,1 1 14,1 0 0,-1 1 0,1 0 1,-1 0-1,1 1 0,-1 0 0,1 1 1,-1 0-1,-8 2-14,15-3 4,-1 1 1,1 0-1,0-1 1,-1 1-1,1 0 0,0 0 1,0 0-1,0 1 1,0-1-1,0 0 1,0 1-1,0-1 0,0 1 1,1 0-1,-1 0 1,0-1-1,1 1 1,0 0-1,-1 0 0,1 0 1,0 1-1,0-1 1,0 0-1,0 0 0,1 1 1,-1-1-1,0 0 1,1 1-1,0-1 1,0 1-1,-1-1 0,1 0 1,1 1-1,-1-1 1,0 1-1,1-1 1,-1 1-5,6 19 1,1 0 0,0 0 0,2-1 0,0 0 0,3 2-1,7 17-9,6 18 2,-15-32 3,1-1 0,0 0 1,3 0-1,0-1 0,1-1 0,4 4 4,-16-23 2,1 0 0,0 0-1,0-1 1,0 1 0,0-1 0,0 0-1,1 0 1,-1 0 0,1-1 0,0 1-1,0-1 1,0 0 0,0-1-1,0 1 1,0-1 0,1 0 0,-1 0-1,0-1 1,1 1 0,-1-1-1,0-1 1,1 1 0,-1-1 0,0 1-1,1-2 1,-1 1 0,0 0 0,0-1-1,0 0 1,0 0 0,0-1-1,-1 1 1,1-1 0,0-1-2,18-11 23,-1-1 1,-1-1-1,0-1 0,-1-1 1,-1 0-1,16-22-23,-26 29 6,-1 1-1,0-1 1,-1 0-1,-1-1 1,0 0 0,0 0-1,-1 0 1,-1 0 0,0-1-1,-1 0 1,-1 0-1,0 0 1,-1 0 0,0-5-6,-1 16 6,0-1 0,0 1 1,0-1-1,0 0 0,-1 1 1,0-1-1,0 1 0,0-1 1,0 1-1,0 0 0,-1-1 1,1 1-1,-1 0 0,0 0 1,0 0-1,0 0 0,0 0 1,-1 1-1,1-1 0,-1 0 0,1 1 1,-1 0-1,0 0 0,0 0 1,0 0-1,0 0 0,-1 1 1,1-1-1,0 1 0,-1 0 1,1 0-1,-1 0 0,1 0 1,-1 1-1,-3-1-6,-11 0 13,-1 1-1,1 0 1,0 1 0,-1 2-1,1-1 1,0 2-1,0 1 1,0 0 0,1 1-1,0 1 1,0 0-1,1 1 1,-5 4-13,19-11 1,1-1 1,0 1-1,0-1 0,0 1 1,0 0-1,1-1 0,-1 1 1,0 0-1,0 0 0,0 0 1,1 0-1,-1 0 0,0 0 1,1 0-1,-1 0 0,0 0-1,6 4 7,12-4-2,11-3 13,1-2-1,-1-2 1,17-5-18,9-1 23,-29 6-18,138-24 19,-132 26-23,0 1 0,0 2 0,1 1-1,8 2 0,-35-1 0,0-1 0,-1 1 0,1 0-1,0 0 1,-1 0 0,1 1-1,-1-1 1,1 1 0,-1 0-1,1 0 1,0 2 0,-3-3 0,0 1-1,-1 0 1,1-1 0,-1 1-1,1 0 1,-1 0-1,0 0 1,0 0 0,0 0-1,0 0 1,0 0-1,0 0 1,-1 1 0,1-1-1,-1 0 1,1 0-1,-1 1 1,0-1 0,0 0-1,0 1 1,0-1-1,0 0 1,-1 0-1,1 1 1,-1 1 0,-5 16-1,0 0 0,-1 0 1,-1 0-1,-1-1 0,-6 9 1,-10 23-1,19-39 1,0 1-2,1 0 0,-1 0 0,2 0 0,0 1 0,-2 11 2,6-22 0,-1 0-1,1 0 1,0 0-1,0 0 1,0 0 0,0 0-1,1 0 1,-1 0-1,1 0 1,0 0 0,0 0-1,0 0 1,0-1-1,0 1 1,0 0 0,1-1-1,-1 1 1,1-1-1,0 1 1,0-1 0,0 0-1,0 0 1,0 0-1,1 0 1,-1 0 0,0 0-1,1-1 1,0 1-1,1 0 1,7 3 2,1-1 0,0 0 0,0-1 0,0 0 0,0-1 0,1 0 0,-1-1 0,0-1 0,1 0 0,-1 0 0,0-2 0,1 1 0,-1-1 0,0-1 0,3-1-2,21-7 5,1-1 1,-2-2 0,0-1-1,12-8-5,-35 17 2,-1-1 0,1 0 0,-1 0 0,-1-1 0,1-1 0,-1 1 0,-1-2 0,6-6-2,-12 13 2,-1 0 1,0 0 0,0 0 0,0-1-1,0 1 1,0-1 0,-1 1 0,1-1 0,-1 0-1,0 1 1,0-1 0,-1 0 0,1 0-1,-1 0 1,0 0 0,0 0 0,0 1 0,0-1-1,-1 0 1,0 0 0,1 0 0,-1 0 0,-1 1-1,1-1 1,0 0 0,-1 1 0,0-1-1,0 1 1,0 0 0,0 0 0,-3-3-3,-1-2 10,-1 1 0,0-1 0,-1 1 0,0 1 0,0-1 0,0 2 0,-1-1 0,0 1 0,0 0 0,0 1 0,-1 0 0,-2 0-10,-8-3 64,0 1 1,-1 2-1,0 0 1,0 1 0,-11 0-65,54-5 45,28-5-52,26-1 15,56-3-8,-102 15 0,-1 1 1,1 1-1,-1 2 1,1 1-1,-1 1 1,11 4-1,-31-6-1,-1 1 0,1-1 0,-1 2 0,1-1 0,-1 1 0,0 0 0,-1 1 1,6 4 0,-9-6-1,-1 0 0,0 0 1,0 0-1,0 1 1,0-1-1,0 1 0,-1 0 1,1 0-1,-1 0 1,0 0-1,-1 0 0,1 0 1,-1 1-1,1-1 1,-1 1-1,0-1 0,-1 1 1,1-1-1,-1 1 1,-1 8 1,0-1 0,0 1 0,-2 0 0,1-1 0,-2 1 0,1-1 0,-2 0 0,0 1-1,-2 4 4,2-1 0,0 1 0,-2 16-4,6-30 0,1-1 0,0 1 0,0 0 0,0-1 0,0 1 0,0-1 0,0 1 0,1 0 0,-1-1 0,1 1 0,0-1 0,-1 1 0,1-1 0,0 0 0,1 1 0,-1-1 0,0 0 0,1 0 0,-1 0 0,1 1 0,0-1 0,1 0 1,0 0 0,-1 0-1,1 0 1,0-1 0,0 1-1,0-1 1,0 0-1,0 0 1,1 0 0,-1 0-1,0 0 1,4 0-1,6 0 5,1-1-1,0 0 1,0-1 0,-1 0 0,1-1-1,12-3-4,23-8 6,0-3-1,-1-1 0,-1-3 1,-1-1-1,-1-2 0,-1-3 1,9-8-6,-39 24 4,0 0 0,0-2 1,-1 0-1,9-10-4,-21 22 1,-1-1 0,1 0 0,-1 0 0,1 0 0,0 0 1,-1 0-1,1 0 0,-1 1 0,0-1 0,1 0 0,-1 0 0,0 0 0,0-1 0,1 1 0,-1 0-1,0 0 1,-1 1 0,1 0-1,0-1 1,0 1-1,0-1 1,0 1-1,-1 0 1,1-1-1,0 1 1,0 0-1,-1-1 1,1 1-1,0 0 1,-1-1-1,1 1 1,0 0-1,-1 0 1,1-1-1,-1 1 1,1 0-1,0 0 1,-1 0-1,1 0 1,-1-1-1,1 1 1,0 0-1,-1 0 1,1 0-1,-1 0 1,1 0 0,-1 0-1,1 0 1,0 0-1,-1 0 1,0 1-1,-9-1 2,-1 2 0,1 0 0,0 0 0,0 1 1,0 0-1,0 0 0,0 1 0,1 1 0,-5 2-2,-6 4 5,0 1-1,1 1 1,-16 14-5,21-15 2,1 0 0,0 1 0,0 1 0,-4 8-2,14-19 1,0 1 0,0 0 0,1 0-1,-1 0 1,1 0 0,0 1 0,1-1-1,-1 0 1,1 1 0,0-1 0,0 1-1,0 0 1,0-1 0,1 1 0,0 0-1,0 0 1,0-1 0,0 1 0,2 3-1,-1-5 0,0 0 0,1-1 0,-1 1 1,1 0-1,0 0 0,-1-1 0,1 1 0,0-1 1,1 0-1,-1 1 0,0-1 0,1 0 1,-1 0-1,1-1 0,0 1 0,0 0 0,-1-1 1,1 0-1,0 0 0,2 1 0,7 2-1,1 0 0,1-1 0,-1 0 0,3-1 1,26 3-4,1-3 1,1-1-1,-1-1 1,33-7 3,25-7-12,43-13 12,-139 25 0,74-15-18,16-9 18,-73 19-4,-1-1 1,0 0-1,0-2 0,-1 0 1,0-2-1,11-8 4,-27 17 5,-1 0 0,1 0 0,-1 0 0,0 0-1,0 0 1,0-1 0,-1 1 0,1-1 0,-1 0-1,0 0 1,0 0 0,0 0 0,0 0 0,-1 0 0,1-1-1,-1 0-4,-1 2 21,1 0-1,-1-1 0,0 1 1,0 0-1,-1-1 0,1 1 1,-1 0-1,1 0 0,-1 0 1,0-1-1,0 1 0,0 0 1,-1 0-1,1 0 0,-1 1 1,0-1-1,0 0 0,0 0 1,0 1-1,0 0 0,-2-2-20,0-1 24,-1 1 0,0 0 0,-1 1-1,1-1 1,-1 1 0,1 0 0,-1 1 0,0-1-1,0 1 1,0 0 0,0 0 0,0 1-1,-1 0 1,1 0 0,0 0 0,-1 1-1,1 0 1,-1 0-24,2 1 1,-1-1-1,1 1 0,-1 0 1,1 0-1,-1 1 1,1-1-1,0 1 1,0 1-1,0-1 0,0 0 1,0 1-1,1 0 1,-1 1-1,1-1 0,0 1 1,-1-1-1,2 1 1,-1 0-1,0 1 0,-2 3 0,1 1 0,0 0-1,1 0 1,0 0-1,1 1 0,0 0 1,0-1-1,1 1 1,0 0-1,1 0 0,0 0 1,1 0-1,0 0 0,0 1 1,1-1-1,0 0 1,2 5 0,-2-9-3,1 0 1,0 0 0,-1-1 0,2 1 0,-1-1 0,1 0 0,-1 0 0,2 1-1,-1-2 1,0 1 0,1 0 0,0-1 0,0 0 0,0 0 0,1 0 0,-1 0-1,1-1 1,0 1 0,0-1 0,0 0 0,1-1 0,-1 1 0,1-1 0,-1 0-1,1-1 1,0 1 0,-1-1 0,4 0 2,-4-1 0,1 1 1,-1-1-1,1 0 0,0-1 0,-1 1 1,1-1-1,-1 0 0,1-1 0,-1 1 1,0-1-1,0 0 0,1 0 0,2-2 0,-1-1 5,0 0 0,-1 0 0,1 0 0,-1 0 0,0-1 0,0 0 0,0-1 0,2-4-5,4-6 10,-1-1 0,-1-1 0,-1 0 0,-1 0 0,0-1 0,4-19-10,-2 3 8,-2 0 0,-1-1 0,-2 1 0,-2-1 0,-1 0 0,-2-1 0,-1 1 0,-2 0 0,-2 1 0,-1-1 0,-2 1 0,-2 0 0,-13-33-8,-39-64 14,59 128-11,0-1 0,0 1-1,0-1 1,-1 1 0,1 1-1,-1-1 1,-1 0 0,-3-3-3,7 8 0,1-1 0,-1 1 0,1 0 0,-1-1 0,1 1 1,-1 0-1,1-1 0,-1 1 0,0 0 0,1 0 0,-1 0 1,0 0-1,1-1 0,-1 1 0,0 0 0,1 0 0,-1 0 0,0 0 1,1 1-1,-1-1 0,0 0 0,1 0 0,-1 0 0,1 0 0,-1 1 1,0-1-1,1 0 0,-1 1 0,0 0-1,-1 1 1,1-1-1,-1 1 1,1 0-1,0 0 1,0-1 0,0 1-1,0 0 1,0 0-1,0 0 1,1 0-1,-1 0 1,1 0-1,-1 1 1,-1 7-5,0 1-1,1 0 1,0 0-1,1-1 1,0 1 0,0 0-1,1 0 1,1 0-1,1 6 6,7 22-7,1 0 0,3 0 7,-8-20-1,21 60-21,64 175 25,-71-208-55,2 0 1,1-2 0,3 0 0,9 10 51,-23-38-345,0-1-1,1 0 1,0-1-1,2 0 1,-1-2 0,1 1-1,1-2 1,3 2 345,17 9-890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4T04:02:18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93 9778,'35'-36'3577,"-4"9"-2977,-16 13-912,-3 12 1536,-14-11-1072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3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5 463 4377,'-1'8'45,"0"-3"-8,0 0 1,0-1-1,1 1 0,0 0 0,0 0 0,1 3-37,3 34 94,-1-12 30,1 0 0,2 0-1,6 21-123,0 3 255,-3 0 0,-2 1 0,-2 4-255,7 55 230,-1-57-170,-7-39-46,0 1 1,-2-1-1,1 17-14,-1-18 596,0-37 1120,5-100-1688,2-66-28,-22-309-597,3 396 603,4 56 92,1-41-98,4 72 7,1 12-9,-1-1-1,1 1 0,0-1 1,0 1-1,0-1 0,-1 1 0,1-1 1,0 1-1,0-1 0,0 1 1,0-1-1,0 1 0,0-1 1,0 1-1,0-1 0,0 0 1,0 1-1,1-1 0,-1 1 1,0-1-1,0 1 0,0-1 1,1 1-1,-1 0 0,0-1 0,0 1 1,1-1-1,-1 1 0,0-1 1,1 1-1,-1 0 3,1 0-41,0 1 6,82 156 6,-39-57 27,-24-52-3,19 32 5,-35-74 0,-1 0-1,1 0 1,0-1 0,0 1-1,1-1 1,0 0 0,-1-1-1,2 1 1,-1-1 0,-3-2 0,1-1 0,-1 1 0,0-1 0,1 0 0,-1 0-1,1 0 1,-1 0 0,1 0 0,0-1 0,-1 1 0,1-1 0,-1 1 0,1-1 0,0 0 0,0 0-1,-1 0 1,1-1 0,0 1 0,-1-1 0,1 1 0,-1-1 0,1 0 0,2-1 0,7-4 12,0-1 0,-1 0 1,1-1-1,-1 0 1,-1-1-1,3-3-12,57-62 144,-61 64-98,0-1-1,-2 0 0,1 0 0,-1 0 0,-1-1 0,0 0 0,-1-1 1,0 1-1,2-12-45,-2 3 56,-1 0 1,-1 0 0,-2 0-1,0-1 1,-1-16-57,-15-121 141,17 209-162,2 1 0,3-1-1,1-1 1,10 28 21,-5-22-10,-2 1-1,-3-1 1,-1 22 10,-2-31 21,2 1 0,7 21-21,2 16-527,-16-82 399,0 0 0,1 0 0,-1 0 0,1 0 0,-1 0 0,1-1 0,0 1 0,-1 0 0,1 0 0,0 0 1,0-1-1,0 1 0,1 0 0,-1-1 0,0 1 0,1-1 0,-1 1 0,1-1 0,-1 0 0,1 1 0,0-1 0,-1 0 0,1 0 0,0 0 1,0-1-1,0 1 0,0 0 128,21 3-935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3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0 941 2641,'5'3'278,"-1"0"0,1-1 0,-1 1 0,1-1 0,0 0 0,0-1 0,0 1 1,0-1-1,4 0-278,-2 1 34,1-1-1,0 0 1,0 0 0,-1-1 0,1 0 0,0-1 0,0 1-1,0-1 1,-1-1 0,1 0 0,-1 0 0,1 0 0,-1-1 0,0 0-1,0-1 1,2 0-34,6-7 42,0 0 0,-1 0 0,-1-1 0,12-13-42,-20 20 26,-1 0 1,1-1-1,-1 0 0,0 0 1,0 0-1,-1-1 1,0 1-1,0-1 0,0 0 1,-1 0-1,0 1 1,0-2-1,0-4-26,-2 9 22,-1 0 0,1-1-1,-1 1 1,1 0 0,-1 0 0,0 0 0,0-1-1,-1 1 1,1 0 0,-1 1 0,1-1 0,-1 0-1,0 0 1,0 1 0,0-1 0,0 1 0,-1-1-1,1 1 1,-1 0 0,1 0-22,-1 0 6,1 0-1,0 1 1,-1-1-1,1 0 1,-1 1-1,1 0 1,-1-1 0,0 1-1,0 0 1,1 1-1,-1-1 1,0 0-1,0 1 1,0-1 0,0 1-1,0 0 1,0 0-1,0 0 1,0 1-1,1-1 1,-1 1 0,0-1-1,0 1-5,-3 2 0,0 1 0,1-1 0,0 1-1,-1 0 1,1 0 0,1 0 0,-1 1 0,1 0-1,0 0 1,0 0 0,0 0 0,0 2 0,-6 8-2,2 1 1,-1 0-1,-4 16 2,7-16 0,1 2-1,0-1 1,1 1-1,1-1 1,1 1-1,1 0 1,0 0-1,1 0 0,1 0 1,1 0-1,1-1 1,4 17 0,-7-30 4,1 0-1,1 0 1,-1-1 0,0 1 0,1 0 0,0 0-1,0-1 1,0 1 0,0-1 0,1 0 0,-1 1-1,1-1 1,0 0 0,0-1 0,0 1 0,0 0-1,1-1 1,-1 0 0,0 0 0,1 0 0,0 0-1,0 0 1,-1-1 0,1 1 0,0-1 0,0 0 0,0-1-1,0 1 1,3 0-4,9-1 52,1-1 0,-1-1 0,1 0 0,-1-1 0,0 0 0,11-5-52,-19 6 14,38-11 16,-1-1 1,-1-2-1,0-2 1,-1-2 0,-1-2-1,18-14-30,-39 22 6,-1 0 0,0-2-1,-1 0 1,-1-2 0,-1 0-1,0 0 1,-1-2 0,-1 0-1,-1-1 1,-1 0 0,-1-1 0,-1 0-1,0-4-5,-2 1 4,-1-1 1,-1 0-1,-2-1 0,-1 1 0,-1-1 1,-1 0-1,-1 0 0,-2 0 0,-2-19-4,-8-33 3,-3 1 0,-14-41-3,27 116 3,-3-20 79,-2 1 1,-1 0-1,0 0 0,-2 1 0,0 0 0,-4-3-82,13 23 15,-1 0 0,0-1-1,1 1 1,-1 0 0,0 0-1,0 0 1,0 0 0,1 0 0,-1 0-1,-1 0 1,1 0 0,0 0-1,0 0 1,0 0 0,0 1-1,0-1 1,-1 1 0,1-1-15,0 1 3,1 0 0,-1 0 1,0 0-1,1 0 0,-1 0 0,0 1 1,1-1-1,-1 0 0,1 0 0,-1 1 1,1-1-1,-1 0 0,1 1 1,-1-1-1,1 0 0,-1 1 0,1-1 1,-1 1-1,1-1 0,-1 1 1,1-1-1,0 1 0,-1-1 0,1 1 1,0-1-1,-1 1-3,-1 4-6,0 1 1,0-1-1,1 1 1,-1-1-1,1 1 1,0-1-1,1 1 1,-1 1 5,2 43-23,2 0 0,3-1 0,1 0 0,8 25 23,-1-4-7,18 110 4,-1 73 3,-25-200 35,8 32-35,-13-80-7,0 0 0,0 0 0,0-1 0,1 1 0,0 0 0,0-1 0,1 0 0,-1 1 0,1-1 0,0 0 0,0 0 0,0 0 0,0-1-1,1 1 1,-1-1 0,1 0 0,0 0 0,0 0 0,0 0 0,1-1 0,-1 0 0,1 0 0,1 1 7,2 0-227,1-1 0,-1 0 0,1 0-1,0-1 1,0 0 0,0-1 0,-1 0 0,1 0-1,0-1 1,0 0 0,-1 0 0,1-1 0,1-1 227,38-11-815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4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1 852 4457,'0'-3'126,"0"1"-1,0-1 1,0 0 0,0 0-1,0 1 1,1-1 0,-1 0-1,1 1 1,0-1 0,0 1-1,0-1 1,0 1 0,0-1-1,0 1 1,1 0 0,-1-1-1,1 1 1,0 0 0,0 0-1,-1 0 1,1 0 0,0 1-1,2-2-125,7-5 103,0 0-1,1 1 1,-1 0-1,6-1-102,-11 5 71,62-30 276,39-12-347,-32 10 109,-26 11-61,-1 2-20,-1-3 0,20-15-28,-63 37 2,1 1 0,-1-1 0,0 0 0,0 0 0,0-1 0,-1 1 0,1-1 0,-1 0-1,0 0 1,0 0 0,0 0 0,0 0 0,-1-1 0,1 1 0,-1-1 0,-1 0 0,1 0-1,0 1 1,-1-1 0,0 0 0,0 0 0,-1 0 0,0 0 0,1-1-2,-2-12 1,-1 1 0,0-1 0,-2 1 0,1 0 0,-6-13-1,-34-86-45,20 60 21,-30-79 136,65 193 117,69 283-255,-68-268 9,-4 1 0,-3-1 0,-3 62 17,-5-65-1,-1-25 2,2 1 0,2-1 1,2 0-1,3 6-1,-6-50-1,0 0 0,0 1 0,0-1 0,1 0 0,-1 1 0,1-1 1,-1 0-1,1 0 0,-1 0 0,1 1 0,-1-1 0,1 0 0,0 0 0,0 0 0,0 0 1,0 0-1,0 0 0,0-1 0,0 1 0,0 0 1,0 0 6,0-1 0,0 0 1,0 0-1,0 1 0,0-1 0,0 0 0,0 0 1,0 0-1,0 0 0,0 0 0,1 0 0,-1 0 1,0-1-1,0 1 0,0 0 0,0-1 0,0 1 1,1-1-7,4-3 46,1 0 0,-1 0 0,0 0 1,0-1-1,0 0 0,0 0-46,-4 3 8,10-10 58,0-1 0,-1-1 0,0 0 0,-1 0 0,6-12-66,41-83 89,-21 38-48,-28 56-38,1-2 9,0 1 0,12-15-12,-18 27 0,0-1 1,1 1 0,0 1 0,0-1-1,0 0 1,0 1 0,0 0 0,1 0-1,0 0 1,-1 1 0,1 0 0,2-1-1,-6 2-2,1 1 1,0 0-1,-1-1 1,1 1-1,-1 0 1,1 0-1,0 0 1,-1 0-1,1 0 0,-1 0 1,1 0-1,0 0 1,-1 1-1,1-1 1,-1 1-1,1 0 2,15 2-17,-16-2 16,0-1 0,1 0 0,-1 1 0,0 0 0,0-1 0,0 1 0,0 0 0,0-1 0,0 1 0,0 0 0,0 0 0,0 0 0,0 0 0,0 0 0,-1 0 0,1 0 0,0 0 0,-1 0 0,1 1 1,14 29-12,-12-23 1,5 14 1,-1-1 1,-2 2-1,0 1 10,15 51 2,-19-73-2,0 0 1,-1 1-1,1-1 0,0 1 1,0-1-1,0 0 0,1 0 0,-1 0 1,0 1-1,1-1 0,0 0 1,-1-1-1,1 1 0,0 0 1,0 0-1,0-1 0,0 1 0,0-1 1,0 0-1,1 0 0,-1 0 1,0 0-1,1 0 0,-1 0 1,0 0-1,1-1 0,-1 1 1,1-1-1,-1 0 0,1 0 0,-1 0 1,1 0-1,0 0 0,-1 0 1,1-1-1,-1 1 0,0-1 1,1 0-1,-1 0 0,1 0 0,0 0 0,10-5 2,-1-1 0,0 0 0,0 0-1,0-1 1,-1-1 0,9-8-2,1-3 5,-1-1 1,-1 0 0,0-1 0,4-9-6,-12 15 5,0-1 1,-2 0-1,0-1 1,0 0-1,-2 0 1,4-15-6,-25 74 24,11-33-27,1 0 0,0 1 1,0 0-1,1-1 0,0 1 1,1-1-1,0 7 3,1-11-1,-1 1-1,1 0 1,1-1-1,-1 0 1,0 1 0,1-1-1,0 0 1,0 0-1,0 0 1,1 0 0,-1 0-1,1 0 1,0 0-1,0-1 1,2 2 1,-3-3-1,1 0 0,0 0 0,0-1 0,0 1 0,1-1 0,-1 1 0,0-1 0,1 0 0,-1 0 0,0-1 0,1 1-1,-1-1 1,1 1 0,-1-1 0,1 0 0,-1 0 0,1-1 0,-1 1 0,1-1 0,-1 0 0,0 0 0,1 0 1,13-5 2,1-1 0,-1-1 1,-1 0-1,0-1 0,9-7-2,12-7 6,-27 18-1,-1-1-1,0 0 1,0 0-1,-1-1 0,0 0 1,0-1-1,5-5-4,-10 9 5,-1 1 0,1-1 0,-1 0 0,0 0 0,0 0 0,0 0 0,-1 0 0,1 0 0,-1 0 0,0-1 0,0 1 0,0-1 0,-1 1 0,0 0 0,0-1 0,0 1 0,0-1 0,0 1 0,-1-1 0,-1-1-5,1-1 8,-1 1 0,-1 0 0,1 0 0,-1 0 0,0 0 1,-1 1-1,1-1 0,-1 1 0,0 0 0,0 0 0,-1 0 0,1 1 0,-1-1 0,-1 1-8,3 1-18,0 1-1,-1-1 0,0 1 1,1 0-1,-1 0 1,0 1-1,0-1 0,0 1 1,0-1-1,0 1 1,0 1-1,0-1 0,0 1 1,-1-1-1,1 1 1,0 0-1,0 0 0,0 1 1,0 0-1,-1-1 1,1 1-1,0 1 0,-1 0 19,-2 1-181,0 0 0,1 1-1,0 0 1,0 1 0,0 0 0,0-1-1,1 2 1,0-1 0,0 1-1,0-1 1,1 1 0,0 1 0,0-1-1,0 1 1,1-1 0,-2 6 181,-18 42-702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5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258 739 2785,'3'-6'366,"-1"2"-201,0 0 0,0 0-1,-1 1 1,0-1 0,1 0 0,-1-1 0,0-2-165,-1 6 12,0 1-1,0-1 0,0 0 1,0 1-1,0-1 1,-1 0-1,1 1 1,0-1-1,0 1 0,0-1 1,-1 0-1,1 1 1,0-1-1,-1 1 0,1-1 1,0 1-1,-1-1 1,1 1-1,-1-1 1,1 1-1,-1-1-11,0 1 4,0-1 1,-1 0-1,1 1 0,0-1 0,-1 1 1,1 0-1,0-1 0,-1 1 1,1 0-1,0 0 0,-1 0 0,1 0 1,-1 0-1,1 0-4,-8 1 58,0 1 1,0 0-1,1 0 0,-1 0 0,1 1 1,0 1-1,0-1 0,0 1 1,0 1-1,0 0-58,-9 6 114,1 0-1,1 1 1,0 1 0,0 1-114,7-6 14,0 1 1,1-1 0,0 2 0,0-1-1,1 1 1,1 0 0,-1 0 0,2 0 0,-1 1-1,1-1 1,-1 10-15,3-15 3,1 0 0,1 0-1,-1 0 1,0 1 0,1-1 0,0 0 0,1 0-1,-1 1 1,1-1 0,0 0 0,0 0-1,1 0 1,-1 0 0,1 0 0,0 0-1,1 0 1,-1-1 0,1 1 0,0-1 0,0 1-1,0-1 1,0 0 0,1 0 0,0-1-1,0 1 1,3 2-3,-2-3 29,-1-1-1,0 1 0,0-1 1,1 0-1,-1 0 0,1 0 0,0-1 1,-1 1-1,1-1 0,0 0 1,0-1-1,0 1 0,0-1 1,0 0-1,0 0 0,0-1 1,-1 1-1,1-1 0,0 0 1,0 0-1,0-1 0,-1 1 1,1-1-1,-1 0 0,1-1 1,1 0-29,8-6 166,0 0 1,0-1 0,-1-1-1,0 0 1,-1-1 0,0 0-1,1-3-166,11-12 409,-1-1 0,-2-1 0,-1-1 0,5-12-409,-17 28 110,-2 0-1,1-1 1,-2 0 0,0 0-1,-1 0 1,0-1 0,-1 0-1,-1 1 1,0-1 0,-2 0-1,0-5-109,-6-32 76,-2 0 1,-2 1-1,-3 0 0,-9-21-76,-10-42 34,-6-73-14,33 172-53,5 17 29,-1-1-1,1 1 1,-1-1 0,1 1-1,-1-1 1,1 1 0,0-1-1,-1 1 1,1 0-1,0-1 1,-1 1 0,1 0-1,0-1 1,0 1 0,0 0-1,0-1 1,-1 1 0,1 0-1,0-1 1,0 1 0,0 0-1,0-1 1,1 1 0,-1 0 4,-5 47-59,2-1 1,1 1 0,6 40 58,23 144-33,-23-202 32,2 0 0,1-1 0,1 0 0,1 0 0,2 0 1,1-2-1,1 1 0,1-1 0,1-1 0,2-1 0,17 21 1,-8-14-398,2 0-1,2-2 1,0-2-1,2 0 1,17 10 398,-21-22-695,22 10 695,-50-26-1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6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179 783 2168,'-8'-8'402,"0"-1"0,0 0 0,1-1 0,1 1 0,-1-1 0,2-1 0,-1 1 0,1-1 0,1 0 0,-2-9-402,-2-11 168,2-1-1,1-1 1,1-11-168,-47-399-512,49 423 486,2 14 20,-1 0 0,0 0 0,0-1 0,0 1 0,-1 0 0,1 0 0,-1 0 0,-1 1 0,0-3 6,-2 26-127,0 8 88,1 0 0,2 0-1,0 0 1,3 26 39,14 107 163,-5-62 12,-1 101 481,-7-109-247,3 0 0,6 11-409,-10-93 17,1 1 0,-1-1 0,1 1 0,1-1 0,-1 0 1,1 0-1,0 0 0,4 5-17,-5-9 14,0 0 0,0-1 1,1 1-1,-1 0 0,1-1 1,0 0-1,0 1 1,0-1-1,0 0 0,0-1 1,0 1-1,0 0 0,1-1 1,-1 0-1,0 0 0,1 0 1,-1 0-1,1 0 0,0-1-14,6 1 44,-1-1-1,1 0 0,0-1 0,-1 0 1,1 0-1,-1-1 0,5-2-43,8-2 72,-1-1 0,13-6-72,-18 6-232,0-1-1,0 0 1,-1-1 0,0-1-1,0-1 1,-1 0-1,-1-1 1,8-8 232,6-17-639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7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39 291 3145,'-29'-16'1884,"28"16"-1823,1 0 0,-1-1 0,1 1 0,-1 0 0,0-1 0,1 1 0,-1-1 0,1 1 0,-1-1 0,1 1 0,0-1 0,-1 1 0,1-1 0,-1 1 0,1-1 0,0 1 0,0-1 0,-1 0 0,1 1 0,0-1 0,0 0 0,0 1 0,0-1 0,-1 0 0,1 1 0,0-1-1,0 0 1,0 1 0,1-1 0,-1 0 0,0 1 0,0-1 0,0 1 0,0-1-61,13-17 684,-4 11-569,1-1-1,0 1 1,0 1 0,1 0 0,0 0 0,0 1 0,6-2-115,0 0 35,33-13-20,2 2 0,0 2 0,29-4-15,166-23 5,-237 42-4,0 0 0,0 0-1,0 1 1,-1 0 0,1 0 0,7 3-1,-15-3-1,1 0 0,-1 1 1,0-1-1,0 1 0,0 0 1,0-1-1,0 1 0,0 0 1,0 0-1,-1 1 0,1-1 1,0 0-1,0 1 0,-1-1 1,1 1-1,-1-1 0,0 1 1,1 0-1,-1-1 0,0 1 1,0 0-1,0 0 0,0 0 1,0 0-1,0 0 0,-1 0 1,1 0-1,-1 0 1,1 0-1,-1 0 0,0 2 1,0 10 3,-1 1 0,-1-1-1,-1 0 1,0 0 0,0 0-1,-2-1 1,-2 8-3,-7 24 12,12-38-10,-1 1-1,1 1-1,0-1 1,0 1 0,1 0-1,0-1 1,1 1-1,0-7 0,0-1 0,0 0-1,0 1 1,0-1 0,1 1 0,-1-1 0,0 0 0,1 0 0,-1 1-1,1-1 1,-1 0 0,1 0 0,0 1 0,-1-1 0,1 0-1,0 0 1,0 0 0,0 0 0,0 0 0,0 0 0,0 0 0,0-1-1,0 1 1,0 0 0,0 0 0,0-1 0,1 1 0,-1-1 0,0 1-1,0-1 1,1 1 0,-1-1 0,0 0 0,1 0 0,-1 0-1,0 0 1,1 0 0,-1 0 0,1 0 0,0 0 0,7-1 3,0 0 0,0-1 0,0-1 1,0 1-1,0-1 0,0-1 0,-1 1 0,0-1 0,1-1 1,4-4-4,18-11 28,-1-3 1,0-1-29,-23 18 4,4-3 2,0-1 0,-1 0 0,0-1 0,-1 0 0,0 0 0,0-1 0,-2 0 0,2-3-6,-7 11 2,1 0 0,-1-1-1,-1 1 1,1-1 0,0 1 0,-1-1 0,0 0 0,0 1 0,-1-1-1,1 0 1,-1 0 0,0 0 0,0 1 0,-1-1 0,1 0 0,-1 0-1,0 1 1,-1-1 0,1 0 0,-1 1 0,0-1 0,0 1 0,0 0 0,0 0-1,-1-1 1,0 1-2,1 1-63,-1 0-1,1 0 0,-1 0 1,0 0-1,0 1 0,0-1 1,0 1-1,-1 0 1,1-1-1,-1 2 0,1-1 1,-1 0-1,0 1 0,1-1 1,-1 1-1,0 0 0,0 1 1,0-1-1,0 1 1,0-1-1,0 1 0,0 0 1,0 1-1,0-1 0,0 1 1,0-1-1,0 1 1,1 0-1,-1 1 0,0-1 1,0 1-1,1 0 0,-1-1 1,1 2-1,-3 1 64,2 0-114,1 0 0,-1 0 1,1 0-1,1 0 0,-1 1 0,-1 2 114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49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38 2817,'-2'-4'216,"0"1"1,0-1 0,0 0-1,-1 1 1,0-1 0,1 1-1,-1 0 1,-1 0-217,4 2 13,-1 0 1,1 1-1,-1-1 0,0 1 1,0-1-1,1 1 1,-1-1-1,0 1 0,0 0 1,0-1-1,1 1 0,-1 0 1,0 0-1,0 0 1,0-1-1,0 1 0,0 0 1,1 0-1,-1 0 0,0 0 1,0 1-1,0-1 1,0 0-1,0 0 0,1 0 1,-1 1-1,0-1 0,0 0 1,0 1-1,1-1 1,-1 1-1,0-1 0,1 1 1,-1-1-1,0 1 0,1-1 1,-1 1-1,0 0 0,1-1 1,-1 1-1,1 0 1,-1 0-1,1-1 0,0 1 1,-1 0-1,1 0-13,-7 14 34,0 0 0,1 0 0,1 1 0,0 0 0,1 0-1,0 5-33,-7 28 163,-17 53 165,6 1 1,3 2 0,6 0-1,2 16-328,9-47 100,2-74-70,-1 0-1,1 0 1,0 1-1,0-1 1,0 0-1,0 0 1,0 0-1,0 0 1,0 1-1,0-1 1,0 0-1,0 0 1,0 0-1,-1 0 1,1 0-1,0 1 1,0-1-1,0 0 1,0 0-1,0 0 0,-1 0 1,1 0-1,0 0 1,0 0-1,0 0 1,0 0-1,-1 0 1,1 0-1,0 0 1,0 0-1,0 0 1,0 0-1,-1 0 1,1 0-1,0 0 1,0 0-1,0 0 1,-1 0-1,1 0 1,0 0-1,0 0 0,0 0 1,0 0-1,0 0 1,-1 0-30,1 0 39,0-1 0,-1 1 0,1 0 1,0-1-1,-1 1 0,1 0 0,0 0 0,0-1 1,-1 1-1,1-1 0,0 1 0,0 0 0,0-1 1,-1 1-1,1 0 0,0-1 0,0 1 0,0-1 1,0 1-1,0 0 0,0-1 0,0 1 0,0-1 1,0 1-1,0-1 0,0 1 0,0 0 0,0-1 1,0 1-40,5-22 14,1 0 1,1 1 0,1 0 0,3-4-15,10-28 6,17-47-129,-4-3 0,-5 0 0,-5-2 0,5-64 123,-29 151-18,0 18 13,0-1 1,-1 1-1,1 0 1,0-1-1,-1 1 1,1 0-1,0 0 1,-1-1-1,1 1 1,-1 0-1,1 0 1,0 0-1,-1 0 1,1-1-1,-1 1 1,1 0-1,-1 0 1,1 0-1,-1 0 1,1 0-1,0 0 1,-1 0-1,1 0 1,-1 0-1,1 0 5,-1 21-33,2 5 30,0 0-1,2-1 1,1 1 0,6 24 3,-9-47 0,1 5-1,0-1 1,0 0 0,0 0-1,1 0 1,1 2 0,-4-8 0,1 0 0,-1 0 0,1 0 0,-1 0 0,1 0 0,-1-1 0,1 1 0,-1 0 0,1 0 0,0 0 0,0-1 0,-1 1 0,1 0 0,0-1 0,0 1 0,0-1 0,0 1 0,-1-1 0,1 1 0,0-1 0,0 0-1,0 1 1,0-1 0,0 0 0,0 0 0,0 0 0,0 0 0,0 1 0,0-2 0,0 1 0,0 0 0,0 0 0,0 0 0,0 0 0,0-1 0,0 1 0,0 0 0,0-1 0,0 1 0,0-1 0,0 1 0,0-1 0,0 0 0,5-3 2,-1-1 1,1 0-1,-1 0 1,0 0-1,0-1 1,-1 0-1,0 0 1,0 0-1,0 0 1,-1-1-1,0 0 1,1-1-3,1-7-14,0 0 1,0 0-1,-2-1 1,0 1 0,0-5 13,-3 9-44,-2 11-21,-3 23 31,4 2 35,-1 0-2,1 0 0,1 1 0,1-1 0,2 0 0,3 19 1,-3-28 3,1 0 1,1 0-1,2 6-3,-6-18-12,1 0 0,0 0-1,0 0 1,0 0-1,0 0 1,1-1 0,-1 1-1,1-1 1,0 1 0,0-1-1,0 0 1,1 0 0,-1 0-1,4 1 13,-6-3-61,1 0 0,-1-1 0,1 1 0,-1-1 0,1 1 0,-1-1 0,1 0 0,0 0 0,-1 0 0,1 0 0,-1 0 0,1 0 0,-1 0 0,1 0 0,0-1 0,-1 1 0,1 0 0,-1-1 0,1 1 0,-1-1 1,0 0-1,1 0 61,22-18-481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19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5 525 5481,'-3'-36'756,"1"0"0,3-10-756,-1 44 9,0 1-1,0 0 0,0-1 0,0 1 1,1-1-1,-1 1 0,0 0 0,1-1 1,-1 1-1,1 0 0,-1 0 0,1-1 0,0 1 1,0 0-1,-1 0 0,1 0 0,0 0 1,0 0-1,0 0 0,0 0 0,0 0 1,0 0-1,1 1 0,-1-1 0,0 0 0,0 1 1,0-1-1,1 1 0,-1-1 0,0 1 1,1-1-1,-1 1 0,0 0 0,1 0 0,-1 0 1,1 0-1,0 0-8,2 0-6,0 1-1,1-1 1,-1 1 0,0 1 0,0-1-1,0 0 1,-1 1 0,1 0 0,2 1 6,4 4-3,0 1 0,-1-1 0,0 2 0,-1-1 0,0 1 0,0 0 0,-1 1 0,0 0 0,4 8 3,10 20 0,-2 1 1,-1 2-1,-4-9 23,-2 2 0,-1 0-1,2 16-22,-12-46 926,-3-13-453,-4-20 42,5 11-483,2 0 1,0 0-1,0 0 0,2 0 0,0 1 1,1-1-1,1 1 0,1 0 0,0 0 1,1 0-1,6-9-32,0 1 23,2 1 0,0 0 0,2 2 0,0 0 0,2 1 0,0 0 0,4-1-23,-15 15 0,-1 0 0,2 1 1,-1 0-1,1 0 0,2-1 0,-8 6 0,0 0 0,-1-1 1,1 1-1,0 0 0,0 1 0,0-1 0,0 0 0,0 1 0,0 0 1,0-1-1,0 1 0,0 0 0,0 1 0,0-1 0,0 0 0,0 1 1,0 0-1,-1 0 0,1 0 0,0 0 0,2 2 1,0 0 0,0 0 0,-1 0 0,1 1 0,-1 0 0,0 0 0,0 0 0,0 1 0,-1-1 0,1 1 0,1 4-1,8 12 6,-2 1 0,1 4-6,-8-18-2,10 20-3,-2 2 0,0-1 0,-2 2 0,-1-1 0,3 27 5,-9-54 49,1-8-17,8-21 46,0-1-1,2-13-77,-2 6 55,11-20-55,-18 43-1,1 1 0,0 0 0,0 1 0,1-1 0,0 1 0,1 0 0,1 0 1,-7 7-1,-1 1-1,0-1 1,1 1-1,0 0 1,-1 0-1,1-1 1,0 1-1,0 0 1,0 0-1,-1 1 1,1-1 0,0 0-1,0 1 1,0-1-1,0 1 1,0-1-1,0 1 1,1 0-1,-1 0 1,0 0-1,0 0 1,0 0-1,0 1 1,0-1-1,0 0 1,0 1 0,0 0-1,0-1 1,0 1-1,0 0 1,-1 0-1,1 0 1,0 0-1,0 1 1,-1-1-1,2 1 2,6 8 0,0-1-1,0 1 0,-1 0 1,0 1-1,5 10 1,8 10-12,-9-17 9,0-1 0,1 0-1,1-1 1,0 0 0,1-1 3,-5-3-2,0-1 0,1 0 0,1-1 0,-1 0 1,1-1-1,0 0 0,6 1 2,-11-5-2,-1 0 1,1-1-1,-1 1 0,1-2 1,-1 1-1,0-1 0,1 1 1,-1-2-1,0 1 0,1-1 1,-1 0-1,0 0 1,0-1-1,0 1 0,-1-1 1,1-1-1,3-2 2,3-3 2,0 0-1,0 0 1,-1-1 0,-1-1 0,0 0-1,6-8-1,-10 12 9,-1-1-1,0 1 0,0-1 0,-1 0 1,0 0-1,0 0 0,-1-1 0,0 1 1,0-1-1,-1 0 0,-1 1 1,1-1-1,-1 0 0,-1 0 0,1 0 1,-2 0-1,1 0 0,-1 0 0,0 0 1,-1 0-1,0 0-8,2 7 1,0 1 1,-1 0 0,1 0-1,0 0 1,0 0 0,0-1-1,-1 1 1,1 0-1,0 0 1,-1 0 0,1 0-1,-1 0 1,0 0-1,1 0 1,-1 0 0,0 0-1,1 0 1,-1 0 0,0 0-1,0 0 1,0 1-1,0-1 1,0 0 0,0 1-1,-1-1-1,1 1 1,0 0-1,0 0 1,0 0-1,-1 1 1,1-1 0,0 1-1,0-1 1,0 1-1,0-1 1,0 1-1,0-1 1,0 1-1,0 0 1,0 0-1,0-1 1,0 1 0,1 0-1,-1 0 1,0 0-1,0 0 0,-6 8-1,1 1-1,0-1 1,0 1-1,-3 8 2,5-7-4,0-1 1,0 1-1,1 0 0,1 0 1,0 0-1,1 0 0,0 1 1,0-1-1,1 0 0,1 0 0,0 1 1,1 4 3,0-7-4,0 1 1,0-1-1,1 0 0,0 0 1,1 0-1,0-1 1,0 1-1,1-1 0,0 0 1,0 0-1,1-1 1,0 1-1,1-1 0,6 6 4,-8-10-4,1 1 0,0 0 0,0-1 0,0 0 0,0-1 0,0 1 0,1-1 0,-1 0 0,1-1 0,-1 0 0,1 0 0,0 0 0,5 0 4,6-1-9,0-1 0,0 0 0,1-1 0,11-4 9,1-3 0,-1-1 0,0-2-1,0-1 1,22-13 0,-3-2 11,-1-3 0,34-27-11,-13 8 13,-42 31 9,-1-1 1,16-16-23,-34 29 37,-1 0 0,-1-1 0,0 1 0,0-1 1,0 0-1,-1-1 0,0 1 0,-1-1 0,0 0 0,3-8-37,-6 15 14,-1 1 0,1-1 0,-1 0 0,1 1 0,-1-1 0,0 0 0,1 1 0,-1-1 0,0 0-1,0 1 1,0-1 0,-1 0 0,1 1 0,0-1 0,-1 0 0,1 1 0,-1-1 0,1 0 0,-1 1 0,0-1 0,1 1 0,-1-1 0,0 1 0,0 0 0,0-1 0,0 1 0,0 0 0,-1 0 0,1 0 0,0 0 0,-1 0 0,1 0 0,0 0 0,-1 0 0,1 0-1,-1 0 1,-1 0-14,-2 0 13,0 0 0,0 0 0,0 0-1,0 1 1,0 0 0,0 0 0,0 0-1,0 0 1,0 1 0,0 0 0,0 0-1,-4 1-12,-13 6 0,0 1 0,1 1-1,0 0 1,0 2-1,1 0 1,-8 8 0,-2 2-1,1 2 1,1 2-1,-18 20 1,38-38-2,1 1 0,0 1 0,0-1 0,0 1 0,-1 5 2,7-12-1,-1-1 0,1 1 0,0 0-1,1 0 1,-1 0 0,0 0 0,1 0 0,-1 0 0,1 0 0,0 3 1,0-4-1,1-1 0,-1 1 0,0 0 0,1-1 0,-1 1 0,1 0 0,0-1 0,-1 1 0,1-1 0,0 1 0,0-1 0,0 0 0,0 1 0,0-1 0,0 0 0,1 0 0,-1 0 0,0 0 0,1 0 0,-1 1 1,4 0-5,0 1 0,0-1 0,0 0 1,0 0-1,0-1 0,0 1 0,0-1 0,1-1 0,-1 1 0,0 0 1,1-1-1,2-1 5,12 0-7,-1 0 1,1-2 0,0-1 6,15-3 9,0-2 0,0-2-1,-1-1 1,18-10-9,-33 14-1,-1-2-1,0 0 0,0-1 1,-1-1-1,-1 0 1,0-2-1,0 0 0,9-11 2,-19 17 2,1 0 1,-2 0-1,1-1 0,-1 0 0,0 0 0,-1 0 0,0 0 0,-1-1 0,0 0 0,0 1 0,-1-1 0,0 0 0,-1 0 1,0 0-1,-1-1 0,0 1-2,1 9-1,-1 1 0,0-1 0,0 1 1,0-1-1,0 0 0,0 1 0,0-1 1,0 1-1,0-1 0,0 1 0,0-1 1,0 1-1,-1-1 0,1 0 0,0 1 1,0-1-1,0 1 0,-1-1 0,1 1 1,0-1-1,-1 1 0,1 0 0,0-1 1,-1 1-1,1-1 0,-1 1 0,1 0 1,-1-1-1,1 1 0,-1 0 0,1-1 1,-1 1-1,1 0 0,-1 0 0,1 0 1,-1-1-1,1 1 0,-1 0 0,1 0 1,-1 0-1,0 0 0,1 0 0,-1 0 1,1 0-1,-1 0 0,0 0 1,-1 1-2,-1 1 1,1-1-1,-1 1 0,1-1 1,0 1-1,-1 0 0,1 0 0,0 0 1,0 0-1,0 0 0,0 0 2,-7 11-7,0-1 0,0 1 0,1 1 0,0-1 0,2 1-1,-4 10 8,6-16-8,1 1 0,1 0-1,-1 0 1,1-1 0,1 2 0,0-1-1,0 0 1,1 0 0,0 0-1,1 0 1,-1 0 0,2 3 8,-1-9-5,-1 0 1,1 0 0,0 0 0,0 0-1,0 0 1,1 0 0,-1 0 0,1-1-1,-1 1 1,1 0 0,0-1 0,0 0 0,0 1-1,1-1 1,-1 0 0,0 0 0,1 0-1,-1 0 1,1 0 0,0-1 0,0 1-1,-1-1 1,1 0 0,0 0 0,0 0-1,0 0 1,0 0 0,1-1 0,-1 1 0,0-1-1,0 0 1,0 0 0,0 0 0,0 0-1,1-1 1,-1 1 0,0-1 4,12-2-5,0-1 0,-1 0 1,1-1-1,-1 0 0,0-2 0,12-6 5,-11 5 12,0-1-1,0 0 0,-1-2 0,0 1 0,-1-2 1,0 0-1,2-4-11,-6 6 8,-1 0-1,-1-1 1,0 0-1,0 0 1,-1 0 0,0-1-1,-1 0 1,-1 0-1,0 0 1,0-1-8,2-15 80,1-27-80,-4 33 37,0 1 1,1 0 0,4-12-38,-8 33 0,0-1-1,0 1 0,0 0 0,0-1 1,1 1-1,-1 0 0,0-1 0,0 1 1,0 0-1,0-1 0,0 1 1,0 0-1,1 0 0,-1-1 0,0 1 1,0 0-1,0 0 0,1-1 0,-1 1 1,0 0-1,0 0 0,1-1 1,-1 1-1,0 0 0,0 0 0,1 0 1,-1 0-1,0 0 0,1-1 0,-1 1 1,0 0-1,1 0 0,-1 0 0,0 0 1,1 0-1,-1 0 0,0 0 1,1 0-1,-1 0 0,0 0 0,1 0 1,-1 0-1,0 1 1,12 11-66,-1 7 9,-1 0 1,-1 1-1,-1 0 1,-1 0-1,-1 1 0,2 11 57,7 43-266,-1 15 266,-12-79-17,1 15-3,0-1 0,-1 1 0,-2-1 1,0 1-1,-2-1 0,-3 14 20,3-30-1,1 0 1,-2 0-1,0-1 1,0 1-1,0-1 1,-1 1-1,0-1 1,-1 0-1,0-1 0,0 1 1,0-1-1,-1 0 1,0 0-1,-1-1 1,1 1-1,-1-2 1,-1 1-1,1-1 1,-5 3 0,10-7 0,0 0 1,1 0-1,-1 0 0,0 0 1,0-1-1,1 1 0,-1 0 1,0-1-1,0 0 0,0 1 1,0-1-1,1 0 0,-1 0 1,0 0-1,0 0 0,0 0 1,0 0-1,1-1 0,0 1 1,0-1 0,0 1 0,1 0-1,-1-1 1,0 0 0,0 1 0,1-1-1,-1 0 1,0 1 0,1-1-1,-1 0 1,0 1 0,1-1 0,-1 0-1,1 0 1,0 0 0,-1 0 0,1 0-1,0 0 1,-1 1 0,1-1 0,0-1-1,-1-2 0,1-1 1,0 0-1,0 0 1,0 1 0,0-1-1,1 0 1,0 0-1,0 1 1,0-1 0,1 1-1,1-5 0,2-1-1,1-1 0,0 1 0,1 0 0,0 1 0,1-1 1,0 1-1,0 1 0,1 0 0,0 0 0,1 0 0,0 2 0,0-1 1,28-17-69,1 3 1,25-10 68,-54 26-21,35-15-31,-7 3-92,0-2 0,30-21 144,-58 34-15,-1-1 0,0 0 0,0 0 0,-1-1 0,1 0 0,-2-1 0,1 0 0,-1 0 0,-1-1 0,0 1 0,0-2 0,2-5 15,3-24 72,-10 38-64,-1-1 1,1 1-1,-1 0 1,0 0-1,0 0 0,0 0 1,-1-1-1,1 1 0,0 0 1,-1 0-1,1 0 1,-1 0-1,0 0 0,0 0 1,0 0-1,0 0 0,0-1-8,1 3 5,-1-1 0,1 1 0,-1-1 0,1 1 0,0 0-1,-1-1 1,1 1 0,-1 0 0,1-1 0,-1 1 0,1 0 0,-1-1-1,1 1 1,-1 0 0,1 0 0,-1 0 0,0 0 0,1 0-1,-1-1 1,1 1 0,-1 0 0,1 0 0,-1 0 0,0 0 0,1 1-1,-1-1 1,1 0 0,-1 0 0,1 0 0,-1 0 0,1 1-1,-1-1 1,1 0 0,-1 0 0,1 1 0,-1-1 0,1 0 0,-1 1-1,1-1 1,-1 0 0,1 1-5,-20 24 78,16-18-73,-4 6-6,0 1 1,1 0 0,0 0-1,2 1 1,-1-1 0,2 1 0,0 1-1,1-1 1,0 6 0,1-12-1,1 0-1,1 1 1,-1-1 0,2 0-1,-1 0 1,1 0 0,1 0-1,-1 0 1,2 0 0,-1 0-1,1 0 1,0 0 0,1-1-1,0 0 1,1 0 0,4 7 1,-7-12-1,1 0-1,-1 0 1,1 0 0,0-1-1,-1 1 1,1-1 0,1 0 0,-1 1-1,0-2 1,0 1 0,1 0-1,-1 0 1,1-1 0,0 0 0,-1 0-1,4 1 2,-2-2 0,-1 0 0,1 0 0,0 0 0,-1 0-1,1-1 1,-1 0 0,1 0 0,-1 0 0,1 0 0,-1-1 0,1 0-1,-1 0 1,0 0 0,1-1 0,23-13-15,-1-1 0,-1-1 0,0-2 0,-2 0 0,5-7 15,-15 13-130,0-1 0,-1 0-1,-1-1 1,-1-1 0,0 0-1,-1 0 1,-1-1 0,5-14 130,-49 98 34,30-53-30,1 0-1,0 1 1,1-1-1,0 1 1,1-1-1,0 1 1,1 0-1,1 0 1,1 12-4,-1-20 2,1-1 0,-1 0 0,1 0 0,0 0 0,1 0 0,-1 0 0,1 0-1,0 0 1,0 0 0,1-1 0,-1 1 0,1-1 0,0 0 0,1 1 0,-1-1 0,0-1 0,1 1 0,0 0 0,0-1 0,0 0 0,0 0 0,1 0-1,-1-1 1,1 1 0,0-1 0,0 0 0,3 1-2,1-1 27,0 0 1,0-1-1,1 0 0,-1 0 0,0-1 1,0-1-1,0 1 0,0-1 0,1-1 1,-1 0-1,4-1-27,13-5 77,-1-2 1,0 0-1,5-4-77,-17 8 34,-1 0 0,1-1 0,-1-1 0,-1 0 0,11-8-34,-19 13 26,0-1 0,0 1 0,0-1 0,0 1 0,0-1 0,0 0 0,-1 0 0,0 0 0,0 0 0,0-1 0,0 1 0,-1 0 0,0-1 0,0 1 0,0-1 0,0 0 0,-1 1 0,0-1 0,0-3-26,-1-3 48,-1 1 0,0 0-1,0-1 1,-1 1 0,-1 1-1,0-1 1,0 0 0,-1 1-1,0 0 1,0 0-1,-6-5-47,7 8 12,-1 0 0,0 0 1,0 1-1,-1 0 0,1 0 0,-1 0 0,-1 1 0,1 0-12,2 1 3,1 1 0,-1 1 1,0-1-1,0 1 0,0-1 1,0 1-1,0 0 0,0 1 1,0-1-1,0 1 0,-1-1 1,1 1-1,0 1 0,-1-1-3,-4 2-19,15 0 2,16 0-9,32-5-23,10-5 49,-34 3-2,-1 2 0,1 1-1,0 1 1,0 2-1,0 0 1,9 4 2,-35-5-1,0 1 0,0 0 0,0 1 0,-1-1-1,1 1 1,0-1 0,-1 1 0,1 0 0,-1 0 0,0 1 0,0-1 0,0 1 0,0-1 0,0 1-1,0 0 1,-1 0 0,1 0 0,-1 0 0,0 1 0,0-1 0,1 4 1,0 0-1,-1-1 0,0 1 0,-1 0 0,0 0 0,0 0 0,0 0-1,-1 0 1,0 0 0,0 0 0,0 0 0,-2 6 1,-5 21 14,-4 30-8,11-59-5,-1 0-1,1 1 0,0-1 0,1 1 0,-1-1 0,1 0 0,0 1 0,1-1 1,1 5-1,-2-7 0,1-1 0,-1 1 0,1 0 0,0-1 0,0 0 0,0 1 1,0-1-1,0 0 0,0 0 0,1 0 0,-1 0 0,1 0 1,0-1-1,-1 1 0,1-1 0,0 0 0,0 0 0,0 0 0,0 0 1,0 0-1,0-1 0,0 1 0,0-1 0,2 1 0,8-1-1,0 0 0,0-1 0,0 0 0,0-1 0,6-2 1,16-3 0,0-3 0,-1 0 0,-1-3 0,3-1 0,-13 3 7,-1 0 0,1-1 0,-2-2 0,0 0 0,0-1 0,3-6-7,-16 14 20,0-2 0,0 1 0,-1-1 0,0 0 0,-1-1 0,2-3-20,-7 11 18,1-1 0,0 0 1,-1 0-1,1 0 0,-1 0 0,0 0 0,0 0 0,-1-1 0,1 1 0,0 0 1,-1 0-1,0-1 0,0 1 0,0 0 0,0-1 0,-1 1 0,1 0 0,-1 0 1,1-1-1,-1 1 0,-1 0 0,1 0 0,0-1-18,0 3 9,0 0-1,0 0 1,0 0 0,0 0-1,0 0 1,0 0 0,0 0-1,-1 0 1,1 0 0,0 1 0,0-1-1,-1 0 1,1 1 0,0-1-1,-1 1 1,1-1 0,0 1-1,-1 0 1,1 0 0,-1 0-1,1-1 1,-1 1 0,1 1-1,0-1 1,-1 0 0,1 0-1,-1 0 1,1 1 0,0-1-1,-1 1 1,1-1 0,0 1-1,-1-1 1,1 1 0,0 0-1,-1 0-8,-3 2 5,1 0 0,0 0 0,-1 0-1,1 0 1,0 1 0,1 0-1,-1-1 1,1 1 0,-2 3-5,0 0 1,1 0 0,0 1 0,1 0 0,0-1 0,0 1 0,0 0 1,1 0-1,1 0 0,-1 1 0,1-1 0,1 0 0,-1 1 0,2 2-1,-1-5-15,1 0-1,-1 0 0,2 0 0,-1 0 1,1-1-1,-1 1 0,2 0 1,-1-1-1,0 0 0,1 1 0,0-1 1,1 0-1,-1 0 0,1-1 1,0 1-1,0-1 0,0 0 0,0 0 1,4 2 15,13 6-317,-1-1 0,1-1 0,0-1-1,1-1 1,14 3 317,-32-9-51,82 24-538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0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421 89 3033,'2'-2'197,"0"-1"0,1 1 0,-1 0-1,1-1 1,0 1 0,-1 0 0,1 1 0,0-1 0,0 0 0,0 1 0,0 0 0,1-1 0,-1 1 0,0 1 0,2-1-197,54-8 1136,-49 8-873,54-5 145,-1-3 1,7-4-409,-68 13-12,-1 0-1,0-1 1,1 1-1,-1 0 1,0-1 0,1 1-1,-1-1 1,0 1-1,0-1 1,0 0 0,0 1-1,0-1 1,0 0-1,1 0 13,-2 0-20,0 1-1,0 0 1,0-1-1,0 1 0,0 0 1,0-1-1,0 1 0,0 0 1,0 0-1,0-1 1,0 1-1,-1 0 0,1-1 1,0 1-1,0 0 0,0 0 1,0-1-1,-1 1 1,1 0-1,0 0 0,0 0 1,0-1-1,-1 1 0,1 0 1,0 0-1,0 0 1,-1 0-1,1 0 0,0-1 1,-1 1-1,1 0 0,0 0 1,0 0-1,-1 0 1,1 0 20,-5-2-178,0 1 1,0 0 0,0 0 0,0 0 0,0 0 0,0 1 0,-1 0 177,-30 1-168,0 2 0,1 2 0,0 1 0,0 1 1,0 2-1,-15 7 168,26-7 127,1 2 1,0 0-1,0 1 1,1 1-1,1 2 1,0 0-1,1 1 1,1 1-1,-9 10-127,4-2 157,-76 83 476,80-85-419,2 1 1,1 0 0,-10 19-215,25-40 12,1-1 1,-1 1-1,1-1 1,-1 1-1,1 0 1,0-1-1,0 1 1,1 0 0,-1 0-1,1-1 1,-1 1-1,1 0 1,0 0-1,0 0 1,0 0-1,0 0 1,0 0 0,1 0-1,-1-1 1,1 1-1,0 0 1,0 0-1,1 2-12,0-3 11,1 1 0,-1-1 0,0 0 0,1 0 0,0 0 0,-1 0 0,1 0 0,0-1 0,0 1 0,0-1 0,0 0 0,0 0 0,0 0 0,1 0 0,-1 0 0,0-1 0,0 1 0,1-1 0,-1 0 0,1 0-11,21 0 45,0-1 0,-1-1 0,1-1 1,-1-2-1,0 0 0,0-1 0,0-2 0,-1 0 1,0-2-1,20-11-45,-10-1 30,-33 21-24,1 0 0,0 1 1,0-1-1,0 0 0,-1 1 0,1-1 0,0 0 1,-1 0-1,1 0 0,0 0 0,-1 0 0,0 0 1,1 0-1,-1 0 0,1 0 0,-1 0 0,0 0 1,0 0-1,1 0 0,-1 0 0,0 0 0,0 0 1,0 0-1,0 0 0,0 0 0,-1 0 0,1 0 1,0 0-1,0 0 0,-1 0 0,1 0 0,-1 0 1,1-1-7,-2 0 15,-1 0 0,1 0 1,0 0-1,0 0 1,-1 0-1,1 0 1,-1 1-1,0-1 0,1 1 1,-1 0-1,0 0 1,0 0-1,0 0 1,0 0-1,0 1 0,0-1 1,0 1-1,0 0 1,0 0-1,0 0 1,-3 0-16,-5 1 5,1 1 1,-1-1-1,0 2 1,1-1 0,-11 5-6,-2 1-214,0 2 0,1 0 0,0 2 0,0 0 0,1 1 0,1 2 0,0 0 0,1 0 0,-10 13 214,26-25-181,0 0-1,0 1 1,0 0-1,0-1 1,0 1 0,1 0-1,0 1 1,-1-1 0,2 0-1,-1 1 1,0-1-1,1 1 1,0-1 0,0 1-1,0 0 1,1 0 0,-1-1-1,1 3 182,1-2-154,1 0 0,-1 0-1,1-1 1,0 1 0,0 0 0,2 2 154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0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3 3249,'0'-2'1288,"0"2"-832,0 0-72,-2 0-40,0 0 32,-4 18 0,4-18-32,-1 13-135,1 9-49,2 0-72,15 59-40,1-72-32,2-3 0,9-8 16,7-6-56,3-11-417,5-3-351,-5-13 456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1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1696,'-14'18'689,"2"7"-385,10 3-472,4 7 120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1.7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0 595 4417,'99'-25'2076,"-90"22"-1615,0-1 0,0 1 0,-1-2 0,4-1-461,-9 4 114,0 0-1,0 1 1,0-1-1,0 1 0,0 0 1,0 0-1,0 0 1,1 0-1,-1 0 0,0 1 1,3-1-114,-1 1 19,-1 0 0,1 1 0,0-1 0,0 1 0,-1 0-1,1 0 1,0 0 0,-1 1 0,1-1 0,-1 1 0,1 0 0,-1 1 0,0-1 0,0 1 0,0 0 0,0 0 0,-1 0 0,1 0 0,-1 0 0,0 1 0,0 0 0,0 0 0,0 0 0,-1 0 0,1 0 0,0 3-19,3 6-2,0 0 0,-1 0 1,0 1-1,-1 0 1,-1 0-1,0 0 0,-1 0 1,0 11 1,-2 27-19,-4-23-4,4-28 23,0 0-1,-1 0 1,1-1 0,0 1 0,0 0-1,0 0 1,-1-1 0,1 1 0,0 0 0,-1-1-1,1 1 1,-1 0 0,1-1 0,-1 1-1,1 0 1,-1-1 0,1 1 0,-1-1-1,0 1 1,0-1 0,0-1 2,0 0-1,0-1 0,1 1 1,-1-1-1,0 1 0,1-1 1,-1 1-1,1-1 0,-1 1 1,1-1-1,0 0 1,-1 1-1,1-1 0,0 1 1,0-1-2,-2-34 23,7 18-19,0 0 1,2 1-1,-1 0 0,2 0 0,1 0 1,0 1-1,0 1 0,2-1 0,0 2 1,1-1-1,4-2-4,-13 14-3,1 0 0,-1 0 0,1 0-1,0 1 1,0-1 0,-1 1 0,2 0 0,-1 1 0,0-1 0,0 1 0,2-1 3,-4 2-1,0-1 1,-1 1 0,1 0-1,-1 0 1,1 0 0,-1 0-1,1 0 1,0 0 0,-1 0-1,1 1 1,-1-1 0,1 0-1,-1 1 1,1-1 0,-1 1-1,1 0 1,-1-1 0,0 1-1,1 0 1,-1 0 0,0 0-1,0 0 1,1 0 0,-1 0-1,0 1 1,0-1 0,0 0-1,0 0 1,-1 1 0,1-1-1,0 0 1,0 1-1,-1 0 1,5 13-5,0 1 0,-2-1-1,0 1 1,0 0 0,-2 0-1,0 5 6,-1-8 0,1 1 0,1-1 0,0 1-1,0-1 1,1 0 0,1 0-1,0 0 1,1-1 0,3 5 0,-7-15-3,0 0 1,1 0 0,0 0 0,-1 0-1,1-1 1,0 1 0,0 0-1,0-1 1,0 1 0,0-1-1,1 0 1,-1 0 0,0 0-1,0 0 1,1 0 0,-1 0-1,1-1 1,-1 1 0,1-1-1,-1 0 1,1 1 0,-1-1-1,1 0 1,-1-1 0,1 1-1,-1 0 1,1-1 0,-1 1-1,0-1 1,1 0 0,-1 0-1,1 0 3,5-2-4,1-1-1,0 1 0,-1-2 1,0 1-1,0-1 0,0-1 0,-1 1 1,2-3 4,0-1 3,0 0 0,-1-1 0,0 0 1,0 0-1,-1-1 0,-1 0 0,5-9-3,-7 12 7,0-1-1,0 0 0,-1-1 0,-1 1 0,0 0 0,0-1 0,0 1 1,-1-1-1,-1 0 0,0-5-6,0 14-1,1 1 0,-1 0 0,0-1 0,0 1 0,0 0 0,0-1 0,0 1 0,0 0 0,0 0 0,0-1 0,0 1 0,0 0 0,0-1 0,-1 1 0,1 0 0,0 0 0,0-1 0,0 1 0,0 0 0,0 0 0,0-1 0,-1 1 0,1 0 0,0 0 0,0-1 0,0 1 0,-1 0 0,1 0 0,0 0 0,0-1-1,-1 1 1,1 0 0,0 0 0,0 0 0,-1 0 0,1 0 0,0 0 0,0 0 0,-1 0 0,1-1 0,0 1 0,-1 0 0,1 0 0,0 0 0,-1 0 0,1 0 0,0 1 0,0-1 0,-1 0 0,1 0 0,0 0 0,-1 0 0,1 0 0,0 0 0,0 0 0,-1 0 0,1 1 0,0-1 1,-15 12-46,14-11 44,-5 5-4,1 0 1,-1 1-1,1 0 1,0 0-1,1 0 0,0 1 1,0 0-1,0 0 0,1 0 1,0 0-1,-1 7 6,3-9 0,0 0-1,0-1 0,1 1 1,-1 0-1,1 0 0,1 0 1,-1 0-1,1-1 0,0 1 1,0 0-1,1 0 1,0-1-1,0 1 0,0-1 1,1 0-1,-1 1 0,1-1 1,1 1 0,0-1-4,0 0 1,0 0 0,0 0-1,0 0 1,1-1 0,0 0-1,0 0 1,0 0 0,0 0-1,0-1 1,1 0 0,0 0-1,0-1 1,0 1 0,0-1-1,0 0 1,3 0 3,3-1-4,0 0 0,0-1 0,0 0 0,0 0 0,0-1 1,0-1-1,0 0 0,10-4 4,13-3 11,0-2 1,-2-2-1,1-1 0,-2-1 1,0-2-1,0-1-11,-14 7 70,-1-1 0,0 0 0,-1-1-1,-1-1 1,0 0 0,0-2 0,-2 1 0,0-2-1,-1 1 1,0-2 0,1-4-70,-6 7 105,-1 0 0,0 0-1,-1 0 1,-1-1 0,0 0 0,1-12-105,-1-19 415,0-31-415,-4 74 11,1-71 234,-4-14-245,1 63 23,-1 0 0,-1 1-1,-1-1 1,-1 1 0,-3-5-23,9 29 1,0 0 0,-1 0 0,1 0 0,0 0 1,-1 0-1,1 1 0,-1-1 0,1 0 1,-1 0-1,1 0 0,-1 0 0,0 1 0,1-1 1,-1 0-1,0 1 0,0-1-1,1 1 0,-1 0 0,1 0 0,0 0 0,-1 0 0,1 0 0,0 0 0,-1 0 1,1 0-1,0 0 0,-1 0 0,1 0 0,0 1 0,0-1 0,-1 0 0,1 0 0,0 0 0,0 0 0,-1 1 0,1-1 0,0 0 0,0 0 0,0 0 0,-1 1 0,1-1 0,0 0 0,0 0 0,0 1 0,0-1 0,-1 0 0,1 1 1,0-1-1,-9 31-22,8-27 17,-8 36-10,2 0-1,2 1 1,2 0 0,1-1-1,3 1 1,1 0-1,1 0 1,3 0 0,1-1-1,3 0 1,5 13 15,-6-26-358,1 0 0,2-1 0,1 0 0,14 22 358,-19-36-205,-1-1-1,2 0 1,0-1 0,0 0-1,1 0 1,0-1 0,0 0 0,1-1-1,0 0 1,1-1 0,5 3 205,45 12-1133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124 718 1696,'-103'-18'1545,"103"18"-1442,-1 0 0,0 0 1,0 0-1,0 0 1,0 0-1,0 0 0,1 0 1,-1 0-1,0 0 1,0-1-1,0 1 0,1 0 1,-1-1-1,0 1 1,0-1-1,1 1 0,-1 0 1,0-1-1,1 0 1,-1 1-1,0-1 0,1 1 1,-1-1-1,1 0 1,-1 1-1,1-1 0,-1 0 1,1 0-104,0-1 71,1 1-1,0 0 1,0 0 0,-1 1 0,1-1 0,0 0 0,0 0 0,0 0 0,0 0 0,0 1-1,0-1 1,0 0 0,0 1 0,1-1 0,-1 1 0,0 0 0,0-1 0,0 1 0,1 0-1,-1 0 1,1-1-71,12-2 15,0 0-1,0 0 0,0 1 0,0 1 1,0 1-1,1 0 0,-1 0 0,0 2 1,0 0-1,12 3-14,34 2 27,0-2 0,0-3 0,0-3 0,0-2 1,0-3-1,39-9-27,1 1 122,1 5 1,0 5 0,13 4-123,-41 1 20,64 0 1,28 9-21,106 6 17,-84-7-18,238 14 45,-145-8-55,-143-10 237,0-5-1,0-6 1,37-11-226,-76 4 137,75-9 99,105 1-236,211 14 92,-342-3 215,118-24-307,84-8 190,212 25-124,36-2-34,488-26 67,-886 37-91,56-14-8,-47 3 69,3 8-69,34 2 26,-53 1 12,214-13 11,-290 14-46,25-9-3,-25 3 41,24 4-41,49 2 12,183 0 23,304-16-6,-570 17 25,55-5 46,186-5-51,481 3 28,-493 4-106,38-2 85,102 2-87,93-6 63,-256 0 4,-25 3 42,-78-10 28,47-3-75,345-17 56,-6 8 95,-523 32-908,0-3 0,39-9 726,-90 8-1942,-9-6 799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8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97 2072,'-43'-65'966,"42"63"-795,0 0 0,0-1 0,0 1 0,0 0 0,0 0 0,1-1 0,-1 1 0,1-1 0,-1-1-171,1 4 56,0-1-1,0 1 1,0 0-1,0 0 1,0 0-1,1 0 1,-1-1-1,0 1 1,0 0-1,0 0 1,0 0 0,0 0-1,0-1 1,0 1-1,0 0 1,-1 0-1,1 0 1,0 0-1,0-1 1,0 1-1,0 0 1,0 0 0,0 0-1,0 0 1,0 0-1,0-1 1,0 1-1,0 0 1,-1 0-1,1 0 1,0 0 0,0 0-1,0 0 1,0 0-1,0-1 1,-1 1-1,1 0 1,0 0-1,0 0 1,0 0-1,0 0 1,-1 0 0,1 0-1,0 0 1,0 0-1,0 0 1,0 0-1,-1 0 1,1 0-1,0 0 1,0 0-1,0 0 1,0 0 0,0 0-1,-1 0 1,1 0-1,0 0 1,0 0-1,0 1 1,0-1-1,-1 0 1,1 0 0,0 0-1,0 0 1,0 0-1,0 0 1,0 0-1,0 1 1,0-1-56,-3 8 28,-2 38-30,2 0 0,1 16 2,2-19 0,3 70-80,-1-64-173,-1 0 0,-5 30 253,0-65-2025,-3-7 1363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29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0 322 3665,'3'-6'111,"0"0"1,0 0-1,0 1 0,1-1 1,-1 1-1,1 0 1,1 0-1,-1 0 1,1 0-1,-1 1 0,2 0 1,-1 0-1,0 0 1,2-1-112,1 1 26,-1 0 0,1 0 1,0 0-1,0 1 0,0 0 1,0 1-1,1-1 0,-1 2 1,1-1-1,6 1-26,47 3 244,7-9-39,-37 6-150,-15 1-33,0-1 0,0-1 0,-1 0-1,1-1 1,4-2-22,-3-1 11,1-1-1,-1-1 0,-1 0 0,1-2 1,-1 0-1,-1-1 0,3-2-10,4-2 38,-15 10-18,1-1 0,-1 0 1,0 0-1,0 0 0,4-6-20,-10 11 56,-1-1 0,0 1 0,0-1 0,0 0 0,0 1-1,0-1 1,0 0 0,0 1 0,0-1 0,-1 0 0,1 0 0,-1 0 0,1 0-1,-1 0 1,0 0 0,0 1 0,1-1 0,-1 0 0,-1 0 0,1 0 0,0 0-1,0 0 1,-1 0 0,1 0 0,-1 0 0,0 0 0,1 1 0,-1-1-1,0 0 1,-1-1-56,2 3 32,0-1 0,-1 0 0,1 1 0,-1-1 0,1 1-1,0-1 1,-1 0 0,1 1 0,-1-1 0,1 1-1,-1-1 1,1 1 0,-1-1 0,0 1 0,1 0 0,-1-1-1,1 1 1,-1 0 0,0-1 0,0 1 0,1 0 0,-2 0-32,2 0 13,-1 0 1,1 0-1,-1 0 1,1 1-1,-1-1 1,1 0-1,-1 0 1,1 1-1,-1-1 1,1 1-1,-1-1 1,1 0-1,0 1 1,-1-1-1,1 1 1,0-1-1,-1 1 1,1-1-1,0 1 1,0-1 0,-1 1-1,1-1-13,-2 5 9,1 0 0,-1 0 0,1 0 0,0-1 1,0 1-1,1 1-9,-2 24-6,3 1 0,0 0 0,2-1 0,4 13 6,-1 3-3,-1 14 3,-3-19-1,-1 0-1,-2 0 1,-2 0 0,-2 0-1,-2-1 1,-3 8 1,9-44 2,0-1 0,0 1 1,-1-1-1,1 1 0,-1-1 0,0 1 1,1-1-1,-2 0 0,1 0 0,0 0 1,-1 0-1,1 0 0,-1 0-2,2-3 2,1 0 0,-1-1 0,1 1 0,0 0 0,-1 0 0,1 0 0,0 0 0,-1-1 1,1 1-1,0 0 0,-1-1 0,1 1 0,0 0 0,0 0 0,-1-1 0,1 1 0,0 0 0,0-1 0,0 1 0,-1-1 0,1 1 0,0 0 0,0-1 0,0 1 0,0 0 0,0-1 0,0 1 0,0-1 0,0 1 0,0-1 0,0 1 0,0 0 0,0-1 0,0 1 0,0-1 0,0 1 0,0 0 0,0-1 0,1 1 0,-1 0 0,0-1 0,0 1 0,0 0 1,1-1-1,-1 1 0,0 0 0,0-1 0,1 1-2,6-15 12,-4 6-13,1 0 0,1 0 0,0 1 0,2-4 1,64-81-6,-70 92 5,0-1 0,0 1 0,0-1-1,0 1 1,0 0 0,1 0-1,-1 0 1,0-1 0,1 1 0,-1 0-1,1 1 1,-1-1 0,1 0 0,-1 0-1,1 1 1,-1-1 0,1 1 0,0-1-1,-1 1 1,1 0 0,0-1 0,0 1-1,-1 0 1,1 0 0,0 0-1,0 0 1,-1 1 0,1-1 0,0 0-1,-1 1 1,1 0 0,-1-1 0,1 1-1,0 0 1,-1-1 0,2 2 1,4 4-3,1-1 1,-1 2-1,0-1 0,-1 1 1,1 0-1,1 4 3,10 9 0,-14-17-1,0 1 1,1-1 0,0 0-1,0 0 1,0-1-1,0 1 1,0-1-1,0 0 1,1 0-1,-1-1 1,1 0-1,-1 0 1,1 0-1,-1-1 1,1 1 0,0-1-1,-1 0 1,1-1-1,0 0 1,-1 0-1,1 0 1,-1 0 0,17-5 0,0 0 1,-1-2-1,0 0 1,18-11-1,-13 6 1,0-2 1,-1 0-1,9-10-1,-24 18 4,-1-1 0,0 0-1,0 0 1,-1-1 0,0 0 0,0 0 0,-1-1 0,-1 0 0,4-8-4,-7 13 3,-1-1 0,-1 1 0,1-1 1,-1 1-1,0-1 0,0 0 0,-1 0 0,1 0 1,-1 1-1,-1-1 0,1 0 0,-1-3-3,0 8 2,1 0-1,0 0 0,0 0 1,-1 0-1,1 0 1,0 0-1,-1 0 0,1 0 1,-1 0-1,0 0 1,1 0-1,-1 0 0,0 0 1,1 0-1,-1 1 1,0-1-1,0 0 0,0 1 1,1-1-1,-1 0 0,0 1 1,0-1-1,0 1 1,0-1-1,0 1 0,0 0 1,-1-1-1,1 1 1,0 0-1,0 0 0,0 0 1,0 0-1,0 0 1,0 0-1,0 0 0,0 0-1,-2 0 4,0 1-1,0 0 1,0-1-1,1 1 1,-1 0-1,0 0 1,1 1-1,-1-1 1,1 1-1,0-1 1,-1 1-1,1 0 1,0-1-1,0 1 1,-1 2-4,-9 9 10,1 1 0,1 1 0,0-1 0,1 2 0,1-1 0,0 1 0,1 1 0,1-1 0,1 1 0,-4 15-10,7-23-27,1 1 0,0-1 1,0 0-1,0 1 0,1-1 0,1 0 0,0 1 1,0-1-1,0 0 0,1 0 0,1 0 1,0 0-1,0 0 0,0 0 0,1-1 0,1 0 1,-1 1-1,1-2 0,1 1 0,0 0 0,0-1 1,1 1 26,3 1-198,0 0 1,1-1-1,0-1 1,0 0 0,3 1 197,62 30-568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0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64 333 2609,'9'50'1975,"-3"12"-1514,-1-1 1,-4 1 0,-2 0 0,-6 34-462,6-93 12,-1 14 92,0 1 0,-2-1 0,0 0 0,0 0 0,-2-1 0,0 1 0,-6 9-104,2-4 323,10-22-307,0 1 1,0-1 0,0 0 0,0 1 0,0-1-1,0 0 1,0 0 0,0 1 0,0-1-1,-1 0 1,1 0 0,0 1 0,0-1 0,0 0-1,0 0 1,0 1 0,0-1 0,-1 0 0,1 0-1,0 0 1,0 1 0,0-1 0,0 0-1,-1 0 1,1 0 0,0 0 0,0 1 0,-1-1-1,1 0 1,0 0 0,0 0 0,-1 0 0,1 0-1,0 0 1,0 0 0,-1 0 0,1 0 0,0 0-1,0 0 1,-1 0 0,1 0 0,0 0-1,0 0 1,-1 0 0,1 0 0,0 0 0,0 0-1,-1 0 1,1 0 0,0 0 0,0-1 0,-1 1-1,1 0 1,0 0 0,0 0 0,-1 0-1,1-1 1,0 1 0,0 0 0,0 0 0,0 0-1,-1-1 1,1 1 0,0 0 0,0 0 0,0-1-1,0 1 1,0 0-17,-5-20 586,2-21-400,1-31-186,2 4 55,-2-55-13,1-180-3,2 279-36,1 1 0,1 0-1,1 0 1,1 0 0,1 0-1,2-3-2,-6 20-1,1 1-1,0 0 0,-1 1 1,2-1-1,-1 0 0,1 1 1,-1 0-1,1 0 0,0 0 1,1 0-1,0-1 2,8-3-7,0-1-1,0 2 1,3-2 7,-15 9-1,5-3-16,1 0 0,-1 0 0,1 1 0,-1 0 1,1 0-1,0 1 0,-1 0 0,1 0 0,0 0 0,0 1 0,0 0 0,0 1 0,0-1 1,-1 1-1,1 1 0,0-1 0,-1 1 0,1 0 0,-1 1 0,1-1 0,-1 1 0,0 1 1,6 3 16,-8-4-53,1 1 0,0 0 0,-1 0 1,0 0-1,0 1 0,0-1 1,-1 1-1,0 0 0,1 0 0,-2 0 1,1 0-1,0 1 0,-1-1 1,0 1-1,-1-1 0,1 1 0,-1 0 1,0 0-1,0-1 0,-1 1 1,0 0-1,0 0 0,0 0 0,-1 0 1,0 0-1,0-1 0,0 1 1,-1 2 52,-3 6-27,-1 1 1,-1-1-1,1-1 0,-2 1 1,0-1-1,-1 0 1,0-1-1,-1 0 1,0-1-1,-1 0 1,0 0 26,-2 1-97,-1 0 1,0-1-1,-1-1 1,0 0-1,0-1 1,-1-1-1,-1 0 1,1-1-1,-10 2 97,10-7-821,16-2 789,0 0 1,0 0-1,0 0 0,0 1 0,-1-1 0,1 0 0,0 0 1,0 0-1,0 0 0,-1 0 0,1 0 0,0 0 1,0 0-1,0 0 0,-1 0 0,1 0 0,0 0 0,0 0 1,0 0-1,-1 0 0,1 0 0,0 0 0,0 0 1,0 0-1,0-1 0,-1 1 0,1 0 0,0 0 1,0 0-1,0 0 0,0 0 0,-1 0 0,1-1 0,0 1 1,0 0-1,0 0 0,0 0 0,0 0 0,0-1 1,0 1-1,-1 0 0,1 0 0,0 0 0,0 0 1,0-1-1,0 1 0,0 0 0,0 0 0,0 0 0,0-1 1,0 1-1,0 0 0,0 0 0,0 0 32,14-8-833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1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376 526 2120,'0'-2'97,"1"-11"784,-1-1 0,0 1 0,-1-6-881,1 16 200,0 0 0,-1-1 0,0 1 0,0 0 0,0 0 0,0 0 0,0 0 0,0 0 0,-1 0 0,0 0 0,1 0 0,-1 0 0,0 1 0,-1-1 0,-1-1-200,3 2 79,-1 1-1,0 0 0,1 0 1,-1 0-1,0 0 0,0 1 1,0-1-1,0 0 0,0 1 1,0 0-1,0-1 0,0 1 1,0 0-1,0 0 1,0 0-1,0 0 0,0 0 1,0 0-1,0 1-78,-13-1 213,3 1-177,-1 0 1,0 0-1,0 1 1,1 1-1,-1 0 1,1 0-1,0 2 0,0-1 1,0 2-1,1-1 1,-1 2-1,1-1 0,1 1 1,0 1-1,-5 4-36,5-4-4,1 1-1,0 0 0,1 0 1,-1 1-1,2 0 0,-1 1 1,2-1-1,-1 1 0,1 1 1,1-1-1,0 1 0,1 0 0,0 0 1,1 1-1,-1 8 5,3-16-2,0 0 0,1 0 0,0 0-1,0 0 1,0 0 0,1-1 0,0 1 0,0 0-1,0 0 1,0-1 0,1 1 0,0 0-1,0-1 1,0 0 0,0 1 0,1-1 0,0 1 2,0-2-3,0 0 0,0 0 0,0 0 0,0 0 0,1-1 0,-1 1 0,1-1 0,0 0 0,0 0 0,0 0 0,0-1 0,0 1 0,0-1 0,0 0-1,0 0 1,0 0 0,1-1 0,-1 1 0,4-1 3,0-1 0,0 1-1,0-1 0,0-1 0,-1 0 0,1 0 0,0 0 0,-1-1 0,1 0 0,-1-1 0,0 1 0,0-1 0,0-1 1,-1 1-1,0-1 0,1 0 0,0-3 1,5-3-29,0-1 0,-1-1 1,-1 0-1,0 0 0,-1-1 0,0 0 0,3-10 29,-9 18-13,-1-1-1,0 0 0,0 0 1,-1 1-1,0-1 0,0 0 0,0-1 1,-1 1 13,3-24-80,0 30 14,-1 11-93,-3 8 150,1 0 0,1 0 1,1 0-1,2 7 9,-2-9-3,0-2 4,1 1-1,1-1 1,0 0-1,1 0 0,0 0 1,1-1-1,2 2 0,-5-9-2,1 1 1,0-1-1,0 0 0,1 0 0,-1 0 1,2 0-1,-1-1 0,0 0 0,1 0 1,0-1-1,0 0 0,0 1 0,5 0 2,-6-3-2,0 0-1,0-1 1,0 0-1,0 0 1,0-1-1,0 0 1,1 1-1,-1-2 1,0 1-1,0-1 1,0 1-1,0-1 1,0-1-1,0 1 1,0-1-1,0 0 1,0 0-1,0 0 1,-1-1-1,1 1 1,2-3 2,10-7-5,-1-1-1,0 0 1,0-1 0,9-11 5,-7 4 49,0-1-1,-2 0 1,0-1 0,-1-1 0,-2-1-1,0 0 1,-2 0 0,-1-1-1,-1-1 1,-1 0 0,-1 0-1,-1 0 1,-2-1 0,-1 0 0,-1 0-1,-1 0 1,-2 0 0,0 0-1,-2 1 1,-1-1 0,-7-24-49,2 21 62,-1 0 0,-1 0 1,-9-14-63,20 45 1,0-1 0,0 1 0,0 0 0,0 0 1,0 0-1,0-1 0,0 1 0,0 0 0,0 0 1,0 0-1,0 0 0,0-1 0,0 1 0,-1 0 1,1 0-1,0 0 0,0 0 0,0 0 0,0-1 1,0 1-1,-1 0 0,1 0 0,0 0 1,0 0-1,0 0 0,0 0 0,-1 0 0,1 0 1,0 0-1,0 0 0,0 0 0,0-1 0,-1 1 1,1 0-1,0 0 0,0 0 0,0 0 0,-1 0 1,1 1-1,0-1 0,0 0 0,0 0 0,0 0 1,-1 0-1,1 0-1,-6 10 18,-3 22-16,9-32-2,-6 32-3,1 1-1,1 0 0,2 0 1,2 0-1,1 0 1,1 0-1,3 7 4,6 70-77,-4 0 0,-5 0 0,-5 1 0,-5 1 77,6-95-311,1-12-19,1 1-1,-1-1 1,1 0-1,0 0 1,0 1-1,0-1 1,1 0-1,0 1 1,0-1-1,1 2 331,3 6-1060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49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6529,'25'-21'2281,"9"8"-2145,16 5-1144,7 4-1161,-10 2 1329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1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0 423 4617,'15'-7'344,"-1"-1"1,1 2-1,0 0 1,0 0-1,11-1-344,9-4 193,101-33 170,52-18-187,-172 57-144,-4 1-29,0-1 0,0 0 0,0 0 1,-1-1-1,6-4-3,-15 9 19,0-1 1,0 1 0,0-1 0,0 0 0,-1 0-1,1 1 1,0-1 0,-1 0 0,1 0-1,-1-1 1,1 1 0,-1 0 0,0 0 0,0-1-1,0 1 1,0 0 0,-1-1 0,1 1-1,-1-1 1,1 1 0,-1-1 0,0 0 0,0 1-1,0-1 1,0 1 0,-1-1 0,1 1 0,-1-1-1,1 0-19,-7-15 295,0 0 0,-1 1 0,-1-1 0,0 2 0,-2-1-295,-17-34 735,28 51-730,0 0 0,0 0 0,0 0 0,0-1 0,0 1 0,-1 0 0,1 0 0,0 0 0,0 0 0,0-1 0,0 1 0,0 0 0,0 0 0,0 0 0,0 0-1,-1 0 1,1-1 0,0 1 0,0 0 0,0 0 0,0 0 0,0 0 0,-1 0 0,1 0 0,0 0 0,0 0 0,0 0 0,-1 0 0,1-1 0,0 1 0,0 0 0,0 0 0,0 0 0,-1 0 0,1 0 0,0 0 0,0 0 0,0 0 0,-1 1-5,-3 6 65,-1 13-63,5-19 3,-5 46-9,1 0 0,3 1 0,4 31 4,-2 55 29,-11-20-24,-18 75-5,18-128-2,7-47 64,3-14 11,4-10 56,66-123 415,76-106-544,-139 228 7,-5 6-8,1 0 0,0 0 1,0 0-1,1 0 0,-1 1 0,1-1 0,0 1 1,0 0-1,0 1 0,1-1 0,-1 1 0,1-1 0,0 1 1,1 0 0,-6 3-1,1 0 0,0-1 0,0 1 0,0 0 0,0 0 1,0 0-1,0 0 0,0 0 0,-1 0 0,1 0 0,0 0 1,0 0-1,0 0 0,0 0 0,0 1 0,0-1 0,-1 0 1,1 1-1,0-1 0,0 0 0,0 1 0,-1-1 0,1 1 1,1 0 0,-1 1 0,0-1 0,0 1-1,0-1 1,0 1 0,0-1 0,0 1-1,-1-1 1,1 1 0,0 0 0,-1 0-1,1-1 1,-1 2 0,5 27-8,-2 0 0,-1 1 0,-2 13 8,3 31-79,4 7-1725,7 26 1804,5-19-732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3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14 901 2777,'0'0'132,"-1"1"1,1-1 0,0 0 0,0 0 0,-1 1 0,1-1 0,0 0 0,-1 0 0,1 0-1,0 0 1,-1 0 0,1 0 0,0 1 0,-1-1 0,1 0 0,0 0 0,-1 0-1,1 0 1,0 0 0,-1 0 0,1 0 0,0 0 0,-1-1 0,1 1 0,0 0 0,-1 0-1,1 0 1,0 0 0,-1 0 0,1 0 0,0-1 0,-1 1 0,1 0 0,0 0-1,0 0 1,-1-1 0,1 1 0,0 0 0,0-1 0,0 1 0,-1 0 0,1 0 0,0-1-1,0 1 1,0 0 0,0-1 0,-1 1 0,1 0 0,0-1 0,0 1-133,1-8 32,-1 0 0,1 0 0,1 0 0,-1 1 0,1-1 0,1 1 0,-1-1 0,1 1 0,1 0 0,-1 0 0,1 0 0,1 0 0,-1 0-32,14-24 89,-13 19-25,-1 0 1,0 0-1,-1 0 0,0 0 0,-1 0 0,-1-1 0,1-11-64,0 0 103,5-99 429,-8-87-532,-1 72 26,1 127-9,0 26-44,0-8 7,-15 205-18,9 0 0,16 140 38,-7-325 14,1 0-1,5 18-13,-8-43 0,0-1 0,1 1 0,-1-1 1,0 1-1,1-1 0,0 1 0,-1-1 0,1 0 0,0 0 1,0 1-1,-1-1 0,1 0 0,0 0 0,0 0 0,0 0 0,1 1 0,-1-2 0,0 1-1,-1-1 0,1 0 0,0 0 1,0 1-1,0-1 0,-1 0 0,1 0 0,0 0 1,0 0-1,0 0 0,0 0 0,0 0 0,-1 0 1,1 0-1,0 0 0,0 0 0,0-1 1,-1 1-1,1 0 0,0-1 1,5-2-7,-1 0 0,0 0 0,0-1 1,0 0-1,0 0 0,4-4 7,-5 4-2,65-67-211,-4-2 1,-3-3-1,16-31 213,-63 87-90,0 1-28,-1 0 1,-1-1-1,-1 0 1,-1-1 0,0 0-1,4-17 118,-14 37 1,-1 0-1,0 0 1,1 0-1,-1 0 0,1 0 1,-1 0-1,0 0 1,0 0-1,0-1 0,0 1 1,0 0-1,0 0 1,0 0-1,0 0 0,0 0 1,0-1-1,-1 1 1,1 0-1,0 0 0,-1 0 1,1 0-1,-1 0 0,0 0 7,0 1-1,0 0 1,0 0 0,0 0-1,0 0 1,-1 0-1,1 0 1,0 0-1,0 0 1,0 0 0,0 0-1,0 1 1,0-1-1,0 0 1,0 1-1,0-1 1,0 1 0,0-1-1,0 1 1,0-1-1,0 1 1,0 0-1,0-1 1,0 2-7,-19 10 35,11-7-26,-1 0-1,1 1 1,1 0-1,-1 1 1,1 0-1,0 0 1,0 1 0,1 0-1,-2 2-8,5-4 2,1 1 0,0-1 0,0 1 0,0-1 1,0 1-1,1 0 0,0 0 0,1 0 0,0 0 0,0 0 0,0 4-2,1-8 1,0 0 0,0-1 0,0 1 0,0-1 0,1 1 0,-1-1 0,1 1 0,0-1 0,-1 1-1,1-1 1,1 1 0,-1-1 0,0 0 0,0 0 0,1 0 0,-1 1 0,1-1 0,0-1 0,0 1 0,-1 0 0,1 0 0,0-1 0,1 1 0,-1-1-1,0 1 1,0-1 0,1 0 0,-1 0 0,0 0 0,1 0 0,1 0-1,6 1 3,0-1 0,0 0-1,0 0 1,0-1 0,0 0 0,0-1-1,0 0 1,0-1 0,0 0 0,0 0-1,-1-1 1,1 0 0,-1-1 0,0 0-1,5-3-2,-3 1 12,0 0 0,-1-1 0,1 0 0,-2-1 0,1 0 0,-1 0 0,0-1 0,-1-1-1,0 1 1,0-1 0,-1 0 0,1-4-12,-3 6 21,-1 0 0,0-1 1,-1 1-1,0-1 0,-1 0 0,0 0 0,0 0 0,-1-1 0,0 1 0,0 0 1,-1 0-1,0-1 0,-2-6-21,-4 1 103,6 15-99,-1-1-1,1 1 0,0 0 0,-1 0 1,1 0-1,0 0 0,-1-1 1,1 1-1,0 0 0,-1 0 1,1 0-1,0 0 0,-1 0 1,1 0-1,-1 0 0,1 0 1,0 0-1,-1 0 0,1 0 1,0 0-1,-1 0 0,1 0 1,-1 0-1,1 0 0,0 1 1,-1-1-4,-1 1 3,0 0 1,1 1 0,-1-1 0,0 1-1,0 0 1,1-1 0,-1 1 0,1 0 0,0 0-1,0 0 1,-1 0 0,1 0 0,0 0-4,0 1 0,-7 12 2,1 0 1,0 0-1,1 1 0,1-1 1,0 2-1,1 0-2,2 10-16,1 1 0,1-1 0,1 1 0,1-1 0,2 0 0,2 8 16,-5-28-10,1-1 0,0 0 0,0 0 0,1 0-1,0 0 1,0 0 0,0 0 0,1-1 0,0 1 0,0-1-1,3 3 11,-5-6-4,0 0 0,0-1-1,0 1 1,1-1-1,-1 1 1,0-1 0,1 0-1,-1 0 1,0 0-1,1 0 1,0 0 0,-1 0-1,1-1 1,-1 1-1,1-1 1,0 0 0,-1 0-1,1 0 1,0 0-1,-1 0 1,1-1 0,0 1-1,-1-1 1,1 0-1,-1 1 1,1-1-1,0-1 6,6-2 2,-1-1 0,1 0 0,-1-1 1,0 0-1,0 0 0,-1-1 0,0 0 1,0 0-1,3-5-3,15-19 28,15-27-28,-25 35 4,-12 19-5,46-70 34,6-18-33,-40 65 31,-2 0 0,-1-1 0,-2-1 0,0 0 0,1-14-31,1-17 76,-3 1 1,-2-2 0,-4 1-1,-2-19-76,0 78 12,-1-1 0,0 1 0,0-1 0,0 1-1,0-1 1,0 1 0,0-1 0,-1 1 0,1-1 0,-1 1-1,1 0 1,0-1 0,-1 1 0,0 0 0,1-1 0,-1 1-1,0 0 1,-1-1-12,2 2 5,-1 0 0,0 0 1,1 0-1,-1 0 0,0 0 0,1 0 0,-1 1 0,1-1 0,-1 0 0,0 0 0,1 1 0,-1-1 1,1 0-1,-1 1 0,1-1 0,-1 1 0,1-1 0,-1 1 0,1-1 0,-1 1 0,1-1 0,-1 1 1,1-1-1,0 1 0,-1 0 0,1 0-5,-8 11 19,1 2 0,0-1 0,1 1-19,-5 14-5,1 1 0,1 0-1,2 0 1,1 1 0,1 0 0,1 0 0,2 10 5,0 55-48,9 66 48,1 28 25,-11-48-11,-19 123-14,18-236-13,2-19 15,0 0-1,1 0 0,0 0 0,1 0 0,0 0 1,0 0-1,1 1 0,0-1 0,2 6-1,-3-14 2,1 1-1,-1-1 0,1 1 1,-1-1-1,1 0 0,0 1 1,-1-1-1,1 0 0,0 0 1,0 1-1,0-1 0,0 0 1,0 0-1,0 0 0,0 0 1,0 0-1,1 0 0,-1-1 1,0 1-1,1 0 0,-1 0 0,0-1 1,1 1-1,-1-1 0,1 1-1,1-1-2,0 0-1,0 0 0,0 0 0,0 0 0,0-1 0,0 1 0,0-1 0,0 0 0,0 1 0,0-1 0,0-1 0,0 1 3,9-5-14,0-1-1,0 0 1,-1-1-1,-1 0 1,3-2 14,-2-1 1,-1 1 1,-1-1 0,1 0 0,-2-1-1,0 0 1,0-1 0,-1 1-1,0-1 1,-1-1 0,-1 1 0,0-1-1,-1 0 1,-1 0 0,0-1-1,0-5-1,1-18-6,-1-1 0,-2 0 0,-2 0 0,-1 0-1,-3-6 7,4 40 1,-3-33-38,-2 0 0,-3-6 37,7 35-10,-1-1 0,0 1 1,0 0-1,-1 0 0,0 0 1,-1 1-1,0-1 0,0 1 1,-1 0-1,1 1 0,-2-1 10,5 7 2,1-1 0,-1 1 0,1 0 0,-1 0 0,0 0 0,0 1 1,1-1-1,-1 0 0,0 1 0,0-1 0,0 1 0,0-1-2,-6-2 16,14-4-74,3-1 5,-2 3 36,-1 0 0,0 1 0,1 0 0,0 0 0,0 0 0,0 1 0,1-1 0,6 0 17,80-21-12,197-49-259,-291 74 265,0 0 0,0 0 0,0 0-1,0 1 1,0-1 0,0 0 0,0 0 0,0 0 0,0 0 0,0 0 0,0 0 0,0 1 0,0-1-1,0 0 1,0 0 0,0 0 0,0 0 0,0 0 0,0 0 0,0 0 0,0 1 0,0-1 0,0 0-1,0 0 1,0 0 0,0 0 0,0 0 0,1 0 0,-1 0 0,0 1 0,0-1 0,0 0-1,0 0 1,0 0 0,0 0 0,0 0 0,0 0 0,1 0 0,-1 0 0,0 0 0,0 0 0,0 0-1,0 0 1,0 0 0,0 0 0,0 0 0,1 0 0,-1 0 0,0 0 0,0 0 0,0 0 0,0 0-1,0 0 1,0 0 6,-9 9-52,8-8 36,-10 9 12,1 0 0,0 1 0,1 0 0,0 0 0,1 1 0,0 0-1,-2 5 5,6-8 1,0 0-1,1 0 0,0 1 0,0-1 0,1 1 0,0 0 0,1-1 0,0 1 0,1 0 0,-1 0 0,2 3 0,-1-11 1,0 0-1,0 1 1,1-1-1,-1 1 1,0-1-1,1 0 1,0 1-1,-1-1 1,1 0-1,0 0 1,0 0-1,1 0 1,-1 0-1,0 0 0,1 0 1,-1 0-1,1 0 1,-1 0-1,1-1 1,1 2-1,-1-2 0,0 0 1,0-1 0,0 1 0,0-1-1,0 1 1,0-1 0,0 0-1,0 0 1,0 0 0,0 0-1,0 0 1,0 0 0,0 0-1,0-1 1,0 1 0,0-1 0,0 1-1,0-1 1,0 0 0,0 0-1,-1 0 1,1 0 0,0 0-1,-1 0 1,2-2-1,23-13 11,-1 0-12,0-2 0,0 0 0,10-12 1,-19 14 1,-1-1 0,-1 0 0,0-1-1,-9 11 4,0 0 0,-1 0 0,-1-1 0,1 1-1,-1-1 1,0 0 0,-1 0 0,0 0-1,0 0-3,0-4 5,0 0 0,-1 0-1,-1-9-4,0 17 0,0 1 0,0-1 0,-1 1 0,1-1 1,-1 1-1,0 0 0,0-1 0,0 1 0,0 0 0,-1 0 0,1-1 0,-1 1 0,0 0 0,1 2 0,0 1 0,1-1 0,-1 1 0,0-1 0,0 1 0,0-1 0,1 1 0,-1-1 0,0 1 0,0 0 0,0-1 0,0 1 0,0 0 0,0 0 0,1 0 0,-1 0 0,0 0 0,0 0-1,0 0 1,0 0 0,0 0 0,0 0 0,0 1 0,0-1 0,0 0 0,1 0 0,-1 1 0,0-1 0,0 1 0,0-1 0,1 1 0,-1-1 0,0 1 0,0-1 0,1 1 0,-1 0 0,0 0 0,-23 24 20,16-14-48,0 0-1,1 0 1,0 1 0,1 0-1,0 1 1,1-1 0,1 1-1,0 0 1,0 0 0,1 0 0,0 6 28,2-9-40,0 0 0,1 0 0,0 0 0,1 0 1,0 0-1,0 0 0,1 0 0,0 0 0,1 0 1,0-1-1,1 1 0,0-1 0,0 0 0,1 0 1,2 3 39,-4-8-1,-1-1 0,1 1 1,0-1-1,0 0 0,0 1 1,0-2-1,1 1 0,-1 0 1,1 0-1,0-1 0,0 0 1,0 0-1,0 0 1,0 0-1,0-1 0,0 0 1,1 0-1,-1 0 0,0 0 1,1 0-1,-1-1 0,1 0 1,-1 0-1,1 0 0,-1-1 1,0 1-1,1-1 0,-1 0 1,0 0-1,1-1 1,-1 1-1,0-1 0,0 0 1,0 0-1,1-1 1,7-4 83,0-1 0,0-1 0,-1 1 0,-1-2 0,1 0 0,-1 0 0,-1-1 0,5-7-83,-9 12 68,-1 0 0,0 0 0,0-1 0,0 1 0,-1-1-1,0 0 1,-1 0 0,1-1 0,-1 1 0,-1 0 0,1-1-1,-1 1 1,-1-1 0,1 1 0,-1-1 0,0 1 0,-1-2-68,-1-3 42,-1 1 1,0-1 0,-1 1-1,0 0 1,-1 0 0,0 1-1,-1-1 1,0 1 0,0 0-1,-1 0 1,0 1 0,-5-4-43,27 13-151,22 5 74,0-3 1,3-1 76,-15-1 4,0 1 0,0 1 0,0 1 1,0 1-1,15 5-4,-37-8 0,-1 0-1,1-1 1,-1 1 0,0 0-1,0 0 1,0 0-1,1 0 1,-1 1 0,0-1-1,0 1 1,-1-1-1,1 1 1,0 0 0,0-1-1,-1 1 1,1 0-1,-1 0 1,0 0 0,0 0-1,1 1 1,-1 1-4,-1-1-1,1 0 1,-1 1 0,0-1-1,0 0 1,0 1-1,0-1 1,0 0 0,-1 1-1,0-1 1,1 0 0,-1 1-1,-1-1 1,1 1 4,-5 14-4,0 1 0,1 0 0,1 1 0,1-1 0,0 17 4,3-29 2,-1-1 1,2 0-1,-1 1 1,1-1-1,0 0 1,0 0 0,1 1-1,0-1 1,0 0-1,0-1 1,1 1-1,0 0 1,0-1-1,0 1 1,1-1-1,0 0 1,0 0-1,0 0 1,4 2-3,-5-5-4,0 0 1,0 0 0,0 0 0,1 0 0,-1-1-1,0 1 1,1-1 0,0 0 0,-1 0-1,1 0 1,0-1 0,-1 0 0,1 1-1,0-1 1,2 0 3,-1-1-7,0 1 1,0-1-1,0 1 0,0-2 0,0 1 1,0 0-1,0-1 0,0 0 1,0 0-1,0-1 0,0 0 7,95-68-33,-2 4 97,-91 63-60,0 0 1,0 0 0,0-1 0,-1 0-1,1 0 1,1-3-5,-5 4 1,0 0-1,0 1 1,0-1 0,-1-1-1,1 1 1,-1 0 0,0-1 0,-1 1-1,1-1 1,-1 1 0,1-2-1,-1-2 26,0 0 0,0-1-1,-1 1 1,0 0 0,0 0 0,-1-1 0,0 0-26,0 8 18,1-1-1,0 0 0,-1 0 1,1 0-1,-1 0 1,0 1-1,0-1 1,1 0-1,-1 0 0,0 1 1,-1-1-1,1 1 1,0-1-1,-1 0-17,1 1 11,0 1 0,0-1-1,0 1 1,0 0 0,0-1 0,0 1 0,0 0 0,0 0-1,0-1 1,0 1 0,0 0 0,0 0 0,0 0-1,0 0 1,0 0 0,0 1 0,0-1 0,0 0 0,0 0-1,0 1 1,0-1 0,0 0 0,0 1 0,0-1-1,0 1 1,1-1 0,-1 1 0,0 0-11,-8 4 26,1 1 1,0 1-1,1-1 0,0 1 1,0 1-1,0-1 0,-4 7-26,-2 4-5,1 1-1,-6 14 6,15-28-10,1-1-1,0 1 0,0 0 0,0 0 1,0 0-1,1 0 0,0 0 1,0 0-1,0 0 0,1 0 1,0 1-1,0-1 0,0 0 1,1 0-1,0 2 11,0 5-34,1 1-157,1-1 0,0 1 1,1 0-1,0-1 1,1 0-1,1 0 1,0 0-1,0 0 1,1-1-1,1 0 1,0-1-1,0 0 1,1 0-1,8 7 191,-13-15-70,1 1-1,0 0 0,0-1 1,0 0-1,0 0 0,0 0 1,0-1-1,0 0 1,1 0-1,-1 0 0,1 0 71,-5-1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6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93 1704,'6'-93'6532,"-6"93"-6362,0 2 29,-6 29-16,2 0 1,2 0-1,0 7-183,2-36 3,0 1 0,0 0-1,1-1 1,-1 1-1,0-1 1,1 1 0,0-1-1,-1 1 1,1-1 0,0 1-1,0-1 1,0 0-1,1 0 1,-1 1 0,0-1-1,2 1-2,-2-2-2,0 0 0,1 0-1,-1 0 1,0 0 0,1-1-1,-1 1 1,1 0 0,-1-1-1,1 1 1,0-1 0,-1 1-1,1-1 1,-1 0 0,1 1-1,0-1 1,-1 0 0,1 0-1,1 0 3,5-2-137,0 1 1,-1-1-1,1-1 0,-1 1 0,1-1 0,-1-1 0,0 1 0,2-3 137,30-19-1457,2-6 575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7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142 386 3977,'-6'5'210,"-1"0"-1,1 0 1,1 1 0,-1 0 0,1 0 0,0 0 0,0 1-1,1 0 1,0-1 0,0 2 0,1-1 0,-3 7-210,-4 15 186,1 0 0,-4 22-186,13-48 24,-16 70 148,-6 75-172,18-115 0,3-1 1,1 1-1,1 0 1,1-1 0,6 24-1,-8-54 0,1-1 0,-1 1 0,0 0 0,1 0 1,-1 0-1,1 0 0,0-1 0,0 1 0,0 0 1,-1 0-1,2-1 0,-1 1 0,0-1 0,0 1 1,0-1-1,1 0 0,-1 1 0,1-1 0,-1 0 5,0-1 0,0 0 0,0 1 1,0-1-1,0 0 0,0 0 0,0 0 0,0 0 0,0 0 0,0 0 0,1 0 0,-1 0 0,0 0 0,0-1 0,0 1 0,0 0 0,0-1 0,0 1 0,0 0 0,0-1 0,0 0 0,-1 1 0,1-1-5,7-5 50,0 0 1,-1-1-1,0 1 0,-1-2 0,1 1 0,-1-2-50,0 2 30,71-93 227,-43 53-192,2 2 0,29-28-65,-55 64 0,-1 1-1,1 0 1,1 0 0,-1 1-1,1 1 1,1 0 0,-1 0-1,1 1 1,0 1 0,0 0-1,0 0 1,-8 3-6,0 0-1,0 0 0,0 1 0,1-1 0,-1 1 0,0 0 0,0 0 1,0 0-1,0 1 0,0-1 0,0 1 0,0 0 0,0 0 0,0 0 0,0 1 1,0 0-1,-1-1 0,1 1 0,-1 1 0,1-1 0,-1 0 0,0 1 0,0 0 1,0-1-1,0 1 0,0 1 0,0-1 0,-1 0 0,0 0 0,0 1 0,0 0 1,0-1-1,0 1 0,-1 0 0,1 1 7,2 9 1,0 0-1,0 1 1,-2 0 0,0-1 0,0 1-1,-2 0 1,0 3-1,-2 29-62,-5 27 62,5-45-21,2-20 22,-1 0 0,0 0 0,0 0 1,0-1-1,-1 1 0,-1 0 0,1-1 0,-2 1 0,1-1 0,-1 1-1,-1-5 189,4-8-48,2-11 101,11-24 50,2 0 0,2 1 0,20-36-292,-14 27 83,7-12 58,10-12-141,-25 49 17,1 0-1,0 0 1,2 2-1,10-10-16,-26 29 0,5-5-2,1-1 0,0 1 0,0 0 0,6-2 2,-12 6-5,1 1 0,-1 0 0,1 0 0,0 1 0,0-1 0,-1 0 0,1 1 0,0-1 0,0 1 0,0-1 0,0 1 0,0 0 0,0 0 0,-1 0 0,1 0 0,0 0 0,0 0 0,0 1 0,0-1 0,0 0 0,0 1 0,-1 0 0,1-1 0,0 1 0,1 1 5,0 0-11,0 1 0,0 0 1,0 0-1,-1 0 0,1 0 1,-1 0-1,1 1 1,-1-1-1,0 1 0,-1-1 1,2 5 10,15 46-46,-14-42 38,7 30-28,10 30-121,-19-64 110,1 0 1,1 0 0,0-1-1,0 1 1,0-1 0,1 0-1,2 2 47,-6-8-3,1 1-1,-1-1 1,1 1-1,-1-1 0,1 0 1,0 1-1,-1-1 1,1 0-1,0 0 0,0-1 1,0 1-1,0 0 1,0-1-1,0 1 0,0-1 1,0 1-1,0-1 1,0 0-1,0 0 0,0 0 1,1 0-1,-1 0 1,0 0-1,0-1 0,0 1 1,0-1-1,0 0 1,0 1-1,0-1 4,7-4 41,1 1 0,-1-1 0,0-1 0,-1 0 1,4-3-42,-5 4 24,11-9 72,0 0 1,-1-1-1,-1-1 0,0-1 1,-1 0-1,-1-1 0,-1 0 1,6-12-97,-10 14 72,-1 0 1,-1-1-1,0 0 0,-1 0 1,-1-1-1,-1 1 0,0-1 1,-1 0-1,-1 0 0,-1 0 1,-1-2-73,-4-54 146,-3 0-1,-3 1 1,-19-70-146,25 123 22,3 15-12,0 1 0,0-1-1,0 0 1,-1 1 0,0-1-1,1 1 1,-1-1 0,-1 1-1,1 0 1,-2-1-10,4 4 2,0 1 1,0 0-1,0 0 0,0-1 0,0 1 1,0 0-1,0 0 0,0 0 0,0-1 1,0 1-1,-1 0 0,1 0 1,0 0-1,0-1 0,0 1 0,0 0 1,0 0-1,-1 0 0,1 0 1,0 0-1,0-1 0,0 1 0,-1 0 1,1 0-1,0 0 0,0 0 0,0 0 1,-1 0-1,1 0 0,0 0 1,0 0-1,-1 0 0,1 0 0,0 0 1,0 0-1,-1 0 0,1 0 1,0 0-1,0 0 0,0 0 0,-1 0 1,1 0-1,0 0 0,0 0 0,0 0 1,-1 1-1,1-1 0,0 0 1,0 0-1,0 0 0,-1 0 0,1 0 1,0 1-1,0-1 0,0 0 1,0 0-1,0 0 0,-1 1-2,-2 11 7,2-10-5,-4 29 0,0-1 0,2 1 0,1 1-1,3 26-1,-1-11 1,-2 85-19,-6 0-1,-23 123 19,28-237-49,-9 44-322,3 1-1,-1 61 372,10-120-1074,0-9-1030,0 3 1478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7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0 187 4145,'33'-9'802,"1"1"1,-1 2-1,25 0-802,-6-1 325,72-13 373,55-20-698,-176 39 15,20-3-23,-23 4 13,1 0 1,-1 0-1,0 0 0,1 0 0,-1 0 1,1-1-1,-1 1 0,0 0 0,1 0 1,-1 1-1,1-1 0,-1 0 0,0 0 1,1 0-1,-1 0 0,1 0 0,-1 0 1,0 0-1,1 1 0,-1-1 0,0 0 1,1 0-1,-1 0 0,0 1 0,1-1 1,-1 0-1,0 1 0,0-1 0,1 0 1,-1 1-1,0-1 0,0 0 0,1 1 1,-1-1-1,0 0 0,0 1 0,0-1 1,0 1-1,0-1-5,-4 4 551,-13 24-396,2 1 0,1 0 0,1 1 0,2 1-155,6-20 9,2 1 1,0-1-1,0 1 0,1 0 1,0-1-1,1 1 0,1 3-9,0-8 3,0 0-1,1-1 1,0 1 0,0-1-1,1 1 1,0-1-1,0 0 1,0 1-1,1-1 1,0 0-1,3 5-2,1-1 7,-1 0 5,0 0 1,1 0 0,1 0 0,8 8-13,-15-17 2,0-1 0,0 1 0,0 0 0,0-1 0,0 1 0,0 0 0,0-1 0,1 0 0,-1 1 0,0-1 0,0 0 0,0 1 0,1-1 0,-1 0 1,0 0-1,0 0 0,1 0 0,-1 0 0,0 0 0,0-1 0,0 1 0,1 0 0,-1-1 0,0 1 0,1-1-2,26-18 47,-18 10-25,36-26 205,2-6-227,-3 3 115,-38 33-83,-1 0-1,0 0 0,-1 0 1,1-1-1,-1 0 1,0 0-1,0 0 0,-1 0 1,0-1-1,0 0 0,0 0 1,-1 0-1,0 0 1,-1-1-1,1 1 0,-1-1 1,-1 0-1,0 1 0,0-1 1,0 0-1,-1 0 0,0 0 1,0 1-1,-1-1 1,-1-3-32,-2-14 101,-2 1 1,0-1 0,-2 2 0,-6-13-102,3 4 41,12 26-277,7 8 90,16 13-14,-13-8 68,39 21-19,-13-8 68,-1 1 1,4 5 42,-36-23-8,0 0 1,0 0-1,0 0 1,0 0-1,-1 0 0,1 1 1,-1-1-1,0 1 0,0 0 1,0 0-1,-1 0 0,1 1 1,-1-1-1,0 0 0,0 1 1,-1 0-1,1-1 0,-1 1 1,0 0-1,0 0 0,-1 0 1,1 0-1,-1 2 8,-1 24 13,0-17-14,0 0-1,1 0 0,1 0 0,1 3 2,-2-14-1,1 1-1,0-1 1,0 0-1,0 0 1,0 1-1,0-1 1,1 0 0,-1 0-1,1 0 1,0 0-1,0 0 1,0-1-1,0 1 1,0-1 0,1 1-1,-1-1 1,1 0-1,0 0 1,0 1 1,12 7-3,-11-7 3,-1 0 0,1-1-1,0 1 1,0-1-1,0 0 1,0 0-1,1 0 1,-1 0 0,1-1-1,1 0 1,37-3 0,-18 4 0,-19-2-2,0 1 0,0-1 0,0 0 1,0 0-1,0 0 0,0-1 0,0 0 0,0 0 1,0-1-1,0 1 0,5-3 2,18-8-21,-2-1 1,0-1-1,0-1 1,-2-1-1,8-7 21,-27 18 44,1 0 0,-1-1-1,0 0 1,0 0 0,-1 0 0,0-1 0,0 1 0,0-1-1,-1 0 1,0-1 0,-1 1 0,1-1 0,-1 0 0,-1 1 0,1-1-1,-2-1 1,1 1 0,-1 0 0,0 0 0,-1 0 0,0-8-44,0 14 22,0 0 1,0 1 0,0-1 0,0 0-1,0 0 1,-1 1 0,1-1 0,-1 0-1,0 0 1,1 1 0,-1-1 0,0 1 0,0-1-1,0 1 1,0-1 0,0 1 0,0-1-1,-1 1-22,1 0 10,0 1 0,0-1-1,0 1 1,0-1-1,0 1 1,0-1-1,0 1 1,-1 0-1,1 0 1,0-1-1,0 1 1,0 0 0,-1 0-1,1 0 1,0 0-1,0 1 1,0-1-1,-1 0 1,1 0-1,0 1-9,-6 2 11,-1 0 0,1 0-1,1 1 1,-1 0-1,0 0 1,1 1-1,-2 1-10,-8 7 2,0 1 0,1 0 0,0 1 0,2 1-1,-2 2-1,8-9-10,1 1 0,0-1 0,0 1 0,1 0 0,1 1 0,-1-1 0,2 1 0,-1 0 0,0 9 10,3-16-14,1-1 0,-1 1 0,1-1 0,0 1 0,1-1 0,-1 1 0,1-1 0,-1 1 0,1-1 0,0 1 14,0-3-6,-1 1 1,1-1-1,-1 0 0,0 0 1,1 0-1,0 0 1,-1 0-1,1 0 1,0 0-1,0 0 0,-1 0 1,1 0-1,0 0 1,0-1-1,0 1 0,0 0 1,0-1-1,0 1 1,0 0-1,0-1 0,0 1 1,0-1-1,1 0 1,-1 1-1,1-1 6,25-4-76,-25 3 72,5 2-5,1-2-1,-1 1 0,0-1 0,1-1 1,-1 1-1,0-1 0,0 0 0,0-1 1,0 0-1,0 0 0,4-2 10,-9 3 0,39-21-65,0-3 0,17-15 65,-46 32-12,-2 0 0,1 0 0,-1-1 0,-1-1 1,0 0-1,0 0 0,-1-1 0,0 0 0,-1 0 0,4-11 12,-10 21 2,-1 1 1,1-1-1,0 0 0,-1 0 0,1 0 1,-1 1-1,0-1 0,1 0 1,-1 0-1,0 0 0,0 0 1,0 0-1,-1-1-2,1 3 1,0 0 0,0-1 0,0 1 0,0 0-1,0 0 1,-1 0 0,1 0 0,0-1 0,0 1 0,0 0 0,0 0-1,0 0 1,0 0 0,-1 0 0,1 0 0,0-1 0,0 1 0,0 0 0,-1 0-1,1 0 1,0 0 0,0 0 0,0 0 0,0 0 0,-1 0 0,1 0 0,0 0-1,0 0 1,0 0 0,-1 0 0,1 0 0,0 0 0,0 0 0,0 0 0,-1 0-1,1 0 1,0 0 0,0 0-1,-13 10 6,6-1-154,0 0-1,1 0 1,1 0-1,-1 0 1,1 1-1,1 0 1,0 0-1,0 0 1,1 1-1,0-1 1,1 1 0,0 0-1,1-1 1,0 1-1,0 0 1,2 0-1,-1 0 1,2 5 148,9 36-768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8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214 605 3433,'-4'0'143,"-1"0"0,1 1 1,0 0-1,0 0 0,0 0 1,0 0-1,0 1 1,0-1-1,0 1 0,1 0 1,-1 0-1,0 1 0,1-1 1,0 1-1,0-1 0,-3 3-143,-5 8-41,0-1 1,1 1-1,-7 11 41,-1 1 151,7-10-147,0 0 0,1 1 0,1 0 0,0 1 0,1 0 0,-4 16-4,9-28-5,2 1 0,-1-1 0,1 1 1,0 0-1,0-1 0,0 1 0,1 0 0,0 0 0,0 0 0,1-1 0,-1 1 0,1 0 0,1 0 0,-1-1 0,1 1 0,0-1 0,0 1 0,0-1 0,1 0 0,0 0 0,0 0 0,0 0 0,4 4 5,-3-6 2,-1 0 0,0 0 1,1 0-1,0 0 0,0-1 0,0 0 0,0 0 0,0 0 0,0 0 1,1 0-1,-1-1 0,1 0 0,-1 0 0,1 0 0,-1 0 0,1-1 1,-1 0-1,1 0 0,0 0 0,-1-1 0,2 1-2,9-3 31,1 0 1,0-1-1,-1-1 0,0-1 1,6-2-32,22-11 220,0-2 1,-1-2-1,-2-2 1,0-1-1,25-23-220,-54 40 156,0 0 0,0 0 0,-1-2 0,0 1 0,-1-1 0,0 0 0,-1-1 0,0 0 0,-1 0 0,0-1 0,-1 0 0,-1 0 0,0 0 0,-1-1 0,0 0 0,-1 0 0,0 0 0,-1-5-156,1-37 221,-3 0 1,-3 1-1,-6-32-221,-4 2 261,-21-75-261,32 153 20,-2-9 75,0 0 0,-1 1-1,-1 0 1,-1-2-95,7 16 4,-1 1-1,1 0 1,0-1 0,0 1-1,0 0 1,0-1 0,-1 1-1,1 0 1,0-1-1,0 1 1,-1 0 0,1 0-1,0-1 1,0 1 0,-1 0-1,1 0 1,0 0 0,-1-1-1,1 1 1,0 0 0,-1 0-1,1 0 1,-1 0 0,1 0-1,0 0 1,-1-1-1,1 1 1,0 0 0,-1 0-1,1 0 1,-1 0 0,1 0-1,0 1 1,-1-1 0,1 0-1,0 0 1,-1 0 0,1 0-1,0 0 1,-1 0-1,1 1 1,0-1 0,-1 0-1,1 0 1,0 0 0,-1 1-1,1-1 1,0 0 0,0 1-1,-1-1 1,1 0 0,0 0-1,0 1 1,0-1-1,-1 0 1,1 1 0,0-1-1,0 0 1,0 1 0,0-1-1,0 1 1,0-1 0,0 0-4,-9 22-15,9-22 16,-3 12-4,0 0 0,2 0-1,-1 0 1,1 1 0,1-1 0,0 0-1,1 2 4,4 29 18,4 16-18,-3-22 0,17 110-16,-8 1 1,-4 82 15,-10-181-61,-3 99-2349,2-133 710,1-9 711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8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15 225 5353,'-5'-24'373,"2"15"-216,1 0 1,1 1-1,-1-1 0,1 0 0,1-1 0,0 1 0,0-1-157,0 8 25,1-1 0,0 1 0,-1-1 0,1 1 0,0 0 0,0-1 0,0 1 0,1 0 0,-1 0 0,0 0 0,1 0 0,-1 0 0,1 0 0,0 0 0,0 0 0,0 1 1,-1-1-1,2 1 0,-1-1 0,0 1 0,0 0 0,0 0 0,1 0 0,-1 0 0,0 0 0,1 1 0,1-1-25,51-16 161,7-2-10,0 2-1,64-8-150,-117 24 42,-1 1-1,1-1 0,-1 2 1,0-1-1,1 1 0,-1 0 1,0 1-1,2 0-41,-9-2 11,0 1 0,1-1-1,-1 1 1,0-1 0,0 1-1,1 0 1,-1 0 0,0-1 0,0 1-1,0 0 1,0 0 0,0 0 0,0 0-1,0 0 1,-1 0 0,1 1-1,0-1 1,0 0 0,-1 0 0,1 0-1,-1 1 1,1-1 0,-1 0-1,0 1 1,1-1 0,-1 0 0,0 1-1,0-1 1,0 1 0,0-1 0,0 1-11,-1 6 39,0 0 1,0 0-1,-1-1 1,0 1 0,-2 2-40,-2 13 76,5-18-69,0 0 0,1 1 0,-1-1 0,1 0 0,0 1 0,0-1 0,1 0 0,0 0 0,0 1 0,0-1 0,2 4-7,-2-6 0,1 0 0,0 0 0,0 0 0,0 0 0,0 0 1,0-1-1,0 1 0,1-1 0,0 1 0,-1-1 0,1 0 0,0 0 0,0 0 0,0 0 0,0-1 0,0 1 0,0-1 1,4 1-1,3 2-229,0-1 0,1-1 0,0 0 0,0-1 0,-1 0 0,1 0 0,0-1 0,0 0 0,0-1 1,0-1-1,0 1 0,-1-2 0,1 1 0,5-4 229,24-12-951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9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 3585,'-22'45'479,"3"1"1,2 1 0,2 1-1,2 0 1,2 1 0,-1 22-480,8-49 19,2 0 0,0 0-1,1 0 1,2 13-19,-1-27 4,1 0 0,1 0 0,-1 0 0,1 0 0,1 0 1,-1 0-1,2-1 0,-1 1 0,1-1 0,0 0 0,0 0 0,1 0 0,3 4-4,-5-8 4,0 0 1,0-1 0,1 1-1,-1-1 1,0 0-1,1 1 1,0-2 0,-1 1-1,1 0 1,0-1 0,0 1-1,0-1 1,0 0-1,0-1 1,1 1-5,9 0 28,0 0-1,0-1 1,0 0 0,2-1-28,-8-1 15,0 0 1,0 0 0,0 0-1,0-1 1,0 0 0,-1-1-1,0 1 1,0-1 0,4-3-16,12-6 43,-8 6-19,-1-1 1,-1 0-1,0-1 0,0 0 1,0-1-1,-1 0 1,4-6-25,2-5 42,0-1 0,-2-1 0,0 0 1,-2-1-1,0-1 0,-2 0 1,4-13-43,-12 24 163,-6 11 105,-15 21 137,1 3-382,1 2 1,1 0-1,2 0 1,0 1 0,1 1-1,1 0 1,2 0-1,0 1 1,-2 17-24,9-34-9,0-1 0,0 1 1,1 0-1,1-1 0,-1 1 1,1-1-1,0 1 0,1-1 1,0 0-1,2 6 9,-3-12-3,-1 0 0,1 0 0,0 0 0,0-1 0,-1 1 0,1 0 0,1 0 0,-1-1-1,0 1 1,0 0 0,0-1 0,1 1 0,-1-1 0,1 1 0,-1-1 0,1 0 0,0 0 0,0 0 0,-1 0 0,1 0 0,0 0-1,0 0 1,0-1 0,0 1 0,0 0 0,0-1 0,0 0 0,0 0 0,0 1 0,0-1 0,0 0 0,0 0 0,0-1 0,0 1 0,0 0-1,1-1 4,4-2 11,1 1-1,0-2 0,-1 1 1,0-1-1,1 0 0,-2-1 1,1 0-1,3-3-10,12-9 46,0-1 1,-2-1-1,0 0 0,-1-2 0,3-5-46,-15 17 7,-1 0-1,-1 0 1,1-1-1,-2 1 1,1-1-1,-1 0 1,-1-1-1,1 1 0,-2-1 1,0 1-1,0-1 1,-1 0-1,0 0 1,-1 1-1,0-3-6,-1 0 8,-1 1 0,0-1 0,-1 0 0,0 1 0,-1-1 0,0 1-1,-1 0 1,-1-2-8,3 10 0,1 0 0,-1 0 0,1 0 1,-1 0-1,0 1 0,0-1 0,-1 1 0,1 0 0,-1-1 0,0 1 0,0 0 0,1 2-5,1 0 0,-1-1 0,0 1 0,1 0 0,-1 1 0,0-1 0,1 0 0,-1 1 0,0 0 0,0-1 0,1 1-1,-1 0 1,0 0 0,0 1 0,1-1 0,-1 1 0,0-1 0,0 1 0,-1 1 5,-1 0-116,0 1 0,0 0-1,0 0 1,0 1 0,1 0 0,0-1 0,0 1-1,0 1 1,0-1 0,0 1 0,1-1-1,0 1 1,0 0 0,0 0 0,1 0-1,0 1 1,0-1 0,0 0 0,0 1 116,-7 27-714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39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4537,'3'4'177,"0"-1"1,0 0-1,0 1 0,-1-1 1,1 1-1,-1 0 0,0 0 1,0 0-1,0 0 0,-1 0 1,0 0-1,1 1 0,-1-1 1,0 2-178,2 13-212,-1 0 0,-1 15 212,0-15 141,1 7-194,-1 0-1,-1-1 0,-1 1 0,-1 0 0,-2-1 0,0 1 0,-6 14 54,25-77 1195,1 1 1,7-8-1196,-10 18 260,-4 6-160,1 1 0,0 0-1,2 1 1,0 0 0,1 1 0,1 0-1,1 1 1,0 1 0,10-7-100,-22 19 16,23-14 56,-25 16-70,-1 1-1,1 0 1,0-1 0,0 1 0,0 0 0,0 0-1,-1 0 1,1 0 0,0 0 0,0 0 0,0 0-1,0 0 1,0 0 0,-1 0 0,1 0 0,0 0-1,0 0 1,0 1 0,-1-1 0,1 0 0,0 1-1,0-1 1,0 1 0,-1-1 0,1 1 0,0-1 0,-1 1-1,1-1 1,0 1 0,-1-1 0,1 1 0,-1 0-1,1 0 1,-1 0-2,4 6 1,0 1 0,-1 0 0,0 0 0,0 0-1,-1 0 1,0 0 0,0 1 0,-1 0-1,5 76-333,-3-43-65,2 23 90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0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 3313,'0'0'76,"-1"0"1,1 0-1,0 0 1,0-1-1,0 1 1,-1 0-1,1 0 0,0 0 1,0 0-1,0 0 1,-1 0-1,1 0 1,0 0-1,0 0 1,-1 0-1,1 0 1,0 0-1,0 0 1,0 0-1,-1 0 1,1 0-1,0 0 0,0 0 1,0 0-1,-1 0 1,1 0-1,0 0 1,0 0-1,0 0 1,-1 1-1,1-1 1,0 0-1,0 0 1,0 0-1,-1 0 1,1 0-1,0 1 0,0-1 1,0 0-1,0 0 1,0 0-77,-1 1 148,-26 12 213,2 2-1,0 1 1,0 1 0,1 1 0,2 1-1,0 1 1,-11 14-361,-30 37 1043,-37 58-1043,-15 17 249,104-132-371,-12 13 228,22-25-327,0-1-1,0 0 0,0 0 1,-1 0-1,1 0 0,-1 0 1,1 0-1,0 0 0,-1 0 1,1-1-1,-1 1 0,0 0 1,1-1-1,-1 1 0,-1-1 222,-3-1-2024,10-1 881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1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0 624,'0'0'232,"0"0"-136,0 0-80,0 0-32,0 0 32,0 0 112,0 0 112,0 0 104,0 0 8,0 0-80,11 19-87,1 8-570,26 43 297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0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6705,'16'0'2329,"7"14"-2097,5 7-64,5 19-48,-1 5-16,13 16-8,-3 2 8,-1-4 16,0 2 8,-9-11-40,3-1 0,-3-8-64,-4-3-40,-3-11-464,-1-5-480,1-10 592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0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52 6049,'0'6'441,"-1"-1"-1,1 1 0,-1-1 1,0 1-1,-1-1 0,-1 4-440,-22 43-186,20-44 390,-25 34-87,37-55 96,0-1-1,1 1 1,0 0-1,1 1 1,7-7-213,-3 4 9,-1-2 0,0 1-1,2-7-8,-10 17 15,0 0 0,1 0-1,0 0 1,5-4-15,-10 9 1,1 1 1,0-1-1,-1 1 1,1-1-1,0 1 0,-1-1 1,1 1-1,0-1 1,0 1-1,-1-1 0,1 1 1,0 0-1,0 0 1,0-1-1,0 1 1,-1 0-1,1 0 0,1 0-1,-2 0 1,1 1-1,-1-1 1,1 1-1,-1-1 0,1 1 1,-1-1-1,0 1 1,1-1-1,-1 1 0,0-1 1,1 1-1,-1-1 0,0 1 1,1-1-1,-1 1 1,0 0-1,0-1 0,0 1 1,0 0-1,0-1 0,0 1 1,1 0-1,-2-1 1,1 1-1,0 0 0,0-1 1,0 1-1,0 0 0,-2 46 27,-3-1-1,-6 28-26,3-18 38,-1 32-38,9-49 10,2-1-1,1 0 1,6 23-10,-8-41 43,-1-19 0,-16-15 1570,1 4-1532,-11-7 196,-1 2-1,-13-6-276,38 17 257,2 4-261,0 0-1,1-1 1,-1 1-1,1 0 1,-1-1-1,1 1 1,-1 0-1,1-1 1,-1 1-1,1 0 1,-1 0 0,1-1-1,-1 1 1,1 0-1,-1 0 1,1 0-1,-1 0 1,1 0-1,-1 0 1,1 0-1,0 0 1,-1 0-1,1 0 5,191-15-1684,-77 5 1009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7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 2833,'7'-8'3118,"-3"5"-1492,-1 12-1468,1 1-147,2 8 48,0 0 1,-2 0-1,0 0 1,1 17-60,4 18 71,-8-46-62,1 0 1,-1 0-1,2-1 1,-1 1-1,1-1 1,0 1-1,2 3-9,-4-8 3,1 0 0,-1 0 0,0 0 0,1-1 0,-1 1 0,1 0 0,0 0 0,-1-1 0,1 1 0,0-1 0,0 0 0,0 1 0,0-1 0,0 0 0,1 0 0,-1 0 1,0-1-1,0 1 0,1 0 0,-1-1 0,0 0 0,1 1 0,-1-1 0,3 0-3,7-3-40,0 0 0,0-1 1,-1 0-1,1 0 0,-1-2 1,0 1-1,0-2 0,5-3 40,-4 3-154,45-31-549,2-9 285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7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26 5769,'-16'-19'2241,"20"15"-2145,4 2-848,13 4 359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8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0 521 3489,'61'-28'3664,"32"-10"-2583,-2 1-945,-13 2-105,68-42-31,-107 53-6,-1-1 1,-2-2 0,0-2-1,13-15 6,-43 38 19,0 0 0,0 0 0,-1-1 0,0 1-1,0-1 1,0 0 0,-1-2-19,-3 7 18,0 0-1,0 0 0,0 0 1,-1 0-1,1 0 1,-1 0-1,1 0 1,-1-1-1,0 1 0,0 0 1,0 0-1,0 0 1,0 0-1,-1 0 1,1-1-1,-1 1 0,1 0 1,-1 0-1,0 0 1,0 0-1,1 0 1,-2 0-1,1 1 0,0-1 1,0 0-1,0 0 1,-1 1-1,1-1 1,-2 0-18,-2-3 30,-1 1-1,0 0 1,0 0 0,0 0 0,0 1 0,0 0 0,-1 0 0,0 1 0,0-1 0,1 2 0,-3-1-30,5 0-9,-1 1 1,0 1-1,1-1 1,-1 1-1,0-1 0,0 1 1,1 1-1,-1-1 1,0 1-1,0-1 1,1 1-1,-1 1 0,1-1 1,-1 1-1,1-1 1,-4 3 8,7-3-25,0 0 1,-1-1-1,1 1 1,0 0-1,1 0 1,-1 0-1,0 0 1,0 0-1,0 0 1,1 0-1,-1 0 1,0 0 0,1 0-1,-1 0 1,1 0-1,-1 1 1,1-1-1,-1 0 1,1 0-1,0 0 1,0 1-1,0-1 1,0 0-1,0 1 1,0-1-1,0 0 1,0 0 0,0 1-1,0-1 1,1 0-1,-1 0 1,1 0-1,-1 1 1,1-1-1,-1 0 1,1 0-1,0 0 1,-1 0-1,1 0 1,0 1 24,4 3-112,0 1-1,0 0 1,1-1 0,-1 0 0,1 0-1,5 2 113,41 29-192,-11-8 136,-1 2 1,-1 1 0,21 23 55,-50-44-1,0 1 0,-1 0 0,0 0 0,-1 1 0,0 0 1,-1 1-1,0-1 0,-1 1 0,-1 1 0,0-1 0,0 1 0,-2 0 0,0 0 1,2 12 0,-5-20 5,0 0 1,0 0 0,0 1-1,-1-1 1,0 0-1,0 0 1,-1 0 0,0 0-1,0 0 1,0 0 0,-2 3-6,2-5-50,1-1 0,-1 0 0,0 0 1,0 0-1,-1 0 0,1 0 0,-1-1 0,1 1 1,-1-1-1,0 0 0,0 1 0,0-1 1,0 0-1,0-1 0,0 1 0,0 0 0,-1-1 1,1 0-1,-1 0 0,0 0 50,3 0-80,-1-1 0,1 0 0,0 0 0,0 0 0,0 0 0,0 0 1,-1 0-1,1 0 0,0 0 0,0 0 0,0-1 0,0 1 0,0 0 0,-1-1 80,-7-12-684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48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235 146 2401,'-5'-14'445,"-1"0"0,-1 0 1,0 1-1,-1 0 1,0 0-1,-1 1 1,-9-10-446,16 19 64,0 0 0,-1 1 1,1-1-1,-1 1 1,0 0-1,1 0 0,-1 0 1,0 0-1,0 1 1,0-1-1,0 1 0,0-1 1,-1 1-1,1 0 1,0 1-1,-3-1-64,3 0 43,0 1-1,1 1 1,-1-1 0,0 0-1,0 1 1,0-1 0,0 1 0,1 0-1,-1 0 1,0 0 0,1 0-1,-1 1 1,1-1 0,-1 1-1,-1 1-42,-2 2 53,1 0-1,-1 0 0,1 1 0,1 0 1,-1 0-1,1 0 0,0 0 0,0 1 1,1 0-1,-1 0 0,2 0 0,-2 3-52,0 6 30,1 1 0,0 0-1,1 0 1,0 0 0,2 0 0,0 0-1,1 0 1,1 0 0,0-1-1,3 9-29,-3-17 0,0-1 0,1 1-1,-1-1 1,2 0 0,-1 0 0,1 0-1,0 0 1,0 0 0,1-1-1,0 0 1,1 0 0,-3-2 0,1-1 0,0 0 0,0 0 0,0 0-1,1 0 1,-1-1 0,1 1 0,0-1 0,-1 0 0,1-1 0,0 1 0,0-1 0,0 0 0,0 0 0,0-1-1,0 1 1,4-1 0,3-1 12,-1-1 0,0 1-1,1-2 1,-1 0-1,0 0 1,0-1 0,0 0-1,-1-1 1,1 0-1,-1 0 1,0-2 0,6-4-12,3-3 50,-1-1 0,-1 0 0,0-1 0,-1-1 0,11-16-50,-20 24 56,0-1 1,-1 1 0,-1-1-1,1 0 1,-2-1 0,1 1-1,-1-1 1,-1 0-57,-1 3 89,0 1 0,-1-1 0,0 1 0,-1-1 1,0 1-1,0-1 0,0 1 0,-1-1 0,0 1 0,0-1 1,-1 1-1,-1-4-89,3 11 10,0-1 1,0 1 0,0 0-1,0-1 1,0 1 0,0-1-1,0 1 1,0 0 0,-1-1-1,1 1 1,0-1 0,0 1-1,0 0 1,0-1 0,-1 1 0,1 0-1,0-1 1,0 1 0,-1 0-1,1-1 1,0 1 0,0 0-1,-1-1 1,1 1 0,0 0-1,-1 0 1,1 0 0,-1-1-1,1 1 1,0 0 0,-1 0-1,1 0-10,-3 18 158,4-7-220,1-1 0,-1 0 0,2 0 1,-1 0-1,1 0 0,1-1 1,0 1-1,0-1 0,1 0 0,0 0 1,1 0-1,0-1 0,5 6 62,3 2-439,0-1 0,1 0 0,1-2 0,0 0 0,1 0 0,6 2 439,59 34-1050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0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0 752 3057,'9'9'261,"1"0"0,0 0 1,0-1-1,3 1-261,-12-9 13,-1 1 0,1-1-1,0 0 1,-1 0 0,1 0-1,0 1 1,-1-1 0,1 0-1,0 0 1,-1 0 0,1 0 0,0 0-1,-1 0 1,1 0 0,0 0-1,-1 0 1,1-1 0,0 1-1,-1 0 1,1 0 0,0 0-1,-1-1 1,1 1 0,-1 0-1,1-1 1,-1 1 0,1-1 0,0 1-1,-1-1 1,0 1 0,1-1-1,-1 1 1,1-1 0,-1 0-13,12-23 173,-10 17-110,11-26 410,-2-1 0,-1-1-1,-2-3-472,2-1 639,1-18-310,-1-1 1,-4 0-1,-2-1 0,-2 1 1,-3-1-1,-3 1 1,-3-7-330,3 18 364,1-13-364,5 79 77,0 0 0,2 0 0,1 0 0,0 0-77,2 8 18,4 27-26,-2 0 0,-2 0 0,-3 1 0,-3 0-1,-1 0 1,-3 0 0,-4 7 8,-18 123 28,-48 176-28,62-314 59,-1 15-59,10-46 10,1 0 0,0 0 0,1 0 0,0 0 0,3 12-10,-3-26 1,0-1 0,0 0-1,0 0 1,0 1 0,0-1-1,0 0 1,1 1 0,-1-1-1,0 0 1,1 0 0,-1 0-1,1 0 1,-1 1 0,1-1-1,0 0 1,0 0 0,-1 0-1,1 0 1,0 0 0,0 0-1,0-1 1,0 1-1,0 0 1,0 0 0,0-1-1,0 1 1,1 0 0,-1-1-1,0 1 1,0-1 0,0 0-1,1 1 1,-1-1 0,0 0-1,0 0 1,1 0 0,-1 0-1,0 0 1,1 0 0,-1 0-1,0 0 1,0 0 0,1-1-1,-1 1 1,0 0 0,0-1-1,0 1 1,1-1-1,-1 0 1,0 1 0,0-1-1,7-4 7,0 1 0,0-1-1,-1-1 1,1 0 0,-1 0 0,3-3-7,5-8 16,-1-1 0,0 0 0,-1-1 1,-1 0-1,-1-1 0,-1-1 0,0 1 0,-2-2 0,0 1 0,-2-1 0,1-7-16,0-2-1,-1-1-1,-2 1 1,-1-1-1,-1 0 1,-2 0-1,-2-1 1,-3-21 1,3 44 7,1 0 1,-2 1 0,1-1-1,-1 0 1,-1 1-1,0-1 1,0 1-8,2 6 2,1 0 0,-1 1-1,1 0 1,-1-1 0,0 1 0,0 0 0,0 0 0,0 0 0,0 0 0,-1 0 0,1 0-1,0 1 1,-1-1 0,0 1 0,1 0 0,-1-1 0,0 1 0,1 0 0,-1 1-1,0-1 1,0 0 0,0 1 0,0 0 0,0 0 0,-2 0-2,-73 8-83,69-10 62,13-4 17,12-6-3,-16 12 7,46-27-26,1 2 1,1 2-1,1 2 0,1 2 0,1 2 26,33-7 35,1 4-1,53-5-34,-118 22-8,-15 1-4,1 1-1,-1 0 0,0 1 1,0-1-1,0 1 0,1 0 0,-1 0 1,0 1-1,0-1 0,5 2 13,-13 0-147,2-1 146,0 0 0,0-1 0,0 1 0,0 0 0,0-1 0,0 1 0,0 0 0,0 0 0,0 0 0,0 0 0,1 0 0,-1 0 1,0 0-1,1 0 0,-1 0 0,1 1 1,-3 8 3,0 0 0,-1 0 0,0 0-1,0-1 1,-1 1 0,-1 1-3,-11 24 5,15-29-5,0 0-1,1 0 1,0 0-1,1 0 1,-1 0-1,1 0 0,0 0 1,1 0-1,-1 0 1,1 0-1,0 0 0,1 0 1,1 5 0,0-1-6,3 13 4,0-1 0,2 0 0,5 11 2,-9-26 1,0 1-1,0-1 1,0 0-1,1 0 0,0 0 1,0-1-1,0 1 1,1-1-1,0-1 0,1 1 1,2 1-1,-7-6-1,-1 0 1,1 0-1,0 0 1,0 0 0,-1 0-1,1 0 1,0-1-1,0 1 1,0-1 0,0 0-1,0 1 1,0-1-1,0 0 1,0 0-1,0 0 1,0 0 0,0-1-1,-1 1 1,1 0-1,0-1 1,1 0 0,0 0-2,0-1 1,0 0-1,0 1 1,0-1-1,0-1 0,0 1 1,0 0-1,-1-1 1,1 0-1,-1 1 0,1-2 2,5-7 0,0-1-1,-1 0 0,-1 0 0,0-1 0,2-8 1,2-11 47,-1-2 0,-1 0-1,-2 0 1,0-13-47,4-21 62,-9 67-25,1 4-16,6 14-13,5 22-22,2 12 3,4 15-16,2 0 0,13 20 27,-34-84 0,1-1 0,-1 1 0,1-1 0,-1 0 0,1 1 0,0-1 0,0 0 0,0 1 0,-1-1 0,1 0 0,0 0 0,1 0 0,-1 0 0,0 0 0,0 0 0,0 0 0,1 0 0,-1 0 0,0 0 0,1 0 0,0-2 0,-1 1 0,0-1 0,0 1 0,1-1 0,-1 1 0,0-1 0,0 1 0,0-1 0,0 0 0,0 0 0,1 0 0,-2 1-1,1-1 1,0 0 0,0 0 0,0 0 0,0-1 0,-1 1 0,1 0 0,0 0 0,-1 0 0,1-1 0,43-74 26,-32 52-27,1 2 0,0-1-1,2 2 1,1 0 0,0 0-1,9-6 2,-24 26 1,0 0-1,1 0 1,-1 0-1,0 0 1,0 0-1,0 0 1,1 0-1,-1 1 1,1-1 0,-1 0-1,0 1 1,1-1-1,-1 1 1,1 0-1,-1-1 1,2 1-1,-2 0-1,0 1 1,0-1 0,0 0-1,0 1 1,0-1 0,0 1-1,-1-1 1,1 1 0,0 0 0,0-1-1,-1 1 1,1 0 0,0-1-1,-1 1 1,1 0 0,0 0-1,-1 0 1,1-1 0,-1 1 0,1 0-1,-1 0 1,0 0 0,1 0-1,-1 0 1,0 0 0,0 0-1,0 1 1,3 11-7,-1 0-1,0 0 1,-1 0-1,0 1 1,-2 12 7,-9 70-15,2-24 31,9-51-2,-1-21-13,1 0 0,-1 0 0,0 0 0,0 1 1,0-1-1,0 0 0,0 0 0,0 0 0,0 1 0,1-1 0,-1 0 1,0 0-1,0 0 0,0 1 0,0-1 0,1 0 0,-1 0 0,0 0 0,0 0 1,0 0-1,1 0 0,-1 1 0,0-1 0,0 0 0,0 0 0,1 0 1,-1 0-1,0 0 0,0 0 0,1 0 0,-1 0 0,0 0 0,0 0 0,1 0 1,-1 0-1,0 0 0,0 0 0,1 0-1,1-2 7,1 0 1,-1 0-1,1 0 0,-1 0 0,0 0 1,0 0-1,0-1 0,0 1 1,0-1-1,0-1-7,39-51 91,2 1 1,2 2-1,2 2 1,2 2-1,51-37-91,-99 87 3,0-1 0,-1 0 0,1 1 0,-1-1 0,0 1-1,1-1 1,-1 1 0,0-1 0,0 1 0,0 0 0,0-1 0,0 1-1,0-1 1,0 2-3,-1 13-6,0 43-586,2 18 592,1-57-289,0 0 1,1-1-1,1 1 0,1-1 0,7 18 289,-12-37-9,3 8-486,1 1 0,-1-1 0,1 0 0,5 7 495,-5-10-196,0-1 0,0 0 0,1 0 0,-1 0 0,1-1 0,4 3 196,-9-6-2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0.8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118 584 3017,'0'-2'154,"2"-20"2260,-2 22-2382,-1 0 1,1 0-1,0 1 0,0-1 0,0 0 0,0 0 0,0 0 1,0 1-1,-1-1 0,1 0 0,0 0 0,0 0 0,0 0 0,0 0 1,-1 1-1,1-1 0,0 0 0,0 0 0,0 0 0,-1 0 1,1 0-1,0 0 0,0 0 0,-1 0 0,1 0 0,0 0 0,0 0 1,0 0-1,-1 0 0,1 0 0,0 0 0,0 0 0,-1 0 1,1 0-1,0 0 0,0 0 0,0 0 0,-1 0 0,1-1 0,0 1 1,0 0-1,0 0 0,0 0 0,-1 0 0,1 0 0,0-1 0,0 1 1,0 0-1,0 0 0,-1 0 0,1 0 0,0-1 0,0 1 1,0 0-1,0 0 0,0 0 0,0-1 0,0 1 0,0 0 0,0 0 1,0-1-1,0 1 0,0 0-32,-14 19 35,1 0-1,1 1 1,1 0 0,1 1-1,0 0 1,2 1 0,1 0-1,0 0 1,2 1 0,0 0-1,2 0 1,0 0 0,2 0-1,0 7-34,1-23-1,1 0-1,-1 0 1,1 0-1,0 0 1,1 0-1,0 0 1,0 0 0,0-1-1,1 1 1,0-1-1,1 1 2,-2-4-3,1 1 1,-1-1-1,1 1 1,0-1-1,0 0 1,0 0-1,1 0 0,-1-1 1,1 1-1,0-1 1,-1 0-1,1 0 1,0 0-1,0 0 0,0-1 1,1 0-1,-1 1 1,2-1 2,11 1-4,1 0 0,-1-1 0,0-1 0,0-1 0,1 0 0,-1-1 0,0-1 0,0-1 0,5-2 4,13-4 1,0-2 0,-1-1-1,29-17 0,-47 21 19,0 0 0,0-1 0,-1-1 0,0-1-1,-1 0 1,0 0 0,0-3-19,-5 6 81,-1-1-1,0-1 1,-1 1 0,-1-1 0,1-1-1,-2 1 1,1-1 0,-2 0 0,0 0-1,3-12-80,3-37 356,-3 0 0,-2-1 0,-3 1 0,-3-10-356,0 32 30,0-51 223,-4-1 0,-5 1 0,-3 1-253,9 190 603,12 33-665,15 64 62,-7-68-252,-2 74 252,-13-193-72,0 16-613,-1-1 0,-2 1 0,0-1 0,-1 1 0,-4 8 685,1-16-822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1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0 154 5553,'5'-7'342,"0"-1"1,1 1-1,0 0 0,0 1 1,1-1-1,-1 1 0,1 1 0,1-1 1,2-1-343,10-4 69,1 0 0,0 1 1,2 1-70,-3 0 16,1 1 0,1 1 1,0 1-1,0 1 0,0 0 1,0 2-1,1 1 0,-1 1 1,8 0-17,-27 1 12,0 1 1,0-1 0,1 0 0,-1 1 0,0 0 0,0 0 0,0 0-1,1 0 1,-1 0 0,0 1 0,-1-1 0,1 1 0,0 0 0,0 0-1,-1 0 1,1 0 0,1 2-13,-2-1 15,0 0 0,-1 0-1,0 0 1,1 0 0,-1 0 0,-1 0-1,1 0 1,0 0 0,-1 1 0,1-1-1,-1 0 1,0 0 0,0 1 0,0-1-1,-1 0 1,1 0 0,-1 0 0,0 2-15,-6 31 67,2-14-18,1 0-1,0 21-48,4-35 5,0 0 1,0 0 0,1 0-1,0 0 1,1 0-1,-1 0 1,2-1 0,-1 1-1,1 0 1,1 0-6,-2-2-67,2-1 1,-1 1 0,0-1 0,1 0-1,0 0 1,0-1 0,1 1-1,-1-1 1,1 0 0,0 0-1,0-1 1,0 1 0,0-1-1,1 0 1,0 0 0,-1-1 0,1 0-1,0 0 1,0 0 0,0-1-1,0 0 1,0 0 0,1 0-1,-1-1 1,1 0 66,31-3-553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1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0 5185,'-29'38'2204,"20"-27"-2142,0 1 1,1 0-1,-3 5-62,-6 14 18,2 1-1,1 1 0,1 0 0,2 0 0,-1 10-17,6-20 1,2 0 1,1 0-1,1 1 0,0-1 0,2 0 0,1 1 0,1-1 0,3 13-1,-4-28-3,1 1 1,0-1-1,1 1 0,0-1 1,0 0-1,1 0 0,0 0 1,1 0-1,-1-1 1,1 0-1,1 0 0,0 0 1,0 0-1,0-1 0,6 4 3,-7-6-2,0 0 1,1-1-1,-1 0 0,1 0 0,0-1 0,-1 0 0,1 0 0,0 0 0,1-1 0,-1 1 0,0-2 1,0 1-1,0-1 0,1 1 0,-1-2 0,0 1 0,0-1 0,1 0 0,-1 0 0,0-1 1,0 1-1,3-3 2,1 0 4,0 0 1,0-1 0,0-1 0,0 1 0,-1-2 0,0 1-1,0-1 1,-1-1 0,0 0 0,0 0 0,4-6-5,8-13 14,0-2 0,-2 0 0,0-5-14,4-4 9,13-17-9,-24 44-29,-11 11 28,0 0 0,1 0-1,-1 0 1,0 0 0,0 0 0,0 0-1,1 0 1,-1 0 0,0 0 0,0 0 0,0 0-1,1 0 1,-1 0 0,0 1 0,0-1-1,0 0 1,1 0 0,-1 0 0,0 0 0,0 0-1,0 0 1,0 1 0,0-1 0,1 0 0,-1 0-1,0 0 1,0 0 0,0 1 0,0-1-1,0 0 1,0 0 0,0 0 0,0 0 0,0 1-1,0-1 1,1 0 0,-1 0 0,0 0 1,1 32-73,-1-19 78,1 6 3,0 0 1,1 0-1,1 0 0,0 0 1,2-1-1,0 1-8,-3-14 1,0 0 1,0-1-1,0 1 1,1-1-1,-1 1 1,1-1-1,0 0 1,1 0-1,-1 0 1,1 0-1,2 1-1,-3-3 1,-1 0 0,1 0-1,0 0 1,0-1 0,0 0 0,0 1 0,1-1-1,-1-1 1,0 1 0,0 0 0,1-1 0,-1 1-1,1-1 1,-1 0 0,0 0 0,1 0 0,-1-1-1,0 1 1,1-1-1,2-1 23,1 0 0,-1-1-1,0 1 1,0-1 0,0-1-1,0 1 1,-1-1 0,1 0-1,0-1-22,7-5 60,28-21 195,-2-2 0,11-14-255,-18 16 48,1 2 0,2 1 0,22-13-48,-53 38-6,0 1 1,1-1-1,-1 1 1,1 0-1,0 1 1,0-1-1,0 1 1,4-1 5,-7 1-4,0 1 1,0 0-1,-1 0 1,1 0 0,0 1-1,-1-1 1,1 0-1,0 1 1,-1-1-1,1 1 1,0-1 0,-1 1-1,1 0 1,-1-1-1,1 1 1,-1 0-1,1 0 1,-1 0 0,0 0-1,0 1 1,1-1-1,-1 0 1,0 1-1,0-1 1,0 0-1,0 2 4,5 8-8,-2 1-1,0 0 0,0 0 1,-1 0-1,0 0 0,-1 0 1,-1 1-1,0 4 9,3 15 0,-1-5-65,2 1 1,1-1-1,1 1 0,8 18 65,-14-45-12,-1 1-1,1 0 1,-1-1-1,1 1 1,0 0-1,0-1 0,0 1 1,0-1-1,0 1 1,0-1-1,0 0 1,1 1-1,-1-1 0,0 0 1,1 0-1,-1 0 1,1 0 12,-1-1-5,1 0-1,-1 0 1,1 0 0,-1 0 0,0 0 0,1 0 0,-1 0-1,0 0 1,1-1 0,-1 1 0,0-1 0,1 1 0,-1-1 0,0 1-1,0-1 1,1 0 0,-1 0 0,0 1 0,0-1 0,0 0-1,0 0 1,0 0 0,0 0 0,0-1 5,23-23 112,-1-1 1,-1-1-1,5-11-112,4-3 339,9-7-339,-9 13 200,2 2 0,14-10-200,-36 34 24,1 0 1,0 0 0,0 1-1,1 1 1,0 0 0,0 0-1,1 2 1,0 0 0,7-2-25,-17 6 11,-1 1 1,1 0-1,-1-1 1,1 1-1,-1 0 1,0 0-1,1 1 1,-1-1-1,1 1 1,-1 0-1,1 0 1,-1 0-1,0 0 1,0 1-1,0-1 1,1 1-1,-1 0 1,-1-1-1,1 2 1,0-1-1,0 0 1,-1 0-1,1 1 0,-1 0 1,0-1-1,0 1 1,0 0-1,0 0 1,0 0-1,0 1-11,6 14 48,0-1 0,-1 1-1,0 0 1,-2 0-1,1 4-47,-6-22 0,22 103 67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29.6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55 753 4337,'-4'-1'233,"-1"-1"-1,1 0 1,0 0 0,0 0 0,-1 0-1,1-1 1,1 0 0,-1 0 0,-1-1-233,3 2 97,1 0 1,-1 0-1,1-1 1,0 1-1,0 0 1,0-1-1,0 1 1,1-1-1,-1 1 1,1-1-1,-1 1 1,1-1-1,0 1 1,0-1-1,0 1 1,0-1-1,0 1 1,1-1-1,0 0-97,2-19 257,2-1 0,1 1-1,1 1 1,0-1-1,2 1 1,0 0 0,2 1-1,0 0 1,4-4-257,24-32 136,2 3 0,26-25-136,-17 21-76,3 3 0,2 2 0,38-27 76,-86 73-8,0 1 0,0 1-1,1-1 1,-1 1-1,1 1 1,3-2 8,-9 5-3,0-1 0,0 0 0,0 1 0,0 0-1,0-1 1,0 1 0,0 0 0,0 0 0,0 0 0,0 0 0,0 1 0,0-1-1,0 0 1,0 1 0,0-1 0,0 1 0,0 0 0,-1 0 0,1 0-1,0 0 1,0 0 0,-1 0 0,1 0 0,-1 0 0,1 1 0,-1-1 0,2 2 3,10 15-5,0 1 1,-1 1-1,-1-1 1,-1 2 0,3 9 4,17 34-33,-16-38 39,-1 1 1,-2 0-1,5 17-6,-13-33-14,-1-1 0,1 1 0,-2 1 1,1-1-1,-2 0 0,1 0 0,-2 0 0,1 0 0,-2 0 0,1 1 1,-2-1 13,-4 19-77,2-15-169,2 0-1,-1 1 1,2-1 0,0 1 0,1-1 0,1 1 246,4 20-504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2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5329,'2'-11'1769,"0"20"-2026,5 1-351,9 11-608,-1 4 16,-6-1 808</inkml:trace>
  <inkml:trace contextRef="#ctx0" brushRef="#br0" timeOffset="1">85 243 2288,'47'85'945,"-37"-79"-489,-3-2-344,5 5-304,5 3-328,2 3 344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3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444 535 1952,'-26'5'339,"0"-2"-1,-1-1 1,1-1-1,-1-1 1,-1-2-339,14 2 184,0 0 0,0 0 1,1 2-1,-1 0 0,0 0 1,1 1-1,0 1 0,0 0 1,-8 4-185,12-4 103,1 0 1,0 0 0,1 1 0,-1 0 0,1 1 0,0-1-1,0 1 1,1 1 0,0-1 0,0 1 0,0 0 0,1 0 0,0 1-1,-4 7-103,3 0 39,0 0-1,0 0 1,2 0-1,0 1 0,0 0 1,2 0-1,0 0 1,0 0-1,2 0 1,0 0-1,1 0 0,0 0 1,2 0-1,0 0 1,4 12-39,-7-26-1,1 0 1,-1 0-1,1 0 1,0 0 0,-1 0-1,1 0 1,0 0 0,1 0-1,-1-1 1,0 1-1,0 0 1,1-1 0,-1 1-1,1-1 1,-1 1-1,1-1 1,0 0 0,-1 1-1,2-1 1,-2-1 21,0 0-1,1 1 0,-1-1 1,1 0-1,-1 0 0,0 0 1,1 0-1,-1 0 0,0-1 1,1 1-1,-1 0 0,1-1 1,-1 1-1,0 0 0,0-1 1,1 0-1,-1 1 0,0-1 1,0 0-1,0 0 1,1 0-21,6-6 153,0-1 0,0 0 0,-1 0 0,1-1 0,-2 0 0,1-2-153,-6 10 10,124-191 852,-98 144-845,-2-1-1,-2-1 1,0-9-17,-15 36 5,-2 0-1,-1-1 1,0 0 0,-2 0-1,0 0 1,-2 0 0,-1-1-1,-1 1 1,-1-3-5,-4-19 88,-3-1 0,-1 1 0,-2 1-1,-4-4-87,9 31 139,7 17-136,0 1 0,0 0 1,0 0-1,0 0 0,0 0 1,0 0-1,0 0 0,0-1 1,0 1-1,0 0 0,0 0 1,0 0-1,-1 0 1,1 0-1,0 0 0,0 0 1,0 0-1,0-1 0,0 1 1,0 0-1,0 0 0,0 0 1,0 0-1,0 0 0,-1 0 1,1 0-1,0 0 0,0 0 1,0 0-1,0 0 0,0 0 1,0 0-1,0 0 0,-1 0 1,1 0-1,0 0 0,0 0 1,0 0-1,0 0 0,0 0 1,0 0-1,0 0 0,-1 0 1,1 0-1,0 0 0,0 0 1,0 0-1,0 0 0,0 0 1,0 0-1,0 0 0,-1 0 1,1 0-4,-4 28 158,4-27-163,-3 64 12,4 0 0,3 0 0,8 44-7,-2-17-15,-2 38 15,-14 54 0,-19 102 0,14-176 2,10-97-2,-2 11 5,1 0-1,1 0 0,1 0 1,1 0-1,2 8-4,-2-26-3,1 0-1,-1 1 1,1-1-1,0 0 1,0-1-1,1 1 1,0 0-1,0-1 1,0 1 0,1-1-1,0 0 1,0 0-1,0 0 1,0-1-1,1 0 1,0 1-1,0-2 1,0 1 0,0 0-1,0-1 1,1 0-1,2 0 4,-3 0-3,1 0-1,0-1 1,1 0 0,-1-1-1,0 1 1,0-1-1,1 0 1,-1-1 0,1 0-1,-1 0 1,1 0-1,-1-1 1,0 1 0,1-2-1,-1 1 1,0-1-1,1 0 4,1-1 2,0-1 0,0 0 0,-1 0 0,1-1 0,-1 0 0,0 0 0,-1-1 0,1 1-1,-1-2 1,0 1 0,-1-1 0,1 0-2,2-3 5,-2-1 1,1 1-1,-1-1 0,0 0 0,-1 0 0,-1-1 1,0 0-1,0 0 0,-1 0 0,-1 0 0,0 0 1,0 0-1,-1-1 0,-1 1 0,0-1 0,-1 1 1,0 0-1,-2-3-5,-1 1 10,-1 0 1,0 0 0,-1 1-1,-1 0 1,0 0-1,-1 0 1,0 1 0,-1 0-1,0 1 1,-1 0-1,0 0 1,-1 1-1,0 1 1,-1 0 0,-5-4-11,16 13 1,1 0 0,0 0 0,-1 0 1,1 0-1,0-1 0,-1 1 0,1 0 0,0 0 1,0 0-1,-1 0 0,1 0 0,0-1 1,0 1-1,-1 0 0,1 0 0,0 0 1,0-1-1,0 1 0,-1 0 0,1 0 1,0-1-1,0 1 0,0 0 0,0 0 1,-1-1-1,1 1 0,0 0 0,0-1 0,0 1 1,0 0-1,0 0 0,0-1 0,0 1 1,0 0-1,0-1 0,0 1 0,0 0 1,0-1-1,0 1-1,15-4-14,13-2-35,150-68-387,-70 27-1170,5 5 1606,42-8-633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4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1 103 2985,'0'0'1552,"0"0"-480,37 0-240,63-12-312,-46-4-127,-3-2-89,6 4-24,-6 1-96,-7-1-32,-5 6-80,-9 2-224,-15 6-784,-3 0-713,-12-2 961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4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730 1 1512,'-238'73'770,"222"-68"-648,0 1-1,1 0 1,0 2 0,0-1 0,1 2 0,0 0 0,0 1-1,1 0 1,-6 6-122,-3 3 208,-47 44 973,2 2 0,-2 9-1181,53-57 242,1 0 0,0 2 1,2 0-1,0 0 0,1 1 1,-3 8-243,13-23 46,-1 1 0,1-1 1,1 1-1,-1 0 0,1 0 1,0 0-1,0 0 1,0 0-1,1 0 0,0 0 1,0 0-1,1 0 1,0 2-47,0-4 18,0 1 1,1-1-1,0 1 1,0-1 0,0 0-1,0 1 1,0-1 0,1-1-1,0 1 1,0 0 0,0-1-1,0 1 1,1-1 0,-1 0-1,1 0 1,0 0 0,1 0-19,4 3 32,0-1 0,0 0 0,0-1 0,0 0 0,1-1 0,0 1 0,0-2 1,0 0-1,0 0 0,0 0 0,0-2 0,0 1 0,1-1 0,-1-1 0,10-1-32,-7 0 60,0-1 0,0-1 1,0 0-1,-1 0 0,1-1 0,-1-1 0,0 0 0,-1-1 0,1 0 0,-2-1 1,1 0-1,0-2-60,-4 4 48,10-8 76,0-2 0,-2 1 0,8-11-124,-20 23 30,0 0 0,-1-1 0,1 1 0,-1-1 0,0 0 0,0 0 0,0 0 0,0 0 0,-1 0 0,1 0 0,-1 0 0,0 0 0,-1-1 0,1 1 0,-1 0 0,1-1 0,-1 1 0,-1-1 0,1 1 0,-1-4-30,-1 4 16,1 1 1,-1-1-1,0 0 0,0 1 1,-1-1-1,1 1 0,-1 0 1,0 0-1,0 0 0,0 0 1,0 0-1,0 1 1,0-1-1,-1 1 0,1 0 1,-1 0-1,0 0 0,0 0 1,0 1-1,1 0 0,-1 0 1,-1 0-1,1 0 0,-2 0-16,-5-1-12,-1 1-1,0 0 0,1 1 1,-1 0-1,0 1 0,0 0 0,1 1 1,-4 1 12,-7 3-259,-1 1 0,2 1 0,-1 1 0,1 1 0,1 1 1,0 1-1,0 1 0,1 1 0,1 0 0,-8 9 259,4-2-789,-14 21 789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6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 1640,'41'-39'949,"-41"39"-928,0 0 0,0 0 0,0 0 0,1-1 1,-1 1-1,0 0 0,0 0 0,0 0 0,0-1 1,1 1-1,-1 0 0,0 0 0,0 0 0,1 0 1,-1 0-1,0 0 0,0-1 0,0 1 0,1 0 1,-1 0-1,0 0 0,0 0 0,1 0 0,-1 0 1,0 0-1,0 0 0,1 0 0,-1 0 0,0 0 1,0 0-1,1 0 0,-1 0 0,0 0 1,0 1-1,1-1 0,-1 0 0,0 0 0,0 0 1,0 0-1,1 0 0,-1 0 0,0 1 0,0-1 1,0 0-1,1 0 0,-1 0 0,0 1 0,0-1 1,0 0-1,0 0 0,0 1-21,1 11 472,-1-9-326,-4 154 2050,7-61-1543,-5 0-1,-4-1 1,-10 43-653,13-123-42,2-11-21,-1 0 0,1 1 0,0-1 0,1 0-1,-1 0 1,1 1 0,0-1 0,0 1 0,0-1 0,1 0 0,-1 1 0,1-1-1,0 0 1,1 1 63,-2-6-2546,0-1 1665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6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4745,'8'-7'269,"0"1"0,0 0 1,1 0-1,0 1 0,0 0 0,0 1 0,1 0 1,-1 0-1,1 1 0,2 0-269,9-3 16,0 2 0,1 0 0,0 1 1,3 2-17,-18 0-2,0 1 1,0 0-1,-1 1 1,1 0 0,0 0-1,-1 0 1,1 1-1,-1 0 1,1 0 0,-1 1-1,0 0 1,0 0-1,0 0 1,0 1 0,0 0 1,-3-1-12,0-1 1,0 1 0,-1 0 0,1 0 0,-1 0 0,1 0 0,-1 0-1,0 1 1,0-1 0,-1 1 0,1-1 0,-1 1 0,1 0 0,-1 0-1,0-1 1,-1 1 0,1 0 0,-1 0 0,0 0 0,0 0 0,0 0-1,0 0 1,0 0 0,-1 0 0,0-1 0,0 1 11,-5 16-25,-1-2 1,-1 1-1,-1-1 0,0 0 1,-1-1-1,-1 0 1,-1-1-1,0 0 0,-1-1 1,-1 0-1,-1-1 25,-26 19 32,38-30-51,-1-1 0,1 0 0,-1-1-1,0 1 1,1-1 0,-1 1 0,0-1-1,0 0 1,0 0 0,1-1 0,-1 1-1,-2-1 20,-16-7-104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7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 5489,'-48'112'2161,"60"-114"-1305,10-6-680,7-3-112,15-3-104,3-8-448,4 2-1313,1-3 1225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7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4 4857,'-2'0'175,"1"-1"-1,0 1 1,0-1-1,-1 1 1,1-1 0,0 1-1,-1 0 1,1 0-1,-1 0 1,1 0 0,0 0-1,-1 0 1,1 0-1,0 0 1,-1 0 0,1 1-1,0-1 1,-1 0-1,1 1 1,0 0-175,-30 13-13,19-7 238,-11 5-146,0 2 0,0 0 0,1 1 0,1 2 0,1 0 0,0 1-79,10-9 12,2 0 0,-1 0 0,1 1 1,1 0-1,0 0 0,0 1 0,1 0 1,1 0-1,-1 0 0,2 1 0,0 0 1,0 0-1,-1 9-12,4-17 1,1 0 1,0-1-1,-1 1 1,1 0-1,1-1 1,-1 1-1,0-1 1,1 1-1,0 0 1,0-1-1,0 1 1,0-1-1,1 0 1,-1 1-1,1-1 1,0 0-1,0 0 1,0 0-1,0 0 1,0 0-1,1-1 1,0 1-1,-1-1 1,1 1-1,0-1 1,0 0-1,0 0 0,0 0 1,0 0-1,1-1 1,-1 0-1,1 1 1,-1-1-1,1 0-1,2 0-1,-1 1 0,1-1 0,0 0 0,0-1 0,0 1 0,0-1 0,0 0 0,0-1 0,0 1 0,0-1 1,0-1-1,0 1 0,0-1 0,-1 0 0,1 0 0,-1 0 0,1-1 0,-1 0 0,0 0 0,3-2 1,2-5-25,0 1 1,-1-2 0,0 1-1,0-1 1,-1-1 0,0 1-1,-1-1 1,-1-1-1,4-7 25,-6 12 27,-1-1 0,0 0 0,0 0-1,-1 0 1,0 0 0,0 0-1,-1 0 1,0-1 0,-1 1 0,0 0-1,-1-1 1,0 1 0,0 0-1,-2-7-26,0 2 127,2 7 56,-1 12-81,1 6-100,0 1-1,1-1 0,0 0 0,1 1 1,0-1-1,1 0 0,0 0 0,4 8-1,-4-11 1,-1 0-6,1-1 0,1 1 0,-1-1 0,1 0 0,0 1 0,1-2 0,0 1 0,4 6 5,-6-11-4,-1-1 0,1 1-1,-1-1 1,1 1 0,-1-1 0,1 1-1,0-1 1,0 0 0,0 0-1,0 0 1,0 0 0,0-1 0,0 1-1,0 0 1,0-1 0,0 1 0,0-1-1,1 0 1,-1 0 0,0 0-1,0 0 1,0 0 0,0 0 0,1 0-1,-1-1 1,0 1 0,0-1 0,0 0-1,0 0 1,1 0 4,8-4-5,0-1-1,-1 0 1,1-1 0,-1 0-1,-1 0 1,1-1 0,2-4 5,17-17 24,14-18-24,-40 43 0,1-1 1,-1 1-1,0 0 1,0-1-1,0 0 1,0 0-1,-1 0 1,0 0-1,0 0 1,0 0-1,-1-1 0,-1-1 11,-4 8-20,-6 14-26,7-1 34,1-1 1,0 1 0,0 0 0,2 0 0,-1-1-1,3 13 1,-2-18-11,1 0 0,1 0 0,-1-1 0,1 1 0,1-1 0,-1 1 0,1-1 0,1 0 0,-1 0 0,4 4 11,-5-7-156,1 0 0,-1-1-1,1 1 1,1-1 0,-1 1-1,0-1 1,1 0 0,0 0-1,-1 0 1,1-1 0,0 0-1,0 1 1,1-1 0,-1-1-1,0 1 1,2 0 156,-4-2-161,1 1-1,-1-1 1,0 0-1,1 1 1,-1-1-1,0 0 1,1-1-1,-1 1 1,0 0-1,1-1 162,26-12-916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7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96,'23'45'24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4:58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1 454 2713,'0'0'106,"1"1"0,-1 0 0,1-1 0,-1 1 0,1-1 0,0 1 0,-1-1 0,1 0 0,0 1 0,-1-1 1,1 0-1,0 1 0,0-1 0,-1 0 0,1 0 0,0 0 0,0 0 0,-1 0 0,1 0 0,0 0 0,0 0 0,0 0 1,-1 0-1,1 0 0,0 0 0,0 0 0,-1-1 0,1 1 0,0 0 0,-1 0 0,1-1-106,20-16 1100,-18 12-919,33-35 134,-2-1 1,-2-3 0,-2 0 0,-2-2 0,-2-1 0,1-7-316,-23 45 95,0-1 0,0 0 0,-1 1 0,-1-1 1,1 0-1,-2-1 0,1 0-95,-2 9 33,0 1 0,0-1 0,0 0 0,0 0 0,0 1 0,0-1 0,-1 0 0,1 0 0,0 1 0,-1-1 0,0 0 0,1 1-1,-1-1 1,0 1 0,0-1 0,0 1 0,0-1 0,-1 0-33,1 1 23,-1 0 0,0 0-1,1 0 1,-1 0 0,0 1-1,0-1 1,1 1 0,-1-1 0,0 1-1,0-1 1,0 1 0,0 0-1,0 0 1,0 0 0,0 0-1,1 0 1,-1 1 0,0-1 0,0 1-1,0-1 1,0 1-23,-1 0 3,0-1 0,1 1 1,-1 0-1,1 0 0,-1 1 0,1-1 0,0 0 1,-1 1-1,1 0 0,0-1 0,0 1 0,0 0 1,-1 2-4,3-4-2,-1 0 0,1 0 0,0 1 0,0-1 0,-1 0 0,1 1 0,0-1 0,0 0 0,0 1 0,0-1 1,0 0-1,0 1 0,0-1 0,-1 0 0,1 1 0,0-1 0,0 1 0,0-1 0,0 0 0,1 1 0,-1-1 1,0 0-1,0 1 0,0-1 0,0 0 0,0 1 0,0-1 0,0 0 0,1 1 0,-1-1 0,0 0 1,0 1-1,0-1 0,1 0 2,0 1-6,0 0 0,1 0 0,-1-1-1,1 1 1,-1-1 0,1 1 0,-1-1 0,1 1 0,0-1 0,-1 0 0,1 0 0,-1 0 0,1 0 0,0 0 6,17-1-38,-1 0-1,1-1 1,0-1-1,8-4 39,-9 3-6,0 1 0,0 0 0,0 1-1,18 1 7,-33 1-1,-1 0 1,1 0-1,-1 1 0,1-1 0,-1 1 0,1 0 0,-1-1 0,0 1 1,1 0-1,-1 1 0,0-1 0,0 0 0,0 1 0,1-1 0,-2 1 1,1-1-1,0 1 0,0 0 0,0 0 0,-1 0 0,1 0 1,-1 0-1,0 0 0,0 0 0,1 1 0,-1-1 0,-1 0 0,1 1 1,0-1-1,0 2 1,1 8-3,0 1 0,-1 0 1,0-1-1,-1 1 1,-1 9 2,0 3-3,1 12-5,-1-4-2,1 0 0,3 4 10,-3-29-44,1 0-1,1 0 1,-1 0 0,1-1-1,1 1 1,0-1-1,0 1 1,0-1 0,1 0-1,0 0 1,0 0 44,-2-4-104,1-1 0,-1 0 0,0 1 0,1-1-1,0 0 1,-1-1 0,1 1 0,0 0 0,0-1 0,0 0 0,0 1 0,0-1 0,0 0 0,0-1 0,0 1 0,1 0 0,-1-1-1,0 0 1,0 0 0,1 0 0,-1 0 0,0 0 0,0-1 0,0 0 0,3 0 104,7-3-294,0 0 0,-1-1 0,7-4 294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09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93 800,'11'7'148,"-7"-4"-88,1 0 0,-1 0 0,0 0 0,0 0 1,0 1-1,1 1-60,-4-5 26,-1 1 0,1 0 0,-1 0 0,1 0 1,0 0-1,-1 0 0,0 0 0,1 0 0,-1 0 0,1 0 0,-1 0 1,0 0-1,0 0 0,0 0 0,0 0 0,0 0 0,0 0 0,0 0 0,0 1 1,0-1-1,0 0 0,0 0 0,-1 0 0,1 0 0,0 0 0,-1 0 1,1 0-1,-1 0 0,1 0 0,-1 0 0,0 0-26,-4 6 337,0-1-1,-1 0 1,0 0 0,0 0-1,0 0 1,-1-1 0,0 0-1,0-1 1,0 1 0,0-1-1,-1-1 1,1 0-1,-1 0 1,-7 2-337,13-5 87,1 0 0,0 0 0,-1 0 0,1 0 0,0-1 0,-1 1 0,1 0 0,0-1 0,0 1 0,0-1 0,-1 1 0,1-1 0,0 0 0,0 0 0,0 1 0,0-1 0,0 0 0,0 0 0,0 0 0,0 0 0,0 0 0,1 0 0,-1 0 0,0 0 0,1 0 0,-1-1 0,1 1 0,-1 0 0,0-1-87,-1-4 135,0 0 1,1 0-1,-1 0 0,1 0 0,0-4-135,0 1 29,1 1-1,0-1 0,1 1 1,0 0-1,1-1 0,0 1 1,0 0-1,0 0 0,1 0 0,0 0 1,1 0-1,0 1 0,0-1 1,5-5-29,-9 13-2,0 0 1,0-1 0,0 1 0,0 0 0,1 0 0,-1-1 0,0 1 0,0 0 0,0 0 0,1-1 0,-1 1 0,0 0 0,0 0 0,1 0 0,-1-1 0,0 1-1,0 0 1,1 0 0,-1 0 0,0 0 0,1 0 0,-1 0 0,0 0 0,0 0 0,1 0 0,-1-1 0,0 1 0,1 0 0,-1 0 0,0 1 0,1-1 0,-1 0-1,0 0 1,1 0 0,-1 0 1,4 11-21,-4 20 10,-1-25 7,-1 0-1,0 0 0,0 0 1,0-1-1,-1 1 1,1-1-1,-1 1 1,-1-1-1,1 0 0,-1 0 1,-4 4 4,2-2 29,-1 0-1,0-1 1,0 0 0,-1 0-1,1-1 1,-1 0 0,-6 3-29,14-8 23,-1 0 0,1 1 0,-1-1 0,0 0 0,1 0 0,-1 0 0,0 1 0,1-1-1,-1 0 1,0 0 0,1 0 0,-1 0 0,0 0 0,1-1 0,-1 1 0,1 0 0,-1 0 0,0 0 0,1 0 0,-1-1 0,1 1 0,-1 0 0,0-1 0,1 1 0,-1 0 0,1-1 0,-1 1 0,1-1 0,-1 1-1,1-1 1,0 1 0,-1-1 0,1 1 0,-1-1 0,1 1 0,0-1 0,0 1 0,-1-1 0,1 0 0,0 1 0,0-1 0,0 1 0,0-1 0,-1 0 0,1 1 0,0-1 0,0 0 0,0 1 0,1-1-23,-2-4 60,0-1 0,1 1 0,0 0 0,0 0 0,0-1 1,1 1-61,2-5 6,0 0 1,0 0-1,1 0 1,0 0-1,1 1 1,0 0 0,1 0-1,0 0 1,0 1-1,1 0 1,0 0 0,0 0-1,1 1 1,0 0-1,0 1 1,3-2-7,-10 7-2,-1 1 1,1 0-1,0 0 1,-1 0-1,1 0 0,-1 0 1,1 0-1,-1 0 1,1 0-1,-1 0 1,1 0-1,-1 0 0,1 1 1,-1-1-1,1 0 1,-1 0-1,1 1 0,-1-1 1,1 0-1,-1 0 1,1 1-1,-1-1 1,0 0-1,1 1 0,-1-1 1,1 1-1,-1-1 1,0 0-1,0 1 1,1-1-1,-1 1 0,0-1 1,0 1-1,1-1 1,-1 1-1,0-1 0,0 1 1,0-1-1,0 1 1,0-1-1,0 1 2,5 22-34,-4-19 40,-1 1 1,0 0-1,-1 0 0,1-1 0,-1 1 0,0 0 0,0-1 1,0 1-1,0 0 0,-1-1 0,0 0 0,0 1 0,0-1 1,0 0-1,-1 0 0,0 0 0,0 0 0,0-1 1,0 1-1,0-1 0,-1 0 0,0 0 0,1 0 0,-1 0 1,0-1-1,0 1 0,-1-1 0,1 0 0,0 0 0,-1-1 1,1 1-1,-1-1 0,0 0 0,1 0 0,-5 0-6,8-1 10,1 0-1,-1 0 1,1 0-1,0-1 0,-1 1 1,1 0-1,-1 0 1,1 0-1,0 0 1,-1 0-1,1 0 0,-1-1 1,1 1-1,0 0 1,-1 0-1,1 0 1,0-1-1,-1 1 0,1 0 1,0-1-1,0 1 1,-1 0-1,1-1 1,0 1-1,0 0 0,-1-1 1,1 1-1,0 0 1,0-1-1,0 1 1,0-1-1,0 1 0,0-1-9,1-18 152,12-17-71,-10 29-76,0 1-1,1-1 0,0 1 0,0-1 1,1 1-1,-1 0 0,1 1 1,1-1-1,-1 1 0,1 0 0,0 1 1,0-1-1,0 1 0,0 0 0,7-2-4,-13 6-2,0-1-1,1 1 0,-1 0 1,1 0-1,-1 0 0,1 0 1,-1 0-1,1-1 0,-1 1 1,1 0-1,-1 0 0,1 0 1,-1 0-1,1 0 0,-1 1 1,0-1-1,1 0 0,-1 0 0,1 0 1,-1 0-1,1 0 0,-1 1 1,1-1-1,-1 0 0,0 0 1,1 1-1,-1-1 0,0 0 1,1 1-1,-1-1 0,1 1 3,1 15-140,-11 21-442,-6-11-238,-7-9 342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2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4569,'49'93'1656,"-37"-77"-1432,5 1-712,4 2-1160,7 11 1080</inkml:trace>
  <inkml:trace contextRef="#ctx0" brushRef="#br0" timeOffset="1">243 538 6353,'0'-10'2473,"0"10"-1729,7 4-816,-7-4-424,0 0-1288,0 0 1167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10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166 142 3097,'-8'-12'306,"2"0"-1,-1-1 1,-1-5-306,8 17 12,0 0 0,0 0 0,0 0 1,0 0-1,0 0 0,0 0 0,0 0 0,0 0 0,0 0 0,0 1 0,1-1 0,-1 0 0,0 0 0,1 0 0,-1 0 1,1 0-1,-1 0 0,1 0 0,-1 1 0,1-1 0,0 0 0,-1 0 0,1 1 0,0-1 0,-1 1 0,1-1 0,0 0 1,0 1-1,0-1 0,0 1 0,-1 0 0,1-1 0,0 1 0,0 0 0,1-1-12,5-3 139,30-24 1432,-68 72-152,-15 24-1297,5-24 290,35-34-271,6-10-136,0 0 1,0-1-1,0 1 0,-1 0 0,1 0 1,0 0-1,0 0 0,0 0 0,0 0 1,0 0-1,0 0 0,0 0 0,0 0 1,0 0-1,-1 0 0,1 0 0,0 0 1,0 0-1,0 0 0,0 0 0,0 0 1,0 0-1,0 0 0,-1 0 0,1 0 1,0 0-1,0 0 0,0 0 0,0 0 1,0 0-1,0 0 0,0 0 0,-1 0 1,1 0-1,0 0 0,0 0 1,0 0-1,0 0 0,0 0 0,0 0 1,0 0-1,0 0 0,0 0 0,-1 1 1,1-1-1,0 0 0,0 0 0,0 0 1,0 0-1,0 0 0,0 0 0,0 0 1,0 0-1,0 1 0,0-1 0,0 0 1,0 0-6,-10-15 734,7 10-669,0 1-1,0 0 1,1-1-1,0 0 1,-1 0-1,2 1 1,-1-1-1,1-1 1,0 1-1,0 0 1,0 0-1,0 0 1,1-5-65,0 7 5,0 0 0,0 1 0,0-1 1,0 0-1,0 1 0,1-1 0,-1 0 0,1 1 1,0-1-1,0 1 0,0-1 0,0 1 0,0-1 1,0 1-1,1 0 0,-1-1 0,1 1 0,-1 0 1,1 0-1,0 0 0,0 0 0,0 1 0,0-1 1,0 0-1,1 1 0,-1-1 0,2 0-5,-3 2 0,1-1 0,-1 0 0,1 1 0,-1-1 0,1 1 0,-1-1 0,1 1 0,0 0 0,-1 0 0,1 0 0,-1 0 0,1 0 0,0 0-1,-1 0 1,1 0 0,-1 1 0,1-1 0,0 1 0,-1-1 0,1 1 0,-1-1 0,0 1 0,1 0 0,-1 0 0,0 0-1,1 1 0,-1-1 0,0 1 0,0-1 0,0 1 0,-1-1 0,1 1 1,0 0-1,-1-1 0,1 1 0,-1 0 0,1 0 0,-1 0 0,0-1 0,0 1 0,0 0 0,0 1 1,0 5-3,-1 0-1,0 0 1,0 0 0,-1-1-1,0 1 1,0-1 0,-1 1-1,-1 2 4,2-6 5,-1-1-1,0 1 1,0-1-1,0 1 1,-1-1-1,1 0 1,-2 0-5,4-1 7,-1-1 0,1 1 0,-1-1 0,0 0 0,1 0 0,-1 0 1,0 0-1,0 0 0,0-1 0,0 1 0,0 0 0,0-1 1,0 1-1,0-1 0,0 0-7,-10-4 93,12 4-75,-1 0 0,0-1 1,0 1-1,0 0 0,1 0 1,-1-1-1,0 1 0,0 0 1,0 0-1,0 0 0,0 0 1,1 0-1,-1 0 0,0 0 1,0 1-1,0-1 1,0 0-1,1 0 0,-1 1 1,0-1-1,0 0 0,1 1 1,-1-1-1,0 1 0,1-1 1,-1 1-1,0 0-18,1-1 11,-1 0-1,1 0 1,0 0-1,-1 0 1,1 0 0,0 0-1,-1 0 1,1 0 0,0 0-1,-1 0 1,1 0-1,0 0 1,-1 0 0,1 0-1,0 0 1,-1 0 0,1 0-1,0 0 1,-1 0-1,1-1 1,0 1 0,-1 0-1,1 0 1,0 0 0,0-1-1,-1 1 1,1 0-1,0 0 1,0-1 0,-1 1-1,1 0 1,0 0 0,0-1-1,0 1 1,0 0-1,-1-1 1,1 1 0,0 0-1,0-1 1,0 1-1,0 0 1,0-1 0,0 1-1,0 0 1,0-1-11,-3-16 245,3 17-225,0-6 10,0 1 0,0 0 0,0 0 0,1 0 0,0 0 0,0 0 0,0 0 0,0 0 1,1 0-1,1-3-30,2-4 23,-2 3-14,1 0-1,0 0 1,0 1-1,1-1 1,3-2-9,-6 7-10,0 1-1,1 0 1,-1 0-1,1 0 1,0 1-1,0-1 1,0 1 0,0-1-1,0 1 1,1 0-1,-1 0 1,1 0 0,-1 1-1,1-1 11,-3 2-58,0 0 0,0 0 0,0 0 0,0 0-1,0 0 1,0 0 0,0 0 0,0 0 0,0 0-1,0 0 1,0 1 0,-1-1 0,1 0 0,0 1 0,0-1-1,0 1 1,0-1 0,0 1 0,-1-1 0,1 1 0,0-1-1,0 1 1,-1 0 0,1-1 0,0 1 0,-1 0 0,1 0-1,-1-1 1,1 1 0,-1 0 0,1 0 0,-1 0 0,0 0-1,0 0 1,1 0 0,-1 0 0,0-1 0,0 1-1,0 0 1,0 0 0,0 0 0,0 0 0,0 0 0,0 0-1,0 0 1,0 0 0,-1 0 0,1 0 0,0 0 0,-1 0 58,-14 26-919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11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13 4417,'-7'-13'3937,"7"13"-3909,-1 1 1,1-1 0,-1 1-1,1-1 1,-1 1 0,1-1 0,-1 1-1,1 0 1,0-1 0,-1 1 0,1 0-1,0-1 1,-1 1 0,1-1 0,0 1-1,0 0 1,0 0 0,0-1 0,0 1-1,0 0 1,0-1 0,0 1 0,0 0-1,0 0-28,-17 72 929,-19 48-929,-6 26 190,25-72-160,5-20 16,-2-2 1,-7 15-47,15-56 118,6-11-190,0-1-1,0 0 0,0 0 1,0 0-1,0 0 0,0 1 1,0-1-1,0 0 0,0 0 1,0 0-1,0 0 0,-1 1 1,1-1-1,0 0 0,0 0 1,0 0-1,0 0 0,0 1 0,0-1 1,-1 0-1,1 0 0,0 0 1,0 0-1,0 0 0,0 0 1,-1 0-1,1 0 0,0 0 1,0 0-1,0 1 0,0-1 1,-1 0-1,1 0 0,0 0 1,0 0-1,0 0 0,-1 0 1,1 0-1,0 0 0,0 0 1,0-1-1,0 1 0,-1 0 0,1 0 1,0 0-1,0 0 0,0 0 1,0 0-1,-1 0 0,1 0 1,0 0-1,0-1 0,0 1 1,0 0-1,0 0 0,-1 0 1,1 0-1,0 0 0,0-1 1,0 1 72,-2-2-914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11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0 284 4233,'17'-15'400,"0"1"1,0 0-1,2 1 1,-1 1-1,1 0 1,1 2-1,0 0 1,1 2-1,11-4-400,15-2 322,1 2 0,0 2 0,36-2-322,-45 8 166,0-3-1,-1 0 1,-1-3 0,1-1-1,29-14-165,-61 23 13,-4 1 44,0 0 0,1 1 0,-1-1 0,0-1 0,0 1 0,0 0 0,0 0 0,0-1 0,0 1 0,1-2-57,-3 2 42,1-1 0,-1 1 1,0 0-1,0 0 0,1 0 0,-1 0 0,0 0 1,0 0-1,0-1 0,0 1 0,0 0 0,-1 0 0,1 0 1,0 0-1,0 0 0,-1 0 0,1 0 0,-1-1 0,1 1 1,-1 0-1,1 0 0,-1 1 0,1-1 0,-2-1-42,-4-5 277,6 7-274,-1 1 0,1-1-1,-1 1 1,1 0 0,0-1 0,-1 1-1,1 0 1,0-1 0,0 1 0,-1 0-1,1-1 1,0 1 0,0 0 0,0-1 0,0 1-1,0 0 1,0 0 0,0-1 0,0 1-1,0 0 1,0 0 0,0 0-3,0 36 6,2 1 0,3 17-6,2 31 2,-4-36-19,-3-1 0,-4 36 17,1-63 0,0 0-1,-1-1 1,-1 0 0,-1 1 0,-2-2 0,0 1-1,-3 5 1,7-19 0,1-1-1,-1 1 0,-1-1 0,1 0 0,-1 0 0,-4 4 1,6-8 9,1 0 0,-1 0 0,1 0 0,-1 0 0,0 0 0,0 0 1,1-1-1,-1 0 0,0 1 0,0-1 0,-1 0 0,1 0 0,0-1 0,0 1 0,0-1 0,-2 1-9,4-1 9,0 0 0,0 0 0,0-1 0,0 1-1,0 0 1,0 0 0,0 0 0,0-1-1,0 1 1,0 0 0,0-1 0,0 1 0,0-1-1,1 1 1,-1-1 0,0 0 0,0 1-1,0-1 1,1 0 0,-1 1 0,0-1 0,1 0-1,-1 0-8,0-1 14,0 0 0,0 0 0,0 0 0,1-1 0,-1 1 0,1 0 0,-1 0 0,1 0 0,0 0 0,0 0 0,0-2-14,0-1 13,1 0 1,-1 0-1,1 0 1,0 0-1,1 0 0,-1 0 1,1 0-1,0 0 1,0 0-1,1 0-13,2-1-4,0 0 0,0 0-1,1 1 1,0 0 0,0 0 0,1 0 0,-1 1 0,1-1-1,0 2 1,0-1 0,0 1 0,0 0 0,1 1 0,0-1-1,-1 2 1,3-1 4,-5 1 1,-1 1 0,0 0 1,1 0-1,-1 0 0,0 0 0,1 1 0,-1 0 0,0 0 0,0 0 0,0 0 1,1 1-1,-1-1 0,-1 1 0,1 0 0,0 1 0,0-1 0,-1 0 0,1 1 1,-1 0-1,2 2-1,2 1 9,0-1 1,1 0 0,-1-1 0,7 4-10,7 3 5,-17-8-4,0-1 1,1 1 0,-1-1-1,1 0 1,0-1 0,-1 1 0,1-1-1,1 1-1,0-3-6,1 1 0,-1-1 0,0-1 0,1 1 0,4-2 6,10-3-15,-10 2 8,1 0-1,-1-1 1,1 0-1,-2-1 1,1 0 0,9-7 7,12-7 1,-13 9 1,-6 4 12,-1 0-1,0 0 0,0-1 0,-1-1 0,0 0 1,0 0-1,1-3-13,-12 12 1,0 0 0,0 0 0,1 0 0,-1 0-1,0 0 1,0-1 0,0 1 0,1 0 0,-1 0 0,0 0 0,0 0 0,0 0 0,0-1-1,0 1 1,1 0 0,-1 0 0,0 0 0,0 0 0,0-1 0,0 1 0,0 0 0,0 0-1,0 0 1,0-1 0,0 1 0,0 0 0,0 0 0,0-1 0,0 1 0,0 0 0,0 0-1,0 0 1,0-1 0,0 1 0,0 0 0,0 0 0,0 0 0,0-1 0,0 1 0,0 0-1,0 0 1,0 0 0,-1-1 0,1 1 0,0 0 0,0 0 0,0 0 0,0 0 0,0 0-1,-1-1 1,1 1 0,0 0 0,0 0 0,0 0 0,-1 0-1,-13 4 24,6 1-23,1 0-1,0 1 1,0 0-1,1 0 1,0 1-1,0-1 0,0 1 1,1 1-1,0-1 1,0 1-1,1 0 1,0 0-1,-2 4-2,1 0 1,0 1-1,1-1 1,1 1-1,0 0 0,0 0 1,0 13 1,3-16-26,0 0 1,0 1-1,1-1 1,0 0-1,1 0 1,0 0-1,1 0 1,2 7 25,-3-12-67,1 1 0,-1-1 1,1 0-1,0 0 0,0 0 0,1-1 0,-1 1 1,1-1-1,0 0 0,0 0 0,0 0 1,1 0-1,-1-1 0,1 1 0,0-1 1,4 2 66,0-2-244,0 0 1,0-1 0,0 0-1,1 0 1,-1 0-1,0-2 1,1 1 0,3-1 243,28-2-1111,25-4 1111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12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50 178 3401,'-44'19'1549,"44"-18"-1503,-1-1 0,1 0-1,0 1 1,-1-1-1,1 0 1,-1 1 0,1-1-1,0 0 1,0 1-1,-1-1 1,1 1-1,0-1 1,0 1 0,-1-1-1,1 1 1,0-1-1,0 1 1,0-1 0,0 1-1,0-1 1,0 1-1,0-1 1,0 1 0,0-1-1,0 1 1,0-1-1,0 1 1,0-1 0,0 1-1,0-1 1,0 1-1,1-1 1,-1 1-1,0-1 1,0 1 0,1-1-1,-1 1-45,8 10 463,-5-10-333,0-1-1,0 1 1,-1-1-1,1 0 1,0 0 0,0 0-1,0 0 1,-1-1-1,1 1 1,0-1 0,1 0-130,12-1 515,-9 1-315,-5 1-150,1 0 1,-1 0-1,0 0 1,1 0-1,-1-1 1,0 1-1,0-1 0,1 0 1,-1 1-1,0-1 1,0 0-1,0 0 0,0 0 1,0-1-1,0 1 1,0-1-1,1 0-50,11-9 139,0 0 0,-1-1 0,0-1 0,-1 0 0,-1-1 0,7-9-139,-15 19 55,0-1 0,-1 1 0,1-1 0,-1 1 1,0-1-1,-1 0 0,1 0 0,-1 0 0,0 0 1,0-1-56,-1 4 14,0 0-1,0 0 1,0 0 0,-1 0 0,1 0 0,-1 0 0,1 0 0,-1 0 0,0 0 0,0 0 0,0 0-1,0 0 1,0 0 0,0 0 0,-1 1 0,1-1 0,0 1 0,-1-1 0,1 1 0,-1-1-1,0 1 1,0 0 0,1 0 0,-3-1-14,1 0 1,0 0 0,0 0 1,0 1-1,0 0 0,-1-1 0,1 1 0,0 0 0,-1 1 0,1-1 0,-1 0 1,1 1-1,-1 0 0,1 0 0,-1 0 0,1 0 0,-1 1 0,1 0 0,-1-1 0,1 1 1,-1 0-1,1 0 0,0 1 0,0-1 0,-1 1 0,1 0 0,0 0 0,1 0 1,-2 1-2,-3 2 0,1 0 0,0 1 0,0 0 0,1 1 0,-1-1 1,1 1-1,1 0 0,-1 0 0,1 0 0,1 1 1,-3 5-1,1 1-5,1 0 0,0 1 0,1-1 0,1 1 0,0 0 0,1-1 0,0 1 0,1 0 0,1 0 0,1 0 0,0 0 0,4 14 5,-4-22-3,0 0 1,0 0 0,1 0-1,0 0 1,0 0 0,1-1-1,0 0 1,0 1 0,0-1-1,1-1 1,0 1 0,0-1 0,1 0-1,-1 0 1,1 0 0,0-1-1,1 0 1,-1 0 0,0 0-1,1-1 1,0 0 0,0 0-1,0-1 1,0 0 0,1 0-1,3 0 4,-2-1-47,0-1 1,0 0 0,0 0 0,-1-1-1,1 0 1,0 0 0,-1-1 0,1-1 0,-1 1-1,1-1 1,-1-1 0,0 1 0,-1-1 0,1-1-1,0 1 1,-1-1 0,5-5 45,7-6-341,-1 0 1,-1-2-1,0 0 1,-2 0-1,12-18 341,-5-2-2052,-7 0 822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14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1 727 3025,'3'-9'462,"1"0"0,0-1 0,1 2 0,2-6-462,-6 13 70,0 0 0,0 0 0,0 1 0,0-1-1,0 0 1,0 1 0,0-1 0,0 0 0,0 1 0,0-1 0,0 1 0,0 0 0,0-1 0,0 1-1,1 0 1,-1 0 0,0 0 0,0 0 0,0 0 0,0 0 0,1 0 0,-1 0-70,26 7 761,-18-5-553,25 8 178,0 2-1,-1 1 0,0 2 1,22 13-386,-49-24 68,-1-1 0,1 1 0,-1 0 1,0 1-1,0-1 0,-1 1 0,0 0 0,1 0 0,-2 1 0,4 4-68,-6-7 27,1 0 0,-1 0 0,0 1 0,0-1-1,0 1 1,-1-1 0,1 1 0,-1-1 0,0 1-1,0 0 1,0-1 0,0 1 0,-1-1 0,1 1-1,-1-1 1,0 1 0,0-1 0,0 0 0,-1 1-1,1-1 1,-1 0 0,0 0-27,-6 12 138,0-1 0,-1-1 0,-10 13-138,16-23 43,2-1-15,0-1 0,0 0 1,0 0-1,0 0 0,0 0 0,0 0 0,-1 0 0,1 0 0,0 0 0,-1 0 0,1-1 0,-1 1-28,1-1 8,1 0 1,0 0-1,0 0 0,-1 0 1,1 0-1,0 0 0,0 0 0,-1 0 1,1 0-1,0 0 0,0 0 0,0 0 1,-1 0-1,1 0 0,0 0 1,0 0-1,-1 0 0,1 0 0,0 0 1,0-1-1,0 1 0,-1 0 0,1 0 1,0 0-1,0 0 0,0-1 1,0 1-1,-1 0 0,1 0 0,0 0 1,0-1-1,0 1 0,0 0 0,0 0 1,0 0-1,0-1 0,0 1 1,-1 0-1,1 0 0,0-1 0,0 1 1,0 0-1,0 0 0,0-1 0,0 1 1,1 0-1,-1 0 0,0-1 1,0 1-1,0 0 0,0 0 0,0-1 1,0 1-1,0 0 0,0 0 0,0 0 1,1-1-1,-1 1 0,0 0 1,0 0-1,0 0-8,5-14 99,0 1 1,1 1 0,0-1-1,1 1 1,0 0-1,6-7-99,16-19 18,10-7-18,-20 23 37,10-14-26,21-23 45,-52 65-58,0 0 1,1 0 0,0 0 0,0 1 0,0-1 0,1 0-1,0 2 2,-1 3 3,1-11-3,-1 12 1,0 0-1,1 0 1,0 1 0,1-1-1,0 0 1,1 0-1,0 0 1,1 0 0,1 2-1,-1-6-23,0 0 0,1 0 0,0 0 1,4 7 22,-6-13-9,0 1 0,-1-1 1,1 0-1,0 0 0,0 0 1,1 0-1,-1 0 0,0-1 0,0 1 1,1-1-1,-1 1 0,1-1 1,0 0-1,-1 0 0,1 0 1,0 0-1,0 0 9,6 0-10,0-1 1,0 1-1,-1-2 1,1 1 0,0-1-1,0 0 1,-1-1-1,1 0 1,-1-1-1,5-1 10,12-6-10,-2 0-1,1-1 0,-1-2 11,25-15 6,-1-2 0,-1-2 0,11-11-6,-52 38 1,0 0 1,0 1-1,0-2 1,0 1 0,-1 0-1,0-1 1,-1 0 0,1-1-2,-3 5 8,0 0 0,0 0 0,0 0 1,0-1-1,0 1 0,0 0 1,-1-1-1,0 1 0,1-1 1,-1 1-1,0-1 0,0 1 1,0 0-1,0-1 0,-1 1 0,1-1 1,-1 1-1,0 0 0,1-1 1,-1 1-1,0 0 0,0-1 1,-1 0-9,2 3 3,0 0 0,0 0 0,-1-1 0,1 1 0,0 0 0,0 0 0,0 0 0,0-1 1,-1 1-1,1 0 0,0 0 0,0 0 0,-1 0 0,1 0 0,0 0 0,0 0 0,-1-1 0,1 1 1,0 0-1,0 0 0,-1 0 0,1 0 0,0 0 0,0 0 0,-1 0 0,1 0 0,0 0 1,0 0-1,-1 0 0,1 1 0,0-1 0,0 0 0,-1 0 0,1 0 0,0 0 0,0 0 1,-1 0-1,1 0 0,0 1 0,0-1 0,0 0 0,-1 0 0,1 0 0,0 1 0,0-1 0,0 0 1,0 0-1,0 0 0,-1 1 0,1-1 0,0 0 0,0 0 0,0 1 0,0-1-3,-9 17 34,6-6-37,-1 0 1,2-1 0,-1 1-1,1 0 1,1 1-1,0-1 1,1 5 2,0 24-39,5 19 39,0 18-15,-6 37 40,-6-1 0,-4 1 0,-22 89-25,30-185-8,-2 0-1,0-1 1,-1 0 0,0 0 0,-3 2 8,9-19 2,0 1 0,0-1 0,0 0 1,0 1-1,-1-1 0,1 1 0,0-1 0,0 0 1,0 1-1,-1-1 0,1 0 0,0 1 0,0-1 1,-1 0-1,1 0 0,0 1 0,0-1 1,-1 0-1,1 0 0,0 1 0,-1-1 0,1 0 1,-1 0-1,1 0 0,0 0 0,-1 1 1,1-1-1,-1 0 0,1 0 0,0 0 0,-1 0 1,1 0-1,-1 0 0,1 0-2,-10-11 158,-3-22 103,9 16-183,1 0 0,0 0 1,2 0-1,0 0 0,1 0 0,2-13-78,4-32 148,5-12-148,-7 49 21,11-54-22,3-1 0,3 2 1,7-9 0,-9 34-120,3 2 0,2 0 0,2 1 0,29-41 120,-47 79-28,1 0 0,0 1 0,1 0 0,0 1-1,1 0 1,0 0 0,1 1 28,-8 6-5,0 0 0,0 0 0,1 1 0,-1-1 0,1 1 0,0 0 0,0 1 0,-1-1 0,1 1-1,0 0 1,1 0 0,-1 0 0,0 1 0,0 0 0,0 0 0,0 0 0,0 1 0,0-1 0,5 2 5,-7-1-16,0 0 0,0 0 1,0 0-1,0 0 0,0 0 0,-1 0 0,1 1 1,0 0-1,-1-1 0,1 1 0,-1 0 0,0 0 1,1 0-1,-1 1 0,0-1 0,0 0 0,-1 1 1,1-1-1,0 1 0,-1 1 16,1-1-33,-1 1 1,0 0-1,-1 0 1,1-1-1,-1 1 1,0 0-1,0 0 1,0 0-1,0 0 0,0 0 1,-1-1-1,0 1 1,0 0-1,0 1 33,-5 11-111,-1 0 1,-1 0-1,0-1 0,0 0 0,-2 0 1,-7 8 110,5-8-57,-1 0 1,0-1 0,-1 0-1,-11 8 57,19-17-2,0 0-1,0-1 0,0 1 0,-1-1 0,0-1 1,1 0-1,-1 0 0,0 0 0,-1 0 1,1-1-1,0-1 0,-1 1 0,-5 0 3,13-3 1,-1 1-1,1 0 0,0 0 1,0 0-1,0 0 0,0 0 0,-1 0 1,1 0-1,0 0 0,0 0 1,0 0-1,-1 0 0,1 0 1,0 0-1,0 0 0,-1 0 0,1 0 1,0 0-1,0 0 0,0 0 1,-1 0-1,1 0 0,0 0 1,0 0-1,0 0 0,-1 0 0,1 0 1,0 0-1,0 1 0,0-1 1,0 0-1,-1 0 0,1 0 1,0 0-1,0 0 0,0 1 0,0-1 1,0 0-1,0 0 0,-1 0 1,1 0-1,0 1 0,0-1 1,0 0-1,0 0 0,0 0 1,0 1-1,0-1 0,0 0 0,0 0 1,0 1-1,0-1 0,0 0 1,0 0-1,0 1 0,1-1-1,-1 1 0,1-1 1,0 0-1,-1 1 0,1-1 0,0 1 1,-1-1-1,1 0 0,0 1 0,-1-1 0,1 0 1,0 0-1,0 0 0,0 0 0,-1 0 1,1 1-1,0-1 0,0-1 1,78-5 143,-36 1-61,-21 2-73,-1-1 0,1-1 0,-1-1 0,-1-1 0,1-1 0,-1 0 0,0-2 0,1-1-9,11-8 18,0-1 0,-2-1 0,0-2 0,9-11-18,-25 22 33,-1-1 0,-1-1 0,-1 0 0,0-1 0,0 0 0,-2-1-1,0 0 1,0 0 0,-1-3-33,1-3 38,-2-2-1,0 1 0,-1-1 1,-2 0-1,0 0 1,0-17-38,-1-13 124,-2-1 0,-2 0 0,-3 1 0,-10-49-124,7 85 141,7 18-139,0-1 1,0 1-1,0 0 1,0 0 0,0 0-1,-1 0 1,1 0 0,0 0-1,0 0 1,0-1 0,0 1-1,-1 0 1,1 0-1,0 0 1,0 0 0,0 0-1,0 0 1,-1 0 0,1 0-1,0 0 1,0 0-1,0 0 1,-1 0 0,1 0-1,0 0 1,0 0 0,0 0-1,0 0 1,-1 0 0,1 1-1,0-1 1,0 0-1,0 0 1,0 0 0,-1 0-1,1 0 1,0 0 0,0 0-1,0 1 1,0-1 0,0 0-1,0 0 1,0 0-1,-1 0-2,-10 26 82,9-23-91,-9 35 9,1 0 1,1 1-1,2 0 0,2 0 0,2 1 1,1 15-1,5 64-7,10 55 7,-11-146 0,3 31-203,-3 1-1,-2-1 1,-3 1 0,-3-1 0,-2 0 0,-4 8 203,12-67-7,-9 29-795,4-19 43,5-10 731,0 0 1,0 0 0,-1 0 0,1 0-1,0 0 1,0 0 0,0 0 0,0 0-1,-1 0 1,1 0 0,0 0 0,0 0-1,0 0 1,0 0 0,0 0 0,-1 0-1,1 0 1,0 0 0,0 0 0,0-1-1,0 1 1,0 0 0,-1 0 0,1 0-1,0 0 1,0 0 0,0 0 0,0 0-1,0-1 1,0 1 0,0 0 0,-1 0-1,1 0 1,0 0 0,0 0 0,0-1-1,0 1 1,0 0 0,0 0 0,0 0-1,0 0 1,0 0 0,0-1 0,0 1-1,0 0 1,0 0 0,0 0 0,0 0 0,0-1 26,-8-34-948,2 0 0,1-1 0,2 0-1,1 0 1,3-21 949,2-57 780,0 93 1551,0 0 1,3-12-2332,-5 31 104,0 0 1,0 0 0,0 0 0,0 0 0,0 0 0,1 1 0,-1-1 0,1 0-1,-1 1 1,1-1 0,-1 1 0,1-1 0,0 1 0,0 0 0,0 0-1,0 0 1,0 0 0,0 0 0,0 0 0,0 0 0,0 1 0,2-1-105,9-2-68,1 0-1,-1 1 1,8 0 68,-1 0 161,282-39-147,-203 27-64,-98 14 45,0 0 1,0 0 0,1 0-1,-1-1 1,0 1 0,0 0-1,1 0 1,-1-1-1,0 1 1,0-1 0,0 1-1,0-1 1,0 1 0,1-1-1,-1 0 1,0 0-1,0 1 1,0-1 0,0-1 4,-5 2-11,-6 8 78,8-5-69,-1 1 1,1 0-1,0-1 1,0 1-1,0 0 0,0 0 1,1 0-1,-1 1 1,1-1-1,0 0 0,0 0 1,1 1-1,-1-1 1,1 1-1,0-1 0,0 0 1,1 1-1,-1-1 1,1 0-1,0 1 0,0-1 1,0 0-1,1 0 1,0 0-1,-1 0 0,1 0 1,1 0-1,-1 0 1,1-1-1,0 2 2,0-2-34,-1-1-1,1 1 1,-1 0-1,0 0 1,0 0-1,-1 0 1,1 0-1,0 1 1,-1-1-1,0 0 1,0 1-1,0-1 1,0 1-1,-1-1 1,1 1-1,-1-1 1,0 1-1,0-1 1,0 1-1,0 0 1,-1-1-1,1 1 1,-1-1-1,0 1 1,0-1-1,0 0 1,-1 1-1,1-1 1,-1 0-1,0 0 1,0 0-1,0 0 1,0 0-1,0 0 1,-1-1-1,1 1 1,-1-1-1,0 0 35,-25 18-432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17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22 216 5233,'-4'-6'172,"2"2"5,-1 0-1,1 0 0,0 0 0,0 0 0,0-1 0,1 1 1,0 0-1,0-1 0,-1-1-176,2 5 29,0 1 0,0-1 0,0 0 0,1 0 1,-1 1-1,0-1 0,0 0 0,0 1 0,1-1 0,-1 0 0,0 1 0,1-1 0,-1 0 0,1 1 0,-1-1 1,0 0-1,1 1 0,-1-1 0,1 1 0,0-1 0,-1 1 0,1 0 0,-1-1-29,3 0 39,-1 0 0,0 0 0,1 0 0,-1 0-1,1 1 1,-1-1 0,1 1 0,-1 0 0,1-1-1,1 1-38,0 0 17,-1 0-1,0 0 0,1 1 0,-1-1 1,0 1-1,0 0 0,1-1 0,-1 1 1,0 1-1,0-1 0,0 0 1,0 1-1,0-1 0,0 1 0,-1 0 1,1 0-1,-1 0 0,2 1-16,0 2 21,0-1 0,-1 1 0,1 0 0,-1 0 0,0 0 0,0 1 0,-1-1 0,0 1 0,0-1 0,0 1-21,2 9 41,0 0-1,-2 0 1,0 1-1,-1-1 1,0 0 0,-1 1-1,-1 9-40,0-19 76,1 0 0,-1 0 0,-1 0 0,1 0 0,-1 0 0,0 0 0,0 0 0,-1 0 0,1-1 0,-4 5-76,6-10 33,-1 0 0,1 0-1,0 0 1,0 0-1,-1 0 1,1 0-1,0 0 1,-1 0 0,1 0-1,0 0 1,-1 0-1,1 0 1,0 0 0,-1 0-1,1 0 1,0 0-1,0 0 1,-1-1-1,1 1 1,0 0 0,0 0-1,-1 0 1,1 0-1,0-1 1,0 1 0,-1 0-1,1 0 1,0 0-1,0-1 1,0 1-1,-1 0 1,1-1 0,0 1-1,0 0-32,-7-14 931,6 2-919,1 0 0,1 1 0,0-1 0,1 1 1,0-1-1,1 1 0,0 0 0,0 0 0,2 0 0,1-4-12,-2 6-12,1 1 1,-1-1 0,2 1 0,-1 0 0,1 0-1,0 0 1,1 1 0,0 0 0,0 1 0,0-1 0,1 1-1,0 1 1,0-1 0,0 1 0,1 1 0,6-3 11,-12 6-4,1 0 0,-1 0 0,1 1 0,-1-1 0,1 1 0,-1 0 0,1 0 0,-1 0 0,1 1 0,-1-1 0,1 1 0,-1 0 0,0 0 0,1 0 0,-1 0 1,0 1-1,0-1 0,1 1 0,-1 0 0,1 1 4,5 3 0,1 1 1,-1 1 0,-1 0-1,0 0 1,4 4-1,-8-6-2,1-1 1,-1 1-1,1 1 1,-2-1-1,1 1 1,-1-1-1,0 1 0,0 0 1,-1 0-1,0 0 1,0 0-1,0 1 1,-1 4 1,0 6 26,-1 0 1,0 0 0,-2 0-1,-2 14-26,7-48 22,2 0-1,0 1 1,1-1-1,1 1 1,0 0 0,1 1-1,1 0 1,0 0-1,1 0-21,-7 9 7,4-4-7,-1 0 0,1 0 1,1 1-1,0 0 1,0 1-1,0-1 1,7-3-1,-10 8-2,0 0-1,1 0 1,-1 0 0,0 1 0,1-1 0,-1 1-1,1 1 1,0-1 0,0 1 0,0 0 0,0 0-1,0 1 1,1-1 2,-4 2-1,0-1 1,0 1-1,0-1 0,0 1 0,-1 0 0,1 0 0,0 0 1,-1 1-1,1-1 0,0 1 0,-1-1 0,0 1 1,1 0-1,-1 0 0,0 0 0,0 0 0,0 0 0,0 1 1,-1-1-1,2 1 1,4 8-7,-1 0 1,0 1 0,0 0 0,-1 0 6,-1-2-7,4 9 2,-1-1 3,1-1 0,1-1 0,2 4 2,-8-16 2,0 1-1,0-1 1,1 0-1,-1 0 1,1 0-1,0-1 1,0 1 0,0-1-1,1 0 1,-1 0-1,1 0 1,-1-1-1,5 2 0,0-1 1,1-1-1,0 1 1,0-2 0,0 1 0,1-2 0,-1 1 0,0-1 0,0-1 0,0 0 0,1 0 0,-1-1 0,0 0 0,-1-1 0,1 0 0,0-1 0,-1 0 0,9-5-2,6-4 21,-1-1-1,-1-1 0,-1-1 1,0 0-1,-1-2 1,6-8-21,-21 21 9,-1 0 0,1 0 0,-1 0 0,-1-1 0,1 1 1,-1-1-1,2-5-9,-3 9 1,-1 0 1,-1-1-1,1 1 1,0-1-1,-1 1 1,1-1 0,-1 0-1,0 1 1,1-1-1,-1 0 1,-1 1-1,1-1 1,0 1-1,-1-1 1,1 0-1,-1 1 1,0-1-1,0 1 1,0 0-1,0-1-1,0 2 0,1 0 0,-1 0 0,1 0 0,-1 0 0,0 0 0,1 1 0,-1-1-1,0 0 1,0 0 0,0 1 0,0-1 0,0 1 0,0-1 0,0 1 0,0-1 0,0 1-1,0-1 1,0 1 0,0 0 0,0 0 0,0-1 0,0 1 0,0 0 0,-2 0-1,0 0 1,1 1-1,-1-1 1,0 1-1,1-1 0,-1 1 1,0 0-1,1 0 1,-3 1 0,-4 2-3,0 1 1,0 1-1,1 0 1,-6 4 2,8-4 1,0 0 0,0 0 1,0 0-1,1 1 0,0-1 1,0 1-1,1 1 0,0-1 1,0 1-1,0-1 0,1 1 0,1 0 1,-1 0-1,1 0 0,1 1 1,-1-1-1,1 3-1,1-5-5,-1 1 0,1-1 1,1 0-1,-1 1 0,1-1 0,0 0 1,1 0-1,-1 0 0,1 0 0,1 0 1,-1 0-1,1 0 0,0-1 0,0 1 1,0-1-1,1 0 0,0 0 0,0 0 1,0-1-1,1 1 0,-1-1 0,1 0 1,0 0-1,1 0 5,3 1-3,1-1 0,0 1 0,0-2-1,0 1 1,0-1 0,1-1 0,-1 0 0,1 0 0,0-1 0,-1 0 0,1-1 0,0-1 0,-1 1 0,1-2-1,8-1 4,18-5 1,1-1 0,-2-2 0,27-11-1,42-21 59,-2-5-1,57-36-58,-141 73 90,0-1 0,-1-1 0,0 0 1,9-10-91,-22 19 41,-1 1 1,0-1 0,-1 0 0,1-1 0,-1 1-1,0-1 1,0 1 0,0-1 0,0 0-1,-1 0 1,0 0 0,0 0 0,0-1 0,-1 1-1,0 0 1,0-1 0,0 1 0,-1-1 0,0 1-1,0-3-41,0 4 20,0 1 0,-1 0 0,0 0 0,0 0 0,0 0 0,0 0-1,0 1 1,0-1 0,-1 0 0,0 0 0,1 1 0,-1-1-1,0 1 1,0 0 0,0-1 0,-1 1 0,1 0 0,0 0-1,-1 0 1,1 1 0,-1-1 0,0 1 0,0-1 0,0 1 0,1 0-1,-1 0 1,0 0 0,-3 0-20,-2-1 11,1 1 0,-1 0 0,0 1 0,0 0 0,0 0 1,1 1-1,-1 0 0,0 0 0,0 1 0,1 0 0,-2 1-11,-7 3 3,-1 0-1,1 2 1,0 0-1,1 1 1,0 0-1,0 2 1,1-1 0,0 2-1,1 0 1,0 0-1,1 1 1,1 1 0,0 0-1,1 0 1,0 1-1,-4 10-2,12-19-4,0 1-1,0 0 0,0 0 1,1 0-1,-1 0 0,2 0 1,-1 1-1,1-1 0,0 0 1,1 0-1,0 0 0,0 0 1,0 0-1,1 0 0,0 0 1,1 1 4,-2-5-4,0 0 0,1 0 1,-1-1-1,1 1 0,-1-1 1,1 1-1,0-1 0,0 1 1,0-1-1,1 0 0,-1 0 1,1 0-1,-1 0 0,1 0 1,-1-1-1,1 1 0,0-1 4,10 7-11,-11-6 8,1 0 1,0 0-1,-1-1 0,1 0 0,0 1 1,0-1-1,-1 0 0,1 0 0,0 0 0,0-1 1,0 1-1,0-1 0,2 1 3,0-2-3,1 0-1,-1 0 1,1 0-1,-1-1 1,1 0-1,2-1 4,0 0-1,40-11-13,-29 8 1,0 0-1,0 0 0,1-3 14,14-7-34,-1-1 0,-1-2 1,17-14 33,-25 10-14,-23 23 13,-1-1 1,1 0 0,0 0 0,-1 0-1,1 1 1,-1-1 0,1 0-1,-1 0 1,1 0 0,-1 0 0,0 0-1,1 0 1,-1 0 0,0 0-1,0 0 1,0 0 0,1 0 0,-1 0-1,0 0 1,-1 0 0,1 0-1,0 0 1,0 0 0,0 0 0,0 0-1,-1 0 1,1 0-1,-1 1-1,0-1 0,1 1 1,-1-1-1,0 1 0,1 0 1,-1-1-1,0 1 1,1 0-1,-1-1 0,0 1 1,0 0-1,0 0 1,1 0-1,-1 0 0,0 0 1,0 0-1,0 0 0,1 0 1,-1 0-1,0 0 1,0 0-1,1 0 0,-1 0 1,0 1-1,0-1 1,1 0-1,-1 1 0,0-1 1,0 0-1,1 1 0,-1-1 1,1 1-1,-1-1 1,0 1-1,1 0 0,-1-1 1,1 1-1,-1 0 2,-23 22-37,22-20 37,0 0-1,0 0 1,0 0-1,0 0 1,0 0-1,1 0 0,-1 1 1,1-1-1,0 0 1,0 1-1,0-1 1,0 1-1,1-1 1,-1 1-1,1-1 1,0 4 0,1-4-2,-1-1 0,1 0 0,0 1 0,-1-1 0,1 0 0,0 0 0,0 0 0,1 1 1,-1-1-1,0 0 0,1-1 0,-1 1 0,1 0 0,-1 0 0,1-1 0,0 1 0,0-1 0,0 1 1,0-1-1,0 0 0,0 0 0,0 0 0,0 0 0,1 0 0,0 0 2,5 2-6,0-1 1,0 0-1,1-1 0,-1 1 1,0-2-1,1 1 0,-1-1 0,1 0 1,4-2 5,16-2-7,0-1 0,3-3 7,-23 6 0,-7 2-1,35-9-7,0-1-1,21-10 9,-47 16 2,0-1-1,-1 0 1,0-1 0,0 0 0,0 0-1,-1-1 1,0 0 0,0-1 0,-1 0-1,0 0 1,2-3-2,-6 4 8,-1 0 0,1 0 0,-1 0-1,0-1 1,-1 1 0,0-1 0,0 1 0,0-1 0,-1 0-1,0 0 1,-1 0 0,0 0 0,0-5-8,3-36 46,-3 49-46,0 0 0,0-1-1,0 1 1,0 0 0,0-1-1,0 1 1,0 0 0,0 0-1,0-1 1,0 1 0,0 0-1,0-1 1,0 1 0,1 0-1,-1 0 1,0-1 0,0 1-1,0 0 1,0 0 0,1-1-1,-1 1 1,0 0 0,0 0-1,1 0 1,-1-1 0,0 1-1,0 0 1,1 0 0,-1 0-1,0 0 1,0 0 0,1 0-1,-1-1 1,9 7-10,10 17-2,-16-19 12,7 10-8,0 1 0,-1 0 1,-1 1-1,0 0 0,-1 0 0,-1 1 0,0-1 1,-2 1-1,0 1 0,0 3 8,-2-12-23,-1 0 0,0 0 0,-1 0 0,0 1 0,-1-1 0,1 0 0,-2 0 0,1 0 0,-2 0 0,1 0-1,-1 0 1,0 0 0,-1-1 0,0 0 0,0 1 0,-1-1 0,0-1 0,0 1 0,-1-1 0,-1 1 23,3-4-11,0 1-1,0-1 0,0-1 1,-1 1-1,1 0 1,-6 2 11,10-6 0,-1 0 0,1 0 1,-1 0-1,1 1 0,-1-1 0,1 0 1,-1 0-1,1 0 0,0 0 0,-1 0 1,1 0-1,-1 0 0,1 0 1,-1 0-1,1 0 0,-1 0 0,1 0 1,-1 0-1,1 0 0,-1-1 0,1 1 1,-1 0-1,1 0 0,0-1 1,-1 1-1,1 0 0,-1 0 0,1-1 1,-1 1-1,1-2 2,-1 1 0,0-1 1,0 1-1,1-1 1,-1 0-1,1 1 0,0-1 1,-1 0-1,1 1 0,0-1 1,0 0-1,0 1 1,0-1-1,0 0-2,0-3 5,1 1 0,-1-1 0,1 0-1,0 1 1,0-1 0,1 1 0,-1-1 0,1 1 0,0-1-1,0 1 1,1 0 0,1-2-5,1-2-2,2 0-1,-1 1 1,1-1-1,0 1 1,1 1-1,0-1 3,16-10-24,1 1 1,0 0-1,21-7 24,46-16-6,-57 25 14,0-1 1,9-7-9,-43 22 1,-1 0-1,1 0 1,0-1 0,-1 1 0,1 0 0,-1-1 0,1 1-1,-1-1 1,1 1 0,-1-1 0,1 1 0,-1-1 0,0 1 0,1-1-1,-1 1 1,0-1 0,1 0 0,-1 1 0,0-1 0,0 0-1,1 1 1,-1-1 0,0 0 0,0 1 0,0-1 0,0 0-1,0 1 1,0-1 0,0 0 0,0 1 0,0-1 0,0 0 0,0 1-1,-1-1 1,1 0 0,0 1 0,-1-1-1,-18-26 13,17 25-9,0 0 1,0 0-1,0 0 1,0 0-1,1 0 1,-1-1-1,1 1 1,-1 0-1,1-1 1,0 1-1,0-1 1,0 0-1,0 1 1,0-1 0,1 0-1,-1 0 1,1 1-1,0-2-4,1 3 5,-1 1-26,1 4-11,2 45 14,-2-22 13,1-1-1,1 1 1,2-1-1,0 0 1,5 11 5,-8-31-3,0 0 1,1 0-1,-1 0 1,1-1-1,1 1 1,-1-1-1,1 0 1,1 2 2,-4-6-1,1 1 1,-1 0-1,1 0 1,0-1-1,0 1 1,0-1-1,0 0 1,0 0-1,0 0 1,0 0 0,1 0-1,-1 0 1,0 0-1,0 0 1,1-1-1,-1 0 1,0 1-1,1-1 1,-1 0-1,1 0 1,-1 0 0,0 0-1,2-1 1,19-5 11,-1-2 0,1 0 0,-2-1 0,1-2 0,-2 0 0,11-8-11,9-3 3,-16 8 2,1-1-1,-2-1 1,16-14-5,-32 24 3,0 0 0,0-1 0,0 1 0,-1-1 0,0-1 0,-1 1 0,0-1 0,0 0 0,-1 0 0,0 0 0,0-1-1,0 0 1,0-3-3,-38 46 78,31-29-77,-1-1 0,1 1 1,0 0-1,0 0 0,1 0 1,-1 0-1,1 0 0,0 1 1,1-1-1,-1 1 0,1-1 1,0 1-1,1-1 0,-1 1 1,1 0-1,0 0 0,0-1 1,1 1-1,0 0 0,0-1 1,0 1-1,1-1 0,0 1 1,0-1-1,0 0 0,0 0 1,3 4-2,0 0-2,0-1 1,1 0-1,0 0 1,0 0-1,0-1 1,1 0-1,0 0 1,1-1-1,1 1 2,-4-3 0,1-1-1,-1 1 0,0-1 0,1-1 0,0 1 0,-1-1 1,1 0-1,0 0 0,0-1 0,1 1 0,-1-1 0,0-1 1,0 1-1,0-1 0,1 0 0,-1-1 1,33-6-3,-1-2 0,0-2 0,19-9 3,-44 16 8,1-1 1,-2-1 0,1-1-1,0 1 1,-1-2 0,2-1-9,-12 7 15,1 0 0,0 0-1,0-1 1,-1 1 0,0-1 0,1 1 0,-1-1 0,0 0 0,0 0 0,0 0-1,-1 0 1,1 0 0,-1 0 0,0 0 0,1 0 0,-2-1 0,1 1-1,0-1 1,0 1 0,-1 0 0,0-1 0,0 1 0,0-1 0,0 1-1,-1-1 1,1 1 0,-1-3-15,-4-6 54,-1-1 0,0 1 1,-1 0-1,0 1 0,-1 0 0,0 0 0,-1 0 0,-10-8-54,-16-23 58,34 41-57,1 1 0,-1-1 0,1 1 1,-1-1-1,1 1 0,-1-1 0,1 0 0,-1 1 0,1-1 1,0 0-1,-1 1 0,1-1 0,0 0 0,-1 1 0,1-1 0,0 0 1,0 0-1,0 1 0,0-1 0,0 0 0,-1 0 0,1 1 1,1-1-1,-1 0 0,0 0 0,0 1 0,0-1 0,0 0 0,0 0 1,1 1-1,-1-1 0,0 0 0,1 1 0,-1-1 0,1 0-1,1 0 2,0 0 0,0-1 0,1 1-1,-1 0 1,0 1 0,1-1 0,-1 0-1,1 1 1,1-1-2,10-2-5,15-5-6,1 1-1,0 1 1,6 2 11,-21 2-3,0 1-1,1 1 0,-1 1 1,0 0-1,0 1 1,0 0-1,4 2 4,-14-2-1,0-1 0,0 1-1,0 0 1,-1 0 0,1 0 0,-1 1-1,0-1 1,0 1 0,1 0 0,-2 0 0,1 1-1,0-1 1,-1 1 0,0 0 0,1 0-1,-2 0 1,1 0 0,1 2 1,-1 1-2,-1-1 0,0 1-1,0 0 1,0 0 0,-1 0 0,1 0 0,-2 0 0,1 0-1,-1 0 1,0 0 0,-1 0 0,0 4 2,0-2-3,-1 27-2,2-34 5,1 0 0,-1 0 0,0-1 0,1 1 0,-1 0 0,1-1 0,0 1 0,-1-1 0,1 1 0,0-1-1,0 1 1,0-1 0,0 1 0,0-1 0,1 0 0,-1 0 0,0 0 0,1 1 0,-1-1 0,1 0 0,6 2-2,1 0 1,-1 0-1,1-1 1,0 0-1,0 0 1,0-1-1,0-1 1,0 1-1,0-1 1,1-1 1,24 1-4,1-2 1,-1-1-1,0-2 1,0-1-1,0-1 1,3-4 3,-11 3 10,0-2 0,-1 0 0,0-2 0,-1-1 0,0-1 0,-1 0 0,20-18-10,-39 28 20,15-13 58,-18 17-72,-1-1 1,0 1 0,1 0 0,-1-1-1,0 1 1,1-1 0,-1 1 0,0-1 0,0 1-1,1-1 1,-1 1 0,0-1 0,0 1-1,0-1 1,0 1 0,0-1 0,0 1 0,0-1-1,0 1 1,0-1 0,0 1 0,0-1-1,0 0 1,0 1 0,0-1 0,0 1 0,0-1-1,-1 1 1,1-1 0,0 1 0,0-1-1,-1 1 1,1 0 0,0-1 0,-1 1 0,1-1-1,0 1-6,-1-1 17,0 1-1,-1-1 0,1 0 0,0 1 1,0-1-1,0 1 0,0-1 0,-1 1 1,1 0-1,0 0 0,0 0 0,-1-1 1,1 1-1,0 0 0,-1 0 0,1 1 1,0-1-1,-1 0-16,-26 8 119,20-6-71,-10 5-22,2 0-1,-1 1 1,1 1-1,0 1 1,1 0-1,0 1 1,0 1-1,2 0 1,-4 4-26,8-8 8,1 0 0,0 1-1,1 0 1,0 0 0,1 1 0,-1-1 0,2 1 0,-5 10-8,9-16-10,-1-1 0,1 1 1,0-1-1,0 1 0,0 0 1,0-1-1,1 1 0,0 0 1,-1-1-1,1 1 0,1 0 1,-1 0-1,0-1 0,1 1 1,0 0-1,0-1 0,0 1 1,0-1-1,1 1 0,-1-1 1,1 0-1,0 1 0,0-1 1,0 0-1,0 0 0,1 0 0,-1-1 1,4 3 9,0 0-90,1 0 1,0-1-1,0 0 1,0-1-1,1 0 1,-1 0-1,7 2 90,75 21-348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6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2 770 4433,'-2'-3'3073,"7"-16"-3045,-5 19 61,27-68 189,-17 45-107,-1-1 0,3-12-171,4-26 163,-3-1-1,-3-1 0,-3 0 1,-2 0-1,-3-27-162,2-97 996,-9 216-671,-1-3-352,-9 77-18,-30 239-39,41-302 78,2 1 1,1-1 0,2 0-1,2 1 1,2-1 0,1 0-1,7 19 6,-12-52-116,1 0 0,0-1 0,1 1 0,-1-1 0,1 1 0,1-1 0,-1 0-1,1 0 1,3 3 116,-6-6-140,1 0 0,-1-1 0,1 0-1,0 1 1,-1-1 0,1 0 0,0 0-1,0 0 1,0 0 0,0 0 0,0 0-1,0 0 1,0-1 0,1 1 0,-1-1-1,0 0 1,0 0 0,0 0 0,1 0-1,-1 0 1,0 0 0,0 0 0,0-1-1,0 1 1,1-1 0,-1 1 0,0-1-1,1 0 141,20-14-881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7.0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5 590 4097,'-1'0'72,"1"0"0,0 0 0,-1-1 0,1 1 0,0 0 0,-1-1 1,1 1-1,0 0 0,0-1 0,-1 1 0,1 0 0,0-1 0,0 1 0,0-1 0,0 1 0,-1-1 1,1 1-1,0 0 0,0-1 0,0 1 0,0-1 0,0 1 0,0 0 0,0-1 0,0 1 0,0-1 1,0 1-1,0-1 0,1 1 0,-1 0 0,0-1-72,10-17 891,23-18-260,21-7-610,1 2 1,35-19-22,-50 34-49,80-49-132,-49 32 257,-2-2 1,11-14-77,-68 49 176,0 0 0,-1-1 0,2-3-176,-10 11 88,0-1 1,0 1-1,-1-1 1,1 0-1,-1 0 1,0 0-1,0 0 1,-1 0-1,1 0 1,-1 0-1,0-1 1,0 1-1,0-1-88,-1 4 25,0 0 0,0 0 0,0 0 0,1 0 0,-1 0 0,0 0 0,0 0 1,-1 0-1,1 0 0,0 0 0,0 0 0,0 0 0,-1 0 0,1 0 0,-1 0 0,1 0 0,0 0 0,-1 0 0,0 0 0,1 0 0,-1 0 0,0 1 0,1-1 0,-1 0 1,0 0-1,0 1 0,1-1 0,-1 0 0,0 1 0,0-1 0,0 1 0,0-1 0,0 1 0,0 0 0,0-1 0,0 1 0,0 0 0,0 0 0,0 0 0,0 0 1,0 0-1,0 0 0,0 0 0,0 0 0,0 0 0,0 0 0,0 0 0,0 1-25,-3-1 21,0 1 0,0 0 0,1 0 0,-1 0 1,1 1-1,-1-1 0,1 1 0,-1 0 0,1 0 0,0 0 0,0 0 0,-1 1-21,-1 4 0,0 0 0,0-1 0,1 2 0,-1-1 0,2 0 0,-1 1 0,1 0 0,0 0 0,1 0 1,-1 0-1,2 0 0,-1 0 0,1 1 0,1-1 0,-1 0 0,1 4 0,2 22-33,1 0 1,1 0-1,5 15 33,-4-23-28,-3-13 13,8 41-185,1 43 200,-10-81-23,-1 1 0,-1 0 0,0-1 0,-1 1 0,0-1 0,-2 0 0,-5 16 23,9-31 0,0 0 1,0 0-1,0-1 1,0 1-1,-1 0 1,1 0-1,0-1 0,-1 1 1,1-1-1,0 1 1,-1 0-1,1-1 1,-1 1-1,1-1 1,-1 1-1,1-1 1,-1 1-1,0-1 0,1 1 1,-1-1-1,1 1 1,-1-1-1,0 0 1,0 1-1,1-1 0,-1-1 2,1 1-1,-1 0 0,1-1 1,-1 1-1,1-1 1,-1 1-1,1-1 0,-1 1 1,1-1-1,-1 1 1,1-1-1,0 1 0,-1-1 1,1 0-1,0 1 1,0-1-1,-1 0 0,1 1 1,0-1-1,0 0 1,0 1-1,0-1 1,0 0-1,0 1 0,0-1 1,0 0-1,0 1 1,0-2-2,0-6 6,1 0 0,0 0 0,0 0 0,0 0 0,1 0 1,0 0-1,1 1 0,0-1 0,0 0 0,0 1 1,1 0-1,0 0 0,1 0 0,-1 0 0,1 1 0,1 0 1,-1 0-1,1 0 0,0 1 0,0-1 0,1 1 1,-1 1-1,1 0 0,0 0 0,1 0 0,-1 0 0,1 1 1,-1 1-1,1-1 0,7 0-6,21-2 48,1 1 0,33 3-48,-36 0 7,0 0 0,-1-2 0,30-6-7,-42 3 3,0 0 0,0-1 0,-1-1 1,17-10-4,-26 13-5,0-2 1,-1 1 0,0-1-1,0-1 1,0 0 0,-1 0-1,-1-1 1,1 0 0,2-5 4,-10 12 12,1 0 0,-1 0 0,0 0 0,1 0 0,-1-1 0,0 1 0,0-1 0,-1 1 0,1 0 0,0-1 0,-1 0 0,0 1 0,1-1 0,-1-2-12,0 4 12,-1 0 1,1 0 0,0 0 0,-1 0 0,1 0 0,-1 0 0,1 0 0,-1 0 0,1 0 0,-1 0 0,0 0-1,1 1 1,-1-1 0,0 0 0,0 0 0,1 1 0,-1-1 0,0 0 0,0 1 0,0-1 0,0 1 0,0-1-1,0 1 1,0-1 0,0 1 0,0 0 0,0 0 0,0-1 0,0 1 0,0 0 0,-1 0 0,1 0 0,0 0-1,-1 0-12,-1 0 9,0 1 0,0-1 0,1 0 0,-1 1-1,0 0 1,0-1 0,0 1 0,1 0-1,-1 1 1,0-1 0,1 0 0,-1 1 0,1-1-1,-1 1 1,1 0 0,0 0 0,0 0 0,0 0-1,0 0 1,0 1 0,0-1 0,1 0-1,-1 1 1,1-1 0,-1 1 0,1 0 0,0 0-1,0-1 1,0 4-9,-2 0-32,2 2-1,-1-1 0,1 0 1,0 0-1,0 0 1,1 1-1,0-1 1,0 0-1,1 1 1,0-1-1,0 0 0,1 1 33,0 0-144,2 0 0,-1 1 0,1-1 0,0 0 0,1 0 0,-1-1 0,2 0 0,-1 1 0,1-2 0,0 1 0,1 0 144,5 3-420,0 0 0,0 0 0,1-1 0,0-1 0,1 0 0,1 0 420,74 29-1225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7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167 168 6425,'-2'-7'1188,"0"2"1367,0 7-1401,0 3-1137,1 1-1,-1 0 1,1 1-1,0-1 0,1 0 1,-1 0-1,1 1-16,-7 275-35,7-254 20,-6 175-174,2-159 95,-1-1 0,-3 0 0,-8 27 94,14-62-14,-1 0-1,0 0 1,0-1 0,-1 1 0,0-1 0,-1 0 0,0 1 14,4-6 1,0-1-1,0 1 1,0-1 0,0 1-1,-1-1 1,1 0 0,0 1-1,0-1 1,-1 0 0,1 0-1,-1 0 1,1 0 0,-1 0-1,1-1 1,-1 1 0,0 0-1,1-1 1,-1 1 0,0-1-1,0 1 1,1-1 0,-1 0-1,0 0 1,0 0 0,1 0-1,-1 0 1,0 0 0,0 0-1,0-1 1,1 1 0,-1-1-1,0 1 1,1-1 0,-2 0-1,1 0 9,1-1 0,-1 1 1,1 0-1,-1 0 0,1-1 1,0 1-1,0-1 0,0 0 1,-1 1-1,1-1 1,1 0-1,-1 1 0,0-1 1,0 0-1,1 0 0,-1 0 1,1 0-1,-1-1-9,0-4 33,0 0 0,1-1 0,0 1 0,1-7-33,5-34 80,3 0 0,1 1 0,3 0 1,13-31-81,7-24 41,81-265 2,-106 342-50,2 0-1,1 1 1,5-8 7,-13 26-3,0 0 1,1 0-1,0 0 0,0 1 0,1-1 1,-1 1-1,1 0 0,0 1 1,0-1-1,1 1 0,0 0 1,-1 0-1,1 1 0,1 0 0,-1-1 3,-4 4-1,0-1 0,0 0-1,1 0 1,-1 1 0,0 0-1,0-1 1,0 1 0,1 0-1,-1 0 1,0 0 0,0 0-1,0 0 1,1 1 0,-1-1-1,0 1 1,0-1 0,0 1-1,0 0 1,1 0 1,-2 0-6,1 1-1,0-1 1,-1 0-1,0 1 1,1-1 0,-1 1-1,0 0 1,0-1-1,0 1 1,0 0 0,0 0-1,0 0 1,0 0-1,-1 0 1,1 0-1,-1 0 1,1 0 0,-1 0-1,0 0 1,0 0-1,0 1 7,0 2-20,0 1-1,-1 0 0,0-1 0,0 1 0,0-1 0,-1 1 1,0-1-1,0 0 0,0 0 0,-1 0 0,0 0 0,0 0 0,0 0 1,0-1-1,-3 3 21,-11 12-93,-1 1-1,-16 13 94,17-18-23,10-9 0,-6 6-37,0 0-1,1 0 1,1 1-1,0 1 0,0 0 1,2 0-1,-3 5 61,11-18-76,1 0 0,-1 1 0,0-1 0,1 0 0,-1 1 0,1-1 0,-1 1 0,1-1 0,0 0 0,0 1 0,-1-1 0,1 1 0,0-1 1,0 1-1,1-1 0,-1 1 0,0-1 0,0 1 0,1-1 0,-1 0 0,1 1 0,-1-1 0,1 1 0,-1-1 0,1 0 0,0 0 0,0 1 0,0-1 0,0 0 0,0 0 0,0 0 0,0 0 0,0 0 0,0 0 0,1 0 76,1 1-216,0-1 0,1 1 0,-1-1 0,1 0 0,-1 0 0,1 0 0,-1-1 0,1 1 0,-1-1 0,1 0 0,0 0 0,-1 0 0,1-1 0,1 1 216,42-9-893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8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69 4049,'0'-1'145,"-1"0"0,0 0 1,1 1-1,-1-1 0,0 0 1,0 0-1,1 0 0,-1 1 0,0-1 1,0 1-1,0-1 0,0 1 1,0-1-1,0 1 0,0-1 1,0 1-1,0 0 0,0-1 0,0 1 1,0 0-1,0 0 0,0 0 1,0 0-1,0 0 0,0 0 0,-1 0-145,-32 1 1021,34 0-999,-13 0 45,1 2 1,-1 0 0,1 0-1,0 2 1,0-1 0,1 1-1,-1 1 1,1 0 0,0 1-1,1 0 1,0 0 0,0 1-1,0 1-67,3-4 1,2 1-1,-1 0 0,0 0 0,1 0 0,0 0 0,1 1 0,0 0 0,0 0 0,0 0 0,1 1 0,0-1 0,0 1 0,0 0 0,1 0 0,1 0 0,-1 0 0,1 0 0,1 0 0,0 0 0,0 7 0,0-11-1,1 0 0,0 0 0,0-1 0,0 1 0,0 0 1,0-1-1,1 1 0,-1-1 0,1 0 0,0 1 0,0-1 0,0 0 1,1 0-1,-1 0 0,1-1 0,0 1 0,-1 0 0,1-1 0,0 0 1,0 0-1,1 0 0,-1 0 0,0 0 0,1-1 0,-1 1 0,1-1 0,0 0 1,-1 0-1,1 0 0,1 0 1,7 0-6,-1 0 0,0-1 0,1 0 0,-1 0 1,0-1-1,0-1 0,1 0 0,-1 0 0,8-4 6,5-1 3,-1-2 0,0-1-1,0 0 1,-1-2 0,0 0 0,-1-1 0,-1-2-1,0 0 1,-1-1 0,0-1 0,6-8-3,-22 21 6,0-1-1,1 0 1,-1 0 0,-1 0 0,1 0 0,-1 0 0,0 0 0,0-1 0,-1 1-1,1-1 1,-1 1 0,0-1 0,-1 0 0,1 1 0,-1-1 0,0 0 0,-1 1-1,1-1 1,-1 0 0,-1-1-6,1 2 6,0 1-1,-1 0 1,1-1-1,-1 1 1,0 0-1,-1 0 1,1 0-1,-1 0 1,1 0-1,-1 0 1,0 1-1,-1 0 1,1-1-1,-1 1 1,1 0-1,-1 1 1,0-1-1,0 1 1,0-1-1,0 1 1,0 0-1,-1 1 1,1-1-1,-3 0-5,-1 1-4,1 0 0,0 1 0,0 0 0,-1 0 0,1 0 0,0 1 0,-1 0 0,1 1 0,0 0 0,0 0 0,0 0 0,0 1 0,1 0 0,-1 0 0,1 0 0,0 1 0,-1 0 0,2 1 0,-2 0 4,1-1-186,1 0 0,0 1 0,1-1 0,-1 1 0,1 0 0,0 0 0,0 1 0,0-1 0,1 1 0,0 0 0,0-1 0,0 2 0,1-1 0,0 0 0,0 0 0,1 1 0,0-1 0,0 1 0,0-1 0,1 1 0,0 4 186,1-1-302,2 0 0,-1 0 1,1-1-1,1 3 302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2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5705,'74'31'1913,"-70"-29"-1697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8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52 5161,'0'-3'390,"-1"-1"1,1 0-1,-1 1 1,0-1-1,-1 0 0,1 1 1,-1 0-1,1-1 1,-1 1-1,-1-1-390,2 2 46,0 1 1,0 0-1,0 0 0,-1 0 0,1 1 1,0-1-1,0 0 0,-1 0 0,1 1 1,-1-1-1,1 1 0,0-1 0,-1 1 1,1-1-1,-1 1 0,1 0 1,-1 0-1,1 0 0,-1 0 0,1 0 1,-1 0-1,1 0 0,-1 0 0,1 1 1,-1-1-1,1 1 0,-1-1-46,-5 3 2,0-1 0,1 1 0,-1 1 0,1-1-1,0 1 1,0 0 0,1 0 0,-1 1 0,1 0 0,0 0-1,0 0 1,0 0 0,1 1 0,0 0 0,-2 3-2,3-5-35,1 0 1,-1 1-1,1-1 1,0 1-1,0-1 0,1 1 1,-1 0-1,1 0 1,0-1-1,0 1 1,1 0-1,0 0 1,-1 0-1,1 0 1,1 0-1,-1 0 1,1 0-1,0 0 1,0 0-1,1-1 1,-1 1-1,3 4 35,0-1-30,2 0 0,-1-1 0,1 1 0,0-1 1,0 0-1,1-1 0,0 0 0,5 4 30,15 9-12,25 13 12,-30-19-3,-1 1 1,0 0-1,1 3 3,-20-15-1,0 0-1,0 0 1,0 0-1,0 0 1,0 0-1,0 0 1,-1 1-1,1-1 1,-1 1-1,0-1 1,0 1-1,0 0 1,0-1-1,0 1 1,0 0-1,-1 0 0,1 0 1,-1-1-1,0 1 1,0 0-1,0 0 1,0 0-1,0 0 1,-1 0-1,1-1 1,-1 1-1,0 0 1,0 0-1,0-1 1,0 1-1,0 0 1,-1-1-1,1 1 1,-1-1-1,-1 2 2,-5 7-29,-1 0 0,0-1 0,-1 0 0,0-1 1,0 0-1,-8 5 29,10-9-32,1 0 1,-1 0 0,0 0 0,0-1-1,0 0 1,0-1 0,-4 2 31,11-5-5,0 0 0,1 0 1,-1 1-1,0-1 0,0 0 0,1 0 1,-1 0-1,0 0 0,0 0 1,1 0-1,-1 0 0,0 0 0,1 0 1,-1 0-1,0 0 0,0 0 0,1-1 1,-1 1-1,0 0 0,1 0 0,-1-1 1,0 1-1,1-1 0,-1 1 1,0 0-1,1-1 0,-1 1 0,1-1 5,-1 0-8,0-1-1,1 1 0,0 0 0,-1 0 0,1-1 1,0 1-1,0 0 0,0 0 0,0-1 1,0 1-1,0 0 0,0 0 0,0-1 0,0 1 1,1-1 8,0-5-51,1 0 0,1 1 1,-1-1-1,1 1 0,0-1 1,3-3 50,9-10-87,0 1 0,2 0 0,0 1-1,0 1 1,2 1 0,0 0 0,1 2 0,13-8 87,43-23-71,61-25 71,-125 64 6,176-79 1235,-188 85-1204,1-1 1,0 1 0,0 0 0,0-1 0,0 1 0,0 0 0,0-1 0,0 1 0,0 0 0,0 0 0,0 0 0,0 0 0,0 0-1,0 0 1,0 0 0,0 0 0,0 0 0,0 0 0,0 1-38,0-1 13,-1 0 0,0 1 0,0-1 0,1 1 0,-1-1 0,0 1 0,0-1 0,0 1 0,0-1 0,1 0 0,-1 1 0,0-1-1,0 1 1,0-1 0,0 1 0,0-1 0,0 1 0,0-1 0,0 1 0,-1-1 0,1 1 0,0-1 0,0 1 0,0-1 0,0 1 0,-1-1-13,-18 35 143,-10 1-94,17-22-30,1 0 0,0 1 0,1 1 0,-2 3-19,10-14 2,0-1 0,0 1 0,0-1 0,1 1 0,-1 0 0,1 0 0,0 0 1,1 0-1,-1 0 0,1 0 0,0 0 0,0 0 0,1 0 0,-1 0 0,1 0 0,0 0 0,1 2-2,-1-3-7,1-1 1,-1 0 0,1 1-1,0-1 1,-1 0 0,1 0-1,0 0 1,1 0 0,-1-1-1,1 1 1,-1-1 0,1 1-1,0-1 1,0 0-1,0 0 1,0 0 0,0 0-1,0-1 1,0 1 0,1-1-1,-1 0 1,0 0 0,1 0-1,-1 0 1,1-1 0,0 1-1,-1-1 1,1 0 0,-1 0-1,3 0 7,6-1-68,0-1-1,1 0 1,-1-1-1,0 0 1,0 0-1,-1-2 1,1 1-1,4-4 69,18-9-827,-2-1-1,19-15 828,4-9-545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8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6449,'-6'4'2289,"14"20"-2273,4 13-680,7 19 296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9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1120 5241,'95'-54'3693,"55"-19"-3693,35-19-825,-145 69 835,0-2 1,-1-2-1,12-12-10,-39 29 129,0-1-1,-1 0 0,0 0 0,-1-1 0,0 0 0,-1-1 0,0 0 0,-1-1 0,-1 0 0,0 0 1,-1-1-1,0 1 0,-1-1 0,-1-1 0,-1 1 0,0 0 0,0-1 0,-1-8-128,-1-42 185,-3 0-1,-2 1 0,-4-1 0,-2 1 1,-13-40-185,21 93 74,-1 0 0,-1 1 0,0 0 0,0-1 0,-1 1 0,-2-2-74,7 13 5,0-1 0,0 1 0,-1 0 0,1-1 0,0 1 0,0 0 0,0-1 0,0 1 0,-1 0 0,1-1 0,0 1 0,0 0 0,0 0 0,-1-1 0,1 1 0,0 0 1,-1 0-1,1 0 0,0-1 0,0 1 0,-1 0 0,1 0 0,0 0 0,-1 0 0,1 0 0,0 0 0,-1 0 0,1 0 0,0 0 0,-1 0 0,1 0 0,-1 0 0,1 0 0,0 0 0,-1 0 0,1 0 0,0 0 0,-1 0 0,1 0 0,0 0 0,-1 0 1,1 1-1,0-1 0,0 0 0,-1 0 0,1 0 0,0 1 0,0-1 0,-1 0 0,1 0 0,0 1 0,0-1 0,-1 0 0,1 0 0,0 1 0,0-1 0,0 0 0,0 1 0,-1-1 0,1 0 0,0 1 0,0-1 0,0 0 0,0 1 0,0-1 0,0 0 1,0 1-6,-6 26 5,6-25-4,-4 25-17,2 0 0,1 0 0,2 1-1,1 12 17,19 110 25,-9-71-25,-4-22 4,12 103-5,-18-123-3,-1 0 1,-1 0-1,-4 13 4,-49 276-3019,52-303 1377,6-9 684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9.4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 5593,'21'-10'307,"2"0"0,-1 2 0,1 0 0,0 1 0,1 2 0,-1 0 0,10 1-307,12-4 157,13-4 28,0 3 1,1 2-1,0 2 1,25 4-186,-84 1 2,9 0 64,-1 1 0,0 0-1,0 0 1,0 1-1,3 0-65,-10-1 13,0-1-1,1 1 1,-1-1 0,0 1-1,1-1 1,-1 1 0,0-1 0,0 1-1,1 0 1,-1 0 0,0 0-1,0 0 1,0 0 0,0 0-1,0 0 1,0 0 0,0 0-1,-1 0 1,1 1 0,0-1-1,0 0 1,-1 1 0,1-1-1,-1 0 1,0 1 0,1-1-1,-1 0 1,0 1 0,0-1-1,0 1 1,0-1 0,0 1-1,0-1 1,0 1-13,-2 5 63,0 0-1,0-1 1,-1 1 0,0-1 0,0 1-1,-1-1 1,0 0 0,-2 4-63,1-3 72,0 0 0,1 0 1,0 1-1,0 0 0,-1 4-72,4-9 9,0 1-1,1-1 0,-1 0 1,1 0-1,0 0 0,0 0 1,0 1-1,0-1 1,0 0-1,1 0 0,0 0 1,-1 0-1,1 0 0,0 0 1,1 0-1,-1 0 1,1 2-9,1-1-8,-1 0 0,1 0 0,0 0 0,0 0 0,1-1 0,-1 1 0,1-1 0,-1 0 0,1 0-1,0 0 1,0-1 0,1 1 0,-1-1 0,0 0 0,1 0 0,-1-1 0,1 1 0,0-1 0,-1 0 0,1 0 0,0-1 0,0 1 8,16 0-273,-1-1 0,0 0-1,0-2 1,13-2 273,-23 3-191,12-2-426,0-1 1,7-3 616,34-15-729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29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1 4297,'-5'1'174,"0"1"1,0-1-1,0 1 1,1 0-1,-1 1 1,0 0-1,1-1 1,-1 1-1,1 1 1,0-1-1,0 0 1,0 1-1,1 0 1,-1 0-1,1 0 0,0 1-174,-8 11 78,1 1 0,0 1 0,-4 13-78,-4 8 14,3 0 1,1 2-1,-1 13-14,10-34 31,0 0-1,2 1 0,1 0 1,0 0-1,2 0 0,0-1 1,3 18-31,-2-29 33,1 0 1,0 0 0,1 0-1,0 0 1,0-1 0,1 1-1,0-1 1,0 0 0,1 0-1,0-1 1,0 1 0,1-1-1,0 0 1,0-1 0,5 4-34,-6-5 20,1-1 0,0 0 0,0-1 1,0 0-1,0 0 0,1 0 1,-1 0-1,1-1 0,0 0 1,-1-1-1,1 1 0,0-1 0,0-1 1,0 1-1,0-1 0,0 0 1,0-1-1,0 0 0,0 0 0,4-1-20,1-1 21,0-1-1,0-1 0,-1 0 0,1 0 1,-1-1-1,5-4-20,62-45 72,-44 26 158,-1-1 0,-1-2 0,-1-1 0,-3-1-1,16-24-229,-59 102 982,9-31-976,1 1 0,0 1-1,1-1 1,0 1 0,1 0 0,-1 12-6,4-21-35,-1-1 1,1 1-1,1 0 1,-1-1 0,1 1-1,0-1 1,0 1-1,0-1 1,1 0 0,0 0-1,0 1 1,0-1-1,1 0 1,0-1 0,0 1-1,0 0 1,0-1-1,1 0 1,0 1 0,0-1 34,-2-2-11,0 0 1,1 0 0,-1-1-1,1 1 1,-1-1 0,1 1 0,-1-1-1,1 0 1,0 0 0,0 0 0,0 0-1,0 0 1,-1-1 0,1 0-1,0 1 1,0-1 0,0 0 10,2-1-21,0 1 0,1-1 0,-1 0 0,0 0 1,-1-1-1,1 1 0,0-1 0,0 0 0,2-2 21,9-6-53,-1 0-1,0-2 1,0 1-1,11-13 54,-26 23 0,26-25 30,-1-1-1,-2-1 0,0-1 1,-2-1-1,12-23-29,-31 48 14,1 0 1,1 0-1,-1 0 0,1 0 0,0 1 0,0 0 1,1-1-15,-4 4 0,0 0 1,0 1-1,0-1 1,0 0-1,0 1 0,0-1 1,0 1-1,0 0 1,0-1-1,0 1 1,0 0-1,0 0 1,0 0-1,1 0 1,-1-1-1,0 2 1,0-1-1,0 0 1,0 0-1,0 0 1,0 0-1,0 1 1,0-1-1,1 0 1,-1 1-1,0-1 1,0 1-1,-1-1 0,1 1 1,0 0-1,0-1 1,0 1-1,0 0 1,0 0-1,-1 0 1,1-1-1,0 1 1,-1 0-1,1 0 1,0 0-1,13 19-4,-1 1 0,0 0 0,1 4 4,30 50-86,-25-48 17,-8-9-87,0-1 0,2-1 0,0 0 0,1-1 0,14 13 156,-27-28 3,-1 1-1,1-1 1,-1 0 0,0 0-1,1 1 1,-1-1 0,1 0-1,-1 0 1,1 0 0,-1 0-1,1 0 1,-1 1 0,1-1-1,-1 0 1,1 0-1,-1 0 1,0 0 0,1-1-1,-1 1 1,1 0 0,-1 0-1,1 0 1,-1 0 0,1 0-1,-1 0 1,1-1 0,-1 1-1,0 0 1,1 0 0,-1-1-1,0 1 1,1 0 0,-1-1-1,1 1 1,-1 0 0,0-1-1,1 1-2,10-19 224,-8 13-161,57-95 617,12-8-680,-69 104 8,12-16 95,1 0 1,1 0-104,-16 20 7,-1 0 1,1 0-1,0 0 0,0 1 0,-1-1 1,1 0-1,0 0 0,0 1 0,0-1 1,0 1-1,0-1 0,0 1 0,0-1 1,0 1-1,0-1 0,0 1 0,1 0 1,-1 0-1,0 0 0,0-1 0,1 1-7,-1 1 6,0-1 0,0 0-1,0 1 1,0-1 0,0 1-1,-1-1 1,1 1 0,0 0-1,0-1 1,0 1 0,-1 0-1,1-1 1,0 1 0,0 0-1,-1 0 1,1 0 0,-1 0-1,1-1 1,-1 2-6,4 5-3,-1 0 0,-1 1-1,1-1 1,-1 1 0,0 6 3,8 36-214,4 13 84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386 531 4961,'-1'-4'421,"0"0"0,0 0 1,-1 1-1,0-1 0,1 0 0,-1 0 0,-1 1 0,1-1 0,0 1 1,-3-2-422,4 3 61,-1 1 1,0 0 0,1 0-1,-1 0 1,0 0 0,0 0-1,0 0 1,0 0 0,0 0 0,0 1-1,0-1 1,0 1 0,0 0-1,0-1 1,0 1 0,0 0-1,0 0 1,0 0 0,0 1 0,0-1-1,0 0 1,0 1 0,-1-1-62,-15 7 11,0 0 0,0 1 1,0 0-1,1 2 1,0 0-1,1 1 1,0 0-1,-1 3-11,-7 3 9,6-4-11,0 0 1,1 1-1,1 1 0,0 0 1,1 2-1,-5 8 2,18-22-4,-1 0-1,1 1 1,1-1 0,-1 1-1,0 0 1,1-1 0,0 1-1,0 0 1,0 0-1,0 3 5,0-6-4,1 1 1,0 0-1,0 0 0,0-1 0,1 1 0,-1 0 0,0 0 0,1-1 0,-1 1 0,1 0 0,-1-1 1,1 1-1,0-1 0,0 1 0,-1-1 0,1 1 0,0-1 0,1 1 0,-1-1 0,0 0 1,0 0-1,1 1 0,-1-1 0,0 0 0,2 0 4,3 2-8,0 0 1,0-1-1,0 0 0,0 0 1,0 0-1,0-1 1,1 0-1,-1 0 0,1-1 1,-1 0-1,1 0 0,-1 0 1,0-1-1,4-1 8,6-1 3,0 0 0,0-1 0,0-1 0,-1 0 0,6-4-3,1-2 59,0 0 1,0-1 0,-1-2-1,-1 0 1,0-1-1,-1-1 1,7-9-60,-15 14 78,0-1 1,-1-1 0,0 0-1,-1 0 1,-1-1-1,0 0 1,-1 0 0,0-1-1,-1 0 1,-1 0 0,-1-1-1,1-2-78,1-16 232,-2-2 0,-1 1 1,-3-32-233,-9-105 376,8 156-353,-9-83 93,7 121-128,1-1-1,2 1 0,0 5 13,9 119 9,2 104 2,-11-201-12,-3 1 0,-2-1 0,-2 0 0,-4 6 1,-7 20-32,-14 64-225,27-115 78,2 1-1,1 0 0,1 0 1,1 11 179,0-31-56,1 0 0,-1-1 0,1 1 0,0-1 0,0 1 0,0-1 1,0 0-1,1 1 0,0-1 0,-1 0 0,2 2 56,-2-6-13,-1 1 1,1 0-1,0-1 1,-1 1-1,1-1 1,-1 1-1,1-1 0,0 1 1,0-1-1,-1 1 1,1-1-1,0 0 0,0 1 1,-1-1-1,1 0 1,0 0-1,0 0 1,0 0-1,0 1 0,-1-1 1,1 0-1,0 0 1,0 0 12,1-1-10,0 0 1,1 1-1,-1-1 1,0 0-1,0 0 1,0 0 0,0 0-1,0 0 1,0-1-1,0 1 1,-1 0-1,2-2 10,30-26 20,-2-2 0,-1-1 0,-2-2 0,4-7-20,-26 32 16,0 0-1,-1 0 1,0 0 0,-1 0-1,0-1 1,0 1-1,-1-1 1,-1 0-1,1 0 1,-2-1-1,1 1 1,-1 0-1,-1-3-15,0 5 34,-1 0 1,1 0-1,-2 0 0,1 0 0,-1 0 0,0 0 0,-1 1 0,0-1 0,0 1 0,-1 0 0,0 0 0,0 0 1,0 0-1,-1 1 0,0-1 0,0 1 0,-2 0-34,-6-6 123,10 10-75,0 0-1,0 0 0,1-1 1,-1 1-1,1-1 0,0 0 1,0 0-1,0 0 0,-2-2-47,4 5 0,0-1 1,0 0-1,1 1 0,-1-1 0,0 1 0,0-1 0,0 1 0,0-1 1,1 0-1,-1 1 0,0-1 0,0 1 0,1-1 0,-1 1 0,1 0 0,-1-1 1,0 1-1,1-1 0,-1 1 0,1 0 0,-1-1 0,1 1 0,-1 0 1,1-1-1,-1 1 0,1 0 0,-1 0 0,1-1 0,-1 1 0,1 0 0,0 0 1,-1 0-1,1 0 0,-1 0 0,1 0 0,-1 0 0,1 0 0,4-1-19,57-16-714,0 4 1,1 2 0,25 0 732,-38 5-733,71-8-162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1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0 792 4769,'1'-6'652,"1"-1"-1,-1 1 1,1 0-1,1 1 1,-1-1-1,3-5-651,5-6 214,2 0 0,10-13-214,10-14 71,2-14 260,-3-1 0,-3-1 1,-2-2-1,-3-1 1,-3 0-1,-2-2 0,-4 0 1,3-33-332,-16 91 42,1-23 263,-7 23-123,-7 12-10,4 1-160,1 0 1,0 0-1,0 1 0,1 0 0,0 0 0,0 1 0,1 0 0,0 0 0,0 0 1,0 2-13,-6 11-10,2 2 1,0-1 0,-1 12 9,1-2 1,2 1 1,1 0 0,0 31-2,2 99-10,3-76 8,-5 24 2,5-103 3,-1 7-19,1 0-1,0 0 0,1 0 1,1 0-1,2 14 17,-2-26-38,-1 1 0,1-1 0,0 0 0,0 0 0,0 0 0,1 0 0,-1 0 0,1 0 0,-1 0 0,1-1 0,0 1 0,0-1 0,0 1 1,0-1-1,1 1 0,-1-1 0,1 0 0,-1 0 0,1 0 0,0-1 0,-1 1 0,1-1 0,0 1 0,0-1 0,0 0 0,0 0 0,1 0 0,-1-1 0,0 1 0,2-1 38,17 1-390,0-2 0,0 0 0,-1-2 0,1 0 0,-1-1 0,0-1 0,1-2 390,50-15-785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1.9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5 605 6281,'0'0'108,"0"0"-1,-1-1 0,1 1 1,-1-1-1,1 1 0,0-1 1,-1 0-1,1 1 0,0-1 1,0 1-1,0-1 1,-1 1-1,1-1 0,0 0 1,0 1-1,0-1 0,0 1 1,0-1-1,0 0 0,0 1 1,0-1-1,0 1 0,0-1 1,1 0-1,-1 1 0,0-1 1,0 1-1,0-1 0,1 0 1,-1 1-1,0-1 1,1 1-1,-1-1 0,0 1 1,1 0-1,-1-1 0,1 1 1,-1-1-1,1 1 0,-1 0 1,1-1-108,26-13 569,-22 13-471,173-66 197,54-22-249,-184 68-26,-1-2 1,-1-3-1,26-19-20,-53 31 42,0-1 0,0-1 0,-1 0 1,-2-1-1,1-1 0,8-15-42,-16 21 102,-1 0 0,0-1 0,-1-1-1,-1 1 1,0-1 0,-1 0 0,0 0 0,-1 0 0,-1-1 0,0 0-1,-1-3-101,-8 28 179,-4 18-96,0 14-87,2 0 1,2 1-1,1 0 0,2 30 4,-5 41-2,1-53 18,-2-1 1,-5 9-17,10-50-55,-2-1 1,1 0-1,-2 0 0,-1-1 1,0 0-1,-1 0 0,0-1 0,-2 0 1,-1 1 54,32-38-3,2 0 1,1 2-1,9-6 3,-8 5 2,-12 10-2,16-13 45,1 1-1,0 2 1,22-12-45,-42 28 12,0-1 1,0 1 0,0 0 0,1 1 0,-1 0-1,1 1 1,-1 0 0,1 1 0,0-1 0,0 2 0,0 0-1,0 0 1,0 0 0,0 1 0,5 2-13,61 16 12,-24-5-14,48 6 2,-82-18-7,0 0 1,-1-2 0,1 0-1,0 0 1,0-2 0,-1 0-1,14-4 7,-20 2 14,-1 0 0,0 0-1,0-1 1,0 0 0,-1-1 0,0 0-1,0 0 1,0-1 0,-1 0-1,0-1 1,0 0 0,0 0 0,-2-1-1,1 1 1,-1-2 0,0 1-1,0-1 1,-2 1 0,1-2 0,-1 1-1,0 0 1,-1-1 0,0 1 0,-1-3-14,-4 2 184,2 11-180,0 0 1,-1 0-1,1 0 0,0 0 1,-1 0-1,1 0 1,0 0-1,-1 1 1,1-1-1,0 0 1,0 0-1,-1 0 1,1 0-1,0 0 1,-1 0-1,1 1 1,0-1-1,0 0 0,-1 0 1,1 0-1,0 1 1,0-1-1,0 0 1,-1 0-1,1 0 1,0 1-1,0-1 1,0 0-1,0 1 1,-1-1-1,1 0 1,0 0-1,0 1 1,0-1-1,0 0 0,0 1 1,0-1-5,-5 10-59,0 0-1,1 0 1,0 1 0,0 0 0,1 0-1,1 0 1,0 0 0,0 0 0,1 0-1,1 0 1,0 0 0,0 1 0,1-1-1,0 0 1,1 0 0,2 5 59,1-3-110,1 0 1,1-1 0,5 8 109,-11-19-4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3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0 259 2849,'26'11'357,"4"1"282,-2 1 0,6 4-639,-25-12 124,-1 0-1,1 1 1,-1 0 0,0 1 0,-1 0 0,0 0 0,0 0 0,0 1 0,0 1-124,4 10 106,0 0 0,-1 0 1,-1 1-1,-1 1 1,-1-1-1,0 1 1,-2 1-1,0 1-106,2 20 305,-1 1 0,-2-1 1,-2 25-306,-3-64 68,1 0 0,0-1 1,-1 1-1,0-1 1,0 1-1,0-1 1,0 0-1,0 1 1,-1 0-69,2-4 33,-1 1 0,1-1 0,0 1 1,0-1-1,0 1 0,0-1 0,-1 1 1,1-1-1,0 1 0,-1-1 0,1 1 0,0-1 1,-1 1-1,1-1 0,0 0 0,-1 1 1,1-1-1,-1 0 0,1 1 0,-1-1 1,1 0-1,-1 0 0,1 1 0,-1-1 0,1 0 1,-1 0-1,1 0 0,-1 0 0,1 0 1,-1 0-1,1 0 0,-1 0 0,0 0 1,1 0-1,-1 0 0,1 0 0,-1 0 0,1 0 1,-1 0-1,1 0 0,-1-1 0,1 1 1,-1 0-1,1 0 0,-1-1 0,1 1 1,-1 0-1,1-1 0,-1 1-33,0-2 91,0 0-1,0 0 1,1 0-1,-1 0 1,0 0-1,1 0 1,-1 0-1,1 0 1,-1 0-1,1 0 1,0 0 0,0 0-1,0-2-90,0-5 171,-1-14-53,1 0-1,1 1 0,1-1 1,1 0-1,5-21-117,4-1-20,1 1 0,9-17 20,-19 51-5,1-1 1,1 1-1,-1 0 0,2 0 0,0 1 1,0 0-1,0 0 0,1 0 0,6-6 5,-12 14-2,1 0 0,-1 0-1,0 0 1,1 0-1,-1 0 1,1 0-1,-1 0 1,1 0-1,0 1 1,-1-1-1,1 1 1,0-1-1,-1 1 1,1 0 0,0-1-1,-1 1 1,1 0-1,0 0 1,0 0-1,-1 0 1,1 0-1,0 1 1,1-1 2,0 2-2,-1-1 0,1 0 0,0 1 0,0 0 0,-1-1 1,1 1-1,-1 0 0,0 1 0,1-1 0,-1 0 0,0 0 0,1 3 2,5 6-3,-1 1 1,-1 0-1,0 0 0,0 1 0,-2-1 0,1 2 3,5 19-51,-2 0 0,-1 0 0,-2 1 0,-1 0 0,-2 0-1,-1 0 1,-1 0 0,-4 23 51,4-57 3,0 0-1,0 0 1,0 1 0,0-1 0,0 0-1,0 0 1,0 0 0,0 1 0,0-1-1,0 0 1,0 0 0,0 0 0,0 1-1,0-1 1,0 0 0,0 0-1,0 0 1,-1 1 0,1-1 0,0 0-1,0 0 1,0 0 0,0 1 0,0-1-1,0 0 1,0 0 0,-1 0-1,1 0 1,0 0 0,0 1 0,0-1-1,0 0 1,-1 0 0,1 0 0,0 0-1,0 0 1,0 0 0,-1 0-1,1 0 1,0 0 0,0 0 0,0 0-1,-1 0 1,1 0 0,0 0 0,0 0-1,0 0 1,-1 0 0,1 0 0,0 0-1,0 0 1,0 0 0,-1 0-1,1 0 1,0 0-3,-1-1 21,1 1 0,-1-1-1,1 1 1,0-1-1,-1 1 1,1-1 0,0 1-1,-1-1 1,1 0 0,0 1-1,0-1 1,-1 1 0,1-1-1,0 0 1,0 1 0,0-1-1,0 0 1,0 1 0,0-1-21,2-29 63,1 0-1,1 0 1,2 1 0,7-21-63,-9 36 22,6-29 4,3 1-1,1 0 0,2 1 1,2 1-1,1 1 0,2 0 1,12-13-26,-30 48-1,0-1 0,1 1 1,-1 0-1,1 0 1,0 0-1,0 0 0,1 1 1,-1-1-1,1 1 1,3-1 0,-7 3-1,1 1-1,-1-1 1,0 1 0,1-1 0,0 1 0,-1 0 0,1 0-1,-1 0 1,1 0 0,-1 0 0,1 0 0,-1 0 0,1 1-1,-1-1 1,1 0 0,-1 1 0,1-1 0,-1 1 0,1 0-1,-1-1 1,0 1 0,1 0 0,-1 0 0,0 0 0,0 0-1,0 0 1,0 0 0,0 0 0,0 0 0,0 1 0,0-1 0,0 0-1,0 1 1,0 0 1,10 18-6,-2 0-1,0 0 0,-1 1 1,-1 0-1,-1 1 1,3 17 6,6 20-14,-7-31-21,0 0 1,2-1 0,1 0-1,1-1 1,2 0-1,6 9 35,-15-28-26,0-1-1,0 1 1,1-1 0,0 0-1,0-1 1,1 1-1,-1-1 1,1-1-1,0 1 1,0-1-1,1 0 27,-1-1-21,-1-1 0,1 0 0,-1 0-1,1-1 1,0 0 0,0 0 0,0 0-1,-1-1 1,1 0 0,0 0 0,0-1-1,0 0 1,0 0 0,-1-1 0,1 0 21,6-2-8,0-1 1,0 0 0,0-1 0,-1 0 0,0-1-1,0-1 1,0 0 0,-1-1 0,-1 0 0,9-8 7,9-13 9,-2-1 0,-1-1 1,2-5-10,9-16 69,-3-1 0,-2-1 1,-3-2-1,5-19-69,-28 64 50,0-1 0,-1 0 0,-1 0 0,0 0 0,-1 0 0,0 0 1,0-12-51,-2 21 22,0 0 0,0 0 1,-1 1-1,1-1 1,-1 0-1,0 0 1,0 0-1,0 0 1,0 1-1,-1-1 1,1 0-1,-1 1 1,0-1-1,0 1 1,0 0-1,-1 0 1,1 0-1,-1 0 1,0 0-1,1 0 1,-1 1-1,-1-1 1,1 1-1,0 0 1,-1 0-1,1 0 1,-3-1-23,1 2 18,-1-1 1,1 1-1,0 0 1,0 0-1,-1 1 0,1-1 1,0 1-1,-1 0 1,1 1-1,0-1 1,-1 1-1,1 0 1,0 1-1,0-1 1,-1 1-1,1 0 1,1 0-1,-1 0 1,0 1-1,0 0 1,-3 3-19,-5 3 15,1 1 0,1 0 0,0 1 0,0 0 0,1 1 0,0 0 0,0 2-15,-6 10 13,1 1-1,1 1 1,2 0 0,0 1-1,2 0 1,1 0 0,1 1-1,-1 11-12,7-27 2,0 1-1,1-1 0,1 0 1,0 1-1,0-1 0,1 1 1,1-1-1,0 0 0,1 2-1,-2-10-1,0-1-1,0 0 0,0 0 0,0 0 1,0 0-1,1 0 0,-1-1 0,1 1 1,0 0-1,0-1 0,0 1 0,0-1 0,0 1 1,1-1-1,-1 0 0,1 0 0,1 1 2,-2-2-3,1 0 0,-1 0 0,1 0 1,0-1-1,-1 1 0,1-1 0,0 1 0,-1-1 0,1 0 0,0 0 0,0 0 0,0 0 0,-1 0 0,1-1 0,0 1 0,1-2 3,4 0-4,1-2 0,-1 1 1,0-1-1,0-1 0,-1 1 0,1-1 1,-1-1-1,0 1 0,0-1 0,-1-1 1,1 0 3,15-19 4,-2-1 0,-1-1 0,-1 0 0,-1-2 0,-2 0 0,-1-1 0,6-18-4,-5 2 19,-14 43-13,0 0 0,-1 0 1,1 0-1,-1 0 0,0 1 0,0-1 1,0 0-1,-1 0 0,1 0 0,-1 0 1,0 0-7,1 4 1,0-1 0,0 1 0,0 0 1,0-1-1,-1 1 0,1 0 0,0-1 1,0 1-1,0 0 0,-1-1 0,1 1 1,0 0-1,0-1 0,-1 1 0,1 0 1,0 0-1,0-1 0,-1 1 0,1 0 1,0 0-1,-1 0 0,1 0 0,0-1 0,-1 1 1,1 0-1,-1 0 0,1 0 0,0 0 1,-1 0-1,1 0 0,0 0 0,-1 0-1,0 0 2,1 0 0,-1 1 0,0-1 0,1 0 0,-1 1 0,0-1 0,1 0 0,-1 1 0,0-1 0,1 1 0,-1-1 0,1 1 0,-1-1 0,1 1 0,-1-1 0,1 1 0,0 0 0,-1-1 0,1 1-2,-6 9 3,2 1 1,-1 0-1,1 0 0,1 0 0,0 0 0,1 1 1,0-1-1,0 1 0,1-1 0,1 1 0,1 11-3,0 0-44,1-1 0,1-1 0,1 1 0,2 0 0,6 18 44,-7-26-79,1 0 1,0 0-1,1 0 1,1-1-1,0-1 1,1 1-1,0-1 1,2 0 78,-6-6-167,1 0 1,0 0 0,0-1 0,1 0 0,0 0 0,-1-1-1,2 0 1,-1 0 0,0 0 0,1-1 0,-1 0 0,1-1-1,0 0 1,0 0 0,3 0 166,-7-2-170,-1 1 0,1-1 0,-1-1 0,1 1 1,0 0-1,-1-1 0,1 1 0,-1-1 0,1 0 0,0-1 170,35-20-1022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3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3689,'0'0'59,"0"0"-1,0 0 1,0 0 0,0-1-1,0 1 1,-1 0 0,1 0 0,0 0-1,0-1 1,0 1 0,0 0-1,0 0 1,0 0 0,0-1 0,0 1-1,0 0 1,0 0 0,0 0 0,0-1-1,0 1 1,0 0 0,1 0-1,-1 0 1,0-1 0,0 1 0,0 0-1,0 0 1,0 0 0,0-1-1,0 1 1,1 0 0,-1 0 0,0 0-1,0 0 1,0 0 0,0-1 0,0 1-1,1 0 1,-1 0 0,0 0-1,0 0 1,0 0 0,1 0 0,-1 0-1,0 0 1,0 0 0,0 0-1,1 0 1,-1 0 0,0 0 0,0 0-1,1 0 1,-1 0 0,0 0 0,0 0-1,0 0 1,1 0 0,-1 0-1,0 0 1,0 0 0,0 0 0,0 0-1,1 0 1,-1 1-59,16 8 1336,-6-1-1211,-1 1-1,0 0 1,-1 1-1,0 0 1,0 0-1,-1 1 1,0-1 0,-1 2-1,-1-1 1,1 1-1,1 9-124,6 17 17,-2 0 0,-2 1 0,0 7-17,-4-14 19,-1 2 0,-1-1 0,-2 0 0,-1 1 1,-2 1-20,1-26 134,1-10 156,3-15 278,19-70 227,49-196-93,-54 193-701,-3-1 0,-2-17-1,-12 103 24,0 6-6,1 16 2,-2 35 8,-1 11 4,3 0 0,7 43-32,-6-85-71,2 0 0,1-1-1,0 1 1,2-1 0,0 0 0,1 0-1,1-1 1,1 0 0,10 14 71,-16-29-131,0 1 1,0-1-1,1 0 1,-1 0-1,1 0 0,0-1 1,1 0-1,-1 0 1,1 0-1,0 0 0,0-1 1,0 0-1,2 0 131,-2-1-113,1-1 1,0 0-1,-1 0 0,1 0 0,1-1 113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5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1 408,'-96'70'104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4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 8850,'10'-17'3377,"-4"11"-2601,-6-4-248,4 2-800,-4 8-456,0-2 432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5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480 469 4225,'-15'-8'387,"10"5"-220,0 0 0,0 0-1,0 1 1,-1-1 0,1 1 0,0 0-1,-1 0 1,0 1 0,1 0 0,-1 0-1,0 0 1,0 1 0,0 0 0,1 0-1,-1 0 1,0 1 0,0 0 0,0 0-1,1 0 1,-2 1-167,-20 9 49,1 2-1,0 1 1,1 1 0,0 1-1,2 1 1,0 1 0,0 1-1,2 1 1,1 1 0,-1 2-49,8-8 18,1 1 0,0 1-1,-7 14-17,14-22 4,1 0-1,-1 0 0,2 0 0,0 1 0,0-1 0,0 1 0,1 0 0,0 5-3,2-13 1,0-1-1,-1 1 1,1-1-1,0 1 0,0 0 1,0-1-1,1 1 1,-1-1-1,0 1 0,0-1 1,1 1-1,-1-1 0,1 1 1,-1-1-1,1 1 1,0-1-1,0 0 0,0 1 1,-1-1-1,1 0 0,0 0 1,1 1-1,0 0 0,-1-1 8,1-1-1,0 1 0,0 0 0,0-1 1,0 1-1,0-1 0,0 1 1,0-1-1,0 0 0,0 0 1,0 0-1,0 0 0,0 0 1,0 0-1,0-1 0,1 1-7,9-4 72,1 0 0,-1 0 0,0-1 0,0-1 0,5-3-72,14-8 160,-1-1-1,0-2 1,-2-1-1,0-1 1,23-25-160,-34 29 97,0-1 0,-2 0 0,0-1 0,-1-1 0,-1 0 0,0-1 0,-2 0 0,7-22-97,-9 18 181,-2 0 0,0-1 0,-2-1 0,-1 1 0,-2 0 0,0-1 0,-2 0 0,-1 1 1,-1-1-1,-1 1 0,-1-1 0,-2 1 0,-1 1 0,-1-1 0,-5-10-181,7 25 132,2 16-42,1 27-10,3-20-74,-1 72-15,4-1 0,11 61 9,0 23-32,-9 8-265,-9-1 1,-12 58 296,16-229-4,-1 24-77,1-26 77,0 1 0,0-1 0,0 0 0,0 1-1,0-1 1,0 0 0,0 1 0,0-1 0,0 0 0,0 1-1,0-1 1,0 1 0,0-1 0,0 0 0,1 1-1,-1-1 1,0 0 0,0 0 0,0 1 0,1-1 0,-1 0-1,0 1 1,0-1 0,1 0 0,-1 0 0,0 1 0,0-1-1,1 0 1,-1 0 0,0 0 0,1 1 0,-1-1 0,0 0-1,1 0 1,-1 0 0,0 0 0,1 0 0,-1 0 0,0 0-1,1 0 1,-1 0 0,0 0 0,1 0 0,-1 0 0,1 0-1,-1 0 1,0 0 0,1 0 0,-1 0 0,0 0 0,1 0-1,-1 0 1,0-1 0,1 1 0,-1 0 0,0 0 4,8-6-23,0 0 0,0-1 0,-1 1 0,0-2 0,0 1 0,-1-1 0,0 0 0,0 0 23,10-18-7,0 1-1,-1-4 8,-5 8 2,-1-1 1,-1 0-1,0 0 0,-2-1 0,-1 0 1,-1 0-1,-1-1 0,0-13-2,-2 9 25,-1 0 1,-1-1-1,-2 1 0,-1 0 0,-1 0 0,-8-24-25,7 41-1,7 12-12,-1 0 1,1-1-1,-1 1 1,1-1-1,0 1 1,-1-1-1,1 1 1,0-1-1,-1 0 1,1 1-1,0-1 1,0 0-1,-1 1 1,1-1-1,0 0 1,0 0-1,-1 0 1,1 1-1,0-1 1,0 0-1,0 0 13,16 0-456,-1 0-1,1 0 0,0-2 1,0 0-1,-1-1 0,1 0 1,0-2 456,55-15-919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5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1 632 6577,'8'-5'279,"1"-1"-1,-2 1 1,1-2-1,0 1 1,-1-1-1,0 0 0,-1 0 1,0-1-1,0 0 1,0 0-1,-1-1 1,4-8-279,5-14-32,-1-1 0,-2-1 0,0-2 32,5-16 601,-6 22-183,-1 0 0,-2-1 0,0-8-418,-5 25 57,-1 0 1,0 0-1,-1 0 0,-1 0 0,0 0 0,0 0 1,-2 0-1,-2-9-57,1 11 16,1 0 0,-2 1 1,1-1-1,-2 1 0,1 1 0,-1-1 0,-2-1-16,8 10 2,-1 0 0,1 0 0,-1 0 0,0 0 0,0 1 0,1-1 0,-1 0 0,0 0 1,0 0-1,0 1 0,0-1 0,0 0 0,0 1 0,0-1 0,0 1 0,0-1 0,0 1 0,0-1 0,-1 1 0,1 0 0,0 0 0,0-1 0,0 1 0,0 0 0,-1 0 0,1 0 0,0 0 0,0 1 0,0-1 0,0 0 0,-1 0 0,1 1 0,0-1 0,0 1 0,0-1 0,0 1 0,0-1 0,0 1 0,0 0 0,0-1 0,0 1 0,0 0 0,0 0 0,1 0 0,-1 0-2,-4 4 4,1 1 0,0 0 0,0 0 0,0 0 0,1 0 0,-3 7-4,1 1 2,0 1 1,0 0-1,1 0 0,1 0 1,1 0-1,0 0 1,1 1-1,1-1 0,0 4-2,3 31 10,3 0 0,4 10-10,-1-2 0,3 48 63,-4 52-63,1 11-505,-2-122-1528,-9-41-226,-2-7 941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6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1 285 6137,'0'0'98,"0"0"-1,1 0 1,-1 0 0,0 0-1,0 0 1,0-1-1,0 1 1,0 0-1,0 0 1,0 0 0,1 0-1,-1 0 1,0 0-1,0-1 1,0 1-1,0 0 1,0 0 0,0 0-1,0 0 1,0 0-1,0-1 1,0 1-1,0 0 1,0 0 0,0 0-1,0 0 1,0 0-1,0-1 1,0 1-1,0 0 1,0 0 0,0 0-1,0 0 1,0 0-1,0-1 1,0 1-1,0 0 1,0 0-1,0 0 1,-1 0 0,1 0-1,0 0 1,0-1-1,0 1 1,0 0-1,0 0 1,0 0 0,0 0-1,-1 0 1,1 0-1,0 0 1,0 0-98,25-6-105,-4 2 347,19-6-220,92-23 53,90-36-75,-198 59 15,0-1 1,0-1-1,1-2-15,-14 7 52,0 0-1,-1 0 1,0-1 0,0-1 0,-1 0-1,0 0 1,1-3-52,-8 10 60,0-1-1,-1 0 1,1 1-1,-1-1 1,0 0 0,0 1-1,0-1 1,1-3-60,-2 6 10,0-1 0,0 1 0,0-1 0,0 1 0,0-1 0,0 1 0,1 0 0,-1-1 0,0 1 0,-1-1 0,1 1 0,0-1 0,0 1 0,0-1 0,0 1 0,0 0 0,0-1 0,0 1 0,-1-1 0,1 1 1,0-1-1,0 1 0,-1 0 0,1-1 0,0 1 0,-1 0 0,1-1 0,0 1 0,-1 0 0,1 0 0,0-1 0,-1 1 0,1 0 0,0 0 0,-1-1 0,1 1 0,-1 0 0,1 0 0,-1 0 0,1 0 0,-1 0 0,1 0 1,0 0-1,-1 0 0,1 0 0,-1 0 0,1 0 0,-1 0 0,1 0 0,-1 0 0,1 0 0,0 0 0,-1 1 0,1-1 0,-1 0 0,1 0-10,-3 1 10,1 1 0,-1-1 0,1 0 0,-1 1 0,1 0 0,0-1 0,0 1 0,0 0-1,0 0 1,0 0 0,0 0 0,0 1 0,1-1 0,-1 0 0,1 1 0,-1-1 0,1 1-10,-22 50-21,19-43 24,-8 31-46,1-1 0,2 2 0,2-1 0,-1 22 43,2-17-64,-2 11-23,-22 193-321,29-241 396,0 6-8,1-16 20,0 1 1,0 0-1,0 0 0,0 0 0,0 0 0,0 0 0,0 0 0,1 0 1,-1 0-1,0-1 0,0 1 0,0 0 0,0 0 0,0 0 0,0 0 0,0 0 1,0 0-1,0 0 0,0 0 0,1 0 0,-1 0 0,0 0 0,0 0 0,0 0 1,0 0-1,0 0 0,0 0 0,0 0 0,1 0 0,-1 0 0,0 0 1,0 0-1,0 0 0,0 0 0,0 0 0,0 0 0,0 0 0,0 0 0,1 0 1,-1 0-1,0 0 0,0 0 0,0 0 0,0 0 0,0 0 0,0 0 1,0 0-1,0 0 0,0 1 0,1-1 0,-1 0 0,0 0 0,0 0 0,0 0 1,0 0-1,0 0 0,0 0 0,0 0 0,14-20 26,-1-2-1,-1 1 1,0-5-26,22-38 20,-12 29-11,7-15 21,8-5-30,-28 42 30,1 0 1,0 1-1,1 0 1,1 1-1,0 0 1,6-3-31,-17 12 6,1 1 0,-1 0 0,1 0-1,0 0 1,-1 0 0,1 0 0,0 0 0,0 1 0,0-1 0,0 1 0,0-1 0,-1 1 0,1-1 0,0 1 0,0 0 0,0 0 0,0 0 0,0 0 0,0 1 0,0-1 0,0 0 0,0 1 0,0-1 0,0 1-1,0 0 1,0 0 0,-1-1 0,1 1 0,0 0 0,-1 1 0,1-1 0,0 0 0,-1 0 0,1 1-6,5 6 9,0 0-1,-1 1 1,0-1-1,-1 1 1,0 0-1,1 4-8,8 12 9,-9-16-21,1 0-1,0-1 0,1 0 0,-1 0 0,8 6 13,-11-12-11,0 1-1,0-1 0,0 1 0,1-1 1,-1 0-1,1-1 0,0 1 0,-1 0 1,1-1-1,0 0 0,0 0 0,0 0 1,0-1-1,0 1 0,0-1 0,4 0 12,1-1-18,1 0 0,-1-1-1,0-1 1,0 1-1,0-1 1,-1-1 0,1 0-1,-1 0 1,3-2 18,21-13-16,20-17 16,-52 36 0,28-20 3,-1-2 0,20-19-3,-40 33 44,0 1 0,0-1 1,-1 0-1,1 0 0,-2-1 1,1 0-1,-1 0 0,-1 0 1,0-1-1,0 1 0,1-8-44,-22 54 36,14-25-172,0 0-1,1-1 1,0 1-1,1 0 1,1 0-1,0 0 0,0 1 1,1-1-1,0 0 1,1-1-1,1 1 0,0 0 1,1-1-1,0 1 1,0-1-1,1 0 0,1 0 1,0-1-1,0 0 1,1 0-1,0 0 1,1-1-1,0 0 0,3 2 137,44 35-973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7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219 587 5625,'1'-1'300,"-1"-1"0,0 1 0,0-1 0,0 1 0,0-1 0,-1 1 0,1-1 0,0 1 0,-1 0 0,1-1 0,0 1 0,-1 0 0,0-1 0,1 1 0,-1-1-300,0 2 76,0-1-1,0 1 0,0-1 1,0 1-1,0 0 1,0-1-1,-1 1 0,1 0 1,0 0-1,0 0 0,0 0 1,0 0-1,0 0 0,0 0 1,-1 0-1,1 0 0,0 0 1,0 1-1,-1-1-75,-8 3 14,-1 0-1,1 0 1,0 1-1,0 1 1,1-1-1,-1 2 1,1-1 0,0 1-1,1 1 1,-1-1-1,1 1 1,1 1-1,-1 0 1,1 0 0,1 0-1,-1 1 1,1 0-1,1 0 1,0 0-1,0 1 1,1 0-1,0 0 1,0 0 0,1 0-1,1 1 1,0-1-1,0 1 1,1-1-1,0 1 1,1 3-14,1-8-19,0 0 1,0 0-1,1 0 0,0 0 1,0 0-1,0-1 1,1 1-1,0-1 0,0 1 1,0-1-1,1 0 0,0 0 1,0 0-1,0-1 1,0 0-1,1 1 0,-1-1 1,1-1-1,0 1 0,0-1 1,1 0-1,4 2 19,8 4-23,0-2 0,1 0-1,-1-1 1,1-1 0,0 0-1,11 0 24,29 1-23,-41-5 16,0 1 1,-1 1-1,1 0 1,0 1-1,2 2 7,-19-6 1,-1 0-1,1 0 0,-1 0 0,1 1 0,-1-1 0,1 0 0,-1 0 0,1 0 1,-1 1-1,1-1 0,-1 0 0,1 0 0,-1 1 0,0-1 0,1 0 0,-1 1 1,0-1-1,1 0 0,-1 1 0,0-1 0,1 1 0,-1-1 0,0 1 0,0-1 1,0 1-1,1-1 0,-1 1 0,0-1 0,0 0 0,0 1 0,0 0 0,0-1 1,0 1-1,0-1 0,0 1 0,0-1 0,0 1 0,0-1 0,-1 2-4,0 0-1,0-1 1,0 0-1,0 1 0,-1-1 1,1 0-1,0 1 1,-1-1-1,1 0 1,0 0-1,-2 0 5,-51 32-564,-2-3 0,-39 14 564,-2 2-532,76-37 451,-13 9-1,28-11 65,10-5-17,18-7-6,33-17 245,-1-2 0,20-13-205,-22 10 161,24-12 176,-1-3-1,18-18-336,-63 40 139,-2-2 0,0-2 0,-1 0-1,-2-1 1,0-2 0,17-25-139,-35 41 51,-1 1 1,0-1-1,-1 0 1,0-1-1,-1 1 0,0-1 1,-1 0-1,0 0 1,-1 0-1,-1 0 1,0-1-1,0 1 0,-1-5-51,-2-24 98,-2 0-1,-2 1 1,-4-13-98,4 22 10,-62-289 379,65 307-309,-6-20 171,8 32-228,1 0 0,0 0-1,0 0 1,-1 0 0,1 0 0,-1 0 0,1 0 0,-1 0 0,1 0 0,-1 0 0,0 0 0,1 1-1,-1-1 1,0 0 0,0 0 0,0 0 0,1 1 0,-2-1-23,2 2 15,0-1 0,-1 1 0,1 0-1,-1-1 1,1 1 0,0 0 0,0-1 0,-1 1 0,1 0 0,0-1-1,0 1 1,0 0 0,0 0 0,0-1 0,0 1 0,0 0 0,0 0 0,0-1-1,0 1 1,0 0-15,1 101 98,5 0 0,4 0-98,-1-18-70,-4-1-1,-3 1 0,-7 46 71,-2-73-185,-2 0 0,-3-1-1,-2 0 1,-3-1 185,22-68-23,0 1 1,1-1 0,1 1-1,0 0 1,1 0-1,3-2 23,48-55 29,-46 55-37,35-38 32,8-2-24,-39 38 4,1 1 0,1 1 0,0 1 0,14-7-4,-29 18-3,0 0-1,-1 0 0,1 1 1,0 0-1,0-1 0,0 1 1,0 1-1,0-1 0,0 0 0,0 1 1,0 0-1,1 0 4,-4 0-2,1 0 1,-1 1-1,1-1 0,-1 0 0,0 1 1,1-1-1,-1 1 0,0 0 0,1-1 0,-1 1 1,0 0-1,0 0 0,0 0 0,0 0 1,0 0-1,0 0 0,0 0 0,0 0 1,0 0-1,0 0 0,0 1 0,-1-1 0,1 0 1,-1 0-1,1 1 0,-1-1 0,1 1 1,-1-1-1,0 0 0,1 1 0,-1-1 1,0 1-1,0 0 2,0 14-10,-1-1 0,-1 0 0,0 1 0,-1-1 0,0 0 0,-1 0 0,-4 7 10,1 1-113,1-1 1,-3 22 112,8-29-103,0 0-1,1 1 1,0-1 0,1 0 0,1 1-1,1-1 1,2 8 103,-4-18-37,1 0 0,-1-1 0,1 1 1,0-1-1,1 1 0,-1-1 0,1 0 0,0 0 0,0 0 0,0 0 0,3 2 37,-4-4-12,1 0 1,-1 0-1,1-1 0,0 1 0,-1-1 0,1 1 0,0-1 1,0 0-1,0 0 0,0-1 0,0 1 0,0 0 0,0-1 1,0 0-1,0 0 0,1 0 0,-1 0 0,0 0 0,1-1 12,9-2-2,-1 0 0,0-1 0,0 0-1,0-1 1,-1 0 0,0-1 0,0-1-1,5-3 3,-8 5 2,23-13 25,-1-2 0,-1-1 0,-1-2 0,0-1-1,-2-1 1,-1-1 0,-1-1 0,-1-1 0,-2-1-1,13-23-26,-32 49 15,-1 0 12,1 1 0,0-1 0,-1-1-1,0 1 1,0 0 0,0 0 0,0 0 0,0-1-1,0 1 1,-1-3-27,0 6 4,0 0 0,0 0 0,0 0 0,0 1 0,0-1 0,0 0 0,0 0 0,0 0 0,0 0 0,0 0 0,0 0 0,0 0 1,0 0-1,0 0 0,0 0 0,-1 0 0,1 0 0,0 0 0,0 0 0,0 0 0,0 0 0,0 0 0,0 0 0,0 0 0,0 0 0,0 0 0,0 0 0,0 0 0,0 0 0,0 0 0,-1 0 0,1 0 0,0 0 0,0 0 0,0 0 0,0 0 0,0 0 0,0 0 0,0 0 0,0 0 0,0 0 0,0 0 0,0 0 0,0-1 0,0 1 0,0 0 0,0 0 0,0 0 0,0 0 0,0 0 0,0 0 1,0 0-1,0 0 0,0 0 0,-1 0 0,1 0 0,0 0 0,0 0 0,0 0 0,0 0 0,0-1 0,0 1 0,0 0 0,0 0 0,1 0 0,-1 0-4,-8 8 148,-8 14 10,10-10-162,1 0 0,0 0-1,0 0 1,2 1-1,-3 9 5,5-19-31,1 1-1,-1 0 0,0 0 0,1-1 0,0 1 1,0 0-1,0 0 0,0-1 0,1 1 0,-1 0 1,1-1-1,0 1 0,0 0 0,0-1 0,1 1 1,-1-1-1,1 0 0,0 1 0,0-1 0,0 0 1,0 0-1,1 0 32,-1-1-13,1 0 0,0-1 0,0 1 0,0-1 0,0 0 0,0 0 0,0 0 0,0-1 0,0 1 0,0-1 0,0 1 0,0-1 0,0 0 0,0 0 0,0 0 0,0-1 0,1 1 0,-1-1 0,0 0 0,0 0 0,0 0 0,-1 0 1,1 0-1,2-1 13,11-6 18,0 0 1,0-1 0,10-8-19,-26 17 0,21-14 121,-1-1-1,16-16-120,-29 25 59,-1 0-1,0-1 1,0 0-1,-1 0 0,0 0 1,0 0-1,-1-1 1,0 0-1,3-8-58,-6 13 12,0 0 1,0 0-1,-1 0 0,0-1 1,1 1-1,-1 0 0,0 0 1,0-1-1,-1 1 0,1 0 1,-1 0-1,1-1 0,-1 1 1,0 0-1,0 0 0,-1 0 1,1 0-1,0 0 0,-1 0 1,-1-2-13,-1 1-16,1 0 0,0 0 0,-1 0 0,0 1 0,0-1 0,0 1 0,0 0 0,-1 0 0,1 1 0,-1-1 1,0 1-1,-4-2 16,5 3-83,-1-1 0,1 1 0,-1 0 0,1 0 0,-1 0 0,1 1 0,-1 0 0,1 0 0,-1 0 0,0 0 0,1 1 0,-1 0 0,1 0 0,-3 1 83,4-1-126,0 0-1,0 1 0,0-1 0,0 1 0,0 0 0,0 0 0,1 0 0,-1 0 0,1 0 1,0 1-1,-1-1 0,1 1 0,0-1 0,1 1 0,-1 0 0,0 0 0,1 0 0,0 0 1,-1 0-1,1 0 0,0 3 127,-4 33-764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8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0 617 12211,'2'2'-11,"9"10"-57,1-1 0,0 0 0,0-1-1,1 0 1,11 6 68,-20-14-8,1 0-1,-1 0 1,1-1-1,-1 1 1,1-1-1,-1 0 1,1 0-1,0 0 1,0-1-1,0 0 1,-1 0-1,1 0 1,0 0 0,0-1-1,-1 1 1,1-1-1,0-1 1,-1 1-1,1-1 1,-1 0-1,3-1 9,9-5-2,-1-1 0,0 0 0,-1-2 0,0 0 1,0 0-1,4-6 2,9-10-3,-3-1 1,12-17 2,-24 29 35,-2 0 0,0-1-1,0 0 1,-2 0 0,0-1 0,-1 0 0,-1-1-1,-1 0 1,-1 0 0,0 0 0,-1 0-1,-1-1 1,-1-18-35,-1 37 12,0 0-1,0 1 0,0-1 0,0 0 1,0 1-1,0-1 0,0 0 1,0 1-1,0-1 0,0 0 1,0 1-1,-1-1 0,1 0 0,0 1 1,0-1-1,-1 0 0,1 1 1,0-1-1,-1 1 0,1-1 1,-1 0-12,-7 9 165,-7 25-15,14-31-147,-3 10 25,-10 22 22,2 1-1,-3 17-49,12-42-5,1-1 0,1 0 1,0 0-1,0 1 0,1-1 0,0 0 0,0 1 0,1-1 0,0 0 0,1 1 0,0-1 0,1 2 5,-1-7-6,-1-1 0,1 0 0,-1 1 0,1-1 0,0 0 1,1 0-1,-1 0 0,0 0 0,1-1 0,-1 1 0,1-1 0,0 1 0,0-1 0,0 0 0,0 0 0,0 0 0,1-1 0,-1 1 0,0-1 0,1 1 0,-1-1 0,1 0 0,0-1 0,-1 1 0,1-1 0,0 1 0,-1-1 0,1 0 0,0 0 6,10-1-11,0-1-1,-1 0 1,1-1-1,-1 0 1,0-1-1,0-1 1,3-1 11,53-24 9,-2-3 0,-1-2 0,2-6-9,-54 32 3,0 0 0,-1-1 0,0-1 1,0 0-1,-1-1 0,8-11-3,-17 20 10,1-2 0,-1 1-1,0 0 1,-1-1 0,1 1 0,-1-1 0,0 0 0,0 1-1,0-1 1,-1 0 0,1-1 0,-1 1 0,0 0 0,-1 0-1,0 0 1,1 0 0,-2-1 0,1 1 0,0 0 0,-1 0-1,0 0 1,0 0 0,-1-1-10,2 6 4,0-1 0,0 1 0,-1-1 0,1 1 0,0-1 0,0 1-1,-1-1 1,1 1 0,0-1 0,0 1 0,-1 0 0,1-1 0,-1 1 0,1-1 0,0 1 0,-1 0 0,1 0 0,-1-1-1,1 1 1,-1 0 0,1 0 0,0-1 0,-1 1 0,1 0 0,-1 0 0,1 0 0,-1 0 0,0 0 0,1 0 0,-1 0-1,1 0 1,-1 0 0,1 0 0,-1 0 0,1 0 0,-1 0 0,1 0 0,-1 0 0,1 0 0,-1 1 0,1-1 0,-1 0-4,-19 15 96,9-3-81,1 1 0,0 0 0,1 0 0,0 1 0,1 0 0,1 1 0,0 0 0,-2 7-15,8-19 0,-1 1 0,1 0 0,0-1 0,0 1-1,1 0 1,-1-1 0,1 1 0,0 0-1,0 0 1,0-1 0,0 1 0,1 0-1,-1 0 1,1-1 0,0 1 0,0-1-1,0 1 1,1-1 0,-1 1 0,1-1-1,0 0 1,0 1 0,0-1 0,0 0-1,1 0 1,-1-1 0,1 1 0,0 0-1,-1-1 1,1 0 0,0 1 0,1-1-1,1 1 1,3 2-3,1-1-1,-1 0 1,1 0-1,0-1 1,0 0-1,0 0 1,0-1-1,1 0 1,-1-1-1,0 0 0,6 0 4,-1-2-2,-1 0-1,1 0 0,0-1 1,0-1-1,-1 0 0,1-1 0,5-3 3,13-7 12,0-2 0,-1-1-1,0-1 1,-2-2-1,22-18-11,-37 27 15,-1 0 0,0-1 0,-1-1 0,0 0 0,0-1 0,-2 0 0,0 0 0,0-1 0,2-8-15,-7 13 28,-1 0-1,0 0 0,-1 0 0,0-1 0,0 1 0,-1-1 1,-1 1-1,0-1 0,0 0 0,-1 0 0,0 0 0,-1 1 0,-1-1 1,1 0-1,-1 1 0,-2-3-27,4 12 4,0-1 1,-1 0-1,1 1 0,-1-1 1,0 0-1,1 1 0,-1-1 1,0 1-1,0-1 1,0 1-1,0-1 0,0 1 1,0-1-1,0 1 0,-1 0 1,1 0-1,0 0 0,-1 0 1,1 0-1,-1 0 1,1 0-1,-1 0 0,-1 0-4,0 1 2,1 0 1,0 0-1,-1 0 0,1 1 0,0-1 0,-1 0 0,1 1 0,0 0 0,0 0 0,-1-1 1,1 1-1,0 1 0,0-1 0,0 0 0,0 0 0,0 1 0,0-1 0,1 1 1,-1 0-1,0 0-2,-10 10 1,1 0 0,0 1 0,1 0 0,0 1 0,1 0 0,1 1 0,-5 10-1,0 4 4,1 0-1,2 1 0,-5 20-3,13-40-2,0 0 0,0 0 0,0 0 0,2 0 0,-1 0 0,1 1 0,1-1 0,-1 0 0,2 0 0,1 8 2,-1-13-2,0 0 0,0 0-1,0 0 1,0 0 0,1 0-1,0-1 1,0 1 0,0-1 0,0 0-1,1 1 1,0-2 0,0 1 0,0 0-1,0-1 1,1 0 0,-1 0-1,1 0 1,0 0 0,-1-1 0,4 1 2,3 1-4,0-1 0,0 0 1,1-1-1,-1 0 1,0-1-1,1 0 0,-1-1 1,1 0-1,-1-1 1,11-2 3,20-4-5,0-2 1,10-5 4,-43 11-2,21-5 3,8-2 11,23-10-12,-51 16 5,1-1 0,-1 0 0,0 0 0,0-1 0,0 0 0,-1-1 0,7-6-5,-12 9 16,-1 0 0,0 0 0,0 0 1,-1 0-1,1 0 0,-1 0 0,0-1 0,0 1 0,0-1 1,-1 0-1,1 0 0,-1 1 0,0-1 0,-1 0 0,1 0 1,-1 0-1,0 0 0,0 0 0,-1 0 0,1 0 0,-1 0 1,0 1-1,-1-1 0,1 0-16,-2-6 28,-1 0 0,0 1 0,-1-1-1,0 1 1,0 0 0,-1 1 0,0-1 0,-1 1 0,0 0 0,-2-1-28,-2 0 5,0 0 1,-1 1-1,0 1 1,-1-1 0,-6-2-6,12 7-18,-1 0 1,0 0-1,0 0 1,-1 1-1,1 0 1,-1 1-1,-2-1 18,85 4-253,40-7 253,-48 2 21,0 2-1,19 5-20,-74-3 9,0 1 0,0 1 0,-1 0-1,1 1 1,0 0 0,9 4-9,-16-5 2,-1 0 0,1 0 0,0 1 1,-1-1-1,1 1 0,-1-1 0,1 1 0,-1 0 0,0 0 0,-1 1 0,1-1 1,0 1-1,-1-1 0,0 1 0,0 0 0,0 0 0,0 0 0,-1 0 0,1 0-2,0 4 4,0 0-1,-1 0 0,0 0 0,0 0 1,-1 0-1,0 1 0,-1-1 0,0 1-3,-13 68 22,9-53-12,1-1-1,-1 11-9,5-31-7,0 1 1,0-1-1,0 0 1,0 0-1,0 0 0,1 1 1,-1-1-1,1 0 0,0 0 1,0 0-1,0 0 1,0 0-1,1 0 0,-1 0 1,1-1-1,0 1 0,-1 0 1,1-1-1,0 1 0,1-1 1,-1 0-1,0 0 1,1 0-1,-1 0 0,1 0 1,0 0-1,0-1 0,0 1 1,-1-1-1,3 1 7,7 2-78,1-1 0,0 0 0,0-1 0,0 0 0,1-1 0,-1 0 0,5-2 78,95-3-773,10-5 335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39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78 3705,'45'-75'1512,"-49"73"-992,4 2-104,0 16 0,-2 1 145,4 9 207,2 1-8,2 1-304,10 0-120,0-1-248,5-1-48,7-4-376,-4-1-512,5-7 560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40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49 6737,'49'-49'2745,"-49"51"-1681,-3 12-752,-7 6-160,-20 19-112,-5 16 64,-13 18-40,1 10 40,8-2-64,1-8-16,7-12-176,1-10-216,1-18-1800,1-7 1480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40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789 14 6681,'-3'-2'190,"0"0"0,0 1-1,0-1 1,0 1 0,-1 0-1,1 0 1,0 0 0,-1 0-1,1 0 1,0 1-1,-1 0 1,1 0 0,-1 0-1,1 0 1,-1 0 0,1 0-1,-1 1 1,1 0 0,0 0-1,-1 0 1,1 0 0,0 0-1,-2 2-189,-7 2 0,-1 1 0,1 1 0,0 0 0,1 0-1,-4 4 1,-13 12 133,1 1 0,1 2 0,1 0 0,-6 11-133,-86 121 258,43-55-189,-29 27 5,78-102-197,0-1-1,-2-1 1,-13 8 123,35-30-339,1 0 0,-1 0-1,0-1 1,-1 0 0,1 0-1,0-1 1,-1 1 0,0-1-1,1 0 1,-1 0 0,0-1 0,0 0 339,-8 1-1301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41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 7610,'-1'-6'2792,"26"8"-2328,11 6-112,15 12-336,2 5 16,2 7-16,12 7 8,2 13-24,8 1 8,4 12 0,-14-6-8,-10-10 8,-14-5-48,-11-13-208,-4-5-416,-5-7-2008,-5-1 1807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5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2091 1256,'0'0'99,"-1"0"0,1 0 1,0 0-1,-1 0 0,1 0 0,0 0 0,-1 0 0,1 0 0,0 0 0,0 0 1,-1 0-1,1 0 0,0 0 0,-1 0 0,1 0 0,0-1 0,-1 1 0,1 0 0,0 0 1,0 0-1,-1 0 0,1-1 0,0 1 0,0 0 0,-1 0 0,1 0 0,0-1 0,0 1 1,0 0-1,-1 0 0,1-1 0,0 1 0,0 0 0,0-1 0,0 1 0,0 0 1,-1-1-1,1 1 0,0 0 0,0 0 0,0-1 0,0 1 0,0 0 0,0-1 0,0 1 1,0 0-1,0-1 0,0 1 0,1 0 0,-1-1 0,0 1 0,0 0 0,0 0 0,0-1 1,0 1-1,0 0 0,1-1-99,11-16 172,20-12 174,-27 24-313,15-13 79,1 2-1,0 0 1,2 1-1,5-2-111,238-145 451,-49 28-262,-164 103-153,315-193 102,-224 125-119,10-8 0,145-74-19,-165 114 4,6-5 90,38-29-94,96-94 335,-27 19 131,87-17 128,-207 123-425,-113 63-136,-1-1 0,0 0 0,0-1 0,11-11-33,-20 17 18,-1 0-1,0 0 1,-1-1 0,1 0-1,0 0 1,-1 0-1,0 0 1,0 0 0,0 0-1,0 0 1,-1 0 0,0-1-1,0 1 1,0-1-1,0 1 1,-1-1 0,0 1-1,0-2-17,-2 3-1246,-3 8 463,-4 10-254,8-14 851,-17 29-1603,-23 34 725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42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5953,'101'18'2385,"-92"-16"-2143,0 0 0,-1 0 0,1 1 0,-1 0 0,0 0 0,0 1 0,1 1-242,-5-3 34,0 1 0,0 0 0,0-1 0,-1 2 0,1-1 0,-1 0 0,0 1 0,0-1 0,0 1 0,1 2-34,-1 2-20,1 0-1,-1 1 1,0-1-1,-1 1 1,0-1-1,0 1 0,-1 0 1,0 0-1,-1 0 1,0 0-1,0 3 21,-5 24-113,5-35 122,0 0 0,0 0 0,0 0 0,0-1 0,0 1 0,-1 0-1,1 0 1,0-1 0,-1 1 0,1 0 0,0 0 0,-1-1 0,1 1-1,-1 0 1,1-1 0,-1 1 0,1-1 0,-1 1 0,0-1 0,1 1-1,-1-1 1,1 1 0,-1-1 0,0 1 0,0-1 0,1 0-1,-1 0 1,0 1 0,0-1 0,1 0 0,-1 0 0,0 0 0,0 0-1,0 0 1,1 0 0,-1 0 0,0 0 0,0 0 0,0 0 0,0 0-9,0-1 21,0 0 0,0 1 0,0-1 0,0 0 0,0 0 0,0 0 0,0 0 0,1 0 0,-1 0 0,0 0 0,0 0 1,1-1-1,-1 1 0,1 0 0,-1 0 0,1-1 0,0 1 0,-1 0 0,1 0 0,0-1 0,0 1 0,0 0 0,0-1 0,0 1 1,0 0-1,0-1 0,0 1 0,1-1-21,7-40 167,-3 27-131,1 1-1,0-1 1,1 2-1,1-1 1,0 1-1,9-11-35,-14 19-1,1 0 0,0 1 0,0-1 0,0 1-1,1 0 1,-1 0 0,1 0 0,0 0 0,0 1 0,0 0-1,1 0 1,-1 1 0,1-1 0,0 1 0,0 0-1,-1 1 1,1-1 0,5 1 1,-9 1-1,1 0-1,-1 0 0,1 0 1,-1 0-1,0 1 1,1-1-1,-1 1 0,0-1 1,1 1-1,-1 0 1,0 0-1,0 0 1,0 0-1,0 0 0,0 1 1,0-1-1,0 1 1,1 0 1,-1 1 1,1 0 1,-1 1 0,0-1-1,1 0 1,-2 1 0,1-1-1,0 1 1,-1 0-1,1 0 1,-1 2-2,3 10-41,-2 1 1,0-1-1,-1 1 0,0-1 1,-1 1 40,0-14-26,0 10-53,-1 3-224,2 0-1,0 0 0,1 2 304,0-17 78,2-6 35,5-14 137,-6 13-172,5-10-53,1 0 0,1 1 0,0 0 0,1 0 0,1 1 0,0 1 0,1 0 0,0 1 0,1 0 0,0 1 0,1 0 0,0 2 0,12-6-25,-23 12 5,1 1-1,0 1 0,0-1 0,0 0 0,0 1 0,1 0 1,-1 1-1,0-1 0,5 1-4,-7 0 1,-1 0 0,1 1 0,-1-1 0,1 1 0,-1-1 0,1 1 0,-1 0 0,1 0 0,-1 0 1,0 1-1,0-1 0,1 0 0,-1 1 0,0-1 0,0 1 0,-1 0 0,1 0 0,0 0 0,0 0 0,0 1-1,29 46-13,-20-31-87,0 0 0,9 10 100,-15-22-52,1 0 1,-1-1-1,1 1 0,0-1 0,0 0 1,1-1-1,0 0 0,-1 0 0,2 0 52,5 2-71,-1-1 0,1-1 0,0 0 0,0-1 0,1 0 0,-1-1 0,1-1 0,-1 0 0,1-1 0,-1 0 0,1-1 0,0 0 0,-1-2 0,0 1 0,2-2 71,0 0 131,0-1 0,-1 0 0,1-2 0,-1 1 0,-1-2 0,1 0 1,-1 0-1,-1-1 0,1-1 0,-1 0 0,-1-1 0,0 0 0,0-1-131,-8 8 90,-1 0 0,1 1 0,-1-1 1,1 0-1,-1 0 0,-1-1 0,1 1 0,-1 0 0,1-1 1,-1 1-1,0 0 0,-1-1 0,1 0-90,-1 3 21,0 0 1,0 0-1,0 0 1,0 1-1,0-1 1,-1 0-1,1 0 0,-1 0 1,1 1-1,-1-1 1,0 0-1,1 0 1,-1 1-1,0-1 0,0 1 1,0-1-1,-1 1 1,1-1-1,0 1 0,0 0 1,-1 0-1,1-1 1,-1 1-1,1 0 1,-1 0-1,1 0 0,-1 1 1,0-1-1,1 0 1,-1 0-1,0 1 1,0 0-1,0-1 0,0 1-21,-3-1 3,0 1-1,0 0 0,0 0 0,0 0 0,-1 0 0,1 1 0,0 0 0,0 0 0,0 0 0,0 1 0,0 0 1,1 0-1,-1 0 0,0 0-2,-14 9-8,0 0 1,-11 9 7,29-19 0,-15 10 3,1 0-1,0 1 1,1 0 0,0 2-1,1-1 1,-7 11-3,19-23-1,0 0-1,0 0 1,0 0-1,0 1 1,0-1 0,1 1-1,-1-1 1,0 1-1,1-1 1,-1 1 0,0-1-1,1 1 1,0-1-1,-1 1 1,1 0 0,0-1-1,0 1 1,0-1-1,0 1 1,0 0-1,1-1 1,-1 1 0,0-1-1,1 1 1,-1 0-1,1-1 1,-1 1 0,1-1-1,0 1 2,1 0-7,0 0-1,0-1 1,0 1-1,0-1 1,0 0 0,0 0-1,0 0 1,1 0-1,-1 0 1,0 0-1,1 0 1,-1-1 0,1 1-1,-1-1 1,1 0-1,-1 0 1,0 0-1,2 0 8,9 0-55,0-2 0,1 1 0,-1-2-1,0 0 1,0 0 0,0-1 0,0-1-1,-1 0 1,0-1 0,0 0 0,9-7 55,-2 1-23,0-1-1,-1-1 1,0-1 0,-1-1 0,-1 0 0,8-11 23,-13 10 212,-9 11 26,-7 6 44,3 1-281,0 1 0,0 0 0,1-1 1,-1 1-1,1 0 0,-1 0 0,1 0 0,0 0 1,0 0-1,0 0 0,0 0 0,0 1 0,0-1 1,1 0-1,-1 1 0,1-1 0,-1 0 1,1 1-2,-4 10-32,0 0-27,2-8 11,0 0 0,1 0 0,-1 0-1,1 0 1,0 1 0,1-1 0,-1 0-1,1 1 1,0-1 0,0 0 0,0 1-1,1-1 1,0 0 0,0 0 0,0 1 0,2 2 48,0-1-411,0 0 0,1 0 0,0 0 1,0-1-1,0 1 0,1-1 0,3 2 411,18 13-1057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42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3089,'28'-7'753,"2"0"1,20-1-754,-47 8 59,-1 0 0,1 1 1,0-1-1,-1 0 1,1 1-1,-1-1 0,1 1 1,-1 0-1,0 0 1,1 0-1,-1 0 0,0 1 1,1-1-1,-1 0 1,0 1-1,0 0 0,0-1 1,0 1-1,-1 0 0,1 0 1,0 0-1,-1 0 1,1 0-1,-1 0 0,0 1 1,1 0-60,3 6 96,1-1-79,-1 1 0,0-1 0,0 1 0,-1 1 0,0-1 0,1 7-17,-4-13-44,0 0 0,0 0 0,0 0 0,-1 0 0,1 0-1,-1 0 1,0 0 0,0 0 0,0 1 0,-1-1 0,1 0-1,-1 0 1,0 0 0,1 0 0,-1 0 0,-1 0 0,1 0-1,0 0 1,-1-1 0,1 1 0,-1 0 0,0-1-1,0 1 45,1-2 15,0 0 0,1 0-1,-1-1 1,0 1-1,1 0 1,-1-1 0,0 1-1,0-1 1,0 1-1,0-1 1,1 1-1,-1-1 1,0 1 0,0-1-1,0 0 1,0 1-1,0-1 1,0 0 0,0 0-1,0 0 1,0 0-1,0 0 1,0 0-1,0 0 1,0 0 0,0 0-1,0-1 1,0 1-1,0 0 1,0-1 0,0 1-1,0 0 1,0-1-1,1 1 1,-1-1-1,0 0 1,0 1 0,0-1-1,1 1 1,-2-2-15,1 1 87,0-1 1,0 0 0,0 1-1,0-1 1,0 0-1,0 0 1,0 0-1,0 1 1,1-1 0,-1 0-1,1 0 1,0 0-1,-1 0 1,1 0-1,0 0 1,0 0-1,0 0 1,0 0 0,1 0-1,-1 0 1,0 0-1,1 0-87,3-8 151,1 0 0,1 1-1,-1-1 1,1 1-1,1 1 1,0-1 0,0 1-1,7-6-150,2-3 181,24-28 1459,28-21-1640,-46 52 629,-21 13-602,-1 1 1,1 0-1,0 0 0,-1 0 1,1 0-1,0-1 0,-1 1 1,1 0-1,0 0 0,-1 1 1,1-1-1,0 0 1,-1 0-1,1 0 0,-1 0 1,1 0-1,0 1 0,-1-1 1,1 0-1,-1 1 0,1-1-27,1 3 61,0-1 0,0 1 0,0-1 0,-1 1 0,1 0 0,-1-1 0,0 1 0,0 0 0,0 0 0,0 0 0,0 1-61,6 18-55,-1-9-147,-1-1 1,2 1-1,-1-1 0,2-1 0,-1 1 0,2-1 0,-1-1 0,2 1 0,-1-2 0,9 7 202,0-3-380,1-1 0,7 3 380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3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41 129 1176,'-12'-75'452,"12"73"-411,0-1 0,-1 1 0,1-1-1,0 1 1,0-1 0,1 1-1,-1 0 1,0-1 0,1 1 0,0-2-41,-1 3 15,1 1 1,-1-1 0,0 1-1,1-1 1,-1 1 0,1-1-1,-1 1 1,1-1 0,-1 1-1,1-1 1,-1 1 0,1 0-1,0-1 1,-1 1 0,1 0-1,0-1 1,0 1-16,2-1 93,-3 1 142,-1 0 0,1 0 0,-1 0 1,1 0-1,0 0 0,-1 0 0,1 0 0,-1 0 0,1 0 0,0 0 0,-1 0 0,1 0 0,-1 0 0,1 0 1,0 0-1,-1-1 0,1 1 0,-1 0 0,1 0 0,0 0 0,-1-1 0,1 1 0,0 0 0,-1-1-235,1 1-7,-1-1-1,0 1 0,1 0 1,-1-1-1,1 0 0,-1 1 1,1-1-1,0 1 0,-1-1 1,1 0-1,-1 1 0,1-1 1,0 0-1,0 1 0,-1-1 1,1 0-1,0 1 0,0-1 1,0 0-1,0 0 0,0 0 8,-1 2 50,-6 24-48,7-24 34,0-1-1,0 1 1,-1 0 0,1-1 0,0 1-1,0-1 1,0 1 0,-1 0 0,1-1-1,0 1 1,-1-1 0,1 1 0,-1-1-1,1 1 1,0-1 0,-1 1 0,1-1-1,-1 1 1,1-1 0,-1 1 0,0-1-1,1 0 1,-1 0 0,1 1 0,-1-1-1,0 0 1,1 0 0,-1 1 0,0-1 0,1 0-1,-1 0 1,0 0 0,1 0 0,-1 0-1,0 0-35,1 0-1,0 0-30,0 0 0,0 0 1,0 0-1,0 0 0,0 0 0,-1 0 0,1 0 1,0 0-1,0-1 0,0 1 0,0 0 0,0 0 1,0 0-1,0 0 0,0 0 0,0 0 1,0 0-1,0 0 0,0 0 0,-1 0 0,1 0 1,0-1-1,0 1 0,0 0 0,0 0 0,0 0 1,0 0-1,0 0 0,0 0 0,0 0 1,0 0-1,0 0 0,0-1 0,0 1 0,0 0 1,0 0-1,0 0 0,0 0 0,0 0 0,0 0 1,1 0-1,-1 0 0,0 0 0,0-1 1,0 1-1,0 0 0,0 0 0,0 0 0,0 0 1,0 0-1,0 0 0,0 0 0,0 0 0,0 0 1,0 0-1,1 0 0,-1 0 0,0 0 31,8-6-679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4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1 127 3609,'17'-46'1823,"-17"46"-1789,0 0 1,0 0-1,0-1 1,0 1-1,0 0 1,0 0-1,0 0 1,0 0-1,0-1 1,0 1 0,0 0-1,0 0 1,0 0-1,0-1 1,0 1-1,1 0 1,-1 0-1,0 0 1,0 0-1,0 0 1,0-1-1,0 1 1,1 0-1,-1 0 1,0 0-1,0 0 1,0 0-1,0 0 1,1 0-1,-1 0 1,0 0-1,0 0 1,0 0-1,1 0 1,-1 0-1,0 0 1,0 0 0,0 0-1,1 0 1,-1 0-1,0 0 1,0 0-1,0 0 1,1 0-1,-1 0 1,0 0-1,0 0 1,0 0-1,0 0 1,1 0-1,-1 0 1,0 1-1,0-1 1,0 0-1,0 0 1,1 0-35,6 12 115,-5-9 35,8 14-120,-2 0 1,0 0-1,-1 1 1,-1 0 0,0 0-1,-2 1 1,0 0-31,6 44 327,0 31-327,4 30 104,-7-81-92,2 1 0,2-2 0,2 1 0,1-2 0,4 2-12,-13-32 7,0 0 0,1 0 1,0-1-1,1 1 0,3 2-7,-8-10 5,1 0 0,0 1 0,0-2 1,1 1-1,-1 0 0,0 0 0,1-1 0,0 0 1,-1 0-1,1 0 0,0 0 0,0-1 0,0 1 1,0-1-1,1 0 0,-1 0 0,0-1-5,2 1 15,1-1-1,-1-1 0,0 1 1,0-1-1,0 0 0,0-1 1,-1 1-1,1-1 1,0 0-1,-1-1 0,1 0 1,-1 1-1,4-4-14,6-4 39,0 0 0,-1-2 0,-1 0 0,2-2-39,18-20 76,-1-1 0,-2-2 1,-2-2-1,-1 0 0,-2-2 0,-2 0 0,14-38-76,-29 61 43,-1-1 0,0 1 0,-2-2-1,0 1 1,-1-4-43,-2 11 22,-1 0-1,-1 0 1,0 0-1,0-1 1,-1 1 0,-1 0-1,0 0 1,0 0-1,-1 1-21,-4-10 11,-1 1 0,-1 0 0,0 1 0,-1 0 0,-1 1 0,-1 0 0,-1 0 0,0 1 0,-1 1 0,-2 0-11,15 15-5,0 0 0,0 0 0,0 0 0,0 0 1,-1 0-1,1 0 0,0 0 0,-1 0 0,1 1 1,-1-1-1,1 0 0,-2 1 5,3 0-18,0 0 0,0 0 0,-1 0 0,1 0 0,0 0 0,0 0-1,-1 0 1,1 0 0,0 0 0,-1 0 0,1 0 0,0 0 0,0 0 0,-1 0 0,1 1 0,0-1 0,0 0 0,0 0 0,-1 0 0,1 0 0,0 1 0,0-1-1,0 0 1,-1 0 0,1 0 0,0 1 0,0-1 0,0 0 0,0 0 0,0 1 0,0-1 0,-1 0 0,1 1 0,0-1 0,0 0 0,0 0 0,0 1 18,0 1-102,0 0 1,1 0 0,-1 0 0,0 0-1,1 0 1,-1 0 0,1 1 0,0-1-1,0-1 1,-1 1 0,1 0 0,1 0 0,-1 0-1,0 0 1,0-1 0,1 1 0,-1-1 101,31 28-701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5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93 4697,'45'-16'1694,"-44"16"-1635,0-1-1,0 0 1,0 0 0,0 0 0,0 0 0,0 1 0,0-1 0,0-1-1,-1 1 1,1 0 0,0 0 0,-1 0 0,1 0 0,0 0 0,-1-1-1,0 1 1,1 0-59,-1 1 0,0 0 0,0 0-1,0 0 1,0 0 0,0 0 0,0 0-1,0 0 1,-1 0 0,1 0 0,0 0-1,0 0 1,0 0 0,0 0-1,0 0 1,0 0 0,0 0 0,0 0-1,0 0 1,0 0 0,0 0 0,0 0-1,0 0 1,0 0 0,0 0-1,-1 0 1,1 0 0,0 0 0,0 0-1,0 0 1,0 0 0,0-1 0,0 1-1,0 0 1,0 0 0,0 0-1,0 0 1,0 0 0,0 0 0,0 0-1,0 0 1,0 0 0,0 0 0,0 0-1,0 0 1,0 0 0,0 0-1,0 0 1,0 0 0,0 0 0,0-1-1,0 1 1,0 0 0,0 0 0,0 0-1,0 0 1,0 0 0,0 0-1,0 0 1,0 0 0,0 0 0,0 0-1,0 0 1,0 0 0,0 0-1,0 0 1,-7 11-274,2 2 204,0 0 0,1 0 0,0 0 0,1 0-1,1 0 1,0 1 0,1-1 0,0 1 0,1-1 0,2 14 70,3 18-3,3 0-1,9 29 4,-5-21 92,2 26-92,-13-77 15,-1-1-1,1 1 1,-1 0 0,0 0 0,0 0 0,1 0-1,-2 0 1,1 0 0,0 0 0,0 0 0,0 0 0,-1 0-1,1 0 1,-1 0 0,0 0 0,0 0 0,1 0 0,-1 0-1,0-1 1,0 1 0,-1 0 0,1-1 0,0 1-1,0-1 1,-1 1 0,1-1 0,-1 0 0,0 0 0,1 1-1,-1-1 1,0 0 0,1 0 0,-1-1 0,0 1-1,-1 0-14,1 0 18,-1 0-1,1 0 1,-1 0 0,1-1-1,-1 1 1,1-1-1,-1 0 1,0 1-1,1-1 1,-1 0-1,1-1 1,-1 1-1,0 0 1,1-1-1,-1 0 1,1 1-1,-1-1 1,1 0-1,0 0 1,-1 0-18,2-1 6,-1 1 1,0 0 0,1-1 0,0 1-1,-1-1 1,1 0 0,0 1 0,0-1-1,-1 0 1,2 0 0,-1 0 0,0 0-1,0 0 1,0 0 0,1 0 0,-1 0-1,1 0 1,0 0 0,0 0 0,-1 0-1,1 0 1,1 0 0,-1-1 0,0 1-1,1-1-6,0-6 1,2-1 0,-1 1 0,1 0 0,1 1 0,-1-1 0,1 1 0,1-1 0,0 1 0,0 0 0,0 1 0,2-2-1,11-12-14,0 1 1,1 0 0,7-3 13,-13 11 40,1 2 1,0 0 0,0 0-1,1 1 1,0 1-1,0 1 1,1 0-1,0 1 1,0 0 0,1 1-1,-1 1 1,1 1-1,0 1 1,0 0-1,0 1 1,0 0-1,1 2-40,33 3 120,25 0-47,-68-4-47,1-1 0,-1 1 1,0-2-1,0 1 0,0-1 0,-1 0 0,8-3-26,-10 2 63,1 0-1,-1-1 0,0 1 0,-1-1 0,1 0 0,-1 0 1,1 0-1,-1-1 0,-1 0 0,1 0 0,-1 0 0,1 0 1,0-4-63,4-6 125,-1 0 0,-1-1 1,0 0-1,0-3-125,-5 13 49,1-1-1,-1 0 1,-1 1 0,1-1-1,-1 0 1,0-2-49,0 7 28,0 0 1,0 0 0,-1 0-1,1 0 1,0-1-1,-1 1 1,1 1 0,-1-1-1,0 0 1,1 0-1,-1 0 1,0 0 0,0 0-1,0 1 1,-1-1-1,1 0 1,0 1 0,-1-1-1,1 1 1,-1-1-1,-1 0-28,3 2 7,0 0-1,-1-1 0,1 1 0,-1 0 1,1 0-1,-1 0 0,1 0 0,-1 0 1,1 0-1,-1 0 0,1 0 0,-1 0 1,1 0-1,-1 0 0,1 0 0,-1 0 1,1 0-1,-1 0 0,1 0 0,0 1 1,-1-1-1,1 0 0,-1 0 0,1 1 1,-1-1-1,1 0 0,0 1-6,-12 14 73,4 0-77,0 0 0,1 1-1,1-1 1,1 2 0,0-1 0,1 1 0,1-1 0,0 1 0,1 0 0,1 0 0,1 0 0,0 0 0,1 0 0,1 0 0,1 0 0,0-1 0,1 1 0,1-1-1,1 0 1,2 5 4,-2-5-128,1-1 0,1 1 0,1-1-1,0-1 1,1 1 0,1-1 0,0-1 0,1 0-1,0-1 1,0 0 0,2-1 0,-1 0-1,2-1 1,-1-1 0,1 0 0,1-1-1,-1-1 1,1 0 0,1-1 0,2 0 128,9 0-227,0-2 0,1 0 1,1-2 226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7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1 108 5009,'1'-2'143,"1"0"1,-1 0-1,1 0 1,-1 0-1,1 1 0,0-1 1,0 1-1,0-1 1,0 1-1,0 0 0,0-1 1,0 1-1,0 0 1,0 1-1,0-1 0,1 0 1,-1 1-1,0-1 1,1 1-1,0-1-143,1 1 53,0 1 0,0-1 0,0 1 0,0-1 0,0 1 0,0 0 0,-1 1 0,1-1 1,0 1-1,-1-1 0,4 3-53,3 3-14,0 0 0,0 0 0,-1 1 1,0 1-1,0 0 0,0 0 0,3 6 14,-2-3 12,-1 1-1,-1 1 0,0-1 0,-1 1 0,0 0 1,-1 1-1,-1 0 0,0 0 0,-1 0 0,1 9-11,-5-14 487,-3-21 1035,1-4-1505,1 1 0,1-1-1,0 1 1,0-1 0,2-4-17,-1 5 7,1 1-17,0 0 1,1 0-1,1 1 1,0-1-1,0 1 1,1 0-1,1 0 1,0 1-1,0-1 0,7-7 10,-10 14-12,2-3-4,0 1 0,0 0 1,1 0-1,-1 0 0,1 1 1,1 0-1,-1 0 1,5-2 15,-9 6-3,1 0-1,0 1 1,-1-1 0,1 1 0,0 0 0,0 0 0,0 0 0,0 0 0,0 0 0,0 0 0,0 1 0,0 0 0,0 0 0,1-1 0,-1 2 0,0-1 0,0 0 0,0 1 0,0-1-1,0 1 1,0 0 0,0 0 0,0 0 0,0 0 0,2 2 3,3 3-2,0 0-1,0 0 0,0 1 0,-1 0 1,-1 0-1,1 1 0,-1 0 1,0 0-1,-1 0 0,0 1 1,0 0-1,-1 0 0,2 4 3,2 7-3,-1 0 1,-1 1-1,0 0 0,-2-1 0,2 21 3,-5-16-7,0 0-1,-3 21 8,2-46 4,0 0 1,0 0-1,0 0 0,0 0 0,0 0 0,0 0 0,0 0 1,0-1-1,-1 1 0,1 0 0,0 0 0,0 0 0,0 0 1,0 0-1,0 0 0,0 0 0,0 0 0,0 0 0,-1 0 1,1 0-1,0 0 0,0 0 0,0 0 0,0 0 0,0 0 1,0 0-1,0 0 0,-1 0 0,1 0 0,0 0 0,0 0 1,0 0-1,0 0 0,0 0 0,0 0 0,0 1 0,0-1 1,0 0-1,-1 0 0,1 0 0,0 0 0,0 0 0,0 0 1,0 0-1,0 0 0,0 0 0,0 0 0,0 1 0,0-1 1,0 0-1,0 0 0,0 0 0,0 0 0,0 0 0,0 0 1,0 0-1,0 0 0,0 1 0,0-1 0,0 0 0,0 0 1,0 0-5,-1-1 21,1 0 0,-1 0 1,1 0-1,0-1 1,0 1-1,-1 0 1,1 0-1,0 0 1,0-1-1,0 1 1,0 0-1,0 0 1,0 0-1,1-1-21,1-9 7,1-1 0,0 1 0,1-1-1,0 1 1,1 0 0,0 1 0,1-1 0,4-5-7,-7 11 2,8-12-4,0 1 0,1 1-1,1 0 1,1 1-1,0 1 1,0 0 0,5-3 2,3-2-20,-13 10 7,0 0-24,-1 0 1,2 1 0,-1 0 0,1 1 0,6-4 36,-14 9-10,0 0 1,1 0-1,-1 0 1,0 1 0,0-1-1,1 1 1,-1-1-1,0 1 1,1 0-1,-1-1 1,0 1 0,1 0-1,-1 1 1,0-1-1,1 0 1,-1 1-1,0-1 1,0 1 0,1 0-1,-1 0 1,0 0-1,0 0 1,0 0-1,0 0 1,0 0 0,0 1-1,0-1 1,0 1-1,1 1 10,6 9-5,0 0 0,0 0 0,-2 1-1,1 0 1,-1 1 0,-1 1 5,4 4 12,0 0-1,11 17-11,-15-28 0,0 0 1,0 0-1,1-1 0,-1 0 0,2 0 1,-1-1-1,1 0 0,0 0 0,3 1 0,-7-5-2,0 0-1,0 0 0,1-1 1,-1 1-1,0-1 1,1 0-1,-1 0 0,1-1 1,-1 0-1,1 1 0,-1-2 1,1 1-1,-1 0 0,1-1 1,-1 0-1,1 0 0,-1 0 1,0 0-1,1-1 1,-1 0-1,3-1 3,11-7-6,-1-1 1,-1 0-1,0-1 1,0 0-1,-1-1 1,-1-1-1,0-1 0,-1 0 1,-1 0-1,0-2 1,-1 1-1,6-13 6,-7 3 11,-6 15-10,-5 17-57,-18 50-19,11-34 70,0 0 0,2 1 0,0 0 0,-1 18 5,6-36 0,1 1 1,0 0-1,0 0 1,0 0-1,0 0 1,1-1-1,0 1 1,1 0 0,-1-1-1,1 1 1,0-1-1,0 1 1,1-1-1,-1 0 1,1 0-1,0 0 1,1 0 0,-1 0-1,1-1 1,0 0-1,1 1 0,0-1 0,1 0 0,-1-1 0,1 1 0,0-1 0,0-1 0,0 1 0,0-1 0,0 0 0,1 0 0,-1-1 0,1 0 0,-1 0 0,1 0 0,-1-1 0,1 0 0,-1 0 0,1-1 0,-1 0-1,1 0 1,4-2 0,5-1 3,0 0 0,-1-2 0,0 1 0,0-2 0,0 0 0,0-1 0,9-8-3,-17 12 4,0-1-1,0 0 1,-1-1-1,0 0 1,0 0 0,-1 0-1,1 0 1,-1-1-1,-1 0 1,1 0-1,-1 0 1,1-5-4,-3 8 5,-1-1 0,1 0-1,-1 0 1,0 0 0,-1-1 0,1 1 0,-1 0-1,0 0 1,0 0 0,-1 0 0,0 0 0,1 0-1,-2 0 1,1 0 0,-1 0 0,1 0-1,-1 0 1,-1 0 0,1 1 0,-3-5-5,0 2-29,1 1-1,-1-1 1,0 1 0,-1-1 0,0 2 0,0-1 0,0 1-1,0 0 1,-1 0 0,0 0 0,0 1 0,-4-1 29,7 3-107,0 0 0,-1 0 0,1 1-1,-1 0 1,1 0 0,-1 0 0,0 0 0,1 1 0,-1 0 0,0 0 0,0 0 0,1 0 0,-1 1 0,0 0 0,1 0-1,-1 0 1,1 1 0,-1-1 0,1 1 0,0 0 0,0 0 0,-3 2 107,-31 28-718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8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509 811 4481,'1'-3'211,"1"1"0,-1-1 0,0 0 1,1 0-1,-1 0 0,0 0 0,-1-1 0,1 1 0,0-3-211,-1 5 26,-1 0 1,1 0-1,0 0 0,0 0 0,-1 0 1,1 0-1,-1 0 0,1 0 0,-1 0 0,1 0 1,-1 0-1,1 1 0,-1-1 0,0 0 0,0 0 1,1 1-1,-1-1 0,0 0 0,0 1 1,0-1-1,0 1 0,1-1 0,-1 1 0,0-1 1,0 1-1,0 0 0,0-1 0,0 1 1,0 0-1,-1 0 0,1 0 0,0 0 0,0-1 1,0 2-1,-1-1-26,-11-1 11,-1 1 0,1 1 0,-1 0-1,0 1 1,1 0 0,0 1 0,-1 1 0,-3 1-11,-33 13-32,-22 13 32,62-27 0,-36 17 12,-23 15-12,52-26 2,0 1 0,1 1 1,0 0-1,1 1 1,-3 3-3,17-14 0,-1-1 0,0 1 0,1-1 1,-1 1-1,1 0 0,-1 0 0,1 0 1,0 0-1,0 0 0,0 0 0,0 0 1,0 0-1,0 0 0,1 0 0,-1 0 0,1 1 1,-1-1-1,1 0 0,0 0 0,0 1 1,0-1-1,0 0 0,0 0 0,1 1 1,-1-1-1,1 0 0,-1 0 0,1 0 1,0 1-1,0-1 0,0 0 0,0 0 1,0 0-1,2 1 2,0 1 1,0-1 0,0 0 0,1 0-1,-1-1 1,1 1 0,-1 0 0,1-1-1,0 0 1,0 0 0,0 0 0,0-1-1,0 1 1,1-1 0,-1 0 0,1 0-3,12 1 32,0 0 0,0-1 0,0-1 0,0 0 0,0-2 0,16-2-32,1-3 68,-1 0 0,0-3 0,-1 0-68,-10 2 57,-1 0 0,-1-1 0,0-1 0,0-1 0,-1-1 0,0-1 1,-1 0-1,10-11-57,-18 14 98,0 0 0,-1-1 1,-1 1-1,0-2 0,0 1 1,-1-1-1,-1 0 0,0-1 1,0 1-1,-1-1 0,-1 0 1,0-1-1,-1 1 0,1-12-98,0-11 160,-2-1 0,-2 1 0,-1-1 0,-2 0 0,-2 1 0,-4-17-160,-1 6 44,-3 1 0,-1 1-1,-2 0 1,-17-31-44,27 62 4,5 10-5,-1 1 1,1-1-1,-1 1 1,1-1-1,-1 1 0,0 0 1,-1-1-1,1 1 1,0 0-1,-1 0 0,0 1 1,1-1-1,-1 1 1,0-1-1,-1 1 1,4 2-2,-1-1 0,0 1 1,1 0-1,-1 0 0,1 0 0,-1-1 1,0 1-1,1 0 0,-1 0 0,0 0 1,1 0-1,-1 0 0,0 0 0,1 0 1,-1 0-1,1 1 0,-1-1 0,0 0 0,1 0 1,-1 0-1,1 1 0,-1-1 0,0 0 1,1 1-1,-1-1 0,1 0 0,-1 1 1,1-1-1,-1 1 2,-11 17-37,10-12 26,-6 9-7,2 0 0,0 1 0,1 1 1,0-1-1,1 0 0,1 1 0,0 15 18,-1 25-43,3 39 43,3-2-31,6 31 31,-3-90 2,0 0-1,2-1 0,2 1 1,1-2-1,4 9-1,-9-32-1,0 0 0,0-1 0,0 1 0,1-1 0,1-1 0,-1 1 0,7 5 1,-10-11-7,0 0 0,0 0 0,0 0 1,0-1-1,0 1 0,1-1 0,-1 0 1,1 0-1,0 0 0,-1-1 0,1 1 1,0-1-1,0 0 0,0 0 0,0 0 1,0 0-1,0-1 0,0 0 0,0 0 1,0 0-1,1 0 0,-1-1 7,7-2-54,0-1 0,0 0 0,0 0 1,-1-1-1,1-1 0,-1 0 0,-1 0 0,1-1 0,-1 0 0,0-1 0,4-5 54,2-2-154,0-1 0,-2-1-1,0 0 1,0-1 0,7-16 154,32-82-196,-44 108 200,-5 16-6,-4 22-12,-9 25-5,6-37 19,0 0 1,2 0-1,0 0 0,1 0 1,1 7-1,0-20 0,0 1 0,1-1 0,0 0 0,1 1 0,-1-1 0,1 0 0,0 0 1,0 0-1,0 0 0,1 0 0,0 0 0,0 0 0,0-1 0,1 0 1,-1 0-1,1 0 0,0 0 0,0 0 0,0-1 0,2 1 0,3 2 10,1 0 1,1-1-1,-1 0 0,1-1 1,0 0-1,0 0 0,0-1 0,1-1 1,-1 0-1,0-1 0,1 0 1,0 0-1,-1-1 0,1-1 0,-1 0 1,5-1-11,16-4 71,0-1 0,-1-1 0,1-2 0,-2-1 0,6-4-71,-16 7 31,0-1 1,0-1-1,-1-1 0,0-1 0,-1-1 0,0 0 0,-1-1 0,-1-1 0,0 0 0,-1-2 1,0 1-1,9-17-31,-9 7 67,-1 0 1,-1 0-1,-2-1 1,0-1-1,-2 0 1,-1-1-1,-2 1 1,0-1-1,1-29-67,-4 11 106,-2 0 0,-2-1 0,-2 1 0,-2 0 0,-10-38-106,9 57 28,-1-1-1,-2 1 1,-12-25-28,21 51 5,-1 0 0,1 0 0,-1 0 0,0 0 0,0 1 0,0-1 0,0 1 0,0-1 0,0 0 0,-1 1 0,1 0 0,-1-1 1,1 1-1,0 0 0,-1 0 0,0 0 0,1 0 0,-1 0 0,-2-1-5,3 2 4,0 0 0,0 0 0,0 0 0,0 1-1,0-1 1,0 0 0,0 1 0,0-1 0,0 0 0,0 1 0,0 0 0,0-1 0,0 1 0,1-1 0,-1 1 0,0 0 0,0 0 0,0-1 0,1 1 0,-1 0-1,0 0 1,1 0 0,-1 0 0,1 0 0,-1 0-4,-3 8 21,-1 0-1,1 1 0,1-1 0,-1 1 1,2 0-1,-2 8-20,-1 15 10,2 0 1,2 0-1,1 0 0,1 0 1,2 0-1,1 0 0,7 25-10,10 26-2,3-1-1,16 32 3,6-4-639,15 18 639,-32-67-624,1 4 165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5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42 290 4281,'0'2'277,"-1"0"0,1 0-1,-1 0 1,1 0 0,-1 1 0,0-1 0,0 0 0,0 0-1,0 0 1,0 0 0,-1 0-277,-5 12 109,1 4-70,1-1-1,1 1 1,0 0 0,2 0-1,0 1 1,1-1 0,1 15-39,3 30 277,9 38-277,-7-61 55,0 1-5,12 84 37,-13-102-63,2 0 0,0 0 0,2-1 0,3 7-24,-11-29 15,0 1 1,0-1-1,0 0 0,0 0 1,0 1-1,0-1 0,0 0 1,0 1-1,1-1 0,-1 0 1,0 0-1,0 1 0,0-1 1,0 0-1,1 0 0,-1 1 1,0-1-1,0 0 0,0 0 0,1 1 1,-1-1-1,0 0 0,0 0 1,1 0-1,-1 0 0,0 0 1,1 1-1,-1-1 0,0 0 1,0 0-1,1 0 0,-1 0 1,0 0-1,1 0 0,-1 0 1,0 0-1,1 0 0,-1 0-15,6-11 516,1-23 229,0-50-315,-3 0 1,-4-1-1,-9-64-430,-43-249-107,47 365 153,1 6-126,7 42-130,4 23 40,-2-16 114,0-1 0,1 1 1,1-1-1,1 0 0,1-1 1,11 19 55,-15-32-3,-1 0 1,1 0-1,1-1 1,-1 1 0,1-1-1,0-1 1,0 1-1,1-1 1,0 0-1,0-1 1,0 1-1,0-1 1,1-1 0,-1 1-1,1-2 1,0 1-1,0-1 1,0 0-1,0 0 1,6 0 2,-6-2 0,1 0-1,0-1 1,-1 0-1,0 0 1,1 0 0,-1-1-1,0-1 1,1 1 0,-1-1-1,-1-1 1,1 1 0,0-1-1,-1-1 1,0 1 0,0-1-1,5-6 1,7-5 6,-1-1 1,-1 0-1,0-2 0,-2 0 0,3-5-6,-2 1-2,-1 0-1,-1-1 1,6-16 2,-15 28-2,0 0-1,0-1 1,-2 1 0,1-1 0,-2 0-1,1 0 1,-2 0 0,1-6 2,-7 152-17,1-67-7,3 0 0,5 35 24,3-27-111,4-1 0,15 55 111,-25-125-113,-1 1-1,1-1 1,0 1-1,1-1 0,-1 0 1,1 1-1,-1-1 1,1 0-1,0 0 1,0 0-1,0 0 1,1 0-1,-1-1 0,1 1 1,-1-1-1,1 1 1,0-1-1,0 0 1,0 0-1,0 0 1,0-1-1,1 1 0,-1-1 1,0 0-1,1 0 1,-1 0-1,1 0 114,37-2-835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6.1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9 6801,'0'-8'2713,"-4"8"-1801,-16 18-632,-8 9-160,-11 17-88,2 3 16,11 0-40,12 4-32,26-7-32,14-1 32,27-9 40,10-11-88,18-15-688,9-4-680,1-14 856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5:58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300 190 2232,'23'-151'1226,"-22"148"-1149,0 0-1,-1 0 1,0 0 0,0 0-1,0 0 1,0 0 0,0 0-1,0 0 1,-1 0 0,0 0-1,0 0-76,1 3 15,0 0-1,0-1 0,-1 1 0,1 0 1,0 0-1,0-1 0,-1 1 0,1 0 1,0 0-1,-1 0 0,1 0 0,0 0 1,-1-1-1,1 1 0,0 0 0,-1 0 1,1 0-1,0 0 0,-1 0 0,1 0 1,0 0-1,-1 0 0,1 0 0,0 0 1,-1 0-1,1 0 0,0 1 0,-1-1 1,1 0-1,0 0 0,-1 0 0,1 0 1,0 0-1,0 1-14,-5 0 114,-3 0-38,0 1-1,1-1 1,-1 1 0,1 1 0,0-1 0,0 1 0,0 1-1,0-1 1,0 1 0,1 0 0,0 1 0,-1 0 0,2 0-1,-1 0 1,0 0 0,-3 6-76,-6 9 347,0 2 0,1 0 0,1 0 0,-3 10-347,-5 8 213,6-12-122,1 1 0,1 1 0,2 0 0,1 1 0,1 0 0,2 0 1,1 1-1,1 0 0,1 8-91,4-34 1,0 0 0,0 0 1,0 0-1,1 0 0,0 0 1,0-1-1,0 1 0,1 0 0,1 4-1,-2-8 6,1 0-1,-1 0 1,0 0-1,1 0 1,-1 0-1,1 0 1,-1 0-1,1 0 1,0-1-1,0 1 1,0-1-1,0 0 0,0 1 1,0-1-1,0 0 1,0 0-1,0 0 1,1 0-1,-1-1 1,0 1-1,1-1 1,-1 1-1,0-1 1,2 0-6,14 0 30,0 0 0,0-2 0,-1 0 0,1-1 0,-1-1 0,0 0 0,0-1 0,3-3-30,33-8-103,70-16-559,13 2 304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1:59.4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18 1520,'-60'-16'2500,"57"15"-229,4 0-932,12 2-579,31 7-774,-34-6 44,29 8 114,2-1-1,-1-3 1,24 1-144,48-11 61,-57 2 4,34 3-65,-84-1 10,-2 0-10,0 0 0,0 0 0,0 0 1,0 0-1,0 1 0,0 0 0,-1-1 1,1 1-1,0 0 0,0 0 0,0 1 0,-4 3-52,-3 2 50,0 9 0,-2 6 5,-1-1 0,-1 0 0,0 0 1,-2-1-1,0 0 0,-7 8-3,-18 29 147,-18 42-147,42-75-374,1 0 0,1 0 0,1 1 0,1 0 0,-3 23 374,6-9-678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00.5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12 926 3041,'-1'-1'94,"0"0"1,1 0-1,-1 0 0,0 0 1,1 0-1,-1 0 1,1 0-1,-1 0 1,1-1-1,-1 1 1,1 0-1,0 0 1,0 0-1,-1-1 0,1 1 1,0 0-1,0 0 1,0 0-1,0-1 1,0 1-1,1 0 1,-1 0-1,0 0 0,1-1 1,-1 1-1,0 0 1,1 0-95,3-15 312,-3 13-283,-1 0 1,1-1 0,1 1 0,-1 0-1,0 0 1,1 0 0,0 0 0,1-2-30,7-13 36,-3 2-32,-1-1 0,-1-1 0,0 1-1,-1-1 1,-1 0 0,0-9-4,1-35 156,-2-15-156,-2 53 80,-4-86 729,-5 1 0,-5 0 0,-23-88-809,33 186 493,1 19-257,2 21-162,3 498-94,3-171 63,-5-349-37,0 1 1,1-1 0,0 0-1,0 1 1,2 4-7,-3-10 0,1 1-1,0-1 1,-1 0 0,1-1 0,0 1 0,0 0-1,0 0 1,1 0 0,-1 0 0,0-1-1,1 1 1,-1-1 0,1 1 0,-1-1 0,1 0-1,0 1 1,0-1 0,-1 0 0,1 0-1,0 0 1,0 0 0,0-1 0,1 1 0,3 1-8,1-1 1,0-1 0,0 1-1,0-1 1,0 0 0,0-1-1,0 0 1,0 0 0,0 0-1,1-1 8,18-5-658,24-11 658,-41 14-171,41-17-792,-4-4 378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00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47 422 3945,'-1'-1'22,"-4"-1"359,0-1 1,1 0 0,-1-1-1,1 1 1,-1-1-1,1 0 1,0-1-382,3 4 87,0 0 0,0 0-1,0-1 1,0 1 0,0-1 0,1 1-1,-1 0 1,1-1 0,-1 1 0,1-1-1,-1 0 1,1 1 0,0-1 0,0 1-1,0-1 1,0 1 0,0-1 0,0 0-1,0 1 1,1-1 0,-1 1 0,0-1-1,1 1 1,-1-1 0,1 1 0,0-1-1,-1 1 1,1-1 0,0 1 0,1-1-87,4-6 124,0 0 1,1 0-1,0 0 1,0 1 0,1 1-1,8-7-124,57-35 55,-38 27-83,-23 13 17,65-41-224,6 1 235,-58 35-53,0 1-1,0 1 1,2 2-1,-1 0 1,20-2 53,-42 10-6,1 0 0,0 0 0,0 1 0,0-1 0,-1 1-1,1 1 1,0-1 0,0 0 0,0 1 0,-1 0 0,1 1 0,0-1 0,1 1 6,-2 0-3,-1 0 0,0 0 1,0 1-1,0-1 0,0 0 0,0 1 1,0 0-1,-1 0 0,1 0 1,-1 0-1,0 0 0,0 0 1,0 1-1,-1-1 0,1 1 0,-1-1 1,1 2 2,4 17-2,0 0 0,-2 0 0,0 1 0,-1 19 2,-1-22-2,-1-1 0,2 1 0,1-1 0,0 0 0,2 0 0,4 11 2,-9-28 0,0 0 0,0 0 0,0 0 0,0 0 0,1-1 0,-1 1 0,0 0 0,1-1 0,0 1 0,-1-1 1,1 1-1,0-1 0,0 0 0,0 0 0,-1 0 0,1 0 0,0 0 0,1 0 0,-1 0 0,0-1 0,0 1 0,0-1 0,0 1 1,1-1-1,-1 0 0,0 0 0,0 0 0,0 0 0,1 0 0,-1-1 0,0 1 0,0-1 0,0 1 0,1-1 0,6-2 5,0 0 0,0-1 0,0 0 0,-1-1 0,0 0 0,0 0 0,6-4-5,-4 1 7,0 0-1,-1 0 1,1-1-1,-2 0 1,1 0 0,-1-1-1,-1 0 1,1-1-1,-2 0 1,0 0 0,0 0-1,-1-1 1,0 0-1,-1 0 1,0 0 0,-1 0-1,-1 0 1,0-1-1,0 0 1,-1-7-7,-1 13-25,0 1-1,0-1 1,-1 1 0,0-1-1,0 1 1,-1-1 0,0 1 0,0-1-1,-1 1 1,1 0 0,-1 0-1,0 0 1,-1 1 0,0-1-1,0 1 26,1 1-73,0 0-1,-1 1 1,0-1 0,1 1-1,-2 0 1,1 0-1,0 1 1,0-1-1,-1 1 1,1 0 0,-1 0-1,0 1 1,0-1-1,1 1 1,-1 0-1,0 0 1,0 1 0,0-1-1,0 1 1,-2 0 73,0 0-129,0 1 1,-1 0 0,1 0 0,0 1 0,0-1-1,-1 2 1,2-1 0,-1 1 0,0 0 0,0 0 0,1 1-1,0 0 1,0 0 0,0 0 0,0 1 0,-3 3 128,-41 45-546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02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1119 4529,'42'45'1999,"-42"-45"-1969,0 0 0,1 1 0,-1-1 0,0 0 0,0 0 0,1 1 0,-1-1 0,0 0 0,1 0 0,-1 0 0,0 0 0,1 0 0,-1 1 0,0-1 0,1 0 1,-1 0-1,0 0 0,1 0 0,-1 0 0,0 0 0,1 0 0,-1 0 0,0 0 0,1 0 0,-1 0 0,0 0 0,1-1 0,-1 1 0,0 0 0,1 0 0,-1 0 0,0 0 0,1-1 0,-1 1 0,0 0 0,1 0 0,-1 0 0,0-1 0,0 1 0,1 0-30,5-15 753,-3 8-473,16-33-59,-2-2 0,-2 0 1,-2 0-1,-1-4-221,-8 32 9,-2-1-1,0 1 1,0-1 0,-1 0-1,-1 1 1,-1-1 0,0 0 0,-1 1-1,0-1 1,-1 1 0,-1-1-1,0 1 1,-1 0 0,-2-3-9,6 14 24,-1-1 1,1 1 0,-1 1-1,1-1 1,-1 0 0,0 0-1,0 1 1,0-1 0,-1 1-1,1-1 1,0 1 0,-1 0-1,0 0 1,1 0 0,-1 0 0,0 1-1,0-1 1,-1 0-25,-6 5 94,10-3-95,0 0 0,0 0 0,0 0 0,0 0 0,-1 0 1,1 0-1,0 0 0,0 0 0,0 0 0,0 0 0,0 0 0,0 1 1,0-1-1,0 0 0,0 0 0,0 0 0,0 0 0,0 0 1,-1 0-1,1 0 0,0 0 0,0 0 0,0 1 0,0-1 0,0 0 1,0 0-1,0 0 0,0 0 0,0 0 0,0 0 0,0 0 1,0 1-1,0-1 0,0 0 0,0 0 0,0 0 0,0 0 1,1 0-1,-1 0 0,0 0 0,0 0 0,0 1 0,0-1 0,0 0 1,0 0-1,0 0 0,0 0 0,0 0 0,0 0 0,0 0 1,0 0-1,1 0 0,-1 0 0,0 0 0,0 0 0,0 0 0,0 0 1,0 1-1,0-1 0,0 0 0,0 0 0,1 0 0,-1 0 1,0 0-1,0 0 0,0 0 0,0 0 0,0 0 0,0 0 1,0 0 0,47 2 3,-1-1 0,44-6-3,-44 2 2,187-17-6,-227 19 4,29-2-3,-34 3 2,0 0 1,0 0-1,-1 0 0,1 0 1,0 1-1,0-1 1,0 0-1,-1 0 0,1 0 1,0 1-1,0-1 1,-1 0-1,1 1 0,0-1 1,0 1-1,-1-1 1,1 1-1,0-1 0,-1 1 1,1 0-1,-1-1 1,1 1-1,-1-1 0,1 1 1,-1 0-1,1 0 1,-1-1-1,0 1 0,1 0 1,-1 0-1,0 0 1,0-1-1,0 1 0,0 0 1,1 0-1,-1 0 1,0-1-1,0 1 0,-1 1 1,1 2 0,0-1 0,-1 1 0,0 0 0,0 0 0,0-1 0,0 1 0,-2 1 0,-47 95 30,23-49 10,0 3-40,21-38 1,-1 0 1,2 1-1,0-1 1,1 1-1,0 11-1,3-23-2,0 0 0,0 0 0,1 0 0,0 1 0,0-1 0,1 0 0,0 0-1,-1 0 1,2 0 0,-1 0 0,0 0 0,1 0 0,0 0 0,0 0 0,1-1 0,2 5 2,-2-6-2,0 0 1,0 0 0,1 0-1,-1-1 1,1 1 0,0-1-1,-1 0 1,1 0 0,0 0-1,0 0 1,1-1 0,-1 1-1,0-1 1,0 0 0,1-1-1,-1 1 1,0-1 0,1 1 0,-1-1-1,1-1 2,16 0 0,1 0 0,-1-2 0,0-1 0,0-1-1,0 0 1,-1-2 0,0 0 0,0-1 0,-1-1 0,0-1-1,0-1 1,6-5 0,10-9 1,-1 0-1,-1-3 0,-2 0 1,0-2-1,19-26 0,-36 39 9,-1 0-1,0-1 0,-1-1 1,9-19-9,-19 33 2,1 0 0,-1 0 0,0-1 0,0 1 0,0-1 0,-1 0 0,0 1 0,0-1 0,-1 0 0,1 0 0,-1 0 0,0 1 0,-1-1 0,0 0 1,0 0-1,0 1 0,0-1 0,-1 0 0,0 1 0,-1-3-2,2 6 1,-1-1 0,0 0 0,1 1 0,-1 0 0,0-1 0,0 1 0,0 0 0,-1 0 0,1 0 0,0 0 0,-1 1 0,1-1 0,-1 1 1,0-1-1,1 1 0,-1 0 0,0 0 0,0 0 0,0 0 0,0 1 0,0-1 0,0 1 0,0 0 0,0 0 0,0 0 0,0 0 0,0 0 0,0 1 0,0-1 0,0 1 0,0 0 0,0 0-1,-7 2 3,1 0 0,0 1 0,0 0 0,0 1-1,0 0 1,0 0 0,1 1 0,0 0 0,-3 4-3,-3 4-2,1 1 1,0 1 0,1 0-1,1 1 1,0 0 0,1 1 0,1 0-1,1 0 1,1 1 0,0 0 0,1 0-1,2 1 1,0-1 0,0 1 0,2 0-1,1 0 1,0 0 0,2 1-1,0-1 1,1 0 0,2 6 1,-3-19-6,1 0 0,1 0 0,-1-1 0,1 1 0,0 0 0,0-1 0,1 0 0,0 0 0,0 0 0,0 0 0,5 4 6,-4-6-4,-1 0 1,1-1 0,-1 1-1,1-1 1,0 0-1,1-1 1,-1 1-1,0-1 1,1 0 0,-1 0-1,1-1 1,0 1-1,-1-1 1,1-1 0,1 1 3,11-1-3,-1 0 1,0-1 0,0-1-1,0 0 1,0-2 0,0 0-1,0 0 1,-1-2 0,0 0-1,2-2 3,12-6 2,-2-1 0,0-1-1,-1-1 1,0-2 0,-1-1-2,-7 4 53,-1-1 0,0-1-1,-1-1 1,-1 0 0,-1-1 0,-1-1 0,-1 0 0,0-1 0,-2-1-1,0 0 1,-2 0 0,-1-1 0,3-13-53,-4 7 62,-1 0-1,-1-1 1,-2 1 0,-1-1 0,-2 0-1,-1 0 1,-1 0 0,-1 0-1,-2 1 1,-8-27-62,-7-11-49,-14-26 49,32 88 0,-2-4-8,0 0 0,0 1-1,-1-1 1,-5-6 8,10 15-1,-1 0-1,1 0 1,-1 1 0,0-1 0,1 0-1,-1 0 1,0 1 0,0-1 0,0 1-1,1-1 1,-1 0 0,0 1 0,0 0-1,0-1 1,0 1 0,0-1 0,0 1-1,0 0 1,-1 0 1,1 0 0,0 0-1,0 0 0,0 1 1,0-1-1,0 1 1,0-1-1,0 1 1,0-1-1,0 1 0,0 0 1,0-1-1,1 1 1,-1 0-1,0 0 1,0 0-1,1-1 0,-1 1 1,1 0-1,-1 0 1,0 0-1,1 0 0,-1 1 1,-5 11 4,0 1-1,1 0 0,0 0 0,1 1 1,1-1-1,0 1 0,1 0 0,0 6-3,0 6 4,2 0 0,1 0 0,1 0 0,2 8-4,31 150-53,8-2 53,-23-103-17,-14-52 13,-1-3-1,1-1 1,1 0-1,1 0 1,1 0-1,8 11 5,-14-29 1,0 0 0,1-1 0,0 1-1,0-1 1,1 0 0,0 0 0,-1 0 0,2 0 0,-1-1-1,0 0 1,1 0 0,0-1 0,0 1 0,0-1-1,0-1 1,0 1 0,1-1 0,-1 0 0,1 0-1,0-1 1,0 0 0,4 0-1,3-1-24,-1 0-1,1-1 1,0 0-1,0-2 1,0 1-1,-1-2 1,0 0-1,1 0 1,-2-1 0,6-3 24,29-16-259,-1-1 0,4-6 259,-45 28-22,46-29-474,-1-3-1,42-39 497,-70 55-58,-2-1-1,0-1 1,-1-1-1,-2 0 0,0-2 1,-1 0-1,3-9 59,-14 25 56,-1-1 0,0 0 0,-1 0 1,0 0-1,1-8-56,-3 15 25,-1 0 0,1-1 1,-1 1-1,0-1 1,0 1-1,0 0 1,0-1-1,0 1 0,-1-1 1,1 1-1,-1 0 1,0-1-1,1 1 1,-1 0-1,0 0 0,0-1 1,-1 1-1,1 0 1,0 0-1,-1 0 0,1 0 1,-1 1-1,1-1 1,-1 0-1,-2-1-25,0 1 26,0 0-1,0 0 1,-1 0 0,1 0-1,-1 1 1,1 0 0,-1-1-1,1 2 1,-1-1-1,0 1 1,0-1 0,1 1-1,-1 0 1,0 1 0,0-1-1,1 1 1,-3 1-26,-14 2 30,1 2-1,0 0 1,-5 3-30,25-9 1,-31 12 7,1 1 1,0 2 0,1 1-1,0 1 1,-13 12-9,27-18 0,0 1 1,1 1 0,0 0-1,1 1 1,1 1-1,0 0 1,1 0 0,0 1-1,2 1 1,-2 4-1,7-13-5,1 0 0,0 1 0,0 0 0,1 0 0,0 0 0,0 0 0,1 0-1,1 0 1,-1 0 5,1-6-2,0 0-1,0 0 0,0-1 0,1 1 0,-1 0 1,1 0-1,-1-1 0,1 1 0,0-1 0,0 1 1,0-1-1,1 1 0,-1-1 0,0 1 1,1-1-1,0 0 0,-1 0 0,1 0 0,0 0 1,0 0-1,0 0 0,0 0 0,1-1 0,-1 1 1,0-1-1,1 0 0,-1 1 0,1-1 1,-1 0-1,1-1 0,0 1 3,9 1-1,0 0 0,0-1 0,0-1 0,0 0 0,0 0 0,0-1 0,-1-1 0,1 0 0,0-1 0,9-3 1,4-2 15,-1-1 0,0-2 0,0 0 1,11-9-16,-13 7 2,-1-1 0,-1 0 1,0-2-1,-1-1 0,-1 0 0,-1-1 1,0-1-1,-1-1 0,-2 0 1,0-1-1,0-2-2,-10 17 1,-1 0 0,0 0 0,0 0 0,-1-1 0,1 1-1,-1-1 1,-1 0 0,0 1 0,0-1 0,0 0 0,0 0 0,-1 0 0,-1-5-1,-3 3-3,-3 11-16,-9 20-19,16-21 37,-8 12-8,1 1 1,0 0 0,1 0-1,1 0 1,0 1 0,1-1-1,0 1 1,2 0-1,-1 1 9,1 8-5,0 0 0,2 0 0,1 1-1,0-1 1,4 10 5,-4-24-2,1-1 0,0 1 0,1-1 0,0 1 0,0-1 0,1 0 0,3 4 2,-5-9-2,1 1 1,0-1-1,0 0 1,1 0 0,-1 0-1,1 0 1,0-1-1,0 1 1,0-1-1,1 0 1,-1 0 0,1 0-1,-1-1 1,1 0-1,0 0 2,5 1-2,1 0 0,-1-1 0,1 0-1,-1-1 1,1 0 0,-1-1 0,1 0 0,-1-1 0,1 0-1,-1-1 1,1 0 0,-1 0 0,0-1 0,0 0-1,0-1 1,0 0 0,4-3 2,9-5-2,-1-1 0,0-1 1,0 0-1,-2-2 0,0-1 0,11-11 2,-12 9 22,-1-1 0,-2-1 0,0 0 1,-1-1-1,-1 0 0,-1-2 0,-1 1 0,7-23-22,-11 26 42,-2-1 1,0 1 0,-2-2-1,0 1 1,-1 0 0,-1-1-1,-2 1 1,0-1-1,-1 0 1,0 1 0,-3-5-43,-12-47 32,-3 2 0,-18-42-32,-2-5 14,30 87-8,6 18-12,-1 0 0,0 1 0,-1 0 0,-5-10 6,10 22-2,0 0 0,0 0 0,0 0 0,0 1 0,0-1 1,0 0-1,0 0 0,0 0 0,0 0 0,0 0 0,0 1 1,-1-1-1,1 0 0,0 0 0,0 0 0,0 0 0,0 0 1,0 1-1,0-1 0,0 0 0,0 0 0,0 0 0,-1 0 0,1 0 1,0 0-1,0 0 0,0 0 0,0 0 0,0 1 0,-1-1 1,1 0-1,0 0 0,0 0 0,0 0 0,0 0 0,0 0 0,-1 0 1,1 0-1,0 0 0,0 0 0,0 0 0,0 0 0,-1 0 1,1 0-1,0 0 0,0 0 0,0 0 0,0-1 0,0 1 1,-1 0-1,1 0 0,0 0 0,0 0 0,0 0 0,0 0 0,0 0 1,0 0-1,0 0 0,-1-1 0,1 1 0,0 0 2,-3 20-65,3-18 51,-2 28-46,2-1 1,0 0-1,2 0 1,2 4 59,22 116-16,-14-90 36,-2 0 0,1 55-20,-13 19 9,-14 82-9,0 14-37,16-214-127,-1 0 0,-1-1 0,-1 2 164,2-12-364,0 1 0,0-1 1,-1 0-1,1 1 0,-1-1 1,0 0-1,-1 0 0,1 0 1,-1-1-1,1 1 0,-2 0 364,-5 7-1132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18:35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1 969 5105,'11'-5'515,"0"1"-1,0 0 1,0 1-1,1 0 1,-1 0 0,1 1-1,5 0-514,19 0 439,28 2-439,-21 1 151,149 3-64,103-1-41,-241-6-35,0-2 0,-1-2 0,0-3 0,21-8-11,-64 16 10,0-2 0,0 1-1,0-2 1,-1 1 0,1-1-1,-1 0 1,2-3-10,-9 7 17,0 0-1,0-1 0,0 1 1,-1-1-1,1 1 1,-1-1-1,1 0 1,-1 1-1,0-1 0,1 0 1,-1 0-1,0 0 1,0 0-1,0 0 0,-1-1 1,1 1-1,0 0 1,-1 0-1,1 0 1,-1-1-1,0 1 0,0 0 1,0 0-1,0-1 1,0 1-1,0 0 0,-1 0 1,1-1-1,-1 1 1,0 0-1,1 0 1,-1 0-1,0 0 0,0 0 1,-1-1-17,0-1 20,-1 0 0,1 0 0,-1 0 1,0 1-1,1-1 0,-2 1 0,1 0 0,0 0 0,-1 0 1,1 1-1,-1-1 0,0 1 0,0 0 0,0 0 1,0 0-1,0 0 0,-2 0-20,1 1 10,-1 0 0,0 0 0,0 0 1,0 1-1,0 0 0,0 0 0,1 0 0,-1 1 0,0 0 1,0 0-1,0 0 0,-1 2-10,-3 0 4,1 0 0,0 1 0,0 1 0,1 0 0,-1 0 0,1 0 0,0 1 0,0 0 0,1 1 0,0-1 0,0 2 0,0-1 0,1 1 0,0 0 0,-4 8-4,4-3 3,1 0 0,1 0 1,0 0-1,0 1 0,1-1 0,1 1 0,1 0 0,0 0 0,0 0 0,1 0 0,1 0 0,2 6-3,-2-6-2,1-1-1,1 0 1,0 0-1,1 0 1,1 0-1,0-1 0,0 0 1,1 0-1,1 0 1,0-1-1,0 0 1,1 0-1,2 1 3,-2-4-4,1-1 0,0 1 0,1-2 0,-1 1 0,1-1 0,0-1 0,1 0 1,-1 0-1,1-1 0,0 0 0,0-1 0,0-1 0,1 1 0,-1-2 0,1 1 0,1-2 4,26 1-15,0-1 1,0-3-1,0-1 1,6-3 14,24-5-13,-1-3 0,0-3 0,-1-2 1,-40 10 6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2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87 137 1248,'-2'-26'207,"3"19"-123,-2-1 1,1 0-1,-1 0 0,-1 1 1,1-1-1,-1 1 0,-1-1 1,-1-2-85,3 7 165,-1 1 0,-1-1-1,1 0 1,0 1 0,-1 0 0,1 0 0,-1 0 0,1 0 0,-1 0 0,0 0 0,0 0-1,0 1 1,0 0 0,0-1 0,0 1 0,-1 0 0,1 1 0,-3-2-165,-9-2 2572,15 4-2554,-2 0 1120,6 5-463,21 17-664,1-2 1,1 0 0,1-2 0,0 0-1,14 4-11,-7-3 52,-2 1 0,0 2 0,-1 1 0,-1 2 0,-2 0 0,-1 2 0,25 31-52,-4 1 72,33 28-72,-62-67 9,1-2 0,0-1-1,1 0 1,1-2 0,1 0-1,2-1-8,-21-12-193,0 1-1,0-1 0,0-1 0,0 1 1,0-1-1,0 0 0,1 0 0,-1 0 0,0-1 1,1 0-1,-1 0 0,0 0 0,5-1 194,6-2-807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2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15 5089,'-1'-2'102,"0"1"1,-1 0-1,1-1 0,-1 1 0,0 0 1,1 0-1,-1 0 0,0 0 0,0 0 1,0 1-1,1-1 0,-1 1 0,0-1 1,0 1-1,0-1 0,0 1 0,0 0 0,0 0 1,0 0-1,0 0 0,0 1 0,0-1 1,0 0-1,0 1 0,0-1 0,0 1 1,1 0-1,-1 0 0,0-1 0,0 1 1,1 0-1,-1 1 0,0-1 0,1 0 1,-1 0-1,0 2-102,-9 5-1,1 1 1,0 0-1,1 1 0,0 1 1,0-1-1,1 1 0,1 0 1,0 1-1,0 0 1,0 3 0,-11 27 20,1 0 1,-2 20-21,0-5 20,2-7-29,-2-2 0,-2-1 0,-2 0 0,-3-2 0,-1 0 0,-2-2 0,-16 16 9,26-36-1081,1 1 0,2 1 0,-11 19 1081,15-20-966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3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4601,'6'-3'316,"0"1"0,0 1 0,0-1 0,1 1-1,-1 0 1,1 0 0,-1 1 0,0 0 0,1 0 0,4 1-316,-8-1 47,1 1 0,0 0 1,-1 0-1,1 1 0,-1-1 1,1 1-1,-1-1 0,0 1 0,1 0 1,-1 0-1,0 1 0,0-1 1,-1 1-1,1-1 0,0 1 1,-1 0-1,0 0 0,2 2-47,2 6 24,0 1-1,0-1 0,-1 1 1,-1 0-1,0 0 0,0 1 1,-2-1-1,1 1 1,-1 7-24,0 8 12,0 1 0,-2-1 0,-4 24-12,4-51 0,0 3 4,0 1 0,-1 0 0,1 0 0,-1 0-1,0-1 1,-1 1 0,1 0 0,-1-1 0,0 0 0,-2 4-4,4-8 15,0 0 1,0 0 0,0 1 0,0-1-1,0 0 1,0 0 0,0 0 0,0 0-1,0 0 1,0 0 0,0 0 0,0 0-1,0 0 1,0 0 0,0 1 0,0-1-1,-1 0 1,1 0 0,0 0-1,0 0 1,0 0 0,0 0 0,0 0-1,0 0 1,0 0 0,0 0 0,0 0-1,0 0 1,0 0 0,0 0 0,-1 0-1,1 0 1,0 0 0,0 0 0,0 0-1,0 0 1,0 0 0,0 0 0,0 0-1,0 0 1,0 0 0,0 0 0,-1 0-1,1 0 1,0 0 0,0 0 0,0 0-1,0 0 1,0 0 0,0 0 0,0 0-1,0 0 1,0 0 0,0 0 0,0 0-1,-1 0 1,1 0 0,0 0 0,0-1-1,0 1 1,0 0 0,0 0 0,0 0-1,0 0 1,0 0-16,0-9 550,5-12-254,-1 10-257,2-11-15,1 1 0,1 0 0,1 0-1,0 1 1,2 0 0,8-11-24,-16 26 3,1-2-1,0 0-1,1 0 1,0 1-1,0 0 0,6-6-1,-10 11 1,1-1-1,-1 1 0,1 0 0,-1 0 0,1 0 0,-1 0 0,1 0 1,0 1-1,0-1 0,-1 0 0,1 1 0,0-1 0,0 1 0,0 0 1,0 0-1,0 0 0,0 0 0,-1 0 0,1 0 0,0 0 0,0 0 1,0 1-1,0-1 0,0 1 0,-1-1 0,1 1 0,2 1 0,2 1-5,0 2-1,0-1 1,-1 1-1,1-1 1,-1 2-1,0-1 1,0 0-1,-1 1 0,1 0 1,-1 0-1,-1 1 1,1-1-1,1 4 6,2 6-13,-1-1 1,0 1-1,-1 1 0,0-1 0,-1 7 13,-1-9-29,-1-1-1,-1 1 1,0 0-1,-1 0 1,0 0-1,-1 0 1,-1 4 29,39-91 1092,-33 66-1090,14-22 10,0 0 0,2 2 1,4-4-13,-13 18 7,1-1 0,13-10-7,-23 21 0,1 1 0,0-1 0,0 1 0,0 0 0,0 0 0,0 0 0,1 0 0,-1 1 0,0-1 0,1 1 0,-1 0 0,1 0 0,0 0 0,-1 0 0,1 1 0,0-1 0,3 1 0,-5 1-3,0 0-1,0-1 1,0 1-1,0 0 1,-1 0-1,1 0 1,0 1-1,0-1 1,-1 0-1,1 1 1,0-1 0,-1 1-1,0-1 1,1 1-1,-1 0 1,0 0-1,0 0 1,0-1-1,0 1 1,0 0-1,0 0 1,0 1 3,3 9-20,0 0 0,-1 0 1,1 5 19,-2-6-12,9 43-66,-5-19-288,7 19 366,-10-45-220,0 0 1,0 0-1,1-1 0,0 1 1,0-1-1,1 0 0,0 0 1,2 1 219,-5-6-161,1-1 1,-1 1 0,1-1 0,-1 0 0,1 0-1,0 0 1,2 1 160,25 9-637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3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358 145 4657,'2'-4'243,"0"1"0,0-1 0,-1 0 0,1 1 0,-1-1 0,0 0 0,0 0 0,-1 0-1,1 0 1,-1 0 0,0 0 0,0 0 0,0 0 0,-1 0 0,1 0 0,-1 0 0,0 0 0,0 0 0,0 1 0,0-1 0,-2-2-243,0 2 45,1 0 1,-1 0-1,1 0 0,-1 1 1,-1-1-1,1 1 0,0 0 1,-1 0-1,1 0 1,-1 1-1,0-1 0,0 1 1,0 0-1,0 0 0,-1 0 1,1 0-1,0 1 1,-4-1-46,-3 0 13,0 1 0,1 0 1,-1 1-1,0 0 1,0 0-1,0 2 0,1-1 1,-1 1-1,0 0 1,1 1-1,0 1 0,-1 0 1,0 0-14,0 1 2,0 0 1,0 1 0,0 0-1,1 1 1,0 0-1,0 1 1,1 0 0,0 0-1,0 1 1,1 0-1,-4 5-2,10-11-3,0 0 0,0 1-1,0-1 1,0 0 0,0 1-1,1-1 1,0 1 0,-1 0-1,1-1 1,1 1 0,-1 0 0,0 0-1,1-1 1,0 1 0,0 0-1,0 0 1,0 0 0,1-1-1,-1 1 1,1 0 0,0 0-1,0-1 1,1 1 0,-1-1-1,1 1 1,-1-1 0,1 1-1,0-1 1,1 0 0,-1 0-1,0 0 1,1 0 0,0 0 0,-1-1-1,1 1 1,0-1 0,3 2 3,2 0-2,-1 0 1,1-1-1,-1 1 1,1-2-1,0 1 1,0-1 0,1 0-1,-1-1 1,0 0-1,0 0 1,1-1-1,-1 0 1,1 0-1,-1-1 1,0 0 0,0-1-1,1 0 1,-1 0-1,0 0 1,4-3 1,-4 2 3,-1 0 1,0-1-1,0 0 1,0 0-1,-1 0 1,1-1-1,-1 0 1,0 0-1,-1-1 0,1 1 1,-1-1-1,0 0 1,0-1-1,-1 1 1,0-1-1,0 0 1,-1 0-1,0 0 1,0-1-1,0 1 1,0-6-4,0 2 33,-2 0 1,1 0 0,-1-9-34,0 27-36,1 0 1,0 0-1,0 0 1,1 0-1,0-1 1,3 6 35,3 5-145,-4-5-92,1 0 0,1-1 0,0 0 1,1-1-1,0 1 0,4 3 237,28 30-3334,-23-29 2191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4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88 5209,'49'-54'2081,"-48"52"-2022,0 1 0,0-1 0,0 1 0,0 0-1,1 0 1,-1-1 0,1 1 0,-1 0 0,1 0 0,-1 0 0,1 1 0,0-1 0,-1 0 0,1 1 0,0-1 0,0 1 0,-1-1 0,1 1 0,0 0 0,0-1 0,0 1 0,-1 0 0,1 0 0,0 1 0,0-1 0,0 0 0,-1 1 0,1-1 0,0 1 0,0-1 0,-1 1 0,1 0 0,0 0 0,-1 0 0,1 0 0,-1 0 0,1 0 0,0 1-59,3 2-13,-1 0 0,0 1 0,-1-1 0,1 1 1,-1 0-1,0 0 0,0 0 0,0 0 0,-1 0 0,0 1 13,1 1-3,-1-1 0,0 1 1,-1-1-1,1 1 0,-2 0 0,1-1 1,-1 1-1,1 0 0,-2 0 0,1 0 1,-1-1-1,0 1 0,-1 0 0,1-1 1,-3 6 2,4-12 4,0 0 1,0 0-1,0 0 1,0 0-1,0 0 0,0 0 1,-1 0-1,1 0 1,0 0-1,0 0 1,0 0-1,0 0 1,0 0-1,0 0 1,0 0-1,0 0 0,0 0 1,0 0-1,0 0 1,0 0-1,0 0 1,0 0-1,0 0 1,0 0-1,-1 0 1,1 0-1,0 0 1,0 0-1,0 0 0,0 0 1,0 0-1,0 0 1,0 0-1,0 0 1,0 0-1,0 0 1,0 0-1,0 0 1,0 0-1,0 0 1,0 0-1,0 0 0,-1 0 1,1 0-1,0 0 1,0 0-1,0 0 1,0 0-1,0 0 1,0 0-1,0 0 1,0 0-1,0 0 0,0 0 1,0 1-1,0-1 1,0 0-1,0 0 1,0 0-1,0 0 1,0 0-1,0 0 1,0 0-5,3-10 1035,14-18-831,1 1-1,2 1 1,16-18-204,-7 6 57,-16 19 11,-18 48-129,2-20 54,1 1-1,1-1 1,0 0 0,0 1 0,0-1-1,1 1 1,1-1 0,0 1 0,0-1-1,2 7 8,-1-9-55,0-1-1,1 1 1,0 0-1,0-1 0,0 0 1,1 0-1,0 0 1,0 0-1,0-1 0,1 1 1,0-1-1,0 0 1,0-1-1,6 5 56,3 0-603,0 0 0,14 6 603,35 14-709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5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251 732 6017,'11'-5'784,"0"0"0,0 0 1,0-1-1,-1 0 0,5-3-784,-7 3 24,-1-1 0,0 1 1,0-1-1,0 0 0,-1 0 1,0-1-1,-1 0 0,0 0 1,0-1-1,0 1 0,-1-1 1,0 0-1,-1 0 1,0 0-1,-1-1 0,1 1 1,-1-5-25,2-20 18,-1 0 0,-2 0 0,-1 0 0,-3-15-18,-20-137 70,22 178-67,-3-21 23,-1 1 0,-1 0 0,-2 1 0,0 0 1,-2-1-27,6 93 57,9 245-75,0-5 19,-5-283-23,-1-5 31,0 0-1,2 0 1,0 0-1,1-1 0,2 6-8,-4-18-15,1-1 0,1 1 0,-1 0 0,0 0 0,1-1 0,0 1 0,0-1 0,0 0 0,0 1 0,0-1 0,1 0 0,-1 0 0,1 0 0,0-1 0,0 1 0,0-1 0,0 1 0,1-1 0,-1 0 0,0 0 0,1 0 0,0-1 0,-1 1 0,3-1 15,3 1-341,-1 0 0,1-1 1,0 0-1,-1-1 0,1 0 1,0 0-1,8-2 341,26-5-934</inkml:trace>
  <inkml:trace contextRef="#ctx0" brushRef="#br0" timeOffset="1">0 657 6145,'1'-1'128,"-1"0"-1,1 0 1,0 0-1,0 0 1,-1 1-1,1-1 0,0 0 1,0 1-1,0-1 1,-1 0-1,1 1 1,0-1-1,0 1 1,0-1-1,0 1 0,1 0-127,22-7 539,-1 2 0,20-3-539,-21 5 87,109-18-277,0 5 0,1 7 0,23 5 190,-143 4 9,-1 0 1,0 2-1,0-1 0,0 1 0,0 1 1,0 0-1,0 1 0,4 2-9,-7-2 49,-1 0 0,1 1 0,-1 0 0,0 0 0,0 0 0,-1 1 0,0 0 0,0 0 0,0 1-1,-1 0 1,1 1-49,10 17 212,-11-16-122,1 0 1,0 0-1,1-1 0,5 6-90,-10-12 11,1 1-1,-1-1 1,1 0-1,0 0 1,0-1 0,0 1-1,0 0 1,0-1-1,0 0 1,0 0-1,0 0 1,0 0-1,1 0 1,-1-1-1,0 1 1,1-1 0,0 0-11,8-1 9,0 0 0,0-1 0,0-1 0,0 0 0,-1 0 0,0-1 0,0-1 1,0 0-1,0 0 0,0-1 0,-1-1 0,0 1 0,-1-2 0,1 1 0,-2-1 0,1-1 1,-1 0-1,0 0 0,4-7-9,-9 11 2,-1-1 0,0 0 0,0 0 0,0 0 0,-1 0 0,0 0 0,0 0 0,-1-1 0,0 1-1,0 0 1,0 0 0,-1 0 0,0-1 0,0 1 0,0 0 0,-1 0 0,0 0 0,0 1 0,0-1 0,-1 0 0,0 1 0,0-1 0,0 1 0,-2-1-2,2 0-5,-1 1 1,0-1-1,0 1 0,0 0 1,-1 0-1,0 1 0,0-1 0,0 1 1,0 0-1,-1 0 0,0 1 1,0 0-1,1 0 0,-2 0 1,1 1-1,0-1 0,-1 1 1,1 1-1,-1 0 0,1 0 1,-1 0-1,-2 0 5,4 2-72,0 0 0,-1 0 0,1 0 0,0 1 1,0 0-1,0 0 0,0 0 0,0 1 0,1 0 0,-1-1 0,1 2 0,0-1 1,-1 0-1,1 1 0,1 0 0,-1 0 0,1 0 0,-3 3 72,-32 42-533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00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3 761 3681,'-2'-16'1555,"2"15"-1524,0 1 0,0-1 0,0 0 0,0 0-1,0 0 1,0 0 0,0 1 0,0-1-1,0 0 1,0 0 0,0 0 0,0 0-1,0 0 1,1 1 0,-1-1 0,0 0 0,1 0-1,-1 1 1,0-1 0,1 0 0,-1 0-1,1 1 1,0-1 0,-1 0 0,1 1-1,-1-1 1,1 1 0,0-1 0,-1 1 0,1-1-1,0 1 1,0 0 0,-1-1 0,1 1-1,0 0-30,10-7 63,0 2 0,0-1 0,1 2 0,0-1 1,0 2-1,0-1 0,0 2 0,0-1 0,1 2 0,-1 0 0,1 0 0,-1 1 0,1 1 0,-1 0 0,10 2-63,-15 0 8,1-1 0,-1 1 0,0 0 0,-1 1 0,1-1 0,0 2 0,-1-1 0,0 1 0,0-1 0,-1 2 0,1-1 0,-1 0 0,0 1 0,2 3-8,-1 0-31,-1-1 1,0 1-1,0 0 0,0 0 1,-1 0-1,-1 0 0,0 1 1,0 0-1,-1 0 0,1 4 31,-3-14 3,0 0 1,0 1-1,0-1 0,0 0 0,0 0 0,1 1 1,-1-1-1,0 0 0,0 0 0,0 1 1,0-1-1,0 0 0,0 0 0,0 1 0,0-1 1,0 0-1,0 1 0,0-1 0,0 0 1,-1 0-1,1 1 0,0-1 0,0 0 0,0 0 1,0 0-1,0 1 0,0-1 0,-1 0 1,1 0-1,0 0 0,0 1 0,0-1 0,0 0 1,-1 0-1,1 0 0,0 0 0,0 1 0,-1-1 1,1 0-1,0 0 0,0 0 0,-1 0 1,1 0-1,0 0 0,0 0 0,-1 0 0,1 0 1,0 0-1,0 0 0,-1 0 0,1 0 1,0 0-1,0 0 0,-1 0-3,1 0 70,-1-1 0,0 1 0,1 0 0,-1-1 0,0 1 0,1-1 0,-1 1-1,1-1 1,-1 1 0,1-1 0,-1 1 0,1-1 0,0 0 0,-1 1 0,1-1 0,0 0 0,-1 1 0,1-1 0,0 0 0,0 1 0,-1-1 0,1 0-70,0-6 64,0-1 1,0 1-1,0 0 1,1 0 0,0 0-1,0 0 1,1 0-1,0 0 1,2-5-65,44-131 153,8-23-106,-32 80-74,2-33 27,-21 91-6,-1 0 0,-2-1 0,0 1 0,-2 0 0,-1-1 0,-3-9 6,4 34 3,-1 0-1,0 0 0,0 0 1,0 0-1,0 1 0,-1-1 1,1 0-1,-1 1 0,0-1 0,0 1 1,-2-1-3,4 3-7,-1 0 1,0 0 0,0 0 0,0 1-1,0-1 1,0 0 0,0 1-1,0-1 1,0 1 0,0-1 0,0 1-1,0-1 1,0 1 0,0 0-1,0 0 1,0-1 0,-1 1 0,1 0-1,0 0 1,0 0 0,0 0-1,0 1 1,0-1 0,-1 0 0,1 0-1,0 1 1,0-1 0,0 0-1,0 1 1,0-1 0,0 1 0,0 0-1,0-1 1,0 1 0,0 0 6,-8 6-268,1 0 1,0 0-1,1 1 1,0 0-1,0 0 0,0 1 1,0 1 267,7-9-8,-31 44-731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5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656 87 6553,'9'-15'1401,"-7"11"-1028,1-1 1,-1 1-1,0 0 0,0-1 1,0 1-1,0-1 1,-1 0-1,0 1 0,0-4-373,-1 8 21,0 0-1,0 0 1,0-1-1,0 1 0,0 0 1,0-1-1,0 1 1,0 0-1,0 0 0,0-1 1,0 1-1,0 0 1,0-1-1,0 1 0,0 0 1,-1 0-1,1-1 1,0 1-1,0 0 0,0 0 1,0 0-1,-1-1 1,1 1-1,0 0 0,0 0 1,-1 0-1,1 0 1,0-1-1,0 1 0,-1 0 1,1 0-1,0 0 1,0 0-1,-1 0 0,1 0 1,0 0-1,-1 0-20,-14 3 285,-21 19-244,12-4-38,1 0 1,0 1 0,2 2 0,0 0-1,-12 18-3,-57 92-16,43-60 10,-8 4 6,37-52-230,-2-2 1,0 0-1,-1-1 1,0-1 0,-7 3 229,-6 2-954,2-6 418</inkml:trace>
  <inkml:trace contextRef="#ctx0" brushRef="#br0" timeOffset="1">0 0 6753,'34'22'2481,"5"25"-2081,4 12-96,7 18-168,1 4-64,0-2-48,0-2 24,3-18-136,1-2-192,6-16-1088,-4-5 912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6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163 121 3217,'76'0'2504,"-115"4"592,-16 11-3092,43-12 286,5-1-217,-1 1 0,1-1-1,0 1 1,0 1-1,0-1 1,0 1 0,0 0-1,1 1 1,0-1 0,0 1-1,0 1 1,0-1-1,-2 4-72,1-4 335,11-19 827,-1 9-1152,0-1 1,1 1-1,0 0 0,-1 0 1,4-2-11,15-16-12,1 1 1,1 0-1,18-11 12,-32 25-3,1-1 10,1 1 1,-1 0 0,2 1-1,-1 0 1,10-4-8,-22 11 0,1 0 1,-1 0-1,1-1 0,-1 1 1,1 0-1,-1 0 0,1 0 1,-1 0-1,1 0 1,0 0-1,-1 0 0,1 0 1,-1 0-1,1 0 1,-1 0-1,1 0 0,-1 0 1,1 0-1,-1 0 0,1 1 1,-1-1-1,1 0 1,-1 0-1,1 1 0,-1-1 1,1 0-1,-1 1 1,1-1-1,-1 0 0,1 1 1,-1-1-1,1 1-1,-1 0 0,1 1 0,-1-1 0,0 0 0,1 0 0,-1 1 0,0-1 0,0 0 0,1 1 0,-1-1 0,0 0 0,-1 1 0,1-1 1,-8 39-41,0-10 24,-4 5 40,3 0 0,1 2 0,1-1 0,1 11-23,4-5-23,2 36 23,2-62-8,0 0 0,0 0-1,1 0 1,1 0 0,1 0 0,2 3 8,-7-15 37,-7-3 10,-231-1 375,257-1-271,0-1 1,11-2-152,35-4-63,211-7-2738,-105-3 1653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7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4281,'181'43'1696,"-118"-50"-1296,8 1 8,0 0-376,2-2-96,-6 2-152,-4 2-128,-22 0-520,-9 0-648,-40 10 968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7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1 963 4233,'26'0'2248,"21"-17"-879,12-7-73,18-10-752,13-7-248,13-4-264,3 1-192,-7 7-1144,-18 3-1241,-36 5 1569</inkml:trace>
  <inkml:trace contextRef="#ctx0" brushRef="#br0" timeOffset="1">407 37 5785,'1'-2'97,"0"0"-1,0 0 0,0 0 1,0 0-1,0 0 1,0 0-1,1 0 0,-1 0 1,1 0-1,-1 1 0,1-1 1,0 1-1,0-1 1,0 1-1,-1 0 0,1 0 1,0-1-1,1 2 1,-1-1-1,0 0 0,0 0 1,0 1-1,1-1 1,-1 1-1,0-1 0,0 1 1,1 0-1,-1 0 0,0 0 1,1 0-1,-1 1 1,0-1-1,0 0 0,1 1 1,-1 0-1,0-1 1,0 1-1,0 0 0,0 0 1,1 1-97,7 3 50,1 0 0,-1 1 0,0 1-1,0 0 1,-1 0 0,0 0 0,4 6-50,17 18 29,12 16-29,-5-4 36,61 62-7,54 61-42,-144-157 48,-1 1-1,0 0 0,-1 1 0,0 0 1,-1 0-1,0 0 0,-1 0 0,0 1 1,-1 0-1,0-1 0,-1 1 0,0 1 0,-1-1 1,0 11-35,-2-2 69,0 1 0,-2-1 0,0 0 0,-2 0 0,0 0 0,-2 0 1,0-1-1,-1 0-69,-10 21 16,9-21-423,1 0-1,0 0 1,-3 20 407,7-5-456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8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71 679 6033,'-1'19'502,"0"23"654,1-42-1145,0 1-1,0-1 1,0 0-1,0 0 1,0 0 0,0 1-1,0-1 1,0 0-1,1 0 1,-1 1-1,0-1 1,0 0-1,0 0 1,0 0-1,0 1 1,0-1-1,0 0 1,1 0-1,-1 0 1,0 0 0,0 1-1,0-1 1,0 0-1,1 0 1,-1 0-1,0 0 1,0 0-1,0 0 1,1 0-1,-1 0 1,0 0-1,0 1 1,1-1-1,-1 0 1,0 0-1,0 0 1,0 0 0,1 0-1,-1 0 1,0 0-1,0 0-10,14-14 269,-2-2-281,-1-1 0,0-1 0,-2 0-1,0 0 1,-1-1 0,4-14 12,-8 20-13,-1 1 1,0-1 0,-1 0 0,0 0 0,-1 0-1,-1 0 1,0 0 0,0 0 0,-1 0 0,-1 0-1,-1-3 13,-12-33 63,-2 1-1,-2 1 0,-9-12-62,-2-7 155,2-6-155,-2-22 549,30 94-535,0 1 0,0-1-1,0 0 1,0 0-1,0 0 1,0 0 0,0 0-1,0 0 1,0 0 0,0 0-1,0 0 1,0 0-1,0 0 1,0 0 0,-1 0-1,1 0 1,0 0 0,0 0-1,0 0 1,0 0 0,0 0-1,0 0 1,0 0-1,0 0 1,0 0 0,0 0-1,0 0 1,0 0 0,0 0-1,0 0 1,0 0 0,0 0-1,0 0 1,0 0-1,-1 0 1,1 0 0,0 0-14,0 13 151,0 19-129,3 21-7,3-1 1,2 1 0,3-2 0,2 1-1,8 19-15,-1-15 225,4 29-225,-18-60 88,-1 2 0,-2-1 0,0 1 0,-2 12-88,-2 13 97,0 34-34,1-76-70,1 0 0,1 1 0,0-1 0,0 0 0,1 0 0,3 7 7,-6-15-8,1 0-1,0-1 1,-1 1-1,1-1 1,0 1-1,0-1 1,0 1-1,0-1 1,1 1-1,-1-1 1,0 0-1,0 0 1,1 0-1,-1 0 1,1 0-1,-1 0 1,1 0-1,-1 0 1,1 0-1,0-1 1,-1 1-1,1-1 1,0 1-1,0-1 1,-1 0-1,1 0 1,0 1-1,0-1 0,0 0 1,0-1 8,5 0-158,1 0 1,0-1-1,-1 0 0,1-1 1,-1 1-1,3-3 158,-4 3-182,44-22-1637,2-12 784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9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1 363 4905,'0'-3'203,"0"0"-1,0-1 1,0 1 0,1 0-1,-1 0 1,1 0 0,0 0 0,0 0-1,0 0 1,0 0 0,1 0-1,-1 0 1,1 0 0,0 0-1,0 1 1,0-1 0,0 1-1,2-3-202,7-5 47,0 0 0,1 0 0,6-4-47,-5 5 125,20-15-279,2 2 0,1 1 0,0 1 0,21-6 154,156-54-480,-185 70 495,-17 7-11,55-18 83,-61 20-72,0 0 1,1 0 0,-1 0 0,1 1-1,-1 0 1,1 0 0,-1 0-1,0 0 1,1 1 0,4 1-16,-9-1 3,-1-1 1,1 1-1,0 0 1,0-1-1,0 1 1,-1 0-1,1-1 1,0 1-1,-1 0 1,1 0 0,0 0-1,-1 0 1,1 0-1,-1 0 1,0-1-1,1 1 1,-1 0-1,0 0 1,1 1-1,-1-1-3,4 26 128,-3-18-44,0 8 112,-1-15-185,0 0-1,0 0 1,0 0 0,0 0-1,0 1 1,1-1-1,-1 0 1,1 0 0,0 0-1,-1 0 1,1 0-1,0 0 1,1 1-11,8 14 101,-1 1 1,0 0 0,-2 0-1,0 1 1,1 9-102,-4-15 65,0-1 0,0 1 0,1-1 0,1 0 0,4 7-65,-9-17 13,0 1 1,1-1-1,-1 0 1,1 0-1,0 0 1,0 0-1,0 0 0,0 0 1,0 0-1,0-1 1,0 1-1,0-1 1,1 1-1,-1-1 0,0 0 1,1 0-1,-1 0 1,1 0-1,0 0 1,-1-1-1,1 1 1,0-1-1,-1 0 0,1 0 1,0 0-1,-1 0 1,1 0-1,0 0 1,-1-1-1,3 0-13,1-1 41,0-1-1,-1 0 1,0 0-1,1 0 1,-1 0-1,0-1 1,-1 0-1,1 0 1,-1 0-1,1 0 1,-1-1-1,-1 0 1,1 0-41,10-15 127,-1 0 1,7-14-128,-16 26 21,0 0 0,0 0 1,-1-1-1,0 1 0,0-1 1,-1 0-1,0 1 0,0-1 1,-1 0-1,0-6-21,-1 9 4,-1 0 1,1 1-1,-1-1 0,-1 0 1,1 1-1,-1-1 0,0 1 1,0-1-1,0 1 0,-1 0 1,0 0-1,0 0 0,0 0 1,-1 0-1,1 1 0,-4-3-4,3 3-47,-1 0 0,1 0 0,-1 0 0,0 0 0,0 1 0,-1 0 0,1 0 0,-1 1 47,4 1-76,0 0 1,0 0 0,-1 0 0,1 0 0,0 1 0,-1-1-1,1 1 1,-1-1 0,1 1 0,0 0 0,-1 0-1,1 0 1,-1 0 0,1 1 0,0-1 0,-1 1-1,1-1 1,0 1 0,-1 0 0,0 0 75,1 1-64,0 0-1,0 0 1,0 0-1,1 0 1,-1 0-1,1 0 1,-1 0 0,1 0-1,-1 1 1,0 1 64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29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323 355 4641,'0'-1'188,"-1"0"1,1 0-1,0 0 0,-1-1 0,1 1 1,0 0-1,0-1 0,0 1 1,0 0-1,0-1 0,0 1 0,0 0 1,1 0-1,-1-1 0,0 1 0,1 0 1,-1 0-1,1-1 0,-1 1 1,1 0-1,0 0 0,-1 0 0,2-1-188,3-4 216,1 0 0,1 1-1,-1-1 1,6-2-216,1-2 90,-3 2-35,0 0 0,1 1 0,-1 0 0,1 1 0,1 0-1,-1 1 1,1 0 0,0 1 0,2-1-55,80-15 238,17 1-238,-38 8-6,0-4 0,38-14 6,-99 25-10,84-30 19,-82 28-67,-1 0 1,0-1-1,0-1 1,-1 0 0,9-8 57,-18 14-42,-1 0 0,-1 0 1,1 0-1,0 0 1,0 0-1,-1 0 1,1 0-1,0-2 42,-2 4-21,0-1 0,0 1-1,0-1 1,0 1 0,0-1 0,1 1-1,-1-1 1,0 0 0,0 1 0,0-1-1,0 1 1,0-1 0,-1 1 0,1-1-1,0 1 1,0-1 0,0 1 0,0-1-1,-1 1 1,1-1 0,0 1 0,0-1-1,-1 1 1,1-1 0,0 1 0,-1-1-1,1 1 1,-1-1 0,1 1 0,0 0-1,-1-1 1,1 1 0,-1 0 0,1 0-1,-1-1 1,1 1 0,-1 0 0,1 0-1,-1 0 1,0-1 0,1 1 0,-1 0-1,1 0 1,-1 0 0,1 0 0,-1 0 0,1 0-1,-2 0 22,-13-1-376,0 1 0,0 0 0,0 1 0,0 0 0,-8 3 376,-55 6-446,2 4-1,-1 4 1,2 3 0,-21 10 446,53-14 172,1 1-1,1 2 1,1 2 0,1 2 0,1 1 0,1 2-1,1 1 1,-4 7-172,-46 47 2089,-53 67-2089,137-147 19,-9 11 140,1 0 0,0 0 0,1 1 0,-4 9-159,11-19 24,1 0 0,-1-1 1,1 1-1,-1 0 0,1 0 0,1 0 1,-1-1-1,0 1 0,1 0 0,0 0 0,0 0 1,0 0-1,0 0 0,1 0 0,-1 0 1,1 0-1,0 0 0,1 0 0,-1 0 1,0-1-1,1 2-24,2 1 21,0-1-1,0 1 1,1 0 0,0-1 0,-1 0 0,2 0-1,-1-1 1,1 1 0,-1-1 0,1 0 0,4 1-21,4 3 38,0-1 1,1-1-1,0 0 1,12 3-39,-13-6 17,0 0 1,0-1-1,0-1 0,1 0 1,-1-1-1,0 0 1,0-1-1,0-1 1,0 0-1,6-3-17,-10 3 10,-1-1-1,1 0 0,-1 0 0,0-1 0,0 0 0,0-1 0,0 0 1,-1 0-1,0-1 0,0 0 0,-1-1 0,1 1 0,-1-2 0,-1 1 1,2-3-10,-6 8 7,0 0 1,-1 0 0,0 0-1,1-1 1,-1 1 0,0 0 0,0-1-1,0 1 1,0-1 0,-1 1-1,1-1 1,-1 1 0,0-1-1,1 1 1,-1-1 0,0 0 0,0 1-1,-1-1 1,1 1 0,0-1-1,-1 1 1,0-1 0,0 1-1,1-1 1,-1 1 0,-1 0 0,1-1-1,0 1 1,-1 0 0,1 0-1,-1 0 1,1 0 0,-1 0-1,-2-1-7,-2-3 23,0 1 0,-1 0-1,0 1 1,0-1 0,0 2-1,-1-1 1,1 1-1,-1 0 1,0 0 0,-1 1-23,-2-1-1,1 1 0,-1 0 0,0 1 1,1 0-1,-1 0 0,0 2 0,0-1 1,0 1-1,1 1 0,-1 0 0,1 0 0,-1 1 1,-3 2 0,2 0-131,-1 1 0,1 0 0,0 1 0,0 0 0,1 1 0,0 0-1,1 1 1,-1 0 0,2 1 0,-5 6 131,-32 46-481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30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42 385 5553,'-28'-5'1021,"15"5"-123,16 3-902,0 1 1,0-1-1,0 0 0,-1 1 0,1-1 0,-1 1 0,0 0 0,0 0 1,0 0-1,0 0 0,-1 0 0,1 1 4,11 57-4,-6-29 41,23 87 179,-6-28 91,-4 2-1,6 72-306,-23-119 284,-3-40 513,-2-10-173,0-12 56,-35-697 778,35 658-1450,2-1 0,6-41-8,-5 86-5,1 0 1,0 1-1,0-1 1,1 1 0,0-1-1,2-4 5,-3 12-3,-1-1-1,1 0 0,-1 0 1,1 1-1,0 0 0,0-1 1,0 1-1,1 0 0,-1 0 1,0 0-1,1 0 0,-1 0 1,1 0-1,0 1 0,-1-1 1,1 1-1,0 0 1,0 0-1,0 0 0,0 0 1,0 1-1,1-1 4,3 0-29,0 1 0,0-1 1,-1 1-1,1 1 0,0 0 0,0-1 1,0 2-1,-1-1 0,1 1 0,-1 0 1,1 1-1,-1-1 0,0 1 0,1 1 29,2 1-44,-1 0 0,-1 1 0,1 0 0,-1 0 0,0 0 0,-1 1 0,1 0 0,-1 1 0,-1-1 0,2 3 44,-3-4-15,0 1 1,0 0-1,0 0 1,-1 0-1,0 0 0,0 0 1,-1 1-1,0-1 1,0 1-1,-1 0 1,0-1-1,-1 1 1,1 0-1,-1 0 0,-1-1 1,1 1-1,-1 0 1,-1-1-1,1 1 1,-2 0-1,1-1 1,-1 0-1,0 1 1,0-1-1,-4 6 15,-2-2-1,1-1-1,-1-1 1,-1 1 0,0-1-1,0-1 1,-1 0 0,0 0-1,0-1 1,-7 2 1,-10 6-400,-1-2 0,-1-2 0,-13 4 400,-5-2-451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30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77 6113,'23'-12'2393,"7"3"-1393,15-3-944,9-2-144,9-2-1320,4 2 1032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31.2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437 13 4897,'-15'-4'311,"1"1"1,-2 1-1,1 0 0,0 1 1,0 0-1,0 2 0,0-1 1,-1 2-1,1 0 0,0 1 1,1 1-1,-6 1-311,4 1-18,0-1 1,0 2-1,1 0 1,0 1-1,0 0 0,1 1 1,0 1-1,1 0 0,0 1 1,0 0-1,1 1 18,5-4 22,0 0 1,1 1-1,0-1 0,1 1 0,-1 0 1,2 0-1,-1 1 0,1-1 0,1 1 1,0 0-1,0 0 0,1 1 0,0-1 1,1 3-23,0-6 5,1-1 0,0 0 0,1 1 0,-1-1 0,2 0 0,-1 0 0,0 0 0,1 0 0,0 0 0,1 0 0,-1 0 0,1-1 1,0 1-1,0-1 0,1 0 0,0 0 0,0 0 0,0 0 0,0-1 0,1 1 0,0-1 0,0 0 0,5 3-5,-5-4 2,0 0 0,0 0 1,0-1-1,0 1 0,1-1 0,0 0 0,-1-1 0,1 0 0,0 1 0,0-2 1,-1 1-1,1-1 0,0 0 0,4 0-2,-2-1 8,0 0 1,1-1-1,-1 0 1,0-1-1,0 0 1,-1 0-1,1 0 1,-1-1-1,6-4-8,1-1 80,0-1-1,-2-1 0,1 0 0,-1-1 1,-1 0-1,0-1 0,-1 0 1,0 0-1,-1-1 0,0-2-79,-3 6 119,-1-1-1,-1 1 1,0-1-1,0-1 1,-1 1-1,-1 0 1,0-3-119,0 6 61,-2 0-1,1 0 1,-1 0-1,0 0 1,-1 1-1,0-1 1,0 0-1,-1 0 1,0 1-1,-2-8-60,3 15 3,1-1 0,0 0-1,0 1 1,-1-1 0,1 0 0,0 1 0,-1-1-1,1 0 1,0 1 0,-1-1 0,1 1 0,-1-1-1,1 1 1,-1-1 0,0 1 0,1 0 0,-1-1-1,1 1 1,-1 0-3,-7 3 41,-5 19 4,9-11-38,1 1 1,0-1-1,1 1 1,0 0 0,1 0-1,0 0 1,0 1-1,2-1 1,0 0-1,0 0 1,1 0 0,0 0-1,4 10-7,-3-9-3,2-1 1,-1 1-1,2-1 1,-1 0-1,2-1 0,-1 1 1,2-1-1,-1-1 0,1 1 1,1-1-1,0-1 0,8 7 3,-13-12-1,1-1 0,-1 0 0,1 0-1,0 0 1,-1 0 0,1-1 0,1 0-1,-1 0 1,0 0 0,0-1 0,1 0-1,-1 0 1,1 0 0,-1 0 0,1-1-1,-1 0 1,1 0 0,-1-1 0,1 0-1,-1 1 1,4-3 1,2 0 2,-1-1-1,1-1 1,-1 0-1,-1 0 1,1-1-1,-1 0 1,0-1 0,0 0-1,-1-1 1,2-1-2,3-3 12,-2 0 0,0-1 1,0 0-1,-1 0 0,-1-1 1,0-1-1,-1 1 0,0-1 1,-1-1-1,-1 1 0,-1-1 1,3-11-13,2-4 153,1 45-57,26 81-142,-26-73-80,1 0 1,1-1 0,5 7 125,-14-23-43,1 1 0,-1-1 0,1 0 0,0 0 0,0 0 0,0 0 0,1-1 0,0 0 0,0 0 0,0-1 0,0 1 0,0-1 0,1-1 0,0 1 43,-4-3-78,1 1-1,-1 0 1,1-1-1,-1 0 1,1 0 0,-1 0-1,0 0 1,1-1-1,-1 0 1,1 1 0,-1-1-1,0 0 1,1 0 0,-1-1-1,0 1 1,0-1-1,0 0 1,2-1 78,2-2-308,0 0-1,-1-1 1,0 1-1,0-1 1,-1-1-1,1 1 1,0-4 308,19-30-846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00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146 120 2312,'-2'14'-6,"0"1"0,0-1 0,-2 0 0,0 0 0,0 0 0,-3 3 6,7-16 7,-15 38 173,-13 19-180,10-20 1471,-7 22-1471,24-57 44,-6 16 196,0 0 1,-1 0 0,-3 3-241,18-52 2330,-6 25-2320,0 0-3,1 0 1,0 0-1,0 0 1,0 0-1,0 0 1,1 0-1,1-1-7,30-40 24,-10 15 19,20-33-43,-22 26 28,-2-1-1,-2-1 1,-2 0 0,2-11-28,-12 32 120,-5 14-19,1-1 0,-1 1-1,1 0 1,0-1 0,1 1 0,-1 0 0,4-4-101,-8 13 34,0 0-1,0-1 0,1 1 1,-1 0-1,1 0 0,0 0 1,-1 3-34,2-5 2,0-1 1,-1 1 0,1 0-1,0-1 1,0 1-1,0 0 1,0-1 0,0 1-1,0-1 1,0 1 0,1 0-1,-1-1 1,1 1-1,-1-1 1,1 1 0,-1-1-1,1 1 1,0-1 0,0 1-1,0-1 1,0 0-1,0 1 1,0-1 0,0 0-1,0 0 1,1 0 0,-1 0-1,0 0-2,8 3 7,-1 0-1,0-1 1,1 0-1,-1-1 1,1 0-1,0 0 1,0-1 0,0 0-1,0 0 1,0-1-1,5-1-6,-10 1 3,-1-1-1,0 0 0,1 0 1,-1 0-1,0-1 0,0 1 1,0-1-1,0 0 0,0 0 1,0 0-1,-1 0 1,1 0-1,-1 0 0,1-1 1,-1 1-1,0-1 0,0 0 1,0 0-1,1-1-2,-1 0 1,1 0 0,-1-1-1,0 1 1,-1 0 0,1-1-1,-1 1 1,0-1 0,0 1-1,0-1 1,0 0 0,-1 0-1,0-2 0,-3-1 70,6 20 7,-2-10-148,0 0 0,1 1-1,-1-1 1,1 0 0,-1 0 0,1 0-1,0 0 1,0 0 0,0 0 0,0 0-1,0-1 1,0 1 0,0-1-1,1 1 1,-1-1 0,1 0 0,-1 0-1,1 0 1,-1 0 0,1-1 0,0 1 71,22 9-588,63 36-202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0:06:31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 4145,'-4'4'351,"0"1"0,0 0-1,0 1 1,1-1 0,0 0 0,0 1 0,0 0 0,1 0-1,0 0 1,-1 5-351,-2 10 363,1 0-1,0 14-362,1-3 122,2-1-1,1 1 1,1-1 0,2 1 0,5 20-122,-5-34 13,1 0-1,1 0 1,0-1 0,2 0 0,0 0 0,1 0 0,0-1 0,2 0-1,-1-1 1,8 8-13,-14-19 22,1 0 1,-1 0-1,1-1 0,0 1 0,0-1 0,1 0 0,-1 0 1,1-1-1,-1 1 0,1-1 0,0 0 0,0 0 0,0 0 1,0-1-1,0 0 0,0 0 0,2 0-22,-1 0 40,1-1 0,-1-1 0,1 1 0,-1-1 0,0 0 0,1-1 1,-1 1-1,0-1 0,0-1 0,0 1 0,0-1 0,5-3-40,-2 1 37,0-1 0,0-1 0,0 0 0,-1 0-1,0-1 1,0 0 0,-1 0 0,0 0 0,0-1 0,-1 0 0,0-1 0,-1 0 0,0 1 0,-1-2 0,1 1 0,-2-1-37,-1 2 36,0-1 0,-1 1 0,0-1 1,0 1-1,-1-1 0,-1 0 0,-1-7-36,-3-13 230,-7-24-230,6 30-37,1 0-1,-1-17 38,5 41-8,1-1 1,0 0-1,0 0 1,0 1-1,0-1 1,0 0-1,0 0 0,0 1 1,0-1-1,0 0 1,0 0-1,0 1 1,0-1-1,1 0 1,-1 0-1,0 1 1,1-1-1,-1 0 1,0 1-1,1-1 1,-1 0-1,1 1 1,-1-1-1,1 1 1,-1-1-1,1 1 1,0-1-1,-1 1 0,1-1 1,-1 1-1,1 0 1,0-1-1,-1 1 1,1 0-1,0-1 1,0 1-1,0 0 8,2 0-14,0 0-1,0 0 1,0 0-1,0 0 1,0 1-1,1-1 0,-1 1 1,0 0 14,24 7-8,0 1 0,0 1 0,-1 1 0,-1 2 1,0 0-1,12 10 8,33 26-144,30 30 144,-6-5-543,-20-22 278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36.681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616 0,'-3'166,"-8"-1,-16 68,-16-11,-10-1,-9-3,-9-3,-10-3,-48 78,97-226,-30 69,52-109,2-1,0 1,2 1,-2 17,7-21,0-24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39.928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1 876,'218'-74,"16"8,-156 44,1169-284,15 52,-1255 253,672-147,-678 147,1 0,0 1,0-1,-1 1,1-1,0 1,0 0,0 0,0 0,0 0,-1 0,1 0,0 0,0 1,0-1,0 1,-1-1,1 1,0 0,-1-1,1 1,0 0,-1 0,1 0,-1 1,1-1,-1 0,0 0,0 1,1-1,0 5,1-1,-1 0,0 1,-1-1,1 1,-1-1,0 1,0 0,-1 1,4 36,-3 0,-1 0,-2-1,-2 1,-2 0,-2-1,-4 13,-19 51,-3-1,-16 23,-65 139,-1 0,79-172,-19 85,47-142,1 1,2 0,2 0,2 0,1 1,2-1,5 29,-5-37,-1-23,1 0,-1 0,1 1,0-1,1 0,-2-8,1 1,-1-1,1 0,-1 1,0-1,1 0,-1 0,1 1,-1-1,1 0,-1 0,1 0,-1 0,1 0,-1 1,1-1,-1 0,1 0,-1 0,1 0,-1 0,1-1,-1 1,1 0,-1 0,1 0,-1 0,1-1,-1 1,1 0,-1 0,1-1,-1 1,1 0,-1-1,0 1,1-1,20-12,-20 13,10-8,9-6,-1 0,16-16,-29 24,-1 0,0 1,0-2,0 1,-1 0,0-1,0 0,-1 0,0 0,0 0,0-3,-2 3,1 0,0 0,1 0,0 0,0 0,0 1,1-1,0 1,0 0,0 0,1 0,0 1,0-1,3-1,6-5,-4 3,-1 0,2 1,9-6,-16 12,0 0,-1 0,1 1,0-1,0 1,0 0,0 0,0 0,0 1,0 0,0-1,0 1,0 0,3 1,33 7,-1 2,0 2,33 14,-15-4,-41-17,77 28,0 4,22 16,-86-38,-2 1,1 1,-2 1,-1 2,0 1,-1 0,-2 2,0 1,2 5,27 39,-7-7,3-2,3-2,39 34,-41-49,2-2,2-2,23 10,-36-25,1-2,1-2,0-2,1-2,13 2,-31-11,-1-2,1-1,0-1,1-1,-1-1,0-1,0-1,0-1,0-1,9-4,15-5,0-3,-1-2,-1-1,21-14,-25 10,0-2,-1-1,-1-3,30-28,-46 35,-1-1,-1 0,-2-2,0 0,-1-2,-2 0,12-25,-26 47,0 0,-1 0,0 0,0 0,0-1,-1 1,0-1,0 1,0-1,-1 1,1-1,-1 1,-1-1,1 1,-1-1,0 1,0-1,-1 1,1 0,-1-1,0 1,-1 0,1 0,-1 0,0 1,0-1,-1 1,-2-4,-12-10,0-1,-1 2,-1 1,-1 0,0 2,-1 0,-1 2,0 0,0 1,-1 2,0 0,-1 2,0 0,-20-1,34 6,-1 2,0 0,0 0,0 1,1 0,-1 1,0 1,1-1,0 2,0 0,0 0,0 1,0 0,1 1,0 0,0 1,1 0,-2 2,-1 2,1 0,0 1,1 0,0 1,1 0,0 1,1 0,1 0,0 1,1 0,0 0,2 0,-1 3,0 1,1 0,0 1,2 0,0 0,2 0,0 0,1 0,1 0,0-1,4 10,-6-27,1 0,-1 0,1 0,-1-1,1 1,0 0,0 0,-1 0,1-1,1 1,-1 0,0-1,0 1,1-1,-1 0,1 1,-1-1,1 0,-1 0,1 0,0 0,-1 0,1 0,0 0,0-1,0 1,0-1,0 1,0-1,0 0,0 0,0 0,0 0,0 0,0 0,0 0,7-3,0 1,0-1,0-1,0 0,-1 0,1 0,-1-2,26-15,0-1,-2-2,-1-2,-1 0,-1-2,7-12,-35 40,-1 0,0 0,0 0,1-1,-1 1,0 0,1 0,-1 0,0 0,1 0,-1 0,0 0,1 0,-1-1,1 1,-1 0,0 1,1-1,-1 0,0 0,1 0,-1 0,0 0,1 0,-1 0,0 0,1 1,-1-1,0 0,0 0,1 0,-1 1,0-1,0 0,1 0,-1 1,0-1,0 0,1 1,-1-1,0 0,0 1,0-1,0 0,0 1,0-1,0 0,1 1,10 25,-5-12,2 0,0 0,1 0,1-1,0 0,0 0,2-1,-1-1,2 0,-1 0,1-1,4 1,-8-6,-1 0,1-1,0 0,1 0,-1-1,1 0,-1 0,1-1,0-1,0 0,-1 0,1-1,0 0,0 0,0-1,0-1,0 0,-1 0,3-2,8-3,-1-1,-1-1,0-1,0 0,-1-1,0-1,-1-1,0 0,-1-1,4-6,9-12,-1-2,-1 0,-3-1,10-20,-28 45,1 1,-1 0,2 1,-1-1,8-6,-12 13,1-1,0 1,0 0,0 0,0 1,0-1,1 1,-1-1,0 1,1 0,-1 0,1 1,-1-1,1 1,-1-1,1 1,-1 0,1 1,2-1,15 3,0 2,0 0,-1 1,0 1,6 3,97 48,-102-48,10 5,0 2,-2 1,0 2,18 15,-35-24,0 0,0 1,-1 1,-1 0,0 0,-1 1,0 0,-1 0,-1 1,5 14,-2-2,-2 1,-1 0,4 28,-9-42,-1 1,0-1,-1 0,0 0,-2 1,1-1,-2 0,0 0,-1 1,3-12,3-13,8-27,21-41,3 1,3 2,4 1,2 3,7-3,-37 56,0 0,2 1,-1 1,15-11,-25 23,1 1,-1-1,1 1,0 0,-1 0,1 1,1-1,-1 1,0 0,1 1,-1-1,1 1,-1 0,1 1,-1-1,1 1,0 0,-1 0,1 1,0 0,-1 0,12 4,-2 1,1 0,-1 1,0 1,0 1,-1 0,0 0,7 8,19 17,-2 2,3 5,21 31,-3 3,-3 2,11 26,65 89,-125-181,1-1,0 0,1-1,0 0,1 0,-1-1,5 2,-10-8,-1 1,1-1,1-1,-1 1,0 0,0-1,1 0,-1 0,0 0,1-1,-1 1,1-1,-1 0,1-1,-1 1,1-1,-1 0,1 0,-1 0,0 0,0-1,3-1,10-5,0-1,-1-1,2-2,51-38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40.530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 1,'32'52,"-3"1,-2 2,7 26,54 174,-35-58,-8 3,11 140,-54-319,4 21,-6-40,0 0,1 0,-1 0,1 0,0 0,0 0,0 0,0 0,0 0,0 0,0 0,1-1,-1 1,1-1,-2 0,1-1,0 0,0 0,-1 1,1-1,0 0,-1 0,1 0,0 0,0 0,-1 0,1 0,0-1,0 1,-1 0,1 0,0 0,0-1,-1 1,1 0,0-1,-1 1,1-1,-1 1,1-1,0 1,-1-1,1 1,-1-1,0 1,1-1,-1 0,1 0,15-17,-1-2,0 0,-1-1,8-17,0 1,51-86,79-127,83-96,-219 325,8-11,26-27,-42 51,1 0,0 0,0 1,0 0,1 0,0 1,1 0,5-2,-11 7,0-1,0 1,0-1,-1 1,1 1,1-1,-1 1,0 0,0 0,0 0,0 1,0-1,0 1,0 1,3 0,0 1,-1 0,0 1,1-1,-1 1,0 1,-1-1,4 4,3 3,-1 1,-1 0,0 0,-1 1,0 1,-1 0,0 0,1 6,-8-17,0 0,0 1,-1 0,0-1,0 1,0 0,0 0,0 0,-1-1,0 1,0 0,0 0,0 0,0 0,-1 0,-1 2,0 0,0 0,-1 0,0-1,0 1,0-1,-1 0,0 0,-2 2,-21 24,-1-1,-1-1,-11 6,-103 78,53-44,60-45,-20 14,3 3,1 1,-18 24,62-64,0 0,0 0,0 1,0-1,1 1,-1-1,1 1,0 0,0-1,0 1,0 0,0 2,1-5,0 1,0 0,0-1,0 1,0 0,0 0,0-1,1 1,-1-1,0 1,1 0,-1-1,0 1,1-1,-1 1,0 0,1-1,-1 1,1-1,-1 1,1-1,1 1,0 0,0 0,0 0,-1 0,2 0,-1 0,0-1,0 1,0-1,0 1,27 2,0 0,0-2,7-1,-7 0,397 9,-250 2,75 18,23 23,28 19,-133-27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41.647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 0,'41'63,"4"-2,11 9,103 109,-152-172,181 190,35 17,-90-98,5-6,47 23,-162-118,-4-1,0-1,1-1,0-1,1-1,1-1,3 1,-23-9,1 0,-1-1,1 1,-1-1,1 0,-1 0,1 1,-1-2,1 1,-1 0,1 0,-1-1,1 1,-1-1,1 0,-1 0,0 0,1 0,-1 0,0-1,0 1,0 0,0-1,0 0,0 1,0-1,-1 0,1 0,-1 0,1 0,-1-1,16-22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42.048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1390 1,'-58'74,"-69"89,-41 79,67-71,-65 158,-60 193,113-253,-306 692,407-934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42.797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266 1,'-27'25,"1"2,1 0,2 2,1 0,1 2,1 0,2 2,1 0,2 1,-2 9,9-21,1-1,2 1,0 1,1-1,1 1,2-1,0 1,1 0,1 0,1 0,2-1,0 0,1 1,1-1,1-1,1 1,3 4,-2-10,0-1,0 0,1-1,1 0,0 0,1-1,1-1,0 0,0 0,2-2,1 2,5 1,-1-2,1 0,1-1,0-1,0-1,1-1,0-1,7 0,-5-1,0-2,1-1,0-1,-1-2,1 0,-1-2,18-3,-23 2,-1-1,0-1,0-1,-1 0,0-1,0-1,-1-1,0 0,13-11,-15 8,-1-1,0 0,0-1,-1-1,-1 0,-1 0,-1-1,0-1,-1 0,0 0,-2-1,0 0,-1 0,-1 0,-1-1,0-8,0-6,-1-1,-3 0,0 0,-2 0,-2 1,-1-1,-1 1,-3 0,-1-2,-3-7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44.664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879 822,'1'-60,"-5"-155,1 168,-2 1,-2 0,-9-26,12 57,-1 0,0 1,-2-1,1 1,-2 1,0-1,0 1,-1 1,-10-12,5 10,1 1,-2 1,0 0,0 1,-1 0,0 1,-17-7,-1 2,-2 1,0 1,0 2,-1 2,0 1,-9 1,-4 2,1 1,-1 3,0 2,-24 5,-20 6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12-07T08:58:46.312"/>
    </inkml:context>
    <inkml:brush xml:id="br0">
      <inkml:brushProperty name="width" value="0.1" units="cm"/>
      <inkml:brushProperty name="height" value="0.1" units="cm"/>
      <inkml:brushProperty name="color" value="#FFFFFF"/>
      <inkml:brushProperty name="ignorePressure" value="1"/>
    </inkml:brush>
  </inkml:definitions>
  <inkml:trace contextRef="#ctx0" brushRef="#br0">0 0,'12'84,"-4"1,-3 38,-9 170,-1-30,7-170,13 75,-14-156,6 43,2-1,2-1,5 8,-15-59,0 0,0 0,-1 0,2 1,-1-1,0 0,0 0,1-1,-1 1,1 0,-1 0,1-1,0 1,0-1,0 1,0-1,0 0,0 0,0 0,0 0,0 0,0 0,1-1,-1 1,0-1,1 1,-1-1,0 0,1 0,-1 0,2 0,9-2,0 0,0-1,-1 0,1-1,6-3,5-1,54-16,-2-4,0-3,-3-3,-1-4,-1-3,59-45,-110 70,0-1,-1-1,-1-1,0-1,-2 0,0-1,-1-1,-2 0,0-1,-1 0,7-23,-12 33,-5 10,-1 0,1 1,-1-1,0 0,1 0,-1 0,0 0,-1 0,1 0,-1 0,1-1,-1 1,0 0,0-1,-2 13,-13 89,4 0,4 0,4 1,5 0,4 0,4-1,13 44,-11-87,1 0,4-1,9 18,-17-50,0 0,2-1,1 0,1-1,0-1,1 0,1 0,1-2,5 3,-12-12,0 0,1-1,0 0,1-1,0 0,0-1,0 0,0-1,1 0,6 1,1-1,1-1,-1-1,1 0,0-2,18-1,22-6,24-6,-82 13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09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82 856,'0'0'456,"7"0"-64,7-2-232,12-5-88,52-14-24,-45 4-176,5-1-216,-6 1 224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0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0 323 2641,'23'-21'1456,"-2"-2"-352,2 8-592,3-1-216,3 5-488,1 7-360,7-4-960,1 1 928</inkml:trace>
  <inkml:trace contextRef="#ctx0" brushRef="#br0" timeOffset="1">600 113 1864,'21'-19'1345,"2"4"111,3 0-672,1 1-200,9 5-312,0-3-128,4 3-480,4-1-352,2 1 424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0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71 190 6361,'-10'4'2345,"-4"14"-1873,13 11-168,-1 9-40,11 3-88,11 2-96,14-1-312,3-11-424,22-19-1360,8-16 1295</inkml:trace>
  <inkml:trace contextRef="#ctx0" brushRef="#br0" timeOffset="1">503 89 4105,'-46'-53'2200,"-21"26"-567,2 19-337,-11 31-656,1 21-240,6 21-616,2 10-776,29 17 688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0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0 467 2665,'21'-33'1592,"6"10"-272,1 1-688,3 3-232,7 1-312,-2-3-48,4 4-184,4 0-248,0 4-848,-6-2 784</inkml:trace>
  <inkml:trace contextRef="#ctx0" brushRef="#br0" timeOffset="1">772 97 2561,'61'-34'1288,"-2"5"-496,-4 6-312,-4 12-392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1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1575 584,'113'-53'862,"-68"27"-451,-2-2 1,-1-1 0,35-33-412,-26 23 391,1 1 0,2 3-1,1 2 1,2 2 0,1 3 0,5 2-391,309-142 973,-199 89-797,166-49-176,-29 7 263,-235 90-192,-19 9-64,-21 9-3,0-2-1,-1-1 1,0-2-4,31-18-2,1 3 0,10 0 2,141-51-7,-59 24 4,-35 10 1,69-26 614,21 3-612,58-5 893,-232 69-861,-35 8-113,-4 0 205,-7-1-1390,5 2 786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3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36 1176,'0'0'212,"-1"-1"-1,1 1 0,-1-1 0,1 1 1,-1-1-1,1 1 0,0-1 1,-1 0-1,1 1 0,0-1 0,-1 1 1,1-1-1,0 0 0,0 1 1,-1-1-1,1 0 0,0 1 0,0-1 1,0 0-1,0 1 0,0-1 1,0 0-1,0 0 0,0 1 0,0-1 1,0 0-1,1 1 0,-1-1 1,0 0-1,0 1 0,1-1 0,-1 1 1,0-1-1,1 0 0,-1 1 1,0-1-1,1 1 0,-1-1 0,1 1-211,12-7-187,-1 5 195,0 1 0,0 0-1,0 0 1,0 1 0,0 1 0,0 0 0,0 1 0,2 0-8,2 1 7,95 13 33,5 1 14,30-2-54,-114-14 10,48 5 25,-72-5-32,1 1 0,-1-1-1,1 2 1,-1-1 0,0 1 0,0 1 0,5 2-3,-10-5-1,0 1 1,-1 0-1,1 0 1,-1 0-1,0 0 0,0 0 1,1 0-1,-1 1 1,-1-1-1,1 1 0,0 0 1,-1-1-1,1 1 1,-1 0-1,0 0 1,1 2 0,-1 1-3,1 0 1,-2-1 0,1 1-1,-1 0 1,0-1 0,0 1 0,0 0-1,-1-1 1,0 2 2,-3 12-6,-1 1-1,-1-1 1,-1 0-1,-8 15 7,-12 22 34,-26 36-34,23-40 58,-23 51-58,36-65-42,7-18-463,1 1 1,1 0-1,0 5 505,3-2-544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4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1 291 5169,'0'0'68,"0"-1"1,0 1-1,0-1 0,0 0 0,0 1 0,0-1 1,0 1-1,0-1 0,0 0 0,0 1 0,0-1 1,0 1-1,1-1 0,-1 1 0,0-1 0,0 1 1,1-1-1,-1 1 0,0-1 0,1 1 0,-1-1 1,1 1-1,-1-1 0,0 1 0,1 0 0,-1-1 1,1 1-1,-1 0 0,1-1 0,-1 1 0,1 0 1,-1-1-1,1 1 0,-1 0 0,1 0 0,0 0 1,-1 0-1,1 0 0,-1 0 0,1 0 0,0 0 1,-1 0-1,1 0-68,30 9 186,-7-1-122,-13-7-45,0 0 0,1 0 0,-1-1 0,1-1 0,-1 0 0,1-1 0,-1 0 0,0 0-1,0-2 1,0 1 0,8-5-19,19-9 198,-2-1 1,23-17-199,-29 17 93,-7 6-28,-1-1 3,-1 0-1,2-2-67,-17 10 10,0 0 0,0-1 0,0 1-1,-1-1 1,1 0 0,-1-1 0,-1 1 0,3-5-10,-5 9 1,-1 0 1,0-1-1,0 1 1,0 0-1,0 0 1,-1-1-1,1 1 1,-1 0-1,1-1 1,-1 1-1,0 0 1,0-1-1,0 1 1,0-1-1,0 1 1,0 0-1,-1-1 1,0-1-2,0 2-1,0 0 1,0 0-1,0 1 1,0-1-1,-1 0 1,1 1-1,-1-1 1,1 1 0,-1 0-1,1-1 1,-1 1-1,0 0 1,0 0-1,1 0 1,-1 0-1,0 0 1,0 1-1,0-1 1,0 0-1,0 1 1,0 0-1,0-1 1,-2 1 0,-7-1-2,1 1 0,-1 1 1,0 0-1,1 0 1,0 1-1,-1 0 0,1 0 1,0 1-1,0 1 1,0 0-1,1 0 0,-1 1 1,1 0-1,0 1 0,0 0 1,0 1 1,-13 9 34,1 2 0,1 0 1,1 1-1,0 0 0,-13 21-34,12-14 81,2 2-1,-7 14-80,18-29 17,0 1 0,1 0 0,1 0 0,0 0 0,1 1 0,0 4-17,3-14 4,0-1 1,0 1 0,1 0-1,0 0 1,0 0-1,1 0 1,-1 0 0,1 0-1,0-1 1,0 1 0,0 0-1,1 0 1,0-1-1,0 1 1,0-1 0,0 0-1,1 0 1,0 0 0,2 4-5,0-4 6,-1 1 0,1-1 0,0-1 0,0 1 0,0 0 0,0-1 1,1 0-1,-1-1 0,1 1 0,0-1 0,0 0 0,0 0 1,0-1-1,0 1 0,3-1-6,15 1 13,0-1 0,0-1 1,-1-1-1,1-1 0,0-1 1,0-1-1,12-5-13,20-7-811,-1-2 0,30-15 811,-13 2-650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4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7610,'31'-44'2704,"18"25"-2400,18 2-64,38-1-272,7 1-56,2 2-1040,-9 6 824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7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18 144,'1'-2'180,"0"1"1,1-1-1,0 1 1,-1 0-1,1-1 0,0 1 1,-1 0-1,1 0 0,0 0 1,0 0-1,0 1 0,0-1 1,0 0-1,0 1 1,0 0-1,0-1 0,0 1 1,0 0-1,0 0 0,1 0 1,0 0-181,5 2 517,1 1 1,-2-1-1,1 1 0,0 1 1,6 3-518,3 1 212,0 0 1,0-1-1,0-1 1,1-1 0,14 2-213,-4-2 174,19 2 272,18 6-446,-50-9 61,0 1 0,0 1 0,0 0 0,-1 0 0,0 2 0,3 1-61,57 42 708,15 17-708,20 14 267,7-2-102,3-5 0,29 8-165,-60-39 63,2-4 1,2-4-1,63 15-63,4-8 44,5 1 162,134 56-206,-100-15 114,-3 9 0,153 101-114,-275-150 8,3-3 1,1-4-1,1-3 0,46 12-8,16-3 24,176 59 15,-249-81-53,34 13 61,-80-23-1575,-21-12 1052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9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12 242 1264,'-1'-1'164,"1"2"-135,0-1 1,0 0-1,0 0 0,0 0 0,0 0 0,0 1 0,0-1 1,0 0-1,0 0 0,0 0 0,0 1 0,0-1 0,0 0 0,0 0 1,0 0-1,0 0 0,0 0 0,-1 1 0,1-1 0,0 0 1,0 0-1,0 0 0,0 0 0,0 0 0,-1 0 0,1 0 1,0 1-1,0-1 0,0 0 0,0 0 0,-1 0 0,1 0 1,0 0-1,0 0 0,0 0 0,0 0 0,-1 0 0,1 0 0,0 0 1,0 0-1,0 0 0,-1 0 0,1 0 0,0 0 0,0 0 1,0 0-1,0 0 0,-1-1 0,1 1 0,0 0 0,0 0 1,0 0-1,0 0 0,0 0 0,-1 0 0,1 0 0,0-1 1,0 1-1,0 0-29,-2 26 179,1 0 0,0-1 0,3 1 0,1 10-179,0-4 275,1 23 947,-2 1 1,-2 0-1,-3 1-1222,-4 37 596,8-88-453,3-14 46,5-16-86,1-7-90,-3 12-9,-1-1 0,-1 0 0,0 0 1,-2-1-1,0 1 0,-2-1 1,0-17-5,0-62 9,-3-133 204,-14 134 527,16 99-734,0-1 1,0 1-1,0-1 0,0 1 0,0-1 0,1 1 0,-1-1 0,0 1 0,0-1 0,0 1 0,0-1 0,1 1 0,-1-1 0,0 1 0,0 0 0,1-1 0,-1 1 1,0-1-1,1 1 0,-1 0 0,0-1 0,1 1 0,-1 0 0,1-1 0,-1 1 0,0 0 0,1 0 0,-1 0 0,1-1 0,-1 1 0,1 0 0,-1 0-6,22-3 19,-9 1 8,96-17 18,1 4-1,70 2-44,-123 12-86,1 3 0,0 2 0,-1 2 0,0 3 0,54 16 86,-27 0-1088,4-1 468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19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0 627 5009,'0'-2'77,"0"0"-1,0 0 1,0 0-1,0 0 1,1 0-1,-1 0 0,1 0 1,-1 0-1,1 0 1,-1 0-1,1 0 1,0 1-1,0-1 1,0 0-1,0 1 1,0-1-1,0 0 1,1 1-1,-1-1 1,1 1-1,-1 0 1,1 0-1,-1-1 1,1 1-1,-1 0 1,1 0-1,0 0 1,0 1-1,0-1 1,-1 0-1,1 1 1,0-1-1,0 1 1,2-1-77,13-4-4,0 0 0,1 1 0,-1 1 1,1 0-1,17 1 4,-27 1-6,0 2-1,0-1 1,0 1 0,0 0-1,0 1 1,-1 0 0,1 0 0,-1 1-1,1 0 1,-1 0 0,0 1-1,0 0 1,0 0 0,-1 0-1,1 1 7,3 4-5,0 0-1,-1 1 1,0 0-1,-1 0 1,0 1-1,0 0 1,-1 1 0,-1 0-1,0 0 1,4 10 5,3 18 31,-1 0 1,5 33-32,9 31 69,-26-104-65,0-1 1,0 1-1,0 0 1,0 0-1,0 0 1,0 0-1,0 0 1,0 0-1,1 0 1,-1 0-1,0 0 1,0 0 0,0 0-1,0 0 1,0 0-1,0 0 1,1 0-1,-1 0 1,0 0-1,0 0 1,0 0-1,0 0 1,0 0-1,0 0 1,0 0-1,1 0 1,-1 0 0,0 0-1,0 0 1,0 0-1,0 0 1,0 0-1,0 0 1,0 0-1,1 0 1,-1 0-1,0 0 1,0 0-1,0 0 1,0 1-1,0-1 1,0 0 0,0 0-1,0 0 1,0 0-1,0 0 1,0 0-1,1 0 1,-1 1-1,0-1 1,0 0-1,0 0 1,0 0-1,0 0 1,0 0-1,0 0 1,0 1 0,0-1-1,0 0 1,0 0-1,0 0 1,0 0-1,0 0 1,0 0-1,-1 0 1,1 1-5,4-14 293,-3 13-283,65-213 993,-35 121-954,-4-1 0,7-49-49,-24 79 7,-3 0 0,-3-1 0,-2 0 0,-4-21-7,2 74 0,-1 0 1,-1 0-1,0 0 1,0 0-1,-1 0 0,3 10-3,-1 0 0,1 0-1,-1-1 1,1 1 0,-1 0 0,1 0-1,-1 0 1,0 0 0,1 0-1,-1 0 1,0 0 0,0 0 0,0 0-1,0 0 1,0 1 0,0-1-1,0 0 1,0 0 0,0 1 0,0-1-1,0 1 1,-1-1 0,1 1-1,0 0 1,0-1 0,0 1 0,-1 0-1,1 0 1,0 0 0,-1 0-1,1 0 1,0 0 0,0 0 0,-1 0-1,1 0 1,0 1 0,0-1-1,0 0 1,-1 1 0,1-1 0,0 1-1,0 0 1,-1 0 3,-5 3-131,1 0 1,0 0 0,0 1-1,0-1 1,0 1-1,0 2 131,-34 38-1177,3 8 476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20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105 164 6865,'-6'-10'1257,"-3"-6"290,9 15-1539,0 1 0,0-1 1,0 1-1,0-1 0,0 1 0,0-1 0,0 1 1,1-1-1,-1 0 0,0 1 0,0-1 0,1 1 1,-1 0-1,0-1 0,0 1 0,1-1 0,-1 1 1,1-1-1,-1 1 0,0 0 0,1-1 0,-1 1 1,1 0-1,-1 0 0,1-1 0,-1 1 0,1 0 1,-1 0-1,1-1 0,-1 1 0,1 0 0,-1 0-8,52-16 24,-37 12-40,1 0 0,0-2 1,-1 0-1,7-4 16,-19 9-6,0-1 1,1 0-1,-1 0 0,0-1 1,0 1-1,-1 0 0,1-1 1,0 0-1,-1 0 0,0 0 0,1 0 1,-1 0-1,0 0 0,-1 0 1,1-1-1,-1 1 0,1 0 1,-1-1-1,0 0 0,0 1 1,0-1 5,-1 3-1,0 1 0,0-1 0,0 1 0,0-1 0,0 1 1,0-1-1,0 1 0,0-1 0,0 1 0,0-1 0,0 1 0,0-1 1,0 1-1,-1-1 0,1 1 0,0-1 0,0 1 0,-1-1 0,1 1 0,0-1 1,0 1-1,-1 0 0,1-1 0,0 1 0,-1 0 0,1-1 0,-1 1 1,1 0-1,0-1 0,-1 1 0,1 0 0,-1 0 0,1-1 0,-1 1 1,1 0-1,-1 0 0,1 0 0,-1 0 0,1 0 0,-1 0 0,1 0 1,-26 3-24,6 3 73,1 1 1,-1 1 0,1 1-1,1 0 1,-1 2-1,2 0 1,-1 1 0,2 1-1,-1 0 1,-7 10-50,19-18 41,0 0 1,1 1-1,0 0 1,1-1-1,-1 1 1,1 1-1,0-1 1,0 0-1,0 5-41,2-9 9,1 0-1,-1 0 1,1 0 0,-1 1-1,1-1 1,0 0-1,0 0 1,0 1-1,0-1 1,1 0 0,-1 0-1,1 1 1,-1-1-1,1 0 1,0 0-1,-1 0 1,1 0 0,0 0-1,1 0 1,-1 0-1,0 0 1,0 0 0,1 0-1,-1-1 1,1 1-1,0-1 1,-1 1-1,1-1 1,0 1 0,1-1-9,4 3 4,0 0 1,0-1-1,0 0 1,1-1 0,-1 0-1,1 0 1,-1-1-1,1 1 1,0-2 0,3 1-5,19-1-119,0 0 0,4-3 119,-17 2-111,91-12-956,6-2 495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2:22.3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10 271 2144,'-1'-1'121,"0"1"-1,1-1 1,-1 1-1,0-1 1,1 1-1,-1-1 0,1 0 1,-1 0-1,1 1 1,-1-1-1,1 0 1,-1 0-1,1 1 0,0-1 1,-1 0-1,1 0 1,0 0-1,0 0 0,0 0 1,-1 1-1,1-1 1,0-1-121,1 1 122,0-1 0,0 1 0,0 0 0,0 0 0,0-1 0,1 1 1,-1 0-1,0 0 0,1 0 0,-1 0 0,0 0 0,1 0 0,1 0-122,24-16 1029,21-19-1029,-32 23 184,0 1 0,2 1-1,-1 0 1,2 1-1,11-4-183,25-9 148,1 3-1,1 3 1,0 2-1,1 2 0,1 3 1,0 3-1,0 2 0,0 3 1,1 2-1,8 4-147,237 25-2039,-202-24 1334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0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424 25 7498,'0'-14'2904,"-4"4"-2256,3 12-128,-9 10-79,-14 19-313,-9 20-104,-27 20-136,1 8-184,-14 4-569,-4 2-1327,-5-12 1456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0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306 495 2272,'-8'23'161,"-92"237"1910,36-93-430,6 7-1641,39-115 195,0-3 652,-17 33-847,34-79 423,12-21 395,19-37-435,-2-2-1,-2-2 1,-1-3-383,59-165-101,-65 170 183,104-319-15,-87 245-10,16-129-57,-48 239 6,-1 6 3,-1 1 1,0-1-1,0 1 0,0-1 1,-1 1-1,0-1 1,-1 1-1,1-1 0,-1 1 1,-1-2-10,-2 7 47,2 11-1,-7 53-33,2 0-1,4 1 0,3 40-12,1-86 2,0 1 0,2-1-1,0 0 1,3 8-2,-4-18-2,0 0 0,1 0 0,0 0 1,0-1-1,0 1 0,1-1 0,0 1 0,0-1 1,1 0-1,0-1 0,2 3 2,-4-6-2,-1 0 0,1 0 0,0 0 0,0 0 0,0-1-1,0 0 1,0 1 0,0-1 0,1 0 0,-1 0 0,0-1 0,1 1 0,-1-1-1,0 1 1,1-1 0,-1 0 0,0-1 0,1 1 0,-1 0 0,0-1 0,1 0-1,-1 0 1,0 0 0,0 0 0,0 0 0,1-1 0,-1 1 0,-1-1 0,2 0 2,4-3 3,0 0 0,-1-1 0,1 0 0,-1 0 0,0-1 0,0 1 1,-1-2-1,0 1 0,3-6-3,2-5 7,-2-1 0,0-1 0,-1 0 0,-1 0 0,-1 0 0,-1-1 0,2-12-7,-1 6-1,-7 82-61,-2-24 57,1-1-1,1 6 6,2-26-1,0 1 0,0-1 1,0 0-1,1 0 0,1 0 1,0-1-1,0 1 0,4 5 1,-6-12-32,0-1-1,1 1 1,-1-1 0,1 1 0,0-1-1,0 0 1,0 1 0,0-1-1,0 0 1,0 0 0,1-1-1,-1 1 1,1 0 0,-1-1-1,1 0 1,-1 1 0,1-1 0,0 0-1,0 0 1,0-1 0,2 1 32,0 0-102,0-1 1,1 0 0,-1 0 0,1 0 0,-1-1 0,0 1 0,1-1-1,-1-1 1,0 1 0,0-1 0,5-2 101,26-14-593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0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5945,'0'-7'2193,"19"-7"-1769,6-1-224,20-6-72,9-4-40,7 10-104,5 4-304,-1 5 216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2.8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1816,'0'-2'1217,"30"-2"-129,81-2-280,-37 1-112,8-1-264,-4 2-72,-17-2-168,2 5-96,-8-9-400,-2 1-472,4 3 472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3.1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135 205 3353,'-125'-176'2104,"119"157"-31,2 10-961,4 9-856,4 9-64,-4-9-88,4 18-24,5 31-24,16 79 0,-11-54 0,-7 0-48,1-7 40,-4-2-24,-6-1-96,2-1-72,-4-4-672,2-7-705,8-18 961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4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71 2040,'4'-11'5578,"13"6"-5534,-9 3 380,56-9-58,1 2 0,15 1-366,21 5 193,-1 4-1,2 4-192,-23-1 34,-52-4-21,-1-1 0,0-2 0,1 0 0,20-7-13,-25 8-11,4-1-357,-26 3 318,1 0 0,-1 0 0,0 0 0,0-1 1,0 1-1,1 0 0,-1 0 0,0 0 0,0 0 0,0 0 0,0-1 1,0 1-1,1 0 0,-1 0 0,0 0 0,0-1 0,0 1 0,0 0 1,0 0-1,0 0 0,0-1 0,0 1 0,0 0 0,0 0 0,0-1 0,0 1 1,0 0-1,0 0 0,0 0 0,0-1 0,0 1 0,0 0 0,0 0 1,0-1-1,0 1 50,0 0-53,-2-3-634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4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25 4625,'-9'-16'2186,"9"15"-2139,0 1-1,0 0 1,0 0 0,0-1 0,0 1-1,0 0 1,0-1 0,0 1 0,0 0 0,0 0-1,0-1 1,0 1 0,0 0 0,0-1-1,0 1 1,0 0 0,0 0 0,0-1-1,0 1 1,1 0 0,-1 0 0,0-1-1,0 1 1,0 0 0,0 0 0,1-1 0,-1 1-1,0 0 1,0 0 0,0 0 0,1 0-47,1-1 56,0 1 0,0 0 0,-1 0 0,1 0 0,0 0 0,0 1 0,0-1 0,0 0 0,0 1 0,0-1 1,0 1-1,-1 0 0,1 0 0,0 0 0,-1-1 0,2 2-56,10 6 53,0 1 0,-1 0 0,0 1-1,0 0 1,-1 1 0,0 1 0,-1-1 0,0 2-53,44 45 37,6-7 0,-20-18 23,25 28-60,-63-60 3,-1 1-1,1 0 0,-1-1 0,1 1 0,-1 0 0,0 0 1,0-1-1,0 1 0,0 0 0,0 0 0,0 0 0,0 1 0,-1-1 1,1 0-1,-1 0 0,1 0 0,-1 0 0,0 1 0,0-1 1,0 0-1,0 0 0,0 0 0,-1 1 0,1 1-2,-3 1 8,1 1 1,-1-1-1,0 0 0,-1 0 0,1 0 0,-1 0 1,0-1-1,-2 3-8,-60 61 149,42-46-89,2 1-1,0 2 0,2 0 1,-14 23-60,5 5 60,-5 18-60,13-26 10,-2-1 1,-10 13-11,16-32-1,6-10-269,1 0 0,1 1 0,0 0 0,1 0 0,-1 7 270,5 3-516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5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1 898 5057,'-1'-20'689,"2"-1"0,1 1 0,2-9-689,-3 26 73,0 0 1,1 0-1,-1 1 0,1-1 1,0 0-1,-1 1 0,1 0 0,0-1 1,0 1-1,1 0 0,-1 0 1,0 0-1,1 0 0,-1 1 1,1-1-1,-1 1 0,1-1 0,0 1 1,0 0-1,0 0 0,0 0 1,0 0-1,0 1 0,1-1-73,5-2 92,12-2-41,-1 0-1,0 2 0,1 0 1,0 1-1,0 1 1,0 1-1,-1 1 0,1 1 1,0 1-1,4 1-50,-10-1 14,-1 1 0,1 0 1,-1 0-1,0 2 0,0 0 0,0 0 1,-1 1-1,0 1 0,0 0 0,-1 1 0,0 1 1,-1-1-1,0 2 0,5 6-14,-10-9 5,0 1 1,-1 0-1,0 1 0,0-1 1,-1 1-1,0 0 0,-1 0 1,0 0-1,-1 0 0,0 0 1,-1 1-1,0-1 0,0 5-5,-1-10-21,2 4 177,0-20 117,-1 5-235,9-31 155,2 1 0,1 0 1,6-10-194,5-13 51,-2-2-51,11-58 27,-5-2 0,-5 0 0,2-79-27,-23 184 0,0 0 0,-1 0 1,0 0-1,-2 0 0,0 1 0,0-1 0,-4-11 0,5 26-6,-1-1-1,1 1 1,-1-1 0,1 1-1,-1 0 1,0-1-1,0 1 1,1 0-1,-1 0 1,0 0-1,0-1 1,0 1 0,0 0-1,0 0 1,-1 0-1,1 1 1,0-1-1,0 0 1,-1 0-1,1 1 1,0-1-1,-1 1 1,1-1 6,-1 1-26,0 0 1,-1-1-1,1 1 0,0 0 0,0 1 1,0-1-1,-1 0 0,1 1 1,0-1-1,0 1 0,0 0 0,0-1 1,0 1-1,-1 1 26,-5 3-170,-1 0 0,1 0 0,0 1 0,1 1 0,-1-1 0,-3 6 170,-37 44-392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5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296 135 1984,'-17'30'339,"-5"10"802,2 1 1,-8 24-1142,-20 60 1942,-5 13 700,-44 78-2642,86-194 769,24-44 71,3-4-654,16-26-140,-2-1 0,-3-1 0,-2-2 0,4-15-46,10-61-341,22-134 341,-57 251-22,-3 16-13,-4 25-15,2-21 53,-3 30 2,1 0 0,2 13-5,2-35 2,-1-1 0,2 1 0,-1 0 0,2-1 0,0 1 0,0-1 0,1 0 0,3 5-2,-5-13-1,0-1-1,0 1 0,0-1 0,0 0 1,1 0-1,-1 0 0,1 0 0,0 0 1,0 0-1,0-1 0,0 1 0,0-1 1,0 0-1,1 0 2,-2-1-2,0 0 1,1 0 0,-1 0-1,1-1 1,-1 1-1,1-1 1,-1 1-1,1-1 1,-1 0 0,1 0-1,-1 0 1,1 0-1,-1 0 1,1-1-1,-1 1 1,1-1-1,-1 0 1,0 1 0,1-1-1,-1 0 1,0-1-1,2 1 2,6-6 5,-1 0-1,1-1 0,-1 0 1,-1 0-1,1-1 1,-2 0-1,1 0 0,-1-1 1,1-3-5,9-14 3,-2 0 0,11-28-3,-12 20-18,7-33 18,2-3 3,-23 71-3,0 0-1,0 0 1,0 0 0,0 0 0,0 0-1,0 0 1,0 0 0,0 0-1,0 0 1,0 0 0,0 0 0,0 0-1,0 0 1,0 0 0,0-1 0,0 1-1,0 0 1,0 0 0,0 0-1,0 0 1,0 0 0,0 0 0,0 0-1,0 0 1,0 0 0,0 0 0,0 0-1,0 0 1,1 0 0,-1 0-1,0 0 1,0 0 0,0 0 0,0 0-1,0 0 1,0 0 0,0 0 0,0 0-1,0 0 1,0 0 0,0 0-1,0 0 1,0 0 0,1 0 0,-1 0-1,0 0 1,0 0 0,0 0 0,0 0-1,0 0 1,0 0 0,0 0-1,0 0 1,0 0 0,0 0 0,0 0-1,0 0 1,0 0 0,0 0-1,0 0 1,0 0 0,0 0 0,1 1-1,-1-1 1,0 0 0,0 0 0,3 8-12,3 13-12,-6-21 22,7 24-43,0-1-1,1-1 1,2 1 0,0-2-1,1 1 1,1-1 0,1-1-1,1 0 1,7 6 45,37 35-131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7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33 1536,'-13'-9'977,"5"5"375,5 4 120,3-2-216,0 0-151,0 2-553,24 0-208,26 2-48,76 4-40,-31-8-96,12 0-88,-7-4-40,-2 4 8,-30-2-232,-7 1-392,-8-1 400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7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25 3105,'-8'-13'1800,"8"3"8,10 8-1095,-8 2-153,-2 0-112,0 0-96,2 6-200,15 34-32,11 65-88,-24-41 16,-2 16-24,2 8 8,0 1-32,-4-7-80,5-19-944,-3-8 728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44 376 2889,'-11'-3'285,"-19"-10"640,30 13-909,0 0-1,0 0 1,-1-1 0,1 1 0,0 0 0,0 0 0,0 0 0,0 0 0,-1-1-1,1 1 1,0 0 0,0 0 0,0-1 0,0 1 0,0 0 0,0 0 0,0 0-1,0-1 1,0 1 0,0 0 0,0 0 0,0-1 0,0 1 0,0 0 0,0 0 0,0-1-1,0 1 1,0 0 0,0 0 0,0-1 0,0 1 0,0 0 0,0 0 0,0 0-1,0-1-15,15-8 696,32-9 447,1 3 0,13-2-1143,57-17 380,330-98-173,-198 62-91,-173 48 86,15 0-202,-66 17 56,0 1 0,0 2 0,1 0 0,-1 2 0,10 1-56,-28 0 1,-1 0 1,1 0-1,0 1 1,0 0-1,-1 0 1,1 1 0,2 1-2,-6-2-115,0 0 1,-1 0-1,1 1 1,-1 0-1,1-1 1,-1 1-1,0 0 1,0 1-1,0-1 0,0 0 1,-1 1-1,1 0 1,0 1 114,13 27-654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7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0 156 5985,'5'-8'2935,"11"1"-3167,-11 5 513,18-7-109,1 1 0,23-5-172,24-7 93,-65 18-92,65-23-60,-66 23 10,0-1 0,1 0 1,-1 1-1,0-2 0,0 1 1,-1-1-1,1 1 0,-1-1 1,0 0-1,0-1 1,0 0 48,-3 5-11,-1-1 1,0 1 0,1 0 0,-1-1 0,0 1-1,1-1 1,-1 1 0,0-1 0,0 1 0,0 0-1,0-1 1,1 1 0,-1-1 0,0 1 0,0-1-1,0 1 1,0-1 0,0 1 0,0-1 0,0 1-1,0-1 1,0 1 0,0-1 0,0 1 0,-1-1-1,1 1 1,0 0 0,0-1 0,0 1 0,-1-1-1,1 1 1,0-1 0,0 1 0,-1 0 0,1-1-1,0 1 1,-1 0 0,1-1 0,-1 1 0,1 0 0,0-1-1,-1 1 1,1 0 0,-1 0 0,1 0 0,0-1-1,-1 1 1,1 0 0,-1 0 0,1 0 0,-1 0-1,1 0 1,-1 0 0,1 0 0,-1 0 0,1 0-1,-1 0 11,-27 0-159,13 4 232,0-1-1,1 2 1,-1 0 0,1 1-1,0 0 1,1 1-1,0 1 1,0 0-1,0 1 1,1 0-1,0 1 1,1 0-1,0 1 1,1 0-1,0 1 1,1 0-1,0 1 1,-3 6-73,9-14 15,0 0 0,1 1 1,0-1-1,0 1 0,1-1 0,-1 1 1,1 0-1,0-1 0,1 1 0,-1 0 1,1 0-1,0-1 0,1 1 0,-1 0 0,1 0 1,0-1-1,1 1 0,-1-1 0,1 1 1,0-1-1,1 1 0,-1-1 0,1 0 1,0 0-1,0 0 0,1-1 0,-1 1 0,1-1 1,0 0-1,0 0 0,2 1-15,1 0 3,1 0 0,0 0-1,0-1 1,0 0 0,1-1-1,-1 0 1,1 0 0,0-1-1,0 0 1,0 0 0,0-1 0,0 0-1,0-1 1,0 0 0,0 0-1,0-1-2,11-1-148,-1-1 0,0 0 0,0-2 0,0 0 0,-1-1 0,1-1 0,1-2 148,40-23-375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8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92 6329,'-14'-14'2193,"7"11"-1913,22-5-120,8-2-16,34-3 48,11-4-24,28 7-208,7 3-240,-14-3 176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09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44 3905,'-119'-1'1648,"114"-1"-928,20 0-344,2 0 25,17-2-145,8 2-56,10-4-88,9 1-32,1 1-40,7-4-16,0 4-328,-5 1-393,-14 3 441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10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52 5273,'-110'-51'1841,"117"73"-1481,3 3-136,1 15 96,5 4-32,-3 7-144,-2 3-72,3 3-56,-9 0 8,-1 6-152,-2 2-360,-9-10 336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10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0 711 6129,'21'-37'1951,"14"-15"-1951,-33 49 43,0 0 0,1 0 0,0 0 0,-1 1 0,1-1 0,0 1 0,0-1 0,0 1 0,0 0 0,0 0 0,1 1 0,-1-1 0,1 1 0,-1 0-1,1-1 1,0 2 0,-1-1 0,1 0 0,1 1-43,7-3 39,2 0-11,1 1 1,-1 0-1,1 1 0,-1 1 0,1 0 0,0 1 1,10 2-29,-17-2 13,1 1 1,-1 1 0,0-1-1,0 1 1,0 1 0,0-1-1,0 1 1,-1 1-1,1-1 1,-1 1 0,0 1-1,-1-1 1,6 6-14,-1 1 18,-1 1 1,0 0-1,0 0 1,-2 1-1,5 10-18,-8-15 2,-1 0 0,0 0 1,-1 1-1,0 0 0,0-1 0,-1 1 0,-1 0 0,0 0 0,0 6-2,-4 2-11,3-18 15,0 0 0,0 1-1,0-1 1,0 1 0,-1-1-1,1 1 1,0-1-1,0 0 1,0 1 0,0-1-1,0 1 1,-1-1 0,1 0-1,0 1 1,0-1 0,-1 0-1,1 1 1,0-1-1,-1 0 1,1 1 0,0-1-1,-1 0 1,1 0 0,0 1-1,-1-1 1,1 0-1,0 0 1,-1 0 0,1 1-1,-1-1-3,1-1 12,0 0 0,0 0 0,-1 0 0,1 0 0,0 0 0,0 0 0,0 0 0,0 1 0,0-1 1,0 0-1,1 0 0,-1 0 0,0 0 0,0 0 0,1 0 0,-1 0 0,0 1 0,1-1 0,-1 0 0,1 0 0,-1 0 0,1 1 0,-1-1 0,1 0 0,0 0-12,1-2 41,66-105 343,-42 71-346,-2-1 0,-2-1 0,-2-1 0,10-29-38,-12 17 29,-3-1-1,9-54-28,-19 79 12,-2 0-1,0-1 1,-2 1-1,-2-1 1,0 1 0,-4-18-12,4 42 3,1 1 0,-1-1 0,0 1 0,0-1 0,0 1 0,0-1 0,-1 1 0,1 0 1,-1-1-1,0 1 0,0 0 0,0 0 0,-1 0 0,1 1 0,-1-1 0,1 0 1,-1 1-1,0 0 0,-1-1-3,1 1-8,0 1 0,0 0 0,0 0 1,0 1-1,0-1 0,0 0 0,0 1 0,0 0 1,0 0-1,0 0 0,0 0 0,0 0 1,0 1-1,0-1 0,0 1 0,0 0 0,0 0 1,1 0-1,-1 0 0,0 0 0,0 1 1,-2 1 7,-11 7-283,1 2 0,0-1 0,0 2 0,1 0 0,-5 7 283,-34 41-523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11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5 164 6025,'28'-10'2848,"3"-2"-2976,-15 3 148,0-1 0,-1-1 1,0 0-1,0-1 1,-2 0-1,1-2 1,-2 1-1,1-2 1,2-5-21,-15 20 1,0 0 0,1 0 0,-1-1 1,0 1-1,0 0 0,1 0 1,-1-1-1,0 1 0,0 0 0,0-1 1,0 1-1,1 0 0,-1-1 0,0 1 1,0 0-1,0-1 0,0 1 1,0-1-1,0 1 0,0 0 0,0-1 1,0 1-1,0 0 0,0-1 1,0 1-1,0-1 0,0 1 0,0 0 1,0-1-1,-1 1 0,1 0 0,0-1 1,0 1-1,0 0 0,-1-1 1,1 1-1,0 0 0,0 0 0,-1-1 1,1 1-1,0 0 0,0 0 1,-1-1-1,1 1 0,0 0 0,-1 0 1,1 0-1,0 0 0,-1 0 0,1-1 1,0 1-1,-1 0 0,1 0 1,-1 0-1,1 0 0,0 0 0,-1 0 1,1 0-1,-1 0-1,-21 3 34,12 1-25,1 1 0,-1 0 1,1 0-1,0 1 0,1 0 0,0 0 1,0 1-1,0 0 0,1 0 0,0 1 1,0 0-1,-1 3-9,-2 3 28,0 1 1,1 1-1,1-1 1,0 1-1,2 1 0,-5 13-28,9-23 10,0 0 0,0 0-1,1 0 1,0 0 0,1 0 0,-1 0-1,1 0 1,1 5-10,-1-9 5,1 1-1,0-1 1,-1 1 0,1-1-1,1 0 1,-1 0 0,0 0-1,1 1 1,0-1-1,0 0 1,0-1 0,0 1-1,0 0 1,0-1 0,1 1-1,-1-1 1,1 0 0,2 2-5,1 0 6,0-1 1,0 0-1,1 0 0,-1-1 1,1 0-1,0 0 1,-1-1-1,1 1 0,0-1 1,0-1-1,4 1-6,7-1-41,0-1 0,1 0-1,13-3 42,-15 1-113,-1-1-1,0-1 0,11-4 114,49-26-196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11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5881,'21'-16'2281,"15"1"-1417,44-6-688,21 0-80,61 4 0,17 0-16,-2 11 96,2 1-120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32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 1944,'-2'0'1585,"-2"19"-1,0 23-216,-5 51-183,3-51-497,-2-8-232,3 2-200,5 2-88,0-5-104,0-1 16,0-7-56,-4 0-16,0-1-136,2-3-304,-2 2 280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33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1 134 2993,'0'-3'149,"-1"-1"0,2 1 0,-1 0 0,0 0 0,1-1 0,-1 1 0,1 0 0,0 0 0,0 0 0,0 0 0,0 0 0,1 0 1,-1 0-1,1 0 0,0 0 0,0 1 0,0-1 0,0 1 0,0-1 0,1 1 0,-1 0 0,1 0 0,-1 0 0,1 0 0,0 1 0,0-1 0,1 0-149,17-8 20,2 0-1,-1 2 0,2 0 0,-1 2 0,1 0 0,-1 2 0,6 0-19,-18 3-43,1 0 0,-1 0 0,1 1 0,-1 1 0,1 0 0,-1 1-1,0 0 1,1 0 0,-1 1 0,0 1 0,-1 0 0,1 0 0,-1 1 0,0 1 0,0-1-1,3 4 44,-7-4-28,-1 0 0,1 0-1,-1 1 1,-1 0-1,1 0 1,-1 0-1,0 0 1,0 1 0,0 0-1,-1 0 1,0 0-1,-1 0 1,0 0 0,0 0-1,0 1 1,-1-1-1,0 4 29,0 0 8,0-1 0,-1 1-1,-1 0 1,0-1 0,0 1-1,-1-1 1,0 1 0,-1-1 0,0 0-1,-1 0 1,0 0 0,-2 3-8,-5 5 181,0-1 0,0 0 0,-2-1 1,0 0-1,-1-1 0,0-1 0,-1 0 1,-1-1-1,0 0 0,-1-2 0,-17 10-181,0-9 727,33-12-702,0 0 0,1 1 0,-1-1 0,0 0 0,0 0 0,1 0 1,-1 0-1,0 0 0,0 0 0,0 0 0,1 0 0,-1-1 0,0 1 0,0 0 0,1 0 0,-1-1 0,0 1-25,1-1 9,-1 1 1,1-1-1,0 1 0,0-1 1,0 1-1,0-1 0,0 1 1,0-1-1,0 1 0,0-1 1,0 1-1,0-1 0,0 1 1,0-1-1,0 1 0,0-1 0,0 1 1,1-1-1,-1 1 0,0-1 1,0 1-1,1-1 0,-1 1 1,0 0-1,1-1 0,-1 1 1,0-1-1,1 1 0,-1 0 1,0-1-10,5-3 1,-1-1 0,0 1 1,1-1-1,0 1 0,0 1 1,0-1-1,1 1 0,-1 0 1,1 0-1,-1 0 0,1 1 1,0 0-1,0 0 0,0 1 1,0 0-1,6-1-1,-1 0-1,-1 1 1,0 1-1,1-1 0,-1 2 1,0-1-1,1 2 0,-1-1 1,0 1-1,0 1 0,1 0 1,-3 0-3,-1 1 0,1 0 0,-1 0 0,0 1 0,0-1 0,0 2 0,-1-1 0,0 1 0,0 0 0,0 0 0,-1 0 0,0 1 0,0 0 0,0 0 0,-1 0 0,0 1-1,-1 0 1,0-1 0,0 1 0,0 0 0,-1 0 0,0 1 0,-1-1 0,0 0 0,0 1 0,-1-1 0,0 1 0,0-1 0,-1 0 0,0 1 0,-1-1 0,1 0 0,-2 0 0,1 0-1,-1 0 1,0 0 0,-1 0 0,-1 0 3,-5 8 0,-2-1 0,1 0-1,-2-1 1,0 0 0,-1-1-1,0 0 1,-1-2 0,-14 9 0,-28 16 121,-51 23-121,88-49 31,14-6-26,-62 28 109,62-30-104,0 0-1,0-1 0,0 1 0,0-1 1,0 0-1,0-1 0,-1 1 0,1-1 1,0 0-1,-4-1-9,9 0-17,-1 1 0,0-1 0,1 1 0,-1-1 0,1 0 0,-1 0 1,1 0-1,-1 0 0,1 0 0,0 0 0,0 0 0,-1 0 0,1-1 0,0 1 0,0 0 0,0-1 1,0 1-1,1-1 0,-1 1 0,0-1 0,0 1 0,1-1 0,-1 1 0,1-1 0,0 0 1,-1 1-1,1-1 0,0 0 0,0 0 0,0 1 0,0-1 0,0 0 0,1 0 17,0-4-49,1-1 0,0 1 0,0-1 0,0 1 0,3-3 49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34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8 583 1944,'-1'1'496,"0"1"0,0 0 0,0 0 0,0 0 0,1 0 0,-1-1 0,1 1 0,-1 0 0,1 0 0,0 0 0,0 0 0,0 0 0,0 1-496,2 26 332,1 1 0,3 9-332,-5-35 19,0 2-8,0 0 0,0-1-1,1 1 1,0 0 0,0-1-1,1 1 1,-1-1 0,1 1-1,0-1 1,1 0 0,-1 0-1,1-1 1,0 1 0,0-1-1,0 0 1,1 0 0,3 3-11,-5-6 0,0 1 0,0 0 0,0-1 1,0 0-1,1 0 0,-1 0 0,0 0 1,1 0-1,-1-1 0,0 1 0,1-1 1,-1 0-1,0 0 0,1-1 0,-1 1 0,1 0 1,-1-1-1,0 0 0,0 0 0,1 0 1,-1 0-1,0 0 0,0-1 0,0 0 1,0 1-1,0-1 0,-1 0 0,3-3 0,1 1-26,-1-1-1,0 0 0,-1 0 0,1 0 1,-1-1-1,0 1 0,-1-1 0,1 0 1,-1-1-1,0 1 0,-1 0 0,0-1 1,0 1-1,0-1 0,0 0 0,-1 0 1,0 1-1,-1-1 0,0-6 27,0 17 162,0 4-113,0 0 0,1 0 1,0-1-1,0 1 0,1 4-49,1-2 10,-3-4-6,2 0 1,-1 0-1,1 0 0,-1 0 1,2 0-1,-1 0 0,1-1 1,0 1-1,0-1 0,0 0 1,1 0-1,-1 0 0,2 0 1,-1-1-1,3 3-4,0-2 2,0 0 1,0-1-1,0 0 0,1 0 1,-1-1-1,1 0 1,0 0-1,0-1 0,0 0 1,0 0-1,0-1 0,0 0 1,0-1-1,1 0 0,-1 0 1,0 0-1,1-1 1,-1-1-1,2 0-2,-1 0 2,1-1 0,-1 0-1,1 0 1,-1-1 0,0 0 0,-1-1 0,1 0-1,-1-1 1,0 1 0,0-1 0,-1-1 0,0 0-1,0 0 1,0 0 0,4-7-2,-7 9-1,-1-1 1,0 1-1,-1-1 1,1 0-1,-1 1 0,0-1 1,0 0-1,-1 0 0,1 0 1,-1-1-1,-1 1 1,1-4 0,-2-10 10,0 0 0,-1 1 1,-3-9-11,-1-10 16,-10-102 384,6 1 0,7-131-400,2 255 42,0 15-41,1 0 0,0 0 0,0 0 0,0-1 0,0 1-1,0 0 1,0 0 0,0 0 0,-1 0 0,1 0 0,0 0 0,0 0 0,0 0 0,0 0-1,0 0 1,-1 0 0,1 0 0,0 0 0,0 0 0,0 0 0,0 0 0,0 0-1,-1 0 1,1 0 0,0 0 0,0 0 0,0 0 0,0 0 0,0 0 0,-1 0 0,1 0-1,0 0 1,0 0 0,0 0 0,0 0 0,0 0 0,0 1 0,0-1 0,-1 0-1,1 0 1,0 0 0,0 0 0,0 0 0,0 0 0,0 0 0,0 1-1,-2 1 4,0 1 1,0 0-1,1-1 1,-1 1-1,1 0 1,0 0-1,0 0 1,0 2-5,-4 16 15,0 1 1,2 0-1,1 0 1,1 0 0,0 0-1,2 1 1,1-1-1,0 0 1,6 21-16,10 29 16,3 0 1,12 22-17,13 40 7,-25-71-23,-11-36-397,-1 1-1,0 9 414,-8-35-129,-1 0 0,1 0 0,-1 1 1,0-1-1,0 0 0,0 0 0,0 0 0,-1 0 0,1 0 0,-1 0 0,1 0 129,-13 18-802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2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3 102 3193,'-1'0'40,"1"-1"0,0 1 0,0-1 0,-1 0 0,1 1 0,0-1 1,0 0-1,0 1 0,0-1 0,0 0 0,0 1 0,0-1 0,0 0 0,0 1 1,0-1-1,0 1 0,0-1 0,0 0 0,0 1 0,1-1 0,-1 0 1,0 1-1,0-1 0,1 1 0,-1-1 0,0 1 0,1-1-40,1-1 28,-1 1-1,1 0 1,-1 0-1,1-1 1,-1 1-1,1 0 1,0 1-1,0-1 1,-1 0-1,3 0-27,8-2-68,0 0 0,0 1-1,7-1 69,-8 2 115,31-3-90,1 1 0,27 4-25,-39 0-34,1-1-1,0-2 1,-1-1 0,1-1 0,16-5 34,-13-2-34,-19 5 23,1 1 0,0 1 0,0 0 0,1 1 0,-1 1 0,1 0 0,14 1 11,-31 1-22,-1 0 0,1 0-1,0 0 1,-1 0 0,1 0 0,0 1 0,-1-1 0,1 0 0,-1 0-1,1 0 1,0 0 0,-1 1 0,1-1 0,-1 0 0,1 1 0,-1-1-1,1 0 1,-1 1 0,1-1 0,-1 1 0,1-1 0,-1 1 0,1-1-1,-1 1 1,0-1 0,1 1 0,-1-1 0,0 1 0,0-1 0,1 1-1,-1 0 1,0-1 0,0 1 0,0-1 0,0 1 0,0 0 0,1-1-1,-1 1 1,0 0 0,-1-1 0,1 1 0,0 0 0,0-1 22,-3 17-388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34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5753,'52'-33'2281,"20"10"-1185,21-1-1280,2-3-120,-5-5 184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0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260 547 1768,'0'0'93,"0"-1"-1,0 1 0,0-1 1,-1 1-1,1-1 0,0 1 0,0 0 1,0-1-1,-1 1 0,1 0 1,0-1-1,0 1 0,-1 0 1,1-1-1,0 1 0,-1 0 0,1-1 1,-1 1-1,1 0 0,0 0 1,-1-1-1,1 1 0,-1 0 1,1 0-1,0 0 0,-1 0 0,1 0 1,-1 0-1,0 0-92,-14-2 513,10 3-446,1-1-1,-1 1 0,1 0 1,-1 0-1,1 1 0,0-1 0,-3 2-66,-6 3 106,0 0 0,0 1-1,0 0 1,1 0 0,1 2-1,-1-1 1,1 2-1,1-1 1,-1 2 0,-6 8-106,13-13 56,-34 54 335,35-55-378,0 0 1,1 0-1,0 1 0,0-1 1,0 1-1,1-1 1,0 1-1,0 0 1,0 0-1,1-1 1,0 2-14,0-5 2,0 0 1,1-1-1,0 1 1,-1-1 0,1 1-1,0-1 1,-1 1-1,1-1 1,0 0 0,0 1-1,0-1 1,0 0-1,1 0 1,-1 1 0,0-1-1,0 0 1,1 0-1,-1-1 1,1 1 0,-1 0-1,0 0 1,1-1-1,0 1-2,42 13-9,-35-11-15,5 0-102,-1 1 0,0 1-1,0 0 1,0 1 0,0 0 0,-1 1-1,3 2 127,-12-7-24,-1 0-1,1 0 0,-1 0 1,0 0-1,0 0 0,0 0 1,0 1-1,0-1 1,0 1-1,-1-1 0,1 1 1,-1 0-1,0 0 0,0-1 1,0 1-1,0 0 0,0 0 1,0 0-1,-1 0 0,0 0 1,1 0-1,-1 0 1,0 1-1,-1-1 0,1 0 1,0 0-1,-1 0 0,0 0 1,0 0-1,0-1 0,0 1 1,0 0-1,0 0 0,-1 0 1,1-1-1,-1 1 25,-5 8 113,0 0-1,0-1 0,-1 0 1,-1 0-1,1-1 1,-1 0-1,-1 0 0,0-1 1,0-1-1,0 0 1,-1 0-1,0-1 0,-1 0 1,-1 0-113,12-5 39,-1-1 1,1 1 0,0-1-1,0 1 1,-1-1-1,1 1 1,0-1 0,-1 0-1,1 0 1,-1 0-1,1 0 1,0 0 0,-1 0-1,1 0 1,0 0 0,-1 0-1,1-1 1,0 1-1,-1-1 1,1 1-40,1-1 12,-1 0 0,1 1 0,0-1 0,0 0 0,0 1 0,-1-1 1,1 0-1,0 1 0,0-1 0,0 0 0,0 0 0,1 1 0,-1-1 0,0 0 0,0 1 0,0-1 0,0 0 1,1 1-1,-1-1 0,0 0 0,1 1 0,-1-1 0,0 0 0,1 1 0,0-1-12,6-10-81,1 0 0,1 1 0,6-6 81,28-26-475,2 3 0,2 2-1,1 1 1,2 3 0,1 2 0,1 2 0,2 3 0,0 2 0,18-4 475,-46 21 703,-19 7-12,-10 7 425,2-6-1049,-10 9 370,0 2 0,0 0 1,1 0-1,1 1 0,0 0 0,1 1-437,6-12 14,1 0-1,-1 1 1,1-1 0,0 1 0,0-1-1,0 1 1,1 0 0,-1-1 0,1 1-1,-1 0 1,1 0 0,0-1-1,0 1 1,0 0 0,0 0 0,1-1-1,-1 1 1,1 0 0,0-1 0,-1 1-1,1 0 1,0-1 0,1 1-1,-1-1 1,0 1 0,1-1 0,-1 0-1,1 0 1,0 0 0,0 0 0,0 0-1,0 0 1,0 0 0,0 0 0,0-1-1,1 1 1,1 0-14,5 3-16,-1-1 1,0-1-1,1 1 1,0-1-1,-1-1 1,1 0-1,0 0 1,0-1-1,1 0 1,-1 0-1,0-1 1,0 0-1,0-1 1,0 0-1,3-1 16,-7 1-47,0 0 0,0 0 0,0 0 0,0-1 0,-1 1 0,1-1 0,-1-1-1,1 1 1,-1 0 0,0-1 0,0 0 0,0 0 0,0 0 0,0-1 0,-1 1 0,1-1 0,-1 0 0,0 0-1,0 0 1,-1 0 0,1-1 0,-1 1 0,0-1 0,0 1 0,0-1 0,-1 0 0,2-4 47,-3 10 38,0 0 1,0 1-1,0-1 1,0 0 0,1 1-1,-1-1 1,1 0-1,-1 0 1,1 1 0,-1-1-1,1 0 1,0 0-1,0 0 1,-1 0 0,1 0-1,0 0 1,1 1-39,27 24 9,27 15 50,-53-39-52,0-1 0,-1 1 0,1-1 0,0 0 0,0 0 0,-1 0 0,1 0 1,0 0-1,0-1 0,0 1 0,0-1 0,0 0 0,0 0 0,0 0 0,0 0 0,0-1 0,0 1 1,1-1-8,3-1 20,-1-1-1,0 0 1,0 0 0,0 0 0,-1 0 0,4-4-20,0 1 25,13-8 7,-1-2 0,0 0 0,-1-1 0,-1-1 0,-1-1 0,15-20-32,-22 24 7,-1-1 1,0 1 0,-2-2 0,0 1 0,-1-1 0,0 0 0,-1-1 0,-2 1 0,1-1 0,0-12-8,3-43 76,-3-2 0,-3 1 1,-3 0-1,-11-70-76,12 142 1,-8-31 31,8 33-31,0-1 0,0 1 1,-1-1-1,1 1 0,0-1 1,0 1-1,-1-1 1,1 1-1,0 0 0,-1-1 1,1 1-1,-1-1 0,1 1 1,0 0-1,-1-1 1,1 1-1,-1 0 0,1-1 1,-1 1-1,1 0 0,-1 0 1,1 0-1,-1-1 0,1 1 1,-1 0-1,1 0 1,-1 0-1,0 0 0,1 0 1,-1 0-1,1 0 0,-1 0 1,1 0-1,-1 0 1,1 0-1,-1 1 0,1-1 1,-1 0-1,1 0 0,-1 0 1,1 1-1,-1-1 1,1 0-1,-1 1 0,1-1 1,-1 0-1,1 1 0,0-1 1,-1 0-1,1 1 0,-1-1 1,1 1-1,0-1 1,0 1-1,-1-1-1,-7 9 8,1 0-1,0 1 1,1-1 0,-1 1-1,2 0 1,-1 1 0,2 0-1,-2 2-7,-3 15 2,0 0-1,-4 27-1,5-5 16,2 1 0,2 0 0,2 0 0,3 10-16,6 68 64,8 9-64,-14-128 0,10 62 15,-9-66-13,-1-1 0,1 1-1,0-1 1,0 0 0,1 1 0,0-1 0,0 0 0,0-1 0,0 1 0,1-1 0,0 1-2,-2-3 3,0-1 1,0 1-1,0-1 0,0 1 0,1-1 1,-1 0-1,0 0 0,1 0 1,-1 0-1,1 0 0,-1-1 0,1 1 1,-1-1-1,1 1 0,0-1 1,-1 0-1,1 0 0,0 0 0,-1-1 1,1 1-1,-1 0 0,1-1 1,-1 0-1,1 0 0,0 0-3,9-4 17,0 0-1,-1-1 0,0 0 0,8-5-16,-14 7 6,134-90 29,-112 73-114,-1-1-1,-1-1 0,18-21 80,-38 38-25,0 0-1,-1 0 1,1-1-1,-1 1 1,-1-1-1,1 0 26,-30 33-71,24-24 71,-6 7 30,1 1-1,0 0 1,1 1-1,-1-1 1,0 5-30,6-12 9,0-1 0,0 1 0,0-1 0,0 1 0,0-1 0,1 1 0,-1 0 0,1-1 0,0 1 0,0 0 0,0 0-1,0-1 1,0 1 0,1 0 0,-1-1 0,1 1 0,0-1 0,0 1 0,0-1 0,0 1 0,0-1 0,0 1 0,1-1 0,-1 0 0,1 0 0,-1 1 0,3 0-9,0 0 6,0 1 0,0-2 0,1 1-1,-1 0 1,1-1 0,-1 0 0,1 0 0,0 0 0,0-1 0,0 0 0,0 0 0,0 0 0,0 0 0,1-1 0,-1 0 0,0 0-1,0 0 1,5-1-6,4-1 4,0-1-1,0 0 0,0 0 0,0-1 0,-1-1 0,8-4-3,-2 0-38,1-1 0,-2 0-1,1-1 1,-2-2 0,0 0 0,0 0 0,-1-1-1,11-14 39,-20 20-11,-1 1 0,-1-1 0,0 0 0,0 0 0,0 0 0,-1-1 0,0 0 0,0 0 0,-1 0 1,-1 0-1,1 0 0,-2 0 0,1-1 0,-1 1 0,0-1 0,-1 0 0,-1 1 0,1-1 0,-1 1 0,-2-8 11,-2 1 47,5 16-45,0 0-1,0 0 0,0 0 1,0 0-1,0 0 0,0 0 1,0-1-1,0 1 0,-1 0 1,1 0-1,0 0 1,0 0-1,0 0 0,0 0 1,0 0-1,0 0 0,0 0 1,0 0-1,0-1 0,0 1 1,-1 0-1,1 0 0,0 0 1,0 0-1,0 0 0,0 0 1,0 0-1,0 0 1,0 0-1,-1 0 0,1 0 1,0 0-1,0 0 0,0 0 1,0 0-1,0 0 0,0 0 1,0 0-1,-1 0 0,1 0 1,0 0-1,0 0 0,0 0 1,0 0-1,0 1 0,0-1 1,0 0-1,-1 0 1,1 0-1,0 0-1,-1 3 13,0-1 0,0 1-1,0 0 1,0-1 0,1 1 0,-1 0 0,1 0 0,-1 0-1,1 1-12,-1 18 15,0 0 0,1 0-1,1 1 1,2-1 0,0 0-1,4 12-14,2 0-89,1-1-1,2 0 0,14 28 90,-18-46-116,-1 1 1,-1 0-1,0 0 0,-1 0 1,-1 0-1,0 7 116,-3-18-16,0-1 0,-1 1 0,0 0 0,0 0 0,-1-1 0,1 1-1,-1 0 1,0-1 0,0 1 0,-1 0 0,1-1 0,-1 0 0,0 1 0,0-1 0,-1 0 0,1 0-1,-1 0 1,0 0 0,0-1 0,0 1 0,0-1 0,-1 0 0,0 1 0,-3 1 16,-12 6 189,0 0 0,-1-2 0,0 0 0,-1-1 0,-14 3-189,27-8 116,-7 3 128,23-5-170,29-10-76,178-86-70,-137 64 30,8-4 0,-1-3 0,-2-3 0,6-9 42,-67 36 2,-1-1 0,-1-1-1,15-14-1,-25 20 10,0 0-1,-1-2 1,0 1-1,-1-1 0,0 0 1,-1 0-1,4-10-9,1-8 61,-2 1 0,-1-2 0,-2 1 1,-1-1-1,-1-1 0,-1-1-61,2-56 509,-3-41-509,-3 111 69,1-12 122,-1-1 0,-2 1 0,-1 0 0,-2 0 0,-4-13-191,9 43 14,0-1-1,0 1 0,0-1 0,-1 1 1,1 0-1,0-1 0,-1 1 0,1 0 1,-1 0-1,0-1 0,1 1 0,-1 0 1,0 0-1,0 0 0,0 0 0,0 0 1,0 0-1,0 0 0,0 0 0,0 0 1,0 0-1,0 0 0,0 1 0,-1-1 1,0 0-14,1 2 2,0-1 0,0 1 0,-1 0 0,1-1 0,0 1 1,0 0-1,0 0 0,0 0 0,0 0 0,0 0 0,0 0 1,1 0-1,-1 0 0,0 0 0,0 0 0,1 0 1,-1 0-1,1 1 0,-1-1 0,1 0 0,-1 1 0,1-1 1,0 0-1,0 1 0,-1 0-2,-4 18 13,1 1 1,1 0-1,1 1 1,0-1-1,2 1-13,5 109 6,-2-97-18,10 130-37,3 55 39,-14-153-40,-3 0 0,-5 22 50,3-61-384,-1-1-1,-2 0 0,0 0 0,-2-1 0,-1 2 385,-5 4-600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0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1 269 8658,'15'-20'2936,"33"6"-2799,24-3-153,33-17-97,13 1-23,15-3-256,-9 6-184,-14-1-632,-14 1-816,-35 7 1351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1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367 451 2200,'-1'2'1840,"-42"64"1540,29-49-2903,-2 0 0,-13 12-477,-2 2 752,-12 15-752,-23 22 475,44-46-332,0 1-1,2 0 1,0 2 0,-4 8-143,22-30 4,0 0 1,0-1 0,1 1 0,-1 0 0,1 0 0,0 0 0,0 0 0,0 0 0,0 0 0,1 0 0,-1 0 0,1 0 0,0 0-1,-1 0 1,1 1 0,1-1 0,-1 0 0,0 0 0,1 0 0,0 0 0,0 0 0,0 0 0,0 0 0,0 0 0,1 2-5,2-1-8,-1 0 1,1 1-1,0-1 1,0 0-1,1-1 1,-1 1-1,1-1 0,0 0 1,0 0-1,0 0 1,0-1-1,0 1 1,4 0 7,2 1-87,0-1 1,0 0-1,0 0 1,0-1 0,1-1-1,-1 1 1,1-2-1,-1 0 1,1 0-1,-1-1 1,1-1-1,6-1 87,-11 1-96,0 1 1,-1-2-1,1 1 0,0-1 0,-1 0 0,1-1 1,-1 1-1,0-1 0,0-1 0,0 1 0,-1-1 0,0 0 1,0 0-1,0 0 0,0-1 0,-1 0 0,0 0 1,0 0-1,0 0 0,0-3 96,0 0 165,0-1 1,0 0-1,-1 1 1,0-1 0,-1 0-1,0 0 1,-1 0-1,1-8-165,-4 11 643,-1 9-372,-3 11-159,5-3-97,-3 63 48,4-66-63,0-1-1,1 0 1,0 0 0,0 0-1,1 0 1,-1 0-1,1 0 1,0 0 0,1 0-1,1 3 1,-3-8-1,0 0 1,-1 0-1,1 0 0,0 0 0,0 0 0,-1 0 0,1 0 0,0 0 0,0-1 0,0 1 0,0 0 0,0 0 0,0-1 0,0 1 1,0-1-1,1 1 0,-1-1 0,0 1 0,0-1 0,0 0 0,1 0 0,-1 1 0,0-1 0,0 0 0,1 0 1,1-1 1,-1 1 0,1-1-1,0 0 1,-1 0 0,1 0 0,-1 0-1,1 0 1,-1 0 0,1-1-1,-1 1 1,2-2-1,7-7 13,0 0 0,-1 0 0,0-1 0,3-4-13,-10 11 5,25-31 26,-13 16-36,0 0 0,0 2 0,2 0-1,8-5 6,-24 20-2,1 0 0,1 1 0,-1-1-1,0 1 1,0 0 0,0 0-1,1 0 1,-1 0 0,1 0 0,-1 0-1,1 0 1,-1 1 0,1 0 0,-1-1-1,1 1 1,0 0 2,-1 0-1,0 1 1,0-1-1,-1 1 0,1-1 1,0 1-1,-1 0 0,1-1 1,-1 1-1,1 0 1,-1 0-1,1 0 0,-1 0 1,0 1-1,0-1 0,1 0 1,-1 0-1,0 1 0,0-1 1,0 1-1,0-1 0,0 1 1,-1-1-1,1 1 0,0 0 1,1 4 4,0 0-1,0 0 0,0 0 0,-1 0 0,0 0 0,0 0 1,-1 1-1,0-1 0,0 6-3,-2 7 73,-1 0 1,-2 10-74,-3 9 176,8-38-169,0 0 0,0 1 0,0-1 0,0 0 0,0 1 0,0-1 0,0 0 0,0 0 0,0 1 0,0-1 0,0 0 0,0 1 0,0-1 0,0 0 0,0 1-1,0-1 1,0 0 0,0 1 0,0-1 0,0 0 0,1 1 0,-1-1 0,0 0 0,0 0 0,0 1 0,0-1 0,1 0 0,-1 0 0,0 1 0,0-1 0,1 0-1,-1 0 1,0 0 0,0 0 0,1 1-7,11-5 219,13-15 61,14-21-91,-10 10-154,0 1 0,2 1-1,1 2 1,6-3-35,-34 27-1,0-1 0,1 1 0,-1-1 1,0 1-1,1 1 0,0-1 0,-1 1 0,1-1 0,0 1 0,0 0 0,-1 1 1,1-1-1,0 1 0,0 0 0,0 1 0,0-1 0,2 1 1,-3 0-6,1 1 0,-1 0 0,0-1 0,1 1 0,-1 1 0,0-1 0,0 1 0,-1-1 0,1 1 0,-1 0 0,1 1 0,-1-1 0,0 0 0,0 1 0,0 0 0,-1 0 0,3 3 6,20 40-24,10 18 35,-31-59-14,-1-1 1,1 1-1,1-1 0,-1 0 0,1 0 1,0-1-1,0 1 0,6 2 3,-7-5-3,0 0 0,0 0 0,0-1 0,0 0 0,0 1 0,0-2-1,1 1 1,-1 0 0,0-1 0,0 0 0,1 0 0,-1 0 0,0 0 0,1-1 0,-1 0 0,0 0 0,0 0 0,0 0 0,0-1-1,1 0 4,8-3-3,-1-1 0,0 0 0,-1-1 0,0 0 0,10-9 3,-7 4-7,-1 0-1,0 0 1,-1-1 0,0-1 0,-1 0 0,0-1 0,-2 0 0,0 0 0,0-1 0,-1-1 0,-1 1 0,-1-1 0,-1 0-1,0 0 1,-1-1 0,0-5 7,4-29 15,-3 0-1,-1 0 0,-4-20-14,-13-156 40,11 195-42,-2 0 0,-1 0 1,-7-22 1,11 51 2,0 1 0,-1 0 0,1-1 1,-1 1-1,0 0 0,0 0 0,0 0 0,0 0 1,0 0-3,1 2 3,0 0 1,0 0-1,0 1 1,0-1 0,0 0-1,0 0 1,0 1-1,0-1 1,0 1-1,0-1 1,0 1-1,0-1 1,-1 1 0,1 0-1,0-1 1,0 1-1,0 0 1,-1 0-4,0 0 4,0 1 1,0 0 0,0-1-1,0 1 1,0 0-1,0 0 1,0 0 0,0 0-1,0 1 1,0-1-1,1 0 1,-1 1 0,0-1-1,1 1 1,-1-1-1,1 1 1,0 0 0,0 0-1,-1 0 1,1 0 0,0 0-1,1 0 1,-1 0-1,0 0-4,-5 13 1,1 0 0,1 0 0,0 1 0,1-1 0,0 1 0,2 0 0,0-1 0,0 1 0,2 0 0,0 0-1,4 41 21,3 0 0,4 7-21,-5-26 24,23 109 32,-5-31 106,3 69-162,-27-166-61,-1-1 1,0 1 0,-1 0-1,-1 0 1,-1-1-1,0 1 1,-1-1-1,-1 0 1,-1 0 0,-7 13 60,2-10-218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1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39 8602,'7'-4'288,"0"0"1,0 1-1,1 0 1,-1 1-1,1 0 0,0 0 1,0 1-1,0 0 1,0 0-1,-1 0 1,7 1-289,93-6-91,67-2-240,-136 8 140,0 1 0,0 3 0,18 4 191,-52-8-24,0 1 0,0 0 0,0 0 0,-1 0 1,1 1-1,0-1 0,0 1 0,-1 0 0,1 0 1,-1 0-1,0 0 0,1 1 0,-1-1 0,2 4 24,-2-3-4,-1 1 0,0-1 0,0 1 0,0 0 0,-1 0 0,1 0 0,-1 0 0,0 0 0,0 0 0,-1 0 0,1 0 0,-1 0 0,0 0 0,0 2 4,-3 50 136,1-44-61,1 0 0,0 0 0,1 0-1,1 1 1,1 9-75,-1-18 11,0 0 1,0 0-1,0 0 1,1-1-1,-1 1 1,1 0-1,0-1 1,0 1-1,1-1 1,-1 0-1,1 1 1,-1-1-1,1 0 1,0-1-1,0 1 1,0 0-1,1-1 1,-1 0-1,4 2-11,-1-1-24,0-1 0,-1 0 0,1 0 0,1 0 0,-1-1 0,0 0 0,0 0 0,0 0 0,1-1 0,-1 0 0,0 0 0,7-2 24,0 0-356,1 0-1,0-1 1,-1-1 0,0 0 0,6-4 356,33-18-743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1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5633,'-31'-4'2769,"14"21"-529,11 16-1816,14 9-624,9 0-184,14 3-1824,-1-1 1512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2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349 492 8410,'-2'-1'163,"0"0"0,-1 0-1,1 0 1,0 0 0,-1 1 0,1-1 0,0 1 0,-1-1 0,1 1-1,-1 0 1,1 0 0,0 0 0,-1 0 0,1 1 0,-1-1 0,1 1 0,-1-1-1,1 1 1,0 0 0,0 0 0,-1 0 0,1 0 0,-1 1-163,-7 4-49,1 1 0,0 0 0,0 1 0,-7 7 49,14-13 60,-38 38-31,-2-2-27,3 3-1,1 1 0,-11 18-1,46-55-6,-1 1 0,1 0 0,0-1-1,0 1 1,0 0 0,1 1 0,0-1-1,0 0 1,1 1 0,-1 1 6,2-6-4,0 0 1,0 0 0,0 0-1,0 0 1,0 1 0,0-1-1,0 0 1,1 0 0,-1 0-1,1-1 1,0 1-1,0 0 1,-1 0 0,1 0-1,0 0 1,1-1 0,-1 1-1,0 0 1,0-1 0,1 1-1,-1-1 1,1 1-1,-1-1 1,1 0 0,-1 0-1,1 0 1,0 0 0,0 0-1,0 0 1,0 0 0,-1 0-1,1-1 1,1 1 3,6 1-13,0-1 1,-1 1 0,1-2-1,0 1 1,0-2 0,0 1-1,-1-1 1,1 0-1,0-1 1,-1 0 0,1 0-1,-1-1 1,4-1 12,6-3-19,-1-1 0,0 0 0,0-1 0,-1-1 0,12-10 19,-17 12-11,-1-1 0,0-1 0,-1 0 1,0 0-1,-1-1 0,0 0 0,0-1 0,-1 1 1,-1-1-1,0-1 0,3-9 11,2-9-22,-2 0 1,-2 0-1,-1-1 0,0-8 22,-25 97-32,14-40 36,1-1-1,0 2 1,1-1-1,1 0 0,1 1 1,0 17-4,1-30 0,1 0 0,-1 0 0,1-1 0,0 1 0,0 0 0,1 0 0,-1 0 0,1-1 0,0 1 0,0 0 0,1-1 0,0 0 0,-1 0 0,1 0 0,1 0 0,-1 0 0,0 0 0,1-1 0,0 0 0,0 0 1,0 0-1,0 0 0,0 0 0,1-1 0,-1 0 0,4 2 0,-1-2 0,1 0 1,0-1-1,-1 0 1,1 0-1,0 0 0,-1-1 1,1 0-1,0-1 1,0 0-1,-1 0 1,1 0-1,-1-1 0,1 0 1,-1-1-1,0 0 1,1 0-1,1-2 0,5-1 11,-1-2-1,-1 0 1,1 0-1,-1-1 1,-1-1 0,1 0-1,-2 0 1,7-8-11,-7 5 23,-1-1-1,-1 1 1,0-1 0,-1-1 0,0 1 0,-1-1-1,-1 0 1,-1-1 0,1-5-23,7-34 113,-4-1 0,-2-1-113,-2 25 38,8-59 46,-2 23 146,-4 0 0,-1-36-230,-9 84 175,4 20-169,0 0 0,0-1-1,0 1 1,0 0 0,0 0-1,-1-1 1,1 1 0,0 0 0,0 0-1,0 0 1,-1-1 0,1 1-1,0 0 1,0 0 0,0 0-1,-1 0 1,1 0 0,0-1 0,0 1-1,-1 0 1,1 0 0,0 0-1,0 0 1,-1 0 0,1 0-1,0 0 1,-1 0 0,1 0-1,0 0 1,0 0 0,-1 0 0,1 0-1,0 0-5,-2 1 15,0 1-1,0-1 0,0 0 1,1 1-1,-1-1 0,1 1 1,-1-1-1,1 1 0,0 0 0,-1-1 1,1 1-1,0 1-14,-6 9 8,1 1 0,0 0-1,1 1 1,0 0 0,1-1 0,1 1-1,0 0 1,1 1 0,0 5-8,0 21 8,1-1-1,4 33-7,3-17 8,2 0 1,3 0-1,2-1 0,2 0 0,13 26-8,37 79-402,20 22 402,-19-39-169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7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517 543 2769,'-39'-12'402,"-1"2"1,-21-2-403,52 11 14,0 1 1,-1 0-1,1 1 0,0 0 0,0 0 0,0 1 1,0 0-1,0 1 0,1 0 0,-1 0 0,-6 4-14,-13 4 23,-13 5 457,1 1 1,0 3-1,-3 3-480,37-19 109,0 0-1,0 0 1,1 0-1,-1 0 1,1 1-1,0 0 1,0 0-1,1 1 1,0-1-1,0 1 1,0 0-109,2-3 18,1-1 1,-1 1-1,1 0 1,0 0 0,0 0-1,0 0 1,1 0 0,-1 0-1,1 0 1,-1 0 0,1 0-1,0 0 1,0 0-1,1 0 1,-1 0 0,1 0-1,-1 0 1,1 0 0,0 0-1,0 0 1,0 0 0,0 0-1,1 0 1,-1-1-1,1 1 1,1 1-19,1 1 15,-1-1 1,1 0-1,0 0 0,0 0 0,0 0 1,1-1-1,-1 0 0,1 0 0,0 0 1,0 0-1,0-1 0,0 0 0,0 0 1,2 1-16,1-1 15,0-1 0,0 0 0,0 0 1,0 0-1,0-1 0,1 0 1,-1-1-1,0 1 0,3-2-15,2-1 9,0 0 0,-1-1 0,1 0 0,-1-1 0,-1 0 0,1-1 0,-1 0 0,1-1 0,-2 0 0,1-1 0,-1 0 0,3-3-9,-5 2 5,0-1-1,-1 1 1,0-1 0,-1-1 0,0 1 0,0-1-1,-1 0 1,0 0 0,-1-1 0,-1 1 0,0-1-1,0-2-4,2-14 109,-1 0-1,-2-1 0,0 0 1,-3-17-109,-8-100 1580,-16-69-1580,24 213 9,1-4 30,-1 0 1,0 0 0,0 0 0,0 0 0,-1 0-1,0 0 1,0 0 0,-1 0 0,-2-3-40,5 9 4,0-1-1,-1 1 1,1 0 0,0 0-1,0-1 1,-1 1 0,1 0 0,0 0-1,-1 0 1,1 0 0,0-1 0,-1 1-1,1 0 1,0 0 0,-1 0 0,1 0-1,0 0 1,-1 0 0,1 0 0,0 0-1,-1 0 1,1 0 0,0 0 0,-1 0-1,1 0 1,0 0 0,-1 0 0,1 0-1,0 1 1,-1-1 0,1 0 0,0 0-1,-1 0 1,1 0 0,0 1 0,0-1-1,-1 0 1,1 0-4,-10 12 62,7-6-61,0 1-1,1-1 1,0 1 0,0-1-1,1 1 1,0 0 0,0 0 0,0-1-1,1 1 1,0 0 0,0 0-1,1 0 1,0 0 0,0-1-1,1 3 0,3 14-17,1 0-1,2-1 0,8 19 18,19 47-8,-4 1 0,-3 2 0,-5 0 0,4 45 8,-26-129-2,0 1-5,0 0-1,1 0 1,0 0-1,0-1 1,2 3 7,-4-9-4,1 0 1,-1 0-1,0 0 0,1 0 1,-1-1-1,1 1 0,-1 0 1,1 0-1,-1 0 0,1 0 1,0-1-1,-1 1 0,1 0 1,0-1-1,-1 1 0,1-1 1,0 1-1,0-1 0,0 1 1,0-1-1,0 1 0,0-1 1,-1 0-1,1 1 0,0-1 1,0 0-1,0 0 0,0 0 1,0 0-1,0 0 0,0 0 1,0 0-1,0 0 0,0 0 1,0 0-1,0 0 0,0-1 1,0 1-1,0 0 0,0-1 1,0 1-1,0-1 0,-1 1 1,1-1-1,0 0 4,16-11-24,-2-2 0,1 0-1,-2-1 1,0 0 0,0-1-1,0-3 26,11-11-35,19-24-188,18-30 222,-86 176 186,23-87-171,0 1 0,0 0 0,1-1 0,-1 1 0,1 0 0,0-1 0,1 1 0,-1 0 0,1-1 0,0 1 0,2 3-15,-2-6 2,0-1 0,0 0 0,1 1 0,-1-1 0,1 0 0,-1 0 0,1 1 0,0-2 0,0 1 1,0 0-1,0 0 0,0 0 0,1-1 0,-1 1 0,0-1 0,1 0 0,-1 0 0,1 0 1,-1 0-1,1 0 0,0 0 0,-1-1 0,1 1 0,2-1-2,5 1-155,0-1 0,0-1-1,-1 1 1,1-2 0,0 1 0,0-1-1,-1-1 1,1 1 0,-1-2 0,0 1-1,0-1 1,7-5 155,29-15-677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7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0 6785,'-14'15'2009,"14"18"-2017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9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1097 7938,'4'-2'286,"0"0"0,1 1 0,-1-1 0,0 1 0,1 0 0,-1 0 0,1 0 0,-1 1 0,1-1 0,-1 1 0,2 0-286,24-3-83,-2-1-175,-1-2 1,0-1-1,0-1 0,-1-2 1,12-5 257,-27 10-156,-1 0 1,0-1 0,0 0 0,-1-1 0,0 0 0,0 0 0,0-1 0,-1 0 0,0 0 0,-1-1 0,0 0 0,0-1 0,-1 1 0,5-11 155,-4 4-230,-1 0 1,-1-1-1,-1 0 1,0 0 0,-1-1-1,-1 1 1,0-1 0,-2-1 229,0-39-1072,-7-45 1072,4 60-226,-1-13-178,2 11 435,-2 0 0,-2 0 0,-3-4-31,8 46 139,1 0 0,-1 1 0,0 0 0,0-1 0,0 1 0,0-1 0,0 1 0,-1 0 0,1 0 0,-1 0 0,1 0 0,-1 0 0,0 0 0,0 0 0,0 0 0,0 0 0,-2 0-139,4 1 60,-1 1 0,1 0 0,-1 0 0,1 0 0,-1-1-1,1 1 1,-1 0 0,0 0 0,1 0 0,-1 0 0,1 0 0,-1 0 0,0 0 0,1 0 0,-1 1-1,1-1 1,-1 0 0,1 0 0,-1 0 0,1 0 0,-1 1 0,1-1 0,-1 0 0,1 1 0,-1-1-1,1 0 1,-1 1-60,0 0 49,0 1-1,0-1 1,0 1-1,0 0 1,0-1-1,0 1 1,0 0-1,1 0 1,-1-1-1,1 1 1,-1 0-1,1 0 1,0 1-49,-2 18 105,1 0 0,1 1 1,1-1-1,0 1 0,3 5-105,0 9 103,55 472 372,-53-427-432,-6 78-43,-1-82 6,8 72-6,-7-148-2,0 0 0,0 0 0,0-1 0,0 1 1,0 0-1,1 0 0,-1 0 0,0 0 0,0 0 0,1 0 0,-1-1 0,1 1 0,-1 0 0,1 0 1,-1-1-1,1 1 0,-1 0 0,1 0 2,0-1-1,-1 0 0,0 0 0,1 0 0,-1 0 0,1 0 0,-1 0 0,0 0 0,1 0 0,-1 0 0,1 0 0,-1 0 0,1 0 0,-1 0 0,0 0 0,1 0-1,-1 0 1,0-1 0,1 1 0,-1 0 0,1 0 0,-1 0 0,0-1 0,1 1 0,-1 0 0,0-1 0,0 1 0,1 0 1,2-4-15,1 0-1,-1-1 1,0 1-1,0-1 1,0 1-1,0-3 16,29-56-475,-4-2 0,-2-1 0,-3-1 0,1-18 475,-21 72 73,0-1-1,-1 0 1,0 0-1,-1 0 1,-1 0-1,0 0 1,-2-9-73,2 20 37,0 0 0,0 1 1,-1-1-1,1 0 1,-1 0-1,0 1 1,0-1-1,0 1 1,0-1-1,-1 1 1,1-1-1,-1 1 0,1 0 1,-1-1-1,0 1 1,0 0-1,0 0 1,0 1-1,0-1 1,0 0-1,0 1 1,-1-1-1,1 1 1,-1-1-1,1 1 0,-1 0 1,1 0-1,-1 1 1,0-1-1,0 0 1,1 1-1,-1-1 1,0 1-1,0 0 1,1 0-1,-1 0 1,0 1-1,0-1 0,-2 1-37,2-1 10,0 1 0,0-1 0,0 0 0,0 1-1,1 0 1,-1 0 0,0 0 0,0 0-1,1 0 1,-1 0 0,1 1 0,-1-1 0,1 1-1,-1 0 1,1 0 0,0-1 0,0 2-1,0-1-9,19-11 23,10-14-89,-2 0 0,0-2 0,-1-1 0,10-16 66,12-21-492,18-35 492,-41 60-154,-2 0 1,-1-2-1,-3 0 0,-1-1 1,4-19 153,-13 36 32,-2 0 0,0 0 0,-2-1 0,-1 1 0,0-1 1,-2 0-1,-1 0 0,-1 0 0,-1 1 0,-3-11-32,4 27 98,-9-29 279,11 35-337,-1 1 0,0-1 0,0 1 0,0-1 0,1 1 1,-1-1-1,-1 1 0,1 0 0,0-1 0,0 1 0,0 0 1,-1 0-1,1 0 0,-1 0 0,1 0 0,0 0 0,-1 0 0,0 1 1,1-1-1,-1 0-40,1 1 18,0 0 1,0 0-1,0 0 0,0 0 1,0 0-1,0 0 1,0 0-1,0 0 0,0 0 1,0 1-1,0-1 1,0 0-1,0 1 1,0-1-1,0 0 0,0 1 1,1-1-1,-1 1 1,0-1-1,0 1 0,0 0 1,1-1-1,-1 1 1,0 0-1,1 0 0,-1-1 1,1 1-19,-14 25 90,8-8-80,1 1 1,0-1 0,1 1-1,1 0 1,1 0-1,1 0 1,1 0 0,0 4-11,3 25 8,2 0 0,8 33-8,25 103 9,15 83 15,-43-194-17,-2 0 0,-2 50-7,-8 27-80,5-133-9,-3-16 87,1-1-1,-1 0 0,0 0 0,0 1 1,0-1-1,0 0 0,1 0 1,-1 1-1,0-1 0,0 0 1,1 0-1,-1 0 0,0 0 0,0 1 1,1-1-1,-1 0 0,0 0 1,1 0-1,-1 0 0,0 0 1,0 0-1,1 0 0,-1 0 1,0 0-1,1 0 0,-1 0 0,0 0 1,1 0-1,-1 0 3,2-1-11,1 0 0,-1 0 1,0 0-1,0 0 0,0-1 0,1 1 0,-1-1 0,-1 0 0,2 0 11,0-1-5,16-11-27,23-21-336,0-2 1,22-26 367,-54 51-84,1 1-1,-2-2 0,0 0 1,0 0-1,-2 0 1,1-1-1,-2 0 0,0-1 1,0 1-1,-2-1 1,3-10 84,-6 17-6,0 0 1,0 0 0,-1 0 0,1 1 0,-2-1 0,1 0 0,-1 0 0,-1 0 0,0-2 5,1 6 19,-1 0 1,1 0-1,-1-1 1,0 2-1,0-1 1,-1 0-1,1 0 1,-1 1-1,1-1 0,-1 1 1,0 0-1,-1 0 1,1 0-1,0 0 1,-1 0-1,0 1 1,-2-2-20,-3 0 51,0 0 1,0 0-1,0 1 1,-1 1-1,0 0 1,1 0-1,-1 0 1,0 1-1,-3 1-51,-23-1 459,-34 5-459,44-2 161,26-2-158,1 0 0,-1 0-1,0 0 1,0 0 0,0 0 0,0 0 0,0 0 0,0 0-1,0-1 1,0 1 0,0 0 0,0 0 0,0 0 0,0 0-1,0 0 1,0 0 0,0 0 0,0 0 0,0 0 0,0 0-1,0-1 1,0 1 0,0 0 0,0 0 0,0 0 0,0 0-1,0 0 1,0 0 0,0 0 0,0 0 0,0 0 0,0 0-1,0-1 1,0 1 0,0 0 0,0 0 0,0 0 0,0 0 0,0 0-1,0 0 1,0 0 0,0 0 0,0 0 0,0 0 0,-1 0-1,1 0 1,0 0 0,0 0 0,0-1 0,0 1 0,0 0-1,0 0 1,0 0 0,0 0 0,0 0 0,0 0 0,-1 0-1,1 0 1,0 0 0,0 0 0,0 0 0,0 0 0,0 0-1,0 0 1,0 0-3,11-9 70,22-12-17,52-22-17,100-54-247,-150 76-188,0-2 0,-1-1-1,29-28 400,-57 47-88,-1 0 0,0 0 0,0 0 0,0-1-1,0 0 1,-1 1 0,0-1 0,0-1 0,0-1 88,-4 8-1,0-1-1,0 0 1,0 1 0,1-1 0,-1 0 0,0 1 0,-1-1 0,1 0-1,0 1 1,0-1 0,0 0 0,0 1 0,0-1 0,-1 0 0,1 1-1,0-1 1,-1 1 0,1-1 0,0 1 0,-1-1 0,1 0 0,-1 1 0,1-1-1,-1 1 1,1 0 0,-1-1 0,1 1 0,-1-1 0,1 1 0,-1 0-1,1-1 1,-1 1 0,0 0 0,1 0 0,-1-1 0,0 1 0,1 0-1,-1 0 1,0 0 0,1 0 0,-2 0 1,-28-1 348,26 2-293,-1 0 0,1 0 0,-1 1 0,1-1 0,0 1 0,-1 0 0,1 0 0,0 0 0,0 1 0,0-1 1,1 1-1,-1 0 0,1 0 0,-1 0 0,1 1 0,0-1 0,0 1 0,1 0 0,-1-1 0,1 1 0,0 1 0,-1 1-55,0 0 25,0 1 0,1 0 0,0 0 1,1-1-1,-1 1 0,2 0 0,-1 0 0,1 1 0,-1-1 1,2 0-1,-1 0 0,1 0 0,0 0 0,2 3-25,-1-2-3,0 1-1,1 0 1,0-1 0,1 0-1,0 0 1,1 0-1,-1 0 1,1 0 0,1-1-1,-1 0 1,1 0-1,1-1 1,-1 1 0,1-1-1,0-1 1,0 1 0,1-1-1,0-1 1,0 1-1,0-1 1,0 0 0,0-1-1,1 0 1,0-1-1,0 0 1,-1 0 0,1 0-1,0-1 1,0-1-1,1 0 1,-1 0 0,0-1-1,0 1 1,0-2-1,8-2 4,-6 1-15,0 0 0,0-1-1,-1-1 1,1 0-1,-1 0 1,0-1-1,-1 0 1,1-1-1,-1 0 1,0 0-1,-1-1 1,1-1 15,-5 5 4,0-1 0,-1 1 0,0-1 0,0 0 0,0 0 0,0 0 0,-1 0-1,0-1 1,0 1 0,0-1 0,0 1 0,-1-1 0,0 0 0,-1 1 0,1-1 0,-1 0 0,0 0 0,0 1 0,-1-1 0,0 0 0,0 0 0,0 1 0,-1-1 0,1 1 0,-1-1-4,-2-3 42,0 0 0,0 0 0,0 0 0,-1 1 0,0 0 0,-1 0-1,0 0 1,0 1 0,-1-1 0,0 1 0,0 1 0,-1 0 0,-3-3-42,-1 6 121,24 9-74,11-2-67,0 0 0,1-2 0,0 0-1,-1-2 1,11-1 20,55 2-88,-86-1 83,1 0 0,-1 0 0,1 1 0,-1-1 0,1 1 0,-1 0 0,1 0 0,-1 0 0,0 1 0,0-1 0,2 2 5,-3-2-2,-1 1 1,0-1 0,0 0 0,0 0-1,0 1 1,0-1 0,0 0 0,-1 1-1,1-1 1,0 1 0,-1-1-1,1 1 1,-1 0 0,0-1 0,1 1-1,-1 0 1,0-1 0,0 1 0,0-1-1,0 1 1,0 0 0,0-1 0,-1 1-1,1 0 1,0-1 0,-1 1 0,0-1 1,-5 20 19,-1 0 1,-1-1 0,-1 0 0,-1 0-20,-1 3 43,0 0 0,2 1 0,-3 11-43,10-28 3,1 0 1,0 0 0,0 0 0,0 0 0,0 0-1,1 0 1,1 0 0,-1 0 0,1 0 0,0 0 0,1 0-1,0 0 1,0 0 0,1 2-4,-1-5-2,0 0 1,1 1-1,-1-1 0,1 0 1,0 0-1,0-1 0,1 1 1,-1-1-1,1 1 0,0-1 1,0 0-1,0 0 0,0-1 1,0 1-1,0-1 0,1 0 1,-1 0-1,1 0 0,0-1 1,0 0-1,-1 0 0,1 0 0,0 0 1,0-1-1,0 0 0,3 0 2,3 0-16,-1-1-1,0 0 0,0 0 0,0-1 0,0 0 1,0-1-1,-1 0 0,1-1 0,-1 0 0,0 0 0,0-1 1,4-3 16,-1-1-50,-1-1 1,0 0 0,-1 0-1,0-1 1,-1 0 0,0-1-1,0 0 1,-1-1-1,-1 0 1,0 0 0,-1 0-1,-1-1 50,0 2-12,-1 0 0,0 0 0,-1 0-1,0 0 1,-1 0 0,0-1-1,-1 1 1,0-1 0,-2 0 0,1 1-1,-1-1 1,-1 1 0,0-1-1,-2-2 13,2 9 33,0 0 0,0 1 0,-1-1 0,0 1 0,-2-4-33,4 8 11,1 0 0,-1 0 0,0 0 0,1 0 0,-1 0 0,0 0 0,0 0 0,0 0 0,1 1 0,-1-1 0,0 0 0,0 0 0,0 1 0,0-1 0,0 1 0,-1-1 0,1 1 0,0-1 0,0 1 0,0 0 0,0-1 0,0 1 0,-1 0 0,1 0 0,0 0 0,0 0 0,0 0 0,-1 0 0,1 0 0,0 0 0,0 1-1,-1-1-10,-1 2 11,1-1 0,0 1-1,0 0 1,0 0-1,0 0 1,0 0 0,0 1-1,1-1 1,-1 0-1,1 1 1,-1-1 0,1 1-1,0-1 1,0 1-1,0 0 1,0-1 0,0 1-1,1 2-10,-4 11 26,2-1 0,-1 15-26,2-20 8,-1 25 20,1 1-1,1-1 1,5 28-28,-3-48-4,0 0 0,1 0 1,1-1-1,0 1 0,1-1 0,1 0 1,0 0-1,1 0 0,0-1 1,2 1 3,-8-12-2,1 1 1,0-1 0,-1 1 0,1-1 0,0 0-1,1 0 1,-1 0 0,0 0 0,0 0 0,1-1-1,-1 1 1,1-1 0,0 0 0,-1 1 0,1-1-1,0 0 1,0 0 0,0-1 0,0 1 0,2 0 1,-1-2 0,-1 1-1,1 0 1,-1-1 0,1 0 0,-1 0 0,1 0 0,-1 0 0,0-1 0,1 1 0,-1-1 0,0 0 0,0 0 0,0 0 0,0 0-1,-1 0 1,8-7 3,-1 0 0,0-1 0,-1 0 0,0 0-1,-1 0 1,0-1 0,0 0 0,3-10-3,6-22 24,-2-1-1,-2 0 1,-1 0 0,0-19-24,1-1 4,10-29-4,-19 85-6,-3 5 6,1-1 0,0 1 1,0 0-1,0 0 0,0 0 1,0 0-1,0 0 0,1 0 0,0 0 1,0 0-1,-1 1 0,2-1 1,-1 0-1,0 1 0,2-2 0,-4 4 0,1 0 0,-1 0 0,1 0 0,-1 0 0,1-1 0,-1 1 0,0 0 0,1 0 0,-1 0 0,1 0 0,-1 0 0,1 0 0,-1 0 0,1 0 0,-1 1 0,0-1 0,1 0 0,-1 0-1,1 0 1,-1 0 0,0 1 0,1-1 0,-1 0 0,1 0 0,-1 1 0,0-1 0,1 0 0,-1 1 0,0-1 0,1 0 0,-1 1 0,0-1 0,0 0 0,1 1 0,-1-1 0,0 1 0,0-1 0,7 22 7,-1 17-5,-2 1 0,-2-1 1,-2 1-1,-1 1-2,0 32 8,1-32 8,-1-24-12,0 0 0,2 1-1,0-1 1,1 0 0,1-1 0,0 1 0,1 0 0,2 2-4,-6-17 0,1-1 1,-1 1 0,1-1 0,0 1 0,-1-1 0,1 1 0,0-1 0,0 0 0,0 1-1,0-1 1,0 0 0,0 0 0,0 0 0,1 0 0,-1 0 0,0 0 0,1 0-1,-1 0 1,0 0 0,2 0-1,-1-1 2,-1 0-1,1 0 1,0-1-1,-1 1 0,1 0 1,-1-1-1,0 1 1,1-1-1,-1 0 1,1 1-1,-1-1 0,0 0 1,1 0-1,-1 0 1,0 0-1,0 0 1,0 0-1,0 0 0,0 0 1,0 0-1,0-1 1,0 1-1,0 0 1,0-1-2,16-24 25,-2 0 0,0-1 0,6-17-25,9-17 23,4-2 4,9-8-27,-30 51-16,2 0 1,0 1 0,1 0 0,1 2 0,5-4 15,-21 20-6,-1 0 0,1 0 0,0 0 0,0 0 0,0 0 0,0 0 0,0 1 0,0-1 0,0 0 1,0 1-1,0-1 0,0 1 0,0-1 0,0 1 0,0 0 0,0-1 0,1 1 0,-1 0 0,0 0 0,0 0 0,0 0 0,2 0 6,-2 1-9,-1 0-1,1 1 0,0-1 1,0 1-1,-1-1 0,1 0 1,-1 1-1,1-1 0,-1 1 1,0-1-1,1 1 0,-1-1 1,0 1-1,0-1 0,0 1 1,0-1-1,0 1 0,-1 0 1,1-1-1,0 1 10,-6 60-140,2-28 106,1 0 0,2 22 34,2-47-15,-1 0 0,1 0 0,1 0 0,-1 0 1,2-1-1,-1 1 0,1-1 0,0 1 0,1-1 0,0 0 0,0 0 0,2 2 15,-4-8-22,-1 0 1,1 1-1,0-1 0,0 0 1,0 0-1,0 0 0,0 0 1,1-1-1,-1 1 0,0-1 1,1 1-1,0-1 0,-1 0 1,1 0-1,-1 0 0,1 0 0,0 0 1,0-1-1,0 1 0,-1-1 1,1 0-1,1 0 22,1 0-74,0-1 0,0 0 0,0 0 0,0 0 1,-1-1-1,1 0 0,0 0 0,-1 0 0,1-1 0,-1 1 0,1-1 0,-1 0 0,0-1 74,50-44-382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4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77 3961,'-2'-3'513,"0"1"0,0-1 1,0 1-1,1-1 0,-1 0 0,1 1 1,-1-1-1,1 0 0,0 0 0,-1-2-513,2 5 25,0-1-1,0 1 0,1-1 1,-1 1-1,0-1 1,0 1-1,0-1 0,0 1 1,0-1-1,1 1 1,-1-1-1,0 1 0,0-1 1,1 1-1,-1 0 1,0-1-1,1 1 0,-1 0 1,1-1-1,-1 1 1,0 0-1,1-1 0,-1 1-24,21-8 123,37-2-65,0 3-1,1 2 1,37 3-58,-52 1 7,-16 0-16,1 0 1,-1 2-1,1 1 1,-1 2-1,5 1 9,-31-5 1,-1 1-1,1-1 1,0 1-1,-1-1 1,1 1-1,0 0 1,-1-1-1,1 1 1,-1 0 0,1 0-1,-1 0 1,0 0-1,1 0 1,-1 1-1,0-1 1,0 0-1,1 1 0,-2-1 1,1 0 0,-1 0 0,0 1 0,1-1-1,-1 0 1,0 0 0,0 0 0,0 0 0,0 0-1,0 0 1,0 1 0,0-1 0,0 0 0,0 0-1,0 0 1,-1 0 0,1 0 0,-1 0 0,1 0-1,-1 0 0,-3 7 6,0-2 0,-1 1-1,0 0 1,0-1 0,0 0-1,-5 3-5,2 0 5,-1 1 12,0 0 0,0 1 0,-3 7-17,10-15 3,0 1 0,0-1 1,1 0-1,-1 1 0,1-1 1,-1 1-1,1 0 0,0-1 0,1 1 1,-1 0-1,1 0 0,-1-1 1,1 1-1,0 0 0,1 1-3,-1-3-1,1 0 0,-1-1-1,1 1 1,0 0 0,0-1-1,0 1 1,0-1 0,0 0 0,0 1-1,0-1 1,1 0 0,-1 0-1,0 0 1,1 1 0,-1-1 0,1-1-1,-1 1 1,1 0 0,0 0-1,-1-1 1,1 1 0,0 0-1,-1-1 1,2 1 1,7 1-10,0 0 0,-1-1-1,10 0 11,-13 0-7,15-1-266,0-1-1,1-1 1,-1-1 0,0 0 0,0-2-1,0 0 1,-1-2 0,19-7 273,26-18-733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2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74 6897,'-4'-18'2665,"14"12"-1953,16 6-368,23-6-248,16 2-40,22-2-128,11 1-192,26-5-1504,12-8 1208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49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66 4161,'-2'-1'166,"0"0"0,0 0 0,0 1 0,0-1 0,0 0 0,0 1 1,-1 0-1,1-1 0,0 1 0,0 0 0,0 0 0,0 0 0,-1 0 0,1 1 0,0-1 0,0 0 0,0 1 0,0 0 1,0-1-1,0 1 0,0 0 0,0 0 0,0 0 0,0 0 0,0 1 0,0-1 0,1 0 0,-1 1 0,1 0-166,-6 3 105,2 1-1,-1 0 1,1 1-1,0 0 1,0-1-1,0 2 1,-2 5-105,-1 5 41,0 1 1,1 0-1,2 1 1,0 0-1,0 0 1,2 0 0,1 0-1,0 0 1,1 1-1,2-1 1,0 1-1,1-1 1,1 1-42,-2-14 3,0-1 0,1 0 0,0 1 0,0-1 0,0 0 0,1 0 0,0 0 0,0-1 0,0 1 1,1-1-1,0 1-3,-1-3 0,-1-1 1,0 0-1,1 1 1,-1-1-1,1 0 1,0-1-1,0 1 1,0 0 0,0-1-1,0 0 1,0 0-1,0 0 1,0 0-1,0 0 1,0 0-1,1-1 1,-1 0 0,0 1-1,0-1 1,1-1-1,2 1 0,3-2-21,1 0 0,0-1 0,-1 0 0,0 0 0,0-1 0,0-1 0,0 1 0,-1-1 0,1-1 0,-1 0 0,-1 0 0,1 0 0,-1-1 0,7-7 21,8-12-147,0-1 0,-2 0 0,12-21 147,-15 20-168,-1-1 0,8-20 168,-19 37 20,0 0 0,-1 0 0,-1-1-1,0 0 1,0 1 0,-2-1 0,1 0 0,-1-1-20,-5-1 288,4 15-278,0-1 1,0 1 0,-1 0 0,1 0 0,0 0 0,0-1 0,-1 1 0,1 0 0,0 0 0,0 0 0,-1 0 0,1 0-1,0-1 1,0 1 0,-1 0 0,1 0 0,0 0 0,-1 0 0,1 0 0,0 0 0,-1 0 0,1 0 0,0 0 0,0 0-1,-1 0 1,1 0 0,0 0 0,-1 1 0,1-1 0,0 0-11,-3 1 39,1 1 0,0-1 0,-1 1 0,1 0 0,0 0 0,0 0 0,0 0 0,0 0 1,0 0-1,0 1-39,-8 11 14,0 0 0,1 0 0,1 1 0,0 1 1,1-1-1,1 1 0,0 0 0,1 1 1,1-1-1,0 1 0,2 0 0,-1 0 0,2 0 1,1 0-1,0 0 0,1 1 0,0-1 1,2 0-15,-2-12 0,0 1 1,1-1 0,0 1-1,0-1 1,0 0 0,1 0 0,0 0-1,0 0 1,0 0 0,0-1-1,1 1 1,-1-1 0,2 0-1,-2-1 2,0 0 0,0-1 0,1 0 0,-1 0 0,1 0 0,-1 0 0,1 0 0,0-1 0,0 0 0,-1 1 0,1-2 0,0 1 0,0 0 0,0-1 0,1 1 0,-1-1 1,0-1-1,0 1 0,1 0-2,7-3-4,0 1-1,0-2 1,0 0 0,0 0 0,-1-1 0,1 0 0,-1-1 0,-1 0 0,1-1 0,-1 0 0,0-1-1,4-4 5,2-2-57,0-2-1,-1 0 0,-1 0 0,-1-1 0,0-1 1,7-15 57,-15 25-31,0 0 0,0-1 0,-2 0 0,1 0 1,-1 0-1,0 0 0,-1-1 0,0 1 1,0 0-1,-1-1 0,0 0 0,-1 1 1,0-1-1,-1 0 0,-1-7 31,2 14 10,-1 1 0,0-1 0,0 1 0,0 0 0,0-1 0,0 1 0,0 0 0,-1 0 0,1 0 0,-1 0 0,0 0-10,2 1 4,-1 1-1,1 0 0,-1-1 1,1 1-1,-1 0 1,0-1-1,1 1 1,-1 0-1,1 0 1,-1-1-1,0 1 0,1 0 1,-1 0-1,0 0 1,1 0-1,-1 0 1,0 0-1,1 0 1,-1 0-1,0 0 1,1 0-1,-1 1 0,1-1 1,-1 0-1,0 0 1,1 1-1,-1-1 1,1 0-1,-1 1 1,1-1-1,-1 0 0,0 1 1,1-1-1,0 1 1,-1-1-1,1 1 1,-1-1-1,1 1 1,0-1-1,-1 1 0,1-1 1,0 1-1,-1 0 1,1-1-1,0 1 1,0-1-1,0 1-3,-5 8 15,1 0 0,1-1 0,-1 2 1,2-1-1,-1 0 0,1 1 0,1-1 0,0 1 0,0-1 0,0 3-15,1 9 10,1-1 0,0 1 0,2 0 0,2 7-10,-3-17 4,1 0-1,0 0 1,0-1 0,1 1 0,1-1-1,0 0 1,0 0 0,1-1 0,0 0-1,6 6-3,-9-10-1,1-1-1,0-1 1,0 1-1,1 0 1,-1-1-1,1 0 1,0 0-1,0 0 1,0-1-1,0 0 1,0 0-1,0 0 1,1 0-1,-1-1 1,1 0-1,-1 0 0,1 0 1,-1-1-1,1 0 1,-1 0-1,1-1 1,3 0 1,6-2-18,0-1 1,-1 0-1,0-1 0,0-1 1,-1 0-1,0-1 0,0-1 1,0 0-1,-1 0 1,0-1-1,3-4 18,11-9-98,-1-2 1,-2-1-1,0-1 1,6-10 97,-14 15-95,-1 0 0,0 0 1,-2-2-1,4-9 95,-12 22 19,0 0 1,-1 0-1,0 0 1,0 0 0,-1-1-1,-1 1 1,1-1-1,-2 1 1,1-1-1,-2 1 1,0-5-20,1 13 32,0 0 0,0 1 1,0-1-1,-1 0 0,1 0 1,-1 0-1,1 1 0,-1-1 0,0 0 1,1 1-1,-1-1 0,0 1 1,0-1-1,0 1 0,-1-2-32,1 3 13,1 0 0,-1 0 0,1-1 0,-1 1 0,1 0-1,-1 0 1,1 0 0,-1 0 0,1 0 0,-1 0 0,1 0 0,-1 0 0,1 0-1,-1 0 1,0 0 0,1 0 0,-1 0 0,1 1 0,-1-1 0,1 0-1,-1 0 1,1 1 0,0-1 0,-1 0 0,1 0 0,-1 1 0,1-1-1,-1 1 1,1-1 0,0 0 0,-1 1-13,-4 5 45,1-1 1,0 1-1,0 0 0,0 1 0,1-1 1,0 1-1,-1 1-45,-79 221 645,56-146-47,-31 83-79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9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345 594 2096,'-9'-1'246,"6"0"-155,1 1 0,0 0 0,0-1 0,-1 0 0,1 1 0,0-1-1,0 0 1,0 0 0,-1-1-91,2 2 40,1-1 1,-1 0-1,1 0 0,-1 1 1,1-1-1,0 0 0,-1 0 0,1 1 1,0-1-1,-1 0 0,1 0 0,0 0 1,0 0-1,0 1 0,0-1 1,-1 0-1,1 0 0,1 0 0,-1 0 1,0 0-1,0 1 0,0-1 0,0 0 1,1 0-1,-1 0 0,0 1 1,1-1-41,1-11 324,1 0 1,-2 0-1,1 0 1,-2 0-1,0-9-324,0 17 82,0 0-1,0 0 1,0 0 0,-1 0-1,0 0 1,0 0-1,0 0 1,0 1-1,0-1 1,-1 0 0,0 1-1,0-1 1,0 1-1,0 0 1,0-1 0,-1 1-1,1 0 1,-1 0-1,-1-1-81,2 3 33,0 0 0,0 0 0,-1 0 0,1 0 0,0 0 1,0 1-1,-1-1 0,1 1 0,0-1 0,-1 1 0,1 0 0,-1 0 0,1 0 0,0 0 0,-1 0 0,1 1 0,0-1 0,-1 1 0,1 0 0,0-1 0,-1 1 0,1 0 0,0 0 0,0 0 0,0 1 0,0-1 1,0 1-34,-8 4 42,2 2 1,-1-1 0,1 1 0,0 0 0,-4 5-43,-8 13 49,0 1-1,2 0 1,1 1 0,1 1-1,1 1 1,2 0-1,1 1 1,2 0 0,1 0-1,1 1 1,1 2-49,5-24 6,1 0 1,0-1-1,1 1 0,0 0 0,0 0 1,2 6-7,-2-13 1,1-1 0,-1 0-1,1 0 1,-1 0 0,1 0 0,0 0 0,0 0 0,0 0 0,0 0 0,0 0 0,0 0-1,1-1 1,-1 1 0,1 0 0,-1-1 0,1 1 0,-1-1 0,1 1 0,0-1 0,0 0-1,0 0 1,0 0 0,0 0 0,0 0 0,0 0 0,0-1 0,0 1 0,0-1 0,0 1-1,0-1 1,2 0-1,2 0 5,0 0 0,0 0 0,0-1-1,0 0 1,0 0 0,0-1 0,0 0 0,0 0-1,0 0 1,-1-1 0,1 1 0,-1-2 0,0 1-1,1 0-4,4-4 10,-1-1-1,1 0 1,-1 0-1,0 0 1,-1-1-1,4-6-9,-2 1 4,-1 0 0,-1 0-1,0-1 1,-1 0 0,0 0-1,-1-1-3,7-27-19,5-24 19,-12 47-31,-2 42-24,-4-17 49,2 16-13,9 63 10,-10-75 11,1-1 1,0 0-1,1 0 0,0 0 1,0 0-1,1 0 0,0-1 1,3 6-3,-5-11 1,-1 0 0,1 0 1,-1 0-1,1 0 0,0 0 1,0 0-1,0-1 0,0 1 1,0-1-1,1 1 0,-1-1 1,0 0-1,1 0 0,-1 0 1,1 0-1,-1 0 0,1 0 1,-1-1-1,1 0 1,-1 1-1,2-1-1,0 0 6,-1-1-1,1 1 1,0-1 0,0 0 0,-1 0-1,1-1 1,0 1 0,-1-1 0,0 1-1,1-1 1,-1 0 0,0-1 0,2 0-6,4-5 17,0 0-1,-1 0 1,0-1 0,0 0 0,-1-1 0,0 0 0,-1 0-1,0 0 1,1-3-17,8-25 27,-1-1 0,3-18-27,-15 50 1,11-24 9,-3 21-18,-9 10 7,-1 0 0,1 0 1,-1 0-1,1 0 0,-1 0 0,1 0 0,-1 0 1,1 0-1,-1 0 0,1 0 0,-1 0 0,1 1 0,-1-1 1,1 0-1,-1 0 0,1 1 0,-1-1 0,0 0 0,1 1 1,-1-1-1,0 0 0,1 1 0,-1-1 0,0 0 0,1 1 1,-1-1-1,0 1 0,0-1 0,1 1 0,-1-1 1,4 7-7,-1 0 0,0 0 0,0 0-1,-1 0 1,0 1 0,0-1 0,0 1-1,-1-1 1,0 2 7,2 75-12,-2-35 19,-1-37-2,1 22-6,-1-32 2,0 0 0,1-1-1,-1 1 1,0 0-1,1 0 1,0 0 0,-1 0-1,1-1 1,0 1 0,0 0-1,0-1 1,0 1-1,0-1 1,1 2-1,-2-3 3,1 0 0,0 0 0,-1 0 0,1 1 0,0-1 1,-1 0-1,1 0 0,0 0 0,0 0 0,-1 0 0,1 0 0,0 0 0,-1 0 0,1-1 0,0 1 1,0 0-1,-1 0 0,1 0 0,0-1 0,-1 1 0,1 0 0,-1-1 0,1 1 0,0-1 0,-1 1 0,1-1 1,-1 1-1,1-1 0,-1 1 0,1-1 0,-1 1 0,0-1 0,1 0-3,17-24 76,-15 22-65,40-70 110,-31 49-111,2 1 1,13-17-11,-25 37-2,1-1 0,-1 1 0,1 1 1,0-1-1,0 0 0,0 1 0,2-2 2,-4 4-1,0-1 0,-1 1 0,1-1 0,0 1 0,0 0 0,-1-1 0,1 1 0,0 0 0,0 0-1,0 0 1,0 0 0,-1 0 0,1 0 0,0 0 0,0 0 0,0 0 0,0 0 0,-1 0 0,1 0 0,0 0 0,0 1-1,0-1 1,-1 0 0,1 1 0,0-1 0,0 1 0,-1-1 0,1 0 0,0 1 0,-1 0 0,1-1 0,-1 1 0,1-1-1,0 1 1,-1 0 0,1-1 0,-1 1 0,0 0 0,1 0 1,4 10-7,0 1 0,0-1 0,-2 1 0,1 0 0,-1 0 0,0 11 7,-1-10-1,1 0 0,0 0 0,1 0 0,0 0 0,1-1 0,4 7 1,-7-15 0,0-1-1,0 0 0,1 0 1,-1 0-1,1 0 0,0 0 1,0 0-1,0-1 0,0 1 1,0-1-1,1 0 0,-1 0 0,1 0 1,-1-1-1,1 1 0,0-1 1,0 0-1,0 0 0,-1 0 1,1-1-1,0 1 0,0-1 1,0 0-1,1 0 1,6-1 1,-1 0 1,1 0-1,-1-1 1,0 0-1,0-1 1,0 0-1,0-1 0,0 0 1,0-1-1,-1 0 1,0 0-1,0-1 0,1-1-1,11-9 5,-2 0 0,0-1 0,-1-1-1,16-20-4,-23 25-2,-1 0 0,0-1 0,-2-1 0,1 1 0,-2-1 0,0-1 0,0 0 2,-5 9-3,1 1 0,-2-1 0,1 1 0,-1-1-1,0 0 1,0 1 0,0-1 0,-1 0 0,0 0 0,-1 1 0,0-1 0,0 0 0,0 0 0,0 1-1,-1-1 1,-1 1 0,1 0 0,-1-1 0,0 1 3,1 3 3,0 0 1,0 0-1,0 0 0,0 0 1,-1 0-1,1 1 0,-1 0 0,0-1 1,1 1-1,-1 0 0,0 0 1,0 0-1,-1 1 0,1-1 1,0 1-1,0 0 0,-1 0 1,1 0-1,-1 0 0,1 0 0,-1 1 1,1 0-1,-1-1 0,1 1 1,-1 1-1,1-1 0,-3 1-3,-2 0 16,0 1 0,0 0 0,1 1 0,-1-1 0,1 2 0,0-1 0,0 1 0,0 0-1,1 0 1,-1 1 0,1 0 0,-2 2-16,-7 7 23,2 1 0,-1 0-1,2 1 1,0 1 0,1 0-1,1 0 1,-1 4-23,-4 10 21,1 1 0,2 0-1,-6 25-20,16-49 3,-1-1 0,1 1 0,0-1 0,1 1-1,0-1 1,0 1 0,1 0 0,0 0-1,0 0 1,0-1 0,1 1 0,1 0-1,0 2-2,-2-9 1,1 1-1,0-1 1,-1 1-1,1-1 1,0 1-1,0-1 0,0 1 1,0-1-1,0 0 1,0 1-1,1-1 0,-1 0 1,0 0-1,1 0 1,-1 0-1,1 0 0,-1 0 1,1 0-1,-1-1 1,1 1-1,-1-1 0,1 1 1,0-1-1,-1 1 1,1-1-1,0 0 0,-1 0 1,1 0-1,0 0 1,0 0-1,-1 0 0,3-1 0,3 0 2,0-1-1,0 0 0,0 0 0,0-1 0,-1 1 1,1-2-1,-1 1 0,1-1-1,17-11 1,-1-1 0,0-1 0,-2-1 0,0-1 0,-1-1 0,-1 0 0,0-2-1,-2 0 1,3-5-1,-10 12-2,-1-1 0,0 1 0,-1-1-1,-1-1 1,-1 1 0,0-1 0,-1-1-1,0 1 1,-2-1 0,0 1 0,-1-1 0,-1 0-1,0 0 1,-2 0 0,0-4 2,-3-3 2,-1 1-1,-2 0 1,0 0 0,-1 1 0,-2-1 0,-2-2-2,-7-12 45,-2 0 0,-2 2 1,-3-2-46,21 30 39,0 1 0,0 0 0,-1 0 0,0 1 1,0-1-1,-1 1 0,0 0 0,0 1 0,0 0 1,-4-1-40,10 5 8,-1 0 0,1 1 0,-1-1 0,1 1 0,-1 0 0,1-1 0,-1 1 0,0 0 0,1 0 0,-1 0 0,0 0 0,1 0 0,-1 0 1,1 1-1,-1-1 0,0 0 0,1 1 0,-1 0 0,1-1 0,-1 1 0,1 0 0,-1-1 0,1 1 0,0 0 0,-1 0 0,1 0 0,0 0 0,0 1 1,0-1-1,0 0 0,0 0 0,-1 2-8,-2 3 4,1 0 1,-1 0-1,1 0 1,1 0-1,-1 1 1,0 4-5,0 1-3,1 0-1,0 0 1,1 0-1,0 0 1,1 0-1,0 0 1,1 0-1,0 1 1,1-2-1,1 1 1,0 0-1,0 0 1,3 3 3,11 28-5,2 0 1,22 35 4,-18-34-6,186 332-1524,-162-304-301,5-14 808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9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6 4425,'-25'-6'1112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9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324 473 3945,'-141'70'1879,"127"-62"-1627,0 0 1,0 0-1,1 1 0,0 1 1,1 1-1,0-1 1,0 2-1,-6 8-252,10-10 63,1 1 0,1 0 1,0 0-1,0 1 0,1 0 1,0 0-1,1 0 0,1 0 0,-1 6-63,2-10 17,0 0-1,1 0 1,0 0-1,1 1 1,0-1-1,0 0 0,1 8-16,0-12 4,0-1 0,0 1 0,0 0 0,0-1-1,1 1 1,-1-1 0,1 1 0,0-1-1,0 0 1,0 1 0,1-1 0,-1 0-1,1 0 1,-1-1 0,1 1 0,0-1-1,0 1 1,1-1-4,4 3 4,1 0 0,-1-1 0,1-1 0,0 0 0,0 0 0,0 0 0,1-1 0,-1-1 0,0 1 0,1-2 0,-1 1 0,1-1 0,-1-1 0,0 1 0,7-3-4,-6 2 1,0-1 0,0 0 0,-1-1 1,1 0-1,-1-1 0,0 0 0,0 0 0,0-1 0,-1 0 1,0 0-1,0-1 0,0-1 0,0 1 0,-1-1 1,0-1-2,2-4 0,0 0 1,-1-1 0,-1 0 0,0-1 0,-1 1 0,0-1 0,-1-1 0,-1 1 0,0-1 0,-1 0 0,-1 1 0,1-12-1,-1-15 72,-1-1 0,-2 1 1,-7-41-73,1 29 138,-2 1 1,-3 0 0,-2 0-1,-2 2 1,-2 0 0,-3 0-1,-5-6-138,22 49 65,-10-17 107,13 23-163,1 1 0,-1-1 0,1 1 0,0-1 0,-1 1 0,1 0 0,-1-1 0,1 1 0,-1 0 0,1-1 0,-1 1 0,1 0 0,-1 0 0,1-1 0,-1 1 0,0 0 0,1 0 0,-1 0 0,1 0 0,-1 0 0,0 0 0,1 0 0,-1 0 0,1 0 0,-1 0 0,0 0 0,1 0 0,-1 0 0,1 0 0,-1 0 0,1 1 0,-1-1 0,0 0 0,1 0 0,-1 1 0,1-1 0,-1 1-9,-1 1 13,0 0 0,0 1 0,1 0-1,-1-1 1,1 1 0,0 0 0,-1-1 0,1 1 0,0 0 0,1 0 0,-1 0 0,0 0-1,1 0 1,0 0 0,0 0 0,0 0 0,0 0 0,0 2-13,0 0 1,0 18-8,1 0-1,1-1 1,1 1-1,1 0 1,7 21 7,12 30-2,7 8 2,7 21 3,-17-38 8,-3-7-11,3-1-1,2-2 1,10 16 0,-3-27-24,-27-40 22,1-1 1,-1-1-1,1 1 1,0 0-1,0-1 1,0 1-1,0-1 1,1 0 0,-1 0-1,0 0 1,4 1 1,-6-3 0,1 0 1,-1 0 0,0 0 0,1-1 0,-1 1 0,1 0-1,-1-1 1,0 1 0,1-1 0,-1 1 0,0-1 0,0 0-1,1 0 1,-1 1 0,0-1 0,0 0 0,0 0 0,0 0 0,0 0-1,0 0 1,0-1 0,0 1 0,-1 0 0,1 0 0,0 0-1,-1-1 1,1 1 0,-1-1-1,1 1 1,9-16-19,-1-1 0,0 1 0,-2-2 1,0 1-1,4-19 18,19-101-240,-26 118 205,-1 4 10,-1 7 19,0-1-1,-1 1 1,0-1 0,-1 0 6,-1 1 40,-3 11-3,-6 16-3,7-7-31,0 0 0,0 0 0,1 1 1,1-1-1,0 1 0,0-1 0,1 1 0,1 0 1,0-1-1,0 1 0,2 3-3,-2-6-4,1-1 0,0 0-1,1 0 1,0 0 0,0 0 0,1 0 0,0-1-1,0 0 1,1 0 0,0 0 0,0 0-1,0-1 1,1 1 0,0-1 0,7 5 4,-11-10-43,0 1 0,0-1-1,0 0 1,1 1 0,-1-1 0,0 0 0,1 0 0,-1 0-1,1-1 1,-1 1 0,1-1 0,-1 1 0,1-1 0,0 0-1,-1 0 1,1 0 0,-1 0 0,1 0 0,-1-1 0,1 1-1,-1-1 1,1 0 0,-1 0 0,1 0 0,-1 0 0,0 0 0,1 0-1,-1 0 1,0-1 0,0 1 0,0-1 0,0 0 0,1-1 43,21-26-467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0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63 614 6577,'-10'19'375,"1"0"-1,1 1 0,1 0 0,1 0 1,1 0-1,0 1 0,1 4-374,0 12-36,1 1 0,1-1 0,4 23 36,-2-46-2,1 1 1,1 0 0,0 0 0,2-1-1,3 13 2,-5-22-2,0 0-1,0 0 1,0-1-1,1 1 1,0-1-1,-1 1 1,2-1 0,-1 0-1,1 0 1,-1 0-1,1-1 1,0 1-1,0-1 1,0 0-1,1 0 1,-1 0-1,1-1 1,4 2 2,2 0-7,0-1-1,0-1 1,1 0 0,-1 0-1,1-1 1,-1-1 0,1 0 0,-1 0-1,1-1 1,-1 0 0,0-1-1,7-2 8,2-1-91,-1-1-1,1-1 0,-1 0 0,-1-2 0,1 0 0,12-9 92,-15 7-132,0-2 0,0 0 0,-1-1 1,-1 0-1,0-1 0,-1-1 0,-1 0 0,-1 0 0,0-1 0,-1-1 0,0 0 1,-2 0-1,3-10 132,-5 12 50,-1 0 1,0-1 0,-1 1 0,-1-1 0,0 0 0,-2 0-1,0 1 1,-1-1 0,0 0 0,-1 0 0,-1 0-1,-1 0 1,-1 0 0,0 1 0,-1 0 0,-1-4-51,4 16 115,0 0 1,0 0-1,-1 0 1,1 0 0,-1 1-1,0-1 1,0 1-1,-1-2-115,3 5 24,1-1 0,-1 1 0,1-1-1,-1 0 1,0 1 0,0-1 0,1 1 0,-1 0-1,0-1 1,0 1 0,1 0 0,-1-1 0,0 1-1,0 0 1,0 0 0,1 0 0,-1-1 0,0 1-1,0 0 1,0 0 0,0 0 0,0 1-1,1-1 1,-1 0 0,0 0 0,0 0 0,0 1-1,0-1 1,1 0 0,-1 1 0,0-1 0,0 0-1,1 1 1,-1-1 0,0 1 0,1 0 0,-1-1-1,1 1 1,-1-1 0,0 1 0,1 0 0,-1-1-1,1 1 1,0 0 0,-1 0 0,1 0-24,-3 5 16,0-1-1,1 1 1,0 0 0,0 0 0,1 0 0,0 1 0,0-1 0,0 0 0,1 1 0,0-1-1,0 0 1,0 1 0,1-1 0,1 6-16,3 15-14,2 1-1,7 19 15,11 18-11,2-1-1,31 50 12,-21-41-2,-35-70 6,0 1 1,0 0-1,0-1 1,-1 1 0,0 0-1,0 0 1,0 0-1,0 0 1,0 0-1,-1 2-4,0-6 2,0 1 0,0 0 0,0-1 0,0 1 0,-1 0 0,1-1 0,0 1 0,0-1 0,-1 1 0,1 0-1,0-1 1,-1 1 0,1-1 0,-1 1 0,1-1 0,-1 1 0,1-1 0,-1 1 0,1-1 0,-1 0 0,1 1 0,-1-1-2,-1 1 4,0 0 0,-1-1 0,1 1 0,0-1 0,0 1 0,0-1 1,0 0-1,-1 0 0,1 0 0,-2 0-4,-53-9 514,66 10-514,1-1 1,-1 0 0,1 0 0,-1-1-1,1 0 1,-1-1 0,0 0 0,0 0-1,0-1 1,0 0 0,3-2-1,18-8 14,-1-2 1,19-13-15,-18 9 6,-1-2-1,-1-1 1,0-1 0,-2-1 0,-1-1-1,15-20-5,-26 28 4,0-1-1,-2-1 0,0 0 0,-1-1 0,-1 0 0,0 0 1,-2-1-1,0-1 0,-2 1 0,0-1 0,-1-4-3,-3 8 2,0-1 1,-2 1-1,0-1 0,-1 0 0,-3-14-2,-6-20 5,-7-17-5,6 25 0,-6-29 6,9 30 68,-3 2 1,-1-1 0,-14-31-75,25 73 9,0-1 0,1 0 0,-1 0-1,0 0 1,0 1 0,0-1 0,0 1 0,0-1 0,-1 1 0,1-1 0,0 1 0,-1 0 0,1-1 0,-1 1 0,0 0-9,1 0 4,1 1 1,-1 0-1,1 0 0,-1 0 1,0 0-1,1 0 0,-1 0 0,1 0 1,-1 0-1,0 0 0,1 0 1,-1 1-1,1-1 0,-1 0 0,0 0 1,1 0-1,-1 1 0,1-1 1,-1 0-1,1 1 0,-1-1 0,1 0 1,-1 1-1,1-1 0,-1 1 1,1-1-1,0 1 0,-1-1 0,1 1-4,-3 4 14,0 0 0,0 1-1,1-1 1,0 1 0,0-1-1,0 1 1,1 0-1,0 0 1,-1 2-14,-1 24 8,1 0 0,1 1 0,2-1 0,1 0 0,1 0 0,2 0 0,2 0 0,0 0 0,2-1 0,2-1 0,0 1 0,3-2 0,11 20-8,7 9 60,12 34-60,-35-68 5,0 0 0,-1 0 0,-2 1 0,0 0 0,0 15-5,-5-33 6,2 11-102,-1 0 0,-1 0 0,-1 0 0,0 0 0,-1 0 0,-3 11 96,3-27-20,1 0 1,-1 1 0,0-1 0,-1 0-1,1 0 1,0 1 0,-1-1 0,1 0-1,-1 0 20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0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8498,'46'-21'2848,"30"19"-3048,15 2-352,7 2 304</inkml:trace>
  <inkml:trace contextRef="#ctx0" brushRef="#br0" timeOffset="1">610 321 7922,'13'4'2696,"-7"17"-2576,-4 5-112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2.1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44 3017,'-53'-44'1192,"49"50"-704,6 9 136,0-1 80,1 3-32,7 6-111,-1-4-289,3 3-72,1-4-80,-1-3-40,3 0-80,2-7-312,2-5 224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2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 6673,'-5'7'199,"0"1"-1,0 0 0,1 0 1,0 0-1,1 1 0,0 0 0,0-1 1,1 1-1,0 0 0,0 0 1,1 0-1,0 6-198,1-9-24,1 1 0,0-1 0,0 0 0,0 1 0,1-1 0,0 0 0,0 0 0,0 1 0,1-2 0,0 1 1,0 0-1,1-1 0,-1 1 0,1-1 0,1 0 0,-1 0 0,1-1 0,1 2 24,2 2-96,1-1-1,1 0 1,0 0 0,0-1 0,0-1-1,0 1 1,1-2 0,11 4 96,-15-5-98,-1-1-1,1-1 1,1 1 0,-1-1 0,0-1 0,0 1-1,0-1 1,0 0 0,1-1 0,-1 1 0,0-2-1,0 1 1,0-1 0,0 0 0,1-1 98,-4 1-27,0 0 0,0 0-1,-1 0 1,1-1 0,-1 1 0,0-1 0,0 0 0,0 0 0,0 0 0,0 0 0,-1-1 0,1 1 0,-1-1 0,0 0 0,0 0-1,0 1 1,-1-1 0,1-1 27,3-11-10,-1 0 0,-1-1 0,0 0-1,-1 0 11,9-39 407,-11 54-368,0 1-1,0 0 0,1 0 1,-1 0-1,1 0 0,-1 0 0,0 0 1,1 0-1,0 0 0,-1 0 1,1 0-1,0 0 0,0 0 1,-1 0-1,1 0 0,0 0 1,0 1-1,0-1 0,0 0 0,0 1 1,0-1-1,0 0 0,0 1 1,0 0-1,0-1 0,0 1 1,1 0-1,-1-1-38,2 1 37,-1 1 0,1-1-1,-1 0 1,1 1 0,-1-1 0,0 1 0,1 0 0,-1 0-1,0 0 1,0 0 0,1 0 0,-1 1 0,1 0-37,6 5 77,0 0 1,0 1-1,-1 0 1,0 1-1,4 5-77,3 9 144,0 0 1,-2 2-1,0 0 0,0 5-144,24 46 140,-27-65 31,-9-11-162,-1 0 0,0 0-1,1 0 1,-1 0 0,0 0 0,1 0 0,-1 0 0,0 0-1,1-1 1,-1 1 0,0 0 0,1 0 0,-1 0 0,0 0-1,1 0 1,-1-1 0,0 1 0,0 0 0,1 0 0,-1 0-1,0-1 1,0 1 0,1 0 0,-1 0 0,0-1 0,0 1-1,0 0-8,12-30 416,-8 17-365,23-71 137,-18 53-301,0 1-1,3 0 1,0 0-1,10-14 114,-22 43-4,1 0 0,-1 0-1,1-1 1,-1 1-1,1 0 1,0 0 0,0 0-1,0 0 1,0 0 0,0 0-1,0 0 1,0 0-1,0 0 1,0 1 0,0-1-1,0 0 1,0 0-1,1 1 1,-1-1 0,0 1-1,0 0 1,1-1 0,-1 1-1,0 0 1,2-1 4,-2 2-3,1-1 0,-1 1 0,0 0 0,1 0 0,-1-1 0,0 1 0,1 0 1,-1 0-1,0 0 0,0 0 0,0 0 0,0 1 0,0-1 0,0 0 0,0 0 0,0 1 0,0-1 1,0 1 2,5 11-6,-1-1 0,0 1 1,0 0-1,0 8 6,-4-18-1,8 29 15,1 7-121,2 0 0,12 26 107,-19-53-182,0-1-1,1-1 1,0 1 0,1-1-1,0 0 1,1-1 0,0 0-1,0 0 1,1-1 0,0 0-1,3 2 183,0-3-249,0 0 0,0 0 0,9 2 249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3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298 522 5825,'-2'-2'179,"0"0"1,-1 0-1,1 1 0,-1 0 0,1-1 0,-1 1 0,1 0 1,-1 0-1,0 1 0,0-1 0,1 0 0,-1 1 0,0 0 0,0-1 1,0 1-1,0 1 0,-1-1-179,-4 0 20,0 1 0,0 1-1,0-1 1,0 1 0,-7 3-20,1 1 79,1 0 0,-1 2 0,1-1-1,0 2 1,1-1 0,0 2 0,0 0 0,-8 9-79,13-12 27,0 0 0,1 0 0,0 1 0,0 0 0,0 0 0,1 1 0,1 0 0,-1 0 0,2 0 0,-1 0 0,1 0 0,0 1 0,1-1 0,0 2-27,2-7 2,-1-1 1,1 1-1,0 0 0,0-1 0,0 1 0,1-1 0,-1 1 0,1 0 0,0-1 0,0 1 0,0-1 0,0 0 0,1 1 0,0-1 0,-1 0 0,1 0 0,0 0 0,0 0 0,1 0 0,0 0-2,-1-1 2,1 0 0,0 0 1,0 0-1,0 0 0,0-1 0,0 0 1,0 0-1,0 0 0,0 0 0,0 0 0,1 0 1,-1-1-1,0 1 0,0-1 0,1 0 1,-1 0-1,0-1 0,1 1 0,-1 0 0,0-1 1,0 0-1,1 0-2,11-4 10,0 0 0,0-1 0,-1-1 0,0 0 0,0-1 0,0 0 0,-1-1 0,-1-1 0,1 0 0,-2-1 0,1 0 0,-1 0 0,-1-2 0,0 1 0,-1-1 0,0 0 0,-1-1 0,4-9-10,-7 8 1,-1 1 0,0 0 1,-1-1-1,-1 0 0,0 0 0,-1 0 0,0 0 1,-1 0-1,-2-13-1,-4-18-6,-2 0 1,-7-22 5,5 23 18,-2 2 1,-2-1-1,-2 2 0,-22-41-18,37 80 3,0 0-1,-1 0 1,0 1 0,0-1-1,1 0 1,-2 1-1,1 0 1,0 0 0,0-1-1,-1 1 1,1 0 0,-1 1-1,1-1 1,-1 0-1,0 1 1,0 0 0,0-1-1,-1 1-2,3 1 1,0 0-1,0 0 1,0 0-1,1 0 1,-1 0-1,0 0 1,0 0 0,0 0-1,0 1 1,0-1-1,0 0 1,0 0-1,1 1 1,-1-1-1,0 1 1,0-1-1,0 1 1,1-1 0,-1 1-1,0 0 1,1-1-1,-1 1 0,-1 1 1,1 0 1,0 0-1,-1 1 0,1-1 0,0 0 0,0 0 1,1 1-1,-1-1 0,0 0 0,1 1 0,0-1 1,-1 1-2,0 13-1,0-1 1,1 0 0,1 0 0,0 1 0,1-1 0,1 1 0,23 93 5,-24-103-5,11 42 31,3 0 0,2 0 0,1-2 0,3 0 0,2-1 0,2-2 0,1 0 0,14 12-31,-32-44 4,0 0 1,1-1 0,1 0 0,0-1 0,0 0 0,0 0 0,1-2-1,0 1 1,4 0-5,-11-5 0,1-1 0,0 0-1,-1 0 1,1 0 0,0-1 0,0 0-1,0 0 1,0-1 0,0 1-1,0-1 1,0 0 0,0-1 0,0 0-1,0 0 1,0 0 0,0 0-1,0-1 1,-1 0 0,1 0 0,0-1-1,-1 0 1,4-2 0,2-3-57,0 0 0,-1-2 0,0 1-1,0-1 1,-1 0 0,0-1 0,-1 0 0,0 0 0,-1-1 0,0 0-1,1-4 58,6-14-440,-2 1 0,-1-2 0,-2 1 0,1-11 440,-6 26-189,-1 1 0,0-1 0,-2 0 0,1 0 0,-2 0 0,-1-13 189,1 27 7,0-1 1,0 0-1,0 1 1,0-1-1,0 1 1,-1-1-1,1 1 1,0-1-1,-1 1 1,0-1-1,1 1 1,-1-1-1,0 1 1,0 0-1,1-1 1,-1 1-1,0 0 1,0 0-1,-1-1 1,1 1-1,0 0 1,0 0-1,0 0 1,-1 1-8,1-1 19,1 1 0,-1 0 1,0 0-1,0 0 0,0 0 1,1 0-1,-1 0 1,0 0-1,0 1 0,0-1 1,1 0-1,-1 0 0,0 1 1,0-1-1,1 0 0,-1 1 1,0-1-1,1 0 0,-1 1-19,-18 18 387,9-3-227,0 0 0,1 1 0,0 0-1,2 1 1,0-1 0,1 1 0,0 1-1,2-1 1,0 1 0,1 0 0,1 0 0,1 2-160,0-12 19,1 1 1,1 0 0,-1 0-1,2 0 1,-1 0 0,1-1-1,1 1 1,-1-1 0,2 0-1,-1 1 1,1-1 0,1-1 0,0 1-1,0-1 1,1 0 0,-1 0-1,2 0 1,-1-1 0,1 0-1,0 0 1,1-1 0,0 0 0,0 0-1,4 2-19,-4-4-39,1 0 0,-1-1 1,1 0-1,0 0 0,0-1 0,0 0 0,0-1 0,0 0 0,0 0 0,0-1 0,0 0 0,1-1 39,64-9-161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4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1 8018,'-12'8'307,"2"1"1,-1 0 0,1 1-1,0 0 1,1 0 0,1 1 0,-1 0-1,2 1 1,0 0 0,-3 5-308,-8 20-31,2 1 1,-10 34 30,17-47 14,1 1 0,2 0 0,0 0 0,2 0 0,0 11-14,4-29 3,0 0-1,0 1 1,1-1-1,0 0 1,0 0 0,1 0-1,0 0 1,1 0-1,0 1-2,-1-5 1,1 1 1,-1 0-1,1 0 0,0-1 1,0 1-1,1-1 0,-1 0 0,1 0 1,0 0-1,0-1 0,1 1 1,-1-1-1,1 0 0,2 1-1,4 1-13,0 0 1,0-1-1,0-1 0,0 0 1,1 0-1,0-1 0,-1 0 0,1-1 1,4-1 12,16 1-173,0-2 0,28-5 173,-23 1-134,0-2 1,-1-1-1,0-2 1,0-2-1,-1-1 1,-1-1-1,1-3 134,-11 5-5,-2-1-1,0-1 1,-1-1 0,0-1-1,-1-1 1,-1-1 0,-1 0-1,0-2 1,-2 0 0,9-12 5,-17 18 43,1 0 0,-2 0 0,0 0 0,4-13-43,-9 21 20,0-1 0,0 1 1,-1 0-1,0-1 0,0 1 0,0 0 0,-1-1 0,0 1 0,0-1 0,0 1 0,-1-1 0,-1-4-20,2 9 4,-1 1 0,1 0 0,-1 0 0,1-1-1,-1 1 1,1 0 0,-1 0 0,0 0 0,0-1 0,1 1-1,-1 0 1,0 0 0,0 0 0,0 0 0,0 1 0,0-1-1,0 0 1,0 0 0,-1 1 0,1-1 0,0 0 0,-1 0-4,-1 1 2,1 0 1,0-1 0,0 1-1,-1 0 1,1 0 0,0 0-1,0 1 1,-1-1 0,1 0-1,0 1 1,0 0 0,0-1-1,-1 1-2,-5 3 4,0-1-1,0 2 0,1-1 0,0 1 1,-1 0-1,-5 6-3,-23 25 94,2 1 0,1 3 1,-11 17-95,38-48 31,0 1 0,0 0 0,1 0 0,0 1-1,1-1 1,0 1 0,1 0 0,-2 10-31,4-17 5,1-1 0,-1 0 0,1 0 0,0 0 0,0 0 0,0 1 0,1-1 0,-1 0 0,1 0-1,0 0 1,-1 0 0,1 0 0,1 0 0,-1 0 0,1 1-5,-1-2 2,1-1 0,0 1 0,-1 0 0,1 0 0,0-1 0,0 1 0,0-1 0,0 0 0,0 1 1,0-1-1,1 0 0,-1 0 0,0 0 0,1-1 0,-1 1 0,0-1 0,1 1 0,-1-1 0,1 0 0,-1 0 0,1 0 0,0 0-2,6 0 4,0-1 0,1 0-1,-1-1 1,0 0 0,0-1-1,0 1 1,0-2 0,0 1 0,-1-1-1,7-5-3,1 0-15,-1-1-1,-1 0 0,0-1 1,0-1-1,4-5 16,-1-1-88,-1 0 0,-1-1 0,12-21 88,-22 33-27,-1-1-1,1 0 0,-1 0 0,0-1 0,-1 1 0,0-1 0,-1 0 0,1 0 0,-2 0 0,1 0 0,-1-6 28,-1 14-1,0 0 0,1 0-1,-1 0 1,0 0 0,0 0-1,-1 0 1,1 0 0,0 0-1,0 0 1,0 0 0,-1 0-1,1 0 1,0 0 0,-1 1-1,1-1 1,-1 0 0,1 0-1,-1 0 1,1 0 0,-1 1-1,1-1 1,-1 0 0,0 1-1,0-1 1,1 0 0,-1 1-1,0-1 1,0 1 0,0-1-1,1 1 1,-1 0 0,0-1-1,0 1 1,0 0 0,0-1-1,0 1 1,0 0 0,0 0-1,0 0 1,0 0 0,0 0 1,-2 0 2,0 1-1,0 0 1,0-1 0,0 1 0,1 0 0,-1 1 0,0-1 0,0 0 0,1 1-1,-1-1 1,1 1 0,-1 1-2,-5 4 12,1 0 0,0 1 0,1 0-1,-1 0 1,2 1 0,-1-1 0,1 1 0,0 1 0,1-1-1,-1 3-11,2-4 15,0 1 0,0 0 0,1 0 0,0 0 0,0 0 0,1 0 0,1 1 0,-1-1 0,1 0 0,1 0 0,0 6-15,0-12 8,0 1 0,0-1 0,0 0 0,0 1 0,0-1 0,1 0-1,0 0 1,-1 0 0,1 0 0,0 0 0,1 0 0,-1-1 0,0 1 0,1-1 0,-1 1 0,1-1 0,0 0-8,1 1 9,1-1-1,-1 1 1,1-1 0,0-1 0,-1 1-1,1-1 1,0 1 0,0-1 0,0-1-1,0 1 1,0-1-9,13 0 15,0 0-1,0-2 0,-1 0 1,1-1-1,-1-1 0,4-2-14,7-2-25,0-1 0,0-1 0,-1-1-1,-1-2 1,0-1 0,-1 0 0,-1-2-1,15-13 26,-27 19-40,-1 0-1,0-1 1,-1 0-1,0-1 1,0-1-1,-2 1 0,8-14 41,-11 16-23,0 0 0,-1 0 0,-1-1 0,1 1 0,-2-1 0,1 0 0,-1 0 0,-1 0 0,0 0 0,-1 0 0,0-6 23,0 15 2,0 0-1,-1 0 0,1 0 0,0 0 0,-1 0 1,1 0-1,-1 0 0,0 0 0,1 0 0,-1 0 1,-1-1-2,2 2 2,-1 1 1,1-1 0,-1 1-1,1-1 1,-1 1 0,1 0-1,-1-1 1,1 1 0,-1-1-1,1 1 1,-1 0 0,0 0-1,1-1 1,-1 1-1,1 0 1,-1 0 0,0 0-1,1 0 1,-1-1 0,0 1-1,1 0 1,-1 0 0,0 0-3,-1 1 9,0 0 0,-1-1 1,1 1-1,0 0 0,0 0 0,0 0 1,0 1-1,0-1 0,0 0 0,0 1 1,0-1-1,1 1 0,-1 0 1,1-1-1,-2 3-9,-6 8 29,1 0 1,0 1-1,1-1 1,1 1-1,0 1 0,1-1 1,0 1-1,1 0 1,0 0-1,0 6-29,3-13 12,0 1 0,1-1 0,0 1 1,0 0-1,1-1 0,-1 1 0,2-1 0,-1 1 0,3 5-12,-3-9 7,1 1 0,0-1-1,0 0 1,1 1-1,-1-1 1,1 0 0,0-1-1,0 1 1,0 0 0,1-1-1,-1 0 1,1 0-1,-1 0 1,1 0 0,4 2-7,-1-1 4,0-1 0,0 0 1,1 0-1,-1 0 0,1-1 0,-1 0 1,1 0-1,0-1 0,0 0 1,-1-1-1,1 1 0,0-1 1,1-1-5,2 0 5,0-1 1,0 0-1,-1-1 1,1 0-1,-1-1 1,0 0-1,0-1 1,0 0-1,0 0-5,5-5-7,0 0-1,0-1 1,-2 0-1,1-1 0,-1-1 1,-1 0-1,0-1 1,-1 0-1,-1-1 1,0 0-1,3-6 8,-8 10-16,1-1-1,-1 1 1,-1-1-1,0 0 1,-1 0-1,0 0 1,-1-1-1,0 1 1,-1-1-1,-1 1 1,0-3 16,1 13 1,-1 1-1,-1-1 1,1 1 0,0-1 0,0 1-1,0-1 1,-1 1 0,1-1-1,-1 1 1,1-1 0,-1 1 0,0 0-1,0-1 1,1 1 0,-1 0-1,0 0 0,1 1 1,0 0-1,0 0 0,0 0 1,0 0-1,-1 0 0,1 0 1,0 0-1,0 0 0,0 0 1,-1 0-1,1 0 1,0-1-1,0 1 0,-1 0 1,1 0-1,0 1 0,0-1 1,0 0-1,-1 0 1,1 0-1,0 0 0,0 0 1,0 0-1,-1 0 0,1 0 1,0 0-1,0 0 1,0 0-1,0 1 0,-1-1 1,1 0-1,0 0 0,0 0 1,0 0-1,-9 15 12,3 4-7,0 1 0,1-1 0,2 1 1,0 0-1,0 8-5,-2 106 90,4-106-67,2-3-9,1 0 0,0 1-1,2-1 1,3 8-14,29 98 53,-24-95-41,-1 1 0,-2 1 0,-2-1 1,-1 1-1,0 31-12,-6-67 16,1 0 1,-1 0-1,0 0 1,0-1-1,0 1 1,-1 0-1,1 0 0,0 0 1,-1 0-1,1 0 1,-1 0-1,0-1 0,1 1 1,-1 0-1,0 0 1,0-1-1,0 1 1,0-1-1,-1 1 0,1-1 1,0 1-1,0-1 1,-1 0-1,1 1 0,-1-1 1,0 0-1,1 0 1,-1 0-1,0-1 1,1 1-1,-1 0 0,0 0 1,0-1-1,0 1 1,0-1-1,1 0 1,-1 0-1,0 1 0,0-1 1,0 0-1,0 0 1,0-1-1,0 1 0,0 0 1,-1-1-17,-3-1 29,0 1 1,0-1-1,1 0 1,-1 0-1,0-1 1,1 1-1,0-1 1,0-1-1,0 1 0,0-1 1,0 0-1,1 0 1,-1 0-1,1 0 1,0-1-1,1 0 1,-1 0-1,1 0 1,0 0-1,-2-4-29,-1-4-15,0 0-1,1 0 1,0-1-1,1 0 1,0 0-1,1 0 1,1 0-1,0-5 16,1 11-104,0-1 0,1 0 0,0 0 0,1 0 0,0 0 0,0 0 0,1 1-1,0-1 1,1 0 0,-1 1 0,2 0 0,-1 0 0,1 0 0,0 0 0,1 0 0,0 1 0,5-6 104,-1 4-155,1 1 1,-1 0 0,12-6 154,-21 14-3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3.2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0 8482,'-14'12'2888,"-21"30"-2704,7 17-128,-11 16-32,-9 11-24,-5 15-256,-10 7-272,2 12 320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5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140 728 7338,'66'-57'3410,"-48"43"-3338,0-1 0,-1-2 1,6-6-73,-17 17-37,-1-1 0,0-1-1,0 1 1,-1-1 0,0 0 0,0 0 0,0 0 0,-1 0 0,-1 0 0,1-1 0,-1 0 37,-1 1-73,0 1 0,0-1 1,-1 1-1,1-1 0,-2 0 0,1 1 1,-1-1-1,0 1 0,-1-1 0,0 1 1,0-1-1,-3-5 73,3 8-34,-1 0-1,1 0 1,-1 1-1,0-1 1,-1 0-1,1 1 1,-1 0-1,0 0 1,0 0-1,0 1 1,-1-1-1,1 1 1,-1 0-1,1 0 1,-1 0-1,0 1 1,-5-2 34,0 1 35,-1 0 0,1 0 0,-1 1 0,0 1 0,1 0 0,-1 0 0,0 1 0,0 0 0,1 1 0,-1 1 0,0-1 0,1 2 0,-1-1 0,1 2 0,0-1 0,0 1 0,0 1 0,0 0 0,1 0-1,0 1 1,0 0 0,-3 3-35,11-9 7,1 1-1,0-1 1,-1 0-1,1 0 1,-1 1-1,1-1 1,0 1-1,-1-1 1,1 0-1,0 1 1,-1-1-1,1 1 1,0-1-1,0 0 1,-1 1-1,1-1 1,0 1-1,0-1 1,0 1-1,0-1 1,0 1-1,0-1 1,0 1-1,0-1 1,0 1-1,0-1 1,0 1-1,0 0-6,11 3 95,23-5-20,-33 1-69,89-13 149,87-25-155,-90 17 26,0 5 0,11 1-26,-84 14-2,1 0 1,-1 1 0,0 0 0,2 1 1,-13 0-1,0-1 0,0 0 0,0 1 0,0-1 0,0 1 0,0 0 0,0 0 0,0 0-1,0 1 1,-1-1 0,1 1 0,0-1 0,-1 1 0,1 0 0,-1 0 0,0 0 0,0 0 0,0 0 0,0 1 0,0-1 0,0 1 0,1 1 1,-2 1-3,1 0 0,-1 0 0,0 1 0,0-1 0,-1 1 0,0-1 0,0 1 1,0-1-1,0 0 0,-1 1 0,0-1 0,0 1 0,-2 3 3,-3 14 6,-2 0 0,-5 9-6,12-29 0,-14 33 19,-5 9 100,-4 23-119,19-53 33,2-1 1,-1 1-1,2-1 0,0 1 0,1 0 0,0 0 0,1 1-33,1-12 8,-1 1 1,1 0 0,0-1 0,0 0 0,0 1 0,0-1 0,1 1-1,0-1 1,0 0 0,0 0 0,1 0 0,-1 0 0,1-1 0,0 1-1,0-1 1,0 1 0,0-1 0,1 0 0,-1 0 0,1 0 0,0-1-1,3 2-8,3 1 9,-1 0-1,1-1 0,1-1 1,-1 0-1,1 0 0,-1-1 0,1 0 1,0-1-1,4 0-8,26-1-13,1-1 0,-1-2 0,0-2 0,0-2 0,0-1 0,-1-3 0,0-1 0,-1-2 0,26-13 13,-47 19-34,1-1 1,-1-1 0,-1-1 0,0 0-1,12-11 34,-21 14-16,1 0 0,-1 0 0,0-1 0,-1 0 0,0-1 0,-1 1 0,0-1 0,0-1 0,-1 1 0,4-11 16,-5 8 5,0 0 0,-1 0 1,0-1-1,-1 1 0,-1-1 0,0 0 1,0 0-1,-2 1 0,0-1 0,0 0 1,-1 1-1,-1-1 0,0 1 0,-3-7-5,4 16 8,0 0 0,0-1-1,0 1 1,0 0 0,-1 1-1,0-1 1,0 0 0,0 1-1,0 0 1,0-1 0,-1 1-1,1 0 1,-1 1 0,0-1-1,0 1 1,0 0 0,0 0-1,0 0 1,-1 0 0,1 1 0,-1-1-1,1 1 1,-1 0 0,1 1-1,-1-1 1,1 1 0,-1 0-1,0 0 1,1 0 0,-1 1-1,1 0 1,-1 0 0,-1 0-8,-15 5 55,0 0 0,1 2 0,0 0 0,0 1 0,1 1 0,0 1 0,1 1 0,0 0 0,1 2 0,0 0 0,1 0-1,0 2 1,-6 9-55,16-17 30,0-1 0,1 1-1,1 0 1,-1 0 0,1 0-1,0 1 1,1 0 0,0-1-1,1 1 1,-1 5-30,2-10 6,0 0 0,0 1 0,1-1 0,0 0 1,0 0-1,0 1 0,1-1 0,-1 0 0,1 0 0,0 0 0,0 0 0,0 0 1,1 0-1,0 0 0,-1 0 0,1 0 0,1 0 0,-1-1 0,0 1 1,1-1-1,0 0 0,0 0 0,2 2-6,1 0 1,1 0 1,0-1-1,1 0 1,-1 0-1,1-1 0,0 0 1,0 0-1,0 0 1,0-1-1,0-1 0,0 1-1,14 1 15,0-2 0,-1 0 0,17-1-15,-24-1 9,1 0 0,-1-1 0,1-1 1,-1 0-1,0-1 0,0 0 0,0-1 0,-1-1 1,1 0-1,-1-1 0,3-3-9,-9 6-6,-1-1 1,0 0-1,0 0 1,0 0-1,0-1 1,-1 0-1,0 0 1,0 0-1,-1-1 1,1 1-1,-1-1 1,-1 0-1,1 0 1,-1-1-1,-1 1 1,1-1-1,-1 1 1,-1-1-1,1 0 1,-1 0-1,-1-7 6,0 10-9,0 0 1,0-1-1,-1 1 0,0 0 0,0 0 0,-1 0 0,1 0 1,-1 0-1,0 0 0,-1 0 0,1 1 0,-2-2 9,4 5-1,-1-1 0,0 1 0,0 0 0,0 0 0,0 0 0,0 0 0,0 0-1,0 0 1,0 0 0,0 1 0,-1-1 0,1 0 0,0 0 0,-1 1 0,1-1 0,0 1 0,-1 0 0,1-1 0,-1 1 0,1 0-1,0 0 1,-1-1 0,1 1 0,-1 0 0,1 1 0,-1-1 0,1 0 0,0 0 0,-1 1 0,1-1 0,-1 0 0,1 1 0,0 0-1,-1-1 1,1 1 0,0 0 0,0 0 0,0-1 0,-1 1 0,1 0 0,0 0 0,0 0 0,0 0 0,1 1 0,-1-1 1,-12 13-5,1 1 0,0 0 0,2 1 0,-1 0 0,2 0 0,0 1 0,2 1 0,-1-1 1,-2 16 4,7-26-4,1 1 1,0 0 0,1-1 0,-1 1 0,2 0-1,-1 0 1,1-1 0,0 1 0,1 0 0,-1 0 0,2-1-1,-1 1 1,2 2 3,-2-6 1,1 1-1,0-1 0,0 0 1,1 0-1,-1 1 0,1-2 1,0 1-1,0 0 0,1-1 1,-1 1-1,1-1 1,-1 0-1,1 0 0,0 0 1,0-1-1,0 1 0,1-1 1,-1 0-1,1 0 0,-1-1 1,1 1-1,3 0 0,9 1 1,0 0 0,-1-2 0,1 0-1,0 0 1,0-2 0,0 0 0,-1-1-1,1 0 1,0-2 0,10-3-1,3-2-51,-1-1 0,-1-1-1,0-2 1,0-1 0,13-9 51,-33 18-12,-1 1 0,1-2-1,-1 1 1,0-1 0,0 0-1,-1 0 1,0 0 0,0-1-1,-1 0 1,1-1 0,-1 1-1,-1-1 1,0 0 0,0 0 0,0 0-1,-1-1 1,0 1 0,-1-1-1,0 1 1,0-1 0,-1 0-1,0-8 13,-1-8 2,-1 0-1,-2 0 1,0 0-1,-2 0 1,-1 1-1,-1 0 1,-3-7-2,-4-6 45,-1 1 0,-2 0 0,-2 1 0,-9-12-45,8 18 148,-2 1 0,-2 1 0,-5-4-148,13 14 71,14 16-75,-8-11 70,10 12-64,0 0 0,0-1 0,0 1 0,0 0 0,-1 0 1,1 0-1,0 0 0,0-1 0,0 1 0,0 0 1,0 0-1,0 0 0,0 0 0,-1-1 0,1 1 0,0 0 1,0 0-1,0 0 0,0-1 0,0 1 0,0 0 0,0 0 1,0 0-1,0-1 0,0 1 0,0 0 0,0 0 1,0-1-1,1 1 0,-1 0 0,0 0 0,0 0 0,0 0 1,0-1-1,0 1 0,0 0 0,0 0 0,1 0 1,-1 0-1,0-1 0,0 1 0,0 0 0,0 0 0,0 0 1,1 0-1,-1 0 0,0 0-2,1-1 36,3 3-17,13 5 0,0 2 1,0 0 0,-1 1 0,-1 0 0,1 2 0,-1-1-1,2 5-19,-7-6 10,-1 0-1,0 0 1,-1 1 0,0 0-1,0 1 1,-2-1-1,2 5-9,7 16 31,-3 0 0,0 2-31,-10-27 6,31 99 142,-6 1 0,-3 1 0,6 101-148,-29-201-25,0 1-1,0-1 1,-1 1 0,0-1-1,-1 1 1,0-1-1,0 1 1,-1-1 0,-2 7 25,3-12-56,0 0 1,-1-1 0,1 1-1,-1-1 1,0 1-1,1-1 1,-1 1 0,0-1-1,-1 0 1,1 0-1,0 0 1,0 0 0,-1-1-1,1 1 1,-1 0 0,0-1-1,0 0 1,1 0-1,-1 0 1,0 0 0,0 0-1,0 0 1,0-1 0,0 1-1,0-1 1,0 0-1,0 0 1,-3 0 55,-31-4-391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3:55.8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0 238 7650,'23'18'1950,"1"-1"1,14 6-1951,-12-9 61,1-1 1,0-1-1,1-2 0,0-1 0,1-1 1,21 3-62,-15-5 38,0-1-1,1-2 1,-1-2 0,1-1 0,-1-1 0,0-2 0,15-4-38,-25 2-28,-1 0-1,1-2 1,-1-1 0,0-1-1,0-1 1,-1-1-1,-1 0 1,0-2-1,0-1 1,10-10 28,-22 16-43,0-1-1,-1 0 1,0-1 0,-1 0-1,0-1 1,0 0 0,-1 0-1,0-2 44,-4 9-16,-1-1 0,0 0 0,0 0 0,-1 0 0,1-1 0,-1 1 0,0 0 0,-1 0 0,1-1 0,-1 1 16,0 1-3,-1 1 0,1 0 0,-1 0 0,1-1 0,-1 1 0,0 0 0,0 0 0,-1 0 0,1 0 0,0 0 0,-1 0 0,0 0 0,0 0 0,0 1 0,0-1 0,-2-1 3,1 1 9,0 1 0,-1-1 0,1 1-1,-1 0 1,0 0 0,0 0 0,1 0 0,-1 1 0,0-1-1,-1 1 1,1 0 0,0 1 0,0-1 0,0 1 0,-1-1-1,1 1 1,0 0 0,0 1 0,0-1 0,-1 1 0,1 0 0,0 0-1,0 0 1,-3 2-9,-4 1 38,0 0-1,0 1 1,1 0-1,0 0 1,0 2-1,0-1 1,1 1-1,-6 5-37,4-1 53,0 0 0,2 1-1,-1 0 1,1 1 0,1 0 0,0 0 0,1 0-1,1 1 1,0 0 0,-2 7-53,2 0 63,0 0 0,2 1 0,0-1 1,1 1-1,1-1 0,2 22-63,0-33 14,0-1 0,1 0 0,0 1 0,1-1 0,0 0 0,0 0-1,1 0 1,1 0 0,2 6-14,-3-10 6,0 0 1,0-1-1,1 1 0,-1-1 0,1 0 0,0 0 0,0 0 0,1 0 0,-1-1 1,1 0-1,0 0 0,0 0 0,0 0 0,0-1 0,0 0 0,0 0 0,1 0-6,9 2 21,-1-1-1,1 0 1,0-1-1,0-1 0,0 0 1,0-1-1,-1-1 1,10-1-21,11-3 39,0-2 0,-1-1 0,2-2-39,-9 2 16,-1-1 0,1-1 0,-1-2 0,-1 0 0,0-2 0,13-10-16,-26 16 4,-2-1 0,1 1 0,-1-2 0,0 1 0,-1-1 1,0-1-1,-1 0 0,0 0 0,-1 0 0,0-1 0,-1 0 0,0-1 0,-1 1 0,2-9-4,-1 0 4,-2 0 0,0-1 0,-2 1 0,0-1 0,-2 1 0,0-1 0,-1 1 0,-1-1 0,-2 1 0,0-1 0,-5-16-4,8 37 1,1-1 1,0 1 0,-1-1-1,1 1 1,-1-1 0,0 1-1,1-1 1,-1 1-1,0 0 1,0 0 0,0-1-1,0 1 1,0 0-1,0 0 1,0 0 0,0 0-1,-1 0 1,0-1-2,1 2 0,0 1 0,0-1 0,0 0 1,0 0-1,0 0 0,0 1 0,1-1 0,-1 0 0,0 1 1,0-1-1,0 1 0,0-1 0,0 1 0,1-1 1,-1 1-1,0 0 0,0-1 0,1 1 0,-1 0 1,1 0-1,-1-1 0,0 1 0,1 0 0,-1 0 1,1 0-1,0 0 0,-1 0 0,1 0 0,0 0 1,0 0-1,-3 6-1,0-1 0,1 2 0,0-1 0,0 0 1,1 0-1,0 0 0,0 1 0,0-1 0,1 6 1,1-1 2,0 1-1,0-1 0,1 0 0,1 0 0,1 6-1,4 4 13,1-2 0,0 1-1,1-1 1,2 0 0,0-1 0,5 5-13,27 33 130,17 14-130,-58-68 0,7 8 20,0 1 0,-1 0 0,0 1 0,1 4-20,-8-14-6,0 0 1,-1 0 0,1 0-1,-1 0 1,0 0 0,0 1-1,0-1 1,0 0 0,-1 0-1,1 1 1,-1-1 0,0 1-1,0-1 1,0 0 0,-1 1-1,1-1 1,-1 0 0,1 0 0,-1 1-1,0-1 1,-1 0 0,0 2 5,-2 1-71,-1 0-1,0 0 1,0 0 0,0-1 0,-1 0 0,0 0 0,-5 4 71,-63 41-269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3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320 537 2561,'37'-110'1137,"-37"108"-1072,1 1-1,0-1 1,-1 1-1,0-1 1,1 1-1,-1-1 1,0 1-1,0-1 1,0 0-1,0 1 1,0-1-1,0 1 1,0-1-1,0 0 1,-1 1-1,1-1 1,0 1-1,-1-1 1,0 1-1,1-1 1,-1 1-1,0 0 1,0-1-1,0 1 1,0 0-1,0-1 1,0 1-1,0 0 1,-1-1-65,0 1 142,-1 0 1,1 0 0,-1 0-1,1 0 1,-1 0 0,1 1-1,-1-1 1,0 1 0,1 0-1,-1 0 1,0 0-143,2 0 44,-10 0 101,1 1 0,0 0 0,0 1 0,0 0 1,0 1-1,0 0 0,0 1 0,0 0 0,1 0 0,0 1 1,0 0-1,0 1 0,1 0 0,-8 6-145,-6 7 45,1 1-1,0 0 1,2 2 0,-14 19-45,26-32 9,1 1 0,0 0 0,1 0 0,0 0 1,1 1-1,0-1 0,1 1 0,0 0 0,0 1-9,2-8 3,1 1-1,-1-1 1,1 1-1,0-1 0,0 1 1,1-1-1,-1 1 0,1-1 1,0 0-1,0 1 1,1 1-3,-1-4 0,0 1 1,0-1 0,1 0 0,-1 1 0,1-1-1,-1 0 1,1 0 0,0 0 0,0 0 0,0 0-1,0-1 1,0 1 0,1 0 0,-1-1 0,0 0-1,1 0 1,-1 1 0,1-1 0,1 0-1,1 0 1,1 0 0,0 0 0,0-1 0,0 1 1,0-1-1,0-1 0,0 1 0,0-1 0,0 0 0,0 0 1,0-1-1,-1 0 0,1 0 0,-1 0 0,1-1 0,-1 1 1,0-1-1,3-3-1,15-9-9,-1-1 0,0-1 0,7-8 9,-26 22-2,20-18-30,0-1 0,-1-1 0,8-13 32,-22 25-5,-1 1 0,0-1 0,-1 0 0,0 0 0,0-1 0,-1 0 0,-1 0 0,0 0 0,-1 0 0,1-4 5,-2-5 8,-1 0 0,-1-1-1,0 1 1,-2 0 0,0 0-1,-5-18-7,-3-1 97,-1-1 0,-14-34-97,0 20 218,23 51-186,-1-1 1,1 1-1,-1 0 0,0 1 0,0-1 1,0 0-1,0 1 0,-1 0 0,-2-2-32,6 4 9,-1 1 0,0-1 0,0 1 0,0-1 0,0 1-1,0 0 1,0 0 0,0-1 0,0 1 0,0 0-1,0 0 1,0 0 0,0 0 0,0 0 0,0 0-1,0 0 1,1 1 0,-1-1 0,0 0 0,0 0-1,0 1 1,0-1 0,0 0 0,0 1 0,0-1-1,0 1 1,1-1 0,-1 1 0,0 0-9,-2 1 14,1 0 0,0 1 0,0-1 1,0 1-1,0-1 0,0 1 0,0 0 0,1 0 0,-1 0-14,-3 11 7,0 0 0,1 0 0,1 0 0,0 1 0,1-1 0,0 1-1,2-1 1,-1 1 0,2 8-7,2 14 4,1-1 1,2 1-1,4 10-4,10 27 6,20 45-6,-17-58 6,-4 2 1,6 33-7,2 89 16,-8-45-4,-17-128-9,7 33-9,-8-43 5,0 1 1,0 0 0,0-1-1,0 1 1,0-1 0,0 1 0,1-1-1,0 1 1,-1-1 0,1 0-1,0 0 1,0 0 0,2 2 0,-3-4 1,1 1 1,-1-1-1,0 1 1,0-1-1,1 0 1,-1 1-1,0-1 1,1 0-1,-1 0 1,0 0-1,0 0 1,1 0-1,-1-1 1,0 1-1,1 0 1,-1 0-1,0-1 1,0 1-1,1-1 1,-1 1-1,0-1 1,0 0-1,0 1 1,0-1-1,0 0 1,0 0-1,0 0 1,0 0-1,1 0-1,27-32 52,-28 31-50,14-21 1,0-1 1,-2-1-1,-1 0 0,-1-1 0,-1 0 0,-2 0 1,0-1-1,-2 0 0,-1-1 0,-1 0 0,-1 1 0,-2-1 1,-1-17-4,0 37 6,-1 1 0,0-1 0,0 1-1,-1-1 1,0 1 0,0 0 0,0 0 0,-1 0 0,0 0 0,-1 0 0,0 1 0,-1-3-6,2 5 16,-1 0-1,1 1 0,-1-1 1,0 0-1,0 1 1,0 0-1,0 0 0,-1 0 1,1 1-1,-1 0 1,0-1-1,1 1 0,-1 1 1,0-1-1,0 1 1,0 0-1,-3 0-15,-34-2 157,40 3-150,1 0 0,-1 0 1,0 0-1,1 0 0,-1 0 1,0 0-1,1 1 1,-1-1-1,1 0 0,-1 1 1,0 0-1,1-1 0,-1 1 1,1 0-1,0 0 1,-1 0-1,1 0 0,0 0 1,-1 0-1,1 0 0,0 0 1,-1 1-8,2-1 1,0-1 0,0 1 0,0-1 0,0 0 0,-1 1 0,1-1 0,0 0 0,0 1 0,0-1 0,0 1 0,0-1 0,0 0 0,0 1 0,0-1 0,0 1 0,0-1 0,1 0 0,-1 1 0,0-1 0,0 0 0,0 1 0,0-1 0,1 1 0,-1-1 0,0 0 0,0 0 0,0 1 0,1-1 0,-1 0 0,0 1 0,1-1 0,-1 0 0,0 0 0,1 1 0,-1-1 0,0 0 0,1 0-1,2 2 2,1 0-1,-1-1 1,1 0-1,-1 0 1,1 0-1,0 0 1,0 0-1,-1 0 1,1-1-1,1 0-1,50-1-23,46-9-705,46-14 728,-54 8-456,40-1 61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0 645 3113,'18'-76'6013,"12"-33"-4633,1 1-1336,-25 85-68,-1 0 0,-1-1 0,-1 0 0,-1 1-1,-1-1 1,-1 0 0,-2 0 0,0-4 24,0 8-31,-2 0 1,0 1-1,0-1 0,-7-14 31,10 33 0,1-1 0,-1 1-1,0-1 1,1 1 0,-1-1 0,0 1-1,0 0 1,0-1 0,-1 1-1,1 0 1,0 0 0,0 0 0,-1 0-1,1 0 1,0 0 0,0 1-1,0 0 1,1-1 0,-1 1-1,0 0 1,0 0-1,1 0 1,-1 0 0,0 0-1,0 0 1,1 0-1,-1 0 1,0 0 0,0 0-1,1 0 1,-1 0-1,0 1 1,1-1 0,-1 0-1,0 0 1,0 1 0,-1 0-1,0 1 1,0-1-1,0 1 0,1-1 1,-1 1-1,1 0 0,-1 0 1,1 0-1,-1 0 0,1 0 1,0 0-1,0 0 0,0 0 1,0 1-1,0-1 1,1 1 0,-2 2 0,1 0 0,1 1 0,-1 0 1,1-1-1,0 1 0,0-1 0,1 1 0,-1-1 1,2 4-1,15 52 41,-3-14 1,4 41 77,18 80 142,-26-132-213,1-1 0,2 1 0,8 14-48,-17-42 8,1 0-1,-1 0 1,1-1 0,1 0-1,-1 1 1,1-2 0,0 1 0,1-1-1,5 5-7,-10-10-16,1 1 0,-1 0 0,0-1 0,1 0 0,-1 1 0,1-1 0,0 0 0,-1 0 0,1 0 0,0-1 0,-1 1 0,1-1 0,0 1 0,0-1 0,0 0 0,-1 0 0,1 0 0,0 0 0,0-1 0,0 1 0,-1-1 0,1 0 0,0 1 0,-1-1 0,1-1 0,0 1 0,-1 0 0,0-1 0,1 1 0,-1-1 0,0 1 0,2-2 16,21-26-723,-1-10 310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4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14 375 6265,'-14'-19'2849,"14"-3"-1161,12 6-1160,26-7-432,11-5-56,22-4-40,7-1-120,4-5-312,-4-2-176,-11 2-888,-24-8-633,-24 6 1361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5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36 4217,'-10'-7'529,"-1"0"-1,-1 1 1,1 0 0,-12-3-529,22 9 62,0 0 1,-1-1-1,1 1 1,-1 0-1,1 1 1,0-1-1,-1 0 1,1 0-1,0 1 1,-1-1-1,1 1 1,0-1-1,-1 1 1,1-1-1,0 1 0,0 0 1,0-1-1,0 1 1,-1 0-1,1 0 1,0 0-1,0 0 1,1 0-1,-1 0 1,0 0-1,0 1 1,0-1-1,1 0 0,-1 0 1,1 1-1,-1-1 1,1 0-1,-1 0 1,1 1-1,0-1 1,0 1-63,-3 6 163,2 0 1,-1-1-1,1 1 1,1 0-1,-1 5-163,2-1 65,0-1 0,0 0 1,1 0-1,1 0 0,0 0 0,0 0 0,1-1 0,0 0 1,2 3-66,13 22 124,1-2 1,2 2-125,-2-5 60,-1 2 0,1 5-60,-9-10 50,0 0-1,0 5-49,-6-46 38,1-1-1,0 1 1,1 0-1,1 0 1,8-12-38,-7 15-3,-1 1 1,1 0-1,1 0 0,0 1 0,0 0 1,1 1-1,0 0 0,0 0 1,1 2-1,0-1 0,3 0 3,-8 4 2,0 0-1,1 1 0,-1 0 1,1 0-1,0 0 1,0 1-1,-1 0 1,1 1-1,0 0 0,0 0 1,0 0-1,0 1 1,0 1-1,-1-1 1,1 1-1,-1 0 0,1 1 1,-1 0-1,0 0 1,1 1-2,44 30 108,-38-23-68,1-1-1,13 7-39,-22-15 5,-1 1-1,1-1 1,0 0-1,-1 0 1,1-1 0,0 0-1,0 0 1,0 0-1,1-1 1,1 1-5,4-2 9,0-1 0,0 0 0,0-1 0,0 0 0,-1 0 0,1-2 0,-1 1 0,0-1 0,0-1 0,-1 0 1,4-3-10,0 0 9,-1-1 1,0 0-1,0-1 1,-2 0-1,1-1 1,-1-1-1,-1 0 1,1-2-10,-6 7 3,-1 0-1,0 0 1,0-1 0,-1 1 0,0-1-1,0 0 1,1-7-3,-4 13 1,1 1-1,0-1 0,-1 0 1,0 1-1,1-1 1,-1 0-1,0 0 1,0 1-1,-1-1 0,1 0 1,-1 1-1,1-1 1,-1 0-1,0 1 1,0-1-1,0 1 0,0-1 1,0 1-1,-1-1 1,1 1-1,-1 0 1,1 0-1,-1 0 0,0 0 1,0 0-1,0 0 1,-1-1-1,2 3 0,-1 0 0,1-1 0,0 1 0,-1 0 0,1-1 0,0 1 0,-1 0 0,1 0 0,0 0 0,-1 0 0,1 1 0,-1-1 0,1 0 0,0 0 0,-1 1 0,1-1 0,0 1 0,0-1 0,-1 1 0,1 0 1,0-1-1,0 1 0,0 0 0,0 0 0,0 0 0,0 0 0,0 0 0,0 0 0,0 0 0,0 0 0,0 1 0,-4 4 2,1 0-1,-1 1 1,1-1-1,1 1 1,-2 2-2,1 0 6,1 0-1,0 0 1,1 0-1,0 1 1,0-1-1,1 1 1,0-1-1,1 1 1,0-1-1,0 1 1,1-1-1,1 1 1,-1-1-1,1 0 1,1 1-1,0-1 1,0 0-1,1-1 1,0 1-1,0-1 1,5 6-6,2 3-38,0-1-1,2 0 1,0-1 0,0 0-1,1-1 1,1-1-1,1 0 1,0-1 0,17 10 38,0-4-73,1-2 0,5 1 73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6.6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1 325 6033,'0'0'2920,"8"2"-2135,4-1-718,-1-1-1,1-1 1,-1 1-1,0-2 1,1 1-1,-1-2 1,0 1 0,10-5-67,-14 5 30,10-3-33,0-1 0,0 0 0,0-1 1,-1-1-1,-1-1 0,1 0 0,-1-1 0,-1-1 1,1-1 2,-12 11-20,-1-1 0,1 0 0,-1 0 0,0 0 0,0 0 0,1-1 1,-1 1-1,-1-1 0,1 1 0,0-1 0,-1 0 0,1 0 1,-1 1-1,0-1 0,0 0 0,0 0 0,0-2 20,-1 4-7,0 1 0,0-1 0,0 0-1,0 0 1,0 0 0,0 1 0,0-1 0,-1 0-1,1 0 1,0 1 0,0-1 0,-1 0 0,1 1-1,-1-1 1,1 0 0,-1 1 0,1-1 0,-1 1-1,1-1 1,-1 0 0,1 1 0,-1-1 0,0 1-1,1 0 1,-1-1 0,0 1 0,1-1 0,-1 1-1,0 0 1,0 0 0,1-1 0,-1 1 0,0 0 0,0 0-1,0 0 1,1 0 0,-1 0 0,0 0 0,0 0-1,1 0 1,-1 0 7,-4 0-21,0 1 0,0-1 1,1 1-1,-1 0 0,0 0 0,-3 1 21,-2 2-9,0 1 0,0 0 0,0 0 0,1 1 0,0 1 0,0-1 0,1 1 0,-1 1 0,-3 5 9,1-2 49,1 1 1,1 0-1,0 0 0,1 1 0,0 0 1,-5 13-50,11-20 21,0-1-1,0 0 1,1 1 0,-1-1 0,1 1 0,0 0-1,1-1 1,-1 1 0,1 0 0,0-1 0,1 1 0,0 0-1,-1-1 1,2 1 0,-1 0 0,1-1 0,-1 0-1,2 1 1,-1-1 0,0 0 0,1 0 0,0 0-1,0 0 1,1-1 0,1 2-21,-1-1 16,1 0-1,0-1 1,0 0-1,0 0 1,1 0 0,-1 0-1,1-1 1,0 0-1,0 0 1,0 0-1,1-1 1,-1 0-1,1 0 1,-1-1 0,1 0-1,-1 0 1,1 0-1,0-1 1,-1 0-1,1 0 1,0-1 0,0 0-16,17-4 35,0 0 0,-1-2 0,1-1 0,-1-1 1,-1-1-1,11-6-35,20-14 30,-1-2-1,-1-3-29,-33 24-10,-2-1-1,0-1 0,0 0 0,-1-1 0,-1-1 1,0-1-1,-1 0 0,-1 0 0,0-1 0,5-11 11,-17 26 0,13-18-6,-5 18 4,0 13 5,-5 0 5,0-1 0,0 1 0,-1 0 0,0 0 0,-1 0 0,0 9-8,-4 73 79,0-30-42,3-44-33,1 0-1,1 0 1,0 0-4,-1-13 0,0 0-1,1-1 1,0 1 0,-1-1 0,2 1 0,-1-1 0,0 0 0,1 0 0,0 0-1,1 0 1,0 2 0,-3-6 0,0 0 0,0 0 0,0 0 0,0 0 0,0 0 0,1 0 0,-1 0 0,0-1 0,0 1 0,1 0 0,-1-1 0,0 1 0,1-1 0,-1 1 0,1-1 0,-1 0 0,0 1 0,1-1 0,-1 0 0,1 0 1,-1 0-1,1 0 0,-1 0 0,1 0 0,-1-1 0,1 1 0,-1 0 0,0-1 0,1 1 0,-1-1 0,1 0 0,-1 1 0,1-1 0,3-3 2,-1 1 0,1 0 1,-1-1-1,1 0 1,-1 0-1,0-1 1,0-1-3,19-24 17,-1-1 1,-2-2 0,4-9-18,23-37 79,-44 74-62,0 0 1,0 1-1,1-1 1,-1 1-1,1 0 1,0 0 0,0 1-1,1-1 1,-1 1-1,1 0 1,0 0-1,0 0 1,-1 1-1,6-2-17,-6 3 13,0 0-1,0 0 1,0 1-1,0-1 0,0 1 1,1 0-1,-1 0 1,0 1-1,0-1 0,0 1 1,0 0-1,0 0 1,0 0-1,0 1 0,0-1 1,0 1-1,-1 0 1,1 0-1,3 3-12,10 7 17,-1 1 0,0 1 1,3 4-18,-5-4 8,0-1 1,2-1-1,12 9-8,-22-18 0,0 1 0,0-1-1,1 0 1,-1-1 0,1 0-1,0 0 1,-1 0 0,1-1-1,0 0 1,0 0 0,0 0-1,6-1 1,2-2 6,-1 0-1,0 0 0,1-1 0,-1-1 1,0-1-1,0 0 0,-1-1 0,6-3-5,11-7 0,-1-1 1,-1-1-1,3-4 0,-21 15-25,-1-1 0,0 0 0,0-1 0,-1 0 0,0 0 0,0-1 0,-1 0 0,2-5 25,-4 8-16,-2-1 1,1 1-1,-1-1 0,0 0 0,-1 0 0,0 0 1,0-1-1,-1 1 0,0 0 0,0-1 1,-1 1-1,0-4 16,-3 5 19,-2 15 5,-3 18 9,6-18-28,1 1-1,0 0 1,0 0 0,1 0 0,0 0 0,1 0 0,0 0-1,0 0 1,1 0 0,0-1 0,0 1 0,1-1 0,1 3-5,-1-5 6,0 0 1,1 0 0,-1-1 0,1 1 0,0 0 0,1-1 0,-1 0 0,1 0 0,0-1 0,0 1 0,1-1 0,-1 0 0,1-1 0,0 1 0,0-1 0,0 0 0,1 0 0,1-1-7,4 2 6,0-1 0,0-1 0,1 0 0,-1 0 0,1-2-1,0 1 1,-1-2 0,1 0 0,-1 0 0,1-1 0,2-1-6,0 0 10,-1-1-1,1-1 1,-1 0 0,0-1-1,-1-1 1,1 0 0,-1 0-1,-1-1 1,4-3-10,-12 8 15,0-1 1,0 1-1,-1-1 1,1 0-1,-1 0 1,1 0 0,-1 0-1,-1-1 1,1 1-1,0-1 1,0-2-16,-2 4 17,0 0 1,-1 0 0,1 0 0,-1 0 0,1 0-1,-1 0 1,0 0 0,0 0 0,0 0 0,-1 0-1,1 0 1,-1 0 0,1 0 0,-1 0 0,0 0-1,0 0 1,0 1 0,-1-1 0,1 0 0,-1 0-18,-3-4 40,0 0-1,0 0 1,-1 1 0,0 0 0,-1 0 0,1 0 0,-1 0 0,0 1 0,0 0 0,-1 1 0,1 0 0,-1 0 0,0 0 0,-7-1-40,4 1 87,-1 1 0,1 0 0,-1 1 0,0 0 0,0 1 0,0 0 0,0 1 0,0 0 0,0 1 0,-6 1-87,6 3 216,13 0-59,22 5-60,-10-8-88,0 0 0,0-1 0,0 0 0,0-1 0,0 0 1,0-1-1,1-1-9,6 1 8,193-22 50,-105 9-157,1 5 0,13 5 99,-119 4-14,1 0 1,-1 0 0,1 0-1,-1 0 1,0 0 0,1 1-1,-1 0 1,0 0 0,0 0 0,1 0-1,-1 0 1,0 0 0,0 1-1,0 0 1,0-1 0,-1 1-1,2 1 14,-3-1-9,1 1-1,0 0 1,-1 0-1,0 0 1,1 0-1,-1 0 1,0 0-1,-1 0 1,1 0-1,0 0 1,-1 1-1,0-1 0,0 0 1,0 0-1,0 1 1,0-1 9,-1 17-3,-1 0 0,-3 14 3,2-19 10,0 0 1,2 1-1,0-1 0,1 1 0,1 3-10,-1-16 2,0 0 0,1 0 0,-1 0 0,1 0-1,0-1 1,0 1 0,0 0 0,1 0 0,-1-1-1,0 1 1,1-1 0,0 0 0,0 1 0,-1-1 0,1 0-1,1 0 1,-1 0 0,0 0 0,0 0 0,1-1-1,-1 1 1,1-1 0,-1 1 0,1-1 0,0 0 0,0 0-1,1 0-1,6 2 6,-1-2 0,1 1 0,-1-1 0,1-1 1,0 0-1,-1 0 0,1-1 0,3 0-6,25-5 5,-1-2 0,-1-2 0,1 0 1,7-6-6,139-62-97,-139 59 5,-2-3 0,0-1 0,12-11 92,-41 21-24,-11 10 24,-7 8 20,-15 19 15,-2-1 0,0-2 1,-1 0-1,-12 7-35,21-18 19,1-1 0,-1-1 0,0 0 0,-1-1 0,0-1 0,0 0 0,-1-1 0,1 0 0,-11 1-19,23-6 4,0 1 1,0-1 0,1 0 0,-1 0 0,0 0 0,0 0 0,0 0-1,0-1 1,0 1 0,1-1 0,-1 0 0,0 0 0,0 0-1,1 0 1,-1 0 0,1-1 0,-1 1 0,1-1 0,-1 1 0,1-2-5,0 2 3,0-1 1,1 0 0,-1 0 0,1 0 0,0-1 0,-1 1 0,1 0 0,0-1 0,0 1 0,1 0-1,-1-1 1,0 1 0,1-1 0,0 1 0,-1-1 0,1 1 0,0-1 0,0 1 0,0-1 0,1 1 0,-1-1-1,1 1 1,0-2-4,4-12 5,1 0-1,1 1 1,0-1-1,1 2 1,1-1-1,0 1 0,1 0 1,0 1-1,1 0 1,1 1-1,0 0 1,10-6-5,-12 10-2,0 1 1,1 0-1,0 1 1,0 1-1,1 0 1,0 0-1,0 1 1,0 0-1,0 1 1,0 1-1,1 0 1,-1 1-1,1 0 1,-1 0-1,1 2 1,1 0 1,-3-1 0,-1 2-1,1-1 1,-1 2 0,1-1-1,-1 1 1,0 1 0,0 0 0,0 0-1,-1 1 1,1 0 0,-1 1-1,0 0 1,-1 0 0,1 1 0,-1 0-1,-1 1 1,1-1 0,-1 1-1,0 1 1,5 11-3,0 1 0,-2 0 0,0 0 0,-1 1 0,-1 0 0,-1 1 0,-1 0 0,-1 0 0,-1 0 0,-1 1 0,-2 0 3,3 56-11,-4 0 1,-6 42 10,5-108 1,-2 37 3,-2 43 7,-4-1 1,-8 20-12,11-94-3,6-19 4,0 1-1,0-1 1,-1 0-1,1 0 1,0 1-1,0-1 1,0 0-1,-1 1 1,1-1-1,0 0 1,0 0-1,-1 0 0,1 1 1,0-1-1,0 0 1,-1 0-1,1 0 1,0 1-1,-1-1 1,1 0-1,0 0 1,-1 0-1,1 0 1,0 0-1,-1 0 1,1 0-1,-2-1 2,1 0 1,-1 1 0,1-2 0,-1 1 0,1 0-1,-1 0 1,1 0 0,0-1 0,0 1 0,-1-1 0,1 1-1,0-1 1,0 1 0,0-2-3,-5-7 6,0 0 0,1-1 0,0 0 0,1 0 1,0 0-1,0 0 0,1-1 0,1 1 0,0-1 0,0-5-6,0-24 1,1 0 0,2-15-1,0 36 0,0-2-15,0 0 1,2-1 0,0 1-1,2 0 1,1 0 0,0 1 0,5-9 14,-5 17-92,0-1 0,1 1 1,1 1-1,0-1 0,1 1 1,0 1-1,1 0 0,0 0 1,1 1-1,0 0 0,10-7 92,7-1-292,0 1 0,1 1 0,1 1 0,16-4 292,128-42-436,-146 52 436,-21 6 8,20-3 107,-26 6-102,-1 0-1,1 0 1,0 1 0,-1-1-1,1 0 1,-1 0-1,1 1 1,-1-1-1,1 0 1,-1 1-1,1-1 1,-1 0-1,1 1 1,-1-1-1,1 1 1,-1-1 0,0 1-1,1-1 1,-1 1-1,0-1 1,1 1-1,-1-1 1,0 1-1,0-1 1,0 1-1,1-1 1,-1 1 0,0 0-1,0-1 1,0 1-1,0-1 1,0 1-1,0 0 1,0-1-1,0 1 1,0-1-1,0 1 1,-1 0-1,1-1 1,0 1 0,0-1-13,-2 16 197,1-9-100,0 1 0,0-1 0,1 1 0,0 0 1,1-1-1,0 4-97,-1-8 15,1 0 0,0 0 0,0 0-1,1 0 1,-1 0 0,0-1 0,1 1 0,0-1 0,0 1 0,-1-1 0,1 1-1,1-1 1,-1 0 0,0 0 0,0 0 0,1 0 0,-1-1 0,3 2-15,6 3 19,-1-1 1,1-1 0,-1 0-1,1-1 1,0 0 0,1 0-1,-1-1 1,0-1-1,1 0 1,6 0-20,-2-1-64,1 0 1,-1-2-1,-1 0 0,1 0 1,0-2-1,-1 0 0,6-2 64,23-16-345,-6-2 96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7.0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75 10250,'-17'-54'3841,"30"41"-2929,14 5-536,23 12-312,5 4-56,4 22-832,9 18-352,-10 18 656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7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0 283 9322,'17'8'832,"-12"-6"-596,1 1-1,-1-1 1,1 0 0,0 0 0,0-1 0,-1 1 0,1-1 0,0-1 0,0 1 0,0-1 0,0 0 0,5-1-236,14 0 89,0 0-1,-1 2 1,20 3-89,-19-2-106,0-1 1,-1 0 0,16-3 105,-33 1-90,1-1 0,-1 1 0,1-2 0,-1 1 1,0-1-1,3-1 90,-8 3-48,0 0 0,0-1 0,0 1 0,0-1 0,0 1 0,0-1 0,0 1 0,0-1 0,-1 0 0,1-1 48,-1 2-32,-1 0-1,1 0 1,-1 1 0,1-1-1,-1 0 1,0 0 0,1 0-1,-1 0 1,0 0-1,0 0 1,0 0 0,0 0-1,0-1 1,0 1 0,0 0-1,0 0 1,0 0 0,0 0-1,0 0 1,-1 0-1,1 0 1,-1 0 0,1 0 32,-2-1-39,0 0 0,0 0 1,1 0-1,-1 0 1,0 1-1,-1-1 0,1 1 1,0-1-1,0 1 0,-1 0 1,1 0-1,0 0 0,-1 0 1,1 1-1,-1-1 0,1 0 1,-1 1-1,0 0 1,1 0-1,-1 0 0,1 0 1,-1 0-1,0 0 0,1 1 39,-10-1-28,0 1 0,0 1 0,0 0-1,-9 4 29,12-3 48,1 0-1,0 1 0,1 0 0,-1 0 0,1 1 0,-1 0 0,1 0 0,1 0 0,-1 1 0,-3 5-47,6-7 51,1 0 1,-1 0-1,1 0 0,0 0 0,0 1 0,1-1 1,-1 1-1,1 0 0,0 0 0,0 0 1,1 0-1,-1 0 0,1 0 0,0 1 1,1-1-1,-1 0 0,1 6-51,1-9 22,-1 1 1,1 0-1,-1-1 0,1 1 1,0-1-1,0 1 0,1-1 1,-1 1-1,0-1 0,1 0 1,-1 0-1,1 1 0,0-1 1,0 0-1,0-1 0,0 1 1,0 0-1,0 0 0,0-1 1,0 0-1,2 1-22,6 4 57,0-2 0,1 1 0,-1-2 0,7 2-57,-9-2 27,20 4 26,1 0 1,0-2-1,0-2 0,0 0 0,19-2-53,7-2 41,0-3-1,29-6-40,-59 6 16,0 0 0,0-2 0,-1-1-1,0-1 1,0-1 0,22-11-16,-38 15 4,0 1 0,0-2 0,0 1 0,0-1 0,-1 0 0,0-1 0,0 1 0,-1-1 0,1-1 0,-2 1 0,1-1 0,-1 0 0,0-1 0,-1 1 0,0-1 0,0 0 0,-1 0 0,0 0 0,0 0 0,-1-3-4,0-4 10,0 1 0,-2-1 0,1 0-1,-2 0 1,0 1 0,-1-1 0,-2-4-10,3 11 33,-1 1 0,-1-1 0,1 1 0,-1-1 0,-1 1 0,1 0 0,-2 0 0,1 1 0,-1-1 0,0 1 0,0 0 0,-1 0 0,-2-1-33,7 6 14,-1 1-1,1-1 1,-1 1-1,1 0 1,-1 0-1,0 0 0,0 0 1,1 0-1,-1 0 1,0 0-1,0 1 1,0-1-1,0 1 0,0-1 1,0 1-1,0 0 1,0 0-1,0 0 1,0 0-1,0 0 0,0 0 1,0 0-1,0 1 1,0-1-1,0 1 0,1-1 1,-1 1-1,0 0 1,0 0-1,0 0 1,1 0-1,-1 0 0,-1 1-13,1 0 4,-1 1 0,1-1 0,-1 1 0,1 0 0,0 0-1,0 0 1,0 0 0,0 0 0,1 0 0,-1 0 0,1 1-1,0-1 1,0 1 0,0-1 0,0 1 0,1-1 0,-1 4-4,1 0 4,1 0 1,0 0 0,0 0-1,1 0 1,-1-1-1,2 1 1,-1 0 0,1-1-1,0 1 1,0-1 0,0 0-1,1 0 1,0 0-1,1 0 1,-1-1 0,5 5-5,13 11 39,0 0 0,1-2 1,10 6-40,-32-24 1,94 64 74,-53-38-42,-1 2 0,13 14-33,-50-40 3,0 0-1,0 1 0,-1 0 0,1-1 0,-1 1 0,0 0 0,0 1 1,0-1-1,-1 0 0,1 1 0,-1 0 0,0-1 0,-1 1 1,1 0-1,-1 0 0,0 0 0,1 4-2,-3-3-40,1-1 1,-1 1-1,0-1 0,-1 1 1,1-1-1,-1 0 0,0 0 1,-1 1-1,1-1 0,-1-1 1,0 1-1,0 0 1,0-1-1,-1 1 0,0-1 1,0 0-1,-3 2 40,-7 8-485,-1-1 0,-1 0 0,0-1-1,-15 7 486,-21 10-1053,-24 7 1053,74-36-11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09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303 514 1664,'3'-4'190,"-1"1"-1,-1-1 0,1 1 0,0-1 0,-1 0 1,0 1-1,1-1 0,-2 0 0,1 0 0,0 0 1,-1 0-1,0 0 0,0 0 0,0 0 0,0 0 1,-1-2-190,1 4 108,0 0 0,-1 0 1,1-1-1,-1 1 1,1 0-1,-1 0 0,0 0 1,0 0-1,0 0 1,0 0-1,0 0 0,-1 0 1,1 0-1,0 1 1,-1-1-1,1 0 0,-1 1 1,0-1-1,0 1 0,1 0 1,-1 0-1,0-1 1,0 1-1,0 0 0,0 1 1,0-1-1,-1 0 1,1 1-1,-2-1-108,-5 0 98,1 1-1,-1 0 1,0 1 0,0 0 0,1 1-1,-1-1 1,1 2 0,-1-1 0,1 1-1,0 0 1,0 1 0,0 0 0,0 0-1,1 1 1,-5 3-98,-2 2 5,2 0 1,-1 1-1,1 0 1,1 1-1,0 0 1,0 1-1,2 0 1,-1 1-6,4-4 3,1-1 0,0 1 1,0 0-1,1 0 1,0 3-4,2-9-2,1 0 0,0 1 0,1-1 0,-1 0 0,1 1 0,-1-1 0,1 1 0,1-1 0,-1 1 0,1-1 0,0 1 0,0-1 0,0 0 0,0 1 2,0-3-3,0-1 1,0 1-1,0-1 1,0 1-1,0-1 1,0 1-1,0-1 1,0 1-1,0-1 1,1 0-1,-1 0 1,1 0-1,-1 0 1,1 0-1,-1 0 0,1 0 1,0 0-1,-1-1 1,1 1-1,0-1 1,-1 1-1,1-1 1,0 1-1,0-1 1,0 0-1,-1 0 1,1 0-1,0 0 1,0 0-1,0-1 1,0 1 2,9-2-9,0 0 1,0-1-1,0 0 1,9-4 8,-16 5-1,26-9-7,-1-1 0,0-1 0,-1-2 0,19-13 8,-38 23-7,-1-2 0,1 1-1,-1-1 1,0 0 0,0-1-1,-1 0 1,0 0 0,-1-1-1,1 0 1,-2 0 0,1 0-1,-1-1 1,-1 1 0,0-1-1,3-11 8,-4 4-1,0-1-1,-1 0 1,-1 0 0,-1 0-1,-1 0 1,0 0-1,-1 0 1,-2-2 1,-7-35 125,-18-48-125,23 82 107,-2 0 0,0 0 0,-1 0 0,-11-17-107,19 36 15,1 1 0,-1 0 0,0 0 0,0 0 0,1 0 0,-1 0 0,0 0 0,0 0 0,0 0 0,0 0 0,-1 0 0,1 0 1,0 1-1,-1-1-15,2 1 4,-1 0 1,1 0 0,0 0 0,-1 0 0,1 0-1,0 0 1,-1 0 0,1 0 0,0 0 0,-1 0-1,1 0 1,0 0 0,-1 0 0,1 1-1,0-1 1,-1 0 0,1 0 0,0 0 0,0 1-1,-1-1 1,1 0 0,0 0 0,0 1 0,-1-1-1,1 0 1,0 1 0,0-1 0,0 0 0,0 1-1,-1-1 1,1 0 0,0 1-5,-1 4 19,-1-1 0,1 1 1,1 0-1,-1 0 0,1 0 0,-1-1 0,2 3-19,-1 16-6,2 1 0,1-1 0,1 0 0,1 0 0,1 0 0,7 16 6,15 31 2,18 31-2,-21-51 28,-3 1 0,-2 0 0,10 43-28,-19-35 12,-1 3-12,-5-24 5,1-1 0,2 0 0,2 0 0,5 10-5,-15-45 0,0-1 0,1 0-1,-1 0 1,1 1 0,-1-1 0,1 0 0,0 0 0,-1 0-1,1 0 1,0 0 0,0 0 0,0 0 0,0 0 0,0 0 0,0 0-1,0 0 1,0-1 0,0 1 0,0 0 0,1 0 0,-1-2 1,0 1 0,0 0 0,0 0 0,1-1 0,-1 1 0,0-1 0,0 1 0,0-1 0,0 0 0,0 1 0,0-1 0,0 0 0,-1 0 0,1 0 0,0 1 0,0-1 0,0 0 0,-1 0 0,1 0 0,0 0 0,-1 0 0,1-1 0,-1 1 0,1-1-1,6-12-3,-1-1 0,0-1 0,-1 1 0,0-1 0,-1 1 0,-1-1 0,-1-1 0,0 1 0,-1 0 0,-1 0 0,0 0 0,-2-1 0,1 1 0,-2 0 3,1 3 8,-1 0 0,-1 0-1,0 1 1,0-1 0,-2 1-1,1 0 1,-1 1-1,-4-5-7,5 8 41,-1 1-1,1 0 1,-1 0-1,-1 1 1,1-1 0,-1 1-1,0 1 1,-1-1-1,1 2 1,-1-1-1,0 1 1,-4-2-41,58-3 388,-7 3-344,289-35-1035,-199 32 672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4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1 270 6593,'305'-87'2401,"-216"46"-2017,13 5-112,19 3-144,-1 1-16,-4 15-56,-8 1-96,-29 8-840,-8 8-680,-39 4 935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0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74 790 3457,'12'-9'623,"-1"-1"-1,1-1 1,-2 0 0,1 0 0,-2-1 0,1 0 0,-1-1-623,-1-1 136,0 0-1,-1 0 1,0-1 0,-2 0 0,0 0 0,0 0 0,-1-1 0,-1 0-1,-1 1 1,0-9-136,2-20 22,-3 1 0,-1 0 0,-2-1 0,-2 1 0,-2 0 0,-2 0 0,-2 1 0,-2 0 0,-1 0-22,8 31 13,0-1 1,0 1-1,-1 0 0,0 0 1,-6-6-14,11 15 5,0 0 1,-1 0-1,1 0 0,0 1 1,-1-1-1,0 1 0,1-1 1,-1 1-1,0-1 0,0 1 1,0 0-1,0 0 1,0 0-1,0 0 0,0 0 1,0 1-1,0-1 0,0 1 1,-1-1-1,1 1 0,0 0 1,0-1-1,0 1 0,-1 0 1,1 1-1,0-1 1,0 0-1,-1 1 0,1-1 1,0 1-1,0 0 0,0-1 1,-1 2-6,-1 0 3,0 0 1,1 1-1,-1 0 0,0 0 1,1 0-1,-1 0 1,1 0-1,0 1 0,0-1 1,1 1-1,-1 0 1,1 0-1,0 0 1,0 0-1,0 1 0,0-1 1,1 0-1,-1 1 1,1-1-1,0 1 0,1-1 1,-1 3-4,0 11 18,1-1 0,0 0 0,1 0 0,1 1 0,2 7-18,9 38 104,2-1 0,3-1 0,12 25-104,81 178 451,-88-213-351,-7-12-49,-9-20-40,1-1 1,0-1-1,1 0 1,0 0-1,11 13-11,-19-29-13,0 1-1,0-1 1,0 0-1,1 1 1,-1-1 0,0 0-1,1 1 1,-1-1 0,0 0-1,1 0 1,-1 0 0,1-1-1,0 1 1,-1 0-1,1 0 1,0-1 0,0 1-1,-1-1 1,1 0 0,0 1-1,0-1 1,-1 0-1,1 0 1,0 0 0,0 0-1,0-1 1,-1 1 0,1 0-1,0-1 1,0 1-1,-1-1 1,1 0 0,0 1-1,-1-1 1,1 0 0,-1 0-1,1 0 1,0-1 13,25-17-123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0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33 522 7626,'-14'-1'1460,"-5"1"-245,19-2-986,11-2-238,46-11 88,14-3 18,0-3 1,43-21-98,-95 34-119,-1 0 1,0-2 0,0 0 0,-1-1 0,-1-1 0,0 0 0,0-1 0,-1-1 0,-1 0-1,0-1 1,10-16 118,-13 16-373,-2-1 1,0-1-1,0 1 0,-2-1 0,0-1 0,-1 1 0,-1-1 0,0 0 0,-2-1 1,2-12 372,-5 25-63,0-24-165,0 29 261,0 0-1,0 0 1,0 0 0,-1 0 0,1 0 0,-1 0 0,1 0-1,-1 0 1,1 0 0,-1 0 0,1 0 0,-1 0-1,0 0 1,0 0 0,1 0 0,-1 0 0,0 1 0,0-1-1,0 0 1,0 1 0,0-1 0,0 1 0,0-1-33,-1 0 66,1 1 0,0 0 0,-1 0 0,1 0 0,-1-1-1,1 1 1,-1 1 0,1-1 0,-1 0 0,1 0 0,0 0 0,-1 1 0,1-1 0,-1 1 0,1-1 0,0 1 0,0-1 0,-1 1 0,1 0 0,0 0 0,0 0 0,0 0 0,-1 0 0,1 0 0,0 0 0,1 0 0,-1 0 0,0 0 0,0 0 0,0 1 0,0 0-66,-3 5 161,0 0 1,0 1-1,0-1 1,1 1-1,-1 4-161,-2 11 167,0 1 0,2 0 0,0 1-1,1 18-166,2 102 351,2-102-240,-1-17-68,1 63 282,9 61-325,-9-144 6,-1-1 1,1 1 0,1 0-1,-1 0 1,1-1 0,0 1-1,0-1 1,1 1 0,1 2-7,-4-7 3,1-1 1,-1 0-1,1 1 1,-1-1-1,0 0 1,1 1 0,-1-1-1,1 0 1,-1 0-1,1 1 1,-1-1-1,1 0 1,-1 0 0,1 0-1,-1 0 1,1 0-1,0 1 1,-1-1-1,1 0 1,-1 0 0,1 0-1,-1-1 1,1 1-1,-1 0 1,1 0-1,-1 0 1,1 0 0,-1 0-1,1-1 1,-1 1-1,1 0 1,-1 0-1,1-1 1,-1 1 0,1 0-1,-1-1 1,0 1-1,1-1 1,-1 1-1,1 0 1,-1-1 0,0 1-1,1-1-3,15-21 102,-14 18-83,5-6 9,0 0-1,1 0 0,0 1 0,1 0 1,0 1-1,0 0 0,1 0 1,0 1-1,0 0 0,1 1 0,0 0 1,0 0-1,0 2 0,1-1 1,-1 1-1,1 1 0,0 0 0,1 1 1,-1 0-1,0 1 0,0 0 0,1 1-27,23 1 95,1 2-1,29 6-94,-25-3 35,1-1-1,5-3-34,-34-1 8,1-2-1,-1 0 0,0 0 0,0-1 1,0-1-1,0 0 0,0-1 1,9-4-8,-12 3 6,-1 1 0,0-1 0,0 0 0,0-1 0,-1 0 1,1 0-1,-1-1 0,2-3-6,-5 5 0,-1-1 0,0 1-1,0-1 1,0 0 0,-1 0 0,0 0 0,0-1-1,0 1 1,-1-1 0,0 1 0,0-1-1,-1 0 1,1-2 0,-1 0-13,0-1 0,-1 1 0,0 0 0,0 0-1,-1-1 1,0 1 0,-1 0 0,-1-4 13,3 12-4,0 0 0,-1-1 0,1 1 0,0 0 0,-1 0 0,1-1 0,-1 1 0,1 0 0,-1 0 0,1 0 0,-1-1 0,0 1 0,0 0 0,0 0 0,1 0 0,-1 0 0,0 0 1,0 1-1,0-1 0,-1 0 0,1 0 0,0 1 0,-1-2 4,1 3-3,0-1 1,0 0 0,-1 0 0,1 0-1,0 1 1,0-1 0,0 1 0,0-1-1,0 0 1,0 1 0,0 0 0,0-1-1,0 1 1,0 0 0,0-1-1,0 1 1,1 0 0,-1 0 0,0 0-1,0 0 1,1 0 2,-7 9-8,0 0-1,1 0 1,1 0 0,-4 10 8,3-6-4,0 1 0,1 0 0,1 0 0,0 1 0,2-1 0,-1 1 0,2 0 0,0 0 0,1 8 4,1-12-36,0 0 0,1 0 1,0 1-1,1-1 0,1-1 1,0 1-1,0 0 0,1-1 1,1 0-1,0 0 0,0-1 1,6 8 35,-4-9-147,0 0 0,0-1 1,0 0-1,1 0 0,7 4 147,52 31-408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1.3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2 8490,'-5'-1'247,"-1"1"1,1-1 0,0 1-1,0 0 1,0 0-1,-1 1 1,1 0 0,0 0-1,0 0 1,0 0-1,0 1 1,0-1-1,-3 3-247,2 0 20,1 0 0,-1 0-1,1 0 1,0 1 0,0 0-1,0 0 1,1 0 0,0 1-1,-4 5-19,1 0 9,0 0-1,0 1 1,1 0-1,0 0 1,1 0-1,-3 12-8,7-19 1,0 0 1,0 1-1,0-1 0,0 1 0,1 0 0,0-1 0,0 1 1,1-1-1,0 1 0,-1-1 0,2 1 0,-1-1 0,1 1 0,0-1 1,0 0-1,0 0 0,3 5-1,2-1 0,-1 0-1,1-1 1,0 0 0,1 0 0,0 0 0,0-1-1,9 5 1,15 10-4,22 10 4,5 3-25,-51-29 25,10 5-15,-1 1 1,-1 0-1,3 4 15,-16-13-5,0 0-1,0-1 1,0 2-1,-1-1 1,1 0 0,-1 0-1,1 1 1,-1-1-1,0 1 1,-1 0 0,1 0-1,0 0 1,-1 0-1,0 0 1,0 0 0,0 0-1,-1 0 1,1 2 5,-1-5-1,0 0 0,-1 1 1,1-1-1,0 1 0,0-1 0,-1 1 1,1-1-1,-1 1 0,1-1 0,-1 0 1,0 1-1,0-1 0,1 0 0,-1 0 1,0 1-1,0-1 0,0 0 0,0 0 1,0 0-1,0 0 0,-1 0 0,1-1 1,0 1-1,0 0 0,-1 0 0,1-1 1,-1 1-1,1-1 0,0 1 0,-1-1 1,1 0-1,-1 1 0,1-1 0,-1 0 0,1 0 1,-2 0 0,-3 0 13,0 0 0,0-1 0,0 0 1,0 0-1,0 0 0,0-1 0,0 0 1,-1 0-14,-3-4 75,12 2-35,18-2-16,-10 4-17,117-29-10,-41 11-238,51-20 241,-112 31-71,0-1 1,-1-1 0,0-1-1,0-1 1,-2-1-1,1-2 1,7-7 70,-23 17-13,-1 0 0,0 0 0,0 0 1,0-1-1,-1 0 0,0 0 0,0-2 13,-2 5 3,-1 0 1,0 0-1,-1-1 0,1 1 0,-1-1 1,0 1-1,0-1 0,0 0 0,-1 1 1,1-1-1,-1 0 0,-1-4-3,1 8 5,0-1 0,0 1 1,0-1-1,0 1 0,-1-1 0,1 0 0,-1 1 0,1-1 0,-1 1 1,1 0-1,-1-1 0,0 1 0,0-1 0,0 1 0,0 0 1,0 0-1,0 0 0,0-1-5,0 1 5,0 1 0,0-1-1,0 1 1,0-1 0,0 1 0,0 0 0,-1-1 0,1 1 0,0 0-1,0 0 1,0 0 0,0 0 0,0 0 0,0 0 0,0 0 0,-1 0 0,1 1-1,0-1 1,0 0 0,0 1-5,-4 1 14,0 0 0,0 0 0,0 1 0,1 0-1,-1 0 1,1 0 0,0 1 0,0-1 0,-4 5-14,-1 1 13,1 1 0,0 0 0,1 0 0,-1 1 0,2 0 0,0 0 1,0 1-1,1 0 0,1 0 0,-3 10-13,5-15 3,1 1 0,0-1 0,0 1 0,0-1 0,1 1 0,1 0-1,-1-1 1,1 1 0,0-1 0,1 1 0,0-1 0,0 1 0,0-1 0,1 0 0,0 0 0,1 0 0,0-1 0,3 5-3,-3-5 3,1 1 0,0-1 1,0-1-1,1 1 0,0-1 0,0 0 0,0 0 1,0-1-1,1 0 0,0 0 0,0 0 1,3 0-4,1 0-18,1 0 0,-1-1 0,1 0 0,0-1 0,0 0 0,0-1 0,9 0 18,8-3-322,1 0 1,0-2-1,-1-1 1,0-1-1,0-2 0,2-2 322,58-19-741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3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104 534 8058,'-8'5'194,"1"-1"1,0 1 0,1 0-1,-1 1 1,1-1-1,0 1 1,0 1 0,1-1-1,-1 1 1,1 0-1,1 0 1,0 0 0,0 1-1,0 0 1,1-1-1,0 1 1,0 1 0,0 5-195,1-7-6,0 0 1,1 1 0,0-1 0,1 1 0,0-1 0,0 1-1,0-1 1,1 1 0,0-1 0,1 0 0,-1 1-1,2-1 1,-1 0 0,1 0 0,0 0 0,0 0 0,0-1-1,1 1 1,0-1 0,1 0 0,2 2 5,0 0 9,1-1 0,-1-1 1,1 1-1,1-1 0,-1-1 0,1 1 1,0-2-1,1 1 0,-1-1 1,1 0-1,-1-1 0,1 0 1,5 0-10,-1-1-40,-1 0 0,1-1 1,0-1-1,-1 0 1,1-1-1,0 0 1,-1-1-1,1 0 1,11-5 39,-10 3-68,-1-1 0,-1-1 0,1 0 0,-1-1 0,0 0 0,-1-1 0,0 0 0,0-1 0,2-3 68,-6 5-53,0-1-1,0-1 0,-1 1 0,0-1 0,-1 0 0,0 0 1,0-1-1,-1 0 0,0 0 0,-1 0 0,0-1 0,0-2 54,-3 11 14,0-1 0,-1 1-1,1-1 1,-1 1-1,0-1 1,0 0-1,0 1 1,0-1-1,0 1 1,0-1 0,-1 0-1,1 1 1,-1-1-1,-1-1-13,2 4 7,0-1-1,0 1 1,0 0-1,-1-1 1,1 1-1,0-1 1,-1 1-1,1 0 1,0-1-1,-1 1 1,1 0-1,-1 0 1,1-1-1,0 1 1,-1 0-1,1 0 1,-1 0-1,1-1 0,-1 1 1,1 0-1,-1 0 1,1 0-1,0 0 1,-1 0-1,1 0 1,-1 0-1,0 0-6,0 1 8,-1-1-1,0 1 1,1-1-1,-1 1 0,1 0 1,-1 0-1,1-1 0,0 1 1,-1 0-1,1 1 1,0-1-1,-2 1-7,-2 4 4,0 0 0,0 0 0,1 0 0,0 0 0,0 1 0,0 0 0,1 0 0,0 0 0,0 0 0,1 0 0,0 1 0,0-1 0,1 2-4,0-4-1,0 1 0,0 0 0,1-1 0,0 1-1,0 0 1,0 0 0,1-1 0,0 1 0,0 0 0,0-1 0,1 1 0,0-1 0,0 1 0,0-1-1,1 0 1,-1 0 0,4 4 1,-4-7 1,0 0-1,0 0 0,0 0 0,1 0 1,-1 0-1,0-1 0,1 1 1,-1-1-1,1 0 0,0 1 1,-1-1-1,1-1 0,0 1 0,0 0 1,0 0-1,-1-1 0,1 0 1,0 0-1,0 0 0,0 0 1,0 0-1,0 0 0,0-1 0,-1 1 1,1-1-1,0 0 0,0 0 1,0 0-1,8-3 10,0-1 0,0 0 0,0-1 0,-1 0 0,0 0 1,5-5-11,1-2 23,-1-1 1,0 0 0,0-2 0,-2 1 0,0-2 0,0 1 0,-2-2 0,0 0-1,-1 0 1,4-11-24,-1 0 69,-5 7 0,2 1 0,0 1 0,2 0-1,3-5-68,-14 24 1,-1 1 0,0-1 0,1 0-1,-1 1 1,1-1 0,-1 0-1,1 1 1,-1-1 0,1 1 0,-1-1-1,1 1 1,0-1 0,-1 1-1,1-1 1,-1 1 0,1-1 0,0 1-1,0 0 1,-1 0 0,1-1-1,0 1 1,0 0 0,-1 0 0,1 0-1,0 0 1,0 0 0,-1 0-1,1 0 1,0 0 0,0 0 0,-1 0-1,1 0 1,0 0 0,0 1-1,-1-1 1,1 0 0,0 0 0,-1 1-1,1-1 1,0 1 0,-1-1-1,1 1 1,0-1 0,-1 1 0,1-1-1,-1 1 1,1-1 0,-1 1-1,1-1 1,-1 1 0,0 0 0,1-1-1,-1 1 1,0 0-1,4 6 0,-1 1 0,-1-1 1,1 1-1,-2 0 0,1 0 0,-1 0 0,0 3 0,2 63 0,-2-28 0,1-11-3,1-1-1,2 1 1,8 32 3,-13-65-1,1-1 1,-1 1-1,1 0 1,0-1-1,0 1 1,-1 0-1,1-1 1,0 1-1,0-1 1,0 1 0,1 0 0,-1-2 0,-1 1-1,1-1 1,-1 0 0,1 1 0,-1-1 0,1 0 0,-1 0 0,1 1 0,-1-1 0,1 0 0,-1 0 0,1 0 0,-1 0 0,1 0 0,-1 0 0,1 0 0,-1 0 0,1 0 0,-1 0 0,1 0 0,-1 0 0,1 0 0,-1 0 0,1-1 0,-1 1 0,4-2-1,0 0 1,-1-1-1,0 1 1,1-1 0,-1 0-1,0 0 1,-1 0-1,2-2 1,-1 2-1,36-41 5,26-29 31,4 3 1,5 0-36,-70 66-2,0 1 0,0 0 0,0 0 0,0 1 0,0-1-1,0 1 1,1 0 0,-1 0 0,1 0 2,-3 2-1,0-1 0,-1 1-1,1 0 1,-1 0 0,1 0 0,-1 0-1,1 0 1,-1 0 0,1 1-1,-1-1 1,1 0 0,-1 1 0,1 0-1,-1-1 1,1 1 0,-1 0-1,0-1 1,1 1 0,-1 0-1,0 0 1,0 0 0,0 0 0,1 0-1,-1 0 1,0 1 0,-1-1-1,1 0 1,0 1 1,7 9-9,-1 1 1,-1 0-1,0 0 0,-1 1 0,0 0 1,1 7 8,7 17-16,-8-24 7,6 17-20,1-1-1,15 24 30,-22-44-15,1 0 0,1 0-1,-1 0 1,1-1 0,1 0 0,0-1 0,0 1-1,0-2 1,1 1 0,4 2 15,-1-2-48,0-1 0,1 0 0,0 0 0,1-1-1,-1-1 1,1 0 0,0-1 0,-1-1 0,1 0 0,9 0 48,-3-2-120,0 0 0,0-2 0,-1 0 0,1-1 0,0-1 0,-1-1-1,4-2 121,13-6-172,-2-2 0,0-1 0,-1-1 0,0-2 0,-2-1 0,0-2 0,25-23 172,-37 29 53,-2-1-1,0-1 1,1-2-53,-12 13 82,-1 1-1,0-1 1,-1 0 0,0 0-1,0-1 1,0 1 0,-1-1 0,0 0-1,-1 0 1,2-6-82,-3 12 35,-1 0 0,0 0 0,1 0-1,-1 0 1,0 0 0,0 0 0,0 0 0,0 0 0,-1 0 0,1 0 0,0 0-1,-1 0 1,0 0 0,1 0 0,-1 0 0,0 0 0,0 0 0,0 0 0,0 1-1,0-1 1,0 1 0,-1-1 0,1 0 0,0 1 0,-1 0 0,0-1 0,1 1-1,-1 0 1,0 0 0,1 0 0,-1 0 0,0 0 0,0 0 0,0 1-1,0-1 1,0 1 0,0-1 0,0 1 0,-1-1-35,-6 0 65,0 1 1,1 0-1,-1 0 1,1 0-1,-1 1 0,0 1 1,1-1-1,-7 3-65,-13 7 17,-1 0 1,2 2-1,-1 1 0,2 1 1,0 2-1,1 0 0,1 2 1,0 1-1,-19 21-17,41-39-1,0 0 0,0 0-1,0 0 1,0 0 0,0 1-1,1-1 1,-1 0 0,1 1 0,0 0-1,-1-1 1,1 1 0,0 0-1,0 1 2,1-3-1,0 0 0,1 0 0,-1 0 0,0 0 0,0 1 0,0-1 0,1 0 0,-1 0 0,1 0 0,-1 0 0,1 0 0,-1 0 0,1 0 0,0 0 0,-1 0-1,1 0 1,0-1 0,0 1 0,-1 0 0,1 0 0,0-1 0,0 1 0,0 0 0,0-1 0,0 1 0,0-1 0,0 1 0,0-1 0,1 0 0,-1 1-1,0-1 1,0 0 1,7 2-13,0 0-1,0-1 1,0 0-1,0 0 1,1-1-1,-1 0 1,0 0-1,0-1 0,0 0 1,0 0-1,0-1 1,7-3 13,7-2-58,0-1 1,0-1 0,18-12 57,-22 11-29,-1 0 1,0-2 0,14-12 28,-24 18 1,0 0-1,0-1 1,-1 0 0,-1 0 0,1 0-1,-1-1 1,0 0 0,-1 0 0,0 0-1,1-1 0,-1-5 16,0 0 1,-1-1-1,0 1 0,-1-1 0,-1 0 0,0 1 0,-1-1 0,-1-1-16,-2-35 141,-8-32-141,10 81 1,-27-148 205,21 120-101,-2 0 1,-1 1 0,-11-23-106,18 45 27,-1 1 0,1 0 0,-1 0-1,-1 0 1,1 0 0,-1 1 0,0-1 0,0 1 0,0 0 0,-1 1-27,5 3 4,-1-1-1,1 1 1,-1 0 0,0 1 0,1-1 0,-1 0-1,0 0 1,1 1 0,-1-1 0,0 1 0,0-1-1,0 1 1,0 0 0,1 0 0,-1 0 0,0 0-1,0 0 1,0 0 0,0 0 0,1 1 0,-1-1-1,0 1 1,0-1 0,1 1 0,-1 0-1,0-1 1,1 1 0,-1 0 0,0 0 0,1 0-1,-1 1 1,1-1 0,0 0 0,-1 0 0,1 1-1,0-1 1,0 1-4,-3 3 0,1 0 0,1 0 0,-1 0 0,1 0-1,-1 0 1,2 0 0,-1 1 0,0-1 0,1 0-1,0 1 1,1 0 0,-1-1 0,1 1 0,0-1 0,0 1-1,1 0 1,-1 0 0,3 11-4,0 0-1,1 0 0,0 0 0,2 0 1,1 1 4,18 41 4,3-2 0,3-1 0,2-1 0,2-2 0,3-1 0,37 38-4,-48-59 14,2-2 0,2-1 0,13 9-14,-25-23-1,0 0 0,1-1 0,1-2 0,0 0 0,0-1 0,14 4 1,-25-11-13,0 0 0,-1-1 0,1 0 0,0-1 0,0 0 0,1 0 0,-1-1 0,0 0 0,0-1 0,0 0 0,0-1 0,0 0 0,-1-1 1,1 0-1,0 0 0,-1-1 0,0 0 0,0-1 0,0 0 0,0 0 0,-1-1 0,0 0 0,0 0 13,18-15-218,0-1 0,2-4 218,-19 17-52,-1-1 1,0 1-1,0-1 0,-1-1 1,0 1-1,-1-1 1,2-6 51,-6 14 0,-1 0 0,1-1 1,-1 1-1,-1-1 0,1 1 1,0-1-1,-1 1 0,0-1 1,1 0-1,-1 1 0,-1-1 1,1 0-1,-1 1 1,1-1-1,-1 1 0,0-1 1,0 1-1,-1-1 0,1 1 6,0 1 0,-1-1 0,0 1-1,1 0 1,-1-1 0,0 1 0,0 0 0,0 0 0,-1 0 0,1 0 0,0 1 0,-1-1 0,1 1 0,-1-1-1,0 1 1,1 0 0,-1 0 0,0 0 0,0 0 0,1 1 0,-1-1 0,-1 1-6,-3-1 8,0 1 0,0 0 0,1 0 0,-1 0 1,0 1-1,0 0 0,1 1 0,-1-1 0,1 1 1,-1 1-1,1-1 0,0 1 0,-2 1-8,-13 8 30,2 0 0,-1 2-1,-2 3-29,12-9 13,2-2-4,-44 37 26,47-39-32,1 0 0,0 1 0,0 0 1,0 0-1,0 0 0,1 1 1,0-1-1,0 1 0,0 1-3,2-5 1,1-1 0,-1 1-1,1 0 1,0-1 0,-1 1 0,1 0-1,0 0 1,0-1 0,0 1-1,0 0 1,1 0 0,-1-1 0,0 1-1,1 0 1,-1 0 0,1-1 0,0 1-1,-1-1 1,1 1 0,0 0-1,0-1 1,0 0 0,0 1 0,0-1-1,0 1 1,1-1 0,-1 0 0,0 0-1,1 0 1,-1 0 0,1 0 0,-1 0-1,1 0 1,-1 0 0,1-1-1,0 1 1,1 0-1,5 2 4,0-1 0,0 0-1,0 0 1,0 0 0,0-1 0,0 0-1,7-1-3,6-1-15,-1-1-1,1 0 0,0-2 0,-1 0 0,0-2 0,0 0 0,0-1 0,-1-1 0,0-1 0,0-1 0,-1 0 1,0-1-1,-1-1 0,3-4 16,-13 10-32,0-1 0,0 1 0,-1-1 0,0-1 0,0 1 32,-4 4-8,0 1 1,-1-1 0,1 1 0,-1-1-1,1 0 1,-1 0 0,0 0 0,0 0-1,-1 0 1,1 0 0,0 0 0,-1 0-1,0 0 1,0 0 0,0 0 0,0-1 7,0 3 0,0 0 0,0 0 0,0 1 0,-1-1 0,1 0 0,0 0 0,-1 1 0,1-1 0,0 0 0,-1 1 0,1-1 0,-1 0 0,1 1 0,-1-1 0,1 0 0,-1 1 0,1-1 0,-1 1 0,0-1 0,1 1 0,-1 0 0,0-1 0,0 1 0,1 0 0,-1-1 0,0 1 0,0 0 0,1 0 0,-1-1 0,0 1 0,0 0 0,0 0 0,1 0 0,-1 0 0,0 0 0,0 0 0,0 0 0,1 1 1,-1-1-1,0 0 0,0 0 0,1 1 0,-1-1 0,0 1 0,-4 0 2,0 1 0,0 1 0,0-1 0,0 1 1,-3 2-3,-2 2 0,1 1 1,0-1-1,1 1 0,0 1 1,1 0-1,-1 0 0,4-3 1,0-1 0,0 1 0,1 0 0,0 0-1,0 0 1,0 0 0,1 1 0,0-1 0,0 1-1,0 6 0,1-10 1,1-1-1,0 1 0,0-1 0,0 0 1,0 1-1,0-1 0,1 1 0,-1-1 1,1 1-1,0-1 0,-1 0 0,1 1 0,0-1 1,0 0-1,1 0 0,-1 0 0,0 0 1,1 0-1,-1 0 0,1 0 0,1 1 0,0-1 0,0 0-1,0 0 1,0 0 0,0 0 0,1 0-1,-1-1 1,1 1 0,-1-1-1,1 0 1,-1 0 0,2 0 0,9 1 3,0-1 0,0 0-1,0-1 1,0 0 0,0-1 0,9-3-3,-5 1 8,-1 0 0,1-2 0,-1 0 0,-1-1 0,1-1 0,-1 0 1,0-1-1,0-1 0,9-7-8,-17 11 11,-1-1 0,0 0 0,0 0 0,-1-1 0,0 0 0,0 0 0,0 0 0,-1-1 0,0 1 0,0-1 0,-1 0 0,0-1 0,-1 1-1,1-1 1,-2 0 0,1 0 0,-1 0 0,-1 0 0,1-6-11,-2 4 20,0 0 0,-1-1 0,0 1 0,-1 0 0,0-1 0,0 1 0,-2 0 0,1 1 0,-1-1 0,-1 1 0,0-1 0,0 1 0,-1 1-1,-1-1 1,1 1 0,-1 0 0,-1 0 0,-5-4-20,12 12 2,-1-1 0,0 1 0,0 0 0,0-1-1,1 1 1,-1 0 0,-1 0 0,1 0 0,0 1 0,0-1 0,0 0-1,0 1-1,1 0 0,0 0 0,0 0 0,0 0 0,0 0 0,0 0 0,0 0 0,0 0 0,0 0 0,0 0 0,0 0 0,1 1 0,-1-1 0,0 0 0,0 1 0,0-1 0,0 1 0,1-1 0,-1 1 1,0-1-1,0 1 0,0 0-1,1 1 0,-1-1 0,0 0 0,1 0 0,-1 1 0,1-1 0,-1 1 0,1-1 0,-1 0 1,1 1-1,0-1 0,0 1 0,0-1 0,0 1 0,0-1 0,0 1 0,0-1 0,0 0 1,1 1-1,-1-1 0,1 1 0,-1-1 0,1 0 0,-1 1 0,1-1 0,0 0 0,-1 1 0,1-1 1,0 0-1,0 0 0,0 0 1,3 4-3,1 0 0,-1-1 1,1 0-1,0 0 0,-1 0 0,2-1 1,-1 0-1,0 0 0,1 0 0,-1 0 1,1-1-1,0 0 0,0 0 0,3 0 3,18 4-7,1-1-1,18 0 8,-27-3-4,12 1-9,-21-3 8,0 1 1,-1 0 0,1 0 0,-1 1 0,1 0-1,-1 1 1,0 0 0,1 0 0,-2 1 0,1 0-1,3 2 5,-10-4 0,-1-1 0,1 0 0,-1 1 0,1-1 0,-1 1-1,0-1 1,0 1 0,0 0 0,0 0 0,0-1 0,0 1 0,0 0-1,0 0 1,-1 0 0,1 0 0,-1 0 0,1 0 0,-1 2 0,-2 38 6,0-17-4,1-18-1,1-1 1,0 1-1,1-1 1,0 1-1,0-1 1,0 0-1,1 1 1,0-1-1,0 0 1,0 0-1,2 3-1,-2-6 1,0 0 0,0-1 0,1 1 0,-1 0 0,1 0 0,-1-1 0,1 0 0,0 1 0,0-1 0,0 0 0,0 0 0,0-1 0,1 1 0,-1-1 0,0 1 0,1-1 0,-1 0 0,1-1 0,-1 1 0,1 0 0,1-1-1,10 0-14,0 0-1,0-1 1,1 0-1,-1-1 1,0-1-1,0-1 1,-1 0-1,1-1 1,-1 0-1,0-1 1,0-1-1,0 0 1,-1-1-1,0 0 1,-1-1-1,2-2 15,-8 5-42,0-1 1,-1 1-1,1-1 0,-1 0 0,-1-1 0,1 1 1,-1-1-1,0 0 0,-1 0 0,0 0 1,-1-1-1,1 1 0,-1-2 42,0 2-26,-1 1 0,0-1 1,0 1-1,-1-1 0,0 0 0,0 1 0,-1-1 1,1 0-1,-2 1 0,1-1 0,-1 1 0,0-1 1,-1 1-1,-2-4 26,5 10 3,0 0 0,0 1 0,-1-1 0,1 0 0,-1 0-1,1 1 1,0-1 0,-1 0 0,1 1 0,-1-1 0,1 0 0,-1 1 0,0-1 0,1 1 0,-1-1 0,0 1 0,1-1-1,-1 1 1,0 0 0,1-1 0,-1 1 0,0 0 0,0-1 0,0 1 0,1 0 0,-1 0 0,0 0 0,0 0 0,0 0 0,1 0-1,-1 0 1,0 0 0,0 0 0,0 0 0,0 0 0,1 1 0,-1-1 0,0 0 0,0 0 0,1 1 0,-1-1 0,0 1 0,1-1-1,-1 0 1,0 1 0,1 0 0,-1-1 0,0 1 0,1-1-3,-4 4 13,1-1-1,0 1 1,0-1-1,1 1 1,-1 0-1,1 0 1,-2 3-13,-1 4 11,1 0 1,0 0 0,0 0 0,1 1 0,1 0 0,0-1-1,0 1 1,1 0 0,1 0 0,0 1-12,0-9 6,0 0 0,1 0 0,-1 1 0,1-1 0,0 0 1,0 0-1,0 0 0,1 0 0,0 0 0,-1 0 0,1 0 0,0-1 1,1 1-1,-1 0 0,1-1 0,0 0 0,0 0 0,0 0 0,0 0 0,0 0 1,0-1-1,1 1 0,0-1 0,-1 0 0,1 0 0,0 0 0,0 0 1,0-1-1,1 1-6,7 0 16,-1 0-1,1-1 1,0 0 0,0 0 0,0-1 0,0-1 0,0 0 0,0-1 0,0 0 0,0-1-1,-1 0 1,1-1 0,-1 0 0,0-1 0,7-3-16,8-6 21,0-1-1,-1-1 1,-1-1-1,-1-2 1,18-16-21,-26 20 50,0 0 0,0-1 0,-2 0 0,0-1 0,-1-1 0,-1 0 0,0 0 0,1-7-50,-10 25 30,-1 5-15,-1 11-8,-7 32 16,-3-1 1,-1 1-1,-3-2 0,-14 33-23,-22 75 54,32-78-46,2 1 1,4 0-1,4 1 0,1 55-8,7-129 31,1-6-6,0-16 8,3-32 4,-1 4-15,8-95 57,-7 112-69,1-1 0,2 1 1,7-20-11,-12 41-17,2 0 1,-1 1 0,1-1 0,0 1 0,0-1 0,1 1 0,0 0 0,0 1-1,1-1 1,0 1 0,0 0 0,0 1 0,1 0 0,0 0 0,4-3 16,-1 3 31,0 0 1,1 1-1,-1 0 0,1 1 1,0 0-1,0 0 1,0 1-1,0 1 1,0-1-1,1 2 1,6 0-32,57 2 240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3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0 380 4193,'9'66'970,"16"87"1986,19 39-795,-16-76-1737,-1 26-424,-23-107 69,-4-35-61,0 0 1,0 1 0,0-1-1,0 0 1,0 1-1,0-1 1,1 0-1,-1 1 1,0-1-1,0 0 1,0 1-1,0-1 1,0 0-1,0 0 1,0 1-1,0-1 1,-1 0-1,1 1 1,0-1-1,0 0 1,0 1-1,0-1 1,0 0-1,0 0 1,-1 1-1,1-1 1,0 0-1,0 0 1,0 1-1,-1-1 1,1 0 0,0 0-1,0 1 1,-1-1-9,-6-11 327,-9-40 54,2-1-1,3 0 0,-5-51-380,16 100 2,-10-73 16,5 0-1,2-1 0,5-30-17,6-11 46,20-89-46,-27 198-1,13-63 5,-12 64-10,0 1 0,1-1-1,0 1 1,0 0-1,0 0 1,1 0-1,0 0 7,-2 5-13,-1 0-1,1 0 1,0 1-1,-1-1 1,1 1-1,0-1 1,0 1-1,0 0 1,0-1-1,0 1 0,1 0 1,-1 1-1,0-1 1,0 0-1,1 0 1,-1 1-1,0 0 1,1-1-1,-1 1 1,0 0-1,1 0 1,-1 0-1,1 0 14,6 1-93,1 1-1,0 0 1,-1 0-1,8 3 95,-12-3-38,12 3 2,-1 2 0,1 0 0,-1 1 0,-1 0 0,1 1 0,-1 1 0,-1 0 0,0 1 0,-1 1 0,0 0 0,0 1 0,-1 0 0,-1 1 0,0 0 0,-1 1 0,-1 0 0,0 1 0,-1-1 0,-1 2 0,0-1 0,-2 1 0,1 2 35,-4-11-6,0 1-1,0 0 0,-1 0 1,0 0-1,-1 0 0,0 0 1,-1 0-1,0 7 7,0-12-6,0 1 1,0-1 0,-1 0-1,1 0 1,-1 0-1,0 0 1,0 0-1,0-1 1,0 1-1,-1 0 1,1-1-1,-1 0 1,0 0-1,0 1 1,-1-2-1,1 1 1,0 0-1,-5 1 6,-4 3-1,0-1 0,-1 0 0,0-1 0,-1-1-1,1 0 1,-1-1 0,-6 1 1,-29 2 214,-23 0-214,48-5 70,3 1 3,14-1-44,0 0-1,-1 0 1,1-1-1,0 0 1,-1 0-1,1-1 1,0 0-1,0 0 1,-1-1 0,1 0-1,-1-1-28,8 3 0,0 0 0,0 0 0,-1 0 1,1 0-1,0 0 0,0 0 0,0 0 0,-1 0 0,1 0 0,0 0 0,0 0 0,0 0 0,-1 0 0,1 0 0,0 0 1,0 0-1,0-1 0,0 1 0,-1 0 0,1 0 0,0 0 0,0 0 0,0 0 0,0-1 0,0 1 0,0 0 1,0 0-1,-1 0 0,1 0 0,0-1 0,0 1 0,0 0 0,0 0 0,0 0 0,0-1 0,0 1 0,0 0 0,0 0 1,0 0-1,0-1 0,0 1 0,0 0 0,0 0 0,0 0 0,0-1 0,0 1 0,0 0 0,1 0 0,-1 0 1,0-1-1,0 1 0,0 0 0,0 0 0,0 0 0,0 0 0,1 0 0,-1-1 0,0 1 0,0 0 0,0 0 1,0 0-1,0 0 0,1 0 0,-1 0 0,0 0 0,0 0 0,17-6-74,-16 5 67,35-7-440,-1 1-1,2 2 1,26 0 447,-19 2-343,76-5-128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4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390 659 6049,'-6'-3'210,"0"0"-1,0 0 0,0 0 1,0 1-1,0 0 0,-1 0 1,1 1-1,0-1 0,-1 1 0,0 1 1,1-1-1,-1 1 0,1 1 1,-1-1-1,1 1 0,-1 0 1,1 0-1,-1 1 0,1 0 1,0 0-1,0 0 0,-2 2-209,-6 2 47,1 2-1,1-1 0,-1 1 0,1 1 0,1 0 1,0 1-1,0 0 0,-6 8-46,-5 9 27,0 1 0,2 0 0,0 4-27,13-21 10,0 0 0,1 1 0,0 0 0,1 0 0,0 0-1,1 3-9,3-12 2,0 0 0,0 0 0,1 0 0,-1 0 0,1 0 0,0 1-1,0-1 1,0 0 0,1 0 0,-1 0 0,1 0 0,-1 1-1,1-1 1,0 0 0,0 0 0,1 0 0,-1 0 0,0-1 0,1 1-1,0 0 1,0-1 0,0 1 0,0-1 0,0 1 0,0-1 0,1 0-1,0 1-1,4 1 6,0 1-1,0-1 0,0-1 0,0 1 1,1-2-1,-1 1 0,1-1 0,0 0 1,0 0-1,0-1 0,0 0 0,0 0 1,6-1-6,4 0 12,1-2 1,0 0-1,0-1 1,-1 0-1,7-4-12,-15 5 4,0-1 0,0 0 0,-1-1 0,1 0 0,-1-1 0,0 0 0,0 0 0,-1-1 0,0 0 0,0 0-1,0-1 1,0 0 0,-1-1 0,-1 1 0,1-1 0,-1-1 0,0 1 0,-1-1 0,0 0 0,-1 0 0,0-1 0,0 1 0,-1-1 0,1-4-4,-1 1 2,-1 0 0,0-1 0,-1 1 0,-1 0 0,0-1 0,-1 1 0,-1-5-2,2 15 2,-1-1 0,0 0 0,0 0 0,-1 0 0,1 1 0,-1-1-1,1 0 1,-1 1 0,0 0 0,-1-1 0,1 1 0,-1 0-2,2 1 1,-1 0 1,0 1-1,0-1 1,0 1-1,0 0 0,0-1 1,-1 1-1,1 0 1,0 0-1,0 1 0,-1-1 1,1 0-1,-1 1 1,1-1-1,0 1 0,-1 0 1,1 0-1,-1 0 1,1 0-1,-2 1-1,-3 0 5,-1 1-1,1 0 1,-1 0-1,1 1 1,-1 0-1,1 0 1,0 0-1,1 1 1,-1 1-1,1-1 1,-1 1-1,1 0 1,1 0-1,-1 1 1,1-1-1,0 1 1,-4 6-5,2-2 1,0-1 1,1 1-1,1 1 0,-1-1 0,1 1 1,1 0-1,0 0 0,1 0 0,0 0 1,1 1-1,-1 7-1,2-14-1,1 0 1,0 0-1,0 0 0,1 1 1,-1-1-1,1 0 1,0 0-1,1-1 0,-1 1 1,1 0-1,0 0 1,0-1-1,0 1 1,1-1-1,0 1 0,2 2 1,0-1 0,0-1 0,0-1 0,1 1 0,-1-1-1,1 0 1,0 0 0,0 0 0,0-1 0,1 0-1,-1-1 1,3 2 0,12 1 9,-1 0 0,1-1-1,0 0 1,1-2 0,-1-1-1,0-1 1,14-1-9,-2-1 14,0-1 0,0-2-1,0-1 1,-1-1 0,0-2-1,7-4-13,-27 8 18,-1 0-1,1-1 1,-1 0-1,0-1 1,0 0-1,-1-1 1,0 0-1,1-3-17,-5 5 35,0 0-1,-1-1 0,1 0 1,-2 0-1,1-1 1,-1 1-1,0-1 0,0 0 1,-1 0-1,0 0 1,-1 0-1,1-8-34,-1 6 32,-1-1 1,0 0-1,-1 1 0,-1-1 1,0 0-1,0 1 0,-1-1 1,0 1-1,-1-1 0,0 1 1,0 0-1,-1 0 0,-1 0 1,0 1-1,0-1 0,-1 1 0,0 1 1,0-1-1,-5-3-32,4 3 7,-1 0 0,-1 1-1,0 0 1,0 0 0,0 1-1,-1 0 1,0 1 0,-1 0-1,1 0 1,-1 1 0,0 1 0,0 0-1,-1 0 1,1 1 0,-1 1-1,0 0 1,-3 0-7,7 2 2,0 0 0,0 0 0,0 1 0,1 0 0,-1 0 0,-2 2-2,8-3-1,-1 1 1,1 0 0,0-1 0,-1 1 0,1 0-1,0 0 1,0 1 0,0-1 0,0 0-1,0 1 1,0-1 0,0 1 0,0 0-1,0-1 1,1 1 0,-1 0 0,1 0-1,0 0 1,-1 0 0,0 2 0,2-2-1,-1-1 1,1 1 0,0-1 0,0 1-1,0-1 1,0 1 0,0-1-1,0 1 1,0-1 0,0 1-1,1-1 1,-1 1 0,1-1-1,-1 1 1,1-1 0,-1 0-1,1 1 1,0-1 0,0 0-1,-1 0 1,1 1 0,0-1 0,0 0-1,0 0 1,0 0 0,1 0-1,-1 0 1,0 0 0,0-1-1,1 1 1,-1 0 0,1 0 0,6 3 0,0 0 1,0-1-1,0 0 1,0-1 0,0 1-1,3-1 0,27 4 6,1-1 0,0-2 0,0-1 0,1-3 0,-1-1-1,0-2 1,23-5-6,64-17-628,79-29 628,-223 65-14,0 1 0,1 0-1,1 2 1,-11 9 14,7-5-2,2 1-1,0 1 1,1 0 0,1 2-1,-10 16 3,17-23-5,1 1 0,0 0 0,0 1-1,2-1 1,0 1 0,1 1 0,0-1-1,1 1 1,0 5 5,4-18-1,0-1-1,-1 0 1,1 1-1,1-1 1,-1 0-1,0 0 1,1 1-1,-1-1 1,1 0-1,0 0 1,0 1-1,0-1 1,1 0-1,-1 0 0,1 0 1,1 2 1,0-2-1,0 0 0,0 0 0,0-1 0,0 1 0,1-1 0,-1 1 0,1-1 1,-1 0-1,1 0 0,0-1 0,0 1 0,0-1 0,-1 0 0,3 0 1,13 3 5,0-1 0,1-1 0,-1 0 0,0-2-1,0 0 1,1-1 0,-1-1 0,3-2-5,13-2 10,-1-2 0,0-2 0,0-1 0,3-3-10,-16 6 6,-1-2 1,-1 0 0,1-1 0,-2-1-1,17-13-6,-25 17 12,1-2 0,-2 1 0,1-1 0,-2-1 0,1 0 0,-1 0 0,-1-1 0,0 1 0,-1-2 0,1-2-12,2-9 40,-1 0 1,-2-1-1,0 1 0,-2-1 0,0 0 1,-2 0-1,-1-1 0,-1 1 0,-1 0 1,-1 0-1,-5-24-40,1 18 19,-1 1 0,-2 0 1,-1 1-1,-1 0 0,-1 0 0,-2 1 1,-1 1-1,0 0 0,-15-16-19,17 27-1,0 0-1,-1 0 1,-1 1 0,0 1-1,-11-7 2,19 16 1,1 0 0,-1 1 0,0 0 0,0 0 0,0 1 0,0-1 0,-1 2 0,0-1 0,1 1 0,-1 0-1,0 1 1,0 0 0,0 0 0,0 0 0,0 1 0,0 1-1,4-1-1,0 1 0,1-1 0,-1 1 0,1 0 0,-1 1 0,1-1 1,-1 1-1,1-1 0,-1 1 0,1 0 0,0 0 0,-1 1 1,3-2-1,-1 1-1,1-1 1,0 0 0,-1 1 0,1-1-1,0 1 1,0 0 0,0-1 0,0 1-1,0 0 1,1 0 0,-1-1 0,0 1-1,1 0 1,0 0 0,-1 0 0,1 0-1,0 0 1,0 0 0,0 0 0,0 0-1,0 0 1,0 0 0,1 0 1,1 6-3,0 0-1,1 0 1,1 0 0,-1 0 0,1-1-1,1 1 1,-1-1 0,1 0 0,0 0 0,1-1-1,0 1 1,2 1 3,19 17 14,0-2 0,11 7-14,-33-26 3,35 26 13,9 6 46,36 36-62,-70-57 6,-1 1 0,0 0-1,-1 0 1,0 2 0,-2-1 0,0 1-1,1 5-5,-1 2 4,-1 0 0,-1 0-1,-2 1 1,0 0-1,-2 1 1,-1-1-1,0 4-3,-2-12 0,-2 1 0,1-1 0,-2 0 0,-1 0 0,0 0 1,-1 0-1,-1 0 0,0-1 0,-2 1 0,0-1 0,-1 1 0,1-7-116,0 0 0,-1 0 1,0 0-1,0-1 0,-1 0 1,-1-1-1,0 0 0,0 0 1,0-1-1,-1 0 0,-1 0 1,1-1-1,-1-1 0,0 0 0,-1 0 1,-7 2 115,-8-3-446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5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68 8250,'1'-3'203,"1"0"0,-1 0 1,0 0-1,1 0 0,-1 0 1,1 0-1,0 1 0,0-1 1,0 0-1,0 1 0,1 0 1,-1-1-1,1 1 1,-1 0-1,1 0 0,0 1 1,1-2-204,3 1 76,-1 0 1,0 0-1,1 1 1,-1 0 0,1 0-1,-1 1 1,1 0-1,-1 0 1,3 1-77,110 2-914,1-5 0,22-7 914,-128 8-55,1-1 11,0 0 0,0 2 0,0 0 0,5 1 44,-19-2 0,0 1 1,0 0-1,0 0 1,0 1 0,0-1-1,1 0 1,-1 0-1,0 0 1,0 1-1,-1-1 1,1 0-1,0 1 1,0-1-1,0 1 1,0-1-1,0 1 1,0 0-1,0-1 1,-1 1-1,1 0 1,0-1-1,-1 1 1,1 0-1,0 0 1,-1 0 0,1 0-1,-1-1 1,1 1-1,-1 0 1,0 0-1,1 0 1,-1 0-1,0 0 1,0 0-1,1 0 1,-1 0-1,0 0 1,0 0-1,0 0 1,0 0-1,-1 0 1,1 1-1,-1 4 15,-1 0 0,0 0 0,-1 0 0,0 0-1,0 0 1,-2 3-15,1-1 26,-6 9 21,-2 5 82,0 1 1,0 6-130,9-23 22,1 0 0,0 0 0,1 0 0,-1 0 0,1 1 0,0-1 0,1 0 0,0 1 0,0-1 0,0 0 0,1 4-22,-1-8-6,1 0-1,-1 1 1,1-1-1,-1 0 0,1 0 1,0 0-1,0 0 1,0 0-1,1 0 0,-1 0 1,0 0-1,1 0 0,-1 0 1,1-1-1,0 1 1,-1 0-1,1-1 0,0 0 1,0 1-1,0-1 1,0 0-1,0 0 0,0 0 1,0 0-1,0 0 1,1-1-1,-1 1 0,0-1 1,1 1-1,-1-1 1,0 0-1,0 0 0,1 0 1,-1 0-1,0 0 1,1-1-1,-1 1 0,1-1 7,2 0-143,1 0-1,-1-1 0,1 1 1,-1-1-1,1-1 0,-1 1 1,0-1-1,0 0 0,0 0 1,-1 0-1,1-1 0,-1 1 1,0-1-1,0 0 1,1-2 143,0-1-168,-1-1 0,0 1 0,0-1 1,0-3 167,-3 10-8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5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0 816,'6'50'224,"17"7"-168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4:15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302 446 7218,'-2'0'127,"-1"-1"0,0 1 1,1 0-1,-1 0 1,0 0-1,1 0 1,-1 0-1,0 1 0,1-1 1,-1 1-1,1 0 1,-1 0-1,1-1 0,-1 2 1,1-1-1,0 0 1,-1 0-1,1 1 1,0-1-1,0 1 0,0 0 1,-2 1-128,-4 3 161,-13 10-143,0 1 0,0 0 1,2 2-1,0 0 0,1 1 0,1 1 0,1 0 0,1 2 0,1-1 0,1 2 0,1 0 1,1 2-19,7-16-2,1 0 0,0 0 0,0 1 0,1-1 0,1 1 0,0-1 0,0 1 0,1 0 0,0-1 0,1 1 0,0-1 0,2 8 2,-1-10-1,1 0 1,0-1-1,0 1 1,0-1-1,1 0 1,0 0-1,1 0 1,-1 0-1,1-1 1,1 0-1,-1 0 1,1 0-1,0 0 1,0-1-1,1 0 1,-1-1 0,2 1 0,5 2-16,0 0 0,0-1 0,1 0 0,0-1 0,0 0 1,0-2-1,0 1 0,1-2 0,0 0 0,-1-1 1,1 0-1,4-1 16,-6-1-25,-1 1 0,1-2 0,-1 0 0,1 0 0,-1-2 0,0 1 0,0-1 0,0-1 0,-1 0 0,0-1 0,0 0-1,0 0 1,0-2 0,6-5 25,-2-1 0,-2-1-1,1 0 1,-2-1-1,0-1 0,-1 0 1,-1 0-1,0-1 1,-1-1-1,-1 1 0,-1-1 1,1-8 0,6-24 52,-2-1 1,-2 0-1,1-43-52,-6 49 12,-2-1 1,-2 0-1,-2 1 0,-2-1 0,-3 0 0,-1 1 0,-6-17-12,9 51 7,0 1-1,0-1 0,-1 0 0,-1 1 0,0 0 0,0 1 0,-6-7-6,10 14 4,-1 0 0,1 1 0,-1-1 0,1 0 0,-1 1 0,0 0 0,0 0 0,-1 0 0,1 0 0,0 0 0,0 0 0,-3 0-4,4 2 1,0-1 1,-1 1-1,1 0 1,0 0-1,-1-1 1,1 1-1,-1 1 1,1-1-1,0 0 1,-1 1-1,1-1 1,0 1-1,-1 0 1,1-1-1,0 1 1,0 0-1,0 1 1,0-1-1,0 0 1,-1 1-2,-1 1-1,1-1 0,-1 1 1,1 0-1,0 0 1,0 0-1,0 0 1,1 1-1,-1-1 1,1 1-1,-1 0 1,1-1-1,0 1 1,1 0-1,-1 0 1,0 4 0,0-2 10,1 1 0,1-1 0,-1 0 0,1 1 1,0-1-1,1 0 0,-1 1 0,1-1 0,1 0 1,0 2-11,4 13 85,2-1 0,0 0 1,2 0-1,0-1 1,11 16-86,8 11 89,-2 1 1,-2 2-1,-2 0 0,-2 2 1,-3 0-1,4 22-89,-1 44 49,-15-78-34,1 0 0,1-1 1,11 28-16,-18-63 2,1 1 1,-1-1 0,1 1-1,0-1 1,0 0-1,0 0 1,0 0 0,0 0-1,1 0 1,-1 0 0,1-1-1,0 1 1,0-1-1,0 0 1,0 0 0,0 0-1,1 0 1,-1 0-1,0-1 1,1 1 0,-1-1-1,1 0 1,0 0-1,-1 0 1,1-1 0,0 1-1,0-1 1,-1 0 0,1 0-1,0 0 1,0-1-1,3 0-2,6-1 2,-1-2-1,1 1 1,-1-2-1,0 1 0,0-2 1,0 0-1,-1 0 0,10-7-1,-5 2-50,-1-1 0,0-1 0,0 0-1,-1-1 1,-1 0 0,0-1 0,0-2 50,-6 7-33,-1 1 1,0-1 0,0-1 0,-1 1-1,0-1 1,-1 0 0,0 0 0,-1 0-1,-1 0 1,1 0 0,-2-1 0,1-8 32,-2 17 2,0-1 0,0 1 0,0-1-1,0 1 1,-1 0 0,0-1 0,1 1 0,-1-1 0,-1 0-2,1 3 3,1 0 0,-1 0-1,1 0 1,-1 1 0,0-1-1,1 0 1,-1 0 0,0 1-1,0-1 1,1 1 0,-1-1-1,0 1 1,0-1-1,0 1 1,0-1 0,0 1-1,0 0 1,0-1 0,0 1-1,0 0 1,0 0 0,0 0-1,0 0 1,0 0 0,0 0-1,0 0 1,1 0 0,-1 0-1,0 0 1,0 0 0,0 1-1,0-1 1,0 0 0,0 1-1,0-1 1,0 1 0,-1 0-3,-4 2 10,-1 1 1,0 1 0,1-1-1,0 1 1,0 0-1,0 0 1,0 1 0,1-1-1,0 1 1,0 1-1,1-1-10,-2 3 10,0 0-1,1 0 1,0 0-1,0 1 0,1-1 1,0 1-1,1 0 1,0 2-10,1-2 11,0-1 1,1 1-1,1-1 1,0 1-1,0-1 0,1 1 1,0 0-1,0-1 1,1 1-1,3 8-11,-4-14 4,1-1 0,-1 1 0,1 0-1,0 0 1,0-1 0,0 1 0,0-1-1,1 0 1,-1 0 0,1 0 0,0 0-1,0 0 1,0 0 0,1-1 0,-1 0-1,0 1 1,1-1 0,0 0 0,-1-1-1,1 1 1,0-1 0,0 0 0,0 1-1,0-2 1,0 1 0,4 0-4,0 0 7,-1-1 1,1 0 0,0 0-1,0-1 1,0 0 0,0 0-1,0-1 1,0 0 0,-1-1-1,1 1 1,-1-1 0,0-1-1,0 1 1,6-5-8,-4 2 6,0-2-1,-1 1 0,0-1 1,0 0-1,0-1 1,-1 0-1,-1 0 0,1 0 1,2-8-6,8-17 12,-2-1 0,-2-1 0,-1 0 0,-2 0 0,3-26-12,-7 34 16,-2 1 1,0-14-17,-4 25 8,-5 20-12,-9 29-15,3-1 11,2 0-1,2 1 1,-4 30 8,-3 102 10,0-6 35,14-152-60,-1-1-1,0 1 1,-1 0 0,1-1 0,-1 0-1,-1 1 1,1-1 0,-1 0 0,0 0-1,0 0 1,-1-1 0,0 1 0,0-1-1,-1 2 16,-4 0-33,1 1 0,-2-2-1,-5 5 34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5:28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0 149 544,'3'-11'109,"1"0"-1,0 1 1,1-1-1,0 1 0,1-1-108,4-7 197,15-37 4117,-24 47-764,1 5-2792,9 6-593,-10-3-158,0 1-1,0-1 1,0 1-1,0-1 1,0 1-1,0-1 1,-1 1-1,1 0 1,0-1 0,-1 1-1,1 0 1,0 0-1,-1 0 1,1 0-1,-1-1 1,1 1-1,-1 0 1,1 0-1,-1 0 1,0 0-1,1 0-6,10 21 46,6 1-1,-10-16-21,-1 1 0,0 1 0,0-1 1,-1 1-1,0 0 0,-1 0 0,0 0 1,2 8-25,5 19 162,-1 2 0,-1 0 0,-3 0 0,-1 0 0,0 39-162,-2-37 35,1 0 0,2-1-1,4 11-34,-9-47 2,2 14 63,0 0 146,0 1-1,2-1 0,1 4-210,1-34 2,1 1 0,0-1 1,0 2-1,2-1 0,1-1-2,0 0 5,0 0-1,-1-1 1,-1 0-1,8-15-4,23-39 96,31-37-96,-66 97-1,0 0 0,-1 0 0,1-1 0,-2 1-1,1-1 1,-1 0 0,-1 0 0,0-1 0,0 0 1,1 4 12,1-7 45,-4 12-42,0 1 1,0 0-40,0 0 1,0 0-6,1 1 27,0-1 0,0 1 0,0-1 0,0 1 0,0 0 0,0 0 0,0-1 0,0 1 0,0 0 0,0 0 0,0 0 0,0 0 0,-1 0 0,1 0 0,0 0 0,-1 1 0,1-1 0,-1 0 0,1 1 2,2 3-2,6 8 3,0 0 0,1-1 0,11 11-1,2 2 3,-18-18-2,-1 0 0,1 0-1,-1 0 1,-1 0 0,1 1 0,-1 0-1,-1 0 1,1-1 0,-1 1-1,1 8 0,-2-7 0,1-1 0,0 0 0,1 0 0,-1-1 0,5 8 0,-5-9 1,2 0 0,-1 0 1,1-1-1,0 1 0,0-1 0,1 0 1,-1 0-1,1 0 0,0-1 0,1 1 0,-1-1 1,5 2-2,4-36 1049,11-21-1014,-4 8 25,4-18-60,-18 43 6,-1-1 0,-2 0 0,1 0 0,-2 0 0,-1 0-1,0-16-5,-2-25 39,-5-31-39,5 86 3,0-14 12,1 17-13,-1-1-1,0 0 1,0 0 0,0 0-1,0 0 1,-1 0-1,1 0 1,-1 0 0,0-1-2,1 4-42,0-1 1,-1 1 0,1 0 0,0 0-1,0-1 1,-1 1 0,1 0 0,0 0 0,0 0-1,-1 0 1,1-1 0,0 1 0,-1 0-1,1 0 1,0 0 0,0 0 0,-1 0 0,1 0-1,0 0 1,-1 0 0,1 0 0,0 0-1,-1 0 1,1 0 0,0 0 0,-1 0 0,1 0-1,-1 0 42,-1 0-989,0 0 525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2:35.3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 7930,'9'-5'305,"-1"0"1,1 1 0,0 0-1,0 0 1,1 1 0,-1 0-1,1 0 1,-1 1-1,1 1 1,0 0 0,4 0-306,17-1-60,1 2 1,27 3 59,-49-2 7,1 1 1,-1-1-1,0 2 0,1-1 0,-1 2 1,0-1-1,-1 1 0,1 1 0,-1 0 1,1 0-1,-1 1-7,-5-3 1,1 0-1,-1 1 1,1 0 0,-1 0 0,0 0-1,-1 1 1,1 0 0,-1-1 0,0 1-1,0 0 1,0 0 0,-1 1 0,0-1-1,0 0 1,0 1 0,-1-1 0,0 1-1,0 0 1,0-1 0,0 6-1,-2 5-25,0-1 0,0 1 0,-2-1 0,0 1 0,0-1 0,-2 0 1,0 0-1,0-1 0,-8 13 25,-6 8-92,-1 0 0,-1-1 0,-9 7 92,-11 10-235,-38 36 235,73-82-11,-1 3-2,2-4 9,0 1 1,1-1-1,0 1 0,-1 0 0,2 0 0,-1 1 1,1-1-1,-1 1 0,2 0 0,-1-1 0,1 1 1,-2 6 3,4-11 1,-1-1 0,1 1 0,0-1 1,0 1-1,0 0 0,0-1 1,0 1-1,0-1 0,0 1 1,1-1-1,-1 1 0,0-1 0,0 1 1,0-1-1,0 1 0,1 0 1,-1-1-1,0 0 0,0 1 1,1-1-1,-1 1 0,1-1 0,-1 1 1,0-1-1,1 0 0,-1 1 1,1-1-1,-1 0 0,1 1 0,-1-1 1,1 0-1,-1 1 0,1-1 1,-1 0-1,1 0 0,0 0-1,8 2 22,1-2-1,-1 1 0,1-1 1,-1-1-1,1 0 0,-1 0 1,1-1-1,-1 0 0,0 0 1,5-3-22,204-59 335,111-28 32,140-3-473,-359 78-36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5:29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35 2777,'-3'-3'1124,"2"2"-855,0 1 1,0-1 0,0 0 0,0 0 0,0 0-1,0 0 1,1 0 0,-1 0 0,0 0 0,1 0-1,-1 0 1,1 0 0,-1 0 0,1-1 0,-1 1-1,1 0 1,0 0 0,0 0 0,0-1 0,-1 1-270,1 0 126,0 1 21,3 0 6,91-2 380,-94 2-527,0 0 0,-1 0 0,1 0 0,0 0 0,0 0 0,0 0 1,0 0-1,0 0 0,-1 0 0,1 0 0,0 0 0,0 0 0,0 0 1,0 0-1,-1 0 0,1 0 0,0-1 0,0 1 0,0 0 0,0 0 1,0 0-1,0 0 0,0 0 0,-1 0 0,1 0 0,0-1 1,0 1-1,0 0 0,0 0 0,0 0 0,0 0 0,0 0 0,0-1 1,0 1-1,0 0 0,0 0 0,0 0 0,0 0 0,0 0 0,0-1 1,0 1-1,0 0 0,0 0 0,0 0 0,0 0 0,0-1 0,0 1 1,0 0-1,0 0 0,0 0 0,0 0 0,0 0 0,0-1 1,0 1-1,1 0 0,-1 0 0,0 0 0,0 0 0,0 0-6,-26 1 9,1 1-1,-1 1 1,0 2-9,-3 0 10,-49 3 26,51-6-24,0 1-1,-21 6-11,38-6 46,26-4-19,5-1-39,181-25 48,-191 25-31,25-4 23,-34 6-26,0 0-1,0 0 1,-1 0 0,1 0-1,0 0 1,0 0-1,-1 0 1,1 1 0,0-1-1,-1 0 1,1 1-1,0 0 1,-1-1 0,1 1-1,-1 0 1,1 0-1,0 0-1,-2-1-21,0 0-3,-6-2-1842,3 0 1197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5:30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11 2176,'-16'-11'5838,"26"20"-4697,-3-5-1072,0 0-1,0-1 1,1 0-1,-1 0 1,1-1 0,-1 0-1,1 0 1,0-1-1,0 0 1,4 0-69,-12-1-13,0 0 0,1 0 0,-1 0 0,0 0 0,0 0 0,0 0 0,0 0 0,0 0 0,1 0 0,-1 0 0,0 0 0,0 0 0,0 0 0,0 0 0,0 0 0,0-1 0,0 1 0,1 0 0,-1 0 1,0 0-1,0 0 0,0 0 0,0 0 0,0 0 0,0 0 0,0-1 0,0 1 0,0 0 0,0 0 0,0 0 0,0 0 0,0 0 0,1 0 0,-1-1 0,0 1 0,0 0 0,0 0 0,0 0 0,0 0 0,0 0 0,0-1 0,-1 1 0,1 0 0,0 0 0,0 0 0,0 0 1,0 0-1,0-1 13,0 0-689,0-1 209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5:31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1960,'0'0'1025,"0"0"-401,0 0-160,0 0-328,0 0-88,0 0-616,0 0 424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09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546 142 976,'50'-57'643,"-45"50"-319,1 0-1,-1 0 1,0-1 0,0 1 0,-1-1-324,7-11 830,-10 18-748,0 0 1,-1 0-1,1 0 1,0 1 0,-1-1-1,1 0 1,-1 0-1,0 0 1,1-1 0,-1 1-1,0 0 1,0 0-1,1 0 1,-1-1-83,0 2 36,0 0 0,-1 0 0,1-1 0,0 1 0,0 0 0,0-1 0,0 1 0,0 0 0,-1 0 0,1-1 0,0 1 0,0 0 0,0 0 0,-1-1 0,1 1 0,0 0 0,0 0 0,-1 0 1,1-1-1,0 1 0,-1 0 0,1 0 0,0 0 0,0 0 0,-1 0 0,1 0 0,0 0 0,-1 0 0,1-1-36,-31 4 877,26-2-987,-26 5 433,1 1 1,-16 6-324,-3 2 436,-324 94 2062,364-107-2460,1 1 1,0 1-1,0 0 0,0 0 1,-3 2-39,10-6 3,0 1 0,-1 0 0,1-1 0,0 1 0,0 0 1,0 0-1,0 0 0,0 0 0,0 0 0,0 0 0,0 0 1,0 0-1,0 1 0,0-1 0,1 0 0,-1 0 0,1 1 0,-1-1 1,1 0-1,-1 1 0,1-1 0,0 1 0,-1-1 0,1 1 1,0-1-1,0 0 0,0 1 0,0-1 0,0 1 0,1-1 1,-1 1-1,0-1 0,1 0 0,-1 1 0,1-1 0,-1 1-3,2 0 1,0 0-1,0 0 1,0 0-1,0 0 0,1 0 1,-1-1-1,0 1 1,1-1-1,-1 1 1,1-1-1,0 0 0,-1 0 1,1 0-1,0 0 1,2 0-1,49 9 17,-48-10-14,53 9 19,0 3 0,-1 2-1,14 7-21,-69-20 1,1 0 0,0 1 0,0 0 0,-1-1 0,1 1 0,-1 1 0,1-1 0,-1 0 0,0 1-1,0 0 1,0-1 0,0 1 0,-1 0 0,1 1 0,-1-1 0,0 0 0,0 1 0,0-1 0,0 1 0,0 0 0,-1 1-1,1 0 1,-1 0 0,0 1 0,-1-1 0,1 0 0,-1 1 0,0-1 0,-1 1 0,1-1 0,-1 0 0,0 1 0,0-1 0,-1 0 0,1 0 0,-1 0 0,-2 4-1,-2 4 4,0 0 1,-1-1-1,-1 0 0,0 0 1,-1 0-1,0-1 0,0-1 1,-1 1-1,-1-2 0,0 1 0,0-1 1,0-1-1,-1 0 0,-1-1 1,1 0-1,-1-1 0,-6 2-4,14-6 1,-14 3-1,16-9-33,9-8-44,6-1 4,0 0 1,0 1-1,1 0 1,1 1-1,0 1 1,0 0-1,1 1 1,1 0 72,3-3-37,1 0 1,1 1 1,1 1 0,-1 1 0,2 1 0,1 0 35,117-27-177,-100 27 12,0-1 1,-1-3-1,0-1 1,37-18 164,-67 25-22,45-25-102,-51 29 147,0 0-1,-1-1 0,1 0 0,-1 0 0,0 0 1,0 0-1,0-1 0,-1 1 0,1-1 1,-1 0-1,1 0 0,-1-1-22,-1 5 18,-1-1 0,0 1 0,0-1 0,0 1 1,1-1-1,-1 0 0,0 1 0,0-1 0,0 1 0,0-1 0,0 1 0,0-1 0,0 0 1,0 1-1,0-1 0,0 1 0,0-1 0,0 1 0,0-1 0,-1 1 0,1-1 0,0 0 0,0 1 1,-1-1-1,1 1 0,0 0 0,-1-1 0,1 1 0,0-1 0,-1 0-18,0 1 30,0-1-1,-1 1 1,1-1-1,0 1 1,0-1-1,-1 1 1,1 0-1,0-1 0,-1 1 1,1 0-1,0 0 1,-1 0-1,0 0-29,-3 1 39,-1-1 1,1 1-1,0 0 0,0 1 0,0-1 0,-1 1 0,-2 1-39,0 2 18,-1 1 1,2-1-1,-1 1 0,0 1 0,1-1 0,-5 7-18,10-11 5,0 0-1,0 0 1,0 0-1,0 1 1,0-1-1,1 1 1,-1-1-1,1 1 1,0 0-1,-1-1 1,1 1-1,0 0 1,1 0-1,-1 0 1,0 0-1,1 0 1,0 0-1,-1 0 1,1 0-1,0 0 1,1 0-1,-1 1-4,3 14 8,-3-17-7,0 0-1,0 0 0,0 0 1,0 0-1,0 0 1,1 0-1,-1 1 0,0-1 1,0 0-1,1-1 0,-1 1 1,1 0-1,-1 0 0,1 0 1,-1 0-1,1 0 0,0 0 1,-1 0-1,1-1 0,0 1 1,-1 0-1,1-1 1,0 1-1,0 0 0,0-1 1,0 1-1,0-1 0,0 1 1,0-1-1,0 1 0,7 2 31,0 0 0,0-1 1,0 1-1,1-1 0,-1-1 0,0 0 0,1 0 1,0 0-1,-1-1 0,1-1 0,1 0-31,21-2-7,0-2 1,12-5 6,-30 7-61,-7 2-266,0-1-1,0 0 1,-1 0 0,1 0-1,0-1 1,-1 0-1,1 0 1,-1 0-1,0-1 1,0 0-1,2-2 328,12-16-1207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10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0 5153,'-10'4'130,"0"1"-1,0 0 1,1 1-1,-1 0 1,1 0-1,1 1 1,-1 0-1,1 0 0,0 1 1,1 0-1,-1 0 1,2 1-1,-1 0 1,1 1-1,1-1 1,0 1-1,0 0 1,1 0-1,0 0 1,1 1-1,-2 6-129,1 0 0,1 1 0,1 0 0,0 0 0,1 0 0,1 0 0,1 0 0,1 0 0,2 13 0,-2-23 17,0-1 0,0 1-1,1-1 1,0 0 0,0 1 0,1-1-1,0-1 1,0 1 0,1-1 0,0 1-17,-1-3 48,0 0-1,0 0 1,0 0 0,1 0 0,-1-1 0,1 0 0,0 0 0,0 0-1,0-1 1,0 0 0,1 0 0,-1 0 0,1 0 0,4 0-48,0-1 74,1 1 1,0-2-1,0 0 1,0 0-1,-1-1 1,1 0-1,0-1 1,-1 0-1,1-1 0,-1 0 1,9-4-75,-5 2 15,0-2 1,-1 0-1,0 0 1,0-1-1,-1-1 1,1 0-1,-2-1 1,4-4-16,-2-1 4,0 0 1,-1-1 0,-1 0-1,1-4-4,-3 4 7,1 1-1,0 1 0,1 0 0,0 0 0,5-2-6,-12 12 2,1 1-1,-1 0 1,1 0-1,-1 1 0,1-1 1,0 1-1,0 0 1,0 1-1,0-1 1,1 1-1,-1 0 1,0 0-1,1 0 1,-1 1-1,0 0 1,1 0-1,-1 0 1,0 1-1,1 0 1,-1 0-1,0 0 1,0 0-1,0 1 1,0 0-1,0 0 1,0 0-1,0 1 1,0 0-1,-1 0 1,0 0-1,1 0 1,-1 1-1,0 0 1,-1-1-1,1 1 1,-1 1-1,0-1 1,0 0-1,0 1 0,0 0 1,-1 0-1,0-1 1,0 1-1,0 2-1,4 21 406,-3 0 0,0 0-1,-2 1 1,0-1 0,-3 9-406,6-57 17,2 0-1,0 1 1,1 0 0,8-15-17,-11 25 2,0-1-1,1 1 0,0 0 0,1 0 0,0 1 0,0-1 0,1 1 0,0 1 0,0-1 0,1 1 0,0 1 0,0-1 0,1 2 0,0-1 0,0 1 0,0 0 0,1 1 0,6-3-1,-9 5 2,1-1 0,-1 1 0,1 1 0,-1 0 0,1 0 0,0 0 0,-1 1 0,1 0 0,0 0 0,0 1 0,-1 0 0,1 1-1,-1-1 1,1 1 0,-1 1 0,0-1 0,0 1 0,0 1 0,0-1 0,0 1 0,-1 1 0,4 2-2,-3-2-1,-1 1 1,0 0-1,0 0 0,-1 0 1,1 1-1,-2 0 0,1 0 0,-1 0 1,2 3 0,-4-5 0,0 0 1,0 0 0,-1 0 0,0 0-1,0 1 1,0-1 0,0 1 0,-1-1-1,0 1 1,0-1 0,0 1 0,-1-1-1,0 1 1,0 0-1,1-6 3,0 3 139,0-5 22,3-6-69,0 0-1,0 0 1,1 0-1,0 0 1,0 1-1,4-5-94,12-10 6,0 0 0,1 2-6,-10 10 0,1 0-1,0 1 0,0 1 0,0 0 1,1 0-1,0 1 0,6-1 1,-11 4-2,1 1 0,0 1-1,0 0 1,0 0 0,0 1 0,0 0 0,0 0 0,0 1-1,0 0 1,0 1 0,0 0 2,-3-1-4,-1 1 0,0 0 1,0 1-1,0-1 0,0 1 0,0 0 0,-1 1 0,1-1 0,0 1 1,-1 0-1,0 0 0,0 0 0,0 0 0,0 1 0,0 0 0,2 2 4,0 3-4,0 0-1,0 1 0,0 0 0,-1 0 0,-1 0 0,0 1 0,0 0 5,-2-6 2,0 1 0,0-1-1,0 1 1,1-1 0,0 0-1,0 0 1,0 0 0,1-1 0,0 1-1,0-1 1,0 1-2,-1-3 2,-1-1-1,1 1 0,-1-1 1,1 0-1,-1 1 1,1-1-1,0 0 1,0-1-1,0 1 1,-1 0-1,1-1 0,0 0 1,0 1-1,0-1 1,0 0-1,0-1 1,0 1-1,0 0 0,-1-1 1,1 0-1,0 0 1,3-1-2,4-2 4,0 0 0,1-1 0,-1-1 0,-1 0 0,1 0 0,-1-1 1,0 0-1,-1 0 0,2-3-4,7-7 10,-1-1 0,-1 0 1,12-19-11,-31 47 55,0 0 0,0 0 0,1 0 0,0 1 0,1-1 0,0 1 0,1-1 0,0 5-55,1-14 4,-1 4 5,1 0 1,-1 0-1,1 1 1,0-1-1,0 0 0,1 0 1,-1 0-1,1 0 1,0 0-1,1 0 0,-1 0 1,1 0-1,0 0 1,0-1-1,0 1 1,1-1-1,0 1 0,0-1 1,0 0-1,0 0 1,1 0-1,-1-1 1,1 1-1,0-1 0,0 0 1,0 0-1,1 0 1,-1 0-1,1-1 1,0 0-1,-1 0 0,1 0 1,0-1-1,0 1-9,4 0 0,0 0 0,1-1 0,-1 0 0,0-1 1,0 0-1,1 0 0,-1-1 0,0 0 0,0 0 0,0-1 0,0-1 0,0 1 0,0-1 0,0-1 0,-1 0 0,0 0 0,7-4 0,-11 5-101,0 1-1,0-1 0,0 0 1,-1 0-1,1 0 1,-1-1-1,0 1 1,0-1-1,0 1 0,0-1 1,-1 0-1,1 0 1,-1-1-1,0 1 0,0 0 1,-1-1-1,2-3 102,0-19-487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10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84 7186,'-11'-30'3040,"9"4"-1640,0 11-439,4 6-457,4 5-168,5 17-536,-2 11-336,-9 23 344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12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5 950 1656,'-5'-3'5730,"15"9"-4154,17 4-1343,1-1 0,0-1 0,18 2-233,-43-10 18,-1 1-1,1-1 1,0 0 0,-1 0 0,1 0 0,0 0 0,-1-1 0,1 1-1,0-1 1,-1 0 0,1 1 0,-1-1 0,1 0 0,-1-1 0,1 1-1,-1 0 1,0-1 0,0 1 0,1-1 0,-1 0 0,0 0-18,8-6 83,10-6 115,-1-2-1,12-12-197,5-5 127,-15 15-37,-1-2 1,0 0-1,-1-2 1,-2 0-1,0-1 1,5-10-91,-11 14 57,-1 0 0,0 0 0,-2-1 0,0 0 0,-2-1 0,0 1 0,-1-1 0,2-20-57,-3-27 155,-3 0-1,-3 0 1,-3 0 0,-13-60-155,16 113 45,1 4-9,-1 0-1,0 0 1,0 0 0,-1 1 0,0-1 0,-1 1 0,-1 0 0,-1-3-36,6 13-1,0 0 1,0 0 0,0-1 0,0 1 0,0 0 0,0 0-1,0 0 1,0 0 0,0 0 0,0 0 0,-1 0-1,1 0 1,0 0 0,0-1 0,0 1 0,0 0-1,0 0 1,0 0 0,0 0 0,-1 0 0,1 0-1,0 0 1,0 0 0,0 0 0,0 0 0,0 0 0,0 0-1,0 0 1,-1 0 0,1 0 0,0 0 0,0 0-1,0 0 1,0 0 0,0 0 0,0 0 0,-1 0-1,1 0 1,0 0 0,0 0 0,0 0 0,0 0-1,0 0 1,0 0 0,0 1 0,-1-1 0,1 0 0,0 0-1,0 0 1,0 0 0,0 0 0,0 0 0,0 0-1,0 0 1,-5 13-3,-2 19-1,2 0-1,1 1 0,1-1 0,2 1 0,1 11 5,3 44 6,3 0 0,4 0 0,5 5-6,-5-39 0,-5-20 1,2-1 0,1-1 1,1 1-1,10 19-1,-16-44 0,1-1 0,0 0 0,0 0-1,1 0 1,0-1 0,0 1 0,1-1 0,-1-1 0,1 1 0,1-1-1,-1 0 1,1 0 0,0-1 0,0 1 0,0-2 0,0 1 0,1-1-1,0 0 1,3 0 0,1 0-2,1-1-1,0 0 0,-1-1 0,1 0 0,0-1 1,0 0-1,0-1 0,0-1 0,0 0 0,-1-1 1,13-4 2,9-3-5,0-2 0,0-1 0,-1-2 0,-1-1 0,-1-1 0,0-2 0,-2-1 0,0-2 0,-1 0 0,17-20 5,-39 36 3,0-1-1,-1 0 0,0 0 0,0-1 1,0 1-1,-1-1 0,-1 0 0,1-1-2,-3 7 1,0 1-1,-1-1 1,1 1-1,-1-1 1,0 0-1,1 1 1,-1-1-1,0 1 1,0-1-1,0 0 0,0 1 1,0-1-1,0 1 1,0-1-1,-1 0 1,1 1-1,0-1 1,-1 1-1,0-1 1,1 1-1,-1-1 1,0 1-1,0-1 1,0 1-1,1 0 1,-2 0-1,1-1 0,0 1 1,0 0-1,0 0 1,0 0-1,-1 0 1,1 0-1,0 0 1,-1 0-1,1 1 1,-1-1-1,1 1 1,-1-1-1,1 1 1,-1-1-1,0 1 0,1 0 1,-1-1-1,1 1 1,-1 0-1,0 0 0,-11-1 6,0 1 0,0 0 1,0 0-1,1 1 0,-1 1 0,-11 2-6,-9 4 41,-33 13-41,54-17 6,-1 1 0,1 1-1,0-1 1,0 2 0,1 0 0,0 0 0,0 1 0,1 1 0,0-1 0,0 2 0,1-1 0,0 1 0,1 1 0,0 0 0,0 0 0,1 0-1,1 1 1,-5 10-6,10-19 1,0 0-1,0-1 0,0 1 1,1 0-1,-1 0 0,1 0 1,-1-1-1,1 1 0,0 0 1,0 0-1,0 0 0,0 0 1,1 0-1,-1-1 0,1 1 1,0 0-1,0 2 0,0-3 1,1 0 0,-1 0-1,0-1 1,1 1 0,-1 0 0,1 0 0,-1-1-1,1 1 1,0-1 0,0 0 0,0 1-1,0-1 1,0 0 0,0 0 0,0 0-1,0 0 1,0-1 0,1 1 0,-1 0 0,0-1-1,0 0 1,2 1-1,13 0 8,1-1 0,-1-1 0,1 0 1,-1-1-1,0-1 0,0-1 0,0 0 0,0-2 0,2-1-8,25-6 6,-26 9-4,0-2 0,0 0 1,-1-1-1,11-6-2,-22 9 2,1 0-1,-1 0 1,1-1 0,-1 0-1,-1 0 1,1-1 0,-1 1-1,0-1 1,0 0 0,0-1-1,-1 1 1,3-6-2,-4 6 1,0 0 0,0 0 0,-1 0 0,0 0 0,0-1 0,0 1 0,0-1 0,-1 1 0,0-1 0,-1 1 0,0-1 0,0 0-1,0 7 0,0 0 0,0-1-1,0 1 1,0 0 0,-1-1 0,1 1-1,0-1 1,0 1 0,-1 0 0,1-1-1,0 1 1,0 0 0,-1-1 0,1 1-1,0 0 1,-1 0 0,1-1 0,0 1-1,-1 0 1,1 0 0,-1 0 0,1 0-1,0-1 1,-1 1 0,1 0 0,-1 0-1,1 0 1,0 0 0,-1 0 0,1 0-1,-1 0 1,1 0 0,0 0 0,-1 0-1,1 0 1,-1 0 0,1 1 0,-1-1-1,1 0 1,0 0 0,-1 0 0,1 0-1,0 1 1,-1-1 0,1 0 0,0 0-1,-1 1 1,1-1 0,-17 12-4,10-6 2,0 0 1,1 1-1,0-1 1,0 1-1,1 1 0,0-1 1,0 1-1,1 0 0,0 0 1,0 1-1,1-1 1,0 1-1,-1 4 2,3-8 0,0 1-1,1 0 1,0-1-1,-1 1 1,2-1 0,-1 1-1,1-1 1,0 1 0,0-1-1,0 1 1,1-1-1,-1 0 1,2 1 0,-1-1-1,0 0 1,1-1 0,0 1-1,0 0 1,0-1-1,1 1 1,0-1 0,2 2 0,1 0 0,-1-1 0,1 0 1,1 0-1,-1-1 1,1 0-1,-1 0 0,1-1 1,0 0-1,0 0 0,1-1 1,-1 0-1,0-1 0,1 1 1,-1-2-1,1 1 0,0-1 1,-1-1-1,5 0 0,13-1-5,-1-2 0,0-1 0,0-1 0,0-1 0,13-6 5,-14 4 2,0-1-1,-1-1 1,0-1 0,11-9-2,-26 17 4,-1-2-1,0 1 1,0-1 0,0 0-1,-1 0 1,0-1 0,0 1 0,-1-2-1,0 1 1,0 0 0,0-1 0,-1 0-1,-1 0 1,1 0 0,-1-2-4,-1 6 3,-2 0 1,1 0 0,0-1 0,-1 1-1,0 0 1,0 0 0,0 0 0,0 0-1,-1 0 1,1 0 0,-1 0 0,0 0-1,0 0 1,-1 0 0,1 0 0,-2-2-4,-1 0 9,1 1 1,0 0 0,-1 1-1,0-1 1,0 1 0,0-1-1,-1 1 1,0 1 0,1-1-1,-1 0 1,-1 1-10,-2-2 26,-1 0-1,0 1 1,0 0 0,0 1-1,-1 0 1,1 0 0,-1 1-1,0 0 1,1 1 0,-1 0-1,0 1 1,0-1 0,0 2-1,-3 0-25,11-1 8,0 1-1,0-1 1,0 0-1,-1 1 1,1 0-1,0 0 1,0 0 0,0 0-1,0 0 1,1 0-1,-1 0 1,0 0-1,-1 1-7,3-1 1,0-1 0,0 0 0,0 0 0,0 0-1,-1 1 1,1-1 0,0 0 0,0 0 0,0 1 0,0-1 0,0 0-1,0 0 1,0 1 0,0-1 0,0 0 0,0 1 0,0-1 0,0 0-1,0 0 1,0 1 0,0-1 0,0 0 0,0 0 0,0 1 0,0-1-1,0 0 1,0 0 0,0 1 0,1-1 0,-1 0 0,0 0 0,0 1-1,0-1 1,1 0-1,15 8 5,14-3 1,0 0 1,0-3-1,0 0 0,0-2 0,10-2-6,19 1 12,34-1-8,-42 0-4,1 2 0,-1 2 0,25 5 0,-74-7 0,0 0 1,0 1-1,0-1 1,0 1-1,0-1 0,0 1 1,0 0-1,-1-1 1,1 1-1,0 0 0,0 0 1,-1 1-1,1-1 1,-1 0-1,1 0 0,-1 1 1,1-1-1,-1 1 1,0-1-1,1 2 0,-1-2 1,-1 1 0,1 0 0,-1 0 1,1 0-1,-1 0 0,0 0 0,0 0 0,1-1 0,-2 1 0,1 0 0,0 0 0,0 0 0,0 0 1,-1 0-1,1 0 0,-1-1 0,0 2-1,-3 6 5,-1 1 1,0-1-1,0 0 1,-1 0-1,0-1 1,-3 4-6,2-4 0,0 1 0,1 0 0,0 0 1,0 1-1,1 0 0,1 0 0,0 0 0,-1 3 0,4-9 0,0 0 1,0-1-1,1 1 0,-1 0 0,1 0 0,0 0 0,0 0 1,0 0-1,1 0 0,-1 0 0,1 0 0,0 0 1,0 0-1,0-1 0,1 1 0,0 0 0,-1-1 0,1 1 1,0-1-1,0 1 0,1-1 0,1 2 0,-1-2 0,0-1 1,0 0-1,0 0 0,0 0 0,0 0 0,1 0 0,-1-1 0,0 1 1,1-1-1,-1 0 0,1 0 0,0 0 0,-1-1 0,1 1 0,1-1 0,10 1-1,0 0-1,0-2 1,2 0 1,0-2-1,1 0 0,-1-2 0,0 0 1,0-1-1,0-1 0,-1 0 0,0-1 0,9-7 1,17-7 0,-21 12 3,-1-1 1,0-1-1,-1 0 1,2-3-4,-14 9 2,-1 0-1,1 0 1,-1-1-1,0 1 1,0-2 0,-1 1-1,0 0 1,0-1 0,-1 0-1,0 0 1,1-4-2,0-6 1,-5 12-4,-3 7 2,-1 8 9,-6 23-4,2 1-1,-3 20-3,10-45 1,0 0 0,1 1 0,-1-1 0,2 0 1,-1 1-1,1-1 0,0 0 0,1 0 0,0 0 0,0 0 0,1 0 0,0 0 0,0-1 1,1 1-1,0-1 0,0 0 0,1 0 0,0 0 0,0-1 0,1 0 0,-1 0 0,1 0 1,1 0-1,-1-1 0,1 0 0,0-1 0,0 1 0,0-1 0,1-1 0,-1 1 1,1-1-1,0-1 0,0 1 0,0-1 0,0-1 0,0 0 0,0 0 0,1 0 0,-1-1 1,0 0-1,1-1 0,-1 0 0,3 0-1,3-3-54,0-1 0,-1 0-1,0 0 1,0-1 0,0-1 0,0 0 0,-1-1-1,-1 0 1,1-1 0,-1-1 0,-1 1 0,0-2 0,3-2 54,0-4-562,0 0 1,-1-1 0,0 0 0,-1-1 0,-2 0 0,0 0 0,-1-1 0,4-14 561,3-28-1204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13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7 6129,'-30'-6'2497,"14"6"-1705,6 17-336,10 13-264,2 3-184,6 16-352,10 3-464,-3 11-1529,0 2 1481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13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1077 6809,'41'-3'2470,"0"-2"0,28-7-2470,-30 2 642,-1-1 0,32-13-642,-39 11-15,-1-1 0,-1-1-1,0-2 1,-1-1 0,-1-1-1,-1-1 1,-1-1 0,5-7 15,-22 20 4,0-1 0,0 0 0,-1 0 0,0-1 1,-1 0-1,0 0 0,-1 0 0,0-1 0,3-10-4,-4 6 7,0-1 0,-1 1-1,-1-1 1,0 0-1,-1 0 1,-2-16-7,-2-25 4,-3 0 0,-12-54-4,-35-106-1,51 207 1,-3-10 13,-1-1-1,-1 1 0,0 0 1,-2 0-1,-5-9-12,13 27 6,-1 0 0,1-1-1,-1 1 1,0 0-1,1 0 1,-1 0-1,0 0 1,0 0-1,0 0 1,-1 1-1,1-1 1,0 1-1,-1-1 1,1 1-1,-1 0 1,1 0 0,-2 0-6,3 0 1,-1 1 1,1 0 0,0 0 0,-1 0 0,1 0 0,0 1 0,-1-1 0,1 0 0,0 1 0,0-1-1,-1 0 1,1 1 0,0 0 0,0-1 0,0 1 0,0 0 0,0-1 0,-1 1 0,1 0 0,0 0-1,1 0 1,-1 0 0,0 0 0,0 0 0,0 0 0,1 0 0,-1 0 0,0 1 0,1-1 0,-1 0-1,1 0 1,-1 1 0,1-1 0,0 1-2,-2 5 1,0 0-1,1 0 0,0 0 1,0 0-1,1 1 0,-1-1 1,2 0-1,-1 0 1,1 1-1,0-1 0,1 0 0,4 21 16,2 0 1,3 5-17,-3-9 7,47 135 62,-18-56 72,-4 3 1,-5 0 0,-2 14-142,-23-89 27,-1 1 0,-1 0 1,-2 9-28,0-11 18,1 1 0,1 0 1,3 8-19,-3-34-22,0-1-1,0 0 1,0 0 0,0 0-1,1 0 1,0 0-1,0 1 23,-1-4-23,-1-1-1,0 1 1,0-1 0,1 1-1,-1-1 1,1 1-1,-1-1 1,0 0-1,1 1 1,-1-1-1,1 0 1,-1 1-1,1-1 1,-1 0-1,1 1 1,-1-1-1,1 0 1,-1 0-1,1 0 1,-1 0-1,1 0 1,-1 1 0,1-1 23,0-1-58,0 1 1,0 0 0,0-1 0,0 1 0,0-1 0,0 1 0,0-1 0,-1 1 0,1-1 0,0 0 0,0 1 0,-1-1 0,1 0 0,0 0 0,-1 1 0,1-1 0,-1 0 0,1-1 57,12-20-1507,0-7 664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13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49 289 7034,'-45'-141'2715,"44"138"-2612,1 1 0,-1-1-1,0 0 1,1 1 0,0-1 0,0 0 0,0 1 0,0-1 0,0 0 0,0 0-1,1 1 1,-1-1 0,1 1 0,0-3-103,0 4 46,0 0 0,0 0 0,-1 0 0,1 0 0,0 0 0,0 0 0,0 0 0,1 0 0,-1 0 0,0 0 0,0 1 1,0-1-1,1 0 0,-1 1 0,0-1-46,7-3 215,11-7-177,1 0 1,0 1 0,1 1-1,0 1 1,1 1 0,-1 1-1,1 1 1,0 0 0,1 2-1,-1 1 1,1 1 0,-1 0-1,1 2 1,-1 0 0,1 2-1,-1 1 1,0 0 0,0 2-1,-1 0 1,2 2-39,-18-6 3,1 1-1,0 0 0,-1 0 1,0 1-1,0-1 1,0 1-1,0 0 1,-1 0-1,1 1 1,2 3-3,1 3 15,-2 0 0,1-1 0,-2 2-1,2 3-14,5 9 36,-9-18-24,0 1 0,1-1 0,0 1 0,1-1-1,0 0 1,-1-1 0,2 1 0,-1-1 0,1 0 0,0 0 0,0-1 0,0 1 0,0-2-1,1 1 1,-1-1 0,5 2-12,-5-3 18,0 0 0,1-1 0,-1 0 0,0 0 0,1 0 0,-1-1 0,1 0 0,-1 0 1,1-1-1,-1 0 0,1 0 0,-1 0 0,1-1 0,-1 0 0,0 0 0,0 0 0,0-1 0,5-3-18,5-3 30,-1 0 0,-1 0 0,0-2 0,0 0 0,-1 0-1,0-1 1,10-13-30,-18 19 7,0 0 0,-1-1 0,0 1 0,-1-1-1,1 0 1,-1 0 0,0 0 0,-1 0 0,0 0-1,0-1 1,0 1 0,-1-1 0,0 0 0,-1 1-1,1-1 1,-2 0 0,1 1 0,-1-1 0,0-1-7,1 9 1,0 0 0,0 0 1,-1 0-1,1 0 0,0 0 1,0 0-1,0 0 1,0 1-1,0-1 0,0 0 1,0 0-1,0 0 0,0 0 1,0 0-1,0 0 1,0 0-1,0 0 0,0 0 1,-1 0-1,1 0 0,0 0 1,0 0-1,0 0 1,0 0-1,0 0 0,0 0 1,0 0-1,0 0 0,0 0 1,0 0-1,0 0 1,-1 0-1,1 0 0,0 0 1,0 0-1,0 0 0,0 0 1,0 0-1,0 0 1,0 0-1,0-1 0,0 1 1,0 0-1,0 0 0,0 0 1,0 0-1,0 0 1,-1 0-1,1 0 0,0 0 1,0 0-1,0 0 0,0 0 1,0 0-1,0 0 1,0-1-2,-5 15 48,-4 21-31,3-3-14,2 0-1,1 1 0,2-1 1,1 3-3,10 133 31,-2-68-16,3 42 0,-3-58-2,-4-1 0,-3 1 0,-4 2-13,3-83 1,0 0 1,0-1 0,0 1-1,-1 0 1,1-1 0,-1 1-1,0-1 1,0 1-1,0-1 1,0 1 0,0-1-1,-1 1 1,1-1 0,-1 0-1,1 0 1,-1 0 0,0 0-1,0 0 1,0 0 0,0 0-1,0-1 1,0 1 0,0-1-1,-1 1 1,1-1-1,0 0 1,-1 0 0,1 0-1,-1 0 1,0 0 0,1-1-1,-1 1 1,0-1 0,1 0-1,-1 1 1,0-1-2,-2-1 14,0 1 0,0-1 1,1 1-1,-1-1 0,0-1 1,0 1-1,0-1 0,1 0 1,-1 0-1,1 0 0,0 0 0,-1-1 1,1 0-1,0 0 0,1 0 1,-1 0-1,0-1 0,1 1 0,-1-2-14,-1-2 37,1-1 0,-1 0 0,2 0 0,-1 0 0,1-1 0,0 1 0,1-1 0,0 0 0,0 1 0,1-1 0,0 0 0,0-8-37,1-12 68,2 0 0,0 0 1,4-10-69,-2 15-58,0 0 0,2 0 1,1 1-1,1 0 0,1 0 1,1 1-1,0 0 0,2 1 1,1 0-1,0 1 0,2 0 1,0 1-1,1 1 0,1 0 1,1 2-1,0 0 0,3-1 58,9-4-142,1 2-1,30-15 143,87-30-204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49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1124 4073,'17'-79'3095,"-8"-33"-2630,-7 82-183,4-63-183,2 0 269,-5-1 0,-8-84-368,-5 90 392,0-3 867,2-53-1259,14 216 132,0-17-161,39 458-544,-15-195-215,-19-199-41,13 45 829,-20-149 5,-4-15-3,0 0 0,0 0 0,0 0 0,0 0 0,0 0 0,0 0 1,0 0-1,0 0 0,0 0 0,0 0 0,0 0 0,0-1 0,1 1 1,-1 0-1,0 0 0,0 0 0,0 0 0,0 0 0,0 0 0,0 0 0,0 0 1,0 0-1,0 0 0,0 0 0,0 0 0,0 0 0,0 0 0,0 0 1,0 0-1,0 0 0,0 0 0,1 0 0,-1 0 0,0 0 0,0 0 1,0 0-1,0 0 0,0 0 0,0 0 0,0 0 0,0 0 0,0 0 1,0 0-1,0 0 0,0 0 0,1 0 0,-1 0 0,0 0 0,0 0 1,0 0-1,0 0 0,0 0 0,0 0 0,0 0 0,0 0 0,0 0 1,0 0-1,0 0 0,0 0 0,0 0 0,0 0 0,0 0 0,0 0 1,0 1-1,0-1 0,0 0 0,0 0 0,1 0 0,-1 0 0,0 0-2,4-27 215,0-6-143,22-140 29,-21 148-107,1 0 0,2 0 0,0 1 0,2 0 0,7-14 6,-15 35-2,0-1 1,0 1 0,0 0-1,1-1 1,-1 1-1,1 0 1,0 1 0,-1-1-1,1 0 1,0 1-1,1 0 1,-1-1 0,0 1-1,1 1 1,-1-1-1,1 0 1,0 1 0,-1 0-1,1 0 1,0 0-1,0 0 1,2 0 1,0 1-1,0 0-1,0 0 1,1 1-1,-1 0 1,0 0 0,0 1-1,0-1 1,0 1-1,0 0 1,0 1-1,-1 0 1,1 0 0,2 2 1,12 8-2,-1 1 0,-1 0 1,0 2-1,14 15 2,61 77 6,-59-65-93,3-1 0,16 12 87,-46-47-36,1-1 0,0 0-1,0 0 1,0-1 0,1 0 0,1 1 36,-5-4-21,-1-1 0,1 1 1,-1-1-1,1 1 0,0-1 0,0-1 0,0 1 0,-1-1 0,1 0 0,0 0 0,0 0 1,0-1-1,3 0 21,4-2-21,0-1 1,-1-1 0,1 1 0,-1-2-1,0 0 1,0 0 0,-1-1 0,0 0-1,0-1 1,-1 0 0,0 0 0,0-1-1,1-2 21,8-10-11,0-2 0,-1 0-1,-2-1 1,0 0 0,1-7 11,2-6 102,-1-1 1,-3 0-1,-1-1 1,-1-1-1,-3 0 1,-1 0-1,0-15-102,-7 49 60,-1 0 0,0 0 0,0-1 0,0 1 0,-1 0 0,0 0 1,0-1-61,0 6 16,1-1 0,0 1 0,-1 0 1,1-1-1,-1 1 0,0 0 0,1-1 1,-1 1-1,0 0 0,0 0 1,0 0-1,0 0 0,0 0 0,0 0 1,0 0-1,0 0 0,0 0 1,0 1-1,-1-1 0,1 0 0,0 1 1,0-1-1,-1 1 0,1-1 0,-1 1 1,1 0-1,0-1 0,-1 1 1,1 0-1,-1 0 0,1 0 0,0 0 1,-2 0-17,-4 2 15,1-1 1,-1 1-1,0 0 1,1 0 0,-1 1-1,1 0 1,0 0-1,0 1 1,0-1-1,0 1 1,1 0 0,0 1-1,0 0 1,0 0-1,-4 4-15,-6 9 0,1 0 0,0 1-1,1 0 1,-2 7 0,-10 20 10,3 1 0,-12 34-10,24-53-4,1 1 0,1 0 0,2 0 0,1 0 0,0 15 4,4-37-3,1-1 1,0 1 0,1-1 0,-1 1-1,1-1 1,0 1 2,-1-6-2,1 0 0,-1 1-1,1-1 1,-1 0 0,0 1 0,1-1 0,0 0 0,-1 0 0,1 1-1,0-1 1,0 0 0,0 0 0,0 0 0,-1 0 0,2 0-1,-1 0 1,0 0 0,0 0 0,0-1 0,0 1 0,0 0 0,1-1-1,-1 1 1,0-1 0,1 1 0,-1-1 0,0 0 0,1 1 0,-1-1-1,0 0 1,1 0 0,-1 0 2,4 0-7,0-1 0,0 0 0,0 0 0,-1 0 0,1-1 0,0 1 0,-1-1 0,1 0 0,-1-1 0,0 1 0,1-1 0,-1 1 0,-1-1 0,3-2 7,8-7-27,-1-1-1,0-1 1,1-2 27,8-11 30,-2-1 0,-1 0 1,-1-2-1,-2 0 0,-1-1 0,-1 0 1,-2-1-1,-1-1 0,-1 0 0,-2 0 1,-2-1-1,3-30-30,-10 72 70,-3 33 69,1 0 1,2 0-1,2 0 0,3 9-139,-3-37-26,1-1 0,1 0 0,0 0 0,1-1 0,0 1 0,0 0-1,1-1 1,1 0 0,0-1 0,1 1 0,-1-1 0,2 0 0,0-1-1,0 0 1,0 0 0,8 5 26,-6-6-67,0-1 0,1 0 0,-1-1 0,1 0 0,1-1 0,-1 0-1,1-1 1,0 0 0,0-1 0,0 0 0,1-1 0,-1 0 0,1-1 0,-1-1 0,1 0-1,-1 0 1,1-1 0,-1-1 0,0 0 0,1-1 0,-1 0 0,12-5 67,-5-2-63,0-1 1,0 0-1,-1-2 0,0 0 1,-1-1-1,-1 0 0,0-1 1,-1-1-1,3-6 63,30-38 142,38-63-142,-80 114 27,20-30 124,-8 15 160,-2-1 0,-1 0-1,-1-1 1,11-27-311,-25 52 19,1 0 0,-1 0 0,0-1 0,1 1 0,-1 0 0,0-1 0,1 1 0,-1 0 0,0-1 0,0 1 1,0 0-1,0 0 0,-1-1 0,1 1 0,0 0 0,0-1 0,-1 1 0,1 0-19,-1 0 7,1 1-1,-1-1 1,1 1 0,0-1 0,-1 1-1,0-1 1,1 1 0,-1 0-1,1-1 1,-1 1 0,1 0 0,-1-1-1,0 1 1,1 0 0,-1 0-1,0 0 1,1-1 0,-1 1-1,0 0 1,1 0 0,-1 0 0,0 0-1,1 0 1,-1 0-7,-4 1-4,0 0 1,1 0-1,-1 0 1,1 1-1,0-1 1,-1 1-1,1 0 0,0 1 1,-2 0 3,-6 6-26,-1 1 0,2 0 0,-1 0 0,1 1 0,1 1 0,0-1 0,-6 10 26,2 1-13,0 0 1,1 1 0,1 1 0,-1 5 12,8-18 1,1 0-1,0 0 0,1 1 1,0-1-1,1 1 1,0 0-1,1-1 1,0 1-1,1 0 1,0 0-1,1 0 0,0 0 1,1-1-1,1 1 1,1 6-1,-2-14-3,-1-1 1,1 1 0,0-1-1,-1 0 1,2 0 0,-1 0-1,0 0 1,1 0 0,-1 0-1,1-1 1,0 1 0,0-1-1,0 1 1,0-1 0,0 0-1,0-1 1,1 1 0,-1 0-1,0-1 1,1 0 0,0 0-1,-1 0 1,1 0-1,0 0 1,-1-1 0,1 0-1,0 0 1,0 0 0,3 0 2,4-1-3,-1-1 1,1 0-1,-1 0 1,1-1-1,-1 0 1,0-1-1,0 0 0,0 0 1,-1-1-1,3-2 3,1-3 0,0 0 0,0 0 0,-1-2-1,0 1 1,-1-1 0,0-1 0,-1 0-1,-1-1 1,0 0 0,-1 0 0,0-1-1,-1 0 1,-1 0 0,0 0 0,-2-1-1,2-5 1,0-2 6,-2-1 0,0 0 0,-2 0 0,0 0 0,-1-1 0,-2 1 0,-1 0 0,0 0 0,-2 0 0,-6-21-6,-6-4 53,-3 1 0,-1 1 0,-17-26-53,-1-3 41,-12-35 13,-29-58 261,62 144-180,17 25-131,0-1 1,0 1 0,0 0-1,-1 0 1,1 0-1,0-1 1,0 1-1,-1 0 1,1 0-1,0 0 1,0-1 0,-1 1-1,1 0 1,0 0-1,-1 0 1,1 0-1,0 0 1,0 0 0,-1 0-1,1 0 1,0 0-1,-1 0 1,1 0-1,0 0 1,-1 0-1,1 0 1,0 0 0,-1 0-1,1 0 1,0 0-1,0 0 1,-1 0-1,1 0 1,0 1 0,-1-1-1,1 0 1,0 0-1,0 0 1,-1 1-5,-1 3 19,1 0 0,-1 0 0,1 1 0,0-1 0,0 1-1,0-1 1,1 1 0,-1-1 0,1 1 0,0 2-19,0 31-8,0 0-1,3 0 1,1 0 0,2-1-1,1 0 1,2 0-1,13 31 9,-3-18-12,2-2-1,2 0 1,2-2-1,3 0 1,16 19 12,-2-7-93,2-1 1,14 9 92,-43-50-21,0-1 0,1-1 0,1 0 0,0-1 0,1 0-1,0-2 1,1 0 0,0-1 0,12 4 21,-25-12-2,0 0 1,0-1-1,0 1 0,0-1 0,0 0 1,0 0-1,0-1 0,1 0 1,-1 0-1,0 0 0,0-1 0,0 0 1,0 0-1,0-1 0,2 0 2,-3 0 0,0-1 0,0 0 0,0 0 0,0 0 0,0 0 0,0-1 0,-1 0 0,0 0 0,0 0 0,0-1 0,0 1 0,-1-1 0,1 0 0,-1 0 0,2-5 0,6-13-6,-2-1 1,0 0 0,-2 0-1,-1-1 1,-1 1 0,0-1-1,-2-1 1,-1 1 0,-1 0-1,-2-15 6,0 32 3,0 1 1,0-1-1,0 1 0,-1-1 1,0 1-1,-1 0 0,-2-5-3,5 10 2,-1 1 0,1 0 0,-1 0 0,0 0 0,1 0 0,-1 0 0,0 0 0,0 0 0,0 0 1,0 0-1,0 0 0,0 0 0,0 0 0,0 1 0,0-1 0,0 0 0,0 1 0,0-1 0,-1 1 0,1-1 0,0 1 0,0 0 0,-1-1 0,1 1 0,0 0 0,-1 0 0,1 0 0,0 0 0,0 0 0,-1 0 0,1 0 0,0 1 0,-1-1 0,1 0 0,0 1 0,0-1 1,0 1-1,-1-1 0,1 1 0,0 0 0,0-1 0,0 1 0,0 0 0,0 0 0,0 0 0,0 0 0,0 0-2,-4 4 0,1 0 1,-1-1-1,1 1 0,0 1 1,1-1-1,0 0 1,-1 1-1,2 0 0,-1 0 0,2-3-2,0-1-1,0 1 0,0-1 0,1 1 0,-1 0 1,1-1-1,0 1 0,-1 0 0,1-1 0,1 4 3,-1-5-3,0 0 0,0 0 0,1 0 0,-1 0 0,0 1-1,1-1 1,-1 0 0,1 0 0,0 0 0,-1 0 0,1 0 0,0 0-1,0-1 1,-1 1 0,1 0 0,0 0 0,0 0 0,0-1 0,0 1-1,0-1 1,0 1 0,0 0 0,0-1 0,1 1 3,1-1-7,0 1 0,1 0 0,-1-1 0,0 1 0,1-1 0,-1 0 0,1 0 0,-1-1 0,1 1 0,-1-1 0,0 1 0,1-1 0,-1 0 0,0 0 0,1-1 7,49-23-37,-44 20 31,22-12-5,16-8-29,18-7 40,-51 27-10,-1-1 0,2 2 0,-1 0 0,0 0 1,1 1-1,0 1 0,3 1 10,-17 0 1,0 1 0,1 0 0,-1 0 0,0 0 0,0 0 0,1 0 0,-1 1 0,0-1 0,0 0 0,0 0 0,0 1 0,1-1 0,-1 1 0,0-1 0,0 1 0,0-1 0,0 1 0,0 0 0,0 0 0,0-1-1,0 1 1,0 0 0,-1 0 0,1 0 0,0 0 0,-1 0 0,1 0 0,0 0 0,-1 0 0,1 0 0,-1 0 0,1 1 0,-1-1 0,0 0 0,0 0 0,1 0 0,-1 1 0,0 0-1,0 5 18,0 1 1,-1-1-1,0 0 0,0 1 0,0-1 1,-1 2-19,0 0 13,-8 32 57,3-14-39,2 1 0,0 0 1,2 4-32,2-25 3,1 0 0,0 0 1,0 0-1,1 0 0,0 0 1,0 0-1,0 0 0,1 0 1,0-1-1,1 1 0,-1 0 1,1-1-1,1 0 1,2 4-4,-4-7 0,1 0 0,-1 0 0,1-1 1,0 1-1,0-1 0,0 0 0,0 0 1,0 0-1,0 0 0,0 0 0,1-1 1,-1 1-1,1-1 0,-1 0 0,1 0 1,0-1-1,-1 1 0,1-1 1,0 1-1,0-1 0,-1 0 0,1-1 1,0 1-1,-1-1 0,1 1 0,0-1 1,1-1-1,8-2-10,0 0 1,-1-1 0,1 0 0,-1-1 0,-1 0-1,1-1 1,4-4 9,24-19-32,-1-2-1,-1-2 0,-2-1 1,-1-2-1,-2-1 0,14-22 33,-33 38 91,-23 93 289,5-36-316,3 0 0,0 0-1,5 34-63,-3-54-8,2 0-1,-1 0 1,2 0 0,0 0-1,1-1 1,0 1-1,1-1 1,0-1-1,2 1 1,4 6 8,-10-17-12,0 0 0,0 0 0,1 0 0,-1-1 0,1 1 0,-1-1 0,1 1 0,0-1 0,0 0 0,0 0 0,0-1 0,0 1 0,0-1 0,1 1 0,-1-1 12,0-1-8,-1 1 0,1-1 0,-1 0 0,1 0 0,-1 0 0,1-1-1,-1 1 1,0 0 0,1-1 0,-1 0 0,0 0 0,1 1 0,-1-1 0,0 0 0,0-1 0,1 1 0,-1 0 0,0-1 0,0 1-1,-1-1 1,1 0 0,0 1 0,0-1 8,4-6-8,1 1 0,-1-1 0,-1-1 0,1 1 0,-1-1-1,-1 0 1,0 0 0,3-7 8,0-4 4,-1-1-1,-1 0 1,2-13-4,-5 21 14,0 0 1,-2-1-1,1 1 1,-2 0-1,1 0 1,-2-1-1,0 1 1,0 0-1,-2 0 1,1 1-1,-1-1 1,-1 1 0,-1 0-1,1 0 1,-2 0-1,0 1 1,0 0-1,-1 0 1,0 1-1,-7-6-14,-1 3 105,16 13-101,0-1 0,0 1 0,0 0 1,-1 0-1,1 0 0,0 0 0,0 0 0,0 0 0,-1 0 0,1-1 0,0 1 0,0 0 1,-1 0-1,1 0 0,0 0 0,0 0 0,0 0 0,-1 0 0,1 0 0,0 0 0,0 0 1,-1 0-1,1 1 0,0-1 0,0 0 0,0 0 0,-1 0 0,1 0 0,0 0 0,0 0 1,0 0-1,-1 0 0,1 1 0,0-1-4,0 1 4,0 1 1,0-1-1,0 1 1,0-1-1,0 1 0,1-1 1,-1 1-1,1-1 1,-1 0-1,1 1 0,-1-1 1,1 0-1,0 1 1,-1-1-1,1 0 1,0 0-1,0 1 0,0-1-4,2 3-27,0 0-1,0 0 0,0-1 0,1 1 1,0-1-1,-1 0 0,1 1 1,0-2-1,0 1 0,1 0 0,-1-1 1,1 0-1,-1 0 0,1 0 0,-1-1 1,1 1-1,0-1 0,0 0 1,3 0 27,9 0-73,0-1 0,1-1 1,-1-1-1,0 0 0,2-1 73,0 0-37,0 0-1,-1 1 0,1 2 1,7 0 37,-21 0 4,0 1 1,0 0 0,1 0-1,-1 0 1,0 1-1,0-1 1,-1 1-1,1 0 1,0 1 0,0-1-1,-1 1 1,0 0-1,1 0 1,-1 0-1,0 1 1,-1-1-1,2 3-4,0 1 13,0 0-1,0 1 1,-1-1-1,0 1 0,-1 0 1,0 0-1,0 0 0,-1 1 1,0-1-1,0 1 0,-1-1 1,0 1-1,0 3-12,0 20 43,-2 0 0,-3 26-43,-2-23 9,4-17 4,9-40 8,10-28-28,2 1 1,3 0-1,2 1 0,18-26 7,-31 57 1,1 0-1,13-15 0,-21 26 0,1 1 1,0 0-1,1 1 1,-1-1-1,1 1 1,0 0-1,0 1 1,0-1-1,0 1 1,3 0-1,-7 2 0,1 0 0,-1 1 1,0-1-1,1 1 0,-1 0 1,1 0-1,-1 0 0,1 0 1,-1 0-1,0 1 0,1-1 1,-1 1-1,1-1 0,-1 1 1,0 0-1,0 0 0,1 0 1,-1 0-1,0 1 0,0-1 1,0 0-1,0 1 0,0-1 1,-1 1-1,1 0 1,1 2-1,4 4 3,0 0 1,-1 1 0,0 0 0,-1 1 0,3 4-4,17 41 28,4 17-28,-18-40-31,2-1 0,1 0 0,1-1 0,2 0 0,15 20 31,-30-47-6,1 0-1,-1-1 1,1 1 0,-1 0-1,1-1 1,0 0 0,0 0-1,0 0 1,0 0 0,0 0 0,1 0-1,-1-1 1,0 0 0,1 1 6,-1-2-2,-1 1 0,1-1 0,0 0 0,-1 0 0,1 0 0,0 0 0,-1 0 0,1-1 0,0 1 0,-1-1 0,1 0 0,0 1 0,-1-1 0,1 0 0,0-1 2,5-3 3,1-1-1,-1-1 1,0 1-1,0-1 1,0-1-1,-1 1 1,0-1-1,4-7-2,36-47 131,-3-2 0,-2-2 0,19-46-131,-55 99 28,3-5 323,-7 17-176,-2 12-89,-2 11-54,-2 5 0,2-1 0,1 1 0,1 0 0,1 0 0,3 12-32,-3-33-6,0 0 1,0 0-1,0 0 1,1 0-1,0-1 1,1 1-1,-1-1 1,1 1-1,0-1 1,0 0-1,1 0 0,0 0 1,0 0-1,0-1 1,0 1-1,1-1 1,-1 0-1,1 0 1,0-1-1,0 0 0,1 0 1,-1 0-1,0 0 1,1-1-1,0 0 1,2 1 5,6 0-229,-1-1 0,0 0 0,0-1 0,1-1 1,-1 0-1,0 0 0,1-1 0,-1-1 0,0 0 0,0-1 1,0-1-1,0 0 0,0-1 0,-1 0 0,0 0 1,0-2-1,0 1 0,-1-2 0,0 0 229,17-22-959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23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86 3281,'45'-52'1532,"-34"35"2764,-10 16-4269,-1 1 1,0 0-1,0 0 1,0 0-1,0 0 1,0 0-1,0-1 1,0 1-1,-1 0 1,1 0-1,0 0 0,0 0 1,0 0-1,0 0 1,0-1-1,0 1 1,0 0-1,0 0 1,0 0-1,0 0 1,0 0-1,0 0 1,0 0-1,-1-1 1,1 1-1,0 0 1,0 0-1,0 0 1,0 0-1,0 0 0,0 0 1,-1 0-1,1 0 1,0 0-1,0 0 1,0 0-1,0 0 1,0 0-1,0 0 1,-1 0-1,1 0 1,0 0-1,0 0 1,0 0-1,0 0 1,0 0-1,-1 0 1,1 0-1,0 0 1,0 0-1,0 0 0,0 0-27,-19 7 142,19-6-55,-19 5 470,19-6-524,0 1 0,-1-1 0,1 0 0,0 0 0,-1 0 0,1 1 0,-1-1 0,1 0 1,0 0-1,-1 0 0,1 0 0,-1 0 0,1 0 0,0 0 0,-1 0 0,1 0 0,-1 0 0,1 0 0,0 0 0,-1 0 0,1 0 0,-1 0 0,1-1 0,0 1 0,-1 0 1,1 0-1,0 0 0,-1-1 0,1 1 0,0 0 0,-1 0 0,1-1 0,0 1 0,-1 0 0,1-1 0,0 1 0,0 0 0,-1-1 0,1 1 0,0-1-33,0 1 3,0-1 0,1 1 0,-1-1 0,0 0 0,0 1 0,1-1 0,-1 1 0,0-1 0,1 1 0,-1-1 0,1 1 0,-1-1 0,1 1 0,-1-1 0,1 1 0,-1 0 0,1-1 0,0 1-3,-1-1 3,1 1-1,0-1 1,-1 1-1,1-1 1,0 1-1,-1-1 0,1 1 1,-1-1-1,1 0 1,-1 1-1,1-1 1,-1 0-1,1 1 0,-1-1 1,0 0-1,0 0 1,1 0-1,-1 1 1,0-1-1,0 0-2,-13 2-2596,9 8 1830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23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 6057,'-45'120'2277,"42"-99"-1012,3-21-1249,0 0 1,0 0-1,0 1 1,0-1-1,0 0 1,0 0-1,0 1 1,0-1-1,0 0 1,1 0 0,-1 0-1,0 1 1,0-1-1,0 0 1,0 0-1,1 0 1,-1 1-1,0-1 1,0 0-1,0 0 1,1 0-1,-1 0 1,0 0-1,0 0 1,1 1-1,-1-1 1,0 0-1,0 0 1,1 0 0,-1 0-1,0 0 1,0 0-1,1 0 1,-1 0-17,18-8 446,-16 7-240,17-7 215,66-27 446,-76 32-829,-1 0 0,1 1 0,1 0 0,-1 1-1,0 0 1,0 0 0,0 1 0,5 0-38,-14 0 2,1 0-1,0 0 1,0 0-1,-1 0 1,1 0 0,0 0-1,0 1 1,-1-1 0,1 0-1,0 0 1,0 1-1,-1-1 1,1 0 0,0 1-1,-1-1 1,1 1-1,0-1 1,-1 1 0,1-1-1,-1 1 1,1-1 0,-1 1-1,1 0 1,-1-1-1,0 1 1,1 0 0,-1-1-1,1 1-1,-1 1 1,0-1 0,0 1 0,0-1 1,0 0-1,-1 1 0,1-1 0,0 0 0,0 1 0,-1-1 0,1 0 0,-1 1 0,1-1 0,-1 0 0,0 0 0,0 1-1,-3 5 4,-1 0-1,0-1 0,-1 0 0,1 1 0,-3 0-3,-26 22 44,-14 9-44,-26 20 228,70-56 75,10-10-146,13-14-23,22-16 39,42-31-173,-82 69-33,0-1 0,-1 1 0,1-1 0,0 1 0,0 0 0,-1-1 0,1 1 0,0-1 0,-1 1 0,1-1 0,0 0 0,-1 1 0,1-1 0,-1 0 0,1 1 0,-1-1 0,1 0 0,-1 0 0,0 1 0,1-1 0,-1 0 0,0 0 0,0 0 0,1 0 33,-3 0-91,1 1 0,0 0-1,0-1 1,0 1 0,-1 0 0,1 0 0,0 0-1,-1 0 1,1 0 0,0 0 0,0 0-1,-1 0 1,1 1 0,0-1 0,-1 1 91,-15 3-758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2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20 182 3601,'-19'-50'1799,"19"49"-1723,0 0-1,0 0 1,0 0 0,0 0 0,0 0-1,0 0 1,0 0 0,1 0 0,-1 1 0,0-1-1,0 0 1,1 0 0,-1 0 0,1 0-1,-1 0 1,1 1 0,-1-1 0,1 0 0,-1 0-1,1 1 1,0-1 0,-1 0 0,1 1-1,0-1 1,0 1 0,-1-1 0,1 1 0,0-1-1,0 1 1,0-1 0,0 1 0,0 0-1,0 0 1,0-1 0,-1 1 0,1 0 0,0 0-1,0 0 1,1 0-76,3-2 197,38-20 643,-23 11-548,0 2 0,1 0 0,7-2-292,-20 9 118,2-1 64,-19 2 196,5 1-345,0 0 0,1 0-1,-1 1 1,0 0 0,1-1-1,-1 1 1,-1 1-33,-16 4 67,-3 2 4,15-5-11,-1 0 1,0 0-1,0-1 1,0 0-1,0-1 1,-6 0-61,15-1 15,0 1 0,1-1 0,-1 0 0,0 0 0,1 0 0,-1 0 0,0 0 0,1 0 0,-1 0 0,0 0 0,1 0-1,-1 0 1,0-1 0,0 1 0,1 0 0,-1 0 0,1-1 0,-1 1 0,0 0 0,1-1 0,-1 1 0,1-1 0,-1 1-15,1-1 11,0 1 0,0-1-1,0 0 1,0 1 0,0-1 0,1 1 0,-1-1-1,0 1 1,0-1 0,0 1 0,1-1-1,-1 1 1,0-1 0,1 1 0,-1-1 0,1 1-1,-1 0 1,0-1 0,1 1 0,-1 0-1,1-1-10,32-22 145,-23 18-234,-1 0 1,1 1 0,0 0 0,0 1-1,1 0 1,-1 0 0,1 1 0,0 0-1,-1 1 1,1 0 0,0 1 0,0 0 88,-10 0-83,0 0 0,0 0 0,0 0 0,0 0 0,0 0-1,0 0 1,0 0 0,0 0 0,0 1 0,0-1 0,-1 0 0,1 0 0,0 1 0,0-1 0,0 1 0,0-1 0,-1 1 0,1-1 0,0 1 0,0-1 0,-1 1 0,1 0 0,0-1 0,-1 1 0,1 0 0,-1 0 0,1-1 0,-1 1-1,1 0 1,-1 0 0,0 0 0,1 0 0,-1-1 0,0 1 0,0 0 0,1 0 0,-1 0 83,-8 25-961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6:24.3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5 109 4025,'0'0'57,"0"-1"0,0 1 0,0 0 0,0 0 0,0 0 0,0 0 0,0 0 0,0 0 0,0 0 0,0 0 0,0-1 0,0 1 0,0 0 0,-1 0 0,1 0 0,0 0 0,0 0 0,0 0 0,0 0-1,0 0 1,0 0 0,0 0 0,0 0 0,-1 0 0,1 0 0,0 0 0,0 0 0,0 0 0,0 0 0,0 0 0,0 0 0,0 0 0,-1 0 0,1 0 0,0 0 0,0 0 0,0 0 0,0 0 0,0 0 0,0 0 0,0 0 0,0 0 0,-1 0 0,1 0 0,0 0 0,0 0 0,0 0 0,0 1 0,0-1 0,0 0 0,0 0 0,0 0 0,0 0 0,0 0 0,0 0 0,0 0 0,0 0 0,0 1 0,0-1 0,-1 0 0,1 0 0,0 0 0,0 0 0,0 0 0,0 0 0,0 0 0,0 0 0,0 1 0,0-1-57,0-1 104,0 1 1,0-1-1,0 1 1,0 0-1,0-1 1,0 1-1,0-1 1,1 1 0,-1 0-1,0-1 1,0 1-1,0 0 1,0-1-1,0 1 1,1-1-1,-1 1 1,0 0-1,0-1 1,1 1 0,-1 0-1,0 0 1,0-1-1,1 1 1,-1 0-1,1-1-104,31-18 199,1 0 0,9-1-199,-20 13 88,-22 7-87,0 0 1,1 0-1,-1 0 1,0 0-1,0 0 1,0 0 0,0 0-1,1 1 1,-1-1-1,0 0 1,0 0-1,0 0 1,0 0-1,0 0 1,0 0 0,0 1-1,1-1 1,-1 0-1,0 0 1,0 0-1,0 0 1,0 0-1,0 1 1,0-1 0,0 0-1,0 0 1,0 0-1,0 0 1,0 1-1,0-1 1,0 0-1,0 0 1,0 0-1,0 1 1,0-1 0,0 0-1,0 0 1,0 0-1,0 0 1,0 0-1,0 1 1,0-1-1,0 0 1,-1 0 0,1 0-1,0 0 1,0 0-1,0 1 1,0-1-1,0 0-1,-20 25 120,18-23-107,-22 23 210,0-1 0,-13 9-223,37-32 5,0-1 0,0 0-1,0 0 1,-1 0 0,1 1 0,0-1 0,0 0 0,0 0-1,0 0 1,0 0 0,0 1 0,0-1 0,-1 0 0,1 0 0,0 0-1,0 0 1,0 0 0,0 0 0,-1 1 0,1-1 0,0 0 0,0 0-1,0 0 1,0 0 0,-1 0 0,1 0 0,0 0 0,0 0-1,0 0 1,-1 0 0,1 0 0,0 0 0,0 0 0,0 0 0,-1 0-1,1 0 1,0 0 0,0 0 0,0 0 0,-1 0 0,1 0-1,0-1 1,0 1 0,0 0 0,0 0 0,-1 0 0,1 0 0,0 0-1,0 0 1,0-1 0,0 1 0,0 0 0,0 0 0,-1 0 0,1 0-1,0-1 1,0 1 0,0 0-5,0-1 11,0 1-1,1-1 1,-1 0-1,0 1 1,1-1-1,-1 1 1,1-1 0,-1 1-1,0-1 1,1 1-1,-1-1 1,1 1-1,-1-1 1,1 1-1,0-1 1,-1 1 0,1 0-1,-1-1 1,1 1-1,0 0 1,-1 0-1,1-1-10,1 1 0,4-3-18,1 0 1,-1 0-1,1-1 1,-1 0-1,2-2 18,69-56-463,-37 27-369,-22 15 344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47:25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39 169 2345,'-6'0'2573,"-15"1"1614,20-1-4147,1 0 0,-1 0 0,1 0 1,-1 0-1,1 0 0,-1 0 0,1 0 0,-1 0 0,1 0 0,-1-1 0,1 1 0,-1 0 0,1 0 0,-1 0 1,1 0-1,0-1 0,-1 1 0,1 0 0,-1-1 0,1 1 0,-1 0 0,1-1 0,0 1 0,-1 0 0,1-1-40,0 1 54,0 0-3,0 0 1,0 0-4,0 0 21,7-7 395,4 4-301,-1 1 0,1 0 0,0 0 0,0 1 0,3 1-163,37-7 556,-30 3-458,-2 1 20,-1-1 0,0-1 0,12-5-118,-24 8 7,1 1 1,0-1-1,0 1 0,0 1 1,0-1-1,6 1-7,19-1 16,34-4-18,-55 4 2,0 1 0,0-1 0,0-1 0,0 0 0,0-1-1,0 0 1,9-4 0,-10 5 12,-10 3-12,0-1 0,1 0 0,-1 0 0,0 0-1,0 0 1,1 0 0,-1 0 0,0 0 0,1 0 0,-1 0 0,0 0 0,0 0 0,1-1-1,-1 1 1,0 0 0,0 0 0,1 0 0,-1 0 0,0 0 0,0 0 0,1-1 0,-1 1-1,0 0 1,0 0 0,0 0 0,1-1 0,-1 1 0,0 0 0,0 0 0,0-1 0,0 1-1,1 0 1,-1 0 0,0-1 0,0 1 0,0 0 0,0 0 0,0-1 0,0 1 0,0 0-1,0 0 1,0-1 0,0 1 0,0 0 0,0-1 0,37-10 27,-27 9-26,-1-1 0,1 1-1,1 1 1,-1 0 0,2 0-1,30-3 38,78-10-58,154-7 236,-272 21-219,0 0 0,1 0 0,-1 0-1,0 0 1,1 0 0,-1 1 0,0-1 0,1 1-1,-1 0 1,0-1 0,0 1 0,1 0-1,-1 0 1,0 1 3,-2-2 3,0 0 0,0 0-1,-1 0 1,1 0 0,0 0-1,0 0 1,-1-1 0,1 1 0,0 0-1,0 0 1,-1 0 0,1 0-1,0 0 1,0-1 0,0 1 0,-1 0-1,1 0 1,0 0 0,0-1-1,0 1 1,0 0 0,0 0 0,-1-1-1,1 1 1,0 0 0,0 0 0,0-1-1,0 1 1,0 0 0,0 0-1,0-1 1,0 1 0,0 0 0,0-1-1,0 1 1,0 0 0,0 0-1,0-1 1,0 1 0,0 0 0,0 0-1,0-1 1,1 1 0,-1 0-1,0 0 1,0-1 0,0 1 0,0 0-1,0 0 1,1 0 0,-1-1-1,0 1-2,13-6 43,10 6 83,-19 0-531,1 1 0,-1-1 0,0 0 0,1-1 0,-1 1 0,0-1 1,4 0 404,-4-1-778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48:1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1144,'172'0'576,"635"0"-42,-13-1-186,-275 0-109,-180 1-53,147 0 169,463 0 305,-713 0 1423,-217 2-1851,0 0-1,0 1 1,13 4-232,9 1 137,-19-3 306,-1 0-1,21 9-442,-21-7 90,-12-5 126,-1 0-1,1-1 1,0 0-1,0 0 1,1-1-216,116 0-647,-126 0 658,0 0 17,25 6-419,-19-5 49,1 0 0,0 0-1,-1-1 1,1 1 0,7-2 342,-9-1-651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48:2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2032,'0'0'791,"0"0"-281,0 0-22,0 0 12,0 0-95,0 0-214,0 0-288,0 0-119,0 0-20,0 0 97,0 0 210,0 0 161,0 0 197,0 0 74,0 0-11,0 0-81,0 0-122,0 0-21,0 0 54,0 0 76,0 0 88,0 0 6,0 0-57,0 0-70,0 0-96,0 0-63,0 0-84,0 0-54,0 0-48,3 2-1,15 7-4,-1-1 0,1 0-1,17 4-14,-29-11-4,0 0 1,0-1-1,0 1 0,0-1 0,1 0 1,-1-1-1,0 1 0,0-1 0,0-1 4,13-1 14,4 2-5,-1 0-3,1-1-1,-1-1 0,0-1 0,0-1 0,0 0 0,-1-2 1,5-3-6,-10 2 0,-1 0 1,0-1-1,-1-1 1,1-2-1,32-20 31,-47 32 0,0 0 0,0 0 0,0-1 0,0 1-1,0 0 1,0 0 0,0-1 0,0 1 0,0 0 0,0 0 0,0-1 0,0 1 0,0 0 0,0 0 0,-1-1 0,1 1 0,0 0 0,0 0 0,0 0-1,0-1 1,0 1 0,0 0 0,-1 0 0,1 0 0,0 0 0,0-1 0,0 1 0,0 0 0,-1 0 0,1 0 0,0 0 0,0 0 0,-1 0-1,1-1 1,0 1 0,0 0 0,0 0 0,-1 0 0,1 0 0,0 0 0,0 0 0,-1 0 0,1 0 0,0 0 0,0 0 0,-1 0 0,1 0-32,-3 8 56,-30 74-58,4 1 0,2 9 3,14-48-126,-3 11-166,0 11 292,13-53-299,1 0 0,0 1 0,1-1 0,1 0-1,0 1 1,1-1 0,1 9 299,-2-20-110,1-1 0,-1 0 0,0 1 0,1-1 0,-1 0 0,1 0 0,-1 1 0,1-1-1,0 0 1,-1 0 0,1 0 0,0 0 0,0 0 0,0 0 0,0 0 0,0 0 0,0 0 0,0 0 110,21 6-1181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48:30.0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81 592,'-44'0'226,"44"1"-187,0-1 1,-1 0-1,1 0 1,0 0-1,0 0 1,0 0-1,-1 0 1,1 0-1,0 0 1,0 0 0,0 0-1,-1 0 1,1 0-1,0 0 1,0 0-1,-1 0 1,1 0-1,0 0 1,0 0-1,0 0 1,-1 0 0,1 0-1,0 0 1,0 0-1,0 0 1,-1 0-1,1-1 1,0 1-1,0 0 1,0 0-1,0 0 1,-1 0-1,1 0 1,0-1 0,0 1-1,0 0 1,0 0-1,0 0 1,0-1-1,-1 1 1,1 0-1,0 0 1,0 0-1,0-1 1,0 1 0,0 0-1,0 0 1,0 0-1,0-1 1,0 1-1,0 0 1,0 0-1,0-1 1,0 1-1,0 0 1,0 0 0,0 0-1,0-1 1,0 1-1,1 0-39,-1-8 2414,0 8-2367,1-1 1,-1 1-1,0-1 1,0 0-1,1 1 1,-1-1-1,1 1 1,-1-1-1,0 1 1,1-1-1,-1 1 1,1 0-1,-1-1 1,1 1-1,0 0 1,-1-1-1,1 1 0,-1 0 1,1 0-1,-1-1 1,1 1-1,0 0 1,-1 0-1,1 0 1,0 0-1,-1 0 1,1 0-1,0 0 1,-1 0-1,1 0-47,25-1 531,-20 1-200,19-1 221,0-1 1,0-2-1,16-4-552,24-4 170,-43 10-98,0 1 1,8 1-73,-12 1 14,0-1 1,0-2-1,16-2-14,14-2 10,-36 5 5,0 0-1,0-1 1,0 0-1,0-1 0,5-2-14,-13 4 30,-1 1-1,0-1 1,0 1 0,0 0-1,0 0 1,0 0-1,3 1-29,7 0 354,-12-1-314,-1 0-23,0 0-6,0 0-30,0 0 26,0 0-9,0 0 25,0 0 1,0 0-1,0 3 19,0 7-38,0-1 1,-1 1-1,0-1 0,-1 1 0,0-1 0,0 1 0,-1-1 1,0 0-1,-1 0 0,-3 6-4,6-12 2,-6 11 1,0-1 0,-1 1 0,-1-1 0,0 0 0,-7 6-3,-13 19 11,-168 259 419,160-237-114,17-59-2020,20-3 1240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05:48:31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174 317 1544,'-27'-41'1481,"26"34"1073,2 4-1655,-1 5 171,0-2-1066,4 17 118,-1 0-1,-1 0 1,-1 12-122,-1-19 35,-1 0-1,-1 0 1,0 0-1,0-1 1,-1 1 0,0-1-1,-3 6-34,-16 40 186,-27 66 1134,-6-1-1320,49-111 411,2-15 302,3-19-285,1 24-463,3-149 10,2 93 73,3 0-1,2 1 1,11-37-48,-13 71 9,0 0 1,1 1-1,9-16-9,10-21-2,-27 52 3,1 1-1,1 0 1,-1 0-1,0 0 1,1 0-1,0 0 1,0 1-1,1-1 1,0 1-1,-1 0 1,1 0-1,0 0 1,1 0-1,0 0 0,-2 3 40,-3 1 3,0 0-38,15 3 36,47 10-39,-48-9-3,1-1-1,-1 0 1,1-1 0,0-1-1,-1 0 1,1-1-1,11-1 2,28-7 103,-1-2-1,46-16-102,-52 13-700,-1 2 0,2 2 0,32-2 700,-52 9-741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14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77 2473,'0'0'684,"6"0"-1490,0 2 534,-4-2 189,1 1-1,-1 0 0,0-1 0,1 0 1,0 1-1,-1-1 0,1 0 0,-1 0 1,1 0-1,-1-1 0,1 1 0,-1-1 1,1 1-1,0-1 84,-3 1 49,0 1 0,1-1 0,-1 0 1,0 1-1,1-1 0,-1 1 0,0-1 0,0 1 0,1-1 1,-1 1-1,0-1 0,0 1 0,0-1 0,0 1 1,1-1-1,-1 1 0,0-1 0,0 1 0,0 0 0,0-1 1,0 1-1,0-1 0,-1 1 0,1-1-49,0 1 30,1-1-1,-1 1 1,0-1 0,0 1-1,0-1 1,0 1 0,0-1-1,0 1 1,-1-1-1,1 1 1,0-1 0,0 1-1,0-1 1,0 1-1,0-1 1,-1 1 0,1-1-1,0 1 1,0-1 0,-1 0-1,1 1 1,0-1-1,-1 0 1,1 1 0,-1-1-1,1 0 1,0 1 0,-1-1-1,1 0 1,-1 1-1,1-1 1,-1 0 0,1 0-30,-13 3 914,12-3-904,1 0-1,-1 1 1,1-1-1,-1 0 1,1 0-1,-1 0 1,0 1-1,1-1 0,-1 0 1,1 0-1,-1 0 1,0 0-1,1 0 1,-1 0-1,1 0 1,-1 0-1,0-1 1,1 1-1,-1 0 1,1 0-1,-1 0 0,0-1 1,1 1-1,-1 0 1,1-1-1,-1 1 1,1 0-1,-1-1 1,1 1-1,-1-1 1,1 1-1,0 0 0,-1-1 1,1 1-1,-1-1 1,1 1-1,0-1 1,0 0-1,-1 1 1,1-1-1,0 1 1,0-1-1,0 0 0,0 1 1,-1-1-10,-2-23-229,7 38 221,1 1 0,-2-1 0,0 1 0,0 10 8,-3-24 13,0-1 0,0 1 0,0 0 0,0 0 0,0 0 0,0 0 0,0 0 0,0-1 0,-1 1 0,1 0 0,0 0 1,0 0-1,-1-1 0,1 1 0,-1 0 0,1 0 0,-1-1 0,1 1 0,-1 0 0,1-1 0,-1 1 0,1 0 0,-1-1 1,0 1-1,0-1 0,1 1 0,-1-1 0,0 0 0,0 1-13,1-1 39,0 0 1,-1 0-1,1 1 1,-1-1-1,1 0 1,0 0-1,-1 0 1,1 0-1,-1 0 1,1 0-1,-1 0 1,1 0-1,0 0 0,-1 0 1,1 0-1,-1 0 1,1 0-1,0-1 1,-1 1-1,1 0 1,-1 0-1,1 0 1,0 0-1,-1-1 1,1 1-1,0 0 1,-1 0-1,1-1 0,0 1 1,0 0-1,-1-1 1,1 1-1,0 0 1,0-1-1,-1 1 1,1 0-1,0-1 1,0 1-1,0-1 1,0 1-1,-1 0 1,1-1-1,0 1-39,1-13-2,0 0-1,0 1 1,1-1 0,0 1 0,2 0-1,-1-1 1,4-5 2,-5 13 1,10-17-18,-12 22 14,-1 0 1,2 1-1,-1-1 1,0 0 0,0 0-1,0 0 1,0 0 0,0 1-1,0-1 1,0 0-1,0 0 1,0 0 0,0 0-1,0 0 1,0 1 0,0-1-1,0 0 1,1 0-1,-1 0 1,0 0 0,0 0-1,0 0 1,0 1 0,0-1-1,0 0 1,1 0-1,-1 0 1,0 0 0,0 0-1,0 0 1,0 0 0,0 0-1,1 0 1,-1 0-1,0 0 1,0 0 0,0 0-1,0 0 1,1 0 0,-1 0-1,0 0 1,0 0-1,0 0 1,0 0 0,1 0-1,-1 0 1,0 0 0,0 0-1,0 0 1,0 0-1,0 0 1,1-1 0,-1 1-1,0 0 1,0 0 0,0 0-1,0 0 1,0 0 0,0 0-1,1-1 1,-1 1-1,0 0 1,0 0 0,0 0-1,0 0 3,-1 4-10,0 1-1,0 0 1,0 0-1,-1-1 0,1 1 1,-1-1-1,0 1 1,-1-1-1,1 0 1,-1 0 10,-3 8-12,0 0 14,3-6 1,0 1 1,0-1-1,0 1 0,-1-1 1,0 0-1,-1 0 0,1-1 1,-1 1-1,0-1 0,0 0 1,-5 4-4,9-9 10,1 0 1,0 0-1,0 0 1,0 1 0,0-1-1,-1 0 1,1 0 0,0 0-1,0 0 1,0 0-1,-1 1 1,1-1 0,0 0-1,0 0 1,-1 0 0,1 0-1,0 0 1,0 0-1,-1 0 1,1 0 0,0 0-1,0 0 1,-1 0 0,1 0-1,0 0 1,0 0-1,-1 0 1,1 0 0,0 0-1,0 0 1,0 0-1,-1 0 1,1 0 0,0-1-1,0 1 1,-1 0 0,1 0-1,0 0 1,0 0-1,0 0 1,-1-1 0,1 1-1,0 0 1,0 0 0,0 0-1,0-1 1,0 1-1,0 0 1,-1 0 0,1-1-1,0 1 1,0 0 0,0 0-1,0 0 1,0-1-1,0 1 1,0 0 0,0 0-1,0-1 1,0 1-1,0 0 1,0 0 0,0-1-1,0 1 1,0 0 0,0 0-1,0-1 1,0 1-11,6-20 243,0 7-271,-1 1 0,2 0 0,0 0 0,0 0 0,1 1 0,8-9 28,-7 9-35,-5 6-90,0 1-1,0 0 0,0 0 1,0 0-1,1 0 0,-1 0 0,1 1 1,0 0-1,0 0 0,0 0 1,1 1-1,-1 0 0,0 0 0,1 0 1,0 0-1,-1 1 0,1 0 1,0 1-1,0-1 126,12-2-744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50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87 6969,'-18'-43'2921,"6"13"-1337,22 16-1376,20 22-560,11 10-480,14 20 488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15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1 3281,'-39'42'1029,"38"-41"-1002,0 0 0,0 1 0,0-1 0,0 0 0,0 1 0,1-1 0,-1 1 0,0-1 0,1 1 0,-1-1 0,1 1 0,0 0 1,0-1-1,-1 1 0,1-1 0,0 1 0,0 0 0,0-1 0,1 1 0,-1 0-27,1 10 98,-4 70 636,-3 0 0,-15 66-734,-45 159 191,64-296-189,-46 172 30,33-134-20,-2-2 1,-17 33-13,32-77 17,-12 25 9,14-28-5,-1 1-1,1 0 0,0-1 0,0 1 0,0-1 1,-1 1-1,1-1 0,0 1 0,-1-1 0,1 1 1,0-1-1,-1 1 0,1-1 0,-1 1 0,1-1 1,0 0-1,-1 1 0,1-1 0,-1 0 1,1 1-1,-1-1 0,0 0 0,1 0 0,-1 1 1,1-1-1,-1 0 0,1 0 0,-1 0 0,0 0 1,1 0-1,-1 0 0,1 0 0,-1 0 0,0 0 1,1 0-21,-1-2 81,0-1 1,0 1 0,1 0-1,-1-1 1,1 1 0,-1-1-1,1 1 1,0-1 0,0 1-1,0-2-81,0-4 121,0-14-39,1 0-1,0 1 0,2-1 1,5-19-82,26-90-59,-25 99 59,43-149-692,36-71 692,-79 229-48,4-7 37,-1 0-1,-2-1 1,-1 0-1,-1 0 0,-1-4 12,-3 18 55,-4 17-55,0 0 0,0 0 1,0 0-1,0 0 0,1 0 0,-1 0 0,0 0 0,0 0 0,0 0 0,0 0 0,0 0 0,1 0 0,-1 0 0,0 0 0,0 0 1,0 1-1,0-1 0,0 0 0,0 0 0,1 0 0,-1 0 0,0 0 0,0 0 0,0 0 0,0 0 0,0 1 0,0-1 1,0 0-1,0 0 0,0 0 0,1 0 0,-1 0 0,0 0 0,0 1 0,0-1 0,0 0 0,0 0 0,0 0 0,0 0 0,0 1 1,0-1-1,0 0 0,0 0 0,0 0 0,0 0 0,0 0 0,3 31-37,-16 40 63,9-56-13,1 0 0,0 0 0,1 0 0,1 0 0,1 0 0,0 1-13,0-15 0,0 0 1,0 0-1,0 0 1,0 0-1,0 0 1,0 0-1,0 0 1,0 0-1,0 0 1,1 0-1,-1 0 1,0 0-1,1 0 1,-1-1-1,1 1 1,-1 0-1,1 0 1,-1 0-1,1-1 1,0 1-1,-1 0 1,1-1-1,0 1 1,0 0-1,-1-1 1,1 1-1,0-1 0,0 0-1,1 0 0,-1 0 0,0 0 1,0 0-1,1 0 0,-1-1 0,0 1 0,0 0 0,0-1 0,0 1 0,0-1 0,0 1 0,1-1 0,-1 0 0,0 0 0,-1 1 0,1-1 0,1 0 1,7-8-33,0 0 0,-1-1 0,8-9 33,-15 17-8,12-17 15,0 0 0,-1-1-1,-2 0 1,0-1 0,-1 0 0,-1 0 0,-1-1 0,0 0-1,-1-6-6,-5 27 315,0 9-175,-2 14-28,-6 22 107,-8 26-219,6-30 83,1 1 1,2 6-84,5-34 2,0 1-1,1 0 0,1-1 1,0 1-1,1-1 1,0 1-1,1-1 1,3 7-2,-5-15-22,1 0 0,0 0 0,1 0 0,-1 0 0,1-1 0,0 1 0,0-1 0,0 0 0,1 0 1,3 4 21,-5-7-53,-1 0 0,1 1 1,0-1-1,0 0 1,0 0-1,0 0 1,0 0-1,0 0 0,0 0 1,0-1-1,0 1 1,0-1-1,1 1 1,-1-1-1,0 0 1,0 0-1,0 0 0,1 0 1,-1 0-1,0 0 1,0-1-1,0 1 1,1-1-1,-1 0 0,0 1 1,2-2 52,28-18-518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16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5241,'48'-33'1841,"-43"33"-1817,9 2-153,18-2-415,2 0-184,4-9-544,6-4 760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0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31 352 560,'-3'-2'397,"0"0"0,0 0 0,0-1 0,0 1 0,0-1 0,1 0 0,-1 0 0,1 0 0,-1 0 0,1-1-397,9 1 35,45-8 165,24-1-200,-1 2 185,119-29 440,-83 15 72,36 0-697,-101 20 80,0 2 0,0 2 0,5 3-80,137 16 64,-3 0-49,-160-19-3,1-1 1,-1-1 0,0-1-1,18-5-12,-35 7 6,-6 1-2,0-1 0,0 1 0,0-1 0,1 0 0,-1 0 0,0 0 0,0 0 0,0 0 0,0 0 0,0 0 0,-1-1 0,1 1 0,0-1 0,0 1 0,-1-1 1,1 0-1,-1 0 0,0 0 0,0 1 0,1-1 0,-1 0 0,0-1 0,0 1 0,-1 0 0,2-2-4,3-8 63,-4 10-34,0 1-27,-1 1 0,0 0-1,0 0 1,0 0 0,0 0-1,1 0 1,-1-1 0,0 1-1,0 0 1,0 0 0,0 0 0,0 0-1,0-1 1,0 1 0,0 0-1,1 0 1,-1 0 0,0 0-1,0-1 1,0 1 0,0 0 0,0 0-1,0 0 1,0-1 0,0 1-1,0 0 1,0 0 0,0 0-1,0-1 1,-1 1 0,1 0-1,0 0 1,0 0 0,0-1 0,0 1-1,0 0 1,0 0 0,0 0-1,0 0 1,-1-1-2,-4-7-59,3 4-64,0 1 0,-1-1-1,1 0 1,-1 1-1,0-1 1,0 1-1,0 0 1,0 0 0,-1 0-1,1 0 1,-1 1-1,-2-2 124,-26-20 483,-16-16-1,23 23 355,24 17-774,0 0-1,1 0 1,-1 0-1,1-1 1,-1 1 0,0 0-1,1-1 1,-1 1-1,1 0 1,-1-1 0,1 1-1,-1-1 1,1 1-1,-1-1 1,1 1-1,-1-1 1,1 1 0,0-1-1,-1 1 1,1-1-1,0 0 1,-1 1-1,1-1 1,0 0 0,0 1-1,0-1 1,0 0-1,0 1 1,-1-1-1,1 0 1,0 1 0,1-2-63,1 1 1,1 0 0,0 1 0,0-1 1,-1 0-1,1 1 0,0-1 0,0 1 0,0 0 1,1 0-2,0 0 1,10-2 1,1 1 1,0 1 0,0 0-1,0 1 1,0 0 0,0 1-1,0 1 1,-1 1 0,7 2-3,3 3-4,0 1 1,9 6 3,-23-11-1,0 1 0,-1 0-1,1 0 1,-1 1-1,-1 0 1,6 6 1,-13-12-1,-1 0 1,1 0-1,0 0 1,0 0-1,0 0 1,-1 0-1,1 0 1,-1 0-1,1 1 1,-1-1-1,1 0 1,-1 0-1,1 1 1,-1-1-1,0 0 1,0 1-1,0-1 1,0 0-1,0 1 1,0-1-1,0 0 1,0 1-1,-1-1 0,1 0 1,-1 1 0,-1 3-4,0-1 0,0 0 0,-1 0 0,0 0-1,0 0 1,-2 2 4,-5 7-9,-39 50-201,22-31-1560,-16 28 1770,20-13-614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0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15 270 1616,'-1'-1'469,"-9"-9"486,10 10-933,0 0 0,0 0 0,0 0 0,-1-1 0,1 1 0,0 0 0,0 0 1,0 0-1,0 0 0,-1 0 0,1 0 0,0 0 0,0-1 0,0 1 1,0 0-1,0 0 0,0 0 0,0 0 0,-1 0 0,1-1 0,0 1 0,0 0 1,0 0-1,0 0 0,0 0 0,0-1 0,0 1 0,0 0 0,0 0 1,0 0-1,0-1 0,0 1 0,0 0 0,0 0 0,0 0 0,0 0 0,0-1 1,0 1-1,0 0 0,0 0 0,0 0 0,1 0 0,-1-1 0,0 1 1,0 0-1,0 0 0,0 0 0,0 0 0,0 0 0,0-1 0,1 1 1,-1 0-1,0 0 0,0 0 0,0 0-22,68-5 270,-13 2-163,21-6-107,-19 2 127,4 3-127,-14 2 87,0-3 1,5-3-88,35-6 95,0 3 1,1 4 0,0 3-1,60 8-95,12-2 1277,57-9-1277,-66 1 333,50-4-270,93-1-54,-159 8 10,32 0 12,-27 0-17,63-12-14,-74 4 6,46 6 146,-113 0-115,53-12-37,-16 3 45,255-10-2,-163 14-20,-119 1-19,-47 5 0,1 1 0,-1 2 1,3 0-5,98 2 47,37-8-47,-115 3-3,-25 1-8,-1 1-1,0 1 1,1 1 0,-1 1-1,1 1 1,12 3 11,-20-2-265,-1-1 0,1-1 0,-1-1 0,4 0 265,4-1-310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1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494 89 2713,'34'-30'398,"-21"19"6,0-1-1,-1 0 0,10-12-403,-27 31 124,0 0 1,1 1-1,0-1 0,0 4-124,-16 25 378,5-17 82,-2 0 0,0 0 0,-1-2 0,-13 10-460,-13 13 370,-42 48 61,-11 11-234,77-80-175,-1-1-1,-1-1 1,-22 13-22,36-25 34,0 0 0,-1-1 0,1 0 0,-1 0 0,0 0 0,0-1 0,0-1 0,0 1 0,-1-2 0,-3 1-34,0-7 818,14 3-200,9 5-516,-9-2-101,31 18 24,-1 7-19,-12-10-2,0 0 0,1-1 0,5 2-4,-3-5-20,0 0-1,1-1 1,1-1 0,0-2 0,7 2 20,20 3-1600,54 7 1600,-31-9-614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3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75 152 1512,'-21'-123'943,"21"120"-859,-1 1-1,1-1 1,-1 1 0,1-1-1,-1 1 1,0-1 0,0 1-1,0 0 1,0-1 0,-2-1-84,3 4 37,0 0 1,0 0 0,-1 0 0,1 0-1,0 0 1,0 0 0,0 0 0,-1 0-1,1 0 1,0 0 0,0 1 0,0-1-1,-1 0 1,1 0 0,0 0 0,0 0-1,0 0 1,0 0 0,-1 0 0,1 0-1,0 1 1,0-1 0,0 0 0,0 0-1,0 0 1,0 0 0,0 1 0,-1-1-1,1 0 1,0 0 0,0 0 0,0 0-1,0 1 1,0-1 0,0 0 0,0 0-1,0 0 1,0 1 0,0-1 0,0 0-1,0 0 1,0 0 0,0 0 0,0 1-1,0-1-37,-3 30 494,1 1-1,1 2-493,-2 36 542,-20 498 1194,26-518-1712,-1-40-73,-1 1 0,-1-1 0,1 1-1,-2 0 1,1-1 0,-3 9 49,3-17-19,0-1 0,0 0 0,0 0-1,0 1 1,0-1 0,0 0-1,0 0 1,0 1 0,0-1 0,0 0-1,0 0 1,0 1 0,0-1 0,0 0-1,0 0 1,0 0 0,-1 1 0,1-1-1,0 0 1,0 0 0,0 0-1,0 1 1,-1-1 0,1 0 0,0 0-1,0 0 1,0 0 0,-1 0 0,1 0-1,0 1 1,0-1 0,0 0 0,-1 0-1,1 0 1,0 0 0,0 0-1,-1 0 1,1 0 0,0 0 0,0 0-1,-1 0 1,1 0 0,0 0 0,0 0-1,-1 0 1,1 0 0,0 0-1,0 0 1,0-1 0,-1 1 0,1 0-1,0 0 1,0 0 0,0 0 0,-1 0-1,1 0 1,0-1 0,0 1 19,0-6-378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4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0 178 3425,'31'-69'1872,"3"21"-23,6 12-1609,11 21-584,5 5-441,-1 10 481</inkml:trace>
  <inkml:trace contextRef="#ctx0" brushRef="#br0" timeOffset="4.146">375 60 1752,'162'87'1273,"-152"-56"15,-4 3-584,-5 4-256,-8 2-288,-12 0-64,-12-2-64,-7-6-16,-9-3-16,-7-2-104,-3-5-344,2-1-384,11-7 496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4.7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0 452 6057,'3'-5'252,"-1"-1"0,1 1 0,-1 0 0,1 0 0,1 0 0,-1 1 0,1-1 0,0 1 0,0-1 0,0 1 0,0 1 0,4-3-252,2-1 2,0 2 0,1-1-1,-1 2 1,1-1 0,12-2-2,-7 2-64,0 1 0,0 1 1,1 0-1,-1 1 0,1 1 1,0 1-1,-1 0 0,8 2 64,-16-1-49,-1 0 1,1 0-1,-1 1 0,1 1 0,-1-1 0,0 1 0,0 0 1,0 1-1,1 0 49,-4-1-27,0 0 0,-1 0-1,1 0 1,0 1 0,-1-1 0,0 1 0,0-1 0,0 1 0,0 0-1,-1 1 1,1-1 0,-1 0 0,0 1 0,0-1 0,-1 1 27,3 13-23,-1 1 1,-1 0 0,-1-1 0,-1 1 0,0 0 0,-1-1-1,-3 10 23,4-26 0,-3 25-13,0-16 26,3-12-12,0 1 1,0 0-1,0 0 0,0 0 1,0 0-1,0 0 0,0 0 1,0 0-1,0 0 0,0 0 1,0 0-1,0 0 0,0 0 1,0-1-1,0 1 0,0 0 1,0 0-1,0 0 0,0 0 1,0 0-1,0 0 0,0 0 0,0 0 1,0 0-1,0 0 0,0 0 1,0 0-1,0-1 0,0 1 1,0 0-1,0 0 0,0 0 1,0 0-1,0 0 0,0 0 1,0 0-1,-1 0 0,1 0 1,0 0-1,0 0 0,0 0 1,0 0-1,0 0 0,0 0 1,0 0-1,0 0 0,0 0 1,0 0-1,0 0 0,0 0 1,-1 0-1,1 0 0,0 0 1,0 0-1,0 0 0,0 0 1,0 0-2,-1-9 19,1-1 0,0 1 0,1-1 1,-1 1-1,2-1 0,0 1 1,0 0-1,3-8-19,6-32-12,4-36-48,-3-1-1,-4 0 1,-3-57 60,-5 142 2,0-4 16,0 0 0,0 0 0,0 1 1,-1-1-1,0 0 0,0 0 0,0 0 0,0 1 0,-1-1 0,0 1 0,0-1 0,0 1 0,-2-3-18,4 7-27,0-1 0,-1 1 0,1-1 0,0 0 0,-1 1-1,1-1 1,-1 1 0,1-1 0,-1 1 0,1-1 0,-1 1 0,1-1-1,-1 1 1,1 0 0,-1-1 0,0 1 0,1 0 0,-1 0 0,0-1-1,1 1 1,-1 0 0,0 0 0,1 0 0,-1 0 0,0 0 0,1 0-1,-1 0 1,0 0 0,1 0 0,-1 0 0,0 0 0,0 0 0,1 0-1,-1 1 1,1-1 0,-1 0 0,0 0 0,1 1 0,-1-1 0,1 1-1,-1-1 1,0 0 0,1 1 0,-1-1 0,1 1 0,-1-1 0,1 1-1,0 0 1,-1-1 0,1 1 0,-1-1 27,-15 24-619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5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35 254 4049,'-22'40'1947,"21"-38"-1907,0 1 1,0 0 0,0-1-1,0 1 1,1 0 0,-1 0-1,1 0 1,-1-1 0,1 1 0,0 0-1,0 0 1,1 0 0,-1 0-1,1 1-40,-1-4 8,1 1 0,-1 0-1,1-1 1,-1 1-1,1 0 1,0-1 0,-1 1-1,1 0 1,0-1 0,0 1-1,-1-1 1,1 1-1,0-1 1,0 0 0,0 1-1,0-1 1,-1 0 0,1 0-1,0 1 1,0-1-1,0 0 1,0 0 0,0 0-1,0 0 1,0 0-1,-1 0 1,1 0 0,0-1-1,0 1 1,0 0-8,31-9 171,-20 3-120,1-1 0,-1 0 0,0 0 0,-1-2 0,1 1 0,-2-1 0,1-1 0,-2 0 0,1-1 0,1-2-51,1-2 26,-1-1-1,0-1 1,-1 0 0,-1 0 0,-1 0-1,0-1 1,0-4-26,-6 13 13,1 0-1,-1 0 1,-1 1 0,0-1 0,0 0 0,-1-4-13,0 11 7,0 0 0,0 1 0,0-1 0,0 0 1,-1 0-1,1 0 0,-1 1 0,1-1 1,-1 0-1,0 1 0,0-1 0,0 0 1,0 1-1,0-1 0,0 0-7,0 2 7,0-1 1,0 0-1,0 0 0,0 1 0,-1-1 1,1 1-1,0-1 0,0 1 0,0 0 0,0-1 1,-1 1-1,1 0 0,0 0 0,0 0 1,-1 0-1,1 0 0,0 0 0,-1 0 1,1 0-1,0 0 0,0 1 0,0-1 0,-1 0 1,0 1-8,-5 2 38,-1 0 0,1 1 0,0 0 0,0 0 1,0 0-1,1 1 0,0 0 0,0 1 0,-4 3-38,-10 11 169,1 2 0,0 2-169,4-5 119,2 0 0,1 1 1,0 0-1,2 1 0,0 0 0,-2 10-119,7-19 36,1 1-1,1 0 1,0 0-1,1 0 1,0 0-1,1 0 1,0 0-1,1 1 1,1-1-1,0 0 1,3 12-36,-3-19-8,0-1 0,1 1 0,0-1 1,0 1-1,1-1 0,-1 0 0,1 0 0,0 0 0,1 0 1,-1-1-1,1 1 0,0-1 0,0 0 0,0 0 1,1 0-1,0 0 0,-1-1 0,1 0 0,0 0 1,0 0-1,1-1 0,-1 0 0,1 0 0,-1 0 1,6 1 7,4 0-239,0-2 0,0 1 0,-1-2 0,1 0 0,0 0 0,0-2 0,0 0 0,-1 0 0,10-4 239,68-19-862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45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1 153 2889,'23'-12'1648,"9"1"-272,27-8-704,15 3-215,10-6-273,-42 10-184,2 1-929,137-39 673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50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0 7498,'-33'12'2576,"-5"27"-2384,1 14-104,4 18-32,9 4-16,24-2-56,8-12-48,47-29-120,22-18-112,45-30-904,8-12-1081,10-19 1441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1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54 1432,'-57'18'1085,"41"-15"603,13-5-499,3 2-1051,0 0-149,0 0 15,0 0-1,1-1 1,-1 1 0,0-1-1,0 1 1,0 0 0,1 0-1,-1-1 1,0 1 0,1 0-1,-1-1 1,0 1-1,1 0 1,-1 0 0,0-1-1,1 1 1,-1 0 0,0 0-1,1 0 1,-1 0-1,1 0 1,-1-1 0,0 1-1,1 0 1,-1 0 0,1 0-1,-1 0 1,0 0 0,1 0-4,55-9 790,53-2-790,-96 10 60,243-12 526,52-4-139,-132 6-212,-1 7 1,1 8-1,104 18-235,-196-16 141,0-5-1,0-3 1,73-12-141,-129 8 73,-21 3-90,-21 3-303,-119 15-1969,103-13 1781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2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368 58 720,'-27'-47'658,"26"46"-587,0 0 0,0 0 0,0 0 0,1 0 0,-1 1 0,0-1 1,0 0-1,0 1 0,-1-1 0,1 1 0,0-1 0,0 1 0,0-1 1,0 1-1,0 0 0,-1 0 0,1-1 0,0 1 0,0 0 0,0 0 1,-1 0-1,1 0 0,0 1 0,-1-1-71,-22 7 1171,19-2-1004,-1-1 1,1 1-1,-1 0 1,1 1-1,1-1 1,-1 1-1,1 0 1,0 0-1,0 0 1,1 1-1,0 0-167,-12 17 285,-40 55 180,-38 41-465,87-113 10,1-1 0,-1 1 0,0-2-1,0 1 1,0 0 0,-1-1 0,0-1 0,0 1-10,6-5 29,1 0 1,-1 1-1,1-1 1,-1 0-1,1 0 1,-1 0-1,1 0 1,-1 0-1,1 0 1,-1 0-1,1 0 0,-1 0 1,0 0-1,1-1 1,-1 1-1,1 0 1,-1 0-1,1 0 1,0-1-1,-1 1 1,1 0-1,-1-1 1,1 1-1,-1 0 1,1-1-1,0 1 1,-1 0-1,1-1 1,0 1-1,-1-1 0,1 1 1,0 0-1,-1-1 1,1 0-30,1-6 805,12 5-685,19 14-44,-22-8-59,-1 1-1,0 1 1,0-1 0,-1 1 0,0 1-1,0-1 1,0 1 0,-1 1-1,0-1 1,0 1 0,0 2-17,20 30 50,0 0 103,25 30-153,-42-59-75,0 0 1,0-1 0,1 0 0,1-1 0,-1 0 0,2 0-1,-1-1 1,2-1 74,-1-1-427,1 0 1,0-1-1,13 3 427,48 8-714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0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1 3697,'-3'1'180,"-1"0"0,0 0 0,1 0 0,-1 1 0,0-1 0,1 1 1,0 0-1,-1 0 0,1 0 0,0 0 0,0 1-180,-34 31 104,33-29-30,-17 17-99,2 0 0,0 2 1,2 0-1,-10 18 25,18-27-40,1 0 0,1 1 0,0 0 0,2 0 0,-1 1 0,2 0 0,0 0 0,-1 14 40,5-27-8,-1 0-1,1 0 1,0 0-1,0 0 1,1 0-1,-1 0 1,1 0-1,0 0 0,0 0 1,1 0-1,-1 0 1,1-1-1,-1 1 1,1-1-1,0 1 1,2 2 8,1-1-1,0 0 0,0 0 1,0-1-1,1 1 0,-1-1 1,1-1-1,0 1 0,0-1 0,4 1 1,16 8 76,1-2-1,10 2-75,-6-2 165,25 11-165,-48-17 26,1 1 1,0 0-1,-1 0 0,0 0 1,0 1-1,-1 0 1,0 1-1,1 1-26,-5-6 15,-1 1-1,0-1 1,0 1 0,0 0-1,0-1 1,0 1-1,0 0 1,-1 0-1,0 0 1,1 0 0,-1 1-1,-1-1 1,1 0-1,0 0 1,-1 1-1,1-1 1,-1 0 0,0 1-1,0-1 1,0 0-1,-1 1 1,1-1 0,-1 0-1,0 0 1,0 1-15,-1 1 34,0-1 0,0 0 0,-1 0 0,0 1 0,0-1 0,0-1 0,0 1 0,0 0 0,-1-1 0,0 0 0,1 0 0,-1 0 1,-1 0-1,1-1 0,0 1 0,-1-1-34,-4 1 169,7-7 36,10-13-34,2 0-426,2 1 0,-1 1 0,2 0 0,0 1 0,2-1 255,75-63-1607,-32 29 880,-31 25 412,34-30 190,23-13 125,-81 64 74,1 0 0,0 1 0,0 0 0,-1-1 0,1 2 0,1-1 0,-1 0 0,0 1 0,0 0 0,0 0 0,1 0 0,3 0-74,-6 1 45,0 0 0,0 0 1,-1 1-1,1-1 1,0 1-1,0-1 1,0 1-1,-1 0 0,1-1 1,0 1-1,-1 0 1,1 0-1,-1 0 1,1 0-1,-1 1 0,1-1 1,-1 0-1,0 1 1,1-1-1,-1 1 1,0-1-1,0 1 0,0-1 1,0 1-1,-1 0 1,1 0-1,0-1 0,-1 2-45,7 20 339,-1 0 0,-1 0-1,-1 0 1,-1 1 0,-1 1-339,5 35 398,16 58 18,-11-60-320,5 60-96,-16-114-10,-1 0 1,0 0-1,0 0 1,-1 0-1,1 0 1,-1 0-1,0 0 1,0 0-1,0 1 10,1-4-2,-1 0 0,1 0 0,-1 0 0,1-1 0,-1 1-1,1 0 1,-1-1 0,0 1 0,1 0 0,-1-1 0,0 1-1,1-1 1,-1 1 0,0-1 0,0 1 0,0-1 0,1 0-1,-1 1 1,0-1 0,0 0 0,0 1 0,0-1 0,0 0 0,0 0-1,1 0 1,-1 0 0,0 0 0,0 0 0,0 0 0,0 0-1,0-1 1,0 1 0,0 0 0,1 0 0,-1-1 0,0 1-1,0 0 1,0-1 0,1 1 0,-1-1 0,0 1 0,0-1 2,-3-2 0,0 0 0,-1 1 0,2-2 0,-1 1 1,0 0-1,1-1 0,-1 1 0,1-1 0,-2-4 0,-24-42 9,19 27 2,0 0-1,2-1 1,1 0 0,1-1-1,1 1 1,1-1-1,1 0 1,2-1-1,0 1 1,2-1-11,1-13 23,1 0 1,3 0 0,1 1-1,1 0 1,3 0-1,3-5-23,-10 29-19,1 0 0,1 1 0,1-1 0,0 1-1,0 0 1,1 1 0,1 0 0,0 0 0,1 1 0,0 0 0,1 0 0,0 1 0,0 1-1,1 0 1,2-1 19,3 0-205,0 0 0,0 1 0,1 1-1,0 1 1,1 0 0,-1 2 0,1 0-1,0 1 1,17-1 205,-34 5-38,0-1-1,-1 1 1,1 0-1,0 1 1,-1-1-1,1 0 1,0 0-1,0 1 1,-1-1-1,1 1 1,-1-1-1,1 1 1,-1 0-1,1 0 1,-1 0-1,1 0 1,-1 0 0,1 0-1,-1 0 1,0 0-1,0 0 1,0 1-1,1 0 39,0 1-26,-1 0-1,0-1 1,0 1-1,0 0 1,0 0-1,0 0 1,0 0-1,-1 1 1,0-1-1,1 0 1,-1 0-1,-1 2 27,0 8-4,0-1 0,-1 1-1,-1-1 1,0 1 0,-5 10 4,-4 4 40,-1 0 1,-1-1-1,-15 21-40,9-14 103,19-32-65,0 0 0,0 0 0,0 0 0,0 0 0,0 1 0,1-1 0,-1 0 0,1 1 0,-1-1 0,1 1 0,-1-1 0,1 0 0,0 1 0,-1-1 0,1 1 0,0-1 0,0 1 0,0-1 0,0 1 0,1-1 0,-1 1 0,0-1 0,1 1 0,-1-1 0,1 0 0,-1 1 0,1-1 0,0 1-38,1 0 51,0-1 0,0 0 0,0 0 1,0 0-1,0 0 0,0 0 1,0 0-1,0 0 0,0-1 0,1 1 1,-1-1-1,0 0 0,0 1 0,1-1 1,-1 0-1,0 0 0,1-1 1,-1 1-1,0 0-51,10-2-78,0 0 0,0 0 0,0-1 1,0 0-1,-1-1 0,1 0 0,-1-1 0,0-1 1,-1 0-1,1 0 0,-1-1 0,0 0 0,-1 0 1,0-1-1,0-1 0,0 0 0,-1 0 1,-1 0-1,0-1 0,0 0 0,0-1 0,-2 1 1,1-1-1,2-9 78,8-42 45,-16 62-24,0 0 0,0 0 0,0 0 0,0 0 0,0 0 0,0 0 0,0 0 0,0-1 0,0 1 0,0 0 0,0 0 0,0 0-1,0 0 1,0 0 0,0 0 0,0 0 0,0-1 0,1 1 0,-1 0 0,0 0 0,0 0 0,0 0 0,0 0 0,0 0 0,0 0 0,0 0 0,0 0 0,0-1 0,0 1 0,1 0 0,-1 0 0,0 0-1,0 0 1,0 0 0,0 0 0,0 0 0,0 0 0,0 0 0,0 0 0,1 0 0,-1 0 0,0 0 0,0 0 0,0 0 0,0 0 0,0 0 0,0 0 0,1 0 0,-1 0 0,0 0 0,0 0 0,0 0-1,0 0 1,0 0 0,0 0 0,0 0 0,1 1-21,4 8 716,5 22-317,-10-28-411,5 14 72,8 30 181,9 16-241,-17-49 2,1 0-1,1 0 1,0 0-1,0-1 1,2 0-1,6 8-1,-14-20-23,0 0 0,-1 0-1,1 0 1,0 0 0,0 0 0,1 0-1,-1 0 1,0-1 0,0 1-1,0 0 1,0 0 0,1-1 0,-1 1-1,0-1 1,1 0 0,-1 1-1,0-1 1,1 0 0,-1 0 0,0 1-1,1-1 1,0 0 23,-1-1-67,1 1 0,0-1 0,0 0 0,0 0 0,0 0-1,-1 0 1,1 0 0,0 0 0,-1 0 0,1 0 0,-1 0 0,1-1 0,-1 1 0,0-1 0,1 1 0,0-2 67,20-35-470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1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0 6233,'-20'16'434,"8"-7"-106,1 0 0,0 1 0,0 1-1,-1 2-327,8-8 73,0 1-1,0-1 1,1 1-1,-1 0 1,1 0-1,1 0 0,-1 0 1,1 1-1,1-1 1,-1 1-1,0 4-72,-1 10-45,1 1 0,1 0 0,1-1 0,1 1 0,2 10 45,-1-18-200,1-1 0,0 0 1,0 0-1,2 0 0,-1 0 0,2 0 1,-1-1-1,2 0 0,2 4 200,-6-13-149,-1 1 0,1 0 0,0-1-1,0 0 1,0 0 0,0 0 0,1 0 0,-1 0 0,1-1-1,0 1 1,2 0 149,-5-2-62,1-1 0,0 1 1,0-1-1,0 1 0,0-1 0,0 0 0,0 1 0,0-1 0,0 0 0,0 0 0,0 0 0,-1-1 0,1 1 0,0 0 0,0-1 1,0 1-1,0-1 0,0 0 0,-1 0 0,1 0 0,0 0 0,0 0 0,-1 0 0,1 0 0,-1 0 0,1 0 0,0-2 62,7-8 57,-1 0 1,0-1-1,0 1 0,-2-2 0,1 1 0,-1-1 0,-1 0 0,0-3-57,5-7 404,-2 1 45,0 2 302,1 0 1,6-11-752,-13 28 90,0-1 1,0 1-1,1-1 1,-1 1-1,1 0 1,-1 0-1,1 0 1,0 0-1,0 0 1,1 1-1,-1-1 1,0 1 0,1 0-1,0 0 1,2-1-91,-2 2 25,-1 1 0,0-1 1,0 1-1,0-1 0,1 1 1,-1 0-1,0 0 1,0 1-1,0-1 0,1 1 1,-1 0-1,0-1 0,0 1 1,3 2-26,0 0 14,0 0 0,0 0 0,-1 1 0,1 0 0,-1 0 0,0 0 0,2 2-14,6 8 7,0 1 0,-1 0 0,-1 1 0,6 11-7,-2-1 14,-2 1 1,0 3-15,-3-8 10,1 0 1,0 0-1,3 1-10,-14-23 1,0 1 0,0-1-1,0 1 1,1-1 0,-1 0 0,0 1-1,0-1 1,0 0 0,1 1 0,-1-1-1,0 0 1,1 1 0,-1-1 0,0 0-1,1 0 1,-1 1 0,0-1 0,1 0-1,-1 0 1,0 0 0,1 1 0,-1-1-1,1 0 1,-1 0 0,0 0 0,1 0-1,-1 0 1,1 0 0,-1 0 0,0 0-1,1 0 1,-1 0 0,1 0 0,-1 0-1,0 0 1,1 0 0,-1 0 0,1 0-1,-1-1 1,0 1 0,1 0 0,-1 0-1,0 0 1,1-1 0,-1 1 0,0 0-1,1 0 1,-1-1 0,0 1-1,10-17 20,-10 17-20,26-78-21,-11 35 54,13-29-33,-25 66 34,0-1-1,1 1 1,-1 0-1,1-1 1,1 2-1,-1-1 1,1 0-1,2-1-33,-5 6 14,0-1 0,0 1-1,-1-1 1,1 1 0,0 0-1,1 0 1,-1 0 0,0 0-1,0 0 1,0 0 0,0 1 0,1-1-1,-1 1 1,0 0 0,1-1-1,-1 1 1,0 0 0,1 0-1,-1 1 1,0-1 0,1 0-1,-1 1 1,0-1 0,0 1 0,1 0-1,-1 0 1,0 0-14,6 3-63,0 1 1,-1 0-1,1 0 1,-1 0 0,0 1-1,5 6 63,5 3-177,33 26-71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18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3 235 88,'-3'1'3348,"15"0"-2760,33 3-789,3-2 314,0-3 0,43-6-113,194-21 1202,-118 15-549,139-5 27,191 18-680,-105-8 87,-45-2 71,484-21 968,-339 5-990,342-5-48,-546 22-29,191-11-63,-305 5 8,113-8 78,-228 21 90,0 2 1,0 4-1,-1 2 0,4 3-172,-16 2-1918,-46-11 1142,0-2 350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19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8 5361,'1'0'126,"-1"-1"-1,1 0 0,0 1 1,-1-1-1,1 1 0,0-1 1,0 0-1,-1 1 1,1 0-1,0-1 0,0 1 1,0-1-1,-1 1 1,1 0-1,0 0 0,0 0 1,0-1-1,0 1 0,0 0 1,0 0-1,0 0 1,-1 0-1,2 1-125,28 2-582,-14-1 522,-13-1 12,17 0-192,0 1 0,19 5 240,-33-6 63,-1 1 0,1-1 0,0 1 0,-1 1 0,0-1 1,0 1-1,0 0 0,0 0 0,0 0 0,0 1 0,-1 0 0,3 3-63,16 18 349,1 3-63,1-2 0,22 18-286,-37-36 11,-1-1 0,1 0 0,1-1 0,-1 0-1,1-1 1,0 0 0,0 0 0,1-1 0,-1-1 0,6 1-11,-16-4 7,0 0 0,0 1 0,0-1 0,0 0 1,0 1-1,0-1 0,0 1 0,0-1 0,0 1 0,0-1 0,0 1 1,-1 0-1,1-1 0,0 1 0,0 0 0,0 0 0,-1 0 0,1-1 1,-1 1-1,1 0 0,0 0 0,-1 0 0,1 0 0,-1 0 0,0 0 0,1 0 1,-1 0-1,0 0 0,0 0 0,0 1 0,0-1 0,0 0 0,0 0 1,0 0-1,0 0 0,0 0 0,0 0 0,0 0 0,-1 0 0,1 0 1,0 1-8,-2 3 36,0 1 0,0-1 0,-1 1 1,1-1-1,-1 1 0,0-1 1,-2 2-37,-9 10 56,1-1 1,-2 0 0,0 0-1,-1-2 1,-1 0 0,0-1-1,-1-1 1,0 0 0,-1-1-1,-8 2-56,-35 15-479,-1-4-1,-42 10 480,40-13-810,3 1 254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20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4369,'6'-2'1648,"0"26"-1272,-5 13-160,3 18-208,0 4 0,0 2 0,-2 0-8,-2-10 104,2 4 48,-2-1 105,-2 5 15,2 0-72,-4-2-48,2 2-104,0-4-48,2-5-320,0-8-377,0-25 441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21.1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75 7586,'-2'-48'2712,"-1"35"-2568,3 7-192,15 6-744,13-2-552,22-3 800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21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2120,'53'5'1361,"-11"18"-113,-15 4-224,-10 19-568,-9 5-176,-7 1-224,-1 3-32,-7-11-80,-6-8-120,-18-13-232,6-2-136,4-16-504,2 1 664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21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197 484 3553,'13'-10'650,"2"1"0,-1 1 0,1 0 0,0 0 0,1 2 0,3-1-650,38-18 111,-28 10-269,25-17 158,-47 27-32,1 0 1,-1 0-1,0-1 0,-1 0 1,1-1-1,-1 0 1,0 1-1,-1-2 1,2-1 31,-7 8 2,0 1 1,0 0 0,1 0 0,-1-1 0,0 1-1,0-1 1,0 1 0,1 0 0,-1-1 0,0 1-1,0 0 1,0-1 0,0 1 0,0-1 0,0 1-1,0-1 1,0 1 0,0 0 0,0-1 0,0 1 0,0-1-1,0 1 1,0 0 0,0-1 0,0 1 0,-1 0-1,1-1 1,0 1 0,0-1 0,0 1 0,-1 0-1,1-1 1,0 1 0,-1 0-3,-14-4 115,-20 9 119,11 2-86,1 1 0,0 1 0,0 1 0,1 1 0,0 1 0,1 1 1,1 1-1,-7 6-148,-32 28 326,2 3 0,1 4-326,49-49 17,-2 3 6,0-1 1,0 1 0,1 1 0,1-1 0,-1 1-1,2 1 1,-6 10-24,11-19 2,0 0-1,0 0 1,0 0 0,1 0 0,-1 0-1,1 0 1,-1 0 0,1 0-1,0 0 1,0 0 0,0 0 0,0 0-1,0 0 1,0 0 0,1 0-1,-1 0 1,1 0 0,-1 0-1,1 0 1,0 0 0,0-1 0,0 1-1,0 1-1,1 0 3,1-1-1,-1 1 1,1-1 0,0 1-1,0-1 1,0 0-1,0 0 1,0 0 0,0 0-1,1-1 1,-1 1-1,3 0-2,9 3-13,1-1-1,1-1 1,-1 0-1,0-1 1,8 0 13,-2-1-224,-1-2 0,1 0 0,-1-1 0,1-2-1,0 0 225,50-14-410</inkml:trace>
  <inkml:trace contextRef="#ctx0" brushRef="#br0" timeOffset="1">778 35 8570,'28'-35'2992,"16"35"-2912,13 4-192,27 6-1208,22 1 872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51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10 554 5977,'1'13'3383,"0"29"-3344,0-15 81,1 205-34,-1-8-66,4-146-24,-2-44 18,-1 0 0,-1 0 0,-2 0-1,-2 0 1,-3 14-14,1-36 124,1-14 71,-1-17 78,3-25-36,1 1-1,3-14-236,0-8 41,6-251-389,20-62 348,-23 332-28,2 1 1,2 1 0,2 0-1,4-6 28,-11 40 3,0 0-1,0 0 1,1 0-1,0 1 1,0 0-1,1 0 1,0 0-1,4-2-2,-6 6 2,1 1-1,-1 0 0,1 1 1,0-1-1,0 1 0,0 0 1,1 0-1,-1 0 0,1 1 1,-1 0-1,1 0 0,0 0 1,0 1-1,0 0 0,3 0-1,-1 0-16,0 0-1,-1 1 1,1 0-1,0 1 1,0 0-1,-1 0 1,1 1 0,-1-1-1,1 2 1,-1-1-1,0 1 1,1 0-1,-1 1 1,-1-1-1,1 1 1,-1 1-1,1-1 1,-1 1-1,-1 0 1,1 1 0,-1-1-1,0 1 1,0 0-1,4 7 17,-1 0-41,0 0-1,-1 0 1,-1 1-1,0 0 1,-1 1 0,-1-1-1,0 1 1,-1 0-1,0-1 1,-1 2-1,-1-1 1,-1 7 41,0-14-22,0 0 0,-1 1 0,0-1 0,0 0 0,-1 0 0,0-1 0,-1 1 0,0 0 0,0-1 1,0 1-1,-1-1 0,-4 7 22,1-6-9,0 1 1,0-1 0,0-1-1,-1 1 1,0-1 0,-1-1-1,1 1 1,-1-1 0,-1 0 8,-19 8 7,0-1 1,-1-1-1,-1-2 0,1-1 1,-31 5-8,52-12-3,0 0 1,0 0-1,0 0 1,1 1-1,-1 1 1,1 0-1,0 0 0,0 0 1,-5 5 2,12-9-5,1 0 1,-1 1-1,1-1 1,0 0-1,-1 0 1,1 1-1,0-1 1,-1 0-1,1 1 1,0-1-1,0 0 1,-1 1-1,1-1 1,0 0-1,0 1 0,0-1 1,-1 1-1,1-1 1,0 1-1,0-1 1,0 0-1,0 1 1,0-1-1,0 1 1,0-1-1,0 1 1,0-1-1,0 0 1,0 1-1,0-1 0,0 1 1,0-1-1,0 1 1,1-1-1,-1 0 1,0 1-1,0-1 1,0 1-1,1-1 1,-1 0-1,0 1 1,1-1-1,-1 0 1,0 1-1,1-1 1,-1 0-1,0 0 0,1 1 1,-1-1-1,0 0 1,1 0-1,-1 0 1,1 1-1,-1-1 1,0 0-1,1 0 1,-1 0-1,1 0 5,26 6-164,35-1 81,-1-2-1,1-4 1,-1-2-1,1-3 1,-1-2 0,-1-3-1,0-3 1,0-2-1,22-11 84,-57 17 29,0-2 0,-1 0 0,0-2-1,18-13-28,-31 19 42,-1 0 0,0 0-1,0-1 1,-1-1-1,0 1 1,-1-2-1,0 1 1,0-1 0,-1 0-1,4-8-41,-9 13 44,0 0 0,-1 0 0,1 0-1,-1 0 1,0-1 0,0 1 0,-1 0 0,0 0-1,0-1 1,-1-5-44,1 10 16,0 1-1,-1-1 0,1 1 1,0-1-1,-1 0 1,1 1-1,0-1 1,-1 1-1,0-1 0,1 1 1,-1-1-1,0 1 1,0-1-1,0 1 1,0 0-1,0-1 1,0 1-1,0 0 0,0 0 1,-1 0-1,1 0 1,0 0-1,-1 0 1,1 0-1,-1 0 0,1 1 1,-1-1-1,1 1 1,-1-1-1,0 1 1,1-1-1,-1 1 1,1 0-1,-1 0 0,0 0 1,1 0-1,-1 0 1,0 0-1,1 0 1,-1 0-1,-1 1-15,-2 1 25,0-1-1,0 1 1,0 0-1,0 1 1,1-1-1,-1 1 1,1 0 0,-1 0-1,1 0 1,0 1-1,-3 3-24,-7 8 59,1 1 0,-6 8-59,7-8 36,-31 37 67,26-34-69,1 0 0,1 1-1,1 0 1,1 2 0,0-1 0,-4 14-34,16-31-1,0 0 1,0-1-1,0 1 1,0 0-1,1 0 1,-1 0-1,1 1 1,0-1-1,0 0 1,1 0-1,-1 0 1,1 0-1,0 0 1,0 0-1,0-1 1,1 1-1,0 0 1,-1 0-1,1-1 1,0 1-1,0-1 1,3 3 0,-3-3-2,1-1-1,-1 1 1,1-1 0,-1 0 0,1 1-1,0-1 1,0-1 0,0 1 0,0 0 0,0-1-1,0 1 1,0-1 0,0 0 0,1 0-1,-1 0 1,0-1 0,1 1 0,-1-1 0,1 0-1,-1 0 1,1 0 0,-1 0 0,0-1 0,1 1-1,-1-1 1,0 0 0,2 0 2,2-2-8,0 0 0,-1-1 0,1 0 0,-1 0 0,0 0 0,0 0 0,-1-1 0,1 0 0,-1 0 0,4-6 8,10-12-21,-1-2 1,-1 0 20,-12 17-2,4-6 2,-2 0 0,1-1 0,-2 0 0,0 0 0,-1-1 0,-1 1 0,0-1 0,0-4 0,-6 30 36,2 0 0,-1 0 0,1 0 0,0-1 0,1 1 0,0 0-1,1-1 1,0 1 0,1 0 0,-1-1 0,3 4-36,-2-6-6,0 0 0,1 0 0,0 0 0,0 0 0,0-1 0,1 0 0,-1 0 0,2 0 0,-1 0 0,1-1 0,-1 0 0,1 0 0,1 0 0,-1-1 0,1 0 0,6 3 6,0-3-20,1 0 1,0 0-1,0-1 0,0-1 1,0 0-1,0-1 0,0 0 1,1-1-1,-1-1 0,0 0 1,10-3 19,11-2-117,1-3 0,-1 0 0,29-13 117,-50 16-45,1 0-1,-2 0 1,1-1 0,-1-1 45,-10 6-4,-1 1 0,1-1 0,-1 0 0,1 0 0,-1 1 0,0-2 0,0 1 0,0 0 0,0 0 0,0-1 0,0 1 0,-1-1 0,1 1 1,-1-1-1,0 0 0,0 1 0,0-1 0,0 0 0,0 0 0,0 0 0,-1 0 0,1-2 4,-2 3 12,1-1 0,-1 0 0,0 0 0,0 1 0,0-1 0,0 1 0,0-1 0,0 1 0,-1-1 0,1 1 0,-1 0 0,0 0 0,0-1 0,0 1 0,0 0 0,0 1 0,0-1 0,0 0 0,0 1 0,-2-2-12,-5-2 67,0 0 0,-1 0 0,1 1 0,-10-3-67,8 3 52,0 1 0,0 1 0,0 0 0,-1 0 0,1 1 1,-1 1-1,-2 0-52,7 0 16,1 0 0,-1 1 0,1 0 0,-1 0 0,1 0 1,0 1-1,-1 0 0,1 0 0,0 1 0,0 0 1,0 0-1,1 0 0,-1 1-16,5-4 0,0 1 0,1-1 0,-1 1 1,0-1-1,0 1 0,0 0 0,1-1 0,-1 1 0,0 0 0,1-1 1,-1 1-1,1 0 0,-1 0 0,1 0 0,-1 0 0,1-1 0,-1 1 1,1 0-1,0 0 0,-1 0 0,1 0 0,0 1 0,0-2 0,1 1 0,-1 0-1,1-1 1,-1 1 0,1-1 0,-1 1-1,1-1 1,0 0 0,-1 1 0,1-1-1,0 0 1,-1 1 0,1-1-1,0 0 1,-1 0 0,1 1 0,0-1-1,-1 0 1,1 0 0,0 0 0,0 0-1,0 0 1,12 0-6,0 0-1,-1 0 0,5-2 7,-14 2-1,60-10-23,24-7 24,-41 7-15,0 1 0,0 3 0,0 2 0,2 1 15,-41 3-1,0 1 0,0 0 0,0-1 0,0 2 0,0-1 0,0 1 0,-1 0-1,1 1 1,0 0 1,-5-2 2,0 0 0,0 0 0,-1 0-1,1 0 1,0 0 0,0 1 0,-1-1-1,1 1 1,-1-1 0,0 1 0,1 0-1,-1 0 1,0-1 0,0 1 0,0 0-1,0 0 1,0 0 0,0 0-1,-1 0 1,1 0 0,-1 0 0,1 1-1,-1-1 1,0 0 0,0 0 0,0 0-1,0 0 1,0 0 0,0 1 0,-1 0-2,-3 13 45,0 0 0,-2-1 0,-2 6-45,1-6 25,1 0 0,1 1 1,1-1-1,0 1 0,1 2-25,2-14 1,1-1-1,0 1 1,0-1 0,0 0-1,0 1 1,0-1-1,1 1 1,0-1 0,-1 0-1,1 1 1,1-1 0,-1 0-1,0 0 1,1 0 0,-1 0-1,1 0 1,0 0 0,0 0-1,0-1 1,0 1-1,1-1 1,-1 1 0,1-1-1,0 0 1,0 0-1,3 2-3,-1-2 0,1 1 0,0-1 1,0 0-1,0 0 0,0 0 0,0-1 0,1 0 0,-1 0 0,0-1 0,1 0 1,-1 0-1,0 0 0,0-1 0,1 0 0,-1 0 0,0-1 0,4-1 3,16-5-28,0-1 0,-1-2 0,17-9 28,101-55-148,-121 61 128,1-1-1,-2-1 1,0-1-1,-1-1 0,0-1 21,-16 15 3,-1 0-1,1-1 1,0 1 0,-1-1-1,0 0 1,0 0-1,-1 0 1,1 0-1,-1 0 1,0-1 0,-1 1-1,1-1 1,0-3-3,-2 1 14,1 0 1,-1 0 0,-1 0 0,0 0 0,0 0-1,0 0 1,-1 1 0,0-1 0,-1 0 0,0 0-15,-11-26 66,-1 0 1,-2 1 0,-8-11-67,-64-93 97,66 102-65,22 34-30,-19-29 114,-1 1-1,-8-7-115,28 35 8,0 0-1,0 0 1,1 0-1,-1 0 1,0 0-1,0 0 1,-1 0-1,1 0 1,0 0-1,0 1 1,0-1-1,0 0 1,-1 1-1,1-1 1,0 1 0,-1-1-1,1 1 1,0 0-1,-1 0 1,0-1-8,1 2 2,0-1 0,0 0 0,0 1 1,1-1-1,-1 1 0,0-1 1,1 1-1,-1-1 0,0 1 0,1 0 1,-1-1-1,1 1 0,-1 0 1,1 0-1,-1-1 0,1 1 0,-1 0 1,1 0-1,0-1 0,-1 1 1,1 0-1,0 0 0,0 0-2,-2 9 5,0-1 1,1 0-1,1 1 0,-1-1 0,2 1-5,-1-6 9,1 53-11,4 0 1,9 46 1,30 111-52,-24-124 39,43 173-2373,-56-235 946,-6-10 627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46.9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1 104 928,'54'-42'343,"-51"41"-338,-1-1-1,0 1 1,1-1-1,0 1 1,-1 0 0,1 0-1,0 0 1,-1 0 0,1 0-1,0 1 1,0-1 0,0 1-1,0 0 1,-1 0 0,1 0-1,0 0 1,0 0-1,0 1 1,0-1 0,0 1-1,-1 0 1,1-1 0,1 2-5,4 0-27,-6-1 37,-1 0-1,1-1 1,-1 1 0,1 0 0,-1 0-1,0-1 1,0 1 0,1 0-1,-1 0 1,0 0 0,0 1 0,0-1-1,0 0 1,0 0 0,0 1 0,-1-1-1,1 0 1,0 1 0,-1-1-1,1 1 1,-1-1 0,1 2-10,7 40 698,-6-27-459,12 70 431,4-1 1,4-1-1,31 79-670,-49-155 7,7 22 15,2-1-1,3 3-21,-11-24 6,-1 0-1,1-1 1,1 0-1,-1 0 1,1 0-1,0 0 1,1-1-1,0 0 1,5 4-6,-11-10 8,0 1 0,0-1 0,0 1 0,0-1 1,0 0-1,0 1 0,0-1 0,0 0 0,0 1 0,0-1 0,0 0 0,0 0 0,0 0 1,0 0-1,1 0 0,-1 0 0,0-1 0,0 1 0,0 0 0,0 0 0,0-1 0,0 1 0,0 0 1,0-1-1,0 1 0,-1-1 0,1 0 0,0 1 0,0-1 0,0 0 0,0 1 0,-1-1 1,1 0-1,0 0 0,-1 0 0,1 1 0,-1-1 0,1 0 0,0-1-8,3-6 63,1 0 0,-1 0 0,-1-1 0,3-5-63,0-2 32,-1 4-20,0 1-1,2 0 0,-1 0 1,1 0-1,1 1 1,0 0-1,5-5-11,-11 13 6,0 0 0,0 0 0,0 1-1,0-1 1,0 0 0,1 1 0,-1 0 0,0 0 0,1-1 0,-1 1-1,1 1 1,0-1 0,-1 0 0,1 1 0,0-1 0,-1 1 0,1 0 0,0 0-1,0 0 1,-1 0 0,1 0 0,0 1 0,-1-1 0,1 1 0,0 0-1,-1-1 1,1 1 0,-1 1 0,1-1 0,-1 0 0,1 0 0,-1 1 0,0 0-1,0-1 1,0 1 0,0 0 0,0 0 0,0 1-6,7 6 28,0 1 1,-1 1-1,-1 0 1,1 0-1,-2 0 1,6 12-29,-7-10 8,2-1 1,-1-1-1,2 1 0,-1-1 1,2-1-1,8 10-8,-15-18 0,1 0 0,-1 0-1,1 0 1,0 0 0,0-1 0,0 1-1,-1-1 1,2 0 0,-1 0 0,0 0-1,0 0 1,0 0 0,0-1 0,0 1-1,1-1 1,-1 0 0,0 0 0,0 0-1,1-1 1,-1 1 0,0-1-1,0 1 1,0-1 0,0 0 0,2-1 0,5-2 1,-1-1 0,0 0 1,0 0-1,-1-1 0,0 0 1,0 0-1,7-7-1,1-3 7,-1 0 0,-1-1 1,0 0-1,-2-1 0,0-1 0,0 0 0,-2 0 1,0-1-1,-2-1 0,0 1 0,-1-2 1,-1-1-8,3-17 23,-2 0 0,-2-1 0,-1 0 0,-2 0 0,-2 1 0,-2-5-23,-8-95 86,6 108-8,4 32-76,0 0-1,0 0 1,0 0 0,0 0-1,0 0 1,0 0-1,0 0 1,0 0-1,-1 0 1,1 0 0,0 0-1,0 0 1,0 1-1,0-1 1,0 0-1,0 0 1,0 0 0,-1 0-1,1 0 1,0 0-1,0 0 1,0 0 0,0 0-1,0 0 1,0 0-1,0 0 1,-1 0-1,1 0 1,0 0 0,0 0-1,0-1 1,0 1-1,0 0 1,0 0-1,0 0 1,-1 0 0,1 0-1,0 0 1,0 0-1,0 0 1,0 0-1,0 0 1,0 0 0,0-1-1,0 1 1,0 0-1,0 0 1,0 0-1,0 0 1,-1 0-2,-1 15 13,-7 86-547,5-18 320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47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0 438 2657,'19'15'336,"-14"-11"-249,-1-1 0,0 1 0,0 0 0,0 0 1,0 1-1,-1-1 0,1 1 0,-1 0 1,0 0-1,0 2-87,-1-4 0,-1-1 0,1 1 0,-1 0 1,1-1-1,0 1 0,0-1 0,0 0 1,0 0-1,1 0 0,-1 0 0,0 0 0,1 0 1,0 0-1,-1-1 0,1 1 0,0-1 1,0 0-1,0 0 0,1 0 0,-1 0-14,1-1 1,0 1-1,0-1 0,0 0 1,0-1-1,0 1 0,0-1 1,0 1-1,0-1 0,-1 0 1,1-1-1,0 1 0,2-2 14,4-2-28,0-1-1,-1 0 0,0 0 0,0-1 0,0 0 0,-1-1 0,0 0 0,0 0 0,-1-1 0,1-2 29,-1 1 52,0-1 0,-1-1 0,-1 1 0,0-1 0,0 0-1,-1 0 1,-1 0 0,1-4-52,-3 11 53,0-1 0,0 0 0,0 1 0,-1-1 0,0 0 0,0 0 1,0 0-1,-1 1 0,0-1 0,0 0 0,0 1 0,-1-1 0,0 1 0,0-1 0,0 1 0,-1 0 0,0 0 0,0 0 0,-1-1-53,3 4 14,0 1 0,-1-1-1,1 1 1,-1 0 0,1-1 0,-1 1 0,1 0-1,-1 0 1,0 0 0,0 0 0,1 1-1,-1-1 1,0 0 0,0 1 0,0-1 0,0 1-1,0 0 1,0-1 0,0 1 0,0 0 0,0 0-1,1 1 1,-1-1 0,0 0 0,0 0-1,0 1 1,0-1 0,0 1 0,0 0 0,1 0-1,-1 0 1,0 0 0,0 0 0,1 0-1,-1 0 1,0 0-14,-6 5 9,1 0-1,0 1 1,0 0-1,0 0 1,1 0 0,0 1-1,0 1-8,-7 10-10,1 0 0,1 1 0,0 1 0,2 0 0,0 0 0,2 1 0,0 0 0,1 0 0,2 0 0,0 1-1,0 14 11,3-29-31,1 0-1,0 0 1,1 1-1,-1-1 1,2 0-1,0 4 32,-1-9-14,-1-1 0,1 0 0,0 0 0,0 1 0,0-1 0,0 0 0,0 0 0,0 0 0,1 0 0,-1 0 0,1 0 0,-1 0 0,1-1 0,0 1 0,0-1 0,0 1 0,0-1 0,0 0 0,0 1 0,0-1-1,0 0 1,0 0 0,1-1 0,-1 1 0,1 0 14,4 0-17,1 0-1,-1-1 1,1 0-1,-1 0 0,1-1 1,-1 0-1,0 0 1,1 0-1,-1-1 0,0 0 1,4-2 17,17-8-22,0-1 0,6-4 22,-16 8-13,38-22-20,-1-2 0,-1-3 0,18-18 33,16-19 232,38-44-232,-112 103 31,-1-1 0,0 0 0,-1-1 0,-1 0 0,0-1 0,-1 0 0,-1-1 0,-1 0 0,-1 0 0,0-1 0,-1 0 0,0-5-31,-6 23 24,0-1 0,1 1 0,-1-1-1,0 1 1,0 0 0,0-1 0,0 1 0,0-1 0,0 1 0,-1 0-1,1-1 1,0 0-24,-1 2 16,1-1-1,0 1 0,0 0 1,0-1-1,-1 1 0,1-1 0,0 1 1,-1 0-1,1-1 0,0 1 1,-1 0-1,1 0 0,0-1 1,-1 1-1,1 0 0,-1 0 1,1-1-1,0 1 0,-1 0 1,1 0-1,-1 0 0,1 0 1,-1 0-1,1 0 0,-1 0-15,-1 0 30,0 0 0,0 1 0,0-1 0,0 1-1,0-1 1,0 1 0,0 0 0,0 0 0,0 0 0,0 0 0,0 1 0,1-1-1,-1 0 1,0 1 0,1-1 0,-1 1-30,-21 21 46,1 1 0,1 1 0,1 1 0,0 3-46,-24 40 28,0 7-28,36-61-1,-4 6-10,0 0 0,2 1 1,1 0-1,0 0 0,-1 9 11,10-30-2,-1 0-1,1 0 1,0-1-1,0 1 0,0 0 1,-1 0-1,1-1 1,0 1-1,0 0 1,0 0-1,0-1 0,0 1 1,1 0-1,-1 0 1,0 0-1,0-1 1,0 1-1,1 0 0,-1-1 1,0 1-1,1 0 3,-1-1-1,1 0-1,-1 0 1,0 0 0,1 1-1,-1-1 1,1 0-1,-1 0 1,1 0-1,-1 0 1,0 0 0,1 0-1,-1 0 1,1 0-1,-1 0 1,1-1 0,-1 1-1,0 0 1,1 0-1,-1 0 1,1 0 0,-1-1-1,0 1 1,1 0-1,-1 0 1,1-1 1,23-18-32,10-20 31,-1-1 1,-2-1-1,11-20 1,-5 5 30,26-27-30,-52 73-21,-11 10 20,1 0 1,-1 0-1,0 0 1,0 0-1,0 0 0,0 0 1,0 0-1,0 0 1,0-1-1,1 1 0,-1 0 1,0 0-1,0 0 1,0 0-1,0 0 1,0 0-1,0 1 0,1-1 1,-1 0-1,0 0 1,0 0-1,0 0 0,0 0 1,0 0-1,0 0 1,0 0-1,0 0 0,1 0 1,-1 0-1,0 0 1,0 0-1,0 0 1,0 0-1,0 1 0,0-1 1,0 0-1,0 0 1,0 0-1,0 0 0,0 0 1,0 0-1,0 0 1,1 0-1,-1 1 0,0-1 1,0 0-1,0 0 1,0 0 0,-3 24-39,1-10 51,-2 19 17,-5 66 51,8-87-69,1 0 0,1 0 1,0 0-1,1 0 0,0 0 0,4 11-11,-6-21 2,1-1 1,-1 1-1,1 0 0,0-1 0,0 1 1,0 0-1,0-1 0,0 1 0,0-1 1,0 0-1,0 1 0,0-1 1,1 0-1,-1 1 0,1-1 0,-1 0 1,1 0-1,-1 0 0,1-1 0,0 1 1,-1 0-3,2-1 5,-1 1 1,1-1 0,-1 0 0,0 0-1,1 0 1,-1 0 0,1 0 0,-1-1-1,1 1 1,-1-1 0,0 1 0,1-1-1,-1 0 1,0 0 0,0 0 0,1 0-1,1-2-5,7-4 26,-1 0-1,1-1 0,-1-1 0,-1 1 0,1-2 1,3-4-26,52-70 271,-12 16 329,-53 67-592,20-18 350,-10 14-111,-10 5-238,1 0 1,-1 1-1,0-1 1,0 0-1,1 0 0,-1 0 1,0 0-1,0 1 1,1-1-1,-1 0 0,0 0 1,0 1-1,0-1 1,1 0-1,-1 0 0,0 1 1,0-1-1,0 0 1,0 1-1,0-1 0,1 0 1,-1 0-1,0 1 1,0-1-1,0 0 0,0 1 1,0-1-1,0 0 0,0 1 1,0-1-1,0 0 1,0 1-1,0-1 0,0 0-9,-3 36 128,0-1 0,-7 27-128,-4 35 57,12-70-52,0 1 0,3 0 1,0-1-1,2 4-5,-3-28-3,0 0 0,1 0 0,0 0 0,0 0-1,0-1 1,0 1 0,0 0 0,0 0 0,1-1 0,-1 1 0,1-1 0,0 1 0,0-1 0,0 1 0,0-1 0,1 1 3,-1-2-4,0 0 1,0 0 0,0 1 0,1-1-1,-1 0 1,0-1 0,1 1 0,-1 0-1,0-1 1,1 1 0,-1-1 0,1 0-1,-1 0 1,1 0 0,-1 0 0,1 0 3,7-2-7,0 0 0,-1-1 1,0 0-1,1 0 0,-1-1 1,-1 0-1,1 0 0,0-1 1,3-4 5,22-14 6,-1-2-1,-1-2 1,-2-1-1,-1-1 0,-1-1 1,-1-2-1,-2 0 0,-1-2 1,-2-1-1,-1 0 1,-2-3-5,-12 24 1,-4 10 2,-1 0 0,0 0-1,0 0 1,-1-1-1,0 1 1,1 0 0,-1-1-1,-1 1 1,1 0 0,0-3-3,-3 5 4,-2 6-8,-3 5-112,1 1 1,0-1-1,0 1 1,1 1-1,1-1 1,-1 1-1,2 0 1,-3 8 115,-4 11-467,-15 41-66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48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4105,'23'38'2240,"-21"-38"-655,3 15-849,5 6-448,11 15-288,6 2-144,15 4-608,9 0-361,10-6 617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48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266 506 2361,'-3'-1'102,"-1"0"0,1 1 0,-1-1 1,1 0-1,-1 1 0,1 0 1,-1 0-1,0 0 0,1 0 1,-1 1-1,1-1 0,-1 1 0,1 0 1,-1 0-1,1 0 0,0 1 1,-2 0-103,-8 5-63,0 0 0,1 1 0,-10 8 63,-12 7 134,26-18-42,0 1 0,0 0-1,1 0 1,0 0 0,0 1 0,0 0 0,1 0-1,0 1 1,1 0 0,0 0 0,0 0 0,0 0 0,1 1-1,0 0 1,1 0 0,0 0 0,0 0 0,1 1-1,0-1 1,1 1 0,0-1 0,1 1 0,0-1 0,0 1-1,1 0 1,0-1 0,1 1-92,-2-6-14,1 0 0,-1-1 0,1 1 0,0-1 0,0 0 0,0 1 0,1-1 0,-1 0-1,1 0 1,0 0 0,0 0 0,0 0 0,0 0 0,1 0 0,-1-1 0,1 1 0,-1-1 0,1 1 0,0-1 0,0 0 0,0 0 0,0-1 0,0 1 0,1-1-1,-1 1 1,0-1 0,4 1 14,-2-1-27,1-1 0,0 1 0,-1-1-1,1 0 1,0 0 0,-1-1 0,1 0-1,-1 0 1,1 0 0,-1 0 0,1-1-1,-1 0 1,0 0 0,0-1 0,0 1-1,0-1 1,2-2 27,4-3 6,-2 0 1,1-1-1,-1 0 0,0-1 1,-1 0-1,0 0 0,-1 0 0,0-1 1,-1 0-1,0-1 0,4-9-6,0-7 134,0 0 0,-2 0 1,-1-1-1,2-18-134,-2-5 263,-3-1 1,-2 1 0,-3-41-264,-6 3 368,-14-65-368,19 138 101,2 13-54,-1 0-1,1 1 0,-1-1 0,1 0 0,-1 0 1,0 1-1,0-1 0,-1 0 0,1 1 1,-1 0-1,0-1 0,1 1 0,-2-1-46,3 4 9,0 0-1,-1-1 0,1 1 1,0 0-1,0 0 1,-1 0-1,1 0 0,0-1 1,0 1-1,-1 0 0,1 0 1,0 0-1,0 0 0,-1 0 1,1 0-1,0 0 0,0 0 1,-1 0-1,1 0 1,0 0-1,-1 0 0,1 0 1,0 0-1,0 0 0,-1 0 1,1 0-1,0 0 0,0 0 1,-1 1-1,1-1 0,0 0 1,0 0-1,-1 0 1,1 0-1,0 0 0,0 1 1,-1-1-1,1 0 0,0 0 1,0 1-1,0-1 0,0 0 1,-1 0-1,1 0 0,0 1-8,-4 6 38,1 0-1,0 1 1,0 0-1,1-1 1,0 1-1,0 0 1,0 5-38,0-2 8,-14 87-292,3 1 0,6 0 0,3 0 0,5 1 0,10 68 284,-10-159-25,2 27-93,2 0 1,3 7 117,-6-34-7,0 0-1,1 0 1,0-1 0,0 1 0,1-1 0,0 0 0,1 0 0,-1 0-1,2-1 1,-1 1 0,3 2 7,-5-8 4,0 1 0,0-1 0,0 0 0,0 0 0,0 0-1,0 0 1,1 0 0,-1-1 0,0 1 0,1-1 0,-1 0 0,1 0 0,0 0-1,-1-1 1,2 1-4,1-1 9,1 0-1,0 0 1,-1-1-1,1 0 1,-1 0-1,1 0 1,-1-1-1,3-1-8,9-4 14,0-1 0,0-1-1,-1 0 1,-1-1 0,9-7-14,0-2-45,-1-1-1,-1 0 1,0-2 0,-2-1 0,0-1-1,-2 0 1,-1-2 0,-1 0 0,-1-1-1,-1-1 1,-1 0 0,-2-1 0,0-3 45,26-80 935,-48 141-884,1 0 1,1 0 0,1 1-1,1 0 1,2 1 0,1-1 0,2 1-1,1-1 1,1 5-52,0-27-14,0 1-1,0-1 1,1 0-1,0 0 1,0 0 0,1 0-1,0-1 1,0 1-1,1-1 1,0 0 0,0 0-1,1 0 1,0 0 14,0-1-46,-1-1 1,1-1-1,1 1 1,-1-1-1,1 0 1,0 0-1,0-1 1,0 1-1,0-1 1,0-1-1,1 1 1,-1-1-1,1 0 1,0-1 0,6 2 45,8-1-178,0 0 1,0-2 0,0 0-1,0-1 1,1-1 0,-2-1-1,1-1 1,0-1 0,-1 0 0,0-2-1,0 0 1,-1-2 0,0 0-1,0-1 1,-1-1 0,0 0 0,2-4 177,58-51-383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50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46 3353,'5'-14'860,"-4"11"-479,1-1 1,-1 1-1,0-1 1,0 0-1,-1 0 0,1 1 1,-1-2-382,0 5 20,0 0 1,0 0 0,0 0-1,0 0 1,0 0 0,0 0-1,0 0 1,0 0-1,0 0 1,0 0 0,0 0-1,0 0 1,0 0-1,0 0 1,0 0 0,-1 0-1,1 0 1,0 0 0,0 0-1,0 0 1,0 0-1,0 0 1,0 0 0,0 0-1,0 0 1,0 0 0,0 0-1,0 0 1,0 0-1,0 0 1,0 0 0,0 0-1,-1 0 1,1 0 0,0 0-1,0 0 1,0 0-1,0 0 1,0 0 0,0 0-1,0 0 1,0 0 0,0 0-1,0-1 1,0 1-1,0 0 1,0 0 0,0 0-1,0 0 1,0 0-1,0 0 1,0 0 0,0 0-1,0 0 1,0 0 0,0 0-1,0 0 1,0 0-1,0 0 1,0 0 0,0-1-1,0 1 1,0 0 0,0 0-1,0 0 1,0 0-1,0 0 1,0 0-21,-6 7 449,-6 13-368,12-19-47,-36 58-2,-8 5-32,5-7 1,-3 12-1,31-51-2,2 1 0,0 1-1,1 0 1,1 0 0,-3 19 2,8-31-6,0 1 0,1-1 0,0 1 0,1 0 0,-1-1 0,2 1 0,-1 0-1,1 0 1,1-1 0,1 7 6,-2-11-5,1 0 0,0 0-1,0 0 1,0 0 0,0 0 0,1 0-1,-1 0 1,1-1 0,0 0-1,0 1 1,0-1 0,1 0 0,-1 0-1,1-1 1,0 1 0,-1-1-1,1 0 1,0 0 0,0 0-1,1 0 1,-1-1 5,6 2-4,-1 0 0,1-1-1,0-1 1,0 1-1,0-2 1,0 1 0,0-1-1,0-1 1,0 0 0,0 0-1,0-1 1,8-3 4,1-1 0,-1 0 1,0-2-1,0 0 0,0 0 0,-1-2 1,3-3-1,74-54 60,18-21-60,0 0 42,72-52-14,-178 135-27,39-33 6,-42 36-6,-1 0 0,0-1-1,0 1 1,0-1 0,0 0 0,0 0 0,0 0 0,-1 1-1,1-1 1,-1-1 0,0 1 0,0 0 0,0 0-1,0 0 1,0-4-1,-1 6 1,0 1 0,0-1 0,-1 0 0,1 0 0,0 1 0,0-1 0,0 0 0,-1 1 0,1-1 0,0 0 0,-1 1 0,1-1 0,0 0 0,-1 1 0,1-1 0,-1 1 0,1-1 0,-1 1 0,0-1 0,1 1 0,-1-1 0,1 1 0,-1-1 0,0 1 0,1 0 0,-1 0 0,0-1 0,1 1 0,-1 0 0,-1 0-1,-24-3 26,15 5-12,0 0 0,-1 0 0,1 1 1,1 0-1,-1 1 0,0 1 0,1-1 0,0 1 0,0 1 0,0 0 0,1 1 0,0 0 0,-4 3-14,-10 11 43,0 1-1,2 1 1,0 0 0,-4 9-43,6-6 28,1 1 1,0 1-1,-3 12-28,15-29 1,1 0 0,0 1 0,1 0 0,0 0 0,1 0 0,1 0 0,0 0-1,0 1 1,1-1 0,1 3-1,0-12-3,0 0 1,0 0-1,1 0 0,-1 0 0,1 0 0,-1 0 0,1 0 0,0 0 0,1-1 0,-1 1 1,0 0-1,1 0 0,-1-1 0,1 1 0,0-1 0,0 0 0,1 2 3,0-2-4,0 0 0,0 0-1,0 0 1,0 0 0,0-1-1,1 1 1,-1-1 0,1 0-1,-1 0 1,1 0 0,-1 0 0,1-1-1,0 0 1,2 1 4,7-1-8,0-1 0,0 0 0,0-1 0,0-1 0,0 0 1,0 0-1,-1-2 0,1 1 0,-1-1 0,0-1 0,-1 0 0,8-6 8,6-4-29,-2-1 0,0-1 0,-1-1 0,0-1 0,3-7 29,-10 11-28,-1 0 0,-1-2 0,-1 1 0,2-6 28,-9 16-7,-1-1 1,0 0-1,-1 0 1,0-1-1,0 1 0,-1-1 1,0 1-1,0-1 1,-1 0-1,0 0 1,-1-4 6,0 12 3,0 0 1,0 0-1,0 0 0,0 0 1,0 0-1,0 0 1,0 0-1,-1 0 0,1 0 1,0 0-1,-1 0 1,1 0-1,0 0 0,-1 0 1,0 0-1,1 0 1,-1 0-1,1 0 0,-1 1 1,0-1-1,0 0 1,1 1-1,-2-1-3,1 0 5,0 1 0,0 0-1,0 0 1,0 0 0,0 0 0,0 0-1,0 1 1,0-1 0,0 0 0,0 0-1,0 1 1,0-1 0,0 0 0,0 1-1,0-1 1,1 1 0,-1 0 0,0-1 0,0 1-1,0-1 1,1 1 0,-1 0 0,0 0-1,1 0 1,-1-1 0,0 1 0,1 0-5,-7 9 8,0-1 0,1 1 0,1 1 0,0-1 0,0 1 0,1-1 0,0 1 0,1 1 0,0-1 0,1 0 0,0 1 0,1-1 0,0 1 0,1-1 0,1 1 0,-1-1 0,2 1 0,1 6-8,-2-10-3,1 0 0,0 0 1,1 0-1,0 0 0,0 0 0,1-1 1,0 1-1,0-1 0,1 0 0,0 0 1,0-1-1,2 2 3,-3-3-4,1-1 1,0 0-1,0 0 0,1 0 1,-1-1-1,1 0 0,0 0 1,0 0-1,0-1 0,0 0 1,0 0-1,0 0 0,1-1 1,-1 0-1,0 0 1,1-1-1,-1 1 4,5-2-3,0 0 0,0-1 0,0 1-1,0-2 1,-1 0 0,0 0 0,1-1 0,-1 0 0,0-1 0,-1 0 0,1-1-1,-1 1 1,0-2 0,0 1 0,3-5 3,8-7-39,0-1-1,-1-1 1,-2-1-1,0 0 1,9-15 39,-10 12-76,-2-1 0,0 0 0,-1-3 76,-9 19 14,0-1 0,-1 1-1,0-1 1,-1 1 0,0-1 0,0 0 0,-1 0 0,0 0 0,-1 0 0,0-6-14,0 15 16,0 0 0,0 0 1,-1 0-1,1 0 0,0-1 1,0 1-1,-1 0 1,1 0-1,0 0 0,-1 0 1,1 0-1,-1 0 1,1 0-1,-1 0 0,0 0 1,0 0-1,1 0 1,-1 0-17,0 1 12,1-1 1,-1 1 0,1 0 0,-1 0-1,1 0 1,-1 0 0,1 0 0,-1 0-1,1 0 1,-1 0 0,1 0 0,-1 0-1,1 0 1,-1 1 0,1-1 0,-1 0-1,1 0 1,0 0 0,-1 1 0,1-1-1,-1 0 1,1 0 0,-1 1 0,1-1-1,0 0 1,-1 1 0,1-1 0,0 1-13,-3 2 33,0 0 0,0 1 0,0 0 0,1 0 1,-1 0-1,1 0 0,0 0 0,0 0 0,1 1-33,-4 9-3,2 1 0,0 0 0,0 0 0,1 0 0,1 0-1,1 0 1,0 1 0,1-1 0,2 11 3,-2-20-22,0 0 1,1 1 0,0-1-1,0 0 1,0 0-1,1 0 1,0-1-1,0 1 1,0-1-1,1 1 1,1 0 21,-2-2-25,0-2 1,0 1-1,1 0 1,-1 0 0,1-1-1,-1 0 1,1 0-1,0 0 1,0 0-1,0 0 1,0-1-1,0 0 1,0 0 0,0 0-1,0 0 1,0 0-1,5-1 25,5 0-35,0-1-1,0-1 1,0 0 0,0-1-1,-1 0 1,1-1-1,-1-1 1,0 0-1,0-1 1,10-6 35,10-6-113,-2-2 1,0-1-1,14-14 113,-28 21-93,-1-1 0,0 0 0,-1-1 1,-1-1-1,1-2 93,-10 11 3,1 1 0,-1-2 0,-1 1 0,0 0 0,0-1 0,0 0 0,-1 0 0,-1 0 0,1 0 0,-1 0 0,-1 0 0,0-1 0,0 0-3,-1 4 107,0 5-64,1 0 0,-1-1 0,0 1 0,0-1-1,0 1 1,0-1 0,0 1 0,0-1 0,0 1 0,-1-1 0,1 1-1,-1 0 1,1-1 0,-1 1 0,1-1 0,-1 1 0,0 0 0,1 0 0,-1-1-1,0 1 1,0 0 0,0 0 0,0 0 0,0 0-43,0 0 16,1 1-1,0 0 1,0 0-1,-1 0 1,1 0 0,0 0-1,0 0 1,0 0 0,-1 0-1,1 0 1,0 0-1,0 0 1,-1 1 0,1-1-1,0 0 1,0 0 0,0 0-1,-1 0 1,1 0-1,0 0 1,0 0 0,0 1-1,-1-1 1,1 0 0,0 0-1,0 0 1,0 0-1,0 1 1,-1-1 0,1 0-1,0 0 1,0 0 0,0 1-1,0-1 1,0 0 0,0 0-1,0 0 1,0 1-1,0-1-15,-3 8 85,0 1-1,0-1 0,1 1 0,1-1 1,0 1-1,-1 6-84,2-10 10,-7 49 15,-1 8-171,0 55 146,8-98-98,0 0 1,2 0 0,0-1-1,1 1 1,1-1 0,1 1 0,0-1-1,5 8 98,-7-18-71,1-1 0,-1 0 1,2 0-1,-1-1 0,1 1 0,0-1 0,0 0 0,1 0 0,0 0 0,0-1 0,5 4 71,-7-7-12,-1 0 0,0 0 0,0-1 0,1 1 0,-1-1 0,1 1 0,0-1 0,-1 0 0,1 0 0,0-1 0,0 1-1,-1-1 1,1 0 0,0 0 0,0 0 0,0 0 0,-1-1 0,1 0 0,0 0 0,0 0 0,-1 0 0,1 0 0,-1-1 0,1 1 0,1-2 12,14-19 273,-13 11 110,-6 11-370,0 0 1,0 0 0,0 0 0,0 0 0,1-1 0,-1 1 0,0 0 0,0 0 0,0 0 0,0 0 0,0 0 0,0 0 0,0 0-1,0 0 1,0-1 0,0 1 0,0 0 0,0 0 0,0 0 0,0 0 0,0 0 0,0 0 0,0 0 0,0-1 0,0 1 0,0 0 0,0 0-1,0 0 1,0 0 0,0 0 0,0 0 0,-1 0 0,1 0 0,0-1 0,0 1 0,0 0 0,0 0 0,0 0 0,0 0 0,0 0-1,0 0 1,0 0 0,0 0 0,-1 0 0,1 0 0,0 0 0,0 0 0,0 0 0,0 0 0,0 0 0,0 0 0,0 0 0,-1 0-1,1 0 1,0 0-14,-1 0 35,0 1 0,0-1 0,0 1 0,0 0 0,0 0 0,0 0 0,1-1 0,-1 1 0,0 0 0,0 0 0,1 0 0,-1 0 0,0 0 0,1 0 0,-1 1-35,-5 7 97,-27 35-56,-21 39-41,54-82-3,-1 1-1,0-1 1,1 0-1,-1 0 1,0 0-1,0 0 1,1-1 0,-1 1-1,0 0 1,0 0-1,0 0 1,0-1-1,0 1 1,0 0-1,0-1 1,-1 1 0,1-1-1,0 1 1,0-1-1,0 0 1,-1 1-1,1-1 1,0 0-1,0 0 1,0 0 0,-1 0-1,1 0 1,0 0-1,0 0 1,-2-1 3,-2-1 4,0 0 1,0 0-1,0-1 1,0 1 0,0-1-1,-3-3-4,5 4 16,0-1 0,-1 1 1,0 0-1,1 0 0,-1 0 0,0 1 0,0-1 1,-3 0-17,-7 6 54,4 0-59,10-4 2,0 0 0,0 0 1,0 0-1,0 0 0,0 0 0,0 0 1,0 0-1,0 0 0,0 0 0,0 0 0,0 0 1,0 0-1,0-1 0,0 1 0,1 0 0,-1 0 1,0 0-1,0 0 0,0 0 0,0 0 1,0 0-1,0 0 0,0 0 0,0 0 0,0-1 1,0 1-1,0 0 0,0 0 0,0 0 0,0 0 1,0 0-1,0 0 0,0 0 0,0 0 1,0 0-1,0-1 0,-1 1 0,1 0 0,0 0 1,0 0-1,0 0 0,0 0 0,0 0 1,0 0-1,0 0 0,0 0 0,0 0 0,0 0 1,0 0-1,0 0 0,0 0 0,-1 0 0,1 0 1,0-1-1,0 1 0,0 0 0,0 0 1,0 0-1,0 0 0,0 0 0,0 0 0,0 0 1,0 0-1,-1 0 0,1 0 0,0 0 0,0 0 1,0 0-1,0 1 0,0-1 3,1-2-68,1 0-1,-1 1 0,1-1 1,-1 1-1,1 0 1,0-1-1,0 1 1,0 0-1,0 0 0,-1 0 1,3 0 68,17-12-749,30-22-616,-27 17 572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50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4 129 2801,'0'0'67,"0"0"0,-1 0 1,1 1-1,0-1 0,-1 0 0,1 0 1,0 1-1,0-1 0,0 0 1,0 1-1,-1-1 0,1 0 1,0 1-1,0-1 0,0 0 0,0 1 1,0-1-1,0 0 0,0 1 1,0-1-1,0 0 0,0 1 1,0-1-1,0 0 0,0 1 1,0-1-1,0 0 0,0 1 0,0-1 1,0 0-1,0 1 0,1-1-67,2 25 103,1-1 0,2 1-1,0-1 1,2 0-1,0-1 1,2 0-1,0-1 1,2 1-1,0-2 1,9 11-103,-15-25-4,-1 0 1,1-1-1,1 0 1,-1 0-1,1 0 0,0-1 1,1 0-1,-1 0 1,1-1-1,0 0 0,0 0 1,0-1-1,1 0 1,-1 0-1,1-1 1,-1 0-1,1-1 0,0 0 1,3 0 3,0-1-12,-1 0 1,1-1-1,-1-1 0,0 0 1,1 0-1,-1-1 1,0 0-1,-1-1 0,1-1 1,-1 1-1,1-2 0,-2 1 1,1-2-1,8-6 12,-3 1 13,-1-2 0,0 1 0,-1-2 1,0 0-1,-2 0 0,0-1 0,0-1 0,-2 0 0,0 0 0,6-17-13,-5 7 215,-1 0 1,-1 0-1,-1-1 0,-2 0 0,-1 0 1,-1 0-1,-1-3-215,-2 11 776,-5 36 248,0 8-984,-12 64 17,4 1-1,-1 64-56,14-125-140,0 0-1,1 0 0,2 0 0,1 0 0,1 0 1,2-1-1,0 0 0,2 0 0,1-1 0,13 24 141,-15-35-75,-4-7 47,1-1 0,-1 1 1,-1 0-1,1 1 0,-1-1 0,0 3 28,-3-9 12,0 0 0,1 0 0,-1 0 0,0 0 0,0 0 0,0 0 0,0 0 0,0 0 0,-1 1 0,1-1 0,-1 0 0,1 0 0,-1 0 0,0 0 0,0-1 0,0 1 0,0 0 0,0 0 0,0 0 0,0-1 0,-1 1 0,1 0 0,-1-1 0,1 0 0,-1 1 0,0-1 0,1 0 0,-2 1-12,-12 7 187,0-1 1,-1-1-1,0 0 1,0-1 0,-13 3-188,-25 5 357,-7-1-357,53-11 10,0-1 0,-1 0 0,1 0 1,0-1-1,0 0 0,-1 0 1,-4-1-11,11 0 1,0 1 1,-1-1 0,1 1 0,0-1 0,0 0 0,0 0 0,0 0-1,0 0 1,0 0 0,0-1 0,0 1 0,0-1 0,1 1 0,-1-1-1,1 1 1,-1-1 0,1 0 0,-1 0 0,1 0 0,0 0 0,0 0 0,0 0-1,0 0 1,0 0 0,1 0 0,-1-1 0,1 1 0,-1-1-2,0-3 2,1 0 0,-1 1 1,1-1-1,1 1 0,-1-1 1,1 0-1,0 1 0,0-1 1,0 1-1,1-1 0,0 1 1,0 0-1,0 0 0,1 0 1,0 0-1,0 0 0,3-4-2,4-4 11,1 0 0,1 1 0,0 0 0,1 1 0,6-4-11,29-21 66,2 4 0,2 0-66,28-17 59,-4 1-40,29-19-211,-2-4 0,27-30 192,-118 91-109,0-2 1,0 0-1,-2 0 1,1-1 0,-2 0-1,5-8 109,-12 17 2,0 0-1,0 0 1,0 0 0,0 0-1,-1-1 1,0 1-1,0-1 1,0 1-1,0 0 1,-1-1 0,0 1-1,0-1-1,0 2 52,-1 0-1,1 1 1,-1-1-1,0 1 1,0-1-1,0 1 1,0-1-1,0 1 1,0-1-1,-1 1 1,1 0 0,-1 0-1,1 0 1,-1 0-1,0 0 1,0 0-1,0 0 1,0 1-1,0-1 1,-1 1-1,1-1-51,-8-1 402,9 9-262,11 15-156,5-2-101,0-1-1,16 14 118,-13-14-68,0 1-1,10 16 69,-23-28-7,0 0 1,-1 0-1,0 1 1,-1-1-1,1 1 1,-1 0-1,-1 0 1,1 0-1,-2 0 0,2 5 7,-3-3-44,1 1-1,-1 0 1,-1-1-1,0 1 1,0 0-1,-1-1 1,0 1-1,-1-1 1,-1 0-1,1 0 0,-1 0 1,-1 0-1,0-1 1,-6 9 44,-3 3-456,-2 0 1,-1-1 0,0-1-1,-1-1 1,-18 14 455,-63 45-914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6:51.9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127 246 3537,'-103'-31'1339,"80"21"-704,29 8-402,-3 2-182,41-10-105,248-47-73,-214 46 270,0 3 0,63 3-143,367 17 375,129 2-305,255-33-23,153 0-35,-211 29 71,770-8 269,-264-57-377,-1305 54 14,343-16-282,177-8-1561,-358 11 1303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4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0 210 488,'25'-7'160,"24"2"528,0 2-1,1 2 1,26 3-688,45 1-56,-85-4 16,32 0-68,37-7 108,35-3 52,1 6-1,31 7-51,-19 0 584,113-14-584,2-2 1071,-9 0-927,-187 7 56,193-24 328,-83 10-440,93 3-88,-193 14-9,286 3 10,-239 4 10,-53-2-5,165 1 25,35-13-31,-92-8 111,-53 5 196,73 3-307,-58 5-1257,-142 6 832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5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538 8 344,'1'-1'640,"12"-6"546,-13 8-1129,0-1 0,0 0 0,0 0 0,0 0 0,0 0-1,-1 0 1,1 0 0,0 1 0,0-1 0,0 0 0,0 0 0,0 0 0,0 0-1,0 1 1,0-1 0,0 0 0,0 0 0,0 0 0,0 0 0,0 1 0,0-1 0,0 0-1,0 0 1,0 0 0,0 0 0,0 1 0,0-1 0,0 0 0,1 0 0,-1 0-1,0 0 1,0 0 0,0 1 0,0-1 0,0 0 0,0 0 0,0 0 0,0 0 0,1 0-1,-1 0 1,0 1 0,0-1 0,0 0 0,0 0 0,1 0 0,-1 0 0,0 0-1,0 0 1,0 0 0,0 0 0,0 0 0,1 0 0,-1 0 0,0 0 0,0 0 0,0 0-1,1 0 1,-1 0 0,0 0 0,0 0 0,0 0 0,0 0 0,0 0 0,1 0-57,-4 5 83,0 1 1,-1-1 0,1 0 0,-1 1-1,-2 1-83,-9 10 62,1-2 0,-2 0 0,0 0 0,-1-2 0,0 0 0,-1-1 0,-3 1-62,-14 7 42,-48 26 60,-1-3 0,-84 30-102,166-73 17,0 1-1,0 0 1,0-1-1,0 1 1,1 0-1,-1 0 1,0 1-1,0-1 0,1 0 1,-1 0-1,0 1 1,1-1-1,-1 1 1,0 1-17,1-2 9,1 0 1,0 1 0,-1-1-1,1 0 1,0 1 0,0-1-1,0 0 1,0 1 0,0-1-1,0 0 1,0 1 0,0-1 0,0 0-1,1 1 1,-1-1 0,0 0-1,1 0 1,-1 1 0,1-1-1,0 0 1,-1 0 0,1 0 0,0 0-1,0 1-9,6 8 31,1-1 1,0 0-1,1 0 0,-1 0 0,1-1 0,1-1 0,0 0 0,0 0 1,0-1-1,1 0 0,0 0 0,0-1 0,0-1 0,2 0-31,33 10-39,0-1 0,1-3 0,0-2 39,-3 0-149,85 15-1324,-71-10 893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7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0 1448,'-1'1'86,"-1"-1"0,1 0 0,0 0 0,0 1 0,0-1-1,0 1 1,0-1 0,0 1 0,0-1 0,0 1 0,0-1 0,0 1-1,0 0 1,0 0 0,0-1 0,0 1 0,1 0 0,-1 0 0,0 0 0,1 0-1,-1 0 1,0 0 0,1 0 0,-1 0 0,1 0 0,0 0 0,-1 1-1,1-1 1,0 0 0,0 1-86,-2 7 336,0 1 1,1-1-1,0 0 0,1 6-336,1 88 969,-2 87-155,-4-80-736,9 77-78,-1-175-274,-3-12 217,0 0-1,0 0 1,0 0 0,0 0 0,0-1 0,0 1 0,0 0-1,0 0 1,0 0 0,0 0 0,0 0 0,0 0 0,0 0-1,0 0 1,0 0 0,0-1 0,0 1 0,0 0-1,1 0 1,-1 0 0,0 0 0,0 0 0,0 0 0,0 0-1,0 0 1,0 0 0,0 0 0,0 0 0,0 0 0,0 0-1,0 0 1,0 0 0,1 0 0,-1-1 0,0 1 0,0 0-1,0 0 1,0 0 0,0 0 0,0 0 0,0 0 0,0 0-1,0 0 1,0 0 0,1 0 0,-1 0 0,0 0 0,0 1 57,0-3-795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52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61 218 6457,'-17'-35'825,"2"0"1,2-1-1,0-4-825,13 38 32,0 1 1,-1 0 0,1 0 0,-1-1 0,1 1 0,0-1 0,0 1-1,0 0 1,0-1 0,0 1 0,0 0 0,0-1 0,1 1 0,-1 0 0,0-1-1,1 1 1,-1 0 0,1-1 0,-1 1 0,1 0 0,0 0 0,-1-1-1,1 1 1,0 0 0,0 0 0,0 0 0,0 0 0,0 0 0,0 0 0,0 1-1,0-1 1,0 0 0,1 0 0,-1 1 0,0-1 0,0 1 0,1-1-1,-1 1 1,0 0 0,1-1 0,-1 1 0,1 0-33,37-9 89,0 2 0,1 2 0,-1 2-1,1 1 1,12 2-89,-17 0-45,-23 0 18,48-1-472,-1 2-1,4 4 500,-45-3-312,0 0-1,-1 2 1,0 0 0,0 1 0,0 1 0,0 0-1,-1 2 1,0-1 0,2 3 312,-17-9 63,1 0 0,0 0 0,-1 1 1,0-1-1,1 0 0,-1 0 0,0 1 0,1-1 0,-1 1 0,0-1 0,0 1 1,0 0-1,0-1 0,-1 1 0,1 0 0,0-1 0,-1 1 0,1 0 0,-1 0-63,1 3 255,-1 0-1,0 0 0,0-1 0,0 1 0,-1 0 0,0 1-254,0-3 78,1 1 0,-1-1 0,1 0-1,0 0 1,0 1 0,0-1 0,0 0 0,0 0 0,1 1-1,0 2-77,0-4-92,1-1-1,-1 1 1,0 0-1,0-1 0,1 1 1,-1-1-1,1 1 1,-1-1-1,1 0 1,0 0-1,-1 0 0,1 0 1,0 0-1,0 0 1,0 0-1,0 0 1,0-1-1,0 1 0,0-1 1,0 1-1,0-1 1,2 0 92,34 3-684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7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8 222 3873,'-8'-78'1440,"10"24"-1264,4 13-40,7 20-720,12 5-416,2 5 576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8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1 1584,'19'13'777,"-9"10"-289,-6 2-96,-14 7-184,-5 0-32,-12 1-56,-9 1-24,-2 0-24,-6-3-48,-2-5-224,8-1-424,8-13 408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8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0 660 2649,'8'-7'215,"1"0"0,0 0 0,0 1 0,0 0 0,1 1 0,0 0 0,0 1 0,0 0 0,1 0 0,3 0-215,-6 2 1,0 0 0,0 0 0,-1 1 0,1 0 0,0 0 0,1 1 0,-1 0 0,0 0 0,0 1 0,0 0 0,-1 1 0,1 0 0,0 0 0,2 1-1,-6-1 0,-1 0 0,1 1 0,-1-1 1,0 1-1,0-1 0,0 1 0,0 0 0,-1 0 0,1 0 1,-1 0-1,1 0 0,-1 1 0,0-1 0,0 1 0,-1 0 0,1-1 1,-1 1-1,0 0 0,0 0 0,0 0 0,0 0 0,-1 0 1,0 0-1,1 0 0,-2 0 0,1 0 0,0 0 0,-1 1 0,0 5 38,0 1-1,-1-1 1,-1 0 0,0 0-1,0 1 1,-1-2-1,0 1 1,-1 0 0,0-1-1,-1 2-37,6-11 20,0 1 0,-1-1 0,1 1 0,0-1-1,-1 1 1,1-1 0,0 1 0,-1-1 0,1 1 0,0-1 0,-1 1-1,1-1 1,-1 0 0,1 1 0,-1-1 0,1 0 0,-1 1 0,1-1 0,-1 0-1,1 0 1,-1 1 0,1-1 0,-1 0 0,1 0 0,-1 0 0,0 0-1,1 0 1,-1 0 0,1 0 0,-1 0 0,0 0 0,0 0-20,1-1 41,-1 0 0,0 1 1,0-1-1,1 0 0,-1 0 1,0 0-1,1 0 0,-1 0 0,1 0 1,0-1-1,-1 1 0,1 0 1,0 0-1,-1 0 0,1 0 0,0 0 1,0 0-1,0-1-41,-1-14 134,1 0 1,1 1-1,0-1 0,1 1 0,0-1 1,4-8-135,9-31 20,6-10-20,-12 40 25,63-208-19,-60 183 165,-1-1 0,-3-1 0,1-35-171,-9 41 309,0 44-298,0 1 0,0 0-1,-1 0 1,1-1 0,0 1 0,0 0-1,-1-1 1,1 1 0,-1 0 0,1 0 0,-1 0-1,1 0 1,-1-1-11,0 2-7,1 0 1,0-1-1,0 1 0,-1 0 0,1 0 0,0 0 1,0 0-1,-1 0 0,1 0 0,0 0 1,0 0-1,-1 0 0,1 0 0,0 0 0,0 0 1,-1 0-1,1 0 0,0 0 0,0 0 1,-1 0-1,1 0 0,0 0 0,0 0 1,-1 0-1,1 0 0,0 0 0,0 1 0,0-1 1,-1 0-1,1 0 0,0 0 0,0 0 1,0 1-1,-1-1 0,1 0 7,-2 3-110,-1 0 1,1 0-1,0 0 1,0 0-1,0 0 0,1 1 1,-1 0 109,-15 37-490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7:38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274 358 3393,'-107'288'2954,"49"-123"-2946,30-84 15,15-38-11,-2-2-1,-2 0 0,-2 0-11,10-30 72,9-11-68,0 0 0,0 1 0,-1-1 0,1 0 0,0 0 0,0 0 0,0 0 0,0 0 0,-1 0 0,1 0 0,0 0 0,0 0-1,0 0 1,0 0 0,0 0 0,-1 0 0,1 0 0,0 0 0,0-1 0,0 1 0,0 0 0,-1 0 0,1 0 0,0 0 0,0 0 0,0 0 0,0 0-1,0 0 1,0 0 0,-1-1 0,1 1 0,0 0 0,0 0 0,0 0 0,0 0 0,0 0 0,0-1 0,0 1 0,0 0-4,-1-2 23,1 0 0,-1 0 0,1 0 0,-1 1 1,1-1-1,0 0 0,0 0 0,0 0 0,0 0 0,1-1-23,1-12 36,1 1 0,1 0 0,0-1 0,1 2 0,4-8-36,2-7-13,223-562-171,-197 486 1198,-27 85-467,-10 19-541,0 0 1,0-1-1,1 1 0,-1 0 0,0 0 1,0 0-1,0 0 0,0 0 1,0 0-1,0 0 0,1 0 0,-1 0 1,0 0-1,0 0 0,0 0 1,0 0-1,0 0 0,0 0 0,1 0 1,-1 0-1,0 0 0,0 0 0,0 0 1,0 0-1,0 0 0,1 0 1,-1 0-1,0 0 0,0 0 0,0 0 1,0 0-1,0 0 0,0 0 1,1 1-1,-1-1 0,0 0 0,0 0 1,0 0-1,0 0 0,0 0 1,0 0-1,0 0 0,0 1 0,0-1 1,0 0-1,1 0 0,-1 0 0,0 0 1,0 0-1,0 0 0,0 1 1,0-1-1,0 0 0,0 0 0,0 0 1,0 0-1,0 0-6,2 38 104,-11 68-401,4-60-158,2-1-1,2 5 456,1-49-19,0 1-1,0-1 1,0 0 0,0 0 0,0 1 0,0-1-1,0 0 1,0 1 0,0-1 0,1 0-1,-1 0 1,1 1 0,-1-1 0,1 0-1,-1 0 1,1 0 0,0 0 0,-1 0-1,1 0 1,0 0 0,1 1 19,-1-2-8,0 0 0,1-1 0,-1 1 1,0 0-1,0-1 0,0 1 0,1-1 0,-1 0 0,0 1 1,0-1-1,0 0 0,0 0 0,0 1 0,0-1 0,0 0 1,0 0-1,-1 0 0,1 0 0,0 0 0,-1 0 0,1-1 1,0 1-1,-1 0 0,1-1 8,10-17 11,0-1 0,-1-1 0,-1 0 0,-1 0 0,-1-1 0,-1 0 0,-1 0 0,0-1 0,0-19-11,0-35 899,-3 1 1,-4-20-900,1 90 108,1 5-75,0 0 0,0 1 1,-1-1-1,1 0 1,0 0-1,0 1 1,0-1-1,0 0 0,0 0 1,0 1-1,0-1 1,0 0-1,1 0 1,-1 1-1,0-1 1,0 0-1,0 0 0,1 1 1,-1-1-1,0 0 1,1 1-1,0-1-33,6 14 402,-2-2-482,4 7-151,1-1-1,0-1 1,1 0 0,1 0-1,0-1 1,1-1-1,1 0 1,0-1 0,0 0-1,4 0 232,13 9-734,28 12 734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5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9 168 896,'-1'0'77,"1"-1"0,-1 1 0,1 0 0,-1-1 0,1 1 0,-1 0 0,1-1 0,-1 1 0,1-1 0,-1 1 0,1-1 0,0 1 0,-1-1 0,1 1 0,0-1 0,0 1 0,-1-1 0,1 1 0,0-1 0,0 1 0,0-1 0,0 0 0,-1 1 0,1-1 0,0 1 0,0-1 0,0 0 0,0 1 0,1-1 0,-1 1 0,0-1 0,0 0 0,0 1 0,0-1 0,1 1 0,-1-1 0,0 1-1,0-1 1,1 1 0,-1-1 0,0 1 0,1-1 0,-1 1 0,1-1 0,-1 1 0,1-1 0,-1 1 0,0 0 0,1-1 0,0 1 0,-1 0 0,1 0 0,-1-1-77,7-2 134,0 1-1,1 0 1,-1 0-1,0 1 1,1-1-134,-6 2-13,114-16 1421,80 1-1408,-8 0 291,85-16 87,264-21-186,-474 51-184,0 3-1,0 2 0,0 3 1,31 9-8,0 4-156,-94-19 143,0-1-1,0 0 1,0 0 0,-1 0 0,1 0 0,0 0 0,0 0 0,0 0 0,0 0 0,0 0-1,0 1 1,-1-1 0,1 0 0,0 0 0,0 0 0,0 0 0,0 0 0,0 1 0,0-1-1,0 0 1,0 0 0,0 0 0,0 0 0,0 0 0,0 1 0,0-1 0,0 0 0,0 0-1,0 0 1,0 0 0,0 1 0,0-1 0,0 0 0,0 0 0,0 0 0,0 0 0,0 1-1,0-1 1,0 0 0,0 0 0,0 0 0,0 0 0,0 1 0,0-1 0,1 0 0,-1 0-1,0 0 1,0 0 0,0 0 0,0 0 0,0 0 0,0 1 0,1-1 0,-1 0 0,0 0 0,0 0-1,0 0 1,0 0 0,1 0 0,-1 0 0,0 0 0,0 0 0,0 0 0,0 0 0,1 0-1,-1 0 1,0 0 0,0 0 0,0 0 13,-14 6-913,-12-1-341,-7 2 537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5.3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48 2785,'6'-48'1000,"-19"56"-792,-4 5-784,-6-1-256,-4 3 479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5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0 1992,'-158'97'2012,"134"-80"-1873,0 2 1,2 1-1,0 1 1,1 0-1,2 2 1,0 0 0,1 1-1,1 1 1,-5 11-140,27-38 172,-1-1 0,1 1 0,-1 0 0,1 0 0,0 0 1,0 0-1,0 1 0,0 0 0,0 0 0,0 0 0,0 1 0,0 0 1,0 0-1,5 0-172,6 6 99,0 0 0,0 1 1,-1 1-1,0 0 0,-1 1 1,1 1-1,-2 0 0,4 4-99,31 21 6,0-4-528,43 20 522,-14-16-202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8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424 56 1160,'0'-1'65,"-1"0"1,0 0-1,1 0 0,-1 0 0,0 0 0,1 0 1,0 0-1,-1 0 0,1 0 0,0 0 0,-1 0 0,1 0 1,0 0-1,0 0-65,0 0 11,0-1 0,-1 1 0,1 0 1,0 0-1,0 0 0,-1 0 0,1 0 0,-1 0 0,1 0 1,-1 0-1,1 0 0,-1 0 0,1 0 0,-1 1 1,0-1-1,0 0 0,1 0 0,-1 0 0,0 1 1,0-1-1,0 1 0,0-1 0,0 0 0,0 1 1,0-1-12,-6-2 63,0 1 1,-1-1 0,1 1 0,0 1 0,-1-1 0,1 1 0,-1 0 0,1 1 0,-1 0 0,1 0 0,-5 1-64,7-1 43,-5 1 12,0 1 0,1 0 0,-1 1 0,1 0 0,-1 0 0,1 1 0,0 0 0,0 0 0,1 1 0,-1 1 0,1-1 0,-5 5-55,1-1 32,-30 23 17,1 1 0,-23 28-49,62-59-11,-1 0 1,1 0 0,0 0-1,0 0 1,1 0-1,-1 1 1,0-1-1,1 1 1,-1 0 0,1-1-1,0 2 11,1-4-3,0 0-1,0 0 1,1 1 0,-1-1-1,0 0 1,0 0 0,0 1-1,1-1 1,-1 0-1,0 0 1,0 0 0,1 0-1,-1 1 1,0-1 0,1 0-1,-1 0 1,0 0-1,1 0 1,-1 0 0,0 0-1,0 0 1,1 0 0,-1 0-1,0 0 1,1 0-1,-1 0 1,0 0 0,1 0-1,-1 0 1,0 0 0,1 0-1,-1 0 1,0-1-1,1 1 4,12-2-22,44-15-19,-19 5 30,24-3 11,-51 13-1,-1 0-1,1 1 0,0 0 0,-1 1 0,1 0 0,0 1 0,-1 0 0,3 1 2,-10-1-3,0 0 0,0 0 0,0 0 0,0 1-1,0-1 1,0 1 0,-1 0 0,1 0 0,0-1 0,-1 2 0,0-1-1,1 0 1,-1 0 0,0 1 0,0-1 0,0 1 0,-1 0 0,1 0 0,-1-1-1,1 1 1,-1 0 0,0 0 0,0 1 0,0-1 0,0 0 0,-1 0-1,1 0 1,-1 0 0,0 1 0,0 0 3,0 7-1,0 1 0,-1 0 0,0 0 0,0 0 0,-2 0 0,1-1 0,-3 6 1,-17 37 39,19-49-32,1 0 0,-1 0 0,0 0 0,0-1 0,0 1 0,-1-1 0,0 0-1,-3 3-6,7-7-1,-1 1 0,1-1-1,0 0 1,0 0 0,0 1 0,0-1-1,-1 0 1,1 0 0,0 0-1,0 0 1,0 0 0,-1 1-1,1-1 1,0 0 0,0 0-1,-1 0 1,1 0 0,0 0-1,0 0 1,-1 0 0,1 0 0,0 0-1,-1 0 1,1 0 0,0 0-1,0 0 1,-1 0 0,1 0-1,0 0 1,0 0 0,-1 0-1,1 0 1,0 0 0,0-1-1,-1 1 1,1 0 0,0 0 1,0-11-116,9-15-168,0 12 140,0 1-1,1 0 0,1 1 0,0 0 1,8-7 144,16-11-246,14-7 246,15-13-66,-53 40 50,-8 7 70,0 0-1,0 1 1,0-1-1,0 1 1,0 0-1,0 0 0,2-1-53,-4 3 23,0-1 0,1 1-1,-1 0 1,0 0-1,0 0 1,0 0 0,1-1-1,-1 1 1,0 1-1,0-1 1,1 0 0,-1 0-1,0 0 1,0 1-1,0-1 1,0 1 0,0-1-1,1 1 1,-1-1-1,0 1 1,0-1 0,0 1-1,0 0 1,0 0-1,0 0-22,3 3 24,0 0-1,0 0 0,0 0 0,-1 1 1,1 0-1,-1-1 0,0 1 0,-1 0 1,1 0-1,-1 1 0,0-1 1,0 1-24,1 4 18,-1 0 0,0 0 0,-1 1 0,0-1 0,-1 0 0,0 7-18,-2 11 40,-2 0 1,-1 1-1,-1-1 1,-5 10-41,-17 56 162,22-85 8,3-14 194,2-19 151,10-43-574,3 0 1,3 0 58,1-4-306,-5 19-468,9-21 774,-14 53-49,1 1 0,1 1 1,1 0-1,0 0 0,5-4 49,-12 18 31,0 1 0,0 0 0,1 1 0,0-1-1,-1 0 1,1 1 0,0-1 0,0 1 0,0 0-1,1 0 1,-1 0 0,1 1 0,-1-1-1,1 1 1,-1 0 0,1 0 0,0 0 0,-1 0-1,1 0 1,0 1 0,0 0 0,-1 0 0,1 0-1,0 0 1,0 1 0,0-1 0,-1 1 0,1 0-1,0 0 1,3 2-31,-3-2-58,0 1 0,0 0 0,0 0 0,0 0 0,0 1 0,0-1 0,-1 1 0,1 0-1,-1 0 1,0 0 0,0 1 0,0-1 0,0 1 0,-1-1 0,1 1 0,-1 0 0,0 0 0,0 0 0,0 1 0,-1-1 0,1 0-1,-1 0 1,0 1 0,-1-1 0,1 4 58,0 0-109,-1 0 0,0 0-1,-1-1 1,0 1 0,0 0 0,-1 1 109,1-6-5,1-1 1,-1 0 0,0 1 0,0-1 0,0 0 0,-1 0 0,1 0-1,0 0 1,-1 0 0,1 0 0,-1 0 0,0 0 0,0-1 0,0 1-1,0-1 1,0 1 0,0-1 0,0 0 0,0 0 0,0 1 0,0-2-1,-2 2 5,-49 9 83,46-13-28,7 2-51,1-1 0,-1 1 0,0 0 0,0 0 0,0-1 0,0 1 0,0 0 0,0-1 0,0 1 0,1 0 0,-1-1 0,0 1 0,0 0 0,0 0 0,1-1 0,-1 1 0,0 0 0,0 0 0,0 0 0,1-1 0,-1 1 0,0 0 0,1 0 0,-1 0 0,0 0 0,1 0 0,-1-1 0,0 1 0,0 0 0,1 0 0,-1 0 0,0 0 0,1 0 0,-1 0-4,181-68 875,-142 53 13,29-6-888,-64 20 0,52-27-562,-41 67 2415,-14-38-1899,1 1 0,-1-1 0,1 1 0,0-1 0,-1 0 1,1 0-1,0 0 0,0 0 0,0 0 0,0 0 0,0 0 0,0-1 0,0 1 0,1-1 46,7 4-233,0-1-38,0-1 0,0 1-1,0-2 1,9 2 271,-16-3-52,0-1-1,0 1 1,0 0-1,-1-1 1,1 1-1,0-1 0,0 0 1,0 0-1,-1 0 1,1 0-1,0-1 1,1 0 52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9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 3665,'-57'15'1624,"55"13"-496,0 10-1040,10 10-520,3-4-624,18-12 672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09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55 3465,'1'-1'103,"0"0"0,0 1 0,0-1 0,1 0 0,-1 0 0,0 0 0,0 1 0,1-1 0,-1 1 0,1-1 0,-1 1 0,0-1 0,1 1 0,-1 0 0,1 0 0,-1-1 0,1 1 0,-1 0 0,1 1-103,0-1 66,0 1-1,0 0 1,0 0 0,0 0-1,0 0 1,0 1 0,0-1-1,0 0 1,-1 1 0,1-1-1,0 1 1,-1 0 0,0-1-1,1 2-65,5 6 9,-1 0 0,0 1 1,0-1-1,-1 1 0,0 1 0,-1-1 0,0 1 0,-1-1 0,0 4-9,5 24-188,-1 1 0,-3 0 188,-2-28-78,-2-6 33,1 1-37,0 1-1,0-1 1,0 0-1,1 1 1,1 1 82,-3-7-16,0 0-1,1 0 1,-1 0 0,0 0-1,1 0 1,-1 0 0,1-1 0,-1 1-1,1 0 1,-1 0 0,1-1-1,0 1 1,-1 0 0,1-1-1,0 1 1,-1 0 0,1-1 0,0 1-1,0-1 1,0 0 0,0 1-1,-1-1 1,1 0 0,0 1-1,0-1 1,0 0 0,0 0 0,0 0-1,0 0 1,0 1 0,0-2-1,0 1 1,0 0 0,0 0-1,0 0 1,-1 0 0,1 0 0,0-1-1,0 1 1,0 0 0,0-1 16,6-3-21,-1 0 1,1 0 0,-1-1 0,0 1 0,-1-1-1,1-1 1,-1 1 0,0-1 0,0 0-1,0-1 21,16-23-165,9-20 165,-10 17-103,0 2 2,2-6 26,12-11 75,-28 40 122,1-1 0,0 1 0,1 0 0,0 1 0,0 0 1,1 0-1,6-4-122,-14 10 24,0 1 0,0-1 0,0 0 0,1 1 0,-1-1 0,0 1 0,0-1 0,0 1 0,1 0 0,-1 0 0,0-1 0,0 1 0,1 0 0,-1 0 0,0 0 0,0 0 1,1 0-1,-1 0 0,0 1 0,1-1 0,-1 0 0,0 1 0,0-1 0,0 1 0,1-1 0,-1 1 0,0-1 0,0 1 0,0 0 0,0 0 0,0 0 0,0-1 0,0 1 0,0 0 0,-1 0 0,1 0 0,0 0 0,-1 0 1,1 1-1,0-1 0,-1 0 0,1 0 0,-1 0 0,0 0 0,1 1 0,-1-1 0,0 0-24,4 11 1,-2-1 0,1 1 0,-1 0 0,-1-1 0,0 2-1,-1-7-16,5 71-398,0 9 202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52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6929,'-2'8'2385,"12"19"-2449,6 3-544,13 6 400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3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373 172 2000,'11'1'134,"41"2"415,-52-5-124,0 1-391,0 1 1,0 0 0,0 0-1,0-1 1,0 1-1,0 0 1,0-1-1,0 1 1,0 0-1,0-1 1,0 1-1,0 0 1,0-1-1,0 1 1,0 0-1,0-1 1,0 1-1,0 0 1,-1 0-1,1-1 1,0 1-1,0 0 1,0 0-1,0-1 1,-1 1-1,1 0 1,0 0-1,0-1 1,-1 1-1,1 0 1,0 0-1,0 0 1,-1 0-1,1 0 1,0-1-1,-1 1 1,1 0-1,0 0 1,-1 0-1,1 0 1,0 0-1,0 0 1,-1 0-1,1 0 1,0 0-1,-1 0 1,1 0-1,0 0 1,-1 0-1,1 0 1,0 0-35,-12 0 51,0 1 1,0 0 0,1 0 0,-1 1-1,1 1 1,0 0 0,0 0-1,-2 2-51,0-1 40,-37 15 51,1 1-1,1 2 1,-14 11-91,-10 5 23,52-30-26,13-6 22,7-3 62,2 0-70,0 0-1,0 0 1,0 0-1,0 0 1,0 0 0,0 1-1,0-1 1,1 1-1,-1 0 1,0-1-1,0 1 1,1 0 0,0 0-11,16-1 6,18-3-1,18-2-8,14 2 3,-55 3-4,1 1 1,-1 1-1,0 1 0,1 0 1,-1 0-1,0 2 0,7 2 4,-18-5-1,0 0 0,0 0-1,0 0 1,-1 1 0,1 0 0,0-1-1,0 1 1,-1 0 0,1 0-1,-1 0 1,0 1 0,0-1-1,0 1 1,0-1 0,0 1 0,0 0-1,-1-1 1,1 1 0,-1 0-1,0 0 1,1 0 0,-2 0 0,1 0-1,0 1 2,-1-1 2,0 0-1,0 0 1,0 0-1,0 0 1,-1 0-1,1 0 1,-1 0-1,0 0 1,0 0-1,0-1 1,0 1-1,-1 0 1,1 0-1,-1-1 1,1 1-1,-1-1 1,0 0 0,0 1-1,0-1 1,0 0-1,-1 0 1,1 0-1,-1 0 1,-1 1-2,-1-1-8,1 0 1,-1 0-1,0 0 1,0 0-1,1-1 1,-1 0 0,0 0-1,0 0 1,-5 0 7,9-1-11,0 0-1,0 0 1,0 0 0,-1 0 0,1 0-1,0 0 1,0-1 0,0 1 0,0 0-1,0-1 1,0 1 0,0 0-1,0-1 1,0 0 0,0 1 0,0-1-1,0 1 1,0-1 0,0 0 11,0 0-20,1 0 1,-1 0-1,1 0 1,0-1-1,-1 1 0,1 0 1,0 0-1,0 0 1,0 0-1,0 0 0,0 0 1,0 0-1,0-1 1,0 1-1,0 0 0,1 0 1,-1 0-1,0 0 1,1 0-1,-1 0 1,1 0-1,-1 0 0,1 0 1,0 0 19,2-4-51,0 0 1,0 1-1,1 0 0,0 0 1,-1 0-1,2 0 0,-1 0 1,0 1-1,1 0 1,-1 0-1,1 0 0,0 1 1,0-1-1,0 1 1,3-1 50,14-4-26,0 0 1,1 1 0,1 1 25,13-2 31,63-15-113,-87 18 148,1 0 1,-1-2-1,0 1 1,0-1-1,-1-1 1,1-1-67,-1-4 675,3-2 602,-14 14-1249,-1 0 0,1 0 0,0 0-1,0-1 1,-1 1 0,1 0 0,0 0 0,-1 0 0,1 0-1,0 0 1,0 0 0,-1 0 0,1 1 0,0-1 0,-1 0-1,1 0 1,0 0 0,-1 1 0,1-1 0,0 0-1,-1 1 1,1-1 0,-1 1 0,1-1 0,-1 0 0,1 1-1,-1-1 1,1 1-28,3 3 15,-1 0 0,0 1 0,0-1 0,-1 1 0,1-1 0,-1 1 0,0 0 0,0 0 0,-1 0 0,1 0 0,-1 0 0,0 0 0,0 0 0,-1 0 0,0 3-15,1 11 22,-1 0-1,0 1 1,-4 12-22,1-8 7,-2-1 0,0 0 0,-5 11-7,10-34 0,0 1 0,-1-1 1,1 0-1,0 1 0,0-1 0,0 1 0,0-1 1,-1 1-1,1-1 0,0 1 0,0-1 1,-1 0-1,1 1 0,0-1 0,-1 1 0,1-1 1,0 0-1,-1 0 0,1 1 0,0-1 0,-1 0 1,1 1-1,-1-1 0,1 0 0,-1 0 1,1 0-1,-1 0 0,1 1 0,0-1 0,-1 0 1,1 0-1,-1 0 0,1 0 0,-1 0 0,0-1 5,-1 1 0,1-1 0,0 1 0,0-1 0,-1 0 0,1 1 0,0-1 0,0 0-1,0 0 1,0 0 0,0 0 0,0 0 0,0 0-5,-3-3 37,1-1 0,-1 0 0,1 0 0,0 0 0,0-1 0,0 0-37,0-5 29,0-1 0,1 1-1,0-1 1,1 0-1,0 0 1,1 0 0,0 0-1,1 1 1,1-1-1,-1 0 1,5-11-29,1-6-23,2 1-1,2-1 1,0 1 0,4-3 23,2-6-104,3 0 1,0 2-1,12-14 104,-29 46-5,0-1 0,-1 1 0,1 0 0,0 0 0,0 1 0,0-1 0,1 1 0,-1-1 0,1 1 0,-1 0 0,5-1 5,-7 3-1,0-1 0,1 1 0,-1 0 0,1-1 0,-1 1 0,1 0-1,-1 0 1,1 0 0,-1 0 0,1 1 0,-1-1 0,1 0 0,-1 1 0,0-1 0,1 1-1,-1-1 1,0 1 0,1 0 0,-1-1 0,0 1 0,1 0 0,-1 0 0,0 0-1,0 0 1,0 0 0,0 0 0,0 0 0,0 0 0,0 1 0,-1-1 0,2 1 1,4 10-102,0 1 0,0 0 0,-1 0 0,0 0 0,-2 1 0,1 0 0,-2-1 0,0 1 0,0 0 0,-1 0 0,-1 0 0,0 0 0,-2 8 102,0-17-10,1 0 1,-1 0-1,0-1 1,0 1-1,0-1 0,-1 1 1,1-1-1,-1 0 1,0 0-1,0 0 1,-1 0-1,1-1 0,-1 1 1,0-1-1,0 0 1,0 0-1,-2 1 10,-2 1-11,-1 0 0,0 0 0,1-1-1,-1-1 1,-1 1 0,1-1 0,0-1 0,-6 1 11,14-2-5,1-1 0,-1 0-1,1 0 1,-1 0 0,1 0 0,-1 0 0,1 0 0,-1 0-1,1 0 1,0 0 0,-1 0 0,1 0 0,-1 0-1,1 0 1,-1 0 0,1-1 0,-1 1 0,1 0-1,-1 0 1,1 0 0,0-1 0,-1 1 0,1 0 0,0-1-1,-1 1 1,1 0 0,0-1 0,-1 1 0,1 0 5,0-1-9,0 0 0,0 1 0,1-1 0,-1 1 0,0-1 0,0 0 0,1 1 0,-1-1 0,0 1 1,1-1-1,-1 1 0,1-1 0,-1 1 0,1-1 0,-1 1 0,1-1 0,-1 1 0,1 0 0,-1-1 1,1 1-1,-1 0 0,1 0 0,0-1 0,-1 1 0,1 0 0,0 0 0,0 0 9,26-12-122,6-3-58,1 2-1,35-9 181,-35 14-114,1 1 0,29-2 114,-51 9-112,-13 0 137,0 0 0,0 0-1,0 0 1,0 0 0,0 0-1,0 0 1,0 0-1,0 0 1,0 0 0,0 0-1,0 0 1,0 1 0,-1-1-1,1 0 1,0 0-1,0 0 1,0 0 0,0 0-1,0 0 1,0 0 0,0 0-1,0 0 1,0 1 0,0-1-1,0 0 1,0 0-1,0 0 1,0 0 0,0 0-1,0 0 1,0 0 0,1 0-1,-1 0 1,0 0 0,0 1-1,0-1 1,0 0-1,0 0 1,0 0 0,0 0-1,0 0 1,0 0 0,0 0-1,0 0 1,0 0-1,0 0 1,0 0 0,1 0-1,-1 0 1,0 0 0,0 0-25,-1 1 33,0 0 1,1 0-1,-1 0 1,0 0-1,1 0 1,-1 1 0,1-1-1,-1 0 1,1 0-1,0 0 1,0 0-1,-1 1 1,1-1 0,0 0-1,0 0 1,0 0-34,-1 4 76,-1 5-38,1 0-1,-1 0 1,1 1-1,1-1 1,0 0-1,1 1 1,0 3-38,0-12 4,-1 1 0,1 0 1,0-1-1,0 0 0,0 1 1,0-1-1,0 0 0,1 1 0,-1-1 1,1 0-1,0 0 0,-1 0 1,1 0-1,0 0 0,0-1 0,0 1 1,0 0-1,1-1 0,-1 0 1,0 1-1,1-1 0,-1 0 0,1 0 1,-1-1-1,1 1 0,-1 0 0,1-1 1,-1 1-5,9 0-108,-1 1 0,0-2 0,0 1 1,0-1-1,1-1 0,0 0 108,29-5-739,-1-4 291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3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3 6825,'-2'-2'2409,"0"2"-2209,-7 26-128,-18 98-696,14-46-472,-2 2 656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3.7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1 298 3601,'12'1'215,"-2"1"31,-1-1-1,1 0 1,-1 0 0,1-1-1,4-1-245,-9 0 84,-2 1-1,1-1 1,0-1-1,0 1 1,0-1-1,0 1 0,-1-1 1,1 0-1,-1 0 1,1-1-1,-1 1 1,0-1-1,0 1 1,0-1-1,0-1-83,21-21 199,0 1-1,1 1 1,2 1 0,0 2 0,3-1-199,-26 19 7,0 0 1,-1 0 0,1 0 0,0 0-1,0 1 1,0 0 0,0 0 0,0 0 0,0 0-1,3 0-7,-5 1 4,0 0-1,1 1 0,-1-1 1,0 0-1,0 1 0,1-1 1,-1 1-1,0 0 1,0 0-1,0 0 0,0 0 1,0 0-1,0 0 0,0 1 1,0-1-1,0 0 0,-1 1 1,1 0-1,1 1-3,3 4 2,0 1 0,0 0 0,0 1 0,-1-1 0,-1 1 0,0 0 0,0 0 0,0 0 0,-1 2-2,4 14-134,-2 1-1,2 21 135,-3-36-117,1-14 92,5-19 117,14-63 381,-16 54-223,0 1 0,2 0 1,1 0-1,2 1 0,5-8-250,-17 34 38,1 0 1,0 0-1,0 0 0,0 1 1,0-1-1,0 1 1,1-1-1,-1 1 0,1 0 1,-1 0-1,1 0 0,0 0 1,0 0-1,0 0 1,0 1-1,1-1-38,-3 2 9,1 0 0,0 0 0,0 0 0,0 0 0,0 0 0,0 0 0,0 1 0,0-1 0,-1 1 0,1-1 0,0 1 0,0 0 0,0-1 0,-1 1 0,1 0 0,-1 0 0,1 0 0,0 1 0,-1-1 0,0 0 0,1 1 0,-1-1 0,0 0 0,0 1 0,0 0 0,0-1 0,0 1 0,0-1 0,0 1-9,9 16-82,-1 1 0,-1-1-1,-1 2 1,0-1 0,1 10 82,3 8-387,13 32 66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2:13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35 164 640,'-16'5'111,"-2"2"662,20-6-662,0 0 0,0 0 0,1 0 0,-1-1-1,0 1 1,0-1 0,1 1 0,-1-1 0,1 0-1,-1 0 1,0 0-111,63 6 766,1-3 1,-1-2-1,29-6-766,197-28 280,-109 11 79,1031-51 573,-594 40-1071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8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305 4 3457,'-12'5'168,"2"1"-1,-1 0 1,1 0 0,0 1 0,0 1 0,0 0 0,1 0-1,0 2-167,-14 11 78,-20 16-257,2 2 1,1 1-1,-20 30 179,59-69-3,1-1 1,-1 1-1,1 0 1,-1-1-1,1 1 0,-1 0 1,1-1-1,0 1 1,-1 0-1,1-1 1,0 1-1,-1 0 0,1 0 1,0 0-1,0-1 1,0 1-1,0 0 1,0 0-1,0 0 0,0-1 1,0 1-1,0 0 1,0 0-1,0-1 1,1 1-1,-1 0 0,0 0 1,0-1-1,1 1 1,-1 0-1,1 0 1,-1-1-1,0 1 0,1-1 1,-1 1-1,1 0 1,0-1-1,-1 1 1,1-1-1,-1 1 0,2 0 3,2 1 8,1 0-1,-1 1 1,1-1-1,0-1 1,-1 1-1,3 0-7,-4-1 10,101 26 183,25 8-67,-104-27-114,-1 2 0,-1 0-1,1 1 1,0 2-12,-20-11 0,-1 0 1,1 1-1,0-1 0,-1 1 1,1 0-1,-1 0 1,0 0-1,0 0 1,0 1-1,-1-1 0,1 1 1,-1 0-1,2 3 0,-3-5-1,-1 1 0,1 0 0,-1-1 0,1 1 0,-1-1 0,0 1 0,0 0-1,0-1 1,0 1 0,0-1 0,-1 1 0,1 0 0,-1-1 0,0 1 0,0-1-1,0 1 1,0-1 0,0 0 0,0 1 0,-1-1 0,1 0 0,-1 0 0,-1 1 1,-2 3 1,-1 0 1,0 0-1,0-1 1,0 0-1,-1 0 0,1-1 1,-1 0-1,0 0 1,-1 0-1,1-1 1,-1 0-1,-2 0-1,-9 3-8,-1-1-1,0-1 0,0 0 0,-6-1 9,24-3-3,1 0-1,-1 0 0,0 1 0,0-1 0,0 0 1,1-1-1,-1 1 0,0 0 0,0 0 0,0-1 1,1 1-1,-1-1 0,0 0 0,1 1 0,-1-1 1,0 0-1,1 0 0,-2-1 4,3 2-2,0 0 1,0-1-1,-1 1 0,1-1 0,0 1 1,0 0-1,0-1 0,0 1 0,-1-1 1,1 1-1,0-1 0,0 1 0,0-1 1,0 1-1,0-1 0,0 1 0,0-1 1,0 1-1,0 0 0,1-1 1,-1 1-1,0-1 0,0 1 0,0-1 1,0 1-1,1-1 2,15-16-44,18-5-43,0 2 0,1 1 1,1 2-1,16-4 87,3-2-151,26-17 151,-65 30 25,1 0-1,-2-1 1,1 0-1,-2-1 1,1-1-1,9-11-24,-15 9 498,-8 14-218,-1 3-45,0 4-116,-5 74 969,2-53-1007,2 1 1,0-1-82,3 13 191,7 38-191,-5-54 11,-1-1 0,-1 1 0,-1 0 0,-1-1 0,-1 1 0,-2 0 0,-1 6-11,4-28 7,-1 1-1,0 0 0,0-1 0,0 1 1,0 0-1,0-1 0,0 1 0,-1-1 1,1 0-1,-1 0 0,1 1 0,-1-1 0,0 0 1,0 0-1,0 0 0,0-1 0,-1 1 1,1 0-7,1-2 11,1 0 0,-1 1 0,0-1 1,0 0-1,1 0 0,-1 0 0,0 0 1,0 0-1,1 0 0,-1 0 0,0 0 1,0 0-1,0 0 0,1 0 1,-1 0-1,0 0 0,0 0 0,1-1 1,-1 1-1,0 0 0,1-1 0,-1 1 1,0-1-1,0 1-11,0-2 32,-1 1 1,0-1-1,1 0 0,0 0 1,-1 0-1,1 0 0,0 0 1,0 0-1,0 0 1,0 0-1,0 0 0,0-2-32,-1-5 49,0 0 0,0 0-1,1 0 1,0 0-1,0 0 1,1 0 0,1-7-49,11-69-108,-8 61 18,7-45-425,31-157-1785,-32 183 2066,2 0-1,2 0 0,2 1 0,2 1 235,-14 33 56,0 1 0,0-1 0,1 1 1,0 0-1,0 0 0,0 1 0,1-1 0,0 1 1,1 1-1,-1-1 0,1 1 0,0 0 0,0 1 1,1-1-1,-1 1 0,1 1 0,0 0 0,0 0 1,0 0-1,0 1 0,0 0 0,1 1 0,-1 0 1,1 0-1,-1 0 0,1 1 0,-1 1 1,9 1-57,-5-1-94,0 0 0,-1 1 1,1 1-1,0 0 1,-1 0-1,1 1 0,-1 1 1,0 0-1,-1 1 1,7 3 93,-14-6-39,1-1 1,-1 1 0,1 0-1,-1 0 1,0 0-1,0 0 1,-1 1 0,1-1-1,0 1 1,-1 0 0,0 0-1,0 0 1,0 0 0,-1 0-1,1 0 1,-1 0-1,0 1 1,0-1 0,0 0-1,-1 1 1,0-1 0,0 1-1,0-1 1,0 0 0,-1 1-1,1-1 1,-1 0-1,0 1 1,-2 3 38,-1 4 39,-1 1 0,-1-1 0,0 0 0,-1-1 0,0 1 0,0-1 0,-2-1 0,1 1 0,-1-1-1,-1-1 1,1 0 0,-5 3-39,-11 7 208,-1 0 0,-1-2 0,0-1 0,-21 8-208,39-19 64,1-1 0,-1-1 0,1 1 0,-1-2 0,0 1 0,-1-1 0,1 0 0,0-1 0,0 0 0,-5-1-64,13 0 33,1 0-1,-1 0 0,1 0 1,-1 0-1,0 0 0,1 0 1,-1 0-1,1 0 0,-1 0 1,0 0-1,1-1 0,-1 1 1,1 0-1,-1 0 1,1-1-1,-1 1 0,1 0 1,-1-1-1,1 1 0,-1-1 1,1 1-33,3-9 671,20-8 36,19 2-660,-1 2 0,2 1-1,0 2 1,32-2-47,-29 5-465,0-2-1,-1-2 0,-1-1 1,14-8 465,-51 17-102,-1 0 0,1 0 0,0 0 0,-1-1 0,0 0 0,0 0 0,0-1 0,0 1 0,-1-1 0,0-1 0,0 1 0,0-1 0,-1 0 0,1 0 0,-1 0 0,-1 0 0,1-1 0,-1 1 0,0-1 0,-1 0 0,1-3 102,2-9 280,-1-1 0,1-13-280,-3 17 664,-5 45-32,1-1-1,1 1 0,2 0 1,1-1-1,5 28-631,-4-39-22,1 0-1,0 0 1,1-1-1,1 1 1,0-1 0,1 0-1,1-1 1,0 1-1,2-2 1,-1 1-1,3 0 23,-10-12-59,1 0 0,0 0 0,0 0 1,0-1-1,1 1 0,-1-1 0,0 1 0,1-1 0,0-1 0,-1 1 0,1 0 0,0-1 0,0 0 0,0 0 0,4 1 59,27-3-323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18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6881,'8'-23'2313,"-4"34"-2761,-4 12-464,2 15 448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52:13.8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0 344 5185,'57'3'3391,"-34"-2"-2963,0 0 1,8-2-429,-23 1-66,1-2 0,-1 1 0,0-1 0,0 0 0,0 0 0,-1-1 0,1 0 0,3-3 66,3-2-306,-1 0 1,0-1 0,-1-1 0,0 0 0,-1 0 0,0-1 0,-1-1 0,0 0 0,0 0 0,-1-2 305,18-29-649,-3 0 0,9-22 649,-16 28 617,-16 36-551,-1 0 1,1-1-1,0 1 1,-1-1-1,1 1 0,0 0 1,0 0-1,0-1 1,0 1-1,0 0 0,0 0 1,0 0-1,0 0 1,1 0-1,-1 0 0,0 0 1,1 1-1,-1-1 0,1 0-66,-1 1 28,0 0 0,0 0 0,0 0 0,0 0 0,0 1 0,0-1 0,-1 0 0,1 1 0,0-1 0,0 0 0,-1 1 0,1-1-1,0 1 1,0-1 0,-1 1 0,1-1 0,0 1 0,-1 0 0,1-1 0,-1 1 0,1 0 0,-1-1 0,1 1 0,-1 0-28,5 7 46,-1 1 1,0 0 0,0 0-1,-1 0 1,1 3-47,-3-8-18,4 17-1,0-1 0,-2 1-1,0-1 1,-1 1 0,-1 0-1,-1 0 1,-1 0 0,-1 0-1,-1-1 1,0 1 0,-2 0-1,0-1 1,-2 0 0,-7 17 19,7-26 101,5-16 138,6-20 253,7 4-467,1 1 1,0 1-1,2 0 1,0 0-1,1 2 0,1-1 1,0 2-1,1 0 1,1 1-1,1 1 1,15-9-26,-27 19 1,0 0 0,0 0 1,0 1-1,1 0 0,0 0 1,-1 1-1,1 0 0,0 0 1,0 1-1,0 0 0,1 0-1,-6 1 3,1 0 0,0 0 0,-1 0 0,1 1 0,-1 0 0,1 0 0,-1 0-1,1 0 1,-1 0 0,0 0 0,1 1 0,-1 0 0,0 0 0,0 0 0,0 0-1,0 0 1,-1 0 0,1 1 0,-1 0 0,1-1 0,-1 1 0,0 0 0,0 0 0,0 0-1,1 3-2,4 9-40,-2 0-1,1 0 0,-2 1 0,0 0 0,-1 0 0,0 0 0,-2 0 1,0 0-1,0 1 0,-2-1 0,-1 15 41,-2-2-189,3-24 189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26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 3521,'56'-68'1225,"-56"68"-1214,0 1 0,0-1 0,0 0 1,0 0-1,0 1 0,0-1 0,0 0 0,0 0 0,0 0 0,0 1 0,0-1 0,0 0 0,0 0 0,1 1 0,-1-1 0,0 0 0,0 0 0,0 0 0,0 0 0,1 1 0,-1-1 0,0 0 0,0 0 0,0 0 0,1 0 0,-1 0 0,0 0 0,0 1 0,0-1 0,1 0 1,-1 0-1,0 0 0,0 0 0,1 0 0,-1 0 0,0 0 0,0 0 0,1 0 0,-1 0 0,0 0 0,0 0 0,1 0 0,-1 0 0,0 0 0,0-1 0,0 1 0,1 0 0,-1 0 0,0 0 0,0 0 0,0 0 0,1 0 0,-1-1 0,0 1 0,0 0 0,0 0 1,0 0-1,1-1 0,-1 1 0,0 0 0,0 0 0,0 0 0,0-1 0,0 1 0,0 0 0,0 0 0,0-1-11,1 24-215,-2-17 246,-14 440 2098,13-423-2225,-4 45-1610,3-56 1070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26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52 6617,'0'-1'90,"0"-2"134,0 0 0,0 1 0,0-1 0,0 0 0,1 0 0,-1 1 0,1-1 0,-1 0 0,1 1 0,1-2-224,-1 2 14,0 1 0,0 0 1,0 0-1,1 0 0,-1 0 0,0 0 1,0 0-1,1 0 0,-1 0 0,1 1 1,-1-1-1,1 0 0,-1 1 0,1-1 1,-1 1-1,1 0 0,0-1 0,-1 1 0,1 0 1,0 0-1,1 0-14,65-4-1441,0 4 0,0 2 0,0 3 0,59 13 1441,-109-15-212,0 2-1,0 0 1,0 1 0,1 1 212,-13-5 23,-1 1 0,1-1 0,-1 1 1,0 1-1,1-1 0,-1 1 0,-1 0 1,1 0-1,-1 1 0,1-1 0,-1 1 0,-1 0 1,1 0-1,0 1-23,0 3 164,0 0 0,-1 0-1,0 0 1,-1 0 0,0 0 0,-1 0-1,1 1 1,-2 0-164,2 78 1172,-2-76-1040,-1 44 111,-3 1 1,-3-1-1,-2 0 0,-2-1 1,-3 0-1,-3 3-243,15-51-58,0-1 0,0 1 0,-1-1 1,1 0-1,-2 0 0,1 0 0,-1 0 0,0 0 0,0 0 0,0-1 0,-1 0 0,-3 4 58,-5-2-642,-8-7 260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27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1 286 5153,'41'-14'1540,"-38"13"-1512,0 1 0,1-1 0,-1 1 0,0 0 0,0 0 0,0 0 0,1 0-1,-1 1 1,0-1 0,0 1 0,0 0 0,0 0 0,3 1-28,15 4-145,-2-4-60,0-1 0,1-1 0,-1 0 0,1-1 0,-1-1 0,15-4 205,-26 4-45,0 1-1,0-1 0,0-1 1,-1 0-1,1 0 0,-1 0 1,1-1-1,-1 0 0,0 0 1,-1-1-1,1 0 0,-1 0 1,0-1-1,0 0 0,0 0 1,-1 0-1,1-2 46,-3 3 31,-1-1-1,0 1 1,0 0-1,0-1 1,-1 0-1,0 1 1,0-1-1,0 0 1,-1 1-1,0-1 1,0 0-1,0 0 1,-1 1-1,0-1 1,0 0-1,0 1 1,-1-1-1,0 1 1,0-1-1,0 1 1,-1 0-1,1 0 1,-1 0-1,-1 0 1,-2-3-31,4 4 80,-2 0 0,1 0 0,0 0 0,-1 0 0,0 0 0,0 1 0,0 0 0,0-1 0,0 2 0,-1-1 0,0 0 0,1 1 0,-1 0 0,0 0 0,0 0 0,0 1 0,0 0 0,0 0 0,0 0 0,-1 0 0,1 1 0,0 0 0,0 0 0,0 1 0,-1-1 0,1 1 0,0 0 0,-3 1-80,0 1 65,0 1 0,1 1 0,-1-1 1,1 1-1,0 0 0,0 1 0,0-1 0,1 1 0,0 1 0,0-1 0,1 1 0,-1 0 0,-2 6-65,-2 3 28,1 0 1,1 0-1,0 1 1,1 0-1,1 1 1,1 0-29,0 0 4,1 1 0,0 0 1,2 0-1,0 0 1,1 1-1,1-1 0,1 0 1,1 1-1,1 2-4,-2-15-23,1 1 0,0-1 0,0 0 0,1 0 0,0 0 0,0 0 0,1 0-1,0-1 1,0 1 0,1-1 0,0 1 23,-1-3-53,0 0-1,1 0 1,-1-1-1,1 1 1,0-1-1,0 0 0,0 0 1,0-1-1,1 1 1,-1-1-1,1 0 1,-1-1-1,1 1 1,0-1-1,4 0 54,6 0-268,0 0 1,0-1-1,0-1 0,0 0 0,0-2 1,0 1-1,0-2 0,0 0 0,-1-1 1,0-1-1,0 0 0,0-1 0,0-1 268,20-13-753,14-11 753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6T13:37:4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5537,'-19'10'2017,"5"16"-1593,12 9-384,2 8-232,18-1-729,5-3-807,15-1 1048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52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64 631 6697,'-1'0'97,"1"0"0,-1 0 0,1 0-1,-1 0 1,0 0 0,1 0-1,-1 1 1,1-1 0,0 0 0,-1 0-1,1 0 1,-1 1 0,1-1 0,-1 0-1,1 0 1,-1 1 0,1-1-1,0 0 1,-1 1 0,1-1 0,0 0-1,-1 1 1,1-1 0,0 1-1,-1-1 1,1 1 0,0-1 0,0 1-1,0-1 1,-1 1 0,1-1-1,0 1-95,-8 24 29,5-14 200,-6 14-233,1-1 1,1 1-1,1 0 1,2 0-1,0 8 3,3-26-20,0 0 0,1 1 0,1-1 0,-1 0 0,1 1-1,0-1 1,1 0 0,0 0 0,0 0 0,0 0 0,1 0-1,0 0 1,0-1 0,1 1 0,0-1 0,0 0-1,1 0 1,-1-1 0,1 1 0,0-1 0,1 1 20,1-1-13,0 0 1,0 0 0,0-1 0,1 0-1,-1 0 1,1 0 0,0-1 0,0-1-1,0 1 1,1-1 0,-1 0-1,0-1 1,1 0 0,-1-1 0,1 1-1,-1-2 1,1 1 0,-1-1-1,1 0 1,-1-1 0,1 0 0,-1 0-1,1-1 13,16-7 3,1-1 0,-2 0 0,0-2 0,0-1 0,-1-1-1,15-13-2,-14 9 19,0 0 1,-1-2-1,-1-1 0,-1-1 0,13-19-19,-20 23 15,-1-1 0,-2 0 0,0 0 0,-1-1 0,-1-1 0,0 1 0,-2-1 0,0-4-15,0-11 16,-1-1 0,-1 1 0,-3-1 0,-1 0 0,-2-4-16,-2-15 36,-3 1 0,-2-1 0,-2 1-36,9 55 3,-1-15 86,1 10-54</inkml:trace>
  <inkml:trace contextRef="#ctx0" brushRef="#br0" timeOffset="1">563 96 11029,'-5'17'3,"-1"5"1,1 1 1,1 0-1,1 1 0,1-1 0,1 1 0,1 9-4,2 9 3,2 0 0,1 0 0,3-1 0,9 31-3,-8-39-19,2 0 0,2 0 1,0-2-1,3 1 0,0-2 0,10 13 19,-16-29-15,0-1-1,1 0 1,0-1 0,1 0 0,1-1-1,7 6 16,-10-11-7,-1 0 0,1 0 0,0 0 0,0-1 0,1-1-1,0 0 1,0-1 0,0 0 0,0 0 0,0-1 7,-4-1-6,0 0 1,0 0-1,-1-1 1,1 0-1,0-1 1,0 1-1,0-1 1,-1 0-1,1-1 1,0 0-1,-1 0 1,1 0-1,-1-1 1,0 0-1,3-2 6,-1 0-42,-1 0-1,0-1 0,0 0 1,0-1-1,-1 1 0,0-1 1,0-1-1,-1 1 0,0-1 1,2-4 42,8-18-388,-3 0 0,0-1 1,-2-1-1,-1 0 1,2-21 387,-8 42-176,3-17-129,-1 4 433,-4 54 443,-2 9-268,-1-10-92,2 0-1,0 0 0,2 0 1,5 24-211,-5-45 1,0-1 1,0 1 0,1 0 0,-1-1 0,2 1 0,-1-1 0,1 0 0,0 0 0,1 0 0,-1-1 0,1 0-1,1 0 1,-1 0 0,1 0 0,0-1 0,0 0 0,1 0 0,0 0 0,5 2-2,0-2-58,0 0 1,0-1-1,0 0 1,0-1-1,1-1 1,-1 0 0,1 0-1,0-1 1,-1-1-1,1 0 1,0-1-1,-1 0 1,1-1-1,-1 0 1,6-3 57,5-1-103,0-1 1,0-2 0,-1 0-1,0-1 1,0-2-1,-1 0 1,10-9 102,-12 8-66,-1-1 0,0-1 0,-1-1 0,-1-1 0,0 0 0,-2-1 0,10-15 66,-15 19 18,-1-1 1,0 0-1,-1 0 1,-1-1-1,0 0 1,-1 0-1,-1-1 0,-1 1 1,0-1-1,0-15-18,-1 2 280,-2 0 1,-3-20-281,2 36 192,-1 1 1,-1-1-1,0 1 0,0 0 1,-2 0-1,-3-7-192,8 18 37,0 1 0,-1 0-1,1 0 1,-1 0-1,0 0 1,1 0 0,-1 0-1,0 0 1,1 0-1,-1 1 1,0-1 0,0 0-1,0 0 1,0 0-37,0 1 12,1 0 1,-1 0-1,1 1 1,0-1-1,-1 0 1,1 0-1,-1 0 0,1 1 1,-1-1-1,1 0 1,0 0-1,-1 1 1,1-1-1,0 0 1,-1 1-1,1-1 0,0 0 1,-1 1-1,1-1 1,0 1-1,0-1 1,0 0-1,-1 1 1,1-1-1,0 1 1,0-1-1,0 1 0,0-1 1,0 1-1,0-1 1,0 1-1,0-1-12,-4 15 25,0-1 0,2 1 0,0 0 0,1 0 0,0 0 0,1 0 0,2 12-25,1 6-6,1 0 1,2-1 0,4 8 5,2-4-41,1 0-1,3-1 1,0-1 0,21 31 41,-28-48-60,-7-15 54,2 6-68,1 1 1,-1-1 0,0 1 0,-1 0 0,0 0 0,0 1 73,-2-8-43,-1 1 0,0-1 0,1 1 1,-1-1-1,0 1 0,0-1 0,0 1 1,-1-1-1,1 1 0,-1-1 0,1 0 1,-1 1-1,0-1 0,0 1 0,0-1 1,0 0-1,0 0 0,0 0 0,-1 0 1,1 0-1,-1 0 0,0 0 0,1 0 1,-1 0-1,0-1 0,-1 2 43,-9 5-126,-1-1 0,1 0 0,-6 1 126,14-6-15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28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1 4801,'-7'0'412,"-1"0"-1,0 1 1,1 0 0,-1 0 0,1 1-1,0 0 1,-1 0 0,-3 3-412,4-2 44,0 1 1,1 0 0,-1 0-1,1 1 1,0-1 0,0 2 0,1-1-1,-1 1 1,1-1 0,0 1-1,1 1 1,-3 3-45,-4 8-38,1 0-1,1 0 0,1 1 0,0 0 1,2 0-1,0 1 0,1 0 1,1 0-1,1 0 0,0 0 1,2 1-1,0-1 0,3 19 39,-2-34-3,1 0-1,0 0 0,0 0 0,0-1 0,1 1 0,0 0 0,-1 0 1,2-1-1,-1 0 0,0 1 0,1-1 0,0 0 0,0 0 4,-1-2 0,0 0-1,0-1 1,0 1-1,0-1 1,1 1-1,-1-1 1,0 0-1,1 0 1,-1 0-1,1 0 1,-1 0-1,1 0 1,-1-1 0,1 1-1,-1-1 1,1 0-1,0 0 1,-1 0-1,1 0 1,0 0-1,-1-1 1,1 1-1,-1-1 1,1 0-1,-1 1 1,1-1 0,11-5-16,0 1 0,0-2 0,0 0 1,-1 0-1,0-1 0,0-1 0,4-4 16,26-24-307,12-14 307,-36 33-61,11-10-29,119-119 24,-144 142 98,-2 2 12,0 1 0,0-1-1,0 0 1,-1 0-1,0-1 1,1 1 0,-1 0-1,0-1 1,-1 1-1,1-1 1,0 0-44,-2 4 5,0-1-1,0 1 1,0 0-1,0 0 1,0 0-1,0 0 1,0 0-1,0 0 1,0-1-1,0 1 1,0 0 0,0 0-1,0 0 1,0 0-1,0 0 1,0-1-1,0 1 1,-1 0-1,1 0 1,0 0-1,0 0 1,0 0-1,0 0 1,0 0 0,0-1-1,0 1 1,0 0-1,0 0 1,0 0-1,-1 0 1,1 0-1,0 0 1,0 0-1,0 0 1,0 0 0,0 0-1,0 0 1,-1 0-1,1-1 1,0 1-1,0 0 1,0 0-1,0 0 1,0 0-1,-1 0 1,1 0-1,0 0 1,0 0 0,0 1-1,0-1 1,0 0-1,0 0 1,-1 0-1,1 0 1,0 0-1,0 0 1,0 0-1,0 0 1,0 0 0,0 0-1,0 0 1,-1 0-1,1 0 1,0 1-1,0-1 1,0 0-1,0 0 1,0 0-1,0 0-4,-13 7 63,1 0 0,0 0 0,0 2 0,0-1 0,1 1 0,1 1 0,-6 6-63,-1 3 2,1 0 0,1 1 1,0 0-1,0 4-2,6-8 5,0 1-1,2-1 1,0 2 0,-4 13-5,9-23-5,-1 1-1,1 0 1,1 0 0,0-1 0,0 1-1,1 0 1,0 0 0,0 0 0,1 0 0,2 7 5,-3-14-6,1 0 1,-1-1 0,1 1 0,-1 0 0,1-1 0,0 1 0,0 0-1,0-1 1,0 1 0,0-1 0,0 0 0,0 1 0,0-1 0,1 0-1,-1 0 1,0 1 0,1-1 0,-1 0 0,1 0 0,-1-1 0,2 2 5,0-1-21,0-1 0,1 1 0,-1 0 0,0-1 0,0 0 0,0 0 0,0 0 0,0 0 0,0 0 0,1-1 0,2 0 21,8-3-129,-1 0 0,1-2 1,-1 1-1,0-2 0,0 1 129,-13 5-7,21-10-142,0-1-1,-1-1 1,0 0 0,-1-2 0,0-1-1,-2 0 1,0-1 0,-1 0 0,0-2-1,-2 0 1,0-1 0,-1 0 0,9-20 149,-6-3 407,-16 41-323,1-1 0,-1 1 0,1-1 0,-1 0 1,0 1-1,0-1 0,0 0 0,-1 1 0,1-1 0,0 0 1,-1 1-1,0-1 0,1 1 0,-1-1 0,-1 0-84,2 3 23,0 0-1,0-1 0,0 1 1,0 0-1,-1-1 0,1 1 0,0 0 1,0-1-1,-1 1 0,1 0 1,0 0-1,-1-1 0,1 1 1,0 0-1,-1 0 0,1 0 1,0-1-1,-1 1 0,1 0 1,0 0-1,-1 0 0,1 0 1,0 0-1,-1 0 0,1 0 1,-1 0-1,1 0 0,0 0 1,-1 0-1,1 0 0,0 0 0,-1 0 1,1 0-23,-14 9 301,-6 21-117,16-21-178,1 0 0,-1 0 1,1 1-1,1-1 0,0 1 1,0-1-1,1 1 0,0 0 1,1 0-1,0-1 0,0 1 1,1 0-1,1 1-6,-1-6-15,0 0 0,0 0 1,1 0-1,0 0 0,0 0 1,0 0-1,1-1 0,-1 1 1,1-1-1,0 0 0,0 0 0,1 0 1,-1 0-1,1 0 0,0-1 1,0 0-1,0 1 0,0-1 1,1-1-1,-1 1 0,1-1 1,0 0-1,0 0 0,0 0 0,3 0 15,-1 0-74,1-1-1,0 0 0,0-1 1,-1 1-1,1-2 0,0 1 1,0-1-1,-1 0 0,1-1 0,0 0 1,-1 0-1,1 0 0,-1-1 1,0 0-1,0-1 0,0 1 1,-1-2-1,6-3 75,7-6-311,0-1-1,0 0 1,-2-2 0,0 0 0,6-11 311,-16 21 21,0-1 1,0 0-1,-1-1 1,-1 0-1,1 0 1,-2 0-1,1 0 0,-1-1 1,0 0-1,-1 0 1,0 0-1,-1 0-21,-2 9 79,1-1-1,-1 0 1,0 0 0,0 0-1,0 1 1,0-1 0,0 0-1,-1 0 1,1 1 0,0-1-1,-1 0-78,1 1 29,0 1 1,0 0-1,0 0 0,-1-1 1,1 1-1,0 0 0,0-1 0,0 1 1,-1 0-1,1 0 0,0 0 1,0-1-1,-1 1 0,1 0 0,0 0 1,-1 0-1,1 0 0,0-1 1,0 1-1,-1 0 0,1 0 0,0 0 1,-1 0-1,1 0 0,0 0 1,-1 0-1,1 0 0,0 0 0,-1 0 1,1 0-1,0 0 0,-1 0 1,1 0-30,-2 1 79,-1 0 1,1 1 0,0-1 0,0 0 0,0 1-1,0-1 1,0 1 0,1 0 0,-1 0 0,0-1-1,1 1 1,-1 0 0,1 0 0,-1 1-80,-3 6 24,1 0-1,0 1 1,0-1 0,0 1 0,1 0-1,1 0 1,0 0 0,0 0-1,1 0 1,0 10-24,1-16-11,0 0 0,0 1 0,1-1-1,-1 0 1,1 1 0,0-1 0,1 0 0,-1 0-1,1 0 1,0 0 0,0 0 0,1 2 11,-1-3-18,0-1 0,0 1 0,0-1 1,1 0-1,-1 0 0,0 0 0,1 0 1,-1-1-1,1 1 0,0-1 0,0 0 1,0 1-1,-1-1 0,1 0 0,0-1 0,0 1 1,0 0-1,0-1 0,2 0 18,4 1-63,-1-2 0,1 1 0,0-1 1,0-1-1,0 1 0,0-1 0,-1-1 0,1 0 0,-1 0 0,0-1 0,0 0 0,0 0 0,2-2 63,21-14-351,-1-2 0,16-15 351,-41 33-31,13-11 69,0 0 0,-2-1-1,1 0 1,-2-2 0,-1 0-1,0-1 1,4-9-38,-16 25 141,0 0 0,0 0 0,-1 0 0,1 0-1,-1 0 1,0-1 0,0 1 0,0 0 0,0-1 0,-1 1 0,0-1-1,1 1 1,-1-3-141,-3 14 1258,-12 37-905,11-12-280,1 24-73,-1 9 10,-7 45-214,-4-1 0,-6 0 0,-19 57 204,32-141-129,-56 181-1260,63-203 1379,0-1 0,0 1 0,-1-1 0,1 0 0,-1 0 0,0 1 0,0-1 0,0 0-1,0-1 1,-1 1 0,1 0 0,-1-1 0,1 1 0,-1-1 0,0 0 0,-3 2 10,4-3 44,-1 0 0,0 0 0,0 0 0,0-1 0,0 1 0,0-1 0,0 1 0,-1-1 1,1 0-1,0 0 0,0-1 0,0 1 0,0-1 0,0 1 0,0-1 0,0 0 0,0 0 0,0 0 0,-2-2-44,1 1 100,0 0-1,-1-1 1,1 1 0,0-1-1,0 0 1,1 0-1,-1-1 1,1 1-1,-1-1 1,1 0-1,0 0 1,0 0-1,1 0 1,-1 0 0,-1-5-100,3 6 30,-1-1 1,1 0 0,0 1 0,0-1 0,1 0 0,-1 1 0,1-1 0,-1 0 0,1 0-1,1 0 1,-1 1 0,0-1 0,1 0 0,0 0 0,0 1 0,0-1 0,0 0-1,0 1 1,1-1 0,0 1 0,1-3-31,3-3-62,1 1 0,0-1 0,1 1-1,0 0 1,0 1 0,8-6 62,60-38-1027,-58 39 667,61-37-1071,7-2 615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0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1 157 2897,'85'-79'1659,"-66"66"-153,-18 13-1483,-1 0 0,0 0 0,1 0 0,-1-1 0,1 1 0,-1 0 0,0 0 0,1 0 0,-1 0 1,1 0-1,-1 0 0,1 0 0,-1 0 0,0 0 0,1 1 0,-1-1 0,1 0 0,-1 0 0,0 0 0,1 0 0,-1 0 0,0 1 0,1-1 0,-1 0-23,1 1 0,-1 0 0,1 0 1,-1 0-1,1 0 0,-1 0 0,1 0 0,-1 0 0,0 0 0,0 0 1,0 0-1,1 0 0,-1 0 0,0 0 0,0 0 0,0 0 0,0 1 66,2 17-64,-1 1 0,0 0 1,-2-1-1,0 1 0,-1 1-2,-1 19 14,1-4 4,-1 30 28,3 19-46,4-70 62,-4-14-57,0-1 1,1 0-1,-1 0 0,0 0 1,0 0-1,0 0 0,1 0 1,-1 0-1,0 0 0,1 1 1,-1-1-1,0 0 0,0 0 1,1 0-1,-1 0 0,0 0 1,0 0-1,1-1 0,-1 1 0,0 0 1,0 0-1,1 0 0,-1 0 1,0 0-1,0 0 0,1 0 1,-1 0-1,0-1 0,0 1 1,1 0-1,-1 0 0,0 0-5,19-24 250,5-19 18,10-29-268,-11 23 38,7-9-38,-4 16 6,1 2 0,2 0 0,24-22-6,-40 51 8,-9 8-219,-7 7-541,-33 32-1670,5-3 1702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1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49 172 2729,'-15'30'851,"0"1"1,-1 12-852,15-42 61,1 1 0,-1-1 1,1 0-1,0 1 0,0-1 1,-1 1-1,1-1 0,0 1 1,1-1-1,-1 1 0,0-1 1,0 0-1,1 1 0,-1-1 1,0 1-1,1-1 0,0 0 1,-1 1-1,1-1 0,0 0 1,-1 0-1,1 1 0,0-1 1,0 0-1,0 0 0,0 0 1,0 0-1,0 0 0,1 0 1,-1-1-1,0 1 0,0 0 1,1 0-1,-1-1 0,0 1 1,1-1-1,-1 1 0,1-1-61,7 4 320,3 3-254,1-1 1,-1 0 0,2-1-1,-1 0 1,0-2 0,1 1-1,0-2 1,0 1 0,0-2-1,0 0 1,0-1 0,0 0-1,0-1 1,8-2-67,-4 0-173,1-1 1,0 0-1,-1-2 0,0 0 1,0-1-1,-1-1 0,0 0 0,0-1 1,-1-1-1,9-8 173,-12 7-121,-1 0 0,0-1 0,-1 0-1,0-1 1,-1 0 0,-1-1 0,8-13 121,1-7 399,-1 0-1,9-32-398,-20 48 435,-1 3 1337,-7 26-703,1 2-1028,-1 0 0,2-1 0,0 1 0,0 0 0,1 0 0,1-1 0,2 13-41,1-5-10,1 0-1,0-1 1,1 0-1,6 12 11,-6-18-51,0 0 1,1 0-1,1-1 0,0 0 1,0 0-1,1-1 0,2 1 51,-9-9-72,1 0 0,0 0-1,-1 0 1,2 0 0,-1-1-1,0 0 1,0 0 0,1 0-1,-1 0 1,1-1 0,1 1 72,-3-1-107,0-1 1,0 0-1,0 0 1,0 0-1,0 0 1,0 0-1,0-1 1,0 1-1,0-1 1,0 0-1,0 0 1,0 0-1,0 0 1,0-1-1,-1 1 1,1-1-1,0 1 1,1-3 106,25-25-586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0 6377,'-30'33'2169,"9"18"-2081,11 12-128,14 8-560,11-5-417,18 3-975,1-12 1144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2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1053 2393,'12'5'246,"-8"-3"-128,-1 0 0,1-1-1,1 0 1,-1 0 0,0 0-1,0 0 1,0 0 0,3-1-118,-5 0 48,-1 0 0,1-1 0,-1 1 0,0 0 0,0-1 0,1 0 0,-1 1 1,0-1-1,0 0 0,0 0 0,0 1 0,1-1 0,-1 0 0,0 0 0,-1 0 0,1 0 1,0 0-1,0-1 0,0 1 0,-1 0 0,1 0 0,0 0 0,-1-1 0,1 1 0,-1 0 1,0-1-1,1 1 0,-1-2-48,6-18 496,4-11-91,0 0 0,3 0 0,0 1-405,-10 24 22,1 0 0,0 0 0,0 0-1,1 0 1,-1 1 0,2 0 0,-1-1-1,1 2 1,-1-1 0,2 1 0,-1 0 0,0 0-1,1 1 1,7-4-22,-10 6 13,-1 1 0,1 0 0,0 0 0,0 1 0,0-1 0,0 1 0,-1 0 0,1 0 0,0 0 0,0 0 0,0 1 0,0-1 0,-1 1 0,1 0 0,0 0 0,0 1 0,-1-1 0,1 1 0,-1 0 0,0 0 0,1 0 0,-1 0 0,0 0 0,0 1 0,0-1 0,0 1 0,-1 0 0,1 0 0,0 0-13,4 6 7,0 0-1,-1 0 1,0 1-1,0-1 0,-1 1 1,-1 1-1,1-1 1,-1 1-1,0 5-6,4 28-10,-2 0 0,-3 1 0,-1-1 0,-2 1 0,-2 1 10,2-42-6,-3 24-70,0-19 38,0-14 23,2-1 15,1 0 0,-1 0 0,1-1 1,0 1-1,1 0 0,0 0 1,0 0-1,1-5 0,17-51-31,-16 53 20,8-22-8,1 0 1,2 1 0,0 1 0,3 0 0,0 1 0,1 1-1,2 1 1,14-14 18,-30 35 91,1 0-1,0 1 1,0-1-1,0 1 1,1 0-1,-1 1 1,2-1-91,-6 4 22,0-1 0,-1 1 0,1 0 0,0-1 0,0 1 1,0 0-1,0 0 0,-1 0 0,1 0 0,0 0 0,0 0 0,0 0 0,0 0 1,0 0-1,-1 0 0,1 0 0,0 0 0,0 1 0,0-1 0,-1 0 0,2 1-22,-1 0 27,0 0 0,0 0 0,0 0 0,0 0 0,0 0 0,-1 1 0,1-1 0,0 0 0,0 1 0,-1-1 0,1 0 0,-1 1 0,1-1 0,-1 0 0,0 1 0,0-1-1,1 1-26,11 86 338,-8-53-248,2-1 0,0 1 1,9 19-91,-10-37-61,2-1 0,0 0 0,1-1 0,0 1 0,1-1 0,1-1 0,6 6 61,-14-16-47,1-1 1,0 0 0,0 0-1,0-1 1,1 1-1,-1 0 1,1-1-1,-1 0 1,1 0-1,0 0 1,0 0-1,-1-1 1,1 0 0,1 1-1,-1-1 1,0-1-1,0 1 1,2 0 46,-1-2-75,0 1 0,0-1 1,0 0-1,0 0 1,0 0-1,0-1 0,-1 0 1,1 0-1,0 0 0,-1 0 1,0-1-1,1 1 1,1-3 74,9-8-194,-1 0 0,0-1 0,-1 0 0,0-2 0,-1 1 0,-1-1 1,0-1 193,2-4 64,-1-1 0,0-1 0,-2 0 0,-1 0 0,0-1 0,-2 0 0,-1 0 0,0-1 0,-2 0 0,-1 0 0,-1 0 0,-2 0 0,-1-24-64,1 44 231,-1 0-1,0 0 1,0 0 0,0 0 0,0 0 0,-2-2-231,3 6 33,0 1 0,0-1 0,-1 1-1,1-1 1,0 0 0,-1 1 0,1-1 0,0 1 0,-1-1 0,1 1 0,-1 0-1,1-1 1,-1 1 0,1-1 0,-1 1 0,1 0 0,-1-1 0,1 1-1,-1 0 1,0 0 0,1 0 0,-1-1 0,1 1 0,-1 0 0,0 0 0,1 0-1,-1 0 1,0 0 0,1 0 0,-1 0 0,1 0 0,-1 0 0,0 0-1,1 0 1,-1 1 0,1-1 0,-1 0 0,0 0 0,1 1 0,-1-1 0,1 0-1,-1 1 1,1-1 0,-1 0 0,1 1 0,-1-1 0,1 1 0,0-1-1,-1 1 1,1-1-33,-6 6 55,1-1-1,0 1 1,1 0-1,0 1 1,0-1-1,0 1 1,0-1-1,1 1 1,0 2-55,-1-1 11,-2 8-29,0 0 1,1 1-1,0 0 1,1-1-1,1 1 0,1 1 1,1-1-1,0 0 1,1 1-1,1 4 18,0-11-60,1 1 0,0 0 0,1-1 0,0 1 0,0-1 0,1 0 0,3 4 60,-4-8-62,1-1-1,-1 0 0,2 0 0,-1 0 1,0 0-1,1-1 0,0 1 0,1-1 1,-1 0-1,1-1 0,5 4 63,-7-5-22,0-1 0,-1 0-1,1-1 1,0 1 0,0-1-1,0 0 1,0 1 0,0-2 0,1 1-1,-1 0 1,0-1 0,0 0 0,0 0-1,0 0 1,1-1 0,-1 1 22,2-2-15,1 1 1,-1-1-1,0-1 1,0 1-1,0-1 0,0 0 1,0 0-1,0-1 1,4-3 14,1-2-2,-1-1 0,1 0-1,-1 0 1,-1-1 0,0 0 0,-1-1 0,0 0 0,-1 0-1,2-5 3,-4 5 44,0 0 0,0 0 0,-2-1 0,1 0 0,-2 0-1,0 0 1,0 0 0,-1-7-44,-1-16 540,-2 1-1,-3-16-539,3 30 291,1 17-253,1-2 179,2 7 32,8 2-236,-10-3-13,4 1-12,-1-1-1,0 1 0,0 0 1,0 0-1,0 0 0,0 0 1,0 0-1,0 1 0,0 0 1,0 0 12,29 17-51,-1 0-22,0-2-1,9 3 74,-30-16-14,-1 1 0,1 0 0,-1 0 0,0 1 1,-1 0-1,6 5 14,-12-9-1,1 1 1,-1-1 0,0 1-1,0 0 1,0 0 0,0 0-1,0 0 1,0 0 0,-1 0-1,0 1 1,0-1 0,0 0-1,0 1 1,0-1 0,-1 1-1,1-1 1,-1 1 0,0-1-1,0 1 1,0-1-1,-1 3 1,-6 41 29,2-20-13,2 0 1,-1 22-17,3-33-10,0-2 6,5-19-24,1-10 27,10-30 0,2 0 1,2 1-1,2 1 0,5-4 1,-25 44 8,1 1 0,0-1-1,0 0 1,0 1-1,0 0 1,0-1 0,1 1-1,-1 0 1,1 0-1,0 0-7,-2 1 2,0 1-1,-1 0 0,1 0 0,0 0 0,-1 0 0,1-1 1,0 1-1,0 0 0,-1 0 0,1 0 0,0 0 1,-1 1-1,1-1 0,0 0 0,0 0 0,-1 0 0,1 0 1,0 1-1,-1-1 0,1 0 0,0 1 0,-1-1 0,1 0 1,-1 1-1,1-1 0,-1 1 0,1-1 0,-1 1 1,1-1-1,-1 1 0,1 0 0,-1-1 0,0 1 0,1-1 1,-1 1-1,0 0 0,1-1 0,-1 1 0,0 0 0,0 0 1,0-1-1,0 1-1,7 18-34,-1 1 1,0 0-1,-2 0 1,0 8 33,-1-10-142,0-1 0,1 1 0,1-1 0,1 0 0,5 12 142,-5-23-192,-3-11 126,0-22 101,-2 14-46,3-11 20,1-1 0,1 1 0,1 0 0,8-19-9,-10 32 13,-1 1 0,1 0 1,1 1-1,-1-1 1,2 1-1,-1 0 0,1 1 1,1 0-1,0 0 1,0 0-1,0 1 0,2-1-13,-7 6 13,0 0 1,1 0-1,-1 0 0,0 0 0,1 1 0,-1-1 0,1 1 0,0 0 1,-1 0-1,1 1 0,0-1 0,-1 1 0,1-1 0,0 1 0,0 0 1,-1 1-1,1-1 0,0 1 0,-1 0 0,1-1 0,0 2 0,-1-1 0,1 0 1,-1 1-1,1-1 0,-1 1 0,0 0 0,0 0 0,0 1 0,3 1-13,0 2-18,0 1 0,0-1-1,0 1 1,-1 0-1,0 1 1,0-1 0,-1 1-1,1 0 1,-2 0-1,1 1 1,-2-1 0,2 4 18,5 35-290,3 15-284,-11-58 503,1 1 0,-1 0 0,1-1 0,0 1 0,0-1 1,1 0-1,-1 0 0,1 0 0,0 0 0,1 2 71,-2-5-15,0 1 0,0-1 0,1 0-1,-1 0 1,0 0 0,0 0 0,1 0-1,-1 0 1,0 0 0,1-1 0,-1 1 0,1-1-1,-1 0 1,1 0 0,-1 0 0,1 0-1,-1 0 1,1 0 0,-1-1 0,0 1-1,1-1 1,-1 1 0,1-1 0,-1 0-1,0 0 1,0 0 0,1-1 15,10-4 0,-1-1 1,1-1-1,-2 0 1,3-2-1,-11 8-8,38-29 13,-1-2 1,-1-2-1,-2-1 0,-2-2 1,7-12-6,-35 41 96,-1 0 1,0 0-1,-1-1 1,0 1-1,3-11-96,-7 19 20,-1 1 0,0-1 0,1 0 0,-1 1-1,0-1 1,0 0 0,0 0 0,0 0 0,1 1 0,-1-1-1,0 0 1,0 0 0,0 1 0,-1-1 0,1 0-1,0 0 1,0 0 0,0 1 0,-1-1 0,1 0 0,0 0-1,0 1 1,-1-1 0,1 0 0,-1 1 0,1-1-1,-1 0 1,1 1 0,-1-1 0,1 1 0,-1-1-1,0 1 1,1-1 0,-1 1 0,0-1 0,1 1 0,-1 0-1,0-1 1,1 1 0,-1 0 0,-1-1-20,-1 1 45,0-1 0,-1 1 0,1 0 0,0-1 0,-1 1 0,1 1 0,0-1 0,-1 1 0,-1 0-45,-17 4 68,-1 2-1,1 1 1,1 0-1,-20 12-67,-1 3 58,-35 25-58,63-38 4,1 0 1,0 1-1,1 0 1,0 1-1,1 0 0,-10 14-4,16-18-6,-1 0 0,1 1 0,0 0 0,1 0 0,0 0 0,1 0 1,-1 1-1,2-1 0,0 1 0,0 0 0,0-1 0,1 4 6,1-9-14,0 0 1,0 0 0,0-1 0,0 1-1,1 0 1,0 0 0,0 0 0,0 0 0,0-1-1,1 1 1,-1 0 0,3 2 13,-3-4-14,0 0 0,1 0 1,0 0-1,-1-1 0,1 1 0,0 0 1,0-1-1,0 0 0,0 1 0,0-1 1,0 0-1,0 0 0,0 0 0,1 0 1,-1-1-1,0 1 0,1-1 0,-1 1 1,0-1-1,1 0 0,-1 0 0,1 0 14,6 0-66,0-1-1,-1 0 0,1 0 0,-1-1 1,1-1-1,-1 1 0,0-1 0,0 0 1,0-1-1,4-2 67,14-10-286,0 0-1,7-9 287,-15 13-102,-1-2 1,-1 0-1,-1-1 1,0-1-1,0 0 0,6-12 102,-15 19 122,0 0-1,-1 0 1,0-1-1,0 1 0,-1-1 1,-1 0-1,1-1 0,-2 1 1,1-1-1,-2 1 0,1-1 1,-1 1-1,-1-1 1,0-3-122,0 14 17,0 0 1,0 0-1,-1 0 1,1 1-1,0-1 1,0 0 0,0 0-1,0 0 1,-1 0-1,1 0 1,0 1-1,0-1 1,-1 0 0,1 0-1,0 0 1,0 0-1,0 0 1,-1 0-1,1 0 1,0 0 0,0 0-1,-1 0 1,1 0-1,0 0 1,0 0-1,-1 0 1,1 0 0,0 0-1,0 0 1,-1 0-1,1 0 1,0 0-1,0-1 1,0 1 0,-1 0-1,1 0 1,0 0-1,0 0 1,0 0-1,-1-1 1,1 1 0,0 0-1,0 0 1,0 0-1,0-1 1,0 1-1,-1 0 1,1 0 0,0 0-1,0-1 1,0 1-1,0 0 1,0 0-1,0-1 1,0 1 0,0 0-1,0 0 1,0-1-1,0 1 1,0 0-1,0 0 1,0-1 0,0 1-19,-15 22 263,7-8-249,0 1 1,1 0-1,0 0 0,1 1 1,1 0-1,0 0 1,0 7-14,4-14-9,0-1 1,0 1 0,1 0 0,0 0 0,0 0-1,1 0 1,0 0 0,1 0 0,0 0-1,1-1 1,-1 1 0,2-1 0,-1 0 0,5 7 8,-4-7-24,1 0 1,0 0 0,1-1 0,-1 0 0,1 0 0,1-1 0,-1 1 0,1-1 0,0-1 0,1 1 0,7 3 23,-9-6-29,1 0 1,0 0-1,0 0 0,0-1 1,0 0-1,1-1 1,-1 1-1,1-2 0,-1 1 1,0-1-1,1 0 1,-1 0-1,1-1 0,-1 0 1,1 0 28,10-3-81,0-1 1,0-1 0,0 0-1,-1-1 1,0-1 0,0-1-1,-1 0 1,0-1 0,-1-1-1,0 0 1,3-4 80,-6 3 11,0 1-1,0-2 1,-1 0-1,-1 0 1,0-1-1,-1 0 1,-1 0-1,0-1 1,-1 0-1,0-1 1,-1 0-1,3-14-10,-1-13 200,-2-1-1,-2 1 1,-1-32-200,0 7 81,2-10-39,8-220 320,-13 285-318,1-2 61,0 0-1,-1 0 0,-1 0 0,-1 0 0,0 0 0,-1 1 0,-4-15-104,6 27 14,0 0-1,1-1 1,-1 1 0,0 0 0,0 0 0,0 0 0,-1 0 0,1 0 0,0 0 0,-1 1 0,1-1 0,-1 0 0,0 1 0,1-1 0,-1 1 0,0-1 0,0 1-1,0 0 1,0 0 0,0 0 0,0 0 0,-1 0 0,1 0 0,0 1 0,0-1 0,-1 1 0,1-1 0,0 1 0,0 0 0,-1 0 0,1 0 0,0 0 0,-1 1 0,1-1-1,0 0 1,-1 1 0,1 0 0,0-1 0,0 1 0,0 0-14,-5 2 4,0 1 0,0 0 0,1 0 0,-1 0-1,1 1 1,0-1 0,0 1 0,1 1 0,0-1 0,0 1 0,-3 5-4,-1 2 2,2 1 1,-1 0 0,2 0 0,0 1-1,1 0 1,0 0 0,1 0 0,1 1-1,0 0 1,1-1 0,1 1 0,0 0 0,1 0-1,1 0 1,3 14-3,5 26-28,3 1 0,3-1 1,15 38 27,-28-90-2,5 21 9,-1 0 1,-1 0-1,-1 0 1,-2 0-1,0 1 1,-2 21-8,-4 14-131,-2-1 1,-6 16 130,11-68-133,0-3-111,1 0 0,-1 0 0,-1 1 0,1-1 0,-1 0 0,1 0 0,-2 0 0,1 0 0,-1 1 244,3-6-53,0 0 0,-1 0 0,1 0 0,0 1 0,0-1 0,0 0 0,0 0 0,0 0 0,0 0 0,-1 0 0,1 1 0,0-1 0,0 0 0,0 0 0,0 0 1,-1 0-1,1 0 0,0 0 0,0 0 0,0 0 0,0 0 0,-1 0 0,1 0 0,0 1 0,0-1 0,0 0 0,-1 0 0,1 0 0,0-1 0,0 1 0,0 0 0,-1 0 0,1 0 0,0 0 0,0 0 0,0 0 0,0 0 0,-1 0 0,1 0 0,0 0 0,0 0 0,0-1 0,0 1 0,-1 0 0,1 0 0,0 0 0,0 0 0,0 0 0,0-1 0,0 1 0,0 0 0,0 0 0,-1 0 0,1 0 0,0-1 0,0 1 0,0 0 0,0 0 0,0 0 0,0-1 0,0 1 0,0 0 53,0-3-1009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3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1 120 5681,'4'-85'2205,"-4"83"-2103,0 0 0,0 1 0,0-1 0,0 1 0,1-1 0,-1 0 0,0 1 1,1-1-1,0 1 0,-1-1 0,1 1 0,1-2-102,8 1 438,-4 2-277,121-9-525,112 7 364,-228 3-40,-7-2 29,1 1 0,0 0 0,-1 0 0,1 1 0,0 0 0,-1-1 0,1 1 0,0 1 0,-1-1 0,0 1 0,1 0 0,-1 0 11,-3 0 9,0 1 0,-1 0 0,0-1 0,0 1 0,1 0 0,-1-1 0,-1 1 0,1 0 0,0-1 0,-1 1 0,1-1 0,-1 1-1,0 1-8,-1 6 41,1-3-34,1-1 0,0 1 1,0 0-1,0 0 0,1 0 0,0-1 0,0 1 0,1 0 0,0-1 0,0 1 0,1-1 0,0 0 0,0 0 0,0 0 0,3 4-7,-4-7-112,1 0-1,0 0 1,0 0-1,0-1 1,0 1-1,0-1 1,0 1-1,1-1 1,-1 0-1,1 0 1,0-1-1,-1 1 1,1-1-1,0 0 1,0 0 0,0 0-1,0 0 1,0-1-1,0 1 1,0-1-1,0 0 1,0-1-1,0 1 1,0-1-1,0 1 1,0-1-1,2-1 113,42-15-879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3.5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 5537,'-9'11'2017,"3"10"-1553,14 6-936,7 0-593,31 9 673</inkml:trace>
  <inkml:trace contextRef="#ctx0" brushRef="#br0" timeOffset="1">183 155 7594,'48'36'2672,"-46"-15"-2288,13 19-432,6-2-200,21 0-912,5-5-656,9-24 1063</inkml:trace>
  <inkml:trace contextRef="#ctx0" brushRef="#br0" timeOffset="2">671 130 6577,'0'-9'2633,"-12"20"-1705,1 16-600,7 30-344,4 14-152,-2 33-616,-9 9-600,-37 9 824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5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339 339 5017,'-6'-2'178,"1"0"0,-1 0 0,1 0 0,-1 1 0,0-1 0,1 1 0,-1 1 0,0-1 0,0 1 0,0 0 0,0 0 0,1 1 0,-1 0 0,0 0 0,-4 1-178,1 1 74,1 1-1,0-1 0,0 1 0,1 1 0,-1-1 1,1 2-1,0-1 0,0 0 0,-5 7-73,-9 12-10,1 0 0,1 1 0,1 1-1,2 1 1,-6 12 10,19-34 1,-28 57 7,29-57-7,0 0-1,0 0 0,0 0 1,1 1-1,0-1 0,0 0 1,1 1-1,-1-1 1,1 0-1,0 1 0,1 1 0,-1-7 1,0 1-1,0 0 1,0 0-1,0 0 1,0-1-1,0 1 1,1 0-1,-1 0 0,0-1 1,0 1-1,1 0 1,-1 0-1,1-1 1,-1 1-1,1 0 0,-1-1 1,1 1-1,-1-1 1,1 1-1,-1 0 1,1-1-1,0 0 1,-1 1-1,1-1 0,0 1 1,-1-1-1,1 0 1,1 1-1,-1-1 2,0 0 0,1 0-1,-1-1 1,1 1 0,-1 0 0,0-1 0,1 1 0,-1 0 0,0-1 0,1 0 0,-1 1-1,0-1 1,0 0 0,0 0 0,1 0-2,5-5 13,0 0 0,0-1 1,-1 1-1,5-7-13,18-28 64,20-37-64,-20 30 84,-24 39-45,11-16 54,-15 24-83,-1-1 0,1 1 0,0 0 0,0 0 0,0 0 0,0 0 0,0 0 0,0 1 0,0-1 0,0 0 0,0 0 0,1 1 0,-1-1 0,0 1 0,0-1 0,1 0-10,-1 1 2,0 1-1,0-1 1,0 0 0,0 0 0,-1 0 0,1 0 0,0 1-1,0-1 1,0 0 0,-1 1 0,1-1 0,0 0-1,0 1 1,-1-1 0,1 1 0,0 0 0,-1-1-1,1 1 1,-1-1 0,1 1 0,-1 0 0,1-1-1,-1 1 1,1 0 0,-1 0 0,1 0-2,9 27-1,-8-21 4,5 20 10,-1-1-1,-1 11-12,-1-11 13,1 1 0,7 18-13,-11-43 1,-1 0 0,1-1 1,-1 1-1,1-1 0,0 1 0,0-1 0,-1 1 1,1-1-1,0 1 0,0-1 0,1 0 0,-1 1 1,0-1-1,0 0 0,1 0-1,-2-1 0,1 1 0,0-1 0,-1 0 0,1 0 1,0 0-1,-1 1 0,1-1 0,0 0 0,-1 0 0,1 0 0,0 0 0,0 0 1,-1 0-1,1 0 0,0-1 0,-1 1 0,1 0 0,0 0 0,-1 0 0,1-1 0,0 1 1,-1 0-1,1-1 0,0 1 0,2-4-1,1 1 0,-1 0 0,1-1 0,-1 1 1,0-1-1,0 0 0,-1 0 0,1-1 0,1-2 1,26-56-3,-18 35-5,2 2 0,0-1-1,1 2 1,2 0 0,14-17 8,-29 41-1,18-17-6,-19 18 6,-1 0 1,1 0 0,0 0 0,-1-1 0,1 1-1,0 0 1,0 0 0,-1 0 0,1 0 0,0 0-1,0 0 1,-1 0 0,1 0 0,0 0 0,-1 1-1,1-1 1,0 0 0,-1 0 0,1 1 0,0-1-1,-1 0 1,1 1 0,-1-1 0,1 1 0,0-1-1,-1 1 1,1-1 0,-1 1 0,1-1 0,-1 1-1,0-1 1,1 1 0,-1 0 0,1-1 0,-1 1-1,0 0 1,0-1 0,4 9 3,-1 1-1,0-1 0,0 1 0,-1 0 1,-1 0-1,1 0 0,-2 0 1,1 0-1,-2 5-2,2 7 10,0 6 7,-1-17-15,0 0-1,0 0 0,1-1 1,1 1-1,0 0 0,0-1 1,1 1-1,1-1 0,0 1-1,-3-9-2,0-1-1,0 1 0,0-1 0,0 0 1,0 1-1,0-1 0,0 0 0,0 0 1,1 1-1,-1-1 0,1 0 1,-1-1-1,1 1 0,-1 0 0,1 0 1,-1-1-1,1 1 0,0 0 0,-1-1 1,1 0-1,0 1 0,0-1 1,-1 0-1,1 0 0,0 0 0,-1 0 1,1 0-1,0 0 0,0-1 1,-1 1-1,1-1 0,0 1 0,-1-1 1,1 1-1,-1-1 0,1 0 0,0 0 3,8-4-14,1-1-1,-1 0 1,0-1-1,0 0 0,0-1 15,-6 5-7,179-153-150,-183 156 156,56-47 7,-49 42 5,-1 1-1,1 0 0,0 0 0,1 0 0,-1 1 1,1 0-1,5-1-10,-11 3-3,1 1 1,-1 0-1,0 0 1,0 0-1,1 0 1,-1 0-1,0 1 1,0-1-1,0 1 0,1-1 1,-1 1-1,0 0 1,0 0-1,0 0 1,0 0-1,0 0 1,0 0-1,-1 1 1,1-1-1,0 1 1,-1-1-1,1 1 1,-1-1-1,1 1 0,-1 0 1,0 0-1,1 0 1,-1 0-1,0 0 1,-1 0-1,2 1 3,-1-1 37,1 1 1,-1-1-1,0 1 0,0 0 0,0-1 1,0 1-1,0 0 0,-1 0 0,1 0 1,-1-1-1,0 1 0,0 0 0,0 0 1,0 0-1,0 1-37,-10 3 51,-23 35-36,-10 16-15,39-52 1,-1 1-1,1 0 0,0 0 1,0 1-1,0-1 0,1 1 1,-1 2-1,3-7-2,0 1 1,1-1-1,-1 1 1,1-1-1,-1 0 1,1 1-1,0-1 1,1 1-1,-1-1 1,1 1-1,-1-1 1,2 3 1,-2-5-1,0 0 0,1 0 0,-1 0 0,0 0 1,1 1-1,-1-1 0,1 0 0,0 0 1,-1 0-1,1 0 0,0-1 0,-1 1 0,1 0 1,0 0-1,0 0 0,0-1 0,0 1 0,0 0 1,0-1-1,0 1 0,0-1 0,0 1 1,0-1-1,0 1 0,0-1 0,0 0 0,0 1 1,1-1-1,-1 0 0,0 0 0,0 0 0,0 0 1,0 0-1,1 0 0,-1 0 0,0-1 1,0 1-1,0 0 0,0-1 0,0 1 0,0 0 1,0-1-1,0 0 0,1 1 1,3-3 0,1 0 1,-1 0-1,1-1 1,-1 0-1,0 0 0,0 0 1,3-4-1,2-4-3,0-1 0,-1 0 1,-1 0-1,0-1 0,0 0 1,-2 0-1,0-1 0,0-2 3,7-22-18,-2-1 0,3-22 18,-8 19 76,-1 0-1,-3-1 1,-1 1-1,-2-1 1,-2 1-1,-2 0 1,-2 0-1,-4-10-75,4 34 523,6 19-504,1 0 1,0 0-1,-1 0 1,1 1-1,0-1 1,-1 0 0,1 0-1,0 1 1,0-1-1,-1 0 1,1 0-1,0 1 1,0-1 0,0 0-1,-1 1 1,1-1-1,0 0 1,0 1-1,0-1 1,0 0-1,0 1 1,0-1 0,0 0-1,0 1 1,0-1-1,0 0 1,0 1-1,0-1 1,0 1-20,-4 43 293,6-8-343,2 0 0,1-1-1,1 0 1,2 0-1,2 0 1,9 20 50,1-4-499,3-1-1,2-1 1,31 45 499,-43-74-411,1 0 0,0 0 1,2-2-1,1 0 0,0-1 0,1 0 1,3 0 410,54 39-990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6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0 8170,'-8'2'101,"0"0"-1,0 1 1,0 0 0,0 0 0,0 1 0,1 0 0,-1 0 0,1 1 0,0 0-1,0 0 1,1 1 0,0 0 0,0 0 0,0 0 0,0 1 0,1 0 0,0 0-1,1 0 1,0 1 0,0-1 0,0 1 0,1 0 0,0 0 0,1 0-1,-2 8-100,2-6-250,0 0-1,0 1 0,1-1 0,0 1 0,1 0 0,1-1 0,-1 1 0,2-1 0,-1 1 0,2-1 0,-1 1 1,1-1-1,1 0 0,0 0 0,0-1 0,1 1 0,0-1 0,1 0 0,0 0 0,6 7 251,-2-7-253,0 0 0,0-1 0,0 0 1,1-1-1,0 0 0,1 0 0,3 0 253,22 14 49,-35-20 7,1 0 0,-1 1 0,0-1 0,0 1 0,0-1 1,0 1-1,0 0 0,0 0 0,0 0 0,-1 0 1,1 0-1,-1 0 0,1 0 0,-1 1 0,0-1 1,0 0-1,0 1 0,0-1 0,0 1 0,-1-1 1,1 1-1,-1-1 0,0 1 0,1 0 0,-1-1 0,0 1 1,-1-1-1,1 1 0,0 0 0,-1-1 0,1 1 1,-1-1-1,0 1 0,0-1 0,0 1 0,0-1 1,0 0-1,-1 0 0,1 1 0,-1-1-56,-6 10 242,0-1 0,-1-1 0,-1 1 0,1-1 0,-2-1-1,1 0 1,-2 0-242,-23 17 260,-2-3-1,-6 3-259,54-41 19,19-10-102,0 1 1,1 2-1,2 1 1,16-8 82,23-14-118,164-123-602,-222 155 669,-3 2 57,0 1 1,1 0 0,0 0 0,0 1 0,1 1 0,-1 0 0,1 0 0,7-1-7,-19 7 11,-1 0 1,1 0 0,0-1 0,0 1 0,-1 0 0,1 0 0,0 0-1,0 0 1,-1 0 0,1 0 0,0 0 0,0 1 0,-1-1-1,1 0 1,0 0 0,0 0 0,-1 1 0,1-1 0,0 0 0,-1 1-1,1-1 1,0 1 0,-1-1 0,1 1 0,-1-1 0,1 1 0,-1-1-1,1 1 1,-1-1 0,1 1 0,-1 0 0,0-1 0,1 1-1,-1 0 1,0-1 0,1 2-12,1 28 428,-2-24-336,-8 363 2056,0-40-1827,9-156-292,-2 94-107,1-258 76,1-5 3,-1 0 1,0 0-1,0-1 0,-1 1 0,1 0 0,-1 0 0,0-1 0,0 1 1,0 0-1,0-1 0,-1 1 0,1-1 0,-1 1 0,-2 2-1,4-6 4,-1 1 0,1-1 0,0 1-1,-1-1 1,1 0 0,0 0 0,-1 1-1,1-1 1,0 0 0,-1 1 0,1-1-1,-1 0 1,1 0 0,0 0 0,-1 0-1,1 1 1,-1-1 0,1 0 0,-1 0 0,1 0-1,0 0 1,-1 0 0,1 0 0,-1 0-1,1 0 1,-1 0 0,1 0 0,-1 0-1,1-1 1,0 1 0,-1 0 0,1 0-4,-13-13 109,10 7-77,0-1 0,0 1-1,0-1 1,1 1-1,-1-3-31,-3-24 69,0 0-1,2 0 1,1-18-69,3-103-2,0 147 0,7-172-287,7 0 1,9 1-1,29-107 289,-46 258 42,1 0 0,1 1-1,2 0 1,11-24-42,-18 44-5,1-1 0,0 0 1,0 1-1,0 0 0,1 0 0,0 1 0,0-1 1,1 1-1,-1 0 0,1 0 0,0 1 1,1 0-1,-1 0 0,1 0 0,-1 1 1,1 0-1,0 0 0,0 0 0,4 0 5,-2 2-168,0-1 0,-1 1-1,1 0 1,0 1-1,0 0 1,0 1 0,-1-1-1,1 2 1,6 1 168,-13-3-47,0 1-1,0-1 1,0 1 0,0 0-1,0 0 1,0 0 0,0 0-1,0 0 1,0 0-1,0 1 1,0-1 0,-1 1-1,1-1 1,0 1 0,-1 0-1,0-1 1,1 1 0,-1 0-1,0 0 1,0 0 0,0 0-1,0 0 1,0 0-1,0 0 1,-1 0 0,1 1-1,-1-1 1,0 0 0,1 0-1,-1 0 1,0 1 0,0-1-1,0 0 1,-1 0 0,1 1-1,0-1 1,-1 0 0,0 0-1,0 2 48,-1 1 58,0 0 0,0 0 0,0 0 0,-1 0 0,0 0 1,0-1-1,0 1 0,-4 2-58,-34 37 395,10-13-176,18-16-139,-3 2 18,1 0 0,1 2 0,-4 6-98,15-20 13,0 0-1,1-1 0,-1 1 1,1 0-1,0 1 1,0-1-1,0 0 0,1 1 1,0-1-1,0 1 0,0-1 1,1 1-1,0-1 0,0 1 1,0-1-1,1 3-12,0-5 4,-1-1-1,1 0 1,0 1-1,-1-1 1,1 0 0,0 0-1,0 1 1,0-1-1,1 0 1,-1 0-1,0 0 1,1-1 0,0 1-1,-1 0 1,1 0-1,0-1 1,0 1-1,0-1 1,0 0-1,0 1 1,0-1 0,1 0-4,1 1 7,1-1 1,-1 0-1,0-1 1,1 1 0,-1-1-1,1 0 1,-1 0 0,0 0-1,1 0 1,-1-1-1,4 0-7,11-4 24,-1-1-1,-1 0 0,1-1 1,-1-1-1,4-3-23,0 0-4,-2-1 1,1 0 0,-2-2-1,0 0 1,0-1-1,-2-1 1,11-11 3,-20 18 26,0 0 1,0 0 0,-1-1-1,0 1 1,-1-1 0,0 0 0,0-1-1,-1 0 1,0 1 0,-1-1-1,-1 0 1,1 0 0,-2-1-1,1 1 1,-2 0 0,0-3-27,0 11 100,0 0 1,-1-1-1,0 1 1,1 0 0,-1-1-1,-1 1 1,0-3-101,2 6 14,0 0 0,-1-1 0,1 1 0,0 0 0,0 0 0,0-1 0,0 1 0,0 0-1,0 0 1,-1 0 0,1-1 0,0 1 0,0 0 0,0 0 0,-1 0 0,1-1 0,0 1 0,0 0 0,-1 0 0,1 0 0,0 0 0,0 0 0,-1 0 0,1 0 0,0 0 0,0-1 0,-1 1 0,1 0 0,0 0 0,-1 0-14,-5 13 316,4 3-303,0 0 0,2 0 0,-1 0 0,2 0 1,0 0-1,1-1 0,0 1 0,1 0 1,1-1-1,4 9-13,-3-7-13,2 0-1,0-1 1,1 0 0,1 0 0,0-1 0,1 0-1,1-1 1,0 0 0,7 6 13,-14-16-61,0 0 1,0 0-1,1 0 0,-1 0 1,1-1-1,0 0 1,0 0-1,0 0 0,1-1 1,-1 0-1,0 0 0,1 0 1,0-1-1,-1 1 1,1-1-1,0-1 0,0 1 1,-1-1-1,1 0 0,0 0 1,0-1-1,0 1 1,-1-1-1,1-1 0,0 1 1,-1-1-1,1 0 0,-1 0 1,0-1-1,0 1 1,1-1-1,-2 0 0,1-1 1,0 1-1,-1-1 0,1 0 1,0-2 60,5-4-365,-1 0 0,-1-1 0,0 0 0,0-1-1,-1 1 1,-1-1 0,0-1 0,3-10 365,15-55-848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6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0 5057,'-5'3'226,"0"0"0,0 0 0,1 0 1,-1 0-1,1 1 0,0-1 0,0 1 0,1 0 0,-1 0 0,1 1 0,0-1 0,0 1 1,0 0-1,0-1 0,1 1 0,-1 2-226,0 2 43,1-1 1,0 0-1,0 1 0,1 0 1,0-1-1,1 1 1,0 0-1,0-1 0,1 1 1,0 2-44,8 41 4,2 0 1,3-1-1,1 0 0,3-2 1,2 0-1,19 33-4,-35-75-13,4 9-40,1 0 1,10 13 52,-17-26-11,0 0 1,1 0-1,-1 0 1,1 0-1,-1-1 1,1 1-1,0-1 1,0 0-1,0 0 1,1 0-1,-1 0 1,0 0-1,1-1 1,-1 1-1,1-1 1,1 0 10,-3-1-4,1 1 1,-1-2-1,0 1 1,0 0-1,0 0 1,0-1-1,0 1 1,0-1-1,0 1 1,0-1-1,0 0 1,0 0 0,0 0-1,0 0 1,-1 0-1,1-1 1,0 1-1,-1 0 1,1-1-1,-1 1 1,1-1-1,-1 0 1,0 1-1,1-2 4,4-6-2,-1 1-1,0-2 1,-1 1-1,4-9 3,10-34 14,-2-1 0,1-18-14,-6 20 355,3 0 0,19-43-355,-32 92 29,1-4 72,1 0 0,0 1 0,0 0 0,0-1 0,2-1-101,-4 6 20,-1 0 1,1 0-1,-1 0 1,1 1-1,0-1 1,0 0-1,-1 1 0,1-1 1,0 1-1,0-1 1,0 1-1,-1-1 1,1 1-1,0-1 1,0 1-1,0 0 0,0-1 1,0 1-1,0 0 1,0 0-1,0 0 1,0 0-1,0 0 0,0 0 1,0 0-1,0 0 1,0 0-1,0 0 1,0 0-1,0 1 1,0-1-1,-1 0 0,1 1 1,0-1-1,0 1 1,0-1-1,0 1 1,0 0-21,3 2 10,0 1 0,-1 0 0,1 0 0,-1 0 0,0 0 0,0 1 0,-1-1 0,1 1 0,-1 0 0,0-1-1,0 2-8,19 61-16,-17-53 22,17 74-39,0 28 32,-5-27-402,8 18 402,-23-106-5,1 7-56,0 0 0,1-1-1,-1 1 1,3 2 61,-4-9-4,-1-1-1,0 1 0,0 0 1,0-1-1,1 1 0,-1-1 0,0 0 1,1 1-1,-1-1 0,0 1 1,1-1-1,-1 1 0,0-1 1,1 0-1,-1 1 0,1-1 0,-1 0 1,1 1-1,-1-1 0,1 0 1,-1 0-1,1 0 0,-1 1 1,1-1-1,-1 0 0,1 0 0,0 0 1,-1 0-1,1 0 0,-1 0 1,1 0-1,-1 0 0,1 0 0,-1 0 1,1 0-1,-1-1 0,1 1 1,0 0-1,-1 0 0,1 0 1,-1-1-1,0 1 0,1 0 0,-1-1 1,1 1-1,-1 0 0,1-1 1,-1 1-1,0 0 0,1-1 0,-1 1 1,0-1-1,1 1 0,-1-1 1,0 1-1,0-1 0,1 1 1,-1-1-1,0 1 0,0-1 0,0 1 5,7-12-22,-2 1-1,0-1 1,0 0-1,-1-1 1,2-9 22,1-1-14,101-346 178,-104 357-122,-2 3 20,1 0 0,0 0 0,1 0 0,0 0 0,0 0 0,1 1 0,0 0 1,5-7-63,-9 14 13,0 0 1,0 0-1,0 0 1,0 0-1,0 0 1,0 0-1,1 1 1,-1-1-1,0 0 1,0 0-1,0 1 1,1-1-1,-1 1 1,0 0-1,1-1 1,-1 1-1,1 0 1,-1-1-1,0 1 1,1 0-1,-1 0 1,1 0-1,0 1-13,0-1 10,1 1-1,-1 0 0,0 0 0,0 0 0,0 0 0,0 1 0,0-1 0,0 0 1,0 1-1,0 0 0,0-1 0,0 1 0,-1 0-9,7 7-13,-2 0 1,1 1-1,-1 0 0,-1 0 0,3 6 13,11 29-817,7 28 817,-11-29-1630,19 39 1630,18 10-740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13T07:20:52.5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1034 4545,'-1'8'-199,"-2"9"-224,-1 0 0,-1-1 0,-5 13 423,10-29-69,0 1 0,0-1 0,0 0 0,0 0 0,0 0 0,0 0 0,0 0 1,0 1-1,0-1 0,0 0 0,0 0 0,0 0 0,0 0 0,0 0 0,0 1 0,-1-1 0,1 0 1,0 0-1,0 0 0,0 0 0,0 0 0,0 0 0,0 0 0,-1 1 0,1-1 0,0 0 1,0 0-1,0 0 0,0 0 0,-1 0 0,1 0 0,0 0 0,0 0 0,0 0 0,0 0 1,-1 0-1,1 0 0,0 0 0,0 0 0,0 0 0,0 0 0,-1 0 69,-3-7-452,0-9 721,-2-36-269,5 36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7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444 494 7122,'-1'-6'386,"0"0"0,0 0 0,-1 0 0,0 1 0,0-1 1,0 1-1,-1-1 0,-1-2-386,3 6-31,-1 1 1,1-1-1,-1 0 0,1 1 1,-1-1-1,0 1 1,1-1-1,-1 1 1,0 0-1,0 0 0,0 0 1,0 0-1,0 0 1,0 0-1,0 1 0,0-1 1,-1 1-1,1-1 1,0 1-1,0 0 0,0 0 1,-1 0-1,1 0 1,0 0-1,-1 1 31,-19 3-400,0 2 1,1 0-1,0 1 0,0 1 0,0 1 0,-3 3 400,-11 5 64,19-10 135,1 0 1,0 2-1,0 0 0,0 1 1,1 0-1,1 1 0,0 0 1,-4 6-200,11-11 50,1 0 0,0 1-1,0 0 1,0-1 0,1 2 0,0-1 0,1 0 0,-1 1 0,2-1-1,-1 1 1,1 0 0,0 0 0,0 0 0,1 0 0,0 1 0,1-1 0,0 0-1,0 2-49,0-5-18,1 0 1,0 0-1,0 0 0,0-1 0,0 1 0,1 0 0,-1-1 0,1 1 0,0-1 0,1 0 0,-1 0 0,1 0 1,0 0-1,0 0 0,0 0 0,0-1 0,1 1 0,-1-1 0,1 0 0,0 0 0,0 0 0,0-1 0,0 0 1,1 1-1,-1-1 0,1-1 0,-1 1 0,1-1 0,2 1 18,0-1-86,1 1 0,0-2 0,-1 1 0,1-1 0,0 0 0,0-1 0,-1 1 0,1-2-1,-1 1 1,1-1 0,-1 0 0,1-1 0,-1 1 0,0-2 0,0 1 0,0-1 0,-1 0 0,3-2 86,1-2-32,0-1 1,0 0-1,-1 0 1,-1-1-1,1-1 1,-2 1-1,1-1 1,-1-1-1,-1 1 1,0-1-1,-1 0 1,0 0-1,-1-1 1,0 0-1,-1 1 1,-1-1-1,1-4 32,2-32 243,-2-1-1,-2 1 1,-2-1-1,-3-2-242,-1-51 167,5 43-1,1 3 1173,-7-40-1339,0 71 689,6 26-680,0 0-1,0 0 1,0 0-1,0 0 1,0 0 0,0 1-1,0-1 1,0 0-1,0 0 1,-1 0-1,1 0 1,0 0-1,0 0 1,0 0 0,0 0-1,0 1 1,0-1-1,0 0 1,0 0-1,-1 0 1,1 0-1,0 0 1,0 0-1,0 0 1,0 0 0,0 0-1,0 0 1,-1 0-1,1 0 1,0 0-1,0 0 1,0 0-1,0 0 1,0 0 0,0 0-1,-1 0 1,1 0-1,0 0 1,0 0-1,0 0 1,0 0-1,0 0 1,0 0 0,-1 0-1,1 0 1,0 0-1,0-1 1,0 1-1,0 0 1,0 0-1,0 0 1,0 0 0,0 0-1,0 0 1,-1 0-1,1 0 1,0-1-1,0 1-8,-4 25 59,0 0 0,2 0 0,0 23-59,2-21-3,-1 1-37,2-1 0,0 1 0,2-1 0,1 0 0,2 0 1,0 0-1,2-1 0,1 0 0,11 23 40,45 87-78,6-3 0,19 19 78,-81-138 4,1 2 1,0 1 1,2-2-1,0 1 1,0-1 0,1-1-1,2 0-5,-15-13 0,1-1 0,0 1 1,0-1-1,-1 1 0,1 0 0,0-1 0,0 0 0,0 1 0,0-1 0,-1 1 1,1-1-1,0 0 0,0 0 0,0 1 0,0-1 0,0 0 0,0 0 0,0 0 0,0 0 1,0 0-1,0 0 0,0-1 0,0 1 0,0 0 0,0 0 0,-1-1 0,1 1 1,0 0-1,0-1 0,1 0 0,0-1 1,1 0 0,0-1 0,-1 1 0,1-1-1,-1 0 1,0 0 0,1 0 0,-1 0 0,-1 0-1,6-10-3,0 0 0,-1 0 0,-1-1 0,-1 1 0,3-11 3,13-75-37,-18 89 31,9-70 131,-2-15-125,-8 75 75,0 19-54,-1-1 0,0 1 0,0-1 0,1 1 0,-1-1 0,0 1 0,0-1 0,0 1 0,-1 0 0,1-1 0,0 1 0,-1-1 0,1 1 0,-1-1 0,1 1 0,-1 0 0,1-1 0,-1 1 0,0 0 0,0-1 0,0 1-21,1 1 8,-1 0 0,1 0-1,0 0 1,-1 0 0,1 0 0,0 0-1,-1 0 1,1 0 0,0 0 0,-1 0-1,1 0 1,0 0 0,-1 0 0,1 1-1,0-1 1,0 0 0,-1 0 0,1 0-1,0 0 1,-1 1 0,1-1 0,0 0-1,0 0 1,0 1 0,-1-1 0,1 0-1,0 1 1,0-1-8,-9 19 50,4 3-55,0 0 0,2 0 0,1 1 1,1-1-1,0 0 0,2 1 0,1-1 1,0 0-1,2 0 0,0 0 0,2 0 0,7 18 5,-11-33-40,1 0-1,0-1 0,1 0 0,-1 0 0,1 0 0,1 0 1,-1 0-1,1-1 0,0 1 0,0-1 0,0-1 1,6 5 40,-7-7-101,0 1 0,1-1 0,-1 0 1,1 0-1,-1 0 0,1-1 1,-1 1-1,1-1 0,0 0 1,0-1-1,0 1 0,0-1 0,0 0 1,-1 0-1,1-1 0,0 1 1,0-1-1,0 0 0,2-1 101,0 0-244,0-1-1,0 0 0,0-1 1,0 1-1,-1-1 1,1 0-1,-1-1 0,0 0 1,-1 0-1,1 0 0,-1 0 1,0-1-1,0 0 1,2-3 244,32-53-1130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38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1 4513,'-7'3'201,"1"1"1,-1 0-1,1 0 1,-1 0-1,1 1 1,0 0-1,1 0 1,-1 0-1,1 1 1,0 0-1,1 0 1,-1 0-1,1 0 1,1 1-1,-2 1-201,2 0 15,0 0 0,1 0-1,0 0 1,0 0 0,1 0 0,0 0-1,0 1 1,1-1 0,0 0 0,0 0-1,1 1 1,0-1 0,1 0 0,0 2-15,7 21-25,1 1 0,1-1 0,12 22 25,50 88-108,-45-91 69,11 13 39,-30-49-2,1-1 1,1 0-1,0-1 0,0 0 0,1-1 1,10 8 1,-20-18 4,0 1 1,0-1-1,0 0 1,0 0-1,0 0 1,0 0-1,0 0 1,0 0-1,0-1 1,0 1-1,1-1 1,-1 1-1,2-1-4,-3 0 12,1 0 1,-1 0-1,0-1 0,1 1 0,-1 0 0,0-1 0,0 1 1,1-1-1,-1 0 0,0 1 0,0-1 0,0 0 0,0 1 1,0-1-1,0 0 0,0 0 0,1-1-12,2-4 58,0 0 0,0 0 0,-1-1 0,0 0 1,0 1-1,0-1 0,0-5-58,13-40 144,-2 0-1,-3-2 1,3-32-144,-2-35 1604,-5-10-1604,-6 121 793,0 16-436,1 33-393,1 5-17,-3-38 40,1-1-1,0 1 0,0-1 0,1 0 0,0 1 1,-1-1-1,2 0 0,-1 0 0,1 0 0,-1 0 0,1 0 1,1-1-1,-1 1 0,0-1 0,1 0 0,0 0 1,0 0-1,1-1 0,2 3 14,1-2-21,-1 0-1,1 0 1,0-1 0,1 0 0,-1 0-1,1-1 1,-1 0 0,1 0 0,0-1-1,-1 0 1,1-1 0,1 0 21,13-1-15,-1 0-1,1-2 1,10-3 15,25-3-38,-57 9 36,-1-1 1,1 1-1,-1 0 1,1 0-1,-1 0 1,1 0-1,-1 0 0,1 0 1,-1-1-1,1 1 1,-1 0-1,1 1 1,-1-1-1,1 0 1,-1 0-1,1 0 0,-1 0 1,1 0-1,-1 0 1,1 1-1,-1-1 1,1 0-1,-1 0 1,0 1-1,1-1 0,-1 0 1,1 1-1,-1-1 1,0 0-1,1 1 1,-1-1-1,0 0 1,0 1-1,1-1 0,-1 1 1,0-1-1,0 1 2,-5 18 19,-1-4 8,-3 19 34,-1-4-37,2 0-1,1 1 0,1 0 1,2 0-1,0 18-23,4-41 2,0 0-1,1 1 1,-1-1 0,2 0-1,-1 0 1,1 0 0,1 0 0,-1 0-1,1 0 1,1-1 0,-1 1-1,1-1 1,0 0 0,1 0 0,0-1-1,0 1 1,1-1 0,-1 0-1,1 0 1,0-1 0,1 0 0,0 0-1,4 3-1,3-1-15,-1-1-1,1 0 1,0 0 0,0-1-1,1-1 1,0-1-1,-1 0 1,1 0-1,0-2 1,0 0-1,1-1 1,-1 0-1,0-1 1,0-1 0,0 0-1,-1-1 1,11-4 15,-14 4-35,0-1 1,-1 0-1,1-1 1,-1 0-1,0-1 1,0 0-1,-1-1 1,0 0-1,0 0 1,7-9 34,-9 10-10,-2-2 0,1 1 0,-1-1 0,0 1 1,-1-1-1,0-1 0,0 1 0,0-1 0,-1 1 0,-1-1 0,1 0 1,-2 0-1,1 0 0,-1-4 10,0 5 56,0 0 1,-1 0 0,0 0-1,0 0 1,-1 0 0,0 0-1,0 0 1,-1 0-1,0 0 1,0 1 0,-1-1-1,0 1 1,-3-5-57,6 12 10,0-1 0,-1 1 1,1-1-1,-1 0 0,1 1 0,0-1 1,-1 1-1,1-1 0,-1 1 0,1-1 1,-1 1-1,0-1 0,1 1 0,-1 0 1,1-1-1,-1 1 0,0 0 0,1 0 1,-1-1-1,0 1 0,1 0 0,-1 0 1,0 0-1,0 0 0,1 0 0,-1 0 1,0 0-1,1 0 0,-1 0 0,0 0 1,1 0-1,-1 0 0,0 1 0,0-1 1,1 0-1,-1 0 0,1 1 0,-1-1 1,0 1-1,1-1 0,-1 0 0,1 1 1,-1-1-1,1 1 0,-1-1 0,1 1 1,-1-1-1,1 1 0,0 0 0,-1-1 1,1 1-1,0 0 0,-1 0-10,-2 4 6,0 0 1,0 0-1,1 0 0,-1 1 1,0 4-7,1-4-32,1 0 1,-1 1-1,1-1 1,1 1-1,-1-1 1,1 1 0,1-1-1,-1 1 1,1-1-1,0 1 1,0-1-1,1 0 1,1 5 31,-1-7-105,-1 0 1,1-1 0,0 1-1,0-1 1,0 1 0,0-1-1,1 0 1,0 0 0,-1 0-1,1 0 1,0 0 0,1 0-1,-1-1 1,0 0 0,1 0-1,-1 0 1,1 0 0,-1 0-1,1-1 1,0 1 0,0-1-1,3 1 105,27 0-597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0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46 134 2665,'-42'69'1221,"38"-57"-329,8-7-631,9-5-412,-12 0 197,7 0-54,-1 0 0,1-1 0,-1 0 0,1 0 0,-1-1 0,0 0 0,0 0 0,0-1 0,0 0 0,0 0 0,0-1-1,-1 1 1,0-1 0,1-1 0,-2 1 0,2-2 8,15-14 256,0 0 1,-2-2-1,8-12-256,-5 7 594,-17 20-396,0 2 76,-1-1-1,-1 0 1,1 0-1,-1 0 1,0-2-274,-3 8 5,-1 0 0,0-1 0,0 1 0,0 0 0,0 0 0,0-1 0,0 1 0,0 0 0,0 0 0,0-1 0,0 1 0,0 0 0,0 0 0,0-1 0,0 1 0,0 0 0,0 0 0,-1-1 0,1 1 0,0 0 0,0 0 0,0 0 0,0-1 0,0 1 0,0 0 0,-1 0 0,1 0 0,0-1 0,0 1 0,0 0 0,-1 0 0,1 0 0,0 0 0,0 0 0,0 0 0,-1-1 0,1 1 0,0 0 0,0 0 0,-1 0 0,1 0 0,0 0 0,0 0 0,-1 0 1,1 0-1,0 0 0,0 0 0,-1 0 0,1 0 0,0 0 0,0 0 0,-1 0 0,1 0 0,0 0 0,0 1 0,0-1 0,-1 0 0,1 0 0,0 0 0,0 0-5,-18 4-79,-1 3 68,1 1 0,1 0 0,-1 2-1,-7 5 12,17-10 0,-3 2 43,2-1-1,-1 2 1,1-1-1,0 1 1,0 1 0,1 0-1,0 0 1,1 0 0,0 1-1,0 0 1,1 0-1,0 1 1,1 0 0,0 0-1,1 0 1,0 1-1,1-1 1,0 1 0,1 0-1,0 0 1,1 2-43,1-9 12,0 0 1,0 0-1,0 0 1,1 0-1,0 0 1,0 0 0,0 0-1,1 0 1,-1-1-1,1 1 1,0 0-1,0-1 1,1 0-1,0 1 1,-1-1-1,2 0-12,1 2 11,0-1-1,0 0 1,0-1 0,1 1-1,0-1 1,0 0 0,0-1-1,0 1 1,1-1 0,4 1-11,5 2-44,1-1 0,1-1 1,-1-1-1,0 0 0,1-1 1,0-1-1,-1-1 0,17-2 44,-6 0-397,0-2 1,0-2-1,0 0 0,9-5 397,37-19-535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1.0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164 483 7594,'-2'-1'214,"-1"0"0,0 0 0,0 1 0,0-1 0,0 1 0,0 0 0,0 0 0,0 0 0,0 0 0,-3 1-214,-2 0 75,0 1 0,0-1-1,0 2 1,1-1 0,-1 1 0,-1 1-75,6-3-6,-1 1 0,0 0-1,1 1 1,0-1 0,-1 1 0,1-1 0,0 1 0,0 0 0,1 0 0,-1 0-1,0 1 1,1-1 0,0 0 0,0 1 0,0 0 0,0 0 6,-4 17-232,0-1 0,2 1 0,0 0 0,2 0 0,0 1 0,1-1-1,1 0 1,1 0 0,1 1 0,1-1 0,4 13 232,-6-29 14,1-1-1,0 1 1,0-1-1,0 0 0,0 0 1,1 0-1,-1 0 1,1 0-1,0-1 0,0 1 1,1-1-1,-1 1 1,1-1-1,-1 0 0,1-1 1,0 1-1,0-1 1,1 0-1,-1 0 0,0 0 1,1 0-1,-1-1 1,1 1-1,-1-1 1,1 0-1,3 0-13,4 0 119,0 1 0,0-2 0,0 1 1,1-2-1,-1 0 0,0 0 0,0-1 0,0 0 0,0-1 1,2-2-120,15-6 67,0-2-1,-1-1 1,-1-1 0,0-2 0,-2 0 0,18-16-67,13-15 14,-2-2 0,13-19-14,-27 25 17,-2-1 0,30-47-17,-55 72 9,-1 0 0,-1-1 0,-1 0 1,0 0-1,-2-1 0,0-1 0,-2 1 0,3-21-9,-7 33 22,-1 1-1,-1-1 1,0 1 0,0-1 0,-1 0 0,0 1-1,-1-1 1,0 1 0,-3-7-22,4 11 19,-1 1 0,1 0 0,-1 0 0,0 0 1,-1 0-1,1 0 0,-1 1 0,1-1 0,-1 1 0,0 0 0,0-1 0,-1 1 0,1 1 0,-1-1 1,1 0-1,-1 1 0,0 0 0,0 0 0,0 0 0,0 0 0,-4 0-19,-19-4 22,0 1-1,0 2 0,0 1-21,-28-4-16,47 4 11,-11 0 0,18 2 5,1 0 0,0-1 0,0 1-1,0 0 1,0 0 0,-1 0 0,1 0-1,0 0 1,0 0 0,0 0 0,-1 0-1,1 0 1,0 0 0,0 0-1,0 0 1,0 0 0,-1 0 0,1 0-1,0 0 1,0 1 0,0-1 0,-1 0-1,1 0 1,0 0 0,0 0 0,0 0-1,0 0 1,0 0 0,-1 0 0,1 1-1,0-1 1,0 0 0,0 0 0,0 0-1,0 0 1,0 1 0,0-1 0,-1 0-1,1 0 1,0 0 0,0 0-1,0 1 1,0-1 0,0 0 0,0 0-1,0 0 1,0 1 0,0-1 0,0 0-1,0 0 1,0 0 0,0 0 0,0 1-1,0-1 1,0 0 0,1 0 0,-1 0-1,0 1 1,0-1 0,0 0 0,55 99 224,-49-83-172,1 0 0,-2 0 0,-1 0 0,0 1 0,0-1 0,-2 1 0,0 0 0,-1 0 1,-1 10-53,1 12 51,14 113 38,18 63-89,-15-99-298,-12-82-1243,1 0 1,5 11 1540,-10-37-826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1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0 171 5833,'4'-7'227,"-1"1"-1,1 0 0,0 0 1,0 1-1,1-1 1,0 1-1,0 0 0,0 0 1,1 0-1,-1 1 1,1 0-1,0 0 0,0 0 1,1 1-1,-1 0 1,7-2-227,15-5 35,1 2 0,0 0 0,15-1-35,-25 6 81,74-15-767,1 4 0,0 4 0,20 3 686,-110 7-17,8 0-244,-1 0 1,1 0-1,0 1 1,-1 1-1,1 0 1,6 2 260,-16-4 6,1 1 1,-1 0 0,0 0 0,0 0-1,0 0 1,0 0 0,-1 0 0,1 1-1,0-1 1,0 1 0,-1-1 0,1 1-1,-1 0 1,1-1 0,-1 1 0,0 0-1,0 0 1,1 0 0,-1 0 0,-1 0-1,1 0 1,0 0 0,0 0 0,-1 1-1,0-1 1,1 0 0,-1 0 0,0 1-1,0-1 1,0 0 0,0 0 0,0 1-1,-1-1 1,1 0 0,-1 0 0,1 0-1,-1 1-6,-1 5 196,1 1 0,0 0 0,0 0 0,1 0 0,0 0 0,1 0 0,-1 0 0,2 0-1,0 0 1,0 0 0,0 0 0,1-1 0,1 2-196,1 2 88,1 0-1,1-1 1,0 0-1,1 0 1,0 0 0,0-1-1,1-1 1,10 9-88,4 2-74,0-1 1,1-1 0,2-2 0,-1 0 0,2-2-1,0 0 1,1-2 0,0-1 0,0-2-1,1 0 1,0-2 0,29 3 73,-49-9-202,-1-1-1,1 0 1,0 0 0,-1-1 0,6-1 202,-2-1-206,0 0 0,0-2 0,4-1 206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2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48 7009,'-11'5'229,"-1"0"0,2 1 0,-1 0-1,1 1 1,0 0 0,0 0-1,0 1 1,1 1 0,1-1 0,0 2-1,0-1 1,-7 11-229,8-8-83,1 1 0,0 0 1,0 1-1,1-1 0,1 1 0,0 0 0,1 0 1,1 0-1,0 0 0,0 1 0,2 0 83,-1 17-456,1 1-1,2 0 0,2 11 457,-3-32-110,1-1-1,1 0 1,-1 0-1,2 0 1,-1-1-1,2 1 1,-1-1-1,1 0 0,1 0 1,0 0-1,4 4 111,-6-9 31,1-1 1,0 0-1,-1 0 0,1 0 0,1-1 0,-1 1 0,0-1 0,1 0 0,0-1 1,-1 0-1,1 0 0,0 0 0,0 0 0,1-1 0,-1 0 0,0 0 0,0-1 1,0 0-1,1 0 0,-1 0 0,0-1 0,5-1-31,0 0 86,0 0 1,0-1-1,0-1 1,-1 0-1,1 0 1,-1-1-1,0 0 0,0-1 1,0 0-1,-1 0 1,0-1-1,0-1-86,17-17 143,-2-1 0,0-1-1,-2-1 1,13-22-143,68-126 190,-83 139-112,-20 37-64,0 1 1,0-1-1,0 0 0,0 0 1,0 0-1,0 0 0,0 0 1,0 0-1,0 0 0,0 0 1,0 0-1,0 0 1,0 0-1,0 0 0,1 0 1,-1 0-1,0 0 0,0 0 1,0 0-1,0 0 0,0 0 1,0 0-1,0 0 1,0 0-1,0 0 0,0 0 1,0 0-1,0 0 0,0 0 1,0 0-1,0 0 0,0 0-14,-3 15 208,-10 34-186,5-21-3,2-5-45,0 1 0,2-1 0,1 1-1,1-1 1,0 1 0,2 0 0,1 0 0,1 0 0,1-1 0,2 9 26,-3-26-50,0 0 0,0 1 0,0-1 1,1 0-1,0-1 0,0 1 0,1 0 1,1 1 49,-4-5-23,1 0 0,-1-1 0,1 1 1,-1-1-1,1 1 0,-1-1 0,1 0 1,0 0-1,0 1 0,0-1 0,0 0 1,0-1-1,0 1 0,0 0 0,0 0 1,0-1-1,0 0 0,0 1 0,0-1 1,0 0-1,0 0 0,0 0 0,1 0 1,-1 0-1,0-1 0,0 1 0,1-1 23,3-1-39,1-1 0,-1 0-1,0-1 1,0 1-1,0-1 1,-1 0-1,1-1 1,-1 0 0,0 1-1,0-1 1,-1-1-1,0 1 1,0-1-1,0 0 1,0 0-1,-1 0 1,0 0 0,0 0-1,0-3 40,3-7 6,0 0 1,-2 0-1,0 0 0,0-1 0,-2 1 1,0-1-1,-1-13-6,-2-1 320,-2 1 0,-1-1 1,-2 1-1,-1 0 0,-1 0 1,-2 1-1,-12-28-320,15 45 592,7 12-583,0 0 1,0 0-1,0 0 0,0 0 0,0 0 0,0 0 1,0 0-1,0 0 0,0 0 0,0 0 0,0 1 0,0-1 1,0 0-1,0 0 0,0 0 0,0 0 0,0 0 0,0 0 1,0 0-1,0 0 0,0 0 0,0 0 0,0 0 0,0 0 1,0 0-1,0 0 0,0 0 0,0 0 0,0 0 0,0 0 1,0 0-1,0 0 0,0 0 0,0 0 0,0 0 0,0 0 1,0 0-1,-1 0 0,1 0 0,0 0-9,1 2 7,0 0 0,0 0-1,0 0 1,0 0 0,0 0 0,0-1-1,0 1 1,1 0 0,-1-1 0,1 1-7,12 9-72,1 0-1,0-1 1,0-1 0,1 0 0,0-2 0,7 3 72,31 16-123,-41-19 99,6 3-7,0 1 1,0 1-1,5 5 31,-19-14 1,-1 1-1,1 0 1,-1 0-1,0 1 1,0 0-1,0-1 1,-1 1-1,1 0 1,-1 1-1,-1-1 1,1 0-1,-1 1 1,0 0 0,1 3-1,-1 2 12,-1 1 0,0-1 0,-1 1 0,0 0 1,-1-1-1,0 1 0,-1-1 0,0 1 1,-2 4-13,-5 17 37,-2-2 0,-10 21-37,10-32 0,9-18 10,5-11 5,8-16 10,29-45-60,4 2-1,13-12 36,-3 5-61,16-34 61,-70 109 9,0 0-1,0-1 0,0 1 0,0-1 1,0 1-1,0 0 0,0-1 1,1 1-1,-1 0 0,0 0 1,0-1-1,1 1 0,-1 0 1,0-1-1,0 1 0,1 0 1,-1 0-1,0-1 0,1 1 1,-1 0-1,0 0 0,1 0 1,-1 0-1,0-1 0,1 1 1,-1 0-1,0 0 0,1 0 1,-1 0-1,0 0 0,1 0-8,3 11 119,-3 28-71,-1-33-38,-2 38 23,0-9-39,2-1 0,0 1-1,3-1 1,1 1-1,6 21 7,-9-50-16,1 0-1,0 0 1,0-1-1,0 1 1,1-1-1,0 1 1,0-1-1,1 0 1,-1 0-1,1 0 1,2 2 16,-4-6-7,1 1 0,-1 0 0,1 0 0,-1-1 0,1 0 0,-1 1 0,1-1 0,0 0 0,-1 0 0,1 0 0,0-1 0,0 1 0,0-1 1,0 1-1,0-1 0,0 0 0,-1 0 0,1 0 0,0-1 0,0 1 0,0-1 0,0 1 0,1-2 7,8-2-10,1-2 0,-1 1 1,0-2-1,-1 0 0,0 0 0,0-1 0,0 0 1,-1-1-1,4-4 10,10-10-20,-1 0 1,-1-2 0,-2-1-1,0 0 1,-1-1 0,-2-1-1,5-13 20,-9 16 48,-2-1-1,-1-1 1,0 0-1,-2 0 1,-2-1-1,0 0 0,-2 0 1,1-19-48,-7 18 366,1 29-356,1 0 1,0 0 0,0 0 0,0-1-1,0 1 1,0 0 0,0 0 0,0-1 0,0 1-1,0 0 1,0 0 0,-1 0 0,1-1-1,0 1 1,0 0 0,0 0 0,0 0 0,-1 0-1,1-1 1,0 1 0,0 0 0,0 0-1,-1 0 1,1 0 0,0 0 0,0 0 0,0 0-1,-1-1 1,1 1 0,0 0 0,0 0-1,-1 0 1,1 0 0,0 0 0,0 0 0,-1 0-1,1 0 1,0 0 0,0 0 0,0 0-1,-1 1 1,1-1 0,0 0 0,0 0 0,-1 0-1,1 0-10,-3 3 48,0 0 0,0 0 0,1 1 0,0-1 0,-1 1 0,1 0 0,0-1 0,0 1 1,1 0-1,-1 2-48,-8 20-23,2 1 0,1 0 0,1 0 0,1 1 0,1 0 0,2 0 0,1 0 0,1 0 0,2 12 23,6 33-883,3 0 0,19 69 883,-20-86-960,-10-52 837,1 0 0,-1 0 1,-1 0-1,1 0 0,0 0 1,-1 0-1,0 0 0,0 0 1,0 0-1,-1 0 0,1 0 1,-1 0 122,-1 1-122,-1-1 0,1 0 1,-1 1-1,1-1 1,-1 0-1,-3 1 122,3-1-71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6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44 2088,'-71'-23'961,"67"15"-273,-1-1-72,3 5 16,-2 4 0,2 0-160,0 0-48,-2 8-56,-13 36-7,-13 70-33,22-44-112,14 5-136,11-3-96,6-17-464,5-19-385,18-30 521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6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0 6673,'-7'36'2265,"-3"31"-2169,5 13-112,16 23-264,10 3-352,21-10-1113,5-15 1105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6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58 3041,'3'-7'324,"-1"2"-40,0 0-1,0 0 1,1 0-1,-1 0 1,1 1 0,1-1-1,-1 1 1,0 0-1,3-2-283,-6 5 25,1 1 0,-1 0-1,1 0 1,-1-1 0,0 1 0,1 0-1,-1 0 1,1 0 0,-1 0 0,1 0-1,-1 0 1,1 0 0,-1 0-1,1 0 1,-1 0 0,1 0 0,-1 0-1,1 0 1,-1 0 0,0 0-1,1 1 1,-1-1 0,1 0 0,-1 0-1,1 0 1,-1 1 0,0-1 0,1 0-1,-1 1 1,0-1 0,1 0-1,-1 1 1,0-1 0,1 0 0,-1 1-1,0-1 1,0 1 0,1-1-25,8 18 233,-8-17-215,12 37 65,-2 0-1,-1 1 0,-2 0 1,-2 1-83,5 20 9,33 159-951,-40-208 686,-1-14 137,-1-17 68,-6-51 261,3 0 0,3-1 0,3 1 0,12-54-210,-15 113 172,-2 9-126,0 1-1,0-1 0,0 1 0,1-1 0,-1 1 0,1-1 0,0 1 1,-1-1-1,1 1 0,0 0 0,0-1 0,1 1 0,-1 0 0,0 0 0,1 0 1,-1 0-1,1 0 0,0 0 0,0 0 0,0 1 0,0-1 0,0 0-45,-1 2 15,1-1-1,0 1 1,-1 0-1,1 0 0,0 0 1,-1 0-1,1 0 1,0 0-1,-1 0 1,1 0-1,0 0 0,-1 1 1,1-1-1,-1 1 1,1-1-1,-1 1 0,1 0 1,-1 0-1,1 0 1,-1 0-1,1 0 1,-1 0-1,0 0 0,0 0 1,1 0-1,-1 0 1,0 1-1,0 0-14,6 6-9,0 1 1,-1 0-1,-1 1 1,2 1 8,13 29-610,14 41 610,-18-42-1318,1-1 1,17 28 1317,4-8-872</inkml:trace>
  <inkml:trace contextRef="#ctx0" brushRef="#br0" timeOffset="1">1184 376 7386,'5'-25'2696,"1"12"-2240,13-12-664,6-11-496,9-19-1016,2-12 1056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7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99 4009,'-3'-6'241,"1"-2"143,-1 0-1,-1 0 1,0 0 0,0 1 0,0 0-1,-1-1 1,0 2 0,0-1-1,-1 0 1,-2-1-384,7 7 41,0 0-1,0 0 1,0 0 0,0 0-1,-1 0 1,1 1-1,0-1 1,0 0 0,-1 1-1,1-1 1,-1 1 0,1-1-1,0 1 1,-1 0 0,1 0-1,-1 0 1,1 0-1,-1 0 1,1 0 0,-1 0-1,1 0 1,0 0 0,-1 1-1,1-1 1,-1 0-1,1 1 1,0-1 0,-1 1-1,1 0 1,0-1 0,0 1-1,-1 0 1,1 0-1,0 0 1,0 0 0,0 0-1,0 0 1,0 0 0,0 0-1,0 0 1,1 1 0,-1-1-1,0 1-40,-3 4 2,1 0 1,0 1-1,0-1 0,0 1 1,1 0-1,0 0 0,0 0 1,0 3-3,-1 6-20,1 0 0,1-1 1,1 1-1,0 0 1,1 0-1,0 0 0,1 0 1,1 0-1,1-1 0,0 0 1,2 4 19,21 62 43,-3 0-1,8 59-42,-13-54 35,3 0-1,14 26-34,-32-101-57,0 0-1,1-1 1,0 1-1,1-1 0,0 0 1,1-1-1,0 1 1,3 2 57,-7-10-118,-1 1 0,1-1 0,0 1 1,0-1-1,0 0 0,0 0 1,0-1-1,0 1 0,0 0 0,1-1 1,-1 0-1,1 0 0,-1 0 1,1 0-1,-1-1 0,1 1 0,-1-1 1,1 0-1,0 0 0,-1 0 1,1 0-1,0-1 0,-1 0 0,1 1 1,-1-1-1,1 0 0,-1-1 1,2 0 117,31-20-850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4:59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55 368,'50'-55'88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7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0 491 7370,'2'-4'272,"0"-1"1,0 1 0,0 0 0,0 0-1,1 0 1,0 0 0,0 0 0,0 1 0,0-1-1,0 1 1,1 0 0,-1 0 0,5-2-273,6-4-201,1 0 0,0 2 0,6-3 201,6-2 75,113-51-1297,-38 18-3923,88-54 5145,-172 88-473,0-1 1,-1-1 0,0-1-1,-1 0 1,13-16 472,-26 27 71,0-2 0,0 1 0,0 0 0,-1 0 0,1-1 0,-1 1 0,0-1 0,-1 0 0,1 0-1,-1 0 1,0 0-71,0 4 85,-1 0 0,0 0-1,0 0 1,0-1 0,0 1-1,0 0 1,0 0-1,0 0 1,0 0 0,0-1-1,0 1 1,-1 0-1,1 0 1,0 0 0,-1 0-1,1 0 1,-1 0 0,1 0-1,-1 0 1,0 0-1,1 0 1,-1 0 0,0 0-1,0 0 1,0 0 0,0 0-1,0 1 1,0-1-1,0 0 1,0 1 0,0-1-1,0 1 1,0-1-1,0 1 1,0-1 0,0 1-1,0 0 1,-1 0 0,1-1-1,0 1 1,0 0-1,0 0 1,0 0 0,-1 1-85,-1-2 122,0 1 0,0 1 1,1-1-1,-1 0 1,0 1-1,1-1 0,-1 1 1,0 0-1,1 0 0,-1 0 1,1 0-1,-1 1 1,1-1-1,-1 0 0,1 1 1,0 0-1,0 0 0,0 0-122,-2 1 115,1 1-1,0 0 0,0 0 1,0 1-1,1-1 0,-1 1 1,1-1-1,0 1 0,-1 3-114,-1 8 116,0 0-1,1 0 0,1 1 0,0-1 0,1 14-115,2 32 93,3 0 1,10 48-94,31 118 0,-6-81-330,-36-140 260,0 1-1,-1-1 1,2 0-1,-1-1 1,3 4 70,-6-9-14,1-1 0,-1 1 0,0 0-1,1 0 1,-1-1 0,1 1 0,-1 0 0,1-1 0,-1 1 0,1-1 0,0 1 0,-1-1 0,1 1-1,0-1 1,-1 1 0,1-1 0,0 1 0,-1-1 0,1 0 0,0 0 0,0 1 0,0-1-1,-1 0 1,1 0 0,0 0 0,0 0 0,0 0 0,0 0 0,-1 0 0,1 0 0,0 0 0,0 0-1,0 0 1,-1 0 0,1-1 0,0 1 0,0 0 0,-1-1 0,1 1 0,0-1 0,0 1-1,-1 0 1,1-1 0,0 0 0,-1 1 0,1-1 0,-1 1 0,1-1 14,9-12-135,-1 0 0,-1 0 0,0-1 0,0 0 0,-1 0 0,3-12 135,10-21-133,-11 29 126,13-28 357,1 1 0,3 1 0,13-18-350,-34 56 107,0 0 1,0 0-1,1 0 1,-1 1-1,1-1 0,1 1 1,4-3-108,-8 6 31,1 0-1,-1 1 1,0-1 0,0 1-1,1 0 1,-1 0 0,0 0-1,1 1 1,-1-1 0,1 1-1,-1 0 1,1-1 0,-1 2-1,1-1 1,-1 0 0,1 1-1,-1 0 1,1-1 0,0 2-31,4 1 23,0 0 1,0 1-1,-1 0 0,1 1 1,-1 0-1,0 0 0,-1 0 1,1 1-1,1 2-23,16 17 43,16 22-43,8 8-33,-39-46-2,1 0-1,0 0 1,0-1 0,1-1 0,0 0 0,11 5 35,-18-10-17,0 0 0,-1 0 0,1-1 0,0 0 0,0 0 0,0 0 0,0 0 0,0-1 0,0 1 0,0-1 0,0 0 0,0 0 1,0-1-1,0 1 0,0-1 0,0 0 0,0 0 0,0 0 0,-1 0 0,1-1 0,0 0 0,-1 1 0,1-1 0,0-1 17,3-3-34,0 0 0,-1-1 0,1 0 0,-1 0 0,-1 0 0,1-1-1,-1 0 1,-1 0 0,1 0 0,-1-1 0,-1 1 0,0-1 0,0 0 0,0 0-1,-1 0 1,-1-1 0,1-2 34,0-5-4,-1-1 1,0 0-1,-1 1 1,-1-1-1,-1 1 0,0-1 1,-1 1-1,-5-12 4,8 27 22,-1 0 0,1-1 1,-1 1-1,0 0 0,0 0 0,0 0 1,0 0-1,0 1 0,0-1 0,0 0 1,-1 0-1,1 1 0,-1-1 0,1 1 0,-2-2-22,3 3 13,-1 0 1,0-1-1,0 1 0,0 0 0,1 0 0,-1 0 0,0 0 0,0-1 0,0 1 0,0 0 0,1 0 0,-1 0 0,0 1 0,0-1 0,0 0 0,0 0 0,1 0 0,-1 1 0,0-1 0,0 0 0,1 1 0,-1-1 0,0 0 0,0 1 0,1-1 0,-1 1-13,-4 3 39,1 1-1,0-1 1,0 1-1,1 0 1,-1 0-1,1 0 1,0 0-1,1 0 1,-1 1 0,0 1-39,-2 9 7,0-1 0,1 1 0,0 0 0,1 0 0,1 0 0,1 1 0,0-1 0,1 0 0,1 6-7,0-9-52,1 0 0,0 0 0,0-1 1,1 1-1,1 0 0,0-1 0,1 0 0,0 0 0,1-1 0,0 1 1,1-1-1,2 1 52,-1-2-52,1-1 0,0 0 1,1-1-1,0 0 0,7 4 52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8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63 2144,'-2'-2'825,"1"0"-721,1-17-336,9-21 128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8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5 3809,'-1'-1'80,"0"1"1,0-1-1,1 1 0,-1 0 1,0-1-1,0 1 1,0 0-1,0-1 1,0 1-1,0 0 0,0 0 1,0 0-1,0 0 1,0 0-1,0 0 1,1 0-1,-1 0 0,0 0 1,0 1-1,0-1 1,0 0-1,0 0 0,0 1 1,0-1-1,0 1 1,1-1-1,-1 1-80,-2 1 103,1 0-1,0 0 1,0 0 0,0 0 0,0 0-1,1 0 1,-1 1 0,0-1-1,0 3-102,-4 8 206,0 0-1,2 1 0,-3 9-205,-1 7 170,1-1 1,2 1-1,1 0 0,2 2-170,1-18 24,1-1-1,0 1 1,1-1 0,1 1-1,0-1 1,0 1 0,2-1-1,0 0 1,0 0 0,2 1-24,-4-9-53,1 1 0,1-1 0,-1 0 0,1 0 1,0 0-1,0 0 0,0-1 0,0 0 0,1 0 1,0 0-1,0 0 0,0-1 0,0 0 0,1 0 0,-1 0 1,1 0-1,0-1 0,0 0 0,-1-1 0,1 1 0,1-1 1,-1 0-1,0 0 0,0-1 0,0 0 0,0 0 0,0 0 1,1-1-1,-1 0 0,0 0 0,0-1 0,0 1 0,-1-1 1,1-1-1,0 1 0,-1-1 0,1 0 0,-1 0 0,0-1 1,0 1-1,0-1 0,-1 0 0,1 0 0,-1-1 53,22-24-728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48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 7394,'2'-23'2648,"8"10"-2392,20 11-392,8 4-464,12 15 336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50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1187 5689,'46'37'2067,"-45"-36"-2033,0-1-1,-1 1 1,1-1-1,0 1 0,0-1 1,-1 1-1,1-1 1,0 0-1,0 0 0,0 1 1,-1-1-1,1 0 1,0 0-1,0 0 0,0 0 1,0 0-1,0 0 1,-1 0-1,1 0 0,0 0 1,0 0-1,0 0 1,0-1-1,-1 1 0,1 0 1,0-1-1,0 1 1,-1 0-1,1-1 0,0 1 1,0-1-1,-1 1 1,1-1-1,0 1 1,-1-1-1,1 0 0,-1 1 1,1-1-1,-1 0-33,6-5 134,21-16-23,21-23-111,-39 36-23,0-2-1,-1 1 1,0-1-1,-1-1 1,0 1-1,4-10 24,-3 2-4,-1-1 0,-1 0 0,-1 0 0,0 0 0,-2 0 0,0-1 0,-2 1 0,0-1 0,-1 0 0,-1 1-1,-1-1 1,0 1 0,-2-1 0,-1 1 0,0 0 0,-1 1 0,-1-1 0,-4-4 4,8 17 60,-1 0 1,0 0-1,0 0 1,-1 1-1,1 0 1,-2-1-1,1 2 1,-1-1-1,0 1-60,2 2 59,0 0-1,0 0 1,0 0-1,-1 1 0,1 0 1,-1 0-1,0 0 0,0 1 1,1-1-1,-1 1 0,0 0 1,0 1-1,0-1 1,-4 1-59,-3 0 95,-1 1 1,1 0 0,0 1 0,-1 1-1,-6 2-95,14-4 7,0 0-1,1 1 1,-1-1-1,1 1 1,-1 0-1,1 1 1,0-1-1,0 1 1,0 0-1,0 0 1,0 0-1,1 0 1,-1 1-1,1-1 1,-1 2-7,4-5-3,0 1 1,0-1 0,0 0 0,0 1 0,0-1 0,-1 1-1,1-1 1,0 0 0,0 1 0,0-1 0,0 0-1,1 1 1,-1-1 0,0 1 0,0-1 0,0 0-1,0 1 1,0-1 0,0 0 0,1 1 0,-1-1-1,0 0 1,0 1 0,0-1 0,1 0 0,-1 0-1,0 1 1,0-1 0,1 0 0,-1 0 0,0 1-1,1-1 1,-1 0 0,0 0 0,1 0 0,-1 0-1,0 1 1,1-1 0,-1 0 0,1 0 0,-1 0-1,0 0 1,1 0 0,-1 0 0,0 0 0,1 0-1,-1 0 3,23 2-79,-8-4 10,0-1 0,0 0 0,0-1 0,9-4 69,2 0-68,47-17-84,-31 10 49,1 2 0,15-1 103,-54 13-3,4-1 1,-1 1 0,1 0 0,-1 0 1,1 1-1,0 0 2,-7 0 1,0 0-1,0 0 1,1 0 0,-1 0 0,0 1 0,1-1 0,-1 0-1,0 0 1,0 1 0,0-1 0,1 1 0,-1-1-1,0 1 1,0 0 0,0-1 0,0 1 0,0 0-1,0 0 1,0 0 0,0 0 0,0 0 0,-1 0 0,1 0-1,0 0 1,-1 0 0,1 0 0,0 0 0,-1 0-1,1 1 1,-1-1 0,0 0 0,1 1-1,-1 6 12,-1-1 1,1 1 0,-1-1-1,-1 1 1,1-1-1,-1 0 1,-1 0-1,1 0 1,-4 7-13,5-12 3,-10 27 37,-41 117 144,45-122-153,1 1 0,1 0 0,1 0 0,-1 26-31,5-43 4,0 0 0,0 0 0,1-1 1,0 1-1,0 0 0,1 0 0,0 0 0,0-1 1,4 7-5,-5-10 1,1-1 0,0 0 1,1 1-1,-1-1 1,0 0-1,1-1 1,0 1-1,-1 0 1,1-1-1,0 0 1,0 1-1,1-1 0,-1 0 1,0-1-1,1 1 1,-1 0-1,1-1 1,0 0-1,-1 0 1,3 0-2,4 1-5,-1-1 0,1 0 0,0-1 0,-1 0 0,1 0 0,0-1 0,6-1 5,11-4-55,0-1-1,1-1 56,6-4-190,0-1-1,-1-1 1,-1-2-1,0-2 1,-1 0-1,-1-2 1,-1-2-1,-1 0 1,-1-2-1,-1-1 1,-1-1-1,-2-1 1,0-1-1,13-23 191,-13 12-25,-22 37 45,0 1 1,0-1 0,0 0-1,0 1 1,-1-1-1,1 0 1,-1 0 0,1 1-1,-1-1 1,0 0 0,0 0-1,0 0 1,0 0 0,0 1-1,0-1 1,0 0-1,-1-1-20,1 2 22,-1 0-1,0 1 0,1-1 0,-1 1 0,0-1 1,1 1-1,-1-1 0,0 1 0,0 0 1,0-1-1,1 1 0,-1 0 0,0 0 0,0 0 1,0-1-1,0 1 0,0 0 0,1 0 0,-1 0 1,0 0-1,0 0 0,0 1 0,0-1 1,0 0-1,1 0 0,-1 1 0,0-1 0,0 0-21,-29 12 433,19-4-336,0-1 1,0 2-1,1 0 0,0 0 0,1 1 0,0 0 0,0 0 1,1 1-1,-4 6-97,-2 6 93,1 1 1,0 0-1,2 1 1,-2 9-94,9-23 11,0 0 0,1 0 1,0 0-1,1 1 0,1-1 1,0 1-1,0 0 0,1-1 0,1 3-11,-1-10 0,1 1 0,-1-1 0,1 0 0,0 0 0,1 0 0,-1 1 0,1-1 0,-1-1 0,1 1 0,0 0 0,1 0 0,-1-1 0,1 1 0,-1-1 0,1 0 0,0 1 0,0-2 0,1 1 0,-1 0 0,1 0 0,-1-1 0,1 0 0,0 0 0,0 0 0,1 0 0,1 0-6,0 0 0,1-1-1,-1 1 1,1-1 0,0-1 0,-1 0 0,1 1 0,0-2-1,-1 1 1,1-1 0,-1 0 0,1-1 0,-1 1 0,1-1-1,-1 0 1,0-1 0,0 0 0,0 0 0,4-3 6,7-4-27,-1-1 0,0-1 0,-1 0 0,0-2 0,-1 1 0,3-5 27,7-10-48,-1 0-1,-2-1 0,0-2 1,14-29 48,-25 41 6,-1 0-1,-1-1 1,-1 0 0,0 0 0,-2 0-1,0-1 1,-1 0 0,-1 1 0,-1-9-6,-2 25 21,-1-36 157,1 39-158,0 0 0,0 0 0,0-1 0,-1 1 0,1 0 0,0 0 0,0 0 0,-1 0 0,1-1 0,-1 1 0,1 0 0,-1 0 0,1 0 0,-1 0 0,0 0 0,1 0 0,-1 0 0,0 0 0,0 0 0,0 1 0,0-1 1,0 0-1,0 0 0,0 1 0,0-1 0,0 1 0,0-1-20,1 1 7,0 0 0,-1 0 0,1 0 0,0 1 1,-1-1-1,1 0 0,0 0 0,0 0 0,0 1 1,-1-1-1,1 0 0,0 0 0,0 0 0,0 1 1,-1-1-1,1 0 0,0 0 0,0 1 0,0-1 1,0 0-1,0 1 0,-1-1 0,1 0 0,0 0 1,0 1-1,0-1 0,0 0 0,0 1 0,0-1 1,0 0-1,0 1 0,0-1 0,0 0 0,1 1 1,-1-1-8,1 17 65,8 15-55,1 0 0,2 0 0,1-1 0,17 28-10,18 45-16,-38-79 4,-1 0 1,-2 1-1,0 0 0,-2 0 0,0 0 1,-1 13 11,-3-30-4,-1 1 0,0-1 0,0 1 0,-1-1 0,-1 1 0,0-1 0,0 1 1,0-1-1,-1 0 0,-1 0 0,1 0 0,-1-1 0,-1 1 0,0-1 1,0 0-1,-1 0 0,1-1 0,-2 0 0,-4 5 4,10-11 1,-46 38 4,44-37-4,-1 1 1,0-1 0,1 0-1,-1 0 1,0-1-1,0 1 1,-1-1 0,1 1-1,0-1 1,0-1 0,0 1-1,-2-1-1,5 0 1,1 1-1,0-1 1,0 0-1,0 0 0,0 0 1,0 0-1,0 0 0,0 0 1,0 0-1,-1 0 1,1 0-1,0 0 0,0 0 1,0 0-1,0 0 1,0 0-1,0 0 0,0 0 1,0-1-1,-1 1 0,1 0 1,0 0-1,0 0 1,0 0-1,0 0 0,0 0 1,0 0-1,0 0 1,0 0-1,0 0 0,0 0 1,0 0-1,0 0 0,-1-1 1,1 1-1,0 0 1,0 0-1,0 0 0,0 0 1,0 0-1,0 0 1,0 0-1,0 0 0,0-1 1,0 1-1,0 0 1,0 0-1,0 0 0,0 0 1,0 0-1,0 0 0,0 0 1,0 0-1,0-1 1,0 1-1,6-7 24,14-8 14,53-20 27,39-13-65,-61 28-34,-2-1 0,0-3 1,-2-2-1,42-29 34,-51 23-50,-1-1 1,-1-2 0,-2-2-1,-1-1 1,17-28 49,-38 52-5,-2-1 0,0 0 0,-1-1 0,-1 0 0,0 0 0,-1-1 0,0 0 0,-2 0 0,0 0 0,-1-1-1,-1 0 1,0 0 0,-2 0 0,0 0 5,-2-15-26,-1 1 0,-3-1-1,-4-18 27,-28-97-50,29 119 61,-4-19 233,-4 0 1,-19-43-245,34 89 13,-2-4 47,0-1 0,-1 1 0,1-1 0,-1 1 0,-1 0-60,4 5 18,0-1 0,0 1 0,0 0-1,0 0 1,0 0 0,-1 1 0,1-1-1,0 0 1,0 0 0,-1 0 0,1 1-1,0-1 1,-1 1 0,1-1 0,-1 1 0,1 0-1,-1-1 1,1 1 0,-1 0 0,1 0-1,-1 0 1,1 0 0,-1 0 0,1 1 0,-1-1-18,0 0 9,1 1 0,0-1 1,-1 1-1,1-1 1,-1 1-1,1 0 1,0 0-1,-1-1 0,1 1 1,0 0-1,0 0 1,0 0-1,0 0 0,0 0 1,0 1-1,0-1 1,0 0-1,0 0 1,0 1-1,1-1 0,-1 0 1,0 1-10,-7 35 14,7-32-9,-3 31-1,2-1 0,1 1 0,2 0 0,1 0 0,6 25-4,2-5-41,3-1 0,2-1-1,8 18 42,-11-35-4,-1 0-1,-2 1 1,-2 0-1,-2 0 1,-1 1 0,-2 0-1,-3 30 5,0-36-83,-2-1-1,-2-1 1,-1 1-1,-1-1 0,-2 0 1,-1 0-1,-1-1 1,-2 0-1,-7 11 84,16-33-334,0-1 0,-1 1-1,0-1 1,0 0 0,0-1-1,-1 1 1,-4 3 334,10-10-52,-1 1 1,0-1-1,0 1 1,0-1 0,0 1-1,1-1 1,-1 0-1,0 0 1,0 1-1,0-1 1,0 0-1,0 0 1,0 0-1,0 0 1,0 0 51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50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0 115 6937,'69'-34'2737,"13"7"-1713,46 2-1880,20-3 608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5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98 910 5569,'-8'111'2125,"9"-94"-782,5-13-984,7-12-517,-12 7 258,9-7-194,-1-1 0,0 0 0,0 0 0,-1-1 0,0 0 0,6-10 94,3-8-413,-1-1 0,2-7 413,-2-2-387,-1-2 0,-2 1 0,-2-2-1,-2 0 1,-1 0 0,-2 0 0,-1-20 387,-1-45-567,-5-1 0,-7-32 567,6 118 227,2 6 162,-1 0 1,-1 0-1,0 0 0,-1 0 0,0 1 0,-2 0 0,-2-7-389,7 19 83,-1 1 0,0-1 0,1 1 0,-1-1 0,0 1 0,0 0 0,0-1 1,0 1-1,0 0 0,0 0 0,0 0 0,0-1 0,-1 1 0,1 0 0,0 0 0,-1 1 0,1-1 0,0 0 0,-1 0 1,1 1-1,-2-1-83,1 1 20,1 0 0,0 0 0,-1 1 1,1-1-1,0 1 0,0-1 1,-1 1-1,1-1 0,0 1 0,0 0 1,0-1-1,0 1 0,0 0 1,0 0-1,0 0 0,0 0 0,0 0 1,0 0-1,0 0 0,0 0 0,1 0 1,-1 0-1,1 1 0,-1-1 1,1 0-1,-1 0 0,1 1 0,-1 0-20,-7 22 8,2 1-1,0 0 1,2 0-1,0 0 1,2 1-1,0 3-7,0 6 6,-11 288 104,10-152 119,-11 26-229,-18 22 268,-21 50-268,45-229 28,2-1 1,1 17-29,4-49 2,1 19-3,0-25 0,0 0 1,0-1-1,0 1 1,0 0-1,1-1 0,-1 1 1,0 0-1,0-1 1,0 1-1,1-1 1,-1 1-1,0 0 1,1-1-1,-1 1 0,1-1 1,-1 1-1,1-1 1,-1 1-1,1-1 1,-1 0-1,1 1 0,-1-1 1,1 1-1,-1-1 1,1 0-1,-1 0 1,1 1-1,0-1 1,-1 0-1,1 0 0,0 0 1,0 1 0,0-2 0,0 1-1,0 0 1,0 0 0,0 0-1,0 0 1,0-1 0,0 1 0,0-1-1,0 1 1,0 0 0,0-1 0,-1 0-1,1 1 1,0-1 0,0 1 0,0-1-1,-1 0 1,1 0 0,0 1-1,-1-1 1,17-21-42,-1-1-1,0 0 0,-2-1 0,-1 0 0,2-10 43,-3 10-36,8-18-98,-3 0 1,-1-2 0,-2 0-1,-1-1 1,-3 0 0,0-15 133,-5 21-70,-2 0 0,-1-1 0,-2 1 0,-2-1 0,-1 1 0,-3 0 0,-4-17 70,8 47 37,0 1-1,0 0 1,-1 0-1,0 1 1,0-1 0,-1 1-1,0-1 1,0 1-1,-1 0 1,-4-5-37,5 9 45,0-1 0,0 1 0,0 0 0,-1 0-1,1 0 1,0 0 0,-1 1 0,0 0 0,0 0 0,0 0 0,0 0 0,0 1 0,0 0 0,0 0 0,0 0 0,0 1 0,-3 0-45,-1-1 29,1 1 1,-1 1 0,0 0 0,0 0 0,0 0-1,1 1 1,-1 1 0,1-1 0,0 1-1,-1 1 1,1-1 0,1 1 0,-1 1-1,1 0 1,-1 0 0,-2 3-30,9-7-13,-1 0 0,1 0 0,0 0 0,0 0 0,0 1 0,0-1 0,1 0 0,-1 0 1,0 1-1,0-1 0,1 1 0,-1-1 0,1 1 13,0-1-15,-1-1 0,1 1 0,0-1 0,0 1 0,0 0 0,1-1 0,-1 1 0,0-1 1,0 1-1,0-1 0,0 1 0,0-1 0,1 1 0,-1-1 0,0 1 0,0-1 0,1 1 0,-1-1 0,0 1 0,1-1 0,-1 1 0,1-1 1,-1 0-1,1 1 15,2 1-63,-1-1 0,1 0 0,0 0 0,0 0 0,0 0 0,0 0 0,0-1 0,0 1 0,0-1 1,0 0-1,0 0 0,0 0 0,0 0 0,1 0 63,50-6-1072,0-2 1,6-3 1071,-20 2-358,-1 2 0,1 2 0,1 1 0,-1 2 0,18 3 358,-50 0 10,1 0 0,0 0 0,-1 1 0,1 0 1,-1 0-1,0 1 0,0 0 0,0 1 0,0 0 0,2 1-10,-6-2 75,0 0-1,-1 0 0,1 0 1,-1 0-1,0 1 1,0-1-1,0 1 0,0 0 1,-1 0-1,0 0 1,1 0-1,-2 0 1,1 1-1,0-1 0,-1 0 1,0 1-1,0 0 1,0-1-1,0 4-74,-1-7 46,0 0 0,0 0 0,0 0 0,0 0 0,1 0 0,-1 0 0,0-1 0,0 1 0,1 0 0,-1 0 0,0 0 0,1-1 0,-1 1 0,1 0 0,-1 0 0,1-1 0,-1 1 0,1 0 0,0-1-46,-1 1 33,1-1 0,-1 0 1,1 0-1,-1 0 0,1 0 0,-1 0 0,1 0 0,-1 0 0,1 0 0,-1 0 1,1 0-1,-1 0 0,1 0 0,-1 0 0,1 0 0,-1-1 0,1 1 0,-1 0 0,1 0 1,-1 0-1,0-1 0,1 1 0,-1 0 0,1-1-33,4-3 219,0 0 0,-1-1 0,1 1 0,-1-1 0,1-1-219,-2 2 87,15-18 201,-1-1-1,-1 0 1,11-22-288,-21 34 8,-1 0 0,1-1 0,-2 0 0,0 0 0,0 0 0,-1 0 0,-1-1 0,0 1 0,0-12-8,-2 19 2,0 0 0,0 1-1,-1-1 1,0 0 0,0 0 0,0 1-1,0-1 1,-1 1 0,0-1 0,0 1 0,-2-3-2,3 4 6,-1 1 0,0-1 0,0 1 0,0 0 1,0 0-1,0 0 0,0 0 0,-1 0 1,1 0-1,-1 1 0,1-1 0,-1 1 1,0 0-1,1 0 0,-1 0 0,0 0 0,0 0 1,0 0-1,0 1 0,0 0-6,-8-1 25,1 1 1,0 0-1,-1 1 0,1 0 0,0 1 1,0 0-1,0 0 0,-2 2-25,-26 9 133,-17 9-133,43-17 5,-107 48 38,118-53-47,-1 0 0,1 1 0,0 0 1,0-1-1,-1 1 0,1-1 0,0 1 0,0 0 0,0 0 0,0 0 1,0 0-1,0 0 0,0 0 0,0 0 0,1 0 0,-1 0 1,-1 1 3,3-1-4,0 0 1,0-1 0,0 1 0,0 0 0,0-1 0,0 1 0,0-1 0,0 1 0,0-1 0,0 0 0,0 1-1,0-1 1,0 0 0,0 0 0,0 0 0,0 0 0,0 0 0,0 0 0,0 0 0,0 0 0,0 0 0,1 0 3,27-1-51,-1-1 0,0-1 0,27-6 51,88-26-89,-87 20 56,-38 10 25,23-6-12,1 1 1,0 2 0,0 2-1,18 1 20,-57 5 4,0 0-1,-1 0 1,1 0-1,0 0 1,0 1-1,0-1 1,-1 1-1,1 0 0,0 0 1,-1 0-1,1 0 1,-1 0-1,1 0 1,-1 1-1,1-1 1,-1 1-1,0 0 0,2 1-3,-2-1 10,-1 0 0,1 1 0,-1-1-1,0 1 1,0-1 0,0 1 0,0-1 0,0 1-1,0-1 1,-1 1 0,1 0 0,-1-1-1,0 1 1,0 0 0,0 2-10,-1 9 56,-1 0-1,-1 0 1,0-1 0,-1 1-1,-1-1 1,-2 5-56,6-14 12,-12 30 124,1 1-1,2 0 0,-3 27-135,11-53 9,1 1 1,-1-1-1,2 1 1,0-1-1,0 1 1,0-1-1,1 1 1,1-1-1,0 0 1,0 1-1,1-1 1,0 0-1,0 0 1,1-1-1,0 1 1,4 5-10,-5-11 0,0 1 0,-1-1 0,2 0 0,-1 0 0,0 0 0,1 0 1,-1-1-1,1 1 0,0-1 0,0 0 0,0 0 0,0 0 0,0-1 0,0 1 0,1-1 1,-1 0-1,0 0 0,1-1 0,-1 1 0,1-1 0,1 0 0,8-1-11,-1 0 0,0-1 1,0 0-1,-1-1 0,1-1 0,6-2 11,19-8-73,-1-2-1,-1-1 1,-1-2 0,0-1-1,-2-2 1,0-1 0,-1-1-1,-2-2 1,0-2 0,10-13 73,-28 28-2,-1-1 0,-1 0 1,0 0-1,-1-1 0,0-1 1,-1 1-1,2-10 2,-6 16 39,-1 0 0,0 0 0,-1-1 0,0 1 0,-1-1 0,0 0 0,0 0 0,-1 1 0,0-1 0,-1 0-1,0 0 1,-1 1 0,-2-9-39,3 14 21,0 1 0,0 0 0,0 0 0,0 0 0,-1 0 0,1 0 0,-1 0 0,0 0 0,0 0 0,0 0 0,0 1 0,0-1 0,-1 1 0,1 0 0,-1 0 0,1 0 0,-2-1-21,1 2 17,0-1-1,0 1 0,0 0 1,0 1-1,0-1 1,0 0-1,0 1 1,0 0-1,0 0 1,0 0-1,0 0 0,-1 0 1,1 1-1,0-1 1,-2 1-17,-6 3 20,0 0 1,0 1-1,1 0 1,0 0-1,0 1 1,0 1-1,0-1 1,1 2 0,-2 2-21,-20 17 12,1 2 1,1 1 0,-1 5-13,19-21 1,0 0 0,2 0 0,0 1 0,0 0 0,2 1 0,-1 0 0,2 0 0,-3 14-1,7-22-4,0-1 1,1 0-1,1 1 0,-1-1 1,1 1-1,1-1 0,-1 1 0,1-1 1,0 1-1,1-1 0,0 0 0,0 1 1,1-1-1,-1 0 0,2-1 0,0 3 4,-2-6-6,0 0-1,0 0 1,1 0 0,-1 0-1,0 0 1,1 0-1,0-1 1,0 0-1,0 1 1,0-1-1,0 0 1,0 0-1,1-1 1,-1 1-1,0-1 1,1 0-1,0 1 1,-1-1-1,1-1 1,0 1-1,-1-1 1,1 1 0,0-1-1,-1 0 1,1 0-1,0-1 1,0 1-1,-1-1 1,1 0-1,0 0 1,-1 0-1,1 0 1,-1-1 6,7-2-22,-1 0 1,1-1-1,-1-1 1,-1 1-1,1-2 0,-1 1 1,0-1-1,0 0 1,3-4 21,6-9-27,-1 1 1,0-2-1,4-10 27,16-33 131,-3-1 0,-2-2-1,14-51-130,-49 131 86,1 0-1,0 0 0,1 1 1,1-1-1,0 2-85,-1 13 14,-2 9-42,2 0 0,1 0 0,3 17 28,-1-42-32,0 0 0,1 0 0,0 0 0,1 0 1,0-1-1,1 1 0,0-1 0,1 0 0,0 0 0,1 0 0,0-1 0,4 4 32,-9-11-9,1-1 0,0 0 0,0 0 0,0 0 0,1 0 0,-1 0 1,0 0-1,1 0 0,-1-1 0,1 1 0,0-1 0,-1 0 0,1 0 0,0 0 0,0 0 1,0 0-1,0-1 0,0 1 0,-1-1 0,4 0 9,-2 0-5,1-1 0,-1 0 1,1 0-1,-1 0 0,0 0 1,0-1-1,1 0 0,-1 0 0,0 0 1,-1 0-1,1-1 0,3-2 5,9-8 0,-1-2 1,0 0-1,-1-1 0,-1 0 0,4-7 0,-14 18-4,69-93 10,-10 12 335,29-28-341,-87 110 23,0-1 22,-1 1 0,1 0 0,0 0 0,1 1 0,2-3-45,-7 6 4,1-1 1,0 1 0,-1 0-1,1-1 1,0 1 0,-1 0-1,1-1 1,0 1 0,0 0-1,-1 0 1,1 0 0,0-1-1,0 1 1,0 0 0,-1 0-1,1 0 1,0 0 0,0 1-1,-1-1 1,1 0 0,0 0-1,0 0 1,-1 1 0,1-1-1,0 0 1,0 1 0,-1-1-1,1 0 1,-1 1 0,1-1-1,0 1 1,-1-1 0,1 1-1,-1-1 1,1 1 0,-1 0-1,1-1 1,-1 1 0,1 0-5,5 9 6,0 0 0,-1 0 0,0 1 0,0 0 0,-1 0 1,-1 0-1,0 0 0,0 1 0,-1-1 0,1 12-6,-1 16 1,-2 0 1,-4 26-2,2-26-16,1-1 1,3 22 15,2-38-43,-4-22 43,0 0-1,0 0 0,0 0 1,0 1-1,0-1 0,0 0 1,0 0-1,0 0 0,0 0 1,0 0-1,0 0 0,0 1 1,0-1-1,0 0 0,0 0 1,0 0-1,0 0 0,0 0 1,1 0-1,-1 0 0,0 0 1,0 1-1,0-1 0,0 0 1,0 0-1,0 0 0,0 0 1,1 0-1,-1 0 0,0 0 1,0 0-1,0 0 0,0 0 1,0 0-1,0 0 0,1 0 1,-1 0-1,0 0 0,0 0 1,0 0-1,0 0 0,0 0 1,1 0-1,-1 0 0,0 0 1,0 0-1,0 0 0,0 0 1,0 0-1,0 0 0,0-1 1,1 1-1,-1 0 0,0 0 1,0 0-1,0 0 0,0 0 1,0 0-1,0 0 0,0 0 1,0-1-1,0 1 0,0 0 1,0 0-1,1 0 0,-1 0 1,0 0-1,0 0 1,3-6-3,-1 1 1,1 0-1,-1 0 1,0-1-1,0 1 1,-1-1-1,1 0 1,-1-3 2,3-10-7,48-164-142,27-52 149,-65 201-5,-14 33 6,0 1 0,0 0 1,0-1-1,0 1 0,0 0 1,0-1-1,0 1 0,0 0 1,0-1-1,0 1 1,0 0-1,1-1 0,-1 1 1,0 0-1,0 0 0,0-1 1,0 1-1,1 0 0,-1 0 1,0 0-1,0-1 1,1 1-1,-1 0 0,0 0 1,0 0-1,1-1 0,-1 1 1,0 0-1,1 0 1,-1 0-1,0 0 0,1 0 1,-1 0-2,3 10 22,-3-9-21,4 27 1,-1-1 0,-2 1 0,-1 9-2,0-4-15,1 0 1,5 23 14,-6-53-5,0 0 0,1 0-1,-1 0 1,1 0 0,0 0 0,0 0 0,0-1 0,0 1-1,0 0 1,1 0 0,-1-1 0,1 1 0,0-1 0,0 1 0,0-1-1,0 0 1,0 0 0,0 0 0,1 0 0,-1 0 0,1 0-1,-1 0 1,1-1 0,0 0 0,0 1 0,-1-1 0,1 0 0,0 0-1,0-1 1,0 1 0,0-1 0,0 1 0,0-1 0,0 0-1,0 0 1,0 0 0,1 0 5,9-2-4,0 0-1,0-1 1,-1 0 0,0-1-1,1 0 1,-1 0-1,1-3 5,30-14-15,10-9 15,-46 27 0,48-30 0,-1-3 1,19-17-1,-49 33 13,0 0 0,-2-2 0,0 0 0,-2-2 0,17-23-13,-34 42 16,1 0-1,-1-1 0,0 0 1,-1 1-1,0-1 1,1 0-1,-2 0 1,2-4-16,-3 9 5,0-1 1,0 1 0,0 0 0,0 0-1,0 0 1,0-1 0,0 1 0,0 0-1,0 0 1,-1-1 0,1 1 0,-1 0 0,1 0-1,-1 0 1,1 0 0,-1 0 0,1 0-1,-2-1-5,1 1 6,0 0-1,0 0 1,0 0-1,-1 1 1,1-1-1,0 0 1,0 1 0,-1-1-1,1 1 1,-1 0-1,1-1 1,0 1-1,-1 0 1,1 0-1,-1 0 1,1 0-1,-1 0 1,1 0-1,-2 0-5,-3 1-1,-1 0 0,1 1 0,0 0-1,0 0 1,-1 0 0,1 0 0,1 1-1,-1 0 1,0 1 0,1-1 0,0 1-1,0 0 1,0 0 0,0 1 0,0-1 0,1 1-1,0 0 1,0 0 0,0 1 0,1-1-1,-1 3 2,-1-1 1,1 2 1,0-1-1,1 0 0,0 1 0,0-1 0,1 1 0,0 0 0,0 0 0,1 0 0,1 0 0,-1 0 1,1 0-1,1 0 0,-1 0 0,2 3-1,1-1-16,1-1 1,0 1 0,1-1-1,0 0 1,0 0-1,1-1 1,1 1-1,-1-1 1,1-1 0,1 1-1,0-1 1,8 7 15,9 6-518,1-1 0,1 0 0,23 11 518,1-4-511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52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383 489 8458,'0'0'93,"0"-1"1,0 1 0,0 0-1,-1-1 1,1 1 0,0 0-1,0 0 1,-1-1-1,1 1 1,0 0 0,-1 0-1,1-1 1,0 1 0,-1 0-1,1 0 1,0 0-1,-1-1 1,1 1 0,0 0-1,-1 0 1,1 0 0,-1 0-1,1 0 1,0 0 0,-1 0-1,1 0 1,-1 0-1,1 0 1,0 0 0,-1 0-1,1 0-93,-14 9 835,-9 22-1089,20-27 429,-25 31-409,-1 0 0,-2-2 0,-29 24 234,27-27-297,2 1 0,1 1-1,2 2 1,-4 7 297,28-36-18,0 1 0,1-1 1,0 1-1,0 0 0,0 0 1,1 0-1,0 0 0,0 1 1,0-1-1,1 0 0,-1 4 18,2-9-2,0 1 0,1-1 0,-1 0 0,0 0 0,0 1 0,1-1 0,-1 0 0,0 0 0,1 0 0,-1 1 0,1-1 0,0 0 0,-1 0 0,1 0 0,0 0 0,0 0 0,0 0 0,-1 0 0,1 0 0,0-1 0,0 1 0,0 0 0,1 0 0,-1-1 0,0 1 0,0-1 0,0 1 0,0-1 0,1 1 0,-1-1 0,0 0 0,0 0 0,1 1 0,-1-1 0,0 0 0,0 0 2,6 0-6,0 1 1,-1-1-1,1-1 0,0 1 0,-1-1 1,1 0-1,0-1 6,14-3 7,0-2-1,-1 0 1,0-1-1,0-1 1,-1-1-1,0 0 1,-1-2-1,0 0 1,0-1-1,-2-1 1,0 0-1,0-2 1,-2 1-1,1-2 1,-2 0-1,-1-1 1,0 0-1,-1 0 1,-1-1-1,0-1 0,-2 0 1,0 0-1,1-10-6,7-49 227,-3-1 0,-4 0 0,-1-35-227,7-73 461,-9 138-96,-5 34 32,-3 22-100,-4 20-162,2 30-131,3 0 0,2 0 0,3 0 0,7 27-4,-10-74 1,45 259 10,-5-46 2,-34-164-10,-1 1 1,-4 49-4,-3-41-15,-4-1 1,-2 1-1,-3-1 1,-3-1 0,-15 42 14,12-65-35,6-31 23,10-11 11,0 0 0,-1 0 1,1 0-1,0 0 1,-1 0-1,1 0 1,0 0-1,0-1 1,-1 1-1,1 0 1,0 0-1,-1 0 0,1 0 1,0-1-1,0 1 1,-1 0-1,1 0 1,0 0-1,0-1 1,-1 1-1,1 0 1,0-1-1,0 1 1,0 0-1,0 0 0,-1-1 1,1 1-1,0 0 1,0-1-1,0 1 1,0 0-1,0-1 1,0 1-1,0 0 1,0-1-1,0 1 0,0 0 1,0-1-1,0 1 1,0 0-1,0-1 1,-1-22-38,1 0-1,2-19 39,-1 30-9,14-168 233,7 1 0,30-104-224,-52 282 15,1 0 0,-1 0 0,0 0 0,0 0 0,0 0 0,1 0 0,-1 0 0,0 0 0,1 0 0,-1 0 0,1 0 0,-1 0 0,1 0 0,0 0 0,-1 0 0,1 1 0,0-1 0,-1 0 0,1 0 0,0 1 0,0-1 0,0 1 0,0-1 0,0 0-15,2 1-1,0 0 0,0 0 0,0 0 0,0 0 0,0 1 0,0-1 0,0 1 0,0 0-1,1 0 2,98 25-852,-30-6 566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0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1 712,'55'42'256,"-78"-14"-200,10 7-32,-18-5 16,-5 3 0,-2 1-40,0-6 16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6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60 127 1712,'-31'-84'945,"29"70"-49,-3-3-16,5 8 8,1 7-152,1 15-264,4 16-24,-4 24-103,-6 12 15,-2 13-56,1 2-104,-1-10-184,2 6-32,2-5-520,2-6-273,0-8-655,-5-21 800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0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385 748 1656,'1'-4'214,"0"-1"1,0 1-1,0 0 0,-1 0 0,0 0 0,1-1 0,-2 1 0,1 0 1,0 0-1,-1-1 0,0 1 0,0 0 0,0 0-214,-17-41 701,16 42-649,1 1 0,-1-1 0,0 1 0,0 0-1,0-1 1,0 1 0,0 0 0,0 0 0,0 1 0,-1-1-1,1 0 1,-1 1 0,0-1 0,1 1 0,-1 0 0,0 0 0,0 0-1,1 0 1,-1 0 0,0 1 0,0-1 0,0 1 0,0 0 0,0 0-1,-1 0-51,-4 0 44,1 1-1,-1 0 1,1 1-1,0-1 1,-1 1-1,1 1 1,0-1-1,-5 4-43,-7 4 53,2 2-1,-1 0 0,2 1 0,-1 0 0,2 2 0,0 0 0,1 0 0,0 1 1,1 1-1,1 0 0,1 1 0,-5 12-52,10-21 24,2 0 0,-1 0 0,2 1 0,-1 0 0,1 0 1,1 0-1,-1 0 0,2 0 0,0 0 0,0 1 0,0-1 0,2 4-24,-1-12 2,0 1 0,1-1 0,0 0 0,-1 0-1,1 0 1,0 0 0,0 0 0,0 0 0,0 0-1,0 0 1,1-1 0,-1 1 0,1 0 0,-1-1-1,1 1 1,-1-1 0,1 1 0,0-1 0,0 0-1,0 0 1,-1 1 0,1-1 0,0-1 0,1 1 0,-1 0-1,0 0 1,0-1 0,0 1 0,0-1 0,0 0-1,3 0-1,3 1 3,0-1 0,0-1 0,0 1 0,0-1 0,0-1-1,0 0 1,-1 0 0,3-1-3,6-3-11,1 0-1,-1-2 1,0 0-1,-1-1 1,0 0-1,11-9 12,-16 10-34,0-1 1,0 0-1,-1 0 0,0-1 1,-1 0-1,0-1 0,-1 0 1,0 0-1,2-4 34,-7 11 3,-1 0 0,1 1 0,-1-1 0,1 0 0,-1 0 0,0 0 0,-1 0 0,1 0 0,-1 0 1,1 0-1,-1 0 0,0 0 0,-1 0 0,1 0 0,-1 0 0,0 0 0,-1-3-3,2 6 10,0 1-1,-1-1 1,1 1 0,-1-1 0,1 1-1,0-1 1,-1 1 0,1-1-1,-1 1 1,1-1 0,-1 1 0,0 0-1,1-1 1,-1 1 0,1 0-1,-1 0 1,0-1 0,1 1 0,-1 0-1,0 0 1,1 0 0,-1 0 0,0 0-1,1 0 1,-1 0 0,0 0-1,1 0 1,-1 0 0,1 0 0,-1 0-1,0 0 1,1 1 0,-1-1-10,-2 1 21,1 0 1,0-1-1,0 1 1,-1 1 0,1-1-1,0 0 1,0 1-1,0-1 1,0 1-22,-4 3 12,1 0 0,0 1 1,0 0-1,1 0 0,-1 0 1,1 0-1,1 1 0,-1 0 1,1 0-1,0 0 0,1 0 0,-2 6-12,3-9 3,1-1-1,-1 1 0,1-1 0,0 1 0,0-1 0,0 1 1,0-1-1,0 0 0,1 1 0,0-1 0,0 1 0,0-1 1,0 0-1,0 0 0,1 0 0,-1 1 0,1-1 1,0-1-1,0 1 0,0 0 0,0 0 0,0-1 0,1 1 1,-1-1-1,1 0 0,0 0 0,0 0 0,-1 0 0,4 2-2,2 0 0,-1-1 0,1 1 0,0-1 0,0 0 0,0-1 0,0 0 0,1 0 0,-1-1 0,1 0-1,-1 0 1,8-1 0,-3-1 0,-1 0-1,1-1 1,-1-1 0,1 0-1,-1-1 1,0 0-1,7-4 1,9-5-1,-2-2-1,0-1 0,-1-1 0,0-2 1,-1 0-1,5-8 2,-15 15 0,-1-1 0,-1-1 1,0 0-1,0-1 0,4-10 0,-10 15 21,0-1 0,-1 0 1,0 1-1,-1-2 0,-1 1 0,1 0 0,-2-1 1,0 0-1,1-4-21,-2-13 104,0-1-1,-2 1 1,-1-1 0,-6-25-104,-29-116 358,24 119-240,-3-13 127,-16-77 981,79 266-794,-18-20-428,-4 2 0,-4 6-4,21 220-304,-40-306 167,5 54-262,-7-72-7,0 0 0,-1 1 0,0-1 0,0 0 0,0 0 0,-1 1 0,-3 6 406,-3-2-737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6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1 249 6289,'23'-58'2489,"17"13"-1481,42 3-872,17 0-272,22 8-1088,-2 7 856</inkml:trace>
  <inkml:trace contextRef="#ctx0" brushRef="#br0" timeOffset="1">121 1119 6553,'49'-21'2281,"14"17"-2065,11-5-216,5-5-976,-9 3-889,-3-8 1145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7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15 897 1688,'-14'71'430,"14"-71"-429,0 0 0,0 1 0,0-1 1,0 0-1,0 0 0,0 1 0,0-1 1,0 0-1,0 0 0,0 0 0,0 1 0,0-1 1,0 0-1,0 0 0,0 1 0,0-1 1,0 0-1,0 0 0,0 0 0,0 1 0,0-1 1,0 0-1,0 0 0,0 0 0,0 1 1,1-1-1,-1 0 0,0 0 0,0 0 0,0 0 1,0 1-1,1-1 0,-1 0 0,0 0 1,0 0-1,0 0 0,1 0 0,-1 0 0,0 1 1,0-1-1,0 0 0,1 0 0,-1 0 1,0 0-1,0 0 0,1 0 0,-1 0 0,0 0 1,0 0-1,0 0 0,1 0 0,-1 0 1,0 0-1,0 0 0,1-1 0,-1 1 0,0 0 1,0 0-1,0 0 0,1 0 0,-1 0-1,15-10-86,-11 8 62,26-19 286,-2-2 1,-1 0-1,-1-2 1,18-21-263,-31 31 151,10-8-130,-1-1 0,-1-2 0,-1 0 0,-2-1 0,0-1 0,-2 0 0,-1-1 0,3-14-21,-6 7-245,-2-1 0,-1-1 0,-2 1 0,-2-1 0,-1-6 245,-1-28 536,-2 0 0,-6-20-536,4 70 429,1 16-194,0 0 0,0 0 0,-1 0 0,1 0 1,-2 0-1,1 0 0,-1 1 0,1-1 0,-4-4-235,6 10 19,-1-1 0,0 1 0,0 0 0,0 0 0,0 0 0,-1 0 0,1-1 0,0 1 0,0 0 1,0 0-1,0 0 0,0 0 0,0-1 0,0 1 0,0 0 0,0 0 0,0 0 0,0 0 0,0 0 1,-1-1-1,1 1 0,0 0 0,0 0 0,0 0 0,0 0 0,0 0 0,0 0 0,-1 0 0,1 0 0,0 0 1,0-1-1,0 1 0,0 0 0,-1 0 0,1 0 0,0 0 0,0 0 0,0 0 0,0 0 0,-1 0 1,1 0-1,0 0 0,0 0 0,0 0 0,0 0 0,-1 0 0,1 0 0,0 1 0,0-1 0,0 0 1,0 0-1,0 0 0,-1 0 0,1 0 0,0 0 0,0 0 0,0 0 0,0 1 0,0-1 0,0 0 0,-1 0-19,-3 12 206,3-10-144,-3 16-32,0 0 1,2 0-1,0 0 0,1 0 1,1 16-31,-1 9 8,-23 383 11,-4 147-86,28-519 46,0-6-8,-2 1-1,-6 37 30,8-83 1,-1-1 0,1 0 0,0 0 0,0 1 0,0-1-1,0 0 1,0 0 0,0 1 0,1-1 0,-1 0-1,0-1-2,0-1 0,1 0 0,-1 1 0,0-1 0,0 0 0,0 1 0,1-1 0,-1 0 0,0 1 0,0-1 0,1 0 1,-1 1-1,0-1 0,0 0 0,1 0 0,-1 1 0,0-1 0,1 0 0,-1 0 0,0 0 0,1 0 0,-1 1 0,1-1 0,-1 0 0,0 0 0,1 0 0,-1 0 0,0 0 0,1 0 0,-1 0 0,1 0 2,1-1-44,1 0-1,-1 0 1,1 0-1,-1 0 1,0 0 0,0-1-1,1 1 1,-1-1-1,0 0 1,-1 1 0,1-1-1,0 0 1,0 0-1,0-1 45,23-28-1095,0 0 0,18-34 1095,-35 52-39,-1-1 0,0 0 0,-1 0 0,-1-1 0,0 0 0,-1 0 0,0 0 0,-1 0 0,-1-3 39,0 5 119,-2 0 0,0 1 0,0-1 0,-1 0 0,-2-11-119,2 20 59,0 1 0,0-1 1,0 1-1,0-1 0,0 1 1,-1 0-1,1 0 1,-1 0-1,0 0 0,0 0 1,0 0-1,-1 0 0,1 0 1,-1 1-1,1-1 0,-1 1 1,0 0-1,0 0 1,0 0-1,0 0 0,0 1 1,-1-1-1,-1 0-59,-8-2 101,10 4-77,0-1-1,0 0 1,0 0 0,0 0 0,0 0 0,0-1 0,0 1-1,-2-3-23,5 4-5,-1-1 0,1 0 0,-1 1 0,1-1 0,-1 0 0,1 0 0,0 1 0,-1-1 0,1 0-1,0 0 1,0 0 0,0 1 0,-1-1 0,1 0 0,0 0 0,0 0 0,0 0 0,0 1 0,1-1 0,-1 0-1,0 0 1,0 0 0,0 0 0,1 1 0,-1-1 0,0 0 0,1 0 0,-1 1 0,1-1 0,-1 0-1,1 1 1,-1-1 0,1 0 0,-1 1 0,1-1 0,0 0 5,12-15-583,1 0 0,0 1 1,16-14 582,39-29-675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8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84 464 2497,'12'-22'511,"-13"28"-347,-18 50-327,5-15 155,-1 12 251,2 1 1,2 0-1,0 27-243,3 17 1330,4 53-1330,6-146 221,1-11-32,6-18 100,-6 14-201,14-44 68,-3 0-1,-2-1 1,-2-1 0,2-56-156,-5-35 1147,-8-47-1147,0 175 910,0 1 1,-5-17-911,6 34 15,0 0-1,0 1 1,0-1-1,0 0 1,0 1-1,0-1 1,1 0-1,-1 0 1,0 1-1,0-1 1,0 0-1,1 1 1,-1-1-1,0 1 0,1-1 1,-1 0-1,1 1 1,-1-1-1,1 1 1,-1-1-1,1 1 1,-1-1-1,1 1 1,-1-1-1,1 1 1,0-1-15,21-10 17,-9 5 1,50-29 15,6-9-33,-24 15 13,0 2 0,44-18-13,-63 34 11,0 2 0,24-6-11,-42 13-16,0 0 0,0 0 0,0 1 0,0 1 0,0 0 0,1 0 0,-1 0 0,0 1 1,0 0-1,0 0 0,6 3 16,-13-4-40,1 1 1,-1-1-1,0 1 1,1-1-1,-1 1 1,0 0-1,1-1 1,-1 1 0,0 0-1,0 0 1,0 0-1,0 0 1,0 0-1,0 0 1,0 1-1,0-1 1,0 0-1,0 0 1,-1 1-1,1-1 1,0 0 0,-1 1-1,1-1 1,-1 1-1,0-1 1,1 0-1,-1 1 1,0 0 39,0 2-207,-1 0 0,1 0 1,-1 0-1,0 0 1,0 0-1,0 0 0,0 0 1,-1-1-1,1 1 0,-2 1 207,-20 37-1000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9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3 2785,'8'0'1256,"7"3"-328,19 1-896,6-2-200,6-6-1080,11-3 888</inkml:trace>
  <inkml:trace contextRef="#ctx0" brushRef="#br0" timeOffset="1">0 601 5945,'29'-23'2705,"13"7"-785,17 1-1792,15-6-256,14 0-1440,1 4 1120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9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1 275 7482,'-1'0'1088,"9"-1"-31,2 3-1267,0 0-1,0 0 0,0 1 0,-1 0 0,1 1 1,2 1 210,-8-2-90,2 0 0,-1-1 0,0 0 0,0 0 0,1-1 0,-1 1 0,1-1 0,-1 0 0,1-1 0,-1 1 0,1-1 0,0 0 1,-1-1-1,1 1 0,-1-1 0,1 0 0,-1 0 0,1-1 0,-1 0 0,5-2 90,5-2-10,0-2-1,0 1 1,-1-2-1,0 0 0,0-1 1,-1 0-1,0-1 1,-1 0-1,-1-1 1,1 0-1,-2-1 1,0 0-1,-1-1 1,0 0-1,-1-1 1,0 0-1,-1 0 1,4-13 10,-10 23 76,1-1 1,-1 1-1,0-1 1,0 0 0,-1 1-1,1-4-76,-1 8 10,0 0 0,0 0 0,0 0 0,-1-1 0,1 1 0,0 0 0,0 0 0,0 0 0,-1 0 0,1 0 0,-1 1 0,1-1 0,-1 0 0,1 0 0,-1 0 0,1 0 0,-1 0 0,0 1 0,1-1 0,-1 0 0,0 0 0,0 1 0,0-1 0,0 1 0,1-1 0,-1 1 0,0-1 0,0 1 0,0-1 0,0 1 0,0 0 0,0-1 0,0 1 0,0 0 0,0 0 0,0 0 0,0 0 0,0 0 0,0 0 0,0 0 0,-1 0 0,1 1-10,-12 2 64,0 0 0,1 2 0,-1-1 0,1 2 1,0 0-1,0 0 0,-5 4-64,14-8 16,-32 18 349,2 2 0,-29 23-365,48-34 131,0 2 0,1 0 0,0 0 0,0 2 0,2-1 0,0 1 0,-3 7-131,11-16 34,-1-1 1,2 2-1,-1-1 1,1 0-1,0 0 1,0 1-1,0-1 1,1 1-1,0 1-34,1-5 7,0-1 0,0 0 0,0 0-1,0 1 1,0-1 0,1 0 0,-1 1 0,1-1-1,0 0 1,0 0 0,-1 0 0,1 0-1,1 0 1,-1 0 0,0 0 0,0 0 0,1 0-1,-1 0 1,1 0 0,0-1 0,-1 1 0,1-1-1,0 1 1,0-1 0,0 0 0,1 1-7,6 2-17,1-1 1,-1 0 0,1-1-1,0 0 1,0 0 0,0-1-1,0 0 1,0-1-1,0 0 1,0 0 0,4-2 16,-6 2-42,88-9-540,10-11 247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19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1 6865,'46'30'2737,"-46"-18"-1529,-2 12-1024,0 18-368,-3 10-104,-18 12-720,-4-1-280,-11 8-153,0-5-135,9-26 32,8-7 1016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0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8602,'2'-1'192,"-1"0"1,1 0-1,0 1 1,0-1 0,0 1-1,0-1 1,-1 1-1,1 0 1,0-1-1,0 1 1,0 0-1,0 0 1,0 1-1,1-1-192,0 1 85,1 1 0,-1-1 0,1 1 0,-1 0-1,1 0 1,-1 1 0,0-1 0,0 1-85,32 24-181,-2 2 0,10 12 181,-29-26-189,-1 0 0,0 1 1,0 1-1,-2 0 0,0 0 0,1 5 189,-9-16-76,-1 0 0,0 0 0,1 0 0,-2 0 0,1 0 1,-1 0-1,0 1 0,0-1 0,-1 0 0,0 1 0,0-1 0,-1 0 0,1 1 0,-1-1 1,-1 0-1,1 0 0,-1 0 0,0 0 0,-1 1 76,1-2-9,-1 0 1,0 0-1,0 0 1,0-1-1,-1 1 1,0-1-1,0 0 0,0 0 1,0-1-1,0 1 1,-1-1-1,0 0 1,1 0-1,-1 0 1,0-1-1,-1 1 0,1-1 1,0-1-1,-1 1 1,1-1-1,-2 0 9,6 0 18,-1-1 0,1 1 0,-1-1-1,0 0 1,1 0 0,-1 1 0,0-1 0,1 0-1,-1-1 1,0 1 0,1 0 0,-1 0 0,1-1-1,-1 1 1,0-1 0,1 0 0,-1 1 0,1-1-1,-1 0 1,1 0 0,-1 0-18,1 0 9,0 0 1,0-1-1,1 1 1,-1 0-1,0-1 1,1 1-1,-1 0 1,1-1-1,0 1 1,-1-1-1,1 1 1,0 0-1,0-1 1,0 1-1,0-1 1,0 1-1,0-1 1,0 1-1,0-1-9,2-7 15,0 0 0,1 0 0,0 1 0,0-1 0,1 1 0,4-8-15,15-23 63,3 0-1,0 2 0,3 1 1,24-24-63,-51 58 5,3-4 23,1 0 0,0 0 0,0 1 0,1 0 0,2-2-28,-7 6 4,-1 0 1,1 0 0,-1 0-1,1 1 1,0-1-1,-1 0 1,1 1 0,0-1-1,-1 1 1,1 0 0,0-1-1,0 1 1,-1 0 0,1 0-1,0 0 1,0 0-1,-1 1 1,1-1 0,0 0-1,-1 1 1,1-1 0,0 1-1,-1 0 1,1-1 0,-1 1-1,1 0 1,-1 0-1,2 1-4,1 1 2,0 2-1,0-1 1,-1 0-1,1 1 1,-1-1-1,0 1 1,-1 0-1,1 0 1,-1 0-1,0 0 1,0 1-1,0-1 0,0 4-1,3 15 1,-1 1-1,0 13 0,-1-14-4,0 34 1,-3-41-3,1 1-1,1-1 1,2 7 6,-4-24 0,0 0 0,0 0 0,0 0 0,0 1 0,0-1 0,0 0 0,0 0 0,0 0 0,0 0 0,0 0 0,0 1 0,1-1 0,-1 0 0,0 0 0,0 0 0,0 0 0,0 0 0,0 0 0,0 0 0,1 0 0,-1 1 0,0-1 0,0 0 0,0 0 0,0 0 0,0 0 0,1 0 0,-1 0 0,0 0 0,0 0 0,0 0 0,0 0 0,0 0 0,1 0 0,-1 0 0,0 0 0,0 0 0,0 0 0,0 0 0,1 0 0,-1 0 0,0 0 0,0-1 0,0 1 0,0 0 0,0 0 0,1 0 0,-1 0 0,0 0 0,0 0 0,0 0 0,0 0 0,8-7 5,8-16-5,0-1-1,-2 0 1,1-3 0,29-47-22,-35 60 12,-2 2 9,1 0 0,1 0-1,0 1 1,1 0-1,0 0 1,0 1 0,1 1-1,5-4 2,-15 13-1,0-1-1,0 0 1,0 1-1,1-1 1,-1 0 0,0 1-1,1-1 1,-1 1-1,0 0 1,1 0-1,-1-1 1,0 1-1,1 0 1,-1 0 0,1 0-1,-1 0 1,0 0-1,1 1 1,-1-1-1,0 0 1,1 1 0,-1-1-1,0 1 1,1-1-1,-1 1 1,0 0-1,0-1 1,0 1-1,0 0 1,1 0 0,-1 0-1,0 0 1,-1 0-1,1 0 1,0 0-1,0 0 1,0 0 0,-1 0-1,1 1 1,0-1-1,-1 1 2,5 7-4,-1 0-1,0 1 1,-1 0-1,0-1 1,1 6 4,0 4 1,1 0 1,1 0-1,1-1 1,1 1 0,7 11-2,-12-25-3,0 0 1,1 0 0,0 0 0,0 0-1,0 0 1,1-1 0,-1 1 0,1-1-1,0-1 1,0 1 0,1-1 0,-1 0-1,1 0 1,-1 0 0,1-1-1,0 0 1,0 0 0,0 0 0,0-1-1,1 0 3,6 1-29,0-2 0,1 0-1,-1 0 1,0-2-1,0 1 1,0-2-1,0 0 1,0 0-1,-1-1 1,1 0-1,-1-2 1,0 1-1,0-1 1,-1-1-1,0 0 1,0-1-1,0 0 1,8-9 29,-9 9-16,-1 0-1,-1-1 1,0 0 0,0-1-1,-1 0 1,0 0 0,0-1-1,-1 1 1,-1-1-1,0-1 1,0 1 0,-1-1-1,-1 1 1,0-1 0,0 0-1,-2-1 1,1 1 0,-1 0-1,-1 0 1,0-3 16,0 12 11,0 1 0,0-1 1,-1 1-1,1-1 0,-1 0 0,1 1 1,-1-1-1,0 1 0,0 0 0,0-1 1,0 1-1,0 0 0,0 0 0,-1-1 1,1 1-1,-1 0 0,0 0 0,1 1 1,-1-1-1,0 0 0,0 0 0,0 1 1,0-1-1,0 1 0,-1 0 0,1 0 1,0 0-1,-2-1-11,0 2 27,0-1-1,-1 1 1,1 0 0,0 0 0,0 1-1,0-1 1,0 1 0,0 0 0,0 0-1,0 0 1,0 1 0,0-1-1,0 1 1,1 0 0,-1 0 0,1 0-1,-3 2-26,-14 11 91,1 0-1,0 1 0,1 1 1,1 1-1,1 0 1,-5 8-91,8-9 31,1 0 0,1 1 1,1 0-1,0 1 0,2 0 1,0 0-1,-4 17-31,10-31 6,1 0 0,0 1-1,0-1 1,0 1 0,1-1 0,0 1 0,0-1 0,0 1-1,1 2-5,0-6 2,-1 0 0,1 0 0,0 0 0,0 0 0,0 0-1,0 0 1,0 0 0,0-1 0,0 1 0,0 0 0,1 0 0,-1-1-1,1 1 1,0-1 0,-1 0 0,1 1 0,0-1 0,0 0 0,0 0-1,0 0 1,-1 0 0,2 0 0,-1 0 0,0-1 0,0 1-2,4 0 3,0 0 1,0 0-1,0 0 1,0-1-1,0 0 1,0 0-1,-1-1 1,1 0-1,0 0 1,0 0-1,0 0 1,3-3-4,5-1-18,0-1-1,0 0 1,-1-1 0,6-4 18,-6 2-14,0-1-1,0 0 1,-1 0-1,0-1 1,-1 0 0,0-1-1,-1-1 1,-1 0-1,0 0 1,0 0 0,-2-1-1,1-1 1,-2 1-1,0-1 1,-1 0-1,0-1 1,-1 1 0,-1-1-1,0 0 1,-1-13 14,0 12 84,-3 41 1,0 11-59,1-1-1,5 32-25,-3-46-317,2-1 0,0 1 0,1-1 1,0 0-1,8 16 317,3-12-1706,1-8 700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0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1 236 4761,'33'-82'2275,"-32"81"-2197,-1 0-1,0 0 1,1 0 0,-1 0-1,1 0 1,-1 0 0,1 0-1,-1 0 1,1 0 0,0 0-1,0 1 1,-1-1 0,1 0-1,0 0 1,0 1 0,0-1-1,0 0 1,0 1 0,0-1-1,0 1 1,0 0-1,0-1 1,0 1 0,0-1-78,0 2 22,0-1 0,0 0 1,0 0-1,0 1 0,0-1 1,0 0-1,0 1 0,0-1 0,0 1 1,0-1-1,0 1 0,0 0 1,0-1-1,0 1-22,3 2 167,9 5-103,0 0 0,-1 0 0,0 1 0,-1 1 0,0 0 0,0 0 0,8 12-64,-13-15-4,-1 0 0,1 0 1,-1 1-1,0 0 0,-1 1 0,0-1 0,0 0 0,-1 1 0,0 0 0,-1 0 1,0 0-1,0 0 0,0 2 4,-2-10-1,0-1 0,0 1 1,0 0-1,0 0 0,0 0 0,0 0 1,0 0-1,-1 0 0,1 0 0,0 0 1,0 0-1,-1 0 0,1 0 0,-1 0 1,1 0-1,-1-1 0,1 1 1,-1 0-1,1 0 0,-1-1 0,0 1 1,1 0-1,-1 0 0,0-1 0,0 1 1,1-1 1,-1 0 0,1 0 0,-1 0-1,1 0 1,-1 0 0,0 0 0,1 0-1,-1 0 1,1 0 0,-1 0 0,1 0-1,-1 0 1,1-1 0,-1 1 0,1 0-1,0 0 1,-1-1 0,1 1 0,-1 0 0,1-1-1,-1 1 1,1 0 0,0-1 0,-1 1-1,1 0 1,0-1 0,-1 1 0,1-1-1,0 1 1,0-1 0,-1 1 0,1-1-1,0 1 1,0-1 0,0 1 0,0-1-1,0 1 1,-1-1 0,1 1 0,0-1-1,0 1 1,0-1-1,0-4 4,-1 0 0,1 0 0,0 0 1,0 0-1,0 0 0,1 0 0,-1 0 0,1 0 0,1-3-4,17-46 18,-13 37-21,72-176 52,-64 162 4,-7 22-7,-7 9-45,0 0 1,0 0-1,1 0 0,-1 0 0,0 0 1,0 1-1,0-1 0,0 0 1,1 0-1,-1 0 0,0 0 1,0 0-1,0 0 0,0 0 1,0 1-1,1-1 0,-1 0 0,0 0 1,0 0-1,0 0 0,0 0 1,0 1-1,0-1 0,0 0 1,0 0-1,0 0 0,0 0 1,0 1-1,0-1 0,0 0 0,0 0 1,0 0-1,0 1 0,0-1 1,0 0-1,0 0 0,0 0 1,0 0-1,0 1 0,0-1 1,0 0-1,0 0 0,0 0 0,0 0 1,0 1-2,-2 25 26,0 1 1,-2 0-27,0 3 16,1 1-1,1 0-15,2-22-9,0-1 1,1 0-1,0 0 0,0 0 0,1 0 0,0 0 1,0 0-1,1 0 0,2 5 9,-3-10-70,1 1 0,-1-1-1,1 1 1,-1-1 0,1 0 0,0 0-1,0 0 1,1-1 0,-1 1 0,0-1-1,1 1 1,0-1 0,-1 0 0,1-1-1,0 1 1,0-1 0,0 1 0,0-1-1,0 0 1,1-1 0,-1 1-1,1-1 71,60 9-634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1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0 164 6777,'63'-61'2537,"-21"58"-1993,27-9-184,28-1-296,5-4-88,-10-6-344,-22 6-1152,-18 0 1032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1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84 9042,'72'-38'3105,"8"11"-2985,19 8-152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0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12 278 6529,'-12'-120'2313,"83"85"-2033,26 1-160,53-1-184,3 5-264,-5 6 224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0 250 6297,'23'-47'2102,"21"-34"-2102,-43 79 39,0 0-1,1 1 1,-1-1 0,0 0-1,1 1 1,-1-1 0,1 1-1,-1-1 1,1 1-1,0 0 1,-1 0 0,1 0-1,0 0 1,0 0 0,0 0-1,0 0 1,0 0 0,0 1-1,0-1 1,0 1-1,0 0 1,0-1 0,1 1-39,0 1 13,1-1 0,-1 1 1,0 0-1,1 0 0,-1 0 1,0 1-1,1-1 0,-1 1 1,2 1-14,4 1 23,0 1-65,1-1-1,-1 2 0,0-1 1,0 1-1,-1 1 1,0-1-1,0 1 0,0 1 1,-1 0-1,0 0 0,2 4 43,-2-1-87,0 0-1,-1 1 1,-1-1-1,0 1 1,0 0-1,-2 0 1,1 1 0,-1-1-1,0 6 88,-1-6 41,0 1 0,-1 0 0,0 0 0,-1 0 0,0 0-1,-1 0 1,-1 0 0,0-1 0,-1 1-41,3-12 28,-1 1-1,1-1 1,-1 0-1,1 0 1,-1 0-1,0 0 1,1 0-1,-1 0 1,0 0 0,0 0-1,0 0 1,0 0-1,0 0 1,0 0-1,0-1 1,0 1-1,0 0 1,0-1-1,0 1 1,-1 0-28,2-1 11,-1 0 0,1 0 0,0-1 0,-1 1 0,1 0 0,0 0 0,-1 0-1,1 0 1,0 0 0,-1 0 0,1 0 0,0-1 0,0 1 0,-1 0 0,1 0 0,0 0 0,0 0 0,-1-1 0,1 1 0,0 0 0,0 0 0,0-1-1,-1 1 1,1 0 0,0-1 0,0 1 0,0 0 0,0 0 0,0-1 0,0 1 0,-1 0 0,1-1 0,0 1 0,0 0 0,0-1 0,0 1 0,0 0 0,0-1-1,0 1 1,1-1-11,-2-1 62,-1-10-26,0 1 1,1 0 0,1-1 0,0 1 0,0-1-1,1 1 1,1-1 0,0 1 0,0 0 0,1-1-1,1 1 1,0 1 0,0-1 0,1 1-1,0-1 1,7-8-37,-8 12 7,1 0-1,0 0 0,0 0 0,1 0 1,0 1-1,0 0 0,0 0 1,1 1-1,0 0 0,0 0 1,0 0-1,1 1 0,-1 0 0,1 1 1,0-1-1,0 2 0,0-1 1,1 1-1,-1 0 0,1 1 1,-1 0-1,1 0 0,0 1-6,-7 0 0,0 0 0,0 0 0,0 1 0,0-1 0,0 0 0,0 1 0,0 0 0,0-1 0,0 1 0,0 0 0,-1 0 0,1 0 0,0 1 0,0-1 0,-1 0 0,1 0 0,-1 1 0,1-1 0,-1 1 0,1 0 0,0 1-2,0 1-1,0 0 0,0 0 1,0-1-1,-1 1 1,0 0-1,1 0 0,-1 0 1,0 5 2,1 7-10,-2-1 0,1 1-1,-2 0 1,-2 13 10,0-2 3,-1 1 0,-2-1 0,-1-1 0,0 1 0,-3-1-3,6-17 98,3-12 97,6-23 143,7-12-281,3-1 0,0 2 1,3 0-1,1 1 0,1 1 1,2 1-1,2 0 0,1 2 1,22-21-58,-38 43 0,1 0 1,0 1-1,1 1 1,0 0-1,0 0 0,1 1 1,1 0-1,-10 5-1,0 1 0,-1 0 0,1-1 0,0 1 0,0 1-1,0-1 1,0 0 0,0 1 0,0-1 0,0 1 0,0 0 0,0 0 0,0 0 0,0 1 0,0-1 0,0 1 0,0-1 0,0 1 0,0 0 0,0 0 0,0 0-1,-1 1 1,1-1 0,0 1 0,-1-1 0,1 1 0,-1 0 0,0 0 0,1 0 0,-1 0 0,0 1 0,0-1 0,1 3 1,3 4-17,-1 0 0,0 1 0,0 0 0,-1 0 0,0 0 0,-1 1 0,0-1 0,0 1 0,-1 0 0,0 5 17,1 25-390,-2 0 1,-1 9 389,-1-9-485,1 94-3237,1-84 2519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189 158 7514,'14'-4'774,"0"0"0,1 1 1,6 0-775,-21 3 23,1 0 0,-1 0 0,1 1 0,0-1 0,-1 0 0,1 0 0,-1 0 0,1 0 0,-1 1 0,1-1 0,0 0 0,-1 1 0,1-1 0,-1 0 0,1 1 0,-1-1 0,0 1 0,1-1-1,-1 1 1,1-1 0,-1 1 0,0-1 0,1 1 0,-1-1 0,0 1 0,0-1 0,0 1 0,1 0 0,-1-1 0,0 1 0,0-1 0,0 1 0,0 0-23,1 24 127,-1-15-57,1 1-83,-1 0 0,0 0 1,0 0-1,-2 0 0,1 0 0,-1 0 1,-1-1-1,0 1 0,0-1 1,-1 0-1,0 1 0,-1-2 0,0 1 1,-1 0-1,0-1 0,0 0 1,-7 6 12,-27 27-60,-7 4 60,16-17 73,0 2 0,-15 23-73,36-45 33,11-16-1,10-19 14,8-3-24,2 1 0,1 1 0,1 0 0,2 2-1,12-10-21,2-3 28,23-29-28,-41 41 13,-1-2 0,-2 0 0,0-1 0,-1-4-13,-5 13-13,-11 20 12,-1 0 0,0 0 1,0 0-1,0 0 0,0 0 0,0 0 0,0 0 0,0 0 1,0 1-1,0-1 0,0 0 0,0 0 0,0 0 1,0 0-1,0 0 0,0 0 0,0 0 0,1 0 0,-1 0 1,0 0-1,0 0 0,0 0 0,0 0 0,0 0 0,0 0 1,0 0-1,0 0 0,0 0 0,1 0 0,-1 0 1,0 0-1,0 0 0,0 0 0,0 0 0,0 0 0,0 0 1,0 0-1,0 0 0,1 0 0,-1 0 0,0 0 1,0 0-1,0 0 0,0 0 0,0 0 0,0 0 0,0 0 1,0 0-1,0 0 0,0 0 0,0 0 0,0-1 1,1 1-1,-1 0 0,0 0 0,0 0 1,-2 11-15,-4 9-24,0 0-1,-7 12 40,6-18 7,2 0-1,0 1 0,0 0 0,1 0 0,1 0 0,0 5-6,3-18 1,0 0 0,-1-1-1,1 1 1,0 0 0,0 0 0,0-1-1,0 1 1,0 0 0,1 0-1,-1-1 1,1 1 0,-1 0 0,1 0-1,-1-1 1,1 1 0,0-1-1,0 1 1,0-1 0,0 1 0,0-1-1,0 1 1,0-1 0,1 0-1,-1 0 1,0 1 0,1-1 0,-1 0-1,1 0 1,-1 0 0,1-1-1,-1 1 1,1 0 0,0-1-1,0 1 0,1 0 1,1-1-1,-1 0 1,1 0-1,-1-1 1,1 1-1,-1 0 1,0-1-1,1 0 0,-1 0 1,0 0-1,0 0 1,0-1-1,1 1 1,-1-1-1,-1 0 0,1 0 1,0 0-1,0 0 0,13-11-9,-2-1 1,1-1-1,-2 0 0,0 0 0,-1-2 0,0 1 0,-1-2 1,-1 0 8,4-8-24,-1-2 1,-1 1 0,-1-2 0,-2 1 0,-1-2 23,2-5 108,-14 56 28,-4 28-90,8-46-67,-4 27 57,2 1 0,0-1 0,3 1 0,0 1-36,0-24-110,0 0 0,0 0 0,1 0-1,0 0 1,0 0 0,1-1 0,0 1-1,0-1 1,1 1 0,0-1-1,0-1 1,0 1 0,1 0 0,0-1-1,1 0 1,-1 0 0,1-1 0,1 1 110,13 6-615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3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1 246 7130,'29'-11'926,"1"1"0,1 2 1,17-2-927,-4 0 81,636-130-90,-516 115-1,2 7-1,0 8 1,28 7 10,-190 3-5,37 1-216,18 3 221,-49-3-164,1 1-1,0 0 1,-1 1 0,1 0-1,-1 1 1,0 0 0,7 4 164,-15-7-132,1 0-1,-1 1 1,0-1 0,1 1 0,-1 0-1,0 0 1,0 0 0,0 0 0,0 0-1,-1 0 1,1 0 0,0 0 0,-1 1-1,0-1 1,1 1 0,-1-1 0,0 1-1,0 0 1,-1-1 0,1 1 0,0 0-1,-1 0 1,0-1 0,0 1 132,-9 29-975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23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29 7642,'0'-2'118,"1"0"1,0 1 0,0-1-1,0 1 1,0-1-1,0 1 1,0-1 0,0 1-1,1 0 1,-1 0 0,0 0-1,1-1 1,-1 1 0,1 1-1,-1-1 1,1 0-1,0 0 1,-1 0 0,1 1-1,0-1 1,0 1 0,-1 0-1,1-1 1,0 1 0,0 0-119,9-1-254,1 0 1,0 0 0,8 2 253,1 0-37,-11-2-62,-1 1-17,1-1 1,-1 2-1,1-1 1,-1 1-1,0 1 1,0-1-1,3 2 116,-10-2-8,0 0 0,0 0-1,0 0 1,-1 0-1,1 0 1,0 0 0,-1 0-1,1 1 1,0-1-1,-1 1 1,0-1 0,1 1-1,-1 0 1,0-1 0,0 1-1,0 0 1,0 0-1,0 0 1,0-1 0,0 1-1,-1 0 1,1 0-1,-1 1 1,0-1 0,1 0-1,-1 0 1,0 0 0,0 0-1,0 0 1,0 0-1,-1 0 1,1 0 0,-1 0-1,1 0 1,-1 1 8,-3 14 42,-1-1 0,-1-1 0,0 1-1,-1-1 1,-1 0 0,0 0 0,-9 11-42,-4 3 42,-1 0 0,-1-2 0,-6 3-42,-24 19 21,49-45-1,-1-1-1,1 0 1,-1 0 0,0 0 0,0 0-1,0-1 1,-1 0 0,1 0 0,-1 0 0,1-1-1,-1 0-19,5 0 19,-1-1-1,1 0 0,0 0 0,0 0 0,0 0 1,0 0-1,0-1 0,0 1 0,-1 0 1,1 0-1,0-1 0,0 1 0,0-1 0,0 1 1,0-1-1,0 1 0,0-1 0,0 0 1,0 1-1,1-1 0,-1 0 0,0 0 1,0 0-19,0-1 33,-1 0 1,1 0 0,0 0 0,0 0 0,0-1 0,0 1 0,1 0 0,-1-1 0,0 1 0,1-1 0,0 1-34,-1-7 112,1 1 1,0-1-1,0 0 1,1 0-1,1-6-112,-1 11 37,-1 1 0,1-1 0,0 0 0,1 0 0,-1 0 0,1 1-1,-1-1 1,1 0 0,0 1 0,0 0 0,1-1 0,-1 1 0,1 0 0,0 0-1,-1 1 1,1-1 0,0 0 0,1 1 0,-1 0-37,2-1 25,0 1 0,0 0 0,0 0 0,1 0 0,-1 1 0,0 0 0,1 0 0,-1 0 0,1 1 0,-1 0 0,1 0 0,-1 0 0,4 1-25,1 0 12,0 1 0,1 1-1,-1-1 1,0 2 0,0-1 0,-1 1 0,1 1 0,6 3-12,12 10-49,0 1 1,1 3 48,47 32-286,11-10 144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54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 3929,'5'-1'264,"0"1"0,0 0 1,0 0-1,-1 1 0,1-1 0,0 1 1,-1 0-1,1 0 0,0 1 1,-1 0-1,0-1 0,4 3-264,9 5 175,-1 1 0,10 7-175,-3-1 40,-3-2-36,0 0 1,-2 2-1,1 0 1,-2 1-1,0 1 1,-2 1-1,1 0 1,-2 1-1,-1 0 1,-1 1-1,0 1 1,-2 0-1,0 0 0,-1 1 1,-2 1-1,0-1 1,-2 1-1,0 0 1,0 20-5,-5-43 14,2 43 80,-2-43-62,0 1 1,0 0-1,0 0 1,0 0-1,-1-1 1,1 1-1,0 0 1,-1 0-1,0-1 1,1 1-1,-1 0 1,0-1-1,0 1 1,0-1-1,0 1 0,0-1 1,0 1-1,0-1 1,0 0-1,-1 1-32,2-2 17,0 0-1,0 0 0,-1 0 0,1 0 0,0 0 1,0 0-1,-1 0 0,1 0 0,0 0 0,-1 0 0,1 0 1,0-1-1,0 1 0,-1 0 0,1 0 0,0 0 1,0 0-1,-1 0 0,1 0 0,0-1 0,0 1 0,-1 0 1,1 0-1,0 0 0,0-1 0,0 1 0,-1 0 1,1 0-1,0 0 0,0-1 0,0 1 0,0 0 0,0-1 1,0 1-1,-1 0 0,1 0 0,0-1 0,0 1 1,0 0-1,0 0 0,0-1 0,0 1 0,0 0 0,0-1 1,0 1-17,-2-18 250,2-6-131,1 0 0,1 0-1,1 1 1,1-1 0,2-3-119,10-33 8,10-22-8,-18 59-3,3-12 13,2 0-1,1 2 1,2-1 0,4-3-10,-18 34 7,-1 0 1,2 0 0,-1 0-1,0 0 1,1 1-1,-1-1 1,1 1-1,0-1 1,-1 1-1,1 0 1,0 0 0,1 0-1,1-1-7,-2 3 5,-1-1 0,0 1 0,0-1 0,0 1 0,1-1 0,-1 1 0,0 0 0,1 0 0,-1 0 0,0 1 0,0-1 0,1 0 0,-1 1 0,0 0 0,0-1 0,2 2-5,1 1 4,0 0-1,0 0 0,0 0 1,-1 1-1,0 0 1,0 0-1,0 0 0,0 0 1,0 1-1,-1 0 1,0 0-1,0-1 0,0 2 1,0-1-1,0 3-3,9 26 11,-2 1-1,-1 0 1,-2 1-1,-1 0 1,-1 17-11,4 11 25,2 2-25,-3-45 18,-8-21-18,0 0 1,0 1-1,0-1 0,0 0 1,1 0-1,-1 0 1,0 0-1,0 1 0,0-1 1,1 0-1,-1 0 1,0 0-1,0 0 0,0 0 1,1 0-1,-1 0 1,0 0-1,0 0 0,1 1 1,-1-1-1,0 0 1,0 0-1,1 0 0,-1 0 1,0 0-1,0-1 1,1 1-1,-1 0 0,0 0 1,0 0-1,0 0 1,1 0-1,-1 0 0,0 0 1,0 0-1,0 0 1,1-1-1,-1 1 0,0 0 1,0 0-1,3-4 3,0 0 0,0 0 0,0-1-1,-1 1 1,0 0 0,1-4-3,2-3 1,3-4 3,22-49-7,39-58 3,-58 104 3,1 0 0,1 2 0,1-1 1,1 1-1,0 1 0,0 1 0,2 0 0,16-10-3,-29 21 4,-1 1 1,1 0-1,-1 0 0,1 0 0,0 1 1,0-1-1,0 1 0,0 0 0,0 0 1,0 0-1,0 1 0,1-1 0,-1 1 0,0 0 1,0 0-1,0 1 0,1-1 0,-1 1 1,0 0-1,0 0 0,0 0 0,0 1 1,0-1-1,-1 1 0,1 0 0,0 0 1,-1 0-1,1 1 0,-1-1 0,0 1 0,0 0 1,0 0-1,0 0 0,0 0 0,-1 0 1,1 1-1,-1-1 0,0 1 0,0 0 1,1 2-5,9 24 74,-1 0 0,-1 0 0,4 23-74,12 41 83,-19-75-77,19 50 4,-23-63-10,0 0 1,0-1-1,0 1 0,1-1 0,-1 0 0,1 0 0,1 0 0,-1-1 0,1 1 0,-1-1 0,-2-3 0,0 0 0,0 0 0,0 0 0,0 0 0,0 0 0,0 0-1,1-1 1,-1 1 0,0-1 0,0 0 0,0 1 0,0-1 0,1 0 0,-1 0-1,0 0 1,0-1 0,0 1 0,1 0 0,-1-1 0,0 0 0,0 1-1,0-1 1,0 0 0,0 0 0,0 0 0,0 0 0,0-1 0,-1 1 0,1 0-1,0-1 1,1-1 0,16-14-32,-1-1 0,0-1 0,-2-1 1,0 0-1,9-16 32,15-29-109,7-21 109,-43 79 14,18-34 8,4-17-22,-21 47 95,-1 0 0,0-1 1,-1 1-1,-1-1 0,0 0 1,0 0-1,-1-7-95,-3 7 417,-5 13-75,-6 14-55,8-3-271,1-1 0,-1 1 0,2 0 0,0 0 0,0 0 0,1 1 0,0-1 0,1 3-16,0 13 13,1-1 0,1 1-1,1 6-12,1-13-10,1 0-1,0-1 0,1 1 1,2-1-1,0 0 0,2 3 11,-4-11-13,1-1 0,0 0 0,0-1 0,1 0 0,1 0 0,-1 0 0,2-1 0,-1 0-1,1 0 1,1-1 0,2 2 13,-6-7-27,0 1 0,0-1 1,1 0-1,-1 0 0,0-1 0,1 0 0,0 0 0,0-1 0,-1 1 0,1-1 0,0-1 0,0 1 0,0-1 0,0-1 1,0 1-1,0-1 0,0 0 0,0-1 0,-1 0 0,1 0 0,1-1 27,9-4-85,0 0 1,-1-1-1,0-1 1,-1-1-1,0 0 0,0-1 1,8-8 84,-2-1-85,0 0 0,-1-1 0,-1-1 0,-1-1 0,-1-1 0,1-5 85,-7 11 57,-1-1-1,-1 0 0,0-1 0,-2 0 0,0 0 0,-2-1 1,0 1-1,2-18-56,-7 31 201,1 0 0,-1-1 1,0 1-1,0-1 1,-2-4-202,5 80 758,5 5-732,7 20-26,-11-69-24,2 0 0,2 0 1,0-1-1,1 0 0,11 20 24,-16-36-26,0 0-1,0-1 0,1 0 1,0 0-1,0 0 1,0 0-1,1-1 1,4 4 26,-7-7-17,0 0 0,0 0 0,0 0 0,0-1 0,0 1-1,0-1 1,0 0 0,1 0 0,-1 0 0,0 0 0,1-1 0,-1 1 0,1-1 0,-1 0 0,1 0 0,-1 0 0,1 0 0,-1-1 0,1 0 0,1 0 17,2-1-31,0-1 1,-1 0-1,0 0 1,1-1-1,-1 0 1,-1 0-1,1 0 1,0-1 30,43-42-168,-26 23 139,-2-2 0,0 0 1,-2-1-1,-1-1 1,-1-1-1,-2-1 0,12-30 29,-20 31 214,-3 14 74,-3 21 347,-1 25-615,2 1 0,1 0 0,1-1 0,7 23-20,-8-40-19,1-1 0,0 0 0,2 0-1,-1 0 1,2 0 0,-1-1-1,2 0 1,-1-1 0,2 0 0,0 0-1,0-1 1,1 1 19,-6-7-19,1 0 0,0 0 0,0 0 0,1 0 0,-1-1 1,1 0-1,0 0 0,0 0 0,0-1 0,0 0 0,0 0 0,1 0 19,-3-2-14,0 1 1,0-1-1,0 0 0,1 0 1,-1 0-1,0-1 0,0 1 1,1-1-1,-1 0 0,0 0 0,0 0 1,0-1-1,0 0 0,0 0 1,-1 0-1,1 0 0,0 0 1,0-2 13,5-3-21,-1 0 0,-1-1 0,0 0 1,0 0-1,0-1 0,-1 0 0,0 0 0,-1 0 1,0-1-1,0 0 0,-1 0 0,0 0 1,-1 0-1,0-1 0,-1 0 0,0 1 1,-1-1-1,0 0 0,-1 0 0,0-5 21,0-1-6,-1 0 0,-1 0-1,-1 0 1,0 0-1,-1 0 1,0 1-1,-2 0 1,0 0 0,-1 0-1,0 0 1,-1 1-1,-9-10 7,13 19 24,0 1-1,-1 0 0,0 0 0,0 0 1,-1 1-1,1 0 0,-1 0 0,-5-2-23,9 5 4,1 0 1,-1 0-1,0 0 0,0 1 0,0-1 0,0 1 0,0-1 0,0 1 0,0 0 1,0 0-1,0-1 0,1 2 0,-1-1 0,-1 0-4,1 0-3,1 1 0,0-1 0,0 1 1,0-1-1,0 1 0,-1 0 0,1 0 0,0-1 0,0 1 0,1 0 0,-1 0 0,0 0 1,0 0-1,0 0 0,0 0 0,1 0 0,-1 0 0,1 0 0,-1 1 0,1-1 1,-1 0-1,1 0 0,-1 2 3,0 3-199,0 0 0,0 0-1,1 1 1,0-1 0,0 0 0,1 1 0,-1-1 0,1 0 0,1 0 0,-1 0-1,1 0 1,0 0 0,0 0 0,1 0 0,0 0 0,0-1 0,0 1-1,1-1 1,1 2 199,26 38-1235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8:54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1 121 8370,'118'-102'2792,"-93"85"-2054,-14 15-353,-4 5-342,0 0-1,0 0 0,-1 0 1,1 1-1,-1-1 0,1 2 1,-1-1-1,0 1 0,-1 0 1,4 3-43,3 6-104,0-1 1,0 1 0,8 16 103,-6-7-194,-1 1 0,-2 1 1,0 0-1,-1 0 0,-2 1 1,4 18 193,-3 0-299,-2-1 0,-2 2 0,0 31 299,-6-53-2,3-49 226,2-5-166,2-1 0,1 1 0,1 0 0,1 1 0,2 0 0,1 0 0,1 1 0,4-3-58,-7 15 55,0 2 1,1-1-1,0 1 1,1 1 0,1 0-1,0 0 1,1 2-1,1 0 1,0 0 0,0 1-1,1 1 1,0 1-1,1 0 1,11-4-56,-18 9 52,0 1 0,1 0 0,-1 0 0,1 1-1,0 0 1,-1 1 0,8 0-52,-11 1 17,-1 1-1,0-1 1,1 1 0,-1 0-1,0 1 1,1 0-1,-1 0 1,0 0-1,0 0 1,-1 1 0,1 0-1,0 0 1,2 3-17,3 3-6,-1 0 0,0 1 0,0 0 0,-1 1 1,0 0-1,-1 0 0,0 1 0,-1 0 0,0 0 6,15 32-480,14 43 480,-33-80-31,46 125-234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3.8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1616,'-4'5'961,"-2"18"-57,0 8-264,3 54-328,8-50-48,5-1-152,-2-6-40,5-5-40,-2-6-32,5-17-128,8-3-96,5-22-352,3-6-384,3-7 616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4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10 4217,'-14'-10'504,"14"25"-816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4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1005 6513,'26'-16'676,"0"1"-1,2 1 1,-1 2-1,29-9-675,-23 9-397,0-1 0,-1-2 0,4-4 397,-22 11-298,-1-1-1,0 0 0,0-1 0,-1-1 1,0 0-1,-1 0 0,1-2 299,-6 4-141,1 0-1,-1 0 0,-1 0 1,0-1-1,0 0 1,-1 0-1,0 0 0,-1-1 1,0 1-1,1-11 142,-2-3 30,0-1 0,-2 0-1,-1 0 1,-1 1 0,-1-1 0,-3-6-30,0-15 41,-4-28 36,-22-152 1106,27 204-655,0 0 0,-1 0 0,-2 1-1,-4-10-527,10 28 145,1 0-1,-1 0 0,0 0 0,1 0 0,-1 1 0,-1-1 0,0-1-144,-3 3 367,6 13-185,4 19-109,57 347 131,-29-222-209,-5 17 5,-5 21 8,-19-151-88,-2-33-229,-1 0 0,1-1 0,1 1 0,-1 0-1,4 9 310,-5-19-97,1 1-1,-1 0 1,0-1-1,1 1 1,-1-1-1,0 1 1,1 0-1,-1-1 1,1 1 0,-1-1-1,1 1 1,-1-1-1,1 1 1,-1-1-1,1 0 1,-1 1-1,1-1 1,0 0-1,-1 1 98,13 1-1091</inkml:trace>
  <inkml:trace contextRef="#ctx0" brushRef="#br0" timeOffset="1">215 692 5913,'36'-47'2561,"23"14"-1113,18 9-1192,43-5-528,9-5-256,22 1-1256,-3 3 1159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5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24 2673,'-8'-4'206,"-1"0"1,1 0 0,-1 1 0,0 1 0,0-1 0,-2 1-207,7 1 29,-1 1 1,1 0 0,0 0-1,-1 0 1,1 0-1,0 1 1,-1-1-1,1 1 1,0 0-1,0 0 1,0 1-1,0-1 1,0 1 0,-3 2-30,-2 1 175,0 2 1,1-1 0,0 1-1,0 1 1,0-1 0,1 1-1,0 0 1,1 1 0,0 0-1,0 0 1,1 0 0,0 1 0,1 0-1,0 0 1,0 0 0,0 4-176,-1 4 188,1 0 1,1 0-1,1 0 1,0 0-1,1 0 1,1 0-1,1 1 1,1-1-1,1 4-188,-2-13 24,1 1-1,0-1 1,1 0 0,0-1-1,1 1 1,-1 0 0,2-1-1,-1 0 1,1 0 0,4 4-24,-6-8 5,1 0 0,-1 0 0,1 0 0,0-1 0,1 1 1,-1-1-1,1 0 0,-1 0 0,1-1 0,0 1 0,0-1 1,0 0-1,0-1 0,0 1 0,0-1 0,1 0 0,-1 0 1,5 0-6,3-2-22,0 0 1,-1 0-1,1-1 1,0-1 0,-1 0-1,0 0 1,0-2-1,0 1 1,0-2-1,-1 1 1,0-1 0,0-1-1,0 0 1,2-3 21,6-5-51,-1 0 1,-1-1 0,-1 0-1,0-1 1,-1-1 0,0-1-1,4-9 51,-2-2 3,-1 0 0,-2-1 0,-1-1 0,-2 0 0,1-8-3,-8 27 43,-4 10-24,1 1-1,-1-1 1,1 0-1,0 1 1,0-1 0,0 1-1,0-1 1,0 1-1,1 0 1,-1-1-1,1 1 1,-1 0-1,1 0 1,1-1-19,-3 3 3,0 0 0,1 0-1,-1 0 1,0 0 0,0-1 0,0 1 0,0 0-1,0 0 1,0 0 0,0 0 0,1 0 0,-1 0-1,0 0 1,0 0 0,0 0 0,0 0 0,0 0 0,1 0-1,-1 0 1,0 0 0,0 0 0,0 0 0,0 0-1,0 0 1,1 0 0,-1 0 0,0 0 0,0 0 0,0 0-1,0 1 1,0-1 0,0 0 0,0 0 0,1 0-1,-1 0 1,0 0 0,0 0 0,0 0 0,0 0 0,0 1-1,0-1 1,0 0 0,0 0 0,0 0 0,0 0-1,0 0 1,0 0 0,1 1 0,-1-1 0,0 0-1,0 0 1,0 0 0,0 0 0,0 0-3,5 13 45,-1 1 0,0-1 1,-1 1-1,0-1 0,-1 1 1,1 12-46,5 33 57,-5-44-44,1 1 0,1-1 1,1 1-1,6 13-13,-10-25 1,0-1 0,0 1 0,0-1 0,0 1 0,0-1 0,1 0 0,-1 0 0,1 0 0,0 0 0,0 0 0,0 0 0,0-1 0,1 0 0,-1 0 0,0 0 0,1 0 0,0 0 0,-1-1 0,1 1 0,0-1 0,0 0 0,1 0-1,-2-1 2,0 0-1,0 0 1,1-1-1,-1 0 1,0 1 0,0-1-1,1 0 1,-1 0-1,0-1 1,0 1-1,-1-1 1,1 1 0,0-1-1,0 0 1,-1 0-1,3-2-1,5-6 12,0 0 0,0 0 0,1-3-12,-8 9 3,15-20 3,-2-2 0,0 0 0,-1-1 0,-2 0 0,-1-1 0,2-9-6,5-10-12,-18 45 15,-1 0-1,1 0 1,0 1 0,-1-1-1,1 0 1,0 1-1,0-1 1,0 0 0,0 1-1,1-1 1,-1 1 0,0 0-1,1 0 1,-1-1-1,1 1 1,-1 0 0,1 0-1,-1 0 1,2 0-3,-3 1 2,1 0 0,-1 0 0,1 0 0,-1 0 0,1 0 0,0 0 0,-1 0 0,1 0 0,-1 1 1,1-1-1,-1 0 0,1 0 0,0 0 0,-1 1 0,1-1 0,-1 0 0,1 1 0,-1-1 0,0 0 0,1 1 0,0 0-2,10 18 30,4 21-50,-6-15 35,1 0 1,1-1 0,1 0 0,1-1 0,4 5-16,-14-23-38,1 0 1,0-1-1,0 1 1,0 0-1,0-1 1,1 0-1,-1 0 1,1-1-1,0 1 1,1-1-1,-1 0 0,0 0 1,1-1-1,0 0 1,-1 0-1,1 0 1,0 0-1,0-1 1,0 0-1,0 0 1,0-1-1,0 0 1,1 0-1,5-1 38,-6 0-207,0 0 0,-1-1 0,1 0 0,0 0 0,-1 0 0,1-1 0,-1 0 0,0 0 0,0 0 0,0 0 0,0-1 0,0 0 0,-1 0 0,3-3 207,26-31-968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1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0 830 6073,'45'-38'4225,"-20"16"-4081,-7 4-203,0 0 0,-1-1-1,0-1 1,-2 0 0,-1-1 0,0-1 0,-2 0-1,0-1 1,-2 0 0,0-1 0,-2 0-1,4-17 60,1-12-53,-3-1 0,-3 0-1,-2-1 1,-2 1 0,-3-24 53,-1 48 125,-1-1 0,-4-14-125,6 44 16,0-1 1,0 1-1,0 0 0,0 0 0,0 0 0,0 0 0,-1-1 0,1 1 0,0 0 0,-1 0 0,1 0 0,-1 0 0,1 0 0,-1 0 0,0 0 0,1 0 1,-2 0-17,2 1 12,-1 1 1,1-1 0,-1 0 0,1 1 0,-1-1 0,1 1 0,0-1 0,-1 1 0,1-1 0,-1 1 0,1 0-1,0-1 1,0 1 0,-1-1 0,1 1 0,0 0 0,0-1 0,0 1 0,0 0 0,0-1 0,-1 1-13,-8 51 158,3 18-141,4 1-1,3 0 0,6 39-16,-5-82-2,10 118-243,24 110 245,-30-227-37,-2 1 0,-1 0 0,-1 12 37,-1-37 41,1-7-65,5-14-146,5-8-72,57-85-99,-20 35 199,-47 72 139,5-10-11,0 1 1,2 0-1,-1 1 1,5-4 13,-11 12 1,0 0 1,-1 0-1,2 1 1,-1-1-1,0 0 1,0 1-1,0-1 0,1 1 1,-1 0-1,1 0 1,-1 0-1,1 0 1,0 0-1,-1 1 1,1-1-1,0 1 0,-1-1 1,1 1-1,0 0 1,-1 0-1,1 1 1,0-1-1,0 0 1,0 1-2,2 1 7,0 0 0,-1 1 0,1-1 0,-1 1 1,1 0-1,-1 0 0,0 0 0,-1 0 0,1 1 0,0 0 1,-1 0-1,0 0 0,0 0 0,1 2-7,8 14 36,-2 0-1,8 18-35,9 17 29,-23-47-30,1-1 0,0 0 0,1 0 0,-1 0 0,2-1 1,-1 0-1,0 0 0,1-1 0,0 0 0,1 0 0,-1 0 1,1-1-1,0 0 0,0 0 0,0-1 0,0 0 0,1-1 0,0 1 1,1-2-3,0 1-1,0-1 0,0-1 1,0 0-1,0 0 0,0-1 0,0 0 1,0-1-1,-1 0 0,1-1 1,-1 0-1,1 0 0,-1-1 0,0 0 1,0-1-1,0 0 4,2-1-15,0-1 1,-1-1-1,0 0 0,0 0 1,-1 0-1,0-2 0,0 1 1,-1-1-1,-1 0 0,2-2 15,-4 3 5,0 0 0,-1 0 0,0-1 0,0 1 0,-1-1 0,-1 0 0,1 0 0,-1 0 0,-1 0 0,0-1 0,-1 1 0,0-9-5,-2 0 230,2 19-226,0 0 0,-1 0 0,1 0 0,0 0 0,0 0 0,0 0 0,0 0 0,0 0 0,0 0 1,0 0-1,-1 0 0,1 0 0,0 0 0,0 0 0,0 0 0,0 0 0,0 0 0,0 0 0,-1 0 1,1 0-1,0 0 0,0 1 0,0-1 0,0 0 0,0 0 0,0 0 0,0 0 0,0 0 0,-1 0 1,1 0-1,0 0 0,0 0 0,0 1 0,0-1 0,0 0 0,0 0 0,0 0 0,0 0 0,0 0 1,0 0-1,0 0 0,0 1 0,0-1 0,0 0 0,0 0 0,0 0 0,0 0 0,0 0 0,0 0 1,0 1-1,0-1 0,0 0 0,0 0 0,0 0 0,0 0 0,0 0 0,0 0-4,-7 38 209,6-26-200,0 1 0,1 0 0,0-1-1,1 1 1,0 0 0,1-1-1,0 1 1,1-1 0,1 1-1,0 0-8,-2-8-50,0 0-1,1 0 0,-1 0 0,1-1 0,0 1 0,1 0 0,-1-1 1,1 0-1,0 0 0,0 0 0,0 0 0,0-1 0,0 0 0,1 0 1,0 0-1,0 0 0,0-1 0,0 1 0,0-1 0,0 0 0,0-1 1,1 0-1,-1 1 0,5-1 51,22-1-958,1-9 420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5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124 367 6017,'-6'2'230,"-1"1"-1,2 0 0,-1 0 1,0 0-1,0 0 0,1 1 0,0 0 1,0 0-1,0 0 0,0 1 1,1 0-1,-4 3-229,3 0 84,-1 1 0,1-1 0,1 1 0,0 0 0,0 0 0,0 0 0,1 0 0,0 3-84,-1 9-13,0 0 0,2 0 0,0 1 1,1-1-1,1 1 0,2-1 0,1 14 13,0-17-27,0 0 0,1 0 1,1 0-1,0-1 0,1 1 0,2-1 0,-1-1 0,2 1 0,0-1 27,-4-9-12,-1 0 0,1-1-1,1 1 1,-1-1 0,1 0 0,0-1 0,0 1-1,1-1 1,0-1 0,0 1 0,0-1-1,0 0 1,1-1 0,-1 1 0,1-2 0,0 1-1,0-1 1,0 0 0,0-1 0,0 1 0,2-2 12,2 0-13,1 0 1,-1-2-1,1 1 1,-1-2-1,1 1 1,-1-2-1,0 0 1,0 0-1,-1-1 1,1 0-1,-1-1 1,0-1-1,-1 0 1,1 0-1,-1-1 1,7-7 12,9-9-39,-2-1 0,0-1 0,-2-1 0,-1-1 0,9-17 39,-15 18 3,-1 0 0,-1 0 0,-1-1 0,-1-1 0,-2 0 0,-1-1 0,4-27-3,1-36 761,1-81-761,-12 145 202,-1-17 386,-2 45 0,-2 7-398,-4 13-57,-15 108-9,3 28-124,14-111-7,4-35 6,-4 35-95,1 1 1,3 38 95,1-72-21,1 1 1,0-1-1,1 0 1,0 0-1,1 0 0,0 0 1,1-1-1,0 1 1,1-1-1,0 0 0,0 0 1,1-1-1,5 8 21,-8-14-2,-1 0-1,1 0 0,0-1 1,0 0-1,0 1 0,0-1 1,0 0-1,0 0 0,1-1 1,-1 1-1,0-1 0,1 1 1,0-1-1,-1 0 0,1-1 1,0 1-1,-1 0 0,1-1 1,0 0-1,0 0 0,-1 0 1,1-1-1,0 1 0,-1-1 1,1 0-1,1 0 3,6-2-3,-1-1 0,1-1-1,-1 1 1,0-2 0,-1 1 0,1-2 0,-1 1 0,1-2 3,17-14-10,0-1 0,-2-1 0,0-1 0,-2-2 0,-1 0 0,-1-1 0,-1-1 0,-2-1 0,-1-1 1,-1 0-1,-2-1 0,-1-1 0,-2 0 0,4-20 10,15-88-82,-25 115 88,-2 0 0,-2-1 0,0 1 1,-2-7-7,1 30 11,0 0 1,0 0-1,-1 0 1,1 0-1,-1 1 1,0-1-1,0 0 1,0 0-1,-1-1-11,2 4 5,0-1 0,0 1-1,-1 0 1,1-1 0,0 1-1,-1 0 1,1-1 0,0 1-1,-1 0 1,1-1 0,0 1-1,-1 0 1,1 0-1,-1-1 1,1 1 0,0 0-1,-1 0 1,1 0 0,-1 0-1,1-1 1,-1 1 0,1 0-1,-1 0 1,1 0 0,-1 0-1,1 0 1,0 0 0,-1 0-1,1 0 1,-1 1-1,1-1-4,-3 1 13,0 1-1,1 0 0,-1-1 1,1 1-1,0 0 0,-1 0 1,1 1-1,0-1 0,1 0 1,-1 1-1,0 0 0,0-1 1,0 2-13,-7 15 12,0 0 0,1 1 0,1 0 1,0 0-1,2 0 0,-1 10-12,1-10-3,2 0 1,0 1-1,1-1 0,1 1 1,1-1-1,1 1 0,1 0 1,1-1-1,0 0 0,2 1 1,0-1-1,2-1 0,0 1 1,1-1-1,0-1 0,2 1 1,9 12 2,-15-25 1,38 59-704,3-2 0,5 0 703,1-10-481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6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1 743 4225,'-1'-8'2083,"3"-8"-1625,1-1 0,0 1-1,1 0 1,0 0 0,5-7-458,-9 21 29,5-11 80,1-1 1,1 1-1,0 0 1,0 1-1,6-6-109,-5 7-72,-1-1 1,0 0-1,-1 0 0,1-3 72,3-13-203,-2 1 0,-1-1 1,-1-1-1,1-14 203,6-117-82,-10 112 263,-1 19 262,-1 0-1,-2-14-442,1 42 32,0 0 0,0-1 1,0 1-1,0 0 0,0 0 0,-1 0 0,1-1 0,0 1 0,-1 0 0,1 0 0,0 0 0,-1 0 0,0 0 0,1 0 1,-1 0-1,0-1-32,0 2 8,1 0 1,0 0 0,-1 0 0,1 0 0,0 0-1,-1 0 1,1 1 0,-1-1 0,1 0 0,0 0-1,-1 0 1,1 0 0,0 1 0,-1-1-1,1 0 1,0 0 0,-1 1 0,1-1 0,0 0-1,0 1 1,-1-1 0,1 0 0,0 1 0,0-1-1,0 0 1,-1 1 0,1-1 0,0 0 0,0 1-9,-15 37 110,8-7-90,1-1 0,1 1 0,2 0 1,2 1-1,1 30-20,5 11 148,3 0 1,4 0-149,13 50 213,21 59-213,-42-167 4,0-1 1,1 1-1,1-1 1,0 0-1,1 0 1,1 0-5,-7-12-3,0-1 1,-1 0 0,1 1 0,0-1 0,0 0 0,0 0-1,1 0 1,-1 0 0,0 0 0,0 0 0,0 0 0,1 0-1,-1 0 1,0-1 0,1 1 0,-1-1 0,1 1 0,-1-1-1,1 1 1,-1-1 0,1 0 0,-1 1 0,1-1-1,-1 0 1,1 0 0,0 0 0,-1-1 0,1 1 0,-1 0-1,1 0 1,-1-1 0,1 1 0,-1-1 0,0 0 0,1 1-1,-1-1 1,1 0 0,-1 0 0,0 1 0,0-1 0,1 0-1,-1-1 1,0 1 0,0 0 2,7-7-20,0 0 1,-1-1-1,0 0 1,-1 0-1,4-7 20,-9 14-2,83-135-265,-16 23-120,48-58 387,-104 159 180,-11 13-176,-1 0 0,0 0 0,0 0 1,0 0-1,0 0 0,0 0 0,0 0 0,0 0 0,0 0 0,1 0 0,-1-1 0,0 1 1,0 0-1,0 0 0,0 0 0,0 0 0,0 0 0,1 0 0,-1 0 0,0 0 0,0 0 1,0 0-1,0 0 0,0 0 0,0 1 0,1-1 0,-1 0 0,0 0 0,0 0 1,0 0-1,0 0 0,0 0 0,0 0 0,0 0 0,0 0 0,1 0 0,-1 0 0,0 0 1,0 1-1,0-1 0,0 0 0,0 0 0,0 0 0,0 0 0,0 0 0,0 0 1,0 0-1,0 1 0,0-1 0,0 0 0,0 0-4,-2 28 300,0-11-316,0-6 30,2 0 0,-1 0 0,1 0 1,1 0-1,0 0 0,0 0 0,4 9-14,-4-16 5,0 0 0,1 1-1,0-1 1,0 0-1,0 0 1,0-1 0,1 1-1,0 0 1,-1-1-1,1 0 1,1 0 0,-1 1-1,0-2 1,1 1 0,-1 0-1,1-1 1,0 0-1,0 1 1,0-2 0,4 3-5,-3-3-12,1 1 1,0-1 0,-1 0 0,1 0 0,0 0 0,-1-1 0,1 0-1,0 0 1,0-1 0,-1 0 0,1 0 0,0 0 0,-1 0 0,1-1 0,-1 0-1,0 0 1,1 0 0,-1-1 0,2-1 11,6-4-125,-1 0 0,0-1 0,0-1 0,0 0 0,-1-1 0,6-8 125,-10 12-39,-1-1 0,-1-1 1,1 1-1,-2-1 0,1 0 0,-1 0 0,0 0 1,-1-1-1,0 1 0,-1-1 0,0 0 0,0 0 1,-1 0-1,0 0 0,-1 0 0,0 0 0,-1 0 1,0 0-1,0 0 0,-2-1 39,2 6 60,0 0 0,0 0 0,0 1 0,-1-1 0,0 0 0,0 0-60,2 5 13,-1-1 0,1 1 0,0 0 0,0-1 0,0 1 0,-1-1 0,1 1 0,0 0 0,0-1 0,-1 1 0,1 0 0,0-1 0,-1 1 0,1 0 0,-1 0 0,1-1 0,0 1 0,-1 0 1,1 0-1,-1 0 0,1-1 0,-1 1 0,1 0 0,-1 0 0,1 0 0,0 0 0,-1 0 0,1 0 0,-1 0 0,1 0 0,-1 0 0,1 0 0,-1 0 0,1 0 0,-1 0 0,1 1 0,0-1 0,-1 0 0,1 0-13,-2 1 33,1 0 0,0 0 0,0 0 0,-1 0 1,1 1-1,0-1 0,0 0 0,0 0 0,0 1 0,1-1 0,-1 1-33,-3 7 24,0-1-1,1 1 1,0 0-1,1 0 1,0 0 0,0 0-1,1 0 1,0 0-1,1 0 1,0 0 0,0 1-1,1-1 1,0 0-1,1 0 1,1 6-24,0-2-135,1 0-1,1-1 1,0 1-1,1-1 1,0 0 0,1 0-1,0-1 1,1 0-1,0 0 1,7 6 135,46 43-548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7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0 332 4529,'32'-158'2387,"-31"155"-2254,-1-1 0,2 0 1,-1 1-1,0-1 0,1 1 0,-1-1 0,1 1 0,0 0 0,0 0 1,0 0-1,1 0 0,-1 0 0,1 0 0,1 0-133,-2 1 62,0 1-1,1 0 1,-1 0-1,0 0 1,1 0 0,-1 1-1,1-1 1,-1 1-1,1-1 1,0 1-1,-1 0 1,2 0-62,2 0 24,2 0-15,0 0 0,0 0 0,0 1 0,0 1 0,0-1 0,0 1 0,0 1 0,0-1 0,-1 2 0,1-1 0,-1 1 0,0 0 0,0 0 0,0 0 0,-1 1 0,0 0 0,1 1 0,-2 0 0,1 0 0,-1 0-1,0 0 1,2 4-9,4 6-12,0 1 0,-1 1 0,-1-1-1,-1 2 1,0-1 0,-1 1-1,-1 0 1,1 13 12,-6-30 0,12 68-1,-13-62-4,1 0 0,-1-1 0,0 1-1,0-1 1,-1 1 0,0 0 0,-1 5 5,-2-4-9,1-8 9,1-15 1,10-21-41,0 1 0,3 1 0,0 0-1,7-10 41,-8 19-30,-10 23 29,20-51-61,2 0-1,2 2 1,24-37 62,-44 81 7,-1 1 1,1 0 0,0 0-1,1 0 1,-1 1-1,1-1 1,0 1-1,0 0 1,0 0-1,0 1 1,1 0-1,0 0 1,0 0-1,5-2-7,-9 5 5,1-1-1,-1 1 1,1 0-1,-1 0 1,1 0-1,-1 0 1,1 0-1,-1 0 1,1 0-1,-1 1 1,1 0-1,-1-1 1,1 1-1,-1 0 1,2 1-5,0 0 2,-1 0 1,1 1 0,-1 0-1,1-1 1,-1 1 0,0 0 0,-1 1-1,1-1 1,0 0 0,-1 1 0,2 3-3,4 7-3,-2-1 0,0 1 0,-1 1 0,0-1 0,-1 1 0,-1 0 0,0 1 3,5 38-33,-1 19 33,-2-15-6,-2-29 9,-2-6 8,2-1-1,1 1 1,0-1-1,7 18-10,-10-38 3,0 1-1,-1-1 1,1 1-1,1-1 1,-1 0-1,0 1 1,0-1-1,1 0 1,0 0 0,0 1-3,-1-2 0,0-1 1,0 1-1,0-1 0,0 0 1,0 1-1,0-1 1,0 0-1,0 0 1,0 0-1,0 0 1,-1 1-1,1-1 1,0-1-1,0 1 1,0 0-1,0 0 1,0 0-1,0 0 0,0-1 1,0 1-1,0 0 1,0-1-1,0 1 1,-1-1-1,1 1 1,0-1-1,0 1 1,0-1-1,-1 0 1,1 1-1,0-2 0,12-9-16,-1 0 1,0-1-1,0 0 1,-2-1-1,10-14 16,45-77-151,-64 103 149,49-92-238,-30 54 176,1 1 0,1 2 0,2 0 0,9-8 64,-32 42 11,0 1 0,0 0 0,1-1 0,-1 1 0,0 0 0,1 0 0,-1 0 0,1 0 0,-1 0 0,1 0 0,-1 0-1,1 0 1,-1 1 0,2-1-11,-3 1 6,1 0 0,-1 0-1,1 0 1,-1 0 0,1 0 0,-1 0-1,1 1 1,-1-1 0,0 0-1,1 0 1,-1 0 0,1 0 0,-1 1-1,1-1 1,-1 0 0,0 1-1,1-1 1,-1 0 0,0 1 0,1-1-1,-1 0 1,0 1 0,1-1-1,-1 1 1,0-1 0,0 0 0,1 1-1,-1-1 1,0 1-6,2 4 31,-1 1 0,0-1-1,0 0 1,0 1 0,-1-1 0,0 5-31,0-7-2,1 86 127,-2-52-77,1 1 1,3-1 0,0 0 0,8 26-49,-10-57 3,1 1 1,-1-1 0,1 0 0,1 0-1,-1 0 1,1 0 0,1 0-1,-1 0 1,1-1 0,-1 0 0,2 1-1,-1-1 1,0-1 0,1 1 0,0-1-1,0 0 1,0 0 0,1 0-1,0-1 1,-1 0 0,1 0 0,0 0-1,0-1 1,1 1-4,4-1-11,-1 0 1,1 0-1,0-1 0,-1 0 1,1-1-1,0 0 0,0-1 0,-1 0 1,1 0-1,0-1 0,-1-1 1,0 0-1,1 0 0,-1-1 1,0 0-1,-1-1 0,1 0 0,7-6 11,-6 4-61,-1-1 0,1-1 0,-1 1 0,-1-2-1,0 1 1,0-1 0,-1 0 0,0-1-1,0 0 1,-2 0 0,1-1 0,-1 0 0,-1 0-1,0 0 1,-1-2 61,-3 11-9,2-5 36,-1 0 0,0-1 1,0 1-1,-1 0 0,0-1 0,0 1 1,-1-8-28,-5 1 252,5 15-241,-1 0 0,1 0 0,0-1 0,0 1 0,-1 0 0,1 0 0,0 0 0,-1 0 0,1 0 0,0 0-1,0 0 1,-1-1 0,1 1 0,0 0 0,-1 0 0,1 0 0,0 0 0,-1 0 0,1 0 0,0 1 0,-1-1 0,1 0 0,0 0 0,-1 0 0,1 0-1,0 0 1,0 0 0,-1 1-11,-2 1 56,0 0-1,0 0 1,1 1-1,-1-1 1,0 1-1,1 0 0,-2 2-55,-8 10 54,1 1 0,0 0 1,1 1-1,1 0 0,0 1 0,1 0 0,1 0 0,-2 10-54,7-22 0,1 1 1,-1-1 0,1 1-1,1-1 1,-1 1-1,1-1 1,0 1 0,0-1-1,1 1 1,0-1-1,0 1 1,0-1 0,1 1-1,0-1 1,1 0-1,-1 0 1,1 0 0,0 0-1,0-1 1,1 1-1,0-1 1,0 0 0,0 0-1,1 0 1,-1 0-1,6 3 0,-7-6-16,0 1-1,0-1 0,0 0 0,1 0 0,-1-1 0,1 1 1,0 0-1,-1-1 0,1 0 0,0 0 0,0 0 0,0-1 1,0 1-1,0-1 0,-1 0 0,1 0 0,0 0 0,2-1 17,0 0-100,0-1-1,0 0 1,0 0-1,-1 0 0,1-1 1,0 1-1,-1-2 1,0 1-1,0 0 1,0-1-1,2-2 101,1-1-262,1-1-1,-1-1 1,-1 1-1,0-1 1,0-1 0,-1 1-1,0-1 1,0 0-1,-1-1 1,-1 1 0,0-1-1,2-9 263,-3 5-105,-1 0 0,-1 0 0,-1 0 0,0 0 0,0 0 0,-2 0 0,0 0 0,-3-10 105,-5-14 827,-2 0 0,-10-21-827,19 51 303,-1 1 1,0 0 0,0 0 0,-3-5-304,6 13 35,1-1 0,0 0 0,-1 1 0,1-1 0,-1 1 0,1-1 0,-1 0 0,1 1 0,-1-1 0,1 1 0,-1 0 0,0-1 0,1 1 0,-1-1 0,0 1 0,1 0 0,-1-1 0,0 1 0,1 0 1,-1 0-1,0 0 0,0 0 0,1 0 0,-1-1 0,0 1 0,0 0 0,1 1 0,-1-1 0,0 0 0,1 0 0,-1 0 0,0 0-35,0 1 50,-1 0 0,1 0 0,0 0-1,-1 0 1,1 1 0,0-1 0,0 0 0,0 0 0,0 1-1,0-1 1,0 1 0,0-1 0,1 1 0,-1 0-50,-8 19-155,0 1 1,2 0 0,1 1 0,0 0-1,2 0 1,1 0 0,0 0 0,2 0-1,1 12 155,1-27-142,1 0-1,-1 0 0,2 0 1,2 7 142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7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28 5625,'1'-28'2235,"-5"38"-380,-8 51-1025,4-4-792,-1 45-38,9-80-21,0 0 0,1 0 0,1 0 0,1 0 0,2-1 0,1 5 21,-5-22-4,0 0 0,0 0 0,1 0 0,-1-1 0,1 1 0,0 0 1,0-1-1,1 1 0,-1-1 0,1 0 0,-1 0 0,1 0 0,0 0 0,0 0 0,0-1 0,1 1 0,-1-1 1,1 0-1,-1 0 0,1 0 0,0 0 0,0-1 0,-1 0 0,1 1 0,0-1 0,1-1 4,1 1-4,0-1-1,0 0 1,0 0-1,0 0 1,0-1 0,0 0-1,0-1 1,0 1-1,-1-1 1,1 0-1,0 0 1,-1-1-1,0 1 1,1-1-1,-1-1 1,0 1 0,2-3 4,6-6 3,0 0 0,0-1 0,-1 0 0,-1-1 0,-1 0 1,0-1-1,0-1 0,1-5-3,10-21 21,-2-1-1,6-25-20,-20 55 33,0-1-1,-1 0 1,-1 0-1,0-1 1,-1-4-33,-3 3 93,1 16-90,0 0-1,0 0 0,0-1 1,0 1-1,0 0 1,0 0-1,0 0 0,0 0 1,0 0-1,-1 0 1,1 0-1,0 0 0,0-1 1,0 1-1,0 0 0,0 0 1,0 0-1,0 0 1,0 0-1,-1 0 0,1 0 1,0 0-1,0 0 1,0 0-1,0 0 0,0 0 1,0 0-1,-1 0 1,1 0-1,0 0 0,0 0 1,0 0-1,0 0 0,0 0 1,-1 0-1,1 0 1,0 0-1,0 0 0,0 0 1,0 0-1,0 0 1,0 0-1,0 0 0,-1 0 1,1 0-1,0 0 1,0 1-1,0-1 0,0 0-2,-2 2 19,0 1-1,0-1 1,0 1 0,0-1-1,1 1 1,0 0-1,-1 0 1,0 2-19,-7 19 26,0 1 1,0 8-27,7-24 1,0 1 1,0-1 0,1 1 0,0 0-1,1-1 1,0 1 0,1 9-2,0-16 0,0 1 0,0-1 0,0 1 0,1-1 0,-1 1 0,1-1 0,0 0 0,0 0-1,0 0 1,0 0 0,1 0 0,-1 0 0,1 0 0,0-1 0,0 0 0,-1 1 0,2-1 0,-1 0 0,0 0 0,0-1 0,1 1 0,-1-1 0,13 6-12,0-2 1,0 0 0,1-1-1,7 1 12,18 4-38,-39-8 31,-1-1 1,0 1 0,0-1 0,0 1-1,0-1 1,0 1 0,0 0 0,0 0-1,0 0 1,0 0 0,0 1 0,0-1-1,0 0 1,-1 1 0,1-1 0,-1 1-1,1 0 1,-1-1 0,0 1 0,1 0-1,-1 0 1,0 0 0,0 0 0,0 0-1,-1 0 1,1 0 0,0 0 0,-1 0-1,1 0 1,-1 1 0,0-1 0,0 0 6,1 0-54,-1-1 0,0 1 1,1-1-1,-1 0 1,0 1-1,1-1 0,0 0 1,-1 1-1,1-1 1,0 0-1,0 0 0,-1 1 1,1-1-1,0 0 1,0 0-1,0 0 0,1 0 1,-1 0-1,0 0 1,0-1-1,0 1 0,1 0 1,-1-1-1,0 1 1,1-1-1,-1 1 0,1-1 1,-1 1-1,0-1 1,1 0-1,0 0 54,28 1-560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8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46 8050,'-4'5'218,"0"-1"1,0 1 0,1 0 0,0 0 0,0 0-1,0 0 1,0 1 0,1-1 0,0 1-1,0-1 1,0 1 0,1 0 0,0 0 0,0 0-219,-2 15-54,2-1 1,0 1 0,2 8 53,0-4-325,1 0-1,1 0 1,1 0 0,5 11 325,-7-26-337,1 1 1,1-1 0,0 0-1,0 0 1,1 0 0,1-1-1,-1 0 1,1 0 0,1 0-1,0 0 1,4 3 336,-8-9 34,1 0 1,-1 0-1,1 0 1,0-1-1,0 0 1,0 1-1,0-1 1,0 0-1,1-1 1,-1 1-1,1-1 1,-1 0-1,1 0 1,-1-1-1,1 1 1,-1-1-1,1 0 1,0 0-1,-1 0 1,1-1-1,-1 1 1,1-1-1,0-1 1,-1 1-1,0 0 1,1-1-1,-1 0 1,0 0-1,2-1-34,4-6 304,1-1 1,-2 1-1,1-1 0,-1-1 0,-1 0 1,0 0-1,-1-1 0,1-1-304,13-27 128,13-35-128,-11 21 128,-21 50-117,1-1 1,-1 0-1,1 1 0,-1 0 0,1-1 1,0 1-1,1 1 0,-1-1 1,3-2-12,-6 6 3,1 0 0,-1-1 0,1 1 0,-1 0 0,1-1 0,-1 1 0,1 0 0,0 0 0,-1-1 0,1 1 0,-1 0 0,1 0 0,-1 0 0,1 0 0,0 0 0,-1 0 0,1 0 1,-1 0-1,1 0 0,0 0 0,-1 0 0,1 1 0,-1-1 0,1 0 0,-1 0 0,1 0 0,-1 1 0,1-1-3,1 2 6,-1-1 0,0 1 0,0-1-1,1 1 1,-1-1 0,0 1 0,-1 0 0,1 0-1,0-1 1,0 1 0,-1 0 0,1 0 0,0 2-6,4 20 27,-1 1 0,-2 0-1,1 22-26,-3-29 14,1 0-1,0 0 0,1 0 0,1 0 1,1 0-1,1 0 0,0-1 0,4 6-13,-7-20 1,0 1-1,0-1 1,1 0-1,-1 0 1,1 0-1,0 0 1,0 0-1,0 0 0,0-1 1,1 0-1,-1 1 1,1-1-1,-1 0 1,1-1-1,0 1 1,-1-1-1,1 0 0,0 0 1,0 0-1,0 0 1,0 0-1,0-1 1,0 0-1,0 0 1,0 0-1,3-1 0,5 0-40,0 0 0,0-2 1,0 1-1,0-1 0,0-1 0,-1 0 1,0-1-1,2-1 40,4-3-344,-1-1 0,-1-1 1,0 0-1,0-1 0,9-9 344,18-22-3236,3-7 3236,-22 24-984,18-17-436,7-10 4617,-76 93 393,-9 22-3590,2-4 633,18-31-404,-28 46 179,40-64-367,1 0 0,0 0 0,0 1 0,1-1 0,0 1 0,1-1 0,0 2-41,10-20 140,15-42-221,-3-1-1,-2-1 0,-2-1 1,-3 0-1,-2-1 0,-2-1 1,-3 1-1,-1-26 82,-5 78 33,0-1 0,0 1 0,0-1 0,0 1 0,0-1 1,-1 1-1,1-1 0,-2-1-33,-1 5 122,-2 8-13,-1 7-44,2 0 1,-1 0-1,2 2-65,-8 41 9,2 1-1,1 33-8,7-66 3,1 1-1,2 0 1,0 0 0,2-1 0,1 1-1,1-1 1,2 1-3,38 98 24,-23-67-11,15 58-13,-29-80 1,-2 1 0,-1 0 0,-1 16-1,-4-39 1,0-1-1,-1 1 1,-1 0 0,-1-1 0,0 0-1,0 1 1,-2-1 0,1 0 0,-2 0-1,1-1 1,-3 3-1,3-9 11,1 0 1,-1 0-1,-1 0 1,1-1-1,-1 0 1,0 0-1,0 0 1,0 0-1,-1-1 0,0 0 1,1 0-1,-2-1 1,1 1-1,0-1 1,-1-1-1,1 1 1,-1-1-1,0 0 0,1-1 1,-1 1-1,0-1 1,0-1-1,0 0 1,-7 0-12,6 0 42,-1-1 1,1 0 0,0 0-1,-1-1 1,1 0 0,0-1-1,0 0 1,0 0 0,0 0-1,1-1 1,0 0 0,-1-1-1,1 0 1,1 0 0,-1 0 0,1-1-1,0 0 1,0 0 0,1-1-1,-5-6-42,2 0 27,1-1-1,1 1 0,0-1 0,1-1 1,0 1-1,1-1 0,1 0 1,0 0-1,1 0 0,1 0 0,0 0 1,1 0-1,1-1 0,0 1 1,1 0-1,3-8-26,1-6-80,2-1 0,1 2 1,1-1-1,2 2 0,0-1 0,2 1 1,1 1-1,2 0 80,19-26-994,13-12 994,55-58-588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9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1 161 5801,'13'-160'2441,"-17"160"-1425,0 11-472,2 18-464,2 7-24,0 2-80,4 4 32,8-10-32,-1-1 24,12-3 0,0-11 40,3-3-112,1-9-176,-2-8-888,2-5-705,-3-19 1121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39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48 6377,'-7'7'250,"0"1"-1,0 0 0,1 0 1,0 1-1,0 0 1,1 0-1,0 0 0,0 1 1,1-1-1,1 1 0,0 0 1,0 0-1,0 2-249,-2 17 47,1 0 0,1 0 0,1 0 0,2 2-47,-1-11 26,2-1-1,0 0 0,2 1 1,0-1-1,1 0 0,0 0 1,7 15-26,-8-27 5,0-1 1,0 1 0,0-1-1,1 1 1,0-1 0,0 0 0,1-1-1,-1 1 1,1-1 0,0 0-1,1 0 1,-1 0 0,1-1 0,0 0-1,0 0 1,1 0 0,-1-1-1,1 0 1,0 0 0,0-1-1,-1 0 1,7 1-6,-3-1-2,1-2 0,-1 1 0,1-1 0,-1-1 0,1 0 0,-1-1 0,0 0 0,0 0 0,1-1 0,-1 0 0,-1-1 0,1 0 0,-1-1 0,1 1 0,-1-2-1,-1 0 1,5-3 2,6-5-22,-1-1-1,0-1 1,-1 0 0,-1-2-1,0 0 1,-1-1-1,0-2 23,10-21-58,-2 0 0,-1-1-1,-3-1 1,-1-3 58,38-83-12,-54 125 30,1-1 0,0 1 0,1 0 0,-1 0 0,1 0 0,1 0-18,-5 5 2,0-1 1,0 1 0,0 0-1,1-1 1,-1 1 0,0 0-1,1-1 1,-1 1 0,0 0-1,1 0 1,-1-1 0,0 1-1,1 0 1,-1 0 0,1 0-1,-1-1 1,0 1 0,1 0-1,-1 0 1,1 0 0,-1 0-1,0 0 1,1 0 0,-1 0 0,1 0-1,-1 0 1,1 0 0,-1 0-1,0 0 1,1 0 0,-1 1-1,1-1 1,-1 0 0,0 0-1,1 0 1,-1 0 0,0 1-1,1-1 1,-1 0 0,0 0-1,1 1 1,-1-1 0,0 0-1,1 1 1,-1-1 0,0 0-1,0 1 1,1-1-3,7 23 74,-8-22-71,6 28 10,-2-1 0,0 1 0,-2 23-13,-3 92 13,0-106 2,-2 16-10,1-39-6,1 0-1,0-1 1,2 1 0,-1 0-1,2-1 1,0 1 0,1-1 1,-4-13 0,1 0 0,0-1 0,1 1 1,-1 0-1,0-1 0,0 1 0,0-1 0,0 1 1,0 0-1,1-1 0,-1 1 0,0-1 0,0 1 0,1-1 1,-1 1-1,1-1 0,-1 1 0,0-1 0,1 1 1,-1-1-1,1 1 0,-1-1 0,1 0 0,-1 1 1,1-1-1,-1 0 0,1 1 0,0-1 0,-1 0 1,1 0-1,-1 0 0,1 1 0,0-1 0,-1 0 0,1 0 1,-1 0-1,1 0 0,0 0 0,-1 0 0,1 0 0,2-2 4,-1 1 0,0 0 0,1-1 0,-1 1-1,0-1 1,0 0 0,0 0 0,0 0-1,0 0 1,0 0-4,28-37 9,-2-2 0,-2 0 0,-1-2 0,12-32-9,-13 28 0,1 0 1,2 2-1,27-33 0,-47 69 2,0 1-1,0-1 0,1 1 0,1 1 0,-1 0 1,1 0-1,1 1 0,-1 0 0,1 0 0,6-2 0,-15 7-2,0 1 0,0-1 1,1 1-1,-1-1 0,0 1 1,0-1-1,0 1 1,1 0-1,-1 0 0,0-1 1,1 1-1,-1 0 1,0 0-1,0 1 0,1-1 1,-1 0-1,0 0 1,0 0-1,1 1 0,-1-1 1,0 1-1,0-1 1,0 1-1,1-1 0,-1 1 1,0 0-1,0 0 1,0-1-1,0 1 0,0 0 1,0 0-1,-1 0 1,1 0-1,0 0 0,0 0 1,-1 0-1,1 1 0,-1-1 1,1 0-1,0 1 1,0 5-4,1-1-1,-1 1 1,0 0-1,0-1 1,-1 1-1,0 6 5,0-8-1,-2 92-19,0-43-134,2 0 1,2 0-1,10 52 154,-10-94-167,1 0 0,0 1 0,1-1 0,1 0 0,3 7 167,-1-8-98,-1-1-1,1-1 0,1 1 0,0-1 1,1 1 98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0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403 6 8058,'-9'-2'241,"-1"1"1,0 0-1,1 0 1,-1 1 0,0 0-1,1 1 1,-1 0-1,0 0 1,1 1 0,-1 0-1,1 1 1,0 0-1,0 1 1,0 0 0,0 0-1,-5 4-241,-8 5-40,1 2 0,1 0 1,0 1-1,1 1 0,-13 14 40,15-12-57,0 0 0,1 0 0,-6 12 57,18-25-17,0 0-1,1 0 0,-1 0 0,1 1 0,1-1 0,-1 1 0,1 0 0,0-1 0,1 1 0,-1 0 0,1 0 0,1 0 0,-1 0 0,2 5 18,-1-11-1,0 1-1,0 0 0,1-1 0,-1 1 0,1-1 0,-1 1 0,1 0 0,0-1 0,-1 0 1,1 1-1,0-1 0,0 1 0,0-1 0,0 0 0,0 0 0,1 1 0,-1-1 0,0 0 0,0 0 1,1 0-1,0 0 2,2 1 0,-1-1-1,0 0 1,0 0 0,0 0 0,1-1 0,-1 1 0,0-1 0,1 0-1,-1 1 1,4-2 0,6 0 6,1-1-1,0-1 0,-1 0 0,0 0 1,4-3-6,6-3-10,1-1 1,-1-1-1,-1-1 0,0-2 1,-1 0-1,-1-1 0,0 0 1,-1-2-1,0-1 1,-1 0-1,-2-1 0,0-1 1,-1 0-1,12-22 10,-18 31 170,-3 11 45,2 25 123,-6-18-318,4 16-20,1-1 0,1 0 0,1 0 0,1-1 0,1 0 0,14 19 0,-6-13 289,1 0 1,1-1-1,2-2 0,19 18-289,-6-12 550,33 21-550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1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277 680 816,'-51'-10'795,"50"10"-770,1 0 0,0 0 1,-1 0-1,1 0 0,-1 0 0,1 0 0,0 0 0,-1 0 1,1 1-1,-1-1 0,1 0 0,0 0 0,-1 0 1,1 0-1,0 1 0,-1-1 0,1 0 0,0 1 0,-1-1 1,1 0-1,0 0 0,0 1 0,-1-1 0,1 0 1,0 1-1,0-1 0,0 1 0,-1-1 0,1 0 0,0 1 1,0-1-1,0 0 0,0 1 0,0-1 0,0 1 1,0-1-26,2 17 863,-1-10-467,0 13 481,-1-10-520,1 0 0,0 0-1,1 0 1,-1 0 0,2 0 0,1 3-357,-4-13 16,0 1 0,0 0 0,0-1 0,1 1 0,-1-1 0,0 1 0,1-1 0,-1 1 0,0-1 0,1 1 0,-1-1 0,0 1 0,1-1 0,-1 0 0,1 1 0,-1-1 0,1 0 0,-1 1 0,1-1 0,-1 0 0,1 0 0,-1 1 0,1-1 0,-1 0 0,1 0 0,-1 0 0,1 0 0,0 0 0,0 1-16,0-2 16,0 1 0,0-1 0,0 1 0,0 0 0,0-1 0,0 0 0,0 1 0,0-1 0,0 0 0,0 1 0,0-1 0,0 0 0,0 0 0,0 0-16,3-5 52,1 0-1,-1-1 1,0 1 0,2-6-52,3-8 19,0 0 1,-2-1-1,0 0 1,-2 0-1,0-1 1,-1 1-1,-1-1 1,-1 0-1,-1 0 1,-1 0 0,-1 0-1,-1 0 1,-1 0-1,-1 1 1,-1-1-1,0 1 1,-4-6-20,-25-65 41,-41-79-41,67 155 21,-19-35 72,25 47-73,-1 1 0,1 0 1,-1 0-1,1 0 0,-1 0 0,0 1 1,0-1-1,0 1 0,0 0 1,-1-1-1,1 2 0,-1-1 0,1 0-20,1 2 13,1-1-1,-1 1 0,1-1 0,-1 1 0,1 0 0,-1 0 1,1-1-1,-1 1 0,1 0 0,-1 1 0,1-1 0,-1 0 1,1 0-1,0 1 0,-1-1 0,1 0 0,-1 1 0,1 0 1,-1-1-1,1 1 0,0 0 0,0 0 0,-1 0 0,1-1 0,0 1 1,0 1-1,0-1 0,0 0 0,0 1-12,-4 4 43,1 0 0,0 0 0,0 1 0,1 0 0,-2 4-43,4-9 9,-10 26 31,1 1 0,2 0 0,0 1 0,2 0 0,1 0 0,2 0 0,1 1 0,1-1 0,2 1 0,1-1 1,1 0-1,1 1 0,6 16-40,5 10 21,2 1 0,3-2 0,2-1 0,3 0 1,2-2-1,17 22-21,-21-40 11,1-1-1,7 5-10,-5-6 85,19 31-85,-40-57 4,0 0-1,0 0 0,0 0 1,1-1-1,0 0 0,0 0 1,1-1-1,-1 0 0,1 0 1,0 0-1,1-1 0,-1 0 1,1 0-1,2 0-3,-4-2-144,-1 0 0,1-1 0,0 0 0,0 0 0,0 0 0,0-1 0,0 1 0,0-1 0,0-1 0,0 1 0,0-1 0,0 0 0,0-1 0,0 0 0,-1 1 0,1-2 0,-1 1 0,1-1 0,-1 1-1,3-4 145,20-15-808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1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71 433 2361,'-3'-1'131,"-4"-2"279,-1 0 0,2 0-1,-1-1 1,0 0 0,1 0 0,-4-3-410,9 5 102,-1 1 0,1 0 0,0-1 0,-1 1 0,1-1 0,0 1 0,0-1 0,0 0 0,0 0 0,0 1 0,1-1 0,-1 0 0,0 0 0,1 0 0,-1 0-1,1 0 1,0 0 0,0 0 0,0 1 0,0-1 0,0 0 0,0 0 0,0 0 0,0 0 0,1 0 0,-1 0 0,1 0 0,0 0 0,-1 0 0,1 1-102,3-7 96,0 1 1,1 0-1,0 0 1,0 0 0,0 1-1,1 0 1,0 0-1,0 0 1,0 1 0,1-1-1,0 2 1,0-1-1,0 1-96,23-13 79,0 2 0,20-7-79,-35 16 24,58-25-8,1 3 0,2 4 0,0 2 0,60-6-16,-126 26-2,0 1-1,1 0 1,-1 1-1,1 0 0,-1 1 1,1 0-1,2 1 3,-7-1-1,-1 1-1,0-1 1,0 1-1,0 0 1,0 0 0,-1 1-1,1-1 1,-1 1-1,1 0 1,-1 1-1,0-1 1,0 1-1,0 0 1,-1-1-1,2 3 2,2 6-4,0 1 0,0 0 0,-2-1 0,1 2 0,-2-1 0,1 1 0,-2 0 0,0 0 0,-1 0 0,0 0 4,0 2 1,1 0 0,0-1 0,1 1-1,1-1 1,1 0 0,0 0 0,8 12-1,-13-24 0,1 0 0,0-1 0,0 0 0,0 1 1,0-1-1,0 0 0,0 0 0,1 0 0,-1 0 0,1-1 0,-1 1 1,1-1-1,0 1 0,0-1 0,0 0 0,-1 0 0,1 0 1,0 0-1,0-1 0,0 1 0,0-1 0,1 0 0,-1 0 1,0 0-1,0 0 0,0-1 0,0 1 0,0-1 0,0 1 1,0-1-1,1-1 0,8-2-20,0-1 0,-1-1 0,0 0 1,0 0-1,0-1 0,-1-1 0,3-1 20,3-4-77,-1-1-1,0 0 1,-1 0-1,-1-1 1,0-1-1,-1-1 1,-1 0 0,0 0-1,-1-1 1,-1 0-1,3-11 78,-10 24-18,0 0-1,-1-1 1,0 1 0,0 0-1,0 0 1,-1-1 0,1 1-1,-1 0 1,-1-1 0,1 1-1,-1 0 1,0 0 0,0-1-1,0 1 1,-1 0 0,0 0-1,0 0 1,0 1 0,-1-1-1,1 0 1,-1 1 0,0-1-1,0 1 1,-1 0 18,-2-2 7,1 2 0,-1-1 1,0 1-1,0-1 0,0 2 0,-1-1 0,0 1 1,1 0-1,-1 0 0,0 1 0,0 0 1,-1 0-1,1 0 0,0 1 0,-1 0 1,1 1-1,0 0-7,-7 0 49,1 0 0,0 1 0,0 1 0,1 0 1,-1 1-1,0 1 0,1-1 0,0 2 0,-1 0 0,2 0 0,-1 1 1,-8 6-50,10-5 26,1 0 1,0 0 0,0 0-1,0 1 1,1 1-1,1 0 1,-1 0 0,1 0-1,1 1 1,0 0 0,0 0-1,1 0 1,0 1 0,-2 8-27,3-6-104,2 0 1,0-1 0,0 1-1,1 0 1,1 0 0,0 0-1,0 0 1,2 0 0,-1 0 0,2 0-1,0 0 1,0-1 0,5 10 103,0-5-140,0-1 1,1-1-1,1 0 1,3 4 139,-12-19-2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1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6313,'-12'3'2281,"8"29"-1857,10 7-384,22 15-720,-1 5-897,26-6 993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2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0 123 7026,'25'-21'2248,"4"5"-3296,-1-12-761,5-29 1073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2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267 470 3009,'-11'-47'850,"-24"-93"2473,-23-54-3323,55 187 84,0-1 1,0 1-1,0 0 1,-1 0-1,0 0 1,0 0-1,-1 1 1,0 0-1,0-1 1,-5-4-85,8 10 19,1 0 1,0 0-1,-1 1 1,1-1-1,-1 0 0,1 0 1,-1 1-1,1-1 1,-1 1-1,0-1 1,1 1-1,-1 0 0,0-1 1,1 1-1,-1 0 1,0 0-1,1 0 1,-1 0-1,0 1 0,0-1-19,-1 1 14,0 1 0,1-1 0,-1 0 0,0 1 0,0 0 0,1 0 0,-1-1 0,1 2-1,0-1 1,0 0 0,0 0 0,0 1 0,0-1 0,-2 3-14,-2 6 20,0-1 0,1 1 0,0 0-1,1 0 1,0 0 0,1 1 0,0 0 0,1-1 0,0 1 0,1 0 0,0 0 0,1 0-1,1 10-19,1 5 123,1 1 0,2-1 0,0 0-1,2 0 1,5 13-123,11 26 255,72 238 194,-88-278-446,12 47 65,7 12-68,-18-63 10,1 0-1,1 0 1,0-1-1,2 0 1,13 17-10,-19-31-85,0-1 1,-1 0 0,2 0-1,-1 0 1,1 0 0,0-1-1,0 0 1,0-1-1,1 0 1,0 0 0,0 0-1,0-1 1,0 0 0,0-1-1,1 0 1,-1 0-1,1-1 1,-1 0 0,1 0-1,0-1 1,-1 0 0,1 0-1,0-1 1,-1-1-1,1 1 1,7-3 84,43-19-797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3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29 880 7017,'-23'-19'2418,"23"19"-2387,-1 0-1,1 0 1,0-1-1,-1 1 1,1 0-1,0 0 1,0 0-1,-1-1 1,1 1 0,0 0-1,0 0 1,-1-1-1,1 1 1,0 0-1,0-1 1,0 1-1,-1 0 1,1-1-1,0 1 1,0 0-1,0-1 1,0 1-1,0 0 1,0-1-1,0 1 1,0 0-1,0-1 1,0 1-1,0 0 1,0-1-1,0 1 1,0 0-1,0-1 1,0 1-1,0 0 1,0-1-1,0 1 1,1 0-1,-1-1-30,14-6 293,-9 5-165,131-46 45,104-43-1054,-197 72 639,0-2 1,-2-2-1,0-2 0,11-11 242,-33 22-82,-1-2 0,0 0 1,-1-1-1,0-2 82,-9 10-18,-1 0 1,0-1-1,0 0 1,-1-1 0,-1 1-1,1-1 1,-2 0 0,3-8 17,-6 16 9,0 0 1,0 0-1,-1 0 0,1 0 1,-1 0-1,0-1 1,0 1-1,0 0 1,0 0-1,0 0 1,-1 0-1,1-1 1,-1 1-1,0 0 1,0 0-1,-1-1-9,2 3 8,-1 0 0,0 0 0,0 0 0,0 0 0,0 0 0,0 0 0,0 0 1,0 1-1,0-1 0,0 0 0,0 0 0,0 1 0,0-1 0,-1 1 0,1-1 0,0 1 0,0 0 0,-1 0 0,1-1 0,0 1 0,-1 0 0,1 0 0,0 0 0,-1 0 0,1 0 1,0 0-1,0 1 0,-1-1 0,1 0 0,0 1 0,0-1 0,-1 1 0,1-1 0,0 1 0,0 0-8,-5 2 16,0 0 0,1 0-1,-1 1 1,1 0 0,0 0 0,0 0 0,1 0-1,-1 1 1,1 0 0,0 0 0,0 0 0,0 1-1,1-1 1,0 1 0,0 0 0,0-1 0,1 1-1,0 1 1,0-1 0,1 0 0,-1 0 0,1 5-16,-1 1 21,1 0 1,1-1 0,-1 1 0,2 0 0,0 0 0,0 0 0,1-1 0,1 1 0,0-1 0,0 1 0,1-1 0,2 4-22,27 56 270,-3 2 1,6 29-271,-27-73 18,-2 0 0,0 0 0,-3 1 0,0 0 0,-2 0 0,-1 0 0,-2 21-18,0-40 7,0 0 0,-1 0 1,-1 0-1,0 0 1,0 0-1,-1 0 1,-1 0-8,-1-3 21,2-9 4,2-16 14,6-15-24,2-1 0,1 1 0,1 0-1,2 1 1,1 0 0,2 0 0,12-22-15,-15 35 8,1 0-1,1 1 1,0 0 0,1 1 0,3-2-8,-10 12-1,-1 1 1,0-1-1,1 2 1,0-1-1,0 0 1,1 1 0,-1 0-1,1 1 1,0 0-1,0 0 1,0 0-1,0 1 1,0 0-1,0 0 1,5 0 0,-9 2 0,1 0 0,-1 0 0,1 0 0,-1 0 0,0 1 0,1 0 0,-1 0 0,1 0 0,-1 0 0,0 0 0,0 1 0,0-1 0,0 1 0,0 0 0,0 0 0,0 0 0,0 0 0,-1 0 0,1 1 0,-1-1 0,0 1 0,1 0 0,0 1 0,5 9 5,-1 0-1,0 0 1,-1 0-1,-1 1 1,1 2-5,-3-7-4,7 18 5,2 5-4,0-1 0,3 0 1,3 4 2,-14-27-1,1 0 1,0-1-1,0 0 0,0 0 1,1 0-1,0-1 1,1 1-1,0-1 1,-1-1-1,2 0 1,-1 0-1,1 0 1,-1-1-1,6 2 1,-4-3-2,0-1 0,0 0 0,0 0 0,0-1 0,0 0 0,0-1 0,0 0 0,0 0 0,1-1 0,-1 0 0,0-1 0,0 0 0,1 0 2,11-5-21,-1 0 0,0-1 0,0-1 1,17-11 20,-12 5-30,0 0 1,-2-2-1,0-1 1,-1 0-1,-1-2 1,7-9 29,-19 20-9,-1-1 0,-1 0 1,1 0-1,-2 0 0,1-1 0,-2 0 0,1 0 1,-2 0-1,1-1 0,-2 0 0,1 0 0,-2 0 1,1 0-1,-2 0 0,0-1 0,0 0 9,-1 10 3,0-1-1,0 1 0,-1-1 0,1 1 1,-1 0-1,0 0 0,1-1 0,-2 1 1,1 0-1,0 0 0,-1 0 1,1 0-1,-1 0 0,0 0 0,0 1 1,0-1-1,0 0 0,-3-1-2,1 1 8,0 0 0,1 1 0,-1 0 0,-1 0 0,1 0 0,0 0 0,0 0 0,-1 1 0,1 0 0,-1 0 0,1 0 0,-4 0-8,-8 1 27,-1 0 0,1 0 0,0 2 0,0 0 1,0 1-1,0 0 0,-1 2-27,-2 1 27,0 0-1,1 1 1,0 1 0,0 1 0,1 0-1,0 2 1,1 0 0,-12 10-27,21-15 9,-1 0 1,2 1-1,-1 0 1,1 0 0,0 0-1,0 1 1,1 0-1,0 0 1,0 0-1,1 0 1,0 1-1,1 0 1,0 0-1,0 0 1,1 0-1,0 1 1,1-1-1,0 0 1,0 1-10,1-6 3,0 0 0,0 0-1,0 0 1,1-1 0,-1 1 0,1 0 0,0-1 0,0 1 0,1 0 0,-1-1 0,1 0 0,-1 1 0,1-1 0,0 0 0,0 0 0,1 0-1,-1 0 1,1 0 0,-1 0 0,1-1 0,0 1 0,0-1 0,0 0 0,0 0 0,1 0 0,-1 0 0,0-1 0,1 1 0,-1-1-1,1 0 1,1 1-3,3-1-1,1 0 0,-1 0 0,1 0 0,-1-1 0,1-1 0,0 1 0,-1-1 0,1-1 0,-1 0 0,0 0 0,1 0 0,-1-1 0,0 0 0,2-2 1,8-4-29,0 0 0,0-1 0,-1-1 0,-1-1 1,9-8 28,-10 7-40,-1 0 0,0-1 1,-1-1-1,-1 0 1,4-7 39,-10 13-16,-1 0-1,0 0 1,0-1 0,-1 1 0,0-1 0,-1-1 0,0 1 0,0 0 0,-1-1 0,0-2 16,-2 10-2,1 0 0,-1 0-1,0 1 1,0-1 0,-1 0 0,1 0 0,0 1-1,-1-1 1,0 0 0,1 1 0,-1-1 0,0 1-1,-1-1 1,1 1 0,0-1 0,-1 1 0,1 0-1,-1-1 1,0 1 2,1 1 0,0 0-1,0 1 0,-1-1 0,1 0 1,0 0-1,-1 1 0,1-1 1,-1 1-1,1-1 0,0 1 0,-1 0 1,1 0-1,-1-1 0,1 1 1,-1 0-1,1 0 0,-1 0 0,1 1 1,-1-1-1,1 0 0,-1 1 1,1-1-1,-1 0 0,1 1 0,-1 0 1,1-1-1,0 1 0,0 0 0,-1 0 1,1 0-1,0 0 0,0 0 1,-1 0 0,-2 3 2,-1 0 1,0 1 0,1 0-1,0-1 1,0 2-1,1-1 1,0 0 0,-1 1-1,2-1 1,-1 1 0,1 0-1,0 0 1,0 0 0,-1 6-3,0 5 7,0 0 1,1 0 0,1 0 0,0 0 0,2 1-8,-1-2 1,1-1 0,1 0 0,1 0 1,0 0-1,1 0 0,0 0 0,2-1 0,-1 1 1,2-1-1,0-1 0,8 13-1,-11-20 1,0-1-1,0 1 1,1-1 0,0 0-1,0 0 1,0-1 0,1 1 0,-1-1-1,1 0 1,0-1 0,0 1-1,1-1 1,-1 0 0,1-1-1,-1 0 1,1 0 0,0 0-1,0-1 1,0 0 0,0 0 0,0-1-1,0 0 1,0 0 0,0 0-1,0-1 1,0 0 0,1-1-1,8-2-1,0-1 0,0-1 0,-1 0 0,0-1 0,0 0 0,-1-2 0,0 1 0,0-2 0,-1 0 0,2-2 1,8-8-15,-1-1 0,-1-2 0,-1 0 0,-1-1 1,0-2 14,-7 9-22,-1 0 1,-1-1-1,0-1 1,-2 1 0,1-3 21,-5 9-5,-1 0 0,0 0 0,0 1 1,-1-2-1,-1 1 0,0 0 1,-1 0-1,0 0 0,-1-4 5,-5-21 30,-1 0-1,-2 1 0,-2 0 0,-14-35-29,1 5 47,-2-13 19,9 20 118,-4 2 0,-2-1 0,-27-48-184,48 103 15,0 0 0,1 0 0,-1 0 0,0 1 0,-1-1 0,1 0 0,0 1 0,-1 0 0,1 0 0,-1 0 0,0 0 0,1 0 0,-1 0 0,-3-1-15,5 3 2,1 0-1,-1 0 0,0 0 0,1 0 1,-1 0-1,1 0 0,-1 0 0,1 1 0,-1-1 1,0 0-1,1 0 0,-1 0 0,1 1 1,-1-1-1,1 0 0,-1 0 0,1 1 0,-1-1 1,1 1-1,-1-1 0,1 0 0,0 1 1,-1-1-1,1 1 0,0-1 0,-1 1 0,1-1 1,0 1-1,-1-1 0,1 1 0,0 0 1,0-1-1,0 1 0,0-1 0,0 1 0,-1-1 1,1 1-1,0 0 0,0-1 0,0 1-1,-2 25 7,5-5-9,1 0-1,0 1 0,2-1 0,0-1 0,8 18 3,7 23-6,33 139 77,-6 14-71,-10 50 77,-7-44-771,-27-196-108,-4-24 788,0 0 1,0 0-1,0 0 0,1 1 1,-1-1-1,0 0 0,0 0 0,0 0 1,0 1-1,0-1 0,0 0 1,0 0-1,0 0 0,1 1 0,-1-1 1,0 0-1,0 0 0,0 0 1,0 0-1,1 0 0,-1 0 0,0 1 1,0-1-1,0 0 0,1 0 1,-1 0-1,0 0 0,0 0 0,0 0 1,1 0-1,-1 0 0,0 0 1,0 0-1,0 0 0,1 0 14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3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8914,'38'-25'3105,"34"13"-2761,31-1-328,53 2-248,12-3 168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5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313 576 2409,'0'0'4,"-4"-7"130,0 1-1,-1 0 1,0 0 0,0 0-1,0 0 1,-3-1-134,5 5 30,1 1 1,-1-1-1,0 1 1,1 0-1,-1 0 1,0 0-1,0 0 1,0 0-1,1 0 1,-1 1-1,0 0 1,0-1-1,0 1 1,0 0-1,0 0 1,0 1-1,0-1 0,-2 1-30,-10 2 41,1 0 0,-1 2 1,0-1-1,1 2 0,0 0 0,0 1 0,-6 4-41,11-6 23,0 1 0,1 0 0,-1 1 0,1 0 0,0 0 0,1 1 0,0 0 1,0 0-1,1 1 0,0-1 0,0 2-23,5-8 18,-1 0 1,1 1-1,0-1 0,0 1 1,0-1-1,1 1 1,-1-1-1,0 1 0,1-1 1,0 1-1,0 0 1,-1-1-1,1 1 0,1 0 1,-1-1-1,0 1 1,1-1-1,-1 1 0,1-1 1,0 1-1,0 0-18,1 0 43,0 0 0,0-1 1,0 1-1,0-1 0,0 1 0,0-1 0,1 0 1,-1 0-1,1 0 0,-1 0 0,1 0 0,0-1 0,0 0 1,0 1-1,0-1 0,0 0 0,3 1-43,6 1 38,0-1 0,1 0 0,-1-1 0,1 0 0,0-1 0,-1 0 0,1-1 0,-1-1 0,0 1 0,1-2-1,-1 0 1,0-1 0,0 0 0,0 0 0,-1-1 0,0-1 0,0 0 0,0-1 0,-1 0 0,0 0 0,0-1 0,0 0 0,-1-1 0,-1 0 0,1-1 0,-2 0-1,1 0 1,-1 0 0,-1-1 0,0 0 0,0 0 0,-1-1 0,-1 0 0,0 0 0,0 0 0,-1 0 0,-1 0 0,1-7-38,-3-35 118,-1 1 1,-3 0-1,-10-46-118,6 34 132,-13-85 657,13 127-348,8 23-432,0 0 0,0 0-1,0 0 1,-1 0-1,1-1 1,0 1 0,0 0-1,-1 0 1,1 0 0,0 0-1,0 1 1,0-1-1,-1 0 1,1 0 0,0 0-1,0 0 1,0 0 0,-1 0-1,1 0 1,0 0-1,0 0 1,0 0 0,-1 1-1,1-1 1,0 0 0,0 0-1,0 0 1,0 0-1,-1 1 1,1-1 0,0 0-1,0 0 1,0 0 0,0 1-1,0-1 1,0 0-1,0 0 1,0 0 0,0 1-1,0-1 1,0 0 0,0 0-1,0 0 1,0 1-1,0-1 1,0 0-9,-9 41 261,3 30-194,4-1 0,2 1 0,4 0-67,24 219 89,-11-135-35,-5-15-41,-3-27-25,16 72 12,-25-183 1,2 11 9,1 0-1,0-1 1,1 1 0,0-1-1,5 7-9,-9-17 4,1 0-1,0 0 0,0-1 1,0 1-1,0 0 1,1-1-1,-1 1 1,0 0-1,1-1 0,-1 0 1,1 1-1,0-1 1,-1 0-1,1 0 1,0 0-1,0 0 0,-1 0 1,1 0-1,0 0 1,0-1-1,0 1 0,0-1 1,0 1-1,0-1 1,0 0-1,0 0 1,0 0-1,0 0 0,1 0 1,-1 0-1,0 0 1,0-1-1,0 1 1,0-1-1,0 0 0,1 0-3,4-2 7,-1 0 0,1-1 0,0 0 0,-1 0-1,0-1 1,0 1 0,0-1 0,-1 0 0,1-1 0,-1 0-1,-1 0 1,1 0 0,-1 0 0,0 0 0,0-1-1,-1 0 1,0 0 0,0 0 0,0 0 0,-1 0-1,0-1 1,-1 1 0,0-1 0,0 1 0,0-1 0,-1 1-1,0-1 1,-1-3-7,-1-10 13,0-1 1,-2 1-1,-1 0 0,0 0 0,-1 0 1,-2 1-1,0 0 0,-1 0 0,-1 1 1,0 0-1,-2 0 0,0 1 0,-1 1 1,-1 0-1,-7-6-13,15 18 19,3 2 3,-1 0 0,1 0 1,0 0-1,0-1 0,0 1 0,-1-4-22,3 6 5,1 0-1,-1 0 1,1 0 0,-1 0 0,1 0-1,0 0 1,0 0 0,-1 0-1,1 0 1,0 0 0,0 0-1,0-1 1,0 1 0,0 0-1,0 0 1,1 0 0,-1 0-1,0 0 1,0 0 0,1 0-1,-1 0 1,1 0 0,-1 0-1,1 0 1,-1 0 0,1 0-1,0 0 1,-1 0 0,1 1 0,0-1-1,0 0-4,7-6-4,-1 1 0,1 0 0,0 1 0,1-1 0,0 2 0,-1-1-1,3 1 5,70-27-236,-58 23 125,76-23-349,22 4 180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5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171 781 7218,'6'-3'255,"1"-1"1,-1 1 0,1 0 0,0 0 0,-1 1 0,1 0 0,1 0 0,-1 0 0,3 1-256,-4 0-180,-1 1-1,1-1 1,-1-1 0,0 1 0,1-1 0,-1 0 0,0 0 0,0 0 0,0-1 0,0 0 0,-1 0-1,1 0 1,-1-1 0,2 0 180,-4 1-198,1-1-1,0 1 1,-1 0-1,1-1 1,-1 0-1,0 0 1,0 1-1,-1-1 1,1-1-1,-1 1 1,0 0-1,0 0 0,0 0 1,-1 0-1,1-1 1,-1 1-1,0 0 1,0-1-1,-1-1 199,-2-16 44,0 1 0,-2 0 0,0 0 0,-6-12-44,-35-84 1571,16 43-744,2-4-154,13 33-228,-2 1 0,-2 1 1,-15-22-446,31 58 78,-1 0 1,-1 1 0,1 0 0,-1 0 0,0 0 0,-2-1-79,6 6 20,-1 0 1,1 0 0,0-1 0,-1 2 0,1-1 0,-1 0 0,1 0-1,-1 0 1,1 1 0,-1-1 0,1 0 0,-1 1 0,0 0 0,1-1 0,-1 1-1,0 0 1,0 0 0,1 0 0,-1 0 0,0 0 0,1 0 0,-1 1 0,0-1-1,1 1 1,-1-1 0,0 1 0,1-1 0,-1 1 0,1 0 0,-2 1-21,-1 0 6,1 0 1,0 1-1,-1 0 1,1 0-1,0 0 1,0 0 0,1 0-1,-1 1 1,1-1-1,0 1 1,-1-1-1,2 1 1,-1 0-1,0 0 1,1 0 0,0 0-1,0 0 1,0 0-1,0 1 1,1-1-1,-1 0 1,1 0-1,0 3-6,1 4 8,0 1 0,1-1 0,0 1 0,1-1 0,0 0-1,0 0 1,1 0 0,3 3-8,45 113 565,-6 3 0,22 100-565,-56-181 65,1 3 67,13 31-132,-21-68 12,1-1 1,1 0-1,0 0 1,0-1-1,2 0 0,-1 0 1,11 10-13,-15-19-11,1 1 1,-1-1-1,1 0 1,0 0-1,0 0 1,0-1-1,1 0 1,-1 0-1,1 0 1,0 0-1,0-1 0,0 0 1,0-1-1,0 1 1,0-1-1,1 0 1,5 0 10,-4-1-184,-1-1 1,0 0-1,0 0 0,1-1 1,-1 0-1,0 0 0,0 0 0,-1-1 1,1 0-1,0-1 0,-1 1 1,0-1-1,0 0 0,0-1 1,3-2 183,37-38-985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6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8 503 7602,'-8'-13'2323,"8"13"-2280,0 0 1,0-1-1,0 1 0,0 0 1,0-1-1,0 1 1,1-1-1,-1 1 1,0 0-1,0-1 1,0 1-1,0 0 1,1-1-1,-1 1 1,0 0-1,0 0 1,0-1-1,1 1 1,-1 0-1,0 0 1,1-1-1,-1 1 1,0 0-1,1 0 1,-1 0-1,0-1-43,4 0 79,0-1 0,1 1 0,-1 0-1,0 0 1,0 1 0,3-1-79,0 0 57,68-9 36,47-7-1828,73-22 1735,-156 29-845,-1-1 0,0-3 0,-1-1 0,0-2 0,-1-1 0,32-22 845,-44 23-186,-1 0 0,10-10 186,-41 38 2757,-14 16-1485,-15 27-1272,29-41 148,1 0 0,0 1 0,1 0 0,1 0 1,0 1-1,-2 10-148,7-22 25,-1 1 0,1-1 0,-1 0 1,1 0-1,0 1 0,0-1 0,0 0 1,1 0-1,-1 0 0,1 1 0,0-1 1,0 0-1,0 0 0,0 0 0,0 0 1,1 0-1,-1 0 0,1-1 0,0 1 1,0 0-1,0-1 0,0 0 0,0 1 0,1-1 1,-1 0-1,1 0 0,-1 0 0,1 0 1,0-1-1,0 1 0,0-1 0,0 1 1,0-1-1,0 0-25,11 3 38,1 0 1,-1-1-1,1 0 0,-1-2 1,1 1-1,0-2 0,-1 0 0,2-1-38,23-2 29,1-2 0,13-4-29,-29 4 20,-1-1 0,0 0 0,5-4-20,-22 8 2,0 0 1,0-1-1,0 0 1,0-1 0,0 1-1,0-1 1,-1 0-1,0-1 1,0 1 0,0-1-1,0 0 1,-1 0-1,3-5-2,-4 6 4,6-7 9,-8 11-13,0 0 0,1 0 0,-1 0 0,0 1 0,1-1 0,-1 0 0,0 0 0,0 1-1,1-1 1,-1 1 0,0-1 0,0 1 0,1 0 0,51 27-38,-40-20 42,0-1 1,0 0-1,10 3-4,-16-8 3,-1-1 1,1 1-1,-1-1 1,1 0-1,-1 0 1,1-1-1,0 0 1,-1 0-1,1-1 1,3 0-4,0-1 4,0 0 0,0-1 0,0 0-1,-1 0 1,1-1 0,-1 0 0,1-1 0,2-2-4,-7 4 0,0-1-1,0 1 1,-1-1 0,1 0-1,-1-1 1,0 1-1,0-1 1,0 1-1,-1-1 1,0 0 0,0 0-1,0-1 1,0 1-1,-1-1 1,1-2 0,0-6 7,-1-1 0,0 0 0,-1 0 0,0 0 0,-1-1 0,-1 1 1,-1 0-1,0 0 0,-2-7-7,-5-56 11,9 77-9,0 0 1,0 0 0,0-1-1,0 1 1,0 0 0,0 0-1,1 0 1,-1 0 0,0 0 0,1 0-1,-1 0 1,1 0 0,-1 0-1,1 0 1,0 0 0,-1 1-1,1-1 1,0 0 0,0 0-1,-1 0 1,1 1 0,0-1-1,0 0 1,0 1 0,0-1 0,0 1-1,0-1 1,1 1-3,35-9 89,-29 8-75,28-5 4,-1 1-1,1 2 1,1 2-1,-1 1 0,8 2-17,-31 0 1,0 0-1,0 1 0,-1 0 1,1 1-1,-1 0 1,0 1-1,8 4 0,-13-5-1,0 1 0,0-1 0,0 1 0,-1 0 0,0 1 0,0 0 1,0 0-1,-1 0 0,0 0 0,0 1 0,-1 0 0,3 5 1,-3-3-2,0 1 0,-1 0 1,0 0-1,-1 0 0,0 0 0,0 0 0,-1 1 1,-1-1-1,0 1 0,0-1 0,-1 7 2,0 1 4,1 0 0,1 1 0,1 6-4,-1-20 2,0 0 1,0 1-1,1-1 0,-1 0 1,1 0-1,1 0 0,-1 0 1,1 0-1,-1 0 1,1-1-1,1 0 0,-1 1 1,1-1-1,-1 0 0,1 0 1,1 0-3,2 0 3,-1 1 0,1-1 0,0 0 0,1 0 1,-1-1-1,1 0 0,-1 0 0,1-1 0,0 0 0,3 0-3,8 1 5,0-1-1,1-1 1,-1-1-1,0-1 1,1 0-1,-1-1 1,0-2-1,16-4-4,-6 0-2,0-2 0,-1-1 0,24-14 2,-36 17-1,-1 0 0,-1-2 0,0 0 0,0 0 0,-1-1 0,0-1 0,5-6 1,-13 11-4,0 1 0,0-1 0,-1 0 1,0-1-1,0 1 0,-1-1 0,0 1 0,0-1 0,0 0 0,-1 0 1,-1 0-1,1 0 0,-1-1 0,-1 1 0,0 0 0,0-1 0,0 1 0,-1 0 1,0 0-1,-1 0 0,0-1 0,0 1 0,-1 1 0,0-1 0,0 0 1,-3-5 3,0 2 1,0 0 1,-1 1 0,0-1 0,-1 1 0,0 0 0,0 1-1,-1 0 1,-1 1 0,1-1 0,-1 2 0,0-1 0,-1 2-1,0-1 1,0 1 0,-1 1 0,1 0 0,-3 0-2,4 2 9,-1 1 1,0 0 0,1 1 0,-1 0 0,0 0-1,0 1 1,0 1 0,0-1 0,1 2-1,-1 0 1,0 0 0,1 1 0,-3 1-10,-4 2 10,2 1 0,-1 0 0,1 1 0,0 1-1,1 1 1,0 0 0,0 0 0,-1 3-10,-15 16 12,2 1 0,0 2-12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1.4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304 618 4457,'-50'-25'1954,"-38"-11"-1954,85 35 63,0 0-1,0 0 1,0 0 0,0 0 0,0 1 0,-1-1 0,1 1 0,0 0-1,0 0 1,0 0 0,0 0 0,-1 1 0,1-1 0,0 1 0,0 0-1,0 0 1,0 0 0,0 0 0,0 0 0,0 1 0,1-1 0,-1 1-1,0 0 1,1 0 0,0 0 0,-1 0 0,1 0 0,0 0-1,0 1 1,-1 1-63,-1 0 74,-4 5-35,1 0 0,0 1 1,1 0-1,0 0 0,1 0 0,0 1 1,0 0-1,1 0 0,0 0 1,-1 10-40,1-3 16,1 0 0,1 0 1,1 1-1,0 0 0,1-1 1,2 10-17,-2-24 5,1 0 0,0 0 1,-1 1-1,1-1 0,1 0 1,-1 0-1,1 0 0,-1-1 1,1 1-1,2 3-5,-3-6 4,0 1-1,1-1 0,-1 0 1,0 0-1,0 0 0,1 0 1,-1 0-1,0 0 1,1 0-1,-1 0 0,1-1 1,0 1-1,-1-1 1,1 1-1,-1-1 0,1 1 1,0-1-1,-1 0 1,1 0-1,0 0 0,-1 0 1,1 0-1,0 0 1,-1 0-1,1 0 0,0-1 1,-1 1-1,1-1 1,1 0-4,5-2 11,0-1 1,0 0 0,0-1 0,0 1 0,-1-1 0,0-1 0,0 1 0,6-7-12,12-14 50,13-17-50,-33 37 3,11-13 3,-1 0 0,-1-1 0,-1 0 1,-1-1-1,3-9-6,-10 18 1,0 0-1,-1 0 1,0-1-1,-1 0 1,0 1 0,-1-1-1,0 0 1,-2 0-1,1 0 1,-2-13-1,-6-20-1,-2 0-1,-1 1 1,-15-36 1,7 22 0,17 54 0,-53-165 73,52 164-46,-1 0 0,1 1 0,-1-1 0,0 1 0,0-1 0,0 1 0,-3-2-27,6 6 4,0 1 0,-1 0 0,1 0 0,0-1 0,0 1 0,-1 0 0,1 0-1,0 0 1,0-1 0,-1 1 0,1 0 0,0 0 0,-1 0 0,1 0 0,0 0 0,-1-1 0,1 1-1,0 0 1,-1 0 0,1 0 0,0 0 0,-1 0 0,1 0 0,0 0 0,-1 0 0,1 0-1,0 1 1,-1-1 0,1 0 0,0 0 0,-1 0 0,1 0 0,0 0 0,-1 0 0,1 1 0,0-1-4,-2 1 10,1 1 0,0 0 0,1-1 1,-1 1-1,0 0 0,0-1 0,1 1 0,-1 0 1,1 0-1,-1-1 0,1 1 0,0 1-10,-5 26 16,2 1-1,2 0 1,0 0-1,2 0 0,2-1 1,0 1-1,2 0 1,1-1-1,2 0 0,0-1 1,9 19-16,-2-20 8,0 0 1,2 0 0,1-2-1,1 0 1,1-1 0,15 13-9,39 50 12,-21-8 24,-37-53-22,1-1 1,1 0 0,8 7-15,-23-29 3,-1 0-1,1-1 1,0 1 0,0-1 0,0 0-1,0 0 1,0 0 0,3 1-3,-5-3 0,0 1 1,0-1-1,0 0 1,0 0 0,0 1-1,0-1 1,0 0-1,0 0 1,0 0-1,0 0 1,0 0-1,0 0 1,0-1-1,0 1 1,0 0-1,0 0 1,0-1-1,0 1 1,0-1-1,0 1 1,0-1-1,0 1 1,0-1 0,0 0-1,0 1 1,-1-1-1,1 0 1,0 1-1,-1-1 1,1 0-1,0 0 1,-1 0-1,1 0 1,0-1-1,4-7 4,-1-1 0,1 0 0,-1 0 0,-1-1 1,0 1-1,1-9-4,9-72 16,-6 35 1,1-10-17,-6 87 51,0 0 0,2 0 0,0 0-1,2 0 1,0-1 0,1 0-1,9 17-50,-13-31 6,1-1 0,-1 1 0,1-1-1,0 0 1,0-1 0,1 1 0,-1-1-1,1 1 1,0-1 0,0-1 0,1 1 0,-1-1-1,4 2-5,-6-3-4,1-1-1,-1 0 1,0 0 0,1 0-1,-1 0 1,1 0-1,0-1 1,-1 1 0,1-1-1,-1 0 1,1 0-1,0 0 1,-1-1 0,1 1-1,-1-1 1,1 0-1,-1 0 1,1 0 0,-1-1-1,0 1 1,0-1-1,1 0 1,-1 0 0,1-1 4,4-4-176,-1 0 0,1-1 0,-2-1 0,1 1 0,-1-1 0,-1 0 0,1 0 1,0-4 175,18-41-551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1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6713,'-3'30'509,"2"0"-1,1 0 0,1 0 1,2 0-1,1 0 1,2 0-1,5 19-508,-7-35-44,1 0 0,0 0 0,1 0 0,1 0 0,0-1 0,1 0 0,0-1 0,1 1 0,0-2 0,1 1 0,0-1 1,1-1-1,0 0 0,1 0 0,0-1 0,1-1 44,-5-3-64,0 0 0,0-1 0,1 0 1,-1-1-1,1 0 0,0-1 0,0 1 0,0-1 1,0-1-1,0 0 0,0 0 0,1-1 1,-1 0-1,0-1 0,0 0 0,0 0 0,0-1 1,0 0-1,0-1 0,0 0 0,0 0 1,-1-1-1,8-4 64,0-2 18,0 0 1,-1-1-1,0-1 0,-1-1 1,-1 0-1,0 0 1,-1-1-1,0-1 0,-1 0 1,-1-1-1,0 0 1,-1 0-1,-1-1 0,0 0 1,1-7-19,-8 19 52,0 0 1,0 0 0,-1 0-1,1 0 1,-1 0 0,-1 0-1,1 0 1,0 0 0,-1 0-1,0 0 1,-1 0-1,1 0 1,-1 0 0,0 0-1,0 1 1,0-1 0,0 1-1,-1-1 1,0 1-1,0 0 1,0 0 0,-1 0-1,1 0 1,-1 1 0,0 0-1,0-1 1,0 1 0,0 1-1,0-1 1,-1 1-1,1-1 1,-1 1 0,0 1-1,0-1 1,0 1 0,0-1-1,0 1 1,0 1 0,0-1-1,0 1 1,0 0-1,0 0 1,0 0 0,0 1-1,0 0 1,0 0 0,-4 1-53,8-2 6,0 0 1,0 1 0,1-1-1,-1 0 1,0 0-1,1 0 1,-1 1 0,1-1-1,-1 0 1,0 1 0,1-1-1,-1 0 1,1 1 0,-1-1-1,1 1 1,-1-1-1,1 1 1,-1-1 0,1 1-1,0 0 1,-1-1 0,1 1-1,0-1 1,-1 1-1,1 0 1,0-1 0,0 1-1,-1 0 1,1-1 0,0 1-1,0 0 1,0-1 0,0 1-7,1 1 3,-1-1 1,1 0-1,0 0 1,0 0 0,-1 0-1,1 0 1,0 0 0,0 0-1,0 0 1,0 0 0,0 0-1,0 0 1,1-1 0,-1 1-1,0 0 1,0-1-1,1 1 1,-1-1 0,1 1-4,15 4 19,1-1 0,0 0 0,0-2 0,0 0 0,1-1 0,10 0-19,0-1 24,0 2 0,3 2-24,-21-2 7,1 0-1,-1 1 0,1 0 0,-1 1 0,0 1 1,-1-1-1,1 2 0,0 0-6,-5-2 4,0 1 0,0-1 0,0 1 0,-1 1 0,0-1 1,0 1-1,0 0 0,-1 0 0,0 0 0,0 0 0,-1 1 0,1 0 0,0 3-4,6 19 26,-1 1-1,-1 1 1,0 11-26,-3-16 13,0 0 0,2-1 0,1 0 1,1 0-1,4 6-13,-10-26-3,-1 0 0,1 0 1,1-1-1,-1 1 0,1-1 1,-1 0-1,1 0 0,1 0 1,2 3 2,-4-6-12,-1 1 0,0-1 1,0 0-1,1 1 1,-1-1-1,1 0 0,-1-1 1,1 1-1,0 0 1,-1-1-1,1 1 0,0-1 1,-1 0-1,1 0 0,0 0 1,-1 0-1,1 0 1,0-1-1,-1 1 0,1-1 1,0 0 11,4-2-191,0-1 0,0-1-1,0 1 1,-1-1 0,0 0 0,0-1 0,0 1 0,-1-1 0,0-1 0,4-4 191,29-43-719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2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1 201 7362,'0'0'67,"2"-8"394,0 1-1,1 0 0,0 0 0,0 0 0,0 0 0,2-2-460,-4 7 30,0 1 1,0 0 0,0-1-1,0 1 1,1-1-1,-1 1 1,0 0 0,1 0-1,-1 0 1,1 0-1,-1 0 1,1 0 0,0 0-1,-1 1 1,1-1-1,0 0 1,0 1-1,-1 0 1,1-1 0,0 1-1,0 0 1,0 0-1,-1 0 1,1 0 0,0 0-1,0 0 1,0 0-1,-1 1 1,2 0-31,4 1-58,0 1 1,0 0-1,0 1 1,-1 0-1,0 0 1,0 0-1,0 1 1,0-1-1,-1 2 1,1-1-1,-1 0 1,-1 1-1,1 0 0,-1 0 1,0 0-1,0 1 58,8 15-268,0 0 1,-2 1-1,0 0 0,0 5 268,-3-2-148,-6-19 194,0-1 0,1 0 0,0-1 0,0 1 0,1 0 0,-1 0 0,4 4-46,-6-10 5,0 0 0,0 0 0,1 0 0,-1 0 0,0 0 1,0 0-1,0 0 0,0 0 0,0 0 0,0 0 0,1 0 0,-1 0 0,0 0 0,0 0 0,0 0 0,0 0 0,0 0 0,0 0 0,1 0 0,-1 0 0,0 0 0,0 0 0,0 0 0,0 0 0,0 0 0,0 0 0,1-1 0,-1 1 0,0 0 0,0 0 0,0 0 0,0 0 0,0 0 0,0 0 0,0 0 0,0 0 0,0 0 1,0-1-1,1 1 0,-1 0 0,0 0 0,0 0 0,0 0 0,0 0 0,0 0 0,0-1 0,0 1 0,0 0 0,0 0 0,0 0 0,0 0 0,0 0 0,0-1 0,0 1 0,0 0 0,0 0-5,2-12 86,32-165 92,-27 149-140,1 1 0,1 1 0,2-1-1,0 2 1,7-9-38,-16 29 26,1 1 1,-1 0-1,1 0 0,0 0 1,1 1-1,-1-1 0,1 1 0,-1 0 1,1 0-1,2-1-26,-5 3 10,0 0-1,1 1 1,-1-1 0,1 1 0,-1-1 0,1 1-1,-1 0 1,1-1 0,-1 1 0,1 0 0,-1 0-1,1 0 1,-1 0 0,1 0 0,-1 0 0,1 1-1,-1-1 1,1 0 0,-1 1 0,0-1 0,1 1-1,-1 0 1,1-1 0,-1 1 0,0 0-1,0 0 1,1 0 0,-1 0 0,0 0 0,0 0-1,0 0 1,0 0 0,0 0 0,0 1 0,0 0-10,7 10 19,-1 1 0,0 0 0,-1 0 0,-1 1 0,0-1 0,0 5-19,3 2 0,86 236-1420,-69-171 856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2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185 553 6841,'-1'0'129,"0"0"-1,0 0 0,1 0 0,-1 1 0,0-1 1,0 0-1,1 1 0,-1-1 0,0 1 0,1-1 0,-1 1 1,0-1-1,1 1 0,-1-1 0,1 1 0,-1 0 1,1-1-1,-1 1 0,1 0 0,-1-1 0,1 1 0,0 0-128,-17 25-179,12-17 382,-9 12-183,6-7-140,-1-1 1,0 0-1,-1 0 1,0-1-1,-4 2 120,13-12-51,0-1-1,0 0 1,-1 0-1,1 0 1,0 0-1,-1 0 0,1 0 1,-1 0-1,1 0 1,-1-1-1,1 1 1,-1 0-1,0-1 1,1 0-1,-1 1 0,0-1 1,1 0-1,-1 0 1,-1 0 51,2 0-51,-1-1 0,1 0 0,-1 1 0,1-1 0,0 0 0,-1 0 0,1 0 0,0 0 0,0 0 0,0-1 0,0 1 0,0 0 0,0 0 0,0-1 0,0 1 0,0-1 0,0 1 0,1 0 0,-1-1 0,1 0 0,-1 1 0,1-1 0,-1 0 51,-4-18-171,0 0 0,2 0 0,0 0 0,1-1 0,1-5 171,2-105 79,0 118 78,-1 0 1,2 0 0,0 0 0,0 0-1,1 1 1,1-1 0,4-11-158,-7 22 39,0 0 0,0 0 0,0 0 0,1 0 0,-1 0 1,1 0-1,-1 0 0,1 1 0,0-1 0,-1 0 0,1 1 0,0-1 0,0 1 1,0 0-1,0-1 0,0 1 0,1 0 0,-1 1 0,0-1 0,0 0 0,1 0 0,-1 1 1,0 0-1,1-1 0,-1 1 0,1 0 0,-1 0 0,0 0 0,1 0 0,-1 1 1,1-1-1,-1 1 0,2 0-39,3 1 22,1 1-1,-1 0 1,0 1 0,0-1-1,-1 1 1,1 1 0,-1-1 0,1 1-1,-2 0 1,2 2-22,10 11 10,-1 0-1,-1 2 0,0 0 1,-2 0-1,0 1 0,-1 1 1,3 12-10,8 19 5,-3 2 0,8 37-5,-11-19-82,-2 0-1,-4 1 1,-1 29 82,-2 46-642,-8 27 642,-1-154-43,2-8 34,-1-1 0,-1 0 0,0 0 0,-1 0 0,0 0 0,-1 0 0,-1-1 0,-1 4 9,5-14 15,-1 0-1,0-1 1,1 1 0,-1-1-1,0 1 1,0-1-1,0 1 1,0-1 0,0 0-1,-1 0 1,1 1 0,0-1-1,-1 0 1,1 0-1,0 0 1,-1 0 0,1 0-1,-1-1 1,0 1 0,1 0-1,-1-1 1,1 1 0,-2-1-15,-1 1 24,1-1 0,0 0 0,-1-1 1,1 1-1,0-1 0,0 1 1,-1-1-1,1 0 0,0 0 0,0 0 1,0-1-1,-1 1-24,-10-7 73,0-1 1,1 0-1,0-1 1,-10-9-74,5 2 25,1 0 0,1-1 0,1-1 0,0-1 0,1 0 0,1-1 0,2 0 0,-2-5-25,-1-5 185,1 0 1,2 0-1,1-2 0,1 1 0,-1-20-185,8 42 105,1 1-1,0-1 0,0 0 0,1 1 0,0-1 1,1 0-1,0 1 0,2-9-104,-1 13 23,0 0 0,0 0 0,0 0 0,1 0 0,-1 0 0,1 1 0,0 0-1,1-1 1,-1 1 0,1 0 0,-1 0 0,1 1 0,1-1 0,-1 1 0,0 0 0,2-1-23,83-48 26,-59 37-51,-1-2 1,-1-1-1,0-1 1,24-23 24,-28 18-36,-2-1 0,-1-1 0,0 0 1,-2-2-1,-2-1 0,0 0 0,-2-1 1,3-10 34,1-8-15,-2-2 0,-2 0 0,-3-1 0,6-47 16,-13 45 25,-4 37 9,1 1 0,0-1 0,1 0 0,1 1 0,0 0 0,4-6-34,-8 20 8,0 0 0,0 1 0,1-1 0,-1 0 0,0 0 0,1 1-1,-1-1 1,0 0 0,1 1 0,-1-1 0,1 1 0,0-1 0,-1 0 0,1 1-1,-1-1 1,1 1 0,0-1 0,-1 1 0,1 0 0,0-1-8,-1 1 3,1 0 0,-1 0 1,1 1-1,-1-1 0,1 0 1,-1 0-1,1 0 0,-1 0 1,0 0-1,1 1 0,-1-1 1,1 0-1,-1 0 0,0 1 1,1-1-1,-1 0 0,0 1 0,1-1 1,-1 0-1,0 1 0,0-1 1,1 0-1,-1 1 0,0 0-3,14 33 23,-11-26-29,10 33-1,-2 1 0,-1 0 0,-2 4 7,15 128 50,-18-133-50,9 142 2,-6-70-12,-8-113 11,0-1 0,1 1 0,-1 0-1,0 0 1,0 0 0,0 0 0,0 0 0,0 0-1,0 0 1,0 0 0,1 0 0,-1 0 0,0 0 0,0 0-1,0 0 1,0 0 0,0 0 0,0 0 0,0 0-1,1 0 1,-1 0 0,0 0 0,0 0 0,0 0 0,0 0-1,0 0 1,0 0 0,0 0 0,1 0 0,-1 1-1,0-1 1,0 0 0,0 0 0,0 0 0,0 0 0,0 0-1,0 0 1,0 0 0,0 0 0,0 0 0,0 1-1,1-1 1,-1 0 0,0 0 0,0 0 0,0 0 0,0 0-1,0 0 1,0 0-1,7-18 27,-3 9-7,20-50 10,5-1-30,-21 43-5,2 1-1,0 0 0,0 0 1,2 1-1,11-12 6,-20 24-2,-1 0 0,1 0 0,1 1 0,-1-1 0,0 1 0,1 0 0,-1 0 0,1 0 0,-1 0 0,1 1 0,0-1 0,0 1 0,0 0 0,0 0 0,0 1 0,0-1 0,0 1 0,1 0 2,0 0-2,0 1-1,0 0 1,0 0 0,0 0 0,0 1 0,0 0 0,-1 0 0,1 0 0,-1 0-1,1 1 1,-1 0 0,0 0 0,0 0 2,10 9-62,0 2-1,-1-1 1,-1 2-1,0-1 1,-1 2 0,9 15 62,28 51-567,-1 10 252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4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349 640 4449,'0'-2'142,"1"1"1,-1-1-1,0 0 0,0 0 1,-1 0-1,1 1 1,0-1-1,-1 0 0,1 0 1,-1 0-1,1 1 0,-1-1 1,0 0-1,0 1 1,0-1-1,0 1 0,0-1 1,0 1-1,0-1 0,0 1 1,-1 0-1,1 0 1,-1 0-1,1-1 0,-1 1 1,0 0-143,-1-1 6,1 1 0,-1 0 1,0 0-1,1 0 0,-1 0 0,0 0 1,0 1-1,0-1 0,1 1 1,-1-1-1,0 1 0,0 0 1,0 0-1,0 1 0,0-1 0,0 1 1,1-1-7,-15 6 10,1 0 1,0 0-1,1 2 1,-1 0 0,2 1-1,-1 0 1,1 1-1,1 1 1,0 0-1,0 1 1,1 1-1,1-1 1,0 2 0,0 0-1,2 0 1,0 0-1,0 1 1,1 1-1,1 0 1,1 0-1,0 0 1,1 0 0,1 1-1,0 1-10,3-12 8,0 0 0,0 0 0,1 0 0,0 0-1,0 0 1,0 1 0,1-1 0,-1 0 0,2 0 0,-1 0 0,1 0-1,-1-1 1,3 5-8,-3-8 5,0-1-1,1 1 0,-1 0 0,0 0 1,1 0-1,-1-1 0,1 1 0,0-1 1,-1 1-1,1-1 0,0 0 1,0 0-1,0 0 0,0 0 0,2 1-4,-1-1 5,1 0-1,-1-1 1,1 1-1,-1-1 1,1 1-1,-1-1 1,1 0-1,-1-1 1,1 1-1,-1-1 1,1 1-1,2-2-4,10-3 12,0-1-1,-1-1 1,1 0 0,-1-1-1,-1-1 1,0 0-1,0-1 1,-1 0 0,0-1-1,8-9-11,11-13 16,-2-1 0,-1-2 0,9-17-16,-24 34 1,-1-1-1,-1-1 1,-1 0-1,-1 0 1,-1-1-1,5-18 0,-10 21-1,0 1 1,-1 0-1,-1-1 0,-1 0 0,0 1 1,-1-1-1,-1 0 0,-1 1 0,-1-2 1,-8-49 44,-4 0 0,-2 1 0,-3 0 0,-12-20-44,31 84 33,-1 1 0,0-1 0,1 1 0,-1 0 0,-1 0 0,1 0 0,-3-3-33,4 6 18,1-1-1,-1 0 1,0 0-1,0 1 0,0-1 1,0 0-1,0 1 1,0-1-1,0 1 1,0-1-1,0 1 0,0 0 1,0 0-1,0-1 1,0 1-1,-1 0 0,1 0-17,0 0 12,0 0 0,0 0 0,0 1 0,0-1 0,0 0 0,1 0 0,-1 1 0,0-1 0,0 1 0,1-1 0,-1 1 0,0-1 0,0 1 0,1-1 0,-1 1 0,1-1 0,-1 1 0,0 0 0,1-1 0,-1 2-12,0 0 6,0 0 1,0 1-1,0-1 1,0 1-1,0-1 1,0 1 0,1-1-1,-1 1 1,1 2-7,-1 6 3,1 0 1,0 0 0,1 0-1,1 0 1,-1 0 0,2 0-1,0 0 1,0-1 0,2 4-4,10 24 25,19 33-25,-14-32 15,37 71 20,-15-28-51,7 23 16,-37-73-6,-3-7 4,1-1 0,1 0 0,1-1-1,10 13 3,-19-31-8,0 0 0,0-1-1,1 0 1,-1 1-1,1-1 1,0-1 0,0 1-1,1-1 1,-1 1-1,1-1 1,-1 0-1,1-1 1,0 1 0,0-1-1,0 0 1,1 0-1,-1-1 1,0 0-1,1 0 1,-1 0 0,1 0-1,-1-1 1,5 0 8,-2-1-10,-1 0-1,0-1 1,0 0 0,0-1 0,0 1 0,-1-1 0,1-1 0,-1 1-1,1-1 1,-1 0 0,-1-1 0,4-1 10,14-15-4,-1 0 0,8-10 4,-10 9-4,26-20 8,-20 22-85,-31 27 90,0 1-1,0 0 1,1 0 0,0 1-1,1-1 1,0 1 0,0 0-1,1 0 1,0 0 0,1 0-1,-1 0 1,2 1-9,0-5 9,0 0 1,0 0-1,0 0 0,1-1 0,0 1 0,0 0 1,1 0-1,-1 0 0,1-1 0,0 1 1,0-1-1,0 1 0,1-1 0,0 0 0,0 0 1,0 0-1,0 0 0,0 0 0,1-1 0,0 0 1,0 0-1,0 0 0,0 0-9,2 1 4,0 0 0,1 0 0,-1-1 1,1 0-1,-1 0 0,1-1 0,0 0 0,0 0 0,1-1 0,-1 0 0,0 0 0,0 0 1,1-1-1,-1 0 0,0-1 0,0 1 0,7-3-4,-6 1-76,0 0-1,0-1 1,0-1 0,-1 1-1,1-1 1,-1 0 0,1-1-1,-2 0 1,1 0 0,0-1 0,-1 1-1,0-1 1,0-1 0,-1 1-1,2-3 77,22-37-381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4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5545,'-5'10'141,"1"-1"-1,0 1 0,1 1 1,0-1-1,0 0 0,1 1 1,1-1-1,0 1 0,0-1 1,1 1-1,0 0 1,1-1-1,0 1 0,1-1 1,0 1-1,0-1 0,1 0 1,1 1-1,0-2 0,0 2-140,4 4-162,1 0 0,1 0 0,0-1-1,1-1 1,0 1 0,1-2 0,0 1-1,1-2 1,0 0 0,1 0-1,1-1 1,-1-1 0,5 1 162,-9-4-5,0-1 0,0-1 0,0 0 0,1 0 0,0-1 0,0-1 0,-1 0 0,1 0 0,0-1 0,1 0 0,-1-1 0,0 0 0,0-1 0,0 0-1,0-1 1,0 0 0,0-1 0,-1 0 0,1 0 0,-1-1 0,2-2 5,8-3 290,-1-2 0,0-1 0,0 0 0,-1-1 0,-1-1 0,0-1 0,-1-1-1,10-12-289,-23 25 21,-1-1 0,0 1 0,0-1-1,0 0 1,0 1 0,0-1-1,-1 0 1,0 0 0,0 0-1,0 0 1,0-1 0,-1 1-1,1 0 1,-1 0 0,0 0-1,0 0 1,-1 0 0,1-1 0,-1 1-1,0 0 1,0 0 0,-1 0-1,1 0 1,-1 1 0,1-1-1,-1 0 1,-1 0-21,1 0 45,-2-1 0,1 1 1,0-1-1,-1 1 0,0 0 0,0 0 1,0 1-1,0-1 0,-1 1 0,1 0 0,-1 0 1,0 0-1,0 1 0,0 0 0,0 0 1,0 0-1,-1 0 0,1 1 0,0 0 0,-3 0-45,6 1 19,-1-1 0,1 1 0,0 0 0,0 0 0,0 0 0,0 0-1,-1 1 1,1-1 0,0 1 0,0-1 0,0 1 0,0 0-1,0-1 1,0 1 0,0 0 0,0 1 0,0-1 0,0 0 0,1 0-1,-1 1 1,1-1 0,-1 1 0,1-1 0,-1 1 0,1 0 0,0 0-1,-1 0 1,1-1 0,0 1 0,0 2-19,1-4 1,0 1 0,-1-1 0,1 1 0,0 0 0,0-1 0,0 1 0,0-1 0,0 1 0,0-1 0,0 1 0,0 0 0,0-1 0,0 1-1,0-1 1,1 1 0,-1-1 0,0 1 0,0 0 0,1-1 0,-1 1 0,0-1 0,1 1 0,-1-1 0,0 0 0,1 1 0,-1-1 0,1 1 0,-1-1 0,0 0 0,1 1 0,-1-1 0,1 0 0,-1 1 0,1-1 0,-1 0 0,1 0 0,0 1 0,-1-1 0,1 0 0,-1 0 0,1 0 0,-1 0 0,1 0 0,0 0 0,0 0-1,36-1 43,5-4 6,34-10-49,-49 8 6,-1 1 1,1 2-1,0 0 1,0 2-1,0 1 1,25 3-7,-46-2-1,-1 1 1,1 0-1,-1 0 1,1 0-1,-1 1 1,0 0-1,0 0 1,0 0 0,0 1-1,0-1 1,0 1-1,0 0 1,-1 1-1,0-1 1,1 1 0,-1 0-1,-1 0 1,1 0-1,-1 0 1,1 1-1,-1-1 1,0 1-1,-1 0 1,2 4 0,-1 3-2,-1 0 1,0 0-1,-1 0 0,0 0 1,-1 0-1,0 0 0,-1 0 1,-1 0-1,0 4 2,-1 6-1,1-1 0,1 8 1,2-23 1,-1 1-1,1-1 1,0 1-1,0-1 1,0 0-1,1 0 1,0 1-1,1-1 1,1 4-1,-2-6 2,1 0-1,-1-1 1,0 1-1,1-1 1,0 0 0,0 0-1,0 0 1,0 0-1,0 0 1,1-1 0,-1 1-1,1-1 1,-1 0-1,1 0 1,3 1-2,-1-1 1,1-1 0,-1 1 0,0-1 0,0 0 0,1 0 0,-1-1 0,0 0 0,1 0 0,-1-1 0,2 0-1,5-1-16,1-1 0,-1-1 0,0 0 0,0-1 0,0 0 0,-1-1 0,1 0 0,-2-1 1,9-6 15,-2 0-102,-1 0 0,0-2 1,-1 0-1,-1-1 0,-1 0 1,0-1-1,-1-1 0,0 0 1,2-7 101,-14 24-5,-1-1-1,1 1 1,0-1 0,0 0 0,-1 1 0,1-1 0,-1 0 0,1 0 0,-1 1-1,0-1 1,1 0 0,-1 0 0,0 0 0,0 1 0,0-1 0,-1 0 0,1 0-1,0 0 1,-1 1 0,0-3 5,0 4 6,1-1 0,-1 0 0,0 0 0,0 0-1,0 1 1,0-1 0,0 0 0,0 1 0,0-1 0,0 1-1,0-1 1,0 1 0,0-1 0,0 1 0,0 0 0,-1 0-1,1-1 1,0 1 0,0 0 0,0 0 0,0 0 0,-1 0-1,1 0-5,-4 1 30,1 0 0,-1-1 0,1 1 0,-1 1 0,1-1 0,-1 1 0,1-1 0,0 1 0,0 0 0,0 1 0,0-1 0,0 1 0,1 0-1,-4 2-29,4-1 10,-1 1 0,1-1 0,0 1-1,0-1 1,1 1 0,-1 0-1,1 0 1,0 0 0,1 0-1,-1 0 1,1 1 0,0-1-1,0 0 1,0 1 0,1-1-1,0 1 1,0-1 0,0 0 0,1 1-1,0-1 1,0 1 0,0-1-1,1 0 1,0 0 0,0 0-1,0 0 1,0 0 0,1 0-1,0 0 1,0-1 0,0 0-1,0 1 1,1-1 0,0 0-1,0-1 1,0 1 0,0-1 0,2 1-10,3 1-128,0-1 1,0 0-1,0-1 1,1 0 0,-1 0-1,1-1 1,-1-1-1,1 1 1,0-2-1,0 1 1,0-1 0,-1-1-1,7 0 128,40-6-645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5.3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97 599 6513,'-4'2'210,"-1"0"-1,1 1 0,0 0 1,-1 0-1,1 0 0,1 1 0,-1 0 1,0-1-1,1 1 0,0 0 1,0 0-1,0 1 0,0-1 1,1 1-1,0-1 0,0 1 0,0 0 1,0 2-210,-5 14-101,2 1 1,0 0 0,-1 13 100,4-21 192,-2 8-203,1 0 0,1 1 1,1-1-1,1 0 1,2 18 10,-1-34-8,0 0 0,1 0 1,-1 0-1,1 0 0,0-1 1,1 1-1,-1 0 1,1-1-1,0 0 0,4 5 8,-4-7-3,0 0-1,0 0 1,0 0 0,0 0-1,1 0 1,0-1-1,-1 0 1,1 1-1,0-1 1,0-1 0,0 1-1,0 0 1,1-1-1,-1 0 1,0 0-1,1 0 4,8 0-12,-1 0-1,0-1 0,0 0 0,1-1 0,-1 0 0,0-1 0,0-1 0,0 0 0,0 0 0,-1-1 0,1 0 0,-1-1 1,0-1 12,12-6-79,-2 0 1,0-2-1,0 0 1,-1-1-1,17-17 79,-23 18-22,0 0-1,-1-1 0,0-1 1,-1 1-1,-1-2 0,0 0 1,-2 0-1,0-1 0,0 0 1,-2-1-1,0 1 0,-2-1 1,0-1-1,-1 1 0,0-1 1,-2 0-1,0 1 0,-2-1 1,0 0-1,-2-8 23,-10-55 73,-3 1-1,-4 1 1,-4 0 0,-6-8-73,23 71 45,-14-33 186,18 47-177,0 0 0,0 0-1,-1 0 1,1 0 0,-1 1-1,0-1 1,0 1 0,0-1-1,0 1 1,-1 0-54,3 2 10,1 1-1,-1 0 1,1-1-1,-1 1 1,1 0-1,-1-1 1,0 1 0,1 0-1,-1 0 1,1 0-1,-1-1 1,1 1-1,-1 0 1,0 0-1,1 0 1,-1 0 0,0 0-1,1 0 1,-1 0-1,1 0 1,-1 0-1,0 1 1,1-1-1,-1 0 1,1 0-1,-1 0 1,1 1 0,-1-1-1,1 0 1,-1 1-1,1-1 1,-1 0-1,1 1 1,-1-1-1,1 1 1,-1-1 0,1 1-1,0-1 1,-1 1-1,1-1 1,0 1-1,-1-1 1,1 1-1,0 0-9,-8 23 34,7-5-30,0 1 1,2-1 0,0 0-1,1 0 1,3 9-5,0 6 17,11 65 26,5-2 0,32 91-43,-25-96 182,7 50-182,-28-106-368,-2 0-1,-2 0 1,-1 0 0,-1 0 0,-4 19 368,1-29-573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6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1 538 7314,'1'-4'180,"1"0"1,0 1 0,0-1 0,0 0 0,0 1 0,1-1 0,-1 1 0,1 0 0,0 0 0,0 0 0,0 0 0,0 0 0,1 1 0,-1 0-1,1-1 1,-1 1 0,1 0 0,0 1 0,0-1 0,0 1 0,2-1-181,76-25-147,-31 12-668,-2-3 1,8-5 814,-42 16-327,1-2 1,-1 1-1,-1-2 1,1 0-1,-2-1 0,1 0 1,-2-1-1,7-6 327,-6 2-348,-1 0 1,0 0-1,-1-1 0,-1 0 1,4-10 347,-10 17-31,0 1 0,0-1 0,-1 0 0,0 0 0,-1 0 1,0 0-1,0 0 0,-1-1 0,-1 1 0,0 0 0,0-3 31,-1 9 80,1 0 0,-1 0-1,0 0 1,0 0-1,0 1 1,-1-1 0,0 0-1,1 1 1,-1-1-1,0 1 1,-1-1 0,1 1-1,-1 0 1,0-1-80,2 3 55,-1 0 0,1 0 0,0 0 0,0 0 0,0 0 0,-1 1 0,1-1 0,-1 0 0,1 1 0,0-1 0,-1 1 0,1-1 0,-1 1 0,1 0 0,-1 0 0,1 0 0,-1 0 0,1 0 0,-1 0 0,0 0 0,1 0 0,-1 0 0,1 1 0,0-1 0,-1 1 0,1-1 0,-1 1 0,1-1 0,0 1 1,-1 0-1,1 0 0,0 0 0,0 0 0,-1 0 0,1 0 0,-1 1-55,-3 4 120,-1 0 0,1 0 1,1 1-1,-1 0 1,1 0-1,0 0 0,0 1 1,1-1-1,0 1 1,1 0-1,0-1 0,0 1 1,0 4-121,-3 17 184,2 0-1,0 0 1,2 3-184,1-2 96,0 1 0,3 0 0,0 0 0,2-1 0,1 0-1,7 23-95,-8-40 17,0-1 0,0 0 0,1 0 0,0-1-1,1 1 1,1-1 0,7 9-17,-9-14 4,0 1 0,1-1 1,0-1-1,0 1 0,0-1 0,0 0 0,1-1 0,0 1 0,0-2 1,0 1-1,0-1 0,3 0-4,-8-2 1,1 0 0,-1 0 0,0-1 0,0 1 1,1-1-1,-1 0 0,0 0 0,0 0 0,1-1 0,-1 1 0,0-1 1,0 0-1,1 1 0,-1-1 0,0-1 0,0 1 0,0 0 0,0-1 0,-1 0 1,1 0-1,0 1 0,-1-2 0,1 1 0,-1 0 0,0 0 0,1-1 1,0-1-2,6-9-18,0 0 0,-1-1 0,-1 1 0,0-1 0,2-9 18,9-17-56,0 13 19,-17 26 36,-1 1 0,0 0 0,1-1 0,-1 1 0,0 0 1,1 0-1,-1 0 0,0-1 0,1 1 0,-1 0 0,0 0 0,1 0 0,-1 0 0,1-1 0,-1 1 0,0 0 0,1 0 0,-1 0 1,1 0-1,-1 0 0,0 0 0,1 0 0,-1 0 0,1 0 1,0 1-1,-1-1 0,1 1 0,-1-1 0,1 1 0,-1 0-1,1-1 1,-1 1 0,1-1 0,-1 1 0,1 0 0,-1-1 0,0 1 0,1 0 0,-1 0 0,0-1 0,0 1 0,1 0 0,-1 0 1,3 11-6,-1 0 1,0 1 0,-1-1 0,-1 9 5,1-9 5,-1 0-1,1 0 1,1-1 0,0 1-1,4 10-4,-5-20 1,-1 0-1,1 0 0,0 0 0,0-1 1,1 1-1,-1 0 0,0-1 1,1 1-1,-1-1 0,0 1 0,1-1 1,0 0-1,-1 0 0,1 1 1,0-1-1,0 0 0,-1-1 0,1 1 1,0 0-1,0 0 0,0-1 1,0 1-1,0-1 0,0 0 0,0 0 1,0 1-1,0-1 0,0-1 1,2 1-1,3-1 1,0 1 0,0-2 1,0 1-1,0-1 0,-1 0 0,1 0 1,0-1-1,0-1-1,6-3 3,0 0 0,-1-2-1,0 1 1,-1-2 0,0 1 0,0-2 0,-1 1 0,4-5-3,1-5 5,0 0 0,-2-1 1,0 0-1,4-9-5,-1 3 66,-16 26-64,0 1 0,0 0 1,0 0-1,0 0 0,0 0 1,0 0-1,0-1 0,0 1 1,0 0-1,0 0 0,0 0 1,1 0-1,-1 0 0,0 0 1,0 0-1,0-1 0,0 1 1,0 0-1,0 0 0,1 0 1,-1 0-1,0 0 0,0 0 1,0 0-1,0 0 0,0 0 1,0 0-1,1 0 0,-1 0 0,0 0 1,0 0-1,0 0 0,0 0 1,0 0-1,1 0 0,-1 0 1,0 0-1,0 0 0,0 0 1,0 0-1,0 0 0,1 0 1,-1 0-1,0 0 0,0 0 1,0 0-1,0 1 0,0-1 1,0 0-1,1 0 0,-1 0 1,0 0-1,0 0 0,0 0 1,0 0-1,0 1 0,0-1 1,0 0-1,0 0 0,0 0 1,0 0-1,0 0 0,0 1 1,0-1-1,0 0 0,0 0-2,1 8 59,-1 0 0,-1 0 0,1 0 0,-2 5-59,1-4-8,-2 49 104,2-1 0,3 1 0,4 21-96,2 49 94,-6-67-75,3 57 26,-5 0-1,-11 66-44,10-181 4,1-1-1,0 1 1,-1 0-1,1 0 0,-1-1 1,0 1-1,0-1 0,0 1 1,0-1-1,0 1 1,0-1-1,-1 0 0,1 1 1,-1-1-1,-1 1-3,2-2 6,-1 0 0,1 0 0,0-1 0,-1 1 0,1-1 0,-1 1 0,1-1 0,-1 0 0,1 1 0,-1-1 0,1 0 0,-1 0-1,1 0 1,-1 0 0,1-1 0,-1 1 0,1 0 0,0 0 0,-1-1 0,1 1 0,-1-1 0,1 0 0,0 1 0,-1-1 0,1 0 0,-1 0-6,-7-4 83,1 0 0,0-1 1,0 1-1,0-2 0,1 1 1,0-1-1,0 0 0,0 0 1,1-1-1,1 0 0,-1 0 1,-3-7-84,3 2 41,1 1 0,-1-1 0,2 0 1,0-1-1,1 1 0,0-1 1,1 0-1,-1-12-41,2 10 1,1-1 1,1 0-1,0 1 0,1-1 0,1 1 1,0 0-1,2 0 0,-1 0 1,2 0-1,0 1 0,1-1 1,1 2-1,0-1 0,1 1 0,6-7-1,45-44 46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7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380 136 1528,'-20'-22'186,"-2"1"-1,-1 1 0,-21-14-185,42 33 12,0 0-1,0 0 1,0 0-1,0 0 1,0 1-1,0-1 0,-1 0 1,1 1-1,0 0 1,-1 0-1,1 0 1,0 0-1,-1 0 0,1 0 1,0 0-1,0 1 1,-1-1-1,1 1 1,0 0-1,0-1 0,0 1 1,-1 1-12,-3 1 23,-1 1 1,1 0 0,0 1-1,1 0 1,-5 4-24,-4 3 36,-11 9 40,0 1 0,1 1 0,-4 7-76,21-22 101,0 1 1,0-1-1,1 1 1,0 1 0,1-1-1,0 1 1,1 0-1,0 0 1,0 0 0,1 0-1,0 1 1,1 0-102,2-7 53,-1 0 0,1-1-1,1 1 1,-1-1 0,0 1 0,1-1 0,0 1 0,-1-1-1,1 1 1,1-1 0,-1 0 0,0 0 0,1 1 0,0-1-1,0 0 1,0 0 0,0-1 0,0 1 0,0 0 0,1-1-1,-1 1 1,1-1 0,0 0 0,0 0 0,0 0 0,1 1-53,7 3 91,0-1-1,0 0 1,0 0 0,1-1 0,-1-1 0,1 0 0,3 0-91,4 0 10,1 0 0,-1-1 1,1-1-1,0-1 0,-1-1 1,1-1-1,-1 0 0,1-2 1,-1 0-1,0-1-10,-8 1-36,-1 1-1,0-2 1,-1 1 0,1-1-1,-1-1 1,0 1 0,0-2 0,7-6 36,-10 8-16,-1-1 1,0 0 0,0 0 0,0 0 0,-1 0 0,0-1 0,0 0 0,0 0 0,-1 0 0,0 0 0,-1-1 0,2-6 15,-2 0 54,0 1 1,-1-1 0,0 0 0,-1 0-1,-1 1 1,0-1 0,-1 0 0,-1 1-1,0 0 1,0-1 0,-2 1 0,1 0-1,-2 1 1,1-1 0,-2 1 0,-3-5-55,8 14 42,0 0 0,0 1 0,0-1 0,0 1 0,0 0 0,0 0 0,-1 0 0,1 0 0,-1 0 0,0 0 0,1 1 0,-1-1 0,0 1 0,0 0 0,-2-1-42,2 1 36,1 1 0,-1 0 0,1 0-1,-1 0 1,1 0 0,-1 0 0,1 0-1,-1 1 1,1-1 0,-1 1 0,1 0 0,-1-1-1,1 1 1,0 0 0,-3 2-36,-3 3 69,-1 0 0,1 1 0,0 0 0,1 0 0,0 1 0,0 0 0,0 0 0,-2 6-69,-11 14 62,1 1 0,2 1-62,10-18-48,1 1 0,1-1 0,0 1 1,1 1-1,0-1 0,-1 10 48,4-19-84,0 0 0,1-1 0,-1 1 1,1 0-1,0 0 0,0 0 0,0 0 0,1-1 0,-1 1 0,1 0 1,0 0-1,0-1 0,0 1 0,0-1 0,1 1 0,0-1 0,-1 1 1,1-1-1,0 0 0,1 0 0,-1 0 0,1 0 0,-1 0 0,1 0 1,0-1 83,41 28-810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7.8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3 172 6457,'-2'34'3301,"9"17"-3063,-4-31-20,25 119-135,-10-52-43,3 44-40,10 357 81,-31-487-81,-2 26 5,2-27-4,0 1 1,0-1-1,0 1 1,-1 0-1,1-1 0,0 1 1,0-1-1,-1 1 1,1-1-1,0 1 0,0-1 1,-1 0-1,1 1 1,-1-1-1,1 1 0,0-1 1,-1 0-1,1 1 1,-1-1-1,1 0 0,-1 1 1,1-1-1,-1 0-1,0 0 6,-1-1 0,1 1 0,0-1 0,-1 1 0,1-1 0,-1 0 0,1 1 0,0-1 0,0 0 0,0 0 0,-1 0 0,1 0 0,0 0 0,0 0 0,0-1 0,0 1 0,1 0 0,-1 0 0,0-1 0,0 1 0,1 0 0,-1-1 0,0 0-6,-6-14 41,1 1-1,0 0 1,1-1 0,1 0 0,0-1-1,1 1 1,0-9-41,-2-36 63,2-24-63,3 79 3,1-67 8,2 0 0,4 1 1,3 0-1,3 0 0,3 1 1,4 1-1,2 1 0,28-58-11,-44 112-2,2 1 0,-1 1 0,2-1 0,-1 1 0,2 1 0,0-1 0,11-9 2,-18 19-5,0 0 1,0 0-1,1 0 1,0 1-1,-1-1 1,1 1-1,0 0 1,0 0-1,0 0 1,0 0-1,1 1 1,-1 0-1,0 0 1,1 0-1,-1 0 1,1 1-1,-1-1 1,1 1-1,-1 1 1,1-1-1,-1 0 1,0 1-1,1 0 1,-1 0-1,1 0 1,-1 1-1,0 0 1,0-1-1,0 1 1,0 1 4,2 1-15,0 0 0,0 0 0,-1 1 0,0 0-1,0 0 1,0 1 0,-1-1 0,1 1 0,-2 0 0,1 0 0,0 0 0,-1 1-1,0-1 1,-1 1 0,1-1 0,-1 1 0,-1 0 0,1 1 15,1 8-29,0 1 0,-2 0 1,0 0-1,0 0 0,-2 0 0,0 0 1,-1 2 28,0-9-6,0-1 1,-1 0 0,0 1-1,0-1 1,-1 0 0,0-1 0,-1 1-1,0-1 1,0 0 0,-1 0 0,0 0-1,0-1 1,0 0 0,-1 0 0,-1 0-1,1-1 1,-1 0 0,0-1-1,-2 2 7,-12 5-1,0-1 1,0 0 0,-1-1-1,-1-2 1,1 0 0,-23 3-1,15-7-21,20-5-133,11 1 142,0-1 0,-1 1 0,1 0 0,0 0 0,0-1 0,0 1 0,0 0 0,0 0-1,0 0 1,0-1 0,0 1 0,0 0 0,0 0 0,0-1 0,0 1 0,0 0 0,1 0 0,-1 0 0,0-1 0,0 1 0,0 0 0,0 0 0,0 0 0,0-1 0,0 1 0,1 0 0,-1 0 0,0 0 0,0 0 0,0 0 0,0-1 0,1 1 0,-1 0 0,0 0 0,0 0 0,0 0 0,1 0 0,-1 0 0,0 0-1,0 0 1,0 0 0,1 0 0,-1-1 12,7-3-428,1 0 0,-1 0-1,1 0 1,0 1 0,0 0-1,5-1 429,4-2-540,49-15-612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9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0 428 4209,'10'44'4037,"0"22"-2761,-1-1-968,10 69-159,-7 1 0,-5 0 0,-7 48-149,-1-174 3,2-2 4,-1 0-1,0 0 0,-1 0 1,0 0-1,0 0 0,-1 0 1,-1 4-7,3-10 7,0-1 0,0 1 0,0-1 0,-1 0 0,1 1 0,0-1 0,0 0 0,0 1 0,-1-1 1,1 0-1,0 1 0,0-1 0,-1 0 0,1 0 0,0 1 0,-1-1 0,1 0 0,0 0 0,-1 0 0,1 1 0,0-1 0,-1 0 0,1 0 0,0 0 1,-1 0-1,1 0 0,-1 0 0,1 1 0,0-1 0,-1 0-7,0-1 12,1 1 0,-1 0 0,0-1 0,1 1 0,-1 0 0,0-1 0,1 1 1,-1-1-1,1 1 0,-1-1 0,1 1 0,-1-1 0,1 1 0,-1-1 0,1 0 0,0 1 0,-1-1 0,1 0-12,-4-7 73,0-1-1,1 0 1,0 0-1,0 0 1,1 0 0,1 0-1,-1-2-72,-5-70 178,7 68-169,-2-66-23,3 0 0,4 0 1,3 1-1,4 0 0,3 0 0,4 2 0,2 0 0,17-32 14,-28 81-34,2 0 1,1 1-1,1 0 0,3-1 34,-13 20-6,1 1 1,0-1 0,0 1 0,0 0 0,1 0-1,-1 1 1,1 0 0,1 0 0,-1 0 0,1 1 0,0 0-1,0 0 1,0 0 0,0 1 0,1 0 0,-1 1-1,1 0 6,-4 1-7,-1 0-1,1 1 1,-1 0-1,0 0 1,1 0-1,-1 0 0,1 1 1,-1-1-1,1 1 1,-1 0-1,0 0 1,1 0-1,-1 0 1,0 1-1,0 0 0,0-1 1,0 1-1,0 0 1,-1 0-1,1 0 1,0 1-1,-1-1 0,1 1 1,-1-1-1,0 1 1,0 0-1,0 0 1,0 0-1,-1 0 1,1 0-1,-1 0 0,0 0 8,3 7-25,-1-1-1,0 1 0,0 0 1,-1 0-1,-1 0 0,0 0 1,0 0-1,-1 0 0,0 0 1,-1 5 25,-1-1-8,0 0 1,-1 0-1,-1 0 1,0 0-1,-1 0 1,0-1-1,-2 0 1,1 0 0,-1-1-1,-1 1 1,0-2-1,-1 1 1,0-1-1,-1 0 1,0-1-1,-1 0 1,-9 6 7,-51 35 1,50-37-11,0 1 1,1 0-1,-15 16 10,34-30 0,0 0 1,0 0-1,0 0 1,0 0-1,0 0 0,0 0 1,0 1-1,1-1 1,-1 0-1,0 0 0,1 1 1,-1-1-1,1 0 1,-1 1-1,1-1 0,0 1 1,-1-1-1,1 1 1,0 0-1,0-1 0,1 0 0,-1 0 1,0 0-1,1-1 1,-1 1-1,1 0 1,-1 0-1,1-1 0,0 1 1,-1 0-1,1-1 1,0 1-1,-1-1 0,1 1 1,0 0-1,0-1 1,-1 0-1,1 1 1,0-1-1,0 0 0,0 1 1,0-1-1,0 0 0,5 2 4,1-1-1,0 0 1,0 0 0,0-1-1,0 1 1,0-2 0,5 0-4,64-10-189,0-4 0,-1-4 0,0-2 1,-1-5 188,-47 17-228,-1-1 0,0-1 0,-1-2 1,0 0-1,-1-2 228,-15 9-93,-1 0 1,1-1-1,-2 0 0,1-1 1,-1 1-1,6-9 93,-9 11-20,-1 0 1,0-1-1,0 1 0,0-1 0,-1 1 0,0-1 0,0 0 1,-1 0-1,1 1 0,-1-1 0,0 0 0,-1-2 20,0 5 16,1 0-1,-2 0 1,1 0-1,0 0 1,-1 0 0,1 0-1,-1 0 1,0 0-1,0 1 1,0-1-1,0 0 1,-1 0-1,1 1 1,-1-1-16,1 2 21,1 0 0,-1 0 1,0 0-1,0 0 0,-1 0 1,1 0-1,0 0 0,0 0 0,0 1 1,-1-1-1,1 0 0,0 1 1,0-1-1,-1 1 0,1-1 0,-1 1 1,1 0-1,0 0 0,-1-1 1,1 1-1,-1 0 0,1 0 0,-1 0 1,1 1-1,0-1 0,-1 0 1,1 0-1,-1 1 0,0 0-21,-5 2 89,1 0 0,-1 0 0,1 1 0,0 0 0,0 1-1,0-1 1,0 1 0,1 0 0,0 0 0,0 1 0,0-1 0,0 2-89,-9 13 246,0 0 0,-10 22-246,21-37 17,0 0 0,0 1 0,1-1 0,0 1 0,0 0 0,0 0 0,1 0 0,0 0 0,0 0 0,0 0 0,1 2-17,0-5 5,1-1-1,-1 1 0,1-1 1,-1 1-1,1-1 1,0 1-1,0-1 0,0 1 1,1-1-1,-1 0 1,1 0-1,-1 0 0,1 0 1,-1 0-1,1 0 0,0 0 1,0 0-1,0 0 1,0-1-1,0 1 0,1-1 1,-1 0-1,0 0 0,1 0 1,-1 0-1,0 0 1,3 0-5,4 2-2,1-1 1,0 0 0,0 0-1,1-1 1,-1-1 0,0 0-1,0 0 1,0-1 0,0 0-1,0-1 1,0 0 0,0-1-1,0 0 1,0 0 0,7-4 1,9-5-104,-1-1 0,0-1 0,0-2 1,-2 0-1,1-2 104,-11 8-112,0 0 0,-1-2 0,0 1 0,-1-1 0,10-14 112,-17 19-41,1 0 0,-1-1 0,0 1 0,0-1 0,-1 0 0,0 0 0,0-1 1,-1 1-1,0-1 0,-1 1 0,0-1 0,0-2 41,-1 1-8,0-1 1,0 1-1,-1 0 1,0-1-1,-1 1 1,0 0-1,-1 0 0,0 0 1,0 0-1,-1 1 1,0-1-1,-1 1 1,0 0-1,-1 0 1,1 1-1,-2-1 0,1 1 1,-4-2 7,8 8 12,-1-1 1,1 1-1,-1 0 1,0 0-1,0 0 1,0 0-1,0 0 1,0 1-1,0 0 1,0-1-1,0 1 1,-1 0-1,1 1 1,0-1-1,-1 0 1,1 1-1,-1 0 1,-2 0-13,2 0 16,0 1 1,0 0 0,1 0 0,-1 1 0,1-1-1,-1 1 1,1 0 0,0-1 0,0 1-1,-1 1 1,1-1 0,0 0 0,1 1 0,-1 0-1,0-1 1,1 1 0,0 0 0,-1 1-17,-4 7 21,0 0 1,1 1-1,0 0 0,1 0 1,1 0-1,0 0 1,0 1-1,1 0 1,1 0-1,0 0 1,0 0-1,2 0 0,0 12-21,0-18 0,1 0-1,0 1 1,0-1-1,1 0 1,0 0-1,0-1 1,0 1-1,1 0 1,0-1-1,1 1 1,-2-3-10,0-1 0,1 1 0,-1-1 0,1 0 0,0 1 0,0-1 0,1-1 0,-1 1 0,1 0 0,-1-1 0,1 0 0,0 1 0,0-2 0,-1 1-1,2 0 1,-1-1 0,2 1 10,1-1-41,-1 0-1,1 0 0,0-1 0,0 0 1,0 0-1,0 0 0,0-1 0,0 0 1,0-1-1,0 0 0,-1 0 0,1 0 1,5-3 41,6-4-282,-1 0 1,-1 0-1,1-2 1,8-7 281,4-6-669,0 0-1,-2-2 1,-1-1 0,14-19 669,-28 32-85,-1-1 1,-1 0-1,0-1 1,-1 0-1,-1-1 1,0 1-1,-2-2 1,1 1-1,-2-1 1,0-4 84,-4 17 214,0 0-1,0-1 1,-1 1-1,1-1 1,-1 1 0,-1-1-1,1 1 1,-1-1-1,0 1 1,0-1 0,-1-1-214,1 7 35,1-1 1,0 1-1,0 0 0,0-1 1,-1 1-1,1 0 1,0 0-1,-1-1 0,1 1 1,0 0-1,0 0 1,-1-1-1,1 1 0,-1 0 1,1 0-1,0 0 1,-1 0-1,1 0 0,0-1 1,-1 1-1,1 0 1,0 0-1,-1 0 0,1 0 1,-1 0-1,1 0 1,0 0-1,-1 0 0,1 0 1,-1 1-1,1-1 1,0 0-1,-1 0 0,1 0 1,0 0-1,-1 0 1,1 1-1,0-1 0,-1 0-35,-12 13 724,9-4-678,0 1 0,0-1-1,1 1 1,0-1 0,1 1 0,0 0-1,0 0 1,1 0 0,1 0-1,0 6-45,0 12 14,2-1-1,1 1 1,3 9-14,5 10 30,2-2 1,2 0-1,8 13-30,13 39 45,-32-87-46,-1-1 1,-1 1 0,0 0-1,0 0 1,-1 0 0,0 0-1,0 6 1,-1-13 1,-1 0-1,1 0 1,0-1-1,-1 1 1,0 0-1,0 0 1,0-1-1,0 1 1,0-1-1,0 1 1,0-1-1,-1 1 1,0-1-1,1 0 1,-1 0-1,0 1 1,0-1 0,0-1-1,0 1 1,0 0-1,-1 0 1,1-1-1,0 1 1,-1-1-1,1 0 1,-1 0-1,0 0 1,-1 1-1,-4 0 14,0 0 0,0-1 0,0 0 0,-1 0 0,-3-1-14,11 1 11,-1-2 1,0 1-1,0 0 1,1 0-1,-1 0 1,0-1-1,0 1 1,1-1-1,-1 1 1,0-1-1,1 0 0,-2 0-11,2 0 8,1 1 0,-1-1 0,1 0 0,-1 1 0,1-1 0,0 1 0,-1-1 1,1 1-1,0-1 0,0 0 0,-1 1 0,1-1 0,0 0 0,0 1 0,0-1 0,0 0 0,0 1 0,0-1 0,0 0 0,0 1 0,0-1 0,0 0 0,0 0 0,0 1 0,0-1 0,1 1 0,-1-1 0,0 0 0,0 1 0,1-1 0,-1 0 0,1 1-8,1-5 23,1 1 1,0 0-1,0 0 1,1 0-1,-1 1 1,1-1-1,0 1 1,0 0-1,0 0 1,0 0-1,1 1 1,-1-1-24,10-6 28,87-63 31,-10 7-723,59-31 664,-142 91-52,-7 3 42,1 1 1,-1 0 0,1 0 0,0 0 0,-1 0-1,1 0 1,0 0 0,-1 1 0,1-1 0,0 0 0,0 1-1,0-1 1,0 1 0,0 0 0,0 0 0,0 0-1,-1 0 1,1 0 0,0 0 0,0 0 0,1 1 9,-3-1 0,0 0 0,0 0 0,1 0 0,-1 1 0,0-1 0,0 0 0,1 0 0,-1 1 0,0-1 0,0 0 0,0 0 0,0 1 0,1-1 0,-1 0 0,0 1 0,0-1 0,0 0 0,0 0 0,0 1 0,0-1 0,0 0 0,0 1 0,0-1 0,0 0 0,0 1 0,0-1 0,0 0 0,0 1 0,0-1 0,0 0 0,0 0 0,0 1 0,-1-1 0,1 1 0,-3 7 31,0-1 1,-1 1 0,0 0-1,-1-1 1,1 0 0,-6 6-32,5-8 40,1 1 0,0 0 0,0 1 0,0-1 1,1 1-1,-1-1 0,2 1 0,-1 0 0,1 0 1,0 0-1,0 5-40,2-9 10,0-1 1,0 1 0,0 0-1,1 0 1,-1-1-1,1 1 1,0 0 0,0-1-1,0 1 1,0-1-1,0 1 1,0-1 0,1 1-1,-1-1 1,1 0-1,0 0 1,0 0 0,0 0-1,0 0 1,0 0-1,0 0 1,0-1-1,0 1 1,1-1 0,-1 1-1,1-1 1,-1 0-1,1 0 1,0 0 0,2 0-11,5 2-2,0 0 1,0-1-1,1 0 1,-1-1 0,1 0-1,-1-1 1,10-1 1,-12 0-207,0 0 0,0 0 0,0-1 0,0 0 0,-1-1 1,1 0-1,-1 0 0,0 0 0,1-1 0,-2 0 0,1-1 0,0 1 0,-1-1 0,0 0 1,4-5 206,17-30-1009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9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65 257 4025,'-6'6'262,"0"2"0,0-1 0,1 0 0,0 1 0,0 0 0,1 1 0,0-1 0,0 0 0,1 1 0,0 0 0,1 0 0,0 0 0,0 0 0,1 0 0,0 1-262,-3 28 59,2 0-1,2 0 1,2 2-59,-1-5-102,2 0 0,2-1 1,1 1-1,2-1 0,8 25 102,-11-45-84,1-1 0,0 0 0,1 0-1,0 0 1,1-1 0,0 0 0,3 2 84,-5-7-54,1-1 1,-1 1-1,1-1 0,0 0 1,1-1-1,0 0 0,0 0 1,0 0-1,0-1 0,0 0 1,7 1 53,2 0 13,0-1 1,0-1 0,1-1-1,-1 0 1,0-1 0,1-1-1,-1-1 1,1 0 0,1-2-14,3 0 59,-1-1 1,0-2-1,1 0 1,-2-1-1,1-1 1,18-10-60,-29 13 10,0-1 0,0-1 0,0 0 1,-1 0-1,0-1 0,-1 0 0,1-1 1,-2 0-1,1 0 0,-1 0 0,-1-1 0,1 0 1,-1-3-11,1-1 0,-1-1 0,0-1-1,-1 1 1,-1-1 0,-1 0 0,0 0 0,-1 0 0,-1 0 0,0-7 0,-2-16-32,-2 0 0,-1 0 1,-2 1-1,-1-1 0,-13-34 32,-11-20 47,-34-69-47,57 142 129,6 14-38,0 0 0,0 0-1,-1 0 1,1 1 0,-1-1 0,-1 1 0,1-1-1,-1 1 1,0 0 0,0 1 0,0-1 0,-1 1-1,-3-3-90,6 6 43,1 0-1,0 0 0,-1 0 0,1 1 0,-1-1 1,1 1-1,-1-1 0,1 1 0,-1 0 0,1-1 0,-1 1 1,0 0-1,1 0 0,-1 0 0,1 0 0,-1 0 1,1 1-1,-1-1 0,1 0 0,-1 1 0,1-1 1,-1 1-1,0 0-42,-1 1 39,0 0 0,0 0 0,0 0 0,0 0 1,1 1-1,-1-1 0,1 1 0,0 0 0,0 0 0,-2 2-39,-1 3 18,0 0-1,1 1 1,1-1-1,-1 1 1,1 0-1,0 0 1,1 0-1,0 4-17,1 0 8,1 0-1,0-1 1,1 1 0,1 0-1,0 0 1,0-1 0,1 1-1,1-1 1,4 11-8,11 20 46,1-1 0,4 3-46,-8-15 27,0 0-8,85 172 148,-81-156-122,-1 1-1,-3 1 1,3 21-45,-14-47 15,-1-1 0,1 15-15,-4-30-8,-1-1 0,0 1 1,0-1-1,0 1 0,-1 0 1,0-1-1,0 0 0,-1 1 1,1-1-1,-1 0 0,0 1 1,-2 2 7,4-8-37,-1 1 0,1 0 0,-1 0 0,1-1 0,-1 1 0,1 0 1,-1-1-1,1 1 0,-1-1 0,0 1 0,1-1 0,-1 1 1,0-1-1,1 1 0,-1-1 0,0 0 0,0 1 0,0-1 1,1 0-1,-1 0 0,0 0 0,0 1 0,0-1 0,0 0 1,1 0-1,-1 0 0,0 0 0,0-1 0,0 1 0,0 0 1,1 0-1,-1 0 0,0-1 0,0 1 0,0 0 0,1-1 1,-1 1-1,0 0 0,0-1 0,1 1 0,-1-1 0,0 0 0,1 1 1,-1-1-1,1 1 0,-1-1 0,1 0 0,-1 1 0,1-1 1,-1 0-1,1 0 0,0 1 0,-1-2 37,-10-14-661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49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1 212 6009,'1'0'202,"1"0"0,-1 0 0,1 0 0,-1 1 0,0-1 0,1 0 0,-1 1 0,0-1 0,1 1 0,-1-1 0,0 1 0,0 0 0,1 0 0,-1-1 0,1 2-202,9 5 394,14 7-268,0-2 0,0 0 0,2-2-1,-1-1 1,11 1-126,-21-6-2,1-1 0,0-1 0,0 0-1,-1-2 1,1 0 0,0-1 0,0 0-1,0-1 1,13-4 2,2-3-77,0-2 0,-1-1 0,-1-1 0,0-2 0,-1-1 0,-1-1 0,23-19 77,-39 28-87,-1-1 0,0-1 0,0 0 0,-1 0 0,-1-1 0,0 0 0,0-1 0,1-4 87,-9 15-8,0 0-1,0-1 1,0 1-1,0-1 1,-1 1-1,1-1 1,-1 1 0,1-1-1,-1 1 1,1-1-1,-1 1 1,0-1-1,0 0 1,0 1-1,0-1 1,0 0-1,0 1 1,0-1-1,-1 0 1,1 1 0,0-1-1,-1 1 1,0-1-1,1 1 1,-1-1-1,0 1 1,0-1-1,1 1 1,-1 0-1,0-1 1,-1 1-1,1 0 1,0 0 0,0 0-1,0 0 1,-1 0-1,1 0 9,-4-2 13,1 1-1,-1 0 0,1 1 1,-1-1-1,0 1 0,1 0 1,-1 0-1,0 0 0,0 1 1,0 0-1,-2 0-12,-4 0 67,0 1-1,1 0 1,-1 1 0,0 0 0,0 1 0,1 0 0,-1 1-1,1 0 1,0 1 0,0 0 0,1 0 0,-1 1 0,1 0-1,0 1 1,1 0 0,0 0 0,0 1 0,0 0 0,1 0-1,0 2-66,-1 0 60,1 0 0,1 0 0,0 1 0,0 0 0,1 0 0,1 1 0,0 0 0,0-1 0,1 1 0,1 1-1,0-1 1,0 0 0,1 0 0,1 1 0,0-1 0,1 0 0,2 13-60,-1-15 16,1-1 0,0 1-1,1-1 1,0 1 0,0-1 0,1 0-1,0-1 1,1 1 0,-1-1 0,2 0 0,-1-1-1,1 1 1,0-1 0,1 0 0,0-1 0,0 0-1,0 0 1,1-1 0,3 2-16,18 8 349,1-1 0,0-1 0,1-2 1,0-1-1,9 0-349,104 24 788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8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57 919 4849,'-52'-121'1770,"52"120"-1732,-1-1 1,0 1 0,1 0 0,-1-1-1,1 1 1,-1-1 0,1 1-1,0-1 1,0 1 0,0 0 0,0-1-1,0 1 1,0-1 0,0 1-1,0-1 1,0 1 0,1-1-1,-1 1 1,0-1 0,1 1 0,-1 0-1,1-1-38,0 1 22,0 0-1,0 1 0,0-1 0,0 1 0,-1 0 1,1-1-1,0 1 0,0 0 0,0-1 1,0 1-1,0 0 0,0 0 0,0 0 0,0 0 1,0 0-1,0 0 0,1 0-21,3 0 91,4-1-79,0 0 0,1 1 1,-1 0-1,0 1 1,1 0-1,-1 1 0,0-1 1,0 2-1,0-1 0,0 1 1,0 1-1,-1 0 1,9 4-13,-7-1 8,0 1 1,0-1 0,0 1 0,-1 1 0,0 0 0,0 0 0,-1 1-1,-1 0 1,0 1 0,1 1-9,13 23 67,-2 1 1,-2 0-1,12 34-67,-21-47 14,-2 0 0,0 0 1,-1 0-1,-1 1 0,-1-1 0,-2 1 0,0 5-14,-7 2 483,5-62-363,2 0 0,1 1 0,1-1 0,1 1-1,2-1 1,3-7-120,-2 15 0,0 1-1,2 0 1,0 0-1,1 1 1,1 0-1,1 0 1,1 1-1,9-9 1,-17 23 0,1-1-1,-1 1 1,1 1-1,0-1 1,4-1 0,-9 6-1,1-1 1,0 1 0,-1 0-1,1 0 1,0 1 0,0-1-1,0 0 1,-1 1 0,1-1-1,0 1 1,0-1 0,0 1 0,0 0-1,0 0 1,0 0 0,0 0-1,0 0 1,0 0 0,0 1-1,0-1 1,0 0 0,0 1-1,0 0 1,0-1 0,0 1-1,0 0 1,5 4 1,1 1-1,-1-1 0,0 1 1,-1 0-1,1 1 0,-1 0 1,0 0-1,41 57 1,-11-13 3,-34-49-5,14 19-4,0-2 1,1 0 0,20 16 4,-31-30 2,0 0-1,0-1 1,0 0 0,1 0 0,-1-1 0,1 0 0,0 0 0,0 0 0,0-1 0,0 0 0,1 0 0,-1-1 0,0 0 0,1 0-1,-1-1 1,2 0-2,2-1 4,0-1 0,0 0 0,-1-1 0,1 0 0,-1-1 0,1 0 0,-1-1 0,0 0 0,-1 0 0,1-1 0,-1 0 0,7-7-4,9-7 16,-1-2 0,-1-1 0,14-19-16,-22 25 10,-1-1 0,-1-1 0,11-18-10,-22 33-3,1 0 0,-1 0-1,0-1 1,0 1 0,0 0-1,-1-1 1,0 1 0,1-1-1,-2 0 1,1 1 0,-1-1-1,1 0 1,-1 0 0,0 1-1,-1-1 1,1 0 0,-1 1-1,0-1 1,0 0 0,-1 1-1,-1-4 4,2 5-4,-1 1-1,0-1 1,0 1-1,0-1 1,0 1-1,0 0 1,0 0-1,-1 0 0,1 0 1,-1 0-1,0 0 1,1 1-1,-1-1 1,0 1-1,0 0 0,0 0 1,0 0-1,0 0 1,0 1-1,0-1 1,0 1-1,-2 0 5,1-1 2,0 1 0,0 1 0,0-1-1,-1 1 1,1-1 0,0 1 0,0 0 0,1 0-1,-1 1 1,0-1 0,0 1 0,0 0 0,1 0 0,-1 0-1,1 1 1,0-1 0,-2 2-2,-1 3 13,0 0-1,1 0 1,0 1 0,0-1-1,0 1 1,1 0-1,0 1 1,1-1 0,0 1-1,0-1 1,1 1-1,0 0 1,0 0 0,1 0-1,0 0 1,1 4-13,-1 4 16,2-1 0,0 1 0,0-1 0,2 1 0,0-1 1,1 0-1,0 0 0,6 10-16,-4-13 13,0 0 0,2 0 0,-1 0 0,2-1 0,0 0 0,0 0 0,1-1 0,0-1 0,1 0 0,0 0 0,1-1 0,0 0 0,0-1 0,1-1 0,0 0-1,14 6-12,-18-10 4,0 1-1,0-1 0,1-1 0,-1 0 0,0 0 0,1-1 0,0 0 0,-1-1 0,1 0 0,0 0 0,-1-1 0,1 0 0,-1-1 0,1 0 0,-1 0 0,0-1 0,1 0 0,-2-1 0,1 0 0,0-1 0,-1 1 0,0-2 0,0 1 0,0-1 0,-1 0 1,4-4-4,0-3 0,0 0 1,-1 0-1,0-1 1,-1 0-1,-1 0 1,-1-1-1,0 0 1,0-1 0,-2 0-1,0 0 1,-1 0-1,0-2 0,2-11 2,-2 0 1,-1 0-1,-2-1 0,0 1 0,-2-1 1,-3-13-3,4 35 13,0 6-9,0 1 0,0 0 1,0-1-1,0 1 0,0 0 0,0 0 1,0-1-1,0 1 0,-1 0 0,1 0 1,0-1-1,-1 1 0,1 0 0,-1 0 1,0 0-1,1 0 0,-1 0 0,0 0 1,1 0-1,-1 0 0,0-1-4,0 2 2,1 0-1,0 0 1,0 0-1,0 0 1,-1 0-1,1 0 1,0 0 0,0 0-1,0 0 1,-1 0-1,1 0 1,0 0-1,0 0 1,0 0-1,-1 0 1,1 0-1,0 0 1,0 1 0,0-1-1,0 0 1,-1 0-1,1 0 1,0 0-1,0 0 1,0 0-1,0 0 1,-1 1-1,1-1 1,0 0 0,0 0-1,0 0 1,0 0-1,0 1 1,0-1-1,0 0 1,-1 0-1,1 0 1,0 1-1,0-1 1,0 0 0,0 0-1,0 0 1,0 1-1,0-1-1,-1 13 24,0-8-13,0 25 2,1 0-1,1 0 1,2 0-1,0 0 1,3 0-1,0-1 1,2 0 0,1 0-1,9 20-12,-14-39 4,0 1-1,1-1 0,0-1 1,1 1-1,0-1 0,3 2-3,-7-8 2,0 0 0,1 0 0,0 0 0,0-1-1,0 1 1,0-1 0,0 0 0,0 0 0,1 0 0,-1 0-1,1-1 1,-1 1 0,1-1 0,-1 0 0,1 0-1,0 0 1,0 0 0,0-1 0,3 0-2,0 0 4,0-1 0,1-1 0,-1 1 1,0-1-1,0 0 0,0-1 0,0 0 0,0 0 1,-1-1-1,1 1 0,-1-1 0,0-1 0,0 1-4,16-14 15,-1 0 0,16-18-15,2-3 11,-3-2 1,16-24-12,-42 52-9,0-1-1,-2 0 1,1 0-1,-2-1 1,0 0 0,-1-1-1,-1 1 1,0-1 0,-1 0-1,1-9 10,-4 22 1,-1 0-1,0 1 1,0-1-1,0 0 1,0 1 0,0-1-1,-1 0 1,1 0-1,-1 1 1,0-1-1,1 1 1,-1-1-1,0 1 1,-1-1 0,1 1-1,-1-2 0,1 4 1,1-1 0,0 1-1,-1-1 1,1 1 0,0 0-1,-1 0 1,1-1 0,-1 1 0,1 0-1,-1 0 1,1 0 0,0-1-1,-1 1 1,1 0 0,-1 0 0,1 0-1,-1 0 1,1 0 0,-1 0-1,1 0 1,-1 0 0,1 0 0,-1 0-1,1 0 1,-1 0 0,1 0-1,-1 0 1,1 1 0,0-1 0,-1 0-1,-1 1 2,1 0 1,0 0 0,-1 0-1,1 1 1,0-1 0,-1 0-1,1 1 1,0-1 0,0 1 0,0 0-1,0-1 1,1 1 0,-1 0-3,-3 5 0,1 1-1,1-1 1,-1 1 0,1-1 0,1 1 0,-1 0 0,1 0 0,1 0 0,-1-1 0,1 1 0,1 0-1,-1 0 1,2 0 0,-1 0 0,1 0 0,0-1 0,0 1 0,1-1 0,0 1 0,0-1 0,3 3 0,-3-5 3,0 0 0,1 0 0,0 0 0,0 0 0,0-1 0,0 1 0,1-1 0,0 0 0,0 0 0,0-1 0,0 0 0,0 0 0,1 0 0,0 0 0,-1-1 0,1 0 0,0 0 0,0-1 0,0 1 0,0-1 0,0-1 0,1 1 0,-1-1 0,0 0 0,0 0 0,0-1 0,0 0 0,1 0-3,6-2 2,1-1 0,-1 0-1,0-1 1,-1-1-1,1 0 1,-1 0 0,0-1-1,-1-1 1,1-1-2,12-9 2,-1-2 1,0 0 0,11-16-3,-23 25-3,-1-1 0,-1-1 0,0 0 0,0 0 0,-1 0 0,-1-2 3,-2 5-5,-1-1 0,-1 1 1,0-1-1,0 1 1,-1-1-1,-1 0 0,1 0 1,-2 0-1,1-2 5,-3-18-5,0 1-1,-2 0 1,-2 0-1,0 0 1,-6-13 5,-18-49 17,-6-1-17,34 88-1,-7-21 12,-1 0 0,-2 1-1,0 0 1,-2 1 0,-1 1-1,0 0 1,-8-7-11,19 27 6,1-1-1,-1 1 1,1 0-1,-1 0 1,0 1-1,0-1 1,-1 1-1,1 0 1,0 0-1,-1 0 1,1 1-1,-2-1-5,4 1 3,0 1 0,0 0-1,0-1 1,0 1-1,1 0 1,-1 0-1,0 0 1,0 0 0,0 0-1,0 1 1,0-1-1,0 1 1,1-1 0,-1 1-1,0-1 1,0 1-1,1 0 1,-1 0 0,0 0-1,1 0 1,-1 0-1,1 0 1,-1 1 0,1-1-1,0 0 1,-1 1-1,1-1 1,0 1-1,0-1 1,0 2-3,-1 1 0,0 1 1,0-1-1,1 1 0,0 0 0,0 0 0,0-1 1,0 1-1,1 0 0,0 0 0,0 0 1,0 0-1,0-1 0,1 1 0,1 4 0,3 12 6,1-1-1,7 19-5,-9-31 5,171 417 59,-141-345-14,-16-40-40,-3 0-1,-1 1 0,-2 1 0,-1 0 0,-3 1 0,-1 0 0,-1 19-9,-5-39-75,1-11-180,-1-1-1,-1 1 0,0-1 1,-1 1-1,0-1 1,-1 1-1,-1 6 256,-1-14-600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3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392 824 2232,'37'-47'1138,"-24"34"-816,-2-2 1,1 1-1,-2-1 0,0-1 1,-1 0-1,-1 0 1,1-3-323,-8 14 144,0 1 0,0-1 0,0 1 1,0-1-1,-1 0 0,0 1 1,0-1-1,0 0 0,0 0-144,0 3 49,-1 0 0,1 1 0,0-1 1,-1 1-1,1-1 0,-1 1 0,0-1 0,1 1 0,-1-1 0,0 1 0,0 0 1,0-1-1,0 1 0,0 0 0,0 0 0,0 0 0,0 0 0,0 0 0,-1 0 0,1 0 1,0 0-1,-1 0 0,1 0 0,-1 1 0,1-1 0,-1 1 0,1-1 0,-2 0-49,-3 1 42,-1-1-1,1 1 0,-1 0 1,0 1-1,1-1 0,-1 1 0,1 1 1,-1-1-1,1 1 0,0 0 1,0 0-1,0 1 0,-5 2-41,-8 6 28,0 0 0,1 1 0,-13 11-28,4 0 34,2 1 1,0 1-1,2 1 0,1 1 1,1 1-1,-8 15-34,-7 17 122,2 1 0,-18 48-122,50-106 2,1 0 0,-1 0-1,1 1 1,0-1 0,0 0-1,0 0 1,0 1 0,1-1-1,0 0 1,-1 1 0,1-1 0,0 0-1,0 1 1,1-1 0,-1 0-1,1 1 1,0-1 0,0 0-2,0-1 0,0 0 0,1 0 1,0 0-1,-1 0 0,1-1 1,0 1-1,0-1 0,0 1 1,0-1-1,0 0 0,0 0 1,0 0-1,0 0 1,0 0-1,1 0 0,-1-1 1,0 1-1,1-1 0,-1 0 1,0 1-1,1-1 0,-1 0 1,1 0-1,1-1 0,8 1-5,0-1-1,1-1 1,-1 0-1,0 0 1,0-2-1,0 1 1,0-1-1,-1-1 1,1 0-1,-1-1 1,-1 0 0,1-1-1,-1 0 1,0 0-1,0-1 1,6-7 5,-3 2-13,-2 1 0,1-2 0,-1 1 0,-1-2 0,-1 1-1,0-1 1,0-1 0,-2 0 0,0 0 0,-1 0 0,4-15 13,-6 16 15,-1-1 0,0 1 0,-1-1 0,0 1 0,-1-1 0,-1 0 0,-1 0 0,-1-6-15,2 21 6,0 0 0,0 0-1,-1 0 1,1 1 0,0-1-1,0 0 1,-1 0 0,1 0-1,-1 0 1,1 0-1,-1 1 1,1-1 0,-1 0-1,1 1 1,-1-1 0,0 0-6,0 1 3,1-1 0,0 1 0,-1 0 0,1 0 0,0 0 1,-1 0-1,1 0 0,0 0 0,-1 0 0,1 0 0,0 0 0,-1 0 1,1 0-1,0 0 0,-1 1 0,1-1 0,0 0 0,-1 0 0,1 0 0,0 0 1,-1 0-1,1 1 0,0-1 0,-1 0 0,1 0 0,0 1 0,0-1 1,-1 0-4,-1 3 10,0-1 1,0 1 0,0 0 0,0 0-1,0 0 1,1 0 0,-1 2-11,-6 15 3,0 1 0,2-1 0,0 1 0,2 1 0,0-1-1,1 1 1,1-1 0,1 1 0,3 21-3,-2-37-1,0 0-1,1 0 0,0-1 1,0 1-1,0 0 0,1-1 0,0 1 1,0-1-1,0 0 0,1 0 1,0 0-1,0 0 0,0 0 0,1 0 1,-1-1-1,1 1 0,0-1 1,0 0-1,1-1 0,-1 1 0,1-1 1,0 1-1,0-2 0,0 1 1,0 0-1,0-1 0,1 0 1,-1 0-1,1-1 0,-1 1 0,1-1 1,4 0 1,5 0-7,1 0 1,-1-1-1,1-1 1,-1-1-1,1 0 1,-1-1-1,0 0 1,4-3 6,5-1-7,-1-2 0,1-1 1,-2-1-1,15-9 7,-23 10-2,0 1 1,0-2-1,-1 0 0,0 0 0,-1-1 1,0-1-1,-1 0 0,-1 0 1,5-8 1,-2 0 4,-2-1-1,0 1 1,-1-2 0,-1 1 0,-1-2 0,1-9-4,5-18 25,-3-2 0,-2 0 0,-3 0 0,-1-10-25,-3-173 45,-5 182 176,-2-1 0,-2 1 0,-6-13-221,9 54 239,2 16-69,1 23-18,1-15-159,-4 40 2,-1 11 2,2 1 0,3 0-1,3 0 1,5 18 3,11 31-6,10 19 6,-18-91 2,2 0 0,1 0 1,2-2-1,19 34-2,-28-60-6,1 1 1,0-2-1,0 1 0,2-1 0,-1 0 1,1-1-1,1 0 0,0-1 0,3 2 6,-7-6-1,0-1-1,1 0 1,-1 0-1,1-1 1,0 1-1,0-2 1,0 1-1,0-1 1,0 0-1,1-1 1,-1 0-1,1 0 1,-1-1-1,1 0 0,-1-1 1,4 0 1,4-2-2,-1-1 0,1 0-1,-1-1 1,0-1 0,-1-1 0,1 0 0,-1 0-1,1-2 3,10-8-14,0 0-1,-1-2 1,19-19 14,-22 17-55,-1-1 1,-1-1 0,-1-1-1,-1-1 1,-1 0-1,-1-1 1,-1-1 0,-1 0-1,1-9 55,0-5-112,-1-1-1,-3-1 1,-1 0-1,-2 0 1,-2-1-1,-2-1 113,5-148-78,-6 174 202,-2 1 0,0-1 0,-1 1 0,-2-1 0,0-1-124,3 18 20,0 1 0,0 0 0,-1 0 1,1 0-1,0 0 0,-1 0 0,1 0 0,-1 0 0,1 0 1,-1 0-1,0 0 0,1 0 0,-1 0 0,0 1 1,0-1-1,0 0-20,1 0 8,-1 1 1,1 0-1,-1 0 1,1 0-1,0 0 0,-1 0 1,1 0-1,-1 0 1,1 0-1,-1 0 1,1 0-1,-1 0 1,1 0-1,0 0 0,-1 0 1,1 0-1,-1 0 1,1 1-1,0-1 1,-1 0-1,1 0 1,-1 0-1,1 1 1,0-1-1,-1 0 0,1 1-8,-3 1 13,1 1 0,-1-1 0,1 1 0,0 0 0,0 0 0,0 0 0,-1 3-13,-5 12 7,-1 0 0,2 1-1,1 0 1,0 0 0,1 1 0,1-1-1,1 4-6,1-10-2,1 0-1,1 1 0,0-1 0,1 0 1,0 0-1,1 0 0,1 0 1,0-1-1,1 1 0,0-1 1,5 10 2,25 45-5,-15-30 7,-2 0-1,-1 1 1,0 4-2,-7-10-108,-1 0 1,-2 1-1,-1 0 1,-1 0-1,-2 0 1,-2 0-1,-2 22 108,1-45-281,0 0-1,-1 0 0,0-1 0,0 1 0,-1 0 0,0-1 1,-1 1-1,0-1 0,-3 4 282,-10 20-906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29:59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0 171 7474,'1'-1'125,"-1"-1"0,1 1 0,0-1 1,0 1-1,-1 0 0,1 0 0,0-1 0,0 1 1,0 0-1,0 0 0,0 0 0,1 0 1,-1 0-1,0 0 0,0 1 0,1-1 0,-1 0 1,0 1-1,1-1 0,-1 0 0,1 1 1,-1 0-1,0-1 0,2 1-125,3 0 77,-1 0 0,1 1-1,0 0 1,-1 0 0,1 0 0,2 1-77,3 1 77,69 16-171,0-4 1,1-4-1,0-3 0,69-2 94,-100-8-77,1-1 0,0-3-1,-1-2 1,11-5 77,-55 11 3,0 1 1,0-1-1,0 0 1,0-1-1,0 1 1,-1-1-1,1 0 1,-1 0 0,0-1-1,0 0 1,3-2-4,-8 5 4,1 0 1,-1 0 0,1 1 0,-1-1 0,1 0-1,-1 0 1,0 0 0,0 0 0,1 0-1,-1 1 1,0-1 0,0 0 0,0 0 0,0 0-1,0 0 1,0 0 0,0 0 0,0 0 0,0 0-1,-1 1 1,1-1 0,0 0 0,-1 0 0,1 0-1,0 0 1,-1 0 0,1 1 0,-1-1-1,1 0 1,-1 0 0,0 1 0,1-1 0,-1 1-1,0-1 1,1 0 0,-1 1 0,0-1 0,0 1-1,1-1 1,-2 1-5,-32-19 133,-3 7 22,1 2 0,-1 1 0,-1 1 1,0 3-1,-10 0-155,-22-4 513,65 7-346,8 1-70,20-1-35,5 0-37,208-26 11,-218 25-36,0 2 0,0 1 0,0 0 0,-1 1 1,1 1-1,0 0 0,0 1 0,0 2 0,-11-3-2,-1 0 0,1 0-1,0 1 1,-1 0 0,0 1 0,1-1 0,-1 1 0,-1 1 0,1-1-1,-1 1 1,1 0 0,-1 0 0,-1 0 0,1 1 0,-1-1 0,0 1 0,0 0-1,0 1 1,-1-1 0,0 1 0,1 3 2,1 10-6,0 1-1,-2-1 1,0 1 0,-1-1 0,-1 1-1,-1 8 7,-1-6-1,2-1 0,1 0 0,0 0-1,2 0 1,4 14 1,-7-31 0,1 0-1,0 0 1,0 0 0,0-1-1,0 1 1,1-1 0,-1 1-1,1-1 1,1 0 0,-1 0-1,0 0 1,1 0 0,0-1-1,0 1 1,0-1 0,0 0-1,0 0 1,1-1 0,0 1-1,-1-1 1,1 0 0,0 0-1,0-1 1,0 1 0,0-1-1,0 0 1,0 0 0,3-1 0,6 0 5,0-2 1,0 0 0,0 0 0,0-1 0,0-1 0,-1 0 0,0-1-1,0-1 1,0 0 0,9-6-6,21-13 4,-2-2 0,14-13-4,-53 39 0,25-19-21,-2-1 1,22-22 20,-42 38-7,0 0 1,0 0 0,-1-1 0,1 1 0,-1-1 0,-1 0 0,1-1 0,-1 1 0,0-1 0,-1 1 0,1-1 0,-1 0 0,-1 0 0,1 0 0,-1 0 0,0 0 6,-1 5 0,0 1 1,0 0 0,0 0 0,0 0-1,0 0 1,0-1 0,0 1-1,0 0 1,0 0 0,-1 0 0,1 0-1,0 0 1,-1 0 0,1 0-1,-1 0 1,1 0 0,-1 0 0,0 0-1,1 0 1,-1 0 0,0 0 0,0 0-1,1 0 1,-1 1 0,0-1-1,0 0 1,0 1 0,0-1 0,0 0-1,0 1 1,0-1 0,0 1-1,0 0 1,-2-1-1,2 1 2,-1 0 0,1 1 0,0-1 0,-1 0 0,1 0 0,0 1 0,-1-1-1,1 1 1,0 0 0,-1-1 0,1 1 0,0 0 0,0-1 0,0 1 0,-1 0 0,1 0 0,0 0-1,0 0 1,0 0 0,1 1 0,-1-1 0,0 0 0,0 0 0,1 0 0,-1 1 0,0-1 0,1 1-2,-3 4 1,1 1 1,0-1-1,1 1 1,0 0 0,0 0-1,0-1 1,1 1-1,0 0 1,0 0 0,0 0-1,1 0 1,0-1-1,1 1 1,-1 0-1,1-1 1,1 1 0,-1-1-1,1 0 1,0 0-1,1 0 1,-1 0 0,1 0-1,0-1 1,1 1-1,-1-1 1,1 0 0,0-1-1,0 1 1,1-1-1,-1 0 1,6 2-2,-2 0-29,0-1-1,0 0 1,1-1-1,0 0 1,-1-1-1,1 0 1,1 0-1,6 0 30,-12-2-106,0-1 0,-1 0 0,1 0-1,0 0 1,0 0 0,0-1-1,0 0 1,0 0 0,-1 0-1,1-1 1,0 0 0,-1 1 0,1-1-1,-1-1 1,0 1 0,0-1-1,0 0 1,0 0 0,1-1 106,24-25-663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00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 6097,'-4'1'189,"0"1"0,0 0-1,0 0 1,0 0-1,1 0 1,-1 1 0,1-1-1,0 1 1,0 0-1,0 0 1,0 0 0,0 1-1,1-1 1,-1 1-1,1-1 1,0 1 0,0 0-1,0 0 1,1 0-1,-1 0 1,1 0 0,0 0-1,0 2-188,-3 14 25,1 0 0,1 1-1,1 0 1,1 8-25,-1-16 166,1 29-134,2-1 1,1 1 0,2-1 0,7 21-33,-8-43 10,1 0 0,0-1 1,2 0-1,0 0 0,1-1 0,1 0 0,0 0 1,2-1-1,0 0 0,12 14-10,-16-23 13,0 0 0,1-1 1,-1 0-1,1 0 0,0-1 0,1 0 1,-1 0-1,1-1 0,0 0 0,0-1 0,1 0 1,-1 0-1,0-1 0,1 0 0,0-1 1,-1 0-1,1 0 0,0-1 0,0 0 1,-1-1-1,1 0 0,0-1 0,-1 0 0,1 0 1,-1-1-1,0 0 0,0-1 0,0 0 1,0 0-1,-1-1 0,1 0 0,-1-1 0,-1 0 1,1 0-1,-1 0 0,1-2-13,5-7 9,-1 0-1,0-1 1,-1 0-1,0-1 1,-1 0-1,-1-3-8,17-37-15,2-17 15,-12 30 10,2 1 0,21-36-10,-23 58 18,-15 21-17,-1 0-1,0 0 1,1-1 0,-1 1 0,1 0 0,-1 0 0,0-1 0,1 1 0,-1 0 0,1 0 0,-1 0 0,0 0 0,1 0 0,-1 0 0,1 0 0,-1 0 0,1 0 0,-1 0 0,1 0 0,-1 0-1,0 0 1,1 0 0,-1 0 0,1 0 0,-1 0 0,1 1 0,-1-1 0,0 0 0,1 0 0,-1 0-1,2 3 4,0 0-1,0-1 1,-1 1 0,1 0-1,-1 0 1,0 0 0,0 0-1,0 0 1,0 0 0,0 0-1,-1 1 1,1-1-1,-1 2-3,12 121 86,-10-84-57,2 0-1,2 0 0,11 40-28,-14-74 9,-1 0 0,1-1 0,1 1 0,0-1 0,0 1 0,0-1 0,1 0 0,0-1 0,4 5-9,-7-9 5,0 1-1,0-1 0,1 0 0,-1 0 1,1 0-1,0 0 0,0-1 1,-1 1-1,1-1 0,0 1 0,0-1 1,0 0-1,1 0 0,-1-1 0,0 1 1,0-1-1,0 1 0,1-1 1,-1 0-1,0 0 0,0 0 0,0-1 1,1 1-1,-1-1 0,3-1-4,3-1 6,-1-1 0,1-1 0,-1 1 0,1-1-1,-1-1 1,-1 0 0,1 0 0,-1 0 0,0-1 0,5-6-6,3-6 10,0 1 0,-2-2 1,10-17-11,-9 11-1,-1 0 1,-1-1-1,-2 0 0,-1-1 1,1-6 0,-3 7-13,-7 27 13,0 0-1,0 0 1,1 0 0,-1 0-1,0 0 1,0 0 0,0 1-1,0-1 1,0 0 0,0 0-1,0 0 1,0 0 0,0 0-1,0 0 1,0 0-1,0 0 1,0 0 0,0 0-1,1 0 1,-1 0 0,0 0-1,0 0 1,0 0 0,0 0-1,0 0 1,0 0 0,0 0-1,0 0 1,0 0 0,0 0-1,0 0 1,0 0 0,1 0-1,-1 0 1,0 0 0,0 0-1,0 0 1,0 0 0,0 0 0,-2 43-19,1-33 19,-2 26-21,0-8 22,1 0-1,1 0 1,2 0 0,0 1-1,0-21 1,0-1 0,0 0 1,1 0-1,0 0 0,0-1 1,0 1-1,1 0 0,0-1 0,0 0 1,1 1-1,-1-1 0,2-1 0,-1 1 1,0-1-1,1 1 0,0-1 1,1 0-1,1 1-1,-2-3 1,0 0-1,0-1 1,1 1 0,-1-1 0,1 0-1,-1-1 1,1 1 0,0-1 0,0 0 0,0 0-1,-1-1 1,1 0 0,0 0 0,0 0-1,0-1 1,0 0 0,0 0 0,-1 0-1,1-1 1,0 0 0,-1 0 0,3-1-1,8-4-19,0-1 1,-1-1 0,0 0-1,-1 0 1,0-2 0,12-10 18,-14 9-53,-1 1 1,0-2 0,0 1-1,-2-2 1,0 1 0,0-1-1,-1 0 1,2-8 52,-6 15-17,-1 1 1,-1-1-1,0 1 0,0-1 0,0 0 1,0 0-1,-1 0 0,0 0 1,-1 0-1,0 0 0,0 0 1,0 0-1,-1 0 0,0 0 1,0 0-1,-1 0 0,0 0 1,0 1-1,-1-1 0,0-1 17,2 7 3,1 0 0,-1 0-1,0-1 1,0 1-1,1 0 1,-1 0-1,0 0 1,0 0 0,0 0-1,0 0 1,-1 0-1,1 0 1,0 0-1,0 0 1,-1 1 0,1-1-1,0 0 1,-1 1-1,1-1 1,0 1-1,-1 0 1,1-1 0,-1 1-1,1 0 1,-1 0-1,1 0 1,-1 0-1,1 0 1,-1 0 0,1 0-1,-1 1 1,1-1-1,0 0 1,-1 1-1,1-1 1,-1 1-3,-2 1 11,0 0 0,0 1 0,0-1-1,0 1 1,1 0 0,-1 0 0,1 0 0,-1 1 0,1-1 0,-1 2-11,-5 8 17,1 0 0,0 0 0,1 1 0,1 0 0,0 0 0,1 0 1,0 1-1,1 0 0,-1 9-17,4-14 4,0-1 0,0 0 0,1 1 1,0-1-1,0 1 0,1-1 0,2 8-4,-2-12 2,1 0 0,-1 0 0,1 0 0,0 0 1,1 0-1,-1 0 0,1-1 0,0 1 0,0-1 0,0 0 0,1 1 0,-1-2 0,4 4-2,-2-3 3,1-1 0,-1 1-1,1-1 1,0 0-1,0 0 1,0-1 0,0 0-1,1 0 1,-1 0-1,1-1 1,-1 0-1,1 0 1,-1 0 0,1-1-1,0 0 1,-1-1-1,3 1-2,10-3 2,1 0-1,-1-1 0,0-1 1,0-1-1,3-2-1,-4 1-22,-1 0 0,0-2 0,0 1 0,-1-2 0,0-1 0,-1 0 0,0 0 22,-7 4-26,-1 1 0,0-1 0,-1 0 0,1-1 0,-1 0-1,-1 0 1,1 0 0,-2 0 0,1-1 0,-1 0 0,0 0-1,-1 0 1,0 0 0,0-3 26,1-6-45,-2 1 0,0-1 0,-2-13 45,0 23 13,0 0-1,-1 0 1,0-1-1,0 1 1,-1 0-1,0 0 1,0 0-1,-3-4-12,5 11 8,-1 0-1,1 0 1,0 0-1,-1 0 1,1 0-1,-1 1 1,1-1-1,-1 0 1,0 0-1,1 0 1,-1 1-1,0-1 1,0 0-1,0 0 1,1 1-1,-1-1 1,0 1 0,0-1-1,0 1 1,0-1-1,0 1 1,0 0-1,0-1 1,0 1-1,0 0 1,0 0-1,0 0 1,-1 0-8,0 0 8,0 1 0,0-1 0,0 1 0,0 0 0,0 0 0,1 0 0,-1 0 0,0 0 0,1 0 0,-1 1 0,1-1 0,-1 0 0,1 1 0,-1 0-8,-5 7 22,0 0 0,0 1 0,1 0 0,-5 9-22,6-7 22,-1 0 0,1 0-1,1 1 1,0 0 0,1-1 0,-1 9-22,3-16 7,1 0 0,-1 0 1,1 1-1,0-1 0,1 0 0,-1 0 1,1 1-1,0-1 0,0 0 0,1 0 1,-1 0-1,1 0 0,0-1 0,1 1 1,-1 0-1,1-1 0,0 1 1,1 0-8,0 0 1,1-1 1,-1 0 0,1 0 0,0 0 0,0-1 0,1 1-1,-1-1 1,1 0 0,-1-1 0,1 1 0,0-1 0,0 0-1,0-1 1,0 1 0,0-1 0,1-1 0,-1 1 0,0-1-1,0 0 1,1 0 0,-1-1 0,0 0 0,0 0 0,0 0-1,0-1 1,0 0 0,0 0 0,0-1 0,4-1-2,8-7-18,1 0 0,-2-1 0,1-1 1,-2 0-1,0-1 0,0-1 0,-1-1 0,-1 0 1,-1-1-1,9-14 18,-9 9-20,0 0 0,-1 0 0,-2-1-1,0-1 1,-2 0 0,0 0 0,-2-1 0,3-19 20,-13 71 62,1 0 0,2 0 0,1 0 0,1 0 0,3 19-62,-1-28 10,0 0 1,2 0 0,0 0-1,1-1 1,0 0 0,2 0-1,0 0 1,1-1 0,1 1-11,2 0 12,1-1 0,13 12-12,-15-17 3,-1 1 0,0 0 0,-1 1 0,2 3-3,-11-16 0,0 0 0,0 0 1,0 1-1,1-1 1,-1 0-1,0 1 0,0-1 1,0 0-1,0 0 1,1 1-1,-1-1 0,0 0 1,0 1-1,0-1 1,0 0-1,0 1 1,0-1-1,0 0 0,0 1 1,0-1-1,0 0 1,0 1-1,0-1 0,0 0 1,0 1-1,-1-1 1,1 0-1,0 1 0,0-1 1,0 0-1,0 0 1,0 1-1,-1-1 1,1 0-1,0 1 0,0-1 1,-1 0-1,1 0 1,0 0-1,0 1 0,-1-1 1,1 0-1,0 0 1,-1 0-1,1 0 0,0 1 1,0-1-1,-1 0 1,1 0-1,0 0 1,-1 0-1,-19 1-3,14-2 3,-14 2-166,0 1 0,0 0-1,0 2 1,0 0 0,1 1-1,-1 1 1,-12 6 166,0 3-411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00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0 9114,'-25'13'2280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0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499 175 480,'35'-31'161,"-20"17"104,1-1 0,-2-1 0,11-14-265,-21 25 229,0 0-1,-1-1 0,1 0 1,-1 1-1,0-1 1,1-4-229,-4 9 38,0 0 1,1 0 0,-1 0 0,0 0 0,0 1 0,0-1 0,0 0 0,0 0 0,0 0 0,0 0-1,0 0 1,0 0 0,0 0 0,0 0 0,-1 0 0,1 0 0,0 0 0,-1 1 0,1-2-39,-1 1 22,0 1 1,0-1 0,0 0-1,0 1 1,1-1-1,-1 1 1,0-1 0,0 1-1,0-1 1,0 1 0,0 0-1,0 0 1,0-1-1,0 1 1,-1 0 0,1 0-1,0 0 1,0 0 0,0 0-1,0 0 1,0 1 0,0-1-23,-16 2 114,1 1 0,0 1 0,0 1 0,1 0 0,-1 1 0,1 0 0,0 2 0,1-1 0,0 2 0,-7 5-114,-12 10 251,1 2 0,2 1 0,-22 25-251,-90 106 627,56-61-330,84-94-289,-5 4 17,0 0-1,1 0 1,1 0-1,-1 1 1,1 0-1,0 0 1,1 0 0,-2 5-25,6-12 5,-1 0 0,1 0 0,0 0 0,0 0 0,-1 0 0,1 0 0,0 0 1,0 0-1,0 0 0,0 0 0,0 0 0,1 0 0,-1 0 0,0 1 0,0-1 1,1 0-1,-1 0 0,1 0 0,-1-1 0,1 1 0,-1 0 0,1 0 1,0 0-1,-1 0 0,1 0 0,0-1 0,0 1 0,-1 0 0,1 0 0,0-1 1,0 1-1,0-1 0,0 1 0,0-1 0,0 1-5,4 1 21,1 0 1,0 0-1,-1-1 1,1 0-1,0 0 0,0 0-21,3 1 18,36 3 53,0-1 0,0-2 0,0-2-71,5 0-112,0 2-1,13 4 113,-47-4-207,1 2 1,-1-1-1,0 2 0,0 0 0,-1 1 1,1 1-1,-2 0 0,13 8 207,-21-11-101,0 0 0,-1 0 0,1 1 0,-1-1 0,0 1 0,0 0 1,-1 0-1,3 5 101,-5-8-7,-1 0 0,0 0 1,0 0-1,0 0 0,0 1 0,0-1 1,0 0-1,-1 1 0,1-1 1,-1 1-1,0-1 0,0 0 1,0 1-1,0-1 0,0 1 1,0-1-1,-1 1 0,1-1 0,-1 0 1,1 1-1,-1-1 0,0 0 1,0 1-1,0-1 0,0 0 1,-1 0 6,-6 10 70,-1-1 0,0 0 1,-1-1-1,0 0 0,-1 0 0,0-1 1,-1-1-1,0 0 0,0 0 0,-6 1-70,17-8 16,0 0 0,0 0 0,0 0 0,-1-1 0,1 1 0,0-1 0,-1 1 0,1-1-1,0 0 1,-1 1 0,1-1 0,-1 0 0,1 0 0,-1 0 0,1 0 0,-1 0 0,1 0-1,0 0 1,-1 0 0,0-1-16,2 1 7,0 0-1,-1-1 0,1 1 1,0 0-1,0 0 0,-1-1 1,1 1-1,0 0 1,0-1-1,0 1 0,-1 0 1,1-1-1,0 1 0,0 0 1,0-1-1,0 1 0,0 0 1,0-1-1,0 1 1,0 0-1,0-1 0,0 1 1,0 0-1,0-1 0,0 1 1,0-1-1,0 1-6,8-17 84,0 9-76,-1 0 0,2 0 0,-1 1-1,1 0 1,0 0 0,1 1 0,-1 0 0,5-1-8,11-8-22,27-17-164,2 3 0,0 2 0,2 2 0,23-4 186,-74 27 6,3-1 23,0 0 1,1 1-1,-1 0 1,1 1-1,1 0-29,-8 1 32,-1-1 0,1 1 0,0 0 0,-1 0 0,1 1 0,0-1 0,-1 0 0,1 0 0,0 1 0,-1-1-1,1 1 1,-1 0 0,1-1 0,-1 1 0,1 0 0,-1 0 0,1 0 0,-1 0 0,0 0 0,1 0 0,-1 0 0,0 1-1,0-1 1,0 0 0,0 1 0,0-1 0,0 0 0,0 2-32,8 24 309,-2 0 1,0 0-1,-2 1 1,-2-1-1,0 1 1,-1 6-310,-1-11 49,8 155 123,-10 82-172,2-259 1,-1 1 1,0-1-1,0 1 1,0-1-1,0 1 1,-1-1-1,1 1 1,0-1 0,-1 1-1,1-1 1,-1 1-1,1-1 1,-1 1-1,1-1 1,-1 0-1,0 1 1,0-1-1,0 0-1,0 0 2,1-1 1,-1 0-1,1 0 0,-1 0 1,0 0-1,1 0 0,-1 0 0,1 0 1,-1-1-1,0 1 0,1 0 0,-1 0 1,1 0-1,-1 0 0,1-1 0,-1 1 1,1 0-1,-1-1 0,1 1 0,-1 0 1,1-1-1,-1 1 0,1-1 1,0 1-1,-1 0 0,1-1 0,0 1 1,-1-1-1,1 0-2,-4-4 20,0 0 0,1 0 0,-1-1 0,1 0 0,1 0 0,-1 0 0,1 0-20,-4-18 52,1 0 0,2 0 0,0 0 1,1-8-53,3-100 87,2 84-112,3 0-1,1 1 1,2 0-1,3 1 0,1 0 1,3 0-1,1 2 1,3 0-1,1 1 0,2 1 1,15-18 25,-34 54-6,2-5 0,1 1-1,0 1 1,0-1-1,1 1 1,0 0 0,1 1-1,0 0 1,4-3 6,-12 10-5,0 1 0,0-1 0,0 0 0,0 0 0,1 1 0,-1-1 1,0 1-1,1-1 0,-1 1 0,0 0 0,1-1 0,-1 1 0,0 0 1,1 0-1,-1 0 0,1 0 0,-1 0 0,0 0 0,1 0 0,-1 0 1,0 1-1,1-1 0,-1 1 0,1-1 5,-1 1-15,1 0-1,-1 1 1,1-1 0,-1 0-1,0 1 1,0-1 0,1 1-1,-1-1 1,0 1 0,0-1-1,-1 1 1,1 0 0,0 0-1,0-1 1,0 3 15,1 6-93,0 0 0,0 0 0,0 1 1,-2-1-1,1 10 93,-1-2-31,-1 1 0,-1-1 0,0 0 0,-2 1 0,0-1 0,-1-1 0,0 1 1,-2-1-1,0 0 0,-1 0 0,-1-1 0,0 0 0,-1 0 0,-1-1 0,0-1 0,-1 1 0,0-2 1,-9 7 30,4-9 43,11-8 88,9-6 151,0 1-245,-1 0 1,1 1 0,-1-1-1,1 1 1,0 0-1,0 0 1,-1 0 0,1 0-1,0 0 1,1 0-38,15-4 33,19-6-8,219-70 90,-243 75-117,0 1 1,0-2-1,-1 0 0,0-1 0,6-4 2,-15 8-3,1 1-1,-1 0 1,0-1-1,0 0 1,0 0-1,-1-1 1,0 1-1,1-1 1,-1 1-1,-1-1 0,1 0 1,-1 0-1,0 0 1,0 0-1,0-1 1,-1-1 3,-1-5 14,-5 12 65,-10 18 72,12-13-128,0 1 1,1 0-1,-1 1 1,1-1-1,0 0 1,1 1 0,0-1-1,0 1 1,0-1-1,1 1 1,0 0-1,0-1 1,1 1-1,0 1-23,-1-4 7,1-1 0,0 1 1,0-1-1,0 1 0,1-1 0,-1 0 0,1 1 0,0-1 0,0 0 1,0 0-1,0 0 0,1 0 0,-1-1 0,1 1 0,-1-1 0,1 1 0,0-1 1,0 0-1,0 0 0,1 0 0,-1 0 0,0-1 0,1 1 0,-1-1 0,0 0 1,3 0-8,5 2-62,1-2 1,-1 1 0,1-1 0,-1-1 0,1 0 0,-1-1 0,1 0-1,-1-1 1,1 0 0,-1 0 0,0-2 0,0 1 0,3-2 61,26-14-328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0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6377,'-8'40'332,"1"-1"-1,3 1 1,1 0-1,1 0 1,3 0-1,1 0 1,5 22-332,-5-47-60,1-1-1,1 1 1,1 0-1,0-1 1,0 0 0,1 0-1,1-1 1,5 8 60,-9-17-28,0-1-1,-1 1 1,1-1 0,1 0-1,-1 0 1,0 0 0,1 0 0,0 0-1,-1-1 1,1 0 0,0 0-1,0 0 1,0 0 0,0 0-1,1-1 1,0 1 28,2-1-2,-1-1 0,0 1-1,1-1 1,-1 0 0,0 0 0,1-1 0,-1 1 0,0-2 0,0 1-1,5-2 3,4-2 46,-1-1-1,0-1 0,-1 0 1,1 0-1,-1-2 0,-1 1 1,1-2-1,8-8-45,-8 4 28,0 0 0,-2-1 0,1-1 0,-2 1 0,5-12-28,26-35 20,-40 60-21,0 0 0,1 0 0,-1 0 0,1 1-1,-1-1 1,1 0 0,0 1 0,0 0 0,0-1 0,-1 1 0,1 0-1,0 0 1,1 0 0,-1 0 0,0 0 0,0 0 0,0 1 0,2-1 1,-2 1-2,0 0 0,0 0 0,0 1 1,0-1-1,0 0 0,0 1 1,0 0-1,0-1 0,0 1 0,0 0 1,-1 0-1,1 0 0,0 0 1,-1 0-1,1 0 0,-1 1 1,2 0 1,3 5 4,0 0 0,0 1 0,-1-1 0,1 1 0,-2 1 0,1-1 0,-1 1 0,0 1-4,7 21 57,-1 1 1,-1 0-1,-2 5-57,17 58 192,-23-94-172,-1-1-1,0 1 1,0 0 0,0-1 0,1 1-1,-1 0 1,0-1 0,1 1 0,-1 0-1,1-1 1,-1 1 0,1 0 0,-1-1-1,1 1 1,-1-1 0,1 1 0,-1-1-1,1 1 1,0-1-20,-1 0 14,1 0 1,-1 0-1,1 0 0,-1 0 1,1 0-1,-1 0 0,1 0 1,-1 0-1,0 0 0,1 0 1,-1 0-1,1 0 0,-1-1 1,1 1-1,-1 0 0,0 0 1,1 0-1,-1-1 1,1 1-1,-1 0 0,0-1 1,1 1-1,-1 0-14,20-28 453,-15 20-392,29-49 113,18-29-116,-44 75-59,0-1 1,1 2-1,1-1 1,0 2 0,0-1-1,1 1 1,-10 8 0,1-1-1,-1 1 1,1 0-1,0 0 1,-1 0 0,1 0-1,0 0 1,0 0-1,-1 1 1,1-1 0,0 1-1,0-1 1,0 1-1,0-1 1,0 1-1,0 0 1,0 0 0,0 0-1,1 1 1,0 0 0,-1 0-1,1 0 0,-1 0 1,1 1-1,-1-1 1,0 1-1,1 0 1,-1 0-1,0 0 0,0 0 1,0 0-1,0 0 1,-1 0-1,1 2 1,131 185-865,-88-131-410,3-4 543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1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377 602 6809,'10'-24'1638,"-10"24"-1682,0 0 0,0 0 0,0 0 0,0-1-1,0 1 1,0 0 0,0 0 0,0 0 0,0-1 0,0 1 0,0 0-1,0 0 1,0-1 0,0 1 0,0 0 0,0 0 0,0 0 0,0-1-1,0 1 1,0 0 0,0 0 0,0-1 0,0 1 0,0 0-1,0 0 1,-1 0 0,1 0 0,0-1 0,0 1 0,0 0 0,0 0-1,0 0 1,-1 0 0,1-1 0,0 1 0,0 0 0,0 0 0,-1 0-1,1 0 1,0 0 0,0 0 0,0 0 0,-1 0 0,1 0 0,0 0-1,0 0 1,0 0 0,-1 0 0,1 0 0,0 0 0,0 0 0,-1 0-1,1 0 1,0 0 44,-17 3-1421,11-2 971,-26 5-521,-14 1 1854,0 3 0,-1 2-883,34-8 405,0 0 0,0 1 0,1 1 0,0 0 0,0 0 0,1 1 0,-1 1 0,2 0 1,-5 3-406,9-4 103,-1 0 0,1 1 1,0 0-1,1 0 1,0 0-1,0 1 1,1-1-1,-2 6-103,3-8 14,1 0 0,0-1 0,0 1-1,1 0 1,0 0 0,0 0 0,0 0 0,1 1-1,0-1 1,0 0 0,0 0 0,1 0-1,1 6-13,-1-10 3,0 1-1,0 0 1,0-1-1,1 0 1,-1 1-1,1-1 0,0 0 1,0 0-1,-1 0 1,1 0-1,1 0 1,-1 0-1,0 0 1,0-1-1,1 1 0,-1-1 1,1 0-1,-1 1 1,1-1-1,-1 0 1,1-1-1,0 1 1,-1 0-1,4-1-2,3 2-3,1-1 0,0-1 0,0 0 0,-1 0 1,1-1-1,6-1 3,4-1-57,-1-1 0,1-1 0,-1-1 0,0-1 0,0 0 0,10-7 57,-19 8-35,0 1-1,0-1 0,-1-1 0,0 0 0,0 0 0,-1-1 0,0 0 0,0-1 0,-1 1 0,0-1 0,0-1 1,2-5 35,-2 0-10,0-1 1,-1-1 0,-1 1-1,0-1 1,-1 0 0,-1 0-1,-1 0 1,1-17 9,-2-13 12,-2 0 0,-6-35-12,-15-57 187,-20-64-187,41 196 30,-11-34 237,12 42-261,0-1 1,0 0 0,0 1 0,0-1 0,0 1 0,0-1-1,-1 0 1,1 1 0,0-1 0,0 0 0,0 1 0,-1-1-1,1 0 1,0 1 0,0-1 0,-1 0 0,1 1-1,0-1 1,-1 0 0,1 0 0,0 1 0,-1-1 0,1 0-1,0 0 1,-1 0 0,1 0 0,0 1 0,-1-1 0,1 0-1,-1 0 1,1 0 0,0 0 0,-1 0 0,1 0 0,-1 0-1,1 0 1,0 0 0,-1 0 0,1 0 0,-1 0-1,1 0 1,0-1 0,-1 1 0,1 0 0,0 0 0,-1 0-1,1 0 1,0-1 0,-1 1 0,1 0 0,0 0 0,-1-1-1,1 1 1,0 0 0,0-1 0,-1 1 0,1 0 0,0-1-1,0 1 1,-1 0 0,1-1 0,0 1 0,0 0 0,0-1-1,0 1 1,0-1 0,0 1 0,0 0 0,0-1-1,0 1-6,-5 10 26,1 1-1,0 0 1,1 0-1,0 0 1,1 1-1,0-1 0,1 0 1,0 1-1,1 10-25,1 9 1,2 1-1,1-1 1,2 6-1,78 312-1,-82-339 5,9 26 21,9 23-25,-15-48 4,0 1 0,1-1 1,0 0-1,1 0 0,1-1 0,6 8-4,-12-15 2,1 0 0,-1-1-1,1 1 1,-1-1 0,1 1-1,0-1 1,0 0 0,0 0-1,0 0 1,1 0-1,-1-1 1,0 1 0,1-1-1,-1 0 1,1 0 0,-1 0-1,1-1 1,-1 1 0,1-1-1,0 0 1,-1 0-1,1 0 1,0 0 0,-1-1-1,1 1 1,0-1 0,-1 0-1,1 0 1,-1 0 0,0-1-1,2 0-1,11-5-3,0-1 1,-1-1-1,0 0 0,-1-1 0,0 0 0,0-1 0,-1-1 1,0 0-1,-1-1 0,-1 0 0,0-1 0,0-2 3,7-11-20,-1 0-1,-2-2 0,-1 1 0,-1-2 0,-1 0 0,0-8 21,-4 20 22,-10 40 2,0-2-22,-3 26 37,1-16-13,2 0 0,0 0 0,3 8-26,-1-30 8,1-1 0,0 1 0,0 0 0,1 0 0,0-1 0,0 1 0,1-1 0,0 1 0,0-1 0,0 0 0,1 0 0,1-1 0,-1 1 0,5 3-8,-6-6-54,1-1 0,0 0 1,0 0-1,0-1 1,1 1-1,-1-1 0,1 0 1,-1 0-1,1-1 1,-1 1-1,1-1 0,0 0 1,0 0-1,0 0 1,0-1-1,0 0 0,0 0 1,0 0-1,0-1 1,0 1-1,-1-1 1,1 0-1,0-1 0,0 1 1,-1-1-1,1 0 1,3-2 53,32-19-583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1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 6241,'-17'3'2233,"6"28"-1873,3 15-272,4 30-1112,2 13-809,4 22 1089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2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0 548 3121,'5'0'272,"0"0"0,0 0 0,-1 0 1,1 0-1,0-1 0,0 0 0,-1 0 0,1 0 1,0 0-1,-1-1 0,1 0 0,-1 0 1,0 0-1,0 0 0,0-1 0,0 1 0,0-1 1,0 0-1,-1-1 0,2 0-272,9-11 259,0 0 0,0-2 1,-2 1-1,1-4-259,-6 11 127,14-22-38,-2-1 1,-1 0 0,-2-1-1,3-10-89,-11 23 17,-1-1-1,-1 1 1,-1-1-1,0-1 0,-2 1 1,0-1-1,-1-20-16,-2 39 5,0 0 1,0 0-1,0 0 0,-1-1 0,1 1 0,-1 0 1,0 0-1,0 0 0,0 0 0,0 0 0,-1 0 0,1 0 1,-1 0-1,-1-1-5,2 2 5,-1 1 0,0-1 1,0 1-1,1 0 0,-1 0 1,0 0-1,0 0 0,0 0 1,0 0-1,0 1 0,0-1 1,0 1-1,0-1 0,-1 1 0,1 0 1,0 0-1,0 0 0,0 0 1,0 0-1,0 0 0,-1 0 1,1 1-1,0-1-5,-5 2 15,0 0-1,0 0 1,0 1 0,0 0 0,1 0 0,-1 0 0,1 1-1,0 0 1,0 0 0,0 1 0,0-1 0,1 1-1,-4 5-14,4-5 8,1-1 0,0 1 0,1 0 0,-1 1 0,1-1 0,0 1 0,0-1 0,1 1 0,-1 0 0,1 0 0,1 0 0,-1 0 0,1 0 0,0 1 0,0-1 0,1 2-8,0-6 2,0-1 0,0 1-1,0-1 1,1 1 0,-1-1 0,0 0 0,1 1 0,-1-1-1,1 1 1,-1-1 0,1 0 0,0 0 0,0 1 0,-1-1-1,1 0 1,0 0 0,0 0 0,0 0 0,0 0 0,0 0-1,2 1-1,-1-1 5,1 1-1,0-1 1,0 0 0,0 0-1,0 0 1,0 0-1,0-1 1,0 1-1,0-1 1,2 1-5,12-1 16,-1-1-1,0-1 0,0 0 1,4-1-16,-3 0-1,25-4 16,-18 2-4,1 2-1,0 0 1,0 1 0,-1 2-1,18 2-10,-38-2-1,0 1-1,0-1 1,0 1 0,0 1-1,0-1 1,0 0-1,-1 1 1,1 0-1,0 0 1,-1 0-1,1 0 1,-1 1-1,0-1 1,3 3 1,-4-2-1,0 0 0,0-1 0,0 1 0,-1 0 0,1 0 0,-1 0 0,1 0 0,-1 0 0,0 1 0,0-1 0,-1 0 0,1 0 0,-1 1 0,1 2 1,-2 9 5,0 0-1,-1 1 0,-1-1 1,0 0-1,-1 0 1,-6 14-5,-2 12 42,11-36-35,0 1-1,0-1 1,0 1 0,0-1-1,1 1 1,0-1 0,1 1-1,-1-1 1,1 1 0,0-1-1,0 1 1,0-1 0,1 0-1,1 2-6,-2-3 2,1-1 0,1 1 0,-1-1 0,0 0 0,1 0 0,0 0 0,-1 0 0,1 0 0,0 0 0,0-1 0,1 1 0,-1-1-1,1 0 1,-1 0 0,1-1 0,0 1 0,-1-1 0,1 1 0,0-1 0,0 0-2,12 2-127,0 0-1,0-1 0,1-1 1,-1-1-1,0 0 1,1-1-1,-1-1 1,0 0-1,0-1 1,0-1-1,3-1 128,51-23-556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2.4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54 5977,'4'-1'148,"0"-1"-1,0 0 1,0 1 0,0 0-1,0 0 1,0 1-1,0-1 1,0 1 0,1-1-1,-1 1 1,0 1-1,0-1 1,1 1 0,-1-1-1,0 1 1,0 0-1,0 1 1,0-1 0,2 2-148,3 0-133,1 1 0,-1 1 1,1 0-1,-1 0 1,-1 1-1,1 0 1,3 3 132,-7-4-104,0 1 1,-1-1-1,0 0 1,0 1-1,0 0 1,-1 0-1,0 0 1,0 0-1,0 1 1,-1-1 0,0 1-1,0 0 1,0-1-1,-1 1 1,0 6 103,1 11-122,-2 0 0,-1 0 0,-3 21 122,10-75 162,1 1-1,1 1 1,2 0 0,0 0-1,2 0 1,1 2 0,2-1 0,11-15-162,-21 35 24,-1 1 0,1 0-1,1 0 1,-1 0 0,1 1 0,2-2-24,-7 6 5,0 0 0,-1 1 0,1-1 0,0 0 0,0 1 0,0-1 0,0 1-1,0-1 1,0 1 0,0-1 0,0 1 0,0 0 0,0-1 0,0 1 0,0 0-1,0 0 1,0 0 0,0 0 0,0 0 0,0 0 0,0 0 0,0 0 0,0 0-1,0 0 1,0 1 0,0-1 0,0 0 0,0 1 0,0-1 0,0 1 0,0-1-1,0 1 1,0 0 0,0-1 0,-1 1 0,1 0 0,0-1 0,0 1 0,-1 0-1,1 0 1,-1 0 0,1 0 0,0-1 0,-1 1 0,0 0 0,1 0 0,-1 0-1,1 0 1,-1 1-5,3 8-83,0 0 1,-1 0-1,0 0 0,-1 0 0,0 0 83,2 11-230,6 33-57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9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204 474 1176,'82'-69'736,"1"-11"1420,-80 77-1997,0-1 1,1 1-1,-2-1 1,1 0-1,0 0 1,-1 0 0,1 0-1,0-4-159,-3 8 33,1-1 0,-1 0-1,1 0 1,-1 0 0,0 0-1,0 0 1,1 0 0,-1 0-1,0 0 1,0 0 0,0 0-1,0 0 1,0 0 0,0 1-1,0-1 1,-1 0 0,1 0-1,0 0 1,0 0-1,-1 0 1,1 0 0,-1 0-1,1 0 1,-1 1 0,1-1-1,-1 0 1,1 0 0,-1 1-1,1-1 1,-1 0 0,0 1-1,0-1 1,1 0 0,-1 1-1,0-1 1,0 1 0,0 0-1,0-1 1,1 1 0,-1 0-1,0-1 1,0 1 0,0 0-1,0 0 1,0 0 0,0-1-33,-6 1 33,-1 0-1,1 0 1,0 0 0,0 0 0,0 1 0,0 1 0,0-1 0,0 1-1,0 0 1,0 1 0,0-1 0,0 2-33,-22 10-5,0 1-1,0 2 6,26-15 5,-18 10-4,1 2 0,0 0 0,1 1 0,1 1 0,-3 3-1,13-10 2,0-1 0,1 2-1,0-1 1,0 1-1,1 0 1,1 0-1,-1 0 1,2 1-1,-1 0 1,1 0 0,-1 9-2,4-16 3,0 1 0,0-1 0,1 0 0,0 1 0,0-1 0,0 0 0,0 1 0,0-1 0,1 0 0,0 0 1,1 4-4,-1-6 3,0 1 1,0-1-1,1 0 1,-1 0-1,1 1 1,-1-1 0,1 0-1,0 0 1,0 0-1,-1-1 1,2 1-1,-1 0 1,0-1-1,0 1 1,0-1 0,1 0-1,-1 0 1,0 0-1,1 0 1,0 0-4,8 2 10,0-1 0,1 0 1,-1-1-1,0 0 0,0-1 1,1-1-1,-1 1 0,0-2 0,0 0 1,0 0-1,0-1 0,0 0 1,10-4-11,18-9-36,-1-1 1,-1-2 0,2-3 35,-14 8-44,0-1 0,-2-1 0,0-2 0,0 0 0,-2-1 0,10-12 44,-22 21 9,0-1 0,-1 0 0,0 0 0,-1-1 0,-1 0 0,0 0 0,0-1 0,-1 1 1,-1-1-1,0 0 0,0-1 0,-2 1 0,1-1 0,-1-10-9,-2 4 105,0 0 0,-2 0 1,0 1-1,-2-1 0,0 1 1,-1-1-1,0 1 0,-7-12-105,12 30 35,-1-1 0,0 0 0,1 0-1,-1 1 1,0-1 0,0 0 0,0 1-1,-1-1 1,1 1 0,0-1 0,-1 1-1,1 0 1,0-1 0,-1 1 0,0 0-1,1 0 1,-1 0 0,0 0 0,1 1-1,-1-1 1,0 0 0,0 0-35,0 1 15,0 0-1,0 0 1,1 1 0,-1-1 0,0 0 0,1 1 0,-1-1-1,0 1 1,1-1 0,-1 1 0,1 0 0,-1-1 0,1 1-1,-1 0 1,1 0 0,-1 0 0,1 0 0,0 1-1,0-1 1,0 0 0,-1 0 0,1 1 0,0-1 0,0 1-15,-2 3 5,0 1-1,0 0 1,0 0 0,1 0 0,0 0 0,0 0 0,1 0 0,-1 1 0,1-1 0,1 1 0,-1 5-5,0 17 9,2 1 1,1 1-10,0-6 8,31 322 76,-16-200-47,-16-139-33,15 116 33,-12-103-23,1 0-1,1 0 1,1 0-1,5 10-13,-12-30 1,1 1-1,0 0 1,0-1-1,-1 1 1,1-1-1,0 1 1,0-1-1,0 1 1,1-1 0,-1 1-1,0-1 1,0 0-1,1 0 1,-1 0-1,1 0 1,-1 0-1,1 0 1,-1 0-1,1 0 1,0-1 0,-1 1-1,1 0 1,1-1-1,-1 0 5,1 0-1,-1 0 1,0 0 0,0-1 0,1 1 0,-1-1-1,0 0 1,0 1 0,0-1 0,0 0 0,0 0-1,0 0 1,0-1 0,0 1 0,0 0 0,0-1-5,4-3 15,0-1-1,-1 1 1,0-1 0,0 0 0,0 0-1,-1 0 1,0-1 0,0 1 0,-1-1-1,2-5-14,-4 7 1,0-1 0,0 1 0,-1 0 0,1-1 0,-1 1 0,-1-1 0,1 1 0,-1-1 0,0 1 0,0 0 0,0-1 0,-1 1-1,0 0 1,0 0 0,-1-3-1,-7-11 88,-1 0 0,0 0 0,-4-3-88,12 18 28,1 1-16,0 0 0,0 0 0,1 0 0,-1 0 0,1 0 0,0-1 0,0 1 0,0 0 0,0-1 1,1 1-1,-1-1 0,1 1 0,0-1 0,0 1 0,0-1 0,1 1 0,-1-1-12,2-2 10,-1 0-1,1 0 1,0 0-1,1 1 1,-1-1 0,1 1-1,0 0 1,1-1-1,1-1-9,10-11-12,0 2 0,2 0-1,-1 0 1,17-10 12,-31 25-3,26-21-291,2 2 0,0 2 1,1 0-1,0 2 0,2 2 1,1 0 293,36-9-604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1:55:03.8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42 6873,'1'-3'170,"1"1"0,0-1 0,0 0 0,0 1 0,0-1 0,0 1 0,0 0 0,1 0-1,-1 0 1,1 0 0,-1 0 0,1 0 0,0 1 0,0-1 0,0 1 0,0 0 0,0 0-1,0 0 1,0 0 0,0 0 0,1 1 0,-1-1 0,1 1-170,13-1 41,1 0-1,0 1 1,16 3-41,-19-2 102,378 14-3253,-379-14 3035,38 4-211,-49-4 357,1-1 0,-1 1 0,0 0 0,0 0 0,1 1 0,-1-1 0,0 1 0,0-1-1,0 1 1,-1 0 0,1 0 0,0 0 0,0 1-30,-3-2 61,1 0 0,0 0 0,0 0 0,-1 1 0,1-1-1,-1 0 1,1 0 0,-1 1 0,1-1 0,-1 0 0,0 0 0,0 1-1,1-1 1,-1 0 0,0 1 0,0-1 0,-1 0 0,1 1-1,0-1 1,0 0 0,-1 2-61,-12 30 933,5-15-599,3-5-240,1 1 1,1-1-1,0 1 1,0 0-1,1-1 1,1 1-1,1 2-94,0-12-28,0-1 0,0 1 1,0 0-1,1 0 0,-1 0 0,1-1 0,0 1 0,0 0 0,1-1 0,-1 1 0,1-1 0,0 1 0,0-1 1,0 0-1,0 0 0,0 0 0,1 0 0,-1 0 0,1 0 0,0-1 0,0 1 0,0-1 0,0 0 0,0 0 1,1 0-1,-1 0 0,1-1 0,-1 1 28,2 0-188,-1-1 0,1 1 0,-1-1 0,1 0 0,0 0 0,0 0 0,0-1 0,-1 0 0,1 0 0,0 0 0,0 0 0,0-1 0,0 0 1,-1 0-1,4-1 188,37-20-1045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19.6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55 640 5169,'0'-2'121,"1"-1"94,0 0 0,-1 0 1,1 0-1,0 0 0,1 0 0,-1 0 0,0 0 0,1 1 0,0-1 1,-1 1-1,1-1 0,0 1 0,1-1 0,-1 1 0,0 0 1,0 0-1,1 0 0,0 0 0,-1 1 0,1-1 0,0 1 0,1-1-215,1 0-157,1-1 0,-1 0 0,-1 1-1,1-2 1,0 1 0,-1 0-1,0-1 1,1 0 0,-1 0-1,-1 0 1,1-1 0,-1 1-1,0-1 1,0 0 0,0 0-1,0 0 1,-1 0 0,0 0-1,0 0 1,0-1 0,-1 1-1,1-4 158,1-12-29,0 1 0,-1-1 0,-2 0-1,0 0 1,-2-13 29,-1 1 280,-2 1 0,-1-1 0,-1 1 0,-2 1-1,-1-1 1,-2 2 0,-10-21-280,18 43 11,-1 0 0,1 0-1,-2 1 1,1-1 0,-1 1 0,-1-1-11,5 6 8,0 1 0,1-1 0,-1 1 0,0-1 1,0 1-1,0 0 0,0 0 0,-1-1 0,1 2 0,0-1 1,-2-1-9,2 2 6,1 0 1,0 0 0,0 0 0,-1 0 0,1 0-1,0 0 1,0 0 0,-1 0 0,1 1 0,0-1-1,0 1 1,0-1 0,-1 0 0,1 1 0,0 0-1,0-1 1,0 1 0,0 0 0,0 0 0,0-1-1,0 1 1,0 1-7,-2 1 15,1 0 1,0 0-1,0 0 0,0 1 1,0-1-1,1 1 0,-1-1 1,1 1-1,0 0 0,0-1 0,0 1 1,1 0-1,-1 0 0,1 0 1,0-1-1,0 1 0,0 0 1,1 0-16,0 12 84,2-1 1,0 1 0,4 11-85,28 96 359,23 93-218,-53-191-118,5 21 56,13 39-79,-18-73 4,-1 1 0,2-1 0,-1 0 0,2-1 0,-1 1 0,2-1-1,-1-1 1,1 1 0,1-2-4,-5-5-15,-1-1-1,1 0 0,0-1 1,1 1-1,-1-1 1,0 0-1,1 0 0,-1 0 1,1 0-1,0-1 1,-1 0-1,1 0 1,0 0-1,0-1 0,0 1 1,0-1-1,-1-1 1,1 1-1,0 0 1,0-1-1,0 0 0,-1 0 1,4-1 15,2-1-254,0-1 0,1 0 0,-1 0 0,0-1 0,-1 0 0,1-1 1,-1 0-1,0 0 0,6-7 254,-8 6-201,0-1 1,-1 0 0,0 0-1,2-4 201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20.2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35 429 4329,'-12'-12'1230,"9"11"-887,1-1-1,0 0 1,-1 0 0,1 0-1,0-1 1,0 1-1,1 0 1,-1-1-1,0 1 1,1-1-343,1 2 54,-1 1 0,1-1 0,0 1 0,0-1 0,0 0 0,0 1 0,0-1 1,0 1-1,0-1 0,0 1 0,0-1 0,0 1 0,1-1 0,-1 1 0,0-1 0,0 1 0,0-1 0,1 1 0,-1-1 0,0 1 0,1-1 0,-1 1 0,0 0-54,19-12 358,247-87-246,-216 79-189,91-40-176,-119 50 154,-1-2-1,0-1 1,-1 0 0,0-2-1,1-1 100,-18 13-36,0 0-1,0-1 1,0 1-1,0-1 1,-1 0-1,1 1 1,-1-1-1,0 0 1,0-1-1,0 1 1,-1 0-1,2-5 37,-3 7-10,1 1 0,-1-1 0,0 0 0,1 0 0,-1 0 0,0 0 0,0 0 0,-1 1 0,1-1-1,0 0 1,0 0 0,-1 0 0,0 0 0,1 1 0,-1-1 0,0 0 0,1 1 0,-1-1 0,0 0 0,0 1 0,-1-1-1,1 1 1,0 0 0,0-1 0,-1 1 0,1 0 0,-1 0 0,1 0 0,-1 0 0,1 0 0,-1 0 10,0 0 2,1 0 1,-1 0 0,0 0-1,0 1 1,0-1 0,0 1-1,0-1 1,0 1 0,0 0-1,0 0 1,0 0 0,0 0-1,0 0 1,0 0 0,0 0 0,0 1-1,1-1 1,-1 1 0,-2 0-3,1 0 13,0 1 0,0 0 1,0 0-1,1 0 0,-1 0 1,0 0-1,1 0 0,0 1 1,-1-1-1,1 1 0,0 1-13,-4 4 55,1 1-1,0 0 1,1 0-1,0 0 1,0 1-1,1 0 0,-1 4-54,1 8 98,0 0 0,2 1 0,0-1-1,2 1 1,0-1 0,2 0-1,3 15-97,4 54 95,-9-39-72,-5 26-23,1 7 77,4-84-32,3-5-27,5-11 2,18-36 42,26-34-62,-37 61 20,2 1-1,1 0 1,0 1-1,12-9-19,-25 27 4,-1-1 1,1 1-1,0-1 1,0 2-1,0-1 1,0 1-1,1 0 1,4-2-5,-7 4-1,0 0 1,0 0-1,0 1 0,0-1 0,0 1 1,0 0-1,0 0 0,0 0 1,0 0-1,0 1 0,0 0 0,0 0 1,0 0-1,0 0 0,3 2 1,6 3 3,-1 2 0,1-1-1,-2 1 1,1 1-1,6 6-2,-3-2 13,2-1 0,11 7-13,-24-17 1,0 0 0,0-1 0,0 1-1,0-1 1,1 0 0,-1 0 0,0-1 0,1 1 0,-1-1 0,1 0-1,-1 0 1,1 0 0,-1-1 0,0 1 0,1-1 0,-1 0 0,0 0-1,1-1 1,-1 1 0,2-2-1,9-4 1,-1-1 0,1 0-1,-2-1 1,13-10-1,-3 2-17,-2 0-1,0-2 1,9-11 17,-24 23-9,-1 1 1,0-1 0,0 0-1,0 0 1,-1 0-1,0-1 1,0 1 0,-1-1-1,0 0 1,0 0-1,-1 0 1,0-1 0,1-4 8,-3 12-5,0-1 0,0 1 1,0 0-1,0 0 0,0 0 1,0-1-1,0 1 1,0 0-1,0 0 0,0 0 1,-1 0-1,1 0 0,0-1 1,-1 1-1,1 0 1,-1 0 4,0 0-2,1 1 1,0 0 0,-1 0 0,1 0-1,0 0 1,-1 0 0,1 0 0,0 0-1,-1 0 1,1 0 0,0 0 0,-1 0 0,1 0-1,0 0 1,-1 0 0,1 0 0,0 0-1,-1 0 1,1 0 0,0 0 0,-1 0-1,1 1 1,0-1 0,-1 0 0,1 0-1,0 0 1,0 1 0,-1-1 0,1 0 0,0 0-1,0 1 1,-1-1 1,-2 3 0,0 0-1,1 1 1,-1-1-1,1 1 1,-1-1-1,1 1 1,0 0-1,-1 3 1,0 1-1,1 0 0,0 1 0,0 0 0,0 0 0,1-1 0,1 1 0,-1 0 0,2 0 0,-1 0 0,1 0 0,0 0 0,1-1 0,0 1 0,0 0 0,1-1 0,0 0 0,1 1 0,-1-1 0,2-1 0,-1 1 0,1 0 0,0-1 0,1 0 0,0-1 0,0 1 1,7 7-189,0-2 0,1 1 0,0-2 0,1 0 1,0-1-1,1 0 0,0-1 0,11 4 189,-6-6-266,0 0-1,17 2 267,-27-6-47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21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35 771 5225,'0'0'2189,"0"0"-860,0 0-683,2 1-405,12 5-214,-1 0-1,1-1 1,0-1 0,0 0-1,0-1 1,13 1-27,-22-4 0,1-1-1,0 1 1,-1-1 0,1 0 0,-1-1-1,1 1 1,-1-1 0,0 0-1,0-1 1,0 1 0,0-1-1,0 0 1,0 0 0,-1 0-1,4-4 1,3-1 6,-4 3-3,-1 1-1,0-1 0,-1-1 0,1 1 0,3-5-2,-8 8-5,1 0 0,-1 0 0,0 0 0,0 0 0,1 0 0,-1 0-1,-1 0 1,1 0 0,0 0 0,0-1 0,-1 1 0,1 0 0,-1 0 0,0-1 0,0 1 0,0 0 0,0-1 0,0 1 0,0 0 0,-1-2 5,1 3-6,0 0 0,-1 0 0,1 0 0,-1 0 0,1 0 0,-1 0-1,1 0 1,-1 0 0,0 0 0,1 0 0,-1 0 0,0 0 0,0 0 0,0 1 0,0-1 0,0 0 0,0 1 0,0-1 0,0 1 0,0-1 0,0 1 0,0-1 6,-2 0-11,1 1-1,-1-1 1,0 1 0,1 0-1,-1 0 1,0 0 0,0 0 0,1 0-1,-3 1 12,-4 0-18,1 1 1,0 1-1,0-1 0,0 1 0,0 1 0,-1 0 18,-8 6-1,1 0 0,0 2 1,1 0-1,0 0 0,0 1 0,2 1 0,-1 1 0,2 0 0,0 0 0,-5 10 1,13-18 4,0 0 0,0 1-1,1-1 1,0 1 0,0 0 0,1 0 0,0 0 0,0 4-4,1-9 3,1 1 0,-1 0 0,1 0 0,0 0 0,1 0 0,-1 0 0,1-1 0,-1 1 0,1 0 0,0 0 0,0-1 0,1 1 0,-1 0 0,1-1 0,0 1 0,0-1 0,0 0 0,2 3-3,0-3 5,-1 1 1,2-1-1,-1 1 0,0-1 0,0 0 0,1-1 0,0 1 0,0-1 0,-1 0 1,1 0-1,0-1 0,1 1 0,-1-1 0,0 0 0,0 0 0,0-1 0,1 0 0,-1 1 1,0-2-1,1 1 0,2-1-5,9-2 12,-1 0 1,1-1-1,-1-1 1,0 0 0,0-1-1,6-4-12,34-18-15,-1-2 1,-2-2-1,-1-3 0,-1-2 1,-2-2-1,-1-4 15,-32 28-6,-1 0-1,0-2 1,-1 0-1,0 0 1,3-10 6,-10 15-2,0 0 0,-1-1 1,-1 0-1,0-1 1,0 1-1,-2-1 0,0 0 1,1-11 1,-1-5-2,-2 0 1,-1 0-1,-1 0 1,-3-13 1,-6-24-4,-8-24 4,14 68 55,-2 0 0,-1 0 0,-1 1 0,-1 0 0,-3-5-55,10 25 25,1-1 0,-1 0 0,1 1 1,-1 0-1,0-1 0,0 1 0,0 0 0,0 0 0,-1 0 0,1 0 0,0 1 1,-3-3-26,3 4 15,1-1 1,-1 1-1,1-1 1,-1 1-1,0-1 1,1 1-1,-1 0 1,0 0-1,1 0 1,-1 0-1,1 0 1,-1 0-1,0 0 1,1 0 0,-1 1-1,0-1 1,0 1-16,-2 1 15,0 0 1,0 1 0,0-1 0,1 1-1,-1-1 1,1 1 0,0 1-1,0-1 1,0 0 0,0 1 0,0-1-1,1 1 1,-1 0 0,1 0 0,-1 1-16,-5 14 11,0 0 1,2 1 0,0 0 0,1 0 0,1 0 0,0 1-1,1 11-11,0 25 21,2 0 0,3 10-21,0-20-4,3-1 0,1 0 0,3 0 0,8 24 4,-11-48 6,1-1 0,1 0 0,2-1 0,0 0 0,0 0 1,2-1-1,1-1 0,0 0 0,1 0 0,8 6-6,-16-18 4,0-1 0,0 1 0,1-1 0,0 0-1,0 0 1,0-1 0,1 0-4,-4-2-1,0 0 0,0-1 0,0 0 0,0 0 0,1 0 0,-1 0 0,1-1 0,-1 1 0,0-1 0,1 0 0,-1 0 0,1-1 0,-1 0 0,2 0 1,8-3-29,-1-1 0,1 0 0,-1-1 0,0 0-1,0-1 1,0-1 0,-1 0 0,-1-1 0,1 0-1,-1-1 1,-1 0 0,9-9 29,15-22-206,-2-1-1,24-40 207,-40 56 9,-15 21 42,-10 17-11,-1 2-33,3-4-6,-1 0 0,1 1 0,1 0 1,0 1-1,-4 10-1,9-20 2,0 1-1,0-1 1,1 1 0,-1-1 0,1 1 0,0 0-1,-1-1 1,1 1 0,0 0 0,0-1 0,1 1-1,-1 0 1,1-1 0,-1 1 0,1-1 0,0 1 0,0-1-1,0 1 1,0-1 0,0 1 0,1-1 0,-1 0-1,1 0 1,-1 0 0,1 0 0,0 0 0,0 0 0,0 0-1,0 0 1,1 0-2,3 2-108,1 0-1,-1-1 1,1 1-1,0-2 0,0 1 1,0-1-1,0 0 1,0 0-1,0-1 1,1 0-1,-1 0 1,0-1-1,1 0 1,-1 0-1,0-1 0,1 0 1,-1 0-1,0-1 109,37-8-742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21.4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37 676 5601,'41'-129'2289,"-40"129"-2239,-1-1 0,0 0 1,0 0-1,1 0 1,-1 0-1,0 0 0,0 0 1,0 1-1,0-1 0,0 0 1,0 0-1,0 0 1,0 0-1,-1 0 0,1 0 1,0 0-1,0 1 0,-1-2-50,1 2 21,-1 0 0,1 0 0,0 0 0,-1 0 0,1-1 0,-1 1 0,1 0 0,0 0 0,-1 0 0,1 1-1,0-1 1,-1 0 0,1 0 0,-1 0 0,1 0 0,0 0 0,-1 0 0,1 0 0,0 1 0,-1-1 0,1 0 0,0 0 0,-1 0-1,1 1 1,0-1 0,0 0 0,-1 1-21,-19 20 540,13-12-510,2 1 1,-1 0 0,1 0-1,0 0 1,1 1 0,1-1-1,0 1 1,0 0 0,1 0-1,0 0 1,1 1 0,0-1-1,1 11-30,0-17 1,0 0-1,1 0 1,-1 0 0,1 0-1,1 0 1,-1 0-1,1 0 1,0 0-1,0-1 1,0 1-1,0 0 1,1-1-1,0 0 1,0 0-1,0 0 1,0 0-1,1 0 1,0-1-1,-1 1 1,1-1-1,1 0 1,-1 0-1,0-1 1,1 1-1,-1-1 1,1 0-1,0 0 1,0 0-1,-1-1 1,1 0 0,4 1-1,13 1-49,-1-1 1,1 0 0,0-2 0,-1-1 0,1 0-1,7-3 49,3-1-158,1-2 0,-1-1-1,24-10 159,-44 14-18,0-1-1,-1 0 1,1 0-1,-1-1 0,-1-1 1,1 0-1,-1 0 1,0-1-1,-1-1 0,0 1 1,0-2-1,-1 1 1,0-1-1,0 0 0,-1-1 1,-1 1-1,0-2 1,0 1-1,-1 0 0,-1-2 19,6-21 51,-1-1-1,-2 0 1,-2 0-1,-1-1 1,-1 0-1,-3-4-50,-1-22 107,-2 0 0,-4 0 0,-3-4-107,8 54 60,-1 0-1,0 0 1,0 0-1,-2 0 1,-2-5-60,6 14 21,-1 0 0,1 1 0,-1-1 0,0 1 0,0-1 0,0 1 0,0 0 0,0 0 0,0 0 0,-1 0 0,1 0-21,0 1 12,1 0 0,-1 1 0,1-1-1,0 1 1,-1-1 0,1 1 0,-1-1 0,1 1 0,-1 0 0,0 0-1,1 0 1,-1 0 0,1 0 0,-1 0 0,1 0 0,-1 0 0,1 1-1,-1-1 1,1 1 0,-1-1 0,0 1-12,1 0 4,0-1 0,-1 1 0,1-1 0,0 1-1,0 0 1,0 0 0,0 0 0,0 0 0,0-1 0,0 1 0,0 0 0,1 1 0,-1-1-1,0 0 1,1 0 0,-1 0 0,0 0 0,1 1 0,-1-1 0,1 0 0,0 0 0,0 1 0,-1-1-1,1 2-3,2 32 4,-1-27 6,3 11-3,0 0 1,0 0 0,6 12-8,6 21 34,106 499 63,-118-529-741,-1-1-1,-2 0 1,0 7 644,1-13-659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21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21 166 7426,'-21'-166'2656,"61"168"-2272,21 15-368,12 4-216,9-6-1088,-6-1-737,-13-9 1217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22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1 300 3609,'46'-16'2171,"-46"16"-2083,1-1 1,0 0-1,-1 1 1,1-1-1,-1 1 1,1-1-1,-1 0 1,1 1-1,-1-1 1,1 0-1,-1 1 1,1-1-1,-1 0 1,0 0-1,0 0 1,1 1-1,-1-1 1,0 0-1,0 0 1,0 0-1,0 0 1,0 1-1,0-1 1,0 0-1,0 0 1,0 0-1,0 0-88,-8-24 1289,5 15-1082,-4-25 37,1 0 1,2 0 0,1 0 0,2-30-245,-1 48 19,2 16-11,-1 1 0,1-1-1,-1 1 1,1 0-1,0-1 1,-1 1 0,1 0-1,-1-1 1,1 1 0,-1 0-1,1-1 1,-1 1-1,1 0 1,-1 0 0,1 0-1,-1 0 1,1 0 0,-1-1-1,1 1 1,-1 0-1,0 0 1,1 0 0,-1 0-1,0 1-7,1-1 26,16 4-57,18 3 39,1-1-1,0-2 1,32 0-8,-56-3 2,2-1 4,0 1 0,0 1-1,0 0 1,-1 0-1,1 1 1,4 2-6,-13-3-1,-1 0-1,1-1 1,0 1 0,-1 1-1,1-1 1,-1 0 0,0 1 0,0 0-1,0 0 1,0 0 0,0 0 0,-1 0-1,1 0 1,-1 1 0,0-1-1,0 1 1,0-1 0,-1 1 0,1 0-1,-1 0 1,0 0 0,1 3 1,2 21 7,0 0 1,-2 0-1,-2 15-7,0-22-4,0 0 1,1 0-1,2 0 0,0 0 0,1 0 0,1-1 1,3 8 3,-6-24-1,-1 0 1,1 0 0,0 0-1,0-1 1,1 1-1,-1-1 1,1 1 0,-1-1-1,1 0 1,0 0 0,0 0-1,1-1 1,-1 1-1,1-1 1,-1 0 0,1 0-1,0 0 1,-1 0 0,1 0-1,0-1 1,0 0-1,0 0 1,0 0 0,1 0-1,-1-1 1,0 1 0,0-1-1,0 0 1,2-1 0,6 0-4,-1-1 1,0 0-1,1-1 1,-1 0 0,-1-1-1,1 0 1,0 0-1,-1-2 1,0 1-1,3-3 4,2-2-15,0 0-1,-1-1 1,-1-1-1,0 0 1,0-1-1,-1 0 1,-1-1-1,4-7 16,-9 13-17,-1-1 0,0 1 1,0-1-1,-1 0 0,0 0 0,-1-1 0,0 1 0,0-1 0,-1 0 0,0 0 0,-1 0 1,0 0-1,0 0 0,-1 0 0,-1-5 17,1 15 3,0-1 0,0 0-1,0 0 1,0 1 0,0-1 0,0 0 0,0 1 0,-1-1 0,1 0 0,0 1-1,0-1 1,0 0 0,-1 1 0,1-1 0,0 0 0,-1 1 0,1-1-1,-1 1 1,1-1 0,-1 0 0,1 1 0,-1-1 0,1 1 0,-1 0 0,1-1-1,-1 1 1,0-1 0,1 1 0,-1 0 0,0-1 0,1 1 0,-1 0-1,0 0 1,1 0 0,-1 0 0,0-1 0,1 1 0,-1 0 0,0 0 0,0 0-1,1 0 1,-1 1 0,0-1 0,1 0 0,-1 0 0,0 0 0,1 0-1,-1 1 1,0-1 0,1 0 0,-1 1 0,0-1 0,1 1 0,-1-1-3,-3 4 17,-1 0 0,1 1 1,0-1-1,0 1 1,1 0-1,0 0 1,0 1-1,-2 2-17,-21 49 45,22-47-43,-1 1 6,1 1-1,1-1 1,-1 1 0,2-1-1,0 1 1,-1 8-8,3-18 1,0 1 1,-1 0 0,1-1 0,0 1-1,1 0 1,-1 0 0,0-1-1,1 1 1,-1 0 0,1-1-1,0 1 1,0-1 0,0 1 0,0-1-1,1 1 1,-1-1 0,1 0-1,-1 1 1,1-1 0,0 0 0,0 0-1,0 0 1,0 0 0,0-1-1,0 1 1,0-1 0,0 1 0,1-1-1,-1 0 1,1 0 0,-1 0-1,1 0-1,3 1 1,1-1-1,-1-1 1,1 1-1,-1-1 1,1 0 0,-1-1-1,1 1 1,-1-1-1,1 0 1,-1-1-1,0 0 1,0 0-1,0 0 1,1-1-1,13-6-1,0-1 0,-1-1 1,12-9 0,-13 8 5,-1-1-1,0-1 1,0 0 0,-1-1 0,-1-1 0,-1-1 0,0 0 0,-1-1 0,6-12-5,21-50 3,-27 52 21,1-1-1,5-3-23,-18 30 2,-1 1-1,1 0 0,0-1 0,0 1 0,1 0 1,-1 0-1,0 0 0,0 0 0,1 0 0,-1 0 1,0 0-1,1 0-1,-1 1 0,-1 0 0,0 0 1,1-1-1,-1 1 0,1 0 0,-1 0 0,1 0 1,-1 0-1,1 0 0,-1 0 0,1 1 1,-1-1-1,1 0 0,-1 0 0,1 0 1,-1 0-1,0 0 0,1 1 0,-1-1 1,1 0-1,-1 0 0,1 1 0,-1-1 1,0 0-1,1 1 0,-1-1 0,0 0 1,1 1-1,-1-1 0,0 1 0,0-1 1,0 0-1,1 1 0,-1-1 0,0 1 1,0-1-1,0 1 0,0-1 0,1 1 0,1 7-8,-1 0 0,1 0 0,-1 0 0,0 0 0,-1 0 0,0 5 8,0 11-10,9 197 82,-9-219-72,0 4 3,0-1 0,0 1-1,1-1 1,0 1 0,1 3-3,-2-9 3,1 1-1,-1-1 1,0 1 0,0-1-1,0 1 1,1-1 0,-1 1 0,0-1-1,1 1 1,-1-1 0,0 1-1,1-1 1,-1 0 0,1 1 0,-1-1-1,0 0 1,1 1 0,-1-1-1,1 0 1,-1 0 0,1 1 0,-1-1-1,1 0-2,0 0 8,0 0 0,0 0-1,0 0 1,0-1-1,0 1 1,0 0 0,-1 0-1,1-1 1,0 1 0,0-1-1,0 1 1,0-1-1,-1 1 1,1-1 0,0 1-1,0-1 1,-1 0-1,1 1 1,0-1-8,6-8 42,0 0 0,-1 0-1,0 0 1,-1-1 0,1 0 0,-2 0-1,4-10-41,5-9 19,11-26-7,-15 32-10,1 1 0,2 0 0,-1 0 0,2 1 0,1 1 0,16-18-2,-29 36 1,0 1-1,1-1 1,-1 1 0,0-1-1,1 1 1,0 0 0,-1 0 0,1-1-1,0 1 1,0 0 0,0 0-1,-1 1 1,1-1 0,0 0 0,0 1-1,0-1 1,0 1 0,0-1-1,1 1 1,-1 0 0,1 0-1,-1 1 0,0 0 0,0 0 0,0 0 0,0 0 0,0 0 0,0 1 1,-1-1-1,1 1 0,0-1 0,-1 1 0,1 0 0,-1 0 0,0-1 0,1 1 0,-1 0 1,0 0-1,0 0 0,0 0 0,-1 0 0,1 1 0,0-1 0,-1 1 0,24 82-146,-13-44-509,9 23 655,11 9-306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31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373 203 816,'-20'2'104,"0"1"1,1 1-1,-1 1 0,-4 2-104,-7 6 52,0 1 0,-1 2-52,28-14 7,-27 14 61,0 1 0,1 2-1,1 1 1,-1 2-68,27-20 45,1-1 0,1 1 0,-1 0 0,0 0 0,0 0 0,1 0 0,-1 1 0,0 0-45,2-2 16,-1 0 1,1-1-1,0 1 0,0-1 0,0 1 1,0-1-1,0 1 0,0-1 0,0 1 1,0-1-1,0 1 0,0 0 1,0-1-1,0 1 0,0-1 0,0 1 1,0-1-1,1 1 0,-1-1 0,0 1 1,0-1-1,1 1 0,-1-1 0,0 1 1,1-1-1,-1 1 0,0-1 0,1 0 1,-1 1-1,1-1 0,-1 1 1,1-1-1,-1 0 0,0 0 0,1 1 1,-1-1-1,1 0 0,0 0 0,-1 0 1,1 1-1,0-1-16,14 5 125,1-1 0,0-1 0,1 0 1,-1-1-1,14 0-125,20 3 97,-30-2-59,21 2 161,26 7-199,-58-10 28,1 1 1,-1 0-1,0 0 0,0 1 0,0 0 0,-1 0 0,1 1 0,-1 0 0,5 5-28,-11-8 8,0 0 0,0 0 0,0 1 0,-1-1-1,1 1 1,-1-1 0,1 1 0,-1 0-1,0 0 1,0-1 0,-1 1 0,1 0-1,0 0 1,-1 0 0,0 0 0,1 0-1,-1 0 1,-1 0 0,1 0 0,0-1-1,-1 1 1,1 0 0,-1 0 0,0 0-1,0 0 1,0-1 0,0 1 0,0 0-1,-1-1 1,1 1 0,-1-1 0,0 0-1,0 1 1,0-1 0,0 0 0,0 0-1,0 0 1,-1 0-8,-9 6 28,-1 0-1,0-1 0,-1-1 1,1 0-1,-1 0 0,-1-2 1,1 0-1,-1 0 0,-1-1-27,-21 3 123,0-2 0,-1-1 0,-1-2-123,30-1 45,-1 1 43,1-1 0,-1 0 0,0-1-1,1 0 1,-1-1 0,-2-1-88,11 3 13,1 0 0,-1 0 1,0 0-1,0 0 0,0-1 0,0 1 0,1 0 0,-1-1 0,0 1 1,0-1-1,1 1 0,-1 0 0,0-1 0,1 0 0,-1 1 0,0-1 1,1 1-1,-1-1 0,1 0 0,-1 0 0,1 1 0,-1-1 0,1 0 1,0 0-1,-1 1 0,1-1 0,0 0 0,0 0 0,-1 0-13,2-1 11,-1 1 0,1 0 0,-1-1 0,1 1-1,0 0 1,-1-1 0,1 1 0,0 0 0,0 0-1,0-1 1,0 1 0,0 0 0,0 0 0,0 0 0,0 0-1,0 0 1,1 1 0,-1-1 0,0 0 0,1 0-11,18-9 14,-1 2 0,2 0 1,-1 0-1,1 2 1,0 1-1,0 0 1,1 2-15,9-4-16,63-12-142,41-9-882,14-10 1040,-52 9-231,200-66 221,-279 88 123,-1 0 0,0-1 0,-1-1 0,0 0-1,12-10-112,-23 15 103,1 0 0,-1-1 0,0 0-1,0 0 1,-1 0 0,0 0 0,1-1-1,-2 0 1,1 1 0,-1-2 0,0 1-1,0 0 1,0-1 0,-1 1 0,0-1-1,1-5-102,-2 4 139,0 1 0,-1-1 0,0 1-1,0-1 1,0 1 0,-1 0-1,0-1 1,-1 1 0,-1-7-139,1 10 59,1 0 0,-1 0 1,0 0-1,0 0 0,-1 1 0,1-1 0,-1 1 1,1 0-1,-1-1 0,0 1 0,-1 0 1,1 1-1,0-1 0,-1 1 0,1-1 0,-1 1 1,-3-1-60,-2-1 56,0 1 1,-1 0 0,1 0 0,-1 1-1,1 0 1,-1 1 0,0 0 0,0 1-1,0-1 1,1 2 0,-1 0-1,0 0 1,0 1 0,1 0 0,-1 0-1,1 1 1,0 1 0,-3 0-57,-1 2 15,0 1 0,0 0 1,0 0-1,1 1 0,0 1 0,1 0 1,0 1-1,0 0 0,1 1 0,0 0 1,1 0-1,0 1-15,-2 6 11,0 0 0,1 1 0,0 0 0,2 0 0,-2 7-11,7-17 6,0 0-1,1 0 1,0 0 0,0 0-1,1 0 1,0 1 0,1-1 0,0 1-1,0-1 1,1 0 0,0 1-1,1-1 1,0 1-6,-1-7 2,1 0 0,-1 0 0,0 0 0,1 0 0,0 0 0,0 0 0,0 0 0,0 0 0,0-1 0,0 1 0,1-1 0,-1 0 0,1 0 0,0 1 0,-1-2 0,1 1 0,0 0 0,0-1 0,0 1 0,1-1-1,-1 0 1,0 0 0,0 0 0,1 0 0,-1-1 0,0 1 0,2-1-2,6 0 2,1 0 1,-1 0-1,1-1 0,-1-1 0,0 0 0,1 0 0,5-3-2,1-1-18,1-1 0,-1 0-1,0-1 1,-1-1 0,0-1-1,0-1 1,-1 0 0,-1-1-1,0-1 1,13-13 18,-18 16-15,-1-1 0,-1 0 0,1 0 0,-2 0 0,1-1 0,-2 0 0,1-1 0,-2 1 0,0-1 0,0-1 0,-1 1 0,-1 0 0,0-1 0,-1 0 0,0-11 15,-4-2-1,-2 19 14,-2 15 12,1 7-17,0-1 0,1 1-1,1 0 1,0 0 0,1 1-1,1-1 1,0 0 0,1 1-1,1 12-7,1-7 11,1-1 0,0 0 0,2 1-1,0-1 1,1-1 0,8 18-11,-10-27 3,0-1 0,1 0 0,-1 0 0,2 0 0,-1 0 0,6 4-3,-10-10 2,1 0 0,-1-1 0,1 1 0,-1-1 0,1 0 0,0 0 0,0 1 0,-1-1 0,1 0 0,0 0 0,0-1 0,0 1 0,0 0 0,0-1 0,0 1 0,1-1 0,-1 0 1,0 1-1,0-1 0,0 0 0,0 0 0,0-1 0,0 1 0,1 0 0,-1-1 0,0 1 0,0-1 0,0 0 0,0 1 0,0-1 0,0-1-2,5-2 3,-1-1-1,1 0 1,-1 0 0,0 0-1,0-1 1,-1 0-1,0 0 1,0-1 0,-1 0-1,1 1 1,-1-1-1,-1-1 1,2-1-3,7-19 1,-2-1 0,6-23-1,-13 41 2,6-21-5,13-43 2,-19 69 2,-1 0 0,1 0-1,-1 1 1,2-1 0,-1 1 0,1 0-1,-1 0 1,1 0 0,1 0 0,1-1-1,-6 6 0,1-1 0,-1 1 0,1-1 1,0 1-1,0-1 0,-1 1 1,1 0-1,0-1 0,0 1 0,-1 0 1,1 0-1,0 0 0,0-1 1,0 1-1,-1 0 0,1 0 0,0 0 1,0 0-1,0 0 0,0 0 1,-1 1-1,1-1 0,0 0 1,0 0-1,-1 1 0,1-1 0,0 0 1,0 1-1,-1-1 0,1 0 1,0 1-1,-1-1 0,1 1 0,0 0 1,-1-1-1,1 1 0,-1-1 1,1 2-1,16 26-3,-7-1-1,-1 1 1,-1-1 0,-2 2 0,-1-1 0,1 26 3,1-6 12,6 23-12,-12-65 2,1 0 0,0 0 0,0 0 0,1-1 0,-1 1 0,2 1-2,-4-7 1,0 0 1,1 1 0,-1-1 0,0 0 0,0 0-1,0 0 1,0 0 0,0 0 0,1 0 0,-1 1 0,0-1-1,0 0 1,0 0 0,0 0 0,1 0 0,-1 0 0,0 0-1,0 0 1,0 0 0,1 0 0,-1 0 0,0 0-1,0 0 1,0 0 0,1 0 0,-1 0 0,0 0 0,0 0-1,0 0 1,1 0 0,-1 0 0,0 0 0,0 0 0,0 0-1,0 0 1,1 0 0,-1 0 0,0-1 0,0 1-1,0 0 1,0 0 0,1 0-2,8-11 80,9-20 57,-15 25-108,15-27 33,10-19-40,2 2 0,3 1 0,3-2-22,-33 48 1,0-1 0,0 1-1,1-1 1,-1 1-1,0 0 1,1 1 0,0-1-1,0 0 1,0 1-1,0 0 1,0 0 0,0 0-1,1 1 1,-1-1-1,0 1 1,1 0 0,-1 1-1,1-1 1,0 1-1,-1-1 1,1 1 0,-1 1-1,5-1 0,-4 2 0,0-1 0,-1 1-1,1-1 1,0 1 0,-1 1 0,1-1-1,-1 1 1,0-1 0,0 1-1,0 0 1,0 1 0,0-1 0,-1 1-1,1 0 1,-1 0 0,0 0-1,0 0 1,-1 0 0,1 0 0,-1 1-1,1 1 1,5 15-7,-2 0-1,0 1 1,-1 0-1,-1 0 1,0 9 7,-4-31 0,0 1 0,0-1 0,0 1 0,0-1 0,0 1 0,1-1-1,-1 1 1,0-1 0,0 1 0,1-1 0,-1 1 0,0-1 0,0 1 0,1-1 0,-1 1 0,1-1 0,-1 0 0,0 1 0,1-1 0,-1 0-1,1 1 1,-1-1 0,1 0 0,-1 0 0,1 1 0,-1-1 0,1 0 0,-1 0 0,1 0 0,-1 0 0,1 0 0,-1 0 0,1 0 0,-1 0 0,1 0-1,-1 0 1,1 0 0,-1 0 0,1 0 0,-1 0 0,1 0 0,0 0 0,-1-1 0,0 1 0,1 0 0,-1 0 0,1-1 0,-1 1 0,1 0-1,-1-1 1,1 1 0,26-17 16,-26 16-15,50-45 23,-39 34-22,0 1-1,2 0 1,-1 0 0,1 2-1,15-9-1,-26 17 0,-1 0 0,1 0 0,0 0 0,0 0 0,0 0 0,0 1 0,0 0 0,0-1 0,0 1-1,0 0 1,0 1 0,0-1 0,0 0 0,0 1 0,0 0 0,0-1 0,0 1 0,0 1 0,8 3 2,0 0 1,-1 1-1,0 0 1,2 3-3,-4-4 0,1 1 1,-1-1 0,1-1 0,0 0-1,5 3 0,-6-6-1,1 1-1,-1-1 0,0-1 1,1 1-1,-1-1 1,0-1-1,0 0 0,1 0 1,-1 0-1,0-1 1,0 0-1,0-1 0,4-2 2,12-5 3,0-1 0,-1-1 0,15-11-3,-27 15 6,23-13-3,-2-1 0,7-7-3,-32 23-3,0 0-1,0-1 1,0 1-1,-1-1 1,0-1-1,0 1 1,-1-1-1,0 0 1,0 0-1,-1-1 1,3-8 3,-6 15-2,-1 0 0,1 0 0,0-1 0,-1 1 0,0 0 0,0-1 0,1 1 0,-1 0 0,-1-1 0,1 1 0,0-1 0,0 1-1,-1 0 1,0 0 0,1-1 0,-2 0 2,1 1 0,0 1 0,0-1 0,0 1 0,0-1-1,0 1 1,0 0 0,0 0 0,-1 0-1,1 0 1,-1 0 0,1 0 0,-1 0 0,1 0-1,-1 0 1,1 1 0,-1-1 0,-1 0 0,-2 0 6,0 0 0,0 1 0,0-1 0,0 1 1,0 0-1,0 0 0,0 1 0,0 0 0,0 0 1,0 0-1,0 0 0,1 1 0,-1-1 0,-1 2-6,-1 0 15,0 1-1,0 0 0,0 1 1,1-1-1,-1 1 0,1 1 1,0-1-1,0 1 0,1 0 1,0 0-1,0 1 0,1 0 1,-1-1-1,1 2 0,1-1 1,-1 0-1,1 1 0,1-1 1,-1 1-1,1 0 0,1 0 1,-1 0-1,1 4-14,0 0 0,1 1 0,0-1 0,1 1 0,0-1 0,1 0 0,0 0 0,1 0 1,0 0-1,1 0 0,1 0 0,0-1 0,0 0 0,1 0 0,0 0 0,5 5 0,12 11-23,1 0-1,23 19 24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32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298 107 5145,'-1'0'26,"-13"-2"269,0 0 0,-1 1 0,1 1 0,0 0 0,-1 1-295,8 0 72,1 0-1,0 1 1,1-1-1,-1 1 1,0 1-1,0-1 0,1 1 1,-1 0-1,1 1 1,0-1-1,0 1 1,0 0-1,-1 1-71,-9 10 85,-1 0 0,2 1 1,0 1-1,1 0 0,1 1 0,-5 8-85,13-18 13,0-1 0,0 1 0,0 0 0,1 0-1,0 1 1,1-1 0,0 1 0,0-1 0,1 1 0,0-1-1,0 1 1,1 0 0,0 0 0,1-1 0,0 1 0,0 0-1,1-1-12,-1-5 6,-1 0 0,1 0 0,0 0 0,1-1 0,-1 1 0,0-1 1,1 1-1,0-1 0,-1 1 0,1-1 0,0 0 0,0 0 0,0 0 0,1 0 0,-1 0 0,0 0 0,1 0 0,-1-1 0,3 1-6,-1 0 11,1-1 0,-1 1 0,1-1 1,0 0-1,-1-1 0,1 1 1,0-1-1,-1 0 0,1 0 0,0-1 1,3 0-12,11-3 36,0-1 0,0-1 0,0 0 0,0-2 0,4-3-36,-20 10 3,22-9 19,-1-2 1,0 0-1,-1-2 1,-1 0-1,0-2 1,-1 0-1,15-16-22,-33 29 2,0 0 0,0 0 0,0 0 0,-1-1 1,1 1-1,-1-1 0,0 0 0,0 1 0,-1-1 0,1 0 0,0-4-2,-3 9-8,1-1 9,-1 1 1,0-1 0,1 0 0,-1 1-1,1-1 1,-1 1 0,1-1 0,-1 1 0,1-1-1,-1 1 1,1-1 0,-1 1 0,1-1-1,0 1 1,-1 0 0,1-1 0,0 1 0,0-1-1,-1 1 1,1 0 0,0-1 0,0 1-1,0 0 1,0-1 0,0 1-2,-4 21 45,1 1 0,1-1 0,1 16-45,1-35 6,0 0 1,0 1-1,0-1 1,1 0 0,-1 0-1,1 1 1,0-1 0,0 0-1,0 0 1,0 0 0,1 0-1,-1 0 1,1 0-1,0 0 1,0-1 0,0 1-7,0-1 5,-1-1 0,1 1 0,0-1 0,0 1 1,0-1-1,0 0 0,0 0 0,1 0 0,-1 0 1,0 0-1,0-1 0,1 1 0,-1-1 0,0 1 1,1-1-1,-1 0 0,1 0-5,5-1 12,0 1-1,-1-2 1,1 1 0,0-1-1,-1 0 1,0-1 0,1 1-1,-1-2 1,0 1 0,0-1-1,0 0-11,15-10 27,0 0 0,-1-2 0,-1 0 0,-1-1 0,0-1 0,1-4-27,-12 14 8,-1-1 1,0 0-1,-1 0 0,0-1 1,-1 1-1,0-1 0,0-1 1,-1 1-1,-1-1 0,0 1 1,0-1-1,-1 0 0,0 0 1,-1 0-1,0-6-8,0 7 38,-1-1 0,-1 0 0,0 0 1,-1 1-1,0-1 0,0 1 0,-1 0 0,0-1 0,-1 1 0,-2-4-38,5 14 9,1-1-1,0 0 1,0 1-1,-1-1 1,1 0-1,-1 1 1,1-1-1,-1 1 0,1-1 1,0 0-1,-1 1 1,0-1-1,1 1 1,-1 0-1,1-1 0,-1 1 1,0-1-1,1 1 1,-1 0-1,0 0 1,1-1-1,-1 1 0,0 0 1,0 0-9,0 0 6,1 0 0,-1 1 0,1-1 0,-1 0 0,1 1 0,-1-1 0,1 0 0,-1 1 0,1-1 0,-1 1 0,1-1-1,-1 1 1,1-1 0,0 1 0,-1-1 0,1 1 0,0 0 0,0-1 0,-1 1 0,1-1 0,0 1-6,-2 3 12,1 1 0,0-1 0,0 0 0,1 0 0,-1 1 1,1-1-1,0 2-12,1-1 1,0 0 1,0 0-1,0 1 0,1-1 1,0 0-1,0-1 1,1 1-1,-1 0 1,1-1-1,0 1 1,0-1-1,0 0 1,1 0-1,0 0 1,1 1-2,11 10 5,2-1 0,0 0 0,2 0-5,10 7 7,-13-8-6,-4-3-1,1 0 0,-2 1 0,0 0 0,0 1 0,0 1 0,-10-11 0,0 1 0,1 0 0,-1 0 0,-1 0 0,1 0 0,0 0 0,-1 0 0,1 1 0,-1-1 0,0 1 0,0-1 0,-1 1 0,1-1 0,-1 1 0,1-1 0,-1 1 0,0-1 0,0 1 0,-1 0 0,1-1 0,-1 1 0,0-1 0,0 1 0,0-1 0,-1 3 0,-5 6 11,-1 0-1,0-1 1,-1 0 0,0 0-1,0-1 1,-1 0 0,-11 7-11,7-4-273,0 1 0,0 0 0,-5 10 273,11-8-323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3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0 844 6049,'40'-23'2056,"-29"17"-2127,0 0 1,0-1-1,-1 0 1,0-1-1,2-2 71,5-8 122,0 0 0,-2-2 0,0 0 0,-1-1 0,-2 0 0,0-1 0,-1 0 0,-1-1 0,-1-1 0,-1 1 0,-1-1 0,-1 0 0,-1-4-122,1-3 62,-2-1 0,-2 0 0,0 0 0,-2 0 0,-2 0 0,-1 0 1,-1 0-1,-2 0 0,-9-29-62,14 56 3,-21-55 14,20 55-6,0 1 1,-1-1 0,0 1-1,1 0 1,-1-1 0,-1 1-1,1 1 1,-1-1-1,1 0 1,-1 1 0,0 0-12,1 2 7,1 0 1,-1 0 0,1 0-1,-1 0 1,1 0 0,-1 1-1,0-1 1,1 1 0,-1 0-1,0 0 1,1 0 0,-1 0-1,0 0 1,1 1 0,-1-1-1,0 1 1,1-1 0,-1 1-1,1 0 1,-1 0 0,1 0-1,0 1 1,-1-1-1,1 1 1,0-1 0,0 1-1,0 0 1,0-1 0,0 1-1,0 0 1,1 0 0,-1 0-1,0 1 1,1-1 0,0 0-1,0 1 1,-1-1 0,1 1-1,1-1 1,-1 1 0,0-1-1,0 2-7,3 23 51,1 0 0,1-1 0,1 1-1,6 16-50,3 14 59,14 109 117,-12-66 45,8 18-221,-16-88 16,1 0-1,1-1 0,2 0 0,0-1 1,2 0-1,1-1-15,-9-18 8,-1 0 0,1-1 0,1 0 0,0 0 0,5 5-8,-10-11-26,0 0 1,0-1-1,0 1 0,0-1 1,1 1-1,-1-1 0,0 0 1,1 0-1,-1 0 0,1 0 0,-1 0 1,1 0-1,0-1 0,-1 1 1,1-1-1,0 0 0,0 0 1,-1 0-1,1 0 0,0 0 1,-1 0-1,1-1 0,2 0 26,-2-1-135,1 1 0,-1-1 1,1 0-1,-1 0 0,0 0 0,0-1 0,1 0 135,26-22-540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12-02T12:30:33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3 803 7498,'0'-1'117,"-1"0"0,1-1 0,-1 1 0,1 0 0,0 0 0,0 0 0,-1 0 0,1 0 0,0-1 0,0 1 1,0 0-1,0 0 0,1 0 0,-1 0 0,0-1 0,0 1 0,1 0 0,-1 0 0,1 0 0,-1 0 0,1 0 0,-1 0 1,1 0-1,-1 0 0,1 0 0,0 0 0,0 0 0,0 0-117,4-4 44,0 1 0,0 1 0,1-1 1,-1 1-1,3-2-44,-2 2 115,44-25-195,-1-2 0,-1-2 0,-2-2 0,-1-2 0,3-8 80,-6 0-190,-1-1 1,4-12 189,-24 29-94,-2 0 0,-1-2 1,-2 1-1,8-22 94,-22 47-19,0-1 0,-1 1 1,1-1-1,-1 1 0,0-1 0,0 0 0,-1 1 1,0-1-1,0 0 0,0-1 19,0 5-4,0 1 1,0-1 0,0 1-1,0-1 1,0 1 0,0-1-1,-1 1 1,1-1 0,0 1-1,0-1 1,-1 1-1,1-1 1,0 1 0,0 0-1,-1-1 1,1 1 0,-1 0-1,1-1 1,0 1-1,-1 0 1,1-1 0,-1 1-1,1 0 1,-1 0 0,1-1-1,0 1 1,-1 0-1,1 0 1,-1 0 0,1 0-1,-1 0 4,-1 0-3,0 0 0,0 0 0,0 1 0,0-1 0,1 1 0,-1 0 0,0-1 0,0 1 0,1 0-1,-1 0 1,0 0 0,1 1 0,-1-1 0,1 0 3,-5 4 8,0 0 0,0 0 0,0 1-1,1-1 1,0 1 0,1 1 0,-1-1 0,1 1 0,0-1 0,1 1-1,-1 0 1,1 1-8,-1 4 34,1 0 0,0 0 0,0 0 0,1 0 0,1 1 0,0-1-1,1 4-33,2 21 110,1-1 0,2 1 0,2-1 0,8 26-110,-7-29 42,11 36 54,-4 2 0,-2 0-1,-3 16-95,-2-22 210,-3-80-188,0 0 1,1-1-1,0 2 0,1-1 1,1 1-1,0 0 1,1 1-1,1 0 1,0 0-1,1 1-22,-2 2 1,0 0 1,1 1-1,0 1 0,0 0 1,1 0-1,0 1 0,1 0 0,-1 1 1,1 0-1,1 1 0,-1 0 1,7 0-2,-13 3-1,-1 1 0,0 0 0,0 1-1,1 0 1,-1 0 0,1 0 0,-1 0 0,0 1 0,1-1 0,-1 2 0,0-1 0,0 0 0,0 1 0,3 1 1,0 1 0,0 1 0,-1-1 0,1 2 0,-1-1 0,0 1 0,0 0 0,0 0 0,0 2 0,-6-7 1,11 13 1,1-1 0,0-1 0,0 0 1,2-1-1,2 1-2,-11-8 2,0-1-1,0-1 1,-1 1-1,2-1 1,-1 0-1,0 0 1,0-1 0,1 0-1,-1 0 1,0 0-1,1-1 1,-1 0 0,1 0-1,-1-1 1,1 1-1,4-3-1,8-2-1,-1-1-1,0 0 0,-1-2 0,0 0 1,0-1-1,0 0 0,-1-2 0,0 0 0,-1 0 1,-1-2-1,0 0 0,0 0 0,-2-1 0,1-1 1,-2 0-1,0-1 0,-1 0 0,0-1 1,-2 0-1,0 0 0,0-1 0,-2 0 0,0 0 1,0-6 1,-4 12-5,0 0 1,-1 0-1,-1 0 1,0 0-1,0 0 1,-1 0 0,-1 1-1,0-1 1,-3-9 4,5 19 1,-1 0 0,0 0 0,1 0 0,-1-1 0,0 1 1,0 0-1,0 0 0,-1 0 0,1 1 0,0-1 0,-1 0 1,1 0-1,-1 1 0,0-1 0,0 1 0,1-1 0,-1 1 0,0 0 1,0 0-1,0 0 0,0 0 0,0 0 0,-1 0 0,1 1 1,0-1-1,0 1 0,0-1 0,-1 1 0,1 0 0,0 0 0,0 0 1,-1 0-1,1 0 0,0 0 0,-1 1 0,1-1 0,0 1 1,0-1-1,0 1 0,0 0 0,0 0 0,-1 0-1,-7 4 11,0 1 1,0 0-1,1 0 0,-1 1 0,1 0 0,1 1 0,-8 7-11,-4 7 18,1 1 0,1 1 0,1 0 0,1 2 0,-3 7-18,9-15 10,1 1 0,1 0 0,1 1 0,1-1 0,0 1 0,2 1 0,0-1 0,1 2-10,2-17 2,1 0 0,0 0-1,0 0 1,0 0 0,1 0 0,0-1 0,0 1 0,0 0 0,0 0-2,0-3 0,0-1-1,0 1 1,-1 0 0,1-1 0,1 1-1,-1 0 1,0-1 0,0 1-1,1-1 1,-1 0 0,0 0 0,1 1-1,0-1 1,-1 0 0,1 0 0,0 0-1,-1 0 1,1-1 0,0 1 0,0 0-1,0-1 1,-1 1 0,1-1-1,1 0 1,5 1 1,0-1-1,1 0 0,-1 0 1,0-1-1,0 0 0,0-1 1,0 0-1,0 0 1,-1 0-1,1-1 0,-1 0 1,1-1-1,1-1 0,12-6-17,-1-2 0,0 0 0,16-15 17,-24 18-15,-1 0 1,0-1-1,0 0 1,-1-1 0,-1 0-1,0-1 1,5-8 14,-10 14-6,-1 0 1,1-1 0,-1 1 0,-1-1-1,0 0 1,0 0 0,0 0 0,-1 0-1,0 0 1,0 0 0,-1 0 0,0-1-1,-1 1 1,-1-8 5,2 15 0,0-1 0,0 1-1,0 0 1,-1-1 0,1 1 0,0 0-1,-1-1 1,1 1 0,-1 0 0,0-1-1,1 1 1,-1 0 0,0 0 0,0 0-1,0 0 1,0 0 0,0 0 0,1 0 1,-1 1-1,1 0 1,-1 0 0,1 0 0,-1 0-1,1 0 1,-1 0 0,1 0 0,0 0-1,-1 0 1,1 0 0,-1 1 0,1-1-1,-1 0 1,1 0 0,-1 0 0,1 1-1,0-1 1,-1 0 0,1 0 0,-1 1 0,1-1-1,0 0 1,-1 1 0,1-1 0,0 0-1,-1 1 1,1-1 0,0 0 0,0 1-1,-4 4 5,1 0 0,0 0 0,0 0-1,1 0 1,0 1 0,0-1 0,0 2-5,-3 9-5,1 0-1,1 0 1,1 1-1,0-1 0,2 1 1,-1 0-1,2-1 1,2 17 5,-2-25 0,1 1 0,0-1 0,0 0 0,1 0 0,0 0 0,1 0 0,-1 0 1,1-1-1,1 0 0,0 1 0,0-2 0,0 1 0,1 0 0,-1-1 0,2 0 0,-1-1 1,1 1-1,2 0 0,2 1 2,1 0 0,0-1 1,0-1-1,0 0 1,1-1-1,0 0 0,0-1 1,0 0-1,0-1 0,0-1 1,1 0-1,-1 0 0,0-2 1,1 0-1,-1 0 1,0-1-1,0-1 0,0 0 1,0 0-1,2-3-2,-2 2 2,0-2 1,-1 1-1,0-2 0,0 1 0,-1-2 1,0 0-1,0 0 0,-1-1 1,0 0-1,0 0 0,-1-1 0,0-1 1,-1 0-1,0 0 0,-1 0 1,0-1-1,-1 0 0,0 0 0,3-13-2,0-5 2,-2 0 0,-2 0 0,-1-1-1,-1 1 1,-1-1 0,-2 0 0,-1 0-1,-5-27-1,-1 11 2,-2 0 0,-2 0 0,-2 1 0,-3 1 0,-8-18-2,17 46-2,5 11 5,0 0-1,-1 0 0,1 1 0,-1-1 0,0 1 0,0-1 0,-1 1 0,0 1 1,0-1-1,0 0 0,-1 0-2,4 4 0,0 1 0,0-1 1,0 1-1,0-1 0,0 1 1,0-1-1,0 1 0,1 0 1,-1-1-1,0 1 0,0 0 1,0 0-1,0 0 0,-1 0 0,1 0 1,0 0-1,0 0 0,0 0 1,0 0-1,0 1 0,0-1 1,1 0-1,-1 1 0,0-1 1,0 0-1,0 1 0,0-1 1,0 1-1,0 0 0,1-1 1,-1 1-1,0 0 0,0-1 0,1 1 1,-1 0-1,0 0 0,1 0 1,-1-1-1,1 1 0,-1 1 0,-3 4 7,0 1-1,0-1 1,1 1 0,0 0-1,0 1-6,-1 6 5,0 1-1,1 0 0,0 0 1,1 0-1,1 0 1,0 1-1,1-1 0,1 0 1,0 0-1,1 1 1,1-1-1,3 8-4,8 30 0,4-1 0,19 42 0,-29-76-1,42 104-51,30 114 52,-78-227-143,0 0-1,0-1 1,-1 1-1,-1 0 1,0 0 143,0 5-254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07619D43-C3B6-48A1-A626-26CE093DFB7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276600" cy="5365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08095F3-12DF-4745-B252-198EA22A61B1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4281488" y="0"/>
            <a:ext cx="3276600" cy="5365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DC6B8E-7262-4C5B-8152-B67DA93923D4}" type="datetimeFigureOut">
              <a:rPr lang="en-IN" smtClean="0"/>
              <a:t>16-12-2019</a:t>
            </a:fld>
            <a:endParaRPr lang="en-IN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6946DCF9-B99E-4801-BB4F-3C73398EEBB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374775" y="1336675"/>
            <a:ext cx="4810125" cy="36083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D2335938-B926-4852-AB3F-FA998F9161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55650" y="5145088"/>
            <a:ext cx="6048375" cy="42100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BAF814F-71F6-4C0E-932D-5B69649507AA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10155238"/>
            <a:ext cx="3276600" cy="5365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8FDA4B-7DC4-4BF2-B647-7BE5014058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4281488" y="10155238"/>
            <a:ext cx="3276600" cy="5365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148EC0-BC72-4A35-92F6-86A25BB649BB}" type="slidenum">
              <a:rPr lang="en-IN" smtClean="0"/>
              <a:t>‹#›</a:t>
            </a:fld>
            <a:endParaRPr lang="en-I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7646A3-1C92-493A-9B6B-6934261271A9}" type="slidenum">
              <a:rPr lang="en-IN" smtClean="0"/>
              <a:t>21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8132371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7646A3-1C92-493A-9B6B-6934261271A9}" type="slidenum">
              <a:rPr lang="en-IN" smtClean="0"/>
              <a:t>22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9793268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/>
          <p:cNvSpPr/>
          <p:nvPr/>
        </p:nvSpPr>
        <p:spPr bwMode="auto">
          <a:xfrm>
            <a:off x="0" y="-3499"/>
            <a:ext cx="10080625" cy="5736253"/>
          </a:xfrm>
          <a:custGeom>
            <a:avLst/>
            <a:gdLst/>
            <a:ahLst/>
            <a:cxnLst/>
            <a:rect l="0" t="0" r="r" b="b"/>
            <a:pathLst>
              <a:path w="5760" h="3278">
                <a:moveTo>
                  <a:pt x="5760" y="0"/>
                </a:moveTo>
                <a:lnTo>
                  <a:pt x="0" y="0"/>
                </a:lnTo>
                <a:lnTo>
                  <a:pt x="0" y="3090"/>
                </a:lnTo>
                <a:lnTo>
                  <a:pt x="943" y="3090"/>
                </a:lnTo>
                <a:lnTo>
                  <a:pt x="1123" y="3270"/>
                </a:lnTo>
                <a:lnTo>
                  <a:pt x="1123" y="3270"/>
                </a:lnTo>
                <a:lnTo>
                  <a:pt x="1127" y="3272"/>
                </a:lnTo>
                <a:lnTo>
                  <a:pt x="1133" y="3275"/>
                </a:lnTo>
                <a:lnTo>
                  <a:pt x="1139" y="3278"/>
                </a:lnTo>
                <a:lnTo>
                  <a:pt x="1144" y="3278"/>
                </a:lnTo>
                <a:lnTo>
                  <a:pt x="1150" y="3278"/>
                </a:lnTo>
                <a:lnTo>
                  <a:pt x="1155" y="3275"/>
                </a:lnTo>
                <a:lnTo>
                  <a:pt x="1161" y="3272"/>
                </a:lnTo>
                <a:lnTo>
                  <a:pt x="1165" y="3270"/>
                </a:lnTo>
                <a:lnTo>
                  <a:pt x="1345" y="3090"/>
                </a:lnTo>
                <a:lnTo>
                  <a:pt x="5760" y="3090"/>
                </a:lnTo>
                <a:lnTo>
                  <a:pt x="5760" y="0"/>
                </a:lnTo>
                <a:close/>
              </a:path>
            </a:pathLst>
          </a:custGeom>
          <a:ln/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91680" y="1597415"/>
            <a:ext cx="8297265" cy="3275034"/>
          </a:xfrm>
        </p:spPr>
        <p:txBody>
          <a:bodyPr/>
          <a:lstStyle>
            <a:lvl1pPr>
              <a:defRPr sz="5952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1680" y="5821156"/>
            <a:ext cx="8297265" cy="479478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/>
                </a:solidFill>
              </a:defRPr>
            </a:lvl1pPr>
            <a:lvl2pPr marL="5039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07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119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15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198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2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278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031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73435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7306" y="5291772"/>
            <a:ext cx="8297264" cy="624724"/>
          </a:xfrm>
        </p:spPr>
        <p:txBody>
          <a:bodyPr anchor="b">
            <a:normAutofit/>
          </a:bodyPr>
          <a:lstStyle>
            <a:lvl1pPr algn="l">
              <a:defRPr sz="2646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Picture Placeholder 14"/>
          <p:cNvSpPr>
            <a:spLocks noGrp="1" noChangeAspect="1"/>
          </p:cNvSpPr>
          <p:nvPr>
            <p:ph type="pic" sz="quarter" idx="13"/>
          </p:nvPr>
        </p:nvSpPr>
        <p:spPr bwMode="auto">
          <a:xfrm>
            <a:off x="0" y="0"/>
            <a:ext cx="10080625" cy="5291773"/>
          </a:xfrm>
          <a:custGeom>
            <a:avLst/>
            <a:gdLst/>
            <a:ahLst/>
            <a:cxnLst/>
            <a:rect l="0" t="0" r="r" b="b"/>
            <a:pathLst>
              <a:path w="5760" h="3289">
                <a:moveTo>
                  <a:pt x="5760" y="0"/>
                </a:moveTo>
                <a:lnTo>
                  <a:pt x="0" y="0"/>
                </a:lnTo>
                <a:lnTo>
                  <a:pt x="0" y="3100"/>
                </a:lnTo>
                <a:lnTo>
                  <a:pt x="943" y="3100"/>
                </a:lnTo>
                <a:lnTo>
                  <a:pt x="1123" y="3281"/>
                </a:lnTo>
                <a:lnTo>
                  <a:pt x="1123" y="3281"/>
                </a:lnTo>
                <a:lnTo>
                  <a:pt x="1127" y="3283"/>
                </a:lnTo>
                <a:lnTo>
                  <a:pt x="1133" y="3286"/>
                </a:lnTo>
                <a:lnTo>
                  <a:pt x="1139" y="3289"/>
                </a:lnTo>
                <a:lnTo>
                  <a:pt x="1144" y="3289"/>
                </a:lnTo>
                <a:lnTo>
                  <a:pt x="1150" y="3289"/>
                </a:lnTo>
                <a:lnTo>
                  <a:pt x="1155" y="3286"/>
                </a:lnTo>
                <a:lnTo>
                  <a:pt x="1161" y="3283"/>
                </a:lnTo>
                <a:lnTo>
                  <a:pt x="1165" y="3281"/>
                </a:lnTo>
                <a:lnTo>
                  <a:pt x="1345" y="3100"/>
                </a:lnTo>
                <a:lnTo>
                  <a:pt x="5760" y="3100"/>
                </a:lnTo>
                <a:lnTo>
                  <a:pt x="5760" y="0"/>
                </a:lnTo>
                <a:close/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numCol="1" anchor="t" anchorCtr="0" compatLnSpc="1">
            <a:prstTxWarp prst="textNoShape">
              <a:avLst/>
            </a:prstTxWarp>
            <a:normAutofit/>
          </a:bodyPr>
          <a:lstStyle>
            <a:lvl1pPr marL="0" indent="0" algn="ctr">
              <a:buFontTx/>
              <a:buNone/>
              <a:defRPr sz="1764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7306" y="5916496"/>
            <a:ext cx="8297264" cy="544226"/>
          </a:xfrm>
        </p:spPr>
        <p:txBody>
          <a:bodyPr>
            <a:normAutofit/>
          </a:bodyPr>
          <a:lstStyle>
            <a:lvl1pPr marL="0" indent="0">
              <a:buNone/>
              <a:defRPr sz="1323"/>
            </a:lvl1pPr>
            <a:lvl2pPr marL="503972" indent="0">
              <a:buNone/>
              <a:defRPr sz="1323"/>
            </a:lvl2pPr>
            <a:lvl3pPr marL="1007943" indent="0">
              <a:buNone/>
              <a:defRPr sz="1102"/>
            </a:lvl3pPr>
            <a:lvl4pPr marL="1511915" indent="0">
              <a:buNone/>
              <a:defRPr sz="992"/>
            </a:lvl4pPr>
            <a:lvl5pPr marL="2015886" indent="0">
              <a:buNone/>
              <a:defRPr sz="992"/>
            </a:lvl5pPr>
            <a:lvl6pPr marL="2519858" indent="0">
              <a:buNone/>
              <a:defRPr sz="992"/>
            </a:lvl6pPr>
            <a:lvl7pPr marL="3023829" indent="0">
              <a:buNone/>
              <a:defRPr sz="992"/>
            </a:lvl7pPr>
            <a:lvl8pPr marL="3527801" indent="0">
              <a:buNone/>
              <a:defRPr sz="992"/>
            </a:lvl8pPr>
            <a:lvl9pPr marL="4031772" indent="0">
              <a:buNone/>
              <a:defRPr sz="99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35288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6"/>
          <p:cNvSpPr>
            <a:spLocks noChangeAspect="1"/>
          </p:cNvSpPr>
          <p:nvPr/>
        </p:nvSpPr>
        <p:spPr bwMode="auto">
          <a:xfrm>
            <a:off x="534797" y="1475425"/>
            <a:ext cx="5235787" cy="3570605"/>
          </a:xfrm>
          <a:custGeom>
            <a:avLst/>
            <a:gdLst/>
            <a:ahLst/>
            <a:cxnLst/>
            <a:rect l="0" t="0" r="r" b="b"/>
            <a:pathLst>
              <a:path w="3384" h="2308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6109" y="1648539"/>
            <a:ext cx="4873162" cy="2916628"/>
          </a:xfrm>
        </p:spPr>
        <p:txBody>
          <a:bodyPr anchor="b"/>
          <a:lstStyle>
            <a:lvl1pPr algn="l">
              <a:defRPr sz="4630" b="1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17932" y="5181654"/>
            <a:ext cx="4871340" cy="786216"/>
          </a:xfrm>
        </p:spPr>
        <p:txBody>
          <a:bodyPr anchor="t">
            <a:noAutofit/>
          </a:bodyPr>
          <a:lstStyle>
            <a:lvl1pPr marL="0" indent="0" algn="l">
              <a:buNone/>
              <a:defRPr sz="1984">
                <a:solidFill>
                  <a:schemeClr val="tx1"/>
                </a:solidFill>
              </a:defRPr>
            </a:lvl1pPr>
            <a:lvl2pPr marL="503972" indent="0">
              <a:buNone/>
              <a:defRPr sz="1984">
                <a:solidFill>
                  <a:schemeClr val="tx1">
                    <a:tint val="75000"/>
                  </a:schemeClr>
                </a:solidFill>
              </a:defRPr>
            </a:lvl2pPr>
            <a:lvl3pPr marL="1007943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3pPr>
            <a:lvl4pPr marL="1511915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4pPr>
            <a:lvl5pPr marL="2015886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5pPr>
            <a:lvl6pPr marL="2519858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6pPr>
            <a:lvl7pPr marL="3023829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7pPr>
            <a:lvl8pPr marL="3527801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8pPr>
            <a:lvl9pPr marL="4031772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5951895" y="1475425"/>
            <a:ext cx="3640574" cy="4492444"/>
          </a:xfrm>
        </p:spPr>
        <p:txBody>
          <a:bodyPr anchor="t"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313124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6"/>
          <p:cNvSpPr>
            <a:spLocks noChangeAspect="1"/>
          </p:cNvSpPr>
          <p:nvPr/>
        </p:nvSpPr>
        <p:spPr bwMode="auto">
          <a:xfrm>
            <a:off x="943309" y="2520537"/>
            <a:ext cx="4047393" cy="2760165"/>
          </a:xfrm>
          <a:custGeom>
            <a:avLst/>
            <a:gdLst/>
            <a:ahLst/>
            <a:cxnLst/>
            <a:rect l="0" t="0" r="r" b="b"/>
            <a:pathLst>
              <a:path w="3384" h="2308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38" name="Title 1"/>
          <p:cNvSpPr>
            <a:spLocks noGrp="1"/>
          </p:cNvSpPr>
          <p:nvPr>
            <p:ph type="title"/>
          </p:nvPr>
        </p:nvSpPr>
        <p:spPr>
          <a:xfrm>
            <a:off x="1122072" y="2685191"/>
            <a:ext cx="3623569" cy="2213216"/>
          </a:xfrm>
        </p:spPr>
        <p:txBody>
          <a:bodyPr/>
          <a:lstStyle>
            <a:lvl1pPr>
              <a:defRPr sz="352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5089315" y="2519891"/>
            <a:ext cx="4048002" cy="2535642"/>
          </a:xfrm>
        </p:spPr>
        <p:txBody>
          <a:bodyPr anchor="t"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6478169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 bwMode="auto">
          <a:xfrm>
            <a:off x="0" y="0"/>
            <a:ext cx="10080625" cy="2409647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496047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 noChangeAspect="1"/>
          </p:cNvSpPr>
          <p:nvPr/>
        </p:nvSpPr>
        <p:spPr bwMode="auto">
          <a:xfrm>
            <a:off x="6341443" y="491730"/>
            <a:ext cx="3739182" cy="5968993"/>
          </a:xfrm>
          <a:custGeom>
            <a:avLst/>
            <a:gdLst/>
            <a:ahLst/>
            <a:cxnLst/>
            <a:rect l="0" t="0" r="r" b="b"/>
            <a:pathLst>
              <a:path w="2879" h="4320">
                <a:moveTo>
                  <a:pt x="183" y="0"/>
                </a:moveTo>
                <a:lnTo>
                  <a:pt x="183" y="1197"/>
                </a:lnTo>
                <a:lnTo>
                  <a:pt x="8" y="1372"/>
                </a:lnTo>
                <a:lnTo>
                  <a:pt x="8" y="1372"/>
                </a:lnTo>
                <a:lnTo>
                  <a:pt x="6" y="1376"/>
                </a:lnTo>
                <a:lnTo>
                  <a:pt x="3" y="1382"/>
                </a:lnTo>
                <a:lnTo>
                  <a:pt x="0" y="1387"/>
                </a:lnTo>
                <a:lnTo>
                  <a:pt x="0" y="1393"/>
                </a:lnTo>
                <a:lnTo>
                  <a:pt x="0" y="1399"/>
                </a:lnTo>
                <a:lnTo>
                  <a:pt x="3" y="1404"/>
                </a:lnTo>
                <a:lnTo>
                  <a:pt x="6" y="1410"/>
                </a:lnTo>
                <a:lnTo>
                  <a:pt x="8" y="1414"/>
                </a:lnTo>
                <a:lnTo>
                  <a:pt x="183" y="1589"/>
                </a:lnTo>
                <a:lnTo>
                  <a:pt x="183" y="4320"/>
                </a:lnTo>
                <a:lnTo>
                  <a:pt x="2879" y="4320"/>
                </a:lnTo>
                <a:lnTo>
                  <a:pt x="2879" y="0"/>
                </a:lnTo>
                <a:lnTo>
                  <a:pt x="183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9" name="AutoShape 4"/>
          <p:cNvSpPr>
            <a:spLocks noChangeAspect="1" noChangeArrowheads="1" noTextEdit="1"/>
          </p:cNvSpPr>
          <p:nvPr/>
        </p:nvSpPr>
        <p:spPr bwMode="auto">
          <a:xfrm>
            <a:off x="5770108" y="0"/>
            <a:ext cx="4310517" cy="646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6339" y="646145"/>
            <a:ext cx="1876116" cy="566016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87305" y="491730"/>
            <a:ext cx="5454138" cy="5968993"/>
          </a:xfrm>
        </p:spPr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904958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ceHolder 1"/>
          <p:cNvSpPr>
            <a:spLocks noGrp="1"/>
          </p:cNvSpPr>
          <p:nvPr>
            <p:ph type="title"/>
          </p:nvPr>
        </p:nvSpPr>
        <p:spPr>
          <a:xfrm>
            <a:off x="468360" y="0"/>
            <a:ext cx="9071640" cy="126252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/>
          </a:p>
        </p:txBody>
      </p:sp>
      <p:sp>
        <p:nvSpPr>
          <p:cNvPr id="8" name="PlaceHolder 2"/>
          <p:cNvSpPr>
            <a:spLocks noGrp="1"/>
          </p:cNvSpPr>
          <p:nvPr>
            <p:ph type="body"/>
          </p:nvPr>
        </p:nvSpPr>
        <p:spPr>
          <a:xfrm>
            <a:off x="504000" y="1769040"/>
            <a:ext cx="9071640" cy="4989600"/>
          </a:xfrm>
          <a:prstGeom prst="rect">
            <a:avLst/>
          </a:prstGeom>
        </p:spPr>
        <p:txBody>
          <a:bodyPr lIns="0" tIns="0" rIns="0" bIns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14773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laceHolder 1"/>
          <p:cNvSpPr>
            <a:spLocks noGrp="1"/>
          </p:cNvSpPr>
          <p:nvPr>
            <p:ph type="title"/>
          </p:nvPr>
        </p:nvSpPr>
        <p:spPr>
          <a:xfrm>
            <a:off x="468360" y="0"/>
            <a:ext cx="9071640" cy="126252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/>
          </a:p>
        </p:txBody>
      </p:sp>
      <p:sp>
        <p:nvSpPr>
          <p:cNvPr id="6" name="PlaceHolder 2"/>
          <p:cNvSpPr>
            <a:spLocks noGrp="1"/>
          </p:cNvSpPr>
          <p:nvPr>
            <p:ph type="subTitle"/>
          </p:nvPr>
        </p:nvSpPr>
        <p:spPr>
          <a:xfrm>
            <a:off x="504000" y="1769040"/>
            <a:ext cx="9071640" cy="498960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26740303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/>
          <p:cNvSpPr/>
          <p:nvPr/>
        </p:nvSpPr>
        <p:spPr bwMode="auto">
          <a:xfrm>
            <a:off x="0" y="0"/>
            <a:ext cx="10080625" cy="2409647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92966" y="2449660"/>
            <a:ext cx="8294691" cy="40085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433904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7"/>
          <p:cNvSpPr/>
          <p:nvPr/>
        </p:nvSpPr>
        <p:spPr bwMode="auto">
          <a:xfrm>
            <a:off x="0" y="1"/>
            <a:ext cx="10080625" cy="5736253"/>
          </a:xfrm>
          <a:custGeom>
            <a:avLst/>
            <a:gdLst/>
            <a:ahLst/>
            <a:cxnLst/>
            <a:rect l="0" t="0" r="r" b="b"/>
            <a:pathLst>
              <a:path w="5760" h="3278">
                <a:moveTo>
                  <a:pt x="0" y="0"/>
                </a:moveTo>
                <a:lnTo>
                  <a:pt x="5760" y="0"/>
                </a:lnTo>
                <a:lnTo>
                  <a:pt x="5760" y="3090"/>
                </a:lnTo>
                <a:lnTo>
                  <a:pt x="4817" y="3090"/>
                </a:lnTo>
                <a:lnTo>
                  <a:pt x="4637" y="3270"/>
                </a:lnTo>
                <a:lnTo>
                  <a:pt x="4637" y="3270"/>
                </a:lnTo>
                <a:lnTo>
                  <a:pt x="4633" y="3272"/>
                </a:lnTo>
                <a:lnTo>
                  <a:pt x="4627" y="3275"/>
                </a:lnTo>
                <a:lnTo>
                  <a:pt x="4621" y="3278"/>
                </a:lnTo>
                <a:lnTo>
                  <a:pt x="4616" y="3278"/>
                </a:lnTo>
                <a:lnTo>
                  <a:pt x="4610" y="3278"/>
                </a:lnTo>
                <a:lnTo>
                  <a:pt x="4605" y="3275"/>
                </a:lnTo>
                <a:lnTo>
                  <a:pt x="4599" y="3272"/>
                </a:lnTo>
                <a:lnTo>
                  <a:pt x="4595" y="3270"/>
                </a:lnTo>
                <a:lnTo>
                  <a:pt x="4415" y="3090"/>
                </a:lnTo>
                <a:lnTo>
                  <a:pt x="0" y="309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7306" y="3253368"/>
            <a:ext cx="8297264" cy="1619080"/>
          </a:xfrm>
        </p:spPr>
        <p:txBody>
          <a:bodyPr anchor="b"/>
          <a:lstStyle>
            <a:lvl1pPr algn="r">
              <a:defRPr sz="5291" b="1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7306" y="5821546"/>
            <a:ext cx="8297264" cy="478355"/>
          </a:xfrm>
        </p:spPr>
        <p:txBody>
          <a:bodyPr anchor="t">
            <a:noAutofit/>
          </a:bodyPr>
          <a:lstStyle>
            <a:lvl1pPr marL="0" indent="0" algn="r">
              <a:buNone/>
              <a:defRPr sz="1984">
                <a:solidFill>
                  <a:schemeClr val="tx1"/>
                </a:solidFill>
              </a:defRPr>
            </a:lvl1pPr>
            <a:lvl2pPr marL="503972" indent="0">
              <a:buNone/>
              <a:defRPr sz="1984">
                <a:solidFill>
                  <a:schemeClr val="tx1">
                    <a:tint val="75000"/>
                  </a:schemeClr>
                </a:solidFill>
              </a:defRPr>
            </a:lvl2pPr>
            <a:lvl3pPr marL="1007943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3pPr>
            <a:lvl4pPr marL="1511915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4pPr>
            <a:lvl5pPr marL="2015886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5pPr>
            <a:lvl6pPr marL="2519858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6pPr>
            <a:lvl7pPr marL="3023829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7pPr>
            <a:lvl8pPr marL="3527801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8pPr>
            <a:lvl9pPr marL="4031772" indent="0">
              <a:buNone/>
              <a:defRPr sz="154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272108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6"/>
          <p:cNvSpPr/>
          <p:nvPr/>
        </p:nvSpPr>
        <p:spPr bwMode="auto">
          <a:xfrm>
            <a:off x="0" y="0"/>
            <a:ext cx="10080625" cy="2409647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92965" y="2449661"/>
            <a:ext cx="4046717" cy="401106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0942" y="2449661"/>
            <a:ext cx="4046714" cy="4011062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59956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6"/>
          <p:cNvSpPr/>
          <p:nvPr/>
        </p:nvSpPr>
        <p:spPr bwMode="auto">
          <a:xfrm>
            <a:off x="0" y="0"/>
            <a:ext cx="10080625" cy="2409647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92965" y="2397397"/>
            <a:ext cx="4046717" cy="635222"/>
          </a:xfrm>
        </p:spPr>
        <p:txBody>
          <a:bodyPr anchor="b">
            <a:noAutofit/>
          </a:bodyPr>
          <a:lstStyle>
            <a:lvl1pPr marL="0" indent="0" algn="ctr">
              <a:buNone/>
              <a:defRPr sz="2205" b="0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92965" y="3032620"/>
            <a:ext cx="4065093" cy="3428103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0942" y="2397397"/>
            <a:ext cx="4046714" cy="635222"/>
          </a:xfrm>
        </p:spPr>
        <p:txBody>
          <a:bodyPr anchor="b">
            <a:noAutofit/>
          </a:bodyPr>
          <a:lstStyle>
            <a:lvl1pPr marL="0" indent="0" algn="ctr">
              <a:buNone/>
              <a:defRPr sz="2205" b="0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0942" y="3032620"/>
            <a:ext cx="4046714" cy="3428103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120018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/>
          <p:nvPr/>
        </p:nvSpPr>
        <p:spPr bwMode="auto">
          <a:xfrm>
            <a:off x="0" y="0"/>
            <a:ext cx="10080625" cy="2409647"/>
          </a:xfrm>
          <a:custGeom>
            <a:avLst/>
            <a:gdLst/>
            <a:ahLst/>
            <a:cxnLst/>
            <a:rect l="0" t="0" r="r" b="b"/>
            <a:pathLst>
              <a:path w="5760" h="1377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smtClean="0"/>
              <a:t>12/16/2019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73803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529364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/>
          <p:cNvSpPr>
            <a:spLocks noChangeAspect="1"/>
          </p:cNvSpPr>
          <p:nvPr/>
        </p:nvSpPr>
        <p:spPr bwMode="auto">
          <a:xfrm>
            <a:off x="887305" y="491728"/>
            <a:ext cx="2933182" cy="2000317"/>
          </a:xfrm>
          <a:custGeom>
            <a:avLst/>
            <a:gdLst/>
            <a:ahLst/>
            <a:cxnLst/>
            <a:rect l="0" t="0" r="r" b="b"/>
            <a:pathLst>
              <a:path w="3384" h="2308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7305" y="491729"/>
            <a:ext cx="2933182" cy="1783982"/>
          </a:xfrm>
        </p:spPr>
        <p:txBody>
          <a:bodyPr anchor="b"/>
          <a:lstStyle>
            <a:lvl1pPr algn="l">
              <a:defRPr sz="2205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14748" y="491729"/>
            <a:ext cx="5169821" cy="5968994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7305" y="2492045"/>
            <a:ext cx="2933182" cy="3968676"/>
          </a:xfrm>
        </p:spPr>
        <p:txBody>
          <a:bodyPr/>
          <a:lstStyle>
            <a:lvl1pPr marL="0" indent="0">
              <a:buNone/>
              <a:defRPr sz="1543"/>
            </a:lvl1pPr>
            <a:lvl2pPr marL="503972" indent="0">
              <a:buNone/>
              <a:defRPr sz="1323"/>
            </a:lvl2pPr>
            <a:lvl3pPr marL="1007943" indent="0">
              <a:buNone/>
              <a:defRPr sz="1102"/>
            </a:lvl3pPr>
            <a:lvl4pPr marL="1511915" indent="0">
              <a:buNone/>
              <a:defRPr sz="992"/>
            </a:lvl4pPr>
            <a:lvl5pPr marL="2015886" indent="0">
              <a:buNone/>
              <a:defRPr sz="992"/>
            </a:lvl5pPr>
            <a:lvl6pPr marL="2519858" indent="0">
              <a:buNone/>
              <a:defRPr sz="992"/>
            </a:lvl6pPr>
            <a:lvl7pPr marL="3023829" indent="0">
              <a:buNone/>
              <a:defRPr sz="992"/>
            </a:lvl7pPr>
            <a:lvl8pPr marL="3527801" indent="0">
              <a:buNone/>
              <a:defRPr sz="992"/>
            </a:lvl8pPr>
            <a:lvl9pPr marL="4031772" indent="0">
              <a:buNone/>
              <a:defRPr sz="99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248588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92964" y="801958"/>
            <a:ext cx="3860214" cy="1782623"/>
          </a:xfrm>
        </p:spPr>
        <p:txBody>
          <a:bodyPr anchor="b">
            <a:normAutofit/>
          </a:bodyPr>
          <a:lstStyle>
            <a:lvl1pPr algn="l">
              <a:defRPr sz="2646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Picture Placeholder 11"/>
          <p:cNvSpPr>
            <a:spLocks noGrp="1" noChangeAspect="1"/>
          </p:cNvSpPr>
          <p:nvPr>
            <p:ph type="pic" sz="quarter" idx="13"/>
          </p:nvPr>
        </p:nvSpPr>
        <p:spPr bwMode="auto">
          <a:xfrm>
            <a:off x="5042063" y="0"/>
            <a:ext cx="5038562" cy="7559675"/>
          </a:xfrm>
          <a:custGeom>
            <a:avLst/>
            <a:gdLst/>
            <a:ahLst/>
            <a:cxnLst/>
            <a:rect l="0" t="0" r="r" b="b"/>
            <a:pathLst>
              <a:path w="2879" h="4320">
                <a:moveTo>
                  <a:pt x="183" y="0"/>
                </a:moveTo>
                <a:lnTo>
                  <a:pt x="183" y="1197"/>
                </a:lnTo>
                <a:lnTo>
                  <a:pt x="8" y="1372"/>
                </a:lnTo>
                <a:lnTo>
                  <a:pt x="8" y="1372"/>
                </a:lnTo>
                <a:lnTo>
                  <a:pt x="6" y="1376"/>
                </a:lnTo>
                <a:lnTo>
                  <a:pt x="3" y="1382"/>
                </a:lnTo>
                <a:lnTo>
                  <a:pt x="0" y="1387"/>
                </a:lnTo>
                <a:lnTo>
                  <a:pt x="0" y="1393"/>
                </a:lnTo>
                <a:lnTo>
                  <a:pt x="0" y="1399"/>
                </a:lnTo>
                <a:lnTo>
                  <a:pt x="3" y="1404"/>
                </a:lnTo>
                <a:lnTo>
                  <a:pt x="6" y="1410"/>
                </a:lnTo>
                <a:lnTo>
                  <a:pt x="8" y="1414"/>
                </a:lnTo>
                <a:lnTo>
                  <a:pt x="183" y="1589"/>
                </a:lnTo>
                <a:lnTo>
                  <a:pt x="183" y="4320"/>
                </a:lnTo>
                <a:lnTo>
                  <a:pt x="2879" y="4320"/>
                </a:lnTo>
                <a:lnTo>
                  <a:pt x="2879" y="0"/>
                </a:lnTo>
                <a:lnTo>
                  <a:pt x="183" y="0"/>
                </a:lnTo>
                <a:close/>
              </a:path>
            </a:pathLst>
          </a:cu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 wrap="square" numCol="1" anchor="t" anchorCtr="0" compatLnSpc="1">
            <a:prstTxWarp prst="textNoShape">
              <a:avLst/>
            </a:prstTxWarp>
            <a:normAutofit/>
          </a:bodyPr>
          <a:lstStyle>
            <a:lvl1pPr algn="ctr">
              <a:buFontTx/>
              <a:buNone/>
              <a:defRPr sz="1543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92964" y="2584581"/>
            <a:ext cx="3860214" cy="3876141"/>
          </a:xfrm>
        </p:spPr>
        <p:txBody>
          <a:bodyPr anchor="t">
            <a:normAutofit/>
          </a:bodyPr>
          <a:lstStyle>
            <a:lvl1pPr marL="0" indent="0">
              <a:buNone/>
              <a:defRPr sz="1323"/>
            </a:lvl1pPr>
            <a:lvl2pPr marL="503972" indent="0">
              <a:buNone/>
              <a:defRPr sz="1323"/>
            </a:lvl2pPr>
            <a:lvl3pPr marL="1007943" indent="0">
              <a:buNone/>
              <a:defRPr sz="1102"/>
            </a:lvl3pPr>
            <a:lvl4pPr marL="1511915" indent="0">
              <a:buNone/>
              <a:defRPr sz="992"/>
            </a:lvl4pPr>
            <a:lvl5pPr marL="2015886" indent="0">
              <a:buNone/>
              <a:defRPr sz="992"/>
            </a:lvl5pPr>
            <a:lvl6pPr marL="2519858" indent="0">
              <a:buNone/>
              <a:defRPr sz="992"/>
            </a:lvl6pPr>
            <a:lvl7pPr marL="3023829" indent="0">
              <a:buNone/>
              <a:defRPr sz="992"/>
            </a:lvl7pPr>
            <a:lvl8pPr marL="3527801" indent="0">
              <a:buNone/>
              <a:defRPr sz="992"/>
            </a:lvl8pPr>
            <a:lvl9pPr marL="4031772" indent="0">
              <a:buNone/>
              <a:defRPr sz="99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3212877" y="6659482"/>
            <a:ext cx="807706" cy="402483"/>
          </a:xfrm>
        </p:spPr>
        <p:txBody>
          <a:bodyPr/>
          <a:lstStyle/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8153" y="6659482"/>
            <a:ext cx="2724723" cy="402483"/>
          </a:xfrm>
        </p:spPr>
        <p:txBody>
          <a:bodyPr/>
          <a:lstStyle/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4020583" y="6521170"/>
            <a:ext cx="878214" cy="540795"/>
          </a:xfrm>
        </p:spPr>
        <p:txBody>
          <a:bodyPr/>
          <a:lstStyle/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995301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92966" y="492942"/>
            <a:ext cx="8294691" cy="1069741"/>
          </a:xfrm>
          <a:prstGeom prst="rect">
            <a:avLst/>
          </a:prstGeom>
          <a:effectLst>
            <a:outerShdw blurRad="50800" dir="14400000">
              <a:srgbClr val="000000">
                <a:alpha val="60000"/>
              </a:srgbClr>
            </a:outerShdw>
          </a:effectLst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92966" y="2407897"/>
            <a:ext cx="8294691" cy="4050342"/>
          </a:xfrm>
          <a:prstGeom prst="rect">
            <a:avLst/>
          </a:prstGeom>
          <a:effectLst>
            <a:outerShdw blurRad="50800" dir="14400000">
              <a:srgbClr val="000000">
                <a:alpha val="40000"/>
              </a:srgbClr>
            </a:outerShdw>
          </a:effectLst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153" y="6659482"/>
            <a:ext cx="6933772" cy="40248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992">
                <a:solidFill>
                  <a:schemeClr val="tx1"/>
                </a:solidFill>
              </a:defRPr>
            </a:lvl1pPr>
          </a:lstStyle>
          <a:p>
            <a:pPr algn="ctr"/>
            <a:r>
              <a:rPr lang="fi-FI" sz="1400">
                <a:latin typeface="Times New Roman"/>
              </a:rPr>
              <a:t>&lt;footer&gt;</a:t>
            </a:r>
            <a:endParaRPr lang="fi-FI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19363" y="6659482"/>
            <a:ext cx="1094891" cy="40248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992">
                <a:solidFill>
                  <a:schemeClr val="tx1"/>
                </a:solidFill>
              </a:defRPr>
            </a:lvl1pPr>
          </a:lstStyle>
          <a:p>
            <a:r>
              <a:rPr lang="fi-FI" sz="1400">
                <a:latin typeface="Times New Roman"/>
              </a:rPr>
              <a:t>&lt;date/time&gt;</a:t>
            </a:r>
            <a:endParaRPr lang="fi-FI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4255" y="6521170"/>
            <a:ext cx="878214" cy="540795"/>
          </a:xfrm>
          <a:prstGeom prst="rect">
            <a:avLst/>
          </a:prstGeom>
        </p:spPr>
        <p:txBody>
          <a:bodyPr vert="horz" lIns="91440" tIns="45720" rIns="91440" bIns="10800" rtlCol="0" anchor="b"/>
          <a:lstStyle>
            <a:lvl1pPr algn="r">
              <a:defRPr sz="2205">
                <a:solidFill>
                  <a:schemeClr val="accent1"/>
                </a:solidFill>
              </a:defRPr>
            </a:lvl1pPr>
          </a:lstStyle>
          <a:p>
            <a:pPr algn="r"/>
            <a:fld id="{3A9C858A-0E42-42B6-A28A-FEEF3D133BC5}" type="slidenum">
              <a:rPr lang="fi-FI" sz="1400" smtClean="0">
                <a:latin typeface="Times New Roman"/>
              </a:rPr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9245212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  <p:sldLayoutId id="2147483775" r:id="rId12"/>
    <p:sldLayoutId id="2147483776" r:id="rId13"/>
    <p:sldLayoutId id="2147483777" r:id="rId14"/>
    <p:sldLayoutId id="2147483778" r:id="rId15"/>
    <p:sldLayoutId id="2147483779" r:id="rId16"/>
  </p:sldLayoutIdLst>
  <p:txStyles>
    <p:titleStyle>
      <a:lvl1pPr algn="l" defTabSz="503972" rtl="0" eaLnBrk="1" latinLnBrk="0" hangingPunct="1">
        <a:spcBef>
          <a:spcPct val="0"/>
        </a:spcBef>
        <a:buNone/>
        <a:defRPr sz="4409" b="1" kern="1200">
          <a:solidFill>
            <a:srgbClr val="FEFEFE"/>
          </a:solidFill>
          <a:latin typeface="+mj-lt"/>
          <a:ea typeface="+mj-ea"/>
          <a:cs typeface="Trebuchet M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77979" indent="-377979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984" kern="1200">
          <a:solidFill>
            <a:schemeClr val="tx1"/>
          </a:solidFill>
          <a:latin typeface="+mn-lt"/>
          <a:ea typeface="+mn-ea"/>
          <a:cs typeface="+mn-cs"/>
        </a:defRPr>
      </a:lvl1pPr>
      <a:lvl2pPr marL="818954" indent="-314982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764" kern="1200">
          <a:solidFill>
            <a:schemeClr val="tx1"/>
          </a:solidFill>
          <a:latin typeface="+mn-lt"/>
          <a:ea typeface="+mn-ea"/>
          <a:cs typeface="+mn-cs"/>
        </a:defRPr>
      </a:lvl2pPr>
      <a:lvl3pPr marL="1259929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543" kern="1200">
          <a:solidFill>
            <a:schemeClr val="tx1"/>
          </a:solidFill>
          <a:latin typeface="+mn-lt"/>
          <a:ea typeface="+mn-ea"/>
          <a:cs typeface="+mn-cs"/>
        </a:defRPr>
      </a:lvl3pPr>
      <a:lvl4pPr marL="1763900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323" kern="1200">
          <a:solidFill>
            <a:schemeClr val="tx1"/>
          </a:solidFill>
          <a:latin typeface="+mn-lt"/>
          <a:ea typeface="+mn-ea"/>
          <a:cs typeface="+mn-cs"/>
        </a:defRPr>
      </a:lvl4pPr>
      <a:lvl5pPr marL="2267872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323" kern="1200">
          <a:solidFill>
            <a:schemeClr val="tx1"/>
          </a:solidFill>
          <a:latin typeface="+mn-lt"/>
          <a:ea typeface="+mn-ea"/>
          <a:cs typeface="+mn-cs"/>
        </a:defRPr>
      </a:lvl5pPr>
      <a:lvl6pPr marL="2645520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323" kern="1200">
          <a:solidFill>
            <a:schemeClr val="tx1"/>
          </a:solidFill>
          <a:latin typeface="+mn-lt"/>
          <a:ea typeface="+mn-ea"/>
          <a:cs typeface="+mn-cs"/>
        </a:defRPr>
      </a:lvl6pPr>
      <a:lvl7pPr marL="3086440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323" kern="1200">
          <a:solidFill>
            <a:schemeClr val="tx1"/>
          </a:solidFill>
          <a:latin typeface="+mn-lt"/>
          <a:ea typeface="+mn-ea"/>
          <a:cs typeface="+mn-cs"/>
        </a:defRPr>
      </a:lvl7pPr>
      <a:lvl8pPr marL="3527360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323" kern="1200">
          <a:solidFill>
            <a:schemeClr val="tx1"/>
          </a:solidFill>
          <a:latin typeface="+mn-lt"/>
          <a:ea typeface="+mn-ea"/>
          <a:cs typeface="+mn-cs"/>
        </a:defRPr>
      </a:lvl8pPr>
      <a:lvl9pPr marL="3968280" indent="-251986" algn="l" defTabSz="503972" rtl="0" eaLnBrk="1" latinLnBrk="0" hangingPunct="1">
        <a:spcBef>
          <a:spcPct val="20000"/>
        </a:spcBef>
        <a:spcAft>
          <a:spcPts val="661"/>
        </a:spcAft>
        <a:buClr>
          <a:schemeClr val="accent1"/>
        </a:buClr>
        <a:buFont typeface="Wingdings 2" charset="2"/>
        <a:buChar char=""/>
        <a:defRPr sz="132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1pPr>
      <a:lvl2pPr marL="503972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2pPr>
      <a:lvl3pPr marL="1007943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3pPr>
      <a:lvl4pPr marL="1511915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015886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519858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023829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527801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031772" algn="l" defTabSz="503972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710.png"/><Relationship Id="rId485" Type="http://schemas.openxmlformats.org/officeDocument/2006/relationships/image" Target="../media/image9880.png"/><Relationship Id="rId84" Type="http://schemas.openxmlformats.org/officeDocument/2006/relationships/customXml" Target="../ink/ink1174.xml"/><Relationship Id="rId159" Type="http://schemas.openxmlformats.org/officeDocument/2006/relationships/image" Target="../media/image1060.png"/><Relationship Id="rId510" Type="http://schemas.openxmlformats.org/officeDocument/2006/relationships/customXml" Target="../ink/ink1301.xml"/><Relationship Id="rId531" Type="http://schemas.openxmlformats.org/officeDocument/2006/relationships/image" Target="../media/image1011.png"/><Relationship Id="rId552" Type="http://schemas.openxmlformats.org/officeDocument/2006/relationships/customXml" Target="../ink/ink1322.xml"/><Relationship Id="rId573" Type="http://schemas.openxmlformats.org/officeDocument/2006/relationships/image" Target="../media/image1139.png"/><Relationship Id="rId170" Type="http://schemas.openxmlformats.org/officeDocument/2006/relationships/customXml" Target="../ink/ink1205.xml"/><Relationship Id="rId191" Type="http://schemas.openxmlformats.org/officeDocument/2006/relationships/image" Target="../media/image1076.png"/><Relationship Id="rId205" Type="http://schemas.openxmlformats.org/officeDocument/2006/relationships/image" Target="../media/image1083.png"/><Relationship Id="rId226" Type="http://schemas.openxmlformats.org/officeDocument/2006/relationships/customXml" Target="../ink/ink1233.xml"/><Relationship Id="rId247" Type="http://schemas.openxmlformats.org/officeDocument/2006/relationships/image" Target="../media/image1104.png"/><Relationship Id="rId433" Type="http://schemas.openxmlformats.org/officeDocument/2006/relationships/image" Target="../media/image1744.png"/><Relationship Id="rId107" Type="http://schemas.openxmlformats.org/officeDocument/2006/relationships/image" Target="../media/image1034.png"/><Relationship Id="rId268" Type="http://schemas.openxmlformats.org/officeDocument/2006/relationships/customXml" Target="../ink/ink1253.xml"/><Relationship Id="rId454" Type="http://schemas.openxmlformats.org/officeDocument/2006/relationships/customXml" Target="../ink/ink1276.xml"/><Relationship Id="rId475" Type="http://schemas.openxmlformats.org/officeDocument/2006/relationships/image" Target="../media/image1765.png"/><Relationship Id="rId496" Type="http://schemas.openxmlformats.org/officeDocument/2006/relationships/customXml" Target="../ink/ink1294.xml"/><Relationship Id="rId11" Type="http://schemas.openxmlformats.org/officeDocument/2006/relationships/image" Target="../media/image9860.png"/><Relationship Id="rId74" Type="http://schemas.openxmlformats.org/officeDocument/2006/relationships/customXml" Target="../ink/ink1169.xml"/><Relationship Id="rId149" Type="http://schemas.openxmlformats.org/officeDocument/2006/relationships/image" Target="../media/image1055.png"/><Relationship Id="rId500" Type="http://schemas.openxmlformats.org/officeDocument/2006/relationships/customXml" Target="../ink/ink1296.xml"/><Relationship Id="rId521" Type="http://schemas.openxmlformats.org/officeDocument/2006/relationships/image" Target="../media/image1006.png"/><Relationship Id="rId542" Type="http://schemas.openxmlformats.org/officeDocument/2006/relationships/customXml" Target="../ink/ink1317.xml"/><Relationship Id="rId563" Type="http://schemas.openxmlformats.org/officeDocument/2006/relationships/image" Target="../media/image1050.png"/><Relationship Id="rId584" Type="http://schemas.openxmlformats.org/officeDocument/2006/relationships/customXml" Target="../ink/ink1338.xml"/><Relationship Id="rId5" Type="http://schemas.openxmlformats.org/officeDocument/2006/relationships/image" Target="../media/image9830.png"/><Relationship Id="rId95" Type="http://schemas.openxmlformats.org/officeDocument/2006/relationships/image" Target="../media/image1028.png"/><Relationship Id="rId160" Type="http://schemas.openxmlformats.org/officeDocument/2006/relationships/customXml" Target="../ink/ink1200.xml"/><Relationship Id="rId181" Type="http://schemas.openxmlformats.org/officeDocument/2006/relationships/image" Target="../media/image1071.png"/><Relationship Id="rId216" Type="http://schemas.openxmlformats.org/officeDocument/2006/relationships/customXml" Target="../ink/ink1228.xml"/><Relationship Id="rId237" Type="http://schemas.openxmlformats.org/officeDocument/2006/relationships/image" Target="../media/image1099.png"/><Relationship Id="rId423" Type="http://schemas.openxmlformats.org/officeDocument/2006/relationships/image" Target="../media/image1739.png"/><Relationship Id="rId279" Type="http://schemas.openxmlformats.org/officeDocument/2006/relationships/image" Target="../media/image1120.png"/><Relationship Id="rId444" Type="http://schemas.openxmlformats.org/officeDocument/2006/relationships/customXml" Target="../ink/ink1271.xml"/><Relationship Id="rId486" Type="http://schemas.openxmlformats.org/officeDocument/2006/relationships/customXml" Target="../ink/ink1289.xml"/><Relationship Id="rId118" Type="http://schemas.openxmlformats.org/officeDocument/2006/relationships/customXml" Target="../ink/ink1191.xml"/><Relationship Id="rId511" Type="http://schemas.openxmlformats.org/officeDocument/2006/relationships/image" Target="../media/image1001.png"/><Relationship Id="rId532" Type="http://schemas.openxmlformats.org/officeDocument/2006/relationships/customXml" Target="../ink/ink1312.xml"/><Relationship Id="rId553" Type="http://schemas.openxmlformats.org/officeDocument/2006/relationships/image" Target="../media/image1045.png"/><Relationship Id="rId574" Type="http://schemas.openxmlformats.org/officeDocument/2006/relationships/customXml" Target="../ink/ink1333.xml"/><Relationship Id="rId85" Type="http://schemas.openxmlformats.org/officeDocument/2006/relationships/image" Target="../media/image1023.png"/><Relationship Id="rId150" Type="http://schemas.openxmlformats.org/officeDocument/2006/relationships/customXml" Target="../ink/ink1195.xml"/><Relationship Id="rId171" Type="http://schemas.openxmlformats.org/officeDocument/2006/relationships/image" Target="../media/image1066.png"/><Relationship Id="rId192" Type="http://schemas.openxmlformats.org/officeDocument/2006/relationships/customXml" Target="../ink/ink1216.xml"/><Relationship Id="rId206" Type="http://schemas.openxmlformats.org/officeDocument/2006/relationships/customXml" Target="../ink/ink1223.xml"/><Relationship Id="rId227" Type="http://schemas.openxmlformats.org/officeDocument/2006/relationships/image" Target="../media/image1094.png"/><Relationship Id="rId248" Type="http://schemas.openxmlformats.org/officeDocument/2006/relationships/customXml" Target="../ink/ink1244.xml"/><Relationship Id="rId269" Type="http://schemas.openxmlformats.org/officeDocument/2006/relationships/image" Target="../media/image1115.png"/><Relationship Id="rId434" Type="http://schemas.openxmlformats.org/officeDocument/2006/relationships/customXml" Target="../ink/ink1266.xml"/><Relationship Id="rId455" Type="http://schemas.openxmlformats.org/officeDocument/2006/relationships/image" Target="../media/image1755.png"/><Relationship Id="rId476" Type="http://schemas.openxmlformats.org/officeDocument/2006/relationships/customXml" Target="../ink/ink1284.xml"/><Relationship Id="rId497" Type="http://schemas.openxmlformats.org/officeDocument/2006/relationships/image" Target="../media/image9940.png"/><Relationship Id="rId12" Type="http://schemas.openxmlformats.org/officeDocument/2006/relationships/customXml" Target="../ink/ink1165.xml"/><Relationship Id="rId108" Type="http://schemas.openxmlformats.org/officeDocument/2006/relationships/customXml" Target="../ink/ink1186.xml"/><Relationship Id="rId280" Type="http://schemas.openxmlformats.org/officeDocument/2006/relationships/customXml" Target="../ink/ink1259.xml"/><Relationship Id="rId501" Type="http://schemas.openxmlformats.org/officeDocument/2006/relationships/image" Target="../media/image9960.png"/><Relationship Id="rId522" Type="http://schemas.openxmlformats.org/officeDocument/2006/relationships/customXml" Target="../ink/ink1307.xml"/><Relationship Id="rId543" Type="http://schemas.openxmlformats.org/officeDocument/2006/relationships/image" Target="../media/image1040.png"/><Relationship Id="rId75" Type="http://schemas.openxmlformats.org/officeDocument/2006/relationships/image" Target="../media/image1018.png"/><Relationship Id="rId96" Type="http://schemas.openxmlformats.org/officeDocument/2006/relationships/customXml" Target="../ink/ink1180.xml"/><Relationship Id="rId161" Type="http://schemas.openxmlformats.org/officeDocument/2006/relationships/image" Target="../media/image1061.png"/><Relationship Id="rId182" Type="http://schemas.openxmlformats.org/officeDocument/2006/relationships/customXml" Target="../ink/ink1211.xml"/><Relationship Id="rId217" Type="http://schemas.openxmlformats.org/officeDocument/2006/relationships/image" Target="../media/image1089.png"/><Relationship Id="rId564" Type="http://schemas.openxmlformats.org/officeDocument/2006/relationships/customXml" Target="../ink/ink1328.xml"/><Relationship Id="rId585" Type="http://schemas.openxmlformats.org/officeDocument/2006/relationships/image" Target="../media/image1220.png"/><Relationship Id="rId6" Type="http://schemas.openxmlformats.org/officeDocument/2006/relationships/customXml" Target="../ink/ink1162.xml"/><Relationship Id="rId238" Type="http://schemas.openxmlformats.org/officeDocument/2006/relationships/customXml" Target="../ink/ink1239.xml"/><Relationship Id="rId259" Type="http://schemas.openxmlformats.org/officeDocument/2006/relationships/image" Target="../media/image1110.png"/><Relationship Id="rId424" Type="http://schemas.openxmlformats.org/officeDocument/2006/relationships/customXml" Target="../ink/ink1261.xml"/><Relationship Id="rId445" Type="http://schemas.openxmlformats.org/officeDocument/2006/relationships/image" Target="../media/image1750.png"/><Relationship Id="rId487" Type="http://schemas.openxmlformats.org/officeDocument/2006/relationships/image" Target="../media/image9890.png"/><Relationship Id="rId119" Type="http://schemas.openxmlformats.org/officeDocument/2006/relationships/image" Target="../media/image9720.png"/><Relationship Id="rId270" Type="http://schemas.openxmlformats.org/officeDocument/2006/relationships/customXml" Target="../ink/ink1254.xml"/><Relationship Id="rId512" Type="http://schemas.openxmlformats.org/officeDocument/2006/relationships/customXml" Target="../ink/ink1302.xml"/><Relationship Id="rId533" Type="http://schemas.openxmlformats.org/officeDocument/2006/relationships/image" Target="../media/image1012.png"/><Relationship Id="rId86" Type="http://schemas.openxmlformats.org/officeDocument/2006/relationships/customXml" Target="../ink/ink1175.xml"/><Relationship Id="rId151" Type="http://schemas.openxmlformats.org/officeDocument/2006/relationships/image" Target="../media/image1056.png"/><Relationship Id="rId554" Type="http://schemas.openxmlformats.org/officeDocument/2006/relationships/customXml" Target="../ink/ink1323.xml"/><Relationship Id="rId575" Type="http://schemas.openxmlformats.org/officeDocument/2006/relationships/image" Target="../media/image1141.png"/><Relationship Id="rId172" Type="http://schemas.openxmlformats.org/officeDocument/2006/relationships/customXml" Target="../ink/ink1206.xml"/><Relationship Id="rId193" Type="http://schemas.openxmlformats.org/officeDocument/2006/relationships/image" Target="../media/image1077.png"/><Relationship Id="rId207" Type="http://schemas.openxmlformats.org/officeDocument/2006/relationships/image" Target="../media/image1084.png"/><Relationship Id="rId228" Type="http://schemas.openxmlformats.org/officeDocument/2006/relationships/customXml" Target="../ink/ink1234.xml"/><Relationship Id="rId249" Type="http://schemas.openxmlformats.org/officeDocument/2006/relationships/image" Target="../media/image1105.png"/><Relationship Id="rId435" Type="http://schemas.openxmlformats.org/officeDocument/2006/relationships/image" Target="../media/image1745.png"/><Relationship Id="rId456" Type="http://schemas.openxmlformats.org/officeDocument/2006/relationships/customXml" Target="../ink/ink1277.xml"/><Relationship Id="rId477" Type="http://schemas.openxmlformats.org/officeDocument/2006/relationships/image" Target="../media/image1766.png"/><Relationship Id="rId498" Type="http://schemas.openxmlformats.org/officeDocument/2006/relationships/customXml" Target="../ink/ink1295.xml"/><Relationship Id="rId13" Type="http://schemas.openxmlformats.org/officeDocument/2006/relationships/image" Target="../media/image9690.png"/><Relationship Id="rId109" Type="http://schemas.openxmlformats.org/officeDocument/2006/relationships/image" Target="../media/image1035.png"/><Relationship Id="rId260" Type="http://schemas.openxmlformats.org/officeDocument/2006/relationships/customXml" Target="../ink/ink1249.xml"/><Relationship Id="rId281" Type="http://schemas.openxmlformats.org/officeDocument/2006/relationships/image" Target="../media/image1121.png"/><Relationship Id="rId502" Type="http://schemas.openxmlformats.org/officeDocument/2006/relationships/customXml" Target="../ink/ink1297.xml"/><Relationship Id="rId523" Type="http://schemas.openxmlformats.org/officeDocument/2006/relationships/image" Target="../media/image1007.png"/><Relationship Id="rId76" Type="http://schemas.openxmlformats.org/officeDocument/2006/relationships/customXml" Target="../ink/ink1170.xml"/><Relationship Id="rId97" Type="http://schemas.openxmlformats.org/officeDocument/2006/relationships/image" Target="../media/image1029.png"/><Relationship Id="rId120" Type="http://schemas.openxmlformats.org/officeDocument/2006/relationships/customXml" Target="../ink/ink1192.xml"/><Relationship Id="rId544" Type="http://schemas.openxmlformats.org/officeDocument/2006/relationships/customXml" Target="../ink/ink1318.xml"/><Relationship Id="rId565" Type="http://schemas.openxmlformats.org/officeDocument/2006/relationships/image" Target="../media/image1051.png"/><Relationship Id="rId586" Type="http://schemas.openxmlformats.org/officeDocument/2006/relationships/customXml" Target="../ink/ink1339.xml"/><Relationship Id="rId7" Type="http://schemas.openxmlformats.org/officeDocument/2006/relationships/image" Target="../media/image9840.png"/><Relationship Id="rId162" Type="http://schemas.openxmlformats.org/officeDocument/2006/relationships/customXml" Target="../ink/ink1201.xml"/><Relationship Id="rId183" Type="http://schemas.openxmlformats.org/officeDocument/2006/relationships/image" Target="../media/image1072.png"/><Relationship Id="rId218" Type="http://schemas.openxmlformats.org/officeDocument/2006/relationships/customXml" Target="../ink/ink1229.xml"/><Relationship Id="rId239" Type="http://schemas.openxmlformats.org/officeDocument/2006/relationships/image" Target="../media/image1100.png"/><Relationship Id="rId425" Type="http://schemas.openxmlformats.org/officeDocument/2006/relationships/image" Target="../media/image1740.png"/><Relationship Id="rId446" Type="http://schemas.openxmlformats.org/officeDocument/2006/relationships/customXml" Target="../ink/ink1272.xml"/><Relationship Id="rId250" Type="http://schemas.openxmlformats.org/officeDocument/2006/relationships/customXml" Target="../ink/ink1245.xml"/><Relationship Id="rId271" Type="http://schemas.openxmlformats.org/officeDocument/2006/relationships/image" Target="../media/image1116.png"/><Relationship Id="rId488" Type="http://schemas.openxmlformats.org/officeDocument/2006/relationships/customXml" Target="../ink/ink1290.xml"/><Relationship Id="rId87" Type="http://schemas.openxmlformats.org/officeDocument/2006/relationships/image" Target="../media/image1024.png"/><Relationship Id="rId110" Type="http://schemas.openxmlformats.org/officeDocument/2006/relationships/customXml" Target="../ink/ink1187.xml"/><Relationship Id="rId513" Type="http://schemas.openxmlformats.org/officeDocument/2006/relationships/image" Target="../media/image1002.png"/><Relationship Id="rId534" Type="http://schemas.openxmlformats.org/officeDocument/2006/relationships/customXml" Target="../ink/ink1313.xml"/><Relationship Id="rId555" Type="http://schemas.openxmlformats.org/officeDocument/2006/relationships/image" Target="../media/image1046.png"/><Relationship Id="rId576" Type="http://schemas.openxmlformats.org/officeDocument/2006/relationships/customXml" Target="../ink/ink1334.xml"/><Relationship Id="rId152" Type="http://schemas.openxmlformats.org/officeDocument/2006/relationships/customXml" Target="../ink/ink1196.xml"/><Relationship Id="rId173" Type="http://schemas.openxmlformats.org/officeDocument/2006/relationships/image" Target="../media/image1067.png"/><Relationship Id="rId194" Type="http://schemas.openxmlformats.org/officeDocument/2006/relationships/customXml" Target="../ink/ink1217.xml"/><Relationship Id="rId208" Type="http://schemas.openxmlformats.org/officeDocument/2006/relationships/customXml" Target="../ink/ink1224.xml"/><Relationship Id="rId229" Type="http://schemas.openxmlformats.org/officeDocument/2006/relationships/image" Target="../media/image1095.png"/><Relationship Id="rId436" Type="http://schemas.openxmlformats.org/officeDocument/2006/relationships/customXml" Target="../ink/ink1267.xml"/><Relationship Id="rId457" Type="http://schemas.openxmlformats.org/officeDocument/2006/relationships/image" Target="../media/image1756.png"/><Relationship Id="rId240" Type="http://schemas.openxmlformats.org/officeDocument/2006/relationships/customXml" Target="../ink/ink1240.xml"/><Relationship Id="rId261" Type="http://schemas.openxmlformats.org/officeDocument/2006/relationships/image" Target="../media/image1111.png"/><Relationship Id="rId478" Type="http://schemas.openxmlformats.org/officeDocument/2006/relationships/customXml" Target="../ink/ink1285.xml"/><Relationship Id="rId499" Type="http://schemas.openxmlformats.org/officeDocument/2006/relationships/image" Target="../media/image9950.png"/><Relationship Id="rId14" Type="http://schemas.openxmlformats.org/officeDocument/2006/relationships/customXml" Target="../ink/ink1166.xml"/><Relationship Id="rId77" Type="http://schemas.openxmlformats.org/officeDocument/2006/relationships/image" Target="../media/image1019.png"/><Relationship Id="rId100" Type="http://schemas.openxmlformats.org/officeDocument/2006/relationships/customXml" Target="../ink/ink1182.xml"/><Relationship Id="rId282" Type="http://schemas.openxmlformats.org/officeDocument/2006/relationships/customXml" Target="../ink/ink1260.xml"/><Relationship Id="rId503" Type="http://schemas.openxmlformats.org/officeDocument/2006/relationships/image" Target="../media/image9970.png"/><Relationship Id="rId524" Type="http://schemas.openxmlformats.org/officeDocument/2006/relationships/customXml" Target="../ink/ink1308.xml"/><Relationship Id="rId545" Type="http://schemas.openxmlformats.org/officeDocument/2006/relationships/image" Target="../media/image1041.png"/><Relationship Id="rId566" Type="http://schemas.openxmlformats.org/officeDocument/2006/relationships/customXml" Target="../ink/ink1329.xml"/><Relationship Id="rId587" Type="http://schemas.openxmlformats.org/officeDocument/2006/relationships/image" Target="../media/image1221.png"/><Relationship Id="rId8" Type="http://schemas.openxmlformats.org/officeDocument/2006/relationships/customXml" Target="../ink/ink1163.xml"/><Relationship Id="rId98" Type="http://schemas.openxmlformats.org/officeDocument/2006/relationships/customXml" Target="../ink/ink1181.xml"/><Relationship Id="rId163" Type="http://schemas.openxmlformats.org/officeDocument/2006/relationships/image" Target="../media/image1062.png"/><Relationship Id="rId184" Type="http://schemas.openxmlformats.org/officeDocument/2006/relationships/customXml" Target="../ink/ink1212.xml"/><Relationship Id="rId219" Type="http://schemas.openxmlformats.org/officeDocument/2006/relationships/image" Target="../media/image1090.png"/><Relationship Id="rId426" Type="http://schemas.openxmlformats.org/officeDocument/2006/relationships/customXml" Target="../ink/ink1262.xml"/><Relationship Id="rId447" Type="http://schemas.openxmlformats.org/officeDocument/2006/relationships/image" Target="../media/image1751.png"/><Relationship Id="rId230" Type="http://schemas.openxmlformats.org/officeDocument/2006/relationships/customXml" Target="../ink/ink1235.xml"/><Relationship Id="rId251" Type="http://schemas.openxmlformats.org/officeDocument/2006/relationships/image" Target="../media/image1106.png"/><Relationship Id="rId489" Type="http://schemas.openxmlformats.org/officeDocument/2006/relationships/image" Target="../media/image9900.png"/><Relationship Id="rId272" Type="http://schemas.openxmlformats.org/officeDocument/2006/relationships/customXml" Target="../ink/ink1255.xml"/><Relationship Id="rId514" Type="http://schemas.openxmlformats.org/officeDocument/2006/relationships/customXml" Target="../ink/ink1303.xml"/><Relationship Id="rId535" Type="http://schemas.openxmlformats.org/officeDocument/2006/relationships/image" Target="../media/image1013.png"/><Relationship Id="rId556" Type="http://schemas.openxmlformats.org/officeDocument/2006/relationships/customXml" Target="../ink/ink1324.xml"/><Relationship Id="rId577" Type="http://schemas.openxmlformats.org/officeDocument/2006/relationships/image" Target="../media/image1216.png"/><Relationship Id="rId88" Type="http://schemas.openxmlformats.org/officeDocument/2006/relationships/customXml" Target="../ink/ink1176.xml"/><Relationship Id="rId111" Type="http://schemas.openxmlformats.org/officeDocument/2006/relationships/image" Target="../media/image1036.png"/><Relationship Id="rId153" Type="http://schemas.openxmlformats.org/officeDocument/2006/relationships/image" Target="../media/image1057.png"/><Relationship Id="rId174" Type="http://schemas.openxmlformats.org/officeDocument/2006/relationships/customXml" Target="../ink/ink1207.xml"/><Relationship Id="rId195" Type="http://schemas.openxmlformats.org/officeDocument/2006/relationships/image" Target="../media/image1078.png"/><Relationship Id="rId209" Type="http://schemas.openxmlformats.org/officeDocument/2006/relationships/image" Target="../media/image1085.png"/><Relationship Id="rId220" Type="http://schemas.openxmlformats.org/officeDocument/2006/relationships/customXml" Target="../ink/ink1230.xml"/><Relationship Id="rId241" Type="http://schemas.openxmlformats.org/officeDocument/2006/relationships/image" Target="../media/image1101.png"/><Relationship Id="rId437" Type="http://schemas.openxmlformats.org/officeDocument/2006/relationships/image" Target="../media/image1746.png"/><Relationship Id="rId458" Type="http://schemas.openxmlformats.org/officeDocument/2006/relationships/customXml" Target="../ink/ink1278.xml"/><Relationship Id="rId479" Type="http://schemas.openxmlformats.org/officeDocument/2006/relationships/image" Target="../media/image9770.png"/><Relationship Id="rId15" Type="http://schemas.openxmlformats.org/officeDocument/2006/relationships/image" Target="../media/image9700.png"/><Relationship Id="rId106" Type="http://schemas.openxmlformats.org/officeDocument/2006/relationships/customXml" Target="../ink/ink1185.xml"/><Relationship Id="rId262" Type="http://schemas.openxmlformats.org/officeDocument/2006/relationships/customXml" Target="../ink/ink1250.xml"/><Relationship Id="rId490" Type="http://schemas.openxmlformats.org/officeDocument/2006/relationships/customXml" Target="../ink/ink1291.xml"/><Relationship Id="rId495" Type="http://schemas.openxmlformats.org/officeDocument/2006/relationships/image" Target="../media/image9930.png"/><Relationship Id="rId504" Type="http://schemas.openxmlformats.org/officeDocument/2006/relationships/customXml" Target="../ink/ink1298.xml"/><Relationship Id="rId525" Type="http://schemas.openxmlformats.org/officeDocument/2006/relationships/image" Target="../media/image1008.png"/><Relationship Id="rId546" Type="http://schemas.openxmlformats.org/officeDocument/2006/relationships/customXml" Target="../ink/ink1319.xml"/><Relationship Id="rId567" Type="http://schemas.openxmlformats.org/officeDocument/2006/relationships/image" Target="../media/image1052.png"/><Relationship Id="rId10" Type="http://schemas.openxmlformats.org/officeDocument/2006/relationships/customXml" Target="../ink/ink1164.xml"/><Relationship Id="rId73" Type="http://schemas.openxmlformats.org/officeDocument/2006/relationships/image" Target="../media/image1017.png"/><Relationship Id="rId78" Type="http://schemas.openxmlformats.org/officeDocument/2006/relationships/customXml" Target="../ink/ink1171.xml"/><Relationship Id="rId94" Type="http://schemas.openxmlformats.org/officeDocument/2006/relationships/customXml" Target="../ink/ink1179.xml"/><Relationship Id="rId99" Type="http://schemas.openxmlformats.org/officeDocument/2006/relationships/image" Target="../media/image1030.png"/><Relationship Id="rId101" Type="http://schemas.openxmlformats.org/officeDocument/2006/relationships/image" Target="../media/image1031.png"/><Relationship Id="rId148" Type="http://schemas.openxmlformats.org/officeDocument/2006/relationships/customXml" Target="../ink/ink1194.xml"/><Relationship Id="rId164" Type="http://schemas.openxmlformats.org/officeDocument/2006/relationships/customXml" Target="../ink/ink1202.xml"/><Relationship Id="rId169" Type="http://schemas.openxmlformats.org/officeDocument/2006/relationships/image" Target="../media/image1065.png"/><Relationship Id="rId185" Type="http://schemas.openxmlformats.org/officeDocument/2006/relationships/image" Target="../media/image1073.png"/><Relationship Id="rId520" Type="http://schemas.openxmlformats.org/officeDocument/2006/relationships/customXml" Target="../ink/ink1306.xml"/><Relationship Id="rId541" Type="http://schemas.openxmlformats.org/officeDocument/2006/relationships/image" Target="../media/image1039.png"/><Relationship Id="rId562" Type="http://schemas.openxmlformats.org/officeDocument/2006/relationships/customXml" Target="../ink/ink1327.xml"/><Relationship Id="rId583" Type="http://schemas.openxmlformats.org/officeDocument/2006/relationships/image" Target="../media/image1219.png"/><Relationship Id="rId588" Type="http://schemas.openxmlformats.org/officeDocument/2006/relationships/customXml" Target="../ink/ink1340.xml"/><Relationship Id="rId4" Type="http://schemas.openxmlformats.org/officeDocument/2006/relationships/customXml" Target="../ink/ink1161.xml"/><Relationship Id="rId9" Type="http://schemas.openxmlformats.org/officeDocument/2006/relationships/image" Target="../media/image9850.png"/><Relationship Id="rId180" Type="http://schemas.openxmlformats.org/officeDocument/2006/relationships/customXml" Target="../ink/ink1210.xml"/><Relationship Id="rId210" Type="http://schemas.openxmlformats.org/officeDocument/2006/relationships/customXml" Target="../ink/ink1225.xml"/><Relationship Id="rId215" Type="http://schemas.openxmlformats.org/officeDocument/2006/relationships/image" Target="../media/image1088.png"/><Relationship Id="rId236" Type="http://schemas.openxmlformats.org/officeDocument/2006/relationships/customXml" Target="../ink/ink1238.xml"/><Relationship Id="rId278" Type="http://schemas.openxmlformats.org/officeDocument/2006/relationships/customXml" Target="../ink/ink1258.xml"/><Relationship Id="rId427" Type="http://schemas.openxmlformats.org/officeDocument/2006/relationships/image" Target="../media/image1741.png"/><Relationship Id="rId443" Type="http://schemas.openxmlformats.org/officeDocument/2006/relationships/image" Target="../media/image1749.png"/><Relationship Id="rId448" Type="http://schemas.openxmlformats.org/officeDocument/2006/relationships/customXml" Target="../ink/ink1273.xml"/><Relationship Id="rId464" Type="http://schemas.openxmlformats.org/officeDocument/2006/relationships/customXml" Target="../ink/ink1281.xml"/><Relationship Id="rId231" Type="http://schemas.openxmlformats.org/officeDocument/2006/relationships/image" Target="../media/image1096.png"/><Relationship Id="rId252" Type="http://schemas.openxmlformats.org/officeDocument/2006/relationships/customXml" Target="../ink/ink1246.xml"/><Relationship Id="rId273" Type="http://schemas.openxmlformats.org/officeDocument/2006/relationships/image" Target="../media/image1117.png"/><Relationship Id="rId480" Type="http://schemas.openxmlformats.org/officeDocument/2006/relationships/customXml" Target="../ink/ink1286.xml"/><Relationship Id="rId515" Type="http://schemas.openxmlformats.org/officeDocument/2006/relationships/image" Target="../media/image1003.png"/><Relationship Id="rId536" Type="http://schemas.openxmlformats.org/officeDocument/2006/relationships/customXml" Target="../ink/ink1314.xml"/><Relationship Id="rId89" Type="http://schemas.openxmlformats.org/officeDocument/2006/relationships/image" Target="../media/image1025.png"/><Relationship Id="rId112" Type="http://schemas.openxmlformats.org/officeDocument/2006/relationships/customXml" Target="../ink/ink1188.xml"/><Relationship Id="rId154" Type="http://schemas.openxmlformats.org/officeDocument/2006/relationships/customXml" Target="../ink/ink1197.xml"/><Relationship Id="rId175" Type="http://schemas.openxmlformats.org/officeDocument/2006/relationships/image" Target="../media/image1068.png"/><Relationship Id="rId557" Type="http://schemas.openxmlformats.org/officeDocument/2006/relationships/image" Target="../media/image1047.png"/><Relationship Id="rId578" Type="http://schemas.openxmlformats.org/officeDocument/2006/relationships/customXml" Target="../ink/ink1335.xml"/><Relationship Id="rId196" Type="http://schemas.openxmlformats.org/officeDocument/2006/relationships/customXml" Target="../ink/ink1218.xml"/><Relationship Id="rId200" Type="http://schemas.openxmlformats.org/officeDocument/2006/relationships/customXml" Target="../ink/ink1220.xml"/><Relationship Id="rId438" Type="http://schemas.openxmlformats.org/officeDocument/2006/relationships/customXml" Target="../ink/ink1268.xml"/><Relationship Id="rId459" Type="http://schemas.openxmlformats.org/officeDocument/2006/relationships/image" Target="../media/image1757.png"/><Relationship Id="rId16" Type="http://schemas.openxmlformats.org/officeDocument/2006/relationships/customXml" Target="../ink/ink1167.xml"/><Relationship Id="rId221" Type="http://schemas.openxmlformats.org/officeDocument/2006/relationships/image" Target="../media/image1091.png"/><Relationship Id="rId242" Type="http://schemas.openxmlformats.org/officeDocument/2006/relationships/customXml" Target="../ink/ink1241.xml"/><Relationship Id="rId263" Type="http://schemas.openxmlformats.org/officeDocument/2006/relationships/image" Target="../media/image1112.png"/><Relationship Id="rId491" Type="http://schemas.openxmlformats.org/officeDocument/2006/relationships/image" Target="../media/image9910.png"/><Relationship Id="rId505" Type="http://schemas.openxmlformats.org/officeDocument/2006/relationships/image" Target="../media/image9980.png"/><Relationship Id="rId526" Type="http://schemas.openxmlformats.org/officeDocument/2006/relationships/customXml" Target="../ink/ink1309.xml"/><Relationship Id="rId79" Type="http://schemas.openxmlformats.org/officeDocument/2006/relationships/image" Target="../media/image1020.png"/><Relationship Id="rId102" Type="http://schemas.openxmlformats.org/officeDocument/2006/relationships/customXml" Target="../ink/ink1183.xml"/><Relationship Id="rId547" Type="http://schemas.openxmlformats.org/officeDocument/2006/relationships/image" Target="../media/image1042.png"/><Relationship Id="rId568" Type="http://schemas.openxmlformats.org/officeDocument/2006/relationships/customXml" Target="../ink/ink1330.xml"/><Relationship Id="rId589" Type="http://schemas.openxmlformats.org/officeDocument/2006/relationships/image" Target="../media/image1222.png"/><Relationship Id="rId90" Type="http://schemas.openxmlformats.org/officeDocument/2006/relationships/customXml" Target="../ink/ink1177.xml"/><Relationship Id="rId165" Type="http://schemas.openxmlformats.org/officeDocument/2006/relationships/image" Target="../media/image1063.png"/><Relationship Id="rId186" Type="http://schemas.openxmlformats.org/officeDocument/2006/relationships/customXml" Target="../ink/ink1213.xml"/><Relationship Id="rId428" Type="http://schemas.openxmlformats.org/officeDocument/2006/relationships/customXml" Target="../ink/ink1263.xml"/><Relationship Id="rId449" Type="http://schemas.openxmlformats.org/officeDocument/2006/relationships/image" Target="../media/image1752.png"/><Relationship Id="rId211" Type="http://schemas.openxmlformats.org/officeDocument/2006/relationships/image" Target="../media/image1086.png"/><Relationship Id="rId232" Type="http://schemas.openxmlformats.org/officeDocument/2006/relationships/customXml" Target="../ink/ink1236.xml"/><Relationship Id="rId253" Type="http://schemas.openxmlformats.org/officeDocument/2006/relationships/image" Target="../media/image1107.png"/><Relationship Id="rId274" Type="http://schemas.openxmlformats.org/officeDocument/2006/relationships/customXml" Target="../ink/ink1256.xml"/><Relationship Id="rId460" Type="http://schemas.openxmlformats.org/officeDocument/2006/relationships/customXml" Target="../ink/ink1279.xml"/><Relationship Id="rId481" Type="http://schemas.openxmlformats.org/officeDocument/2006/relationships/image" Target="../media/image9780.png"/><Relationship Id="rId516" Type="http://schemas.openxmlformats.org/officeDocument/2006/relationships/customXml" Target="../ink/ink1304.xml"/><Relationship Id="rId113" Type="http://schemas.openxmlformats.org/officeDocument/2006/relationships/image" Target="../media/image1037.png"/><Relationship Id="rId537" Type="http://schemas.openxmlformats.org/officeDocument/2006/relationships/image" Target="../media/image1014.png"/><Relationship Id="rId558" Type="http://schemas.openxmlformats.org/officeDocument/2006/relationships/customXml" Target="../ink/ink1325.xml"/><Relationship Id="rId579" Type="http://schemas.openxmlformats.org/officeDocument/2006/relationships/image" Target="../media/image1217.png"/><Relationship Id="rId80" Type="http://schemas.openxmlformats.org/officeDocument/2006/relationships/customXml" Target="../ink/ink1172.xml"/><Relationship Id="rId155" Type="http://schemas.openxmlformats.org/officeDocument/2006/relationships/image" Target="../media/image1058.png"/><Relationship Id="rId176" Type="http://schemas.openxmlformats.org/officeDocument/2006/relationships/customXml" Target="../ink/ink1208.xml"/><Relationship Id="rId197" Type="http://schemas.openxmlformats.org/officeDocument/2006/relationships/image" Target="../media/image1079.png"/><Relationship Id="rId439" Type="http://schemas.openxmlformats.org/officeDocument/2006/relationships/image" Target="../media/image1747.png"/><Relationship Id="rId590" Type="http://schemas.openxmlformats.org/officeDocument/2006/relationships/customXml" Target="../ink/ink1341.xml"/><Relationship Id="rId201" Type="http://schemas.openxmlformats.org/officeDocument/2006/relationships/image" Target="../media/image1081.png"/><Relationship Id="rId222" Type="http://schemas.openxmlformats.org/officeDocument/2006/relationships/customXml" Target="../ink/ink1231.xml"/><Relationship Id="rId243" Type="http://schemas.openxmlformats.org/officeDocument/2006/relationships/image" Target="../media/image1102.png"/><Relationship Id="rId264" Type="http://schemas.openxmlformats.org/officeDocument/2006/relationships/customXml" Target="../ink/ink1251.xml"/><Relationship Id="rId450" Type="http://schemas.openxmlformats.org/officeDocument/2006/relationships/customXml" Target="../ink/ink1274.xml"/><Relationship Id="rId471" Type="http://schemas.openxmlformats.org/officeDocument/2006/relationships/image" Target="../media/image1763.png"/><Relationship Id="rId506" Type="http://schemas.openxmlformats.org/officeDocument/2006/relationships/customXml" Target="../ink/ink1299.xml"/><Relationship Id="rId103" Type="http://schemas.openxmlformats.org/officeDocument/2006/relationships/image" Target="../media/image1032.png"/><Relationship Id="rId492" Type="http://schemas.openxmlformats.org/officeDocument/2006/relationships/customXml" Target="../ink/ink1292.xml"/><Relationship Id="rId527" Type="http://schemas.openxmlformats.org/officeDocument/2006/relationships/image" Target="../media/image1009.png"/><Relationship Id="rId548" Type="http://schemas.openxmlformats.org/officeDocument/2006/relationships/customXml" Target="../ink/ink1320.xml"/><Relationship Id="rId569" Type="http://schemas.openxmlformats.org/officeDocument/2006/relationships/image" Target="../media/image1108.png"/><Relationship Id="rId91" Type="http://schemas.openxmlformats.org/officeDocument/2006/relationships/image" Target="../media/image1026.png"/><Relationship Id="rId145" Type="http://schemas.openxmlformats.org/officeDocument/2006/relationships/image" Target="../media/image1053.png"/><Relationship Id="rId166" Type="http://schemas.openxmlformats.org/officeDocument/2006/relationships/customXml" Target="../ink/ink1203.xml"/><Relationship Id="rId187" Type="http://schemas.openxmlformats.org/officeDocument/2006/relationships/image" Target="../media/image1074.png"/><Relationship Id="rId429" Type="http://schemas.openxmlformats.org/officeDocument/2006/relationships/image" Target="../media/image1742.png"/><Relationship Id="rId580" Type="http://schemas.openxmlformats.org/officeDocument/2006/relationships/customXml" Target="../ink/ink1336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226.xml"/><Relationship Id="rId233" Type="http://schemas.openxmlformats.org/officeDocument/2006/relationships/image" Target="../media/image1097.png"/><Relationship Id="rId254" Type="http://schemas.openxmlformats.org/officeDocument/2006/relationships/customXml" Target="../ink/ink1247.xml"/><Relationship Id="rId440" Type="http://schemas.openxmlformats.org/officeDocument/2006/relationships/customXml" Target="../ink/ink1269.xml"/><Relationship Id="rId114" Type="http://schemas.openxmlformats.org/officeDocument/2006/relationships/customXml" Target="../ink/ink1189.xml"/><Relationship Id="rId275" Type="http://schemas.openxmlformats.org/officeDocument/2006/relationships/image" Target="../media/image1118.png"/><Relationship Id="rId461" Type="http://schemas.openxmlformats.org/officeDocument/2006/relationships/image" Target="../media/image1758.png"/><Relationship Id="rId482" Type="http://schemas.openxmlformats.org/officeDocument/2006/relationships/customXml" Target="../ink/ink1287.xml"/><Relationship Id="rId517" Type="http://schemas.openxmlformats.org/officeDocument/2006/relationships/image" Target="../media/image1004.png"/><Relationship Id="rId538" Type="http://schemas.openxmlformats.org/officeDocument/2006/relationships/customXml" Target="../ink/ink1315.xml"/><Relationship Id="rId559" Type="http://schemas.openxmlformats.org/officeDocument/2006/relationships/image" Target="../media/image1048.png"/><Relationship Id="rId81" Type="http://schemas.openxmlformats.org/officeDocument/2006/relationships/image" Target="../media/image1021.png"/><Relationship Id="rId156" Type="http://schemas.openxmlformats.org/officeDocument/2006/relationships/customXml" Target="../ink/ink1198.xml"/><Relationship Id="rId177" Type="http://schemas.openxmlformats.org/officeDocument/2006/relationships/image" Target="../media/image1069.png"/><Relationship Id="rId198" Type="http://schemas.openxmlformats.org/officeDocument/2006/relationships/customXml" Target="../ink/ink1219.xml"/><Relationship Id="rId570" Type="http://schemas.openxmlformats.org/officeDocument/2006/relationships/customXml" Target="../ink/ink1331.xml"/><Relationship Id="rId591" Type="http://schemas.openxmlformats.org/officeDocument/2006/relationships/image" Target="../media/image1223.png"/><Relationship Id="rId202" Type="http://schemas.openxmlformats.org/officeDocument/2006/relationships/customXml" Target="../ink/ink1221.xml"/><Relationship Id="rId223" Type="http://schemas.openxmlformats.org/officeDocument/2006/relationships/image" Target="../media/image1092.png"/><Relationship Id="rId244" Type="http://schemas.openxmlformats.org/officeDocument/2006/relationships/customXml" Target="../ink/ink1242.xml"/><Relationship Id="rId430" Type="http://schemas.openxmlformats.org/officeDocument/2006/relationships/customXml" Target="../ink/ink1264.xml"/><Relationship Id="rId265" Type="http://schemas.openxmlformats.org/officeDocument/2006/relationships/image" Target="../media/image1113.png"/><Relationship Id="rId451" Type="http://schemas.openxmlformats.org/officeDocument/2006/relationships/image" Target="../media/image9740.png"/><Relationship Id="rId472" Type="http://schemas.openxmlformats.org/officeDocument/2006/relationships/customXml" Target="../ink/ink1282.xml"/><Relationship Id="rId493" Type="http://schemas.openxmlformats.org/officeDocument/2006/relationships/image" Target="../media/image9920.png"/><Relationship Id="rId507" Type="http://schemas.openxmlformats.org/officeDocument/2006/relationships/image" Target="../media/image9990.png"/><Relationship Id="rId528" Type="http://schemas.openxmlformats.org/officeDocument/2006/relationships/customXml" Target="../ink/ink1310.xml"/><Relationship Id="rId549" Type="http://schemas.openxmlformats.org/officeDocument/2006/relationships/image" Target="../media/image1043.png"/><Relationship Id="rId104" Type="http://schemas.openxmlformats.org/officeDocument/2006/relationships/customXml" Target="../ink/ink1184.xml"/><Relationship Id="rId146" Type="http://schemas.openxmlformats.org/officeDocument/2006/relationships/customXml" Target="../ink/ink1193.xml"/><Relationship Id="rId167" Type="http://schemas.openxmlformats.org/officeDocument/2006/relationships/image" Target="../media/image1064.png"/><Relationship Id="rId188" Type="http://schemas.openxmlformats.org/officeDocument/2006/relationships/customXml" Target="../ink/ink1214.xml"/><Relationship Id="rId560" Type="http://schemas.openxmlformats.org/officeDocument/2006/relationships/customXml" Target="../ink/ink1326.xml"/><Relationship Id="rId581" Type="http://schemas.openxmlformats.org/officeDocument/2006/relationships/image" Target="../media/image1218.png"/><Relationship Id="rId71" Type="http://schemas.openxmlformats.org/officeDocument/2006/relationships/image" Target="../media/image1016.png"/><Relationship Id="rId92" Type="http://schemas.openxmlformats.org/officeDocument/2006/relationships/customXml" Target="../ink/ink1178.xml"/><Relationship Id="rId213" Type="http://schemas.openxmlformats.org/officeDocument/2006/relationships/image" Target="../media/image1087.png"/><Relationship Id="rId234" Type="http://schemas.openxmlformats.org/officeDocument/2006/relationships/customXml" Target="../ink/ink1237.xml"/><Relationship Id="rId2" Type="http://schemas.openxmlformats.org/officeDocument/2006/relationships/customXml" Target="../ink/ink1160.xml"/><Relationship Id="rId255" Type="http://schemas.openxmlformats.org/officeDocument/2006/relationships/image" Target="../media/image9730.png"/><Relationship Id="rId276" Type="http://schemas.openxmlformats.org/officeDocument/2006/relationships/customXml" Target="../ink/ink1257.xml"/><Relationship Id="rId441" Type="http://schemas.openxmlformats.org/officeDocument/2006/relationships/image" Target="../media/image1748.png"/><Relationship Id="rId462" Type="http://schemas.openxmlformats.org/officeDocument/2006/relationships/customXml" Target="../ink/ink1280.xml"/><Relationship Id="rId483" Type="http://schemas.openxmlformats.org/officeDocument/2006/relationships/image" Target="../media/image9870.png"/><Relationship Id="rId518" Type="http://schemas.openxmlformats.org/officeDocument/2006/relationships/customXml" Target="../ink/ink1305.xml"/><Relationship Id="rId539" Type="http://schemas.openxmlformats.org/officeDocument/2006/relationships/image" Target="../media/image1015.png"/><Relationship Id="rId115" Type="http://schemas.openxmlformats.org/officeDocument/2006/relationships/image" Target="../media/image1038.png"/><Relationship Id="rId157" Type="http://schemas.openxmlformats.org/officeDocument/2006/relationships/image" Target="../media/image1059.png"/><Relationship Id="rId178" Type="http://schemas.openxmlformats.org/officeDocument/2006/relationships/customXml" Target="../ink/ink1209.xml"/><Relationship Id="rId550" Type="http://schemas.openxmlformats.org/officeDocument/2006/relationships/customXml" Target="../ink/ink1321.xml"/><Relationship Id="rId82" Type="http://schemas.openxmlformats.org/officeDocument/2006/relationships/customXml" Target="../ink/ink1173.xml"/><Relationship Id="rId199" Type="http://schemas.openxmlformats.org/officeDocument/2006/relationships/image" Target="../media/image1080.png"/><Relationship Id="rId203" Type="http://schemas.openxmlformats.org/officeDocument/2006/relationships/image" Target="../media/image1082.png"/><Relationship Id="rId571" Type="http://schemas.openxmlformats.org/officeDocument/2006/relationships/image" Target="../media/image1109.png"/><Relationship Id="rId224" Type="http://schemas.openxmlformats.org/officeDocument/2006/relationships/customXml" Target="../ink/ink1232.xml"/><Relationship Id="rId245" Type="http://schemas.openxmlformats.org/officeDocument/2006/relationships/image" Target="../media/image1103.png"/><Relationship Id="rId266" Type="http://schemas.openxmlformats.org/officeDocument/2006/relationships/customXml" Target="../ink/ink1252.xml"/><Relationship Id="rId431" Type="http://schemas.openxmlformats.org/officeDocument/2006/relationships/image" Target="../media/image1743.png"/><Relationship Id="rId452" Type="http://schemas.openxmlformats.org/officeDocument/2006/relationships/customXml" Target="../ink/ink1275.xml"/><Relationship Id="rId473" Type="http://schemas.openxmlformats.org/officeDocument/2006/relationships/image" Target="../media/image1764.png"/><Relationship Id="rId494" Type="http://schemas.openxmlformats.org/officeDocument/2006/relationships/customXml" Target="../ink/ink1293.xml"/><Relationship Id="rId508" Type="http://schemas.openxmlformats.org/officeDocument/2006/relationships/customXml" Target="../ink/ink1300.xml"/><Relationship Id="rId529" Type="http://schemas.openxmlformats.org/officeDocument/2006/relationships/image" Target="../media/image1010.png"/><Relationship Id="rId105" Type="http://schemas.openxmlformats.org/officeDocument/2006/relationships/image" Target="../media/image1033.png"/><Relationship Id="rId147" Type="http://schemas.openxmlformats.org/officeDocument/2006/relationships/image" Target="../media/image1054.png"/><Relationship Id="rId168" Type="http://schemas.openxmlformats.org/officeDocument/2006/relationships/customXml" Target="../ink/ink1204.xml"/><Relationship Id="rId540" Type="http://schemas.openxmlformats.org/officeDocument/2006/relationships/customXml" Target="../ink/ink1316.xml"/><Relationship Id="rId72" Type="http://schemas.openxmlformats.org/officeDocument/2006/relationships/customXml" Target="../ink/ink1168.xml"/><Relationship Id="rId93" Type="http://schemas.openxmlformats.org/officeDocument/2006/relationships/image" Target="../media/image1027.png"/><Relationship Id="rId189" Type="http://schemas.openxmlformats.org/officeDocument/2006/relationships/image" Target="../media/image1075.png"/><Relationship Id="rId561" Type="http://schemas.openxmlformats.org/officeDocument/2006/relationships/image" Target="../media/image1049.png"/><Relationship Id="rId582" Type="http://schemas.openxmlformats.org/officeDocument/2006/relationships/customXml" Target="../ink/ink1337.xml"/><Relationship Id="rId3" Type="http://schemas.openxmlformats.org/officeDocument/2006/relationships/image" Target="../media/image9820.png"/><Relationship Id="rId214" Type="http://schemas.openxmlformats.org/officeDocument/2006/relationships/customXml" Target="../ink/ink1227.xml"/><Relationship Id="rId235" Type="http://schemas.openxmlformats.org/officeDocument/2006/relationships/image" Target="../media/image1098.png"/><Relationship Id="rId256" Type="http://schemas.openxmlformats.org/officeDocument/2006/relationships/customXml" Target="../ink/ink1248.xml"/><Relationship Id="rId277" Type="http://schemas.openxmlformats.org/officeDocument/2006/relationships/image" Target="../media/image1119.png"/><Relationship Id="rId442" Type="http://schemas.openxmlformats.org/officeDocument/2006/relationships/customXml" Target="../ink/ink1270.xml"/><Relationship Id="rId463" Type="http://schemas.openxmlformats.org/officeDocument/2006/relationships/image" Target="../media/image9760.png"/><Relationship Id="rId484" Type="http://schemas.openxmlformats.org/officeDocument/2006/relationships/customXml" Target="../ink/ink1288.xml"/><Relationship Id="rId519" Type="http://schemas.openxmlformats.org/officeDocument/2006/relationships/image" Target="../media/image1005.png"/><Relationship Id="rId116" Type="http://schemas.openxmlformats.org/officeDocument/2006/relationships/customXml" Target="../ink/ink1190.xml"/><Relationship Id="rId158" Type="http://schemas.openxmlformats.org/officeDocument/2006/relationships/customXml" Target="../ink/ink1199.xml"/><Relationship Id="rId530" Type="http://schemas.openxmlformats.org/officeDocument/2006/relationships/customXml" Target="../ink/ink1311.xml"/><Relationship Id="rId83" Type="http://schemas.openxmlformats.org/officeDocument/2006/relationships/image" Target="../media/image1022.png"/><Relationship Id="rId179" Type="http://schemas.openxmlformats.org/officeDocument/2006/relationships/image" Target="../media/image1070.png"/><Relationship Id="rId551" Type="http://schemas.openxmlformats.org/officeDocument/2006/relationships/image" Target="../media/image1044.png"/><Relationship Id="rId572" Type="http://schemas.openxmlformats.org/officeDocument/2006/relationships/customXml" Target="../ink/ink1332.xml"/><Relationship Id="rId190" Type="http://schemas.openxmlformats.org/officeDocument/2006/relationships/customXml" Target="../ink/ink1215.xml"/><Relationship Id="rId204" Type="http://schemas.openxmlformats.org/officeDocument/2006/relationships/customXml" Target="../ink/ink1222.xml"/><Relationship Id="rId225" Type="http://schemas.openxmlformats.org/officeDocument/2006/relationships/image" Target="../media/image1093.png"/><Relationship Id="rId246" Type="http://schemas.openxmlformats.org/officeDocument/2006/relationships/customXml" Target="../ink/ink1243.xml"/><Relationship Id="rId267" Type="http://schemas.openxmlformats.org/officeDocument/2006/relationships/image" Target="../media/image1114.png"/><Relationship Id="rId432" Type="http://schemas.openxmlformats.org/officeDocument/2006/relationships/customXml" Target="../ink/ink1265.xml"/><Relationship Id="rId453" Type="http://schemas.openxmlformats.org/officeDocument/2006/relationships/image" Target="../media/image9750.png"/><Relationship Id="rId474" Type="http://schemas.openxmlformats.org/officeDocument/2006/relationships/customXml" Target="../ink/ink1283.xml"/><Relationship Id="rId509" Type="http://schemas.openxmlformats.org/officeDocument/2006/relationships/image" Target="../media/image10000.png"/></Relationships>
</file>

<file path=ppt/slides/_rels/slide11.xml.rels><?xml version="1.0" encoding="UTF-8" standalone="yes"?>
<Relationships xmlns="http://schemas.openxmlformats.org/package/2006/relationships"><Relationship Id="rId671" Type="http://schemas.openxmlformats.org/officeDocument/2006/relationships/customXml" Target="../ink/ink1407.xml"/><Relationship Id="rId727" Type="http://schemas.openxmlformats.org/officeDocument/2006/relationships/customXml" Target="../ink/ink1435.xml"/><Relationship Id="rId769" Type="http://schemas.openxmlformats.org/officeDocument/2006/relationships/customXml" Target="../ink/ink1456.xml"/><Relationship Id="rId934" Type="http://schemas.openxmlformats.org/officeDocument/2006/relationships/customXml" Target="../ink/ink1539.xml"/><Relationship Id="rId573" Type="http://schemas.openxmlformats.org/officeDocument/2006/relationships/customXml" Target="../ink/ink1358.xml"/><Relationship Id="rId629" Type="http://schemas.openxmlformats.org/officeDocument/2006/relationships/customXml" Target="../ink/ink1386.xml"/><Relationship Id="rId780" Type="http://schemas.openxmlformats.org/officeDocument/2006/relationships/customXml" Target="../ink/ink1462.xml"/><Relationship Id="rId836" Type="http://schemas.openxmlformats.org/officeDocument/2006/relationships/customXml" Target="../ink/ink1490.xml"/><Relationship Id="rId878" Type="http://schemas.openxmlformats.org/officeDocument/2006/relationships/customXml" Target="../ink/ink1511.xml"/><Relationship Id="rId640" Type="http://schemas.openxmlformats.org/officeDocument/2006/relationships/image" Target="../media/image1268.png"/><Relationship Id="rId682" Type="http://schemas.openxmlformats.org/officeDocument/2006/relationships/image" Target="../media/image1289.png"/><Relationship Id="rId738" Type="http://schemas.openxmlformats.org/officeDocument/2006/relationships/image" Target="../media/image1317.png"/><Relationship Id="rId903" Type="http://schemas.openxmlformats.org/officeDocument/2006/relationships/image" Target="../media/image1400.png"/><Relationship Id="rId945" Type="http://schemas.openxmlformats.org/officeDocument/2006/relationships/image" Target="../media/image1422.png"/><Relationship Id="rId584" Type="http://schemas.openxmlformats.org/officeDocument/2006/relationships/image" Target="../media/image1240.png"/><Relationship Id="rId805" Type="http://schemas.openxmlformats.org/officeDocument/2006/relationships/image" Target="../media/image1350.png"/><Relationship Id="rId791" Type="http://schemas.openxmlformats.org/officeDocument/2006/relationships/image" Target="../media/image1343.png"/><Relationship Id="rId847" Type="http://schemas.openxmlformats.org/officeDocument/2006/relationships/image" Target="../media/image1372.png"/><Relationship Id="rId889" Type="http://schemas.openxmlformats.org/officeDocument/2006/relationships/image" Target="../media/image1393.png"/><Relationship Id="rId651" Type="http://schemas.openxmlformats.org/officeDocument/2006/relationships/customXml" Target="../ink/ink1397.xml"/><Relationship Id="rId693" Type="http://schemas.openxmlformats.org/officeDocument/2006/relationships/customXml" Target="../ink/ink1418.xml"/><Relationship Id="rId707" Type="http://schemas.openxmlformats.org/officeDocument/2006/relationships/customXml" Target="../ink/ink1425.xml"/><Relationship Id="rId749" Type="http://schemas.openxmlformats.org/officeDocument/2006/relationships/customXml" Target="../ink/ink1446.xml"/><Relationship Id="rId914" Type="http://schemas.openxmlformats.org/officeDocument/2006/relationships/customXml" Target="../ink/ink1529.xml"/><Relationship Id="rId553" Type="http://schemas.openxmlformats.org/officeDocument/2006/relationships/customXml" Target="../ink/ink1348.xml"/><Relationship Id="rId574" Type="http://schemas.openxmlformats.org/officeDocument/2006/relationships/image" Target="../media/image1235.png"/><Relationship Id="rId609" Type="http://schemas.openxmlformats.org/officeDocument/2006/relationships/customXml" Target="../ink/ink1376.xml"/><Relationship Id="rId760" Type="http://schemas.openxmlformats.org/officeDocument/2006/relationships/image" Target="../media/image1328.png"/><Relationship Id="rId956" Type="http://schemas.openxmlformats.org/officeDocument/2006/relationships/customXml" Target="../ink/ink1550.xml"/><Relationship Id="rId595" Type="http://schemas.openxmlformats.org/officeDocument/2006/relationships/customXml" Target="../ink/ink1369.xml"/><Relationship Id="rId781" Type="http://schemas.openxmlformats.org/officeDocument/2006/relationships/image" Target="../media/image1338.png"/><Relationship Id="rId816" Type="http://schemas.openxmlformats.org/officeDocument/2006/relationships/customXml" Target="../ink/ink1480.xml"/><Relationship Id="rId837" Type="http://schemas.openxmlformats.org/officeDocument/2006/relationships/image" Target="../media/image1367.png"/><Relationship Id="rId858" Type="http://schemas.openxmlformats.org/officeDocument/2006/relationships/customXml" Target="../ink/ink1501.xml"/><Relationship Id="rId879" Type="http://schemas.openxmlformats.org/officeDocument/2006/relationships/image" Target="../media/image1388.png"/><Relationship Id="rId620" Type="http://schemas.openxmlformats.org/officeDocument/2006/relationships/image" Target="../media/image1258.png"/><Relationship Id="rId641" Type="http://schemas.openxmlformats.org/officeDocument/2006/relationships/customXml" Target="../ink/ink1392.xml"/><Relationship Id="rId662" Type="http://schemas.openxmlformats.org/officeDocument/2006/relationships/image" Target="../media/image1279.png"/><Relationship Id="rId683" Type="http://schemas.openxmlformats.org/officeDocument/2006/relationships/customXml" Target="../ink/ink1413.xml"/><Relationship Id="rId718" Type="http://schemas.openxmlformats.org/officeDocument/2006/relationships/image" Target="../media/image1307.png"/><Relationship Id="rId739" Type="http://schemas.openxmlformats.org/officeDocument/2006/relationships/customXml" Target="../ink/ink1441.xml"/><Relationship Id="rId890" Type="http://schemas.openxmlformats.org/officeDocument/2006/relationships/customXml" Target="../ink/ink1517.xml"/><Relationship Id="rId904" Type="http://schemas.openxmlformats.org/officeDocument/2006/relationships/customXml" Target="../ink/ink1524.xml"/><Relationship Id="rId925" Type="http://schemas.openxmlformats.org/officeDocument/2006/relationships/image" Target="../media/image1412.png"/><Relationship Id="rId946" Type="http://schemas.openxmlformats.org/officeDocument/2006/relationships/customXml" Target="../ink/ink1545.xml"/><Relationship Id="rId564" Type="http://schemas.openxmlformats.org/officeDocument/2006/relationships/image" Target="../media/image1230.png"/><Relationship Id="rId585" Type="http://schemas.openxmlformats.org/officeDocument/2006/relationships/customXml" Target="../ink/ink1364.xml"/><Relationship Id="rId750" Type="http://schemas.openxmlformats.org/officeDocument/2006/relationships/image" Target="../media/image1323.png"/><Relationship Id="rId771" Type="http://schemas.openxmlformats.org/officeDocument/2006/relationships/customXml" Target="../ink/ink1457.xml"/><Relationship Id="rId792" Type="http://schemas.openxmlformats.org/officeDocument/2006/relationships/customXml" Target="../ink/ink1468.xml"/><Relationship Id="rId806" Type="http://schemas.openxmlformats.org/officeDocument/2006/relationships/customXml" Target="../ink/ink1475.xml"/><Relationship Id="rId827" Type="http://schemas.openxmlformats.org/officeDocument/2006/relationships/image" Target="../media/image1361.png"/><Relationship Id="rId848" Type="http://schemas.openxmlformats.org/officeDocument/2006/relationships/customXml" Target="../ink/ink1496.xml"/><Relationship Id="rId869" Type="http://schemas.openxmlformats.org/officeDocument/2006/relationships/image" Target="../media/image1383.png"/><Relationship Id="rId610" Type="http://schemas.openxmlformats.org/officeDocument/2006/relationships/image" Target="../media/image1253.png"/><Relationship Id="rId631" Type="http://schemas.openxmlformats.org/officeDocument/2006/relationships/customXml" Target="../ink/ink1387.xml"/><Relationship Id="rId652" Type="http://schemas.openxmlformats.org/officeDocument/2006/relationships/image" Target="../media/image1274.png"/><Relationship Id="rId673" Type="http://schemas.openxmlformats.org/officeDocument/2006/relationships/customXml" Target="../ink/ink1408.xml"/><Relationship Id="rId694" Type="http://schemas.openxmlformats.org/officeDocument/2006/relationships/image" Target="../media/image1295.png"/><Relationship Id="rId708" Type="http://schemas.openxmlformats.org/officeDocument/2006/relationships/image" Target="../media/image1302.png"/><Relationship Id="rId729" Type="http://schemas.openxmlformats.org/officeDocument/2006/relationships/customXml" Target="../ink/ink1436.xml"/><Relationship Id="rId880" Type="http://schemas.openxmlformats.org/officeDocument/2006/relationships/customXml" Target="../ink/ink1512.xml"/><Relationship Id="rId915" Type="http://schemas.openxmlformats.org/officeDocument/2006/relationships/image" Target="../media/image1407.png"/><Relationship Id="rId936" Type="http://schemas.openxmlformats.org/officeDocument/2006/relationships/customXml" Target="../ink/ink1540.xml"/><Relationship Id="rId957" Type="http://schemas.openxmlformats.org/officeDocument/2006/relationships/image" Target="../media/image1428.png"/><Relationship Id="rId554" Type="http://schemas.openxmlformats.org/officeDocument/2006/relationships/image" Target="../media/image1225.png"/><Relationship Id="rId575" Type="http://schemas.openxmlformats.org/officeDocument/2006/relationships/customXml" Target="../ink/ink1359.xml"/><Relationship Id="rId596" Type="http://schemas.openxmlformats.org/officeDocument/2006/relationships/image" Target="../media/image1246.png"/><Relationship Id="rId740" Type="http://schemas.openxmlformats.org/officeDocument/2006/relationships/image" Target="../media/image1318.png"/><Relationship Id="rId761" Type="http://schemas.openxmlformats.org/officeDocument/2006/relationships/customXml" Target="../ink/ink1452.xml"/><Relationship Id="rId782" Type="http://schemas.openxmlformats.org/officeDocument/2006/relationships/customXml" Target="../ink/ink1463.xml"/><Relationship Id="rId817" Type="http://schemas.openxmlformats.org/officeDocument/2006/relationships/image" Target="../media/image1356.png"/><Relationship Id="rId838" Type="http://schemas.openxmlformats.org/officeDocument/2006/relationships/customXml" Target="../ink/ink1491.xml"/><Relationship Id="rId859" Type="http://schemas.openxmlformats.org/officeDocument/2006/relationships/image" Target="../media/image1378.png"/><Relationship Id="rId600" Type="http://schemas.openxmlformats.org/officeDocument/2006/relationships/image" Target="../media/image1248.png"/><Relationship Id="rId621" Type="http://schemas.openxmlformats.org/officeDocument/2006/relationships/customXml" Target="../ink/ink1382.xml"/><Relationship Id="rId642" Type="http://schemas.openxmlformats.org/officeDocument/2006/relationships/image" Target="../media/image1269.png"/><Relationship Id="rId663" Type="http://schemas.openxmlformats.org/officeDocument/2006/relationships/customXml" Target="../ink/ink1403.xml"/><Relationship Id="rId684" Type="http://schemas.openxmlformats.org/officeDocument/2006/relationships/image" Target="../media/image1290.png"/><Relationship Id="rId870" Type="http://schemas.openxmlformats.org/officeDocument/2006/relationships/customXml" Target="../ink/ink1507.xml"/><Relationship Id="rId719" Type="http://schemas.openxmlformats.org/officeDocument/2006/relationships/customXml" Target="../ink/ink1431.xml"/><Relationship Id="rId891" Type="http://schemas.openxmlformats.org/officeDocument/2006/relationships/image" Target="../media/image1394.png"/><Relationship Id="rId905" Type="http://schemas.openxmlformats.org/officeDocument/2006/relationships/image" Target="../media/image1401.png"/><Relationship Id="rId926" Type="http://schemas.openxmlformats.org/officeDocument/2006/relationships/customXml" Target="../ink/ink1535.xml"/><Relationship Id="rId947" Type="http://schemas.openxmlformats.org/officeDocument/2006/relationships/image" Target="../media/image1423.png"/><Relationship Id="rId565" Type="http://schemas.openxmlformats.org/officeDocument/2006/relationships/customXml" Target="../ink/ink1354.xml"/><Relationship Id="rId586" Type="http://schemas.openxmlformats.org/officeDocument/2006/relationships/image" Target="../media/image1241.png"/><Relationship Id="rId730" Type="http://schemas.openxmlformats.org/officeDocument/2006/relationships/image" Target="../media/image1313.png"/><Relationship Id="rId751" Type="http://schemas.openxmlformats.org/officeDocument/2006/relationships/customXml" Target="../ink/ink1447.xml"/><Relationship Id="rId772" Type="http://schemas.openxmlformats.org/officeDocument/2006/relationships/image" Target="../media/image1334.png"/><Relationship Id="rId793" Type="http://schemas.openxmlformats.org/officeDocument/2006/relationships/image" Target="../media/image1344.png"/><Relationship Id="rId807" Type="http://schemas.openxmlformats.org/officeDocument/2006/relationships/image" Target="../media/image1351.png"/><Relationship Id="rId828" Type="http://schemas.openxmlformats.org/officeDocument/2006/relationships/customXml" Target="../ink/ink1486.xml"/><Relationship Id="rId849" Type="http://schemas.openxmlformats.org/officeDocument/2006/relationships/image" Target="../media/image1373.png"/><Relationship Id="rId611" Type="http://schemas.openxmlformats.org/officeDocument/2006/relationships/customXml" Target="../ink/ink1377.xml"/><Relationship Id="rId632" Type="http://schemas.openxmlformats.org/officeDocument/2006/relationships/image" Target="../media/image1264.png"/><Relationship Id="rId653" Type="http://schemas.openxmlformats.org/officeDocument/2006/relationships/customXml" Target="../ink/ink1398.xml"/><Relationship Id="rId674" Type="http://schemas.openxmlformats.org/officeDocument/2006/relationships/image" Target="../media/image1285.png"/><Relationship Id="rId695" Type="http://schemas.openxmlformats.org/officeDocument/2006/relationships/customXml" Target="../ink/ink1419.xml"/><Relationship Id="rId709" Type="http://schemas.openxmlformats.org/officeDocument/2006/relationships/customXml" Target="../ink/ink1426.xml"/><Relationship Id="rId860" Type="http://schemas.openxmlformats.org/officeDocument/2006/relationships/customXml" Target="../ink/ink1502.xml"/><Relationship Id="rId881" Type="http://schemas.openxmlformats.org/officeDocument/2006/relationships/image" Target="../media/image1389.png"/><Relationship Id="rId916" Type="http://schemas.openxmlformats.org/officeDocument/2006/relationships/customXml" Target="../ink/ink1530.xml"/><Relationship Id="rId937" Type="http://schemas.openxmlformats.org/officeDocument/2006/relationships/image" Target="../media/image1418.png"/><Relationship Id="rId958" Type="http://schemas.openxmlformats.org/officeDocument/2006/relationships/customXml" Target="../ink/ink1551.xml"/><Relationship Id="rId555" Type="http://schemas.openxmlformats.org/officeDocument/2006/relationships/customXml" Target="../ink/ink1349.xml"/><Relationship Id="rId576" Type="http://schemas.openxmlformats.org/officeDocument/2006/relationships/image" Target="../media/image1236.png"/><Relationship Id="rId597" Type="http://schemas.openxmlformats.org/officeDocument/2006/relationships/customXml" Target="../ink/ink1370.xml"/><Relationship Id="rId720" Type="http://schemas.openxmlformats.org/officeDocument/2006/relationships/image" Target="../media/image1308.png"/><Relationship Id="rId741" Type="http://schemas.openxmlformats.org/officeDocument/2006/relationships/customXml" Target="../ink/ink1442.xml"/><Relationship Id="rId762" Type="http://schemas.openxmlformats.org/officeDocument/2006/relationships/image" Target="../media/image1329.png"/><Relationship Id="rId783" Type="http://schemas.openxmlformats.org/officeDocument/2006/relationships/image" Target="../media/image1339.png"/><Relationship Id="rId818" Type="http://schemas.openxmlformats.org/officeDocument/2006/relationships/customXml" Target="../ink/ink1481.xml"/><Relationship Id="rId839" Type="http://schemas.openxmlformats.org/officeDocument/2006/relationships/image" Target="../media/image1368.png"/><Relationship Id="rId601" Type="http://schemas.openxmlformats.org/officeDocument/2006/relationships/customXml" Target="../ink/ink1372.xml"/><Relationship Id="rId622" Type="http://schemas.openxmlformats.org/officeDocument/2006/relationships/image" Target="../media/image1259.png"/><Relationship Id="rId643" Type="http://schemas.openxmlformats.org/officeDocument/2006/relationships/customXml" Target="../ink/ink1393.xml"/><Relationship Id="rId664" Type="http://schemas.openxmlformats.org/officeDocument/2006/relationships/image" Target="../media/image1280.png"/><Relationship Id="rId685" Type="http://schemas.openxmlformats.org/officeDocument/2006/relationships/customXml" Target="../ink/ink1414.xml"/><Relationship Id="rId850" Type="http://schemas.openxmlformats.org/officeDocument/2006/relationships/customXml" Target="../ink/ink1497.xml"/><Relationship Id="rId871" Type="http://schemas.openxmlformats.org/officeDocument/2006/relationships/image" Target="../media/image1384.png"/><Relationship Id="rId892" Type="http://schemas.openxmlformats.org/officeDocument/2006/relationships/customXml" Target="../ink/ink1518.xml"/><Relationship Id="rId906" Type="http://schemas.openxmlformats.org/officeDocument/2006/relationships/customXml" Target="../ink/ink1525.xml"/><Relationship Id="rId927" Type="http://schemas.openxmlformats.org/officeDocument/2006/relationships/image" Target="../media/image1413.png"/><Relationship Id="rId948" Type="http://schemas.openxmlformats.org/officeDocument/2006/relationships/customXml" Target="../ink/ink1546.xml"/><Relationship Id="rId566" Type="http://schemas.openxmlformats.org/officeDocument/2006/relationships/image" Target="../media/image1231.png"/><Relationship Id="rId587" Type="http://schemas.openxmlformats.org/officeDocument/2006/relationships/customXml" Target="../ink/ink1365.xml"/><Relationship Id="rId710" Type="http://schemas.openxmlformats.org/officeDocument/2006/relationships/image" Target="../media/image1303.png"/><Relationship Id="rId731" Type="http://schemas.openxmlformats.org/officeDocument/2006/relationships/customXml" Target="../ink/ink1437.xml"/><Relationship Id="rId752" Type="http://schemas.openxmlformats.org/officeDocument/2006/relationships/image" Target="../media/image1324.png"/><Relationship Id="rId773" Type="http://schemas.openxmlformats.org/officeDocument/2006/relationships/customXml" Target="../ink/ink1458.xml"/><Relationship Id="rId808" Type="http://schemas.openxmlformats.org/officeDocument/2006/relationships/customXml" Target="../ink/ink1476.xml"/><Relationship Id="rId612" Type="http://schemas.openxmlformats.org/officeDocument/2006/relationships/image" Target="../media/image1254.png"/><Relationship Id="rId633" Type="http://schemas.openxmlformats.org/officeDocument/2006/relationships/customXml" Target="../ink/ink1388.xml"/><Relationship Id="rId794" Type="http://schemas.openxmlformats.org/officeDocument/2006/relationships/customXml" Target="../ink/ink1469.xml"/><Relationship Id="rId829" Type="http://schemas.openxmlformats.org/officeDocument/2006/relationships/image" Target="../media/image1362.png"/><Relationship Id="rId654" Type="http://schemas.openxmlformats.org/officeDocument/2006/relationships/image" Target="../media/image1275.png"/><Relationship Id="rId675" Type="http://schemas.openxmlformats.org/officeDocument/2006/relationships/customXml" Target="../ink/ink1409.xml"/><Relationship Id="rId696" Type="http://schemas.openxmlformats.org/officeDocument/2006/relationships/image" Target="../media/image1296.png"/><Relationship Id="rId840" Type="http://schemas.openxmlformats.org/officeDocument/2006/relationships/customXml" Target="../ink/ink1492.xml"/><Relationship Id="rId861" Type="http://schemas.openxmlformats.org/officeDocument/2006/relationships/image" Target="../media/image1379.png"/><Relationship Id="rId882" Type="http://schemas.openxmlformats.org/officeDocument/2006/relationships/customXml" Target="../ink/ink1513.xml"/><Relationship Id="rId917" Type="http://schemas.openxmlformats.org/officeDocument/2006/relationships/image" Target="../media/image1408.png"/><Relationship Id="rId938" Type="http://schemas.openxmlformats.org/officeDocument/2006/relationships/customXml" Target="../ink/ink1541.xml"/><Relationship Id="rId959" Type="http://schemas.openxmlformats.org/officeDocument/2006/relationships/image" Target="../media/image1430.png"/><Relationship Id="rId556" Type="http://schemas.openxmlformats.org/officeDocument/2006/relationships/image" Target="../media/image1226.png"/><Relationship Id="rId577" Type="http://schemas.openxmlformats.org/officeDocument/2006/relationships/customXml" Target="../ink/ink1360.xml"/><Relationship Id="rId700" Type="http://schemas.openxmlformats.org/officeDocument/2006/relationships/image" Target="../media/image1298.png"/><Relationship Id="rId721" Type="http://schemas.openxmlformats.org/officeDocument/2006/relationships/customXml" Target="../ink/ink1432.xml"/><Relationship Id="rId742" Type="http://schemas.openxmlformats.org/officeDocument/2006/relationships/image" Target="../media/image1319.png"/><Relationship Id="rId763" Type="http://schemas.openxmlformats.org/officeDocument/2006/relationships/customXml" Target="../ink/ink1453.xml"/><Relationship Id="rId598" Type="http://schemas.openxmlformats.org/officeDocument/2006/relationships/image" Target="../media/image1247.png"/><Relationship Id="rId602" Type="http://schemas.openxmlformats.org/officeDocument/2006/relationships/image" Target="../media/image1249.png"/><Relationship Id="rId784" Type="http://schemas.openxmlformats.org/officeDocument/2006/relationships/customXml" Target="../ink/ink1464.xml"/><Relationship Id="rId819" Type="http://schemas.openxmlformats.org/officeDocument/2006/relationships/image" Target="../media/image1357.png"/><Relationship Id="rId623" Type="http://schemas.openxmlformats.org/officeDocument/2006/relationships/customXml" Target="../ink/ink1383.xml"/><Relationship Id="rId644" Type="http://schemas.openxmlformats.org/officeDocument/2006/relationships/image" Target="../media/image1270.png"/><Relationship Id="rId665" Type="http://schemas.openxmlformats.org/officeDocument/2006/relationships/customXml" Target="../ink/ink1404.xml"/><Relationship Id="rId686" Type="http://schemas.openxmlformats.org/officeDocument/2006/relationships/image" Target="../media/image1291.png"/><Relationship Id="rId830" Type="http://schemas.openxmlformats.org/officeDocument/2006/relationships/customXml" Target="../ink/ink1487.xml"/><Relationship Id="rId851" Type="http://schemas.openxmlformats.org/officeDocument/2006/relationships/image" Target="../media/image1374.png"/><Relationship Id="rId872" Type="http://schemas.openxmlformats.org/officeDocument/2006/relationships/customXml" Target="../ink/ink1508.xml"/><Relationship Id="rId893" Type="http://schemas.openxmlformats.org/officeDocument/2006/relationships/image" Target="../media/image1395.png"/><Relationship Id="rId907" Type="http://schemas.openxmlformats.org/officeDocument/2006/relationships/image" Target="../media/image1402.png"/><Relationship Id="rId928" Type="http://schemas.openxmlformats.org/officeDocument/2006/relationships/customXml" Target="../ink/ink1536.xml"/><Relationship Id="rId490" Type="http://schemas.openxmlformats.org/officeDocument/2006/relationships/image" Target="../media/image1404.png"/><Relationship Id="rId567" Type="http://schemas.openxmlformats.org/officeDocument/2006/relationships/customXml" Target="../ink/ink1355.xml"/><Relationship Id="rId711" Type="http://schemas.openxmlformats.org/officeDocument/2006/relationships/customXml" Target="../ink/ink1427.xml"/><Relationship Id="rId732" Type="http://schemas.openxmlformats.org/officeDocument/2006/relationships/image" Target="../media/image1314.png"/><Relationship Id="rId753" Type="http://schemas.openxmlformats.org/officeDocument/2006/relationships/customXml" Target="../ink/ink1448.xml"/><Relationship Id="rId949" Type="http://schemas.openxmlformats.org/officeDocument/2006/relationships/image" Target="../media/image1424.png"/><Relationship Id="rId588" Type="http://schemas.openxmlformats.org/officeDocument/2006/relationships/image" Target="../media/image1242.png"/><Relationship Id="rId774" Type="http://schemas.openxmlformats.org/officeDocument/2006/relationships/image" Target="../media/image1335.png"/><Relationship Id="rId795" Type="http://schemas.openxmlformats.org/officeDocument/2006/relationships/image" Target="../media/image1345.png"/><Relationship Id="rId809" Type="http://schemas.openxmlformats.org/officeDocument/2006/relationships/image" Target="../media/image1352.png"/><Relationship Id="rId960" Type="http://schemas.openxmlformats.org/officeDocument/2006/relationships/customXml" Target="../ink/ink1552.xml"/><Relationship Id="rId613" Type="http://schemas.openxmlformats.org/officeDocument/2006/relationships/customXml" Target="../ink/ink1378.xml"/><Relationship Id="rId634" Type="http://schemas.openxmlformats.org/officeDocument/2006/relationships/image" Target="../media/image1265.png"/><Relationship Id="rId655" Type="http://schemas.openxmlformats.org/officeDocument/2006/relationships/customXml" Target="../ink/ink1399.xml"/><Relationship Id="rId676" Type="http://schemas.openxmlformats.org/officeDocument/2006/relationships/image" Target="../media/image1286.png"/><Relationship Id="rId697" Type="http://schemas.openxmlformats.org/officeDocument/2006/relationships/customXml" Target="../ink/ink1420.xml"/><Relationship Id="rId820" Type="http://schemas.openxmlformats.org/officeDocument/2006/relationships/customXml" Target="../ink/ink1482.xml"/><Relationship Id="rId841" Type="http://schemas.openxmlformats.org/officeDocument/2006/relationships/image" Target="../media/image1369.png"/><Relationship Id="rId862" Type="http://schemas.openxmlformats.org/officeDocument/2006/relationships/customXml" Target="../ink/ink1503.xml"/><Relationship Id="rId883" Type="http://schemas.openxmlformats.org/officeDocument/2006/relationships/image" Target="../media/image1390.png"/><Relationship Id="rId918" Type="http://schemas.openxmlformats.org/officeDocument/2006/relationships/customXml" Target="../ink/ink1531.xml"/><Relationship Id="rId701" Type="http://schemas.openxmlformats.org/officeDocument/2006/relationships/customXml" Target="../ink/ink1422.xml"/><Relationship Id="rId722" Type="http://schemas.openxmlformats.org/officeDocument/2006/relationships/image" Target="../media/image1309.png"/><Relationship Id="rId939" Type="http://schemas.openxmlformats.org/officeDocument/2006/relationships/image" Target="../media/image1419.png"/><Relationship Id="rId557" Type="http://schemas.openxmlformats.org/officeDocument/2006/relationships/customXml" Target="../ink/ink1350.xml"/><Relationship Id="rId578" Type="http://schemas.openxmlformats.org/officeDocument/2006/relationships/image" Target="../media/image1237.png"/><Relationship Id="rId599" Type="http://schemas.openxmlformats.org/officeDocument/2006/relationships/customXml" Target="../ink/ink1371.xml"/><Relationship Id="rId743" Type="http://schemas.openxmlformats.org/officeDocument/2006/relationships/customXml" Target="../ink/ink1443.xml"/><Relationship Id="rId764" Type="http://schemas.openxmlformats.org/officeDocument/2006/relationships/image" Target="../media/image1330.png"/><Relationship Id="rId785" Type="http://schemas.openxmlformats.org/officeDocument/2006/relationships/image" Target="../media/image1340.png"/><Relationship Id="rId950" Type="http://schemas.openxmlformats.org/officeDocument/2006/relationships/customXml" Target="../ink/ink1547.xml"/><Relationship Id="rId603" Type="http://schemas.openxmlformats.org/officeDocument/2006/relationships/customXml" Target="../ink/ink1373.xml"/><Relationship Id="rId624" Type="http://schemas.openxmlformats.org/officeDocument/2006/relationships/image" Target="../media/image1260.png"/><Relationship Id="rId645" Type="http://schemas.openxmlformats.org/officeDocument/2006/relationships/customXml" Target="../ink/ink1394.xml"/><Relationship Id="rId666" Type="http://schemas.openxmlformats.org/officeDocument/2006/relationships/image" Target="../media/image1281.png"/><Relationship Id="rId687" Type="http://schemas.openxmlformats.org/officeDocument/2006/relationships/customXml" Target="../ink/ink1415.xml"/><Relationship Id="rId810" Type="http://schemas.openxmlformats.org/officeDocument/2006/relationships/customXml" Target="../ink/ink1477.xml"/><Relationship Id="rId831" Type="http://schemas.openxmlformats.org/officeDocument/2006/relationships/image" Target="../media/image1363.png"/><Relationship Id="rId852" Type="http://schemas.openxmlformats.org/officeDocument/2006/relationships/customXml" Target="../ink/ink1498.xml"/><Relationship Id="rId873" Type="http://schemas.openxmlformats.org/officeDocument/2006/relationships/image" Target="../media/image1385.png"/><Relationship Id="rId908" Type="http://schemas.openxmlformats.org/officeDocument/2006/relationships/customXml" Target="../ink/ink1526.xml"/><Relationship Id="rId491" Type="http://schemas.openxmlformats.org/officeDocument/2006/relationships/customXml" Target="../ink/ink1345.xml"/><Relationship Id="rId712" Type="http://schemas.openxmlformats.org/officeDocument/2006/relationships/image" Target="../media/image1304.png"/><Relationship Id="rId894" Type="http://schemas.openxmlformats.org/officeDocument/2006/relationships/customXml" Target="../ink/ink1519.xml"/><Relationship Id="rId929" Type="http://schemas.openxmlformats.org/officeDocument/2006/relationships/image" Target="../media/image1414.png"/><Relationship Id="rId568" Type="http://schemas.openxmlformats.org/officeDocument/2006/relationships/image" Target="../media/image1232.png"/><Relationship Id="rId589" Type="http://schemas.openxmlformats.org/officeDocument/2006/relationships/customXml" Target="../ink/ink1366.xml"/><Relationship Id="rId733" Type="http://schemas.openxmlformats.org/officeDocument/2006/relationships/customXml" Target="../ink/ink1438.xml"/><Relationship Id="rId754" Type="http://schemas.openxmlformats.org/officeDocument/2006/relationships/image" Target="../media/image1325.png"/><Relationship Id="rId775" Type="http://schemas.openxmlformats.org/officeDocument/2006/relationships/customXml" Target="../ink/ink1459.xml"/><Relationship Id="rId796" Type="http://schemas.openxmlformats.org/officeDocument/2006/relationships/customXml" Target="../ink/ink1470.xml"/><Relationship Id="rId940" Type="http://schemas.openxmlformats.org/officeDocument/2006/relationships/customXml" Target="../ink/ink1542.xml"/><Relationship Id="rId961" Type="http://schemas.openxmlformats.org/officeDocument/2006/relationships/image" Target="../media/image1431.png"/><Relationship Id="rId614" Type="http://schemas.openxmlformats.org/officeDocument/2006/relationships/image" Target="../media/image1255.png"/><Relationship Id="rId635" Type="http://schemas.openxmlformats.org/officeDocument/2006/relationships/customXml" Target="../ink/ink1389.xml"/><Relationship Id="rId656" Type="http://schemas.openxmlformats.org/officeDocument/2006/relationships/image" Target="../media/image1276.png"/><Relationship Id="rId677" Type="http://schemas.openxmlformats.org/officeDocument/2006/relationships/customXml" Target="../ink/ink1410.xml"/><Relationship Id="rId800" Type="http://schemas.openxmlformats.org/officeDocument/2006/relationships/customXml" Target="../ink/ink1472.xml"/><Relationship Id="rId821" Type="http://schemas.openxmlformats.org/officeDocument/2006/relationships/image" Target="../media/image1358.png"/><Relationship Id="rId842" Type="http://schemas.openxmlformats.org/officeDocument/2006/relationships/customXml" Target="../ink/ink1493.xml"/><Relationship Id="rId863" Type="http://schemas.openxmlformats.org/officeDocument/2006/relationships/image" Target="../media/image1380.png"/><Relationship Id="rId698" Type="http://schemas.openxmlformats.org/officeDocument/2006/relationships/image" Target="../media/image1297.png"/><Relationship Id="rId702" Type="http://schemas.openxmlformats.org/officeDocument/2006/relationships/image" Target="../media/image1299.png"/><Relationship Id="rId884" Type="http://schemas.openxmlformats.org/officeDocument/2006/relationships/customXml" Target="../ink/ink1514.xml"/><Relationship Id="rId919" Type="http://schemas.openxmlformats.org/officeDocument/2006/relationships/image" Target="../media/image1409.png"/><Relationship Id="rId558" Type="http://schemas.openxmlformats.org/officeDocument/2006/relationships/image" Target="../media/image1227.png"/><Relationship Id="rId579" Type="http://schemas.openxmlformats.org/officeDocument/2006/relationships/customXml" Target="../ink/ink1361.xml"/><Relationship Id="rId723" Type="http://schemas.openxmlformats.org/officeDocument/2006/relationships/customXml" Target="../ink/ink1433.xml"/><Relationship Id="rId744" Type="http://schemas.openxmlformats.org/officeDocument/2006/relationships/image" Target="../media/image1320.png"/><Relationship Id="rId765" Type="http://schemas.openxmlformats.org/officeDocument/2006/relationships/customXml" Target="../ink/ink1454.xml"/><Relationship Id="rId786" Type="http://schemas.openxmlformats.org/officeDocument/2006/relationships/customXml" Target="../ink/ink1465.xml"/><Relationship Id="rId930" Type="http://schemas.openxmlformats.org/officeDocument/2006/relationships/customXml" Target="../ink/ink1537.xml"/><Relationship Id="rId951" Type="http://schemas.openxmlformats.org/officeDocument/2006/relationships/image" Target="../media/image1425.png"/><Relationship Id="rId590" Type="http://schemas.openxmlformats.org/officeDocument/2006/relationships/image" Target="../media/image1243.png"/><Relationship Id="rId604" Type="http://schemas.openxmlformats.org/officeDocument/2006/relationships/image" Target="../media/image1250.png"/><Relationship Id="rId625" Type="http://schemas.openxmlformats.org/officeDocument/2006/relationships/customXml" Target="../ink/ink1384.xml"/><Relationship Id="rId646" Type="http://schemas.openxmlformats.org/officeDocument/2006/relationships/image" Target="../media/image1271.png"/><Relationship Id="rId811" Type="http://schemas.openxmlformats.org/officeDocument/2006/relationships/image" Target="../media/image1353.png"/><Relationship Id="rId832" Type="http://schemas.openxmlformats.org/officeDocument/2006/relationships/customXml" Target="../ink/ink1488.xml"/><Relationship Id="rId667" Type="http://schemas.openxmlformats.org/officeDocument/2006/relationships/customXml" Target="../ink/ink1405.xml"/><Relationship Id="rId688" Type="http://schemas.openxmlformats.org/officeDocument/2006/relationships/image" Target="../media/image1292.png"/><Relationship Id="rId853" Type="http://schemas.openxmlformats.org/officeDocument/2006/relationships/image" Target="../media/image1375.png"/><Relationship Id="rId874" Type="http://schemas.openxmlformats.org/officeDocument/2006/relationships/customXml" Target="../ink/ink1509.xml"/><Relationship Id="rId895" Type="http://schemas.openxmlformats.org/officeDocument/2006/relationships/image" Target="../media/image1396.png"/><Relationship Id="rId909" Type="http://schemas.openxmlformats.org/officeDocument/2006/relationships/image" Target="../media/image1403.png"/><Relationship Id="rId569" Type="http://schemas.openxmlformats.org/officeDocument/2006/relationships/customXml" Target="../ink/ink1356.xml"/><Relationship Id="rId713" Type="http://schemas.openxmlformats.org/officeDocument/2006/relationships/customXml" Target="../ink/ink1428.xml"/><Relationship Id="rId734" Type="http://schemas.openxmlformats.org/officeDocument/2006/relationships/image" Target="../media/image1315.png"/><Relationship Id="rId755" Type="http://schemas.openxmlformats.org/officeDocument/2006/relationships/customXml" Target="../ink/ink1449.xml"/><Relationship Id="rId776" Type="http://schemas.openxmlformats.org/officeDocument/2006/relationships/image" Target="../media/image1336.png"/><Relationship Id="rId797" Type="http://schemas.openxmlformats.org/officeDocument/2006/relationships/image" Target="../media/image1346.png"/><Relationship Id="rId920" Type="http://schemas.openxmlformats.org/officeDocument/2006/relationships/customXml" Target="../ink/ink1532.xml"/><Relationship Id="rId941" Type="http://schemas.openxmlformats.org/officeDocument/2006/relationships/image" Target="../media/image1420.png"/><Relationship Id="rId962" Type="http://schemas.openxmlformats.org/officeDocument/2006/relationships/customXml" Target="../ink/ink1553.xml"/><Relationship Id="rId580" Type="http://schemas.openxmlformats.org/officeDocument/2006/relationships/image" Target="../media/image1238.png"/><Relationship Id="rId615" Type="http://schemas.openxmlformats.org/officeDocument/2006/relationships/customXml" Target="../ink/ink1379.xml"/><Relationship Id="rId636" Type="http://schemas.openxmlformats.org/officeDocument/2006/relationships/image" Target="../media/image1266.png"/><Relationship Id="rId801" Type="http://schemas.openxmlformats.org/officeDocument/2006/relationships/image" Target="../media/image1348.png"/><Relationship Id="rId822" Type="http://schemas.openxmlformats.org/officeDocument/2006/relationships/customXml" Target="../ink/ink1483.xml"/><Relationship Id="rId1" Type="http://schemas.openxmlformats.org/officeDocument/2006/relationships/slideLayout" Target="../slideLayouts/slideLayout7.xml"/><Relationship Id="rId657" Type="http://schemas.openxmlformats.org/officeDocument/2006/relationships/customXml" Target="../ink/ink1400.xml"/><Relationship Id="rId678" Type="http://schemas.openxmlformats.org/officeDocument/2006/relationships/image" Target="../media/image1287.png"/><Relationship Id="rId699" Type="http://schemas.openxmlformats.org/officeDocument/2006/relationships/customXml" Target="../ink/ink1421.xml"/><Relationship Id="rId843" Type="http://schemas.openxmlformats.org/officeDocument/2006/relationships/image" Target="../media/image1370.png"/><Relationship Id="rId864" Type="http://schemas.openxmlformats.org/officeDocument/2006/relationships/customXml" Target="../ink/ink1504.xml"/><Relationship Id="rId885" Type="http://schemas.openxmlformats.org/officeDocument/2006/relationships/image" Target="../media/image1391.png"/><Relationship Id="rId559" Type="http://schemas.openxmlformats.org/officeDocument/2006/relationships/customXml" Target="../ink/ink1351.xml"/><Relationship Id="rId703" Type="http://schemas.openxmlformats.org/officeDocument/2006/relationships/customXml" Target="../ink/ink1423.xml"/><Relationship Id="rId724" Type="http://schemas.openxmlformats.org/officeDocument/2006/relationships/image" Target="../media/image1310.png"/><Relationship Id="rId745" Type="http://schemas.openxmlformats.org/officeDocument/2006/relationships/customXml" Target="../ink/ink1444.xml"/><Relationship Id="rId766" Type="http://schemas.openxmlformats.org/officeDocument/2006/relationships/image" Target="../media/image1331.png"/><Relationship Id="rId910" Type="http://schemas.openxmlformats.org/officeDocument/2006/relationships/customXml" Target="../ink/ink1527.xml"/><Relationship Id="rId931" Type="http://schemas.openxmlformats.org/officeDocument/2006/relationships/image" Target="../media/image1415.png"/><Relationship Id="rId952" Type="http://schemas.openxmlformats.org/officeDocument/2006/relationships/customXml" Target="../ink/ink1548.xml"/><Relationship Id="rId570" Type="http://schemas.openxmlformats.org/officeDocument/2006/relationships/image" Target="../media/image1233.png"/><Relationship Id="rId591" Type="http://schemas.openxmlformats.org/officeDocument/2006/relationships/customXml" Target="../ink/ink1367.xml"/><Relationship Id="rId605" Type="http://schemas.openxmlformats.org/officeDocument/2006/relationships/customXml" Target="../ink/ink1374.xml"/><Relationship Id="rId626" Type="http://schemas.openxmlformats.org/officeDocument/2006/relationships/image" Target="../media/image1261.png"/><Relationship Id="rId787" Type="http://schemas.openxmlformats.org/officeDocument/2006/relationships/image" Target="../media/image1341.png"/><Relationship Id="rId812" Type="http://schemas.openxmlformats.org/officeDocument/2006/relationships/customXml" Target="../ink/ink1478.xml"/><Relationship Id="rId647" Type="http://schemas.openxmlformats.org/officeDocument/2006/relationships/customXml" Target="../ink/ink1395.xml"/><Relationship Id="rId668" Type="http://schemas.openxmlformats.org/officeDocument/2006/relationships/image" Target="../media/image1282.png"/><Relationship Id="rId689" Type="http://schemas.openxmlformats.org/officeDocument/2006/relationships/customXml" Target="../ink/ink1416.xml"/><Relationship Id="rId833" Type="http://schemas.openxmlformats.org/officeDocument/2006/relationships/image" Target="../media/image1365.png"/><Relationship Id="rId854" Type="http://schemas.openxmlformats.org/officeDocument/2006/relationships/customXml" Target="../ink/ink1499.xml"/><Relationship Id="rId875" Type="http://schemas.openxmlformats.org/officeDocument/2006/relationships/image" Target="../media/image1386.png"/><Relationship Id="rId896" Type="http://schemas.openxmlformats.org/officeDocument/2006/relationships/customXml" Target="../ink/ink1520.xml"/><Relationship Id="rId714" Type="http://schemas.openxmlformats.org/officeDocument/2006/relationships/image" Target="../media/image1305.png"/><Relationship Id="rId735" Type="http://schemas.openxmlformats.org/officeDocument/2006/relationships/customXml" Target="../ink/ink1439.xml"/><Relationship Id="rId756" Type="http://schemas.openxmlformats.org/officeDocument/2006/relationships/image" Target="../media/image1326.png"/><Relationship Id="rId900" Type="http://schemas.openxmlformats.org/officeDocument/2006/relationships/customXml" Target="../ink/ink1522.xml"/><Relationship Id="rId921" Type="http://schemas.openxmlformats.org/officeDocument/2006/relationships/image" Target="../media/image1410.png"/><Relationship Id="rId942" Type="http://schemas.openxmlformats.org/officeDocument/2006/relationships/customXml" Target="../ink/ink1543.xml"/><Relationship Id="rId560" Type="http://schemas.openxmlformats.org/officeDocument/2006/relationships/image" Target="../media/image1228.png"/><Relationship Id="rId581" Type="http://schemas.openxmlformats.org/officeDocument/2006/relationships/customXml" Target="../ink/ink1362.xml"/><Relationship Id="rId777" Type="http://schemas.openxmlformats.org/officeDocument/2006/relationships/customXml" Target="../ink/ink1460.xml"/><Relationship Id="rId798" Type="http://schemas.openxmlformats.org/officeDocument/2006/relationships/customXml" Target="../ink/ink1471.xml"/><Relationship Id="rId963" Type="http://schemas.openxmlformats.org/officeDocument/2006/relationships/image" Target="../media/image1432.png"/><Relationship Id="rId616" Type="http://schemas.openxmlformats.org/officeDocument/2006/relationships/image" Target="../media/image1256.png"/><Relationship Id="rId637" Type="http://schemas.openxmlformats.org/officeDocument/2006/relationships/customXml" Target="../ink/ink1390.xml"/><Relationship Id="rId658" Type="http://schemas.openxmlformats.org/officeDocument/2006/relationships/image" Target="../media/image1277.png"/><Relationship Id="rId679" Type="http://schemas.openxmlformats.org/officeDocument/2006/relationships/customXml" Target="../ink/ink1411.xml"/><Relationship Id="rId802" Type="http://schemas.openxmlformats.org/officeDocument/2006/relationships/customXml" Target="../ink/ink1473.xml"/><Relationship Id="rId823" Type="http://schemas.openxmlformats.org/officeDocument/2006/relationships/image" Target="../media/image1359.png"/><Relationship Id="rId844" Type="http://schemas.openxmlformats.org/officeDocument/2006/relationships/customXml" Target="../ink/ink1494.xml"/><Relationship Id="rId865" Type="http://schemas.openxmlformats.org/officeDocument/2006/relationships/image" Target="../media/image1381.png"/><Relationship Id="rId886" Type="http://schemas.openxmlformats.org/officeDocument/2006/relationships/customXml" Target="../ink/ink1515.xml"/><Relationship Id="rId2" Type="http://schemas.openxmlformats.org/officeDocument/2006/relationships/customXml" Target="../ink/ink1342.xml"/><Relationship Id="rId690" Type="http://schemas.openxmlformats.org/officeDocument/2006/relationships/image" Target="../media/image1293.png"/><Relationship Id="rId704" Type="http://schemas.openxmlformats.org/officeDocument/2006/relationships/image" Target="../media/image1300.png"/><Relationship Id="rId725" Type="http://schemas.openxmlformats.org/officeDocument/2006/relationships/customXml" Target="../ink/ink1434.xml"/><Relationship Id="rId746" Type="http://schemas.openxmlformats.org/officeDocument/2006/relationships/image" Target="../media/image1321.png"/><Relationship Id="rId911" Type="http://schemas.openxmlformats.org/officeDocument/2006/relationships/image" Target="../media/image1405.png"/><Relationship Id="rId932" Type="http://schemas.openxmlformats.org/officeDocument/2006/relationships/customXml" Target="../ink/ink1538.xml"/><Relationship Id="rId550" Type="http://schemas.openxmlformats.org/officeDocument/2006/relationships/image" Target="../media/image1434.png"/><Relationship Id="rId767" Type="http://schemas.openxmlformats.org/officeDocument/2006/relationships/customXml" Target="../ink/ink1455.xml"/><Relationship Id="rId788" Type="http://schemas.openxmlformats.org/officeDocument/2006/relationships/customXml" Target="../ink/ink1466.xml"/><Relationship Id="rId953" Type="http://schemas.openxmlformats.org/officeDocument/2006/relationships/image" Target="../media/image1426.png"/><Relationship Id="rId571" Type="http://schemas.openxmlformats.org/officeDocument/2006/relationships/customXml" Target="../ink/ink1357.xml"/><Relationship Id="rId592" Type="http://schemas.openxmlformats.org/officeDocument/2006/relationships/image" Target="../media/image1244.png"/><Relationship Id="rId606" Type="http://schemas.openxmlformats.org/officeDocument/2006/relationships/image" Target="../media/image1251.png"/><Relationship Id="rId627" Type="http://schemas.openxmlformats.org/officeDocument/2006/relationships/customXml" Target="../ink/ink1385.xml"/><Relationship Id="rId648" Type="http://schemas.openxmlformats.org/officeDocument/2006/relationships/image" Target="../media/image1272.png"/><Relationship Id="rId669" Type="http://schemas.openxmlformats.org/officeDocument/2006/relationships/customXml" Target="../ink/ink1406.xml"/><Relationship Id="rId813" Type="http://schemas.openxmlformats.org/officeDocument/2006/relationships/image" Target="../media/image1354.png"/><Relationship Id="rId834" Type="http://schemas.openxmlformats.org/officeDocument/2006/relationships/customXml" Target="../ink/ink1489.xml"/><Relationship Id="rId855" Type="http://schemas.openxmlformats.org/officeDocument/2006/relationships/image" Target="../media/image1376.png"/><Relationship Id="rId876" Type="http://schemas.openxmlformats.org/officeDocument/2006/relationships/customXml" Target="../ink/ink1510.xml"/><Relationship Id="rId410" Type="http://schemas.openxmlformats.org/officeDocument/2006/relationships/image" Target="../media/image1364.png"/><Relationship Id="rId680" Type="http://schemas.openxmlformats.org/officeDocument/2006/relationships/image" Target="../media/image1288.png"/><Relationship Id="rId715" Type="http://schemas.openxmlformats.org/officeDocument/2006/relationships/customXml" Target="../ink/ink1429.xml"/><Relationship Id="rId736" Type="http://schemas.openxmlformats.org/officeDocument/2006/relationships/image" Target="../media/image1316.png"/><Relationship Id="rId897" Type="http://schemas.openxmlformats.org/officeDocument/2006/relationships/image" Target="../media/image1397.png"/><Relationship Id="rId901" Type="http://schemas.openxmlformats.org/officeDocument/2006/relationships/image" Target="../media/image1399.png"/><Relationship Id="rId922" Type="http://schemas.openxmlformats.org/officeDocument/2006/relationships/customXml" Target="../ink/ink1533.xml"/><Relationship Id="rId540" Type="http://schemas.openxmlformats.org/officeDocument/2006/relationships/image" Target="../media/image1429.png"/><Relationship Id="rId757" Type="http://schemas.openxmlformats.org/officeDocument/2006/relationships/customXml" Target="../ink/ink1450.xml"/><Relationship Id="rId778" Type="http://schemas.openxmlformats.org/officeDocument/2006/relationships/customXml" Target="../ink/ink1461.xml"/><Relationship Id="rId799" Type="http://schemas.openxmlformats.org/officeDocument/2006/relationships/image" Target="../media/image1347.png"/><Relationship Id="rId943" Type="http://schemas.openxmlformats.org/officeDocument/2006/relationships/image" Target="../media/image1421.png"/><Relationship Id="rId964" Type="http://schemas.openxmlformats.org/officeDocument/2006/relationships/customXml" Target="../ink/ink1554.xml"/><Relationship Id="rId561" Type="http://schemas.openxmlformats.org/officeDocument/2006/relationships/customXml" Target="../ink/ink1352.xml"/><Relationship Id="rId582" Type="http://schemas.openxmlformats.org/officeDocument/2006/relationships/image" Target="../media/image1239.png"/><Relationship Id="rId617" Type="http://schemas.openxmlformats.org/officeDocument/2006/relationships/customXml" Target="../ink/ink1380.xml"/><Relationship Id="rId638" Type="http://schemas.openxmlformats.org/officeDocument/2006/relationships/image" Target="../media/image1267.png"/><Relationship Id="rId659" Type="http://schemas.openxmlformats.org/officeDocument/2006/relationships/customXml" Target="../ink/ink1401.xml"/><Relationship Id="rId803" Type="http://schemas.openxmlformats.org/officeDocument/2006/relationships/image" Target="../media/image1349.png"/><Relationship Id="rId824" Type="http://schemas.openxmlformats.org/officeDocument/2006/relationships/customXml" Target="../ink/ink1484.xml"/><Relationship Id="rId845" Type="http://schemas.openxmlformats.org/officeDocument/2006/relationships/image" Target="../media/image1371.png"/><Relationship Id="rId866" Type="http://schemas.openxmlformats.org/officeDocument/2006/relationships/customXml" Target="../ink/ink1505.xml"/><Relationship Id="rId670" Type="http://schemas.openxmlformats.org/officeDocument/2006/relationships/image" Target="../media/image1283.png"/><Relationship Id="rId705" Type="http://schemas.openxmlformats.org/officeDocument/2006/relationships/customXml" Target="../ink/ink1424.xml"/><Relationship Id="rId887" Type="http://schemas.openxmlformats.org/officeDocument/2006/relationships/image" Target="../media/image1392.png"/><Relationship Id="rId691" Type="http://schemas.openxmlformats.org/officeDocument/2006/relationships/customXml" Target="../ink/ink1417.xml"/><Relationship Id="rId726" Type="http://schemas.openxmlformats.org/officeDocument/2006/relationships/image" Target="../media/image1311.png"/><Relationship Id="rId747" Type="http://schemas.openxmlformats.org/officeDocument/2006/relationships/customXml" Target="../ink/ink1445.xml"/><Relationship Id="rId768" Type="http://schemas.openxmlformats.org/officeDocument/2006/relationships/image" Target="../media/image1332.png"/><Relationship Id="rId789" Type="http://schemas.openxmlformats.org/officeDocument/2006/relationships/image" Target="../media/image1342.png"/><Relationship Id="rId912" Type="http://schemas.openxmlformats.org/officeDocument/2006/relationships/customXml" Target="../ink/ink1528.xml"/><Relationship Id="rId933" Type="http://schemas.openxmlformats.org/officeDocument/2006/relationships/image" Target="../media/image1416.png"/><Relationship Id="rId954" Type="http://schemas.openxmlformats.org/officeDocument/2006/relationships/customXml" Target="../ink/ink1549.xml"/><Relationship Id="rId83" Type="http://schemas.openxmlformats.org/officeDocument/2006/relationships/image" Target="../media/image774.png"/><Relationship Id="rId551" Type="http://schemas.openxmlformats.org/officeDocument/2006/relationships/customXml" Target="../ink/ink1347.xml"/><Relationship Id="rId572" Type="http://schemas.openxmlformats.org/officeDocument/2006/relationships/image" Target="../media/image1234.png"/><Relationship Id="rId593" Type="http://schemas.openxmlformats.org/officeDocument/2006/relationships/customXml" Target="../ink/ink1368.xml"/><Relationship Id="rId607" Type="http://schemas.openxmlformats.org/officeDocument/2006/relationships/customXml" Target="../ink/ink1375.xml"/><Relationship Id="rId628" Type="http://schemas.openxmlformats.org/officeDocument/2006/relationships/image" Target="../media/image1262.png"/><Relationship Id="rId649" Type="http://schemas.openxmlformats.org/officeDocument/2006/relationships/customXml" Target="../ink/ink1396.xml"/><Relationship Id="rId814" Type="http://schemas.openxmlformats.org/officeDocument/2006/relationships/customXml" Target="../ink/ink1479.xml"/><Relationship Id="rId835" Type="http://schemas.openxmlformats.org/officeDocument/2006/relationships/image" Target="../media/image1366.png"/><Relationship Id="rId856" Type="http://schemas.openxmlformats.org/officeDocument/2006/relationships/customXml" Target="../ink/ink1500.xml"/><Relationship Id="rId411" Type="http://schemas.openxmlformats.org/officeDocument/2006/relationships/customXml" Target="../ink/ink1344.xml"/><Relationship Id="rId660" Type="http://schemas.openxmlformats.org/officeDocument/2006/relationships/image" Target="../media/image1278.png"/><Relationship Id="rId877" Type="http://schemas.openxmlformats.org/officeDocument/2006/relationships/image" Target="../media/image1387.png"/><Relationship Id="rId898" Type="http://schemas.openxmlformats.org/officeDocument/2006/relationships/customXml" Target="../ink/ink1521.xml"/><Relationship Id="rId681" Type="http://schemas.openxmlformats.org/officeDocument/2006/relationships/customXml" Target="../ink/ink1412.xml"/><Relationship Id="rId716" Type="http://schemas.openxmlformats.org/officeDocument/2006/relationships/image" Target="../media/image1306.png"/><Relationship Id="rId737" Type="http://schemas.openxmlformats.org/officeDocument/2006/relationships/customXml" Target="../ink/ink1440.xml"/><Relationship Id="rId758" Type="http://schemas.openxmlformats.org/officeDocument/2006/relationships/image" Target="../media/image1327.png"/><Relationship Id="rId779" Type="http://schemas.openxmlformats.org/officeDocument/2006/relationships/image" Target="../media/image1337.png"/><Relationship Id="rId902" Type="http://schemas.openxmlformats.org/officeDocument/2006/relationships/customXml" Target="../ink/ink1523.xml"/><Relationship Id="rId923" Type="http://schemas.openxmlformats.org/officeDocument/2006/relationships/image" Target="../media/image1411.png"/><Relationship Id="rId944" Type="http://schemas.openxmlformats.org/officeDocument/2006/relationships/customXml" Target="../ink/ink1544.xml"/><Relationship Id="rId965" Type="http://schemas.openxmlformats.org/officeDocument/2006/relationships/image" Target="../media/image1433.png"/><Relationship Id="rId541" Type="http://schemas.openxmlformats.org/officeDocument/2006/relationships/customXml" Target="../ink/ink1346.xml"/><Relationship Id="rId562" Type="http://schemas.openxmlformats.org/officeDocument/2006/relationships/image" Target="../media/image1229.png"/><Relationship Id="rId583" Type="http://schemas.openxmlformats.org/officeDocument/2006/relationships/customXml" Target="../ink/ink1363.xml"/><Relationship Id="rId618" Type="http://schemas.openxmlformats.org/officeDocument/2006/relationships/image" Target="../media/image1257.png"/><Relationship Id="rId639" Type="http://schemas.openxmlformats.org/officeDocument/2006/relationships/customXml" Target="../ink/ink1391.xml"/><Relationship Id="rId790" Type="http://schemas.openxmlformats.org/officeDocument/2006/relationships/customXml" Target="../ink/ink1467.xml"/><Relationship Id="rId804" Type="http://schemas.openxmlformats.org/officeDocument/2006/relationships/customXml" Target="../ink/ink1474.xml"/><Relationship Id="rId825" Type="http://schemas.openxmlformats.org/officeDocument/2006/relationships/image" Target="../media/image1360.png"/><Relationship Id="rId650" Type="http://schemas.openxmlformats.org/officeDocument/2006/relationships/image" Target="../media/image1273.png"/><Relationship Id="rId846" Type="http://schemas.openxmlformats.org/officeDocument/2006/relationships/customXml" Target="../ink/ink1495.xml"/><Relationship Id="rId867" Type="http://schemas.openxmlformats.org/officeDocument/2006/relationships/image" Target="../media/image1382.png"/><Relationship Id="rId888" Type="http://schemas.openxmlformats.org/officeDocument/2006/relationships/customXml" Target="../ink/ink1516.xml"/><Relationship Id="rId692" Type="http://schemas.openxmlformats.org/officeDocument/2006/relationships/image" Target="../media/image1294.png"/><Relationship Id="rId706" Type="http://schemas.openxmlformats.org/officeDocument/2006/relationships/image" Target="../media/image1301.png"/><Relationship Id="rId748" Type="http://schemas.openxmlformats.org/officeDocument/2006/relationships/image" Target="../media/image1322.png"/><Relationship Id="rId913" Type="http://schemas.openxmlformats.org/officeDocument/2006/relationships/image" Target="../media/image1406.png"/><Relationship Id="rId955" Type="http://schemas.openxmlformats.org/officeDocument/2006/relationships/image" Target="../media/image1427.png"/><Relationship Id="rId84" Type="http://schemas.openxmlformats.org/officeDocument/2006/relationships/customXml" Target="../ink/ink1343.xml"/><Relationship Id="rId552" Type="http://schemas.openxmlformats.org/officeDocument/2006/relationships/image" Target="../media/image1224.png"/><Relationship Id="rId594" Type="http://schemas.openxmlformats.org/officeDocument/2006/relationships/image" Target="../media/image1245.png"/><Relationship Id="rId608" Type="http://schemas.openxmlformats.org/officeDocument/2006/relationships/image" Target="../media/image1252.png"/><Relationship Id="rId815" Type="http://schemas.openxmlformats.org/officeDocument/2006/relationships/image" Target="../media/image1355.png"/><Relationship Id="rId857" Type="http://schemas.openxmlformats.org/officeDocument/2006/relationships/image" Target="../media/image1377.png"/><Relationship Id="rId899" Type="http://schemas.openxmlformats.org/officeDocument/2006/relationships/image" Target="../media/image1398.png"/><Relationship Id="rId661" Type="http://schemas.openxmlformats.org/officeDocument/2006/relationships/customXml" Target="../ink/ink1402.xml"/><Relationship Id="rId717" Type="http://schemas.openxmlformats.org/officeDocument/2006/relationships/customXml" Target="../ink/ink1430.xml"/><Relationship Id="rId759" Type="http://schemas.openxmlformats.org/officeDocument/2006/relationships/customXml" Target="../ink/ink1451.xml"/><Relationship Id="rId924" Type="http://schemas.openxmlformats.org/officeDocument/2006/relationships/customXml" Target="../ink/ink1534.xml"/><Relationship Id="rId563" Type="http://schemas.openxmlformats.org/officeDocument/2006/relationships/customXml" Target="../ink/ink1353.xml"/><Relationship Id="rId619" Type="http://schemas.openxmlformats.org/officeDocument/2006/relationships/customXml" Target="../ink/ink1381.xml"/><Relationship Id="rId770" Type="http://schemas.openxmlformats.org/officeDocument/2006/relationships/image" Target="../media/image1333.png"/><Relationship Id="rId826" Type="http://schemas.openxmlformats.org/officeDocument/2006/relationships/customXml" Target="../ink/ink1485.xml"/><Relationship Id="rId868" Type="http://schemas.openxmlformats.org/officeDocument/2006/relationships/customXml" Target="../ink/ink1506.xml"/><Relationship Id="rId630" Type="http://schemas.openxmlformats.org/officeDocument/2006/relationships/image" Target="../media/image1263.png"/><Relationship Id="rId672" Type="http://schemas.openxmlformats.org/officeDocument/2006/relationships/image" Target="../media/image1284.png"/><Relationship Id="rId728" Type="http://schemas.openxmlformats.org/officeDocument/2006/relationships/image" Target="../media/image1312.png"/><Relationship Id="rId935" Type="http://schemas.openxmlformats.org/officeDocument/2006/relationships/image" Target="../media/image1417.png"/></Relationships>
</file>

<file path=ppt/slides/_rels/slide12.xml.rels><?xml version="1.0" encoding="UTF-8" standalone="yes"?>
<Relationships xmlns="http://schemas.openxmlformats.org/package/2006/relationships"><Relationship Id="rId303" Type="http://schemas.openxmlformats.org/officeDocument/2006/relationships/image" Target="../media/image1547.png"/><Relationship Id="rId485" Type="http://schemas.openxmlformats.org/officeDocument/2006/relationships/customXml" Target="../ink/ink1708.xml"/><Relationship Id="rId21" Type="http://schemas.openxmlformats.org/officeDocument/2006/relationships/image" Target="../media/image1444.png"/><Relationship Id="rId42" Type="http://schemas.openxmlformats.org/officeDocument/2006/relationships/customXml" Target="../ink/ink1575.xml"/><Relationship Id="rId63" Type="http://schemas.openxmlformats.org/officeDocument/2006/relationships/image" Target="../media/image1464.png"/><Relationship Id="rId84" Type="http://schemas.openxmlformats.org/officeDocument/2006/relationships/customXml" Target="../ink/ink1596.xml"/><Relationship Id="rId138" Type="http://schemas.openxmlformats.org/officeDocument/2006/relationships/customXml" Target="../ink/ink1622.xml"/><Relationship Id="rId366" Type="http://schemas.openxmlformats.org/officeDocument/2006/relationships/customXml" Target="../ink/ink1648.xml"/><Relationship Id="rId387" Type="http://schemas.openxmlformats.org/officeDocument/2006/relationships/image" Target="../media/image1514.png"/><Relationship Id="rId510" Type="http://schemas.openxmlformats.org/officeDocument/2006/relationships/image" Target="../media/image1596.png"/><Relationship Id="rId531" Type="http://schemas.openxmlformats.org/officeDocument/2006/relationships/customXml" Target="../ink/ink1731.xml"/><Relationship Id="rId412" Type="http://schemas.openxmlformats.org/officeDocument/2006/relationships/customXml" Target="../ink/ink1671.xml"/><Relationship Id="rId433" Type="http://schemas.openxmlformats.org/officeDocument/2006/relationships/image" Target="../media/image1544.png"/><Relationship Id="rId107" Type="http://schemas.openxmlformats.org/officeDocument/2006/relationships/image" Target="../media/image1486.png"/><Relationship Id="rId268" Type="http://schemas.openxmlformats.org/officeDocument/2006/relationships/image" Target="../media/image1531.png"/><Relationship Id="rId454" Type="http://schemas.openxmlformats.org/officeDocument/2006/relationships/image" Target="../media/image1558.png"/><Relationship Id="rId475" Type="http://schemas.openxmlformats.org/officeDocument/2006/relationships/customXml" Target="../ink/ink1703.xml"/><Relationship Id="rId496" Type="http://schemas.openxmlformats.org/officeDocument/2006/relationships/image" Target="../media/image1589.png"/><Relationship Id="rId11" Type="http://schemas.openxmlformats.org/officeDocument/2006/relationships/image" Target="../media/image1439.png"/><Relationship Id="rId32" Type="http://schemas.openxmlformats.org/officeDocument/2006/relationships/customXml" Target="../ink/ink1570.xml"/><Relationship Id="rId53" Type="http://schemas.openxmlformats.org/officeDocument/2006/relationships/image" Target="../media/image1459.png"/><Relationship Id="rId74" Type="http://schemas.openxmlformats.org/officeDocument/2006/relationships/customXml" Target="../ink/ink1591.xml"/><Relationship Id="rId128" Type="http://schemas.openxmlformats.org/officeDocument/2006/relationships/customXml" Target="../ink/ink1617.xml"/><Relationship Id="rId314" Type="http://schemas.openxmlformats.org/officeDocument/2006/relationships/customXml" Target="../ink/ink1637.xml"/><Relationship Id="rId356" Type="http://schemas.openxmlformats.org/officeDocument/2006/relationships/customXml" Target="../ink/ink1643.xml"/><Relationship Id="rId377" Type="http://schemas.openxmlformats.org/officeDocument/2006/relationships/image" Target="../media/image1509.png"/><Relationship Id="rId398" Type="http://schemas.openxmlformats.org/officeDocument/2006/relationships/customXml" Target="../ink/ink1664.xml"/><Relationship Id="rId500" Type="http://schemas.openxmlformats.org/officeDocument/2006/relationships/image" Target="../media/image1591.png"/><Relationship Id="rId521" Type="http://schemas.openxmlformats.org/officeDocument/2006/relationships/customXml" Target="../ink/ink1726.xml"/><Relationship Id="rId542" Type="http://schemas.openxmlformats.org/officeDocument/2006/relationships/image" Target="../media/image1612.png"/><Relationship Id="rId5" Type="http://schemas.openxmlformats.org/officeDocument/2006/relationships/image" Target="../media/image1436.png"/><Relationship Id="rId95" Type="http://schemas.openxmlformats.org/officeDocument/2006/relationships/image" Target="../media/image1480.png"/><Relationship Id="rId237" Type="http://schemas.openxmlformats.org/officeDocument/2006/relationships/customXml" Target="../ink/ink1625.xml"/><Relationship Id="rId402" Type="http://schemas.openxmlformats.org/officeDocument/2006/relationships/customXml" Target="../ink/ink1666.xml"/><Relationship Id="rId423" Type="http://schemas.openxmlformats.org/officeDocument/2006/relationships/image" Target="../media/image1539.png"/><Relationship Id="rId258" Type="http://schemas.openxmlformats.org/officeDocument/2006/relationships/customXml" Target="../ink/ink1629.xml"/><Relationship Id="rId444" Type="http://schemas.openxmlformats.org/officeDocument/2006/relationships/image" Target="../media/image1553.png"/><Relationship Id="rId465" Type="http://schemas.openxmlformats.org/officeDocument/2006/relationships/customXml" Target="../ink/ink1698.xml"/><Relationship Id="rId486" Type="http://schemas.openxmlformats.org/officeDocument/2006/relationships/image" Target="../media/image1584.png"/><Relationship Id="rId22" Type="http://schemas.openxmlformats.org/officeDocument/2006/relationships/customXml" Target="../ink/ink1565.xml"/><Relationship Id="rId43" Type="http://schemas.openxmlformats.org/officeDocument/2006/relationships/image" Target="../media/image1454.png"/><Relationship Id="rId64" Type="http://schemas.openxmlformats.org/officeDocument/2006/relationships/customXml" Target="../ink/ink1586.xml"/><Relationship Id="rId139" Type="http://schemas.openxmlformats.org/officeDocument/2006/relationships/image" Target="../media/image1502.png"/><Relationship Id="rId304" Type="http://schemas.openxmlformats.org/officeDocument/2006/relationships/customXml" Target="../ink/ink1635.xml"/><Relationship Id="rId367" Type="http://schemas.openxmlformats.org/officeDocument/2006/relationships/image" Target="../media/image1504.png"/><Relationship Id="rId388" Type="http://schemas.openxmlformats.org/officeDocument/2006/relationships/customXml" Target="../ink/ink1659.xml"/><Relationship Id="rId511" Type="http://schemas.openxmlformats.org/officeDocument/2006/relationships/customXml" Target="../ink/ink1721.xml"/><Relationship Id="rId532" Type="http://schemas.openxmlformats.org/officeDocument/2006/relationships/image" Target="../media/image1607.png"/><Relationship Id="rId85" Type="http://schemas.openxmlformats.org/officeDocument/2006/relationships/image" Target="../media/image1475.png"/><Relationship Id="rId413" Type="http://schemas.openxmlformats.org/officeDocument/2006/relationships/image" Target="../media/image1534.png"/><Relationship Id="rId269" Type="http://schemas.openxmlformats.org/officeDocument/2006/relationships/customXml" Target="../ink/ink1630.xml"/><Relationship Id="rId434" Type="http://schemas.openxmlformats.org/officeDocument/2006/relationships/customXml" Target="../ink/ink1682.xml"/><Relationship Id="rId455" Type="http://schemas.openxmlformats.org/officeDocument/2006/relationships/customXml" Target="../ink/ink1693.xml"/><Relationship Id="rId476" Type="http://schemas.openxmlformats.org/officeDocument/2006/relationships/image" Target="../media/image1579.png"/><Relationship Id="rId497" Type="http://schemas.openxmlformats.org/officeDocument/2006/relationships/customXml" Target="../ink/ink1714.xml"/><Relationship Id="rId12" Type="http://schemas.openxmlformats.org/officeDocument/2006/relationships/customXml" Target="../ink/ink1560.xml"/><Relationship Id="rId33" Type="http://schemas.openxmlformats.org/officeDocument/2006/relationships/image" Target="../media/image1450.png"/><Relationship Id="rId108" Type="http://schemas.openxmlformats.org/officeDocument/2006/relationships/customXml" Target="../ink/ink1608.xml"/><Relationship Id="rId129" Type="http://schemas.openxmlformats.org/officeDocument/2006/relationships/image" Target="../media/image1497.png"/><Relationship Id="rId357" Type="http://schemas.openxmlformats.org/officeDocument/2006/relationships/image" Target="../media/image1574.png"/><Relationship Id="rId501" Type="http://schemas.openxmlformats.org/officeDocument/2006/relationships/customXml" Target="../ink/ink1716.xml"/><Relationship Id="rId522" Type="http://schemas.openxmlformats.org/officeDocument/2006/relationships/image" Target="../media/image1602.png"/><Relationship Id="rId54" Type="http://schemas.openxmlformats.org/officeDocument/2006/relationships/customXml" Target="../ink/ink1581.xml"/><Relationship Id="rId75" Type="http://schemas.openxmlformats.org/officeDocument/2006/relationships/image" Target="../media/image1470.png"/><Relationship Id="rId96" Type="http://schemas.openxmlformats.org/officeDocument/2006/relationships/customXml" Target="../ink/ink1602.xml"/><Relationship Id="rId140" Type="http://schemas.openxmlformats.org/officeDocument/2006/relationships/image" Target="../media/image61.jpg"/><Relationship Id="rId378" Type="http://schemas.openxmlformats.org/officeDocument/2006/relationships/customXml" Target="../ink/ink1654.xml"/><Relationship Id="rId399" Type="http://schemas.openxmlformats.org/officeDocument/2006/relationships/image" Target="../media/image1523.png"/><Relationship Id="rId403" Type="http://schemas.openxmlformats.org/officeDocument/2006/relationships/image" Target="../media/image1527.png"/><Relationship Id="rId6" Type="http://schemas.openxmlformats.org/officeDocument/2006/relationships/customXml" Target="../ink/ink1557.xml"/><Relationship Id="rId424" Type="http://schemas.openxmlformats.org/officeDocument/2006/relationships/customXml" Target="../ink/ink1677.xml"/><Relationship Id="rId445" Type="http://schemas.openxmlformats.org/officeDocument/2006/relationships/customXml" Target="../ink/ink1688.xml"/><Relationship Id="rId466" Type="http://schemas.openxmlformats.org/officeDocument/2006/relationships/image" Target="../media/image1564.png"/><Relationship Id="rId487" Type="http://schemas.openxmlformats.org/officeDocument/2006/relationships/customXml" Target="../ink/ink1709.xml"/><Relationship Id="rId23" Type="http://schemas.openxmlformats.org/officeDocument/2006/relationships/image" Target="../media/image1445.png"/><Relationship Id="rId119" Type="http://schemas.openxmlformats.org/officeDocument/2006/relationships/image" Target="../media/image1492.png"/><Relationship Id="rId270" Type="http://schemas.openxmlformats.org/officeDocument/2006/relationships/customXml" Target="../ink/ink1631.xml"/><Relationship Id="rId512" Type="http://schemas.openxmlformats.org/officeDocument/2006/relationships/image" Target="../media/image1597.png"/><Relationship Id="rId533" Type="http://schemas.openxmlformats.org/officeDocument/2006/relationships/customXml" Target="../ink/ink1732.xml"/><Relationship Id="rId44" Type="http://schemas.openxmlformats.org/officeDocument/2006/relationships/customXml" Target="../ink/ink1576.xml"/><Relationship Id="rId65" Type="http://schemas.openxmlformats.org/officeDocument/2006/relationships/image" Target="../media/image1465.png"/><Relationship Id="rId86" Type="http://schemas.openxmlformats.org/officeDocument/2006/relationships/customXml" Target="../ink/ink1597.xml"/><Relationship Id="rId130" Type="http://schemas.openxmlformats.org/officeDocument/2006/relationships/customXml" Target="../ink/ink1618.xml"/><Relationship Id="rId368" Type="http://schemas.openxmlformats.org/officeDocument/2006/relationships/customXml" Target="../ink/ink1649.xml"/><Relationship Id="rId389" Type="http://schemas.openxmlformats.org/officeDocument/2006/relationships/image" Target="../media/image1515.png"/><Relationship Id="rId414" Type="http://schemas.openxmlformats.org/officeDocument/2006/relationships/customXml" Target="../ink/ink1672.xml"/><Relationship Id="rId435" Type="http://schemas.openxmlformats.org/officeDocument/2006/relationships/image" Target="../media/image1545.png"/><Relationship Id="rId456" Type="http://schemas.openxmlformats.org/officeDocument/2006/relationships/image" Target="../media/image1559.png"/><Relationship Id="rId477" Type="http://schemas.openxmlformats.org/officeDocument/2006/relationships/customXml" Target="../ink/ink1704.xml"/><Relationship Id="rId498" Type="http://schemas.openxmlformats.org/officeDocument/2006/relationships/image" Target="../media/image1590.png"/><Relationship Id="rId13" Type="http://schemas.openxmlformats.org/officeDocument/2006/relationships/image" Target="../media/image1440.png"/><Relationship Id="rId109" Type="http://schemas.openxmlformats.org/officeDocument/2006/relationships/image" Target="../media/image1487.png"/><Relationship Id="rId502" Type="http://schemas.openxmlformats.org/officeDocument/2006/relationships/image" Target="../media/image1592.png"/><Relationship Id="rId523" Type="http://schemas.openxmlformats.org/officeDocument/2006/relationships/customXml" Target="../ink/ink1727.xml"/><Relationship Id="rId34" Type="http://schemas.openxmlformats.org/officeDocument/2006/relationships/customXml" Target="../ink/ink1571.xml"/><Relationship Id="rId55" Type="http://schemas.openxmlformats.org/officeDocument/2006/relationships/image" Target="../media/image1460.png"/><Relationship Id="rId76" Type="http://schemas.openxmlformats.org/officeDocument/2006/relationships/customXml" Target="../ink/ink1592.xml"/><Relationship Id="rId97" Type="http://schemas.openxmlformats.org/officeDocument/2006/relationships/image" Target="../media/image1481.png"/><Relationship Id="rId120" Type="http://schemas.openxmlformats.org/officeDocument/2006/relationships/customXml" Target="../ink/ink1613.xml"/><Relationship Id="rId141" Type="http://schemas.openxmlformats.org/officeDocument/2006/relationships/customXml" Target="../ink/ink1623.xml"/><Relationship Id="rId358" Type="http://schemas.openxmlformats.org/officeDocument/2006/relationships/customXml" Target="../ink/ink1644.xml"/><Relationship Id="rId379" Type="http://schemas.openxmlformats.org/officeDocument/2006/relationships/image" Target="../media/image1510.png"/><Relationship Id="rId7" Type="http://schemas.openxmlformats.org/officeDocument/2006/relationships/image" Target="../media/image1437.png"/><Relationship Id="rId239" Type="http://schemas.openxmlformats.org/officeDocument/2006/relationships/image" Target="../media/image1517.png"/><Relationship Id="rId390" Type="http://schemas.openxmlformats.org/officeDocument/2006/relationships/customXml" Target="../ink/ink1660.xml"/><Relationship Id="rId404" Type="http://schemas.openxmlformats.org/officeDocument/2006/relationships/customXml" Target="../ink/ink1667.xml"/><Relationship Id="rId425" Type="http://schemas.openxmlformats.org/officeDocument/2006/relationships/image" Target="../media/image1540.png"/><Relationship Id="rId446" Type="http://schemas.openxmlformats.org/officeDocument/2006/relationships/image" Target="../media/image1554.png"/><Relationship Id="rId467" Type="http://schemas.openxmlformats.org/officeDocument/2006/relationships/customXml" Target="../ink/ink1699.xml"/><Relationship Id="rId271" Type="http://schemas.openxmlformats.org/officeDocument/2006/relationships/image" Target="../media/image1532.png"/><Relationship Id="rId488" Type="http://schemas.openxmlformats.org/officeDocument/2006/relationships/image" Target="../media/image1585.png"/><Relationship Id="rId24" Type="http://schemas.openxmlformats.org/officeDocument/2006/relationships/customXml" Target="../ink/ink1566.xml"/><Relationship Id="rId45" Type="http://schemas.openxmlformats.org/officeDocument/2006/relationships/image" Target="../media/image1455.png"/><Relationship Id="rId66" Type="http://schemas.openxmlformats.org/officeDocument/2006/relationships/customXml" Target="../ink/ink1587.xml"/><Relationship Id="rId87" Type="http://schemas.openxmlformats.org/officeDocument/2006/relationships/image" Target="../media/image1476.png"/><Relationship Id="rId110" Type="http://schemas.openxmlformats.org/officeDocument/2006/relationships/customXml" Target="../ink/ink1609.xml"/><Relationship Id="rId131" Type="http://schemas.openxmlformats.org/officeDocument/2006/relationships/image" Target="../media/image1498.png"/><Relationship Id="rId369" Type="http://schemas.openxmlformats.org/officeDocument/2006/relationships/image" Target="../media/image1505.png"/><Relationship Id="rId513" Type="http://schemas.openxmlformats.org/officeDocument/2006/relationships/customXml" Target="../ink/ink1722.xml"/><Relationship Id="rId534" Type="http://schemas.openxmlformats.org/officeDocument/2006/relationships/image" Target="../media/image1608.png"/><Relationship Id="rId380" Type="http://schemas.openxmlformats.org/officeDocument/2006/relationships/customXml" Target="../ink/ink1655.xml"/><Relationship Id="rId415" Type="http://schemas.openxmlformats.org/officeDocument/2006/relationships/image" Target="../media/image1535.png"/><Relationship Id="rId436" Type="http://schemas.openxmlformats.org/officeDocument/2006/relationships/customXml" Target="../ink/ink1683.xml"/><Relationship Id="rId457" Type="http://schemas.openxmlformats.org/officeDocument/2006/relationships/customXml" Target="../ink/ink1694.xml"/><Relationship Id="rId240" Type="http://schemas.openxmlformats.org/officeDocument/2006/relationships/customXml" Target="../ink/ink1626.xml"/><Relationship Id="rId478" Type="http://schemas.openxmlformats.org/officeDocument/2006/relationships/image" Target="../media/image1580.png"/><Relationship Id="rId499" Type="http://schemas.openxmlformats.org/officeDocument/2006/relationships/customXml" Target="../ink/ink1715.xml"/><Relationship Id="rId14" Type="http://schemas.openxmlformats.org/officeDocument/2006/relationships/customXml" Target="../ink/ink1561.xml"/><Relationship Id="rId35" Type="http://schemas.openxmlformats.org/officeDocument/2006/relationships/image" Target="../media/image1451.png"/><Relationship Id="rId56" Type="http://schemas.openxmlformats.org/officeDocument/2006/relationships/customXml" Target="../ink/ink1582.xml"/><Relationship Id="rId77" Type="http://schemas.openxmlformats.org/officeDocument/2006/relationships/image" Target="../media/image1471.png"/><Relationship Id="rId100" Type="http://schemas.openxmlformats.org/officeDocument/2006/relationships/customXml" Target="../ink/ink1604.xml"/><Relationship Id="rId359" Type="http://schemas.openxmlformats.org/officeDocument/2006/relationships/image" Target="../media/image1575.png"/><Relationship Id="rId503" Type="http://schemas.openxmlformats.org/officeDocument/2006/relationships/customXml" Target="../ink/ink1717.xml"/><Relationship Id="rId524" Type="http://schemas.openxmlformats.org/officeDocument/2006/relationships/image" Target="../media/image1603.png"/><Relationship Id="rId8" Type="http://schemas.openxmlformats.org/officeDocument/2006/relationships/customXml" Target="../ink/ink1558.xml"/><Relationship Id="rId98" Type="http://schemas.openxmlformats.org/officeDocument/2006/relationships/customXml" Target="../ink/ink1603.xml"/><Relationship Id="rId121" Type="http://schemas.openxmlformats.org/officeDocument/2006/relationships/image" Target="../media/image1493.png"/><Relationship Id="rId370" Type="http://schemas.openxmlformats.org/officeDocument/2006/relationships/customXml" Target="../ink/ink1650.xml"/><Relationship Id="rId391" Type="http://schemas.openxmlformats.org/officeDocument/2006/relationships/image" Target="../media/image1519.png"/><Relationship Id="rId405" Type="http://schemas.openxmlformats.org/officeDocument/2006/relationships/image" Target="../media/image1528.png"/><Relationship Id="rId426" Type="http://schemas.openxmlformats.org/officeDocument/2006/relationships/customXml" Target="../ink/ink1678.xml"/><Relationship Id="rId447" Type="http://schemas.openxmlformats.org/officeDocument/2006/relationships/customXml" Target="../ink/ink1689.xml"/><Relationship Id="rId468" Type="http://schemas.openxmlformats.org/officeDocument/2006/relationships/image" Target="../media/image1567.png"/><Relationship Id="rId489" Type="http://schemas.openxmlformats.org/officeDocument/2006/relationships/customXml" Target="../ink/ink1710.xml"/><Relationship Id="rId25" Type="http://schemas.openxmlformats.org/officeDocument/2006/relationships/image" Target="../media/image1446.png"/><Relationship Id="rId46" Type="http://schemas.openxmlformats.org/officeDocument/2006/relationships/customXml" Target="../ink/ink1577.xml"/><Relationship Id="rId67" Type="http://schemas.openxmlformats.org/officeDocument/2006/relationships/image" Target="../media/image1466.png"/><Relationship Id="rId272" Type="http://schemas.openxmlformats.org/officeDocument/2006/relationships/customXml" Target="../ink/ink1632.xml"/><Relationship Id="rId514" Type="http://schemas.openxmlformats.org/officeDocument/2006/relationships/image" Target="../media/image1598.png"/><Relationship Id="rId535" Type="http://schemas.openxmlformats.org/officeDocument/2006/relationships/customXml" Target="../ink/ink1733.xml"/><Relationship Id="rId88" Type="http://schemas.openxmlformats.org/officeDocument/2006/relationships/customXml" Target="../ink/ink1598.xml"/><Relationship Id="rId111" Type="http://schemas.openxmlformats.org/officeDocument/2006/relationships/image" Target="../media/image1488.png"/><Relationship Id="rId132" Type="http://schemas.openxmlformats.org/officeDocument/2006/relationships/customXml" Target="../ink/ink1619.xml"/><Relationship Id="rId360" Type="http://schemas.openxmlformats.org/officeDocument/2006/relationships/customXml" Target="../ink/ink1645.xml"/><Relationship Id="rId381" Type="http://schemas.openxmlformats.org/officeDocument/2006/relationships/image" Target="../media/image1511.png"/><Relationship Id="rId416" Type="http://schemas.openxmlformats.org/officeDocument/2006/relationships/customXml" Target="../ink/ink1673.xml"/><Relationship Id="rId241" Type="http://schemas.openxmlformats.org/officeDocument/2006/relationships/image" Target="../media/image1518.png"/><Relationship Id="rId437" Type="http://schemas.openxmlformats.org/officeDocument/2006/relationships/image" Target="../media/image1548.png"/><Relationship Id="rId458" Type="http://schemas.openxmlformats.org/officeDocument/2006/relationships/image" Target="../media/image1560.png"/><Relationship Id="rId479" Type="http://schemas.openxmlformats.org/officeDocument/2006/relationships/customXml" Target="../ink/ink1705.xml"/><Relationship Id="rId15" Type="http://schemas.openxmlformats.org/officeDocument/2006/relationships/image" Target="../media/image1441.png"/><Relationship Id="rId36" Type="http://schemas.openxmlformats.org/officeDocument/2006/relationships/customXml" Target="../ink/ink1572.xml"/><Relationship Id="rId57" Type="http://schemas.openxmlformats.org/officeDocument/2006/relationships/image" Target="../media/image1461.png"/><Relationship Id="rId106" Type="http://schemas.openxmlformats.org/officeDocument/2006/relationships/customXml" Target="../ink/ink1607.xml"/><Relationship Id="rId127" Type="http://schemas.openxmlformats.org/officeDocument/2006/relationships/image" Target="../media/image1496.png"/><Relationship Id="rId313" Type="http://schemas.openxmlformats.org/officeDocument/2006/relationships/image" Target="../media/image1552.png"/><Relationship Id="rId339" Type="http://schemas.openxmlformats.org/officeDocument/2006/relationships/image" Target="../media/image1565.png"/><Relationship Id="rId490" Type="http://schemas.openxmlformats.org/officeDocument/2006/relationships/image" Target="../media/image1586.png"/><Relationship Id="rId495" Type="http://schemas.openxmlformats.org/officeDocument/2006/relationships/customXml" Target="../ink/ink1713.xml"/><Relationship Id="rId504" Type="http://schemas.openxmlformats.org/officeDocument/2006/relationships/image" Target="../media/image1593.png"/><Relationship Id="rId525" Type="http://schemas.openxmlformats.org/officeDocument/2006/relationships/customXml" Target="../ink/ink1728.xml"/><Relationship Id="rId10" Type="http://schemas.openxmlformats.org/officeDocument/2006/relationships/customXml" Target="../ink/ink1559.xml"/><Relationship Id="rId31" Type="http://schemas.openxmlformats.org/officeDocument/2006/relationships/image" Target="../media/image1449.png"/><Relationship Id="rId52" Type="http://schemas.openxmlformats.org/officeDocument/2006/relationships/customXml" Target="../ink/ink1580.xml"/><Relationship Id="rId73" Type="http://schemas.openxmlformats.org/officeDocument/2006/relationships/image" Target="../media/image1469.png"/><Relationship Id="rId78" Type="http://schemas.openxmlformats.org/officeDocument/2006/relationships/customXml" Target="../ink/ink1593.xml"/><Relationship Id="rId94" Type="http://schemas.openxmlformats.org/officeDocument/2006/relationships/customXml" Target="../ink/ink1601.xml"/><Relationship Id="rId99" Type="http://schemas.openxmlformats.org/officeDocument/2006/relationships/image" Target="../media/image1482.png"/><Relationship Id="rId101" Type="http://schemas.openxmlformats.org/officeDocument/2006/relationships/image" Target="../media/image1483.png"/><Relationship Id="rId122" Type="http://schemas.openxmlformats.org/officeDocument/2006/relationships/customXml" Target="../ink/ink1614.xml"/><Relationship Id="rId355" Type="http://schemas.openxmlformats.org/officeDocument/2006/relationships/image" Target="../media/image1573.png"/><Relationship Id="rId371" Type="http://schemas.openxmlformats.org/officeDocument/2006/relationships/image" Target="../media/image1506.png"/><Relationship Id="rId376" Type="http://schemas.openxmlformats.org/officeDocument/2006/relationships/customXml" Target="../ink/ink1653.xml"/><Relationship Id="rId397" Type="http://schemas.openxmlformats.org/officeDocument/2006/relationships/image" Target="../media/image1522.png"/><Relationship Id="rId406" Type="http://schemas.openxmlformats.org/officeDocument/2006/relationships/customXml" Target="../ink/ink1668.xml"/><Relationship Id="rId520" Type="http://schemas.openxmlformats.org/officeDocument/2006/relationships/image" Target="../media/image1601.png"/><Relationship Id="rId541" Type="http://schemas.openxmlformats.org/officeDocument/2006/relationships/customXml" Target="../ink/ink1736.xml"/><Relationship Id="rId4" Type="http://schemas.openxmlformats.org/officeDocument/2006/relationships/customXml" Target="../ink/ink1556.xml"/><Relationship Id="rId9" Type="http://schemas.openxmlformats.org/officeDocument/2006/relationships/image" Target="../media/image1438.png"/><Relationship Id="rId236" Type="http://schemas.openxmlformats.org/officeDocument/2006/relationships/image" Target="../media/image62.jpg"/><Relationship Id="rId257" Type="http://schemas.openxmlformats.org/officeDocument/2006/relationships/image" Target="../media/image1526.png"/><Relationship Id="rId392" Type="http://schemas.openxmlformats.org/officeDocument/2006/relationships/customXml" Target="../ink/ink1661.xml"/><Relationship Id="rId401" Type="http://schemas.openxmlformats.org/officeDocument/2006/relationships/image" Target="../media/image1524.png"/><Relationship Id="rId422" Type="http://schemas.openxmlformats.org/officeDocument/2006/relationships/customXml" Target="../ink/ink1676.xml"/><Relationship Id="rId427" Type="http://schemas.openxmlformats.org/officeDocument/2006/relationships/image" Target="../media/image1541.png"/><Relationship Id="rId443" Type="http://schemas.openxmlformats.org/officeDocument/2006/relationships/customXml" Target="../ink/ink1687.xml"/><Relationship Id="rId448" Type="http://schemas.openxmlformats.org/officeDocument/2006/relationships/image" Target="../media/image1555.png"/><Relationship Id="rId464" Type="http://schemas.openxmlformats.org/officeDocument/2006/relationships/image" Target="../media/image1563.png"/><Relationship Id="rId469" Type="http://schemas.openxmlformats.org/officeDocument/2006/relationships/customXml" Target="../ink/ink1700.xml"/><Relationship Id="rId26" Type="http://schemas.openxmlformats.org/officeDocument/2006/relationships/customXml" Target="../ink/ink1567.xml"/><Relationship Id="rId273" Type="http://schemas.openxmlformats.org/officeDocument/2006/relationships/customXml" Target="../ink/ink1633.xml"/><Relationship Id="rId480" Type="http://schemas.openxmlformats.org/officeDocument/2006/relationships/image" Target="../media/image1581.png"/><Relationship Id="rId515" Type="http://schemas.openxmlformats.org/officeDocument/2006/relationships/customXml" Target="../ink/ink1723.xml"/><Relationship Id="rId536" Type="http://schemas.openxmlformats.org/officeDocument/2006/relationships/image" Target="../media/image1609.png"/><Relationship Id="rId47" Type="http://schemas.openxmlformats.org/officeDocument/2006/relationships/image" Target="../media/image1456.png"/><Relationship Id="rId68" Type="http://schemas.openxmlformats.org/officeDocument/2006/relationships/customXml" Target="../ink/ink1588.xml"/><Relationship Id="rId89" Type="http://schemas.openxmlformats.org/officeDocument/2006/relationships/image" Target="../media/image1477.png"/><Relationship Id="rId112" Type="http://schemas.openxmlformats.org/officeDocument/2006/relationships/customXml" Target="../ink/ink1610.xml"/><Relationship Id="rId133" Type="http://schemas.openxmlformats.org/officeDocument/2006/relationships/image" Target="../media/image1499.png"/><Relationship Id="rId340" Type="http://schemas.openxmlformats.org/officeDocument/2006/relationships/customXml" Target="../ink/ink1638.xml"/><Relationship Id="rId361" Type="http://schemas.openxmlformats.org/officeDocument/2006/relationships/image" Target="../media/image1576.png"/><Relationship Id="rId382" Type="http://schemas.openxmlformats.org/officeDocument/2006/relationships/customXml" Target="../ink/ink1656.xml"/><Relationship Id="rId417" Type="http://schemas.openxmlformats.org/officeDocument/2006/relationships/image" Target="../media/image1536.png"/><Relationship Id="rId438" Type="http://schemas.openxmlformats.org/officeDocument/2006/relationships/customXml" Target="../ink/ink1684.xml"/><Relationship Id="rId459" Type="http://schemas.openxmlformats.org/officeDocument/2006/relationships/customXml" Target="../ink/ink1695.xml"/><Relationship Id="rId16" Type="http://schemas.openxmlformats.org/officeDocument/2006/relationships/customXml" Target="../ink/ink1562.xml"/><Relationship Id="rId242" Type="http://schemas.openxmlformats.org/officeDocument/2006/relationships/customXml" Target="../ink/ink1627.xml"/><Relationship Id="rId470" Type="http://schemas.openxmlformats.org/officeDocument/2006/relationships/image" Target="../media/image1568.png"/><Relationship Id="rId491" Type="http://schemas.openxmlformats.org/officeDocument/2006/relationships/customXml" Target="../ink/ink1711.xml"/><Relationship Id="rId505" Type="http://schemas.openxmlformats.org/officeDocument/2006/relationships/customXml" Target="../ink/ink1718.xml"/><Relationship Id="rId526" Type="http://schemas.openxmlformats.org/officeDocument/2006/relationships/image" Target="../media/image1604.png"/><Relationship Id="rId37" Type="http://schemas.openxmlformats.org/officeDocument/2006/relationships/image" Target="../media/image124.png"/><Relationship Id="rId58" Type="http://schemas.openxmlformats.org/officeDocument/2006/relationships/customXml" Target="../ink/ink1583.xml"/><Relationship Id="rId79" Type="http://schemas.openxmlformats.org/officeDocument/2006/relationships/image" Target="../media/image1472.png"/><Relationship Id="rId102" Type="http://schemas.openxmlformats.org/officeDocument/2006/relationships/customXml" Target="../ink/ink1605.xml"/><Relationship Id="rId123" Type="http://schemas.openxmlformats.org/officeDocument/2006/relationships/image" Target="../media/image1494.png"/><Relationship Id="rId90" Type="http://schemas.openxmlformats.org/officeDocument/2006/relationships/customXml" Target="../ink/ink1599.xml"/><Relationship Id="rId351" Type="http://schemas.openxmlformats.org/officeDocument/2006/relationships/image" Target="../media/image1571.png"/><Relationship Id="rId372" Type="http://schemas.openxmlformats.org/officeDocument/2006/relationships/customXml" Target="../ink/ink1651.xml"/><Relationship Id="rId393" Type="http://schemas.openxmlformats.org/officeDocument/2006/relationships/image" Target="../media/image1520.png"/><Relationship Id="rId407" Type="http://schemas.openxmlformats.org/officeDocument/2006/relationships/image" Target="../media/image1529.png"/><Relationship Id="rId428" Type="http://schemas.openxmlformats.org/officeDocument/2006/relationships/customXml" Target="../ink/ink1679.xml"/><Relationship Id="rId449" Type="http://schemas.openxmlformats.org/officeDocument/2006/relationships/customXml" Target="../ink/ink1690.xml"/><Relationship Id="rId460" Type="http://schemas.openxmlformats.org/officeDocument/2006/relationships/image" Target="../media/image1561.png"/><Relationship Id="rId481" Type="http://schemas.openxmlformats.org/officeDocument/2006/relationships/customXml" Target="../ink/ink1706.xml"/><Relationship Id="rId516" Type="http://schemas.openxmlformats.org/officeDocument/2006/relationships/image" Target="../media/image1599.png"/><Relationship Id="rId27" Type="http://schemas.openxmlformats.org/officeDocument/2006/relationships/image" Target="../media/image1447.png"/><Relationship Id="rId48" Type="http://schemas.openxmlformats.org/officeDocument/2006/relationships/customXml" Target="../ink/ink1578.xml"/><Relationship Id="rId69" Type="http://schemas.openxmlformats.org/officeDocument/2006/relationships/image" Target="../media/image1467.png"/><Relationship Id="rId113" Type="http://schemas.openxmlformats.org/officeDocument/2006/relationships/image" Target="../media/image1489.png"/><Relationship Id="rId134" Type="http://schemas.openxmlformats.org/officeDocument/2006/relationships/customXml" Target="../ink/ink1620.xml"/><Relationship Id="rId537" Type="http://schemas.openxmlformats.org/officeDocument/2006/relationships/customXml" Target="../ink/ink1734.xml"/><Relationship Id="rId80" Type="http://schemas.openxmlformats.org/officeDocument/2006/relationships/customXml" Target="../ink/ink1594.xml"/><Relationship Id="rId341" Type="http://schemas.openxmlformats.org/officeDocument/2006/relationships/image" Target="../media/image1566.png"/><Relationship Id="rId362" Type="http://schemas.openxmlformats.org/officeDocument/2006/relationships/customXml" Target="../ink/ink1646.xml"/><Relationship Id="rId383" Type="http://schemas.openxmlformats.org/officeDocument/2006/relationships/image" Target="../media/image1512.png"/><Relationship Id="rId418" Type="http://schemas.openxmlformats.org/officeDocument/2006/relationships/customXml" Target="../ink/ink1674.xml"/><Relationship Id="rId439" Type="http://schemas.openxmlformats.org/officeDocument/2006/relationships/customXml" Target="../ink/ink1685.xml"/><Relationship Id="rId450" Type="http://schemas.openxmlformats.org/officeDocument/2006/relationships/image" Target="../media/image1556.png"/><Relationship Id="rId471" Type="http://schemas.openxmlformats.org/officeDocument/2006/relationships/customXml" Target="../ink/ink1701.xml"/><Relationship Id="rId506" Type="http://schemas.openxmlformats.org/officeDocument/2006/relationships/image" Target="../media/image1594.png"/><Relationship Id="rId17" Type="http://schemas.openxmlformats.org/officeDocument/2006/relationships/image" Target="../media/image1442.png"/><Relationship Id="rId38" Type="http://schemas.openxmlformats.org/officeDocument/2006/relationships/customXml" Target="../ink/ink1573.xml"/><Relationship Id="rId59" Type="http://schemas.openxmlformats.org/officeDocument/2006/relationships/image" Target="../media/image1462.png"/><Relationship Id="rId103" Type="http://schemas.openxmlformats.org/officeDocument/2006/relationships/image" Target="../media/image1484.png"/><Relationship Id="rId124" Type="http://schemas.openxmlformats.org/officeDocument/2006/relationships/customXml" Target="../ink/ink1615.xml"/><Relationship Id="rId492" Type="http://schemas.openxmlformats.org/officeDocument/2006/relationships/image" Target="../media/image1587.png"/><Relationship Id="rId527" Type="http://schemas.openxmlformats.org/officeDocument/2006/relationships/customXml" Target="../ink/ink1729.xml"/><Relationship Id="rId70" Type="http://schemas.openxmlformats.org/officeDocument/2006/relationships/customXml" Target="../ink/ink1589.xml"/><Relationship Id="rId91" Type="http://schemas.openxmlformats.org/officeDocument/2006/relationships/image" Target="../media/image1478.png"/><Relationship Id="rId352" Type="http://schemas.openxmlformats.org/officeDocument/2006/relationships/customXml" Target="../ink/ink1641.xml"/><Relationship Id="rId373" Type="http://schemas.openxmlformats.org/officeDocument/2006/relationships/image" Target="../media/image1507.png"/><Relationship Id="rId394" Type="http://schemas.openxmlformats.org/officeDocument/2006/relationships/customXml" Target="../ink/ink1662.xml"/><Relationship Id="rId408" Type="http://schemas.openxmlformats.org/officeDocument/2006/relationships/customXml" Target="../ink/ink1669.xml"/><Relationship Id="rId429" Type="http://schemas.openxmlformats.org/officeDocument/2006/relationships/image" Target="../media/image1542.png"/><Relationship Id="rId1" Type="http://schemas.openxmlformats.org/officeDocument/2006/relationships/slideLayout" Target="../slideLayouts/slideLayout7.xml"/><Relationship Id="rId440" Type="http://schemas.openxmlformats.org/officeDocument/2006/relationships/image" Target="../media/image1549.png"/><Relationship Id="rId28" Type="http://schemas.openxmlformats.org/officeDocument/2006/relationships/customXml" Target="../ink/ink1568.xml"/><Relationship Id="rId49" Type="http://schemas.openxmlformats.org/officeDocument/2006/relationships/image" Target="../media/image1457.png"/><Relationship Id="rId114" Type="http://schemas.openxmlformats.org/officeDocument/2006/relationships/customXml" Target="../ink/ink1611.xml"/><Relationship Id="rId461" Type="http://schemas.openxmlformats.org/officeDocument/2006/relationships/customXml" Target="../ink/ink1696.xml"/><Relationship Id="rId482" Type="http://schemas.openxmlformats.org/officeDocument/2006/relationships/image" Target="../media/image1582.png"/><Relationship Id="rId517" Type="http://schemas.openxmlformats.org/officeDocument/2006/relationships/customXml" Target="../ink/ink1724.xml"/><Relationship Id="rId538" Type="http://schemas.openxmlformats.org/officeDocument/2006/relationships/image" Target="../media/image1610.png"/><Relationship Id="rId60" Type="http://schemas.openxmlformats.org/officeDocument/2006/relationships/customXml" Target="../ink/ink1584.xml"/><Relationship Id="rId81" Type="http://schemas.openxmlformats.org/officeDocument/2006/relationships/image" Target="../media/image1473.png"/><Relationship Id="rId135" Type="http://schemas.openxmlformats.org/officeDocument/2006/relationships/image" Target="../media/image1500.png"/><Relationship Id="rId342" Type="http://schemas.openxmlformats.org/officeDocument/2006/relationships/customXml" Target="../ink/ink1639.xml"/><Relationship Id="rId363" Type="http://schemas.openxmlformats.org/officeDocument/2006/relationships/image" Target="../media/image1577.png"/><Relationship Id="rId384" Type="http://schemas.openxmlformats.org/officeDocument/2006/relationships/customXml" Target="../ink/ink1657.xml"/><Relationship Id="rId419" Type="http://schemas.openxmlformats.org/officeDocument/2006/relationships/image" Target="../media/image1537.png"/><Relationship Id="rId430" Type="http://schemas.openxmlformats.org/officeDocument/2006/relationships/customXml" Target="../ink/ink1680.xml"/><Relationship Id="rId18" Type="http://schemas.openxmlformats.org/officeDocument/2006/relationships/customXml" Target="../ink/ink1563.xml"/><Relationship Id="rId39" Type="http://schemas.openxmlformats.org/officeDocument/2006/relationships/image" Target="../media/image1452.png"/><Relationship Id="rId451" Type="http://schemas.openxmlformats.org/officeDocument/2006/relationships/customXml" Target="../ink/ink1691.xml"/><Relationship Id="rId472" Type="http://schemas.openxmlformats.org/officeDocument/2006/relationships/image" Target="../media/image1569.png"/><Relationship Id="rId493" Type="http://schemas.openxmlformats.org/officeDocument/2006/relationships/customXml" Target="../ink/ink1712.xml"/><Relationship Id="rId507" Type="http://schemas.openxmlformats.org/officeDocument/2006/relationships/customXml" Target="../ink/ink1719.xml"/><Relationship Id="rId528" Type="http://schemas.openxmlformats.org/officeDocument/2006/relationships/image" Target="../media/image1605.png"/><Relationship Id="rId50" Type="http://schemas.openxmlformats.org/officeDocument/2006/relationships/customXml" Target="../ink/ink1579.xml"/><Relationship Id="rId104" Type="http://schemas.openxmlformats.org/officeDocument/2006/relationships/customXml" Target="../ink/ink1606.xml"/><Relationship Id="rId125" Type="http://schemas.openxmlformats.org/officeDocument/2006/relationships/image" Target="../media/image1495.png"/><Relationship Id="rId311" Type="http://schemas.openxmlformats.org/officeDocument/2006/relationships/image" Target="../media/image1551.png"/><Relationship Id="rId353" Type="http://schemas.openxmlformats.org/officeDocument/2006/relationships/image" Target="../media/image1572.png"/><Relationship Id="rId374" Type="http://schemas.openxmlformats.org/officeDocument/2006/relationships/customXml" Target="../ink/ink1652.xml"/><Relationship Id="rId395" Type="http://schemas.openxmlformats.org/officeDocument/2006/relationships/image" Target="../media/image1521.png"/><Relationship Id="rId409" Type="http://schemas.openxmlformats.org/officeDocument/2006/relationships/image" Target="../media/image1530.png"/><Relationship Id="rId71" Type="http://schemas.openxmlformats.org/officeDocument/2006/relationships/image" Target="../media/image1468.png"/><Relationship Id="rId92" Type="http://schemas.openxmlformats.org/officeDocument/2006/relationships/customXml" Target="../ink/ink1600.xml"/><Relationship Id="rId234" Type="http://schemas.openxmlformats.org/officeDocument/2006/relationships/image" Target="../media/image1516.png"/><Relationship Id="rId420" Type="http://schemas.openxmlformats.org/officeDocument/2006/relationships/customXml" Target="../ink/ink1675.xml"/><Relationship Id="rId2" Type="http://schemas.openxmlformats.org/officeDocument/2006/relationships/customXml" Target="../ink/ink1555.xml"/><Relationship Id="rId29" Type="http://schemas.openxmlformats.org/officeDocument/2006/relationships/image" Target="../media/image1448.png"/><Relationship Id="rId255" Type="http://schemas.openxmlformats.org/officeDocument/2006/relationships/image" Target="../media/image1525.png"/><Relationship Id="rId441" Type="http://schemas.openxmlformats.org/officeDocument/2006/relationships/customXml" Target="../ink/ink1686.xml"/><Relationship Id="rId462" Type="http://schemas.openxmlformats.org/officeDocument/2006/relationships/image" Target="../media/image1562.png"/><Relationship Id="rId483" Type="http://schemas.openxmlformats.org/officeDocument/2006/relationships/customXml" Target="../ink/ink1707.xml"/><Relationship Id="rId518" Type="http://schemas.openxmlformats.org/officeDocument/2006/relationships/image" Target="../media/image1600.png"/><Relationship Id="rId539" Type="http://schemas.openxmlformats.org/officeDocument/2006/relationships/customXml" Target="../ink/ink1735.xml"/><Relationship Id="rId40" Type="http://schemas.openxmlformats.org/officeDocument/2006/relationships/customXml" Target="../ink/ink1574.xml"/><Relationship Id="rId115" Type="http://schemas.openxmlformats.org/officeDocument/2006/relationships/image" Target="../media/image1490.png"/><Relationship Id="rId136" Type="http://schemas.openxmlformats.org/officeDocument/2006/relationships/customXml" Target="../ink/ink1621.xml"/><Relationship Id="rId301" Type="http://schemas.openxmlformats.org/officeDocument/2006/relationships/image" Target="../media/image1546.png"/><Relationship Id="rId343" Type="http://schemas.openxmlformats.org/officeDocument/2006/relationships/image" Target="../media/image1503.png"/><Relationship Id="rId364" Type="http://schemas.openxmlformats.org/officeDocument/2006/relationships/customXml" Target="../ink/ink1647.xml"/><Relationship Id="rId61" Type="http://schemas.openxmlformats.org/officeDocument/2006/relationships/image" Target="../media/image1463.png"/><Relationship Id="rId82" Type="http://schemas.openxmlformats.org/officeDocument/2006/relationships/customXml" Target="../ink/ink1595.xml"/><Relationship Id="rId385" Type="http://schemas.openxmlformats.org/officeDocument/2006/relationships/image" Target="../media/image1513.png"/><Relationship Id="rId19" Type="http://schemas.openxmlformats.org/officeDocument/2006/relationships/image" Target="../media/image1443.png"/><Relationship Id="rId410" Type="http://schemas.openxmlformats.org/officeDocument/2006/relationships/customXml" Target="../ink/ink1670.xml"/><Relationship Id="rId431" Type="http://schemas.openxmlformats.org/officeDocument/2006/relationships/image" Target="../media/image1543.png"/><Relationship Id="rId452" Type="http://schemas.openxmlformats.org/officeDocument/2006/relationships/image" Target="../media/image1557.png"/><Relationship Id="rId473" Type="http://schemas.openxmlformats.org/officeDocument/2006/relationships/customXml" Target="../ink/ink1702.xml"/><Relationship Id="rId494" Type="http://schemas.openxmlformats.org/officeDocument/2006/relationships/image" Target="../media/image1588.png"/><Relationship Id="rId508" Type="http://schemas.openxmlformats.org/officeDocument/2006/relationships/image" Target="../media/image1595.png"/><Relationship Id="rId529" Type="http://schemas.openxmlformats.org/officeDocument/2006/relationships/customXml" Target="../ink/ink1730.xml"/><Relationship Id="rId30" Type="http://schemas.openxmlformats.org/officeDocument/2006/relationships/customXml" Target="../ink/ink1569.xml"/><Relationship Id="rId105" Type="http://schemas.openxmlformats.org/officeDocument/2006/relationships/image" Target="../media/image1485.png"/><Relationship Id="rId126" Type="http://schemas.openxmlformats.org/officeDocument/2006/relationships/customXml" Target="../ink/ink1616.xml"/><Relationship Id="rId312" Type="http://schemas.openxmlformats.org/officeDocument/2006/relationships/customXml" Target="../ink/ink1636.xml"/><Relationship Id="rId354" Type="http://schemas.openxmlformats.org/officeDocument/2006/relationships/customXml" Target="../ink/ink1642.xml"/><Relationship Id="rId540" Type="http://schemas.openxmlformats.org/officeDocument/2006/relationships/image" Target="../media/image1611.png"/><Relationship Id="rId51" Type="http://schemas.openxmlformats.org/officeDocument/2006/relationships/image" Target="../media/image1458.png"/><Relationship Id="rId72" Type="http://schemas.openxmlformats.org/officeDocument/2006/relationships/customXml" Target="../ink/ink1590.xml"/><Relationship Id="rId93" Type="http://schemas.openxmlformats.org/officeDocument/2006/relationships/image" Target="../media/image1479.png"/><Relationship Id="rId375" Type="http://schemas.openxmlformats.org/officeDocument/2006/relationships/image" Target="../media/image1508.png"/><Relationship Id="rId396" Type="http://schemas.openxmlformats.org/officeDocument/2006/relationships/customXml" Target="../ink/ink1663.xml"/><Relationship Id="rId3" Type="http://schemas.openxmlformats.org/officeDocument/2006/relationships/image" Target="../media/image1435.png"/><Relationship Id="rId235" Type="http://schemas.openxmlformats.org/officeDocument/2006/relationships/customXml" Target="../ink/ink1624.xml"/><Relationship Id="rId256" Type="http://schemas.openxmlformats.org/officeDocument/2006/relationships/customXml" Target="../ink/ink1628.xml"/><Relationship Id="rId400" Type="http://schemas.openxmlformats.org/officeDocument/2006/relationships/customXml" Target="../ink/ink1665.xml"/><Relationship Id="rId421" Type="http://schemas.openxmlformats.org/officeDocument/2006/relationships/image" Target="../media/image1538.png"/><Relationship Id="rId442" Type="http://schemas.openxmlformats.org/officeDocument/2006/relationships/image" Target="../media/image1550.png"/><Relationship Id="rId463" Type="http://schemas.openxmlformats.org/officeDocument/2006/relationships/customXml" Target="../ink/ink1697.xml"/><Relationship Id="rId484" Type="http://schemas.openxmlformats.org/officeDocument/2006/relationships/image" Target="../media/image1583.png"/><Relationship Id="rId519" Type="http://schemas.openxmlformats.org/officeDocument/2006/relationships/customXml" Target="../ink/ink1725.xml"/><Relationship Id="rId116" Type="http://schemas.openxmlformats.org/officeDocument/2006/relationships/customXml" Target="../ink/ink1612.xml"/><Relationship Id="rId137" Type="http://schemas.openxmlformats.org/officeDocument/2006/relationships/image" Target="../media/image1501.png"/><Relationship Id="rId302" Type="http://schemas.openxmlformats.org/officeDocument/2006/relationships/customXml" Target="../ink/ink1634.xml"/><Relationship Id="rId344" Type="http://schemas.openxmlformats.org/officeDocument/2006/relationships/customXml" Target="../ink/ink1640.xml"/><Relationship Id="rId530" Type="http://schemas.openxmlformats.org/officeDocument/2006/relationships/image" Target="../media/image1606.png"/><Relationship Id="rId20" Type="http://schemas.openxmlformats.org/officeDocument/2006/relationships/customXml" Target="../ink/ink1564.xml"/><Relationship Id="rId41" Type="http://schemas.openxmlformats.org/officeDocument/2006/relationships/image" Target="../media/image1453.png"/><Relationship Id="rId62" Type="http://schemas.openxmlformats.org/officeDocument/2006/relationships/customXml" Target="../ink/ink1585.xml"/><Relationship Id="rId83" Type="http://schemas.openxmlformats.org/officeDocument/2006/relationships/image" Target="../media/image1474.png"/><Relationship Id="rId365" Type="http://schemas.openxmlformats.org/officeDocument/2006/relationships/image" Target="../media/image1578.png"/><Relationship Id="rId386" Type="http://schemas.openxmlformats.org/officeDocument/2006/relationships/customXml" Target="../ink/ink1658.xml"/><Relationship Id="rId411" Type="http://schemas.openxmlformats.org/officeDocument/2006/relationships/image" Target="../media/image1533.png"/><Relationship Id="rId432" Type="http://schemas.openxmlformats.org/officeDocument/2006/relationships/customXml" Target="../ink/ink1681.xml"/><Relationship Id="rId453" Type="http://schemas.openxmlformats.org/officeDocument/2006/relationships/customXml" Target="../ink/ink1692.xml"/><Relationship Id="rId474" Type="http://schemas.openxmlformats.org/officeDocument/2006/relationships/image" Target="../media/image1570.png"/><Relationship Id="rId509" Type="http://schemas.openxmlformats.org/officeDocument/2006/relationships/customXml" Target="../ink/ink1720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72.xml"/><Relationship Id="rId21" Type="http://schemas.openxmlformats.org/officeDocument/2006/relationships/customXml" Target="../ink/ink1746.xml"/><Relationship Id="rId42" Type="http://schemas.openxmlformats.org/officeDocument/2006/relationships/image" Target="../media/image1626.png"/><Relationship Id="rId84" Type="http://schemas.openxmlformats.org/officeDocument/2006/relationships/image" Target="../media/image1647.png"/><Relationship Id="rId138" Type="http://schemas.openxmlformats.org/officeDocument/2006/relationships/image" Target="../media/image1674.png"/><Relationship Id="rId159" Type="http://schemas.openxmlformats.org/officeDocument/2006/relationships/customXml" Target="../ink/ink1790.xml"/><Relationship Id="rId531" Type="http://schemas.openxmlformats.org/officeDocument/2006/relationships/customXml" Target="../ink/ink1820.xml"/><Relationship Id="rId552" Type="http://schemas.openxmlformats.org/officeDocument/2006/relationships/image" Target="../media/image1625.png"/><Relationship Id="rId573" Type="http://schemas.openxmlformats.org/officeDocument/2006/relationships/customXml" Target="../ink/ink1841.xml"/><Relationship Id="rId594" Type="http://schemas.openxmlformats.org/officeDocument/2006/relationships/image" Target="../media/image1690.png"/><Relationship Id="rId608" Type="http://schemas.openxmlformats.org/officeDocument/2006/relationships/image" Target="../media/image1697.png"/><Relationship Id="rId629" Type="http://schemas.openxmlformats.org/officeDocument/2006/relationships/customXml" Target="../ink/ink1869.xml"/><Relationship Id="rId226" Type="http://schemas.openxmlformats.org/officeDocument/2006/relationships/image" Target="../media/image1718.png"/><Relationship Id="rId247" Type="http://schemas.openxmlformats.org/officeDocument/2006/relationships/customXml" Target="../ink/ink1808.xml"/><Relationship Id="rId107" Type="http://schemas.openxmlformats.org/officeDocument/2006/relationships/customXml" Target="../ink/ink1767.xml"/><Relationship Id="rId640" Type="http://schemas.openxmlformats.org/officeDocument/2006/relationships/image" Target="../media/image1716.png"/><Relationship Id="rId11" Type="http://schemas.openxmlformats.org/officeDocument/2006/relationships/customXml" Target="../ink/ink1741.xml"/><Relationship Id="rId74" Type="http://schemas.openxmlformats.org/officeDocument/2006/relationships/image" Target="../media/image1642.png"/><Relationship Id="rId128" Type="http://schemas.openxmlformats.org/officeDocument/2006/relationships/image" Target="../media/image1669.png"/><Relationship Id="rId149" Type="http://schemas.openxmlformats.org/officeDocument/2006/relationships/customXml" Target="../ink/ink1785.xml"/><Relationship Id="rId377" Type="http://schemas.openxmlformats.org/officeDocument/2006/relationships/customXml" Target="../ink/ink1812.xml"/><Relationship Id="rId542" Type="http://schemas.openxmlformats.org/officeDocument/2006/relationships/image" Target="../media/image1620.png"/><Relationship Id="rId563" Type="http://schemas.openxmlformats.org/officeDocument/2006/relationships/customXml" Target="../ink/ink1836.xml"/><Relationship Id="rId584" Type="http://schemas.openxmlformats.org/officeDocument/2006/relationships/image" Target="../media/image1677.png"/><Relationship Id="rId619" Type="http://schemas.openxmlformats.org/officeDocument/2006/relationships/customXml" Target="../ink/ink1864.xml"/><Relationship Id="rId5" Type="http://schemas.openxmlformats.org/officeDocument/2006/relationships/customXml" Target="../ink/ink1738.xml"/><Relationship Id="rId95" Type="http://schemas.openxmlformats.org/officeDocument/2006/relationships/customXml" Target="../ink/ink1761.xml"/><Relationship Id="rId160" Type="http://schemas.openxmlformats.org/officeDocument/2006/relationships/image" Target="../media/image1685.png"/><Relationship Id="rId216" Type="http://schemas.openxmlformats.org/officeDocument/2006/relationships/image" Target="../media/image1618.png"/><Relationship Id="rId237" Type="http://schemas.openxmlformats.org/officeDocument/2006/relationships/customXml" Target="../ink/ink1803.xml"/><Relationship Id="rId630" Type="http://schemas.openxmlformats.org/officeDocument/2006/relationships/image" Target="../media/image1708.png"/><Relationship Id="rId651" Type="http://schemas.openxmlformats.org/officeDocument/2006/relationships/customXml" Target="../ink/ink1880.xml"/><Relationship Id="rId22" Type="http://schemas.openxmlformats.org/officeDocument/2006/relationships/image" Target="../media/image1616.png"/><Relationship Id="rId43" Type="http://schemas.openxmlformats.org/officeDocument/2006/relationships/customXml" Target="../ink/ink1748.xml"/><Relationship Id="rId118" Type="http://schemas.openxmlformats.org/officeDocument/2006/relationships/image" Target="../media/image1664.png"/><Relationship Id="rId139" Type="http://schemas.openxmlformats.org/officeDocument/2006/relationships/customXml" Target="../ink/ink1783.xml"/><Relationship Id="rId532" Type="http://schemas.openxmlformats.org/officeDocument/2006/relationships/image" Target="../media/image1772.png"/><Relationship Id="rId553" Type="http://schemas.openxmlformats.org/officeDocument/2006/relationships/customXml" Target="../ink/ink1831.xml"/><Relationship Id="rId574" Type="http://schemas.openxmlformats.org/officeDocument/2006/relationships/image" Target="../media/image1637.png"/><Relationship Id="rId609" Type="http://schemas.openxmlformats.org/officeDocument/2006/relationships/customXml" Target="../ink/ink1859.xml"/><Relationship Id="rId85" Type="http://schemas.openxmlformats.org/officeDocument/2006/relationships/customXml" Target="../ink/ink1756.xml"/><Relationship Id="rId150" Type="http://schemas.openxmlformats.org/officeDocument/2006/relationships/image" Target="../media/image1680.png"/><Relationship Id="rId227" Type="http://schemas.openxmlformats.org/officeDocument/2006/relationships/customXml" Target="../ink/ink1798.xml"/><Relationship Id="rId595" Type="http://schemas.openxmlformats.org/officeDocument/2006/relationships/customXml" Target="../ink/ink1852.xml"/><Relationship Id="rId620" Type="http://schemas.openxmlformats.org/officeDocument/2006/relationships/image" Target="../media/image1703.png"/><Relationship Id="rId641" Type="http://schemas.openxmlformats.org/officeDocument/2006/relationships/customXml" Target="../ink/ink1875.xml"/><Relationship Id="rId12" Type="http://schemas.openxmlformats.org/officeDocument/2006/relationships/image" Target="../media/image16110.png"/><Relationship Id="rId108" Type="http://schemas.openxmlformats.org/officeDocument/2006/relationships/image" Target="../media/image1659.png"/><Relationship Id="rId129" Type="http://schemas.openxmlformats.org/officeDocument/2006/relationships/customXml" Target="../ink/ink1778.xml"/><Relationship Id="rId543" Type="http://schemas.openxmlformats.org/officeDocument/2006/relationships/customXml" Target="../ink/ink1826.xml"/><Relationship Id="rId75" Type="http://schemas.openxmlformats.org/officeDocument/2006/relationships/customXml" Target="../ink/ink1751.xml"/><Relationship Id="rId96" Type="http://schemas.openxmlformats.org/officeDocument/2006/relationships/image" Target="../media/image1653.png"/><Relationship Id="rId161" Type="http://schemas.openxmlformats.org/officeDocument/2006/relationships/customXml" Target="../ink/ink1791.xml"/><Relationship Id="rId217" Type="http://schemas.openxmlformats.org/officeDocument/2006/relationships/customXml" Target="../ink/ink1797.xml"/><Relationship Id="rId378" Type="http://schemas.openxmlformats.org/officeDocument/2006/relationships/image" Target="../media/image1733.png"/><Relationship Id="rId564" Type="http://schemas.openxmlformats.org/officeDocument/2006/relationships/image" Target="../media/image1632.png"/><Relationship Id="rId585" Type="http://schemas.openxmlformats.org/officeDocument/2006/relationships/customXml" Target="../ink/ink1847.xml"/><Relationship Id="rId6" Type="http://schemas.openxmlformats.org/officeDocument/2006/relationships/image" Target="../media/image16080.png"/><Relationship Id="rId238" Type="http://schemas.openxmlformats.org/officeDocument/2006/relationships/image" Target="../media/image1724.png"/><Relationship Id="rId610" Type="http://schemas.openxmlformats.org/officeDocument/2006/relationships/image" Target="../media/image1698.png"/><Relationship Id="rId631" Type="http://schemas.openxmlformats.org/officeDocument/2006/relationships/customXml" Target="../ink/ink1870.xml"/><Relationship Id="rId652" Type="http://schemas.openxmlformats.org/officeDocument/2006/relationships/image" Target="../media/image1759.png"/><Relationship Id="rId23" Type="http://schemas.openxmlformats.org/officeDocument/2006/relationships/customXml" Target="../ink/ink1747.xml"/><Relationship Id="rId119" Type="http://schemas.openxmlformats.org/officeDocument/2006/relationships/customXml" Target="../ink/ink1773.xml"/><Relationship Id="rId533" Type="http://schemas.openxmlformats.org/officeDocument/2006/relationships/customXml" Target="../ink/ink1821.xml"/><Relationship Id="rId86" Type="http://schemas.openxmlformats.org/officeDocument/2006/relationships/image" Target="../media/image1648.png"/><Relationship Id="rId130" Type="http://schemas.openxmlformats.org/officeDocument/2006/relationships/image" Target="../media/image1670.png"/><Relationship Id="rId151" Type="http://schemas.openxmlformats.org/officeDocument/2006/relationships/customXml" Target="../ink/ink1786.xml"/><Relationship Id="rId554" Type="http://schemas.openxmlformats.org/officeDocument/2006/relationships/image" Target="../media/image1627.png"/><Relationship Id="rId575" Type="http://schemas.openxmlformats.org/officeDocument/2006/relationships/customXml" Target="../ink/ink1842.xml"/><Relationship Id="rId596" Type="http://schemas.openxmlformats.org/officeDocument/2006/relationships/image" Target="../media/image1691.png"/><Relationship Id="rId228" Type="http://schemas.openxmlformats.org/officeDocument/2006/relationships/image" Target="../media/image1719.png"/><Relationship Id="rId600" Type="http://schemas.openxmlformats.org/officeDocument/2006/relationships/image" Target="../media/image1693.png"/><Relationship Id="rId621" Type="http://schemas.openxmlformats.org/officeDocument/2006/relationships/customXml" Target="../ink/ink1865.xml"/><Relationship Id="rId642" Type="http://schemas.openxmlformats.org/officeDocument/2006/relationships/image" Target="../media/image1717.png"/><Relationship Id="rId13" Type="http://schemas.openxmlformats.org/officeDocument/2006/relationships/customXml" Target="../ink/ink1742.xml"/><Relationship Id="rId109" Type="http://schemas.openxmlformats.org/officeDocument/2006/relationships/customXml" Target="../ink/ink1768.xml"/><Relationship Id="rId76" Type="http://schemas.openxmlformats.org/officeDocument/2006/relationships/image" Target="../media/image1643.png"/><Relationship Id="rId97" Type="http://schemas.openxmlformats.org/officeDocument/2006/relationships/customXml" Target="../ink/ink1762.xml"/><Relationship Id="rId120" Type="http://schemas.openxmlformats.org/officeDocument/2006/relationships/image" Target="../media/image1665.png"/><Relationship Id="rId379" Type="http://schemas.openxmlformats.org/officeDocument/2006/relationships/customXml" Target="../ink/ink1813.xml"/><Relationship Id="rId544" Type="http://schemas.openxmlformats.org/officeDocument/2006/relationships/image" Target="../media/image1621.png"/><Relationship Id="rId565" Type="http://schemas.openxmlformats.org/officeDocument/2006/relationships/customXml" Target="../ink/ink1837.xml"/><Relationship Id="rId586" Type="http://schemas.openxmlformats.org/officeDocument/2006/relationships/image" Target="../media/image1683.png"/><Relationship Id="rId7" Type="http://schemas.openxmlformats.org/officeDocument/2006/relationships/customXml" Target="../ink/ink1739.xml"/><Relationship Id="rId71" Type="http://schemas.openxmlformats.org/officeDocument/2006/relationships/customXml" Target="../ink/ink1749.xml"/><Relationship Id="rId92" Type="http://schemas.openxmlformats.org/officeDocument/2006/relationships/image" Target="../media/image1651.png"/><Relationship Id="rId162" Type="http://schemas.openxmlformats.org/officeDocument/2006/relationships/image" Target="../media/image1686.png"/><Relationship Id="rId213" Type="http://schemas.openxmlformats.org/officeDocument/2006/relationships/customXml" Target="../ink/ink1795.xml"/><Relationship Id="rId234" Type="http://schemas.openxmlformats.org/officeDocument/2006/relationships/image" Target="../media/image1722.png"/><Relationship Id="rId239" Type="http://schemas.openxmlformats.org/officeDocument/2006/relationships/customXml" Target="../ink/ink1804.xml"/><Relationship Id="rId611" Type="http://schemas.openxmlformats.org/officeDocument/2006/relationships/customXml" Target="../ink/ink1860.xml"/><Relationship Id="rId616" Type="http://schemas.openxmlformats.org/officeDocument/2006/relationships/image" Target="../media/image1701.png"/><Relationship Id="rId632" Type="http://schemas.openxmlformats.org/officeDocument/2006/relationships/image" Target="../media/image1709.png"/><Relationship Id="rId637" Type="http://schemas.openxmlformats.org/officeDocument/2006/relationships/customXml" Target="../ink/ink1873.xml"/><Relationship Id="rId653" Type="http://schemas.openxmlformats.org/officeDocument/2006/relationships/customXml" Target="../ink/ink1881.xml"/><Relationship Id="rId658" Type="http://schemas.openxmlformats.org/officeDocument/2006/relationships/image" Target="../media/image1762.png"/><Relationship Id="rId2" Type="http://schemas.openxmlformats.org/officeDocument/2006/relationships/image" Target="../media/image63.jpg"/><Relationship Id="rId539" Type="http://schemas.openxmlformats.org/officeDocument/2006/relationships/customXml" Target="../ink/ink1824.xml"/><Relationship Id="rId87" Type="http://schemas.openxmlformats.org/officeDocument/2006/relationships/customXml" Target="../ink/ink1757.xml"/><Relationship Id="rId110" Type="http://schemas.openxmlformats.org/officeDocument/2006/relationships/image" Target="../media/image1660.png"/><Relationship Id="rId115" Type="http://schemas.openxmlformats.org/officeDocument/2006/relationships/customXml" Target="../ink/ink1771.xml"/><Relationship Id="rId131" Type="http://schemas.openxmlformats.org/officeDocument/2006/relationships/customXml" Target="../ink/ink1779.xml"/><Relationship Id="rId136" Type="http://schemas.openxmlformats.org/officeDocument/2006/relationships/image" Target="../media/image1673.png"/><Relationship Id="rId157" Type="http://schemas.openxmlformats.org/officeDocument/2006/relationships/customXml" Target="../ink/ink1789.xml"/><Relationship Id="rId534" Type="http://schemas.openxmlformats.org/officeDocument/2006/relationships/image" Target="../media/image1773.png"/><Relationship Id="rId550" Type="http://schemas.openxmlformats.org/officeDocument/2006/relationships/image" Target="../media/image1624.png"/><Relationship Id="rId555" Type="http://schemas.openxmlformats.org/officeDocument/2006/relationships/customXml" Target="../ink/ink1832.xml"/><Relationship Id="rId576" Type="http://schemas.openxmlformats.org/officeDocument/2006/relationships/image" Target="../media/image1638.png"/><Relationship Id="rId597" Type="http://schemas.openxmlformats.org/officeDocument/2006/relationships/customXml" Target="../ink/ink1853.xml"/><Relationship Id="rId82" Type="http://schemas.openxmlformats.org/officeDocument/2006/relationships/image" Target="../media/image1646.png"/><Relationship Id="rId152" Type="http://schemas.openxmlformats.org/officeDocument/2006/relationships/image" Target="../media/image1681.png"/><Relationship Id="rId229" Type="http://schemas.openxmlformats.org/officeDocument/2006/relationships/customXml" Target="../ink/ink1799.xml"/><Relationship Id="rId380" Type="http://schemas.openxmlformats.org/officeDocument/2006/relationships/image" Target="../media/image1734.png"/><Relationship Id="rId385" Type="http://schemas.openxmlformats.org/officeDocument/2006/relationships/customXml" Target="../ink/ink1816.xml"/><Relationship Id="rId571" Type="http://schemas.openxmlformats.org/officeDocument/2006/relationships/customXml" Target="../ink/ink1840.xml"/><Relationship Id="rId592" Type="http://schemas.openxmlformats.org/officeDocument/2006/relationships/image" Target="../media/image1689.png"/><Relationship Id="rId601" Type="http://schemas.openxmlformats.org/officeDocument/2006/relationships/customXml" Target="../ink/ink1855.xml"/><Relationship Id="rId606" Type="http://schemas.openxmlformats.org/officeDocument/2006/relationships/image" Target="../media/image1696.png"/><Relationship Id="rId622" Type="http://schemas.openxmlformats.org/officeDocument/2006/relationships/image" Target="../media/image1704.png"/><Relationship Id="rId627" Type="http://schemas.openxmlformats.org/officeDocument/2006/relationships/customXml" Target="../ink/ink1868.xml"/><Relationship Id="rId643" Type="http://schemas.openxmlformats.org/officeDocument/2006/relationships/customXml" Target="../ink/ink1876.xml"/><Relationship Id="rId648" Type="http://schemas.openxmlformats.org/officeDocument/2006/relationships/image" Target="../media/image1753.png"/><Relationship Id="rId19" Type="http://schemas.openxmlformats.org/officeDocument/2006/relationships/customXml" Target="../ink/ink1745.xml"/><Relationship Id="rId240" Type="http://schemas.openxmlformats.org/officeDocument/2006/relationships/image" Target="../media/image1725.png"/><Relationship Id="rId245" Type="http://schemas.openxmlformats.org/officeDocument/2006/relationships/customXml" Target="../ink/ink1807.xml"/><Relationship Id="rId529" Type="http://schemas.openxmlformats.org/officeDocument/2006/relationships/customXml" Target="../ink/ink1819.xml"/><Relationship Id="rId14" Type="http://schemas.openxmlformats.org/officeDocument/2006/relationships/image" Target="../media/image16120.png"/><Relationship Id="rId77" Type="http://schemas.openxmlformats.org/officeDocument/2006/relationships/customXml" Target="../ink/ink1752.xml"/><Relationship Id="rId100" Type="http://schemas.openxmlformats.org/officeDocument/2006/relationships/image" Target="../media/image1655.png"/><Relationship Id="rId105" Type="http://schemas.openxmlformats.org/officeDocument/2006/relationships/customXml" Target="../ink/ink1766.xml"/><Relationship Id="rId126" Type="http://schemas.openxmlformats.org/officeDocument/2006/relationships/image" Target="../media/image1668.png"/><Relationship Id="rId147" Type="http://schemas.openxmlformats.org/officeDocument/2006/relationships/customXml" Target="../ink/ink1784.xml"/><Relationship Id="rId524" Type="http://schemas.openxmlformats.org/officeDocument/2006/relationships/image" Target="../media/image1768.png"/><Relationship Id="rId540" Type="http://schemas.openxmlformats.org/officeDocument/2006/relationships/image" Target="../media/image1619.png"/><Relationship Id="rId545" Type="http://schemas.openxmlformats.org/officeDocument/2006/relationships/customXml" Target="../ink/ink1827.xml"/><Relationship Id="rId566" Type="http://schemas.openxmlformats.org/officeDocument/2006/relationships/image" Target="../media/image1633.png"/><Relationship Id="rId587" Type="http://schemas.openxmlformats.org/officeDocument/2006/relationships/customXml" Target="../ink/ink1848.xml"/><Relationship Id="rId8" Type="http://schemas.openxmlformats.org/officeDocument/2006/relationships/image" Target="../media/image16090.png"/><Relationship Id="rId72" Type="http://schemas.openxmlformats.org/officeDocument/2006/relationships/image" Target="../media/image1641.png"/><Relationship Id="rId93" Type="http://schemas.openxmlformats.org/officeDocument/2006/relationships/customXml" Target="../ink/ink1760.xml"/><Relationship Id="rId98" Type="http://schemas.openxmlformats.org/officeDocument/2006/relationships/image" Target="../media/image1654.png"/><Relationship Id="rId121" Type="http://schemas.openxmlformats.org/officeDocument/2006/relationships/customXml" Target="../ink/ink1774.xml"/><Relationship Id="rId163" Type="http://schemas.openxmlformats.org/officeDocument/2006/relationships/customXml" Target="../ink/ink1792.xml"/><Relationship Id="rId370" Type="http://schemas.openxmlformats.org/officeDocument/2006/relationships/image" Target="../media/image1729.png"/><Relationship Id="rId375" Type="http://schemas.openxmlformats.org/officeDocument/2006/relationships/customXml" Target="../ink/ink1811.xml"/><Relationship Id="rId561" Type="http://schemas.openxmlformats.org/officeDocument/2006/relationships/customXml" Target="../ink/ink1835.xml"/><Relationship Id="rId582" Type="http://schemas.openxmlformats.org/officeDocument/2006/relationships/image" Target="../media/image1676.png"/><Relationship Id="rId612" Type="http://schemas.openxmlformats.org/officeDocument/2006/relationships/image" Target="../media/image1699.png"/><Relationship Id="rId617" Type="http://schemas.openxmlformats.org/officeDocument/2006/relationships/customXml" Target="../ink/ink1863.xml"/><Relationship Id="rId633" Type="http://schemas.openxmlformats.org/officeDocument/2006/relationships/customXml" Target="../ink/ink1871.xml"/><Relationship Id="rId638" Type="http://schemas.openxmlformats.org/officeDocument/2006/relationships/image" Target="../media/image1715.png"/><Relationship Id="rId659" Type="http://schemas.openxmlformats.org/officeDocument/2006/relationships/customXml" Target="../ink/ink1884.xml"/><Relationship Id="rId3" Type="http://schemas.openxmlformats.org/officeDocument/2006/relationships/customXml" Target="../ink/ink1737.xml"/><Relationship Id="rId214" Type="http://schemas.openxmlformats.org/officeDocument/2006/relationships/image" Target="../media/image1712.png"/><Relationship Id="rId230" Type="http://schemas.openxmlformats.org/officeDocument/2006/relationships/image" Target="../media/image1720.png"/><Relationship Id="rId235" Type="http://schemas.openxmlformats.org/officeDocument/2006/relationships/customXml" Target="../ink/ink1802.xml"/><Relationship Id="rId654" Type="http://schemas.openxmlformats.org/officeDocument/2006/relationships/image" Target="../media/image1760.png"/><Relationship Id="rId116" Type="http://schemas.openxmlformats.org/officeDocument/2006/relationships/image" Target="../media/image1663.png"/><Relationship Id="rId137" Type="http://schemas.openxmlformats.org/officeDocument/2006/relationships/customXml" Target="../ink/ink1782.xml"/><Relationship Id="rId158" Type="http://schemas.openxmlformats.org/officeDocument/2006/relationships/image" Target="../media/image1684.png"/><Relationship Id="rId530" Type="http://schemas.openxmlformats.org/officeDocument/2006/relationships/image" Target="../media/image1771.png"/><Relationship Id="rId535" Type="http://schemas.openxmlformats.org/officeDocument/2006/relationships/customXml" Target="../ink/ink1822.xml"/><Relationship Id="rId556" Type="http://schemas.openxmlformats.org/officeDocument/2006/relationships/image" Target="../media/image1628.png"/><Relationship Id="rId577" Type="http://schemas.openxmlformats.org/officeDocument/2006/relationships/customXml" Target="../ink/ink1843.xml"/><Relationship Id="rId20" Type="http://schemas.openxmlformats.org/officeDocument/2006/relationships/image" Target="../media/image1615.png"/><Relationship Id="rId83" Type="http://schemas.openxmlformats.org/officeDocument/2006/relationships/customXml" Target="../ink/ink1755.xml"/><Relationship Id="rId88" Type="http://schemas.openxmlformats.org/officeDocument/2006/relationships/image" Target="../media/image1649.png"/><Relationship Id="rId111" Type="http://schemas.openxmlformats.org/officeDocument/2006/relationships/customXml" Target="../ink/ink1769.xml"/><Relationship Id="rId132" Type="http://schemas.openxmlformats.org/officeDocument/2006/relationships/image" Target="../media/image1671.png"/><Relationship Id="rId153" Type="http://schemas.openxmlformats.org/officeDocument/2006/relationships/customXml" Target="../ink/ink1787.xml"/><Relationship Id="rId381" Type="http://schemas.openxmlformats.org/officeDocument/2006/relationships/customXml" Target="../ink/ink1814.xml"/><Relationship Id="rId551" Type="http://schemas.openxmlformats.org/officeDocument/2006/relationships/customXml" Target="../ink/ink1830.xml"/><Relationship Id="rId572" Type="http://schemas.openxmlformats.org/officeDocument/2006/relationships/image" Target="../media/image1636.png"/><Relationship Id="rId593" Type="http://schemas.openxmlformats.org/officeDocument/2006/relationships/customXml" Target="../ink/ink1851.xml"/><Relationship Id="rId598" Type="http://schemas.openxmlformats.org/officeDocument/2006/relationships/image" Target="../media/image1692.png"/><Relationship Id="rId602" Type="http://schemas.openxmlformats.org/officeDocument/2006/relationships/image" Target="../media/image1694.png"/><Relationship Id="rId607" Type="http://schemas.openxmlformats.org/officeDocument/2006/relationships/customXml" Target="../ink/ink1858.xml"/><Relationship Id="rId628" Type="http://schemas.openxmlformats.org/officeDocument/2006/relationships/image" Target="../media/image1707.png"/><Relationship Id="rId649" Type="http://schemas.openxmlformats.org/officeDocument/2006/relationships/customXml" Target="../ink/ink1879.xml"/><Relationship Id="rId241" Type="http://schemas.openxmlformats.org/officeDocument/2006/relationships/customXml" Target="../ink/ink1805.xml"/><Relationship Id="rId246" Type="http://schemas.openxmlformats.org/officeDocument/2006/relationships/image" Target="../media/image1728.png"/><Relationship Id="rId623" Type="http://schemas.openxmlformats.org/officeDocument/2006/relationships/customXml" Target="../ink/ink1866.xml"/><Relationship Id="rId644" Type="http://schemas.openxmlformats.org/officeDocument/2006/relationships/image" Target="../media/image1737.png"/><Relationship Id="rId660" Type="http://schemas.openxmlformats.org/officeDocument/2006/relationships/image" Target="../media/image1767.png"/><Relationship Id="rId15" Type="http://schemas.openxmlformats.org/officeDocument/2006/relationships/customXml" Target="../ink/ink1743.xml"/><Relationship Id="rId106" Type="http://schemas.openxmlformats.org/officeDocument/2006/relationships/image" Target="../media/image1658.png"/><Relationship Id="rId127" Type="http://schemas.openxmlformats.org/officeDocument/2006/relationships/customXml" Target="../ink/ink1777.xml"/><Relationship Id="rId525" Type="http://schemas.openxmlformats.org/officeDocument/2006/relationships/customXml" Target="../ink/ink1817.xml"/><Relationship Id="rId546" Type="http://schemas.openxmlformats.org/officeDocument/2006/relationships/image" Target="../media/image1622.png"/><Relationship Id="rId567" Type="http://schemas.openxmlformats.org/officeDocument/2006/relationships/customXml" Target="../ink/ink1838.xml"/><Relationship Id="rId10" Type="http://schemas.openxmlformats.org/officeDocument/2006/relationships/image" Target="../media/image16101.png"/><Relationship Id="rId73" Type="http://schemas.openxmlformats.org/officeDocument/2006/relationships/customXml" Target="../ink/ink1750.xml"/><Relationship Id="rId78" Type="http://schemas.openxmlformats.org/officeDocument/2006/relationships/image" Target="../media/image1644.png"/><Relationship Id="rId94" Type="http://schemas.openxmlformats.org/officeDocument/2006/relationships/image" Target="../media/image1652.png"/><Relationship Id="rId99" Type="http://schemas.openxmlformats.org/officeDocument/2006/relationships/customXml" Target="../ink/ink1763.xml"/><Relationship Id="rId101" Type="http://schemas.openxmlformats.org/officeDocument/2006/relationships/customXml" Target="../ink/ink1764.xml"/><Relationship Id="rId122" Type="http://schemas.openxmlformats.org/officeDocument/2006/relationships/image" Target="../media/image1666.png"/><Relationship Id="rId148" Type="http://schemas.openxmlformats.org/officeDocument/2006/relationships/image" Target="../media/image1679.png"/><Relationship Id="rId164" Type="http://schemas.openxmlformats.org/officeDocument/2006/relationships/image" Target="../media/image1617.png"/><Relationship Id="rId371" Type="http://schemas.openxmlformats.org/officeDocument/2006/relationships/customXml" Target="../ink/ink1809.xml"/><Relationship Id="rId376" Type="http://schemas.openxmlformats.org/officeDocument/2006/relationships/image" Target="../media/image1732.png"/><Relationship Id="rId541" Type="http://schemas.openxmlformats.org/officeDocument/2006/relationships/customXml" Target="../ink/ink1825.xml"/><Relationship Id="rId562" Type="http://schemas.openxmlformats.org/officeDocument/2006/relationships/image" Target="../media/image1631.png"/><Relationship Id="rId583" Type="http://schemas.openxmlformats.org/officeDocument/2006/relationships/customXml" Target="../ink/ink1846.xml"/><Relationship Id="rId588" Type="http://schemas.openxmlformats.org/officeDocument/2006/relationships/image" Target="../media/image1687.png"/><Relationship Id="rId618" Type="http://schemas.openxmlformats.org/officeDocument/2006/relationships/image" Target="../media/image1702.png"/><Relationship Id="rId639" Type="http://schemas.openxmlformats.org/officeDocument/2006/relationships/customXml" Target="../ink/ink1874.xml"/><Relationship Id="rId4" Type="http://schemas.openxmlformats.org/officeDocument/2006/relationships/image" Target="../media/image16070.png"/><Relationship Id="rId9" Type="http://schemas.openxmlformats.org/officeDocument/2006/relationships/customXml" Target="../ink/ink1740.xml"/><Relationship Id="rId210" Type="http://schemas.openxmlformats.org/officeDocument/2006/relationships/image" Target="../media/image1710.png"/><Relationship Id="rId215" Type="http://schemas.openxmlformats.org/officeDocument/2006/relationships/customXml" Target="../ink/ink1796.xml"/><Relationship Id="rId236" Type="http://schemas.openxmlformats.org/officeDocument/2006/relationships/image" Target="../media/image1723.png"/><Relationship Id="rId613" Type="http://schemas.openxmlformats.org/officeDocument/2006/relationships/customXml" Target="../ink/ink1861.xml"/><Relationship Id="rId634" Type="http://schemas.openxmlformats.org/officeDocument/2006/relationships/image" Target="../media/image1713.png"/><Relationship Id="rId650" Type="http://schemas.openxmlformats.org/officeDocument/2006/relationships/image" Target="../media/image1754.png"/><Relationship Id="rId655" Type="http://schemas.openxmlformats.org/officeDocument/2006/relationships/customXml" Target="../ink/ink1882.xml"/><Relationship Id="rId231" Type="http://schemas.openxmlformats.org/officeDocument/2006/relationships/customXml" Target="../ink/ink1800.xml"/><Relationship Id="rId536" Type="http://schemas.openxmlformats.org/officeDocument/2006/relationships/image" Target="../media/image1774.png"/><Relationship Id="rId89" Type="http://schemas.openxmlformats.org/officeDocument/2006/relationships/customXml" Target="../ink/ink1758.xml"/><Relationship Id="rId112" Type="http://schemas.openxmlformats.org/officeDocument/2006/relationships/image" Target="../media/image1661.png"/><Relationship Id="rId133" Type="http://schemas.openxmlformats.org/officeDocument/2006/relationships/customXml" Target="../ink/ink1780.xml"/><Relationship Id="rId154" Type="http://schemas.openxmlformats.org/officeDocument/2006/relationships/image" Target="../media/image1682.png"/><Relationship Id="rId557" Type="http://schemas.openxmlformats.org/officeDocument/2006/relationships/customXml" Target="../ink/ink1833.xml"/><Relationship Id="rId578" Type="http://schemas.openxmlformats.org/officeDocument/2006/relationships/image" Target="../media/image1639.png"/><Relationship Id="rId599" Type="http://schemas.openxmlformats.org/officeDocument/2006/relationships/customXml" Target="../ink/ink1854.xml"/><Relationship Id="rId382" Type="http://schemas.openxmlformats.org/officeDocument/2006/relationships/image" Target="../media/image1735.png"/><Relationship Id="rId603" Type="http://schemas.openxmlformats.org/officeDocument/2006/relationships/customXml" Target="../ink/ink1856.xml"/><Relationship Id="rId624" Type="http://schemas.openxmlformats.org/officeDocument/2006/relationships/image" Target="../media/image1705.png"/><Relationship Id="rId645" Type="http://schemas.openxmlformats.org/officeDocument/2006/relationships/customXml" Target="../ink/ink1877.xml"/><Relationship Id="rId16" Type="http://schemas.openxmlformats.org/officeDocument/2006/relationships/image" Target="../media/image1613.png"/><Relationship Id="rId242" Type="http://schemas.openxmlformats.org/officeDocument/2006/relationships/image" Target="../media/image1726.png"/><Relationship Id="rId526" Type="http://schemas.openxmlformats.org/officeDocument/2006/relationships/image" Target="../media/image1769.png"/><Relationship Id="rId79" Type="http://schemas.openxmlformats.org/officeDocument/2006/relationships/customXml" Target="../ink/ink1753.xml"/><Relationship Id="rId102" Type="http://schemas.openxmlformats.org/officeDocument/2006/relationships/image" Target="../media/image1656.png"/><Relationship Id="rId123" Type="http://schemas.openxmlformats.org/officeDocument/2006/relationships/customXml" Target="../ink/ink1775.xml"/><Relationship Id="rId547" Type="http://schemas.openxmlformats.org/officeDocument/2006/relationships/customXml" Target="../ink/ink1828.xml"/><Relationship Id="rId568" Type="http://schemas.openxmlformats.org/officeDocument/2006/relationships/image" Target="../media/image1634.png"/><Relationship Id="rId589" Type="http://schemas.openxmlformats.org/officeDocument/2006/relationships/customXml" Target="../ink/ink1849.xml"/><Relationship Id="rId90" Type="http://schemas.openxmlformats.org/officeDocument/2006/relationships/image" Target="../media/image1650.png"/><Relationship Id="rId165" Type="http://schemas.openxmlformats.org/officeDocument/2006/relationships/customXml" Target="../ink/ink1793.xml"/><Relationship Id="rId372" Type="http://schemas.openxmlformats.org/officeDocument/2006/relationships/image" Target="../media/image1730.png"/><Relationship Id="rId614" Type="http://schemas.openxmlformats.org/officeDocument/2006/relationships/image" Target="../media/image1700.png"/><Relationship Id="rId635" Type="http://schemas.openxmlformats.org/officeDocument/2006/relationships/customXml" Target="../ink/ink1872.xml"/><Relationship Id="rId656" Type="http://schemas.openxmlformats.org/officeDocument/2006/relationships/image" Target="../media/image1761.png"/><Relationship Id="rId211" Type="http://schemas.openxmlformats.org/officeDocument/2006/relationships/customXml" Target="../ink/ink1794.xml"/><Relationship Id="rId232" Type="http://schemas.openxmlformats.org/officeDocument/2006/relationships/image" Target="../media/image1721.png"/><Relationship Id="rId113" Type="http://schemas.openxmlformats.org/officeDocument/2006/relationships/customXml" Target="../ink/ink1770.xml"/><Relationship Id="rId134" Type="http://schemas.openxmlformats.org/officeDocument/2006/relationships/image" Target="../media/image1672.png"/><Relationship Id="rId537" Type="http://schemas.openxmlformats.org/officeDocument/2006/relationships/customXml" Target="../ink/ink1823.xml"/><Relationship Id="rId558" Type="http://schemas.openxmlformats.org/officeDocument/2006/relationships/image" Target="../media/image1629.png"/><Relationship Id="rId579" Type="http://schemas.openxmlformats.org/officeDocument/2006/relationships/customXml" Target="../ink/ink1844.xml"/><Relationship Id="rId80" Type="http://schemas.openxmlformats.org/officeDocument/2006/relationships/image" Target="../media/image1645.png"/><Relationship Id="rId155" Type="http://schemas.openxmlformats.org/officeDocument/2006/relationships/customXml" Target="../ink/ink1788.xml"/><Relationship Id="rId383" Type="http://schemas.openxmlformats.org/officeDocument/2006/relationships/customXml" Target="../ink/ink1815.xml"/><Relationship Id="rId590" Type="http://schemas.openxmlformats.org/officeDocument/2006/relationships/image" Target="../media/image1688.png"/><Relationship Id="rId604" Type="http://schemas.openxmlformats.org/officeDocument/2006/relationships/image" Target="../media/image1695.png"/><Relationship Id="rId625" Type="http://schemas.openxmlformats.org/officeDocument/2006/relationships/customXml" Target="../ink/ink1867.xml"/><Relationship Id="rId646" Type="http://schemas.openxmlformats.org/officeDocument/2006/relationships/image" Target="../media/image1738.png"/><Relationship Id="rId243" Type="http://schemas.openxmlformats.org/officeDocument/2006/relationships/customXml" Target="../ink/ink1806.xml"/><Relationship Id="rId17" Type="http://schemas.openxmlformats.org/officeDocument/2006/relationships/customXml" Target="../ink/ink1744.xml"/><Relationship Id="rId103" Type="http://schemas.openxmlformats.org/officeDocument/2006/relationships/customXml" Target="../ink/ink1765.xml"/><Relationship Id="rId124" Type="http://schemas.openxmlformats.org/officeDocument/2006/relationships/image" Target="../media/image1667.png"/><Relationship Id="rId527" Type="http://schemas.openxmlformats.org/officeDocument/2006/relationships/customXml" Target="../ink/ink1818.xml"/><Relationship Id="rId548" Type="http://schemas.openxmlformats.org/officeDocument/2006/relationships/image" Target="../media/image1623.png"/><Relationship Id="rId569" Type="http://schemas.openxmlformats.org/officeDocument/2006/relationships/customXml" Target="../ink/ink1839.xml"/><Relationship Id="rId70" Type="http://schemas.openxmlformats.org/officeDocument/2006/relationships/image" Target="../media/image1640.png"/><Relationship Id="rId91" Type="http://schemas.openxmlformats.org/officeDocument/2006/relationships/customXml" Target="../ink/ink1759.xml"/><Relationship Id="rId373" Type="http://schemas.openxmlformats.org/officeDocument/2006/relationships/customXml" Target="../ink/ink1810.xml"/><Relationship Id="rId580" Type="http://schemas.openxmlformats.org/officeDocument/2006/relationships/image" Target="../media/image1675.png"/><Relationship Id="rId615" Type="http://schemas.openxmlformats.org/officeDocument/2006/relationships/customXml" Target="../ink/ink1862.xml"/><Relationship Id="rId636" Type="http://schemas.openxmlformats.org/officeDocument/2006/relationships/image" Target="../media/image1714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1711.png"/><Relationship Id="rId233" Type="http://schemas.openxmlformats.org/officeDocument/2006/relationships/customXml" Target="../ink/ink1801.xml"/><Relationship Id="rId657" Type="http://schemas.openxmlformats.org/officeDocument/2006/relationships/customXml" Target="../ink/ink1883.xml"/><Relationship Id="rId114" Type="http://schemas.openxmlformats.org/officeDocument/2006/relationships/image" Target="../media/image1662.png"/><Relationship Id="rId538" Type="http://schemas.openxmlformats.org/officeDocument/2006/relationships/image" Target="../media/image1775.png"/><Relationship Id="rId559" Type="http://schemas.openxmlformats.org/officeDocument/2006/relationships/customXml" Target="../ink/ink1834.xml"/><Relationship Id="rId81" Type="http://schemas.openxmlformats.org/officeDocument/2006/relationships/customXml" Target="../ink/ink1754.xml"/><Relationship Id="rId135" Type="http://schemas.openxmlformats.org/officeDocument/2006/relationships/customXml" Target="../ink/ink1781.xml"/><Relationship Id="rId156" Type="http://schemas.openxmlformats.org/officeDocument/2006/relationships/image" Target="../media/image1491.png"/><Relationship Id="rId384" Type="http://schemas.openxmlformats.org/officeDocument/2006/relationships/image" Target="../media/image1736.png"/><Relationship Id="rId570" Type="http://schemas.openxmlformats.org/officeDocument/2006/relationships/image" Target="../media/image1635.png"/><Relationship Id="rId591" Type="http://schemas.openxmlformats.org/officeDocument/2006/relationships/customXml" Target="../ink/ink1850.xml"/><Relationship Id="rId605" Type="http://schemas.openxmlformats.org/officeDocument/2006/relationships/customXml" Target="../ink/ink1857.xml"/><Relationship Id="rId626" Type="http://schemas.openxmlformats.org/officeDocument/2006/relationships/image" Target="../media/image1706.png"/><Relationship Id="rId244" Type="http://schemas.openxmlformats.org/officeDocument/2006/relationships/image" Target="../media/image1727.png"/><Relationship Id="rId647" Type="http://schemas.openxmlformats.org/officeDocument/2006/relationships/customXml" Target="../ink/ink1878.xml"/><Relationship Id="rId18" Type="http://schemas.openxmlformats.org/officeDocument/2006/relationships/image" Target="../media/image1614.png"/><Relationship Id="rId528" Type="http://schemas.openxmlformats.org/officeDocument/2006/relationships/image" Target="../media/image1770.png"/><Relationship Id="rId549" Type="http://schemas.openxmlformats.org/officeDocument/2006/relationships/customXml" Target="../ink/ink1829.xml"/><Relationship Id="rId104" Type="http://schemas.openxmlformats.org/officeDocument/2006/relationships/image" Target="../media/image1657.png"/><Relationship Id="rId125" Type="http://schemas.openxmlformats.org/officeDocument/2006/relationships/customXml" Target="../ink/ink1776.xml"/><Relationship Id="rId146" Type="http://schemas.openxmlformats.org/officeDocument/2006/relationships/image" Target="../media/image1678.png"/><Relationship Id="rId374" Type="http://schemas.openxmlformats.org/officeDocument/2006/relationships/image" Target="../media/image1731.png"/><Relationship Id="rId560" Type="http://schemas.openxmlformats.org/officeDocument/2006/relationships/image" Target="../media/image1630.png"/><Relationship Id="rId581" Type="http://schemas.openxmlformats.org/officeDocument/2006/relationships/customXml" Target="../ink/ink1845.xml"/></Relationships>
</file>

<file path=ppt/slides/_rels/slide14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1922.png"/><Relationship Id="rId671" Type="http://schemas.openxmlformats.org/officeDocument/2006/relationships/image" Target="../media/image2013.png"/><Relationship Id="rId727" Type="http://schemas.openxmlformats.org/officeDocument/2006/relationships/image" Target="../media/image1829.png"/><Relationship Id="rId769" Type="http://schemas.openxmlformats.org/officeDocument/2006/relationships/image" Target="../media/image2028.png"/><Relationship Id="rId21" Type="http://schemas.openxmlformats.org/officeDocument/2006/relationships/image" Target="../media/image1784.png"/><Relationship Id="rId159" Type="http://schemas.openxmlformats.org/officeDocument/2006/relationships/image" Target="../media/image1852.png"/><Relationship Id="rId573" Type="http://schemas.openxmlformats.org/officeDocument/2006/relationships/image" Target="../media/image1964.png"/><Relationship Id="rId629" Type="http://schemas.openxmlformats.org/officeDocument/2006/relationships/image" Target="../media/image1992.png"/><Relationship Id="rId433" Type="http://schemas.openxmlformats.org/officeDocument/2006/relationships/customXml" Target="../ink/ink1953.xml"/><Relationship Id="rId475" Type="http://schemas.openxmlformats.org/officeDocument/2006/relationships/customXml" Target="../ink/ink1995.xml"/><Relationship Id="rId640" Type="http://schemas.openxmlformats.org/officeDocument/2006/relationships/customXml" Target="../ink/ink2075.xml"/><Relationship Id="rId682" Type="http://schemas.openxmlformats.org/officeDocument/2006/relationships/customXml" Target="../ink/ink2096.xml"/><Relationship Id="rId738" Type="http://schemas.openxmlformats.org/officeDocument/2006/relationships/customXml" Target="../ink/ink2124.xml"/><Relationship Id="rId377" Type="http://schemas.openxmlformats.org/officeDocument/2006/relationships/customXml" Target="../ink/ink1897.xml"/><Relationship Id="rId500" Type="http://schemas.openxmlformats.org/officeDocument/2006/relationships/customXml" Target="../ink/ink2020.xml"/><Relationship Id="rId335" Type="http://schemas.openxmlformats.org/officeDocument/2006/relationships/image" Target="../media/image1940.png"/><Relationship Id="rId584" Type="http://schemas.openxmlformats.org/officeDocument/2006/relationships/customXml" Target="../ink/ink2047.xml"/><Relationship Id="rId402" Type="http://schemas.openxmlformats.org/officeDocument/2006/relationships/customXml" Target="../ink/ink1922.xml"/><Relationship Id="rId181" Type="http://schemas.openxmlformats.org/officeDocument/2006/relationships/image" Target="../media/image1863.png"/><Relationship Id="rId237" Type="http://schemas.openxmlformats.org/officeDocument/2006/relationships/image" Target="../media/image1891.png"/><Relationship Id="rId444" Type="http://schemas.openxmlformats.org/officeDocument/2006/relationships/customXml" Target="../ink/ink1964.xml"/><Relationship Id="rId279" Type="http://schemas.openxmlformats.org/officeDocument/2006/relationships/image" Target="../media/image1912.png"/><Relationship Id="rId486" Type="http://schemas.openxmlformats.org/officeDocument/2006/relationships/customXml" Target="../ink/ink2006.xml"/><Relationship Id="rId651" Type="http://schemas.openxmlformats.org/officeDocument/2006/relationships/image" Target="../media/image2003.png"/><Relationship Id="rId693" Type="http://schemas.openxmlformats.org/officeDocument/2006/relationships/image" Target="../media/image1802.png"/><Relationship Id="rId707" Type="http://schemas.openxmlformats.org/officeDocument/2006/relationships/image" Target="../media/image1809.png"/><Relationship Id="rId749" Type="http://schemas.openxmlformats.org/officeDocument/2006/relationships/image" Target="../media/image1933.png"/><Relationship Id="rId43" Type="http://schemas.openxmlformats.org/officeDocument/2006/relationships/image" Target="../media/image1795.png"/><Relationship Id="rId388" Type="http://schemas.openxmlformats.org/officeDocument/2006/relationships/customXml" Target="../ink/ink1908.xml"/><Relationship Id="rId139" Type="http://schemas.openxmlformats.org/officeDocument/2006/relationships/image" Target="../media/image1842.png"/><Relationship Id="rId511" Type="http://schemas.openxmlformats.org/officeDocument/2006/relationships/customXml" Target="../ink/ink2031.xml"/><Relationship Id="rId553" Type="http://schemas.openxmlformats.org/officeDocument/2006/relationships/image" Target="../media/image1960.png"/><Relationship Id="rId609" Type="http://schemas.openxmlformats.org/officeDocument/2006/relationships/image" Target="../media/image1982.png"/><Relationship Id="rId760" Type="http://schemas.openxmlformats.org/officeDocument/2006/relationships/customXml" Target="../ink/ink2135.xml"/><Relationship Id="rId85" Type="http://schemas.openxmlformats.org/officeDocument/2006/relationships/image" Target="../media/image1815.png"/><Relationship Id="rId413" Type="http://schemas.openxmlformats.org/officeDocument/2006/relationships/customXml" Target="../ink/ink1933.xml"/><Relationship Id="rId595" Type="http://schemas.openxmlformats.org/officeDocument/2006/relationships/image" Target="../media/image1975.png"/><Relationship Id="rId455" Type="http://schemas.openxmlformats.org/officeDocument/2006/relationships/customXml" Target="../ink/ink1975.xml"/><Relationship Id="rId497" Type="http://schemas.openxmlformats.org/officeDocument/2006/relationships/customXml" Target="../ink/ink2017.xml"/><Relationship Id="rId620" Type="http://schemas.openxmlformats.org/officeDocument/2006/relationships/customXml" Target="../ink/ink2065.xml"/><Relationship Id="rId662" Type="http://schemas.openxmlformats.org/officeDocument/2006/relationships/customXml" Target="../ink/ink2086.xml"/><Relationship Id="rId718" Type="http://schemas.openxmlformats.org/officeDocument/2006/relationships/customXml" Target="../ink/ink2114.xml"/><Relationship Id="rId357" Type="http://schemas.openxmlformats.org/officeDocument/2006/relationships/image" Target="../media/image1951.png"/><Relationship Id="rId399" Type="http://schemas.openxmlformats.org/officeDocument/2006/relationships/customXml" Target="../ink/ink1919.xml"/><Relationship Id="rId161" Type="http://schemas.openxmlformats.org/officeDocument/2006/relationships/image" Target="../media/image1853.png"/><Relationship Id="rId217" Type="http://schemas.openxmlformats.org/officeDocument/2006/relationships/image" Target="../media/image1881.png"/><Relationship Id="rId771" Type="http://schemas.openxmlformats.org/officeDocument/2006/relationships/image" Target="../media/image2029.png"/><Relationship Id="rId424" Type="http://schemas.openxmlformats.org/officeDocument/2006/relationships/customXml" Target="../ink/ink1944.xml"/><Relationship Id="rId466" Type="http://schemas.openxmlformats.org/officeDocument/2006/relationships/customXml" Target="../ink/ink1986.xml"/><Relationship Id="rId259" Type="http://schemas.openxmlformats.org/officeDocument/2006/relationships/image" Target="../media/image1902.png"/><Relationship Id="rId631" Type="http://schemas.openxmlformats.org/officeDocument/2006/relationships/image" Target="../media/image1993.png"/><Relationship Id="rId673" Type="http://schemas.openxmlformats.org/officeDocument/2006/relationships/image" Target="../media/image2014.png"/><Relationship Id="rId729" Type="http://schemas.openxmlformats.org/officeDocument/2006/relationships/image" Target="../media/image1830.png"/><Relationship Id="rId23" Type="http://schemas.openxmlformats.org/officeDocument/2006/relationships/image" Target="../media/image1785.png"/><Relationship Id="rId368" Type="http://schemas.openxmlformats.org/officeDocument/2006/relationships/customXml" Target="../ink/ink1888.xml"/><Relationship Id="rId575" Type="http://schemas.openxmlformats.org/officeDocument/2006/relationships/image" Target="../media/image1965.png"/><Relationship Id="rId740" Type="http://schemas.openxmlformats.org/officeDocument/2006/relationships/customXml" Target="../ink/ink2125.xml"/><Relationship Id="rId435" Type="http://schemas.openxmlformats.org/officeDocument/2006/relationships/customXml" Target="../ink/ink1955.xml"/><Relationship Id="rId477" Type="http://schemas.openxmlformats.org/officeDocument/2006/relationships/customXml" Target="../ink/ink1997.xml"/><Relationship Id="rId600" Type="http://schemas.openxmlformats.org/officeDocument/2006/relationships/customXml" Target="../ink/ink2055.xml"/><Relationship Id="rId642" Type="http://schemas.openxmlformats.org/officeDocument/2006/relationships/customXml" Target="../ink/ink2076.xml"/><Relationship Id="rId684" Type="http://schemas.openxmlformats.org/officeDocument/2006/relationships/customXml" Target="../ink/ink2097.xml"/><Relationship Id="rId281" Type="http://schemas.openxmlformats.org/officeDocument/2006/relationships/image" Target="../media/image1913.png"/><Relationship Id="rId502" Type="http://schemas.openxmlformats.org/officeDocument/2006/relationships/customXml" Target="../ink/ink2022.xml"/><Relationship Id="rId337" Type="http://schemas.openxmlformats.org/officeDocument/2006/relationships/image" Target="../media/image1941.png"/><Relationship Id="rId379" Type="http://schemas.openxmlformats.org/officeDocument/2006/relationships/customXml" Target="../ink/ink1899.xml"/><Relationship Id="rId141" Type="http://schemas.openxmlformats.org/officeDocument/2006/relationships/image" Target="../media/image1843.png"/><Relationship Id="rId586" Type="http://schemas.openxmlformats.org/officeDocument/2006/relationships/customXml" Target="../ink/ink2048.xml"/><Relationship Id="rId751" Type="http://schemas.openxmlformats.org/officeDocument/2006/relationships/image" Target="../media/image1935.png"/><Relationship Id="rId7" Type="http://schemas.openxmlformats.org/officeDocument/2006/relationships/image" Target="../media/image124.png"/><Relationship Id="rId390" Type="http://schemas.openxmlformats.org/officeDocument/2006/relationships/customXml" Target="../ink/ink1910.xml"/><Relationship Id="rId404" Type="http://schemas.openxmlformats.org/officeDocument/2006/relationships/customXml" Target="../ink/ink1924.xml"/><Relationship Id="rId183" Type="http://schemas.openxmlformats.org/officeDocument/2006/relationships/image" Target="../media/image1864.png"/><Relationship Id="rId446" Type="http://schemas.openxmlformats.org/officeDocument/2006/relationships/customXml" Target="../ink/ink1966.xml"/><Relationship Id="rId239" Type="http://schemas.openxmlformats.org/officeDocument/2006/relationships/image" Target="../media/image1892.png"/><Relationship Id="rId611" Type="http://schemas.openxmlformats.org/officeDocument/2006/relationships/image" Target="../media/image1983.png"/><Relationship Id="rId653" Type="http://schemas.openxmlformats.org/officeDocument/2006/relationships/image" Target="../media/image2004.png"/><Relationship Id="rId488" Type="http://schemas.openxmlformats.org/officeDocument/2006/relationships/customXml" Target="../ink/ink2008.xml"/><Relationship Id="rId695" Type="http://schemas.openxmlformats.org/officeDocument/2006/relationships/image" Target="../media/image1803.png"/><Relationship Id="rId709" Type="http://schemas.openxmlformats.org/officeDocument/2006/relationships/image" Target="../media/image1810.png"/><Relationship Id="rId45" Type="http://schemas.openxmlformats.org/officeDocument/2006/relationships/image" Target="../media/image1796.png"/><Relationship Id="rId87" Type="http://schemas.openxmlformats.org/officeDocument/2006/relationships/image" Target="../media/image1816.png"/><Relationship Id="rId513" Type="http://schemas.openxmlformats.org/officeDocument/2006/relationships/customXml" Target="../ink/ink2033.xml"/><Relationship Id="rId555" Type="http://schemas.openxmlformats.org/officeDocument/2006/relationships/image" Target="../media/image1961.png"/><Relationship Id="rId597" Type="http://schemas.openxmlformats.org/officeDocument/2006/relationships/image" Target="../media/image1976.png"/><Relationship Id="rId720" Type="http://schemas.openxmlformats.org/officeDocument/2006/relationships/customXml" Target="../ink/ink2115.xml"/><Relationship Id="rId762" Type="http://schemas.openxmlformats.org/officeDocument/2006/relationships/customXml" Target="../ink/ink2136.xml"/><Relationship Id="rId415" Type="http://schemas.openxmlformats.org/officeDocument/2006/relationships/customXml" Target="../ink/ink1935.xml"/><Relationship Id="rId457" Type="http://schemas.openxmlformats.org/officeDocument/2006/relationships/customXml" Target="../ink/ink1977.xml"/><Relationship Id="rId622" Type="http://schemas.openxmlformats.org/officeDocument/2006/relationships/customXml" Target="../ink/ink2066.xml"/><Relationship Id="rId261" Type="http://schemas.openxmlformats.org/officeDocument/2006/relationships/image" Target="../media/image1903.png"/><Relationship Id="rId478" Type="http://schemas.openxmlformats.org/officeDocument/2006/relationships/customXml" Target="../ink/ink1998.xml"/><Relationship Id="rId499" Type="http://schemas.openxmlformats.org/officeDocument/2006/relationships/customXml" Target="../ink/ink2019.xml"/><Relationship Id="rId664" Type="http://schemas.openxmlformats.org/officeDocument/2006/relationships/customXml" Target="../ink/ink2087.xml"/><Relationship Id="rId685" Type="http://schemas.openxmlformats.org/officeDocument/2006/relationships/image" Target="../media/image2020.png"/><Relationship Id="rId35" Type="http://schemas.openxmlformats.org/officeDocument/2006/relationships/image" Target="../media/image1791.png"/><Relationship Id="rId503" Type="http://schemas.openxmlformats.org/officeDocument/2006/relationships/customXml" Target="../ink/ink2023.xml"/><Relationship Id="rId359" Type="http://schemas.openxmlformats.org/officeDocument/2006/relationships/image" Target="../media/image1952.png"/><Relationship Id="rId587" Type="http://schemas.openxmlformats.org/officeDocument/2006/relationships/image" Target="../media/image1971.png"/><Relationship Id="rId710" Type="http://schemas.openxmlformats.org/officeDocument/2006/relationships/customXml" Target="../ink/ink2110.xml"/><Relationship Id="rId731" Type="http://schemas.openxmlformats.org/officeDocument/2006/relationships/image" Target="../media/image1831.png"/><Relationship Id="rId752" Type="http://schemas.openxmlformats.org/officeDocument/2006/relationships/customXml" Target="../ink/ink2131.xml"/><Relationship Id="rId773" Type="http://schemas.openxmlformats.org/officeDocument/2006/relationships/image" Target="../media/image2030.png"/><Relationship Id="rId8" Type="http://schemas.openxmlformats.org/officeDocument/2006/relationships/customXml" Target="../ink/ink1887.xml"/><Relationship Id="rId370" Type="http://schemas.openxmlformats.org/officeDocument/2006/relationships/customXml" Target="../ink/ink1890.xml"/><Relationship Id="rId391" Type="http://schemas.openxmlformats.org/officeDocument/2006/relationships/customXml" Target="../ink/ink1911.xml"/><Relationship Id="rId405" Type="http://schemas.openxmlformats.org/officeDocument/2006/relationships/customXml" Target="../ink/ink1925.xml"/><Relationship Id="rId163" Type="http://schemas.openxmlformats.org/officeDocument/2006/relationships/image" Target="../media/image1854.png"/><Relationship Id="rId426" Type="http://schemas.openxmlformats.org/officeDocument/2006/relationships/customXml" Target="../ink/ink1946.xml"/><Relationship Id="rId447" Type="http://schemas.openxmlformats.org/officeDocument/2006/relationships/customXml" Target="../ink/ink1967.xml"/><Relationship Id="rId219" Type="http://schemas.openxmlformats.org/officeDocument/2006/relationships/image" Target="../media/image1882.png"/><Relationship Id="rId612" Type="http://schemas.openxmlformats.org/officeDocument/2006/relationships/customXml" Target="../ink/ink2061.xml"/><Relationship Id="rId633" Type="http://schemas.openxmlformats.org/officeDocument/2006/relationships/image" Target="../media/image1994.png"/><Relationship Id="rId251" Type="http://schemas.openxmlformats.org/officeDocument/2006/relationships/image" Target="../media/image1898.png"/><Relationship Id="rId468" Type="http://schemas.openxmlformats.org/officeDocument/2006/relationships/customXml" Target="../ink/ink1988.xml"/><Relationship Id="rId489" Type="http://schemas.openxmlformats.org/officeDocument/2006/relationships/customXml" Target="../ink/ink2009.xml"/><Relationship Id="rId654" Type="http://schemas.openxmlformats.org/officeDocument/2006/relationships/customXml" Target="../ink/ink2082.xml"/><Relationship Id="rId675" Type="http://schemas.openxmlformats.org/officeDocument/2006/relationships/image" Target="../media/image2015.png"/><Relationship Id="rId696" Type="http://schemas.openxmlformats.org/officeDocument/2006/relationships/customXml" Target="../ink/ink2103.xml"/><Relationship Id="rId25" Type="http://schemas.openxmlformats.org/officeDocument/2006/relationships/image" Target="../media/image1786.png"/><Relationship Id="rId293" Type="http://schemas.openxmlformats.org/officeDocument/2006/relationships/image" Target="../media/image1919.png"/><Relationship Id="rId307" Type="http://schemas.openxmlformats.org/officeDocument/2006/relationships/image" Target="../media/image1926.png"/><Relationship Id="rId349" Type="http://schemas.openxmlformats.org/officeDocument/2006/relationships/image" Target="../media/image1947.png"/><Relationship Id="rId514" Type="http://schemas.openxmlformats.org/officeDocument/2006/relationships/customXml" Target="../ink/ink2034.xml"/><Relationship Id="rId556" Type="http://schemas.openxmlformats.org/officeDocument/2006/relationships/customXml" Target="../ink/ink2041.xml"/><Relationship Id="rId577" Type="http://schemas.openxmlformats.org/officeDocument/2006/relationships/image" Target="../media/image1966.png"/><Relationship Id="rId700" Type="http://schemas.openxmlformats.org/officeDocument/2006/relationships/customXml" Target="../ink/ink2105.xml"/><Relationship Id="rId721" Type="http://schemas.openxmlformats.org/officeDocument/2006/relationships/image" Target="../media/image1826.png"/><Relationship Id="rId742" Type="http://schemas.openxmlformats.org/officeDocument/2006/relationships/customXml" Target="../ink/ink2126.xml"/><Relationship Id="rId763" Type="http://schemas.openxmlformats.org/officeDocument/2006/relationships/image" Target="../media/image2027.png"/><Relationship Id="rId381" Type="http://schemas.openxmlformats.org/officeDocument/2006/relationships/customXml" Target="../ink/ink1901.xml"/><Relationship Id="rId153" Type="http://schemas.openxmlformats.org/officeDocument/2006/relationships/image" Target="../media/image1849.png"/><Relationship Id="rId416" Type="http://schemas.openxmlformats.org/officeDocument/2006/relationships/customXml" Target="../ink/ink1936.xml"/><Relationship Id="rId195" Type="http://schemas.openxmlformats.org/officeDocument/2006/relationships/image" Target="../media/image1870.png"/><Relationship Id="rId209" Type="http://schemas.openxmlformats.org/officeDocument/2006/relationships/image" Target="../media/image1877.png"/><Relationship Id="rId598" Type="http://schemas.openxmlformats.org/officeDocument/2006/relationships/customXml" Target="../ink/ink2054.xml"/><Relationship Id="rId602" Type="http://schemas.openxmlformats.org/officeDocument/2006/relationships/customXml" Target="../ink/ink2056.xml"/><Relationship Id="rId437" Type="http://schemas.openxmlformats.org/officeDocument/2006/relationships/customXml" Target="../ink/ink1957.xml"/><Relationship Id="rId458" Type="http://schemas.openxmlformats.org/officeDocument/2006/relationships/customXml" Target="../ink/ink1978.xml"/><Relationship Id="rId241" Type="http://schemas.openxmlformats.org/officeDocument/2006/relationships/image" Target="../media/image1893.png"/><Relationship Id="rId479" Type="http://schemas.openxmlformats.org/officeDocument/2006/relationships/customXml" Target="../ink/ink1999.xml"/><Relationship Id="rId623" Type="http://schemas.openxmlformats.org/officeDocument/2006/relationships/image" Target="../media/image1989.png"/><Relationship Id="rId644" Type="http://schemas.openxmlformats.org/officeDocument/2006/relationships/customXml" Target="../ink/ink2077.xml"/><Relationship Id="rId665" Type="http://schemas.openxmlformats.org/officeDocument/2006/relationships/image" Target="../media/image2010.png"/><Relationship Id="rId686" Type="http://schemas.openxmlformats.org/officeDocument/2006/relationships/customXml" Target="../ink/ink2098.xml"/><Relationship Id="rId15" Type="http://schemas.openxmlformats.org/officeDocument/2006/relationships/image" Target="../media/image1781.png"/><Relationship Id="rId57" Type="http://schemas.openxmlformats.org/officeDocument/2006/relationships/image" Target="../media/image1801.png"/><Relationship Id="rId283" Type="http://schemas.openxmlformats.org/officeDocument/2006/relationships/image" Target="../media/image1914.png"/><Relationship Id="rId490" Type="http://schemas.openxmlformats.org/officeDocument/2006/relationships/customXml" Target="../ink/ink2010.xml"/><Relationship Id="rId339" Type="http://schemas.openxmlformats.org/officeDocument/2006/relationships/image" Target="../media/image1942.png"/><Relationship Id="rId504" Type="http://schemas.openxmlformats.org/officeDocument/2006/relationships/customXml" Target="../ink/ink2024.xml"/><Relationship Id="rId711" Type="http://schemas.openxmlformats.org/officeDocument/2006/relationships/image" Target="../media/image1811.png"/><Relationship Id="rId732" Type="http://schemas.openxmlformats.org/officeDocument/2006/relationships/customXml" Target="../ink/ink2121.xml"/><Relationship Id="rId753" Type="http://schemas.openxmlformats.org/officeDocument/2006/relationships/image" Target="../media/image1955.png"/><Relationship Id="rId371" Type="http://schemas.openxmlformats.org/officeDocument/2006/relationships/customXml" Target="../ink/ink1891.xml"/><Relationship Id="rId99" Type="http://schemas.openxmlformats.org/officeDocument/2006/relationships/image" Target="../media/image1822.png"/><Relationship Id="rId406" Type="http://schemas.openxmlformats.org/officeDocument/2006/relationships/customXml" Target="../ink/ink1926.xml"/><Relationship Id="rId143" Type="http://schemas.openxmlformats.org/officeDocument/2006/relationships/image" Target="../media/image1844.png"/><Relationship Id="rId185" Type="http://schemas.openxmlformats.org/officeDocument/2006/relationships/image" Target="../media/image1865.png"/><Relationship Id="rId588" Type="http://schemas.openxmlformats.org/officeDocument/2006/relationships/customXml" Target="../ink/ink2049.xml"/><Relationship Id="rId9" Type="http://schemas.openxmlformats.org/officeDocument/2006/relationships/image" Target="../media/image1778.png"/><Relationship Id="rId392" Type="http://schemas.openxmlformats.org/officeDocument/2006/relationships/customXml" Target="../ink/ink1912.xml"/><Relationship Id="rId427" Type="http://schemas.openxmlformats.org/officeDocument/2006/relationships/customXml" Target="../ink/ink1947.xml"/><Relationship Id="rId448" Type="http://schemas.openxmlformats.org/officeDocument/2006/relationships/customXml" Target="../ink/ink1968.xml"/><Relationship Id="rId469" Type="http://schemas.openxmlformats.org/officeDocument/2006/relationships/customXml" Target="../ink/ink1989.xml"/><Relationship Id="rId613" Type="http://schemas.openxmlformats.org/officeDocument/2006/relationships/image" Target="../media/image1984.png"/><Relationship Id="rId634" Type="http://schemas.openxmlformats.org/officeDocument/2006/relationships/customXml" Target="../ink/ink2072.xml"/><Relationship Id="rId655" Type="http://schemas.openxmlformats.org/officeDocument/2006/relationships/image" Target="../media/image2005.png"/><Relationship Id="rId676" Type="http://schemas.openxmlformats.org/officeDocument/2006/relationships/customXml" Target="../ink/ink2093.xml"/><Relationship Id="rId697" Type="http://schemas.openxmlformats.org/officeDocument/2006/relationships/image" Target="../media/image1804.png"/><Relationship Id="rId231" Type="http://schemas.openxmlformats.org/officeDocument/2006/relationships/image" Target="../media/image1888.png"/><Relationship Id="rId273" Type="http://schemas.openxmlformats.org/officeDocument/2006/relationships/image" Target="../media/image1909.png"/><Relationship Id="rId480" Type="http://schemas.openxmlformats.org/officeDocument/2006/relationships/customXml" Target="../ink/ink2000.xml"/><Relationship Id="rId329" Type="http://schemas.openxmlformats.org/officeDocument/2006/relationships/image" Target="../media/image1937.png"/><Relationship Id="rId515" Type="http://schemas.openxmlformats.org/officeDocument/2006/relationships/customXml" Target="../ink/ink2035.xml"/><Relationship Id="rId701" Type="http://schemas.openxmlformats.org/officeDocument/2006/relationships/image" Target="../media/image1806.png"/><Relationship Id="rId722" Type="http://schemas.openxmlformats.org/officeDocument/2006/relationships/customXml" Target="../ink/ink2116.xml"/><Relationship Id="rId47" Type="http://schemas.openxmlformats.org/officeDocument/2006/relationships/image" Target="../media/image1797.png"/><Relationship Id="rId89" Type="http://schemas.openxmlformats.org/officeDocument/2006/relationships/image" Target="../media/image1817.png"/><Relationship Id="rId133" Type="http://schemas.openxmlformats.org/officeDocument/2006/relationships/image" Target="../media/image1839.png"/><Relationship Id="rId175" Type="http://schemas.openxmlformats.org/officeDocument/2006/relationships/image" Target="../media/image1860.png"/><Relationship Id="rId361" Type="http://schemas.openxmlformats.org/officeDocument/2006/relationships/image" Target="../media/image1953.png"/><Relationship Id="rId578" Type="http://schemas.openxmlformats.org/officeDocument/2006/relationships/customXml" Target="../ink/ink2044.xml"/><Relationship Id="rId599" Type="http://schemas.openxmlformats.org/officeDocument/2006/relationships/image" Target="../media/image1977.png"/><Relationship Id="rId743" Type="http://schemas.openxmlformats.org/officeDocument/2006/relationships/image" Target="../media/image1930.png"/><Relationship Id="rId764" Type="http://schemas.openxmlformats.org/officeDocument/2006/relationships/customXml" Target="../ink/ink2137.xml"/><Relationship Id="rId382" Type="http://schemas.openxmlformats.org/officeDocument/2006/relationships/customXml" Target="../ink/ink1902.xml"/><Relationship Id="rId417" Type="http://schemas.openxmlformats.org/officeDocument/2006/relationships/customXml" Target="../ink/ink1937.xml"/><Relationship Id="rId438" Type="http://schemas.openxmlformats.org/officeDocument/2006/relationships/customXml" Target="../ink/ink1958.xml"/><Relationship Id="rId459" Type="http://schemas.openxmlformats.org/officeDocument/2006/relationships/customXml" Target="../ink/ink1979.xml"/><Relationship Id="rId603" Type="http://schemas.openxmlformats.org/officeDocument/2006/relationships/image" Target="../media/image1979.png"/><Relationship Id="rId624" Type="http://schemas.openxmlformats.org/officeDocument/2006/relationships/customXml" Target="../ink/ink2067.xml"/><Relationship Id="rId645" Type="http://schemas.openxmlformats.org/officeDocument/2006/relationships/image" Target="../media/image2000.png"/><Relationship Id="rId666" Type="http://schemas.openxmlformats.org/officeDocument/2006/relationships/customXml" Target="../ink/ink2088.xml"/><Relationship Id="rId687" Type="http://schemas.openxmlformats.org/officeDocument/2006/relationships/image" Target="../media/image2021.png"/><Relationship Id="rId221" Type="http://schemas.openxmlformats.org/officeDocument/2006/relationships/image" Target="../media/image1883.png"/><Relationship Id="rId470" Type="http://schemas.openxmlformats.org/officeDocument/2006/relationships/customXml" Target="../ink/ink1990.xml"/><Relationship Id="rId263" Type="http://schemas.openxmlformats.org/officeDocument/2006/relationships/image" Target="../media/image1904.png"/><Relationship Id="rId491" Type="http://schemas.openxmlformats.org/officeDocument/2006/relationships/customXml" Target="../ink/ink2011.xml"/><Relationship Id="rId505" Type="http://schemas.openxmlformats.org/officeDocument/2006/relationships/customXml" Target="../ink/ink2025.xml"/><Relationship Id="rId712" Type="http://schemas.openxmlformats.org/officeDocument/2006/relationships/customXml" Target="../ink/ink2111.xml"/><Relationship Id="rId37" Type="http://schemas.openxmlformats.org/officeDocument/2006/relationships/image" Target="../media/image1792.png"/><Relationship Id="rId547" Type="http://schemas.openxmlformats.org/officeDocument/2006/relationships/image" Target="../media/image1957.png"/><Relationship Id="rId589" Type="http://schemas.openxmlformats.org/officeDocument/2006/relationships/image" Target="../media/image1972.png"/><Relationship Id="rId733" Type="http://schemas.openxmlformats.org/officeDocument/2006/relationships/image" Target="../media/image1832.png"/><Relationship Id="rId754" Type="http://schemas.openxmlformats.org/officeDocument/2006/relationships/customXml" Target="../ink/ink2132.xml"/><Relationship Id="rId372" Type="http://schemas.openxmlformats.org/officeDocument/2006/relationships/customXml" Target="../ink/ink1892.xml"/><Relationship Id="rId393" Type="http://schemas.openxmlformats.org/officeDocument/2006/relationships/customXml" Target="../ink/ink1913.xml"/><Relationship Id="rId407" Type="http://schemas.openxmlformats.org/officeDocument/2006/relationships/customXml" Target="../ink/ink1927.xml"/><Relationship Id="rId165" Type="http://schemas.openxmlformats.org/officeDocument/2006/relationships/image" Target="../media/image1855.png"/><Relationship Id="rId428" Type="http://schemas.openxmlformats.org/officeDocument/2006/relationships/customXml" Target="../ink/ink1948.xml"/><Relationship Id="rId449" Type="http://schemas.openxmlformats.org/officeDocument/2006/relationships/customXml" Target="../ink/ink1969.xml"/><Relationship Id="rId351" Type="http://schemas.openxmlformats.org/officeDocument/2006/relationships/image" Target="../media/image1948.png"/><Relationship Id="rId614" Type="http://schemas.openxmlformats.org/officeDocument/2006/relationships/customXml" Target="../ink/ink2062.xml"/><Relationship Id="rId635" Type="http://schemas.openxmlformats.org/officeDocument/2006/relationships/image" Target="../media/image1995.png"/><Relationship Id="rId656" Type="http://schemas.openxmlformats.org/officeDocument/2006/relationships/customXml" Target="../ink/ink2083.xml"/><Relationship Id="rId677" Type="http://schemas.openxmlformats.org/officeDocument/2006/relationships/image" Target="../media/image2016.png"/><Relationship Id="rId211" Type="http://schemas.openxmlformats.org/officeDocument/2006/relationships/image" Target="../media/image1878.png"/><Relationship Id="rId460" Type="http://schemas.openxmlformats.org/officeDocument/2006/relationships/customXml" Target="../ink/ink1980.xml"/><Relationship Id="rId253" Type="http://schemas.openxmlformats.org/officeDocument/2006/relationships/image" Target="../media/image1899.png"/><Relationship Id="rId481" Type="http://schemas.openxmlformats.org/officeDocument/2006/relationships/customXml" Target="../ink/ink2001.xml"/><Relationship Id="rId295" Type="http://schemas.openxmlformats.org/officeDocument/2006/relationships/image" Target="../media/image1920.png"/><Relationship Id="rId309" Type="http://schemas.openxmlformats.org/officeDocument/2006/relationships/image" Target="../media/image1927.png"/><Relationship Id="rId516" Type="http://schemas.openxmlformats.org/officeDocument/2006/relationships/customXml" Target="../ink/ink2036.xml"/><Relationship Id="rId698" Type="http://schemas.openxmlformats.org/officeDocument/2006/relationships/customXml" Target="../ink/ink2104.xml"/><Relationship Id="rId702" Type="http://schemas.openxmlformats.org/officeDocument/2006/relationships/customXml" Target="../ink/ink2106.xml"/><Relationship Id="rId27" Type="http://schemas.openxmlformats.org/officeDocument/2006/relationships/image" Target="../media/image1787.png"/><Relationship Id="rId579" Type="http://schemas.openxmlformats.org/officeDocument/2006/relationships/image" Target="../media/image1967.png"/><Relationship Id="rId723" Type="http://schemas.openxmlformats.org/officeDocument/2006/relationships/image" Target="../media/image1827.png"/><Relationship Id="rId744" Type="http://schemas.openxmlformats.org/officeDocument/2006/relationships/customXml" Target="../ink/ink2127.xml"/><Relationship Id="rId765" Type="http://schemas.openxmlformats.org/officeDocument/2006/relationships/image" Target="../media/image1962.png"/><Relationship Id="rId383" Type="http://schemas.openxmlformats.org/officeDocument/2006/relationships/customXml" Target="../ink/ink1903.xml"/><Relationship Id="rId155" Type="http://schemas.openxmlformats.org/officeDocument/2006/relationships/image" Target="../media/image1850.png"/><Relationship Id="rId418" Type="http://schemas.openxmlformats.org/officeDocument/2006/relationships/customXml" Target="../ink/ink1938.xml"/><Relationship Id="rId197" Type="http://schemas.openxmlformats.org/officeDocument/2006/relationships/image" Target="../media/image1871.png"/><Relationship Id="rId439" Type="http://schemas.openxmlformats.org/officeDocument/2006/relationships/customXml" Target="../ink/ink1959.xml"/><Relationship Id="rId341" Type="http://schemas.openxmlformats.org/officeDocument/2006/relationships/image" Target="../media/image1943.png"/><Relationship Id="rId590" Type="http://schemas.openxmlformats.org/officeDocument/2006/relationships/customXml" Target="../ink/ink2050.xml"/><Relationship Id="rId604" Type="http://schemas.openxmlformats.org/officeDocument/2006/relationships/customXml" Target="../ink/ink2057.xml"/><Relationship Id="rId625" Type="http://schemas.openxmlformats.org/officeDocument/2006/relationships/image" Target="../media/image1990.png"/><Relationship Id="rId646" Type="http://schemas.openxmlformats.org/officeDocument/2006/relationships/customXml" Target="../ink/ink2078.xml"/><Relationship Id="rId201" Type="http://schemas.openxmlformats.org/officeDocument/2006/relationships/image" Target="../media/image1873.png"/><Relationship Id="rId450" Type="http://schemas.openxmlformats.org/officeDocument/2006/relationships/customXml" Target="../ink/ink1970.xml"/><Relationship Id="rId243" Type="http://schemas.openxmlformats.org/officeDocument/2006/relationships/image" Target="../media/image1894.png"/><Relationship Id="rId471" Type="http://schemas.openxmlformats.org/officeDocument/2006/relationships/customXml" Target="../ink/ink1991.xml"/><Relationship Id="rId285" Type="http://schemas.openxmlformats.org/officeDocument/2006/relationships/image" Target="../media/image1915.png"/><Relationship Id="rId506" Type="http://schemas.openxmlformats.org/officeDocument/2006/relationships/customXml" Target="../ink/ink2026.xml"/><Relationship Id="rId667" Type="http://schemas.openxmlformats.org/officeDocument/2006/relationships/image" Target="../media/image2011.png"/><Relationship Id="rId688" Type="http://schemas.openxmlformats.org/officeDocument/2006/relationships/customXml" Target="../ink/ink2099.xml"/><Relationship Id="rId17" Type="http://schemas.openxmlformats.org/officeDocument/2006/relationships/image" Target="../media/image1782.png"/><Relationship Id="rId492" Type="http://schemas.openxmlformats.org/officeDocument/2006/relationships/customXml" Target="../ink/ink2012.xml"/><Relationship Id="rId548" Type="http://schemas.openxmlformats.org/officeDocument/2006/relationships/customXml" Target="../ink/ink2037.xml"/><Relationship Id="rId713" Type="http://schemas.openxmlformats.org/officeDocument/2006/relationships/image" Target="../media/image1812.png"/><Relationship Id="rId734" Type="http://schemas.openxmlformats.org/officeDocument/2006/relationships/customXml" Target="../ink/ink2122.xml"/><Relationship Id="rId755" Type="http://schemas.openxmlformats.org/officeDocument/2006/relationships/image" Target="../media/image2023.png"/><Relationship Id="rId373" Type="http://schemas.openxmlformats.org/officeDocument/2006/relationships/customXml" Target="../ink/ink1893.xml"/><Relationship Id="rId394" Type="http://schemas.openxmlformats.org/officeDocument/2006/relationships/customXml" Target="../ink/ink1914.xml"/><Relationship Id="rId91" Type="http://schemas.openxmlformats.org/officeDocument/2006/relationships/image" Target="../media/image1818.png"/><Relationship Id="rId408" Type="http://schemas.openxmlformats.org/officeDocument/2006/relationships/customXml" Target="../ink/ink1928.xml"/><Relationship Id="rId145" Type="http://schemas.openxmlformats.org/officeDocument/2006/relationships/image" Target="../media/image1845.png"/><Relationship Id="rId429" Type="http://schemas.openxmlformats.org/officeDocument/2006/relationships/customXml" Target="../ink/ink1949.xml"/><Relationship Id="rId187" Type="http://schemas.openxmlformats.org/officeDocument/2006/relationships/image" Target="../media/image1866.png"/><Relationship Id="rId331" Type="http://schemas.openxmlformats.org/officeDocument/2006/relationships/image" Target="../media/image1938.png"/><Relationship Id="rId580" Type="http://schemas.openxmlformats.org/officeDocument/2006/relationships/customXml" Target="../ink/ink2045.xml"/><Relationship Id="rId615" Type="http://schemas.openxmlformats.org/officeDocument/2006/relationships/image" Target="../media/image1985.png"/><Relationship Id="rId636" Type="http://schemas.openxmlformats.org/officeDocument/2006/relationships/customXml" Target="../ink/ink2073.xml"/><Relationship Id="rId1" Type="http://schemas.openxmlformats.org/officeDocument/2006/relationships/slideLayout" Target="../slideLayouts/slideLayout7.xml"/><Relationship Id="rId440" Type="http://schemas.openxmlformats.org/officeDocument/2006/relationships/customXml" Target="../ink/ink1960.xml"/><Relationship Id="rId233" Type="http://schemas.openxmlformats.org/officeDocument/2006/relationships/image" Target="../media/image1889.png"/><Relationship Id="rId657" Type="http://schemas.openxmlformats.org/officeDocument/2006/relationships/image" Target="../media/image2006.png"/><Relationship Id="rId678" Type="http://schemas.openxmlformats.org/officeDocument/2006/relationships/customXml" Target="../ink/ink2094.xml"/><Relationship Id="rId699" Type="http://schemas.openxmlformats.org/officeDocument/2006/relationships/image" Target="../media/image1805.png"/><Relationship Id="rId49" Type="http://schemas.openxmlformats.org/officeDocument/2006/relationships/image" Target="../media/image1798.png"/><Relationship Id="rId461" Type="http://schemas.openxmlformats.org/officeDocument/2006/relationships/customXml" Target="../ink/ink1981.xml"/><Relationship Id="rId275" Type="http://schemas.openxmlformats.org/officeDocument/2006/relationships/image" Target="../media/image1910.png"/><Relationship Id="rId482" Type="http://schemas.openxmlformats.org/officeDocument/2006/relationships/customXml" Target="../ink/ink2002.xml"/><Relationship Id="rId703" Type="http://schemas.openxmlformats.org/officeDocument/2006/relationships/image" Target="../media/image1807.png"/><Relationship Id="rId724" Type="http://schemas.openxmlformats.org/officeDocument/2006/relationships/customXml" Target="../ink/ink2117.xml"/><Relationship Id="rId745" Type="http://schemas.openxmlformats.org/officeDocument/2006/relationships/image" Target="../media/image1931.png"/><Relationship Id="rId766" Type="http://schemas.openxmlformats.org/officeDocument/2006/relationships/customXml" Target="../ink/ink2138.xml"/><Relationship Id="rId384" Type="http://schemas.openxmlformats.org/officeDocument/2006/relationships/customXml" Target="../ink/ink1904.xml"/><Relationship Id="rId81" Type="http://schemas.openxmlformats.org/officeDocument/2006/relationships/image" Target="../media/image1813.png"/><Relationship Id="rId135" Type="http://schemas.openxmlformats.org/officeDocument/2006/relationships/image" Target="../media/image1840.png"/><Relationship Id="rId419" Type="http://schemas.openxmlformats.org/officeDocument/2006/relationships/customXml" Target="../ink/ink1939.xml"/><Relationship Id="rId177" Type="http://schemas.openxmlformats.org/officeDocument/2006/relationships/image" Target="../media/image1861.png"/><Relationship Id="rId363" Type="http://schemas.openxmlformats.org/officeDocument/2006/relationships/image" Target="../media/image1954.png"/><Relationship Id="rId591" Type="http://schemas.openxmlformats.org/officeDocument/2006/relationships/image" Target="../media/image1973.png"/><Relationship Id="rId605" Type="http://schemas.openxmlformats.org/officeDocument/2006/relationships/image" Target="../media/image1980.png"/><Relationship Id="rId626" Type="http://schemas.openxmlformats.org/officeDocument/2006/relationships/customXml" Target="../ink/ink2068.xml"/><Relationship Id="rId430" Type="http://schemas.openxmlformats.org/officeDocument/2006/relationships/customXml" Target="../ink/ink1950.xml"/><Relationship Id="rId223" Type="http://schemas.openxmlformats.org/officeDocument/2006/relationships/image" Target="../media/image1884.png"/><Relationship Id="rId647" Type="http://schemas.openxmlformats.org/officeDocument/2006/relationships/image" Target="../media/image2001.png"/><Relationship Id="rId668" Type="http://schemas.openxmlformats.org/officeDocument/2006/relationships/customXml" Target="../ink/ink2089.xml"/><Relationship Id="rId689" Type="http://schemas.openxmlformats.org/officeDocument/2006/relationships/image" Target="../media/image2022.png"/><Relationship Id="rId39" Type="http://schemas.openxmlformats.org/officeDocument/2006/relationships/image" Target="../media/image1793.png"/><Relationship Id="rId451" Type="http://schemas.openxmlformats.org/officeDocument/2006/relationships/customXml" Target="../ink/ink1971.xml"/><Relationship Id="rId265" Type="http://schemas.openxmlformats.org/officeDocument/2006/relationships/image" Target="../media/image1905.png"/><Relationship Id="rId472" Type="http://schemas.openxmlformats.org/officeDocument/2006/relationships/customXml" Target="../ink/ink1992.xml"/><Relationship Id="rId493" Type="http://schemas.openxmlformats.org/officeDocument/2006/relationships/customXml" Target="../ink/ink2013.xml"/><Relationship Id="rId507" Type="http://schemas.openxmlformats.org/officeDocument/2006/relationships/customXml" Target="../ink/ink2027.xml"/><Relationship Id="rId549" Type="http://schemas.openxmlformats.org/officeDocument/2006/relationships/image" Target="../media/image1958.png"/><Relationship Id="rId714" Type="http://schemas.openxmlformats.org/officeDocument/2006/relationships/customXml" Target="../ink/ink2112.xml"/><Relationship Id="rId735" Type="http://schemas.openxmlformats.org/officeDocument/2006/relationships/image" Target="../media/image1833.png"/><Relationship Id="rId756" Type="http://schemas.openxmlformats.org/officeDocument/2006/relationships/customXml" Target="../ink/ink2133.xml"/><Relationship Id="rId374" Type="http://schemas.openxmlformats.org/officeDocument/2006/relationships/customXml" Target="../ink/ink1894.xml"/><Relationship Id="rId395" Type="http://schemas.openxmlformats.org/officeDocument/2006/relationships/customXml" Target="../ink/ink1915.xml"/><Relationship Id="rId409" Type="http://schemas.openxmlformats.org/officeDocument/2006/relationships/customXml" Target="../ink/ink1929.xml"/><Relationship Id="rId167" Type="http://schemas.openxmlformats.org/officeDocument/2006/relationships/image" Target="../media/image1856.png"/><Relationship Id="rId311" Type="http://schemas.openxmlformats.org/officeDocument/2006/relationships/image" Target="../media/image1928.png"/><Relationship Id="rId353" Type="http://schemas.openxmlformats.org/officeDocument/2006/relationships/image" Target="../media/image1949.png"/><Relationship Id="rId581" Type="http://schemas.openxmlformats.org/officeDocument/2006/relationships/image" Target="../media/image1968.png"/><Relationship Id="rId420" Type="http://schemas.openxmlformats.org/officeDocument/2006/relationships/customXml" Target="../ink/ink1940.xml"/><Relationship Id="rId213" Type="http://schemas.openxmlformats.org/officeDocument/2006/relationships/image" Target="../media/image1879.png"/><Relationship Id="rId616" Type="http://schemas.openxmlformats.org/officeDocument/2006/relationships/customXml" Target="../ink/ink2063.xml"/><Relationship Id="rId637" Type="http://schemas.openxmlformats.org/officeDocument/2006/relationships/image" Target="../media/image1996.png"/><Relationship Id="rId658" Type="http://schemas.openxmlformats.org/officeDocument/2006/relationships/customXml" Target="../ink/ink2084.xml"/><Relationship Id="rId679" Type="http://schemas.openxmlformats.org/officeDocument/2006/relationships/image" Target="../media/image2017.png"/><Relationship Id="rId2" Type="http://schemas.openxmlformats.org/officeDocument/2006/relationships/customXml" Target="../ink/ink1885.xml"/><Relationship Id="rId29" Type="http://schemas.openxmlformats.org/officeDocument/2006/relationships/image" Target="../media/image1788.png"/><Relationship Id="rId441" Type="http://schemas.openxmlformats.org/officeDocument/2006/relationships/customXml" Target="../ink/ink1961.xml"/><Relationship Id="rId462" Type="http://schemas.openxmlformats.org/officeDocument/2006/relationships/customXml" Target="../ink/ink1982.xml"/><Relationship Id="rId255" Type="http://schemas.openxmlformats.org/officeDocument/2006/relationships/image" Target="../media/image1900.png"/><Relationship Id="rId483" Type="http://schemas.openxmlformats.org/officeDocument/2006/relationships/customXml" Target="../ink/ink2003.xml"/><Relationship Id="rId297" Type="http://schemas.openxmlformats.org/officeDocument/2006/relationships/image" Target="../media/image1921.png"/><Relationship Id="rId690" Type="http://schemas.openxmlformats.org/officeDocument/2006/relationships/customXml" Target="../ink/ink2100.xml"/><Relationship Id="rId704" Type="http://schemas.openxmlformats.org/officeDocument/2006/relationships/customXml" Target="../ink/ink2107.xml"/><Relationship Id="rId725" Type="http://schemas.openxmlformats.org/officeDocument/2006/relationships/image" Target="../media/image1828.png"/><Relationship Id="rId746" Type="http://schemas.openxmlformats.org/officeDocument/2006/relationships/customXml" Target="../ink/ink2128.xml"/><Relationship Id="rId157" Type="http://schemas.openxmlformats.org/officeDocument/2006/relationships/image" Target="../media/image1851.png"/><Relationship Id="rId301" Type="http://schemas.openxmlformats.org/officeDocument/2006/relationships/image" Target="../media/image1923.png"/><Relationship Id="rId343" Type="http://schemas.openxmlformats.org/officeDocument/2006/relationships/image" Target="../media/image1944.png"/><Relationship Id="rId550" Type="http://schemas.openxmlformats.org/officeDocument/2006/relationships/customXml" Target="../ink/ink2038.xml"/><Relationship Id="rId767" Type="http://schemas.openxmlformats.org/officeDocument/2006/relationships/image" Target="../media/image1963.png"/><Relationship Id="rId385" Type="http://schemas.openxmlformats.org/officeDocument/2006/relationships/customXml" Target="../ink/ink1905.xml"/><Relationship Id="rId199" Type="http://schemas.openxmlformats.org/officeDocument/2006/relationships/image" Target="../media/image1872.png"/><Relationship Id="rId203" Type="http://schemas.openxmlformats.org/officeDocument/2006/relationships/image" Target="../media/image1874.png"/><Relationship Id="rId592" Type="http://schemas.openxmlformats.org/officeDocument/2006/relationships/customXml" Target="../ink/ink2051.xml"/><Relationship Id="rId606" Type="http://schemas.openxmlformats.org/officeDocument/2006/relationships/customXml" Target="../ink/ink2058.xml"/><Relationship Id="rId627" Type="http://schemas.openxmlformats.org/officeDocument/2006/relationships/image" Target="../media/image1991.png"/><Relationship Id="rId648" Type="http://schemas.openxmlformats.org/officeDocument/2006/relationships/customXml" Target="../ink/ink2079.xml"/><Relationship Id="rId669" Type="http://schemas.openxmlformats.org/officeDocument/2006/relationships/image" Target="../media/image2012.png"/><Relationship Id="rId19" Type="http://schemas.openxmlformats.org/officeDocument/2006/relationships/image" Target="../media/image1783.png"/><Relationship Id="rId410" Type="http://schemas.openxmlformats.org/officeDocument/2006/relationships/customXml" Target="../ink/ink1930.xml"/><Relationship Id="rId431" Type="http://schemas.openxmlformats.org/officeDocument/2006/relationships/customXml" Target="../ink/ink1951.xml"/><Relationship Id="rId452" Type="http://schemas.openxmlformats.org/officeDocument/2006/relationships/customXml" Target="../ink/ink1972.xml"/><Relationship Id="rId245" Type="http://schemas.openxmlformats.org/officeDocument/2006/relationships/image" Target="../media/image1895.png"/><Relationship Id="rId473" Type="http://schemas.openxmlformats.org/officeDocument/2006/relationships/customXml" Target="../ink/ink1993.xml"/><Relationship Id="rId287" Type="http://schemas.openxmlformats.org/officeDocument/2006/relationships/image" Target="../media/image1916.png"/><Relationship Id="rId494" Type="http://schemas.openxmlformats.org/officeDocument/2006/relationships/customXml" Target="../ink/ink2014.xml"/><Relationship Id="rId508" Type="http://schemas.openxmlformats.org/officeDocument/2006/relationships/customXml" Target="../ink/ink2028.xml"/><Relationship Id="rId680" Type="http://schemas.openxmlformats.org/officeDocument/2006/relationships/customXml" Target="../ink/ink2095.xml"/><Relationship Id="rId715" Type="http://schemas.openxmlformats.org/officeDocument/2006/relationships/image" Target="../media/image1823.png"/><Relationship Id="rId736" Type="http://schemas.openxmlformats.org/officeDocument/2006/relationships/customXml" Target="../ink/ink2123.xml"/><Relationship Id="rId147" Type="http://schemas.openxmlformats.org/officeDocument/2006/relationships/image" Target="../media/image1846.png"/><Relationship Id="rId333" Type="http://schemas.openxmlformats.org/officeDocument/2006/relationships/image" Target="../media/image1939.png"/><Relationship Id="rId757" Type="http://schemas.openxmlformats.org/officeDocument/2006/relationships/image" Target="../media/image2024.png"/><Relationship Id="rId375" Type="http://schemas.openxmlformats.org/officeDocument/2006/relationships/customXml" Target="../ink/ink1895.xml"/><Relationship Id="rId51" Type="http://schemas.openxmlformats.org/officeDocument/2006/relationships/image" Target="../media/image774.png"/><Relationship Id="rId396" Type="http://schemas.openxmlformats.org/officeDocument/2006/relationships/customXml" Target="../ink/ink1916.xml"/><Relationship Id="rId93" Type="http://schemas.openxmlformats.org/officeDocument/2006/relationships/image" Target="../media/image1819.png"/><Relationship Id="rId189" Type="http://schemas.openxmlformats.org/officeDocument/2006/relationships/image" Target="../media/image1867.png"/><Relationship Id="rId582" Type="http://schemas.openxmlformats.org/officeDocument/2006/relationships/customXml" Target="../ink/ink2046.xml"/><Relationship Id="rId617" Type="http://schemas.openxmlformats.org/officeDocument/2006/relationships/image" Target="../media/image1986.png"/><Relationship Id="rId638" Type="http://schemas.openxmlformats.org/officeDocument/2006/relationships/customXml" Target="../ink/ink2074.xml"/><Relationship Id="rId659" Type="http://schemas.openxmlformats.org/officeDocument/2006/relationships/image" Target="../media/image2007.png"/><Relationship Id="rId3" Type="http://schemas.openxmlformats.org/officeDocument/2006/relationships/image" Target="../media/image1776.png"/><Relationship Id="rId400" Type="http://schemas.openxmlformats.org/officeDocument/2006/relationships/customXml" Target="../ink/ink1920.xml"/><Relationship Id="rId421" Type="http://schemas.openxmlformats.org/officeDocument/2006/relationships/customXml" Target="../ink/ink1941.xml"/><Relationship Id="rId442" Type="http://schemas.openxmlformats.org/officeDocument/2006/relationships/customXml" Target="../ink/ink1962.xml"/><Relationship Id="rId235" Type="http://schemas.openxmlformats.org/officeDocument/2006/relationships/image" Target="../media/image1890.png"/><Relationship Id="rId463" Type="http://schemas.openxmlformats.org/officeDocument/2006/relationships/customXml" Target="../ink/ink1983.xml"/><Relationship Id="rId277" Type="http://schemas.openxmlformats.org/officeDocument/2006/relationships/image" Target="../media/image1911.png"/><Relationship Id="rId484" Type="http://schemas.openxmlformats.org/officeDocument/2006/relationships/customXml" Target="../ink/ink2004.xml"/><Relationship Id="rId670" Type="http://schemas.openxmlformats.org/officeDocument/2006/relationships/customXml" Target="../ink/ink2090.xml"/><Relationship Id="rId705" Type="http://schemas.openxmlformats.org/officeDocument/2006/relationships/image" Target="../media/image1808.png"/><Relationship Id="rId137" Type="http://schemas.openxmlformats.org/officeDocument/2006/relationships/image" Target="../media/image1841.png"/><Relationship Id="rId323" Type="http://schemas.openxmlformats.org/officeDocument/2006/relationships/image" Target="../media/image1934.png"/><Relationship Id="rId691" Type="http://schemas.openxmlformats.org/officeDocument/2006/relationships/image" Target="../media/image1777.png"/><Relationship Id="rId726" Type="http://schemas.openxmlformats.org/officeDocument/2006/relationships/customXml" Target="../ink/ink2118.xml"/><Relationship Id="rId747" Type="http://schemas.openxmlformats.org/officeDocument/2006/relationships/image" Target="../media/image1932.png"/><Relationship Id="rId768" Type="http://schemas.openxmlformats.org/officeDocument/2006/relationships/customXml" Target="../ink/ink2139.xml"/><Relationship Id="rId41" Type="http://schemas.openxmlformats.org/officeDocument/2006/relationships/image" Target="../media/image1794.png"/><Relationship Id="rId386" Type="http://schemas.openxmlformats.org/officeDocument/2006/relationships/customXml" Target="../ink/ink1906.xml"/><Relationship Id="rId83" Type="http://schemas.openxmlformats.org/officeDocument/2006/relationships/image" Target="../media/image1814.png"/><Relationship Id="rId179" Type="http://schemas.openxmlformats.org/officeDocument/2006/relationships/image" Target="../media/image1862.png"/><Relationship Id="rId551" Type="http://schemas.openxmlformats.org/officeDocument/2006/relationships/image" Target="../media/image1959.png"/><Relationship Id="rId593" Type="http://schemas.openxmlformats.org/officeDocument/2006/relationships/image" Target="../media/image1974.png"/><Relationship Id="rId607" Type="http://schemas.openxmlformats.org/officeDocument/2006/relationships/image" Target="../media/image1981.png"/><Relationship Id="rId628" Type="http://schemas.openxmlformats.org/officeDocument/2006/relationships/customXml" Target="../ink/ink2069.xml"/><Relationship Id="rId649" Type="http://schemas.openxmlformats.org/officeDocument/2006/relationships/image" Target="../media/image2002.png"/><Relationship Id="rId411" Type="http://schemas.openxmlformats.org/officeDocument/2006/relationships/customXml" Target="../ink/ink1931.xml"/><Relationship Id="rId432" Type="http://schemas.openxmlformats.org/officeDocument/2006/relationships/customXml" Target="../ink/ink1952.xml"/><Relationship Id="rId225" Type="http://schemas.openxmlformats.org/officeDocument/2006/relationships/image" Target="../media/image1885.png"/><Relationship Id="rId453" Type="http://schemas.openxmlformats.org/officeDocument/2006/relationships/customXml" Target="../ink/ink1973.xml"/><Relationship Id="rId267" Type="http://schemas.openxmlformats.org/officeDocument/2006/relationships/image" Target="../media/image1906.png"/><Relationship Id="rId474" Type="http://schemas.openxmlformats.org/officeDocument/2006/relationships/customXml" Target="../ink/ink1994.xml"/><Relationship Id="rId509" Type="http://schemas.openxmlformats.org/officeDocument/2006/relationships/customXml" Target="../ink/ink2029.xml"/><Relationship Id="rId660" Type="http://schemas.openxmlformats.org/officeDocument/2006/relationships/customXml" Target="../ink/ink2085.xml"/><Relationship Id="rId495" Type="http://schemas.openxmlformats.org/officeDocument/2006/relationships/customXml" Target="../ink/ink2015.xml"/><Relationship Id="rId313" Type="http://schemas.openxmlformats.org/officeDocument/2006/relationships/image" Target="../media/image1929.png"/><Relationship Id="rId681" Type="http://schemas.openxmlformats.org/officeDocument/2006/relationships/image" Target="../media/image2018.png"/><Relationship Id="rId716" Type="http://schemas.openxmlformats.org/officeDocument/2006/relationships/customXml" Target="../ink/ink2113.xml"/><Relationship Id="rId737" Type="http://schemas.openxmlformats.org/officeDocument/2006/relationships/image" Target="../media/image1834.png"/><Relationship Id="rId758" Type="http://schemas.openxmlformats.org/officeDocument/2006/relationships/customXml" Target="../ink/ink2134.xml"/><Relationship Id="rId376" Type="http://schemas.openxmlformats.org/officeDocument/2006/relationships/customXml" Target="../ink/ink1896.xml"/><Relationship Id="rId31" Type="http://schemas.openxmlformats.org/officeDocument/2006/relationships/image" Target="../media/image1789.png"/><Relationship Id="rId397" Type="http://schemas.openxmlformats.org/officeDocument/2006/relationships/customXml" Target="../ink/ink1917.xml"/><Relationship Id="rId169" Type="http://schemas.openxmlformats.org/officeDocument/2006/relationships/image" Target="../media/image1857.png"/><Relationship Id="rId355" Type="http://schemas.openxmlformats.org/officeDocument/2006/relationships/image" Target="../media/image1950.png"/><Relationship Id="rId583" Type="http://schemas.openxmlformats.org/officeDocument/2006/relationships/image" Target="../media/image1969.png"/><Relationship Id="rId618" Type="http://schemas.openxmlformats.org/officeDocument/2006/relationships/customXml" Target="../ink/ink2064.xml"/><Relationship Id="rId639" Type="http://schemas.openxmlformats.org/officeDocument/2006/relationships/image" Target="../media/image1997.png"/><Relationship Id="rId4" Type="http://schemas.openxmlformats.org/officeDocument/2006/relationships/customXml" Target="../ink/ink1886.xml"/><Relationship Id="rId401" Type="http://schemas.openxmlformats.org/officeDocument/2006/relationships/customXml" Target="../ink/ink1921.xml"/><Relationship Id="rId422" Type="http://schemas.openxmlformats.org/officeDocument/2006/relationships/customXml" Target="../ink/ink1942.xml"/><Relationship Id="rId443" Type="http://schemas.openxmlformats.org/officeDocument/2006/relationships/customXml" Target="../ink/ink1963.xml"/><Relationship Id="rId215" Type="http://schemas.openxmlformats.org/officeDocument/2006/relationships/image" Target="../media/image1880.png"/><Relationship Id="rId464" Type="http://schemas.openxmlformats.org/officeDocument/2006/relationships/customXml" Target="../ink/ink1984.xml"/><Relationship Id="rId257" Type="http://schemas.openxmlformats.org/officeDocument/2006/relationships/image" Target="../media/image1901.png"/><Relationship Id="rId650" Type="http://schemas.openxmlformats.org/officeDocument/2006/relationships/customXml" Target="../ink/ink2080.xml"/><Relationship Id="rId485" Type="http://schemas.openxmlformats.org/officeDocument/2006/relationships/customXml" Target="../ink/ink2005.xml"/><Relationship Id="rId303" Type="http://schemas.openxmlformats.org/officeDocument/2006/relationships/image" Target="../media/image1924.png"/><Relationship Id="rId692" Type="http://schemas.openxmlformats.org/officeDocument/2006/relationships/customXml" Target="../ink/ink2101.xml"/><Relationship Id="rId706" Type="http://schemas.openxmlformats.org/officeDocument/2006/relationships/customXml" Target="../ink/ink2108.xml"/><Relationship Id="rId748" Type="http://schemas.openxmlformats.org/officeDocument/2006/relationships/customXml" Target="../ink/ink2129.xml"/><Relationship Id="rId387" Type="http://schemas.openxmlformats.org/officeDocument/2006/relationships/customXml" Target="../ink/ink1907.xml"/><Relationship Id="rId345" Type="http://schemas.openxmlformats.org/officeDocument/2006/relationships/image" Target="../media/image1945.png"/><Relationship Id="rId510" Type="http://schemas.openxmlformats.org/officeDocument/2006/relationships/customXml" Target="../ink/ink2030.xml"/><Relationship Id="rId552" Type="http://schemas.openxmlformats.org/officeDocument/2006/relationships/customXml" Target="../ink/ink2039.xml"/><Relationship Id="rId594" Type="http://schemas.openxmlformats.org/officeDocument/2006/relationships/customXml" Target="../ink/ink2052.xml"/><Relationship Id="rId608" Type="http://schemas.openxmlformats.org/officeDocument/2006/relationships/customXml" Target="../ink/ink2059.xml"/><Relationship Id="rId412" Type="http://schemas.openxmlformats.org/officeDocument/2006/relationships/customXml" Target="../ink/ink1932.xml"/><Relationship Id="rId191" Type="http://schemas.openxmlformats.org/officeDocument/2006/relationships/image" Target="../media/image1868.png"/><Relationship Id="rId205" Type="http://schemas.openxmlformats.org/officeDocument/2006/relationships/image" Target="../media/image1875.png"/><Relationship Id="rId247" Type="http://schemas.openxmlformats.org/officeDocument/2006/relationships/image" Target="../media/image1896.png"/><Relationship Id="rId454" Type="http://schemas.openxmlformats.org/officeDocument/2006/relationships/customXml" Target="../ink/ink1974.xml"/><Relationship Id="rId289" Type="http://schemas.openxmlformats.org/officeDocument/2006/relationships/image" Target="../media/image1917.png"/><Relationship Id="rId496" Type="http://schemas.openxmlformats.org/officeDocument/2006/relationships/customXml" Target="../ink/ink2016.xml"/><Relationship Id="rId661" Type="http://schemas.openxmlformats.org/officeDocument/2006/relationships/image" Target="../media/image2008.png"/><Relationship Id="rId717" Type="http://schemas.openxmlformats.org/officeDocument/2006/relationships/image" Target="../media/image1824.png"/><Relationship Id="rId759" Type="http://schemas.openxmlformats.org/officeDocument/2006/relationships/image" Target="../media/image2025.png"/><Relationship Id="rId11" Type="http://schemas.openxmlformats.org/officeDocument/2006/relationships/image" Target="../media/image1779.png"/><Relationship Id="rId53" Type="http://schemas.openxmlformats.org/officeDocument/2006/relationships/image" Target="../media/image1799.png"/><Relationship Id="rId398" Type="http://schemas.openxmlformats.org/officeDocument/2006/relationships/customXml" Target="../ink/ink1918.xml"/><Relationship Id="rId149" Type="http://schemas.openxmlformats.org/officeDocument/2006/relationships/image" Target="../media/image1847.png"/><Relationship Id="rId619" Type="http://schemas.openxmlformats.org/officeDocument/2006/relationships/image" Target="../media/image1987.png"/><Relationship Id="rId770" Type="http://schemas.openxmlformats.org/officeDocument/2006/relationships/customXml" Target="../ink/ink2140.xml"/><Relationship Id="rId95" Type="http://schemas.openxmlformats.org/officeDocument/2006/relationships/image" Target="../media/image1820.png"/><Relationship Id="rId423" Type="http://schemas.openxmlformats.org/officeDocument/2006/relationships/customXml" Target="../ink/ink1943.xml"/><Relationship Id="rId465" Type="http://schemas.openxmlformats.org/officeDocument/2006/relationships/customXml" Target="../ink/ink1985.xml"/><Relationship Id="rId630" Type="http://schemas.openxmlformats.org/officeDocument/2006/relationships/customXml" Target="../ink/ink2070.xml"/><Relationship Id="rId672" Type="http://schemas.openxmlformats.org/officeDocument/2006/relationships/customXml" Target="../ink/ink2091.xml"/><Relationship Id="rId728" Type="http://schemas.openxmlformats.org/officeDocument/2006/relationships/customXml" Target="../ink/ink2119.xml"/><Relationship Id="rId367" Type="http://schemas.openxmlformats.org/officeDocument/2006/relationships/image" Target="../media/image1956.png"/><Relationship Id="rId574" Type="http://schemas.openxmlformats.org/officeDocument/2006/relationships/customXml" Target="../ink/ink2042.xml"/><Relationship Id="rId171" Type="http://schemas.openxmlformats.org/officeDocument/2006/relationships/image" Target="../media/image1858.png"/><Relationship Id="rId227" Type="http://schemas.openxmlformats.org/officeDocument/2006/relationships/image" Target="../media/image1886.png"/><Relationship Id="rId434" Type="http://schemas.openxmlformats.org/officeDocument/2006/relationships/customXml" Target="../ink/ink1954.xml"/><Relationship Id="rId269" Type="http://schemas.openxmlformats.org/officeDocument/2006/relationships/image" Target="../media/image1907.png"/><Relationship Id="rId476" Type="http://schemas.openxmlformats.org/officeDocument/2006/relationships/customXml" Target="../ink/ink1996.xml"/><Relationship Id="rId641" Type="http://schemas.openxmlformats.org/officeDocument/2006/relationships/image" Target="../media/image1998.png"/><Relationship Id="rId683" Type="http://schemas.openxmlformats.org/officeDocument/2006/relationships/image" Target="../media/image2019.png"/><Relationship Id="rId739" Type="http://schemas.openxmlformats.org/officeDocument/2006/relationships/image" Target="../media/image1835.png"/><Relationship Id="rId33" Type="http://schemas.openxmlformats.org/officeDocument/2006/relationships/image" Target="../media/image1790.png"/><Relationship Id="rId129" Type="http://schemas.openxmlformats.org/officeDocument/2006/relationships/image" Target="../media/image1837.png"/><Relationship Id="rId501" Type="http://schemas.openxmlformats.org/officeDocument/2006/relationships/customXml" Target="../ink/ink2021.xml"/><Relationship Id="rId378" Type="http://schemas.openxmlformats.org/officeDocument/2006/relationships/customXml" Target="../ink/ink1898.xml"/><Relationship Id="rId403" Type="http://schemas.openxmlformats.org/officeDocument/2006/relationships/customXml" Target="../ink/ink1923.xml"/><Relationship Id="rId585" Type="http://schemas.openxmlformats.org/officeDocument/2006/relationships/image" Target="../media/image1970.png"/><Relationship Id="rId750" Type="http://schemas.openxmlformats.org/officeDocument/2006/relationships/customXml" Target="../ink/ink2130.xml"/><Relationship Id="rId445" Type="http://schemas.openxmlformats.org/officeDocument/2006/relationships/customXml" Target="../ink/ink1965.xml"/><Relationship Id="rId487" Type="http://schemas.openxmlformats.org/officeDocument/2006/relationships/customXml" Target="../ink/ink2007.xml"/><Relationship Id="rId610" Type="http://schemas.openxmlformats.org/officeDocument/2006/relationships/customXml" Target="../ink/ink2060.xml"/><Relationship Id="rId652" Type="http://schemas.openxmlformats.org/officeDocument/2006/relationships/customXml" Target="../ink/ink2081.xml"/><Relationship Id="rId694" Type="http://schemas.openxmlformats.org/officeDocument/2006/relationships/customXml" Target="../ink/ink2102.xml"/><Relationship Id="rId708" Type="http://schemas.openxmlformats.org/officeDocument/2006/relationships/customXml" Target="../ink/ink2109.xml"/><Relationship Id="rId291" Type="http://schemas.openxmlformats.org/officeDocument/2006/relationships/image" Target="../media/image1918.png"/><Relationship Id="rId305" Type="http://schemas.openxmlformats.org/officeDocument/2006/relationships/image" Target="../media/image1925.png"/><Relationship Id="rId347" Type="http://schemas.openxmlformats.org/officeDocument/2006/relationships/image" Target="../media/image1946.png"/><Relationship Id="rId512" Type="http://schemas.openxmlformats.org/officeDocument/2006/relationships/customXml" Target="../ink/ink2032.xml"/><Relationship Id="rId389" Type="http://schemas.openxmlformats.org/officeDocument/2006/relationships/customXml" Target="../ink/ink1909.xml"/><Relationship Id="rId151" Type="http://schemas.openxmlformats.org/officeDocument/2006/relationships/image" Target="../media/image1848.png"/><Relationship Id="rId554" Type="http://schemas.openxmlformats.org/officeDocument/2006/relationships/customXml" Target="../ink/ink2040.xml"/><Relationship Id="rId596" Type="http://schemas.openxmlformats.org/officeDocument/2006/relationships/customXml" Target="../ink/ink2053.xml"/><Relationship Id="rId761" Type="http://schemas.openxmlformats.org/officeDocument/2006/relationships/image" Target="../media/image2026.png"/><Relationship Id="rId414" Type="http://schemas.openxmlformats.org/officeDocument/2006/relationships/customXml" Target="../ink/ink1934.xml"/><Relationship Id="rId193" Type="http://schemas.openxmlformats.org/officeDocument/2006/relationships/image" Target="../media/image1869.png"/><Relationship Id="rId207" Type="http://schemas.openxmlformats.org/officeDocument/2006/relationships/image" Target="../media/image1876.png"/><Relationship Id="rId456" Type="http://schemas.openxmlformats.org/officeDocument/2006/relationships/customXml" Target="../ink/ink1976.xml"/><Relationship Id="rId249" Type="http://schemas.openxmlformats.org/officeDocument/2006/relationships/image" Target="../media/image1897.png"/><Relationship Id="rId498" Type="http://schemas.openxmlformats.org/officeDocument/2006/relationships/customXml" Target="../ink/ink2018.xml"/><Relationship Id="rId621" Type="http://schemas.openxmlformats.org/officeDocument/2006/relationships/image" Target="../media/image1988.png"/><Relationship Id="rId663" Type="http://schemas.openxmlformats.org/officeDocument/2006/relationships/image" Target="../media/image2009.png"/><Relationship Id="rId13" Type="http://schemas.openxmlformats.org/officeDocument/2006/relationships/image" Target="../media/image1780.png"/><Relationship Id="rId719" Type="http://schemas.openxmlformats.org/officeDocument/2006/relationships/image" Target="../media/image1825.png"/><Relationship Id="rId55" Type="http://schemas.openxmlformats.org/officeDocument/2006/relationships/image" Target="../media/image1800.png"/><Relationship Id="rId97" Type="http://schemas.openxmlformats.org/officeDocument/2006/relationships/image" Target="../media/image1821.png"/><Relationship Id="rId730" Type="http://schemas.openxmlformats.org/officeDocument/2006/relationships/customXml" Target="../ink/ink2120.xml"/><Relationship Id="rId772" Type="http://schemas.openxmlformats.org/officeDocument/2006/relationships/customXml" Target="../ink/ink2141.xml"/><Relationship Id="rId425" Type="http://schemas.openxmlformats.org/officeDocument/2006/relationships/customXml" Target="../ink/ink1945.xml"/><Relationship Id="rId467" Type="http://schemas.openxmlformats.org/officeDocument/2006/relationships/customXml" Target="../ink/ink1987.xml"/><Relationship Id="rId632" Type="http://schemas.openxmlformats.org/officeDocument/2006/relationships/customXml" Target="../ink/ink2071.xml"/><Relationship Id="rId271" Type="http://schemas.openxmlformats.org/officeDocument/2006/relationships/image" Target="../media/image1908.png"/><Relationship Id="rId674" Type="http://schemas.openxmlformats.org/officeDocument/2006/relationships/customXml" Target="../ink/ink2092.xml"/><Relationship Id="rId369" Type="http://schemas.openxmlformats.org/officeDocument/2006/relationships/customXml" Target="../ink/ink1889.xml"/><Relationship Id="rId131" Type="http://schemas.openxmlformats.org/officeDocument/2006/relationships/image" Target="../media/image1838.png"/><Relationship Id="rId327" Type="http://schemas.openxmlformats.org/officeDocument/2006/relationships/image" Target="../media/image1936.png"/><Relationship Id="rId576" Type="http://schemas.openxmlformats.org/officeDocument/2006/relationships/customXml" Target="../ink/ink2043.xml"/><Relationship Id="rId741" Type="http://schemas.openxmlformats.org/officeDocument/2006/relationships/image" Target="../media/image1836.png"/><Relationship Id="rId380" Type="http://schemas.openxmlformats.org/officeDocument/2006/relationships/customXml" Target="../ink/ink1900.xml"/><Relationship Id="rId173" Type="http://schemas.openxmlformats.org/officeDocument/2006/relationships/image" Target="../media/image1859.png"/><Relationship Id="rId436" Type="http://schemas.openxmlformats.org/officeDocument/2006/relationships/customXml" Target="../ink/ink1956.xml"/><Relationship Id="rId229" Type="http://schemas.openxmlformats.org/officeDocument/2006/relationships/image" Target="../media/image1887.png"/><Relationship Id="rId601" Type="http://schemas.openxmlformats.org/officeDocument/2006/relationships/image" Target="../media/image1978.png"/><Relationship Id="rId643" Type="http://schemas.openxmlformats.org/officeDocument/2006/relationships/image" Target="../media/image1999.png"/></Relationships>
</file>

<file path=ppt/slides/_rels/slide15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934.png"/><Relationship Id="rId21" Type="http://schemas.openxmlformats.org/officeDocument/2006/relationships/image" Target="../media/image2034.png"/><Relationship Id="rId63" Type="http://schemas.openxmlformats.org/officeDocument/2006/relationships/image" Target="../media/image2055.png"/><Relationship Id="rId159" Type="http://schemas.openxmlformats.org/officeDocument/2006/relationships/image" Target="../media/image2103.png"/><Relationship Id="rId366" Type="http://schemas.openxmlformats.org/officeDocument/2006/relationships/customXml" Target="../ink/ink2275.xml"/><Relationship Id="rId170" Type="http://schemas.openxmlformats.org/officeDocument/2006/relationships/customXml" Target="../ink/ink2198.xml"/><Relationship Id="rId226" Type="http://schemas.openxmlformats.org/officeDocument/2006/relationships/customXml" Target="../ink/ink2212.xml"/><Relationship Id="rId433" Type="http://schemas.openxmlformats.org/officeDocument/2006/relationships/image" Target="../media/image2112.png"/><Relationship Id="rId107" Type="http://schemas.openxmlformats.org/officeDocument/2006/relationships/image" Target="../media/image2077.png"/><Relationship Id="rId268" Type="http://schemas.openxmlformats.org/officeDocument/2006/relationships/customXml" Target="../ink/ink2233.xml"/><Relationship Id="rId289" Type="http://schemas.openxmlformats.org/officeDocument/2006/relationships/image" Target="../media/image2168.png"/><Relationship Id="rId454" Type="http://schemas.openxmlformats.org/officeDocument/2006/relationships/customXml" Target="../ink/ink2319.xml"/><Relationship Id="rId475" Type="http://schemas.openxmlformats.org/officeDocument/2006/relationships/image" Target="../media/image2193.png"/><Relationship Id="rId11" Type="http://schemas.openxmlformats.org/officeDocument/2006/relationships/image" Target="../media/image20290.png"/><Relationship Id="rId32" Type="http://schemas.openxmlformats.org/officeDocument/2006/relationships/customXml" Target="../ink/ink2155.xml"/><Relationship Id="rId53" Type="http://schemas.openxmlformats.org/officeDocument/2006/relationships/image" Target="../media/image2050.png"/><Relationship Id="rId74" Type="http://schemas.openxmlformats.org/officeDocument/2006/relationships/customXml" Target="../ink/ink2176.xml"/><Relationship Id="rId149" Type="http://schemas.openxmlformats.org/officeDocument/2006/relationships/image" Target="../media/image2098.png"/><Relationship Id="rId335" Type="http://schemas.openxmlformats.org/officeDocument/2006/relationships/image" Target="../media/image18100.png"/><Relationship Id="rId356" Type="http://schemas.openxmlformats.org/officeDocument/2006/relationships/customXml" Target="../ink/ink2270.xml"/><Relationship Id="rId377" Type="http://schemas.openxmlformats.org/officeDocument/2006/relationships/image" Target="../media/image39101.png"/><Relationship Id="rId398" Type="http://schemas.openxmlformats.org/officeDocument/2006/relationships/customXml" Target="../ink/ink2291.xml"/><Relationship Id="rId5" Type="http://schemas.openxmlformats.org/officeDocument/2006/relationships/image" Target="../media/image67.jpg"/><Relationship Id="rId160" Type="http://schemas.openxmlformats.org/officeDocument/2006/relationships/customXml" Target="../ink/ink2193.xml"/><Relationship Id="rId237" Type="http://schemas.openxmlformats.org/officeDocument/2006/relationships/image" Target="../media/image2142.png"/><Relationship Id="rId402" Type="http://schemas.openxmlformats.org/officeDocument/2006/relationships/customXml" Target="../ink/ink2293.xml"/><Relationship Id="rId423" Type="http://schemas.openxmlformats.org/officeDocument/2006/relationships/image" Target="../media/image2092.png"/><Relationship Id="rId258" Type="http://schemas.openxmlformats.org/officeDocument/2006/relationships/customXml" Target="../ink/ink2228.xml"/><Relationship Id="rId279" Type="http://schemas.openxmlformats.org/officeDocument/2006/relationships/image" Target="../media/image2163.png"/><Relationship Id="rId444" Type="http://schemas.openxmlformats.org/officeDocument/2006/relationships/customXml" Target="../ink/ink2314.xml"/><Relationship Id="rId465" Type="http://schemas.openxmlformats.org/officeDocument/2006/relationships/image" Target="../media/image2119.png"/><Relationship Id="rId486" Type="http://schemas.openxmlformats.org/officeDocument/2006/relationships/customXml" Target="../ink/ink2335.xml"/><Relationship Id="rId22" Type="http://schemas.openxmlformats.org/officeDocument/2006/relationships/customXml" Target="../ink/ink2150.xml"/><Relationship Id="rId43" Type="http://schemas.openxmlformats.org/officeDocument/2006/relationships/image" Target="../media/image2045.png"/><Relationship Id="rId64" Type="http://schemas.openxmlformats.org/officeDocument/2006/relationships/customXml" Target="../ink/ink2171.xml"/><Relationship Id="rId290" Type="http://schemas.openxmlformats.org/officeDocument/2006/relationships/customXml" Target="../ink/ink2244.xml"/><Relationship Id="rId304" Type="http://schemas.openxmlformats.org/officeDocument/2006/relationships/customXml" Target="../ink/ink2251.xml"/><Relationship Id="rId346" Type="http://schemas.openxmlformats.org/officeDocument/2006/relationships/customXml" Target="../ink/ink2265.xml"/><Relationship Id="rId367" Type="http://schemas.openxmlformats.org/officeDocument/2006/relationships/image" Target="../media/image34101.png"/><Relationship Id="rId388" Type="http://schemas.openxmlformats.org/officeDocument/2006/relationships/customXml" Target="../ink/ink2286.xml"/><Relationship Id="rId150" Type="http://schemas.openxmlformats.org/officeDocument/2006/relationships/customXml" Target="../ink/ink2188.xml"/><Relationship Id="rId171" Type="http://schemas.openxmlformats.org/officeDocument/2006/relationships/image" Target="../media/image2109.png"/><Relationship Id="rId206" Type="http://schemas.openxmlformats.org/officeDocument/2006/relationships/customXml" Target="../ink/ink2205.xml"/><Relationship Id="rId227" Type="http://schemas.openxmlformats.org/officeDocument/2006/relationships/image" Target="../media/image2137.png"/><Relationship Id="rId413" Type="http://schemas.openxmlformats.org/officeDocument/2006/relationships/image" Target="../media/image2087.png"/><Relationship Id="rId248" Type="http://schemas.openxmlformats.org/officeDocument/2006/relationships/customXml" Target="../ink/ink2223.xml"/><Relationship Id="rId269" Type="http://schemas.openxmlformats.org/officeDocument/2006/relationships/image" Target="../media/image2158.png"/><Relationship Id="rId434" Type="http://schemas.openxmlformats.org/officeDocument/2006/relationships/customXml" Target="../ink/ink2309.xml"/><Relationship Id="rId455" Type="http://schemas.openxmlformats.org/officeDocument/2006/relationships/image" Target="../media/image2064.png"/><Relationship Id="rId476" Type="http://schemas.openxmlformats.org/officeDocument/2006/relationships/customXml" Target="../ink/ink2330.xml"/><Relationship Id="rId12" Type="http://schemas.openxmlformats.org/officeDocument/2006/relationships/customXml" Target="../ink/ink2145.xml"/><Relationship Id="rId33" Type="http://schemas.openxmlformats.org/officeDocument/2006/relationships/image" Target="../media/image2040.png"/><Relationship Id="rId108" Type="http://schemas.openxmlformats.org/officeDocument/2006/relationships/customXml" Target="../ink/ink2180.xml"/><Relationship Id="rId280" Type="http://schemas.openxmlformats.org/officeDocument/2006/relationships/customXml" Target="../ink/ink2239.xml"/><Relationship Id="rId336" Type="http://schemas.openxmlformats.org/officeDocument/2006/relationships/customXml" Target="../ink/ink2260.xml"/><Relationship Id="rId357" Type="http://schemas.openxmlformats.org/officeDocument/2006/relationships/image" Target="../media/image29101.png"/><Relationship Id="rId54" Type="http://schemas.openxmlformats.org/officeDocument/2006/relationships/customXml" Target="../ink/ink2166.xml"/><Relationship Id="rId75" Type="http://schemas.openxmlformats.org/officeDocument/2006/relationships/image" Target="../media/image2061.png"/><Relationship Id="rId161" Type="http://schemas.openxmlformats.org/officeDocument/2006/relationships/image" Target="../media/image2104.png"/><Relationship Id="rId217" Type="http://schemas.openxmlformats.org/officeDocument/2006/relationships/image" Target="../media/image2132.png"/><Relationship Id="rId378" Type="http://schemas.openxmlformats.org/officeDocument/2006/relationships/customXml" Target="../ink/ink2281.xml"/><Relationship Id="rId399" Type="http://schemas.openxmlformats.org/officeDocument/2006/relationships/image" Target="../media/image2074.png"/><Relationship Id="rId403" Type="http://schemas.openxmlformats.org/officeDocument/2006/relationships/image" Target="../media/image2082.png"/><Relationship Id="rId6" Type="http://schemas.openxmlformats.org/officeDocument/2006/relationships/customXml" Target="../ink/ink2142.xml"/><Relationship Id="rId238" Type="http://schemas.openxmlformats.org/officeDocument/2006/relationships/customXml" Target="../ink/ink2218.xml"/><Relationship Id="rId259" Type="http://schemas.openxmlformats.org/officeDocument/2006/relationships/image" Target="../media/image2153.png"/><Relationship Id="rId424" Type="http://schemas.openxmlformats.org/officeDocument/2006/relationships/customXml" Target="../ink/ink2304.xml"/><Relationship Id="rId445" Type="http://schemas.openxmlformats.org/officeDocument/2006/relationships/image" Target="../media/image2188.png"/><Relationship Id="rId466" Type="http://schemas.openxmlformats.org/officeDocument/2006/relationships/customXml" Target="../ink/ink2325.xml"/><Relationship Id="rId487" Type="http://schemas.openxmlformats.org/officeDocument/2006/relationships/image" Target="../media/image2182.png"/><Relationship Id="rId23" Type="http://schemas.openxmlformats.org/officeDocument/2006/relationships/image" Target="../media/image2035.png"/><Relationship Id="rId270" Type="http://schemas.openxmlformats.org/officeDocument/2006/relationships/customXml" Target="../ink/ink2234.xml"/><Relationship Id="rId291" Type="http://schemas.openxmlformats.org/officeDocument/2006/relationships/image" Target="../media/image2169.png"/><Relationship Id="rId305" Type="http://schemas.openxmlformats.org/officeDocument/2006/relationships/image" Target="../media/image2175.png"/><Relationship Id="rId347" Type="http://schemas.openxmlformats.org/officeDocument/2006/relationships/image" Target="../media/image24100.png"/><Relationship Id="rId44" Type="http://schemas.openxmlformats.org/officeDocument/2006/relationships/customXml" Target="../ink/ink2161.xml"/><Relationship Id="rId65" Type="http://schemas.openxmlformats.org/officeDocument/2006/relationships/image" Target="../media/image2056.png"/><Relationship Id="rId151" Type="http://schemas.openxmlformats.org/officeDocument/2006/relationships/image" Target="../media/image2099.png"/><Relationship Id="rId368" Type="http://schemas.openxmlformats.org/officeDocument/2006/relationships/customXml" Target="../ink/ink2276.xml"/><Relationship Id="rId389" Type="http://schemas.openxmlformats.org/officeDocument/2006/relationships/image" Target="../media/image2069.png"/><Relationship Id="rId172" Type="http://schemas.openxmlformats.org/officeDocument/2006/relationships/customXml" Target="../ink/ink2199.xml"/><Relationship Id="rId207" Type="http://schemas.openxmlformats.org/officeDocument/2006/relationships/image" Target="../media/image2127.png"/><Relationship Id="rId228" Type="http://schemas.openxmlformats.org/officeDocument/2006/relationships/customXml" Target="../ink/ink2213.xml"/><Relationship Id="rId249" Type="http://schemas.openxmlformats.org/officeDocument/2006/relationships/image" Target="../media/image2148.png"/><Relationship Id="rId414" Type="http://schemas.openxmlformats.org/officeDocument/2006/relationships/customXml" Target="../ink/ink2299.xml"/><Relationship Id="rId435" Type="http://schemas.openxmlformats.org/officeDocument/2006/relationships/image" Target="../media/image2113.png"/><Relationship Id="rId456" Type="http://schemas.openxmlformats.org/officeDocument/2006/relationships/customXml" Target="../ink/ink2320.xml"/><Relationship Id="rId477" Type="http://schemas.openxmlformats.org/officeDocument/2006/relationships/image" Target="../media/image2194.png"/><Relationship Id="rId13" Type="http://schemas.openxmlformats.org/officeDocument/2006/relationships/image" Target="../media/image20300.png"/><Relationship Id="rId109" Type="http://schemas.openxmlformats.org/officeDocument/2006/relationships/image" Target="../media/image2078.png"/><Relationship Id="rId260" Type="http://schemas.openxmlformats.org/officeDocument/2006/relationships/customXml" Target="../ink/ink2229.xml"/><Relationship Id="rId281" Type="http://schemas.openxmlformats.org/officeDocument/2006/relationships/image" Target="../media/image2164.png"/><Relationship Id="rId337" Type="http://schemas.openxmlformats.org/officeDocument/2006/relationships/image" Target="../media/image19100.png"/><Relationship Id="rId34" Type="http://schemas.openxmlformats.org/officeDocument/2006/relationships/customXml" Target="../ink/ink2156.xml"/><Relationship Id="rId55" Type="http://schemas.openxmlformats.org/officeDocument/2006/relationships/image" Target="../media/image2051.png"/><Relationship Id="rId76" Type="http://schemas.openxmlformats.org/officeDocument/2006/relationships/customXml" Target="../ink/ink2177.xml"/><Relationship Id="rId358" Type="http://schemas.openxmlformats.org/officeDocument/2006/relationships/customXml" Target="../ink/ink2271.xml"/><Relationship Id="rId379" Type="http://schemas.openxmlformats.org/officeDocument/2006/relationships/image" Target="../media/image40010.png"/><Relationship Id="rId7" Type="http://schemas.openxmlformats.org/officeDocument/2006/relationships/image" Target="../media/image20270.png"/><Relationship Id="rId162" Type="http://schemas.openxmlformats.org/officeDocument/2006/relationships/customXml" Target="../ink/ink2194.xml"/><Relationship Id="rId218" Type="http://schemas.openxmlformats.org/officeDocument/2006/relationships/customXml" Target="../ink/ink2208.xml"/><Relationship Id="rId239" Type="http://schemas.openxmlformats.org/officeDocument/2006/relationships/image" Target="../media/image2143.png"/><Relationship Id="rId390" Type="http://schemas.openxmlformats.org/officeDocument/2006/relationships/customXml" Target="../ink/ink2287.xml"/><Relationship Id="rId404" Type="http://schemas.openxmlformats.org/officeDocument/2006/relationships/customXml" Target="../ink/ink2294.xml"/><Relationship Id="rId425" Type="http://schemas.openxmlformats.org/officeDocument/2006/relationships/image" Target="../media/image2093.png"/><Relationship Id="rId446" Type="http://schemas.openxmlformats.org/officeDocument/2006/relationships/customXml" Target="../ink/ink2315.xml"/><Relationship Id="rId467" Type="http://schemas.openxmlformats.org/officeDocument/2006/relationships/image" Target="../media/image2128.png"/><Relationship Id="rId250" Type="http://schemas.openxmlformats.org/officeDocument/2006/relationships/customXml" Target="../ink/ink2224.xml"/><Relationship Id="rId271" Type="http://schemas.openxmlformats.org/officeDocument/2006/relationships/image" Target="../media/image2159.png"/><Relationship Id="rId292" Type="http://schemas.openxmlformats.org/officeDocument/2006/relationships/customXml" Target="../ink/ink2245.xml"/><Relationship Id="rId306" Type="http://schemas.openxmlformats.org/officeDocument/2006/relationships/customXml" Target="../ink/ink2252.xml"/><Relationship Id="rId488" Type="http://schemas.openxmlformats.org/officeDocument/2006/relationships/customXml" Target="../ink/ink2336.xml"/><Relationship Id="rId24" Type="http://schemas.openxmlformats.org/officeDocument/2006/relationships/customXml" Target="../ink/ink2151.xml"/><Relationship Id="rId45" Type="http://schemas.openxmlformats.org/officeDocument/2006/relationships/image" Target="../media/image2046.png"/><Relationship Id="rId66" Type="http://schemas.openxmlformats.org/officeDocument/2006/relationships/customXml" Target="../ink/ink2172.xml"/><Relationship Id="rId110" Type="http://schemas.openxmlformats.org/officeDocument/2006/relationships/customXml" Target="../ink/ink2181.xml"/><Relationship Id="rId327" Type="http://schemas.openxmlformats.org/officeDocument/2006/relationships/image" Target="../media/image14100.png"/><Relationship Id="rId348" Type="http://schemas.openxmlformats.org/officeDocument/2006/relationships/customXml" Target="../ink/ink2266.xml"/><Relationship Id="rId369" Type="http://schemas.openxmlformats.org/officeDocument/2006/relationships/image" Target="../media/image35101.png"/><Relationship Id="rId152" Type="http://schemas.openxmlformats.org/officeDocument/2006/relationships/customXml" Target="../ink/ink2189.xml"/><Relationship Id="rId208" Type="http://schemas.openxmlformats.org/officeDocument/2006/relationships/customXml" Target="../ink/ink2206.xml"/><Relationship Id="rId229" Type="http://schemas.openxmlformats.org/officeDocument/2006/relationships/image" Target="../media/image2138.png"/><Relationship Id="rId380" Type="http://schemas.openxmlformats.org/officeDocument/2006/relationships/customXml" Target="../ink/ink2282.xml"/><Relationship Id="rId415" Type="http://schemas.openxmlformats.org/officeDocument/2006/relationships/image" Target="../media/image2088.png"/><Relationship Id="rId436" Type="http://schemas.openxmlformats.org/officeDocument/2006/relationships/customXml" Target="../ink/ink2310.xml"/><Relationship Id="rId457" Type="http://schemas.openxmlformats.org/officeDocument/2006/relationships/image" Target="../media/image2114.png"/><Relationship Id="rId240" Type="http://schemas.openxmlformats.org/officeDocument/2006/relationships/customXml" Target="../ink/ink2219.xml"/><Relationship Id="rId261" Type="http://schemas.openxmlformats.org/officeDocument/2006/relationships/image" Target="../media/image2154.png"/><Relationship Id="rId478" Type="http://schemas.openxmlformats.org/officeDocument/2006/relationships/customXml" Target="../ink/ink2331.xml"/><Relationship Id="rId14" Type="http://schemas.openxmlformats.org/officeDocument/2006/relationships/customXml" Target="../ink/ink2146.xml"/><Relationship Id="rId35" Type="http://schemas.openxmlformats.org/officeDocument/2006/relationships/image" Target="../media/image2041.png"/><Relationship Id="rId56" Type="http://schemas.openxmlformats.org/officeDocument/2006/relationships/customXml" Target="../ink/ink2167.xml"/><Relationship Id="rId77" Type="http://schemas.openxmlformats.org/officeDocument/2006/relationships/image" Target="../media/image2062.png"/><Relationship Id="rId282" Type="http://schemas.openxmlformats.org/officeDocument/2006/relationships/customXml" Target="../ink/ink2240.xml"/><Relationship Id="rId338" Type="http://schemas.openxmlformats.org/officeDocument/2006/relationships/customXml" Target="../ink/ink2261.xml"/><Relationship Id="rId359" Type="http://schemas.openxmlformats.org/officeDocument/2006/relationships/image" Target="../media/image30101.png"/><Relationship Id="rId8" Type="http://schemas.openxmlformats.org/officeDocument/2006/relationships/customXml" Target="../ink/ink2143.xml"/><Relationship Id="rId163" Type="http://schemas.openxmlformats.org/officeDocument/2006/relationships/image" Target="../media/image2105.png"/><Relationship Id="rId219" Type="http://schemas.openxmlformats.org/officeDocument/2006/relationships/image" Target="../media/image2133.png"/><Relationship Id="rId370" Type="http://schemas.openxmlformats.org/officeDocument/2006/relationships/customXml" Target="../ink/ink2277.xml"/><Relationship Id="rId391" Type="http://schemas.openxmlformats.org/officeDocument/2006/relationships/image" Target="../media/image2070.png"/><Relationship Id="rId405" Type="http://schemas.openxmlformats.org/officeDocument/2006/relationships/image" Target="../media/image2083.png"/><Relationship Id="rId426" Type="http://schemas.openxmlformats.org/officeDocument/2006/relationships/customXml" Target="../ink/ink2305.xml"/><Relationship Id="rId447" Type="http://schemas.openxmlformats.org/officeDocument/2006/relationships/image" Target="../media/image2189.png"/><Relationship Id="rId230" Type="http://schemas.openxmlformats.org/officeDocument/2006/relationships/customXml" Target="../ink/ink2214.xml"/><Relationship Id="rId251" Type="http://schemas.openxmlformats.org/officeDocument/2006/relationships/image" Target="../media/image2149.png"/><Relationship Id="rId468" Type="http://schemas.openxmlformats.org/officeDocument/2006/relationships/customXml" Target="../ink/ink2326.xml"/><Relationship Id="rId489" Type="http://schemas.openxmlformats.org/officeDocument/2006/relationships/image" Target="../media/image2183.png"/><Relationship Id="rId25" Type="http://schemas.openxmlformats.org/officeDocument/2006/relationships/image" Target="../media/image2036.png"/><Relationship Id="rId46" Type="http://schemas.openxmlformats.org/officeDocument/2006/relationships/customXml" Target="../ink/ink2162.xml"/><Relationship Id="rId67" Type="http://schemas.openxmlformats.org/officeDocument/2006/relationships/image" Target="../media/image2057.png"/><Relationship Id="rId272" Type="http://schemas.openxmlformats.org/officeDocument/2006/relationships/customXml" Target="../ink/ink2235.xml"/><Relationship Id="rId293" Type="http://schemas.openxmlformats.org/officeDocument/2006/relationships/image" Target="../media/image2170.png"/><Relationship Id="rId307" Type="http://schemas.openxmlformats.org/officeDocument/2006/relationships/image" Target="../media/image2176.png"/><Relationship Id="rId328" Type="http://schemas.openxmlformats.org/officeDocument/2006/relationships/customXml" Target="../ink/ink2256.xml"/><Relationship Id="rId349" Type="http://schemas.openxmlformats.org/officeDocument/2006/relationships/image" Target="../media/image25100.png"/><Relationship Id="rId111" Type="http://schemas.openxmlformats.org/officeDocument/2006/relationships/image" Target="../media/image2079.png"/><Relationship Id="rId153" Type="http://schemas.openxmlformats.org/officeDocument/2006/relationships/image" Target="../media/image2100.png"/><Relationship Id="rId195" Type="http://schemas.openxmlformats.org/officeDocument/2006/relationships/image" Target="../media/image2121.png"/><Relationship Id="rId360" Type="http://schemas.openxmlformats.org/officeDocument/2006/relationships/customXml" Target="../ink/ink2272.xml"/><Relationship Id="rId381" Type="http://schemas.openxmlformats.org/officeDocument/2006/relationships/image" Target="../media/image2065.png"/><Relationship Id="rId416" Type="http://schemas.openxmlformats.org/officeDocument/2006/relationships/customXml" Target="../ink/ink2300.xml"/><Relationship Id="rId220" Type="http://schemas.openxmlformats.org/officeDocument/2006/relationships/customXml" Target="../ink/ink2209.xml"/><Relationship Id="rId241" Type="http://schemas.openxmlformats.org/officeDocument/2006/relationships/image" Target="../media/image2144.png"/><Relationship Id="rId437" Type="http://schemas.openxmlformats.org/officeDocument/2006/relationships/image" Target="../media/image2118.png"/><Relationship Id="rId458" Type="http://schemas.openxmlformats.org/officeDocument/2006/relationships/customXml" Target="../ink/ink2321.xml"/><Relationship Id="rId479" Type="http://schemas.openxmlformats.org/officeDocument/2006/relationships/image" Target="../media/image2178.png"/><Relationship Id="rId15" Type="http://schemas.openxmlformats.org/officeDocument/2006/relationships/image" Target="../media/image2031.png"/><Relationship Id="rId36" Type="http://schemas.openxmlformats.org/officeDocument/2006/relationships/customXml" Target="../ink/ink2157.xml"/><Relationship Id="rId57" Type="http://schemas.openxmlformats.org/officeDocument/2006/relationships/image" Target="../media/image2052.png"/><Relationship Id="rId262" Type="http://schemas.openxmlformats.org/officeDocument/2006/relationships/customXml" Target="../ink/ink2230.xml"/><Relationship Id="rId283" Type="http://schemas.openxmlformats.org/officeDocument/2006/relationships/image" Target="../media/image2165.png"/><Relationship Id="rId339" Type="http://schemas.openxmlformats.org/officeDocument/2006/relationships/image" Target="../media/image20100.png"/><Relationship Id="rId490" Type="http://schemas.openxmlformats.org/officeDocument/2006/relationships/customXml" Target="../ink/ink2337.xml"/><Relationship Id="rId78" Type="http://schemas.openxmlformats.org/officeDocument/2006/relationships/customXml" Target="../ink/ink2178.xml"/><Relationship Id="rId143" Type="http://schemas.openxmlformats.org/officeDocument/2006/relationships/image" Target="../media/image2095.png"/><Relationship Id="rId164" Type="http://schemas.openxmlformats.org/officeDocument/2006/relationships/customXml" Target="../ink/ink2195.xml"/><Relationship Id="rId350" Type="http://schemas.openxmlformats.org/officeDocument/2006/relationships/customXml" Target="../ink/ink2267.xml"/><Relationship Id="rId371" Type="http://schemas.openxmlformats.org/officeDocument/2006/relationships/image" Target="../media/image36101.png"/><Relationship Id="rId406" Type="http://schemas.openxmlformats.org/officeDocument/2006/relationships/customXml" Target="../ink/ink2295.xml"/><Relationship Id="rId9" Type="http://schemas.openxmlformats.org/officeDocument/2006/relationships/image" Target="../media/image20280.png"/><Relationship Id="rId392" Type="http://schemas.openxmlformats.org/officeDocument/2006/relationships/customXml" Target="../ink/ink2288.xml"/><Relationship Id="rId427" Type="http://schemas.openxmlformats.org/officeDocument/2006/relationships/image" Target="../media/image2094.png"/><Relationship Id="rId448" Type="http://schemas.openxmlformats.org/officeDocument/2006/relationships/customXml" Target="../ink/ink2316.xml"/><Relationship Id="rId469" Type="http://schemas.openxmlformats.org/officeDocument/2006/relationships/image" Target="../media/image2130.png"/><Relationship Id="rId26" Type="http://schemas.openxmlformats.org/officeDocument/2006/relationships/customXml" Target="../ink/ink2152.xml"/><Relationship Id="rId231" Type="http://schemas.openxmlformats.org/officeDocument/2006/relationships/image" Target="../media/image2139.png"/><Relationship Id="rId252" Type="http://schemas.openxmlformats.org/officeDocument/2006/relationships/customXml" Target="../ink/ink2225.xml"/><Relationship Id="rId273" Type="http://schemas.openxmlformats.org/officeDocument/2006/relationships/image" Target="../media/image2160.png"/><Relationship Id="rId294" Type="http://schemas.openxmlformats.org/officeDocument/2006/relationships/customXml" Target="../ink/ink2246.xml"/><Relationship Id="rId308" Type="http://schemas.openxmlformats.org/officeDocument/2006/relationships/customXml" Target="../ink/ink2253.xml"/><Relationship Id="rId329" Type="http://schemas.openxmlformats.org/officeDocument/2006/relationships/image" Target="../media/image15101.png"/><Relationship Id="rId480" Type="http://schemas.openxmlformats.org/officeDocument/2006/relationships/customXml" Target="../ink/ink2332.xml"/><Relationship Id="rId47" Type="http://schemas.openxmlformats.org/officeDocument/2006/relationships/image" Target="../media/image2047.png"/><Relationship Id="rId68" Type="http://schemas.openxmlformats.org/officeDocument/2006/relationships/customXml" Target="../ink/ink2173.xml"/><Relationship Id="rId112" Type="http://schemas.openxmlformats.org/officeDocument/2006/relationships/customXml" Target="../ink/ink2182.xml"/><Relationship Id="rId154" Type="http://schemas.openxmlformats.org/officeDocument/2006/relationships/customXml" Target="../ink/ink2190.xml"/><Relationship Id="rId340" Type="http://schemas.openxmlformats.org/officeDocument/2006/relationships/customXml" Target="../ink/ink2262.xml"/><Relationship Id="rId361" Type="http://schemas.openxmlformats.org/officeDocument/2006/relationships/image" Target="../media/image31101.png"/><Relationship Id="rId196" Type="http://schemas.openxmlformats.org/officeDocument/2006/relationships/customXml" Target="../ink/ink2200.xml"/><Relationship Id="rId200" Type="http://schemas.openxmlformats.org/officeDocument/2006/relationships/customXml" Target="../ink/ink2202.xml"/><Relationship Id="rId382" Type="http://schemas.openxmlformats.org/officeDocument/2006/relationships/customXml" Target="../ink/ink2283.xml"/><Relationship Id="rId417" Type="http://schemas.openxmlformats.org/officeDocument/2006/relationships/image" Target="../media/image2089.png"/><Relationship Id="rId438" Type="http://schemas.openxmlformats.org/officeDocument/2006/relationships/customXml" Target="../ink/ink2311.xml"/><Relationship Id="rId459" Type="http://schemas.openxmlformats.org/officeDocument/2006/relationships/image" Target="../media/image2115.png"/><Relationship Id="rId16" Type="http://schemas.openxmlformats.org/officeDocument/2006/relationships/customXml" Target="../ink/ink2147.xml"/><Relationship Id="rId221" Type="http://schemas.openxmlformats.org/officeDocument/2006/relationships/image" Target="../media/image2134.png"/><Relationship Id="rId242" Type="http://schemas.openxmlformats.org/officeDocument/2006/relationships/customXml" Target="../ink/ink2220.xml"/><Relationship Id="rId263" Type="http://schemas.openxmlformats.org/officeDocument/2006/relationships/image" Target="../media/image2155.png"/><Relationship Id="rId284" Type="http://schemas.openxmlformats.org/officeDocument/2006/relationships/customXml" Target="../ink/ink2241.xml"/><Relationship Id="rId470" Type="http://schemas.openxmlformats.org/officeDocument/2006/relationships/customXml" Target="../ink/ink2327.xml"/><Relationship Id="rId491" Type="http://schemas.openxmlformats.org/officeDocument/2006/relationships/image" Target="../media/image2184.png"/><Relationship Id="rId37" Type="http://schemas.openxmlformats.org/officeDocument/2006/relationships/image" Target="../media/image2042.png"/><Relationship Id="rId58" Type="http://schemas.openxmlformats.org/officeDocument/2006/relationships/customXml" Target="../ink/ink2168.xml"/><Relationship Id="rId144" Type="http://schemas.openxmlformats.org/officeDocument/2006/relationships/customXml" Target="../ink/ink2185.xml"/><Relationship Id="rId330" Type="http://schemas.openxmlformats.org/officeDocument/2006/relationships/customXml" Target="../ink/ink2257.xml"/><Relationship Id="rId165" Type="http://schemas.openxmlformats.org/officeDocument/2006/relationships/image" Target="../media/image2106.png"/><Relationship Id="rId351" Type="http://schemas.openxmlformats.org/officeDocument/2006/relationships/image" Target="../media/image26100.png"/><Relationship Id="rId372" Type="http://schemas.openxmlformats.org/officeDocument/2006/relationships/customXml" Target="../ink/ink2278.xml"/><Relationship Id="rId393" Type="http://schemas.openxmlformats.org/officeDocument/2006/relationships/image" Target="../media/image2071.png"/><Relationship Id="rId407" Type="http://schemas.openxmlformats.org/officeDocument/2006/relationships/image" Target="../media/image2084.png"/><Relationship Id="rId428" Type="http://schemas.openxmlformats.org/officeDocument/2006/relationships/customXml" Target="../ink/ink2306.xml"/><Relationship Id="rId449" Type="http://schemas.openxmlformats.org/officeDocument/2006/relationships/image" Target="../media/image2190.png"/><Relationship Id="rId211" Type="http://schemas.openxmlformats.org/officeDocument/2006/relationships/image" Target="../media/image2129.png"/><Relationship Id="rId232" Type="http://schemas.openxmlformats.org/officeDocument/2006/relationships/customXml" Target="../ink/ink2215.xml"/><Relationship Id="rId253" Type="http://schemas.openxmlformats.org/officeDocument/2006/relationships/image" Target="../media/image2150.png"/><Relationship Id="rId274" Type="http://schemas.openxmlformats.org/officeDocument/2006/relationships/customXml" Target="../ink/ink2236.xml"/><Relationship Id="rId295" Type="http://schemas.openxmlformats.org/officeDocument/2006/relationships/image" Target="../media/image2171.png"/><Relationship Id="rId309" Type="http://schemas.openxmlformats.org/officeDocument/2006/relationships/image" Target="../media/image2177.png"/><Relationship Id="rId460" Type="http://schemas.openxmlformats.org/officeDocument/2006/relationships/customXml" Target="../ink/ink2322.xml"/><Relationship Id="rId481" Type="http://schemas.openxmlformats.org/officeDocument/2006/relationships/image" Target="../media/image2179.png"/><Relationship Id="rId27" Type="http://schemas.openxmlformats.org/officeDocument/2006/relationships/image" Target="../media/image2037.png"/><Relationship Id="rId48" Type="http://schemas.openxmlformats.org/officeDocument/2006/relationships/customXml" Target="../ink/ink2163.xml"/><Relationship Id="rId69" Type="http://schemas.openxmlformats.org/officeDocument/2006/relationships/image" Target="../media/image2058.png"/><Relationship Id="rId113" Type="http://schemas.openxmlformats.org/officeDocument/2006/relationships/image" Target="../media/image2080.png"/><Relationship Id="rId155" Type="http://schemas.openxmlformats.org/officeDocument/2006/relationships/image" Target="../media/image2101.png"/><Relationship Id="rId197" Type="http://schemas.openxmlformats.org/officeDocument/2006/relationships/image" Target="../media/image2122.png"/><Relationship Id="rId341" Type="http://schemas.openxmlformats.org/officeDocument/2006/relationships/image" Target="../media/image21100.png"/><Relationship Id="rId362" Type="http://schemas.openxmlformats.org/officeDocument/2006/relationships/customXml" Target="../ink/ink2273.xml"/><Relationship Id="rId383" Type="http://schemas.openxmlformats.org/officeDocument/2006/relationships/image" Target="../media/image2066.png"/><Relationship Id="rId418" Type="http://schemas.openxmlformats.org/officeDocument/2006/relationships/customXml" Target="../ink/ink2301.xml"/><Relationship Id="rId439" Type="http://schemas.openxmlformats.org/officeDocument/2006/relationships/image" Target="../media/image2120.png"/><Relationship Id="rId201" Type="http://schemas.openxmlformats.org/officeDocument/2006/relationships/image" Target="../media/image2124.png"/><Relationship Id="rId222" Type="http://schemas.openxmlformats.org/officeDocument/2006/relationships/customXml" Target="../ink/ink2210.xml"/><Relationship Id="rId243" Type="http://schemas.openxmlformats.org/officeDocument/2006/relationships/image" Target="../media/image2145.png"/><Relationship Id="rId264" Type="http://schemas.openxmlformats.org/officeDocument/2006/relationships/customXml" Target="../ink/ink2231.xml"/><Relationship Id="rId285" Type="http://schemas.openxmlformats.org/officeDocument/2006/relationships/image" Target="../media/image2166.png"/><Relationship Id="rId450" Type="http://schemas.openxmlformats.org/officeDocument/2006/relationships/customXml" Target="../ink/ink2317.xml"/><Relationship Id="rId471" Type="http://schemas.openxmlformats.org/officeDocument/2006/relationships/image" Target="../media/image2131.png"/><Relationship Id="rId17" Type="http://schemas.openxmlformats.org/officeDocument/2006/relationships/image" Target="../media/image2032.png"/><Relationship Id="rId38" Type="http://schemas.openxmlformats.org/officeDocument/2006/relationships/customXml" Target="../ink/ink2158.xml"/><Relationship Id="rId59" Type="http://schemas.openxmlformats.org/officeDocument/2006/relationships/image" Target="../media/image2053.png"/><Relationship Id="rId310" Type="http://schemas.openxmlformats.org/officeDocument/2006/relationships/customXml" Target="../ink/ink2254.xml"/><Relationship Id="rId492" Type="http://schemas.openxmlformats.org/officeDocument/2006/relationships/customXml" Target="../ink/ink2338.xml"/><Relationship Id="rId70" Type="http://schemas.openxmlformats.org/officeDocument/2006/relationships/customXml" Target="../ink/ink2174.xml"/><Relationship Id="rId145" Type="http://schemas.openxmlformats.org/officeDocument/2006/relationships/image" Target="../media/image2096.png"/><Relationship Id="rId166" Type="http://schemas.openxmlformats.org/officeDocument/2006/relationships/customXml" Target="../ink/ink2196.xml"/><Relationship Id="rId331" Type="http://schemas.openxmlformats.org/officeDocument/2006/relationships/image" Target="../media/image16100.png"/><Relationship Id="rId352" Type="http://schemas.openxmlformats.org/officeDocument/2006/relationships/customXml" Target="../ink/ink2268.xml"/><Relationship Id="rId373" Type="http://schemas.openxmlformats.org/officeDocument/2006/relationships/image" Target="../media/image37101.png"/><Relationship Id="rId394" Type="http://schemas.openxmlformats.org/officeDocument/2006/relationships/customXml" Target="../ink/ink2289.xml"/><Relationship Id="rId408" Type="http://schemas.openxmlformats.org/officeDocument/2006/relationships/customXml" Target="../ink/ink2296.xml"/><Relationship Id="rId429" Type="http://schemas.openxmlformats.org/officeDocument/2006/relationships/image" Target="../media/image2110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2207.xml"/><Relationship Id="rId233" Type="http://schemas.openxmlformats.org/officeDocument/2006/relationships/image" Target="../media/image2140.png"/><Relationship Id="rId254" Type="http://schemas.openxmlformats.org/officeDocument/2006/relationships/customXml" Target="../ink/ink2226.xml"/><Relationship Id="rId440" Type="http://schemas.openxmlformats.org/officeDocument/2006/relationships/customXml" Target="../ink/ink2312.xml"/><Relationship Id="rId28" Type="http://schemas.openxmlformats.org/officeDocument/2006/relationships/customXml" Target="../ink/ink2153.xml"/><Relationship Id="rId49" Type="http://schemas.openxmlformats.org/officeDocument/2006/relationships/image" Target="../media/image2048.png"/><Relationship Id="rId114" Type="http://schemas.openxmlformats.org/officeDocument/2006/relationships/customXml" Target="../ink/ink2183.xml"/><Relationship Id="rId275" Type="http://schemas.openxmlformats.org/officeDocument/2006/relationships/image" Target="../media/image2161.png"/><Relationship Id="rId296" Type="http://schemas.openxmlformats.org/officeDocument/2006/relationships/customXml" Target="../ink/ink2247.xml"/><Relationship Id="rId300" Type="http://schemas.openxmlformats.org/officeDocument/2006/relationships/customXml" Target="../ink/ink2249.xml"/><Relationship Id="rId461" Type="http://schemas.openxmlformats.org/officeDocument/2006/relationships/image" Target="../media/image2116.png"/><Relationship Id="rId482" Type="http://schemas.openxmlformats.org/officeDocument/2006/relationships/customXml" Target="../ink/ink2333.xml"/><Relationship Id="rId60" Type="http://schemas.openxmlformats.org/officeDocument/2006/relationships/customXml" Target="../ink/ink2169.xml"/><Relationship Id="rId156" Type="http://schemas.openxmlformats.org/officeDocument/2006/relationships/customXml" Target="../ink/ink2191.xml"/><Relationship Id="rId198" Type="http://schemas.openxmlformats.org/officeDocument/2006/relationships/customXml" Target="../ink/ink2201.xml"/><Relationship Id="rId342" Type="http://schemas.openxmlformats.org/officeDocument/2006/relationships/customXml" Target="../ink/ink2263.xml"/><Relationship Id="rId363" Type="http://schemas.openxmlformats.org/officeDocument/2006/relationships/image" Target="../media/image32100.png"/><Relationship Id="rId384" Type="http://schemas.openxmlformats.org/officeDocument/2006/relationships/customXml" Target="../ink/ink2284.xml"/><Relationship Id="rId419" Type="http://schemas.openxmlformats.org/officeDocument/2006/relationships/image" Target="../media/image2090.png"/><Relationship Id="rId202" Type="http://schemas.openxmlformats.org/officeDocument/2006/relationships/customXml" Target="../ink/ink2203.xml"/><Relationship Id="rId223" Type="http://schemas.openxmlformats.org/officeDocument/2006/relationships/image" Target="../media/image2135.png"/><Relationship Id="rId244" Type="http://schemas.openxmlformats.org/officeDocument/2006/relationships/customXml" Target="../ink/ink2221.xml"/><Relationship Id="rId430" Type="http://schemas.openxmlformats.org/officeDocument/2006/relationships/customXml" Target="../ink/ink2307.xml"/><Relationship Id="rId18" Type="http://schemas.openxmlformats.org/officeDocument/2006/relationships/customXml" Target="../ink/ink2148.xml"/><Relationship Id="rId39" Type="http://schemas.openxmlformats.org/officeDocument/2006/relationships/image" Target="../media/image2043.png"/><Relationship Id="rId265" Type="http://schemas.openxmlformats.org/officeDocument/2006/relationships/image" Target="../media/image2156.png"/><Relationship Id="rId286" Type="http://schemas.openxmlformats.org/officeDocument/2006/relationships/customXml" Target="../ink/ink2242.xml"/><Relationship Id="rId451" Type="http://schemas.openxmlformats.org/officeDocument/2006/relationships/image" Target="../media/image2191.png"/><Relationship Id="rId472" Type="http://schemas.openxmlformats.org/officeDocument/2006/relationships/customXml" Target="../ink/ink2328.xml"/><Relationship Id="rId493" Type="http://schemas.openxmlformats.org/officeDocument/2006/relationships/image" Target="../media/image2185.png"/><Relationship Id="rId50" Type="http://schemas.openxmlformats.org/officeDocument/2006/relationships/customXml" Target="../ink/ink2164.xml"/><Relationship Id="rId146" Type="http://schemas.openxmlformats.org/officeDocument/2006/relationships/customXml" Target="../ink/ink2186.xml"/><Relationship Id="rId167" Type="http://schemas.openxmlformats.org/officeDocument/2006/relationships/image" Target="../media/image2107.png"/><Relationship Id="rId311" Type="http://schemas.openxmlformats.org/officeDocument/2006/relationships/image" Target="../media/image2063.png"/><Relationship Id="rId332" Type="http://schemas.openxmlformats.org/officeDocument/2006/relationships/customXml" Target="../ink/ink2258.xml"/><Relationship Id="rId353" Type="http://schemas.openxmlformats.org/officeDocument/2006/relationships/image" Target="../media/image27100.png"/><Relationship Id="rId374" Type="http://schemas.openxmlformats.org/officeDocument/2006/relationships/customXml" Target="../ink/ink2279.xml"/><Relationship Id="rId395" Type="http://schemas.openxmlformats.org/officeDocument/2006/relationships/image" Target="../media/image2072.png"/><Relationship Id="rId409" Type="http://schemas.openxmlformats.org/officeDocument/2006/relationships/image" Target="../media/image2085.png"/><Relationship Id="rId71" Type="http://schemas.openxmlformats.org/officeDocument/2006/relationships/image" Target="../media/image2059.png"/><Relationship Id="rId234" Type="http://schemas.openxmlformats.org/officeDocument/2006/relationships/customXml" Target="../ink/ink2216.xml"/><Relationship Id="rId420" Type="http://schemas.openxmlformats.org/officeDocument/2006/relationships/customXml" Target="../ink/ink2302.xml"/><Relationship Id="rId2" Type="http://schemas.openxmlformats.org/officeDocument/2006/relationships/image" Target="../media/image64.jpg"/><Relationship Id="rId29" Type="http://schemas.openxmlformats.org/officeDocument/2006/relationships/image" Target="../media/image2038.png"/><Relationship Id="rId255" Type="http://schemas.openxmlformats.org/officeDocument/2006/relationships/image" Target="../media/image2151.png"/><Relationship Id="rId276" Type="http://schemas.openxmlformats.org/officeDocument/2006/relationships/customXml" Target="../ink/ink2237.xml"/><Relationship Id="rId297" Type="http://schemas.openxmlformats.org/officeDocument/2006/relationships/image" Target="../media/image2172.png"/><Relationship Id="rId441" Type="http://schemas.openxmlformats.org/officeDocument/2006/relationships/image" Target="../media/image2186.png"/><Relationship Id="rId462" Type="http://schemas.openxmlformats.org/officeDocument/2006/relationships/customXml" Target="../ink/ink2323.xml"/><Relationship Id="rId483" Type="http://schemas.openxmlformats.org/officeDocument/2006/relationships/image" Target="../media/image2180.png"/><Relationship Id="rId40" Type="http://schemas.openxmlformats.org/officeDocument/2006/relationships/customXml" Target="../ink/ink2159.xml"/><Relationship Id="rId115" Type="http://schemas.openxmlformats.org/officeDocument/2006/relationships/image" Target="../media/image2081.png"/><Relationship Id="rId157" Type="http://schemas.openxmlformats.org/officeDocument/2006/relationships/image" Target="../media/image2102.png"/><Relationship Id="rId301" Type="http://schemas.openxmlformats.org/officeDocument/2006/relationships/image" Target="../media/image2173.png"/><Relationship Id="rId343" Type="http://schemas.openxmlformats.org/officeDocument/2006/relationships/image" Target="../media/image22100.png"/><Relationship Id="rId364" Type="http://schemas.openxmlformats.org/officeDocument/2006/relationships/customXml" Target="../ink/ink2274.xml"/><Relationship Id="rId61" Type="http://schemas.openxmlformats.org/officeDocument/2006/relationships/image" Target="../media/image2054.png"/><Relationship Id="rId199" Type="http://schemas.openxmlformats.org/officeDocument/2006/relationships/image" Target="../media/image2123.png"/><Relationship Id="rId203" Type="http://schemas.openxmlformats.org/officeDocument/2006/relationships/image" Target="../media/image2125.png"/><Relationship Id="rId385" Type="http://schemas.openxmlformats.org/officeDocument/2006/relationships/image" Target="../media/image2067.png"/><Relationship Id="rId19" Type="http://schemas.openxmlformats.org/officeDocument/2006/relationships/image" Target="../media/image2033.png"/><Relationship Id="rId224" Type="http://schemas.openxmlformats.org/officeDocument/2006/relationships/customXml" Target="../ink/ink2211.xml"/><Relationship Id="rId245" Type="http://schemas.openxmlformats.org/officeDocument/2006/relationships/image" Target="../media/image2146.png"/><Relationship Id="rId266" Type="http://schemas.openxmlformats.org/officeDocument/2006/relationships/customXml" Target="../ink/ink2232.xml"/><Relationship Id="rId287" Type="http://schemas.openxmlformats.org/officeDocument/2006/relationships/image" Target="../media/image2167.png"/><Relationship Id="rId410" Type="http://schemas.openxmlformats.org/officeDocument/2006/relationships/customXml" Target="../ink/ink2297.xml"/><Relationship Id="rId431" Type="http://schemas.openxmlformats.org/officeDocument/2006/relationships/image" Target="../media/image2111.png"/><Relationship Id="rId452" Type="http://schemas.openxmlformats.org/officeDocument/2006/relationships/customXml" Target="../ink/ink2318.xml"/><Relationship Id="rId473" Type="http://schemas.openxmlformats.org/officeDocument/2006/relationships/image" Target="../media/image2192.png"/><Relationship Id="rId494" Type="http://schemas.openxmlformats.org/officeDocument/2006/relationships/customXml" Target="../ink/ink2339.xml"/><Relationship Id="rId30" Type="http://schemas.openxmlformats.org/officeDocument/2006/relationships/customXml" Target="../ink/ink2154.xml"/><Relationship Id="rId105" Type="http://schemas.openxmlformats.org/officeDocument/2006/relationships/image" Target="../media/image2076.png"/><Relationship Id="rId147" Type="http://schemas.openxmlformats.org/officeDocument/2006/relationships/image" Target="../media/image2097.png"/><Relationship Id="rId168" Type="http://schemas.openxmlformats.org/officeDocument/2006/relationships/customXml" Target="../ink/ink2197.xml"/><Relationship Id="rId312" Type="http://schemas.openxmlformats.org/officeDocument/2006/relationships/customXml" Target="../ink/ink2255.xml"/><Relationship Id="rId333" Type="http://schemas.openxmlformats.org/officeDocument/2006/relationships/image" Target="../media/image17100.png"/><Relationship Id="rId354" Type="http://schemas.openxmlformats.org/officeDocument/2006/relationships/customXml" Target="../ink/ink2269.xml"/><Relationship Id="rId51" Type="http://schemas.openxmlformats.org/officeDocument/2006/relationships/image" Target="../media/image2049.png"/><Relationship Id="rId72" Type="http://schemas.openxmlformats.org/officeDocument/2006/relationships/customXml" Target="../ink/ink2175.xml"/><Relationship Id="rId375" Type="http://schemas.openxmlformats.org/officeDocument/2006/relationships/image" Target="../media/image38101.png"/><Relationship Id="rId396" Type="http://schemas.openxmlformats.org/officeDocument/2006/relationships/customXml" Target="../ink/ink2290.xml"/><Relationship Id="rId3" Type="http://schemas.openxmlformats.org/officeDocument/2006/relationships/image" Target="../media/image65.jpg"/><Relationship Id="rId235" Type="http://schemas.openxmlformats.org/officeDocument/2006/relationships/image" Target="../media/image2141.png"/><Relationship Id="rId256" Type="http://schemas.openxmlformats.org/officeDocument/2006/relationships/customXml" Target="../ink/ink2227.xml"/><Relationship Id="rId277" Type="http://schemas.openxmlformats.org/officeDocument/2006/relationships/image" Target="../media/image2162.png"/><Relationship Id="rId298" Type="http://schemas.openxmlformats.org/officeDocument/2006/relationships/customXml" Target="../ink/ink2248.xml"/><Relationship Id="rId400" Type="http://schemas.openxmlformats.org/officeDocument/2006/relationships/customXml" Target="../ink/ink2292.xml"/><Relationship Id="rId421" Type="http://schemas.openxmlformats.org/officeDocument/2006/relationships/image" Target="../media/image2091.png"/><Relationship Id="rId442" Type="http://schemas.openxmlformats.org/officeDocument/2006/relationships/customXml" Target="../ink/ink2313.xml"/><Relationship Id="rId463" Type="http://schemas.openxmlformats.org/officeDocument/2006/relationships/image" Target="../media/image2117.png"/><Relationship Id="rId484" Type="http://schemas.openxmlformats.org/officeDocument/2006/relationships/customXml" Target="../ink/ink2334.xml"/><Relationship Id="rId116" Type="http://schemas.openxmlformats.org/officeDocument/2006/relationships/customXml" Target="../ink/ink2184.xml"/><Relationship Id="rId158" Type="http://schemas.openxmlformats.org/officeDocument/2006/relationships/customXml" Target="../ink/ink2192.xml"/><Relationship Id="rId302" Type="http://schemas.openxmlformats.org/officeDocument/2006/relationships/customXml" Target="../ink/ink2250.xml"/><Relationship Id="rId344" Type="http://schemas.openxmlformats.org/officeDocument/2006/relationships/customXml" Target="../ink/ink2264.xml"/><Relationship Id="rId20" Type="http://schemas.openxmlformats.org/officeDocument/2006/relationships/customXml" Target="../ink/ink2149.xml"/><Relationship Id="rId41" Type="http://schemas.openxmlformats.org/officeDocument/2006/relationships/image" Target="../media/image2044.png"/><Relationship Id="rId62" Type="http://schemas.openxmlformats.org/officeDocument/2006/relationships/customXml" Target="../ink/ink2170.xml"/><Relationship Id="rId365" Type="http://schemas.openxmlformats.org/officeDocument/2006/relationships/image" Target="../media/image33101.png"/><Relationship Id="rId386" Type="http://schemas.openxmlformats.org/officeDocument/2006/relationships/customXml" Target="../ink/ink2285.xml"/><Relationship Id="rId204" Type="http://schemas.openxmlformats.org/officeDocument/2006/relationships/customXml" Target="../ink/ink2204.xml"/><Relationship Id="rId225" Type="http://schemas.openxmlformats.org/officeDocument/2006/relationships/image" Target="../media/image2136.png"/><Relationship Id="rId246" Type="http://schemas.openxmlformats.org/officeDocument/2006/relationships/customXml" Target="../ink/ink2222.xml"/><Relationship Id="rId267" Type="http://schemas.openxmlformats.org/officeDocument/2006/relationships/image" Target="../media/image2157.png"/><Relationship Id="rId288" Type="http://schemas.openxmlformats.org/officeDocument/2006/relationships/customXml" Target="../ink/ink2243.xml"/><Relationship Id="rId411" Type="http://schemas.openxmlformats.org/officeDocument/2006/relationships/image" Target="../media/image2086.png"/><Relationship Id="rId432" Type="http://schemas.openxmlformats.org/officeDocument/2006/relationships/customXml" Target="../ink/ink2308.xml"/><Relationship Id="rId453" Type="http://schemas.openxmlformats.org/officeDocument/2006/relationships/image" Target="../media/image20630.png"/><Relationship Id="rId474" Type="http://schemas.openxmlformats.org/officeDocument/2006/relationships/customXml" Target="../ink/ink2329.xml"/><Relationship Id="rId106" Type="http://schemas.openxmlformats.org/officeDocument/2006/relationships/customXml" Target="../ink/ink2179.xml"/><Relationship Id="rId495" Type="http://schemas.openxmlformats.org/officeDocument/2006/relationships/image" Target="../media/image2195.png"/><Relationship Id="rId10" Type="http://schemas.openxmlformats.org/officeDocument/2006/relationships/customXml" Target="../ink/ink2144.xml"/><Relationship Id="rId31" Type="http://schemas.openxmlformats.org/officeDocument/2006/relationships/image" Target="../media/image2039.png"/><Relationship Id="rId52" Type="http://schemas.openxmlformats.org/officeDocument/2006/relationships/customXml" Target="../ink/ink2165.xml"/><Relationship Id="rId73" Type="http://schemas.openxmlformats.org/officeDocument/2006/relationships/image" Target="../media/image2060.png"/><Relationship Id="rId148" Type="http://schemas.openxmlformats.org/officeDocument/2006/relationships/customXml" Target="../ink/ink2187.xml"/><Relationship Id="rId169" Type="http://schemas.openxmlformats.org/officeDocument/2006/relationships/image" Target="../media/image2108.png"/><Relationship Id="rId334" Type="http://schemas.openxmlformats.org/officeDocument/2006/relationships/customXml" Target="../ink/ink2259.xml"/><Relationship Id="rId355" Type="http://schemas.openxmlformats.org/officeDocument/2006/relationships/image" Target="../media/image28100.png"/><Relationship Id="rId376" Type="http://schemas.openxmlformats.org/officeDocument/2006/relationships/customXml" Target="../ink/ink2280.xml"/><Relationship Id="rId397" Type="http://schemas.openxmlformats.org/officeDocument/2006/relationships/image" Target="../media/image2073.png"/><Relationship Id="rId4" Type="http://schemas.openxmlformats.org/officeDocument/2006/relationships/image" Target="../media/image66.jpg"/><Relationship Id="rId236" Type="http://schemas.openxmlformats.org/officeDocument/2006/relationships/customXml" Target="../ink/ink2217.xml"/><Relationship Id="rId257" Type="http://schemas.openxmlformats.org/officeDocument/2006/relationships/image" Target="../media/image2152.png"/><Relationship Id="rId278" Type="http://schemas.openxmlformats.org/officeDocument/2006/relationships/customXml" Target="../ink/ink2238.xml"/><Relationship Id="rId401" Type="http://schemas.openxmlformats.org/officeDocument/2006/relationships/image" Target="../media/image2075.png"/><Relationship Id="rId422" Type="http://schemas.openxmlformats.org/officeDocument/2006/relationships/customXml" Target="../ink/ink2303.xml"/><Relationship Id="rId443" Type="http://schemas.openxmlformats.org/officeDocument/2006/relationships/image" Target="../media/image2187.png"/><Relationship Id="rId464" Type="http://schemas.openxmlformats.org/officeDocument/2006/relationships/customXml" Target="../ink/ink2324.xml"/><Relationship Id="rId303" Type="http://schemas.openxmlformats.org/officeDocument/2006/relationships/image" Target="../media/image2174.png"/><Relationship Id="rId485" Type="http://schemas.openxmlformats.org/officeDocument/2006/relationships/image" Target="../media/image2181.png"/><Relationship Id="rId42" Type="http://schemas.openxmlformats.org/officeDocument/2006/relationships/customXml" Target="../ink/ink2160.xml"/><Relationship Id="rId345" Type="http://schemas.openxmlformats.org/officeDocument/2006/relationships/image" Target="../media/image23100.png"/><Relationship Id="rId387" Type="http://schemas.openxmlformats.org/officeDocument/2006/relationships/image" Target="../media/image2068.png"/><Relationship Id="rId205" Type="http://schemas.openxmlformats.org/officeDocument/2006/relationships/image" Target="../media/image2126.png"/><Relationship Id="rId247" Type="http://schemas.openxmlformats.org/officeDocument/2006/relationships/image" Target="../media/image2147.png"/><Relationship Id="rId412" Type="http://schemas.openxmlformats.org/officeDocument/2006/relationships/customXml" Target="../ink/ink2298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87.xml"/><Relationship Id="rId299" Type="http://schemas.openxmlformats.org/officeDocument/2006/relationships/customXml" Target="../ink/ink2478.xml"/><Relationship Id="rId21" Type="http://schemas.openxmlformats.org/officeDocument/2006/relationships/image" Target="../media/image2197.png"/><Relationship Id="rId63" Type="http://schemas.openxmlformats.org/officeDocument/2006/relationships/customXml" Target="../ink/ink2361.xml"/><Relationship Id="rId159" Type="http://schemas.openxmlformats.org/officeDocument/2006/relationships/customXml" Target="../ink/ink2408.xml"/><Relationship Id="rId324" Type="http://schemas.openxmlformats.org/officeDocument/2006/relationships/image" Target="../media/image2341.png"/><Relationship Id="rId366" Type="http://schemas.openxmlformats.org/officeDocument/2006/relationships/image" Target="../media/image2362.png"/><Relationship Id="rId531" Type="http://schemas.openxmlformats.org/officeDocument/2006/relationships/customXml" Target="../ink/ink2594.xml"/><Relationship Id="rId170" Type="http://schemas.openxmlformats.org/officeDocument/2006/relationships/image" Target="../media/image2264.png"/><Relationship Id="rId226" Type="http://schemas.openxmlformats.org/officeDocument/2006/relationships/image" Target="../media/image2292.png"/><Relationship Id="rId433" Type="http://schemas.openxmlformats.org/officeDocument/2006/relationships/customXml" Target="../ink/ink2545.xml"/><Relationship Id="rId268" Type="http://schemas.openxmlformats.org/officeDocument/2006/relationships/image" Target="../media/image2313.png"/><Relationship Id="rId475" Type="http://schemas.openxmlformats.org/officeDocument/2006/relationships/customXml" Target="../ink/ink2566.xml"/><Relationship Id="rId32" Type="http://schemas.openxmlformats.org/officeDocument/2006/relationships/customXml" Target="../ink/ink2353.xml"/><Relationship Id="rId74" Type="http://schemas.openxmlformats.org/officeDocument/2006/relationships/image" Target="../media/image2216.png"/><Relationship Id="rId128" Type="http://schemas.openxmlformats.org/officeDocument/2006/relationships/image" Target="../media/image2243.png"/><Relationship Id="rId335" Type="http://schemas.openxmlformats.org/officeDocument/2006/relationships/customXml" Target="../ink/ink2496.xml"/><Relationship Id="rId377" Type="http://schemas.openxmlformats.org/officeDocument/2006/relationships/customXml" Target="../ink/ink2517.xml"/><Relationship Id="rId500" Type="http://schemas.openxmlformats.org/officeDocument/2006/relationships/image" Target="../media/image2428.png"/><Relationship Id="rId542" Type="http://schemas.openxmlformats.org/officeDocument/2006/relationships/image" Target="../media/image2448.png"/><Relationship Id="rId5" Type="http://schemas.openxmlformats.org/officeDocument/2006/relationships/customXml" Target="../ink/ink2340.xml"/><Relationship Id="rId181" Type="http://schemas.openxmlformats.org/officeDocument/2006/relationships/customXml" Target="../ink/ink2419.xml"/><Relationship Id="rId237" Type="http://schemas.openxmlformats.org/officeDocument/2006/relationships/customXml" Target="../ink/ink2447.xml"/><Relationship Id="rId402" Type="http://schemas.openxmlformats.org/officeDocument/2006/relationships/image" Target="../media/image2379.png"/><Relationship Id="rId279" Type="http://schemas.openxmlformats.org/officeDocument/2006/relationships/customXml" Target="../ink/ink2468.xml"/><Relationship Id="rId444" Type="http://schemas.openxmlformats.org/officeDocument/2006/relationships/image" Target="../media/image2400.png"/><Relationship Id="rId486" Type="http://schemas.openxmlformats.org/officeDocument/2006/relationships/image" Target="../media/image2421.png"/><Relationship Id="rId139" Type="http://schemas.openxmlformats.org/officeDocument/2006/relationships/customXml" Target="../ink/ink2398.xml"/><Relationship Id="rId290" Type="http://schemas.openxmlformats.org/officeDocument/2006/relationships/image" Target="../media/image2324.png"/><Relationship Id="rId304" Type="http://schemas.openxmlformats.org/officeDocument/2006/relationships/image" Target="../media/image2331.png"/><Relationship Id="rId346" Type="http://schemas.openxmlformats.org/officeDocument/2006/relationships/image" Target="../media/image2352.png"/><Relationship Id="rId388" Type="http://schemas.openxmlformats.org/officeDocument/2006/relationships/image" Target="../media/image2372.png"/><Relationship Id="rId511" Type="http://schemas.openxmlformats.org/officeDocument/2006/relationships/customXml" Target="../ink/ink2584.xml"/><Relationship Id="rId553" Type="http://schemas.openxmlformats.org/officeDocument/2006/relationships/customXml" Target="../ink/ink2605.xml"/><Relationship Id="rId85" Type="http://schemas.openxmlformats.org/officeDocument/2006/relationships/customXml" Target="../ink/ink2372.xml"/><Relationship Id="rId150" Type="http://schemas.openxmlformats.org/officeDocument/2006/relationships/image" Target="../media/image2254.png"/><Relationship Id="rId192" Type="http://schemas.openxmlformats.org/officeDocument/2006/relationships/image" Target="../media/image2275.png"/><Relationship Id="rId206" Type="http://schemas.openxmlformats.org/officeDocument/2006/relationships/image" Target="../media/image2282.png"/><Relationship Id="rId413" Type="http://schemas.openxmlformats.org/officeDocument/2006/relationships/customXml" Target="../ink/ink2535.xml"/><Relationship Id="rId248" Type="http://schemas.openxmlformats.org/officeDocument/2006/relationships/image" Target="../media/image2303.png"/><Relationship Id="rId455" Type="http://schemas.openxmlformats.org/officeDocument/2006/relationships/customXml" Target="../ink/ink2556.xml"/><Relationship Id="rId497" Type="http://schemas.openxmlformats.org/officeDocument/2006/relationships/customXml" Target="../ink/ink2577.xml"/><Relationship Id="rId12" Type="http://schemas.openxmlformats.org/officeDocument/2006/relationships/customXml" Target="../ink/ink2343.xml"/><Relationship Id="rId108" Type="http://schemas.openxmlformats.org/officeDocument/2006/relationships/image" Target="../media/image2233.png"/><Relationship Id="rId315" Type="http://schemas.openxmlformats.org/officeDocument/2006/relationships/customXml" Target="../ink/ink2486.xml"/><Relationship Id="rId357" Type="http://schemas.openxmlformats.org/officeDocument/2006/relationships/customXml" Target="../ink/ink2507.xml"/><Relationship Id="rId522" Type="http://schemas.openxmlformats.org/officeDocument/2006/relationships/image" Target="../media/image2438.png"/><Relationship Id="rId54" Type="http://schemas.openxmlformats.org/officeDocument/2006/relationships/image" Target="../media/image2206.png"/><Relationship Id="rId96" Type="http://schemas.openxmlformats.org/officeDocument/2006/relationships/image" Target="../media/image2227.png"/><Relationship Id="rId161" Type="http://schemas.openxmlformats.org/officeDocument/2006/relationships/customXml" Target="../ink/ink2409.xml"/><Relationship Id="rId217" Type="http://schemas.openxmlformats.org/officeDocument/2006/relationships/customXml" Target="../ink/ink2437.xml"/><Relationship Id="rId399" Type="http://schemas.openxmlformats.org/officeDocument/2006/relationships/customXml" Target="../ink/ink2528.xml"/><Relationship Id="rId564" Type="http://schemas.openxmlformats.org/officeDocument/2006/relationships/image" Target="../media/image2459.png"/><Relationship Id="rId259" Type="http://schemas.openxmlformats.org/officeDocument/2006/relationships/customXml" Target="../ink/ink2458.xml"/><Relationship Id="rId424" Type="http://schemas.openxmlformats.org/officeDocument/2006/relationships/image" Target="../media/image2390.png"/><Relationship Id="rId466" Type="http://schemas.openxmlformats.org/officeDocument/2006/relationships/image" Target="../media/image2411.png"/><Relationship Id="rId23" Type="http://schemas.openxmlformats.org/officeDocument/2006/relationships/image" Target="../media/image2198.png"/><Relationship Id="rId119" Type="http://schemas.openxmlformats.org/officeDocument/2006/relationships/customXml" Target="../ink/ink2388.xml"/><Relationship Id="rId270" Type="http://schemas.openxmlformats.org/officeDocument/2006/relationships/image" Target="../media/image2314.png"/><Relationship Id="rId326" Type="http://schemas.openxmlformats.org/officeDocument/2006/relationships/image" Target="../media/image2342.png"/><Relationship Id="rId533" Type="http://schemas.openxmlformats.org/officeDocument/2006/relationships/customXml" Target="../ink/ink2595.xml"/><Relationship Id="rId65" Type="http://schemas.openxmlformats.org/officeDocument/2006/relationships/customXml" Target="../ink/ink2362.xml"/><Relationship Id="rId130" Type="http://schemas.openxmlformats.org/officeDocument/2006/relationships/image" Target="../media/image2244.png"/><Relationship Id="rId368" Type="http://schemas.openxmlformats.org/officeDocument/2006/relationships/image" Target="../media/image2363.png"/><Relationship Id="rId172" Type="http://schemas.openxmlformats.org/officeDocument/2006/relationships/image" Target="../media/image2265.png"/><Relationship Id="rId228" Type="http://schemas.openxmlformats.org/officeDocument/2006/relationships/image" Target="../media/image2293.png"/><Relationship Id="rId435" Type="http://schemas.openxmlformats.org/officeDocument/2006/relationships/customXml" Target="../ink/ink2546.xml"/><Relationship Id="rId477" Type="http://schemas.openxmlformats.org/officeDocument/2006/relationships/customXml" Target="../ink/ink2567.xml"/><Relationship Id="rId281" Type="http://schemas.openxmlformats.org/officeDocument/2006/relationships/customXml" Target="../ink/ink2469.xml"/><Relationship Id="rId337" Type="http://schemas.openxmlformats.org/officeDocument/2006/relationships/customXml" Target="../ink/ink2497.xml"/><Relationship Id="rId502" Type="http://schemas.openxmlformats.org/officeDocument/2006/relationships/image" Target="../media/image2429.png"/><Relationship Id="rId34" Type="http://schemas.openxmlformats.org/officeDocument/2006/relationships/customXml" Target="../ink/ink2354.xml"/><Relationship Id="rId76" Type="http://schemas.openxmlformats.org/officeDocument/2006/relationships/image" Target="../media/image2217.png"/><Relationship Id="rId141" Type="http://schemas.openxmlformats.org/officeDocument/2006/relationships/customXml" Target="../ink/ink2399.xml"/><Relationship Id="rId379" Type="http://schemas.openxmlformats.org/officeDocument/2006/relationships/customXml" Target="../ink/ink2518.xml"/><Relationship Id="rId544" Type="http://schemas.openxmlformats.org/officeDocument/2006/relationships/image" Target="../media/image2449.png"/><Relationship Id="rId7" Type="http://schemas.openxmlformats.org/officeDocument/2006/relationships/image" Target="../media/image21900.png"/><Relationship Id="rId183" Type="http://schemas.openxmlformats.org/officeDocument/2006/relationships/customXml" Target="../ink/ink2420.xml"/><Relationship Id="rId239" Type="http://schemas.openxmlformats.org/officeDocument/2006/relationships/customXml" Target="../ink/ink2448.xml"/><Relationship Id="rId390" Type="http://schemas.openxmlformats.org/officeDocument/2006/relationships/image" Target="../media/image2373.png"/><Relationship Id="rId404" Type="http://schemas.openxmlformats.org/officeDocument/2006/relationships/image" Target="../media/image2380.png"/><Relationship Id="rId446" Type="http://schemas.openxmlformats.org/officeDocument/2006/relationships/image" Target="../media/image2401.png"/><Relationship Id="rId250" Type="http://schemas.openxmlformats.org/officeDocument/2006/relationships/image" Target="../media/image2304.png"/><Relationship Id="rId292" Type="http://schemas.openxmlformats.org/officeDocument/2006/relationships/image" Target="../media/image2325.png"/><Relationship Id="rId306" Type="http://schemas.openxmlformats.org/officeDocument/2006/relationships/image" Target="../media/image2332.png"/><Relationship Id="rId488" Type="http://schemas.openxmlformats.org/officeDocument/2006/relationships/image" Target="../media/image2422.png"/><Relationship Id="rId87" Type="http://schemas.openxmlformats.org/officeDocument/2006/relationships/customXml" Target="../ink/ink2373.xml"/><Relationship Id="rId110" Type="http://schemas.openxmlformats.org/officeDocument/2006/relationships/image" Target="../media/image2234.png"/><Relationship Id="rId348" Type="http://schemas.openxmlformats.org/officeDocument/2006/relationships/image" Target="../media/image2353.png"/><Relationship Id="rId513" Type="http://schemas.openxmlformats.org/officeDocument/2006/relationships/customXml" Target="../ink/ink2585.xml"/><Relationship Id="rId555" Type="http://schemas.openxmlformats.org/officeDocument/2006/relationships/customXml" Target="../ink/ink2606.xml"/><Relationship Id="rId152" Type="http://schemas.openxmlformats.org/officeDocument/2006/relationships/image" Target="../media/image2255.png"/><Relationship Id="rId194" Type="http://schemas.openxmlformats.org/officeDocument/2006/relationships/image" Target="../media/image2276.png"/><Relationship Id="rId208" Type="http://schemas.openxmlformats.org/officeDocument/2006/relationships/image" Target="../media/image2283.png"/><Relationship Id="rId415" Type="http://schemas.openxmlformats.org/officeDocument/2006/relationships/customXml" Target="../ink/ink2536.xml"/><Relationship Id="rId457" Type="http://schemas.openxmlformats.org/officeDocument/2006/relationships/customXml" Target="../ink/ink2557.xml"/><Relationship Id="rId261" Type="http://schemas.openxmlformats.org/officeDocument/2006/relationships/customXml" Target="../ink/ink2459.xml"/><Relationship Id="rId499" Type="http://schemas.openxmlformats.org/officeDocument/2006/relationships/customXml" Target="../ink/ink2578.xml"/><Relationship Id="rId14" Type="http://schemas.openxmlformats.org/officeDocument/2006/relationships/customXml" Target="../ink/ink2344.xml"/><Relationship Id="rId56" Type="http://schemas.openxmlformats.org/officeDocument/2006/relationships/image" Target="../media/image2207.png"/><Relationship Id="rId317" Type="http://schemas.openxmlformats.org/officeDocument/2006/relationships/customXml" Target="../ink/ink2487.xml"/><Relationship Id="rId359" Type="http://schemas.openxmlformats.org/officeDocument/2006/relationships/customXml" Target="../ink/ink2508.xml"/><Relationship Id="rId524" Type="http://schemas.openxmlformats.org/officeDocument/2006/relationships/image" Target="../media/image2439.png"/><Relationship Id="rId566" Type="http://schemas.openxmlformats.org/officeDocument/2006/relationships/image" Target="../media/image2460.png"/><Relationship Id="rId98" Type="http://schemas.openxmlformats.org/officeDocument/2006/relationships/image" Target="../media/image2228.png"/><Relationship Id="rId121" Type="http://schemas.openxmlformats.org/officeDocument/2006/relationships/customXml" Target="../ink/ink2389.xml"/><Relationship Id="rId163" Type="http://schemas.openxmlformats.org/officeDocument/2006/relationships/customXml" Target="../ink/ink2410.xml"/><Relationship Id="rId219" Type="http://schemas.openxmlformats.org/officeDocument/2006/relationships/customXml" Target="../ink/ink2438.xml"/><Relationship Id="rId370" Type="http://schemas.openxmlformats.org/officeDocument/2006/relationships/image" Target="../media/image2364.png"/><Relationship Id="rId426" Type="http://schemas.openxmlformats.org/officeDocument/2006/relationships/image" Target="../media/image2391.png"/><Relationship Id="rId230" Type="http://schemas.openxmlformats.org/officeDocument/2006/relationships/image" Target="../media/image2294.png"/><Relationship Id="rId468" Type="http://schemas.openxmlformats.org/officeDocument/2006/relationships/image" Target="../media/image2412.png"/><Relationship Id="rId25" Type="http://schemas.openxmlformats.org/officeDocument/2006/relationships/image" Target="../media/image2199.png"/><Relationship Id="rId67" Type="http://schemas.openxmlformats.org/officeDocument/2006/relationships/customXml" Target="../ink/ink2363.xml"/><Relationship Id="rId272" Type="http://schemas.openxmlformats.org/officeDocument/2006/relationships/image" Target="../media/image2315.png"/><Relationship Id="rId328" Type="http://schemas.openxmlformats.org/officeDocument/2006/relationships/image" Target="../media/image2343.png"/><Relationship Id="rId535" Type="http://schemas.openxmlformats.org/officeDocument/2006/relationships/customXml" Target="../ink/ink2596.xml"/><Relationship Id="rId132" Type="http://schemas.openxmlformats.org/officeDocument/2006/relationships/image" Target="../media/image2245.png"/><Relationship Id="rId174" Type="http://schemas.openxmlformats.org/officeDocument/2006/relationships/image" Target="../media/image2266.png"/><Relationship Id="rId381" Type="http://schemas.openxmlformats.org/officeDocument/2006/relationships/customXml" Target="../ink/ink2519.xml"/><Relationship Id="rId220" Type="http://schemas.openxmlformats.org/officeDocument/2006/relationships/image" Target="../media/image2289.png"/><Relationship Id="rId241" Type="http://schemas.openxmlformats.org/officeDocument/2006/relationships/customXml" Target="../ink/ink2449.xml"/><Relationship Id="rId437" Type="http://schemas.openxmlformats.org/officeDocument/2006/relationships/customXml" Target="../ink/ink2547.xml"/><Relationship Id="rId458" Type="http://schemas.openxmlformats.org/officeDocument/2006/relationships/image" Target="../media/image2407.png"/><Relationship Id="rId479" Type="http://schemas.openxmlformats.org/officeDocument/2006/relationships/customXml" Target="../ink/ink2568.xml"/><Relationship Id="rId15" Type="http://schemas.openxmlformats.org/officeDocument/2006/relationships/image" Target="../media/image21940.png"/><Relationship Id="rId36" Type="http://schemas.openxmlformats.org/officeDocument/2006/relationships/customXml" Target="../ink/ink2355.xml"/><Relationship Id="rId57" Type="http://schemas.openxmlformats.org/officeDocument/2006/relationships/customXml" Target="../ink/ink2358.xml"/><Relationship Id="rId262" Type="http://schemas.openxmlformats.org/officeDocument/2006/relationships/image" Target="../media/image2310.png"/><Relationship Id="rId283" Type="http://schemas.openxmlformats.org/officeDocument/2006/relationships/customXml" Target="../ink/ink2470.xml"/><Relationship Id="rId318" Type="http://schemas.openxmlformats.org/officeDocument/2006/relationships/image" Target="../media/image2338.png"/><Relationship Id="rId339" Type="http://schemas.openxmlformats.org/officeDocument/2006/relationships/customXml" Target="../ink/ink2498.xml"/><Relationship Id="rId490" Type="http://schemas.openxmlformats.org/officeDocument/2006/relationships/image" Target="../media/image2423.png"/><Relationship Id="rId504" Type="http://schemas.openxmlformats.org/officeDocument/2006/relationships/image" Target="../media/image2430.png"/><Relationship Id="rId525" Type="http://schemas.openxmlformats.org/officeDocument/2006/relationships/customXml" Target="../ink/ink2591.xml"/><Relationship Id="rId546" Type="http://schemas.openxmlformats.org/officeDocument/2006/relationships/image" Target="../media/image2450.png"/><Relationship Id="rId567" Type="http://schemas.openxmlformats.org/officeDocument/2006/relationships/customXml" Target="../ink/ink2612.xml"/><Relationship Id="rId78" Type="http://schemas.openxmlformats.org/officeDocument/2006/relationships/image" Target="../media/image2218.png"/><Relationship Id="rId99" Type="http://schemas.openxmlformats.org/officeDocument/2006/relationships/customXml" Target="../ink/ink2379.xml"/><Relationship Id="rId101" Type="http://schemas.openxmlformats.org/officeDocument/2006/relationships/customXml" Target="../ink/ink2380.xml"/><Relationship Id="rId122" Type="http://schemas.openxmlformats.org/officeDocument/2006/relationships/image" Target="../media/image2240.png"/><Relationship Id="rId143" Type="http://schemas.openxmlformats.org/officeDocument/2006/relationships/customXml" Target="../ink/ink2400.xml"/><Relationship Id="rId164" Type="http://schemas.openxmlformats.org/officeDocument/2006/relationships/image" Target="../media/image2261.png"/><Relationship Id="rId185" Type="http://schemas.openxmlformats.org/officeDocument/2006/relationships/customXml" Target="../ink/ink2421.xml"/><Relationship Id="rId350" Type="http://schemas.openxmlformats.org/officeDocument/2006/relationships/image" Target="../media/image2354.png"/><Relationship Id="rId371" Type="http://schemas.openxmlformats.org/officeDocument/2006/relationships/customXml" Target="../ink/ink2514.xml"/><Relationship Id="rId406" Type="http://schemas.openxmlformats.org/officeDocument/2006/relationships/image" Target="../media/image2381.png"/><Relationship Id="rId9" Type="http://schemas.openxmlformats.org/officeDocument/2006/relationships/image" Target="../media/image21910.png"/><Relationship Id="rId210" Type="http://schemas.openxmlformats.org/officeDocument/2006/relationships/image" Target="../media/image2284.png"/><Relationship Id="rId392" Type="http://schemas.openxmlformats.org/officeDocument/2006/relationships/image" Target="../media/image2374.png"/><Relationship Id="rId427" Type="http://schemas.openxmlformats.org/officeDocument/2006/relationships/customXml" Target="../ink/ink2542.xml"/><Relationship Id="rId448" Type="http://schemas.openxmlformats.org/officeDocument/2006/relationships/image" Target="../media/image2402.png"/><Relationship Id="rId469" Type="http://schemas.openxmlformats.org/officeDocument/2006/relationships/customXml" Target="../ink/ink2563.xml"/><Relationship Id="rId26" Type="http://schemas.openxmlformats.org/officeDocument/2006/relationships/customXml" Target="../ink/ink2350.xml"/><Relationship Id="rId231" Type="http://schemas.openxmlformats.org/officeDocument/2006/relationships/customXml" Target="../ink/ink2444.xml"/><Relationship Id="rId252" Type="http://schemas.openxmlformats.org/officeDocument/2006/relationships/image" Target="../media/image2305.png"/><Relationship Id="rId273" Type="http://schemas.openxmlformats.org/officeDocument/2006/relationships/customXml" Target="../ink/ink2465.xml"/><Relationship Id="rId294" Type="http://schemas.openxmlformats.org/officeDocument/2006/relationships/image" Target="../media/image2326.png"/><Relationship Id="rId308" Type="http://schemas.openxmlformats.org/officeDocument/2006/relationships/image" Target="../media/image2333.png"/><Relationship Id="rId329" Type="http://schemas.openxmlformats.org/officeDocument/2006/relationships/customXml" Target="../ink/ink2493.xml"/><Relationship Id="rId480" Type="http://schemas.openxmlformats.org/officeDocument/2006/relationships/image" Target="../media/image2418.png"/><Relationship Id="rId515" Type="http://schemas.openxmlformats.org/officeDocument/2006/relationships/customXml" Target="../ink/ink2586.xml"/><Relationship Id="rId536" Type="http://schemas.openxmlformats.org/officeDocument/2006/relationships/image" Target="../media/image2445.png"/><Relationship Id="rId68" Type="http://schemas.openxmlformats.org/officeDocument/2006/relationships/image" Target="../media/image2213.png"/><Relationship Id="rId89" Type="http://schemas.openxmlformats.org/officeDocument/2006/relationships/customXml" Target="../ink/ink2374.xml"/><Relationship Id="rId133" Type="http://schemas.openxmlformats.org/officeDocument/2006/relationships/customXml" Target="../ink/ink2395.xml"/><Relationship Id="rId154" Type="http://schemas.openxmlformats.org/officeDocument/2006/relationships/image" Target="../media/image2256.png"/><Relationship Id="rId175" Type="http://schemas.openxmlformats.org/officeDocument/2006/relationships/customXml" Target="../ink/ink2416.xml"/><Relationship Id="rId340" Type="http://schemas.openxmlformats.org/officeDocument/2006/relationships/image" Target="../media/image2349.png"/><Relationship Id="rId361" Type="http://schemas.openxmlformats.org/officeDocument/2006/relationships/customXml" Target="../ink/ink2509.xml"/><Relationship Id="rId557" Type="http://schemas.openxmlformats.org/officeDocument/2006/relationships/customXml" Target="../ink/ink2607.xml"/><Relationship Id="rId196" Type="http://schemas.openxmlformats.org/officeDocument/2006/relationships/image" Target="../media/image2277.png"/><Relationship Id="rId200" Type="http://schemas.openxmlformats.org/officeDocument/2006/relationships/image" Target="../media/image2279.png"/><Relationship Id="rId382" Type="http://schemas.openxmlformats.org/officeDocument/2006/relationships/image" Target="../media/image2369.png"/><Relationship Id="rId417" Type="http://schemas.openxmlformats.org/officeDocument/2006/relationships/customXml" Target="../ink/ink2537.xml"/><Relationship Id="rId438" Type="http://schemas.openxmlformats.org/officeDocument/2006/relationships/image" Target="../media/image2397.png"/><Relationship Id="rId459" Type="http://schemas.openxmlformats.org/officeDocument/2006/relationships/customXml" Target="../ink/ink2558.xml"/><Relationship Id="rId16" Type="http://schemas.openxmlformats.org/officeDocument/2006/relationships/customXml" Target="../ink/ink2345.xml"/><Relationship Id="rId221" Type="http://schemas.openxmlformats.org/officeDocument/2006/relationships/customXml" Target="../ink/ink2439.xml"/><Relationship Id="rId242" Type="http://schemas.openxmlformats.org/officeDocument/2006/relationships/image" Target="../media/image2300.png"/><Relationship Id="rId263" Type="http://schemas.openxmlformats.org/officeDocument/2006/relationships/customXml" Target="../ink/ink2460.xml"/><Relationship Id="rId284" Type="http://schemas.openxmlformats.org/officeDocument/2006/relationships/image" Target="../media/image2321.png"/><Relationship Id="rId319" Type="http://schemas.openxmlformats.org/officeDocument/2006/relationships/customXml" Target="../ink/ink2488.xml"/><Relationship Id="rId470" Type="http://schemas.openxmlformats.org/officeDocument/2006/relationships/image" Target="../media/image2413.png"/><Relationship Id="rId491" Type="http://schemas.openxmlformats.org/officeDocument/2006/relationships/customXml" Target="../ink/ink2574.xml"/><Relationship Id="rId505" Type="http://schemas.openxmlformats.org/officeDocument/2006/relationships/customXml" Target="../ink/ink2581.xml"/><Relationship Id="rId526" Type="http://schemas.openxmlformats.org/officeDocument/2006/relationships/image" Target="../media/image2440.png"/><Relationship Id="rId58" Type="http://schemas.openxmlformats.org/officeDocument/2006/relationships/image" Target="../media/image2208.png"/><Relationship Id="rId79" Type="http://schemas.openxmlformats.org/officeDocument/2006/relationships/customXml" Target="../ink/ink2369.xml"/><Relationship Id="rId102" Type="http://schemas.openxmlformats.org/officeDocument/2006/relationships/image" Target="../media/image2230.png"/><Relationship Id="rId123" Type="http://schemas.openxmlformats.org/officeDocument/2006/relationships/customXml" Target="../ink/ink2390.xml"/><Relationship Id="rId144" Type="http://schemas.openxmlformats.org/officeDocument/2006/relationships/image" Target="../media/image2251.png"/><Relationship Id="rId330" Type="http://schemas.openxmlformats.org/officeDocument/2006/relationships/image" Target="../media/image2344.png"/><Relationship Id="rId547" Type="http://schemas.openxmlformats.org/officeDocument/2006/relationships/customXml" Target="../ink/ink2602.xml"/><Relationship Id="rId568" Type="http://schemas.openxmlformats.org/officeDocument/2006/relationships/image" Target="../media/image2461.png"/><Relationship Id="rId90" Type="http://schemas.openxmlformats.org/officeDocument/2006/relationships/image" Target="../media/image2224.png"/><Relationship Id="rId165" Type="http://schemas.openxmlformats.org/officeDocument/2006/relationships/customXml" Target="../ink/ink2411.xml"/><Relationship Id="rId186" Type="http://schemas.openxmlformats.org/officeDocument/2006/relationships/image" Target="../media/image2272.png"/><Relationship Id="rId351" Type="http://schemas.openxmlformats.org/officeDocument/2006/relationships/customXml" Target="../ink/ink2504.xml"/><Relationship Id="rId372" Type="http://schemas.openxmlformats.org/officeDocument/2006/relationships/image" Target="../media/image2365.png"/><Relationship Id="rId393" Type="http://schemas.openxmlformats.org/officeDocument/2006/relationships/customXml" Target="../ink/ink2525.xml"/><Relationship Id="rId407" Type="http://schemas.openxmlformats.org/officeDocument/2006/relationships/customXml" Target="../ink/ink2532.xml"/><Relationship Id="rId428" Type="http://schemas.openxmlformats.org/officeDocument/2006/relationships/image" Target="../media/image2392.png"/><Relationship Id="rId449" Type="http://schemas.openxmlformats.org/officeDocument/2006/relationships/customXml" Target="../ink/ink2553.xml"/><Relationship Id="rId211" Type="http://schemas.openxmlformats.org/officeDocument/2006/relationships/customXml" Target="../ink/ink2434.xml"/><Relationship Id="rId232" Type="http://schemas.openxmlformats.org/officeDocument/2006/relationships/image" Target="../media/image2295.png"/><Relationship Id="rId253" Type="http://schemas.openxmlformats.org/officeDocument/2006/relationships/customXml" Target="../ink/ink2455.xml"/><Relationship Id="rId274" Type="http://schemas.openxmlformats.org/officeDocument/2006/relationships/image" Target="../media/image2316.png"/><Relationship Id="rId295" Type="http://schemas.openxmlformats.org/officeDocument/2006/relationships/customXml" Target="../ink/ink2476.xml"/><Relationship Id="rId309" Type="http://schemas.openxmlformats.org/officeDocument/2006/relationships/customXml" Target="../ink/ink2483.xml"/><Relationship Id="rId460" Type="http://schemas.openxmlformats.org/officeDocument/2006/relationships/image" Target="../media/image2408.png"/><Relationship Id="rId481" Type="http://schemas.openxmlformats.org/officeDocument/2006/relationships/customXml" Target="../ink/ink2569.xml"/><Relationship Id="rId516" Type="http://schemas.openxmlformats.org/officeDocument/2006/relationships/image" Target="../media/image2435.png"/><Relationship Id="rId27" Type="http://schemas.openxmlformats.org/officeDocument/2006/relationships/image" Target="../media/image2200.png"/><Relationship Id="rId69" Type="http://schemas.openxmlformats.org/officeDocument/2006/relationships/customXml" Target="../ink/ink2364.xml"/><Relationship Id="rId134" Type="http://schemas.openxmlformats.org/officeDocument/2006/relationships/image" Target="../media/image2246.png"/><Relationship Id="rId320" Type="http://schemas.openxmlformats.org/officeDocument/2006/relationships/image" Target="../media/image2339.png"/><Relationship Id="rId537" Type="http://schemas.openxmlformats.org/officeDocument/2006/relationships/customXml" Target="../ink/ink2597.xml"/><Relationship Id="rId558" Type="http://schemas.openxmlformats.org/officeDocument/2006/relationships/image" Target="../media/image2456.png"/><Relationship Id="rId80" Type="http://schemas.openxmlformats.org/officeDocument/2006/relationships/image" Target="../media/image2219.png"/><Relationship Id="rId155" Type="http://schemas.openxmlformats.org/officeDocument/2006/relationships/customXml" Target="../ink/ink2406.xml"/><Relationship Id="rId176" Type="http://schemas.openxmlformats.org/officeDocument/2006/relationships/image" Target="../media/image2267.png"/><Relationship Id="rId197" Type="http://schemas.openxmlformats.org/officeDocument/2006/relationships/customXml" Target="../ink/ink2427.xml"/><Relationship Id="rId341" Type="http://schemas.openxmlformats.org/officeDocument/2006/relationships/customXml" Target="../ink/ink2499.xml"/><Relationship Id="rId362" Type="http://schemas.openxmlformats.org/officeDocument/2006/relationships/image" Target="../media/image2360.png"/><Relationship Id="rId383" Type="http://schemas.openxmlformats.org/officeDocument/2006/relationships/customXml" Target="../ink/ink2520.xml"/><Relationship Id="rId418" Type="http://schemas.openxmlformats.org/officeDocument/2006/relationships/image" Target="../media/image2387.png"/><Relationship Id="rId439" Type="http://schemas.openxmlformats.org/officeDocument/2006/relationships/customXml" Target="../ink/ink2548.xml"/><Relationship Id="rId201" Type="http://schemas.openxmlformats.org/officeDocument/2006/relationships/customXml" Target="../ink/ink2429.xml"/><Relationship Id="rId222" Type="http://schemas.openxmlformats.org/officeDocument/2006/relationships/image" Target="../media/image2290.png"/><Relationship Id="rId243" Type="http://schemas.openxmlformats.org/officeDocument/2006/relationships/customXml" Target="../ink/ink2450.xml"/><Relationship Id="rId264" Type="http://schemas.openxmlformats.org/officeDocument/2006/relationships/image" Target="../media/image2311.png"/><Relationship Id="rId285" Type="http://schemas.openxmlformats.org/officeDocument/2006/relationships/customXml" Target="../ink/ink2471.xml"/><Relationship Id="rId450" Type="http://schemas.openxmlformats.org/officeDocument/2006/relationships/image" Target="../media/image2403.png"/><Relationship Id="rId471" Type="http://schemas.openxmlformats.org/officeDocument/2006/relationships/customXml" Target="../ink/ink2564.xml"/><Relationship Id="rId506" Type="http://schemas.openxmlformats.org/officeDocument/2006/relationships/image" Target="../media/image2431.png"/><Relationship Id="rId17" Type="http://schemas.openxmlformats.org/officeDocument/2006/relationships/image" Target="../media/image21950.png"/><Relationship Id="rId59" Type="http://schemas.openxmlformats.org/officeDocument/2006/relationships/customXml" Target="../ink/ink2359.xml"/><Relationship Id="rId103" Type="http://schemas.openxmlformats.org/officeDocument/2006/relationships/customXml" Target="../ink/ink2381.xml"/><Relationship Id="rId124" Type="http://schemas.openxmlformats.org/officeDocument/2006/relationships/image" Target="../media/image2241.png"/><Relationship Id="rId310" Type="http://schemas.openxmlformats.org/officeDocument/2006/relationships/image" Target="../media/image2334.png"/><Relationship Id="rId492" Type="http://schemas.openxmlformats.org/officeDocument/2006/relationships/image" Target="../media/image2424.png"/><Relationship Id="rId527" Type="http://schemas.openxmlformats.org/officeDocument/2006/relationships/customXml" Target="../ink/ink2592.xml"/><Relationship Id="rId548" Type="http://schemas.openxmlformats.org/officeDocument/2006/relationships/image" Target="../media/image2451.png"/><Relationship Id="rId569" Type="http://schemas.openxmlformats.org/officeDocument/2006/relationships/customXml" Target="../ink/ink2613.xml"/><Relationship Id="rId70" Type="http://schemas.openxmlformats.org/officeDocument/2006/relationships/image" Target="../media/image2214.png"/><Relationship Id="rId91" Type="http://schemas.openxmlformats.org/officeDocument/2006/relationships/customXml" Target="../ink/ink2375.xml"/><Relationship Id="rId145" Type="http://schemas.openxmlformats.org/officeDocument/2006/relationships/customXml" Target="../ink/ink2401.xml"/><Relationship Id="rId166" Type="http://schemas.openxmlformats.org/officeDocument/2006/relationships/image" Target="../media/image2262.png"/><Relationship Id="rId187" Type="http://schemas.openxmlformats.org/officeDocument/2006/relationships/customXml" Target="../ink/ink2422.xml"/><Relationship Id="rId331" Type="http://schemas.openxmlformats.org/officeDocument/2006/relationships/customXml" Target="../ink/ink2494.xml"/><Relationship Id="rId352" Type="http://schemas.openxmlformats.org/officeDocument/2006/relationships/image" Target="../media/image2355.png"/><Relationship Id="rId373" Type="http://schemas.openxmlformats.org/officeDocument/2006/relationships/customXml" Target="../ink/ink2515.xml"/><Relationship Id="rId394" Type="http://schemas.openxmlformats.org/officeDocument/2006/relationships/image" Target="../media/image2375.png"/><Relationship Id="rId408" Type="http://schemas.openxmlformats.org/officeDocument/2006/relationships/image" Target="../media/image2382.png"/><Relationship Id="rId429" Type="http://schemas.openxmlformats.org/officeDocument/2006/relationships/customXml" Target="../ink/ink2543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285.png"/><Relationship Id="rId233" Type="http://schemas.openxmlformats.org/officeDocument/2006/relationships/customXml" Target="../ink/ink2445.xml"/><Relationship Id="rId254" Type="http://schemas.openxmlformats.org/officeDocument/2006/relationships/image" Target="../media/image2306.png"/><Relationship Id="rId440" Type="http://schemas.openxmlformats.org/officeDocument/2006/relationships/image" Target="../media/image2398.png"/><Relationship Id="rId28" Type="http://schemas.openxmlformats.org/officeDocument/2006/relationships/customXml" Target="../ink/ink2351.xml"/><Relationship Id="rId114" Type="http://schemas.openxmlformats.org/officeDocument/2006/relationships/image" Target="../media/image2236.png"/><Relationship Id="rId275" Type="http://schemas.openxmlformats.org/officeDocument/2006/relationships/customXml" Target="../ink/ink2466.xml"/><Relationship Id="rId296" Type="http://schemas.openxmlformats.org/officeDocument/2006/relationships/image" Target="../media/image2327.png"/><Relationship Id="rId300" Type="http://schemas.openxmlformats.org/officeDocument/2006/relationships/image" Target="../media/image2329.png"/><Relationship Id="rId461" Type="http://schemas.openxmlformats.org/officeDocument/2006/relationships/customXml" Target="../ink/ink2559.xml"/><Relationship Id="rId482" Type="http://schemas.openxmlformats.org/officeDocument/2006/relationships/image" Target="../media/image2419.png"/><Relationship Id="rId517" Type="http://schemas.openxmlformats.org/officeDocument/2006/relationships/customXml" Target="../ink/ink2587.xml"/><Relationship Id="rId538" Type="http://schemas.openxmlformats.org/officeDocument/2006/relationships/image" Target="../media/image2446.png"/><Relationship Id="rId559" Type="http://schemas.openxmlformats.org/officeDocument/2006/relationships/customXml" Target="../ink/ink2608.xml"/><Relationship Id="rId60" Type="http://schemas.openxmlformats.org/officeDocument/2006/relationships/image" Target="../media/image2209.png"/><Relationship Id="rId81" Type="http://schemas.openxmlformats.org/officeDocument/2006/relationships/customXml" Target="../ink/ink2370.xml"/><Relationship Id="rId135" Type="http://schemas.openxmlformats.org/officeDocument/2006/relationships/customXml" Target="../ink/ink2396.xml"/><Relationship Id="rId156" Type="http://schemas.openxmlformats.org/officeDocument/2006/relationships/image" Target="../media/image2257.png"/><Relationship Id="rId177" Type="http://schemas.openxmlformats.org/officeDocument/2006/relationships/customXml" Target="../ink/ink2417.xml"/><Relationship Id="rId198" Type="http://schemas.openxmlformats.org/officeDocument/2006/relationships/image" Target="../media/image2278.png"/><Relationship Id="rId321" Type="http://schemas.openxmlformats.org/officeDocument/2006/relationships/customXml" Target="../ink/ink2489.xml"/><Relationship Id="rId342" Type="http://schemas.openxmlformats.org/officeDocument/2006/relationships/image" Target="../media/image2350.png"/><Relationship Id="rId363" Type="http://schemas.openxmlformats.org/officeDocument/2006/relationships/customXml" Target="../ink/ink2510.xml"/><Relationship Id="rId384" Type="http://schemas.openxmlformats.org/officeDocument/2006/relationships/image" Target="../media/image2370.png"/><Relationship Id="rId419" Type="http://schemas.openxmlformats.org/officeDocument/2006/relationships/customXml" Target="../ink/ink2538.xml"/><Relationship Id="rId570" Type="http://schemas.openxmlformats.org/officeDocument/2006/relationships/image" Target="../media/image2462.png"/><Relationship Id="rId202" Type="http://schemas.openxmlformats.org/officeDocument/2006/relationships/image" Target="../media/image2280.png"/><Relationship Id="rId223" Type="http://schemas.openxmlformats.org/officeDocument/2006/relationships/customXml" Target="../ink/ink2440.xml"/><Relationship Id="rId244" Type="http://schemas.openxmlformats.org/officeDocument/2006/relationships/image" Target="../media/image2301.png"/><Relationship Id="rId430" Type="http://schemas.openxmlformats.org/officeDocument/2006/relationships/image" Target="../media/image2393.png"/><Relationship Id="rId18" Type="http://schemas.openxmlformats.org/officeDocument/2006/relationships/customXml" Target="../ink/ink2346.xml"/><Relationship Id="rId265" Type="http://schemas.openxmlformats.org/officeDocument/2006/relationships/customXml" Target="../ink/ink2461.xml"/><Relationship Id="rId286" Type="http://schemas.openxmlformats.org/officeDocument/2006/relationships/image" Target="../media/image2322.png"/><Relationship Id="rId451" Type="http://schemas.openxmlformats.org/officeDocument/2006/relationships/customXml" Target="../ink/ink2554.xml"/><Relationship Id="rId472" Type="http://schemas.openxmlformats.org/officeDocument/2006/relationships/image" Target="../media/image2414.png"/><Relationship Id="rId493" Type="http://schemas.openxmlformats.org/officeDocument/2006/relationships/customXml" Target="../ink/ink2575.xml"/><Relationship Id="rId507" Type="http://schemas.openxmlformats.org/officeDocument/2006/relationships/customXml" Target="../ink/ink2582.xml"/><Relationship Id="rId528" Type="http://schemas.openxmlformats.org/officeDocument/2006/relationships/image" Target="../media/image2441.png"/><Relationship Id="rId549" Type="http://schemas.openxmlformats.org/officeDocument/2006/relationships/customXml" Target="../ink/ink2603.xml"/><Relationship Id="rId104" Type="http://schemas.openxmlformats.org/officeDocument/2006/relationships/image" Target="../media/image2231.png"/><Relationship Id="rId125" Type="http://schemas.openxmlformats.org/officeDocument/2006/relationships/customXml" Target="../ink/ink2391.xml"/><Relationship Id="rId146" Type="http://schemas.openxmlformats.org/officeDocument/2006/relationships/image" Target="../media/image2252.png"/><Relationship Id="rId167" Type="http://schemas.openxmlformats.org/officeDocument/2006/relationships/customXml" Target="../ink/ink2412.xml"/><Relationship Id="rId188" Type="http://schemas.openxmlformats.org/officeDocument/2006/relationships/image" Target="../media/image2273.png"/><Relationship Id="rId311" Type="http://schemas.openxmlformats.org/officeDocument/2006/relationships/customXml" Target="../ink/ink2484.xml"/><Relationship Id="rId332" Type="http://schemas.openxmlformats.org/officeDocument/2006/relationships/image" Target="../media/image2345.png"/><Relationship Id="rId353" Type="http://schemas.openxmlformats.org/officeDocument/2006/relationships/customXml" Target="../ink/ink2505.xml"/><Relationship Id="rId374" Type="http://schemas.openxmlformats.org/officeDocument/2006/relationships/image" Target="../media/image770.png"/><Relationship Id="rId395" Type="http://schemas.openxmlformats.org/officeDocument/2006/relationships/customXml" Target="../ink/ink2526.xml"/><Relationship Id="rId409" Type="http://schemas.openxmlformats.org/officeDocument/2006/relationships/customXml" Target="../ink/ink2533.xml"/><Relationship Id="rId560" Type="http://schemas.openxmlformats.org/officeDocument/2006/relationships/image" Target="../media/image2457.png"/><Relationship Id="rId71" Type="http://schemas.openxmlformats.org/officeDocument/2006/relationships/customXml" Target="../ink/ink2365.xml"/><Relationship Id="rId92" Type="http://schemas.openxmlformats.org/officeDocument/2006/relationships/image" Target="../media/image2225.png"/><Relationship Id="rId213" Type="http://schemas.openxmlformats.org/officeDocument/2006/relationships/customXml" Target="../ink/ink2435.xml"/><Relationship Id="rId234" Type="http://schemas.openxmlformats.org/officeDocument/2006/relationships/image" Target="../media/image2296.png"/><Relationship Id="rId420" Type="http://schemas.openxmlformats.org/officeDocument/2006/relationships/image" Target="../media/image2388.png"/><Relationship Id="rId2" Type="http://schemas.openxmlformats.org/officeDocument/2006/relationships/image" Target="../media/image68.jpg"/><Relationship Id="rId29" Type="http://schemas.openxmlformats.org/officeDocument/2006/relationships/image" Target="../media/image2201.png"/><Relationship Id="rId255" Type="http://schemas.openxmlformats.org/officeDocument/2006/relationships/customXml" Target="../ink/ink2456.xml"/><Relationship Id="rId276" Type="http://schemas.openxmlformats.org/officeDocument/2006/relationships/image" Target="../media/image2317.png"/><Relationship Id="rId297" Type="http://schemas.openxmlformats.org/officeDocument/2006/relationships/customXml" Target="../ink/ink2477.xml"/><Relationship Id="rId441" Type="http://schemas.openxmlformats.org/officeDocument/2006/relationships/customXml" Target="../ink/ink2549.xml"/><Relationship Id="rId462" Type="http://schemas.openxmlformats.org/officeDocument/2006/relationships/image" Target="../media/image2409.png"/><Relationship Id="rId483" Type="http://schemas.openxmlformats.org/officeDocument/2006/relationships/customXml" Target="../ink/ink2570.xml"/><Relationship Id="rId518" Type="http://schemas.openxmlformats.org/officeDocument/2006/relationships/image" Target="../media/image2436.png"/><Relationship Id="rId539" Type="http://schemas.openxmlformats.org/officeDocument/2006/relationships/customXml" Target="../ink/ink2598.xml"/><Relationship Id="rId115" Type="http://schemas.openxmlformats.org/officeDocument/2006/relationships/customXml" Target="../ink/ink2386.xml"/><Relationship Id="rId136" Type="http://schemas.openxmlformats.org/officeDocument/2006/relationships/image" Target="../media/image2247.png"/><Relationship Id="rId157" Type="http://schemas.openxmlformats.org/officeDocument/2006/relationships/customXml" Target="../ink/ink2407.xml"/><Relationship Id="rId178" Type="http://schemas.openxmlformats.org/officeDocument/2006/relationships/image" Target="../media/image2268.png"/><Relationship Id="rId301" Type="http://schemas.openxmlformats.org/officeDocument/2006/relationships/customXml" Target="../ink/ink2479.xml"/><Relationship Id="rId322" Type="http://schemas.openxmlformats.org/officeDocument/2006/relationships/image" Target="../media/image2340.png"/><Relationship Id="rId343" Type="http://schemas.openxmlformats.org/officeDocument/2006/relationships/customXml" Target="../ink/ink2500.xml"/><Relationship Id="rId364" Type="http://schemas.openxmlformats.org/officeDocument/2006/relationships/image" Target="../media/image2361.png"/><Relationship Id="rId550" Type="http://schemas.openxmlformats.org/officeDocument/2006/relationships/image" Target="../media/image2452.png"/><Relationship Id="rId61" Type="http://schemas.openxmlformats.org/officeDocument/2006/relationships/customXml" Target="../ink/ink2360.xml"/><Relationship Id="rId82" Type="http://schemas.openxmlformats.org/officeDocument/2006/relationships/image" Target="../media/image2220.png"/><Relationship Id="rId199" Type="http://schemas.openxmlformats.org/officeDocument/2006/relationships/customXml" Target="../ink/ink2428.xml"/><Relationship Id="rId203" Type="http://schemas.openxmlformats.org/officeDocument/2006/relationships/customXml" Target="../ink/ink2430.xml"/><Relationship Id="rId385" Type="http://schemas.openxmlformats.org/officeDocument/2006/relationships/customXml" Target="../ink/ink2521.xml"/><Relationship Id="rId19" Type="http://schemas.openxmlformats.org/officeDocument/2006/relationships/image" Target="../media/image2196.png"/><Relationship Id="rId224" Type="http://schemas.openxmlformats.org/officeDocument/2006/relationships/image" Target="../media/image2291.png"/><Relationship Id="rId245" Type="http://schemas.openxmlformats.org/officeDocument/2006/relationships/customXml" Target="../ink/ink2451.xml"/><Relationship Id="rId266" Type="http://schemas.openxmlformats.org/officeDocument/2006/relationships/image" Target="../media/image2312.png"/><Relationship Id="rId287" Type="http://schemas.openxmlformats.org/officeDocument/2006/relationships/customXml" Target="../ink/ink2472.xml"/><Relationship Id="rId410" Type="http://schemas.openxmlformats.org/officeDocument/2006/relationships/image" Target="../media/image2383.png"/><Relationship Id="rId431" Type="http://schemas.openxmlformats.org/officeDocument/2006/relationships/customXml" Target="../ink/ink2544.xml"/><Relationship Id="rId452" Type="http://schemas.openxmlformats.org/officeDocument/2006/relationships/image" Target="../media/image2404.png"/><Relationship Id="rId473" Type="http://schemas.openxmlformats.org/officeDocument/2006/relationships/customXml" Target="../ink/ink2565.xml"/><Relationship Id="rId494" Type="http://schemas.openxmlformats.org/officeDocument/2006/relationships/image" Target="../media/image2425.png"/><Relationship Id="rId508" Type="http://schemas.openxmlformats.org/officeDocument/2006/relationships/image" Target="../media/image2235.png"/><Relationship Id="rId529" Type="http://schemas.openxmlformats.org/officeDocument/2006/relationships/customXml" Target="../ink/ink2593.xml"/><Relationship Id="rId30" Type="http://schemas.openxmlformats.org/officeDocument/2006/relationships/customXml" Target="../ink/ink2352.xml"/><Relationship Id="rId105" Type="http://schemas.openxmlformats.org/officeDocument/2006/relationships/customXml" Target="../ink/ink2382.xml"/><Relationship Id="rId126" Type="http://schemas.openxmlformats.org/officeDocument/2006/relationships/image" Target="../media/image2242.png"/><Relationship Id="rId147" Type="http://schemas.openxmlformats.org/officeDocument/2006/relationships/customXml" Target="../ink/ink2402.xml"/><Relationship Id="rId168" Type="http://schemas.openxmlformats.org/officeDocument/2006/relationships/image" Target="../media/image2263.png"/><Relationship Id="rId312" Type="http://schemas.openxmlformats.org/officeDocument/2006/relationships/image" Target="../media/image2335.png"/><Relationship Id="rId333" Type="http://schemas.openxmlformats.org/officeDocument/2006/relationships/customXml" Target="../ink/ink2495.xml"/><Relationship Id="rId354" Type="http://schemas.openxmlformats.org/officeDocument/2006/relationships/image" Target="../media/image2356.png"/><Relationship Id="rId540" Type="http://schemas.openxmlformats.org/officeDocument/2006/relationships/image" Target="../media/image2447.png"/><Relationship Id="rId72" Type="http://schemas.openxmlformats.org/officeDocument/2006/relationships/image" Target="../media/image2215.png"/><Relationship Id="rId93" Type="http://schemas.openxmlformats.org/officeDocument/2006/relationships/customXml" Target="../ink/ink2376.xml"/><Relationship Id="rId189" Type="http://schemas.openxmlformats.org/officeDocument/2006/relationships/customXml" Target="../ink/ink2423.xml"/><Relationship Id="rId375" Type="http://schemas.openxmlformats.org/officeDocument/2006/relationships/customXml" Target="../ink/ink2516.xml"/><Relationship Id="rId396" Type="http://schemas.openxmlformats.org/officeDocument/2006/relationships/image" Target="../media/image2376.png"/><Relationship Id="rId561" Type="http://schemas.openxmlformats.org/officeDocument/2006/relationships/customXml" Target="../ink/ink2609.xml"/><Relationship Id="rId3" Type="http://schemas.openxmlformats.org/officeDocument/2006/relationships/image" Target="../media/image69.jpg"/><Relationship Id="rId214" Type="http://schemas.openxmlformats.org/officeDocument/2006/relationships/image" Target="../media/image2286.png"/><Relationship Id="rId235" Type="http://schemas.openxmlformats.org/officeDocument/2006/relationships/customXml" Target="../ink/ink2446.xml"/><Relationship Id="rId256" Type="http://schemas.openxmlformats.org/officeDocument/2006/relationships/image" Target="../media/image2307.png"/><Relationship Id="rId277" Type="http://schemas.openxmlformats.org/officeDocument/2006/relationships/customXml" Target="../ink/ink2467.xml"/><Relationship Id="rId298" Type="http://schemas.openxmlformats.org/officeDocument/2006/relationships/image" Target="../media/image2328.png"/><Relationship Id="rId400" Type="http://schemas.openxmlformats.org/officeDocument/2006/relationships/image" Target="../media/image2378.png"/><Relationship Id="rId421" Type="http://schemas.openxmlformats.org/officeDocument/2006/relationships/customXml" Target="../ink/ink2539.xml"/><Relationship Id="rId442" Type="http://schemas.openxmlformats.org/officeDocument/2006/relationships/image" Target="../media/image2399.png"/><Relationship Id="rId463" Type="http://schemas.openxmlformats.org/officeDocument/2006/relationships/customXml" Target="../ink/ink2560.xml"/><Relationship Id="rId484" Type="http://schemas.openxmlformats.org/officeDocument/2006/relationships/image" Target="../media/image2420.png"/><Relationship Id="rId519" Type="http://schemas.openxmlformats.org/officeDocument/2006/relationships/customXml" Target="../ink/ink2588.xml"/><Relationship Id="rId116" Type="http://schemas.openxmlformats.org/officeDocument/2006/relationships/image" Target="../media/image2237.png"/><Relationship Id="rId137" Type="http://schemas.openxmlformats.org/officeDocument/2006/relationships/customXml" Target="../ink/ink2397.xml"/><Relationship Id="rId158" Type="http://schemas.openxmlformats.org/officeDocument/2006/relationships/image" Target="../media/image2258.png"/><Relationship Id="rId302" Type="http://schemas.openxmlformats.org/officeDocument/2006/relationships/image" Target="../media/image2330.png"/><Relationship Id="rId323" Type="http://schemas.openxmlformats.org/officeDocument/2006/relationships/customXml" Target="../ink/ink2490.xml"/><Relationship Id="rId344" Type="http://schemas.openxmlformats.org/officeDocument/2006/relationships/image" Target="../media/image2351.png"/><Relationship Id="rId530" Type="http://schemas.openxmlformats.org/officeDocument/2006/relationships/image" Target="../media/image2442.png"/><Relationship Id="rId20" Type="http://schemas.openxmlformats.org/officeDocument/2006/relationships/customXml" Target="../ink/ink2347.xml"/><Relationship Id="rId62" Type="http://schemas.openxmlformats.org/officeDocument/2006/relationships/image" Target="../media/image2210.png"/><Relationship Id="rId83" Type="http://schemas.openxmlformats.org/officeDocument/2006/relationships/customXml" Target="../ink/ink2371.xml"/><Relationship Id="rId179" Type="http://schemas.openxmlformats.org/officeDocument/2006/relationships/customXml" Target="../ink/ink2418.xml"/><Relationship Id="rId365" Type="http://schemas.openxmlformats.org/officeDocument/2006/relationships/customXml" Target="../ink/ink2511.xml"/><Relationship Id="rId386" Type="http://schemas.openxmlformats.org/officeDocument/2006/relationships/image" Target="../media/image2371.png"/><Relationship Id="rId551" Type="http://schemas.openxmlformats.org/officeDocument/2006/relationships/customXml" Target="../ink/ink2604.xml"/><Relationship Id="rId190" Type="http://schemas.openxmlformats.org/officeDocument/2006/relationships/image" Target="../media/image2274.png"/><Relationship Id="rId204" Type="http://schemas.openxmlformats.org/officeDocument/2006/relationships/image" Target="../media/image2281.png"/><Relationship Id="rId225" Type="http://schemas.openxmlformats.org/officeDocument/2006/relationships/customXml" Target="../ink/ink2441.xml"/><Relationship Id="rId246" Type="http://schemas.openxmlformats.org/officeDocument/2006/relationships/image" Target="../media/image2302.png"/><Relationship Id="rId267" Type="http://schemas.openxmlformats.org/officeDocument/2006/relationships/customXml" Target="../ink/ink2462.xml"/><Relationship Id="rId288" Type="http://schemas.openxmlformats.org/officeDocument/2006/relationships/image" Target="../media/image2323.png"/><Relationship Id="rId411" Type="http://schemas.openxmlformats.org/officeDocument/2006/relationships/customXml" Target="../ink/ink2534.xml"/><Relationship Id="rId432" Type="http://schemas.openxmlformats.org/officeDocument/2006/relationships/image" Target="../media/image2394.png"/><Relationship Id="rId453" Type="http://schemas.openxmlformats.org/officeDocument/2006/relationships/customXml" Target="../ink/ink2555.xml"/><Relationship Id="rId474" Type="http://schemas.openxmlformats.org/officeDocument/2006/relationships/image" Target="../media/image2415.png"/><Relationship Id="rId509" Type="http://schemas.openxmlformats.org/officeDocument/2006/relationships/customXml" Target="../ink/ink2583.xml"/><Relationship Id="rId106" Type="http://schemas.openxmlformats.org/officeDocument/2006/relationships/image" Target="../media/image2232.png"/><Relationship Id="rId127" Type="http://schemas.openxmlformats.org/officeDocument/2006/relationships/customXml" Target="../ink/ink2392.xml"/><Relationship Id="rId313" Type="http://schemas.openxmlformats.org/officeDocument/2006/relationships/customXml" Target="../ink/ink2485.xml"/><Relationship Id="rId495" Type="http://schemas.openxmlformats.org/officeDocument/2006/relationships/customXml" Target="../ink/ink2576.xml"/><Relationship Id="rId10" Type="http://schemas.openxmlformats.org/officeDocument/2006/relationships/customXml" Target="../ink/ink2342.xml"/><Relationship Id="rId31" Type="http://schemas.openxmlformats.org/officeDocument/2006/relationships/image" Target="../media/image2202.png"/><Relationship Id="rId52" Type="http://schemas.openxmlformats.org/officeDocument/2006/relationships/image" Target="../media/image2205.png"/><Relationship Id="rId73" Type="http://schemas.openxmlformats.org/officeDocument/2006/relationships/customXml" Target="../ink/ink2366.xml"/><Relationship Id="rId94" Type="http://schemas.openxmlformats.org/officeDocument/2006/relationships/image" Target="../media/image2226.png"/><Relationship Id="rId148" Type="http://schemas.openxmlformats.org/officeDocument/2006/relationships/image" Target="../media/image2253.png"/><Relationship Id="rId169" Type="http://schemas.openxmlformats.org/officeDocument/2006/relationships/customXml" Target="../ink/ink2413.xml"/><Relationship Id="rId334" Type="http://schemas.openxmlformats.org/officeDocument/2006/relationships/image" Target="../media/image2346.png"/><Relationship Id="rId355" Type="http://schemas.openxmlformats.org/officeDocument/2006/relationships/customXml" Target="../ink/ink2506.xml"/><Relationship Id="rId376" Type="http://schemas.openxmlformats.org/officeDocument/2006/relationships/image" Target="../media/image2366.png"/><Relationship Id="rId397" Type="http://schemas.openxmlformats.org/officeDocument/2006/relationships/customXml" Target="../ink/ink2527.xml"/><Relationship Id="rId520" Type="http://schemas.openxmlformats.org/officeDocument/2006/relationships/image" Target="../media/image2437.png"/><Relationship Id="rId541" Type="http://schemas.openxmlformats.org/officeDocument/2006/relationships/customXml" Target="../ink/ink2599.xml"/><Relationship Id="rId562" Type="http://schemas.openxmlformats.org/officeDocument/2006/relationships/image" Target="../media/image2458.png"/><Relationship Id="rId4" Type="http://schemas.openxmlformats.org/officeDocument/2006/relationships/image" Target="../media/image70.jpg"/><Relationship Id="rId180" Type="http://schemas.openxmlformats.org/officeDocument/2006/relationships/image" Target="../media/image2269.png"/><Relationship Id="rId215" Type="http://schemas.openxmlformats.org/officeDocument/2006/relationships/customXml" Target="../ink/ink2436.xml"/><Relationship Id="rId236" Type="http://schemas.openxmlformats.org/officeDocument/2006/relationships/image" Target="../media/image2297.png"/><Relationship Id="rId257" Type="http://schemas.openxmlformats.org/officeDocument/2006/relationships/customXml" Target="../ink/ink2457.xml"/><Relationship Id="rId278" Type="http://schemas.openxmlformats.org/officeDocument/2006/relationships/image" Target="../media/image2318.png"/><Relationship Id="rId401" Type="http://schemas.openxmlformats.org/officeDocument/2006/relationships/customXml" Target="../ink/ink2529.xml"/><Relationship Id="rId422" Type="http://schemas.openxmlformats.org/officeDocument/2006/relationships/image" Target="../media/image2389.png"/><Relationship Id="rId443" Type="http://schemas.openxmlformats.org/officeDocument/2006/relationships/customXml" Target="../ink/ink2550.xml"/><Relationship Id="rId464" Type="http://schemas.openxmlformats.org/officeDocument/2006/relationships/image" Target="../media/image2410.png"/><Relationship Id="rId303" Type="http://schemas.openxmlformats.org/officeDocument/2006/relationships/customXml" Target="../ink/ink2480.xml"/><Relationship Id="rId485" Type="http://schemas.openxmlformats.org/officeDocument/2006/relationships/customXml" Target="../ink/ink2571.xml"/><Relationship Id="rId84" Type="http://schemas.openxmlformats.org/officeDocument/2006/relationships/image" Target="../media/image2221.png"/><Relationship Id="rId138" Type="http://schemas.openxmlformats.org/officeDocument/2006/relationships/image" Target="../media/image2248.png"/><Relationship Id="rId345" Type="http://schemas.openxmlformats.org/officeDocument/2006/relationships/customXml" Target="../ink/ink2501.xml"/><Relationship Id="rId387" Type="http://schemas.openxmlformats.org/officeDocument/2006/relationships/customXml" Target="../ink/ink2522.xml"/><Relationship Id="rId510" Type="http://schemas.openxmlformats.org/officeDocument/2006/relationships/image" Target="../media/image2432.png"/><Relationship Id="rId552" Type="http://schemas.openxmlformats.org/officeDocument/2006/relationships/image" Target="../media/image2453.png"/><Relationship Id="rId191" Type="http://schemas.openxmlformats.org/officeDocument/2006/relationships/customXml" Target="../ink/ink2424.xml"/><Relationship Id="rId205" Type="http://schemas.openxmlformats.org/officeDocument/2006/relationships/customXml" Target="../ink/ink2431.xml"/><Relationship Id="rId247" Type="http://schemas.openxmlformats.org/officeDocument/2006/relationships/customXml" Target="../ink/ink2452.xml"/><Relationship Id="rId412" Type="http://schemas.openxmlformats.org/officeDocument/2006/relationships/image" Target="../media/image2384.png"/><Relationship Id="rId107" Type="http://schemas.openxmlformats.org/officeDocument/2006/relationships/customXml" Target="../ink/ink2383.xml"/><Relationship Id="rId289" Type="http://schemas.openxmlformats.org/officeDocument/2006/relationships/customXml" Target="../ink/ink2473.xml"/><Relationship Id="rId454" Type="http://schemas.openxmlformats.org/officeDocument/2006/relationships/image" Target="../media/image2405.png"/><Relationship Id="rId496" Type="http://schemas.openxmlformats.org/officeDocument/2006/relationships/image" Target="../media/image2426.png"/><Relationship Id="rId11" Type="http://schemas.openxmlformats.org/officeDocument/2006/relationships/image" Target="../media/image21920.png"/><Relationship Id="rId53" Type="http://schemas.openxmlformats.org/officeDocument/2006/relationships/customXml" Target="../ink/ink2356.xml"/><Relationship Id="rId149" Type="http://schemas.openxmlformats.org/officeDocument/2006/relationships/customXml" Target="../ink/ink2403.xml"/><Relationship Id="rId314" Type="http://schemas.openxmlformats.org/officeDocument/2006/relationships/image" Target="../media/image2336.png"/><Relationship Id="rId356" Type="http://schemas.openxmlformats.org/officeDocument/2006/relationships/image" Target="../media/image2357.png"/><Relationship Id="rId398" Type="http://schemas.openxmlformats.org/officeDocument/2006/relationships/image" Target="../media/image2377.png"/><Relationship Id="rId521" Type="http://schemas.openxmlformats.org/officeDocument/2006/relationships/customXml" Target="../ink/ink2589.xml"/><Relationship Id="rId563" Type="http://schemas.openxmlformats.org/officeDocument/2006/relationships/customXml" Target="../ink/ink2610.xml"/><Relationship Id="rId95" Type="http://schemas.openxmlformats.org/officeDocument/2006/relationships/customXml" Target="../ink/ink2377.xml"/><Relationship Id="rId160" Type="http://schemas.openxmlformats.org/officeDocument/2006/relationships/image" Target="../media/image2259.png"/><Relationship Id="rId216" Type="http://schemas.openxmlformats.org/officeDocument/2006/relationships/image" Target="../media/image2287.png"/><Relationship Id="rId423" Type="http://schemas.openxmlformats.org/officeDocument/2006/relationships/customXml" Target="../ink/ink2540.xml"/><Relationship Id="rId258" Type="http://schemas.openxmlformats.org/officeDocument/2006/relationships/image" Target="../media/image2308.png"/><Relationship Id="rId465" Type="http://schemas.openxmlformats.org/officeDocument/2006/relationships/customXml" Target="../ink/ink2561.xml"/><Relationship Id="rId22" Type="http://schemas.openxmlformats.org/officeDocument/2006/relationships/customXml" Target="../ink/ink2348.xml"/><Relationship Id="rId64" Type="http://schemas.openxmlformats.org/officeDocument/2006/relationships/image" Target="../media/image2211.png"/><Relationship Id="rId118" Type="http://schemas.openxmlformats.org/officeDocument/2006/relationships/image" Target="../media/image2238.png"/><Relationship Id="rId325" Type="http://schemas.openxmlformats.org/officeDocument/2006/relationships/customXml" Target="../ink/ink2491.xml"/><Relationship Id="rId367" Type="http://schemas.openxmlformats.org/officeDocument/2006/relationships/customXml" Target="../ink/ink2512.xml"/><Relationship Id="rId532" Type="http://schemas.openxmlformats.org/officeDocument/2006/relationships/image" Target="../media/image2443.png"/><Relationship Id="rId171" Type="http://schemas.openxmlformats.org/officeDocument/2006/relationships/customXml" Target="../ink/ink2414.xml"/><Relationship Id="rId227" Type="http://schemas.openxmlformats.org/officeDocument/2006/relationships/customXml" Target="../ink/ink2442.xml"/><Relationship Id="rId269" Type="http://schemas.openxmlformats.org/officeDocument/2006/relationships/customXml" Target="../ink/ink2463.xml"/><Relationship Id="rId434" Type="http://schemas.openxmlformats.org/officeDocument/2006/relationships/image" Target="../media/image2395.png"/><Relationship Id="rId476" Type="http://schemas.openxmlformats.org/officeDocument/2006/relationships/image" Target="../media/image2416.png"/><Relationship Id="rId33" Type="http://schemas.openxmlformats.org/officeDocument/2006/relationships/image" Target="../media/image2203.png"/><Relationship Id="rId129" Type="http://schemas.openxmlformats.org/officeDocument/2006/relationships/customXml" Target="../ink/ink2393.xml"/><Relationship Id="rId280" Type="http://schemas.openxmlformats.org/officeDocument/2006/relationships/image" Target="../media/image2319.png"/><Relationship Id="rId336" Type="http://schemas.openxmlformats.org/officeDocument/2006/relationships/image" Target="../media/image2347.png"/><Relationship Id="rId501" Type="http://schemas.openxmlformats.org/officeDocument/2006/relationships/customXml" Target="../ink/ink2579.xml"/><Relationship Id="rId543" Type="http://schemas.openxmlformats.org/officeDocument/2006/relationships/customXml" Target="../ink/ink2600.xml"/><Relationship Id="rId75" Type="http://schemas.openxmlformats.org/officeDocument/2006/relationships/customXml" Target="../ink/ink2367.xml"/><Relationship Id="rId140" Type="http://schemas.openxmlformats.org/officeDocument/2006/relationships/image" Target="../media/image2249.png"/><Relationship Id="rId182" Type="http://schemas.openxmlformats.org/officeDocument/2006/relationships/image" Target="../media/image2270.png"/><Relationship Id="rId378" Type="http://schemas.openxmlformats.org/officeDocument/2006/relationships/image" Target="../media/image2367.png"/><Relationship Id="rId403" Type="http://schemas.openxmlformats.org/officeDocument/2006/relationships/customXml" Target="../ink/ink2530.xml"/><Relationship Id="rId238" Type="http://schemas.openxmlformats.org/officeDocument/2006/relationships/image" Target="../media/image2298.png"/><Relationship Id="rId445" Type="http://schemas.openxmlformats.org/officeDocument/2006/relationships/customXml" Target="../ink/ink2551.xml"/><Relationship Id="rId487" Type="http://schemas.openxmlformats.org/officeDocument/2006/relationships/customXml" Target="../ink/ink2572.xml"/><Relationship Id="rId291" Type="http://schemas.openxmlformats.org/officeDocument/2006/relationships/customXml" Target="../ink/ink2474.xml"/><Relationship Id="rId305" Type="http://schemas.openxmlformats.org/officeDocument/2006/relationships/customXml" Target="../ink/ink2481.xml"/><Relationship Id="rId347" Type="http://schemas.openxmlformats.org/officeDocument/2006/relationships/customXml" Target="../ink/ink2502.xml"/><Relationship Id="rId512" Type="http://schemas.openxmlformats.org/officeDocument/2006/relationships/image" Target="../media/image2433.png"/><Relationship Id="rId86" Type="http://schemas.openxmlformats.org/officeDocument/2006/relationships/image" Target="../media/image2222.png"/><Relationship Id="rId151" Type="http://schemas.openxmlformats.org/officeDocument/2006/relationships/customXml" Target="../ink/ink2404.xml"/><Relationship Id="rId389" Type="http://schemas.openxmlformats.org/officeDocument/2006/relationships/customXml" Target="../ink/ink2523.xml"/><Relationship Id="rId554" Type="http://schemas.openxmlformats.org/officeDocument/2006/relationships/image" Target="../media/image2454.png"/><Relationship Id="rId193" Type="http://schemas.openxmlformats.org/officeDocument/2006/relationships/customXml" Target="../ink/ink2425.xml"/><Relationship Id="rId207" Type="http://schemas.openxmlformats.org/officeDocument/2006/relationships/customXml" Target="../ink/ink2432.xml"/><Relationship Id="rId249" Type="http://schemas.openxmlformats.org/officeDocument/2006/relationships/customXml" Target="../ink/ink2453.xml"/><Relationship Id="rId414" Type="http://schemas.openxmlformats.org/officeDocument/2006/relationships/image" Target="../media/image2385.png"/><Relationship Id="rId456" Type="http://schemas.openxmlformats.org/officeDocument/2006/relationships/image" Target="../media/image2406.png"/><Relationship Id="rId498" Type="http://schemas.openxmlformats.org/officeDocument/2006/relationships/image" Target="../media/image2427.png"/><Relationship Id="rId13" Type="http://schemas.openxmlformats.org/officeDocument/2006/relationships/image" Target="../media/image21930.png"/><Relationship Id="rId109" Type="http://schemas.openxmlformats.org/officeDocument/2006/relationships/customXml" Target="../ink/ink2384.xml"/><Relationship Id="rId260" Type="http://schemas.openxmlformats.org/officeDocument/2006/relationships/image" Target="../media/image2309.png"/><Relationship Id="rId316" Type="http://schemas.openxmlformats.org/officeDocument/2006/relationships/image" Target="../media/image2337.png"/><Relationship Id="rId523" Type="http://schemas.openxmlformats.org/officeDocument/2006/relationships/customXml" Target="../ink/ink2590.xml"/><Relationship Id="rId55" Type="http://schemas.openxmlformats.org/officeDocument/2006/relationships/customXml" Target="../ink/ink2357.xml"/><Relationship Id="rId97" Type="http://schemas.openxmlformats.org/officeDocument/2006/relationships/customXml" Target="../ink/ink2378.xml"/><Relationship Id="rId120" Type="http://schemas.openxmlformats.org/officeDocument/2006/relationships/image" Target="../media/image2239.png"/><Relationship Id="rId358" Type="http://schemas.openxmlformats.org/officeDocument/2006/relationships/image" Target="../media/image2358.png"/><Relationship Id="rId565" Type="http://schemas.openxmlformats.org/officeDocument/2006/relationships/customXml" Target="../ink/ink2611.xml"/><Relationship Id="rId162" Type="http://schemas.openxmlformats.org/officeDocument/2006/relationships/image" Target="../media/image2260.png"/><Relationship Id="rId218" Type="http://schemas.openxmlformats.org/officeDocument/2006/relationships/image" Target="../media/image2288.png"/><Relationship Id="rId425" Type="http://schemas.openxmlformats.org/officeDocument/2006/relationships/customXml" Target="../ink/ink2541.xml"/><Relationship Id="rId467" Type="http://schemas.openxmlformats.org/officeDocument/2006/relationships/customXml" Target="../ink/ink2562.xml"/><Relationship Id="rId271" Type="http://schemas.openxmlformats.org/officeDocument/2006/relationships/customXml" Target="../ink/ink2464.xml"/><Relationship Id="rId24" Type="http://schemas.openxmlformats.org/officeDocument/2006/relationships/customXml" Target="../ink/ink2349.xml"/><Relationship Id="rId66" Type="http://schemas.openxmlformats.org/officeDocument/2006/relationships/image" Target="../media/image2212.png"/><Relationship Id="rId131" Type="http://schemas.openxmlformats.org/officeDocument/2006/relationships/customXml" Target="../ink/ink2394.xml"/><Relationship Id="rId327" Type="http://schemas.openxmlformats.org/officeDocument/2006/relationships/customXml" Target="../ink/ink2492.xml"/><Relationship Id="rId369" Type="http://schemas.openxmlformats.org/officeDocument/2006/relationships/customXml" Target="../ink/ink2513.xml"/><Relationship Id="rId534" Type="http://schemas.openxmlformats.org/officeDocument/2006/relationships/image" Target="../media/image2444.png"/><Relationship Id="rId173" Type="http://schemas.openxmlformats.org/officeDocument/2006/relationships/customXml" Target="../ink/ink2415.xml"/><Relationship Id="rId229" Type="http://schemas.openxmlformats.org/officeDocument/2006/relationships/customXml" Target="../ink/ink2443.xml"/><Relationship Id="rId380" Type="http://schemas.openxmlformats.org/officeDocument/2006/relationships/image" Target="../media/image2368.png"/><Relationship Id="rId436" Type="http://schemas.openxmlformats.org/officeDocument/2006/relationships/image" Target="../media/image2396.png"/><Relationship Id="rId240" Type="http://schemas.openxmlformats.org/officeDocument/2006/relationships/image" Target="../media/image2299.png"/><Relationship Id="rId478" Type="http://schemas.openxmlformats.org/officeDocument/2006/relationships/image" Target="../media/image2417.png"/><Relationship Id="rId35" Type="http://schemas.openxmlformats.org/officeDocument/2006/relationships/image" Target="../media/image2204.png"/><Relationship Id="rId77" Type="http://schemas.openxmlformats.org/officeDocument/2006/relationships/customXml" Target="../ink/ink2368.xml"/><Relationship Id="rId100" Type="http://schemas.openxmlformats.org/officeDocument/2006/relationships/image" Target="../media/image2229.png"/><Relationship Id="rId282" Type="http://schemas.openxmlformats.org/officeDocument/2006/relationships/image" Target="../media/image2320.png"/><Relationship Id="rId338" Type="http://schemas.openxmlformats.org/officeDocument/2006/relationships/image" Target="../media/image2348.png"/><Relationship Id="rId503" Type="http://schemas.openxmlformats.org/officeDocument/2006/relationships/customXml" Target="../ink/ink2580.xml"/><Relationship Id="rId545" Type="http://schemas.openxmlformats.org/officeDocument/2006/relationships/customXml" Target="../ink/ink2601.xml"/><Relationship Id="rId8" Type="http://schemas.openxmlformats.org/officeDocument/2006/relationships/customXml" Target="../ink/ink2341.xml"/><Relationship Id="rId142" Type="http://schemas.openxmlformats.org/officeDocument/2006/relationships/image" Target="../media/image2250.png"/><Relationship Id="rId184" Type="http://schemas.openxmlformats.org/officeDocument/2006/relationships/image" Target="../media/image2271.png"/><Relationship Id="rId391" Type="http://schemas.openxmlformats.org/officeDocument/2006/relationships/customXml" Target="../ink/ink2524.xml"/><Relationship Id="rId405" Type="http://schemas.openxmlformats.org/officeDocument/2006/relationships/customXml" Target="../ink/ink2531.xml"/><Relationship Id="rId447" Type="http://schemas.openxmlformats.org/officeDocument/2006/relationships/customXml" Target="../ink/ink2552.xml"/><Relationship Id="rId251" Type="http://schemas.openxmlformats.org/officeDocument/2006/relationships/customXml" Target="../ink/ink2454.xml"/><Relationship Id="rId489" Type="http://schemas.openxmlformats.org/officeDocument/2006/relationships/customXml" Target="../ink/ink2573.xml"/><Relationship Id="rId293" Type="http://schemas.openxmlformats.org/officeDocument/2006/relationships/customXml" Target="../ink/ink2475.xml"/><Relationship Id="rId307" Type="http://schemas.openxmlformats.org/officeDocument/2006/relationships/customXml" Target="../ink/ink2482.xml"/><Relationship Id="rId349" Type="http://schemas.openxmlformats.org/officeDocument/2006/relationships/customXml" Target="../ink/ink2503.xml"/><Relationship Id="rId514" Type="http://schemas.openxmlformats.org/officeDocument/2006/relationships/image" Target="../media/image2434.png"/><Relationship Id="rId556" Type="http://schemas.openxmlformats.org/officeDocument/2006/relationships/image" Target="../media/image2455.png"/><Relationship Id="rId88" Type="http://schemas.openxmlformats.org/officeDocument/2006/relationships/image" Target="../media/image2223.png"/><Relationship Id="rId111" Type="http://schemas.openxmlformats.org/officeDocument/2006/relationships/customXml" Target="../ink/ink2385.xml"/><Relationship Id="rId153" Type="http://schemas.openxmlformats.org/officeDocument/2006/relationships/customXml" Target="../ink/ink2405.xml"/><Relationship Id="rId195" Type="http://schemas.openxmlformats.org/officeDocument/2006/relationships/customXml" Target="../ink/ink2426.xml"/><Relationship Id="rId209" Type="http://schemas.openxmlformats.org/officeDocument/2006/relationships/customXml" Target="../ink/ink2433.xml"/><Relationship Id="rId360" Type="http://schemas.openxmlformats.org/officeDocument/2006/relationships/image" Target="../media/image2359.png"/><Relationship Id="rId416" Type="http://schemas.openxmlformats.org/officeDocument/2006/relationships/image" Target="../media/image2386.png"/></Relationships>
</file>

<file path=ppt/slides/_rels/slide17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2553.png"/><Relationship Id="rId21" Type="http://schemas.openxmlformats.org/officeDocument/2006/relationships/image" Target="../media/image24410.png"/><Relationship Id="rId324" Type="http://schemas.openxmlformats.org/officeDocument/2006/relationships/customXml" Target="../ink/ink2709.xml"/><Relationship Id="rId366" Type="http://schemas.openxmlformats.org/officeDocument/2006/relationships/customXml" Target="../ink/ink2730.xml"/><Relationship Id="rId531" Type="http://schemas.openxmlformats.org/officeDocument/2006/relationships/image" Target="../media/image2668.png"/><Relationship Id="rId573" Type="http://schemas.openxmlformats.org/officeDocument/2006/relationships/image" Target="../media/image2689.png"/><Relationship Id="rId629" Type="http://schemas.openxmlformats.org/officeDocument/2006/relationships/image" Target="../media/image2480.png"/><Relationship Id="rId226" Type="http://schemas.openxmlformats.org/officeDocument/2006/relationships/customXml" Target="../ink/ink2646.xml"/><Relationship Id="rId433" Type="http://schemas.openxmlformats.org/officeDocument/2006/relationships/image" Target="../media/image2619.png"/><Relationship Id="rId268" Type="http://schemas.openxmlformats.org/officeDocument/2006/relationships/customXml" Target="../ink/ink2681.xml"/><Relationship Id="rId475" Type="http://schemas.openxmlformats.org/officeDocument/2006/relationships/image" Target="../media/image2640.png"/><Relationship Id="rId640" Type="http://schemas.openxmlformats.org/officeDocument/2006/relationships/customXml" Target="../ink/ink2867.xml"/><Relationship Id="rId335" Type="http://schemas.openxmlformats.org/officeDocument/2006/relationships/image" Target="../media/image2571.png"/><Relationship Id="rId377" Type="http://schemas.openxmlformats.org/officeDocument/2006/relationships/image" Target="../media/image2592.png"/><Relationship Id="rId500" Type="http://schemas.openxmlformats.org/officeDocument/2006/relationships/customXml" Target="../ink/ink2797.xml"/><Relationship Id="rId542" Type="http://schemas.openxmlformats.org/officeDocument/2006/relationships/customXml" Target="../ink/ink2818.xml"/><Relationship Id="rId584" Type="http://schemas.openxmlformats.org/officeDocument/2006/relationships/customXml" Target="../ink/ink2839.xml"/><Relationship Id="rId5" Type="http://schemas.openxmlformats.org/officeDocument/2006/relationships/image" Target="../media/image24330.png"/><Relationship Id="rId237" Type="http://schemas.openxmlformats.org/officeDocument/2006/relationships/customXml" Target="../ink/ink2657.xml"/><Relationship Id="rId402" Type="http://schemas.openxmlformats.org/officeDocument/2006/relationships/customXml" Target="../ink/ink2748.xml"/><Relationship Id="rId279" Type="http://schemas.openxmlformats.org/officeDocument/2006/relationships/image" Target="../media/image2543.png"/><Relationship Id="rId444" Type="http://schemas.openxmlformats.org/officeDocument/2006/relationships/customXml" Target="../ink/ink2769.xml"/><Relationship Id="rId486" Type="http://schemas.openxmlformats.org/officeDocument/2006/relationships/customXml" Target="../ink/ink2790.xml"/><Relationship Id="rId651" Type="http://schemas.openxmlformats.org/officeDocument/2006/relationships/image" Target="../media/image2491.png"/><Relationship Id="rId43" Type="http://schemas.openxmlformats.org/officeDocument/2006/relationships/image" Target="../media/image24520.png"/><Relationship Id="rId290" Type="http://schemas.openxmlformats.org/officeDocument/2006/relationships/customXml" Target="../ink/ink2692.xml"/><Relationship Id="rId304" Type="http://schemas.openxmlformats.org/officeDocument/2006/relationships/customXml" Target="../ink/ink2699.xml"/><Relationship Id="rId346" Type="http://schemas.openxmlformats.org/officeDocument/2006/relationships/customXml" Target="../ink/ink2720.xml"/><Relationship Id="rId388" Type="http://schemas.openxmlformats.org/officeDocument/2006/relationships/customXml" Target="../ink/ink2741.xml"/><Relationship Id="rId511" Type="http://schemas.openxmlformats.org/officeDocument/2006/relationships/image" Target="../media/image2658.png"/><Relationship Id="rId553" Type="http://schemas.openxmlformats.org/officeDocument/2006/relationships/image" Target="../media/image2679.png"/><Relationship Id="rId609" Type="http://schemas.openxmlformats.org/officeDocument/2006/relationships/image" Target="../media/image2707.png"/><Relationship Id="rId192" Type="http://schemas.openxmlformats.org/officeDocument/2006/relationships/customXml" Target="../ink/ink2617.xml"/><Relationship Id="rId206" Type="http://schemas.openxmlformats.org/officeDocument/2006/relationships/customXml" Target="../ink/ink2626.xml"/><Relationship Id="rId413" Type="http://schemas.openxmlformats.org/officeDocument/2006/relationships/image" Target="../media/image2609.png"/><Relationship Id="rId595" Type="http://schemas.openxmlformats.org/officeDocument/2006/relationships/image" Target="../media/image2700.png"/><Relationship Id="rId248" Type="http://schemas.openxmlformats.org/officeDocument/2006/relationships/customXml" Target="../ink/ink2668.xml"/><Relationship Id="rId455" Type="http://schemas.openxmlformats.org/officeDocument/2006/relationships/image" Target="../media/image2630.png"/><Relationship Id="rId497" Type="http://schemas.openxmlformats.org/officeDocument/2006/relationships/image" Target="../media/image2651.png"/><Relationship Id="rId620" Type="http://schemas.openxmlformats.org/officeDocument/2006/relationships/customXml" Target="../ink/ink2857.xml"/><Relationship Id="rId315" Type="http://schemas.openxmlformats.org/officeDocument/2006/relationships/image" Target="../media/image2561.png"/><Relationship Id="rId357" Type="http://schemas.openxmlformats.org/officeDocument/2006/relationships/image" Target="../media/image2582.png"/><Relationship Id="rId522" Type="http://schemas.openxmlformats.org/officeDocument/2006/relationships/customXml" Target="../ink/ink2808.xml"/><Relationship Id="rId217" Type="http://schemas.openxmlformats.org/officeDocument/2006/relationships/customXml" Target="../ink/ink2637.xml"/><Relationship Id="rId161" Type="http://schemas.openxmlformats.org/officeDocument/2006/relationships/image" Target="../media/image2511.png"/><Relationship Id="rId399" Type="http://schemas.openxmlformats.org/officeDocument/2006/relationships/image" Target="../media/image2602.png"/><Relationship Id="rId564" Type="http://schemas.openxmlformats.org/officeDocument/2006/relationships/customXml" Target="../ink/ink2829.xml"/><Relationship Id="rId259" Type="http://schemas.openxmlformats.org/officeDocument/2006/relationships/image" Target="../media/image2533.png"/><Relationship Id="rId424" Type="http://schemas.openxmlformats.org/officeDocument/2006/relationships/customXml" Target="../ink/ink2759.xml"/><Relationship Id="rId466" Type="http://schemas.openxmlformats.org/officeDocument/2006/relationships/customXml" Target="../ink/ink2780.xml"/><Relationship Id="rId631" Type="http://schemas.openxmlformats.org/officeDocument/2006/relationships/image" Target="../media/image2481.png"/><Relationship Id="rId23" Type="http://schemas.openxmlformats.org/officeDocument/2006/relationships/image" Target="../media/image24420.png"/><Relationship Id="rId270" Type="http://schemas.openxmlformats.org/officeDocument/2006/relationships/customXml" Target="../ink/ink2682.xml"/><Relationship Id="rId326" Type="http://schemas.openxmlformats.org/officeDocument/2006/relationships/customXml" Target="../ink/ink2710.xml"/><Relationship Id="rId533" Type="http://schemas.openxmlformats.org/officeDocument/2006/relationships/image" Target="../media/image2669.png"/><Relationship Id="rId65" Type="http://schemas.openxmlformats.org/officeDocument/2006/relationships/image" Target="../media/image2463.png"/><Relationship Id="rId368" Type="http://schemas.openxmlformats.org/officeDocument/2006/relationships/customXml" Target="../ink/ink2731.xml"/><Relationship Id="rId575" Type="http://schemas.openxmlformats.org/officeDocument/2006/relationships/image" Target="../media/image2690.png"/><Relationship Id="rId228" Type="http://schemas.openxmlformats.org/officeDocument/2006/relationships/customXml" Target="../ink/ink2648.xml"/><Relationship Id="rId435" Type="http://schemas.openxmlformats.org/officeDocument/2006/relationships/image" Target="../media/image2620.png"/><Relationship Id="rId477" Type="http://schemas.openxmlformats.org/officeDocument/2006/relationships/image" Target="../media/image2641.png"/><Relationship Id="rId600" Type="http://schemas.openxmlformats.org/officeDocument/2006/relationships/customXml" Target="../ink/ink2847.xml"/><Relationship Id="rId642" Type="http://schemas.openxmlformats.org/officeDocument/2006/relationships/customXml" Target="../ink/ink2868.xml"/><Relationship Id="rId281" Type="http://schemas.openxmlformats.org/officeDocument/2006/relationships/image" Target="../media/image2544.png"/><Relationship Id="rId337" Type="http://schemas.openxmlformats.org/officeDocument/2006/relationships/image" Target="../media/image2572.png"/><Relationship Id="rId502" Type="http://schemas.openxmlformats.org/officeDocument/2006/relationships/customXml" Target="../ink/ink2798.xml"/><Relationship Id="rId379" Type="http://schemas.openxmlformats.org/officeDocument/2006/relationships/image" Target="../media/image2593.png"/><Relationship Id="rId544" Type="http://schemas.openxmlformats.org/officeDocument/2006/relationships/customXml" Target="../ink/ink2819.xml"/><Relationship Id="rId586" Type="http://schemas.openxmlformats.org/officeDocument/2006/relationships/customXml" Target="../ink/ink2840.xml"/><Relationship Id="rId7" Type="http://schemas.openxmlformats.org/officeDocument/2006/relationships/image" Target="../media/image24340.png"/><Relationship Id="rId239" Type="http://schemas.openxmlformats.org/officeDocument/2006/relationships/customXml" Target="../ink/ink2659.xml"/><Relationship Id="rId390" Type="http://schemas.openxmlformats.org/officeDocument/2006/relationships/customXml" Target="../ink/ink2742.xml"/><Relationship Id="rId404" Type="http://schemas.openxmlformats.org/officeDocument/2006/relationships/customXml" Target="../ink/ink2749.xml"/><Relationship Id="rId446" Type="http://schemas.openxmlformats.org/officeDocument/2006/relationships/customXml" Target="../ink/ink2770.xml"/><Relationship Id="rId611" Type="http://schemas.openxmlformats.org/officeDocument/2006/relationships/image" Target="../media/image24621.png"/><Relationship Id="rId653" Type="http://schemas.openxmlformats.org/officeDocument/2006/relationships/image" Target="../media/image2492.png"/><Relationship Id="rId250" Type="http://schemas.openxmlformats.org/officeDocument/2006/relationships/customXml" Target="../ink/ink2670.xml"/><Relationship Id="rId292" Type="http://schemas.openxmlformats.org/officeDocument/2006/relationships/customXml" Target="../ink/ink2693.xml"/><Relationship Id="rId306" Type="http://schemas.openxmlformats.org/officeDocument/2006/relationships/customXml" Target="../ink/ink2700.xml"/><Relationship Id="rId488" Type="http://schemas.openxmlformats.org/officeDocument/2006/relationships/customXml" Target="../ink/ink2791.xml"/><Relationship Id="rId45" Type="http://schemas.openxmlformats.org/officeDocument/2006/relationships/image" Target="../media/image24530.png"/><Relationship Id="rId348" Type="http://schemas.openxmlformats.org/officeDocument/2006/relationships/customXml" Target="../ink/ink2721.xml"/><Relationship Id="rId513" Type="http://schemas.openxmlformats.org/officeDocument/2006/relationships/image" Target="../media/image2659.png"/><Relationship Id="rId555" Type="http://schemas.openxmlformats.org/officeDocument/2006/relationships/image" Target="../media/image2680.png"/><Relationship Id="rId597" Type="http://schemas.openxmlformats.org/officeDocument/2006/relationships/image" Target="../media/image2701.png"/><Relationship Id="rId194" Type="http://schemas.openxmlformats.org/officeDocument/2006/relationships/customXml" Target="../ink/ink2618.xml"/><Relationship Id="rId208" Type="http://schemas.openxmlformats.org/officeDocument/2006/relationships/customXml" Target="../ink/ink2628.xml"/><Relationship Id="rId415" Type="http://schemas.openxmlformats.org/officeDocument/2006/relationships/image" Target="../media/image2610.png"/><Relationship Id="rId457" Type="http://schemas.openxmlformats.org/officeDocument/2006/relationships/image" Target="../media/image2631.png"/><Relationship Id="rId622" Type="http://schemas.openxmlformats.org/officeDocument/2006/relationships/customXml" Target="../ink/ink2858.xml"/><Relationship Id="rId261" Type="http://schemas.openxmlformats.org/officeDocument/2006/relationships/image" Target="../media/image2534.png"/><Relationship Id="rId499" Type="http://schemas.openxmlformats.org/officeDocument/2006/relationships/image" Target="../media/image2652.png"/><Relationship Id="rId317" Type="http://schemas.openxmlformats.org/officeDocument/2006/relationships/image" Target="../media/image2562.png"/><Relationship Id="rId359" Type="http://schemas.openxmlformats.org/officeDocument/2006/relationships/image" Target="../media/image2583.png"/><Relationship Id="rId524" Type="http://schemas.openxmlformats.org/officeDocument/2006/relationships/customXml" Target="../ink/ink2809.xml"/><Relationship Id="rId566" Type="http://schemas.openxmlformats.org/officeDocument/2006/relationships/customXml" Target="../ink/ink2830.xml"/><Relationship Id="rId219" Type="http://schemas.openxmlformats.org/officeDocument/2006/relationships/customXml" Target="../ink/ink2639.xml"/><Relationship Id="rId163" Type="http://schemas.openxmlformats.org/officeDocument/2006/relationships/image" Target="../media/image2512.png"/><Relationship Id="rId370" Type="http://schemas.openxmlformats.org/officeDocument/2006/relationships/customXml" Target="../ink/ink2732.xml"/><Relationship Id="rId391" Type="http://schemas.openxmlformats.org/officeDocument/2006/relationships/image" Target="../media/image2599.png"/><Relationship Id="rId405" Type="http://schemas.openxmlformats.org/officeDocument/2006/relationships/image" Target="../media/image2605.png"/><Relationship Id="rId426" Type="http://schemas.openxmlformats.org/officeDocument/2006/relationships/customXml" Target="../ink/ink2760.xml"/><Relationship Id="rId447" Type="http://schemas.openxmlformats.org/officeDocument/2006/relationships/image" Target="../media/image2626.png"/><Relationship Id="rId612" Type="http://schemas.openxmlformats.org/officeDocument/2006/relationships/customXml" Target="../ink/ink2853.xml"/><Relationship Id="rId633" Type="http://schemas.openxmlformats.org/officeDocument/2006/relationships/image" Target="../media/image2482.png"/><Relationship Id="rId230" Type="http://schemas.openxmlformats.org/officeDocument/2006/relationships/customXml" Target="../ink/ink2650.xml"/><Relationship Id="rId251" Type="http://schemas.openxmlformats.org/officeDocument/2006/relationships/customXml" Target="../ink/ink2671.xml"/><Relationship Id="rId468" Type="http://schemas.openxmlformats.org/officeDocument/2006/relationships/customXml" Target="../ink/ink2781.xml"/><Relationship Id="rId489" Type="http://schemas.openxmlformats.org/officeDocument/2006/relationships/image" Target="../media/image2647.png"/><Relationship Id="rId654" Type="http://schemas.openxmlformats.org/officeDocument/2006/relationships/customXml" Target="../ink/ink2874.xml"/><Relationship Id="rId25" Type="http://schemas.openxmlformats.org/officeDocument/2006/relationships/image" Target="../media/image24430.png"/><Relationship Id="rId67" Type="http://schemas.openxmlformats.org/officeDocument/2006/relationships/image" Target="../media/image2464.png"/><Relationship Id="rId272" Type="http://schemas.openxmlformats.org/officeDocument/2006/relationships/customXml" Target="../ink/ink2683.xml"/><Relationship Id="rId293" Type="http://schemas.openxmlformats.org/officeDocument/2006/relationships/image" Target="../media/image2550.png"/><Relationship Id="rId307" Type="http://schemas.openxmlformats.org/officeDocument/2006/relationships/image" Target="../media/image2557.png"/><Relationship Id="rId328" Type="http://schemas.openxmlformats.org/officeDocument/2006/relationships/customXml" Target="../ink/ink2711.xml"/><Relationship Id="rId349" Type="http://schemas.openxmlformats.org/officeDocument/2006/relationships/image" Target="../media/image2578.png"/><Relationship Id="rId514" Type="http://schemas.openxmlformats.org/officeDocument/2006/relationships/customXml" Target="../ink/ink2804.xml"/><Relationship Id="rId535" Type="http://schemas.openxmlformats.org/officeDocument/2006/relationships/image" Target="../media/image2670.png"/><Relationship Id="rId556" Type="http://schemas.openxmlformats.org/officeDocument/2006/relationships/customXml" Target="../ink/ink2825.xml"/><Relationship Id="rId577" Type="http://schemas.openxmlformats.org/officeDocument/2006/relationships/image" Target="../media/image2691.png"/><Relationship Id="rId195" Type="http://schemas.openxmlformats.org/officeDocument/2006/relationships/image" Target="../media/image2527.png"/><Relationship Id="rId209" Type="http://schemas.openxmlformats.org/officeDocument/2006/relationships/customXml" Target="../ink/ink2629.xml"/><Relationship Id="rId153" Type="http://schemas.openxmlformats.org/officeDocument/2006/relationships/image" Target="../media/image2507.png"/><Relationship Id="rId360" Type="http://schemas.openxmlformats.org/officeDocument/2006/relationships/customXml" Target="../ink/ink2727.xml"/><Relationship Id="rId381" Type="http://schemas.openxmlformats.org/officeDocument/2006/relationships/image" Target="../media/image2594.png"/><Relationship Id="rId416" Type="http://schemas.openxmlformats.org/officeDocument/2006/relationships/customXml" Target="../ink/ink2755.xml"/><Relationship Id="rId598" Type="http://schemas.openxmlformats.org/officeDocument/2006/relationships/customXml" Target="../ink/ink2846.xml"/><Relationship Id="rId602" Type="http://schemas.openxmlformats.org/officeDocument/2006/relationships/customXml" Target="../ink/ink2848.xml"/><Relationship Id="rId220" Type="http://schemas.openxmlformats.org/officeDocument/2006/relationships/customXml" Target="../ink/ink2640.xml"/><Relationship Id="rId241" Type="http://schemas.openxmlformats.org/officeDocument/2006/relationships/customXml" Target="../ink/ink2661.xml"/><Relationship Id="rId437" Type="http://schemas.openxmlformats.org/officeDocument/2006/relationships/image" Target="../media/image2621.png"/><Relationship Id="rId458" Type="http://schemas.openxmlformats.org/officeDocument/2006/relationships/customXml" Target="../ink/ink2776.xml"/><Relationship Id="rId479" Type="http://schemas.openxmlformats.org/officeDocument/2006/relationships/image" Target="../media/image2642.png"/><Relationship Id="rId623" Type="http://schemas.openxmlformats.org/officeDocument/2006/relationships/image" Target="../media/image2477.png"/><Relationship Id="rId644" Type="http://schemas.openxmlformats.org/officeDocument/2006/relationships/customXml" Target="../ink/ink2869.xml"/><Relationship Id="rId15" Type="http://schemas.openxmlformats.org/officeDocument/2006/relationships/image" Target="../media/image24380.png"/><Relationship Id="rId57" Type="http://schemas.openxmlformats.org/officeDocument/2006/relationships/image" Target="../media/image24590.png"/><Relationship Id="rId262" Type="http://schemas.openxmlformats.org/officeDocument/2006/relationships/customXml" Target="../ink/ink2678.xml"/><Relationship Id="rId283" Type="http://schemas.openxmlformats.org/officeDocument/2006/relationships/image" Target="../media/image2545.png"/><Relationship Id="rId318" Type="http://schemas.openxmlformats.org/officeDocument/2006/relationships/customXml" Target="../ink/ink2706.xml"/><Relationship Id="rId339" Type="http://schemas.openxmlformats.org/officeDocument/2006/relationships/image" Target="../media/image2573.png"/><Relationship Id="rId490" Type="http://schemas.openxmlformats.org/officeDocument/2006/relationships/customXml" Target="../ink/ink2792.xml"/><Relationship Id="rId504" Type="http://schemas.openxmlformats.org/officeDocument/2006/relationships/customXml" Target="../ink/ink2799.xml"/><Relationship Id="rId525" Type="http://schemas.openxmlformats.org/officeDocument/2006/relationships/image" Target="../media/image2665.png"/><Relationship Id="rId546" Type="http://schemas.openxmlformats.org/officeDocument/2006/relationships/customXml" Target="../ink/ink2820.xml"/><Relationship Id="rId567" Type="http://schemas.openxmlformats.org/officeDocument/2006/relationships/image" Target="../media/image2686.png"/><Relationship Id="rId350" Type="http://schemas.openxmlformats.org/officeDocument/2006/relationships/customXml" Target="../ink/ink2722.xml"/><Relationship Id="rId371" Type="http://schemas.openxmlformats.org/officeDocument/2006/relationships/image" Target="../media/image2589.png"/><Relationship Id="rId406" Type="http://schemas.openxmlformats.org/officeDocument/2006/relationships/customXml" Target="../ink/ink2750.xml"/><Relationship Id="rId588" Type="http://schemas.openxmlformats.org/officeDocument/2006/relationships/customXml" Target="../ink/ink2841.xml"/><Relationship Id="rId9" Type="http://schemas.openxmlformats.org/officeDocument/2006/relationships/image" Target="../media/image24350.png"/><Relationship Id="rId210" Type="http://schemas.openxmlformats.org/officeDocument/2006/relationships/customXml" Target="../ink/ink2630.xml"/><Relationship Id="rId392" Type="http://schemas.openxmlformats.org/officeDocument/2006/relationships/customXml" Target="../ink/ink2743.xml"/><Relationship Id="rId427" Type="http://schemas.openxmlformats.org/officeDocument/2006/relationships/image" Target="../media/image2616.png"/><Relationship Id="rId448" Type="http://schemas.openxmlformats.org/officeDocument/2006/relationships/customXml" Target="../ink/ink2771.xml"/><Relationship Id="rId469" Type="http://schemas.openxmlformats.org/officeDocument/2006/relationships/image" Target="../media/image2637.png"/><Relationship Id="rId613" Type="http://schemas.openxmlformats.org/officeDocument/2006/relationships/image" Target="../media/image2472.png"/><Relationship Id="rId634" Type="http://schemas.openxmlformats.org/officeDocument/2006/relationships/customXml" Target="../ink/ink2864.xml"/><Relationship Id="rId655" Type="http://schemas.openxmlformats.org/officeDocument/2006/relationships/image" Target="../media/image2493.png"/><Relationship Id="rId231" Type="http://schemas.openxmlformats.org/officeDocument/2006/relationships/customXml" Target="../ink/ink2651.xml"/><Relationship Id="rId252" Type="http://schemas.openxmlformats.org/officeDocument/2006/relationships/customXml" Target="../ink/ink2672.xml"/><Relationship Id="rId273" Type="http://schemas.openxmlformats.org/officeDocument/2006/relationships/image" Target="../media/image2540.png"/><Relationship Id="rId294" Type="http://schemas.openxmlformats.org/officeDocument/2006/relationships/customXml" Target="../ink/ink2694.xml"/><Relationship Id="rId308" Type="http://schemas.openxmlformats.org/officeDocument/2006/relationships/customXml" Target="../ink/ink2701.xml"/><Relationship Id="rId329" Type="http://schemas.openxmlformats.org/officeDocument/2006/relationships/image" Target="../media/image2568.png"/><Relationship Id="rId480" Type="http://schemas.openxmlformats.org/officeDocument/2006/relationships/customXml" Target="../ink/ink2787.xml"/><Relationship Id="rId515" Type="http://schemas.openxmlformats.org/officeDocument/2006/relationships/image" Target="../media/image2660.png"/><Relationship Id="rId536" Type="http://schemas.openxmlformats.org/officeDocument/2006/relationships/customXml" Target="../ink/ink2815.xml"/><Relationship Id="rId47" Type="http://schemas.openxmlformats.org/officeDocument/2006/relationships/image" Target="../media/image24540.png"/><Relationship Id="rId175" Type="http://schemas.openxmlformats.org/officeDocument/2006/relationships/image" Target="../media/image2518.png"/><Relationship Id="rId340" Type="http://schemas.openxmlformats.org/officeDocument/2006/relationships/customXml" Target="../ink/ink2717.xml"/><Relationship Id="rId361" Type="http://schemas.openxmlformats.org/officeDocument/2006/relationships/image" Target="../media/image2584.png"/><Relationship Id="rId557" Type="http://schemas.openxmlformats.org/officeDocument/2006/relationships/image" Target="../media/image2681.png"/><Relationship Id="rId578" Type="http://schemas.openxmlformats.org/officeDocument/2006/relationships/customXml" Target="../ink/ink2836.xml"/><Relationship Id="rId599" Type="http://schemas.openxmlformats.org/officeDocument/2006/relationships/image" Target="../media/image2702.png"/><Relationship Id="rId196" Type="http://schemas.openxmlformats.org/officeDocument/2006/relationships/customXml" Target="../ink/ink2619.xml"/><Relationship Id="rId200" Type="http://schemas.openxmlformats.org/officeDocument/2006/relationships/customXml" Target="../ink/ink2621.xml"/><Relationship Id="rId382" Type="http://schemas.openxmlformats.org/officeDocument/2006/relationships/customXml" Target="../ink/ink2738.xml"/><Relationship Id="rId417" Type="http://schemas.openxmlformats.org/officeDocument/2006/relationships/image" Target="../media/image2611.png"/><Relationship Id="rId438" Type="http://schemas.openxmlformats.org/officeDocument/2006/relationships/customXml" Target="../ink/ink2766.xml"/><Relationship Id="rId459" Type="http://schemas.openxmlformats.org/officeDocument/2006/relationships/image" Target="../media/image2632.png"/><Relationship Id="rId603" Type="http://schemas.openxmlformats.org/officeDocument/2006/relationships/image" Target="../media/image2704.png"/><Relationship Id="rId624" Type="http://schemas.openxmlformats.org/officeDocument/2006/relationships/customXml" Target="../ink/ink2859.xml"/><Relationship Id="rId645" Type="http://schemas.openxmlformats.org/officeDocument/2006/relationships/image" Target="../media/image2488.png"/><Relationship Id="rId221" Type="http://schemas.openxmlformats.org/officeDocument/2006/relationships/customXml" Target="../ink/ink2641.xml"/><Relationship Id="rId242" Type="http://schemas.openxmlformats.org/officeDocument/2006/relationships/customXml" Target="../ink/ink2662.xml"/><Relationship Id="rId263" Type="http://schemas.openxmlformats.org/officeDocument/2006/relationships/image" Target="../media/image2535.png"/><Relationship Id="rId284" Type="http://schemas.openxmlformats.org/officeDocument/2006/relationships/customXml" Target="../ink/ink2689.xml"/><Relationship Id="rId319" Type="http://schemas.openxmlformats.org/officeDocument/2006/relationships/image" Target="../media/image2563.png"/><Relationship Id="rId470" Type="http://schemas.openxmlformats.org/officeDocument/2006/relationships/customXml" Target="../ink/ink2782.xml"/><Relationship Id="rId491" Type="http://schemas.openxmlformats.org/officeDocument/2006/relationships/image" Target="../media/image2648.png"/><Relationship Id="rId505" Type="http://schemas.openxmlformats.org/officeDocument/2006/relationships/image" Target="../media/image2655.png"/><Relationship Id="rId526" Type="http://schemas.openxmlformats.org/officeDocument/2006/relationships/customXml" Target="../ink/ink2810.xml"/><Relationship Id="rId37" Type="http://schemas.openxmlformats.org/officeDocument/2006/relationships/image" Target="../media/image24490.png"/><Relationship Id="rId79" Type="http://schemas.openxmlformats.org/officeDocument/2006/relationships/image" Target="../media/image2470.png"/><Relationship Id="rId330" Type="http://schemas.openxmlformats.org/officeDocument/2006/relationships/customXml" Target="../ink/ink2712.xml"/><Relationship Id="rId547" Type="http://schemas.openxmlformats.org/officeDocument/2006/relationships/image" Target="../media/image2676.png"/><Relationship Id="rId568" Type="http://schemas.openxmlformats.org/officeDocument/2006/relationships/customXml" Target="../ink/ink2831.xml"/><Relationship Id="rId589" Type="http://schemas.openxmlformats.org/officeDocument/2006/relationships/image" Target="../media/image2697.png"/><Relationship Id="rId165" Type="http://schemas.openxmlformats.org/officeDocument/2006/relationships/image" Target="../media/image2513.png"/><Relationship Id="rId351" Type="http://schemas.openxmlformats.org/officeDocument/2006/relationships/image" Target="../media/image2579.png"/><Relationship Id="rId372" Type="http://schemas.openxmlformats.org/officeDocument/2006/relationships/customXml" Target="../ink/ink2733.xml"/><Relationship Id="rId393" Type="http://schemas.openxmlformats.org/officeDocument/2006/relationships/image" Target="../media/image2600.png"/><Relationship Id="rId407" Type="http://schemas.openxmlformats.org/officeDocument/2006/relationships/image" Target="../media/image2606.png"/><Relationship Id="rId428" Type="http://schemas.openxmlformats.org/officeDocument/2006/relationships/customXml" Target="../ink/ink2761.xml"/><Relationship Id="rId449" Type="http://schemas.openxmlformats.org/officeDocument/2006/relationships/image" Target="../media/image2627.png"/><Relationship Id="rId614" Type="http://schemas.openxmlformats.org/officeDocument/2006/relationships/customXml" Target="../ink/ink2854.xml"/><Relationship Id="rId635" Type="http://schemas.openxmlformats.org/officeDocument/2006/relationships/image" Target="../media/image2483.png"/><Relationship Id="rId656" Type="http://schemas.openxmlformats.org/officeDocument/2006/relationships/customXml" Target="../ink/ink2875.xml"/><Relationship Id="rId211" Type="http://schemas.openxmlformats.org/officeDocument/2006/relationships/customXml" Target="../ink/ink2631.xml"/><Relationship Id="rId232" Type="http://schemas.openxmlformats.org/officeDocument/2006/relationships/customXml" Target="../ink/ink2652.xml"/><Relationship Id="rId253" Type="http://schemas.openxmlformats.org/officeDocument/2006/relationships/customXml" Target="../ink/ink2673.xml"/><Relationship Id="rId274" Type="http://schemas.openxmlformats.org/officeDocument/2006/relationships/customXml" Target="../ink/ink2684.xml"/><Relationship Id="rId295" Type="http://schemas.openxmlformats.org/officeDocument/2006/relationships/image" Target="../media/image2551.png"/><Relationship Id="rId309" Type="http://schemas.openxmlformats.org/officeDocument/2006/relationships/image" Target="../media/image2558.png"/><Relationship Id="rId460" Type="http://schemas.openxmlformats.org/officeDocument/2006/relationships/customXml" Target="../ink/ink2777.xml"/><Relationship Id="rId481" Type="http://schemas.openxmlformats.org/officeDocument/2006/relationships/image" Target="../media/image2643.png"/><Relationship Id="rId516" Type="http://schemas.openxmlformats.org/officeDocument/2006/relationships/customXml" Target="../ink/ink2805.xml"/><Relationship Id="rId27" Type="http://schemas.openxmlformats.org/officeDocument/2006/relationships/image" Target="../media/image24440.png"/><Relationship Id="rId69" Type="http://schemas.openxmlformats.org/officeDocument/2006/relationships/image" Target="../media/image2465.png"/><Relationship Id="rId320" Type="http://schemas.openxmlformats.org/officeDocument/2006/relationships/customXml" Target="../ink/ink2707.xml"/><Relationship Id="rId537" Type="http://schemas.openxmlformats.org/officeDocument/2006/relationships/image" Target="../media/image2671.png"/><Relationship Id="rId558" Type="http://schemas.openxmlformats.org/officeDocument/2006/relationships/customXml" Target="../ink/ink2826.xml"/><Relationship Id="rId579" Type="http://schemas.openxmlformats.org/officeDocument/2006/relationships/image" Target="../media/image2692.png"/><Relationship Id="rId197" Type="http://schemas.openxmlformats.org/officeDocument/2006/relationships/image" Target="../media/image2528.png"/><Relationship Id="rId155" Type="http://schemas.openxmlformats.org/officeDocument/2006/relationships/image" Target="../media/image2508.png"/><Relationship Id="rId341" Type="http://schemas.openxmlformats.org/officeDocument/2006/relationships/image" Target="../media/image2574.png"/><Relationship Id="rId362" Type="http://schemas.openxmlformats.org/officeDocument/2006/relationships/customXml" Target="../ink/ink2728.xml"/><Relationship Id="rId383" Type="http://schemas.openxmlformats.org/officeDocument/2006/relationships/image" Target="../media/image2595.png"/><Relationship Id="rId418" Type="http://schemas.openxmlformats.org/officeDocument/2006/relationships/customXml" Target="../ink/ink2756.xml"/><Relationship Id="rId439" Type="http://schemas.openxmlformats.org/officeDocument/2006/relationships/image" Target="../media/image2622.png"/><Relationship Id="rId590" Type="http://schemas.openxmlformats.org/officeDocument/2006/relationships/customXml" Target="../ink/ink2842.xml"/><Relationship Id="rId604" Type="http://schemas.openxmlformats.org/officeDocument/2006/relationships/customXml" Target="../ink/ink2849.xml"/><Relationship Id="rId625" Type="http://schemas.openxmlformats.org/officeDocument/2006/relationships/image" Target="../media/image2478.png"/><Relationship Id="rId646" Type="http://schemas.openxmlformats.org/officeDocument/2006/relationships/customXml" Target="../ink/ink2870.xml"/><Relationship Id="rId201" Type="http://schemas.openxmlformats.org/officeDocument/2006/relationships/image" Target="../media/image2530.png"/><Relationship Id="rId222" Type="http://schemas.openxmlformats.org/officeDocument/2006/relationships/customXml" Target="../ink/ink2642.xml"/><Relationship Id="rId243" Type="http://schemas.openxmlformats.org/officeDocument/2006/relationships/customXml" Target="../ink/ink2663.xml"/><Relationship Id="rId264" Type="http://schemas.openxmlformats.org/officeDocument/2006/relationships/customXml" Target="../ink/ink2679.xml"/><Relationship Id="rId285" Type="http://schemas.openxmlformats.org/officeDocument/2006/relationships/image" Target="../media/image2546.png"/><Relationship Id="rId450" Type="http://schemas.openxmlformats.org/officeDocument/2006/relationships/customXml" Target="../ink/ink2772.xml"/><Relationship Id="rId471" Type="http://schemas.openxmlformats.org/officeDocument/2006/relationships/image" Target="../media/image2638.png"/><Relationship Id="rId506" Type="http://schemas.openxmlformats.org/officeDocument/2006/relationships/customXml" Target="../ink/ink2800.xml"/><Relationship Id="rId17" Type="http://schemas.openxmlformats.org/officeDocument/2006/relationships/image" Target="../media/image24390.png"/><Relationship Id="rId59" Type="http://schemas.openxmlformats.org/officeDocument/2006/relationships/image" Target="../media/image24600.png"/><Relationship Id="rId310" Type="http://schemas.openxmlformats.org/officeDocument/2006/relationships/customXml" Target="../ink/ink2702.xml"/><Relationship Id="rId492" Type="http://schemas.openxmlformats.org/officeDocument/2006/relationships/customXml" Target="../ink/ink2793.xml"/><Relationship Id="rId527" Type="http://schemas.openxmlformats.org/officeDocument/2006/relationships/image" Target="../media/image2666.png"/><Relationship Id="rId548" Type="http://schemas.openxmlformats.org/officeDocument/2006/relationships/customXml" Target="../ink/ink2821.xml"/><Relationship Id="rId569" Type="http://schemas.openxmlformats.org/officeDocument/2006/relationships/image" Target="../media/image2687.png"/><Relationship Id="rId187" Type="http://schemas.openxmlformats.org/officeDocument/2006/relationships/image" Target="../media/image2524.png"/><Relationship Id="rId331" Type="http://schemas.openxmlformats.org/officeDocument/2006/relationships/image" Target="../media/image2569.png"/><Relationship Id="rId352" Type="http://schemas.openxmlformats.org/officeDocument/2006/relationships/customXml" Target="../ink/ink2723.xml"/><Relationship Id="rId373" Type="http://schemas.openxmlformats.org/officeDocument/2006/relationships/image" Target="../media/image2590.png"/><Relationship Id="rId394" Type="http://schemas.openxmlformats.org/officeDocument/2006/relationships/customXml" Target="../ink/ink2744.xml"/><Relationship Id="rId408" Type="http://schemas.openxmlformats.org/officeDocument/2006/relationships/customXml" Target="../ink/ink2751.xml"/><Relationship Id="rId429" Type="http://schemas.openxmlformats.org/officeDocument/2006/relationships/image" Target="../media/image2617.png"/><Relationship Id="rId580" Type="http://schemas.openxmlformats.org/officeDocument/2006/relationships/customXml" Target="../ink/ink2837.xml"/><Relationship Id="rId615" Type="http://schemas.openxmlformats.org/officeDocument/2006/relationships/image" Target="../media/image2473.png"/><Relationship Id="rId636" Type="http://schemas.openxmlformats.org/officeDocument/2006/relationships/customXml" Target="../ink/ink2865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2632.xml"/><Relationship Id="rId233" Type="http://schemas.openxmlformats.org/officeDocument/2006/relationships/customXml" Target="../ink/ink2653.xml"/><Relationship Id="rId254" Type="http://schemas.openxmlformats.org/officeDocument/2006/relationships/customXml" Target="../ink/ink2674.xml"/><Relationship Id="rId440" Type="http://schemas.openxmlformats.org/officeDocument/2006/relationships/customXml" Target="../ink/ink2767.xml"/><Relationship Id="rId657" Type="http://schemas.openxmlformats.org/officeDocument/2006/relationships/image" Target="../media/image2494.png"/><Relationship Id="rId49" Type="http://schemas.openxmlformats.org/officeDocument/2006/relationships/image" Target="../media/image24550.png"/><Relationship Id="rId275" Type="http://schemas.openxmlformats.org/officeDocument/2006/relationships/image" Target="../media/image2541.png"/><Relationship Id="rId296" Type="http://schemas.openxmlformats.org/officeDocument/2006/relationships/customXml" Target="../ink/ink2695.xml"/><Relationship Id="rId300" Type="http://schemas.openxmlformats.org/officeDocument/2006/relationships/customXml" Target="../ink/ink2697.xml"/><Relationship Id="rId461" Type="http://schemas.openxmlformats.org/officeDocument/2006/relationships/image" Target="../media/image2633.png"/><Relationship Id="rId482" Type="http://schemas.openxmlformats.org/officeDocument/2006/relationships/customXml" Target="../ink/ink2788.xml"/><Relationship Id="rId517" Type="http://schemas.openxmlformats.org/officeDocument/2006/relationships/image" Target="../media/image2661.png"/><Relationship Id="rId538" Type="http://schemas.openxmlformats.org/officeDocument/2006/relationships/customXml" Target="../ink/ink2816.xml"/><Relationship Id="rId559" Type="http://schemas.openxmlformats.org/officeDocument/2006/relationships/image" Target="../media/image2682.png"/><Relationship Id="rId198" Type="http://schemas.openxmlformats.org/officeDocument/2006/relationships/customXml" Target="../ink/ink2620.xml"/><Relationship Id="rId81" Type="http://schemas.openxmlformats.org/officeDocument/2006/relationships/image" Target="../media/image2471.png"/><Relationship Id="rId177" Type="http://schemas.openxmlformats.org/officeDocument/2006/relationships/image" Target="../media/image2519.png"/><Relationship Id="rId321" Type="http://schemas.openxmlformats.org/officeDocument/2006/relationships/image" Target="../media/image2564.png"/><Relationship Id="rId342" Type="http://schemas.openxmlformats.org/officeDocument/2006/relationships/customXml" Target="../ink/ink2718.xml"/><Relationship Id="rId363" Type="http://schemas.openxmlformats.org/officeDocument/2006/relationships/image" Target="../media/image2585.png"/><Relationship Id="rId384" Type="http://schemas.openxmlformats.org/officeDocument/2006/relationships/customXml" Target="../ink/ink2739.xml"/><Relationship Id="rId419" Type="http://schemas.openxmlformats.org/officeDocument/2006/relationships/image" Target="../media/image2612.png"/><Relationship Id="rId570" Type="http://schemas.openxmlformats.org/officeDocument/2006/relationships/customXml" Target="../ink/ink2832.xml"/><Relationship Id="rId591" Type="http://schemas.openxmlformats.org/officeDocument/2006/relationships/image" Target="../media/image2698.png"/><Relationship Id="rId605" Type="http://schemas.openxmlformats.org/officeDocument/2006/relationships/image" Target="../media/image2705.png"/><Relationship Id="rId626" Type="http://schemas.openxmlformats.org/officeDocument/2006/relationships/customXml" Target="../ink/ink2860.xml"/><Relationship Id="rId202" Type="http://schemas.openxmlformats.org/officeDocument/2006/relationships/customXml" Target="../ink/ink2622.xml"/><Relationship Id="rId223" Type="http://schemas.openxmlformats.org/officeDocument/2006/relationships/customXml" Target="../ink/ink2643.xml"/><Relationship Id="rId244" Type="http://schemas.openxmlformats.org/officeDocument/2006/relationships/customXml" Target="../ink/ink2664.xml"/><Relationship Id="rId430" Type="http://schemas.openxmlformats.org/officeDocument/2006/relationships/customXml" Target="../ink/ink2762.xml"/><Relationship Id="rId647" Type="http://schemas.openxmlformats.org/officeDocument/2006/relationships/image" Target="../media/image2489.png"/><Relationship Id="rId39" Type="http://schemas.openxmlformats.org/officeDocument/2006/relationships/image" Target="../media/image24500.png"/><Relationship Id="rId265" Type="http://schemas.openxmlformats.org/officeDocument/2006/relationships/image" Target="../media/image2536.png"/><Relationship Id="rId286" Type="http://schemas.openxmlformats.org/officeDocument/2006/relationships/customXml" Target="../ink/ink2690.xml"/><Relationship Id="rId451" Type="http://schemas.openxmlformats.org/officeDocument/2006/relationships/image" Target="../media/image2628.png"/><Relationship Id="rId472" Type="http://schemas.openxmlformats.org/officeDocument/2006/relationships/customXml" Target="../ink/ink2783.xml"/><Relationship Id="rId493" Type="http://schemas.openxmlformats.org/officeDocument/2006/relationships/image" Target="../media/image2649.png"/><Relationship Id="rId507" Type="http://schemas.openxmlformats.org/officeDocument/2006/relationships/image" Target="../media/image2656.png"/><Relationship Id="rId528" Type="http://schemas.openxmlformats.org/officeDocument/2006/relationships/customXml" Target="../ink/ink2811.xml"/><Relationship Id="rId549" Type="http://schemas.openxmlformats.org/officeDocument/2006/relationships/image" Target="../media/image2677.png"/><Relationship Id="rId188" Type="http://schemas.openxmlformats.org/officeDocument/2006/relationships/customXml" Target="../ink/ink2615.xml"/><Relationship Id="rId167" Type="http://schemas.openxmlformats.org/officeDocument/2006/relationships/image" Target="../media/image2514.png"/><Relationship Id="rId311" Type="http://schemas.openxmlformats.org/officeDocument/2006/relationships/image" Target="../media/image2559.png"/><Relationship Id="rId332" Type="http://schemas.openxmlformats.org/officeDocument/2006/relationships/customXml" Target="../ink/ink2713.xml"/><Relationship Id="rId353" Type="http://schemas.openxmlformats.org/officeDocument/2006/relationships/image" Target="../media/image2580.png"/><Relationship Id="rId374" Type="http://schemas.openxmlformats.org/officeDocument/2006/relationships/customXml" Target="../ink/ink2734.xml"/><Relationship Id="rId395" Type="http://schemas.openxmlformats.org/officeDocument/2006/relationships/image" Target="../media/image125.png"/><Relationship Id="rId409" Type="http://schemas.openxmlformats.org/officeDocument/2006/relationships/image" Target="../media/image2607.png"/><Relationship Id="rId560" Type="http://schemas.openxmlformats.org/officeDocument/2006/relationships/customXml" Target="../ink/ink2827.xml"/><Relationship Id="rId581" Type="http://schemas.openxmlformats.org/officeDocument/2006/relationships/image" Target="../media/image2693.png"/><Relationship Id="rId213" Type="http://schemas.openxmlformats.org/officeDocument/2006/relationships/customXml" Target="../ink/ink2633.xml"/><Relationship Id="rId234" Type="http://schemas.openxmlformats.org/officeDocument/2006/relationships/customXml" Target="../ink/ink2654.xml"/><Relationship Id="rId71" Type="http://schemas.openxmlformats.org/officeDocument/2006/relationships/image" Target="../media/image2466.png"/><Relationship Id="rId420" Type="http://schemas.openxmlformats.org/officeDocument/2006/relationships/customXml" Target="../ink/ink2757.xml"/><Relationship Id="rId616" Type="http://schemas.openxmlformats.org/officeDocument/2006/relationships/customXml" Target="../ink/ink2855.xml"/><Relationship Id="rId637" Type="http://schemas.openxmlformats.org/officeDocument/2006/relationships/image" Target="../media/image2484.png"/><Relationship Id="rId658" Type="http://schemas.openxmlformats.org/officeDocument/2006/relationships/customXml" Target="../ink/ink2876.xml"/><Relationship Id="rId2" Type="http://schemas.openxmlformats.org/officeDocument/2006/relationships/customXml" Target="../ink/ink2614.xml"/><Relationship Id="rId29" Type="http://schemas.openxmlformats.org/officeDocument/2006/relationships/image" Target="../media/image24450.png"/><Relationship Id="rId255" Type="http://schemas.openxmlformats.org/officeDocument/2006/relationships/image" Target="../media/image2531.png"/><Relationship Id="rId276" Type="http://schemas.openxmlformats.org/officeDocument/2006/relationships/customXml" Target="../ink/ink2685.xml"/><Relationship Id="rId297" Type="http://schemas.openxmlformats.org/officeDocument/2006/relationships/image" Target="../media/image2552.png"/><Relationship Id="rId441" Type="http://schemas.openxmlformats.org/officeDocument/2006/relationships/image" Target="../media/image2623.png"/><Relationship Id="rId462" Type="http://schemas.openxmlformats.org/officeDocument/2006/relationships/customXml" Target="../ink/ink2778.xml"/><Relationship Id="rId483" Type="http://schemas.openxmlformats.org/officeDocument/2006/relationships/image" Target="../media/image2644.png"/><Relationship Id="rId518" Type="http://schemas.openxmlformats.org/officeDocument/2006/relationships/customXml" Target="../ink/ink2806.xml"/><Relationship Id="rId539" Type="http://schemas.openxmlformats.org/officeDocument/2006/relationships/image" Target="../media/image2672.png"/><Relationship Id="rId157" Type="http://schemas.openxmlformats.org/officeDocument/2006/relationships/image" Target="../media/image2509.png"/><Relationship Id="rId301" Type="http://schemas.openxmlformats.org/officeDocument/2006/relationships/image" Target="../media/image2554.png"/><Relationship Id="rId322" Type="http://schemas.openxmlformats.org/officeDocument/2006/relationships/customXml" Target="../ink/ink2708.xml"/><Relationship Id="rId343" Type="http://schemas.openxmlformats.org/officeDocument/2006/relationships/image" Target="../media/image2575.png"/><Relationship Id="rId364" Type="http://schemas.openxmlformats.org/officeDocument/2006/relationships/customXml" Target="../ink/ink2729.xml"/><Relationship Id="rId550" Type="http://schemas.openxmlformats.org/officeDocument/2006/relationships/customXml" Target="../ink/ink2822.xml"/><Relationship Id="rId199" Type="http://schemas.openxmlformats.org/officeDocument/2006/relationships/image" Target="../media/image2529.png"/><Relationship Id="rId203" Type="http://schemas.openxmlformats.org/officeDocument/2006/relationships/customXml" Target="../ink/ink2623.xml"/><Relationship Id="rId61" Type="http://schemas.openxmlformats.org/officeDocument/2006/relationships/image" Target="../media/image24610.png"/><Relationship Id="rId385" Type="http://schemas.openxmlformats.org/officeDocument/2006/relationships/image" Target="../media/image2596.png"/><Relationship Id="rId571" Type="http://schemas.openxmlformats.org/officeDocument/2006/relationships/image" Target="../media/image2688.png"/><Relationship Id="rId592" Type="http://schemas.openxmlformats.org/officeDocument/2006/relationships/customXml" Target="../ink/ink2843.xml"/><Relationship Id="rId606" Type="http://schemas.openxmlformats.org/officeDocument/2006/relationships/customXml" Target="../ink/ink2850.xml"/><Relationship Id="rId627" Type="http://schemas.openxmlformats.org/officeDocument/2006/relationships/image" Target="../media/image2479.png"/><Relationship Id="rId648" Type="http://schemas.openxmlformats.org/officeDocument/2006/relationships/customXml" Target="../ink/ink2871.xml"/><Relationship Id="rId19" Type="http://schemas.openxmlformats.org/officeDocument/2006/relationships/image" Target="../media/image24400.png"/><Relationship Id="rId224" Type="http://schemas.openxmlformats.org/officeDocument/2006/relationships/customXml" Target="../ink/ink2644.xml"/><Relationship Id="rId245" Type="http://schemas.openxmlformats.org/officeDocument/2006/relationships/customXml" Target="../ink/ink2665.xml"/><Relationship Id="rId266" Type="http://schemas.openxmlformats.org/officeDocument/2006/relationships/customXml" Target="../ink/ink2680.xml"/><Relationship Id="rId287" Type="http://schemas.openxmlformats.org/officeDocument/2006/relationships/image" Target="../media/image2547.png"/><Relationship Id="rId410" Type="http://schemas.openxmlformats.org/officeDocument/2006/relationships/customXml" Target="../ink/ink2752.xml"/><Relationship Id="rId431" Type="http://schemas.openxmlformats.org/officeDocument/2006/relationships/image" Target="../media/image2618.png"/><Relationship Id="rId452" Type="http://schemas.openxmlformats.org/officeDocument/2006/relationships/customXml" Target="../ink/ink2773.xml"/><Relationship Id="rId473" Type="http://schemas.openxmlformats.org/officeDocument/2006/relationships/image" Target="../media/image2639.png"/><Relationship Id="rId494" Type="http://schemas.openxmlformats.org/officeDocument/2006/relationships/customXml" Target="../ink/ink2794.xml"/><Relationship Id="rId508" Type="http://schemas.openxmlformats.org/officeDocument/2006/relationships/customXml" Target="../ink/ink2801.xml"/><Relationship Id="rId529" Type="http://schemas.openxmlformats.org/officeDocument/2006/relationships/image" Target="../media/image2667.png"/><Relationship Id="rId312" Type="http://schemas.openxmlformats.org/officeDocument/2006/relationships/customXml" Target="../ink/ink2703.xml"/><Relationship Id="rId333" Type="http://schemas.openxmlformats.org/officeDocument/2006/relationships/image" Target="../media/image2570.png"/><Relationship Id="rId354" Type="http://schemas.openxmlformats.org/officeDocument/2006/relationships/customXml" Target="../ink/ink2724.xml"/><Relationship Id="rId540" Type="http://schemas.openxmlformats.org/officeDocument/2006/relationships/customXml" Target="../ink/ink2817.xml"/><Relationship Id="rId189" Type="http://schemas.openxmlformats.org/officeDocument/2006/relationships/image" Target="../media/image2525.png"/><Relationship Id="rId51" Type="http://schemas.openxmlformats.org/officeDocument/2006/relationships/image" Target="../media/image24560.png"/><Relationship Id="rId375" Type="http://schemas.openxmlformats.org/officeDocument/2006/relationships/image" Target="../media/image2591.png"/><Relationship Id="rId396" Type="http://schemas.openxmlformats.org/officeDocument/2006/relationships/customXml" Target="../ink/ink2745.xml"/><Relationship Id="rId561" Type="http://schemas.openxmlformats.org/officeDocument/2006/relationships/image" Target="../media/image2683.png"/><Relationship Id="rId582" Type="http://schemas.openxmlformats.org/officeDocument/2006/relationships/customXml" Target="../ink/ink2838.xml"/><Relationship Id="rId617" Type="http://schemas.openxmlformats.org/officeDocument/2006/relationships/image" Target="../media/image2474.png"/><Relationship Id="rId638" Type="http://schemas.openxmlformats.org/officeDocument/2006/relationships/customXml" Target="../ink/ink2866.xml"/><Relationship Id="rId659" Type="http://schemas.openxmlformats.org/officeDocument/2006/relationships/image" Target="../media/image2495.png"/><Relationship Id="rId214" Type="http://schemas.openxmlformats.org/officeDocument/2006/relationships/customXml" Target="../ink/ink2634.xml"/><Relationship Id="rId235" Type="http://schemas.openxmlformats.org/officeDocument/2006/relationships/customXml" Target="../ink/ink2655.xml"/><Relationship Id="rId256" Type="http://schemas.openxmlformats.org/officeDocument/2006/relationships/customXml" Target="../ink/ink2675.xml"/><Relationship Id="rId277" Type="http://schemas.openxmlformats.org/officeDocument/2006/relationships/image" Target="../media/image2542.png"/><Relationship Id="rId298" Type="http://schemas.openxmlformats.org/officeDocument/2006/relationships/customXml" Target="../ink/ink2696.xml"/><Relationship Id="rId400" Type="http://schemas.openxmlformats.org/officeDocument/2006/relationships/customXml" Target="../ink/ink2747.xml"/><Relationship Id="rId421" Type="http://schemas.openxmlformats.org/officeDocument/2006/relationships/image" Target="../media/image2613.png"/><Relationship Id="rId442" Type="http://schemas.openxmlformats.org/officeDocument/2006/relationships/customXml" Target="../ink/ink2768.xml"/><Relationship Id="rId463" Type="http://schemas.openxmlformats.org/officeDocument/2006/relationships/image" Target="../media/image2634.png"/><Relationship Id="rId484" Type="http://schemas.openxmlformats.org/officeDocument/2006/relationships/customXml" Target="../ink/ink2789.xml"/><Relationship Id="rId519" Type="http://schemas.openxmlformats.org/officeDocument/2006/relationships/image" Target="../media/image2662.png"/><Relationship Id="rId302" Type="http://schemas.openxmlformats.org/officeDocument/2006/relationships/customXml" Target="../ink/ink2698.xml"/><Relationship Id="rId323" Type="http://schemas.openxmlformats.org/officeDocument/2006/relationships/image" Target="../media/image2565.png"/><Relationship Id="rId344" Type="http://schemas.openxmlformats.org/officeDocument/2006/relationships/customXml" Target="../ink/ink2719.xml"/><Relationship Id="rId530" Type="http://schemas.openxmlformats.org/officeDocument/2006/relationships/customXml" Target="../ink/ink2812.xml"/><Relationship Id="rId41" Type="http://schemas.openxmlformats.org/officeDocument/2006/relationships/image" Target="../media/image24510.png"/><Relationship Id="rId365" Type="http://schemas.openxmlformats.org/officeDocument/2006/relationships/image" Target="../media/image2586.png"/><Relationship Id="rId386" Type="http://schemas.openxmlformats.org/officeDocument/2006/relationships/customXml" Target="../ink/ink2740.xml"/><Relationship Id="rId551" Type="http://schemas.openxmlformats.org/officeDocument/2006/relationships/image" Target="../media/image2678.png"/><Relationship Id="rId572" Type="http://schemas.openxmlformats.org/officeDocument/2006/relationships/customXml" Target="../ink/ink2833.xml"/><Relationship Id="rId593" Type="http://schemas.openxmlformats.org/officeDocument/2006/relationships/image" Target="../media/image2699.png"/><Relationship Id="rId607" Type="http://schemas.openxmlformats.org/officeDocument/2006/relationships/image" Target="../media/image2706.png"/><Relationship Id="rId628" Type="http://schemas.openxmlformats.org/officeDocument/2006/relationships/customXml" Target="../ink/ink2861.xml"/><Relationship Id="rId649" Type="http://schemas.openxmlformats.org/officeDocument/2006/relationships/image" Target="../media/image2490.png"/><Relationship Id="rId190" Type="http://schemas.openxmlformats.org/officeDocument/2006/relationships/customXml" Target="../ink/ink2616.xml"/><Relationship Id="rId204" Type="http://schemas.openxmlformats.org/officeDocument/2006/relationships/customXml" Target="../ink/ink2624.xml"/><Relationship Id="rId225" Type="http://schemas.openxmlformats.org/officeDocument/2006/relationships/customXml" Target="../ink/ink2645.xml"/><Relationship Id="rId246" Type="http://schemas.openxmlformats.org/officeDocument/2006/relationships/customXml" Target="../ink/ink2666.xml"/><Relationship Id="rId267" Type="http://schemas.openxmlformats.org/officeDocument/2006/relationships/image" Target="../media/image2537.png"/><Relationship Id="rId288" Type="http://schemas.openxmlformats.org/officeDocument/2006/relationships/customXml" Target="../ink/ink2691.xml"/><Relationship Id="rId411" Type="http://schemas.openxmlformats.org/officeDocument/2006/relationships/image" Target="../media/image2608.png"/><Relationship Id="rId432" Type="http://schemas.openxmlformats.org/officeDocument/2006/relationships/customXml" Target="../ink/ink2763.xml"/><Relationship Id="rId453" Type="http://schemas.openxmlformats.org/officeDocument/2006/relationships/image" Target="../media/image2629.png"/><Relationship Id="rId474" Type="http://schemas.openxmlformats.org/officeDocument/2006/relationships/customXml" Target="../ink/ink2784.xml"/><Relationship Id="rId509" Type="http://schemas.openxmlformats.org/officeDocument/2006/relationships/image" Target="../media/image2657.png"/><Relationship Id="rId313" Type="http://schemas.openxmlformats.org/officeDocument/2006/relationships/image" Target="../media/image2560.png"/><Relationship Id="rId495" Type="http://schemas.openxmlformats.org/officeDocument/2006/relationships/image" Target="../media/image2650.png"/><Relationship Id="rId31" Type="http://schemas.openxmlformats.org/officeDocument/2006/relationships/image" Target="../media/image24460.png"/><Relationship Id="rId73" Type="http://schemas.openxmlformats.org/officeDocument/2006/relationships/image" Target="../media/image2467.png"/><Relationship Id="rId169" Type="http://schemas.openxmlformats.org/officeDocument/2006/relationships/image" Target="../media/image2515.png"/><Relationship Id="rId334" Type="http://schemas.openxmlformats.org/officeDocument/2006/relationships/customXml" Target="../ink/ink2714.xml"/><Relationship Id="rId355" Type="http://schemas.openxmlformats.org/officeDocument/2006/relationships/image" Target="../media/image2581.png"/><Relationship Id="rId376" Type="http://schemas.openxmlformats.org/officeDocument/2006/relationships/customXml" Target="../ink/ink2735.xml"/><Relationship Id="rId397" Type="http://schemas.openxmlformats.org/officeDocument/2006/relationships/image" Target="../media/image2601.png"/><Relationship Id="rId520" Type="http://schemas.openxmlformats.org/officeDocument/2006/relationships/customXml" Target="../ink/ink2807.xml"/><Relationship Id="rId541" Type="http://schemas.openxmlformats.org/officeDocument/2006/relationships/image" Target="../media/image2673.png"/><Relationship Id="rId562" Type="http://schemas.openxmlformats.org/officeDocument/2006/relationships/customXml" Target="../ink/ink2828.xml"/><Relationship Id="rId583" Type="http://schemas.openxmlformats.org/officeDocument/2006/relationships/image" Target="../media/image2694.png"/><Relationship Id="rId618" Type="http://schemas.openxmlformats.org/officeDocument/2006/relationships/customXml" Target="../ink/ink2856.xml"/><Relationship Id="rId639" Type="http://schemas.openxmlformats.org/officeDocument/2006/relationships/image" Target="../media/image2485.png"/><Relationship Id="rId215" Type="http://schemas.openxmlformats.org/officeDocument/2006/relationships/customXml" Target="../ink/ink2635.xml"/><Relationship Id="rId236" Type="http://schemas.openxmlformats.org/officeDocument/2006/relationships/customXml" Target="../ink/ink2656.xml"/><Relationship Id="rId257" Type="http://schemas.openxmlformats.org/officeDocument/2006/relationships/image" Target="../media/image2532.png"/><Relationship Id="rId278" Type="http://schemas.openxmlformats.org/officeDocument/2006/relationships/customXml" Target="../ink/ink2686.xml"/><Relationship Id="rId401" Type="http://schemas.openxmlformats.org/officeDocument/2006/relationships/image" Target="../media/image2603.png"/><Relationship Id="rId422" Type="http://schemas.openxmlformats.org/officeDocument/2006/relationships/customXml" Target="../ink/ink2758.xml"/><Relationship Id="rId443" Type="http://schemas.openxmlformats.org/officeDocument/2006/relationships/image" Target="../media/image2624.png"/><Relationship Id="rId464" Type="http://schemas.openxmlformats.org/officeDocument/2006/relationships/customXml" Target="../ink/ink2779.xml"/><Relationship Id="rId650" Type="http://schemas.openxmlformats.org/officeDocument/2006/relationships/customXml" Target="../ink/ink2872.xml"/><Relationship Id="rId303" Type="http://schemas.openxmlformats.org/officeDocument/2006/relationships/image" Target="../media/image2555.png"/><Relationship Id="rId485" Type="http://schemas.openxmlformats.org/officeDocument/2006/relationships/image" Target="../media/image2645.png"/><Relationship Id="rId345" Type="http://schemas.openxmlformats.org/officeDocument/2006/relationships/image" Target="../media/image2576.png"/><Relationship Id="rId387" Type="http://schemas.openxmlformats.org/officeDocument/2006/relationships/image" Target="../media/image2597.png"/><Relationship Id="rId510" Type="http://schemas.openxmlformats.org/officeDocument/2006/relationships/customXml" Target="../ink/ink2802.xml"/><Relationship Id="rId552" Type="http://schemas.openxmlformats.org/officeDocument/2006/relationships/customXml" Target="../ink/ink2823.xml"/><Relationship Id="rId594" Type="http://schemas.openxmlformats.org/officeDocument/2006/relationships/customXml" Target="../ink/ink2844.xml"/><Relationship Id="rId608" Type="http://schemas.openxmlformats.org/officeDocument/2006/relationships/customXml" Target="../ink/ink2851.xml"/><Relationship Id="rId191" Type="http://schemas.openxmlformats.org/officeDocument/2006/relationships/image" Target="../media/image124.png"/><Relationship Id="rId205" Type="http://schemas.openxmlformats.org/officeDocument/2006/relationships/customXml" Target="../ink/ink2625.xml"/><Relationship Id="rId247" Type="http://schemas.openxmlformats.org/officeDocument/2006/relationships/customXml" Target="../ink/ink2667.xml"/><Relationship Id="rId412" Type="http://schemas.openxmlformats.org/officeDocument/2006/relationships/customXml" Target="../ink/ink2753.xml"/><Relationship Id="rId289" Type="http://schemas.openxmlformats.org/officeDocument/2006/relationships/image" Target="../media/image2548.png"/><Relationship Id="rId454" Type="http://schemas.openxmlformats.org/officeDocument/2006/relationships/customXml" Target="../ink/ink2774.xml"/><Relationship Id="rId496" Type="http://schemas.openxmlformats.org/officeDocument/2006/relationships/customXml" Target="../ink/ink2795.xml"/><Relationship Id="rId11" Type="http://schemas.openxmlformats.org/officeDocument/2006/relationships/image" Target="../media/image24360.png"/><Relationship Id="rId53" Type="http://schemas.openxmlformats.org/officeDocument/2006/relationships/image" Target="../media/image24570.png"/><Relationship Id="rId149" Type="http://schemas.openxmlformats.org/officeDocument/2006/relationships/image" Target="../media/image2505.png"/><Relationship Id="rId314" Type="http://schemas.openxmlformats.org/officeDocument/2006/relationships/customXml" Target="../ink/ink2704.xml"/><Relationship Id="rId356" Type="http://schemas.openxmlformats.org/officeDocument/2006/relationships/customXml" Target="../ink/ink2725.xml"/><Relationship Id="rId398" Type="http://schemas.openxmlformats.org/officeDocument/2006/relationships/customXml" Target="../ink/ink2746.xml"/><Relationship Id="rId521" Type="http://schemas.openxmlformats.org/officeDocument/2006/relationships/image" Target="../media/image2663.png"/><Relationship Id="rId563" Type="http://schemas.openxmlformats.org/officeDocument/2006/relationships/image" Target="../media/image2684.png"/><Relationship Id="rId619" Type="http://schemas.openxmlformats.org/officeDocument/2006/relationships/image" Target="../media/image2475.png"/><Relationship Id="rId216" Type="http://schemas.openxmlformats.org/officeDocument/2006/relationships/customXml" Target="../ink/ink2636.xml"/><Relationship Id="rId423" Type="http://schemas.openxmlformats.org/officeDocument/2006/relationships/image" Target="../media/image2614.png"/><Relationship Id="rId258" Type="http://schemas.openxmlformats.org/officeDocument/2006/relationships/customXml" Target="../ink/ink2676.xml"/><Relationship Id="rId465" Type="http://schemas.openxmlformats.org/officeDocument/2006/relationships/image" Target="../media/image2635.png"/><Relationship Id="rId630" Type="http://schemas.openxmlformats.org/officeDocument/2006/relationships/customXml" Target="../ink/ink2862.xml"/><Relationship Id="rId325" Type="http://schemas.openxmlformats.org/officeDocument/2006/relationships/image" Target="../media/image2566.png"/><Relationship Id="rId367" Type="http://schemas.openxmlformats.org/officeDocument/2006/relationships/image" Target="../media/image2587.png"/><Relationship Id="rId532" Type="http://schemas.openxmlformats.org/officeDocument/2006/relationships/customXml" Target="../ink/ink2813.xml"/><Relationship Id="rId574" Type="http://schemas.openxmlformats.org/officeDocument/2006/relationships/customXml" Target="../ink/ink2834.xml"/><Relationship Id="rId227" Type="http://schemas.openxmlformats.org/officeDocument/2006/relationships/customXml" Target="../ink/ink2647.xml"/><Relationship Id="rId171" Type="http://schemas.openxmlformats.org/officeDocument/2006/relationships/image" Target="../media/image2516.png"/><Relationship Id="rId269" Type="http://schemas.openxmlformats.org/officeDocument/2006/relationships/image" Target="../media/image2538.png"/><Relationship Id="rId434" Type="http://schemas.openxmlformats.org/officeDocument/2006/relationships/customXml" Target="../ink/ink2764.xml"/><Relationship Id="rId476" Type="http://schemas.openxmlformats.org/officeDocument/2006/relationships/customXml" Target="../ink/ink2785.xml"/><Relationship Id="rId641" Type="http://schemas.openxmlformats.org/officeDocument/2006/relationships/image" Target="../media/image2486.png"/><Relationship Id="rId33" Type="http://schemas.openxmlformats.org/officeDocument/2006/relationships/image" Target="../media/image24470.png"/><Relationship Id="rId280" Type="http://schemas.openxmlformats.org/officeDocument/2006/relationships/customXml" Target="../ink/ink2687.xml"/><Relationship Id="rId336" Type="http://schemas.openxmlformats.org/officeDocument/2006/relationships/customXml" Target="../ink/ink2715.xml"/><Relationship Id="rId501" Type="http://schemas.openxmlformats.org/officeDocument/2006/relationships/image" Target="../media/image2653.png"/><Relationship Id="rId543" Type="http://schemas.openxmlformats.org/officeDocument/2006/relationships/image" Target="../media/image2674.png"/><Relationship Id="rId75" Type="http://schemas.openxmlformats.org/officeDocument/2006/relationships/image" Target="../media/image2468.png"/><Relationship Id="rId378" Type="http://schemas.openxmlformats.org/officeDocument/2006/relationships/customXml" Target="../ink/ink2736.xml"/><Relationship Id="rId403" Type="http://schemas.openxmlformats.org/officeDocument/2006/relationships/image" Target="../media/image2604.png"/><Relationship Id="rId585" Type="http://schemas.openxmlformats.org/officeDocument/2006/relationships/image" Target="../media/image2695.png"/><Relationship Id="rId238" Type="http://schemas.openxmlformats.org/officeDocument/2006/relationships/customXml" Target="../ink/ink2658.xml"/><Relationship Id="rId445" Type="http://schemas.openxmlformats.org/officeDocument/2006/relationships/image" Target="../media/image2625.png"/><Relationship Id="rId487" Type="http://schemas.openxmlformats.org/officeDocument/2006/relationships/image" Target="../media/image2646.png"/><Relationship Id="rId610" Type="http://schemas.openxmlformats.org/officeDocument/2006/relationships/customXml" Target="../ink/ink2852.xml"/><Relationship Id="rId652" Type="http://schemas.openxmlformats.org/officeDocument/2006/relationships/customXml" Target="../ink/ink2873.xml"/><Relationship Id="rId291" Type="http://schemas.openxmlformats.org/officeDocument/2006/relationships/image" Target="../media/image2549.png"/><Relationship Id="rId305" Type="http://schemas.openxmlformats.org/officeDocument/2006/relationships/image" Target="../media/image2556.png"/><Relationship Id="rId347" Type="http://schemas.openxmlformats.org/officeDocument/2006/relationships/image" Target="../media/image2577.png"/><Relationship Id="rId512" Type="http://schemas.openxmlformats.org/officeDocument/2006/relationships/customXml" Target="../ink/ink2803.xml"/><Relationship Id="rId151" Type="http://schemas.openxmlformats.org/officeDocument/2006/relationships/image" Target="../media/image2506.png"/><Relationship Id="rId389" Type="http://schemas.openxmlformats.org/officeDocument/2006/relationships/image" Target="../media/image2598.png"/><Relationship Id="rId554" Type="http://schemas.openxmlformats.org/officeDocument/2006/relationships/customXml" Target="../ink/ink2824.xml"/><Relationship Id="rId596" Type="http://schemas.openxmlformats.org/officeDocument/2006/relationships/customXml" Target="../ink/ink2845.xml"/><Relationship Id="rId193" Type="http://schemas.openxmlformats.org/officeDocument/2006/relationships/image" Target="../media/image2526.png"/><Relationship Id="rId207" Type="http://schemas.openxmlformats.org/officeDocument/2006/relationships/customXml" Target="../ink/ink2627.xml"/><Relationship Id="rId249" Type="http://schemas.openxmlformats.org/officeDocument/2006/relationships/customXml" Target="../ink/ink2669.xml"/><Relationship Id="rId414" Type="http://schemas.openxmlformats.org/officeDocument/2006/relationships/customXml" Target="../ink/ink2754.xml"/><Relationship Id="rId456" Type="http://schemas.openxmlformats.org/officeDocument/2006/relationships/customXml" Target="../ink/ink2775.xml"/><Relationship Id="rId498" Type="http://schemas.openxmlformats.org/officeDocument/2006/relationships/customXml" Target="../ink/ink2796.xml"/><Relationship Id="rId621" Type="http://schemas.openxmlformats.org/officeDocument/2006/relationships/image" Target="../media/image2476.png"/><Relationship Id="rId13" Type="http://schemas.openxmlformats.org/officeDocument/2006/relationships/image" Target="../media/image24370.png"/><Relationship Id="rId260" Type="http://schemas.openxmlformats.org/officeDocument/2006/relationships/customXml" Target="../ink/ink2677.xml"/><Relationship Id="rId316" Type="http://schemas.openxmlformats.org/officeDocument/2006/relationships/customXml" Target="../ink/ink2705.xml"/><Relationship Id="rId523" Type="http://schemas.openxmlformats.org/officeDocument/2006/relationships/image" Target="../media/image2664.png"/><Relationship Id="rId55" Type="http://schemas.openxmlformats.org/officeDocument/2006/relationships/image" Target="../media/image24580.png"/><Relationship Id="rId358" Type="http://schemas.openxmlformats.org/officeDocument/2006/relationships/customXml" Target="../ink/ink2726.xml"/><Relationship Id="rId565" Type="http://schemas.openxmlformats.org/officeDocument/2006/relationships/image" Target="../media/image2685.png"/><Relationship Id="rId218" Type="http://schemas.openxmlformats.org/officeDocument/2006/relationships/customXml" Target="../ink/ink2638.xml"/><Relationship Id="rId425" Type="http://schemas.openxmlformats.org/officeDocument/2006/relationships/image" Target="../media/image2615.png"/><Relationship Id="rId467" Type="http://schemas.openxmlformats.org/officeDocument/2006/relationships/image" Target="../media/image2636.png"/><Relationship Id="rId632" Type="http://schemas.openxmlformats.org/officeDocument/2006/relationships/customXml" Target="../ink/ink2863.xml"/><Relationship Id="rId271" Type="http://schemas.openxmlformats.org/officeDocument/2006/relationships/image" Target="../media/image2539.png"/><Relationship Id="rId327" Type="http://schemas.openxmlformats.org/officeDocument/2006/relationships/image" Target="../media/image2567.png"/><Relationship Id="rId369" Type="http://schemas.openxmlformats.org/officeDocument/2006/relationships/image" Target="../media/image2588.png"/><Relationship Id="rId534" Type="http://schemas.openxmlformats.org/officeDocument/2006/relationships/customXml" Target="../ink/ink2814.xml"/><Relationship Id="rId576" Type="http://schemas.openxmlformats.org/officeDocument/2006/relationships/customXml" Target="../ink/ink2835.xml"/><Relationship Id="rId229" Type="http://schemas.openxmlformats.org/officeDocument/2006/relationships/customXml" Target="../ink/ink2649.xml"/><Relationship Id="rId173" Type="http://schemas.openxmlformats.org/officeDocument/2006/relationships/image" Target="../media/image2517.png"/><Relationship Id="rId380" Type="http://schemas.openxmlformats.org/officeDocument/2006/relationships/customXml" Target="../ink/ink2737.xml"/><Relationship Id="rId436" Type="http://schemas.openxmlformats.org/officeDocument/2006/relationships/customXml" Target="../ink/ink2765.xml"/><Relationship Id="rId601" Type="http://schemas.openxmlformats.org/officeDocument/2006/relationships/image" Target="../media/image2703.png"/><Relationship Id="rId643" Type="http://schemas.openxmlformats.org/officeDocument/2006/relationships/image" Target="../media/image2487.png"/><Relationship Id="rId240" Type="http://schemas.openxmlformats.org/officeDocument/2006/relationships/customXml" Target="../ink/ink2660.xml"/><Relationship Id="rId478" Type="http://schemas.openxmlformats.org/officeDocument/2006/relationships/customXml" Target="../ink/ink2786.xml"/><Relationship Id="rId35" Type="http://schemas.openxmlformats.org/officeDocument/2006/relationships/image" Target="../media/image24480.png"/><Relationship Id="rId77" Type="http://schemas.openxmlformats.org/officeDocument/2006/relationships/image" Target="../media/image2469.png"/><Relationship Id="rId282" Type="http://schemas.openxmlformats.org/officeDocument/2006/relationships/customXml" Target="../ink/ink2688.xml"/><Relationship Id="rId338" Type="http://schemas.openxmlformats.org/officeDocument/2006/relationships/customXml" Target="../ink/ink2716.xml"/><Relationship Id="rId503" Type="http://schemas.openxmlformats.org/officeDocument/2006/relationships/image" Target="../media/image2654.png"/><Relationship Id="rId545" Type="http://schemas.openxmlformats.org/officeDocument/2006/relationships/image" Target="../media/image2675.png"/><Relationship Id="rId587" Type="http://schemas.openxmlformats.org/officeDocument/2006/relationships/image" Target="../media/image2696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65.png"/><Relationship Id="rId299" Type="http://schemas.openxmlformats.org/officeDocument/2006/relationships/customXml" Target="../ink/ink2979.xml"/><Relationship Id="rId21" Type="http://schemas.openxmlformats.org/officeDocument/2006/relationships/image" Target="../media/image2717.png"/><Relationship Id="rId63" Type="http://schemas.openxmlformats.org/officeDocument/2006/relationships/image" Target="../media/image2738.png"/><Relationship Id="rId159" Type="http://schemas.openxmlformats.org/officeDocument/2006/relationships/image" Target="../media/image2786.png"/><Relationship Id="rId324" Type="http://schemas.openxmlformats.org/officeDocument/2006/relationships/image" Target="../media/image2824.png"/><Relationship Id="rId366" Type="http://schemas.openxmlformats.org/officeDocument/2006/relationships/image" Target="../media/image2845.png"/><Relationship Id="rId531" Type="http://schemas.openxmlformats.org/officeDocument/2006/relationships/customXml" Target="../ink/ink3090.xml"/><Relationship Id="rId226" Type="http://schemas.openxmlformats.org/officeDocument/2006/relationships/customXml" Target="../ink/ink2916.xml"/><Relationship Id="rId433" Type="http://schemas.openxmlformats.org/officeDocument/2006/relationships/customXml" Target="../ink/ink3041.xml"/><Relationship Id="rId268" Type="http://schemas.openxmlformats.org/officeDocument/2006/relationships/customXml" Target="../ink/ink2958.xml"/><Relationship Id="rId475" Type="http://schemas.openxmlformats.org/officeDocument/2006/relationships/customXml" Target="../ink/ink3062.xml"/><Relationship Id="rId377" Type="http://schemas.openxmlformats.org/officeDocument/2006/relationships/customXml" Target="../ink/ink3013.xml"/><Relationship Id="rId500" Type="http://schemas.openxmlformats.org/officeDocument/2006/relationships/image" Target="../media/image2912.png"/><Relationship Id="rId5" Type="http://schemas.openxmlformats.org/officeDocument/2006/relationships/image" Target="../media/image2709.png"/><Relationship Id="rId237" Type="http://schemas.openxmlformats.org/officeDocument/2006/relationships/customXml" Target="../ink/ink2927.xml"/><Relationship Id="rId402" Type="http://schemas.openxmlformats.org/officeDocument/2006/relationships/image" Target="../media/image2863.png"/><Relationship Id="rId279" Type="http://schemas.openxmlformats.org/officeDocument/2006/relationships/customXml" Target="../ink/ink2969.xml"/><Relationship Id="rId444" Type="http://schemas.openxmlformats.org/officeDocument/2006/relationships/image" Target="../media/image2884.png"/><Relationship Id="rId486" Type="http://schemas.openxmlformats.org/officeDocument/2006/relationships/image" Target="../media/image2905.png"/><Relationship Id="rId43" Type="http://schemas.openxmlformats.org/officeDocument/2006/relationships/image" Target="../media/image2728.png"/><Relationship Id="rId139" Type="http://schemas.openxmlformats.org/officeDocument/2006/relationships/image" Target="../media/image2776.png"/><Relationship Id="rId290" Type="http://schemas.openxmlformats.org/officeDocument/2006/relationships/image" Target="../media/image2807.png"/><Relationship Id="rId304" Type="http://schemas.openxmlformats.org/officeDocument/2006/relationships/image" Target="../media/image2814.png"/><Relationship Id="rId346" Type="http://schemas.openxmlformats.org/officeDocument/2006/relationships/image" Target="../media/image2835.png"/><Relationship Id="rId388" Type="http://schemas.openxmlformats.org/officeDocument/2006/relationships/image" Target="../media/image2856.png"/><Relationship Id="rId511" Type="http://schemas.openxmlformats.org/officeDocument/2006/relationships/customXml" Target="../ink/ink3080.xml"/><Relationship Id="rId192" Type="http://schemas.openxmlformats.org/officeDocument/2006/relationships/customXml" Target="../ink/ink2882.xml"/><Relationship Id="rId206" Type="http://schemas.openxmlformats.org/officeDocument/2006/relationships/customXml" Target="../ink/ink2896.xml"/><Relationship Id="rId85" Type="http://schemas.openxmlformats.org/officeDocument/2006/relationships/image" Target="../media/image2749.png"/><Relationship Id="rId413" Type="http://schemas.openxmlformats.org/officeDocument/2006/relationships/customXml" Target="../ink/ink3031.xml"/><Relationship Id="rId248" Type="http://schemas.openxmlformats.org/officeDocument/2006/relationships/customXml" Target="../ink/ink2938.xml"/><Relationship Id="rId269" Type="http://schemas.openxmlformats.org/officeDocument/2006/relationships/customXml" Target="../ink/ink2959.xml"/><Relationship Id="rId434" Type="http://schemas.openxmlformats.org/officeDocument/2006/relationships/image" Target="../media/image2879.png"/><Relationship Id="rId455" Type="http://schemas.openxmlformats.org/officeDocument/2006/relationships/customXml" Target="../ink/ink3052.xml"/><Relationship Id="rId476" Type="http://schemas.openxmlformats.org/officeDocument/2006/relationships/image" Target="../media/image2900.png"/><Relationship Id="rId497" Type="http://schemas.openxmlformats.org/officeDocument/2006/relationships/customXml" Target="../ink/ink3073.xml"/><Relationship Id="rId33" Type="http://schemas.openxmlformats.org/officeDocument/2006/relationships/image" Target="../media/image2723.png"/><Relationship Id="rId129" Type="http://schemas.openxmlformats.org/officeDocument/2006/relationships/image" Target="../media/image2771.png"/><Relationship Id="rId280" Type="http://schemas.openxmlformats.org/officeDocument/2006/relationships/customXml" Target="../ink/ink2970.xml"/><Relationship Id="rId315" Type="http://schemas.openxmlformats.org/officeDocument/2006/relationships/customXml" Target="../ink/ink2987.xml"/><Relationship Id="rId357" Type="http://schemas.openxmlformats.org/officeDocument/2006/relationships/customXml" Target="../ink/ink3003.xml"/><Relationship Id="rId501" Type="http://schemas.openxmlformats.org/officeDocument/2006/relationships/customXml" Target="../ink/ink3075.xml"/><Relationship Id="rId522" Type="http://schemas.openxmlformats.org/officeDocument/2006/relationships/image" Target="../media/image2510.png"/><Relationship Id="rId217" Type="http://schemas.openxmlformats.org/officeDocument/2006/relationships/customXml" Target="../ink/ink2907.xml"/><Relationship Id="rId75" Type="http://schemas.openxmlformats.org/officeDocument/2006/relationships/image" Target="../media/image2744.png"/><Relationship Id="rId161" Type="http://schemas.openxmlformats.org/officeDocument/2006/relationships/image" Target="../media/image2787.png"/><Relationship Id="rId378" Type="http://schemas.openxmlformats.org/officeDocument/2006/relationships/image" Target="../media/image2851.png"/><Relationship Id="rId399" Type="http://schemas.openxmlformats.org/officeDocument/2006/relationships/customXml" Target="../ink/ink3024.xml"/><Relationship Id="rId403" Type="http://schemas.openxmlformats.org/officeDocument/2006/relationships/customXml" Target="../ink/ink3026.xml"/><Relationship Id="rId238" Type="http://schemas.openxmlformats.org/officeDocument/2006/relationships/customXml" Target="../ink/ink2928.xml"/><Relationship Id="rId259" Type="http://schemas.openxmlformats.org/officeDocument/2006/relationships/customXml" Target="../ink/ink2949.xml"/><Relationship Id="rId424" Type="http://schemas.openxmlformats.org/officeDocument/2006/relationships/image" Target="../media/image2874.png"/><Relationship Id="rId445" Type="http://schemas.openxmlformats.org/officeDocument/2006/relationships/customXml" Target="../ink/ink3047.xml"/><Relationship Id="rId466" Type="http://schemas.openxmlformats.org/officeDocument/2006/relationships/image" Target="../media/image2895.png"/><Relationship Id="rId487" Type="http://schemas.openxmlformats.org/officeDocument/2006/relationships/customXml" Target="../ink/ink3068.xml"/><Relationship Id="rId23" Type="http://schemas.openxmlformats.org/officeDocument/2006/relationships/image" Target="../media/image2718.png"/><Relationship Id="rId119" Type="http://schemas.openxmlformats.org/officeDocument/2006/relationships/image" Target="../media/image2766.png"/><Relationship Id="rId270" Type="http://schemas.openxmlformats.org/officeDocument/2006/relationships/customXml" Target="../ink/ink2960.xml"/><Relationship Id="rId291" Type="http://schemas.openxmlformats.org/officeDocument/2006/relationships/customXml" Target="../ink/ink2975.xml"/><Relationship Id="rId305" Type="http://schemas.openxmlformats.org/officeDocument/2006/relationships/customXml" Target="../ink/ink2982.xml"/><Relationship Id="rId326" Type="http://schemas.openxmlformats.org/officeDocument/2006/relationships/image" Target="../media/image2825.png"/><Relationship Id="rId347" Type="http://schemas.openxmlformats.org/officeDocument/2006/relationships/customXml" Target="../ink/ink2998.xml"/><Relationship Id="rId512" Type="http://schemas.openxmlformats.org/officeDocument/2006/relationships/image" Target="../media/image2500.png"/><Relationship Id="rId533" Type="http://schemas.openxmlformats.org/officeDocument/2006/relationships/customXml" Target="../ink/ink3091.xml"/><Relationship Id="rId65" Type="http://schemas.openxmlformats.org/officeDocument/2006/relationships/image" Target="../media/image2739.png"/><Relationship Id="rId151" Type="http://schemas.openxmlformats.org/officeDocument/2006/relationships/image" Target="../media/image2782.png"/><Relationship Id="rId368" Type="http://schemas.openxmlformats.org/officeDocument/2006/relationships/image" Target="../media/image2846.png"/><Relationship Id="rId389" Type="http://schemas.openxmlformats.org/officeDocument/2006/relationships/customXml" Target="../ink/ink3019.xml"/><Relationship Id="rId193" Type="http://schemas.openxmlformats.org/officeDocument/2006/relationships/customXml" Target="../ink/ink2883.xml"/><Relationship Id="rId207" Type="http://schemas.openxmlformats.org/officeDocument/2006/relationships/customXml" Target="../ink/ink2897.xml"/><Relationship Id="rId228" Type="http://schemas.openxmlformats.org/officeDocument/2006/relationships/customXml" Target="../ink/ink2918.xml"/><Relationship Id="rId249" Type="http://schemas.openxmlformats.org/officeDocument/2006/relationships/customXml" Target="../ink/ink2939.xml"/><Relationship Id="rId414" Type="http://schemas.openxmlformats.org/officeDocument/2006/relationships/image" Target="../media/image2869.png"/><Relationship Id="rId435" Type="http://schemas.openxmlformats.org/officeDocument/2006/relationships/customXml" Target="../ink/ink3042.xml"/><Relationship Id="rId456" Type="http://schemas.openxmlformats.org/officeDocument/2006/relationships/image" Target="../media/image2890.png"/><Relationship Id="rId477" Type="http://schemas.openxmlformats.org/officeDocument/2006/relationships/customXml" Target="../ink/ink3063.xml"/><Relationship Id="rId498" Type="http://schemas.openxmlformats.org/officeDocument/2006/relationships/image" Target="../media/image2911.png"/><Relationship Id="rId13" Type="http://schemas.openxmlformats.org/officeDocument/2006/relationships/image" Target="../media/image2713.png"/><Relationship Id="rId109" Type="http://schemas.openxmlformats.org/officeDocument/2006/relationships/image" Target="../media/image2761.png"/><Relationship Id="rId260" Type="http://schemas.openxmlformats.org/officeDocument/2006/relationships/customXml" Target="../ink/ink2950.xml"/><Relationship Id="rId316" Type="http://schemas.openxmlformats.org/officeDocument/2006/relationships/image" Target="../media/image2820.png"/><Relationship Id="rId502" Type="http://schemas.openxmlformats.org/officeDocument/2006/relationships/image" Target="../media/image2913.png"/><Relationship Id="rId523" Type="http://schemas.openxmlformats.org/officeDocument/2006/relationships/customXml" Target="../ink/ink3086.xml"/><Relationship Id="rId55" Type="http://schemas.openxmlformats.org/officeDocument/2006/relationships/image" Target="../media/image2734.png"/><Relationship Id="rId97" Type="http://schemas.openxmlformats.org/officeDocument/2006/relationships/image" Target="../media/image2755.png"/><Relationship Id="rId141" Type="http://schemas.openxmlformats.org/officeDocument/2006/relationships/image" Target="../media/image2777.png"/><Relationship Id="rId358" Type="http://schemas.openxmlformats.org/officeDocument/2006/relationships/image" Target="../media/image2841.png"/><Relationship Id="rId379" Type="http://schemas.openxmlformats.org/officeDocument/2006/relationships/customXml" Target="../ink/ink3014.xml"/><Relationship Id="rId183" Type="http://schemas.openxmlformats.org/officeDocument/2006/relationships/image" Target="../media/image2798.png"/><Relationship Id="rId7" Type="http://schemas.openxmlformats.org/officeDocument/2006/relationships/image" Target="../media/image2710.png"/><Relationship Id="rId218" Type="http://schemas.openxmlformats.org/officeDocument/2006/relationships/customXml" Target="../ink/ink2908.xml"/><Relationship Id="rId239" Type="http://schemas.openxmlformats.org/officeDocument/2006/relationships/customXml" Target="../ink/ink2929.xml"/><Relationship Id="rId390" Type="http://schemas.openxmlformats.org/officeDocument/2006/relationships/image" Target="../media/image2857.png"/><Relationship Id="rId404" Type="http://schemas.openxmlformats.org/officeDocument/2006/relationships/image" Target="../media/image2864.png"/><Relationship Id="rId425" Type="http://schemas.openxmlformats.org/officeDocument/2006/relationships/customXml" Target="../ink/ink3037.xml"/><Relationship Id="rId446" Type="http://schemas.openxmlformats.org/officeDocument/2006/relationships/image" Target="../media/image2885.png"/><Relationship Id="rId467" Type="http://schemas.openxmlformats.org/officeDocument/2006/relationships/customXml" Target="../ink/ink3058.xml"/><Relationship Id="rId250" Type="http://schemas.openxmlformats.org/officeDocument/2006/relationships/customXml" Target="../ink/ink2940.xml"/><Relationship Id="rId271" Type="http://schemas.openxmlformats.org/officeDocument/2006/relationships/customXml" Target="../ink/ink2961.xml"/><Relationship Id="rId292" Type="http://schemas.openxmlformats.org/officeDocument/2006/relationships/image" Target="../media/image2808.png"/><Relationship Id="rId306" Type="http://schemas.openxmlformats.org/officeDocument/2006/relationships/image" Target="../media/image2815.png"/><Relationship Id="rId488" Type="http://schemas.openxmlformats.org/officeDocument/2006/relationships/image" Target="../media/image2906.png"/><Relationship Id="rId45" Type="http://schemas.openxmlformats.org/officeDocument/2006/relationships/image" Target="../media/image2729.png"/><Relationship Id="rId87" Type="http://schemas.openxmlformats.org/officeDocument/2006/relationships/image" Target="../media/image2750.png"/><Relationship Id="rId131" Type="http://schemas.openxmlformats.org/officeDocument/2006/relationships/image" Target="../media/image2772.png"/><Relationship Id="rId327" Type="http://schemas.openxmlformats.org/officeDocument/2006/relationships/customXml" Target="../ink/ink2993.xml"/><Relationship Id="rId348" Type="http://schemas.openxmlformats.org/officeDocument/2006/relationships/image" Target="../media/image2836.png"/><Relationship Id="rId369" Type="http://schemas.openxmlformats.org/officeDocument/2006/relationships/customXml" Target="../ink/ink3009.xml"/><Relationship Id="rId513" Type="http://schemas.openxmlformats.org/officeDocument/2006/relationships/customXml" Target="../ink/ink3081.xml"/><Relationship Id="rId534" Type="http://schemas.openxmlformats.org/officeDocument/2006/relationships/image" Target="../media/image2799.png"/><Relationship Id="rId194" Type="http://schemas.openxmlformats.org/officeDocument/2006/relationships/customXml" Target="../ink/ink2884.xml"/><Relationship Id="rId208" Type="http://schemas.openxmlformats.org/officeDocument/2006/relationships/customXml" Target="../ink/ink2898.xml"/><Relationship Id="rId229" Type="http://schemas.openxmlformats.org/officeDocument/2006/relationships/customXml" Target="../ink/ink2919.xml"/><Relationship Id="rId173" Type="http://schemas.openxmlformats.org/officeDocument/2006/relationships/image" Target="../media/image2793.png"/><Relationship Id="rId380" Type="http://schemas.openxmlformats.org/officeDocument/2006/relationships/image" Target="../media/image2852.png"/><Relationship Id="rId415" Type="http://schemas.openxmlformats.org/officeDocument/2006/relationships/customXml" Target="../ink/ink3032.xml"/><Relationship Id="rId436" Type="http://schemas.openxmlformats.org/officeDocument/2006/relationships/image" Target="../media/image2880.png"/><Relationship Id="rId457" Type="http://schemas.openxmlformats.org/officeDocument/2006/relationships/customXml" Target="../ink/ink3053.xml"/><Relationship Id="rId240" Type="http://schemas.openxmlformats.org/officeDocument/2006/relationships/customXml" Target="../ink/ink2930.xml"/><Relationship Id="rId261" Type="http://schemas.openxmlformats.org/officeDocument/2006/relationships/customXml" Target="../ink/ink2951.xml"/><Relationship Id="rId478" Type="http://schemas.openxmlformats.org/officeDocument/2006/relationships/image" Target="../media/image2901.png"/><Relationship Id="rId499" Type="http://schemas.openxmlformats.org/officeDocument/2006/relationships/customXml" Target="../ink/ink3074.xml"/><Relationship Id="rId35" Type="http://schemas.openxmlformats.org/officeDocument/2006/relationships/image" Target="../media/image2724.png"/><Relationship Id="rId77" Type="http://schemas.openxmlformats.org/officeDocument/2006/relationships/image" Target="../media/image2745.png"/><Relationship Id="rId282" Type="http://schemas.openxmlformats.org/officeDocument/2006/relationships/image" Target="../media/image2803.png"/><Relationship Id="rId317" Type="http://schemas.openxmlformats.org/officeDocument/2006/relationships/customXml" Target="../ink/ink2988.xml"/><Relationship Id="rId338" Type="http://schemas.openxmlformats.org/officeDocument/2006/relationships/image" Target="../media/image2831.png"/><Relationship Id="rId359" Type="http://schemas.openxmlformats.org/officeDocument/2006/relationships/customXml" Target="../ink/ink3004.xml"/><Relationship Id="rId503" Type="http://schemas.openxmlformats.org/officeDocument/2006/relationships/customXml" Target="../ink/ink3076.xml"/><Relationship Id="rId524" Type="http://schemas.openxmlformats.org/officeDocument/2006/relationships/image" Target="../media/image2520.png"/><Relationship Id="rId184" Type="http://schemas.openxmlformats.org/officeDocument/2006/relationships/customXml" Target="../ink/ink2879.xml"/><Relationship Id="rId219" Type="http://schemas.openxmlformats.org/officeDocument/2006/relationships/customXml" Target="../ink/ink2909.xml"/><Relationship Id="rId121" Type="http://schemas.openxmlformats.org/officeDocument/2006/relationships/image" Target="../media/image2767.png"/><Relationship Id="rId163" Type="http://schemas.openxmlformats.org/officeDocument/2006/relationships/image" Target="../media/image2788.png"/><Relationship Id="rId370" Type="http://schemas.openxmlformats.org/officeDocument/2006/relationships/image" Target="../media/image2847.png"/><Relationship Id="rId391" Type="http://schemas.openxmlformats.org/officeDocument/2006/relationships/customXml" Target="../ink/ink3020.xml"/><Relationship Id="rId405" Type="http://schemas.openxmlformats.org/officeDocument/2006/relationships/customXml" Target="../ink/ink3027.xml"/><Relationship Id="rId426" Type="http://schemas.openxmlformats.org/officeDocument/2006/relationships/image" Target="../media/image2875.png"/><Relationship Id="rId447" Type="http://schemas.openxmlformats.org/officeDocument/2006/relationships/customXml" Target="../ink/ink3048.xml"/><Relationship Id="rId230" Type="http://schemas.openxmlformats.org/officeDocument/2006/relationships/customXml" Target="../ink/ink2920.xml"/><Relationship Id="rId251" Type="http://schemas.openxmlformats.org/officeDocument/2006/relationships/customXml" Target="../ink/ink2941.xml"/><Relationship Id="rId468" Type="http://schemas.openxmlformats.org/officeDocument/2006/relationships/image" Target="../media/image2896.png"/><Relationship Id="rId489" Type="http://schemas.openxmlformats.org/officeDocument/2006/relationships/customXml" Target="../ink/ink3069.xml"/><Relationship Id="rId25" Type="http://schemas.openxmlformats.org/officeDocument/2006/relationships/image" Target="../media/image2719.png"/><Relationship Id="rId67" Type="http://schemas.openxmlformats.org/officeDocument/2006/relationships/image" Target="../media/image2740.png"/><Relationship Id="rId272" Type="http://schemas.openxmlformats.org/officeDocument/2006/relationships/customXml" Target="../ink/ink2962.xml"/><Relationship Id="rId293" Type="http://schemas.openxmlformats.org/officeDocument/2006/relationships/customXml" Target="../ink/ink2976.xml"/><Relationship Id="rId307" Type="http://schemas.openxmlformats.org/officeDocument/2006/relationships/customXml" Target="../ink/ink2983.xml"/><Relationship Id="rId328" Type="http://schemas.openxmlformats.org/officeDocument/2006/relationships/image" Target="../media/image2826.png"/><Relationship Id="rId349" Type="http://schemas.openxmlformats.org/officeDocument/2006/relationships/customXml" Target="../ink/ink2999.xml"/><Relationship Id="rId514" Type="http://schemas.openxmlformats.org/officeDocument/2006/relationships/image" Target="../media/image2501.png"/><Relationship Id="rId535" Type="http://schemas.openxmlformats.org/officeDocument/2006/relationships/customXml" Target="../ink/ink3092.xml"/><Relationship Id="rId195" Type="http://schemas.openxmlformats.org/officeDocument/2006/relationships/customXml" Target="../ink/ink2885.xml"/><Relationship Id="rId209" Type="http://schemas.openxmlformats.org/officeDocument/2006/relationships/customXml" Target="../ink/ink2899.xml"/><Relationship Id="rId111" Type="http://schemas.openxmlformats.org/officeDocument/2006/relationships/image" Target="../media/image2762.png"/><Relationship Id="rId153" Type="http://schemas.openxmlformats.org/officeDocument/2006/relationships/image" Target="../media/image2783.png"/><Relationship Id="rId360" Type="http://schemas.openxmlformats.org/officeDocument/2006/relationships/image" Target="../media/image2842.png"/><Relationship Id="rId381" Type="http://schemas.openxmlformats.org/officeDocument/2006/relationships/customXml" Target="../ink/ink3015.xml"/><Relationship Id="rId416" Type="http://schemas.openxmlformats.org/officeDocument/2006/relationships/image" Target="../media/image2870.png"/><Relationship Id="rId220" Type="http://schemas.openxmlformats.org/officeDocument/2006/relationships/customXml" Target="../ink/ink2910.xml"/><Relationship Id="rId241" Type="http://schemas.openxmlformats.org/officeDocument/2006/relationships/customXml" Target="../ink/ink2931.xml"/><Relationship Id="rId437" Type="http://schemas.openxmlformats.org/officeDocument/2006/relationships/customXml" Target="../ink/ink3043.xml"/><Relationship Id="rId458" Type="http://schemas.openxmlformats.org/officeDocument/2006/relationships/image" Target="../media/image2891.png"/><Relationship Id="rId479" Type="http://schemas.openxmlformats.org/officeDocument/2006/relationships/customXml" Target="../ink/ink3064.xml"/><Relationship Id="rId15" Type="http://schemas.openxmlformats.org/officeDocument/2006/relationships/image" Target="../media/image2714.png"/><Relationship Id="rId57" Type="http://schemas.openxmlformats.org/officeDocument/2006/relationships/image" Target="../media/image2735.png"/><Relationship Id="rId262" Type="http://schemas.openxmlformats.org/officeDocument/2006/relationships/customXml" Target="../ink/ink2952.xml"/><Relationship Id="rId283" Type="http://schemas.openxmlformats.org/officeDocument/2006/relationships/customXml" Target="../ink/ink2971.xml"/><Relationship Id="rId318" Type="http://schemas.openxmlformats.org/officeDocument/2006/relationships/image" Target="../media/image2821.png"/><Relationship Id="rId339" Type="http://schemas.openxmlformats.org/officeDocument/2006/relationships/customXml" Target="../ink/ink2996.xml"/><Relationship Id="rId490" Type="http://schemas.openxmlformats.org/officeDocument/2006/relationships/image" Target="../media/image2907.png"/><Relationship Id="rId504" Type="http://schemas.openxmlformats.org/officeDocument/2006/relationships/image" Target="../media/image2914.png"/><Relationship Id="rId525" Type="http://schemas.openxmlformats.org/officeDocument/2006/relationships/customXml" Target="../ink/ink3087.xml"/><Relationship Id="rId99" Type="http://schemas.openxmlformats.org/officeDocument/2006/relationships/image" Target="../media/image2756.png"/><Relationship Id="rId101" Type="http://schemas.openxmlformats.org/officeDocument/2006/relationships/image" Target="../media/image2757.png"/><Relationship Id="rId143" Type="http://schemas.openxmlformats.org/officeDocument/2006/relationships/image" Target="../media/image2778.png"/><Relationship Id="rId350" Type="http://schemas.openxmlformats.org/officeDocument/2006/relationships/image" Target="../media/image2837.png"/><Relationship Id="rId371" Type="http://schemas.openxmlformats.org/officeDocument/2006/relationships/customXml" Target="../ink/ink3010.xml"/><Relationship Id="rId406" Type="http://schemas.openxmlformats.org/officeDocument/2006/relationships/image" Target="../media/image2865.png"/><Relationship Id="rId9" Type="http://schemas.openxmlformats.org/officeDocument/2006/relationships/image" Target="../media/image2711.png"/><Relationship Id="rId210" Type="http://schemas.openxmlformats.org/officeDocument/2006/relationships/customXml" Target="../ink/ink2900.xml"/><Relationship Id="rId392" Type="http://schemas.openxmlformats.org/officeDocument/2006/relationships/image" Target="../media/image2858.png"/><Relationship Id="rId427" Type="http://schemas.openxmlformats.org/officeDocument/2006/relationships/customXml" Target="../ink/ink3038.xml"/><Relationship Id="rId448" Type="http://schemas.openxmlformats.org/officeDocument/2006/relationships/image" Target="../media/image2886.png"/><Relationship Id="rId469" Type="http://schemas.openxmlformats.org/officeDocument/2006/relationships/customXml" Target="../ink/ink3059.xml"/><Relationship Id="rId231" Type="http://schemas.openxmlformats.org/officeDocument/2006/relationships/customXml" Target="../ink/ink2921.xml"/><Relationship Id="rId252" Type="http://schemas.openxmlformats.org/officeDocument/2006/relationships/customXml" Target="../ink/ink2942.xml"/><Relationship Id="rId273" Type="http://schemas.openxmlformats.org/officeDocument/2006/relationships/customXml" Target="../ink/ink2963.xml"/><Relationship Id="rId294" Type="http://schemas.openxmlformats.org/officeDocument/2006/relationships/image" Target="../media/image2809.png"/><Relationship Id="rId308" Type="http://schemas.openxmlformats.org/officeDocument/2006/relationships/image" Target="../media/image2816.png"/><Relationship Id="rId329" Type="http://schemas.openxmlformats.org/officeDocument/2006/relationships/customXml" Target="../ink/ink2994.xml"/><Relationship Id="rId480" Type="http://schemas.openxmlformats.org/officeDocument/2006/relationships/image" Target="../media/image2902.png"/><Relationship Id="rId515" Type="http://schemas.openxmlformats.org/officeDocument/2006/relationships/customXml" Target="../ink/ink3082.xml"/><Relationship Id="rId536" Type="http://schemas.openxmlformats.org/officeDocument/2006/relationships/image" Target="../media/image2801.png"/><Relationship Id="rId47" Type="http://schemas.openxmlformats.org/officeDocument/2006/relationships/image" Target="../media/image2730.png"/><Relationship Id="rId89" Type="http://schemas.openxmlformats.org/officeDocument/2006/relationships/image" Target="../media/image2751.png"/><Relationship Id="rId133" Type="http://schemas.openxmlformats.org/officeDocument/2006/relationships/image" Target="../media/image2773.png"/><Relationship Id="rId175" Type="http://schemas.openxmlformats.org/officeDocument/2006/relationships/image" Target="../media/image2794.png"/><Relationship Id="rId340" Type="http://schemas.openxmlformats.org/officeDocument/2006/relationships/image" Target="../media/image2832.png"/><Relationship Id="rId361" Type="http://schemas.openxmlformats.org/officeDocument/2006/relationships/customXml" Target="../ink/ink3005.xml"/><Relationship Id="rId196" Type="http://schemas.openxmlformats.org/officeDocument/2006/relationships/customXml" Target="../ink/ink2886.xml"/><Relationship Id="rId200" Type="http://schemas.openxmlformats.org/officeDocument/2006/relationships/customXml" Target="../ink/ink2890.xml"/><Relationship Id="rId382" Type="http://schemas.openxmlformats.org/officeDocument/2006/relationships/image" Target="../media/image2853.png"/><Relationship Id="rId417" Type="http://schemas.openxmlformats.org/officeDocument/2006/relationships/customXml" Target="../ink/ink3033.xml"/><Relationship Id="rId438" Type="http://schemas.openxmlformats.org/officeDocument/2006/relationships/image" Target="../media/image2881.png"/><Relationship Id="rId459" Type="http://schemas.openxmlformats.org/officeDocument/2006/relationships/customXml" Target="../ink/ink3054.xml"/><Relationship Id="rId221" Type="http://schemas.openxmlformats.org/officeDocument/2006/relationships/customXml" Target="../ink/ink2911.xml"/><Relationship Id="rId242" Type="http://schemas.openxmlformats.org/officeDocument/2006/relationships/customXml" Target="../ink/ink2932.xml"/><Relationship Id="rId263" Type="http://schemas.openxmlformats.org/officeDocument/2006/relationships/customXml" Target="../ink/ink2953.xml"/><Relationship Id="rId284" Type="http://schemas.openxmlformats.org/officeDocument/2006/relationships/image" Target="../media/image2804.png"/><Relationship Id="rId319" Type="http://schemas.openxmlformats.org/officeDocument/2006/relationships/customXml" Target="../ink/ink2989.xml"/><Relationship Id="rId470" Type="http://schemas.openxmlformats.org/officeDocument/2006/relationships/image" Target="../media/image2897.png"/><Relationship Id="rId491" Type="http://schemas.openxmlformats.org/officeDocument/2006/relationships/customXml" Target="../ink/ink3070.xml"/><Relationship Id="rId505" Type="http://schemas.openxmlformats.org/officeDocument/2006/relationships/customXml" Target="../ink/ink3077.xml"/><Relationship Id="rId526" Type="http://schemas.openxmlformats.org/officeDocument/2006/relationships/image" Target="../media/image2521.png"/><Relationship Id="rId37" Type="http://schemas.openxmlformats.org/officeDocument/2006/relationships/image" Target="../media/image2725.png"/><Relationship Id="rId79" Type="http://schemas.openxmlformats.org/officeDocument/2006/relationships/image" Target="../media/image2746.png"/><Relationship Id="rId123" Type="http://schemas.openxmlformats.org/officeDocument/2006/relationships/image" Target="../media/image2768.png"/><Relationship Id="rId330" Type="http://schemas.openxmlformats.org/officeDocument/2006/relationships/image" Target="../media/image2827.png"/><Relationship Id="rId165" Type="http://schemas.openxmlformats.org/officeDocument/2006/relationships/image" Target="../media/image2789.png"/><Relationship Id="rId351" Type="http://schemas.openxmlformats.org/officeDocument/2006/relationships/customXml" Target="../ink/ink3000.xml"/><Relationship Id="rId372" Type="http://schemas.openxmlformats.org/officeDocument/2006/relationships/image" Target="../media/image2848.png"/><Relationship Id="rId393" Type="http://schemas.openxmlformats.org/officeDocument/2006/relationships/customXml" Target="../ink/ink3021.xml"/><Relationship Id="rId407" Type="http://schemas.openxmlformats.org/officeDocument/2006/relationships/customXml" Target="../ink/ink3028.xml"/><Relationship Id="rId428" Type="http://schemas.openxmlformats.org/officeDocument/2006/relationships/image" Target="../media/image2876.png"/><Relationship Id="rId449" Type="http://schemas.openxmlformats.org/officeDocument/2006/relationships/customXml" Target="../ink/ink3049.xml"/><Relationship Id="rId211" Type="http://schemas.openxmlformats.org/officeDocument/2006/relationships/customXml" Target="../ink/ink2901.xml"/><Relationship Id="rId232" Type="http://schemas.openxmlformats.org/officeDocument/2006/relationships/customXml" Target="../ink/ink2922.xml"/><Relationship Id="rId253" Type="http://schemas.openxmlformats.org/officeDocument/2006/relationships/customXml" Target="../ink/ink2943.xml"/><Relationship Id="rId274" Type="http://schemas.openxmlformats.org/officeDocument/2006/relationships/customXml" Target="../ink/ink2964.xml"/><Relationship Id="rId295" Type="http://schemas.openxmlformats.org/officeDocument/2006/relationships/customXml" Target="../ink/ink2977.xml"/><Relationship Id="rId309" Type="http://schemas.openxmlformats.org/officeDocument/2006/relationships/customXml" Target="../ink/ink2984.xml"/><Relationship Id="rId460" Type="http://schemas.openxmlformats.org/officeDocument/2006/relationships/image" Target="../media/image2892.png"/><Relationship Id="rId481" Type="http://schemas.openxmlformats.org/officeDocument/2006/relationships/customXml" Target="../ink/ink3065.xml"/><Relationship Id="rId516" Type="http://schemas.openxmlformats.org/officeDocument/2006/relationships/image" Target="../media/image2502.png"/><Relationship Id="rId27" Type="http://schemas.openxmlformats.org/officeDocument/2006/relationships/image" Target="../media/image2720.png"/><Relationship Id="rId69" Type="http://schemas.openxmlformats.org/officeDocument/2006/relationships/image" Target="../media/image2741.png"/><Relationship Id="rId113" Type="http://schemas.openxmlformats.org/officeDocument/2006/relationships/image" Target="../media/image2763.png"/><Relationship Id="rId320" Type="http://schemas.openxmlformats.org/officeDocument/2006/relationships/image" Target="../media/image2822.png"/><Relationship Id="rId537" Type="http://schemas.openxmlformats.org/officeDocument/2006/relationships/customXml" Target="../ink/ink3093.xml"/><Relationship Id="rId197" Type="http://schemas.openxmlformats.org/officeDocument/2006/relationships/customXml" Target="../ink/ink2887.xml"/><Relationship Id="rId155" Type="http://schemas.openxmlformats.org/officeDocument/2006/relationships/image" Target="../media/image2784.png"/><Relationship Id="rId341" Type="http://schemas.openxmlformats.org/officeDocument/2006/relationships/customXml" Target="../ink/ink2997.xml"/><Relationship Id="rId362" Type="http://schemas.openxmlformats.org/officeDocument/2006/relationships/image" Target="../media/image2843.png"/><Relationship Id="rId383" Type="http://schemas.openxmlformats.org/officeDocument/2006/relationships/customXml" Target="../ink/ink3016.xml"/><Relationship Id="rId418" Type="http://schemas.openxmlformats.org/officeDocument/2006/relationships/image" Target="../media/image2871.png"/><Relationship Id="rId439" Type="http://schemas.openxmlformats.org/officeDocument/2006/relationships/customXml" Target="../ink/ink3044.xml"/><Relationship Id="rId201" Type="http://schemas.openxmlformats.org/officeDocument/2006/relationships/customXml" Target="../ink/ink2891.xml"/><Relationship Id="rId222" Type="http://schemas.openxmlformats.org/officeDocument/2006/relationships/customXml" Target="../ink/ink2912.xml"/><Relationship Id="rId243" Type="http://schemas.openxmlformats.org/officeDocument/2006/relationships/customXml" Target="../ink/ink2933.xml"/><Relationship Id="rId264" Type="http://schemas.openxmlformats.org/officeDocument/2006/relationships/customXml" Target="../ink/ink2954.xml"/><Relationship Id="rId285" Type="http://schemas.openxmlformats.org/officeDocument/2006/relationships/customXml" Target="../ink/ink2972.xml"/><Relationship Id="rId450" Type="http://schemas.openxmlformats.org/officeDocument/2006/relationships/image" Target="../media/image2887.png"/><Relationship Id="rId471" Type="http://schemas.openxmlformats.org/officeDocument/2006/relationships/customXml" Target="../ink/ink3060.xml"/><Relationship Id="rId506" Type="http://schemas.openxmlformats.org/officeDocument/2006/relationships/image" Target="../media/image2915.png"/><Relationship Id="rId17" Type="http://schemas.openxmlformats.org/officeDocument/2006/relationships/image" Target="../media/image2715.png"/><Relationship Id="rId59" Type="http://schemas.openxmlformats.org/officeDocument/2006/relationships/image" Target="../media/image2736.png"/><Relationship Id="rId103" Type="http://schemas.openxmlformats.org/officeDocument/2006/relationships/image" Target="../media/image2758.png"/><Relationship Id="rId310" Type="http://schemas.openxmlformats.org/officeDocument/2006/relationships/image" Target="../media/image2817.png"/><Relationship Id="rId492" Type="http://schemas.openxmlformats.org/officeDocument/2006/relationships/image" Target="../media/image2908.png"/><Relationship Id="rId527" Type="http://schemas.openxmlformats.org/officeDocument/2006/relationships/customXml" Target="../ink/ink3088.xml"/><Relationship Id="rId187" Type="http://schemas.openxmlformats.org/officeDocument/2006/relationships/image" Target="../media/image2800.png"/><Relationship Id="rId91" Type="http://schemas.openxmlformats.org/officeDocument/2006/relationships/image" Target="../media/image2752.png"/><Relationship Id="rId145" Type="http://schemas.openxmlformats.org/officeDocument/2006/relationships/image" Target="../media/image2779.png"/><Relationship Id="rId331" Type="http://schemas.openxmlformats.org/officeDocument/2006/relationships/customXml" Target="../ink/ink2995.xml"/><Relationship Id="rId352" Type="http://schemas.openxmlformats.org/officeDocument/2006/relationships/image" Target="../media/image2838.png"/><Relationship Id="rId373" Type="http://schemas.openxmlformats.org/officeDocument/2006/relationships/customXml" Target="../ink/ink3011.xml"/><Relationship Id="rId394" Type="http://schemas.openxmlformats.org/officeDocument/2006/relationships/image" Target="../media/image2859.png"/><Relationship Id="rId408" Type="http://schemas.openxmlformats.org/officeDocument/2006/relationships/image" Target="../media/image2866.png"/><Relationship Id="rId429" Type="http://schemas.openxmlformats.org/officeDocument/2006/relationships/customXml" Target="../ink/ink3039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2902.xml"/><Relationship Id="rId233" Type="http://schemas.openxmlformats.org/officeDocument/2006/relationships/customXml" Target="../ink/ink2923.xml"/><Relationship Id="rId254" Type="http://schemas.openxmlformats.org/officeDocument/2006/relationships/customXml" Target="../ink/ink2944.xml"/><Relationship Id="rId440" Type="http://schemas.openxmlformats.org/officeDocument/2006/relationships/image" Target="../media/image2882.png"/><Relationship Id="rId49" Type="http://schemas.openxmlformats.org/officeDocument/2006/relationships/image" Target="../media/image2731.png"/><Relationship Id="rId275" Type="http://schemas.openxmlformats.org/officeDocument/2006/relationships/customXml" Target="../ink/ink2965.xml"/><Relationship Id="rId296" Type="http://schemas.openxmlformats.org/officeDocument/2006/relationships/image" Target="../media/image2810.png"/><Relationship Id="rId300" Type="http://schemas.openxmlformats.org/officeDocument/2006/relationships/image" Target="../media/image2812.png"/><Relationship Id="rId461" Type="http://schemas.openxmlformats.org/officeDocument/2006/relationships/customXml" Target="../ink/ink3055.xml"/><Relationship Id="rId482" Type="http://schemas.openxmlformats.org/officeDocument/2006/relationships/image" Target="../media/image2903.png"/><Relationship Id="rId517" Type="http://schemas.openxmlformats.org/officeDocument/2006/relationships/customXml" Target="../ink/ink3083.xml"/><Relationship Id="rId538" Type="http://schemas.openxmlformats.org/officeDocument/2006/relationships/image" Target="../media/image2802.png"/><Relationship Id="rId198" Type="http://schemas.openxmlformats.org/officeDocument/2006/relationships/customXml" Target="../ink/ink2888.xml"/><Relationship Id="rId81" Type="http://schemas.openxmlformats.org/officeDocument/2006/relationships/image" Target="../media/image2747.png"/><Relationship Id="rId135" Type="http://schemas.openxmlformats.org/officeDocument/2006/relationships/image" Target="../media/image2774.png"/><Relationship Id="rId177" Type="http://schemas.openxmlformats.org/officeDocument/2006/relationships/image" Target="../media/image2795.png"/><Relationship Id="rId321" Type="http://schemas.openxmlformats.org/officeDocument/2006/relationships/customXml" Target="../ink/ink2990.xml"/><Relationship Id="rId363" Type="http://schemas.openxmlformats.org/officeDocument/2006/relationships/customXml" Target="../ink/ink3006.xml"/><Relationship Id="rId384" Type="http://schemas.openxmlformats.org/officeDocument/2006/relationships/image" Target="../media/image2854.png"/><Relationship Id="rId419" Type="http://schemas.openxmlformats.org/officeDocument/2006/relationships/customXml" Target="../ink/ink3034.xml"/><Relationship Id="rId202" Type="http://schemas.openxmlformats.org/officeDocument/2006/relationships/customXml" Target="../ink/ink2892.xml"/><Relationship Id="rId223" Type="http://schemas.openxmlformats.org/officeDocument/2006/relationships/customXml" Target="../ink/ink2913.xml"/><Relationship Id="rId244" Type="http://schemas.openxmlformats.org/officeDocument/2006/relationships/customXml" Target="../ink/ink2934.xml"/><Relationship Id="rId430" Type="http://schemas.openxmlformats.org/officeDocument/2006/relationships/image" Target="../media/image2877.png"/><Relationship Id="rId39" Type="http://schemas.openxmlformats.org/officeDocument/2006/relationships/image" Target="../media/image2726.png"/><Relationship Id="rId265" Type="http://schemas.openxmlformats.org/officeDocument/2006/relationships/customXml" Target="../ink/ink2955.xml"/><Relationship Id="rId286" Type="http://schemas.openxmlformats.org/officeDocument/2006/relationships/image" Target="../media/image2805.png"/><Relationship Id="rId451" Type="http://schemas.openxmlformats.org/officeDocument/2006/relationships/customXml" Target="../ink/ink3050.xml"/><Relationship Id="rId472" Type="http://schemas.openxmlformats.org/officeDocument/2006/relationships/image" Target="../media/image2898.png"/><Relationship Id="rId493" Type="http://schemas.openxmlformats.org/officeDocument/2006/relationships/customXml" Target="../ink/ink3071.xml"/><Relationship Id="rId507" Type="http://schemas.openxmlformats.org/officeDocument/2006/relationships/customXml" Target="../ink/ink3078.xml"/><Relationship Id="rId528" Type="http://schemas.openxmlformats.org/officeDocument/2006/relationships/image" Target="../media/image2522.png"/><Relationship Id="rId188" Type="http://schemas.openxmlformats.org/officeDocument/2006/relationships/customXml" Target="../ink/ink2880.xml"/><Relationship Id="rId125" Type="http://schemas.openxmlformats.org/officeDocument/2006/relationships/image" Target="../media/image2769.png"/><Relationship Id="rId167" Type="http://schemas.openxmlformats.org/officeDocument/2006/relationships/image" Target="../media/image2790.png"/><Relationship Id="rId311" Type="http://schemas.openxmlformats.org/officeDocument/2006/relationships/customXml" Target="../ink/ink2985.xml"/><Relationship Id="rId353" Type="http://schemas.openxmlformats.org/officeDocument/2006/relationships/customXml" Target="../ink/ink3001.xml"/><Relationship Id="rId374" Type="http://schemas.openxmlformats.org/officeDocument/2006/relationships/image" Target="../media/image2849.png"/><Relationship Id="rId395" Type="http://schemas.openxmlformats.org/officeDocument/2006/relationships/customXml" Target="../ink/ink3022.xml"/><Relationship Id="rId409" Type="http://schemas.openxmlformats.org/officeDocument/2006/relationships/customXml" Target="../ink/ink3029.xml"/><Relationship Id="rId213" Type="http://schemas.openxmlformats.org/officeDocument/2006/relationships/customXml" Target="../ink/ink2903.xml"/><Relationship Id="rId71" Type="http://schemas.openxmlformats.org/officeDocument/2006/relationships/image" Target="../media/image2742.png"/><Relationship Id="rId234" Type="http://schemas.openxmlformats.org/officeDocument/2006/relationships/customXml" Target="../ink/ink2924.xml"/><Relationship Id="rId420" Type="http://schemas.openxmlformats.org/officeDocument/2006/relationships/image" Target="../media/image2872.png"/><Relationship Id="rId2" Type="http://schemas.openxmlformats.org/officeDocument/2006/relationships/customXml" Target="../ink/ink2877.xml"/><Relationship Id="rId29" Type="http://schemas.openxmlformats.org/officeDocument/2006/relationships/image" Target="../media/image2721.png"/><Relationship Id="rId255" Type="http://schemas.openxmlformats.org/officeDocument/2006/relationships/customXml" Target="../ink/ink2945.xml"/><Relationship Id="rId276" Type="http://schemas.openxmlformats.org/officeDocument/2006/relationships/customXml" Target="../ink/ink2966.xml"/><Relationship Id="rId297" Type="http://schemas.openxmlformats.org/officeDocument/2006/relationships/customXml" Target="../ink/ink2978.xml"/><Relationship Id="rId441" Type="http://schemas.openxmlformats.org/officeDocument/2006/relationships/customXml" Target="../ink/ink3045.xml"/><Relationship Id="rId462" Type="http://schemas.openxmlformats.org/officeDocument/2006/relationships/image" Target="../media/image2893.png"/><Relationship Id="rId483" Type="http://schemas.openxmlformats.org/officeDocument/2006/relationships/customXml" Target="../ink/ink3066.xml"/><Relationship Id="rId518" Type="http://schemas.openxmlformats.org/officeDocument/2006/relationships/image" Target="../media/image2503.png"/><Relationship Id="rId115" Type="http://schemas.openxmlformats.org/officeDocument/2006/relationships/image" Target="../media/image2764.png"/><Relationship Id="rId157" Type="http://schemas.openxmlformats.org/officeDocument/2006/relationships/image" Target="../media/image2785.png"/><Relationship Id="rId301" Type="http://schemas.openxmlformats.org/officeDocument/2006/relationships/customXml" Target="../ink/ink2980.xml"/><Relationship Id="rId322" Type="http://schemas.openxmlformats.org/officeDocument/2006/relationships/image" Target="../media/image2823.png"/><Relationship Id="rId364" Type="http://schemas.openxmlformats.org/officeDocument/2006/relationships/image" Target="../media/image2844.png"/><Relationship Id="rId199" Type="http://schemas.openxmlformats.org/officeDocument/2006/relationships/customXml" Target="../ink/ink2889.xml"/><Relationship Id="rId203" Type="http://schemas.openxmlformats.org/officeDocument/2006/relationships/customXml" Target="../ink/ink2893.xml"/><Relationship Id="rId61" Type="http://schemas.openxmlformats.org/officeDocument/2006/relationships/image" Target="../media/image2737.png"/><Relationship Id="rId385" Type="http://schemas.openxmlformats.org/officeDocument/2006/relationships/customXml" Target="../ink/ink3017.xml"/><Relationship Id="rId19" Type="http://schemas.openxmlformats.org/officeDocument/2006/relationships/image" Target="../media/image2716.png"/><Relationship Id="rId224" Type="http://schemas.openxmlformats.org/officeDocument/2006/relationships/customXml" Target="../ink/ink2914.xml"/><Relationship Id="rId245" Type="http://schemas.openxmlformats.org/officeDocument/2006/relationships/customXml" Target="../ink/ink2935.xml"/><Relationship Id="rId266" Type="http://schemas.openxmlformats.org/officeDocument/2006/relationships/customXml" Target="../ink/ink2956.xml"/><Relationship Id="rId287" Type="http://schemas.openxmlformats.org/officeDocument/2006/relationships/customXml" Target="../ink/ink2973.xml"/><Relationship Id="rId410" Type="http://schemas.openxmlformats.org/officeDocument/2006/relationships/image" Target="../media/image2867.png"/><Relationship Id="rId431" Type="http://schemas.openxmlformats.org/officeDocument/2006/relationships/customXml" Target="../ink/ink3040.xml"/><Relationship Id="rId452" Type="http://schemas.openxmlformats.org/officeDocument/2006/relationships/image" Target="../media/image2888.png"/><Relationship Id="rId473" Type="http://schemas.openxmlformats.org/officeDocument/2006/relationships/customXml" Target="../ink/ink3061.xml"/><Relationship Id="rId494" Type="http://schemas.openxmlformats.org/officeDocument/2006/relationships/image" Target="../media/image2909.png"/><Relationship Id="rId508" Type="http://schemas.openxmlformats.org/officeDocument/2006/relationships/image" Target="../media/image2498.png"/><Relationship Id="rId529" Type="http://schemas.openxmlformats.org/officeDocument/2006/relationships/customXml" Target="../ink/ink3089.xml"/><Relationship Id="rId105" Type="http://schemas.openxmlformats.org/officeDocument/2006/relationships/image" Target="../media/image2759.png"/><Relationship Id="rId147" Type="http://schemas.openxmlformats.org/officeDocument/2006/relationships/image" Target="../media/image2780.png"/><Relationship Id="rId312" Type="http://schemas.openxmlformats.org/officeDocument/2006/relationships/image" Target="../media/image2818.png"/><Relationship Id="rId354" Type="http://schemas.openxmlformats.org/officeDocument/2006/relationships/image" Target="../media/image2839.png"/><Relationship Id="rId189" Type="http://schemas.openxmlformats.org/officeDocument/2006/relationships/image" Target="../media/image2497.png"/><Relationship Id="rId51" Type="http://schemas.openxmlformats.org/officeDocument/2006/relationships/image" Target="../media/image2732.png"/><Relationship Id="rId93" Type="http://schemas.openxmlformats.org/officeDocument/2006/relationships/image" Target="../media/image2753.png"/><Relationship Id="rId375" Type="http://schemas.openxmlformats.org/officeDocument/2006/relationships/customXml" Target="../ink/ink3012.xml"/><Relationship Id="rId396" Type="http://schemas.openxmlformats.org/officeDocument/2006/relationships/image" Target="../media/image2860.png"/><Relationship Id="rId3" Type="http://schemas.openxmlformats.org/officeDocument/2006/relationships/image" Target="../media/image2496.png"/><Relationship Id="rId214" Type="http://schemas.openxmlformats.org/officeDocument/2006/relationships/customXml" Target="../ink/ink2904.xml"/><Relationship Id="rId235" Type="http://schemas.openxmlformats.org/officeDocument/2006/relationships/customXml" Target="../ink/ink2925.xml"/><Relationship Id="rId256" Type="http://schemas.openxmlformats.org/officeDocument/2006/relationships/customXml" Target="../ink/ink2946.xml"/><Relationship Id="rId277" Type="http://schemas.openxmlformats.org/officeDocument/2006/relationships/customXml" Target="../ink/ink2967.xml"/><Relationship Id="rId298" Type="http://schemas.openxmlformats.org/officeDocument/2006/relationships/image" Target="../media/image2811.png"/><Relationship Id="rId400" Type="http://schemas.openxmlformats.org/officeDocument/2006/relationships/image" Target="../media/image2862.png"/><Relationship Id="rId421" Type="http://schemas.openxmlformats.org/officeDocument/2006/relationships/customXml" Target="../ink/ink3035.xml"/><Relationship Id="rId442" Type="http://schemas.openxmlformats.org/officeDocument/2006/relationships/image" Target="../media/image2883.png"/><Relationship Id="rId463" Type="http://schemas.openxmlformats.org/officeDocument/2006/relationships/customXml" Target="../ink/ink3056.xml"/><Relationship Id="rId484" Type="http://schemas.openxmlformats.org/officeDocument/2006/relationships/image" Target="../media/image2904.png"/><Relationship Id="rId519" Type="http://schemas.openxmlformats.org/officeDocument/2006/relationships/customXml" Target="../ink/ink3084.xml"/><Relationship Id="rId137" Type="http://schemas.openxmlformats.org/officeDocument/2006/relationships/image" Target="../media/image2775.png"/><Relationship Id="rId302" Type="http://schemas.openxmlformats.org/officeDocument/2006/relationships/image" Target="../media/image2813.png"/><Relationship Id="rId323" Type="http://schemas.openxmlformats.org/officeDocument/2006/relationships/customXml" Target="../ink/ink2991.xml"/><Relationship Id="rId530" Type="http://schemas.openxmlformats.org/officeDocument/2006/relationships/image" Target="../media/image2523.png"/><Relationship Id="rId41" Type="http://schemas.openxmlformats.org/officeDocument/2006/relationships/image" Target="../media/image2727.png"/><Relationship Id="rId83" Type="http://schemas.openxmlformats.org/officeDocument/2006/relationships/image" Target="../media/image2748.png"/><Relationship Id="rId179" Type="http://schemas.openxmlformats.org/officeDocument/2006/relationships/image" Target="../media/image2796.png"/><Relationship Id="rId365" Type="http://schemas.openxmlformats.org/officeDocument/2006/relationships/customXml" Target="../ink/ink3007.xml"/><Relationship Id="rId386" Type="http://schemas.openxmlformats.org/officeDocument/2006/relationships/image" Target="../media/image2855.png"/><Relationship Id="rId190" Type="http://schemas.openxmlformats.org/officeDocument/2006/relationships/customXml" Target="../ink/ink2881.xml"/><Relationship Id="rId204" Type="http://schemas.openxmlformats.org/officeDocument/2006/relationships/customXml" Target="../ink/ink2894.xml"/><Relationship Id="rId225" Type="http://schemas.openxmlformats.org/officeDocument/2006/relationships/customXml" Target="../ink/ink2915.xml"/><Relationship Id="rId246" Type="http://schemas.openxmlformats.org/officeDocument/2006/relationships/customXml" Target="../ink/ink2936.xml"/><Relationship Id="rId267" Type="http://schemas.openxmlformats.org/officeDocument/2006/relationships/customXml" Target="../ink/ink2957.xml"/><Relationship Id="rId288" Type="http://schemas.openxmlformats.org/officeDocument/2006/relationships/image" Target="../media/image2806.png"/><Relationship Id="rId411" Type="http://schemas.openxmlformats.org/officeDocument/2006/relationships/customXml" Target="../ink/ink3030.xml"/><Relationship Id="rId432" Type="http://schemas.openxmlformats.org/officeDocument/2006/relationships/image" Target="../media/image2878.png"/><Relationship Id="rId453" Type="http://schemas.openxmlformats.org/officeDocument/2006/relationships/customXml" Target="../ink/ink3051.xml"/><Relationship Id="rId474" Type="http://schemas.openxmlformats.org/officeDocument/2006/relationships/image" Target="../media/image2899.png"/><Relationship Id="rId509" Type="http://schemas.openxmlformats.org/officeDocument/2006/relationships/customXml" Target="../ink/ink3079.xml"/><Relationship Id="rId127" Type="http://schemas.openxmlformats.org/officeDocument/2006/relationships/image" Target="../media/image2770.png"/><Relationship Id="rId313" Type="http://schemas.openxmlformats.org/officeDocument/2006/relationships/customXml" Target="../ink/ink2986.xml"/><Relationship Id="rId495" Type="http://schemas.openxmlformats.org/officeDocument/2006/relationships/customXml" Target="../ink/ink3072.xml"/><Relationship Id="rId31" Type="http://schemas.openxmlformats.org/officeDocument/2006/relationships/image" Target="../media/image2722.png"/><Relationship Id="rId73" Type="http://schemas.openxmlformats.org/officeDocument/2006/relationships/image" Target="../media/image2743.png"/><Relationship Id="rId169" Type="http://schemas.openxmlformats.org/officeDocument/2006/relationships/image" Target="../media/image2791.png"/><Relationship Id="rId355" Type="http://schemas.openxmlformats.org/officeDocument/2006/relationships/customXml" Target="../ink/ink3002.xml"/><Relationship Id="rId376" Type="http://schemas.openxmlformats.org/officeDocument/2006/relationships/image" Target="../media/image2850.png"/><Relationship Id="rId397" Type="http://schemas.openxmlformats.org/officeDocument/2006/relationships/customXml" Target="../ink/ink3023.xml"/><Relationship Id="rId520" Type="http://schemas.openxmlformats.org/officeDocument/2006/relationships/image" Target="../media/image2504.png"/><Relationship Id="rId4" Type="http://schemas.openxmlformats.org/officeDocument/2006/relationships/customXml" Target="../ink/ink2878.xml"/><Relationship Id="rId215" Type="http://schemas.openxmlformats.org/officeDocument/2006/relationships/customXml" Target="../ink/ink2905.xml"/><Relationship Id="rId236" Type="http://schemas.openxmlformats.org/officeDocument/2006/relationships/customXml" Target="../ink/ink2926.xml"/><Relationship Id="rId257" Type="http://schemas.openxmlformats.org/officeDocument/2006/relationships/customXml" Target="../ink/ink2947.xml"/><Relationship Id="rId278" Type="http://schemas.openxmlformats.org/officeDocument/2006/relationships/customXml" Target="../ink/ink2968.xml"/><Relationship Id="rId401" Type="http://schemas.openxmlformats.org/officeDocument/2006/relationships/customXml" Target="../ink/ink3025.xml"/><Relationship Id="rId422" Type="http://schemas.openxmlformats.org/officeDocument/2006/relationships/image" Target="../media/image2873.png"/><Relationship Id="rId443" Type="http://schemas.openxmlformats.org/officeDocument/2006/relationships/customXml" Target="../ink/ink3046.xml"/><Relationship Id="rId464" Type="http://schemas.openxmlformats.org/officeDocument/2006/relationships/image" Target="../media/image2894.png"/><Relationship Id="rId303" Type="http://schemas.openxmlformats.org/officeDocument/2006/relationships/customXml" Target="../ink/ink2981.xml"/><Relationship Id="rId485" Type="http://schemas.openxmlformats.org/officeDocument/2006/relationships/customXml" Target="../ink/ink3067.xml"/><Relationship Id="rId387" Type="http://schemas.openxmlformats.org/officeDocument/2006/relationships/customXml" Target="../ink/ink3018.xml"/><Relationship Id="rId510" Type="http://schemas.openxmlformats.org/officeDocument/2006/relationships/image" Target="../media/image2499.png"/><Relationship Id="rId191" Type="http://schemas.openxmlformats.org/officeDocument/2006/relationships/image" Target="../media/image2708.png"/><Relationship Id="rId205" Type="http://schemas.openxmlformats.org/officeDocument/2006/relationships/customXml" Target="../ink/ink2895.xml"/><Relationship Id="rId247" Type="http://schemas.openxmlformats.org/officeDocument/2006/relationships/customXml" Target="../ink/ink2937.xml"/><Relationship Id="rId412" Type="http://schemas.openxmlformats.org/officeDocument/2006/relationships/image" Target="../media/image2868.png"/><Relationship Id="rId107" Type="http://schemas.openxmlformats.org/officeDocument/2006/relationships/image" Target="../media/image2760.png"/><Relationship Id="rId289" Type="http://schemas.openxmlformats.org/officeDocument/2006/relationships/customXml" Target="../ink/ink2974.xml"/><Relationship Id="rId454" Type="http://schemas.openxmlformats.org/officeDocument/2006/relationships/image" Target="../media/image2889.png"/><Relationship Id="rId496" Type="http://schemas.openxmlformats.org/officeDocument/2006/relationships/image" Target="../media/image2910.png"/><Relationship Id="rId11" Type="http://schemas.openxmlformats.org/officeDocument/2006/relationships/image" Target="../media/image2712.png"/><Relationship Id="rId53" Type="http://schemas.openxmlformats.org/officeDocument/2006/relationships/image" Target="../media/image2733.png"/><Relationship Id="rId149" Type="http://schemas.openxmlformats.org/officeDocument/2006/relationships/image" Target="../media/image2781.png"/><Relationship Id="rId314" Type="http://schemas.openxmlformats.org/officeDocument/2006/relationships/image" Target="../media/image2819.png"/><Relationship Id="rId356" Type="http://schemas.openxmlformats.org/officeDocument/2006/relationships/image" Target="../media/image2840.png"/><Relationship Id="rId398" Type="http://schemas.openxmlformats.org/officeDocument/2006/relationships/image" Target="../media/image2861.png"/><Relationship Id="rId521" Type="http://schemas.openxmlformats.org/officeDocument/2006/relationships/customXml" Target="../ink/ink3085.xml"/><Relationship Id="rId216" Type="http://schemas.openxmlformats.org/officeDocument/2006/relationships/customXml" Target="../ink/ink2906.xml"/><Relationship Id="rId95" Type="http://schemas.openxmlformats.org/officeDocument/2006/relationships/image" Target="../media/image2754.png"/><Relationship Id="rId423" Type="http://schemas.openxmlformats.org/officeDocument/2006/relationships/customXml" Target="../ink/ink3036.xml"/><Relationship Id="rId258" Type="http://schemas.openxmlformats.org/officeDocument/2006/relationships/customXml" Target="../ink/ink2948.xml"/><Relationship Id="rId465" Type="http://schemas.openxmlformats.org/officeDocument/2006/relationships/customXml" Target="../ink/ink3057.xml"/><Relationship Id="rId325" Type="http://schemas.openxmlformats.org/officeDocument/2006/relationships/customXml" Target="../ink/ink2992.xml"/><Relationship Id="rId367" Type="http://schemas.openxmlformats.org/officeDocument/2006/relationships/customXml" Target="../ink/ink3008.xml"/><Relationship Id="rId532" Type="http://schemas.openxmlformats.org/officeDocument/2006/relationships/image" Target="../media/image2797.png"/><Relationship Id="rId227" Type="http://schemas.openxmlformats.org/officeDocument/2006/relationships/customXml" Target="../ink/ink2917.xml"/><Relationship Id="rId171" Type="http://schemas.openxmlformats.org/officeDocument/2006/relationships/image" Target="../media/image2792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73.png"/><Relationship Id="rId299" Type="http://schemas.openxmlformats.org/officeDocument/2006/relationships/image" Target="../media/image3064.png"/><Relationship Id="rId21" Type="http://schemas.openxmlformats.org/officeDocument/2006/relationships/image" Target="../media/image2925.png"/><Relationship Id="rId159" Type="http://schemas.openxmlformats.org/officeDocument/2006/relationships/image" Target="../media/image2994.png"/><Relationship Id="rId324" Type="http://schemas.openxmlformats.org/officeDocument/2006/relationships/customXml" Target="../ink/ink3232.xml"/><Relationship Id="rId366" Type="http://schemas.openxmlformats.org/officeDocument/2006/relationships/customXml" Target="../ink/ink3253.xml"/><Relationship Id="rId170" Type="http://schemas.openxmlformats.org/officeDocument/2006/relationships/customXml" Target="../ink/ink3155.xml"/><Relationship Id="rId226" Type="http://schemas.openxmlformats.org/officeDocument/2006/relationships/customXml" Target="../ink/ink3183.xml"/><Relationship Id="rId433" Type="http://schemas.openxmlformats.org/officeDocument/2006/relationships/image" Target="../media/image2963.png"/><Relationship Id="rId268" Type="http://schemas.openxmlformats.org/officeDocument/2006/relationships/customXml" Target="../ink/ink3204.xml"/><Relationship Id="rId289" Type="http://schemas.openxmlformats.org/officeDocument/2006/relationships/image" Target="../media/image3059.png"/><Relationship Id="rId454" Type="http://schemas.openxmlformats.org/officeDocument/2006/relationships/customXml" Target="../ink/ink3285.xml"/><Relationship Id="rId11" Type="http://schemas.openxmlformats.org/officeDocument/2006/relationships/image" Target="../media/image2920.png"/><Relationship Id="rId32" Type="http://schemas.openxmlformats.org/officeDocument/2006/relationships/customXml" Target="../ink/ink3109.xml"/><Relationship Id="rId74" Type="http://schemas.openxmlformats.org/officeDocument/2006/relationships/customXml" Target="../ink/ink3120.xml"/><Relationship Id="rId128" Type="http://schemas.openxmlformats.org/officeDocument/2006/relationships/customXml" Target="../ink/ink3134.xml"/><Relationship Id="rId149" Type="http://schemas.openxmlformats.org/officeDocument/2006/relationships/image" Target="../media/image2989.png"/><Relationship Id="rId314" Type="http://schemas.openxmlformats.org/officeDocument/2006/relationships/customXml" Target="../ink/ink3227.xml"/><Relationship Id="rId335" Type="http://schemas.openxmlformats.org/officeDocument/2006/relationships/image" Target="../media/image3081.png"/><Relationship Id="rId356" Type="http://schemas.openxmlformats.org/officeDocument/2006/relationships/customXml" Target="../ink/ink3248.xml"/><Relationship Id="rId398" Type="http://schemas.openxmlformats.org/officeDocument/2006/relationships/customXml" Target="../ink/ink3257.xml"/><Relationship Id="rId5" Type="http://schemas.openxmlformats.org/officeDocument/2006/relationships/image" Target="../media/image2917.png"/><Relationship Id="rId160" Type="http://schemas.openxmlformats.org/officeDocument/2006/relationships/customXml" Target="../ink/ink3150.xml"/><Relationship Id="rId181" Type="http://schemas.openxmlformats.org/officeDocument/2006/relationships/image" Target="../media/image3005.png"/><Relationship Id="rId216" Type="http://schemas.openxmlformats.org/officeDocument/2006/relationships/customXml" Target="../ink/ink3178.xml"/><Relationship Id="rId237" Type="http://schemas.openxmlformats.org/officeDocument/2006/relationships/image" Target="../media/image3033.png"/><Relationship Id="rId402" Type="http://schemas.openxmlformats.org/officeDocument/2006/relationships/customXml" Target="../ink/ink3259.xml"/><Relationship Id="rId423" Type="http://schemas.openxmlformats.org/officeDocument/2006/relationships/image" Target="../media/image2946.png"/><Relationship Id="rId258" Type="http://schemas.openxmlformats.org/officeDocument/2006/relationships/customXml" Target="../ink/ink3199.xml"/><Relationship Id="rId279" Type="http://schemas.openxmlformats.org/officeDocument/2006/relationships/image" Target="../media/image3054.png"/><Relationship Id="rId444" Type="http://schemas.openxmlformats.org/officeDocument/2006/relationships/customXml" Target="../ink/ink3280.xml"/><Relationship Id="rId465" Type="http://schemas.openxmlformats.org/officeDocument/2006/relationships/image" Target="../media/image3118.png"/><Relationship Id="rId22" Type="http://schemas.openxmlformats.org/officeDocument/2006/relationships/customXml" Target="../ink/ink3104.xml"/><Relationship Id="rId43" Type="http://schemas.openxmlformats.org/officeDocument/2006/relationships/image" Target="../media/image2936.png"/><Relationship Id="rId118" Type="http://schemas.openxmlformats.org/officeDocument/2006/relationships/customXml" Target="../ink/ink3129.xml"/><Relationship Id="rId139" Type="http://schemas.openxmlformats.org/officeDocument/2006/relationships/image" Target="../media/image2984.png"/><Relationship Id="rId290" Type="http://schemas.openxmlformats.org/officeDocument/2006/relationships/customXml" Target="../ink/ink3215.xml"/><Relationship Id="rId304" Type="http://schemas.openxmlformats.org/officeDocument/2006/relationships/customXml" Target="../ink/ink3222.xml"/><Relationship Id="rId325" Type="http://schemas.openxmlformats.org/officeDocument/2006/relationships/image" Target="../media/image3076.png"/><Relationship Id="rId346" Type="http://schemas.openxmlformats.org/officeDocument/2006/relationships/customXml" Target="../ink/ink3243.xml"/><Relationship Id="rId367" Type="http://schemas.openxmlformats.org/officeDocument/2006/relationships/image" Target="../media/image3097.png"/><Relationship Id="rId85" Type="http://schemas.openxmlformats.org/officeDocument/2006/relationships/image" Target="../media/image2957.png"/><Relationship Id="rId150" Type="http://schemas.openxmlformats.org/officeDocument/2006/relationships/customXml" Target="../ink/ink3145.xml"/><Relationship Id="rId171" Type="http://schemas.openxmlformats.org/officeDocument/2006/relationships/image" Target="../media/image3000.png"/><Relationship Id="rId192" Type="http://schemas.openxmlformats.org/officeDocument/2006/relationships/customXml" Target="../ink/ink3166.xml"/><Relationship Id="rId206" Type="http://schemas.openxmlformats.org/officeDocument/2006/relationships/customXml" Target="../ink/ink3173.xml"/><Relationship Id="rId227" Type="http://schemas.openxmlformats.org/officeDocument/2006/relationships/image" Target="../media/image3028.png"/><Relationship Id="rId413" Type="http://schemas.openxmlformats.org/officeDocument/2006/relationships/image" Target="../media/image2941.png"/><Relationship Id="rId248" Type="http://schemas.openxmlformats.org/officeDocument/2006/relationships/customXml" Target="../ink/ink3194.xml"/><Relationship Id="rId269" Type="http://schemas.openxmlformats.org/officeDocument/2006/relationships/image" Target="../media/image3049.png"/><Relationship Id="rId434" Type="http://schemas.openxmlformats.org/officeDocument/2006/relationships/customXml" Target="../ink/ink3275.xml"/><Relationship Id="rId455" Type="http://schemas.openxmlformats.org/officeDocument/2006/relationships/image" Target="../media/image3113.png"/><Relationship Id="rId12" Type="http://schemas.openxmlformats.org/officeDocument/2006/relationships/customXml" Target="../ink/ink3099.xml"/><Relationship Id="rId33" Type="http://schemas.openxmlformats.org/officeDocument/2006/relationships/image" Target="../media/image2931.png"/><Relationship Id="rId129" Type="http://schemas.openxmlformats.org/officeDocument/2006/relationships/image" Target="../media/image2979.png"/><Relationship Id="rId280" Type="http://schemas.openxmlformats.org/officeDocument/2006/relationships/customXml" Target="../ink/ink3210.xml"/><Relationship Id="rId315" Type="http://schemas.openxmlformats.org/officeDocument/2006/relationships/image" Target="../media/image3071.png"/><Relationship Id="rId336" Type="http://schemas.openxmlformats.org/officeDocument/2006/relationships/customXml" Target="../ink/ink3238.xml"/><Relationship Id="rId357" Type="http://schemas.openxmlformats.org/officeDocument/2006/relationships/image" Target="../media/image3092.png"/><Relationship Id="rId75" Type="http://schemas.openxmlformats.org/officeDocument/2006/relationships/image" Target="../media/image2952.png"/><Relationship Id="rId140" Type="http://schemas.openxmlformats.org/officeDocument/2006/relationships/customXml" Target="../ink/ink3140.xml"/><Relationship Id="rId161" Type="http://schemas.openxmlformats.org/officeDocument/2006/relationships/image" Target="../media/image2995.png"/><Relationship Id="rId182" Type="http://schemas.openxmlformats.org/officeDocument/2006/relationships/customXml" Target="../ink/ink3161.xml"/><Relationship Id="rId217" Type="http://schemas.openxmlformats.org/officeDocument/2006/relationships/image" Target="../media/image3023.png"/><Relationship Id="rId399" Type="http://schemas.openxmlformats.org/officeDocument/2006/relationships/image" Target="../media/image2830.png"/><Relationship Id="rId403" Type="http://schemas.openxmlformats.org/officeDocument/2006/relationships/image" Target="../media/image2834.png"/><Relationship Id="rId6" Type="http://schemas.openxmlformats.org/officeDocument/2006/relationships/customXml" Target="../ink/ink3096.xml"/><Relationship Id="rId238" Type="http://schemas.openxmlformats.org/officeDocument/2006/relationships/customXml" Target="../ink/ink3189.xml"/><Relationship Id="rId259" Type="http://schemas.openxmlformats.org/officeDocument/2006/relationships/image" Target="../media/image3044.png"/><Relationship Id="rId424" Type="http://schemas.openxmlformats.org/officeDocument/2006/relationships/customXml" Target="../ink/ink3270.xml"/><Relationship Id="rId445" Type="http://schemas.openxmlformats.org/officeDocument/2006/relationships/image" Target="../media/image2969.png"/><Relationship Id="rId466" Type="http://schemas.openxmlformats.org/officeDocument/2006/relationships/customXml" Target="../ink/ink3291.xml"/><Relationship Id="rId23" Type="http://schemas.openxmlformats.org/officeDocument/2006/relationships/image" Target="../media/image2926.png"/><Relationship Id="rId119" Type="http://schemas.openxmlformats.org/officeDocument/2006/relationships/image" Target="../media/image2974.png"/><Relationship Id="rId270" Type="http://schemas.openxmlformats.org/officeDocument/2006/relationships/customXml" Target="../ink/ink3205.xml"/><Relationship Id="rId291" Type="http://schemas.openxmlformats.org/officeDocument/2006/relationships/image" Target="../media/image3060.png"/><Relationship Id="rId305" Type="http://schemas.openxmlformats.org/officeDocument/2006/relationships/image" Target="../media/image3067.png"/><Relationship Id="rId326" Type="http://schemas.openxmlformats.org/officeDocument/2006/relationships/customXml" Target="../ink/ink3233.xml"/><Relationship Id="rId347" Type="http://schemas.openxmlformats.org/officeDocument/2006/relationships/image" Target="../media/image3087.png"/><Relationship Id="rId44" Type="http://schemas.openxmlformats.org/officeDocument/2006/relationships/customXml" Target="../ink/ink3115.xml"/><Relationship Id="rId65" Type="http://schemas.openxmlformats.org/officeDocument/2006/relationships/image" Target="../media/image2947.png"/><Relationship Id="rId86" Type="http://schemas.openxmlformats.org/officeDocument/2006/relationships/customXml" Target="../ink/ink3126.xml"/><Relationship Id="rId130" Type="http://schemas.openxmlformats.org/officeDocument/2006/relationships/customXml" Target="../ink/ink3135.xml"/><Relationship Id="rId151" Type="http://schemas.openxmlformats.org/officeDocument/2006/relationships/image" Target="../media/image2990.png"/><Relationship Id="rId368" Type="http://schemas.openxmlformats.org/officeDocument/2006/relationships/customXml" Target="../ink/ink3254.xml"/><Relationship Id="rId172" Type="http://schemas.openxmlformats.org/officeDocument/2006/relationships/customXml" Target="../ink/ink3156.xml"/><Relationship Id="rId193" Type="http://schemas.openxmlformats.org/officeDocument/2006/relationships/image" Target="../media/image3011.png"/><Relationship Id="rId207" Type="http://schemas.openxmlformats.org/officeDocument/2006/relationships/image" Target="../media/image3018.png"/><Relationship Id="rId228" Type="http://schemas.openxmlformats.org/officeDocument/2006/relationships/customXml" Target="../ink/ink3184.xml"/><Relationship Id="rId249" Type="http://schemas.openxmlformats.org/officeDocument/2006/relationships/image" Target="../media/image3039.png"/><Relationship Id="rId414" Type="http://schemas.openxmlformats.org/officeDocument/2006/relationships/customXml" Target="../ink/ink3265.xml"/><Relationship Id="rId435" Type="http://schemas.openxmlformats.org/officeDocument/2006/relationships/image" Target="../media/image2964.png"/><Relationship Id="rId456" Type="http://schemas.openxmlformats.org/officeDocument/2006/relationships/customXml" Target="../ink/ink3286.xml"/><Relationship Id="rId13" Type="http://schemas.openxmlformats.org/officeDocument/2006/relationships/image" Target="../media/image2921.png"/><Relationship Id="rId260" Type="http://schemas.openxmlformats.org/officeDocument/2006/relationships/customXml" Target="../ink/ink3200.xml"/><Relationship Id="rId281" Type="http://schemas.openxmlformats.org/officeDocument/2006/relationships/image" Target="../media/image3055.png"/><Relationship Id="rId316" Type="http://schemas.openxmlformats.org/officeDocument/2006/relationships/customXml" Target="../ink/ink3228.xml"/><Relationship Id="rId337" Type="http://schemas.openxmlformats.org/officeDocument/2006/relationships/image" Target="../media/image3082.png"/><Relationship Id="rId34" Type="http://schemas.openxmlformats.org/officeDocument/2006/relationships/customXml" Target="../ink/ink3110.xml"/><Relationship Id="rId76" Type="http://schemas.openxmlformats.org/officeDocument/2006/relationships/customXml" Target="../ink/ink3121.xml"/><Relationship Id="rId120" Type="http://schemas.openxmlformats.org/officeDocument/2006/relationships/customXml" Target="../ink/ink3130.xml"/><Relationship Id="rId141" Type="http://schemas.openxmlformats.org/officeDocument/2006/relationships/image" Target="../media/image2985.png"/><Relationship Id="rId358" Type="http://schemas.openxmlformats.org/officeDocument/2006/relationships/customXml" Target="../ink/ink3249.xml"/><Relationship Id="rId7" Type="http://schemas.openxmlformats.org/officeDocument/2006/relationships/image" Target="../media/image2918.png"/><Relationship Id="rId162" Type="http://schemas.openxmlformats.org/officeDocument/2006/relationships/customXml" Target="../ink/ink3151.xml"/><Relationship Id="rId183" Type="http://schemas.openxmlformats.org/officeDocument/2006/relationships/image" Target="../media/image3006.png"/><Relationship Id="rId218" Type="http://schemas.openxmlformats.org/officeDocument/2006/relationships/customXml" Target="../ink/ink3179.xml"/><Relationship Id="rId239" Type="http://schemas.openxmlformats.org/officeDocument/2006/relationships/image" Target="../media/image3034.png"/><Relationship Id="rId404" Type="http://schemas.openxmlformats.org/officeDocument/2006/relationships/customXml" Target="../ink/ink3260.xml"/><Relationship Id="rId425" Type="http://schemas.openxmlformats.org/officeDocument/2006/relationships/image" Target="../media/image2959.png"/><Relationship Id="rId446" Type="http://schemas.openxmlformats.org/officeDocument/2006/relationships/customXml" Target="../ink/ink3281.xml"/><Relationship Id="rId467" Type="http://schemas.openxmlformats.org/officeDocument/2006/relationships/image" Target="../media/image3119.png"/><Relationship Id="rId250" Type="http://schemas.openxmlformats.org/officeDocument/2006/relationships/customXml" Target="../ink/ink3195.xml"/><Relationship Id="rId271" Type="http://schemas.openxmlformats.org/officeDocument/2006/relationships/image" Target="../media/image3050.png"/><Relationship Id="rId292" Type="http://schemas.openxmlformats.org/officeDocument/2006/relationships/customXml" Target="../ink/ink3216.xml"/><Relationship Id="rId306" Type="http://schemas.openxmlformats.org/officeDocument/2006/relationships/customXml" Target="../ink/ink3223.xml"/><Relationship Id="rId24" Type="http://schemas.openxmlformats.org/officeDocument/2006/relationships/customXml" Target="../ink/ink3105.xml"/><Relationship Id="rId66" Type="http://schemas.openxmlformats.org/officeDocument/2006/relationships/customXml" Target="../ink/ink3116.xml"/><Relationship Id="rId87" Type="http://schemas.openxmlformats.org/officeDocument/2006/relationships/image" Target="../media/image2958.png"/><Relationship Id="rId131" Type="http://schemas.openxmlformats.org/officeDocument/2006/relationships/image" Target="../media/image2980.png"/><Relationship Id="rId327" Type="http://schemas.openxmlformats.org/officeDocument/2006/relationships/image" Target="../media/image3077.png"/><Relationship Id="rId348" Type="http://schemas.openxmlformats.org/officeDocument/2006/relationships/customXml" Target="../ink/ink3244.xml"/><Relationship Id="rId369" Type="http://schemas.openxmlformats.org/officeDocument/2006/relationships/image" Target="../media/image3098.png"/><Relationship Id="rId152" Type="http://schemas.openxmlformats.org/officeDocument/2006/relationships/customXml" Target="../ink/ink3146.xml"/><Relationship Id="rId173" Type="http://schemas.openxmlformats.org/officeDocument/2006/relationships/image" Target="../media/image3001.png"/><Relationship Id="rId194" Type="http://schemas.openxmlformats.org/officeDocument/2006/relationships/customXml" Target="../ink/ink3167.xml"/><Relationship Id="rId208" Type="http://schemas.openxmlformats.org/officeDocument/2006/relationships/customXml" Target="../ink/ink3174.xml"/><Relationship Id="rId229" Type="http://schemas.openxmlformats.org/officeDocument/2006/relationships/image" Target="../media/image3029.png"/><Relationship Id="rId415" Type="http://schemas.openxmlformats.org/officeDocument/2006/relationships/image" Target="../media/image2942.png"/><Relationship Id="rId436" Type="http://schemas.openxmlformats.org/officeDocument/2006/relationships/customXml" Target="../ink/ink3276.xml"/><Relationship Id="rId457" Type="http://schemas.openxmlformats.org/officeDocument/2006/relationships/image" Target="../media/image3114.png"/><Relationship Id="rId240" Type="http://schemas.openxmlformats.org/officeDocument/2006/relationships/customXml" Target="../ink/ink3190.xml"/><Relationship Id="rId261" Type="http://schemas.openxmlformats.org/officeDocument/2006/relationships/image" Target="../media/image3045.png"/><Relationship Id="rId14" Type="http://schemas.openxmlformats.org/officeDocument/2006/relationships/customXml" Target="../ink/ink3100.xml"/><Relationship Id="rId35" Type="http://schemas.openxmlformats.org/officeDocument/2006/relationships/image" Target="../media/image2932.png"/><Relationship Id="rId77" Type="http://schemas.openxmlformats.org/officeDocument/2006/relationships/image" Target="../media/image2953.png"/><Relationship Id="rId282" Type="http://schemas.openxmlformats.org/officeDocument/2006/relationships/customXml" Target="../ink/ink3211.xml"/><Relationship Id="rId317" Type="http://schemas.openxmlformats.org/officeDocument/2006/relationships/image" Target="../media/image3072.png"/><Relationship Id="rId338" Type="http://schemas.openxmlformats.org/officeDocument/2006/relationships/customXml" Target="../ink/ink3239.xml"/><Relationship Id="rId359" Type="http://schemas.openxmlformats.org/officeDocument/2006/relationships/image" Target="../media/image3093.png"/><Relationship Id="rId8" Type="http://schemas.openxmlformats.org/officeDocument/2006/relationships/customXml" Target="../ink/ink3097.xml"/><Relationship Id="rId121" Type="http://schemas.openxmlformats.org/officeDocument/2006/relationships/image" Target="../media/image2975.png"/><Relationship Id="rId142" Type="http://schemas.openxmlformats.org/officeDocument/2006/relationships/customXml" Target="../ink/ink3141.xml"/><Relationship Id="rId163" Type="http://schemas.openxmlformats.org/officeDocument/2006/relationships/image" Target="../media/image2996.png"/><Relationship Id="rId184" Type="http://schemas.openxmlformats.org/officeDocument/2006/relationships/customXml" Target="../ink/ink3162.xml"/><Relationship Id="rId219" Type="http://schemas.openxmlformats.org/officeDocument/2006/relationships/image" Target="../media/image3024.png"/><Relationship Id="rId370" Type="http://schemas.openxmlformats.org/officeDocument/2006/relationships/customXml" Target="../ink/ink3255.xml"/><Relationship Id="rId405" Type="http://schemas.openxmlformats.org/officeDocument/2006/relationships/image" Target="../media/image2937.png"/><Relationship Id="rId426" Type="http://schemas.openxmlformats.org/officeDocument/2006/relationships/customXml" Target="../ink/ink3271.xml"/><Relationship Id="rId447" Type="http://schemas.openxmlformats.org/officeDocument/2006/relationships/image" Target="../media/image2970.png"/><Relationship Id="rId230" Type="http://schemas.openxmlformats.org/officeDocument/2006/relationships/customXml" Target="../ink/ink3185.xml"/><Relationship Id="rId251" Type="http://schemas.openxmlformats.org/officeDocument/2006/relationships/image" Target="../media/image3040.png"/><Relationship Id="rId468" Type="http://schemas.openxmlformats.org/officeDocument/2006/relationships/customXml" Target="../ink/ink3292.xml"/><Relationship Id="rId25" Type="http://schemas.openxmlformats.org/officeDocument/2006/relationships/image" Target="../media/image2927.png"/><Relationship Id="rId67" Type="http://schemas.openxmlformats.org/officeDocument/2006/relationships/image" Target="../media/image2948.png"/><Relationship Id="rId272" Type="http://schemas.openxmlformats.org/officeDocument/2006/relationships/customXml" Target="../ink/ink3206.xml"/><Relationship Id="rId293" Type="http://schemas.openxmlformats.org/officeDocument/2006/relationships/image" Target="../media/image3061.png"/><Relationship Id="rId307" Type="http://schemas.openxmlformats.org/officeDocument/2006/relationships/image" Target="../media/image3068.png"/><Relationship Id="rId328" Type="http://schemas.openxmlformats.org/officeDocument/2006/relationships/customXml" Target="../ink/ink3234.xml"/><Relationship Id="rId349" Type="http://schemas.openxmlformats.org/officeDocument/2006/relationships/image" Target="../media/image3088.png"/><Relationship Id="rId88" Type="http://schemas.openxmlformats.org/officeDocument/2006/relationships/customXml" Target="../ink/ink3127.xml"/><Relationship Id="rId132" Type="http://schemas.openxmlformats.org/officeDocument/2006/relationships/customXml" Target="../ink/ink3136.xml"/><Relationship Id="rId153" Type="http://schemas.openxmlformats.org/officeDocument/2006/relationships/image" Target="../media/image2991.png"/><Relationship Id="rId174" Type="http://schemas.openxmlformats.org/officeDocument/2006/relationships/customXml" Target="../ink/ink3157.xml"/><Relationship Id="rId195" Type="http://schemas.openxmlformats.org/officeDocument/2006/relationships/image" Target="../media/image3012.png"/><Relationship Id="rId209" Type="http://schemas.openxmlformats.org/officeDocument/2006/relationships/image" Target="../media/image3019.png"/><Relationship Id="rId360" Type="http://schemas.openxmlformats.org/officeDocument/2006/relationships/customXml" Target="../ink/ink3250.xml"/><Relationship Id="rId416" Type="http://schemas.openxmlformats.org/officeDocument/2006/relationships/customXml" Target="../ink/ink3266.xml"/><Relationship Id="rId220" Type="http://schemas.openxmlformats.org/officeDocument/2006/relationships/customXml" Target="../ink/ink3180.xml"/><Relationship Id="rId241" Type="http://schemas.openxmlformats.org/officeDocument/2006/relationships/image" Target="../media/image3035.png"/><Relationship Id="rId437" Type="http://schemas.openxmlformats.org/officeDocument/2006/relationships/image" Target="../media/image2965.png"/><Relationship Id="rId458" Type="http://schemas.openxmlformats.org/officeDocument/2006/relationships/customXml" Target="../ink/ink3287.xml"/><Relationship Id="rId15" Type="http://schemas.openxmlformats.org/officeDocument/2006/relationships/image" Target="../media/image2922.png"/><Relationship Id="rId36" Type="http://schemas.openxmlformats.org/officeDocument/2006/relationships/customXml" Target="../ink/ink3111.xml"/><Relationship Id="rId262" Type="http://schemas.openxmlformats.org/officeDocument/2006/relationships/customXml" Target="../ink/ink3201.xml"/><Relationship Id="rId283" Type="http://schemas.openxmlformats.org/officeDocument/2006/relationships/image" Target="../media/image3056.png"/><Relationship Id="rId318" Type="http://schemas.openxmlformats.org/officeDocument/2006/relationships/customXml" Target="../ink/ink3229.xml"/><Relationship Id="rId339" Type="http://schemas.openxmlformats.org/officeDocument/2006/relationships/image" Target="../media/image3083.png"/><Relationship Id="rId78" Type="http://schemas.openxmlformats.org/officeDocument/2006/relationships/customXml" Target="../ink/ink3122.xml"/><Relationship Id="rId122" Type="http://schemas.openxmlformats.org/officeDocument/2006/relationships/customXml" Target="../ink/ink3131.xml"/><Relationship Id="rId143" Type="http://schemas.openxmlformats.org/officeDocument/2006/relationships/image" Target="../media/image2986.png"/><Relationship Id="rId164" Type="http://schemas.openxmlformats.org/officeDocument/2006/relationships/customXml" Target="../ink/ink3152.xml"/><Relationship Id="rId185" Type="http://schemas.openxmlformats.org/officeDocument/2006/relationships/image" Target="../media/image3007.png"/><Relationship Id="rId350" Type="http://schemas.openxmlformats.org/officeDocument/2006/relationships/customXml" Target="../ink/ink3245.xml"/><Relationship Id="rId371" Type="http://schemas.openxmlformats.org/officeDocument/2006/relationships/image" Target="../media/image3099.png"/><Relationship Id="rId406" Type="http://schemas.openxmlformats.org/officeDocument/2006/relationships/customXml" Target="../ink/ink3261.xml"/><Relationship Id="rId9" Type="http://schemas.openxmlformats.org/officeDocument/2006/relationships/image" Target="../media/image2919.png"/><Relationship Id="rId210" Type="http://schemas.openxmlformats.org/officeDocument/2006/relationships/customXml" Target="../ink/ink3175.xml"/><Relationship Id="rId427" Type="http://schemas.openxmlformats.org/officeDocument/2006/relationships/image" Target="../media/image2960.png"/><Relationship Id="rId448" Type="http://schemas.openxmlformats.org/officeDocument/2006/relationships/customXml" Target="../ink/ink3282.xml"/><Relationship Id="rId469" Type="http://schemas.openxmlformats.org/officeDocument/2006/relationships/image" Target="../media/image3120.png"/><Relationship Id="rId26" Type="http://schemas.openxmlformats.org/officeDocument/2006/relationships/customXml" Target="../ink/ink3106.xml"/><Relationship Id="rId231" Type="http://schemas.openxmlformats.org/officeDocument/2006/relationships/image" Target="../media/image3030.png"/><Relationship Id="rId252" Type="http://schemas.openxmlformats.org/officeDocument/2006/relationships/customXml" Target="../ink/ink3196.xml"/><Relationship Id="rId273" Type="http://schemas.openxmlformats.org/officeDocument/2006/relationships/image" Target="../media/image3051.png"/><Relationship Id="rId294" Type="http://schemas.openxmlformats.org/officeDocument/2006/relationships/customXml" Target="../ink/ink3217.xml"/><Relationship Id="rId308" Type="http://schemas.openxmlformats.org/officeDocument/2006/relationships/customXml" Target="../ink/ink3224.xml"/><Relationship Id="rId329" Type="http://schemas.openxmlformats.org/officeDocument/2006/relationships/image" Target="../media/image3078.png"/><Relationship Id="rId68" Type="http://schemas.openxmlformats.org/officeDocument/2006/relationships/customXml" Target="../ink/ink3117.xml"/><Relationship Id="rId133" Type="http://schemas.openxmlformats.org/officeDocument/2006/relationships/image" Target="../media/image2981.png"/><Relationship Id="rId154" Type="http://schemas.openxmlformats.org/officeDocument/2006/relationships/customXml" Target="../ink/ink3147.xml"/><Relationship Id="rId175" Type="http://schemas.openxmlformats.org/officeDocument/2006/relationships/image" Target="../media/image3002.png"/><Relationship Id="rId340" Type="http://schemas.openxmlformats.org/officeDocument/2006/relationships/customXml" Target="../ink/ink3240.xml"/><Relationship Id="rId361" Type="http://schemas.openxmlformats.org/officeDocument/2006/relationships/image" Target="../media/image3094.png"/><Relationship Id="rId196" Type="http://schemas.openxmlformats.org/officeDocument/2006/relationships/customXml" Target="../ink/ink3168.xml"/><Relationship Id="rId200" Type="http://schemas.openxmlformats.org/officeDocument/2006/relationships/customXml" Target="../ink/ink3170.xml"/><Relationship Id="rId417" Type="http://schemas.openxmlformats.org/officeDocument/2006/relationships/image" Target="../media/image2943.png"/><Relationship Id="rId438" Type="http://schemas.openxmlformats.org/officeDocument/2006/relationships/customXml" Target="../ink/ink3277.xml"/><Relationship Id="rId459" Type="http://schemas.openxmlformats.org/officeDocument/2006/relationships/image" Target="../media/image3115.png"/><Relationship Id="rId16" Type="http://schemas.openxmlformats.org/officeDocument/2006/relationships/customXml" Target="../ink/ink3101.xml"/><Relationship Id="rId221" Type="http://schemas.openxmlformats.org/officeDocument/2006/relationships/image" Target="../media/image3025.png"/><Relationship Id="rId242" Type="http://schemas.openxmlformats.org/officeDocument/2006/relationships/customXml" Target="../ink/ink3191.xml"/><Relationship Id="rId263" Type="http://schemas.openxmlformats.org/officeDocument/2006/relationships/image" Target="../media/image3046.png"/><Relationship Id="rId284" Type="http://schemas.openxmlformats.org/officeDocument/2006/relationships/customXml" Target="../ink/ink3212.xml"/><Relationship Id="rId319" Type="http://schemas.openxmlformats.org/officeDocument/2006/relationships/image" Target="../media/image3073.png"/><Relationship Id="rId470" Type="http://schemas.openxmlformats.org/officeDocument/2006/relationships/customXml" Target="../ink/ink3293.xml"/><Relationship Id="rId37" Type="http://schemas.openxmlformats.org/officeDocument/2006/relationships/image" Target="../media/image2933.png"/><Relationship Id="rId79" Type="http://schemas.openxmlformats.org/officeDocument/2006/relationships/image" Target="../media/image2954.png"/><Relationship Id="rId123" Type="http://schemas.openxmlformats.org/officeDocument/2006/relationships/image" Target="../media/image2976.png"/><Relationship Id="rId144" Type="http://schemas.openxmlformats.org/officeDocument/2006/relationships/customXml" Target="../ink/ink3142.xml"/><Relationship Id="rId330" Type="http://schemas.openxmlformats.org/officeDocument/2006/relationships/customXml" Target="../ink/ink3235.xml"/><Relationship Id="rId165" Type="http://schemas.openxmlformats.org/officeDocument/2006/relationships/image" Target="../media/image2997.png"/><Relationship Id="rId186" Type="http://schemas.openxmlformats.org/officeDocument/2006/relationships/customXml" Target="../ink/ink3163.xml"/><Relationship Id="rId351" Type="http://schemas.openxmlformats.org/officeDocument/2006/relationships/image" Target="../media/image3089.png"/><Relationship Id="rId372" Type="http://schemas.openxmlformats.org/officeDocument/2006/relationships/customXml" Target="../ink/ink3256.xml"/><Relationship Id="rId407" Type="http://schemas.openxmlformats.org/officeDocument/2006/relationships/image" Target="../media/image2938.png"/><Relationship Id="rId428" Type="http://schemas.openxmlformats.org/officeDocument/2006/relationships/customXml" Target="../ink/ink3272.xml"/><Relationship Id="rId449" Type="http://schemas.openxmlformats.org/officeDocument/2006/relationships/image" Target="../media/image2971.png"/><Relationship Id="rId211" Type="http://schemas.openxmlformats.org/officeDocument/2006/relationships/image" Target="../media/image3020.png"/><Relationship Id="rId232" Type="http://schemas.openxmlformats.org/officeDocument/2006/relationships/customXml" Target="../ink/ink3186.xml"/><Relationship Id="rId253" Type="http://schemas.openxmlformats.org/officeDocument/2006/relationships/image" Target="../media/image3041.png"/><Relationship Id="rId274" Type="http://schemas.openxmlformats.org/officeDocument/2006/relationships/customXml" Target="../ink/ink3207.xml"/><Relationship Id="rId295" Type="http://schemas.openxmlformats.org/officeDocument/2006/relationships/image" Target="../media/image3062.png"/><Relationship Id="rId309" Type="http://schemas.openxmlformats.org/officeDocument/2006/relationships/image" Target="../media/image770.png"/><Relationship Id="rId460" Type="http://schemas.openxmlformats.org/officeDocument/2006/relationships/customXml" Target="../ink/ink3288.xml"/><Relationship Id="rId27" Type="http://schemas.openxmlformats.org/officeDocument/2006/relationships/image" Target="../media/image2928.png"/><Relationship Id="rId69" Type="http://schemas.openxmlformats.org/officeDocument/2006/relationships/image" Target="../media/image2949.png"/><Relationship Id="rId134" Type="http://schemas.openxmlformats.org/officeDocument/2006/relationships/customXml" Target="../ink/ink3137.xml"/><Relationship Id="rId320" Type="http://schemas.openxmlformats.org/officeDocument/2006/relationships/customXml" Target="../ink/ink3230.xml"/><Relationship Id="rId80" Type="http://schemas.openxmlformats.org/officeDocument/2006/relationships/customXml" Target="../ink/ink3123.xml"/><Relationship Id="rId155" Type="http://schemas.openxmlformats.org/officeDocument/2006/relationships/image" Target="../media/image2992.png"/><Relationship Id="rId176" Type="http://schemas.openxmlformats.org/officeDocument/2006/relationships/customXml" Target="../ink/ink3158.xml"/><Relationship Id="rId197" Type="http://schemas.openxmlformats.org/officeDocument/2006/relationships/image" Target="../media/image3013.png"/><Relationship Id="rId341" Type="http://schemas.openxmlformats.org/officeDocument/2006/relationships/image" Target="../media/image3084.png"/><Relationship Id="rId362" Type="http://schemas.openxmlformats.org/officeDocument/2006/relationships/customXml" Target="../ink/ink3251.xml"/><Relationship Id="rId418" Type="http://schemas.openxmlformats.org/officeDocument/2006/relationships/customXml" Target="../ink/ink3267.xml"/><Relationship Id="rId439" Type="http://schemas.openxmlformats.org/officeDocument/2006/relationships/image" Target="../media/image2966.png"/><Relationship Id="rId201" Type="http://schemas.openxmlformats.org/officeDocument/2006/relationships/image" Target="../media/image3015.png"/><Relationship Id="rId222" Type="http://schemas.openxmlformats.org/officeDocument/2006/relationships/customXml" Target="../ink/ink3181.xml"/><Relationship Id="rId243" Type="http://schemas.openxmlformats.org/officeDocument/2006/relationships/image" Target="../media/image3036.png"/><Relationship Id="rId264" Type="http://schemas.openxmlformats.org/officeDocument/2006/relationships/customXml" Target="../ink/ink3202.xml"/><Relationship Id="rId285" Type="http://schemas.openxmlformats.org/officeDocument/2006/relationships/image" Target="../media/image3057.png"/><Relationship Id="rId450" Type="http://schemas.openxmlformats.org/officeDocument/2006/relationships/customXml" Target="../ink/ink3283.xml"/><Relationship Id="rId471" Type="http://schemas.openxmlformats.org/officeDocument/2006/relationships/image" Target="../media/image3121.png"/><Relationship Id="rId17" Type="http://schemas.openxmlformats.org/officeDocument/2006/relationships/image" Target="../media/image2923.png"/><Relationship Id="rId38" Type="http://schemas.openxmlformats.org/officeDocument/2006/relationships/customXml" Target="../ink/ink3112.xml"/><Relationship Id="rId124" Type="http://schemas.openxmlformats.org/officeDocument/2006/relationships/customXml" Target="../ink/ink3132.xml"/><Relationship Id="rId310" Type="http://schemas.openxmlformats.org/officeDocument/2006/relationships/customXml" Target="../ink/ink3225.xml"/><Relationship Id="rId70" Type="http://schemas.openxmlformats.org/officeDocument/2006/relationships/customXml" Target="../ink/ink3118.xml"/><Relationship Id="rId145" Type="http://schemas.openxmlformats.org/officeDocument/2006/relationships/image" Target="../media/image2987.png"/><Relationship Id="rId166" Type="http://schemas.openxmlformats.org/officeDocument/2006/relationships/customXml" Target="../ink/ink3153.xml"/><Relationship Id="rId187" Type="http://schemas.openxmlformats.org/officeDocument/2006/relationships/image" Target="../media/image3008.png"/><Relationship Id="rId331" Type="http://schemas.openxmlformats.org/officeDocument/2006/relationships/image" Target="../media/image3079.png"/><Relationship Id="rId352" Type="http://schemas.openxmlformats.org/officeDocument/2006/relationships/customXml" Target="../ink/ink3246.xml"/><Relationship Id="rId408" Type="http://schemas.openxmlformats.org/officeDocument/2006/relationships/customXml" Target="../ink/ink3262.xml"/><Relationship Id="rId429" Type="http://schemas.openxmlformats.org/officeDocument/2006/relationships/image" Target="../media/image2961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3176.xml"/><Relationship Id="rId233" Type="http://schemas.openxmlformats.org/officeDocument/2006/relationships/image" Target="../media/image3031.png"/><Relationship Id="rId254" Type="http://schemas.openxmlformats.org/officeDocument/2006/relationships/customXml" Target="../ink/ink3197.xml"/><Relationship Id="rId440" Type="http://schemas.openxmlformats.org/officeDocument/2006/relationships/customXml" Target="../ink/ink3278.xml"/><Relationship Id="rId28" Type="http://schemas.openxmlformats.org/officeDocument/2006/relationships/customXml" Target="../ink/ink3107.xml"/><Relationship Id="rId275" Type="http://schemas.openxmlformats.org/officeDocument/2006/relationships/image" Target="../media/image3052.png"/><Relationship Id="rId296" Type="http://schemas.openxmlformats.org/officeDocument/2006/relationships/customXml" Target="../ink/ink3218.xml"/><Relationship Id="rId300" Type="http://schemas.openxmlformats.org/officeDocument/2006/relationships/customXml" Target="../ink/ink3220.xml"/><Relationship Id="rId461" Type="http://schemas.openxmlformats.org/officeDocument/2006/relationships/image" Target="../media/image3116.png"/><Relationship Id="rId81" Type="http://schemas.openxmlformats.org/officeDocument/2006/relationships/image" Target="../media/image2955.png"/><Relationship Id="rId135" Type="http://schemas.openxmlformats.org/officeDocument/2006/relationships/image" Target="../media/image2982.png"/><Relationship Id="rId156" Type="http://schemas.openxmlformats.org/officeDocument/2006/relationships/customXml" Target="../ink/ink3148.xml"/><Relationship Id="rId177" Type="http://schemas.openxmlformats.org/officeDocument/2006/relationships/image" Target="../media/image3003.png"/><Relationship Id="rId198" Type="http://schemas.openxmlformats.org/officeDocument/2006/relationships/customXml" Target="../ink/ink3169.xml"/><Relationship Id="rId321" Type="http://schemas.openxmlformats.org/officeDocument/2006/relationships/image" Target="../media/image3074.png"/><Relationship Id="rId342" Type="http://schemas.openxmlformats.org/officeDocument/2006/relationships/customXml" Target="../ink/ink3241.xml"/><Relationship Id="rId363" Type="http://schemas.openxmlformats.org/officeDocument/2006/relationships/image" Target="../media/image3095.png"/><Relationship Id="rId419" Type="http://schemas.openxmlformats.org/officeDocument/2006/relationships/image" Target="../media/image2944.png"/><Relationship Id="rId202" Type="http://schemas.openxmlformats.org/officeDocument/2006/relationships/customXml" Target="../ink/ink3171.xml"/><Relationship Id="rId223" Type="http://schemas.openxmlformats.org/officeDocument/2006/relationships/image" Target="../media/image3026.png"/><Relationship Id="rId244" Type="http://schemas.openxmlformats.org/officeDocument/2006/relationships/customXml" Target="../ink/ink3192.xml"/><Relationship Id="rId430" Type="http://schemas.openxmlformats.org/officeDocument/2006/relationships/customXml" Target="../ink/ink3273.xml"/><Relationship Id="rId18" Type="http://schemas.openxmlformats.org/officeDocument/2006/relationships/customXml" Target="../ink/ink3102.xml"/><Relationship Id="rId39" Type="http://schemas.openxmlformats.org/officeDocument/2006/relationships/image" Target="../media/image2934.png"/><Relationship Id="rId265" Type="http://schemas.openxmlformats.org/officeDocument/2006/relationships/image" Target="../media/image3047.png"/><Relationship Id="rId286" Type="http://schemas.openxmlformats.org/officeDocument/2006/relationships/customXml" Target="../ink/ink3213.xml"/><Relationship Id="rId451" Type="http://schemas.openxmlformats.org/officeDocument/2006/relationships/image" Target="../media/image2999.png"/><Relationship Id="rId125" Type="http://schemas.openxmlformats.org/officeDocument/2006/relationships/image" Target="../media/image2977.png"/><Relationship Id="rId146" Type="http://schemas.openxmlformats.org/officeDocument/2006/relationships/customXml" Target="../ink/ink3143.xml"/><Relationship Id="rId167" Type="http://schemas.openxmlformats.org/officeDocument/2006/relationships/image" Target="../media/image2998.png"/><Relationship Id="rId188" Type="http://schemas.openxmlformats.org/officeDocument/2006/relationships/customXml" Target="../ink/ink3164.xml"/><Relationship Id="rId311" Type="http://schemas.openxmlformats.org/officeDocument/2006/relationships/image" Target="../media/image3069.png"/><Relationship Id="rId332" Type="http://schemas.openxmlformats.org/officeDocument/2006/relationships/customXml" Target="../ink/ink3236.xml"/><Relationship Id="rId353" Type="http://schemas.openxmlformats.org/officeDocument/2006/relationships/image" Target="../media/image3090.png"/><Relationship Id="rId409" Type="http://schemas.openxmlformats.org/officeDocument/2006/relationships/image" Target="../media/image2939.png"/><Relationship Id="rId71" Type="http://schemas.openxmlformats.org/officeDocument/2006/relationships/image" Target="../media/image2950.png"/><Relationship Id="rId213" Type="http://schemas.openxmlformats.org/officeDocument/2006/relationships/image" Target="../media/image3021.png"/><Relationship Id="rId234" Type="http://schemas.openxmlformats.org/officeDocument/2006/relationships/customXml" Target="../ink/ink3187.xml"/><Relationship Id="rId420" Type="http://schemas.openxmlformats.org/officeDocument/2006/relationships/customXml" Target="../ink/ink3268.xml"/><Relationship Id="rId2" Type="http://schemas.openxmlformats.org/officeDocument/2006/relationships/customXml" Target="../ink/ink3094.xml"/><Relationship Id="rId29" Type="http://schemas.openxmlformats.org/officeDocument/2006/relationships/image" Target="../media/image2929.png"/><Relationship Id="rId255" Type="http://schemas.openxmlformats.org/officeDocument/2006/relationships/image" Target="../media/image3042.png"/><Relationship Id="rId276" Type="http://schemas.openxmlformats.org/officeDocument/2006/relationships/customXml" Target="../ink/ink3208.xml"/><Relationship Id="rId297" Type="http://schemas.openxmlformats.org/officeDocument/2006/relationships/image" Target="../media/image3063.png"/><Relationship Id="rId441" Type="http://schemas.openxmlformats.org/officeDocument/2006/relationships/image" Target="../media/image2967.png"/><Relationship Id="rId462" Type="http://schemas.openxmlformats.org/officeDocument/2006/relationships/customXml" Target="../ink/ink3289.xml"/><Relationship Id="rId40" Type="http://schemas.openxmlformats.org/officeDocument/2006/relationships/customXml" Target="../ink/ink3113.xml"/><Relationship Id="rId115" Type="http://schemas.openxmlformats.org/officeDocument/2006/relationships/image" Target="../media/image2972.png"/><Relationship Id="rId136" Type="http://schemas.openxmlformats.org/officeDocument/2006/relationships/customXml" Target="../ink/ink3138.xml"/><Relationship Id="rId157" Type="http://schemas.openxmlformats.org/officeDocument/2006/relationships/image" Target="../media/image2993.png"/><Relationship Id="rId178" Type="http://schemas.openxmlformats.org/officeDocument/2006/relationships/customXml" Target="../ink/ink3159.xml"/><Relationship Id="rId301" Type="http://schemas.openxmlformats.org/officeDocument/2006/relationships/image" Target="../media/image3065.png"/><Relationship Id="rId322" Type="http://schemas.openxmlformats.org/officeDocument/2006/relationships/customXml" Target="../ink/ink3231.xml"/><Relationship Id="rId343" Type="http://schemas.openxmlformats.org/officeDocument/2006/relationships/image" Target="../media/image3085.png"/><Relationship Id="rId364" Type="http://schemas.openxmlformats.org/officeDocument/2006/relationships/customXml" Target="../ink/ink3252.xml"/><Relationship Id="rId82" Type="http://schemas.openxmlformats.org/officeDocument/2006/relationships/customXml" Target="../ink/ink3124.xml"/><Relationship Id="rId199" Type="http://schemas.openxmlformats.org/officeDocument/2006/relationships/image" Target="../media/image3014.png"/><Relationship Id="rId203" Type="http://schemas.openxmlformats.org/officeDocument/2006/relationships/image" Target="../media/image3016.png"/><Relationship Id="rId19" Type="http://schemas.openxmlformats.org/officeDocument/2006/relationships/image" Target="../media/image2924.png"/><Relationship Id="rId224" Type="http://schemas.openxmlformats.org/officeDocument/2006/relationships/customXml" Target="../ink/ink3182.xml"/><Relationship Id="rId245" Type="http://schemas.openxmlformats.org/officeDocument/2006/relationships/image" Target="../media/image3037.png"/><Relationship Id="rId266" Type="http://schemas.openxmlformats.org/officeDocument/2006/relationships/customXml" Target="../ink/ink3203.xml"/><Relationship Id="rId287" Type="http://schemas.openxmlformats.org/officeDocument/2006/relationships/image" Target="../media/image3058.png"/><Relationship Id="rId410" Type="http://schemas.openxmlformats.org/officeDocument/2006/relationships/customXml" Target="../ink/ink3263.xml"/><Relationship Id="rId431" Type="http://schemas.openxmlformats.org/officeDocument/2006/relationships/image" Target="../media/image2962.png"/><Relationship Id="rId452" Type="http://schemas.openxmlformats.org/officeDocument/2006/relationships/customXml" Target="../ink/ink3284.xml"/><Relationship Id="rId30" Type="http://schemas.openxmlformats.org/officeDocument/2006/relationships/customXml" Target="../ink/ink3108.xml"/><Relationship Id="rId126" Type="http://schemas.openxmlformats.org/officeDocument/2006/relationships/customXml" Target="../ink/ink3133.xml"/><Relationship Id="rId147" Type="http://schemas.openxmlformats.org/officeDocument/2006/relationships/image" Target="../media/image2988.png"/><Relationship Id="rId168" Type="http://schemas.openxmlformats.org/officeDocument/2006/relationships/customXml" Target="../ink/ink3154.xml"/><Relationship Id="rId312" Type="http://schemas.openxmlformats.org/officeDocument/2006/relationships/customXml" Target="../ink/ink3226.xml"/><Relationship Id="rId333" Type="http://schemas.openxmlformats.org/officeDocument/2006/relationships/image" Target="../media/image3080.png"/><Relationship Id="rId354" Type="http://schemas.openxmlformats.org/officeDocument/2006/relationships/customXml" Target="../ink/ink3247.xml"/><Relationship Id="rId72" Type="http://schemas.openxmlformats.org/officeDocument/2006/relationships/customXml" Target="../ink/ink3119.xml"/><Relationship Id="rId189" Type="http://schemas.openxmlformats.org/officeDocument/2006/relationships/image" Target="../media/image3009.png"/><Relationship Id="rId3" Type="http://schemas.openxmlformats.org/officeDocument/2006/relationships/image" Target="../media/image2916.png"/><Relationship Id="rId214" Type="http://schemas.openxmlformats.org/officeDocument/2006/relationships/customXml" Target="../ink/ink3177.xml"/><Relationship Id="rId235" Type="http://schemas.openxmlformats.org/officeDocument/2006/relationships/image" Target="../media/image3032.png"/><Relationship Id="rId256" Type="http://schemas.openxmlformats.org/officeDocument/2006/relationships/customXml" Target="../ink/ink3198.xml"/><Relationship Id="rId277" Type="http://schemas.openxmlformats.org/officeDocument/2006/relationships/image" Target="../media/image3053.png"/><Relationship Id="rId298" Type="http://schemas.openxmlformats.org/officeDocument/2006/relationships/customXml" Target="../ink/ink3219.xml"/><Relationship Id="rId400" Type="http://schemas.openxmlformats.org/officeDocument/2006/relationships/customXml" Target="../ink/ink3258.xml"/><Relationship Id="rId421" Type="http://schemas.openxmlformats.org/officeDocument/2006/relationships/image" Target="../media/image2945.png"/><Relationship Id="rId442" Type="http://schemas.openxmlformats.org/officeDocument/2006/relationships/customXml" Target="../ink/ink3279.xml"/><Relationship Id="rId463" Type="http://schemas.openxmlformats.org/officeDocument/2006/relationships/image" Target="../media/image3117.png"/><Relationship Id="rId116" Type="http://schemas.openxmlformats.org/officeDocument/2006/relationships/customXml" Target="../ink/ink3128.xml"/><Relationship Id="rId137" Type="http://schemas.openxmlformats.org/officeDocument/2006/relationships/image" Target="../media/image2983.png"/><Relationship Id="rId158" Type="http://schemas.openxmlformats.org/officeDocument/2006/relationships/customXml" Target="../ink/ink3149.xml"/><Relationship Id="rId302" Type="http://schemas.openxmlformats.org/officeDocument/2006/relationships/customXml" Target="../ink/ink3221.xml"/><Relationship Id="rId323" Type="http://schemas.openxmlformats.org/officeDocument/2006/relationships/image" Target="../media/image3075.png"/><Relationship Id="rId344" Type="http://schemas.openxmlformats.org/officeDocument/2006/relationships/customXml" Target="../ink/ink3242.xml"/><Relationship Id="rId20" Type="http://schemas.openxmlformats.org/officeDocument/2006/relationships/customXml" Target="../ink/ink3103.xml"/><Relationship Id="rId41" Type="http://schemas.openxmlformats.org/officeDocument/2006/relationships/image" Target="../media/image2935.png"/><Relationship Id="rId83" Type="http://schemas.openxmlformats.org/officeDocument/2006/relationships/image" Target="../media/image2956.png"/><Relationship Id="rId179" Type="http://schemas.openxmlformats.org/officeDocument/2006/relationships/image" Target="../media/image3004.png"/><Relationship Id="rId365" Type="http://schemas.openxmlformats.org/officeDocument/2006/relationships/image" Target="../media/image3096.png"/><Relationship Id="rId190" Type="http://schemas.openxmlformats.org/officeDocument/2006/relationships/customXml" Target="../ink/ink3165.xml"/><Relationship Id="rId204" Type="http://schemas.openxmlformats.org/officeDocument/2006/relationships/customXml" Target="../ink/ink3172.xml"/><Relationship Id="rId225" Type="http://schemas.openxmlformats.org/officeDocument/2006/relationships/image" Target="../media/image3027.png"/><Relationship Id="rId246" Type="http://schemas.openxmlformats.org/officeDocument/2006/relationships/customXml" Target="../ink/ink3193.xml"/><Relationship Id="rId267" Type="http://schemas.openxmlformats.org/officeDocument/2006/relationships/image" Target="../media/image3048.png"/><Relationship Id="rId288" Type="http://schemas.openxmlformats.org/officeDocument/2006/relationships/customXml" Target="../ink/ink3214.xml"/><Relationship Id="rId411" Type="http://schemas.openxmlformats.org/officeDocument/2006/relationships/image" Target="../media/image2940.png"/><Relationship Id="rId432" Type="http://schemas.openxmlformats.org/officeDocument/2006/relationships/customXml" Target="../ink/ink3274.xml"/><Relationship Id="rId453" Type="http://schemas.openxmlformats.org/officeDocument/2006/relationships/image" Target="../media/image3112.png"/><Relationship Id="rId127" Type="http://schemas.openxmlformats.org/officeDocument/2006/relationships/image" Target="../media/image2978.png"/><Relationship Id="rId313" Type="http://schemas.openxmlformats.org/officeDocument/2006/relationships/image" Target="../media/image3070.png"/><Relationship Id="rId10" Type="http://schemas.openxmlformats.org/officeDocument/2006/relationships/customXml" Target="../ink/ink3098.xml"/><Relationship Id="rId31" Type="http://schemas.openxmlformats.org/officeDocument/2006/relationships/image" Target="../media/image2930.png"/><Relationship Id="rId73" Type="http://schemas.openxmlformats.org/officeDocument/2006/relationships/image" Target="../media/image2951.png"/><Relationship Id="rId148" Type="http://schemas.openxmlformats.org/officeDocument/2006/relationships/customXml" Target="../ink/ink3144.xml"/><Relationship Id="rId169" Type="http://schemas.openxmlformats.org/officeDocument/2006/relationships/image" Target="../media/image2828.png"/><Relationship Id="rId334" Type="http://schemas.openxmlformats.org/officeDocument/2006/relationships/customXml" Target="../ink/ink3237.xml"/><Relationship Id="rId355" Type="http://schemas.openxmlformats.org/officeDocument/2006/relationships/image" Target="../media/image3091.png"/><Relationship Id="rId397" Type="http://schemas.openxmlformats.org/officeDocument/2006/relationships/image" Target="../media/image2829.png"/><Relationship Id="rId4" Type="http://schemas.openxmlformats.org/officeDocument/2006/relationships/customXml" Target="../ink/ink3095.xml"/><Relationship Id="rId180" Type="http://schemas.openxmlformats.org/officeDocument/2006/relationships/customXml" Target="../ink/ink3160.xml"/><Relationship Id="rId215" Type="http://schemas.openxmlformats.org/officeDocument/2006/relationships/image" Target="../media/image3022.png"/><Relationship Id="rId236" Type="http://schemas.openxmlformats.org/officeDocument/2006/relationships/customXml" Target="../ink/ink3188.xml"/><Relationship Id="rId257" Type="http://schemas.openxmlformats.org/officeDocument/2006/relationships/image" Target="../media/image3043.png"/><Relationship Id="rId278" Type="http://schemas.openxmlformats.org/officeDocument/2006/relationships/customXml" Target="../ink/ink3209.xml"/><Relationship Id="rId401" Type="http://schemas.openxmlformats.org/officeDocument/2006/relationships/image" Target="../media/image2833.png"/><Relationship Id="rId422" Type="http://schemas.openxmlformats.org/officeDocument/2006/relationships/customXml" Target="../ink/ink3269.xml"/><Relationship Id="rId443" Type="http://schemas.openxmlformats.org/officeDocument/2006/relationships/image" Target="../media/image2968.png"/><Relationship Id="rId464" Type="http://schemas.openxmlformats.org/officeDocument/2006/relationships/customXml" Target="../ink/ink3290.xml"/><Relationship Id="rId303" Type="http://schemas.openxmlformats.org/officeDocument/2006/relationships/image" Target="../media/image3066.png"/><Relationship Id="rId42" Type="http://schemas.openxmlformats.org/officeDocument/2006/relationships/customXml" Target="../ink/ink3114.xml"/><Relationship Id="rId84" Type="http://schemas.openxmlformats.org/officeDocument/2006/relationships/customXml" Target="../ink/ink3125.xml"/><Relationship Id="rId138" Type="http://schemas.openxmlformats.org/officeDocument/2006/relationships/customXml" Target="../ink/ink3139.xml"/><Relationship Id="rId345" Type="http://schemas.openxmlformats.org/officeDocument/2006/relationships/image" Target="../media/image3086.png"/><Relationship Id="rId191" Type="http://schemas.openxmlformats.org/officeDocument/2006/relationships/image" Target="../media/image3010.png"/><Relationship Id="rId205" Type="http://schemas.openxmlformats.org/officeDocument/2006/relationships/image" Target="../media/image3017.png"/><Relationship Id="rId247" Type="http://schemas.openxmlformats.org/officeDocument/2006/relationships/image" Target="../media/image3038.png"/><Relationship Id="rId412" Type="http://schemas.openxmlformats.org/officeDocument/2006/relationships/customXml" Target="../ink/ink3264.xml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.xml"/><Relationship Id="rId21" Type="http://schemas.openxmlformats.org/officeDocument/2006/relationships/image" Target="../media/image12.png"/><Relationship Id="rId42" Type="http://schemas.openxmlformats.org/officeDocument/2006/relationships/customXml" Target="../ink/ink22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35.xml"/><Relationship Id="rId84" Type="http://schemas.openxmlformats.org/officeDocument/2006/relationships/customXml" Target="../ink/ink43.xml"/><Relationship Id="rId89" Type="http://schemas.openxmlformats.org/officeDocument/2006/relationships/image" Target="../media/image46.png"/><Relationship Id="rId7" Type="http://schemas.openxmlformats.org/officeDocument/2006/relationships/image" Target="../media/image5.png"/><Relationship Id="rId71" Type="http://schemas.openxmlformats.org/officeDocument/2006/relationships/image" Target="../media/image37.png"/><Relationship Id="rId92" Type="http://schemas.openxmlformats.org/officeDocument/2006/relationships/customXml" Target="../ink/ink47.xml"/><Relationship Id="rId2" Type="http://schemas.openxmlformats.org/officeDocument/2006/relationships/customXml" Target="../ink/ink2.xml"/><Relationship Id="rId16" Type="http://schemas.openxmlformats.org/officeDocument/2006/relationships/customXml" Target="../ink/ink9.xml"/><Relationship Id="rId29" Type="http://schemas.openxmlformats.org/officeDocument/2006/relationships/image" Target="../media/image16.png"/><Relationship Id="rId107" Type="http://schemas.openxmlformats.org/officeDocument/2006/relationships/image" Target="../media/image55.png"/><Relationship Id="rId11" Type="http://schemas.openxmlformats.org/officeDocument/2006/relationships/image" Target="../media/image7.png"/><Relationship Id="rId24" Type="http://schemas.openxmlformats.org/officeDocument/2006/relationships/customXml" Target="../ink/ink13.xml"/><Relationship Id="rId32" Type="http://schemas.openxmlformats.org/officeDocument/2006/relationships/customXml" Target="../ink/ink17.xml"/><Relationship Id="rId37" Type="http://schemas.openxmlformats.org/officeDocument/2006/relationships/image" Target="../media/image20.png"/><Relationship Id="rId40" Type="http://schemas.openxmlformats.org/officeDocument/2006/relationships/customXml" Target="../ink/ink21.xml"/><Relationship Id="rId45" Type="http://schemas.openxmlformats.org/officeDocument/2006/relationships/image" Target="../media/image24.png"/><Relationship Id="rId53" Type="http://schemas.openxmlformats.org/officeDocument/2006/relationships/image" Target="../media/image28.png"/><Relationship Id="rId58" Type="http://schemas.openxmlformats.org/officeDocument/2006/relationships/customXml" Target="../ink/ink30.xml"/><Relationship Id="rId66" Type="http://schemas.openxmlformats.org/officeDocument/2006/relationships/customXml" Target="../ink/ink34.xml"/><Relationship Id="rId74" Type="http://schemas.openxmlformats.org/officeDocument/2006/relationships/customXml" Target="../ink/ink38.xml"/><Relationship Id="rId79" Type="http://schemas.openxmlformats.org/officeDocument/2006/relationships/image" Target="../media/image41.png"/><Relationship Id="rId87" Type="http://schemas.openxmlformats.org/officeDocument/2006/relationships/image" Target="../media/image45.png"/><Relationship Id="rId102" Type="http://schemas.openxmlformats.org/officeDocument/2006/relationships/customXml" Target="../ink/ink52.xml"/><Relationship Id="rId5" Type="http://schemas.openxmlformats.org/officeDocument/2006/relationships/image" Target="../media/image4.png"/><Relationship Id="rId61" Type="http://schemas.openxmlformats.org/officeDocument/2006/relationships/image" Target="../media/image32.png"/><Relationship Id="rId82" Type="http://schemas.openxmlformats.org/officeDocument/2006/relationships/customXml" Target="../ink/ink42.xml"/><Relationship Id="rId90" Type="http://schemas.openxmlformats.org/officeDocument/2006/relationships/customXml" Target="../ink/ink46.xml"/><Relationship Id="rId95" Type="http://schemas.openxmlformats.org/officeDocument/2006/relationships/image" Target="../media/image49.png"/><Relationship Id="rId19" Type="http://schemas.openxmlformats.org/officeDocument/2006/relationships/image" Target="../media/image11.png"/><Relationship Id="rId14" Type="http://schemas.openxmlformats.org/officeDocument/2006/relationships/customXml" Target="../ink/ink8.xml"/><Relationship Id="rId22" Type="http://schemas.openxmlformats.org/officeDocument/2006/relationships/customXml" Target="../ink/ink12.xml"/><Relationship Id="rId27" Type="http://schemas.openxmlformats.org/officeDocument/2006/relationships/image" Target="../media/image15.png"/><Relationship Id="rId30" Type="http://schemas.openxmlformats.org/officeDocument/2006/relationships/customXml" Target="../ink/ink16.xml"/><Relationship Id="rId35" Type="http://schemas.openxmlformats.org/officeDocument/2006/relationships/image" Target="../media/image19.png"/><Relationship Id="rId43" Type="http://schemas.openxmlformats.org/officeDocument/2006/relationships/image" Target="../media/image23.png"/><Relationship Id="rId48" Type="http://schemas.openxmlformats.org/officeDocument/2006/relationships/customXml" Target="../ink/ink25.xml"/><Relationship Id="rId56" Type="http://schemas.openxmlformats.org/officeDocument/2006/relationships/customXml" Target="../ink/ink29.xml"/><Relationship Id="rId64" Type="http://schemas.openxmlformats.org/officeDocument/2006/relationships/customXml" Target="../ink/ink33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100" Type="http://schemas.openxmlformats.org/officeDocument/2006/relationships/customXml" Target="../ink/ink51.xml"/><Relationship Id="rId105" Type="http://schemas.openxmlformats.org/officeDocument/2006/relationships/image" Target="../media/image54.png"/><Relationship Id="rId8" Type="http://schemas.openxmlformats.org/officeDocument/2006/relationships/customXml" Target="../ink/ink5.xml"/><Relationship Id="rId51" Type="http://schemas.openxmlformats.org/officeDocument/2006/relationships/image" Target="../media/image27.png"/><Relationship Id="rId72" Type="http://schemas.openxmlformats.org/officeDocument/2006/relationships/customXml" Target="../ink/ink37.xml"/><Relationship Id="rId80" Type="http://schemas.openxmlformats.org/officeDocument/2006/relationships/customXml" Target="../ink/ink41.xml"/><Relationship Id="rId85" Type="http://schemas.openxmlformats.org/officeDocument/2006/relationships/image" Target="../media/image44.png"/><Relationship Id="rId93" Type="http://schemas.openxmlformats.org/officeDocument/2006/relationships/image" Target="../media/image48.png"/><Relationship Id="rId98" Type="http://schemas.openxmlformats.org/officeDocument/2006/relationships/customXml" Target="../ink/ink50.xml"/><Relationship Id="rId3" Type="http://schemas.openxmlformats.org/officeDocument/2006/relationships/image" Target="../media/image2.png"/><Relationship Id="rId12" Type="http://schemas.openxmlformats.org/officeDocument/2006/relationships/customXml" Target="../ink/ink7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20.xml"/><Relationship Id="rId46" Type="http://schemas.openxmlformats.org/officeDocument/2006/relationships/customXml" Target="../ink/ink24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103" Type="http://schemas.openxmlformats.org/officeDocument/2006/relationships/image" Target="../media/image53.png"/><Relationship Id="rId20" Type="http://schemas.openxmlformats.org/officeDocument/2006/relationships/customXml" Target="../ink/ink11.xml"/><Relationship Id="rId41" Type="http://schemas.openxmlformats.org/officeDocument/2006/relationships/image" Target="../media/image22.png"/><Relationship Id="rId54" Type="http://schemas.openxmlformats.org/officeDocument/2006/relationships/customXml" Target="../ink/ink28.xml"/><Relationship Id="rId62" Type="http://schemas.openxmlformats.org/officeDocument/2006/relationships/customXml" Target="../ink/ink32.xml"/><Relationship Id="rId70" Type="http://schemas.openxmlformats.org/officeDocument/2006/relationships/customXml" Target="../ink/ink36.xml"/><Relationship Id="rId75" Type="http://schemas.openxmlformats.org/officeDocument/2006/relationships/image" Target="../media/image39.png"/><Relationship Id="rId83" Type="http://schemas.openxmlformats.org/officeDocument/2006/relationships/image" Target="../media/image43.png"/><Relationship Id="rId88" Type="http://schemas.openxmlformats.org/officeDocument/2006/relationships/customXml" Target="../ink/ink45.xml"/><Relationship Id="rId91" Type="http://schemas.openxmlformats.org/officeDocument/2006/relationships/image" Target="../media/image47.png"/><Relationship Id="rId96" Type="http://schemas.openxmlformats.org/officeDocument/2006/relationships/customXml" Target="../ink/ink49.xml"/><Relationship Id="rId1" Type="http://schemas.openxmlformats.org/officeDocument/2006/relationships/slideLayout" Target="../slideLayouts/slideLayout15.xml"/><Relationship Id="rId6" Type="http://schemas.openxmlformats.org/officeDocument/2006/relationships/customXml" Target="../ink/ink4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5.xml"/><Relationship Id="rId36" Type="http://schemas.openxmlformats.org/officeDocument/2006/relationships/customXml" Target="../ink/ink19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6" Type="http://schemas.openxmlformats.org/officeDocument/2006/relationships/customXml" Target="../ink/ink54.xml"/><Relationship Id="rId10" Type="http://schemas.openxmlformats.org/officeDocument/2006/relationships/customXml" Target="../ink/ink6.xml"/><Relationship Id="rId31" Type="http://schemas.openxmlformats.org/officeDocument/2006/relationships/image" Target="../media/image17.png"/><Relationship Id="rId44" Type="http://schemas.openxmlformats.org/officeDocument/2006/relationships/customXml" Target="../ink/ink23.xml"/><Relationship Id="rId52" Type="http://schemas.openxmlformats.org/officeDocument/2006/relationships/customXml" Target="../ink/ink27.xml"/><Relationship Id="rId60" Type="http://schemas.openxmlformats.org/officeDocument/2006/relationships/customXml" Target="../ink/ink31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40.xml"/><Relationship Id="rId81" Type="http://schemas.openxmlformats.org/officeDocument/2006/relationships/image" Target="../media/image42.png"/><Relationship Id="rId86" Type="http://schemas.openxmlformats.org/officeDocument/2006/relationships/customXml" Target="../ink/ink44.xml"/><Relationship Id="rId94" Type="http://schemas.openxmlformats.org/officeDocument/2006/relationships/customXml" Target="../ink/ink48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4" Type="http://schemas.openxmlformats.org/officeDocument/2006/relationships/customXml" Target="../ink/ink3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10.xml"/><Relationship Id="rId39" Type="http://schemas.openxmlformats.org/officeDocument/2006/relationships/image" Target="../media/image21.png"/><Relationship Id="rId34" Type="http://schemas.openxmlformats.org/officeDocument/2006/relationships/customXml" Target="../ink/ink18.xml"/><Relationship Id="rId50" Type="http://schemas.openxmlformats.org/officeDocument/2006/relationships/customXml" Target="../ink/ink26.xml"/><Relationship Id="rId55" Type="http://schemas.openxmlformats.org/officeDocument/2006/relationships/image" Target="../media/image29.png"/><Relationship Id="rId76" Type="http://schemas.openxmlformats.org/officeDocument/2006/relationships/customXml" Target="../ink/ink39.xml"/><Relationship Id="rId97" Type="http://schemas.openxmlformats.org/officeDocument/2006/relationships/image" Target="../media/image50.png"/><Relationship Id="rId104" Type="http://schemas.openxmlformats.org/officeDocument/2006/relationships/customXml" Target="../ink/ink53.xml"/></Relationships>
</file>

<file path=ppt/slides/_rels/slide20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3154.png"/><Relationship Id="rId671" Type="http://schemas.openxmlformats.org/officeDocument/2006/relationships/image" Target="../media/image3364.png"/><Relationship Id="rId727" Type="http://schemas.openxmlformats.org/officeDocument/2006/relationships/image" Target="../media/image3392.png"/><Relationship Id="rId159" Type="http://schemas.openxmlformats.org/officeDocument/2006/relationships/image" Target="../media/image3188.png"/><Relationship Id="rId324" Type="http://schemas.openxmlformats.org/officeDocument/2006/relationships/customXml" Target="../ink/ink3364.xml"/><Relationship Id="rId366" Type="http://schemas.openxmlformats.org/officeDocument/2006/relationships/customXml" Target="../ink/ink3385.xml"/><Relationship Id="rId531" Type="http://schemas.openxmlformats.org/officeDocument/2006/relationships/image" Target="../media/image3294.png"/><Relationship Id="rId573" Type="http://schemas.openxmlformats.org/officeDocument/2006/relationships/image" Target="../media/image3315.png"/><Relationship Id="rId629" Type="http://schemas.openxmlformats.org/officeDocument/2006/relationships/image" Target="../media/image3343.png"/><Relationship Id="rId170" Type="http://schemas.openxmlformats.org/officeDocument/2006/relationships/customXml" Target="../ink/ink3315.xml"/><Relationship Id="rId433" Type="http://schemas.openxmlformats.org/officeDocument/2006/relationships/image" Target="../media/image3245.png"/><Relationship Id="rId268" Type="http://schemas.openxmlformats.org/officeDocument/2006/relationships/customXml" Target="../ink/ink3336.xml"/><Relationship Id="rId475" Type="http://schemas.openxmlformats.org/officeDocument/2006/relationships/image" Target="../media/image3266.png"/><Relationship Id="rId640" Type="http://schemas.openxmlformats.org/officeDocument/2006/relationships/customXml" Target="../ink/ink3522.xml"/><Relationship Id="rId682" Type="http://schemas.openxmlformats.org/officeDocument/2006/relationships/customXml" Target="../ink/ink3543.xml"/><Relationship Id="rId738" Type="http://schemas.openxmlformats.org/officeDocument/2006/relationships/customXml" Target="../ink/ink3571.xml"/><Relationship Id="rId335" Type="http://schemas.openxmlformats.org/officeDocument/2006/relationships/image" Target="../media/image3172.png"/><Relationship Id="rId377" Type="http://schemas.openxmlformats.org/officeDocument/2006/relationships/image" Target="../media/image3212.png"/><Relationship Id="rId500" Type="http://schemas.openxmlformats.org/officeDocument/2006/relationships/customXml" Target="../ink/ink3452.xml"/><Relationship Id="rId542" Type="http://schemas.openxmlformats.org/officeDocument/2006/relationships/customXml" Target="../ink/ink3473.xml"/><Relationship Id="rId584" Type="http://schemas.openxmlformats.org/officeDocument/2006/relationships/customXml" Target="../ink/ink3494.xml"/><Relationship Id="rId5" Type="http://schemas.openxmlformats.org/officeDocument/2006/relationships/image" Target="../media/image3122.png"/><Relationship Id="rId237" Type="http://schemas.openxmlformats.org/officeDocument/2006/relationships/image" Target="../media/image3227.png"/><Relationship Id="rId402" Type="http://schemas.openxmlformats.org/officeDocument/2006/relationships/customXml" Target="../ink/ink3403.xml"/><Relationship Id="rId279" Type="http://schemas.openxmlformats.org/officeDocument/2006/relationships/image" Target="../media/image3144.png"/><Relationship Id="rId444" Type="http://schemas.openxmlformats.org/officeDocument/2006/relationships/customXml" Target="../ink/ink3424.xml"/><Relationship Id="rId486" Type="http://schemas.openxmlformats.org/officeDocument/2006/relationships/customXml" Target="../ink/ink3445.xml"/><Relationship Id="rId651" Type="http://schemas.openxmlformats.org/officeDocument/2006/relationships/image" Target="../media/image3354.png"/><Relationship Id="rId693" Type="http://schemas.openxmlformats.org/officeDocument/2006/relationships/image" Target="../media/image3375.png"/><Relationship Id="rId707" Type="http://schemas.openxmlformats.org/officeDocument/2006/relationships/image" Target="../media/image3382.png"/><Relationship Id="rId139" Type="http://schemas.openxmlformats.org/officeDocument/2006/relationships/image" Target="../media/image3178.png"/><Relationship Id="rId290" Type="http://schemas.openxmlformats.org/officeDocument/2006/relationships/customXml" Target="../ink/ink3347.xml"/><Relationship Id="rId304" Type="http://schemas.openxmlformats.org/officeDocument/2006/relationships/customXml" Target="../ink/ink3354.xml"/><Relationship Id="rId346" Type="http://schemas.openxmlformats.org/officeDocument/2006/relationships/customXml" Target="../ink/ink3375.xml"/><Relationship Id="rId388" Type="http://schemas.openxmlformats.org/officeDocument/2006/relationships/customXml" Target="../ink/ink3396.xml"/><Relationship Id="rId511" Type="http://schemas.openxmlformats.org/officeDocument/2006/relationships/image" Target="../media/image3284.png"/><Relationship Id="rId553" Type="http://schemas.openxmlformats.org/officeDocument/2006/relationships/image" Target="../media/image3305.png"/><Relationship Id="rId609" Type="http://schemas.openxmlformats.org/officeDocument/2006/relationships/image" Target="../media/image3333.png"/><Relationship Id="rId150" Type="http://schemas.openxmlformats.org/officeDocument/2006/relationships/customXml" Target="../ink/ink3305.xml"/><Relationship Id="rId413" Type="http://schemas.openxmlformats.org/officeDocument/2006/relationships/image" Target="../media/image3235.png"/><Relationship Id="rId595" Type="http://schemas.openxmlformats.org/officeDocument/2006/relationships/image" Target="../media/image3326.png"/><Relationship Id="rId248" Type="http://schemas.openxmlformats.org/officeDocument/2006/relationships/customXml" Target="../ink/ink3326.xml"/><Relationship Id="rId455" Type="http://schemas.openxmlformats.org/officeDocument/2006/relationships/image" Target="../media/image3256.png"/><Relationship Id="rId497" Type="http://schemas.openxmlformats.org/officeDocument/2006/relationships/image" Target="../media/image3277.png"/><Relationship Id="rId620" Type="http://schemas.openxmlformats.org/officeDocument/2006/relationships/customXml" Target="../ink/ink3512.xml"/><Relationship Id="rId662" Type="http://schemas.openxmlformats.org/officeDocument/2006/relationships/customXml" Target="../ink/ink3533.xml"/><Relationship Id="rId718" Type="http://schemas.openxmlformats.org/officeDocument/2006/relationships/customXml" Target="../ink/ink3561.xml"/><Relationship Id="rId315" Type="http://schemas.openxmlformats.org/officeDocument/2006/relationships/image" Target="../media/image3162.png"/><Relationship Id="rId357" Type="http://schemas.openxmlformats.org/officeDocument/2006/relationships/image" Target="../media/image3202.png"/><Relationship Id="rId522" Type="http://schemas.openxmlformats.org/officeDocument/2006/relationships/customXml" Target="../ink/ink3463.xml"/><Relationship Id="rId161" Type="http://schemas.openxmlformats.org/officeDocument/2006/relationships/image" Target="../media/image3189.png"/><Relationship Id="rId399" Type="http://schemas.openxmlformats.org/officeDocument/2006/relationships/image" Target="../media/image3223.png"/><Relationship Id="rId564" Type="http://schemas.openxmlformats.org/officeDocument/2006/relationships/customXml" Target="../ink/ink3484.xml"/><Relationship Id="rId259" Type="http://schemas.openxmlformats.org/officeDocument/2006/relationships/image" Target="../media/image3134.png"/><Relationship Id="rId424" Type="http://schemas.openxmlformats.org/officeDocument/2006/relationships/customXml" Target="../ink/ink3414.xml"/><Relationship Id="rId466" Type="http://schemas.openxmlformats.org/officeDocument/2006/relationships/customXml" Target="../ink/ink3435.xml"/><Relationship Id="rId631" Type="http://schemas.openxmlformats.org/officeDocument/2006/relationships/image" Target="../media/image3344.png"/><Relationship Id="rId673" Type="http://schemas.openxmlformats.org/officeDocument/2006/relationships/image" Target="../media/image3365.png"/><Relationship Id="rId729" Type="http://schemas.openxmlformats.org/officeDocument/2006/relationships/image" Target="../media/image3393.png"/><Relationship Id="rId270" Type="http://schemas.openxmlformats.org/officeDocument/2006/relationships/customXml" Target="../ink/ink3337.xml"/><Relationship Id="rId326" Type="http://schemas.openxmlformats.org/officeDocument/2006/relationships/customXml" Target="../ink/ink3365.xml"/><Relationship Id="rId533" Type="http://schemas.openxmlformats.org/officeDocument/2006/relationships/image" Target="../media/image3295.png"/><Relationship Id="rId368" Type="http://schemas.openxmlformats.org/officeDocument/2006/relationships/customXml" Target="../ink/ink3386.xml"/><Relationship Id="rId575" Type="http://schemas.openxmlformats.org/officeDocument/2006/relationships/image" Target="../media/image3316.png"/><Relationship Id="rId172" Type="http://schemas.openxmlformats.org/officeDocument/2006/relationships/customXml" Target="../ink/ink3316.xml"/><Relationship Id="rId435" Type="http://schemas.openxmlformats.org/officeDocument/2006/relationships/image" Target="../media/image3246.png"/><Relationship Id="rId477" Type="http://schemas.openxmlformats.org/officeDocument/2006/relationships/image" Target="../media/image3267.png"/><Relationship Id="rId600" Type="http://schemas.openxmlformats.org/officeDocument/2006/relationships/customXml" Target="../ink/ink3502.xml"/><Relationship Id="rId642" Type="http://schemas.openxmlformats.org/officeDocument/2006/relationships/customXml" Target="../ink/ink3523.xml"/><Relationship Id="rId684" Type="http://schemas.openxmlformats.org/officeDocument/2006/relationships/customXml" Target="../ink/ink3544.xml"/><Relationship Id="rId281" Type="http://schemas.openxmlformats.org/officeDocument/2006/relationships/image" Target="../media/image3145.png"/><Relationship Id="rId337" Type="http://schemas.openxmlformats.org/officeDocument/2006/relationships/image" Target="../media/image3173.png"/><Relationship Id="rId502" Type="http://schemas.openxmlformats.org/officeDocument/2006/relationships/customXml" Target="../ink/ink3453.xml"/><Relationship Id="rId141" Type="http://schemas.openxmlformats.org/officeDocument/2006/relationships/image" Target="../media/image3179.png"/><Relationship Id="rId379" Type="http://schemas.openxmlformats.org/officeDocument/2006/relationships/image" Target="../media/image3213.png"/><Relationship Id="rId544" Type="http://schemas.openxmlformats.org/officeDocument/2006/relationships/customXml" Target="../ink/ink3474.xml"/><Relationship Id="rId586" Type="http://schemas.openxmlformats.org/officeDocument/2006/relationships/customXml" Target="../ink/ink3495.xml"/><Relationship Id="rId239" Type="http://schemas.openxmlformats.org/officeDocument/2006/relationships/image" Target="../media/image3228.png"/><Relationship Id="rId390" Type="http://schemas.openxmlformats.org/officeDocument/2006/relationships/customXml" Target="../ink/ink3397.xml"/><Relationship Id="rId404" Type="http://schemas.openxmlformats.org/officeDocument/2006/relationships/customXml" Target="../ink/ink3404.xml"/><Relationship Id="rId446" Type="http://schemas.openxmlformats.org/officeDocument/2006/relationships/customXml" Target="../ink/ink3425.xml"/><Relationship Id="rId611" Type="http://schemas.openxmlformats.org/officeDocument/2006/relationships/image" Target="../media/image3334.png"/><Relationship Id="rId653" Type="http://schemas.openxmlformats.org/officeDocument/2006/relationships/image" Target="../media/image3355.png"/><Relationship Id="rId250" Type="http://schemas.openxmlformats.org/officeDocument/2006/relationships/customXml" Target="../ink/ink3327.xml"/><Relationship Id="rId292" Type="http://schemas.openxmlformats.org/officeDocument/2006/relationships/customXml" Target="../ink/ink3348.xml"/><Relationship Id="rId306" Type="http://schemas.openxmlformats.org/officeDocument/2006/relationships/customXml" Target="../ink/ink3355.xml"/><Relationship Id="rId488" Type="http://schemas.openxmlformats.org/officeDocument/2006/relationships/customXml" Target="../ink/ink3446.xml"/><Relationship Id="rId695" Type="http://schemas.openxmlformats.org/officeDocument/2006/relationships/image" Target="../media/image3376.png"/><Relationship Id="rId709" Type="http://schemas.openxmlformats.org/officeDocument/2006/relationships/image" Target="../media/image3383.png"/><Relationship Id="rId348" Type="http://schemas.openxmlformats.org/officeDocument/2006/relationships/customXml" Target="../ink/ink3376.xml"/><Relationship Id="rId513" Type="http://schemas.openxmlformats.org/officeDocument/2006/relationships/image" Target="../media/image3285.png"/><Relationship Id="rId555" Type="http://schemas.openxmlformats.org/officeDocument/2006/relationships/image" Target="../media/image3306.png"/><Relationship Id="rId597" Type="http://schemas.openxmlformats.org/officeDocument/2006/relationships/image" Target="../media/image3327.png"/><Relationship Id="rId720" Type="http://schemas.openxmlformats.org/officeDocument/2006/relationships/customXml" Target="../ink/ink3562.xml"/><Relationship Id="rId152" Type="http://schemas.openxmlformats.org/officeDocument/2006/relationships/customXml" Target="../ink/ink3306.xml"/><Relationship Id="rId415" Type="http://schemas.openxmlformats.org/officeDocument/2006/relationships/image" Target="../media/image3236.png"/><Relationship Id="rId457" Type="http://schemas.openxmlformats.org/officeDocument/2006/relationships/image" Target="../media/image3257.png"/><Relationship Id="rId622" Type="http://schemas.openxmlformats.org/officeDocument/2006/relationships/customXml" Target="../ink/ink3513.xml"/><Relationship Id="rId261" Type="http://schemas.openxmlformats.org/officeDocument/2006/relationships/image" Target="../media/image3135.png"/><Relationship Id="rId499" Type="http://schemas.openxmlformats.org/officeDocument/2006/relationships/image" Target="../media/image3278.png"/><Relationship Id="rId664" Type="http://schemas.openxmlformats.org/officeDocument/2006/relationships/customXml" Target="../ink/ink3534.xml"/><Relationship Id="rId317" Type="http://schemas.openxmlformats.org/officeDocument/2006/relationships/image" Target="../media/image3163.png"/><Relationship Id="rId359" Type="http://schemas.openxmlformats.org/officeDocument/2006/relationships/image" Target="../media/image3203.png"/><Relationship Id="rId524" Type="http://schemas.openxmlformats.org/officeDocument/2006/relationships/customXml" Target="../ink/ink3464.xml"/><Relationship Id="rId566" Type="http://schemas.openxmlformats.org/officeDocument/2006/relationships/customXml" Target="../ink/ink3485.xml"/><Relationship Id="rId731" Type="http://schemas.openxmlformats.org/officeDocument/2006/relationships/image" Target="../media/image3394.png"/><Relationship Id="rId163" Type="http://schemas.openxmlformats.org/officeDocument/2006/relationships/image" Target="../media/image3190.png"/><Relationship Id="rId370" Type="http://schemas.openxmlformats.org/officeDocument/2006/relationships/customXml" Target="../ink/ink3387.xml"/><Relationship Id="rId426" Type="http://schemas.openxmlformats.org/officeDocument/2006/relationships/customXml" Target="../ink/ink3415.xml"/><Relationship Id="rId633" Type="http://schemas.openxmlformats.org/officeDocument/2006/relationships/image" Target="../media/image3345.png"/><Relationship Id="rId468" Type="http://schemas.openxmlformats.org/officeDocument/2006/relationships/customXml" Target="../ink/ink3436.xml"/><Relationship Id="rId675" Type="http://schemas.openxmlformats.org/officeDocument/2006/relationships/image" Target="../media/image3366.png"/><Relationship Id="rId272" Type="http://schemas.openxmlformats.org/officeDocument/2006/relationships/customXml" Target="../ink/ink3338.xml"/><Relationship Id="rId328" Type="http://schemas.openxmlformats.org/officeDocument/2006/relationships/customXml" Target="../ink/ink3366.xml"/><Relationship Id="rId535" Type="http://schemas.openxmlformats.org/officeDocument/2006/relationships/image" Target="../media/image3296.png"/><Relationship Id="rId577" Type="http://schemas.openxmlformats.org/officeDocument/2006/relationships/image" Target="../media/image3317.png"/><Relationship Id="rId700" Type="http://schemas.openxmlformats.org/officeDocument/2006/relationships/customXml" Target="../ink/ink3552.xml"/><Relationship Id="rId174" Type="http://schemas.openxmlformats.org/officeDocument/2006/relationships/customXml" Target="../ink/ink3317.xml"/><Relationship Id="rId381" Type="http://schemas.openxmlformats.org/officeDocument/2006/relationships/image" Target="../media/image3214.png"/><Relationship Id="rId602" Type="http://schemas.openxmlformats.org/officeDocument/2006/relationships/customXml" Target="../ink/ink3503.xml"/><Relationship Id="rId241" Type="http://schemas.openxmlformats.org/officeDocument/2006/relationships/image" Target="../media/image3229.png"/><Relationship Id="rId437" Type="http://schemas.openxmlformats.org/officeDocument/2006/relationships/image" Target="../media/image3247.png"/><Relationship Id="rId479" Type="http://schemas.openxmlformats.org/officeDocument/2006/relationships/image" Target="../media/image3268.png"/><Relationship Id="rId644" Type="http://schemas.openxmlformats.org/officeDocument/2006/relationships/customXml" Target="../ink/ink3524.xml"/><Relationship Id="rId686" Type="http://schemas.openxmlformats.org/officeDocument/2006/relationships/customXml" Target="../ink/ink3545.xml"/><Relationship Id="rId36" Type="http://schemas.openxmlformats.org/officeDocument/2006/relationships/customXml" Target="../ink/ink3297.xml"/><Relationship Id="rId262" Type="http://schemas.openxmlformats.org/officeDocument/2006/relationships/customXml" Target="../ink/ink3333.xml"/><Relationship Id="rId283" Type="http://schemas.openxmlformats.org/officeDocument/2006/relationships/image" Target="../media/image3146.png"/><Relationship Id="rId318" Type="http://schemas.openxmlformats.org/officeDocument/2006/relationships/customXml" Target="../ink/ink3361.xml"/><Relationship Id="rId339" Type="http://schemas.openxmlformats.org/officeDocument/2006/relationships/image" Target="../media/image3174.png"/><Relationship Id="rId490" Type="http://schemas.openxmlformats.org/officeDocument/2006/relationships/customXml" Target="../ink/ink3447.xml"/><Relationship Id="rId504" Type="http://schemas.openxmlformats.org/officeDocument/2006/relationships/customXml" Target="../ink/ink3454.xml"/><Relationship Id="rId525" Type="http://schemas.openxmlformats.org/officeDocument/2006/relationships/image" Target="../media/image3291.png"/><Relationship Id="rId546" Type="http://schemas.openxmlformats.org/officeDocument/2006/relationships/customXml" Target="../ink/ink3475.xml"/><Relationship Id="rId567" Type="http://schemas.openxmlformats.org/officeDocument/2006/relationships/image" Target="../media/image3312.png"/><Relationship Id="rId711" Type="http://schemas.openxmlformats.org/officeDocument/2006/relationships/image" Target="../media/image3384.png"/><Relationship Id="rId732" Type="http://schemas.openxmlformats.org/officeDocument/2006/relationships/customXml" Target="../ink/ink3568.xml"/><Relationship Id="rId143" Type="http://schemas.openxmlformats.org/officeDocument/2006/relationships/image" Target="../media/image3180.png"/><Relationship Id="rId164" Type="http://schemas.openxmlformats.org/officeDocument/2006/relationships/customXml" Target="../ink/ink3312.xml"/><Relationship Id="rId350" Type="http://schemas.openxmlformats.org/officeDocument/2006/relationships/customXml" Target="../ink/ink3377.xml"/><Relationship Id="rId371" Type="http://schemas.openxmlformats.org/officeDocument/2006/relationships/image" Target="../media/image3209.png"/><Relationship Id="rId406" Type="http://schemas.openxmlformats.org/officeDocument/2006/relationships/customXml" Target="../ink/ink3405.xml"/><Relationship Id="rId588" Type="http://schemas.openxmlformats.org/officeDocument/2006/relationships/customXml" Target="../ink/ink3496.xml"/><Relationship Id="rId392" Type="http://schemas.openxmlformats.org/officeDocument/2006/relationships/customXml" Target="../ink/ink3398.xml"/><Relationship Id="rId427" Type="http://schemas.openxmlformats.org/officeDocument/2006/relationships/image" Target="../media/image3242.png"/><Relationship Id="rId448" Type="http://schemas.openxmlformats.org/officeDocument/2006/relationships/customXml" Target="../ink/ink3426.xml"/><Relationship Id="rId469" Type="http://schemas.openxmlformats.org/officeDocument/2006/relationships/image" Target="../media/image3263.png"/><Relationship Id="rId613" Type="http://schemas.openxmlformats.org/officeDocument/2006/relationships/image" Target="../media/image3335.png"/><Relationship Id="rId634" Type="http://schemas.openxmlformats.org/officeDocument/2006/relationships/customXml" Target="../ink/ink3519.xml"/><Relationship Id="rId655" Type="http://schemas.openxmlformats.org/officeDocument/2006/relationships/image" Target="../media/image3356.png"/><Relationship Id="rId676" Type="http://schemas.openxmlformats.org/officeDocument/2006/relationships/customXml" Target="../ink/ink3540.xml"/><Relationship Id="rId697" Type="http://schemas.openxmlformats.org/officeDocument/2006/relationships/image" Target="../media/image3377.png"/><Relationship Id="rId252" Type="http://schemas.openxmlformats.org/officeDocument/2006/relationships/customXml" Target="../ink/ink3328.xml"/><Relationship Id="rId273" Type="http://schemas.openxmlformats.org/officeDocument/2006/relationships/image" Target="../media/image3141.png"/><Relationship Id="rId294" Type="http://schemas.openxmlformats.org/officeDocument/2006/relationships/customXml" Target="../ink/ink3349.xml"/><Relationship Id="rId308" Type="http://schemas.openxmlformats.org/officeDocument/2006/relationships/customXml" Target="../ink/ink3356.xml"/><Relationship Id="rId329" Type="http://schemas.openxmlformats.org/officeDocument/2006/relationships/image" Target="../media/image3169.png"/><Relationship Id="rId480" Type="http://schemas.openxmlformats.org/officeDocument/2006/relationships/customXml" Target="../ink/ink3442.xml"/><Relationship Id="rId515" Type="http://schemas.openxmlformats.org/officeDocument/2006/relationships/image" Target="../media/image3286.png"/><Relationship Id="rId536" Type="http://schemas.openxmlformats.org/officeDocument/2006/relationships/customXml" Target="../ink/ink3470.xml"/><Relationship Id="rId701" Type="http://schemas.openxmlformats.org/officeDocument/2006/relationships/image" Target="../media/image3379.png"/><Relationship Id="rId722" Type="http://schemas.openxmlformats.org/officeDocument/2006/relationships/customXml" Target="../ink/ink3563.xml"/><Relationship Id="rId154" Type="http://schemas.openxmlformats.org/officeDocument/2006/relationships/customXml" Target="../ink/ink3307.xml"/><Relationship Id="rId175" Type="http://schemas.openxmlformats.org/officeDocument/2006/relationships/image" Target="../media/image3196.png"/><Relationship Id="rId340" Type="http://schemas.openxmlformats.org/officeDocument/2006/relationships/customXml" Target="../ink/ink3372.xml"/><Relationship Id="rId361" Type="http://schemas.openxmlformats.org/officeDocument/2006/relationships/image" Target="../media/image3204.png"/><Relationship Id="rId557" Type="http://schemas.openxmlformats.org/officeDocument/2006/relationships/image" Target="../media/image3307.png"/><Relationship Id="rId578" Type="http://schemas.openxmlformats.org/officeDocument/2006/relationships/customXml" Target="../ink/ink3491.xml"/><Relationship Id="rId599" Type="http://schemas.openxmlformats.org/officeDocument/2006/relationships/image" Target="../media/image3328.png"/><Relationship Id="rId382" Type="http://schemas.openxmlformats.org/officeDocument/2006/relationships/customXml" Target="../ink/ink3393.xml"/><Relationship Id="rId417" Type="http://schemas.openxmlformats.org/officeDocument/2006/relationships/image" Target="../media/image3237.png"/><Relationship Id="rId438" Type="http://schemas.openxmlformats.org/officeDocument/2006/relationships/customXml" Target="../ink/ink3421.xml"/><Relationship Id="rId459" Type="http://schemas.openxmlformats.org/officeDocument/2006/relationships/image" Target="../media/image3258.png"/><Relationship Id="rId603" Type="http://schemas.openxmlformats.org/officeDocument/2006/relationships/image" Target="../media/image3330.png"/><Relationship Id="rId624" Type="http://schemas.openxmlformats.org/officeDocument/2006/relationships/customXml" Target="../ink/ink3514.xml"/><Relationship Id="rId645" Type="http://schemas.openxmlformats.org/officeDocument/2006/relationships/image" Target="../media/image3351.png"/><Relationship Id="rId666" Type="http://schemas.openxmlformats.org/officeDocument/2006/relationships/customXml" Target="../ink/ink3535.xml"/><Relationship Id="rId687" Type="http://schemas.openxmlformats.org/officeDocument/2006/relationships/image" Target="../media/image3372.png"/><Relationship Id="rId242" Type="http://schemas.openxmlformats.org/officeDocument/2006/relationships/customXml" Target="../ink/ink3323.xml"/><Relationship Id="rId263" Type="http://schemas.openxmlformats.org/officeDocument/2006/relationships/image" Target="../media/image3136.png"/><Relationship Id="rId284" Type="http://schemas.openxmlformats.org/officeDocument/2006/relationships/customXml" Target="../ink/ink3344.xml"/><Relationship Id="rId319" Type="http://schemas.openxmlformats.org/officeDocument/2006/relationships/image" Target="../media/image3164.png"/><Relationship Id="rId470" Type="http://schemas.openxmlformats.org/officeDocument/2006/relationships/customXml" Target="../ink/ink3437.xml"/><Relationship Id="rId491" Type="http://schemas.openxmlformats.org/officeDocument/2006/relationships/image" Target="../media/image3274.png"/><Relationship Id="rId505" Type="http://schemas.openxmlformats.org/officeDocument/2006/relationships/image" Target="../media/image3281.png"/><Relationship Id="rId526" Type="http://schemas.openxmlformats.org/officeDocument/2006/relationships/customXml" Target="../ink/ink3465.xml"/><Relationship Id="rId712" Type="http://schemas.openxmlformats.org/officeDocument/2006/relationships/customXml" Target="../ink/ink3558.xml"/><Relationship Id="rId37" Type="http://schemas.openxmlformats.org/officeDocument/2006/relationships/image" Target="../media/image3123.png"/><Relationship Id="rId144" Type="http://schemas.openxmlformats.org/officeDocument/2006/relationships/customXml" Target="../ink/ink3302.xml"/><Relationship Id="rId330" Type="http://schemas.openxmlformats.org/officeDocument/2006/relationships/customXml" Target="../ink/ink3367.xml"/><Relationship Id="rId547" Type="http://schemas.openxmlformats.org/officeDocument/2006/relationships/image" Target="../media/image3302.png"/><Relationship Id="rId568" Type="http://schemas.openxmlformats.org/officeDocument/2006/relationships/customXml" Target="../ink/ink3486.xml"/><Relationship Id="rId589" Type="http://schemas.openxmlformats.org/officeDocument/2006/relationships/image" Target="../media/image3323.png"/><Relationship Id="rId733" Type="http://schemas.openxmlformats.org/officeDocument/2006/relationships/image" Target="../media/image3395.png"/><Relationship Id="rId165" Type="http://schemas.openxmlformats.org/officeDocument/2006/relationships/image" Target="../media/image3191.png"/><Relationship Id="rId351" Type="http://schemas.openxmlformats.org/officeDocument/2006/relationships/image" Target="../media/image3199.png"/><Relationship Id="rId372" Type="http://schemas.openxmlformats.org/officeDocument/2006/relationships/customXml" Target="../ink/ink3388.xml"/><Relationship Id="rId393" Type="http://schemas.openxmlformats.org/officeDocument/2006/relationships/image" Target="../media/image3220.png"/><Relationship Id="rId407" Type="http://schemas.openxmlformats.org/officeDocument/2006/relationships/image" Target="../media/image3232.png"/><Relationship Id="rId428" Type="http://schemas.openxmlformats.org/officeDocument/2006/relationships/customXml" Target="../ink/ink3416.xml"/><Relationship Id="rId449" Type="http://schemas.openxmlformats.org/officeDocument/2006/relationships/image" Target="../media/image3253.png"/><Relationship Id="rId614" Type="http://schemas.openxmlformats.org/officeDocument/2006/relationships/customXml" Target="../ink/ink3509.xml"/><Relationship Id="rId635" Type="http://schemas.openxmlformats.org/officeDocument/2006/relationships/image" Target="../media/image3346.png"/><Relationship Id="rId656" Type="http://schemas.openxmlformats.org/officeDocument/2006/relationships/customXml" Target="../ink/ink3530.xml"/><Relationship Id="rId677" Type="http://schemas.openxmlformats.org/officeDocument/2006/relationships/image" Target="../media/image3367.png"/><Relationship Id="rId253" Type="http://schemas.openxmlformats.org/officeDocument/2006/relationships/image" Target="../media/image3131.png"/><Relationship Id="rId274" Type="http://schemas.openxmlformats.org/officeDocument/2006/relationships/customXml" Target="../ink/ink3339.xml"/><Relationship Id="rId295" Type="http://schemas.openxmlformats.org/officeDocument/2006/relationships/image" Target="../media/image3152.png"/><Relationship Id="rId309" Type="http://schemas.openxmlformats.org/officeDocument/2006/relationships/image" Target="../media/image3159.png"/><Relationship Id="rId460" Type="http://schemas.openxmlformats.org/officeDocument/2006/relationships/customXml" Target="../ink/ink3432.xml"/><Relationship Id="rId481" Type="http://schemas.openxmlformats.org/officeDocument/2006/relationships/image" Target="../media/image3269.png"/><Relationship Id="rId516" Type="http://schemas.openxmlformats.org/officeDocument/2006/relationships/customXml" Target="../ink/ink3460.xml"/><Relationship Id="rId698" Type="http://schemas.openxmlformats.org/officeDocument/2006/relationships/customXml" Target="../ink/ink3551.xml"/><Relationship Id="rId702" Type="http://schemas.openxmlformats.org/officeDocument/2006/relationships/customXml" Target="../ink/ink3553.xml"/><Relationship Id="rId320" Type="http://schemas.openxmlformats.org/officeDocument/2006/relationships/customXml" Target="../ink/ink3362.xml"/><Relationship Id="rId537" Type="http://schemas.openxmlformats.org/officeDocument/2006/relationships/image" Target="../media/image3297.png"/><Relationship Id="rId558" Type="http://schemas.openxmlformats.org/officeDocument/2006/relationships/customXml" Target="../ink/ink3481.xml"/><Relationship Id="rId579" Type="http://schemas.openxmlformats.org/officeDocument/2006/relationships/image" Target="../media/image3318.png"/><Relationship Id="rId723" Type="http://schemas.openxmlformats.org/officeDocument/2006/relationships/image" Target="../media/image3390.png"/><Relationship Id="rId155" Type="http://schemas.openxmlformats.org/officeDocument/2006/relationships/image" Target="../media/image3186.png"/><Relationship Id="rId176" Type="http://schemas.openxmlformats.org/officeDocument/2006/relationships/customXml" Target="../ink/ink3318.xml"/><Relationship Id="rId341" Type="http://schemas.openxmlformats.org/officeDocument/2006/relationships/image" Target="../media/image3175.png"/><Relationship Id="rId362" Type="http://schemas.openxmlformats.org/officeDocument/2006/relationships/customXml" Target="../ink/ink3383.xml"/><Relationship Id="rId383" Type="http://schemas.openxmlformats.org/officeDocument/2006/relationships/image" Target="../media/image3215.png"/><Relationship Id="rId418" Type="http://schemas.openxmlformats.org/officeDocument/2006/relationships/customXml" Target="../ink/ink3411.xml"/><Relationship Id="rId439" Type="http://schemas.openxmlformats.org/officeDocument/2006/relationships/image" Target="../media/image3248.png"/><Relationship Id="rId590" Type="http://schemas.openxmlformats.org/officeDocument/2006/relationships/customXml" Target="../ink/ink3497.xml"/><Relationship Id="rId604" Type="http://schemas.openxmlformats.org/officeDocument/2006/relationships/customXml" Target="../ink/ink3504.xml"/><Relationship Id="rId625" Type="http://schemas.openxmlformats.org/officeDocument/2006/relationships/image" Target="../media/image3341.png"/><Relationship Id="rId646" Type="http://schemas.openxmlformats.org/officeDocument/2006/relationships/customXml" Target="../ink/ink3525.xml"/><Relationship Id="rId243" Type="http://schemas.openxmlformats.org/officeDocument/2006/relationships/image" Target="../media/image3230.png"/><Relationship Id="rId264" Type="http://schemas.openxmlformats.org/officeDocument/2006/relationships/customXml" Target="../ink/ink3334.xml"/><Relationship Id="rId285" Type="http://schemas.openxmlformats.org/officeDocument/2006/relationships/image" Target="../media/image3147.png"/><Relationship Id="rId450" Type="http://schemas.openxmlformats.org/officeDocument/2006/relationships/customXml" Target="../ink/ink3427.xml"/><Relationship Id="rId471" Type="http://schemas.openxmlformats.org/officeDocument/2006/relationships/image" Target="../media/image3264.png"/><Relationship Id="rId506" Type="http://schemas.openxmlformats.org/officeDocument/2006/relationships/customXml" Target="../ink/ink3455.xml"/><Relationship Id="rId667" Type="http://schemas.openxmlformats.org/officeDocument/2006/relationships/image" Target="../media/image3362.png"/><Relationship Id="rId688" Type="http://schemas.openxmlformats.org/officeDocument/2006/relationships/customXml" Target="../ink/ink3546.xml"/><Relationship Id="rId38" Type="http://schemas.openxmlformats.org/officeDocument/2006/relationships/customXml" Target="../ink/ink3298.xml"/><Relationship Id="rId310" Type="http://schemas.openxmlformats.org/officeDocument/2006/relationships/customXml" Target="../ink/ink3357.xml"/><Relationship Id="rId492" Type="http://schemas.openxmlformats.org/officeDocument/2006/relationships/customXml" Target="../ink/ink3448.xml"/><Relationship Id="rId527" Type="http://schemas.openxmlformats.org/officeDocument/2006/relationships/image" Target="../media/image3292.png"/><Relationship Id="rId548" Type="http://schemas.openxmlformats.org/officeDocument/2006/relationships/customXml" Target="../ink/ink3476.xml"/><Relationship Id="rId569" Type="http://schemas.openxmlformats.org/officeDocument/2006/relationships/image" Target="../media/image3313.png"/><Relationship Id="rId713" Type="http://schemas.openxmlformats.org/officeDocument/2006/relationships/image" Target="../media/image3385.png"/><Relationship Id="rId734" Type="http://schemas.openxmlformats.org/officeDocument/2006/relationships/customXml" Target="../ink/ink3569.xml"/><Relationship Id="rId145" Type="http://schemas.openxmlformats.org/officeDocument/2006/relationships/image" Target="../media/image3181.png"/><Relationship Id="rId166" Type="http://schemas.openxmlformats.org/officeDocument/2006/relationships/customXml" Target="../ink/ink3313.xml"/><Relationship Id="rId331" Type="http://schemas.openxmlformats.org/officeDocument/2006/relationships/image" Target="../media/image3170.png"/><Relationship Id="rId352" Type="http://schemas.openxmlformats.org/officeDocument/2006/relationships/customXml" Target="../ink/ink3378.xml"/><Relationship Id="rId373" Type="http://schemas.openxmlformats.org/officeDocument/2006/relationships/image" Target="../media/image3210.png"/><Relationship Id="rId394" Type="http://schemas.openxmlformats.org/officeDocument/2006/relationships/customXml" Target="../ink/ink3399.xml"/><Relationship Id="rId408" Type="http://schemas.openxmlformats.org/officeDocument/2006/relationships/customXml" Target="../ink/ink3406.xml"/><Relationship Id="rId429" Type="http://schemas.openxmlformats.org/officeDocument/2006/relationships/image" Target="../media/image3243.png"/><Relationship Id="rId580" Type="http://schemas.openxmlformats.org/officeDocument/2006/relationships/customXml" Target="../ink/ink3492.xml"/><Relationship Id="rId615" Type="http://schemas.openxmlformats.org/officeDocument/2006/relationships/image" Target="../media/image3336.png"/><Relationship Id="rId636" Type="http://schemas.openxmlformats.org/officeDocument/2006/relationships/customXml" Target="../ink/ink3520.xml"/><Relationship Id="rId1" Type="http://schemas.openxmlformats.org/officeDocument/2006/relationships/slideLayout" Target="../slideLayouts/slideLayout7.xml"/><Relationship Id="rId254" Type="http://schemas.openxmlformats.org/officeDocument/2006/relationships/customXml" Target="../ink/ink3329.xml"/><Relationship Id="rId440" Type="http://schemas.openxmlformats.org/officeDocument/2006/relationships/customXml" Target="../ink/ink3422.xml"/><Relationship Id="rId657" Type="http://schemas.openxmlformats.org/officeDocument/2006/relationships/image" Target="../media/image3357.png"/><Relationship Id="rId678" Type="http://schemas.openxmlformats.org/officeDocument/2006/relationships/customXml" Target="../ink/ink3541.xml"/><Relationship Id="rId699" Type="http://schemas.openxmlformats.org/officeDocument/2006/relationships/image" Target="../media/image3378.png"/><Relationship Id="rId275" Type="http://schemas.openxmlformats.org/officeDocument/2006/relationships/image" Target="../media/image3142.png"/><Relationship Id="rId296" Type="http://schemas.openxmlformats.org/officeDocument/2006/relationships/customXml" Target="../ink/ink3350.xml"/><Relationship Id="rId300" Type="http://schemas.openxmlformats.org/officeDocument/2006/relationships/customXml" Target="../ink/ink3352.xml"/><Relationship Id="rId461" Type="http://schemas.openxmlformats.org/officeDocument/2006/relationships/image" Target="../media/image3259.png"/><Relationship Id="rId482" Type="http://schemas.openxmlformats.org/officeDocument/2006/relationships/customXml" Target="../ink/ink3443.xml"/><Relationship Id="rId517" Type="http://schemas.openxmlformats.org/officeDocument/2006/relationships/image" Target="../media/image3287.png"/><Relationship Id="rId538" Type="http://schemas.openxmlformats.org/officeDocument/2006/relationships/customXml" Target="../ink/ink3471.xml"/><Relationship Id="rId559" Type="http://schemas.openxmlformats.org/officeDocument/2006/relationships/image" Target="../media/image3308.png"/><Relationship Id="rId703" Type="http://schemas.openxmlformats.org/officeDocument/2006/relationships/image" Target="../media/image3380.png"/><Relationship Id="rId724" Type="http://schemas.openxmlformats.org/officeDocument/2006/relationships/customXml" Target="../ink/ink3564.xml"/><Relationship Id="rId156" Type="http://schemas.openxmlformats.org/officeDocument/2006/relationships/customXml" Target="../ink/ink3308.xml"/><Relationship Id="rId177" Type="http://schemas.openxmlformats.org/officeDocument/2006/relationships/image" Target="../media/image3125.png"/><Relationship Id="rId321" Type="http://schemas.openxmlformats.org/officeDocument/2006/relationships/image" Target="../media/image3165.png"/><Relationship Id="rId342" Type="http://schemas.openxmlformats.org/officeDocument/2006/relationships/customXml" Target="../ink/ink3373.xml"/><Relationship Id="rId363" Type="http://schemas.openxmlformats.org/officeDocument/2006/relationships/image" Target="../media/image3205.png"/><Relationship Id="rId384" Type="http://schemas.openxmlformats.org/officeDocument/2006/relationships/customXml" Target="../ink/ink3394.xml"/><Relationship Id="rId419" Type="http://schemas.openxmlformats.org/officeDocument/2006/relationships/image" Target="../media/image3238.png"/><Relationship Id="rId570" Type="http://schemas.openxmlformats.org/officeDocument/2006/relationships/customXml" Target="../ink/ink3487.xml"/><Relationship Id="rId591" Type="http://schemas.openxmlformats.org/officeDocument/2006/relationships/image" Target="../media/image3324.png"/><Relationship Id="rId605" Type="http://schemas.openxmlformats.org/officeDocument/2006/relationships/image" Target="../media/image3331.png"/><Relationship Id="rId626" Type="http://schemas.openxmlformats.org/officeDocument/2006/relationships/customXml" Target="../ink/ink3515.xml"/><Relationship Id="rId244" Type="http://schemas.openxmlformats.org/officeDocument/2006/relationships/customXml" Target="../ink/ink3324.xml"/><Relationship Id="rId430" Type="http://schemas.openxmlformats.org/officeDocument/2006/relationships/customXml" Target="../ink/ink3417.xml"/><Relationship Id="rId647" Type="http://schemas.openxmlformats.org/officeDocument/2006/relationships/image" Target="../media/image3352.png"/><Relationship Id="rId668" Type="http://schemas.openxmlformats.org/officeDocument/2006/relationships/customXml" Target="../ink/ink3536.xml"/><Relationship Id="rId689" Type="http://schemas.openxmlformats.org/officeDocument/2006/relationships/image" Target="../media/image3373.png"/><Relationship Id="rId39" Type="http://schemas.openxmlformats.org/officeDocument/2006/relationships/image" Target="../media/image3124.png"/><Relationship Id="rId265" Type="http://schemas.openxmlformats.org/officeDocument/2006/relationships/image" Target="../media/image3137.png"/><Relationship Id="rId286" Type="http://schemas.openxmlformats.org/officeDocument/2006/relationships/customXml" Target="../ink/ink3345.xml"/><Relationship Id="rId451" Type="http://schemas.openxmlformats.org/officeDocument/2006/relationships/image" Target="../media/image3254.png"/><Relationship Id="rId472" Type="http://schemas.openxmlformats.org/officeDocument/2006/relationships/customXml" Target="../ink/ink3438.xml"/><Relationship Id="rId493" Type="http://schemas.openxmlformats.org/officeDocument/2006/relationships/image" Target="../media/image3275.png"/><Relationship Id="rId507" Type="http://schemas.openxmlformats.org/officeDocument/2006/relationships/image" Target="../media/image3282.png"/><Relationship Id="rId528" Type="http://schemas.openxmlformats.org/officeDocument/2006/relationships/customXml" Target="../ink/ink3466.xml"/><Relationship Id="rId549" Type="http://schemas.openxmlformats.org/officeDocument/2006/relationships/image" Target="../media/image3303.png"/><Relationship Id="rId714" Type="http://schemas.openxmlformats.org/officeDocument/2006/relationships/customXml" Target="../ink/ink3559.xml"/><Relationship Id="rId735" Type="http://schemas.openxmlformats.org/officeDocument/2006/relationships/image" Target="../media/image3396.png"/><Relationship Id="rId146" Type="http://schemas.openxmlformats.org/officeDocument/2006/relationships/customXml" Target="../ink/ink3303.xml"/><Relationship Id="rId167" Type="http://schemas.openxmlformats.org/officeDocument/2006/relationships/image" Target="../media/image3192.png"/><Relationship Id="rId311" Type="http://schemas.openxmlformats.org/officeDocument/2006/relationships/image" Target="../media/image3160.png"/><Relationship Id="rId332" Type="http://schemas.openxmlformats.org/officeDocument/2006/relationships/customXml" Target="../ink/ink3368.xml"/><Relationship Id="rId353" Type="http://schemas.openxmlformats.org/officeDocument/2006/relationships/image" Target="../media/image3200.png"/><Relationship Id="rId374" Type="http://schemas.openxmlformats.org/officeDocument/2006/relationships/customXml" Target="../ink/ink3389.xml"/><Relationship Id="rId395" Type="http://schemas.openxmlformats.org/officeDocument/2006/relationships/image" Target="../media/image3221.png"/><Relationship Id="rId409" Type="http://schemas.openxmlformats.org/officeDocument/2006/relationships/image" Target="../media/image3233.png"/><Relationship Id="rId560" Type="http://schemas.openxmlformats.org/officeDocument/2006/relationships/customXml" Target="../ink/ink3482.xml"/><Relationship Id="rId581" Type="http://schemas.openxmlformats.org/officeDocument/2006/relationships/image" Target="../media/image3319.png"/><Relationship Id="rId420" Type="http://schemas.openxmlformats.org/officeDocument/2006/relationships/customXml" Target="../ink/ink3412.xml"/><Relationship Id="rId616" Type="http://schemas.openxmlformats.org/officeDocument/2006/relationships/customXml" Target="../ink/ink3510.xml"/><Relationship Id="rId637" Type="http://schemas.openxmlformats.org/officeDocument/2006/relationships/image" Target="../media/image3347.png"/><Relationship Id="rId658" Type="http://schemas.openxmlformats.org/officeDocument/2006/relationships/customXml" Target="../ink/ink3531.xml"/><Relationship Id="rId679" Type="http://schemas.openxmlformats.org/officeDocument/2006/relationships/image" Target="../media/image3368.png"/><Relationship Id="rId2" Type="http://schemas.openxmlformats.org/officeDocument/2006/relationships/customXml" Target="../ink/ink3294.xml"/><Relationship Id="rId255" Type="http://schemas.openxmlformats.org/officeDocument/2006/relationships/image" Target="../media/image3132.png"/><Relationship Id="rId276" Type="http://schemas.openxmlformats.org/officeDocument/2006/relationships/customXml" Target="../ink/ink3340.xml"/><Relationship Id="rId297" Type="http://schemas.openxmlformats.org/officeDocument/2006/relationships/image" Target="../media/image3153.png"/><Relationship Id="rId441" Type="http://schemas.openxmlformats.org/officeDocument/2006/relationships/image" Target="../media/image3249.png"/><Relationship Id="rId462" Type="http://schemas.openxmlformats.org/officeDocument/2006/relationships/customXml" Target="../ink/ink3433.xml"/><Relationship Id="rId483" Type="http://schemas.openxmlformats.org/officeDocument/2006/relationships/image" Target="../media/image3270.png"/><Relationship Id="rId518" Type="http://schemas.openxmlformats.org/officeDocument/2006/relationships/customXml" Target="../ink/ink3461.xml"/><Relationship Id="rId539" Type="http://schemas.openxmlformats.org/officeDocument/2006/relationships/image" Target="../media/image3298.png"/><Relationship Id="rId690" Type="http://schemas.openxmlformats.org/officeDocument/2006/relationships/customXml" Target="../ink/ink3547.xml"/><Relationship Id="rId704" Type="http://schemas.openxmlformats.org/officeDocument/2006/relationships/customXml" Target="../ink/ink3554.xml"/><Relationship Id="rId725" Type="http://schemas.openxmlformats.org/officeDocument/2006/relationships/image" Target="../media/image3391.png"/><Relationship Id="rId40" Type="http://schemas.openxmlformats.org/officeDocument/2006/relationships/customXml" Target="../ink/ink3299.xml"/><Relationship Id="rId157" Type="http://schemas.openxmlformats.org/officeDocument/2006/relationships/image" Target="../media/image3187.png"/><Relationship Id="rId178" Type="http://schemas.openxmlformats.org/officeDocument/2006/relationships/customXml" Target="../ink/ink3319.xml"/><Relationship Id="rId301" Type="http://schemas.openxmlformats.org/officeDocument/2006/relationships/image" Target="../media/image3155.png"/><Relationship Id="rId322" Type="http://schemas.openxmlformats.org/officeDocument/2006/relationships/customXml" Target="../ink/ink3363.xml"/><Relationship Id="rId343" Type="http://schemas.openxmlformats.org/officeDocument/2006/relationships/image" Target="../media/image3176.png"/><Relationship Id="rId364" Type="http://schemas.openxmlformats.org/officeDocument/2006/relationships/customXml" Target="../ink/ink3384.xml"/><Relationship Id="rId550" Type="http://schemas.openxmlformats.org/officeDocument/2006/relationships/customXml" Target="../ink/ink3477.xml"/><Relationship Id="rId385" Type="http://schemas.openxmlformats.org/officeDocument/2006/relationships/image" Target="../media/image3216.png"/><Relationship Id="rId571" Type="http://schemas.openxmlformats.org/officeDocument/2006/relationships/image" Target="../media/image3314.png"/><Relationship Id="rId592" Type="http://schemas.openxmlformats.org/officeDocument/2006/relationships/customXml" Target="../ink/ink3498.xml"/><Relationship Id="rId606" Type="http://schemas.openxmlformats.org/officeDocument/2006/relationships/customXml" Target="../ink/ink3505.xml"/><Relationship Id="rId627" Type="http://schemas.openxmlformats.org/officeDocument/2006/relationships/image" Target="../media/image3342.png"/><Relationship Id="rId648" Type="http://schemas.openxmlformats.org/officeDocument/2006/relationships/customXml" Target="../ink/ink3526.xml"/><Relationship Id="rId669" Type="http://schemas.openxmlformats.org/officeDocument/2006/relationships/image" Target="../media/image3363.png"/><Relationship Id="rId245" Type="http://schemas.openxmlformats.org/officeDocument/2006/relationships/image" Target="../media/image3231.png"/><Relationship Id="rId266" Type="http://schemas.openxmlformats.org/officeDocument/2006/relationships/customXml" Target="../ink/ink3335.xml"/><Relationship Id="rId287" Type="http://schemas.openxmlformats.org/officeDocument/2006/relationships/image" Target="../media/image3148.png"/><Relationship Id="rId410" Type="http://schemas.openxmlformats.org/officeDocument/2006/relationships/customXml" Target="../ink/ink3407.xml"/><Relationship Id="rId431" Type="http://schemas.openxmlformats.org/officeDocument/2006/relationships/image" Target="../media/image3244.png"/><Relationship Id="rId452" Type="http://schemas.openxmlformats.org/officeDocument/2006/relationships/customXml" Target="../ink/ink3428.xml"/><Relationship Id="rId473" Type="http://schemas.openxmlformats.org/officeDocument/2006/relationships/image" Target="../media/image3265.png"/><Relationship Id="rId494" Type="http://schemas.openxmlformats.org/officeDocument/2006/relationships/customXml" Target="../ink/ink3449.xml"/><Relationship Id="rId508" Type="http://schemas.openxmlformats.org/officeDocument/2006/relationships/customXml" Target="../ink/ink3456.xml"/><Relationship Id="rId529" Type="http://schemas.openxmlformats.org/officeDocument/2006/relationships/image" Target="../media/image3293.png"/><Relationship Id="rId680" Type="http://schemas.openxmlformats.org/officeDocument/2006/relationships/customXml" Target="../ink/ink3542.xml"/><Relationship Id="rId715" Type="http://schemas.openxmlformats.org/officeDocument/2006/relationships/image" Target="../media/image3386.png"/><Relationship Id="rId736" Type="http://schemas.openxmlformats.org/officeDocument/2006/relationships/customXml" Target="../ink/ink3570.xml"/><Relationship Id="rId147" Type="http://schemas.openxmlformats.org/officeDocument/2006/relationships/image" Target="../media/image3182.png"/><Relationship Id="rId168" Type="http://schemas.openxmlformats.org/officeDocument/2006/relationships/customXml" Target="../ink/ink3314.xml"/><Relationship Id="rId312" Type="http://schemas.openxmlformats.org/officeDocument/2006/relationships/customXml" Target="../ink/ink3358.xml"/><Relationship Id="rId333" Type="http://schemas.openxmlformats.org/officeDocument/2006/relationships/image" Target="../media/image3171.png"/><Relationship Id="rId354" Type="http://schemas.openxmlformats.org/officeDocument/2006/relationships/customXml" Target="../ink/ink3379.xml"/><Relationship Id="rId540" Type="http://schemas.openxmlformats.org/officeDocument/2006/relationships/customXml" Target="../ink/ink3472.xml"/><Relationship Id="rId375" Type="http://schemas.openxmlformats.org/officeDocument/2006/relationships/image" Target="../media/image3211.png"/><Relationship Id="rId396" Type="http://schemas.openxmlformats.org/officeDocument/2006/relationships/customXml" Target="../ink/ink3400.xml"/><Relationship Id="rId561" Type="http://schemas.openxmlformats.org/officeDocument/2006/relationships/image" Target="../media/image3309.png"/><Relationship Id="rId582" Type="http://schemas.openxmlformats.org/officeDocument/2006/relationships/customXml" Target="../ink/ink3493.xml"/><Relationship Id="rId617" Type="http://schemas.openxmlformats.org/officeDocument/2006/relationships/image" Target="../media/image3337.png"/><Relationship Id="rId638" Type="http://schemas.openxmlformats.org/officeDocument/2006/relationships/customXml" Target="../ink/ink3521.xml"/><Relationship Id="rId659" Type="http://schemas.openxmlformats.org/officeDocument/2006/relationships/image" Target="../media/image3358.png"/><Relationship Id="rId3" Type="http://schemas.openxmlformats.org/officeDocument/2006/relationships/image" Target="../media/image31120.png"/><Relationship Id="rId256" Type="http://schemas.openxmlformats.org/officeDocument/2006/relationships/customXml" Target="../ink/ink3330.xml"/><Relationship Id="rId277" Type="http://schemas.openxmlformats.org/officeDocument/2006/relationships/image" Target="../media/image3143.png"/><Relationship Id="rId298" Type="http://schemas.openxmlformats.org/officeDocument/2006/relationships/customXml" Target="../ink/ink3351.xml"/><Relationship Id="rId400" Type="http://schemas.openxmlformats.org/officeDocument/2006/relationships/customXml" Target="../ink/ink3402.xml"/><Relationship Id="rId421" Type="http://schemas.openxmlformats.org/officeDocument/2006/relationships/image" Target="../media/image3239.png"/><Relationship Id="rId442" Type="http://schemas.openxmlformats.org/officeDocument/2006/relationships/customXml" Target="../ink/ink3423.xml"/><Relationship Id="rId463" Type="http://schemas.openxmlformats.org/officeDocument/2006/relationships/image" Target="../media/image3260.png"/><Relationship Id="rId484" Type="http://schemas.openxmlformats.org/officeDocument/2006/relationships/customXml" Target="../ink/ink3444.xml"/><Relationship Id="rId519" Type="http://schemas.openxmlformats.org/officeDocument/2006/relationships/image" Target="../media/image3288.png"/><Relationship Id="rId670" Type="http://schemas.openxmlformats.org/officeDocument/2006/relationships/customXml" Target="../ink/ink3537.xml"/><Relationship Id="rId705" Type="http://schemas.openxmlformats.org/officeDocument/2006/relationships/image" Target="../media/image3381.png"/><Relationship Id="rId158" Type="http://schemas.openxmlformats.org/officeDocument/2006/relationships/customXml" Target="../ink/ink3309.xml"/><Relationship Id="rId302" Type="http://schemas.openxmlformats.org/officeDocument/2006/relationships/customXml" Target="../ink/ink3353.xml"/><Relationship Id="rId323" Type="http://schemas.openxmlformats.org/officeDocument/2006/relationships/image" Target="../media/image3166.png"/><Relationship Id="rId344" Type="http://schemas.openxmlformats.org/officeDocument/2006/relationships/customXml" Target="../ink/ink3374.xml"/><Relationship Id="rId530" Type="http://schemas.openxmlformats.org/officeDocument/2006/relationships/customXml" Target="../ink/ink3467.xml"/><Relationship Id="rId691" Type="http://schemas.openxmlformats.org/officeDocument/2006/relationships/image" Target="../media/image3374.png"/><Relationship Id="rId726" Type="http://schemas.openxmlformats.org/officeDocument/2006/relationships/customXml" Target="../ink/ink3565.xml"/><Relationship Id="rId179" Type="http://schemas.openxmlformats.org/officeDocument/2006/relationships/image" Target="../media/image3126.png"/><Relationship Id="rId365" Type="http://schemas.openxmlformats.org/officeDocument/2006/relationships/image" Target="../media/image3206.png"/><Relationship Id="rId386" Type="http://schemas.openxmlformats.org/officeDocument/2006/relationships/customXml" Target="../ink/ink3395.xml"/><Relationship Id="rId551" Type="http://schemas.openxmlformats.org/officeDocument/2006/relationships/image" Target="../media/image3304.png"/><Relationship Id="rId572" Type="http://schemas.openxmlformats.org/officeDocument/2006/relationships/customXml" Target="../ink/ink3488.xml"/><Relationship Id="rId593" Type="http://schemas.openxmlformats.org/officeDocument/2006/relationships/image" Target="../media/image3325.png"/><Relationship Id="rId607" Type="http://schemas.openxmlformats.org/officeDocument/2006/relationships/image" Target="../media/image3332.png"/><Relationship Id="rId628" Type="http://schemas.openxmlformats.org/officeDocument/2006/relationships/customXml" Target="../ink/ink3516.xml"/><Relationship Id="rId649" Type="http://schemas.openxmlformats.org/officeDocument/2006/relationships/image" Target="../media/image3353.png"/><Relationship Id="rId246" Type="http://schemas.openxmlformats.org/officeDocument/2006/relationships/customXml" Target="../ink/ink3325.xml"/><Relationship Id="rId267" Type="http://schemas.openxmlformats.org/officeDocument/2006/relationships/image" Target="../media/image3138.png"/><Relationship Id="rId288" Type="http://schemas.openxmlformats.org/officeDocument/2006/relationships/customXml" Target="../ink/ink3346.xml"/><Relationship Id="rId411" Type="http://schemas.openxmlformats.org/officeDocument/2006/relationships/image" Target="../media/image3234.png"/><Relationship Id="rId432" Type="http://schemas.openxmlformats.org/officeDocument/2006/relationships/customXml" Target="../ink/ink3418.xml"/><Relationship Id="rId453" Type="http://schemas.openxmlformats.org/officeDocument/2006/relationships/image" Target="../media/image3255.png"/><Relationship Id="rId474" Type="http://schemas.openxmlformats.org/officeDocument/2006/relationships/customXml" Target="../ink/ink3439.xml"/><Relationship Id="rId509" Type="http://schemas.openxmlformats.org/officeDocument/2006/relationships/image" Target="../media/image3283.png"/><Relationship Id="rId660" Type="http://schemas.openxmlformats.org/officeDocument/2006/relationships/customXml" Target="../ink/ink3532.xml"/><Relationship Id="rId313" Type="http://schemas.openxmlformats.org/officeDocument/2006/relationships/image" Target="../media/image3161.png"/><Relationship Id="rId495" Type="http://schemas.openxmlformats.org/officeDocument/2006/relationships/image" Target="../media/image3276.png"/><Relationship Id="rId681" Type="http://schemas.openxmlformats.org/officeDocument/2006/relationships/image" Target="../media/image3369.png"/><Relationship Id="rId716" Type="http://schemas.openxmlformats.org/officeDocument/2006/relationships/customXml" Target="../ink/ink3560.xml"/><Relationship Id="rId737" Type="http://schemas.openxmlformats.org/officeDocument/2006/relationships/image" Target="../media/image3397.png"/><Relationship Id="rId148" Type="http://schemas.openxmlformats.org/officeDocument/2006/relationships/customXml" Target="../ink/ink3304.xml"/><Relationship Id="rId169" Type="http://schemas.openxmlformats.org/officeDocument/2006/relationships/image" Target="../media/image3193.png"/><Relationship Id="rId334" Type="http://schemas.openxmlformats.org/officeDocument/2006/relationships/customXml" Target="../ink/ink3369.xml"/><Relationship Id="rId355" Type="http://schemas.openxmlformats.org/officeDocument/2006/relationships/image" Target="../media/image3201.png"/><Relationship Id="rId376" Type="http://schemas.openxmlformats.org/officeDocument/2006/relationships/customXml" Target="../ink/ink3390.xml"/><Relationship Id="rId397" Type="http://schemas.openxmlformats.org/officeDocument/2006/relationships/image" Target="../media/image3222.png"/><Relationship Id="rId520" Type="http://schemas.openxmlformats.org/officeDocument/2006/relationships/customXml" Target="../ink/ink3462.xml"/><Relationship Id="rId541" Type="http://schemas.openxmlformats.org/officeDocument/2006/relationships/image" Target="../media/image3299.png"/><Relationship Id="rId562" Type="http://schemas.openxmlformats.org/officeDocument/2006/relationships/customXml" Target="../ink/ink3483.xml"/><Relationship Id="rId583" Type="http://schemas.openxmlformats.org/officeDocument/2006/relationships/image" Target="../media/image3320.png"/><Relationship Id="rId618" Type="http://schemas.openxmlformats.org/officeDocument/2006/relationships/customXml" Target="../ink/ink3511.xml"/><Relationship Id="rId639" Type="http://schemas.openxmlformats.org/officeDocument/2006/relationships/image" Target="../media/image3348.png"/><Relationship Id="rId4" Type="http://schemas.openxmlformats.org/officeDocument/2006/relationships/customXml" Target="../ink/ink3295.xml"/><Relationship Id="rId180" Type="http://schemas.openxmlformats.org/officeDocument/2006/relationships/customXml" Target="../ink/ink3320.xml"/><Relationship Id="rId257" Type="http://schemas.openxmlformats.org/officeDocument/2006/relationships/image" Target="../media/image3133.png"/><Relationship Id="rId278" Type="http://schemas.openxmlformats.org/officeDocument/2006/relationships/customXml" Target="../ink/ink3341.xml"/><Relationship Id="rId401" Type="http://schemas.openxmlformats.org/officeDocument/2006/relationships/image" Target="../media/image3224.png"/><Relationship Id="rId422" Type="http://schemas.openxmlformats.org/officeDocument/2006/relationships/customXml" Target="../ink/ink3413.xml"/><Relationship Id="rId443" Type="http://schemas.openxmlformats.org/officeDocument/2006/relationships/image" Target="../media/image3250.png"/><Relationship Id="rId464" Type="http://schemas.openxmlformats.org/officeDocument/2006/relationships/customXml" Target="../ink/ink3434.xml"/><Relationship Id="rId650" Type="http://schemas.openxmlformats.org/officeDocument/2006/relationships/customXml" Target="../ink/ink3527.xml"/><Relationship Id="rId303" Type="http://schemas.openxmlformats.org/officeDocument/2006/relationships/image" Target="../media/image3156.png"/><Relationship Id="rId485" Type="http://schemas.openxmlformats.org/officeDocument/2006/relationships/image" Target="../media/image3271.png"/><Relationship Id="rId692" Type="http://schemas.openxmlformats.org/officeDocument/2006/relationships/customXml" Target="../ink/ink3548.xml"/><Relationship Id="rId706" Type="http://schemas.openxmlformats.org/officeDocument/2006/relationships/customXml" Target="../ink/ink3555.xml"/><Relationship Id="rId345" Type="http://schemas.openxmlformats.org/officeDocument/2006/relationships/image" Target="../media/image3177.png"/><Relationship Id="rId387" Type="http://schemas.openxmlformats.org/officeDocument/2006/relationships/image" Target="../media/image3217.png"/><Relationship Id="rId510" Type="http://schemas.openxmlformats.org/officeDocument/2006/relationships/customXml" Target="../ink/ink3457.xml"/><Relationship Id="rId552" Type="http://schemas.openxmlformats.org/officeDocument/2006/relationships/customXml" Target="../ink/ink3478.xml"/><Relationship Id="rId594" Type="http://schemas.openxmlformats.org/officeDocument/2006/relationships/customXml" Target="../ink/ink3499.xml"/><Relationship Id="rId608" Type="http://schemas.openxmlformats.org/officeDocument/2006/relationships/customXml" Target="../ink/ink3506.xml"/><Relationship Id="rId247" Type="http://schemas.openxmlformats.org/officeDocument/2006/relationships/image" Target="../media/image3128.png"/><Relationship Id="rId412" Type="http://schemas.openxmlformats.org/officeDocument/2006/relationships/customXml" Target="../ink/ink3408.xml"/><Relationship Id="rId289" Type="http://schemas.openxmlformats.org/officeDocument/2006/relationships/image" Target="../media/image3149.png"/><Relationship Id="rId454" Type="http://schemas.openxmlformats.org/officeDocument/2006/relationships/customXml" Target="../ink/ink3429.xml"/><Relationship Id="rId496" Type="http://schemas.openxmlformats.org/officeDocument/2006/relationships/customXml" Target="../ink/ink3450.xml"/><Relationship Id="rId661" Type="http://schemas.openxmlformats.org/officeDocument/2006/relationships/image" Target="../media/image3359.png"/><Relationship Id="rId717" Type="http://schemas.openxmlformats.org/officeDocument/2006/relationships/image" Target="../media/image3387.png"/><Relationship Id="rId149" Type="http://schemas.openxmlformats.org/officeDocument/2006/relationships/image" Target="../media/image3183.png"/><Relationship Id="rId314" Type="http://schemas.openxmlformats.org/officeDocument/2006/relationships/customXml" Target="../ink/ink3359.xml"/><Relationship Id="rId356" Type="http://schemas.openxmlformats.org/officeDocument/2006/relationships/customXml" Target="../ink/ink3380.xml"/><Relationship Id="rId398" Type="http://schemas.openxmlformats.org/officeDocument/2006/relationships/customXml" Target="../ink/ink3401.xml"/><Relationship Id="rId521" Type="http://schemas.openxmlformats.org/officeDocument/2006/relationships/image" Target="../media/image3289.png"/><Relationship Id="rId563" Type="http://schemas.openxmlformats.org/officeDocument/2006/relationships/image" Target="../media/image3310.png"/><Relationship Id="rId619" Type="http://schemas.openxmlformats.org/officeDocument/2006/relationships/image" Target="../media/image3338.png"/><Relationship Id="rId160" Type="http://schemas.openxmlformats.org/officeDocument/2006/relationships/customXml" Target="../ink/ink3310.xml"/><Relationship Id="rId423" Type="http://schemas.openxmlformats.org/officeDocument/2006/relationships/image" Target="../media/image3240.png"/><Relationship Id="rId258" Type="http://schemas.openxmlformats.org/officeDocument/2006/relationships/customXml" Target="../ink/ink3331.xml"/><Relationship Id="rId465" Type="http://schemas.openxmlformats.org/officeDocument/2006/relationships/image" Target="../media/image3261.png"/><Relationship Id="rId630" Type="http://schemas.openxmlformats.org/officeDocument/2006/relationships/customXml" Target="../ink/ink3517.xml"/><Relationship Id="rId672" Type="http://schemas.openxmlformats.org/officeDocument/2006/relationships/customXml" Target="../ink/ink3538.xml"/><Relationship Id="rId728" Type="http://schemas.openxmlformats.org/officeDocument/2006/relationships/customXml" Target="../ink/ink3566.xml"/><Relationship Id="rId325" Type="http://schemas.openxmlformats.org/officeDocument/2006/relationships/image" Target="../media/image3167.png"/><Relationship Id="rId367" Type="http://schemas.openxmlformats.org/officeDocument/2006/relationships/image" Target="../media/image3207.png"/><Relationship Id="rId532" Type="http://schemas.openxmlformats.org/officeDocument/2006/relationships/customXml" Target="../ink/ink3468.xml"/><Relationship Id="rId574" Type="http://schemas.openxmlformats.org/officeDocument/2006/relationships/customXml" Target="../ink/ink3489.xml"/><Relationship Id="rId171" Type="http://schemas.openxmlformats.org/officeDocument/2006/relationships/image" Target="../media/image3194.png"/><Relationship Id="rId269" Type="http://schemas.openxmlformats.org/officeDocument/2006/relationships/image" Target="../media/image3139.png"/><Relationship Id="rId434" Type="http://schemas.openxmlformats.org/officeDocument/2006/relationships/customXml" Target="../ink/ink3419.xml"/><Relationship Id="rId476" Type="http://schemas.openxmlformats.org/officeDocument/2006/relationships/customXml" Target="../ink/ink3440.xml"/><Relationship Id="rId641" Type="http://schemas.openxmlformats.org/officeDocument/2006/relationships/image" Target="../media/image3349.png"/><Relationship Id="rId683" Type="http://schemas.openxmlformats.org/officeDocument/2006/relationships/image" Target="../media/image3370.png"/><Relationship Id="rId739" Type="http://schemas.openxmlformats.org/officeDocument/2006/relationships/image" Target="../media/image3398.png"/><Relationship Id="rId280" Type="http://schemas.openxmlformats.org/officeDocument/2006/relationships/customXml" Target="../ink/ink3342.xml"/><Relationship Id="rId336" Type="http://schemas.openxmlformats.org/officeDocument/2006/relationships/customXml" Target="../ink/ink3370.xml"/><Relationship Id="rId501" Type="http://schemas.openxmlformats.org/officeDocument/2006/relationships/image" Target="../media/image3279.png"/><Relationship Id="rId543" Type="http://schemas.openxmlformats.org/officeDocument/2006/relationships/image" Target="../media/image3300.png"/><Relationship Id="rId140" Type="http://schemas.openxmlformats.org/officeDocument/2006/relationships/customXml" Target="../ink/ink3300.xml"/><Relationship Id="rId378" Type="http://schemas.openxmlformats.org/officeDocument/2006/relationships/customXml" Target="../ink/ink3391.xml"/><Relationship Id="rId403" Type="http://schemas.openxmlformats.org/officeDocument/2006/relationships/image" Target="../media/image3225.png"/><Relationship Id="rId585" Type="http://schemas.openxmlformats.org/officeDocument/2006/relationships/image" Target="../media/image3321.png"/><Relationship Id="rId6" Type="http://schemas.openxmlformats.org/officeDocument/2006/relationships/customXml" Target="../ink/ink3296.xml"/><Relationship Id="rId238" Type="http://schemas.openxmlformats.org/officeDocument/2006/relationships/customXml" Target="../ink/ink3321.xml"/><Relationship Id="rId445" Type="http://schemas.openxmlformats.org/officeDocument/2006/relationships/image" Target="../media/image3251.png"/><Relationship Id="rId487" Type="http://schemas.openxmlformats.org/officeDocument/2006/relationships/image" Target="../media/image3272.png"/><Relationship Id="rId610" Type="http://schemas.openxmlformats.org/officeDocument/2006/relationships/customXml" Target="../ink/ink3507.xml"/><Relationship Id="rId652" Type="http://schemas.openxmlformats.org/officeDocument/2006/relationships/customXml" Target="../ink/ink3528.xml"/><Relationship Id="rId694" Type="http://schemas.openxmlformats.org/officeDocument/2006/relationships/customXml" Target="../ink/ink3549.xml"/><Relationship Id="rId708" Type="http://schemas.openxmlformats.org/officeDocument/2006/relationships/customXml" Target="../ink/ink3556.xml"/><Relationship Id="rId291" Type="http://schemas.openxmlformats.org/officeDocument/2006/relationships/image" Target="../media/image3150.png"/><Relationship Id="rId305" Type="http://schemas.openxmlformats.org/officeDocument/2006/relationships/image" Target="../media/image3157.png"/><Relationship Id="rId347" Type="http://schemas.openxmlformats.org/officeDocument/2006/relationships/image" Target="../media/image3197.png"/><Relationship Id="rId512" Type="http://schemas.openxmlformats.org/officeDocument/2006/relationships/customXml" Target="../ink/ink3458.xml"/><Relationship Id="rId151" Type="http://schemas.openxmlformats.org/officeDocument/2006/relationships/image" Target="../media/image3184.png"/><Relationship Id="rId389" Type="http://schemas.openxmlformats.org/officeDocument/2006/relationships/image" Target="../media/image3218.png"/><Relationship Id="rId554" Type="http://schemas.openxmlformats.org/officeDocument/2006/relationships/customXml" Target="../ink/ink3479.xml"/><Relationship Id="rId596" Type="http://schemas.openxmlformats.org/officeDocument/2006/relationships/customXml" Target="../ink/ink3500.xml"/><Relationship Id="rId249" Type="http://schemas.openxmlformats.org/officeDocument/2006/relationships/image" Target="../media/image3129.png"/><Relationship Id="rId414" Type="http://schemas.openxmlformats.org/officeDocument/2006/relationships/customXml" Target="../ink/ink3409.xml"/><Relationship Id="rId456" Type="http://schemas.openxmlformats.org/officeDocument/2006/relationships/customXml" Target="../ink/ink3430.xml"/><Relationship Id="rId498" Type="http://schemas.openxmlformats.org/officeDocument/2006/relationships/customXml" Target="../ink/ink3451.xml"/><Relationship Id="rId621" Type="http://schemas.openxmlformats.org/officeDocument/2006/relationships/image" Target="../media/image3339.png"/><Relationship Id="rId663" Type="http://schemas.openxmlformats.org/officeDocument/2006/relationships/image" Target="../media/image3360.png"/><Relationship Id="rId260" Type="http://schemas.openxmlformats.org/officeDocument/2006/relationships/customXml" Target="../ink/ink3332.xml"/><Relationship Id="rId316" Type="http://schemas.openxmlformats.org/officeDocument/2006/relationships/customXml" Target="../ink/ink3360.xml"/><Relationship Id="rId523" Type="http://schemas.openxmlformats.org/officeDocument/2006/relationships/image" Target="../media/image3290.png"/><Relationship Id="rId719" Type="http://schemas.openxmlformats.org/officeDocument/2006/relationships/image" Target="../media/image3388.png"/><Relationship Id="rId358" Type="http://schemas.openxmlformats.org/officeDocument/2006/relationships/customXml" Target="../ink/ink3381.xml"/><Relationship Id="rId565" Type="http://schemas.openxmlformats.org/officeDocument/2006/relationships/image" Target="../media/image3311.png"/><Relationship Id="rId730" Type="http://schemas.openxmlformats.org/officeDocument/2006/relationships/customXml" Target="../ink/ink3567.xml"/><Relationship Id="rId162" Type="http://schemas.openxmlformats.org/officeDocument/2006/relationships/customXml" Target="../ink/ink3311.xml"/><Relationship Id="rId425" Type="http://schemas.openxmlformats.org/officeDocument/2006/relationships/image" Target="../media/image3241.png"/><Relationship Id="rId467" Type="http://schemas.openxmlformats.org/officeDocument/2006/relationships/image" Target="../media/image3262.png"/><Relationship Id="rId632" Type="http://schemas.openxmlformats.org/officeDocument/2006/relationships/customXml" Target="../ink/ink3518.xml"/><Relationship Id="rId271" Type="http://schemas.openxmlformats.org/officeDocument/2006/relationships/image" Target="../media/image3140.png"/><Relationship Id="rId674" Type="http://schemas.openxmlformats.org/officeDocument/2006/relationships/customXml" Target="../ink/ink3539.xml"/><Relationship Id="rId327" Type="http://schemas.openxmlformats.org/officeDocument/2006/relationships/image" Target="../media/image3168.png"/><Relationship Id="rId369" Type="http://schemas.openxmlformats.org/officeDocument/2006/relationships/image" Target="../media/image3208.png"/><Relationship Id="rId534" Type="http://schemas.openxmlformats.org/officeDocument/2006/relationships/customXml" Target="../ink/ink3469.xml"/><Relationship Id="rId576" Type="http://schemas.openxmlformats.org/officeDocument/2006/relationships/customXml" Target="../ink/ink3490.xml"/><Relationship Id="rId173" Type="http://schemas.openxmlformats.org/officeDocument/2006/relationships/image" Target="../media/image3195.png"/><Relationship Id="rId380" Type="http://schemas.openxmlformats.org/officeDocument/2006/relationships/customXml" Target="../ink/ink3392.xml"/><Relationship Id="rId436" Type="http://schemas.openxmlformats.org/officeDocument/2006/relationships/customXml" Target="../ink/ink3420.xml"/><Relationship Id="rId601" Type="http://schemas.openxmlformats.org/officeDocument/2006/relationships/image" Target="../media/image3329.png"/><Relationship Id="rId643" Type="http://schemas.openxmlformats.org/officeDocument/2006/relationships/image" Target="../media/image3350.png"/><Relationship Id="rId240" Type="http://schemas.openxmlformats.org/officeDocument/2006/relationships/customXml" Target="../ink/ink3322.xml"/><Relationship Id="rId478" Type="http://schemas.openxmlformats.org/officeDocument/2006/relationships/customXml" Target="../ink/ink3441.xml"/><Relationship Id="rId685" Type="http://schemas.openxmlformats.org/officeDocument/2006/relationships/image" Target="../media/image3371.png"/><Relationship Id="rId35" Type="http://schemas.openxmlformats.org/officeDocument/2006/relationships/image" Target="../media/image3127.png"/><Relationship Id="rId282" Type="http://schemas.openxmlformats.org/officeDocument/2006/relationships/customXml" Target="../ink/ink3343.xml"/><Relationship Id="rId338" Type="http://schemas.openxmlformats.org/officeDocument/2006/relationships/customXml" Target="../ink/ink3371.xml"/><Relationship Id="rId503" Type="http://schemas.openxmlformats.org/officeDocument/2006/relationships/image" Target="../media/image3280.png"/><Relationship Id="rId545" Type="http://schemas.openxmlformats.org/officeDocument/2006/relationships/image" Target="../media/image3301.png"/><Relationship Id="rId587" Type="http://schemas.openxmlformats.org/officeDocument/2006/relationships/image" Target="../media/image3322.png"/><Relationship Id="rId710" Type="http://schemas.openxmlformats.org/officeDocument/2006/relationships/customXml" Target="../ink/ink3557.xml"/><Relationship Id="rId142" Type="http://schemas.openxmlformats.org/officeDocument/2006/relationships/customXml" Target="../ink/ink3301.xml"/><Relationship Id="rId391" Type="http://schemas.openxmlformats.org/officeDocument/2006/relationships/image" Target="../media/image3219.png"/><Relationship Id="rId405" Type="http://schemas.openxmlformats.org/officeDocument/2006/relationships/image" Target="../media/image3226.png"/><Relationship Id="rId447" Type="http://schemas.openxmlformats.org/officeDocument/2006/relationships/image" Target="../media/image3252.png"/><Relationship Id="rId612" Type="http://schemas.openxmlformats.org/officeDocument/2006/relationships/customXml" Target="../ink/ink3508.xml"/><Relationship Id="rId251" Type="http://schemas.openxmlformats.org/officeDocument/2006/relationships/image" Target="../media/image3130.png"/><Relationship Id="rId489" Type="http://schemas.openxmlformats.org/officeDocument/2006/relationships/image" Target="../media/image3273.png"/><Relationship Id="rId654" Type="http://schemas.openxmlformats.org/officeDocument/2006/relationships/customXml" Target="../ink/ink3529.xml"/><Relationship Id="rId696" Type="http://schemas.openxmlformats.org/officeDocument/2006/relationships/customXml" Target="../ink/ink3550.xml"/><Relationship Id="rId293" Type="http://schemas.openxmlformats.org/officeDocument/2006/relationships/image" Target="../media/image3151.png"/><Relationship Id="rId307" Type="http://schemas.openxmlformats.org/officeDocument/2006/relationships/image" Target="../media/image3158.png"/><Relationship Id="rId349" Type="http://schemas.openxmlformats.org/officeDocument/2006/relationships/image" Target="../media/image3198.png"/><Relationship Id="rId514" Type="http://schemas.openxmlformats.org/officeDocument/2006/relationships/customXml" Target="../ink/ink3459.xml"/><Relationship Id="rId556" Type="http://schemas.openxmlformats.org/officeDocument/2006/relationships/customXml" Target="../ink/ink3480.xml"/><Relationship Id="rId721" Type="http://schemas.openxmlformats.org/officeDocument/2006/relationships/image" Target="../media/image3389.png"/><Relationship Id="rId153" Type="http://schemas.openxmlformats.org/officeDocument/2006/relationships/image" Target="../media/image3185.png"/><Relationship Id="rId360" Type="http://schemas.openxmlformats.org/officeDocument/2006/relationships/customXml" Target="../ink/ink3382.xml"/><Relationship Id="rId416" Type="http://schemas.openxmlformats.org/officeDocument/2006/relationships/customXml" Target="../ink/ink3410.xml"/><Relationship Id="rId598" Type="http://schemas.openxmlformats.org/officeDocument/2006/relationships/customXml" Target="../ink/ink3501.xml"/><Relationship Id="rId458" Type="http://schemas.openxmlformats.org/officeDocument/2006/relationships/customXml" Target="../ink/ink3431.xml"/><Relationship Id="rId623" Type="http://schemas.openxmlformats.org/officeDocument/2006/relationships/image" Target="../media/image3340.png"/><Relationship Id="rId665" Type="http://schemas.openxmlformats.org/officeDocument/2006/relationships/image" Target="../media/image3361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629.xml"/><Relationship Id="rId299" Type="http://schemas.openxmlformats.org/officeDocument/2006/relationships/image" Target="../media/image3478.png"/><Relationship Id="rId21" Type="http://schemas.openxmlformats.org/officeDocument/2006/relationships/customXml" Target="../ink/ink3581.xml"/><Relationship Id="rId63" Type="http://schemas.openxmlformats.org/officeDocument/2006/relationships/customXml" Target="../ink/ink3602.xml"/><Relationship Id="rId324" Type="http://schemas.openxmlformats.org/officeDocument/2006/relationships/customXml" Target="../ink/ink3702.xml"/><Relationship Id="rId366" Type="http://schemas.openxmlformats.org/officeDocument/2006/relationships/customXml" Target="../ink/ink3723.xml"/><Relationship Id="rId226" Type="http://schemas.openxmlformats.org/officeDocument/2006/relationships/customXml" Target="../ink/ink3653.xml"/><Relationship Id="rId433" Type="http://schemas.openxmlformats.org/officeDocument/2006/relationships/image" Target="../media/image3544.png"/><Relationship Id="rId107" Type="http://schemas.openxmlformats.org/officeDocument/2006/relationships/customXml" Target="../ink/ink3624.xml"/><Relationship Id="rId268" Type="http://schemas.openxmlformats.org/officeDocument/2006/relationships/customXml" Target="../ink/ink3674.xml"/><Relationship Id="rId289" Type="http://schemas.openxmlformats.org/officeDocument/2006/relationships/image" Target="../media/image3473.png"/><Relationship Id="rId454" Type="http://schemas.openxmlformats.org/officeDocument/2006/relationships/customXml" Target="../ink/ink3767.xml"/><Relationship Id="rId11" Type="http://schemas.openxmlformats.org/officeDocument/2006/relationships/customXml" Target="../ink/ink3576.xml"/><Relationship Id="rId32" Type="http://schemas.openxmlformats.org/officeDocument/2006/relationships/image" Target="../media/image33760.png"/><Relationship Id="rId53" Type="http://schemas.openxmlformats.org/officeDocument/2006/relationships/customXml" Target="../ink/ink3597.xml"/><Relationship Id="rId74" Type="http://schemas.openxmlformats.org/officeDocument/2006/relationships/image" Target="../media/image33970.png"/><Relationship Id="rId314" Type="http://schemas.openxmlformats.org/officeDocument/2006/relationships/customXml" Target="../ink/ink3697.xml"/><Relationship Id="rId335" Type="http://schemas.openxmlformats.org/officeDocument/2006/relationships/image" Target="../media/image3496.png"/><Relationship Id="rId356" Type="http://schemas.openxmlformats.org/officeDocument/2006/relationships/customXml" Target="../ink/ink3718.xml"/><Relationship Id="rId377" Type="http://schemas.openxmlformats.org/officeDocument/2006/relationships/image" Target="../media/image3517.png"/><Relationship Id="rId398" Type="http://schemas.openxmlformats.org/officeDocument/2006/relationships/customXml" Target="../ink/ink3739.xml"/><Relationship Id="rId5" Type="http://schemas.openxmlformats.org/officeDocument/2006/relationships/customXml" Target="../ink/ink3573.xml"/><Relationship Id="rId95" Type="http://schemas.openxmlformats.org/officeDocument/2006/relationships/customXml" Target="../ink/ink3618.xml"/><Relationship Id="rId216" Type="http://schemas.openxmlformats.org/officeDocument/2006/relationships/customXml" Target="../ink/ink3648.xml"/><Relationship Id="rId237" Type="http://schemas.openxmlformats.org/officeDocument/2006/relationships/image" Target="../media/image3448.png"/><Relationship Id="rId402" Type="http://schemas.openxmlformats.org/officeDocument/2006/relationships/customXml" Target="../ink/ink3741.xml"/><Relationship Id="rId423" Type="http://schemas.openxmlformats.org/officeDocument/2006/relationships/image" Target="../media/image3539.png"/><Relationship Id="rId258" Type="http://schemas.openxmlformats.org/officeDocument/2006/relationships/customXml" Target="../ink/ink3669.xml"/><Relationship Id="rId279" Type="http://schemas.openxmlformats.org/officeDocument/2006/relationships/image" Target="../media/image3468.png"/><Relationship Id="rId444" Type="http://schemas.openxmlformats.org/officeDocument/2006/relationships/customXml" Target="../ink/ink3762.xml"/><Relationship Id="rId22" Type="http://schemas.openxmlformats.org/officeDocument/2006/relationships/image" Target="../media/image33710.png"/><Relationship Id="rId43" Type="http://schemas.openxmlformats.org/officeDocument/2006/relationships/customXml" Target="../ink/ink3592.xml"/><Relationship Id="rId64" Type="http://schemas.openxmlformats.org/officeDocument/2006/relationships/image" Target="../media/image33920.png"/><Relationship Id="rId118" Type="http://schemas.openxmlformats.org/officeDocument/2006/relationships/image" Target="../media/image3419.png"/><Relationship Id="rId290" Type="http://schemas.openxmlformats.org/officeDocument/2006/relationships/customXml" Target="../ink/ink3685.xml"/><Relationship Id="rId304" Type="http://schemas.openxmlformats.org/officeDocument/2006/relationships/customXml" Target="../ink/ink3692.xml"/><Relationship Id="rId325" Type="http://schemas.openxmlformats.org/officeDocument/2006/relationships/image" Target="../media/image3491.png"/><Relationship Id="rId346" Type="http://schemas.openxmlformats.org/officeDocument/2006/relationships/customXml" Target="../ink/ink3713.xml"/><Relationship Id="rId367" Type="http://schemas.openxmlformats.org/officeDocument/2006/relationships/image" Target="../media/image3512.png"/><Relationship Id="rId388" Type="http://schemas.openxmlformats.org/officeDocument/2006/relationships/customXml" Target="../ink/ink3734.xml"/><Relationship Id="rId85" Type="http://schemas.openxmlformats.org/officeDocument/2006/relationships/customXml" Target="../ink/ink3613.xml"/><Relationship Id="rId192" Type="http://schemas.openxmlformats.org/officeDocument/2006/relationships/customXml" Target="../ink/ink3636.xml"/><Relationship Id="rId206" Type="http://schemas.openxmlformats.org/officeDocument/2006/relationships/customXml" Target="../ink/ink3643.xml"/><Relationship Id="rId227" Type="http://schemas.openxmlformats.org/officeDocument/2006/relationships/image" Target="../media/image3443.png"/><Relationship Id="rId413" Type="http://schemas.openxmlformats.org/officeDocument/2006/relationships/image" Target="../media/image3534.png"/><Relationship Id="rId248" Type="http://schemas.openxmlformats.org/officeDocument/2006/relationships/customXml" Target="../ink/ink3664.xml"/><Relationship Id="rId269" Type="http://schemas.openxmlformats.org/officeDocument/2006/relationships/image" Target="../media/image3463.png"/><Relationship Id="rId434" Type="http://schemas.openxmlformats.org/officeDocument/2006/relationships/customXml" Target="../ink/ink3757.xml"/><Relationship Id="rId455" Type="http://schemas.openxmlformats.org/officeDocument/2006/relationships/image" Target="../media/image3555.png"/><Relationship Id="rId12" Type="http://schemas.openxmlformats.org/officeDocument/2006/relationships/image" Target="../media/image33670.png"/><Relationship Id="rId33" Type="http://schemas.openxmlformats.org/officeDocument/2006/relationships/customXml" Target="../ink/ink3587.xml"/><Relationship Id="rId108" Type="http://schemas.openxmlformats.org/officeDocument/2006/relationships/image" Target="../media/image3414.png"/><Relationship Id="rId280" Type="http://schemas.openxmlformats.org/officeDocument/2006/relationships/customXml" Target="../ink/ink3680.xml"/><Relationship Id="rId315" Type="http://schemas.openxmlformats.org/officeDocument/2006/relationships/image" Target="../media/image3486.png"/><Relationship Id="rId336" Type="http://schemas.openxmlformats.org/officeDocument/2006/relationships/customXml" Target="../ink/ink3708.xml"/><Relationship Id="rId357" Type="http://schemas.openxmlformats.org/officeDocument/2006/relationships/image" Target="../media/image3507.png"/><Relationship Id="rId54" Type="http://schemas.openxmlformats.org/officeDocument/2006/relationships/image" Target="../media/image33870.png"/><Relationship Id="rId75" Type="http://schemas.openxmlformats.org/officeDocument/2006/relationships/customXml" Target="../ink/ink3608.xml"/><Relationship Id="rId96" Type="http://schemas.openxmlformats.org/officeDocument/2006/relationships/image" Target="../media/image3408.png"/><Relationship Id="rId217" Type="http://schemas.openxmlformats.org/officeDocument/2006/relationships/image" Target="../media/image3438.png"/><Relationship Id="rId378" Type="http://schemas.openxmlformats.org/officeDocument/2006/relationships/customXml" Target="../ink/ink3729.xml"/><Relationship Id="rId399" Type="http://schemas.openxmlformats.org/officeDocument/2006/relationships/image" Target="../media/image3528.png"/><Relationship Id="rId403" Type="http://schemas.openxmlformats.org/officeDocument/2006/relationships/image" Target="../media/image3530.png"/><Relationship Id="rId6" Type="http://schemas.openxmlformats.org/officeDocument/2006/relationships/image" Target="../media/image33640.png"/><Relationship Id="rId238" Type="http://schemas.openxmlformats.org/officeDocument/2006/relationships/customXml" Target="../ink/ink3659.xml"/><Relationship Id="rId259" Type="http://schemas.openxmlformats.org/officeDocument/2006/relationships/image" Target="../media/image3459.png"/><Relationship Id="rId424" Type="http://schemas.openxmlformats.org/officeDocument/2006/relationships/customXml" Target="../ink/ink3752.xml"/><Relationship Id="rId445" Type="http://schemas.openxmlformats.org/officeDocument/2006/relationships/image" Target="../media/image3550.png"/><Relationship Id="rId23" Type="http://schemas.openxmlformats.org/officeDocument/2006/relationships/customXml" Target="../ink/ink3582.xml"/><Relationship Id="rId119" Type="http://schemas.openxmlformats.org/officeDocument/2006/relationships/customXml" Target="../ink/ink3630.xml"/><Relationship Id="rId270" Type="http://schemas.openxmlformats.org/officeDocument/2006/relationships/customXml" Target="../ink/ink3675.xml"/><Relationship Id="rId291" Type="http://schemas.openxmlformats.org/officeDocument/2006/relationships/image" Target="../media/image3474.png"/><Relationship Id="rId305" Type="http://schemas.openxmlformats.org/officeDocument/2006/relationships/image" Target="../media/image3481.png"/><Relationship Id="rId326" Type="http://schemas.openxmlformats.org/officeDocument/2006/relationships/customXml" Target="../ink/ink3703.xml"/><Relationship Id="rId347" Type="http://schemas.openxmlformats.org/officeDocument/2006/relationships/image" Target="../media/image3502.png"/><Relationship Id="rId44" Type="http://schemas.openxmlformats.org/officeDocument/2006/relationships/image" Target="../media/image33820.png"/><Relationship Id="rId65" Type="http://schemas.openxmlformats.org/officeDocument/2006/relationships/customXml" Target="../ink/ink3603.xml"/><Relationship Id="rId86" Type="http://schemas.openxmlformats.org/officeDocument/2006/relationships/image" Target="../media/image3403.png"/><Relationship Id="rId368" Type="http://schemas.openxmlformats.org/officeDocument/2006/relationships/customXml" Target="../ink/ink3724.xml"/><Relationship Id="rId389" Type="http://schemas.openxmlformats.org/officeDocument/2006/relationships/image" Target="../media/image3523.png"/><Relationship Id="rId193" Type="http://schemas.openxmlformats.org/officeDocument/2006/relationships/image" Target="../media/image3426.png"/><Relationship Id="rId207" Type="http://schemas.openxmlformats.org/officeDocument/2006/relationships/image" Target="../media/image3433.png"/><Relationship Id="rId228" Type="http://schemas.openxmlformats.org/officeDocument/2006/relationships/customXml" Target="../ink/ink3654.xml"/><Relationship Id="rId249" Type="http://schemas.openxmlformats.org/officeDocument/2006/relationships/image" Target="../media/image3454.png"/><Relationship Id="rId414" Type="http://schemas.openxmlformats.org/officeDocument/2006/relationships/customXml" Target="../ink/ink3747.xml"/><Relationship Id="rId435" Type="http://schemas.openxmlformats.org/officeDocument/2006/relationships/image" Target="../media/image3545.png"/><Relationship Id="rId456" Type="http://schemas.openxmlformats.org/officeDocument/2006/relationships/customXml" Target="../ink/ink3768.xml"/><Relationship Id="rId13" Type="http://schemas.openxmlformats.org/officeDocument/2006/relationships/customXml" Target="../ink/ink3577.xml"/><Relationship Id="rId109" Type="http://schemas.openxmlformats.org/officeDocument/2006/relationships/customXml" Target="../ink/ink3625.xml"/><Relationship Id="rId260" Type="http://schemas.openxmlformats.org/officeDocument/2006/relationships/customXml" Target="../ink/ink3670.xml"/><Relationship Id="rId281" Type="http://schemas.openxmlformats.org/officeDocument/2006/relationships/image" Target="../media/image3469.png"/><Relationship Id="rId316" Type="http://schemas.openxmlformats.org/officeDocument/2006/relationships/customXml" Target="../ink/ink3698.xml"/><Relationship Id="rId337" Type="http://schemas.openxmlformats.org/officeDocument/2006/relationships/image" Target="../media/image3497.png"/><Relationship Id="rId34" Type="http://schemas.openxmlformats.org/officeDocument/2006/relationships/image" Target="../media/image33770.png"/><Relationship Id="rId55" Type="http://schemas.openxmlformats.org/officeDocument/2006/relationships/customXml" Target="../ink/ink3598.xml"/><Relationship Id="rId76" Type="http://schemas.openxmlformats.org/officeDocument/2006/relationships/image" Target="../media/image33980.png"/><Relationship Id="rId97" Type="http://schemas.openxmlformats.org/officeDocument/2006/relationships/customXml" Target="../ink/ink3619.xml"/><Relationship Id="rId120" Type="http://schemas.openxmlformats.org/officeDocument/2006/relationships/image" Target="../media/image3420.png"/><Relationship Id="rId358" Type="http://schemas.openxmlformats.org/officeDocument/2006/relationships/customXml" Target="../ink/ink3719.xml"/><Relationship Id="rId379" Type="http://schemas.openxmlformats.org/officeDocument/2006/relationships/image" Target="../media/image3518.png"/><Relationship Id="rId7" Type="http://schemas.openxmlformats.org/officeDocument/2006/relationships/customXml" Target="../ink/ink3574.xml"/><Relationship Id="rId218" Type="http://schemas.openxmlformats.org/officeDocument/2006/relationships/customXml" Target="../ink/ink3649.xml"/><Relationship Id="rId239" Type="http://schemas.openxmlformats.org/officeDocument/2006/relationships/image" Target="../media/image3449.png"/><Relationship Id="rId390" Type="http://schemas.openxmlformats.org/officeDocument/2006/relationships/customXml" Target="../ink/ink3735.xml"/><Relationship Id="rId404" Type="http://schemas.openxmlformats.org/officeDocument/2006/relationships/customXml" Target="../ink/ink3742.xml"/><Relationship Id="rId425" Type="http://schemas.openxmlformats.org/officeDocument/2006/relationships/image" Target="../media/image3540.png"/><Relationship Id="rId446" Type="http://schemas.openxmlformats.org/officeDocument/2006/relationships/customXml" Target="../ink/ink3763.xml"/><Relationship Id="rId250" Type="http://schemas.openxmlformats.org/officeDocument/2006/relationships/customXml" Target="../ink/ink3665.xml"/><Relationship Id="rId271" Type="http://schemas.openxmlformats.org/officeDocument/2006/relationships/image" Target="../media/image3464.png"/><Relationship Id="rId292" Type="http://schemas.openxmlformats.org/officeDocument/2006/relationships/customXml" Target="../ink/ink3686.xml"/><Relationship Id="rId306" Type="http://schemas.openxmlformats.org/officeDocument/2006/relationships/customXml" Target="../ink/ink3693.xml"/><Relationship Id="rId24" Type="http://schemas.openxmlformats.org/officeDocument/2006/relationships/image" Target="../media/image33720.png"/><Relationship Id="rId45" Type="http://schemas.openxmlformats.org/officeDocument/2006/relationships/customXml" Target="../ink/ink3593.xml"/><Relationship Id="rId66" Type="http://schemas.openxmlformats.org/officeDocument/2006/relationships/image" Target="../media/image33930.png"/><Relationship Id="rId87" Type="http://schemas.openxmlformats.org/officeDocument/2006/relationships/customXml" Target="../ink/ink3614.xml"/><Relationship Id="rId110" Type="http://schemas.openxmlformats.org/officeDocument/2006/relationships/image" Target="../media/image3415.png"/><Relationship Id="rId327" Type="http://schemas.openxmlformats.org/officeDocument/2006/relationships/image" Target="../media/image3492.png"/><Relationship Id="rId348" Type="http://schemas.openxmlformats.org/officeDocument/2006/relationships/customXml" Target="../ink/ink3714.xml"/><Relationship Id="rId369" Type="http://schemas.openxmlformats.org/officeDocument/2006/relationships/image" Target="../media/image3513.png"/><Relationship Id="rId194" Type="http://schemas.openxmlformats.org/officeDocument/2006/relationships/customXml" Target="../ink/ink3637.xml"/><Relationship Id="rId208" Type="http://schemas.openxmlformats.org/officeDocument/2006/relationships/customXml" Target="../ink/ink3644.xml"/><Relationship Id="rId229" Type="http://schemas.openxmlformats.org/officeDocument/2006/relationships/image" Target="../media/image3444.png"/><Relationship Id="rId380" Type="http://schemas.openxmlformats.org/officeDocument/2006/relationships/customXml" Target="../ink/ink3730.xml"/><Relationship Id="rId415" Type="http://schemas.openxmlformats.org/officeDocument/2006/relationships/image" Target="../media/image3535.png"/><Relationship Id="rId436" Type="http://schemas.openxmlformats.org/officeDocument/2006/relationships/customXml" Target="../ink/ink3758.xml"/><Relationship Id="rId457" Type="http://schemas.openxmlformats.org/officeDocument/2006/relationships/image" Target="../media/image3556.png"/><Relationship Id="rId240" Type="http://schemas.openxmlformats.org/officeDocument/2006/relationships/customXml" Target="../ink/ink3660.xml"/><Relationship Id="rId261" Type="http://schemas.openxmlformats.org/officeDocument/2006/relationships/image" Target="../media/image3460.png"/><Relationship Id="rId14" Type="http://schemas.openxmlformats.org/officeDocument/2006/relationships/image" Target="../media/image175.png"/><Relationship Id="rId35" Type="http://schemas.openxmlformats.org/officeDocument/2006/relationships/customXml" Target="../ink/ink3588.xml"/><Relationship Id="rId56" Type="http://schemas.openxmlformats.org/officeDocument/2006/relationships/image" Target="../media/image33880.png"/><Relationship Id="rId77" Type="http://schemas.openxmlformats.org/officeDocument/2006/relationships/customXml" Target="../ink/ink3609.xml"/><Relationship Id="rId100" Type="http://schemas.openxmlformats.org/officeDocument/2006/relationships/image" Target="../media/image3410.png"/><Relationship Id="rId282" Type="http://schemas.openxmlformats.org/officeDocument/2006/relationships/customXml" Target="../ink/ink3681.xml"/><Relationship Id="rId317" Type="http://schemas.openxmlformats.org/officeDocument/2006/relationships/image" Target="../media/image3487.png"/><Relationship Id="rId338" Type="http://schemas.openxmlformats.org/officeDocument/2006/relationships/customXml" Target="../ink/ink3709.xml"/><Relationship Id="rId359" Type="http://schemas.openxmlformats.org/officeDocument/2006/relationships/image" Target="../media/image3508.png"/><Relationship Id="rId8" Type="http://schemas.openxmlformats.org/officeDocument/2006/relationships/image" Target="../media/image33650.png"/><Relationship Id="rId98" Type="http://schemas.openxmlformats.org/officeDocument/2006/relationships/image" Target="../media/image3409.png"/><Relationship Id="rId121" Type="http://schemas.openxmlformats.org/officeDocument/2006/relationships/customXml" Target="../ink/ink3631.xml"/><Relationship Id="rId219" Type="http://schemas.openxmlformats.org/officeDocument/2006/relationships/image" Target="../media/image3439.png"/><Relationship Id="rId370" Type="http://schemas.openxmlformats.org/officeDocument/2006/relationships/customXml" Target="../ink/ink3725.xml"/><Relationship Id="rId391" Type="http://schemas.openxmlformats.org/officeDocument/2006/relationships/image" Target="../media/image3524.png"/><Relationship Id="rId405" Type="http://schemas.openxmlformats.org/officeDocument/2006/relationships/image" Target="../media/image934.png"/><Relationship Id="rId426" Type="http://schemas.openxmlformats.org/officeDocument/2006/relationships/customXml" Target="../ink/ink3753.xml"/><Relationship Id="rId447" Type="http://schemas.openxmlformats.org/officeDocument/2006/relationships/image" Target="../media/image3551.png"/><Relationship Id="rId230" Type="http://schemas.openxmlformats.org/officeDocument/2006/relationships/customXml" Target="../ink/ink3655.xml"/><Relationship Id="rId251" Type="http://schemas.openxmlformats.org/officeDocument/2006/relationships/image" Target="../media/image3455.png"/><Relationship Id="rId25" Type="http://schemas.openxmlformats.org/officeDocument/2006/relationships/customXml" Target="../ink/ink3583.xml"/><Relationship Id="rId46" Type="http://schemas.openxmlformats.org/officeDocument/2006/relationships/image" Target="../media/image33830.png"/><Relationship Id="rId67" Type="http://schemas.openxmlformats.org/officeDocument/2006/relationships/customXml" Target="../ink/ink3604.xml"/><Relationship Id="rId272" Type="http://schemas.openxmlformats.org/officeDocument/2006/relationships/customXml" Target="../ink/ink3676.xml"/><Relationship Id="rId293" Type="http://schemas.openxmlformats.org/officeDocument/2006/relationships/image" Target="../media/image3475.png"/><Relationship Id="rId307" Type="http://schemas.openxmlformats.org/officeDocument/2006/relationships/image" Target="../media/image3482.png"/><Relationship Id="rId328" Type="http://schemas.openxmlformats.org/officeDocument/2006/relationships/customXml" Target="../ink/ink3704.xml"/><Relationship Id="rId349" Type="http://schemas.openxmlformats.org/officeDocument/2006/relationships/image" Target="../media/image3503.png"/><Relationship Id="rId88" Type="http://schemas.openxmlformats.org/officeDocument/2006/relationships/image" Target="../media/image3404.png"/><Relationship Id="rId111" Type="http://schemas.openxmlformats.org/officeDocument/2006/relationships/customXml" Target="../ink/ink3626.xml"/><Relationship Id="rId195" Type="http://schemas.openxmlformats.org/officeDocument/2006/relationships/image" Target="../media/image3427.png"/><Relationship Id="rId209" Type="http://schemas.openxmlformats.org/officeDocument/2006/relationships/image" Target="../media/image3434.png"/><Relationship Id="rId360" Type="http://schemas.openxmlformats.org/officeDocument/2006/relationships/customXml" Target="../ink/ink3720.xml"/><Relationship Id="rId381" Type="http://schemas.openxmlformats.org/officeDocument/2006/relationships/image" Target="../media/image3519.png"/><Relationship Id="rId416" Type="http://schemas.openxmlformats.org/officeDocument/2006/relationships/customXml" Target="../ink/ink3748.xml"/><Relationship Id="rId220" Type="http://schemas.openxmlformats.org/officeDocument/2006/relationships/customXml" Target="../ink/ink3650.xml"/><Relationship Id="rId241" Type="http://schemas.openxmlformats.org/officeDocument/2006/relationships/image" Target="../media/image3450.png"/><Relationship Id="rId437" Type="http://schemas.openxmlformats.org/officeDocument/2006/relationships/image" Target="../media/image3546.png"/><Relationship Id="rId458" Type="http://schemas.openxmlformats.org/officeDocument/2006/relationships/customXml" Target="../ink/ink3769.xml"/><Relationship Id="rId15" Type="http://schemas.openxmlformats.org/officeDocument/2006/relationships/customXml" Target="../ink/ink3578.xml"/><Relationship Id="rId36" Type="http://schemas.openxmlformats.org/officeDocument/2006/relationships/image" Target="../media/image33780.png"/><Relationship Id="rId57" Type="http://schemas.openxmlformats.org/officeDocument/2006/relationships/customXml" Target="../ink/ink3599.xml"/><Relationship Id="rId262" Type="http://schemas.openxmlformats.org/officeDocument/2006/relationships/customXml" Target="../ink/ink3671.xml"/><Relationship Id="rId283" Type="http://schemas.openxmlformats.org/officeDocument/2006/relationships/image" Target="../media/image3470.png"/><Relationship Id="rId318" Type="http://schemas.openxmlformats.org/officeDocument/2006/relationships/customXml" Target="../ink/ink3699.xml"/><Relationship Id="rId339" Type="http://schemas.openxmlformats.org/officeDocument/2006/relationships/image" Target="../media/image3498.png"/><Relationship Id="rId78" Type="http://schemas.openxmlformats.org/officeDocument/2006/relationships/image" Target="../media/image3399.png"/><Relationship Id="rId99" Type="http://schemas.openxmlformats.org/officeDocument/2006/relationships/customXml" Target="../ink/ink3620.xml"/><Relationship Id="rId101" Type="http://schemas.openxmlformats.org/officeDocument/2006/relationships/customXml" Target="../ink/ink3621.xml"/><Relationship Id="rId122" Type="http://schemas.openxmlformats.org/officeDocument/2006/relationships/image" Target="../media/image3421.png"/><Relationship Id="rId350" Type="http://schemas.openxmlformats.org/officeDocument/2006/relationships/customXml" Target="../ink/ink3715.xml"/><Relationship Id="rId371" Type="http://schemas.openxmlformats.org/officeDocument/2006/relationships/image" Target="../media/image3514.png"/><Relationship Id="rId406" Type="http://schemas.openxmlformats.org/officeDocument/2006/relationships/customXml" Target="../ink/ink3743.xml"/><Relationship Id="rId9" Type="http://schemas.openxmlformats.org/officeDocument/2006/relationships/customXml" Target="../ink/ink3575.xml"/><Relationship Id="rId210" Type="http://schemas.openxmlformats.org/officeDocument/2006/relationships/customXml" Target="../ink/ink3645.xml"/><Relationship Id="rId392" Type="http://schemas.openxmlformats.org/officeDocument/2006/relationships/customXml" Target="../ink/ink3736.xml"/><Relationship Id="rId427" Type="http://schemas.openxmlformats.org/officeDocument/2006/relationships/image" Target="../media/image3541.png"/><Relationship Id="rId448" Type="http://schemas.openxmlformats.org/officeDocument/2006/relationships/customXml" Target="../ink/ink3764.xml"/><Relationship Id="rId26" Type="http://schemas.openxmlformats.org/officeDocument/2006/relationships/image" Target="../media/image33730.png"/><Relationship Id="rId231" Type="http://schemas.openxmlformats.org/officeDocument/2006/relationships/image" Target="../media/image3445.png"/><Relationship Id="rId252" Type="http://schemas.openxmlformats.org/officeDocument/2006/relationships/customXml" Target="../ink/ink3666.xml"/><Relationship Id="rId273" Type="http://schemas.openxmlformats.org/officeDocument/2006/relationships/image" Target="../media/image3465.png"/><Relationship Id="rId294" Type="http://schemas.openxmlformats.org/officeDocument/2006/relationships/customXml" Target="../ink/ink3687.xml"/><Relationship Id="rId308" Type="http://schemas.openxmlformats.org/officeDocument/2006/relationships/customXml" Target="../ink/ink3694.xml"/><Relationship Id="rId329" Type="http://schemas.openxmlformats.org/officeDocument/2006/relationships/image" Target="../media/image3493.png"/><Relationship Id="rId47" Type="http://schemas.openxmlformats.org/officeDocument/2006/relationships/customXml" Target="../ink/ink3594.xml"/><Relationship Id="rId68" Type="http://schemas.openxmlformats.org/officeDocument/2006/relationships/image" Target="../media/image33940.png"/><Relationship Id="rId89" Type="http://schemas.openxmlformats.org/officeDocument/2006/relationships/customXml" Target="../ink/ink3615.xml"/><Relationship Id="rId112" Type="http://schemas.openxmlformats.org/officeDocument/2006/relationships/image" Target="../media/image3416.png"/><Relationship Id="rId340" Type="http://schemas.openxmlformats.org/officeDocument/2006/relationships/customXml" Target="../ink/ink3710.xml"/><Relationship Id="rId361" Type="http://schemas.openxmlformats.org/officeDocument/2006/relationships/image" Target="../media/image3509.png"/><Relationship Id="rId196" Type="http://schemas.openxmlformats.org/officeDocument/2006/relationships/customXml" Target="../ink/ink3638.xml"/><Relationship Id="rId200" Type="http://schemas.openxmlformats.org/officeDocument/2006/relationships/customXml" Target="../ink/ink3640.xml"/><Relationship Id="rId382" Type="http://schemas.openxmlformats.org/officeDocument/2006/relationships/customXml" Target="../ink/ink3731.xml"/><Relationship Id="rId417" Type="http://schemas.openxmlformats.org/officeDocument/2006/relationships/image" Target="../media/image3536.png"/><Relationship Id="rId438" Type="http://schemas.openxmlformats.org/officeDocument/2006/relationships/customXml" Target="../ink/ink3759.xml"/><Relationship Id="rId459" Type="http://schemas.openxmlformats.org/officeDocument/2006/relationships/image" Target="../media/image3557.png"/><Relationship Id="rId16" Type="http://schemas.openxmlformats.org/officeDocument/2006/relationships/image" Target="../media/image33680.png"/><Relationship Id="rId221" Type="http://schemas.openxmlformats.org/officeDocument/2006/relationships/image" Target="../media/image3440.png"/><Relationship Id="rId242" Type="http://schemas.openxmlformats.org/officeDocument/2006/relationships/customXml" Target="../ink/ink3661.xml"/><Relationship Id="rId263" Type="http://schemas.openxmlformats.org/officeDocument/2006/relationships/image" Target="../media/image3461.png"/><Relationship Id="rId284" Type="http://schemas.openxmlformats.org/officeDocument/2006/relationships/customXml" Target="../ink/ink3682.xml"/><Relationship Id="rId319" Type="http://schemas.openxmlformats.org/officeDocument/2006/relationships/image" Target="../media/image3488.png"/><Relationship Id="rId37" Type="http://schemas.openxmlformats.org/officeDocument/2006/relationships/customXml" Target="../ink/ink3589.xml"/><Relationship Id="rId58" Type="http://schemas.openxmlformats.org/officeDocument/2006/relationships/image" Target="../media/image33890.png"/><Relationship Id="rId79" Type="http://schemas.openxmlformats.org/officeDocument/2006/relationships/customXml" Target="../ink/ink3610.xml"/><Relationship Id="rId102" Type="http://schemas.openxmlformats.org/officeDocument/2006/relationships/image" Target="../media/image3411.png"/><Relationship Id="rId123" Type="http://schemas.openxmlformats.org/officeDocument/2006/relationships/customXml" Target="../ink/ink3632.xml"/><Relationship Id="rId330" Type="http://schemas.openxmlformats.org/officeDocument/2006/relationships/customXml" Target="../ink/ink3705.xml"/><Relationship Id="rId90" Type="http://schemas.openxmlformats.org/officeDocument/2006/relationships/image" Target="../media/image3405.png"/><Relationship Id="rId351" Type="http://schemas.openxmlformats.org/officeDocument/2006/relationships/image" Target="../media/image3504.png"/><Relationship Id="rId372" Type="http://schemas.openxmlformats.org/officeDocument/2006/relationships/customXml" Target="../ink/ink3726.xml"/><Relationship Id="rId393" Type="http://schemas.openxmlformats.org/officeDocument/2006/relationships/image" Target="../media/image3525.png"/><Relationship Id="rId407" Type="http://schemas.openxmlformats.org/officeDocument/2006/relationships/image" Target="../media/image3531.png"/><Relationship Id="rId428" Type="http://schemas.openxmlformats.org/officeDocument/2006/relationships/customXml" Target="../ink/ink3754.xml"/><Relationship Id="rId449" Type="http://schemas.openxmlformats.org/officeDocument/2006/relationships/image" Target="../media/image3552.png"/><Relationship Id="rId211" Type="http://schemas.openxmlformats.org/officeDocument/2006/relationships/image" Target="../media/image3435.png"/><Relationship Id="rId232" Type="http://schemas.openxmlformats.org/officeDocument/2006/relationships/customXml" Target="../ink/ink3656.xml"/><Relationship Id="rId253" Type="http://schemas.openxmlformats.org/officeDocument/2006/relationships/image" Target="../media/image3456.png"/><Relationship Id="rId274" Type="http://schemas.openxmlformats.org/officeDocument/2006/relationships/customXml" Target="../ink/ink3677.xml"/><Relationship Id="rId295" Type="http://schemas.openxmlformats.org/officeDocument/2006/relationships/image" Target="../media/image3476.png"/><Relationship Id="rId309" Type="http://schemas.openxmlformats.org/officeDocument/2006/relationships/image" Target="../media/image3483.png"/><Relationship Id="rId460" Type="http://schemas.openxmlformats.org/officeDocument/2006/relationships/customXml" Target="../ink/ink3770.xml"/><Relationship Id="rId27" Type="http://schemas.openxmlformats.org/officeDocument/2006/relationships/customXml" Target="../ink/ink3584.xml"/><Relationship Id="rId48" Type="http://schemas.openxmlformats.org/officeDocument/2006/relationships/image" Target="../media/image33840.png"/><Relationship Id="rId69" Type="http://schemas.openxmlformats.org/officeDocument/2006/relationships/customXml" Target="../ink/ink3605.xml"/><Relationship Id="rId113" Type="http://schemas.openxmlformats.org/officeDocument/2006/relationships/customXml" Target="../ink/ink3627.xml"/><Relationship Id="rId320" Type="http://schemas.openxmlformats.org/officeDocument/2006/relationships/customXml" Target="../ink/ink3700.xml"/><Relationship Id="rId80" Type="http://schemas.openxmlformats.org/officeDocument/2006/relationships/image" Target="../media/image3400.png"/><Relationship Id="rId197" Type="http://schemas.openxmlformats.org/officeDocument/2006/relationships/image" Target="../media/image3428.png"/><Relationship Id="rId341" Type="http://schemas.openxmlformats.org/officeDocument/2006/relationships/image" Target="../media/image3499.png"/><Relationship Id="rId362" Type="http://schemas.openxmlformats.org/officeDocument/2006/relationships/customXml" Target="../ink/ink3721.xml"/><Relationship Id="rId383" Type="http://schemas.openxmlformats.org/officeDocument/2006/relationships/image" Target="../media/image3520.png"/><Relationship Id="rId418" Type="http://schemas.openxmlformats.org/officeDocument/2006/relationships/customXml" Target="../ink/ink3749.xml"/><Relationship Id="rId439" Type="http://schemas.openxmlformats.org/officeDocument/2006/relationships/image" Target="../media/image3547.png"/><Relationship Id="rId201" Type="http://schemas.openxmlformats.org/officeDocument/2006/relationships/image" Target="../media/image3430.png"/><Relationship Id="rId222" Type="http://schemas.openxmlformats.org/officeDocument/2006/relationships/customXml" Target="../ink/ink3651.xml"/><Relationship Id="rId243" Type="http://schemas.openxmlformats.org/officeDocument/2006/relationships/image" Target="../media/image3451.png"/><Relationship Id="rId264" Type="http://schemas.openxmlformats.org/officeDocument/2006/relationships/customXml" Target="../ink/ink3672.xml"/><Relationship Id="rId285" Type="http://schemas.openxmlformats.org/officeDocument/2006/relationships/image" Target="../media/image3471.png"/><Relationship Id="rId450" Type="http://schemas.openxmlformats.org/officeDocument/2006/relationships/customXml" Target="../ink/ink3765.xml"/><Relationship Id="rId17" Type="http://schemas.openxmlformats.org/officeDocument/2006/relationships/customXml" Target="../ink/ink3579.xml"/><Relationship Id="rId38" Type="http://schemas.openxmlformats.org/officeDocument/2006/relationships/image" Target="../media/image33790.png"/><Relationship Id="rId59" Type="http://schemas.openxmlformats.org/officeDocument/2006/relationships/customXml" Target="../ink/ink3600.xml"/><Relationship Id="rId103" Type="http://schemas.openxmlformats.org/officeDocument/2006/relationships/customXml" Target="../ink/ink3622.xml"/><Relationship Id="rId124" Type="http://schemas.openxmlformats.org/officeDocument/2006/relationships/image" Target="../media/image3422.png"/><Relationship Id="rId310" Type="http://schemas.openxmlformats.org/officeDocument/2006/relationships/customXml" Target="../ink/ink3695.xml"/><Relationship Id="rId70" Type="http://schemas.openxmlformats.org/officeDocument/2006/relationships/image" Target="../media/image33950.png"/><Relationship Id="rId91" Type="http://schemas.openxmlformats.org/officeDocument/2006/relationships/customXml" Target="../ink/ink3616.xml"/><Relationship Id="rId187" Type="http://schemas.openxmlformats.org/officeDocument/2006/relationships/image" Target="../media/image3423.png"/><Relationship Id="rId331" Type="http://schemas.openxmlformats.org/officeDocument/2006/relationships/image" Target="../media/image3494.png"/><Relationship Id="rId352" Type="http://schemas.openxmlformats.org/officeDocument/2006/relationships/customXml" Target="../ink/ink3716.xml"/><Relationship Id="rId373" Type="http://schemas.openxmlformats.org/officeDocument/2006/relationships/image" Target="../media/image3515.png"/><Relationship Id="rId394" Type="http://schemas.openxmlformats.org/officeDocument/2006/relationships/customXml" Target="../ink/ink3737.xml"/><Relationship Id="rId408" Type="http://schemas.openxmlformats.org/officeDocument/2006/relationships/customXml" Target="../ink/ink3744.xml"/><Relationship Id="rId429" Type="http://schemas.openxmlformats.org/officeDocument/2006/relationships/image" Target="../media/image3542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3646.xml"/><Relationship Id="rId233" Type="http://schemas.openxmlformats.org/officeDocument/2006/relationships/image" Target="../media/image3446.png"/><Relationship Id="rId254" Type="http://schemas.openxmlformats.org/officeDocument/2006/relationships/customXml" Target="../ink/ink3667.xml"/><Relationship Id="rId440" Type="http://schemas.openxmlformats.org/officeDocument/2006/relationships/customXml" Target="../ink/ink3760.xml"/><Relationship Id="rId28" Type="http://schemas.openxmlformats.org/officeDocument/2006/relationships/image" Target="../media/image33740.png"/><Relationship Id="rId49" Type="http://schemas.openxmlformats.org/officeDocument/2006/relationships/customXml" Target="../ink/ink3595.xml"/><Relationship Id="rId114" Type="http://schemas.openxmlformats.org/officeDocument/2006/relationships/image" Target="../media/image3417.png"/><Relationship Id="rId275" Type="http://schemas.openxmlformats.org/officeDocument/2006/relationships/image" Target="../media/image3466.png"/><Relationship Id="rId296" Type="http://schemas.openxmlformats.org/officeDocument/2006/relationships/customXml" Target="../ink/ink3688.xml"/><Relationship Id="rId300" Type="http://schemas.openxmlformats.org/officeDocument/2006/relationships/customXml" Target="../ink/ink3690.xml"/><Relationship Id="rId461" Type="http://schemas.openxmlformats.org/officeDocument/2006/relationships/image" Target="../media/image3558.png"/><Relationship Id="rId60" Type="http://schemas.openxmlformats.org/officeDocument/2006/relationships/image" Target="../media/image33900.png"/><Relationship Id="rId81" Type="http://schemas.openxmlformats.org/officeDocument/2006/relationships/customXml" Target="../ink/ink3611.xml"/><Relationship Id="rId198" Type="http://schemas.openxmlformats.org/officeDocument/2006/relationships/customXml" Target="../ink/ink3639.xml"/><Relationship Id="rId321" Type="http://schemas.openxmlformats.org/officeDocument/2006/relationships/image" Target="../media/image3489.png"/><Relationship Id="rId342" Type="http://schemas.openxmlformats.org/officeDocument/2006/relationships/customXml" Target="../ink/ink3711.xml"/><Relationship Id="rId363" Type="http://schemas.openxmlformats.org/officeDocument/2006/relationships/image" Target="../media/image3510.png"/><Relationship Id="rId384" Type="http://schemas.openxmlformats.org/officeDocument/2006/relationships/customXml" Target="../ink/ink3732.xml"/><Relationship Id="rId419" Type="http://schemas.openxmlformats.org/officeDocument/2006/relationships/image" Target="../media/image3537.png"/><Relationship Id="rId202" Type="http://schemas.openxmlformats.org/officeDocument/2006/relationships/customXml" Target="../ink/ink3641.xml"/><Relationship Id="rId223" Type="http://schemas.openxmlformats.org/officeDocument/2006/relationships/image" Target="../media/image3441.png"/><Relationship Id="rId244" Type="http://schemas.openxmlformats.org/officeDocument/2006/relationships/customXml" Target="../ink/ink3662.xml"/><Relationship Id="rId430" Type="http://schemas.openxmlformats.org/officeDocument/2006/relationships/customXml" Target="../ink/ink3755.xml"/><Relationship Id="rId18" Type="http://schemas.openxmlformats.org/officeDocument/2006/relationships/image" Target="../media/image33690.png"/><Relationship Id="rId39" Type="http://schemas.openxmlformats.org/officeDocument/2006/relationships/customXml" Target="../ink/ink3590.xml"/><Relationship Id="rId265" Type="http://schemas.openxmlformats.org/officeDocument/2006/relationships/image" Target="../media/image125.png"/><Relationship Id="rId286" Type="http://schemas.openxmlformats.org/officeDocument/2006/relationships/customXml" Target="../ink/ink3683.xml"/><Relationship Id="rId451" Type="http://schemas.openxmlformats.org/officeDocument/2006/relationships/image" Target="../media/image3553.png"/><Relationship Id="rId50" Type="http://schemas.openxmlformats.org/officeDocument/2006/relationships/image" Target="../media/image33850.png"/><Relationship Id="rId104" Type="http://schemas.openxmlformats.org/officeDocument/2006/relationships/image" Target="../media/image3412.png"/><Relationship Id="rId125" Type="http://schemas.openxmlformats.org/officeDocument/2006/relationships/customXml" Target="../ink/ink3633.xml"/><Relationship Id="rId188" Type="http://schemas.openxmlformats.org/officeDocument/2006/relationships/customXml" Target="../ink/ink3634.xml"/><Relationship Id="rId311" Type="http://schemas.openxmlformats.org/officeDocument/2006/relationships/image" Target="../media/image3484.png"/><Relationship Id="rId332" Type="http://schemas.openxmlformats.org/officeDocument/2006/relationships/customXml" Target="../ink/ink3706.xml"/><Relationship Id="rId353" Type="http://schemas.openxmlformats.org/officeDocument/2006/relationships/image" Target="../media/image3505.png"/><Relationship Id="rId374" Type="http://schemas.openxmlformats.org/officeDocument/2006/relationships/customXml" Target="../ink/ink3727.xml"/><Relationship Id="rId395" Type="http://schemas.openxmlformats.org/officeDocument/2006/relationships/image" Target="../media/image3526.png"/><Relationship Id="rId409" Type="http://schemas.openxmlformats.org/officeDocument/2006/relationships/image" Target="../media/image3532.png"/><Relationship Id="rId71" Type="http://schemas.openxmlformats.org/officeDocument/2006/relationships/customXml" Target="../ink/ink3606.xml"/><Relationship Id="rId92" Type="http://schemas.openxmlformats.org/officeDocument/2006/relationships/image" Target="../media/image3406.png"/><Relationship Id="rId213" Type="http://schemas.openxmlformats.org/officeDocument/2006/relationships/image" Target="../media/image3436.png"/><Relationship Id="rId234" Type="http://schemas.openxmlformats.org/officeDocument/2006/relationships/customXml" Target="../ink/ink3657.xml"/><Relationship Id="rId420" Type="http://schemas.openxmlformats.org/officeDocument/2006/relationships/customXml" Target="../ink/ink3750.xml"/><Relationship Id="rId2" Type="http://schemas.openxmlformats.org/officeDocument/2006/relationships/notesSlide" Target="../notesSlides/notesSlide1.xml"/><Relationship Id="rId29" Type="http://schemas.openxmlformats.org/officeDocument/2006/relationships/customXml" Target="../ink/ink3585.xml"/><Relationship Id="rId255" Type="http://schemas.openxmlformats.org/officeDocument/2006/relationships/image" Target="../media/image3457.png"/><Relationship Id="rId276" Type="http://schemas.openxmlformats.org/officeDocument/2006/relationships/customXml" Target="../ink/ink3678.xml"/><Relationship Id="rId297" Type="http://schemas.openxmlformats.org/officeDocument/2006/relationships/image" Target="../media/image3477.png"/><Relationship Id="rId441" Type="http://schemas.openxmlformats.org/officeDocument/2006/relationships/image" Target="../media/image3548.png"/><Relationship Id="rId462" Type="http://schemas.openxmlformats.org/officeDocument/2006/relationships/customXml" Target="../ink/ink3771.xml"/><Relationship Id="rId40" Type="http://schemas.openxmlformats.org/officeDocument/2006/relationships/image" Target="../media/image33800.png"/><Relationship Id="rId115" Type="http://schemas.openxmlformats.org/officeDocument/2006/relationships/customXml" Target="../ink/ink3628.xml"/><Relationship Id="rId301" Type="http://schemas.openxmlformats.org/officeDocument/2006/relationships/image" Target="../media/image3479.png"/><Relationship Id="rId322" Type="http://schemas.openxmlformats.org/officeDocument/2006/relationships/customXml" Target="../ink/ink3701.xml"/><Relationship Id="rId343" Type="http://schemas.openxmlformats.org/officeDocument/2006/relationships/image" Target="../media/image3500.png"/><Relationship Id="rId364" Type="http://schemas.openxmlformats.org/officeDocument/2006/relationships/customXml" Target="../ink/ink3722.xml"/><Relationship Id="rId61" Type="http://schemas.openxmlformats.org/officeDocument/2006/relationships/customXml" Target="../ink/ink3601.xml"/><Relationship Id="rId82" Type="http://schemas.openxmlformats.org/officeDocument/2006/relationships/image" Target="../media/image3401.png"/><Relationship Id="rId199" Type="http://schemas.openxmlformats.org/officeDocument/2006/relationships/image" Target="../media/image3429.png"/><Relationship Id="rId203" Type="http://schemas.openxmlformats.org/officeDocument/2006/relationships/image" Target="../media/image3431.png"/><Relationship Id="rId385" Type="http://schemas.openxmlformats.org/officeDocument/2006/relationships/image" Target="../media/image3521.png"/><Relationship Id="rId19" Type="http://schemas.openxmlformats.org/officeDocument/2006/relationships/customXml" Target="../ink/ink3580.xml"/><Relationship Id="rId224" Type="http://schemas.openxmlformats.org/officeDocument/2006/relationships/customXml" Target="../ink/ink3652.xml"/><Relationship Id="rId245" Type="http://schemas.openxmlformats.org/officeDocument/2006/relationships/image" Target="../media/image3452.png"/><Relationship Id="rId266" Type="http://schemas.openxmlformats.org/officeDocument/2006/relationships/customXml" Target="../ink/ink3673.xml"/><Relationship Id="rId287" Type="http://schemas.openxmlformats.org/officeDocument/2006/relationships/image" Target="../media/image3472.png"/><Relationship Id="rId410" Type="http://schemas.openxmlformats.org/officeDocument/2006/relationships/customXml" Target="../ink/ink3745.xml"/><Relationship Id="rId431" Type="http://schemas.openxmlformats.org/officeDocument/2006/relationships/image" Target="../media/image3543.png"/><Relationship Id="rId452" Type="http://schemas.openxmlformats.org/officeDocument/2006/relationships/customXml" Target="../ink/ink3766.xml"/><Relationship Id="rId30" Type="http://schemas.openxmlformats.org/officeDocument/2006/relationships/image" Target="../media/image33750.png"/><Relationship Id="rId105" Type="http://schemas.openxmlformats.org/officeDocument/2006/relationships/customXml" Target="../ink/ink3623.xml"/><Relationship Id="rId312" Type="http://schemas.openxmlformats.org/officeDocument/2006/relationships/customXml" Target="../ink/ink3696.xml"/><Relationship Id="rId333" Type="http://schemas.openxmlformats.org/officeDocument/2006/relationships/image" Target="../media/image3495.png"/><Relationship Id="rId354" Type="http://schemas.openxmlformats.org/officeDocument/2006/relationships/customXml" Target="../ink/ink3717.xml"/><Relationship Id="rId51" Type="http://schemas.openxmlformats.org/officeDocument/2006/relationships/customXml" Target="../ink/ink3596.xml"/><Relationship Id="rId72" Type="http://schemas.openxmlformats.org/officeDocument/2006/relationships/image" Target="../media/image33960.png"/><Relationship Id="rId93" Type="http://schemas.openxmlformats.org/officeDocument/2006/relationships/customXml" Target="../ink/ink3617.xml"/><Relationship Id="rId189" Type="http://schemas.openxmlformats.org/officeDocument/2006/relationships/image" Target="../media/image3424.png"/><Relationship Id="rId375" Type="http://schemas.openxmlformats.org/officeDocument/2006/relationships/image" Target="../media/image3516.png"/><Relationship Id="rId396" Type="http://schemas.openxmlformats.org/officeDocument/2006/relationships/customXml" Target="../ink/ink3738.xml"/><Relationship Id="rId3" Type="http://schemas.openxmlformats.org/officeDocument/2006/relationships/customXml" Target="../ink/ink3572.xml"/><Relationship Id="rId214" Type="http://schemas.openxmlformats.org/officeDocument/2006/relationships/customXml" Target="../ink/ink3647.xml"/><Relationship Id="rId235" Type="http://schemas.openxmlformats.org/officeDocument/2006/relationships/image" Target="../media/image3447.png"/><Relationship Id="rId256" Type="http://schemas.openxmlformats.org/officeDocument/2006/relationships/customXml" Target="../ink/ink3668.xml"/><Relationship Id="rId277" Type="http://schemas.openxmlformats.org/officeDocument/2006/relationships/image" Target="../media/image3467.png"/><Relationship Id="rId298" Type="http://schemas.openxmlformats.org/officeDocument/2006/relationships/customXml" Target="../ink/ink3689.xml"/><Relationship Id="rId400" Type="http://schemas.openxmlformats.org/officeDocument/2006/relationships/customXml" Target="../ink/ink3740.xml"/><Relationship Id="rId421" Type="http://schemas.openxmlformats.org/officeDocument/2006/relationships/image" Target="../media/image3538.png"/><Relationship Id="rId442" Type="http://schemas.openxmlformats.org/officeDocument/2006/relationships/customXml" Target="../ink/ink3761.xml"/><Relationship Id="rId463" Type="http://schemas.openxmlformats.org/officeDocument/2006/relationships/image" Target="../media/image3559.png"/><Relationship Id="rId116" Type="http://schemas.openxmlformats.org/officeDocument/2006/relationships/image" Target="../media/image3418.png"/><Relationship Id="rId302" Type="http://schemas.openxmlformats.org/officeDocument/2006/relationships/customXml" Target="../ink/ink3691.xml"/><Relationship Id="rId323" Type="http://schemas.openxmlformats.org/officeDocument/2006/relationships/image" Target="../media/image3490.png"/><Relationship Id="rId344" Type="http://schemas.openxmlformats.org/officeDocument/2006/relationships/customXml" Target="../ink/ink3712.xml"/><Relationship Id="rId20" Type="http://schemas.openxmlformats.org/officeDocument/2006/relationships/image" Target="../media/image33700.png"/><Relationship Id="rId41" Type="http://schemas.openxmlformats.org/officeDocument/2006/relationships/customXml" Target="../ink/ink3591.xml"/><Relationship Id="rId62" Type="http://schemas.openxmlformats.org/officeDocument/2006/relationships/image" Target="../media/image33910.png"/><Relationship Id="rId83" Type="http://schemas.openxmlformats.org/officeDocument/2006/relationships/customXml" Target="../ink/ink3612.xml"/><Relationship Id="rId365" Type="http://schemas.openxmlformats.org/officeDocument/2006/relationships/image" Target="../media/image3511.png"/><Relationship Id="rId386" Type="http://schemas.openxmlformats.org/officeDocument/2006/relationships/customXml" Target="../ink/ink3733.xml"/><Relationship Id="rId190" Type="http://schemas.openxmlformats.org/officeDocument/2006/relationships/customXml" Target="../ink/ink3635.xml"/><Relationship Id="rId204" Type="http://schemas.openxmlformats.org/officeDocument/2006/relationships/customXml" Target="../ink/ink3642.xml"/><Relationship Id="rId225" Type="http://schemas.openxmlformats.org/officeDocument/2006/relationships/image" Target="../media/image3442.png"/><Relationship Id="rId246" Type="http://schemas.openxmlformats.org/officeDocument/2006/relationships/customXml" Target="../ink/ink3663.xml"/><Relationship Id="rId267" Type="http://schemas.openxmlformats.org/officeDocument/2006/relationships/image" Target="../media/image3462.png"/><Relationship Id="rId288" Type="http://schemas.openxmlformats.org/officeDocument/2006/relationships/customXml" Target="../ink/ink3684.xml"/><Relationship Id="rId411" Type="http://schemas.openxmlformats.org/officeDocument/2006/relationships/image" Target="../media/image3533.png"/><Relationship Id="rId432" Type="http://schemas.openxmlformats.org/officeDocument/2006/relationships/customXml" Target="../ink/ink3756.xml"/><Relationship Id="rId453" Type="http://schemas.openxmlformats.org/officeDocument/2006/relationships/image" Target="../media/image3554.png"/><Relationship Id="rId106" Type="http://schemas.openxmlformats.org/officeDocument/2006/relationships/image" Target="../media/image3413.png"/><Relationship Id="rId313" Type="http://schemas.openxmlformats.org/officeDocument/2006/relationships/image" Target="../media/image3485.png"/><Relationship Id="rId10" Type="http://schemas.openxmlformats.org/officeDocument/2006/relationships/image" Target="../media/image33660.png"/><Relationship Id="rId31" Type="http://schemas.openxmlformats.org/officeDocument/2006/relationships/customXml" Target="../ink/ink3586.xml"/><Relationship Id="rId52" Type="http://schemas.openxmlformats.org/officeDocument/2006/relationships/image" Target="../media/image33860.png"/><Relationship Id="rId73" Type="http://schemas.openxmlformats.org/officeDocument/2006/relationships/customXml" Target="../ink/ink3607.xml"/><Relationship Id="rId94" Type="http://schemas.openxmlformats.org/officeDocument/2006/relationships/image" Target="../media/image3407.png"/><Relationship Id="rId334" Type="http://schemas.openxmlformats.org/officeDocument/2006/relationships/customXml" Target="../ink/ink3707.xml"/><Relationship Id="rId355" Type="http://schemas.openxmlformats.org/officeDocument/2006/relationships/image" Target="../media/image3506.png"/><Relationship Id="rId376" Type="http://schemas.openxmlformats.org/officeDocument/2006/relationships/customXml" Target="../ink/ink3728.xml"/><Relationship Id="rId397" Type="http://schemas.openxmlformats.org/officeDocument/2006/relationships/image" Target="../media/image3527.png"/><Relationship Id="rId4" Type="http://schemas.openxmlformats.org/officeDocument/2006/relationships/image" Target="../media/image33630.png"/><Relationship Id="rId215" Type="http://schemas.openxmlformats.org/officeDocument/2006/relationships/image" Target="../media/image3437.png"/><Relationship Id="rId236" Type="http://schemas.openxmlformats.org/officeDocument/2006/relationships/customXml" Target="../ink/ink3658.xml"/><Relationship Id="rId257" Type="http://schemas.openxmlformats.org/officeDocument/2006/relationships/image" Target="../media/image3458.png"/><Relationship Id="rId278" Type="http://schemas.openxmlformats.org/officeDocument/2006/relationships/customXml" Target="../ink/ink3679.xml"/><Relationship Id="rId401" Type="http://schemas.openxmlformats.org/officeDocument/2006/relationships/image" Target="../media/image3529.png"/><Relationship Id="rId422" Type="http://schemas.openxmlformats.org/officeDocument/2006/relationships/customXml" Target="../ink/ink3751.xml"/><Relationship Id="rId443" Type="http://schemas.openxmlformats.org/officeDocument/2006/relationships/image" Target="../media/image3549.png"/><Relationship Id="rId303" Type="http://schemas.openxmlformats.org/officeDocument/2006/relationships/image" Target="../media/image3480.png"/><Relationship Id="rId42" Type="http://schemas.openxmlformats.org/officeDocument/2006/relationships/image" Target="../media/image33810.png"/><Relationship Id="rId84" Type="http://schemas.openxmlformats.org/officeDocument/2006/relationships/image" Target="../media/image3402.png"/><Relationship Id="rId345" Type="http://schemas.openxmlformats.org/officeDocument/2006/relationships/image" Target="../media/image3501.png"/><Relationship Id="rId387" Type="http://schemas.openxmlformats.org/officeDocument/2006/relationships/image" Target="../media/image3522.png"/><Relationship Id="rId191" Type="http://schemas.openxmlformats.org/officeDocument/2006/relationships/image" Target="../media/image3425.png"/><Relationship Id="rId205" Type="http://schemas.openxmlformats.org/officeDocument/2006/relationships/image" Target="../media/image3432.png"/><Relationship Id="rId247" Type="http://schemas.openxmlformats.org/officeDocument/2006/relationships/image" Target="../media/image3453.png"/><Relationship Id="rId412" Type="http://schemas.openxmlformats.org/officeDocument/2006/relationships/customXml" Target="../ink/ink3746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829.xml"/><Relationship Id="rId299" Type="http://schemas.openxmlformats.org/officeDocument/2006/relationships/image" Target="../media/image7511.png"/><Relationship Id="rId21" Type="http://schemas.openxmlformats.org/officeDocument/2006/relationships/customXml" Target="../ink/ink3781.xml"/><Relationship Id="rId42" Type="http://schemas.openxmlformats.org/officeDocument/2006/relationships/image" Target="../media/image3579.png"/><Relationship Id="rId63" Type="http://schemas.openxmlformats.org/officeDocument/2006/relationships/customXml" Target="../ink/ink3802.xml"/><Relationship Id="rId84" Type="http://schemas.openxmlformats.org/officeDocument/2006/relationships/image" Target="../media/image3600.png"/><Relationship Id="rId138" Type="http://schemas.openxmlformats.org/officeDocument/2006/relationships/image" Target="../media/image3627.png"/><Relationship Id="rId159" Type="http://schemas.openxmlformats.org/officeDocument/2006/relationships/customXml" Target="../ink/ink3850.xml"/><Relationship Id="rId324" Type="http://schemas.openxmlformats.org/officeDocument/2006/relationships/customXml" Target="../ink/ink3929.xml"/><Relationship Id="rId345" Type="http://schemas.openxmlformats.org/officeDocument/2006/relationships/image" Target="../media/image15121.png"/><Relationship Id="rId366" Type="http://schemas.openxmlformats.org/officeDocument/2006/relationships/customXml" Target="../ink/ink3950.xml"/><Relationship Id="rId170" Type="http://schemas.openxmlformats.org/officeDocument/2006/relationships/image" Target="../media/image3643.png"/><Relationship Id="rId191" Type="http://schemas.openxmlformats.org/officeDocument/2006/relationships/customXml" Target="../ink/ink3866.xml"/><Relationship Id="rId205" Type="http://schemas.openxmlformats.org/officeDocument/2006/relationships/customXml" Target="../ink/ink3873.xml"/><Relationship Id="rId226" Type="http://schemas.openxmlformats.org/officeDocument/2006/relationships/image" Target="../media/image3671.png"/><Relationship Id="rId247" Type="http://schemas.openxmlformats.org/officeDocument/2006/relationships/image" Target="../media/image49101.png"/><Relationship Id="rId107" Type="http://schemas.openxmlformats.org/officeDocument/2006/relationships/customXml" Target="../ink/ink3824.xml"/><Relationship Id="rId268" Type="http://schemas.openxmlformats.org/officeDocument/2006/relationships/customXml" Target="../ink/ink3904.xml"/><Relationship Id="rId289" Type="http://schemas.openxmlformats.org/officeDocument/2006/relationships/image" Target="../media/image70101.png"/><Relationship Id="rId11" Type="http://schemas.openxmlformats.org/officeDocument/2006/relationships/customXml" Target="../ink/ink3776.xml"/><Relationship Id="rId32" Type="http://schemas.openxmlformats.org/officeDocument/2006/relationships/image" Target="../media/image3574.png"/><Relationship Id="rId53" Type="http://schemas.openxmlformats.org/officeDocument/2006/relationships/customXml" Target="../ink/ink3797.xml"/><Relationship Id="rId74" Type="http://schemas.openxmlformats.org/officeDocument/2006/relationships/image" Target="../media/image3595.png"/><Relationship Id="rId128" Type="http://schemas.openxmlformats.org/officeDocument/2006/relationships/image" Target="../media/image3622.png"/><Relationship Id="rId149" Type="http://schemas.openxmlformats.org/officeDocument/2006/relationships/customXml" Target="../ink/ink3845.xml"/><Relationship Id="rId314" Type="http://schemas.openxmlformats.org/officeDocument/2006/relationships/customXml" Target="../ink/ink3924.xml"/><Relationship Id="rId335" Type="http://schemas.openxmlformats.org/officeDocument/2006/relationships/image" Target="../media/image15071.png"/><Relationship Id="rId356" Type="http://schemas.openxmlformats.org/officeDocument/2006/relationships/customXml" Target="../ink/ink3945.xml"/><Relationship Id="rId5" Type="http://schemas.openxmlformats.org/officeDocument/2006/relationships/customXml" Target="../ink/ink3773.xml"/><Relationship Id="rId95" Type="http://schemas.openxmlformats.org/officeDocument/2006/relationships/customXml" Target="../ink/ink3818.xml"/><Relationship Id="rId160" Type="http://schemas.openxmlformats.org/officeDocument/2006/relationships/image" Target="../media/image3638.png"/><Relationship Id="rId181" Type="http://schemas.openxmlformats.org/officeDocument/2006/relationships/customXml" Target="../ink/ink3861.xml"/><Relationship Id="rId216" Type="http://schemas.openxmlformats.org/officeDocument/2006/relationships/image" Target="../media/image3666.png"/><Relationship Id="rId237" Type="http://schemas.openxmlformats.org/officeDocument/2006/relationships/customXml" Target="../ink/ink3889.xml"/><Relationship Id="rId258" Type="http://schemas.openxmlformats.org/officeDocument/2006/relationships/customXml" Target="../ink/ink3899.xml"/><Relationship Id="rId279" Type="http://schemas.openxmlformats.org/officeDocument/2006/relationships/image" Target="../media/image65100.png"/><Relationship Id="rId22" Type="http://schemas.openxmlformats.org/officeDocument/2006/relationships/image" Target="../media/image3569.png"/><Relationship Id="rId43" Type="http://schemas.openxmlformats.org/officeDocument/2006/relationships/customXml" Target="../ink/ink3792.xml"/><Relationship Id="rId64" Type="http://schemas.openxmlformats.org/officeDocument/2006/relationships/image" Target="../media/image3590.png"/><Relationship Id="rId118" Type="http://schemas.openxmlformats.org/officeDocument/2006/relationships/image" Target="../media/image3617.png"/><Relationship Id="rId139" Type="http://schemas.openxmlformats.org/officeDocument/2006/relationships/customXml" Target="../ink/ink3840.xml"/><Relationship Id="rId290" Type="http://schemas.openxmlformats.org/officeDocument/2006/relationships/customXml" Target="../ink/ink3915.xml"/><Relationship Id="rId325" Type="http://schemas.openxmlformats.org/officeDocument/2006/relationships/image" Target="../media/image9591.png"/><Relationship Id="rId346" Type="http://schemas.openxmlformats.org/officeDocument/2006/relationships/customXml" Target="../ink/ink3940.xml"/><Relationship Id="rId367" Type="http://schemas.openxmlformats.org/officeDocument/2006/relationships/image" Target="../media/image3106.png"/><Relationship Id="rId85" Type="http://schemas.openxmlformats.org/officeDocument/2006/relationships/customXml" Target="../ink/ink3813.xml"/><Relationship Id="rId150" Type="http://schemas.openxmlformats.org/officeDocument/2006/relationships/image" Target="../media/image3633.png"/><Relationship Id="rId171" Type="http://schemas.openxmlformats.org/officeDocument/2006/relationships/customXml" Target="../ink/ink3856.xml"/><Relationship Id="rId192" Type="http://schemas.openxmlformats.org/officeDocument/2006/relationships/image" Target="../media/image3654.png"/><Relationship Id="rId206" Type="http://schemas.openxmlformats.org/officeDocument/2006/relationships/image" Target="../media/image3661.png"/><Relationship Id="rId227" Type="http://schemas.openxmlformats.org/officeDocument/2006/relationships/customXml" Target="../ink/ink3884.xml"/><Relationship Id="rId248" Type="http://schemas.openxmlformats.org/officeDocument/2006/relationships/customXml" Target="../ink/ink3894.xml"/><Relationship Id="rId269" Type="http://schemas.openxmlformats.org/officeDocument/2006/relationships/image" Target="../media/image60100.png"/><Relationship Id="rId12" Type="http://schemas.openxmlformats.org/officeDocument/2006/relationships/image" Target="../media/image3564.png"/><Relationship Id="rId33" Type="http://schemas.openxmlformats.org/officeDocument/2006/relationships/customXml" Target="../ink/ink3787.xml"/><Relationship Id="rId108" Type="http://schemas.openxmlformats.org/officeDocument/2006/relationships/image" Target="../media/image3612.png"/><Relationship Id="rId129" Type="http://schemas.openxmlformats.org/officeDocument/2006/relationships/customXml" Target="../ink/ink3835.xml"/><Relationship Id="rId280" Type="http://schemas.openxmlformats.org/officeDocument/2006/relationships/customXml" Target="../ink/ink3910.xml"/><Relationship Id="rId315" Type="http://schemas.openxmlformats.org/officeDocument/2006/relationships/image" Target="../media/image58811.png"/><Relationship Id="rId336" Type="http://schemas.openxmlformats.org/officeDocument/2006/relationships/customXml" Target="../ink/ink3935.xml"/><Relationship Id="rId357" Type="http://schemas.openxmlformats.org/officeDocument/2006/relationships/image" Target="../media/image21861.png"/><Relationship Id="rId54" Type="http://schemas.openxmlformats.org/officeDocument/2006/relationships/image" Target="../media/image3585.png"/><Relationship Id="rId75" Type="http://schemas.openxmlformats.org/officeDocument/2006/relationships/customXml" Target="../ink/ink3808.xml"/><Relationship Id="rId96" Type="http://schemas.openxmlformats.org/officeDocument/2006/relationships/image" Target="../media/image3606.png"/><Relationship Id="rId140" Type="http://schemas.openxmlformats.org/officeDocument/2006/relationships/image" Target="../media/image3628.png"/><Relationship Id="rId161" Type="http://schemas.openxmlformats.org/officeDocument/2006/relationships/customXml" Target="../ink/ink3851.xml"/><Relationship Id="rId182" Type="http://schemas.openxmlformats.org/officeDocument/2006/relationships/image" Target="../media/image3649.png"/><Relationship Id="rId217" Type="http://schemas.openxmlformats.org/officeDocument/2006/relationships/customXml" Target="../ink/ink3879.xml"/><Relationship Id="rId6" Type="http://schemas.openxmlformats.org/officeDocument/2006/relationships/image" Target="../media/image3561.png"/><Relationship Id="rId238" Type="http://schemas.openxmlformats.org/officeDocument/2006/relationships/image" Target="../media/image3677.png"/><Relationship Id="rId259" Type="http://schemas.openxmlformats.org/officeDocument/2006/relationships/image" Target="../media/image55101.png"/><Relationship Id="rId23" Type="http://schemas.openxmlformats.org/officeDocument/2006/relationships/customXml" Target="../ink/ink3782.xml"/><Relationship Id="rId119" Type="http://schemas.openxmlformats.org/officeDocument/2006/relationships/customXml" Target="../ink/ink3830.xml"/><Relationship Id="rId270" Type="http://schemas.openxmlformats.org/officeDocument/2006/relationships/customXml" Target="../ink/ink3905.xml"/><Relationship Id="rId291" Type="http://schemas.openxmlformats.org/officeDocument/2006/relationships/image" Target="../media/image7177.png"/><Relationship Id="rId326" Type="http://schemas.openxmlformats.org/officeDocument/2006/relationships/customXml" Target="../ink/ink3930.xml"/><Relationship Id="rId347" Type="http://schemas.openxmlformats.org/officeDocument/2006/relationships/image" Target="../media/image15131.png"/><Relationship Id="rId44" Type="http://schemas.openxmlformats.org/officeDocument/2006/relationships/image" Target="../media/image3580.png"/><Relationship Id="rId65" Type="http://schemas.openxmlformats.org/officeDocument/2006/relationships/customXml" Target="../ink/ink3803.xml"/><Relationship Id="rId86" Type="http://schemas.openxmlformats.org/officeDocument/2006/relationships/image" Target="../media/image3601.png"/><Relationship Id="rId130" Type="http://schemas.openxmlformats.org/officeDocument/2006/relationships/image" Target="../media/image3623.png"/><Relationship Id="rId151" Type="http://schemas.openxmlformats.org/officeDocument/2006/relationships/customXml" Target="../ink/ink3846.xml"/><Relationship Id="rId368" Type="http://schemas.openxmlformats.org/officeDocument/2006/relationships/customXml" Target="../ink/ink3951.xml"/><Relationship Id="rId172" Type="http://schemas.openxmlformats.org/officeDocument/2006/relationships/image" Target="../media/image3644.png"/><Relationship Id="rId193" Type="http://schemas.openxmlformats.org/officeDocument/2006/relationships/customXml" Target="../ink/ink3867.xml"/><Relationship Id="rId207" Type="http://schemas.openxmlformats.org/officeDocument/2006/relationships/customXml" Target="../ink/ink3874.xml"/><Relationship Id="rId228" Type="http://schemas.openxmlformats.org/officeDocument/2006/relationships/image" Target="../media/image3672.png"/><Relationship Id="rId249" Type="http://schemas.openxmlformats.org/officeDocument/2006/relationships/image" Target="../media/image50100.png"/><Relationship Id="rId13" Type="http://schemas.openxmlformats.org/officeDocument/2006/relationships/customXml" Target="../ink/ink3777.xml"/><Relationship Id="rId109" Type="http://schemas.openxmlformats.org/officeDocument/2006/relationships/customXml" Target="../ink/ink3825.xml"/><Relationship Id="rId260" Type="http://schemas.openxmlformats.org/officeDocument/2006/relationships/customXml" Target="../ink/ink3900.xml"/><Relationship Id="rId281" Type="http://schemas.openxmlformats.org/officeDocument/2006/relationships/image" Target="../media/image66100.png"/><Relationship Id="rId316" Type="http://schemas.openxmlformats.org/officeDocument/2006/relationships/customXml" Target="../ink/ink3925.xml"/><Relationship Id="rId337" Type="http://schemas.openxmlformats.org/officeDocument/2006/relationships/image" Target="../media/image15081.png"/><Relationship Id="rId34" Type="http://schemas.openxmlformats.org/officeDocument/2006/relationships/image" Target="../media/image3575.png"/><Relationship Id="rId55" Type="http://schemas.openxmlformats.org/officeDocument/2006/relationships/customXml" Target="../ink/ink3798.xml"/><Relationship Id="rId76" Type="http://schemas.openxmlformats.org/officeDocument/2006/relationships/image" Target="../media/image3596.png"/><Relationship Id="rId97" Type="http://schemas.openxmlformats.org/officeDocument/2006/relationships/customXml" Target="../ink/ink3819.xml"/><Relationship Id="rId120" Type="http://schemas.openxmlformats.org/officeDocument/2006/relationships/image" Target="../media/image3618.png"/><Relationship Id="rId141" Type="http://schemas.openxmlformats.org/officeDocument/2006/relationships/customXml" Target="../ink/ink3841.xml"/><Relationship Id="rId358" Type="http://schemas.openxmlformats.org/officeDocument/2006/relationships/customXml" Target="../ink/ink3946.xml"/><Relationship Id="rId7" Type="http://schemas.openxmlformats.org/officeDocument/2006/relationships/customXml" Target="../ink/ink3774.xml"/><Relationship Id="rId162" Type="http://schemas.openxmlformats.org/officeDocument/2006/relationships/image" Target="../media/image3639.png"/><Relationship Id="rId183" Type="http://schemas.openxmlformats.org/officeDocument/2006/relationships/customXml" Target="../ink/ink3862.xml"/><Relationship Id="rId218" Type="http://schemas.openxmlformats.org/officeDocument/2006/relationships/image" Target="../media/image3667.png"/><Relationship Id="rId239" Type="http://schemas.openxmlformats.org/officeDocument/2006/relationships/image" Target="../media/image71.jpg"/><Relationship Id="rId250" Type="http://schemas.openxmlformats.org/officeDocument/2006/relationships/customXml" Target="../ink/ink3895.xml"/><Relationship Id="rId271" Type="http://schemas.openxmlformats.org/officeDocument/2006/relationships/image" Target="../media/image61101.png"/><Relationship Id="rId292" Type="http://schemas.openxmlformats.org/officeDocument/2006/relationships/customXml" Target="../ink/ink3916.xml"/><Relationship Id="rId24" Type="http://schemas.openxmlformats.org/officeDocument/2006/relationships/image" Target="../media/image3570.png"/><Relationship Id="rId45" Type="http://schemas.openxmlformats.org/officeDocument/2006/relationships/customXml" Target="../ink/ink3793.xml"/><Relationship Id="rId66" Type="http://schemas.openxmlformats.org/officeDocument/2006/relationships/image" Target="../media/image3591.png"/><Relationship Id="rId87" Type="http://schemas.openxmlformats.org/officeDocument/2006/relationships/customXml" Target="../ink/ink3814.xml"/><Relationship Id="rId110" Type="http://schemas.openxmlformats.org/officeDocument/2006/relationships/image" Target="../media/image3613.png"/><Relationship Id="rId131" Type="http://schemas.openxmlformats.org/officeDocument/2006/relationships/customXml" Target="../ink/ink3836.xml"/><Relationship Id="rId327" Type="http://schemas.openxmlformats.org/officeDocument/2006/relationships/image" Target="../media/image15031.png"/><Relationship Id="rId348" Type="http://schemas.openxmlformats.org/officeDocument/2006/relationships/customXml" Target="../ink/ink3941.xml"/><Relationship Id="rId369" Type="http://schemas.openxmlformats.org/officeDocument/2006/relationships/image" Target="../media/image3107.png"/><Relationship Id="rId152" Type="http://schemas.openxmlformats.org/officeDocument/2006/relationships/image" Target="../media/image3634.png"/><Relationship Id="rId173" Type="http://schemas.openxmlformats.org/officeDocument/2006/relationships/customXml" Target="../ink/ink3857.xml"/><Relationship Id="rId194" Type="http://schemas.openxmlformats.org/officeDocument/2006/relationships/image" Target="../media/image3655.png"/><Relationship Id="rId208" Type="http://schemas.openxmlformats.org/officeDocument/2006/relationships/image" Target="../media/image3662.png"/><Relationship Id="rId229" Type="http://schemas.openxmlformats.org/officeDocument/2006/relationships/customXml" Target="../ink/ink3885.xml"/><Relationship Id="rId240" Type="http://schemas.openxmlformats.org/officeDocument/2006/relationships/customXml" Target="../ink/ink3890.xml"/><Relationship Id="rId261" Type="http://schemas.openxmlformats.org/officeDocument/2006/relationships/image" Target="../media/image56100.png"/><Relationship Id="rId14" Type="http://schemas.openxmlformats.org/officeDocument/2006/relationships/image" Target="../media/image3565.png"/><Relationship Id="rId35" Type="http://schemas.openxmlformats.org/officeDocument/2006/relationships/customXml" Target="../ink/ink3788.xml"/><Relationship Id="rId56" Type="http://schemas.openxmlformats.org/officeDocument/2006/relationships/image" Target="../media/image3586.png"/><Relationship Id="rId77" Type="http://schemas.openxmlformats.org/officeDocument/2006/relationships/customXml" Target="../ink/ink3809.xml"/><Relationship Id="rId100" Type="http://schemas.openxmlformats.org/officeDocument/2006/relationships/image" Target="../media/image3608.png"/><Relationship Id="rId282" Type="http://schemas.openxmlformats.org/officeDocument/2006/relationships/customXml" Target="../ink/ink3911.xml"/><Relationship Id="rId317" Type="http://schemas.openxmlformats.org/officeDocument/2006/relationships/image" Target="../media/image3101.png"/><Relationship Id="rId338" Type="http://schemas.openxmlformats.org/officeDocument/2006/relationships/customXml" Target="../ink/ink3936.xml"/><Relationship Id="rId359" Type="http://schemas.openxmlformats.org/officeDocument/2006/relationships/image" Target="../media/image3102.png"/><Relationship Id="rId8" Type="http://schemas.openxmlformats.org/officeDocument/2006/relationships/image" Target="../media/image3562.png"/><Relationship Id="rId98" Type="http://schemas.openxmlformats.org/officeDocument/2006/relationships/image" Target="../media/image3607.png"/><Relationship Id="rId121" Type="http://schemas.openxmlformats.org/officeDocument/2006/relationships/customXml" Target="../ink/ink3831.xml"/><Relationship Id="rId142" Type="http://schemas.openxmlformats.org/officeDocument/2006/relationships/image" Target="../media/image3629.png"/><Relationship Id="rId163" Type="http://schemas.openxmlformats.org/officeDocument/2006/relationships/customXml" Target="../ink/ink3852.xml"/><Relationship Id="rId184" Type="http://schemas.openxmlformats.org/officeDocument/2006/relationships/image" Target="../media/image3650.png"/><Relationship Id="rId219" Type="http://schemas.openxmlformats.org/officeDocument/2006/relationships/customXml" Target="../ink/ink3880.xml"/><Relationship Id="rId230" Type="http://schemas.openxmlformats.org/officeDocument/2006/relationships/image" Target="../media/image3673.png"/><Relationship Id="rId251" Type="http://schemas.openxmlformats.org/officeDocument/2006/relationships/image" Target="../media/image51100.png"/><Relationship Id="rId25" Type="http://schemas.openxmlformats.org/officeDocument/2006/relationships/customXml" Target="../ink/ink3783.xml"/><Relationship Id="rId46" Type="http://schemas.openxmlformats.org/officeDocument/2006/relationships/image" Target="../media/image3581.png"/><Relationship Id="rId67" Type="http://schemas.openxmlformats.org/officeDocument/2006/relationships/customXml" Target="../ink/ink3804.xml"/><Relationship Id="rId272" Type="http://schemas.openxmlformats.org/officeDocument/2006/relationships/customXml" Target="../ink/ink3906.xml"/><Relationship Id="rId293" Type="http://schemas.openxmlformats.org/officeDocument/2006/relationships/image" Target="../media/image7210.png"/><Relationship Id="rId307" Type="http://schemas.openxmlformats.org/officeDocument/2006/relationships/image" Target="../media/image57211.png"/><Relationship Id="rId328" Type="http://schemas.openxmlformats.org/officeDocument/2006/relationships/customXml" Target="../ink/ink3931.xml"/><Relationship Id="rId349" Type="http://schemas.openxmlformats.org/officeDocument/2006/relationships/image" Target="../media/image20231.png"/><Relationship Id="rId88" Type="http://schemas.openxmlformats.org/officeDocument/2006/relationships/image" Target="../media/image3602.png"/><Relationship Id="rId111" Type="http://schemas.openxmlformats.org/officeDocument/2006/relationships/customXml" Target="../ink/ink3826.xml"/><Relationship Id="rId132" Type="http://schemas.openxmlformats.org/officeDocument/2006/relationships/image" Target="../media/image3624.png"/><Relationship Id="rId153" Type="http://schemas.openxmlformats.org/officeDocument/2006/relationships/customXml" Target="../ink/ink3847.xml"/><Relationship Id="rId174" Type="http://schemas.openxmlformats.org/officeDocument/2006/relationships/image" Target="../media/image3645.png"/><Relationship Id="rId195" Type="http://schemas.openxmlformats.org/officeDocument/2006/relationships/customXml" Target="../ink/ink3868.xml"/><Relationship Id="rId209" Type="http://schemas.openxmlformats.org/officeDocument/2006/relationships/customXml" Target="../ink/ink3875.xml"/><Relationship Id="rId360" Type="http://schemas.openxmlformats.org/officeDocument/2006/relationships/customXml" Target="../ink/ink3947.xml"/><Relationship Id="rId220" Type="http://schemas.openxmlformats.org/officeDocument/2006/relationships/image" Target="../media/image3668.png"/><Relationship Id="rId241" Type="http://schemas.openxmlformats.org/officeDocument/2006/relationships/image" Target="../media/image46101.png"/><Relationship Id="rId15" Type="http://schemas.openxmlformats.org/officeDocument/2006/relationships/customXml" Target="../ink/ink3778.xml"/><Relationship Id="rId36" Type="http://schemas.openxmlformats.org/officeDocument/2006/relationships/image" Target="../media/image3576.png"/><Relationship Id="rId57" Type="http://schemas.openxmlformats.org/officeDocument/2006/relationships/customXml" Target="../ink/ink3799.xml"/><Relationship Id="rId106" Type="http://schemas.openxmlformats.org/officeDocument/2006/relationships/image" Target="../media/image3611.png"/><Relationship Id="rId127" Type="http://schemas.openxmlformats.org/officeDocument/2006/relationships/customXml" Target="../ink/ink3834.xml"/><Relationship Id="rId262" Type="http://schemas.openxmlformats.org/officeDocument/2006/relationships/customXml" Target="../ink/ink3901.xml"/><Relationship Id="rId283" Type="http://schemas.openxmlformats.org/officeDocument/2006/relationships/image" Target="../media/image67101.png"/><Relationship Id="rId313" Type="http://schemas.openxmlformats.org/officeDocument/2006/relationships/image" Target="../media/image58311.png"/><Relationship Id="rId318" Type="http://schemas.openxmlformats.org/officeDocument/2006/relationships/customXml" Target="../ink/ink3926.xml"/><Relationship Id="rId339" Type="http://schemas.openxmlformats.org/officeDocument/2006/relationships/image" Target="../media/image15091.png"/><Relationship Id="rId10" Type="http://schemas.openxmlformats.org/officeDocument/2006/relationships/image" Target="../media/image3563.png"/><Relationship Id="rId31" Type="http://schemas.openxmlformats.org/officeDocument/2006/relationships/customXml" Target="../ink/ink3786.xml"/><Relationship Id="rId52" Type="http://schemas.openxmlformats.org/officeDocument/2006/relationships/image" Target="../media/image3584.png"/><Relationship Id="rId73" Type="http://schemas.openxmlformats.org/officeDocument/2006/relationships/customXml" Target="../ink/ink3807.xml"/><Relationship Id="rId78" Type="http://schemas.openxmlformats.org/officeDocument/2006/relationships/image" Target="../media/image3597.png"/><Relationship Id="rId94" Type="http://schemas.openxmlformats.org/officeDocument/2006/relationships/image" Target="../media/image3605.png"/><Relationship Id="rId99" Type="http://schemas.openxmlformats.org/officeDocument/2006/relationships/customXml" Target="../ink/ink3820.xml"/><Relationship Id="rId101" Type="http://schemas.openxmlformats.org/officeDocument/2006/relationships/customXml" Target="../ink/ink3821.xml"/><Relationship Id="rId122" Type="http://schemas.openxmlformats.org/officeDocument/2006/relationships/image" Target="../media/image3619.png"/><Relationship Id="rId143" Type="http://schemas.openxmlformats.org/officeDocument/2006/relationships/customXml" Target="../ink/ink3842.xml"/><Relationship Id="rId148" Type="http://schemas.openxmlformats.org/officeDocument/2006/relationships/image" Target="../media/image3632.png"/><Relationship Id="rId164" Type="http://schemas.openxmlformats.org/officeDocument/2006/relationships/image" Target="../media/image3640.png"/><Relationship Id="rId169" Type="http://schemas.openxmlformats.org/officeDocument/2006/relationships/customXml" Target="../ink/ink3855.xml"/><Relationship Id="rId185" Type="http://schemas.openxmlformats.org/officeDocument/2006/relationships/customXml" Target="../ink/ink3863.xml"/><Relationship Id="rId334" Type="http://schemas.openxmlformats.org/officeDocument/2006/relationships/customXml" Target="../ink/ink3934.xml"/><Relationship Id="rId350" Type="http://schemas.openxmlformats.org/officeDocument/2006/relationships/customXml" Target="../ink/ink3942.xml"/><Relationship Id="rId355" Type="http://schemas.openxmlformats.org/officeDocument/2006/relationships/image" Target="../media/image20261.png"/><Relationship Id="rId4" Type="http://schemas.openxmlformats.org/officeDocument/2006/relationships/image" Target="../media/image3560.png"/><Relationship Id="rId9" Type="http://schemas.openxmlformats.org/officeDocument/2006/relationships/customXml" Target="../ink/ink3775.xml"/><Relationship Id="rId180" Type="http://schemas.openxmlformats.org/officeDocument/2006/relationships/image" Target="../media/image3648.png"/><Relationship Id="rId210" Type="http://schemas.openxmlformats.org/officeDocument/2006/relationships/image" Target="../media/image3663.png"/><Relationship Id="rId215" Type="http://schemas.openxmlformats.org/officeDocument/2006/relationships/customXml" Target="../ink/ink3878.xml"/><Relationship Id="rId236" Type="http://schemas.openxmlformats.org/officeDocument/2006/relationships/image" Target="../media/image3676.png"/><Relationship Id="rId257" Type="http://schemas.openxmlformats.org/officeDocument/2006/relationships/image" Target="../media/image54101.png"/><Relationship Id="rId278" Type="http://schemas.openxmlformats.org/officeDocument/2006/relationships/customXml" Target="../ink/ink3909.xml"/><Relationship Id="rId26" Type="http://schemas.openxmlformats.org/officeDocument/2006/relationships/image" Target="../media/image3571.png"/><Relationship Id="rId231" Type="http://schemas.openxmlformats.org/officeDocument/2006/relationships/customXml" Target="../ink/ink3886.xml"/><Relationship Id="rId252" Type="http://schemas.openxmlformats.org/officeDocument/2006/relationships/customXml" Target="../ink/ink3896.xml"/><Relationship Id="rId273" Type="http://schemas.openxmlformats.org/officeDocument/2006/relationships/image" Target="../media/image62100.png"/><Relationship Id="rId294" Type="http://schemas.openxmlformats.org/officeDocument/2006/relationships/customXml" Target="../ink/ink3917.xml"/><Relationship Id="rId308" Type="http://schemas.openxmlformats.org/officeDocument/2006/relationships/customXml" Target="../ink/ink3921.xml"/><Relationship Id="rId329" Type="http://schemas.openxmlformats.org/officeDocument/2006/relationships/image" Target="../media/image15041.png"/><Relationship Id="rId47" Type="http://schemas.openxmlformats.org/officeDocument/2006/relationships/customXml" Target="../ink/ink3794.xml"/><Relationship Id="rId68" Type="http://schemas.openxmlformats.org/officeDocument/2006/relationships/image" Target="../media/image3592.png"/><Relationship Id="rId89" Type="http://schemas.openxmlformats.org/officeDocument/2006/relationships/customXml" Target="../ink/ink3815.xml"/><Relationship Id="rId112" Type="http://schemas.openxmlformats.org/officeDocument/2006/relationships/image" Target="../media/image3614.png"/><Relationship Id="rId133" Type="http://schemas.openxmlformats.org/officeDocument/2006/relationships/customXml" Target="../ink/ink3837.xml"/><Relationship Id="rId154" Type="http://schemas.openxmlformats.org/officeDocument/2006/relationships/image" Target="../media/image3635.png"/><Relationship Id="rId175" Type="http://schemas.openxmlformats.org/officeDocument/2006/relationships/customXml" Target="../ink/ink3858.xml"/><Relationship Id="rId340" Type="http://schemas.openxmlformats.org/officeDocument/2006/relationships/customXml" Target="../ink/ink3937.xml"/><Relationship Id="rId361" Type="http://schemas.openxmlformats.org/officeDocument/2006/relationships/image" Target="../media/image3103.png"/><Relationship Id="rId196" Type="http://schemas.openxmlformats.org/officeDocument/2006/relationships/image" Target="../media/image3656.png"/><Relationship Id="rId200" Type="http://schemas.openxmlformats.org/officeDocument/2006/relationships/image" Target="../media/image3658.png"/><Relationship Id="rId16" Type="http://schemas.openxmlformats.org/officeDocument/2006/relationships/image" Target="../media/image3566.png"/><Relationship Id="rId221" Type="http://schemas.openxmlformats.org/officeDocument/2006/relationships/customXml" Target="../ink/ink3881.xml"/><Relationship Id="rId242" Type="http://schemas.openxmlformats.org/officeDocument/2006/relationships/customXml" Target="../ink/ink3891.xml"/><Relationship Id="rId263" Type="http://schemas.openxmlformats.org/officeDocument/2006/relationships/image" Target="../media/image57101.png"/><Relationship Id="rId284" Type="http://schemas.openxmlformats.org/officeDocument/2006/relationships/customXml" Target="../ink/ink3912.xml"/><Relationship Id="rId319" Type="http://schemas.openxmlformats.org/officeDocument/2006/relationships/image" Target="../media/image59011.png"/><Relationship Id="rId37" Type="http://schemas.openxmlformats.org/officeDocument/2006/relationships/customXml" Target="../ink/ink3789.xml"/><Relationship Id="rId58" Type="http://schemas.openxmlformats.org/officeDocument/2006/relationships/image" Target="../media/image3587.png"/><Relationship Id="rId79" Type="http://schemas.openxmlformats.org/officeDocument/2006/relationships/customXml" Target="../ink/ink3810.xml"/><Relationship Id="rId102" Type="http://schemas.openxmlformats.org/officeDocument/2006/relationships/image" Target="../media/image3609.png"/><Relationship Id="rId123" Type="http://schemas.openxmlformats.org/officeDocument/2006/relationships/customXml" Target="../ink/ink3832.xml"/><Relationship Id="rId144" Type="http://schemas.openxmlformats.org/officeDocument/2006/relationships/image" Target="../media/image3630.png"/><Relationship Id="rId330" Type="http://schemas.openxmlformats.org/officeDocument/2006/relationships/customXml" Target="../ink/ink3932.xml"/><Relationship Id="rId90" Type="http://schemas.openxmlformats.org/officeDocument/2006/relationships/image" Target="../media/image3603.png"/><Relationship Id="rId165" Type="http://schemas.openxmlformats.org/officeDocument/2006/relationships/customXml" Target="../ink/ink3853.xml"/><Relationship Id="rId186" Type="http://schemas.openxmlformats.org/officeDocument/2006/relationships/image" Target="../media/image3651.png"/><Relationship Id="rId351" Type="http://schemas.openxmlformats.org/officeDocument/2006/relationships/image" Target="../media/image20241.png"/><Relationship Id="rId211" Type="http://schemas.openxmlformats.org/officeDocument/2006/relationships/customXml" Target="../ink/ink3876.xml"/><Relationship Id="rId232" Type="http://schemas.openxmlformats.org/officeDocument/2006/relationships/image" Target="../media/image3674.png"/><Relationship Id="rId253" Type="http://schemas.openxmlformats.org/officeDocument/2006/relationships/image" Target="../media/image52101.png"/><Relationship Id="rId274" Type="http://schemas.openxmlformats.org/officeDocument/2006/relationships/customXml" Target="../ink/ink3907.xml"/><Relationship Id="rId295" Type="http://schemas.openxmlformats.org/officeDocument/2006/relationships/image" Target="../media/image7311.png"/><Relationship Id="rId309" Type="http://schemas.openxmlformats.org/officeDocument/2006/relationships/image" Target="../media/image58111.png"/><Relationship Id="rId27" Type="http://schemas.openxmlformats.org/officeDocument/2006/relationships/customXml" Target="../ink/ink3784.xml"/><Relationship Id="rId48" Type="http://schemas.openxmlformats.org/officeDocument/2006/relationships/image" Target="../media/image3582.png"/><Relationship Id="rId69" Type="http://schemas.openxmlformats.org/officeDocument/2006/relationships/customXml" Target="../ink/ink3805.xml"/><Relationship Id="rId113" Type="http://schemas.openxmlformats.org/officeDocument/2006/relationships/customXml" Target="../ink/ink3827.xml"/><Relationship Id="rId134" Type="http://schemas.openxmlformats.org/officeDocument/2006/relationships/image" Target="../media/image3625.png"/><Relationship Id="rId320" Type="http://schemas.openxmlformats.org/officeDocument/2006/relationships/customXml" Target="../ink/ink3927.xml"/><Relationship Id="rId80" Type="http://schemas.openxmlformats.org/officeDocument/2006/relationships/image" Target="../media/image3598.png"/><Relationship Id="rId155" Type="http://schemas.openxmlformats.org/officeDocument/2006/relationships/customXml" Target="../ink/ink3848.xml"/><Relationship Id="rId176" Type="http://schemas.openxmlformats.org/officeDocument/2006/relationships/image" Target="../media/image3646.png"/><Relationship Id="rId197" Type="http://schemas.openxmlformats.org/officeDocument/2006/relationships/customXml" Target="../ink/ink3869.xml"/><Relationship Id="rId341" Type="http://schemas.openxmlformats.org/officeDocument/2006/relationships/image" Target="../media/image15102.png"/><Relationship Id="rId362" Type="http://schemas.openxmlformats.org/officeDocument/2006/relationships/customXml" Target="../ink/ink3948.xml"/><Relationship Id="rId201" Type="http://schemas.openxmlformats.org/officeDocument/2006/relationships/customXml" Target="../ink/ink3871.xml"/><Relationship Id="rId222" Type="http://schemas.openxmlformats.org/officeDocument/2006/relationships/image" Target="../media/image3669.png"/><Relationship Id="rId243" Type="http://schemas.openxmlformats.org/officeDocument/2006/relationships/image" Target="../media/image47100.png"/><Relationship Id="rId264" Type="http://schemas.openxmlformats.org/officeDocument/2006/relationships/customXml" Target="../ink/ink3902.xml"/><Relationship Id="rId285" Type="http://schemas.openxmlformats.org/officeDocument/2006/relationships/image" Target="../media/image68100.png"/><Relationship Id="rId17" Type="http://schemas.openxmlformats.org/officeDocument/2006/relationships/customXml" Target="../ink/ink3779.xml"/><Relationship Id="rId38" Type="http://schemas.openxmlformats.org/officeDocument/2006/relationships/image" Target="../media/image3577.png"/><Relationship Id="rId59" Type="http://schemas.openxmlformats.org/officeDocument/2006/relationships/customXml" Target="../ink/ink3800.xml"/><Relationship Id="rId103" Type="http://schemas.openxmlformats.org/officeDocument/2006/relationships/customXml" Target="../ink/ink3822.xml"/><Relationship Id="rId124" Type="http://schemas.openxmlformats.org/officeDocument/2006/relationships/image" Target="../media/image3620.png"/><Relationship Id="rId310" Type="http://schemas.openxmlformats.org/officeDocument/2006/relationships/customXml" Target="../ink/ink3922.xml"/><Relationship Id="rId70" Type="http://schemas.openxmlformats.org/officeDocument/2006/relationships/image" Target="../media/image3593.png"/><Relationship Id="rId91" Type="http://schemas.openxmlformats.org/officeDocument/2006/relationships/customXml" Target="../ink/ink3816.xml"/><Relationship Id="rId145" Type="http://schemas.openxmlformats.org/officeDocument/2006/relationships/customXml" Target="../ink/ink3843.xml"/><Relationship Id="rId166" Type="http://schemas.openxmlformats.org/officeDocument/2006/relationships/image" Target="../media/image3641.png"/><Relationship Id="rId187" Type="http://schemas.openxmlformats.org/officeDocument/2006/relationships/customXml" Target="../ink/ink3864.xml"/><Relationship Id="rId331" Type="http://schemas.openxmlformats.org/officeDocument/2006/relationships/image" Target="../media/image15051.png"/><Relationship Id="rId352" Type="http://schemas.openxmlformats.org/officeDocument/2006/relationships/customXml" Target="../ink/ink3943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3664.png"/><Relationship Id="rId233" Type="http://schemas.openxmlformats.org/officeDocument/2006/relationships/customXml" Target="../ink/ink3887.xml"/><Relationship Id="rId254" Type="http://schemas.openxmlformats.org/officeDocument/2006/relationships/customXml" Target="../ink/ink3897.xml"/><Relationship Id="rId28" Type="http://schemas.openxmlformats.org/officeDocument/2006/relationships/image" Target="../media/image3572.png"/><Relationship Id="rId49" Type="http://schemas.openxmlformats.org/officeDocument/2006/relationships/customXml" Target="../ink/ink3795.xml"/><Relationship Id="rId114" Type="http://schemas.openxmlformats.org/officeDocument/2006/relationships/image" Target="../media/image3615.png"/><Relationship Id="rId275" Type="http://schemas.openxmlformats.org/officeDocument/2006/relationships/image" Target="../media/image63310.png"/><Relationship Id="rId296" Type="http://schemas.openxmlformats.org/officeDocument/2006/relationships/customXml" Target="../ink/ink3918.xml"/><Relationship Id="rId300" Type="http://schemas.openxmlformats.org/officeDocument/2006/relationships/customXml" Target="../ink/ink3920.xml"/><Relationship Id="rId60" Type="http://schemas.openxmlformats.org/officeDocument/2006/relationships/image" Target="../media/image3588.png"/><Relationship Id="rId81" Type="http://schemas.openxmlformats.org/officeDocument/2006/relationships/customXml" Target="../ink/ink3811.xml"/><Relationship Id="rId135" Type="http://schemas.openxmlformats.org/officeDocument/2006/relationships/customXml" Target="../ink/ink3838.xml"/><Relationship Id="rId156" Type="http://schemas.openxmlformats.org/officeDocument/2006/relationships/image" Target="../media/image3636.png"/><Relationship Id="rId177" Type="http://schemas.openxmlformats.org/officeDocument/2006/relationships/customXml" Target="../ink/ink3859.xml"/><Relationship Id="rId198" Type="http://schemas.openxmlformats.org/officeDocument/2006/relationships/image" Target="../media/image3657.png"/><Relationship Id="rId321" Type="http://schemas.openxmlformats.org/officeDocument/2006/relationships/image" Target="../media/image59111.png"/><Relationship Id="rId342" Type="http://schemas.openxmlformats.org/officeDocument/2006/relationships/customXml" Target="../ink/ink3938.xml"/><Relationship Id="rId363" Type="http://schemas.openxmlformats.org/officeDocument/2006/relationships/image" Target="../media/image3104.png"/><Relationship Id="rId202" Type="http://schemas.openxmlformats.org/officeDocument/2006/relationships/image" Target="../media/image3659.png"/><Relationship Id="rId223" Type="http://schemas.openxmlformats.org/officeDocument/2006/relationships/customXml" Target="../ink/ink3882.xml"/><Relationship Id="rId244" Type="http://schemas.openxmlformats.org/officeDocument/2006/relationships/customXml" Target="../ink/ink3892.xml"/><Relationship Id="rId18" Type="http://schemas.openxmlformats.org/officeDocument/2006/relationships/image" Target="../media/image3567.png"/><Relationship Id="rId39" Type="http://schemas.openxmlformats.org/officeDocument/2006/relationships/customXml" Target="../ink/ink3790.xml"/><Relationship Id="rId265" Type="http://schemas.openxmlformats.org/officeDocument/2006/relationships/image" Target="../media/image58100.png"/><Relationship Id="rId286" Type="http://schemas.openxmlformats.org/officeDocument/2006/relationships/customXml" Target="../ink/ink3913.xml"/><Relationship Id="rId50" Type="http://schemas.openxmlformats.org/officeDocument/2006/relationships/image" Target="../media/image3583.png"/><Relationship Id="rId104" Type="http://schemas.openxmlformats.org/officeDocument/2006/relationships/image" Target="../media/image3610.png"/><Relationship Id="rId125" Type="http://schemas.openxmlformats.org/officeDocument/2006/relationships/customXml" Target="../ink/ink3833.xml"/><Relationship Id="rId146" Type="http://schemas.openxmlformats.org/officeDocument/2006/relationships/image" Target="../media/image3631.png"/><Relationship Id="rId167" Type="http://schemas.openxmlformats.org/officeDocument/2006/relationships/customXml" Target="../ink/ink3854.xml"/><Relationship Id="rId188" Type="http://schemas.openxmlformats.org/officeDocument/2006/relationships/image" Target="../media/image3652.png"/><Relationship Id="rId311" Type="http://schemas.openxmlformats.org/officeDocument/2006/relationships/image" Target="../media/image58211.png"/><Relationship Id="rId332" Type="http://schemas.openxmlformats.org/officeDocument/2006/relationships/customXml" Target="../ink/ink3933.xml"/><Relationship Id="rId353" Type="http://schemas.openxmlformats.org/officeDocument/2006/relationships/image" Target="../media/image20251.png"/><Relationship Id="rId71" Type="http://schemas.openxmlformats.org/officeDocument/2006/relationships/customXml" Target="../ink/ink3806.xml"/><Relationship Id="rId92" Type="http://schemas.openxmlformats.org/officeDocument/2006/relationships/image" Target="../media/image3604.png"/><Relationship Id="rId213" Type="http://schemas.openxmlformats.org/officeDocument/2006/relationships/customXml" Target="../ink/ink3877.xml"/><Relationship Id="rId234" Type="http://schemas.openxmlformats.org/officeDocument/2006/relationships/image" Target="../media/image3675.png"/><Relationship Id="rId2" Type="http://schemas.openxmlformats.org/officeDocument/2006/relationships/notesSlide" Target="../notesSlides/notesSlide2.xml"/><Relationship Id="rId29" Type="http://schemas.openxmlformats.org/officeDocument/2006/relationships/customXml" Target="../ink/ink3785.xml"/><Relationship Id="rId255" Type="http://schemas.openxmlformats.org/officeDocument/2006/relationships/image" Target="../media/image53101.png"/><Relationship Id="rId276" Type="http://schemas.openxmlformats.org/officeDocument/2006/relationships/customXml" Target="../ink/ink3908.xml"/><Relationship Id="rId297" Type="http://schemas.openxmlformats.org/officeDocument/2006/relationships/image" Target="../media/image7411.png"/><Relationship Id="rId40" Type="http://schemas.openxmlformats.org/officeDocument/2006/relationships/image" Target="../media/image3578.png"/><Relationship Id="rId115" Type="http://schemas.openxmlformats.org/officeDocument/2006/relationships/customXml" Target="../ink/ink3828.xml"/><Relationship Id="rId136" Type="http://schemas.openxmlformats.org/officeDocument/2006/relationships/image" Target="../media/image3626.png"/><Relationship Id="rId157" Type="http://schemas.openxmlformats.org/officeDocument/2006/relationships/customXml" Target="../ink/ink3849.xml"/><Relationship Id="rId178" Type="http://schemas.openxmlformats.org/officeDocument/2006/relationships/image" Target="../media/image3647.png"/><Relationship Id="rId322" Type="http://schemas.openxmlformats.org/officeDocument/2006/relationships/customXml" Target="../ink/ink3928.xml"/><Relationship Id="rId343" Type="http://schemas.openxmlformats.org/officeDocument/2006/relationships/image" Target="../media/image15111.png"/><Relationship Id="rId364" Type="http://schemas.openxmlformats.org/officeDocument/2006/relationships/customXml" Target="../ink/ink3949.xml"/><Relationship Id="rId61" Type="http://schemas.openxmlformats.org/officeDocument/2006/relationships/customXml" Target="../ink/ink3801.xml"/><Relationship Id="rId82" Type="http://schemas.openxmlformats.org/officeDocument/2006/relationships/image" Target="../media/image3599.png"/><Relationship Id="rId199" Type="http://schemas.openxmlformats.org/officeDocument/2006/relationships/customXml" Target="../ink/ink3870.xml"/><Relationship Id="rId203" Type="http://schemas.openxmlformats.org/officeDocument/2006/relationships/customXml" Target="../ink/ink3872.xml"/><Relationship Id="rId19" Type="http://schemas.openxmlformats.org/officeDocument/2006/relationships/customXml" Target="../ink/ink3780.xml"/><Relationship Id="rId224" Type="http://schemas.openxmlformats.org/officeDocument/2006/relationships/image" Target="../media/image3670.png"/><Relationship Id="rId245" Type="http://schemas.openxmlformats.org/officeDocument/2006/relationships/image" Target="../media/image48100.png"/><Relationship Id="rId266" Type="http://schemas.openxmlformats.org/officeDocument/2006/relationships/customXml" Target="../ink/ink3903.xml"/><Relationship Id="rId287" Type="http://schemas.openxmlformats.org/officeDocument/2006/relationships/image" Target="../media/image3100.png"/><Relationship Id="rId30" Type="http://schemas.openxmlformats.org/officeDocument/2006/relationships/image" Target="../media/image3573.png"/><Relationship Id="rId105" Type="http://schemas.openxmlformats.org/officeDocument/2006/relationships/customXml" Target="../ink/ink3823.xml"/><Relationship Id="rId126" Type="http://schemas.openxmlformats.org/officeDocument/2006/relationships/image" Target="../media/image3621.png"/><Relationship Id="rId147" Type="http://schemas.openxmlformats.org/officeDocument/2006/relationships/customXml" Target="../ink/ink3844.xml"/><Relationship Id="rId168" Type="http://schemas.openxmlformats.org/officeDocument/2006/relationships/image" Target="../media/image3642.png"/><Relationship Id="rId312" Type="http://schemas.openxmlformats.org/officeDocument/2006/relationships/customXml" Target="../ink/ink3923.xml"/><Relationship Id="rId333" Type="http://schemas.openxmlformats.org/officeDocument/2006/relationships/image" Target="../media/image15061.png"/><Relationship Id="rId354" Type="http://schemas.openxmlformats.org/officeDocument/2006/relationships/customXml" Target="../ink/ink3944.xml"/><Relationship Id="rId51" Type="http://schemas.openxmlformats.org/officeDocument/2006/relationships/customXml" Target="../ink/ink3796.xml"/><Relationship Id="rId72" Type="http://schemas.openxmlformats.org/officeDocument/2006/relationships/image" Target="../media/image3594.png"/><Relationship Id="rId93" Type="http://schemas.openxmlformats.org/officeDocument/2006/relationships/customXml" Target="../ink/ink3817.xml"/><Relationship Id="rId189" Type="http://schemas.openxmlformats.org/officeDocument/2006/relationships/customXml" Target="../ink/ink3865.xml"/><Relationship Id="rId3" Type="http://schemas.openxmlformats.org/officeDocument/2006/relationships/customXml" Target="../ink/ink3772.xml"/><Relationship Id="rId214" Type="http://schemas.openxmlformats.org/officeDocument/2006/relationships/image" Target="../media/image3665.png"/><Relationship Id="rId235" Type="http://schemas.openxmlformats.org/officeDocument/2006/relationships/customXml" Target="../ink/ink3888.xml"/><Relationship Id="rId256" Type="http://schemas.openxmlformats.org/officeDocument/2006/relationships/customXml" Target="../ink/ink3898.xml"/><Relationship Id="rId277" Type="http://schemas.openxmlformats.org/officeDocument/2006/relationships/image" Target="../media/image64100.png"/><Relationship Id="rId298" Type="http://schemas.openxmlformats.org/officeDocument/2006/relationships/customXml" Target="../ink/ink3919.xml"/><Relationship Id="rId116" Type="http://schemas.openxmlformats.org/officeDocument/2006/relationships/image" Target="../media/image3616.png"/><Relationship Id="rId137" Type="http://schemas.openxmlformats.org/officeDocument/2006/relationships/customXml" Target="../ink/ink3839.xml"/><Relationship Id="rId158" Type="http://schemas.openxmlformats.org/officeDocument/2006/relationships/image" Target="../media/image3637.png"/><Relationship Id="rId323" Type="http://schemas.openxmlformats.org/officeDocument/2006/relationships/image" Target="../media/image9581.png"/><Relationship Id="rId344" Type="http://schemas.openxmlformats.org/officeDocument/2006/relationships/customXml" Target="../ink/ink3939.xml"/><Relationship Id="rId20" Type="http://schemas.openxmlformats.org/officeDocument/2006/relationships/image" Target="../media/image3568.png"/><Relationship Id="rId41" Type="http://schemas.openxmlformats.org/officeDocument/2006/relationships/customXml" Target="../ink/ink3791.xml"/><Relationship Id="rId62" Type="http://schemas.openxmlformats.org/officeDocument/2006/relationships/image" Target="../media/image3589.png"/><Relationship Id="rId83" Type="http://schemas.openxmlformats.org/officeDocument/2006/relationships/customXml" Target="../ink/ink3812.xml"/><Relationship Id="rId179" Type="http://schemas.openxmlformats.org/officeDocument/2006/relationships/customXml" Target="../ink/ink3860.xml"/><Relationship Id="rId365" Type="http://schemas.openxmlformats.org/officeDocument/2006/relationships/image" Target="../media/image3105.png"/><Relationship Id="rId190" Type="http://schemas.openxmlformats.org/officeDocument/2006/relationships/image" Target="../media/image3653.png"/><Relationship Id="rId204" Type="http://schemas.openxmlformats.org/officeDocument/2006/relationships/image" Target="../media/image3660.png"/><Relationship Id="rId225" Type="http://schemas.openxmlformats.org/officeDocument/2006/relationships/customXml" Target="../ink/ink3883.xml"/><Relationship Id="rId246" Type="http://schemas.openxmlformats.org/officeDocument/2006/relationships/customXml" Target="../ink/ink3893.xml"/><Relationship Id="rId267" Type="http://schemas.openxmlformats.org/officeDocument/2006/relationships/image" Target="../media/image59610.png"/><Relationship Id="rId288" Type="http://schemas.openxmlformats.org/officeDocument/2006/relationships/customXml" Target="../ink/ink3914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983.xml"/><Relationship Id="rId299" Type="http://schemas.openxmlformats.org/officeDocument/2006/relationships/customXml" Target="../ink/ink4074.xml"/><Relationship Id="rId63" Type="http://schemas.openxmlformats.org/officeDocument/2006/relationships/customXml" Target="../ink/ink3959.xml"/><Relationship Id="rId159" Type="http://schemas.openxmlformats.org/officeDocument/2006/relationships/customXml" Target="../ink/ink4004.xml"/><Relationship Id="rId324" Type="http://schemas.openxmlformats.org/officeDocument/2006/relationships/image" Target="../media/image3840.png"/><Relationship Id="rId531" Type="http://schemas.openxmlformats.org/officeDocument/2006/relationships/image" Target="../media/image3870.png"/><Relationship Id="rId170" Type="http://schemas.openxmlformats.org/officeDocument/2006/relationships/image" Target="../media/image3763.png"/><Relationship Id="rId226" Type="http://schemas.openxmlformats.org/officeDocument/2006/relationships/image" Target="../media/image3791.png"/><Relationship Id="rId433" Type="http://schemas.openxmlformats.org/officeDocument/2006/relationships/image" Target="../media/image34100.png"/><Relationship Id="rId268" Type="http://schemas.openxmlformats.org/officeDocument/2006/relationships/image" Target="../media/image3812.png"/><Relationship Id="rId475" Type="http://schemas.openxmlformats.org/officeDocument/2006/relationships/image" Target="../media/image3688.png"/><Relationship Id="rId74" Type="http://schemas.openxmlformats.org/officeDocument/2006/relationships/image" Target="../media/image3715.png"/><Relationship Id="rId128" Type="http://schemas.openxmlformats.org/officeDocument/2006/relationships/image" Target="../media/image3742.png"/><Relationship Id="rId335" Type="http://schemas.openxmlformats.org/officeDocument/2006/relationships/customXml" Target="../ink/ink4092.xml"/><Relationship Id="rId377" Type="http://schemas.openxmlformats.org/officeDocument/2006/relationships/image" Target="../media/image3855.png"/><Relationship Id="rId500" Type="http://schemas.openxmlformats.org/officeDocument/2006/relationships/customXml" Target="../ink/ink4164.xml"/><Relationship Id="rId181" Type="http://schemas.openxmlformats.org/officeDocument/2006/relationships/customXml" Target="../ink/ink4015.xml"/><Relationship Id="rId237" Type="http://schemas.openxmlformats.org/officeDocument/2006/relationships/customXml" Target="../ink/ink4043.xml"/><Relationship Id="rId402" Type="http://schemas.openxmlformats.org/officeDocument/2006/relationships/customXml" Target="../ink/ink4115.xml"/><Relationship Id="rId279" Type="http://schemas.openxmlformats.org/officeDocument/2006/relationships/customXml" Target="../ink/ink4064.xml"/><Relationship Id="rId444" Type="http://schemas.openxmlformats.org/officeDocument/2006/relationships/customXml" Target="../ink/ink4136.xml"/><Relationship Id="rId486" Type="http://schemas.openxmlformats.org/officeDocument/2006/relationships/customXml" Target="../ink/ink4157.xml"/><Relationship Id="rId139" Type="http://schemas.openxmlformats.org/officeDocument/2006/relationships/customXml" Target="../ink/ink3994.xml"/><Relationship Id="rId290" Type="http://schemas.openxmlformats.org/officeDocument/2006/relationships/image" Target="../media/image3823.png"/><Relationship Id="rId304" Type="http://schemas.openxmlformats.org/officeDocument/2006/relationships/image" Target="../media/image3830.png"/><Relationship Id="rId346" Type="http://schemas.openxmlformats.org/officeDocument/2006/relationships/image" Target="../media/image3851.png"/><Relationship Id="rId388" Type="http://schemas.openxmlformats.org/officeDocument/2006/relationships/customXml" Target="../ink/ink4108.xml"/><Relationship Id="rId511" Type="http://schemas.openxmlformats.org/officeDocument/2006/relationships/image" Target="../media/image3734.png"/><Relationship Id="rId85" Type="http://schemas.openxmlformats.org/officeDocument/2006/relationships/customXml" Target="../ink/ink3970.xml"/><Relationship Id="rId150" Type="http://schemas.openxmlformats.org/officeDocument/2006/relationships/image" Target="../media/image3753.png"/><Relationship Id="rId192" Type="http://schemas.openxmlformats.org/officeDocument/2006/relationships/image" Target="../media/image3774.png"/><Relationship Id="rId206" Type="http://schemas.openxmlformats.org/officeDocument/2006/relationships/image" Target="../media/image3781.png"/><Relationship Id="rId413" Type="http://schemas.openxmlformats.org/officeDocument/2006/relationships/image" Target="../media/image24101.png"/><Relationship Id="rId248" Type="http://schemas.openxmlformats.org/officeDocument/2006/relationships/image" Target="../media/image3802.png"/><Relationship Id="rId455" Type="http://schemas.openxmlformats.org/officeDocument/2006/relationships/image" Target="../media/image45100.png"/><Relationship Id="rId497" Type="http://schemas.openxmlformats.org/officeDocument/2006/relationships/image" Target="../media/image3699.png"/><Relationship Id="rId108" Type="http://schemas.openxmlformats.org/officeDocument/2006/relationships/image" Target="../media/image3678.png"/><Relationship Id="rId315" Type="http://schemas.openxmlformats.org/officeDocument/2006/relationships/customXml" Target="../ink/ink4082.xml"/><Relationship Id="rId522" Type="http://schemas.openxmlformats.org/officeDocument/2006/relationships/customXml" Target="../ink/ink4175.xml"/><Relationship Id="rId54" Type="http://schemas.openxmlformats.org/officeDocument/2006/relationships/image" Target="../media/image3705.png"/><Relationship Id="rId96" Type="http://schemas.openxmlformats.org/officeDocument/2006/relationships/image" Target="../media/image3726.png"/><Relationship Id="rId161" Type="http://schemas.openxmlformats.org/officeDocument/2006/relationships/customXml" Target="../ink/ink4005.xml"/><Relationship Id="rId217" Type="http://schemas.openxmlformats.org/officeDocument/2006/relationships/customXml" Target="../ink/ink4033.xml"/><Relationship Id="rId399" Type="http://schemas.openxmlformats.org/officeDocument/2006/relationships/image" Target="../media/image3866.png"/><Relationship Id="rId259" Type="http://schemas.openxmlformats.org/officeDocument/2006/relationships/customXml" Target="../ink/ink4054.xml"/><Relationship Id="rId424" Type="http://schemas.openxmlformats.org/officeDocument/2006/relationships/customXml" Target="../ink/ink4126.xml"/><Relationship Id="rId466" Type="http://schemas.openxmlformats.org/officeDocument/2006/relationships/customXml" Target="../ink/ink4147.xml"/><Relationship Id="rId119" Type="http://schemas.openxmlformats.org/officeDocument/2006/relationships/customXml" Target="../ink/ink3984.xml"/><Relationship Id="rId270" Type="http://schemas.openxmlformats.org/officeDocument/2006/relationships/image" Target="../media/image3813.png"/><Relationship Id="rId291" Type="http://schemas.openxmlformats.org/officeDocument/2006/relationships/customXml" Target="../ink/ink4070.xml"/><Relationship Id="rId305" Type="http://schemas.openxmlformats.org/officeDocument/2006/relationships/customXml" Target="../ink/ink4077.xml"/><Relationship Id="rId326" Type="http://schemas.openxmlformats.org/officeDocument/2006/relationships/image" Target="../media/image3841.png"/><Relationship Id="rId347" Type="http://schemas.openxmlformats.org/officeDocument/2006/relationships/customXml" Target="../ink/ink4098.xml"/><Relationship Id="rId512" Type="http://schemas.openxmlformats.org/officeDocument/2006/relationships/customXml" Target="../ink/ink4170.xml"/><Relationship Id="rId533" Type="http://schemas.openxmlformats.org/officeDocument/2006/relationships/image" Target="../media/image3871.png"/><Relationship Id="rId65" Type="http://schemas.openxmlformats.org/officeDocument/2006/relationships/customXml" Target="../ink/ink3960.xml"/><Relationship Id="rId86" Type="http://schemas.openxmlformats.org/officeDocument/2006/relationships/image" Target="../media/image3721.png"/><Relationship Id="rId130" Type="http://schemas.openxmlformats.org/officeDocument/2006/relationships/image" Target="../media/image3743.png"/><Relationship Id="rId151" Type="http://schemas.openxmlformats.org/officeDocument/2006/relationships/customXml" Target="../ink/ink4000.xml"/><Relationship Id="rId389" Type="http://schemas.openxmlformats.org/officeDocument/2006/relationships/image" Target="../media/image3861.png"/><Relationship Id="rId172" Type="http://schemas.openxmlformats.org/officeDocument/2006/relationships/image" Target="../media/image3764.png"/><Relationship Id="rId193" Type="http://schemas.openxmlformats.org/officeDocument/2006/relationships/customXml" Target="../ink/ink4021.xml"/><Relationship Id="rId207" Type="http://schemas.openxmlformats.org/officeDocument/2006/relationships/customXml" Target="../ink/ink4028.xml"/><Relationship Id="rId228" Type="http://schemas.openxmlformats.org/officeDocument/2006/relationships/image" Target="../media/image3792.png"/><Relationship Id="rId249" Type="http://schemas.openxmlformats.org/officeDocument/2006/relationships/customXml" Target="../ink/ink4049.xml"/><Relationship Id="rId414" Type="http://schemas.openxmlformats.org/officeDocument/2006/relationships/customXml" Target="../ink/ink4121.xml"/><Relationship Id="rId435" Type="http://schemas.openxmlformats.org/officeDocument/2006/relationships/image" Target="../media/image35100.png"/><Relationship Id="rId456" Type="http://schemas.openxmlformats.org/officeDocument/2006/relationships/customXml" Target="../ink/ink4142.xml"/><Relationship Id="rId477" Type="http://schemas.openxmlformats.org/officeDocument/2006/relationships/image" Target="../media/image3689.png"/><Relationship Id="rId498" Type="http://schemas.openxmlformats.org/officeDocument/2006/relationships/customXml" Target="../ink/ink4163.xml"/><Relationship Id="rId109" Type="http://schemas.openxmlformats.org/officeDocument/2006/relationships/customXml" Target="../ink/ink3982.xml"/><Relationship Id="rId260" Type="http://schemas.openxmlformats.org/officeDocument/2006/relationships/image" Target="../media/image3808.png"/><Relationship Id="rId281" Type="http://schemas.openxmlformats.org/officeDocument/2006/relationships/customXml" Target="../ink/ink4065.xml"/><Relationship Id="rId316" Type="http://schemas.openxmlformats.org/officeDocument/2006/relationships/image" Target="../media/image3836.png"/><Relationship Id="rId337" Type="http://schemas.openxmlformats.org/officeDocument/2006/relationships/customXml" Target="../ink/ink4093.xml"/><Relationship Id="rId502" Type="http://schemas.openxmlformats.org/officeDocument/2006/relationships/customXml" Target="../ink/ink4165.xml"/><Relationship Id="rId523" Type="http://schemas.openxmlformats.org/officeDocument/2006/relationships/image" Target="../media/image3108.png"/><Relationship Id="rId55" Type="http://schemas.openxmlformats.org/officeDocument/2006/relationships/customXml" Target="../ink/ink3955.xml"/><Relationship Id="rId76" Type="http://schemas.openxmlformats.org/officeDocument/2006/relationships/image" Target="../media/image3716.png"/><Relationship Id="rId97" Type="http://schemas.openxmlformats.org/officeDocument/2006/relationships/customXml" Target="../ink/ink3976.xml"/><Relationship Id="rId120" Type="http://schemas.openxmlformats.org/officeDocument/2006/relationships/image" Target="../media/image3738.png"/><Relationship Id="rId141" Type="http://schemas.openxmlformats.org/officeDocument/2006/relationships/customXml" Target="../ink/ink3995.xml"/><Relationship Id="rId379" Type="http://schemas.openxmlformats.org/officeDocument/2006/relationships/image" Target="../media/image3856.png"/><Relationship Id="rId162" Type="http://schemas.openxmlformats.org/officeDocument/2006/relationships/image" Target="../media/image3759.png"/><Relationship Id="rId183" Type="http://schemas.openxmlformats.org/officeDocument/2006/relationships/customXml" Target="../ink/ink4016.xml"/><Relationship Id="rId218" Type="http://schemas.openxmlformats.org/officeDocument/2006/relationships/image" Target="../media/image3787.png"/><Relationship Id="rId239" Type="http://schemas.openxmlformats.org/officeDocument/2006/relationships/customXml" Target="../ink/ink4044.xml"/><Relationship Id="rId390" Type="http://schemas.openxmlformats.org/officeDocument/2006/relationships/customXml" Target="../ink/ink4109.xml"/><Relationship Id="rId404" Type="http://schemas.openxmlformats.org/officeDocument/2006/relationships/customXml" Target="../ink/ink4116.xml"/><Relationship Id="rId425" Type="http://schemas.openxmlformats.org/officeDocument/2006/relationships/image" Target="../media/image30100.png"/><Relationship Id="rId446" Type="http://schemas.openxmlformats.org/officeDocument/2006/relationships/customXml" Target="../ink/ink4137.xml"/><Relationship Id="rId467" Type="http://schemas.openxmlformats.org/officeDocument/2006/relationships/image" Target="../media/image3684.png"/><Relationship Id="rId250" Type="http://schemas.openxmlformats.org/officeDocument/2006/relationships/image" Target="../media/image3803.png"/><Relationship Id="rId271" Type="http://schemas.openxmlformats.org/officeDocument/2006/relationships/customXml" Target="../ink/ink4060.xml"/><Relationship Id="rId292" Type="http://schemas.openxmlformats.org/officeDocument/2006/relationships/image" Target="../media/image3824.png"/><Relationship Id="rId306" Type="http://schemas.openxmlformats.org/officeDocument/2006/relationships/image" Target="../media/image3831.png"/><Relationship Id="rId488" Type="http://schemas.openxmlformats.org/officeDocument/2006/relationships/customXml" Target="../ink/ink4158.xml"/><Relationship Id="rId66" Type="http://schemas.openxmlformats.org/officeDocument/2006/relationships/image" Target="../media/image3711.png"/><Relationship Id="rId87" Type="http://schemas.openxmlformats.org/officeDocument/2006/relationships/customXml" Target="../ink/ink3971.xml"/><Relationship Id="rId131" Type="http://schemas.openxmlformats.org/officeDocument/2006/relationships/customXml" Target="../ink/ink3990.xml"/><Relationship Id="rId327" Type="http://schemas.openxmlformats.org/officeDocument/2006/relationships/customXml" Target="../ink/ink4088.xml"/><Relationship Id="rId348" Type="http://schemas.openxmlformats.org/officeDocument/2006/relationships/image" Target="../media/image36781.png"/><Relationship Id="rId513" Type="http://schemas.openxmlformats.org/officeDocument/2006/relationships/image" Target="../media/image3735.png"/><Relationship Id="rId152" Type="http://schemas.openxmlformats.org/officeDocument/2006/relationships/image" Target="../media/image3754.png"/><Relationship Id="rId173" Type="http://schemas.openxmlformats.org/officeDocument/2006/relationships/customXml" Target="../ink/ink4011.xml"/><Relationship Id="rId194" Type="http://schemas.openxmlformats.org/officeDocument/2006/relationships/image" Target="../media/image3775.png"/><Relationship Id="rId208" Type="http://schemas.openxmlformats.org/officeDocument/2006/relationships/image" Target="../media/image3782.png"/><Relationship Id="rId229" Type="http://schemas.openxmlformats.org/officeDocument/2006/relationships/customXml" Target="../ink/ink4039.xml"/><Relationship Id="rId380" Type="http://schemas.openxmlformats.org/officeDocument/2006/relationships/customXml" Target="../ink/ink4104.xml"/><Relationship Id="rId415" Type="http://schemas.openxmlformats.org/officeDocument/2006/relationships/image" Target="../media/image25101.png"/><Relationship Id="rId436" Type="http://schemas.openxmlformats.org/officeDocument/2006/relationships/customXml" Target="../ink/ink4132.xml"/><Relationship Id="rId457" Type="http://schemas.openxmlformats.org/officeDocument/2006/relationships/image" Target="../media/image46100.png"/><Relationship Id="rId240" Type="http://schemas.openxmlformats.org/officeDocument/2006/relationships/image" Target="../media/image3798.png"/><Relationship Id="rId261" Type="http://schemas.openxmlformats.org/officeDocument/2006/relationships/customXml" Target="../ink/ink4055.xml"/><Relationship Id="rId478" Type="http://schemas.openxmlformats.org/officeDocument/2006/relationships/customXml" Target="../ink/ink4153.xml"/><Relationship Id="rId499" Type="http://schemas.openxmlformats.org/officeDocument/2006/relationships/image" Target="../media/image3700.png"/><Relationship Id="rId56" Type="http://schemas.openxmlformats.org/officeDocument/2006/relationships/image" Target="../media/image3706.png"/><Relationship Id="rId77" Type="http://schemas.openxmlformats.org/officeDocument/2006/relationships/customXml" Target="../ink/ink3966.xml"/><Relationship Id="rId100" Type="http://schemas.openxmlformats.org/officeDocument/2006/relationships/image" Target="../media/image3728.png"/><Relationship Id="rId282" Type="http://schemas.openxmlformats.org/officeDocument/2006/relationships/image" Target="../media/image3819.png"/><Relationship Id="rId317" Type="http://schemas.openxmlformats.org/officeDocument/2006/relationships/customXml" Target="../ink/ink4083.xml"/><Relationship Id="rId338" Type="http://schemas.openxmlformats.org/officeDocument/2006/relationships/image" Target="../media/image3847.png"/><Relationship Id="rId503" Type="http://schemas.openxmlformats.org/officeDocument/2006/relationships/image" Target="../media/image3702.png"/><Relationship Id="rId524" Type="http://schemas.openxmlformats.org/officeDocument/2006/relationships/customXml" Target="../ink/ink4176.xml"/><Relationship Id="rId98" Type="http://schemas.openxmlformats.org/officeDocument/2006/relationships/image" Target="../media/image3727.png"/><Relationship Id="rId121" Type="http://schemas.openxmlformats.org/officeDocument/2006/relationships/customXml" Target="../ink/ink3985.xml"/><Relationship Id="rId142" Type="http://schemas.openxmlformats.org/officeDocument/2006/relationships/image" Target="../media/image3749.png"/><Relationship Id="rId163" Type="http://schemas.openxmlformats.org/officeDocument/2006/relationships/customXml" Target="../ink/ink4006.xml"/><Relationship Id="rId184" Type="http://schemas.openxmlformats.org/officeDocument/2006/relationships/image" Target="../media/image3770.png"/><Relationship Id="rId219" Type="http://schemas.openxmlformats.org/officeDocument/2006/relationships/customXml" Target="../ink/ink4034.xml"/><Relationship Id="rId391" Type="http://schemas.openxmlformats.org/officeDocument/2006/relationships/image" Target="../media/image3862.png"/><Relationship Id="rId405" Type="http://schemas.openxmlformats.org/officeDocument/2006/relationships/image" Target="../media/image20101.png"/><Relationship Id="rId426" Type="http://schemas.openxmlformats.org/officeDocument/2006/relationships/customXml" Target="../ink/ink4127.xml"/><Relationship Id="rId447" Type="http://schemas.openxmlformats.org/officeDocument/2006/relationships/image" Target="../media/image41100.png"/><Relationship Id="rId230" Type="http://schemas.openxmlformats.org/officeDocument/2006/relationships/image" Target="../media/image3793.png"/><Relationship Id="rId251" Type="http://schemas.openxmlformats.org/officeDocument/2006/relationships/customXml" Target="../ink/ink4050.xml"/><Relationship Id="rId468" Type="http://schemas.openxmlformats.org/officeDocument/2006/relationships/customXml" Target="../ink/ink4148.xml"/><Relationship Id="rId489" Type="http://schemas.openxmlformats.org/officeDocument/2006/relationships/image" Target="../media/image3695.png"/><Relationship Id="rId67" Type="http://schemas.openxmlformats.org/officeDocument/2006/relationships/customXml" Target="../ink/ink3961.xml"/><Relationship Id="rId272" Type="http://schemas.openxmlformats.org/officeDocument/2006/relationships/image" Target="../media/image3814.png"/><Relationship Id="rId293" Type="http://schemas.openxmlformats.org/officeDocument/2006/relationships/customXml" Target="../ink/ink4071.xml"/><Relationship Id="rId307" Type="http://schemas.openxmlformats.org/officeDocument/2006/relationships/customXml" Target="../ink/ink4078.xml"/><Relationship Id="rId328" Type="http://schemas.openxmlformats.org/officeDocument/2006/relationships/image" Target="../media/image3842.png"/><Relationship Id="rId349" Type="http://schemas.openxmlformats.org/officeDocument/2006/relationships/customXml" Target="../ink/ink4099.xml"/><Relationship Id="rId514" Type="http://schemas.openxmlformats.org/officeDocument/2006/relationships/customXml" Target="../ink/ink4171.xml"/><Relationship Id="rId88" Type="http://schemas.openxmlformats.org/officeDocument/2006/relationships/image" Target="../media/image3722.png"/><Relationship Id="rId132" Type="http://schemas.openxmlformats.org/officeDocument/2006/relationships/image" Target="../media/image3744.png"/><Relationship Id="rId153" Type="http://schemas.openxmlformats.org/officeDocument/2006/relationships/customXml" Target="../ink/ink4001.xml"/><Relationship Id="rId174" Type="http://schemas.openxmlformats.org/officeDocument/2006/relationships/image" Target="../media/image3765.png"/><Relationship Id="rId195" Type="http://schemas.openxmlformats.org/officeDocument/2006/relationships/customXml" Target="../ink/ink4022.xml"/><Relationship Id="rId209" Type="http://schemas.openxmlformats.org/officeDocument/2006/relationships/customXml" Target="../ink/ink4029.xml"/><Relationship Id="rId381" Type="http://schemas.openxmlformats.org/officeDocument/2006/relationships/image" Target="../media/image3857.png"/><Relationship Id="rId416" Type="http://schemas.openxmlformats.org/officeDocument/2006/relationships/customXml" Target="../ink/ink4122.xml"/><Relationship Id="rId220" Type="http://schemas.openxmlformats.org/officeDocument/2006/relationships/image" Target="../media/image3788.png"/><Relationship Id="rId241" Type="http://schemas.openxmlformats.org/officeDocument/2006/relationships/customXml" Target="../ink/ink4045.xml"/><Relationship Id="rId437" Type="http://schemas.openxmlformats.org/officeDocument/2006/relationships/image" Target="../media/image36100.png"/><Relationship Id="rId458" Type="http://schemas.openxmlformats.org/officeDocument/2006/relationships/customXml" Target="../ink/ink4143.xml"/><Relationship Id="rId479" Type="http://schemas.openxmlformats.org/officeDocument/2006/relationships/image" Target="../media/image3690.png"/><Relationship Id="rId57" Type="http://schemas.openxmlformats.org/officeDocument/2006/relationships/customXml" Target="../ink/ink3956.xml"/><Relationship Id="rId262" Type="http://schemas.openxmlformats.org/officeDocument/2006/relationships/image" Target="../media/image3809.png"/><Relationship Id="rId283" Type="http://schemas.openxmlformats.org/officeDocument/2006/relationships/customXml" Target="../ink/ink4066.xml"/><Relationship Id="rId318" Type="http://schemas.openxmlformats.org/officeDocument/2006/relationships/image" Target="../media/image3837.png"/><Relationship Id="rId339" Type="http://schemas.openxmlformats.org/officeDocument/2006/relationships/customXml" Target="../ink/ink4094.xml"/><Relationship Id="rId490" Type="http://schemas.openxmlformats.org/officeDocument/2006/relationships/customXml" Target="../ink/ink4159.xml"/><Relationship Id="rId504" Type="http://schemas.openxmlformats.org/officeDocument/2006/relationships/customXml" Target="../ink/ink4166.xml"/><Relationship Id="rId525" Type="http://schemas.openxmlformats.org/officeDocument/2006/relationships/image" Target="../media/image3109.png"/><Relationship Id="rId78" Type="http://schemas.openxmlformats.org/officeDocument/2006/relationships/image" Target="../media/image3717.png"/><Relationship Id="rId99" Type="http://schemas.openxmlformats.org/officeDocument/2006/relationships/customXml" Target="../ink/ink3977.xml"/><Relationship Id="rId101" Type="http://schemas.openxmlformats.org/officeDocument/2006/relationships/customXml" Target="../ink/ink3978.xml"/><Relationship Id="rId122" Type="http://schemas.openxmlformats.org/officeDocument/2006/relationships/image" Target="../media/image3739.png"/><Relationship Id="rId143" Type="http://schemas.openxmlformats.org/officeDocument/2006/relationships/customXml" Target="../ink/ink3996.xml"/><Relationship Id="rId164" Type="http://schemas.openxmlformats.org/officeDocument/2006/relationships/image" Target="../media/image3760.png"/><Relationship Id="rId185" Type="http://schemas.openxmlformats.org/officeDocument/2006/relationships/customXml" Target="../ink/ink4017.xml"/><Relationship Id="rId350" Type="http://schemas.openxmlformats.org/officeDocument/2006/relationships/image" Target="../media/image3679.png"/><Relationship Id="rId406" Type="http://schemas.openxmlformats.org/officeDocument/2006/relationships/customXml" Target="../ink/ink4117.xml"/><Relationship Id="rId210" Type="http://schemas.openxmlformats.org/officeDocument/2006/relationships/image" Target="../media/image3783.png"/><Relationship Id="rId392" Type="http://schemas.openxmlformats.org/officeDocument/2006/relationships/customXml" Target="../ink/ink4110.xml"/><Relationship Id="rId427" Type="http://schemas.openxmlformats.org/officeDocument/2006/relationships/image" Target="../media/image31100.png"/><Relationship Id="rId448" Type="http://schemas.openxmlformats.org/officeDocument/2006/relationships/customXml" Target="../ink/ink4138.xml"/><Relationship Id="rId469" Type="http://schemas.openxmlformats.org/officeDocument/2006/relationships/image" Target="../media/image3685.png"/><Relationship Id="rId231" Type="http://schemas.openxmlformats.org/officeDocument/2006/relationships/customXml" Target="../ink/ink4040.xml"/><Relationship Id="rId252" Type="http://schemas.openxmlformats.org/officeDocument/2006/relationships/image" Target="../media/image3804.png"/><Relationship Id="rId273" Type="http://schemas.openxmlformats.org/officeDocument/2006/relationships/customXml" Target="../ink/ink4061.xml"/><Relationship Id="rId294" Type="http://schemas.openxmlformats.org/officeDocument/2006/relationships/image" Target="../media/image3825.png"/><Relationship Id="rId308" Type="http://schemas.openxmlformats.org/officeDocument/2006/relationships/image" Target="../media/image3832.png"/><Relationship Id="rId329" Type="http://schemas.openxmlformats.org/officeDocument/2006/relationships/customXml" Target="../ink/ink4089.xml"/><Relationship Id="rId480" Type="http://schemas.openxmlformats.org/officeDocument/2006/relationships/customXml" Target="../ink/ink4154.xml"/><Relationship Id="rId515" Type="http://schemas.openxmlformats.org/officeDocument/2006/relationships/image" Target="../media/image3853.png"/><Relationship Id="rId68" Type="http://schemas.openxmlformats.org/officeDocument/2006/relationships/image" Target="../media/image3712.png"/><Relationship Id="rId89" Type="http://schemas.openxmlformats.org/officeDocument/2006/relationships/customXml" Target="../ink/ink3972.xml"/><Relationship Id="rId133" Type="http://schemas.openxmlformats.org/officeDocument/2006/relationships/customXml" Target="../ink/ink3991.xml"/><Relationship Id="rId154" Type="http://schemas.openxmlformats.org/officeDocument/2006/relationships/image" Target="../media/image3755.png"/><Relationship Id="rId175" Type="http://schemas.openxmlformats.org/officeDocument/2006/relationships/customXml" Target="../ink/ink4012.xml"/><Relationship Id="rId340" Type="http://schemas.openxmlformats.org/officeDocument/2006/relationships/image" Target="../media/image3848.png"/><Relationship Id="rId196" Type="http://schemas.openxmlformats.org/officeDocument/2006/relationships/image" Target="../media/image3776.png"/><Relationship Id="rId200" Type="http://schemas.openxmlformats.org/officeDocument/2006/relationships/image" Target="../media/image3778.png"/><Relationship Id="rId382" Type="http://schemas.openxmlformats.org/officeDocument/2006/relationships/customXml" Target="../ink/ink4105.xml"/><Relationship Id="rId417" Type="http://schemas.openxmlformats.org/officeDocument/2006/relationships/image" Target="../media/image26101.png"/><Relationship Id="rId438" Type="http://schemas.openxmlformats.org/officeDocument/2006/relationships/customXml" Target="../ink/ink4133.xml"/><Relationship Id="rId459" Type="http://schemas.openxmlformats.org/officeDocument/2006/relationships/image" Target="../media/image4748.png"/><Relationship Id="rId221" Type="http://schemas.openxmlformats.org/officeDocument/2006/relationships/customXml" Target="../ink/ink4035.xml"/><Relationship Id="rId242" Type="http://schemas.openxmlformats.org/officeDocument/2006/relationships/image" Target="../media/image3799.png"/><Relationship Id="rId263" Type="http://schemas.openxmlformats.org/officeDocument/2006/relationships/customXml" Target="../ink/ink4056.xml"/><Relationship Id="rId284" Type="http://schemas.openxmlformats.org/officeDocument/2006/relationships/image" Target="../media/image3820.png"/><Relationship Id="rId319" Type="http://schemas.openxmlformats.org/officeDocument/2006/relationships/customXml" Target="../ink/ink4084.xml"/><Relationship Id="rId470" Type="http://schemas.openxmlformats.org/officeDocument/2006/relationships/customXml" Target="../ink/ink4149.xml"/><Relationship Id="rId491" Type="http://schemas.openxmlformats.org/officeDocument/2006/relationships/image" Target="../media/image3696.png"/><Relationship Id="rId505" Type="http://schemas.openxmlformats.org/officeDocument/2006/relationships/image" Target="../media/image3852.png"/><Relationship Id="rId526" Type="http://schemas.openxmlformats.org/officeDocument/2006/relationships/customXml" Target="../ink/ink4177.xml"/><Relationship Id="rId58" Type="http://schemas.openxmlformats.org/officeDocument/2006/relationships/image" Target="../media/image3707.png"/><Relationship Id="rId79" Type="http://schemas.openxmlformats.org/officeDocument/2006/relationships/customXml" Target="../ink/ink3967.xml"/><Relationship Id="rId102" Type="http://schemas.openxmlformats.org/officeDocument/2006/relationships/image" Target="../media/image3729.png"/><Relationship Id="rId123" Type="http://schemas.openxmlformats.org/officeDocument/2006/relationships/customXml" Target="../ink/ink3986.xml"/><Relationship Id="rId144" Type="http://schemas.openxmlformats.org/officeDocument/2006/relationships/image" Target="../media/image3750.png"/><Relationship Id="rId330" Type="http://schemas.openxmlformats.org/officeDocument/2006/relationships/image" Target="../media/image3843.png"/><Relationship Id="rId90" Type="http://schemas.openxmlformats.org/officeDocument/2006/relationships/image" Target="../media/image3723.png"/><Relationship Id="rId165" Type="http://schemas.openxmlformats.org/officeDocument/2006/relationships/customXml" Target="../ink/ink4007.xml"/><Relationship Id="rId186" Type="http://schemas.openxmlformats.org/officeDocument/2006/relationships/image" Target="../media/image3771.png"/><Relationship Id="rId351" Type="http://schemas.openxmlformats.org/officeDocument/2006/relationships/customXml" Target="../ink/ink4100.xml"/><Relationship Id="rId393" Type="http://schemas.openxmlformats.org/officeDocument/2006/relationships/image" Target="../media/image3863.png"/><Relationship Id="rId407" Type="http://schemas.openxmlformats.org/officeDocument/2006/relationships/image" Target="../media/image21101.png"/><Relationship Id="rId428" Type="http://schemas.openxmlformats.org/officeDocument/2006/relationships/customXml" Target="../ink/ink4128.xml"/><Relationship Id="rId449" Type="http://schemas.openxmlformats.org/officeDocument/2006/relationships/image" Target="../media/image42100.png"/><Relationship Id="rId211" Type="http://schemas.openxmlformats.org/officeDocument/2006/relationships/customXml" Target="../ink/ink4030.xml"/><Relationship Id="rId232" Type="http://schemas.openxmlformats.org/officeDocument/2006/relationships/image" Target="../media/image3794.png"/><Relationship Id="rId253" Type="http://schemas.openxmlformats.org/officeDocument/2006/relationships/customXml" Target="../ink/ink4051.xml"/><Relationship Id="rId274" Type="http://schemas.openxmlformats.org/officeDocument/2006/relationships/image" Target="../media/image3815.png"/><Relationship Id="rId295" Type="http://schemas.openxmlformats.org/officeDocument/2006/relationships/customXml" Target="../ink/ink4072.xml"/><Relationship Id="rId309" Type="http://schemas.openxmlformats.org/officeDocument/2006/relationships/customXml" Target="../ink/ink4079.xml"/><Relationship Id="rId460" Type="http://schemas.openxmlformats.org/officeDocument/2006/relationships/customXml" Target="../ink/ink4144.xml"/><Relationship Id="rId481" Type="http://schemas.openxmlformats.org/officeDocument/2006/relationships/image" Target="../media/image3691.png"/><Relationship Id="rId516" Type="http://schemas.openxmlformats.org/officeDocument/2006/relationships/customXml" Target="../ink/ink4172.xml"/><Relationship Id="rId69" Type="http://schemas.openxmlformats.org/officeDocument/2006/relationships/customXml" Target="../ink/ink3962.xml"/><Relationship Id="rId134" Type="http://schemas.openxmlformats.org/officeDocument/2006/relationships/image" Target="../media/image3745.png"/><Relationship Id="rId320" Type="http://schemas.openxmlformats.org/officeDocument/2006/relationships/image" Target="../media/image3838.png"/><Relationship Id="rId80" Type="http://schemas.openxmlformats.org/officeDocument/2006/relationships/image" Target="../media/image3718.png"/><Relationship Id="rId155" Type="http://schemas.openxmlformats.org/officeDocument/2006/relationships/customXml" Target="../ink/ink4002.xml"/><Relationship Id="rId176" Type="http://schemas.openxmlformats.org/officeDocument/2006/relationships/image" Target="../media/image3766.png"/><Relationship Id="rId197" Type="http://schemas.openxmlformats.org/officeDocument/2006/relationships/customXml" Target="../ink/ink4023.xml"/><Relationship Id="rId341" Type="http://schemas.openxmlformats.org/officeDocument/2006/relationships/customXml" Target="../ink/ink4095.xml"/><Relationship Id="rId383" Type="http://schemas.openxmlformats.org/officeDocument/2006/relationships/image" Target="../media/image3858.png"/><Relationship Id="rId418" Type="http://schemas.openxmlformats.org/officeDocument/2006/relationships/customXml" Target="../ink/ink4123.xml"/><Relationship Id="rId439" Type="http://schemas.openxmlformats.org/officeDocument/2006/relationships/image" Target="../media/image37100.png"/><Relationship Id="rId201" Type="http://schemas.openxmlformats.org/officeDocument/2006/relationships/customXml" Target="../ink/ink4025.xml"/><Relationship Id="rId222" Type="http://schemas.openxmlformats.org/officeDocument/2006/relationships/image" Target="../media/image3789.png"/><Relationship Id="rId243" Type="http://schemas.openxmlformats.org/officeDocument/2006/relationships/customXml" Target="../ink/ink4046.xml"/><Relationship Id="rId264" Type="http://schemas.openxmlformats.org/officeDocument/2006/relationships/image" Target="../media/image3810.png"/><Relationship Id="rId285" Type="http://schemas.openxmlformats.org/officeDocument/2006/relationships/customXml" Target="../ink/ink4067.xml"/><Relationship Id="rId450" Type="http://schemas.openxmlformats.org/officeDocument/2006/relationships/customXml" Target="../ink/ink4139.xml"/><Relationship Id="rId471" Type="http://schemas.openxmlformats.org/officeDocument/2006/relationships/image" Target="../media/image3686.png"/><Relationship Id="rId506" Type="http://schemas.openxmlformats.org/officeDocument/2006/relationships/customXml" Target="../ink/ink4167.xml"/><Relationship Id="rId59" Type="http://schemas.openxmlformats.org/officeDocument/2006/relationships/customXml" Target="../ink/ink3957.xml"/><Relationship Id="rId103" Type="http://schemas.openxmlformats.org/officeDocument/2006/relationships/customXml" Target="../ink/ink3979.xml"/><Relationship Id="rId124" Type="http://schemas.openxmlformats.org/officeDocument/2006/relationships/image" Target="../media/image3740.png"/><Relationship Id="rId310" Type="http://schemas.openxmlformats.org/officeDocument/2006/relationships/image" Target="../media/image3833.png"/><Relationship Id="rId492" Type="http://schemas.openxmlformats.org/officeDocument/2006/relationships/customXml" Target="../ink/ink4160.xml"/><Relationship Id="rId527" Type="http://schemas.openxmlformats.org/officeDocument/2006/relationships/image" Target="../media/image3110.png"/><Relationship Id="rId70" Type="http://schemas.openxmlformats.org/officeDocument/2006/relationships/image" Target="../media/image3713.png"/><Relationship Id="rId91" Type="http://schemas.openxmlformats.org/officeDocument/2006/relationships/customXml" Target="../ink/ink3973.xml"/><Relationship Id="rId145" Type="http://schemas.openxmlformats.org/officeDocument/2006/relationships/customXml" Target="../ink/ink3997.xml"/><Relationship Id="rId166" Type="http://schemas.openxmlformats.org/officeDocument/2006/relationships/image" Target="../media/image3761.png"/><Relationship Id="rId187" Type="http://schemas.openxmlformats.org/officeDocument/2006/relationships/customXml" Target="../ink/ink4018.xml"/><Relationship Id="rId331" Type="http://schemas.openxmlformats.org/officeDocument/2006/relationships/customXml" Target="../ink/ink4090.xml"/><Relationship Id="rId352" Type="http://schemas.openxmlformats.org/officeDocument/2006/relationships/image" Target="../media/image3680.png"/><Relationship Id="rId394" Type="http://schemas.openxmlformats.org/officeDocument/2006/relationships/customXml" Target="../ink/ink4111.xml"/><Relationship Id="rId408" Type="http://schemas.openxmlformats.org/officeDocument/2006/relationships/customXml" Target="../ink/ink4118.xml"/><Relationship Id="rId429" Type="http://schemas.openxmlformats.org/officeDocument/2006/relationships/image" Target="../media/image32101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3784.png"/><Relationship Id="rId233" Type="http://schemas.openxmlformats.org/officeDocument/2006/relationships/customXml" Target="../ink/ink4041.xml"/><Relationship Id="rId254" Type="http://schemas.openxmlformats.org/officeDocument/2006/relationships/image" Target="../media/image3805.png"/><Relationship Id="rId440" Type="http://schemas.openxmlformats.org/officeDocument/2006/relationships/customXml" Target="../ink/ink4134.xml"/><Relationship Id="rId275" Type="http://schemas.openxmlformats.org/officeDocument/2006/relationships/customXml" Target="../ink/ink4062.xml"/><Relationship Id="rId296" Type="http://schemas.openxmlformats.org/officeDocument/2006/relationships/image" Target="../media/image3826.png"/><Relationship Id="rId300" Type="http://schemas.openxmlformats.org/officeDocument/2006/relationships/image" Target="../media/image3828.png"/><Relationship Id="rId461" Type="http://schemas.openxmlformats.org/officeDocument/2006/relationships/image" Target="../media/image4875.png"/><Relationship Id="rId482" Type="http://schemas.openxmlformats.org/officeDocument/2006/relationships/customXml" Target="../ink/ink4155.xml"/><Relationship Id="rId517" Type="http://schemas.openxmlformats.org/officeDocument/2006/relationships/image" Target="../media/image3854.png"/><Relationship Id="rId60" Type="http://schemas.openxmlformats.org/officeDocument/2006/relationships/image" Target="../media/image3708.png"/><Relationship Id="rId81" Type="http://schemas.openxmlformats.org/officeDocument/2006/relationships/customXml" Target="../ink/ink3968.xml"/><Relationship Id="rId135" Type="http://schemas.openxmlformats.org/officeDocument/2006/relationships/customXml" Target="../ink/ink3992.xml"/><Relationship Id="rId156" Type="http://schemas.openxmlformats.org/officeDocument/2006/relationships/image" Target="../media/image3756.png"/><Relationship Id="rId177" Type="http://schemas.openxmlformats.org/officeDocument/2006/relationships/customXml" Target="../ink/ink4013.xml"/><Relationship Id="rId198" Type="http://schemas.openxmlformats.org/officeDocument/2006/relationships/image" Target="../media/image3777.png"/><Relationship Id="rId321" Type="http://schemas.openxmlformats.org/officeDocument/2006/relationships/customXml" Target="../ink/ink4085.xml"/><Relationship Id="rId342" Type="http://schemas.openxmlformats.org/officeDocument/2006/relationships/image" Target="../media/image3849.png"/><Relationship Id="rId384" Type="http://schemas.openxmlformats.org/officeDocument/2006/relationships/customXml" Target="../ink/ink4106.xml"/><Relationship Id="rId419" Type="http://schemas.openxmlformats.org/officeDocument/2006/relationships/image" Target="../media/image27101.png"/><Relationship Id="rId202" Type="http://schemas.openxmlformats.org/officeDocument/2006/relationships/image" Target="../media/image3779.png"/><Relationship Id="rId223" Type="http://schemas.openxmlformats.org/officeDocument/2006/relationships/customXml" Target="../ink/ink4036.xml"/><Relationship Id="rId244" Type="http://schemas.openxmlformats.org/officeDocument/2006/relationships/image" Target="../media/image3800.png"/><Relationship Id="rId430" Type="http://schemas.openxmlformats.org/officeDocument/2006/relationships/customXml" Target="../ink/ink4129.xml"/><Relationship Id="rId265" Type="http://schemas.openxmlformats.org/officeDocument/2006/relationships/customXml" Target="../ink/ink4057.xml"/><Relationship Id="rId286" Type="http://schemas.openxmlformats.org/officeDocument/2006/relationships/image" Target="../media/image3821.png"/><Relationship Id="rId451" Type="http://schemas.openxmlformats.org/officeDocument/2006/relationships/image" Target="../media/image43100.png"/><Relationship Id="rId472" Type="http://schemas.openxmlformats.org/officeDocument/2006/relationships/customXml" Target="../ink/ink4150.xml"/><Relationship Id="rId493" Type="http://schemas.openxmlformats.org/officeDocument/2006/relationships/image" Target="../media/image3697.png"/><Relationship Id="rId507" Type="http://schemas.openxmlformats.org/officeDocument/2006/relationships/image" Target="../media/image3732.png"/><Relationship Id="rId528" Type="http://schemas.openxmlformats.org/officeDocument/2006/relationships/customXml" Target="../ink/ink4178.xml"/><Relationship Id="rId50" Type="http://schemas.openxmlformats.org/officeDocument/2006/relationships/image" Target="../media/image3703.png"/><Relationship Id="rId104" Type="http://schemas.openxmlformats.org/officeDocument/2006/relationships/image" Target="../media/image3730.png"/><Relationship Id="rId125" Type="http://schemas.openxmlformats.org/officeDocument/2006/relationships/customXml" Target="../ink/ink3987.xml"/><Relationship Id="rId146" Type="http://schemas.openxmlformats.org/officeDocument/2006/relationships/image" Target="../media/image3751.png"/><Relationship Id="rId167" Type="http://schemas.openxmlformats.org/officeDocument/2006/relationships/customXml" Target="../ink/ink4008.xml"/><Relationship Id="rId188" Type="http://schemas.openxmlformats.org/officeDocument/2006/relationships/image" Target="../media/image3772.png"/><Relationship Id="rId311" Type="http://schemas.openxmlformats.org/officeDocument/2006/relationships/customXml" Target="../ink/ink4080.xml"/><Relationship Id="rId332" Type="http://schemas.openxmlformats.org/officeDocument/2006/relationships/image" Target="../media/image3844.png"/><Relationship Id="rId353" Type="http://schemas.openxmlformats.org/officeDocument/2006/relationships/customXml" Target="../ink/ink4101.xml"/><Relationship Id="rId395" Type="http://schemas.openxmlformats.org/officeDocument/2006/relationships/image" Target="../media/image3864.png"/><Relationship Id="rId409" Type="http://schemas.openxmlformats.org/officeDocument/2006/relationships/image" Target="../media/image22101.png"/><Relationship Id="rId71" Type="http://schemas.openxmlformats.org/officeDocument/2006/relationships/customXml" Target="../ink/ink3963.xml"/><Relationship Id="rId92" Type="http://schemas.openxmlformats.org/officeDocument/2006/relationships/image" Target="../media/image3724.png"/><Relationship Id="rId213" Type="http://schemas.openxmlformats.org/officeDocument/2006/relationships/customXml" Target="../ink/ink4031.xml"/><Relationship Id="rId234" Type="http://schemas.openxmlformats.org/officeDocument/2006/relationships/image" Target="../media/image3795.png"/><Relationship Id="rId420" Type="http://schemas.openxmlformats.org/officeDocument/2006/relationships/customXml" Target="../ink/ink4124.xml"/><Relationship Id="rId2" Type="http://schemas.openxmlformats.org/officeDocument/2006/relationships/customXml" Target="../ink/ink3952.xml"/><Relationship Id="rId255" Type="http://schemas.openxmlformats.org/officeDocument/2006/relationships/customXml" Target="../ink/ink4052.xml"/><Relationship Id="rId276" Type="http://schemas.openxmlformats.org/officeDocument/2006/relationships/image" Target="../media/image3816.png"/><Relationship Id="rId297" Type="http://schemas.openxmlformats.org/officeDocument/2006/relationships/customXml" Target="../ink/ink4073.xml"/><Relationship Id="rId441" Type="http://schemas.openxmlformats.org/officeDocument/2006/relationships/image" Target="../media/image38100.png"/><Relationship Id="rId462" Type="http://schemas.openxmlformats.org/officeDocument/2006/relationships/customXml" Target="../ink/ink4145.xml"/><Relationship Id="rId483" Type="http://schemas.openxmlformats.org/officeDocument/2006/relationships/image" Target="../media/image3692.png"/><Relationship Id="rId518" Type="http://schemas.openxmlformats.org/officeDocument/2006/relationships/customXml" Target="../ink/ink4173.xml"/><Relationship Id="rId136" Type="http://schemas.openxmlformats.org/officeDocument/2006/relationships/image" Target="../media/image3746.png"/><Relationship Id="rId157" Type="http://schemas.openxmlformats.org/officeDocument/2006/relationships/customXml" Target="../ink/ink4003.xml"/><Relationship Id="rId178" Type="http://schemas.openxmlformats.org/officeDocument/2006/relationships/image" Target="../media/image3767.png"/><Relationship Id="rId301" Type="http://schemas.openxmlformats.org/officeDocument/2006/relationships/customXml" Target="../ink/ink4075.xml"/><Relationship Id="rId322" Type="http://schemas.openxmlformats.org/officeDocument/2006/relationships/image" Target="../media/image3839.png"/><Relationship Id="rId343" Type="http://schemas.openxmlformats.org/officeDocument/2006/relationships/customXml" Target="../ink/ink4096.xml"/><Relationship Id="rId61" Type="http://schemas.openxmlformats.org/officeDocument/2006/relationships/customXml" Target="../ink/ink3958.xml"/><Relationship Id="rId82" Type="http://schemas.openxmlformats.org/officeDocument/2006/relationships/image" Target="../media/image3719.png"/><Relationship Id="rId199" Type="http://schemas.openxmlformats.org/officeDocument/2006/relationships/customXml" Target="../ink/ink4024.xml"/><Relationship Id="rId203" Type="http://schemas.openxmlformats.org/officeDocument/2006/relationships/customXml" Target="../ink/ink4026.xml"/><Relationship Id="rId385" Type="http://schemas.openxmlformats.org/officeDocument/2006/relationships/image" Target="../media/image3859.png"/><Relationship Id="rId224" Type="http://schemas.openxmlformats.org/officeDocument/2006/relationships/image" Target="../media/image3790.png"/><Relationship Id="rId245" Type="http://schemas.openxmlformats.org/officeDocument/2006/relationships/customXml" Target="../ink/ink4047.xml"/><Relationship Id="rId266" Type="http://schemas.openxmlformats.org/officeDocument/2006/relationships/image" Target="../media/image3811.png"/><Relationship Id="rId287" Type="http://schemas.openxmlformats.org/officeDocument/2006/relationships/customXml" Target="../ink/ink4068.xml"/><Relationship Id="rId410" Type="http://schemas.openxmlformats.org/officeDocument/2006/relationships/customXml" Target="../ink/ink4119.xml"/><Relationship Id="rId431" Type="http://schemas.openxmlformats.org/officeDocument/2006/relationships/image" Target="../media/image33100.png"/><Relationship Id="rId452" Type="http://schemas.openxmlformats.org/officeDocument/2006/relationships/customXml" Target="../ink/ink4140.xml"/><Relationship Id="rId473" Type="http://schemas.openxmlformats.org/officeDocument/2006/relationships/image" Target="../media/image3687.png"/><Relationship Id="rId494" Type="http://schemas.openxmlformats.org/officeDocument/2006/relationships/customXml" Target="../ink/ink4161.xml"/><Relationship Id="rId508" Type="http://schemas.openxmlformats.org/officeDocument/2006/relationships/customXml" Target="../ink/ink4168.xml"/><Relationship Id="rId529" Type="http://schemas.openxmlformats.org/officeDocument/2006/relationships/image" Target="../media/image3111.png"/><Relationship Id="rId105" Type="http://schemas.openxmlformats.org/officeDocument/2006/relationships/customXml" Target="../ink/ink3980.xml"/><Relationship Id="rId126" Type="http://schemas.openxmlformats.org/officeDocument/2006/relationships/image" Target="../media/image3741.png"/><Relationship Id="rId147" Type="http://schemas.openxmlformats.org/officeDocument/2006/relationships/customXml" Target="../ink/ink3998.xml"/><Relationship Id="rId168" Type="http://schemas.openxmlformats.org/officeDocument/2006/relationships/image" Target="../media/image3762.png"/><Relationship Id="rId312" Type="http://schemas.openxmlformats.org/officeDocument/2006/relationships/image" Target="../media/image3834.png"/><Relationship Id="rId333" Type="http://schemas.openxmlformats.org/officeDocument/2006/relationships/customXml" Target="../ink/ink4091.xml"/><Relationship Id="rId354" Type="http://schemas.openxmlformats.org/officeDocument/2006/relationships/image" Target="../media/image3681.png"/><Relationship Id="rId51" Type="http://schemas.openxmlformats.org/officeDocument/2006/relationships/customXml" Target="../ink/ink3953.xml"/><Relationship Id="rId72" Type="http://schemas.openxmlformats.org/officeDocument/2006/relationships/image" Target="../media/image3714.png"/><Relationship Id="rId93" Type="http://schemas.openxmlformats.org/officeDocument/2006/relationships/customXml" Target="../ink/ink3974.xml"/><Relationship Id="rId189" Type="http://schemas.openxmlformats.org/officeDocument/2006/relationships/customXml" Target="../ink/ink4019.xml"/><Relationship Id="rId396" Type="http://schemas.openxmlformats.org/officeDocument/2006/relationships/customXml" Target="../ink/ink4112.xml"/><Relationship Id="rId214" Type="http://schemas.openxmlformats.org/officeDocument/2006/relationships/image" Target="../media/image3785.png"/><Relationship Id="rId235" Type="http://schemas.openxmlformats.org/officeDocument/2006/relationships/customXml" Target="../ink/ink4042.xml"/><Relationship Id="rId256" Type="http://schemas.openxmlformats.org/officeDocument/2006/relationships/image" Target="../media/image3806.png"/><Relationship Id="rId277" Type="http://schemas.openxmlformats.org/officeDocument/2006/relationships/customXml" Target="../ink/ink4063.xml"/><Relationship Id="rId298" Type="http://schemas.openxmlformats.org/officeDocument/2006/relationships/image" Target="../media/image3827.png"/><Relationship Id="rId400" Type="http://schemas.openxmlformats.org/officeDocument/2006/relationships/customXml" Target="../ink/ink4114.xml"/><Relationship Id="rId421" Type="http://schemas.openxmlformats.org/officeDocument/2006/relationships/image" Target="../media/image28101.png"/><Relationship Id="rId442" Type="http://schemas.openxmlformats.org/officeDocument/2006/relationships/customXml" Target="../ink/ink4135.xml"/><Relationship Id="rId463" Type="http://schemas.openxmlformats.org/officeDocument/2006/relationships/image" Target="../media/image3682.png"/><Relationship Id="rId484" Type="http://schemas.openxmlformats.org/officeDocument/2006/relationships/customXml" Target="../ink/ink4156.xml"/><Relationship Id="rId519" Type="http://schemas.openxmlformats.org/officeDocument/2006/relationships/image" Target="../media/image3868.png"/><Relationship Id="rId116" Type="http://schemas.openxmlformats.org/officeDocument/2006/relationships/image" Target="../media/image3736.png"/><Relationship Id="rId137" Type="http://schemas.openxmlformats.org/officeDocument/2006/relationships/customXml" Target="../ink/ink3993.xml"/><Relationship Id="rId158" Type="http://schemas.openxmlformats.org/officeDocument/2006/relationships/image" Target="../media/image3757.png"/><Relationship Id="rId302" Type="http://schemas.openxmlformats.org/officeDocument/2006/relationships/image" Target="../media/image3829.png"/><Relationship Id="rId323" Type="http://schemas.openxmlformats.org/officeDocument/2006/relationships/customXml" Target="../ink/ink4086.xml"/><Relationship Id="rId344" Type="http://schemas.openxmlformats.org/officeDocument/2006/relationships/image" Target="../media/image3850.png"/><Relationship Id="rId530" Type="http://schemas.openxmlformats.org/officeDocument/2006/relationships/customXml" Target="../ink/ink4179.xml"/><Relationship Id="rId62" Type="http://schemas.openxmlformats.org/officeDocument/2006/relationships/image" Target="../media/image3709.png"/><Relationship Id="rId83" Type="http://schemas.openxmlformats.org/officeDocument/2006/relationships/customXml" Target="../ink/ink3969.xml"/><Relationship Id="rId179" Type="http://schemas.openxmlformats.org/officeDocument/2006/relationships/customXml" Target="../ink/ink4014.xml"/><Relationship Id="rId386" Type="http://schemas.openxmlformats.org/officeDocument/2006/relationships/customXml" Target="../ink/ink4107.xml"/><Relationship Id="rId190" Type="http://schemas.openxmlformats.org/officeDocument/2006/relationships/image" Target="../media/image3773.png"/><Relationship Id="rId204" Type="http://schemas.openxmlformats.org/officeDocument/2006/relationships/image" Target="../media/image3780.png"/><Relationship Id="rId225" Type="http://schemas.openxmlformats.org/officeDocument/2006/relationships/customXml" Target="../ink/ink4037.xml"/><Relationship Id="rId246" Type="http://schemas.openxmlformats.org/officeDocument/2006/relationships/image" Target="../media/image3801.png"/><Relationship Id="rId267" Type="http://schemas.openxmlformats.org/officeDocument/2006/relationships/customXml" Target="../ink/ink4058.xml"/><Relationship Id="rId288" Type="http://schemas.openxmlformats.org/officeDocument/2006/relationships/image" Target="../media/image3822.png"/><Relationship Id="rId411" Type="http://schemas.openxmlformats.org/officeDocument/2006/relationships/image" Target="../media/image23101.png"/><Relationship Id="rId432" Type="http://schemas.openxmlformats.org/officeDocument/2006/relationships/customXml" Target="../ink/ink4130.xml"/><Relationship Id="rId453" Type="http://schemas.openxmlformats.org/officeDocument/2006/relationships/image" Target="../media/image44100.png"/><Relationship Id="rId474" Type="http://schemas.openxmlformats.org/officeDocument/2006/relationships/customXml" Target="../ink/ink4151.xml"/><Relationship Id="rId509" Type="http://schemas.openxmlformats.org/officeDocument/2006/relationships/image" Target="../media/image3733.png"/><Relationship Id="rId106" Type="http://schemas.openxmlformats.org/officeDocument/2006/relationships/image" Target="../media/image3731.png"/><Relationship Id="rId127" Type="http://schemas.openxmlformats.org/officeDocument/2006/relationships/customXml" Target="../ink/ink3988.xml"/><Relationship Id="rId313" Type="http://schemas.openxmlformats.org/officeDocument/2006/relationships/customXml" Target="../ink/ink4081.xml"/><Relationship Id="rId495" Type="http://schemas.openxmlformats.org/officeDocument/2006/relationships/image" Target="../media/image3698.png"/><Relationship Id="rId52" Type="http://schemas.openxmlformats.org/officeDocument/2006/relationships/image" Target="../media/image3704.png"/><Relationship Id="rId73" Type="http://schemas.openxmlformats.org/officeDocument/2006/relationships/customXml" Target="../ink/ink3964.xml"/><Relationship Id="rId94" Type="http://schemas.openxmlformats.org/officeDocument/2006/relationships/image" Target="../media/image3725.png"/><Relationship Id="rId148" Type="http://schemas.openxmlformats.org/officeDocument/2006/relationships/image" Target="../media/image3752.png"/><Relationship Id="rId169" Type="http://schemas.openxmlformats.org/officeDocument/2006/relationships/customXml" Target="../ink/ink4009.xml"/><Relationship Id="rId334" Type="http://schemas.openxmlformats.org/officeDocument/2006/relationships/image" Target="../media/image3845.png"/><Relationship Id="rId355" Type="http://schemas.openxmlformats.org/officeDocument/2006/relationships/customXml" Target="../ink/ink4102.xml"/><Relationship Id="rId397" Type="http://schemas.openxmlformats.org/officeDocument/2006/relationships/image" Target="../media/image3865.png"/><Relationship Id="rId520" Type="http://schemas.openxmlformats.org/officeDocument/2006/relationships/customXml" Target="../ink/ink4174.xml"/><Relationship Id="rId180" Type="http://schemas.openxmlformats.org/officeDocument/2006/relationships/image" Target="../media/image3768.png"/><Relationship Id="rId215" Type="http://schemas.openxmlformats.org/officeDocument/2006/relationships/customXml" Target="../ink/ink4032.xml"/><Relationship Id="rId236" Type="http://schemas.openxmlformats.org/officeDocument/2006/relationships/image" Target="../media/image3796.png"/><Relationship Id="rId257" Type="http://schemas.openxmlformats.org/officeDocument/2006/relationships/customXml" Target="../ink/ink4053.xml"/><Relationship Id="rId278" Type="http://schemas.openxmlformats.org/officeDocument/2006/relationships/image" Target="../media/image3817.png"/><Relationship Id="rId401" Type="http://schemas.openxmlformats.org/officeDocument/2006/relationships/image" Target="../media/image3867.png"/><Relationship Id="rId422" Type="http://schemas.openxmlformats.org/officeDocument/2006/relationships/customXml" Target="../ink/ink4125.xml"/><Relationship Id="rId443" Type="http://schemas.openxmlformats.org/officeDocument/2006/relationships/image" Target="../media/image39100.png"/><Relationship Id="rId464" Type="http://schemas.openxmlformats.org/officeDocument/2006/relationships/customXml" Target="../ink/ink4146.xml"/><Relationship Id="rId303" Type="http://schemas.openxmlformats.org/officeDocument/2006/relationships/customXml" Target="../ink/ink4076.xml"/><Relationship Id="rId485" Type="http://schemas.openxmlformats.org/officeDocument/2006/relationships/image" Target="../media/image3693.png"/><Relationship Id="rId84" Type="http://schemas.openxmlformats.org/officeDocument/2006/relationships/image" Target="../media/image3720.png"/><Relationship Id="rId138" Type="http://schemas.openxmlformats.org/officeDocument/2006/relationships/image" Target="../media/image3747.png"/><Relationship Id="rId345" Type="http://schemas.openxmlformats.org/officeDocument/2006/relationships/customXml" Target="../ink/ink4097.xml"/><Relationship Id="rId387" Type="http://schemas.openxmlformats.org/officeDocument/2006/relationships/image" Target="../media/image3860.png"/><Relationship Id="rId510" Type="http://schemas.openxmlformats.org/officeDocument/2006/relationships/customXml" Target="../ink/ink4169.xml"/><Relationship Id="rId191" Type="http://schemas.openxmlformats.org/officeDocument/2006/relationships/customXml" Target="../ink/ink4020.xml"/><Relationship Id="rId205" Type="http://schemas.openxmlformats.org/officeDocument/2006/relationships/customXml" Target="../ink/ink4027.xml"/><Relationship Id="rId247" Type="http://schemas.openxmlformats.org/officeDocument/2006/relationships/customXml" Target="../ink/ink4048.xml"/><Relationship Id="rId412" Type="http://schemas.openxmlformats.org/officeDocument/2006/relationships/customXml" Target="../ink/ink4120.xml"/><Relationship Id="rId107" Type="http://schemas.openxmlformats.org/officeDocument/2006/relationships/customXml" Target="../ink/ink3981.xml"/><Relationship Id="rId289" Type="http://schemas.openxmlformats.org/officeDocument/2006/relationships/customXml" Target="../ink/ink4069.xml"/><Relationship Id="rId454" Type="http://schemas.openxmlformats.org/officeDocument/2006/relationships/customXml" Target="../ink/ink4141.xml"/><Relationship Id="rId496" Type="http://schemas.openxmlformats.org/officeDocument/2006/relationships/customXml" Target="../ink/ink4162.xml"/><Relationship Id="rId53" Type="http://schemas.openxmlformats.org/officeDocument/2006/relationships/customXml" Target="../ink/ink3954.xml"/><Relationship Id="rId149" Type="http://schemas.openxmlformats.org/officeDocument/2006/relationships/customXml" Target="../ink/ink3999.xml"/><Relationship Id="rId314" Type="http://schemas.openxmlformats.org/officeDocument/2006/relationships/image" Target="../media/image3835.png"/><Relationship Id="rId398" Type="http://schemas.openxmlformats.org/officeDocument/2006/relationships/customXml" Target="../ink/ink4113.xml"/><Relationship Id="rId521" Type="http://schemas.openxmlformats.org/officeDocument/2006/relationships/image" Target="../media/image3869.png"/><Relationship Id="rId95" Type="http://schemas.openxmlformats.org/officeDocument/2006/relationships/customXml" Target="../ink/ink3975.xml"/><Relationship Id="rId160" Type="http://schemas.openxmlformats.org/officeDocument/2006/relationships/image" Target="../media/image3758.png"/><Relationship Id="rId216" Type="http://schemas.openxmlformats.org/officeDocument/2006/relationships/image" Target="../media/image3786.png"/><Relationship Id="rId423" Type="http://schemas.openxmlformats.org/officeDocument/2006/relationships/image" Target="../media/image29100.png"/><Relationship Id="rId258" Type="http://schemas.openxmlformats.org/officeDocument/2006/relationships/image" Target="../media/image3807.png"/><Relationship Id="rId465" Type="http://schemas.openxmlformats.org/officeDocument/2006/relationships/image" Target="../media/image3683.png"/><Relationship Id="rId64" Type="http://schemas.openxmlformats.org/officeDocument/2006/relationships/image" Target="../media/image3710.png"/><Relationship Id="rId118" Type="http://schemas.openxmlformats.org/officeDocument/2006/relationships/image" Target="../media/image3737.png"/><Relationship Id="rId325" Type="http://schemas.openxmlformats.org/officeDocument/2006/relationships/customXml" Target="../ink/ink4087.xml"/><Relationship Id="rId532" Type="http://schemas.openxmlformats.org/officeDocument/2006/relationships/customXml" Target="../ink/ink4180.xml"/><Relationship Id="rId171" Type="http://schemas.openxmlformats.org/officeDocument/2006/relationships/customXml" Target="../ink/ink4010.xml"/><Relationship Id="rId227" Type="http://schemas.openxmlformats.org/officeDocument/2006/relationships/customXml" Target="../ink/ink4038.xml"/><Relationship Id="rId269" Type="http://schemas.openxmlformats.org/officeDocument/2006/relationships/customXml" Target="../ink/ink4059.xml"/><Relationship Id="rId434" Type="http://schemas.openxmlformats.org/officeDocument/2006/relationships/customXml" Target="../ink/ink4131.xml"/><Relationship Id="rId476" Type="http://schemas.openxmlformats.org/officeDocument/2006/relationships/customXml" Target="../ink/ink4152.xml"/><Relationship Id="rId129" Type="http://schemas.openxmlformats.org/officeDocument/2006/relationships/customXml" Target="../ink/ink3989.xml"/><Relationship Id="rId280" Type="http://schemas.openxmlformats.org/officeDocument/2006/relationships/image" Target="../media/image3818.png"/><Relationship Id="rId336" Type="http://schemas.openxmlformats.org/officeDocument/2006/relationships/image" Target="../media/image3846.png"/><Relationship Id="rId501" Type="http://schemas.openxmlformats.org/officeDocument/2006/relationships/image" Target="../media/image3701.png"/><Relationship Id="rId75" Type="http://schemas.openxmlformats.org/officeDocument/2006/relationships/customXml" Target="../ink/ink3965.xml"/><Relationship Id="rId140" Type="http://schemas.openxmlformats.org/officeDocument/2006/relationships/image" Target="../media/image3748.png"/><Relationship Id="rId182" Type="http://schemas.openxmlformats.org/officeDocument/2006/relationships/image" Target="../media/image3769.png"/><Relationship Id="rId378" Type="http://schemas.openxmlformats.org/officeDocument/2006/relationships/customXml" Target="../ink/ink4103.xml"/><Relationship Id="rId403" Type="http://schemas.openxmlformats.org/officeDocument/2006/relationships/image" Target="../media/image19101.png"/><Relationship Id="rId238" Type="http://schemas.openxmlformats.org/officeDocument/2006/relationships/image" Target="../media/image3797.png"/><Relationship Id="rId445" Type="http://schemas.openxmlformats.org/officeDocument/2006/relationships/image" Target="../media/image40100.png"/><Relationship Id="rId487" Type="http://schemas.openxmlformats.org/officeDocument/2006/relationships/image" Target="../media/image3694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24.png"/><Relationship Id="rId299" Type="http://schemas.openxmlformats.org/officeDocument/2006/relationships/image" Target="../media/image25230.png"/><Relationship Id="rId63" Type="http://schemas.openxmlformats.org/officeDocument/2006/relationships/image" Target="../media/image3898.png"/><Relationship Id="rId159" Type="http://schemas.openxmlformats.org/officeDocument/2006/relationships/image" Target="../media/image7710.png"/><Relationship Id="rId324" Type="http://schemas.openxmlformats.org/officeDocument/2006/relationships/customXml" Target="../ink/ink4332.xml"/><Relationship Id="rId366" Type="http://schemas.openxmlformats.org/officeDocument/2006/relationships/customXml" Target="../ink/ink4353.xml"/><Relationship Id="rId531" Type="http://schemas.openxmlformats.org/officeDocument/2006/relationships/image" Target="../media/image3989.png"/><Relationship Id="rId170" Type="http://schemas.openxmlformats.org/officeDocument/2006/relationships/customXml" Target="../ink/ink4256.xml"/><Relationship Id="rId226" Type="http://schemas.openxmlformats.org/officeDocument/2006/relationships/customXml" Target="../ink/ink4283.xml"/><Relationship Id="rId268" Type="http://schemas.openxmlformats.org/officeDocument/2006/relationships/customXml" Target="../ink/ink4304.xml"/><Relationship Id="rId475" Type="http://schemas.openxmlformats.org/officeDocument/2006/relationships/image" Target="../media/image3875.png"/><Relationship Id="rId32" Type="http://schemas.openxmlformats.org/officeDocument/2006/relationships/customXml" Target="../ink/ink4187.xml"/><Relationship Id="rId74" Type="http://schemas.openxmlformats.org/officeDocument/2006/relationships/customXml" Target="../ink/ink4208.xml"/><Relationship Id="rId128" Type="http://schemas.openxmlformats.org/officeDocument/2006/relationships/customXml" Target="../ink/ink4235.xml"/><Relationship Id="rId335" Type="http://schemas.openxmlformats.org/officeDocument/2006/relationships/image" Target="../media/image3933.png"/><Relationship Id="rId377" Type="http://schemas.openxmlformats.org/officeDocument/2006/relationships/image" Target="../media/image3954.png"/><Relationship Id="rId500" Type="http://schemas.openxmlformats.org/officeDocument/2006/relationships/customXml" Target="../ink/ink4395.xml"/><Relationship Id="rId542" Type="http://schemas.openxmlformats.org/officeDocument/2006/relationships/customXml" Target="../ink/ink4416.xml"/><Relationship Id="rId5" Type="http://schemas.openxmlformats.org/officeDocument/2006/relationships/image" Target="../media/image38690.png"/><Relationship Id="rId181" Type="http://schemas.openxmlformats.org/officeDocument/2006/relationships/image" Target="../media/image9590.png"/><Relationship Id="rId237" Type="http://schemas.openxmlformats.org/officeDocument/2006/relationships/image" Target="../media/image24780.png"/><Relationship Id="rId402" Type="http://schemas.openxmlformats.org/officeDocument/2006/relationships/customXml" Target="../ink/ink4371.xml"/><Relationship Id="rId279" Type="http://schemas.openxmlformats.org/officeDocument/2006/relationships/image" Target="../media/image24990.png"/><Relationship Id="rId486" Type="http://schemas.openxmlformats.org/officeDocument/2006/relationships/customXml" Target="../ink/ink4388.xml"/><Relationship Id="rId43" Type="http://schemas.openxmlformats.org/officeDocument/2006/relationships/image" Target="../media/image3888.png"/><Relationship Id="rId139" Type="http://schemas.openxmlformats.org/officeDocument/2006/relationships/image" Target="../media/image67100.png"/><Relationship Id="rId290" Type="http://schemas.openxmlformats.org/officeDocument/2006/relationships/customXml" Target="../ink/ink4315.xml"/><Relationship Id="rId304" Type="http://schemas.openxmlformats.org/officeDocument/2006/relationships/customXml" Target="../ink/ink4322.xml"/><Relationship Id="rId346" Type="http://schemas.openxmlformats.org/officeDocument/2006/relationships/customXml" Target="../ink/ink4343.xml"/><Relationship Id="rId388" Type="http://schemas.openxmlformats.org/officeDocument/2006/relationships/customXml" Target="../ink/ink4364.xml"/><Relationship Id="rId511" Type="http://schemas.openxmlformats.org/officeDocument/2006/relationships/image" Target="../media/image3979.png"/><Relationship Id="rId85" Type="http://schemas.openxmlformats.org/officeDocument/2006/relationships/image" Target="../media/image3909.png"/><Relationship Id="rId150" Type="http://schemas.openxmlformats.org/officeDocument/2006/relationships/customXml" Target="../ink/ink4246.xml"/><Relationship Id="rId192" Type="http://schemas.openxmlformats.org/officeDocument/2006/relationships/customXml" Target="../ink/ink4266.xml"/><Relationship Id="rId206" Type="http://schemas.openxmlformats.org/officeDocument/2006/relationships/customXml" Target="../ink/ink4273.xml"/><Relationship Id="rId248" Type="http://schemas.openxmlformats.org/officeDocument/2006/relationships/customXml" Target="../ink/ink4294.xml"/><Relationship Id="rId497" Type="http://schemas.openxmlformats.org/officeDocument/2006/relationships/image" Target="../media/image3972.png"/><Relationship Id="rId108" Type="http://schemas.openxmlformats.org/officeDocument/2006/relationships/customXml" Target="../ink/ink4225.xml"/><Relationship Id="rId315" Type="http://schemas.openxmlformats.org/officeDocument/2006/relationships/image" Target="../media/image3872.png"/><Relationship Id="rId357" Type="http://schemas.openxmlformats.org/officeDocument/2006/relationships/image" Target="../media/image3944.png"/><Relationship Id="rId522" Type="http://schemas.openxmlformats.org/officeDocument/2006/relationships/customXml" Target="../ink/ink4406.xml"/><Relationship Id="rId54" Type="http://schemas.openxmlformats.org/officeDocument/2006/relationships/customXml" Target="../ink/ink4198.xml"/><Relationship Id="rId96" Type="http://schemas.openxmlformats.org/officeDocument/2006/relationships/customXml" Target="../ink/ink4219.xml"/><Relationship Id="rId161" Type="http://schemas.openxmlformats.org/officeDocument/2006/relationships/image" Target="../media/image7910.png"/><Relationship Id="rId217" Type="http://schemas.openxmlformats.org/officeDocument/2006/relationships/image" Target="../media/image21880.png"/><Relationship Id="rId399" Type="http://schemas.openxmlformats.org/officeDocument/2006/relationships/image" Target="../media/image3965.png"/><Relationship Id="rId259" Type="http://schemas.openxmlformats.org/officeDocument/2006/relationships/image" Target="../media/image24890.png"/><Relationship Id="rId466" Type="http://schemas.openxmlformats.org/officeDocument/2006/relationships/customXml" Target="../ink/ink4378.xml"/><Relationship Id="rId119" Type="http://schemas.openxmlformats.org/officeDocument/2006/relationships/image" Target="../media/image57100.png"/><Relationship Id="rId270" Type="http://schemas.openxmlformats.org/officeDocument/2006/relationships/customXml" Target="../ink/ink4305.xml"/><Relationship Id="rId326" Type="http://schemas.openxmlformats.org/officeDocument/2006/relationships/customXml" Target="../ink/ink4333.xml"/><Relationship Id="rId533" Type="http://schemas.openxmlformats.org/officeDocument/2006/relationships/image" Target="../media/image3990.png"/><Relationship Id="rId65" Type="http://schemas.openxmlformats.org/officeDocument/2006/relationships/image" Target="../media/image3899.png"/><Relationship Id="rId130" Type="http://schemas.openxmlformats.org/officeDocument/2006/relationships/customXml" Target="../ink/ink4236.xml"/><Relationship Id="rId368" Type="http://schemas.openxmlformats.org/officeDocument/2006/relationships/customXml" Target="../ink/ink4354.xml"/><Relationship Id="rId172" Type="http://schemas.openxmlformats.org/officeDocument/2006/relationships/customXml" Target="../ink/ink4257.xml"/><Relationship Id="rId228" Type="http://schemas.openxmlformats.org/officeDocument/2006/relationships/customXml" Target="../ink/ink4284.xml"/><Relationship Id="rId477" Type="http://schemas.openxmlformats.org/officeDocument/2006/relationships/image" Target="../media/image3876.png"/><Relationship Id="rId109" Type="http://schemas.openxmlformats.org/officeDocument/2006/relationships/image" Target="../media/image52100.png"/><Relationship Id="rId260" Type="http://schemas.openxmlformats.org/officeDocument/2006/relationships/customXml" Target="../ink/ink4300.xml"/><Relationship Id="rId281" Type="http://schemas.openxmlformats.org/officeDocument/2006/relationships/image" Target="../media/image25000.png"/><Relationship Id="rId316" Type="http://schemas.openxmlformats.org/officeDocument/2006/relationships/customXml" Target="../ink/ink4328.xml"/><Relationship Id="rId337" Type="http://schemas.openxmlformats.org/officeDocument/2006/relationships/image" Target="../media/image3934.png"/><Relationship Id="rId502" Type="http://schemas.openxmlformats.org/officeDocument/2006/relationships/customXml" Target="../ink/ink4396.xml"/><Relationship Id="rId523" Type="http://schemas.openxmlformats.org/officeDocument/2006/relationships/image" Target="../media/image3985.png"/><Relationship Id="rId34" Type="http://schemas.openxmlformats.org/officeDocument/2006/relationships/customXml" Target="../ink/ink4188.xml"/><Relationship Id="rId55" Type="http://schemas.openxmlformats.org/officeDocument/2006/relationships/image" Target="../media/image3894.png"/><Relationship Id="rId76" Type="http://schemas.openxmlformats.org/officeDocument/2006/relationships/customXml" Target="../ink/ink4209.xml"/><Relationship Id="rId97" Type="http://schemas.openxmlformats.org/officeDocument/2006/relationships/image" Target="../media/image3915.png"/><Relationship Id="rId120" Type="http://schemas.openxmlformats.org/officeDocument/2006/relationships/customXml" Target="../ink/ink4231.xml"/><Relationship Id="rId141" Type="http://schemas.openxmlformats.org/officeDocument/2006/relationships/image" Target="../media/image6861.png"/><Relationship Id="rId358" Type="http://schemas.openxmlformats.org/officeDocument/2006/relationships/customXml" Target="../ink/ink4349.xml"/><Relationship Id="rId379" Type="http://schemas.openxmlformats.org/officeDocument/2006/relationships/image" Target="../media/image3955.png"/><Relationship Id="rId544" Type="http://schemas.openxmlformats.org/officeDocument/2006/relationships/customXml" Target="../ink/ink4417.xml"/><Relationship Id="rId162" Type="http://schemas.openxmlformats.org/officeDocument/2006/relationships/customXml" Target="../ink/ink4252.xml"/><Relationship Id="rId218" Type="http://schemas.openxmlformats.org/officeDocument/2006/relationships/customXml" Target="../ink/ink4279.xml"/><Relationship Id="rId239" Type="http://schemas.openxmlformats.org/officeDocument/2006/relationships/image" Target="../media/image24790.png"/><Relationship Id="rId390" Type="http://schemas.openxmlformats.org/officeDocument/2006/relationships/customXml" Target="../ink/ink4365.xml"/><Relationship Id="rId404" Type="http://schemas.openxmlformats.org/officeDocument/2006/relationships/customXml" Target="../ink/ink4372.xml"/><Relationship Id="rId467" Type="http://schemas.openxmlformats.org/officeDocument/2006/relationships/image" Target="../media/image3999.png"/><Relationship Id="rId250" Type="http://schemas.openxmlformats.org/officeDocument/2006/relationships/customXml" Target="../ink/ink4295.xml"/><Relationship Id="rId271" Type="http://schemas.openxmlformats.org/officeDocument/2006/relationships/image" Target="../media/image24950.png"/><Relationship Id="rId292" Type="http://schemas.openxmlformats.org/officeDocument/2006/relationships/customXml" Target="../ink/ink4316.xml"/><Relationship Id="rId306" Type="http://schemas.openxmlformats.org/officeDocument/2006/relationships/customXml" Target="../ink/ink4323.xml"/><Relationship Id="rId488" Type="http://schemas.openxmlformats.org/officeDocument/2006/relationships/customXml" Target="../ink/ink4389.xml"/><Relationship Id="rId45" Type="http://schemas.openxmlformats.org/officeDocument/2006/relationships/image" Target="../media/image3889.png"/><Relationship Id="rId66" Type="http://schemas.openxmlformats.org/officeDocument/2006/relationships/customXml" Target="../ink/ink4204.xml"/><Relationship Id="rId87" Type="http://schemas.openxmlformats.org/officeDocument/2006/relationships/image" Target="../media/image3910.png"/><Relationship Id="rId110" Type="http://schemas.openxmlformats.org/officeDocument/2006/relationships/customXml" Target="../ink/ink4226.xml"/><Relationship Id="rId131" Type="http://schemas.openxmlformats.org/officeDocument/2006/relationships/image" Target="../media/image63100.png"/><Relationship Id="rId327" Type="http://schemas.openxmlformats.org/officeDocument/2006/relationships/image" Target="../media/image3929.png"/><Relationship Id="rId348" Type="http://schemas.openxmlformats.org/officeDocument/2006/relationships/customXml" Target="../ink/ink4344.xml"/><Relationship Id="rId369" Type="http://schemas.openxmlformats.org/officeDocument/2006/relationships/image" Target="../media/image3950.png"/><Relationship Id="rId513" Type="http://schemas.openxmlformats.org/officeDocument/2006/relationships/image" Target="../media/image3980.png"/><Relationship Id="rId534" Type="http://schemas.openxmlformats.org/officeDocument/2006/relationships/customXml" Target="../ink/ink4412.xml"/><Relationship Id="rId152" Type="http://schemas.openxmlformats.org/officeDocument/2006/relationships/customXml" Target="../ink/ink4247.xml"/><Relationship Id="rId173" Type="http://schemas.openxmlformats.org/officeDocument/2006/relationships/image" Target="../media/image58910.png"/><Relationship Id="rId194" Type="http://schemas.openxmlformats.org/officeDocument/2006/relationships/customXml" Target="../ink/ink4267.xml"/><Relationship Id="rId208" Type="http://schemas.openxmlformats.org/officeDocument/2006/relationships/customXml" Target="../ink/ink4274.xml"/><Relationship Id="rId229" Type="http://schemas.openxmlformats.org/officeDocument/2006/relationships/image" Target="../media/image24740.png"/><Relationship Id="rId380" Type="http://schemas.openxmlformats.org/officeDocument/2006/relationships/customXml" Target="../ink/ink4360.xml"/><Relationship Id="rId457" Type="http://schemas.openxmlformats.org/officeDocument/2006/relationships/image" Target="../media/image3994.png"/><Relationship Id="rId240" Type="http://schemas.openxmlformats.org/officeDocument/2006/relationships/customXml" Target="../ink/ink4290.xml"/><Relationship Id="rId261" Type="http://schemas.openxmlformats.org/officeDocument/2006/relationships/image" Target="../media/image24900.png"/><Relationship Id="rId478" Type="http://schemas.openxmlformats.org/officeDocument/2006/relationships/customXml" Target="../ink/ink4384.xml"/><Relationship Id="rId499" Type="http://schemas.openxmlformats.org/officeDocument/2006/relationships/image" Target="../media/image3973.png"/><Relationship Id="rId35" Type="http://schemas.openxmlformats.org/officeDocument/2006/relationships/image" Target="../media/image3884.png"/><Relationship Id="rId56" Type="http://schemas.openxmlformats.org/officeDocument/2006/relationships/customXml" Target="../ink/ink4199.xml"/><Relationship Id="rId77" Type="http://schemas.openxmlformats.org/officeDocument/2006/relationships/image" Target="../media/image3905.png"/><Relationship Id="rId100" Type="http://schemas.openxmlformats.org/officeDocument/2006/relationships/customXml" Target="../ink/ink4221.xml"/><Relationship Id="rId282" Type="http://schemas.openxmlformats.org/officeDocument/2006/relationships/customXml" Target="../ink/ink4311.xml"/><Relationship Id="rId317" Type="http://schemas.openxmlformats.org/officeDocument/2006/relationships/image" Target="../media/image3924.png"/><Relationship Id="rId338" Type="http://schemas.openxmlformats.org/officeDocument/2006/relationships/customXml" Target="../ink/ink4339.xml"/><Relationship Id="rId359" Type="http://schemas.openxmlformats.org/officeDocument/2006/relationships/image" Target="../media/image3945.png"/><Relationship Id="rId503" Type="http://schemas.openxmlformats.org/officeDocument/2006/relationships/image" Target="../media/image3975.png"/><Relationship Id="rId524" Type="http://schemas.openxmlformats.org/officeDocument/2006/relationships/customXml" Target="../ink/ink4407.xml"/><Relationship Id="rId545" Type="http://schemas.openxmlformats.org/officeDocument/2006/relationships/image" Target="../media/image4004.png"/><Relationship Id="rId98" Type="http://schemas.openxmlformats.org/officeDocument/2006/relationships/customXml" Target="../ink/ink4220.xml"/><Relationship Id="rId121" Type="http://schemas.openxmlformats.org/officeDocument/2006/relationships/image" Target="../media/image5861.png"/><Relationship Id="rId142" Type="http://schemas.openxmlformats.org/officeDocument/2006/relationships/customXml" Target="../ink/ink4242.xml"/><Relationship Id="rId163" Type="http://schemas.openxmlformats.org/officeDocument/2006/relationships/image" Target="../media/image57210.png"/><Relationship Id="rId219" Type="http://schemas.openxmlformats.org/officeDocument/2006/relationships/image" Target="../media/image21890.png"/><Relationship Id="rId370" Type="http://schemas.openxmlformats.org/officeDocument/2006/relationships/customXml" Target="../ink/ink4355.xml"/><Relationship Id="rId391" Type="http://schemas.openxmlformats.org/officeDocument/2006/relationships/image" Target="../media/image3961.png"/><Relationship Id="rId405" Type="http://schemas.openxmlformats.org/officeDocument/2006/relationships/image" Target="../media/image3873.png"/><Relationship Id="rId230" Type="http://schemas.openxmlformats.org/officeDocument/2006/relationships/customXml" Target="../ink/ink4285.xml"/><Relationship Id="rId251" Type="http://schemas.openxmlformats.org/officeDocument/2006/relationships/image" Target="../media/image24850.png"/><Relationship Id="rId468" Type="http://schemas.openxmlformats.org/officeDocument/2006/relationships/customXml" Target="../ink/ink4379.xml"/><Relationship Id="rId489" Type="http://schemas.openxmlformats.org/officeDocument/2006/relationships/image" Target="../media/image3968.png"/><Relationship Id="rId25" Type="http://schemas.openxmlformats.org/officeDocument/2006/relationships/image" Target="../media/image3879.png"/><Relationship Id="rId46" Type="http://schemas.openxmlformats.org/officeDocument/2006/relationships/customXml" Target="../ink/ink4194.xml"/><Relationship Id="rId67" Type="http://schemas.openxmlformats.org/officeDocument/2006/relationships/image" Target="../media/image3900.png"/><Relationship Id="rId272" Type="http://schemas.openxmlformats.org/officeDocument/2006/relationships/customXml" Target="../ink/ink4306.xml"/><Relationship Id="rId293" Type="http://schemas.openxmlformats.org/officeDocument/2006/relationships/image" Target="../media/image25200.png"/><Relationship Id="rId307" Type="http://schemas.openxmlformats.org/officeDocument/2006/relationships/image" Target="../media/image3919.png"/><Relationship Id="rId328" Type="http://schemas.openxmlformats.org/officeDocument/2006/relationships/customXml" Target="../ink/ink4334.xml"/><Relationship Id="rId349" Type="http://schemas.openxmlformats.org/officeDocument/2006/relationships/image" Target="../media/image3940.png"/><Relationship Id="rId514" Type="http://schemas.openxmlformats.org/officeDocument/2006/relationships/customXml" Target="../ink/ink4402.xml"/><Relationship Id="rId535" Type="http://schemas.openxmlformats.org/officeDocument/2006/relationships/image" Target="../media/image3991.png"/><Relationship Id="rId88" Type="http://schemas.openxmlformats.org/officeDocument/2006/relationships/customXml" Target="../ink/ink4215.xml"/><Relationship Id="rId111" Type="http://schemas.openxmlformats.org/officeDocument/2006/relationships/image" Target="../media/image53100.png"/><Relationship Id="rId132" Type="http://schemas.openxmlformats.org/officeDocument/2006/relationships/customXml" Target="../ink/ink4237.xml"/><Relationship Id="rId153" Type="http://schemas.openxmlformats.org/officeDocument/2006/relationships/image" Target="../media/image7410.png"/><Relationship Id="rId174" Type="http://schemas.openxmlformats.org/officeDocument/2006/relationships/customXml" Target="../ink/ink4258.xml"/><Relationship Id="rId195" Type="http://schemas.openxmlformats.org/officeDocument/2006/relationships/image" Target="../media/image15090.png"/><Relationship Id="rId209" Type="http://schemas.openxmlformats.org/officeDocument/2006/relationships/image" Target="../media/image20250.png"/><Relationship Id="rId360" Type="http://schemas.openxmlformats.org/officeDocument/2006/relationships/customXml" Target="../ink/ink4350.xml"/><Relationship Id="rId381" Type="http://schemas.openxmlformats.org/officeDocument/2006/relationships/image" Target="../media/image3956.png"/><Relationship Id="rId220" Type="http://schemas.openxmlformats.org/officeDocument/2006/relationships/customXml" Target="../ink/ink4280.xml"/><Relationship Id="rId241" Type="http://schemas.openxmlformats.org/officeDocument/2006/relationships/image" Target="../media/image24800.png"/><Relationship Id="rId458" Type="http://schemas.openxmlformats.org/officeDocument/2006/relationships/customXml" Target="../ink/ink4374.xml"/><Relationship Id="rId479" Type="http://schemas.openxmlformats.org/officeDocument/2006/relationships/image" Target="../media/image3877.png"/><Relationship Id="rId36" Type="http://schemas.openxmlformats.org/officeDocument/2006/relationships/customXml" Target="../ink/ink4189.xml"/><Relationship Id="rId57" Type="http://schemas.openxmlformats.org/officeDocument/2006/relationships/image" Target="../media/image3895.png"/><Relationship Id="rId262" Type="http://schemas.openxmlformats.org/officeDocument/2006/relationships/customXml" Target="../ink/ink4301.xml"/><Relationship Id="rId283" Type="http://schemas.openxmlformats.org/officeDocument/2006/relationships/image" Target="../media/image25010.png"/><Relationship Id="rId318" Type="http://schemas.openxmlformats.org/officeDocument/2006/relationships/customXml" Target="../ink/ink4329.xml"/><Relationship Id="rId339" Type="http://schemas.openxmlformats.org/officeDocument/2006/relationships/image" Target="../media/image3935.png"/><Relationship Id="rId490" Type="http://schemas.openxmlformats.org/officeDocument/2006/relationships/customXml" Target="../ink/ink4390.xml"/><Relationship Id="rId504" Type="http://schemas.openxmlformats.org/officeDocument/2006/relationships/customXml" Target="../ink/ink4397.xml"/><Relationship Id="rId525" Type="http://schemas.openxmlformats.org/officeDocument/2006/relationships/image" Target="../media/image3986.png"/><Relationship Id="rId78" Type="http://schemas.openxmlformats.org/officeDocument/2006/relationships/customXml" Target="../ink/ink4210.xml"/><Relationship Id="rId99" Type="http://schemas.openxmlformats.org/officeDocument/2006/relationships/image" Target="../media/image3916.png"/><Relationship Id="rId101" Type="http://schemas.openxmlformats.org/officeDocument/2006/relationships/image" Target="../media/image3917.png"/><Relationship Id="rId122" Type="http://schemas.openxmlformats.org/officeDocument/2006/relationships/customXml" Target="../ink/ink4232.xml"/><Relationship Id="rId143" Type="http://schemas.openxmlformats.org/officeDocument/2006/relationships/image" Target="../media/image6959.png"/><Relationship Id="rId164" Type="http://schemas.openxmlformats.org/officeDocument/2006/relationships/customXml" Target="../ink/ink4253.xml"/><Relationship Id="rId185" Type="http://schemas.openxmlformats.org/officeDocument/2006/relationships/image" Target="../media/image15040.png"/><Relationship Id="rId350" Type="http://schemas.openxmlformats.org/officeDocument/2006/relationships/customXml" Target="../ink/ink4345.xml"/><Relationship Id="rId371" Type="http://schemas.openxmlformats.org/officeDocument/2006/relationships/image" Target="../media/image3951.png"/><Relationship Id="rId406" Type="http://schemas.openxmlformats.org/officeDocument/2006/relationships/customXml" Target="../ink/ink4373.xml"/><Relationship Id="rId210" Type="http://schemas.openxmlformats.org/officeDocument/2006/relationships/customXml" Target="../ink/ink4275.xml"/><Relationship Id="rId392" Type="http://schemas.openxmlformats.org/officeDocument/2006/relationships/customXml" Target="../ink/ink4366.xml"/><Relationship Id="rId469" Type="http://schemas.openxmlformats.org/officeDocument/2006/relationships/image" Target="../media/image4000.png"/><Relationship Id="rId26" Type="http://schemas.openxmlformats.org/officeDocument/2006/relationships/customXml" Target="../ink/ink4184.xml"/><Relationship Id="rId231" Type="http://schemas.openxmlformats.org/officeDocument/2006/relationships/image" Target="../media/image24750.png"/><Relationship Id="rId252" Type="http://schemas.openxmlformats.org/officeDocument/2006/relationships/customXml" Target="../ink/ink4296.xml"/><Relationship Id="rId273" Type="http://schemas.openxmlformats.org/officeDocument/2006/relationships/image" Target="../media/image24960.png"/><Relationship Id="rId294" Type="http://schemas.openxmlformats.org/officeDocument/2006/relationships/customXml" Target="../ink/ink4317.xml"/><Relationship Id="rId308" Type="http://schemas.openxmlformats.org/officeDocument/2006/relationships/customXml" Target="../ink/ink4324.xml"/><Relationship Id="rId329" Type="http://schemas.openxmlformats.org/officeDocument/2006/relationships/image" Target="../media/image3930.png"/><Relationship Id="rId480" Type="http://schemas.openxmlformats.org/officeDocument/2006/relationships/customXml" Target="../ink/ink4385.xml"/><Relationship Id="rId515" Type="http://schemas.openxmlformats.org/officeDocument/2006/relationships/image" Target="../media/image3981.png"/><Relationship Id="rId536" Type="http://schemas.openxmlformats.org/officeDocument/2006/relationships/customXml" Target="../ink/ink4413.xml"/><Relationship Id="rId47" Type="http://schemas.openxmlformats.org/officeDocument/2006/relationships/image" Target="../media/image3890.png"/><Relationship Id="rId68" Type="http://schemas.openxmlformats.org/officeDocument/2006/relationships/customXml" Target="../ink/ink4205.xml"/><Relationship Id="rId89" Type="http://schemas.openxmlformats.org/officeDocument/2006/relationships/image" Target="../media/image3911.png"/><Relationship Id="rId112" Type="http://schemas.openxmlformats.org/officeDocument/2006/relationships/customXml" Target="../ink/ink4227.xml"/><Relationship Id="rId133" Type="http://schemas.openxmlformats.org/officeDocument/2006/relationships/image" Target="../media/image6411.png"/><Relationship Id="rId154" Type="http://schemas.openxmlformats.org/officeDocument/2006/relationships/customXml" Target="../ink/ink4248.xml"/><Relationship Id="rId175" Type="http://schemas.openxmlformats.org/officeDocument/2006/relationships/image" Target="../media/image59010.png"/><Relationship Id="rId340" Type="http://schemas.openxmlformats.org/officeDocument/2006/relationships/customXml" Target="../ink/ink4340.xml"/><Relationship Id="rId361" Type="http://schemas.openxmlformats.org/officeDocument/2006/relationships/image" Target="../media/image3946.png"/><Relationship Id="rId196" Type="http://schemas.openxmlformats.org/officeDocument/2006/relationships/customXml" Target="../ink/ink4268.xml"/><Relationship Id="rId200" Type="http://schemas.openxmlformats.org/officeDocument/2006/relationships/customXml" Target="../ink/ink4270.xml"/><Relationship Id="rId382" Type="http://schemas.openxmlformats.org/officeDocument/2006/relationships/customXml" Target="../ink/ink4361.xml"/><Relationship Id="rId459" Type="http://schemas.openxmlformats.org/officeDocument/2006/relationships/image" Target="../media/image3995.png"/><Relationship Id="rId221" Type="http://schemas.openxmlformats.org/officeDocument/2006/relationships/image" Target="../media/image24320.png"/><Relationship Id="rId242" Type="http://schemas.openxmlformats.org/officeDocument/2006/relationships/customXml" Target="../ink/ink4291.xml"/><Relationship Id="rId263" Type="http://schemas.openxmlformats.org/officeDocument/2006/relationships/image" Target="../media/image24910.png"/><Relationship Id="rId284" Type="http://schemas.openxmlformats.org/officeDocument/2006/relationships/customXml" Target="../ink/ink4312.xml"/><Relationship Id="rId319" Type="http://schemas.openxmlformats.org/officeDocument/2006/relationships/image" Target="../media/image3925.png"/><Relationship Id="rId470" Type="http://schemas.openxmlformats.org/officeDocument/2006/relationships/customXml" Target="../ink/ink4380.xml"/><Relationship Id="rId491" Type="http://schemas.openxmlformats.org/officeDocument/2006/relationships/image" Target="../media/image3969.png"/><Relationship Id="rId505" Type="http://schemas.openxmlformats.org/officeDocument/2006/relationships/image" Target="../media/image3976.png"/><Relationship Id="rId526" Type="http://schemas.openxmlformats.org/officeDocument/2006/relationships/customXml" Target="../ink/ink4408.xml"/><Relationship Id="rId37" Type="http://schemas.openxmlformats.org/officeDocument/2006/relationships/image" Target="../media/image3885.png"/><Relationship Id="rId58" Type="http://schemas.openxmlformats.org/officeDocument/2006/relationships/customXml" Target="../ink/ink4200.xml"/><Relationship Id="rId79" Type="http://schemas.openxmlformats.org/officeDocument/2006/relationships/image" Target="../media/image3906.png"/><Relationship Id="rId102" Type="http://schemas.openxmlformats.org/officeDocument/2006/relationships/customXml" Target="../ink/ink4222.xml"/><Relationship Id="rId123" Type="http://schemas.openxmlformats.org/officeDocument/2006/relationships/image" Target="../media/image59100.png"/><Relationship Id="rId144" Type="http://schemas.openxmlformats.org/officeDocument/2006/relationships/customXml" Target="../ink/ink4243.xml"/><Relationship Id="rId330" Type="http://schemas.openxmlformats.org/officeDocument/2006/relationships/customXml" Target="../ink/ink4335.xml"/><Relationship Id="rId90" Type="http://schemas.openxmlformats.org/officeDocument/2006/relationships/customXml" Target="../ink/ink4216.xml"/><Relationship Id="rId165" Type="http://schemas.openxmlformats.org/officeDocument/2006/relationships/image" Target="../media/image58110.png"/><Relationship Id="rId186" Type="http://schemas.openxmlformats.org/officeDocument/2006/relationships/customXml" Target="../ink/ink4263.xml"/><Relationship Id="rId351" Type="http://schemas.openxmlformats.org/officeDocument/2006/relationships/image" Target="../media/image3941.png"/><Relationship Id="rId372" Type="http://schemas.openxmlformats.org/officeDocument/2006/relationships/customXml" Target="../ink/ink4356.xml"/><Relationship Id="rId393" Type="http://schemas.openxmlformats.org/officeDocument/2006/relationships/image" Target="../media/image3962.png"/><Relationship Id="rId211" Type="http://schemas.openxmlformats.org/officeDocument/2006/relationships/image" Target="../media/image20260.png"/><Relationship Id="rId232" Type="http://schemas.openxmlformats.org/officeDocument/2006/relationships/customXml" Target="../ink/ink4286.xml"/><Relationship Id="rId253" Type="http://schemas.openxmlformats.org/officeDocument/2006/relationships/image" Target="../media/image24860.png"/><Relationship Id="rId274" Type="http://schemas.openxmlformats.org/officeDocument/2006/relationships/customXml" Target="../ink/ink4307.xml"/><Relationship Id="rId295" Type="http://schemas.openxmlformats.org/officeDocument/2006/relationships/image" Target="../media/image25210.png"/><Relationship Id="rId309" Type="http://schemas.openxmlformats.org/officeDocument/2006/relationships/image" Target="../media/image3920.png"/><Relationship Id="rId460" Type="http://schemas.openxmlformats.org/officeDocument/2006/relationships/customXml" Target="../ink/ink4375.xml"/><Relationship Id="rId481" Type="http://schemas.openxmlformats.org/officeDocument/2006/relationships/image" Target="../media/image3878.png"/><Relationship Id="rId516" Type="http://schemas.openxmlformats.org/officeDocument/2006/relationships/customXml" Target="../ink/ink4403.xml"/><Relationship Id="rId27" Type="http://schemas.openxmlformats.org/officeDocument/2006/relationships/image" Target="../media/image3880.png"/><Relationship Id="rId48" Type="http://schemas.openxmlformats.org/officeDocument/2006/relationships/customXml" Target="../ink/ink4195.xml"/><Relationship Id="rId69" Type="http://schemas.openxmlformats.org/officeDocument/2006/relationships/image" Target="../media/image3901.png"/><Relationship Id="rId113" Type="http://schemas.openxmlformats.org/officeDocument/2006/relationships/image" Target="../media/image54100.png"/><Relationship Id="rId134" Type="http://schemas.openxmlformats.org/officeDocument/2006/relationships/customXml" Target="../ink/ink4238.xml"/><Relationship Id="rId320" Type="http://schemas.openxmlformats.org/officeDocument/2006/relationships/customXml" Target="../ink/ink4330.xml"/><Relationship Id="rId537" Type="http://schemas.openxmlformats.org/officeDocument/2006/relationships/image" Target="../media/image3992.png"/><Relationship Id="rId80" Type="http://schemas.openxmlformats.org/officeDocument/2006/relationships/customXml" Target="../ink/ink4211.xml"/><Relationship Id="rId155" Type="http://schemas.openxmlformats.org/officeDocument/2006/relationships/image" Target="../media/image7510.png"/><Relationship Id="rId176" Type="http://schemas.openxmlformats.org/officeDocument/2006/relationships/customXml" Target="../ink/ink4259.xml"/><Relationship Id="rId197" Type="http://schemas.openxmlformats.org/officeDocument/2006/relationships/image" Target="../media/image15100.png"/><Relationship Id="rId341" Type="http://schemas.openxmlformats.org/officeDocument/2006/relationships/image" Target="../media/image3936.png"/><Relationship Id="rId362" Type="http://schemas.openxmlformats.org/officeDocument/2006/relationships/customXml" Target="../ink/ink4351.xml"/><Relationship Id="rId383" Type="http://schemas.openxmlformats.org/officeDocument/2006/relationships/image" Target="../media/image3957.png"/><Relationship Id="rId201" Type="http://schemas.openxmlformats.org/officeDocument/2006/relationships/image" Target="../media/image15120.png"/><Relationship Id="rId222" Type="http://schemas.openxmlformats.org/officeDocument/2006/relationships/customXml" Target="../ink/ink4281.xml"/><Relationship Id="rId243" Type="http://schemas.openxmlformats.org/officeDocument/2006/relationships/image" Target="../media/image24810.png"/><Relationship Id="rId264" Type="http://schemas.openxmlformats.org/officeDocument/2006/relationships/customXml" Target="../ink/ink4302.xml"/><Relationship Id="rId285" Type="http://schemas.openxmlformats.org/officeDocument/2006/relationships/image" Target="../media/image25020.png"/><Relationship Id="rId471" Type="http://schemas.openxmlformats.org/officeDocument/2006/relationships/image" Target="../media/image4001.png"/><Relationship Id="rId506" Type="http://schemas.openxmlformats.org/officeDocument/2006/relationships/customXml" Target="../ink/ink4398.xml"/><Relationship Id="rId38" Type="http://schemas.openxmlformats.org/officeDocument/2006/relationships/customXml" Target="../ink/ink4190.xml"/><Relationship Id="rId59" Type="http://schemas.openxmlformats.org/officeDocument/2006/relationships/image" Target="../media/image3896.png"/><Relationship Id="rId103" Type="http://schemas.openxmlformats.org/officeDocument/2006/relationships/image" Target="../media/image49100.png"/><Relationship Id="rId124" Type="http://schemas.openxmlformats.org/officeDocument/2006/relationships/customXml" Target="../ink/ink4233.xml"/><Relationship Id="rId310" Type="http://schemas.openxmlformats.org/officeDocument/2006/relationships/customXml" Target="../ink/ink4325.xml"/><Relationship Id="rId492" Type="http://schemas.openxmlformats.org/officeDocument/2006/relationships/customXml" Target="../ink/ink4391.xml"/><Relationship Id="rId527" Type="http://schemas.openxmlformats.org/officeDocument/2006/relationships/image" Target="../media/image3987.png"/><Relationship Id="rId70" Type="http://schemas.openxmlformats.org/officeDocument/2006/relationships/customXml" Target="../ink/ink4206.xml"/><Relationship Id="rId91" Type="http://schemas.openxmlformats.org/officeDocument/2006/relationships/image" Target="../media/image3912.png"/><Relationship Id="rId145" Type="http://schemas.openxmlformats.org/officeDocument/2006/relationships/image" Target="../media/image70100.png"/><Relationship Id="rId166" Type="http://schemas.openxmlformats.org/officeDocument/2006/relationships/customXml" Target="../ink/ink4254.xml"/><Relationship Id="rId187" Type="http://schemas.openxmlformats.org/officeDocument/2006/relationships/image" Target="../media/image15050.png"/><Relationship Id="rId331" Type="http://schemas.openxmlformats.org/officeDocument/2006/relationships/image" Target="../media/image3931.png"/><Relationship Id="rId352" Type="http://schemas.openxmlformats.org/officeDocument/2006/relationships/customXml" Target="../ink/ink4346.xml"/><Relationship Id="rId373" Type="http://schemas.openxmlformats.org/officeDocument/2006/relationships/image" Target="../media/image3952.png"/><Relationship Id="rId394" Type="http://schemas.openxmlformats.org/officeDocument/2006/relationships/customXml" Target="../ink/ink4367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4276.xml"/><Relationship Id="rId233" Type="http://schemas.openxmlformats.org/officeDocument/2006/relationships/image" Target="../media/image24760.png"/><Relationship Id="rId254" Type="http://schemas.openxmlformats.org/officeDocument/2006/relationships/customXml" Target="../ink/ink4297.xml"/><Relationship Id="rId28" Type="http://schemas.openxmlformats.org/officeDocument/2006/relationships/customXml" Target="../ink/ink4185.xml"/><Relationship Id="rId49" Type="http://schemas.openxmlformats.org/officeDocument/2006/relationships/image" Target="../media/image3891.png"/><Relationship Id="rId114" Type="http://schemas.openxmlformats.org/officeDocument/2006/relationships/customXml" Target="../ink/ink4228.xml"/><Relationship Id="rId275" Type="http://schemas.openxmlformats.org/officeDocument/2006/relationships/image" Target="../media/image24970.png"/><Relationship Id="rId296" Type="http://schemas.openxmlformats.org/officeDocument/2006/relationships/customXml" Target="../ink/ink4318.xml"/><Relationship Id="rId300" Type="http://schemas.openxmlformats.org/officeDocument/2006/relationships/customXml" Target="../ink/ink4320.xml"/><Relationship Id="rId461" Type="http://schemas.openxmlformats.org/officeDocument/2006/relationships/image" Target="../media/image3996.png"/><Relationship Id="rId482" Type="http://schemas.openxmlformats.org/officeDocument/2006/relationships/customXml" Target="../ink/ink4386.xml"/><Relationship Id="rId517" Type="http://schemas.openxmlformats.org/officeDocument/2006/relationships/image" Target="../media/image3982.png"/><Relationship Id="rId538" Type="http://schemas.openxmlformats.org/officeDocument/2006/relationships/customXml" Target="../ink/ink4414.xml"/><Relationship Id="rId60" Type="http://schemas.openxmlformats.org/officeDocument/2006/relationships/customXml" Target="../ink/ink4201.xml"/><Relationship Id="rId81" Type="http://schemas.openxmlformats.org/officeDocument/2006/relationships/image" Target="../media/image3907.png"/><Relationship Id="rId135" Type="http://schemas.openxmlformats.org/officeDocument/2006/relationships/image" Target="../media/image6524.png"/><Relationship Id="rId156" Type="http://schemas.openxmlformats.org/officeDocument/2006/relationships/customXml" Target="../ink/ink4249.xml"/><Relationship Id="rId177" Type="http://schemas.openxmlformats.org/officeDocument/2006/relationships/image" Target="../media/image59110.png"/><Relationship Id="rId198" Type="http://schemas.openxmlformats.org/officeDocument/2006/relationships/customXml" Target="../ink/ink4269.xml"/><Relationship Id="rId321" Type="http://schemas.openxmlformats.org/officeDocument/2006/relationships/image" Target="../media/image3926.png"/><Relationship Id="rId342" Type="http://schemas.openxmlformats.org/officeDocument/2006/relationships/customXml" Target="../ink/ink4341.xml"/><Relationship Id="rId363" Type="http://schemas.openxmlformats.org/officeDocument/2006/relationships/image" Target="../media/image3947.png"/><Relationship Id="rId384" Type="http://schemas.openxmlformats.org/officeDocument/2006/relationships/customXml" Target="../ink/ink4362.xml"/><Relationship Id="rId202" Type="http://schemas.openxmlformats.org/officeDocument/2006/relationships/customXml" Target="../ink/ink4271.xml"/><Relationship Id="rId223" Type="http://schemas.openxmlformats.org/officeDocument/2006/relationships/image" Target="../media/image24620.png"/><Relationship Id="rId244" Type="http://schemas.openxmlformats.org/officeDocument/2006/relationships/customXml" Target="../ink/ink4292.xml"/><Relationship Id="rId39" Type="http://schemas.openxmlformats.org/officeDocument/2006/relationships/image" Target="../media/image3886.png"/><Relationship Id="rId265" Type="http://schemas.openxmlformats.org/officeDocument/2006/relationships/image" Target="../media/image24920.png"/><Relationship Id="rId286" Type="http://schemas.openxmlformats.org/officeDocument/2006/relationships/customXml" Target="../ink/ink4313.xml"/><Relationship Id="rId472" Type="http://schemas.openxmlformats.org/officeDocument/2006/relationships/customXml" Target="../ink/ink4381.xml"/><Relationship Id="rId493" Type="http://schemas.openxmlformats.org/officeDocument/2006/relationships/image" Target="../media/image3970.png"/><Relationship Id="rId507" Type="http://schemas.openxmlformats.org/officeDocument/2006/relationships/image" Target="../media/image3977.png"/><Relationship Id="rId528" Type="http://schemas.openxmlformats.org/officeDocument/2006/relationships/customXml" Target="../ink/ink4409.xml"/><Relationship Id="rId50" Type="http://schemas.openxmlformats.org/officeDocument/2006/relationships/customXml" Target="../ink/ink4196.xml"/><Relationship Id="rId104" Type="http://schemas.openxmlformats.org/officeDocument/2006/relationships/customXml" Target="../ink/ink4223.xml"/><Relationship Id="rId125" Type="http://schemas.openxmlformats.org/officeDocument/2006/relationships/image" Target="../media/image6015.png"/><Relationship Id="rId146" Type="http://schemas.openxmlformats.org/officeDocument/2006/relationships/customXml" Target="../ink/ink4244.xml"/><Relationship Id="rId167" Type="http://schemas.openxmlformats.org/officeDocument/2006/relationships/image" Target="../media/image58210.png"/><Relationship Id="rId188" Type="http://schemas.openxmlformats.org/officeDocument/2006/relationships/customXml" Target="../ink/ink4264.xml"/><Relationship Id="rId311" Type="http://schemas.openxmlformats.org/officeDocument/2006/relationships/image" Target="../media/image38700.png"/><Relationship Id="rId332" Type="http://schemas.openxmlformats.org/officeDocument/2006/relationships/customXml" Target="../ink/ink4336.xml"/><Relationship Id="rId353" Type="http://schemas.openxmlformats.org/officeDocument/2006/relationships/image" Target="../media/image3942.png"/><Relationship Id="rId374" Type="http://schemas.openxmlformats.org/officeDocument/2006/relationships/customXml" Target="../ink/ink4357.xml"/><Relationship Id="rId395" Type="http://schemas.openxmlformats.org/officeDocument/2006/relationships/image" Target="../media/image3963.png"/><Relationship Id="rId71" Type="http://schemas.openxmlformats.org/officeDocument/2006/relationships/image" Target="../media/image3902.png"/><Relationship Id="rId92" Type="http://schemas.openxmlformats.org/officeDocument/2006/relationships/customXml" Target="../ink/ink4217.xml"/><Relationship Id="rId213" Type="http://schemas.openxmlformats.org/officeDocument/2006/relationships/image" Target="../media/image21860.png"/><Relationship Id="rId234" Type="http://schemas.openxmlformats.org/officeDocument/2006/relationships/customXml" Target="../ink/ink4287.xml"/><Relationship Id="rId2" Type="http://schemas.openxmlformats.org/officeDocument/2006/relationships/customXml" Target="../ink/ink4181.xml"/><Relationship Id="rId29" Type="http://schemas.openxmlformats.org/officeDocument/2006/relationships/image" Target="../media/image3881.png"/><Relationship Id="rId255" Type="http://schemas.openxmlformats.org/officeDocument/2006/relationships/image" Target="../media/image24870.png"/><Relationship Id="rId276" Type="http://schemas.openxmlformats.org/officeDocument/2006/relationships/customXml" Target="../ink/ink4308.xml"/><Relationship Id="rId297" Type="http://schemas.openxmlformats.org/officeDocument/2006/relationships/image" Target="../media/image25220.png"/><Relationship Id="rId462" Type="http://schemas.openxmlformats.org/officeDocument/2006/relationships/customXml" Target="../ink/ink4376.xml"/><Relationship Id="rId483" Type="http://schemas.openxmlformats.org/officeDocument/2006/relationships/image" Target="../media/image3921.png"/><Relationship Id="rId518" Type="http://schemas.openxmlformats.org/officeDocument/2006/relationships/customXml" Target="../ink/ink4404.xml"/><Relationship Id="rId539" Type="http://schemas.openxmlformats.org/officeDocument/2006/relationships/image" Target="../media/image3993.png"/><Relationship Id="rId40" Type="http://schemas.openxmlformats.org/officeDocument/2006/relationships/customXml" Target="../ink/ink4191.xml"/><Relationship Id="rId115" Type="http://schemas.openxmlformats.org/officeDocument/2006/relationships/image" Target="../media/image55100.png"/><Relationship Id="rId136" Type="http://schemas.openxmlformats.org/officeDocument/2006/relationships/customXml" Target="../ink/ink4239.xml"/><Relationship Id="rId157" Type="http://schemas.openxmlformats.org/officeDocument/2006/relationships/image" Target="../media/image7610.png"/><Relationship Id="rId178" Type="http://schemas.openxmlformats.org/officeDocument/2006/relationships/customXml" Target="../ink/ink4260.xml"/><Relationship Id="rId301" Type="http://schemas.openxmlformats.org/officeDocument/2006/relationships/image" Target="../media/image36780.png"/><Relationship Id="rId322" Type="http://schemas.openxmlformats.org/officeDocument/2006/relationships/customXml" Target="../ink/ink4331.xml"/><Relationship Id="rId343" Type="http://schemas.openxmlformats.org/officeDocument/2006/relationships/image" Target="../media/image3937.png"/><Relationship Id="rId364" Type="http://schemas.openxmlformats.org/officeDocument/2006/relationships/customXml" Target="../ink/ink4352.xml"/><Relationship Id="rId61" Type="http://schemas.openxmlformats.org/officeDocument/2006/relationships/image" Target="../media/image3897.png"/><Relationship Id="rId82" Type="http://schemas.openxmlformats.org/officeDocument/2006/relationships/customXml" Target="../ink/ink4212.xml"/><Relationship Id="rId199" Type="http://schemas.openxmlformats.org/officeDocument/2006/relationships/image" Target="../media/image15110.png"/><Relationship Id="rId203" Type="http://schemas.openxmlformats.org/officeDocument/2006/relationships/image" Target="../media/image15130.png"/><Relationship Id="rId385" Type="http://schemas.openxmlformats.org/officeDocument/2006/relationships/image" Target="../media/image3958.png"/><Relationship Id="rId224" Type="http://schemas.openxmlformats.org/officeDocument/2006/relationships/customXml" Target="../ink/ink4282.xml"/><Relationship Id="rId245" Type="http://schemas.openxmlformats.org/officeDocument/2006/relationships/image" Target="../media/image24820.png"/><Relationship Id="rId266" Type="http://schemas.openxmlformats.org/officeDocument/2006/relationships/customXml" Target="../ink/ink4303.xml"/><Relationship Id="rId287" Type="http://schemas.openxmlformats.org/officeDocument/2006/relationships/image" Target="../media/image25030.png"/><Relationship Id="rId473" Type="http://schemas.openxmlformats.org/officeDocument/2006/relationships/image" Target="../media/image3874.png"/><Relationship Id="rId494" Type="http://schemas.openxmlformats.org/officeDocument/2006/relationships/customXml" Target="../ink/ink4392.xml"/><Relationship Id="rId508" Type="http://schemas.openxmlformats.org/officeDocument/2006/relationships/customXml" Target="../ink/ink4399.xml"/><Relationship Id="rId529" Type="http://schemas.openxmlformats.org/officeDocument/2006/relationships/image" Target="../media/image3988.png"/><Relationship Id="rId30" Type="http://schemas.openxmlformats.org/officeDocument/2006/relationships/customXml" Target="../ink/ink4186.xml"/><Relationship Id="rId105" Type="http://schemas.openxmlformats.org/officeDocument/2006/relationships/image" Target="../media/image5028.png"/><Relationship Id="rId126" Type="http://schemas.openxmlformats.org/officeDocument/2006/relationships/customXml" Target="../ink/ink4234.xml"/><Relationship Id="rId147" Type="http://schemas.openxmlformats.org/officeDocument/2006/relationships/image" Target="../media/image7169.png"/><Relationship Id="rId168" Type="http://schemas.openxmlformats.org/officeDocument/2006/relationships/customXml" Target="../ink/ink4255.xml"/><Relationship Id="rId312" Type="http://schemas.openxmlformats.org/officeDocument/2006/relationships/customXml" Target="../ink/ink4326.xml"/><Relationship Id="rId333" Type="http://schemas.openxmlformats.org/officeDocument/2006/relationships/image" Target="../media/image3932.png"/><Relationship Id="rId354" Type="http://schemas.openxmlformats.org/officeDocument/2006/relationships/customXml" Target="../ink/ink4347.xml"/><Relationship Id="rId540" Type="http://schemas.openxmlformats.org/officeDocument/2006/relationships/customXml" Target="../ink/ink4415.xml"/><Relationship Id="rId51" Type="http://schemas.openxmlformats.org/officeDocument/2006/relationships/image" Target="../media/image3892.png"/><Relationship Id="rId72" Type="http://schemas.openxmlformats.org/officeDocument/2006/relationships/customXml" Target="../ink/ink4207.xml"/><Relationship Id="rId93" Type="http://schemas.openxmlformats.org/officeDocument/2006/relationships/image" Target="../media/image3913.png"/><Relationship Id="rId189" Type="http://schemas.openxmlformats.org/officeDocument/2006/relationships/image" Target="../media/image15060.png"/><Relationship Id="rId375" Type="http://schemas.openxmlformats.org/officeDocument/2006/relationships/image" Target="../media/image3953.png"/><Relationship Id="rId396" Type="http://schemas.openxmlformats.org/officeDocument/2006/relationships/customXml" Target="../ink/ink4368.xml"/><Relationship Id="rId3" Type="http://schemas.openxmlformats.org/officeDocument/2006/relationships/image" Target="../media/image38680.png"/><Relationship Id="rId214" Type="http://schemas.openxmlformats.org/officeDocument/2006/relationships/customXml" Target="../ink/ink4277.xml"/><Relationship Id="rId235" Type="http://schemas.openxmlformats.org/officeDocument/2006/relationships/image" Target="../media/image24770.png"/><Relationship Id="rId256" Type="http://schemas.openxmlformats.org/officeDocument/2006/relationships/customXml" Target="../ink/ink4298.xml"/><Relationship Id="rId277" Type="http://schemas.openxmlformats.org/officeDocument/2006/relationships/image" Target="../media/image24980.png"/><Relationship Id="rId298" Type="http://schemas.openxmlformats.org/officeDocument/2006/relationships/customXml" Target="../ink/ink4319.xml"/><Relationship Id="rId400" Type="http://schemas.openxmlformats.org/officeDocument/2006/relationships/customXml" Target="../ink/ink4370.xml"/><Relationship Id="rId463" Type="http://schemas.openxmlformats.org/officeDocument/2006/relationships/image" Target="../media/image3997.png"/><Relationship Id="rId484" Type="http://schemas.openxmlformats.org/officeDocument/2006/relationships/customXml" Target="../ink/ink4387.xml"/><Relationship Id="rId519" Type="http://schemas.openxmlformats.org/officeDocument/2006/relationships/image" Target="../media/image3983.png"/><Relationship Id="rId116" Type="http://schemas.openxmlformats.org/officeDocument/2006/relationships/customXml" Target="../ink/ink4229.xml"/><Relationship Id="rId137" Type="http://schemas.openxmlformats.org/officeDocument/2006/relationships/image" Target="../media/image6653.png"/><Relationship Id="rId158" Type="http://schemas.openxmlformats.org/officeDocument/2006/relationships/customXml" Target="../ink/ink4250.xml"/><Relationship Id="rId302" Type="http://schemas.openxmlformats.org/officeDocument/2006/relationships/customXml" Target="../ink/ink4321.xml"/><Relationship Id="rId323" Type="http://schemas.openxmlformats.org/officeDocument/2006/relationships/image" Target="../media/image3927.png"/><Relationship Id="rId344" Type="http://schemas.openxmlformats.org/officeDocument/2006/relationships/customXml" Target="../ink/ink4342.xml"/><Relationship Id="rId530" Type="http://schemas.openxmlformats.org/officeDocument/2006/relationships/customXml" Target="../ink/ink4410.xml"/><Relationship Id="rId41" Type="http://schemas.openxmlformats.org/officeDocument/2006/relationships/image" Target="../media/image3887.png"/><Relationship Id="rId62" Type="http://schemas.openxmlformats.org/officeDocument/2006/relationships/customXml" Target="../ink/ink4202.xml"/><Relationship Id="rId83" Type="http://schemas.openxmlformats.org/officeDocument/2006/relationships/image" Target="../media/image3908.png"/><Relationship Id="rId179" Type="http://schemas.openxmlformats.org/officeDocument/2006/relationships/image" Target="../media/image9580.png"/><Relationship Id="rId365" Type="http://schemas.openxmlformats.org/officeDocument/2006/relationships/image" Target="../media/image3948.png"/><Relationship Id="rId386" Type="http://schemas.openxmlformats.org/officeDocument/2006/relationships/customXml" Target="../ink/ink4363.xml"/><Relationship Id="rId190" Type="http://schemas.openxmlformats.org/officeDocument/2006/relationships/customXml" Target="../ink/ink4265.xml"/><Relationship Id="rId204" Type="http://schemas.openxmlformats.org/officeDocument/2006/relationships/customXml" Target="../ink/ink4272.xml"/><Relationship Id="rId225" Type="http://schemas.openxmlformats.org/officeDocument/2006/relationships/image" Target="../media/image24720.png"/><Relationship Id="rId246" Type="http://schemas.openxmlformats.org/officeDocument/2006/relationships/customXml" Target="../ink/ink4293.xml"/><Relationship Id="rId267" Type="http://schemas.openxmlformats.org/officeDocument/2006/relationships/image" Target="../media/image24930.png"/><Relationship Id="rId288" Type="http://schemas.openxmlformats.org/officeDocument/2006/relationships/customXml" Target="../ink/ink4314.xml"/><Relationship Id="rId474" Type="http://schemas.openxmlformats.org/officeDocument/2006/relationships/customXml" Target="../ink/ink4382.xml"/><Relationship Id="rId509" Type="http://schemas.openxmlformats.org/officeDocument/2006/relationships/image" Target="../media/image3978.png"/><Relationship Id="rId106" Type="http://schemas.openxmlformats.org/officeDocument/2006/relationships/customXml" Target="../ink/ink4224.xml"/><Relationship Id="rId127" Type="http://schemas.openxmlformats.org/officeDocument/2006/relationships/image" Target="../media/image61100.png"/><Relationship Id="rId313" Type="http://schemas.openxmlformats.org/officeDocument/2006/relationships/image" Target="../media/image38710.png"/><Relationship Id="rId495" Type="http://schemas.openxmlformats.org/officeDocument/2006/relationships/image" Target="../media/image3971.png"/><Relationship Id="rId31" Type="http://schemas.openxmlformats.org/officeDocument/2006/relationships/image" Target="../media/image3882.png"/><Relationship Id="rId52" Type="http://schemas.openxmlformats.org/officeDocument/2006/relationships/customXml" Target="../ink/ink4197.xml"/><Relationship Id="rId73" Type="http://schemas.openxmlformats.org/officeDocument/2006/relationships/image" Target="../media/image3903.png"/><Relationship Id="rId94" Type="http://schemas.openxmlformats.org/officeDocument/2006/relationships/customXml" Target="../ink/ink4218.xml"/><Relationship Id="rId148" Type="http://schemas.openxmlformats.org/officeDocument/2006/relationships/customXml" Target="../ink/ink4245.xml"/><Relationship Id="rId169" Type="http://schemas.openxmlformats.org/officeDocument/2006/relationships/image" Target="../media/image58310.png"/><Relationship Id="rId334" Type="http://schemas.openxmlformats.org/officeDocument/2006/relationships/customXml" Target="../ink/ink4337.xml"/><Relationship Id="rId355" Type="http://schemas.openxmlformats.org/officeDocument/2006/relationships/image" Target="../media/image3943.png"/><Relationship Id="rId376" Type="http://schemas.openxmlformats.org/officeDocument/2006/relationships/customXml" Target="../ink/ink4358.xml"/><Relationship Id="rId397" Type="http://schemas.openxmlformats.org/officeDocument/2006/relationships/image" Target="../media/image3964.png"/><Relationship Id="rId520" Type="http://schemas.openxmlformats.org/officeDocument/2006/relationships/customXml" Target="../ink/ink4405.xml"/><Relationship Id="rId541" Type="http://schemas.openxmlformats.org/officeDocument/2006/relationships/image" Target="../media/image4002.png"/><Relationship Id="rId4" Type="http://schemas.openxmlformats.org/officeDocument/2006/relationships/customXml" Target="../ink/ink4182.xml"/><Relationship Id="rId180" Type="http://schemas.openxmlformats.org/officeDocument/2006/relationships/customXml" Target="../ink/ink4261.xml"/><Relationship Id="rId215" Type="http://schemas.openxmlformats.org/officeDocument/2006/relationships/image" Target="../media/image21870.png"/><Relationship Id="rId236" Type="http://schemas.openxmlformats.org/officeDocument/2006/relationships/customXml" Target="../ink/ink4288.xml"/><Relationship Id="rId257" Type="http://schemas.openxmlformats.org/officeDocument/2006/relationships/image" Target="../media/image24880.png"/><Relationship Id="rId278" Type="http://schemas.openxmlformats.org/officeDocument/2006/relationships/customXml" Target="../ink/ink4309.xml"/><Relationship Id="rId401" Type="http://schemas.openxmlformats.org/officeDocument/2006/relationships/image" Target="../media/image3966.png"/><Relationship Id="rId464" Type="http://schemas.openxmlformats.org/officeDocument/2006/relationships/customXml" Target="../ink/ink4377.xml"/><Relationship Id="rId303" Type="http://schemas.openxmlformats.org/officeDocument/2006/relationships/image" Target="../media/image36790.png"/><Relationship Id="rId485" Type="http://schemas.openxmlformats.org/officeDocument/2006/relationships/image" Target="../media/image3922.png"/><Relationship Id="rId42" Type="http://schemas.openxmlformats.org/officeDocument/2006/relationships/customXml" Target="../ink/ink4192.xml"/><Relationship Id="rId84" Type="http://schemas.openxmlformats.org/officeDocument/2006/relationships/customXml" Target="../ink/ink4213.xml"/><Relationship Id="rId138" Type="http://schemas.openxmlformats.org/officeDocument/2006/relationships/customXml" Target="../ink/ink4240.xml"/><Relationship Id="rId345" Type="http://schemas.openxmlformats.org/officeDocument/2006/relationships/image" Target="../media/image3938.png"/><Relationship Id="rId387" Type="http://schemas.openxmlformats.org/officeDocument/2006/relationships/image" Target="../media/image3959.png"/><Relationship Id="rId510" Type="http://schemas.openxmlformats.org/officeDocument/2006/relationships/customXml" Target="../ink/ink4400.xml"/><Relationship Id="rId191" Type="http://schemas.openxmlformats.org/officeDocument/2006/relationships/image" Target="../media/image15070.png"/><Relationship Id="rId205" Type="http://schemas.openxmlformats.org/officeDocument/2006/relationships/image" Target="../media/image20230.png"/><Relationship Id="rId247" Type="http://schemas.openxmlformats.org/officeDocument/2006/relationships/image" Target="../media/image24830.png"/><Relationship Id="rId107" Type="http://schemas.openxmlformats.org/officeDocument/2006/relationships/image" Target="../media/image5155.png"/><Relationship Id="rId289" Type="http://schemas.openxmlformats.org/officeDocument/2006/relationships/image" Target="../media/image25040.png"/><Relationship Id="rId496" Type="http://schemas.openxmlformats.org/officeDocument/2006/relationships/customXml" Target="../ink/ink4393.xml"/><Relationship Id="rId53" Type="http://schemas.openxmlformats.org/officeDocument/2006/relationships/image" Target="../media/image3893.png"/><Relationship Id="rId149" Type="http://schemas.openxmlformats.org/officeDocument/2006/relationships/image" Target="../media/image7217.png"/><Relationship Id="rId314" Type="http://schemas.openxmlformats.org/officeDocument/2006/relationships/customXml" Target="../ink/ink4327.xml"/><Relationship Id="rId356" Type="http://schemas.openxmlformats.org/officeDocument/2006/relationships/customXml" Target="../ink/ink4348.xml"/><Relationship Id="rId398" Type="http://schemas.openxmlformats.org/officeDocument/2006/relationships/customXml" Target="../ink/ink4369.xml"/><Relationship Id="rId521" Type="http://schemas.openxmlformats.org/officeDocument/2006/relationships/image" Target="../media/image3984.png"/><Relationship Id="rId95" Type="http://schemas.openxmlformats.org/officeDocument/2006/relationships/image" Target="../media/image3914.png"/><Relationship Id="rId160" Type="http://schemas.openxmlformats.org/officeDocument/2006/relationships/customXml" Target="../ink/ink4251.xml"/><Relationship Id="rId216" Type="http://schemas.openxmlformats.org/officeDocument/2006/relationships/customXml" Target="../ink/ink4278.xml"/><Relationship Id="rId258" Type="http://schemas.openxmlformats.org/officeDocument/2006/relationships/customXml" Target="../ink/ink4299.xml"/><Relationship Id="rId465" Type="http://schemas.openxmlformats.org/officeDocument/2006/relationships/image" Target="../media/image3998.png"/><Relationship Id="rId64" Type="http://schemas.openxmlformats.org/officeDocument/2006/relationships/customXml" Target="../ink/ink4203.xml"/><Relationship Id="rId118" Type="http://schemas.openxmlformats.org/officeDocument/2006/relationships/customXml" Target="../ink/ink4230.xml"/><Relationship Id="rId325" Type="http://schemas.openxmlformats.org/officeDocument/2006/relationships/image" Target="../media/image3928.png"/><Relationship Id="rId367" Type="http://schemas.openxmlformats.org/officeDocument/2006/relationships/image" Target="../media/image3949.png"/><Relationship Id="rId532" Type="http://schemas.openxmlformats.org/officeDocument/2006/relationships/customXml" Target="../ink/ink4411.xml"/><Relationship Id="rId171" Type="http://schemas.openxmlformats.org/officeDocument/2006/relationships/image" Target="../media/image58810.png"/><Relationship Id="rId227" Type="http://schemas.openxmlformats.org/officeDocument/2006/relationships/image" Target="../media/image24730.png"/><Relationship Id="rId269" Type="http://schemas.openxmlformats.org/officeDocument/2006/relationships/image" Target="../media/image24940.png"/><Relationship Id="rId476" Type="http://schemas.openxmlformats.org/officeDocument/2006/relationships/customXml" Target="../ink/ink4383.xml"/><Relationship Id="rId33" Type="http://schemas.openxmlformats.org/officeDocument/2006/relationships/image" Target="../media/image3883.png"/><Relationship Id="rId129" Type="http://schemas.openxmlformats.org/officeDocument/2006/relationships/image" Target="../media/image6223.png"/><Relationship Id="rId280" Type="http://schemas.openxmlformats.org/officeDocument/2006/relationships/customXml" Target="../ink/ink4310.xml"/><Relationship Id="rId336" Type="http://schemas.openxmlformats.org/officeDocument/2006/relationships/customXml" Target="../ink/ink4338.xml"/><Relationship Id="rId501" Type="http://schemas.openxmlformats.org/officeDocument/2006/relationships/image" Target="../media/image3974.png"/><Relationship Id="rId543" Type="http://schemas.openxmlformats.org/officeDocument/2006/relationships/image" Target="../media/image4003.png"/><Relationship Id="rId75" Type="http://schemas.openxmlformats.org/officeDocument/2006/relationships/image" Target="../media/image3904.png"/><Relationship Id="rId140" Type="http://schemas.openxmlformats.org/officeDocument/2006/relationships/customXml" Target="../ink/ink4241.xml"/><Relationship Id="rId182" Type="http://schemas.openxmlformats.org/officeDocument/2006/relationships/customXml" Target="../ink/ink4262.xml"/><Relationship Id="rId378" Type="http://schemas.openxmlformats.org/officeDocument/2006/relationships/customXml" Target="../ink/ink4359.xml"/><Relationship Id="rId403" Type="http://schemas.openxmlformats.org/officeDocument/2006/relationships/image" Target="../media/image3967.png"/><Relationship Id="rId6" Type="http://schemas.openxmlformats.org/officeDocument/2006/relationships/customXml" Target="../ink/ink4183.xml"/><Relationship Id="rId238" Type="http://schemas.openxmlformats.org/officeDocument/2006/relationships/customXml" Target="../ink/ink4289.xml"/><Relationship Id="rId487" Type="http://schemas.openxmlformats.org/officeDocument/2006/relationships/image" Target="../media/image3923.png"/><Relationship Id="rId291" Type="http://schemas.openxmlformats.org/officeDocument/2006/relationships/image" Target="../media/image25102.png"/><Relationship Id="rId305" Type="http://schemas.openxmlformats.org/officeDocument/2006/relationships/image" Target="../media/image3918.png"/><Relationship Id="rId347" Type="http://schemas.openxmlformats.org/officeDocument/2006/relationships/image" Target="../media/image3939.png"/><Relationship Id="rId512" Type="http://schemas.openxmlformats.org/officeDocument/2006/relationships/customXml" Target="../ink/ink4401.xml"/><Relationship Id="rId44" Type="http://schemas.openxmlformats.org/officeDocument/2006/relationships/customXml" Target="../ink/ink4193.xml"/><Relationship Id="rId86" Type="http://schemas.openxmlformats.org/officeDocument/2006/relationships/customXml" Target="../ink/ink4214.xml"/><Relationship Id="rId151" Type="http://schemas.openxmlformats.org/officeDocument/2006/relationships/image" Target="../media/image7310.png"/><Relationship Id="rId389" Type="http://schemas.openxmlformats.org/officeDocument/2006/relationships/image" Target="../media/image3960.png"/><Relationship Id="rId193" Type="http://schemas.openxmlformats.org/officeDocument/2006/relationships/image" Target="../media/image15080.png"/><Relationship Id="rId207" Type="http://schemas.openxmlformats.org/officeDocument/2006/relationships/image" Target="../media/image20240.png"/><Relationship Id="rId249" Type="http://schemas.openxmlformats.org/officeDocument/2006/relationships/image" Target="../media/image24840.png"/><Relationship Id="rId498" Type="http://schemas.openxmlformats.org/officeDocument/2006/relationships/customXml" Target="../ink/ink4394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75.png"/><Relationship Id="rId299" Type="http://schemas.openxmlformats.org/officeDocument/2006/relationships/image" Target="../media/image4165.png"/><Relationship Id="rId21" Type="http://schemas.openxmlformats.org/officeDocument/2006/relationships/image" Target="../media/image4028.png"/><Relationship Id="rId63" Type="http://schemas.openxmlformats.org/officeDocument/2006/relationships/image" Target="../media/image4048.png"/><Relationship Id="rId159" Type="http://schemas.openxmlformats.org/officeDocument/2006/relationships/image" Target="../media/image4096.png"/><Relationship Id="rId324" Type="http://schemas.openxmlformats.org/officeDocument/2006/relationships/customXml" Target="../ink/ink4571.xml"/><Relationship Id="rId366" Type="http://schemas.openxmlformats.org/officeDocument/2006/relationships/customXml" Target="../ink/ink4592.xml"/><Relationship Id="rId170" Type="http://schemas.openxmlformats.org/officeDocument/2006/relationships/customXml" Target="../ink/ink4498.xml"/><Relationship Id="rId226" Type="http://schemas.openxmlformats.org/officeDocument/2006/relationships/customXml" Target="../ink/ink4521.xml"/><Relationship Id="rId433" Type="http://schemas.openxmlformats.org/officeDocument/2006/relationships/customXml" Target="../ink/ink4625.xml"/><Relationship Id="rId268" Type="http://schemas.openxmlformats.org/officeDocument/2006/relationships/image" Target="../media/image4150.png"/><Relationship Id="rId32" Type="http://schemas.openxmlformats.org/officeDocument/2006/relationships/customXml" Target="../ink/ink4433.xml"/><Relationship Id="rId74" Type="http://schemas.openxmlformats.org/officeDocument/2006/relationships/customXml" Target="../ink/ink4454.xml"/><Relationship Id="rId128" Type="http://schemas.openxmlformats.org/officeDocument/2006/relationships/customXml" Target="../ink/ink4481.xml"/><Relationship Id="rId335" Type="http://schemas.openxmlformats.org/officeDocument/2006/relationships/image" Target="../media/image4183.png"/><Relationship Id="rId377" Type="http://schemas.openxmlformats.org/officeDocument/2006/relationships/image" Target="../media/image4204.png"/><Relationship Id="rId5" Type="http://schemas.openxmlformats.org/officeDocument/2006/relationships/image" Target="../media/image4020.png"/><Relationship Id="rId181" Type="http://schemas.openxmlformats.org/officeDocument/2006/relationships/image" Target="../media/image4107.png"/><Relationship Id="rId237" Type="http://schemas.openxmlformats.org/officeDocument/2006/relationships/customXml" Target="../ink/ink4527.xml"/><Relationship Id="rId402" Type="http://schemas.openxmlformats.org/officeDocument/2006/relationships/customXml" Target="../ink/ink4610.xml"/><Relationship Id="rId258" Type="http://schemas.openxmlformats.org/officeDocument/2006/relationships/image" Target="../media/image4145.png"/><Relationship Id="rId279" Type="http://schemas.openxmlformats.org/officeDocument/2006/relationships/image" Target="../media/image4155.png"/><Relationship Id="rId22" Type="http://schemas.openxmlformats.org/officeDocument/2006/relationships/customXml" Target="../ink/ink4428.xml"/><Relationship Id="rId43" Type="http://schemas.openxmlformats.org/officeDocument/2006/relationships/image" Target="../media/image4038.png"/><Relationship Id="rId64" Type="http://schemas.openxmlformats.org/officeDocument/2006/relationships/customXml" Target="../ink/ink4449.xml"/><Relationship Id="rId118" Type="http://schemas.openxmlformats.org/officeDocument/2006/relationships/customXml" Target="../ink/ink4476.xml"/><Relationship Id="rId290" Type="http://schemas.openxmlformats.org/officeDocument/2006/relationships/customXml" Target="../ink/ink4554.xml"/><Relationship Id="rId304" Type="http://schemas.openxmlformats.org/officeDocument/2006/relationships/customXml" Target="../ink/ink4561.xml"/><Relationship Id="rId325" Type="http://schemas.openxmlformats.org/officeDocument/2006/relationships/image" Target="../media/image4178.png"/><Relationship Id="rId346" Type="http://schemas.openxmlformats.org/officeDocument/2006/relationships/customXml" Target="../ink/ink4582.xml"/><Relationship Id="rId367" Type="http://schemas.openxmlformats.org/officeDocument/2006/relationships/image" Target="../media/image4199.png"/><Relationship Id="rId388" Type="http://schemas.openxmlformats.org/officeDocument/2006/relationships/customXml" Target="../ink/ink4603.xml"/><Relationship Id="rId85" Type="http://schemas.openxmlformats.org/officeDocument/2006/relationships/image" Target="../media/image4059.png"/><Relationship Id="rId150" Type="http://schemas.openxmlformats.org/officeDocument/2006/relationships/customXml" Target="../ink/ink4488.xml"/><Relationship Id="rId171" Type="http://schemas.openxmlformats.org/officeDocument/2006/relationships/image" Target="../media/image4102.png"/><Relationship Id="rId192" Type="http://schemas.openxmlformats.org/officeDocument/2006/relationships/customXml" Target="../ink/ink4509.xml"/><Relationship Id="rId227" Type="http://schemas.openxmlformats.org/officeDocument/2006/relationships/customXml" Target="../ink/ink4522.xml"/><Relationship Id="rId413" Type="http://schemas.openxmlformats.org/officeDocument/2006/relationships/image" Target="../media/image4222.png"/><Relationship Id="rId248" Type="http://schemas.openxmlformats.org/officeDocument/2006/relationships/image" Target="../media/image4140.png"/><Relationship Id="rId269" Type="http://schemas.openxmlformats.org/officeDocument/2006/relationships/customXml" Target="../ink/ink4543.xml"/><Relationship Id="rId434" Type="http://schemas.openxmlformats.org/officeDocument/2006/relationships/image" Target="../media/image4011.png"/><Relationship Id="rId12" Type="http://schemas.openxmlformats.org/officeDocument/2006/relationships/customXml" Target="../ink/ink4423.xml"/><Relationship Id="rId33" Type="http://schemas.openxmlformats.org/officeDocument/2006/relationships/image" Target="../media/image4034.png"/><Relationship Id="rId108" Type="http://schemas.openxmlformats.org/officeDocument/2006/relationships/customXml" Target="../ink/ink4471.xml"/><Relationship Id="rId129" Type="http://schemas.openxmlformats.org/officeDocument/2006/relationships/image" Target="../media/image4081.png"/><Relationship Id="rId280" Type="http://schemas.openxmlformats.org/officeDocument/2006/relationships/customXml" Target="../ink/ink4549.xml"/><Relationship Id="rId315" Type="http://schemas.openxmlformats.org/officeDocument/2006/relationships/image" Target="../media/image4173.png"/><Relationship Id="rId336" Type="http://schemas.openxmlformats.org/officeDocument/2006/relationships/customXml" Target="../ink/ink4577.xml"/><Relationship Id="rId357" Type="http://schemas.openxmlformats.org/officeDocument/2006/relationships/image" Target="../media/image4194.png"/><Relationship Id="rId54" Type="http://schemas.openxmlformats.org/officeDocument/2006/relationships/customXml" Target="../ink/ink4444.xml"/><Relationship Id="rId75" Type="http://schemas.openxmlformats.org/officeDocument/2006/relationships/image" Target="../media/image4054.png"/><Relationship Id="rId96" Type="http://schemas.openxmlformats.org/officeDocument/2006/relationships/customXml" Target="../ink/ink4465.xml"/><Relationship Id="rId161" Type="http://schemas.openxmlformats.org/officeDocument/2006/relationships/image" Target="../media/image4097.png"/><Relationship Id="rId182" Type="http://schemas.openxmlformats.org/officeDocument/2006/relationships/customXml" Target="../ink/ink4504.xml"/><Relationship Id="rId217" Type="http://schemas.openxmlformats.org/officeDocument/2006/relationships/image" Target="../media/image4125.png"/><Relationship Id="rId378" Type="http://schemas.openxmlformats.org/officeDocument/2006/relationships/customXml" Target="../ink/ink4598.xml"/><Relationship Id="rId399" Type="http://schemas.openxmlformats.org/officeDocument/2006/relationships/image" Target="../media/image4215.png"/><Relationship Id="rId403" Type="http://schemas.openxmlformats.org/officeDocument/2006/relationships/image" Target="../media/image4217.png"/><Relationship Id="rId6" Type="http://schemas.openxmlformats.org/officeDocument/2006/relationships/customXml" Target="../ink/ink4420.xml"/><Relationship Id="rId238" Type="http://schemas.openxmlformats.org/officeDocument/2006/relationships/image" Target="../media/image4135.png"/><Relationship Id="rId259" Type="http://schemas.openxmlformats.org/officeDocument/2006/relationships/customXml" Target="../ink/ink4538.xml"/><Relationship Id="rId424" Type="http://schemas.openxmlformats.org/officeDocument/2006/relationships/image" Target="../media/image4006.png"/><Relationship Id="rId23" Type="http://schemas.openxmlformats.org/officeDocument/2006/relationships/image" Target="../media/image4029.png"/><Relationship Id="rId119" Type="http://schemas.openxmlformats.org/officeDocument/2006/relationships/image" Target="../media/image4076.png"/><Relationship Id="rId270" Type="http://schemas.openxmlformats.org/officeDocument/2006/relationships/image" Target="../media/image4151.png"/><Relationship Id="rId291" Type="http://schemas.openxmlformats.org/officeDocument/2006/relationships/image" Target="../media/image4161.png"/><Relationship Id="rId305" Type="http://schemas.openxmlformats.org/officeDocument/2006/relationships/image" Target="../media/image4168.png"/><Relationship Id="rId326" Type="http://schemas.openxmlformats.org/officeDocument/2006/relationships/customXml" Target="../ink/ink4572.xml"/><Relationship Id="rId347" Type="http://schemas.openxmlformats.org/officeDocument/2006/relationships/image" Target="../media/image4189.png"/><Relationship Id="rId44" Type="http://schemas.openxmlformats.org/officeDocument/2006/relationships/customXml" Target="../ink/ink4439.xml"/><Relationship Id="rId65" Type="http://schemas.openxmlformats.org/officeDocument/2006/relationships/image" Target="../media/image4049.png"/><Relationship Id="rId86" Type="http://schemas.openxmlformats.org/officeDocument/2006/relationships/customXml" Target="../ink/ink4460.xml"/><Relationship Id="rId130" Type="http://schemas.openxmlformats.org/officeDocument/2006/relationships/customXml" Target="../ink/ink4482.xml"/><Relationship Id="rId151" Type="http://schemas.openxmlformats.org/officeDocument/2006/relationships/image" Target="../media/image4092.png"/><Relationship Id="rId368" Type="http://schemas.openxmlformats.org/officeDocument/2006/relationships/customXml" Target="../ink/ink4593.xml"/><Relationship Id="rId389" Type="http://schemas.openxmlformats.org/officeDocument/2006/relationships/image" Target="../media/image4210.png"/><Relationship Id="rId172" Type="http://schemas.openxmlformats.org/officeDocument/2006/relationships/customXml" Target="../ink/ink4499.xml"/><Relationship Id="rId193" Type="http://schemas.openxmlformats.org/officeDocument/2006/relationships/image" Target="../media/image4113.png"/><Relationship Id="rId207" Type="http://schemas.openxmlformats.org/officeDocument/2006/relationships/image" Target="../media/image4120.png"/><Relationship Id="rId228" Type="http://schemas.openxmlformats.org/officeDocument/2006/relationships/image" Target="../media/image4130.png"/><Relationship Id="rId249" Type="http://schemas.openxmlformats.org/officeDocument/2006/relationships/customXml" Target="../ink/ink4533.xml"/><Relationship Id="rId414" Type="http://schemas.openxmlformats.org/officeDocument/2006/relationships/customXml" Target="../ink/ink4616.xml"/><Relationship Id="rId435" Type="http://schemas.openxmlformats.org/officeDocument/2006/relationships/customXml" Target="../ink/ink4626.xml"/><Relationship Id="rId13" Type="http://schemas.openxmlformats.org/officeDocument/2006/relationships/image" Target="../media/image4024.png"/><Relationship Id="rId109" Type="http://schemas.openxmlformats.org/officeDocument/2006/relationships/image" Target="../media/image4071.png"/><Relationship Id="rId260" Type="http://schemas.openxmlformats.org/officeDocument/2006/relationships/image" Target="../media/image4146.png"/><Relationship Id="rId281" Type="http://schemas.openxmlformats.org/officeDocument/2006/relationships/image" Target="../media/image4156.png"/><Relationship Id="rId316" Type="http://schemas.openxmlformats.org/officeDocument/2006/relationships/customXml" Target="../ink/ink4567.xml"/><Relationship Id="rId337" Type="http://schemas.openxmlformats.org/officeDocument/2006/relationships/image" Target="../media/image4184.png"/><Relationship Id="rId34" Type="http://schemas.openxmlformats.org/officeDocument/2006/relationships/customXml" Target="../ink/ink4434.xml"/><Relationship Id="rId55" Type="http://schemas.openxmlformats.org/officeDocument/2006/relationships/image" Target="../media/image4044.png"/><Relationship Id="rId76" Type="http://schemas.openxmlformats.org/officeDocument/2006/relationships/customXml" Target="../ink/ink4455.xml"/><Relationship Id="rId97" Type="http://schemas.openxmlformats.org/officeDocument/2006/relationships/image" Target="../media/image4065.png"/><Relationship Id="rId120" Type="http://schemas.openxmlformats.org/officeDocument/2006/relationships/customXml" Target="../ink/ink4477.xml"/><Relationship Id="rId358" Type="http://schemas.openxmlformats.org/officeDocument/2006/relationships/customXml" Target="../ink/ink4588.xml"/><Relationship Id="rId379" Type="http://schemas.openxmlformats.org/officeDocument/2006/relationships/image" Target="../media/image4205.png"/><Relationship Id="rId7" Type="http://schemas.openxmlformats.org/officeDocument/2006/relationships/image" Target="../media/image4021.png"/><Relationship Id="rId162" Type="http://schemas.openxmlformats.org/officeDocument/2006/relationships/customXml" Target="../ink/ink4494.xml"/><Relationship Id="rId183" Type="http://schemas.openxmlformats.org/officeDocument/2006/relationships/image" Target="../media/image4108.png"/><Relationship Id="rId218" Type="http://schemas.openxmlformats.org/officeDocument/2006/relationships/customXml" Target="../ink/ink4517.xml"/><Relationship Id="rId239" Type="http://schemas.openxmlformats.org/officeDocument/2006/relationships/customXml" Target="../ink/ink4528.xml"/><Relationship Id="rId390" Type="http://schemas.openxmlformats.org/officeDocument/2006/relationships/customXml" Target="../ink/ink4604.xml"/><Relationship Id="rId404" Type="http://schemas.openxmlformats.org/officeDocument/2006/relationships/customXml" Target="../ink/ink4611.xml"/><Relationship Id="rId425" Type="http://schemas.openxmlformats.org/officeDocument/2006/relationships/customXml" Target="../ink/ink4621.xml"/><Relationship Id="rId250" Type="http://schemas.openxmlformats.org/officeDocument/2006/relationships/image" Target="../media/image4141.png"/><Relationship Id="rId271" Type="http://schemas.openxmlformats.org/officeDocument/2006/relationships/customXml" Target="../ink/ink4544.xml"/><Relationship Id="rId292" Type="http://schemas.openxmlformats.org/officeDocument/2006/relationships/customXml" Target="../ink/ink4555.xml"/><Relationship Id="rId306" Type="http://schemas.openxmlformats.org/officeDocument/2006/relationships/customXml" Target="../ink/ink4562.xml"/><Relationship Id="rId24" Type="http://schemas.openxmlformats.org/officeDocument/2006/relationships/customXml" Target="../ink/ink4429.xml"/><Relationship Id="rId45" Type="http://schemas.openxmlformats.org/officeDocument/2006/relationships/image" Target="../media/image4039.png"/><Relationship Id="rId66" Type="http://schemas.openxmlformats.org/officeDocument/2006/relationships/customXml" Target="../ink/ink4450.xml"/><Relationship Id="rId87" Type="http://schemas.openxmlformats.org/officeDocument/2006/relationships/image" Target="../media/image4060.png"/><Relationship Id="rId110" Type="http://schemas.openxmlformats.org/officeDocument/2006/relationships/customXml" Target="../ink/ink4472.xml"/><Relationship Id="rId131" Type="http://schemas.openxmlformats.org/officeDocument/2006/relationships/image" Target="../media/image4082.png"/><Relationship Id="rId327" Type="http://schemas.openxmlformats.org/officeDocument/2006/relationships/image" Target="../media/image4179.png"/><Relationship Id="rId348" Type="http://schemas.openxmlformats.org/officeDocument/2006/relationships/customXml" Target="../ink/ink4583.xml"/><Relationship Id="rId369" Type="http://schemas.openxmlformats.org/officeDocument/2006/relationships/image" Target="../media/image4200.png"/><Relationship Id="rId152" Type="http://schemas.openxmlformats.org/officeDocument/2006/relationships/customXml" Target="../ink/ink4489.xml"/><Relationship Id="rId173" Type="http://schemas.openxmlformats.org/officeDocument/2006/relationships/image" Target="../media/image4103.png"/><Relationship Id="rId194" Type="http://schemas.openxmlformats.org/officeDocument/2006/relationships/customXml" Target="../ink/ink4510.xml"/><Relationship Id="rId208" Type="http://schemas.openxmlformats.org/officeDocument/2006/relationships/customXml" Target="../ink/ink4512.xml"/><Relationship Id="rId229" Type="http://schemas.openxmlformats.org/officeDocument/2006/relationships/customXml" Target="../ink/ink4523.xml"/><Relationship Id="rId380" Type="http://schemas.openxmlformats.org/officeDocument/2006/relationships/customXml" Target="../ink/ink4599.xml"/><Relationship Id="rId415" Type="http://schemas.openxmlformats.org/officeDocument/2006/relationships/image" Target="../media/image4223.png"/><Relationship Id="rId436" Type="http://schemas.openxmlformats.org/officeDocument/2006/relationships/image" Target="../media/image4012.png"/><Relationship Id="rId240" Type="http://schemas.openxmlformats.org/officeDocument/2006/relationships/image" Target="../media/image4136.png"/><Relationship Id="rId261" Type="http://schemas.openxmlformats.org/officeDocument/2006/relationships/customXml" Target="../ink/ink4539.xml"/><Relationship Id="rId14" Type="http://schemas.openxmlformats.org/officeDocument/2006/relationships/customXml" Target="../ink/ink4424.xml"/><Relationship Id="rId35" Type="http://schemas.openxmlformats.org/officeDocument/2006/relationships/image" Target="../media/image4035.png"/><Relationship Id="rId56" Type="http://schemas.openxmlformats.org/officeDocument/2006/relationships/customXml" Target="../ink/ink4445.xml"/><Relationship Id="rId77" Type="http://schemas.openxmlformats.org/officeDocument/2006/relationships/image" Target="../media/image4055.png"/><Relationship Id="rId100" Type="http://schemas.openxmlformats.org/officeDocument/2006/relationships/customXml" Target="../ink/ink4467.xml"/><Relationship Id="rId282" Type="http://schemas.openxmlformats.org/officeDocument/2006/relationships/customXml" Target="../ink/ink4550.xml"/><Relationship Id="rId317" Type="http://schemas.openxmlformats.org/officeDocument/2006/relationships/image" Target="../media/image4174.png"/><Relationship Id="rId338" Type="http://schemas.openxmlformats.org/officeDocument/2006/relationships/customXml" Target="../ink/ink4578.xml"/><Relationship Id="rId359" Type="http://schemas.openxmlformats.org/officeDocument/2006/relationships/image" Target="../media/image4195.png"/><Relationship Id="rId8" Type="http://schemas.openxmlformats.org/officeDocument/2006/relationships/customXml" Target="../ink/ink4421.xml"/><Relationship Id="rId98" Type="http://schemas.openxmlformats.org/officeDocument/2006/relationships/customXml" Target="../ink/ink4466.xml"/><Relationship Id="rId121" Type="http://schemas.openxmlformats.org/officeDocument/2006/relationships/image" Target="../media/image4077.png"/><Relationship Id="rId163" Type="http://schemas.openxmlformats.org/officeDocument/2006/relationships/image" Target="../media/image4098.png"/><Relationship Id="rId184" Type="http://schemas.openxmlformats.org/officeDocument/2006/relationships/customXml" Target="../ink/ink4505.xml"/><Relationship Id="rId219" Type="http://schemas.openxmlformats.org/officeDocument/2006/relationships/image" Target="../media/image4126.png"/><Relationship Id="rId370" Type="http://schemas.openxmlformats.org/officeDocument/2006/relationships/customXml" Target="../ink/ink4594.xml"/><Relationship Id="rId391" Type="http://schemas.openxmlformats.org/officeDocument/2006/relationships/image" Target="../media/image4211.png"/><Relationship Id="rId405" Type="http://schemas.openxmlformats.org/officeDocument/2006/relationships/image" Target="../media/image4218.png"/><Relationship Id="rId426" Type="http://schemas.openxmlformats.org/officeDocument/2006/relationships/image" Target="../media/image4007.png"/><Relationship Id="rId230" Type="http://schemas.openxmlformats.org/officeDocument/2006/relationships/image" Target="../media/image4131.png"/><Relationship Id="rId251" Type="http://schemas.openxmlformats.org/officeDocument/2006/relationships/customXml" Target="../ink/ink4534.xml"/><Relationship Id="rId25" Type="http://schemas.openxmlformats.org/officeDocument/2006/relationships/image" Target="../media/image4030.png"/><Relationship Id="rId46" Type="http://schemas.openxmlformats.org/officeDocument/2006/relationships/customXml" Target="../ink/ink4440.xml"/><Relationship Id="rId67" Type="http://schemas.openxmlformats.org/officeDocument/2006/relationships/image" Target="../media/image4050.png"/><Relationship Id="rId272" Type="http://schemas.openxmlformats.org/officeDocument/2006/relationships/image" Target="../media/image4152.png"/><Relationship Id="rId293" Type="http://schemas.openxmlformats.org/officeDocument/2006/relationships/image" Target="../media/image4162.png"/><Relationship Id="rId307" Type="http://schemas.openxmlformats.org/officeDocument/2006/relationships/image" Target="../media/image4169.png"/><Relationship Id="rId328" Type="http://schemas.openxmlformats.org/officeDocument/2006/relationships/customXml" Target="../ink/ink4573.xml"/><Relationship Id="rId349" Type="http://schemas.openxmlformats.org/officeDocument/2006/relationships/image" Target="../media/image4190.png"/><Relationship Id="rId88" Type="http://schemas.openxmlformats.org/officeDocument/2006/relationships/customXml" Target="../ink/ink4461.xml"/><Relationship Id="rId111" Type="http://schemas.openxmlformats.org/officeDocument/2006/relationships/image" Target="../media/image4072.png"/><Relationship Id="rId132" Type="http://schemas.openxmlformats.org/officeDocument/2006/relationships/customXml" Target="../ink/ink4483.xml"/><Relationship Id="rId153" Type="http://schemas.openxmlformats.org/officeDocument/2006/relationships/image" Target="../media/image4093.png"/><Relationship Id="rId174" Type="http://schemas.openxmlformats.org/officeDocument/2006/relationships/customXml" Target="../ink/ink4500.xml"/><Relationship Id="rId195" Type="http://schemas.openxmlformats.org/officeDocument/2006/relationships/image" Target="../media/image40040.png"/><Relationship Id="rId209" Type="http://schemas.openxmlformats.org/officeDocument/2006/relationships/image" Target="../media/image4121.png"/><Relationship Id="rId360" Type="http://schemas.openxmlformats.org/officeDocument/2006/relationships/customXml" Target="../ink/ink4589.xml"/><Relationship Id="rId381" Type="http://schemas.openxmlformats.org/officeDocument/2006/relationships/image" Target="../media/image4206.png"/><Relationship Id="rId416" Type="http://schemas.openxmlformats.org/officeDocument/2006/relationships/customXml" Target="../ink/ink4617.xml"/><Relationship Id="rId220" Type="http://schemas.openxmlformats.org/officeDocument/2006/relationships/customXml" Target="../ink/ink4518.xml"/><Relationship Id="rId241" Type="http://schemas.openxmlformats.org/officeDocument/2006/relationships/customXml" Target="../ink/ink4529.xml"/><Relationship Id="rId437" Type="http://schemas.openxmlformats.org/officeDocument/2006/relationships/customXml" Target="../ink/ink4627.xml"/><Relationship Id="rId15" Type="http://schemas.openxmlformats.org/officeDocument/2006/relationships/image" Target="../media/image4025.png"/><Relationship Id="rId36" Type="http://schemas.openxmlformats.org/officeDocument/2006/relationships/customXml" Target="../ink/ink4435.xml"/><Relationship Id="rId57" Type="http://schemas.openxmlformats.org/officeDocument/2006/relationships/image" Target="../media/image4045.png"/><Relationship Id="rId262" Type="http://schemas.openxmlformats.org/officeDocument/2006/relationships/image" Target="../media/image4147.png"/><Relationship Id="rId283" Type="http://schemas.openxmlformats.org/officeDocument/2006/relationships/image" Target="../media/image4157.png"/><Relationship Id="rId318" Type="http://schemas.openxmlformats.org/officeDocument/2006/relationships/customXml" Target="../ink/ink4568.xml"/><Relationship Id="rId339" Type="http://schemas.openxmlformats.org/officeDocument/2006/relationships/image" Target="../media/image4185.png"/><Relationship Id="rId78" Type="http://schemas.openxmlformats.org/officeDocument/2006/relationships/customXml" Target="../ink/ink4456.xml"/><Relationship Id="rId99" Type="http://schemas.openxmlformats.org/officeDocument/2006/relationships/image" Target="../media/image4066.png"/><Relationship Id="rId101" Type="http://schemas.openxmlformats.org/officeDocument/2006/relationships/image" Target="../media/image4067.png"/><Relationship Id="rId122" Type="http://schemas.openxmlformats.org/officeDocument/2006/relationships/customXml" Target="../ink/ink4478.xml"/><Relationship Id="rId143" Type="http://schemas.openxmlformats.org/officeDocument/2006/relationships/image" Target="../media/image4088.png"/><Relationship Id="rId164" Type="http://schemas.openxmlformats.org/officeDocument/2006/relationships/customXml" Target="../ink/ink4495.xml"/><Relationship Id="rId185" Type="http://schemas.openxmlformats.org/officeDocument/2006/relationships/image" Target="../media/image4109.png"/><Relationship Id="rId350" Type="http://schemas.openxmlformats.org/officeDocument/2006/relationships/customXml" Target="../ink/ink4584.xml"/><Relationship Id="rId371" Type="http://schemas.openxmlformats.org/officeDocument/2006/relationships/image" Target="../media/image4201.png"/><Relationship Id="rId406" Type="http://schemas.openxmlformats.org/officeDocument/2006/relationships/customXml" Target="../ink/ink4612.xml"/><Relationship Id="rId9" Type="http://schemas.openxmlformats.org/officeDocument/2006/relationships/image" Target="../media/image4022.png"/><Relationship Id="rId210" Type="http://schemas.openxmlformats.org/officeDocument/2006/relationships/customXml" Target="../ink/ink4513.xml"/><Relationship Id="rId392" Type="http://schemas.openxmlformats.org/officeDocument/2006/relationships/customXml" Target="../ink/ink4605.xml"/><Relationship Id="rId427" Type="http://schemas.openxmlformats.org/officeDocument/2006/relationships/customXml" Target="../ink/ink4622.xml"/><Relationship Id="rId26" Type="http://schemas.openxmlformats.org/officeDocument/2006/relationships/customXml" Target="../ink/ink4430.xml"/><Relationship Id="rId231" Type="http://schemas.openxmlformats.org/officeDocument/2006/relationships/customXml" Target="../ink/ink4524.xml"/><Relationship Id="rId252" Type="http://schemas.openxmlformats.org/officeDocument/2006/relationships/image" Target="../media/image4142.png"/><Relationship Id="rId273" Type="http://schemas.openxmlformats.org/officeDocument/2006/relationships/customXml" Target="../ink/ink4545.xml"/><Relationship Id="rId294" Type="http://schemas.openxmlformats.org/officeDocument/2006/relationships/customXml" Target="../ink/ink4556.xml"/><Relationship Id="rId308" Type="http://schemas.openxmlformats.org/officeDocument/2006/relationships/customXml" Target="../ink/ink4563.xml"/><Relationship Id="rId329" Type="http://schemas.openxmlformats.org/officeDocument/2006/relationships/image" Target="../media/image4180.png"/><Relationship Id="rId47" Type="http://schemas.openxmlformats.org/officeDocument/2006/relationships/image" Target="../media/image4040.png"/><Relationship Id="rId68" Type="http://schemas.openxmlformats.org/officeDocument/2006/relationships/customXml" Target="../ink/ink4451.xml"/><Relationship Id="rId89" Type="http://schemas.openxmlformats.org/officeDocument/2006/relationships/image" Target="../media/image4061.png"/><Relationship Id="rId112" Type="http://schemas.openxmlformats.org/officeDocument/2006/relationships/customXml" Target="../ink/ink4473.xml"/><Relationship Id="rId133" Type="http://schemas.openxmlformats.org/officeDocument/2006/relationships/image" Target="../media/image4083.png"/><Relationship Id="rId154" Type="http://schemas.openxmlformats.org/officeDocument/2006/relationships/customXml" Target="../ink/ink4490.xml"/><Relationship Id="rId175" Type="http://schemas.openxmlformats.org/officeDocument/2006/relationships/image" Target="../media/image4104.png"/><Relationship Id="rId340" Type="http://schemas.openxmlformats.org/officeDocument/2006/relationships/customXml" Target="../ink/ink4579.xml"/><Relationship Id="rId361" Type="http://schemas.openxmlformats.org/officeDocument/2006/relationships/image" Target="../media/image4196.png"/><Relationship Id="rId196" Type="http://schemas.openxmlformats.org/officeDocument/2006/relationships/customXml" Target="../ink/ink4511.xml"/><Relationship Id="rId382" Type="http://schemas.openxmlformats.org/officeDocument/2006/relationships/customXml" Target="../ink/ink4600.xml"/><Relationship Id="rId417" Type="http://schemas.openxmlformats.org/officeDocument/2006/relationships/image" Target="../media/image4224.png"/><Relationship Id="rId438" Type="http://schemas.openxmlformats.org/officeDocument/2006/relationships/image" Target="../media/image4013.png"/><Relationship Id="rId16" Type="http://schemas.openxmlformats.org/officeDocument/2006/relationships/customXml" Target="../ink/ink4425.xml"/><Relationship Id="rId221" Type="http://schemas.openxmlformats.org/officeDocument/2006/relationships/image" Target="../media/image4127.png"/><Relationship Id="rId242" Type="http://schemas.openxmlformats.org/officeDocument/2006/relationships/image" Target="../media/image4137.png"/><Relationship Id="rId263" Type="http://schemas.openxmlformats.org/officeDocument/2006/relationships/customXml" Target="../ink/ink4540.xml"/><Relationship Id="rId284" Type="http://schemas.openxmlformats.org/officeDocument/2006/relationships/customXml" Target="../ink/ink4551.xml"/><Relationship Id="rId319" Type="http://schemas.openxmlformats.org/officeDocument/2006/relationships/image" Target="../media/image4175.png"/><Relationship Id="rId37" Type="http://schemas.openxmlformats.org/officeDocument/2006/relationships/image" Target="../media/image4036.png"/><Relationship Id="rId58" Type="http://schemas.openxmlformats.org/officeDocument/2006/relationships/customXml" Target="../ink/ink4446.xml"/><Relationship Id="rId79" Type="http://schemas.openxmlformats.org/officeDocument/2006/relationships/image" Target="../media/image4056.png"/><Relationship Id="rId102" Type="http://schemas.openxmlformats.org/officeDocument/2006/relationships/customXml" Target="../ink/ink4468.xml"/><Relationship Id="rId123" Type="http://schemas.openxmlformats.org/officeDocument/2006/relationships/image" Target="../media/image4078.png"/><Relationship Id="rId144" Type="http://schemas.openxmlformats.org/officeDocument/2006/relationships/customXml" Target="../ink/ink4485.xml"/><Relationship Id="rId330" Type="http://schemas.openxmlformats.org/officeDocument/2006/relationships/customXml" Target="../ink/ink4574.xml"/><Relationship Id="rId90" Type="http://schemas.openxmlformats.org/officeDocument/2006/relationships/customXml" Target="../ink/ink4462.xml"/><Relationship Id="rId165" Type="http://schemas.openxmlformats.org/officeDocument/2006/relationships/image" Target="../media/image4099.png"/><Relationship Id="rId186" Type="http://schemas.openxmlformats.org/officeDocument/2006/relationships/customXml" Target="../ink/ink4506.xml"/><Relationship Id="rId351" Type="http://schemas.openxmlformats.org/officeDocument/2006/relationships/image" Target="../media/image4191.png"/><Relationship Id="rId372" Type="http://schemas.openxmlformats.org/officeDocument/2006/relationships/customXml" Target="../ink/ink4595.xml"/><Relationship Id="rId393" Type="http://schemas.openxmlformats.org/officeDocument/2006/relationships/image" Target="../media/image4212.png"/><Relationship Id="rId407" Type="http://schemas.openxmlformats.org/officeDocument/2006/relationships/image" Target="../media/image4219.png"/><Relationship Id="rId428" Type="http://schemas.openxmlformats.org/officeDocument/2006/relationships/image" Target="../media/image4008.png"/><Relationship Id="rId211" Type="http://schemas.openxmlformats.org/officeDocument/2006/relationships/image" Target="../media/image4122.png"/><Relationship Id="rId232" Type="http://schemas.openxmlformats.org/officeDocument/2006/relationships/image" Target="../media/image4132.png"/><Relationship Id="rId253" Type="http://schemas.openxmlformats.org/officeDocument/2006/relationships/customXml" Target="../ink/ink4535.xml"/><Relationship Id="rId274" Type="http://schemas.openxmlformats.org/officeDocument/2006/relationships/customXml" Target="../ink/ink4546.xml"/><Relationship Id="rId295" Type="http://schemas.openxmlformats.org/officeDocument/2006/relationships/image" Target="../media/image4163.png"/><Relationship Id="rId309" Type="http://schemas.openxmlformats.org/officeDocument/2006/relationships/image" Target="../media/image4170.png"/><Relationship Id="rId27" Type="http://schemas.openxmlformats.org/officeDocument/2006/relationships/image" Target="../media/image4031.png"/><Relationship Id="rId48" Type="http://schemas.openxmlformats.org/officeDocument/2006/relationships/customXml" Target="../ink/ink4441.xml"/><Relationship Id="rId69" Type="http://schemas.openxmlformats.org/officeDocument/2006/relationships/image" Target="../media/image4051.png"/><Relationship Id="rId113" Type="http://schemas.openxmlformats.org/officeDocument/2006/relationships/image" Target="../media/image4073.png"/><Relationship Id="rId134" Type="http://schemas.openxmlformats.org/officeDocument/2006/relationships/customXml" Target="../ink/ink4484.xml"/><Relationship Id="rId320" Type="http://schemas.openxmlformats.org/officeDocument/2006/relationships/customXml" Target="../ink/ink4569.xml"/><Relationship Id="rId80" Type="http://schemas.openxmlformats.org/officeDocument/2006/relationships/customXml" Target="../ink/ink4457.xml"/><Relationship Id="rId155" Type="http://schemas.openxmlformats.org/officeDocument/2006/relationships/image" Target="../media/image4094.png"/><Relationship Id="rId176" Type="http://schemas.openxmlformats.org/officeDocument/2006/relationships/customXml" Target="../ink/ink4501.xml"/><Relationship Id="rId341" Type="http://schemas.openxmlformats.org/officeDocument/2006/relationships/image" Target="../media/image4186.png"/><Relationship Id="rId362" Type="http://schemas.openxmlformats.org/officeDocument/2006/relationships/customXml" Target="../ink/ink4590.xml"/><Relationship Id="rId383" Type="http://schemas.openxmlformats.org/officeDocument/2006/relationships/image" Target="../media/image4207.png"/><Relationship Id="rId418" Type="http://schemas.openxmlformats.org/officeDocument/2006/relationships/customXml" Target="../ink/ink4618.xml"/><Relationship Id="rId222" Type="http://schemas.openxmlformats.org/officeDocument/2006/relationships/customXml" Target="../ink/ink4519.xml"/><Relationship Id="rId243" Type="http://schemas.openxmlformats.org/officeDocument/2006/relationships/customXml" Target="../ink/ink4530.xml"/><Relationship Id="rId264" Type="http://schemas.openxmlformats.org/officeDocument/2006/relationships/image" Target="../media/image4148.png"/><Relationship Id="rId285" Type="http://schemas.openxmlformats.org/officeDocument/2006/relationships/image" Target="../media/image4158.png"/><Relationship Id="rId17" Type="http://schemas.openxmlformats.org/officeDocument/2006/relationships/image" Target="../media/image4026.png"/><Relationship Id="rId38" Type="http://schemas.openxmlformats.org/officeDocument/2006/relationships/customXml" Target="../ink/ink4436.xml"/><Relationship Id="rId59" Type="http://schemas.openxmlformats.org/officeDocument/2006/relationships/image" Target="../media/image4046.png"/><Relationship Id="rId103" Type="http://schemas.openxmlformats.org/officeDocument/2006/relationships/image" Target="../media/image4068.png"/><Relationship Id="rId124" Type="http://schemas.openxmlformats.org/officeDocument/2006/relationships/customXml" Target="../ink/ink4479.xml"/><Relationship Id="rId310" Type="http://schemas.openxmlformats.org/officeDocument/2006/relationships/customXml" Target="../ink/ink4564.xml"/><Relationship Id="rId70" Type="http://schemas.openxmlformats.org/officeDocument/2006/relationships/customXml" Target="../ink/ink4452.xml"/><Relationship Id="rId91" Type="http://schemas.openxmlformats.org/officeDocument/2006/relationships/image" Target="../media/image4062.png"/><Relationship Id="rId145" Type="http://schemas.openxmlformats.org/officeDocument/2006/relationships/image" Target="../media/image4089.png"/><Relationship Id="rId166" Type="http://schemas.openxmlformats.org/officeDocument/2006/relationships/customXml" Target="../ink/ink4496.xml"/><Relationship Id="rId187" Type="http://schemas.openxmlformats.org/officeDocument/2006/relationships/image" Target="../media/image4110.png"/><Relationship Id="rId331" Type="http://schemas.openxmlformats.org/officeDocument/2006/relationships/image" Target="../media/image4181.png"/><Relationship Id="rId352" Type="http://schemas.openxmlformats.org/officeDocument/2006/relationships/customXml" Target="../ink/ink4585.xml"/><Relationship Id="rId373" Type="http://schemas.openxmlformats.org/officeDocument/2006/relationships/image" Target="../media/image4202.png"/><Relationship Id="rId394" Type="http://schemas.openxmlformats.org/officeDocument/2006/relationships/customXml" Target="../ink/ink4606.xml"/><Relationship Id="rId408" Type="http://schemas.openxmlformats.org/officeDocument/2006/relationships/customXml" Target="../ink/ink4613.xml"/><Relationship Id="rId429" Type="http://schemas.openxmlformats.org/officeDocument/2006/relationships/customXml" Target="../ink/ink4623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4514.xml"/><Relationship Id="rId233" Type="http://schemas.openxmlformats.org/officeDocument/2006/relationships/customXml" Target="../ink/ink4525.xml"/><Relationship Id="rId254" Type="http://schemas.openxmlformats.org/officeDocument/2006/relationships/image" Target="../media/image4143.png"/><Relationship Id="rId28" Type="http://schemas.openxmlformats.org/officeDocument/2006/relationships/customXml" Target="../ink/ink4431.xml"/><Relationship Id="rId49" Type="http://schemas.openxmlformats.org/officeDocument/2006/relationships/image" Target="../media/image4041.png"/><Relationship Id="rId114" Type="http://schemas.openxmlformats.org/officeDocument/2006/relationships/customXml" Target="../ink/ink4474.xml"/><Relationship Id="rId275" Type="http://schemas.openxmlformats.org/officeDocument/2006/relationships/image" Target="../media/image4153.png"/><Relationship Id="rId296" Type="http://schemas.openxmlformats.org/officeDocument/2006/relationships/customXml" Target="../ink/ink4557.xml"/><Relationship Id="rId300" Type="http://schemas.openxmlformats.org/officeDocument/2006/relationships/customXml" Target="../ink/ink4559.xml"/><Relationship Id="rId60" Type="http://schemas.openxmlformats.org/officeDocument/2006/relationships/customXml" Target="../ink/ink4447.xml"/><Relationship Id="rId81" Type="http://schemas.openxmlformats.org/officeDocument/2006/relationships/image" Target="../media/image4057.png"/><Relationship Id="rId156" Type="http://schemas.openxmlformats.org/officeDocument/2006/relationships/customXml" Target="../ink/ink4491.xml"/><Relationship Id="rId177" Type="http://schemas.openxmlformats.org/officeDocument/2006/relationships/image" Target="../media/image4105.png"/><Relationship Id="rId321" Type="http://schemas.openxmlformats.org/officeDocument/2006/relationships/image" Target="../media/image4176.png"/><Relationship Id="rId342" Type="http://schemas.openxmlformats.org/officeDocument/2006/relationships/customXml" Target="../ink/ink4580.xml"/><Relationship Id="rId363" Type="http://schemas.openxmlformats.org/officeDocument/2006/relationships/image" Target="../media/image4197.png"/><Relationship Id="rId384" Type="http://schemas.openxmlformats.org/officeDocument/2006/relationships/customXml" Target="../ink/ink4601.xml"/><Relationship Id="rId419" Type="http://schemas.openxmlformats.org/officeDocument/2006/relationships/image" Target="../media/image4225.png"/><Relationship Id="rId223" Type="http://schemas.openxmlformats.org/officeDocument/2006/relationships/image" Target="../media/image4128.png"/><Relationship Id="rId244" Type="http://schemas.openxmlformats.org/officeDocument/2006/relationships/image" Target="../media/image4138.png"/><Relationship Id="rId430" Type="http://schemas.openxmlformats.org/officeDocument/2006/relationships/image" Target="../media/image4009.png"/><Relationship Id="rId18" Type="http://schemas.openxmlformats.org/officeDocument/2006/relationships/customXml" Target="../ink/ink4426.xml"/><Relationship Id="rId39" Type="http://schemas.openxmlformats.org/officeDocument/2006/relationships/image" Target="../media/image3953.png"/><Relationship Id="rId265" Type="http://schemas.openxmlformats.org/officeDocument/2006/relationships/customXml" Target="../ink/ink4541.xml"/><Relationship Id="rId286" Type="http://schemas.openxmlformats.org/officeDocument/2006/relationships/customXml" Target="../ink/ink4552.xml"/><Relationship Id="rId50" Type="http://schemas.openxmlformats.org/officeDocument/2006/relationships/customXml" Target="../ink/ink4442.xml"/><Relationship Id="rId104" Type="http://schemas.openxmlformats.org/officeDocument/2006/relationships/customXml" Target="../ink/ink4469.xml"/><Relationship Id="rId125" Type="http://schemas.openxmlformats.org/officeDocument/2006/relationships/image" Target="../media/image4079.png"/><Relationship Id="rId146" Type="http://schemas.openxmlformats.org/officeDocument/2006/relationships/customXml" Target="../ink/ink4486.xml"/><Relationship Id="rId167" Type="http://schemas.openxmlformats.org/officeDocument/2006/relationships/image" Target="../media/image4100.png"/><Relationship Id="rId188" Type="http://schemas.openxmlformats.org/officeDocument/2006/relationships/customXml" Target="../ink/ink4507.xml"/><Relationship Id="rId311" Type="http://schemas.openxmlformats.org/officeDocument/2006/relationships/image" Target="../media/image4171.png"/><Relationship Id="rId332" Type="http://schemas.openxmlformats.org/officeDocument/2006/relationships/customXml" Target="../ink/ink4575.xml"/><Relationship Id="rId353" Type="http://schemas.openxmlformats.org/officeDocument/2006/relationships/image" Target="../media/image4192.png"/><Relationship Id="rId374" Type="http://schemas.openxmlformats.org/officeDocument/2006/relationships/customXml" Target="../ink/ink4596.xml"/><Relationship Id="rId395" Type="http://schemas.openxmlformats.org/officeDocument/2006/relationships/image" Target="../media/image4213.png"/><Relationship Id="rId409" Type="http://schemas.openxmlformats.org/officeDocument/2006/relationships/image" Target="../media/image4220.png"/><Relationship Id="rId71" Type="http://schemas.openxmlformats.org/officeDocument/2006/relationships/image" Target="../media/image4052.png"/><Relationship Id="rId92" Type="http://schemas.openxmlformats.org/officeDocument/2006/relationships/customXml" Target="../ink/ink4463.xml"/><Relationship Id="rId213" Type="http://schemas.openxmlformats.org/officeDocument/2006/relationships/image" Target="../media/image4123.png"/><Relationship Id="rId234" Type="http://schemas.openxmlformats.org/officeDocument/2006/relationships/image" Target="../media/image4133.png"/><Relationship Id="rId420" Type="http://schemas.openxmlformats.org/officeDocument/2006/relationships/customXml" Target="../ink/ink4619.xml"/><Relationship Id="rId2" Type="http://schemas.openxmlformats.org/officeDocument/2006/relationships/customXml" Target="../ink/ink4418.xml"/><Relationship Id="rId29" Type="http://schemas.openxmlformats.org/officeDocument/2006/relationships/image" Target="../media/image4032.png"/><Relationship Id="rId255" Type="http://schemas.openxmlformats.org/officeDocument/2006/relationships/customXml" Target="../ink/ink4536.xml"/><Relationship Id="rId276" Type="http://schemas.openxmlformats.org/officeDocument/2006/relationships/customXml" Target="../ink/ink4547.xml"/><Relationship Id="rId297" Type="http://schemas.openxmlformats.org/officeDocument/2006/relationships/image" Target="../media/image4164.png"/><Relationship Id="rId40" Type="http://schemas.openxmlformats.org/officeDocument/2006/relationships/customXml" Target="../ink/ink4437.xml"/><Relationship Id="rId115" Type="http://schemas.openxmlformats.org/officeDocument/2006/relationships/image" Target="../media/image4074.png"/><Relationship Id="rId157" Type="http://schemas.openxmlformats.org/officeDocument/2006/relationships/image" Target="../media/image4095.png"/><Relationship Id="rId178" Type="http://schemas.openxmlformats.org/officeDocument/2006/relationships/customXml" Target="../ink/ink4502.xml"/><Relationship Id="rId301" Type="http://schemas.openxmlformats.org/officeDocument/2006/relationships/image" Target="../media/image4166.png"/><Relationship Id="rId322" Type="http://schemas.openxmlformats.org/officeDocument/2006/relationships/customXml" Target="../ink/ink4570.xml"/><Relationship Id="rId343" Type="http://schemas.openxmlformats.org/officeDocument/2006/relationships/image" Target="../media/image4187.png"/><Relationship Id="rId364" Type="http://schemas.openxmlformats.org/officeDocument/2006/relationships/customXml" Target="../ink/ink4591.xml"/><Relationship Id="rId61" Type="http://schemas.openxmlformats.org/officeDocument/2006/relationships/image" Target="../media/image4047.png"/><Relationship Id="rId82" Type="http://schemas.openxmlformats.org/officeDocument/2006/relationships/customXml" Target="../ink/ink4458.xml"/><Relationship Id="rId385" Type="http://schemas.openxmlformats.org/officeDocument/2006/relationships/image" Target="../media/image4208.png"/><Relationship Id="rId19" Type="http://schemas.openxmlformats.org/officeDocument/2006/relationships/image" Target="../media/image4027.png"/><Relationship Id="rId224" Type="http://schemas.openxmlformats.org/officeDocument/2006/relationships/customXml" Target="../ink/ink4520.xml"/><Relationship Id="rId245" Type="http://schemas.openxmlformats.org/officeDocument/2006/relationships/customXml" Target="../ink/ink4531.xml"/><Relationship Id="rId266" Type="http://schemas.openxmlformats.org/officeDocument/2006/relationships/image" Target="../media/image4149.png"/><Relationship Id="rId287" Type="http://schemas.openxmlformats.org/officeDocument/2006/relationships/image" Target="../media/image4159.png"/><Relationship Id="rId410" Type="http://schemas.openxmlformats.org/officeDocument/2006/relationships/customXml" Target="../ink/ink4614.xml"/><Relationship Id="rId431" Type="http://schemas.openxmlformats.org/officeDocument/2006/relationships/customXml" Target="../ink/ink4624.xml"/><Relationship Id="rId30" Type="http://schemas.openxmlformats.org/officeDocument/2006/relationships/customXml" Target="../ink/ink4432.xml"/><Relationship Id="rId105" Type="http://schemas.openxmlformats.org/officeDocument/2006/relationships/image" Target="../media/image4069.png"/><Relationship Id="rId126" Type="http://schemas.openxmlformats.org/officeDocument/2006/relationships/customXml" Target="../ink/ink4480.xml"/><Relationship Id="rId147" Type="http://schemas.openxmlformats.org/officeDocument/2006/relationships/image" Target="../media/image4090.png"/><Relationship Id="rId168" Type="http://schemas.openxmlformats.org/officeDocument/2006/relationships/customXml" Target="../ink/ink4497.xml"/><Relationship Id="rId312" Type="http://schemas.openxmlformats.org/officeDocument/2006/relationships/customXml" Target="../ink/ink4565.xml"/><Relationship Id="rId333" Type="http://schemas.openxmlformats.org/officeDocument/2006/relationships/image" Target="../media/image4182.png"/><Relationship Id="rId354" Type="http://schemas.openxmlformats.org/officeDocument/2006/relationships/customXml" Target="../ink/ink4586.xml"/><Relationship Id="rId51" Type="http://schemas.openxmlformats.org/officeDocument/2006/relationships/image" Target="../media/image4042.png"/><Relationship Id="rId72" Type="http://schemas.openxmlformats.org/officeDocument/2006/relationships/customXml" Target="../ink/ink4453.xml"/><Relationship Id="rId93" Type="http://schemas.openxmlformats.org/officeDocument/2006/relationships/image" Target="../media/image4063.png"/><Relationship Id="rId189" Type="http://schemas.openxmlformats.org/officeDocument/2006/relationships/image" Target="../media/image4111.png"/><Relationship Id="rId375" Type="http://schemas.openxmlformats.org/officeDocument/2006/relationships/image" Target="../media/image4203.png"/><Relationship Id="rId396" Type="http://schemas.openxmlformats.org/officeDocument/2006/relationships/customXml" Target="../ink/ink4607.xml"/><Relationship Id="rId3" Type="http://schemas.openxmlformats.org/officeDocument/2006/relationships/image" Target="../media/image4019.png"/><Relationship Id="rId214" Type="http://schemas.openxmlformats.org/officeDocument/2006/relationships/customXml" Target="../ink/ink4515.xml"/><Relationship Id="rId235" Type="http://schemas.openxmlformats.org/officeDocument/2006/relationships/customXml" Target="../ink/ink4526.xml"/><Relationship Id="rId256" Type="http://schemas.openxmlformats.org/officeDocument/2006/relationships/image" Target="../media/image4144.png"/><Relationship Id="rId277" Type="http://schemas.openxmlformats.org/officeDocument/2006/relationships/image" Target="../media/image4154.png"/><Relationship Id="rId298" Type="http://schemas.openxmlformats.org/officeDocument/2006/relationships/customXml" Target="../ink/ink4558.xml"/><Relationship Id="rId400" Type="http://schemas.openxmlformats.org/officeDocument/2006/relationships/customXml" Target="../ink/ink4609.xml"/><Relationship Id="rId421" Type="http://schemas.openxmlformats.org/officeDocument/2006/relationships/image" Target="../media/image4226.png"/><Relationship Id="rId116" Type="http://schemas.openxmlformats.org/officeDocument/2006/relationships/customXml" Target="../ink/ink4475.xml"/><Relationship Id="rId158" Type="http://schemas.openxmlformats.org/officeDocument/2006/relationships/customXml" Target="../ink/ink4492.xml"/><Relationship Id="rId302" Type="http://schemas.openxmlformats.org/officeDocument/2006/relationships/customXml" Target="../ink/ink4560.xml"/><Relationship Id="rId323" Type="http://schemas.openxmlformats.org/officeDocument/2006/relationships/image" Target="../media/image4177.png"/><Relationship Id="rId344" Type="http://schemas.openxmlformats.org/officeDocument/2006/relationships/customXml" Target="../ink/ink4581.xml"/><Relationship Id="rId20" Type="http://schemas.openxmlformats.org/officeDocument/2006/relationships/customXml" Target="../ink/ink4427.xml"/><Relationship Id="rId41" Type="http://schemas.openxmlformats.org/officeDocument/2006/relationships/image" Target="../media/image4037.png"/><Relationship Id="rId62" Type="http://schemas.openxmlformats.org/officeDocument/2006/relationships/customXml" Target="../ink/ink4448.xml"/><Relationship Id="rId83" Type="http://schemas.openxmlformats.org/officeDocument/2006/relationships/image" Target="../media/image4058.png"/><Relationship Id="rId179" Type="http://schemas.openxmlformats.org/officeDocument/2006/relationships/image" Target="../media/image4106.png"/><Relationship Id="rId365" Type="http://schemas.openxmlformats.org/officeDocument/2006/relationships/image" Target="../media/image4198.png"/><Relationship Id="rId386" Type="http://schemas.openxmlformats.org/officeDocument/2006/relationships/customXml" Target="../ink/ink4602.xml"/><Relationship Id="rId190" Type="http://schemas.openxmlformats.org/officeDocument/2006/relationships/customXml" Target="../ink/ink4508.xml"/><Relationship Id="rId225" Type="http://schemas.openxmlformats.org/officeDocument/2006/relationships/image" Target="../media/image4129.png"/><Relationship Id="rId246" Type="http://schemas.openxmlformats.org/officeDocument/2006/relationships/image" Target="../media/image4139.png"/><Relationship Id="rId267" Type="http://schemas.openxmlformats.org/officeDocument/2006/relationships/customXml" Target="../ink/ink4542.xml"/><Relationship Id="rId288" Type="http://schemas.openxmlformats.org/officeDocument/2006/relationships/customXml" Target="../ink/ink4553.xml"/><Relationship Id="rId411" Type="http://schemas.openxmlformats.org/officeDocument/2006/relationships/image" Target="../media/image4221.png"/><Relationship Id="rId432" Type="http://schemas.openxmlformats.org/officeDocument/2006/relationships/image" Target="../media/image4010.png"/><Relationship Id="rId106" Type="http://schemas.openxmlformats.org/officeDocument/2006/relationships/customXml" Target="../ink/ink4470.xml"/><Relationship Id="rId127" Type="http://schemas.openxmlformats.org/officeDocument/2006/relationships/image" Target="../media/image4080.png"/><Relationship Id="rId313" Type="http://schemas.openxmlformats.org/officeDocument/2006/relationships/image" Target="../media/image4172.png"/><Relationship Id="rId10" Type="http://schemas.openxmlformats.org/officeDocument/2006/relationships/customXml" Target="../ink/ink4422.xml"/><Relationship Id="rId31" Type="http://schemas.openxmlformats.org/officeDocument/2006/relationships/image" Target="../media/image4033.png"/><Relationship Id="rId52" Type="http://schemas.openxmlformats.org/officeDocument/2006/relationships/customXml" Target="../ink/ink4443.xml"/><Relationship Id="rId73" Type="http://schemas.openxmlformats.org/officeDocument/2006/relationships/image" Target="../media/image4053.png"/><Relationship Id="rId94" Type="http://schemas.openxmlformats.org/officeDocument/2006/relationships/customXml" Target="../ink/ink4464.xml"/><Relationship Id="rId148" Type="http://schemas.openxmlformats.org/officeDocument/2006/relationships/customXml" Target="../ink/ink4487.xml"/><Relationship Id="rId169" Type="http://schemas.openxmlformats.org/officeDocument/2006/relationships/image" Target="../media/image4101.png"/><Relationship Id="rId334" Type="http://schemas.openxmlformats.org/officeDocument/2006/relationships/customXml" Target="../ink/ink4576.xml"/><Relationship Id="rId355" Type="http://schemas.openxmlformats.org/officeDocument/2006/relationships/image" Target="../media/image4193.png"/><Relationship Id="rId376" Type="http://schemas.openxmlformats.org/officeDocument/2006/relationships/customXml" Target="../ink/ink4597.xml"/><Relationship Id="rId397" Type="http://schemas.openxmlformats.org/officeDocument/2006/relationships/image" Target="../media/image4214.png"/><Relationship Id="rId4" Type="http://schemas.openxmlformats.org/officeDocument/2006/relationships/customXml" Target="../ink/ink4419.xml"/><Relationship Id="rId180" Type="http://schemas.openxmlformats.org/officeDocument/2006/relationships/customXml" Target="../ink/ink4503.xml"/><Relationship Id="rId215" Type="http://schemas.openxmlformats.org/officeDocument/2006/relationships/image" Target="../media/image4124.png"/><Relationship Id="rId236" Type="http://schemas.openxmlformats.org/officeDocument/2006/relationships/image" Target="../media/image4134.png"/><Relationship Id="rId257" Type="http://schemas.openxmlformats.org/officeDocument/2006/relationships/customXml" Target="../ink/ink4537.xml"/><Relationship Id="rId278" Type="http://schemas.openxmlformats.org/officeDocument/2006/relationships/customXml" Target="../ink/ink4548.xml"/><Relationship Id="rId401" Type="http://schemas.openxmlformats.org/officeDocument/2006/relationships/image" Target="../media/image4216.png"/><Relationship Id="rId422" Type="http://schemas.openxmlformats.org/officeDocument/2006/relationships/image" Target="../media/image72.jpg"/><Relationship Id="rId303" Type="http://schemas.openxmlformats.org/officeDocument/2006/relationships/image" Target="../media/image4167.png"/><Relationship Id="rId42" Type="http://schemas.openxmlformats.org/officeDocument/2006/relationships/customXml" Target="../ink/ink4438.xml"/><Relationship Id="rId84" Type="http://schemas.openxmlformats.org/officeDocument/2006/relationships/customXml" Target="../ink/ink4459.xml"/><Relationship Id="rId345" Type="http://schemas.openxmlformats.org/officeDocument/2006/relationships/image" Target="../media/image4188.png"/><Relationship Id="rId387" Type="http://schemas.openxmlformats.org/officeDocument/2006/relationships/image" Target="../media/image4209.png"/><Relationship Id="rId191" Type="http://schemas.openxmlformats.org/officeDocument/2006/relationships/image" Target="../media/image4112.png"/><Relationship Id="rId247" Type="http://schemas.openxmlformats.org/officeDocument/2006/relationships/customXml" Target="../ink/ink4532.xml"/><Relationship Id="rId412" Type="http://schemas.openxmlformats.org/officeDocument/2006/relationships/customXml" Target="../ink/ink4615.xml"/><Relationship Id="rId107" Type="http://schemas.openxmlformats.org/officeDocument/2006/relationships/image" Target="../media/image4070.png"/><Relationship Id="rId289" Type="http://schemas.openxmlformats.org/officeDocument/2006/relationships/image" Target="../media/image4160.png"/><Relationship Id="rId11" Type="http://schemas.openxmlformats.org/officeDocument/2006/relationships/image" Target="../media/image4023.png"/><Relationship Id="rId53" Type="http://schemas.openxmlformats.org/officeDocument/2006/relationships/image" Target="../media/image4043.png"/><Relationship Id="rId149" Type="http://schemas.openxmlformats.org/officeDocument/2006/relationships/image" Target="../media/image4091.png"/><Relationship Id="rId314" Type="http://schemas.openxmlformats.org/officeDocument/2006/relationships/customXml" Target="../ink/ink4566.xml"/><Relationship Id="rId356" Type="http://schemas.openxmlformats.org/officeDocument/2006/relationships/customXml" Target="../ink/ink4587.xml"/><Relationship Id="rId398" Type="http://schemas.openxmlformats.org/officeDocument/2006/relationships/customXml" Target="../ink/ink4608.xml"/><Relationship Id="rId95" Type="http://schemas.openxmlformats.org/officeDocument/2006/relationships/image" Target="../media/image4064.png"/><Relationship Id="rId160" Type="http://schemas.openxmlformats.org/officeDocument/2006/relationships/customXml" Target="../ink/ink4493.xml"/><Relationship Id="rId216" Type="http://schemas.openxmlformats.org/officeDocument/2006/relationships/customXml" Target="../ink/ink4516.xml"/><Relationship Id="rId423" Type="http://schemas.openxmlformats.org/officeDocument/2006/relationships/customXml" Target="../ink/ink4620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86.png"/><Relationship Id="rId299" Type="http://schemas.openxmlformats.org/officeDocument/2006/relationships/image" Target="../media/image4376.png"/><Relationship Id="rId21" Type="http://schemas.openxmlformats.org/officeDocument/2006/relationships/image" Target="../media/image4238.png"/><Relationship Id="rId63" Type="http://schemas.openxmlformats.org/officeDocument/2006/relationships/image" Target="../media/image4259.png"/><Relationship Id="rId159" Type="http://schemas.openxmlformats.org/officeDocument/2006/relationships/image" Target="../media/image4307.png"/><Relationship Id="rId324" Type="http://schemas.openxmlformats.org/officeDocument/2006/relationships/customXml" Target="../ink/ink4788.xml"/><Relationship Id="rId366" Type="http://schemas.openxmlformats.org/officeDocument/2006/relationships/customXml" Target="../ink/ink4809.xml"/><Relationship Id="rId531" Type="http://schemas.openxmlformats.org/officeDocument/2006/relationships/image" Target="../media/image4488.png"/><Relationship Id="rId170" Type="http://schemas.openxmlformats.org/officeDocument/2006/relationships/customXml" Target="../ink/ink4711.xml"/><Relationship Id="rId226" Type="http://schemas.openxmlformats.org/officeDocument/2006/relationships/customXml" Target="../ink/ink4739.xml"/><Relationship Id="rId433" Type="http://schemas.openxmlformats.org/officeDocument/2006/relationships/image" Target="../media/image4440.png"/><Relationship Id="rId268" Type="http://schemas.openxmlformats.org/officeDocument/2006/relationships/customXml" Target="../ink/ink4760.xml"/><Relationship Id="rId475" Type="http://schemas.openxmlformats.org/officeDocument/2006/relationships/image" Target="../media/image4460.png"/><Relationship Id="rId32" Type="http://schemas.openxmlformats.org/officeDocument/2006/relationships/customXml" Target="../ink/ink4642.xml"/><Relationship Id="rId74" Type="http://schemas.openxmlformats.org/officeDocument/2006/relationships/customXml" Target="../ink/ink4663.xml"/><Relationship Id="rId128" Type="http://schemas.openxmlformats.org/officeDocument/2006/relationships/customXml" Target="../ink/ink4690.xml"/><Relationship Id="rId335" Type="http://schemas.openxmlformats.org/officeDocument/2006/relationships/image" Target="../media/image4394.png"/><Relationship Id="rId377" Type="http://schemas.openxmlformats.org/officeDocument/2006/relationships/image" Target="../media/image4415.png"/><Relationship Id="rId500" Type="http://schemas.openxmlformats.org/officeDocument/2006/relationships/customXml" Target="../ink/ink4877.xml"/><Relationship Id="rId542" Type="http://schemas.openxmlformats.org/officeDocument/2006/relationships/customXml" Target="../ink/ink4898.xml"/><Relationship Id="rId5" Type="http://schemas.openxmlformats.org/officeDocument/2006/relationships/image" Target="../media/image4230.png"/><Relationship Id="rId181" Type="http://schemas.openxmlformats.org/officeDocument/2006/relationships/image" Target="../media/image4318.png"/><Relationship Id="rId237" Type="http://schemas.openxmlformats.org/officeDocument/2006/relationships/image" Target="../media/image4345.png"/><Relationship Id="rId402" Type="http://schemas.openxmlformats.org/officeDocument/2006/relationships/customXml" Target="../ink/ink4827.xml"/><Relationship Id="rId279" Type="http://schemas.openxmlformats.org/officeDocument/2006/relationships/image" Target="../media/image4366.png"/><Relationship Id="rId444" Type="http://schemas.openxmlformats.org/officeDocument/2006/relationships/customXml" Target="../ink/ink4848.xml"/><Relationship Id="rId486" Type="http://schemas.openxmlformats.org/officeDocument/2006/relationships/customXml" Target="../ink/ink4870.xml"/><Relationship Id="rId43" Type="http://schemas.openxmlformats.org/officeDocument/2006/relationships/image" Target="../media/image4249.png"/><Relationship Id="rId139" Type="http://schemas.openxmlformats.org/officeDocument/2006/relationships/image" Target="../media/image4297.png"/><Relationship Id="rId290" Type="http://schemas.openxmlformats.org/officeDocument/2006/relationships/customXml" Target="../ink/ink4771.xml"/><Relationship Id="rId304" Type="http://schemas.openxmlformats.org/officeDocument/2006/relationships/customXml" Target="../ink/ink4778.xml"/><Relationship Id="rId346" Type="http://schemas.openxmlformats.org/officeDocument/2006/relationships/customXml" Target="../ink/ink4799.xml"/><Relationship Id="rId388" Type="http://schemas.openxmlformats.org/officeDocument/2006/relationships/customXml" Target="../ink/ink4820.xml"/><Relationship Id="rId511" Type="http://schemas.openxmlformats.org/officeDocument/2006/relationships/image" Target="../media/image4478.png"/><Relationship Id="rId553" Type="http://schemas.openxmlformats.org/officeDocument/2006/relationships/image" Target="../media/image4085.png"/><Relationship Id="rId85" Type="http://schemas.openxmlformats.org/officeDocument/2006/relationships/image" Target="../media/image4270.png"/><Relationship Id="rId150" Type="http://schemas.openxmlformats.org/officeDocument/2006/relationships/customXml" Target="../ink/ink4701.xml"/><Relationship Id="rId192" Type="http://schemas.openxmlformats.org/officeDocument/2006/relationships/customXml" Target="../ink/ink4722.xml"/><Relationship Id="rId206" Type="http://schemas.openxmlformats.org/officeDocument/2006/relationships/customXml" Target="../ink/ink4729.xml"/><Relationship Id="rId413" Type="http://schemas.openxmlformats.org/officeDocument/2006/relationships/image" Target="../media/image4430.png"/><Relationship Id="rId248" Type="http://schemas.openxmlformats.org/officeDocument/2006/relationships/customXml" Target="../ink/ink4750.xml"/><Relationship Id="rId455" Type="http://schemas.openxmlformats.org/officeDocument/2006/relationships/customXml" Target="../ink/ink4854.xml"/><Relationship Id="rId497" Type="http://schemas.openxmlformats.org/officeDocument/2006/relationships/image" Target="../media/image4471.png"/><Relationship Id="rId12" Type="http://schemas.openxmlformats.org/officeDocument/2006/relationships/customXml" Target="../ink/ink4632.xml"/><Relationship Id="rId108" Type="http://schemas.openxmlformats.org/officeDocument/2006/relationships/customXml" Target="../ink/ink4680.xml"/><Relationship Id="rId315" Type="http://schemas.openxmlformats.org/officeDocument/2006/relationships/image" Target="../media/image4384.png"/><Relationship Id="rId357" Type="http://schemas.openxmlformats.org/officeDocument/2006/relationships/image" Target="../media/image4405.png"/><Relationship Id="rId522" Type="http://schemas.openxmlformats.org/officeDocument/2006/relationships/customXml" Target="../ink/ink4888.xml"/><Relationship Id="rId54" Type="http://schemas.openxmlformats.org/officeDocument/2006/relationships/customXml" Target="../ink/ink4653.xml"/><Relationship Id="rId96" Type="http://schemas.openxmlformats.org/officeDocument/2006/relationships/customXml" Target="../ink/ink4674.xml"/><Relationship Id="rId161" Type="http://schemas.openxmlformats.org/officeDocument/2006/relationships/image" Target="../media/image4308.png"/><Relationship Id="rId217" Type="http://schemas.openxmlformats.org/officeDocument/2006/relationships/image" Target="../media/image4336.png"/><Relationship Id="rId399" Type="http://schemas.openxmlformats.org/officeDocument/2006/relationships/image" Target="../media/image4423.png"/><Relationship Id="rId564" Type="http://schemas.openxmlformats.org/officeDocument/2006/relationships/customXml" Target="../ink/ink4909.xml"/><Relationship Id="rId259" Type="http://schemas.openxmlformats.org/officeDocument/2006/relationships/image" Target="../media/image4356.png"/><Relationship Id="rId424" Type="http://schemas.openxmlformats.org/officeDocument/2006/relationships/customXml" Target="../ink/ink4838.xml"/><Relationship Id="rId466" Type="http://schemas.openxmlformats.org/officeDocument/2006/relationships/customXml" Target="../ink/ink4860.xml"/><Relationship Id="rId23" Type="http://schemas.openxmlformats.org/officeDocument/2006/relationships/image" Target="../media/image4239.png"/><Relationship Id="rId119" Type="http://schemas.openxmlformats.org/officeDocument/2006/relationships/image" Target="../media/image4287.png"/><Relationship Id="rId270" Type="http://schemas.openxmlformats.org/officeDocument/2006/relationships/customXml" Target="../ink/ink4761.xml"/><Relationship Id="rId326" Type="http://schemas.openxmlformats.org/officeDocument/2006/relationships/customXml" Target="../ink/ink4789.xml"/><Relationship Id="rId533" Type="http://schemas.openxmlformats.org/officeDocument/2006/relationships/image" Target="../media/image4489.png"/><Relationship Id="rId65" Type="http://schemas.openxmlformats.org/officeDocument/2006/relationships/image" Target="../media/image4260.png"/><Relationship Id="rId130" Type="http://schemas.openxmlformats.org/officeDocument/2006/relationships/customXml" Target="../ink/ink4691.xml"/><Relationship Id="rId368" Type="http://schemas.openxmlformats.org/officeDocument/2006/relationships/customXml" Target="../ink/ink4810.xml"/><Relationship Id="rId172" Type="http://schemas.openxmlformats.org/officeDocument/2006/relationships/customXml" Target="../ink/ink4712.xml"/><Relationship Id="rId228" Type="http://schemas.openxmlformats.org/officeDocument/2006/relationships/customXml" Target="../ink/ink4740.xml"/><Relationship Id="rId435" Type="http://schemas.openxmlformats.org/officeDocument/2006/relationships/image" Target="../media/image4441.png"/><Relationship Id="rId477" Type="http://schemas.openxmlformats.org/officeDocument/2006/relationships/image" Target="../media/image4461.png"/><Relationship Id="rId281" Type="http://schemas.openxmlformats.org/officeDocument/2006/relationships/image" Target="../media/image4367.png"/><Relationship Id="rId337" Type="http://schemas.openxmlformats.org/officeDocument/2006/relationships/image" Target="../media/image4395.png"/><Relationship Id="rId502" Type="http://schemas.openxmlformats.org/officeDocument/2006/relationships/customXml" Target="../ink/ink4878.xml"/><Relationship Id="rId34" Type="http://schemas.openxmlformats.org/officeDocument/2006/relationships/customXml" Target="../ink/ink4643.xml"/><Relationship Id="rId76" Type="http://schemas.openxmlformats.org/officeDocument/2006/relationships/customXml" Target="../ink/ink4664.xml"/><Relationship Id="rId141" Type="http://schemas.openxmlformats.org/officeDocument/2006/relationships/image" Target="../media/image4298.png"/><Relationship Id="rId379" Type="http://schemas.openxmlformats.org/officeDocument/2006/relationships/image" Target="../media/image4416.png"/><Relationship Id="rId544" Type="http://schemas.openxmlformats.org/officeDocument/2006/relationships/customXml" Target="../ink/ink4899.xml"/><Relationship Id="rId7" Type="http://schemas.openxmlformats.org/officeDocument/2006/relationships/image" Target="../media/image4231.png"/><Relationship Id="rId183" Type="http://schemas.openxmlformats.org/officeDocument/2006/relationships/image" Target="../media/image4319.png"/><Relationship Id="rId239" Type="http://schemas.openxmlformats.org/officeDocument/2006/relationships/image" Target="../media/image4346.png"/><Relationship Id="rId390" Type="http://schemas.openxmlformats.org/officeDocument/2006/relationships/customXml" Target="../ink/ink4821.xml"/><Relationship Id="rId404" Type="http://schemas.openxmlformats.org/officeDocument/2006/relationships/customXml" Target="../ink/ink4828.xml"/><Relationship Id="rId446" Type="http://schemas.openxmlformats.org/officeDocument/2006/relationships/customXml" Target="../ink/ink4849.xml"/><Relationship Id="rId250" Type="http://schemas.openxmlformats.org/officeDocument/2006/relationships/customXml" Target="../ink/ink4751.xml"/><Relationship Id="rId292" Type="http://schemas.openxmlformats.org/officeDocument/2006/relationships/customXml" Target="../ink/ink4772.xml"/><Relationship Id="rId306" Type="http://schemas.openxmlformats.org/officeDocument/2006/relationships/customXml" Target="../ink/ink4779.xml"/><Relationship Id="rId488" Type="http://schemas.openxmlformats.org/officeDocument/2006/relationships/customXml" Target="../ink/ink4871.xml"/><Relationship Id="rId45" Type="http://schemas.openxmlformats.org/officeDocument/2006/relationships/image" Target="../media/image4250.png"/><Relationship Id="rId87" Type="http://schemas.openxmlformats.org/officeDocument/2006/relationships/image" Target="../media/image4271.png"/><Relationship Id="rId110" Type="http://schemas.openxmlformats.org/officeDocument/2006/relationships/customXml" Target="../ink/ink4681.xml"/><Relationship Id="rId348" Type="http://schemas.openxmlformats.org/officeDocument/2006/relationships/customXml" Target="../ink/ink4800.xml"/><Relationship Id="rId513" Type="http://schemas.openxmlformats.org/officeDocument/2006/relationships/image" Target="../media/image4479.png"/><Relationship Id="rId555" Type="http://schemas.openxmlformats.org/officeDocument/2006/relationships/image" Target="../media/image4086.png"/><Relationship Id="rId152" Type="http://schemas.openxmlformats.org/officeDocument/2006/relationships/customXml" Target="../ink/ink4702.xml"/><Relationship Id="rId194" Type="http://schemas.openxmlformats.org/officeDocument/2006/relationships/customXml" Target="../ink/ink4723.xml"/><Relationship Id="rId208" Type="http://schemas.openxmlformats.org/officeDocument/2006/relationships/customXml" Target="../ink/ink4730.xml"/><Relationship Id="rId415" Type="http://schemas.openxmlformats.org/officeDocument/2006/relationships/image" Target="../media/image4431.png"/><Relationship Id="rId457" Type="http://schemas.openxmlformats.org/officeDocument/2006/relationships/customXml" Target="../ink/ink4855.xml"/><Relationship Id="rId261" Type="http://schemas.openxmlformats.org/officeDocument/2006/relationships/image" Target="../media/image4357.png"/><Relationship Id="rId499" Type="http://schemas.openxmlformats.org/officeDocument/2006/relationships/image" Target="../media/image4472.png"/><Relationship Id="rId14" Type="http://schemas.openxmlformats.org/officeDocument/2006/relationships/customXml" Target="../ink/ink4633.xml"/><Relationship Id="rId56" Type="http://schemas.openxmlformats.org/officeDocument/2006/relationships/customXml" Target="../ink/ink4654.xml"/><Relationship Id="rId317" Type="http://schemas.openxmlformats.org/officeDocument/2006/relationships/image" Target="../media/image4385.png"/><Relationship Id="rId359" Type="http://schemas.openxmlformats.org/officeDocument/2006/relationships/image" Target="../media/image4406.png"/><Relationship Id="rId524" Type="http://schemas.openxmlformats.org/officeDocument/2006/relationships/customXml" Target="../ink/ink4889.xml"/><Relationship Id="rId566" Type="http://schemas.openxmlformats.org/officeDocument/2006/relationships/customXml" Target="../ink/ink4910.xml"/><Relationship Id="rId98" Type="http://schemas.openxmlformats.org/officeDocument/2006/relationships/customXml" Target="../ink/ink4675.xml"/><Relationship Id="rId121" Type="http://schemas.openxmlformats.org/officeDocument/2006/relationships/image" Target="../media/image4288.png"/><Relationship Id="rId163" Type="http://schemas.openxmlformats.org/officeDocument/2006/relationships/image" Target="../media/image4309.png"/><Relationship Id="rId219" Type="http://schemas.openxmlformats.org/officeDocument/2006/relationships/image" Target="../media/image4337.png"/><Relationship Id="rId370" Type="http://schemas.openxmlformats.org/officeDocument/2006/relationships/customXml" Target="../ink/ink4811.xml"/><Relationship Id="rId426" Type="http://schemas.openxmlformats.org/officeDocument/2006/relationships/customXml" Target="../ink/ink4839.xml"/><Relationship Id="rId230" Type="http://schemas.openxmlformats.org/officeDocument/2006/relationships/customXml" Target="../ink/ink4741.xml"/><Relationship Id="rId468" Type="http://schemas.openxmlformats.org/officeDocument/2006/relationships/customXml" Target="../ink/ink4861.xml"/><Relationship Id="rId25" Type="http://schemas.openxmlformats.org/officeDocument/2006/relationships/image" Target="../media/image4240.png"/><Relationship Id="rId67" Type="http://schemas.openxmlformats.org/officeDocument/2006/relationships/image" Target="../media/image4261.png"/><Relationship Id="rId272" Type="http://schemas.openxmlformats.org/officeDocument/2006/relationships/customXml" Target="../ink/ink4762.xml"/><Relationship Id="rId328" Type="http://schemas.openxmlformats.org/officeDocument/2006/relationships/customXml" Target="../ink/ink4790.xml"/><Relationship Id="rId535" Type="http://schemas.openxmlformats.org/officeDocument/2006/relationships/image" Target="../media/image4490.png"/><Relationship Id="rId132" Type="http://schemas.openxmlformats.org/officeDocument/2006/relationships/customXml" Target="../ink/ink4692.xml"/><Relationship Id="rId174" Type="http://schemas.openxmlformats.org/officeDocument/2006/relationships/customXml" Target="../ink/ink4713.xml"/><Relationship Id="rId381" Type="http://schemas.openxmlformats.org/officeDocument/2006/relationships/image" Target="../media/image4417.png"/><Relationship Id="rId241" Type="http://schemas.openxmlformats.org/officeDocument/2006/relationships/image" Target="../media/image4347.png"/><Relationship Id="rId437" Type="http://schemas.openxmlformats.org/officeDocument/2006/relationships/image" Target="../media/image4442.png"/><Relationship Id="rId479" Type="http://schemas.openxmlformats.org/officeDocument/2006/relationships/image" Target="../media/image4462.png"/><Relationship Id="rId36" Type="http://schemas.openxmlformats.org/officeDocument/2006/relationships/customXml" Target="../ink/ink4644.xml"/><Relationship Id="rId283" Type="http://schemas.openxmlformats.org/officeDocument/2006/relationships/image" Target="../media/image4368.png"/><Relationship Id="rId339" Type="http://schemas.openxmlformats.org/officeDocument/2006/relationships/image" Target="../media/image4396.png"/><Relationship Id="rId490" Type="http://schemas.openxmlformats.org/officeDocument/2006/relationships/customXml" Target="../ink/ink4872.xml"/><Relationship Id="rId504" Type="http://schemas.openxmlformats.org/officeDocument/2006/relationships/customXml" Target="../ink/ink4879.xml"/><Relationship Id="rId546" Type="http://schemas.openxmlformats.org/officeDocument/2006/relationships/customXml" Target="../ink/ink4900.xml"/><Relationship Id="rId78" Type="http://schemas.openxmlformats.org/officeDocument/2006/relationships/customXml" Target="../ink/ink4665.xml"/><Relationship Id="rId101" Type="http://schemas.openxmlformats.org/officeDocument/2006/relationships/image" Target="../media/image4278.png"/><Relationship Id="rId143" Type="http://schemas.openxmlformats.org/officeDocument/2006/relationships/image" Target="../media/image4299.png"/><Relationship Id="rId185" Type="http://schemas.openxmlformats.org/officeDocument/2006/relationships/image" Target="../media/image4320.png"/><Relationship Id="rId350" Type="http://schemas.openxmlformats.org/officeDocument/2006/relationships/customXml" Target="../ink/ink4801.xml"/><Relationship Id="rId406" Type="http://schemas.openxmlformats.org/officeDocument/2006/relationships/customXml" Target="../ink/ink4829.xml"/><Relationship Id="rId9" Type="http://schemas.openxmlformats.org/officeDocument/2006/relationships/image" Target="../media/image4232.png"/><Relationship Id="rId210" Type="http://schemas.openxmlformats.org/officeDocument/2006/relationships/customXml" Target="../ink/ink4731.xml"/><Relationship Id="rId392" Type="http://schemas.openxmlformats.org/officeDocument/2006/relationships/customXml" Target="../ink/ink4822.xml"/><Relationship Id="rId427" Type="http://schemas.openxmlformats.org/officeDocument/2006/relationships/image" Target="../media/image4437.png"/><Relationship Id="rId448" Type="http://schemas.openxmlformats.org/officeDocument/2006/relationships/customXml" Target="../ink/ink4850.xml"/><Relationship Id="rId469" Type="http://schemas.openxmlformats.org/officeDocument/2006/relationships/image" Target="../media/image4457.png"/><Relationship Id="rId26" Type="http://schemas.openxmlformats.org/officeDocument/2006/relationships/customXml" Target="../ink/ink4639.xml"/><Relationship Id="rId231" Type="http://schemas.openxmlformats.org/officeDocument/2006/relationships/image" Target="../media/image3954.png"/><Relationship Id="rId252" Type="http://schemas.openxmlformats.org/officeDocument/2006/relationships/customXml" Target="../ink/ink4752.xml"/><Relationship Id="rId273" Type="http://schemas.openxmlformats.org/officeDocument/2006/relationships/image" Target="../media/image4363.png"/><Relationship Id="rId294" Type="http://schemas.openxmlformats.org/officeDocument/2006/relationships/customXml" Target="../ink/ink4773.xml"/><Relationship Id="rId308" Type="http://schemas.openxmlformats.org/officeDocument/2006/relationships/customXml" Target="../ink/ink4780.xml"/><Relationship Id="rId329" Type="http://schemas.openxmlformats.org/officeDocument/2006/relationships/image" Target="../media/image4391.png"/><Relationship Id="rId480" Type="http://schemas.openxmlformats.org/officeDocument/2006/relationships/customXml" Target="../ink/ink4867.xml"/><Relationship Id="rId515" Type="http://schemas.openxmlformats.org/officeDocument/2006/relationships/image" Target="../media/image4480.png"/><Relationship Id="rId536" Type="http://schemas.openxmlformats.org/officeDocument/2006/relationships/customXml" Target="../ink/ink4895.xml"/><Relationship Id="rId47" Type="http://schemas.openxmlformats.org/officeDocument/2006/relationships/image" Target="../media/image4251.png"/><Relationship Id="rId68" Type="http://schemas.openxmlformats.org/officeDocument/2006/relationships/customXml" Target="../ink/ink4660.xml"/><Relationship Id="rId89" Type="http://schemas.openxmlformats.org/officeDocument/2006/relationships/image" Target="../media/image4272.png"/><Relationship Id="rId112" Type="http://schemas.openxmlformats.org/officeDocument/2006/relationships/customXml" Target="../ink/ink4682.xml"/><Relationship Id="rId133" Type="http://schemas.openxmlformats.org/officeDocument/2006/relationships/image" Target="../media/image4294.png"/><Relationship Id="rId154" Type="http://schemas.openxmlformats.org/officeDocument/2006/relationships/customXml" Target="../ink/ink4703.xml"/><Relationship Id="rId175" Type="http://schemas.openxmlformats.org/officeDocument/2006/relationships/image" Target="../media/image4315.png"/><Relationship Id="rId340" Type="http://schemas.openxmlformats.org/officeDocument/2006/relationships/customXml" Target="../ink/ink4796.xml"/><Relationship Id="rId361" Type="http://schemas.openxmlformats.org/officeDocument/2006/relationships/image" Target="../media/image4407.png"/><Relationship Id="rId557" Type="http://schemas.openxmlformats.org/officeDocument/2006/relationships/image" Target="../media/image4087.png"/><Relationship Id="rId196" Type="http://schemas.openxmlformats.org/officeDocument/2006/relationships/customXml" Target="../ink/ink4724.xml"/><Relationship Id="rId200" Type="http://schemas.openxmlformats.org/officeDocument/2006/relationships/customXml" Target="../ink/ink4726.xml"/><Relationship Id="rId382" Type="http://schemas.openxmlformats.org/officeDocument/2006/relationships/customXml" Target="../ink/ink4817.xml"/><Relationship Id="rId417" Type="http://schemas.openxmlformats.org/officeDocument/2006/relationships/image" Target="../media/image4432.png"/><Relationship Id="rId438" Type="http://schemas.openxmlformats.org/officeDocument/2006/relationships/customXml" Target="../ink/ink4845.xml"/><Relationship Id="rId459" Type="http://schemas.openxmlformats.org/officeDocument/2006/relationships/image" Target="../media/image4452.png"/><Relationship Id="rId16" Type="http://schemas.openxmlformats.org/officeDocument/2006/relationships/customXml" Target="../ink/ink4634.xml"/><Relationship Id="rId221" Type="http://schemas.openxmlformats.org/officeDocument/2006/relationships/image" Target="../media/image4338.png"/><Relationship Id="rId242" Type="http://schemas.openxmlformats.org/officeDocument/2006/relationships/customXml" Target="../ink/ink4747.xml"/><Relationship Id="rId263" Type="http://schemas.openxmlformats.org/officeDocument/2006/relationships/image" Target="../media/image4358.png"/><Relationship Id="rId284" Type="http://schemas.openxmlformats.org/officeDocument/2006/relationships/customXml" Target="../ink/ink4768.xml"/><Relationship Id="rId319" Type="http://schemas.openxmlformats.org/officeDocument/2006/relationships/image" Target="../media/image4386.png"/><Relationship Id="rId470" Type="http://schemas.openxmlformats.org/officeDocument/2006/relationships/customXml" Target="../ink/ink4862.xml"/><Relationship Id="rId491" Type="http://schemas.openxmlformats.org/officeDocument/2006/relationships/image" Target="../media/image4468.png"/><Relationship Id="rId505" Type="http://schemas.openxmlformats.org/officeDocument/2006/relationships/image" Target="../media/image4475.png"/><Relationship Id="rId526" Type="http://schemas.openxmlformats.org/officeDocument/2006/relationships/customXml" Target="../ink/ink4890.xml"/><Relationship Id="rId37" Type="http://schemas.openxmlformats.org/officeDocument/2006/relationships/image" Target="../media/image4246.png"/><Relationship Id="rId58" Type="http://schemas.openxmlformats.org/officeDocument/2006/relationships/customXml" Target="../ink/ink4655.xml"/><Relationship Id="rId79" Type="http://schemas.openxmlformats.org/officeDocument/2006/relationships/image" Target="../media/image4267.png"/><Relationship Id="rId102" Type="http://schemas.openxmlformats.org/officeDocument/2006/relationships/customXml" Target="../ink/ink4677.xml"/><Relationship Id="rId123" Type="http://schemas.openxmlformats.org/officeDocument/2006/relationships/image" Target="../media/image4289.png"/><Relationship Id="rId144" Type="http://schemas.openxmlformats.org/officeDocument/2006/relationships/customXml" Target="../ink/ink4698.xml"/><Relationship Id="rId330" Type="http://schemas.openxmlformats.org/officeDocument/2006/relationships/customXml" Target="../ink/ink4791.xml"/><Relationship Id="rId547" Type="http://schemas.openxmlformats.org/officeDocument/2006/relationships/image" Target="../media/image4017.png"/><Relationship Id="rId90" Type="http://schemas.openxmlformats.org/officeDocument/2006/relationships/customXml" Target="../ink/ink4671.xml"/><Relationship Id="rId165" Type="http://schemas.openxmlformats.org/officeDocument/2006/relationships/image" Target="../media/image4310.png"/><Relationship Id="rId186" Type="http://schemas.openxmlformats.org/officeDocument/2006/relationships/customXml" Target="../ink/ink4719.xml"/><Relationship Id="rId351" Type="http://schemas.openxmlformats.org/officeDocument/2006/relationships/image" Target="../media/image4402.png"/><Relationship Id="rId372" Type="http://schemas.openxmlformats.org/officeDocument/2006/relationships/customXml" Target="../ink/ink4812.xml"/><Relationship Id="rId393" Type="http://schemas.openxmlformats.org/officeDocument/2006/relationships/image" Target="../media/image4420.png"/><Relationship Id="rId407" Type="http://schemas.openxmlformats.org/officeDocument/2006/relationships/image" Target="../media/image4427.png"/><Relationship Id="rId428" Type="http://schemas.openxmlformats.org/officeDocument/2006/relationships/customXml" Target="../ink/ink4840.xml"/><Relationship Id="rId449" Type="http://schemas.openxmlformats.org/officeDocument/2006/relationships/image" Target="../media/image4448.png"/><Relationship Id="rId211" Type="http://schemas.openxmlformats.org/officeDocument/2006/relationships/image" Target="../media/image4333.png"/><Relationship Id="rId232" Type="http://schemas.openxmlformats.org/officeDocument/2006/relationships/customXml" Target="../ink/ink4742.xml"/><Relationship Id="rId253" Type="http://schemas.openxmlformats.org/officeDocument/2006/relationships/image" Target="../media/image4353.png"/><Relationship Id="rId274" Type="http://schemas.openxmlformats.org/officeDocument/2006/relationships/customXml" Target="../ink/ink4763.xml"/><Relationship Id="rId295" Type="http://schemas.openxmlformats.org/officeDocument/2006/relationships/image" Target="../media/image4374.png"/><Relationship Id="rId309" Type="http://schemas.openxmlformats.org/officeDocument/2006/relationships/image" Target="../media/image4381.png"/><Relationship Id="rId460" Type="http://schemas.openxmlformats.org/officeDocument/2006/relationships/customXml" Target="../ink/ink4857.xml"/><Relationship Id="rId481" Type="http://schemas.openxmlformats.org/officeDocument/2006/relationships/image" Target="../media/image4463.png"/><Relationship Id="rId516" Type="http://schemas.openxmlformats.org/officeDocument/2006/relationships/customXml" Target="../ink/ink4885.xml"/><Relationship Id="rId27" Type="http://schemas.openxmlformats.org/officeDocument/2006/relationships/image" Target="../media/image4241.png"/><Relationship Id="rId48" Type="http://schemas.openxmlformats.org/officeDocument/2006/relationships/customXml" Target="../ink/ink4650.xml"/><Relationship Id="rId69" Type="http://schemas.openxmlformats.org/officeDocument/2006/relationships/image" Target="../media/image4262.png"/><Relationship Id="rId113" Type="http://schemas.openxmlformats.org/officeDocument/2006/relationships/image" Target="../media/image4284.png"/><Relationship Id="rId134" Type="http://schemas.openxmlformats.org/officeDocument/2006/relationships/customXml" Target="../ink/ink4693.xml"/><Relationship Id="rId320" Type="http://schemas.openxmlformats.org/officeDocument/2006/relationships/customXml" Target="../ink/ink4786.xml"/><Relationship Id="rId537" Type="http://schemas.openxmlformats.org/officeDocument/2006/relationships/image" Target="../media/image4491.png"/><Relationship Id="rId558" Type="http://schemas.openxmlformats.org/officeDocument/2006/relationships/customXml" Target="../ink/ink4906.xml"/><Relationship Id="rId80" Type="http://schemas.openxmlformats.org/officeDocument/2006/relationships/customXml" Target="../ink/ink4666.xml"/><Relationship Id="rId155" Type="http://schemas.openxmlformats.org/officeDocument/2006/relationships/image" Target="../media/image4305.png"/><Relationship Id="rId176" Type="http://schemas.openxmlformats.org/officeDocument/2006/relationships/customXml" Target="../ink/ink4714.xml"/><Relationship Id="rId197" Type="http://schemas.openxmlformats.org/officeDocument/2006/relationships/image" Target="../media/image4326.png"/><Relationship Id="rId341" Type="http://schemas.openxmlformats.org/officeDocument/2006/relationships/image" Target="../media/image4397.png"/><Relationship Id="rId362" Type="http://schemas.openxmlformats.org/officeDocument/2006/relationships/customXml" Target="../ink/ink4807.xml"/><Relationship Id="rId383" Type="http://schemas.openxmlformats.org/officeDocument/2006/relationships/image" Target="../media/image4227.png"/><Relationship Id="rId418" Type="http://schemas.openxmlformats.org/officeDocument/2006/relationships/customXml" Target="../ink/ink4835.xml"/><Relationship Id="rId439" Type="http://schemas.openxmlformats.org/officeDocument/2006/relationships/image" Target="../media/image4443.png"/><Relationship Id="rId201" Type="http://schemas.openxmlformats.org/officeDocument/2006/relationships/image" Target="../media/image4328.png"/><Relationship Id="rId222" Type="http://schemas.openxmlformats.org/officeDocument/2006/relationships/customXml" Target="../ink/ink4737.xml"/><Relationship Id="rId243" Type="http://schemas.openxmlformats.org/officeDocument/2006/relationships/image" Target="../media/image4348.png"/><Relationship Id="rId264" Type="http://schemas.openxmlformats.org/officeDocument/2006/relationships/customXml" Target="../ink/ink4758.xml"/><Relationship Id="rId285" Type="http://schemas.openxmlformats.org/officeDocument/2006/relationships/image" Target="../media/image4369.png"/><Relationship Id="rId450" Type="http://schemas.openxmlformats.org/officeDocument/2006/relationships/customXml" Target="../ink/ink4851.xml"/><Relationship Id="rId471" Type="http://schemas.openxmlformats.org/officeDocument/2006/relationships/image" Target="../media/image4458.png"/><Relationship Id="rId506" Type="http://schemas.openxmlformats.org/officeDocument/2006/relationships/customXml" Target="../ink/ink4880.xml"/><Relationship Id="rId17" Type="http://schemas.openxmlformats.org/officeDocument/2006/relationships/image" Target="../media/image4236.png"/><Relationship Id="rId38" Type="http://schemas.openxmlformats.org/officeDocument/2006/relationships/customXml" Target="../ink/ink4645.xml"/><Relationship Id="rId59" Type="http://schemas.openxmlformats.org/officeDocument/2006/relationships/image" Target="../media/image4257.png"/><Relationship Id="rId103" Type="http://schemas.openxmlformats.org/officeDocument/2006/relationships/image" Target="../media/image4279.png"/><Relationship Id="rId124" Type="http://schemas.openxmlformats.org/officeDocument/2006/relationships/customXml" Target="../ink/ink4688.xml"/><Relationship Id="rId310" Type="http://schemas.openxmlformats.org/officeDocument/2006/relationships/customXml" Target="../ink/ink4781.xml"/><Relationship Id="rId492" Type="http://schemas.openxmlformats.org/officeDocument/2006/relationships/customXml" Target="../ink/ink4873.xml"/><Relationship Id="rId527" Type="http://schemas.openxmlformats.org/officeDocument/2006/relationships/image" Target="../media/image4486.png"/><Relationship Id="rId548" Type="http://schemas.openxmlformats.org/officeDocument/2006/relationships/customXml" Target="../ink/ink4901.xml"/><Relationship Id="rId70" Type="http://schemas.openxmlformats.org/officeDocument/2006/relationships/customXml" Target="../ink/ink4661.xml"/><Relationship Id="rId91" Type="http://schemas.openxmlformats.org/officeDocument/2006/relationships/image" Target="../media/image4273.png"/><Relationship Id="rId145" Type="http://schemas.openxmlformats.org/officeDocument/2006/relationships/image" Target="../media/image4300.png"/><Relationship Id="rId166" Type="http://schemas.openxmlformats.org/officeDocument/2006/relationships/customXml" Target="../ink/ink4709.xml"/><Relationship Id="rId187" Type="http://schemas.openxmlformats.org/officeDocument/2006/relationships/image" Target="../media/image4321.png"/><Relationship Id="rId331" Type="http://schemas.openxmlformats.org/officeDocument/2006/relationships/image" Target="../media/image4392.png"/><Relationship Id="rId352" Type="http://schemas.openxmlformats.org/officeDocument/2006/relationships/customXml" Target="../ink/ink4802.xml"/><Relationship Id="rId373" Type="http://schemas.openxmlformats.org/officeDocument/2006/relationships/image" Target="../media/image4413.png"/><Relationship Id="rId394" Type="http://schemas.openxmlformats.org/officeDocument/2006/relationships/customXml" Target="../ink/ink4823.xml"/><Relationship Id="rId408" Type="http://schemas.openxmlformats.org/officeDocument/2006/relationships/customXml" Target="../ink/ink4830.xml"/><Relationship Id="rId429" Type="http://schemas.openxmlformats.org/officeDocument/2006/relationships/image" Target="../media/image4438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4732.xml"/><Relationship Id="rId233" Type="http://schemas.openxmlformats.org/officeDocument/2006/relationships/image" Target="../media/image4343.png"/><Relationship Id="rId254" Type="http://schemas.openxmlformats.org/officeDocument/2006/relationships/customXml" Target="../ink/ink4753.xml"/><Relationship Id="rId440" Type="http://schemas.openxmlformats.org/officeDocument/2006/relationships/customXml" Target="../ink/ink4846.xml"/><Relationship Id="rId28" Type="http://schemas.openxmlformats.org/officeDocument/2006/relationships/customXml" Target="../ink/ink4640.xml"/><Relationship Id="rId49" Type="http://schemas.openxmlformats.org/officeDocument/2006/relationships/image" Target="../media/image4252.png"/><Relationship Id="rId114" Type="http://schemas.openxmlformats.org/officeDocument/2006/relationships/customXml" Target="../ink/ink4683.xml"/><Relationship Id="rId275" Type="http://schemas.openxmlformats.org/officeDocument/2006/relationships/image" Target="../media/image4364.png"/><Relationship Id="rId296" Type="http://schemas.openxmlformats.org/officeDocument/2006/relationships/customXml" Target="../ink/ink4774.xml"/><Relationship Id="rId300" Type="http://schemas.openxmlformats.org/officeDocument/2006/relationships/customXml" Target="../ink/ink4776.xml"/><Relationship Id="rId461" Type="http://schemas.openxmlformats.org/officeDocument/2006/relationships/image" Target="../media/image4453.png"/><Relationship Id="rId482" Type="http://schemas.openxmlformats.org/officeDocument/2006/relationships/customXml" Target="../ink/ink4868.xml"/><Relationship Id="rId517" Type="http://schemas.openxmlformats.org/officeDocument/2006/relationships/image" Target="../media/image4481.png"/><Relationship Id="rId538" Type="http://schemas.openxmlformats.org/officeDocument/2006/relationships/customXml" Target="../ink/ink4896.xml"/><Relationship Id="rId559" Type="http://schemas.openxmlformats.org/officeDocument/2006/relationships/image" Target="../media/image4114.png"/><Relationship Id="rId60" Type="http://schemas.openxmlformats.org/officeDocument/2006/relationships/customXml" Target="../ink/ink4656.xml"/><Relationship Id="rId81" Type="http://schemas.openxmlformats.org/officeDocument/2006/relationships/image" Target="../media/image4268.png"/><Relationship Id="rId135" Type="http://schemas.openxmlformats.org/officeDocument/2006/relationships/image" Target="../media/image4295.png"/><Relationship Id="rId156" Type="http://schemas.openxmlformats.org/officeDocument/2006/relationships/customXml" Target="../ink/ink4704.xml"/><Relationship Id="rId177" Type="http://schemas.openxmlformats.org/officeDocument/2006/relationships/image" Target="../media/image4316.png"/><Relationship Id="rId198" Type="http://schemas.openxmlformats.org/officeDocument/2006/relationships/customXml" Target="../ink/ink4725.xml"/><Relationship Id="rId321" Type="http://schemas.openxmlformats.org/officeDocument/2006/relationships/image" Target="../media/image4387.png"/><Relationship Id="rId342" Type="http://schemas.openxmlformats.org/officeDocument/2006/relationships/customXml" Target="../ink/ink4797.xml"/><Relationship Id="rId363" Type="http://schemas.openxmlformats.org/officeDocument/2006/relationships/image" Target="../media/image4408.png"/><Relationship Id="rId384" Type="http://schemas.openxmlformats.org/officeDocument/2006/relationships/customXml" Target="../ink/ink4818.xml"/><Relationship Id="rId419" Type="http://schemas.openxmlformats.org/officeDocument/2006/relationships/image" Target="../media/image4433.png"/><Relationship Id="rId202" Type="http://schemas.openxmlformats.org/officeDocument/2006/relationships/customXml" Target="../ink/ink4727.xml"/><Relationship Id="rId223" Type="http://schemas.openxmlformats.org/officeDocument/2006/relationships/image" Target="../media/image4339.png"/><Relationship Id="rId244" Type="http://schemas.openxmlformats.org/officeDocument/2006/relationships/customXml" Target="../ink/ink4748.xml"/><Relationship Id="rId430" Type="http://schemas.openxmlformats.org/officeDocument/2006/relationships/customXml" Target="../ink/ink4841.xml"/><Relationship Id="rId18" Type="http://schemas.openxmlformats.org/officeDocument/2006/relationships/customXml" Target="../ink/ink4635.xml"/><Relationship Id="rId39" Type="http://schemas.openxmlformats.org/officeDocument/2006/relationships/image" Target="../media/image4247.png"/><Relationship Id="rId265" Type="http://schemas.openxmlformats.org/officeDocument/2006/relationships/image" Target="../media/image4359.png"/><Relationship Id="rId286" Type="http://schemas.openxmlformats.org/officeDocument/2006/relationships/customXml" Target="../ink/ink4769.xml"/><Relationship Id="rId451" Type="http://schemas.openxmlformats.org/officeDocument/2006/relationships/image" Target="../media/image4449.png"/><Relationship Id="rId472" Type="http://schemas.openxmlformats.org/officeDocument/2006/relationships/customXml" Target="../ink/ink4863.xml"/><Relationship Id="rId493" Type="http://schemas.openxmlformats.org/officeDocument/2006/relationships/image" Target="../media/image4469.png"/><Relationship Id="rId507" Type="http://schemas.openxmlformats.org/officeDocument/2006/relationships/image" Target="../media/image4476.png"/><Relationship Id="rId528" Type="http://schemas.openxmlformats.org/officeDocument/2006/relationships/customXml" Target="../ink/ink4891.xml"/><Relationship Id="rId549" Type="http://schemas.openxmlformats.org/officeDocument/2006/relationships/image" Target="../media/image4018.png"/><Relationship Id="rId50" Type="http://schemas.openxmlformats.org/officeDocument/2006/relationships/customXml" Target="../ink/ink4651.xml"/><Relationship Id="rId104" Type="http://schemas.openxmlformats.org/officeDocument/2006/relationships/customXml" Target="../ink/ink4678.xml"/><Relationship Id="rId125" Type="http://schemas.openxmlformats.org/officeDocument/2006/relationships/image" Target="../media/image4290.png"/><Relationship Id="rId146" Type="http://schemas.openxmlformats.org/officeDocument/2006/relationships/customXml" Target="../ink/ink4699.xml"/><Relationship Id="rId167" Type="http://schemas.openxmlformats.org/officeDocument/2006/relationships/image" Target="../media/image4311.png"/><Relationship Id="rId188" Type="http://schemas.openxmlformats.org/officeDocument/2006/relationships/customXml" Target="../ink/ink4720.xml"/><Relationship Id="rId311" Type="http://schemas.openxmlformats.org/officeDocument/2006/relationships/image" Target="../media/image4382.png"/><Relationship Id="rId332" Type="http://schemas.openxmlformats.org/officeDocument/2006/relationships/customXml" Target="../ink/ink4792.xml"/><Relationship Id="rId353" Type="http://schemas.openxmlformats.org/officeDocument/2006/relationships/image" Target="../media/image4403.png"/><Relationship Id="rId374" Type="http://schemas.openxmlformats.org/officeDocument/2006/relationships/customXml" Target="../ink/ink4813.xml"/><Relationship Id="rId395" Type="http://schemas.openxmlformats.org/officeDocument/2006/relationships/image" Target="../media/image4421.png"/><Relationship Id="rId409" Type="http://schemas.openxmlformats.org/officeDocument/2006/relationships/image" Target="../media/image4428.png"/><Relationship Id="rId560" Type="http://schemas.openxmlformats.org/officeDocument/2006/relationships/customXml" Target="../ink/ink4907.xml"/><Relationship Id="rId71" Type="http://schemas.openxmlformats.org/officeDocument/2006/relationships/image" Target="../media/image4263.png"/><Relationship Id="rId92" Type="http://schemas.openxmlformats.org/officeDocument/2006/relationships/customXml" Target="../ink/ink4672.xml"/><Relationship Id="rId213" Type="http://schemas.openxmlformats.org/officeDocument/2006/relationships/image" Target="../media/image4334.png"/><Relationship Id="rId234" Type="http://schemas.openxmlformats.org/officeDocument/2006/relationships/customXml" Target="../ink/ink4743.xml"/><Relationship Id="rId420" Type="http://schemas.openxmlformats.org/officeDocument/2006/relationships/customXml" Target="../ink/ink4836.xml"/><Relationship Id="rId2" Type="http://schemas.openxmlformats.org/officeDocument/2006/relationships/image" Target="../media/image73.jpg"/><Relationship Id="rId29" Type="http://schemas.openxmlformats.org/officeDocument/2006/relationships/image" Target="../media/image4242.png"/><Relationship Id="rId255" Type="http://schemas.openxmlformats.org/officeDocument/2006/relationships/image" Target="../media/image4354.png"/><Relationship Id="rId276" Type="http://schemas.openxmlformats.org/officeDocument/2006/relationships/customXml" Target="../ink/ink4764.xml"/><Relationship Id="rId297" Type="http://schemas.openxmlformats.org/officeDocument/2006/relationships/image" Target="../media/image4375.png"/><Relationship Id="rId441" Type="http://schemas.openxmlformats.org/officeDocument/2006/relationships/image" Target="../media/image4444.png"/><Relationship Id="rId462" Type="http://schemas.openxmlformats.org/officeDocument/2006/relationships/customXml" Target="../ink/ink4858.xml"/><Relationship Id="rId483" Type="http://schemas.openxmlformats.org/officeDocument/2006/relationships/image" Target="../media/image4464.png"/><Relationship Id="rId518" Type="http://schemas.openxmlformats.org/officeDocument/2006/relationships/customXml" Target="../ink/ink4886.xml"/><Relationship Id="rId539" Type="http://schemas.openxmlformats.org/officeDocument/2006/relationships/image" Target="../media/image4492.png"/><Relationship Id="rId40" Type="http://schemas.openxmlformats.org/officeDocument/2006/relationships/customXml" Target="../ink/ink4646.xml"/><Relationship Id="rId115" Type="http://schemas.openxmlformats.org/officeDocument/2006/relationships/image" Target="../media/image4285.png"/><Relationship Id="rId136" Type="http://schemas.openxmlformats.org/officeDocument/2006/relationships/customXml" Target="../ink/ink4694.xml"/><Relationship Id="rId157" Type="http://schemas.openxmlformats.org/officeDocument/2006/relationships/image" Target="../media/image4306.png"/><Relationship Id="rId178" Type="http://schemas.openxmlformats.org/officeDocument/2006/relationships/customXml" Target="../ink/ink4715.xml"/><Relationship Id="rId301" Type="http://schemas.openxmlformats.org/officeDocument/2006/relationships/image" Target="../media/image4377.png"/><Relationship Id="rId322" Type="http://schemas.openxmlformats.org/officeDocument/2006/relationships/customXml" Target="../ink/ink4787.xml"/><Relationship Id="rId343" Type="http://schemas.openxmlformats.org/officeDocument/2006/relationships/image" Target="../media/image4398.png"/><Relationship Id="rId364" Type="http://schemas.openxmlformats.org/officeDocument/2006/relationships/customXml" Target="../ink/ink4808.xml"/><Relationship Id="rId550" Type="http://schemas.openxmlformats.org/officeDocument/2006/relationships/customXml" Target="../ink/ink4902.xml"/><Relationship Id="rId61" Type="http://schemas.openxmlformats.org/officeDocument/2006/relationships/image" Target="../media/image4258.png"/><Relationship Id="rId82" Type="http://schemas.openxmlformats.org/officeDocument/2006/relationships/customXml" Target="../ink/ink4667.xml"/><Relationship Id="rId199" Type="http://schemas.openxmlformats.org/officeDocument/2006/relationships/image" Target="../media/image4327.png"/><Relationship Id="rId203" Type="http://schemas.openxmlformats.org/officeDocument/2006/relationships/image" Target="../media/image4329.png"/><Relationship Id="rId385" Type="http://schemas.openxmlformats.org/officeDocument/2006/relationships/image" Target="../media/image4228.png"/><Relationship Id="rId19" Type="http://schemas.openxmlformats.org/officeDocument/2006/relationships/image" Target="../media/image4237.png"/><Relationship Id="rId224" Type="http://schemas.openxmlformats.org/officeDocument/2006/relationships/customXml" Target="../ink/ink4738.xml"/><Relationship Id="rId245" Type="http://schemas.openxmlformats.org/officeDocument/2006/relationships/image" Target="../media/image4349.png"/><Relationship Id="rId266" Type="http://schemas.openxmlformats.org/officeDocument/2006/relationships/customXml" Target="../ink/ink4759.xml"/><Relationship Id="rId287" Type="http://schemas.openxmlformats.org/officeDocument/2006/relationships/image" Target="../media/image4370.png"/><Relationship Id="rId410" Type="http://schemas.openxmlformats.org/officeDocument/2006/relationships/customXml" Target="../ink/ink4831.xml"/><Relationship Id="rId431" Type="http://schemas.openxmlformats.org/officeDocument/2006/relationships/image" Target="../media/image4439.png"/><Relationship Id="rId452" Type="http://schemas.openxmlformats.org/officeDocument/2006/relationships/customXml" Target="../ink/ink4852.xml"/><Relationship Id="rId473" Type="http://schemas.openxmlformats.org/officeDocument/2006/relationships/image" Target="../media/image4459.png"/><Relationship Id="rId494" Type="http://schemas.openxmlformats.org/officeDocument/2006/relationships/customXml" Target="../ink/ink4874.xml"/><Relationship Id="rId508" Type="http://schemas.openxmlformats.org/officeDocument/2006/relationships/customXml" Target="../ink/ink4881.xml"/><Relationship Id="rId529" Type="http://schemas.openxmlformats.org/officeDocument/2006/relationships/image" Target="../media/image4487.png"/><Relationship Id="rId30" Type="http://schemas.openxmlformats.org/officeDocument/2006/relationships/customXml" Target="../ink/ink4641.xml"/><Relationship Id="rId105" Type="http://schemas.openxmlformats.org/officeDocument/2006/relationships/image" Target="../media/image4280.png"/><Relationship Id="rId126" Type="http://schemas.openxmlformats.org/officeDocument/2006/relationships/customXml" Target="../ink/ink4689.xml"/><Relationship Id="rId147" Type="http://schemas.openxmlformats.org/officeDocument/2006/relationships/image" Target="../media/image4301.png"/><Relationship Id="rId168" Type="http://schemas.openxmlformats.org/officeDocument/2006/relationships/customXml" Target="../ink/ink4710.xml"/><Relationship Id="rId312" Type="http://schemas.openxmlformats.org/officeDocument/2006/relationships/customXml" Target="../ink/ink4782.xml"/><Relationship Id="rId333" Type="http://schemas.openxmlformats.org/officeDocument/2006/relationships/image" Target="../media/image4393.png"/><Relationship Id="rId354" Type="http://schemas.openxmlformats.org/officeDocument/2006/relationships/customXml" Target="../ink/ink4803.xml"/><Relationship Id="rId540" Type="http://schemas.openxmlformats.org/officeDocument/2006/relationships/customXml" Target="../ink/ink4897.xml"/><Relationship Id="rId51" Type="http://schemas.openxmlformats.org/officeDocument/2006/relationships/image" Target="../media/image4253.png"/><Relationship Id="rId72" Type="http://schemas.openxmlformats.org/officeDocument/2006/relationships/customXml" Target="../ink/ink4662.xml"/><Relationship Id="rId93" Type="http://schemas.openxmlformats.org/officeDocument/2006/relationships/image" Target="../media/image4274.png"/><Relationship Id="rId189" Type="http://schemas.openxmlformats.org/officeDocument/2006/relationships/image" Target="../media/image4322.png"/><Relationship Id="rId375" Type="http://schemas.openxmlformats.org/officeDocument/2006/relationships/image" Target="../media/image4414.png"/><Relationship Id="rId396" Type="http://schemas.openxmlformats.org/officeDocument/2006/relationships/customXml" Target="../ink/ink4824.xml"/><Relationship Id="rId561" Type="http://schemas.openxmlformats.org/officeDocument/2006/relationships/image" Target="../media/image4115.png"/><Relationship Id="rId3" Type="http://schemas.openxmlformats.org/officeDocument/2006/relationships/image" Target="../media/image74.jpg"/><Relationship Id="rId214" Type="http://schemas.openxmlformats.org/officeDocument/2006/relationships/customXml" Target="../ink/ink4733.xml"/><Relationship Id="rId235" Type="http://schemas.openxmlformats.org/officeDocument/2006/relationships/image" Target="../media/image4344.png"/><Relationship Id="rId256" Type="http://schemas.openxmlformats.org/officeDocument/2006/relationships/customXml" Target="../ink/ink4754.xml"/><Relationship Id="rId277" Type="http://schemas.openxmlformats.org/officeDocument/2006/relationships/image" Target="../media/image4365.png"/><Relationship Id="rId298" Type="http://schemas.openxmlformats.org/officeDocument/2006/relationships/customXml" Target="../ink/ink4775.xml"/><Relationship Id="rId400" Type="http://schemas.openxmlformats.org/officeDocument/2006/relationships/customXml" Target="../ink/ink4826.xml"/><Relationship Id="rId421" Type="http://schemas.openxmlformats.org/officeDocument/2006/relationships/image" Target="../media/image4434.png"/><Relationship Id="rId442" Type="http://schemas.openxmlformats.org/officeDocument/2006/relationships/customXml" Target="../ink/ink4847.xml"/><Relationship Id="rId463" Type="http://schemas.openxmlformats.org/officeDocument/2006/relationships/image" Target="../media/image4454.png"/><Relationship Id="rId484" Type="http://schemas.openxmlformats.org/officeDocument/2006/relationships/customXml" Target="../ink/ink4869.xml"/><Relationship Id="rId519" Type="http://schemas.openxmlformats.org/officeDocument/2006/relationships/image" Target="../media/image4482.png"/><Relationship Id="rId116" Type="http://schemas.openxmlformats.org/officeDocument/2006/relationships/customXml" Target="../ink/ink4684.xml"/><Relationship Id="rId137" Type="http://schemas.openxmlformats.org/officeDocument/2006/relationships/image" Target="../media/image4296.png"/><Relationship Id="rId158" Type="http://schemas.openxmlformats.org/officeDocument/2006/relationships/customXml" Target="../ink/ink4705.xml"/><Relationship Id="rId302" Type="http://schemas.openxmlformats.org/officeDocument/2006/relationships/customXml" Target="../ink/ink4777.xml"/><Relationship Id="rId323" Type="http://schemas.openxmlformats.org/officeDocument/2006/relationships/image" Target="../media/image4388.png"/><Relationship Id="rId344" Type="http://schemas.openxmlformats.org/officeDocument/2006/relationships/customXml" Target="../ink/ink4798.xml"/><Relationship Id="rId530" Type="http://schemas.openxmlformats.org/officeDocument/2006/relationships/customXml" Target="../ink/ink4892.xml"/><Relationship Id="rId20" Type="http://schemas.openxmlformats.org/officeDocument/2006/relationships/customXml" Target="../ink/ink4636.xml"/><Relationship Id="rId41" Type="http://schemas.openxmlformats.org/officeDocument/2006/relationships/image" Target="../media/image4248.png"/><Relationship Id="rId62" Type="http://schemas.openxmlformats.org/officeDocument/2006/relationships/customXml" Target="../ink/ink4657.xml"/><Relationship Id="rId83" Type="http://schemas.openxmlformats.org/officeDocument/2006/relationships/image" Target="../media/image4269.png"/><Relationship Id="rId179" Type="http://schemas.openxmlformats.org/officeDocument/2006/relationships/image" Target="../media/image4317.png"/><Relationship Id="rId365" Type="http://schemas.openxmlformats.org/officeDocument/2006/relationships/image" Target="../media/image4409.png"/><Relationship Id="rId386" Type="http://schemas.openxmlformats.org/officeDocument/2006/relationships/customXml" Target="../ink/ink4819.xml"/><Relationship Id="rId551" Type="http://schemas.openxmlformats.org/officeDocument/2006/relationships/image" Target="../media/image4084.png"/><Relationship Id="rId190" Type="http://schemas.openxmlformats.org/officeDocument/2006/relationships/customXml" Target="../ink/ink4721.xml"/><Relationship Id="rId204" Type="http://schemas.openxmlformats.org/officeDocument/2006/relationships/customXml" Target="../ink/ink4728.xml"/><Relationship Id="rId225" Type="http://schemas.openxmlformats.org/officeDocument/2006/relationships/image" Target="../media/image4340.png"/><Relationship Id="rId246" Type="http://schemas.openxmlformats.org/officeDocument/2006/relationships/customXml" Target="../ink/ink4749.xml"/><Relationship Id="rId267" Type="http://schemas.openxmlformats.org/officeDocument/2006/relationships/image" Target="../media/image4360.png"/><Relationship Id="rId288" Type="http://schemas.openxmlformats.org/officeDocument/2006/relationships/customXml" Target="../ink/ink4770.xml"/><Relationship Id="rId411" Type="http://schemas.openxmlformats.org/officeDocument/2006/relationships/image" Target="../media/image4429.png"/><Relationship Id="rId432" Type="http://schemas.openxmlformats.org/officeDocument/2006/relationships/customXml" Target="../ink/ink4842.xml"/><Relationship Id="rId453" Type="http://schemas.openxmlformats.org/officeDocument/2006/relationships/customXml" Target="../ink/ink4853.xml"/><Relationship Id="rId474" Type="http://schemas.openxmlformats.org/officeDocument/2006/relationships/customXml" Target="../ink/ink4864.xml"/><Relationship Id="rId509" Type="http://schemas.openxmlformats.org/officeDocument/2006/relationships/image" Target="../media/image4477.png"/><Relationship Id="rId106" Type="http://schemas.openxmlformats.org/officeDocument/2006/relationships/customXml" Target="../ink/ink4679.xml"/><Relationship Id="rId127" Type="http://schemas.openxmlformats.org/officeDocument/2006/relationships/image" Target="../media/image4291.png"/><Relationship Id="rId313" Type="http://schemas.openxmlformats.org/officeDocument/2006/relationships/image" Target="../media/image4383.png"/><Relationship Id="rId495" Type="http://schemas.openxmlformats.org/officeDocument/2006/relationships/image" Target="../media/image4470.png"/><Relationship Id="rId10" Type="http://schemas.openxmlformats.org/officeDocument/2006/relationships/customXml" Target="../ink/ink4631.xml"/><Relationship Id="rId31" Type="http://schemas.openxmlformats.org/officeDocument/2006/relationships/image" Target="../media/image4243.png"/><Relationship Id="rId52" Type="http://schemas.openxmlformats.org/officeDocument/2006/relationships/customXml" Target="../ink/ink4652.xml"/><Relationship Id="rId73" Type="http://schemas.openxmlformats.org/officeDocument/2006/relationships/image" Target="../media/image4264.png"/><Relationship Id="rId94" Type="http://schemas.openxmlformats.org/officeDocument/2006/relationships/customXml" Target="../ink/ink4673.xml"/><Relationship Id="rId148" Type="http://schemas.openxmlformats.org/officeDocument/2006/relationships/customXml" Target="../ink/ink4700.xml"/><Relationship Id="rId169" Type="http://schemas.openxmlformats.org/officeDocument/2006/relationships/image" Target="../media/image4312.png"/><Relationship Id="rId334" Type="http://schemas.openxmlformats.org/officeDocument/2006/relationships/customXml" Target="../ink/ink4793.xml"/><Relationship Id="rId355" Type="http://schemas.openxmlformats.org/officeDocument/2006/relationships/image" Target="../media/image4404.png"/><Relationship Id="rId376" Type="http://schemas.openxmlformats.org/officeDocument/2006/relationships/customXml" Target="../ink/ink4814.xml"/><Relationship Id="rId397" Type="http://schemas.openxmlformats.org/officeDocument/2006/relationships/image" Target="../media/image4422.png"/><Relationship Id="rId520" Type="http://schemas.openxmlformats.org/officeDocument/2006/relationships/customXml" Target="../ink/ink4887.xml"/><Relationship Id="rId541" Type="http://schemas.openxmlformats.org/officeDocument/2006/relationships/image" Target="../media/image4014.png"/><Relationship Id="rId562" Type="http://schemas.openxmlformats.org/officeDocument/2006/relationships/customXml" Target="../ink/ink4908.xml"/><Relationship Id="rId4" Type="http://schemas.openxmlformats.org/officeDocument/2006/relationships/customXml" Target="../ink/ink4628.xml"/><Relationship Id="rId180" Type="http://schemas.openxmlformats.org/officeDocument/2006/relationships/customXml" Target="../ink/ink4716.xml"/><Relationship Id="rId215" Type="http://schemas.openxmlformats.org/officeDocument/2006/relationships/image" Target="../media/image4335.png"/><Relationship Id="rId236" Type="http://schemas.openxmlformats.org/officeDocument/2006/relationships/customXml" Target="../ink/ink4744.xml"/><Relationship Id="rId257" Type="http://schemas.openxmlformats.org/officeDocument/2006/relationships/image" Target="../media/image4355.png"/><Relationship Id="rId278" Type="http://schemas.openxmlformats.org/officeDocument/2006/relationships/customXml" Target="../ink/ink4765.xml"/><Relationship Id="rId401" Type="http://schemas.openxmlformats.org/officeDocument/2006/relationships/image" Target="../media/image4424.png"/><Relationship Id="rId422" Type="http://schemas.openxmlformats.org/officeDocument/2006/relationships/customXml" Target="../ink/ink4837.xml"/><Relationship Id="rId443" Type="http://schemas.openxmlformats.org/officeDocument/2006/relationships/image" Target="../media/image4445.png"/><Relationship Id="rId464" Type="http://schemas.openxmlformats.org/officeDocument/2006/relationships/customXml" Target="../ink/ink4859.xml"/><Relationship Id="rId303" Type="http://schemas.openxmlformats.org/officeDocument/2006/relationships/image" Target="../media/image4378.png"/><Relationship Id="rId485" Type="http://schemas.openxmlformats.org/officeDocument/2006/relationships/image" Target="../media/image4465.png"/><Relationship Id="rId42" Type="http://schemas.openxmlformats.org/officeDocument/2006/relationships/customXml" Target="../ink/ink4647.xml"/><Relationship Id="rId84" Type="http://schemas.openxmlformats.org/officeDocument/2006/relationships/customXml" Target="../ink/ink4668.xml"/><Relationship Id="rId138" Type="http://schemas.openxmlformats.org/officeDocument/2006/relationships/customXml" Target="../ink/ink4695.xml"/><Relationship Id="rId345" Type="http://schemas.openxmlformats.org/officeDocument/2006/relationships/image" Target="../media/image4399.png"/><Relationship Id="rId387" Type="http://schemas.openxmlformats.org/officeDocument/2006/relationships/image" Target="../media/image4229.png"/><Relationship Id="rId510" Type="http://schemas.openxmlformats.org/officeDocument/2006/relationships/customXml" Target="../ink/ink4882.xml"/><Relationship Id="rId552" Type="http://schemas.openxmlformats.org/officeDocument/2006/relationships/customXml" Target="../ink/ink4903.xml"/><Relationship Id="rId191" Type="http://schemas.openxmlformats.org/officeDocument/2006/relationships/image" Target="../media/image4323.png"/><Relationship Id="rId205" Type="http://schemas.openxmlformats.org/officeDocument/2006/relationships/image" Target="../media/image4330.png"/><Relationship Id="rId247" Type="http://schemas.openxmlformats.org/officeDocument/2006/relationships/image" Target="../media/image4350.png"/><Relationship Id="rId412" Type="http://schemas.openxmlformats.org/officeDocument/2006/relationships/customXml" Target="../ink/ink4832.xml"/><Relationship Id="rId107" Type="http://schemas.openxmlformats.org/officeDocument/2006/relationships/image" Target="../media/image4281.png"/><Relationship Id="rId289" Type="http://schemas.openxmlformats.org/officeDocument/2006/relationships/image" Target="../media/image4371.png"/><Relationship Id="rId454" Type="http://schemas.openxmlformats.org/officeDocument/2006/relationships/image" Target="../media/image4450.png"/><Relationship Id="rId496" Type="http://schemas.openxmlformats.org/officeDocument/2006/relationships/customXml" Target="../ink/ink4875.xml"/><Relationship Id="rId11" Type="http://schemas.openxmlformats.org/officeDocument/2006/relationships/image" Target="../media/image4233.png"/><Relationship Id="rId53" Type="http://schemas.openxmlformats.org/officeDocument/2006/relationships/image" Target="../media/image4254.png"/><Relationship Id="rId149" Type="http://schemas.openxmlformats.org/officeDocument/2006/relationships/image" Target="../media/image4302.png"/><Relationship Id="rId314" Type="http://schemas.openxmlformats.org/officeDocument/2006/relationships/customXml" Target="../ink/ink4783.xml"/><Relationship Id="rId356" Type="http://schemas.openxmlformats.org/officeDocument/2006/relationships/customXml" Target="../ink/ink4804.xml"/><Relationship Id="rId398" Type="http://schemas.openxmlformats.org/officeDocument/2006/relationships/customXml" Target="../ink/ink4825.xml"/><Relationship Id="rId521" Type="http://schemas.openxmlformats.org/officeDocument/2006/relationships/image" Target="../media/image4483.png"/><Relationship Id="rId563" Type="http://schemas.openxmlformats.org/officeDocument/2006/relationships/image" Target="../media/image4116.png"/><Relationship Id="rId95" Type="http://schemas.openxmlformats.org/officeDocument/2006/relationships/image" Target="../media/image4275.png"/><Relationship Id="rId160" Type="http://schemas.openxmlformats.org/officeDocument/2006/relationships/customXml" Target="../ink/ink4706.xml"/><Relationship Id="rId216" Type="http://schemas.openxmlformats.org/officeDocument/2006/relationships/customXml" Target="../ink/ink4734.xml"/><Relationship Id="rId423" Type="http://schemas.openxmlformats.org/officeDocument/2006/relationships/image" Target="../media/image4435.png"/><Relationship Id="rId258" Type="http://schemas.openxmlformats.org/officeDocument/2006/relationships/customXml" Target="../ink/ink4755.xml"/><Relationship Id="rId465" Type="http://schemas.openxmlformats.org/officeDocument/2006/relationships/image" Target="../media/image4455.png"/><Relationship Id="rId22" Type="http://schemas.openxmlformats.org/officeDocument/2006/relationships/customXml" Target="../ink/ink4637.xml"/><Relationship Id="rId64" Type="http://schemas.openxmlformats.org/officeDocument/2006/relationships/customXml" Target="../ink/ink4658.xml"/><Relationship Id="rId118" Type="http://schemas.openxmlformats.org/officeDocument/2006/relationships/customXml" Target="../ink/ink4685.xml"/><Relationship Id="rId325" Type="http://schemas.openxmlformats.org/officeDocument/2006/relationships/image" Target="../media/image4389.png"/><Relationship Id="rId367" Type="http://schemas.openxmlformats.org/officeDocument/2006/relationships/image" Target="../media/image4410.png"/><Relationship Id="rId532" Type="http://schemas.openxmlformats.org/officeDocument/2006/relationships/customXml" Target="../ink/ink4893.xml"/><Relationship Id="rId171" Type="http://schemas.openxmlformats.org/officeDocument/2006/relationships/image" Target="../media/image4313.png"/><Relationship Id="rId227" Type="http://schemas.openxmlformats.org/officeDocument/2006/relationships/image" Target="../media/image4341.png"/><Relationship Id="rId269" Type="http://schemas.openxmlformats.org/officeDocument/2006/relationships/image" Target="../media/image4361.png"/><Relationship Id="rId434" Type="http://schemas.openxmlformats.org/officeDocument/2006/relationships/customXml" Target="../ink/ink4843.xml"/><Relationship Id="rId476" Type="http://schemas.openxmlformats.org/officeDocument/2006/relationships/customXml" Target="../ink/ink4865.xml"/><Relationship Id="rId33" Type="http://schemas.openxmlformats.org/officeDocument/2006/relationships/image" Target="../media/image4244.png"/><Relationship Id="rId129" Type="http://schemas.openxmlformats.org/officeDocument/2006/relationships/image" Target="../media/image4292.png"/><Relationship Id="rId280" Type="http://schemas.openxmlformats.org/officeDocument/2006/relationships/customXml" Target="../ink/ink4766.xml"/><Relationship Id="rId336" Type="http://schemas.openxmlformats.org/officeDocument/2006/relationships/customXml" Target="../ink/ink4794.xml"/><Relationship Id="rId501" Type="http://schemas.openxmlformats.org/officeDocument/2006/relationships/image" Target="../media/image4473.png"/><Relationship Id="rId543" Type="http://schemas.openxmlformats.org/officeDocument/2006/relationships/image" Target="../media/image4015.png"/><Relationship Id="rId75" Type="http://schemas.openxmlformats.org/officeDocument/2006/relationships/image" Target="../media/image4265.png"/><Relationship Id="rId140" Type="http://schemas.openxmlformats.org/officeDocument/2006/relationships/customXml" Target="../ink/ink4696.xml"/><Relationship Id="rId182" Type="http://schemas.openxmlformats.org/officeDocument/2006/relationships/customXml" Target="../ink/ink4717.xml"/><Relationship Id="rId378" Type="http://schemas.openxmlformats.org/officeDocument/2006/relationships/customXml" Target="../ink/ink4815.xml"/><Relationship Id="rId403" Type="http://schemas.openxmlformats.org/officeDocument/2006/relationships/image" Target="../media/image4425.png"/><Relationship Id="rId6" Type="http://schemas.openxmlformats.org/officeDocument/2006/relationships/customXml" Target="../ink/ink4629.xml"/><Relationship Id="rId238" Type="http://schemas.openxmlformats.org/officeDocument/2006/relationships/customXml" Target="../ink/ink4745.xml"/><Relationship Id="rId445" Type="http://schemas.openxmlformats.org/officeDocument/2006/relationships/image" Target="../media/image4446.png"/><Relationship Id="rId487" Type="http://schemas.openxmlformats.org/officeDocument/2006/relationships/image" Target="../media/image4466.png"/><Relationship Id="rId291" Type="http://schemas.openxmlformats.org/officeDocument/2006/relationships/image" Target="../media/image4372.png"/><Relationship Id="rId305" Type="http://schemas.openxmlformats.org/officeDocument/2006/relationships/image" Target="../media/image4379.png"/><Relationship Id="rId347" Type="http://schemas.openxmlformats.org/officeDocument/2006/relationships/image" Target="../media/image4400.png"/><Relationship Id="rId512" Type="http://schemas.openxmlformats.org/officeDocument/2006/relationships/customXml" Target="../ink/ink4883.xml"/><Relationship Id="rId44" Type="http://schemas.openxmlformats.org/officeDocument/2006/relationships/customXml" Target="../ink/ink4648.xml"/><Relationship Id="rId86" Type="http://schemas.openxmlformats.org/officeDocument/2006/relationships/customXml" Target="../ink/ink4669.xml"/><Relationship Id="rId151" Type="http://schemas.openxmlformats.org/officeDocument/2006/relationships/image" Target="../media/image4303.png"/><Relationship Id="rId389" Type="http://schemas.openxmlformats.org/officeDocument/2006/relationships/image" Target="../media/image4418.png"/><Relationship Id="rId554" Type="http://schemas.openxmlformats.org/officeDocument/2006/relationships/customXml" Target="../ink/ink4904.xml"/><Relationship Id="rId193" Type="http://schemas.openxmlformats.org/officeDocument/2006/relationships/image" Target="../media/image4324.png"/><Relationship Id="rId207" Type="http://schemas.openxmlformats.org/officeDocument/2006/relationships/image" Target="../media/image4331.png"/><Relationship Id="rId249" Type="http://schemas.openxmlformats.org/officeDocument/2006/relationships/image" Target="../media/image4351.png"/><Relationship Id="rId414" Type="http://schemas.openxmlformats.org/officeDocument/2006/relationships/customXml" Target="../ink/ink4833.xml"/><Relationship Id="rId456" Type="http://schemas.openxmlformats.org/officeDocument/2006/relationships/image" Target="../media/image4451.png"/><Relationship Id="rId498" Type="http://schemas.openxmlformats.org/officeDocument/2006/relationships/customXml" Target="../ink/ink4876.xml"/><Relationship Id="rId13" Type="http://schemas.openxmlformats.org/officeDocument/2006/relationships/image" Target="../media/image4234.png"/><Relationship Id="rId109" Type="http://schemas.openxmlformats.org/officeDocument/2006/relationships/image" Target="../media/image4282.png"/><Relationship Id="rId260" Type="http://schemas.openxmlformats.org/officeDocument/2006/relationships/customXml" Target="../ink/ink4756.xml"/><Relationship Id="rId316" Type="http://schemas.openxmlformats.org/officeDocument/2006/relationships/customXml" Target="../ink/ink4784.xml"/><Relationship Id="rId523" Type="http://schemas.openxmlformats.org/officeDocument/2006/relationships/image" Target="../media/image4484.png"/><Relationship Id="rId55" Type="http://schemas.openxmlformats.org/officeDocument/2006/relationships/image" Target="../media/image4255.png"/><Relationship Id="rId97" Type="http://schemas.openxmlformats.org/officeDocument/2006/relationships/image" Target="../media/image4276.png"/><Relationship Id="rId120" Type="http://schemas.openxmlformats.org/officeDocument/2006/relationships/customXml" Target="../ink/ink4686.xml"/><Relationship Id="rId358" Type="http://schemas.openxmlformats.org/officeDocument/2006/relationships/customXml" Target="../ink/ink4805.xml"/><Relationship Id="rId565" Type="http://schemas.openxmlformats.org/officeDocument/2006/relationships/image" Target="../media/image4117.png"/><Relationship Id="rId162" Type="http://schemas.openxmlformats.org/officeDocument/2006/relationships/customXml" Target="../ink/ink4707.xml"/><Relationship Id="rId218" Type="http://schemas.openxmlformats.org/officeDocument/2006/relationships/customXml" Target="../ink/ink4735.xml"/><Relationship Id="rId425" Type="http://schemas.openxmlformats.org/officeDocument/2006/relationships/image" Target="../media/image4436.png"/><Relationship Id="rId467" Type="http://schemas.openxmlformats.org/officeDocument/2006/relationships/image" Target="../media/image4456.png"/><Relationship Id="rId271" Type="http://schemas.openxmlformats.org/officeDocument/2006/relationships/image" Target="../media/image4362.png"/><Relationship Id="rId24" Type="http://schemas.openxmlformats.org/officeDocument/2006/relationships/customXml" Target="../ink/ink4638.xml"/><Relationship Id="rId66" Type="http://schemas.openxmlformats.org/officeDocument/2006/relationships/customXml" Target="../ink/ink4659.xml"/><Relationship Id="rId131" Type="http://schemas.openxmlformats.org/officeDocument/2006/relationships/image" Target="../media/image4293.png"/><Relationship Id="rId327" Type="http://schemas.openxmlformats.org/officeDocument/2006/relationships/image" Target="../media/image4390.png"/><Relationship Id="rId369" Type="http://schemas.openxmlformats.org/officeDocument/2006/relationships/image" Target="../media/image4411.png"/><Relationship Id="rId534" Type="http://schemas.openxmlformats.org/officeDocument/2006/relationships/customXml" Target="../ink/ink4894.xml"/><Relationship Id="rId173" Type="http://schemas.openxmlformats.org/officeDocument/2006/relationships/image" Target="../media/image4314.png"/><Relationship Id="rId229" Type="http://schemas.openxmlformats.org/officeDocument/2006/relationships/image" Target="../media/image4342.png"/><Relationship Id="rId380" Type="http://schemas.openxmlformats.org/officeDocument/2006/relationships/customXml" Target="../ink/ink4816.xml"/><Relationship Id="rId436" Type="http://schemas.openxmlformats.org/officeDocument/2006/relationships/customXml" Target="../ink/ink4844.xml"/><Relationship Id="rId240" Type="http://schemas.openxmlformats.org/officeDocument/2006/relationships/customXml" Target="../ink/ink4746.xml"/><Relationship Id="rId478" Type="http://schemas.openxmlformats.org/officeDocument/2006/relationships/customXml" Target="../ink/ink4866.xml"/><Relationship Id="rId35" Type="http://schemas.openxmlformats.org/officeDocument/2006/relationships/image" Target="../media/image4245.png"/><Relationship Id="rId77" Type="http://schemas.openxmlformats.org/officeDocument/2006/relationships/image" Target="../media/image4266.png"/><Relationship Id="rId100" Type="http://schemas.openxmlformats.org/officeDocument/2006/relationships/customXml" Target="../ink/ink4676.xml"/><Relationship Id="rId282" Type="http://schemas.openxmlformats.org/officeDocument/2006/relationships/customXml" Target="../ink/ink4767.xml"/><Relationship Id="rId338" Type="http://schemas.openxmlformats.org/officeDocument/2006/relationships/customXml" Target="../ink/ink4795.xml"/><Relationship Id="rId503" Type="http://schemas.openxmlformats.org/officeDocument/2006/relationships/image" Target="../media/image4474.png"/><Relationship Id="rId545" Type="http://schemas.openxmlformats.org/officeDocument/2006/relationships/image" Target="../media/image4016.png"/><Relationship Id="rId8" Type="http://schemas.openxmlformats.org/officeDocument/2006/relationships/customXml" Target="../ink/ink4630.xml"/><Relationship Id="rId142" Type="http://schemas.openxmlformats.org/officeDocument/2006/relationships/customXml" Target="../ink/ink4697.xml"/><Relationship Id="rId184" Type="http://schemas.openxmlformats.org/officeDocument/2006/relationships/customXml" Target="../ink/ink4718.xml"/><Relationship Id="rId391" Type="http://schemas.openxmlformats.org/officeDocument/2006/relationships/image" Target="../media/image4419.png"/><Relationship Id="rId405" Type="http://schemas.openxmlformats.org/officeDocument/2006/relationships/image" Target="../media/image4426.png"/><Relationship Id="rId447" Type="http://schemas.openxmlformats.org/officeDocument/2006/relationships/image" Target="../media/image4447.png"/><Relationship Id="rId251" Type="http://schemas.openxmlformats.org/officeDocument/2006/relationships/image" Target="../media/image4352.png"/><Relationship Id="rId489" Type="http://schemas.openxmlformats.org/officeDocument/2006/relationships/image" Target="../media/image4467.png"/><Relationship Id="rId46" Type="http://schemas.openxmlformats.org/officeDocument/2006/relationships/customXml" Target="../ink/ink4649.xml"/><Relationship Id="rId293" Type="http://schemas.openxmlformats.org/officeDocument/2006/relationships/image" Target="../media/image4373.png"/><Relationship Id="rId307" Type="http://schemas.openxmlformats.org/officeDocument/2006/relationships/image" Target="../media/image4380.png"/><Relationship Id="rId349" Type="http://schemas.openxmlformats.org/officeDocument/2006/relationships/image" Target="../media/image4401.png"/><Relationship Id="rId514" Type="http://schemas.openxmlformats.org/officeDocument/2006/relationships/customXml" Target="../ink/ink4884.xml"/><Relationship Id="rId556" Type="http://schemas.openxmlformats.org/officeDocument/2006/relationships/customXml" Target="../ink/ink4905.xml"/><Relationship Id="rId88" Type="http://schemas.openxmlformats.org/officeDocument/2006/relationships/customXml" Target="../ink/ink4670.xml"/><Relationship Id="rId111" Type="http://schemas.openxmlformats.org/officeDocument/2006/relationships/image" Target="../media/image4283.png"/><Relationship Id="rId153" Type="http://schemas.openxmlformats.org/officeDocument/2006/relationships/image" Target="../media/image4304.png"/><Relationship Id="rId195" Type="http://schemas.openxmlformats.org/officeDocument/2006/relationships/image" Target="../media/image4325.png"/><Relationship Id="rId209" Type="http://schemas.openxmlformats.org/officeDocument/2006/relationships/image" Target="../media/image4332.png"/><Relationship Id="rId360" Type="http://schemas.openxmlformats.org/officeDocument/2006/relationships/customXml" Target="../ink/ink4806.xml"/><Relationship Id="rId416" Type="http://schemas.openxmlformats.org/officeDocument/2006/relationships/customXml" Target="../ink/ink4834.xml"/><Relationship Id="rId220" Type="http://schemas.openxmlformats.org/officeDocument/2006/relationships/customXml" Target="../ink/ink4736.xml"/><Relationship Id="rId458" Type="http://schemas.openxmlformats.org/officeDocument/2006/relationships/customXml" Target="../ink/ink4856.xml"/><Relationship Id="rId15" Type="http://schemas.openxmlformats.org/officeDocument/2006/relationships/image" Target="../media/image4235.png"/><Relationship Id="rId57" Type="http://schemas.openxmlformats.org/officeDocument/2006/relationships/image" Target="../media/image4256.png"/><Relationship Id="rId262" Type="http://schemas.openxmlformats.org/officeDocument/2006/relationships/customXml" Target="../ink/ink4757.xml"/><Relationship Id="rId318" Type="http://schemas.openxmlformats.org/officeDocument/2006/relationships/customXml" Target="../ink/ink4785.xml"/><Relationship Id="rId525" Type="http://schemas.openxmlformats.org/officeDocument/2006/relationships/image" Target="../media/image4485.png"/><Relationship Id="rId567" Type="http://schemas.openxmlformats.org/officeDocument/2006/relationships/image" Target="../media/image4118.png"/><Relationship Id="rId99" Type="http://schemas.openxmlformats.org/officeDocument/2006/relationships/image" Target="../media/image4277.png"/><Relationship Id="rId122" Type="http://schemas.openxmlformats.org/officeDocument/2006/relationships/customXml" Target="../ink/ink4687.xml"/><Relationship Id="rId164" Type="http://schemas.openxmlformats.org/officeDocument/2006/relationships/customXml" Target="../ink/ink4708.xml"/><Relationship Id="rId371" Type="http://schemas.openxmlformats.org/officeDocument/2006/relationships/image" Target="../media/image4412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67.xml"/><Relationship Id="rId299" Type="http://schemas.openxmlformats.org/officeDocument/2006/relationships/customXml" Target="../ink/ink5058.xml"/><Relationship Id="rId21" Type="http://schemas.openxmlformats.org/officeDocument/2006/relationships/customXml" Target="../ink/ink4919.xml"/><Relationship Id="rId63" Type="http://schemas.openxmlformats.org/officeDocument/2006/relationships/customXml" Target="../ink/ink4940.xml"/><Relationship Id="rId159" Type="http://schemas.openxmlformats.org/officeDocument/2006/relationships/customXml" Target="../ink/ink4988.xml"/><Relationship Id="rId324" Type="http://schemas.openxmlformats.org/officeDocument/2006/relationships/image" Target="../media/image4654.png"/><Relationship Id="rId366" Type="http://schemas.openxmlformats.org/officeDocument/2006/relationships/image" Target="../media/image4675.png"/><Relationship Id="rId170" Type="http://schemas.openxmlformats.org/officeDocument/2006/relationships/image" Target="../media/image4578.png"/><Relationship Id="rId226" Type="http://schemas.openxmlformats.org/officeDocument/2006/relationships/image" Target="../media/image4606.png"/><Relationship Id="rId433" Type="http://schemas.openxmlformats.org/officeDocument/2006/relationships/image" Target="../media/image4708.png"/><Relationship Id="rId268" Type="http://schemas.openxmlformats.org/officeDocument/2006/relationships/image" Target="../media/image4627.png"/><Relationship Id="rId32" Type="http://schemas.openxmlformats.org/officeDocument/2006/relationships/image" Target="../media/image4509.png"/><Relationship Id="rId74" Type="http://schemas.openxmlformats.org/officeDocument/2006/relationships/image" Target="../media/image4530.png"/><Relationship Id="rId128" Type="http://schemas.openxmlformats.org/officeDocument/2006/relationships/image" Target="../media/image4557.png"/><Relationship Id="rId335" Type="http://schemas.openxmlformats.org/officeDocument/2006/relationships/customXml" Target="../ink/ink5076.xml"/><Relationship Id="rId377" Type="http://schemas.openxmlformats.org/officeDocument/2006/relationships/customXml" Target="../ink/ink5097.xml"/><Relationship Id="rId5" Type="http://schemas.openxmlformats.org/officeDocument/2006/relationships/customXml" Target="../ink/ink4911.xml"/><Relationship Id="rId181" Type="http://schemas.openxmlformats.org/officeDocument/2006/relationships/customXml" Target="../ink/ink4999.xml"/><Relationship Id="rId237" Type="http://schemas.openxmlformats.org/officeDocument/2006/relationships/customXml" Target="../ink/ink5027.xml"/><Relationship Id="rId402" Type="http://schemas.openxmlformats.org/officeDocument/2006/relationships/customXml" Target="../ink/ink5110.xml"/><Relationship Id="rId279" Type="http://schemas.openxmlformats.org/officeDocument/2006/relationships/customXml" Target="../ink/ink5048.xml"/><Relationship Id="rId444" Type="http://schemas.openxmlformats.org/officeDocument/2006/relationships/customXml" Target="../ink/ink5131.xml"/><Relationship Id="rId43" Type="http://schemas.openxmlformats.org/officeDocument/2006/relationships/customXml" Target="../ink/ink4930.xml"/><Relationship Id="rId139" Type="http://schemas.openxmlformats.org/officeDocument/2006/relationships/customXml" Target="../ink/ink4978.xml"/><Relationship Id="rId290" Type="http://schemas.openxmlformats.org/officeDocument/2006/relationships/image" Target="../media/image4638.png"/><Relationship Id="rId304" Type="http://schemas.openxmlformats.org/officeDocument/2006/relationships/image" Target="../media/image4644.png"/><Relationship Id="rId346" Type="http://schemas.openxmlformats.org/officeDocument/2006/relationships/image" Target="../media/image4665.png"/><Relationship Id="rId388" Type="http://schemas.openxmlformats.org/officeDocument/2006/relationships/customXml" Target="../ink/ink5103.xml"/><Relationship Id="rId85" Type="http://schemas.openxmlformats.org/officeDocument/2006/relationships/customXml" Target="../ink/ink4951.xml"/><Relationship Id="rId150" Type="http://schemas.openxmlformats.org/officeDocument/2006/relationships/image" Target="../media/image4568.png"/><Relationship Id="rId192" Type="http://schemas.openxmlformats.org/officeDocument/2006/relationships/image" Target="../media/image4589.png"/><Relationship Id="rId206" Type="http://schemas.openxmlformats.org/officeDocument/2006/relationships/image" Target="../media/image4596.png"/><Relationship Id="rId413" Type="http://schemas.openxmlformats.org/officeDocument/2006/relationships/image" Target="../media/image4698.png"/><Relationship Id="rId248" Type="http://schemas.openxmlformats.org/officeDocument/2006/relationships/image" Target="../media/image4617.png"/><Relationship Id="rId455" Type="http://schemas.openxmlformats.org/officeDocument/2006/relationships/image" Target="../media/image4719.png"/><Relationship Id="rId12" Type="http://schemas.openxmlformats.org/officeDocument/2006/relationships/image" Target="../media/image4499.png"/><Relationship Id="rId108" Type="http://schemas.openxmlformats.org/officeDocument/2006/relationships/image" Target="../media/image4547.png"/><Relationship Id="rId315" Type="http://schemas.openxmlformats.org/officeDocument/2006/relationships/customXml" Target="../ink/ink5066.xml"/><Relationship Id="rId357" Type="http://schemas.openxmlformats.org/officeDocument/2006/relationships/customXml" Target="../ink/ink5087.xml"/><Relationship Id="rId54" Type="http://schemas.openxmlformats.org/officeDocument/2006/relationships/image" Target="../media/image4520.png"/><Relationship Id="rId96" Type="http://schemas.openxmlformats.org/officeDocument/2006/relationships/image" Target="../media/image4541.png"/><Relationship Id="rId161" Type="http://schemas.openxmlformats.org/officeDocument/2006/relationships/customXml" Target="../ink/ink4989.xml"/><Relationship Id="rId217" Type="http://schemas.openxmlformats.org/officeDocument/2006/relationships/customXml" Target="../ink/ink5017.xml"/><Relationship Id="rId399" Type="http://schemas.openxmlformats.org/officeDocument/2006/relationships/image" Target="../media/image4691.png"/><Relationship Id="rId259" Type="http://schemas.openxmlformats.org/officeDocument/2006/relationships/customXml" Target="../ink/ink5038.xml"/><Relationship Id="rId424" Type="http://schemas.openxmlformats.org/officeDocument/2006/relationships/customXml" Target="../ink/ink5121.xml"/><Relationship Id="rId466" Type="http://schemas.openxmlformats.org/officeDocument/2006/relationships/customXml" Target="../ink/ink5142.xml"/><Relationship Id="rId23" Type="http://schemas.openxmlformats.org/officeDocument/2006/relationships/customXml" Target="../ink/ink4920.xml"/><Relationship Id="rId119" Type="http://schemas.openxmlformats.org/officeDocument/2006/relationships/customXml" Target="../ink/ink4968.xml"/><Relationship Id="rId270" Type="http://schemas.openxmlformats.org/officeDocument/2006/relationships/image" Target="../media/image4628.png"/><Relationship Id="rId326" Type="http://schemas.openxmlformats.org/officeDocument/2006/relationships/image" Target="../media/image4655.png"/><Relationship Id="rId65" Type="http://schemas.openxmlformats.org/officeDocument/2006/relationships/customXml" Target="../ink/ink4941.xml"/><Relationship Id="rId130" Type="http://schemas.openxmlformats.org/officeDocument/2006/relationships/image" Target="../media/image4558.png"/><Relationship Id="rId368" Type="http://schemas.openxmlformats.org/officeDocument/2006/relationships/image" Target="../media/image4676.png"/><Relationship Id="rId172" Type="http://schemas.openxmlformats.org/officeDocument/2006/relationships/image" Target="../media/image4579.png"/><Relationship Id="rId193" Type="http://schemas.openxmlformats.org/officeDocument/2006/relationships/customXml" Target="../ink/ink5005.xml"/><Relationship Id="rId207" Type="http://schemas.openxmlformats.org/officeDocument/2006/relationships/customXml" Target="../ink/ink5012.xml"/><Relationship Id="rId228" Type="http://schemas.openxmlformats.org/officeDocument/2006/relationships/image" Target="../media/image4607.png"/><Relationship Id="rId249" Type="http://schemas.openxmlformats.org/officeDocument/2006/relationships/customXml" Target="../ink/ink5033.xml"/><Relationship Id="rId414" Type="http://schemas.openxmlformats.org/officeDocument/2006/relationships/customXml" Target="../ink/ink5116.xml"/><Relationship Id="rId435" Type="http://schemas.openxmlformats.org/officeDocument/2006/relationships/image" Target="../media/image4709.png"/><Relationship Id="rId456" Type="http://schemas.openxmlformats.org/officeDocument/2006/relationships/customXml" Target="../ink/ink5137.xml"/><Relationship Id="rId13" Type="http://schemas.openxmlformats.org/officeDocument/2006/relationships/customXml" Target="../ink/ink4915.xml"/><Relationship Id="rId109" Type="http://schemas.openxmlformats.org/officeDocument/2006/relationships/customXml" Target="../ink/ink4963.xml"/><Relationship Id="rId260" Type="http://schemas.openxmlformats.org/officeDocument/2006/relationships/image" Target="../media/image4623.png"/><Relationship Id="rId281" Type="http://schemas.openxmlformats.org/officeDocument/2006/relationships/customXml" Target="../ink/ink5049.xml"/><Relationship Id="rId316" Type="http://schemas.openxmlformats.org/officeDocument/2006/relationships/image" Target="../media/image4650.png"/><Relationship Id="rId337" Type="http://schemas.openxmlformats.org/officeDocument/2006/relationships/customXml" Target="../ink/ink5077.xml"/><Relationship Id="rId34" Type="http://schemas.openxmlformats.org/officeDocument/2006/relationships/image" Target="../media/image4510.png"/><Relationship Id="rId55" Type="http://schemas.openxmlformats.org/officeDocument/2006/relationships/customXml" Target="../ink/ink4936.xml"/><Relationship Id="rId76" Type="http://schemas.openxmlformats.org/officeDocument/2006/relationships/image" Target="../media/image4531.png"/><Relationship Id="rId97" Type="http://schemas.openxmlformats.org/officeDocument/2006/relationships/customXml" Target="../ink/ink4957.xml"/><Relationship Id="rId120" Type="http://schemas.openxmlformats.org/officeDocument/2006/relationships/image" Target="../media/image4553.png"/><Relationship Id="rId141" Type="http://schemas.openxmlformats.org/officeDocument/2006/relationships/customXml" Target="../ink/ink4979.xml"/><Relationship Id="rId358" Type="http://schemas.openxmlformats.org/officeDocument/2006/relationships/image" Target="../media/image4671.png"/><Relationship Id="rId379" Type="http://schemas.openxmlformats.org/officeDocument/2006/relationships/customXml" Target="../ink/ink5098.xml"/><Relationship Id="rId7" Type="http://schemas.openxmlformats.org/officeDocument/2006/relationships/customXml" Target="../ink/ink4912.xml"/><Relationship Id="rId162" Type="http://schemas.openxmlformats.org/officeDocument/2006/relationships/image" Target="../media/image4574.png"/><Relationship Id="rId183" Type="http://schemas.openxmlformats.org/officeDocument/2006/relationships/customXml" Target="../ink/ink5000.xml"/><Relationship Id="rId218" Type="http://schemas.openxmlformats.org/officeDocument/2006/relationships/image" Target="../media/image4602.png"/><Relationship Id="rId239" Type="http://schemas.openxmlformats.org/officeDocument/2006/relationships/customXml" Target="../ink/ink5028.xml"/><Relationship Id="rId390" Type="http://schemas.openxmlformats.org/officeDocument/2006/relationships/customXml" Target="../ink/ink5104.xml"/><Relationship Id="rId404" Type="http://schemas.openxmlformats.org/officeDocument/2006/relationships/customXml" Target="../ink/ink5111.xml"/><Relationship Id="rId425" Type="http://schemas.openxmlformats.org/officeDocument/2006/relationships/image" Target="../media/image4704.png"/><Relationship Id="rId446" Type="http://schemas.openxmlformats.org/officeDocument/2006/relationships/customXml" Target="../ink/ink5132.xml"/><Relationship Id="rId467" Type="http://schemas.openxmlformats.org/officeDocument/2006/relationships/image" Target="../media/image4725.png"/><Relationship Id="rId250" Type="http://schemas.openxmlformats.org/officeDocument/2006/relationships/image" Target="../media/image4618.png"/><Relationship Id="rId271" Type="http://schemas.openxmlformats.org/officeDocument/2006/relationships/customXml" Target="../ink/ink5044.xml"/><Relationship Id="rId292" Type="http://schemas.openxmlformats.org/officeDocument/2006/relationships/image" Target="../media/image4639.png"/><Relationship Id="rId306" Type="http://schemas.openxmlformats.org/officeDocument/2006/relationships/image" Target="../media/image4645.png"/><Relationship Id="rId24" Type="http://schemas.openxmlformats.org/officeDocument/2006/relationships/image" Target="../media/image4505.png"/><Relationship Id="rId45" Type="http://schemas.openxmlformats.org/officeDocument/2006/relationships/customXml" Target="../ink/ink4931.xml"/><Relationship Id="rId66" Type="http://schemas.openxmlformats.org/officeDocument/2006/relationships/image" Target="../media/image4526.png"/><Relationship Id="rId87" Type="http://schemas.openxmlformats.org/officeDocument/2006/relationships/customXml" Target="../ink/ink4952.xml"/><Relationship Id="rId110" Type="http://schemas.openxmlformats.org/officeDocument/2006/relationships/image" Target="../media/image4548.png"/><Relationship Id="rId131" Type="http://schemas.openxmlformats.org/officeDocument/2006/relationships/customXml" Target="../ink/ink4974.xml"/><Relationship Id="rId327" Type="http://schemas.openxmlformats.org/officeDocument/2006/relationships/customXml" Target="../ink/ink5072.xml"/><Relationship Id="rId348" Type="http://schemas.openxmlformats.org/officeDocument/2006/relationships/image" Target="../media/image4666.png"/><Relationship Id="rId369" Type="http://schemas.openxmlformats.org/officeDocument/2006/relationships/customXml" Target="../ink/ink5093.xml"/><Relationship Id="rId152" Type="http://schemas.openxmlformats.org/officeDocument/2006/relationships/image" Target="../media/image4569.png"/><Relationship Id="rId173" Type="http://schemas.openxmlformats.org/officeDocument/2006/relationships/customXml" Target="../ink/ink4995.xml"/><Relationship Id="rId194" Type="http://schemas.openxmlformats.org/officeDocument/2006/relationships/image" Target="../media/image4590.png"/><Relationship Id="rId208" Type="http://schemas.openxmlformats.org/officeDocument/2006/relationships/image" Target="../media/image4597.png"/><Relationship Id="rId229" Type="http://schemas.openxmlformats.org/officeDocument/2006/relationships/customXml" Target="../ink/ink5023.xml"/><Relationship Id="rId380" Type="http://schemas.openxmlformats.org/officeDocument/2006/relationships/image" Target="../media/image4682.png"/><Relationship Id="rId415" Type="http://schemas.openxmlformats.org/officeDocument/2006/relationships/image" Target="../media/image4699.png"/><Relationship Id="rId436" Type="http://schemas.openxmlformats.org/officeDocument/2006/relationships/customXml" Target="../ink/ink5127.xml"/><Relationship Id="rId457" Type="http://schemas.openxmlformats.org/officeDocument/2006/relationships/image" Target="../media/image4720.png"/><Relationship Id="rId240" Type="http://schemas.openxmlformats.org/officeDocument/2006/relationships/image" Target="../media/image4613.png"/><Relationship Id="rId261" Type="http://schemas.openxmlformats.org/officeDocument/2006/relationships/customXml" Target="../ink/ink5039.xml"/><Relationship Id="rId14" Type="http://schemas.openxmlformats.org/officeDocument/2006/relationships/image" Target="../media/image4500.png"/><Relationship Id="rId35" Type="http://schemas.openxmlformats.org/officeDocument/2006/relationships/customXml" Target="../ink/ink4926.xml"/><Relationship Id="rId56" Type="http://schemas.openxmlformats.org/officeDocument/2006/relationships/image" Target="../media/image4521.png"/><Relationship Id="rId77" Type="http://schemas.openxmlformats.org/officeDocument/2006/relationships/customXml" Target="../ink/ink4947.xml"/><Relationship Id="rId100" Type="http://schemas.openxmlformats.org/officeDocument/2006/relationships/image" Target="../media/image4543.png"/><Relationship Id="rId282" Type="http://schemas.openxmlformats.org/officeDocument/2006/relationships/image" Target="../media/image4634.png"/><Relationship Id="rId317" Type="http://schemas.openxmlformats.org/officeDocument/2006/relationships/customXml" Target="../ink/ink5067.xml"/><Relationship Id="rId338" Type="http://schemas.openxmlformats.org/officeDocument/2006/relationships/image" Target="../media/image4661.png"/><Relationship Id="rId359" Type="http://schemas.openxmlformats.org/officeDocument/2006/relationships/customXml" Target="../ink/ink5088.xml"/><Relationship Id="rId8" Type="http://schemas.openxmlformats.org/officeDocument/2006/relationships/image" Target="../media/image4497.png"/><Relationship Id="rId98" Type="http://schemas.openxmlformats.org/officeDocument/2006/relationships/image" Target="../media/image4542.png"/><Relationship Id="rId121" Type="http://schemas.openxmlformats.org/officeDocument/2006/relationships/customXml" Target="../ink/ink4969.xml"/><Relationship Id="rId142" Type="http://schemas.openxmlformats.org/officeDocument/2006/relationships/image" Target="../media/image4564.png"/><Relationship Id="rId163" Type="http://schemas.openxmlformats.org/officeDocument/2006/relationships/customXml" Target="../ink/ink4990.xml"/><Relationship Id="rId184" Type="http://schemas.openxmlformats.org/officeDocument/2006/relationships/image" Target="../media/image4585.png"/><Relationship Id="rId219" Type="http://schemas.openxmlformats.org/officeDocument/2006/relationships/customXml" Target="../ink/ink5018.xml"/><Relationship Id="rId370" Type="http://schemas.openxmlformats.org/officeDocument/2006/relationships/image" Target="../media/image4677.png"/><Relationship Id="rId391" Type="http://schemas.openxmlformats.org/officeDocument/2006/relationships/image" Target="../media/image4687.png"/><Relationship Id="rId405" Type="http://schemas.openxmlformats.org/officeDocument/2006/relationships/image" Target="../media/image4694.png"/><Relationship Id="rId426" Type="http://schemas.openxmlformats.org/officeDocument/2006/relationships/customXml" Target="../ink/ink5122.xml"/><Relationship Id="rId447" Type="http://schemas.openxmlformats.org/officeDocument/2006/relationships/image" Target="../media/image4715.png"/><Relationship Id="rId230" Type="http://schemas.openxmlformats.org/officeDocument/2006/relationships/image" Target="../media/image4608.png"/><Relationship Id="rId251" Type="http://schemas.openxmlformats.org/officeDocument/2006/relationships/customXml" Target="../ink/ink5034.xml"/><Relationship Id="rId468" Type="http://schemas.openxmlformats.org/officeDocument/2006/relationships/customXml" Target="../ink/ink5143.xml"/><Relationship Id="rId25" Type="http://schemas.openxmlformats.org/officeDocument/2006/relationships/customXml" Target="../ink/ink4921.xml"/><Relationship Id="rId46" Type="http://schemas.openxmlformats.org/officeDocument/2006/relationships/image" Target="../media/image4516.png"/><Relationship Id="rId67" Type="http://schemas.openxmlformats.org/officeDocument/2006/relationships/customXml" Target="../ink/ink4942.xml"/><Relationship Id="rId272" Type="http://schemas.openxmlformats.org/officeDocument/2006/relationships/image" Target="../media/image4629.png"/><Relationship Id="rId293" Type="http://schemas.openxmlformats.org/officeDocument/2006/relationships/customXml" Target="../ink/ink5055.xml"/><Relationship Id="rId307" Type="http://schemas.openxmlformats.org/officeDocument/2006/relationships/customXml" Target="../ink/ink5062.xml"/><Relationship Id="rId328" Type="http://schemas.openxmlformats.org/officeDocument/2006/relationships/image" Target="../media/image4656.png"/><Relationship Id="rId349" Type="http://schemas.openxmlformats.org/officeDocument/2006/relationships/customXml" Target="../ink/ink5083.xml"/><Relationship Id="rId88" Type="http://schemas.openxmlformats.org/officeDocument/2006/relationships/image" Target="../media/image4537.png"/><Relationship Id="rId111" Type="http://schemas.openxmlformats.org/officeDocument/2006/relationships/customXml" Target="../ink/ink4964.xml"/><Relationship Id="rId132" Type="http://schemas.openxmlformats.org/officeDocument/2006/relationships/image" Target="../media/image4559.png"/><Relationship Id="rId153" Type="http://schemas.openxmlformats.org/officeDocument/2006/relationships/customXml" Target="../ink/ink4985.xml"/><Relationship Id="rId174" Type="http://schemas.openxmlformats.org/officeDocument/2006/relationships/image" Target="../media/image4580.png"/><Relationship Id="rId195" Type="http://schemas.openxmlformats.org/officeDocument/2006/relationships/customXml" Target="../ink/ink5006.xml"/><Relationship Id="rId209" Type="http://schemas.openxmlformats.org/officeDocument/2006/relationships/customXml" Target="../ink/ink5013.xml"/><Relationship Id="rId360" Type="http://schemas.openxmlformats.org/officeDocument/2006/relationships/image" Target="../media/image4672.png"/><Relationship Id="rId381" Type="http://schemas.openxmlformats.org/officeDocument/2006/relationships/customXml" Target="../ink/ink5099.xml"/><Relationship Id="rId416" Type="http://schemas.openxmlformats.org/officeDocument/2006/relationships/customXml" Target="../ink/ink5117.xml"/><Relationship Id="rId220" Type="http://schemas.openxmlformats.org/officeDocument/2006/relationships/image" Target="../media/image4603.png"/><Relationship Id="rId241" Type="http://schemas.openxmlformats.org/officeDocument/2006/relationships/customXml" Target="../ink/ink5029.xml"/><Relationship Id="rId437" Type="http://schemas.openxmlformats.org/officeDocument/2006/relationships/image" Target="../media/image4710.png"/><Relationship Id="rId458" Type="http://schemas.openxmlformats.org/officeDocument/2006/relationships/customXml" Target="../ink/ink5138.xml"/><Relationship Id="rId15" Type="http://schemas.openxmlformats.org/officeDocument/2006/relationships/customXml" Target="../ink/ink4916.xml"/><Relationship Id="rId36" Type="http://schemas.openxmlformats.org/officeDocument/2006/relationships/image" Target="../media/image4511.png"/><Relationship Id="rId57" Type="http://schemas.openxmlformats.org/officeDocument/2006/relationships/customXml" Target="../ink/ink4937.xml"/><Relationship Id="rId262" Type="http://schemas.openxmlformats.org/officeDocument/2006/relationships/image" Target="../media/image4624.png"/><Relationship Id="rId283" Type="http://schemas.openxmlformats.org/officeDocument/2006/relationships/customXml" Target="../ink/ink5050.xml"/><Relationship Id="rId318" Type="http://schemas.openxmlformats.org/officeDocument/2006/relationships/image" Target="../media/image4651.png"/><Relationship Id="rId339" Type="http://schemas.openxmlformats.org/officeDocument/2006/relationships/customXml" Target="../ink/ink5078.xml"/><Relationship Id="rId78" Type="http://schemas.openxmlformats.org/officeDocument/2006/relationships/image" Target="../media/image4532.png"/><Relationship Id="rId99" Type="http://schemas.openxmlformats.org/officeDocument/2006/relationships/customXml" Target="../ink/ink4958.xml"/><Relationship Id="rId101" Type="http://schemas.openxmlformats.org/officeDocument/2006/relationships/customXml" Target="../ink/ink4959.xml"/><Relationship Id="rId122" Type="http://schemas.openxmlformats.org/officeDocument/2006/relationships/image" Target="../media/image4554.png"/><Relationship Id="rId143" Type="http://schemas.openxmlformats.org/officeDocument/2006/relationships/customXml" Target="../ink/ink4980.xml"/><Relationship Id="rId164" Type="http://schemas.openxmlformats.org/officeDocument/2006/relationships/image" Target="../media/image4575.png"/><Relationship Id="rId185" Type="http://schemas.openxmlformats.org/officeDocument/2006/relationships/customXml" Target="../ink/ink5001.xml"/><Relationship Id="rId350" Type="http://schemas.openxmlformats.org/officeDocument/2006/relationships/image" Target="../media/image4667.png"/><Relationship Id="rId371" Type="http://schemas.openxmlformats.org/officeDocument/2006/relationships/customXml" Target="../ink/ink5094.xml"/><Relationship Id="rId406" Type="http://schemas.openxmlformats.org/officeDocument/2006/relationships/customXml" Target="../ink/ink5112.xml"/><Relationship Id="rId9" Type="http://schemas.openxmlformats.org/officeDocument/2006/relationships/customXml" Target="../ink/ink4913.xml"/><Relationship Id="rId210" Type="http://schemas.openxmlformats.org/officeDocument/2006/relationships/image" Target="../media/image4598.png"/><Relationship Id="rId392" Type="http://schemas.openxmlformats.org/officeDocument/2006/relationships/customXml" Target="../ink/ink5105.xml"/><Relationship Id="rId427" Type="http://schemas.openxmlformats.org/officeDocument/2006/relationships/image" Target="../media/image4705.png"/><Relationship Id="rId448" Type="http://schemas.openxmlformats.org/officeDocument/2006/relationships/customXml" Target="../ink/ink5133.xml"/><Relationship Id="rId469" Type="http://schemas.openxmlformats.org/officeDocument/2006/relationships/image" Target="../media/image4726.png"/><Relationship Id="rId26" Type="http://schemas.openxmlformats.org/officeDocument/2006/relationships/image" Target="../media/image4506.png"/><Relationship Id="rId231" Type="http://schemas.openxmlformats.org/officeDocument/2006/relationships/customXml" Target="../ink/ink5024.xml"/><Relationship Id="rId252" Type="http://schemas.openxmlformats.org/officeDocument/2006/relationships/image" Target="../media/image4619.png"/><Relationship Id="rId273" Type="http://schemas.openxmlformats.org/officeDocument/2006/relationships/customXml" Target="../ink/ink5045.xml"/><Relationship Id="rId294" Type="http://schemas.openxmlformats.org/officeDocument/2006/relationships/image" Target="../media/image4640.png"/><Relationship Id="rId308" Type="http://schemas.openxmlformats.org/officeDocument/2006/relationships/image" Target="../media/image4646.png"/><Relationship Id="rId329" Type="http://schemas.openxmlformats.org/officeDocument/2006/relationships/customXml" Target="../ink/ink5073.xml"/><Relationship Id="rId47" Type="http://schemas.openxmlformats.org/officeDocument/2006/relationships/customXml" Target="../ink/ink4932.xml"/><Relationship Id="rId68" Type="http://schemas.openxmlformats.org/officeDocument/2006/relationships/image" Target="../media/image4527.png"/><Relationship Id="rId89" Type="http://schemas.openxmlformats.org/officeDocument/2006/relationships/customXml" Target="../ink/ink4953.xml"/><Relationship Id="rId112" Type="http://schemas.openxmlformats.org/officeDocument/2006/relationships/image" Target="../media/image4549.png"/><Relationship Id="rId133" Type="http://schemas.openxmlformats.org/officeDocument/2006/relationships/customXml" Target="../ink/ink4975.xml"/><Relationship Id="rId154" Type="http://schemas.openxmlformats.org/officeDocument/2006/relationships/image" Target="../media/image4570.png"/><Relationship Id="rId175" Type="http://schemas.openxmlformats.org/officeDocument/2006/relationships/customXml" Target="../ink/ink4996.xml"/><Relationship Id="rId340" Type="http://schemas.openxmlformats.org/officeDocument/2006/relationships/image" Target="../media/image4662.png"/><Relationship Id="rId361" Type="http://schemas.openxmlformats.org/officeDocument/2006/relationships/customXml" Target="../ink/ink5089.xml"/><Relationship Id="rId196" Type="http://schemas.openxmlformats.org/officeDocument/2006/relationships/image" Target="../media/image4591.png"/><Relationship Id="rId200" Type="http://schemas.openxmlformats.org/officeDocument/2006/relationships/image" Target="../media/image4593.png"/><Relationship Id="rId382" Type="http://schemas.openxmlformats.org/officeDocument/2006/relationships/customXml" Target="../ink/ink5100.xml"/><Relationship Id="rId417" Type="http://schemas.openxmlformats.org/officeDocument/2006/relationships/image" Target="../media/image4700.png"/><Relationship Id="rId438" Type="http://schemas.openxmlformats.org/officeDocument/2006/relationships/customXml" Target="../ink/ink5128.xml"/><Relationship Id="rId459" Type="http://schemas.openxmlformats.org/officeDocument/2006/relationships/image" Target="../media/image4721.png"/><Relationship Id="rId16" Type="http://schemas.openxmlformats.org/officeDocument/2006/relationships/image" Target="../media/image4501.png"/><Relationship Id="rId221" Type="http://schemas.openxmlformats.org/officeDocument/2006/relationships/customXml" Target="../ink/ink5019.xml"/><Relationship Id="rId242" Type="http://schemas.openxmlformats.org/officeDocument/2006/relationships/image" Target="../media/image4614.png"/><Relationship Id="rId263" Type="http://schemas.openxmlformats.org/officeDocument/2006/relationships/customXml" Target="../ink/ink5040.xml"/><Relationship Id="rId284" Type="http://schemas.openxmlformats.org/officeDocument/2006/relationships/image" Target="../media/image4635.png"/><Relationship Id="rId319" Type="http://schemas.openxmlformats.org/officeDocument/2006/relationships/customXml" Target="../ink/ink5068.xml"/><Relationship Id="rId470" Type="http://schemas.openxmlformats.org/officeDocument/2006/relationships/customXml" Target="../ink/ink5144.xml"/><Relationship Id="rId37" Type="http://schemas.openxmlformats.org/officeDocument/2006/relationships/customXml" Target="../ink/ink4927.xml"/><Relationship Id="rId58" Type="http://schemas.openxmlformats.org/officeDocument/2006/relationships/image" Target="../media/image4522.png"/><Relationship Id="rId79" Type="http://schemas.openxmlformats.org/officeDocument/2006/relationships/customXml" Target="../ink/ink4948.xml"/><Relationship Id="rId102" Type="http://schemas.openxmlformats.org/officeDocument/2006/relationships/image" Target="../media/image4544.png"/><Relationship Id="rId123" Type="http://schemas.openxmlformats.org/officeDocument/2006/relationships/customXml" Target="../ink/ink4970.xml"/><Relationship Id="rId144" Type="http://schemas.openxmlformats.org/officeDocument/2006/relationships/image" Target="../media/image4565.png"/><Relationship Id="rId330" Type="http://schemas.openxmlformats.org/officeDocument/2006/relationships/image" Target="../media/image4657.png"/><Relationship Id="rId90" Type="http://schemas.openxmlformats.org/officeDocument/2006/relationships/image" Target="../media/image4538.png"/><Relationship Id="rId165" Type="http://schemas.openxmlformats.org/officeDocument/2006/relationships/customXml" Target="../ink/ink4991.xml"/><Relationship Id="rId186" Type="http://schemas.openxmlformats.org/officeDocument/2006/relationships/image" Target="../media/image4586.png"/><Relationship Id="rId351" Type="http://schemas.openxmlformats.org/officeDocument/2006/relationships/customXml" Target="../ink/ink5084.xml"/><Relationship Id="rId372" Type="http://schemas.openxmlformats.org/officeDocument/2006/relationships/image" Target="../media/image4678.png"/><Relationship Id="rId393" Type="http://schemas.openxmlformats.org/officeDocument/2006/relationships/image" Target="../media/image4688.png"/><Relationship Id="rId407" Type="http://schemas.openxmlformats.org/officeDocument/2006/relationships/image" Target="../media/image4695.png"/><Relationship Id="rId428" Type="http://schemas.openxmlformats.org/officeDocument/2006/relationships/customXml" Target="../ink/ink5123.xml"/><Relationship Id="rId449" Type="http://schemas.openxmlformats.org/officeDocument/2006/relationships/image" Target="../media/image4716.png"/><Relationship Id="rId211" Type="http://schemas.openxmlformats.org/officeDocument/2006/relationships/customXml" Target="../ink/ink5014.xml"/><Relationship Id="rId232" Type="http://schemas.openxmlformats.org/officeDocument/2006/relationships/image" Target="../media/image4609.png"/><Relationship Id="rId253" Type="http://schemas.openxmlformats.org/officeDocument/2006/relationships/customXml" Target="../ink/ink5035.xml"/><Relationship Id="rId274" Type="http://schemas.openxmlformats.org/officeDocument/2006/relationships/image" Target="../media/image4630.png"/><Relationship Id="rId295" Type="http://schemas.openxmlformats.org/officeDocument/2006/relationships/customXml" Target="../ink/ink5056.xml"/><Relationship Id="rId309" Type="http://schemas.openxmlformats.org/officeDocument/2006/relationships/customXml" Target="../ink/ink5063.xml"/><Relationship Id="rId460" Type="http://schemas.openxmlformats.org/officeDocument/2006/relationships/customXml" Target="../ink/ink5139.xml"/><Relationship Id="rId27" Type="http://schemas.openxmlformats.org/officeDocument/2006/relationships/customXml" Target="../ink/ink4922.xml"/><Relationship Id="rId48" Type="http://schemas.openxmlformats.org/officeDocument/2006/relationships/image" Target="../media/image4517.png"/><Relationship Id="rId69" Type="http://schemas.openxmlformats.org/officeDocument/2006/relationships/customXml" Target="../ink/ink4943.xml"/><Relationship Id="rId113" Type="http://schemas.openxmlformats.org/officeDocument/2006/relationships/customXml" Target="../ink/ink4965.xml"/><Relationship Id="rId134" Type="http://schemas.openxmlformats.org/officeDocument/2006/relationships/image" Target="../media/image4560.png"/><Relationship Id="rId320" Type="http://schemas.openxmlformats.org/officeDocument/2006/relationships/image" Target="../media/image4652.png"/><Relationship Id="rId80" Type="http://schemas.openxmlformats.org/officeDocument/2006/relationships/image" Target="../media/image4533.png"/><Relationship Id="rId155" Type="http://schemas.openxmlformats.org/officeDocument/2006/relationships/customXml" Target="../ink/ink4986.xml"/><Relationship Id="rId176" Type="http://schemas.openxmlformats.org/officeDocument/2006/relationships/image" Target="../media/image4581.png"/><Relationship Id="rId197" Type="http://schemas.openxmlformats.org/officeDocument/2006/relationships/customXml" Target="../ink/ink5007.xml"/><Relationship Id="rId341" Type="http://schemas.openxmlformats.org/officeDocument/2006/relationships/customXml" Target="../ink/ink5079.xml"/><Relationship Id="rId362" Type="http://schemas.openxmlformats.org/officeDocument/2006/relationships/image" Target="../media/image4673.png"/><Relationship Id="rId383" Type="http://schemas.openxmlformats.org/officeDocument/2006/relationships/image" Target="../media/image4683.png"/><Relationship Id="rId418" Type="http://schemas.openxmlformats.org/officeDocument/2006/relationships/customXml" Target="../ink/ink5118.xml"/><Relationship Id="rId439" Type="http://schemas.openxmlformats.org/officeDocument/2006/relationships/image" Target="../media/image4711.png"/><Relationship Id="rId201" Type="http://schemas.openxmlformats.org/officeDocument/2006/relationships/customXml" Target="../ink/ink5009.xml"/><Relationship Id="rId222" Type="http://schemas.openxmlformats.org/officeDocument/2006/relationships/image" Target="../media/image4604.png"/><Relationship Id="rId243" Type="http://schemas.openxmlformats.org/officeDocument/2006/relationships/customXml" Target="../ink/ink5030.xml"/><Relationship Id="rId264" Type="http://schemas.openxmlformats.org/officeDocument/2006/relationships/image" Target="../media/image4625.png"/><Relationship Id="rId285" Type="http://schemas.openxmlformats.org/officeDocument/2006/relationships/customXml" Target="../ink/ink5051.xml"/><Relationship Id="rId450" Type="http://schemas.openxmlformats.org/officeDocument/2006/relationships/customXml" Target="../ink/ink5134.xml"/><Relationship Id="rId471" Type="http://schemas.openxmlformats.org/officeDocument/2006/relationships/image" Target="../media/image4727.png"/><Relationship Id="rId17" Type="http://schemas.openxmlformats.org/officeDocument/2006/relationships/customXml" Target="../ink/ink4917.xml"/><Relationship Id="rId38" Type="http://schemas.openxmlformats.org/officeDocument/2006/relationships/image" Target="../media/image4512.png"/><Relationship Id="rId59" Type="http://schemas.openxmlformats.org/officeDocument/2006/relationships/customXml" Target="../ink/ink4938.xml"/><Relationship Id="rId103" Type="http://schemas.openxmlformats.org/officeDocument/2006/relationships/customXml" Target="../ink/ink4960.xml"/><Relationship Id="rId124" Type="http://schemas.openxmlformats.org/officeDocument/2006/relationships/image" Target="../media/image4555.png"/><Relationship Id="rId310" Type="http://schemas.openxmlformats.org/officeDocument/2006/relationships/image" Target="../media/image4647.png"/><Relationship Id="rId70" Type="http://schemas.openxmlformats.org/officeDocument/2006/relationships/image" Target="../media/image4528.png"/><Relationship Id="rId91" Type="http://schemas.openxmlformats.org/officeDocument/2006/relationships/customXml" Target="../ink/ink4954.xml"/><Relationship Id="rId145" Type="http://schemas.openxmlformats.org/officeDocument/2006/relationships/customXml" Target="../ink/ink4981.xml"/><Relationship Id="rId166" Type="http://schemas.openxmlformats.org/officeDocument/2006/relationships/image" Target="../media/image4576.png"/><Relationship Id="rId187" Type="http://schemas.openxmlformats.org/officeDocument/2006/relationships/customXml" Target="../ink/ink5002.xml"/><Relationship Id="rId331" Type="http://schemas.openxmlformats.org/officeDocument/2006/relationships/customXml" Target="../ink/ink5074.xml"/><Relationship Id="rId352" Type="http://schemas.openxmlformats.org/officeDocument/2006/relationships/image" Target="../media/image4668.png"/><Relationship Id="rId373" Type="http://schemas.openxmlformats.org/officeDocument/2006/relationships/customXml" Target="../ink/ink5095.xml"/><Relationship Id="rId394" Type="http://schemas.openxmlformats.org/officeDocument/2006/relationships/customXml" Target="../ink/ink5106.xml"/><Relationship Id="rId408" Type="http://schemas.openxmlformats.org/officeDocument/2006/relationships/customXml" Target="../ink/ink5113.xml"/><Relationship Id="rId429" Type="http://schemas.openxmlformats.org/officeDocument/2006/relationships/image" Target="../media/image4706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4599.png"/><Relationship Id="rId233" Type="http://schemas.openxmlformats.org/officeDocument/2006/relationships/customXml" Target="../ink/ink5025.xml"/><Relationship Id="rId254" Type="http://schemas.openxmlformats.org/officeDocument/2006/relationships/image" Target="../media/image4620.png"/><Relationship Id="rId440" Type="http://schemas.openxmlformats.org/officeDocument/2006/relationships/customXml" Target="../ink/ink5129.xml"/><Relationship Id="rId28" Type="http://schemas.openxmlformats.org/officeDocument/2006/relationships/image" Target="../media/image4507.png"/><Relationship Id="rId49" Type="http://schemas.openxmlformats.org/officeDocument/2006/relationships/customXml" Target="../ink/ink4933.xml"/><Relationship Id="rId114" Type="http://schemas.openxmlformats.org/officeDocument/2006/relationships/image" Target="../media/image4550.png"/><Relationship Id="rId275" Type="http://schemas.openxmlformats.org/officeDocument/2006/relationships/customXml" Target="../ink/ink5046.xml"/><Relationship Id="rId296" Type="http://schemas.openxmlformats.org/officeDocument/2006/relationships/image" Target="../media/image4641.png"/><Relationship Id="rId300" Type="http://schemas.openxmlformats.org/officeDocument/2006/relationships/image" Target="../media/image4447.png"/><Relationship Id="rId461" Type="http://schemas.openxmlformats.org/officeDocument/2006/relationships/image" Target="../media/image4722.png"/><Relationship Id="rId60" Type="http://schemas.openxmlformats.org/officeDocument/2006/relationships/image" Target="../media/image4523.png"/><Relationship Id="rId81" Type="http://schemas.openxmlformats.org/officeDocument/2006/relationships/customXml" Target="../ink/ink4949.xml"/><Relationship Id="rId135" Type="http://schemas.openxmlformats.org/officeDocument/2006/relationships/customXml" Target="../ink/ink4976.xml"/><Relationship Id="rId156" Type="http://schemas.openxmlformats.org/officeDocument/2006/relationships/image" Target="../media/image4571.png"/><Relationship Id="rId177" Type="http://schemas.openxmlformats.org/officeDocument/2006/relationships/customXml" Target="../ink/ink4997.xml"/><Relationship Id="rId198" Type="http://schemas.openxmlformats.org/officeDocument/2006/relationships/image" Target="../media/image4592.png"/><Relationship Id="rId321" Type="http://schemas.openxmlformats.org/officeDocument/2006/relationships/customXml" Target="../ink/ink5069.xml"/><Relationship Id="rId342" Type="http://schemas.openxmlformats.org/officeDocument/2006/relationships/image" Target="../media/image4663.png"/><Relationship Id="rId363" Type="http://schemas.openxmlformats.org/officeDocument/2006/relationships/customXml" Target="../ink/ink5090.xml"/><Relationship Id="rId384" Type="http://schemas.openxmlformats.org/officeDocument/2006/relationships/customXml" Target="../ink/ink5101.xml"/><Relationship Id="rId419" Type="http://schemas.openxmlformats.org/officeDocument/2006/relationships/image" Target="../media/image4701.png"/><Relationship Id="rId202" Type="http://schemas.openxmlformats.org/officeDocument/2006/relationships/image" Target="../media/image4594.png"/><Relationship Id="rId223" Type="http://schemas.openxmlformats.org/officeDocument/2006/relationships/customXml" Target="../ink/ink5020.xml"/><Relationship Id="rId244" Type="http://schemas.openxmlformats.org/officeDocument/2006/relationships/image" Target="../media/image4615.png"/><Relationship Id="rId430" Type="http://schemas.openxmlformats.org/officeDocument/2006/relationships/customXml" Target="../ink/ink5124.xml"/><Relationship Id="rId18" Type="http://schemas.openxmlformats.org/officeDocument/2006/relationships/image" Target="../media/image4502.png"/><Relationship Id="rId39" Type="http://schemas.openxmlformats.org/officeDocument/2006/relationships/customXml" Target="../ink/ink4928.xml"/><Relationship Id="rId265" Type="http://schemas.openxmlformats.org/officeDocument/2006/relationships/customXml" Target="../ink/ink5041.xml"/><Relationship Id="rId286" Type="http://schemas.openxmlformats.org/officeDocument/2006/relationships/image" Target="../media/image4636.png"/><Relationship Id="rId451" Type="http://schemas.openxmlformats.org/officeDocument/2006/relationships/image" Target="../media/image4717.png"/><Relationship Id="rId50" Type="http://schemas.openxmlformats.org/officeDocument/2006/relationships/image" Target="../media/image4518.png"/><Relationship Id="rId104" Type="http://schemas.openxmlformats.org/officeDocument/2006/relationships/image" Target="../media/image4545.png"/><Relationship Id="rId125" Type="http://schemas.openxmlformats.org/officeDocument/2006/relationships/customXml" Target="../ink/ink4971.xml"/><Relationship Id="rId146" Type="http://schemas.openxmlformats.org/officeDocument/2006/relationships/image" Target="../media/image4566.png"/><Relationship Id="rId167" Type="http://schemas.openxmlformats.org/officeDocument/2006/relationships/customXml" Target="../ink/ink4992.xml"/><Relationship Id="rId188" Type="http://schemas.openxmlformats.org/officeDocument/2006/relationships/image" Target="../media/image4587.png"/><Relationship Id="rId311" Type="http://schemas.openxmlformats.org/officeDocument/2006/relationships/customXml" Target="../ink/ink5064.xml"/><Relationship Id="rId332" Type="http://schemas.openxmlformats.org/officeDocument/2006/relationships/image" Target="../media/image4658.png"/><Relationship Id="rId353" Type="http://schemas.openxmlformats.org/officeDocument/2006/relationships/customXml" Target="../ink/ink5085.xml"/><Relationship Id="rId374" Type="http://schemas.openxmlformats.org/officeDocument/2006/relationships/image" Target="../media/image4679.png"/><Relationship Id="rId395" Type="http://schemas.openxmlformats.org/officeDocument/2006/relationships/image" Target="../media/image4689.png"/><Relationship Id="rId409" Type="http://schemas.openxmlformats.org/officeDocument/2006/relationships/image" Target="../media/image4696.png"/><Relationship Id="rId71" Type="http://schemas.openxmlformats.org/officeDocument/2006/relationships/customXml" Target="../ink/ink4944.xml"/><Relationship Id="rId92" Type="http://schemas.openxmlformats.org/officeDocument/2006/relationships/image" Target="../media/image4539.png"/><Relationship Id="rId213" Type="http://schemas.openxmlformats.org/officeDocument/2006/relationships/customXml" Target="../ink/ink5015.xml"/><Relationship Id="rId234" Type="http://schemas.openxmlformats.org/officeDocument/2006/relationships/image" Target="../media/image4610.png"/><Relationship Id="rId420" Type="http://schemas.openxmlformats.org/officeDocument/2006/relationships/customXml" Target="../ink/ink5119.xml"/><Relationship Id="rId2" Type="http://schemas.openxmlformats.org/officeDocument/2006/relationships/image" Target="../media/image75.jpg"/><Relationship Id="rId29" Type="http://schemas.openxmlformats.org/officeDocument/2006/relationships/customXml" Target="../ink/ink4923.xml"/><Relationship Id="rId255" Type="http://schemas.openxmlformats.org/officeDocument/2006/relationships/customXml" Target="../ink/ink5036.xml"/><Relationship Id="rId276" Type="http://schemas.openxmlformats.org/officeDocument/2006/relationships/image" Target="../media/image4631.png"/><Relationship Id="rId297" Type="http://schemas.openxmlformats.org/officeDocument/2006/relationships/customXml" Target="../ink/ink5057.xml"/><Relationship Id="rId441" Type="http://schemas.openxmlformats.org/officeDocument/2006/relationships/image" Target="../media/image4712.png"/><Relationship Id="rId462" Type="http://schemas.openxmlformats.org/officeDocument/2006/relationships/customXml" Target="../ink/ink5140.xml"/><Relationship Id="rId40" Type="http://schemas.openxmlformats.org/officeDocument/2006/relationships/image" Target="../media/image4513.png"/><Relationship Id="rId115" Type="http://schemas.openxmlformats.org/officeDocument/2006/relationships/customXml" Target="../ink/ink4966.xml"/><Relationship Id="rId136" Type="http://schemas.openxmlformats.org/officeDocument/2006/relationships/image" Target="../media/image4561.png"/><Relationship Id="rId157" Type="http://schemas.openxmlformats.org/officeDocument/2006/relationships/customXml" Target="../ink/ink4987.xml"/><Relationship Id="rId178" Type="http://schemas.openxmlformats.org/officeDocument/2006/relationships/image" Target="../media/image4582.png"/><Relationship Id="rId301" Type="http://schemas.openxmlformats.org/officeDocument/2006/relationships/customXml" Target="../ink/ink5059.xml"/><Relationship Id="rId322" Type="http://schemas.openxmlformats.org/officeDocument/2006/relationships/image" Target="../media/image4653.png"/><Relationship Id="rId343" Type="http://schemas.openxmlformats.org/officeDocument/2006/relationships/customXml" Target="../ink/ink5080.xml"/><Relationship Id="rId364" Type="http://schemas.openxmlformats.org/officeDocument/2006/relationships/image" Target="../media/image4674.png"/><Relationship Id="rId61" Type="http://schemas.openxmlformats.org/officeDocument/2006/relationships/customXml" Target="../ink/ink4939.xml"/><Relationship Id="rId82" Type="http://schemas.openxmlformats.org/officeDocument/2006/relationships/image" Target="../media/image4534.png"/><Relationship Id="rId199" Type="http://schemas.openxmlformats.org/officeDocument/2006/relationships/customXml" Target="../ink/ink5008.xml"/><Relationship Id="rId203" Type="http://schemas.openxmlformats.org/officeDocument/2006/relationships/customXml" Target="../ink/ink5010.xml"/><Relationship Id="rId385" Type="http://schemas.openxmlformats.org/officeDocument/2006/relationships/image" Target="../media/image4684.png"/><Relationship Id="rId19" Type="http://schemas.openxmlformats.org/officeDocument/2006/relationships/customXml" Target="../ink/ink4918.xml"/><Relationship Id="rId224" Type="http://schemas.openxmlformats.org/officeDocument/2006/relationships/image" Target="../media/image4605.png"/><Relationship Id="rId245" Type="http://schemas.openxmlformats.org/officeDocument/2006/relationships/customXml" Target="../ink/ink5031.xml"/><Relationship Id="rId266" Type="http://schemas.openxmlformats.org/officeDocument/2006/relationships/image" Target="../media/image4626.png"/><Relationship Id="rId287" Type="http://schemas.openxmlformats.org/officeDocument/2006/relationships/customXml" Target="../ink/ink5052.xml"/><Relationship Id="rId410" Type="http://schemas.openxmlformats.org/officeDocument/2006/relationships/customXml" Target="../ink/ink5114.xml"/><Relationship Id="rId431" Type="http://schemas.openxmlformats.org/officeDocument/2006/relationships/image" Target="../media/image4707.png"/><Relationship Id="rId452" Type="http://schemas.openxmlformats.org/officeDocument/2006/relationships/customXml" Target="../ink/ink5135.xml"/><Relationship Id="rId30" Type="http://schemas.openxmlformats.org/officeDocument/2006/relationships/image" Target="../media/image4508.png"/><Relationship Id="rId105" Type="http://schemas.openxmlformats.org/officeDocument/2006/relationships/customXml" Target="../ink/ink4961.xml"/><Relationship Id="rId126" Type="http://schemas.openxmlformats.org/officeDocument/2006/relationships/image" Target="../media/image4556.png"/><Relationship Id="rId147" Type="http://schemas.openxmlformats.org/officeDocument/2006/relationships/customXml" Target="../ink/ink4982.xml"/><Relationship Id="rId168" Type="http://schemas.openxmlformats.org/officeDocument/2006/relationships/image" Target="../media/image4577.png"/><Relationship Id="rId312" Type="http://schemas.openxmlformats.org/officeDocument/2006/relationships/image" Target="../media/image4648.png"/><Relationship Id="rId333" Type="http://schemas.openxmlformats.org/officeDocument/2006/relationships/customXml" Target="../ink/ink5075.xml"/><Relationship Id="rId354" Type="http://schemas.openxmlformats.org/officeDocument/2006/relationships/image" Target="../media/image4669.png"/><Relationship Id="rId51" Type="http://schemas.openxmlformats.org/officeDocument/2006/relationships/customXml" Target="../ink/ink4934.xml"/><Relationship Id="rId72" Type="http://schemas.openxmlformats.org/officeDocument/2006/relationships/image" Target="../media/image4529.png"/><Relationship Id="rId93" Type="http://schemas.openxmlformats.org/officeDocument/2006/relationships/customXml" Target="../ink/ink4955.xml"/><Relationship Id="rId189" Type="http://schemas.openxmlformats.org/officeDocument/2006/relationships/customXml" Target="../ink/ink5003.xml"/><Relationship Id="rId375" Type="http://schemas.openxmlformats.org/officeDocument/2006/relationships/customXml" Target="../ink/ink5096.xml"/><Relationship Id="rId396" Type="http://schemas.openxmlformats.org/officeDocument/2006/relationships/customXml" Target="../ink/ink5107.xml"/><Relationship Id="rId3" Type="http://schemas.openxmlformats.org/officeDocument/2006/relationships/image" Target="../media/image76.jpg"/><Relationship Id="rId214" Type="http://schemas.openxmlformats.org/officeDocument/2006/relationships/image" Target="../media/image4600.png"/><Relationship Id="rId235" Type="http://schemas.openxmlformats.org/officeDocument/2006/relationships/customXml" Target="../ink/ink5026.xml"/><Relationship Id="rId256" Type="http://schemas.openxmlformats.org/officeDocument/2006/relationships/image" Target="../media/image4621.png"/><Relationship Id="rId277" Type="http://schemas.openxmlformats.org/officeDocument/2006/relationships/customXml" Target="../ink/ink5047.xml"/><Relationship Id="rId298" Type="http://schemas.openxmlformats.org/officeDocument/2006/relationships/image" Target="../media/image4642.png"/><Relationship Id="rId400" Type="http://schemas.openxmlformats.org/officeDocument/2006/relationships/customXml" Target="../ink/ink5109.xml"/><Relationship Id="rId421" Type="http://schemas.openxmlformats.org/officeDocument/2006/relationships/image" Target="../media/image4702.png"/><Relationship Id="rId442" Type="http://schemas.openxmlformats.org/officeDocument/2006/relationships/customXml" Target="../ink/ink5130.xml"/><Relationship Id="rId463" Type="http://schemas.openxmlformats.org/officeDocument/2006/relationships/image" Target="../media/image4723.png"/><Relationship Id="rId116" Type="http://schemas.openxmlformats.org/officeDocument/2006/relationships/image" Target="../media/image4551.png"/><Relationship Id="rId137" Type="http://schemas.openxmlformats.org/officeDocument/2006/relationships/customXml" Target="../ink/ink4977.xml"/><Relationship Id="rId158" Type="http://schemas.openxmlformats.org/officeDocument/2006/relationships/image" Target="../media/image4572.png"/><Relationship Id="rId302" Type="http://schemas.openxmlformats.org/officeDocument/2006/relationships/image" Target="../media/image4643.png"/><Relationship Id="rId323" Type="http://schemas.openxmlformats.org/officeDocument/2006/relationships/customXml" Target="../ink/ink5070.xml"/><Relationship Id="rId344" Type="http://schemas.openxmlformats.org/officeDocument/2006/relationships/image" Target="../media/image4664.png"/><Relationship Id="rId20" Type="http://schemas.openxmlformats.org/officeDocument/2006/relationships/image" Target="../media/image4503.png"/><Relationship Id="rId41" Type="http://schemas.openxmlformats.org/officeDocument/2006/relationships/customXml" Target="../ink/ink4929.xml"/><Relationship Id="rId62" Type="http://schemas.openxmlformats.org/officeDocument/2006/relationships/image" Target="../media/image4524.png"/><Relationship Id="rId83" Type="http://schemas.openxmlformats.org/officeDocument/2006/relationships/customXml" Target="../ink/ink4950.xml"/><Relationship Id="rId179" Type="http://schemas.openxmlformats.org/officeDocument/2006/relationships/customXml" Target="../ink/ink4998.xml"/><Relationship Id="rId365" Type="http://schemas.openxmlformats.org/officeDocument/2006/relationships/customXml" Target="../ink/ink5091.xml"/><Relationship Id="rId386" Type="http://schemas.openxmlformats.org/officeDocument/2006/relationships/customXml" Target="../ink/ink5102.xml"/><Relationship Id="rId190" Type="http://schemas.openxmlformats.org/officeDocument/2006/relationships/image" Target="../media/image4588.png"/><Relationship Id="rId204" Type="http://schemas.openxmlformats.org/officeDocument/2006/relationships/image" Target="../media/image4595.png"/><Relationship Id="rId225" Type="http://schemas.openxmlformats.org/officeDocument/2006/relationships/customXml" Target="../ink/ink5021.xml"/><Relationship Id="rId246" Type="http://schemas.openxmlformats.org/officeDocument/2006/relationships/image" Target="../media/image4616.png"/><Relationship Id="rId267" Type="http://schemas.openxmlformats.org/officeDocument/2006/relationships/customXml" Target="../ink/ink5042.xml"/><Relationship Id="rId288" Type="http://schemas.openxmlformats.org/officeDocument/2006/relationships/image" Target="../media/image4637.png"/><Relationship Id="rId411" Type="http://schemas.openxmlformats.org/officeDocument/2006/relationships/image" Target="../media/image4697.png"/><Relationship Id="rId432" Type="http://schemas.openxmlformats.org/officeDocument/2006/relationships/customXml" Target="../ink/ink5125.xml"/><Relationship Id="rId453" Type="http://schemas.openxmlformats.org/officeDocument/2006/relationships/image" Target="../media/image4718.png"/><Relationship Id="rId106" Type="http://schemas.openxmlformats.org/officeDocument/2006/relationships/image" Target="../media/image4546.png"/><Relationship Id="rId127" Type="http://schemas.openxmlformats.org/officeDocument/2006/relationships/customXml" Target="../ink/ink4972.xml"/><Relationship Id="rId313" Type="http://schemas.openxmlformats.org/officeDocument/2006/relationships/customXml" Target="../ink/ink5065.xml"/><Relationship Id="rId10" Type="http://schemas.openxmlformats.org/officeDocument/2006/relationships/image" Target="../media/image4498.png"/><Relationship Id="rId31" Type="http://schemas.openxmlformats.org/officeDocument/2006/relationships/customXml" Target="../ink/ink4924.xml"/><Relationship Id="rId52" Type="http://schemas.openxmlformats.org/officeDocument/2006/relationships/image" Target="../media/image4519.png"/><Relationship Id="rId73" Type="http://schemas.openxmlformats.org/officeDocument/2006/relationships/customXml" Target="../ink/ink4945.xml"/><Relationship Id="rId94" Type="http://schemas.openxmlformats.org/officeDocument/2006/relationships/image" Target="../media/image4540.png"/><Relationship Id="rId148" Type="http://schemas.openxmlformats.org/officeDocument/2006/relationships/image" Target="../media/image4567.png"/><Relationship Id="rId169" Type="http://schemas.openxmlformats.org/officeDocument/2006/relationships/customXml" Target="../ink/ink4993.xml"/><Relationship Id="rId334" Type="http://schemas.openxmlformats.org/officeDocument/2006/relationships/image" Target="../media/image4659.png"/><Relationship Id="rId355" Type="http://schemas.openxmlformats.org/officeDocument/2006/relationships/customXml" Target="../ink/ink5086.xml"/><Relationship Id="rId376" Type="http://schemas.openxmlformats.org/officeDocument/2006/relationships/image" Target="../media/image4680.png"/><Relationship Id="rId397" Type="http://schemas.openxmlformats.org/officeDocument/2006/relationships/image" Target="../media/image4690.png"/><Relationship Id="rId4" Type="http://schemas.openxmlformats.org/officeDocument/2006/relationships/image" Target="../media/image77.jpg"/><Relationship Id="rId180" Type="http://schemas.openxmlformats.org/officeDocument/2006/relationships/image" Target="../media/image4583.png"/><Relationship Id="rId215" Type="http://schemas.openxmlformats.org/officeDocument/2006/relationships/customXml" Target="../ink/ink5016.xml"/><Relationship Id="rId236" Type="http://schemas.openxmlformats.org/officeDocument/2006/relationships/image" Target="../media/image4611.png"/><Relationship Id="rId257" Type="http://schemas.openxmlformats.org/officeDocument/2006/relationships/customXml" Target="../ink/ink5037.xml"/><Relationship Id="rId278" Type="http://schemas.openxmlformats.org/officeDocument/2006/relationships/image" Target="../media/image4632.png"/><Relationship Id="rId401" Type="http://schemas.openxmlformats.org/officeDocument/2006/relationships/image" Target="../media/image4692.png"/><Relationship Id="rId422" Type="http://schemas.openxmlformats.org/officeDocument/2006/relationships/customXml" Target="../ink/ink5120.xml"/><Relationship Id="rId443" Type="http://schemas.openxmlformats.org/officeDocument/2006/relationships/image" Target="../media/image4713.png"/><Relationship Id="rId464" Type="http://schemas.openxmlformats.org/officeDocument/2006/relationships/customXml" Target="../ink/ink5141.xml"/><Relationship Id="rId303" Type="http://schemas.openxmlformats.org/officeDocument/2006/relationships/customXml" Target="../ink/ink5060.xml"/><Relationship Id="rId42" Type="http://schemas.openxmlformats.org/officeDocument/2006/relationships/image" Target="../media/image4514.png"/><Relationship Id="rId84" Type="http://schemas.openxmlformats.org/officeDocument/2006/relationships/image" Target="../media/image4535.png"/><Relationship Id="rId138" Type="http://schemas.openxmlformats.org/officeDocument/2006/relationships/image" Target="../media/image4562.png"/><Relationship Id="rId345" Type="http://schemas.openxmlformats.org/officeDocument/2006/relationships/customXml" Target="../ink/ink5081.xml"/><Relationship Id="rId387" Type="http://schemas.openxmlformats.org/officeDocument/2006/relationships/image" Target="../media/image4685.png"/><Relationship Id="rId191" Type="http://schemas.openxmlformats.org/officeDocument/2006/relationships/customXml" Target="../ink/ink5004.xml"/><Relationship Id="rId205" Type="http://schemas.openxmlformats.org/officeDocument/2006/relationships/customXml" Target="../ink/ink5011.xml"/><Relationship Id="rId247" Type="http://schemas.openxmlformats.org/officeDocument/2006/relationships/customXml" Target="../ink/ink5032.xml"/><Relationship Id="rId412" Type="http://schemas.openxmlformats.org/officeDocument/2006/relationships/customXml" Target="../ink/ink5115.xml"/><Relationship Id="rId107" Type="http://schemas.openxmlformats.org/officeDocument/2006/relationships/customXml" Target="../ink/ink4962.xml"/><Relationship Id="rId289" Type="http://schemas.openxmlformats.org/officeDocument/2006/relationships/customXml" Target="../ink/ink5053.xml"/><Relationship Id="rId454" Type="http://schemas.openxmlformats.org/officeDocument/2006/relationships/customXml" Target="../ink/ink5136.xml"/><Relationship Id="rId11" Type="http://schemas.openxmlformats.org/officeDocument/2006/relationships/customXml" Target="../ink/ink4914.xml"/><Relationship Id="rId53" Type="http://schemas.openxmlformats.org/officeDocument/2006/relationships/customXml" Target="../ink/ink4935.xml"/><Relationship Id="rId149" Type="http://schemas.openxmlformats.org/officeDocument/2006/relationships/customXml" Target="../ink/ink4983.xml"/><Relationship Id="rId314" Type="http://schemas.openxmlformats.org/officeDocument/2006/relationships/image" Target="../media/image4649.png"/><Relationship Id="rId356" Type="http://schemas.openxmlformats.org/officeDocument/2006/relationships/image" Target="../media/image4670.png"/><Relationship Id="rId398" Type="http://schemas.openxmlformats.org/officeDocument/2006/relationships/customXml" Target="../ink/ink5108.xml"/><Relationship Id="rId95" Type="http://schemas.openxmlformats.org/officeDocument/2006/relationships/customXml" Target="../ink/ink4956.xml"/><Relationship Id="rId160" Type="http://schemas.openxmlformats.org/officeDocument/2006/relationships/image" Target="../media/image4573.png"/><Relationship Id="rId216" Type="http://schemas.openxmlformats.org/officeDocument/2006/relationships/image" Target="../media/image4601.png"/><Relationship Id="rId423" Type="http://schemas.openxmlformats.org/officeDocument/2006/relationships/image" Target="../media/image4703.png"/><Relationship Id="rId258" Type="http://schemas.openxmlformats.org/officeDocument/2006/relationships/image" Target="../media/image4622.png"/><Relationship Id="rId465" Type="http://schemas.openxmlformats.org/officeDocument/2006/relationships/image" Target="../media/image4724.png"/><Relationship Id="rId22" Type="http://schemas.openxmlformats.org/officeDocument/2006/relationships/image" Target="../media/image4504.png"/><Relationship Id="rId64" Type="http://schemas.openxmlformats.org/officeDocument/2006/relationships/image" Target="../media/image4525.png"/><Relationship Id="rId118" Type="http://schemas.openxmlformats.org/officeDocument/2006/relationships/image" Target="../media/image4552.png"/><Relationship Id="rId325" Type="http://schemas.openxmlformats.org/officeDocument/2006/relationships/customXml" Target="../ink/ink5071.xml"/><Relationship Id="rId367" Type="http://schemas.openxmlformats.org/officeDocument/2006/relationships/customXml" Target="../ink/ink5092.xml"/><Relationship Id="rId171" Type="http://schemas.openxmlformats.org/officeDocument/2006/relationships/customXml" Target="../ink/ink4994.xml"/><Relationship Id="rId227" Type="http://schemas.openxmlformats.org/officeDocument/2006/relationships/customXml" Target="../ink/ink5022.xml"/><Relationship Id="rId269" Type="http://schemas.openxmlformats.org/officeDocument/2006/relationships/customXml" Target="../ink/ink5043.xml"/><Relationship Id="rId434" Type="http://schemas.openxmlformats.org/officeDocument/2006/relationships/customXml" Target="../ink/ink5126.xml"/><Relationship Id="rId33" Type="http://schemas.openxmlformats.org/officeDocument/2006/relationships/customXml" Target="../ink/ink4925.xml"/><Relationship Id="rId129" Type="http://schemas.openxmlformats.org/officeDocument/2006/relationships/customXml" Target="../ink/ink4973.xml"/><Relationship Id="rId280" Type="http://schemas.openxmlformats.org/officeDocument/2006/relationships/image" Target="../media/image4633.png"/><Relationship Id="rId336" Type="http://schemas.openxmlformats.org/officeDocument/2006/relationships/image" Target="../media/image4660.png"/><Relationship Id="rId75" Type="http://schemas.openxmlformats.org/officeDocument/2006/relationships/customXml" Target="../ink/ink4946.xml"/><Relationship Id="rId140" Type="http://schemas.openxmlformats.org/officeDocument/2006/relationships/image" Target="../media/image4563.png"/><Relationship Id="rId182" Type="http://schemas.openxmlformats.org/officeDocument/2006/relationships/image" Target="../media/image4584.png"/><Relationship Id="rId378" Type="http://schemas.openxmlformats.org/officeDocument/2006/relationships/image" Target="../media/image4681.png"/><Relationship Id="rId403" Type="http://schemas.openxmlformats.org/officeDocument/2006/relationships/image" Target="../media/image4693.png"/><Relationship Id="rId6" Type="http://schemas.openxmlformats.org/officeDocument/2006/relationships/image" Target="../media/image4496.png"/><Relationship Id="rId238" Type="http://schemas.openxmlformats.org/officeDocument/2006/relationships/image" Target="../media/image4612.png"/><Relationship Id="rId445" Type="http://schemas.openxmlformats.org/officeDocument/2006/relationships/image" Target="../media/image4714.png"/><Relationship Id="rId291" Type="http://schemas.openxmlformats.org/officeDocument/2006/relationships/customXml" Target="../ink/ink5054.xml"/><Relationship Id="rId305" Type="http://schemas.openxmlformats.org/officeDocument/2006/relationships/customXml" Target="../ink/ink5061.xml"/><Relationship Id="rId347" Type="http://schemas.openxmlformats.org/officeDocument/2006/relationships/customXml" Target="../ink/ink5082.xml"/><Relationship Id="rId44" Type="http://schemas.openxmlformats.org/officeDocument/2006/relationships/image" Target="../media/image4515.png"/><Relationship Id="rId86" Type="http://schemas.openxmlformats.org/officeDocument/2006/relationships/image" Target="../media/image4536.png"/><Relationship Id="rId151" Type="http://schemas.openxmlformats.org/officeDocument/2006/relationships/customXml" Target="../ink/ink4984.xml"/><Relationship Id="rId389" Type="http://schemas.openxmlformats.org/officeDocument/2006/relationships/image" Target="../media/image4686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02.xml"/><Relationship Id="rId299" Type="http://schemas.openxmlformats.org/officeDocument/2006/relationships/image" Target="../media/image4876.png"/><Relationship Id="rId21" Type="http://schemas.openxmlformats.org/officeDocument/2006/relationships/image" Target="../media/image4737.png"/><Relationship Id="rId63" Type="http://schemas.openxmlformats.org/officeDocument/2006/relationships/customXml" Target="../ink/ink5175.xml"/><Relationship Id="rId159" Type="http://schemas.openxmlformats.org/officeDocument/2006/relationships/customXml" Target="../ink/ink5223.xml"/><Relationship Id="rId324" Type="http://schemas.openxmlformats.org/officeDocument/2006/relationships/customXml" Target="../ink/ink5305.xml"/><Relationship Id="rId366" Type="http://schemas.openxmlformats.org/officeDocument/2006/relationships/customXml" Target="../ink/ink5326.xml"/><Relationship Id="rId531" Type="http://schemas.openxmlformats.org/officeDocument/2006/relationships/image" Target="../media/image4991.png"/><Relationship Id="rId170" Type="http://schemas.openxmlformats.org/officeDocument/2006/relationships/image" Target="../media/image4811.png"/><Relationship Id="rId226" Type="http://schemas.openxmlformats.org/officeDocument/2006/relationships/image" Target="../media/image4839.png"/><Relationship Id="rId433" Type="http://schemas.openxmlformats.org/officeDocument/2006/relationships/image" Target="../media/image4942.png"/><Relationship Id="rId268" Type="http://schemas.openxmlformats.org/officeDocument/2006/relationships/image" Target="../media/image4860.png"/><Relationship Id="rId475" Type="http://schemas.openxmlformats.org/officeDocument/2006/relationships/image" Target="../media/image4963.png"/><Relationship Id="rId32" Type="http://schemas.openxmlformats.org/officeDocument/2006/relationships/customXml" Target="../ink/ink5160.xml"/><Relationship Id="rId74" Type="http://schemas.openxmlformats.org/officeDocument/2006/relationships/image" Target="../media/image4764.png"/><Relationship Id="rId128" Type="http://schemas.openxmlformats.org/officeDocument/2006/relationships/image" Target="../media/image4790.png"/><Relationship Id="rId335" Type="http://schemas.openxmlformats.org/officeDocument/2006/relationships/image" Target="../media/image4894.png"/><Relationship Id="rId377" Type="http://schemas.openxmlformats.org/officeDocument/2006/relationships/image" Target="../media/image4915.png"/><Relationship Id="rId500" Type="http://schemas.openxmlformats.org/officeDocument/2006/relationships/customXml" Target="../ink/ink5394.xml"/><Relationship Id="rId542" Type="http://schemas.openxmlformats.org/officeDocument/2006/relationships/customXml" Target="../ink/ink5415.xml"/><Relationship Id="rId5" Type="http://schemas.openxmlformats.org/officeDocument/2006/relationships/image" Target="../media/image4729.png"/><Relationship Id="rId181" Type="http://schemas.openxmlformats.org/officeDocument/2006/relationships/customXml" Target="../ink/ink5234.xml"/><Relationship Id="rId237" Type="http://schemas.openxmlformats.org/officeDocument/2006/relationships/customXml" Target="../ink/ink5262.xml"/><Relationship Id="rId402" Type="http://schemas.openxmlformats.org/officeDocument/2006/relationships/customXml" Target="../ink/ink5345.xml"/><Relationship Id="rId279" Type="http://schemas.openxmlformats.org/officeDocument/2006/relationships/customXml" Target="../ink/ink5283.xml"/><Relationship Id="rId444" Type="http://schemas.openxmlformats.org/officeDocument/2006/relationships/customXml" Target="../ink/ink5366.xml"/><Relationship Id="rId486" Type="http://schemas.openxmlformats.org/officeDocument/2006/relationships/customXml" Target="../ink/ink5387.xml"/><Relationship Id="rId43" Type="http://schemas.openxmlformats.org/officeDocument/2006/relationships/customXml" Target="../ink/ink5165.xml"/><Relationship Id="rId139" Type="http://schemas.openxmlformats.org/officeDocument/2006/relationships/customXml" Target="../ink/ink5213.xml"/><Relationship Id="rId290" Type="http://schemas.openxmlformats.org/officeDocument/2006/relationships/image" Target="../media/image4871.png"/><Relationship Id="rId304" Type="http://schemas.openxmlformats.org/officeDocument/2006/relationships/customXml" Target="../ink/ink5295.xml"/><Relationship Id="rId346" Type="http://schemas.openxmlformats.org/officeDocument/2006/relationships/customXml" Target="../ink/ink5316.xml"/><Relationship Id="rId388" Type="http://schemas.openxmlformats.org/officeDocument/2006/relationships/customXml" Target="../ink/ink5338.xml"/><Relationship Id="rId511" Type="http://schemas.openxmlformats.org/officeDocument/2006/relationships/image" Target="../media/image4981.png"/><Relationship Id="rId85" Type="http://schemas.openxmlformats.org/officeDocument/2006/relationships/customXml" Target="../ink/ink5186.xml"/><Relationship Id="rId150" Type="http://schemas.openxmlformats.org/officeDocument/2006/relationships/image" Target="../media/image4801.png"/><Relationship Id="rId192" Type="http://schemas.openxmlformats.org/officeDocument/2006/relationships/image" Target="../media/image4822.png"/><Relationship Id="rId206" Type="http://schemas.openxmlformats.org/officeDocument/2006/relationships/image" Target="../media/image4829.png"/><Relationship Id="rId413" Type="http://schemas.openxmlformats.org/officeDocument/2006/relationships/image" Target="../media/image4932.png"/><Relationship Id="rId248" Type="http://schemas.openxmlformats.org/officeDocument/2006/relationships/image" Target="../media/image4850.png"/><Relationship Id="rId455" Type="http://schemas.openxmlformats.org/officeDocument/2006/relationships/image" Target="../media/image4953.png"/><Relationship Id="rId497" Type="http://schemas.openxmlformats.org/officeDocument/2006/relationships/image" Target="../media/image4974.png"/><Relationship Id="rId12" Type="http://schemas.openxmlformats.org/officeDocument/2006/relationships/customXml" Target="../ink/ink5150.xml"/><Relationship Id="rId108" Type="http://schemas.openxmlformats.org/officeDocument/2006/relationships/image" Target="../media/image4780.png"/><Relationship Id="rId315" Type="http://schemas.openxmlformats.org/officeDocument/2006/relationships/image" Target="../media/image4884.png"/><Relationship Id="rId357" Type="http://schemas.openxmlformats.org/officeDocument/2006/relationships/image" Target="../media/image4905.png"/><Relationship Id="rId522" Type="http://schemas.openxmlformats.org/officeDocument/2006/relationships/customXml" Target="../ink/ink5405.xml"/><Relationship Id="rId54" Type="http://schemas.openxmlformats.org/officeDocument/2006/relationships/image" Target="../media/image4754.png"/><Relationship Id="rId96" Type="http://schemas.openxmlformats.org/officeDocument/2006/relationships/image" Target="../media/image4447.png"/><Relationship Id="rId161" Type="http://schemas.openxmlformats.org/officeDocument/2006/relationships/customXml" Target="../ink/ink5224.xml"/><Relationship Id="rId217" Type="http://schemas.openxmlformats.org/officeDocument/2006/relationships/customXml" Target="../ink/ink5252.xml"/><Relationship Id="rId399" Type="http://schemas.openxmlformats.org/officeDocument/2006/relationships/image" Target="../media/image4925.png"/><Relationship Id="rId259" Type="http://schemas.openxmlformats.org/officeDocument/2006/relationships/customXml" Target="../ink/ink5273.xml"/><Relationship Id="rId424" Type="http://schemas.openxmlformats.org/officeDocument/2006/relationships/customXml" Target="../ink/ink5356.xml"/><Relationship Id="rId466" Type="http://schemas.openxmlformats.org/officeDocument/2006/relationships/customXml" Target="../ink/ink5377.xml"/><Relationship Id="rId23" Type="http://schemas.openxmlformats.org/officeDocument/2006/relationships/image" Target="../media/image4738.png"/><Relationship Id="rId119" Type="http://schemas.openxmlformats.org/officeDocument/2006/relationships/customXml" Target="../ink/ink5203.xml"/><Relationship Id="rId270" Type="http://schemas.openxmlformats.org/officeDocument/2006/relationships/image" Target="../media/image4861.png"/><Relationship Id="rId326" Type="http://schemas.openxmlformats.org/officeDocument/2006/relationships/customXml" Target="../ink/ink5306.xml"/><Relationship Id="rId533" Type="http://schemas.openxmlformats.org/officeDocument/2006/relationships/image" Target="../media/image4992.png"/><Relationship Id="rId65" Type="http://schemas.openxmlformats.org/officeDocument/2006/relationships/customXml" Target="../ink/ink5176.xml"/><Relationship Id="rId130" Type="http://schemas.openxmlformats.org/officeDocument/2006/relationships/image" Target="../media/image4791.png"/><Relationship Id="rId368" Type="http://schemas.openxmlformats.org/officeDocument/2006/relationships/customXml" Target="../ink/ink5327.xml"/><Relationship Id="rId172" Type="http://schemas.openxmlformats.org/officeDocument/2006/relationships/image" Target="../media/image4812.png"/><Relationship Id="rId228" Type="http://schemas.openxmlformats.org/officeDocument/2006/relationships/image" Target="../media/image4840.png"/><Relationship Id="rId435" Type="http://schemas.openxmlformats.org/officeDocument/2006/relationships/image" Target="../media/image4943.png"/><Relationship Id="rId477" Type="http://schemas.openxmlformats.org/officeDocument/2006/relationships/image" Target="../media/image4964.png"/><Relationship Id="rId281" Type="http://schemas.openxmlformats.org/officeDocument/2006/relationships/customXml" Target="../ink/ink5284.xml"/><Relationship Id="rId337" Type="http://schemas.openxmlformats.org/officeDocument/2006/relationships/image" Target="../media/image4895.png"/><Relationship Id="rId502" Type="http://schemas.openxmlformats.org/officeDocument/2006/relationships/customXml" Target="../ink/ink5395.xml"/><Relationship Id="rId34" Type="http://schemas.openxmlformats.org/officeDocument/2006/relationships/customXml" Target="../ink/ink5161.xml"/><Relationship Id="rId76" Type="http://schemas.openxmlformats.org/officeDocument/2006/relationships/image" Target="../media/image4765.png"/><Relationship Id="rId141" Type="http://schemas.openxmlformats.org/officeDocument/2006/relationships/customXml" Target="../ink/ink5214.xml"/><Relationship Id="rId379" Type="http://schemas.openxmlformats.org/officeDocument/2006/relationships/image" Target="../media/image4916.png"/><Relationship Id="rId7" Type="http://schemas.openxmlformats.org/officeDocument/2006/relationships/image" Target="../media/image4730.png"/><Relationship Id="rId183" Type="http://schemas.openxmlformats.org/officeDocument/2006/relationships/customXml" Target="../ink/ink5235.xml"/><Relationship Id="rId239" Type="http://schemas.openxmlformats.org/officeDocument/2006/relationships/customXml" Target="../ink/ink5263.xml"/><Relationship Id="rId390" Type="http://schemas.openxmlformats.org/officeDocument/2006/relationships/customXml" Target="../ink/ink5339.xml"/><Relationship Id="rId404" Type="http://schemas.openxmlformats.org/officeDocument/2006/relationships/customXml" Target="../ink/ink5346.xml"/><Relationship Id="rId446" Type="http://schemas.openxmlformats.org/officeDocument/2006/relationships/customXml" Target="../ink/ink5367.xml"/><Relationship Id="rId250" Type="http://schemas.openxmlformats.org/officeDocument/2006/relationships/image" Target="../media/image4851.png"/><Relationship Id="rId292" Type="http://schemas.openxmlformats.org/officeDocument/2006/relationships/image" Target="../media/image4872.png"/><Relationship Id="rId306" Type="http://schemas.openxmlformats.org/officeDocument/2006/relationships/customXml" Target="../ink/ink5296.xml"/><Relationship Id="rId488" Type="http://schemas.openxmlformats.org/officeDocument/2006/relationships/customXml" Target="../ink/ink5388.xml"/><Relationship Id="rId45" Type="http://schemas.openxmlformats.org/officeDocument/2006/relationships/customXml" Target="../ink/ink5166.xml"/><Relationship Id="rId87" Type="http://schemas.openxmlformats.org/officeDocument/2006/relationships/customXml" Target="../ink/ink5187.xml"/><Relationship Id="rId110" Type="http://schemas.openxmlformats.org/officeDocument/2006/relationships/image" Target="../media/image4781.png"/><Relationship Id="rId348" Type="http://schemas.openxmlformats.org/officeDocument/2006/relationships/customXml" Target="../ink/ink5317.xml"/><Relationship Id="rId513" Type="http://schemas.openxmlformats.org/officeDocument/2006/relationships/image" Target="../media/image4982.png"/><Relationship Id="rId152" Type="http://schemas.openxmlformats.org/officeDocument/2006/relationships/image" Target="../media/image4802.png"/><Relationship Id="rId194" Type="http://schemas.openxmlformats.org/officeDocument/2006/relationships/image" Target="../media/image4823.png"/><Relationship Id="rId208" Type="http://schemas.openxmlformats.org/officeDocument/2006/relationships/image" Target="../media/image4830.png"/><Relationship Id="rId415" Type="http://schemas.openxmlformats.org/officeDocument/2006/relationships/image" Target="../media/image4933.png"/><Relationship Id="rId457" Type="http://schemas.openxmlformats.org/officeDocument/2006/relationships/image" Target="../media/image4954.png"/><Relationship Id="rId261" Type="http://schemas.openxmlformats.org/officeDocument/2006/relationships/customXml" Target="../ink/ink5274.xml"/><Relationship Id="rId499" Type="http://schemas.openxmlformats.org/officeDocument/2006/relationships/image" Target="../media/image4975.png"/><Relationship Id="rId14" Type="http://schemas.openxmlformats.org/officeDocument/2006/relationships/customXml" Target="../ink/ink5151.xml"/><Relationship Id="rId56" Type="http://schemas.openxmlformats.org/officeDocument/2006/relationships/image" Target="../media/image4755.png"/><Relationship Id="rId317" Type="http://schemas.openxmlformats.org/officeDocument/2006/relationships/image" Target="../media/image4885.png"/><Relationship Id="rId359" Type="http://schemas.openxmlformats.org/officeDocument/2006/relationships/image" Target="../media/image4906.png"/><Relationship Id="rId524" Type="http://schemas.openxmlformats.org/officeDocument/2006/relationships/customXml" Target="../ink/ink5406.xml"/><Relationship Id="rId98" Type="http://schemas.openxmlformats.org/officeDocument/2006/relationships/image" Target="../media/image4775.png"/><Relationship Id="rId121" Type="http://schemas.openxmlformats.org/officeDocument/2006/relationships/customXml" Target="../ink/ink5204.xml"/><Relationship Id="rId163" Type="http://schemas.openxmlformats.org/officeDocument/2006/relationships/customXml" Target="../ink/ink5225.xml"/><Relationship Id="rId219" Type="http://schemas.openxmlformats.org/officeDocument/2006/relationships/customXml" Target="../ink/ink5253.xml"/><Relationship Id="rId370" Type="http://schemas.openxmlformats.org/officeDocument/2006/relationships/customXml" Target="../ink/ink5328.xml"/><Relationship Id="rId426" Type="http://schemas.openxmlformats.org/officeDocument/2006/relationships/customXml" Target="../ink/ink5357.xml"/><Relationship Id="rId230" Type="http://schemas.openxmlformats.org/officeDocument/2006/relationships/image" Target="../media/image4841.png"/><Relationship Id="rId468" Type="http://schemas.openxmlformats.org/officeDocument/2006/relationships/customXml" Target="../ink/ink5378.xml"/><Relationship Id="rId25" Type="http://schemas.openxmlformats.org/officeDocument/2006/relationships/image" Target="../media/image4739.png"/><Relationship Id="rId67" Type="http://schemas.openxmlformats.org/officeDocument/2006/relationships/customXml" Target="../ink/ink5177.xml"/><Relationship Id="rId272" Type="http://schemas.openxmlformats.org/officeDocument/2006/relationships/image" Target="../media/image4862.png"/><Relationship Id="rId328" Type="http://schemas.openxmlformats.org/officeDocument/2006/relationships/customXml" Target="../ink/ink5307.xml"/><Relationship Id="rId535" Type="http://schemas.openxmlformats.org/officeDocument/2006/relationships/image" Target="../media/image4993.png"/><Relationship Id="rId88" Type="http://schemas.openxmlformats.org/officeDocument/2006/relationships/image" Target="../media/image4771.png"/><Relationship Id="rId111" Type="http://schemas.openxmlformats.org/officeDocument/2006/relationships/customXml" Target="../ink/ink5199.xml"/><Relationship Id="rId132" Type="http://schemas.openxmlformats.org/officeDocument/2006/relationships/image" Target="../media/image4792.png"/><Relationship Id="rId153" Type="http://schemas.openxmlformats.org/officeDocument/2006/relationships/customXml" Target="../ink/ink5220.xml"/><Relationship Id="rId174" Type="http://schemas.openxmlformats.org/officeDocument/2006/relationships/image" Target="../media/image4813.png"/><Relationship Id="rId195" Type="http://schemas.openxmlformats.org/officeDocument/2006/relationships/customXml" Target="../ink/ink5241.xml"/><Relationship Id="rId209" Type="http://schemas.openxmlformats.org/officeDocument/2006/relationships/customXml" Target="../ink/ink5248.xml"/><Relationship Id="rId360" Type="http://schemas.openxmlformats.org/officeDocument/2006/relationships/customXml" Target="../ink/ink5323.xml"/><Relationship Id="rId381" Type="http://schemas.openxmlformats.org/officeDocument/2006/relationships/image" Target="../media/image4917.png"/><Relationship Id="rId416" Type="http://schemas.openxmlformats.org/officeDocument/2006/relationships/customXml" Target="../ink/ink5352.xml"/><Relationship Id="rId220" Type="http://schemas.openxmlformats.org/officeDocument/2006/relationships/image" Target="../media/image4836.png"/><Relationship Id="rId241" Type="http://schemas.openxmlformats.org/officeDocument/2006/relationships/customXml" Target="../ink/ink5264.xml"/><Relationship Id="rId437" Type="http://schemas.openxmlformats.org/officeDocument/2006/relationships/image" Target="../media/image4944.png"/><Relationship Id="rId458" Type="http://schemas.openxmlformats.org/officeDocument/2006/relationships/customXml" Target="../ink/ink5373.xml"/><Relationship Id="rId479" Type="http://schemas.openxmlformats.org/officeDocument/2006/relationships/image" Target="../media/image4965.png"/><Relationship Id="rId15" Type="http://schemas.openxmlformats.org/officeDocument/2006/relationships/image" Target="../media/image4734.png"/><Relationship Id="rId36" Type="http://schemas.openxmlformats.org/officeDocument/2006/relationships/customXml" Target="../ink/ink5162.xml"/><Relationship Id="rId57" Type="http://schemas.openxmlformats.org/officeDocument/2006/relationships/customXml" Target="../ink/ink5172.xml"/><Relationship Id="rId262" Type="http://schemas.openxmlformats.org/officeDocument/2006/relationships/image" Target="../media/image4857.png"/><Relationship Id="rId283" Type="http://schemas.openxmlformats.org/officeDocument/2006/relationships/customXml" Target="../ink/ink5285.xml"/><Relationship Id="rId318" Type="http://schemas.openxmlformats.org/officeDocument/2006/relationships/customXml" Target="../ink/ink5302.xml"/><Relationship Id="rId339" Type="http://schemas.openxmlformats.org/officeDocument/2006/relationships/image" Target="../media/image4896.png"/><Relationship Id="rId490" Type="http://schemas.openxmlformats.org/officeDocument/2006/relationships/customXml" Target="../ink/ink5389.xml"/><Relationship Id="rId504" Type="http://schemas.openxmlformats.org/officeDocument/2006/relationships/customXml" Target="../ink/ink5396.xml"/><Relationship Id="rId525" Type="http://schemas.openxmlformats.org/officeDocument/2006/relationships/image" Target="../media/image4988.png"/><Relationship Id="rId78" Type="http://schemas.openxmlformats.org/officeDocument/2006/relationships/image" Target="../media/image4766.png"/><Relationship Id="rId99" Type="http://schemas.openxmlformats.org/officeDocument/2006/relationships/customXml" Target="../ink/ink5193.xml"/><Relationship Id="rId101" Type="http://schemas.openxmlformats.org/officeDocument/2006/relationships/customXml" Target="../ink/ink5194.xml"/><Relationship Id="rId122" Type="http://schemas.openxmlformats.org/officeDocument/2006/relationships/image" Target="../media/image4787.png"/><Relationship Id="rId143" Type="http://schemas.openxmlformats.org/officeDocument/2006/relationships/customXml" Target="../ink/ink5215.xml"/><Relationship Id="rId164" Type="http://schemas.openxmlformats.org/officeDocument/2006/relationships/image" Target="../media/image4808.png"/><Relationship Id="rId185" Type="http://schemas.openxmlformats.org/officeDocument/2006/relationships/customXml" Target="../ink/ink5236.xml"/><Relationship Id="rId350" Type="http://schemas.openxmlformats.org/officeDocument/2006/relationships/customXml" Target="../ink/ink5318.xml"/><Relationship Id="rId371" Type="http://schemas.openxmlformats.org/officeDocument/2006/relationships/image" Target="../media/image4912.png"/><Relationship Id="rId406" Type="http://schemas.openxmlformats.org/officeDocument/2006/relationships/customXml" Target="../ink/ink5347.xml"/><Relationship Id="rId9" Type="http://schemas.openxmlformats.org/officeDocument/2006/relationships/image" Target="../media/image4731.png"/><Relationship Id="rId210" Type="http://schemas.openxmlformats.org/officeDocument/2006/relationships/image" Target="../media/image4831.png"/><Relationship Id="rId392" Type="http://schemas.openxmlformats.org/officeDocument/2006/relationships/customXml" Target="../ink/ink5340.xml"/><Relationship Id="rId427" Type="http://schemas.openxmlformats.org/officeDocument/2006/relationships/image" Target="../media/image4939.png"/><Relationship Id="rId448" Type="http://schemas.openxmlformats.org/officeDocument/2006/relationships/customXml" Target="../ink/ink5368.xml"/><Relationship Id="rId469" Type="http://schemas.openxmlformats.org/officeDocument/2006/relationships/image" Target="../media/image4960.png"/><Relationship Id="rId26" Type="http://schemas.openxmlformats.org/officeDocument/2006/relationships/customXml" Target="../ink/ink5157.xml"/><Relationship Id="rId231" Type="http://schemas.openxmlformats.org/officeDocument/2006/relationships/customXml" Target="../ink/ink5259.xml"/><Relationship Id="rId252" Type="http://schemas.openxmlformats.org/officeDocument/2006/relationships/image" Target="../media/image4852.png"/><Relationship Id="rId273" Type="http://schemas.openxmlformats.org/officeDocument/2006/relationships/customXml" Target="../ink/ink5280.xml"/><Relationship Id="rId294" Type="http://schemas.openxmlformats.org/officeDocument/2006/relationships/image" Target="../media/image4873.png"/><Relationship Id="rId308" Type="http://schemas.openxmlformats.org/officeDocument/2006/relationships/customXml" Target="../ink/ink5297.xml"/><Relationship Id="rId329" Type="http://schemas.openxmlformats.org/officeDocument/2006/relationships/image" Target="../media/image4891.png"/><Relationship Id="rId480" Type="http://schemas.openxmlformats.org/officeDocument/2006/relationships/customXml" Target="../ink/ink5384.xml"/><Relationship Id="rId515" Type="http://schemas.openxmlformats.org/officeDocument/2006/relationships/image" Target="../media/image4983.png"/><Relationship Id="rId536" Type="http://schemas.openxmlformats.org/officeDocument/2006/relationships/customXml" Target="../ink/ink5412.xml"/><Relationship Id="rId47" Type="http://schemas.openxmlformats.org/officeDocument/2006/relationships/customXml" Target="../ink/ink5167.xml"/><Relationship Id="rId68" Type="http://schemas.openxmlformats.org/officeDocument/2006/relationships/image" Target="../media/image4761.png"/><Relationship Id="rId89" Type="http://schemas.openxmlformats.org/officeDocument/2006/relationships/customXml" Target="../ink/ink5188.xml"/><Relationship Id="rId112" Type="http://schemas.openxmlformats.org/officeDocument/2006/relationships/image" Target="../media/image4782.png"/><Relationship Id="rId133" Type="http://schemas.openxmlformats.org/officeDocument/2006/relationships/customXml" Target="../ink/ink5210.xml"/><Relationship Id="rId154" Type="http://schemas.openxmlformats.org/officeDocument/2006/relationships/image" Target="../media/image4803.png"/><Relationship Id="rId175" Type="http://schemas.openxmlformats.org/officeDocument/2006/relationships/customXml" Target="../ink/ink5231.xml"/><Relationship Id="rId340" Type="http://schemas.openxmlformats.org/officeDocument/2006/relationships/customXml" Target="../ink/ink5313.xml"/><Relationship Id="rId361" Type="http://schemas.openxmlformats.org/officeDocument/2006/relationships/image" Target="../media/image4907.png"/><Relationship Id="rId196" Type="http://schemas.openxmlformats.org/officeDocument/2006/relationships/image" Target="../media/image4824.png"/><Relationship Id="rId200" Type="http://schemas.openxmlformats.org/officeDocument/2006/relationships/image" Target="../media/image4826.png"/><Relationship Id="rId382" Type="http://schemas.openxmlformats.org/officeDocument/2006/relationships/customXml" Target="../ink/ink5334.xml"/><Relationship Id="rId417" Type="http://schemas.openxmlformats.org/officeDocument/2006/relationships/image" Target="../media/image4934.png"/><Relationship Id="rId438" Type="http://schemas.openxmlformats.org/officeDocument/2006/relationships/customXml" Target="../ink/ink5363.xml"/><Relationship Id="rId459" Type="http://schemas.openxmlformats.org/officeDocument/2006/relationships/image" Target="../media/image4955.png"/><Relationship Id="rId16" Type="http://schemas.openxmlformats.org/officeDocument/2006/relationships/customXml" Target="../ink/ink5152.xml"/><Relationship Id="rId221" Type="http://schemas.openxmlformats.org/officeDocument/2006/relationships/customXml" Target="../ink/ink5254.xml"/><Relationship Id="rId242" Type="http://schemas.openxmlformats.org/officeDocument/2006/relationships/image" Target="../media/image4847.png"/><Relationship Id="rId263" Type="http://schemas.openxmlformats.org/officeDocument/2006/relationships/customXml" Target="../ink/ink5275.xml"/><Relationship Id="rId284" Type="http://schemas.openxmlformats.org/officeDocument/2006/relationships/image" Target="../media/image4868.png"/><Relationship Id="rId319" Type="http://schemas.openxmlformats.org/officeDocument/2006/relationships/image" Target="../media/image4886.png"/><Relationship Id="rId470" Type="http://schemas.openxmlformats.org/officeDocument/2006/relationships/customXml" Target="../ink/ink5379.xml"/><Relationship Id="rId491" Type="http://schemas.openxmlformats.org/officeDocument/2006/relationships/image" Target="../media/image4971.png"/><Relationship Id="rId505" Type="http://schemas.openxmlformats.org/officeDocument/2006/relationships/image" Target="../media/image4978.png"/><Relationship Id="rId526" Type="http://schemas.openxmlformats.org/officeDocument/2006/relationships/customXml" Target="../ink/ink5407.xml"/><Relationship Id="rId37" Type="http://schemas.openxmlformats.org/officeDocument/2006/relationships/image" Target="../media/image4745.png"/><Relationship Id="rId58" Type="http://schemas.openxmlformats.org/officeDocument/2006/relationships/image" Target="../media/image4756.png"/><Relationship Id="rId79" Type="http://schemas.openxmlformats.org/officeDocument/2006/relationships/customXml" Target="../ink/ink5183.xml"/><Relationship Id="rId102" Type="http://schemas.openxmlformats.org/officeDocument/2006/relationships/image" Target="../media/image4777.png"/><Relationship Id="rId123" Type="http://schemas.openxmlformats.org/officeDocument/2006/relationships/customXml" Target="../ink/ink5205.xml"/><Relationship Id="rId144" Type="http://schemas.openxmlformats.org/officeDocument/2006/relationships/image" Target="../media/image4798.png"/><Relationship Id="rId330" Type="http://schemas.openxmlformats.org/officeDocument/2006/relationships/customXml" Target="../ink/ink5308.xml"/><Relationship Id="rId90" Type="http://schemas.openxmlformats.org/officeDocument/2006/relationships/image" Target="../media/image4772.png"/><Relationship Id="rId165" Type="http://schemas.openxmlformats.org/officeDocument/2006/relationships/customXml" Target="../ink/ink5226.xml"/><Relationship Id="rId186" Type="http://schemas.openxmlformats.org/officeDocument/2006/relationships/image" Target="../media/image4819.png"/><Relationship Id="rId351" Type="http://schemas.openxmlformats.org/officeDocument/2006/relationships/image" Target="../media/image4902.png"/><Relationship Id="rId372" Type="http://schemas.openxmlformats.org/officeDocument/2006/relationships/customXml" Target="../ink/ink5329.xml"/><Relationship Id="rId393" Type="http://schemas.openxmlformats.org/officeDocument/2006/relationships/image" Target="../media/image4922.png"/><Relationship Id="rId407" Type="http://schemas.openxmlformats.org/officeDocument/2006/relationships/image" Target="../media/image4929.png"/><Relationship Id="rId428" Type="http://schemas.openxmlformats.org/officeDocument/2006/relationships/customXml" Target="../ink/ink5358.xml"/><Relationship Id="rId449" Type="http://schemas.openxmlformats.org/officeDocument/2006/relationships/image" Target="../media/image4950.png"/><Relationship Id="rId211" Type="http://schemas.openxmlformats.org/officeDocument/2006/relationships/customXml" Target="../ink/ink5249.xml"/><Relationship Id="rId232" Type="http://schemas.openxmlformats.org/officeDocument/2006/relationships/image" Target="../media/image4842.png"/><Relationship Id="rId253" Type="http://schemas.openxmlformats.org/officeDocument/2006/relationships/customXml" Target="../ink/ink5270.xml"/><Relationship Id="rId274" Type="http://schemas.openxmlformats.org/officeDocument/2006/relationships/image" Target="../media/image4863.png"/><Relationship Id="rId295" Type="http://schemas.openxmlformats.org/officeDocument/2006/relationships/customXml" Target="../ink/ink5291.xml"/><Relationship Id="rId309" Type="http://schemas.openxmlformats.org/officeDocument/2006/relationships/image" Target="../media/image4881.png"/><Relationship Id="rId460" Type="http://schemas.openxmlformats.org/officeDocument/2006/relationships/customXml" Target="../ink/ink5374.xml"/><Relationship Id="rId481" Type="http://schemas.openxmlformats.org/officeDocument/2006/relationships/image" Target="../media/image4966.png"/><Relationship Id="rId516" Type="http://schemas.openxmlformats.org/officeDocument/2006/relationships/customXml" Target="../ink/ink5402.xml"/><Relationship Id="rId27" Type="http://schemas.openxmlformats.org/officeDocument/2006/relationships/image" Target="../media/image4740.png"/><Relationship Id="rId48" Type="http://schemas.openxmlformats.org/officeDocument/2006/relationships/image" Target="../media/image4751.png"/><Relationship Id="rId69" Type="http://schemas.openxmlformats.org/officeDocument/2006/relationships/customXml" Target="../ink/ink5178.xml"/><Relationship Id="rId113" Type="http://schemas.openxmlformats.org/officeDocument/2006/relationships/customXml" Target="../ink/ink5200.xml"/><Relationship Id="rId134" Type="http://schemas.openxmlformats.org/officeDocument/2006/relationships/image" Target="../media/image4793.png"/><Relationship Id="rId320" Type="http://schemas.openxmlformats.org/officeDocument/2006/relationships/customXml" Target="../ink/ink5303.xml"/><Relationship Id="rId537" Type="http://schemas.openxmlformats.org/officeDocument/2006/relationships/image" Target="../media/image4994.png"/><Relationship Id="rId80" Type="http://schemas.openxmlformats.org/officeDocument/2006/relationships/image" Target="../media/image4767.png"/><Relationship Id="rId155" Type="http://schemas.openxmlformats.org/officeDocument/2006/relationships/customXml" Target="../ink/ink5221.xml"/><Relationship Id="rId176" Type="http://schemas.openxmlformats.org/officeDocument/2006/relationships/image" Target="../media/image4814.png"/><Relationship Id="rId197" Type="http://schemas.openxmlformats.org/officeDocument/2006/relationships/customXml" Target="../ink/ink5242.xml"/><Relationship Id="rId341" Type="http://schemas.openxmlformats.org/officeDocument/2006/relationships/image" Target="../media/image4897.png"/><Relationship Id="rId362" Type="http://schemas.openxmlformats.org/officeDocument/2006/relationships/customXml" Target="../ink/ink5324.xml"/><Relationship Id="rId383" Type="http://schemas.openxmlformats.org/officeDocument/2006/relationships/customXml" Target="../ink/ink5335.xml"/><Relationship Id="rId418" Type="http://schemas.openxmlformats.org/officeDocument/2006/relationships/customXml" Target="../ink/ink5353.xml"/><Relationship Id="rId439" Type="http://schemas.openxmlformats.org/officeDocument/2006/relationships/image" Target="../media/image4945.png"/><Relationship Id="rId201" Type="http://schemas.openxmlformats.org/officeDocument/2006/relationships/customXml" Target="../ink/ink5244.xml"/><Relationship Id="rId222" Type="http://schemas.openxmlformats.org/officeDocument/2006/relationships/image" Target="../media/image4837.png"/><Relationship Id="rId243" Type="http://schemas.openxmlformats.org/officeDocument/2006/relationships/customXml" Target="../ink/ink5265.xml"/><Relationship Id="rId264" Type="http://schemas.openxmlformats.org/officeDocument/2006/relationships/image" Target="../media/image4858.png"/><Relationship Id="rId285" Type="http://schemas.openxmlformats.org/officeDocument/2006/relationships/customXml" Target="../ink/ink5286.xml"/><Relationship Id="rId450" Type="http://schemas.openxmlformats.org/officeDocument/2006/relationships/customXml" Target="../ink/ink5369.xml"/><Relationship Id="rId471" Type="http://schemas.openxmlformats.org/officeDocument/2006/relationships/image" Target="../media/image4961.png"/><Relationship Id="rId506" Type="http://schemas.openxmlformats.org/officeDocument/2006/relationships/customXml" Target="../ink/ink5397.xml"/><Relationship Id="rId17" Type="http://schemas.openxmlformats.org/officeDocument/2006/relationships/image" Target="../media/image4735.png"/><Relationship Id="rId38" Type="http://schemas.openxmlformats.org/officeDocument/2006/relationships/customXml" Target="../ink/ink5163.xml"/><Relationship Id="rId59" Type="http://schemas.openxmlformats.org/officeDocument/2006/relationships/customXml" Target="../ink/ink5173.xml"/><Relationship Id="rId103" Type="http://schemas.openxmlformats.org/officeDocument/2006/relationships/customXml" Target="../ink/ink5195.xml"/><Relationship Id="rId124" Type="http://schemas.openxmlformats.org/officeDocument/2006/relationships/image" Target="../media/image4788.png"/><Relationship Id="rId310" Type="http://schemas.openxmlformats.org/officeDocument/2006/relationships/customXml" Target="../ink/ink5298.xml"/><Relationship Id="rId492" Type="http://schemas.openxmlformats.org/officeDocument/2006/relationships/customXml" Target="../ink/ink5390.xml"/><Relationship Id="rId527" Type="http://schemas.openxmlformats.org/officeDocument/2006/relationships/image" Target="../media/image4989.png"/><Relationship Id="rId70" Type="http://schemas.openxmlformats.org/officeDocument/2006/relationships/image" Target="../media/image4762.png"/><Relationship Id="rId91" Type="http://schemas.openxmlformats.org/officeDocument/2006/relationships/customXml" Target="../ink/ink5189.xml"/><Relationship Id="rId145" Type="http://schemas.openxmlformats.org/officeDocument/2006/relationships/customXml" Target="../ink/ink5216.xml"/><Relationship Id="rId166" Type="http://schemas.openxmlformats.org/officeDocument/2006/relationships/image" Target="../media/image4809.png"/><Relationship Id="rId187" Type="http://schemas.openxmlformats.org/officeDocument/2006/relationships/customXml" Target="../ink/ink5237.xml"/><Relationship Id="rId331" Type="http://schemas.openxmlformats.org/officeDocument/2006/relationships/image" Target="../media/image4892.png"/><Relationship Id="rId352" Type="http://schemas.openxmlformats.org/officeDocument/2006/relationships/customXml" Target="../ink/ink5319.xml"/><Relationship Id="rId373" Type="http://schemas.openxmlformats.org/officeDocument/2006/relationships/image" Target="../media/image4913.png"/><Relationship Id="rId394" Type="http://schemas.openxmlformats.org/officeDocument/2006/relationships/customXml" Target="../ink/ink5341.xml"/><Relationship Id="rId408" Type="http://schemas.openxmlformats.org/officeDocument/2006/relationships/customXml" Target="../ink/ink5348.xml"/><Relationship Id="rId429" Type="http://schemas.openxmlformats.org/officeDocument/2006/relationships/image" Target="../media/image4940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4832.png"/><Relationship Id="rId233" Type="http://schemas.openxmlformats.org/officeDocument/2006/relationships/customXml" Target="../ink/ink5260.xml"/><Relationship Id="rId254" Type="http://schemas.openxmlformats.org/officeDocument/2006/relationships/image" Target="../media/image4853.png"/><Relationship Id="rId440" Type="http://schemas.openxmlformats.org/officeDocument/2006/relationships/customXml" Target="../ink/ink5364.xml"/><Relationship Id="rId28" Type="http://schemas.openxmlformats.org/officeDocument/2006/relationships/customXml" Target="../ink/ink5158.xml"/><Relationship Id="rId49" Type="http://schemas.openxmlformats.org/officeDocument/2006/relationships/customXml" Target="../ink/ink5168.xml"/><Relationship Id="rId114" Type="http://schemas.openxmlformats.org/officeDocument/2006/relationships/image" Target="../media/image4783.png"/><Relationship Id="rId275" Type="http://schemas.openxmlformats.org/officeDocument/2006/relationships/customXml" Target="../ink/ink5281.xml"/><Relationship Id="rId296" Type="http://schemas.openxmlformats.org/officeDocument/2006/relationships/image" Target="../media/image4874.png"/><Relationship Id="rId300" Type="http://schemas.openxmlformats.org/officeDocument/2006/relationships/customXml" Target="../ink/ink5293.xml"/><Relationship Id="rId461" Type="http://schemas.openxmlformats.org/officeDocument/2006/relationships/image" Target="../media/image4956.png"/><Relationship Id="rId482" Type="http://schemas.openxmlformats.org/officeDocument/2006/relationships/customXml" Target="../ink/ink5385.xml"/><Relationship Id="rId517" Type="http://schemas.openxmlformats.org/officeDocument/2006/relationships/image" Target="../media/image4984.png"/><Relationship Id="rId538" Type="http://schemas.openxmlformats.org/officeDocument/2006/relationships/customXml" Target="../ink/ink5413.xml"/><Relationship Id="rId60" Type="http://schemas.openxmlformats.org/officeDocument/2006/relationships/image" Target="../media/image4757.png"/><Relationship Id="rId81" Type="http://schemas.openxmlformats.org/officeDocument/2006/relationships/customXml" Target="../ink/ink5184.xml"/><Relationship Id="rId135" Type="http://schemas.openxmlformats.org/officeDocument/2006/relationships/customXml" Target="../ink/ink5211.xml"/><Relationship Id="rId156" Type="http://schemas.openxmlformats.org/officeDocument/2006/relationships/image" Target="../media/image4804.png"/><Relationship Id="rId177" Type="http://schemas.openxmlformats.org/officeDocument/2006/relationships/customXml" Target="../ink/ink5232.xml"/><Relationship Id="rId198" Type="http://schemas.openxmlformats.org/officeDocument/2006/relationships/image" Target="../media/image4825.png"/><Relationship Id="rId321" Type="http://schemas.openxmlformats.org/officeDocument/2006/relationships/image" Target="../media/image4887.png"/><Relationship Id="rId342" Type="http://schemas.openxmlformats.org/officeDocument/2006/relationships/customXml" Target="../ink/ink5314.xml"/><Relationship Id="rId363" Type="http://schemas.openxmlformats.org/officeDocument/2006/relationships/image" Target="../media/image4908.png"/><Relationship Id="rId384" Type="http://schemas.openxmlformats.org/officeDocument/2006/relationships/customXml" Target="../ink/ink5336.xml"/><Relationship Id="rId419" Type="http://schemas.openxmlformats.org/officeDocument/2006/relationships/image" Target="../media/image4935.png"/><Relationship Id="rId202" Type="http://schemas.openxmlformats.org/officeDocument/2006/relationships/image" Target="../media/image4827.png"/><Relationship Id="rId223" Type="http://schemas.openxmlformats.org/officeDocument/2006/relationships/customXml" Target="../ink/ink5255.xml"/><Relationship Id="rId244" Type="http://schemas.openxmlformats.org/officeDocument/2006/relationships/image" Target="../media/image4848.png"/><Relationship Id="rId430" Type="http://schemas.openxmlformats.org/officeDocument/2006/relationships/customXml" Target="../ink/ink5359.xml"/><Relationship Id="rId18" Type="http://schemas.openxmlformats.org/officeDocument/2006/relationships/customXml" Target="../ink/ink5153.xml"/><Relationship Id="rId39" Type="http://schemas.openxmlformats.org/officeDocument/2006/relationships/image" Target="../media/image4746.png"/><Relationship Id="rId265" Type="http://schemas.openxmlformats.org/officeDocument/2006/relationships/customXml" Target="../ink/ink5276.xml"/><Relationship Id="rId286" Type="http://schemas.openxmlformats.org/officeDocument/2006/relationships/image" Target="../media/image4869.png"/><Relationship Id="rId451" Type="http://schemas.openxmlformats.org/officeDocument/2006/relationships/image" Target="../media/image4951.png"/><Relationship Id="rId472" Type="http://schemas.openxmlformats.org/officeDocument/2006/relationships/customXml" Target="../ink/ink5380.xml"/><Relationship Id="rId493" Type="http://schemas.openxmlformats.org/officeDocument/2006/relationships/image" Target="../media/image4972.png"/><Relationship Id="rId507" Type="http://schemas.openxmlformats.org/officeDocument/2006/relationships/image" Target="../media/image4979.png"/><Relationship Id="rId528" Type="http://schemas.openxmlformats.org/officeDocument/2006/relationships/customXml" Target="../ink/ink5408.xml"/><Relationship Id="rId50" Type="http://schemas.openxmlformats.org/officeDocument/2006/relationships/image" Target="../media/image4752.png"/><Relationship Id="rId104" Type="http://schemas.openxmlformats.org/officeDocument/2006/relationships/image" Target="../media/image4778.png"/><Relationship Id="rId125" Type="http://schemas.openxmlformats.org/officeDocument/2006/relationships/customXml" Target="../ink/ink5206.xml"/><Relationship Id="rId146" Type="http://schemas.openxmlformats.org/officeDocument/2006/relationships/image" Target="../media/image4799.png"/><Relationship Id="rId167" Type="http://schemas.openxmlformats.org/officeDocument/2006/relationships/customXml" Target="../ink/ink5227.xml"/><Relationship Id="rId188" Type="http://schemas.openxmlformats.org/officeDocument/2006/relationships/image" Target="../media/image4820.png"/><Relationship Id="rId311" Type="http://schemas.openxmlformats.org/officeDocument/2006/relationships/image" Target="../media/image4882.png"/><Relationship Id="rId332" Type="http://schemas.openxmlformats.org/officeDocument/2006/relationships/customXml" Target="../ink/ink5309.xml"/><Relationship Id="rId353" Type="http://schemas.openxmlformats.org/officeDocument/2006/relationships/image" Target="../media/image4903.png"/><Relationship Id="rId374" Type="http://schemas.openxmlformats.org/officeDocument/2006/relationships/customXml" Target="../ink/ink5330.xml"/><Relationship Id="rId395" Type="http://schemas.openxmlformats.org/officeDocument/2006/relationships/image" Target="../media/image4923.png"/><Relationship Id="rId409" Type="http://schemas.openxmlformats.org/officeDocument/2006/relationships/image" Target="../media/image4930.png"/><Relationship Id="rId71" Type="http://schemas.openxmlformats.org/officeDocument/2006/relationships/customXml" Target="../ink/ink5179.xml"/><Relationship Id="rId92" Type="http://schemas.openxmlformats.org/officeDocument/2006/relationships/image" Target="../media/image4773.png"/><Relationship Id="rId213" Type="http://schemas.openxmlformats.org/officeDocument/2006/relationships/customXml" Target="../ink/ink5250.xml"/><Relationship Id="rId234" Type="http://schemas.openxmlformats.org/officeDocument/2006/relationships/image" Target="../media/image4843.png"/><Relationship Id="rId420" Type="http://schemas.openxmlformats.org/officeDocument/2006/relationships/customXml" Target="../ink/ink5354.xml"/><Relationship Id="rId2" Type="http://schemas.openxmlformats.org/officeDocument/2006/relationships/customXml" Target="../ink/ink5145.xml"/><Relationship Id="rId29" Type="http://schemas.openxmlformats.org/officeDocument/2006/relationships/image" Target="../media/image4741.png"/><Relationship Id="rId255" Type="http://schemas.openxmlformats.org/officeDocument/2006/relationships/customXml" Target="../ink/ink5271.xml"/><Relationship Id="rId276" Type="http://schemas.openxmlformats.org/officeDocument/2006/relationships/image" Target="../media/image4864.png"/><Relationship Id="rId297" Type="http://schemas.openxmlformats.org/officeDocument/2006/relationships/image" Target="../media/image79.jpg"/><Relationship Id="rId441" Type="http://schemas.openxmlformats.org/officeDocument/2006/relationships/image" Target="../media/image4946.png"/><Relationship Id="rId462" Type="http://schemas.openxmlformats.org/officeDocument/2006/relationships/customXml" Target="../ink/ink5375.xml"/><Relationship Id="rId483" Type="http://schemas.openxmlformats.org/officeDocument/2006/relationships/image" Target="../media/image4967.png"/><Relationship Id="rId518" Type="http://schemas.openxmlformats.org/officeDocument/2006/relationships/customXml" Target="../ink/ink5403.xml"/><Relationship Id="rId539" Type="http://schemas.openxmlformats.org/officeDocument/2006/relationships/image" Target="../media/image4995.png"/><Relationship Id="rId40" Type="http://schemas.openxmlformats.org/officeDocument/2006/relationships/customXml" Target="../ink/ink5164.xml"/><Relationship Id="rId115" Type="http://schemas.openxmlformats.org/officeDocument/2006/relationships/customXml" Target="../ink/ink5201.xml"/><Relationship Id="rId136" Type="http://schemas.openxmlformats.org/officeDocument/2006/relationships/image" Target="../media/image4794.png"/><Relationship Id="rId157" Type="http://schemas.openxmlformats.org/officeDocument/2006/relationships/customXml" Target="../ink/ink5222.xml"/><Relationship Id="rId178" Type="http://schemas.openxmlformats.org/officeDocument/2006/relationships/image" Target="../media/image4815.png"/><Relationship Id="rId301" Type="http://schemas.openxmlformats.org/officeDocument/2006/relationships/image" Target="../media/image4877.png"/><Relationship Id="rId322" Type="http://schemas.openxmlformats.org/officeDocument/2006/relationships/customXml" Target="../ink/ink5304.xml"/><Relationship Id="rId343" Type="http://schemas.openxmlformats.org/officeDocument/2006/relationships/image" Target="../media/image4898.png"/><Relationship Id="rId364" Type="http://schemas.openxmlformats.org/officeDocument/2006/relationships/customXml" Target="../ink/ink5325.xml"/><Relationship Id="rId61" Type="http://schemas.openxmlformats.org/officeDocument/2006/relationships/customXml" Target="../ink/ink5174.xml"/><Relationship Id="rId82" Type="http://schemas.openxmlformats.org/officeDocument/2006/relationships/image" Target="../media/image4768.png"/><Relationship Id="rId199" Type="http://schemas.openxmlformats.org/officeDocument/2006/relationships/customXml" Target="../ink/ink5243.xml"/><Relationship Id="rId203" Type="http://schemas.openxmlformats.org/officeDocument/2006/relationships/customXml" Target="../ink/ink5245.xml"/><Relationship Id="rId385" Type="http://schemas.openxmlformats.org/officeDocument/2006/relationships/image" Target="../media/image4918.png"/><Relationship Id="rId19" Type="http://schemas.openxmlformats.org/officeDocument/2006/relationships/image" Target="../media/image4736.png"/><Relationship Id="rId224" Type="http://schemas.openxmlformats.org/officeDocument/2006/relationships/image" Target="../media/image4838.png"/><Relationship Id="rId245" Type="http://schemas.openxmlformats.org/officeDocument/2006/relationships/customXml" Target="../ink/ink5266.xml"/><Relationship Id="rId266" Type="http://schemas.openxmlformats.org/officeDocument/2006/relationships/image" Target="../media/image4859.png"/><Relationship Id="rId287" Type="http://schemas.openxmlformats.org/officeDocument/2006/relationships/customXml" Target="../ink/ink5287.xml"/><Relationship Id="rId410" Type="http://schemas.openxmlformats.org/officeDocument/2006/relationships/customXml" Target="../ink/ink5349.xml"/><Relationship Id="rId431" Type="http://schemas.openxmlformats.org/officeDocument/2006/relationships/image" Target="../media/image4941.png"/><Relationship Id="rId452" Type="http://schemas.openxmlformats.org/officeDocument/2006/relationships/customXml" Target="../ink/ink5370.xml"/><Relationship Id="rId473" Type="http://schemas.openxmlformats.org/officeDocument/2006/relationships/image" Target="../media/image4962.png"/><Relationship Id="rId494" Type="http://schemas.openxmlformats.org/officeDocument/2006/relationships/customXml" Target="../ink/ink5391.xml"/><Relationship Id="rId508" Type="http://schemas.openxmlformats.org/officeDocument/2006/relationships/customXml" Target="../ink/ink5398.xml"/><Relationship Id="rId529" Type="http://schemas.openxmlformats.org/officeDocument/2006/relationships/image" Target="../media/image4990.png"/><Relationship Id="rId30" Type="http://schemas.openxmlformats.org/officeDocument/2006/relationships/customXml" Target="../ink/ink5159.xml"/><Relationship Id="rId105" Type="http://schemas.openxmlformats.org/officeDocument/2006/relationships/customXml" Target="../ink/ink5196.xml"/><Relationship Id="rId126" Type="http://schemas.openxmlformats.org/officeDocument/2006/relationships/image" Target="../media/image4789.png"/><Relationship Id="rId147" Type="http://schemas.openxmlformats.org/officeDocument/2006/relationships/customXml" Target="../ink/ink5217.xml"/><Relationship Id="rId168" Type="http://schemas.openxmlformats.org/officeDocument/2006/relationships/image" Target="../media/image4810.png"/><Relationship Id="rId312" Type="http://schemas.openxmlformats.org/officeDocument/2006/relationships/customXml" Target="../ink/ink5299.xml"/><Relationship Id="rId333" Type="http://schemas.openxmlformats.org/officeDocument/2006/relationships/image" Target="../media/image4893.png"/><Relationship Id="rId354" Type="http://schemas.openxmlformats.org/officeDocument/2006/relationships/customXml" Target="../ink/ink5320.xml"/><Relationship Id="rId540" Type="http://schemas.openxmlformats.org/officeDocument/2006/relationships/customXml" Target="../ink/ink5414.xml"/><Relationship Id="rId51" Type="http://schemas.openxmlformats.org/officeDocument/2006/relationships/customXml" Target="../ink/ink5169.xml"/><Relationship Id="rId72" Type="http://schemas.openxmlformats.org/officeDocument/2006/relationships/image" Target="../media/image4763.png"/><Relationship Id="rId93" Type="http://schemas.openxmlformats.org/officeDocument/2006/relationships/customXml" Target="../ink/ink5190.xml"/><Relationship Id="rId189" Type="http://schemas.openxmlformats.org/officeDocument/2006/relationships/customXml" Target="../ink/ink5238.xml"/><Relationship Id="rId375" Type="http://schemas.openxmlformats.org/officeDocument/2006/relationships/image" Target="../media/image4914.png"/><Relationship Id="rId396" Type="http://schemas.openxmlformats.org/officeDocument/2006/relationships/customXml" Target="../ink/ink5342.xml"/><Relationship Id="rId3" Type="http://schemas.openxmlformats.org/officeDocument/2006/relationships/image" Target="../media/image4728.png"/><Relationship Id="rId214" Type="http://schemas.openxmlformats.org/officeDocument/2006/relationships/image" Target="../media/image4833.png"/><Relationship Id="rId235" Type="http://schemas.openxmlformats.org/officeDocument/2006/relationships/customXml" Target="../ink/ink5261.xml"/><Relationship Id="rId256" Type="http://schemas.openxmlformats.org/officeDocument/2006/relationships/image" Target="../media/image4854.png"/><Relationship Id="rId277" Type="http://schemas.openxmlformats.org/officeDocument/2006/relationships/customXml" Target="../ink/ink5282.xml"/><Relationship Id="rId298" Type="http://schemas.openxmlformats.org/officeDocument/2006/relationships/customXml" Target="../ink/ink5292.xml"/><Relationship Id="rId400" Type="http://schemas.openxmlformats.org/officeDocument/2006/relationships/customXml" Target="../ink/ink5344.xml"/><Relationship Id="rId421" Type="http://schemas.openxmlformats.org/officeDocument/2006/relationships/image" Target="../media/image4936.png"/><Relationship Id="rId442" Type="http://schemas.openxmlformats.org/officeDocument/2006/relationships/customXml" Target="../ink/ink5365.xml"/><Relationship Id="rId463" Type="http://schemas.openxmlformats.org/officeDocument/2006/relationships/image" Target="../media/image4957.png"/><Relationship Id="rId484" Type="http://schemas.openxmlformats.org/officeDocument/2006/relationships/customXml" Target="../ink/ink5386.xml"/><Relationship Id="rId519" Type="http://schemas.openxmlformats.org/officeDocument/2006/relationships/image" Target="../media/image4985.png"/><Relationship Id="rId116" Type="http://schemas.openxmlformats.org/officeDocument/2006/relationships/image" Target="../media/image4784.png"/><Relationship Id="rId137" Type="http://schemas.openxmlformats.org/officeDocument/2006/relationships/customXml" Target="../ink/ink5212.xml"/><Relationship Id="rId158" Type="http://schemas.openxmlformats.org/officeDocument/2006/relationships/image" Target="../media/image4805.png"/><Relationship Id="rId302" Type="http://schemas.openxmlformats.org/officeDocument/2006/relationships/customXml" Target="../ink/ink5294.xml"/><Relationship Id="rId323" Type="http://schemas.openxmlformats.org/officeDocument/2006/relationships/image" Target="../media/image4888.png"/><Relationship Id="rId344" Type="http://schemas.openxmlformats.org/officeDocument/2006/relationships/customXml" Target="../ink/ink5315.xml"/><Relationship Id="rId530" Type="http://schemas.openxmlformats.org/officeDocument/2006/relationships/customXml" Target="../ink/ink5409.xml"/><Relationship Id="rId20" Type="http://schemas.openxmlformats.org/officeDocument/2006/relationships/customXml" Target="../ink/ink5154.xml"/><Relationship Id="rId41" Type="http://schemas.openxmlformats.org/officeDocument/2006/relationships/image" Target="../media/image4747.png"/><Relationship Id="rId62" Type="http://schemas.openxmlformats.org/officeDocument/2006/relationships/image" Target="../media/image4758.png"/><Relationship Id="rId83" Type="http://schemas.openxmlformats.org/officeDocument/2006/relationships/customXml" Target="../ink/ink5185.xml"/><Relationship Id="rId179" Type="http://schemas.openxmlformats.org/officeDocument/2006/relationships/customXml" Target="../ink/ink5233.xml"/><Relationship Id="rId365" Type="http://schemas.openxmlformats.org/officeDocument/2006/relationships/image" Target="../media/image4909.png"/><Relationship Id="rId386" Type="http://schemas.openxmlformats.org/officeDocument/2006/relationships/customXml" Target="../ink/ink5337.xml"/><Relationship Id="rId190" Type="http://schemas.openxmlformats.org/officeDocument/2006/relationships/image" Target="../media/image4821.png"/><Relationship Id="rId204" Type="http://schemas.openxmlformats.org/officeDocument/2006/relationships/image" Target="../media/image4828.png"/><Relationship Id="rId225" Type="http://schemas.openxmlformats.org/officeDocument/2006/relationships/customXml" Target="../ink/ink5256.xml"/><Relationship Id="rId246" Type="http://schemas.openxmlformats.org/officeDocument/2006/relationships/image" Target="../media/image4849.png"/><Relationship Id="rId267" Type="http://schemas.openxmlformats.org/officeDocument/2006/relationships/customXml" Target="../ink/ink5277.xml"/><Relationship Id="rId288" Type="http://schemas.openxmlformats.org/officeDocument/2006/relationships/image" Target="../media/image4870.png"/><Relationship Id="rId411" Type="http://schemas.openxmlformats.org/officeDocument/2006/relationships/image" Target="../media/image4931.png"/><Relationship Id="rId432" Type="http://schemas.openxmlformats.org/officeDocument/2006/relationships/customXml" Target="../ink/ink5360.xml"/><Relationship Id="rId453" Type="http://schemas.openxmlformats.org/officeDocument/2006/relationships/image" Target="../media/image4952.png"/><Relationship Id="rId474" Type="http://schemas.openxmlformats.org/officeDocument/2006/relationships/customXml" Target="../ink/ink5381.xml"/><Relationship Id="rId509" Type="http://schemas.openxmlformats.org/officeDocument/2006/relationships/image" Target="../media/image4980.png"/><Relationship Id="rId106" Type="http://schemas.openxmlformats.org/officeDocument/2006/relationships/image" Target="../media/image4779.png"/><Relationship Id="rId127" Type="http://schemas.openxmlformats.org/officeDocument/2006/relationships/customXml" Target="../ink/ink5207.xml"/><Relationship Id="rId313" Type="http://schemas.openxmlformats.org/officeDocument/2006/relationships/image" Target="../media/image4883.png"/><Relationship Id="rId495" Type="http://schemas.openxmlformats.org/officeDocument/2006/relationships/image" Target="../media/image4973.png"/><Relationship Id="rId10" Type="http://schemas.openxmlformats.org/officeDocument/2006/relationships/customXml" Target="../ink/ink5149.xml"/><Relationship Id="rId31" Type="http://schemas.openxmlformats.org/officeDocument/2006/relationships/image" Target="../media/image4742.png"/><Relationship Id="rId52" Type="http://schemas.openxmlformats.org/officeDocument/2006/relationships/image" Target="../media/image4753.png"/><Relationship Id="rId73" Type="http://schemas.openxmlformats.org/officeDocument/2006/relationships/customXml" Target="../ink/ink5180.xml"/><Relationship Id="rId94" Type="http://schemas.openxmlformats.org/officeDocument/2006/relationships/image" Target="../media/image4774.png"/><Relationship Id="rId148" Type="http://schemas.openxmlformats.org/officeDocument/2006/relationships/image" Target="../media/image4800.png"/><Relationship Id="rId169" Type="http://schemas.openxmlformats.org/officeDocument/2006/relationships/customXml" Target="../ink/ink5228.xml"/><Relationship Id="rId334" Type="http://schemas.openxmlformats.org/officeDocument/2006/relationships/customXml" Target="../ink/ink5310.xml"/><Relationship Id="rId355" Type="http://schemas.openxmlformats.org/officeDocument/2006/relationships/image" Target="../media/image4904.png"/><Relationship Id="rId376" Type="http://schemas.openxmlformats.org/officeDocument/2006/relationships/customXml" Target="../ink/ink5331.xml"/><Relationship Id="rId397" Type="http://schemas.openxmlformats.org/officeDocument/2006/relationships/image" Target="../media/image4924.png"/><Relationship Id="rId520" Type="http://schemas.openxmlformats.org/officeDocument/2006/relationships/customXml" Target="../ink/ink5404.xml"/><Relationship Id="rId541" Type="http://schemas.openxmlformats.org/officeDocument/2006/relationships/image" Target="../media/image4996.png"/><Relationship Id="rId4" Type="http://schemas.openxmlformats.org/officeDocument/2006/relationships/customXml" Target="../ink/ink5146.xml"/><Relationship Id="rId180" Type="http://schemas.openxmlformats.org/officeDocument/2006/relationships/image" Target="../media/image4816.png"/><Relationship Id="rId215" Type="http://schemas.openxmlformats.org/officeDocument/2006/relationships/customXml" Target="../ink/ink5251.xml"/><Relationship Id="rId236" Type="http://schemas.openxmlformats.org/officeDocument/2006/relationships/image" Target="../media/image4844.png"/><Relationship Id="rId257" Type="http://schemas.openxmlformats.org/officeDocument/2006/relationships/customXml" Target="../ink/ink5272.xml"/><Relationship Id="rId278" Type="http://schemas.openxmlformats.org/officeDocument/2006/relationships/image" Target="../media/image4865.png"/><Relationship Id="rId401" Type="http://schemas.openxmlformats.org/officeDocument/2006/relationships/image" Target="../media/image4926.png"/><Relationship Id="rId422" Type="http://schemas.openxmlformats.org/officeDocument/2006/relationships/customXml" Target="../ink/ink5355.xml"/><Relationship Id="rId443" Type="http://schemas.openxmlformats.org/officeDocument/2006/relationships/image" Target="../media/image4947.png"/><Relationship Id="rId464" Type="http://schemas.openxmlformats.org/officeDocument/2006/relationships/customXml" Target="../ink/ink5376.xml"/><Relationship Id="rId303" Type="http://schemas.openxmlformats.org/officeDocument/2006/relationships/image" Target="../media/image4878.png"/><Relationship Id="rId485" Type="http://schemas.openxmlformats.org/officeDocument/2006/relationships/image" Target="../media/image4968.png"/><Relationship Id="rId42" Type="http://schemas.openxmlformats.org/officeDocument/2006/relationships/image" Target="../media/image78.jpg"/><Relationship Id="rId84" Type="http://schemas.openxmlformats.org/officeDocument/2006/relationships/image" Target="../media/image4769.png"/><Relationship Id="rId138" Type="http://schemas.openxmlformats.org/officeDocument/2006/relationships/image" Target="../media/image4795.png"/><Relationship Id="rId345" Type="http://schemas.openxmlformats.org/officeDocument/2006/relationships/image" Target="../media/image4899.png"/><Relationship Id="rId387" Type="http://schemas.openxmlformats.org/officeDocument/2006/relationships/image" Target="../media/image4919.png"/><Relationship Id="rId510" Type="http://schemas.openxmlformats.org/officeDocument/2006/relationships/customXml" Target="../ink/ink5399.xml"/><Relationship Id="rId191" Type="http://schemas.openxmlformats.org/officeDocument/2006/relationships/customXml" Target="../ink/ink5239.xml"/><Relationship Id="rId205" Type="http://schemas.openxmlformats.org/officeDocument/2006/relationships/customXml" Target="../ink/ink5246.xml"/><Relationship Id="rId247" Type="http://schemas.openxmlformats.org/officeDocument/2006/relationships/customXml" Target="../ink/ink5267.xml"/><Relationship Id="rId412" Type="http://schemas.openxmlformats.org/officeDocument/2006/relationships/customXml" Target="../ink/ink5350.xml"/><Relationship Id="rId107" Type="http://schemas.openxmlformats.org/officeDocument/2006/relationships/customXml" Target="../ink/ink5197.xml"/><Relationship Id="rId289" Type="http://schemas.openxmlformats.org/officeDocument/2006/relationships/customXml" Target="../ink/ink5288.xml"/><Relationship Id="rId454" Type="http://schemas.openxmlformats.org/officeDocument/2006/relationships/customXml" Target="../ink/ink5371.xml"/><Relationship Id="rId496" Type="http://schemas.openxmlformats.org/officeDocument/2006/relationships/customXml" Target="../ink/ink5392.xml"/><Relationship Id="rId11" Type="http://schemas.openxmlformats.org/officeDocument/2006/relationships/image" Target="../media/image4732.png"/><Relationship Id="rId53" Type="http://schemas.openxmlformats.org/officeDocument/2006/relationships/customXml" Target="../ink/ink5170.xml"/><Relationship Id="rId149" Type="http://schemas.openxmlformats.org/officeDocument/2006/relationships/customXml" Target="../ink/ink5218.xml"/><Relationship Id="rId314" Type="http://schemas.openxmlformats.org/officeDocument/2006/relationships/customXml" Target="../ink/ink5300.xml"/><Relationship Id="rId356" Type="http://schemas.openxmlformats.org/officeDocument/2006/relationships/customXml" Target="../ink/ink5321.xml"/><Relationship Id="rId398" Type="http://schemas.openxmlformats.org/officeDocument/2006/relationships/customXml" Target="../ink/ink5343.xml"/><Relationship Id="rId521" Type="http://schemas.openxmlformats.org/officeDocument/2006/relationships/image" Target="../media/image4986.png"/><Relationship Id="rId95" Type="http://schemas.openxmlformats.org/officeDocument/2006/relationships/customXml" Target="../ink/ink5191.xml"/><Relationship Id="rId160" Type="http://schemas.openxmlformats.org/officeDocument/2006/relationships/image" Target="../media/image4806.png"/><Relationship Id="rId216" Type="http://schemas.openxmlformats.org/officeDocument/2006/relationships/image" Target="../media/image4834.png"/><Relationship Id="rId423" Type="http://schemas.openxmlformats.org/officeDocument/2006/relationships/image" Target="../media/image4937.png"/><Relationship Id="rId258" Type="http://schemas.openxmlformats.org/officeDocument/2006/relationships/image" Target="../media/image4855.png"/><Relationship Id="rId465" Type="http://schemas.openxmlformats.org/officeDocument/2006/relationships/image" Target="../media/image4958.png"/><Relationship Id="rId22" Type="http://schemas.openxmlformats.org/officeDocument/2006/relationships/customXml" Target="../ink/ink5155.xml"/><Relationship Id="rId64" Type="http://schemas.openxmlformats.org/officeDocument/2006/relationships/image" Target="../media/image4759.png"/><Relationship Id="rId118" Type="http://schemas.openxmlformats.org/officeDocument/2006/relationships/image" Target="../media/image4785.png"/><Relationship Id="rId325" Type="http://schemas.openxmlformats.org/officeDocument/2006/relationships/image" Target="../media/image4889.png"/><Relationship Id="rId367" Type="http://schemas.openxmlformats.org/officeDocument/2006/relationships/image" Target="../media/image4910.png"/><Relationship Id="rId532" Type="http://schemas.openxmlformats.org/officeDocument/2006/relationships/customXml" Target="../ink/ink5410.xml"/><Relationship Id="rId171" Type="http://schemas.openxmlformats.org/officeDocument/2006/relationships/customXml" Target="../ink/ink5229.xml"/><Relationship Id="rId227" Type="http://schemas.openxmlformats.org/officeDocument/2006/relationships/customXml" Target="../ink/ink5257.xml"/><Relationship Id="rId269" Type="http://schemas.openxmlformats.org/officeDocument/2006/relationships/customXml" Target="../ink/ink5278.xml"/><Relationship Id="rId434" Type="http://schemas.openxmlformats.org/officeDocument/2006/relationships/customXml" Target="../ink/ink5361.xml"/><Relationship Id="rId476" Type="http://schemas.openxmlformats.org/officeDocument/2006/relationships/customXml" Target="../ink/ink5382.xml"/><Relationship Id="rId33" Type="http://schemas.openxmlformats.org/officeDocument/2006/relationships/image" Target="../media/image4743.png"/><Relationship Id="rId129" Type="http://schemas.openxmlformats.org/officeDocument/2006/relationships/customXml" Target="../ink/ink5208.xml"/><Relationship Id="rId280" Type="http://schemas.openxmlformats.org/officeDocument/2006/relationships/image" Target="../media/image4866.png"/><Relationship Id="rId336" Type="http://schemas.openxmlformats.org/officeDocument/2006/relationships/customXml" Target="../ink/ink5311.xml"/><Relationship Id="rId501" Type="http://schemas.openxmlformats.org/officeDocument/2006/relationships/image" Target="../media/image4976.png"/><Relationship Id="rId543" Type="http://schemas.openxmlformats.org/officeDocument/2006/relationships/image" Target="../media/image4997.png"/><Relationship Id="rId75" Type="http://schemas.openxmlformats.org/officeDocument/2006/relationships/customXml" Target="../ink/ink5181.xml"/><Relationship Id="rId140" Type="http://schemas.openxmlformats.org/officeDocument/2006/relationships/image" Target="../media/image4796.png"/><Relationship Id="rId182" Type="http://schemas.openxmlformats.org/officeDocument/2006/relationships/image" Target="../media/image4817.png"/><Relationship Id="rId378" Type="http://schemas.openxmlformats.org/officeDocument/2006/relationships/customXml" Target="../ink/ink5332.xml"/><Relationship Id="rId403" Type="http://schemas.openxmlformats.org/officeDocument/2006/relationships/image" Target="../media/image4927.png"/><Relationship Id="rId6" Type="http://schemas.openxmlformats.org/officeDocument/2006/relationships/customXml" Target="../ink/ink5147.xml"/><Relationship Id="rId238" Type="http://schemas.openxmlformats.org/officeDocument/2006/relationships/image" Target="../media/image4845.png"/><Relationship Id="rId445" Type="http://schemas.openxmlformats.org/officeDocument/2006/relationships/image" Target="../media/image4948.png"/><Relationship Id="rId487" Type="http://schemas.openxmlformats.org/officeDocument/2006/relationships/image" Target="../media/image4969.png"/><Relationship Id="rId291" Type="http://schemas.openxmlformats.org/officeDocument/2006/relationships/customXml" Target="../ink/ink5289.xml"/><Relationship Id="rId305" Type="http://schemas.openxmlformats.org/officeDocument/2006/relationships/image" Target="../media/image4879.png"/><Relationship Id="rId347" Type="http://schemas.openxmlformats.org/officeDocument/2006/relationships/image" Target="../media/image4900.png"/><Relationship Id="rId512" Type="http://schemas.openxmlformats.org/officeDocument/2006/relationships/customXml" Target="../ink/ink5400.xml"/><Relationship Id="rId44" Type="http://schemas.openxmlformats.org/officeDocument/2006/relationships/image" Target="../media/image4749.png"/><Relationship Id="rId86" Type="http://schemas.openxmlformats.org/officeDocument/2006/relationships/image" Target="../media/image4770.png"/><Relationship Id="rId151" Type="http://schemas.openxmlformats.org/officeDocument/2006/relationships/customXml" Target="../ink/ink5219.xml"/><Relationship Id="rId389" Type="http://schemas.openxmlformats.org/officeDocument/2006/relationships/image" Target="../media/image4920.png"/><Relationship Id="rId193" Type="http://schemas.openxmlformats.org/officeDocument/2006/relationships/customXml" Target="../ink/ink5240.xml"/><Relationship Id="rId207" Type="http://schemas.openxmlformats.org/officeDocument/2006/relationships/customXml" Target="../ink/ink5247.xml"/><Relationship Id="rId249" Type="http://schemas.openxmlformats.org/officeDocument/2006/relationships/customXml" Target="../ink/ink5268.xml"/><Relationship Id="rId414" Type="http://schemas.openxmlformats.org/officeDocument/2006/relationships/customXml" Target="../ink/ink5351.xml"/><Relationship Id="rId456" Type="http://schemas.openxmlformats.org/officeDocument/2006/relationships/customXml" Target="../ink/ink5372.xml"/><Relationship Id="rId498" Type="http://schemas.openxmlformats.org/officeDocument/2006/relationships/customXml" Target="../ink/ink5393.xml"/><Relationship Id="rId13" Type="http://schemas.openxmlformats.org/officeDocument/2006/relationships/image" Target="../media/image4733.png"/><Relationship Id="rId109" Type="http://schemas.openxmlformats.org/officeDocument/2006/relationships/customXml" Target="../ink/ink5198.xml"/><Relationship Id="rId260" Type="http://schemas.openxmlformats.org/officeDocument/2006/relationships/image" Target="../media/image4856.png"/><Relationship Id="rId316" Type="http://schemas.openxmlformats.org/officeDocument/2006/relationships/customXml" Target="../ink/ink5301.xml"/><Relationship Id="rId523" Type="http://schemas.openxmlformats.org/officeDocument/2006/relationships/image" Target="../media/image4987.png"/><Relationship Id="rId55" Type="http://schemas.openxmlformats.org/officeDocument/2006/relationships/customXml" Target="../ink/ink5171.xml"/><Relationship Id="rId97" Type="http://schemas.openxmlformats.org/officeDocument/2006/relationships/customXml" Target="../ink/ink5192.xml"/><Relationship Id="rId120" Type="http://schemas.openxmlformats.org/officeDocument/2006/relationships/image" Target="../media/image4786.png"/><Relationship Id="rId358" Type="http://schemas.openxmlformats.org/officeDocument/2006/relationships/customXml" Target="../ink/ink5322.xml"/><Relationship Id="rId162" Type="http://schemas.openxmlformats.org/officeDocument/2006/relationships/image" Target="../media/image4807.png"/><Relationship Id="rId218" Type="http://schemas.openxmlformats.org/officeDocument/2006/relationships/image" Target="../media/image4835.png"/><Relationship Id="rId425" Type="http://schemas.openxmlformats.org/officeDocument/2006/relationships/image" Target="../media/image4938.png"/><Relationship Id="rId467" Type="http://schemas.openxmlformats.org/officeDocument/2006/relationships/image" Target="../media/image4959.png"/><Relationship Id="rId271" Type="http://schemas.openxmlformats.org/officeDocument/2006/relationships/customXml" Target="../ink/ink5279.xml"/><Relationship Id="rId24" Type="http://schemas.openxmlformats.org/officeDocument/2006/relationships/customXml" Target="../ink/ink5156.xml"/><Relationship Id="rId66" Type="http://schemas.openxmlformats.org/officeDocument/2006/relationships/image" Target="../media/image4760.png"/><Relationship Id="rId131" Type="http://schemas.openxmlformats.org/officeDocument/2006/relationships/customXml" Target="../ink/ink5209.xml"/><Relationship Id="rId327" Type="http://schemas.openxmlformats.org/officeDocument/2006/relationships/image" Target="../media/image4890.png"/><Relationship Id="rId369" Type="http://schemas.openxmlformats.org/officeDocument/2006/relationships/image" Target="../media/image4911.png"/><Relationship Id="rId534" Type="http://schemas.openxmlformats.org/officeDocument/2006/relationships/customXml" Target="../ink/ink5411.xml"/><Relationship Id="rId173" Type="http://schemas.openxmlformats.org/officeDocument/2006/relationships/customXml" Target="../ink/ink5230.xml"/><Relationship Id="rId229" Type="http://schemas.openxmlformats.org/officeDocument/2006/relationships/customXml" Target="../ink/ink5258.xml"/><Relationship Id="rId380" Type="http://schemas.openxmlformats.org/officeDocument/2006/relationships/customXml" Target="../ink/ink5333.xml"/><Relationship Id="rId436" Type="http://schemas.openxmlformats.org/officeDocument/2006/relationships/customXml" Target="../ink/ink5362.xml"/><Relationship Id="rId240" Type="http://schemas.openxmlformats.org/officeDocument/2006/relationships/image" Target="../media/image4846.png"/><Relationship Id="rId478" Type="http://schemas.openxmlformats.org/officeDocument/2006/relationships/customXml" Target="../ink/ink5383.xml"/><Relationship Id="rId35" Type="http://schemas.openxmlformats.org/officeDocument/2006/relationships/image" Target="../media/image4744.png"/><Relationship Id="rId77" Type="http://schemas.openxmlformats.org/officeDocument/2006/relationships/customXml" Target="../ink/ink5182.xml"/><Relationship Id="rId100" Type="http://schemas.openxmlformats.org/officeDocument/2006/relationships/image" Target="../media/image4776.png"/><Relationship Id="rId282" Type="http://schemas.openxmlformats.org/officeDocument/2006/relationships/image" Target="../media/image4867.png"/><Relationship Id="rId338" Type="http://schemas.openxmlformats.org/officeDocument/2006/relationships/customXml" Target="../ink/ink5312.xml"/><Relationship Id="rId503" Type="http://schemas.openxmlformats.org/officeDocument/2006/relationships/image" Target="../media/image4977.png"/><Relationship Id="rId8" Type="http://schemas.openxmlformats.org/officeDocument/2006/relationships/customXml" Target="../ink/ink5148.xml"/><Relationship Id="rId142" Type="http://schemas.openxmlformats.org/officeDocument/2006/relationships/image" Target="../media/image4797.png"/><Relationship Id="rId184" Type="http://schemas.openxmlformats.org/officeDocument/2006/relationships/image" Target="../media/image4818.png"/><Relationship Id="rId391" Type="http://schemas.openxmlformats.org/officeDocument/2006/relationships/image" Target="../media/image4921.png"/><Relationship Id="rId405" Type="http://schemas.openxmlformats.org/officeDocument/2006/relationships/image" Target="../media/image4928.png"/><Relationship Id="rId447" Type="http://schemas.openxmlformats.org/officeDocument/2006/relationships/image" Target="../media/image4949.png"/><Relationship Id="rId251" Type="http://schemas.openxmlformats.org/officeDocument/2006/relationships/customXml" Target="../ink/ink5269.xml"/><Relationship Id="rId489" Type="http://schemas.openxmlformats.org/officeDocument/2006/relationships/image" Target="../media/image4970.png"/><Relationship Id="rId46" Type="http://schemas.openxmlformats.org/officeDocument/2006/relationships/image" Target="../media/image4750.png"/><Relationship Id="rId293" Type="http://schemas.openxmlformats.org/officeDocument/2006/relationships/customXml" Target="../ink/ink5290.xml"/><Relationship Id="rId307" Type="http://schemas.openxmlformats.org/officeDocument/2006/relationships/image" Target="../media/image4880.png"/><Relationship Id="rId349" Type="http://schemas.openxmlformats.org/officeDocument/2006/relationships/image" Target="../media/image4901.png"/><Relationship Id="rId514" Type="http://schemas.openxmlformats.org/officeDocument/2006/relationships/customXml" Target="../ink/ink5401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056.png"/><Relationship Id="rId299" Type="http://schemas.openxmlformats.org/officeDocument/2006/relationships/image" Target="../media/image5147.png"/><Relationship Id="rId303" Type="http://schemas.openxmlformats.org/officeDocument/2006/relationships/image" Target="../media/image5149.png"/><Relationship Id="rId21" Type="http://schemas.openxmlformats.org/officeDocument/2006/relationships/image" Target="../media/image5007.png"/><Relationship Id="rId42" Type="http://schemas.openxmlformats.org/officeDocument/2006/relationships/customXml" Target="../ink/ink5436.xml"/><Relationship Id="rId63" Type="http://schemas.openxmlformats.org/officeDocument/2006/relationships/customXml" Target="../ink/ink5446.xml"/><Relationship Id="rId84" Type="http://schemas.openxmlformats.org/officeDocument/2006/relationships/customXml" Target="../ink/ink5456.xml"/><Relationship Id="rId138" Type="http://schemas.openxmlformats.org/officeDocument/2006/relationships/customXml" Target="../ink/ink5483.xml"/><Relationship Id="rId159" Type="http://schemas.openxmlformats.org/officeDocument/2006/relationships/image" Target="../media/image5077.png"/><Relationship Id="rId170" Type="http://schemas.openxmlformats.org/officeDocument/2006/relationships/customXml" Target="../ink/ink5499.xml"/><Relationship Id="rId191" Type="http://schemas.openxmlformats.org/officeDocument/2006/relationships/image" Target="../media/image5093.png"/><Relationship Id="rId205" Type="http://schemas.openxmlformats.org/officeDocument/2006/relationships/image" Target="../media/image5100.png"/><Relationship Id="rId226" Type="http://schemas.openxmlformats.org/officeDocument/2006/relationships/customXml" Target="../ink/ink5527.xml"/><Relationship Id="rId247" Type="http://schemas.openxmlformats.org/officeDocument/2006/relationships/image" Target="../media/image5121.png"/><Relationship Id="rId107" Type="http://schemas.openxmlformats.org/officeDocument/2006/relationships/image" Target="../media/image5051.png"/><Relationship Id="rId268" Type="http://schemas.openxmlformats.org/officeDocument/2006/relationships/customXml" Target="../ink/ink5548.xml"/><Relationship Id="rId289" Type="http://schemas.openxmlformats.org/officeDocument/2006/relationships/image" Target="../media/image5142.png"/><Relationship Id="rId11" Type="http://schemas.openxmlformats.org/officeDocument/2006/relationships/image" Target="../media/image5002.png"/><Relationship Id="rId32" Type="http://schemas.openxmlformats.org/officeDocument/2006/relationships/customXml" Target="../ink/ink5431.xml"/><Relationship Id="rId53" Type="http://schemas.openxmlformats.org/officeDocument/2006/relationships/image" Target="../media/image5023.png"/><Relationship Id="rId74" Type="http://schemas.openxmlformats.org/officeDocument/2006/relationships/image" Target="../media/image5034.png"/><Relationship Id="rId128" Type="http://schemas.openxmlformats.org/officeDocument/2006/relationships/customXml" Target="../ink/ink5478.xml"/><Relationship Id="rId149" Type="http://schemas.openxmlformats.org/officeDocument/2006/relationships/image" Target="../media/image5072.png"/><Relationship Id="rId5" Type="http://schemas.openxmlformats.org/officeDocument/2006/relationships/image" Target="../media/image4999.png"/><Relationship Id="rId95" Type="http://schemas.openxmlformats.org/officeDocument/2006/relationships/image" Target="../media/image5045.png"/><Relationship Id="rId160" Type="http://schemas.openxmlformats.org/officeDocument/2006/relationships/customXml" Target="../ink/ink5494.xml"/><Relationship Id="rId181" Type="http://schemas.openxmlformats.org/officeDocument/2006/relationships/image" Target="../media/image5088.png"/><Relationship Id="rId216" Type="http://schemas.openxmlformats.org/officeDocument/2006/relationships/customXml" Target="../ink/ink5522.xml"/><Relationship Id="rId237" Type="http://schemas.openxmlformats.org/officeDocument/2006/relationships/image" Target="../media/image5116.png"/><Relationship Id="rId258" Type="http://schemas.openxmlformats.org/officeDocument/2006/relationships/customXml" Target="../ink/ink5543.xml"/><Relationship Id="rId279" Type="http://schemas.openxmlformats.org/officeDocument/2006/relationships/image" Target="../media/image5137.png"/><Relationship Id="rId22" Type="http://schemas.openxmlformats.org/officeDocument/2006/relationships/customXml" Target="../ink/ink5426.xml"/><Relationship Id="rId43" Type="http://schemas.openxmlformats.org/officeDocument/2006/relationships/image" Target="../media/image5018.png"/><Relationship Id="rId64" Type="http://schemas.openxmlformats.org/officeDocument/2006/relationships/image" Target="../media/image5029.png"/><Relationship Id="rId118" Type="http://schemas.openxmlformats.org/officeDocument/2006/relationships/customXml" Target="../ink/ink5473.xml"/><Relationship Id="rId139" Type="http://schemas.openxmlformats.org/officeDocument/2006/relationships/image" Target="../media/image5067.png"/><Relationship Id="rId290" Type="http://schemas.openxmlformats.org/officeDocument/2006/relationships/customXml" Target="../ink/ink5559.xml"/><Relationship Id="rId304" Type="http://schemas.openxmlformats.org/officeDocument/2006/relationships/customXml" Target="../ink/ink5566.xml"/><Relationship Id="rId85" Type="http://schemas.openxmlformats.org/officeDocument/2006/relationships/image" Target="../media/image5040.png"/><Relationship Id="rId150" Type="http://schemas.openxmlformats.org/officeDocument/2006/relationships/customXml" Target="../ink/ink5489.xml"/><Relationship Id="rId171" Type="http://schemas.openxmlformats.org/officeDocument/2006/relationships/image" Target="../media/image5083.png"/><Relationship Id="rId192" Type="http://schemas.openxmlformats.org/officeDocument/2006/relationships/customXml" Target="../ink/ink5510.xml"/><Relationship Id="rId206" Type="http://schemas.openxmlformats.org/officeDocument/2006/relationships/customXml" Target="../ink/ink5517.xml"/><Relationship Id="rId227" Type="http://schemas.openxmlformats.org/officeDocument/2006/relationships/image" Target="../media/image5111.png"/><Relationship Id="rId248" Type="http://schemas.openxmlformats.org/officeDocument/2006/relationships/customXml" Target="../ink/ink5538.xml"/><Relationship Id="rId269" Type="http://schemas.openxmlformats.org/officeDocument/2006/relationships/image" Target="../media/image5132.png"/><Relationship Id="rId12" Type="http://schemas.openxmlformats.org/officeDocument/2006/relationships/customXml" Target="../ink/ink5421.xml"/><Relationship Id="rId33" Type="http://schemas.openxmlformats.org/officeDocument/2006/relationships/image" Target="../media/image5013.png"/><Relationship Id="rId108" Type="http://schemas.openxmlformats.org/officeDocument/2006/relationships/customXml" Target="../ink/ink5468.xml"/><Relationship Id="rId129" Type="http://schemas.openxmlformats.org/officeDocument/2006/relationships/image" Target="../media/image5062.png"/><Relationship Id="rId280" Type="http://schemas.openxmlformats.org/officeDocument/2006/relationships/customXml" Target="../ink/ink5554.xml"/><Relationship Id="rId54" Type="http://schemas.openxmlformats.org/officeDocument/2006/relationships/customXml" Target="../ink/ink5442.xml"/><Relationship Id="rId75" Type="http://schemas.openxmlformats.org/officeDocument/2006/relationships/customXml" Target="../ink/ink5452.xml"/><Relationship Id="rId96" Type="http://schemas.openxmlformats.org/officeDocument/2006/relationships/customXml" Target="../ink/ink5462.xml"/><Relationship Id="rId140" Type="http://schemas.openxmlformats.org/officeDocument/2006/relationships/customXml" Target="../ink/ink5484.xml"/><Relationship Id="rId161" Type="http://schemas.openxmlformats.org/officeDocument/2006/relationships/image" Target="../media/image5078.png"/><Relationship Id="rId182" Type="http://schemas.openxmlformats.org/officeDocument/2006/relationships/customXml" Target="../ink/ink5505.xml"/><Relationship Id="rId217" Type="http://schemas.openxmlformats.org/officeDocument/2006/relationships/image" Target="../media/image5106.png"/><Relationship Id="rId6" Type="http://schemas.openxmlformats.org/officeDocument/2006/relationships/customXml" Target="../ink/ink5418.xml"/><Relationship Id="rId238" Type="http://schemas.openxmlformats.org/officeDocument/2006/relationships/customXml" Target="../ink/ink5533.xml"/><Relationship Id="rId259" Type="http://schemas.openxmlformats.org/officeDocument/2006/relationships/image" Target="../media/image5127.png"/><Relationship Id="rId23" Type="http://schemas.openxmlformats.org/officeDocument/2006/relationships/image" Target="../media/image5008.png"/><Relationship Id="rId119" Type="http://schemas.openxmlformats.org/officeDocument/2006/relationships/image" Target="../media/image5057.png"/><Relationship Id="rId270" Type="http://schemas.openxmlformats.org/officeDocument/2006/relationships/customXml" Target="../ink/ink5549.xml"/><Relationship Id="rId291" Type="http://schemas.openxmlformats.org/officeDocument/2006/relationships/image" Target="../media/image5143.png"/><Relationship Id="rId305" Type="http://schemas.openxmlformats.org/officeDocument/2006/relationships/image" Target="../media/image5150.png"/><Relationship Id="rId44" Type="http://schemas.openxmlformats.org/officeDocument/2006/relationships/customXml" Target="../ink/ink5437.xml"/><Relationship Id="rId65" Type="http://schemas.openxmlformats.org/officeDocument/2006/relationships/customXml" Target="../ink/ink5447.xml"/><Relationship Id="rId86" Type="http://schemas.openxmlformats.org/officeDocument/2006/relationships/customXml" Target="../ink/ink5457.xml"/><Relationship Id="rId130" Type="http://schemas.openxmlformats.org/officeDocument/2006/relationships/customXml" Target="../ink/ink5479.xml"/><Relationship Id="rId151" Type="http://schemas.openxmlformats.org/officeDocument/2006/relationships/image" Target="../media/image5073.png"/><Relationship Id="rId172" Type="http://schemas.openxmlformats.org/officeDocument/2006/relationships/customXml" Target="../ink/ink5500.xml"/><Relationship Id="rId193" Type="http://schemas.openxmlformats.org/officeDocument/2006/relationships/image" Target="../media/image5094.png"/><Relationship Id="rId207" Type="http://schemas.openxmlformats.org/officeDocument/2006/relationships/image" Target="../media/image5101.png"/><Relationship Id="rId228" Type="http://schemas.openxmlformats.org/officeDocument/2006/relationships/customXml" Target="../ink/ink5528.xml"/><Relationship Id="rId249" Type="http://schemas.openxmlformats.org/officeDocument/2006/relationships/image" Target="../media/image5122.png"/><Relationship Id="rId13" Type="http://schemas.openxmlformats.org/officeDocument/2006/relationships/image" Target="../media/image5003.png"/><Relationship Id="rId109" Type="http://schemas.openxmlformats.org/officeDocument/2006/relationships/image" Target="../media/image5052.png"/><Relationship Id="rId260" Type="http://schemas.openxmlformats.org/officeDocument/2006/relationships/customXml" Target="../ink/ink5544.xml"/><Relationship Id="rId281" Type="http://schemas.openxmlformats.org/officeDocument/2006/relationships/image" Target="../media/image5138.png"/><Relationship Id="rId34" Type="http://schemas.openxmlformats.org/officeDocument/2006/relationships/customXml" Target="../ink/ink5432.xml"/><Relationship Id="rId55" Type="http://schemas.openxmlformats.org/officeDocument/2006/relationships/image" Target="../media/image5024.png"/><Relationship Id="rId76" Type="http://schemas.openxmlformats.org/officeDocument/2006/relationships/image" Target="../media/image5035.png"/><Relationship Id="rId97" Type="http://schemas.openxmlformats.org/officeDocument/2006/relationships/image" Target="../media/image5046.png"/><Relationship Id="rId120" Type="http://schemas.openxmlformats.org/officeDocument/2006/relationships/customXml" Target="../ink/ink5474.xml"/><Relationship Id="rId141" Type="http://schemas.openxmlformats.org/officeDocument/2006/relationships/image" Target="../media/image5068.png"/><Relationship Id="rId7" Type="http://schemas.openxmlformats.org/officeDocument/2006/relationships/image" Target="../media/image5000.png"/><Relationship Id="rId162" Type="http://schemas.openxmlformats.org/officeDocument/2006/relationships/customXml" Target="../ink/ink5495.xml"/><Relationship Id="rId183" Type="http://schemas.openxmlformats.org/officeDocument/2006/relationships/image" Target="../media/image5089.png"/><Relationship Id="rId218" Type="http://schemas.openxmlformats.org/officeDocument/2006/relationships/customXml" Target="../ink/ink5523.xml"/><Relationship Id="rId239" Type="http://schemas.openxmlformats.org/officeDocument/2006/relationships/image" Target="../media/image5117.png"/><Relationship Id="rId250" Type="http://schemas.openxmlformats.org/officeDocument/2006/relationships/customXml" Target="../ink/ink5539.xml"/><Relationship Id="rId271" Type="http://schemas.openxmlformats.org/officeDocument/2006/relationships/image" Target="../media/image5133.png"/><Relationship Id="rId292" Type="http://schemas.openxmlformats.org/officeDocument/2006/relationships/customXml" Target="../ink/ink5560.xml"/><Relationship Id="rId306" Type="http://schemas.openxmlformats.org/officeDocument/2006/relationships/customXml" Target="../ink/ink5567.xml"/><Relationship Id="rId24" Type="http://schemas.openxmlformats.org/officeDocument/2006/relationships/customXml" Target="../ink/ink5427.xml"/><Relationship Id="rId45" Type="http://schemas.openxmlformats.org/officeDocument/2006/relationships/image" Target="../media/image5019.png"/><Relationship Id="rId66" Type="http://schemas.openxmlformats.org/officeDocument/2006/relationships/image" Target="../media/image5030.png"/><Relationship Id="rId87" Type="http://schemas.openxmlformats.org/officeDocument/2006/relationships/image" Target="../media/image5041.png"/><Relationship Id="rId110" Type="http://schemas.openxmlformats.org/officeDocument/2006/relationships/customXml" Target="../ink/ink5469.xml"/><Relationship Id="rId131" Type="http://schemas.openxmlformats.org/officeDocument/2006/relationships/image" Target="../media/image5063.png"/><Relationship Id="rId61" Type="http://schemas.openxmlformats.org/officeDocument/2006/relationships/image" Target="../media/image5027.png"/><Relationship Id="rId82" Type="http://schemas.openxmlformats.org/officeDocument/2006/relationships/image" Target="../media/image5038.png"/><Relationship Id="rId152" Type="http://schemas.openxmlformats.org/officeDocument/2006/relationships/customXml" Target="../ink/ink5490.xml"/><Relationship Id="rId173" Type="http://schemas.openxmlformats.org/officeDocument/2006/relationships/image" Target="../media/image5084.png"/><Relationship Id="rId194" Type="http://schemas.openxmlformats.org/officeDocument/2006/relationships/customXml" Target="../ink/ink5511.xml"/><Relationship Id="rId199" Type="http://schemas.openxmlformats.org/officeDocument/2006/relationships/image" Target="../media/image5097.png"/><Relationship Id="rId203" Type="http://schemas.openxmlformats.org/officeDocument/2006/relationships/image" Target="../media/image5099.png"/><Relationship Id="rId208" Type="http://schemas.openxmlformats.org/officeDocument/2006/relationships/customXml" Target="../ink/ink5518.xml"/><Relationship Id="rId229" Type="http://schemas.openxmlformats.org/officeDocument/2006/relationships/image" Target="../media/image5112.png"/><Relationship Id="rId19" Type="http://schemas.openxmlformats.org/officeDocument/2006/relationships/image" Target="../media/image5006.png"/><Relationship Id="rId224" Type="http://schemas.openxmlformats.org/officeDocument/2006/relationships/customXml" Target="../ink/ink5526.xml"/><Relationship Id="rId240" Type="http://schemas.openxmlformats.org/officeDocument/2006/relationships/customXml" Target="../ink/ink5534.xml"/><Relationship Id="rId245" Type="http://schemas.openxmlformats.org/officeDocument/2006/relationships/image" Target="../media/image5120.png"/><Relationship Id="rId261" Type="http://schemas.openxmlformats.org/officeDocument/2006/relationships/image" Target="../media/image5128.png"/><Relationship Id="rId266" Type="http://schemas.openxmlformats.org/officeDocument/2006/relationships/customXml" Target="../ink/ink5547.xml"/><Relationship Id="rId287" Type="http://schemas.openxmlformats.org/officeDocument/2006/relationships/image" Target="../media/image5141.png"/><Relationship Id="rId14" Type="http://schemas.openxmlformats.org/officeDocument/2006/relationships/customXml" Target="../ink/ink5422.xml"/><Relationship Id="rId30" Type="http://schemas.openxmlformats.org/officeDocument/2006/relationships/customXml" Target="../ink/ink5430.xml"/><Relationship Id="rId35" Type="http://schemas.openxmlformats.org/officeDocument/2006/relationships/image" Target="../media/image5014.png"/><Relationship Id="rId56" Type="http://schemas.openxmlformats.org/officeDocument/2006/relationships/customXml" Target="../ink/ink5443.xml"/><Relationship Id="rId77" Type="http://schemas.openxmlformats.org/officeDocument/2006/relationships/customXml" Target="../ink/ink5453.xml"/><Relationship Id="rId100" Type="http://schemas.openxmlformats.org/officeDocument/2006/relationships/customXml" Target="../ink/ink5464.xml"/><Relationship Id="rId105" Type="http://schemas.openxmlformats.org/officeDocument/2006/relationships/image" Target="../media/image5050.png"/><Relationship Id="rId126" Type="http://schemas.openxmlformats.org/officeDocument/2006/relationships/customXml" Target="../ink/ink5477.xml"/><Relationship Id="rId147" Type="http://schemas.openxmlformats.org/officeDocument/2006/relationships/image" Target="../media/image5071.png"/><Relationship Id="rId168" Type="http://schemas.openxmlformats.org/officeDocument/2006/relationships/customXml" Target="../ink/ink5498.xml"/><Relationship Id="rId282" Type="http://schemas.openxmlformats.org/officeDocument/2006/relationships/customXml" Target="../ink/ink5555.xml"/><Relationship Id="rId312" Type="http://schemas.openxmlformats.org/officeDocument/2006/relationships/customXml" Target="../ink/ink5570.xml"/><Relationship Id="rId8" Type="http://schemas.openxmlformats.org/officeDocument/2006/relationships/customXml" Target="../ink/ink5419.xml"/><Relationship Id="rId51" Type="http://schemas.openxmlformats.org/officeDocument/2006/relationships/image" Target="../media/image5022.png"/><Relationship Id="rId72" Type="http://schemas.openxmlformats.org/officeDocument/2006/relationships/image" Target="../media/image5033.png"/><Relationship Id="rId93" Type="http://schemas.openxmlformats.org/officeDocument/2006/relationships/image" Target="../media/image5044.png"/><Relationship Id="rId98" Type="http://schemas.openxmlformats.org/officeDocument/2006/relationships/customXml" Target="../ink/ink5463.xml"/><Relationship Id="rId121" Type="http://schemas.openxmlformats.org/officeDocument/2006/relationships/image" Target="../media/image5058.png"/><Relationship Id="rId142" Type="http://schemas.openxmlformats.org/officeDocument/2006/relationships/customXml" Target="../ink/ink5485.xml"/><Relationship Id="rId163" Type="http://schemas.openxmlformats.org/officeDocument/2006/relationships/image" Target="../media/image5079.png"/><Relationship Id="rId184" Type="http://schemas.openxmlformats.org/officeDocument/2006/relationships/customXml" Target="../ink/ink5506.xml"/><Relationship Id="rId189" Type="http://schemas.openxmlformats.org/officeDocument/2006/relationships/image" Target="../media/image5092.png"/><Relationship Id="rId219" Type="http://schemas.openxmlformats.org/officeDocument/2006/relationships/image" Target="../media/image5107.png"/><Relationship Id="rId3" Type="http://schemas.openxmlformats.org/officeDocument/2006/relationships/image" Target="../media/image4998.png"/><Relationship Id="rId214" Type="http://schemas.openxmlformats.org/officeDocument/2006/relationships/customXml" Target="../ink/ink5521.xml"/><Relationship Id="rId230" Type="http://schemas.openxmlformats.org/officeDocument/2006/relationships/customXml" Target="../ink/ink5529.xml"/><Relationship Id="rId235" Type="http://schemas.openxmlformats.org/officeDocument/2006/relationships/image" Target="../media/image5115.png"/><Relationship Id="rId251" Type="http://schemas.openxmlformats.org/officeDocument/2006/relationships/image" Target="../media/image5123.png"/><Relationship Id="rId256" Type="http://schemas.openxmlformats.org/officeDocument/2006/relationships/customXml" Target="../ink/ink5542.xml"/><Relationship Id="rId277" Type="http://schemas.openxmlformats.org/officeDocument/2006/relationships/image" Target="../media/image5136.png"/><Relationship Id="rId298" Type="http://schemas.openxmlformats.org/officeDocument/2006/relationships/customXml" Target="../ink/ink5563.xml"/><Relationship Id="rId25" Type="http://schemas.openxmlformats.org/officeDocument/2006/relationships/image" Target="../media/image5009.png"/><Relationship Id="rId46" Type="http://schemas.openxmlformats.org/officeDocument/2006/relationships/customXml" Target="../ink/ink5438.xml"/><Relationship Id="rId67" Type="http://schemas.openxmlformats.org/officeDocument/2006/relationships/customXml" Target="../ink/ink5448.xml"/><Relationship Id="rId116" Type="http://schemas.openxmlformats.org/officeDocument/2006/relationships/customXml" Target="../ink/ink5472.xml"/><Relationship Id="rId137" Type="http://schemas.openxmlformats.org/officeDocument/2006/relationships/image" Target="../media/image5066.png"/><Relationship Id="rId158" Type="http://schemas.openxmlformats.org/officeDocument/2006/relationships/customXml" Target="../ink/ink5493.xml"/><Relationship Id="rId272" Type="http://schemas.openxmlformats.org/officeDocument/2006/relationships/customXml" Target="../ink/ink5550.xml"/><Relationship Id="rId293" Type="http://schemas.openxmlformats.org/officeDocument/2006/relationships/image" Target="../media/image5144.png"/><Relationship Id="rId302" Type="http://schemas.openxmlformats.org/officeDocument/2006/relationships/customXml" Target="../ink/ink5565.xml"/><Relationship Id="rId307" Type="http://schemas.openxmlformats.org/officeDocument/2006/relationships/image" Target="../media/image5151.png"/><Relationship Id="rId20" Type="http://schemas.openxmlformats.org/officeDocument/2006/relationships/customXml" Target="../ink/ink5425.xml"/><Relationship Id="rId41" Type="http://schemas.openxmlformats.org/officeDocument/2006/relationships/image" Target="../media/image5017.png"/><Relationship Id="rId62" Type="http://schemas.openxmlformats.org/officeDocument/2006/relationships/image" Target="../media/image80.jpg"/><Relationship Id="rId83" Type="http://schemas.openxmlformats.org/officeDocument/2006/relationships/image" Target="../media/image81.jpg"/><Relationship Id="rId88" Type="http://schemas.openxmlformats.org/officeDocument/2006/relationships/customXml" Target="../ink/ink5458.xml"/><Relationship Id="rId111" Type="http://schemas.openxmlformats.org/officeDocument/2006/relationships/image" Target="../media/image5053.png"/><Relationship Id="rId132" Type="http://schemas.openxmlformats.org/officeDocument/2006/relationships/customXml" Target="../ink/ink5480.xml"/><Relationship Id="rId153" Type="http://schemas.openxmlformats.org/officeDocument/2006/relationships/image" Target="../media/image5074.png"/><Relationship Id="rId174" Type="http://schemas.openxmlformats.org/officeDocument/2006/relationships/customXml" Target="../ink/ink5501.xml"/><Relationship Id="rId179" Type="http://schemas.openxmlformats.org/officeDocument/2006/relationships/image" Target="../media/image5087.png"/><Relationship Id="rId195" Type="http://schemas.openxmlformats.org/officeDocument/2006/relationships/image" Target="../media/image5095.png"/><Relationship Id="rId209" Type="http://schemas.openxmlformats.org/officeDocument/2006/relationships/image" Target="../media/image5102.png"/><Relationship Id="rId190" Type="http://schemas.openxmlformats.org/officeDocument/2006/relationships/customXml" Target="../ink/ink5509.xml"/><Relationship Id="rId204" Type="http://schemas.openxmlformats.org/officeDocument/2006/relationships/customXml" Target="../ink/ink5516.xml"/><Relationship Id="rId220" Type="http://schemas.openxmlformats.org/officeDocument/2006/relationships/customXml" Target="../ink/ink5524.xml"/><Relationship Id="rId225" Type="http://schemas.openxmlformats.org/officeDocument/2006/relationships/image" Target="../media/image5110.png"/><Relationship Id="rId241" Type="http://schemas.openxmlformats.org/officeDocument/2006/relationships/image" Target="../media/image5118.png"/><Relationship Id="rId246" Type="http://schemas.openxmlformats.org/officeDocument/2006/relationships/customXml" Target="../ink/ink5537.xml"/><Relationship Id="rId267" Type="http://schemas.openxmlformats.org/officeDocument/2006/relationships/image" Target="../media/image5131.png"/><Relationship Id="rId288" Type="http://schemas.openxmlformats.org/officeDocument/2006/relationships/customXml" Target="../ink/ink5558.xml"/><Relationship Id="rId15" Type="http://schemas.openxmlformats.org/officeDocument/2006/relationships/image" Target="../media/image5004.png"/><Relationship Id="rId36" Type="http://schemas.openxmlformats.org/officeDocument/2006/relationships/customXml" Target="../ink/ink5433.xml"/><Relationship Id="rId57" Type="http://schemas.openxmlformats.org/officeDocument/2006/relationships/image" Target="../media/image5025.png"/><Relationship Id="rId106" Type="http://schemas.openxmlformats.org/officeDocument/2006/relationships/customXml" Target="../ink/ink5467.xml"/><Relationship Id="rId127" Type="http://schemas.openxmlformats.org/officeDocument/2006/relationships/image" Target="../media/image5061.png"/><Relationship Id="rId262" Type="http://schemas.openxmlformats.org/officeDocument/2006/relationships/customXml" Target="../ink/ink5545.xml"/><Relationship Id="rId283" Type="http://schemas.openxmlformats.org/officeDocument/2006/relationships/image" Target="../media/image5139.png"/><Relationship Id="rId313" Type="http://schemas.openxmlformats.org/officeDocument/2006/relationships/image" Target="../media/image5154.png"/><Relationship Id="rId10" Type="http://schemas.openxmlformats.org/officeDocument/2006/relationships/customXml" Target="../ink/ink5420.xml"/><Relationship Id="rId31" Type="http://schemas.openxmlformats.org/officeDocument/2006/relationships/image" Target="../media/image5012.png"/><Relationship Id="rId52" Type="http://schemas.openxmlformats.org/officeDocument/2006/relationships/customXml" Target="../ink/ink5441.xml"/><Relationship Id="rId73" Type="http://schemas.openxmlformats.org/officeDocument/2006/relationships/customXml" Target="../ink/ink5451.xml"/><Relationship Id="rId78" Type="http://schemas.openxmlformats.org/officeDocument/2006/relationships/image" Target="../media/image5036.png"/><Relationship Id="rId94" Type="http://schemas.openxmlformats.org/officeDocument/2006/relationships/customXml" Target="../ink/ink5461.xml"/><Relationship Id="rId99" Type="http://schemas.openxmlformats.org/officeDocument/2006/relationships/image" Target="../media/image5047.png"/><Relationship Id="rId101" Type="http://schemas.openxmlformats.org/officeDocument/2006/relationships/image" Target="../media/image5048.png"/><Relationship Id="rId122" Type="http://schemas.openxmlformats.org/officeDocument/2006/relationships/customXml" Target="../ink/ink5475.xml"/><Relationship Id="rId143" Type="http://schemas.openxmlformats.org/officeDocument/2006/relationships/image" Target="../media/image5069.png"/><Relationship Id="rId148" Type="http://schemas.openxmlformats.org/officeDocument/2006/relationships/customXml" Target="../ink/ink5488.xml"/><Relationship Id="rId164" Type="http://schemas.openxmlformats.org/officeDocument/2006/relationships/customXml" Target="../ink/ink5496.xml"/><Relationship Id="rId169" Type="http://schemas.openxmlformats.org/officeDocument/2006/relationships/image" Target="../media/image5082.png"/><Relationship Id="rId185" Type="http://schemas.openxmlformats.org/officeDocument/2006/relationships/image" Target="../media/image5090.png"/><Relationship Id="rId4" Type="http://schemas.openxmlformats.org/officeDocument/2006/relationships/customXml" Target="../ink/ink5417.xml"/><Relationship Id="rId9" Type="http://schemas.openxmlformats.org/officeDocument/2006/relationships/image" Target="../media/image5001.png"/><Relationship Id="rId180" Type="http://schemas.openxmlformats.org/officeDocument/2006/relationships/customXml" Target="../ink/ink5504.xml"/><Relationship Id="rId210" Type="http://schemas.openxmlformats.org/officeDocument/2006/relationships/customXml" Target="../ink/ink5519.xml"/><Relationship Id="rId215" Type="http://schemas.openxmlformats.org/officeDocument/2006/relationships/image" Target="../media/image5105.png"/><Relationship Id="rId236" Type="http://schemas.openxmlformats.org/officeDocument/2006/relationships/customXml" Target="../ink/ink5532.xml"/><Relationship Id="rId257" Type="http://schemas.openxmlformats.org/officeDocument/2006/relationships/image" Target="../media/image5126.png"/><Relationship Id="rId278" Type="http://schemas.openxmlformats.org/officeDocument/2006/relationships/customXml" Target="../ink/ink5553.xml"/><Relationship Id="rId26" Type="http://schemas.openxmlformats.org/officeDocument/2006/relationships/customXml" Target="../ink/ink5428.xml"/><Relationship Id="rId231" Type="http://schemas.openxmlformats.org/officeDocument/2006/relationships/image" Target="../media/image5113.png"/><Relationship Id="rId252" Type="http://schemas.openxmlformats.org/officeDocument/2006/relationships/customXml" Target="../ink/ink5540.xml"/><Relationship Id="rId273" Type="http://schemas.openxmlformats.org/officeDocument/2006/relationships/image" Target="../media/image5134.png"/><Relationship Id="rId294" Type="http://schemas.openxmlformats.org/officeDocument/2006/relationships/customXml" Target="../ink/ink5561.xml"/><Relationship Id="rId308" Type="http://schemas.openxmlformats.org/officeDocument/2006/relationships/customXml" Target="../ink/ink5568.xml"/><Relationship Id="rId47" Type="http://schemas.openxmlformats.org/officeDocument/2006/relationships/image" Target="../media/image5020.png"/><Relationship Id="rId68" Type="http://schemas.openxmlformats.org/officeDocument/2006/relationships/image" Target="../media/image5031.png"/><Relationship Id="rId89" Type="http://schemas.openxmlformats.org/officeDocument/2006/relationships/image" Target="../media/image5042.png"/><Relationship Id="rId112" Type="http://schemas.openxmlformats.org/officeDocument/2006/relationships/customXml" Target="../ink/ink5470.xml"/><Relationship Id="rId133" Type="http://schemas.openxmlformats.org/officeDocument/2006/relationships/image" Target="../media/image5064.png"/><Relationship Id="rId154" Type="http://schemas.openxmlformats.org/officeDocument/2006/relationships/customXml" Target="../ink/ink5491.xml"/><Relationship Id="rId175" Type="http://schemas.openxmlformats.org/officeDocument/2006/relationships/image" Target="../media/image5085.png"/><Relationship Id="rId196" Type="http://schemas.openxmlformats.org/officeDocument/2006/relationships/customXml" Target="../ink/ink5512.xml"/><Relationship Id="rId200" Type="http://schemas.openxmlformats.org/officeDocument/2006/relationships/customXml" Target="../ink/ink5514.xml"/><Relationship Id="rId16" Type="http://schemas.openxmlformats.org/officeDocument/2006/relationships/customXml" Target="../ink/ink5423.xml"/><Relationship Id="rId221" Type="http://schemas.openxmlformats.org/officeDocument/2006/relationships/image" Target="../media/image5108.png"/><Relationship Id="rId242" Type="http://schemas.openxmlformats.org/officeDocument/2006/relationships/customXml" Target="../ink/ink5535.xml"/><Relationship Id="rId263" Type="http://schemas.openxmlformats.org/officeDocument/2006/relationships/image" Target="../media/image5129.png"/><Relationship Id="rId284" Type="http://schemas.openxmlformats.org/officeDocument/2006/relationships/customXml" Target="../ink/ink5556.xml"/><Relationship Id="rId37" Type="http://schemas.openxmlformats.org/officeDocument/2006/relationships/image" Target="../media/image5015.png"/><Relationship Id="rId58" Type="http://schemas.openxmlformats.org/officeDocument/2006/relationships/customXml" Target="../ink/ink5444.xml"/><Relationship Id="rId79" Type="http://schemas.openxmlformats.org/officeDocument/2006/relationships/customXml" Target="../ink/ink5454.xml"/><Relationship Id="rId102" Type="http://schemas.openxmlformats.org/officeDocument/2006/relationships/customXml" Target="../ink/ink5465.xml"/><Relationship Id="rId123" Type="http://schemas.openxmlformats.org/officeDocument/2006/relationships/image" Target="../media/image5059.png"/><Relationship Id="rId144" Type="http://schemas.openxmlformats.org/officeDocument/2006/relationships/customXml" Target="../ink/ink5486.xml"/><Relationship Id="rId90" Type="http://schemas.openxmlformats.org/officeDocument/2006/relationships/customXml" Target="../ink/ink5459.xml"/><Relationship Id="rId165" Type="http://schemas.openxmlformats.org/officeDocument/2006/relationships/image" Target="../media/image5080.png"/><Relationship Id="rId186" Type="http://schemas.openxmlformats.org/officeDocument/2006/relationships/customXml" Target="../ink/ink5507.xml"/><Relationship Id="rId211" Type="http://schemas.openxmlformats.org/officeDocument/2006/relationships/image" Target="../media/image5103.png"/><Relationship Id="rId232" Type="http://schemas.openxmlformats.org/officeDocument/2006/relationships/customXml" Target="../ink/ink5530.xml"/><Relationship Id="rId253" Type="http://schemas.openxmlformats.org/officeDocument/2006/relationships/image" Target="../media/image5124.png"/><Relationship Id="rId274" Type="http://schemas.openxmlformats.org/officeDocument/2006/relationships/customXml" Target="../ink/ink5551.xml"/><Relationship Id="rId295" Type="http://schemas.openxmlformats.org/officeDocument/2006/relationships/image" Target="../media/image5145.png"/><Relationship Id="rId309" Type="http://schemas.openxmlformats.org/officeDocument/2006/relationships/image" Target="../media/image5152.png"/><Relationship Id="rId27" Type="http://schemas.openxmlformats.org/officeDocument/2006/relationships/image" Target="../media/image5010.png"/><Relationship Id="rId48" Type="http://schemas.openxmlformats.org/officeDocument/2006/relationships/customXml" Target="../ink/ink5439.xml"/><Relationship Id="rId69" Type="http://schemas.openxmlformats.org/officeDocument/2006/relationships/customXml" Target="../ink/ink5449.xml"/><Relationship Id="rId113" Type="http://schemas.openxmlformats.org/officeDocument/2006/relationships/image" Target="../media/image5054.png"/><Relationship Id="rId134" Type="http://schemas.openxmlformats.org/officeDocument/2006/relationships/customXml" Target="../ink/ink5481.xml"/><Relationship Id="rId80" Type="http://schemas.openxmlformats.org/officeDocument/2006/relationships/image" Target="../media/image5037.png"/><Relationship Id="rId155" Type="http://schemas.openxmlformats.org/officeDocument/2006/relationships/image" Target="../media/image5075.png"/><Relationship Id="rId176" Type="http://schemas.openxmlformats.org/officeDocument/2006/relationships/customXml" Target="../ink/ink5502.xml"/><Relationship Id="rId197" Type="http://schemas.openxmlformats.org/officeDocument/2006/relationships/image" Target="../media/image5096.png"/><Relationship Id="rId201" Type="http://schemas.openxmlformats.org/officeDocument/2006/relationships/image" Target="../media/image5098.png"/><Relationship Id="rId222" Type="http://schemas.openxmlformats.org/officeDocument/2006/relationships/customXml" Target="../ink/ink5525.xml"/><Relationship Id="rId243" Type="http://schemas.openxmlformats.org/officeDocument/2006/relationships/image" Target="../media/image5119.png"/><Relationship Id="rId264" Type="http://schemas.openxmlformats.org/officeDocument/2006/relationships/customXml" Target="../ink/ink5546.xml"/><Relationship Id="rId285" Type="http://schemas.openxmlformats.org/officeDocument/2006/relationships/image" Target="../media/image5140.png"/><Relationship Id="rId17" Type="http://schemas.openxmlformats.org/officeDocument/2006/relationships/image" Target="../media/image5005.png"/><Relationship Id="rId38" Type="http://schemas.openxmlformats.org/officeDocument/2006/relationships/customXml" Target="../ink/ink5434.xml"/><Relationship Id="rId59" Type="http://schemas.openxmlformats.org/officeDocument/2006/relationships/image" Target="../media/image5026.png"/><Relationship Id="rId103" Type="http://schemas.openxmlformats.org/officeDocument/2006/relationships/image" Target="../media/image5049.png"/><Relationship Id="rId124" Type="http://schemas.openxmlformats.org/officeDocument/2006/relationships/customXml" Target="../ink/ink5476.xml"/><Relationship Id="rId310" Type="http://schemas.openxmlformats.org/officeDocument/2006/relationships/customXml" Target="../ink/ink5569.xml"/><Relationship Id="rId70" Type="http://schemas.openxmlformats.org/officeDocument/2006/relationships/image" Target="../media/image5032.png"/><Relationship Id="rId91" Type="http://schemas.openxmlformats.org/officeDocument/2006/relationships/image" Target="../media/image5043.png"/><Relationship Id="rId145" Type="http://schemas.openxmlformats.org/officeDocument/2006/relationships/image" Target="../media/image5070.png"/><Relationship Id="rId166" Type="http://schemas.openxmlformats.org/officeDocument/2006/relationships/customXml" Target="../ink/ink5497.xml"/><Relationship Id="rId187" Type="http://schemas.openxmlformats.org/officeDocument/2006/relationships/image" Target="../media/image5091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520.xml"/><Relationship Id="rId233" Type="http://schemas.openxmlformats.org/officeDocument/2006/relationships/image" Target="../media/image5114.png"/><Relationship Id="rId254" Type="http://schemas.openxmlformats.org/officeDocument/2006/relationships/customXml" Target="../ink/ink5541.xml"/><Relationship Id="rId28" Type="http://schemas.openxmlformats.org/officeDocument/2006/relationships/customXml" Target="../ink/ink5429.xml"/><Relationship Id="rId49" Type="http://schemas.openxmlformats.org/officeDocument/2006/relationships/image" Target="../media/image5021.png"/><Relationship Id="rId114" Type="http://schemas.openxmlformats.org/officeDocument/2006/relationships/customXml" Target="../ink/ink5471.xml"/><Relationship Id="rId275" Type="http://schemas.openxmlformats.org/officeDocument/2006/relationships/image" Target="../media/image5135.png"/><Relationship Id="rId296" Type="http://schemas.openxmlformats.org/officeDocument/2006/relationships/customXml" Target="../ink/ink5562.xml"/><Relationship Id="rId300" Type="http://schemas.openxmlformats.org/officeDocument/2006/relationships/customXml" Target="../ink/ink5564.xml"/><Relationship Id="rId60" Type="http://schemas.openxmlformats.org/officeDocument/2006/relationships/customXml" Target="../ink/ink5445.xml"/><Relationship Id="rId81" Type="http://schemas.openxmlformats.org/officeDocument/2006/relationships/customXml" Target="../ink/ink5455.xml"/><Relationship Id="rId135" Type="http://schemas.openxmlformats.org/officeDocument/2006/relationships/image" Target="../media/image5065.png"/><Relationship Id="rId156" Type="http://schemas.openxmlformats.org/officeDocument/2006/relationships/customXml" Target="../ink/ink5492.xml"/><Relationship Id="rId177" Type="http://schemas.openxmlformats.org/officeDocument/2006/relationships/image" Target="../media/image5086.png"/><Relationship Id="rId198" Type="http://schemas.openxmlformats.org/officeDocument/2006/relationships/customXml" Target="../ink/ink5513.xml"/><Relationship Id="rId202" Type="http://schemas.openxmlformats.org/officeDocument/2006/relationships/customXml" Target="../ink/ink5515.xml"/><Relationship Id="rId223" Type="http://schemas.openxmlformats.org/officeDocument/2006/relationships/image" Target="../media/image5109.png"/><Relationship Id="rId244" Type="http://schemas.openxmlformats.org/officeDocument/2006/relationships/customXml" Target="../ink/ink5536.xml"/><Relationship Id="rId18" Type="http://schemas.openxmlformats.org/officeDocument/2006/relationships/customXml" Target="../ink/ink5424.xml"/><Relationship Id="rId39" Type="http://schemas.openxmlformats.org/officeDocument/2006/relationships/image" Target="../media/image5016.png"/><Relationship Id="rId265" Type="http://schemas.openxmlformats.org/officeDocument/2006/relationships/image" Target="../media/image5130.png"/><Relationship Id="rId286" Type="http://schemas.openxmlformats.org/officeDocument/2006/relationships/customXml" Target="../ink/ink5557.xml"/><Relationship Id="rId50" Type="http://schemas.openxmlformats.org/officeDocument/2006/relationships/customXml" Target="../ink/ink5440.xml"/><Relationship Id="rId104" Type="http://schemas.openxmlformats.org/officeDocument/2006/relationships/customXml" Target="../ink/ink5466.xml"/><Relationship Id="rId125" Type="http://schemas.openxmlformats.org/officeDocument/2006/relationships/image" Target="../media/image5060.png"/><Relationship Id="rId146" Type="http://schemas.openxmlformats.org/officeDocument/2006/relationships/customXml" Target="../ink/ink5487.xml"/><Relationship Id="rId167" Type="http://schemas.openxmlformats.org/officeDocument/2006/relationships/image" Target="../media/image5081.png"/><Relationship Id="rId188" Type="http://schemas.openxmlformats.org/officeDocument/2006/relationships/customXml" Target="../ink/ink5508.xml"/><Relationship Id="rId311" Type="http://schemas.openxmlformats.org/officeDocument/2006/relationships/image" Target="../media/image5153.png"/><Relationship Id="rId71" Type="http://schemas.openxmlformats.org/officeDocument/2006/relationships/customXml" Target="../ink/ink5450.xml"/><Relationship Id="rId92" Type="http://schemas.openxmlformats.org/officeDocument/2006/relationships/customXml" Target="../ink/ink5460.xml"/><Relationship Id="rId213" Type="http://schemas.openxmlformats.org/officeDocument/2006/relationships/image" Target="../media/image5104.png"/><Relationship Id="rId234" Type="http://schemas.openxmlformats.org/officeDocument/2006/relationships/customXml" Target="../ink/ink5531.xml"/><Relationship Id="rId2" Type="http://schemas.openxmlformats.org/officeDocument/2006/relationships/customXml" Target="../ink/ink5416.xml"/><Relationship Id="rId29" Type="http://schemas.openxmlformats.org/officeDocument/2006/relationships/image" Target="../media/image5011.png"/><Relationship Id="rId255" Type="http://schemas.openxmlformats.org/officeDocument/2006/relationships/image" Target="../media/image5125.png"/><Relationship Id="rId276" Type="http://schemas.openxmlformats.org/officeDocument/2006/relationships/customXml" Target="../ink/ink5552.xml"/><Relationship Id="rId297" Type="http://schemas.openxmlformats.org/officeDocument/2006/relationships/image" Target="../media/image5146.png"/><Relationship Id="rId40" Type="http://schemas.openxmlformats.org/officeDocument/2006/relationships/customXml" Target="../ink/ink5435.xml"/><Relationship Id="rId115" Type="http://schemas.openxmlformats.org/officeDocument/2006/relationships/image" Target="../media/image5055.png"/><Relationship Id="rId136" Type="http://schemas.openxmlformats.org/officeDocument/2006/relationships/customXml" Target="../ink/ink5482.xml"/><Relationship Id="rId157" Type="http://schemas.openxmlformats.org/officeDocument/2006/relationships/image" Target="../media/image5076.png"/><Relationship Id="rId178" Type="http://schemas.openxmlformats.org/officeDocument/2006/relationships/customXml" Target="../ink/ink5503.xml"/><Relationship Id="rId301" Type="http://schemas.openxmlformats.org/officeDocument/2006/relationships/image" Target="../media/image514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28.xml"/><Relationship Id="rId299" Type="http://schemas.openxmlformats.org/officeDocument/2006/relationships/customXml" Target="../ink/ink5719.xml"/><Relationship Id="rId303" Type="http://schemas.openxmlformats.org/officeDocument/2006/relationships/customXml" Target="../ink/ink5721.xml"/><Relationship Id="rId21" Type="http://schemas.openxmlformats.org/officeDocument/2006/relationships/customXml" Target="../ink/ink5580.xml"/><Relationship Id="rId42" Type="http://schemas.openxmlformats.org/officeDocument/2006/relationships/image" Target="../media/image5174.png"/><Relationship Id="rId63" Type="http://schemas.openxmlformats.org/officeDocument/2006/relationships/customXml" Target="../ink/ink5601.xml"/><Relationship Id="rId84" Type="http://schemas.openxmlformats.org/officeDocument/2006/relationships/image" Target="../media/image5195.png"/><Relationship Id="rId138" Type="http://schemas.openxmlformats.org/officeDocument/2006/relationships/image" Target="../media/image5222.png"/><Relationship Id="rId159" Type="http://schemas.openxmlformats.org/officeDocument/2006/relationships/customXml" Target="../ink/ink5649.xml"/><Relationship Id="rId324" Type="http://schemas.openxmlformats.org/officeDocument/2006/relationships/image" Target="../media/image5315.png"/><Relationship Id="rId345" Type="http://schemas.openxmlformats.org/officeDocument/2006/relationships/customXml" Target="../ink/ink5742.xml"/><Relationship Id="rId170" Type="http://schemas.openxmlformats.org/officeDocument/2006/relationships/image" Target="../media/image5238.png"/><Relationship Id="rId191" Type="http://schemas.openxmlformats.org/officeDocument/2006/relationships/customXml" Target="../ink/ink5665.xml"/><Relationship Id="rId205" Type="http://schemas.openxmlformats.org/officeDocument/2006/relationships/customXml" Target="../ink/ink5672.xml"/><Relationship Id="rId226" Type="http://schemas.openxmlformats.org/officeDocument/2006/relationships/image" Target="../media/image5266.png"/><Relationship Id="rId247" Type="http://schemas.openxmlformats.org/officeDocument/2006/relationships/customXml" Target="../ink/ink5693.xml"/><Relationship Id="rId107" Type="http://schemas.openxmlformats.org/officeDocument/2006/relationships/customXml" Target="../ink/ink5623.xml"/><Relationship Id="rId268" Type="http://schemas.openxmlformats.org/officeDocument/2006/relationships/image" Target="../media/image5287.png"/><Relationship Id="rId289" Type="http://schemas.openxmlformats.org/officeDocument/2006/relationships/customXml" Target="../ink/ink5714.xml"/><Relationship Id="rId11" Type="http://schemas.openxmlformats.org/officeDocument/2006/relationships/customXml" Target="../ink/ink5575.xml"/><Relationship Id="rId32" Type="http://schemas.openxmlformats.org/officeDocument/2006/relationships/image" Target="../media/image5169.png"/><Relationship Id="rId53" Type="http://schemas.openxmlformats.org/officeDocument/2006/relationships/customXml" Target="../ink/ink5596.xml"/><Relationship Id="rId74" Type="http://schemas.openxmlformats.org/officeDocument/2006/relationships/image" Target="../media/image5190.png"/><Relationship Id="rId128" Type="http://schemas.openxmlformats.org/officeDocument/2006/relationships/image" Target="../media/image5217.png"/><Relationship Id="rId149" Type="http://schemas.openxmlformats.org/officeDocument/2006/relationships/customXml" Target="../ink/ink5644.xml"/><Relationship Id="rId314" Type="http://schemas.openxmlformats.org/officeDocument/2006/relationships/image" Target="../media/image5310.png"/><Relationship Id="rId335" Type="http://schemas.openxmlformats.org/officeDocument/2006/relationships/customXml" Target="../ink/ink5737.xml"/><Relationship Id="rId356" Type="http://schemas.openxmlformats.org/officeDocument/2006/relationships/image" Target="../media/image5331.png"/><Relationship Id="rId5" Type="http://schemas.openxmlformats.org/officeDocument/2006/relationships/customXml" Target="../ink/ink5572.xml"/><Relationship Id="rId95" Type="http://schemas.openxmlformats.org/officeDocument/2006/relationships/customXml" Target="../ink/ink5617.xml"/><Relationship Id="rId160" Type="http://schemas.openxmlformats.org/officeDocument/2006/relationships/image" Target="../media/image5233.png"/><Relationship Id="rId181" Type="http://schemas.openxmlformats.org/officeDocument/2006/relationships/customXml" Target="../ink/ink5660.xml"/><Relationship Id="rId216" Type="http://schemas.openxmlformats.org/officeDocument/2006/relationships/image" Target="../media/image5261.png"/><Relationship Id="rId237" Type="http://schemas.openxmlformats.org/officeDocument/2006/relationships/customXml" Target="../ink/ink5688.xml"/><Relationship Id="rId258" Type="http://schemas.openxmlformats.org/officeDocument/2006/relationships/image" Target="../media/image5282.png"/><Relationship Id="rId279" Type="http://schemas.openxmlformats.org/officeDocument/2006/relationships/customXml" Target="../ink/ink5709.xml"/><Relationship Id="rId22" Type="http://schemas.openxmlformats.org/officeDocument/2006/relationships/image" Target="../media/image5164.png"/><Relationship Id="rId43" Type="http://schemas.openxmlformats.org/officeDocument/2006/relationships/customXml" Target="../ink/ink5591.xml"/><Relationship Id="rId64" Type="http://schemas.openxmlformats.org/officeDocument/2006/relationships/image" Target="../media/image5185.png"/><Relationship Id="rId118" Type="http://schemas.openxmlformats.org/officeDocument/2006/relationships/image" Target="../media/image5212.png"/><Relationship Id="rId139" Type="http://schemas.openxmlformats.org/officeDocument/2006/relationships/customXml" Target="../ink/ink5639.xml"/><Relationship Id="rId290" Type="http://schemas.openxmlformats.org/officeDocument/2006/relationships/image" Target="../media/image5298.png"/><Relationship Id="rId304" Type="http://schemas.openxmlformats.org/officeDocument/2006/relationships/image" Target="../media/image5305.png"/><Relationship Id="rId325" Type="http://schemas.openxmlformats.org/officeDocument/2006/relationships/customXml" Target="../ink/ink5732.xml"/><Relationship Id="rId346" Type="http://schemas.openxmlformats.org/officeDocument/2006/relationships/image" Target="../media/image5326.png"/><Relationship Id="rId85" Type="http://schemas.openxmlformats.org/officeDocument/2006/relationships/customXml" Target="../ink/ink5612.xml"/><Relationship Id="rId150" Type="http://schemas.openxmlformats.org/officeDocument/2006/relationships/image" Target="../media/image5228.png"/><Relationship Id="rId171" Type="http://schemas.openxmlformats.org/officeDocument/2006/relationships/customXml" Target="../ink/ink5655.xml"/><Relationship Id="rId192" Type="http://schemas.openxmlformats.org/officeDocument/2006/relationships/image" Target="../media/image5249.png"/><Relationship Id="rId206" Type="http://schemas.openxmlformats.org/officeDocument/2006/relationships/image" Target="../media/image5256.png"/><Relationship Id="rId227" Type="http://schemas.openxmlformats.org/officeDocument/2006/relationships/customXml" Target="../ink/ink5683.xml"/><Relationship Id="rId248" Type="http://schemas.openxmlformats.org/officeDocument/2006/relationships/image" Target="../media/image5277.png"/><Relationship Id="rId269" Type="http://schemas.openxmlformats.org/officeDocument/2006/relationships/customXml" Target="../ink/ink5704.xml"/><Relationship Id="rId12" Type="http://schemas.openxmlformats.org/officeDocument/2006/relationships/image" Target="../media/image5159.png"/><Relationship Id="rId33" Type="http://schemas.openxmlformats.org/officeDocument/2006/relationships/customXml" Target="../ink/ink5586.xml"/><Relationship Id="rId108" Type="http://schemas.openxmlformats.org/officeDocument/2006/relationships/image" Target="../media/image5207.png"/><Relationship Id="rId129" Type="http://schemas.openxmlformats.org/officeDocument/2006/relationships/customXml" Target="../ink/ink5634.xml"/><Relationship Id="rId280" Type="http://schemas.openxmlformats.org/officeDocument/2006/relationships/image" Target="../media/image5293.png"/><Relationship Id="rId315" Type="http://schemas.openxmlformats.org/officeDocument/2006/relationships/customXml" Target="../ink/ink5727.xml"/><Relationship Id="rId336" Type="http://schemas.openxmlformats.org/officeDocument/2006/relationships/image" Target="../media/image5321.png"/><Relationship Id="rId357" Type="http://schemas.openxmlformats.org/officeDocument/2006/relationships/customXml" Target="../ink/ink5748.xml"/><Relationship Id="rId54" Type="http://schemas.openxmlformats.org/officeDocument/2006/relationships/image" Target="../media/image5180.png"/><Relationship Id="rId75" Type="http://schemas.openxmlformats.org/officeDocument/2006/relationships/customXml" Target="../ink/ink5607.xml"/><Relationship Id="rId96" Type="http://schemas.openxmlformats.org/officeDocument/2006/relationships/image" Target="../media/image5201.png"/><Relationship Id="rId140" Type="http://schemas.openxmlformats.org/officeDocument/2006/relationships/image" Target="../media/image5223.png"/><Relationship Id="rId161" Type="http://schemas.openxmlformats.org/officeDocument/2006/relationships/customXml" Target="../ink/ink5650.xml"/><Relationship Id="rId182" Type="http://schemas.openxmlformats.org/officeDocument/2006/relationships/image" Target="../media/image5244.png"/><Relationship Id="rId217" Type="http://schemas.openxmlformats.org/officeDocument/2006/relationships/customXml" Target="../ink/ink5678.xml"/><Relationship Id="rId6" Type="http://schemas.openxmlformats.org/officeDocument/2006/relationships/image" Target="../media/image5157.png"/><Relationship Id="rId238" Type="http://schemas.openxmlformats.org/officeDocument/2006/relationships/image" Target="../media/image5272.png"/><Relationship Id="rId259" Type="http://schemas.openxmlformats.org/officeDocument/2006/relationships/customXml" Target="../ink/ink5699.xml"/><Relationship Id="rId23" Type="http://schemas.openxmlformats.org/officeDocument/2006/relationships/customXml" Target="../ink/ink5581.xml"/><Relationship Id="rId119" Type="http://schemas.openxmlformats.org/officeDocument/2006/relationships/customXml" Target="../ink/ink5629.xml"/><Relationship Id="rId270" Type="http://schemas.openxmlformats.org/officeDocument/2006/relationships/image" Target="../media/image5288.png"/><Relationship Id="rId291" Type="http://schemas.openxmlformats.org/officeDocument/2006/relationships/customXml" Target="../ink/ink5715.xml"/><Relationship Id="rId305" Type="http://schemas.openxmlformats.org/officeDocument/2006/relationships/customXml" Target="../ink/ink5722.xml"/><Relationship Id="rId326" Type="http://schemas.openxmlformats.org/officeDocument/2006/relationships/image" Target="../media/image5316.png"/><Relationship Id="rId347" Type="http://schemas.openxmlformats.org/officeDocument/2006/relationships/customXml" Target="../ink/ink5743.xml"/><Relationship Id="rId44" Type="http://schemas.openxmlformats.org/officeDocument/2006/relationships/image" Target="../media/image5175.png"/><Relationship Id="rId65" Type="http://schemas.openxmlformats.org/officeDocument/2006/relationships/customXml" Target="../ink/ink5602.xml"/><Relationship Id="rId86" Type="http://schemas.openxmlformats.org/officeDocument/2006/relationships/image" Target="../media/image5196.png"/><Relationship Id="rId130" Type="http://schemas.openxmlformats.org/officeDocument/2006/relationships/image" Target="../media/image5218.png"/><Relationship Id="rId151" Type="http://schemas.openxmlformats.org/officeDocument/2006/relationships/customXml" Target="../ink/ink5645.xml"/><Relationship Id="rId172" Type="http://schemas.openxmlformats.org/officeDocument/2006/relationships/image" Target="../media/image5239.png"/><Relationship Id="rId193" Type="http://schemas.openxmlformats.org/officeDocument/2006/relationships/customXml" Target="../ink/ink5666.xml"/><Relationship Id="rId207" Type="http://schemas.openxmlformats.org/officeDocument/2006/relationships/customXml" Target="../ink/ink5673.xml"/><Relationship Id="rId228" Type="http://schemas.openxmlformats.org/officeDocument/2006/relationships/image" Target="../media/image5267.png"/><Relationship Id="rId249" Type="http://schemas.openxmlformats.org/officeDocument/2006/relationships/customXml" Target="../ink/ink5694.xml"/><Relationship Id="rId13" Type="http://schemas.openxmlformats.org/officeDocument/2006/relationships/customXml" Target="../ink/ink5576.xml"/><Relationship Id="rId109" Type="http://schemas.openxmlformats.org/officeDocument/2006/relationships/customXml" Target="../ink/ink5624.xml"/><Relationship Id="rId260" Type="http://schemas.openxmlformats.org/officeDocument/2006/relationships/image" Target="../media/image5283.png"/><Relationship Id="rId281" Type="http://schemas.openxmlformats.org/officeDocument/2006/relationships/customXml" Target="../ink/ink5710.xml"/><Relationship Id="rId316" Type="http://schemas.openxmlformats.org/officeDocument/2006/relationships/image" Target="../media/image5311.png"/><Relationship Id="rId337" Type="http://schemas.openxmlformats.org/officeDocument/2006/relationships/customXml" Target="../ink/ink5738.xml"/><Relationship Id="rId34" Type="http://schemas.openxmlformats.org/officeDocument/2006/relationships/image" Target="../media/image5170.png"/><Relationship Id="rId55" Type="http://schemas.openxmlformats.org/officeDocument/2006/relationships/customXml" Target="../ink/ink5597.xml"/><Relationship Id="rId76" Type="http://schemas.openxmlformats.org/officeDocument/2006/relationships/image" Target="../media/image5191.png"/><Relationship Id="rId97" Type="http://schemas.openxmlformats.org/officeDocument/2006/relationships/customXml" Target="../ink/ink5618.xml"/><Relationship Id="rId120" Type="http://schemas.openxmlformats.org/officeDocument/2006/relationships/image" Target="../media/image5213.png"/><Relationship Id="rId141" Type="http://schemas.openxmlformats.org/officeDocument/2006/relationships/customXml" Target="../ink/ink5640.xml"/><Relationship Id="rId358" Type="http://schemas.openxmlformats.org/officeDocument/2006/relationships/image" Target="../media/image5332.png"/><Relationship Id="rId7" Type="http://schemas.openxmlformats.org/officeDocument/2006/relationships/customXml" Target="../ink/ink5573.xml"/><Relationship Id="rId162" Type="http://schemas.openxmlformats.org/officeDocument/2006/relationships/image" Target="../media/image5234.png"/><Relationship Id="rId183" Type="http://schemas.openxmlformats.org/officeDocument/2006/relationships/customXml" Target="../ink/ink5661.xml"/><Relationship Id="rId218" Type="http://schemas.openxmlformats.org/officeDocument/2006/relationships/image" Target="../media/image5262.png"/><Relationship Id="rId239" Type="http://schemas.openxmlformats.org/officeDocument/2006/relationships/customXml" Target="../ink/ink5689.xml"/><Relationship Id="rId250" Type="http://schemas.openxmlformats.org/officeDocument/2006/relationships/image" Target="../media/image5278.png"/><Relationship Id="rId271" Type="http://schemas.openxmlformats.org/officeDocument/2006/relationships/customXml" Target="../ink/ink5705.xml"/><Relationship Id="rId292" Type="http://schemas.openxmlformats.org/officeDocument/2006/relationships/image" Target="../media/image5299.png"/><Relationship Id="rId306" Type="http://schemas.openxmlformats.org/officeDocument/2006/relationships/image" Target="../media/image5306.png"/><Relationship Id="rId24" Type="http://schemas.openxmlformats.org/officeDocument/2006/relationships/image" Target="../media/image5165.png"/><Relationship Id="rId45" Type="http://schemas.openxmlformats.org/officeDocument/2006/relationships/customXml" Target="../ink/ink5592.xml"/><Relationship Id="rId66" Type="http://schemas.openxmlformats.org/officeDocument/2006/relationships/image" Target="../media/image5186.png"/><Relationship Id="rId87" Type="http://schemas.openxmlformats.org/officeDocument/2006/relationships/customXml" Target="../ink/ink5613.xml"/><Relationship Id="rId110" Type="http://schemas.openxmlformats.org/officeDocument/2006/relationships/image" Target="../media/image5208.png"/><Relationship Id="rId131" Type="http://schemas.openxmlformats.org/officeDocument/2006/relationships/customXml" Target="../ink/ink5635.xml"/><Relationship Id="rId327" Type="http://schemas.openxmlformats.org/officeDocument/2006/relationships/customXml" Target="../ink/ink5733.xml"/><Relationship Id="rId348" Type="http://schemas.openxmlformats.org/officeDocument/2006/relationships/image" Target="../media/image5327.png"/><Relationship Id="rId152" Type="http://schemas.openxmlformats.org/officeDocument/2006/relationships/image" Target="../media/image5229.png"/><Relationship Id="rId173" Type="http://schemas.openxmlformats.org/officeDocument/2006/relationships/customXml" Target="../ink/ink5656.xml"/><Relationship Id="rId194" Type="http://schemas.openxmlformats.org/officeDocument/2006/relationships/image" Target="../media/image5250.png"/><Relationship Id="rId208" Type="http://schemas.openxmlformats.org/officeDocument/2006/relationships/image" Target="../media/image5257.png"/><Relationship Id="rId229" Type="http://schemas.openxmlformats.org/officeDocument/2006/relationships/customXml" Target="../ink/ink5684.xml"/><Relationship Id="rId240" Type="http://schemas.openxmlformats.org/officeDocument/2006/relationships/image" Target="../media/image5273.png"/><Relationship Id="rId261" Type="http://schemas.openxmlformats.org/officeDocument/2006/relationships/customXml" Target="../ink/ink5700.xml"/><Relationship Id="rId14" Type="http://schemas.openxmlformats.org/officeDocument/2006/relationships/image" Target="../media/image5160.png"/><Relationship Id="rId35" Type="http://schemas.openxmlformats.org/officeDocument/2006/relationships/customXml" Target="../ink/ink5587.xml"/><Relationship Id="rId56" Type="http://schemas.openxmlformats.org/officeDocument/2006/relationships/image" Target="../media/image5181.png"/><Relationship Id="rId77" Type="http://schemas.openxmlformats.org/officeDocument/2006/relationships/customXml" Target="../ink/ink5608.xml"/><Relationship Id="rId100" Type="http://schemas.openxmlformats.org/officeDocument/2006/relationships/image" Target="../media/image5203.png"/><Relationship Id="rId282" Type="http://schemas.openxmlformats.org/officeDocument/2006/relationships/image" Target="../media/image5294.png"/><Relationship Id="rId317" Type="http://schemas.openxmlformats.org/officeDocument/2006/relationships/customXml" Target="../ink/ink5728.xml"/><Relationship Id="rId338" Type="http://schemas.openxmlformats.org/officeDocument/2006/relationships/image" Target="../media/image5322.png"/><Relationship Id="rId359" Type="http://schemas.openxmlformats.org/officeDocument/2006/relationships/customXml" Target="../ink/ink5749.xml"/><Relationship Id="rId8" Type="http://schemas.openxmlformats.org/officeDocument/2006/relationships/image" Target="../media/image4770.png"/><Relationship Id="rId98" Type="http://schemas.openxmlformats.org/officeDocument/2006/relationships/image" Target="../media/image5202.png"/><Relationship Id="rId121" Type="http://schemas.openxmlformats.org/officeDocument/2006/relationships/customXml" Target="../ink/ink5630.xml"/><Relationship Id="rId142" Type="http://schemas.openxmlformats.org/officeDocument/2006/relationships/image" Target="../media/image5224.png"/><Relationship Id="rId163" Type="http://schemas.openxmlformats.org/officeDocument/2006/relationships/customXml" Target="../ink/ink5651.xml"/><Relationship Id="rId184" Type="http://schemas.openxmlformats.org/officeDocument/2006/relationships/image" Target="../media/image5245.png"/><Relationship Id="rId219" Type="http://schemas.openxmlformats.org/officeDocument/2006/relationships/customXml" Target="../ink/ink5679.xml"/><Relationship Id="rId230" Type="http://schemas.openxmlformats.org/officeDocument/2006/relationships/image" Target="../media/image5268.png"/><Relationship Id="rId251" Type="http://schemas.openxmlformats.org/officeDocument/2006/relationships/customXml" Target="../ink/ink5695.xml"/><Relationship Id="rId25" Type="http://schemas.openxmlformats.org/officeDocument/2006/relationships/customXml" Target="../ink/ink5582.xml"/><Relationship Id="rId46" Type="http://schemas.openxmlformats.org/officeDocument/2006/relationships/image" Target="../media/image5176.png"/><Relationship Id="rId67" Type="http://schemas.openxmlformats.org/officeDocument/2006/relationships/customXml" Target="../ink/ink5603.xml"/><Relationship Id="rId272" Type="http://schemas.openxmlformats.org/officeDocument/2006/relationships/image" Target="../media/image5289.png"/><Relationship Id="rId293" Type="http://schemas.openxmlformats.org/officeDocument/2006/relationships/customXml" Target="../ink/ink5716.xml"/><Relationship Id="rId307" Type="http://schemas.openxmlformats.org/officeDocument/2006/relationships/customXml" Target="../ink/ink5723.xml"/><Relationship Id="rId328" Type="http://schemas.openxmlformats.org/officeDocument/2006/relationships/image" Target="../media/image5317.png"/><Relationship Id="rId349" Type="http://schemas.openxmlformats.org/officeDocument/2006/relationships/customXml" Target="../ink/ink5744.xml"/><Relationship Id="rId88" Type="http://schemas.openxmlformats.org/officeDocument/2006/relationships/image" Target="../media/image5197.png"/><Relationship Id="rId111" Type="http://schemas.openxmlformats.org/officeDocument/2006/relationships/customXml" Target="../ink/ink5625.xml"/><Relationship Id="rId132" Type="http://schemas.openxmlformats.org/officeDocument/2006/relationships/image" Target="../media/image5219.png"/><Relationship Id="rId153" Type="http://schemas.openxmlformats.org/officeDocument/2006/relationships/customXml" Target="../ink/ink5646.xml"/><Relationship Id="rId174" Type="http://schemas.openxmlformats.org/officeDocument/2006/relationships/image" Target="../media/image5240.png"/><Relationship Id="rId195" Type="http://schemas.openxmlformats.org/officeDocument/2006/relationships/customXml" Target="../ink/ink5667.xml"/><Relationship Id="rId209" Type="http://schemas.openxmlformats.org/officeDocument/2006/relationships/customXml" Target="../ink/ink5674.xml"/><Relationship Id="rId360" Type="http://schemas.openxmlformats.org/officeDocument/2006/relationships/image" Target="../media/image5333.png"/><Relationship Id="rId220" Type="http://schemas.openxmlformats.org/officeDocument/2006/relationships/image" Target="../media/image5263.png"/><Relationship Id="rId241" Type="http://schemas.openxmlformats.org/officeDocument/2006/relationships/customXml" Target="../ink/ink5690.xml"/><Relationship Id="rId15" Type="http://schemas.openxmlformats.org/officeDocument/2006/relationships/customXml" Target="../ink/ink5577.xml"/><Relationship Id="rId36" Type="http://schemas.openxmlformats.org/officeDocument/2006/relationships/image" Target="../media/image5171.png"/><Relationship Id="rId57" Type="http://schemas.openxmlformats.org/officeDocument/2006/relationships/customXml" Target="../ink/ink5598.xml"/><Relationship Id="rId106" Type="http://schemas.openxmlformats.org/officeDocument/2006/relationships/image" Target="../media/image5206.png"/><Relationship Id="rId127" Type="http://schemas.openxmlformats.org/officeDocument/2006/relationships/customXml" Target="../ink/ink5633.xml"/><Relationship Id="rId262" Type="http://schemas.openxmlformats.org/officeDocument/2006/relationships/image" Target="../media/image5284.png"/><Relationship Id="rId283" Type="http://schemas.openxmlformats.org/officeDocument/2006/relationships/customXml" Target="../ink/ink5711.xml"/><Relationship Id="rId313" Type="http://schemas.openxmlformats.org/officeDocument/2006/relationships/customXml" Target="../ink/ink5726.xml"/><Relationship Id="rId318" Type="http://schemas.openxmlformats.org/officeDocument/2006/relationships/image" Target="../media/image5312.png"/><Relationship Id="rId339" Type="http://schemas.openxmlformats.org/officeDocument/2006/relationships/customXml" Target="../ink/ink5739.xml"/><Relationship Id="rId10" Type="http://schemas.openxmlformats.org/officeDocument/2006/relationships/image" Target="../media/image5158.png"/><Relationship Id="rId31" Type="http://schemas.openxmlformats.org/officeDocument/2006/relationships/customXml" Target="../ink/ink5585.xml"/><Relationship Id="rId52" Type="http://schemas.openxmlformats.org/officeDocument/2006/relationships/image" Target="../media/image5179.png"/><Relationship Id="rId73" Type="http://schemas.openxmlformats.org/officeDocument/2006/relationships/customXml" Target="../ink/ink5606.xml"/><Relationship Id="rId78" Type="http://schemas.openxmlformats.org/officeDocument/2006/relationships/image" Target="../media/image5192.png"/><Relationship Id="rId94" Type="http://schemas.openxmlformats.org/officeDocument/2006/relationships/image" Target="../media/image5200.png"/><Relationship Id="rId99" Type="http://schemas.openxmlformats.org/officeDocument/2006/relationships/customXml" Target="../ink/ink5619.xml"/><Relationship Id="rId101" Type="http://schemas.openxmlformats.org/officeDocument/2006/relationships/customXml" Target="../ink/ink5620.xml"/><Relationship Id="rId122" Type="http://schemas.openxmlformats.org/officeDocument/2006/relationships/image" Target="../media/image5214.png"/><Relationship Id="rId143" Type="http://schemas.openxmlformats.org/officeDocument/2006/relationships/customXml" Target="../ink/ink5641.xml"/><Relationship Id="rId148" Type="http://schemas.openxmlformats.org/officeDocument/2006/relationships/image" Target="../media/image5227.png"/><Relationship Id="rId164" Type="http://schemas.openxmlformats.org/officeDocument/2006/relationships/image" Target="../media/image5235.png"/><Relationship Id="rId169" Type="http://schemas.openxmlformats.org/officeDocument/2006/relationships/customXml" Target="../ink/ink5654.xml"/><Relationship Id="rId185" Type="http://schemas.openxmlformats.org/officeDocument/2006/relationships/customXml" Target="../ink/ink5662.xml"/><Relationship Id="rId334" Type="http://schemas.openxmlformats.org/officeDocument/2006/relationships/image" Target="../media/image5320.png"/><Relationship Id="rId350" Type="http://schemas.openxmlformats.org/officeDocument/2006/relationships/image" Target="../media/image5328.png"/><Relationship Id="rId355" Type="http://schemas.openxmlformats.org/officeDocument/2006/relationships/customXml" Target="../ink/ink5747.xml"/><Relationship Id="rId4" Type="http://schemas.openxmlformats.org/officeDocument/2006/relationships/image" Target="../media/image5156.png"/><Relationship Id="rId9" Type="http://schemas.openxmlformats.org/officeDocument/2006/relationships/customXml" Target="../ink/ink5574.xml"/><Relationship Id="rId180" Type="http://schemas.openxmlformats.org/officeDocument/2006/relationships/image" Target="../media/image5243.png"/><Relationship Id="rId210" Type="http://schemas.openxmlformats.org/officeDocument/2006/relationships/image" Target="../media/image5258.png"/><Relationship Id="rId215" Type="http://schemas.openxmlformats.org/officeDocument/2006/relationships/customXml" Target="../ink/ink5677.xml"/><Relationship Id="rId236" Type="http://schemas.openxmlformats.org/officeDocument/2006/relationships/image" Target="../media/image5271.png"/><Relationship Id="rId257" Type="http://schemas.openxmlformats.org/officeDocument/2006/relationships/customXml" Target="../ink/ink5698.xml"/><Relationship Id="rId278" Type="http://schemas.openxmlformats.org/officeDocument/2006/relationships/image" Target="../media/image5292.png"/><Relationship Id="rId26" Type="http://schemas.openxmlformats.org/officeDocument/2006/relationships/image" Target="../media/image5166.png"/><Relationship Id="rId231" Type="http://schemas.openxmlformats.org/officeDocument/2006/relationships/customXml" Target="../ink/ink5685.xml"/><Relationship Id="rId252" Type="http://schemas.openxmlformats.org/officeDocument/2006/relationships/image" Target="../media/image5279.png"/><Relationship Id="rId273" Type="http://schemas.openxmlformats.org/officeDocument/2006/relationships/customXml" Target="../ink/ink5706.xml"/><Relationship Id="rId294" Type="http://schemas.openxmlformats.org/officeDocument/2006/relationships/image" Target="../media/image5300.png"/><Relationship Id="rId308" Type="http://schemas.openxmlformats.org/officeDocument/2006/relationships/image" Target="../media/image5307.png"/><Relationship Id="rId329" Type="http://schemas.openxmlformats.org/officeDocument/2006/relationships/customXml" Target="../ink/ink5734.xml"/><Relationship Id="rId47" Type="http://schemas.openxmlformats.org/officeDocument/2006/relationships/customXml" Target="../ink/ink5593.xml"/><Relationship Id="rId68" Type="http://schemas.openxmlformats.org/officeDocument/2006/relationships/image" Target="../media/image5187.png"/><Relationship Id="rId89" Type="http://schemas.openxmlformats.org/officeDocument/2006/relationships/customXml" Target="../ink/ink5614.xml"/><Relationship Id="rId112" Type="http://schemas.openxmlformats.org/officeDocument/2006/relationships/image" Target="../media/image5209.png"/><Relationship Id="rId133" Type="http://schemas.openxmlformats.org/officeDocument/2006/relationships/customXml" Target="../ink/ink5636.xml"/><Relationship Id="rId154" Type="http://schemas.openxmlformats.org/officeDocument/2006/relationships/image" Target="../media/image5230.png"/><Relationship Id="rId175" Type="http://schemas.openxmlformats.org/officeDocument/2006/relationships/customXml" Target="../ink/ink5657.xml"/><Relationship Id="rId340" Type="http://schemas.openxmlformats.org/officeDocument/2006/relationships/image" Target="../media/image5323.png"/><Relationship Id="rId361" Type="http://schemas.openxmlformats.org/officeDocument/2006/relationships/customXml" Target="../ink/ink5750.xml"/><Relationship Id="rId196" Type="http://schemas.openxmlformats.org/officeDocument/2006/relationships/image" Target="../media/image5251.png"/><Relationship Id="rId200" Type="http://schemas.openxmlformats.org/officeDocument/2006/relationships/image" Target="../media/image5253.png"/><Relationship Id="rId16" Type="http://schemas.openxmlformats.org/officeDocument/2006/relationships/image" Target="../media/image5161.png"/><Relationship Id="rId221" Type="http://schemas.openxmlformats.org/officeDocument/2006/relationships/customXml" Target="../ink/ink5680.xml"/><Relationship Id="rId242" Type="http://schemas.openxmlformats.org/officeDocument/2006/relationships/image" Target="../media/image5274.png"/><Relationship Id="rId263" Type="http://schemas.openxmlformats.org/officeDocument/2006/relationships/customXml" Target="../ink/ink5701.xml"/><Relationship Id="rId284" Type="http://schemas.openxmlformats.org/officeDocument/2006/relationships/image" Target="../media/image5295.png"/><Relationship Id="rId319" Type="http://schemas.openxmlformats.org/officeDocument/2006/relationships/customXml" Target="../ink/ink5729.xml"/><Relationship Id="rId37" Type="http://schemas.openxmlformats.org/officeDocument/2006/relationships/customXml" Target="../ink/ink5588.xml"/><Relationship Id="rId58" Type="http://schemas.openxmlformats.org/officeDocument/2006/relationships/image" Target="../media/image5182.png"/><Relationship Id="rId79" Type="http://schemas.openxmlformats.org/officeDocument/2006/relationships/customXml" Target="../ink/ink5609.xml"/><Relationship Id="rId102" Type="http://schemas.openxmlformats.org/officeDocument/2006/relationships/image" Target="../media/image5204.png"/><Relationship Id="rId123" Type="http://schemas.openxmlformats.org/officeDocument/2006/relationships/customXml" Target="../ink/ink5631.xml"/><Relationship Id="rId144" Type="http://schemas.openxmlformats.org/officeDocument/2006/relationships/image" Target="../media/image5225.png"/><Relationship Id="rId330" Type="http://schemas.openxmlformats.org/officeDocument/2006/relationships/image" Target="../media/image5318.png"/><Relationship Id="rId90" Type="http://schemas.openxmlformats.org/officeDocument/2006/relationships/image" Target="../media/image5198.png"/><Relationship Id="rId165" Type="http://schemas.openxmlformats.org/officeDocument/2006/relationships/customXml" Target="../ink/ink5652.xml"/><Relationship Id="rId186" Type="http://schemas.openxmlformats.org/officeDocument/2006/relationships/image" Target="../media/image5246.png"/><Relationship Id="rId351" Type="http://schemas.openxmlformats.org/officeDocument/2006/relationships/customXml" Target="../ink/ink5745.xml"/><Relationship Id="rId211" Type="http://schemas.openxmlformats.org/officeDocument/2006/relationships/customXml" Target="../ink/ink5675.xml"/><Relationship Id="rId232" Type="http://schemas.openxmlformats.org/officeDocument/2006/relationships/image" Target="../media/image5269.png"/><Relationship Id="rId253" Type="http://schemas.openxmlformats.org/officeDocument/2006/relationships/customXml" Target="../ink/ink5696.xml"/><Relationship Id="rId274" Type="http://schemas.openxmlformats.org/officeDocument/2006/relationships/image" Target="../media/image5290.png"/><Relationship Id="rId295" Type="http://schemas.openxmlformats.org/officeDocument/2006/relationships/customXml" Target="../ink/ink5717.xml"/><Relationship Id="rId309" Type="http://schemas.openxmlformats.org/officeDocument/2006/relationships/customXml" Target="../ink/ink5724.xml"/><Relationship Id="rId27" Type="http://schemas.openxmlformats.org/officeDocument/2006/relationships/customXml" Target="../ink/ink5583.xml"/><Relationship Id="rId48" Type="http://schemas.openxmlformats.org/officeDocument/2006/relationships/image" Target="../media/image5177.png"/><Relationship Id="rId69" Type="http://schemas.openxmlformats.org/officeDocument/2006/relationships/customXml" Target="../ink/ink5604.xml"/><Relationship Id="rId113" Type="http://schemas.openxmlformats.org/officeDocument/2006/relationships/customXml" Target="../ink/ink5626.xml"/><Relationship Id="rId134" Type="http://schemas.openxmlformats.org/officeDocument/2006/relationships/image" Target="../media/image5220.png"/><Relationship Id="rId320" Type="http://schemas.openxmlformats.org/officeDocument/2006/relationships/image" Target="../media/image5313.png"/><Relationship Id="rId80" Type="http://schemas.openxmlformats.org/officeDocument/2006/relationships/image" Target="../media/image5193.png"/><Relationship Id="rId155" Type="http://schemas.openxmlformats.org/officeDocument/2006/relationships/customXml" Target="../ink/ink5647.xml"/><Relationship Id="rId176" Type="http://schemas.openxmlformats.org/officeDocument/2006/relationships/image" Target="../media/image5241.png"/><Relationship Id="rId197" Type="http://schemas.openxmlformats.org/officeDocument/2006/relationships/customXml" Target="../ink/ink5668.xml"/><Relationship Id="rId341" Type="http://schemas.openxmlformats.org/officeDocument/2006/relationships/customXml" Target="../ink/ink5740.xml"/><Relationship Id="rId362" Type="http://schemas.openxmlformats.org/officeDocument/2006/relationships/image" Target="../media/image5334.png"/><Relationship Id="rId201" Type="http://schemas.openxmlformats.org/officeDocument/2006/relationships/customXml" Target="../ink/ink5670.xml"/><Relationship Id="rId222" Type="http://schemas.openxmlformats.org/officeDocument/2006/relationships/image" Target="../media/image5264.png"/><Relationship Id="rId243" Type="http://schemas.openxmlformats.org/officeDocument/2006/relationships/customXml" Target="../ink/ink5691.xml"/><Relationship Id="rId264" Type="http://schemas.openxmlformats.org/officeDocument/2006/relationships/image" Target="../media/image5285.png"/><Relationship Id="rId285" Type="http://schemas.openxmlformats.org/officeDocument/2006/relationships/customXml" Target="../ink/ink5712.xml"/><Relationship Id="rId17" Type="http://schemas.openxmlformats.org/officeDocument/2006/relationships/customXml" Target="../ink/ink5578.xml"/><Relationship Id="rId38" Type="http://schemas.openxmlformats.org/officeDocument/2006/relationships/image" Target="../media/image5172.png"/><Relationship Id="rId59" Type="http://schemas.openxmlformats.org/officeDocument/2006/relationships/customXml" Target="../ink/ink5599.xml"/><Relationship Id="rId103" Type="http://schemas.openxmlformats.org/officeDocument/2006/relationships/customXml" Target="../ink/ink5621.xml"/><Relationship Id="rId124" Type="http://schemas.openxmlformats.org/officeDocument/2006/relationships/image" Target="../media/image5215.png"/><Relationship Id="rId310" Type="http://schemas.openxmlformats.org/officeDocument/2006/relationships/image" Target="../media/image5308.png"/><Relationship Id="rId70" Type="http://schemas.openxmlformats.org/officeDocument/2006/relationships/image" Target="../media/image5188.png"/><Relationship Id="rId91" Type="http://schemas.openxmlformats.org/officeDocument/2006/relationships/customXml" Target="../ink/ink5615.xml"/><Relationship Id="rId145" Type="http://schemas.openxmlformats.org/officeDocument/2006/relationships/customXml" Target="../ink/ink5642.xml"/><Relationship Id="rId166" Type="http://schemas.openxmlformats.org/officeDocument/2006/relationships/image" Target="../media/image5236.png"/><Relationship Id="rId187" Type="http://schemas.openxmlformats.org/officeDocument/2006/relationships/customXml" Target="../ink/ink5663.xml"/><Relationship Id="rId331" Type="http://schemas.openxmlformats.org/officeDocument/2006/relationships/customXml" Target="../ink/ink5735.xml"/><Relationship Id="rId352" Type="http://schemas.openxmlformats.org/officeDocument/2006/relationships/image" Target="../media/image5329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259.png"/><Relationship Id="rId233" Type="http://schemas.openxmlformats.org/officeDocument/2006/relationships/customXml" Target="../ink/ink5686.xml"/><Relationship Id="rId254" Type="http://schemas.openxmlformats.org/officeDocument/2006/relationships/image" Target="../media/image5280.png"/><Relationship Id="rId28" Type="http://schemas.openxmlformats.org/officeDocument/2006/relationships/image" Target="../media/image5167.png"/><Relationship Id="rId49" Type="http://schemas.openxmlformats.org/officeDocument/2006/relationships/customXml" Target="../ink/ink5594.xml"/><Relationship Id="rId114" Type="http://schemas.openxmlformats.org/officeDocument/2006/relationships/image" Target="../media/image5210.png"/><Relationship Id="rId275" Type="http://schemas.openxmlformats.org/officeDocument/2006/relationships/customXml" Target="../ink/ink5707.xml"/><Relationship Id="rId296" Type="http://schemas.openxmlformats.org/officeDocument/2006/relationships/image" Target="../media/image5301.png"/><Relationship Id="rId300" Type="http://schemas.openxmlformats.org/officeDocument/2006/relationships/image" Target="../media/image5303.png"/><Relationship Id="rId60" Type="http://schemas.openxmlformats.org/officeDocument/2006/relationships/image" Target="../media/image5183.png"/><Relationship Id="rId81" Type="http://schemas.openxmlformats.org/officeDocument/2006/relationships/customXml" Target="../ink/ink5610.xml"/><Relationship Id="rId135" Type="http://schemas.openxmlformats.org/officeDocument/2006/relationships/customXml" Target="../ink/ink5637.xml"/><Relationship Id="rId156" Type="http://schemas.openxmlformats.org/officeDocument/2006/relationships/image" Target="../media/image5231.png"/><Relationship Id="rId177" Type="http://schemas.openxmlformats.org/officeDocument/2006/relationships/customXml" Target="../ink/ink5658.xml"/><Relationship Id="rId198" Type="http://schemas.openxmlformats.org/officeDocument/2006/relationships/image" Target="../media/image5252.png"/><Relationship Id="rId321" Type="http://schemas.openxmlformats.org/officeDocument/2006/relationships/customXml" Target="../ink/ink5730.xml"/><Relationship Id="rId342" Type="http://schemas.openxmlformats.org/officeDocument/2006/relationships/image" Target="../media/image5324.png"/><Relationship Id="rId363" Type="http://schemas.openxmlformats.org/officeDocument/2006/relationships/customXml" Target="../ink/ink5751.xml"/><Relationship Id="rId202" Type="http://schemas.openxmlformats.org/officeDocument/2006/relationships/image" Target="../media/image5254.png"/><Relationship Id="rId223" Type="http://schemas.openxmlformats.org/officeDocument/2006/relationships/customXml" Target="../ink/ink5681.xml"/><Relationship Id="rId244" Type="http://schemas.openxmlformats.org/officeDocument/2006/relationships/image" Target="../media/image5275.png"/><Relationship Id="rId18" Type="http://schemas.openxmlformats.org/officeDocument/2006/relationships/image" Target="../media/image5162.png"/><Relationship Id="rId39" Type="http://schemas.openxmlformats.org/officeDocument/2006/relationships/customXml" Target="../ink/ink5589.xml"/><Relationship Id="rId265" Type="http://schemas.openxmlformats.org/officeDocument/2006/relationships/customXml" Target="../ink/ink5702.xml"/><Relationship Id="rId286" Type="http://schemas.openxmlformats.org/officeDocument/2006/relationships/image" Target="../media/image5296.png"/><Relationship Id="rId50" Type="http://schemas.openxmlformats.org/officeDocument/2006/relationships/image" Target="../media/image5178.png"/><Relationship Id="rId104" Type="http://schemas.openxmlformats.org/officeDocument/2006/relationships/image" Target="../media/image5205.png"/><Relationship Id="rId125" Type="http://schemas.openxmlformats.org/officeDocument/2006/relationships/customXml" Target="../ink/ink5632.xml"/><Relationship Id="rId146" Type="http://schemas.openxmlformats.org/officeDocument/2006/relationships/image" Target="../media/image5226.png"/><Relationship Id="rId167" Type="http://schemas.openxmlformats.org/officeDocument/2006/relationships/customXml" Target="../ink/ink5653.xml"/><Relationship Id="rId188" Type="http://schemas.openxmlformats.org/officeDocument/2006/relationships/image" Target="../media/image5247.png"/><Relationship Id="rId311" Type="http://schemas.openxmlformats.org/officeDocument/2006/relationships/customXml" Target="../ink/ink5725.xml"/><Relationship Id="rId332" Type="http://schemas.openxmlformats.org/officeDocument/2006/relationships/image" Target="../media/image5319.png"/><Relationship Id="rId353" Type="http://schemas.openxmlformats.org/officeDocument/2006/relationships/customXml" Target="../ink/ink5746.xml"/><Relationship Id="rId71" Type="http://schemas.openxmlformats.org/officeDocument/2006/relationships/customXml" Target="../ink/ink5605.xml"/><Relationship Id="rId92" Type="http://schemas.openxmlformats.org/officeDocument/2006/relationships/image" Target="../media/image5199.png"/><Relationship Id="rId213" Type="http://schemas.openxmlformats.org/officeDocument/2006/relationships/customXml" Target="../ink/ink5676.xml"/><Relationship Id="rId234" Type="http://schemas.openxmlformats.org/officeDocument/2006/relationships/image" Target="../media/image5270.png"/><Relationship Id="rId2" Type="http://schemas.openxmlformats.org/officeDocument/2006/relationships/image" Target="../media/image82.jpg"/><Relationship Id="rId29" Type="http://schemas.openxmlformats.org/officeDocument/2006/relationships/customXml" Target="../ink/ink5584.xml"/><Relationship Id="rId255" Type="http://schemas.openxmlformats.org/officeDocument/2006/relationships/customXml" Target="../ink/ink5697.xml"/><Relationship Id="rId276" Type="http://schemas.openxmlformats.org/officeDocument/2006/relationships/image" Target="../media/image5291.png"/><Relationship Id="rId297" Type="http://schemas.openxmlformats.org/officeDocument/2006/relationships/customXml" Target="../ink/ink5718.xml"/><Relationship Id="rId40" Type="http://schemas.openxmlformats.org/officeDocument/2006/relationships/image" Target="../media/image5173.png"/><Relationship Id="rId115" Type="http://schemas.openxmlformats.org/officeDocument/2006/relationships/customXml" Target="../ink/ink5627.xml"/><Relationship Id="rId136" Type="http://schemas.openxmlformats.org/officeDocument/2006/relationships/image" Target="../media/image5221.png"/><Relationship Id="rId157" Type="http://schemas.openxmlformats.org/officeDocument/2006/relationships/customXml" Target="../ink/ink5648.xml"/><Relationship Id="rId178" Type="http://schemas.openxmlformats.org/officeDocument/2006/relationships/image" Target="../media/image5242.png"/><Relationship Id="rId301" Type="http://schemas.openxmlformats.org/officeDocument/2006/relationships/customXml" Target="../ink/ink5720.xml"/><Relationship Id="rId322" Type="http://schemas.openxmlformats.org/officeDocument/2006/relationships/image" Target="../media/image5314.png"/><Relationship Id="rId343" Type="http://schemas.openxmlformats.org/officeDocument/2006/relationships/customXml" Target="../ink/ink5741.xml"/><Relationship Id="rId364" Type="http://schemas.openxmlformats.org/officeDocument/2006/relationships/image" Target="../media/image5335.png"/><Relationship Id="rId61" Type="http://schemas.openxmlformats.org/officeDocument/2006/relationships/customXml" Target="../ink/ink5600.xml"/><Relationship Id="rId82" Type="http://schemas.openxmlformats.org/officeDocument/2006/relationships/image" Target="../media/image5194.png"/><Relationship Id="rId199" Type="http://schemas.openxmlformats.org/officeDocument/2006/relationships/customXml" Target="../ink/ink5669.xml"/><Relationship Id="rId203" Type="http://schemas.openxmlformats.org/officeDocument/2006/relationships/customXml" Target="../ink/ink5671.xml"/><Relationship Id="rId19" Type="http://schemas.openxmlformats.org/officeDocument/2006/relationships/customXml" Target="../ink/ink5579.xml"/><Relationship Id="rId224" Type="http://schemas.openxmlformats.org/officeDocument/2006/relationships/image" Target="../media/image5265.png"/><Relationship Id="rId245" Type="http://schemas.openxmlformats.org/officeDocument/2006/relationships/customXml" Target="../ink/ink5692.xml"/><Relationship Id="rId266" Type="http://schemas.openxmlformats.org/officeDocument/2006/relationships/image" Target="../media/image5286.png"/><Relationship Id="rId287" Type="http://schemas.openxmlformats.org/officeDocument/2006/relationships/customXml" Target="../ink/ink5713.xml"/><Relationship Id="rId30" Type="http://schemas.openxmlformats.org/officeDocument/2006/relationships/image" Target="../media/image5168.png"/><Relationship Id="rId105" Type="http://schemas.openxmlformats.org/officeDocument/2006/relationships/customXml" Target="../ink/ink5622.xml"/><Relationship Id="rId126" Type="http://schemas.openxmlformats.org/officeDocument/2006/relationships/image" Target="../media/image5216.png"/><Relationship Id="rId147" Type="http://schemas.openxmlformats.org/officeDocument/2006/relationships/customXml" Target="../ink/ink5643.xml"/><Relationship Id="rId168" Type="http://schemas.openxmlformats.org/officeDocument/2006/relationships/image" Target="../media/image5237.png"/><Relationship Id="rId312" Type="http://schemas.openxmlformats.org/officeDocument/2006/relationships/image" Target="../media/image5309.png"/><Relationship Id="rId333" Type="http://schemas.openxmlformats.org/officeDocument/2006/relationships/customXml" Target="../ink/ink5736.xml"/><Relationship Id="rId354" Type="http://schemas.openxmlformats.org/officeDocument/2006/relationships/image" Target="../media/image5330.png"/><Relationship Id="rId51" Type="http://schemas.openxmlformats.org/officeDocument/2006/relationships/customXml" Target="../ink/ink5595.xml"/><Relationship Id="rId72" Type="http://schemas.openxmlformats.org/officeDocument/2006/relationships/image" Target="../media/image5189.png"/><Relationship Id="rId93" Type="http://schemas.openxmlformats.org/officeDocument/2006/relationships/customXml" Target="../ink/ink5616.xml"/><Relationship Id="rId189" Type="http://schemas.openxmlformats.org/officeDocument/2006/relationships/customXml" Target="../ink/ink5664.xml"/><Relationship Id="rId3" Type="http://schemas.openxmlformats.org/officeDocument/2006/relationships/customXml" Target="../ink/ink5571.xml"/><Relationship Id="rId214" Type="http://schemas.openxmlformats.org/officeDocument/2006/relationships/image" Target="../media/image5260.png"/><Relationship Id="rId235" Type="http://schemas.openxmlformats.org/officeDocument/2006/relationships/customXml" Target="../ink/ink5687.xml"/><Relationship Id="rId256" Type="http://schemas.openxmlformats.org/officeDocument/2006/relationships/image" Target="../media/image5281.png"/><Relationship Id="rId277" Type="http://schemas.openxmlformats.org/officeDocument/2006/relationships/customXml" Target="../ink/ink5708.xml"/><Relationship Id="rId298" Type="http://schemas.openxmlformats.org/officeDocument/2006/relationships/image" Target="../media/image5302.png"/><Relationship Id="rId116" Type="http://schemas.openxmlformats.org/officeDocument/2006/relationships/image" Target="../media/image5211.png"/><Relationship Id="rId137" Type="http://schemas.openxmlformats.org/officeDocument/2006/relationships/customXml" Target="../ink/ink5638.xml"/><Relationship Id="rId158" Type="http://schemas.openxmlformats.org/officeDocument/2006/relationships/image" Target="../media/image5232.png"/><Relationship Id="rId302" Type="http://schemas.openxmlformats.org/officeDocument/2006/relationships/image" Target="../media/image5304.png"/><Relationship Id="rId323" Type="http://schemas.openxmlformats.org/officeDocument/2006/relationships/customXml" Target="../ink/ink5731.xml"/><Relationship Id="rId344" Type="http://schemas.openxmlformats.org/officeDocument/2006/relationships/image" Target="../media/image5325.png"/><Relationship Id="rId20" Type="http://schemas.openxmlformats.org/officeDocument/2006/relationships/image" Target="../media/image5163.png"/><Relationship Id="rId41" Type="http://schemas.openxmlformats.org/officeDocument/2006/relationships/customXml" Target="../ink/ink5590.xml"/><Relationship Id="rId62" Type="http://schemas.openxmlformats.org/officeDocument/2006/relationships/image" Target="../media/image5184.png"/><Relationship Id="rId83" Type="http://schemas.openxmlformats.org/officeDocument/2006/relationships/customXml" Target="../ink/ink5611.xml"/><Relationship Id="rId179" Type="http://schemas.openxmlformats.org/officeDocument/2006/relationships/customXml" Target="../ink/ink5659.xml"/><Relationship Id="rId190" Type="http://schemas.openxmlformats.org/officeDocument/2006/relationships/image" Target="../media/image5248.png"/><Relationship Id="rId204" Type="http://schemas.openxmlformats.org/officeDocument/2006/relationships/image" Target="../media/image5255.png"/><Relationship Id="rId225" Type="http://schemas.openxmlformats.org/officeDocument/2006/relationships/customXml" Target="../ink/ink5682.xml"/><Relationship Id="rId246" Type="http://schemas.openxmlformats.org/officeDocument/2006/relationships/image" Target="../media/image5276.png"/><Relationship Id="rId267" Type="http://schemas.openxmlformats.org/officeDocument/2006/relationships/customXml" Target="../ink/ink5703.xml"/><Relationship Id="rId288" Type="http://schemas.openxmlformats.org/officeDocument/2006/relationships/image" Target="../media/image5297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392.png"/><Relationship Id="rId299" Type="http://schemas.openxmlformats.org/officeDocument/2006/relationships/image" Target="../media/image5483.png"/><Relationship Id="rId21" Type="http://schemas.openxmlformats.org/officeDocument/2006/relationships/image" Target="../media/image5345.png"/><Relationship Id="rId63" Type="http://schemas.openxmlformats.org/officeDocument/2006/relationships/image" Target="../media/image5365.png"/><Relationship Id="rId159" Type="http://schemas.openxmlformats.org/officeDocument/2006/relationships/image" Target="../media/image5413.png"/><Relationship Id="rId324" Type="http://schemas.openxmlformats.org/officeDocument/2006/relationships/customXml" Target="../ink/ink5913.xml"/><Relationship Id="rId366" Type="http://schemas.openxmlformats.org/officeDocument/2006/relationships/customXml" Target="../ink/ink5934.xml"/><Relationship Id="rId170" Type="http://schemas.openxmlformats.org/officeDocument/2006/relationships/customXml" Target="../ink/ink5836.xml"/><Relationship Id="rId226" Type="http://schemas.openxmlformats.org/officeDocument/2006/relationships/customXml" Target="../ink/ink5864.xml"/><Relationship Id="rId433" Type="http://schemas.openxmlformats.org/officeDocument/2006/relationships/image" Target="../media/image5039.png"/><Relationship Id="rId268" Type="http://schemas.openxmlformats.org/officeDocument/2006/relationships/customXml" Target="../ink/ink5885.xml"/><Relationship Id="rId32" Type="http://schemas.openxmlformats.org/officeDocument/2006/relationships/customXml" Target="../ink/ink5767.xml"/><Relationship Id="rId74" Type="http://schemas.openxmlformats.org/officeDocument/2006/relationships/customXml" Target="../ink/ink5788.xml"/><Relationship Id="rId128" Type="http://schemas.openxmlformats.org/officeDocument/2006/relationships/customXml" Target="../ink/ink5815.xml"/><Relationship Id="rId335" Type="http://schemas.openxmlformats.org/officeDocument/2006/relationships/image" Target="../media/image5501.png"/><Relationship Id="rId377" Type="http://schemas.openxmlformats.org/officeDocument/2006/relationships/image" Target="../media/image5522.png"/><Relationship Id="rId5" Type="http://schemas.openxmlformats.org/officeDocument/2006/relationships/image" Target="../media/image5337.png"/><Relationship Id="rId181" Type="http://schemas.openxmlformats.org/officeDocument/2006/relationships/image" Target="../media/image5424.png"/><Relationship Id="rId237" Type="http://schemas.openxmlformats.org/officeDocument/2006/relationships/image" Target="../media/image5452.png"/><Relationship Id="rId402" Type="http://schemas.openxmlformats.org/officeDocument/2006/relationships/customXml" Target="../ink/ink5952.xml"/><Relationship Id="rId279" Type="http://schemas.openxmlformats.org/officeDocument/2006/relationships/image" Target="../media/image5473.png"/><Relationship Id="rId444" Type="http://schemas.openxmlformats.org/officeDocument/2006/relationships/customXml" Target="../ink/ink5973.xml"/><Relationship Id="rId43" Type="http://schemas.openxmlformats.org/officeDocument/2006/relationships/image" Target="../media/image5355.png"/><Relationship Id="rId139" Type="http://schemas.openxmlformats.org/officeDocument/2006/relationships/image" Target="../media/image5403.png"/><Relationship Id="rId290" Type="http://schemas.openxmlformats.org/officeDocument/2006/relationships/customXml" Target="../ink/ink5896.xml"/><Relationship Id="rId304" Type="http://schemas.openxmlformats.org/officeDocument/2006/relationships/customXml" Target="../ink/ink5903.xml"/><Relationship Id="rId346" Type="http://schemas.openxmlformats.org/officeDocument/2006/relationships/customXml" Target="../ink/ink5924.xml"/><Relationship Id="rId388" Type="http://schemas.openxmlformats.org/officeDocument/2006/relationships/customXml" Target="../ink/ink5945.xml"/><Relationship Id="rId85" Type="http://schemas.openxmlformats.org/officeDocument/2006/relationships/image" Target="../media/image5376.png"/><Relationship Id="rId150" Type="http://schemas.openxmlformats.org/officeDocument/2006/relationships/customXml" Target="../ink/ink5826.xml"/><Relationship Id="rId192" Type="http://schemas.openxmlformats.org/officeDocument/2006/relationships/customXml" Target="../ink/ink5847.xml"/><Relationship Id="rId206" Type="http://schemas.openxmlformats.org/officeDocument/2006/relationships/customXml" Target="../ink/ink5854.xml"/><Relationship Id="rId413" Type="http://schemas.openxmlformats.org/officeDocument/2006/relationships/image" Target="../media/image5540.png"/><Relationship Id="rId248" Type="http://schemas.openxmlformats.org/officeDocument/2006/relationships/customXml" Target="../ink/ink5875.xml"/><Relationship Id="rId455" Type="http://schemas.openxmlformats.org/officeDocument/2006/relationships/image" Target="../media/image5557.png"/><Relationship Id="rId12" Type="http://schemas.openxmlformats.org/officeDocument/2006/relationships/customXml" Target="../ink/ink5757.xml"/><Relationship Id="rId108" Type="http://schemas.openxmlformats.org/officeDocument/2006/relationships/customXml" Target="../ink/ink5805.xml"/><Relationship Id="rId315" Type="http://schemas.openxmlformats.org/officeDocument/2006/relationships/image" Target="../media/image5491.png"/><Relationship Id="rId357" Type="http://schemas.openxmlformats.org/officeDocument/2006/relationships/image" Target="../media/image5512.png"/><Relationship Id="rId54" Type="http://schemas.openxmlformats.org/officeDocument/2006/relationships/customXml" Target="../ink/ink5778.xml"/><Relationship Id="rId96" Type="http://schemas.openxmlformats.org/officeDocument/2006/relationships/customXml" Target="../ink/ink5799.xml"/><Relationship Id="rId161" Type="http://schemas.openxmlformats.org/officeDocument/2006/relationships/image" Target="../media/image5414.png"/><Relationship Id="rId217" Type="http://schemas.openxmlformats.org/officeDocument/2006/relationships/image" Target="../media/image5442.png"/><Relationship Id="rId399" Type="http://schemas.openxmlformats.org/officeDocument/2006/relationships/image" Target="../media/image5533.png"/><Relationship Id="rId259" Type="http://schemas.openxmlformats.org/officeDocument/2006/relationships/image" Target="../media/image5463.png"/><Relationship Id="rId424" Type="http://schemas.openxmlformats.org/officeDocument/2006/relationships/customXml" Target="../ink/ink5963.xml"/><Relationship Id="rId466" Type="http://schemas.openxmlformats.org/officeDocument/2006/relationships/customXml" Target="../ink/ink5984.xml"/><Relationship Id="rId23" Type="http://schemas.openxmlformats.org/officeDocument/2006/relationships/image" Target="../media/image5346.png"/><Relationship Id="rId119" Type="http://schemas.openxmlformats.org/officeDocument/2006/relationships/image" Target="../media/image5393.png"/><Relationship Id="rId270" Type="http://schemas.openxmlformats.org/officeDocument/2006/relationships/customXml" Target="../ink/ink5886.xml"/><Relationship Id="rId326" Type="http://schemas.openxmlformats.org/officeDocument/2006/relationships/customXml" Target="../ink/ink5914.xml"/><Relationship Id="rId65" Type="http://schemas.openxmlformats.org/officeDocument/2006/relationships/image" Target="../media/image5366.png"/><Relationship Id="rId130" Type="http://schemas.openxmlformats.org/officeDocument/2006/relationships/customXml" Target="../ink/ink5816.xml"/><Relationship Id="rId368" Type="http://schemas.openxmlformats.org/officeDocument/2006/relationships/customXml" Target="../ink/ink5935.xml"/><Relationship Id="rId172" Type="http://schemas.openxmlformats.org/officeDocument/2006/relationships/customXml" Target="../ink/ink5837.xml"/><Relationship Id="rId193" Type="http://schemas.openxmlformats.org/officeDocument/2006/relationships/image" Target="../media/image5430.png"/><Relationship Id="rId207" Type="http://schemas.openxmlformats.org/officeDocument/2006/relationships/image" Target="../media/image5437.png"/><Relationship Id="rId228" Type="http://schemas.openxmlformats.org/officeDocument/2006/relationships/customXml" Target="../ink/ink5865.xml"/><Relationship Id="rId249" Type="http://schemas.openxmlformats.org/officeDocument/2006/relationships/image" Target="../media/image5458.png"/><Relationship Id="rId414" Type="http://schemas.openxmlformats.org/officeDocument/2006/relationships/customXml" Target="../ink/ink5958.xml"/><Relationship Id="rId435" Type="http://schemas.openxmlformats.org/officeDocument/2006/relationships/image" Target="../media/image5547.png"/><Relationship Id="rId456" Type="http://schemas.openxmlformats.org/officeDocument/2006/relationships/customXml" Target="../ink/ink5979.xml"/><Relationship Id="rId13" Type="http://schemas.openxmlformats.org/officeDocument/2006/relationships/image" Target="../media/image5341.png"/><Relationship Id="rId109" Type="http://schemas.openxmlformats.org/officeDocument/2006/relationships/image" Target="../media/image5388.png"/><Relationship Id="rId260" Type="http://schemas.openxmlformats.org/officeDocument/2006/relationships/customXml" Target="../ink/ink5881.xml"/><Relationship Id="rId281" Type="http://schemas.openxmlformats.org/officeDocument/2006/relationships/image" Target="../media/image5474.png"/><Relationship Id="rId316" Type="http://schemas.openxmlformats.org/officeDocument/2006/relationships/customXml" Target="../ink/ink5909.xml"/><Relationship Id="rId337" Type="http://schemas.openxmlformats.org/officeDocument/2006/relationships/image" Target="../media/image5502.png"/><Relationship Id="rId34" Type="http://schemas.openxmlformats.org/officeDocument/2006/relationships/customXml" Target="../ink/ink5768.xml"/><Relationship Id="rId55" Type="http://schemas.openxmlformats.org/officeDocument/2006/relationships/image" Target="../media/image5361.png"/><Relationship Id="rId76" Type="http://schemas.openxmlformats.org/officeDocument/2006/relationships/customXml" Target="../ink/ink5789.xml"/><Relationship Id="rId97" Type="http://schemas.openxmlformats.org/officeDocument/2006/relationships/image" Target="../media/image5382.png"/><Relationship Id="rId120" Type="http://schemas.openxmlformats.org/officeDocument/2006/relationships/customXml" Target="../ink/ink5811.xml"/><Relationship Id="rId141" Type="http://schemas.openxmlformats.org/officeDocument/2006/relationships/image" Target="../media/image5404.png"/><Relationship Id="rId358" Type="http://schemas.openxmlformats.org/officeDocument/2006/relationships/customXml" Target="../ink/ink5930.xml"/><Relationship Id="rId379" Type="http://schemas.openxmlformats.org/officeDocument/2006/relationships/image" Target="../media/image5523.png"/><Relationship Id="rId7" Type="http://schemas.openxmlformats.org/officeDocument/2006/relationships/image" Target="../media/image5338.png"/><Relationship Id="rId162" Type="http://schemas.openxmlformats.org/officeDocument/2006/relationships/customXml" Target="../ink/ink5832.xml"/><Relationship Id="rId183" Type="http://schemas.openxmlformats.org/officeDocument/2006/relationships/image" Target="../media/image5425.png"/><Relationship Id="rId218" Type="http://schemas.openxmlformats.org/officeDocument/2006/relationships/customXml" Target="../ink/ink5860.xml"/><Relationship Id="rId239" Type="http://schemas.openxmlformats.org/officeDocument/2006/relationships/image" Target="../media/image5453.png"/><Relationship Id="rId390" Type="http://schemas.openxmlformats.org/officeDocument/2006/relationships/customXml" Target="../ink/ink5946.xml"/><Relationship Id="rId404" Type="http://schemas.openxmlformats.org/officeDocument/2006/relationships/customXml" Target="../ink/ink5953.xml"/><Relationship Id="rId425" Type="http://schemas.openxmlformats.org/officeDocument/2006/relationships/image" Target="../media/image5546.png"/><Relationship Id="rId446" Type="http://schemas.openxmlformats.org/officeDocument/2006/relationships/customXml" Target="../ink/ink5974.xml"/><Relationship Id="rId467" Type="http://schemas.openxmlformats.org/officeDocument/2006/relationships/image" Target="../media/image5563.png"/><Relationship Id="rId250" Type="http://schemas.openxmlformats.org/officeDocument/2006/relationships/customXml" Target="../ink/ink5876.xml"/><Relationship Id="rId271" Type="http://schemas.openxmlformats.org/officeDocument/2006/relationships/image" Target="../media/image5469.png"/><Relationship Id="rId292" Type="http://schemas.openxmlformats.org/officeDocument/2006/relationships/customXml" Target="../ink/ink5897.xml"/><Relationship Id="rId306" Type="http://schemas.openxmlformats.org/officeDocument/2006/relationships/customXml" Target="../ink/ink5904.xml"/><Relationship Id="rId24" Type="http://schemas.openxmlformats.org/officeDocument/2006/relationships/customXml" Target="../ink/ink5763.xml"/><Relationship Id="rId45" Type="http://schemas.openxmlformats.org/officeDocument/2006/relationships/image" Target="../media/image5356.png"/><Relationship Id="rId66" Type="http://schemas.openxmlformats.org/officeDocument/2006/relationships/customXml" Target="../ink/ink5784.xml"/><Relationship Id="rId87" Type="http://schemas.openxmlformats.org/officeDocument/2006/relationships/image" Target="../media/image5377.png"/><Relationship Id="rId110" Type="http://schemas.openxmlformats.org/officeDocument/2006/relationships/customXml" Target="../ink/ink5806.xml"/><Relationship Id="rId131" Type="http://schemas.openxmlformats.org/officeDocument/2006/relationships/image" Target="../media/image5399.png"/><Relationship Id="rId327" Type="http://schemas.openxmlformats.org/officeDocument/2006/relationships/image" Target="../media/image5497.png"/><Relationship Id="rId348" Type="http://schemas.openxmlformats.org/officeDocument/2006/relationships/customXml" Target="../ink/ink5925.xml"/><Relationship Id="rId369" Type="http://schemas.openxmlformats.org/officeDocument/2006/relationships/image" Target="../media/image5518.png"/><Relationship Id="rId152" Type="http://schemas.openxmlformats.org/officeDocument/2006/relationships/customXml" Target="../ink/ink5827.xml"/><Relationship Id="rId173" Type="http://schemas.openxmlformats.org/officeDocument/2006/relationships/image" Target="../media/image5420.png"/><Relationship Id="rId194" Type="http://schemas.openxmlformats.org/officeDocument/2006/relationships/customXml" Target="../ink/ink5848.xml"/><Relationship Id="rId208" Type="http://schemas.openxmlformats.org/officeDocument/2006/relationships/customXml" Target="../ink/ink5855.xml"/><Relationship Id="rId229" Type="http://schemas.openxmlformats.org/officeDocument/2006/relationships/image" Target="../media/image5448.png"/><Relationship Id="rId380" Type="http://schemas.openxmlformats.org/officeDocument/2006/relationships/customXml" Target="../ink/ink5941.xml"/><Relationship Id="rId415" Type="http://schemas.openxmlformats.org/officeDocument/2006/relationships/image" Target="../media/image5541.png"/><Relationship Id="rId436" Type="http://schemas.openxmlformats.org/officeDocument/2006/relationships/customXml" Target="../ink/ink5969.xml"/><Relationship Id="rId457" Type="http://schemas.openxmlformats.org/officeDocument/2006/relationships/image" Target="../media/image5558.png"/><Relationship Id="rId240" Type="http://schemas.openxmlformats.org/officeDocument/2006/relationships/customXml" Target="../ink/ink5871.xml"/><Relationship Id="rId261" Type="http://schemas.openxmlformats.org/officeDocument/2006/relationships/image" Target="../media/image5464.png"/><Relationship Id="rId14" Type="http://schemas.openxmlformats.org/officeDocument/2006/relationships/customXml" Target="../ink/ink5758.xml"/><Relationship Id="rId35" Type="http://schemas.openxmlformats.org/officeDocument/2006/relationships/image" Target="../media/image5352.png"/><Relationship Id="rId56" Type="http://schemas.openxmlformats.org/officeDocument/2006/relationships/customXml" Target="../ink/ink5779.xml"/><Relationship Id="rId77" Type="http://schemas.openxmlformats.org/officeDocument/2006/relationships/image" Target="../media/image5372.png"/><Relationship Id="rId100" Type="http://schemas.openxmlformats.org/officeDocument/2006/relationships/customXml" Target="../ink/ink5801.xml"/><Relationship Id="rId282" Type="http://schemas.openxmlformats.org/officeDocument/2006/relationships/customXml" Target="../ink/ink5892.xml"/><Relationship Id="rId317" Type="http://schemas.openxmlformats.org/officeDocument/2006/relationships/image" Target="../media/image5492.png"/><Relationship Id="rId338" Type="http://schemas.openxmlformats.org/officeDocument/2006/relationships/customXml" Target="../ink/ink5920.xml"/><Relationship Id="rId359" Type="http://schemas.openxmlformats.org/officeDocument/2006/relationships/image" Target="../media/image5513.png"/><Relationship Id="rId8" Type="http://schemas.openxmlformats.org/officeDocument/2006/relationships/customXml" Target="../ink/ink5755.xml"/><Relationship Id="rId98" Type="http://schemas.openxmlformats.org/officeDocument/2006/relationships/customXml" Target="../ink/ink5800.xml"/><Relationship Id="rId121" Type="http://schemas.openxmlformats.org/officeDocument/2006/relationships/image" Target="../media/image5394.png"/><Relationship Id="rId142" Type="http://schemas.openxmlformats.org/officeDocument/2006/relationships/customXml" Target="../ink/ink5822.xml"/><Relationship Id="rId163" Type="http://schemas.openxmlformats.org/officeDocument/2006/relationships/image" Target="../media/image5415.png"/><Relationship Id="rId184" Type="http://schemas.openxmlformats.org/officeDocument/2006/relationships/customXml" Target="../ink/ink5843.xml"/><Relationship Id="rId219" Type="http://schemas.openxmlformats.org/officeDocument/2006/relationships/image" Target="../media/image5443.png"/><Relationship Id="rId370" Type="http://schemas.openxmlformats.org/officeDocument/2006/relationships/customXml" Target="../ink/ink5936.xml"/><Relationship Id="rId391" Type="http://schemas.openxmlformats.org/officeDocument/2006/relationships/image" Target="../media/image5529.png"/><Relationship Id="rId405" Type="http://schemas.openxmlformats.org/officeDocument/2006/relationships/image" Target="../media/image5536.png"/><Relationship Id="rId426" Type="http://schemas.openxmlformats.org/officeDocument/2006/relationships/customXml" Target="../ink/ink5964.xml"/><Relationship Id="rId447" Type="http://schemas.openxmlformats.org/officeDocument/2006/relationships/image" Target="../media/image5553.png"/><Relationship Id="rId230" Type="http://schemas.openxmlformats.org/officeDocument/2006/relationships/customXml" Target="../ink/ink5866.xml"/><Relationship Id="rId251" Type="http://schemas.openxmlformats.org/officeDocument/2006/relationships/image" Target="../media/image5459.png"/><Relationship Id="rId468" Type="http://schemas.openxmlformats.org/officeDocument/2006/relationships/customXml" Target="../ink/ink5985.xml"/><Relationship Id="rId25" Type="http://schemas.openxmlformats.org/officeDocument/2006/relationships/image" Target="../media/image5347.png"/><Relationship Id="rId46" Type="http://schemas.openxmlformats.org/officeDocument/2006/relationships/customXml" Target="../ink/ink5774.xml"/><Relationship Id="rId67" Type="http://schemas.openxmlformats.org/officeDocument/2006/relationships/image" Target="../media/image5367.png"/><Relationship Id="rId272" Type="http://schemas.openxmlformats.org/officeDocument/2006/relationships/customXml" Target="../ink/ink5887.xml"/><Relationship Id="rId293" Type="http://schemas.openxmlformats.org/officeDocument/2006/relationships/image" Target="../media/image5480.png"/><Relationship Id="rId307" Type="http://schemas.openxmlformats.org/officeDocument/2006/relationships/image" Target="../media/image5487.png"/><Relationship Id="rId328" Type="http://schemas.openxmlformats.org/officeDocument/2006/relationships/customXml" Target="../ink/ink5915.xml"/><Relationship Id="rId349" Type="http://schemas.openxmlformats.org/officeDocument/2006/relationships/image" Target="../media/image5508.png"/><Relationship Id="rId88" Type="http://schemas.openxmlformats.org/officeDocument/2006/relationships/customXml" Target="../ink/ink5795.xml"/><Relationship Id="rId111" Type="http://schemas.openxmlformats.org/officeDocument/2006/relationships/image" Target="../media/image5389.png"/><Relationship Id="rId132" Type="http://schemas.openxmlformats.org/officeDocument/2006/relationships/customXml" Target="../ink/ink5817.xml"/><Relationship Id="rId153" Type="http://schemas.openxmlformats.org/officeDocument/2006/relationships/image" Target="../media/image5410.png"/><Relationship Id="rId174" Type="http://schemas.openxmlformats.org/officeDocument/2006/relationships/customXml" Target="../ink/ink5838.xml"/><Relationship Id="rId195" Type="http://schemas.openxmlformats.org/officeDocument/2006/relationships/image" Target="../media/image5431.png"/><Relationship Id="rId209" Type="http://schemas.openxmlformats.org/officeDocument/2006/relationships/image" Target="../media/image5438.png"/><Relationship Id="rId360" Type="http://schemas.openxmlformats.org/officeDocument/2006/relationships/customXml" Target="../ink/ink5931.xml"/><Relationship Id="rId381" Type="http://schemas.openxmlformats.org/officeDocument/2006/relationships/image" Target="../media/image5524.png"/><Relationship Id="rId416" Type="http://schemas.openxmlformats.org/officeDocument/2006/relationships/customXml" Target="../ink/ink5959.xml"/><Relationship Id="rId220" Type="http://schemas.openxmlformats.org/officeDocument/2006/relationships/customXml" Target="../ink/ink5861.xml"/><Relationship Id="rId241" Type="http://schemas.openxmlformats.org/officeDocument/2006/relationships/image" Target="../media/image5454.png"/><Relationship Id="rId437" Type="http://schemas.openxmlformats.org/officeDocument/2006/relationships/image" Target="../media/image5548.png"/><Relationship Id="rId458" Type="http://schemas.openxmlformats.org/officeDocument/2006/relationships/customXml" Target="../ink/ink5980.xml"/><Relationship Id="rId15" Type="http://schemas.openxmlformats.org/officeDocument/2006/relationships/image" Target="../media/image5342.png"/><Relationship Id="rId36" Type="http://schemas.openxmlformats.org/officeDocument/2006/relationships/customXml" Target="../ink/ink5769.xml"/><Relationship Id="rId57" Type="http://schemas.openxmlformats.org/officeDocument/2006/relationships/image" Target="../media/image5362.png"/><Relationship Id="rId262" Type="http://schemas.openxmlformats.org/officeDocument/2006/relationships/customXml" Target="../ink/ink5882.xml"/><Relationship Id="rId283" Type="http://schemas.openxmlformats.org/officeDocument/2006/relationships/image" Target="../media/image5475.png"/><Relationship Id="rId318" Type="http://schemas.openxmlformats.org/officeDocument/2006/relationships/customXml" Target="../ink/ink5910.xml"/><Relationship Id="rId339" Type="http://schemas.openxmlformats.org/officeDocument/2006/relationships/image" Target="../media/image5503.png"/><Relationship Id="rId78" Type="http://schemas.openxmlformats.org/officeDocument/2006/relationships/customXml" Target="../ink/ink5790.xml"/><Relationship Id="rId99" Type="http://schemas.openxmlformats.org/officeDocument/2006/relationships/image" Target="../media/image5383.png"/><Relationship Id="rId101" Type="http://schemas.openxmlformats.org/officeDocument/2006/relationships/image" Target="../media/image5384.png"/><Relationship Id="rId122" Type="http://schemas.openxmlformats.org/officeDocument/2006/relationships/customXml" Target="../ink/ink5812.xml"/><Relationship Id="rId143" Type="http://schemas.openxmlformats.org/officeDocument/2006/relationships/image" Target="../media/image5405.png"/><Relationship Id="rId164" Type="http://schemas.openxmlformats.org/officeDocument/2006/relationships/customXml" Target="../ink/ink5833.xml"/><Relationship Id="rId185" Type="http://schemas.openxmlformats.org/officeDocument/2006/relationships/image" Target="../media/image5426.png"/><Relationship Id="rId350" Type="http://schemas.openxmlformats.org/officeDocument/2006/relationships/customXml" Target="../ink/ink5926.xml"/><Relationship Id="rId371" Type="http://schemas.openxmlformats.org/officeDocument/2006/relationships/image" Target="../media/image5519.png"/><Relationship Id="rId406" Type="http://schemas.openxmlformats.org/officeDocument/2006/relationships/customXml" Target="../ink/ink5954.xml"/><Relationship Id="rId9" Type="http://schemas.openxmlformats.org/officeDocument/2006/relationships/image" Target="../media/image5339.png"/><Relationship Id="rId210" Type="http://schemas.openxmlformats.org/officeDocument/2006/relationships/customXml" Target="../ink/ink5856.xml"/><Relationship Id="rId392" Type="http://schemas.openxmlformats.org/officeDocument/2006/relationships/customXml" Target="../ink/ink5947.xml"/><Relationship Id="rId427" Type="http://schemas.openxmlformats.org/officeDocument/2006/relationships/image" Target="../media/image4493.png"/><Relationship Id="rId448" Type="http://schemas.openxmlformats.org/officeDocument/2006/relationships/customXml" Target="../ink/ink5975.xml"/><Relationship Id="rId469" Type="http://schemas.openxmlformats.org/officeDocument/2006/relationships/image" Target="../media/image5564.png"/><Relationship Id="rId26" Type="http://schemas.openxmlformats.org/officeDocument/2006/relationships/customXml" Target="../ink/ink5764.xml"/><Relationship Id="rId231" Type="http://schemas.openxmlformats.org/officeDocument/2006/relationships/image" Target="../media/image5449.png"/><Relationship Id="rId252" Type="http://schemas.openxmlformats.org/officeDocument/2006/relationships/customXml" Target="../ink/ink5877.xml"/><Relationship Id="rId273" Type="http://schemas.openxmlformats.org/officeDocument/2006/relationships/image" Target="../media/image5470.png"/><Relationship Id="rId294" Type="http://schemas.openxmlformats.org/officeDocument/2006/relationships/customXml" Target="../ink/ink5898.xml"/><Relationship Id="rId308" Type="http://schemas.openxmlformats.org/officeDocument/2006/relationships/customXml" Target="../ink/ink5905.xml"/><Relationship Id="rId329" Type="http://schemas.openxmlformats.org/officeDocument/2006/relationships/image" Target="../media/image5498.png"/><Relationship Id="rId47" Type="http://schemas.openxmlformats.org/officeDocument/2006/relationships/image" Target="../media/image5357.png"/><Relationship Id="rId68" Type="http://schemas.openxmlformats.org/officeDocument/2006/relationships/customXml" Target="../ink/ink5785.xml"/><Relationship Id="rId89" Type="http://schemas.openxmlformats.org/officeDocument/2006/relationships/image" Target="../media/image5378.png"/><Relationship Id="rId112" Type="http://schemas.openxmlformats.org/officeDocument/2006/relationships/customXml" Target="../ink/ink5807.xml"/><Relationship Id="rId133" Type="http://schemas.openxmlformats.org/officeDocument/2006/relationships/image" Target="../media/image5400.png"/><Relationship Id="rId154" Type="http://schemas.openxmlformats.org/officeDocument/2006/relationships/customXml" Target="../ink/ink5828.xml"/><Relationship Id="rId175" Type="http://schemas.openxmlformats.org/officeDocument/2006/relationships/image" Target="../media/image5421.png"/><Relationship Id="rId340" Type="http://schemas.openxmlformats.org/officeDocument/2006/relationships/customXml" Target="../ink/ink5921.xml"/><Relationship Id="rId361" Type="http://schemas.openxmlformats.org/officeDocument/2006/relationships/image" Target="../media/image5514.png"/><Relationship Id="rId196" Type="http://schemas.openxmlformats.org/officeDocument/2006/relationships/customXml" Target="../ink/ink5849.xml"/><Relationship Id="rId200" Type="http://schemas.openxmlformats.org/officeDocument/2006/relationships/customXml" Target="../ink/ink5851.xml"/><Relationship Id="rId382" Type="http://schemas.openxmlformats.org/officeDocument/2006/relationships/customXml" Target="../ink/ink5942.xml"/><Relationship Id="rId417" Type="http://schemas.openxmlformats.org/officeDocument/2006/relationships/image" Target="../media/image5542.png"/><Relationship Id="rId438" Type="http://schemas.openxmlformats.org/officeDocument/2006/relationships/customXml" Target="../ink/ink5970.xml"/><Relationship Id="rId459" Type="http://schemas.openxmlformats.org/officeDocument/2006/relationships/image" Target="../media/image5559.png"/><Relationship Id="rId16" Type="http://schemas.openxmlformats.org/officeDocument/2006/relationships/customXml" Target="../ink/ink5759.xml"/><Relationship Id="rId221" Type="http://schemas.openxmlformats.org/officeDocument/2006/relationships/image" Target="../media/image5444.png"/><Relationship Id="rId242" Type="http://schemas.openxmlformats.org/officeDocument/2006/relationships/customXml" Target="../ink/ink5872.xml"/><Relationship Id="rId263" Type="http://schemas.openxmlformats.org/officeDocument/2006/relationships/image" Target="../media/image5465.png"/><Relationship Id="rId284" Type="http://schemas.openxmlformats.org/officeDocument/2006/relationships/customXml" Target="../ink/ink5893.xml"/><Relationship Id="rId319" Type="http://schemas.openxmlformats.org/officeDocument/2006/relationships/image" Target="../media/image5493.png"/><Relationship Id="rId37" Type="http://schemas.openxmlformats.org/officeDocument/2006/relationships/image" Target="../media/image5353.png"/><Relationship Id="rId58" Type="http://schemas.openxmlformats.org/officeDocument/2006/relationships/customXml" Target="../ink/ink5780.xml"/><Relationship Id="rId79" Type="http://schemas.openxmlformats.org/officeDocument/2006/relationships/image" Target="../media/image5373.png"/><Relationship Id="rId102" Type="http://schemas.openxmlformats.org/officeDocument/2006/relationships/customXml" Target="../ink/ink5802.xml"/><Relationship Id="rId123" Type="http://schemas.openxmlformats.org/officeDocument/2006/relationships/image" Target="../media/image5395.png"/><Relationship Id="rId144" Type="http://schemas.openxmlformats.org/officeDocument/2006/relationships/customXml" Target="../ink/ink5823.xml"/><Relationship Id="rId330" Type="http://schemas.openxmlformats.org/officeDocument/2006/relationships/customXml" Target="../ink/ink5916.xml"/><Relationship Id="rId90" Type="http://schemas.openxmlformats.org/officeDocument/2006/relationships/customXml" Target="../ink/ink5796.xml"/><Relationship Id="rId165" Type="http://schemas.openxmlformats.org/officeDocument/2006/relationships/image" Target="../media/image5416.png"/><Relationship Id="rId186" Type="http://schemas.openxmlformats.org/officeDocument/2006/relationships/customXml" Target="../ink/ink5844.xml"/><Relationship Id="rId351" Type="http://schemas.openxmlformats.org/officeDocument/2006/relationships/image" Target="../media/image5509.png"/><Relationship Id="rId372" Type="http://schemas.openxmlformats.org/officeDocument/2006/relationships/customXml" Target="../ink/ink5937.xml"/><Relationship Id="rId393" Type="http://schemas.openxmlformats.org/officeDocument/2006/relationships/image" Target="../media/image5530.png"/><Relationship Id="rId407" Type="http://schemas.openxmlformats.org/officeDocument/2006/relationships/image" Target="../media/image5537.png"/><Relationship Id="rId428" Type="http://schemas.openxmlformats.org/officeDocument/2006/relationships/customXml" Target="../ink/ink5965.xml"/><Relationship Id="rId449" Type="http://schemas.openxmlformats.org/officeDocument/2006/relationships/image" Target="../media/image5554.png"/><Relationship Id="rId211" Type="http://schemas.openxmlformats.org/officeDocument/2006/relationships/image" Target="../media/image5439.png"/><Relationship Id="rId232" Type="http://schemas.openxmlformats.org/officeDocument/2006/relationships/customXml" Target="../ink/ink5867.xml"/><Relationship Id="rId253" Type="http://schemas.openxmlformats.org/officeDocument/2006/relationships/image" Target="../media/image5460.png"/><Relationship Id="rId274" Type="http://schemas.openxmlformats.org/officeDocument/2006/relationships/customXml" Target="../ink/ink5888.xml"/><Relationship Id="rId295" Type="http://schemas.openxmlformats.org/officeDocument/2006/relationships/image" Target="../media/image5481.png"/><Relationship Id="rId309" Type="http://schemas.openxmlformats.org/officeDocument/2006/relationships/image" Target="../media/image5488.png"/><Relationship Id="rId460" Type="http://schemas.openxmlformats.org/officeDocument/2006/relationships/customXml" Target="../ink/ink5981.xml"/><Relationship Id="rId27" Type="http://schemas.openxmlformats.org/officeDocument/2006/relationships/image" Target="../media/image5348.png"/><Relationship Id="rId48" Type="http://schemas.openxmlformats.org/officeDocument/2006/relationships/customXml" Target="../ink/ink5775.xml"/><Relationship Id="rId69" Type="http://schemas.openxmlformats.org/officeDocument/2006/relationships/image" Target="../media/image5368.png"/><Relationship Id="rId113" Type="http://schemas.openxmlformats.org/officeDocument/2006/relationships/image" Target="../media/image5390.png"/><Relationship Id="rId134" Type="http://schemas.openxmlformats.org/officeDocument/2006/relationships/customXml" Target="../ink/ink5818.xml"/><Relationship Id="rId320" Type="http://schemas.openxmlformats.org/officeDocument/2006/relationships/customXml" Target="../ink/ink5911.xml"/><Relationship Id="rId80" Type="http://schemas.openxmlformats.org/officeDocument/2006/relationships/customXml" Target="../ink/ink5791.xml"/><Relationship Id="rId155" Type="http://schemas.openxmlformats.org/officeDocument/2006/relationships/image" Target="../media/image5411.png"/><Relationship Id="rId176" Type="http://schemas.openxmlformats.org/officeDocument/2006/relationships/customXml" Target="../ink/ink5839.xml"/><Relationship Id="rId197" Type="http://schemas.openxmlformats.org/officeDocument/2006/relationships/image" Target="../media/image5432.png"/><Relationship Id="rId341" Type="http://schemas.openxmlformats.org/officeDocument/2006/relationships/image" Target="../media/image5504.png"/><Relationship Id="rId362" Type="http://schemas.openxmlformats.org/officeDocument/2006/relationships/customXml" Target="../ink/ink5932.xml"/><Relationship Id="rId383" Type="http://schemas.openxmlformats.org/officeDocument/2006/relationships/image" Target="../media/image5525.png"/><Relationship Id="rId418" Type="http://schemas.openxmlformats.org/officeDocument/2006/relationships/customXml" Target="../ink/ink5960.xml"/><Relationship Id="rId439" Type="http://schemas.openxmlformats.org/officeDocument/2006/relationships/image" Target="../media/image5549.png"/><Relationship Id="rId201" Type="http://schemas.openxmlformats.org/officeDocument/2006/relationships/image" Target="../media/image5434.png"/><Relationship Id="rId222" Type="http://schemas.openxmlformats.org/officeDocument/2006/relationships/customXml" Target="../ink/ink5862.xml"/><Relationship Id="rId243" Type="http://schemas.openxmlformats.org/officeDocument/2006/relationships/image" Target="../media/image5455.png"/><Relationship Id="rId264" Type="http://schemas.openxmlformats.org/officeDocument/2006/relationships/customXml" Target="../ink/ink5883.xml"/><Relationship Id="rId285" Type="http://schemas.openxmlformats.org/officeDocument/2006/relationships/image" Target="../media/image5476.png"/><Relationship Id="rId450" Type="http://schemas.openxmlformats.org/officeDocument/2006/relationships/customXml" Target="../ink/ink5976.xml"/><Relationship Id="rId17" Type="http://schemas.openxmlformats.org/officeDocument/2006/relationships/image" Target="../media/image5343.png"/><Relationship Id="rId38" Type="http://schemas.openxmlformats.org/officeDocument/2006/relationships/customXml" Target="../ink/ink5770.xml"/><Relationship Id="rId59" Type="http://schemas.openxmlformats.org/officeDocument/2006/relationships/image" Target="../media/image5363.png"/><Relationship Id="rId103" Type="http://schemas.openxmlformats.org/officeDocument/2006/relationships/image" Target="../media/image5385.png"/><Relationship Id="rId124" Type="http://schemas.openxmlformats.org/officeDocument/2006/relationships/customXml" Target="../ink/ink5813.xml"/><Relationship Id="rId310" Type="http://schemas.openxmlformats.org/officeDocument/2006/relationships/customXml" Target="../ink/ink5906.xml"/><Relationship Id="rId70" Type="http://schemas.openxmlformats.org/officeDocument/2006/relationships/customXml" Target="../ink/ink5786.xml"/><Relationship Id="rId91" Type="http://schemas.openxmlformats.org/officeDocument/2006/relationships/image" Target="../media/image5379.png"/><Relationship Id="rId145" Type="http://schemas.openxmlformats.org/officeDocument/2006/relationships/image" Target="../media/image5406.png"/><Relationship Id="rId166" Type="http://schemas.openxmlformats.org/officeDocument/2006/relationships/customXml" Target="../ink/ink5834.xml"/><Relationship Id="rId187" Type="http://schemas.openxmlformats.org/officeDocument/2006/relationships/image" Target="../media/image5427.png"/><Relationship Id="rId331" Type="http://schemas.openxmlformats.org/officeDocument/2006/relationships/image" Target="../media/image5499.png"/><Relationship Id="rId352" Type="http://schemas.openxmlformats.org/officeDocument/2006/relationships/customXml" Target="../ink/ink5927.xml"/><Relationship Id="rId373" Type="http://schemas.openxmlformats.org/officeDocument/2006/relationships/image" Target="../media/image5520.png"/><Relationship Id="rId394" Type="http://schemas.openxmlformats.org/officeDocument/2006/relationships/customXml" Target="../ink/ink5948.xml"/><Relationship Id="rId408" Type="http://schemas.openxmlformats.org/officeDocument/2006/relationships/customXml" Target="../ink/ink5955.xml"/><Relationship Id="rId429" Type="http://schemas.openxmlformats.org/officeDocument/2006/relationships/image" Target="../media/image4494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857.xml"/><Relationship Id="rId233" Type="http://schemas.openxmlformats.org/officeDocument/2006/relationships/image" Target="../media/image5450.png"/><Relationship Id="rId254" Type="http://schemas.openxmlformats.org/officeDocument/2006/relationships/customXml" Target="../ink/ink5878.xml"/><Relationship Id="rId440" Type="http://schemas.openxmlformats.org/officeDocument/2006/relationships/customXml" Target="../ink/ink5971.xml"/><Relationship Id="rId28" Type="http://schemas.openxmlformats.org/officeDocument/2006/relationships/customXml" Target="../ink/ink5765.xml"/><Relationship Id="rId49" Type="http://schemas.openxmlformats.org/officeDocument/2006/relationships/image" Target="../media/image5358.png"/><Relationship Id="rId114" Type="http://schemas.openxmlformats.org/officeDocument/2006/relationships/customXml" Target="../ink/ink5808.xml"/><Relationship Id="rId275" Type="http://schemas.openxmlformats.org/officeDocument/2006/relationships/image" Target="../media/image5471.png"/><Relationship Id="rId296" Type="http://schemas.openxmlformats.org/officeDocument/2006/relationships/customXml" Target="../ink/ink5899.xml"/><Relationship Id="rId300" Type="http://schemas.openxmlformats.org/officeDocument/2006/relationships/customXml" Target="../ink/ink5901.xml"/><Relationship Id="rId461" Type="http://schemas.openxmlformats.org/officeDocument/2006/relationships/image" Target="../media/image5560.png"/><Relationship Id="rId60" Type="http://schemas.openxmlformats.org/officeDocument/2006/relationships/customXml" Target="../ink/ink5781.xml"/><Relationship Id="rId81" Type="http://schemas.openxmlformats.org/officeDocument/2006/relationships/image" Target="../media/image5374.png"/><Relationship Id="rId135" Type="http://schemas.openxmlformats.org/officeDocument/2006/relationships/image" Target="../media/image5401.png"/><Relationship Id="rId156" Type="http://schemas.openxmlformats.org/officeDocument/2006/relationships/customXml" Target="../ink/ink5829.xml"/><Relationship Id="rId177" Type="http://schemas.openxmlformats.org/officeDocument/2006/relationships/image" Target="../media/image5422.png"/><Relationship Id="rId198" Type="http://schemas.openxmlformats.org/officeDocument/2006/relationships/customXml" Target="../ink/ink5850.xml"/><Relationship Id="rId321" Type="http://schemas.openxmlformats.org/officeDocument/2006/relationships/image" Target="../media/image5494.png"/><Relationship Id="rId342" Type="http://schemas.openxmlformats.org/officeDocument/2006/relationships/customXml" Target="../ink/ink5922.xml"/><Relationship Id="rId363" Type="http://schemas.openxmlformats.org/officeDocument/2006/relationships/image" Target="../media/image5515.png"/><Relationship Id="rId384" Type="http://schemas.openxmlformats.org/officeDocument/2006/relationships/customXml" Target="../ink/ink5943.xml"/><Relationship Id="rId419" Type="http://schemas.openxmlformats.org/officeDocument/2006/relationships/image" Target="../media/image5543.png"/><Relationship Id="rId202" Type="http://schemas.openxmlformats.org/officeDocument/2006/relationships/customXml" Target="../ink/ink5852.xml"/><Relationship Id="rId223" Type="http://schemas.openxmlformats.org/officeDocument/2006/relationships/image" Target="../media/image5445.png"/><Relationship Id="rId244" Type="http://schemas.openxmlformats.org/officeDocument/2006/relationships/customXml" Target="../ink/ink5873.xml"/><Relationship Id="rId430" Type="http://schemas.openxmlformats.org/officeDocument/2006/relationships/customXml" Target="../ink/ink5966.xml"/><Relationship Id="rId18" Type="http://schemas.openxmlformats.org/officeDocument/2006/relationships/customXml" Target="../ink/ink5760.xml"/><Relationship Id="rId39" Type="http://schemas.openxmlformats.org/officeDocument/2006/relationships/image" Target="../media/image4447.png"/><Relationship Id="rId265" Type="http://schemas.openxmlformats.org/officeDocument/2006/relationships/image" Target="../media/image5466.png"/><Relationship Id="rId286" Type="http://schemas.openxmlformats.org/officeDocument/2006/relationships/customXml" Target="../ink/ink5894.xml"/><Relationship Id="rId451" Type="http://schemas.openxmlformats.org/officeDocument/2006/relationships/image" Target="../media/image5555.png"/><Relationship Id="rId50" Type="http://schemas.openxmlformats.org/officeDocument/2006/relationships/customXml" Target="../ink/ink5776.xml"/><Relationship Id="rId104" Type="http://schemas.openxmlformats.org/officeDocument/2006/relationships/customXml" Target="../ink/ink5803.xml"/><Relationship Id="rId125" Type="http://schemas.openxmlformats.org/officeDocument/2006/relationships/image" Target="../media/image5396.png"/><Relationship Id="rId146" Type="http://schemas.openxmlformats.org/officeDocument/2006/relationships/customXml" Target="../ink/ink5824.xml"/><Relationship Id="rId167" Type="http://schemas.openxmlformats.org/officeDocument/2006/relationships/image" Target="../media/image5417.png"/><Relationship Id="rId188" Type="http://schemas.openxmlformats.org/officeDocument/2006/relationships/customXml" Target="../ink/ink5845.xml"/><Relationship Id="rId311" Type="http://schemas.openxmlformats.org/officeDocument/2006/relationships/image" Target="../media/image5489.png"/><Relationship Id="rId332" Type="http://schemas.openxmlformats.org/officeDocument/2006/relationships/customXml" Target="../ink/ink5917.xml"/><Relationship Id="rId353" Type="http://schemas.openxmlformats.org/officeDocument/2006/relationships/image" Target="../media/image5510.png"/><Relationship Id="rId374" Type="http://schemas.openxmlformats.org/officeDocument/2006/relationships/customXml" Target="../ink/ink5938.xml"/><Relationship Id="rId395" Type="http://schemas.openxmlformats.org/officeDocument/2006/relationships/image" Target="../media/image5531.png"/><Relationship Id="rId409" Type="http://schemas.openxmlformats.org/officeDocument/2006/relationships/image" Target="../media/image5538.png"/><Relationship Id="rId71" Type="http://schemas.openxmlformats.org/officeDocument/2006/relationships/image" Target="../media/image5369.png"/><Relationship Id="rId92" Type="http://schemas.openxmlformats.org/officeDocument/2006/relationships/customXml" Target="../ink/ink5797.xml"/><Relationship Id="rId213" Type="http://schemas.openxmlformats.org/officeDocument/2006/relationships/image" Target="../media/image5440.png"/><Relationship Id="rId234" Type="http://schemas.openxmlformats.org/officeDocument/2006/relationships/customXml" Target="../ink/ink5868.xml"/><Relationship Id="rId420" Type="http://schemas.openxmlformats.org/officeDocument/2006/relationships/customXml" Target="../ink/ink5961.xml"/><Relationship Id="rId2" Type="http://schemas.openxmlformats.org/officeDocument/2006/relationships/customXml" Target="../ink/ink5752.xml"/><Relationship Id="rId29" Type="http://schemas.openxmlformats.org/officeDocument/2006/relationships/image" Target="../media/image5349.png"/><Relationship Id="rId255" Type="http://schemas.openxmlformats.org/officeDocument/2006/relationships/image" Target="../media/image5461.png"/><Relationship Id="rId276" Type="http://schemas.openxmlformats.org/officeDocument/2006/relationships/customXml" Target="../ink/ink5889.xml"/><Relationship Id="rId297" Type="http://schemas.openxmlformats.org/officeDocument/2006/relationships/image" Target="../media/image5482.png"/><Relationship Id="rId441" Type="http://schemas.openxmlformats.org/officeDocument/2006/relationships/image" Target="../media/image5550.png"/><Relationship Id="rId462" Type="http://schemas.openxmlformats.org/officeDocument/2006/relationships/customXml" Target="../ink/ink5982.xml"/><Relationship Id="rId40" Type="http://schemas.openxmlformats.org/officeDocument/2006/relationships/customXml" Target="../ink/ink5771.xml"/><Relationship Id="rId115" Type="http://schemas.openxmlformats.org/officeDocument/2006/relationships/image" Target="../media/image5391.png"/><Relationship Id="rId136" Type="http://schemas.openxmlformats.org/officeDocument/2006/relationships/customXml" Target="../ink/ink5819.xml"/><Relationship Id="rId157" Type="http://schemas.openxmlformats.org/officeDocument/2006/relationships/image" Target="../media/image5412.png"/><Relationship Id="rId178" Type="http://schemas.openxmlformats.org/officeDocument/2006/relationships/customXml" Target="../ink/ink5840.xml"/><Relationship Id="rId301" Type="http://schemas.openxmlformats.org/officeDocument/2006/relationships/image" Target="../media/image5484.png"/><Relationship Id="rId322" Type="http://schemas.openxmlformats.org/officeDocument/2006/relationships/customXml" Target="../ink/ink5912.xml"/><Relationship Id="rId343" Type="http://schemas.openxmlformats.org/officeDocument/2006/relationships/image" Target="../media/image5505.png"/><Relationship Id="rId364" Type="http://schemas.openxmlformats.org/officeDocument/2006/relationships/customXml" Target="../ink/ink5933.xml"/><Relationship Id="rId61" Type="http://schemas.openxmlformats.org/officeDocument/2006/relationships/image" Target="../media/image5364.png"/><Relationship Id="rId82" Type="http://schemas.openxmlformats.org/officeDocument/2006/relationships/customXml" Target="../ink/ink5792.xml"/><Relationship Id="rId199" Type="http://schemas.openxmlformats.org/officeDocument/2006/relationships/image" Target="../media/image5433.png"/><Relationship Id="rId203" Type="http://schemas.openxmlformats.org/officeDocument/2006/relationships/image" Target="../media/image5435.png"/><Relationship Id="rId385" Type="http://schemas.openxmlformats.org/officeDocument/2006/relationships/image" Target="../media/image5526.png"/><Relationship Id="rId19" Type="http://schemas.openxmlformats.org/officeDocument/2006/relationships/image" Target="../media/image5344.png"/><Relationship Id="rId224" Type="http://schemas.openxmlformats.org/officeDocument/2006/relationships/customXml" Target="../ink/ink5863.xml"/><Relationship Id="rId245" Type="http://schemas.openxmlformats.org/officeDocument/2006/relationships/image" Target="../media/image5456.png"/><Relationship Id="rId266" Type="http://schemas.openxmlformats.org/officeDocument/2006/relationships/customXml" Target="../ink/ink5884.xml"/><Relationship Id="rId287" Type="http://schemas.openxmlformats.org/officeDocument/2006/relationships/image" Target="../media/image5477.png"/><Relationship Id="rId410" Type="http://schemas.openxmlformats.org/officeDocument/2006/relationships/customXml" Target="../ink/ink5956.xml"/><Relationship Id="rId431" Type="http://schemas.openxmlformats.org/officeDocument/2006/relationships/image" Target="../media/image4495.png"/><Relationship Id="rId452" Type="http://schemas.openxmlformats.org/officeDocument/2006/relationships/customXml" Target="../ink/ink5977.xml"/><Relationship Id="rId30" Type="http://schemas.openxmlformats.org/officeDocument/2006/relationships/customXml" Target="../ink/ink5766.xml"/><Relationship Id="rId105" Type="http://schemas.openxmlformats.org/officeDocument/2006/relationships/image" Target="../media/image5386.png"/><Relationship Id="rId126" Type="http://schemas.openxmlformats.org/officeDocument/2006/relationships/customXml" Target="../ink/ink5814.xml"/><Relationship Id="rId147" Type="http://schemas.openxmlformats.org/officeDocument/2006/relationships/image" Target="../media/image5407.png"/><Relationship Id="rId168" Type="http://schemas.openxmlformats.org/officeDocument/2006/relationships/customXml" Target="../ink/ink5835.xml"/><Relationship Id="rId312" Type="http://schemas.openxmlformats.org/officeDocument/2006/relationships/customXml" Target="../ink/ink5907.xml"/><Relationship Id="rId333" Type="http://schemas.openxmlformats.org/officeDocument/2006/relationships/image" Target="../media/image5500.png"/><Relationship Id="rId354" Type="http://schemas.openxmlformats.org/officeDocument/2006/relationships/customXml" Target="../ink/ink5928.xml"/><Relationship Id="rId51" Type="http://schemas.openxmlformats.org/officeDocument/2006/relationships/image" Target="../media/image5359.png"/><Relationship Id="rId72" Type="http://schemas.openxmlformats.org/officeDocument/2006/relationships/customXml" Target="../ink/ink5787.xml"/><Relationship Id="rId93" Type="http://schemas.openxmlformats.org/officeDocument/2006/relationships/image" Target="../media/image5380.png"/><Relationship Id="rId189" Type="http://schemas.openxmlformats.org/officeDocument/2006/relationships/image" Target="../media/image5428.png"/><Relationship Id="rId375" Type="http://schemas.openxmlformats.org/officeDocument/2006/relationships/image" Target="../media/image5521.png"/><Relationship Id="rId396" Type="http://schemas.openxmlformats.org/officeDocument/2006/relationships/customXml" Target="../ink/ink5949.xml"/><Relationship Id="rId3" Type="http://schemas.openxmlformats.org/officeDocument/2006/relationships/image" Target="../media/image5336.png"/><Relationship Id="rId214" Type="http://schemas.openxmlformats.org/officeDocument/2006/relationships/customXml" Target="../ink/ink5858.xml"/><Relationship Id="rId235" Type="http://schemas.openxmlformats.org/officeDocument/2006/relationships/image" Target="../media/image5451.png"/><Relationship Id="rId256" Type="http://schemas.openxmlformats.org/officeDocument/2006/relationships/customXml" Target="../ink/ink5879.xml"/><Relationship Id="rId277" Type="http://schemas.openxmlformats.org/officeDocument/2006/relationships/image" Target="../media/image5472.png"/><Relationship Id="rId298" Type="http://schemas.openxmlformats.org/officeDocument/2006/relationships/customXml" Target="../ink/ink5900.xml"/><Relationship Id="rId400" Type="http://schemas.openxmlformats.org/officeDocument/2006/relationships/customXml" Target="../ink/ink5951.xml"/><Relationship Id="rId421" Type="http://schemas.openxmlformats.org/officeDocument/2006/relationships/image" Target="../media/image5544.png"/><Relationship Id="rId442" Type="http://schemas.openxmlformats.org/officeDocument/2006/relationships/customXml" Target="../ink/ink5972.xml"/><Relationship Id="rId463" Type="http://schemas.openxmlformats.org/officeDocument/2006/relationships/image" Target="../media/image5561.png"/><Relationship Id="rId116" Type="http://schemas.openxmlformats.org/officeDocument/2006/relationships/customXml" Target="../ink/ink5809.xml"/><Relationship Id="rId137" Type="http://schemas.openxmlformats.org/officeDocument/2006/relationships/image" Target="../media/image5402.png"/><Relationship Id="rId158" Type="http://schemas.openxmlformats.org/officeDocument/2006/relationships/customXml" Target="../ink/ink5830.xml"/><Relationship Id="rId302" Type="http://schemas.openxmlformats.org/officeDocument/2006/relationships/customXml" Target="../ink/ink5902.xml"/><Relationship Id="rId323" Type="http://schemas.openxmlformats.org/officeDocument/2006/relationships/image" Target="../media/image5495.png"/><Relationship Id="rId344" Type="http://schemas.openxmlformats.org/officeDocument/2006/relationships/customXml" Target="../ink/ink5923.xml"/><Relationship Id="rId20" Type="http://schemas.openxmlformats.org/officeDocument/2006/relationships/customXml" Target="../ink/ink5761.xml"/><Relationship Id="rId41" Type="http://schemas.openxmlformats.org/officeDocument/2006/relationships/image" Target="../media/image5354.png"/><Relationship Id="rId62" Type="http://schemas.openxmlformats.org/officeDocument/2006/relationships/customXml" Target="../ink/ink5782.xml"/><Relationship Id="rId83" Type="http://schemas.openxmlformats.org/officeDocument/2006/relationships/image" Target="../media/image5375.png"/><Relationship Id="rId179" Type="http://schemas.openxmlformats.org/officeDocument/2006/relationships/image" Target="../media/image5423.png"/><Relationship Id="rId365" Type="http://schemas.openxmlformats.org/officeDocument/2006/relationships/image" Target="../media/image5516.png"/><Relationship Id="rId386" Type="http://schemas.openxmlformats.org/officeDocument/2006/relationships/customXml" Target="../ink/ink5944.xml"/><Relationship Id="rId190" Type="http://schemas.openxmlformats.org/officeDocument/2006/relationships/customXml" Target="../ink/ink5846.xml"/><Relationship Id="rId204" Type="http://schemas.openxmlformats.org/officeDocument/2006/relationships/customXml" Target="../ink/ink5853.xml"/><Relationship Id="rId225" Type="http://schemas.openxmlformats.org/officeDocument/2006/relationships/image" Target="../media/image5446.png"/><Relationship Id="rId246" Type="http://schemas.openxmlformats.org/officeDocument/2006/relationships/customXml" Target="../ink/ink5874.xml"/><Relationship Id="rId267" Type="http://schemas.openxmlformats.org/officeDocument/2006/relationships/image" Target="../media/image5467.png"/><Relationship Id="rId288" Type="http://schemas.openxmlformats.org/officeDocument/2006/relationships/customXml" Target="../ink/ink5895.xml"/><Relationship Id="rId411" Type="http://schemas.openxmlformats.org/officeDocument/2006/relationships/image" Target="../media/image5539.png"/><Relationship Id="rId432" Type="http://schemas.openxmlformats.org/officeDocument/2006/relationships/customXml" Target="../ink/ink5967.xml"/><Relationship Id="rId453" Type="http://schemas.openxmlformats.org/officeDocument/2006/relationships/image" Target="../media/image5556.png"/><Relationship Id="rId106" Type="http://schemas.openxmlformats.org/officeDocument/2006/relationships/customXml" Target="../ink/ink5804.xml"/><Relationship Id="rId127" Type="http://schemas.openxmlformats.org/officeDocument/2006/relationships/image" Target="../media/image5397.png"/><Relationship Id="rId313" Type="http://schemas.openxmlformats.org/officeDocument/2006/relationships/image" Target="../media/image5490.png"/><Relationship Id="rId10" Type="http://schemas.openxmlformats.org/officeDocument/2006/relationships/customXml" Target="../ink/ink5756.xml"/><Relationship Id="rId31" Type="http://schemas.openxmlformats.org/officeDocument/2006/relationships/image" Target="../media/image5350.png"/><Relationship Id="rId52" Type="http://schemas.openxmlformats.org/officeDocument/2006/relationships/customXml" Target="../ink/ink5777.xml"/><Relationship Id="rId73" Type="http://schemas.openxmlformats.org/officeDocument/2006/relationships/image" Target="../media/image5370.png"/><Relationship Id="rId94" Type="http://schemas.openxmlformats.org/officeDocument/2006/relationships/customXml" Target="../ink/ink5798.xml"/><Relationship Id="rId148" Type="http://schemas.openxmlformats.org/officeDocument/2006/relationships/customXml" Target="../ink/ink5825.xml"/><Relationship Id="rId169" Type="http://schemas.openxmlformats.org/officeDocument/2006/relationships/image" Target="../media/image5418.png"/><Relationship Id="rId334" Type="http://schemas.openxmlformats.org/officeDocument/2006/relationships/customXml" Target="../ink/ink5918.xml"/><Relationship Id="rId355" Type="http://schemas.openxmlformats.org/officeDocument/2006/relationships/image" Target="../media/image5511.png"/><Relationship Id="rId376" Type="http://schemas.openxmlformats.org/officeDocument/2006/relationships/customXml" Target="../ink/ink5939.xml"/><Relationship Id="rId397" Type="http://schemas.openxmlformats.org/officeDocument/2006/relationships/image" Target="../media/image5532.png"/><Relationship Id="rId4" Type="http://schemas.openxmlformats.org/officeDocument/2006/relationships/customXml" Target="../ink/ink5753.xml"/><Relationship Id="rId180" Type="http://schemas.openxmlformats.org/officeDocument/2006/relationships/customXml" Target="../ink/ink5841.xml"/><Relationship Id="rId215" Type="http://schemas.openxmlformats.org/officeDocument/2006/relationships/image" Target="../media/image5441.png"/><Relationship Id="rId236" Type="http://schemas.openxmlformats.org/officeDocument/2006/relationships/customXml" Target="../ink/ink5869.xml"/><Relationship Id="rId257" Type="http://schemas.openxmlformats.org/officeDocument/2006/relationships/image" Target="../media/image5462.png"/><Relationship Id="rId278" Type="http://schemas.openxmlformats.org/officeDocument/2006/relationships/customXml" Target="../ink/ink5890.xml"/><Relationship Id="rId401" Type="http://schemas.openxmlformats.org/officeDocument/2006/relationships/image" Target="../media/image5534.png"/><Relationship Id="rId422" Type="http://schemas.openxmlformats.org/officeDocument/2006/relationships/customXml" Target="../ink/ink5962.xml"/><Relationship Id="rId443" Type="http://schemas.openxmlformats.org/officeDocument/2006/relationships/image" Target="../media/image5551.png"/><Relationship Id="rId464" Type="http://schemas.openxmlformats.org/officeDocument/2006/relationships/customXml" Target="../ink/ink5983.xml"/><Relationship Id="rId303" Type="http://schemas.openxmlformats.org/officeDocument/2006/relationships/image" Target="../media/image5485.png"/><Relationship Id="rId42" Type="http://schemas.openxmlformats.org/officeDocument/2006/relationships/customXml" Target="../ink/ink5772.xml"/><Relationship Id="rId84" Type="http://schemas.openxmlformats.org/officeDocument/2006/relationships/customXml" Target="../ink/ink5793.xml"/><Relationship Id="rId138" Type="http://schemas.openxmlformats.org/officeDocument/2006/relationships/customXml" Target="../ink/ink5820.xml"/><Relationship Id="rId345" Type="http://schemas.openxmlformats.org/officeDocument/2006/relationships/image" Target="../media/image5506.png"/><Relationship Id="rId387" Type="http://schemas.openxmlformats.org/officeDocument/2006/relationships/image" Target="../media/image5527.png"/><Relationship Id="rId191" Type="http://schemas.openxmlformats.org/officeDocument/2006/relationships/image" Target="../media/image5429.png"/><Relationship Id="rId205" Type="http://schemas.openxmlformats.org/officeDocument/2006/relationships/image" Target="../media/image5436.png"/><Relationship Id="rId247" Type="http://schemas.openxmlformats.org/officeDocument/2006/relationships/image" Target="../media/image5457.png"/><Relationship Id="rId412" Type="http://schemas.openxmlformats.org/officeDocument/2006/relationships/customXml" Target="../ink/ink5957.xml"/><Relationship Id="rId107" Type="http://schemas.openxmlformats.org/officeDocument/2006/relationships/image" Target="../media/image5387.png"/><Relationship Id="rId289" Type="http://schemas.openxmlformats.org/officeDocument/2006/relationships/image" Target="../media/image5478.png"/><Relationship Id="rId454" Type="http://schemas.openxmlformats.org/officeDocument/2006/relationships/customXml" Target="../ink/ink5978.xml"/><Relationship Id="rId11" Type="http://schemas.openxmlformats.org/officeDocument/2006/relationships/image" Target="../media/image5340.png"/><Relationship Id="rId53" Type="http://schemas.openxmlformats.org/officeDocument/2006/relationships/image" Target="../media/image5360.png"/><Relationship Id="rId149" Type="http://schemas.openxmlformats.org/officeDocument/2006/relationships/image" Target="../media/image5408.png"/><Relationship Id="rId314" Type="http://schemas.openxmlformats.org/officeDocument/2006/relationships/customXml" Target="../ink/ink5908.xml"/><Relationship Id="rId356" Type="http://schemas.openxmlformats.org/officeDocument/2006/relationships/customXml" Target="../ink/ink5929.xml"/><Relationship Id="rId398" Type="http://schemas.openxmlformats.org/officeDocument/2006/relationships/customXml" Target="../ink/ink5950.xml"/><Relationship Id="rId95" Type="http://schemas.openxmlformats.org/officeDocument/2006/relationships/image" Target="../media/image5381.png"/><Relationship Id="rId160" Type="http://schemas.openxmlformats.org/officeDocument/2006/relationships/customXml" Target="../ink/ink5831.xml"/><Relationship Id="rId216" Type="http://schemas.openxmlformats.org/officeDocument/2006/relationships/customXml" Target="../ink/ink5859.xml"/><Relationship Id="rId423" Type="http://schemas.openxmlformats.org/officeDocument/2006/relationships/image" Target="../media/image5545.png"/><Relationship Id="rId258" Type="http://schemas.openxmlformats.org/officeDocument/2006/relationships/customXml" Target="../ink/ink5880.xml"/><Relationship Id="rId465" Type="http://schemas.openxmlformats.org/officeDocument/2006/relationships/image" Target="../media/image5562.png"/><Relationship Id="rId22" Type="http://schemas.openxmlformats.org/officeDocument/2006/relationships/customXml" Target="../ink/ink5762.xml"/><Relationship Id="rId64" Type="http://schemas.openxmlformats.org/officeDocument/2006/relationships/customXml" Target="../ink/ink5783.xml"/><Relationship Id="rId118" Type="http://schemas.openxmlformats.org/officeDocument/2006/relationships/customXml" Target="../ink/ink5810.xml"/><Relationship Id="rId325" Type="http://schemas.openxmlformats.org/officeDocument/2006/relationships/image" Target="../media/image5496.png"/><Relationship Id="rId367" Type="http://schemas.openxmlformats.org/officeDocument/2006/relationships/image" Target="../media/image5517.png"/><Relationship Id="rId171" Type="http://schemas.openxmlformats.org/officeDocument/2006/relationships/image" Target="../media/image5419.png"/><Relationship Id="rId227" Type="http://schemas.openxmlformats.org/officeDocument/2006/relationships/image" Target="../media/image5447.png"/><Relationship Id="rId269" Type="http://schemas.openxmlformats.org/officeDocument/2006/relationships/image" Target="../media/image5468.png"/><Relationship Id="rId434" Type="http://schemas.openxmlformats.org/officeDocument/2006/relationships/customXml" Target="../ink/ink5968.xml"/><Relationship Id="rId33" Type="http://schemas.openxmlformats.org/officeDocument/2006/relationships/image" Target="../media/image5351.png"/><Relationship Id="rId129" Type="http://schemas.openxmlformats.org/officeDocument/2006/relationships/image" Target="../media/image5398.png"/><Relationship Id="rId280" Type="http://schemas.openxmlformats.org/officeDocument/2006/relationships/customXml" Target="../ink/ink5891.xml"/><Relationship Id="rId336" Type="http://schemas.openxmlformats.org/officeDocument/2006/relationships/customXml" Target="../ink/ink5919.xml"/><Relationship Id="rId75" Type="http://schemas.openxmlformats.org/officeDocument/2006/relationships/image" Target="../media/image5371.png"/><Relationship Id="rId140" Type="http://schemas.openxmlformats.org/officeDocument/2006/relationships/customXml" Target="../ink/ink5821.xml"/><Relationship Id="rId182" Type="http://schemas.openxmlformats.org/officeDocument/2006/relationships/customXml" Target="../ink/ink5842.xml"/><Relationship Id="rId378" Type="http://schemas.openxmlformats.org/officeDocument/2006/relationships/customXml" Target="../ink/ink5940.xml"/><Relationship Id="rId403" Type="http://schemas.openxmlformats.org/officeDocument/2006/relationships/image" Target="../media/image5535.png"/><Relationship Id="rId6" Type="http://schemas.openxmlformats.org/officeDocument/2006/relationships/customXml" Target="../ink/ink5754.xml"/><Relationship Id="rId238" Type="http://schemas.openxmlformats.org/officeDocument/2006/relationships/customXml" Target="../ink/ink5870.xml"/><Relationship Id="rId445" Type="http://schemas.openxmlformats.org/officeDocument/2006/relationships/image" Target="../media/image5552.png"/><Relationship Id="rId291" Type="http://schemas.openxmlformats.org/officeDocument/2006/relationships/image" Target="../media/image5479.png"/><Relationship Id="rId305" Type="http://schemas.openxmlformats.org/officeDocument/2006/relationships/image" Target="../media/image5486.png"/><Relationship Id="rId347" Type="http://schemas.openxmlformats.org/officeDocument/2006/relationships/image" Target="../media/image5507.png"/><Relationship Id="rId44" Type="http://schemas.openxmlformats.org/officeDocument/2006/relationships/customXml" Target="../ink/ink5773.xml"/><Relationship Id="rId86" Type="http://schemas.openxmlformats.org/officeDocument/2006/relationships/customXml" Target="../ink/ink5794.xml"/><Relationship Id="rId151" Type="http://schemas.openxmlformats.org/officeDocument/2006/relationships/image" Target="../media/image5409.png"/><Relationship Id="rId389" Type="http://schemas.openxmlformats.org/officeDocument/2006/relationships/image" Target="../media/image5528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04.png"/><Relationship Id="rId299" Type="http://schemas.openxmlformats.org/officeDocument/2006/relationships/customXml" Target="../ink/ink6130.xml"/><Relationship Id="rId21" Type="http://schemas.openxmlformats.org/officeDocument/2006/relationships/image" Target="../media/image55560.png"/><Relationship Id="rId63" Type="http://schemas.openxmlformats.org/officeDocument/2006/relationships/image" Target="../media/image5577.png"/><Relationship Id="rId159" Type="http://schemas.openxmlformats.org/officeDocument/2006/relationships/customXml" Target="../ink/ink6064.xml"/><Relationship Id="rId324" Type="http://schemas.openxmlformats.org/officeDocument/2006/relationships/image" Target="../media/image5707.png"/><Relationship Id="rId531" Type="http://schemas.openxmlformats.org/officeDocument/2006/relationships/image" Target="../media/image7205.png"/><Relationship Id="rId170" Type="http://schemas.openxmlformats.org/officeDocument/2006/relationships/image" Target="../media/image5631.png"/><Relationship Id="rId191" Type="http://schemas.openxmlformats.org/officeDocument/2006/relationships/customXml" Target="../ink/ink6080.xml"/><Relationship Id="rId205" Type="http://schemas.openxmlformats.org/officeDocument/2006/relationships/customXml" Target="../ink/ink6087.xml"/><Relationship Id="rId226" Type="http://schemas.openxmlformats.org/officeDocument/2006/relationships/image" Target="../media/image5659.png"/><Relationship Id="rId247" Type="http://schemas.openxmlformats.org/officeDocument/2006/relationships/customXml" Target="../ink/ink6108.xml"/><Relationship Id="rId107" Type="http://schemas.openxmlformats.org/officeDocument/2006/relationships/image" Target="../media/image5599.png"/><Relationship Id="rId268" Type="http://schemas.openxmlformats.org/officeDocument/2006/relationships/image" Target="../media/image5680.png"/><Relationship Id="rId289" Type="http://schemas.openxmlformats.org/officeDocument/2006/relationships/customXml" Target="../ink/ink6125.xml"/><Relationship Id="rId496" Type="http://schemas.openxmlformats.org/officeDocument/2006/relationships/customXml" Target="../ink/ink6147.xml"/><Relationship Id="rId11" Type="http://schemas.openxmlformats.org/officeDocument/2006/relationships/image" Target="../media/image55510.png"/><Relationship Id="rId32" Type="http://schemas.openxmlformats.org/officeDocument/2006/relationships/customXml" Target="../ink/ink6001.xml"/><Relationship Id="rId53" Type="http://schemas.openxmlformats.org/officeDocument/2006/relationships/image" Target="../media/image5572.png"/><Relationship Id="rId74" Type="http://schemas.openxmlformats.org/officeDocument/2006/relationships/customXml" Target="../ink/ink6022.xml"/><Relationship Id="rId128" Type="http://schemas.openxmlformats.org/officeDocument/2006/relationships/customXml" Target="../ink/ink6049.xml"/><Relationship Id="rId149" Type="http://schemas.openxmlformats.org/officeDocument/2006/relationships/image" Target="../media/image5620.png"/><Relationship Id="rId314" Type="http://schemas.openxmlformats.org/officeDocument/2006/relationships/image" Target="../media/image5702.png"/><Relationship Id="rId500" Type="http://schemas.openxmlformats.org/officeDocument/2006/relationships/customXml" Target="../ink/ink6149.xml"/><Relationship Id="rId521" Type="http://schemas.openxmlformats.org/officeDocument/2006/relationships/image" Target="../media/image7200.png"/><Relationship Id="rId542" Type="http://schemas.openxmlformats.org/officeDocument/2006/relationships/customXml" Target="../ink/ink6170.xml"/><Relationship Id="rId563" Type="http://schemas.openxmlformats.org/officeDocument/2006/relationships/image" Target="../media/image40850.png"/><Relationship Id="rId5" Type="http://schemas.openxmlformats.org/officeDocument/2006/relationships/image" Target="../media/image55480.png"/><Relationship Id="rId95" Type="http://schemas.openxmlformats.org/officeDocument/2006/relationships/image" Target="../media/image5593.png"/><Relationship Id="rId160" Type="http://schemas.openxmlformats.org/officeDocument/2006/relationships/image" Target="../media/image5626.png"/><Relationship Id="rId181" Type="http://schemas.openxmlformats.org/officeDocument/2006/relationships/customXml" Target="../ink/ink6075.xml"/><Relationship Id="rId216" Type="http://schemas.openxmlformats.org/officeDocument/2006/relationships/image" Target="../media/image5654.png"/><Relationship Id="rId237" Type="http://schemas.openxmlformats.org/officeDocument/2006/relationships/customXml" Target="../ink/ink6103.xml"/><Relationship Id="rId279" Type="http://schemas.openxmlformats.org/officeDocument/2006/relationships/customXml" Target="../ink/ink6120.xml"/><Relationship Id="rId22" Type="http://schemas.openxmlformats.org/officeDocument/2006/relationships/customXml" Target="../ink/ink5996.xml"/><Relationship Id="rId43" Type="http://schemas.openxmlformats.org/officeDocument/2006/relationships/image" Target="../media/image5567.png"/><Relationship Id="rId64" Type="http://schemas.openxmlformats.org/officeDocument/2006/relationships/customXml" Target="../ink/ink6017.xml"/><Relationship Id="rId118" Type="http://schemas.openxmlformats.org/officeDocument/2006/relationships/customXml" Target="../ink/ink6044.xml"/><Relationship Id="rId139" Type="http://schemas.openxmlformats.org/officeDocument/2006/relationships/image" Target="../media/image5615.png"/><Relationship Id="rId290" Type="http://schemas.openxmlformats.org/officeDocument/2006/relationships/image" Target="../media/image5690.png"/><Relationship Id="rId304" Type="http://schemas.openxmlformats.org/officeDocument/2006/relationships/image" Target="../media/image5697.png"/><Relationship Id="rId325" Type="http://schemas.openxmlformats.org/officeDocument/2006/relationships/customXml" Target="../ink/ink6143.xml"/><Relationship Id="rId511" Type="http://schemas.openxmlformats.org/officeDocument/2006/relationships/image" Target="../media/image7195.png"/><Relationship Id="rId532" Type="http://schemas.openxmlformats.org/officeDocument/2006/relationships/customXml" Target="../ink/ink6165.xml"/><Relationship Id="rId553" Type="http://schemas.openxmlformats.org/officeDocument/2006/relationships/image" Target="../media/image40150.png"/><Relationship Id="rId85" Type="http://schemas.openxmlformats.org/officeDocument/2006/relationships/image" Target="../media/image5588.png"/><Relationship Id="rId150" Type="http://schemas.openxmlformats.org/officeDocument/2006/relationships/customXml" Target="../ink/ink6060.xml"/><Relationship Id="rId171" Type="http://schemas.openxmlformats.org/officeDocument/2006/relationships/customXml" Target="../ink/ink6070.xml"/><Relationship Id="rId192" Type="http://schemas.openxmlformats.org/officeDocument/2006/relationships/image" Target="../media/image5642.png"/><Relationship Id="rId206" Type="http://schemas.openxmlformats.org/officeDocument/2006/relationships/image" Target="../media/image5649.png"/><Relationship Id="rId227" Type="http://schemas.openxmlformats.org/officeDocument/2006/relationships/customXml" Target="../ink/ink6098.xml"/><Relationship Id="rId248" Type="http://schemas.openxmlformats.org/officeDocument/2006/relationships/image" Target="../media/image5670.png"/><Relationship Id="rId269" Type="http://schemas.openxmlformats.org/officeDocument/2006/relationships/customXml" Target="../ink/ink6115.xml"/><Relationship Id="rId497" Type="http://schemas.openxmlformats.org/officeDocument/2006/relationships/image" Target="../media/image7188.png"/><Relationship Id="rId12" Type="http://schemas.openxmlformats.org/officeDocument/2006/relationships/customXml" Target="../ink/ink5991.xml"/><Relationship Id="rId33" Type="http://schemas.openxmlformats.org/officeDocument/2006/relationships/image" Target="../media/image55620.png"/><Relationship Id="rId108" Type="http://schemas.openxmlformats.org/officeDocument/2006/relationships/customXml" Target="../ink/ink6039.xml"/><Relationship Id="rId129" Type="http://schemas.openxmlformats.org/officeDocument/2006/relationships/image" Target="../media/image5610.png"/><Relationship Id="rId280" Type="http://schemas.openxmlformats.org/officeDocument/2006/relationships/image" Target="../media/image5685.png"/><Relationship Id="rId315" Type="http://schemas.openxmlformats.org/officeDocument/2006/relationships/customXml" Target="../ink/ink6138.xml"/><Relationship Id="rId501" Type="http://schemas.openxmlformats.org/officeDocument/2006/relationships/image" Target="../media/image7190.png"/><Relationship Id="rId522" Type="http://schemas.openxmlformats.org/officeDocument/2006/relationships/customXml" Target="../ink/ink6160.xml"/><Relationship Id="rId543" Type="http://schemas.openxmlformats.org/officeDocument/2006/relationships/image" Target="../media/image7212.png"/><Relationship Id="rId54" Type="http://schemas.openxmlformats.org/officeDocument/2006/relationships/customXml" Target="../ink/ink6012.xml"/><Relationship Id="rId75" Type="http://schemas.openxmlformats.org/officeDocument/2006/relationships/image" Target="../media/image5583.png"/><Relationship Id="rId96" Type="http://schemas.openxmlformats.org/officeDocument/2006/relationships/customXml" Target="../ink/ink6033.xml"/><Relationship Id="rId140" Type="http://schemas.openxmlformats.org/officeDocument/2006/relationships/customXml" Target="../ink/ink6055.xml"/><Relationship Id="rId161" Type="http://schemas.openxmlformats.org/officeDocument/2006/relationships/customXml" Target="../ink/ink6065.xml"/><Relationship Id="rId182" Type="http://schemas.openxmlformats.org/officeDocument/2006/relationships/image" Target="../media/image5637.png"/><Relationship Id="rId217" Type="http://schemas.openxmlformats.org/officeDocument/2006/relationships/customXml" Target="../ink/ink6093.xml"/><Relationship Id="rId564" Type="http://schemas.openxmlformats.org/officeDocument/2006/relationships/customXml" Target="../ink/ink6181.xml"/><Relationship Id="rId6" Type="http://schemas.openxmlformats.org/officeDocument/2006/relationships/customXml" Target="../ink/ink5988.xml"/><Relationship Id="rId238" Type="http://schemas.openxmlformats.org/officeDocument/2006/relationships/image" Target="../media/image5665.png"/><Relationship Id="rId23" Type="http://schemas.openxmlformats.org/officeDocument/2006/relationships/image" Target="../media/image55570.png"/><Relationship Id="rId119" Type="http://schemas.openxmlformats.org/officeDocument/2006/relationships/image" Target="../media/image5605.png"/><Relationship Id="rId270" Type="http://schemas.openxmlformats.org/officeDocument/2006/relationships/image" Target="../media/image5681.png"/><Relationship Id="rId291" Type="http://schemas.openxmlformats.org/officeDocument/2006/relationships/customXml" Target="../ink/ink6126.xml"/><Relationship Id="rId305" Type="http://schemas.openxmlformats.org/officeDocument/2006/relationships/customXml" Target="../ink/ink6133.xml"/><Relationship Id="rId326" Type="http://schemas.openxmlformats.org/officeDocument/2006/relationships/image" Target="../media/image5708.png"/><Relationship Id="rId512" Type="http://schemas.openxmlformats.org/officeDocument/2006/relationships/customXml" Target="../ink/ink6155.xml"/><Relationship Id="rId533" Type="http://schemas.openxmlformats.org/officeDocument/2006/relationships/image" Target="../media/image7206.png"/><Relationship Id="rId44" Type="http://schemas.openxmlformats.org/officeDocument/2006/relationships/customXml" Target="../ink/ink6007.xml"/><Relationship Id="rId65" Type="http://schemas.openxmlformats.org/officeDocument/2006/relationships/image" Target="../media/image5578.png"/><Relationship Id="rId86" Type="http://schemas.openxmlformats.org/officeDocument/2006/relationships/customXml" Target="../ink/ink6028.xml"/><Relationship Id="rId130" Type="http://schemas.openxmlformats.org/officeDocument/2006/relationships/customXml" Target="../ink/ink6050.xml"/><Relationship Id="rId151" Type="http://schemas.openxmlformats.org/officeDocument/2006/relationships/image" Target="../media/image5621.png"/><Relationship Id="rId554" Type="http://schemas.openxmlformats.org/officeDocument/2006/relationships/customXml" Target="../ink/ink6176.xml"/><Relationship Id="rId172" Type="http://schemas.openxmlformats.org/officeDocument/2006/relationships/image" Target="../media/image5632.png"/><Relationship Id="rId193" Type="http://schemas.openxmlformats.org/officeDocument/2006/relationships/customXml" Target="../ink/ink6081.xml"/><Relationship Id="rId207" Type="http://schemas.openxmlformats.org/officeDocument/2006/relationships/customXml" Target="../ink/ink6088.xml"/><Relationship Id="rId228" Type="http://schemas.openxmlformats.org/officeDocument/2006/relationships/image" Target="../media/image5660.png"/><Relationship Id="rId249" Type="http://schemas.openxmlformats.org/officeDocument/2006/relationships/customXml" Target="../ink/ink6109.xml"/><Relationship Id="rId498" Type="http://schemas.openxmlformats.org/officeDocument/2006/relationships/customXml" Target="../ink/ink6148.xml"/><Relationship Id="rId13" Type="http://schemas.openxmlformats.org/officeDocument/2006/relationships/image" Target="../media/image55520.png"/><Relationship Id="rId109" Type="http://schemas.openxmlformats.org/officeDocument/2006/relationships/image" Target="../media/image5600.png"/><Relationship Id="rId260" Type="http://schemas.openxmlformats.org/officeDocument/2006/relationships/image" Target="../media/image5676.png"/><Relationship Id="rId281" Type="http://schemas.openxmlformats.org/officeDocument/2006/relationships/customXml" Target="../ink/ink6121.xml"/><Relationship Id="rId316" Type="http://schemas.openxmlformats.org/officeDocument/2006/relationships/image" Target="../media/image5703.png"/><Relationship Id="rId502" Type="http://schemas.openxmlformats.org/officeDocument/2006/relationships/customXml" Target="../ink/ink6150.xml"/><Relationship Id="rId523" Type="http://schemas.openxmlformats.org/officeDocument/2006/relationships/image" Target="../media/image7201.png"/><Relationship Id="rId34" Type="http://schemas.openxmlformats.org/officeDocument/2006/relationships/customXml" Target="../ink/ink6002.xml"/><Relationship Id="rId55" Type="http://schemas.openxmlformats.org/officeDocument/2006/relationships/image" Target="../media/image5573.png"/><Relationship Id="rId76" Type="http://schemas.openxmlformats.org/officeDocument/2006/relationships/customXml" Target="../ink/ink6023.xml"/><Relationship Id="rId97" Type="http://schemas.openxmlformats.org/officeDocument/2006/relationships/image" Target="../media/image5594.png"/><Relationship Id="rId120" Type="http://schemas.openxmlformats.org/officeDocument/2006/relationships/customXml" Target="../ink/ink6045.xml"/><Relationship Id="rId141" Type="http://schemas.openxmlformats.org/officeDocument/2006/relationships/image" Target="../media/image5616.png"/><Relationship Id="rId544" Type="http://schemas.openxmlformats.org/officeDocument/2006/relationships/customXml" Target="../ink/ink6171.xml"/><Relationship Id="rId565" Type="http://schemas.openxmlformats.org/officeDocument/2006/relationships/image" Target="../media/image40860.png"/><Relationship Id="rId7" Type="http://schemas.openxmlformats.org/officeDocument/2006/relationships/image" Target="../media/image55490.png"/><Relationship Id="rId162" Type="http://schemas.openxmlformats.org/officeDocument/2006/relationships/image" Target="../media/image5627.png"/><Relationship Id="rId183" Type="http://schemas.openxmlformats.org/officeDocument/2006/relationships/customXml" Target="../ink/ink6076.xml"/><Relationship Id="rId218" Type="http://schemas.openxmlformats.org/officeDocument/2006/relationships/image" Target="../media/image5655.png"/><Relationship Id="rId239" Type="http://schemas.openxmlformats.org/officeDocument/2006/relationships/customXml" Target="../ink/ink6104.xml"/><Relationship Id="rId250" Type="http://schemas.openxmlformats.org/officeDocument/2006/relationships/image" Target="../media/image5671.png"/><Relationship Id="rId271" Type="http://schemas.openxmlformats.org/officeDocument/2006/relationships/customXml" Target="../ink/ink6116.xml"/><Relationship Id="rId292" Type="http://schemas.openxmlformats.org/officeDocument/2006/relationships/image" Target="../media/image5691.png"/><Relationship Id="rId306" Type="http://schemas.openxmlformats.org/officeDocument/2006/relationships/image" Target="../media/image5698.png"/><Relationship Id="rId24" Type="http://schemas.openxmlformats.org/officeDocument/2006/relationships/customXml" Target="../ink/ink5997.xml"/><Relationship Id="rId45" Type="http://schemas.openxmlformats.org/officeDocument/2006/relationships/image" Target="../media/image5568.png"/><Relationship Id="rId66" Type="http://schemas.openxmlformats.org/officeDocument/2006/relationships/customXml" Target="../ink/ink6018.xml"/><Relationship Id="rId87" Type="http://schemas.openxmlformats.org/officeDocument/2006/relationships/image" Target="../media/image5589.png"/><Relationship Id="rId110" Type="http://schemas.openxmlformats.org/officeDocument/2006/relationships/customXml" Target="../ink/ink6040.xml"/><Relationship Id="rId131" Type="http://schemas.openxmlformats.org/officeDocument/2006/relationships/image" Target="../media/image5611.png"/><Relationship Id="rId327" Type="http://schemas.openxmlformats.org/officeDocument/2006/relationships/customXml" Target="../ink/ink6144.xml"/><Relationship Id="rId513" Type="http://schemas.openxmlformats.org/officeDocument/2006/relationships/image" Target="../media/image7196.png"/><Relationship Id="rId534" Type="http://schemas.openxmlformats.org/officeDocument/2006/relationships/customXml" Target="../ink/ink6166.xml"/><Relationship Id="rId555" Type="http://schemas.openxmlformats.org/officeDocument/2006/relationships/image" Target="../media/image40160.png"/><Relationship Id="rId152" Type="http://schemas.openxmlformats.org/officeDocument/2006/relationships/customXml" Target="../ink/ink6061.xml"/><Relationship Id="rId173" Type="http://schemas.openxmlformats.org/officeDocument/2006/relationships/customXml" Target="../ink/ink6071.xml"/><Relationship Id="rId194" Type="http://schemas.openxmlformats.org/officeDocument/2006/relationships/image" Target="../media/image5643.png"/><Relationship Id="rId208" Type="http://schemas.openxmlformats.org/officeDocument/2006/relationships/image" Target="../media/image5650.png"/><Relationship Id="rId229" Type="http://schemas.openxmlformats.org/officeDocument/2006/relationships/customXml" Target="../ink/ink6099.xml"/><Relationship Id="rId240" Type="http://schemas.openxmlformats.org/officeDocument/2006/relationships/image" Target="../media/image5666.png"/><Relationship Id="rId261" Type="http://schemas.openxmlformats.org/officeDocument/2006/relationships/customXml" Target="../ink/ink6111.xml"/><Relationship Id="rId499" Type="http://schemas.openxmlformats.org/officeDocument/2006/relationships/image" Target="../media/image7189.png"/><Relationship Id="rId14" Type="http://schemas.openxmlformats.org/officeDocument/2006/relationships/customXml" Target="../ink/ink5992.xml"/><Relationship Id="rId35" Type="http://schemas.openxmlformats.org/officeDocument/2006/relationships/image" Target="../media/image55630.png"/><Relationship Id="rId56" Type="http://schemas.openxmlformats.org/officeDocument/2006/relationships/customXml" Target="../ink/ink6013.xml"/><Relationship Id="rId77" Type="http://schemas.openxmlformats.org/officeDocument/2006/relationships/image" Target="../media/image5584.png"/><Relationship Id="rId100" Type="http://schemas.openxmlformats.org/officeDocument/2006/relationships/customXml" Target="../ink/ink6035.xml"/><Relationship Id="rId282" Type="http://schemas.openxmlformats.org/officeDocument/2006/relationships/image" Target="../media/image5686.png"/><Relationship Id="rId317" Type="http://schemas.openxmlformats.org/officeDocument/2006/relationships/customXml" Target="../ink/ink6139.xml"/><Relationship Id="rId503" Type="http://schemas.openxmlformats.org/officeDocument/2006/relationships/image" Target="../media/image7191.png"/><Relationship Id="rId524" Type="http://schemas.openxmlformats.org/officeDocument/2006/relationships/customXml" Target="../ink/ink6161.xml"/><Relationship Id="rId545" Type="http://schemas.openxmlformats.org/officeDocument/2006/relationships/image" Target="../media/image7213.png"/><Relationship Id="rId8" Type="http://schemas.openxmlformats.org/officeDocument/2006/relationships/customXml" Target="../ink/ink5989.xml"/><Relationship Id="rId98" Type="http://schemas.openxmlformats.org/officeDocument/2006/relationships/customXml" Target="../ink/ink6034.xml"/><Relationship Id="rId121" Type="http://schemas.openxmlformats.org/officeDocument/2006/relationships/image" Target="../media/image5606.png"/><Relationship Id="rId142" Type="http://schemas.openxmlformats.org/officeDocument/2006/relationships/customXml" Target="../ink/ink6056.xml"/><Relationship Id="rId163" Type="http://schemas.openxmlformats.org/officeDocument/2006/relationships/customXml" Target="../ink/ink6066.xml"/><Relationship Id="rId184" Type="http://schemas.openxmlformats.org/officeDocument/2006/relationships/image" Target="../media/image5638.png"/><Relationship Id="rId219" Type="http://schemas.openxmlformats.org/officeDocument/2006/relationships/customXml" Target="../ink/ink6094.xml"/><Relationship Id="rId230" Type="http://schemas.openxmlformats.org/officeDocument/2006/relationships/image" Target="../media/image5661.png"/><Relationship Id="rId251" Type="http://schemas.openxmlformats.org/officeDocument/2006/relationships/customXml" Target="../ink/ink6110.xml"/><Relationship Id="rId25" Type="http://schemas.openxmlformats.org/officeDocument/2006/relationships/image" Target="../media/image55580.png"/><Relationship Id="rId46" Type="http://schemas.openxmlformats.org/officeDocument/2006/relationships/customXml" Target="../ink/ink6008.xml"/><Relationship Id="rId67" Type="http://schemas.openxmlformats.org/officeDocument/2006/relationships/image" Target="../media/image5579.png"/><Relationship Id="rId272" Type="http://schemas.openxmlformats.org/officeDocument/2006/relationships/image" Target="../media/image5682.png"/><Relationship Id="rId293" Type="http://schemas.openxmlformats.org/officeDocument/2006/relationships/customXml" Target="../ink/ink6127.xml"/><Relationship Id="rId307" Type="http://schemas.openxmlformats.org/officeDocument/2006/relationships/customXml" Target="../ink/ink6134.xml"/><Relationship Id="rId328" Type="http://schemas.openxmlformats.org/officeDocument/2006/relationships/image" Target="../media/image5709.png"/><Relationship Id="rId514" Type="http://schemas.openxmlformats.org/officeDocument/2006/relationships/customXml" Target="../ink/ink6156.xml"/><Relationship Id="rId535" Type="http://schemas.openxmlformats.org/officeDocument/2006/relationships/image" Target="../media/image7207.png"/><Relationship Id="rId556" Type="http://schemas.openxmlformats.org/officeDocument/2006/relationships/customXml" Target="../ink/ink6177.xml"/><Relationship Id="rId88" Type="http://schemas.openxmlformats.org/officeDocument/2006/relationships/customXml" Target="../ink/ink6029.xml"/><Relationship Id="rId111" Type="http://schemas.openxmlformats.org/officeDocument/2006/relationships/image" Target="../media/image5601.png"/><Relationship Id="rId132" Type="http://schemas.openxmlformats.org/officeDocument/2006/relationships/customXml" Target="../ink/ink6051.xml"/><Relationship Id="rId153" Type="http://schemas.openxmlformats.org/officeDocument/2006/relationships/image" Target="../media/image5622.png"/><Relationship Id="rId174" Type="http://schemas.openxmlformats.org/officeDocument/2006/relationships/image" Target="../media/image5633.png"/><Relationship Id="rId195" Type="http://schemas.openxmlformats.org/officeDocument/2006/relationships/customXml" Target="../ink/ink6082.xml"/><Relationship Id="rId209" Type="http://schemas.openxmlformats.org/officeDocument/2006/relationships/customXml" Target="../ink/ink6089.xml"/><Relationship Id="rId220" Type="http://schemas.openxmlformats.org/officeDocument/2006/relationships/image" Target="../media/image5656.png"/><Relationship Id="rId241" Type="http://schemas.openxmlformats.org/officeDocument/2006/relationships/customXml" Target="../ink/ink6105.xml"/><Relationship Id="rId15" Type="http://schemas.openxmlformats.org/officeDocument/2006/relationships/image" Target="../media/image55530.png"/><Relationship Id="rId36" Type="http://schemas.openxmlformats.org/officeDocument/2006/relationships/customXml" Target="../ink/ink6003.xml"/><Relationship Id="rId57" Type="http://schemas.openxmlformats.org/officeDocument/2006/relationships/image" Target="../media/image5574.png"/><Relationship Id="rId262" Type="http://schemas.openxmlformats.org/officeDocument/2006/relationships/image" Target="../media/image5677.png"/><Relationship Id="rId283" Type="http://schemas.openxmlformats.org/officeDocument/2006/relationships/customXml" Target="../ink/ink6122.xml"/><Relationship Id="rId318" Type="http://schemas.openxmlformats.org/officeDocument/2006/relationships/image" Target="../media/image5704.png"/><Relationship Id="rId504" Type="http://schemas.openxmlformats.org/officeDocument/2006/relationships/customXml" Target="../ink/ink6151.xml"/><Relationship Id="rId525" Type="http://schemas.openxmlformats.org/officeDocument/2006/relationships/image" Target="../media/image7202.png"/><Relationship Id="rId546" Type="http://schemas.openxmlformats.org/officeDocument/2006/relationships/customXml" Target="../ink/ink6172.xml"/><Relationship Id="rId78" Type="http://schemas.openxmlformats.org/officeDocument/2006/relationships/customXml" Target="../ink/ink6024.xml"/><Relationship Id="rId99" Type="http://schemas.openxmlformats.org/officeDocument/2006/relationships/image" Target="../media/image5595.png"/><Relationship Id="rId101" Type="http://schemas.openxmlformats.org/officeDocument/2006/relationships/image" Target="../media/image5596.png"/><Relationship Id="rId122" Type="http://schemas.openxmlformats.org/officeDocument/2006/relationships/customXml" Target="../ink/ink6046.xml"/><Relationship Id="rId143" Type="http://schemas.openxmlformats.org/officeDocument/2006/relationships/image" Target="../media/image5617.png"/><Relationship Id="rId164" Type="http://schemas.openxmlformats.org/officeDocument/2006/relationships/image" Target="../media/image5628.png"/><Relationship Id="rId185" Type="http://schemas.openxmlformats.org/officeDocument/2006/relationships/customXml" Target="../ink/ink6077.xml"/><Relationship Id="rId9" Type="http://schemas.openxmlformats.org/officeDocument/2006/relationships/image" Target="../media/image55500.png"/><Relationship Id="rId210" Type="http://schemas.openxmlformats.org/officeDocument/2006/relationships/image" Target="../media/image5651.png"/><Relationship Id="rId26" Type="http://schemas.openxmlformats.org/officeDocument/2006/relationships/customXml" Target="../ink/ink5998.xml"/><Relationship Id="rId231" Type="http://schemas.openxmlformats.org/officeDocument/2006/relationships/customXml" Target="../ink/ink6100.xml"/><Relationship Id="rId273" Type="http://schemas.openxmlformats.org/officeDocument/2006/relationships/customXml" Target="../ink/ink6117.xml"/><Relationship Id="rId294" Type="http://schemas.openxmlformats.org/officeDocument/2006/relationships/image" Target="../media/image5692.png"/><Relationship Id="rId308" Type="http://schemas.openxmlformats.org/officeDocument/2006/relationships/image" Target="../media/image5699.png"/><Relationship Id="rId329" Type="http://schemas.openxmlformats.org/officeDocument/2006/relationships/customXml" Target="../ink/ink6145.xml"/><Relationship Id="rId515" Type="http://schemas.openxmlformats.org/officeDocument/2006/relationships/image" Target="../media/image7197.png"/><Relationship Id="rId536" Type="http://schemas.openxmlformats.org/officeDocument/2006/relationships/customXml" Target="../ink/ink6167.xml"/><Relationship Id="rId47" Type="http://schemas.openxmlformats.org/officeDocument/2006/relationships/image" Target="../media/image5569.png"/><Relationship Id="rId68" Type="http://schemas.openxmlformats.org/officeDocument/2006/relationships/customXml" Target="../ink/ink6019.xml"/><Relationship Id="rId89" Type="http://schemas.openxmlformats.org/officeDocument/2006/relationships/image" Target="../media/image5590.png"/><Relationship Id="rId112" Type="http://schemas.openxmlformats.org/officeDocument/2006/relationships/customXml" Target="../ink/ink6041.xml"/><Relationship Id="rId133" Type="http://schemas.openxmlformats.org/officeDocument/2006/relationships/image" Target="../media/image5612.png"/><Relationship Id="rId154" Type="http://schemas.openxmlformats.org/officeDocument/2006/relationships/customXml" Target="../ink/ink6062.xml"/><Relationship Id="rId175" Type="http://schemas.openxmlformats.org/officeDocument/2006/relationships/customXml" Target="../ink/ink6072.xml"/><Relationship Id="rId557" Type="http://schemas.openxmlformats.org/officeDocument/2006/relationships/image" Target="../media/image40170.png"/><Relationship Id="rId196" Type="http://schemas.openxmlformats.org/officeDocument/2006/relationships/image" Target="../media/image5644.png"/><Relationship Id="rId200" Type="http://schemas.openxmlformats.org/officeDocument/2006/relationships/image" Target="../media/image5646.png"/><Relationship Id="rId16" Type="http://schemas.openxmlformats.org/officeDocument/2006/relationships/customXml" Target="../ink/ink5993.xml"/><Relationship Id="rId221" Type="http://schemas.openxmlformats.org/officeDocument/2006/relationships/customXml" Target="../ink/ink6095.xml"/><Relationship Id="rId242" Type="http://schemas.openxmlformats.org/officeDocument/2006/relationships/image" Target="../media/image5667.png"/><Relationship Id="rId263" Type="http://schemas.openxmlformats.org/officeDocument/2006/relationships/customXml" Target="../ink/ink6112.xml"/><Relationship Id="rId284" Type="http://schemas.openxmlformats.org/officeDocument/2006/relationships/image" Target="../media/image5687.png"/><Relationship Id="rId319" Type="http://schemas.openxmlformats.org/officeDocument/2006/relationships/customXml" Target="../ink/ink6140.xml"/><Relationship Id="rId505" Type="http://schemas.openxmlformats.org/officeDocument/2006/relationships/image" Target="../media/image7192.png"/><Relationship Id="rId526" Type="http://schemas.openxmlformats.org/officeDocument/2006/relationships/customXml" Target="../ink/ink6162.xml"/><Relationship Id="rId37" Type="http://schemas.openxmlformats.org/officeDocument/2006/relationships/image" Target="../media/image55640.png"/><Relationship Id="rId58" Type="http://schemas.openxmlformats.org/officeDocument/2006/relationships/customXml" Target="../ink/ink6014.xml"/><Relationship Id="rId79" Type="http://schemas.openxmlformats.org/officeDocument/2006/relationships/image" Target="../media/image5585.png"/><Relationship Id="rId102" Type="http://schemas.openxmlformats.org/officeDocument/2006/relationships/customXml" Target="../ink/ink6036.xml"/><Relationship Id="rId123" Type="http://schemas.openxmlformats.org/officeDocument/2006/relationships/image" Target="../media/image5607.png"/><Relationship Id="rId144" Type="http://schemas.openxmlformats.org/officeDocument/2006/relationships/customXml" Target="../ink/ink6057.xml"/><Relationship Id="rId547" Type="http://schemas.openxmlformats.org/officeDocument/2006/relationships/image" Target="../media/image7214.png"/><Relationship Id="rId90" Type="http://schemas.openxmlformats.org/officeDocument/2006/relationships/customXml" Target="../ink/ink6030.xml"/><Relationship Id="rId165" Type="http://schemas.openxmlformats.org/officeDocument/2006/relationships/customXml" Target="../ink/ink6067.xml"/><Relationship Id="rId186" Type="http://schemas.openxmlformats.org/officeDocument/2006/relationships/image" Target="../media/image5639.png"/><Relationship Id="rId211" Type="http://schemas.openxmlformats.org/officeDocument/2006/relationships/customXml" Target="../ink/ink6090.xml"/><Relationship Id="rId232" Type="http://schemas.openxmlformats.org/officeDocument/2006/relationships/image" Target="../media/image5662.png"/><Relationship Id="rId274" Type="http://schemas.openxmlformats.org/officeDocument/2006/relationships/image" Target="../media/image5683.png"/><Relationship Id="rId295" Type="http://schemas.openxmlformats.org/officeDocument/2006/relationships/customXml" Target="../ink/ink6128.xml"/><Relationship Id="rId309" Type="http://schemas.openxmlformats.org/officeDocument/2006/relationships/customXml" Target="../ink/ink6135.xml"/><Relationship Id="rId516" Type="http://schemas.openxmlformats.org/officeDocument/2006/relationships/customXml" Target="../ink/ink6157.xml"/><Relationship Id="rId27" Type="http://schemas.openxmlformats.org/officeDocument/2006/relationships/image" Target="../media/image55590.png"/><Relationship Id="rId48" Type="http://schemas.openxmlformats.org/officeDocument/2006/relationships/customXml" Target="../ink/ink6009.xml"/><Relationship Id="rId69" Type="http://schemas.openxmlformats.org/officeDocument/2006/relationships/image" Target="../media/image5580.png"/><Relationship Id="rId113" Type="http://schemas.openxmlformats.org/officeDocument/2006/relationships/image" Target="../media/image5602.png"/><Relationship Id="rId134" Type="http://schemas.openxmlformats.org/officeDocument/2006/relationships/customXml" Target="../ink/ink6052.xml"/><Relationship Id="rId320" Type="http://schemas.openxmlformats.org/officeDocument/2006/relationships/image" Target="../media/image5705.png"/><Relationship Id="rId537" Type="http://schemas.openxmlformats.org/officeDocument/2006/relationships/image" Target="../media/image7208.png"/><Relationship Id="rId558" Type="http://schemas.openxmlformats.org/officeDocument/2006/relationships/customXml" Target="../ink/ink6178.xml"/><Relationship Id="rId80" Type="http://schemas.openxmlformats.org/officeDocument/2006/relationships/customXml" Target="../ink/ink6025.xml"/><Relationship Id="rId155" Type="http://schemas.openxmlformats.org/officeDocument/2006/relationships/image" Target="../media/image5623.png"/><Relationship Id="rId176" Type="http://schemas.openxmlformats.org/officeDocument/2006/relationships/image" Target="../media/image5634.png"/><Relationship Id="rId197" Type="http://schemas.openxmlformats.org/officeDocument/2006/relationships/customXml" Target="../ink/ink6083.xml"/><Relationship Id="rId201" Type="http://schemas.openxmlformats.org/officeDocument/2006/relationships/customXml" Target="../ink/ink6085.xml"/><Relationship Id="rId222" Type="http://schemas.openxmlformats.org/officeDocument/2006/relationships/image" Target="../media/image5657.png"/><Relationship Id="rId243" Type="http://schemas.openxmlformats.org/officeDocument/2006/relationships/customXml" Target="../ink/ink6106.xml"/><Relationship Id="rId264" Type="http://schemas.openxmlformats.org/officeDocument/2006/relationships/image" Target="../media/image5678.png"/><Relationship Id="rId285" Type="http://schemas.openxmlformats.org/officeDocument/2006/relationships/customXml" Target="../ink/ink6123.xml"/><Relationship Id="rId506" Type="http://schemas.openxmlformats.org/officeDocument/2006/relationships/customXml" Target="../ink/ink6152.xml"/><Relationship Id="rId17" Type="http://schemas.openxmlformats.org/officeDocument/2006/relationships/image" Target="../media/image55540.png"/><Relationship Id="rId38" Type="http://schemas.openxmlformats.org/officeDocument/2006/relationships/customXml" Target="../ink/ink6004.xml"/><Relationship Id="rId59" Type="http://schemas.openxmlformats.org/officeDocument/2006/relationships/image" Target="../media/image5575.png"/><Relationship Id="rId103" Type="http://schemas.openxmlformats.org/officeDocument/2006/relationships/image" Target="../media/image5597.png"/><Relationship Id="rId124" Type="http://schemas.openxmlformats.org/officeDocument/2006/relationships/customXml" Target="../ink/ink6047.xml"/><Relationship Id="rId310" Type="http://schemas.openxmlformats.org/officeDocument/2006/relationships/image" Target="../media/image5700.png"/><Relationship Id="rId527" Type="http://schemas.openxmlformats.org/officeDocument/2006/relationships/image" Target="../media/image7203.png"/><Relationship Id="rId548" Type="http://schemas.openxmlformats.org/officeDocument/2006/relationships/customXml" Target="../ink/ink6173.xml"/><Relationship Id="rId70" Type="http://schemas.openxmlformats.org/officeDocument/2006/relationships/customXml" Target="../ink/ink6020.xml"/><Relationship Id="rId91" Type="http://schemas.openxmlformats.org/officeDocument/2006/relationships/image" Target="../media/image5591.png"/><Relationship Id="rId145" Type="http://schemas.openxmlformats.org/officeDocument/2006/relationships/image" Target="../media/image5618.png"/><Relationship Id="rId166" Type="http://schemas.openxmlformats.org/officeDocument/2006/relationships/image" Target="../media/image5629.png"/><Relationship Id="rId187" Type="http://schemas.openxmlformats.org/officeDocument/2006/relationships/customXml" Target="../ink/ink6078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652.png"/><Relationship Id="rId233" Type="http://schemas.openxmlformats.org/officeDocument/2006/relationships/customXml" Target="../ink/ink6101.xml"/><Relationship Id="rId28" Type="http://schemas.openxmlformats.org/officeDocument/2006/relationships/customXml" Target="../ink/ink5999.xml"/><Relationship Id="rId49" Type="http://schemas.openxmlformats.org/officeDocument/2006/relationships/image" Target="../media/image5570.png"/><Relationship Id="rId114" Type="http://schemas.openxmlformats.org/officeDocument/2006/relationships/customXml" Target="../ink/ink6042.xml"/><Relationship Id="rId275" Type="http://schemas.openxmlformats.org/officeDocument/2006/relationships/customXml" Target="../ink/ink6118.xml"/><Relationship Id="rId296" Type="http://schemas.openxmlformats.org/officeDocument/2006/relationships/image" Target="../media/image5693.png"/><Relationship Id="rId300" Type="http://schemas.openxmlformats.org/officeDocument/2006/relationships/image" Target="../media/image5695.png"/><Relationship Id="rId517" Type="http://schemas.openxmlformats.org/officeDocument/2006/relationships/image" Target="../media/image7198.png"/><Relationship Id="rId538" Type="http://schemas.openxmlformats.org/officeDocument/2006/relationships/customXml" Target="../ink/ink6168.xml"/><Relationship Id="rId559" Type="http://schemas.openxmlformats.org/officeDocument/2006/relationships/image" Target="../media/image40180.png"/><Relationship Id="rId60" Type="http://schemas.openxmlformats.org/officeDocument/2006/relationships/customXml" Target="../ink/ink6015.xml"/><Relationship Id="rId81" Type="http://schemas.openxmlformats.org/officeDocument/2006/relationships/image" Target="../media/image5586.png"/><Relationship Id="rId135" Type="http://schemas.openxmlformats.org/officeDocument/2006/relationships/image" Target="../media/image5613.png"/><Relationship Id="rId156" Type="http://schemas.openxmlformats.org/officeDocument/2006/relationships/image" Target="../media/image83.jpg"/><Relationship Id="rId177" Type="http://schemas.openxmlformats.org/officeDocument/2006/relationships/customXml" Target="../ink/ink6073.xml"/><Relationship Id="rId198" Type="http://schemas.openxmlformats.org/officeDocument/2006/relationships/image" Target="../media/image5645.png"/><Relationship Id="rId321" Type="http://schemas.openxmlformats.org/officeDocument/2006/relationships/customXml" Target="../ink/ink6141.xml"/><Relationship Id="rId202" Type="http://schemas.openxmlformats.org/officeDocument/2006/relationships/image" Target="../media/image5647.png"/><Relationship Id="rId223" Type="http://schemas.openxmlformats.org/officeDocument/2006/relationships/customXml" Target="../ink/ink6096.xml"/><Relationship Id="rId244" Type="http://schemas.openxmlformats.org/officeDocument/2006/relationships/image" Target="../media/image5668.png"/><Relationship Id="rId18" Type="http://schemas.openxmlformats.org/officeDocument/2006/relationships/customXml" Target="../ink/ink5994.xml"/><Relationship Id="rId39" Type="http://schemas.openxmlformats.org/officeDocument/2006/relationships/image" Target="../media/image5565.png"/><Relationship Id="rId265" Type="http://schemas.openxmlformats.org/officeDocument/2006/relationships/customXml" Target="../ink/ink6113.xml"/><Relationship Id="rId286" Type="http://schemas.openxmlformats.org/officeDocument/2006/relationships/image" Target="../media/image5688.png"/><Relationship Id="rId493" Type="http://schemas.openxmlformats.org/officeDocument/2006/relationships/image" Target="../media/image7186.png"/><Relationship Id="rId507" Type="http://schemas.openxmlformats.org/officeDocument/2006/relationships/image" Target="../media/image7193.png"/><Relationship Id="rId528" Type="http://schemas.openxmlformats.org/officeDocument/2006/relationships/customXml" Target="../ink/ink6163.xml"/><Relationship Id="rId549" Type="http://schemas.openxmlformats.org/officeDocument/2006/relationships/image" Target="../media/image4005.png"/><Relationship Id="rId50" Type="http://schemas.openxmlformats.org/officeDocument/2006/relationships/customXml" Target="../ink/ink6010.xml"/><Relationship Id="rId104" Type="http://schemas.openxmlformats.org/officeDocument/2006/relationships/customXml" Target="../ink/ink6037.xml"/><Relationship Id="rId125" Type="http://schemas.openxmlformats.org/officeDocument/2006/relationships/image" Target="../media/image5608.png"/><Relationship Id="rId146" Type="http://schemas.openxmlformats.org/officeDocument/2006/relationships/customXml" Target="../ink/ink6058.xml"/><Relationship Id="rId167" Type="http://schemas.openxmlformats.org/officeDocument/2006/relationships/customXml" Target="../ink/ink6068.xml"/><Relationship Id="rId188" Type="http://schemas.openxmlformats.org/officeDocument/2006/relationships/image" Target="../media/image5640.png"/><Relationship Id="rId311" Type="http://schemas.openxmlformats.org/officeDocument/2006/relationships/customXml" Target="../ink/ink6136.xml"/><Relationship Id="rId560" Type="http://schemas.openxmlformats.org/officeDocument/2006/relationships/customXml" Target="../ink/ink6179.xml"/><Relationship Id="rId71" Type="http://schemas.openxmlformats.org/officeDocument/2006/relationships/image" Target="../media/image5581.png"/><Relationship Id="rId92" Type="http://schemas.openxmlformats.org/officeDocument/2006/relationships/customXml" Target="../ink/ink6031.xml"/><Relationship Id="rId213" Type="http://schemas.openxmlformats.org/officeDocument/2006/relationships/customXml" Target="../ink/ink6091.xml"/><Relationship Id="rId234" Type="http://schemas.openxmlformats.org/officeDocument/2006/relationships/image" Target="../media/image5663.png"/><Relationship Id="rId2" Type="http://schemas.openxmlformats.org/officeDocument/2006/relationships/customXml" Target="../ink/ink5986.xml"/><Relationship Id="rId29" Type="http://schemas.openxmlformats.org/officeDocument/2006/relationships/image" Target="../media/image55600.png"/><Relationship Id="rId276" Type="http://schemas.openxmlformats.org/officeDocument/2006/relationships/image" Target="../media/image4684.png"/><Relationship Id="rId297" Type="http://schemas.openxmlformats.org/officeDocument/2006/relationships/customXml" Target="../ink/ink6129.xml"/><Relationship Id="rId518" Type="http://schemas.openxmlformats.org/officeDocument/2006/relationships/customXml" Target="../ink/ink6158.xml"/><Relationship Id="rId539" Type="http://schemas.openxmlformats.org/officeDocument/2006/relationships/image" Target="../media/image7209.png"/><Relationship Id="rId40" Type="http://schemas.openxmlformats.org/officeDocument/2006/relationships/customXml" Target="../ink/ink6005.xml"/><Relationship Id="rId115" Type="http://schemas.openxmlformats.org/officeDocument/2006/relationships/image" Target="../media/image5603.png"/><Relationship Id="rId136" Type="http://schemas.openxmlformats.org/officeDocument/2006/relationships/customXml" Target="../ink/ink6053.xml"/><Relationship Id="rId157" Type="http://schemas.openxmlformats.org/officeDocument/2006/relationships/customXml" Target="../ink/ink6063.xml"/><Relationship Id="rId178" Type="http://schemas.openxmlformats.org/officeDocument/2006/relationships/image" Target="../media/image5635.png"/><Relationship Id="rId301" Type="http://schemas.openxmlformats.org/officeDocument/2006/relationships/customXml" Target="../ink/ink6131.xml"/><Relationship Id="rId322" Type="http://schemas.openxmlformats.org/officeDocument/2006/relationships/image" Target="../media/image5706.png"/><Relationship Id="rId550" Type="http://schemas.openxmlformats.org/officeDocument/2006/relationships/customXml" Target="../ink/ink6174.xml"/><Relationship Id="rId61" Type="http://schemas.openxmlformats.org/officeDocument/2006/relationships/image" Target="../media/image5576.png"/><Relationship Id="rId82" Type="http://schemas.openxmlformats.org/officeDocument/2006/relationships/customXml" Target="../ink/ink6026.xml"/><Relationship Id="rId199" Type="http://schemas.openxmlformats.org/officeDocument/2006/relationships/customXml" Target="../ink/ink6084.xml"/><Relationship Id="rId203" Type="http://schemas.openxmlformats.org/officeDocument/2006/relationships/customXml" Target="../ink/ink6086.xml"/><Relationship Id="rId19" Type="http://schemas.openxmlformats.org/officeDocument/2006/relationships/image" Target="../media/image55550.png"/><Relationship Id="rId224" Type="http://schemas.openxmlformats.org/officeDocument/2006/relationships/image" Target="../media/image5658.png"/><Relationship Id="rId245" Type="http://schemas.openxmlformats.org/officeDocument/2006/relationships/customXml" Target="../ink/ink6107.xml"/><Relationship Id="rId266" Type="http://schemas.openxmlformats.org/officeDocument/2006/relationships/image" Target="../media/image5679.png"/><Relationship Id="rId287" Type="http://schemas.openxmlformats.org/officeDocument/2006/relationships/customXml" Target="../ink/ink6124.xml"/><Relationship Id="rId494" Type="http://schemas.openxmlformats.org/officeDocument/2006/relationships/customXml" Target="../ink/ink6146.xml"/><Relationship Id="rId508" Type="http://schemas.openxmlformats.org/officeDocument/2006/relationships/customXml" Target="../ink/ink6153.xml"/><Relationship Id="rId529" Type="http://schemas.openxmlformats.org/officeDocument/2006/relationships/image" Target="../media/image7204.png"/><Relationship Id="rId30" Type="http://schemas.openxmlformats.org/officeDocument/2006/relationships/customXml" Target="../ink/ink6000.xml"/><Relationship Id="rId105" Type="http://schemas.openxmlformats.org/officeDocument/2006/relationships/image" Target="../media/image5598.png"/><Relationship Id="rId126" Type="http://schemas.openxmlformats.org/officeDocument/2006/relationships/customXml" Target="../ink/ink6048.xml"/><Relationship Id="rId147" Type="http://schemas.openxmlformats.org/officeDocument/2006/relationships/image" Target="../media/image5619.png"/><Relationship Id="rId168" Type="http://schemas.openxmlformats.org/officeDocument/2006/relationships/image" Target="../media/image5630.png"/><Relationship Id="rId312" Type="http://schemas.openxmlformats.org/officeDocument/2006/relationships/image" Target="../media/image5701.png"/><Relationship Id="rId540" Type="http://schemas.openxmlformats.org/officeDocument/2006/relationships/customXml" Target="../ink/ink6169.xml"/><Relationship Id="rId51" Type="http://schemas.openxmlformats.org/officeDocument/2006/relationships/image" Target="../media/image5571.png"/><Relationship Id="rId72" Type="http://schemas.openxmlformats.org/officeDocument/2006/relationships/customXml" Target="../ink/ink6021.xml"/><Relationship Id="rId93" Type="http://schemas.openxmlformats.org/officeDocument/2006/relationships/image" Target="../media/image5592.png"/><Relationship Id="rId189" Type="http://schemas.openxmlformats.org/officeDocument/2006/relationships/customXml" Target="../ink/ink6079.xml"/><Relationship Id="rId561" Type="http://schemas.openxmlformats.org/officeDocument/2006/relationships/image" Target="../media/image40840.png"/><Relationship Id="rId3" Type="http://schemas.openxmlformats.org/officeDocument/2006/relationships/image" Target="../media/image55470.png"/><Relationship Id="rId214" Type="http://schemas.openxmlformats.org/officeDocument/2006/relationships/image" Target="../media/image5653.png"/><Relationship Id="rId235" Type="http://schemas.openxmlformats.org/officeDocument/2006/relationships/customXml" Target="../ink/ink6102.xml"/><Relationship Id="rId277" Type="http://schemas.openxmlformats.org/officeDocument/2006/relationships/customXml" Target="../ink/ink6119.xml"/><Relationship Id="rId298" Type="http://schemas.openxmlformats.org/officeDocument/2006/relationships/image" Target="../media/image5694.png"/><Relationship Id="rId519" Type="http://schemas.openxmlformats.org/officeDocument/2006/relationships/image" Target="../media/image7199.png"/><Relationship Id="rId116" Type="http://schemas.openxmlformats.org/officeDocument/2006/relationships/customXml" Target="../ink/ink6043.xml"/><Relationship Id="rId137" Type="http://schemas.openxmlformats.org/officeDocument/2006/relationships/image" Target="../media/image5614.png"/><Relationship Id="rId158" Type="http://schemas.openxmlformats.org/officeDocument/2006/relationships/image" Target="../media/image5625.png"/><Relationship Id="rId302" Type="http://schemas.openxmlformats.org/officeDocument/2006/relationships/image" Target="../media/image5696.png"/><Relationship Id="rId323" Type="http://schemas.openxmlformats.org/officeDocument/2006/relationships/customXml" Target="../ink/ink6142.xml"/><Relationship Id="rId530" Type="http://schemas.openxmlformats.org/officeDocument/2006/relationships/customXml" Target="../ink/ink6164.xml"/><Relationship Id="rId20" Type="http://schemas.openxmlformats.org/officeDocument/2006/relationships/customXml" Target="../ink/ink5995.xml"/><Relationship Id="rId41" Type="http://schemas.openxmlformats.org/officeDocument/2006/relationships/image" Target="../media/image5566.png"/><Relationship Id="rId62" Type="http://schemas.openxmlformats.org/officeDocument/2006/relationships/customXml" Target="../ink/ink6016.xml"/><Relationship Id="rId83" Type="http://schemas.openxmlformats.org/officeDocument/2006/relationships/image" Target="../media/image5587.png"/><Relationship Id="rId179" Type="http://schemas.openxmlformats.org/officeDocument/2006/relationships/customXml" Target="../ink/ink6074.xml"/><Relationship Id="rId551" Type="http://schemas.openxmlformats.org/officeDocument/2006/relationships/image" Target="../media/image40140.png"/><Relationship Id="rId190" Type="http://schemas.openxmlformats.org/officeDocument/2006/relationships/image" Target="../media/image5641.png"/><Relationship Id="rId204" Type="http://schemas.openxmlformats.org/officeDocument/2006/relationships/image" Target="../media/image5648.png"/><Relationship Id="rId225" Type="http://schemas.openxmlformats.org/officeDocument/2006/relationships/customXml" Target="../ink/ink6097.xml"/><Relationship Id="rId246" Type="http://schemas.openxmlformats.org/officeDocument/2006/relationships/image" Target="../media/image5669.png"/><Relationship Id="rId267" Type="http://schemas.openxmlformats.org/officeDocument/2006/relationships/customXml" Target="../ink/ink6114.xml"/><Relationship Id="rId288" Type="http://schemas.openxmlformats.org/officeDocument/2006/relationships/image" Target="../media/image5689.png"/><Relationship Id="rId509" Type="http://schemas.openxmlformats.org/officeDocument/2006/relationships/image" Target="../media/image7194.png"/><Relationship Id="rId106" Type="http://schemas.openxmlformats.org/officeDocument/2006/relationships/customXml" Target="../ink/ink6038.xml"/><Relationship Id="rId127" Type="http://schemas.openxmlformats.org/officeDocument/2006/relationships/image" Target="../media/image5609.png"/><Relationship Id="rId313" Type="http://schemas.openxmlformats.org/officeDocument/2006/relationships/customXml" Target="../ink/ink6137.xml"/><Relationship Id="rId495" Type="http://schemas.openxmlformats.org/officeDocument/2006/relationships/image" Target="../media/image7187.png"/><Relationship Id="rId10" Type="http://schemas.openxmlformats.org/officeDocument/2006/relationships/customXml" Target="../ink/ink5990.xml"/><Relationship Id="rId31" Type="http://schemas.openxmlformats.org/officeDocument/2006/relationships/image" Target="../media/image55610.png"/><Relationship Id="rId52" Type="http://schemas.openxmlformats.org/officeDocument/2006/relationships/customXml" Target="../ink/ink6011.xml"/><Relationship Id="rId73" Type="http://schemas.openxmlformats.org/officeDocument/2006/relationships/image" Target="../media/image5582.png"/><Relationship Id="rId94" Type="http://schemas.openxmlformats.org/officeDocument/2006/relationships/customXml" Target="../ink/ink6032.xml"/><Relationship Id="rId148" Type="http://schemas.openxmlformats.org/officeDocument/2006/relationships/customXml" Target="../ink/ink6059.xml"/><Relationship Id="rId169" Type="http://schemas.openxmlformats.org/officeDocument/2006/relationships/customXml" Target="../ink/ink6069.xml"/><Relationship Id="rId520" Type="http://schemas.openxmlformats.org/officeDocument/2006/relationships/customXml" Target="../ink/ink6159.xml"/><Relationship Id="rId541" Type="http://schemas.openxmlformats.org/officeDocument/2006/relationships/image" Target="../media/image7211.png"/><Relationship Id="rId562" Type="http://schemas.openxmlformats.org/officeDocument/2006/relationships/customXml" Target="../ink/ink6180.xml"/><Relationship Id="rId4" Type="http://schemas.openxmlformats.org/officeDocument/2006/relationships/customXml" Target="../ink/ink5987.xml"/><Relationship Id="rId180" Type="http://schemas.openxmlformats.org/officeDocument/2006/relationships/image" Target="../media/image5636.png"/><Relationship Id="rId215" Type="http://schemas.openxmlformats.org/officeDocument/2006/relationships/customXml" Target="../ink/ink6092.xml"/><Relationship Id="rId236" Type="http://schemas.openxmlformats.org/officeDocument/2006/relationships/image" Target="../media/image5664.png"/><Relationship Id="rId278" Type="http://schemas.openxmlformats.org/officeDocument/2006/relationships/image" Target="../media/image5684.png"/><Relationship Id="rId303" Type="http://schemas.openxmlformats.org/officeDocument/2006/relationships/customXml" Target="../ink/ink6132.xml"/><Relationship Id="rId42" Type="http://schemas.openxmlformats.org/officeDocument/2006/relationships/customXml" Target="../ink/ink6006.xml"/><Relationship Id="rId84" Type="http://schemas.openxmlformats.org/officeDocument/2006/relationships/customXml" Target="../ink/ink6027.xml"/><Relationship Id="rId138" Type="http://schemas.openxmlformats.org/officeDocument/2006/relationships/customXml" Target="../ink/ink6054.xml"/><Relationship Id="rId510" Type="http://schemas.openxmlformats.org/officeDocument/2006/relationships/customXml" Target="../ink/ink6154.xml"/><Relationship Id="rId552" Type="http://schemas.openxmlformats.org/officeDocument/2006/relationships/customXml" Target="../ink/ink6175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767.png"/><Relationship Id="rId299" Type="http://schemas.openxmlformats.org/officeDocument/2006/relationships/image" Target="../media/image5858.png"/><Relationship Id="rId303" Type="http://schemas.openxmlformats.org/officeDocument/2006/relationships/image" Target="../media/image5860.png"/><Relationship Id="rId21" Type="http://schemas.openxmlformats.org/officeDocument/2006/relationships/image" Target="../media/image5719.png"/><Relationship Id="rId42" Type="http://schemas.openxmlformats.org/officeDocument/2006/relationships/customXml" Target="../ink/ink6202.xml"/><Relationship Id="rId63" Type="http://schemas.openxmlformats.org/officeDocument/2006/relationships/image" Target="../media/image5740.png"/><Relationship Id="rId84" Type="http://schemas.openxmlformats.org/officeDocument/2006/relationships/customXml" Target="../ink/ink6223.xml"/><Relationship Id="rId138" Type="http://schemas.openxmlformats.org/officeDocument/2006/relationships/customXml" Target="../ink/ink6250.xml"/><Relationship Id="rId159" Type="http://schemas.openxmlformats.org/officeDocument/2006/relationships/image" Target="../media/image5788.png"/><Relationship Id="rId170" Type="http://schemas.openxmlformats.org/officeDocument/2006/relationships/customXml" Target="../ink/ink6266.xml"/><Relationship Id="rId191" Type="http://schemas.openxmlformats.org/officeDocument/2006/relationships/image" Target="../media/image5804.png"/><Relationship Id="rId205" Type="http://schemas.openxmlformats.org/officeDocument/2006/relationships/image" Target="../media/image5811.png"/><Relationship Id="rId226" Type="http://schemas.openxmlformats.org/officeDocument/2006/relationships/customXml" Target="../ink/ink6294.xml"/><Relationship Id="rId247" Type="http://schemas.openxmlformats.org/officeDocument/2006/relationships/image" Target="../media/image5832.png"/><Relationship Id="rId107" Type="http://schemas.openxmlformats.org/officeDocument/2006/relationships/image" Target="../media/image5762.png"/><Relationship Id="rId268" Type="http://schemas.openxmlformats.org/officeDocument/2006/relationships/customXml" Target="../ink/ink6315.xml"/><Relationship Id="rId289" Type="http://schemas.openxmlformats.org/officeDocument/2006/relationships/image" Target="../media/image5853.png"/><Relationship Id="rId11" Type="http://schemas.openxmlformats.org/officeDocument/2006/relationships/image" Target="../media/image5714.png"/><Relationship Id="rId32" Type="http://schemas.openxmlformats.org/officeDocument/2006/relationships/customXml" Target="../ink/ink6197.xml"/><Relationship Id="rId53" Type="http://schemas.openxmlformats.org/officeDocument/2006/relationships/image" Target="../media/image5735.png"/><Relationship Id="rId74" Type="http://schemas.openxmlformats.org/officeDocument/2006/relationships/customXml" Target="../ink/ink6218.xml"/><Relationship Id="rId128" Type="http://schemas.openxmlformats.org/officeDocument/2006/relationships/customXml" Target="../ink/ink6245.xml"/><Relationship Id="rId149" Type="http://schemas.openxmlformats.org/officeDocument/2006/relationships/image" Target="../media/image5783.png"/><Relationship Id="rId5" Type="http://schemas.openxmlformats.org/officeDocument/2006/relationships/image" Target="../media/image5711.png"/><Relationship Id="rId95" Type="http://schemas.openxmlformats.org/officeDocument/2006/relationships/image" Target="../media/image5756.png"/><Relationship Id="rId160" Type="http://schemas.openxmlformats.org/officeDocument/2006/relationships/customXml" Target="../ink/ink6261.xml"/><Relationship Id="rId181" Type="http://schemas.openxmlformats.org/officeDocument/2006/relationships/image" Target="../media/image5799.png"/><Relationship Id="rId216" Type="http://schemas.openxmlformats.org/officeDocument/2006/relationships/customXml" Target="../ink/ink6289.xml"/><Relationship Id="rId237" Type="http://schemas.openxmlformats.org/officeDocument/2006/relationships/image" Target="../media/image5827.png"/><Relationship Id="rId258" Type="http://schemas.openxmlformats.org/officeDocument/2006/relationships/customXml" Target="../ink/ink6310.xml"/><Relationship Id="rId279" Type="http://schemas.openxmlformats.org/officeDocument/2006/relationships/image" Target="../media/image5848.png"/><Relationship Id="rId22" Type="http://schemas.openxmlformats.org/officeDocument/2006/relationships/customXml" Target="../ink/ink6192.xml"/><Relationship Id="rId43" Type="http://schemas.openxmlformats.org/officeDocument/2006/relationships/image" Target="../media/image5730.png"/><Relationship Id="rId64" Type="http://schemas.openxmlformats.org/officeDocument/2006/relationships/customXml" Target="../ink/ink6213.xml"/><Relationship Id="rId118" Type="http://schemas.openxmlformats.org/officeDocument/2006/relationships/customXml" Target="../ink/ink6240.xml"/><Relationship Id="rId139" Type="http://schemas.openxmlformats.org/officeDocument/2006/relationships/image" Target="../media/image5778.png"/><Relationship Id="rId290" Type="http://schemas.openxmlformats.org/officeDocument/2006/relationships/customXml" Target="../ink/ink6326.xml"/><Relationship Id="rId85" Type="http://schemas.openxmlformats.org/officeDocument/2006/relationships/image" Target="../media/image5751.png"/><Relationship Id="rId150" Type="http://schemas.openxmlformats.org/officeDocument/2006/relationships/customXml" Target="../ink/ink6256.xml"/><Relationship Id="rId171" Type="http://schemas.openxmlformats.org/officeDocument/2006/relationships/image" Target="../media/image5794.png"/><Relationship Id="rId192" Type="http://schemas.openxmlformats.org/officeDocument/2006/relationships/customXml" Target="../ink/ink6277.xml"/><Relationship Id="rId206" Type="http://schemas.openxmlformats.org/officeDocument/2006/relationships/customXml" Target="../ink/ink6284.xml"/><Relationship Id="rId227" Type="http://schemas.openxmlformats.org/officeDocument/2006/relationships/image" Target="../media/image5822.png"/><Relationship Id="rId248" Type="http://schemas.openxmlformats.org/officeDocument/2006/relationships/customXml" Target="../ink/ink6305.xml"/><Relationship Id="rId269" Type="http://schemas.openxmlformats.org/officeDocument/2006/relationships/image" Target="../media/image5843.png"/><Relationship Id="rId12" Type="http://schemas.openxmlformats.org/officeDocument/2006/relationships/customXml" Target="../ink/ink6187.xml"/><Relationship Id="rId33" Type="http://schemas.openxmlformats.org/officeDocument/2006/relationships/image" Target="../media/image5725.png"/><Relationship Id="rId108" Type="http://schemas.openxmlformats.org/officeDocument/2006/relationships/customXml" Target="../ink/ink6235.xml"/><Relationship Id="rId129" Type="http://schemas.openxmlformats.org/officeDocument/2006/relationships/image" Target="../media/image5773.png"/><Relationship Id="rId280" Type="http://schemas.openxmlformats.org/officeDocument/2006/relationships/customXml" Target="../ink/ink6321.xml"/><Relationship Id="rId54" Type="http://schemas.openxmlformats.org/officeDocument/2006/relationships/customXml" Target="../ink/ink6208.xml"/><Relationship Id="rId75" Type="http://schemas.openxmlformats.org/officeDocument/2006/relationships/image" Target="../media/image5746.png"/><Relationship Id="rId96" Type="http://schemas.openxmlformats.org/officeDocument/2006/relationships/customXml" Target="../ink/ink6229.xml"/><Relationship Id="rId140" Type="http://schemas.openxmlformats.org/officeDocument/2006/relationships/customXml" Target="../ink/ink6251.xml"/><Relationship Id="rId161" Type="http://schemas.openxmlformats.org/officeDocument/2006/relationships/image" Target="../media/image5789.png"/><Relationship Id="rId182" Type="http://schemas.openxmlformats.org/officeDocument/2006/relationships/customXml" Target="../ink/ink6272.xml"/><Relationship Id="rId217" Type="http://schemas.openxmlformats.org/officeDocument/2006/relationships/image" Target="../media/image5817.png"/><Relationship Id="rId6" Type="http://schemas.openxmlformats.org/officeDocument/2006/relationships/customXml" Target="../ink/ink6184.xml"/><Relationship Id="rId238" Type="http://schemas.openxmlformats.org/officeDocument/2006/relationships/customXml" Target="../ink/ink6300.xml"/><Relationship Id="rId259" Type="http://schemas.openxmlformats.org/officeDocument/2006/relationships/image" Target="../media/image5838.png"/><Relationship Id="rId23" Type="http://schemas.openxmlformats.org/officeDocument/2006/relationships/image" Target="../media/image5720.png"/><Relationship Id="rId119" Type="http://schemas.openxmlformats.org/officeDocument/2006/relationships/image" Target="../media/image5768.png"/><Relationship Id="rId270" Type="http://schemas.openxmlformats.org/officeDocument/2006/relationships/customXml" Target="../ink/ink6316.xml"/><Relationship Id="rId291" Type="http://schemas.openxmlformats.org/officeDocument/2006/relationships/image" Target="../media/image5854.png"/><Relationship Id="rId44" Type="http://schemas.openxmlformats.org/officeDocument/2006/relationships/customXml" Target="../ink/ink6203.xml"/><Relationship Id="rId65" Type="http://schemas.openxmlformats.org/officeDocument/2006/relationships/image" Target="../media/image5741.png"/><Relationship Id="rId86" Type="http://schemas.openxmlformats.org/officeDocument/2006/relationships/customXml" Target="../ink/ink6224.xml"/><Relationship Id="rId130" Type="http://schemas.openxmlformats.org/officeDocument/2006/relationships/customXml" Target="../ink/ink6246.xml"/><Relationship Id="rId151" Type="http://schemas.openxmlformats.org/officeDocument/2006/relationships/image" Target="../media/image5784.png"/><Relationship Id="rId172" Type="http://schemas.openxmlformats.org/officeDocument/2006/relationships/customXml" Target="../ink/ink6267.xml"/><Relationship Id="rId193" Type="http://schemas.openxmlformats.org/officeDocument/2006/relationships/image" Target="../media/image5805.png"/><Relationship Id="rId207" Type="http://schemas.openxmlformats.org/officeDocument/2006/relationships/image" Target="../media/image5812.png"/><Relationship Id="rId228" Type="http://schemas.openxmlformats.org/officeDocument/2006/relationships/customXml" Target="../ink/ink6295.xml"/><Relationship Id="rId249" Type="http://schemas.openxmlformats.org/officeDocument/2006/relationships/image" Target="../media/image5833.png"/><Relationship Id="rId13" Type="http://schemas.openxmlformats.org/officeDocument/2006/relationships/image" Target="../media/image5715.png"/><Relationship Id="rId109" Type="http://schemas.openxmlformats.org/officeDocument/2006/relationships/image" Target="../media/image5763.png"/><Relationship Id="rId260" Type="http://schemas.openxmlformats.org/officeDocument/2006/relationships/customXml" Target="../ink/ink6311.xml"/><Relationship Id="rId281" Type="http://schemas.openxmlformats.org/officeDocument/2006/relationships/image" Target="../media/image5849.png"/><Relationship Id="rId34" Type="http://schemas.openxmlformats.org/officeDocument/2006/relationships/customXml" Target="../ink/ink6198.xml"/><Relationship Id="rId55" Type="http://schemas.openxmlformats.org/officeDocument/2006/relationships/image" Target="../media/image5736.png"/><Relationship Id="rId76" Type="http://schemas.openxmlformats.org/officeDocument/2006/relationships/customXml" Target="../ink/ink6219.xml"/><Relationship Id="rId97" Type="http://schemas.openxmlformats.org/officeDocument/2006/relationships/image" Target="../media/image5757.png"/><Relationship Id="rId120" Type="http://schemas.openxmlformats.org/officeDocument/2006/relationships/customXml" Target="../ink/ink6241.xml"/><Relationship Id="rId141" Type="http://schemas.openxmlformats.org/officeDocument/2006/relationships/image" Target="../media/image5779.png"/><Relationship Id="rId7" Type="http://schemas.openxmlformats.org/officeDocument/2006/relationships/image" Target="../media/image5712.png"/><Relationship Id="rId162" Type="http://schemas.openxmlformats.org/officeDocument/2006/relationships/customXml" Target="../ink/ink6262.xml"/><Relationship Id="rId183" Type="http://schemas.openxmlformats.org/officeDocument/2006/relationships/image" Target="../media/image5800.png"/><Relationship Id="rId218" Type="http://schemas.openxmlformats.org/officeDocument/2006/relationships/customXml" Target="../ink/ink6290.xml"/><Relationship Id="rId239" Type="http://schemas.openxmlformats.org/officeDocument/2006/relationships/image" Target="../media/image5828.png"/><Relationship Id="rId2" Type="http://schemas.openxmlformats.org/officeDocument/2006/relationships/customXml" Target="../ink/ink6182.xml"/><Relationship Id="rId29" Type="http://schemas.openxmlformats.org/officeDocument/2006/relationships/image" Target="../media/image5723.png"/><Relationship Id="rId250" Type="http://schemas.openxmlformats.org/officeDocument/2006/relationships/customXml" Target="../ink/ink6306.xml"/><Relationship Id="rId255" Type="http://schemas.openxmlformats.org/officeDocument/2006/relationships/image" Target="../media/image5836.png"/><Relationship Id="rId271" Type="http://schemas.openxmlformats.org/officeDocument/2006/relationships/image" Target="../media/image5844.png"/><Relationship Id="rId276" Type="http://schemas.openxmlformats.org/officeDocument/2006/relationships/customXml" Target="../ink/ink6319.xml"/><Relationship Id="rId292" Type="http://schemas.openxmlformats.org/officeDocument/2006/relationships/customXml" Target="../ink/ink6327.xml"/><Relationship Id="rId297" Type="http://schemas.openxmlformats.org/officeDocument/2006/relationships/image" Target="../media/image5857.png"/><Relationship Id="rId24" Type="http://schemas.openxmlformats.org/officeDocument/2006/relationships/customXml" Target="../ink/ink6193.xml"/><Relationship Id="rId40" Type="http://schemas.openxmlformats.org/officeDocument/2006/relationships/customXml" Target="../ink/ink6201.xml"/><Relationship Id="rId45" Type="http://schemas.openxmlformats.org/officeDocument/2006/relationships/image" Target="../media/image5731.png"/><Relationship Id="rId66" Type="http://schemas.openxmlformats.org/officeDocument/2006/relationships/customXml" Target="../ink/ink6214.xml"/><Relationship Id="rId87" Type="http://schemas.openxmlformats.org/officeDocument/2006/relationships/image" Target="../media/image5752.png"/><Relationship Id="rId110" Type="http://schemas.openxmlformats.org/officeDocument/2006/relationships/customXml" Target="../ink/ink6236.xml"/><Relationship Id="rId115" Type="http://schemas.openxmlformats.org/officeDocument/2006/relationships/image" Target="../media/image5766.png"/><Relationship Id="rId131" Type="http://schemas.openxmlformats.org/officeDocument/2006/relationships/image" Target="../media/image5774.png"/><Relationship Id="rId136" Type="http://schemas.openxmlformats.org/officeDocument/2006/relationships/customXml" Target="../ink/ink6249.xml"/><Relationship Id="rId157" Type="http://schemas.openxmlformats.org/officeDocument/2006/relationships/image" Target="../media/image5787.png"/><Relationship Id="rId178" Type="http://schemas.openxmlformats.org/officeDocument/2006/relationships/customXml" Target="../ink/ink6270.xml"/><Relationship Id="rId301" Type="http://schemas.openxmlformats.org/officeDocument/2006/relationships/image" Target="../media/image5859.png"/><Relationship Id="rId61" Type="http://schemas.openxmlformats.org/officeDocument/2006/relationships/image" Target="../media/image5739.png"/><Relationship Id="rId82" Type="http://schemas.openxmlformats.org/officeDocument/2006/relationships/customXml" Target="../ink/ink6222.xml"/><Relationship Id="rId152" Type="http://schemas.openxmlformats.org/officeDocument/2006/relationships/customXml" Target="../ink/ink6257.xml"/><Relationship Id="rId173" Type="http://schemas.openxmlformats.org/officeDocument/2006/relationships/image" Target="../media/image5795.png"/><Relationship Id="rId194" Type="http://schemas.openxmlformats.org/officeDocument/2006/relationships/customXml" Target="../ink/ink6278.xml"/><Relationship Id="rId199" Type="http://schemas.openxmlformats.org/officeDocument/2006/relationships/image" Target="../media/image5808.png"/><Relationship Id="rId203" Type="http://schemas.openxmlformats.org/officeDocument/2006/relationships/image" Target="../media/image5810.png"/><Relationship Id="rId208" Type="http://schemas.openxmlformats.org/officeDocument/2006/relationships/customXml" Target="../ink/ink6285.xml"/><Relationship Id="rId229" Type="http://schemas.openxmlformats.org/officeDocument/2006/relationships/image" Target="../media/image5823.png"/><Relationship Id="rId19" Type="http://schemas.openxmlformats.org/officeDocument/2006/relationships/image" Target="../media/image5718.png"/><Relationship Id="rId224" Type="http://schemas.openxmlformats.org/officeDocument/2006/relationships/customXml" Target="../ink/ink6293.xml"/><Relationship Id="rId240" Type="http://schemas.openxmlformats.org/officeDocument/2006/relationships/customXml" Target="../ink/ink6301.xml"/><Relationship Id="rId245" Type="http://schemas.openxmlformats.org/officeDocument/2006/relationships/image" Target="../media/image5831.png"/><Relationship Id="rId261" Type="http://schemas.openxmlformats.org/officeDocument/2006/relationships/image" Target="../media/image5839.png"/><Relationship Id="rId266" Type="http://schemas.openxmlformats.org/officeDocument/2006/relationships/customXml" Target="../ink/ink6314.xml"/><Relationship Id="rId287" Type="http://schemas.openxmlformats.org/officeDocument/2006/relationships/image" Target="../media/image5852.png"/><Relationship Id="rId14" Type="http://schemas.openxmlformats.org/officeDocument/2006/relationships/customXml" Target="../ink/ink6188.xml"/><Relationship Id="rId30" Type="http://schemas.openxmlformats.org/officeDocument/2006/relationships/customXml" Target="../ink/ink6196.xml"/><Relationship Id="rId35" Type="http://schemas.openxmlformats.org/officeDocument/2006/relationships/image" Target="../media/image5726.png"/><Relationship Id="rId56" Type="http://schemas.openxmlformats.org/officeDocument/2006/relationships/customXml" Target="../ink/ink6209.xml"/><Relationship Id="rId77" Type="http://schemas.openxmlformats.org/officeDocument/2006/relationships/image" Target="../media/image5747.png"/><Relationship Id="rId100" Type="http://schemas.openxmlformats.org/officeDocument/2006/relationships/customXml" Target="../ink/ink6231.xml"/><Relationship Id="rId105" Type="http://schemas.openxmlformats.org/officeDocument/2006/relationships/image" Target="../media/image5761.png"/><Relationship Id="rId126" Type="http://schemas.openxmlformats.org/officeDocument/2006/relationships/customXml" Target="../ink/ink6244.xml"/><Relationship Id="rId147" Type="http://schemas.openxmlformats.org/officeDocument/2006/relationships/image" Target="../media/image5782.png"/><Relationship Id="rId168" Type="http://schemas.openxmlformats.org/officeDocument/2006/relationships/customXml" Target="../ink/ink6265.xml"/><Relationship Id="rId282" Type="http://schemas.openxmlformats.org/officeDocument/2006/relationships/customXml" Target="../ink/ink6322.xml"/><Relationship Id="rId8" Type="http://schemas.openxmlformats.org/officeDocument/2006/relationships/customXml" Target="../ink/ink6185.xml"/><Relationship Id="rId51" Type="http://schemas.openxmlformats.org/officeDocument/2006/relationships/image" Target="../media/image5734.png"/><Relationship Id="rId72" Type="http://schemas.openxmlformats.org/officeDocument/2006/relationships/customXml" Target="../ink/ink6217.xml"/><Relationship Id="rId93" Type="http://schemas.openxmlformats.org/officeDocument/2006/relationships/image" Target="../media/image5755.png"/><Relationship Id="rId98" Type="http://schemas.openxmlformats.org/officeDocument/2006/relationships/customXml" Target="../ink/ink6230.xml"/><Relationship Id="rId121" Type="http://schemas.openxmlformats.org/officeDocument/2006/relationships/image" Target="../media/image5769.png"/><Relationship Id="rId142" Type="http://schemas.openxmlformats.org/officeDocument/2006/relationships/customXml" Target="../ink/ink6252.xml"/><Relationship Id="rId163" Type="http://schemas.openxmlformats.org/officeDocument/2006/relationships/image" Target="../media/image5790.png"/><Relationship Id="rId184" Type="http://schemas.openxmlformats.org/officeDocument/2006/relationships/customXml" Target="../ink/ink6273.xml"/><Relationship Id="rId189" Type="http://schemas.openxmlformats.org/officeDocument/2006/relationships/image" Target="../media/image5803.png"/><Relationship Id="rId219" Type="http://schemas.openxmlformats.org/officeDocument/2006/relationships/image" Target="../media/image5818.png"/><Relationship Id="rId3" Type="http://schemas.openxmlformats.org/officeDocument/2006/relationships/image" Target="../media/image5710.png"/><Relationship Id="rId214" Type="http://schemas.openxmlformats.org/officeDocument/2006/relationships/customXml" Target="../ink/ink6288.xml"/><Relationship Id="rId230" Type="http://schemas.openxmlformats.org/officeDocument/2006/relationships/customXml" Target="../ink/ink6296.xml"/><Relationship Id="rId235" Type="http://schemas.openxmlformats.org/officeDocument/2006/relationships/image" Target="../media/image5826.png"/><Relationship Id="rId251" Type="http://schemas.openxmlformats.org/officeDocument/2006/relationships/image" Target="../media/image5834.png"/><Relationship Id="rId256" Type="http://schemas.openxmlformats.org/officeDocument/2006/relationships/customXml" Target="../ink/ink6309.xml"/><Relationship Id="rId277" Type="http://schemas.openxmlformats.org/officeDocument/2006/relationships/image" Target="../media/image5847.png"/><Relationship Id="rId298" Type="http://schemas.openxmlformats.org/officeDocument/2006/relationships/customXml" Target="../ink/ink6330.xml"/><Relationship Id="rId25" Type="http://schemas.openxmlformats.org/officeDocument/2006/relationships/image" Target="../media/image5721.png"/><Relationship Id="rId46" Type="http://schemas.openxmlformats.org/officeDocument/2006/relationships/customXml" Target="../ink/ink6204.xml"/><Relationship Id="rId67" Type="http://schemas.openxmlformats.org/officeDocument/2006/relationships/image" Target="../media/image5742.png"/><Relationship Id="rId116" Type="http://schemas.openxmlformats.org/officeDocument/2006/relationships/customXml" Target="../ink/ink6239.xml"/><Relationship Id="rId137" Type="http://schemas.openxmlformats.org/officeDocument/2006/relationships/image" Target="../media/image5777.png"/><Relationship Id="rId158" Type="http://schemas.openxmlformats.org/officeDocument/2006/relationships/customXml" Target="../ink/ink6260.xml"/><Relationship Id="rId272" Type="http://schemas.openxmlformats.org/officeDocument/2006/relationships/customXml" Target="../ink/ink6317.xml"/><Relationship Id="rId293" Type="http://schemas.openxmlformats.org/officeDocument/2006/relationships/image" Target="../media/image5855.png"/><Relationship Id="rId302" Type="http://schemas.openxmlformats.org/officeDocument/2006/relationships/customXml" Target="../ink/ink6332.xml"/><Relationship Id="rId20" Type="http://schemas.openxmlformats.org/officeDocument/2006/relationships/customXml" Target="../ink/ink6191.xml"/><Relationship Id="rId41" Type="http://schemas.openxmlformats.org/officeDocument/2006/relationships/image" Target="../media/image5729.png"/><Relationship Id="rId62" Type="http://schemas.openxmlformats.org/officeDocument/2006/relationships/customXml" Target="../ink/ink6212.xml"/><Relationship Id="rId83" Type="http://schemas.openxmlformats.org/officeDocument/2006/relationships/image" Target="../media/image5750.png"/><Relationship Id="rId88" Type="http://schemas.openxmlformats.org/officeDocument/2006/relationships/customXml" Target="../ink/ink6225.xml"/><Relationship Id="rId111" Type="http://schemas.openxmlformats.org/officeDocument/2006/relationships/image" Target="../media/image5764.png"/><Relationship Id="rId132" Type="http://schemas.openxmlformats.org/officeDocument/2006/relationships/customXml" Target="../ink/ink6247.xml"/><Relationship Id="rId153" Type="http://schemas.openxmlformats.org/officeDocument/2006/relationships/image" Target="../media/image5785.png"/><Relationship Id="rId174" Type="http://schemas.openxmlformats.org/officeDocument/2006/relationships/customXml" Target="../ink/ink6268.xml"/><Relationship Id="rId179" Type="http://schemas.openxmlformats.org/officeDocument/2006/relationships/image" Target="../media/image5798.png"/><Relationship Id="rId195" Type="http://schemas.openxmlformats.org/officeDocument/2006/relationships/image" Target="../media/image5806.png"/><Relationship Id="rId209" Type="http://schemas.openxmlformats.org/officeDocument/2006/relationships/image" Target="../media/image5813.png"/><Relationship Id="rId190" Type="http://schemas.openxmlformats.org/officeDocument/2006/relationships/customXml" Target="../ink/ink6276.xml"/><Relationship Id="rId204" Type="http://schemas.openxmlformats.org/officeDocument/2006/relationships/customXml" Target="../ink/ink6283.xml"/><Relationship Id="rId220" Type="http://schemas.openxmlformats.org/officeDocument/2006/relationships/customXml" Target="../ink/ink6291.xml"/><Relationship Id="rId225" Type="http://schemas.openxmlformats.org/officeDocument/2006/relationships/image" Target="../media/image5821.png"/><Relationship Id="rId241" Type="http://schemas.openxmlformats.org/officeDocument/2006/relationships/image" Target="../media/image5829.png"/><Relationship Id="rId246" Type="http://schemas.openxmlformats.org/officeDocument/2006/relationships/customXml" Target="../ink/ink6304.xml"/><Relationship Id="rId267" Type="http://schemas.openxmlformats.org/officeDocument/2006/relationships/image" Target="../media/image5842.png"/><Relationship Id="rId288" Type="http://schemas.openxmlformats.org/officeDocument/2006/relationships/customXml" Target="../ink/ink6325.xml"/><Relationship Id="rId15" Type="http://schemas.openxmlformats.org/officeDocument/2006/relationships/image" Target="../media/image5716.png"/><Relationship Id="rId36" Type="http://schemas.openxmlformats.org/officeDocument/2006/relationships/customXml" Target="../ink/ink6199.xml"/><Relationship Id="rId57" Type="http://schemas.openxmlformats.org/officeDocument/2006/relationships/image" Target="../media/image5737.png"/><Relationship Id="rId106" Type="http://schemas.openxmlformats.org/officeDocument/2006/relationships/customXml" Target="../ink/ink6234.xml"/><Relationship Id="rId127" Type="http://schemas.openxmlformats.org/officeDocument/2006/relationships/image" Target="../media/image5772.png"/><Relationship Id="rId262" Type="http://schemas.openxmlformats.org/officeDocument/2006/relationships/customXml" Target="../ink/ink6312.xml"/><Relationship Id="rId283" Type="http://schemas.openxmlformats.org/officeDocument/2006/relationships/image" Target="../media/image5850.png"/><Relationship Id="rId10" Type="http://schemas.openxmlformats.org/officeDocument/2006/relationships/customXml" Target="../ink/ink6186.xml"/><Relationship Id="rId31" Type="http://schemas.openxmlformats.org/officeDocument/2006/relationships/image" Target="../media/image5724.png"/><Relationship Id="rId52" Type="http://schemas.openxmlformats.org/officeDocument/2006/relationships/customXml" Target="../ink/ink6207.xml"/><Relationship Id="rId73" Type="http://schemas.openxmlformats.org/officeDocument/2006/relationships/image" Target="../media/image5745.png"/><Relationship Id="rId78" Type="http://schemas.openxmlformats.org/officeDocument/2006/relationships/customXml" Target="../ink/ink6220.xml"/><Relationship Id="rId94" Type="http://schemas.openxmlformats.org/officeDocument/2006/relationships/customXml" Target="../ink/ink6228.xml"/><Relationship Id="rId99" Type="http://schemas.openxmlformats.org/officeDocument/2006/relationships/image" Target="../media/image5758.png"/><Relationship Id="rId101" Type="http://schemas.openxmlformats.org/officeDocument/2006/relationships/image" Target="../media/image5759.png"/><Relationship Id="rId122" Type="http://schemas.openxmlformats.org/officeDocument/2006/relationships/customXml" Target="../ink/ink6242.xml"/><Relationship Id="rId143" Type="http://schemas.openxmlformats.org/officeDocument/2006/relationships/image" Target="../media/image5780.png"/><Relationship Id="rId148" Type="http://schemas.openxmlformats.org/officeDocument/2006/relationships/customXml" Target="../ink/ink6255.xml"/><Relationship Id="rId164" Type="http://schemas.openxmlformats.org/officeDocument/2006/relationships/customXml" Target="../ink/ink6263.xml"/><Relationship Id="rId169" Type="http://schemas.openxmlformats.org/officeDocument/2006/relationships/image" Target="../media/image5793.png"/><Relationship Id="rId185" Type="http://schemas.openxmlformats.org/officeDocument/2006/relationships/image" Target="../media/image5801.png"/><Relationship Id="rId4" Type="http://schemas.openxmlformats.org/officeDocument/2006/relationships/customXml" Target="../ink/ink6183.xml"/><Relationship Id="rId9" Type="http://schemas.openxmlformats.org/officeDocument/2006/relationships/image" Target="../media/image5713.png"/><Relationship Id="rId180" Type="http://schemas.openxmlformats.org/officeDocument/2006/relationships/customXml" Target="../ink/ink6271.xml"/><Relationship Id="rId210" Type="http://schemas.openxmlformats.org/officeDocument/2006/relationships/customXml" Target="../ink/ink6286.xml"/><Relationship Id="rId215" Type="http://schemas.openxmlformats.org/officeDocument/2006/relationships/image" Target="../media/image5816.png"/><Relationship Id="rId236" Type="http://schemas.openxmlformats.org/officeDocument/2006/relationships/customXml" Target="../ink/ink6299.xml"/><Relationship Id="rId257" Type="http://schemas.openxmlformats.org/officeDocument/2006/relationships/image" Target="../media/image5837.png"/><Relationship Id="rId278" Type="http://schemas.openxmlformats.org/officeDocument/2006/relationships/customXml" Target="../ink/ink6320.xml"/><Relationship Id="rId26" Type="http://schemas.openxmlformats.org/officeDocument/2006/relationships/customXml" Target="../ink/ink6194.xml"/><Relationship Id="rId231" Type="http://schemas.openxmlformats.org/officeDocument/2006/relationships/image" Target="../media/image5824.png"/><Relationship Id="rId252" Type="http://schemas.openxmlformats.org/officeDocument/2006/relationships/customXml" Target="../ink/ink6307.xml"/><Relationship Id="rId273" Type="http://schemas.openxmlformats.org/officeDocument/2006/relationships/image" Target="../media/image5845.png"/><Relationship Id="rId294" Type="http://schemas.openxmlformats.org/officeDocument/2006/relationships/customXml" Target="../ink/ink6328.xml"/><Relationship Id="rId47" Type="http://schemas.openxmlformats.org/officeDocument/2006/relationships/image" Target="../media/image5732.png"/><Relationship Id="rId68" Type="http://schemas.openxmlformats.org/officeDocument/2006/relationships/customXml" Target="../ink/ink6215.xml"/><Relationship Id="rId89" Type="http://schemas.openxmlformats.org/officeDocument/2006/relationships/image" Target="../media/image5753.png"/><Relationship Id="rId112" Type="http://schemas.openxmlformats.org/officeDocument/2006/relationships/customXml" Target="../ink/ink6237.xml"/><Relationship Id="rId133" Type="http://schemas.openxmlformats.org/officeDocument/2006/relationships/image" Target="../media/image5775.png"/><Relationship Id="rId154" Type="http://schemas.openxmlformats.org/officeDocument/2006/relationships/customXml" Target="../ink/ink6258.xml"/><Relationship Id="rId175" Type="http://schemas.openxmlformats.org/officeDocument/2006/relationships/image" Target="../media/image5796.png"/><Relationship Id="rId196" Type="http://schemas.openxmlformats.org/officeDocument/2006/relationships/customXml" Target="../ink/ink6279.xml"/><Relationship Id="rId200" Type="http://schemas.openxmlformats.org/officeDocument/2006/relationships/customXml" Target="../ink/ink6281.xml"/><Relationship Id="rId16" Type="http://schemas.openxmlformats.org/officeDocument/2006/relationships/customXml" Target="../ink/ink6189.xml"/><Relationship Id="rId221" Type="http://schemas.openxmlformats.org/officeDocument/2006/relationships/image" Target="../media/image5819.png"/><Relationship Id="rId242" Type="http://schemas.openxmlformats.org/officeDocument/2006/relationships/customXml" Target="../ink/ink6302.xml"/><Relationship Id="rId263" Type="http://schemas.openxmlformats.org/officeDocument/2006/relationships/image" Target="../media/image5840.png"/><Relationship Id="rId284" Type="http://schemas.openxmlformats.org/officeDocument/2006/relationships/customXml" Target="../ink/ink6323.xml"/><Relationship Id="rId37" Type="http://schemas.openxmlformats.org/officeDocument/2006/relationships/image" Target="../media/image5727.png"/><Relationship Id="rId58" Type="http://schemas.openxmlformats.org/officeDocument/2006/relationships/customXml" Target="../ink/ink6210.xml"/><Relationship Id="rId79" Type="http://schemas.openxmlformats.org/officeDocument/2006/relationships/image" Target="../media/image5748.png"/><Relationship Id="rId102" Type="http://schemas.openxmlformats.org/officeDocument/2006/relationships/customXml" Target="../ink/ink6232.xml"/><Relationship Id="rId123" Type="http://schemas.openxmlformats.org/officeDocument/2006/relationships/image" Target="../media/image5770.png"/><Relationship Id="rId144" Type="http://schemas.openxmlformats.org/officeDocument/2006/relationships/customXml" Target="../ink/ink6253.xml"/><Relationship Id="rId90" Type="http://schemas.openxmlformats.org/officeDocument/2006/relationships/customXml" Target="../ink/ink6226.xml"/><Relationship Id="rId165" Type="http://schemas.openxmlformats.org/officeDocument/2006/relationships/image" Target="../media/image5791.png"/><Relationship Id="rId186" Type="http://schemas.openxmlformats.org/officeDocument/2006/relationships/customXml" Target="../ink/ink6274.xml"/><Relationship Id="rId211" Type="http://schemas.openxmlformats.org/officeDocument/2006/relationships/image" Target="../media/image5814.png"/><Relationship Id="rId232" Type="http://schemas.openxmlformats.org/officeDocument/2006/relationships/customXml" Target="../ink/ink6297.xml"/><Relationship Id="rId253" Type="http://schemas.openxmlformats.org/officeDocument/2006/relationships/image" Target="../media/image5835.png"/><Relationship Id="rId274" Type="http://schemas.openxmlformats.org/officeDocument/2006/relationships/customXml" Target="../ink/ink6318.xml"/><Relationship Id="rId295" Type="http://schemas.openxmlformats.org/officeDocument/2006/relationships/image" Target="../media/image5856.png"/><Relationship Id="rId27" Type="http://schemas.openxmlformats.org/officeDocument/2006/relationships/image" Target="../media/image5722.png"/><Relationship Id="rId48" Type="http://schemas.openxmlformats.org/officeDocument/2006/relationships/customXml" Target="../ink/ink6205.xml"/><Relationship Id="rId69" Type="http://schemas.openxmlformats.org/officeDocument/2006/relationships/image" Target="../media/image5743.png"/><Relationship Id="rId113" Type="http://schemas.openxmlformats.org/officeDocument/2006/relationships/image" Target="../media/image5765.png"/><Relationship Id="rId134" Type="http://schemas.openxmlformats.org/officeDocument/2006/relationships/customXml" Target="../ink/ink6248.xml"/><Relationship Id="rId80" Type="http://schemas.openxmlformats.org/officeDocument/2006/relationships/customXml" Target="../ink/ink6221.xml"/><Relationship Id="rId155" Type="http://schemas.openxmlformats.org/officeDocument/2006/relationships/image" Target="../media/image5786.png"/><Relationship Id="rId176" Type="http://schemas.openxmlformats.org/officeDocument/2006/relationships/customXml" Target="../ink/ink6269.xml"/><Relationship Id="rId197" Type="http://schemas.openxmlformats.org/officeDocument/2006/relationships/image" Target="../media/image5807.png"/><Relationship Id="rId201" Type="http://schemas.openxmlformats.org/officeDocument/2006/relationships/image" Target="../media/image5809.png"/><Relationship Id="rId222" Type="http://schemas.openxmlformats.org/officeDocument/2006/relationships/customXml" Target="../ink/ink6292.xml"/><Relationship Id="rId243" Type="http://schemas.openxmlformats.org/officeDocument/2006/relationships/image" Target="../media/image5830.png"/><Relationship Id="rId264" Type="http://schemas.openxmlformats.org/officeDocument/2006/relationships/customXml" Target="../ink/ink6313.xml"/><Relationship Id="rId285" Type="http://schemas.openxmlformats.org/officeDocument/2006/relationships/image" Target="../media/image5851.png"/><Relationship Id="rId17" Type="http://schemas.openxmlformats.org/officeDocument/2006/relationships/image" Target="../media/image5717.png"/><Relationship Id="rId38" Type="http://schemas.openxmlformats.org/officeDocument/2006/relationships/customXml" Target="../ink/ink6200.xml"/><Relationship Id="rId59" Type="http://schemas.openxmlformats.org/officeDocument/2006/relationships/image" Target="../media/image5738.png"/><Relationship Id="rId103" Type="http://schemas.openxmlformats.org/officeDocument/2006/relationships/image" Target="../media/image5760.png"/><Relationship Id="rId124" Type="http://schemas.openxmlformats.org/officeDocument/2006/relationships/customXml" Target="../ink/ink6243.xml"/><Relationship Id="rId70" Type="http://schemas.openxmlformats.org/officeDocument/2006/relationships/customXml" Target="../ink/ink6216.xml"/><Relationship Id="rId91" Type="http://schemas.openxmlformats.org/officeDocument/2006/relationships/image" Target="../media/image5754.png"/><Relationship Id="rId145" Type="http://schemas.openxmlformats.org/officeDocument/2006/relationships/image" Target="../media/image5781.png"/><Relationship Id="rId166" Type="http://schemas.openxmlformats.org/officeDocument/2006/relationships/customXml" Target="../ink/ink6264.xml"/><Relationship Id="rId187" Type="http://schemas.openxmlformats.org/officeDocument/2006/relationships/image" Target="../media/image5802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6287.xml"/><Relationship Id="rId233" Type="http://schemas.openxmlformats.org/officeDocument/2006/relationships/image" Target="../media/image5825.png"/><Relationship Id="rId254" Type="http://schemas.openxmlformats.org/officeDocument/2006/relationships/customXml" Target="../ink/ink6308.xml"/><Relationship Id="rId28" Type="http://schemas.openxmlformats.org/officeDocument/2006/relationships/customXml" Target="../ink/ink6195.xml"/><Relationship Id="rId49" Type="http://schemas.openxmlformats.org/officeDocument/2006/relationships/image" Target="../media/image5733.png"/><Relationship Id="rId114" Type="http://schemas.openxmlformats.org/officeDocument/2006/relationships/customXml" Target="../ink/ink6238.xml"/><Relationship Id="rId275" Type="http://schemas.openxmlformats.org/officeDocument/2006/relationships/image" Target="../media/image5846.png"/><Relationship Id="rId296" Type="http://schemas.openxmlformats.org/officeDocument/2006/relationships/customXml" Target="../ink/ink6329.xml"/><Relationship Id="rId300" Type="http://schemas.openxmlformats.org/officeDocument/2006/relationships/customXml" Target="../ink/ink6331.xml"/><Relationship Id="rId60" Type="http://schemas.openxmlformats.org/officeDocument/2006/relationships/customXml" Target="../ink/ink6211.xml"/><Relationship Id="rId81" Type="http://schemas.openxmlformats.org/officeDocument/2006/relationships/image" Target="../media/image5749.png"/><Relationship Id="rId135" Type="http://schemas.openxmlformats.org/officeDocument/2006/relationships/image" Target="../media/image5776.png"/><Relationship Id="rId156" Type="http://schemas.openxmlformats.org/officeDocument/2006/relationships/customXml" Target="../ink/ink6259.xml"/><Relationship Id="rId177" Type="http://schemas.openxmlformats.org/officeDocument/2006/relationships/image" Target="../media/image5797.png"/><Relationship Id="rId198" Type="http://schemas.openxmlformats.org/officeDocument/2006/relationships/customXml" Target="../ink/ink6280.xml"/><Relationship Id="rId202" Type="http://schemas.openxmlformats.org/officeDocument/2006/relationships/customXml" Target="../ink/ink6282.xml"/><Relationship Id="rId223" Type="http://schemas.openxmlformats.org/officeDocument/2006/relationships/image" Target="../media/image5820.png"/><Relationship Id="rId244" Type="http://schemas.openxmlformats.org/officeDocument/2006/relationships/customXml" Target="../ink/ink6303.xml"/><Relationship Id="rId18" Type="http://schemas.openxmlformats.org/officeDocument/2006/relationships/customXml" Target="../ink/ink6190.xml"/><Relationship Id="rId39" Type="http://schemas.openxmlformats.org/officeDocument/2006/relationships/image" Target="../media/image5728.png"/><Relationship Id="rId265" Type="http://schemas.openxmlformats.org/officeDocument/2006/relationships/image" Target="../media/image5841.png"/><Relationship Id="rId286" Type="http://schemas.openxmlformats.org/officeDocument/2006/relationships/customXml" Target="../ink/ink6324.xml"/><Relationship Id="rId50" Type="http://schemas.openxmlformats.org/officeDocument/2006/relationships/customXml" Target="../ink/ink6206.xml"/><Relationship Id="rId104" Type="http://schemas.openxmlformats.org/officeDocument/2006/relationships/customXml" Target="../ink/ink6233.xml"/><Relationship Id="rId125" Type="http://schemas.openxmlformats.org/officeDocument/2006/relationships/image" Target="../media/image5771.png"/><Relationship Id="rId146" Type="http://schemas.openxmlformats.org/officeDocument/2006/relationships/customXml" Target="../ink/ink6254.xml"/><Relationship Id="rId167" Type="http://schemas.openxmlformats.org/officeDocument/2006/relationships/image" Target="../media/image5792.png"/><Relationship Id="rId188" Type="http://schemas.openxmlformats.org/officeDocument/2006/relationships/customXml" Target="../ink/ink6275.xml"/><Relationship Id="rId71" Type="http://schemas.openxmlformats.org/officeDocument/2006/relationships/image" Target="../media/image5744.png"/><Relationship Id="rId92" Type="http://schemas.openxmlformats.org/officeDocument/2006/relationships/customXml" Target="../ink/ink6227.xml"/><Relationship Id="rId213" Type="http://schemas.openxmlformats.org/officeDocument/2006/relationships/image" Target="../media/image5815.png"/><Relationship Id="rId234" Type="http://schemas.openxmlformats.org/officeDocument/2006/relationships/customXml" Target="../ink/ink6298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90.xml"/><Relationship Id="rId299" Type="http://schemas.openxmlformats.org/officeDocument/2006/relationships/customXml" Target="../ink/ink6481.xml"/><Relationship Id="rId303" Type="http://schemas.openxmlformats.org/officeDocument/2006/relationships/customXml" Target="../ink/ink6483.xml"/><Relationship Id="rId21" Type="http://schemas.openxmlformats.org/officeDocument/2006/relationships/customXml" Target="../ink/ink6342.xml"/><Relationship Id="rId42" Type="http://schemas.openxmlformats.org/officeDocument/2006/relationships/image" Target="../media/image5881.png"/><Relationship Id="rId63" Type="http://schemas.openxmlformats.org/officeDocument/2006/relationships/customXml" Target="../ink/ink6363.xml"/><Relationship Id="rId84" Type="http://schemas.openxmlformats.org/officeDocument/2006/relationships/image" Target="../media/image5902.png"/><Relationship Id="rId138" Type="http://schemas.openxmlformats.org/officeDocument/2006/relationships/image" Target="../media/image5929.png"/><Relationship Id="rId159" Type="http://schemas.openxmlformats.org/officeDocument/2006/relationships/customXml" Target="../ink/ink6411.xml"/><Relationship Id="rId170" Type="http://schemas.openxmlformats.org/officeDocument/2006/relationships/image" Target="../media/image5945.png"/><Relationship Id="rId191" Type="http://schemas.openxmlformats.org/officeDocument/2006/relationships/customXml" Target="../ink/ink6427.xml"/><Relationship Id="rId205" Type="http://schemas.openxmlformats.org/officeDocument/2006/relationships/customXml" Target="../ink/ink6434.xml"/><Relationship Id="rId226" Type="http://schemas.openxmlformats.org/officeDocument/2006/relationships/image" Target="../media/image5973.png"/><Relationship Id="rId247" Type="http://schemas.openxmlformats.org/officeDocument/2006/relationships/customXml" Target="../ink/ink6455.xml"/><Relationship Id="rId107" Type="http://schemas.openxmlformats.org/officeDocument/2006/relationships/customXml" Target="../ink/ink6385.xml"/><Relationship Id="rId268" Type="http://schemas.openxmlformats.org/officeDocument/2006/relationships/image" Target="../media/image5994.png"/><Relationship Id="rId289" Type="http://schemas.openxmlformats.org/officeDocument/2006/relationships/customXml" Target="../ink/ink6476.xml"/><Relationship Id="rId11" Type="http://schemas.openxmlformats.org/officeDocument/2006/relationships/customXml" Target="../ink/ink6337.xml"/><Relationship Id="rId32" Type="http://schemas.openxmlformats.org/officeDocument/2006/relationships/image" Target="../media/image5876.png"/><Relationship Id="rId53" Type="http://schemas.openxmlformats.org/officeDocument/2006/relationships/customXml" Target="../ink/ink6358.xml"/><Relationship Id="rId74" Type="http://schemas.openxmlformats.org/officeDocument/2006/relationships/image" Target="../media/image5897.png"/><Relationship Id="rId128" Type="http://schemas.openxmlformats.org/officeDocument/2006/relationships/image" Target="../media/image5924.png"/><Relationship Id="rId149" Type="http://schemas.openxmlformats.org/officeDocument/2006/relationships/customXml" Target="../ink/ink6406.xml"/><Relationship Id="rId5" Type="http://schemas.openxmlformats.org/officeDocument/2006/relationships/customXml" Target="../ink/ink6334.xml"/><Relationship Id="rId95" Type="http://schemas.openxmlformats.org/officeDocument/2006/relationships/customXml" Target="../ink/ink6379.xml"/><Relationship Id="rId160" Type="http://schemas.openxmlformats.org/officeDocument/2006/relationships/image" Target="../media/image5940.png"/><Relationship Id="rId181" Type="http://schemas.openxmlformats.org/officeDocument/2006/relationships/customXml" Target="../ink/ink6422.xml"/><Relationship Id="rId216" Type="http://schemas.openxmlformats.org/officeDocument/2006/relationships/image" Target="../media/image5968.png"/><Relationship Id="rId237" Type="http://schemas.openxmlformats.org/officeDocument/2006/relationships/customXml" Target="../ink/ink6450.xml"/><Relationship Id="rId258" Type="http://schemas.openxmlformats.org/officeDocument/2006/relationships/image" Target="../media/image5989.png"/><Relationship Id="rId279" Type="http://schemas.openxmlformats.org/officeDocument/2006/relationships/customXml" Target="../ink/ink6471.xml"/><Relationship Id="rId22" Type="http://schemas.openxmlformats.org/officeDocument/2006/relationships/image" Target="../media/image5871.png"/><Relationship Id="rId43" Type="http://schemas.openxmlformats.org/officeDocument/2006/relationships/customXml" Target="../ink/ink6353.xml"/><Relationship Id="rId64" Type="http://schemas.openxmlformats.org/officeDocument/2006/relationships/image" Target="../media/image5892.png"/><Relationship Id="rId118" Type="http://schemas.openxmlformats.org/officeDocument/2006/relationships/image" Target="../media/image5919.png"/><Relationship Id="rId139" Type="http://schemas.openxmlformats.org/officeDocument/2006/relationships/customXml" Target="../ink/ink6401.xml"/><Relationship Id="rId290" Type="http://schemas.openxmlformats.org/officeDocument/2006/relationships/image" Target="../media/image6005.png"/><Relationship Id="rId304" Type="http://schemas.openxmlformats.org/officeDocument/2006/relationships/image" Target="../media/image6012.png"/><Relationship Id="rId85" Type="http://schemas.openxmlformats.org/officeDocument/2006/relationships/customXml" Target="../ink/ink6374.xml"/><Relationship Id="rId150" Type="http://schemas.openxmlformats.org/officeDocument/2006/relationships/image" Target="../media/image5935.png"/><Relationship Id="rId171" Type="http://schemas.openxmlformats.org/officeDocument/2006/relationships/customXml" Target="../ink/ink6417.xml"/><Relationship Id="rId192" Type="http://schemas.openxmlformats.org/officeDocument/2006/relationships/image" Target="../media/image5956.png"/><Relationship Id="rId206" Type="http://schemas.openxmlformats.org/officeDocument/2006/relationships/image" Target="../media/image5963.png"/><Relationship Id="rId227" Type="http://schemas.openxmlformats.org/officeDocument/2006/relationships/customXml" Target="../ink/ink6445.xml"/><Relationship Id="rId248" Type="http://schemas.openxmlformats.org/officeDocument/2006/relationships/image" Target="../media/image5984.png"/><Relationship Id="rId269" Type="http://schemas.openxmlformats.org/officeDocument/2006/relationships/customXml" Target="../ink/ink6466.xml"/><Relationship Id="rId12" Type="http://schemas.openxmlformats.org/officeDocument/2006/relationships/image" Target="../media/image5866.png"/><Relationship Id="rId33" Type="http://schemas.openxmlformats.org/officeDocument/2006/relationships/customXml" Target="../ink/ink6348.xml"/><Relationship Id="rId108" Type="http://schemas.openxmlformats.org/officeDocument/2006/relationships/image" Target="../media/image5914.png"/><Relationship Id="rId129" Type="http://schemas.openxmlformats.org/officeDocument/2006/relationships/customXml" Target="../ink/ink6396.xml"/><Relationship Id="rId280" Type="http://schemas.openxmlformats.org/officeDocument/2006/relationships/image" Target="../media/image6000.png"/><Relationship Id="rId54" Type="http://schemas.openxmlformats.org/officeDocument/2006/relationships/image" Target="../media/image5887.png"/><Relationship Id="rId75" Type="http://schemas.openxmlformats.org/officeDocument/2006/relationships/customXml" Target="../ink/ink6369.xml"/><Relationship Id="rId96" Type="http://schemas.openxmlformats.org/officeDocument/2006/relationships/image" Target="../media/image5908.png"/><Relationship Id="rId140" Type="http://schemas.openxmlformats.org/officeDocument/2006/relationships/image" Target="../media/image5930.png"/><Relationship Id="rId161" Type="http://schemas.openxmlformats.org/officeDocument/2006/relationships/customXml" Target="../ink/ink6412.xml"/><Relationship Id="rId182" Type="http://schemas.openxmlformats.org/officeDocument/2006/relationships/image" Target="../media/image5951.png"/><Relationship Id="rId217" Type="http://schemas.openxmlformats.org/officeDocument/2006/relationships/customXml" Target="../ink/ink6440.xml"/><Relationship Id="rId6" Type="http://schemas.openxmlformats.org/officeDocument/2006/relationships/image" Target="../media/image5863.png"/><Relationship Id="rId238" Type="http://schemas.openxmlformats.org/officeDocument/2006/relationships/image" Target="../media/image5979.png"/><Relationship Id="rId259" Type="http://schemas.openxmlformats.org/officeDocument/2006/relationships/customXml" Target="../ink/ink6461.xml"/><Relationship Id="rId23" Type="http://schemas.openxmlformats.org/officeDocument/2006/relationships/customXml" Target="../ink/ink6343.xml"/><Relationship Id="rId119" Type="http://schemas.openxmlformats.org/officeDocument/2006/relationships/customXml" Target="../ink/ink6391.xml"/><Relationship Id="rId270" Type="http://schemas.openxmlformats.org/officeDocument/2006/relationships/image" Target="../media/image5995.png"/><Relationship Id="rId291" Type="http://schemas.openxmlformats.org/officeDocument/2006/relationships/customXml" Target="../ink/ink6477.xml"/><Relationship Id="rId305" Type="http://schemas.openxmlformats.org/officeDocument/2006/relationships/customXml" Target="../ink/ink6484.xml"/><Relationship Id="rId44" Type="http://schemas.openxmlformats.org/officeDocument/2006/relationships/image" Target="../media/image5882.png"/><Relationship Id="rId65" Type="http://schemas.openxmlformats.org/officeDocument/2006/relationships/customXml" Target="../ink/ink6364.xml"/><Relationship Id="rId86" Type="http://schemas.openxmlformats.org/officeDocument/2006/relationships/image" Target="../media/image5903.png"/><Relationship Id="rId130" Type="http://schemas.openxmlformats.org/officeDocument/2006/relationships/image" Target="../media/image5925.png"/><Relationship Id="rId151" Type="http://schemas.openxmlformats.org/officeDocument/2006/relationships/customXml" Target="../ink/ink6407.xml"/><Relationship Id="rId172" Type="http://schemas.openxmlformats.org/officeDocument/2006/relationships/image" Target="../media/image5946.png"/><Relationship Id="rId193" Type="http://schemas.openxmlformats.org/officeDocument/2006/relationships/customXml" Target="../ink/ink6428.xml"/><Relationship Id="rId207" Type="http://schemas.openxmlformats.org/officeDocument/2006/relationships/customXml" Target="../ink/ink6435.xml"/><Relationship Id="rId228" Type="http://schemas.openxmlformats.org/officeDocument/2006/relationships/image" Target="../media/image5974.png"/><Relationship Id="rId249" Type="http://schemas.openxmlformats.org/officeDocument/2006/relationships/customXml" Target="../ink/ink6456.xml"/><Relationship Id="rId13" Type="http://schemas.openxmlformats.org/officeDocument/2006/relationships/customXml" Target="../ink/ink6338.xml"/><Relationship Id="rId109" Type="http://schemas.openxmlformats.org/officeDocument/2006/relationships/customXml" Target="../ink/ink6386.xml"/><Relationship Id="rId260" Type="http://schemas.openxmlformats.org/officeDocument/2006/relationships/image" Target="../media/image5990.png"/><Relationship Id="rId281" Type="http://schemas.openxmlformats.org/officeDocument/2006/relationships/customXml" Target="../ink/ink6472.xml"/><Relationship Id="rId34" Type="http://schemas.openxmlformats.org/officeDocument/2006/relationships/image" Target="../media/image5877.png"/><Relationship Id="rId55" Type="http://schemas.openxmlformats.org/officeDocument/2006/relationships/customXml" Target="../ink/ink6359.xml"/><Relationship Id="rId76" Type="http://schemas.openxmlformats.org/officeDocument/2006/relationships/image" Target="../media/image5898.png"/><Relationship Id="rId97" Type="http://schemas.openxmlformats.org/officeDocument/2006/relationships/customXml" Target="../ink/ink6380.xml"/><Relationship Id="rId120" Type="http://schemas.openxmlformats.org/officeDocument/2006/relationships/image" Target="../media/image5920.png"/><Relationship Id="rId141" Type="http://schemas.openxmlformats.org/officeDocument/2006/relationships/customXml" Target="../ink/ink6402.xml"/><Relationship Id="rId7" Type="http://schemas.openxmlformats.org/officeDocument/2006/relationships/customXml" Target="../ink/ink6335.xml"/><Relationship Id="rId162" Type="http://schemas.openxmlformats.org/officeDocument/2006/relationships/image" Target="../media/image5941.png"/><Relationship Id="rId183" Type="http://schemas.openxmlformats.org/officeDocument/2006/relationships/customXml" Target="../ink/ink6423.xml"/><Relationship Id="rId218" Type="http://schemas.openxmlformats.org/officeDocument/2006/relationships/image" Target="../media/image5969.png"/><Relationship Id="rId239" Type="http://schemas.openxmlformats.org/officeDocument/2006/relationships/customXml" Target="../ink/ink6451.xml"/><Relationship Id="rId250" Type="http://schemas.openxmlformats.org/officeDocument/2006/relationships/image" Target="../media/image5985.png"/><Relationship Id="rId271" Type="http://schemas.openxmlformats.org/officeDocument/2006/relationships/customXml" Target="../ink/ink6467.xml"/><Relationship Id="rId292" Type="http://schemas.openxmlformats.org/officeDocument/2006/relationships/image" Target="../media/image6006.png"/><Relationship Id="rId306" Type="http://schemas.openxmlformats.org/officeDocument/2006/relationships/image" Target="../media/image6013.png"/><Relationship Id="rId24" Type="http://schemas.openxmlformats.org/officeDocument/2006/relationships/image" Target="../media/image5872.png"/><Relationship Id="rId40" Type="http://schemas.openxmlformats.org/officeDocument/2006/relationships/image" Target="../media/image5880.png"/><Relationship Id="rId45" Type="http://schemas.openxmlformats.org/officeDocument/2006/relationships/customXml" Target="../ink/ink6354.xml"/><Relationship Id="rId66" Type="http://schemas.openxmlformats.org/officeDocument/2006/relationships/image" Target="../media/image5893.png"/><Relationship Id="rId87" Type="http://schemas.openxmlformats.org/officeDocument/2006/relationships/customXml" Target="../ink/ink6375.xml"/><Relationship Id="rId110" Type="http://schemas.openxmlformats.org/officeDocument/2006/relationships/image" Target="../media/image5915.png"/><Relationship Id="rId115" Type="http://schemas.openxmlformats.org/officeDocument/2006/relationships/customXml" Target="../ink/ink6389.xml"/><Relationship Id="rId131" Type="http://schemas.openxmlformats.org/officeDocument/2006/relationships/customXml" Target="../ink/ink6397.xml"/><Relationship Id="rId136" Type="http://schemas.openxmlformats.org/officeDocument/2006/relationships/image" Target="../media/image5928.png"/><Relationship Id="rId157" Type="http://schemas.openxmlformats.org/officeDocument/2006/relationships/customXml" Target="../ink/ink6410.xml"/><Relationship Id="rId178" Type="http://schemas.openxmlformats.org/officeDocument/2006/relationships/image" Target="../media/image5949.png"/><Relationship Id="rId301" Type="http://schemas.openxmlformats.org/officeDocument/2006/relationships/customXml" Target="../ink/ink6482.xml"/><Relationship Id="rId61" Type="http://schemas.openxmlformats.org/officeDocument/2006/relationships/customXml" Target="../ink/ink6362.xml"/><Relationship Id="rId82" Type="http://schemas.openxmlformats.org/officeDocument/2006/relationships/image" Target="../media/image5901.png"/><Relationship Id="rId152" Type="http://schemas.openxmlformats.org/officeDocument/2006/relationships/image" Target="../media/image5936.png"/><Relationship Id="rId173" Type="http://schemas.openxmlformats.org/officeDocument/2006/relationships/customXml" Target="../ink/ink6418.xml"/><Relationship Id="rId194" Type="http://schemas.openxmlformats.org/officeDocument/2006/relationships/image" Target="../media/image5957.png"/><Relationship Id="rId199" Type="http://schemas.openxmlformats.org/officeDocument/2006/relationships/customXml" Target="../ink/ink6431.xml"/><Relationship Id="rId203" Type="http://schemas.openxmlformats.org/officeDocument/2006/relationships/customXml" Target="../ink/ink6433.xml"/><Relationship Id="rId208" Type="http://schemas.openxmlformats.org/officeDocument/2006/relationships/image" Target="../media/image5964.png"/><Relationship Id="rId229" Type="http://schemas.openxmlformats.org/officeDocument/2006/relationships/customXml" Target="../ink/ink6446.xml"/><Relationship Id="rId19" Type="http://schemas.openxmlformats.org/officeDocument/2006/relationships/customXml" Target="../ink/ink6341.xml"/><Relationship Id="rId224" Type="http://schemas.openxmlformats.org/officeDocument/2006/relationships/image" Target="../media/image5972.png"/><Relationship Id="rId240" Type="http://schemas.openxmlformats.org/officeDocument/2006/relationships/image" Target="../media/image5980.png"/><Relationship Id="rId245" Type="http://schemas.openxmlformats.org/officeDocument/2006/relationships/customXml" Target="../ink/ink6454.xml"/><Relationship Id="rId261" Type="http://schemas.openxmlformats.org/officeDocument/2006/relationships/customXml" Target="../ink/ink6462.xml"/><Relationship Id="rId266" Type="http://schemas.openxmlformats.org/officeDocument/2006/relationships/image" Target="../media/image5993.png"/><Relationship Id="rId287" Type="http://schemas.openxmlformats.org/officeDocument/2006/relationships/customXml" Target="../ink/ink6475.xml"/><Relationship Id="rId14" Type="http://schemas.openxmlformats.org/officeDocument/2006/relationships/image" Target="../media/image5867.png"/><Relationship Id="rId30" Type="http://schemas.openxmlformats.org/officeDocument/2006/relationships/image" Target="../media/image5875.png"/><Relationship Id="rId35" Type="http://schemas.openxmlformats.org/officeDocument/2006/relationships/customXml" Target="../ink/ink6349.xml"/><Relationship Id="rId56" Type="http://schemas.openxmlformats.org/officeDocument/2006/relationships/image" Target="../media/image5888.png"/><Relationship Id="rId77" Type="http://schemas.openxmlformats.org/officeDocument/2006/relationships/customXml" Target="../ink/ink6370.xml"/><Relationship Id="rId100" Type="http://schemas.openxmlformats.org/officeDocument/2006/relationships/image" Target="../media/image5910.png"/><Relationship Id="rId105" Type="http://schemas.openxmlformats.org/officeDocument/2006/relationships/customXml" Target="../ink/ink6384.xml"/><Relationship Id="rId126" Type="http://schemas.openxmlformats.org/officeDocument/2006/relationships/image" Target="../media/image5923.png"/><Relationship Id="rId147" Type="http://schemas.openxmlformats.org/officeDocument/2006/relationships/customXml" Target="../ink/ink6405.xml"/><Relationship Id="rId168" Type="http://schemas.openxmlformats.org/officeDocument/2006/relationships/image" Target="../media/image5944.png"/><Relationship Id="rId282" Type="http://schemas.openxmlformats.org/officeDocument/2006/relationships/image" Target="../media/image6001.png"/><Relationship Id="rId8" Type="http://schemas.openxmlformats.org/officeDocument/2006/relationships/image" Target="../media/image5864.png"/><Relationship Id="rId51" Type="http://schemas.openxmlformats.org/officeDocument/2006/relationships/customXml" Target="../ink/ink6357.xml"/><Relationship Id="rId72" Type="http://schemas.openxmlformats.org/officeDocument/2006/relationships/image" Target="../media/image5896.png"/><Relationship Id="rId93" Type="http://schemas.openxmlformats.org/officeDocument/2006/relationships/customXml" Target="../ink/ink6378.xml"/><Relationship Id="rId98" Type="http://schemas.openxmlformats.org/officeDocument/2006/relationships/image" Target="../media/image5909.png"/><Relationship Id="rId121" Type="http://schemas.openxmlformats.org/officeDocument/2006/relationships/customXml" Target="../ink/ink6392.xml"/><Relationship Id="rId142" Type="http://schemas.openxmlformats.org/officeDocument/2006/relationships/image" Target="../media/image5931.png"/><Relationship Id="rId163" Type="http://schemas.openxmlformats.org/officeDocument/2006/relationships/customXml" Target="../ink/ink6413.xml"/><Relationship Id="rId184" Type="http://schemas.openxmlformats.org/officeDocument/2006/relationships/image" Target="../media/image5952.png"/><Relationship Id="rId189" Type="http://schemas.openxmlformats.org/officeDocument/2006/relationships/customXml" Target="../ink/ink6426.xml"/><Relationship Id="rId219" Type="http://schemas.openxmlformats.org/officeDocument/2006/relationships/customXml" Target="../ink/ink6441.xml"/><Relationship Id="rId3" Type="http://schemas.openxmlformats.org/officeDocument/2006/relationships/customXml" Target="../ink/ink6333.xml"/><Relationship Id="rId214" Type="http://schemas.openxmlformats.org/officeDocument/2006/relationships/image" Target="../media/image5967.png"/><Relationship Id="rId230" Type="http://schemas.openxmlformats.org/officeDocument/2006/relationships/image" Target="../media/image5975.png"/><Relationship Id="rId235" Type="http://schemas.openxmlformats.org/officeDocument/2006/relationships/customXml" Target="../ink/ink6449.xml"/><Relationship Id="rId251" Type="http://schemas.openxmlformats.org/officeDocument/2006/relationships/customXml" Target="../ink/ink6457.xml"/><Relationship Id="rId256" Type="http://schemas.openxmlformats.org/officeDocument/2006/relationships/image" Target="../media/image5988.png"/><Relationship Id="rId277" Type="http://schemas.openxmlformats.org/officeDocument/2006/relationships/customXml" Target="../ink/ink6470.xml"/><Relationship Id="rId298" Type="http://schemas.openxmlformats.org/officeDocument/2006/relationships/image" Target="../media/image6009.png"/><Relationship Id="rId25" Type="http://schemas.openxmlformats.org/officeDocument/2006/relationships/customXml" Target="../ink/ink6344.xml"/><Relationship Id="rId46" Type="http://schemas.openxmlformats.org/officeDocument/2006/relationships/image" Target="../media/image5883.png"/><Relationship Id="rId67" Type="http://schemas.openxmlformats.org/officeDocument/2006/relationships/customXml" Target="../ink/ink6365.xml"/><Relationship Id="rId116" Type="http://schemas.openxmlformats.org/officeDocument/2006/relationships/image" Target="../media/image5918.png"/><Relationship Id="rId137" Type="http://schemas.openxmlformats.org/officeDocument/2006/relationships/customXml" Target="../ink/ink6400.xml"/><Relationship Id="rId158" Type="http://schemas.openxmlformats.org/officeDocument/2006/relationships/image" Target="../media/image5939.png"/><Relationship Id="rId272" Type="http://schemas.openxmlformats.org/officeDocument/2006/relationships/image" Target="../media/image5996.png"/><Relationship Id="rId293" Type="http://schemas.openxmlformats.org/officeDocument/2006/relationships/customXml" Target="../ink/ink6478.xml"/><Relationship Id="rId302" Type="http://schemas.openxmlformats.org/officeDocument/2006/relationships/image" Target="../media/image6011.png"/><Relationship Id="rId307" Type="http://schemas.openxmlformats.org/officeDocument/2006/relationships/customXml" Target="../ink/ink6485.xml"/><Relationship Id="rId20" Type="http://schemas.openxmlformats.org/officeDocument/2006/relationships/image" Target="../media/image5870.png"/><Relationship Id="rId41" Type="http://schemas.openxmlformats.org/officeDocument/2006/relationships/customXml" Target="../ink/ink6352.xml"/><Relationship Id="rId62" Type="http://schemas.openxmlformats.org/officeDocument/2006/relationships/image" Target="../media/image5891.png"/><Relationship Id="rId83" Type="http://schemas.openxmlformats.org/officeDocument/2006/relationships/customXml" Target="../ink/ink6373.xml"/><Relationship Id="rId88" Type="http://schemas.openxmlformats.org/officeDocument/2006/relationships/image" Target="../media/image5904.png"/><Relationship Id="rId111" Type="http://schemas.openxmlformats.org/officeDocument/2006/relationships/customXml" Target="../ink/ink6387.xml"/><Relationship Id="rId132" Type="http://schemas.openxmlformats.org/officeDocument/2006/relationships/image" Target="../media/image5926.png"/><Relationship Id="rId153" Type="http://schemas.openxmlformats.org/officeDocument/2006/relationships/customXml" Target="../ink/ink6408.xml"/><Relationship Id="rId174" Type="http://schemas.openxmlformats.org/officeDocument/2006/relationships/image" Target="../media/image5947.png"/><Relationship Id="rId179" Type="http://schemas.openxmlformats.org/officeDocument/2006/relationships/customXml" Target="../ink/ink6421.xml"/><Relationship Id="rId195" Type="http://schemas.openxmlformats.org/officeDocument/2006/relationships/customXml" Target="../ink/ink6429.xml"/><Relationship Id="rId209" Type="http://schemas.openxmlformats.org/officeDocument/2006/relationships/customXml" Target="../ink/ink6436.xml"/><Relationship Id="rId190" Type="http://schemas.openxmlformats.org/officeDocument/2006/relationships/image" Target="../media/image5955.png"/><Relationship Id="rId204" Type="http://schemas.openxmlformats.org/officeDocument/2006/relationships/image" Target="../media/image5962.png"/><Relationship Id="rId220" Type="http://schemas.openxmlformats.org/officeDocument/2006/relationships/image" Target="../media/image5970.png"/><Relationship Id="rId225" Type="http://schemas.openxmlformats.org/officeDocument/2006/relationships/customXml" Target="../ink/ink6444.xml"/><Relationship Id="rId241" Type="http://schemas.openxmlformats.org/officeDocument/2006/relationships/customXml" Target="../ink/ink6452.xml"/><Relationship Id="rId246" Type="http://schemas.openxmlformats.org/officeDocument/2006/relationships/image" Target="../media/image5983.png"/><Relationship Id="rId267" Type="http://schemas.openxmlformats.org/officeDocument/2006/relationships/customXml" Target="../ink/ink6465.xml"/><Relationship Id="rId288" Type="http://schemas.openxmlformats.org/officeDocument/2006/relationships/image" Target="../media/image6004.png"/><Relationship Id="rId15" Type="http://schemas.openxmlformats.org/officeDocument/2006/relationships/customXml" Target="../ink/ink6339.xml"/><Relationship Id="rId36" Type="http://schemas.openxmlformats.org/officeDocument/2006/relationships/image" Target="../media/image5878.png"/><Relationship Id="rId57" Type="http://schemas.openxmlformats.org/officeDocument/2006/relationships/customXml" Target="../ink/ink6360.xml"/><Relationship Id="rId106" Type="http://schemas.openxmlformats.org/officeDocument/2006/relationships/image" Target="../media/image5913.png"/><Relationship Id="rId127" Type="http://schemas.openxmlformats.org/officeDocument/2006/relationships/customXml" Target="../ink/ink6395.xml"/><Relationship Id="rId262" Type="http://schemas.openxmlformats.org/officeDocument/2006/relationships/image" Target="../media/image5991.png"/><Relationship Id="rId283" Type="http://schemas.openxmlformats.org/officeDocument/2006/relationships/customXml" Target="../ink/ink6473.xml"/><Relationship Id="rId10" Type="http://schemas.openxmlformats.org/officeDocument/2006/relationships/image" Target="../media/image5865.png"/><Relationship Id="rId31" Type="http://schemas.openxmlformats.org/officeDocument/2006/relationships/customXml" Target="../ink/ink6347.xml"/><Relationship Id="rId52" Type="http://schemas.openxmlformats.org/officeDocument/2006/relationships/image" Target="../media/image5886.png"/><Relationship Id="rId73" Type="http://schemas.openxmlformats.org/officeDocument/2006/relationships/customXml" Target="../ink/ink6368.xml"/><Relationship Id="rId78" Type="http://schemas.openxmlformats.org/officeDocument/2006/relationships/image" Target="../media/image5899.png"/><Relationship Id="rId94" Type="http://schemas.openxmlformats.org/officeDocument/2006/relationships/image" Target="../media/image5907.png"/><Relationship Id="rId99" Type="http://schemas.openxmlformats.org/officeDocument/2006/relationships/customXml" Target="../ink/ink6381.xml"/><Relationship Id="rId101" Type="http://schemas.openxmlformats.org/officeDocument/2006/relationships/customXml" Target="../ink/ink6382.xml"/><Relationship Id="rId122" Type="http://schemas.openxmlformats.org/officeDocument/2006/relationships/image" Target="../media/image5921.png"/><Relationship Id="rId143" Type="http://schemas.openxmlformats.org/officeDocument/2006/relationships/customXml" Target="../ink/ink6403.xml"/><Relationship Id="rId148" Type="http://schemas.openxmlformats.org/officeDocument/2006/relationships/image" Target="../media/image5934.png"/><Relationship Id="rId164" Type="http://schemas.openxmlformats.org/officeDocument/2006/relationships/image" Target="../media/image5942.png"/><Relationship Id="rId169" Type="http://schemas.openxmlformats.org/officeDocument/2006/relationships/customXml" Target="../ink/ink6416.xml"/><Relationship Id="rId185" Type="http://schemas.openxmlformats.org/officeDocument/2006/relationships/customXml" Target="../ink/ink6424.xml"/><Relationship Id="rId4" Type="http://schemas.openxmlformats.org/officeDocument/2006/relationships/image" Target="../media/image5862.png"/><Relationship Id="rId9" Type="http://schemas.openxmlformats.org/officeDocument/2006/relationships/customXml" Target="../ink/ink6336.xml"/><Relationship Id="rId180" Type="http://schemas.openxmlformats.org/officeDocument/2006/relationships/image" Target="../media/image5950.png"/><Relationship Id="rId210" Type="http://schemas.openxmlformats.org/officeDocument/2006/relationships/image" Target="../media/image5965.png"/><Relationship Id="rId215" Type="http://schemas.openxmlformats.org/officeDocument/2006/relationships/customXml" Target="../ink/ink6439.xml"/><Relationship Id="rId236" Type="http://schemas.openxmlformats.org/officeDocument/2006/relationships/image" Target="../media/image5978.png"/><Relationship Id="rId257" Type="http://schemas.openxmlformats.org/officeDocument/2006/relationships/customXml" Target="../ink/ink6460.xml"/><Relationship Id="rId278" Type="http://schemas.openxmlformats.org/officeDocument/2006/relationships/image" Target="../media/image5999.png"/><Relationship Id="rId26" Type="http://schemas.openxmlformats.org/officeDocument/2006/relationships/image" Target="../media/image5873.png"/><Relationship Id="rId231" Type="http://schemas.openxmlformats.org/officeDocument/2006/relationships/customXml" Target="../ink/ink6447.xml"/><Relationship Id="rId252" Type="http://schemas.openxmlformats.org/officeDocument/2006/relationships/image" Target="../media/image5986.png"/><Relationship Id="rId273" Type="http://schemas.openxmlformats.org/officeDocument/2006/relationships/customXml" Target="../ink/ink6468.xml"/><Relationship Id="rId294" Type="http://schemas.openxmlformats.org/officeDocument/2006/relationships/image" Target="../media/image6007.png"/><Relationship Id="rId308" Type="http://schemas.openxmlformats.org/officeDocument/2006/relationships/image" Target="../media/image6014.png"/><Relationship Id="rId47" Type="http://schemas.openxmlformats.org/officeDocument/2006/relationships/customXml" Target="../ink/ink6355.xml"/><Relationship Id="rId68" Type="http://schemas.openxmlformats.org/officeDocument/2006/relationships/image" Target="../media/image5894.png"/><Relationship Id="rId89" Type="http://schemas.openxmlformats.org/officeDocument/2006/relationships/customXml" Target="../ink/ink6376.xml"/><Relationship Id="rId112" Type="http://schemas.openxmlformats.org/officeDocument/2006/relationships/image" Target="../media/image5916.png"/><Relationship Id="rId133" Type="http://schemas.openxmlformats.org/officeDocument/2006/relationships/customXml" Target="../ink/ink6398.xml"/><Relationship Id="rId154" Type="http://schemas.openxmlformats.org/officeDocument/2006/relationships/image" Target="../media/image5937.png"/><Relationship Id="rId175" Type="http://schemas.openxmlformats.org/officeDocument/2006/relationships/customXml" Target="../ink/ink6419.xml"/><Relationship Id="rId196" Type="http://schemas.openxmlformats.org/officeDocument/2006/relationships/image" Target="../media/image5958.png"/><Relationship Id="rId200" Type="http://schemas.openxmlformats.org/officeDocument/2006/relationships/image" Target="../media/image5960.png"/><Relationship Id="rId16" Type="http://schemas.openxmlformats.org/officeDocument/2006/relationships/image" Target="../media/image5868.png"/><Relationship Id="rId221" Type="http://schemas.openxmlformats.org/officeDocument/2006/relationships/customXml" Target="../ink/ink6442.xml"/><Relationship Id="rId242" Type="http://schemas.openxmlformats.org/officeDocument/2006/relationships/image" Target="../media/image5981.png"/><Relationship Id="rId263" Type="http://schemas.openxmlformats.org/officeDocument/2006/relationships/customXml" Target="../ink/ink6463.xml"/><Relationship Id="rId284" Type="http://schemas.openxmlformats.org/officeDocument/2006/relationships/image" Target="../media/image6002.png"/><Relationship Id="rId37" Type="http://schemas.openxmlformats.org/officeDocument/2006/relationships/customXml" Target="../ink/ink6350.xml"/><Relationship Id="rId58" Type="http://schemas.openxmlformats.org/officeDocument/2006/relationships/image" Target="../media/image5889.png"/><Relationship Id="rId79" Type="http://schemas.openxmlformats.org/officeDocument/2006/relationships/customXml" Target="../ink/ink6371.xml"/><Relationship Id="rId102" Type="http://schemas.openxmlformats.org/officeDocument/2006/relationships/image" Target="../media/image5911.png"/><Relationship Id="rId123" Type="http://schemas.openxmlformats.org/officeDocument/2006/relationships/customXml" Target="../ink/ink6393.xml"/><Relationship Id="rId144" Type="http://schemas.openxmlformats.org/officeDocument/2006/relationships/image" Target="../media/image5932.png"/><Relationship Id="rId90" Type="http://schemas.openxmlformats.org/officeDocument/2006/relationships/image" Target="../media/image5905.png"/><Relationship Id="rId165" Type="http://schemas.openxmlformats.org/officeDocument/2006/relationships/customXml" Target="../ink/ink6414.xml"/><Relationship Id="rId186" Type="http://schemas.openxmlformats.org/officeDocument/2006/relationships/image" Target="../media/image5953.png"/><Relationship Id="rId211" Type="http://schemas.openxmlformats.org/officeDocument/2006/relationships/customXml" Target="../ink/ink6437.xml"/><Relationship Id="rId232" Type="http://schemas.openxmlformats.org/officeDocument/2006/relationships/image" Target="../media/image5976.png"/><Relationship Id="rId253" Type="http://schemas.openxmlformats.org/officeDocument/2006/relationships/customXml" Target="../ink/ink6458.xml"/><Relationship Id="rId274" Type="http://schemas.openxmlformats.org/officeDocument/2006/relationships/image" Target="../media/image5997.png"/><Relationship Id="rId295" Type="http://schemas.openxmlformats.org/officeDocument/2006/relationships/customXml" Target="../ink/ink6479.xml"/><Relationship Id="rId27" Type="http://schemas.openxmlformats.org/officeDocument/2006/relationships/customXml" Target="../ink/ink6345.xml"/><Relationship Id="rId48" Type="http://schemas.openxmlformats.org/officeDocument/2006/relationships/image" Target="../media/image5884.png"/><Relationship Id="rId69" Type="http://schemas.openxmlformats.org/officeDocument/2006/relationships/customXml" Target="../ink/ink6366.xml"/><Relationship Id="rId113" Type="http://schemas.openxmlformats.org/officeDocument/2006/relationships/customXml" Target="../ink/ink6388.xml"/><Relationship Id="rId134" Type="http://schemas.openxmlformats.org/officeDocument/2006/relationships/image" Target="../media/image5927.png"/><Relationship Id="rId80" Type="http://schemas.openxmlformats.org/officeDocument/2006/relationships/image" Target="../media/image5900.png"/><Relationship Id="rId155" Type="http://schemas.openxmlformats.org/officeDocument/2006/relationships/customXml" Target="../ink/ink6409.xml"/><Relationship Id="rId176" Type="http://schemas.openxmlformats.org/officeDocument/2006/relationships/image" Target="../media/image5948.png"/><Relationship Id="rId197" Type="http://schemas.openxmlformats.org/officeDocument/2006/relationships/customXml" Target="../ink/ink6430.xml"/><Relationship Id="rId201" Type="http://schemas.openxmlformats.org/officeDocument/2006/relationships/customXml" Target="../ink/ink6432.xml"/><Relationship Id="rId222" Type="http://schemas.openxmlformats.org/officeDocument/2006/relationships/image" Target="../media/image5971.png"/><Relationship Id="rId243" Type="http://schemas.openxmlformats.org/officeDocument/2006/relationships/customXml" Target="../ink/ink6453.xml"/><Relationship Id="rId264" Type="http://schemas.openxmlformats.org/officeDocument/2006/relationships/image" Target="../media/image5992.png"/><Relationship Id="rId285" Type="http://schemas.openxmlformats.org/officeDocument/2006/relationships/customXml" Target="../ink/ink6474.xml"/><Relationship Id="rId17" Type="http://schemas.openxmlformats.org/officeDocument/2006/relationships/customXml" Target="../ink/ink6340.xml"/><Relationship Id="rId38" Type="http://schemas.openxmlformats.org/officeDocument/2006/relationships/image" Target="../media/image5879.png"/><Relationship Id="rId59" Type="http://schemas.openxmlformats.org/officeDocument/2006/relationships/customXml" Target="../ink/ink6361.xml"/><Relationship Id="rId103" Type="http://schemas.openxmlformats.org/officeDocument/2006/relationships/customXml" Target="../ink/ink6383.xml"/><Relationship Id="rId124" Type="http://schemas.openxmlformats.org/officeDocument/2006/relationships/image" Target="../media/image5922.png"/><Relationship Id="rId70" Type="http://schemas.openxmlformats.org/officeDocument/2006/relationships/image" Target="../media/image5895.png"/><Relationship Id="rId91" Type="http://schemas.openxmlformats.org/officeDocument/2006/relationships/customXml" Target="../ink/ink6377.xml"/><Relationship Id="rId145" Type="http://schemas.openxmlformats.org/officeDocument/2006/relationships/customXml" Target="../ink/ink6404.xml"/><Relationship Id="rId166" Type="http://schemas.openxmlformats.org/officeDocument/2006/relationships/image" Target="../media/image5943.png"/><Relationship Id="rId187" Type="http://schemas.openxmlformats.org/officeDocument/2006/relationships/customXml" Target="../ink/ink6425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966.png"/><Relationship Id="rId233" Type="http://schemas.openxmlformats.org/officeDocument/2006/relationships/customXml" Target="../ink/ink6448.xml"/><Relationship Id="rId254" Type="http://schemas.openxmlformats.org/officeDocument/2006/relationships/image" Target="../media/image5987.png"/><Relationship Id="rId28" Type="http://schemas.openxmlformats.org/officeDocument/2006/relationships/image" Target="../media/image5874.png"/><Relationship Id="rId49" Type="http://schemas.openxmlformats.org/officeDocument/2006/relationships/customXml" Target="../ink/ink6356.xml"/><Relationship Id="rId114" Type="http://schemas.openxmlformats.org/officeDocument/2006/relationships/image" Target="../media/image5917.png"/><Relationship Id="rId275" Type="http://schemas.openxmlformats.org/officeDocument/2006/relationships/customXml" Target="../ink/ink6469.xml"/><Relationship Id="rId296" Type="http://schemas.openxmlformats.org/officeDocument/2006/relationships/image" Target="../media/image6008.png"/><Relationship Id="rId300" Type="http://schemas.openxmlformats.org/officeDocument/2006/relationships/image" Target="../media/image6010.png"/><Relationship Id="rId60" Type="http://schemas.openxmlformats.org/officeDocument/2006/relationships/image" Target="../media/image5890.png"/><Relationship Id="rId81" Type="http://schemas.openxmlformats.org/officeDocument/2006/relationships/customXml" Target="../ink/ink6372.xml"/><Relationship Id="rId135" Type="http://schemas.openxmlformats.org/officeDocument/2006/relationships/customXml" Target="../ink/ink6399.xml"/><Relationship Id="rId156" Type="http://schemas.openxmlformats.org/officeDocument/2006/relationships/image" Target="../media/image5938.png"/><Relationship Id="rId177" Type="http://schemas.openxmlformats.org/officeDocument/2006/relationships/customXml" Target="../ink/ink6420.xml"/><Relationship Id="rId198" Type="http://schemas.openxmlformats.org/officeDocument/2006/relationships/image" Target="../media/image5959.png"/><Relationship Id="rId202" Type="http://schemas.openxmlformats.org/officeDocument/2006/relationships/image" Target="../media/image5961.png"/><Relationship Id="rId223" Type="http://schemas.openxmlformats.org/officeDocument/2006/relationships/customXml" Target="../ink/ink6443.xml"/><Relationship Id="rId244" Type="http://schemas.openxmlformats.org/officeDocument/2006/relationships/image" Target="../media/image5982.png"/><Relationship Id="rId18" Type="http://schemas.openxmlformats.org/officeDocument/2006/relationships/image" Target="../media/image5869.png"/><Relationship Id="rId39" Type="http://schemas.openxmlformats.org/officeDocument/2006/relationships/customXml" Target="../ink/ink6351.xml"/><Relationship Id="rId265" Type="http://schemas.openxmlformats.org/officeDocument/2006/relationships/customXml" Target="../ink/ink6464.xml"/><Relationship Id="rId286" Type="http://schemas.openxmlformats.org/officeDocument/2006/relationships/image" Target="../media/image6003.png"/><Relationship Id="rId50" Type="http://schemas.openxmlformats.org/officeDocument/2006/relationships/image" Target="../media/image5885.png"/><Relationship Id="rId104" Type="http://schemas.openxmlformats.org/officeDocument/2006/relationships/image" Target="../media/image5912.png"/><Relationship Id="rId125" Type="http://schemas.openxmlformats.org/officeDocument/2006/relationships/customXml" Target="../ink/ink6394.xml"/><Relationship Id="rId146" Type="http://schemas.openxmlformats.org/officeDocument/2006/relationships/image" Target="../media/image5933.png"/><Relationship Id="rId167" Type="http://schemas.openxmlformats.org/officeDocument/2006/relationships/customXml" Target="../ink/ink6415.xml"/><Relationship Id="rId188" Type="http://schemas.openxmlformats.org/officeDocument/2006/relationships/image" Target="../media/image5954.png"/><Relationship Id="rId71" Type="http://schemas.openxmlformats.org/officeDocument/2006/relationships/customXml" Target="../ink/ink6367.xml"/><Relationship Id="rId92" Type="http://schemas.openxmlformats.org/officeDocument/2006/relationships/image" Target="../media/image5906.png"/><Relationship Id="rId213" Type="http://schemas.openxmlformats.org/officeDocument/2006/relationships/customXml" Target="../ink/ink6438.xml"/><Relationship Id="rId234" Type="http://schemas.openxmlformats.org/officeDocument/2006/relationships/image" Target="../media/image5977.png"/><Relationship Id="rId2" Type="http://schemas.openxmlformats.org/officeDocument/2006/relationships/image" Target="../media/image84.jpg"/><Relationship Id="rId29" Type="http://schemas.openxmlformats.org/officeDocument/2006/relationships/customXml" Target="../ink/ink6346.xml"/><Relationship Id="rId255" Type="http://schemas.openxmlformats.org/officeDocument/2006/relationships/customXml" Target="../ink/ink6459.xml"/><Relationship Id="rId276" Type="http://schemas.openxmlformats.org/officeDocument/2006/relationships/image" Target="../media/image5998.png"/><Relationship Id="rId297" Type="http://schemas.openxmlformats.org/officeDocument/2006/relationships/customXml" Target="../ink/ink6480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543.xml"/><Relationship Id="rId299" Type="http://schemas.openxmlformats.org/officeDocument/2006/relationships/customXml" Target="../ink/ink6626.xml"/><Relationship Id="rId21" Type="http://schemas.openxmlformats.org/officeDocument/2006/relationships/customXml" Target="../ink/ink6495.xml"/><Relationship Id="rId63" Type="http://schemas.openxmlformats.org/officeDocument/2006/relationships/customXml" Target="../ink/ink6516.xml"/><Relationship Id="rId159" Type="http://schemas.openxmlformats.org/officeDocument/2006/relationships/customXml" Target="../ink/ink6556.xml"/><Relationship Id="rId324" Type="http://schemas.openxmlformats.org/officeDocument/2006/relationships/image" Target="../media/image6176.png"/><Relationship Id="rId366" Type="http://schemas.openxmlformats.org/officeDocument/2006/relationships/image" Target="../media/image6197.png"/><Relationship Id="rId170" Type="http://schemas.openxmlformats.org/officeDocument/2006/relationships/image" Target="../media/image6099.png"/><Relationship Id="rId226" Type="http://schemas.openxmlformats.org/officeDocument/2006/relationships/image" Target="../media/image6127.png"/><Relationship Id="rId268" Type="http://schemas.openxmlformats.org/officeDocument/2006/relationships/image" Target="../media/image6148.png"/><Relationship Id="rId32" Type="http://schemas.openxmlformats.org/officeDocument/2006/relationships/image" Target="../media/image6030.png"/><Relationship Id="rId74" Type="http://schemas.openxmlformats.org/officeDocument/2006/relationships/image" Target="../media/image6051.png"/><Relationship Id="rId128" Type="http://schemas.openxmlformats.org/officeDocument/2006/relationships/image" Target="../media/image6078.png"/><Relationship Id="rId335" Type="http://schemas.openxmlformats.org/officeDocument/2006/relationships/customXml" Target="../ink/ink6644.xml"/><Relationship Id="rId377" Type="http://schemas.openxmlformats.org/officeDocument/2006/relationships/customXml" Target="../ink/ink6665.xml"/><Relationship Id="rId5" Type="http://schemas.openxmlformats.org/officeDocument/2006/relationships/customXml" Target="../ink/ink6487.xml"/><Relationship Id="rId95" Type="http://schemas.openxmlformats.org/officeDocument/2006/relationships/customXml" Target="../ink/ink6532.xml"/><Relationship Id="rId160" Type="http://schemas.openxmlformats.org/officeDocument/2006/relationships/image" Target="../media/image6094.png"/><Relationship Id="rId181" Type="http://schemas.openxmlformats.org/officeDocument/2006/relationships/customXml" Target="../ink/ink6567.xml"/><Relationship Id="rId216" Type="http://schemas.openxmlformats.org/officeDocument/2006/relationships/image" Target="../media/image6122.png"/><Relationship Id="rId237" Type="http://schemas.openxmlformats.org/officeDocument/2006/relationships/customXml" Target="../ink/ink6595.xml"/><Relationship Id="rId402" Type="http://schemas.openxmlformats.org/officeDocument/2006/relationships/image" Target="../media/image6215.png"/><Relationship Id="rId423" Type="http://schemas.openxmlformats.org/officeDocument/2006/relationships/customXml" Target="../ink/ink6688.xml"/><Relationship Id="rId258" Type="http://schemas.openxmlformats.org/officeDocument/2006/relationships/image" Target="../media/image6143.png"/><Relationship Id="rId279" Type="http://schemas.openxmlformats.org/officeDocument/2006/relationships/customXml" Target="../ink/ink6616.xml"/><Relationship Id="rId22" Type="http://schemas.openxmlformats.org/officeDocument/2006/relationships/image" Target="../media/image6025.png"/><Relationship Id="rId43" Type="http://schemas.openxmlformats.org/officeDocument/2006/relationships/customXml" Target="../ink/ink6506.xml"/><Relationship Id="rId64" Type="http://schemas.openxmlformats.org/officeDocument/2006/relationships/image" Target="../media/image6046.png"/><Relationship Id="rId118" Type="http://schemas.openxmlformats.org/officeDocument/2006/relationships/image" Target="../media/image6073.png"/><Relationship Id="rId290" Type="http://schemas.openxmlformats.org/officeDocument/2006/relationships/image" Target="../media/image6159.png"/><Relationship Id="rId304" Type="http://schemas.openxmlformats.org/officeDocument/2006/relationships/image" Target="../media/image6166.png"/><Relationship Id="rId325" Type="http://schemas.openxmlformats.org/officeDocument/2006/relationships/customXml" Target="../ink/ink6639.xml"/><Relationship Id="rId346" Type="http://schemas.openxmlformats.org/officeDocument/2006/relationships/image" Target="../media/image6187.png"/><Relationship Id="rId367" Type="http://schemas.openxmlformats.org/officeDocument/2006/relationships/customXml" Target="../ink/ink6660.xml"/><Relationship Id="rId388" Type="http://schemas.openxmlformats.org/officeDocument/2006/relationships/image" Target="../media/image6208.png"/><Relationship Id="rId85" Type="http://schemas.openxmlformats.org/officeDocument/2006/relationships/customXml" Target="../ink/ink6527.xml"/><Relationship Id="rId150" Type="http://schemas.openxmlformats.org/officeDocument/2006/relationships/image" Target="../media/image6089.png"/><Relationship Id="rId171" Type="http://schemas.openxmlformats.org/officeDocument/2006/relationships/customXml" Target="../ink/ink6562.xml"/><Relationship Id="rId192" Type="http://schemas.openxmlformats.org/officeDocument/2006/relationships/image" Target="../media/image6110.png"/><Relationship Id="rId206" Type="http://schemas.openxmlformats.org/officeDocument/2006/relationships/image" Target="../media/image6117.png"/><Relationship Id="rId227" Type="http://schemas.openxmlformats.org/officeDocument/2006/relationships/customXml" Target="../ink/ink6590.xml"/><Relationship Id="rId413" Type="http://schemas.openxmlformats.org/officeDocument/2006/relationships/customXml" Target="../ink/ink6683.xml"/><Relationship Id="rId248" Type="http://schemas.openxmlformats.org/officeDocument/2006/relationships/image" Target="../media/image6138.png"/><Relationship Id="rId269" Type="http://schemas.openxmlformats.org/officeDocument/2006/relationships/customXml" Target="../ink/ink6611.xml"/><Relationship Id="rId12" Type="http://schemas.openxmlformats.org/officeDocument/2006/relationships/image" Target="../media/image6020.png"/><Relationship Id="rId33" Type="http://schemas.openxmlformats.org/officeDocument/2006/relationships/customXml" Target="../ink/ink6501.xml"/><Relationship Id="rId108" Type="http://schemas.openxmlformats.org/officeDocument/2006/relationships/image" Target="../media/image6068.png"/><Relationship Id="rId129" Type="http://schemas.openxmlformats.org/officeDocument/2006/relationships/customXml" Target="../ink/ink6549.xml"/><Relationship Id="rId280" Type="http://schemas.openxmlformats.org/officeDocument/2006/relationships/image" Target="../media/image6154.png"/><Relationship Id="rId315" Type="http://schemas.openxmlformats.org/officeDocument/2006/relationships/customXml" Target="../ink/ink6634.xml"/><Relationship Id="rId336" Type="http://schemas.openxmlformats.org/officeDocument/2006/relationships/image" Target="../media/image6182.png"/><Relationship Id="rId357" Type="http://schemas.openxmlformats.org/officeDocument/2006/relationships/customXml" Target="../ink/ink6655.xml"/><Relationship Id="rId54" Type="http://schemas.openxmlformats.org/officeDocument/2006/relationships/image" Target="../media/image6041.png"/><Relationship Id="rId75" Type="http://schemas.openxmlformats.org/officeDocument/2006/relationships/customXml" Target="../ink/ink6522.xml"/><Relationship Id="rId96" Type="http://schemas.openxmlformats.org/officeDocument/2006/relationships/image" Target="../media/image6062.png"/><Relationship Id="rId161" Type="http://schemas.openxmlformats.org/officeDocument/2006/relationships/customXml" Target="../ink/ink6557.xml"/><Relationship Id="rId182" Type="http://schemas.openxmlformats.org/officeDocument/2006/relationships/image" Target="../media/image6105.png"/><Relationship Id="rId217" Type="http://schemas.openxmlformats.org/officeDocument/2006/relationships/customXml" Target="../ink/ink6585.xml"/><Relationship Id="rId378" Type="http://schemas.openxmlformats.org/officeDocument/2006/relationships/image" Target="../media/image6203.png"/><Relationship Id="rId399" Type="http://schemas.openxmlformats.org/officeDocument/2006/relationships/customXml" Target="../ink/ink6676.xml"/><Relationship Id="rId403" Type="http://schemas.openxmlformats.org/officeDocument/2006/relationships/customXml" Target="../ink/ink6678.xml"/><Relationship Id="rId6" Type="http://schemas.openxmlformats.org/officeDocument/2006/relationships/image" Target="../media/image6017.png"/><Relationship Id="rId238" Type="http://schemas.openxmlformats.org/officeDocument/2006/relationships/image" Target="../media/image6133.png"/><Relationship Id="rId259" Type="http://schemas.openxmlformats.org/officeDocument/2006/relationships/customXml" Target="../ink/ink6606.xml"/><Relationship Id="rId424" Type="http://schemas.openxmlformats.org/officeDocument/2006/relationships/image" Target="../media/image5675.png"/><Relationship Id="rId23" Type="http://schemas.openxmlformats.org/officeDocument/2006/relationships/customXml" Target="../ink/ink6496.xml"/><Relationship Id="rId119" Type="http://schemas.openxmlformats.org/officeDocument/2006/relationships/customXml" Target="../ink/ink6544.xml"/><Relationship Id="rId270" Type="http://schemas.openxmlformats.org/officeDocument/2006/relationships/image" Target="../media/image6149.png"/><Relationship Id="rId291" Type="http://schemas.openxmlformats.org/officeDocument/2006/relationships/customXml" Target="../ink/ink6622.xml"/><Relationship Id="rId305" Type="http://schemas.openxmlformats.org/officeDocument/2006/relationships/customXml" Target="../ink/ink6629.xml"/><Relationship Id="rId326" Type="http://schemas.openxmlformats.org/officeDocument/2006/relationships/image" Target="../media/image6177.png"/><Relationship Id="rId347" Type="http://schemas.openxmlformats.org/officeDocument/2006/relationships/customXml" Target="../ink/ink6650.xml"/><Relationship Id="rId44" Type="http://schemas.openxmlformats.org/officeDocument/2006/relationships/image" Target="../media/image6036.png"/><Relationship Id="rId65" Type="http://schemas.openxmlformats.org/officeDocument/2006/relationships/customXml" Target="../ink/ink6517.xml"/><Relationship Id="rId86" Type="http://schemas.openxmlformats.org/officeDocument/2006/relationships/image" Target="../media/image6057.png"/><Relationship Id="rId130" Type="http://schemas.openxmlformats.org/officeDocument/2006/relationships/image" Target="../media/image6079.png"/><Relationship Id="rId151" Type="http://schemas.openxmlformats.org/officeDocument/2006/relationships/customXml" Target="../ink/ink6552.xml"/><Relationship Id="rId368" Type="http://schemas.openxmlformats.org/officeDocument/2006/relationships/image" Target="../media/image6198.png"/><Relationship Id="rId389" Type="http://schemas.openxmlformats.org/officeDocument/2006/relationships/customXml" Target="../ink/ink6671.xml"/><Relationship Id="rId172" Type="http://schemas.openxmlformats.org/officeDocument/2006/relationships/image" Target="../media/image6100.png"/><Relationship Id="rId193" Type="http://schemas.openxmlformats.org/officeDocument/2006/relationships/customXml" Target="../ink/ink6573.xml"/><Relationship Id="rId207" Type="http://schemas.openxmlformats.org/officeDocument/2006/relationships/customXml" Target="../ink/ink6580.xml"/><Relationship Id="rId228" Type="http://schemas.openxmlformats.org/officeDocument/2006/relationships/image" Target="../media/image6128.png"/><Relationship Id="rId249" Type="http://schemas.openxmlformats.org/officeDocument/2006/relationships/customXml" Target="../ink/ink6601.xml"/><Relationship Id="rId414" Type="http://schemas.openxmlformats.org/officeDocument/2006/relationships/image" Target="../media/image6221.png"/><Relationship Id="rId13" Type="http://schemas.openxmlformats.org/officeDocument/2006/relationships/customXml" Target="../ink/ink6491.xml"/><Relationship Id="rId109" Type="http://schemas.openxmlformats.org/officeDocument/2006/relationships/customXml" Target="../ink/ink6539.xml"/><Relationship Id="rId260" Type="http://schemas.openxmlformats.org/officeDocument/2006/relationships/image" Target="../media/image6144.png"/><Relationship Id="rId281" Type="http://schemas.openxmlformats.org/officeDocument/2006/relationships/customXml" Target="../ink/ink6617.xml"/><Relationship Id="rId316" Type="http://schemas.openxmlformats.org/officeDocument/2006/relationships/image" Target="../media/image6172.png"/><Relationship Id="rId337" Type="http://schemas.openxmlformats.org/officeDocument/2006/relationships/customXml" Target="../ink/ink6645.xml"/><Relationship Id="rId34" Type="http://schemas.openxmlformats.org/officeDocument/2006/relationships/image" Target="../media/image6031.png"/><Relationship Id="rId55" Type="http://schemas.openxmlformats.org/officeDocument/2006/relationships/customXml" Target="../ink/ink6512.xml"/><Relationship Id="rId76" Type="http://schemas.openxmlformats.org/officeDocument/2006/relationships/image" Target="../media/image6052.png"/><Relationship Id="rId97" Type="http://schemas.openxmlformats.org/officeDocument/2006/relationships/customXml" Target="../ink/ink6533.xml"/><Relationship Id="rId120" Type="http://schemas.openxmlformats.org/officeDocument/2006/relationships/image" Target="../media/image6074.png"/><Relationship Id="rId358" Type="http://schemas.openxmlformats.org/officeDocument/2006/relationships/image" Target="../media/image6193.png"/><Relationship Id="rId379" Type="http://schemas.openxmlformats.org/officeDocument/2006/relationships/customXml" Target="../ink/ink6666.xml"/><Relationship Id="rId7" Type="http://schemas.openxmlformats.org/officeDocument/2006/relationships/customXml" Target="../ink/ink6488.xml"/><Relationship Id="rId162" Type="http://schemas.openxmlformats.org/officeDocument/2006/relationships/image" Target="../media/image6095.png"/><Relationship Id="rId183" Type="http://schemas.openxmlformats.org/officeDocument/2006/relationships/customXml" Target="../ink/ink6568.xml"/><Relationship Id="rId218" Type="http://schemas.openxmlformats.org/officeDocument/2006/relationships/image" Target="../media/image6123.png"/><Relationship Id="rId239" Type="http://schemas.openxmlformats.org/officeDocument/2006/relationships/customXml" Target="../ink/ink6596.xml"/><Relationship Id="rId390" Type="http://schemas.openxmlformats.org/officeDocument/2006/relationships/image" Target="../media/image6209.png"/><Relationship Id="rId404" Type="http://schemas.openxmlformats.org/officeDocument/2006/relationships/image" Target="../media/image6216.png"/><Relationship Id="rId425" Type="http://schemas.openxmlformats.org/officeDocument/2006/relationships/customXml" Target="../ink/ink6689.xml"/><Relationship Id="rId250" Type="http://schemas.openxmlformats.org/officeDocument/2006/relationships/image" Target="../media/image6139.png"/><Relationship Id="rId271" Type="http://schemas.openxmlformats.org/officeDocument/2006/relationships/customXml" Target="../ink/ink6612.xml"/><Relationship Id="rId292" Type="http://schemas.openxmlformats.org/officeDocument/2006/relationships/image" Target="../media/image6160.png"/><Relationship Id="rId306" Type="http://schemas.openxmlformats.org/officeDocument/2006/relationships/image" Target="../media/image6167.png"/><Relationship Id="rId24" Type="http://schemas.openxmlformats.org/officeDocument/2006/relationships/image" Target="../media/image6026.png"/><Relationship Id="rId45" Type="http://schemas.openxmlformats.org/officeDocument/2006/relationships/customXml" Target="../ink/ink6507.xml"/><Relationship Id="rId66" Type="http://schemas.openxmlformats.org/officeDocument/2006/relationships/image" Target="../media/image6047.png"/><Relationship Id="rId87" Type="http://schemas.openxmlformats.org/officeDocument/2006/relationships/customXml" Target="../ink/ink6528.xml"/><Relationship Id="rId110" Type="http://schemas.openxmlformats.org/officeDocument/2006/relationships/image" Target="../media/image6069.png"/><Relationship Id="rId131" Type="http://schemas.openxmlformats.org/officeDocument/2006/relationships/customXml" Target="../ink/ink6550.xml"/><Relationship Id="rId327" Type="http://schemas.openxmlformats.org/officeDocument/2006/relationships/customXml" Target="../ink/ink6640.xml"/><Relationship Id="rId348" Type="http://schemas.openxmlformats.org/officeDocument/2006/relationships/image" Target="../media/image6188.png"/><Relationship Id="rId369" Type="http://schemas.openxmlformats.org/officeDocument/2006/relationships/customXml" Target="../ink/ink6661.xml"/><Relationship Id="rId152" Type="http://schemas.openxmlformats.org/officeDocument/2006/relationships/image" Target="../media/image6090.png"/><Relationship Id="rId173" Type="http://schemas.openxmlformats.org/officeDocument/2006/relationships/customXml" Target="../ink/ink6563.xml"/><Relationship Id="rId194" Type="http://schemas.openxmlformats.org/officeDocument/2006/relationships/image" Target="../media/image6111.png"/><Relationship Id="rId208" Type="http://schemas.openxmlformats.org/officeDocument/2006/relationships/image" Target="../media/image6118.png"/><Relationship Id="rId229" Type="http://schemas.openxmlformats.org/officeDocument/2006/relationships/customXml" Target="../ink/ink6591.xml"/><Relationship Id="rId380" Type="http://schemas.openxmlformats.org/officeDocument/2006/relationships/image" Target="../media/image6204.png"/><Relationship Id="rId415" Type="http://schemas.openxmlformats.org/officeDocument/2006/relationships/customXml" Target="../ink/ink6684.xml"/><Relationship Id="rId240" Type="http://schemas.openxmlformats.org/officeDocument/2006/relationships/image" Target="../media/image6134.png"/><Relationship Id="rId261" Type="http://schemas.openxmlformats.org/officeDocument/2006/relationships/customXml" Target="../ink/ink6607.xml"/><Relationship Id="rId14" Type="http://schemas.openxmlformats.org/officeDocument/2006/relationships/image" Target="../media/image6021.png"/><Relationship Id="rId35" Type="http://schemas.openxmlformats.org/officeDocument/2006/relationships/customXml" Target="../ink/ink6502.xml"/><Relationship Id="rId56" Type="http://schemas.openxmlformats.org/officeDocument/2006/relationships/image" Target="../media/image6042.png"/><Relationship Id="rId77" Type="http://schemas.openxmlformats.org/officeDocument/2006/relationships/customXml" Target="../ink/ink6523.xml"/><Relationship Id="rId100" Type="http://schemas.openxmlformats.org/officeDocument/2006/relationships/image" Target="../media/image6064.png"/><Relationship Id="rId282" Type="http://schemas.openxmlformats.org/officeDocument/2006/relationships/image" Target="../media/image6155.png"/><Relationship Id="rId317" Type="http://schemas.openxmlformats.org/officeDocument/2006/relationships/customXml" Target="../ink/ink6635.xml"/><Relationship Id="rId338" Type="http://schemas.openxmlformats.org/officeDocument/2006/relationships/image" Target="../media/image6183.png"/><Relationship Id="rId359" Type="http://schemas.openxmlformats.org/officeDocument/2006/relationships/customXml" Target="../ink/ink6656.xml"/><Relationship Id="rId8" Type="http://schemas.openxmlformats.org/officeDocument/2006/relationships/image" Target="../media/image6018.png"/><Relationship Id="rId98" Type="http://schemas.openxmlformats.org/officeDocument/2006/relationships/image" Target="../media/image6063.png"/><Relationship Id="rId121" Type="http://schemas.openxmlformats.org/officeDocument/2006/relationships/customXml" Target="../ink/ink6545.xml"/><Relationship Id="rId163" Type="http://schemas.openxmlformats.org/officeDocument/2006/relationships/customXml" Target="../ink/ink6558.xml"/><Relationship Id="rId184" Type="http://schemas.openxmlformats.org/officeDocument/2006/relationships/image" Target="../media/image6106.png"/><Relationship Id="rId219" Type="http://schemas.openxmlformats.org/officeDocument/2006/relationships/customXml" Target="../ink/ink6586.xml"/><Relationship Id="rId370" Type="http://schemas.openxmlformats.org/officeDocument/2006/relationships/image" Target="../media/image6199.png"/><Relationship Id="rId391" Type="http://schemas.openxmlformats.org/officeDocument/2006/relationships/customXml" Target="../ink/ink6672.xml"/><Relationship Id="rId405" Type="http://schemas.openxmlformats.org/officeDocument/2006/relationships/customXml" Target="../ink/ink6679.xml"/><Relationship Id="rId426" Type="http://schemas.openxmlformats.org/officeDocument/2006/relationships/image" Target="../media/image6081.png"/><Relationship Id="rId230" Type="http://schemas.openxmlformats.org/officeDocument/2006/relationships/image" Target="../media/image6129.png"/><Relationship Id="rId251" Type="http://schemas.openxmlformats.org/officeDocument/2006/relationships/customXml" Target="../ink/ink6602.xml"/><Relationship Id="rId25" Type="http://schemas.openxmlformats.org/officeDocument/2006/relationships/customXml" Target="../ink/ink6497.xml"/><Relationship Id="rId46" Type="http://schemas.openxmlformats.org/officeDocument/2006/relationships/image" Target="../media/image6037.png"/><Relationship Id="rId67" Type="http://schemas.openxmlformats.org/officeDocument/2006/relationships/customXml" Target="../ink/ink6518.xml"/><Relationship Id="rId272" Type="http://schemas.openxmlformats.org/officeDocument/2006/relationships/image" Target="../media/image6150.png"/><Relationship Id="rId293" Type="http://schemas.openxmlformats.org/officeDocument/2006/relationships/customXml" Target="../ink/ink6623.xml"/><Relationship Id="rId307" Type="http://schemas.openxmlformats.org/officeDocument/2006/relationships/customXml" Target="../ink/ink6630.xml"/><Relationship Id="rId328" Type="http://schemas.openxmlformats.org/officeDocument/2006/relationships/image" Target="../media/image6178.png"/><Relationship Id="rId349" Type="http://schemas.openxmlformats.org/officeDocument/2006/relationships/customXml" Target="../ink/ink6651.xml"/><Relationship Id="rId88" Type="http://schemas.openxmlformats.org/officeDocument/2006/relationships/image" Target="../media/image6058.png"/><Relationship Id="rId111" Type="http://schemas.openxmlformats.org/officeDocument/2006/relationships/customXml" Target="../ink/ink6540.xml"/><Relationship Id="rId132" Type="http://schemas.openxmlformats.org/officeDocument/2006/relationships/image" Target="../media/image6080.png"/><Relationship Id="rId153" Type="http://schemas.openxmlformats.org/officeDocument/2006/relationships/customXml" Target="../ink/ink6553.xml"/><Relationship Id="rId174" Type="http://schemas.openxmlformats.org/officeDocument/2006/relationships/image" Target="../media/image6101.png"/><Relationship Id="rId195" Type="http://schemas.openxmlformats.org/officeDocument/2006/relationships/customXml" Target="../ink/ink6574.xml"/><Relationship Id="rId209" Type="http://schemas.openxmlformats.org/officeDocument/2006/relationships/customXml" Target="../ink/ink6581.xml"/><Relationship Id="rId360" Type="http://schemas.openxmlformats.org/officeDocument/2006/relationships/image" Target="../media/image6194.png"/><Relationship Id="rId381" Type="http://schemas.openxmlformats.org/officeDocument/2006/relationships/customXml" Target="../ink/ink6667.xml"/><Relationship Id="rId416" Type="http://schemas.openxmlformats.org/officeDocument/2006/relationships/image" Target="../media/image6222.png"/><Relationship Id="rId220" Type="http://schemas.openxmlformats.org/officeDocument/2006/relationships/image" Target="../media/image6124.png"/><Relationship Id="rId241" Type="http://schemas.openxmlformats.org/officeDocument/2006/relationships/customXml" Target="../ink/ink6597.xml"/><Relationship Id="rId15" Type="http://schemas.openxmlformats.org/officeDocument/2006/relationships/customXml" Target="../ink/ink6492.xml"/><Relationship Id="rId36" Type="http://schemas.openxmlformats.org/officeDocument/2006/relationships/image" Target="../media/image6032.png"/><Relationship Id="rId57" Type="http://schemas.openxmlformats.org/officeDocument/2006/relationships/customXml" Target="../ink/ink6513.xml"/><Relationship Id="rId262" Type="http://schemas.openxmlformats.org/officeDocument/2006/relationships/image" Target="../media/image6145.png"/><Relationship Id="rId283" Type="http://schemas.openxmlformats.org/officeDocument/2006/relationships/customXml" Target="../ink/ink6618.xml"/><Relationship Id="rId318" Type="http://schemas.openxmlformats.org/officeDocument/2006/relationships/image" Target="../media/image6173.png"/><Relationship Id="rId339" Type="http://schemas.openxmlformats.org/officeDocument/2006/relationships/customXml" Target="../ink/ink6646.xml"/><Relationship Id="rId78" Type="http://schemas.openxmlformats.org/officeDocument/2006/relationships/image" Target="../media/image6053.png"/><Relationship Id="rId99" Type="http://schemas.openxmlformats.org/officeDocument/2006/relationships/customXml" Target="../ink/ink6534.xml"/><Relationship Id="rId101" Type="http://schemas.openxmlformats.org/officeDocument/2006/relationships/customXml" Target="../ink/ink6535.xml"/><Relationship Id="rId122" Type="http://schemas.openxmlformats.org/officeDocument/2006/relationships/image" Target="../media/image6075.png"/><Relationship Id="rId164" Type="http://schemas.openxmlformats.org/officeDocument/2006/relationships/image" Target="../media/image6096.png"/><Relationship Id="rId185" Type="http://schemas.openxmlformats.org/officeDocument/2006/relationships/customXml" Target="../ink/ink6569.xml"/><Relationship Id="rId350" Type="http://schemas.openxmlformats.org/officeDocument/2006/relationships/image" Target="../media/image6189.png"/><Relationship Id="rId371" Type="http://schemas.openxmlformats.org/officeDocument/2006/relationships/customXml" Target="../ink/ink6662.xml"/><Relationship Id="rId406" Type="http://schemas.openxmlformats.org/officeDocument/2006/relationships/image" Target="../media/image6217.png"/><Relationship Id="rId9" Type="http://schemas.openxmlformats.org/officeDocument/2006/relationships/customXml" Target="../ink/ink6489.xml"/><Relationship Id="rId210" Type="http://schemas.openxmlformats.org/officeDocument/2006/relationships/image" Target="../media/image6119.png"/><Relationship Id="rId392" Type="http://schemas.openxmlformats.org/officeDocument/2006/relationships/image" Target="../media/image6210.png"/><Relationship Id="rId427" Type="http://schemas.openxmlformats.org/officeDocument/2006/relationships/customXml" Target="../ink/ink6690.xml"/><Relationship Id="rId26" Type="http://schemas.openxmlformats.org/officeDocument/2006/relationships/image" Target="../media/image6027.png"/><Relationship Id="rId231" Type="http://schemas.openxmlformats.org/officeDocument/2006/relationships/customXml" Target="../ink/ink6592.xml"/><Relationship Id="rId252" Type="http://schemas.openxmlformats.org/officeDocument/2006/relationships/image" Target="../media/image6140.png"/><Relationship Id="rId273" Type="http://schemas.openxmlformats.org/officeDocument/2006/relationships/customXml" Target="../ink/ink6613.xml"/><Relationship Id="rId294" Type="http://schemas.openxmlformats.org/officeDocument/2006/relationships/image" Target="../media/image6161.png"/><Relationship Id="rId308" Type="http://schemas.openxmlformats.org/officeDocument/2006/relationships/image" Target="../media/image6168.png"/><Relationship Id="rId329" Type="http://schemas.openxmlformats.org/officeDocument/2006/relationships/customXml" Target="../ink/ink6641.xml"/><Relationship Id="rId47" Type="http://schemas.openxmlformats.org/officeDocument/2006/relationships/customXml" Target="../ink/ink6508.xml"/><Relationship Id="rId68" Type="http://schemas.openxmlformats.org/officeDocument/2006/relationships/image" Target="../media/image6048.png"/><Relationship Id="rId89" Type="http://schemas.openxmlformats.org/officeDocument/2006/relationships/customXml" Target="../ink/ink6529.xml"/><Relationship Id="rId112" Type="http://schemas.openxmlformats.org/officeDocument/2006/relationships/image" Target="../media/image6070.png"/><Relationship Id="rId133" Type="http://schemas.openxmlformats.org/officeDocument/2006/relationships/customXml" Target="../ink/ink6551.xml"/><Relationship Id="rId154" Type="http://schemas.openxmlformats.org/officeDocument/2006/relationships/image" Target="../media/image6091.png"/><Relationship Id="rId175" Type="http://schemas.openxmlformats.org/officeDocument/2006/relationships/customXml" Target="../ink/ink6564.xml"/><Relationship Id="rId340" Type="http://schemas.openxmlformats.org/officeDocument/2006/relationships/image" Target="../media/image6184.png"/><Relationship Id="rId361" Type="http://schemas.openxmlformats.org/officeDocument/2006/relationships/customXml" Target="../ink/ink6657.xml"/><Relationship Id="rId196" Type="http://schemas.openxmlformats.org/officeDocument/2006/relationships/image" Target="../media/image6112.png"/><Relationship Id="rId200" Type="http://schemas.openxmlformats.org/officeDocument/2006/relationships/image" Target="../media/image6114.png"/><Relationship Id="rId382" Type="http://schemas.openxmlformats.org/officeDocument/2006/relationships/image" Target="../media/image6205.png"/><Relationship Id="rId417" Type="http://schemas.openxmlformats.org/officeDocument/2006/relationships/customXml" Target="../ink/ink6685.xml"/><Relationship Id="rId16" Type="http://schemas.openxmlformats.org/officeDocument/2006/relationships/image" Target="../media/image6022.png"/><Relationship Id="rId221" Type="http://schemas.openxmlformats.org/officeDocument/2006/relationships/customXml" Target="../ink/ink6587.xml"/><Relationship Id="rId242" Type="http://schemas.openxmlformats.org/officeDocument/2006/relationships/image" Target="../media/image6135.png"/><Relationship Id="rId263" Type="http://schemas.openxmlformats.org/officeDocument/2006/relationships/customXml" Target="../ink/ink6608.xml"/><Relationship Id="rId284" Type="http://schemas.openxmlformats.org/officeDocument/2006/relationships/image" Target="../media/image6156.png"/><Relationship Id="rId319" Type="http://schemas.openxmlformats.org/officeDocument/2006/relationships/customXml" Target="../ink/ink6636.xml"/><Relationship Id="rId37" Type="http://schemas.openxmlformats.org/officeDocument/2006/relationships/customXml" Target="../ink/ink6503.xml"/><Relationship Id="rId58" Type="http://schemas.openxmlformats.org/officeDocument/2006/relationships/image" Target="../media/image6043.png"/><Relationship Id="rId79" Type="http://schemas.openxmlformats.org/officeDocument/2006/relationships/customXml" Target="../ink/ink6524.xml"/><Relationship Id="rId102" Type="http://schemas.openxmlformats.org/officeDocument/2006/relationships/image" Target="../media/image6065.png"/><Relationship Id="rId123" Type="http://schemas.openxmlformats.org/officeDocument/2006/relationships/customXml" Target="../ink/ink6546.xml"/><Relationship Id="rId330" Type="http://schemas.openxmlformats.org/officeDocument/2006/relationships/image" Target="../media/image6179.png"/><Relationship Id="rId90" Type="http://schemas.openxmlformats.org/officeDocument/2006/relationships/image" Target="../media/image6059.png"/><Relationship Id="rId165" Type="http://schemas.openxmlformats.org/officeDocument/2006/relationships/customXml" Target="../ink/ink6559.xml"/><Relationship Id="rId186" Type="http://schemas.openxmlformats.org/officeDocument/2006/relationships/image" Target="../media/image6107.png"/><Relationship Id="rId351" Type="http://schemas.openxmlformats.org/officeDocument/2006/relationships/customXml" Target="../ink/ink6652.xml"/><Relationship Id="rId372" Type="http://schemas.openxmlformats.org/officeDocument/2006/relationships/image" Target="../media/image6200.png"/><Relationship Id="rId393" Type="http://schemas.openxmlformats.org/officeDocument/2006/relationships/customXml" Target="../ink/ink6673.xml"/><Relationship Id="rId407" Type="http://schemas.openxmlformats.org/officeDocument/2006/relationships/customXml" Target="../ink/ink6680.xml"/><Relationship Id="rId428" Type="http://schemas.openxmlformats.org/officeDocument/2006/relationships/image" Target="../media/image6082.png"/><Relationship Id="rId211" Type="http://schemas.openxmlformats.org/officeDocument/2006/relationships/customXml" Target="../ink/ink6582.xml"/><Relationship Id="rId232" Type="http://schemas.openxmlformats.org/officeDocument/2006/relationships/image" Target="../media/image6130.png"/><Relationship Id="rId253" Type="http://schemas.openxmlformats.org/officeDocument/2006/relationships/customXml" Target="../ink/ink6603.xml"/><Relationship Id="rId274" Type="http://schemas.openxmlformats.org/officeDocument/2006/relationships/image" Target="../media/image6151.png"/><Relationship Id="rId295" Type="http://schemas.openxmlformats.org/officeDocument/2006/relationships/customXml" Target="../ink/ink6624.xml"/><Relationship Id="rId309" Type="http://schemas.openxmlformats.org/officeDocument/2006/relationships/customXml" Target="../ink/ink6631.xml"/><Relationship Id="rId27" Type="http://schemas.openxmlformats.org/officeDocument/2006/relationships/customXml" Target="../ink/ink6498.xml"/><Relationship Id="rId48" Type="http://schemas.openxmlformats.org/officeDocument/2006/relationships/image" Target="../media/image6038.png"/><Relationship Id="rId69" Type="http://schemas.openxmlformats.org/officeDocument/2006/relationships/customXml" Target="../ink/ink6519.xml"/><Relationship Id="rId113" Type="http://schemas.openxmlformats.org/officeDocument/2006/relationships/customXml" Target="../ink/ink6541.xml"/><Relationship Id="rId320" Type="http://schemas.openxmlformats.org/officeDocument/2006/relationships/image" Target="../media/image6174.png"/><Relationship Id="rId80" Type="http://schemas.openxmlformats.org/officeDocument/2006/relationships/image" Target="../media/image6054.png"/><Relationship Id="rId155" Type="http://schemas.openxmlformats.org/officeDocument/2006/relationships/customXml" Target="../ink/ink6554.xml"/><Relationship Id="rId176" Type="http://schemas.openxmlformats.org/officeDocument/2006/relationships/image" Target="../media/image6102.png"/><Relationship Id="rId197" Type="http://schemas.openxmlformats.org/officeDocument/2006/relationships/customXml" Target="../ink/ink6575.xml"/><Relationship Id="rId341" Type="http://schemas.openxmlformats.org/officeDocument/2006/relationships/customXml" Target="../ink/ink6647.xml"/><Relationship Id="rId362" Type="http://schemas.openxmlformats.org/officeDocument/2006/relationships/image" Target="../media/image6195.png"/><Relationship Id="rId383" Type="http://schemas.openxmlformats.org/officeDocument/2006/relationships/customXml" Target="../ink/ink6668.xml"/><Relationship Id="rId418" Type="http://schemas.openxmlformats.org/officeDocument/2006/relationships/image" Target="../media/image5672.png"/><Relationship Id="rId201" Type="http://schemas.openxmlformats.org/officeDocument/2006/relationships/customXml" Target="../ink/ink6577.xml"/><Relationship Id="rId222" Type="http://schemas.openxmlformats.org/officeDocument/2006/relationships/image" Target="../media/image6125.png"/><Relationship Id="rId243" Type="http://schemas.openxmlformats.org/officeDocument/2006/relationships/customXml" Target="../ink/ink6598.xml"/><Relationship Id="rId264" Type="http://schemas.openxmlformats.org/officeDocument/2006/relationships/image" Target="../media/image6146.png"/><Relationship Id="rId285" Type="http://schemas.openxmlformats.org/officeDocument/2006/relationships/customXml" Target="../ink/ink6619.xml"/><Relationship Id="rId17" Type="http://schemas.openxmlformats.org/officeDocument/2006/relationships/customXml" Target="../ink/ink6493.xml"/><Relationship Id="rId38" Type="http://schemas.openxmlformats.org/officeDocument/2006/relationships/image" Target="../media/image6033.png"/><Relationship Id="rId59" Type="http://schemas.openxmlformats.org/officeDocument/2006/relationships/customXml" Target="../ink/ink6514.xml"/><Relationship Id="rId103" Type="http://schemas.openxmlformats.org/officeDocument/2006/relationships/customXml" Target="../ink/ink6536.xml"/><Relationship Id="rId124" Type="http://schemas.openxmlformats.org/officeDocument/2006/relationships/image" Target="../media/image6076.png"/><Relationship Id="rId310" Type="http://schemas.openxmlformats.org/officeDocument/2006/relationships/image" Target="../media/image6169.png"/><Relationship Id="rId70" Type="http://schemas.openxmlformats.org/officeDocument/2006/relationships/image" Target="../media/image6049.png"/><Relationship Id="rId91" Type="http://schemas.openxmlformats.org/officeDocument/2006/relationships/customXml" Target="../ink/ink6530.xml"/><Relationship Id="rId166" Type="http://schemas.openxmlformats.org/officeDocument/2006/relationships/image" Target="../media/image6097.png"/><Relationship Id="rId187" Type="http://schemas.openxmlformats.org/officeDocument/2006/relationships/customXml" Target="../ink/ink6570.xml"/><Relationship Id="rId331" Type="http://schemas.openxmlformats.org/officeDocument/2006/relationships/customXml" Target="../ink/ink6642.xml"/><Relationship Id="rId352" Type="http://schemas.openxmlformats.org/officeDocument/2006/relationships/image" Target="../media/image6190.png"/><Relationship Id="rId373" Type="http://schemas.openxmlformats.org/officeDocument/2006/relationships/customXml" Target="../ink/ink6663.xml"/><Relationship Id="rId394" Type="http://schemas.openxmlformats.org/officeDocument/2006/relationships/image" Target="../media/image6211.png"/><Relationship Id="rId408" Type="http://schemas.openxmlformats.org/officeDocument/2006/relationships/image" Target="../media/image6218.png"/><Relationship Id="rId429" Type="http://schemas.openxmlformats.org/officeDocument/2006/relationships/customXml" Target="../ink/ink6691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6120.png"/><Relationship Id="rId233" Type="http://schemas.openxmlformats.org/officeDocument/2006/relationships/customXml" Target="../ink/ink6593.xml"/><Relationship Id="rId254" Type="http://schemas.openxmlformats.org/officeDocument/2006/relationships/image" Target="../media/image6141.png"/><Relationship Id="rId28" Type="http://schemas.openxmlformats.org/officeDocument/2006/relationships/image" Target="../media/image6028.png"/><Relationship Id="rId49" Type="http://schemas.openxmlformats.org/officeDocument/2006/relationships/customXml" Target="../ink/ink6509.xml"/><Relationship Id="rId114" Type="http://schemas.openxmlformats.org/officeDocument/2006/relationships/image" Target="../media/image6071.png"/><Relationship Id="rId275" Type="http://schemas.openxmlformats.org/officeDocument/2006/relationships/customXml" Target="../ink/ink6614.xml"/><Relationship Id="rId296" Type="http://schemas.openxmlformats.org/officeDocument/2006/relationships/image" Target="../media/image6162.png"/><Relationship Id="rId300" Type="http://schemas.openxmlformats.org/officeDocument/2006/relationships/image" Target="../media/image6164.png"/><Relationship Id="rId60" Type="http://schemas.openxmlformats.org/officeDocument/2006/relationships/image" Target="../media/image6044.png"/><Relationship Id="rId81" Type="http://schemas.openxmlformats.org/officeDocument/2006/relationships/customXml" Target="../ink/ink6525.xml"/><Relationship Id="rId156" Type="http://schemas.openxmlformats.org/officeDocument/2006/relationships/image" Target="../media/image6092.png"/><Relationship Id="rId177" Type="http://schemas.openxmlformats.org/officeDocument/2006/relationships/customXml" Target="../ink/ink6565.xml"/><Relationship Id="rId198" Type="http://schemas.openxmlformats.org/officeDocument/2006/relationships/image" Target="../media/image6113.png"/><Relationship Id="rId321" Type="http://schemas.openxmlformats.org/officeDocument/2006/relationships/customXml" Target="../ink/ink6637.xml"/><Relationship Id="rId342" Type="http://schemas.openxmlformats.org/officeDocument/2006/relationships/image" Target="../media/image6185.png"/><Relationship Id="rId363" Type="http://schemas.openxmlformats.org/officeDocument/2006/relationships/customXml" Target="../ink/ink6658.xml"/><Relationship Id="rId384" Type="http://schemas.openxmlformats.org/officeDocument/2006/relationships/image" Target="../media/image6206.png"/><Relationship Id="rId419" Type="http://schemas.openxmlformats.org/officeDocument/2006/relationships/customXml" Target="../ink/ink6686.xml"/><Relationship Id="rId202" Type="http://schemas.openxmlformats.org/officeDocument/2006/relationships/image" Target="../media/image6115.png"/><Relationship Id="rId223" Type="http://schemas.openxmlformats.org/officeDocument/2006/relationships/customXml" Target="../ink/ink6588.xml"/><Relationship Id="rId244" Type="http://schemas.openxmlformats.org/officeDocument/2006/relationships/image" Target="../media/image6136.png"/><Relationship Id="rId430" Type="http://schemas.openxmlformats.org/officeDocument/2006/relationships/image" Target="../media/image6083.png"/><Relationship Id="rId18" Type="http://schemas.openxmlformats.org/officeDocument/2006/relationships/image" Target="../media/image6023.png"/><Relationship Id="rId39" Type="http://schemas.openxmlformats.org/officeDocument/2006/relationships/customXml" Target="../ink/ink6504.xml"/><Relationship Id="rId265" Type="http://schemas.openxmlformats.org/officeDocument/2006/relationships/customXml" Target="../ink/ink6609.xml"/><Relationship Id="rId286" Type="http://schemas.openxmlformats.org/officeDocument/2006/relationships/image" Target="../media/image6157.png"/><Relationship Id="rId50" Type="http://schemas.openxmlformats.org/officeDocument/2006/relationships/image" Target="../media/image6039.png"/><Relationship Id="rId104" Type="http://schemas.openxmlformats.org/officeDocument/2006/relationships/image" Target="../media/image6066.png"/><Relationship Id="rId125" Type="http://schemas.openxmlformats.org/officeDocument/2006/relationships/customXml" Target="../ink/ink6547.xml"/><Relationship Id="rId167" Type="http://schemas.openxmlformats.org/officeDocument/2006/relationships/customXml" Target="../ink/ink6560.xml"/><Relationship Id="rId188" Type="http://schemas.openxmlformats.org/officeDocument/2006/relationships/image" Target="../media/image6108.png"/><Relationship Id="rId311" Type="http://schemas.openxmlformats.org/officeDocument/2006/relationships/customXml" Target="../ink/ink6632.xml"/><Relationship Id="rId332" Type="http://schemas.openxmlformats.org/officeDocument/2006/relationships/image" Target="../media/image6180.png"/><Relationship Id="rId353" Type="http://schemas.openxmlformats.org/officeDocument/2006/relationships/customXml" Target="../ink/ink6653.xml"/><Relationship Id="rId374" Type="http://schemas.openxmlformats.org/officeDocument/2006/relationships/image" Target="../media/image6201.png"/><Relationship Id="rId395" Type="http://schemas.openxmlformats.org/officeDocument/2006/relationships/customXml" Target="../ink/ink6674.xml"/><Relationship Id="rId409" Type="http://schemas.openxmlformats.org/officeDocument/2006/relationships/customXml" Target="../ink/ink6681.xml"/><Relationship Id="rId71" Type="http://schemas.openxmlformats.org/officeDocument/2006/relationships/customXml" Target="../ink/ink6520.xml"/><Relationship Id="rId92" Type="http://schemas.openxmlformats.org/officeDocument/2006/relationships/image" Target="../media/image6060.png"/><Relationship Id="rId213" Type="http://schemas.openxmlformats.org/officeDocument/2006/relationships/customXml" Target="../ink/ink6583.xml"/><Relationship Id="rId234" Type="http://schemas.openxmlformats.org/officeDocument/2006/relationships/image" Target="../media/image6131.png"/><Relationship Id="rId420" Type="http://schemas.openxmlformats.org/officeDocument/2006/relationships/image" Target="../media/image5673.png"/><Relationship Id="rId2" Type="http://schemas.openxmlformats.org/officeDocument/2006/relationships/image" Target="../media/image85.jpg"/><Relationship Id="rId29" Type="http://schemas.openxmlformats.org/officeDocument/2006/relationships/customXml" Target="../ink/ink6499.xml"/><Relationship Id="rId255" Type="http://schemas.openxmlformats.org/officeDocument/2006/relationships/customXml" Target="../ink/ink6604.xml"/><Relationship Id="rId276" Type="http://schemas.openxmlformats.org/officeDocument/2006/relationships/image" Target="../media/image6152.png"/><Relationship Id="rId297" Type="http://schemas.openxmlformats.org/officeDocument/2006/relationships/customXml" Target="../ink/ink6625.xml"/><Relationship Id="rId40" Type="http://schemas.openxmlformats.org/officeDocument/2006/relationships/image" Target="../media/image6034.png"/><Relationship Id="rId115" Type="http://schemas.openxmlformats.org/officeDocument/2006/relationships/customXml" Target="../ink/ink6542.xml"/><Relationship Id="rId157" Type="http://schemas.openxmlformats.org/officeDocument/2006/relationships/customXml" Target="../ink/ink6555.xml"/><Relationship Id="rId178" Type="http://schemas.openxmlformats.org/officeDocument/2006/relationships/image" Target="../media/image6103.png"/><Relationship Id="rId301" Type="http://schemas.openxmlformats.org/officeDocument/2006/relationships/customXml" Target="../ink/ink6627.xml"/><Relationship Id="rId322" Type="http://schemas.openxmlformats.org/officeDocument/2006/relationships/image" Target="../media/image6175.png"/><Relationship Id="rId343" Type="http://schemas.openxmlformats.org/officeDocument/2006/relationships/customXml" Target="../ink/ink6648.xml"/><Relationship Id="rId364" Type="http://schemas.openxmlformats.org/officeDocument/2006/relationships/image" Target="../media/image6196.png"/><Relationship Id="rId61" Type="http://schemas.openxmlformats.org/officeDocument/2006/relationships/customXml" Target="../ink/ink6515.xml"/><Relationship Id="rId82" Type="http://schemas.openxmlformats.org/officeDocument/2006/relationships/image" Target="../media/image6055.png"/><Relationship Id="rId199" Type="http://schemas.openxmlformats.org/officeDocument/2006/relationships/customXml" Target="../ink/ink6576.xml"/><Relationship Id="rId203" Type="http://schemas.openxmlformats.org/officeDocument/2006/relationships/customXml" Target="../ink/ink6578.xml"/><Relationship Id="rId385" Type="http://schemas.openxmlformats.org/officeDocument/2006/relationships/customXml" Target="../ink/ink6669.xml"/><Relationship Id="rId19" Type="http://schemas.openxmlformats.org/officeDocument/2006/relationships/customXml" Target="../ink/ink6494.xml"/><Relationship Id="rId224" Type="http://schemas.openxmlformats.org/officeDocument/2006/relationships/image" Target="../media/image6126.png"/><Relationship Id="rId245" Type="http://schemas.openxmlformats.org/officeDocument/2006/relationships/customXml" Target="../ink/ink6599.xml"/><Relationship Id="rId266" Type="http://schemas.openxmlformats.org/officeDocument/2006/relationships/image" Target="../media/image6147.png"/><Relationship Id="rId287" Type="http://schemas.openxmlformats.org/officeDocument/2006/relationships/customXml" Target="../ink/ink6620.xml"/><Relationship Id="rId410" Type="http://schemas.openxmlformats.org/officeDocument/2006/relationships/image" Target="../media/image6219.png"/><Relationship Id="rId30" Type="http://schemas.openxmlformats.org/officeDocument/2006/relationships/image" Target="../media/image6029.png"/><Relationship Id="rId105" Type="http://schemas.openxmlformats.org/officeDocument/2006/relationships/customXml" Target="../ink/ink6537.xml"/><Relationship Id="rId126" Type="http://schemas.openxmlformats.org/officeDocument/2006/relationships/image" Target="../media/image6077.png"/><Relationship Id="rId168" Type="http://schemas.openxmlformats.org/officeDocument/2006/relationships/image" Target="../media/image6098.png"/><Relationship Id="rId312" Type="http://schemas.openxmlformats.org/officeDocument/2006/relationships/image" Target="../media/image6170.png"/><Relationship Id="rId333" Type="http://schemas.openxmlformats.org/officeDocument/2006/relationships/customXml" Target="../ink/ink6643.xml"/><Relationship Id="rId354" Type="http://schemas.openxmlformats.org/officeDocument/2006/relationships/image" Target="../media/image6191.png"/><Relationship Id="rId51" Type="http://schemas.openxmlformats.org/officeDocument/2006/relationships/customXml" Target="../ink/ink6510.xml"/><Relationship Id="rId72" Type="http://schemas.openxmlformats.org/officeDocument/2006/relationships/image" Target="../media/image6050.png"/><Relationship Id="rId93" Type="http://schemas.openxmlformats.org/officeDocument/2006/relationships/customXml" Target="../ink/ink6531.xml"/><Relationship Id="rId189" Type="http://schemas.openxmlformats.org/officeDocument/2006/relationships/customXml" Target="../ink/ink6571.xml"/><Relationship Id="rId375" Type="http://schemas.openxmlformats.org/officeDocument/2006/relationships/customXml" Target="../ink/ink6664.xml"/><Relationship Id="rId396" Type="http://schemas.openxmlformats.org/officeDocument/2006/relationships/image" Target="../media/image6212.png"/><Relationship Id="rId3" Type="http://schemas.openxmlformats.org/officeDocument/2006/relationships/customXml" Target="../ink/ink6486.xml"/><Relationship Id="rId214" Type="http://schemas.openxmlformats.org/officeDocument/2006/relationships/image" Target="../media/image6121.png"/><Relationship Id="rId235" Type="http://schemas.openxmlformats.org/officeDocument/2006/relationships/customXml" Target="../ink/ink6594.xml"/><Relationship Id="rId256" Type="http://schemas.openxmlformats.org/officeDocument/2006/relationships/image" Target="../media/image6142.png"/><Relationship Id="rId277" Type="http://schemas.openxmlformats.org/officeDocument/2006/relationships/customXml" Target="../ink/ink6615.xml"/><Relationship Id="rId298" Type="http://schemas.openxmlformats.org/officeDocument/2006/relationships/image" Target="../media/image6163.png"/><Relationship Id="rId400" Type="http://schemas.openxmlformats.org/officeDocument/2006/relationships/image" Target="../media/image6214.png"/><Relationship Id="rId421" Type="http://schemas.openxmlformats.org/officeDocument/2006/relationships/customXml" Target="../ink/ink6687.xml"/><Relationship Id="rId116" Type="http://schemas.openxmlformats.org/officeDocument/2006/relationships/image" Target="../media/image6072.png"/><Relationship Id="rId158" Type="http://schemas.openxmlformats.org/officeDocument/2006/relationships/image" Target="../media/image6093.png"/><Relationship Id="rId302" Type="http://schemas.openxmlformats.org/officeDocument/2006/relationships/image" Target="../media/image6165.png"/><Relationship Id="rId323" Type="http://schemas.openxmlformats.org/officeDocument/2006/relationships/customXml" Target="../ink/ink6638.xml"/><Relationship Id="rId344" Type="http://schemas.openxmlformats.org/officeDocument/2006/relationships/image" Target="../media/image6186.png"/><Relationship Id="rId20" Type="http://schemas.openxmlformats.org/officeDocument/2006/relationships/image" Target="../media/image6024.png"/><Relationship Id="rId41" Type="http://schemas.openxmlformats.org/officeDocument/2006/relationships/customXml" Target="../ink/ink6505.xml"/><Relationship Id="rId62" Type="http://schemas.openxmlformats.org/officeDocument/2006/relationships/image" Target="../media/image6045.png"/><Relationship Id="rId83" Type="http://schemas.openxmlformats.org/officeDocument/2006/relationships/customXml" Target="../ink/ink6526.xml"/><Relationship Id="rId179" Type="http://schemas.openxmlformats.org/officeDocument/2006/relationships/customXml" Target="../ink/ink6566.xml"/><Relationship Id="rId365" Type="http://schemas.openxmlformats.org/officeDocument/2006/relationships/customXml" Target="../ink/ink6659.xml"/><Relationship Id="rId386" Type="http://schemas.openxmlformats.org/officeDocument/2006/relationships/image" Target="../media/image6207.png"/><Relationship Id="rId190" Type="http://schemas.openxmlformats.org/officeDocument/2006/relationships/image" Target="../media/image6109.png"/><Relationship Id="rId204" Type="http://schemas.openxmlformats.org/officeDocument/2006/relationships/image" Target="../media/image6116.png"/><Relationship Id="rId225" Type="http://schemas.openxmlformats.org/officeDocument/2006/relationships/customXml" Target="../ink/ink6589.xml"/><Relationship Id="rId246" Type="http://schemas.openxmlformats.org/officeDocument/2006/relationships/image" Target="../media/image6137.png"/><Relationship Id="rId267" Type="http://schemas.openxmlformats.org/officeDocument/2006/relationships/customXml" Target="../ink/ink6610.xml"/><Relationship Id="rId288" Type="http://schemas.openxmlformats.org/officeDocument/2006/relationships/image" Target="../media/image6158.png"/><Relationship Id="rId411" Type="http://schemas.openxmlformats.org/officeDocument/2006/relationships/customXml" Target="../ink/ink6682.xml"/><Relationship Id="rId106" Type="http://schemas.openxmlformats.org/officeDocument/2006/relationships/image" Target="../media/image6067.png"/><Relationship Id="rId127" Type="http://schemas.openxmlformats.org/officeDocument/2006/relationships/customXml" Target="../ink/ink6548.xml"/><Relationship Id="rId313" Type="http://schemas.openxmlformats.org/officeDocument/2006/relationships/customXml" Target="../ink/ink6633.xml"/><Relationship Id="rId10" Type="http://schemas.openxmlformats.org/officeDocument/2006/relationships/image" Target="../media/image6019.png"/><Relationship Id="rId31" Type="http://schemas.openxmlformats.org/officeDocument/2006/relationships/customXml" Target="../ink/ink6500.xml"/><Relationship Id="rId52" Type="http://schemas.openxmlformats.org/officeDocument/2006/relationships/image" Target="../media/image6040.png"/><Relationship Id="rId73" Type="http://schemas.openxmlformats.org/officeDocument/2006/relationships/customXml" Target="../ink/ink6521.xml"/><Relationship Id="rId94" Type="http://schemas.openxmlformats.org/officeDocument/2006/relationships/image" Target="../media/image6061.png"/><Relationship Id="rId169" Type="http://schemas.openxmlformats.org/officeDocument/2006/relationships/customXml" Target="../ink/ink6561.xml"/><Relationship Id="rId334" Type="http://schemas.openxmlformats.org/officeDocument/2006/relationships/image" Target="../media/image6181.png"/><Relationship Id="rId355" Type="http://schemas.openxmlformats.org/officeDocument/2006/relationships/customXml" Target="../ink/ink6654.xml"/><Relationship Id="rId376" Type="http://schemas.openxmlformats.org/officeDocument/2006/relationships/image" Target="../media/image6202.png"/><Relationship Id="rId397" Type="http://schemas.openxmlformats.org/officeDocument/2006/relationships/customXml" Target="../ink/ink6675.xml"/><Relationship Id="rId4" Type="http://schemas.openxmlformats.org/officeDocument/2006/relationships/image" Target="../media/image6016.png"/><Relationship Id="rId180" Type="http://schemas.openxmlformats.org/officeDocument/2006/relationships/image" Target="../media/image6104.png"/><Relationship Id="rId215" Type="http://schemas.openxmlformats.org/officeDocument/2006/relationships/customXml" Target="../ink/ink6584.xml"/><Relationship Id="rId236" Type="http://schemas.openxmlformats.org/officeDocument/2006/relationships/image" Target="../media/image6132.png"/><Relationship Id="rId257" Type="http://schemas.openxmlformats.org/officeDocument/2006/relationships/customXml" Target="../ink/ink6605.xml"/><Relationship Id="rId278" Type="http://schemas.openxmlformats.org/officeDocument/2006/relationships/image" Target="../media/image6153.png"/><Relationship Id="rId401" Type="http://schemas.openxmlformats.org/officeDocument/2006/relationships/customXml" Target="../ink/ink6677.xml"/><Relationship Id="rId422" Type="http://schemas.openxmlformats.org/officeDocument/2006/relationships/image" Target="../media/image5674.png"/><Relationship Id="rId303" Type="http://schemas.openxmlformats.org/officeDocument/2006/relationships/customXml" Target="../ink/ink6628.xml"/><Relationship Id="rId42" Type="http://schemas.openxmlformats.org/officeDocument/2006/relationships/image" Target="../media/image6035.png"/><Relationship Id="rId84" Type="http://schemas.openxmlformats.org/officeDocument/2006/relationships/image" Target="../media/image6056.png"/><Relationship Id="rId345" Type="http://schemas.openxmlformats.org/officeDocument/2006/relationships/customXml" Target="../ink/ink6649.xml"/><Relationship Id="rId387" Type="http://schemas.openxmlformats.org/officeDocument/2006/relationships/customXml" Target="../ink/ink6670.xml"/><Relationship Id="rId191" Type="http://schemas.openxmlformats.org/officeDocument/2006/relationships/customXml" Target="../ink/ink6572.xml"/><Relationship Id="rId205" Type="http://schemas.openxmlformats.org/officeDocument/2006/relationships/customXml" Target="../ink/ink6579.xml"/><Relationship Id="rId247" Type="http://schemas.openxmlformats.org/officeDocument/2006/relationships/customXml" Target="../ink/ink6600.xml"/><Relationship Id="rId412" Type="http://schemas.openxmlformats.org/officeDocument/2006/relationships/image" Target="../media/image6220.png"/><Relationship Id="rId107" Type="http://schemas.openxmlformats.org/officeDocument/2006/relationships/customXml" Target="../ink/ink6538.xml"/><Relationship Id="rId289" Type="http://schemas.openxmlformats.org/officeDocument/2006/relationships/customXml" Target="../ink/ink6621.xml"/><Relationship Id="rId11" Type="http://schemas.openxmlformats.org/officeDocument/2006/relationships/customXml" Target="../ink/ink6490.xml"/><Relationship Id="rId53" Type="http://schemas.openxmlformats.org/officeDocument/2006/relationships/customXml" Target="../ink/ink6511.xml"/><Relationship Id="rId314" Type="http://schemas.openxmlformats.org/officeDocument/2006/relationships/image" Target="../media/image6171.png"/><Relationship Id="rId356" Type="http://schemas.openxmlformats.org/officeDocument/2006/relationships/image" Target="../media/image6192.png"/><Relationship Id="rId398" Type="http://schemas.openxmlformats.org/officeDocument/2006/relationships/image" Target="../media/image6213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749.xml"/><Relationship Id="rId299" Type="http://schemas.openxmlformats.org/officeDocument/2006/relationships/customXml" Target="../ink/ink6838.xml"/><Relationship Id="rId21" Type="http://schemas.openxmlformats.org/officeDocument/2006/relationships/customXml" Target="../ink/ink6701.xml"/><Relationship Id="rId42" Type="http://schemas.openxmlformats.org/officeDocument/2006/relationships/image" Target="../media/image5693.png"/><Relationship Id="rId63" Type="http://schemas.openxmlformats.org/officeDocument/2006/relationships/customXml" Target="../ink/ink6722.xml"/><Relationship Id="rId84" Type="http://schemas.openxmlformats.org/officeDocument/2006/relationships/image" Target="../media/image6263.png"/><Relationship Id="rId138" Type="http://schemas.openxmlformats.org/officeDocument/2006/relationships/image" Target="../media/image6290.png"/><Relationship Id="rId159" Type="http://schemas.openxmlformats.org/officeDocument/2006/relationships/customXml" Target="../ink/ink6770.xml"/><Relationship Id="rId324" Type="http://schemas.openxmlformats.org/officeDocument/2006/relationships/image" Target="../media/image6383.png"/><Relationship Id="rId345" Type="http://schemas.openxmlformats.org/officeDocument/2006/relationships/customXml" Target="../ink/ink6858.xml"/><Relationship Id="rId387" Type="http://schemas.openxmlformats.org/officeDocument/2006/relationships/customXml" Target="../ink/ink6873.xml"/><Relationship Id="rId170" Type="http://schemas.openxmlformats.org/officeDocument/2006/relationships/image" Target="../media/image6306.png"/><Relationship Id="rId191" Type="http://schemas.openxmlformats.org/officeDocument/2006/relationships/customXml" Target="../ink/ink6786.xml"/><Relationship Id="rId205" Type="http://schemas.openxmlformats.org/officeDocument/2006/relationships/customXml" Target="../ink/ink6791.xml"/><Relationship Id="rId226" Type="http://schemas.openxmlformats.org/officeDocument/2006/relationships/image" Target="../media/image6334.png"/><Relationship Id="rId247" Type="http://schemas.openxmlformats.org/officeDocument/2006/relationships/customXml" Target="../ink/ink6812.xml"/><Relationship Id="rId107" Type="http://schemas.openxmlformats.org/officeDocument/2006/relationships/customXml" Target="../ink/ink6744.xml"/><Relationship Id="rId268" Type="http://schemas.openxmlformats.org/officeDocument/2006/relationships/image" Target="../media/image6355.png"/><Relationship Id="rId289" Type="http://schemas.openxmlformats.org/officeDocument/2006/relationships/customXml" Target="../ink/ink6833.xml"/><Relationship Id="rId11" Type="http://schemas.openxmlformats.org/officeDocument/2006/relationships/customXml" Target="../ink/ink6696.xml"/><Relationship Id="rId32" Type="http://schemas.openxmlformats.org/officeDocument/2006/relationships/image" Target="../media/image6238.png"/><Relationship Id="rId53" Type="http://schemas.openxmlformats.org/officeDocument/2006/relationships/customXml" Target="../ink/ink6717.xml"/><Relationship Id="rId74" Type="http://schemas.openxmlformats.org/officeDocument/2006/relationships/image" Target="../media/image6258.png"/><Relationship Id="rId128" Type="http://schemas.openxmlformats.org/officeDocument/2006/relationships/image" Target="../media/image6285.png"/><Relationship Id="rId149" Type="http://schemas.openxmlformats.org/officeDocument/2006/relationships/customXml" Target="../ink/ink6765.xml"/><Relationship Id="rId314" Type="http://schemas.openxmlformats.org/officeDocument/2006/relationships/image" Target="../media/image6378.png"/><Relationship Id="rId335" Type="http://schemas.openxmlformats.org/officeDocument/2006/relationships/customXml" Target="../ink/ink6853.xml"/><Relationship Id="rId356" Type="http://schemas.openxmlformats.org/officeDocument/2006/relationships/image" Target="../media/image6399.png"/><Relationship Id="rId398" Type="http://schemas.openxmlformats.org/officeDocument/2006/relationships/image" Target="../media/image50391.png"/><Relationship Id="rId5" Type="http://schemas.openxmlformats.org/officeDocument/2006/relationships/customXml" Target="../ink/ink6693.xml"/><Relationship Id="rId95" Type="http://schemas.openxmlformats.org/officeDocument/2006/relationships/customXml" Target="../ink/ink6738.xml"/><Relationship Id="rId160" Type="http://schemas.openxmlformats.org/officeDocument/2006/relationships/image" Target="../media/image6301.png"/><Relationship Id="rId181" Type="http://schemas.openxmlformats.org/officeDocument/2006/relationships/customXml" Target="../ink/ink6781.xml"/><Relationship Id="rId216" Type="http://schemas.openxmlformats.org/officeDocument/2006/relationships/image" Target="../media/image6329.png"/><Relationship Id="rId237" Type="http://schemas.openxmlformats.org/officeDocument/2006/relationships/customXml" Target="../ink/ink6807.xml"/><Relationship Id="rId402" Type="http://schemas.openxmlformats.org/officeDocument/2006/relationships/image" Target="../media/image56730.png"/><Relationship Id="rId258" Type="http://schemas.openxmlformats.org/officeDocument/2006/relationships/image" Target="../media/image6350.png"/><Relationship Id="rId279" Type="http://schemas.openxmlformats.org/officeDocument/2006/relationships/customXml" Target="../ink/ink6828.xml"/><Relationship Id="rId22" Type="http://schemas.openxmlformats.org/officeDocument/2006/relationships/image" Target="../media/image6233.png"/><Relationship Id="rId43" Type="http://schemas.openxmlformats.org/officeDocument/2006/relationships/customXml" Target="../ink/ink6712.xml"/><Relationship Id="rId64" Type="http://schemas.openxmlformats.org/officeDocument/2006/relationships/image" Target="../media/image6253.png"/><Relationship Id="rId118" Type="http://schemas.openxmlformats.org/officeDocument/2006/relationships/image" Target="../media/image6280.png"/><Relationship Id="rId139" Type="http://schemas.openxmlformats.org/officeDocument/2006/relationships/customXml" Target="../ink/ink6760.xml"/><Relationship Id="rId290" Type="http://schemas.openxmlformats.org/officeDocument/2006/relationships/image" Target="../media/image6366.png"/><Relationship Id="rId325" Type="http://schemas.openxmlformats.org/officeDocument/2006/relationships/customXml" Target="../ink/ink6848.xml"/><Relationship Id="rId346" Type="http://schemas.openxmlformats.org/officeDocument/2006/relationships/image" Target="../media/image6394.png"/><Relationship Id="rId388" Type="http://schemas.openxmlformats.org/officeDocument/2006/relationships/image" Target="../media/image41180.png"/><Relationship Id="rId85" Type="http://schemas.openxmlformats.org/officeDocument/2006/relationships/customXml" Target="../ink/ink6733.xml"/><Relationship Id="rId150" Type="http://schemas.openxmlformats.org/officeDocument/2006/relationships/image" Target="../media/image6296.png"/><Relationship Id="rId171" Type="http://schemas.openxmlformats.org/officeDocument/2006/relationships/customXml" Target="../ink/ink6776.xml"/><Relationship Id="rId192" Type="http://schemas.openxmlformats.org/officeDocument/2006/relationships/image" Target="../media/image6317.png"/><Relationship Id="rId206" Type="http://schemas.openxmlformats.org/officeDocument/2006/relationships/image" Target="../media/image6324.png"/><Relationship Id="rId227" Type="http://schemas.openxmlformats.org/officeDocument/2006/relationships/customXml" Target="../ink/ink6802.xml"/><Relationship Id="rId248" Type="http://schemas.openxmlformats.org/officeDocument/2006/relationships/image" Target="../media/image6345.png"/><Relationship Id="rId269" Type="http://schemas.openxmlformats.org/officeDocument/2006/relationships/customXml" Target="../ink/ink6823.xml"/><Relationship Id="rId12" Type="http://schemas.openxmlformats.org/officeDocument/2006/relationships/image" Target="../media/image6228.png"/><Relationship Id="rId33" Type="http://schemas.openxmlformats.org/officeDocument/2006/relationships/customXml" Target="../ink/ink6707.xml"/><Relationship Id="rId108" Type="http://schemas.openxmlformats.org/officeDocument/2006/relationships/image" Target="../media/image6275.png"/><Relationship Id="rId129" Type="http://schemas.openxmlformats.org/officeDocument/2006/relationships/customXml" Target="../ink/ink6755.xml"/><Relationship Id="rId280" Type="http://schemas.openxmlformats.org/officeDocument/2006/relationships/image" Target="../media/image6361.png"/><Relationship Id="rId315" Type="http://schemas.openxmlformats.org/officeDocument/2006/relationships/customXml" Target="../ink/ink6845.xml"/><Relationship Id="rId336" Type="http://schemas.openxmlformats.org/officeDocument/2006/relationships/image" Target="../media/image6389.png"/><Relationship Id="rId357" Type="http://schemas.openxmlformats.org/officeDocument/2006/relationships/customXml" Target="../ink/ink6864.xml"/><Relationship Id="rId54" Type="http://schemas.openxmlformats.org/officeDocument/2006/relationships/image" Target="../media/image6248.png"/><Relationship Id="rId75" Type="http://schemas.openxmlformats.org/officeDocument/2006/relationships/customXml" Target="../ink/ink6728.xml"/><Relationship Id="rId96" Type="http://schemas.openxmlformats.org/officeDocument/2006/relationships/image" Target="../media/image6269.png"/><Relationship Id="rId140" Type="http://schemas.openxmlformats.org/officeDocument/2006/relationships/image" Target="../media/image6291.png"/><Relationship Id="rId161" Type="http://schemas.openxmlformats.org/officeDocument/2006/relationships/customXml" Target="../ink/ink6771.xml"/><Relationship Id="rId182" Type="http://schemas.openxmlformats.org/officeDocument/2006/relationships/image" Target="../media/image6312.png"/><Relationship Id="rId217" Type="http://schemas.openxmlformats.org/officeDocument/2006/relationships/customXml" Target="../ink/ink6797.xml"/><Relationship Id="rId378" Type="http://schemas.openxmlformats.org/officeDocument/2006/relationships/image" Target="../media/image40050.png"/><Relationship Id="rId399" Type="http://schemas.openxmlformats.org/officeDocument/2006/relationships/customXml" Target="../ink/ink6879.xml"/><Relationship Id="rId403" Type="http://schemas.openxmlformats.org/officeDocument/2006/relationships/customXml" Target="../ink/ink6881.xml"/><Relationship Id="rId6" Type="http://schemas.openxmlformats.org/officeDocument/2006/relationships/image" Target="../media/image6225.png"/><Relationship Id="rId238" Type="http://schemas.openxmlformats.org/officeDocument/2006/relationships/image" Target="../media/image6340.png"/><Relationship Id="rId259" Type="http://schemas.openxmlformats.org/officeDocument/2006/relationships/customXml" Target="../ink/ink6818.xml"/><Relationship Id="rId23" Type="http://schemas.openxmlformats.org/officeDocument/2006/relationships/customXml" Target="../ink/ink6702.xml"/><Relationship Id="rId119" Type="http://schemas.openxmlformats.org/officeDocument/2006/relationships/customXml" Target="../ink/ink6750.xml"/><Relationship Id="rId270" Type="http://schemas.openxmlformats.org/officeDocument/2006/relationships/image" Target="../media/image6356.png"/><Relationship Id="rId291" Type="http://schemas.openxmlformats.org/officeDocument/2006/relationships/customXml" Target="../ink/ink6834.xml"/><Relationship Id="rId326" Type="http://schemas.openxmlformats.org/officeDocument/2006/relationships/image" Target="../media/image6384.png"/><Relationship Id="rId347" Type="http://schemas.openxmlformats.org/officeDocument/2006/relationships/customXml" Target="../ink/ink6859.xml"/><Relationship Id="rId44" Type="http://schemas.openxmlformats.org/officeDocument/2006/relationships/image" Target="../media/image6243.png"/><Relationship Id="rId65" Type="http://schemas.openxmlformats.org/officeDocument/2006/relationships/customXml" Target="../ink/ink6723.xml"/><Relationship Id="rId86" Type="http://schemas.openxmlformats.org/officeDocument/2006/relationships/image" Target="../media/image6264.png"/><Relationship Id="rId130" Type="http://schemas.openxmlformats.org/officeDocument/2006/relationships/image" Target="../media/image6286.png"/><Relationship Id="rId151" Type="http://schemas.openxmlformats.org/officeDocument/2006/relationships/customXml" Target="../ink/ink6766.xml"/><Relationship Id="rId389" Type="http://schemas.openxmlformats.org/officeDocument/2006/relationships/customXml" Target="../ink/ink6874.xml"/><Relationship Id="rId172" Type="http://schemas.openxmlformats.org/officeDocument/2006/relationships/image" Target="../media/image6307.png"/><Relationship Id="rId193" Type="http://schemas.openxmlformats.org/officeDocument/2006/relationships/customXml" Target="../ink/ink6787.xml"/><Relationship Id="rId207" Type="http://schemas.openxmlformats.org/officeDocument/2006/relationships/customXml" Target="../ink/ink6792.xml"/><Relationship Id="rId228" Type="http://schemas.openxmlformats.org/officeDocument/2006/relationships/image" Target="../media/image6335.png"/><Relationship Id="rId249" Type="http://schemas.openxmlformats.org/officeDocument/2006/relationships/customXml" Target="../ink/ink6813.xml"/><Relationship Id="rId13" Type="http://schemas.openxmlformats.org/officeDocument/2006/relationships/customXml" Target="../ink/ink6697.xml"/><Relationship Id="rId109" Type="http://schemas.openxmlformats.org/officeDocument/2006/relationships/customXml" Target="../ink/ink6745.xml"/><Relationship Id="rId260" Type="http://schemas.openxmlformats.org/officeDocument/2006/relationships/image" Target="../media/image6351.png"/><Relationship Id="rId281" Type="http://schemas.openxmlformats.org/officeDocument/2006/relationships/customXml" Target="../ink/ink6829.xml"/><Relationship Id="rId316" Type="http://schemas.openxmlformats.org/officeDocument/2006/relationships/image" Target="../media/image6379.png"/><Relationship Id="rId337" Type="http://schemas.openxmlformats.org/officeDocument/2006/relationships/customXml" Target="../ink/ink6854.xml"/><Relationship Id="rId34" Type="http://schemas.openxmlformats.org/officeDocument/2006/relationships/image" Target="../media/image6239.png"/><Relationship Id="rId55" Type="http://schemas.openxmlformats.org/officeDocument/2006/relationships/customXml" Target="../ink/ink6718.xml"/><Relationship Id="rId76" Type="http://schemas.openxmlformats.org/officeDocument/2006/relationships/image" Target="../media/image6259.png"/><Relationship Id="rId97" Type="http://schemas.openxmlformats.org/officeDocument/2006/relationships/customXml" Target="../ink/ink6739.xml"/><Relationship Id="rId120" Type="http://schemas.openxmlformats.org/officeDocument/2006/relationships/image" Target="../media/image6281.png"/><Relationship Id="rId141" Type="http://schemas.openxmlformats.org/officeDocument/2006/relationships/customXml" Target="../ink/ink6761.xml"/><Relationship Id="rId358" Type="http://schemas.openxmlformats.org/officeDocument/2006/relationships/image" Target="../media/image6400.png"/><Relationship Id="rId379" Type="http://schemas.openxmlformats.org/officeDocument/2006/relationships/customXml" Target="../ink/ink6869.xml"/><Relationship Id="rId7" Type="http://schemas.openxmlformats.org/officeDocument/2006/relationships/customXml" Target="../ink/ink6694.xml"/><Relationship Id="rId162" Type="http://schemas.openxmlformats.org/officeDocument/2006/relationships/image" Target="../media/image6302.png"/><Relationship Id="rId183" Type="http://schemas.openxmlformats.org/officeDocument/2006/relationships/customXml" Target="../ink/ink6782.xml"/><Relationship Id="rId218" Type="http://schemas.openxmlformats.org/officeDocument/2006/relationships/image" Target="../media/image6330.png"/><Relationship Id="rId239" Type="http://schemas.openxmlformats.org/officeDocument/2006/relationships/customXml" Target="../ink/ink6808.xml"/><Relationship Id="rId390" Type="http://schemas.openxmlformats.org/officeDocument/2006/relationships/image" Target="../media/image4119.png"/><Relationship Id="rId404" Type="http://schemas.openxmlformats.org/officeDocument/2006/relationships/image" Target="../media/image56740.png"/><Relationship Id="rId250" Type="http://schemas.openxmlformats.org/officeDocument/2006/relationships/image" Target="../media/image6346.png"/><Relationship Id="rId271" Type="http://schemas.openxmlformats.org/officeDocument/2006/relationships/customXml" Target="../ink/ink6824.xml"/><Relationship Id="rId292" Type="http://schemas.openxmlformats.org/officeDocument/2006/relationships/image" Target="../media/image6367.png"/><Relationship Id="rId306" Type="http://schemas.openxmlformats.org/officeDocument/2006/relationships/image" Target="../media/image6374.png"/><Relationship Id="rId24" Type="http://schemas.openxmlformats.org/officeDocument/2006/relationships/image" Target="../media/image6234.png"/><Relationship Id="rId45" Type="http://schemas.openxmlformats.org/officeDocument/2006/relationships/customXml" Target="../ink/ink6713.xml"/><Relationship Id="rId66" Type="http://schemas.openxmlformats.org/officeDocument/2006/relationships/image" Target="../media/image6254.png"/><Relationship Id="rId87" Type="http://schemas.openxmlformats.org/officeDocument/2006/relationships/customXml" Target="../ink/ink6734.xml"/><Relationship Id="rId110" Type="http://schemas.openxmlformats.org/officeDocument/2006/relationships/image" Target="../media/image6276.png"/><Relationship Id="rId131" Type="http://schemas.openxmlformats.org/officeDocument/2006/relationships/customXml" Target="../ink/ink6756.xml"/><Relationship Id="rId327" Type="http://schemas.openxmlformats.org/officeDocument/2006/relationships/customXml" Target="../ink/ink6849.xml"/><Relationship Id="rId348" Type="http://schemas.openxmlformats.org/officeDocument/2006/relationships/image" Target="../media/image6395.png"/><Relationship Id="rId152" Type="http://schemas.openxmlformats.org/officeDocument/2006/relationships/image" Target="../media/image6297.png"/><Relationship Id="rId173" Type="http://schemas.openxmlformats.org/officeDocument/2006/relationships/customXml" Target="../ink/ink6777.xml"/><Relationship Id="rId194" Type="http://schemas.openxmlformats.org/officeDocument/2006/relationships/image" Target="../media/image6318.png"/><Relationship Id="rId208" Type="http://schemas.openxmlformats.org/officeDocument/2006/relationships/image" Target="../media/image6325.png"/><Relationship Id="rId229" Type="http://schemas.openxmlformats.org/officeDocument/2006/relationships/customXml" Target="../ink/ink6803.xml"/><Relationship Id="rId380" Type="http://schemas.openxmlformats.org/officeDocument/2006/relationships/image" Target="../media/image41140.png"/><Relationship Id="rId240" Type="http://schemas.openxmlformats.org/officeDocument/2006/relationships/image" Target="../media/image6341.png"/><Relationship Id="rId261" Type="http://schemas.openxmlformats.org/officeDocument/2006/relationships/customXml" Target="../ink/ink6819.xml"/><Relationship Id="rId14" Type="http://schemas.openxmlformats.org/officeDocument/2006/relationships/image" Target="../media/image6229.png"/><Relationship Id="rId35" Type="http://schemas.openxmlformats.org/officeDocument/2006/relationships/customXml" Target="../ink/ink6708.xml"/><Relationship Id="rId56" Type="http://schemas.openxmlformats.org/officeDocument/2006/relationships/image" Target="../media/image6249.png"/><Relationship Id="rId77" Type="http://schemas.openxmlformats.org/officeDocument/2006/relationships/customXml" Target="../ink/ink6729.xml"/><Relationship Id="rId100" Type="http://schemas.openxmlformats.org/officeDocument/2006/relationships/image" Target="../media/image6271.png"/><Relationship Id="rId282" Type="http://schemas.openxmlformats.org/officeDocument/2006/relationships/image" Target="../media/image6362.png"/><Relationship Id="rId317" Type="http://schemas.openxmlformats.org/officeDocument/2006/relationships/customXml" Target="../ink/ink6846.xml"/><Relationship Id="rId338" Type="http://schemas.openxmlformats.org/officeDocument/2006/relationships/image" Target="../media/image6390.png"/><Relationship Id="rId359" Type="http://schemas.openxmlformats.org/officeDocument/2006/relationships/customXml" Target="../ink/ink6865.xml"/><Relationship Id="rId8" Type="http://schemas.openxmlformats.org/officeDocument/2006/relationships/image" Target="../media/image6226.png"/><Relationship Id="rId98" Type="http://schemas.openxmlformats.org/officeDocument/2006/relationships/image" Target="../media/image6270.png"/><Relationship Id="rId121" Type="http://schemas.openxmlformats.org/officeDocument/2006/relationships/customXml" Target="../ink/ink6751.xml"/><Relationship Id="rId142" Type="http://schemas.openxmlformats.org/officeDocument/2006/relationships/image" Target="../media/image6292.png"/><Relationship Id="rId163" Type="http://schemas.openxmlformats.org/officeDocument/2006/relationships/customXml" Target="../ink/ink6772.xml"/><Relationship Id="rId184" Type="http://schemas.openxmlformats.org/officeDocument/2006/relationships/image" Target="../media/image6313.png"/><Relationship Id="rId219" Type="http://schemas.openxmlformats.org/officeDocument/2006/relationships/customXml" Target="../ink/ink6798.xml"/><Relationship Id="rId391" Type="http://schemas.openxmlformats.org/officeDocument/2006/relationships/customXml" Target="../ink/ink6875.xml"/><Relationship Id="rId405" Type="http://schemas.openxmlformats.org/officeDocument/2006/relationships/customXml" Target="../ink/ink6882.xml"/><Relationship Id="rId230" Type="http://schemas.openxmlformats.org/officeDocument/2006/relationships/image" Target="../media/image6336.png"/><Relationship Id="rId251" Type="http://schemas.openxmlformats.org/officeDocument/2006/relationships/customXml" Target="../ink/ink6814.xml"/><Relationship Id="rId25" Type="http://schemas.openxmlformats.org/officeDocument/2006/relationships/customXml" Target="../ink/ink6703.xml"/><Relationship Id="rId46" Type="http://schemas.openxmlformats.org/officeDocument/2006/relationships/image" Target="../media/image6244.png"/><Relationship Id="rId67" Type="http://schemas.openxmlformats.org/officeDocument/2006/relationships/customXml" Target="../ink/ink6724.xml"/><Relationship Id="rId272" Type="http://schemas.openxmlformats.org/officeDocument/2006/relationships/image" Target="../media/image6357.png"/><Relationship Id="rId293" Type="http://schemas.openxmlformats.org/officeDocument/2006/relationships/customXml" Target="../ink/ink6835.xml"/><Relationship Id="rId307" Type="http://schemas.openxmlformats.org/officeDocument/2006/relationships/customXml" Target="../ink/ink6841.xml"/><Relationship Id="rId328" Type="http://schemas.openxmlformats.org/officeDocument/2006/relationships/image" Target="../media/image6385.png"/><Relationship Id="rId349" Type="http://schemas.openxmlformats.org/officeDocument/2006/relationships/customXml" Target="../ink/ink6860.xml"/><Relationship Id="rId88" Type="http://schemas.openxmlformats.org/officeDocument/2006/relationships/image" Target="../media/image6265.png"/><Relationship Id="rId111" Type="http://schemas.openxmlformats.org/officeDocument/2006/relationships/customXml" Target="../ink/ink6746.xml"/><Relationship Id="rId132" Type="http://schemas.openxmlformats.org/officeDocument/2006/relationships/image" Target="../media/image6287.png"/><Relationship Id="rId153" Type="http://schemas.openxmlformats.org/officeDocument/2006/relationships/customXml" Target="../ink/ink6767.xml"/><Relationship Id="rId174" Type="http://schemas.openxmlformats.org/officeDocument/2006/relationships/image" Target="../media/image6308.png"/><Relationship Id="rId195" Type="http://schemas.openxmlformats.org/officeDocument/2006/relationships/customXml" Target="../ink/ink6788.xml"/><Relationship Id="rId209" Type="http://schemas.openxmlformats.org/officeDocument/2006/relationships/customXml" Target="../ink/ink6793.xml"/><Relationship Id="rId360" Type="http://schemas.openxmlformats.org/officeDocument/2006/relationships/image" Target="../media/image6401.png"/><Relationship Id="rId381" Type="http://schemas.openxmlformats.org/officeDocument/2006/relationships/customXml" Target="../ink/ink6870.xml"/><Relationship Id="rId220" Type="http://schemas.openxmlformats.org/officeDocument/2006/relationships/image" Target="../media/image6331.png"/><Relationship Id="rId241" Type="http://schemas.openxmlformats.org/officeDocument/2006/relationships/customXml" Target="../ink/ink6809.xml"/><Relationship Id="rId15" Type="http://schemas.openxmlformats.org/officeDocument/2006/relationships/customXml" Target="../ink/ink6698.xml"/><Relationship Id="rId36" Type="http://schemas.openxmlformats.org/officeDocument/2006/relationships/image" Target="../media/image6240.png"/><Relationship Id="rId57" Type="http://schemas.openxmlformats.org/officeDocument/2006/relationships/customXml" Target="../ink/ink6719.xml"/><Relationship Id="rId262" Type="http://schemas.openxmlformats.org/officeDocument/2006/relationships/image" Target="../media/image6352.png"/><Relationship Id="rId283" Type="http://schemas.openxmlformats.org/officeDocument/2006/relationships/customXml" Target="../ink/ink6830.xml"/><Relationship Id="rId339" Type="http://schemas.openxmlformats.org/officeDocument/2006/relationships/customXml" Target="../ink/ink6855.xml"/><Relationship Id="rId78" Type="http://schemas.openxmlformats.org/officeDocument/2006/relationships/image" Target="../media/image6260.png"/><Relationship Id="rId99" Type="http://schemas.openxmlformats.org/officeDocument/2006/relationships/customXml" Target="../ink/ink6740.xml"/><Relationship Id="rId101" Type="http://schemas.openxmlformats.org/officeDocument/2006/relationships/customXml" Target="../ink/ink6741.xml"/><Relationship Id="rId122" Type="http://schemas.openxmlformats.org/officeDocument/2006/relationships/image" Target="../media/image6282.png"/><Relationship Id="rId143" Type="http://schemas.openxmlformats.org/officeDocument/2006/relationships/customXml" Target="../ink/ink6762.xml"/><Relationship Id="rId164" Type="http://schemas.openxmlformats.org/officeDocument/2006/relationships/image" Target="../media/image6303.png"/><Relationship Id="rId185" Type="http://schemas.openxmlformats.org/officeDocument/2006/relationships/customXml" Target="../ink/ink6783.xml"/><Relationship Id="rId350" Type="http://schemas.openxmlformats.org/officeDocument/2006/relationships/image" Target="../media/image6396.png"/><Relationship Id="rId406" Type="http://schemas.openxmlformats.org/officeDocument/2006/relationships/image" Target="../media/image56750.png"/><Relationship Id="rId9" Type="http://schemas.openxmlformats.org/officeDocument/2006/relationships/customXml" Target="../ink/ink6695.xml"/><Relationship Id="rId210" Type="http://schemas.openxmlformats.org/officeDocument/2006/relationships/image" Target="../media/image6326.png"/><Relationship Id="rId392" Type="http://schemas.openxmlformats.org/officeDocument/2006/relationships/image" Target="../media/image44931.png"/><Relationship Id="rId26" Type="http://schemas.openxmlformats.org/officeDocument/2006/relationships/image" Target="../media/image6235.png"/><Relationship Id="rId231" Type="http://schemas.openxmlformats.org/officeDocument/2006/relationships/customXml" Target="../ink/ink6804.xml"/><Relationship Id="rId252" Type="http://schemas.openxmlformats.org/officeDocument/2006/relationships/image" Target="../media/image6347.png"/><Relationship Id="rId273" Type="http://schemas.openxmlformats.org/officeDocument/2006/relationships/customXml" Target="../ink/ink6825.xml"/><Relationship Id="rId294" Type="http://schemas.openxmlformats.org/officeDocument/2006/relationships/image" Target="../media/image6368.png"/><Relationship Id="rId308" Type="http://schemas.openxmlformats.org/officeDocument/2006/relationships/image" Target="../media/image6375.png"/><Relationship Id="rId329" Type="http://schemas.openxmlformats.org/officeDocument/2006/relationships/customXml" Target="../ink/ink6850.xml"/><Relationship Id="rId47" Type="http://schemas.openxmlformats.org/officeDocument/2006/relationships/customXml" Target="../ink/ink6714.xml"/><Relationship Id="rId68" Type="http://schemas.openxmlformats.org/officeDocument/2006/relationships/image" Target="../media/image6255.png"/><Relationship Id="rId89" Type="http://schemas.openxmlformats.org/officeDocument/2006/relationships/customXml" Target="../ink/ink6735.xml"/><Relationship Id="rId112" Type="http://schemas.openxmlformats.org/officeDocument/2006/relationships/image" Target="../media/image6277.png"/><Relationship Id="rId133" Type="http://schemas.openxmlformats.org/officeDocument/2006/relationships/customXml" Target="../ink/ink6757.xml"/><Relationship Id="rId154" Type="http://schemas.openxmlformats.org/officeDocument/2006/relationships/image" Target="../media/image6298.png"/><Relationship Id="rId175" Type="http://schemas.openxmlformats.org/officeDocument/2006/relationships/customXml" Target="../ink/ink6778.xml"/><Relationship Id="rId340" Type="http://schemas.openxmlformats.org/officeDocument/2006/relationships/image" Target="../media/image6391.png"/><Relationship Id="rId361" Type="http://schemas.openxmlformats.org/officeDocument/2006/relationships/customXml" Target="../ink/ink6866.xml"/><Relationship Id="rId200" Type="http://schemas.openxmlformats.org/officeDocument/2006/relationships/image" Target="../media/image6321.png"/><Relationship Id="rId382" Type="http://schemas.openxmlformats.org/officeDocument/2006/relationships/image" Target="../media/image41150.png"/><Relationship Id="rId16" Type="http://schemas.openxmlformats.org/officeDocument/2006/relationships/image" Target="../media/image6230.png"/><Relationship Id="rId221" Type="http://schemas.openxmlformats.org/officeDocument/2006/relationships/customXml" Target="../ink/ink6799.xml"/><Relationship Id="rId242" Type="http://schemas.openxmlformats.org/officeDocument/2006/relationships/image" Target="../media/image6342.png"/><Relationship Id="rId263" Type="http://schemas.openxmlformats.org/officeDocument/2006/relationships/customXml" Target="../ink/ink6820.xml"/><Relationship Id="rId284" Type="http://schemas.openxmlformats.org/officeDocument/2006/relationships/image" Target="../media/image6363.png"/><Relationship Id="rId37" Type="http://schemas.openxmlformats.org/officeDocument/2006/relationships/customXml" Target="../ink/ink6709.xml"/><Relationship Id="rId58" Type="http://schemas.openxmlformats.org/officeDocument/2006/relationships/image" Target="../media/image6250.png"/><Relationship Id="rId79" Type="http://schemas.openxmlformats.org/officeDocument/2006/relationships/customXml" Target="../ink/ink6730.xml"/><Relationship Id="rId102" Type="http://schemas.openxmlformats.org/officeDocument/2006/relationships/image" Target="../media/image6272.png"/><Relationship Id="rId123" Type="http://schemas.openxmlformats.org/officeDocument/2006/relationships/customXml" Target="../ink/ink6752.xml"/><Relationship Id="rId144" Type="http://schemas.openxmlformats.org/officeDocument/2006/relationships/image" Target="../media/image6293.png"/><Relationship Id="rId330" Type="http://schemas.openxmlformats.org/officeDocument/2006/relationships/image" Target="../media/image6386.png"/><Relationship Id="rId90" Type="http://schemas.openxmlformats.org/officeDocument/2006/relationships/image" Target="../media/image6266.png"/><Relationship Id="rId165" Type="http://schemas.openxmlformats.org/officeDocument/2006/relationships/customXml" Target="../ink/ink6773.xml"/><Relationship Id="rId186" Type="http://schemas.openxmlformats.org/officeDocument/2006/relationships/image" Target="../media/image6314.png"/><Relationship Id="rId351" Type="http://schemas.openxmlformats.org/officeDocument/2006/relationships/customXml" Target="../ink/ink6861.xml"/><Relationship Id="rId393" Type="http://schemas.openxmlformats.org/officeDocument/2006/relationships/customXml" Target="../ink/ink6876.xml"/><Relationship Id="rId407" Type="http://schemas.openxmlformats.org/officeDocument/2006/relationships/customXml" Target="../ink/ink6883.xml"/><Relationship Id="rId211" Type="http://schemas.openxmlformats.org/officeDocument/2006/relationships/customXml" Target="../ink/ink6794.xml"/><Relationship Id="rId232" Type="http://schemas.openxmlformats.org/officeDocument/2006/relationships/image" Target="../media/image6337.png"/><Relationship Id="rId253" Type="http://schemas.openxmlformats.org/officeDocument/2006/relationships/customXml" Target="../ink/ink6815.xml"/><Relationship Id="rId274" Type="http://schemas.openxmlformats.org/officeDocument/2006/relationships/image" Target="../media/image6358.png"/><Relationship Id="rId295" Type="http://schemas.openxmlformats.org/officeDocument/2006/relationships/customXml" Target="../ink/ink6836.xml"/><Relationship Id="rId309" Type="http://schemas.openxmlformats.org/officeDocument/2006/relationships/customXml" Target="../ink/ink6842.xml"/><Relationship Id="rId27" Type="http://schemas.openxmlformats.org/officeDocument/2006/relationships/customXml" Target="../ink/ink6704.xml"/><Relationship Id="rId48" Type="http://schemas.openxmlformats.org/officeDocument/2006/relationships/image" Target="../media/image6245.png"/><Relationship Id="rId69" Type="http://schemas.openxmlformats.org/officeDocument/2006/relationships/customXml" Target="../ink/ink6725.xml"/><Relationship Id="rId113" Type="http://schemas.openxmlformats.org/officeDocument/2006/relationships/customXml" Target="../ink/ink6747.xml"/><Relationship Id="rId134" Type="http://schemas.openxmlformats.org/officeDocument/2006/relationships/image" Target="../media/image6288.png"/><Relationship Id="rId80" Type="http://schemas.openxmlformats.org/officeDocument/2006/relationships/image" Target="../media/image6261.png"/><Relationship Id="rId155" Type="http://schemas.openxmlformats.org/officeDocument/2006/relationships/customXml" Target="../ink/ink6768.xml"/><Relationship Id="rId176" Type="http://schemas.openxmlformats.org/officeDocument/2006/relationships/image" Target="../media/image6309.png"/><Relationship Id="rId341" Type="http://schemas.openxmlformats.org/officeDocument/2006/relationships/customXml" Target="../ink/ink6856.xml"/><Relationship Id="rId362" Type="http://schemas.openxmlformats.org/officeDocument/2006/relationships/image" Target="../media/image6402.png"/><Relationship Id="rId383" Type="http://schemas.openxmlformats.org/officeDocument/2006/relationships/customXml" Target="../ink/ink6871.xml"/><Relationship Id="rId201" Type="http://schemas.openxmlformats.org/officeDocument/2006/relationships/customXml" Target="../ink/ink6789.xml"/><Relationship Id="rId222" Type="http://schemas.openxmlformats.org/officeDocument/2006/relationships/image" Target="../media/image6332.png"/><Relationship Id="rId243" Type="http://schemas.openxmlformats.org/officeDocument/2006/relationships/customXml" Target="../ink/ink6810.xml"/><Relationship Id="rId264" Type="http://schemas.openxmlformats.org/officeDocument/2006/relationships/image" Target="../media/image6353.png"/><Relationship Id="rId285" Type="http://schemas.openxmlformats.org/officeDocument/2006/relationships/customXml" Target="../ink/ink6831.xml"/><Relationship Id="rId17" Type="http://schemas.openxmlformats.org/officeDocument/2006/relationships/customXml" Target="../ink/ink6699.xml"/><Relationship Id="rId38" Type="http://schemas.openxmlformats.org/officeDocument/2006/relationships/image" Target="../media/image6241.png"/><Relationship Id="rId59" Type="http://schemas.openxmlformats.org/officeDocument/2006/relationships/customXml" Target="../ink/ink6720.xml"/><Relationship Id="rId103" Type="http://schemas.openxmlformats.org/officeDocument/2006/relationships/customXml" Target="../ink/ink6742.xml"/><Relationship Id="rId124" Type="http://schemas.openxmlformats.org/officeDocument/2006/relationships/image" Target="../media/image6283.png"/><Relationship Id="rId310" Type="http://schemas.openxmlformats.org/officeDocument/2006/relationships/image" Target="../media/image6376.png"/><Relationship Id="rId70" Type="http://schemas.openxmlformats.org/officeDocument/2006/relationships/image" Target="../media/image6256.png"/><Relationship Id="rId91" Type="http://schemas.openxmlformats.org/officeDocument/2006/relationships/customXml" Target="../ink/ink6736.xml"/><Relationship Id="rId145" Type="http://schemas.openxmlformats.org/officeDocument/2006/relationships/customXml" Target="../ink/ink6763.xml"/><Relationship Id="rId166" Type="http://schemas.openxmlformats.org/officeDocument/2006/relationships/image" Target="../media/image6304.png"/><Relationship Id="rId187" Type="http://schemas.openxmlformats.org/officeDocument/2006/relationships/customXml" Target="../ink/ink6784.xml"/><Relationship Id="rId331" Type="http://schemas.openxmlformats.org/officeDocument/2006/relationships/customXml" Target="../ink/ink6851.xml"/><Relationship Id="rId352" Type="http://schemas.openxmlformats.org/officeDocument/2006/relationships/image" Target="../media/image6397.png"/><Relationship Id="rId394" Type="http://schemas.openxmlformats.org/officeDocument/2006/relationships/image" Target="../media/image44941.png"/><Relationship Id="rId408" Type="http://schemas.openxmlformats.org/officeDocument/2006/relationships/image" Target="../media/image6319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6327.png"/><Relationship Id="rId233" Type="http://schemas.openxmlformats.org/officeDocument/2006/relationships/customXml" Target="../ink/ink6805.xml"/><Relationship Id="rId254" Type="http://schemas.openxmlformats.org/officeDocument/2006/relationships/image" Target="../media/image6348.png"/><Relationship Id="rId28" Type="http://schemas.openxmlformats.org/officeDocument/2006/relationships/image" Target="../media/image6236.png"/><Relationship Id="rId49" Type="http://schemas.openxmlformats.org/officeDocument/2006/relationships/customXml" Target="../ink/ink6715.xml"/><Relationship Id="rId114" Type="http://schemas.openxmlformats.org/officeDocument/2006/relationships/image" Target="../media/image6278.png"/><Relationship Id="rId275" Type="http://schemas.openxmlformats.org/officeDocument/2006/relationships/customXml" Target="../ink/ink6826.xml"/><Relationship Id="rId296" Type="http://schemas.openxmlformats.org/officeDocument/2006/relationships/image" Target="../media/image6369.png"/><Relationship Id="rId300" Type="http://schemas.openxmlformats.org/officeDocument/2006/relationships/image" Target="../media/image6371.png"/><Relationship Id="rId60" Type="http://schemas.openxmlformats.org/officeDocument/2006/relationships/image" Target="../media/image6251.png"/><Relationship Id="rId81" Type="http://schemas.openxmlformats.org/officeDocument/2006/relationships/customXml" Target="../ink/ink6731.xml"/><Relationship Id="rId135" Type="http://schemas.openxmlformats.org/officeDocument/2006/relationships/customXml" Target="../ink/ink6758.xml"/><Relationship Id="rId156" Type="http://schemas.openxmlformats.org/officeDocument/2006/relationships/image" Target="../media/image6299.png"/><Relationship Id="rId177" Type="http://schemas.openxmlformats.org/officeDocument/2006/relationships/customXml" Target="../ink/ink6779.xml"/><Relationship Id="rId342" Type="http://schemas.openxmlformats.org/officeDocument/2006/relationships/image" Target="../media/image6392.png"/><Relationship Id="rId363" Type="http://schemas.openxmlformats.org/officeDocument/2006/relationships/customXml" Target="../ink/ink6867.xml"/><Relationship Id="rId384" Type="http://schemas.openxmlformats.org/officeDocument/2006/relationships/image" Target="../media/image41160.png"/><Relationship Id="rId202" Type="http://schemas.openxmlformats.org/officeDocument/2006/relationships/image" Target="../media/image6322.png"/><Relationship Id="rId223" Type="http://schemas.openxmlformats.org/officeDocument/2006/relationships/customXml" Target="../ink/ink6800.xml"/><Relationship Id="rId244" Type="http://schemas.openxmlformats.org/officeDocument/2006/relationships/image" Target="../media/image6343.png"/><Relationship Id="rId18" Type="http://schemas.openxmlformats.org/officeDocument/2006/relationships/image" Target="../media/image6231.png"/><Relationship Id="rId39" Type="http://schemas.openxmlformats.org/officeDocument/2006/relationships/customXml" Target="../ink/ink6710.xml"/><Relationship Id="rId265" Type="http://schemas.openxmlformats.org/officeDocument/2006/relationships/customXml" Target="../ink/ink6821.xml"/><Relationship Id="rId286" Type="http://schemas.openxmlformats.org/officeDocument/2006/relationships/image" Target="../media/image6364.png"/><Relationship Id="rId50" Type="http://schemas.openxmlformats.org/officeDocument/2006/relationships/image" Target="../media/image6246.png"/><Relationship Id="rId104" Type="http://schemas.openxmlformats.org/officeDocument/2006/relationships/image" Target="../media/image6273.png"/><Relationship Id="rId125" Type="http://schemas.openxmlformats.org/officeDocument/2006/relationships/customXml" Target="../ink/ink6753.xml"/><Relationship Id="rId146" Type="http://schemas.openxmlformats.org/officeDocument/2006/relationships/image" Target="../media/image6294.png"/><Relationship Id="rId167" Type="http://schemas.openxmlformats.org/officeDocument/2006/relationships/customXml" Target="../ink/ink6774.xml"/><Relationship Id="rId188" Type="http://schemas.openxmlformats.org/officeDocument/2006/relationships/image" Target="../media/image6315.png"/><Relationship Id="rId311" Type="http://schemas.openxmlformats.org/officeDocument/2006/relationships/customXml" Target="../ink/ink6843.xml"/><Relationship Id="rId332" Type="http://schemas.openxmlformats.org/officeDocument/2006/relationships/image" Target="../media/image6387.png"/><Relationship Id="rId353" Type="http://schemas.openxmlformats.org/officeDocument/2006/relationships/customXml" Target="../ink/ink6862.xml"/><Relationship Id="rId395" Type="http://schemas.openxmlformats.org/officeDocument/2006/relationships/customXml" Target="../ink/ink6877.xml"/><Relationship Id="rId409" Type="http://schemas.openxmlformats.org/officeDocument/2006/relationships/customXml" Target="../ink/ink6884.xml"/><Relationship Id="rId71" Type="http://schemas.openxmlformats.org/officeDocument/2006/relationships/customXml" Target="../ink/ink6726.xml"/><Relationship Id="rId92" Type="http://schemas.openxmlformats.org/officeDocument/2006/relationships/image" Target="../media/image6267.png"/><Relationship Id="rId213" Type="http://schemas.openxmlformats.org/officeDocument/2006/relationships/customXml" Target="../ink/ink6795.xml"/><Relationship Id="rId234" Type="http://schemas.openxmlformats.org/officeDocument/2006/relationships/image" Target="../media/image6338.png"/><Relationship Id="rId2" Type="http://schemas.openxmlformats.org/officeDocument/2006/relationships/image" Target="../media/image86.emf"/><Relationship Id="rId29" Type="http://schemas.openxmlformats.org/officeDocument/2006/relationships/customXml" Target="../ink/ink6705.xml"/><Relationship Id="rId255" Type="http://schemas.openxmlformats.org/officeDocument/2006/relationships/customXml" Target="../ink/ink6816.xml"/><Relationship Id="rId276" Type="http://schemas.openxmlformats.org/officeDocument/2006/relationships/image" Target="../media/image6359.png"/><Relationship Id="rId297" Type="http://schemas.openxmlformats.org/officeDocument/2006/relationships/customXml" Target="../ink/ink6837.xml"/><Relationship Id="rId40" Type="http://schemas.openxmlformats.org/officeDocument/2006/relationships/image" Target="../media/image6242.png"/><Relationship Id="rId115" Type="http://schemas.openxmlformats.org/officeDocument/2006/relationships/customXml" Target="../ink/ink6748.xml"/><Relationship Id="rId136" Type="http://schemas.openxmlformats.org/officeDocument/2006/relationships/image" Target="../media/image6289.png"/><Relationship Id="rId157" Type="http://schemas.openxmlformats.org/officeDocument/2006/relationships/customXml" Target="../ink/ink6769.xml"/><Relationship Id="rId178" Type="http://schemas.openxmlformats.org/officeDocument/2006/relationships/image" Target="../media/image6310.png"/><Relationship Id="rId301" Type="http://schemas.openxmlformats.org/officeDocument/2006/relationships/customXml" Target="../ink/ink6839.xml"/><Relationship Id="rId322" Type="http://schemas.openxmlformats.org/officeDocument/2006/relationships/image" Target="../media/image6382.png"/><Relationship Id="rId343" Type="http://schemas.openxmlformats.org/officeDocument/2006/relationships/customXml" Target="../ink/ink6857.xml"/><Relationship Id="rId364" Type="http://schemas.openxmlformats.org/officeDocument/2006/relationships/image" Target="../media/image6403.png"/><Relationship Id="rId61" Type="http://schemas.openxmlformats.org/officeDocument/2006/relationships/customXml" Target="../ink/ink6721.xml"/><Relationship Id="rId82" Type="http://schemas.openxmlformats.org/officeDocument/2006/relationships/image" Target="../media/image6262.png"/><Relationship Id="rId203" Type="http://schemas.openxmlformats.org/officeDocument/2006/relationships/customXml" Target="../ink/ink6790.xml"/><Relationship Id="rId385" Type="http://schemas.openxmlformats.org/officeDocument/2006/relationships/customXml" Target="../ink/ink6872.xml"/><Relationship Id="rId19" Type="http://schemas.openxmlformats.org/officeDocument/2006/relationships/customXml" Target="../ink/ink6700.xml"/><Relationship Id="rId224" Type="http://schemas.openxmlformats.org/officeDocument/2006/relationships/image" Target="../media/image6333.png"/><Relationship Id="rId245" Type="http://schemas.openxmlformats.org/officeDocument/2006/relationships/customXml" Target="../ink/ink6811.xml"/><Relationship Id="rId266" Type="http://schemas.openxmlformats.org/officeDocument/2006/relationships/image" Target="../media/image6354.png"/><Relationship Id="rId287" Type="http://schemas.openxmlformats.org/officeDocument/2006/relationships/customXml" Target="../ink/ink6832.xml"/><Relationship Id="rId410" Type="http://schemas.openxmlformats.org/officeDocument/2006/relationships/image" Target="../media/image6320.png"/><Relationship Id="rId30" Type="http://schemas.openxmlformats.org/officeDocument/2006/relationships/image" Target="../media/image6237.png"/><Relationship Id="rId105" Type="http://schemas.openxmlformats.org/officeDocument/2006/relationships/customXml" Target="../ink/ink6743.xml"/><Relationship Id="rId126" Type="http://schemas.openxmlformats.org/officeDocument/2006/relationships/image" Target="../media/image6284.png"/><Relationship Id="rId147" Type="http://schemas.openxmlformats.org/officeDocument/2006/relationships/customXml" Target="../ink/ink6764.xml"/><Relationship Id="rId168" Type="http://schemas.openxmlformats.org/officeDocument/2006/relationships/image" Target="../media/image6305.png"/><Relationship Id="rId312" Type="http://schemas.openxmlformats.org/officeDocument/2006/relationships/image" Target="../media/image6377.png"/><Relationship Id="rId333" Type="http://schemas.openxmlformats.org/officeDocument/2006/relationships/customXml" Target="../ink/ink6852.xml"/><Relationship Id="rId354" Type="http://schemas.openxmlformats.org/officeDocument/2006/relationships/image" Target="../media/image6398.png"/><Relationship Id="rId51" Type="http://schemas.openxmlformats.org/officeDocument/2006/relationships/customXml" Target="../ink/ink6716.xml"/><Relationship Id="rId72" Type="http://schemas.openxmlformats.org/officeDocument/2006/relationships/image" Target="../media/image6257.png"/><Relationship Id="rId93" Type="http://schemas.openxmlformats.org/officeDocument/2006/relationships/customXml" Target="../ink/ink6737.xml"/><Relationship Id="rId189" Type="http://schemas.openxmlformats.org/officeDocument/2006/relationships/customXml" Target="../ink/ink6785.xml"/><Relationship Id="rId396" Type="http://schemas.openxmlformats.org/officeDocument/2006/relationships/image" Target="../media/image44951.png"/><Relationship Id="rId3" Type="http://schemas.openxmlformats.org/officeDocument/2006/relationships/customXml" Target="../ink/ink6692.xml"/><Relationship Id="rId214" Type="http://schemas.openxmlformats.org/officeDocument/2006/relationships/image" Target="../media/image6328.png"/><Relationship Id="rId235" Type="http://schemas.openxmlformats.org/officeDocument/2006/relationships/customXml" Target="../ink/ink6806.xml"/><Relationship Id="rId256" Type="http://schemas.openxmlformats.org/officeDocument/2006/relationships/image" Target="../media/image6349.png"/><Relationship Id="rId277" Type="http://schemas.openxmlformats.org/officeDocument/2006/relationships/customXml" Target="../ink/ink6827.xml"/><Relationship Id="rId298" Type="http://schemas.openxmlformats.org/officeDocument/2006/relationships/image" Target="../media/image6370.png"/><Relationship Id="rId400" Type="http://schemas.openxmlformats.org/officeDocument/2006/relationships/image" Target="../media/image56720.png"/><Relationship Id="rId116" Type="http://schemas.openxmlformats.org/officeDocument/2006/relationships/image" Target="../media/image6279.png"/><Relationship Id="rId137" Type="http://schemas.openxmlformats.org/officeDocument/2006/relationships/customXml" Target="../ink/ink6759.xml"/><Relationship Id="rId158" Type="http://schemas.openxmlformats.org/officeDocument/2006/relationships/image" Target="../media/image6300.png"/><Relationship Id="rId302" Type="http://schemas.openxmlformats.org/officeDocument/2006/relationships/image" Target="../media/image6372.png"/><Relationship Id="rId323" Type="http://schemas.openxmlformats.org/officeDocument/2006/relationships/customXml" Target="../ink/ink6847.xml"/><Relationship Id="rId344" Type="http://schemas.openxmlformats.org/officeDocument/2006/relationships/image" Target="../media/image6393.png"/><Relationship Id="rId20" Type="http://schemas.openxmlformats.org/officeDocument/2006/relationships/image" Target="../media/image6232.png"/><Relationship Id="rId41" Type="http://schemas.openxmlformats.org/officeDocument/2006/relationships/customXml" Target="../ink/ink6711.xml"/><Relationship Id="rId62" Type="http://schemas.openxmlformats.org/officeDocument/2006/relationships/image" Target="../media/image6252.png"/><Relationship Id="rId83" Type="http://schemas.openxmlformats.org/officeDocument/2006/relationships/customXml" Target="../ink/ink6732.xml"/><Relationship Id="rId179" Type="http://schemas.openxmlformats.org/officeDocument/2006/relationships/customXml" Target="../ink/ink6780.xml"/><Relationship Id="rId365" Type="http://schemas.openxmlformats.org/officeDocument/2006/relationships/customXml" Target="../ink/ink6868.xml"/><Relationship Id="rId386" Type="http://schemas.openxmlformats.org/officeDocument/2006/relationships/image" Target="../media/image41170.png"/><Relationship Id="rId190" Type="http://schemas.openxmlformats.org/officeDocument/2006/relationships/image" Target="../media/image6316.png"/><Relationship Id="rId204" Type="http://schemas.openxmlformats.org/officeDocument/2006/relationships/image" Target="../media/image6323.png"/><Relationship Id="rId225" Type="http://schemas.openxmlformats.org/officeDocument/2006/relationships/customXml" Target="../ink/ink6801.xml"/><Relationship Id="rId246" Type="http://schemas.openxmlformats.org/officeDocument/2006/relationships/image" Target="../media/image6344.png"/><Relationship Id="rId267" Type="http://schemas.openxmlformats.org/officeDocument/2006/relationships/customXml" Target="../ink/ink6822.xml"/><Relationship Id="rId288" Type="http://schemas.openxmlformats.org/officeDocument/2006/relationships/image" Target="../media/image6365.png"/><Relationship Id="rId106" Type="http://schemas.openxmlformats.org/officeDocument/2006/relationships/image" Target="../media/image6274.png"/><Relationship Id="rId127" Type="http://schemas.openxmlformats.org/officeDocument/2006/relationships/customXml" Target="../ink/ink6754.xml"/><Relationship Id="rId313" Type="http://schemas.openxmlformats.org/officeDocument/2006/relationships/customXml" Target="../ink/ink6844.xml"/><Relationship Id="rId10" Type="http://schemas.openxmlformats.org/officeDocument/2006/relationships/image" Target="../media/image6227.png"/><Relationship Id="rId31" Type="http://schemas.openxmlformats.org/officeDocument/2006/relationships/customXml" Target="../ink/ink6706.xml"/><Relationship Id="rId52" Type="http://schemas.openxmlformats.org/officeDocument/2006/relationships/image" Target="../media/image6247.png"/><Relationship Id="rId73" Type="http://schemas.openxmlformats.org/officeDocument/2006/relationships/customXml" Target="../ink/ink6727.xml"/><Relationship Id="rId94" Type="http://schemas.openxmlformats.org/officeDocument/2006/relationships/image" Target="../media/image6268.png"/><Relationship Id="rId148" Type="http://schemas.openxmlformats.org/officeDocument/2006/relationships/image" Target="../media/image6295.png"/><Relationship Id="rId169" Type="http://schemas.openxmlformats.org/officeDocument/2006/relationships/customXml" Target="../ink/ink6775.xml"/><Relationship Id="rId334" Type="http://schemas.openxmlformats.org/officeDocument/2006/relationships/image" Target="../media/image6388.png"/><Relationship Id="rId355" Type="http://schemas.openxmlformats.org/officeDocument/2006/relationships/customXml" Target="../ink/ink6863.xml"/><Relationship Id="rId397" Type="http://schemas.openxmlformats.org/officeDocument/2006/relationships/customXml" Target="../ink/ink6878.xml"/><Relationship Id="rId4" Type="http://schemas.openxmlformats.org/officeDocument/2006/relationships/image" Target="../media/image6224.png"/><Relationship Id="rId180" Type="http://schemas.openxmlformats.org/officeDocument/2006/relationships/image" Target="../media/image6311.png"/><Relationship Id="rId215" Type="http://schemas.openxmlformats.org/officeDocument/2006/relationships/customXml" Target="../ink/ink6796.xml"/><Relationship Id="rId236" Type="http://schemas.openxmlformats.org/officeDocument/2006/relationships/image" Target="../media/image6339.png"/><Relationship Id="rId257" Type="http://schemas.openxmlformats.org/officeDocument/2006/relationships/customXml" Target="../ink/ink6817.xml"/><Relationship Id="rId278" Type="http://schemas.openxmlformats.org/officeDocument/2006/relationships/image" Target="../media/image6360.png"/><Relationship Id="rId401" Type="http://schemas.openxmlformats.org/officeDocument/2006/relationships/customXml" Target="../ink/ink6880.xml"/><Relationship Id="rId303" Type="http://schemas.openxmlformats.org/officeDocument/2006/relationships/customXml" Target="../ink/ink6840.xml"/></Relationships>
</file>

<file path=ppt/slides/_rels/slide37.xml.rels><?xml version="1.0" encoding="UTF-8" standalone="yes"?>
<Relationships xmlns="http://schemas.openxmlformats.org/package/2006/relationships"><Relationship Id="rId21" Type="http://schemas.openxmlformats.org/officeDocument/2006/relationships/image" Target="../media/image6419.png"/><Relationship Id="rId154" Type="http://schemas.openxmlformats.org/officeDocument/2006/relationships/customXml" Target="../ink/ink6910.xml"/><Relationship Id="rId159" Type="http://schemas.openxmlformats.org/officeDocument/2006/relationships/image" Target="../media/image6405.png"/><Relationship Id="rId175" Type="http://schemas.openxmlformats.org/officeDocument/2006/relationships/image" Target="../media/image6431.png"/><Relationship Id="rId170" Type="http://schemas.openxmlformats.org/officeDocument/2006/relationships/customXml" Target="../ink/ink6918.xml"/><Relationship Id="rId191" Type="http://schemas.openxmlformats.org/officeDocument/2006/relationships/image" Target="../media/image6439.png"/><Relationship Id="rId196" Type="http://schemas.openxmlformats.org/officeDocument/2006/relationships/customXml" Target="../ink/ink6931.xml"/><Relationship Id="rId200" Type="http://schemas.openxmlformats.org/officeDocument/2006/relationships/customXml" Target="../ink/ink6933.xml"/><Relationship Id="rId205" Type="http://schemas.openxmlformats.org/officeDocument/2006/relationships/image" Target="../media/image6446.png"/><Relationship Id="rId226" Type="http://schemas.openxmlformats.org/officeDocument/2006/relationships/customXml" Target="../ink/ink6946.xml"/><Relationship Id="rId247" Type="http://schemas.openxmlformats.org/officeDocument/2006/relationships/image" Target="../media/image6467.png"/><Relationship Id="rId16" Type="http://schemas.openxmlformats.org/officeDocument/2006/relationships/customXml" Target="../ink/ink6891.xml"/><Relationship Id="rId221" Type="http://schemas.openxmlformats.org/officeDocument/2006/relationships/image" Target="../media/image6454.png"/><Relationship Id="rId242" Type="http://schemas.openxmlformats.org/officeDocument/2006/relationships/customXml" Target="../ink/ink6954.xml"/><Relationship Id="rId263" Type="http://schemas.openxmlformats.org/officeDocument/2006/relationships/image" Target="../media/image6475.png"/><Relationship Id="rId268" Type="http://schemas.openxmlformats.org/officeDocument/2006/relationships/customXml" Target="../ink/ink6967.xml"/><Relationship Id="rId284" Type="http://schemas.openxmlformats.org/officeDocument/2006/relationships/customXml" Target="../ink/ink6975.xml"/><Relationship Id="rId289" Type="http://schemas.openxmlformats.org/officeDocument/2006/relationships/image" Target="../media/image6493.png"/><Relationship Id="rId11" Type="http://schemas.openxmlformats.org/officeDocument/2006/relationships/image" Target="../media/image6414.png"/><Relationship Id="rId32" Type="http://schemas.openxmlformats.org/officeDocument/2006/relationships/customXml" Target="../ink/ink6899.xml"/><Relationship Id="rId37" Type="http://schemas.openxmlformats.org/officeDocument/2006/relationships/image" Target="../media/image6427.png"/><Relationship Id="rId144" Type="http://schemas.openxmlformats.org/officeDocument/2006/relationships/customXml" Target="../ink/ink6905.xml"/><Relationship Id="rId149" Type="http://schemas.openxmlformats.org/officeDocument/2006/relationships/image" Target="../media/image6482.png"/><Relationship Id="rId5" Type="http://schemas.openxmlformats.org/officeDocument/2006/relationships/image" Target="../media/image6410.png"/><Relationship Id="rId160" Type="http://schemas.openxmlformats.org/officeDocument/2006/relationships/customXml" Target="../ink/ink6913.xml"/><Relationship Id="rId165" Type="http://schemas.openxmlformats.org/officeDocument/2006/relationships/image" Target="../media/image6408.png"/><Relationship Id="rId181" Type="http://schemas.openxmlformats.org/officeDocument/2006/relationships/image" Target="../media/image6434.png"/><Relationship Id="rId186" Type="http://schemas.openxmlformats.org/officeDocument/2006/relationships/customXml" Target="../ink/ink6926.xml"/><Relationship Id="rId216" Type="http://schemas.openxmlformats.org/officeDocument/2006/relationships/customXml" Target="../ink/ink6941.xml"/><Relationship Id="rId237" Type="http://schemas.openxmlformats.org/officeDocument/2006/relationships/image" Target="../media/image6462.png"/><Relationship Id="rId211" Type="http://schemas.openxmlformats.org/officeDocument/2006/relationships/image" Target="../media/image6449.png"/><Relationship Id="rId232" Type="http://schemas.openxmlformats.org/officeDocument/2006/relationships/customXml" Target="../ink/ink6949.xml"/><Relationship Id="rId253" Type="http://schemas.openxmlformats.org/officeDocument/2006/relationships/image" Target="../media/image6470.png"/><Relationship Id="rId258" Type="http://schemas.openxmlformats.org/officeDocument/2006/relationships/customXml" Target="../ink/ink6962.xml"/><Relationship Id="rId274" Type="http://schemas.openxmlformats.org/officeDocument/2006/relationships/customXml" Target="../ink/ink6970.xml"/><Relationship Id="rId279" Type="http://schemas.openxmlformats.org/officeDocument/2006/relationships/image" Target="../media/image6488.png"/><Relationship Id="rId295" Type="http://schemas.openxmlformats.org/officeDocument/2006/relationships/image" Target="../media/image6496.png"/><Relationship Id="rId22" Type="http://schemas.openxmlformats.org/officeDocument/2006/relationships/customXml" Target="../ink/ink6894.xml"/><Relationship Id="rId27" Type="http://schemas.openxmlformats.org/officeDocument/2006/relationships/image" Target="../media/image6422.png"/><Relationship Id="rId290" Type="http://schemas.openxmlformats.org/officeDocument/2006/relationships/customXml" Target="../ink/ink6978.xml"/><Relationship Id="rId150" Type="http://schemas.openxmlformats.org/officeDocument/2006/relationships/customXml" Target="../ink/ink6908.xml"/><Relationship Id="rId155" Type="http://schemas.openxmlformats.org/officeDocument/2006/relationships/image" Target="../media/image6381.png"/><Relationship Id="rId171" Type="http://schemas.openxmlformats.org/officeDocument/2006/relationships/image" Target="../media/image6429.png"/><Relationship Id="rId176" Type="http://schemas.openxmlformats.org/officeDocument/2006/relationships/customXml" Target="../ink/ink6921.xml"/><Relationship Id="rId192" Type="http://schemas.openxmlformats.org/officeDocument/2006/relationships/customXml" Target="../ink/ink6929.xml"/><Relationship Id="rId197" Type="http://schemas.openxmlformats.org/officeDocument/2006/relationships/image" Target="../media/image6442.png"/><Relationship Id="rId206" Type="http://schemas.openxmlformats.org/officeDocument/2006/relationships/customXml" Target="../ink/ink6936.xml"/><Relationship Id="rId227" Type="http://schemas.openxmlformats.org/officeDocument/2006/relationships/image" Target="../media/image6457.png"/><Relationship Id="rId201" Type="http://schemas.openxmlformats.org/officeDocument/2006/relationships/image" Target="../media/image6444.png"/><Relationship Id="rId222" Type="http://schemas.openxmlformats.org/officeDocument/2006/relationships/customXml" Target="../ink/ink6944.xml"/><Relationship Id="rId243" Type="http://schemas.openxmlformats.org/officeDocument/2006/relationships/image" Target="../media/image6465.png"/><Relationship Id="rId248" Type="http://schemas.openxmlformats.org/officeDocument/2006/relationships/customXml" Target="../ink/ink6957.xml"/><Relationship Id="rId264" Type="http://schemas.openxmlformats.org/officeDocument/2006/relationships/customXml" Target="../ink/ink6965.xml"/><Relationship Id="rId269" Type="http://schemas.openxmlformats.org/officeDocument/2006/relationships/image" Target="../media/image6483.png"/><Relationship Id="rId285" Type="http://schemas.openxmlformats.org/officeDocument/2006/relationships/image" Target="../media/image6491.png"/><Relationship Id="rId12" Type="http://schemas.openxmlformats.org/officeDocument/2006/relationships/customXml" Target="../ink/ink6889.xml"/><Relationship Id="rId17" Type="http://schemas.openxmlformats.org/officeDocument/2006/relationships/image" Target="../media/image6417.png"/><Relationship Id="rId33" Type="http://schemas.openxmlformats.org/officeDocument/2006/relationships/image" Target="../media/image6425.png"/><Relationship Id="rId38" Type="http://schemas.openxmlformats.org/officeDocument/2006/relationships/customXml" Target="../ink/ink6902.xml"/><Relationship Id="rId280" Type="http://schemas.openxmlformats.org/officeDocument/2006/relationships/customXml" Target="../ink/ink6973.xml"/><Relationship Id="rId145" Type="http://schemas.openxmlformats.org/officeDocument/2006/relationships/image" Target="../media/image6480.png"/><Relationship Id="rId161" Type="http://schemas.openxmlformats.org/officeDocument/2006/relationships/image" Target="../media/image6406.png"/><Relationship Id="rId166" Type="http://schemas.openxmlformats.org/officeDocument/2006/relationships/customXml" Target="../ink/ink6916.xml"/><Relationship Id="rId182" Type="http://schemas.openxmlformats.org/officeDocument/2006/relationships/customXml" Target="../ink/ink6924.xml"/><Relationship Id="rId187" Type="http://schemas.openxmlformats.org/officeDocument/2006/relationships/image" Target="../media/image6437.png"/><Relationship Id="rId217" Type="http://schemas.openxmlformats.org/officeDocument/2006/relationships/image" Target="../media/image645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7.emf"/><Relationship Id="rId212" Type="http://schemas.openxmlformats.org/officeDocument/2006/relationships/customXml" Target="../ink/ink6939.xml"/><Relationship Id="rId233" Type="http://schemas.openxmlformats.org/officeDocument/2006/relationships/image" Target="../media/image6460.png"/><Relationship Id="rId238" Type="http://schemas.openxmlformats.org/officeDocument/2006/relationships/customXml" Target="../ink/ink6952.xml"/><Relationship Id="rId254" Type="http://schemas.openxmlformats.org/officeDocument/2006/relationships/customXml" Target="../ink/ink6960.xml"/><Relationship Id="rId259" Type="http://schemas.openxmlformats.org/officeDocument/2006/relationships/image" Target="../media/image6473.png"/><Relationship Id="rId23" Type="http://schemas.openxmlformats.org/officeDocument/2006/relationships/image" Target="../media/image6420.png"/><Relationship Id="rId28" Type="http://schemas.openxmlformats.org/officeDocument/2006/relationships/customXml" Target="../ink/ink6897.xml"/><Relationship Id="rId270" Type="http://schemas.openxmlformats.org/officeDocument/2006/relationships/customXml" Target="../ink/ink6968.xml"/><Relationship Id="rId275" Type="http://schemas.openxmlformats.org/officeDocument/2006/relationships/image" Target="../media/image6486.png"/><Relationship Id="rId291" Type="http://schemas.openxmlformats.org/officeDocument/2006/relationships/image" Target="../media/image6494.png"/><Relationship Id="rId296" Type="http://schemas.openxmlformats.org/officeDocument/2006/relationships/customXml" Target="../ink/ink6981.xml"/><Relationship Id="rId151" Type="http://schemas.openxmlformats.org/officeDocument/2006/relationships/image" Target="../media/image6373.png"/><Relationship Id="rId156" Type="http://schemas.openxmlformats.org/officeDocument/2006/relationships/customXml" Target="../ink/ink6911.xml"/><Relationship Id="rId177" Type="http://schemas.openxmlformats.org/officeDocument/2006/relationships/image" Target="../media/image6432.png"/><Relationship Id="rId198" Type="http://schemas.openxmlformats.org/officeDocument/2006/relationships/customXml" Target="../ink/ink6932.xml"/><Relationship Id="rId172" Type="http://schemas.openxmlformats.org/officeDocument/2006/relationships/customXml" Target="../ink/ink6919.xml"/><Relationship Id="rId193" Type="http://schemas.openxmlformats.org/officeDocument/2006/relationships/image" Target="../media/image6440.png"/><Relationship Id="rId202" Type="http://schemas.openxmlformats.org/officeDocument/2006/relationships/customXml" Target="../ink/ink6934.xml"/><Relationship Id="rId207" Type="http://schemas.openxmlformats.org/officeDocument/2006/relationships/image" Target="../media/image6447.png"/><Relationship Id="rId223" Type="http://schemas.openxmlformats.org/officeDocument/2006/relationships/image" Target="../media/image6455.png"/><Relationship Id="rId228" Type="http://schemas.openxmlformats.org/officeDocument/2006/relationships/customXml" Target="../ink/ink6947.xml"/><Relationship Id="rId244" Type="http://schemas.openxmlformats.org/officeDocument/2006/relationships/customXml" Target="../ink/ink6955.xml"/><Relationship Id="rId249" Type="http://schemas.openxmlformats.org/officeDocument/2006/relationships/image" Target="../media/image6468.png"/><Relationship Id="rId13" Type="http://schemas.openxmlformats.org/officeDocument/2006/relationships/image" Target="../media/image6415.png"/><Relationship Id="rId18" Type="http://schemas.openxmlformats.org/officeDocument/2006/relationships/customXml" Target="../ink/ink6892.xml"/><Relationship Id="rId39" Type="http://schemas.openxmlformats.org/officeDocument/2006/relationships/image" Target="../media/image6428.png"/><Relationship Id="rId260" Type="http://schemas.openxmlformats.org/officeDocument/2006/relationships/customXml" Target="../ink/ink6963.xml"/><Relationship Id="rId265" Type="http://schemas.openxmlformats.org/officeDocument/2006/relationships/image" Target="../media/image6476.png"/><Relationship Id="rId281" Type="http://schemas.openxmlformats.org/officeDocument/2006/relationships/image" Target="../media/image6489.png"/><Relationship Id="rId286" Type="http://schemas.openxmlformats.org/officeDocument/2006/relationships/customXml" Target="../ink/ink6976.xml"/><Relationship Id="rId34" Type="http://schemas.openxmlformats.org/officeDocument/2006/relationships/customXml" Target="../ink/ink6900.xml"/><Relationship Id="rId141" Type="http://schemas.openxmlformats.org/officeDocument/2006/relationships/image" Target="../media/image6478.png"/><Relationship Id="rId146" Type="http://schemas.openxmlformats.org/officeDocument/2006/relationships/customXml" Target="../ink/ink6906.xml"/><Relationship Id="rId167" Type="http://schemas.openxmlformats.org/officeDocument/2006/relationships/image" Target="../media/image6409.png"/><Relationship Id="rId188" Type="http://schemas.openxmlformats.org/officeDocument/2006/relationships/customXml" Target="../ink/ink6927.xml"/><Relationship Id="rId7" Type="http://schemas.openxmlformats.org/officeDocument/2006/relationships/image" Target="../media/image88.emf"/><Relationship Id="rId162" Type="http://schemas.openxmlformats.org/officeDocument/2006/relationships/customXml" Target="../ink/ink6914.xml"/><Relationship Id="rId183" Type="http://schemas.openxmlformats.org/officeDocument/2006/relationships/image" Target="../media/image6435.png"/><Relationship Id="rId213" Type="http://schemas.openxmlformats.org/officeDocument/2006/relationships/image" Target="../media/image6450.png"/><Relationship Id="rId218" Type="http://schemas.openxmlformats.org/officeDocument/2006/relationships/customXml" Target="../ink/ink6942.xml"/><Relationship Id="rId234" Type="http://schemas.openxmlformats.org/officeDocument/2006/relationships/customXml" Target="../ink/ink6950.xml"/><Relationship Id="rId239" Type="http://schemas.openxmlformats.org/officeDocument/2006/relationships/image" Target="../media/image6463.png"/><Relationship Id="rId2" Type="http://schemas.openxmlformats.org/officeDocument/2006/relationships/customXml" Target="../ink/ink6885.xml"/><Relationship Id="rId29" Type="http://schemas.openxmlformats.org/officeDocument/2006/relationships/image" Target="../media/image6423.png"/><Relationship Id="rId250" Type="http://schemas.openxmlformats.org/officeDocument/2006/relationships/customXml" Target="../ink/ink6958.xml"/><Relationship Id="rId255" Type="http://schemas.openxmlformats.org/officeDocument/2006/relationships/image" Target="../media/image6471.png"/><Relationship Id="rId271" Type="http://schemas.openxmlformats.org/officeDocument/2006/relationships/image" Target="../media/image6484.png"/><Relationship Id="rId276" Type="http://schemas.openxmlformats.org/officeDocument/2006/relationships/customXml" Target="../ink/ink6971.xml"/><Relationship Id="rId292" Type="http://schemas.openxmlformats.org/officeDocument/2006/relationships/customXml" Target="../ink/ink6979.xml"/><Relationship Id="rId297" Type="http://schemas.openxmlformats.org/officeDocument/2006/relationships/image" Target="../media/image6497.png"/><Relationship Id="rId24" Type="http://schemas.openxmlformats.org/officeDocument/2006/relationships/customXml" Target="../ink/ink6895.xml"/><Relationship Id="rId40" Type="http://schemas.openxmlformats.org/officeDocument/2006/relationships/customXml" Target="../ink/ink6903.xml"/><Relationship Id="rId157" Type="http://schemas.openxmlformats.org/officeDocument/2006/relationships/image" Target="../media/image6404.png"/><Relationship Id="rId178" Type="http://schemas.openxmlformats.org/officeDocument/2006/relationships/customXml" Target="../ink/ink6922.xml"/><Relationship Id="rId152" Type="http://schemas.openxmlformats.org/officeDocument/2006/relationships/customXml" Target="../ink/ink6909.xml"/><Relationship Id="rId173" Type="http://schemas.openxmlformats.org/officeDocument/2006/relationships/image" Target="../media/image6430.png"/><Relationship Id="rId194" Type="http://schemas.openxmlformats.org/officeDocument/2006/relationships/customXml" Target="../ink/ink6930.xml"/><Relationship Id="rId199" Type="http://schemas.openxmlformats.org/officeDocument/2006/relationships/image" Target="../media/image6443.png"/><Relationship Id="rId203" Type="http://schemas.openxmlformats.org/officeDocument/2006/relationships/image" Target="../media/image6445.png"/><Relationship Id="rId208" Type="http://schemas.openxmlformats.org/officeDocument/2006/relationships/customXml" Target="../ink/ink6937.xml"/><Relationship Id="rId229" Type="http://schemas.openxmlformats.org/officeDocument/2006/relationships/image" Target="../media/image6458.png"/><Relationship Id="rId19" Type="http://schemas.openxmlformats.org/officeDocument/2006/relationships/image" Target="../media/image6418.png"/><Relationship Id="rId224" Type="http://schemas.openxmlformats.org/officeDocument/2006/relationships/customXml" Target="../ink/ink6945.xml"/><Relationship Id="rId240" Type="http://schemas.openxmlformats.org/officeDocument/2006/relationships/customXml" Target="../ink/ink6953.xml"/><Relationship Id="rId245" Type="http://schemas.openxmlformats.org/officeDocument/2006/relationships/image" Target="../media/image6466.png"/><Relationship Id="rId261" Type="http://schemas.openxmlformats.org/officeDocument/2006/relationships/image" Target="../media/image6474.png"/><Relationship Id="rId266" Type="http://schemas.openxmlformats.org/officeDocument/2006/relationships/customXml" Target="../ink/ink6966.xml"/><Relationship Id="rId287" Type="http://schemas.openxmlformats.org/officeDocument/2006/relationships/image" Target="../media/image6492.png"/><Relationship Id="rId14" Type="http://schemas.openxmlformats.org/officeDocument/2006/relationships/customXml" Target="../ink/ink6890.xml"/><Relationship Id="rId30" Type="http://schemas.openxmlformats.org/officeDocument/2006/relationships/customXml" Target="../ink/ink6898.xml"/><Relationship Id="rId35" Type="http://schemas.openxmlformats.org/officeDocument/2006/relationships/image" Target="../media/image6426.png"/><Relationship Id="rId147" Type="http://schemas.openxmlformats.org/officeDocument/2006/relationships/image" Target="../media/image6481.png"/><Relationship Id="rId168" Type="http://schemas.openxmlformats.org/officeDocument/2006/relationships/customXml" Target="../ink/ink6917.xml"/><Relationship Id="rId282" Type="http://schemas.openxmlformats.org/officeDocument/2006/relationships/customXml" Target="../ink/ink6974.xml"/><Relationship Id="rId8" Type="http://schemas.openxmlformats.org/officeDocument/2006/relationships/customXml" Target="../ink/ink6887.xml"/><Relationship Id="rId142" Type="http://schemas.openxmlformats.org/officeDocument/2006/relationships/customXml" Target="../ink/ink6904.xml"/><Relationship Id="rId163" Type="http://schemas.openxmlformats.org/officeDocument/2006/relationships/image" Target="../media/image6407.png"/><Relationship Id="rId184" Type="http://schemas.openxmlformats.org/officeDocument/2006/relationships/customXml" Target="../ink/ink6925.xml"/><Relationship Id="rId189" Type="http://schemas.openxmlformats.org/officeDocument/2006/relationships/image" Target="../media/image6438.png"/><Relationship Id="rId219" Type="http://schemas.openxmlformats.org/officeDocument/2006/relationships/image" Target="../media/image6453.png"/><Relationship Id="rId3" Type="http://schemas.openxmlformats.org/officeDocument/2006/relationships/image" Target="../media/image5709.png"/><Relationship Id="rId214" Type="http://schemas.openxmlformats.org/officeDocument/2006/relationships/customXml" Target="../ink/ink6940.xml"/><Relationship Id="rId230" Type="http://schemas.openxmlformats.org/officeDocument/2006/relationships/customXml" Target="../ink/ink6948.xml"/><Relationship Id="rId235" Type="http://schemas.openxmlformats.org/officeDocument/2006/relationships/image" Target="../media/image6461.png"/><Relationship Id="rId251" Type="http://schemas.openxmlformats.org/officeDocument/2006/relationships/image" Target="../media/image6469.png"/><Relationship Id="rId256" Type="http://schemas.openxmlformats.org/officeDocument/2006/relationships/customXml" Target="../ink/ink6961.xml"/><Relationship Id="rId277" Type="http://schemas.openxmlformats.org/officeDocument/2006/relationships/image" Target="../media/image6487.png"/><Relationship Id="rId25" Type="http://schemas.openxmlformats.org/officeDocument/2006/relationships/image" Target="../media/image6421.png"/><Relationship Id="rId158" Type="http://schemas.openxmlformats.org/officeDocument/2006/relationships/customXml" Target="../ink/ink6912.xml"/><Relationship Id="rId272" Type="http://schemas.openxmlformats.org/officeDocument/2006/relationships/customXml" Target="../ink/ink6969.xml"/><Relationship Id="rId293" Type="http://schemas.openxmlformats.org/officeDocument/2006/relationships/image" Target="../media/image6495.png"/><Relationship Id="rId20" Type="http://schemas.openxmlformats.org/officeDocument/2006/relationships/customXml" Target="../ink/ink6893.xml"/><Relationship Id="rId153" Type="http://schemas.openxmlformats.org/officeDocument/2006/relationships/image" Target="../media/image6380.png"/><Relationship Id="rId174" Type="http://schemas.openxmlformats.org/officeDocument/2006/relationships/customXml" Target="../ink/ink6920.xml"/><Relationship Id="rId179" Type="http://schemas.openxmlformats.org/officeDocument/2006/relationships/image" Target="../media/image6433.png"/><Relationship Id="rId195" Type="http://schemas.openxmlformats.org/officeDocument/2006/relationships/image" Target="../media/image6441.png"/><Relationship Id="rId209" Type="http://schemas.openxmlformats.org/officeDocument/2006/relationships/image" Target="../media/image6448.png"/><Relationship Id="rId190" Type="http://schemas.openxmlformats.org/officeDocument/2006/relationships/customXml" Target="../ink/ink6928.xml"/><Relationship Id="rId204" Type="http://schemas.openxmlformats.org/officeDocument/2006/relationships/customXml" Target="../ink/ink6935.xml"/><Relationship Id="rId220" Type="http://schemas.openxmlformats.org/officeDocument/2006/relationships/customXml" Target="../ink/ink6943.xml"/><Relationship Id="rId225" Type="http://schemas.openxmlformats.org/officeDocument/2006/relationships/image" Target="../media/image6456.png"/><Relationship Id="rId241" Type="http://schemas.openxmlformats.org/officeDocument/2006/relationships/image" Target="../media/image6464.png"/><Relationship Id="rId246" Type="http://schemas.openxmlformats.org/officeDocument/2006/relationships/customXml" Target="../ink/ink6956.xml"/><Relationship Id="rId267" Type="http://schemas.openxmlformats.org/officeDocument/2006/relationships/image" Target="../media/image6477.png"/><Relationship Id="rId288" Type="http://schemas.openxmlformats.org/officeDocument/2006/relationships/customXml" Target="../ink/ink6977.xml"/><Relationship Id="rId15" Type="http://schemas.openxmlformats.org/officeDocument/2006/relationships/image" Target="../media/image6416.png"/><Relationship Id="rId36" Type="http://schemas.openxmlformats.org/officeDocument/2006/relationships/customXml" Target="../ink/ink6901.xml"/><Relationship Id="rId262" Type="http://schemas.openxmlformats.org/officeDocument/2006/relationships/customXml" Target="../ink/ink6964.xml"/><Relationship Id="rId283" Type="http://schemas.openxmlformats.org/officeDocument/2006/relationships/image" Target="../media/image6490.png"/><Relationship Id="rId10" Type="http://schemas.openxmlformats.org/officeDocument/2006/relationships/customXml" Target="../ink/ink6888.xml"/><Relationship Id="rId31" Type="http://schemas.openxmlformats.org/officeDocument/2006/relationships/image" Target="../media/image6424.png"/><Relationship Id="rId143" Type="http://schemas.openxmlformats.org/officeDocument/2006/relationships/image" Target="../media/image6479.png"/><Relationship Id="rId148" Type="http://schemas.openxmlformats.org/officeDocument/2006/relationships/customXml" Target="../ink/ink6907.xml"/><Relationship Id="rId164" Type="http://schemas.openxmlformats.org/officeDocument/2006/relationships/customXml" Target="../ink/ink6915.xml"/><Relationship Id="rId169" Type="http://schemas.openxmlformats.org/officeDocument/2006/relationships/image" Target="../media/image6412.png"/><Relationship Id="rId185" Type="http://schemas.openxmlformats.org/officeDocument/2006/relationships/image" Target="../media/image6436.png"/><Relationship Id="rId4" Type="http://schemas.openxmlformats.org/officeDocument/2006/relationships/customXml" Target="../ink/ink6886.xml"/><Relationship Id="rId9" Type="http://schemas.openxmlformats.org/officeDocument/2006/relationships/image" Target="../media/image6413.png"/><Relationship Id="rId180" Type="http://schemas.openxmlformats.org/officeDocument/2006/relationships/customXml" Target="../ink/ink6923.xml"/><Relationship Id="rId210" Type="http://schemas.openxmlformats.org/officeDocument/2006/relationships/customXml" Target="../ink/ink6938.xml"/><Relationship Id="rId215" Type="http://schemas.openxmlformats.org/officeDocument/2006/relationships/image" Target="../media/image6451.png"/><Relationship Id="rId236" Type="http://schemas.openxmlformats.org/officeDocument/2006/relationships/customXml" Target="../ink/ink6951.xml"/><Relationship Id="rId257" Type="http://schemas.openxmlformats.org/officeDocument/2006/relationships/image" Target="../media/image6472.png"/><Relationship Id="rId278" Type="http://schemas.openxmlformats.org/officeDocument/2006/relationships/customXml" Target="../ink/ink6972.xml"/><Relationship Id="rId26" Type="http://schemas.openxmlformats.org/officeDocument/2006/relationships/customXml" Target="../ink/ink6896.xml"/><Relationship Id="rId231" Type="http://schemas.openxmlformats.org/officeDocument/2006/relationships/image" Target="../media/image6459.png"/><Relationship Id="rId252" Type="http://schemas.openxmlformats.org/officeDocument/2006/relationships/customXml" Target="../ink/ink6959.xml"/><Relationship Id="rId273" Type="http://schemas.openxmlformats.org/officeDocument/2006/relationships/image" Target="../media/image6485.png"/><Relationship Id="rId294" Type="http://schemas.openxmlformats.org/officeDocument/2006/relationships/customXml" Target="../ink/ink6980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39.xml"/><Relationship Id="rId21" Type="http://schemas.openxmlformats.org/officeDocument/2006/relationships/customXml" Target="../ink/ink6991.xml"/><Relationship Id="rId42" Type="http://schemas.openxmlformats.org/officeDocument/2006/relationships/image" Target="../media/image6535.png"/><Relationship Id="rId63" Type="http://schemas.openxmlformats.org/officeDocument/2006/relationships/customXml" Target="../ink/ink7012.xml"/><Relationship Id="rId84" Type="http://schemas.openxmlformats.org/officeDocument/2006/relationships/image" Target="../media/image6556.png"/><Relationship Id="rId138" Type="http://schemas.openxmlformats.org/officeDocument/2006/relationships/image" Target="../media/image6583.png"/><Relationship Id="rId159" Type="http://schemas.openxmlformats.org/officeDocument/2006/relationships/customXml" Target="../ink/ink7060.xml"/><Relationship Id="rId170" Type="http://schemas.openxmlformats.org/officeDocument/2006/relationships/image" Target="../media/image6599.png"/><Relationship Id="rId191" Type="http://schemas.openxmlformats.org/officeDocument/2006/relationships/customXml" Target="../ink/ink7076.xml"/><Relationship Id="rId205" Type="http://schemas.openxmlformats.org/officeDocument/2006/relationships/customXml" Target="../ink/ink7083.xml"/><Relationship Id="rId226" Type="http://schemas.openxmlformats.org/officeDocument/2006/relationships/image" Target="../media/image6627.png"/><Relationship Id="rId107" Type="http://schemas.openxmlformats.org/officeDocument/2006/relationships/customXml" Target="../ink/ink7034.xml"/><Relationship Id="rId268" Type="http://schemas.openxmlformats.org/officeDocument/2006/relationships/image" Target="../media/image6648.png"/><Relationship Id="rId289" Type="http://schemas.openxmlformats.org/officeDocument/2006/relationships/customXml" Target="../ink/ink7114.xml"/><Relationship Id="rId11" Type="http://schemas.openxmlformats.org/officeDocument/2006/relationships/image" Target="../media/image6519.png"/><Relationship Id="rId32" Type="http://schemas.openxmlformats.org/officeDocument/2006/relationships/image" Target="../media/image6530.png"/><Relationship Id="rId53" Type="http://schemas.openxmlformats.org/officeDocument/2006/relationships/customXml" Target="../ink/ink7007.xml"/><Relationship Id="rId74" Type="http://schemas.openxmlformats.org/officeDocument/2006/relationships/image" Target="../media/image6551.png"/><Relationship Id="rId128" Type="http://schemas.openxmlformats.org/officeDocument/2006/relationships/image" Target="../media/image6578.png"/><Relationship Id="rId149" Type="http://schemas.openxmlformats.org/officeDocument/2006/relationships/customXml" Target="../ink/ink7055.xml"/><Relationship Id="rId5" Type="http://schemas.openxmlformats.org/officeDocument/2006/relationships/image" Target="../media/image6516.png"/><Relationship Id="rId95" Type="http://schemas.openxmlformats.org/officeDocument/2006/relationships/customXml" Target="../ink/ink7028.xml"/><Relationship Id="rId160" Type="http://schemas.openxmlformats.org/officeDocument/2006/relationships/image" Target="../media/image6594.png"/><Relationship Id="rId181" Type="http://schemas.openxmlformats.org/officeDocument/2006/relationships/customXml" Target="../ink/ink7071.xml"/><Relationship Id="rId216" Type="http://schemas.openxmlformats.org/officeDocument/2006/relationships/image" Target="../media/image6622.png"/><Relationship Id="rId258" Type="http://schemas.openxmlformats.org/officeDocument/2006/relationships/image" Target="../media/image6643.png"/><Relationship Id="rId279" Type="http://schemas.openxmlformats.org/officeDocument/2006/relationships/customXml" Target="../ink/ink7109.xml"/><Relationship Id="rId22" Type="http://schemas.openxmlformats.org/officeDocument/2006/relationships/image" Target="../media/image6525.png"/><Relationship Id="rId43" Type="http://schemas.openxmlformats.org/officeDocument/2006/relationships/customXml" Target="../ink/ink7002.xml"/><Relationship Id="rId64" Type="http://schemas.openxmlformats.org/officeDocument/2006/relationships/image" Target="../media/image6546.png"/><Relationship Id="rId118" Type="http://schemas.openxmlformats.org/officeDocument/2006/relationships/image" Target="../media/image6573.png"/><Relationship Id="rId139" Type="http://schemas.openxmlformats.org/officeDocument/2006/relationships/customXml" Target="../ink/ink7050.xml"/><Relationship Id="rId290" Type="http://schemas.openxmlformats.org/officeDocument/2006/relationships/image" Target="../media/image6505.png"/><Relationship Id="rId85" Type="http://schemas.openxmlformats.org/officeDocument/2006/relationships/customXml" Target="../ink/ink7023.xml"/><Relationship Id="rId150" Type="http://schemas.openxmlformats.org/officeDocument/2006/relationships/image" Target="../media/image6589.png"/><Relationship Id="rId171" Type="http://schemas.openxmlformats.org/officeDocument/2006/relationships/customXml" Target="../ink/ink7066.xml"/><Relationship Id="rId192" Type="http://schemas.openxmlformats.org/officeDocument/2006/relationships/image" Target="../media/image6610.png"/><Relationship Id="rId206" Type="http://schemas.openxmlformats.org/officeDocument/2006/relationships/image" Target="../media/image6617.png"/><Relationship Id="rId227" Type="http://schemas.openxmlformats.org/officeDocument/2006/relationships/customXml" Target="../ink/ink7094.xml"/><Relationship Id="rId269" Type="http://schemas.openxmlformats.org/officeDocument/2006/relationships/customXml" Target="../ink/ink7104.xml"/><Relationship Id="rId12" Type="http://schemas.openxmlformats.org/officeDocument/2006/relationships/customXml" Target="../ink/ink6987.xml"/><Relationship Id="rId33" Type="http://schemas.openxmlformats.org/officeDocument/2006/relationships/customXml" Target="../ink/ink6997.xml"/><Relationship Id="rId108" Type="http://schemas.openxmlformats.org/officeDocument/2006/relationships/image" Target="../media/image6568.png"/><Relationship Id="rId129" Type="http://schemas.openxmlformats.org/officeDocument/2006/relationships/customXml" Target="../ink/ink7045.xml"/><Relationship Id="rId280" Type="http://schemas.openxmlformats.org/officeDocument/2006/relationships/image" Target="../media/image6500.png"/><Relationship Id="rId54" Type="http://schemas.openxmlformats.org/officeDocument/2006/relationships/image" Target="../media/image6541.png"/><Relationship Id="rId75" Type="http://schemas.openxmlformats.org/officeDocument/2006/relationships/customXml" Target="../ink/ink7018.xml"/><Relationship Id="rId96" Type="http://schemas.openxmlformats.org/officeDocument/2006/relationships/image" Target="../media/image6562.png"/><Relationship Id="rId140" Type="http://schemas.openxmlformats.org/officeDocument/2006/relationships/image" Target="../media/image6584.png"/><Relationship Id="rId161" Type="http://schemas.openxmlformats.org/officeDocument/2006/relationships/customXml" Target="../ink/ink7061.xml"/><Relationship Id="rId182" Type="http://schemas.openxmlformats.org/officeDocument/2006/relationships/image" Target="../media/image6605.png"/><Relationship Id="rId217" Type="http://schemas.openxmlformats.org/officeDocument/2006/relationships/customXml" Target="../ink/ink7089.xml"/><Relationship Id="rId6" Type="http://schemas.openxmlformats.org/officeDocument/2006/relationships/customXml" Target="../ink/ink6984.xml"/><Relationship Id="rId259" Type="http://schemas.openxmlformats.org/officeDocument/2006/relationships/customXml" Target="../ink/ink7099.xml"/><Relationship Id="rId23" Type="http://schemas.openxmlformats.org/officeDocument/2006/relationships/customXml" Target="../ink/ink6992.xml"/><Relationship Id="rId119" Type="http://schemas.openxmlformats.org/officeDocument/2006/relationships/customXml" Target="../ink/ink7040.xml"/><Relationship Id="rId270" Type="http://schemas.openxmlformats.org/officeDocument/2006/relationships/image" Target="../media/image6649.png"/><Relationship Id="rId291" Type="http://schemas.openxmlformats.org/officeDocument/2006/relationships/customXml" Target="../ink/ink7115.xml"/><Relationship Id="rId44" Type="http://schemas.openxmlformats.org/officeDocument/2006/relationships/image" Target="../media/image6536.png"/><Relationship Id="rId60" Type="http://schemas.openxmlformats.org/officeDocument/2006/relationships/image" Target="../media/image6544.png"/><Relationship Id="rId65" Type="http://schemas.openxmlformats.org/officeDocument/2006/relationships/customXml" Target="../ink/ink7013.xml"/><Relationship Id="rId81" Type="http://schemas.openxmlformats.org/officeDocument/2006/relationships/customXml" Target="../ink/ink7021.xml"/><Relationship Id="rId86" Type="http://schemas.openxmlformats.org/officeDocument/2006/relationships/image" Target="../media/image6557.png"/><Relationship Id="rId130" Type="http://schemas.openxmlformats.org/officeDocument/2006/relationships/image" Target="../media/image6579.png"/><Relationship Id="rId135" Type="http://schemas.openxmlformats.org/officeDocument/2006/relationships/customXml" Target="../ink/ink7048.xml"/><Relationship Id="rId151" Type="http://schemas.openxmlformats.org/officeDocument/2006/relationships/customXml" Target="../ink/ink7056.xml"/><Relationship Id="rId156" Type="http://schemas.openxmlformats.org/officeDocument/2006/relationships/image" Target="../media/image6592.png"/><Relationship Id="rId177" Type="http://schemas.openxmlformats.org/officeDocument/2006/relationships/customXml" Target="../ink/ink7069.xml"/><Relationship Id="rId198" Type="http://schemas.openxmlformats.org/officeDocument/2006/relationships/image" Target="../media/image6613.png"/><Relationship Id="rId172" Type="http://schemas.openxmlformats.org/officeDocument/2006/relationships/image" Target="../media/image6600.png"/><Relationship Id="rId193" Type="http://schemas.openxmlformats.org/officeDocument/2006/relationships/customXml" Target="../ink/ink7077.xml"/><Relationship Id="rId202" Type="http://schemas.openxmlformats.org/officeDocument/2006/relationships/image" Target="../media/image6615.png"/><Relationship Id="rId207" Type="http://schemas.openxmlformats.org/officeDocument/2006/relationships/customXml" Target="../ink/ink7084.xml"/><Relationship Id="rId223" Type="http://schemas.openxmlformats.org/officeDocument/2006/relationships/customXml" Target="../ink/ink7092.xml"/><Relationship Id="rId228" Type="http://schemas.openxmlformats.org/officeDocument/2006/relationships/image" Target="../media/image6628.png"/><Relationship Id="rId13" Type="http://schemas.openxmlformats.org/officeDocument/2006/relationships/image" Target="../media/image6520.png"/><Relationship Id="rId18" Type="http://schemas.openxmlformats.org/officeDocument/2006/relationships/customXml" Target="../ink/ink6990.xml"/><Relationship Id="rId39" Type="http://schemas.openxmlformats.org/officeDocument/2006/relationships/customXml" Target="../ink/ink7000.xml"/><Relationship Id="rId109" Type="http://schemas.openxmlformats.org/officeDocument/2006/relationships/customXml" Target="../ink/ink7035.xml"/><Relationship Id="rId260" Type="http://schemas.openxmlformats.org/officeDocument/2006/relationships/image" Target="../media/image6644.png"/><Relationship Id="rId265" Type="http://schemas.openxmlformats.org/officeDocument/2006/relationships/customXml" Target="../ink/ink7102.xml"/><Relationship Id="rId281" Type="http://schemas.openxmlformats.org/officeDocument/2006/relationships/customXml" Target="../ink/ink7110.xml"/><Relationship Id="rId286" Type="http://schemas.openxmlformats.org/officeDocument/2006/relationships/image" Target="../media/image6503.png"/><Relationship Id="rId34" Type="http://schemas.openxmlformats.org/officeDocument/2006/relationships/image" Target="../media/image6531.png"/><Relationship Id="rId50" Type="http://schemas.openxmlformats.org/officeDocument/2006/relationships/image" Target="../media/image6539.png"/><Relationship Id="rId55" Type="http://schemas.openxmlformats.org/officeDocument/2006/relationships/customXml" Target="../ink/ink7008.xml"/><Relationship Id="rId76" Type="http://schemas.openxmlformats.org/officeDocument/2006/relationships/image" Target="../media/image6552.png"/><Relationship Id="rId97" Type="http://schemas.openxmlformats.org/officeDocument/2006/relationships/customXml" Target="../ink/ink7029.xml"/><Relationship Id="rId104" Type="http://schemas.openxmlformats.org/officeDocument/2006/relationships/image" Target="../media/image6566.png"/><Relationship Id="rId120" Type="http://schemas.openxmlformats.org/officeDocument/2006/relationships/image" Target="../media/image6574.png"/><Relationship Id="rId125" Type="http://schemas.openxmlformats.org/officeDocument/2006/relationships/customXml" Target="../ink/ink7043.xml"/><Relationship Id="rId141" Type="http://schemas.openxmlformats.org/officeDocument/2006/relationships/customXml" Target="../ink/ink7051.xml"/><Relationship Id="rId146" Type="http://schemas.openxmlformats.org/officeDocument/2006/relationships/image" Target="../media/image6587.png"/><Relationship Id="rId167" Type="http://schemas.openxmlformats.org/officeDocument/2006/relationships/customXml" Target="../ink/ink7064.xml"/><Relationship Id="rId188" Type="http://schemas.openxmlformats.org/officeDocument/2006/relationships/image" Target="../media/image6608.png"/><Relationship Id="rId7" Type="http://schemas.openxmlformats.org/officeDocument/2006/relationships/image" Target="../media/image6517.png"/><Relationship Id="rId71" Type="http://schemas.openxmlformats.org/officeDocument/2006/relationships/customXml" Target="../ink/ink7016.xml"/><Relationship Id="rId92" Type="http://schemas.openxmlformats.org/officeDocument/2006/relationships/image" Target="../media/image6560.png"/><Relationship Id="rId162" Type="http://schemas.openxmlformats.org/officeDocument/2006/relationships/image" Target="../media/image6595.png"/><Relationship Id="rId183" Type="http://schemas.openxmlformats.org/officeDocument/2006/relationships/customXml" Target="../ink/ink7072.xml"/><Relationship Id="rId213" Type="http://schemas.openxmlformats.org/officeDocument/2006/relationships/customXml" Target="../ink/ink7087.xml"/><Relationship Id="rId218" Type="http://schemas.openxmlformats.org/officeDocument/2006/relationships/image" Target="../media/image6623.png"/><Relationship Id="rId2" Type="http://schemas.openxmlformats.org/officeDocument/2006/relationships/customXml" Target="../ink/ink6982.xml"/><Relationship Id="rId29" Type="http://schemas.openxmlformats.org/officeDocument/2006/relationships/customXml" Target="../ink/ink6995.xml"/><Relationship Id="rId255" Type="http://schemas.openxmlformats.org/officeDocument/2006/relationships/customXml" Target="../ink/ink7097.xml"/><Relationship Id="rId271" Type="http://schemas.openxmlformats.org/officeDocument/2006/relationships/customXml" Target="../ink/ink7105.xml"/><Relationship Id="rId276" Type="http://schemas.openxmlformats.org/officeDocument/2006/relationships/image" Target="../media/image6652.png"/><Relationship Id="rId292" Type="http://schemas.openxmlformats.org/officeDocument/2006/relationships/image" Target="../media/image6506.png"/><Relationship Id="rId297" Type="http://schemas.openxmlformats.org/officeDocument/2006/relationships/customXml" Target="../ink/ink7118.xml"/><Relationship Id="rId24" Type="http://schemas.openxmlformats.org/officeDocument/2006/relationships/image" Target="../media/image6526.png"/><Relationship Id="rId40" Type="http://schemas.openxmlformats.org/officeDocument/2006/relationships/image" Target="../media/image6534.png"/><Relationship Id="rId45" Type="http://schemas.openxmlformats.org/officeDocument/2006/relationships/customXml" Target="../ink/ink7003.xml"/><Relationship Id="rId66" Type="http://schemas.openxmlformats.org/officeDocument/2006/relationships/image" Target="../media/image6547.png"/><Relationship Id="rId87" Type="http://schemas.openxmlformats.org/officeDocument/2006/relationships/customXml" Target="../ink/ink7024.xml"/><Relationship Id="rId110" Type="http://schemas.openxmlformats.org/officeDocument/2006/relationships/image" Target="../media/image6569.png"/><Relationship Id="rId115" Type="http://schemas.openxmlformats.org/officeDocument/2006/relationships/customXml" Target="../ink/ink7038.xml"/><Relationship Id="rId131" Type="http://schemas.openxmlformats.org/officeDocument/2006/relationships/customXml" Target="../ink/ink7046.xml"/><Relationship Id="rId136" Type="http://schemas.openxmlformats.org/officeDocument/2006/relationships/image" Target="../media/image6582.png"/><Relationship Id="rId157" Type="http://schemas.openxmlformats.org/officeDocument/2006/relationships/customXml" Target="../ink/ink7059.xml"/><Relationship Id="rId178" Type="http://schemas.openxmlformats.org/officeDocument/2006/relationships/image" Target="../media/image6603.png"/><Relationship Id="rId61" Type="http://schemas.openxmlformats.org/officeDocument/2006/relationships/customXml" Target="../ink/ink7011.xml"/><Relationship Id="rId82" Type="http://schemas.openxmlformats.org/officeDocument/2006/relationships/image" Target="../media/image6555.png"/><Relationship Id="rId152" Type="http://schemas.openxmlformats.org/officeDocument/2006/relationships/image" Target="../media/image6590.png"/><Relationship Id="rId173" Type="http://schemas.openxmlformats.org/officeDocument/2006/relationships/customXml" Target="../ink/ink7067.xml"/><Relationship Id="rId194" Type="http://schemas.openxmlformats.org/officeDocument/2006/relationships/image" Target="../media/image6611.png"/><Relationship Id="rId199" Type="http://schemas.openxmlformats.org/officeDocument/2006/relationships/customXml" Target="../ink/ink7080.xml"/><Relationship Id="rId203" Type="http://schemas.openxmlformats.org/officeDocument/2006/relationships/customXml" Target="../ink/ink7082.xml"/><Relationship Id="rId208" Type="http://schemas.openxmlformats.org/officeDocument/2006/relationships/image" Target="../media/image6618.png"/><Relationship Id="rId229" Type="http://schemas.openxmlformats.org/officeDocument/2006/relationships/customXml" Target="../ink/ink7095.xml"/><Relationship Id="rId19" Type="http://schemas.openxmlformats.org/officeDocument/2006/relationships/image" Target="../media/image6523.png"/><Relationship Id="rId224" Type="http://schemas.openxmlformats.org/officeDocument/2006/relationships/image" Target="../media/image6626.png"/><Relationship Id="rId261" Type="http://schemas.openxmlformats.org/officeDocument/2006/relationships/customXml" Target="../ink/ink7100.xml"/><Relationship Id="rId266" Type="http://schemas.openxmlformats.org/officeDocument/2006/relationships/image" Target="../media/image6647.png"/><Relationship Id="rId287" Type="http://schemas.openxmlformats.org/officeDocument/2006/relationships/customXml" Target="../ink/ink7113.xml"/><Relationship Id="rId14" Type="http://schemas.openxmlformats.org/officeDocument/2006/relationships/customXml" Target="../ink/ink6988.xml"/><Relationship Id="rId30" Type="http://schemas.openxmlformats.org/officeDocument/2006/relationships/image" Target="../media/image6529.png"/><Relationship Id="rId35" Type="http://schemas.openxmlformats.org/officeDocument/2006/relationships/customXml" Target="../ink/ink6998.xml"/><Relationship Id="rId56" Type="http://schemas.openxmlformats.org/officeDocument/2006/relationships/image" Target="../media/image6542.png"/><Relationship Id="rId77" Type="http://schemas.openxmlformats.org/officeDocument/2006/relationships/customXml" Target="../ink/ink7019.xml"/><Relationship Id="rId100" Type="http://schemas.openxmlformats.org/officeDocument/2006/relationships/image" Target="../media/image6564.png"/><Relationship Id="rId105" Type="http://schemas.openxmlformats.org/officeDocument/2006/relationships/customXml" Target="../ink/ink7033.xml"/><Relationship Id="rId126" Type="http://schemas.openxmlformats.org/officeDocument/2006/relationships/image" Target="../media/image6577.png"/><Relationship Id="rId147" Type="http://schemas.openxmlformats.org/officeDocument/2006/relationships/customXml" Target="../ink/ink7054.xml"/><Relationship Id="rId168" Type="http://schemas.openxmlformats.org/officeDocument/2006/relationships/image" Target="../media/image6598.png"/><Relationship Id="rId282" Type="http://schemas.openxmlformats.org/officeDocument/2006/relationships/image" Target="../media/image6501.png"/><Relationship Id="rId8" Type="http://schemas.openxmlformats.org/officeDocument/2006/relationships/customXml" Target="../ink/ink6985.xml"/><Relationship Id="rId51" Type="http://schemas.openxmlformats.org/officeDocument/2006/relationships/customXml" Target="../ink/ink7006.xml"/><Relationship Id="rId72" Type="http://schemas.openxmlformats.org/officeDocument/2006/relationships/image" Target="../media/image6550.png"/><Relationship Id="rId93" Type="http://schemas.openxmlformats.org/officeDocument/2006/relationships/customXml" Target="../ink/ink7027.xml"/><Relationship Id="rId98" Type="http://schemas.openxmlformats.org/officeDocument/2006/relationships/image" Target="../media/image6563.png"/><Relationship Id="rId121" Type="http://schemas.openxmlformats.org/officeDocument/2006/relationships/customXml" Target="../ink/ink7041.xml"/><Relationship Id="rId142" Type="http://schemas.openxmlformats.org/officeDocument/2006/relationships/image" Target="../media/image6585.png"/><Relationship Id="rId163" Type="http://schemas.openxmlformats.org/officeDocument/2006/relationships/customXml" Target="../ink/ink7062.xml"/><Relationship Id="rId184" Type="http://schemas.openxmlformats.org/officeDocument/2006/relationships/image" Target="../media/image6606.png"/><Relationship Id="rId189" Type="http://schemas.openxmlformats.org/officeDocument/2006/relationships/customXml" Target="../ink/ink7075.xml"/><Relationship Id="rId219" Type="http://schemas.openxmlformats.org/officeDocument/2006/relationships/customXml" Target="../ink/ink7090.xml"/><Relationship Id="rId3" Type="http://schemas.openxmlformats.org/officeDocument/2006/relationships/image" Target="../media/image6515.png"/><Relationship Id="rId214" Type="http://schemas.openxmlformats.org/officeDocument/2006/relationships/image" Target="../media/image6621.png"/><Relationship Id="rId230" Type="http://schemas.openxmlformats.org/officeDocument/2006/relationships/image" Target="../media/image6629.png"/><Relationship Id="rId256" Type="http://schemas.openxmlformats.org/officeDocument/2006/relationships/image" Target="../media/image6642.png"/><Relationship Id="rId277" Type="http://schemas.openxmlformats.org/officeDocument/2006/relationships/customXml" Target="../ink/ink7108.xml"/><Relationship Id="rId298" Type="http://schemas.openxmlformats.org/officeDocument/2006/relationships/image" Target="../media/image6509.png"/><Relationship Id="rId25" Type="http://schemas.openxmlformats.org/officeDocument/2006/relationships/customXml" Target="../ink/ink6993.xml"/><Relationship Id="rId46" Type="http://schemas.openxmlformats.org/officeDocument/2006/relationships/image" Target="../media/image6537.png"/><Relationship Id="rId67" Type="http://schemas.openxmlformats.org/officeDocument/2006/relationships/customXml" Target="../ink/ink7014.xml"/><Relationship Id="rId116" Type="http://schemas.openxmlformats.org/officeDocument/2006/relationships/image" Target="../media/image6572.png"/><Relationship Id="rId137" Type="http://schemas.openxmlformats.org/officeDocument/2006/relationships/customXml" Target="../ink/ink7049.xml"/><Relationship Id="rId158" Type="http://schemas.openxmlformats.org/officeDocument/2006/relationships/image" Target="../media/image6593.png"/><Relationship Id="rId272" Type="http://schemas.openxmlformats.org/officeDocument/2006/relationships/image" Target="../media/image6650.png"/><Relationship Id="rId293" Type="http://schemas.openxmlformats.org/officeDocument/2006/relationships/customXml" Target="../ink/ink7116.xml"/><Relationship Id="rId20" Type="http://schemas.openxmlformats.org/officeDocument/2006/relationships/image" Target="../media/image89.emf"/><Relationship Id="rId41" Type="http://schemas.openxmlformats.org/officeDocument/2006/relationships/customXml" Target="../ink/ink7001.xml"/><Relationship Id="rId62" Type="http://schemas.openxmlformats.org/officeDocument/2006/relationships/image" Target="../media/image6545.png"/><Relationship Id="rId83" Type="http://schemas.openxmlformats.org/officeDocument/2006/relationships/customXml" Target="../ink/ink7022.xml"/><Relationship Id="rId88" Type="http://schemas.openxmlformats.org/officeDocument/2006/relationships/image" Target="../media/image6558.png"/><Relationship Id="rId111" Type="http://schemas.openxmlformats.org/officeDocument/2006/relationships/customXml" Target="../ink/ink7036.xml"/><Relationship Id="rId132" Type="http://schemas.openxmlformats.org/officeDocument/2006/relationships/image" Target="../media/image6580.png"/><Relationship Id="rId153" Type="http://schemas.openxmlformats.org/officeDocument/2006/relationships/customXml" Target="../ink/ink7057.xml"/><Relationship Id="rId174" Type="http://schemas.openxmlformats.org/officeDocument/2006/relationships/image" Target="../media/image6601.png"/><Relationship Id="rId179" Type="http://schemas.openxmlformats.org/officeDocument/2006/relationships/customXml" Target="../ink/ink7070.xml"/><Relationship Id="rId195" Type="http://schemas.openxmlformats.org/officeDocument/2006/relationships/customXml" Target="../ink/ink7078.xml"/><Relationship Id="rId209" Type="http://schemas.openxmlformats.org/officeDocument/2006/relationships/customXml" Target="../ink/ink7085.xml"/><Relationship Id="rId190" Type="http://schemas.openxmlformats.org/officeDocument/2006/relationships/image" Target="../media/image6609.png"/><Relationship Id="rId204" Type="http://schemas.openxmlformats.org/officeDocument/2006/relationships/image" Target="../media/image6616.png"/><Relationship Id="rId220" Type="http://schemas.openxmlformats.org/officeDocument/2006/relationships/image" Target="../media/image6624.png"/><Relationship Id="rId225" Type="http://schemas.openxmlformats.org/officeDocument/2006/relationships/customXml" Target="../ink/ink7093.xml"/><Relationship Id="rId267" Type="http://schemas.openxmlformats.org/officeDocument/2006/relationships/customXml" Target="../ink/ink7103.xml"/><Relationship Id="rId288" Type="http://schemas.openxmlformats.org/officeDocument/2006/relationships/image" Target="../media/image6504.png"/><Relationship Id="rId15" Type="http://schemas.openxmlformats.org/officeDocument/2006/relationships/image" Target="../media/image6521.png"/><Relationship Id="rId36" Type="http://schemas.openxmlformats.org/officeDocument/2006/relationships/image" Target="../media/image6532.png"/><Relationship Id="rId57" Type="http://schemas.openxmlformats.org/officeDocument/2006/relationships/customXml" Target="../ink/ink7009.xml"/><Relationship Id="rId106" Type="http://schemas.openxmlformats.org/officeDocument/2006/relationships/image" Target="../media/image6567.png"/><Relationship Id="rId127" Type="http://schemas.openxmlformats.org/officeDocument/2006/relationships/customXml" Target="../ink/ink7044.xml"/><Relationship Id="rId262" Type="http://schemas.openxmlformats.org/officeDocument/2006/relationships/image" Target="../media/image6645.png"/><Relationship Id="rId283" Type="http://schemas.openxmlformats.org/officeDocument/2006/relationships/customXml" Target="../ink/ink7111.xml"/><Relationship Id="rId10" Type="http://schemas.openxmlformats.org/officeDocument/2006/relationships/customXml" Target="../ink/ink6986.xml"/><Relationship Id="rId31" Type="http://schemas.openxmlformats.org/officeDocument/2006/relationships/customXml" Target="../ink/ink6996.xml"/><Relationship Id="rId52" Type="http://schemas.openxmlformats.org/officeDocument/2006/relationships/image" Target="../media/image6540.png"/><Relationship Id="rId73" Type="http://schemas.openxmlformats.org/officeDocument/2006/relationships/customXml" Target="../ink/ink7017.xml"/><Relationship Id="rId78" Type="http://schemas.openxmlformats.org/officeDocument/2006/relationships/image" Target="../media/image6553.png"/><Relationship Id="rId94" Type="http://schemas.openxmlformats.org/officeDocument/2006/relationships/image" Target="../media/image6561.png"/><Relationship Id="rId99" Type="http://schemas.openxmlformats.org/officeDocument/2006/relationships/customXml" Target="../ink/ink7030.xml"/><Relationship Id="rId101" Type="http://schemas.openxmlformats.org/officeDocument/2006/relationships/customXml" Target="../ink/ink7031.xml"/><Relationship Id="rId122" Type="http://schemas.openxmlformats.org/officeDocument/2006/relationships/image" Target="../media/image6575.png"/><Relationship Id="rId143" Type="http://schemas.openxmlformats.org/officeDocument/2006/relationships/customXml" Target="../ink/ink7052.xml"/><Relationship Id="rId148" Type="http://schemas.openxmlformats.org/officeDocument/2006/relationships/image" Target="../media/image6588.png"/><Relationship Id="rId164" Type="http://schemas.openxmlformats.org/officeDocument/2006/relationships/image" Target="../media/image6596.png"/><Relationship Id="rId169" Type="http://schemas.openxmlformats.org/officeDocument/2006/relationships/customXml" Target="../ink/ink7065.xml"/><Relationship Id="rId185" Type="http://schemas.openxmlformats.org/officeDocument/2006/relationships/customXml" Target="../ink/ink7073.xml"/><Relationship Id="rId4" Type="http://schemas.openxmlformats.org/officeDocument/2006/relationships/customXml" Target="../ink/ink6983.xml"/><Relationship Id="rId9" Type="http://schemas.openxmlformats.org/officeDocument/2006/relationships/image" Target="../media/image6518.png"/><Relationship Id="rId180" Type="http://schemas.openxmlformats.org/officeDocument/2006/relationships/image" Target="../media/image6604.png"/><Relationship Id="rId210" Type="http://schemas.openxmlformats.org/officeDocument/2006/relationships/image" Target="../media/image6619.png"/><Relationship Id="rId215" Type="http://schemas.openxmlformats.org/officeDocument/2006/relationships/customXml" Target="../ink/ink7088.xml"/><Relationship Id="rId257" Type="http://schemas.openxmlformats.org/officeDocument/2006/relationships/customXml" Target="../ink/ink7098.xml"/><Relationship Id="rId278" Type="http://schemas.openxmlformats.org/officeDocument/2006/relationships/image" Target="../media/image6499.png"/><Relationship Id="rId26" Type="http://schemas.openxmlformats.org/officeDocument/2006/relationships/image" Target="../media/image6527.png"/><Relationship Id="rId231" Type="http://schemas.openxmlformats.org/officeDocument/2006/relationships/customXml" Target="../ink/ink7096.xml"/><Relationship Id="rId273" Type="http://schemas.openxmlformats.org/officeDocument/2006/relationships/customXml" Target="../ink/ink7106.xml"/><Relationship Id="rId294" Type="http://schemas.openxmlformats.org/officeDocument/2006/relationships/image" Target="../media/image6507.png"/><Relationship Id="rId47" Type="http://schemas.openxmlformats.org/officeDocument/2006/relationships/customXml" Target="../ink/ink7004.xml"/><Relationship Id="rId68" Type="http://schemas.openxmlformats.org/officeDocument/2006/relationships/image" Target="../media/image6548.png"/><Relationship Id="rId89" Type="http://schemas.openxmlformats.org/officeDocument/2006/relationships/customXml" Target="../ink/ink7025.xml"/><Relationship Id="rId112" Type="http://schemas.openxmlformats.org/officeDocument/2006/relationships/image" Target="../media/image6570.png"/><Relationship Id="rId133" Type="http://schemas.openxmlformats.org/officeDocument/2006/relationships/customXml" Target="../ink/ink7047.xml"/><Relationship Id="rId154" Type="http://schemas.openxmlformats.org/officeDocument/2006/relationships/image" Target="../media/image6591.png"/><Relationship Id="rId175" Type="http://schemas.openxmlformats.org/officeDocument/2006/relationships/customXml" Target="../ink/ink7068.xml"/><Relationship Id="rId196" Type="http://schemas.openxmlformats.org/officeDocument/2006/relationships/image" Target="../media/image6612.png"/><Relationship Id="rId200" Type="http://schemas.openxmlformats.org/officeDocument/2006/relationships/image" Target="../media/image6614.png"/><Relationship Id="rId16" Type="http://schemas.openxmlformats.org/officeDocument/2006/relationships/customXml" Target="../ink/ink6989.xml"/><Relationship Id="rId221" Type="http://schemas.openxmlformats.org/officeDocument/2006/relationships/customXml" Target="../ink/ink7091.xml"/><Relationship Id="rId263" Type="http://schemas.openxmlformats.org/officeDocument/2006/relationships/customXml" Target="../ink/ink7101.xml"/><Relationship Id="rId284" Type="http://schemas.openxmlformats.org/officeDocument/2006/relationships/image" Target="../media/image6502.png"/><Relationship Id="rId37" Type="http://schemas.openxmlformats.org/officeDocument/2006/relationships/customXml" Target="../ink/ink6999.xml"/><Relationship Id="rId58" Type="http://schemas.openxmlformats.org/officeDocument/2006/relationships/image" Target="../media/image6543.png"/><Relationship Id="rId79" Type="http://schemas.openxmlformats.org/officeDocument/2006/relationships/customXml" Target="../ink/ink7020.xml"/><Relationship Id="rId102" Type="http://schemas.openxmlformats.org/officeDocument/2006/relationships/image" Target="../media/image6565.png"/><Relationship Id="rId123" Type="http://schemas.openxmlformats.org/officeDocument/2006/relationships/customXml" Target="../ink/ink7042.xml"/><Relationship Id="rId144" Type="http://schemas.openxmlformats.org/officeDocument/2006/relationships/image" Target="../media/image6586.png"/><Relationship Id="rId90" Type="http://schemas.openxmlformats.org/officeDocument/2006/relationships/image" Target="../media/image6559.png"/><Relationship Id="rId165" Type="http://schemas.openxmlformats.org/officeDocument/2006/relationships/customXml" Target="../ink/ink7063.xml"/><Relationship Id="rId186" Type="http://schemas.openxmlformats.org/officeDocument/2006/relationships/image" Target="../media/image6607.png"/><Relationship Id="rId211" Type="http://schemas.openxmlformats.org/officeDocument/2006/relationships/customXml" Target="../ink/ink7086.xml"/><Relationship Id="rId274" Type="http://schemas.openxmlformats.org/officeDocument/2006/relationships/image" Target="../media/image6651.png"/><Relationship Id="rId295" Type="http://schemas.openxmlformats.org/officeDocument/2006/relationships/customXml" Target="../ink/ink7117.xml"/><Relationship Id="rId27" Type="http://schemas.openxmlformats.org/officeDocument/2006/relationships/customXml" Target="../ink/ink6994.xml"/><Relationship Id="rId48" Type="http://schemas.openxmlformats.org/officeDocument/2006/relationships/image" Target="../media/image6538.png"/><Relationship Id="rId69" Type="http://schemas.openxmlformats.org/officeDocument/2006/relationships/customXml" Target="../ink/ink7015.xml"/><Relationship Id="rId113" Type="http://schemas.openxmlformats.org/officeDocument/2006/relationships/customXml" Target="../ink/ink7037.xml"/><Relationship Id="rId134" Type="http://schemas.openxmlformats.org/officeDocument/2006/relationships/image" Target="../media/image6581.png"/><Relationship Id="rId80" Type="http://schemas.openxmlformats.org/officeDocument/2006/relationships/image" Target="../media/image6554.png"/><Relationship Id="rId155" Type="http://schemas.openxmlformats.org/officeDocument/2006/relationships/customXml" Target="../ink/ink7058.xml"/><Relationship Id="rId176" Type="http://schemas.openxmlformats.org/officeDocument/2006/relationships/image" Target="../media/image6602.png"/><Relationship Id="rId197" Type="http://schemas.openxmlformats.org/officeDocument/2006/relationships/customXml" Target="../ink/ink7079.xml"/><Relationship Id="rId201" Type="http://schemas.openxmlformats.org/officeDocument/2006/relationships/customXml" Target="../ink/ink7081.xml"/><Relationship Id="rId222" Type="http://schemas.openxmlformats.org/officeDocument/2006/relationships/image" Target="../media/image6625.png"/><Relationship Id="rId264" Type="http://schemas.openxmlformats.org/officeDocument/2006/relationships/image" Target="../media/image6646.png"/><Relationship Id="rId285" Type="http://schemas.openxmlformats.org/officeDocument/2006/relationships/customXml" Target="../ink/ink7112.xml"/><Relationship Id="rId17" Type="http://schemas.openxmlformats.org/officeDocument/2006/relationships/image" Target="../media/image6522.png"/><Relationship Id="rId38" Type="http://schemas.openxmlformats.org/officeDocument/2006/relationships/image" Target="../media/image6533.png"/><Relationship Id="rId59" Type="http://schemas.openxmlformats.org/officeDocument/2006/relationships/customXml" Target="../ink/ink7010.xml"/><Relationship Id="rId103" Type="http://schemas.openxmlformats.org/officeDocument/2006/relationships/customXml" Target="../ink/ink7032.xml"/><Relationship Id="rId124" Type="http://schemas.openxmlformats.org/officeDocument/2006/relationships/image" Target="../media/image6576.png"/><Relationship Id="rId70" Type="http://schemas.openxmlformats.org/officeDocument/2006/relationships/image" Target="../media/image6549.png"/><Relationship Id="rId91" Type="http://schemas.openxmlformats.org/officeDocument/2006/relationships/customXml" Target="../ink/ink7026.xml"/><Relationship Id="rId145" Type="http://schemas.openxmlformats.org/officeDocument/2006/relationships/customXml" Target="../ink/ink7053.xml"/><Relationship Id="rId166" Type="http://schemas.openxmlformats.org/officeDocument/2006/relationships/image" Target="../media/image6597.png"/><Relationship Id="rId187" Type="http://schemas.openxmlformats.org/officeDocument/2006/relationships/customXml" Target="../ink/ink7074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6620.png"/><Relationship Id="rId254" Type="http://schemas.openxmlformats.org/officeDocument/2006/relationships/image" Target="../media/image6641.png"/><Relationship Id="rId28" Type="http://schemas.openxmlformats.org/officeDocument/2006/relationships/image" Target="../media/image6528.png"/><Relationship Id="rId49" Type="http://schemas.openxmlformats.org/officeDocument/2006/relationships/customXml" Target="../ink/ink7005.xml"/><Relationship Id="rId114" Type="http://schemas.openxmlformats.org/officeDocument/2006/relationships/image" Target="../media/image6571.png"/><Relationship Id="rId275" Type="http://schemas.openxmlformats.org/officeDocument/2006/relationships/customXml" Target="../ink/ink7107.xml"/><Relationship Id="rId296" Type="http://schemas.openxmlformats.org/officeDocument/2006/relationships/image" Target="../media/image6508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76.xml"/><Relationship Id="rId299" Type="http://schemas.openxmlformats.org/officeDocument/2006/relationships/image" Target="../media/image6797.png"/><Relationship Id="rId21" Type="http://schemas.openxmlformats.org/officeDocument/2006/relationships/customXml" Target="../ink/ink7128.xml"/><Relationship Id="rId63" Type="http://schemas.openxmlformats.org/officeDocument/2006/relationships/customXml" Target="../ink/ink7149.xml"/><Relationship Id="rId159" Type="http://schemas.openxmlformats.org/officeDocument/2006/relationships/image" Target="../media/image6728.png"/><Relationship Id="rId324" Type="http://schemas.openxmlformats.org/officeDocument/2006/relationships/customXml" Target="../ink/ink7280.xml"/><Relationship Id="rId366" Type="http://schemas.openxmlformats.org/officeDocument/2006/relationships/customXml" Target="../ink/ink7301.xml"/><Relationship Id="rId170" Type="http://schemas.openxmlformats.org/officeDocument/2006/relationships/customXml" Target="../ink/ink7203.xml"/><Relationship Id="rId226" Type="http://schemas.openxmlformats.org/officeDocument/2006/relationships/customXml" Target="../ink/ink7231.xml"/><Relationship Id="rId433" Type="http://schemas.openxmlformats.org/officeDocument/2006/relationships/image" Target="../media/image6085.png"/><Relationship Id="rId268" Type="http://schemas.openxmlformats.org/officeDocument/2006/relationships/customXml" Target="../ink/ink7252.xml"/><Relationship Id="rId475" Type="http://schemas.openxmlformats.org/officeDocument/2006/relationships/image" Target="../media/image6869.png"/><Relationship Id="rId32" Type="http://schemas.openxmlformats.org/officeDocument/2006/relationships/image" Target="../media/image6668.png"/><Relationship Id="rId74" Type="http://schemas.openxmlformats.org/officeDocument/2006/relationships/image" Target="../media/image6688.png"/><Relationship Id="rId128" Type="http://schemas.openxmlformats.org/officeDocument/2006/relationships/customXml" Target="../ink/ink7182.xml"/><Relationship Id="rId335" Type="http://schemas.openxmlformats.org/officeDocument/2006/relationships/image" Target="../media/image6815.png"/><Relationship Id="rId377" Type="http://schemas.openxmlformats.org/officeDocument/2006/relationships/image" Target="../media/image6836.png"/><Relationship Id="rId500" Type="http://schemas.openxmlformats.org/officeDocument/2006/relationships/customXml" Target="../ink/ink7343.xml"/><Relationship Id="rId5" Type="http://schemas.openxmlformats.org/officeDocument/2006/relationships/customXml" Target="../ink/ink7120.xml"/><Relationship Id="rId181" Type="http://schemas.openxmlformats.org/officeDocument/2006/relationships/image" Target="../media/image6739.png"/><Relationship Id="rId237" Type="http://schemas.openxmlformats.org/officeDocument/2006/relationships/image" Target="../media/image6767.png"/><Relationship Id="rId279" Type="http://schemas.openxmlformats.org/officeDocument/2006/relationships/image" Target="../media/image6787.png"/><Relationship Id="rId486" Type="http://schemas.openxmlformats.org/officeDocument/2006/relationships/customXml" Target="../ink/ink7336.xml"/><Relationship Id="rId43" Type="http://schemas.openxmlformats.org/officeDocument/2006/relationships/customXml" Target="../ink/ink7139.xml"/><Relationship Id="rId139" Type="http://schemas.openxmlformats.org/officeDocument/2006/relationships/image" Target="../media/image6718.png"/><Relationship Id="rId290" Type="http://schemas.openxmlformats.org/officeDocument/2006/relationships/customXml" Target="../ink/ink7263.xml"/><Relationship Id="rId304" Type="http://schemas.openxmlformats.org/officeDocument/2006/relationships/customXml" Target="../ink/ink7270.xml"/><Relationship Id="rId346" Type="http://schemas.openxmlformats.org/officeDocument/2006/relationships/customXml" Target="../ink/ink7291.xml"/><Relationship Id="rId388" Type="http://schemas.openxmlformats.org/officeDocument/2006/relationships/customXml" Target="../ink/ink7312.xml"/><Relationship Id="rId511" Type="http://schemas.openxmlformats.org/officeDocument/2006/relationships/image" Target="../media/image6510.png"/><Relationship Id="rId85" Type="http://schemas.openxmlformats.org/officeDocument/2006/relationships/customXml" Target="../ink/ink7160.xml"/><Relationship Id="rId150" Type="http://schemas.openxmlformats.org/officeDocument/2006/relationships/customXml" Target="../ink/ink7193.xml"/><Relationship Id="rId192" Type="http://schemas.openxmlformats.org/officeDocument/2006/relationships/customXml" Target="../ink/ink7214.xml"/><Relationship Id="rId206" Type="http://schemas.openxmlformats.org/officeDocument/2006/relationships/customXml" Target="../ink/ink7221.xml"/><Relationship Id="rId248" Type="http://schemas.openxmlformats.org/officeDocument/2006/relationships/customXml" Target="../ink/ink7242.xml"/><Relationship Id="rId497" Type="http://schemas.openxmlformats.org/officeDocument/2006/relationships/image" Target="../media/image6880.png"/><Relationship Id="rId12" Type="http://schemas.openxmlformats.org/officeDocument/2006/relationships/image" Target="../media/image6658.png"/><Relationship Id="rId108" Type="http://schemas.openxmlformats.org/officeDocument/2006/relationships/image" Target="../media/image5801.png"/><Relationship Id="rId315" Type="http://schemas.openxmlformats.org/officeDocument/2006/relationships/image" Target="../media/image64120.png"/><Relationship Id="rId357" Type="http://schemas.openxmlformats.org/officeDocument/2006/relationships/image" Target="../media/image6826.png"/><Relationship Id="rId522" Type="http://schemas.openxmlformats.org/officeDocument/2006/relationships/customXml" Target="../ink/ink7354.xml"/><Relationship Id="rId54" Type="http://schemas.openxmlformats.org/officeDocument/2006/relationships/image" Target="../media/image6679.png"/><Relationship Id="rId96" Type="http://schemas.openxmlformats.org/officeDocument/2006/relationships/image" Target="../media/image6699.png"/><Relationship Id="rId161" Type="http://schemas.openxmlformats.org/officeDocument/2006/relationships/image" Target="../media/image6729.png"/><Relationship Id="rId217" Type="http://schemas.openxmlformats.org/officeDocument/2006/relationships/image" Target="../media/image6757.png"/><Relationship Id="rId259" Type="http://schemas.openxmlformats.org/officeDocument/2006/relationships/image" Target="../media/image44930.png"/><Relationship Id="rId424" Type="http://schemas.openxmlformats.org/officeDocument/2006/relationships/customXml" Target="../ink/ink7318.xml"/><Relationship Id="rId466" Type="http://schemas.openxmlformats.org/officeDocument/2006/relationships/customXml" Target="../ink/ink7326.xml"/><Relationship Id="rId23" Type="http://schemas.openxmlformats.org/officeDocument/2006/relationships/customXml" Target="../ink/ink7129.xml"/><Relationship Id="rId119" Type="http://schemas.openxmlformats.org/officeDocument/2006/relationships/image" Target="../media/image6708.png"/><Relationship Id="rId270" Type="http://schemas.openxmlformats.org/officeDocument/2006/relationships/customXml" Target="../ink/ink7253.xml"/><Relationship Id="rId326" Type="http://schemas.openxmlformats.org/officeDocument/2006/relationships/customXml" Target="../ink/ink7281.xml"/><Relationship Id="rId65" Type="http://schemas.openxmlformats.org/officeDocument/2006/relationships/customXml" Target="../ink/ink7150.xml"/><Relationship Id="rId130" Type="http://schemas.openxmlformats.org/officeDocument/2006/relationships/customXml" Target="../ink/ink7183.xml"/><Relationship Id="rId368" Type="http://schemas.openxmlformats.org/officeDocument/2006/relationships/customXml" Target="../ink/ink7302.xml"/><Relationship Id="rId172" Type="http://schemas.openxmlformats.org/officeDocument/2006/relationships/customXml" Target="../ink/ink7204.xml"/><Relationship Id="rId228" Type="http://schemas.openxmlformats.org/officeDocument/2006/relationships/customXml" Target="../ink/ink7232.xml"/><Relationship Id="rId435" Type="http://schemas.openxmlformats.org/officeDocument/2006/relationships/image" Target="../media/image6086.png"/><Relationship Id="rId477" Type="http://schemas.openxmlformats.org/officeDocument/2006/relationships/image" Target="../media/image6870.png"/><Relationship Id="rId13" Type="http://schemas.openxmlformats.org/officeDocument/2006/relationships/customXml" Target="../ink/ink7124.xml"/><Relationship Id="rId109" Type="http://schemas.openxmlformats.org/officeDocument/2006/relationships/customXml" Target="../ink/ink7172.xml"/><Relationship Id="rId260" Type="http://schemas.openxmlformats.org/officeDocument/2006/relationships/customXml" Target="../ink/ink7248.xml"/><Relationship Id="rId281" Type="http://schemas.openxmlformats.org/officeDocument/2006/relationships/image" Target="../media/image6788.png"/><Relationship Id="rId316" Type="http://schemas.openxmlformats.org/officeDocument/2006/relationships/customXml" Target="../ink/ink7276.xml"/><Relationship Id="rId337" Type="http://schemas.openxmlformats.org/officeDocument/2006/relationships/image" Target="../media/image6816.png"/><Relationship Id="rId502" Type="http://schemas.openxmlformats.org/officeDocument/2006/relationships/customXml" Target="../ink/ink7344.xml"/><Relationship Id="rId523" Type="http://schemas.openxmlformats.org/officeDocument/2006/relationships/image" Target="../media/image6631.png"/><Relationship Id="rId34" Type="http://schemas.openxmlformats.org/officeDocument/2006/relationships/image" Target="../media/image6669.png"/><Relationship Id="rId55" Type="http://schemas.openxmlformats.org/officeDocument/2006/relationships/customXml" Target="../ink/ink7145.xml"/><Relationship Id="rId76" Type="http://schemas.openxmlformats.org/officeDocument/2006/relationships/image" Target="../media/image6689.png"/><Relationship Id="rId97" Type="http://schemas.openxmlformats.org/officeDocument/2006/relationships/customXml" Target="../ink/ink7166.xml"/><Relationship Id="rId120" Type="http://schemas.openxmlformats.org/officeDocument/2006/relationships/customXml" Target="../ink/ink7178.xml"/><Relationship Id="rId141" Type="http://schemas.openxmlformats.org/officeDocument/2006/relationships/image" Target="../media/image6719.png"/><Relationship Id="rId358" Type="http://schemas.openxmlformats.org/officeDocument/2006/relationships/customXml" Target="../ink/ink7297.xml"/><Relationship Id="rId379" Type="http://schemas.openxmlformats.org/officeDocument/2006/relationships/image" Target="../media/image6837.png"/><Relationship Id="rId7" Type="http://schemas.openxmlformats.org/officeDocument/2006/relationships/customXml" Target="../ink/ink7121.xml"/><Relationship Id="rId162" Type="http://schemas.openxmlformats.org/officeDocument/2006/relationships/customXml" Target="../ink/ink7199.xml"/><Relationship Id="rId183" Type="http://schemas.openxmlformats.org/officeDocument/2006/relationships/image" Target="../media/image6740.png"/><Relationship Id="rId218" Type="http://schemas.openxmlformats.org/officeDocument/2006/relationships/customXml" Target="../ink/ink7227.xml"/><Relationship Id="rId239" Type="http://schemas.openxmlformats.org/officeDocument/2006/relationships/image" Target="../media/image6768.png"/><Relationship Id="rId390" Type="http://schemas.openxmlformats.org/officeDocument/2006/relationships/customXml" Target="../ink/ink7313.xml"/><Relationship Id="rId425" Type="http://schemas.openxmlformats.org/officeDocument/2006/relationships/image" Target="../media/image6805.png"/><Relationship Id="rId467" Type="http://schemas.openxmlformats.org/officeDocument/2006/relationships/image" Target="../media/image6865.png"/><Relationship Id="rId250" Type="http://schemas.openxmlformats.org/officeDocument/2006/relationships/customXml" Target="../ink/ink7243.xml"/><Relationship Id="rId271" Type="http://schemas.openxmlformats.org/officeDocument/2006/relationships/image" Target="../media/image6784.png"/><Relationship Id="rId292" Type="http://schemas.openxmlformats.org/officeDocument/2006/relationships/customXml" Target="../ink/ink7264.xml"/><Relationship Id="rId306" Type="http://schemas.openxmlformats.org/officeDocument/2006/relationships/customXml" Target="../ink/ink7271.xml"/><Relationship Id="rId488" Type="http://schemas.openxmlformats.org/officeDocument/2006/relationships/customXml" Target="../ink/ink7337.xml"/><Relationship Id="rId24" Type="http://schemas.openxmlformats.org/officeDocument/2006/relationships/image" Target="../media/image6664.png"/><Relationship Id="rId45" Type="http://schemas.openxmlformats.org/officeDocument/2006/relationships/customXml" Target="../ink/ink7140.xml"/><Relationship Id="rId66" Type="http://schemas.openxmlformats.org/officeDocument/2006/relationships/image" Target="../media/image6684.png"/><Relationship Id="rId87" Type="http://schemas.openxmlformats.org/officeDocument/2006/relationships/customXml" Target="../ink/ink7161.xml"/><Relationship Id="rId110" Type="http://schemas.openxmlformats.org/officeDocument/2006/relationships/image" Target="../media/image6704.png"/><Relationship Id="rId131" Type="http://schemas.openxmlformats.org/officeDocument/2006/relationships/image" Target="../media/image6714.png"/><Relationship Id="rId327" Type="http://schemas.openxmlformats.org/officeDocument/2006/relationships/image" Target="../media/image6811.png"/><Relationship Id="rId348" Type="http://schemas.openxmlformats.org/officeDocument/2006/relationships/customXml" Target="../ink/ink7292.xml"/><Relationship Id="rId369" Type="http://schemas.openxmlformats.org/officeDocument/2006/relationships/image" Target="../media/image6832.png"/><Relationship Id="rId513" Type="http://schemas.openxmlformats.org/officeDocument/2006/relationships/image" Target="../media/image6511.png"/><Relationship Id="rId152" Type="http://schemas.openxmlformats.org/officeDocument/2006/relationships/customXml" Target="../ink/ink7194.xml"/><Relationship Id="rId173" Type="http://schemas.openxmlformats.org/officeDocument/2006/relationships/image" Target="../media/image6735.png"/><Relationship Id="rId194" Type="http://schemas.openxmlformats.org/officeDocument/2006/relationships/customXml" Target="../ink/ink7215.xml"/><Relationship Id="rId208" Type="http://schemas.openxmlformats.org/officeDocument/2006/relationships/customXml" Target="../ink/ink7222.xml"/><Relationship Id="rId229" Type="http://schemas.openxmlformats.org/officeDocument/2006/relationships/image" Target="../media/image6763.png"/><Relationship Id="rId380" Type="http://schemas.openxmlformats.org/officeDocument/2006/relationships/customXml" Target="../ink/ink7308.xml"/><Relationship Id="rId436" Type="http://schemas.openxmlformats.org/officeDocument/2006/relationships/customXml" Target="../ink/ink7324.xml"/><Relationship Id="rId240" Type="http://schemas.openxmlformats.org/officeDocument/2006/relationships/customXml" Target="../ink/ink7238.xml"/><Relationship Id="rId261" Type="http://schemas.openxmlformats.org/officeDocument/2006/relationships/image" Target="../media/image6779.png"/><Relationship Id="rId478" Type="http://schemas.openxmlformats.org/officeDocument/2006/relationships/customXml" Target="../ink/ink7332.xml"/><Relationship Id="rId499" Type="http://schemas.openxmlformats.org/officeDocument/2006/relationships/image" Target="../media/image6881.png"/><Relationship Id="rId14" Type="http://schemas.openxmlformats.org/officeDocument/2006/relationships/image" Target="../media/image6659.png"/><Relationship Id="rId35" Type="http://schemas.openxmlformats.org/officeDocument/2006/relationships/customXml" Target="../ink/ink7135.xml"/><Relationship Id="rId56" Type="http://schemas.openxmlformats.org/officeDocument/2006/relationships/image" Target="../media/image4684.png"/><Relationship Id="rId77" Type="http://schemas.openxmlformats.org/officeDocument/2006/relationships/customXml" Target="../ink/ink7156.xml"/><Relationship Id="rId100" Type="http://schemas.openxmlformats.org/officeDocument/2006/relationships/image" Target="../media/image6701.png"/><Relationship Id="rId282" Type="http://schemas.openxmlformats.org/officeDocument/2006/relationships/customXml" Target="../ink/ink7259.xml"/><Relationship Id="rId317" Type="http://schemas.openxmlformats.org/officeDocument/2006/relationships/image" Target="../media/image6806.png"/><Relationship Id="rId338" Type="http://schemas.openxmlformats.org/officeDocument/2006/relationships/customXml" Target="../ink/ink7287.xml"/><Relationship Id="rId359" Type="http://schemas.openxmlformats.org/officeDocument/2006/relationships/image" Target="../media/image6827.png"/><Relationship Id="rId503" Type="http://schemas.openxmlformats.org/officeDocument/2006/relationships/image" Target="../media/image6883.png"/><Relationship Id="rId524" Type="http://schemas.openxmlformats.org/officeDocument/2006/relationships/customXml" Target="../ink/ink7355.xml"/><Relationship Id="rId8" Type="http://schemas.openxmlformats.org/officeDocument/2006/relationships/image" Target="../media/image6656.png"/><Relationship Id="rId98" Type="http://schemas.openxmlformats.org/officeDocument/2006/relationships/image" Target="../media/image6700.png"/><Relationship Id="rId121" Type="http://schemas.openxmlformats.org/officeDocument/2006/relationships/image" Target="../media/image6709.png"/><Relationship Id="rId142" Type="http://schemas.openxmlformats.org/officeDocument/2006/relationships/customXml" Target="../ink/ink7189.xml"/><Relationship Id="rId163" Type="http://schemas.openxmlformats.org/officeDocument/2006/relationships/image" Target="../media/image6730.png"/><Relationship Id="rId184" Type="http://schemas.openxmlformats.org/officeDocument/2006/relationships/customXml" Target="../ink/ink7210.xml"/><Relationship Id="rId219" Type="http://schemas.openxmlformats.org/officeDocument/2006/relationships/image" Target="../media/image6758.png"/><Relationship Id="rId370" Type="http://schemas.openxmlformats.org/officeDocument/2006/relationships/customXml" Target="../ink/ink7303.xml"/><Relationship Id="rId391" Type="http://schemas.openxmlformats.org/officeDocument/2006/relationships/image" Target="../media/image6843.png"/><Relationship Id="rId426" Type="http://schemas.openxmlformats.org/officeDocument/2006/relationships/customXml" Target="../ink/ink7319.xml"/><Relationship Id="rId230" Type="http://schemas.openxmlformats.org/officeDocument/2006/relationships/customXml" Target="../ink/ink7233.xml"/><Relationship Id="rId251" Type="http://schemas.openxmlformats.org/officeDocument/2006/relationships/image" Target="../media/image6774.png"/><Relationship Id="rId468" Type="http://schemas.openxmlformats.org/officeDocument/2006/relationships/customXml" Target="../ink/ink7327.xml"/><Relationship Id="rId489" Type="http://schemas.openxmlformats.org/officeDocument/2006/relationships/image" Target="../media/image6876.png"/><Relationship Id="rId25" Type="http://schemas.openxmlformats.org/officeDocument/2006/relationships/customXml" Target="../ink/ink7130.xml"/><Relationship Id="rId46" Type="http://schemas.openxmlformats.org/officeDocument/2006/relationships/image" Target="../media/image6675.png"/><Relationship Id="rId67" Type="http://schemas.openxmlformats.org/officeDocument/2006/relationships/customXml" Target="../ink/ink7151.xml"/><Relationship Id="rId272" Type="http://schemas.openxmlformats.org/officeDocument/2006/relationships/customXml" Target="../ink/ink7254.xml"/><Relationship Id="rId293" Type="http://schemas.openxmlformats.org/officeDocument/2006/relationships/image" Target="../media/image6794.png"/><Relationship Id="rId307" Type="http://schemas.openxmlformats.org/officeDocument/2006/relationships/image" Target="../media/image6801.png"/><Relationship Id="rId328" Type="http://schemas.openxmlformats.org/officeDocument/2006/relationships/customXml" Target="../ink/ink7282.xml"/><Relationship Id="rId349" Type="http://schemas.openxmlformats.org/officeDocument/2006/relationships/image" Target="../media/image6822.png"/><Relationship Id="rId514" Type="http://schemas.openxmlformats.org/officeDocument/2006/relationships/customXml" Target="../ink/ink7350.xml"/><Relationship Id="rId88" Type="http://schemas.openxmlformats.org/officeDocument/2006/relationships/image" Target="../media/image6695.png"/><Relationship Id="rId111" Type="http://schemas.openxmlformats.org/officeDocument/2006/relationships/customXml" Target="../ink/ink7173.xml"/><Relationship Id="rId132" Type="http://schemas.openxmlformats.org/officeDocument/2006/relationships/customXml" Target="../ink/ink7184.xml"/><Relationship Id="rId153" Type="http://schemas.openxmlformats.org/officeDocument/2006/relationships/image" Target="../media/image6725.png"/><Relationship Id="rId174" Type="http://schemas.openxmlformats.org/officeDocument/2006/relationships/customXml" Target="../ink/ink7205.xml"/><Relationship Id="rId195" Type="http://schemas.openxmlformats.org/officeDocument/2006/relationships/image" Target="../media/image6746.png"/><Relationship Id="rId209" Type="http://schemas.openxmlformats.org/officeDocument/2006/relationships/image" Target="../media/image6753.png"/><Relationship Id="rId360" Type="http://schemas.openxmlformats.org/officeDocument/2006/relationships/customXml" Target="../ink/ink7298.xml"/><Relationship Id="rId381" Type="http://schemas.openxmlformats.org/officeDocument/2006/relationships/image" Target="../media/image6838.png"/><Relationship Id="rId220" Type="http://schemas.openxmlformats.org/officeDocument/2006/relationships/customXml" Target="../ink/ink7228.xml"/><Relationship Id="rId241" Type="http://schemas.openxmlformats.org/officeDocument/2006/relationships/image" Target="../media/image6769.png"/><Relationship Id="rId479" Type="http://schemas.openxmlformats.org/officeDocument/2006/relationships/image" Target="../media/image6871.png"/><Relationship Id="rId15" Type="http://schemas.openxmlformats.org/officeDocument/2006/relationships/customXml" Target="../ink/ink7125.xml"/><Relationship Id="rId36" Type="http://schemas.openxmlformats.org/officeDocument/2006/relationships/image" Target="../media/image6670.png"/><Relationship Id="rId57" Type="http://schemas.openxmlformats.org/officeDocument/2006/relationships/customXml" Target="../ink/ink7146.xml"/><Relationship Id="rId262" Type="http://schemas.openxmlformats.org/officeDocument/2006/relationships/customXml" Target="../ink/ink7249.xml"/><Relationship Id="rId283" Type="http://schemas.openxmlformats.org/officeDocument/2006/relationships/image" Target="../media/image6789.png"/><Relationship Id="rId318" Type="http://schemas.openxmlformats.org/officeDocument/2006/relationships/customXml" Target="../ink/ink7277.xml"/><Relationship Id="rId339" Type="http://schemas.openxmlformats.org/officeDocument/2006/relationships/image" Target="../media/image6817.png"/><Relationship Id="rId490" Type="http://schemas.openxmlformats.org/officeDocument/2006/relationships/customXml" Target="../ink/ink7338.xml"/><Relationship Id="rId504" Type="http://schemas.openxmlformats.org/officeDocument/2006/relationships/customXml" Target="../ink/ink7345.xml"/><Relationship Id="rId525" Type="http://schemas.openxmlformats.org/officeDocument/2006/relationships/image" Target="../media/image6632.png"/><Relationship Id="rId78" Type="http://schemas.openxmlformats.org/officeDocument/2006/relationships/image" Target="../media/image6690.png"/><Relationship Id="rId99" Type="http://schemas.openxmlformats.org/officeDocument/2006/relationships/customXml" Target="../ink/ink7167.xml"/><Relationship Id="rId101" Type="http://schemas.openxmlformats.org/officeDocument/2006/relationships/customXml" Target="../ink/ink7168.xml"/><Relationship Id="rId122" Type="http://schemas.openxmlformats.org/officeDocument/2006/relationships/customXml" Target="../ink/ink7179.xml"/><Relationship Id="rId143" Type="http://schemas.openxmlformats.org/officeDocument/2006/relationships/image" Target="../media/image6720.png"/><Relationship Id="rId164" Type="http://schemas.openxmlformats.org/officeDocument/2006/relationships/customXml" Target="../ink/ink7200.xml"/><Relationship Id="rId185" Type="http://schemas.openxmlformats.org/officeDocument/2006/relationships/image" Target="../media/image6741.png"/><Relationship Id="rId350" Type="http://schemas.openxmlformats.org/officeDocument/2006/relationships/customXml" Target="../ink/ink7293.xml"/><Relationship Id="rId371" Type="http://schemas.openxmlformats.org/officeDocument/2006/relationships/image" Target="../media/image6833.png"/><Relationship Id="rId9" Type="http://schemas.openxmlformats.org/officeDocument/2006/relationships/customXml" Target="../ink/ink7122.xml"/><Relationship Id="rId210" Type="http://schemas.openxmlformats.org/officeDocument/2006/relationships/customXml" Target="../ink/ink7223.xml"/><Relationship Id="rId392" Type="http://schemas.openxmlformats.org/officeDocument/2006/relationships/customXml" Target="../ink/ink7314.xml"/><Relationship Id="rId427" Type="http://schemas.openxmlformats.org/officeDocument/2006/relationships/image" Target="../media/image6807.png"/><Relationship Id="rId469" Type="http://schemas.openxmlformats.org/officeDocument/2006/relationships/image" Target="../media/image6866.png"/><Relationship Id="rId26" Type="http://schemas.openxmlformats.org/officeDocument/2006/relationships/image" Target="../media/image6665.png"/><Relationship Id="rId231" Type="http://schemas.openxmlformats.org/officeDocument/2006/relationships/image" Target="../media/image6764.png"/><Relationship Id="rId252" Type="http://schemas.openxmlformats.org/officeDocument/2006/relationships/customXml" Target="../ink/ink7244.xml"/><Relationship Id="rId273" Type="http://schemas.openxmlformats.org/officeDocument/2006/relationships/image" Target="../media/image44950.png"/><Relationship Id="rId294" Type="http://schemas.openxmlformats.org/officeDocument/2006/relationships/customXml" Target="../ink/ink7265.xml"/><Relationship Id="rId308" Type="http://schemas.openxmlformats.org/officeDocument/2006/relationships/customXml" Target="../ink/ink7272.xml"/><Relationship Id="rId329" Type="http://schemas.openxmlformats.org/officeDocument/2006/relationships/image" Target="../media/image6812.png"/><Relationship Id="rId480" Type="http://schemas.openxmlformats.org/officeDocument/2006/relationships/customXml" Target="../ink/ink7333.xml"/><Relationship Id="rId515" Type="http://schemas.openxmlformats.org/officeDocument/2006/relationships/image" Target="../media/image6512.png"/><Relationship Id="rId47" Type="http://schemas.openxmlformats.org/officeDocument/2006/relationships/customXml" Target="../ink/ink7141.xml"/><Relationship Id="rId68" Type="http://schemas.openxmlformats.org/officeDocument/2006/relationships/image" Target="../media/image6685.png"/><Relationship Id="rId89" Type="http://schemas.openxmlformats.org/officeDocument/2006/relationships/customXml" Target="../ink/ink7162.xml"/><Relationship Id="rId112" Type="http://schemas.openxmlformats.org/officeDocument/2006/relationships/image" Target="../media/image6705.png"/><Relationship Id="rId133" Type="http://schemas.openxmlformats.org/officeDocument/2006/relationships/image" Target="../media/image6715.png"/><Relationship Id="rId154" Type="http://schemas.openxmlformats.org/officeDocument/2006/relationships/customXml" Target="../ink/ink7195.xml"/><Relationship Id="rId175" Type="http://schemas.openxmlformats.org/officeDocument/2006/relationships/image" Target="../media/image6736.png"/><Relationship Id="rId340" Type="http://schemas.openxmlformats.org/officeDocument/2006/relationships/customXml" Target="../ink/ink7288.xml"/><Relationship Id="rId361" Type="http://schemas.openxmlformats.org/officeDocument/2006/relationships/image" Target="../media/image6828.png"/><Relationship Id="rId196" Type="http://schemas.openxmlformats.org/officeDocument/2006/relationships/customXml" Target="../ink/ink7216.xml"/><Relationship Id="rId200" Type="http://schemas.openxmlformats.org/officeDocument/2006/relationships/customXml" Target="../ink/ink7218.xml"/><Relationship Id="rId382" Type="http://schemas.openxmlformats.org/officeDocument/2006/relationships/customXml" Target="../ink/ink7309.xml"/><Relationship Id="rId417" Type="http://schemas.openxmlformats.org/officeDocument/2006/relationships/image" Target="../media/image6856.png"/><Relationship Id="rId16" Type="http://schemas.openxmlformats.org/officeDocument/2006/relationships/image" Target="../media/image6660.png"/><Relationship Id="rId221" Type="http://schemas.openxmlformats.org/officeDocument/2006/relationships/image" Target="../media/image6759.png"/><Relationship Id="rId242" Type="http://schemas.openxmlformats.org/officeDocument/2006/relationships/customXml" Target="../ink/ink7239.xml"/><Relationship Id="rId263" Type="http://schemas.openxmlformats.org/officeDocument/2006/relationships/image" Target="../media/image6780.png"/><Relationship Id="rId284" Type="http://schemas.openxmlformats.org/officeDocument/2006/relationships/customXml" Target="../ink/ink7260.xml"/><Relationship Id="rId319" Type="http://schemas.openxmlformats.org/officeDocument/2006/relationships/image" Target="../media/image6778.png"/><Relationship Id="rId470" Type="http://schemas.openxmlformats.org/officeDocument/2006/relationships/customXml" Target="../ink/ink7328.xml"/><Relationship Id="rId491" Type="http://schemas.openxmlformats.org/officeDocument/2006/relationships/image" Target="../media/image6877.png"/><Relationship Id="rId505" Type="http://schemas.openxmlformats.org/officeDocument/2006/relationships/image" Target="../media/image6087.png"/><Relationship Id="rId37" Type="http://schemas.openxmlformats.org/officeDocument/2006/relationships/customXml" Target="../ink/ink7136.xml"/><Relationship Id="rId58" Type="http://schemas.openxmlformats.org/officeDocument/2006/relationships/image" Target="../media/image6680.png"/><Relationship Id="rId79" Type="http://schemas.openxmlformats.org/officeDocument/2006/relationships/customXml" Target="../ink/ink7157.xml"/><Relationship Id="rId102" Type="http://schemas.openxmlformats.org/officeDocument/2006/relationships/image" Target="../media/image6702.png"/><Relationship Id="rId123" Type="http://schemas.openxmlformats.org/officeDocument/2006/relationships/image" Target="../media/image6710.png"/><Relationship Id="rId144" Type="http://schemas.openxmlformats.org/officeDocument/2006/relationships/customXml" Target="../ink/ink7190.xml"/><Relationship Id="rId330" Type="http://schemas.openxmlformats.org/officeDocument/2006/relationships/customXml" Target="../ink/ink7283.xml"/><Relationship Id="rId90" Type="http://schemas.openxmlformats.org/officeDocument/2006/relationships/image" Target="../media/image6696.png"/><Relationship Id="rId165" Type="http://schemas.openxmlformats.org/officeDocument/2006/relationships/image" Target="../media/image6731.png"/><Relationship Id="rId186" Type="http://schemas.openxmlformats.org/officeDocument/2006/relationships/customXml" Target="../ink/ink7211.xml"/><Relationship Id="rId351" Type="http://schemas.openxmlformats.org/officeDocument/2006/relationships/image" Target="../media/image6823.png"/><Relationship Id="rId372" Type="http://schemas.openxmlformats.org/officeDocument/2006/relationships/customXml" Target="../ink/ink7304.xml"/><Relationship Id="rId428" Type="http://schemas.openxmlformats.org/officeDocument/2006/relationships/customXml" Target="../ink/ink7320.xml"/><Relationship Id="rId211" Type="http://schemas.openxmlformats.org/officeDocument/2006/relationships/image" Target="../media/image6754.png"/><Relationship Id="rId232" Type="http://schemas.openxmlformats.org/officeDocument/2006/relationships/customXml" Target="../ink/ink7234.xml"/><Relationship Id="rId253" Type="http://schemas.openxmlformats.org/officeDocument/2006/relationships/image" Target="../media/image6775.png"/><Relationship Id="rId274" Type="http://schemas.openxmlformats.org/officeDocument/2006/relationships/customXml" Target="../ink/ink7255.xml"/><Relationship Id="rId295" Type="http://schemas.openxmlformats.org/officeDocument/2006/relationships/image" Target="../media/image6795.png"/><Relationship Id="rId309" Type="http://schemas.openxmlformats.org/officeDocument/2006/relationships/image" Target="../media/image6802.png"/><Relationship Id="rId481" Type="http://schemas.openxmlformats.org/officeDocument/2006/relationships/image" Target="../media/image6872.png"/><Relationship Id="rId516" Type="http://schemas.openxmlformats.org/officeDocument/2006/relationships/customXml" Target="../ink/ink7351.xml"/><Relationship Id="rId27" Type="http://schemas.openxmlformats.org/officeDocument/2006/relationships/customXml" Target="../ink/ink7131.xml"/><Relationship Id="rId48" Type="http://schemas.openxmlformats.org/officeDocument/2006/relationships/image" Target="../media/image6676.png"/><Relationship Id="rId69" Type="http://schemas.openxmlformats.org/officeDocument/2006/relationships/customXml" Target="../ink/ink7152.xml"/><Relationship Id="rId113" Type="http://schemas.openxmlformats.org/officeDocument/2006/relationships/customXml" Target="../ink/ink7174.xml"/><Relationship Id="rId134" Type="http://schemas.openxmlformats.org/officeDocument/2006/relationships/customXml" Target="../ink/ink7185.xml"/><Relationship Id="rId320" Type="http://schemas.openxmlformats.org/officeDocument/2006/relationships/customXml" Target="../ink/ink7278.xml"/><Relationship Id="rId80" Type="http://schemas.openxmlformats.org/officeDocument/2006/relationships/image" Target="../media/image6691.png"/><Relationship Id="rId155" Type="http://schemas.openxmlformats.org/officeDocument/2006/relationships/image" Target="../media/image6726.png"/><Relationship Id="rId176" Type="http://schemas.openxmlformats.org/officeDocument/2006/relationships/customXml" Target="../ink/ink7206.xml"/><Relationship Id="rId197" Type="http://schemas.openxmlformats.org/officeDocument/2006/relationships/image" Target="../media/image6747.png"/><Relationship Id="rId341" Type="http://schemas.openxmlformats.org/officeDocument/2006/relationships/image" Target="../media/image6818.png"/><Relationship Id="rId362" Type="http://schemas.openxmlformats.org/officeDocument/2006/relationships/customXml" Target="../ink/ink7299.xml"/><Relationship Id="rId383" Type="http://schemas.openxmlformats.org/officeDocument/2006/relationships/image" Target="../media/image6839.png"/><Relationship Id="rId418" Type="http://schemas.openxmlformats.org/officeDocument/2006/relationships/customXml" Target="../ink/ink7315.xml"/><Relationship Id="rId201" Type="http://schemas.openxmlformats.org/officeDocument/2006/relationships/image" Target="../media/image6749.png"/><Relationship Id="rId222" Type="http://schemas.openxmlformats.org/officeDocument/2006/relationships/customXml" Target="../ink/ink7229.xml"/><Relationship Id="rId243" Type="http://schemas.openxmlformats.org/officeDocument/2006/relationships/image" Target="../media/image6770.png"/><Relationship Id="rId264" Type="http://schemas.openxmlformats.org/officeDocument/2006/relationships/customXml" Target="../ink/ink7250.xml"/><Relationship Id="rId285" Type="http://schemas.openxmlformats.org/officeDocument/2006/relationships/image" Target="../media/image6790.png"/><Relationship Id="rId471" Type="http://schemas.openxmlformats.org/officeDocument/2006/relationships/image" Target="../media/image6867.png"/><Relationship Id="rId506" Type="http://schemas.openxmlformats.org/officeDocument/2006/relationships/customXml" Target="../ink/ink7346.xml"/><Relationship Id="rId17" Type="http://schemas.openxmlformats.org/officeDocument/2006/relationships/customXml" Target="../ink/ink7126.xml"/><Relationship Id="rId38" Type="http://schemas.openxmlformats.org/officeDocument/2006/relationships/image" Target="../media/image6671.png"/><Relationship Id="rId59" Type="http://schemas.openxmlformats.org/officeDocument/2006/relationships/customXml" Target="../ink/ink7147.xml"/><Relationship Id="rId103" Type="http://schemas.openxmlformats.org/officeDocument/2006/relationships/customXml" Target="../ink/ink7169.xml"/><Relationship Id="rId124" Type="http://schemas.openxmlformats.org/officeDocument/2006/relationships/customXml" Target="../ink/ink7180.xml"/><Relationship Id="rId310" Type="http://schemas.openxmlformats.org/officeDocument/2006/relationships/customXml" Target="../ink/ink7273.xml"/><Relationship Id="rId492" Type="http://schemas.openxmlformats.org/officeDocument/2006/relationships/customXml" Target="../ink/ink7339.xml"/><Relationship Id="rId70" Type="http://schemas.openxmlformats.org/officeDocument/2006/relationships/image" Target="../media/image6686.png"/><Relationship Id="rId91" Type="http://schemas.openxmlformats.org/officeDocument/2006/relationships/customXml" Target="../ink/ink7163.xml"/><Relationship Id="rId145" Type="http://schemas.openxmlformats.org/officeDocument/2006/relationships/image" Target="../media/image6721.png"/><Relationship Id="rId166" Type="http://schemas.openxmlformats.org/officeDocument/2006/relationships/customXml" Target="../ink/ink7201.xml"/><Relationship Id="rId187" Type="http://schemas.openxmlformats.org/officeDocument/2006/relationships/image" Target="../media/image6742.png"/><Relationship Id="rId331" Type="http://schemas.openxmlformats.org/officeDocument/2006/relationships/image" Target="../media/image6783.png"/><Relationship Id="rId352" Type="http://schemas.openxmlformats.org/officeDocument/2006/relationships/customXml" Target="../ink/ink7294.xml"/><Relationship Id="rId373" Type="http://schemas.openxmlformats.org/officeDocument/2006/relationships/image" Target="../media/image6834.png"/><Relationship Id="rId429" Type="http://schemas.openxmlformats.org/officeDocument/2006/relationships/image" Target="../media/image6813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7224.xml"/><Relationship Id="rId233" Type="http://schemas.openxmlformats.org/officeDocument/2006/relationships/image" Target="../media/image6765.png"/><Relationship Id="rId254" Type="http://schemas.openxmlformats.org/officeDocument/2006/relationships/customXml" Target="../ink/ink7245.xml"/><Relationship Id="rId28" Type="http://schemas.openxmlformats.org/officeDocument/2006/relationships/image" Target="../media/image6666.png"/><Relationship Id="rId49" Type="http://schemas.openxmlformats.org/officeDocument/2006/relationships/customXml" Target="../ink/ink7142.xml"/><Relationship Id="rId114" Type="http://schemas.openxmlformats.org/officeDocument/2006/relationships/image" Target="../media/image6706.png"/><Relationship Id="rId275" Type="http://schemas.openxmlformats.org/officeDocument/2006/relationships/image" Target="../media/image6786.png"/><Relationship Id="rId296" Type="http://schemas.openxmlformats.org/officeDocument/2006/relationships/customXml" Target="../ink/ink7266.xml"/><Relationship Id="rId300" Type="http://schemas.openxmlformats.org/officeDocument/2006/relationships/customXml" Target="../ink/ink7268.xml"/><Relationship Id="rId482" Type="http://schemas.openxmlformats.org/officeDocument/2006/relationships/customXml" Target="../ink/ink7334.xml"/><Relationship Id="rId517" Type="http://schemas.openxmlformats.org/officeDocument/2006/relationships/image" Target="../media/image6513.png"/><Relationship Id="rId60" Type="http://schemas.openxmlformats.org/officeDocument/2006/relationships/image" Target="../media/image6681.png"/><Relationship Id="rId81" Type="http://schemas.openxmlformats.org/officeDocument/2006/relationships/customXml" Target="../ink/ink7158.xml"/><Relationship Id="rId135" Type="http://schemas.openxmlformats.org/officeDocument/2006/relationships/image" Target="../media/image6716.png"/><Relationship Id="rId156" Type="http://schemas.openxmlformats.org/officeDocument/2006/relationships/customXml" Target="../ink/ink7196.xml"/><Relationship Id="rId177" Type="http://schemas.openxmlformats.org/officeDocument/2006/relationships/image" Target="../media/image6737.png"/><Relationship Id="rId198" Type="http://schemas.openxmlformats.org/officeDocument/2006/relationships/customXml" Target="../ink/ink7217.xml"/><Relationship Id="rId321" Type="http://schemas.openxmlformats.org/officeDocument/2006/relationships/image" Target="../media/image6808.png"/><Relationship Id="rId342" Type="http://schemas.openxmlformats.org/officeDocument/2006/relationships/customXml" Target="../ink/ink7289.xml"/><Relationship Id="rId363" Type="http://schemas.openxmlformats.org/officeDocument/2006/relationships/image" Target="../media/image6829.png"/><Relationship Id="rId384" Type="http://schemas.openxmlformats.org/officeDocument/2006/relationships/customXml" Target="../ink/ink7310.xml"/><Relationship Id="rId419" Type="http://schemas.openxmlformats.org/officeDocument/2006/relationships/image" Target="../media/image6857.png"/><Relationship Id="rId202" Type="http://schemas.openxmlformats.org/officeDocument/2006/relationships/customXml" Target="../ink/ink7219.xml"/><Relationship Id="rId223" Type="http://schemas.openxmlformats.org/officeDocument/2006/relationships/image" Target="../media/image6760.png"/><Relationship Id="rId244" Type="http://schemas.openxmlformats.org/officeDocument/2006/relationships/customXml" Target="../ink/ink7240.xml"/><Relationship Id="rId430" Type="http://schemas.openxmlformats.org/officeDocument/2006/relationships/customXml" Target="../ink/ink7321.xml"/><Relationship Id="rId18" Type="http://schemas.openxmlformats.org/officeDocument/2006/relationships/image" Target="../media/image6661.png"/><Relationship Id="rId39" Type="http://schemas.openxmlformats.org/officeDocument/2006/relationships/customXml" Target="../ink/ink7137.xml"/><Relationship Id="rId265" Type="http://schemas.openxmlformats.org/officeDocument/2006/relationships/image" Target="../media/image6781.png"/><Relationship Id="rId286" Type="http://schemas.openxmlformats.org/officeDocument/2006/relationships/customXml" Target="../ink/ink7261.xml"/><Relationship Id="rId472" Type="http://schemas.openxmlformats.org/officeDocument/2006/relationships/customXml" Target="../ink/ink7329.xml"/><Relationship Id="rId493" Type="http://schemas.openxmlformats.org/officeDocument/2006/relationships/image" Target="../media/image6878.png"/><Relationship Id="rId507" Type="http://schemas.openxmlformats.org/officeDocument/2006/relationships/image" Target="../media/image6088.png"/><Relationship Id="rId50" Type="http://schemas.openxmlformats.org/officeDocument/2006/relationships/image" Target="../media/image6677.png"/><Relationship Id="rId104" Type="http://schemas.openxmlformats.org/officeDocument/2006/relationships/image" Target="../media/image4603.png"/><Relationship Id="rId125" Type="http://schemas.openxmlformats.org/officeDocument/2006/relationships/image" Target="../media/image6711.png"/><Relationship Id="rId146" Type="http://schemas.openxmlformats.org/officeDocument/2006/relationships/customXml" Target="../ink/ink7191.xml"/><Relationship Id="rId167" Type="http://schemas.openxmlformats.org/officeDocument/2006/relationships/image" Target="../media/image6732.png"/><Relationship Id="rId188" Type="http://schemas.openxmlformats.org/officeDocument/2006/relationships/customXml" Target="../ink/ink7212.xml"/><Relationship Id="rId311" Type="http://schemas.openxmlformats.org/officeDocument/2006/relationships/image" Target="../media/image6803.png"/><Relationship Id="rId332" Type="http://schemas.openxmlformats.org/officeDocument/2006/relationships/customXml" Target="../ink/ink7284.xml"/><Relationship Id="rId353" Type="http://schemas.openxmlformats.org/officeDocument/2006/relationships/image" Target="../media/image6824.png"/><Relationship Id="rId374" Type="http://schemas.openxmlformats.org/officeDocument/2006/relationships/customXml" Target="../ink/ink7305.xml"/><Relationship Id="rId71" Type="http://schemas.openxmlformats.org/officeDocument/2006/relationships/customXml" Target="../ink/ink7153.xml"/><Relationship Id="rId92" Type="http://schemas.openxmlformats.org/officeDocument/2006/relationships/image" Target="../media/image6697.png"/><Relationship Id="rId213" Type="http://schemas.openxmlformats.org/officeDocument/2006/relationships/image" Target="../media/image6755.png"/><Relationship Id="rId234" Type="http://schemas.openxmlformats.org/officeDocument/2006/relationships/customXml" Target="../ink/ink7235.xml"/><Relationship Id="rId420" Type="http://schemas.openxmlformats.org/officeDocument/2006/relationships/customXml" Target="../ink/ink7316.xml"/><Relationship Id="rId2" Type="http://schemas.openxmlformats.org/officeDocument/2006/relationships/image" Target="../media/image90.emf"/><Relationship Id="rId29" Type="http://schemas.openxmlformats.org/officeDocument/2006/relationships/customXml" Target="../ink/ink7132.xml"/><Relationship Id="rId255" Type="http://schemas.openxmlformats.org/officeDocument/2006/relationships/image" Target="../media/image6776.png"/><Relationship Id="rId276" Type="http://schemas.openxmlformats.org/officeDocument/2006/relationships/customXml" Target="../ink/ink7256.xml"/><Relationship Id="rId297" Type="http://schemas.openxmlformats.org/officeDocument/2006/relationships/image" Target="../media/image6796.png"/><Relationship Id="rId483" Type="http://schemas.openxmlformats.org/officeDocument/2006/relationships/image" Target="../media/image6873.png"/><Relationship Id="rId518" Type="http://schemas.openxmlformats.org/officeDocument/2006/relationships/customXml" Target="../ink/ink7352.xml"/><Relationship Id="rId40" Type="http://schemas.openxmlformats.org/officeDocument/2006/relationships/image" Target="../media/image6672.png"/><Relationship Id="rId115" Type="http://schemas.openxmlformats.org/officeDocument/2006/relationships/customXml" Target="../ink/ink7175.xml"/><Relationship Id="rId136" Type="http://schemas.openxmlformats.org/officeDocument/2006/relationships/customXml" Target="../ink/ink7186.xml"/><Relationship Id="rId157" Type="http://schemas.openxmlformats.org/officeDocument/2006/relationships/image" Target="../media/image6727.png"/><Relationship Id="rId178" Type="http://schemas.openxmlformats.org/officeDocument/2006/relationships/customXml" Target="../ink/ink7207.xml"/><Relationship Id="rId301" Type="http://schemas.openxmlformats.org/officeDocument/2006/relationships/image" Target="../media/image6798.png"/><Relationship Id="rId322" Type="http://schemas.openxmlformats.org/officeDocument/2006/relationships/customXml" Target="../ink/ink7279.xml"/><Relationship Id="rId343" Type="http://schemas.openxmlformats.org/officeDocument/2006/relationships/image" Target="../media/image6819.png"/><Relationship Id="rId364" Type="http://schemas.openxmlformats.org/officeDocument/2006/relationships/customXml" Target="../ink/ink7300.xml"/><Relationship Id="rId61" Type="http://schemas.openxmlformats.org/officeDocument/2006/relationships/customXml" Target="../ink/ink7148.xml"/><Relationship Id="rId82" Type="http://schemas.openxmlformats.org/officeDocument/2006/relationships/image" Target="../media/image6692.png"/><Relationship Id="rId199" Type="http://schemas.openxmlformats.org/officeDocument/2006/relationships/image" Target="../media/image6748.png"/><Relationship Id="rId203" Type="http://schemas.openxmlformats.org/officeDocument/2006/relationships/image" Target="../media/image6750.png"/><Relationship Id="rId385" Type="http://schemas.openxmlformats.org/officeDocument/2006/relationships/image" Target="../media/image6840.png"/><Relationship Id="rId19" Type="http://schemas.openxmlformats.org/officeDocument/2006/relationships/customXml" Target="../ink/ink7127.xml"/><Relationship Id="rId224" Type="http://schemas.openxmlformats.org/officeDocument/2006/relationships/customXml" Target="../ink/ink7230.xml"/><Relationship Id="rId245" Type="http://schemas.openxmlformats.org/officeDocument/2006/relationships/image" Target="../media/image6771.png"/><Relationship Id="rId266" Type="http://schemas.openxmlformats.org/officeDocument/2006/relationships/customXml" Target="../ink/ink7251.xml"/><Relationship Id="rId287" Type="http://schemas.openxmlformats.org/officeDocument/2006/relationships/image" Target="../media/image50390.png"/><Relationship Id="rId431" Type="http://schemas.openxmlformats.org/officeDocument/2006/relationships/image" Target="../media/image6842.png"/><Relationship Id="rId473" Type="http://schemas.openxmlformats.org/officeDocument/2006/relationships/image" Target="../media/image6868.png"/><Relationship Id="rId494" Type="http://schemas.openxmlformats.org/officeDocument/2006/relationships/customXml" Target="../ink/ink7340.xml"/><Relationship Id="rId508" Type="http://schemas.openxmlformats.org/officeDocument/2006/relationships/customXml" Target="../ink/ink7347.xml"/><Relationship Id="rId30" Type="http://schemas.openxmlformats.org/officeDocument/2006/relationships/image" Target="../media/image6667.png"/><Relationship Id="rId105" Type="http://schemas.openxmlformats.org/officeDocument/2006/relationships/customXml" Target="../ink/ink7170.xml"/><Relationship Id="rId126" Type="http://schemas.openxmlformats.org/officeDocument/2006/relationships/customXml" Target="../ink/ink7181.xml"/><Relationship Id="rId147" Type="http://schemas.openxmlformats.org/officeDocument/2006/relationships/image" Target="../media/image6722.png"/><Relationship Id="rId168" Type="http://schemas.openxmlformats.org/officeDocument/2006/relationships/customXml" Target="../ink/ink7202.xml"/><Relationship Id="rId312" Type="http://schemas.openxmlformats.org/officeDocument/2006/relationships/customXml" Target="../ink/ink7274.xml"/><Relationship Id="rId333" Type="http://schemas.openxmlformats.org/officeDocument/2006/relationships/image" Target="../media/image6814.png"/><Relationship Id="rId354" Type="http://schemas.openxmlformats.org/officeDocument/2006/relationships/customXml" Target="../ink/ink7295.xml"/><Relationship Id="rId51" Type="http://schemas.openxmlformats.org/officeDocument/2006/relationships/customXml" Target="../ink/ink7143.xml"/><Relationship Id="rId72" Type="http://schemas.openxmlformats.org/officeDocument/2006/relationships/image" Target="../media/image6687.png"/><Relationship Id="rId93" Type="http://schemas.openxmlformats.org/officeDocument/2006/relationships/customXml" Target="../ink/ink7164.xml"/><Relationship Id="rId189" Type="http://schemas.openxmlformats.org/officeDocument/2006/relationships/image" Target="../media/image6743.png"/><Relationship Id="rId375" Type="http://schemas.openxmlformats.org/officeDocument/2006/relationships/image" Target="../media/image6835.png"/><Relationship Id="rId3" Type="http://schemas.openxmlformats.org/officeDocument/2006/relationships/customXml" Target="../ink/ink7119.xml"/><Relationship Id="rId214" Type="http://schemas.openxmlformats.org/officeDocument/2006/relationships/customXml" Target="../ink/ink7225.xml"/><Relationship Id="rId235" Type="http://schemas.openxmlformats.org/officeDocument/2006/relationships/image" Target="../media/image6766.png"/><Relationship Id="rId256" Type="http://schemas.openxmlformats.org/officeDocument/2006/relationships/customXml" Target="../ink/ink7246.xml"/><Relationship Id="rId277" Type="http://schemas.openxmlformats.org/officeDocument/2006/relationships/image" Target="../media/image4770.png"/><Relationship Id="rId298" Type="http://schemas.openxmlformats.org/officeDocument/2006/relationships/customXml" Target="../ink/ink7267.xml"/><Relationship Id="rId421" Type="http://schemas.openxmlformats.org/officeDocument/2006/relationships/image" Target="../media/image6858.png"/><Relationship Id="rId463" Type="http://schemas.openxmlformats.org/officeDocument/2006/relationships/image" Target="../media/image6863.png"/><Relationship Id="rId484" Type="http://schemas.openxmlformats.org/officeDocument/2006/relationships/customXml" Target="../ink/ink7335.xml"/><Relationship Id="rId519" Type="http://schemas.openxmlformats.org/officeDocument/2006/relationships/image" Target="../media/image6514.png"/><Relationship Id="rId116" Type="http://schemas.openxmlformats.org/officeDocument/2006/relationships/image" Target="../media/image6707.png"/><Relationship Id="rId137" Type="http://schemas.openxmlformats.org/officeDocument/2006/relationships/image" Target="../media/image6717.png"/><Relationship Id="rId158" Type="http://schemas.openxmlformats.org/officeDocument/2006/relationships/customXml" Target="../ink/ink7197.xml"/><Relationship Id="rId302" Type="http://schemas.openxmlformats.org/officeDocument/2006/relationships/customXml" Target="../ink/ink7269.xml"/><Relationship Id="rId323" Type="http://schemas.openxmlformats.org/officeDocument/2006/relationships/image" Target="../media/image6809.png"/><Relationship Id="rId344" Type="http://schemas.openxmlformats.org/officeDocument/2006/relationships/customXml" Target="../ink/ink7290.xml"/><Relationship Id="rId20" Type="http://schemas.openxmlformats.org/officeDocument/2006/relationships/image" Target="../media/image6662.png"/><Relationship Id="rId41" Type="http://schemas.openxmlformats.org/officeDocument/2006/relationships/customXml" Target="../ink/ink7138.xml"/><Relationship Id="rId62" Type="http://schemas.openxmlformats.org/officeDocument/2006/relationships/image" Target="../media/image6682.png"/><Relationship Id="rId83" Type="http://schemas.openxmlformats.org/officeDocument/2006/relationships/customXml" Target="../ink/ink7159.xml"/><Relationship Id="rId179" Type="http://schemas.openxmlformats.org/officeDocument/2006/relationships/image" Target="../media/image6738.png"/><Relationship Id="rId365" Type="http://schemas.openxmlformats.org/officeDocument/2006/relationships/image" Target="../media/image6830.png"/><Relationship Id="rId386" Type="http://schemas.openxmlformats.org/officeDocument/2006/relationships/customXml" Target="../ink/ink7311.xml"/><Relationship Id="rId190" Type="http://schemas.openxmlformats.org/officeDocument/2006/relationships/customXml" Target="../ink/ink7213.xml"/><Relationship Id="rId204" Type="http://schemas.openxmlformats.org/officeDocument/2006/relationships/customXml" Target="../ink/ink7220.xml"/><Relationship Id="rId225" Type="http://schemas.openxmlformats.org/officeDocument/2006/relationships/image" Target="../media/image6761.png"/><Relationship Id="rId246" Type="http://schemas.openxmlformats.org/officeDocument/2006/relationships/customXml" Target="../ink/ink7241.xml"/><Relationship Id="rId267" Type="http://schemas.openxmlformats.org/officeDocument/2006/relationships/image" Target="../media/image6782.png"/><Relationship Id="rId288" Type="http://schemas.openxmlformats.org/officeDocument/2006/relationships/customXml" Target="../ink/ink7262.xml"/><Relationship Id="rId432" Type="http://schemas.openxmlformats.org/officeDocument/2006/relationships/customXml" Target="../ink/ink7322.xml"/><Relationship Id="rId474" Type="http://schemas.openxmlformats.org/officeDocument/2006/relationships/customXml" Target="../ink/ink7330.xml"/><Relationship Id="rId509" Type="http://schemas.openxmlformats.org/officeDocument/2006/relationships/image" Target="../media/image6498.png"/><Relationship Id="rId106" Type="http://schemas.openxmlformats.org/officeDocument/2006/relationships/image" Target="../media/image6703.png"/><Relationship Id="rId127" Type="http://schemas.openxmlformats.org/officeDocument/2006/relationships/image" Target="../media/image6712.png"/><Relationship Id="rId313" Type="http://schemas.openxmlformats.org/officeDocument/2006/relationships/image" Target="../media/image6804.png"/><Relationship Id="rId495" Type="http://schemas.openxmlformats.org/officeDocument/2006/relationships/image" Target="../media/image6879.png"/><Relationship Id="rId10" Type="http://schemas.openxmlformats.org/officeDocument/2006/relationships/image" Target="../media/image6657.png"/><Relationship Id="rId31" Type="http://schemas.openxmlformats.org/officeDocument/2006/relationships/customXml" Target="../ink/ink7133.xml"/><Relationship Id="rId52" Type="http://schemas.openxmlformats.org/officeDocument/2006/relationships/image" Target="../media/image6678.png"/><Relationship Id="rId73" Type="http://schemas.openxmlformats.org/officeDocument/2006/relationships/customXml" Target="../ink/ink7154.xml"/><Relationship Id="rId94" Type="http://schemas.openxmlformats.org/officeDocument/2006/relationships/image" Target="../media/image6698.png"/><Relationship Id="rId148" Type="http://schemas.openxmlformats.org/officeDocument/2006/relationships/customXml" Target="../ink/ink7192.xml"/><Relationship Id="rId169" Type="http://schemas.openxmlformats.org/officeDocument/2006/relationships/image" Target="../media/image6733.png"/><Relationship Id="rId334" Type="http://schemas.openxmlformats.org/officeDocument/2006/relationships/customXml" Target="../ink/ink7285.xml"/><Relationship Id="rId355" Type="http://schemas.openxmlformats.org/officeDocument/2006/relationships/image" Target="../media/image6825.png"/><Relationship Id="rId376" Type="http://schemas.openxmlformats.org/officeDocument/2006/relationships/customXml" Target="../ink/ink7306.xml"/><Relationship Id="rId520" Type="http://schemas.openxmlformats.org/officeDocument/2006/relationships/customXml" Target="../ink/ink7353.xml"/><Relationship Id="rId4" Type="http://schemas.openxmlformats.org/officeDocument/2006/relationships/image" Target="../media/image6654.png"/><Relationship Id="rId180" Type="http://schemas.openxmlformats.org/officeDocument/2006/relationships/customXml" Target="../ink/ink7208.xml"/><Relationship Id="rId215" Type="http://schemas.openxmlformats.org/officeDocument/2006/relationships/image" Target="../media/image6756.png"/><Relationship Id="rId236" Type="http://schemas.openxmlformats.org/officeDocument/2006/relationships/customXml" Target="../ink/ink7236.xml"/><Relationship Id="rId257" Type="http://schemas.openxmlformats.org/officeDocument/2006/relationships/image" Target="../media/image6777.png"/><Relationship Id="rId278" Type="http://schemas.openxmlformats.org/officeDocument/2006/relationships/customXml" Target="../ink/ink7257.xml"/><Relationship Id="rId422" Type="http://schemas.openxmlformats.org/officeDocument/2006/relationships/customXml" Target="../ink/ink7317.xml"/><Relationship Id="rId464" Type="http://schemas.openxmlformats.org/officeDocument/2006/relationships/customXml" Target="../ink/ink7325.xml"/><Relationship Id="rId303" Type="http://schemas.openxmlformats.org/officeDocument/2006/relationships/image" Target="../media/image6799.png"/><Relationship Id="rId485" Type="http://schemas.openxmlformats.org/officeDocument/2006/relationships/image" Target="../media/image6874.png"/><Relationship Id="rId42" Type="http://schemas.openxmlformats.org/officeDocument/2006/relationships/image" Target="../media/image6673.png"/><Relationship Id="rId84" Type="http://schemas.openxmlformats.org/officeDocument/2006/relationships/image" Target="../media/image6693.png"/><Relationship Id="rId138" Type="http://schemas.openxmlformats.org/officeDocument/2006/relationships/customXml" Target="../ink/ink7187.xml"/><Relationship Id="rId345" Type="http://schemas.openxmlformats.org/officeDocument/2006/relationships/image" Target="../media/image6820.png"/><Relationship Id="rId387" Type="http://schemas.openxmlformats.org/officeDocument/2006/relationships/image" Target="../media/image6841.png"/><Relationship Id="rId510" Type="http://schemas.openxmlformats.org/officeDocument/2006/relationships/customXml" Target="../ink/ink7348.xml"/><Relationship Id="rId191" Type="http://schemas.openxmlformats.org/officeDocument/2006/relationships/image" Target="../media/image6744.png"/><Relationship Id="rId205" Type="http://schemas.openxmlformats.org/officeDocument/2006/relationships/image" Target="../media/image6751.png"/><Relationship Id="rId247" Type="http://schemas.openxmlformats.org/officeDocument/2006/relationships/image" Target="../media/image6772.png"/><Relationship Id="rId107" Type="http://schemas.openxmlformats.org/officeDocument/2006/relationships/customXml" Target="../ink/ink7171.xml"/><Relationship Id="rId289" Type="http://schemas.openxmlformats.org/officeDocument/2006/relationships/image" Target="../media/image6792.png"/><Relationship Id="rId496" Type="http://schemas.openxmlformats.org/officeDocument/2006/relationships/customXml" Target="../ink/ink7341.xml"/><Relationship Id="rId11" Type="http://schemas.openxmlformats.org/officeDocument/2006/relationships/customXml" Target="../ink/ink7123.xml"/><Relationship Id="rId53" Type="http://schemas.openxmlformats.org/officeDocument/2006/relationships/customXml" Target="../ink/ink7144.xml"/><Relationship Id="rId149" Type="http://schemas.openxmlformats.org/officeDocument/2006/relationships/image" Target="../media/image6723.png"/><Relationship Id="rId314" Type="http://schemas.openxmlformats.org/officeDocument/2006/relationships/customXml" Target="../ink/ink7275.xml"/><Relationship Id="rId356" Type="http://schemas.openxmlformats.org/officeDocument/2006/relationships/customXml" Target="../ink/ink7296.xml"/><Relationship Id="rId521" Type="http://schemas.openxmlformats.org/officeDocument/2006/relationships/image" Target="../media/image6630.png"/><Relationship Id="rId95" Type="http://schemas.openxmlformats.org/officeDocument/2006/relationships/customXml" Target="../ink/ink7165.xml"/><Relationship Id="rId160" Type="http://schemas.openxmlformats.org/officeDocument/2006/relationships/customXml" Target="../ink/ink7198.xml"/><Relationship Id="rId216" Type="http://schemas.openxmlformats.org/officeDocument/2006/relationships/customXml" Target="../ink/ink7226.xml"/><Relationship Id="rId423" Type="http://schemas.openxmlformats.org/officeDocument/2006/relationships/image" Target="../media/image6791.png"/><Relationship Id="rId258" Type="http://schemas.openxmlformats.org/officeDocument/2006/relationships/customXml" Target="../ink/ink7247.xml"/><Relationship Id="rId465" Type="http://schemas.openxmlformats.org/officeDocument/2006/relationships/image" Target="../media/image6864.png"/><Relationship Id="rId22" Type="http://schemas.openxmlformats.org/officeDocument/2006/relationships/image" Target="../media/image6663.png"/><Relationship Id="rId64" Type="http://schemas.openxmlformats.org/officeDocument/2006/relationships/image" Target="../media/image6683.png"/><Relationship Id="rId118" Type="http://schemas.openxmlformats.org/officeDocument/2006/relationships/customXml" Target="../ink/ink7177.xml"/><Relationship Id="rId325" Type="http://schemas.openxmlformats.org/officeDocument/2006/relationships/image" Target="../media/image6810.png"/><Relationship Id="rId367" Type="http://schemas.openxmlformats.org/officeDocument/2006/relationships/image" Target="../media/image6831.png"/><Relationship Id="rId171" Type="http://schemas.openxmlformats.org/officeDocument/2006/relationships/image" Target="../media/image6734.png"/><Relationship Id="rId227" Type="http://schemas.openxmlformats.org/officeDocument/2006/relationships/image" Target="../media/image6762.png"/><Relationship Id="rId269" Type="http://schemas.openxmlformats.org/officeDocument/2006/relationships/image" Target="../media/image44940.png"/><Relationship Id="rId434" Type="http://schemas.openxmlformats.org/officeDocument/2006/relationships/customXml" Target="../ink/ink7323.xml"/><Relationship Id="rId476" Type="http://schemas.openxmlformats.org/officeDocument/2006/relationships/customXml" Target="../ink/ink7331.xml"/><Relationship Id="rId33" Type="http://schemas.openxmlformats.org/officeDocument/2006/relationships/customXml" Target="../ink/ink7134.xml"/><Relationship Id="rId129" Type="http://schemas.openxmlformats.org/officeDocument/2006/relationships/image" Target="../media/image6713.png"/><Relationship Id="rId280" Type="http://schemas.openxmlformats.org/officeDocument/2006/relationships/customXml" Target="../ink/ink7258.xml"/><Relationship Id="rId336" Type="http://schemas.openxmlformats.org/officeDocument/2006/relationships/customXml" Target="../ink/ink7286.xml"/><Relationship Id="rId501" Type="http://schemas.openxmlformats.org/officeDocument/2006/relationships/image" Target="../media/image6882.png"/><Relationship Id="rId75" Type="http://schemas.openxmlformats.org/officeDocument/2006/relationships/customXml" Target="../ink/ink7155.xml"/><Relationship Id="rId140" Type="http://schemas.openxmlformats.org/officeDocument/2006/relationships/customXml" Target="../ink/ink7188.xml"/><Relationship Id="rId182" Type="http://schemas.openxmlformats.org/officeDocument/2006/relationships/customXml" Target="../ink/ink7209.xml"/><Relationship Id="rId378" Type="http://schemas.openxmlformats.org/officeDocument/2006/relationships/customXml" Target="../ink/ink7307.xml"/><Relationship Id="rId6" Type="http://schemas.openxmlformats.org/officeDocument/2006/relationships/image" Target="../media/image6655.png"/><Relationship Id="rId238" Type="http://schemas.openxmlformats.org/officeDocument/2006/relationships/customXml" Target="../ink/ink7237.xml"/><Relationship Id="rId487" Type="http://schemas.openxmlformats.org/officeDocument/2006/relationships/image" Target="../media/image6875.png"/><Relationship Id="rId291" Type="http://schemas.openxmlformats.org/officeDocument/2006/relationships/image" Target="../media/image6793.png"/><Relationship Id="rId305" Type="http://schemas.openxmlformats.org/officeDocument/2006/relationships/image" Target="../media/image6800.png"/><Relationship Id="rId347" Type="http://schemas.openxmlformats.org/officeDocument/2006/relationships/image" Target="../media/image6821.png"/><Relationship Id="rId512" Type="http://schemas.openxmlformats.org/officeDocument/2006/relationships/customXml" Target="../ink/ink7349.xml"/><Relationship Id="rId44" Type="http://schemas.openxmlformats.org/officeDocument/2006/relationships/image" Target="../media/image6674.png"/><Relationship Id="rId86" Type="http://schemas.openxmlformats.org/officeDocument/2006/relationships/image" Target="../media/image6694.png"/><Relationship Id="rId151" Type="http://schemas.openxmlformats.org/officeDocument/2006/relationships/image" Target="../media/image6724.png"/><Relationship Id="rId389" Type="http://schemas.openxmlformats.org/officeDocument/2006/relationships/image" Target="../media/image6084.png"/><Relationship Id="rId193" Type="http://schemas.openxmlformats.org/officeDocument/2006/relationships/image" Target="../media/image6745.png"/><Relationship Id="rId207" Type="http://schemas.openxmlformats.org/officeDocument/2006/relationships/image" Target="../media/image6752.png"/><Relationship Id="rId249" Type="http://schemas.openxmlformats.org/officeDocument/2006/relationships/image" Target="../media/image6773.png"/><Relationship Id="rId498" Type="http://schemas.openxmlformats.org/officeDocument/2006/relationships/customXml" Target="../ink/ink7342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299" Type="http://schemas.openxmlformats.org/officeDocument/2006/relationships/image" Target="../media/image226.png"/><Relationship Id="rId21" Type="http://schemas.openxmlformats.org/officeDocument/2006/relationships/customXml" Target="../ink/ink62.xml"/><Relationship Id="rId159" Type="http://schemas.openxmlformats.org/officeDocument/2006/relationships/image" Target="../media/image156.png"/><Relationship Id="rId324" Type="http://schemas.openxmlformats.org/officeDocument/2006/relationships/customXml" Target="../ink/ink167.xml"/><Relationship Id="rId531" Type="http://schemas.openxmlformats.org/officeDocument/2006/relationships/customXml" Target="../ink/ink236.xml"/><Relationship Id="rId573" Type="http://schemas.openxmlformats.org/officeDocument/2006/relationships/customXml" Target="../ink/ink258.xml"/><Relationship Id="rId226" Type="http://schemas.openxmlformats.org/officeDocument/2006/relationships/customXml" Target="../ink/ink118.xml"/><Relationship Id="rId433" Type="http://schemas.openxmlformats.org/officeDocument/2006/relationships/customXml" Target="../ink/ink187.xml"/><Relationship Id="rId268" Type="http://schemas.openxmlformats.org/officeDocument/2006/relationships/customXml" Target="../ink/ink139.xml"/><Relationship Id="rId475" Type="http://schemas.openxmlformats.org/officeDocument/2006/relationships/customXml" Target="../ink/ink208.xml"/><Relationship Id="rId128" Type="http://schemas.openxmlformats.org/officeDocument/2006/relationships/customXml" Target="../ink/ink82.xml"/><Relationship Id="rId335" Type="http://schemas.openxmlformats.org/officeDocument/2006/relationships/image" Target="../media/image244.png"/><Relationship Id="rId377" Type="http://schemas.openxmlformats.org/officeDocument/2006/relationships/image" Target="../media/image8100.png"/><Relationship Id="rId500" Type="http://schemas.openxmlformats.org/officeDocument/2006/relationships/image" Target="../media/image44101.png"/><Relationship Id="rId542" Type="http://schemas.openxmlformats.org/officeDocument/2006/relationships/image" Target="../media/image65.png"/><Relationship Id="rId584" Type="http://schemas.openxmlformats.org/officeDocument/2006/relationships/image" Target="../media/image95.png"/><Relationship Id="rId181" Type="http://schemas.openxmlformats.org/officeDocument/2006/relationships/image" Target="../media/image167.png"/><Relationship Id="rId237" Type="http://schemas.openxmlformats.org/officeDocument/2006/relationships/image" Target="../media/image195.png"/><Relationship Id="rId279" Type="http://schemas.openxmlformats.org/officeDocument/2006/relationships/image" Target="../media/image216.png"/><Relationship Id="rId444" Type="http://schemas.openxmlformats.org/officeDocument/2006/relationships/image" Target="../media/image16102.png"/><Relationship Id="rId486" Type="http://schemas.openxmlformats.org/officeDocument/2006/relationships/image" Target="../media/image37102.png"/><Relationship Id="rId290" Type="http://schemas.openxmlformats.org/officeDocument/2006/relationships/customXml" Target="../ink/ink150.xml"/><Relationship Id="rId304" Type="http://schemas.openxmlformats.org/officeDocument/2006/relationships/customXml" Target="../ink/ink157.xml"/><Relationship Id="rId388" Type="http://schemas.openxmlformats.org/officeDocument/2006/relationships/customXml" Target="../ink/ink185.xml"/><Relationship Id="rId511" Type="http://schemas.openxmlformats.org/officeDocument/2006/relationships/customXml" Target="../ink/ink226.xml"/><Relationship Id="rId553" Type="http://schemas.openxmlformats.org/officeDocument/2006/relationships/customXml" Target="../ink/ink247.xml"/><Relationship Id="rId609" Type="http://schemas.openxmlformats.org/officeDocument/2006/relationships/customXml" Target="../ink/ink276.xml"/><Relationship Id="rId192" Type="http://schemas.openxmlformats.org/officeDocument/2006/relationships/customXml" Target="../ink/ink101.xml"/><Relationship Id="rId206" Type="http://schemas.openxmlformats.org/officeDocument/2006/relationships/customXml" Target="../ink/ink108.xml"/><Relationship Id="rId595" Type="http://schemas.openxmlformats.org/officeDocument/2006/relationships/customXml" Target="../ink/ink269.xml"/><Relationship Id="rId248" Type="http://schemas.openxmlformats.org/officeDocument/2006/relationships/customXml" Target="../ink/ink129.xml"/><Relationship Id="rId455" Type="http://schemas.openxmlformats.org/officeDocument/2006/relationships/customXml" Target="../ink/ink198.xml"/><Relationship Id="rId497" Type="http://schemas.openxmlformats.org/officeDocument/2006/relationships/customXml" Target="../ink/ink219.xml"/><Relationship Id="rId620" Type="http://schemas.openxmlformats.org/officeDocument/2006/relationships/image" Target="../media/image113.png"/><Relationship Id="rId12" Type="http://schemas.openxmlformats.org/officeDocument/2006/relationships/image" Target="../media/image83.png"/><Relationship Id="rId315" Type="http://schemas.openxmlformats.org/officeDocument/2006/relationships/image" Target="../media/image234.png"/><Relationship Id="rId522" Type="http://schemas.openxmlformats.org/officeDocument/2006/relationships/image" Target="../media/image55102.png"/><Relationship Id="rId96" Type="http://schemas.openxmlformats.org/officeDocument/2006/relationships/image" Target="../media/image125.png"/><Relationship Id="rId161" Type="http://schemas.openxmlformats.org/officeDocument/2006/relationships/image" Target="../media/image157.png"/><Relationship Id="rId217" Type="http://schemas.openxmlformats.org/officeDocument/2006/relationships/image" Target="../media/image185.png"/><Relationship Id="rId564" Type="http://schemas.openxmlformats.org/officeDocument/2006/relationships/image" Target="../media/image75.png"/><Relationship Id="rId259" Type="http://schemas.openxmlformats.org/officeDocument/2006/relationships/image" Target="../media/image206.png"/><Relationship Id="rId466" Type="http://schemas.openxmlformats.org/officeDocument/2006/relationships/image" Target="../media/image27102.png"/><Relationship Id="rId23" Type="http://schemas.openxmlformats.org/officeDocument/2006/relationships/customXml" Target="../ink/ink63.xml"/><Relationship Id="rId119" Type="http://schemas.openxmlformats.org/officeDocument/2006/relationships/image" Target="../media/image136.png"/><Relationship Id="rId270" Type="http://schemas.openxmlformats.org/officeDocument/2006/relationships/customXml" Target="../ink/ink140.xml"/><Relationship Id="rId291" Type="http://schemas.openxmlformats.org/officeDocument/2006/relationships/image" Target="../media/image222.png"/><Relationship Id="rId305" Type="http://schemas.openxmlformats.org/officeDocument/2006/relationships/image" Target="../media/image229.png"/><Relationship Id="rId326" Type="http://schemas.openxmlformats.org/officeDocument/2006/relationships/customXml" Target="../ink/ink168.xml"/><Relationship Id="rId512" Type="http://schemas.openxmlformats.org/officeDocument/2006/relationships/image" Target="../media/image50101.png"/><Relationship Id="rId533" Type="http://schemas.openxmlformats.org/officeDocument/2006/relationships/customXml" Target="../ink/ink237.xml"/><Relationship Id="rId130" Type="http://schemas.openxmlformats.org/officeDocument/2006/relationships/customXml" Target="../ink/ink83.xml"/><Relationship Id="rId554" Type="http://schemas.openxmlformats.org/officeDocument/2006/relationships/image" Target="../media/image71.png"/><Relationship Id="rId575" Type="http://schemas.openxmlformats.org/officeDocument/2006/relationships/customXml" Target="../ink/ink259.xml"/><Relationship Id="rId596" Type="http://schemas.openxmlformats.org/officeDocument/2006/relationships/image" Target="../media/image101.png"/><Relationship Id="rId193" Type="http://schemas.openxmlformats.org/officeDocument/2006/relationships/image" Target="../media/image173.png"/><Relationship Id="rId207" Type="http://schemas.openxmlformats.org/officeDocument/2006/relationships/image" Target="../media/image180.png"/><Relationship Id="rId228" Type="http://schemas.openxmlformats.org/officeDocument/2006/relationships/customXml" Target="../ink/ink119.xml"/><Relationship Id="rId249" Type="http://schemas.openxmlformats.org/officeDocument/2006/relationships/image" Target="../media/image201.png"/><Relationship Id="rId435" Type="http://schemas.openxmlformats.org/officeDocument/2006/relationships/customXml" Target="../ink/ink188.xml"/><Relationship Id="rId456" Type="http://schemas.openxmlformats.org/officeDocument/2006/relationships/image" Target="../media/image22102.png"/><Relationship Id="rId477" Type="http://schemas.openxmlformats.org/officeDocument/2006/relationships/customXml" Target="../ink/ink209.xml"/><Relationship Id="rId498" Type="http://schemas.openxmlformats.org/officeDocument/2006/relationships/image" Target="../media/image43101.png"/><Relationship Id="rId600" Type="http://schemas.openxmlformats.org/officeDocument/2006/relationships/image" Target="../media/image103.png"/><Relationship Id="rId621" Type="http://schemas.openxmlformats.org/officeDocument/2006/relationships/customXml" Target="../ink/ink282.xml"/><Relationship Id="rId13" Type="http://schemas.openxmlformats.org/officeDocument/2006/relationships/customXml" Target="../ink/ink58.xml"/><Relationship Id="rId260" Type="http://schemas.openxmlformats.org/officeDocument/2006/relationships/customXml" Target="../ink/ink135.xml"/><Relationship Id="rId281" Type="http://schemas.openxmlformats.org/officeDocument/2006/relationships/image" Target="../media/image217.png"/><Relationship Id="rId316" Type="http://schemas.openxmlformats.org/officeDocument/2006/relationships/customXml" Target="../ink/ink163.xml"/><Relationship Id="rId337" Type="http://schemas.openxmlformats.org/officeDocument/2006/relationships/image" Target="../media/image245.png"/><Relationship Id="rId502" Type="http://schemas.openxmlformats.org/officeDocument/2006/relationships/image" Target="../media/image45101.png"/><Relationship Id="rId523" Type="http://schemas.openxmlformats.org/officeDocument/2006/relationships/customXml" Target="../ink/ink232.xml"/><Relationship Id="rId97" Type="http://schemas.openxmlformats.org/officeDocument/2006/relationships/customXml" Target="../ink/ink68.xml"/><Relationship Id="rId120" Type="http://schemas.openxmlformats.org/officeDocument/2006/relationships/customXml" Target="../ink/ink78.xml"/><Relationship Id="rId379" Type="http://schemas.openxmlformats.org/officeDocument/2006/relationships/image" Target="../media/image266.png"/><Relationship Id="rId544" Type="http://schemas.openxmlformats.org/officeDocument/2006/relationships/image" Target="../media/image66.png"/><Relationship Id="rId565" Type="http://schemas.openxmlformats.org/officeDocument/2006/relationships/customXml" Target="../ink/ink254.xml"/><Relationship Id="rId586" Type="http://schemas.openxmlformats.org/officeDocument/2006/relationships/image" Target="../media/image96.png"/><Relationship Id="rId162" Type="http://schemas.openxmlformats.org/officeDocument/2006/relationships/customXml" Target="../ink/ink89.xml"/><Relationship Id="rId183" Type="http://schemas.openxmlformats.org/officeDocument/2006/relationships/image" Target="../media/image168.png"/><Relationship Id="rId218" Type="http://schemas.openxmlformats.org/officeDocument/2006/relationships/customXml" Target="../ink/ink114.xml"/><Relationship Id="rId239" Type="http://schemas.openxmlformats.org/officeDocument/2006/relationships/image" Target="../media/image196.png"/><Relationship Id="rId446" Type="http://schemas.openxmlformats.org/officeDocument/2006/relationships/image" Target="../media/image17101.png"/><Relationship Id="rId467" Type="http://schemas.openxmlformats.org/officeDocument/2006/relationships/customXml" Target="../ink/ink204.xml"/><Relationship Id="rId611" Type="http://schemas.openxmlformats.org/officeDocument/2006/relationships/customXml" Target="../ink/ink277.xml"/><Relationship Id="rId250" Type="http://schemas.openxmlformats.org/officeDocument/2006/relationships/customXml" Target="../ink/ink130.xml"/><Relationship Id="rId271" Type="http://schemas.openxmlformats.org/officeDocument/2006/relationships/image" Target="../media/image212.png"/><Relationship Id="rId292" Type="http://schemas.openxmlformats.org/officeDocument/2006/relationships/customXml" Target="../ink/ink151.xml"/><Relationship Id="rId306" Type="http://schemas.openxmlformats.org/officeDocument/2006/relationships/customXml" Target="../ink/ink158.xml"/><Relationship Id="rId488" Type="http://schemas.openxmlformats.org/officeDocument/2006/relationships/image" Target="../media/image38102.png"/><Relationship Id="rId24" Type="http://schemas.openxmlformats.org/officeDocument/2006/relationships/image" Target="../media/image89.png"/><Relationship Id="rId131" Type="http://schemas.openxmlformats.org/officeDocument/2006/relationships/image" Target="../media/image142.png"/><Relationship Id="rId327" Type="http://schemas.openxmlformats.org/officeDocument/2006/relationships/image" Target="../media/image240.png"/><Relationship Id="rId513" Type="http://schemas.openxmlformats.org/officeDocument/2006/relationships/customXml" Target="../ink/ink227.xml"/><Relationship Id="rId534" Type="http://schemas.openxmlformats.org/officeDocument/2006/relationships/image" Target="../media/image61.png"/><Relationship Id="rId555" Type="http://schemas.openxmlformats.org/officeDocument/2006/relationships/customXml" Target="../ink/ink248.xml"/><Relationship Id="rId576" Type="http://schemas.openxmlformats.org/officeDocument/2006/relationships/image" Target="../media/image91.png"/><Relationship Id="rId597" Type="http://schemas.openxmlformats.org/officeDocument/2006/relationships/customXml" Target="../ink/ink270.xml"/><Relationship Id="rId194" Type="http://schemas.openxmlformats.org/officeDocument/2006/relationships/customXml" Target="../ink/ink102.xml"/><Relationship Id="rId208" Type="http://schemas.openxmlformats.org/officeDocument/2006/relationships/customXml" Target="../ink/ink109.xml"/><Relationship Id="rId229" Type="http://schemas.openxmlformats.org/officeDocument/2006/relationships/image" Target="../media/image191.png"/><Relationship Id="rId380" Type="http://schemas.openxmlformats.org/officeDocument/2006/relationships/customXml" Target="../ink/ink181.xml"/><Relationship Id="rId436" Type="http://schemas.openxmlformats.org/officeDocument/2006/relationships/image" Target="../media/image12100.png"/><Relationship Id="rId457" Type="http://schemas.openxmlformats.org/officeDocument/2006/relationships/customXml" Target="../ink/ink199.xml"/><Relationship Id="rId601" Type="http://schemas.openxmlformats.org/officeDocument/2006/relationships/customXml" Target="../ink/ink272.xml"/><Relationship Id="rId622" Type="http://schemas.openxmlformats.org/officeDocument/2006/relationships/image" Target="../media/image114.png"/><Relationship Id="rId240" Type="http://schemas.openxmlformats.org/officeDocument/2006/relationships/customXml" Target="../ink/ink125.xml"/><Relationship Id="rId261" Type="http://schemas.openxmlformats.org/officeDocument/2006/relationships/image" Target="../media/image207.png"/><Relationship Id="rId478" Type="http://schemas.openxmlformats.org/officeDocument/2006/relationships/image" Target="../media/image33102.png"/><Relationship Id="rId499" Type="http://schemas.openxmlformats.org/officeDocument/2006/relationships/customXml" Target="../ink/ink220.xml"/><Relationship Id="rId14" Type="http://schemas.openxmlformats.org/officeDocument/2006/relationships/image" Target="../media/image84.png"/><Relationship Id="rId100" Type="http://schemas.openxmlformats.org/officeDocument/2006/relationships/customXml" Target="../ink/ink70.xml"/><Relationship Id="rId282" Type="http://schemas.openxmlformats.org/officeDocument/2006/relationships/customXml" Target="../ink/ink146.xml"/><Relationship Id="rId317" Type="http://schemas.openxmlformats.org/officeDocument/2006/relationships/image" Target="../media/image235.png"/><Relationship Id="rId338" Type="http://schemas.openxmlformats.org/officeDocument/2006/relationships/customXml" Target="../ink/ink174.xml"/><Relationship Id="rId503" Type="http://schemas.openxmlformats.org/officeDocument/2006/relationships/customXml" Target="../ink/ink222.xml"/><Relationship Id="rId524" Type="http://schemas.openxmlformats.org/officeDocument/2006/relationships/image" Target="../media/image56.png"/><Relationship Id="rId545" Type="http://schemas.openxmlformats.org/officeDocument/2006/relationships/customXml" Target="../ink/ink243.xml"/><Relationship Id="rId566" Type="http://schemas.openxmlformats.org/officeDocument/2006/relationships/image" Target="../media/image76.png"/><Relationship Id="rId587" Type="http://schemas.openxmlformats.org/officeDocument/2006/relationships/customXml" Target="../ink/ink265.xml"/><Relationship Id="rId8" Type="http://schemas.openxmlformats.org/officeDocument/2006/relationships/image" Target="../media/image81.png"/><Relationship Id="rId98" Type="http://schemas.openxmlformats.org/officeDocument/2006/relationships/image" Target="../media/image126.png"/><Relationship Id="rId121" Type="http://schemas.openxmlformats.org/officeDocument/2006/relationships/image" Target="../media/image137.png"/><Relationship Id="rId163" Type="http://schemas.openxmlformats.org/officeDocument/2006/relationships/image" Target="../media/image158.png"/><Relationship Id="rId184" Type="http://schemas.openxmlformats.org/officeDocument/2006/relationships/customXml" Target="../ink/ink97.xml"/><Relationship Id="rId219" Type="http://schemas.openxmlformats.org/officeDocument/2006/relationships/image" Target="../media/image186.png"/><Relationship Id="rId447" Type="http://schemas.openxmlformats.org/officeDocument/2006/relationships/customXml" Target="../ink/ink194.xml"/><Relationship Id="rId612" Type="http://schemas.openxmlformats.org/officeDocument/2006/relationships/image" Target="../media/image109.png"/><Relationship Id="rId230" Type="http://schemas.openxmlformats.org/officeDocument/2006/relationships/customXml" Target="../ink/ink120.xml"/><Relationship Id="rId251" Type="http://schemas.openxmlformats.org/officeDocument/2006/relationships/image" Target="../media/image202.png"/><Relationship Id="rId468" Type="http://schemas.openxmlformats.org/officeDocument/2006/relationships/image" Target="../media/image28102.png"/><Relationship Id="rId489" Type="http://schemas.openxmlformats.org/officeDocument/2006/relationships/customXml" Target="../ink/ink215.xml"/><Relationship Id="rId25" Type="http://schemas.openxmlformats.org/officeDocument/2006/relationships/customXml" Target="../ink/ink64.xml"/><Relationship Id="rId272" Type="http://schemas.openxmlformats.org/officeDocument/2006/relationships/customXml" Target="../ink/ink141.xml"/><Relationship Id="rId293" Type="http://schemas.openxmlformats.org/officeDocument/2006/relationships/image" Target="../media/image223.png"/><Relationship Id="rId307" Type="http://schemas.openxmlformats.org/officeDocument/2006/relationships/image" Target="../media/image230.png"/><Relationship Id="rId328" Type="http://schemas.openxmlformats.org/officeDocument/2006/relationships/customXml" Target="../ink/ink169.xml"/><Relationship Id="rId514" Type="http://schemas.openxmlformats.org/officeDocument/2006/relationships/image" Target="../media/image51101.png"/><Relationship Id="rId535" Type="http://schemas.openxmlformats.org/officeDocument/2006/relationships/customXml" Target="../ink/ink238.xml"/><Relationship Id="rId556" Type="http://schemas.openxmlformats.org/officeDocument/2006/relationships/image" Target="../media/image72.png"/><Relationship Id="rId577" Type="http://schemas.openxmlformats.org/officeDocument/2006/relationships/customXml" Target="../ink/ink260.xml"/><Relationship Id="rId111" Type="http://schemas.openxmlformats.org/officeDocument/2006/relationships/image" Target="../media/image132.png"/><Relationship Id="rId132" Type="http://schemas.openxmlformats.org/officeDocument/2006/relationships/customXml" Target="../ink/ink84.xml"/><Relationship Id="rId153" Type="http://schemas.openxmlformats.org/officeDocument/2006/relationships/image" Target="../media/image153.png"/><Relationship Id="rId195" Type="http://schemas.openxmlformats.org/officeDocument/2006/relationships/image" Target="../media/image174.png"/><Relationship Id="rId209" Type="http://schemas.openxmlformats.org/officeDocument/2006/relationships/image" Target="../media/image181.png"/><Relationship Id="rId381" Type="http://schemas.openxmlformats.org/officeDocument/2006/relationships/image" Target="../media/image267.png"/><Relationship Id="rId598" Type="http://schemas.openxmlformats.org/officeDocument/2006/relationships/image" Target="../media/image102.png"/><Relationship Id="rId602" Type="http://schemas.openxmlformats.org/officeDocument/2006/relationships/image" Target="../media/image104.png"/><Relationship Id="rId220" Type="http://schemas.openxmlformats.org/officeDocument/2006/relationships/customXml" Target="../ink/ink115.xml"/><Relationship Id="rId241" Type="http://schemas.openxmlformats.org/officeDocument/2006/relationships/image" Target="../media/image197.png"/><Relationship Id="rId437" Type="http://schemas.openxmlformats.org/officeDocument/2006/relationships/customXml" Target="../ink/ink189.xml"/><Relationship Id="rId458" Type="http://schemas.openxmlformats.org/officeDocument/2006/relationships/image" Target="../media/image23102.png"/><Relationship Id="rId479" Type="http://schemas.openxmlformats.org/officeDocument/2006/relationships/customXml" Target="../ink/ink210.xml"/><Relationship Id="rId623" Type="http://schemas.openxmlformats.org/officeDocument/2006/relationships/customXml" Target="../ink/ink283.xml"/><Relationship Id="rId15" Type="http://schemas.openxmlformats.org/officeDocument/2006/relationships/customXml" Target="../ink/ink59.xml"/><Relationship Id="rId262" Type="http://schemas.openxmlformats.org/officeDocument/2006/relationships/customXml" Target="../ink/ink136.xml"/><Relationship Id="rId283" Type="http://schemas.openxmlformats.org/officeDocument/2006/relationships/image" Target="../media/image218.png"/><Relationship Id="rId318" Type="http://schemas.openxmlformats.org/officeDocument/2006/relationships/customXml" Target="../ink/ink164.xml"/><Relationship Id="rId339" Type="http://schemas.openxmlformats.org/officeDocument/2006/relationships/image" Target="../media/image246.png"/><Relationship Id="rId490" Type="http://schemas.openxmlformats.org/officeDocument/2006/relationships/image" Target="../media/image39102.png"/><Relationship Id="rId504" Type="http://schemas.openxmlformats.org/officeDocument/2006/relationships/image" Target="../media/image46102.png"/><Relationship Id="rId525" Type="http://schemas.openxmlformats.org/officeDocument/2006/relationships/customXml" Target="../ink/ink233.xml"/><Relationship Id="rId546" Type="http://schemas.openxmlformats.org/officeDocument/2006/relationships/image" Target="../media/image67.png"/><Relationship Id="rId567" Type="http://schemas.openxmlformats.org/officeDocument/2006/relationships/customXml" Target="../ink/ink255.xml"/><Relationship Id="rId99" Type="http://schemas.openxmlformats.org/officeDocument/2006/relationships/customXml" Target="../ink/ink69.xml"/><Relationship Id="rId101" Type="http://schemas.openxmlformats.org/officeDocument/2006/relationships/image" Target="../media/image127.png"/><Relationship Id="rId122" Type="http://schemas.openxmlformats.org/officeDocument/2006/relationships/customXml" Target="../ink/ink79.xml"/><Relationship Id="rId164" Type="http://schemas.openxmlformats.org/officeDocument/2006/relationships/customXml" Target="../ink/ink90.xml"/><Relationship Id="rId185" Type="http://schemas.openxmlformats.org/officeDocument/2006/relationships/image" Target="../media/image169.png"/><Relationship Id="rId588" Type="http://schemas.openxmlformats.org/officeDocument/2006/relationships/image" Target="../media/image97.png"/><Relationship Id="rId9" Type="http://schemas.openxmlformats.org/officeDocument/2006/relationships/customXml" Target="../ink/ink56.xml"/><Relationship Id="rId210" Type="http://schemas.openxmlformats.org/officeDocument/2006/relationships/customXml" Target="../ink/ink110.xml"/><Relationship Id="rId448" Type="http://schemas.openxmlformats.org/officeDocument/2006/relationships/image" Target="../media/image18101.png"/><Relationship Id="rId469" Type="http://schemas.openxmlformats.org/officeDocument/2006/relationships/customXml" Target="../ink/ink205.xml"/><Relationship Id="rId613" Type="http://schemas.openxmlformats.org/officeDocument/2006/relationships/customXml" Target="../ink/ink278.xml"/><Relationship Id="rId26" Type="http://schemas.openxmlformats.org/officeDocument/2006/relationships/image" Target="../media/image90.png"/><Relationship Id="rId231" Type="http://schemas.openxmlformats.org/officeDocument/2006/relationships/image" Target="../media/image192.png"/><Relationship Id="rId252" Type="http://schemas.openxmlformats.org/officeDocument/2006/relationships/customXml" Target="../ink/ink131.xml"/><Relationship Id="rId273" Type="http://schemas.openxmlformats.org/officeDocument/2006/relationships/image" Target="../media/image213.png"/><Relationship Id="rId294" Type="http://schemas.openxmlformats.org/officeDocument/2006/relationships/customXml" Target="../ink/ink152.xml"/><Relationship Id="rId308" Type="http://schemas.openxmlformats.org/officeDocument/2006/relationships/customXml" Target="../ink/ink159.xml"/><Relationship Id="rId329" Type="http://schemas.openxmlformats.org/officeDocument/2006/relationships/image" Target="../media/image241.png"/><Relationship Id="rId480" Type="http://schemas.openxmlformats.org/officeDocument/2006/relationships/image" Target="../media/image34102.png"/><Relationship Id="rId515" Type="http://schemas.openxmlformats.org/officeDocument/2006/relationships/customXml" Target="../ink/ink228.xml"/><Relationship Id="rId536" Type="http://schemas.openxmlformats.org/officeDocument/2006/relationships/image" Target="../media/image62.png"/><Relationship Id="rId112" Type="http://schemas.openxmlformats.org/officeDocument/2006/relationships/customXml" Target="../ink/ink74.xml"/><Relationship Id="rId154" Type="http://schemas.openxmlformats.org/officeDocument/2006/relationships/customXml" Target="../ink/ink85.xml"/><Relationship Id="rId175" Type="http://schemas.openxmlformats.org/officeDocument/2006/relationships/image" Target="../media/image164.png"/><Relationship Id="rId340" Type="http://schemas.openxmlformats.org/officeDocument/2006/relationships/customXml" Target="../ink/ink175.xml"/><Relationship Id="rId557" Type="http://schemas.openxmlformats.org/officeDocument/2006/relationships/customXml" Target="../ink/ink249.xml"/><Relationship Id="rId578" Type="http://schemas.openxmlformats.org/officeDocument/2006/relationships/image" Target="../media/image92.png"/><Relationship Id="rId599" Type="http://schemas.openxmlformats.org/officeDocument/2006/relationships/customXml" Target="../ink/ink271.xml"/><Relationship Id="rId196" Type="http://schemas.openxmlformats.org/officeDocument/2006/relationships/customXml" Target="../ink/ink103.xml"/><Relationship Id="rId200" Type="http://schemas.openxmlformats.org/officeDocument/2006/relationships/customXml" Target="../ink/ink105.xml"/><Relationship Id="rId382" Type="http://schemas.openxmlformats.org/officeDocument/2006/relationships/customXml" Target="../ink/ink182.xml"/><Relationship Id="rId438" Type="http://schemas.openxmlformats.org/officeDocument/2006/relationships/image" Target="../media/image13100.png"/><Relationship Id="rId459" Type="http://schemas.openxmlformats.org/officeDocument/2006/relationships/customXml" Target="../ink/ink200.xml"/><Relationship Id="rId603" Type="http://schemas.openxmlformats.org/officeDocument/2006/relationships/customXml" Target="../ink/ink273.xml"/><Relationship Id="rId624" Type="http://schemas.openxmlformats.org/officeDocument/2006/relationships/image" Target="../media/image115.png"/><Relationship Id="rId16" Type="http://schemas.openxmlformats.org/officeDocument/2006/relationships/image" Target="../media/image85.png"/><Relationship Id="rId221" Type="http://schemas.openxmlformats.org/officeDocument/2006/relationships/image" Target="../media/image187.png"/><Relationship Id="rId242" Type="http://schemas.openxmlformats.org/officeDocument/2006/relationships/customXml" Target="../ink/ink126.xml"/><Relationship Id="rId263" Type="http://schemas.openxmlformats.org/officeDocument/2006/relationships/image" Target="../media/image208.png"/><Relationship Id="rId284" Type="http://schemas.openxmlformats.org/officeDocument/2006/relationships/customXml" Target="../ink/ink147.xml"/><Relationship Id="rId319" Type="http://schemas.openxmlformats.org/officeDocument/2006/relationships/image" Target="../media/image236.png"/><Relationship Id="rId470" Type="http://schemas.openxmlformats.org/officeDocument/2006/relationships/image" Target="../media/image29102.png"/><Relationship Id="rId491" Type="http://schemas.openxmlformats.org/officeDocument/2006/relationships/customXml" Target="../ink/ink216.xml"/><Relationship Id="rId505" Type="http://schemas.openxmlformats.org/officeDocument/2006/relationships/customXml" Target="../ink/ink223.xml"/><Relationship Id="rId526" Type="http://schemas.openxmlformats.org/officeDocument/2006/relationships/image" Target="../media/image57.png"/><Relationship Id="rId102" Type="http://schemas.openxmlformats.org/officeDocument/2006/relationships/customXml" Target="../ink/ink71.xml"/><Relationship Id="rId123" Type="http://schemas.openxmlformats.org/officeDocument/2006/relationships/image" Target="../media/image138.png"/><Relationship Id="rId330" Type="http://schemas.openxmlformats.org/officeDocument/2006/relationships/customXml" Target="../ink/ink170.xml"/><Relationship Id="rId547" Type="http://schemas.openxmlformats.org/officeDocument/2006/relationships/customXml" Target="../ink/ink244.xml"/><Relationship Id="rId568" Type="http://schemas.openxmlformats.org/officeDocument/2006/relationships/image" Target="../media/image77.png"/><Relationship Id="rId589" Type="http://schemas.openxmlformats.org/officeDocument/2006/relationships/customXml" Target="../ink/ink266.xml"/><Relationship Id="rId165" Type="http://schemas.openxmlformats.org/officeDocument/2006/relationships/image" Target="../media/image41000.png"/><Relationship Id="rId186" Type="http://schemas.openxmlformats.org/officeDocument/2006/relationships/customXml" Target="../ink/ink98.xml"/><Relationship Id="rId449" Type="http://schemas.openxmlformats.org/officeDocument/2006/relationships/customXml" Target="../ink/ink195.xml"/><Relationship Id="rId614" Type="http://schemas.openxmlformats.org/officeDocument/2006/relationships/image" Target="../media/image110.png"/><Relationship Id="rId211" Type="http://schemas.openxmlformats.org/officeDocument/2006/relationships/image" Target="../media/image182.png"/><Relationship Id="rId232" Type="http://schemas.openxmlformats.org/officeDocument/2006/relationships/customXml" Target="../ink/ink121.xml"/><Relationship Id="rId253" Type="http://schemas.openxmlformats.org/officeDocument/2006/relationships/image" Target="../media/image203.png"/><Relationship Id="rId274" Type="http://schemas.openxmlformats.org/officeDocument/2006/relationships/customXml" Target="../ink/ink142.xml"/><Relationship Id="rId295" Type="http://schemas.openxmlformats.org/officeDocument/2006/relationships/image" Target="../media/image224.png"/><Relationship Id="rId309" Type="http://schemas.openxmlformats.org/officeDocument/2006/relationships/image" Target="../media/image231.png"/><Relationship Id="rId460" Type="http://schemas.openxmlformats.org/officeDocument/2006/relationships/image" Target="../media/image24102.png"/><Relationship Id="rId481" Type="http://schemas.openxmlformats.org/officeDocument/2006/relationships/customXml" Target="../ink/ink211.xml"/><Relationship Id="rId516" Type="http://schemas.openxmlformats.org/officeDocument/2006/relationships/image" Target="../media/image52102.png"/><Relationship Id="rId27" Type="http://schemas.openxmlformats.org/officeDocument/2006/relationships/customXml" Target="../ink/ink65.xml"/><Relationship Id="rId113" Type="http://schemas.openxmlformats.org/officeDocument/2006/relationships/image" Target="../media/image133.png"/><Relationship Id="rId320" Type="http://schemas.openxmlformats.org/officeDocument/2006/relationships/customXml" Target="../ink/ink165.xml"/><Relationship Id="rId537" Type="http://schemas.openxmlformats.org/officeDocument/2006/relationships/customXml" Target="../ink/ink239.xml"/><Relationship Id="rId558" Type="http://schemas.openxmlformats.org/officeDocument/2006/relationships/image" Target="../media/image73.png"/><Relationship Id="rId579" Type="http://schemas.openxmlformats.org/officeDocument/2006/relationships/customXml" Target="../ink/ink261.xml"/><Relationship Id="rId155" Type="http://schemas.openxmlformats.org/officeDocument/2006/relationships/image" Target="../media/image154.png"/><Relationship Id="rId176" Type="http://schemas.openxmlformats.org/officeDocument/2006/relationships/customXml" Target="../ink/ink93.xml"/><Relationship Id="rId197" Type="http://schemas.openxmlformats.org/officeDocument/2006/relationships/image" Target="../media/image175.png"/><Relationship Id="rId341" Type="http://schemas.openxmlformats.org/officeDocument/2006/relationships/image" Target="../media/image247.png"/><Relationship Id="rId383" Type="http://schemas.openxmlformats.org/officeDocument/2006/relationships/image" Target="../media/image268.png"/><Relationship Id="rId439" Type="http://schemas.openxmlformats.org/officeDocument/2006/relationships/customXml" Target="../ink/ink190.xml"/><Relationship Id="rId590" Type="http://schemas.openxmlformats.org/officeDocument/2006/relationships/image" Target="../media/image98.png"/><Relationship Id="rId604" Type="http://schemas.openxmlformats.org/officeDocument/2006/relationships/image" Target="../media/image105.png"/><Relationship Id="rId625" Type="http://schemas.openxmlformats.org/officeDocument/2006/relationships/customXml" Target="../ink/ink284.xml"/><Relationship Id="rId201" Type="http://schemas.openxmlformats.org/officeDocument/2006/relationships/image" Target="../media/image177.png"/><Relationship Id="rId222" Type="http://schemas.openxmlformats.org/officeDocument/2006/relationships/customXml" Target="../ink/ink116.xml"/><Relationship Id="rId243" Type="http://schemas.openxmlformats.org/officeDocument/2006/relationships/image" Target="../media/image198.png"/><Relationship Id="rId264" Type="http://schemas.openxmlformats.org/officeDocument/2006/relationships/customXml" Target="../ink/ink137.xml"/><Relationship Id="rId285" Type="http://schemas.openxmlformats.org/officeDocument/2006/relationships/image" Target="../media/image219.png"/><Relationship Id="rId450" Type="http://schemas.openxmlformats.org/officeDocument/2006/relationships/image" Target="../media/image19102.png"/><Relationship Id="rId471" Type="http://schemas.openxmlformats.org/officeDocument/2006/relationships/customXml" Target="../ink/ink206.xml"/><Relationship Id="rId506" Type="http://schemas.openxmlformats.org/officeDocument/2006/relationships/image" Target="../media/image47101.png"/><Relationship Id="rId17" Type="http://schemas.openxmlformats.org/officeDocument/2006/relationships/customXml" Target="../ink/ink60.xml"/><Relationship Id="rId103" Type="http://schemas.openxmlformats.org/officeDocument/2006/relationships/image" Target="../media/image128.png"/><Relationship Id="rId124" Type="http://schemas.openxmlformats.org/officeDocument/2006/relationships/customXml" Target="../ink/ink80.xml"/><Relationship Id="rId310" Type="http://schemas.openxmlformats.org/officeDocument/2006/relationships/customXml" Target="../ink/ink160.xml"/><Relationship Id="rId492" Type="http://schemas.openxmlformats.org/officeDocument/2006/relationships/image" Target="../media/image40101.png"/><Relationship Id="rId527" Type="http://schemas.openxmlformats.org/officeDocument/2006/relationships/customXml" Target="../ink/ink234.xml"/><Relationship Id="rId548" Type="http://schemas.openxmlformats.org/officeDocument/2006/relationships/image" Target="../media/image68.png"/><Relationship Id="rId569" Type="http://schemas.openxmlformats.org/officeDocument/2006/relationships/customXml" Target="../ink/ink256.xml"/><Relationship Id="rId166" Type="http://schemas.openxmlformats.org/officeDocument/2006/relationships/customXml" Target="../ink/ink91.xml"/><Relationship Id="rId187" Type="http://schemas.openxmlformats.org/officeDocument/2006/relationships/image" Target="../media/image170.png"/><Relationship Id="rId331" Type="http://schemas.openxmlformats.org/officeDocument/2006/relationships/image" Target="../media/image242.png"/><Relationship Id="rId373" Type="http://schemas.openxmlformats.org/officeDocument/2006/relationships/image" Target="../media/image263.png"/><Relationship Id="rId580" Type="http://schemas.openxmlformats.org/officeDocument/2006/relationships/image" Target="../media/image93.png"/><Relationship Id="rId615" Type="http://schemas.openxmlformats.org/officeDocument/2006/relationships/customXml" Target="../ink/ink279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11.xml"/><Relationship Id="rId233" Type="http://schemas.openxmlformats.org/officeDocument/2006/relationships/image" Target="../media/image193.png"/><Relationship Id="rId254" Type="http://schemas.openxmlformats.org/officeDocument/2006/relationships/customXml" Target="../ink/ink132.xml"/><Relationship Id="rId440" Type="http://schemas.openxmlformats.org/officeDocument/2006/relationships/image" Target="../media/image14101.png"/><Relationship Id="rId28" Type="http://schemas.openxmlformats.org/officeDocument/2006/relationships/image" Target="../media/image21000.png"/><Relationship Id="rId114" Type="http://schemas.openxmlformats.org/officeDocument/2006/relationships/customXml" Target="../ink/ink75.xml"/><Relationship Id="rId275" Type="http://schemas.openxmlformats.org/officeDocument/2006/relationships/image" Target="../media/image214.png"/><Relationship Id="rId296" Type="http://schemas.openxmlformats.org/officeDocument/2006/relationships/customXml" Target="../ink/ink153.xml"/><Relationship Id="rId300" Type="http://schemas.openxmlformats.org/officeDocument/2006/relationships/customXml" Target="../ink/ink155.xml"/><Relationship Id="rId461" Type="http://schemas.openxmlformats.org/officeDocument/2006/relationships/customXml" Target="../ink/ink201.xml"/><Relationship Id="rId482" Type="http://schemas.openxmlformats.org/officeDocument/2006/relationships/image" Target="../media/image35102.png"/><Relationship Id="rId517" Type="http://schemas.openxmlformats.org/officeDocument/2006/relationships/customXml" Target="../ink/ink229.xml"/><Relationship Id="rId538" Type="http://schemas.openxmlformats.org/officeDocument/2006/relationships/image" Target="../media/image63.png"/><Relationship Id="rId559" Type="http://schemas.openxmlformats.org/officeDocument/2006/relationships/customXml" Target="../ink/ink250.xml"/><Relationship Id="rId156" Type="http://schemas.openxmlformats.org/officeDocument/2006/relationships/customXml" Target="../ink/ink86.xml"/><Relationship Id="rId177" Type="http://schemas.openxmlformats.org/officeDocument/2006/relationships/image" Target="../media/image165.png"/><Relationship Id="rId198" Type="http://schemas.openxmlformats.org/officeDocument/2006/relationships/customXml" Target="../ink/ink104.xml"/><Relationship Id="rId321" Type="http://schemas.openxmlformats.org/officeDocument/2006/relationships/image" Target="../media/image237.png"/><Relationship Id="rId342" Type="http://schemas.openxmlformats.org/officeDocument/2006/relationships/customXml" Target="../ink/ink176.xml"/><Relationship Id="rId384" Type="http://schemas.openxmlformats.org/officeDocument/2006/relationships/customXml" Target="../ink/ink183.xml"/><Relationship Id="rId570" Type="http://schemas.openxmlformats.org/officeDocument/2006/relationships/image" Target="../media/image78.png"/><Relationship Id="rId591" Type="http://schemas.openxmlformats.org/officeDocument/2006/relationships/customXml" Target="../ink/ink267.xml"/><Relationship Id="rId605" Type="http://schemas.openxmlformats.org/officeDocument/2006/relationships/customXml" Target="../ink/ink274.xml"/><Relationship Id="rId626" Type="http://schemas.openxmlformats.org/officeDocument/2006/relationships/image" Target="../media/image116.png"/><Relationship Id="rId202" Type="http://schemas.openxmlformats.org/officeDocument/2006/relationships/customXml" Target="../ink/ink106.xml"/><Relationship Id="rId223" Type="http://schemas.openxmlformats.org/officeDocument/2006/relationships/image" Target="../media/image188.png"/><Relationship Id="rId244" Type="http://schemas.openxmlformats.org/officeDocument/2006/relationships/customXml" Target="../ink/ink127.xml"/><Relationship Id="rId430" Type="http://schemas.openxmlformats.org/officeDocument/2006/relationships/image" Target="../media/image291.png"/><Relationship Id="rId18" Type="http://schemas.openxmlformats.org/officeDocument/2006/relationships/image" Target="../media/image86.png"/><Relationship Id="rId265" Type="http://schemas.openxmlformats.org/officeDocument/2006/relationships/image" Target="../media/image209.png"/><Relationship Id="rId286" Type="http://schemas.openxmlformats.org/officeDocument/2006/relationships/customXml" Target="../ink/ink148.xml"/><Relationship Id="rId451" Type="http://schemas.openxmlformats.org/officeDocument/2006/relationships/customXml" Target="../ink/ink196.xml"/><Relationship Id="rId472" Type="http://schemas.openxmlformats.org/officeDocument/2006/relationships/image" Target="../media/image30102.png"/><Relationship Id="rId493" Type="http://schemas.openxmlformats.org/officeDocument/2006/relationships/customXml" Target="../ink/ink217.xml"/><Relationship Id="rId507" Type="http://schemas.openxmlformats.org/officeDocument/2006/relationships/customXml" Target="../ink/ink224.xml"/><Relationship Id="rId528" Type="http://schemas.openxmlformats.org/officeDocument/2006/relationships/image" Target="../media/image58.png"/><Relationship Id="rId549" Type="http://schemas.openxmlformats.org/officeDocument/2006/relationships/customXml" Target="../ink/ink245.xml"/><Relationship Id="rId104" Type="http://schemas.openxmlformats.org/officeDocument/2006/relationships/customXml" Target="../ink/ink72.xml"/><Relationship Id="rId125" Type="http://schemas.openxmlformats.org/officeDocument/2006/relationships/image" Target="../media/image139.png"/><Relationship Id="rId167" Type="http://schemas.openxmlformats.org/officeDocument/2006/relationships/image" Target="../media/image51000.png"/><Relationship Id="rId188" Type="http://schemas.openxmlformats.org/officeDocument/2006/relationships/customXml" Target="../ink/ink99.xml"/><Relationship Id="rId311" Type="http://schemas.openxmlformats.org/officeDocument/2006/relationships/image" Target="../media/image232.png"/><Relationship Id="rId332" Type="http://schemas.openxmlformats.org/officeDocument/2006/relationships/customXml" Target="../ink/ink171.xml"/><Relationship Id="rId374" Type="http://schemas.openxmlformats.org/officeDocument/2006/relationships/customXml" Target="../ink/ink178.xml"/><Relationship Id="rId560" Type="http://schemas.openxmlformats.org/officeDocument/2006/relationships/image" Target="../media/image74.png"/><Relationship Id="rId581" Type="http://schemas.openxmlformats.org/officeDocument/2006/relationships/customXml" Target="../ink/ink262.xml"/><Relationship Id="rId213" Type="http://schemas.openxmlformats.org/officeDocument/2006/relationships/image" Target="../media/image183.png"/><Relationship Id="rId234" Type="http://schemas.openxmlformats.org/officeDocument/2006/relationships/customXml" Target="../ink/ink122.xml"/><Relationship Id="rId616" Type="http://schemas.openxmlformats.org/officeDocument/2006/relationships/image" Target="../media/image111.png"/><Relationship Id="rId2" Type="http://schemas.openxmlformats.org/officeDocument/2006/relationships/customXml" Target="../ink/ink55.xml"/><Relationship Id="rId29" Type="http://schemas.openxmlformats.org/officeDocument/2006/relationships/customXml" Target="../ink/ink66.xml"/><Relationship Id="rId255" Type="http://schemas.openxmlformats.org/officeDocument/2006/relationships/image" Target="../media/image204.png"/><Relationship Id="rId276" Type="http://schemas.openxmlformats.org/officeDocument/2006/relationships/customXml" Target="../ink/ink143.xml"/><Relationship Id="rId297" Type="http://schemas.openxmlformats.org/officeDocument/2006/relationships/image" Target="../media/image225.png"/><Relationship Id="rId441" Type="http://schemas.openxmlformats.org/officeDocument/2006/relationships/customXml" Target="../ink/ink191.xml"/><Relationship Id="rId462" Type="http://schemas.openxmlformats.org/officeDocument/2006/relationships/image" Target="../media/image25103.png"/><Relationship Id="rId483" Type="http://schemas.openxmlformats.org/officeDocument/2006/relationships/customXml" Target="../ink/ink212.xml"/><Relationship Id="rId518" Type="http://schemas.openxmlformats.org/officeDocument/2006/relationships/image" Target="../media/image53102.png"/><Relationship Id="rId539" Type="http://schemas.openxmlformats.org/officeDocument/2006/relationships/customXml" Target="../ink/ink240.xml"/><Relationship Id="rId115" Type="http://schemas.openxmlformats.org/officeDocument/2006/relationships/image" Target="../media/image134.png"/><Relationship Id="rId157" Type="http://schemas.openxmlformats.org/officeDocument/2006/relationships/image" Target="../media/image155.png"/><Relationship Id="rId178" Type="http://schemas.openxmlformats.org/officeDocument/2006/relationships/customXml" Target="../ink/ink94.xml"/><Relationship Id="rId301" Type="http://schemas.openxmlformats.org/officeDocument/2006/relationships/image" Target="../media/image227.png"/><Relationship Id="rId322" Type="http://schemas.openxmlformats.org/officeDocument/2006/relationships/customXml" Target="../ink/ink166.xml"/><Relationship Id="rId343" Type="http://schemas.openxmlformats.org/officeDocument/2006/relationships/image" Target="../media/image248.png"/><Relationship Id="rId550" Type="http://schemas.openxmlformats.org/officeDocument/2006/relationships/image" Target="../media/image69.png"/><Relationship Id="rId199" Type="http://schemas.openxmlformats.org/officeDocument/2006/relationships/image" Target="../media/image176.png"/><Relationship Id="rId203" Type="http://schemas.openxmlformats.org/officeDocument/2006/relationships/image" Target="../media/image178.png"/><Relationship Id="rId385" Type="http://schemas.openxmlformats.org/officeDocument/2006/relationships/image" Target="../media/image269.png"/><Relationship Id="rId571" Type="http://schemas.openxmlformats.org/officeDocument/2006/relationships/customXml" Target="../ink/ink257.xml"/><Relationship Id="rId592" Type="http://schemas.openxmlformats.org/officeDocument/2006/relationships/image" Target="../media/image99.png"/><Relationship Id="rId606" Type="http://schemas.openxmlformats.org/officeDocument/2006/relationships/image" Target="../media/image106.png"/><Relationship Id="rId627" Type="http://schemas.openxmlformats.org/officeDocument/2006/relationships/customXml" Target="../ink/ink285.xml"/><Relationship Id="rId19" Type="http://schemas.openxmlformats.org/officeDocument/2006/relationships/customXml" Target="../ink/ink61.xml"/><Relationship Id="rId224" Type="http://schemas.openxmlformats.org/officeDocument/2006/relationships/customXml" Target="../ink/ink117.xml"/><Relationship Id="rId245" Type="http://schemas.openxmlformats.org/officeDocument/2006/relationships/image" Target="../media/image199.png"/><Relationship Id="rId266" Type="http://schemas.openxmlformats.org/officeDocument/2006/relationships/customXml" Target="../ink/ink138.xml"/><Relationship Id="rId287" Type="http://schemas.openxmlformats.org/officeDocument/2006/relationships/image" Target="../media/image220.png"/><Relationship Id="rId431" Type="http://schemas.openxmlformats.org/officeDocument/2006/relationships/customXml" Target="../ink/ink186.xml"/><Relationship Id="rId452" Type="http://schemas.openxmlformats.org/officeDocument/2006/relationships/image" Target="../media/image20102.png"/><Relationship Id="rId473" Type="http://schemas.openxmlformats.org/officeDocument/2006/relationships/customXml" Target="../ink/ink207.xml"/><Relationship Id="rId494" Type="http://schemas.openxmlformats.org/officeDocument/2006/relationships/image" Target="../media/image41101.png"/><Relationship Id="rId508" Type="http://schemas.openxmlformats.org/officeDocument/2006/relationships/image" Target="../media/image48101.png"/><Relationship Id="rId529" Type="http://schemas.openxmlformats.org/officeDocument/2006/relationships/customXml" Target="../ink/ink235.xml"/><Relationship Id="rId105" Type="http://schemas.openxmlformats.org/officeDocument/2006/relationships/image" Target="../media/image129.png"/><Relationship Id="rId126" Type="http://schemas.openxmlformats.org/officeDocument/2006/relationships/customXml" Target="../ink/ink81.xml"/><Relationship Id="rId168" Type="http://schemas.openxmlformats.org/officeDocument/2006/relationships/customXml" Target="../ink/ink92.xml"/><Relationship Id="rId312" Type="http://schemas.openxmlformats.org/officeDocument/2006/relationships/customXml" Target="../ink/ink161.xml"/><Relationship Id="rId333" Type="http://schemas.openxmlformats.org/officeDocument/2006/relationships/image" Target="../media/image243.png"/><Relationship Id="rId540" Type="http://schemas.openxmlformats.org/officeDocument/2006/relationships/image" Target="../media/image64.png"/><Relationship Id="rId189" Type="http://schemas.openxmlformats.org/officeDocument/2006/relationships/image" Target="../media/image171.png"/><Relationship Id="rId375" Type="http://schemas.openxmlformats.org/officeDocument/2006/relationships/image" Target="../media/image264.png"/><Relationship Id="rId561" Type="http://schemas.openxmlformats.org/officeDocument/2006/relationships/customXml" Target="../ink/ink251.xml"/><Relationship Id="rId582" Type="http://schemas.openxmlformats.org/officeDocument/2006/relationships/image" Target="../media/image94.png"/><Relationship Id="rId617" Type="http://schemas.openxmlformats.org/officeDocument/2006/relationships/customXml" Target="../ink/ink280.xml"/><Relationship Id="rId214" Type="http://schemas.openxmlformats.org/officeDocument/2006/relationships/customXml" Target="../ink/ink112.xml"/><Relationship Id="rId235" Type="http://schemas.openxmlformats.org/officeDocument/2006/relationships/image" Target="../media/image194.png"/><Relationship Id="rId256" Type="http://schemas.openxmlformats.org/officeDocument/2006/relationships/customXml" Target="../ink/ink133.xml"/><Relationship Id="rId277" Type="http://schemas.openxmlformats.org/officeDocument/2006/relationships/image" Target="../media/image7100.png"/><Relationship Id="rId298" Type="http://schemas.openxmlformats.org/officeDocument/2006/relationships/customXml" Target="../ink/ink154.xml"/><Relationship Id="rId442" Type="http://schemas.openxmlformats.org/officeDocument/2006/relationships/image" Target="../media/image15103.png"/><Relationship Id="rId463" Type="http://schemas.openxmlformats.org/officeDocument/2006/relationships/customXml" Target="../ink/ink202.xml"/><Relationship Id="rId484" Type="http://schemas.openxmlformats.org/officeDocument/2006/relationships/image" Target="../media/image36102.png"/><Relationship Id="rId519" Type="http://schemas.openxmlformats.org/officeDocument/2006/relationships/customXml" Target="../ink/ink230.xml"/><Relationship Id="rId116" Type="http://schemas.openxmlformats.org/officeDocument/2006/relationships/customXml" Target="../ink/ink76.xml"/><Relationship Id="rId158" Type="http://schemas.openxmlformats.org/officeDocument/2006/relationships/customXml" Target="../ink/ink87.xml"/><Relationship Id="rId302" Type="http://schemas.openxmlformats.org/officeDocument/2006/relationships/customXml" Target="../ink/ink156.xml"/><Relationship Id="rId323" Type="http://schemas.openxmlformats.org/officeDocument/2006/relationships/image" Target="../media/image238.png"/><Relationship Id="rId344" Type="http://schemas.openxmlformats.org/officeDocument/2006/relationships/customXml" Target="../ink/ink177.xml"/><Relationship Id="rId530" Type="http://schemas.openxmlformats.org/officeDocument/2006/relationships/image" Target="../media/image59.png"/><Relationship Id="rId20" Type="http://schemas.openxmlformats.org/officeDocument/2006/relationships/image" Target="../media/image87.png"/><Relationship Id="rId179" Type="http://schemas.openxmlformats.org/officeDocument/2006/relationships/image" Target="../media/image166.png"/><Relationship Id="rId386" Type="http://schemas.openxmlformats.org/officeDocument/2006/relationships/customXml" Target="../ink/ink184.xml"/><Relationship Id="rId551" Type="http://schemas.openxmlformats.org/officeDocument/2006/relationships/customXml" Target="../ink/ink246.xml"/><Relationship Id="rId572" Type="http://schemas.openxmlformats.org/officeDocument/2006/relationships/image" Target="../media/image79.png"/><Relationship Id="rId593" Type="http://schemas.openxmlformats.org/officeDocument/2006/relationships/customXml" Target="../ink/ink268.xml"/><Relationship Id="rId607" Type="http://schemas.openxmlformats.org/officeDocument/2006/relationships/customXml" Target="../ink/ink275.xml"/><Relationship Id="rId628" Type="http://schemas.openxmlformats.org/officeDocument/2006/relationships/image" Target="../media/image117.png"/><Relationship Id="rId190" Type="http://schemas.openxmlformats.org/officeDocument/2006/relationships/customXml" Target="../ink/ink100.xml"/><Relationship Id="rId204" Type="http://schemas.openxmlformats.org/officeDocument/2006/relationships/customXml" Target="../ink/ink107.xml"/><Relationship Id="rId225" Type="http://schemas.openxmlformats.org/officeDocument/2006/relationships/image" Target="../media/image189.png"/><Relationship Id="rId246" Type="http://schemas.openxmlformats.org/officeDocument/2006/relationships/customXml" Target="../ink/ink128.xml"/><Relationship Id="rId267" Type="http://schemas.openxmlformats.org/officeDocument/2006/relationships/image" Target="../media/image210.png"/><Relationship Id="rId288" Type="http://schemas.openxmlformats.org/officeDocument/2006/relationships/customXml" Target="../ink/ink149.xml"/><Relationship Id="rId432" Type="http://schemas.openxmlformats.org/officeDocument/2006/relationships/image" Target="../media/image10100.png"/><Relationship Id="rId453" Type="http://schemas.openxmlformats.org/officeDocument/2006/relationships/customXml" Target="../ink/ink197.xml"/><Relationship Id="rId474" Type="http://schemas.openxmlformats.org/officeDocument/2006/relationships/image" Target="../media/image31102.png"/><Relationship Id="rId509" Type="http://schemas.openxmlformats.org/officeDocument/2006/relationships/customXml" Target="../ink/ink225.xml"/><Relationship Id="rId106" Type="http://schemas.openxmlformats.org/officeDocument/2006/relationships/customXml" Target="../ink/ink73.xml"/><Relationship Id="rId127" Type="http://schemas.openxmlformats.org/officeDocument/2006/relationships/image" Target="../media/image140.png"/><Relationship Id="rId313" Type="http://schemas.openxmlformats.org/officeDocument/2006/relationships/image" Target="../media/image233.png"/><Relationship Id="rId495" Type="http://schemas.openxmlformats.org/officeDocument/2006/relationships/customXml" Target="../ink/ink218.xml"/><Relationship Id="rId10" Type="http://schemas.openxmlformats.org/officeDocument/2006/relationships/image" Target="../media/image82.png"/><Relationship Id="rId94" Type="http://schemas.openxmlformats.org/officeDocument/2006/relationships/image" Target="../media/image124.png"/><Relationship Id="rId334" Type="http://schemas.openxmlformats.org/officeDocument/2006/relationships/customXml" Target="../ink/ink172.xml"/><Relationship Id="rId376" Type="http://schemas.openxmlformats.org/officeDocument/2006/relationships/customXml" Target="../ink/ink179.xml"/><Relationship Id="rId520" Type="http://schemas.openxmlformats.org/officeDocument/2006/relationships/image" Target="../media/image54102.png"/><Relationship Id="rId541" Type="http://schemas.openxmlformats.org/officeDocument/2006/relationships/customXml" Target="../ink/ink241.xml"/><Relationship Id="rId562" Type="http://schemas.openxmlformats.org/officeDocument/2006/relationships/customXml" Target="../ink/ink252.xml"/><Relationship Id="rId583" Type="http://schemas.openxmlformats.org/officeDocument/2006/relationships/customXml" Target="../ink/ink263.xml"/><Relationship Id="rId618" Type="http://schemas.openxmlformats.org/officeDocument/2006/relationships/image" Target="../media/image112.png"/><Relationship Id="rId180" Type="http://schemas.openxmlformats.org/officeDocument/2006/relationships/customXml" Target="../ink/ink95.xml"/><Relationship Id="rId215" Type="http://schemas.openxmlformats.org/officeDocument/2006/relationships/image" Target="../media/image184.png"/><Relationship Id="rId236" Type="http://schemas.openxmlformats.org/officeDocument/2006/relationships/customXml" Target="../ink/ink123.xml"/><Relationship Id="rId257" Type="http://schemas.openxmlformats.org/officeDocument/2006/relationships/image" Target="../media/image205.png"/><Relationship Id="rId278" Type="http://schemas.openxmlformats.org/officeDocument/2006/relationships/customXml" Target="../ink/ink144.xml"/><Relationship Id="rId443" Type="http://schemas.openxmlformats.org/officeDocument/2006/relationships/customXml" Target="../ink/ink192.xml"/><Relationship Id="rId464" Type="http://schemas.openxmlformats.org/officeDocument/2006/relationships/image" Target="../media/image26102.png"/><Relationship Id="rId303" Type="http://schemas.openxmlformats.org/officeDocument/2006/relationships/image" Target="../media/image228.png"/><Relationship Id="rId485" Type="http://schemas.openxmlformats.org/officeDocument/2006/relationships/customXml" Target="../ink/ink213.xml"/><Relationship Id="rId387" Type="http://schemas.openxmlformats.org/officeDocument/2006/relationships/image" Target="../media/image9100.png"/><Relationship Id="rId510" Type="http://schemas.openxmlformats.org/officeDocument/2006/relationships/image" Target="../media/image49102.png"/><Relationship Id="rId552" Type="http://schemas.openxmlformats.org/officeDocument/2006/relationships/image" Target="../media/image70.png"/><Relationship Id="rId594" Type="http://schemas.openxmlformats.org/officeDocument/2006/relationships/image" Target="../media/image100.png"/><Relationship Id="rId608" Type="http://schemas.openxmlformats.org/officeDocument/2006/relationships/image" Target="../media/image107.png"/><Relationship Id="rId191" Type="http://schemas.openxmlformats.org/officeDocument/2006/relationships/image" Target="../media/image6853.png"/><Relationship Id="rId205" Type="http://schemas.openxmlformats.org/officeDocument/2006/relationships/image" Target="../media/image179.png"/><Relationship Id="rId247" Type="http://schemas.openxmlformats.org/officeDocument/2006/relationships/image" Target="../media/image200.png"/><Relationship Id="rId289" Type="http://schemas.openxmlformats.org/officeDocument/2006/relationships/image" Target="../media/image221.png"/><Relationship Id="rId454" Type="http://schemas.openxmlformats.org/officeDocument/2006/relationships/image" Target="../media/image21102.png"/><Relationship Id="rId496" Type="http://schemas.openxmlformats.org/officeDocument/2006/relationships/image" Target="../media/image42101.png"/><Relationship Id="rId11" Type="http://schemas.openxmlformats.org/officeDocument/2006/relationships/customXml" Target="../ink/ink57.xml"/><Relationship Id="rId314" Type="http://schemas.openxmlformats.org/officeDocument/2006/relationships/customXml" Target="../ink/ink162.xml"/><Relationship Id="rId521" Type="http://schemas.openxmlformats.org/officeDocument/2006/relationships/customXml" Target="../ink/ink231.xml"/><Relationship Id="rId563" Type="http://schemas.openxmlformats.org/officeDocument/2006/relationships/customXml" Target="../ink/ink253.xml"/><Relationship Id="rId619" Type="http://schemas.openxmlformats.org/officeDocument/2006/relationships/customXml" Target="../ink/ink281.xml"/><Relationship Id="rId95" Type="http://schemas.openxmlformats.org/officeDocument/2006/relationships/customXml" Target="../ink/ink67.xml"/><Relationship Id="rId160" Type="http://schemas.openxmlformats.org/officeDocument/2006/relationships/customXml" Target="../ink/ink88.xml"/><Relationship Id="rId216" Type="http://schemas.openxmlformats.org/officeDocument/2006/relationships/customXml" Target="../ink/ink113.xml"/><Relationship Id="rId258" Type="http://schemas.openxmlformats.org/officeDocument/2006/relationships/customXml" Target="../ink/ink134.xml"/><Relationship Id="rId465" Type="http://schemas.openxmlformats.org/officeDocument/2006/relationships/customXml" Target="../ink/ink203.xml"/><Relationship Id="rId22" Type="http://schemas.openxmlformats.org/officeDocument/2006/relationships/image" Target="../media/image88.png"/><Relationship Id="rId118" Type="http://schemas.openxmlformats.org/officeDocument/2006/relationships/customXml" Target="../ink/ink77.xml"/><Relationship Id="rId325" Type="http://schemas.openxmlformats.org/officeDocument/2006/relationships/image" Target="../media/image239.png"/><Relationship Id="rId532" Type="http://schemas.openxmlformats.org/officeDocument/2006/relationships/image" Target="../media/image60.png"/><Relationship Id="rId574" Type="http://schemas.openxmlformats.org/officeDocument/2006/relationships/image" Target="../media/image80.png"/><Relationship Id="rId227" Type="http://schemas.openxmlformats.org/officeDocument/2006/relationships/image" Target="../media/image190.png"/><Relationship Id="rId269" Type="http://schemas.openxmlformats.org/officeDocument/2006/relationships/image" Target="../media/image211.png"/><Relationship Id="rId434" Type="http://schemas.openxmlformats.org/officeDocument/2006/relationships/image" Target="../media/image11100.png"/><Relationship Id="rId476" Type="http://schemas.openxmlformats.org/officeDocument/2006/relationships/image" Target="../media/image32102.png"/><Relationship Id="rId129" Type="http://schemas.openxmlformats.org/officeDocument/2006/relationships/image" Target="../media/image141.png"/><Relationship Id="rId280" Type="http://schemas.openxmlformats.org/officeDocument/2006/relationships/customXml" Target="../ink/ink145.xml"/><Relationship Id="rId336" Type="http://schemas.openxmlformats.org/officeDocument/2006/relationships/customXml" Target="../ink/ink173.xml"/><Relationship Id="rId501" Type="http://schemas.openxmlformats.org/officeDocument/2006/relationships/customXml" Target="../ink/ink221.xml"/><Relationship Id="rId543" Type="http://schemas.openxmlformats.org/officeDocument/2006/relationships/customXml" Target="../ink/ink242.xml"/><Relationship Id="rId182" Type="http://schemas.openxmlformats.org/officeDocument/2006/relationships/customXml" Target="../ink/ink96.xml"/><Relationship Id="rId378" Type="http://schemas.openxmlformats.org/officeDocument/2006/relationships/customXml" Target="../ink/ink180.xml"/><Relationship Id="rId585" Type="http://schemas.openxmlformats.org/officeDocument/2006/relationships/customXml" Target="../ink/ink264.xml"/><Relationship Id="rId238" Type="http://schemas.openxmlformats.org/officeDocument/2006/relationships/customXml" Target="../ink/ink124.xml"/><Relationship Id="rId445" Type="http://schemas.openxmlformats.org/officeDocument/2006/relationships/customXml" Target="../ink/ink193.xml"/><Relationship Id="rId487" Type="http://schemas.openxmlformats.org/officeDocument/2006/relationships/customXml" Target="../ink/ink214.xml"/><Relationship Id="rId610" Type="http://schemas.openxmlformats.org/officeDocument/2006/relationships/image" Target="../media/image108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7361.xml"/><Relationship Id="rId18" Type="http://schemas.openxmlformats.org/officeDocument/2006/relationships/image" Target="../media/image68690.png"/><Relationship Id="rId26" Type="http://schemas.openxmlformats.org/officeDocument/2006/relationships/image" Target="../media/image68730.png"/><Relationship Id="rId39" Type="http://schemas.openxmlformats.org/officeDocument/2006/relationships/customXml" Target="../ink/ink7374.xml"/><Relationship Id="rId21" Type="http://schemas.openxmlformats.org/officeDocument/2006/relationships/customXml" Target="../ink/ink7365.xml"/><Relationship Id="rId34" Type="http://schemas.openxmlformats.org/officeDocument/2006/relationships/image" Target="../media/image68770.png"/><Relationship Id="rId42" Type="http://schemas.openxmlformats.org/officeDocument/2006/relationships/image" Target="../media/image68810.png"/><Relationship Id="rId47" Type="http://schemas.openxmlformats.org/officeDocument/2006/relationships/customXml" Target="../ink/ink7378.xml"/><Relationship Id="rId50" Type="http://schemas.openxmlformats.org/officeDocument/2006/relationships/image" Target="../media/image6885.png"/><Relationship Id="rId55" Type="http://schemas.openxmlformats.org/officeDocument/2006/relationships/customXml" Target="../ink/ink7382.xml"/><Relationship Id="rId63" Type="http://schemas.openxmlformats.org/officeDocument/2006/relationships/customXml" Target="../ink/ink7386.xml"/><Relationship Id="rId7" Type="http://schemas.openxmlformats.org/officeDocument/2006/relationships/customXml" Target="../ink/ink7358.xml"/><Relationship Id="rId2" Type="http://schemas.openxmlformats.org/officeDocument/2006/relationships/image" Target="../media/image6633.jpg"/><Relationship Id="rId16" Type="http://schemas.openxmlformats.org/officeDocument/2006/relationships/image" Target="../media/image68680.png"/><Relationship Id="rId20" Type="http://schemas.openxmlformats.org/officeDocument/2006/relationships/image" Target="../media/image68700.png"/><Relationship Id="rId29" Type="http://schemas.openxmlformats.org/officeDocument/2006/relationships/customXml" Target="../ink/ink7369.xml"/><Relationship Id="rId41" Type="http://schemas.openxmlformats.org/officeDocument/2006/relationships/customXml" Target="../ink/ink7375.xml"/><Relationship Id="rId54" Type="http://schemas.openxmlformats.org/officeDocument/2006/relationships/image" Target="../media/image6887.png"/><Relationship Id="rId62" Type="http://schemas.openxmlformats.org/officeDocument/2006/relationships/image" Target="../media/image689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8630.png"/><Relationship Id="rId11" Type="http://schemas.openxmlformats.org/officeDocument/2006/relationships/customXml" Target="../ink/ink7360.xml"/><Relationship Id="rId24" Type="http://schemas.openxmlformats.org/officeDocument/2006/relationships/image" Target="../media/image68720.png"/><Relationship Id="rId32" Type="http://schemas.openxmlformats.org/officeDocument/2006/relationships/image" Target="../media/image68760.png"/><Relationship Id="rId37" Type="http://schemas.openxmlformats.org/officeDocument/2006/relationships/customXml" Target="../ink/ink7373.xml"/><Relationship Id="rId40" Type="http://schemas.openxmlformats.org/officeDocument/2006/relationships/image" Target="../media/image68800.png"/><Relationship Id="rId45" Type="http://schemas.openxmlformats.org/officeDocument/2006/relationships/customXml" Target="../ink/ink7377.xml"/><Relationship Id="rId53" Type="http://schemas.openxmlformats.org/officeDocument/2006/relationships/customXml" Target="../ink/ink7381.xml"/><Relationship Id="rId58" Type="http://schemas.openxmlformats.org/officeDocument/2006/relationships/image" Target="../media/image6889.png"/><Relationship Id="rId66" Type="http://schemas.openxmlformats.org/officeDocument/2006/relationships/image" Target="../media/image6893.png"/><Relationship Id="rId5" Type="http://schemas.openxmlformats.org/officeDocument/2006/relationships/customXml" Target="../ink/ink7357.xml"/><Relationship Id="rId15" Type="http://schemas.openxmlformats.org/officeDocument/2006/relationships/customXml" Target="../ink/ink7362.xml"/><Relationship Id="rId23" Type="http://schemas.openxmlformats.org/officeDocument/2006/relationships/customXml" Target="../ink/ink7366.xml"/><Relationship Id="rId28" Type="http://schemas.openxmlformats.org/officeDocument/2006/relationships/image" Target="../media/image68740.png"/><Relationship Id="rId36" Type="http://schemas.openxmlformats.org/officeDocument/2006/relationships/image" Target="../media/image68780.png"/><Relationship Id="rId49" Type="http://schemas.openxmlformats.org/officeDocument/2006/relationships/customXml" Target="../ink/ink7379.xml"/><Relationship Id="rId57" Type="http://schemas.openxmlformats.org/officeDocument/2006/relationships/customXml" Target="../ink/ink7383.xml"/><Relationship Id="rId61" Type="http://schemas.openxmlformats.org/officeDocument/2006/relationships/customXml" Target="../ink/ink7385.xml"/><Relationship Id="rId10" Type="http://schemas.openxmlformats.org/officeDocument/2006/relationships/image" Target="../media/image68650.png"/><Relationship Id="rId19" Type="http://schemas.openxmlformats.org/officeDocument/2006/relationships/customXml" Target="../ink/ink7364.xml"/><Relationship Id="rId31" Type="http://schemas.openxmlformats.org/officeDocument/2006/relationships/customXml" Target="../ink/ink7370.xml"/><Relationship Id="rId44" Type="http://schemas.openxmlformats.org/officeDocument/2006/relationships/image" Target="../media/image68820.png"/><Relationship Id="rId52" Type="http://schemas.openxmlformats.org/officeDocument/2006/relationships/image" Target="../media/image6886.png"/><Relationship Id="rId60" Type="http://schemas.openxmlformats.org/officeDocument/2006/relationships/image" Target="../media/image6890.png"/><Relationship Id="rId65" Type="http://schemas.openxmlformats.org/officeDocument/2006/relationships/customXml" Target="../ink/ink7387.xml"/><Relationship Id="rId4" Type="http://schemas.openxmlformats.org/officeDocument/2006/relationships/image" Target="../media/image68620.png"/><Relationship Id="rId9" Type="http://schemas.openxmlformats.org/officeDocument/2006/relationships/customXml" Target="../ink/ink7359.xml"/><Relationship Id="rId14" Type="http://schemas.openxmlformats.org/officeDocument/2006/relationships/image" Target="../media/image68670.png"/><Relationship Id="rId22" Type="http://schemas.openxmlformats.org/officeDocument/2006/relationships/image" Target="../media/image68710.png"/><Relationship Id="rId27" Type="http://schemas.openxmlformats.org/officeDocument/2006/relationships/customXml" Target="../ink/ink7368.xml"/><Relationship Id="rId30" Type="http://schemas.openxmlformats.org/officeDocument/2006/relationships/image" Target="../media/image68750.png"/><Relationship Id="rId35" Type="http://schemas.openxmlformats.org/officeDocument/2006/relationships/customXml" Target="../ink/ink7372.xml"/><Relationship Id="rId43" Type="http://schemas.openxmlformats.org/officeDocument/2006/relationships/customXml" Target="../ink/ink7376.xml"/><Relationship Id="rId48" Type="http://schemas.openxmlformats.org/officeDocument/2006/relationships/image" Target="../media/image6884.png"/><Relationship Id="rId56" Type="http://schemas.openxmlformats.org/officeDocument/2006/relationships/image" Target="../media/image6888.png"/><Relationship Id="rId64" Type="http://schemas.openxmlformats.org/officeDocument/2006/relationships/image" Target="../media/image6892.png"/><Relationship Id="rId8" Type="http://schemas.openxmlformats.org/officeDocument/2006/relationships/image" Target="../media/image68640.png"/><Relationship Id="rId51" Type="http://schemas.openxmlformats.org/officeDocument/2006/relationships/customXml" Target="../ink/ink7380.xml"/><Relationship Id="rId3" Type="http://schemas.openxmlformats.org/officeDocument/2006/relationships/customXml" Target="../ink/ink7356.xml"/><Relationship Id="rId12" Type="http://schemas.openxmlformats.org/officeDocument/2006/relationships/image" Target="../media/image68660.png"/><Relationship Id="rId17" Type="http://schemas.openxmlformats.org/officeDocument/2006/relationships/customXml" Target="../ink/ink7363.xml"/><Relationship Id="rId25" Type="http://schemas.openxmlformats.org/officeDocument/2006/relationships/customXml" Target="../ink/ink7367.xml"/><Relationship Id="rId33" Type="http://schemas.openxmlformats.org/officeDocument/2006/relationships/customXml" Target="../ink/ink7371.xml"/><Relationship Id="rId38" Type="http://schemas.openxmlformats.org/officeDocument/2006/relationships/image" Target="../media/image68790.png"/><Relationship Id="rId46" Type="http://schemas.openxmlformats.org/officeDocument/2006/relationships/image" Target="../media/image68830.png"/><Relationship Id="rId59" Type="http://schemas.openxmlformats.org/officeDocument/2006/relationships/customXml" Target="../ink/ink7384.xml"/></Relationships>
</file>

<file path=ppt/slides/_rels/slide41.xml.rels><?xml version="1.0" encoding="UTF-8" standalone="yes"?>
<Relationships xmlns="http://schemas.openxmlformats.org/package/2006/relationships"><Relationship Id="rId231" Type="http://schemas.openxmlformats.org/officeDocument/2006/relationships/image" Target="../media/image6929.png"/><Relationship Id="rId252" Type="http://schemas.openxmlformats.org/officeDocument/2006/relationships/customXml" Target="../ink/ink7453.xml"/><Relationship Id="rId273" Type="http://schemas.openxmlformats.org/officeDocument/2006/relationships/image" Target="../media/image6950.png"/><Relationship Id="rId133" Type="http://schemas.openxmlformats.org/officeDocument/2006/relationships/customXml" Target="../ink/ink7394.xml"/><Relationship Id="rId138" Type="http://schemas.openxmlformats.org/officeDocument/2006/relationships/customXml" Target="../ink/ink7396.xml"/><Relationship Id="rId154" Type="http://schemas.openxmlformats.org/officeDocument/2006/relationships/customXml" Target="../ink/ink7404.xml"/><Relationship Id="rId159" Type="http://schemas.openxmlformats.org/officeDocument/2006/relationships/image" Target="../media/image6640.png"/><Relationship Id="rId175" Type="http://schemas.openxmlformats.org/officeDocument/2006/relationships/image" Target="../media/image6901.png"/><Relationship Id="rId170" Type="http://schemas.openxmlformats.org/officeDocument/2006/relationships/customXml" Target="../ink/ink7412.xml"/><Relationship Id="rId191" Type="http://schemas.openxmlformats.org/officeDocument/2006/relationships/image" Target="../media/image6909.png"/><Relationship Id="rId196" Type="http://schemas.openxmlformats.org/officeDocument/2006/relationships/customXml" Target="../ink/ink7425.xml"/><Relationship Id="rId200" Type="http://schemas.openxmlformats.org/officeDocument/2006/relationships/customXml" Target="../ink/ink7427.xml"/><Relationship Id="rId205" Type="http://schemas.openxmlformats.org/officeDocument/2006/relationships/image" Target="../media/image6916.png"/><Relationship Id="rId226" Type="http://schemas.openxmlformats.org/officeDocument/2006/relationships/customXml" Target="../ink/ink7440.xml"/><Relationship Id="rId247" Type="http://schemas.openxmlformats.org/officeDocument/2006/relationships/image" Target="../media/image6937.png"/><Relationship Id="rId221" Type="http://schemas.openxmlformats.org/officeDocument/2006/relationships/image" Target="../media/image6924.png"/><Relationship Id="rId242" Type="http://schemas.openxmlformats.org/officeDocument/2006/relationships/customXml" Target="../ink/ink7448.xml"/><Relationship Id="rId263" Type="http://schemas.openxmlformats.org/officeDocument/2006/relationships/image" Target="../media/image6945.png"/><Relationship Id="rId268" Type="http://schemas.openxmlformats.org/officeDocument/2006/relationships/customXml" Target="../ink/ink7461.xml"/><Relationship Id="rId128" Type="http://schemas.openxmlformats.org/officeDocument/2006/relationships/image" Target="../media/image69540.png"/><Relationship Id="rId144" Type="http://schemas.openxmlformats.org/officeDocument/2006/relationships/customXml" Target="../ink/ink7399.xml"/><Relationship Id="rId149" Type="http://schemas.openxmlformats.org/officeDocument/2006/relationships/image" Target="../media/image6635.png"/><Relationship Id="rId5" Type="http://schemas.openxmlformats.org/officeDocument/2006/relationships/image" Target="../media/image65130.png"/><Relationship Id="rId160" Type="http://schemas.openxmlformats.org/officeDocument/2006/relationships/customXml" Target="../ink/ink7407.xml"/><Relationship Id="rId165" Type="http://schemas.openxmlformats.org/officeDocument/2006/relationships/image" Target="../media/image6896.png"/><Relationship Id="rId181" Type="http://schemas.openxmlformats.org/officeDocument/2006/relationships/image" Target="../media/image6904.png"/><Relationship Id="rId186" Type="http://schemas.openxmlformats.org/officeDocument/2006/relationships/customXml" Target="../ink/ink7420.xml"/><Relationship Id="rId216" Type="http://schemas.openxmlformats.org/officeDocument/2006/relationships/customXml" Target="../ink/ink7435.xml"/><Relationship Id="rId237" Type="http://schemas.openxmlformats.org/officeDocument/2006/relationships/image" Target="../media/image6932.png"/><Relationship Id="rId211" Type="http://schemas.openxmlformats.org/officeDocument/2006/relationships/image" Target="../media/image6919.png"/><Relationship Id="rId232" Type="http://schemas.openxmlformats.org/officeDocument/2006/relationships/customXml" Target="../ink/ink7443.xml"/><Relationship Id="rId253" Type="http://schemas.openxmlformats.org/officeDocument/2006/relationships/image" Target="../media/image6940.png"/><Relationship Id="rId258" Type="http://schemas.openxmlformats.org/officeDocument/2006/relationships/customXml" Target="../ink/ink7456.xml"/><Relationship Id="rId134" Type="http://schemas.openxmlformats.org/officeDocument/2006/relationships/image" Target="../media/image6957.png"/><Relationship Id="rId139" Type="http://schemas.openxmlformats.org/officeDocument/2006/relationships/image" Target="../media/image66300.png"/><Relationship Id="rId150" Type="http://schemas.openxmlformats.org/officeDocument/2006/relationships/customXml" Target="../ink/ink7402.xml"/><Relationship Id="rId155" Type="http://schemas.openxmlformats.org/officeDocument/2006/relationships/image" Target="../media/image6638.png"/><Relationship Id="rId171" Type="http://schemas.openxmlformats.org/officeDocument/2006/relationships/image" Target="../media/image6899.png"/><Relationship Id="rId176" Type="http://schemas.openxmlformats.org/officeDocument/2006/relationships/customXml" Target="../ink/ink7415.xml"/><Relationship Id="rId192" Type="http://schemas.openxmlformats.org/officeDocument/2006/relationships/customXml" Target="../ink/ink7423.xml"/><Relationship Id="rId197" Type="http://schemas.openxmlformats.org/officeDocument/2006/relationships/image" Target="../media/image6912.png"/><Relationship Id="rId206" Type="http://schemas.openxmlformats.org/officeDocument/2006/relationships/customXml" Target="../ink/ink7430.xml"/><Relationship Id="rId227" Type="http://schemas.openxmlformats.org/officeDocument/2006/relationships/image" Target="../media/image6927.png"/><Relationship Id="rId201" Type="http://schemas.openxmlformats.org/officeDocument/2006/relationships/image" Target="../media/image6914.png"/><Relationship Id="rId222" Type="http://schemas.openxmlformats.org/officeDocument/2006/relationships/customXml" Target="../ink/ink7438.xml"/><Relationship Id="rId243" Type="http://schemas.openxmlformats.org/officeDocument/2006/relationships/image" Target="../media/image6935.png"/><Relationship Id="rId248" Type="http://schemas.openxmlformats.org/officeDocument/2006/relationships/customXml" Target="../ink/ink7451.xml"/><Relationship Id="rId264" Type="http://schemas.openxmlformats.org/officeDocument/2006/relationships/customXml" Target="../ink/ink7459.xml"/><Relationship Id="rId269" Type="http://schemas.openxmlformats.org/officeDocument/2006/relationships/image" Target="../media/image6948.png"/><Relationship Id="rId129" Type="http://schemas.openxmlformats.org/officeDocument/2006/relationships/customXml" Target="../ink/ink7392.xml"/><Relationship Id="rId137" Type="http://schemas.openxmlformats.org/officeDocument/2006/relationships/image" Target="../media/image6634.jpg"/><Relationship Id="rId158" Type="http://schemas.openxmlformats.org/officeDocument/2006/relationships/customXml" Target="../ink/ink7406.xml"/><Relationship Id="rId272" Type="http://schemas.openxmlformats.org/officeDocument/2006/relationships/customXml" Target="../ink/ink7463.xml"/><Relationship Id="rId132" Type="http://schemas.openxmlformats.org/officeDocument/2006/relationships/image" Target="../media/image6956.png"/><Relationship Id="rId140" Type="http://schemas.openxmlformats.org/officeDocument/2006/relationships/customXml" Target="../ink/ink7397.xml"/><Relationship Id="rId145" Type="http://schemas.openxmlformats.org/officeDocument/2006/relationships/image" Target="../media/image6633.png"/><Relationship Id="rId153" Type="http://schemas.openxmlformats.org/officeDocument/2006/relationships/image" Target="../media/image6637.png"/><Relationship Id="rId161" Type="http://schemas.openxmlformats.org/officeDocument/2006/relationships/image" Target="../media/image6894.png"/><Relationship Id="rId166" Type="http://schemas.openxmlformats.org/officeDocument/2006/relationships/customXml" Target="../ink/ink7410.xml"/><Relationship Id="rId174" Type="http://schemas.openxmlformats.org/officeDocument/2006/relationships/customXml" Target="../ink/ink7414.xml"/><Relationship Id="rId179" Type="http://schemas.openxmlformats.org/officeDocument/2006/relationships/image" Target="../media/image6903.png"/><Relationship Id="rId182" Type="http://schemas.openxmlformats.org/officeDocument/2006/relationships/customXml" Target="../ink/ink7418.xml"/><Relationship Id="rId187" Type="http://schemas.openxmlformats.org/officeDocument/2006/relationships/image" Target="../media/image6907.png"/><Relationship Id="rId195" Type="http://schemas.openxmlformats.org/officeDocument/2006/relationships/image" Target="../media/image6911.png"/><Relationship Id="rId209" Type="http://schemas.openxmlformats.org/officeDocument/2006/relationships/image" Target="../media/image6918.png"/><Relationship Id="rId217" Type="http://schemas.openxmlformats.org/officeDocument/2006/relationships/image" Target="../media/image6922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7390.xml"/><Relationship Id="rId190" Type="http://schemas.openxmlformats.org/officeDocument/2006/relationships/customXml" Target="../ink/ink7422.xml"/><Relationship Id="rId204" Type="http://schemas.openxmlformats.org/officeDocument/2006/relationships/customXml" Target="../ink/ink7429.xml"/><Relationship Id="rId212" Type="http://schemas.openxmlformats.org/officeDocument/2006/relationships/customXml" Target="../ink/ink7433.xml"/><Relationship Id="rId220" Type="http://schemas.openxmlformats.org/officeDocument/2006/relationships/customXml" Target="../ink/ink7437.xml"/><Relationship Id="rId225" Type="http://schemas.openxmlformats.org/officeDocument/2006/relationships/image" Target="../media/image6926.png"/><Relationship Id="rId233" Type="http://schemas.openxmlformats.org/officeDocument/2006/relationships/image" Target="../media/image6930.png"/><Relationship Id="rId238" Type="http://schemas.openxmlformats.org/officeDocument/2006/relationships/customXml" Target="../ink/ink7446.xml"/><Relationship Id="rId241" Type="http://schemas.openxmlformats.org/officeDocument/2006/relationships/image" Target="../media/image6934.png"/><Relationship Id="rId246" Type="http://schemas.openxmlformats.org/officeDocument/2006/relationships/customXml" Target="../ink/ink7450.xml"/><Relationship Id="rId254" Type="http://schemas.openxmlformats.org/officeDocument/2006/relationships/customXml" Target="../ink/ink7454.xml"/><Relationship Id="rId259" Type="http://schemas.openxmlformats.org/officeDocument/2006/relationships/image" Target="../media/image6943.png"/><Relationship Id="rId267" Type="http://schemas.openxmlformats.org/officeDocument/2006/relationships/image" Target="../media/image6947.png"/><Relationship Id="rId127" Type="http://schemas.openxmlformats.org/officeDocument/2006/relationships/customXml" Target="../ink/ink7391.xml"/><Relationship Id="rId262" Type="http://schemas.openxmlformats.org/officeDocument/2006/relationships/customXml" Target="../ink/ink7458.xml"/><Relationship Id="rId270" Type="http://schemas.openxmlformats.org/officeDocument/2006/relationships/customXml" Target="../ink/ink7462.xml"/><Relationship Id="rId130" Type="http://schemas.openxmlformats.org/officeDocument/2006/relationships/image" Target="../media/image6955.png"/><Relationship Id="rId135" Type="http://schemas.openxmlformats.org/officeDocument/2006/relationships/customXml" Target="../ink/ink7395.xml"/><Relationship Id="rId143" Type="http://schemas.openxmlformats.org/officeDocument/2006/relationships/image" Target="../media/image66320.png"/><Relationship Id="rId148" Type="http://schemas.openxmlformats.org/officeDocument/2006/relationships/customXml" Target="../ink/ink7401.xml"/><Relationship Id="rId151" Type="http://schemas.openxmlformats.org/officeDocument/2006/relationships/image" Target="../media/image6636.png"/><Relationship Id="rId156" Type="http://schemas.openxmlformats.org/officeDocument/2006/relationships/customXml" Target="../ink/ink7405.xml"/><Relationship Id="rId164" Type="http://schemas.openxmlformats.org/officeDocument/2006/relationships/customXml" Target="../ink/ink7409.xml"/><Relationship Id="rId169" Type="http://schemas.openxmlformats.org/officeDocument/2006/relationships/image" Target="../media/image6898.png"/><Relationship Id="rId177" Type="http://schemas.openxmlformats.org/officeDocument/2006/relationships/image" Target="../media/image6902.png"/><Relationship Id="rId185" Type="http://schemas.openxmlformats.org/officeDocument/2006/relationships/image" Target="../media/image6906.png"/><Relationship Id="rId198" Type="http://schemas.openxmlformats.org/officeDocument/2006/relationships/customXml" Target="../ink/ink7426.xml"/><Relationship Id="rId4" Type="http://schemas.openxmlformats.org/officeDocument/2006/relationships/customXml" Target="../ink/ink7389.xml"/><Relationship Id="rId172" Type="http://schemas.openxmlformats.org/officeDocument/2006/relationships/customXml" Target="../ink/ink7413.xml"/><Relationship Id="rId180" Type="http://schemas.openxmlformats.org/officeDocument/2006/relationships/customXml" Target="../ink/ink7417.xml"/><Relationship Id="rId193" Type="http://schemas.openxmlformats.org/officeDocument/2006/relationships/image" Target="../media/image6910.png"/><Relationship Id="rId202" Type="http://schemas.openxmlformats.org/officeDocument/2006/relationships/customXml" Target="../ink/ink7428.xml"/><Relationship Id="rId207" Type="http://schemas.openxmlformats.org/officeDocument/2006/relationships/image" Target="../media/image6917.png"/><Relationship Id="rId210" Type="http://schemas.openxmlformats.org/officeDocument/2006/relationships/customXml" Target="../ink/ink7432.xml"/><Relationship Id="rId215" Type="http://schemas.openxmlformats.org/officeDocument/2006/relationships/image" Target="../media/image6921.png"/><Relationship Id="rId223" Type="http://schemas.openxmlformats.org/officeDocument/2006/relationships/image" Target="../media/image6925.png"/><Relationship Id="rId228" Type="http://schemas.openxmlformats.org/officeDocument/2006/relationships/customXml" Target="../ink/ink7441.xml"/><Relationship Id="rId236" Type="http://schemas.openxmlformats.org/officeDocument/2006/relationships/customXml" Target="../ink/ink7445.xml"/><Relationship Id="rId244" Type="http://schemas.openxmlformats.org/officeDocument/2006/relationships/customXml" Target="../ink/ink7449.xml"/><Relationship Id="rId249" Type="http://schemas.openxmlformats.org/officeDocument/2006/relationships/image" Target="../media/image6938.png"/><Relationship Id="rId257" Type="http://schemas.openxmlformats.org/officeDocument/2006/relationships/image" Target="../media/image6942.png"/><Relationship Id="rId260" Type="http://schemas.openxmlformats.org/officeDocument/2006/relationships/customXml" Target="../ink/ink7457.xml"/><Relationship Id="rId265" Type="http://schemas.openxmlformats.org/officeDocument/2006/relationships/image" Target="../media/image6946.png"/><Relationship Id="rId141" Type="http://schemas.openxmlformats.org/officeDocument/2006/relationships/image" Target="../media/image66310.png"/><Relationship Id="rId146" Type="http://schemas.openxmlformats.org/officeDocument/2006/relationships/customXml" Target="../ink/ink7400.xml"/><Relationship Id="rId167" Type="http://schemas.openxmlformats.org/officeDocument/2006/relationships/image" Target="../media/image6897.png"/><Relationship Id="rId188" Type="http://schemas.openxmlformats.org/officeDocument/2006/relationships/customXml" Target="../ink/ink7421.xml"/><Relationship Id="rId162" Type="http://schemas.openxmlformats.org/officeDocument/2006/relationships/customXml" Target="../ink/ink7408.xml"/><Relationship Id="rId183" Type="http://schemas.openxmlformats.org/officeDocument/2006/relationships/image" Target="../media/image6905.png"/><Relationship Id="rId213" Type="http://schemas.openxmlformats.org/officeDocument/2006/relationships/image" Target="../media/image6920.png"/><Relationship Id="rId218" Type="http://schemas.openxmlformats.org/officeDocument/2006/relationships/customXml" Target="../ink/ink7436.xml"/><Relationship Id="rId234" Type="http://schemas.openxmlformats.org/officeDocument/2006/relationships/customXml" Target="../ink/ink7444.xml"/><Relationship Id="rId239" Type="http://schemas.openxmlformats.org/officeDocument/2006/relationships/image" Target="../media/image6933.png"/><Relationship Id="rId2" Type="http://schemas.openxmlformats.org/officeDocument/2006/relationships/customXml" Target="../ink/ink7388.xml"/><Relationship Id="rId250" Type="http://schemas.openxmlformats.org/officeDocument/2006/relationships/customXml" Target="../ink/ink7452.xml"/><Relationship Id="rId255" Type="http://schemas.openxmlformats.org/officeDocument/2006/relationships/image" Target="../media/image6941.png"/><Relationship Id="rId271" Type="http://schemas.openxmlformats.org/officeDocument/2006/relationships/image" Target="../media/image6949.png"/><Relationship Id="rId131" Type="http://schemas.openxmlformats.org/officeDocument/2006/relationships/customXml" Target="../ink/ink7393.xml"/><Relationship Id="rId136" Type="http://schemas.openxmlformats.org/officeDocument/2006/relationships/image" Target="../media/image6958.png"/><Relationship Id="rId157" Type="http://schemas.openxmlformats.org/officeDocument/2006/relationships/image" Target="../media/image6639.png"/><Relationship Id="rId178" Type="http://schemas.openxmlformats.org/officeDocument/2006/relationships/customXml" Target="../ink/ink7416.xml"/><Relationship Id="rId152" Type="http://schemas.openxmlformats.org/officeDocument/2006/relationships/customXml" Target="../ink/ink7403.xml"/><Relationship Id="rId173" Type="http://schemas.openxmlformats.org/officeDocument/2006/relationships/image" Target="../media/image6900.png"/><Relationship Id="rId194" Type="http://schemas.openxmlformats.org/officeDocument/2006/relationships/customXml" Target="../ink/ink7424.xml"/><Relationship Id="rId199" Type="http://schemas.openxmlformats.org/officeDocument/2006/relationships/image" Target="../media/image6913.png"/><Relationship Id="rId203" Type="http://schemas.openxmlformats.org/officeDocument/2006/relationships/image" Target="../media/image6915.png"/><Relationship Id="rId208" Type="http://schemas.openxmlformats.org/officeDocument/2006/relationships/customXml" Target="../ink/ink7431.xml"/><Relationship Id="rId229" Type="http://schemas.openxmlformats.org/officeDocument/2006/relationships/image" Target="../media/image6928.png"/><Relationship Id="rId224" Type="http://schemas.openxmlformats.org/officeDocument/2006/relationships/customXml" Target="../ink/ink7439.xml"/><Relationship Id="rId240" Type="http://schemas.openxmlformats.org/officeDocument/2006/relationships/customXml" Target="../ink/ink7447.xml"/><Relationship Id="rId245" Type="http://schemas.openxmlformats.org/officeDocument/2006/relationships/image" Target="../media/image6936.png"/><Relationship Id="rId261" Type="http://schemas.openxmlformats.org/officeDocument/2006/relationships/image" Target="../media/image6944.png"/><Relationship Id="rId266" Type="http://schemas.openxmlformats.org/officeDocument/2006/relationships/customXml" Target="../ink/ink7460.xml"/><Relationship Id="rId126" Type="http://schemas.openxmlformats.org/officeDocument/2006/relationships/image" Target="../media/image6749.png"/><Relationship Id="rId147" Type="http://schemas.openxmlformats.org/officeDocument/2006/relationships/image" Target="../media/image6634.png"/><Relationship Id="rId168" Type="http://schemas.openxmlformats.org/officeDocument/2006/relationships/customXml" Target="../ink/ink7411.xml"/><Relationship Id="rId142" Type="http://schemas.openxmlformats.org/officeDocument/2006/relationships/customXml" Target="../ink/ink7398.xml"/><Relationship Id="rId163" Type="http://schemas.openxmlformats.org/officeDocument/2006/relationships/image" Target="../media/image6895.png"/><Relationship Id="rId184" Type="http://schemas.openxmlformats.org/officeDocument/2006/relationships/customXml" Target="../ink/ink7419.xml"/><Relationship Id="rId189" Type="http://schemas.openxmlformats.org/officeDocument/2006/relationships/image" Target="../media/image6908.png"/><Relationship Id="rId219" Type="http://schemas.openxmlformats.org/officeDocument/2006/relationships/image" Target="../media/image6923.png"/><Relationship Id="rId3" Type="http://schemas.openxmlformats.org/officeDocument/2006/relationships/image" Target="../media/image65120.png"/><Relationship Id="rId214" Type="http://schemas.openxmlformats.org/officeDocument/2006/relationships/customXml" Target="../ink/ink7434.xml"/><Relationship Id="rId230" Type="http://schemas.openxmlformats.org/officeDocument/2006/relationships/customXml" Target="../ink/ink7442.xml"/><Relationship Id="rId235" Type="http://schemas.openxmlformats.org/officeDocument/2006/relationships/image" Target="../media/image6931.png"/><Relationship Id="rId251" Type="http://schemas.openxmlformats.org/officeDocument/2006/relationships/image" Target="../media/image6939.png"/><Relationship Id="rId256" Type="http://schemas.openxmlformats.org/officeDocument/2006/relationships/customXml" Target="../ink/ink7455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521.xml"/><Relationship Id="rId21" Type="http://schemas.openxmlformats.org/officeDocument/2006/relationships/customXml" Target="../ink/ink7473.xml"/><Relationship Id="rId42" Type="http://schemas.openxmlformats.org/officeDocument/2006/relationships/image" Target="../media/image6971.png"/><Relationship Id="rId63" Type="http://schemas.openxmlformats.org/officeDocument/2006/relationships/customXml" Target="../ink/ink7494.xml"/><Relationship Id="rId84" Type="http://schemas.openxmlformats.org/officeDocument/2006/relationships/image" Target="../media/image6992.png"/><Relationship Id="rId138" Type="http://schemas.openxmlformats.org/officeDocument/2006/relationships/image" Target="../media/image7019.png"/><Relationship Id="rId159" Type="http://schemas.openxmlformats.org/officeDocument/2006/relationships/customXml" Target="../ink/ink7542.xml"/><Relationship Id="rId170" Type="http://schemas.openxmlformats.org/officeDocument/2006/relationships/image" Target="../media/image7035.png"/><Relationship Id="rId191" Type="http://schemas.openxmlformats.org/officeDocument/2006/relationships/customXml" Target="../ink/ink7558.xml"/><Relationship Id="rId205" Type="http://schemas.openxmlformats.org/officeDocument/2006/relationships/customXml" Target="../ink/ink7565.xml"/><Relationship Id="rId107" Type="http://schemas.openxmlformats.org/officeDocument/2006/relationships/customXml" Target="../ink/ink7516.xml"/><Relationship Id="rId11" Type="http://schemas.openxmlformats.org/officeDocument/2006/relationships/customXml" Target="../ink/ink7468.xml"/><Relationship Id="rId32" Type="http://schemas.openxmlformats.org/officeDocument/2006/relationships/image" Target="../media/image6966.png"/><Relationship Id="rId37" Type="http://schemas.openxmlformats.org/officeDocument/2006/relationships/customXml" Target="../ink/ink7481.xml"/><Relationship Id="rId53" Type="http://schemas.openxmlformats.org/officeDocument/2006/relationships/customXml" Target="../ink/ink7489.xml"/><Relationship Id="rId58" Type="http://schemas.openxmlformats.org/officeDocument/2006/relationships/image" Target="../media/image6979.png"/><Relationship Id="rId74" Type="http://schemas.openxmlformats.org/officeDocument/2006/relationships/image" Target="../media/image6987.png"/><Relationship Id="rId79" Type="http://schemas.openxmlformats.org/officeDocument/2006/relationships/customXml" Target="../ink/ink7502.xml"/><Relationship Id="rId102" Type="http://schemas.openxmlformats.org/officeDocument/2006/relationships/image" Target="../media/image7001.png"/><Relationship Id="rId123" Type="http://schemas.openxmlformats.org/officeDocument/2006/relationships/customXml" Target="../ink/ink7524.xml"/><Relationship Id="rId128" Type="http://schemas.openxmlformats.org/officeDocument/2006/relationships/image" Target="../media/image7014.png"/><Relationship Id="rId144" Type="http://schemas.openxmlformats.org/officeDocument/2006/relationships/image" Target="../media/image7022.png"/><Relationship Id="rId149" Type="http://schemas.openxmlformats.org/officeDocument/2006/relationships/customXml" Target="../ink/ink7537.xml"/><Relationship Id="rId5" Type="http://schemas.openxmlformats.org/officeDocument/2006/relationships/customXml" Target="../ink/ink7465.xml"/><Relationship Id="rId90" Type="http://schemas.openxmlformats.org/officeDocument/2006/relationships/image" Target="../media/image6995.png"/><Relationship Id="rId95" Type="http://schemas.openxmlformats.org/officeDocument/2006/relationships/customXml" Target="../ink/ink7510.xml"/><Relationship Id="rId160" Type="http://schemas.openxmlformats.org/officeDocument/2006/relationships/image" Target="../media/image7030.png"/><Relationship Id="rId165" Type="http://schemas.openxmlformats.org/officeDocument/2006/relationships/customXml" Target="../ink/ink7545.xml"/><Relationship Id="rId181" Type="http://schemas.openxmlformats.org/officeDocument/2006/relationships/customXml" Target="../ink/ink7553.xml"/><Relationship Id="rId186" Type="http://schemas.openxmlformats.org/officeDocument/2006/relationships/image" Target="../media/image7043.png"/><Relationship Id="rId216" Type="http://schemas.openxmlformats.org/officeDocument/2006/relationships/image" Target="../media/image7058.png"/><Relationship Id="rId211" Type="http://schemas.openxmlformats.org/officeDocument/2006/relationships/customXml" Target="../ink/ink7568.xml"/><Relationship Id="rId22" Type="http://schemas.openxmlformats.org/officeDocument/2006/relationships/image" Target="../media/image6961.png"/><Relationship Id="rId27" Type="http://schemas.openxmlformats.org/officeDocument/2006/relationships/customXml" Target="../ink/ink7476.xml"/><Relationship Id="rId43" Type="http://schemas.openxmlformats.org/officeDocument/2006/relationships/customXml" Target="../ink/ink7484.xml"/><Relationship Id="rId48" Type="http://schemas.openxmlformats.org/officeDocument/2006/relationships/image" Target="../media/image6974.png"/><Relationship Id="rId64" Type="http://schemas.openxmlformats.org/officeDocument/2006/relationships/image" Target="../media/image6982.png"/><Relationship Id="rId69" Type="http://schemas.openxmlformats.org/officeDocument/2006/relationships/customXml" Target="../ink/ink7497.xml"/><Relationship Id="rId113" Type="http://schemas.openxmlformats.org/officeDocument/2006/relationships/customXml" Target="../ink/ink7519.xml"/><Relationship Id="rId118" Type="http://schemas.openxmlformats.org/officeDocument/2006/relationships/image" Target="../media/image7009.png"/><Relationship Id="rId134" Type="http://schemas.openxmlformats.org/officeDocument/2006/relationships/image" Target="../media/image7017.png"/><Relationship Id="rId139" Type="http://schemas.openxmlformats.org/officeDocument/2006/relationships/customXml" Target="../ink/ink7532.xml"/><Relationship Id="rId80" Type="http://schemas.openxmlformats.org/officeDocument/2006/relationships/image" Target="../media/image6990.png"/><Relationship Id="rId85" Type="http://schemas.openxmlformats.org/officeDocument/2006/relationships/customXml" Target="../ink/ink7505.xml"/><Relationship Id="rId150" Type="http://schemas.openxmlformats.org/officeDocument/2006/relationships/image" Target="../media/image7025.png"/><Relationship Id="rId155" Type="http://schemas.openxmlformats.org/officeDocument/2006/relationships/customXml" Target="../ink/ink7540.xml"/><Relationship Id="rId171" Type="http://schemas.openxmlformats.org/officeDocument/2006/relationships/customXml" Target="../ink/ink7548.xml"/><Relationship Id="rId176" Type="http://schemas.openxmlformats.org/officeDocument/2006/relationships/image" Target="../media/image7038.png"/><Relationship Id="rId192" Type="http://schemas.openxmlformats.org/officeDocument/2006/relationships/image" Target="../media/image7046.png"/><Relationship Id="rId197" Type="http://schemas.openxmlformats.org/officeDocument/2006/relationships/customXml" Target="../ink/ink7561.xml"/><Relationship Id="rId206" Type="http://schemas.openxmlformats.org/officeDocument/2006/relationships/image" Target="../media/image7053.png"/><Relationship Id="rId201" Type="http://schemas.openxmlformats.org/officeDocument/2006/relationships/customXml" Target="../ink/ink7563.xml"/><Relationship Id="rId12" Type="http://schemas.openxmlformats.org/officeDocument/2006/relationships/image" Target="../media/image6951.png"/><Relationship Id="rId17" Type="http://schemas.openxmlformats.org/officeDocument/2006/relationships/customXml" Target="../ink/ink7471.xml"/><Relationship Id="rId33" Type="http://schemas.openxmlformats.org/officeDocument/2006/relationships/customXml" Target="../ink/ink7479.xml"/><Relationship Id="rId38" Type="http://schemas.openxmlformats.org/officeDocument/2006/relationships/image" Target="../media/image6969.png"/><Relationship Id="rId59" Type="http://schemas.openxmlformats.org/officeDocument/2006/relationships/customXml" Target="../ink/ink7492.xml"/><Relationship Id="rId103" Type="http://schemas.openxmlformats.org/officeDocument/2006/relationships/customXml" Target="../ink/ink7514.xml"/><Relationship Id="rId108" Type="http://schemas.openxmlformats.org/officeDocument/2006/relationships/image" Target="../media/image7004.png"/><Relationship Id="rId124" Type="http://schemas.openxmlformats.org/officeDocument/2006/relationships/image" Target="../media/image7012.png"/><Relationship Id="rId129" Type="http://schemas.openxmlformats.org/officeDocument/2006/relationships/customXml" Target="../ink/ink7527.xml"/><Relationship Id="rId54" Type="http://schemas.openxmlformats.org/officeDocument/2006/relationships/image" Target="../media/image6977.png"/><Relationship Id="rId70" Type="http://schemas.openxmlformats.org/officeDocument/2006/relationships/image" Target="../media/image6985.png"/><Relationship Id="rId75" Type="http://schemas.openxmlformats.org/officeDocument/2006/relationships/customXml" Target="../ink/ink7500.xml"/><Relationship Id="rId91" Type="http://schemas.openxmlformats.org/officeDocument/2006/relationships/customXml" Target="../ink/ink7508.xml"/><Relationship Id="rId96" Type="http://schemas.openxmlformats.org/officeDocument/2006/relationships/image" Target="../media/image6998.png"/><Relationship Id="rId140" Type="http://schemas.openxmlformats.org/officeDocument/2006/relationships/image" Target="../media/image7020.png"/><Relationship Id="rId145" Type="http://schemas.openxmlformats.org/officeDocument/2006/relationships/customXml" Target="../ink/ink7535.xml"/><Relationship Id="rId161" Type="http://schemas.openxmlformats.org/officeDocument/2006/relationships/customXml" Target="../ink/ink7543.xml"/><Relationship Id="rId166" Type="http://schemas.openxmlformats.org/officeDocument/2006/relationships/image" Target="../media/image7033.png"/><Relationship Id="rId182" Type="http://schemas.openxmlformats.org/officeDocument/2006/relationships/image" Target="../media/image6785.png"/><Relationship Id="rId187" Type="http://schemas.openxmlformats.org/officeDocument/2006/relationships/customXml" Target="../ink/ink75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101.png"/><Relationship Id="rId212" Type="http://schemas.openxmlformats.org/officeDocument/2006/relationships/image" Target="../media/image7056.png"/><Relationship Id="rId23" Type="http://schemas.openxmlformats.org/officeDocument/2006/relationships/customXml" Target="../ink/ink7474.xml"/><Relationship Id="rId28" Type="http://schemas.openxmlformats.org/officeDocument/2006/relationships/image" Target="../media/image6964.png"/><Relationship Id="rId49" Type="http://schemas.openxmlformats.org/officeDocument/2006/relationships/customXml" Target="../ink/ink7487.xml"/><Relationship Id="rId114" Type="http://schemas.openxmlformats.org/officeDocument/2006/relationships/image" Target="../media/image7007.png"/><Relationship Id="rId119" Type="http://schemas.openxmlformats.org/officeDocument/2006/relationships/customXml" Target="../ink/ink7522.xml"/><Relationship Id="rId44" Type="http://schemas.openxmlformats.org/officeDocument/2006/relationships/image" Target="../media/image6972.png"/><Relationship Id="rId60" Type="http://schemas.openxmlformats.org/officeDocument/2006/relationships/image" Target="../media/image6980.png"/><Relationship Id="rId65" Type="http://schemas.openxmlformats.org/officeDocument/2006/relationships/customXml" Target="../ink/ink7495.xml"/><Relationship Id="rId81" Type="http://schemas.openxmlformats.org/officeDocument/2006/relationships/customXml" Target="../ink/ink7503.xml"/><Relationship Id="rId86" Type="http://schemas.openxmlformats.org/officeDocument/2006/relationships/image" Target="../media/image6993.png"/><Relationship Id="rId130" Type="http://schemas.openxmlformats.org/officeDocument/2006/relationships/image" Target="../media/image7015.png"/><Relationship Id="rId135" Type="http://schemas.openxmlformats.org/officeDocument/2006/relationships/customXml" Target="../ink/ink7530.xml"/><Relationship Id="rId151" Type="http://schemas.openxmlformats.org/officeDocument/2006/relationships/customXml" Target="../ink/ink7538.xml"/><Relationship Id="rId156" Type="http://schemas.openxmlformats.org/officeDocument/2006/relationships/image" Target="../media/image7028.png"/><Relationship Id="rId177" Type="http://schemas.openxmlformats.org/officeDocument/2006/relationships/customXml" Target="../ink/ink7551.xml"/><Relationship Id="rId198" Type="http://schemas.openxmlformats.org/officeDocument/2006/relationships/image" Target="../media/image7049.png"/><Relationship Id="rId172" Type="http://schemas.openxmlformats.org/officeDocument/2006/relationships/image" Target="../media/image7036.png"/><Relationship Id="rId193" Type="http://schemas.openxmlformats.org/officeDocument/2006/relationships/customXml" Target="../ink/ink7559.xml"/><Relationship Id="rId202" Type="http://schemas.openxmlformats.org/officeDocument/2006/relationships/image" Target="../media/image7051.png"/><Relationship Id="rId207" Type="http://schemas.openxmlformats.org/officeDocument/2006/relationships/customXml" Target="../ink/ink7566.xml"/><Relationship Id="rId13" Type="http://schemas.openxmlformats.org/officeDocument/2006/relationships/customXml" Target="../ink/ink7469.xml"/><Relationship Id="rId18" Type="http://schemas.openxmlformats.org/officeDocument/2006/relationships/image" Target="../media/image6954.png"/><Relationship Id="rId39" Type="http://schemas.openxmlformats.org/officeDocument/2006/relationships/customXml" Target="../ink/ink7482.xml"/><Relationship Id="rId109" Type="http://schemas.openxmlformats.org/officeDocument/2006/relationships/customXml" Target="../ink/ink7517.xml"/><Relationship Id="rId34" Type="http://schemas.openxmlformats.org/officeDocument/2006/relationships/image" Target="../media/image6967.png"/><Relationship Id="rId50" Type="http://schemas.openxmlformats.org/officeDocument/2006/relationships/image" Target="../media/image6975.png"/><Relationship Id="rId55" Type="http://schemas.openxmlformats.org/officeDocument/2006/relationships/customXml" Target="../ink/ink7490.xml"/><Relationship Id="rId76" Type="http://schemas.openxmlformats.org/officeDocument/2006/relationships/image" Target="../media/image6988.png"/><Relationship Id="rId97" Type="http://schemas.openxmlformats.org/officeDocument/2006/relationships/customXml" Target="../ink/ink7511.xml"/><Relationship Id="rId104" Type="http://schemas.openxmlformats.org/officeDocument/2006/relationships/image" Target="../media/image7002.png"/><Relationship Id="rId120" Type="http://schemas.openxmlformats.org/officeDocument/2006/relationships/image" Target="../media/image7010.png"/><Relationship Id="rId125" Type="http://schemas.openxmlformats.org/officeDocument/2006/relationships/customXml" Target="../ink/ink7525.xml"/><Relationship Id="rId141" Type="http://schemas.openxmlformats.org/officeDocument/2006/relationships/customXml" Target="../ink/ink7533.xml"/><Relationship Id="rId146" Type="http://schemas.openxmlformats.org/officeDocument/2006/relationships/image" Target="../media/image7023.png"/><Relationship Id="rId167" Type="http://schemas.openxmlformats.org/officeDocument/2006/relationships/customXml" Target="../ink/ink7546.xml"/><Relationship Id="rId188" Type="http://schemas.openxmlformats.org/officeDocument/2006/relationships/image" Target="../media/image7044.png"/><Relationship Id="rId7" Type="http://schemas.openxmlformats.org/officeDocument/2006/relationships/customXml" Target="../ink/ink7466.xml"/><Relationship Id="rId71" Type="http://schemas.openxmlformats.org/officeDocument/2006/relationships/customXml" Target="../ink/ink7498.xml"/><Relationship Id="rId92" Type="http://schemas.openxmlformats.org/officeDocument/2006/relationships/image" Target="../media/image6996.png"/><Relationship Id="rId162" Type="http://schemas.openxmlformats.org/officeDocument/2006/relationships/image" Target="../media/image7031.png"/><Relationship Id="rId183" Type="http://schemas.openxmlformats.org/officeDocument/2006/relationships/customXml" Target="../ink/ink7554.xml"/><Relationship Id="rId213" Type="http://schemas.openxmlformats.org/officeDocument/2006/relationships/customXml" Target="../ink/ink7569.xml"/><Relationship Id="rId2" Type="http://schemas.openxmlformats.org/officeDocument/2006/relationships/image" Target="../media/image6635.jpg"/><Relationship Id="rId29" Type="http://schemas.openxmlformats.org/officeDocument/2006/relationships/customXml" Target="../ink/ink7477.xml"/><Relationship Id="rId24" Type="http://schemas.openxmlformats.org/officeDocument/2006/relationships/image" Target="../media/image6962.png"/><Relationship Id="rId40" Type="http://schemas.openxmlformats.org/officeDocument/2006/relationships/image" Target="../media/image6970.png"/><Relationship Id="rId45" Type="http://schemas.openxmlformats.org/officeDocument/2006/relationships/customXml" Target="../ink/ink7485.xml"/><Relationship Id="rId66" Type="http://schemas.openxmlformats.org/officeDocument/2006/relationships/image" Target="../media/image6983.png"/><Relationship Id="rId87" Type="http://schemas.openxmlformats.org/officeDocument/2006/relationships/customXml" Target="../ink/ink7506.xml"/><Relationship Id="rId110" Type="http://schemas.openxmlformats.org/officeDocument/2006/relationships/image" Target="../media/image7005.png"/><Relationship Id="rId115" Type="http://schemas.openxmlformats.org/officeDocument/2006/relationships/customXml" Target="../ink/ink7520.xml"/><Relationship Id="rId131" Type="http://schemas.openxmlformats.org/officeDocument/2006/relationships/customXml" Target="../ink/ink7528.xml"/><Relationship Id="rId136" Type="http://schemas.openxmlformats.org/officeDocument/2006/relationships/image" Target="../media/image7018.png"/><Relationship Id="rId157" Type="http://schemas.openxmlformats.org/officeDocument/2006/relationships/customXml" Target="../ink/ink7541.xml"/><Relationship Id="rId178" Type="http://schemas.openxmlformats.org/officeDocument/2006/relationships/image" Target="../media/image7039.png"/><Relationship Id="rId61" Type="http://schemas.openxmlformats.org/officeDocument/2006/relationships/customXml" Target="../ink/ink7493.xml"/><Relationship Id="rId82" Type="http://schemas.openxmlformats.org/officeDocument/2006/relationships/image" Target="../media/image6991.png"/><Relationship Id="rId152" Type="http://schemas.openxmlformats.org/officeDocument/2006/relationships/image" Target="../media/image7026.png"/><Relationship Id="rId173" Type="http://schemas.openxmlformats.org/officeDocument/2006/relationships/customXml" Target="../ink/ink7549.xml"/><Relationship Id="rId194" Type="http://schemas.openxmlformats.org/officeDocument/2006/relationships/image" Target="../media/image7047.png"/><Relationship Id="rId199" Type="http://schemas.openxmlformats.org/officeDocument/2006/relationships/customXml" Target="../ink/ink7562.xml"/><Relationship Id="rId203" Type="http://schemas.openxmlformats.org/officeDocument/2006/relationships/customXml" Target="../ink/ink7564.xml"/><Relationship Id="rId208" Type="http://schemas.openxmlformats.org/officeDocument/2006/relationships/image" Target="../media/image7054.png"/><Relationship Id="rId19" Type="http://schemas.openxmlformats.org/officeDocument/2006/relationships/customXml" Target="../ink/ink7472.xml"/><Relationship Id="rId14" Type="http://schemas.openxmlformats.org/officeDocument/2006/relationships/image" Target="../media/image6952.png"/><Relationship Id="rId30" Type="http://schemas.openxmlformats.org/officeDocument/2006/relationships/image" Target="../media/image6965.png"/><Relationship Id="rId35" Type="http://schemas.openxmlformats.org/officeDocument/2006/relationships/customXml" Target="../ink/ink7480.xml"/><Relationship Id="rId56" Type="http://schemas.openxmlformats.org/officeDocument/2006/relationships/image" Target="../media/image6978.png"/><Relationship Id="rId77" Type="http://schemas.openxmlformats.org/officeDocument/2006/relationships/customXml" Target="../ink/ink7501.xml"/><Relationship Id="rId100" Type="http://schemas.openxmlformats.org/officeDocument/2006/relationships/image" Target="../media/image7000.png"/><Relationship Id="rId105" Type="http://schemas.openxmlformats.org/officeDocument/2006/relationships/customXml" Target="../ink/ink7515.xml"/><Relationship Id="rId126" Type="http://schemas.openxmlformats.org/officeDocument/2006/relationships/image" Target="../media/image7013.png"/><Relationship Id="rId147" Type="http://schemas.openxmlformats.org/officeDocument/2006/relationships/customXml" Target="../ink/ink7536.xml"/><Relationship Id="rId168" Type="http://schemas.openxmlformats.org/officeDocument/2006/relationships/image" Target="../media/image7034.png"/><Relationship Id="rId8" Type="http://schemas.openxmlformats.org/officeDocument/2006/relationships/image" Target="../media/image65110.png"/><Relationship Id="rId51" Type="http://schemas.openxmlformats.org/officeDocument/2006/relationships/customXml" Target="../ink/ink7488.xml"/><Relationship Id="rId72" Type="http://schemas.openxmlformats.org/officeDocument/2006/relationships/image" Target="../media/image6986.png"/><Relationship Id="rId93" Type="http://schemas.openxmlformats.org/officeDocument/2006/relationships/customXml" Target="../ink/ink7509.xml"/><Relationship Id="rId98" Type="http://schemas.openxmlformats.org/officeDocument/2006/relationships/image" Target="../media/image6999.png"/><Relationship Id="rId121" Type="http://schemas.openxmlformats.org/officeDocument/2006/relationships/customXml" Target="../ink/ink7523.xml"/><Relationship Id="rId142" Type="http://schemas.openxmlformats.org/officeDocument/2006/relationships/image" Target="../media/image7021.png"/><Relationship Id="rId163" Type="http://schemas.openxmlformats.org/officeDocument/2006/relationships/customXml" Target="../ink/ink7544.xml"/><Relationship Id="rId184" Type="http://schemas.openxmlformats.org/officeDocument/2006/relationships/image" Target="../media/image7042.png"/><Relationship Id="rId189" Type="http://schemas.openxmlformats.org/officeDocument/2006/relationships/customXml" Target="../ink/ink7557.xml"/><Relationship Id="rId3" Type="http://schemas.openxmlformats.org/officeDocument/2006/relationships/customXml" Target="../ink/ink7464.xml"/><Relationship Id="rId214" Type="http://schemas.openxmlformats.org/officeDocument/2006/relationships/image" Target="../media/image7057.png"/><Relationship Id="rId25" Type="http://schemas.openxmlformats.org/officeDocument/2006/relationships/customXml" Target="../ink/ink7475.xml"/><Relationship Id="rId46" Type="http://schemas.openxmlformats.org/officeDocument/2006/relationships/image" Target="../media/image6973.png"/><Relationship Id="rId67" Type="http://schemas.openxmlformats.org/officeDocument/2006/relationships/customXml" Target="../ink/ink7496.xml"/><Relationship Id="rId116" Type="http://schemas.openxmlformats.org/officeDocument/2006/relationships/image" Target="../media/image7008.png"/><Relationship Id="rId137" Type="http://schemas.openxmlformats.org/officeDocument/2006/relationships/customXml" Target="../ink/ink7531.xml"/><Relationship Id="rId158" Type="http://schemas.openxmlformats.org/officeDocument/2006/relationships/image" Target="../media/image7029.png"/><Relationship Id="rId20" Type="http://schemas.openxmlformats.org/officeDocument/2006/relationships/image" Target="../media/image6960.png"/><Relationship Id="rId41" Type="http://schemas.openxmlformats.org/officeDocument/2006/relationships/customXml" Target="../ink/ink7483.xml"/><Relationship Id="rId62" Type="http://schemas.openxmlformats.org/officeDocument/2006/relationships/image" Target="../media/image6981.png"/><Relationship Id="rId83" Type="http://schemas.openxmlformats.org/officeDocument/2006/relationships/customXml" Target="../ink/ink7504.xml"/><Relationship Id="rId88" Type="http://schemas.openxmlformats.org/officeDocument/2006/relationships/image" Target="../media/image6994.png"/><Relationship Id="rId111" Type="http://schemas.openxmlformats.org/officeDocument/2006/relationships/customXml" Target="../ink/ink7518.xml"/><Relationship Id="rId132" Type="http://schemas.openxmlformats.org/officeDocument/2006/relationships/image" Target="../media/image7016.png"/><Relationship Id="rId153" Type="http://schemas.openxmlformats.org/officeDocument/2006/relationships/customXml" Target="../ink/ink7539.xml"/><Relationship Id="rId174" Type="http://schemas.openxmlformats.org/officeDocument/2006/relationships/image" Target="../media/image7037.png"/><Relationship Id="rId179" Type="http://schemas.openxmlformats.org/officeDocument/2006/relationships/customXml" Target="../ink/ink7552.xml"/><Relationship Id="rId195" Type="http://schemas.openxmlformats.org/officeDocument/2006/relationships/customXml" Target="../ink/ink7560.xml"/><Relationship Id="rId209" Type="http://schemas.openxmlformats.org/officeDocument/2006/relationships/customXml" Target="../ink/ink7567.xml"/><Relationship Id="rId190" Type="http://schemas.openxmlformats.org/officeDocument/2006/relationships/image" Target="../media/image7045.png"/><Relationship Id="rId204" Type="http://schemas.openxmlformats.org/officeDocument/2006/relationships/image" Target="../media/image7052.png"/><Relationship Id="rId15" Type="http://schemas.openxmlformats.org/officeDocument/2006/relationships/customXml" Target="../ink/ink7470.xml"/><Relationship Id="rId36" Type="http://schemas.openxmlformats.org/officeDocument/2006/relationships/image" Target="../media/image6968.png"/><Relationship Id="rId57" Type="http://schemas.openxmlformats.org/officeDocument/2006/relationships/customXml" Target="../ink/ink7491.xml"/><Relationship Id="rId106" Type="http://schemas.openxmlformats.org/officeDocument/2006/relationships/image" Target="../media/image7003.png"/><Relationship Id="rId127" Type="http://schemas.openxmlformats.org/officeDocument/2006/relationships/customXml" Target="../ink/ink7526.xml"/><Relationship Id="rId10" Type="http://schemas.openxmlformats.org/officeDocument/2006/relationships/image" Target="../media/image65140.png"/><Relationship Id="rId31" Type="http://schemas.openxmlformats.org/officeDocument/2006/relationships/customXml" Target="../ink/ink7478.xml"/><Relationship Id="rId52" Type="http://schemas.openxmlformats.org/officeDocument/2006/relationships/image" Target="../media/image6976.png"/><Relationship Id="rId73" Type="http://schemas.openxmlformats.org/officeDocument/2006/relationships/customXml" Target="../ink/ink7499.xml"/><Relationship Id="rId78" Type="http://schemas.openxmlformats.org/officeDocument/2006/relationships/image" Target="../media/image6989.png"/><Relationship Id="rId94" Type="http://schemas.openxmlformats.org/officeDocument/2006/relationships/image" Target="../media/image6997.png"/><Relationship Id="rId99" Type="http://schemas.openxmlformats.org/officeDocument/2006/relationships/customXml" Target="../ink/ink7512.xml"/><Relationship Id="rId101" Type="http://schemas.openxmlformats.org/officeDocument/2006/relationships/customXml" Target="../ink/ink7513.xml"/><Relationship Id="rId122" Type="http://schemas.openxmlformats.org/officeDocument/2006/relationships/image" Target="../media/image7011.png"/><Relationship Id="rId143" Type="http://schemas.openxmlformats.org/officeDocument/2006/relationships/customXml" Target="../ink/ink7534.xml"/><Relationship Id="rId148" Type="http://schemas.openxmlformats.org/officeDocument/2006/relationships/image" Target="../media/image7024.png"/><Relationship Id="rId164" Type="http://schemas.openxmlformats.org/officeDocument/2006/relationships/image" Target="../media/image7032.png"/><Relationship Id="rId169" Type="http://schemas.openxmlformats.org/officeDocument/2006/relationships/customXml" Target="../ink/ink7547.xml"/><Relationship Id="rId185" Type="http://schemas.openxmlformats.org/officeDocument/2006/relationships/customXml" Target="../ink/ink7555.xml"/><Relationship Id="rId4" Type="http://schemas.openxmlformats.org/officeDocument/2006/relationships/image" Target="../media/image64980.png"/><Relationship Id="rId9" Type="http://schemas.openxmlformats.org/officeDocument/2006/relationships/customXml" Target="../ink/ink7467.xml"/><Relationship Id="rId180" Type="http://schemas.openxmlformats.org/officeDocument/2006/relationships/image" Target="../media/image7040.png"/><Relationship Id="rId210" Type="http://schemas.openxmlformats.org/officeDocument/2006/relationships/image" Target="../media/image7055.png"/><Relationship Id="rId215" Type="http://schemas.openxmlformats.org/officeDocument/2006/relationships/customXml" Target="../ink/ink7570.xml"/><Relationship Id="rId26" Type="http://schemas.openxmlformats.org/officeDocument/2006/relationships/image" Target="../media/image6963.png"/><Relationship Id="rId47" Type="http://schemas.openxmlformats.org/officeDocument/2006/relationships/customXml" Target="../ink/ink7486.xml"/><Relationship Id="rId68" Type="http://schemas.openxmlformats.org/officeDocument/2006/relationships/image" Target="../media/image6984.png"/><Relationship Id="rId89" Type="http://schemas.openxmlformats.org/officeDocument/2006/relationships/customXml" Target="../ink/ink7507.xml"/><Relationship Id="rId112" Type="http://schemas.openxmlformats.org/officeDocument/2006/relationships/image" Target="../media/image7006.png"/><Relationship Id="rId133" Type="http://schemas.openxmlformats.org/officeDocument/2006/relationships/customXml" Target="../ink/ink7529.xml"/><Relationship Id="rId154" Type="http://schemas.openxmlformats.org/officeDocument/2006/relationships/image" Target="../media/image7027.png"/><Relationship Id="rId175" Type="http://schemas.openxmlformats.org/officeDocument/2006/relationships/customXml" Target="../ink/ink7550.xml"/><Relationship Id="rId196" Type="http://schemas.openxmlformats.org/officeDocument/2006/relationships/image" Target="../media/image7048.png"/><Relationship Id="rId200" Type="http://schemas.openxmlformats.org/officeDocument/2006/relationships/image" Target="../media/image7050.png"/><Relationship Id="rId16" Type="http://schemas.openxmlformats.org/officeDocument/2006/relationships/image" Target="../media/image695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87.jpg"/><Relationship Id="rId2" Type="http://schemas.openxmlformats.org/officeDocument/2006/relationships/image" Target="../media/image678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8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7574.xml"/><Relationship Id="rId13" Type="http://schemas.openxmlformats.org/officeDocument/2006/relationships/image" Target="../media/image7174.png"/><Relationship Id="rId3" Type="http://schemas.openxmlformats.org/officeDocument/2006/relationships/image" Target="../media/image69810.png"/><Relationship Id="rId7" Type="http://schemas.openxmlformats.org/officeDocument/2006/relationships/image" Target="../media/image7171.png"/><Relationship Id="rId12" Type="http://schemas.openxmlformats.org/officeDocument/2006/relationships/customXml" Target="../ink/ink7576.xml"/><Relationship Id="rId17" Type="http://schemas.openxmlformats.org/officeDocument/2006/relationships/image" Target="../media/image7176.png"/><Relationship Id="rId2" Type="http://schemas.openxmlformats.org/officeDocument/2006/relationships/customXml" Target="../ink/ink7571.xml"/><Relationship Id="rId16" Type="http://schemas.openxmlformats.org/officeDocument/2006/relationships/customXml" Target="../ink/ink7578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7573.xml"/><Relationship Id="rId11" Type="http://schemas.openxmlformats.org/officeDocument/2006/relationships/image" Target="../media/image7173.png"/><Relationship Id="rId5" Type="http://schemas.openxmlformats.org/officeDocument/2006/relationships/image" Target="../media/image7170.png"/><Relationship Id="rId15" Type="http://schemas.openxmlformats.org/officeDocument/2006/relationships/image" Target="../media/image7175.png"/><Relationship Id="rId10" Type="http://schemas.openxmlformats.org/officeDocument/2006/relationships/customXml" Target="../ink/ink7575.xml"/><Relationship Id="rId4" Type="http://schemas.openxmlformats.org/officeDocument/2006/relationships/customXml" Target="../ink/ink7572.xml"/><Relationship Id="rId9" Type="http://schemas.openxmlformats.org/officeDocument/2006/relationships/image" Target="../media/image7172.png"/><Relationship Id="rId14" Type="http://schemas.openxmlformats.org/officeDocument/2006/relationships/customXml" Target="../ink/ink757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89.emf"/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90.emf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92.emf"/><Relationship Id="rId2" Type="http://schemas.openxmlformats.org/officeDocument/2006/relationships/image" Target="../media/image6791.emf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6793.emf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0.png"/><Relationship Id="rId299" Type="http://schemas.openxmlformats.org/officeDocument/2006/relationships/image" Target="../media/image265.png"/><Relationship Id="rId303" Type="http://schemas.openxmlformats.org/officeDocument/2006/relationships/image" Target="../media/image271.png"/><Relationship Id="rId63" Type="http://schemas.openxmlformats.org/officeDocument/2006/relationships/image" Target="../media/image329.png"/><Relationship Id="rId84" Type="http://schemas.openxmlformats.org/officeDocument/2006/relationships/customXml" Target="../ink/ink296.xml"/><Relationship Id="rId138" Type="http://schemas.openxmlformats.org/officeDocument/2006/relationships/customXml" Target="../ink/ink313.xml"/><Relationship Id="rId159" Type="http://schemas.openxmlformats.org/officeDocument/2006/relationships/image" Target="../media/image377.png"/><Relationship Id="rId324" Type="http://schemas.openxmlformats.org/officeDocument/2006/relationships/customXml" Target="../ink/ink382.xml"/><Relationship Id="rId345" Type="http://schemas.openxmlformats.org/officeDocument/2006/relationships/image" Target="../media/image293.png"/><Relationship Id="rId366" Type="http://schemas.openxmlformats.org/officeDocument/2006/relationships/customXml" Target="../ink/ink403.xml"/><Relationship Id="rId387" Type="http://schemas.openxmlformats.org/officeDocument/2006/relationships/image" Target="../media/image314.png"/><Relationship Id="rId170" Type="http://schemas.openxmlformats.org/officeDocument/2006/relationships/customXml" Target="../ink/ink321.xml"/><Relationship Id="rId247" Type="http://schemas.openxmlformats.org/officeDocument/2006/relationships/image" Target="../media/image148.png"/><Relationship Id="rId412" Type="http://schemas.openxmlformats.org/officeDocument/2006/relationships/customXml" Target="../ink/ink426.xml"/><Relationship Id="rId433" Type="http://schemas.openxmlformats.org/officeDocument/2006/relationships/image" Target="../media/image363.png"/><Relationship Id="rId107" Type="http://schemas.openxmlformats.org/officeDocument/2006/relationships/image" Target="../media/image351.png"/><Relationship Id="rId268" Type="http://schemas.openxmlformats.org/officeDocument/2006/relationships/customXml" Target="../ink/ink354.xml"/><Relationship Id="rId289" Type="http://schemas.openxmlformats.org/officeDocument/2006/relationships/image" Target="../media/image258.png"/><Relationship Id="rId454" Type="http://schemas.openxmlformats.org/officeDocument/2006/relationships/customXml" Target="../ink/ink447.xml"/><Relationship Id="rId475" Type="http://schemas.openxmlformats.org/officeDocument/2006/relationships/image" Target="../media/image333.png"/><Relationship Id="rId128" Type="http://schemas.openxmlformats.org/officeDocument/2006/relationships/customXml" Target="../ink/ink312.xml"/><Relationship Id="rId314" Type="http://schemas.openxmlformats.org/officeDocument/2006/relationships/customXml" Target="../ink/ink377.xml"/><Relationship Id="rId335" Type="http://schemas.openxmlformats.org/officeDocument/2006/relationships/image" Target="../media/image287.png"/><Relationship Id="rId356" Type="http://schemas.openxmlformats.org/officeDocument/2006/relationships/customXml" Target="../ink/ink398.xml"/><Relationship Id="rId377" Type="http://schemas.openxmlformats.org/officeDocument/2006/relationships/image" Target="../media/image309.png"/><Relationship Id="rId398" Type="http://schemas.openxmlformats.org/officeDocument/2006/relationships/customXml" Target="../ink/ink419.xml"/><Relationship Id="rId5" Type="http://schemas.openxmlformats.org/officeDocument/2006/relationships/image" Target="../media/image119.png"/><Relationship Id="rId160" Type="http://schemas.openxmlformats.org/officeDocument/2006/relationships/customXml" Target="../ink/ink316.xml"/><Relationship Id="rId181" Type="http://schemas.openxmlformats.org/officeDocument/2006/relationships/image" Target="../media/image121.png"/><Relationship Id="rId237" Type="http://schemas.openxmlformats.org/officeDocument/2006/relationships/image" Target="../media/image143.png"/><Relationship Id="rId402" Type="http://schemas.openxmlformats.org/officeDocument/2006/relationships/customXml" Target="../ink/ink421.xml"/><Relationship Id="rId423" Type="http://schemas.openxmlformats.org/officeDocument/2006/relationships/image" Target="../media/image346.png"/><Relationship Id="rId258" Type="http://schemas.openxmlformats.org/officeDocument/2006/relationships/customXml" Target="../ink/ink349.xml"/><Relationship Id="rId279" Type="http://schemas.openxmlformats.org/officeDocument/2006/relationships/image" Target="../media/image253.png"/><Relationship Id="rId444" Type="http://schemas.openxmlformats.org/officeDocument/2006/relationships/customXml" Target="../ink/ink442.xml"/><Relationship Id="rId465" Type="http://schemas.openxmlformats.org/officeDocument/2006/relationships/image" Target="../media/image393.png"/><Relationship Id="rId64" Type="http://schemas.openxmlformats.org/officeDocument/2006/relationships/customXml" Target="../ink/ink289.xml"/><Relationship Id="rId118" Type="http://schemas.openxmlformats.org/officeDocument/2006/relationships/customXml" Target="../ink/ink307.xml"/><Relationship Id="rId290" Type="http://schemas.openxmlformats.org/officeDocument/2006/relationships/customXml" Target="../ink/ink365.xml"/><Relationship Id="rId304" Type="http://schemas.openxmlformats.org/officeDocument/2006/relationships/customXml" Target="../ink/ink372.xml"/><Relationship Id="rId325" Type="http://schemas.openxmlformats.org/officeDocument/2006/relationships/image" Target="../media/image282.png"/><Relationship Id="rId346" Type="http://schemas.openxmlformats.org/officeDocument/2006/relationships/customXml" Target="../ink/ink393.xml"/><Relationship Id="rId367" Type="http://schemas.openxmlformats.org/officeDocument/2006/relationships/image" Target="../media/image304.png"/><Relationship Id="rId388" Type="http://schemas.openxmlformats.org/officeDocument/2006/relationships/customXml" Target="../ink/ink414.xml"/><Relationship Id="rId85" Type="http://schemas.openxmlformats.org/officeDocument/2006/relationships/image" Target="../media/image340.png"/><Relationship Id="rId171" Type="http://schemas.openxmlformats.org/officeDocument/2006/relationships/image" Target="../media/image383.png"/><Relationship Id="rId227" Type="http://schemas.openxmlformats.org/officeDocument/2006/relationships/image" Target="../media/image411.png"/><Relationship Id="rId413" Type="http://schemas.openxmlformats.org/officeDocument/2006/relationships/image" Target="../media/image327.png"/><Relationship Id="rId248" Type="http://schemas.openxmlformats.org/officeDocument/2006/relationships/customXml" Target="../ink/ink344.xml"/><Relationship Id="rId269" Type="http://schemas.openxmlformats.org/officeDocument/2006/relationships/image" Target="../media/image215.png"/><Relationship Id="rId434" Type="http://schemas.openxmlformats.org/officeDocument/2006/relationships/customXml" Target="../ink/ink437.xml"/><Relationship Id="rId455" Type="http://schemas.openxmlformats.org/officeDocument/2006/relationships/image" Target="../media/image388.png"/><Relationship Id="rId476" Type="http://schemas.openxmlformats.org/officeDocument/2006/relationships/customXml" Target="../ink/ink458.xml"/><Relationship Id="rId108" Type="http://schemas.openxmlformats.org/officeDocument/2006/relationships/customXml" Target="../ink/ink302.xml"/><Relationship Id="rId280" Type="http://schemas.openxmlformats.org/officeDocument/2006/relationships/customXml" Target="../ink/ink360.xml"/><Relationship Id="rId315" Type="http://schemas.openxmlformats.org/officeDocument/2006/relationships/image" Target="../media/image277.png"/><Relationship Id="rId336" Type="http://schemas.openxmlformats.org/officeDocument/2006/relationships/customXml" Target="../ink/ink388.xml"/><Relationship Id="rId357" Type="http://schemas.openxmlformats.org/officeDocument/2006/relationships/image" Target="../media/image299.png"/><Relationship Id="rId75" Type="http://schemas.openxmlformats.org/officeDocument/2006/relationships/image" Target="../media/image335.png"/><Relationship Id="rId161" Type="http://schemas.openxmlformats.org/officeDocument/2006/relationships/image" Target="../media/image378.png"/><Relationship Id="rId182" Type="http://schemas.openxmlformats.org/officeDocument/2006/relationships/customXml" Target="../ink/ink327.xml"/><Relationship Id="rId378" Type="http://schemas.openxmlformats.org/officeDocument/2006/relationships/customXml" Target="../ink/ink409.xml"/><Relationship Id="rId399" Type="http://schemas.openxmlformats.org/officeDocument/2006/relationships/image" Target="../media/image320.png"/><Relationship Id="rId403" Type="http://schemas.openxmlformats.org/officeDocument/2006/relationships/image" Target="../media/image322.png"/><Relationship Id="rId6" Type="http://schemas.openxmlformats.org/officeDocument/2006/relationships/customXml" Target="../ink/ink288.xml"/><Relationship Id="rId238" Type="http://schemas.openxmlformats.org/officeDocument/2006/relationships/customXml" Target="../ink/ink339.xml"/><Relationship Id="rId259" Type="http://schemas.openxmlformats.org/officeDocument/2006/relationships/image" Target="../media/image160.png"/><Relationship Id="rId424" Type="http://schemas.openxmlformats.org/officeDocument/2006/relationships/customXml" Target="../ink/ink432.xml"/><Relationship Id="rId445" Type="http://schemas.openxmlformats.org/officeDocument/2006/relationships/image" Target="../media/image370.png"/><Relationship Id="rId466" Type="http://schemas.openxmlformats.org/officeDocument/2006/relationships/customXml" Target="../ink/ink453.xml"/><Relationship Id="rId119" Type="http://schemas.openxmlformats.org/officeDocument/2006/relationships/image" Target="../media/image357.png"/><Relationship Id="rId270" Type="http://schemas.openxmlformats.org/officeDocument/2006/relationships/customXml" Target="../ink/ink355.xml"/><Relationship Id="rId291" Type="http://schemas.openxmlformats.org/officeDocument/2006/relationships/image" Target="../media/image259.png"/><Relationship Id="rId305" Type="http://schemas.openxmlformats.org/officeDocument/2006/relationships/image" Target="../media/image272.png"/><Relationship Id="rId326" Type="http://schemas.openxmlformats.org/officeDocument/2006/relationships/customXml" Target="../ink/ink383.xml"/><Relationship Id="rId347" Type="http://schemas.openxmlformats.org/officeDocument/2006/relationships/image" Target="../media/image294.png"/><Relationship Id="rId65" Type="http://schemas.openxmlformats.org/officeDocument/2006/relationships/image" Target="../media/image330.png"/><Relationship Id="rId86" Type="http://schemas.openxmlformats.org/officeDocument/2006/relationships/customXml" Target="../ink/ink297.xml"/><Relationship Id="rId368" Type="http://schemas.openxmlformats.org/officeDocument/2006/relationships/customXml" Target="../ink/ink404.xml"/><Relationship Id="rId389" Type="http://schemas.openxmlformats.org/officeDocument/2006/relationships/image" Target="../media/image315.png"/><Relationship Id="rId172" Type="http://schemas.openxmlformats.org/officeDocument/2006/relationships/customXml" Target="../ink/ink322.xml"/><Relationship Id="rId193" Type="http://schemas.openxmlformats.org/officeDocument/2006/relationships/image" Target="../media/image394.png"/><Relationship Id="rId228" Type="http://schemas.openxmlformats.org/officeDocument/2006/relationships/customXml" Target="../ink/ink334.xml"/><Relationship Id="rId249" Type="http://schemas.openxmlformats.org/officeDocument/2006/relationships/image" Target="../media/image149.png"/><Relationship Id="rId414" Type="http://schemas.openxmlformats.org/officeDocument/2006/relationships/customXml" Target="../ink/ink427.xml"/><Relationship Id="rId435" Type="http://schemas.openxmlformats.org/officeDocument/2006/relationships/image" Target="../media/image364.png"/><Relationship Id="rId456" Type="http://schemas.openxmlformats.org/officeDocument/2006/relationships/customXml" Target="../ink/ink448.xml"/><Relationship Id="rId477" Type="http://schemas.openxmlformats.org/officeDocument/2006/relationships/image" Target="../media/image334.png"/><Relationship Id="rId109" Type="http://schemas.openxmlformats.org/officeDocument/2006/relationships/image" Target="../media/image352.png"/><Relationship Id="rId260" Type="http://schemas.openxmlformats.org/officeDocument/2006/relationships/customXml" Target="../ink/ink350.xml"/><Relationship Id="rId281" Type="http://schemas.openxmlformats.org/officeDocument/2006/relationships/image" Target="../media/image254.png"/><Relationship Id="rId316" Type="http://schemas.openxmlformats.org/officeDocument/2006/relationships/customXml" Target="../ink/ink378.xml"/><Relationship Id="rId337" Type="http://schemas.openxmlformats.org/officeDocument/2006/relationships/image" Target="../media/image288.png"/><Relationship Id="rId76" Type="http://schemas.openxmlformats.org/officeDocument/2006/relationships/customXml" Target="../ink/ink292.xml"/><Relationship Id="rId120" Type="http://schemas.openxmlformats.org/officeDocument/2006/relationships/customXml" Target="../ink/ink308.xml"/><Relationship Id="rId358" Type="http://schemas.openxmlformats.org/officeDocument/2006/relationships/customXml" Target="../ink/ink399.xml"/><Relationship Id="rId379" Type="http://schemas.openxmlformats.org/officeDocument/2006/relationships/image" Target="../media/image310.png"/><Relationship Id="rId162" Type="http://schemas.openxmlformats.org/officeDocument/2006/relationships/customXml" Target="../ink/ink317.xml"/><Relationship Id="rId239" Type="http://schemas.openxmlformats.org/officeDocument/2006/relationships/image" Target="../media/image144.png"/><Relationship Id="rId390" Type="http://schemas.openxmlformats.org/officeDocument/2006/relationships/customXml" Target="../ink/ink415.xml"/><Relationship Id="rId404" Type="http://schemas.openxmlformats.org/officeDocument/2006/relationships/customXml" Target="../ink/ink422.xml"/><Relationship Id="rId425" Type="http://schemas.openxmlformats.org/officeDocument/2006/relationships/image" Target="../media/image347.png"/><Relationship Id="rId446" Type="http://schemas.openxmlformats.org/officeDocument/2006/relationships/customXml" Target="../ink/ink443.xml"/><Relationship Id="rId467" Type="http://schemas.openxmlformats.org/officeDocument/2006/relationships/image" Target="../media/image395.png"/><Relationship Id="rId250" Type="http://schemas.openxmlformats.org/officeDocument/2006/relationships/customXml" Target="../ink/ink345.xml"/><Relationship Id="rId271" Type="http://schemas.openxmlformats.org/officeDocument/2006/relationships/image" Target="../media/image249.png"/><Relationship Id="rId292" Type="http://schemas.openxmlformats.org/officeDocument/2006/relationships/customXml" Target="../ink/ink366.xml"/><Relationship Id="rId306" Type="http://schemas.openxmlformats.org/officeDocument/2006/relationships/customXml" Target="../ink/ink373.xml"/><Relationship Id="rId66" Type="http://schemas.openxmlformats.org/officeDocument/2006/relationships/customXml" Target="../ink/ink290.xml"/><Relationship Id="rId87" Type="http://schemas.openxmlformats.org/officeDocument/2006/relationships/image" Target="../media/image341.png"/><Relationship Id="rId110" Type="http://schemas.openxmlformats.org/officeDocument/2006/relationships/customXml" Target="../ink/ink303.xml"/><Relationship Id="rId327" Type="http://schemas.openxmlformats.org/officeDocument/2006/relationships/image" Target="../media/image283.png"/><Relationship Id="rId348" Type="http://schemas.openxmlformats.org/officeDocument/2006/relationships/customXml" Target="../ink/ink394.xml"/><Relationship Id="rId369" Type="http://schemas.openxmlformats.org/officeDocument/2006/relationships/image" Target="../media/image305.png"/><Relationship Id="rId173" Type="http://schemas.openxmlformats.org/officeDocument/2006/relationships/image" Target="../media/image384.png"/><Relationship Id="rId194" Type="http://schemas.openxmlformats.org/officeDocument/2006/relationships/customXml" Target="../ink/ink328.xml"/><Relationship Id="rId229" Type="http://schemas.openxmlformats.org/officeDocument/2006/relationships/image" Target="../media/image412.png"/><Relationship Id="rId380" Type="http://schemas.openxmlformats.org/officeDocument/2006/relationships/customXml" Target="../ink/ink410.xml"/><Relationship Id="rId415" Type="http://schemas.openxmlformats.org/officeDocument/2006/relationships/image" Target="../media/image328.png"/><Relationship Id="rId436" Type="http://schemas.openxmlformats.org/officeDocument/2006/relationships/customXml" Target="../ink/ink438.xml"/><Relationship Id="rId457" Type="http://schemas.openxmlformats.org/officeDocument/2006/relationships/image" Target="../media/image389.png"/><Relationship Id="rId240" Type="http://schemas.openxmlformats.org/officeDocument/2006/relationships/customXml" Target="../ink/ink340.xml"/><Relationship Id="rId261" Type="http://schemas.openxmlformats.org/officeDocument/2006/relationships/image" Target="../media/image161.png"/><Relationship Id="rId478" Type="http://schemas.openxmlformats.org/officeDocument/2006/relationships/customXml" Target="../ink/ink459.xml"/><Relationship Id="rId77" Type="http://schemas.openxmlformats.org/officeDocument/2006/relationships/image" Target="../media/image336.png"/><Relationship Id="rId282" Type="http://schemas.openxmlformats.org/officeDocument/2006/relationships/customXml" Target="../ink/ink361.xml"/><Relationship Id="rId317" Type="http://schemas.openxmlformats.org/officeDocument/2006/relationships/image" Target="../media/image278.png"/><Relationship Id="rId338" Type="http://schemas.openxmlformats.org/officeDocument/2006/relationships/customXml" Target="../ink/ink389.xml"/><Relationship Id="rId359" Type="http://schemas.openxmlformats.org/officeDocument/2006/relationships/image" Target="../media/image300.png"/><Relationship Id="rId121" Type="http://schemas.openxmlformats.org/officeDocument/2006/relationships/image" Target="../media/image358.png"/><Relationship Id="rId163" Type="http://schemas.openxmlformats.org/officeDocument/2006/relationships/image" Target="../media/image379.png"/><Relationship Id="rId370" Type="http://schemas.openxmlformats.org/officeDocument/2006/relationships/customXml" Target="../ink/ink405.xml"/><Relationship Id="rId391" Type="http://schemas.openxmlformats.org/officeDocument/2006/relationships/image" Target="../media/image316.png"/><Relationship Id="rId405" Type="http://schemas.openxmlformats.org/officeDocument/2006/relationships/image" Target="../media/image323.png"/><Relationship Id="rId426" Type="http://schemas.openxmlformats.org/officeDocument/2006/relationships/customXml" Target="../ink/ink433.xml"/><Relationship Id="rId447" Type="http://schemas.openxmlformats.org/officeDocument/2006/relationships/image" Target="../media/image371.png"/><Relationship Id="rId230" Type="http://schemas.openxmlformats.org/officeDocument/2006/relationships/customXml" Target="../ink/ink335.xml"/><Relationship Id="rId251" Type="http://schemas.openxmlformats.org/officeDocument/2006/relationships/image" Target="../media/image150.png"/><Relationship Id="rId468" Type="http://schemas.openxmlformats.org/officeDocument/2006/relationships/customXml" Target="../ink/ink454.xml"/><Relationship Id="rId67" Type="http://schemas.openxmlformats.org/officeDocument/2006/relationships/image" Target="../media/image331.png"/><Relationship Id="rId272" Type="http://schemas.openxmlformats.org/officeDocument/2006/relationships/customXml" Target="../ink/ink356.xml"/><Relationship Id="rId293" Type="http://schemas.openxmlformats.org/officeDocument/2006/relationships/image" Target="../media/image260.png"/><Relationship Id="rId307" Type="http://schemas.openxmlformats.org/officeDocument/2006/relationships/image" Target="../media/image273.png"/><Relationship Id="rId328" Type="http://schemas.openxmlformats.org/officeDocument/2006/relationships/customXml" Target="../ink/ink384.xml"/><Relationship Id="rId349" Type="http://schemas.openxmlformats.org/officeDocument/2006/relationships/image" Target="../media/image295.png"/><Relationship Id="rId83" Type="http://schemas.openxmlformats.org/officeDocument/2006/relationships/image" Target="../media/image339.png"/><Relationship Id="rId88" Type="http://schemas.openxmlformats.org/officeDocument/2006/relationships/customXml" Target="../ink/ink298.xml"/><Relationship Id="rId111" Type="http://schemas.openxmlformats.org/officeDocument/2006/relationships/image" Target="../media/image353.png"/><Relationship Id="rId174" Type="http://schemas.openxmlformats.org/officeDocument/2006/relationships/customXml" Target="../ink/ink323.xml"/><Relationship Id="rId179" Type="http://schemas.openxmlformats.org/officeDocument/2006/relationships/image" Target="../media/image387.png"/><Relationship Id="rId195" Type="http://schemas.openxmlformats.org/officeDocument/2006/relationships/image" Target="../media/image122.png"/><Relationship Id="rId360" Type="http://schemas.openxmlformats.org/officeDocument/2006/relationships/customXml" Target="../ink/ink400.xml"/><Relationship Id="rId365" Type="http://schemas.openxmlformats.org/officeDocument/2006/relationships/image" Target="../media/image303.png"/><Relationship Id="rId381" Type="http://schemas.openxmlformats.org/officeDocument/2006/relationships/image" Target="../media/image311.png"/><Relationship Id="rId386" Type="http://schemas.openxmlformats.org/officeDocument/2006/relationships/customXml" Target="../ink/ink413.xml"/><Relationship Id="rId416" Type="http://schemas.openxmlformats.org/officeDocument/2006/relationships/customXml" Target="../ink/ink428.xml"/><Relationship Id="rId204" Type="http://schemas.openxmlformats.org/officeDocument/2006/relationships/customXml" Target="../ink/ink333.xml"/><Relationship Id="rId241" Type="http://schemas.openxmlformats.org/officeDocument/2006/relationships/image" Target="../media/image145.png"/><Relationship Id="rId246" Type="http://schemas.openxmlformats.org/officeDocument/2006/relationships/customXml" Target="../ink/ink343.xml"/><Relationship Id="rId267" Type="http://schemas.openxmlformats.org/officeDocument/2006/relationships/image" Target="../media/image172.png"/><Relationship Id="rId288" Type="http://schemas.openxmlformats.org/officeDocument/2006/relationships/customXml" Target="../ink/ink364.xml"/><Relationship Id="rId411" Type="http://schemas.openxmlformats.org/officeDocument/2006/relationships/image" Target="../media/image326.png"/><Relationship Id="rId432" Type="http://schemas.openxmlformats.org/officeDocument/2006/relationships/customXml" Target="../ink/ink436.xml"/><Relationship Id="rId437" Type="http://schemas.openxmlformats.org/officeDocument/2006/relationships/image" Target="../media/image365.png"/><Relationship Id="rId453" Type="http://schemas.openxmlformats.org/officeDocument/2006/relationships/image" Target="../media/image374.png"/><Relationship Id="rId458" Type="http://schemas.openxmlformats.org/officeDocument/2006/relationships/customXml" Target="../ink/ink449.xml"/><Relationship Id="rId474" Type="http://schemas.openxmlformats.org/officeDocument/2006/relationships/customXml" Target="../ink/ink457.xml"/><Relationship Id="rId479" Type="http://schemas.openxmlformats.org/officeDocument/2006/relationships/image" Target="../media/image400.png"/><Relationship Id="rId106" Type="http://schemas.openxmlformats.org/officeDocument/2006/relationships/customXml" Target="../ink/ink301.xml"/><Relationship Id="rId127" Type="http://schemas.openxmlformats.org/officeDocument/2006/relationships/image" Target="../media/image361.png"/><Relationship Id="rId262" Type="http://schemas.openxmlformats.org/officeDocument/2006/relationships/customXml" Target="../ink/ink351.xml"/><Relationship Id="rId283" Type="http://schemas.openxmlformats.org/officeDocument/2006/relationships/image" Target="../media/image255.png"/><Relationship Id="rId313" Type="http://schemas.openxmlformats.org/officeDocument/2006/relationships/image" Target="../media/image276.png"/><Relationship Id="rId318" Type="http://schemas.openxmlformats.org/officeDocument/2006/relationships/customXml" Target="../ink/ink379.xml"/><Relationship Id="rId339" Type="http://schemas.openxmlformats.org/officeDocument/2006/relationships/image" Target="../media/image289.png"/><Relationship Id="rId78" Type="http://schemas.openxmlformats.org/officeDocument/2006/relationships/customXml" Target="../ink/ink293.xml"/><Relationship Id="rId122" Type="http://schemas.openxmlformats.org/officeDocument/2006/relationships/customXml" Target="../ink/ink309.xml"/><Relationship Id="rId164" Type="http://schemas.openxmlformats.org/officeDocument/2006/relationships/customXml" Target="../ink/ink318.xml"/><Relationship Id="rId169" Type="http://schemas.openxmlformats.org/officeDocument/2006/relationships/image" Target="../media/image382.png"/><Relationship Id="rId334" Type="http://schemas.openxmlformats.org/officeDocument/2006/relationships/customXml" Target="../ink/ink387.xml"/><Relationship Id="rId350" Type="http://schemas.openxmlformats.org/officeDocument/2006/relationships/customXml" Target="../ink/ink395.xml"/><Relationship Id="rId355" Type="http://schemas.openxmlformats.org/officeDocument/2006/relationships/image" Target="../media/image298.png"/><Relationship Id="rId371" Type="http://schemas.openxmlformats.org/officeDocument/2006/relationships/image" Target="../media/image306.png"/><Relationship Id="rId376" Type="http://schemas.openxmlformats.org/officeDocument/2006/relationships/customXml" Target="../ink/ink408.xml"/><Relationship Id="rId397" Type="http://schemas.openxmlformats.org/officeDocument/2006/relationships/image" Target="../media/image319.png"/><Relationship Id="rId406" Type="http://schemas.openxmlformats.org/officeDocument/2006/relationships/customXml" Target="../ink/ink423.xml"/><Relationship Id="rId4" Type="http://schemas.openxmlformats.org/officeDocument/2006/relationships/customXml" Target="../ink/ink287.xml"/><Relationship Id="rId180" Type="http://schemas.openxmlformats.org/officeDocument/2006/relationships/customXml" Target="../ink/ink326.xml"/><Relationship Id="rId236" Type="http://schemas.openxmlformats.org/officeDocument/2006/relationships/customXml" Target="../ink/ink338.xml"/><Relationship Id="rId257" Type="http://schemas.openxmlformats.org/officeDocument/2006/relationships/image" Target="../media/image159.png"/><Relationship Id="rId278" Type="http://schemas.openxmlformats.org/officeDocument/2006/relationships/customXml" Target="../ink/ink359.xml"/><Relationship Id="rId392" Type="http://schemas.openxmlformats.org/officeDocument/2006/relationships/customXml" Target="../ink/ink416.xml"/><Relationship Id="rId401" Type="http://schemas.openxmlformats.org/officeDocument/2006/relationships/image" Target="../media/image321.png"/><Relationship Id="rId422" Type="http://schemas.openxmlformats.org/officeDocument/2006/relationships/customXml" Target="../ink/ink431.xml"/><Relationship Id="rId427" Type="http://schemas.openxmlformats.org/officeDocument/2006/relationships/image" Target="../media/image348.png"/><Relationship Id="rId443" Type="http://schemas.openxmlformats.org/officeDocument/2006/relationships/image" Target="../media/image369.png"/><Relationship Id="rId448" Type="http://schemas.openxmlformats.org/officeDocument/2006/relationships/customXml" Target="../ink/ink444.xml"/><Relationship Id="rId464" Type="http://schemas.openxmlformats.org/officeDocument/2006/relationships/customXml" Target="../ink/ink452.xml"/><Relationship Id="rId469" Type="http://schemas.openxmlformats.org/officeDocument/2006/relationships/image" Target="../media/image397.png"/><Relationship Id="rId231" Type="http://schemas.openxmlformats.org/officeDocument/2006/relationships/image" Target="../media/image413.png"/><Relationship Id="rId252" Type="http://schemas.openxmlformats.org/officeDocument/2006/relationships/customXml" Target="../ink/ink346.xml"/><Relationship Id="rId273" Type="http://schemas.openxmlformats.org/officeDocument/2006/relationships/image" Target="../media/image250.png"/><Relationship Id="rId294" Type="http://schemas.openxmlformats.org/officeDocument/2006/relationships/customXml" Target="../ink/ink367.xml"/><Relationship Id="rId308" Type="http://schemas.openxmlformats.org/officeDocument/2006/relationships/customXml" Target="../ink/ink374.xml"/><Relationship Id="rId329" Type="http://schemas.openxmlformats.org/officeDocument/2006/relationships/image" Target="../media/image284.png"/><Relationship Id="rId480" Type="http://schemas.openxmlformats.org/officeDocument/2006/relationships/customXml" Target="../ink/ink460.xml"/><Relationship Id="rId68" Type="http://schemas.openxmlformats.org/officeDocument/2006/relationships/customXml" Target="../ink/ink291.xml"/><Relationship Id="rId89" Type="http://schemas.openxmlformats.org/officeDocument/2006/relationships/image" Target="../media/image342.png"/><Relationship Id="rId112" Type="http://schemas.openxmlformats.org/officeDocument/2006/relationships/customXml" Target="../ink/ink304.xml"/><Relationship Id="rId175" Type="http://schemas.openxmlformats.org/officeDocument/2006/relationships/image" Target="../media/image385.png"/><Relationship Id="rId340" Type="http://schemas.openxmlformats.org/officeDocument/2006/relationships/customXml" Target="../ink/ink390.xml"/><Relationship Id="rId361" Type="http://schemas.openxmlformats.org/officeDocument/2006/relationships/image" Target="../media/image301.png"/><Relationship Id="rId196" Type="http://schemas.openxmlformats.org/officeDocument/2006/relationships/customXml" Target="../ink/ink329.xml"/><Relationship Id="rId200" Type="http://schemas.openxmlformats.org/officeDocument/2006/relationships/customXml" Target="../ink/ink331.xml"/><Relationship Id="rId382" Type="http://schemas.openxmlformats.org/officeDocument/2006/relationships/customXml" Target="../ink/ink411.xml"/><Relationship Id="rId417" Type="http://schemas.openxmlformats.org/officeDocument/2006/relationships/image" Target="../media/image343.png"/><Relationship Id="rId438" Type="http://schemas.openxmlformats.org/officeDocument/2006/relationships/customXml" Target="../ink/ink439.xml"/><Relationship Id="rId459" Type="http://schemas.openxmlformats.org/officeDocument/2006/relationships/image" Target="../media/image390.png"/><Relationship Id="rId242" Type="http://schemas.openxmlformats.org/officeDocument/2006/relationships/customXml" Target="../ink/ink341.xml"/><Relationship Id="rId263" Type="http://schemas.openxmlformats.org/officeDocument/2006/relationships/image" Target="../media/image162.png"/><Relationship Id="rId284" Type="http://schemas.openxmlformats.org/officeDocument/2006/relationships/customXml" Target="../ink/ink362.xml"/><Relationship Id="rId319" Type="http://schemas.openxmlformats.org/officeDocument/2006/relationships/image" Target="../media/image279.png"/><Relationship Id="rId470" Type="http://schemas.openxmlformats.org/officeDocument/2006/relationships/customXml" Target="../ink/ink455.xml"/><Relationship Id="rId79" Type="http://schemas.openxmlformats.org/officeDocument/2006/relationships/image" Target="../media/image337.png"/><Relationship Id="rId123" Type="http://schemas.openxmlformats.org/officeDocument/2006/relationships/image" Target="../media/image359.png"/><Relationship Id="rId330" Type="http://schemas.openxmlformats.org/officeDocument/2006/relationships/customXml" Target="../ink/ink385.xml"/><Relationship Id="rId90" Type="http://schemas.openxmlformats.org/officeDocument/2006/relationships/customXml" Target="../ink/ink299.xml"/><Relationship Id="rId165" Type="http://schemas.openxmlformats.org/officeDocument/2006/relationships/image" Target="../media/image380.png"/><Relationship Id="rId351" Type="http://schemas.openxmlformats.org/officeDocument/2006/relationships/image" Target="../media/image296.png"/><Relationship Id="rId372" Type="http://schemas.openxmlformats.org/officeDocument/2006/relationships/customXml" Target="../ink/ink406.xml"/><Relationship Id="rId393" Type="http://schemas.openxmlformats.org/officeDocument/2006/relationships/image" Target="../media/image317.png"/><Relationship Id="rId407" Type="http://schemas.openxmlformats.org/officeDocument/2006/relationships/image" Target="../media/image324.png"/><Relationship Id="rId428" Type="http://schemas.openxmlformats.org/officeDocument/2006/relationships/customXml" Target="../ink/ink434.xml"/><Relationship Id="rId449" Type="http://schemas.openxmlformats.org/officeDocument/2006/relationships/image" Target="../media/image372.png"/><Relationship Id="rId232" Type="http://schemas.openxmlformats.org/officeDocument/2006/relationships/customXml" Target="../ink/ink336.xml"/><Relationship Id="rId253" Type="http://schemas.openxmlformats.org/officeDocument/2006/relationships/image" Target="../media/image151.png"/><Relationship Id="rId274" Type="http://schemas.openxmlformats.org/officeDocument/2006/relationships/customXml" Target="../ink/ink357.xml"/><Relationship Id="rId295" Type="http://schemas.openxmlformats.org/officeDocument/2006/relationships/image" Target="../media/image261.png"/><Relationship Id="rId309" Type="http://schemas.openxmlformats.org/officeDocument/2006/relationships/image" Target="../media/image274.png"/><Relationship Id="rId460" Type="http://schemas.openxmlformats.org/officeDocument/2006/relationships/customXml" Target="../ink/ink450.xml"/><Relationship Id="rId481" Type="http://schemas.openxmlformats.org/officeDocument/2006/relationships/image" Target="../media/image401.png"/><Relationship Id="rId113" Type="http://schemas.openxmlformats.org/officeDocument/2006/relationships/image" Target="../media/image354.png"/><Relationship Id="rId320" Type="http://schemas.openxmlformats.org/officeDocument/2006/relationships/customXml" Target="../ink/ink380.xml"/><Relationship Id="rId80" Type="http://schemas.openxmlformats.org/officeDocument/2006/relationships/customXml" Target="../ink/ink294.xml"/><Relationship Id="rId155" Type="http://schemas.openxmlformats.org/officeDocument/2006/relationships/image" Target="../media/image375.png"/><Relationship Id="rId176" Type="http://schemas.openxmlformats.org/officeDocument/2006/relationships/customXml" Target="../ink/ink324.xml"/><Relationship Id="rId197" Type="http://schemas.openxmlformats.org/officeDocument/2006/relationships/image" Target="../media/image396.png"/><Relationship Id="rId341" Type="http://schemas.openxmlformats.org/officeDocument/2006/relationships/image" Target="../media/image290.png"/><Relationship Id="rId362" Type="http://schemas.openxmlformats.org/officeDocument/2006/relationships/customXml" Target="../ink/ink401.xml"/><Relationship Id="rId383" Type="http://schemas.openxmlformats.org/officeDocument/2006/relationships/image" Target="../media/image312.png"/><Relationship Id="rId418" Type="http://schemas.openxmlformats.org/officeDocument/2006/relationships/customXml" Target="../ink/ink429.xml"/><Relationship Id="rId439" Type="http://schemas.openxmlformats.org/officeDocument/2006/relationships/image" Target="../media/image367.png"/><Relationship Id="rId201" Type="http://schemas.openxmlformats.org/officeDocument/2006/relationships/image" Target="../media/image130.png"/><Relationship Id="rId243" Type="http://schemas.openxmlformats.org/officeDocument/2006/relationships/image" Target="../media/image146.png"/><Relationship Id="rId264" Type="http://schemas.openxmlformats.org/officeDocument/2006/relationships/customXml" Target="../ink/ink352.xml"/><Relationship Id="rId285" Type="http://schemas.openxmlformats.org/officeDocument/2006/relationships/image" Target="../media/image256.png"/><Relationship Id="rId450" Type="http://schemas.openxmlformats.org/officeDocument/2006/relationships/customXml" Target="../ink/ink445.xml"/><Relationship Id="rId471" Type="http://schemas.openxmlformats.org/officeDocument/2006/relationships/image" Target="../media/image398.png"/><Relationship Id="rId103" Type="http://schemas.openxmlformats.org/officeDocument/2006/relationships/image" Target="../media/image349.png"/><Relationship Id="rId124" Type="http://schemas.openxmlformats.org/officeDocument/2006/relationships/customXml" Target="../ink/ink310.xml"/><Relationship Id="rId310" Type="http://schemas.openxmlformats.org/officeDocument/2006/relationships/customXml" Target="../ink/ink375.xml"/><Relationship Id="rId166" Type="http://schemas.openxmlformats.org/officeDocument/2006/relationships/customXml" Target="../ink/ink319.xml"/><Relationship Id="rId331" Type="http://schemas.openxmlformats.org/officeDocument/2006/relationships/image" Target="../media/image285.png"/><Relationship Id="rId352" Type="http://schemas.openxmlformats.org/officeDocument/2006/relationships/customXml" Target="../ink/ink396.xml"/><Relationship Id="rId373" Type="http://schemas.openxmlformats.org/officeDocument/2006/relationships/image" Target="../media/image307.png"/><Relationship Id="rId394" Type="http://schemas.openxmlformats.org/officeDocument/2006/relationships/customXml" Target="../ink/ink417.xml"/><Relationship Id="rId408" Type="http://schemas.openxmlformats.org/officeDocument/2006/relationships/customXml" Target="../ink/ink424.xml"/><Relationship Id="rId429" Type="http://schemas.openxmlformats.org/officeDocument/2006/relationships/image" Target="../media/image356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414.png"/><Relationship Id="rId254" Type="http://schemas.openxmlformats.org/officeDocument/2006/relationships/customXml" Target="../ink/ink347.xml"/><Relationship Id="rId440" Type="http://schemas.openxmlformats.org/officeDocument/2006/relationships/customXml" Target="../ink/ink440.xml"/><Relationship Id="rId114" Type="http://schemas.openxmlformats.org/officeDocument/2006/relationships/customXml" Target="../ink/ink305.xml"/><Relationship Id="rId275" Type="http://schemas.openxmlformats.org/officeDocument/2006/relationships/image" Target="../media/image251.png"/><Relationship Id="rId296" Type="http://schemas.openxmlformats.org/officeDocument/2006/relationships/customXml" Target="../ink/ink368.xml"/><Relationship Id="rId300" Type="http://schemas.openxmlformats.org/officeDocument/2006/relationships/customXml" Target="../ink/ink370.xml"/><Relationship Id="rId461" Type="http://schemas.openxmlformats.org/officeDocument/2006/relationships/image" Target="../media/image391.png"/><Relationship Id="rId482" Type="http://schemas.openxmlformats.org/officeDocument/2006/relationships/customXml" Target="../ink/ink461.xml"/><Relationship Id="rId81" Type="http://schemas.openxmlformats.org/officeDocument/2006/relationships/image" Target="../media/image338.png"/><Relationship Id="rId156" Type="http://schemas.openxmlformats.org/officeDocument/2006/relationships/customXml" Target="../ink/ink314.xml"/><Relationship Id="rId177" Type="http://schemas.openxmlformats.org/officeDocument/2006/relationships/image" Target="../media/image386.png"/><Relationship Id="rId198" Type="http://schemas.openxmlformats.org/officeDocument/2006/relationships/customXml" Target="../ink/ink330.xml"/><Relationship Id="rId321" Type="http://schemas.openxmlformats.org/officeDocument/2006/relationships/image" Target="../media/image280.png"/><Relationship Id="rId342" Type="http://schemas.openxmlformats.org/officeDocument/2006/relationships/customXml" Target="../ink/ink391.xml"/><Relationship Id="rId363" Type="http://schemas.openxmlformats.org/officeDocument/2006/relationships/image" Target="../media/image302.png"/><Relationship Id="rId384" Type="http://schemas.openxmlformats.org/officeDocument/2006/relationships/customXml" Target="../ink/ink412.xml"/><Relationship Id="rId419" Type="http://schemas.openxmlformats.org/officeDocument/2006/relationships/image" Target="../media/image344.png"/><Relationship Id="rId202" Type="http://schemas.openxmlformats.org/officeDocument/2006/relationships/customXml" Target="../ink/ink332.xml"/><Relationship Id="rId244" Type="http://schemas.openxmlformats.org/officeDocument/2006/relationships/customXml" Target="../ink/ink342.xml"/><Relationship Id="rId430" Type="http://schemas.openxmlformats.org/officeDocument/2006/relationships/customXml" Target="../ink/ink435.xml"/><Relationship Id="rId265" Type="http://schemas.openxmlformats.org/officeDocument/2006/relationships/image" Target="../media/image163.png"/><Relationship Id="rId286" Type="http://schemas.openxmlformats.org/officeDocument/2006/relationships/customXml" Target="../ink/ink363.xml"/><Relationship Id="rId451" Type="http://schemas.openxmlformats.org/officeDocument/2006/relationships/image" Target="../media/image373.png"/><Relationship Id="rId472" Type="http://schemas.openxmlformats.org/officeDocument/2006/relationships/customXml" Target="../ink/ink456.xml"/><Relationship Id="rId104" Type="http://schemas.openxmlformats.org/officeDocument/2006/relationships/customXml" Target="../ink/ink300.xml"/><Relationship Id="rId125" Type="http://schemas.openxmlformats.org/officeDocument/2006/relationships/image" Target="../media/image360.png"/><Relationship Id="rId167" Type="http://schemas.openxmlformats.org/officeDocument/2006/relationships/image" Target="../media/image381.png"/><Relationship Id="rId311" Type="http://schemas.openxmlformats.org/officeDocument/2006/relationships/image" Target="../media/image275.png"/><Relationship Id="rId332" Type="http://schemas.openxmlformats.org/officeDocument/2006/relationships/customXml" Target="../ink/ink386.xml"/><Relationship Id="rId353" Type="http://schemas.openxmlformats.org/officeDocument/2006/relationships/image" Target="../media/image297.png"/><Relationship Id="rId374" Type="http://schemas.openxmlformats.org/officeDocument/2006/relationships/customXml" Target="../ink/ink407.xml"/><Relationship Id="rId395" Type="http://schemas.openxmlformats.org/officeDocument/2006/relationships/image" Target="../media/image318.png"/><Relationship Id="rId409" Type="http://schemas.openxmlformats.org/officeDocument/2006/relationships/image" Target="../media/image325.png"/><Relationship Id="rId234" Type="http://schemas.openxmlformats.org/officeDocument/2006/relationships/customXml" Target="../ink/ink337.xml"/><Relationship Id="rId420" Type="http://schemas.openxmlformats.org/officeDocument/2006/relationships/customXml" Target="../ink/ink430.xml"/><Relationship Id="rId2" Type="http://schemas.openxmlformats.org/officeDocument/2006/relationships/customXml" Target="../ink/ink286.xml"/><Relationship Id="rId255" Type="http://schemas.openxmlformats.org/officeDocument/2006/relationships/image" Target="../media/image152.png"/><Relationship Id="rId276" Type="http://schemas.openxmlformats.org/officeDocument/2006/relationships/customXml" Target="../ink/ink358.xml"/><Relationship Id="rId297" Type="http://schemas.openxmlformats.org/officeDocument/2006/relationships/image" Target="../media/image262.png"/><Relationship Id="rId441" Type="http://schemas.openxmlformats.org/officeDocument/2006/relationships/image" Target="../media/image368.png"/><Relationship Id="rId462" Type="http://schemas.openxmlformats.org/officeDocument/2006/relationships/customXml" Target="../ink/ink451.xml"/><Relationship Id="rId483" Type="http://schemas.openxmlformats.org/officeDocument/2006/relationships/image" Target="../media/image402.png"/><Relationship Id="rId115" Type="http://schemas.openxmlformats.org/officeDocument/2006/relationships/image" Target="../media/image355.png"/><Relationship Id="rId157" Type="http://schemas.openxmlformats.org/officeDocument/2006/relationships/image" Target="../media/image376.png"/><Relationship Id="rId178" Type="http://schemas.openxmlformats.org/officeDocument/2006/relationships/customXml" Target="../ink/ink325.xml"/><Relationship Id="rId301" Type="http://schemas.openxmlformats.org/officeDocument/2006/relationships/image" Target="../media/image270.png"/><Relationship Id="rId322" Type="http://schemas.openxmlformats.org/officeDocument/2006/relationships/customXml" Target="../ink/ink381.xml"/><Relationship Id="rId343" Type="http://schemas.openxmlformats.org/officeDocument/2006/relationships/image" Target="../media/image292.png"/><Relationship Id="rId364" Type="http://schemas.openxmlformats.org/officeDocument/2006/relationships/customXml" Target="../ink/ink402.xml"/><Relationship Id="rId82" Type="http://schemas.openxmlformats.org/officeDocument/2006/relationships/customXml" Target="../ink/ink295.xml"/><Relationship Id="rId199" Type="http://schemas.openxmlformats.org/officeDocument/2006/relationships/image" Target="../media/image123.png"/><Relationship Id="rId203" Type="http://schemas.openxmlformats.org/officeDocument/2006/relationships/image" Target="../media/image399.png"/><Relationship Id="rId385" Type="http://schemas.openxmlformats.org/officeDocument/2006/relationships/image" Target="../media/image313.png"/><Relationship Id="rId245" Type="http://schemas.openxmlformats.org/officeDocument/2006/relationships/image" Target="../media/image147.png"/><Relationship Id="rId266" Type="http://schemas.openxmlformats.org/officeDocument/2006/relationships/customXml" Target="../ink/ink353.xml"/><Relationship Id="rId287" Type="http://schemas.openxmlformats.org/officeDocument/2006/relationships/image" Target="../media/image257.png"/><Relationship Id="rId410" Type="http://schemas.openxmlformats.org/officeDocument/2006/relationships/customXml" Target="../ink/ink425.xml"/><Relationship Id="rId431" Type="http://schemas.openxmlformats.org/officeDocument/2006/relationships/image" Target="../media/image362.png"/><Relationship Id="rId452" Type="http://schemas.openxmlformats.org/officeDocument/2006/relationships/customXml" Target="../ink/ink446.xml"/><Relationship Id="rId473" Type="http://schemas.openxmlformats.org/officeDocument/2006/relationships/image" Target="../media/image332.png"/><Relationship Id="rId105" Type="http://schemas.openxmlformats.org/officeDocument/2006/relationships/image" Target="../media/image350.png"/><Relationship Id="rId126" Type="http://schemas.openxmlformats.org/officeDocument/2006/relationships/customXml" Target="../ink/ink311.xml"/><Relationship Id="rId168" Type="http://schemas.openxmlformats.org/officeDocument/2006/relationships/customXml" Target="../ink/ink320.xml"/><Relationship Id="rId312" Type="http://schemas.openxmlformats.org/officeDocument/2006/relationships/customXml" Target="../ink/ink376.xml"/><Relationship Id="rId333" Type="http://schemas.openxmlformats.org/officeDocument/2006/relationships/image" Target="../media/image286.png"/><Relationship Id="rId354" Type="http://schemas.openxmlformats.org/officeDocument/2006/relationships/customXml" Target="../ink/ink397.xml"/><Relationship Id="rId375" Type="http://schemas.openxmlformats.org/officeDocument/2006/relationships/image" Target="../media/image308.png"/><Relationship Id="rId396" Type="http://schemas.openxmlformats.org/officeDocument/2006/relationships/customXml" Target="../ink/ink418.xml"/><Relationship Id="rId3" Type="http://schemas.openxmlformats.org/officeDocument/2006/relationships/image" Target="../media/image118.png"/><Relationship Id="rId235" Type="http://schemas.openxmlformats.org/officeDocument/2006/relationships/image" Target="../media/image131.png"/><Relationship Id="rId256" Type="http://schemas.openxmlformats.org/officeDocument/2006/relationships/customXml" Target="../ink/ink348.xml"/><Relationship Id="rId277" Type="http://schemas.openxmlformats.org/officeDocument/2006/relationships/image" Target="../media/image252.png"/><Relationship Id="rId298" Type="http://schemas.openxmlformats.org/officeDocument/2006/relationships/customXml" Target="../ink/ink369.xml"/><Relationship Id="rId400" Type="http://schemas.openxmlformats.org/officeDocument/2006/relationships/customXml" Target="../ink/ink420.xml"/><Relationship Id="rId421" Type="http://schemas.openxmlformats.org/officeDocument/2006/relationships/image" Target="../media/image345.png"/><Relationship Id="rId442" Type="http://schemas.openxmlformats.org/officeDocument/2006/relationships/customXml" Target="../ink/ink441.xml"/><Relationship Id="rId463" Type="http://schemas.openxmlformats.org/officeDocument/2006/relationships/image" Target="../media/image392.png"/><Relationship Id="rId116" Type="http://schemas.openxmlformats.org/officeDocument/2006/relationships/customXml" Target="../ink/ink306.xml"/><Relationship Id="rId137" Type="http://schemas.openxmlformats.org/officeDocument/2006/relationships/image" Target="../media/image366.png"/><Relationship Id="rId158" Type="http://schemas.openxmlformats.org/officeDocument/2006/relationships/customXml" Target="../ink/ink315.xml"/><Relationship Id="rId302" Type="http://schemas.openxmlformats.org/officeDocument/2006/relationships/customXml" Target="../ink/ink371.xml"/><Relationship Id="rId323" Type="http://schemas.openxmlformats.org/officeDocument/2006/relationships/image" Target="../media/image281.png"/><Relationship Id="rId344" Type="http://schemas.openxmlformats.org/officeDocument/2006/relationships/customXml" Target="../ink/ink39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50.png"/><Relationship Id="rId3" Type="http://schemas.openxmlformats.org/officeDocument/2006/relationships/image" Target="../media/image6845.png"/><Relationship Id="rId7" Type="http://schemas.openxmlformats.org/officeDocument/2006/relationships/image" Target="../media/image6849.png"/><Relationship Id="rId2" Type="http://schemas.openxmlformats.org/officeDocument/2006/relationships/image" Target="../media/image6844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6848.png"/><Relationship Id="rId5" Type="http://schemas.openxmlformats.org/officeDocument/2006/relationships/image" Target="../media/image6847.png"/><Relationship Id="rId4" Type="http://schemas.openxmlformats.org/officeDocument/2006/relationships/image" Target="../media/image6846.png"/><Relationship Id="rId9" Type="http://schemas.openxmlformats.org/officeDocument/2006/relationships/image" Target="../media/image685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53.wmf"/><Relationship Id="rId2" Type="http://schemas.openxmlformats.org/officeDocument/2006/relationships/image" Target="../media/image6852.png"/><Relationship Id="rId1" Type="http://schemas.openxmlformats.org/officeDocument/2006/relationships/slideLayout" Target="../slideLayouts/slideLayout1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55.wmf"/><Relationship Id="rId2" Type="http://schemas.openxmlformats.org/officeDocument/2006/relationships/image" Target="../media/image6854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6856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60.wmf"/><Relationship Id="rId2" Type="http://schemas.openxmlformats.org/officeDocument/2006/relationships/image" Target="../media/image6859.png"/><Relationship Id="rId1" Type="http://schemas.openxmlformats.org/officeDocument/2006/relationships/slideLayout" Target="../slideLayouts/slideLayout1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04.png"/><Relationship Id="rId485" Type="http://schemas.openxmlformats.org/officeDocument/2006/relationships/customXml" Target="../ink/ink560.xml"/><Relationship Id="rId387" Type="http://schemas.openxmlformats.org/officeDocument/2006/relationships/customXml" Target="../ink/ink510.xml"/><Relationship Id="rId510" Type="http://schemas.openxmlformats.org/officeDocument/2006/relationships/image" Target="../media/image470.png"/><Relationship Id="rId531" Type="http://schemas.openxmlformats.org/officeDocument/2006/relationships/customXml" Target="../ink/ink583.xml"/><Relationship Id="rId552" Type="http://schemas.openxmlformats.org/officeDocument/2006/relationships/image" Target="../media/image511.png"/><Relationship Id="rId573" Type="http://schemas.openxmlformats.org/officeDocument/2006/relationships/customXml" Target="../ink/ink604.xml"/><Relationship Id="rId594" Type="http://schemas.openxmlformats.org/officeDocument/2006/relationships/image" Target="../media/image545.png"/><Relationship Id="rId608" Type="http://schemas.openxmlformats.org/officeDocument/2006/relationships/image" Target="../media/image562.png"/><Relationship Id="rId629" Type="http://schemas.openxmlformats.org/officeDocument/2006/relationships/customXml" Target="../ink/ink632.xml"/><Relationship Id="rId412" Type="http://schemas.openxmlformats.org/officeDocument/2006/relationships/image" Target="../media/image420.png"/><Relationship Id="rId433" Type="http://schemas.openxmlformats.org/officeDocument/2006/relationships/customXml" Target="../ink/ink534.xml"/><Relationship Id="rId107" Type="http://schemas.openxmlformats.org/officeDocument/2006/relationships/image" Target="../media/image499.png"/><Relationship Id="rId454" Type="http://schemas.openxmlformats.org/officeDocument/2006/relationships/image" Target="../media/image441.png"/><Relationship Id="rId475" Type="http://schemas.openxmlformats.org/officeDocument/2006/relationships/customXml" Target="../ink/ink555.xml"/><Relationship Id="rId496" Type="http://schemas.openxmlformats.org/officeDocument/2006/relationships/image" Target="../media/image463.png"/><Relationship Id="rId11" Type="http://schemas.openxmlformats.org/officeDocument/2006/relationships/image" Target="../media/image451.png"/><Relationship Id="rId74" Type="http://schemas.openxmlformats.org/officeDocument/2006/relationships/customXml" Target="../ink/ink467.xml"/><Relationship Id="rId149" Type="http://schemas.openxmlformats.org/officeDocument/2006/relationships/image" Target="../media/image520.png"/><Relationship Id="rId377" Type="http://schemas.openxmlformats.org/officeDocument/2006/relationships/customXml" Target="../ink/ink500.xml"/><Relationship Id="rId398" Type="http://schemas.openxmlformats.org/officeDocument/2006/relationships/image" Target="../media/image409.png"/><Relationship Id="rId500" Type="http://schemas.openxmlformats.org/officeDocument/2006/relationships/image" Target="../media/image465.png"/><Relationship Id="rId521" Type="http://schemas.openxmlformats.org/officeDocument/2006/relationships/customXml" Target="../ink/ink578.xml"/><Relationship Id="rId542" Type="http://schemas.openxmlformats.org/officeDocument/2006/relationships/image" Target="../media/image506.png"/><Relationship Id="rId563" Type="http://schemas.openxmlformats.org/officeDocument/2006/relationships/customXml" Target="../ink/ink599.xml"/><Relationship Id="rId584" Type="http://schemas.openxmlformats.org/officeDocument/2006/relationships/image" Target="../media/image534.png"/><Relationship Id="rId619" Type="http://schemas.openxmlformats.org/officeDocument/2006/relationships/customXml" Target="../ink/ink627.xml"/><Relationship Id="rId5" Type="http://schemas.openxmlformats.org/officeDocument/2006/relationships/customXml" Target="../ink/ink462.xml"/><Relationship Id="rId95" Type="http://schemas.openxmlformats.org/officeDocument/2006/relationships/image" Target="../media/image493.png"/><Relationship Id="rId216" Type="http://schemas.openxmlformats.org/officeDocument/2006/relationships/image" Target="../media/image555.png"/><Relationship Id="rId402" Type="http://schemas.openxmlformats.org/officeDocument/2006/relationships/image" Target="../media/image415.png"/><Relationship Id="rId423" Type="http://schemas.openxmlformats.org/officeDocument/2006/relationships/customXml" Target="../ink/ink529.xml"/><Relationship Id="rId444" Type="http://schemas.openxmlformats.org/officeDocument/2006/relationships/image" Target="../media/image436.png"/><Relationship Id="rId465" Type="http://schemas.openxmlformats.org/officeDocument/2006/relationships/customXml" Target="../ink/ink550.xml"/><Relationship Id="rId486" Type="http://schemas.openxmlformats.org/officeDocument/2006/relationships/image" Target="../media/image458.png"/><Relationship Id="rId630" Type="http://schemas.openxmlformats.org/officeDocument/2006/relationships/image" Target="../media/image575.png"/><Relationship Id="rId118" Type="http://schemas.openxmlformats.org/officeDocument/2006/relationships/customXml" Target="../ink/ink484.xml"/><Relationship Id="rId388" Type="http://schemas.openxmlformats.org/officeDocument/2006/relationships/customXml" Target="../ink/ink511.xml"/><Relationship Id="rId511" Type="http://schemas.openxmlformats.org/officeDocument/2006/relationships/customXml" Target="../ink/ink573.xml"/><Relationship Id="rId532" Type="http://schemas.openxmlformats.org/officeDocument/2006/relationships/image" Target="../media/image484.png"/><Relationship Id="rId553" Type="http://schemas.openxmlformats.org/officeDocument/2006/relationships/customXml" Target="../ink/ink594.xml"/><Relationship Id="rId574" Type="http://schemas.openxmlformats.org/officeDocument/2006/relationships/image" Target="../media/image529.png"/><Relationship Id="rId609" Type="http://schemas.openxmlformats.org/officeDocument/2006/relationships/customXml" Target="../ink/ink622.xml"/><Relationship Id="rId150" Type="http://schemas.openxmlformats.org/officeDocument/2006/relationships/customXml" Target="../ink/ink490.xml"/><Relationship Id="rId206" Type="http://schemas.openxmlformats.org/officeDocument/2006/relationships/image" Target="../media/image550.png"/><Relationship Id="rId413" Type="http://schemas.openxmlformats.org/officeDocument/2006/relationships/customXml" Target="../ink/ink524.xml"/><Relationship Id="rId595" Type="http://schemas.openxmlformats.org/officeDocument/2006/relationships/customXml" Target="../ink/ink615.xml"/><Relationship Id="rId434" Type="http://schemas.openxmlformats.org/officeDocument/2006/relationships/image" Target="../media/image431.png"/><Relationship Id="rId455" Type="http://schemas.openxmlformats.org/officeDocument/2006/relationships/customXml" Target="../ink/ink545.xml"/><Relationship Id="rId476" Type="http://schemas.openxmlformats.org/officeDocument/2006/relationships/image" Target="../media/image453.png"/><Relationship Id="rId497" Type="http://schemas.openxmlformats.org/officeDocument/2006/relationships/customXml" Target="../ink/ink566.xml"/><Relationship Id="rId620" Type="http://schemas.openxmlformats.org/officeDocument/2006/relationships/image" Target="../media/image570.png"/><Relationship Id="rId12" Type="http://schemas.openxmlformats.org/officeDocument/2006/relationships/customXml" Target="../ink/ink463.xml"/><Relationship Id="rId108" Type="http://schemas.openxmlformats.org/officeDocument/2006/relationships/customXml" Target="../ink/ink479.xml"/><Relationship Id="rId501" Type="http://schemas.openxmlformats.org/officeDocument/2006/relationships/customXml" Target="../ink/ink568.xml"/><Relationship Id="rId522" Type="http://schemas.openxmlformats.org/officeDocument/2006/relationships/image" Target="../media/image476.png"/><Relationship Id="rId543" Type="http://schemas.openxmlformats.org/officeDocument/2006/relationships/customXml" Target="../ink/ink589.xml"/><Relationship Id="rId75" Type="http://schemas.openxmlformats.org/officeDocument/2006/relationships/image" Target="../media/image483.png"/><Relationship Id="rId96" Type="http://schemas.openxmlformats.org/officeDocument/2006/relationships/customXml" Target="../ink/ink473.xml"/><Relationship Id="rId182" Type="http://schemas.openxmlformats.org/officeDocument/2006/relationships/image" Target="../media/image538.png"/><Relationship Id="rId378" Type="http://schemas.openxmlformats.org/officeDocument/2006/relationships/customXml" Target="../ink/ink501.xml"/><Relationship Id="rId399" Type="http://schemas.openxmlformats.org/officeDocument/2006/relationships/customXml" Target="../ink/ink517.xml"/><Relationship Id="rId403" Type="http://schemas.openxmlformats.org/officeDocument/2006/relationships/customXml" Target="../ink/ink519.xml"/><Relationship Id="rId564" Type="http://schemas.openxmlformats.org/officeDocument/2006/relationships/image" Target="../media/image521.png"/><Relationship Id="rId585" Type="http://schemas.openxmlformats.org/officeDocument/2006/relationships/customXml" Target="../ink/ink610.xml"/><Relationship Id="rId424" Type="http://schemas.openxmlformats.org/officeDocument/2006/relationships/image" Target="../media/image426.png"/><Relationship Id="rId445" Type="http://schemas.openxmlformats.org/officeDocument/2006/relationships/customXml" Target="../ink/ink540.xml"/><Relationship Id="rId466" Type="http://schemas.openxmlformats.org/officeDocument/2006/relationships/image" Target="../media/image447.png"/><Relationship Id="rId487" Type="http://schemas.openxmlformats.org/officeDocument/2006/relationships/customXml" Target="../ink/ink561.xml"/><Relationship Id="rId610" Type="http://schemas.openxmlformats.org/officeDocument/2006/relationships/image" Target="../media/image563.png"/><Relationship Id="rId631" Type="http://schemas.openxmlformats.org/officeDocument/2006/relationships/image" Target="../media/image576.png"/><Relationship Id="rId119" Type="http://schemas.openxmlformats.org/officeDocument/2006/relationships/image" Target="../media/image505.png"/><Relationship Id="rId512" Type="http://schemas.openxmlformats.org/officeDocument/2006/relationships/image" Target="../media/image471.png"/><Relationship Id="rId533" Type="http://schemas.openxmlformats.org/officeDocument/2006/relationships/customXml" Target="../ink/ink584.xml"/><Relationship Id="rId151" Type="http://schemas.openxmlformats.org/officeDocument/2006/relationships/image" Target="../media/image404.png"/><Relationship Id="rId368" Type="http://schemas.openxmlformats.org/officeDocument/2006/relationships/image" Target="../media/image523.png"/><Relationship Id="rId389" Type="http://schemas.openxmlformats.org/officeDocument/2006/relationships/customXml" Target="../ink/ink512.xml"/><Relationship Id="rId554" Type="http://schemas.openxmlformats.org/officeDocument/2006/relationships/image" Target="../media/image512.png"/><Relationship Id="rId575" Type="http://schemas.openxmlformats.org/officeDocument/2006/relationships/customXml" Target="../ink/ink605.xml"/><Relationship Id="rId596" Type="http://schemas.openxmlformats.org/officeDocument/2006/relationships/image" Target="../media/image546.png"/><Relationship Id="rId414" Type="http://schemas.openxmlformats.org/officeDocument/2006/relationships/image" Target="../media/image421.png"/><Relationship Id="rId435" Type="http://schemas.openxmlformats.org/officeDocument/2006/relationships/customXml" Target="../ink/ink535.xml"/><Relationship Id="rId456" Type="http://schemas.openxmlformats.org/officeDocument/2006/relationships/image" Target="../media/image442.png"/><Relationship Id="rId477" Type="http://schemas.openxmlformats.org/officeDocument/2006/relationships/customXml" Target="../ink/ink556.xml"/><Relationship Id="rId498" Type="http://schemas.openxmlformats.org/officeDocument/2006/relationships/image" Target="../media/image464.png"/><Relationship Id="rId600" Type="http://schemas.openxmlformats.org/officeDocument/2006/relationships/image" Target="../media/image558.png"/><Relationship Id="rId621" Type="http://schemas.openxmlformats.org/officeDocument/2006/relationships/customXml" Target="../ink/ink628.xml"/><Relationship Id="rId13" Type="http://schemas.openxmlformats.org/officeDocument/2006/relationships/image" Target="../media/image40210.png"/><Relationship Id="rId109" Type="http://schemas.openxmlformats.org/officeDocument/2006/relationships/image" Target="../media/image500.png"/><Relationship Id="rId502" Type="http://schemas.openxmlformats.org/officeDocument/2006/relationships/image" Target="../media/image466.png"/><Relationship Id="rId523" Type="http://schemas.openxmlformats.org/officeDocument/2006/relationships/customXml" Target="../ink/ink579.xml"/><Relationship Id="rId76" Type="http://schemas.openxmlformats.org/officeDocument/2006/relationships/customXml" Target="../ink/ink468.xml"/><Relationship Id="rId97" Type="http://schemas.openxmlformats.org/officeDocument/2006/relationships/image" Target="../media/image494.png"/><Relationship Id="rId120" Type="http://schemas.openxmlformats.org/officeDocument/2006/relationships/customXml" Target="../ink/ink485.xml"/><Relationship Id="rId379" Type="http://schemas.openxmlformats.org/officeDocument/2006/relationships/customXml" Target="../ink/ink502.xml"/><Relationship Id="rId544" Type="http://schemas.openxmlformats.org/officeDocument/2006/relationships/image" Target="../media/image507.png"/><Relationship Id="rId565" Type="http://schemas.openxmlformats.org/officeDocument/2006/relationships/customXml" Target="../ink/ink600.xml"/><Relationship Id="rId586" Type="http://schemas.openxmlformats.org/officeDocument/2006/relationships/image" Target="../media/image535.png"/><Relationship Id="rId218" Type="http://schemas.openxmlformats.org/officeDocument/2006/relationships/image" Target="../media/image556.png"/><Relationship Id="rId390" Type="http://schemas.openxmlformats.org/officeDocument/2006/relationships/image" Target="../media/image405.png"/><Relationship Id="rId404" Type="http://schemas.openxmlformats.org/officeDocument/2006/relationships/image" Target="../media/image416.png"/><Relationship Id="rId425" Type="http://schemas.openxmlformats.org/officeDocument/2006/relationships/customXml" Target="../ink/ink530.xml"/><Relationship Id="rId446" Type="http://schemas.openxmlformats.org/officeDocument/2006/relationships/image" Target="../media/image437.png"/><Relationship Id="rId467" Type="http://schemas.openxmlformats.org/officeDocument/2006/relationships/customXml" Target="../ink/ink551.xml"/><Relationship Id="rId611" Type="http://schemas.openxmlformats.org/officeDocument/2006/relationships/customXml" Target="../ink/ink623.xml"/><Relationship Id="rId488" Type="http://schemas.openxmlformats.org/officeDocument/2006/relationships/image" Target="../media/image459.png"/><Relationship Id="rId87" Type="http://schemas.openxmlformats.org/officeDocument/2006/relationships/image" Target="../media/image489.png"/><Relationship Id="rId110" Type="http://schemas.openxmlformats.org/officeDocument/2006/relationships/customXml" Target="../ink/ink480.xml"/><Relationship Id="rId369" Type="http://schemas.openxmlformats.org/officeDocument/2006/relationships/customXml" Target="../ink/ink493.xml"/><Relationship Id="rId513" Type="http://schemas.openxmlformats.org/officeDocument/2006/relationships/customXml" Target="../ink/ink574.xml"/><Relationship Id="rId534" Type="http://schemas.openxmlformats.org/officeDocument/2006/relationships/image" Target="../media/image485.png"/><Relationship Id="rId555" Type="http://schemas.openxmlformats.org/officeDocument/2006/relationships/customXml" Target="../ink/ink595.xml"/><Relationship Id="rId576" Type="http://schemas.openxmlformats.org/officeDocument/2006/relationships/image" Target="../media/image530.png"/><Relationship Id="rId597" Type="http://schemas.openxmlformats.org/officeDocument/2006/relationships/customXml" Target="../ink/ink616.xml"/><Relationship Id="rId152" Type="http://schemas.openxmlformats.org/officeDocument/2006/relationships/customXml" Target="../ink/ink491.xml"/><Relationship Id="rId380" Type="http://schemas.openxmlformats.org/officeDocument/2006/relationships/customXml" Target="../ink/ink503.xml"/><Relationship Id="rId208" Type="http://schemas.openxmlformats.org/officeDocument/2006/relationships/image" Target="../media/image551.png"/><Relationship Id="rId415" Type="http://schemas.openxmlformats.org/officeDocument/2006/relationships/customXml" Target="../ink/ink525.xml"/><Relationship Id="rId436" Type="http://schemas.openxmlformats.org/officeDocument/2006/relationships/image" Target="../media/image432.png"/><Relationship Id="rId457" Type="http://schemas.openxmlformats.org/officeDocument/2006/relationships/customXml" Target="../ink/ink546.xml"/><Relationship Id="rId601" Type="http://schemas.openxmlformats.org/officeDocument/2006/relationships/customXml" Target="../ink/ink618.xml"/><Relationship Id="rId622" Type="http://schemas.openxmlformats.org/officeDocument/2006/relationships/image" Target="../media/image571.png"/><Relationship Id="rId478" Type="http://schemas.openxmlformats.org/officeDocument/2006/relationships/image" Target="../media/image454.png"/><Relationship Id="rId499" Type="http://schemas.openxmlformats.org/officeDocument/2006/relationships/customXml" Target="../ink/ink567.xml"/><Relationship Id="rId14" Type="http://schemas.openxmlformats.org/officeDocument/2006/relationships/customXml" Target="../ink/ink464.xml"/><Relationship Id="rId100" Type="http://schemas.openxmlformats.org/officeDocument/2006/relationships/customXml" Target="../ink/ink475.xml"/><Relationship Id="rId503" Type="http://schemas.openxmlformats.org/officeDocument/2006/relationships/customXml" Target="../ink/ink569.xml"/><Relationship Id="rId524" Type="http://schemas.openxmlformats.org/officeDocument/2006/relationships/image" Target="../media/image477.png"/><Relationship Id="rId545" Type="http://schemas.openxmlformats.org/officeDocument/2006/relationships/customXml" Target="../ink/ink590.xml"/><Relationship Id="rId566" Type="http://schemas.openxmlformats.org/officeDocument/2006/relationships/image" Target="../media/image525.png"/><Relationship Id="rId587" Type="http://schemas.openxmlformats.org/officeDocument/2006/relationships/customXml" Target="../ink/ink611.xml"/><Relationship Id="rId98" Type="http://schemas.openxmlformats.org/officeDocument/2006/relationships/customXml" Target="../ink/ink474.xml"/><Relationship Id="rId121" Type="http://schemas.openxmlformats.org/officeDocument/2006/relationships/image" Target="../media/image403.png"/><Relationship Id="rId370" Type="http://schemas.openxmlformats.org/officeDocument/2006/relationships/image" Target="../media/image524.png"/><Relationship Id="rId184" Type="http://schemas.openxmlformats.org/officeDocument/2006/relationships/image" Target="../media/image539.png"/><Relationship Id="rId391" Type="http://schemas.openxmlformats.org/officeDocument/2006/relationships/customXml" Target="../ink/ink513.xml"/><Relationship Id="rId405" Type="http://schemas.openxmlformats.org/officeDocument/2006/relationships/customXml" Target="../ink/ink520.xml"/><Relationship Id="rId426" Type="http://schemas.openxmlformats.org/officeDocument/2006/relationships/image" Target="../media/image427.png"/><Relationship Id="rId447" Type="http://schemas.openxmlformats.org/officeDocument/2006/relationships/customXml" Target="../ink/ink541.xml"/><Relationship Id="rId612" Type="http://schemas.openxmlformats.org/officeDocument/2006/relationships/image" Target="../media/image566.png"/><Relationship Id="rId468" Type="http://schemas.openxmlformats.org/officeDocument/2006/relationships/image" Target="../media/image448.png"/><Relationship Id="rId489" Type="http://schemas.openxmlformats.org/officeDocument/2006/relationships/customXml" Target="../ink/ink562.xml"/><Relationship Id="rId116" Type="http://schemas.openxmlformats.org/officeDocument/2006/relationships/customXml" Target="../ink/ink483.xml"/><Relationship Id="rId514" Type="http://schemas.openxmlformats.org/officeDocument/2006/relationships/image" Target="../media/image472.png"/><Relationship Id="rId530" Type="http://schemas.openxmlformats.org/officeDocument/2006/relationships/image" Target="../media/image479.png"/><Relationship Id="rId535" Type="http://schemas.openxmlformats.org/officeDocument/2006/relationships/customXml" Target="../ink/ink585.xml"/><Relationship Id="rId556" Type="http://schemas.openxmlformats.org/officeDocument/2006/relationships/image" Target="../media/image513.png"/><Relationship Id="rId577" Type="http://schemas.openxmlformats.org/officeDocument/2006/relationships/customXml" Target="../ink/ink606.xml"/><Relationship Id="rId88" Type="http://schemas.openxmlformats.org/officeDocument/2006/relationships/customXml" Target="../ink/ink469.xml"/><Relationship Id="rId111" Type="http://schemas.openxmlformats.org/officeDocument/2006/relationships/image" Target="../media/image501.png"/><Relationship Id="rId153" Type="http://schemas.openxmlformats.org/officeDocument/2006/relationships/image" Target="../media/image522.png"/><Relationship Id="rId381" Type="http://schemas.openxmlformats.org/officeDocument/2006/relationships/customXml" Target="../ink/ink504.xml"/><Relationship Id="rId386" Type="http://schemas.openxmlformats.org/officeDocument/2006/relationships/customXml" Target="../ink/ink509.xml"/><Relationship Id="rId416" Type="http://schemas.openxmlformats.org/officeDocument/2006/relationships/image" Target="../media/image422.png"/><Relationship Id="rId551" Type="http://schemas.openxmlformats.org/officeDocument/2006/relationships/customXml" Target="../ink/ink593.xml"/><Relationship Id="rId572" Type="http://schemas.openxmlformats.org/officeDocument/2006/relationships/image" Target="../media/image528.png"/><Relationship Id="rId593" Type="http://schemas.openxmlformats.org/officeDocument/2006/relationships/customXml" Target="../ink/ink614.xml"/><Relationship Id="rId598" Type="http://schemas.openxmlformats.org/officeDocument/2006/relationships/image" Target="../media/image557.png"/><Relationship Id="rId602" Type="http://schemas.openxmlformats.org/officeDocument/2006/relationships/image" Target="../media/image559.png"/><Relationship Id="rId607" Type="http://schemas.openxmlformats.org/officeDocument/2006/relationships/customXml" Target="../ink/ink621.xml"/><Relationship Id="rId628" Type="http://schemas.openxmlformats.org/officeDocument/2006/relationships/image" Target="../media/image574.png"/><Relationship Id="rId190" Type="http://schemas.openxmlformats.org/officeDocument/2006/relationships/image" Target="../media/image542.png"/><Relationship Id="rId204" Type="http://schemas.openxmlformats.org/officeDocument/2006/relationships/image" Target="../media/image549.png"/><Relationship Id="rId411" Type="http://schemas.openxmlformats.org/officeDocument/2006/relationships/customXml" Target="../ink/ink523.xml"/><Relationship Id="rId432" Type="http://schemas.openxmlformats.org/officeDocument/2006/relationships/image" Target="../media/image430.png"/><Relationship Id="rId437" Type="http://schemas.openxmlformats.org/officeDocument/2006/relationships/customXml" Target="../ink/ink536.xml"/><Relationship Id="rId453" Type="http://schemas.openxmlformats.org/officeDocument/2006/relationships/customXml" Target="../ink/ink544.xml"/><Relationship Id="rId458" Type="http://schemas.openxmlformats.org/officeDocument/2006/relationships/image" Target="../media/image443.png"/><Relationship Id="rId474" Type="http://schemas.openxmlformats.org/officeDocument/2006/relationships/image" Target="../media/image452.png"/><Relationship Id="rId479" Type="http://schemas.openxmlformats.org/officeDocument/2006/relationships/customXml" Target="../ink/ink557.xml"/><Relationship Id="rId509" Type="http://schemas.openxmlformats.org/officeDocument/2006/relationships/customXml" Target="../ink/ink572.xml"/><Relationship Id="rId623" Type="http://schemas.openxmlformats.org/officeDocument/2006/relationships/customXml" Target="../ink/ink629.xml"/><Relationship Id="rId106" Type="http://schemas.openxmlformats.org/officeDocument/2006/relationships/customXml" Target="../ink/ink478.xml"/><Relationship Id="rId490" Type="http://schemas.openxmlformats.org/officeDocument/2006/relationships/image" Target="../media/image460.png"/><Relationship Id="rId495" Type="http://schemas.openxmlformats.org/officeDocument/2006/relationships/customXml" Target="../ink/ink565.xml"/><Relationship Id="rId504" Type="http://schemas.openxmlformats.org/officeDocument/2006/relationships/image" Target="../media/image467.png"/><Relationship Id="rId525" Type="http://schemas.openxmlformats.org/officeDocument/2006/relationships/customXml" Target="../ink/ink580.xml"/><Relationship Id="rId546" Type="http://schemas.openxmlformats.org/officeDocument/2006/relationships/image" Target="../media/image508.png"/><Relationship Id="rId567" Type="http://schemas.openxmlformats.org/officeDocument/2006/relationships/customXml" Target="../ink/ink601.xml"/><Relationship Id="rId73" Type="http://schemas.openxmlformats.org/officeDocument/2006/relationships/image" Target="../media/image482.png"/><Relationship Id="rId94" Type="http://schemas.openxmlformats.org/officeDocument/2006/relationships/customXml" Target="../ink/ink472.xml"/><Relationship Id="rId99" Type="http://schemas.openxmlformats.org/officeDocument/2006/relationships/image" Target="../media/image495.png"/><Relationship Id="rId101" Type="http://schemas.openxmlformats.org/officeDocument/2006/relationships/image" Target="../media/image496.png"/><Relationship Id="rId122" Type="http://schemas.openxmlformats.org/officeDocument/2006/relationships/customXml" Target="../ink/ink486.xml"/><Relationship Id="rId143" Type="http://schemas.openxmlformats.org/officeDocument/2006/relationships/image" Target="../media/image517.png"/><Relationship Id="rId148" Type="http://schemas.openxmlformats.org/officeDocument/2006/relationships/customXml" Target="../ink/ink489.xml"/><Relationship Id="rId371" Type="http://schemas.openxmlformats.org/officeDocument/2006/relationships/customXml" Target="../ink/ink494.xml"/><Relationship Id="rId376" Type="http://schemas.openxmlformats.org/officeDocument/2006/relationships/customXml" Target="../ink/ink499.xml"/><Relationship Id="rId397" Type="http://schemas.openxmlformats.org/officeDocument/2006/relationships/customXml" Target="../ink/ink516.xml"/><Relationship Id="rId406" Type="http://schemas.openxmlformats.org/officeDocument/2006/relationships/image" Target="../media/image417.png"/><Relationship Id="rId520" Type="http://schemas.openxmlformats.org/officeDocument/2006/relationships/image" Target="../media/image475.png"/><Relationship Id="rId541" Type="http://schemas.openxmlformats.org/officeDocument/2006/relationships/customXml" Target="../ink/ink588.xml"/><Relationship Id="rId562" Type="http://schemas.openxmlformats.org/officeDocument/2006/relationships/image" Target="../media/image516.png"/><Relationship Id="rId583" Type="http://schemas.openxmlformats.org/officeDocument/2006/relationships/customXml" Target="../ink/ink609.xml"/><Relationship Id="rId588" Type="http://schemas.openxmlformats.org/officeDocument/2006/relationships/image" Target="../media/image540.png"/><Relationship Id="rId618" Type="http://schemas.openxmlformats.org/officeDocument/2006/relationships/image" Target="../media/image569.png"/><Relationship Id="rId4" Type="http://schemas.openxmlformats.org/officeDocument/2006/relationships/image" Target="../media/image58.jpg"/><Relationship Id="rId180" Type="http://schemas.openxmlformats.org/officeDocument/2006/relationships/image" Target="../media/image537.png"/><Relationship Id="rId210" Type="http://schemas.openxmlformats.org/officeDocument/2006/relationships/image" Target="../media/image552.png"/><Relationship Id="rId236" Type="http://schemas.openxmlformats.org/officeDocument/2006/relationships/image" Target="../media/image565.png"/><Relationship Id="rId392" Type="http://schemas.openxmlformats.org/officeDocument/2006/relationships/image" Target="../media/image406.png"/><Relationship Id="rId401" Type="http://schemas.openxmlformats.org/officeDocument/2006/relationships/customXml" Target="../ink/ink518.xml"/><Relationship Id="rId422" Type="http://schemas.openxmlformats.org/officeDocument/2006/relationships/image" Target="../media/image425.png"/><Relationship Id="rId427" Type="http://schemas.openxmlformats.org/officeDocument/2006/relationships/customXml" Target="../ink/ink531.xml"/><Relationship Id="rId443" Type="http://schemas.openxmlformats.org/officeDocument/2006/relationships/customXml" Target="../ink/ink539.xml"/><Relationship Id="rId448" Type="http://schemas.openxmlformats.org/officeDocument/2006/relationships/image" Target="../media/image438.png"/><Relationship Id="rId464" Type="http://schemas.openxmlformats.org/officeDocument/2006/relationships/image" Target="../media/image446.png"/><Relationship Id="rId469" Type="http://schemas.openxmlformats.org/officeDocument/2006/relationships/customXml" Target="../ink/ink552.xml"/><Relationship Id="rId613" Type="http://schemas.openxmlformats.org/officeDocument/2006/relationships/customXml" Target="../ink/ink624.xml"/><Relationship Id="rId480" Type="http://schemas.openxmlformats.org/officeDocument/2006/relationships/image" Target="../media/image455.png"/><Relationship Id="rId515" Type="http://schemas.openxmlformats.org/officeDocument/2006/relationships/customXml" Target="../ink/ink575.xml"/><Relationship Id="rId536" Type="http://schemas.openxmlformats.org/officeDocument/2006/relationships/image" Target="../media/image486.png"/><Relationship Id="rId89" Type="http://schemas.openxmlformats.org/officeDocument/2006/relationships/image" Target="../media/image490.png"/><Relationship Id="rId112" Type="http://schemas.openxmlformats.org/officeDocument/2006/relationships/customXml" Target="../ink/ink481.xml"/><Relationship Id="rId154" Type="http://schemas.openxmlformats.org/officeDocument/2006/relationships/customXml" Target="../ink/ink492.xml"/><Relationship Id="rId557" Type="http://schemas.openxmlformats.org/officeDocument/2006/relationships/customXml" Target="../ink/ink596.xml"/><Relationship Id="rId578" Type="http://schemas.openxmlformats.org/officeDocument/2006/relationships/image" Target="../media/image531.png"/><Relationship Id="rId599" Type="http://schemas.openxmlformats.org/officeDocument/2006/relationships/customXml" Target="../ink/ink617.xml"/><Relationship Id="rId200" Type="http://schemas.openxmlformats.org/officeDocument/2006/relationships/image" Target="../media/image547.png"/><Relationship Id="rId382" Type="http://schemas.openxmlformats.org/officeDocument/2006/relationships/customXml" Target="../ink/ink505.xml"/><Relationship Id="rId417" Type="http://schemas.openxmlformats.org/officeDocument/2006/relationships/customXml" Target="../ink/ink526.xml"/><Relationship Id="rId438" Type="http://schemas.openxmlformats.org/officeDocument/2006/relationships/image" Target="../media/image433.png"/><Relationship Id="rId459" Type="http://schemas.openxmlformats.org/officeDocument/2006/relationships/customXml" Target="../ink/ink547.xml"/><Relationship Id="rId603" Type="http://schemas.openxmlformats.org/officeDocument/2006/relationships/customXml" Target="../ink/ink619.xml"/><Relationship Id="rId624" Type="http://schemas.openxmlformats.org/officeDocument/2006/relationships/image" Target="../media/image572.png"/><Relationship Id="rId470" Type="http://schemas.openxmlformats.org/officeDocument/2006/relationships/image" Target="../media/image449.png"/><Relationship Id="rId491" Type="http://schemas.openxmlformats.org/officeDocument/2006/relationships/customXml" Target="../ink/ink563.xml"/><Relationship Id="rId505" Type="http://schemas.openxmlformats.org/officeDocument/2006/relationships/customXml" Target="../ink/ink570.xml"/><Relationship Id="rId526" Type="http://schemas.openxmlformats.org/officeDocument/2006/relationships/image" Target="../media/image9100.png"/><Relationship Id="rId102" Type="http://schemas.openxmlformats.org/officeDocument/2006/relationships/customXml" Target="../ink/ink476.xml"/><Relationship Id="rId144" Type="http://schemas.openxmlformats.org/officeDocument/2006/relationships/customXml" Target="../ink/ink487.xml"/><Relationship Id="rId547" Type="http://schemas.openxmlformats.org/officeDocument/2006/relationships/customXml" Target="../ink/ink591.xml"/><Relationship Id="rId568" Type="http://schemas.openxmlformats.org/officeDocument/2006/relationships/image" Target="../media/image526.png"/><Relationship Id="rId589" Type="http://schemas.openxmlformats.org/officeDocument/2006/relationships/customXml" Target="../ink/ink612.xml"/><Relationship Id="rId90" Type="http://schemas.openxmlformats.org/officeDocument/2006/relationships/customXml" Target="../ink/ink470.xml"/><Relationship Id="rId372" Type="http://schemas.openxmlformats.org/officeDocument/2006/relationships/customXml" Target="../ink/ink495.xml"/><Relationship Id="rId393" Type="http://schemas.openxmlformats.org/officeDocument/2006/relationships/customXml" Target="../ink/ink514.xml"/><Relationship Id="rId407" Type="http://schemas.openxmlformats.org/officeDocument/2006/relationships/customXml" Target="../ink/ink521.xml"/><Relationship Id="rId428" Type="http://schemas.openxmlformats.org/officeDocument/2006/relationships/image" Target="../media/image428.png"/><Relationship Id="rId449" Type="http://schemas.openxmlformats.org/officeDocument/2006/relationships/customXml" Target="../ink/ink542.xml"/><Relationship Id="rId614" Type="http://schemas.openxmlformats.org/officeDocument/2006/relationships/image" Target="../media/image567.png"/><Relationship Id="rId460" Type="http://schemas.openxmlformats.org/officeDocument/2006/relationships/image" Target="../media/image444.png"/><Relationship Id="rId481" Type="http://schemas.openxmlformats.org/officeDocument/2006/relationships/customXml" Target="../ink/ink558.xml"/><Relationship Id="rId516" Type="http://schemas.openxmlformats.org/officeDocument/2006/relationships/image" Target="../media/image473.png"/><Relationship Id="rId69" Type="http://schemas.openxmlformats.org/officeDocument/2006/relationships/image" Target="../media/image480.png"/><Relationship Id="rId113" Type="http://schemas.openxmlformats.org/officeDocument/2006/relationships/image" Target="../media/image502.png"/><Relationship Id="rId537" Type="http://schemas.openxmlformats.org/officeDocument/2006/relationships/customXml" Target="../ink/ink586.xml"/><Relationship Id="rId558" Type="http://schemas.openxmlformats.org/officeDocument/2006/relationships/image" Target="../media/image514.png"/><Relationship Id="rId579" Type="http://schemas.openxmlformats.org/officeDocument/2006/relationships/customXml" Target="../ink/ink607.xml"/><Relationship Id="rId383" Type="http://schemas.openxmlformats.org/officeDocument/2006/relationships/customXml" Target="../ink/ink506.xml"/><Relationship Id="rId418" Type="http://schemas.openxmlformats.org/officeDocument/2006/relationships/image" Target="../media/image423.png"/><Relationship Id="rId439" Type="http://schemas.openxmlformats.org/officeDocument/2006/relationships/customXml" Target="../ink/ink537.xml"/><Relationship Id="rId590" Type="http://schemas.openxmlformats.org/officeDocument/2006/relationships/image" Target="../media/image543.png"/><Relationship Id="rId604" Type="http://schemas.openxmlformats.org/officeDocument/2006/relationships/image" Target="../media/image560.png"/><Relationship Id="rId625" Type="http://schemas.openxmlformats.org/officeDocument/2006/relationships/customXml" Target="../ink/ink630.xml"/><Relationship Id="rId450" Type="http://schemas.openxmlformats.org/officeDocument/2006/relationships/image" Target="../media/image439.png"/><Relationship Id="rId471" Type="http://schemas.openxmlformats.org/officeDocument/2006/relationships/customXml" Target="../ink/ink553.xml"/><Relationship Id="rId506" Type="http://schemas.openxmlformats.org/officeDocument/2006/relationships/image" Target="../media/image468.png"/><Relationship Id="rId103" Type="http://schemas.openxmlformats.org/officeDocument/2006/relationships/image" Target="../media/image497.png"/><Relationship Id="rId492" Type="http://schemas.openxmlformats.org/officeDocument/2006/relationships/image" Target="../media/image461.png"/><Relationship Id="rId527" Type="http://schemas.openxmlformats.org/officeDocument/2006/relationships/customXml" Target="../ink/ink581.xml"/><Relationship Id="rId548" Type="http://schemas.openxmlformats.org/officeDocument/2006/relationships/image" Target="../media/image509.png"/><Relationship Id="rId569" Type="http://schemas.openxmlformats.org/officeDocument/2006/relationships/customXml" Target="../ink/ink602.xml"/><Relationship Id="rId70" Type="http://schemas.openxmlformats.org/officeDocument/2006/relationships/customXml" Target="../ink/ink465.xml"/><Relationship Id="rId91" Type="http://schemas.openxmlformats.org/officeDocument/2006/relationships/image" Target="../media/image491.png"/><Relationship Id="rId145" Type="http://schemas.openxmlformats.org/officeDocument/2006/relationships/image" Target="../media/image518.png"/><Relationship Id="rId373" Type="http://schemas.openxmlformats.org/officeDocument/2006/relationships/customXml" Target="../ink/ink496.xml"/><Relationship Id="rId394" Type="http://schemas.openxmlformats.org/officeDocument/2006/relationships/image" Target="../media/image407.png"/><Relationship Id="rId408" Type="http://schemas.openxmlformats.org/officeDocument/2006/relationships/image" Target="../media/image418.png"/><Relationship Id="rId429" Type="http://schemas.openxmlformats.org/officeDocument/2006/relationships/customXml" Target="../ink/ink532.xml"/><Relationship Id="rId580" Type="http://schemas.openxmlformats.org/officeDocument/2006/relationships/image" Target="../media/image532.png"/><Relationship Id="rId615" Type="http://schemas.openxmlformats.org/officeDocument/2006/relationships/customXml" Target="../ink/ink625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53.png"/><Relationship Id="rId440" Type="http://schemas.openxmlformats.org/officeDocument/2006/relationships/image" Target="../media/image434.png"/><Relationship Id="rId114" Type="http://schemas.openxmlformats.org/officeDocument/2006/relationships/customXml" Target="../ink/ink482.xml"/><Relationship Id="rId461" Type="http://schemas.openxmlformats.org/officeDocument/2006/relationships/customXml" Target="../ink/ink548.xml"/><Relationship Id="rId482" Type="http://schemas.openxmlformats.org/officeDocument/2006/relationships/image" Target="../media/image456.png"/><Relationship Id="rId517" Type="http://schemas.openxmlformats.org/officeDocument/2006/relationships/customXml" Target="../ink/ink576.xml"/><Relationship Id="rId538" Type="http://schemas.openxmlformats.org/officeDocument/2006/relationships/image" Target="../media/image487.png"/><Relationship Id="rId559" Type="http://schemas.openxmlformats.org/officeDocument/2006/relationships/customXml" Target="../ink/ink597.xml"/><Relationship Id="rId384" Type="http://schemas.openxmlformats.org/officeDocument/2006/relationships/customXml" Target="../ink/ink507.xml"/><Relationship Id="rId419" Type="http://schemas.openxmlformats.org/officeDocument/2006/relationships/customXml" Target="../ink/ink527.xml"/><Relationship Id="rId570" Type="http://schemas.openxmlformats.org/officeDocument/2006/relationships/image" Target="../media/image527.png"/><Relationship Id="rId591" Type="http://schemas.openxmlformats.org/officeDocument/2006/relationships/customXml" Target="../ink/ink613.xml"/><Relationship Id="rId605" Type="http://schemas.openxmlformats.org/officeDocument/2006/relationships/customXml" Target="../ink/ink620.xml"/><Relationship Id="rId626" Type="http://schemas.openxmlformats.org/officeDocument/2006/relationships/image" Target="../media/image573.png"/><Relationship Id="rId202" Type="http://schemas.openxmlformats.org/officeDocument/2006/relationships/image" Target="../media/image548.png"/><Relationship Id="rId430" Type="http://schemas.openxmlformats.org/officeDocument/2006/relationships/image" Target="../media/image429.png"/><Relationship Id="rId451" Type="http://schemas.openxmlformats.org/officeDocument/2006/relationships/customXml" Target="../ink/ink543.xml"/><Relationship Id="rId472" Type="http://schemas.openxmlformats.org/officeDocument/2006/relationships/image" Target="../media/image450.png"/><Relationship Id="rId493" Type="http://schemas.openxmlformats.org/officeDocument/2006/relationships/customXml" Target="../ink/ink564.xml"/><Relationship Id="rId507" Type="http://schemas.openxmlformats.org/officeDocument/2006/relationships/customXml" Target="../ink/ink571.xml"/><Relationship Id="rId528" Type="http://schemas.openxmlformats.org/officeDocument/2006/relationships/image" Target="../media/image478.png"/><Relationship Id="rId549" Type="http://schemas.openxmlformats.org/officeDocument/2006/relationships/customXml" Target="../ink/ink592.xml"/><Relationship Id="rId104" Type="http://schemas.openxmlformats.org/officeDocument/2006/relationships/customXml" Target="../ink/ink477.xml"/><Relationship Id="rId146" Type="http://schemas.openxmlformats.org/officeDocument/2006/relationships/customXml" Target="../ink/ink488.xml"/><Relationship Id="rId374" Type="http://schemas.openxmlformats.org/officeDocument/2006/relationships/customXml" Target="../ink/ink497.xml"/><Relationship Id="rId188" Type="http://schemas.openxmlformats.org/officeDocument/2006/relationships/image" Target="../media/image541.png"/><Relationship Id="rId395" Type="http://schemas.openxmlformats.org/officeDocument/2006/relationships/customXml" Target="../ink/ink515.xml"/><Relationship Id="rId409" Type="http://schemas.openxmlformats.org/officeDocument/2006/relationships/customXml" Target="../ink/ink522.xml"/><Relationship Id="rId560" Type="http://schemas.openxmlformats.org/officeDocument/2006/relationships/image" Target="../media/image515.png"/><Relationship Id="rId581" Type="http://schemas.openxmlformats.org/officeDocument/2006/relationships/customXml" Target="../ink/ink608.xml"/><Relationship Id="rId71" Type="http://schemas.openxmlformats.org/officeDocument/2006/relationships/image" Target="../media/image481.png"/><Relationship Id="rId92" Type="http://schemas.openxmlformats.org/officeDocument/2006/relationships/customXml" Target="../ink/ink471.xml"/><Relationship Id="rId234" Type="http://schemas.openxmlformats.org/officeDocument/2006/relationships/image" Target="../media/image564.png"/><Relationship Id="rId420" Type="http://schemas.openxmlformats.org/officeDocument/2006/relationships/image" Target="../media/image424.png"/><Relationship Id="rId616" Type="http://schemas.openxmlformats.org/officeDocument/2006/relationships/image" Target="../media/image568.png"/><Relationship Id="rId2" Type="http://schemas.openxmlformats.org/officeDocument/2006/relationships/image" Target="../media/image56.jpg"/><Relationship Id="rId441" Type="http://schemas.openxmlformats.org/officeDocument/2006/relationships/customXml" Target="../ink/ink538.xml"/><Relationship Id="rId462" Type="http://schemas.openxmlformats.org/officeDocument/2006/relationships/image" Target="../media/image445.png"/><Relationship Id="rId483" Type="http://schemas.openxmlformats.org/officeDocument/2006/relationships/customXml" Target="../ink/ink559.xml"/><Relationship Id="rId518" Type="http://schemas.openxmlformats.org/officeDocument/2006/relationships/image" Target="../media/image474.png"/><Relationship Id="rId539" Type="http://schemas.openxmlformats.org/officeDocument/2006/relationships/customXml" Target="../ink/ink587.xml"/><Relationship Id="rId115" Type="http://schemas.openxmlformats.org/officeDocument/2006/relationships/image" Target="../media/image503.png"/><Relationship Id="rId178" Type="http://schemas.openxmlformats.org/officeDocument/2006/relationships/image" Target="../media/image536.png"/><Relationship Id="rId550" Type="http://schemas.openxmlformats.org/officeDocument/2006/relationships/image" Target="../media/image510.png"/><Relationship Id="rId385" Type="http://schemas.openxmlformats.org/officeDocument/2006/relationships/customXml" Target="../ink/ink508.xml"/><Relationship Id="rId571" Type="http://schemas.openxmlformats.org/officeDocument/2006/relationships/customXml" Target="../ink/ink603.xml"/><Relationship Id="rId592" Type="http://schemas.openxmlformats.org/officeDocument/2006/relationships/image" Target="../media/image544.png"/><Relationship Id="rId606" Type="http://schemas.openxmlformats.org/officeDocument/2006/relationships/image" Target="../media/image561.png"/><Relationship Id="rId627" Type="http://schemas.openxmlformats.org/officeDocument/2006/relationships/customXml" Target="../ink/ink631.xml"/><Relationship Id="rId410" Type="http://schemas.openxmlformats.org/officeDocument/2006/relationships/image" Target="../media/image419.png"/><Relationship Id="rId431" Type="http://schemas.openxmlformats.org/officeDocument/2006/relationships/customXml" Target="../ink/ink533.xml"/><Relationship Id="rId452" Type="http://schemas.openxmlformats.org/officeDocument/2006/relationships/image" Target="../media/image440.png"/><Relationship Id="rId473" Type="http://schemas.openxmlformats.org/officeDocument/2006/relationships/customXml" Target="../ink/ink554.xml"/><Relationship Id="rId494" Type="http://schemas.openxmlformats.org/officeDocument/2006/relationships/image" Target="../media/image462.png"/><Relationship Id="rId508" Type="http://schemas.openxmlformats.org/officeDocument/2006/relationships/image" Target="../media/image469.png"/><Relationship Id="rId529" Type="http://schemas.openxmlformats.org/officeDocument/2006/relationships/customXml" Target="../ink/ink582.xml"/><Relationship Id="rId105" Type="http://schemas.openxmlformats.org/officeDocument/2006/relationships/image" Target="../media/image498.png"/><Relationship Id="rId147" Type="http://schemas.openxmlformats.org/officeDocument/2006/relationships/image" Target="../media/image519.png"/><Relationship Id="rId540" Type="http://schemas.openxmlformats.org/officeDocument/2006/relationships/image" Target="../media/image488.png"/><Relationship Id="rId72" Type="http://schemas.openxmlformats.org/officeDocument/2006/relationships/customXml" Target="../ink/ink466.xml"/><Relationship Id="rId93" Type="http://schemas.openxmlformats.org/officeDocument/2006/relationships/image" Target="../media/image492.png"/><Relationship Id="rId375" Type="http://schemas.openxmlformats.org/officeDocument/2006/relationships/customXml" Target="../ink/ink498.xml"/><Relationship Id="rId396" Type="http://schemas.openxmlformats.org/officeDocument/2006/relationships/image" Target="../media/image408.png"/><Relationship Id="rId561" Type="http://schemas.openxmlformats.org/officeDocument/2006/relationships/customXml" Target="../ink/ink598.xml"/><Relationship Id="rId582" Type="http://schemas.openxmlformats.org/officeDocument/2006/relationships/image" Target="../media/image533.png"/><Relationship Id="rId617" Type="http://schemas.openxmlformats.org/officeDocument/2006/relationships/customXml" Target="../ink/ink626.xml"/><Relationship Id="rId3" Type="http://schemas.openxmlformats.org/officeDocument/2006/relationships/image" Target="../media/image57.jpg"/><Relationship Id="rId214" Type="http://schemas.openxmlformats.org/officeDocument/2006/relationships/image" Target="../media/image554.png"/><Relationship Id="rId400" Type="http://schemas.openxmlformats.org/officeDocument/2006/relationships/image" Target="../media/image410.png"/><Relationship Id="rId421" Type="http://schemas.openxmlformats.org/officeDocument/2006/relationships/customXml" Target="../ink/ink528.xml"/><Relationship Id="rId442" Type="http://schemas.openxmlformats.org/officeDocument/2006/relationships/image" Target="../media/image435.png"/><Relationship Id="rId463" Type="http://schemas.openxmlformats.org/officeDocument/2006/relationships/customXml" Target="../ink/ink549.xml"/><Relationship Id="rId484" Type="http://schemas.openxmlformats.org/officeDocument/2006/relationships/image" Target="../media/image457.png"/><Relationship Id="rId519" Type="http://schemas.openxmlformats.org/officeDocument/2006/relationships/customXml" Target="../ink/ink577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4.png"/><Relationship Id="rId299" Type="http://schemas.openxmlformats.org/officeDocument/2006/relationships/customXml" Target="../ink/ink773.xml"/><Relationship Id="rId21" Type="http://schemas.openxmlformats.org/officeDocument/2006/relationships/image" Target="../media/image607.png"/><Relationship Id="rId63" Type="http://schemas.openxmlformats.org/officeDocument/2006/relationships/image" Target="../media/image628.png"/><Relationship Id="rId159" Type="http://schemas.openxmlformats.org/officeDocument/2006/relationships/image" Target="../media/image675.png"/><Relationship Id="rId324" Type="http://schemas.openxmlformats.org/officeDocument/2006/relationships/image" Target="../media/image757.png"/><Relationship Id="rId366" Type="http://schemas.openxmlformats.org/officeDocument/2006/relationships/image" Target="../media/image778.png"/><Relationship Id="rId170" Type="http://schemas.openxmlformats.org/officeDocument/2006/relationships/customXml" Target="../ink/ink708.xml"/><Relationship Id="rId226" Type="http://schemas.openxmlformats.org/officeDocument/2006/relationships/image" Target="../media/image708.png"/><Relationship Id="rId433" Type="http://schemas.openxmlformats.org/officeDocument/2006/relationships/customXml" Target="../ink/ink840.xml"/><Relationship Id="rId268" Type="http://schemas.openxmlformats.org/officeDocument/2006/relationships/image" Target="../media/image729.png"/><Relationship Id="rId74" Type="http://schemas.openxmlformats.org/officeDocument/2006/relationships/customXml" Target="../ink/ink662.xml"/><Relationship Id="rId128" Type="http://schemas.openxmlformats.org/officeDocument/2006/relationships/customXml" Target="../ink/ink687.xml"/><Relationship Id="rId335" Type="http://schemas.openxmlformats.org/officeDocument/2006/relationships/customXml" Target="../ink/ink791.xml"/><Relationship Id="rId377" Type="http://schemas.openxmlformats.org/officeDocument/2006/relationships/customXml" Target="../ink/ink812.xml"/><Relationship Id="rId5" Type="http://schemas.openxmlformats.org/officeDocument/2006/relationships/image" Target="../media/image599.png"/><Relationship Id="rId181" Type="http://schemas.openxmlformats.org/officeDocument/2006/relationships/customXml" Target="../ink/ink714.xml"/><Relationship Id="rId237" Type="http://schemas.openxmlformats.org/officeDocument/2006/relationships/customXml" Target="../ink/ink742.xml"/><Relationship Id="rId402" Type="http://schemas.openxmlformats.org/officeDocument/2006/relationships/image" Target="../media/image796.png"/><Relationship Id="rId279" Type="http://schemas.openxmlformats.org/officeDocument/2006/relationships/customXml" Target="../ink/ink763.xml"/><Relationship Id="rId444" Type="http://schemas.openxmlformats.org/officeDocument/2006/relationships/image" Target="../media/image592.png"/><Relationship Id="rId43" Type="http://schemas.openxmlformats.org/officeDocument/2006/relationships/image" Target="../media/image618.png"/><Relationship Id="rId139" Type="http://schemas.openxmlformats.org/officeDocument/2006/relationships/image" Target="../media/image665.png"/><Relationship Id="rId290" Type="http://schemas.openxmlformats.org/officeDocument/2006/relationships/image" Target="../media/image740.png"/><Relationship Id="rId304" Type="http://schemas.openxmlformats.org/officeDocument/2006/relationships/image" Target="../media/image747.png"/><Relationship Id="rId346" Type="http://schemas.openxmlformats.org/officeDocument/2006/relationships/image" Target="../media/image768.png"/><Relationship Id="rId388" Type="http://schemas.openxmlformats.org/officeDocument/2006/relationships/image" Target="../media/image789.png"/><Relationship Id="rId85" Type="http://schemas.openxmlformats.org/officeDocument/2006/relationships/image" Target="../media/image638.png"/><Relationship Id="rId150" Type="http://schemas.openxmlformats.org/officeDocument/2006/relationships/customXml" Target="../ink/ink698.xml"/><Relationship Id="rId192" Type="http://schemas.openxmlformats.org/officeDocument/2006/relationships/image" Target="../media/image691.png"/><Relationship Id="rId206" Type="http://schemas.openxmlformats.org/officeDocument/2006/relationships/image" Target="../media/image698.png"/><Relationship Id="rId413" Type="http://schemas.openxmlformats.org/officeDocument/2006/relationships/customXml" Target="../ink/ink830.xml"/><Relationship Id="rId248" Type="http://schemas.openxmlformats.org/officeDocument/2006/relationships/image" Target="../media/image719.png"/><Relationship Id="rId269" Type="http://schemas.openxmlformats.org/officeDocument/2006/relationships/customXml" Target="../ink/ink758.xml"/><Relationship Id="rId434" Type="http://schemas.openxmlformats.org/officeDocument/2006/relationships/image" Target="../media/image587.png"/><Relationship Id="rId12" Type="http://schemas.openxmlformats.org/officeDocument/2006/relationships/customXml" Target="../ink/ink638.xml"/><Relationship Id="rId108" Type="http://schemas.openxmlformats.org/officeDocument/2006/relationships/customXml" Target="../ink/ink677.xml"/><Relationship Id="rId129" Type="http://schemas.openxmlformats.org/officeDocument/2006/relationships/image" Target="../media/image660.png"/><Relationship Id="rId280" Type="http://schemas.openxmlformats.org/officeDocument/2006/relationships/image" Target="../media/image735.png"/><Relationship Id="rId315" Type="http://schemas.openxmlformats.org/officeDocument/2006/relationships/customXml" Target="../ink/ink781.xml"/><Relationship Id="rId336" Type="http://schemas.openxmlformats.org/officeDocument/2006/relationships/image" Target="../media/image763.png"/><Relationship Id="rId357" Type="http://schemas.openxmlformats.org/officeDocument/2006/relationships/customXml" Target="../ink/ink802.xml"/><Relationship Id="rId54" Type="http://schemas.openxmlformats.org/officeDocument/2006/relationships/customXml" Target="../ink/ink652.xml"/><Relationship Id="rId75" Type="http://schemas.openxmlformats.org/officeDocument/2006/relationships/image" Target="../media/image634.png"/><Relationship Id="rId96" Type="http://schemas.openxmlformats.org/officeDocument/2006/relationships/customXml" Target="../ink/ink671.xml"/><Relationship Id="rId140" Type="http://schemas.openxmlformats.org/officeDocument/2006/relationships/customXml" Target="../ink/ink693.xml"/><Relationship Id="rId161" Type="http://schemas.openxmlformats.org/officeDocument/2006/relationships/image" Target="../media/image676.png"/><Relationship Id="rId182" Type="http://schemas.openxmlformats.org/officeDocument/2006/relationships/image" Target="../media/image686.png"/><Relationship Id="rId217" Type="http://schemas.openxmlformats.org/officeDocument/2006/relationships/customXml" Target="../ink/ink732.xml"/><Relationship Id="rId378" Type="http://schemas.openxmlformats.org/officeDocument/2006/relationships/image" Target="../media/image784.png"/><Relationship Id="rId399" Type="http://schemas.openxmlformats.org/officeDocument/2006/relationships/customXml" Target="../ink/ink823.xml"/><Relationship Id="rId403" Type="http://schemas.openxmlformats.org/officeDocument/2006/relationships/customXml" Target="../ink/ink825.xml"/><Relationship Id="rId6" Type="http://schemas.openxmlformats.org/officeDocument/2006/relationships/customXml" Target="../ink/ink635.xml"/><Relationship Id="rId238" Type="http://schemas.openxmlformats.org/officeDocument/2006/relationships/image" Target="../media/image714.png"/><Relationship Id="rId259" Type="http://schemas.openxmlformats.org/officeDocument/2006/relationships/customXml" Target="../ink/ink753.xml"/><Relationship Id="rId424" Type="http://schemas.openxmlformats.org/officeDocument/2006/relationships/image" Target="../media/image582.png"/><Relationship Id="rId445" Type="http://schemas.openxmlformats.org/officeDocument/2006/relationships/customXml" Target="../ink/ink846.xml"/><Relationship Id="rId23" Type="http://schemas.openxmlformats.org/officeDocument/2006/relationships/image" Target="../media/image608.png"/><Relationship Id="rId119" Type="http://schemas.openxmlformats.org/officeDocument/2006/relationships/image" Target="../media/image655.png"/><Relationship Id="rId270" Type="http://schemas.openxmlformats.org/officeDocument/2006/relationships/image" Target="../media/image730.png"/><Relationship Id="rId291" Type="http://schemas.openxmlformats.org/officeDocument/2006/relationships/customXml" Target="../ink/ink769.xml"/><Relationship Id="rId305" Type="http://schemas.openxmlformats.org/officeDocument/2006/relationships/customXml" Target="../ink/ink776.xml"/><Relationship Id="rId326" Type="http://schemas.openxmlformats.org/officeDocument/2006/relationships/image" Target="../media/image758.png"/><Relationship Id="rId347" Type="http://schemas.openxmlformats.org/officeDocument/2006/relationships/customXml" Target="../ink/ink797.xml"/><Relationship Id="rId44" Type="http://schemas.openxmlformats.org/officeDocument/2006/relationships/customXml" Target="../ink/ink647.xml"/><Relationship Id="rId65" Type="http://schemas.openxmlformats.org/officeDocument/2006/relationships/image" Target="../media/image629.png"/><Relationship Id="rId86" Type="http://schemas.openxmlformats.org/officeDocument/2006/relationships/customXml" Target="../ink/ink666.xml"/><Relationship Id="rId130" Type="http://schemas.openxmlformats.org/officeDocument/2006/relationships/customXml" Target="../ink/ink688.xml"/><Relationship Id="rId151" Type="http://schemas.openxmlformats.org/officeDocument/2006/relationships/image" Target="../media/image671.png"/><Relationship Id="rId368" Type="http://schemas.openxmlformats.org/officeDocument/2006/relationships/image" Target="../media/image779.png"/><Relationship Id="rId389" Type="http://schemas.openxmlformats.org/officeDocument/2006/relationships/customXml" Target="../ink/ink818.xml"/><Relationship Id="rId172" Type="http://schemas.openxmlformats.org/officeDocument/2006/relationships/customXml" Target="../ink/ink709.xml"/><Relationship Id="rId193" Type="http://schemas.openxmlformats.org/officeDocument/2006/relationships/customXml" Target="../ink/ink720.xml"/><Relationship Id="rId207" Type="http://schemas.openxmlformats.org/officeDocument/2006/relationships/customXml" Target="../ink/ink727.xml"/><Relationship Id="rId228" Type="http://schemas.openxmlformats.org/officeDocument/2006/relationships/image" Target="../media/image709.png"/><Relationship Id="rId249" Type="http://schemas.openxmlformats.org/officeDocument/2006/relationships/customXml" Target="../ink/ink748.xml"/><Relationship Id="rId414" Type="http://schemas.openxmlformats.org/officeDocument/2006/relationships/image" Target="../media/image578.png"/><Relationship Id="rId435" Type="http://schemas.openxmlformats.org/officeDocument/2006/relationships/customXml" Target="../ink/ink841.xml"/><Relationship Id="rId13" Type="http://schemas.openxmlformats.org/officeDocument/2006/relationships/image" Target="../media/image603.png"/><Relationship Id="rId109" Type="http://schemas.openxmlformats.org/officeDocument/2006/relationships/image" Target="../media/image650.png"/><Relationship Id="rId260" Type="http://schemas.openxmlformats.org/officeDocument/2006/relationships/image" Target="../media/image725.png"/><Relationship Id="rId281" Type="http://schemas.openxmlformats.org/officeDocument/2006/relationships/customXml" Target="../ink/ink764.xml"/><Relationship Id="rId316" Type="http://schemas.openxmlformats.org/officeDocument/2006/relationships/image" Target="../media/image753.png"/><Relationship Id="rId337" Type="http://schemas.openxmlformats.org/officeDocument/2006/relationships/customXml" Target="../ink/ink792.xml"/><Relationship Id="rId55" Type="http://schemas.openxmlformats.org/officeDocument/2006/relationships/image" Target="../media/image624.png"/><Relationship Id="rId76" Type="http://schemas.openxmlformats.org/officeDocument/2006/relationships/customXml" Target="../ink/ink663.xml"/><Relationship Id="rId97" Type="http://schemas.openxmlformats.org/officeDocument/2006/relationships/image" Target="../media/image644.png"/><Relationship Id="rId120" Type="http://schemas.openxmlformats.org/officeDocument/2006/relationships/customXml" Target="../ink/ink683.xml"/><Relationship Id="rId141" Type="http://schemas.openxmlformats.org/officeDocument/2006/relationships/image" Target="../media/image666.png"/><Relationship Id="rId358" Type="http://schemas.openxmlformats.org/officeDocument/2006/relationships/image" Target="../media/image774.png"/><Relationship Id="rId379" Type="http://schemas.openxmlformats.org/officeDocument/2006/relationships/customXml" Target="../ink/ink813.xml"/><Relationship Id="rId7" Type="http://schemas.openxmlformats.org/officeDocument/2006/relationships/image" Target="../media/image600.png"/><Relationship Id="rId162" Type="http://schemas.openxmlformats.org/officeDocument/2006/relationships/customXml" Target="../ink/ink704.xml"/><Relationship Id="rId183" Type="http://schemas.openxmlformats.org/officeDocument/2006/relationships/customXml" Target="../ink/ink715.xml"/><Relationship Id="rId218" Type="http://schemas.openxmlformats.org/officeDocument/2006/relationships/image" Target="../media/image704.png"/><Relationship Id="rId239" Type="http://schemas.openxmlformats.org/officeDocument/2006/relationships/customXml" Target="../ink/ink743.xml"/><Relationship Id="rId390" Type="http://schemas.openxmlformats.org/officeDocument/2006/relationships/image" Target="../media/image790.png"/><Relationship Id="rId404" Type="http://schemas.openxmlformats.org/officeDocument/2006/relationships/image" Target="../media/image797.png"/><Relationship Id="rId425" Type="http://schemas.openxmlformats.org/officeDocument/2006/relationships/customXml" Target="../ink/ink836.xml"/><Relationship Id="rId446" Type="http://schemas.openxmlformats.org/officeDocument/2006/relationships/image" Target="../media/image593.png"/><Relationship Id="rId250" Type="http://schemas.openxmlformats.org/officeDocument/2006/relationships/image" Target="../media/image720.png"/><Relationship Id="rId271" Type="http://schemas.openxmlformats.org/officeDocument/2006/relationships/customXml" Target="../ink/ink759.xml"/><Relationship Id="rId292" Type="http://schemas.openxmlformats.org/officeDocument/2006/relationships/image" Target="../media/image741.png"/><Relationship Id="rId306" Type="http://schemas.openxmlformats.org/officeDocument/2006/relationships/image" Target="../media/image748.png"/><Relationship Id="rId24" Type="http://schemas.openxmlformats.org/officeDocument/2006/relationships/customXml" Target="../ink/ink644.xml"/><Relationship Id="rId45" Type="http://schemas.openxmlformats.org/officeDocument/2006/relationships/image" Target="../media/image619.png"/><Relationship Id="rId66" Type="http://schemas.openxmlformats.org/officeDocument/2006/relationships/customXml" Target="../ink/ink658.xml"/><Relationship Id="rId87" Type="http://schemas.openxmlformats.org/officeDocument/2006/relationships/image" Target="../media/image639.png"/><Relationship Id="rId110" Type="http://schemas.openxmlformats.org/officeDocument/2006/relationships/customXml" Target="../ink/ink678.xml"/><Relationship Id="rId131" Type="http://schemas.openxmlformats.org/officeDocument/2006/relationships/image" Target="../media/image661.png"/><Relationship Id="rId327" Type="http://schemas.openxmlformats.org/officeDocument/2006/relationships/customXml" Target="../ink/ink787.xml"/><Relationship Id="rId348" Type="http://schemas.openxmlformats.org/officeDocument/2006/relationships/image" Target="../media/image769.png"/><Relationship Id="rId369" Type="http://schemas.openxmlformats.org/officeDocument/2006/relationships/customXml" Target="../ink/ink808.xml"/><Relationship Id="rId152" Type="http://schemas.openxmlformats.org/officeDocument/2006/relationships/customXml" Target="../ink/ink699.xml"/><Relationship Id="rId173" Type="http://schemas.openxmlformats.org/officeDocument/2006/relationships/customXml" Target="../ink/ink710.xml"/><Relationship Id="rId194" Type="http://schemas.openxmlformats.org/officeDocument/2006/relationships/image" Target="../media/image692.png"/><Relationship Id="rId208" Type="http://schemas.openxmlformats.org/officeDocument/2006/relationships/image" Target="../media/image699.png"/><Relationship Id="rId229" Type="http://schemas.openxmlformats.org/officeDocument/2006/relationships/customXml" Target="../ink/ink738.xml"/><Relationship Id="rId380" Type="http://schemas.openxmlformats.org/officeDocument/2006/relationships/image" Target="../media/image785.png"/><Relationship Id="rId415" Type="http://schemas.openxmlformats.org/officeDocument/2006/relationships/customXml" Target="../ink/ink831.xml"/><Relationship Id="rId436" Type="http://schemas.openxmlformats.org/officeDocument/2006/relationships/image" Target="../media/image588.png"/><Relationship Id="rId240" Type="http://schemas.openxmlformats.org/officeDocument/2006/relationships/image" Target="../media/image715.png"/><Relationship Id="rId261" Type="http://schemas.openxmlformats.org/officeDocument/2006/relationships/customXml" Target="../ink/ink754.xml"/><Relationship Id="rId14" Type="http://schemas.openxmlformats.org/officeDocument/2006/relationships/customXml" Target="../ink/ink639.xml"/><Relationship Id="rId56" Type="http://schemas.openxmlformats.org/officeDocument/2006/relationships/customXml" Target="../ink/ink653.xml"/><Relationship Id="rId100" Type="http://schemas.openxmlformats.org/officeDocument/2006/relationships/customXml" Target="../ink/ink673.xml"/><Relationship Id="rId282" Type="http://schemas.openxmlformats.org/officeDocument/2006/relationships/image" Target="../media/image736.png"/><Relationship Id="rId317" Type="http://schemas.openxmlformats.org/officeDocument/2006/relationships/customXml" Target="../ink/ink782.xml"/><Relationship Id="rId338" Type="http://schemas.openxmlformats.org/officeDocument/2006/relationships/image" Target="../media/image764.png"/><Relationship Id="rId359" Type="http://schemas.openxmlformats.org/officeDocument/2006/relationships/customXml" Target="../ink/ink803.xml"/><Relationship Id="rId8" Type="http://schemas.openxmlformats.org/officeDocument/2006/relationships/customXml" Target="../ink/ink636.xml"/><Relationship Id="rId98" Type="http://schemas.openxmlformats.org/officeDocument/2006/relationships/customXml" Target="../ink/ink672.xml"/><Relationship Id="rId121" Type="http://schemas.openxmlformats.org/officeDocument/2006/relationships/image" Target="../media/image656.png"/><Relationship Id="rId142" Type="http://schemas.openxmlformats.org/officeDocument/2006/relationships/customXml" Target="../ink/ink694.xml"/><Relationship Id="rId163" Type="http://schemas.openxmlformats.org/officeDocument/2006/relationships/image" Target="../media/image677.png"/><Relationship Id="rId184" Type="http://schemas.openxmlformats.org/officeDocument/2006/relationships/image" Target="../media/image687.png"/><Relationship Id="rId219" Type="http://schemas.openxmlformats.org/officeDocument/2006/relationships/customXml" Target="../ink/ink733.xml"/><Relationship Id="rId370" Type="http://schemas.openxmlformats.org/officeDocument/2006/relationships/image" Target="../media/image780.png"/><Relationship Id="rId391" Type="http://schemas.openxmlformats.org/officeDocument/2006/relationships/customXml" Target="../ink/ink819.xml"/><Relationship Id="rId405" Type="http://schemas.openxmlformats.org/officeDocument/2006/relationships/customXml" Target="../ink/ink826.xml"/><Relationship Id="rId426" Type="http://schemas.openxmlformats.org/officeDocument/2006/relationships/image" Target="../media/image583.png"/><Relationship Id="rId447" Type="http://schemas.openxmlformats.org/officeDocument/2006/relationships/customXml" Target="../ink/ink847.xml"/><Relationship Id="rId230" Type="http://schemas.openxmlformats.org/officeDocument/2006/relationships/image" Target="../media/image710.png"/><Relationship Id="rId251" Type="http://schemas.openxmlformats.org/officeDocument/2006/relationships/customXml" Target="../ink/ink749.xml"/><Relationship Id="rId46" Type="http://schemas.openxmlformats.org/officeDocument/2006/relationships/customXml" Target="../ink/ink648.xml"/><Relationship Id="rId67" Type="http://schemas.openxmlformats.org/officeDocument/2006/relationships/image" Target="../media/image630.png"/><Relationship Id="rId272" Type="http://schemas.openxmlformats.org/officeDocument/2006/relationships/image" Target="../media/image731.png"/><Relationship Id="rId293" Type="http://schemas.openxmlformats.org/officeDocument/2006/relationships/customXml" Target="../ink/ink770.xml"/><Relationship Id="rId307" Type="http://schemas.openxmlformats.org/officeDocument/2006/relationships/customXml" Target="../ink/ink777.xml"/><Relationship Id="rId328" Type="http://schemas.openxmlformats.org/officeDocument/2006/relationships/image" Target="../media/image759.png"/><Relationship Id="rId349" Type="http://schemas.openxmlformats.org/officeDocument/2006/relationships/customXml" Target="../ink/ink798.xml"/><Relationship Id="rId88" Type="http://schemas.openxmlformats.org/officeDocument/2006/relationships/customXml" Target="../ink/ink667.xml"/><Relationship Id="rId111" Type="http://schemas.openxmlformats.org/officeDocument/2006/relationships/image" Target="../media/image651.png"/><Relationship Id="rId132" Type="http://schemas.openxmlformats.org/officeDocument/2006/relationships/customXml" Target="../ink/ink689.xml"/><Relationship Id="rId153" Type="http://schemas.openxmlformats.org/officeDocument/2006/relationships/image" Target="../media/image672.png"/><Relationship Id="rId174" Type="http://schemas.openxmlformats.org/officeDocument/2006/relationships/image" Target="../media/image682.png"/><Relationship Id="rId195" Type="http://schemas.openxmlformats.org/officeDocument/2006/relationships/customXml" Target="../ink/ink721.xml"/><Relationship Id="rId209" Type="http://schemas.openxmlformats.org/officeDocument/2006/relationships/customXml" Target="../ink/ink728.xml"/><Relationship Id="rId360" Type="http://schemas.openxmlformats.org/officeDocument/2006/relationships/image" Target="../media/image775.png"/><Relationship Id="rId381" Type="http://schemas.openxmlformats.org/officeDocument/2006/relationships/customXml" Target="../ink/ink814.xml"/><Relationship Id="rId416" Type="http://schemas.openxmlformats.org/officeDocument/2006/relationships/image" Target="../media/image579.png"/><Relationship Id="rId220" Type="http://schemas.openxmlformats.org/officeDocument/2006/relationships/image" Target="../media/image705.png"/><Relationship Id="rId241" Type="http://schemas.openxmlformats.org/officeDocument/2006/relationships/customXml" Target="../ink/ink744.xml"/><Relationship Id="rId437" Type="http://schemas.openxmlformats.org/officeDocument/2006/relationships/customXml" Target="../ink/ink842.xml"/><Relationship Id="rId15" Type="http://schemas.openxmlformats.org/officeDocument/2006/relationships/image" Target="../media/image604.png"/><Relationship Id="rId57" Type="http://schemas.openxmlformats.org/officeDocument/2006/relationships/image" Target="../media/image625.png"/><Relationship Id="rId262" Type="http://schemas.openxmlformats.org/officeDocument/2006/relationships/image" Target="../media/image726.png"/><Relationship Id="rId283" Type="http://schemas.openxmlformats.org/officeDocument/2006/relationships/customXml" Target="../ink/ink765.xml"/><Relationship Id="rId318" Type="http://schemas.openxmlformats.org/officeDocument/2006/relationships/image" Target="../media/image754.png"/><Relationship Id="rId339" Type="http://schemas.openxmlformats.org/officeDocument/2006/relationships/customXml" Target="../ink/ink793.xml"/><Relationship Id="rId99" Type="http://schemas.openxmlformats.org/officeDocument/2006/relationships/image" Target="../media/image645.png"/><Relationship Id="rId101" Type="http://schemas.openxmlformats.org/officeDocument/2006/relationships/image" Target="../media/image646.png"/><Relationship Id="rId122" Type="http://schemas.openxmlformats.org/officeDocument/2006/relationships/customXml" Target="../ink/ink684.xml"/><Relationship Id="rId143" Type="http://schemas.openxmlformats.org/officeDocument/2006/relationships/image" Target="../media/image667.png"/><Relationship Id="rId164" Type="http://schemas.openxmlformats.org/officeDocument/2006/relationships/customXml" Target="../ink/ink705.xml"/><Relationship Id="rId185" Type="http://schemas.openxmlformats.org/officeDocument/2006/relationships/customXml" Target="../ink/ink716.xml"/><Relationship Id="rId350" Type="http://schemas.openxmlformats.org/officeDocument/2006/relationships/image" Target="../media/image770.png"/><Relationship Id="rId371" Type="http://schemas.openxmlformats.org/officeDocument/2006/relationships/customXml" Target="../ink/ink809.xml"/><Relationship Id="rId406" Type="http://schemas.openxmlformats.org/officeDocument/2006/relationships/image" Target="../media/image798.png"/><Relationship Id="rId9" Type="http://schemas.openxmlformats.org/officeDocument/2006/relationships/image" Target="../media/image601.png"/><Relationship Id="rId210" Type="http://schemas.openxmlformats.org/officeDocument/2006/relationships/image" Target="../media/image700.png"/><Relationship Id="rId392" Type="http://schemas.openxmlformats.org/officeDocument/2006/relationships/image" Target="../media/image791.png"/><Relationship Id="rId427" Type="http://schemas.openxmlformats.org/officeDocument/2006/relationships/customXml" Target="../ink/ink837.xml"/><Relationship Id="rId448" Type="http://schemas.openxmlformats.org/officeDocument/2006/relationships/image" Target="../media/image594.png"/><Relationship Id="rId231" Type="http://schemas.openxmlformats.org/officeDocument/2006/relationships/customXml" Target="../ink/ink739.xml"/><Relationship Id="rId252" Type="http://schemas.openxmlformats.org/officeDocument/2006/relationships/image" Target="../media/image721.png"/><Relationship Id="rId273" Type="http://schemas.openxmlformats.org/officeDocument/2006/relationships/customXml" Target="../ink/ink760.xml"/><Relationship Id="rId294" Type="http://schemas.openxmlformats.org/officeDocument/2006/relationships/image" Target="../media/image742.png"/><Relationship Id="rId308" Type="http://schemas.openxmlformats.org/officeDocument/2006/relationships/image" Target="../media/image749.png"/><Relationship Id="rId329" Type="http://schemas.openxmlformats.org/officeDocument/2006/relationships/customXml" Target="../ink/ink788.xml"/><Relationship Id="rId47" Type="http://schemas.openxmlformats.org/officeDocument/2006/relationships/image" Target="../media/image620.png"/><Relationship Id="rId68" Type="http://schemas.openxmlformats.org/officeDocument/2006/relationships/customXml" Target="../ink/ink659.xml"/><Relationship Id="rId89" Type="http://schemas.openxmlformats.org/officeDocument/2006/relationships/image" Target="../media/image640.png"/><Relationship Id="rId112" Type="http://schemas.openxmlformats.org/officeDocument/2006/relationships/customXml" Target="../ink/ink679.xml"/><Relationship Id="rId133" Type="http://schemas.openxmlformats.org/officeDocument/2006/relationships/image" Target="../media/image662.png"/><Relationship Id="rId154" Type="http://schemas.openxmlformats.org/officeDocument/2006/relationships/customXml" Target="../ink/ink700.xml"/><Relationship Id="rId175" Type="http://schemas.openxmlformats.org/officeDocument/2006/relationships/customXml" Target="../ink/ink711.xml"/><Relationship Id="rId340" Type="http://schemas.openxmlformats.org/officeDocument/2006/relationships/image" Target="../media/image765.png"/><Relationship Id="rId361" Type="http://schemas.openxmlformats.org/officeDocument/2006/relationships/customXml" Target="../ink/ink804.xml"/><Relationship Id="rId196" Type="http://schemas.openxmlformats.org/officeDocument/2006/relationships/image" Target="../media/image693.png"/><Relationship Id="rId200" Type="http://schemas.openxmlformats.org/officeDocument/2006/relationships/image" Target="../media/image695.png"/><Relationship Id="rId382" Type="http://schemas.openxmlformats.org/officeDocument/2006/relationships/image" Target="../media/image786.png"/><Relationship Id="rId417" Type="http://schemas.openxmlformats.org/officeDocument/2006/relationships/customXml" Target="../ink/ink832.xml"/><Relationship Id="rId438" Type="http://schemas.openxmlformats.org/officeDocument/2006/relationships/image" Target="../media/image589.png"/><Relationship Id="rId16" Type="http://schemas.openxmlformats.org/officeDocument/2006/relationships/customXml" Target="../ink/ink640.xml"/><Relationship Id="rId221" Type="http://schemas.openxmlformats.org/officeDocument/2006/relationships/customXml" Target="../ink/ink734.xml"/><Relationship Id="rId242" Type="http://schemas.openxmlformats.org/officeDocument/2006/relationships/image" Target="../media/image716.png"/><Relationship Id="rId263" Type="http://schemas.openxmlformats.org/officeDocument/2006/relationships/customXml" Target="../ink/ink755.xml"/><Relationship Id="rId284" Type="http://schemas.openxmlformats.org/officeDocument/2006/relationships/image" Target="../media/image737.png"/><Relationship Id="rId319" Type="http://schemas.openxmlformats.org/officeDocument/2006/relationships/customXml" Target="../ink/ink783.xml"/><Relationship Id="rId58" Type="http://schemas.openxmlformats.org/officeDocument/2006/relationships/customXml" Target="../ink/ink654.xml"/><Relationship Id="rId102" Type="http://schemas.openxmlformats.org/officeDocument/2006/relationships/customXml" Target="../ink/ink674.xml"/><Relationship Id="rId123" Type="http://schemas.openxmlformats.org/officeDocument/2006/relationships/image" Target="../media/image657.png"/><Relationship Id="rId144" Type="http://schemas.openxmlformats.org/officeDocument/2006/relationships/customXml" Target="../ink/ink695.xml"/><Relationship Id="rId79" Type="http://schemas.openxmlformats.org/officeDocument/2006/relationships/image" Target="../media/image124.png"/><Relationship Id="rId330" Type="http://schemas.openxmlformats.org/officeDocument/2006/relationships/image" Target="../media/image760.png"/><Relationship Id="rId90" Type="http://schemas.openxmlformats.org/officeDocument/2006/relationships/customXml" Target="../ink/ink668.xml"/><Relationship Id="rId165" Type="http://schemas.openxmlformats.org/officeDocument/2006/relationships/image" Target="../media/image678.png"/><Relationship Id="rId186" Type="http://schemas.openxmlformats.org/officeDocument/2006/relationships/image" Target="../media/image688.png"/><Relationship Id="rId351" Type="http://schemas.openxmlformats.org/officeDocument/2006/relationships/customXml" Target="../ink/ink799.xml"/><Relationship Id="rId372" Type="http://schemas.openxmlformats.org/officeDocument/2006/relationships/image" Target="../media/image781.png"/><Relationship Id="rId393" Type="http://schemas.openxmlformats.org/officeDocument/2006/relationships/customXml" Target="../ink/ink820.xml"/><Relationship Id="rId407" Type="http://schemas.openxmlformats.org/officeDocument/2006/relationships/customXml" Target="../ink/ink827.xml"/><Relationship Id="rId428" Type="http://schemas.openxmlformats.org/officeDocument/2006/relationships/image" Target="../media/image584.png"/><Relationship Id="rId449" Type="http://schemas.openxmlformats.org/officeDocument/2006/relationships/customXml" Target="../ink/ink848.xml"/><Relationship Id="rId211" Type="http://schemas.openxmlformats.org/officeDocument/2006/relationships/customXml" Target="../ink/ink729.xml"/><Relationship Id="rId232" Type="http://schemas.openxmlformats.org/officeDocument/2006/relationships/image" Target="../media/image711.png"/><Relationship Id="rId253" Type="http://schemas.openxmlformats.org/officeDocument/2006/relationships/customXml" Target="../ink/ink750.xml"/><Relationship Id="rId274" Type="http://schemas.openxmlformats.org/officeDocument/2006/relationships/image" Target="../media/image732.png"/><Relationship Id="rId295" Type="http://schemas.openxmlformats.org/officeDocument/2006/relationships/customXml" Target="../ink/ink771.xml"/><Relationship Id="rId309" Type="http://schemas.openxmlformats.org/officeDocument/2006/relationships/customXml" Target="../ink/ink778.xml"/><Relationship Id="rId48" Type="http://schemas.openxmlformats.org/officeDocument/2006/relationships/customXml" Target="../ink/ink649.xml"/><Relationship Id="rId69" Type="http://schemas.openxmlformats.org/officeDocument/2006/relationships/image" Target="../media/image631.png"/><Relationship Id="rId113" Type="http://schemas.openxmlformats.org/officeDocument/2006/relationships/image" Target="../media/image652.png"/><Relationship Id="rId134" Type="http://schemas.openxmlformats.org/officeDocument/2006/relationships/customXml" Target="../ink/ink690.xml"/><Relationship Id="rId320" Type="http://schemas.openxmlformats.org/officeDocument/2006/relationships/image" Target="../media/image755.png"/><Relationship Id="rId155" Type="http://schemas.openxmlformats.org/officeDocument/2006/relationships/image" Target="../media/image673.png"/><Relationship Id="rId176" Type="http://schemas.openxmlformats.org/officeDocument/2006/relationships/image" Target="../media/image683.png"/><Relationship Id="rId197" Type="http://schemas.openxmlformats.org/officeDocument/2006/relationships/customXml" Target="../ink/ink722.xml"/><Relationship Id="rId341" Type="http://schemas.openxmlformats.org/officeDocument/2006/relationships/customXml" Target="../ink/ink794.xml"/><Relationship Id="rId362" Type="http://schemas.openxmlformats.org/officeDocument/2006/relationships/image" Target="../media/image776.png"/><Relationship Id="rId383" Type="http://schemas.openxmlformats.org/officeDocument/2006/relationships/customXml" Target="../ink/ink815.xml"/><Relationship Id="rId418" Type="http://schemas.openxmlformats.org/officeDocument/2006/relationships/image" Target="../media/image9100.png"/><Relationship Id="rId439" Type="http://schemas.openxmlformats.org/officeDocument/2006/relationships/customXml" Target="../ink/ink843.xml"/><Relationship Id="rId201" Type="http://schemas.openxmlformats.org/officeDocument/2006/relationships/customXml" Target="../ink/ink724.xml"/><Relationship Id="rId222" Type="http://schemas.openxmlformats.org/officeDocument/2006/relationships/image" Target="../media/image706.png"/><Relationship Id="rId243" Type="http://schemas.openxmlformats.org/officeDocument/2006/relationships/customXml" Target="../ink/ink745.xml"/><Relationship Id="rId264" Type="http://schemas.openxmlformats.org/officeDocument/2006/relationships/image" Target="../media/image727.png"/><Relationship Id="rId285" Type="http://schemas.openxmlformats.org/officeDocument/2006/relationships/customXml" Target="../ink/ink766.xml"/><Relationship Id="rId450" Type="http://schemas.openxmlformats.org/officeDocument/2006/relationships/image" Target="../media/image595.png"/><Relationship Id="rId17" Type="http://schemas.openxmlformats.org/officeDocument/2006/relationships/image" Target="../media/image605.png"/><Relationship Id="rId59" Type="http://schemas.openxmlformats.org/officeDocument/2006/relationships/image" Target="../media/image626.png"/><Relationship Id="rId103" Type="http://schemas.openxmlformats.org/officeDocument/2006/relationships/image" Target="../media/image647.png"/><Relationship Id="rId124" Type="http://schemas.openxmlformats.org/officeDocument/2006/relationships/customXml" Target="../ink/ink685.xml"/><Relationship Id="rId310" Type="http://schemas.openxmlformats.org/officeDocument/2006/relationships/image" Target="../media/image750.png"/><Relationship Id="rId70" Type="http://schemas.openxmlformats.org/officeDocument/2006/relationships/customXml" Target="../ink/ink660.xml"/><Relationship Id="rId91" Type="http://schemas.openxmlformats.org/officeDocument/2006/relationships/image" Target="../media/image641.png"/><Relationship Id="rId145" Type="http://schemas.openxmlformats.org/officeDocument/2006/relationships/image" Target="../media/image668.png"/><Relationship Id="rId166" Type="http://schemas.openxmlformats.org/officeDocument/2006/relationships/customXml" Target="../ink/ink706.xml"/><Relationship Id="rId187" Type="http://schemas.openxmlformats.org/officeDocument/2006/relationships/customXml" Target="../ink/ink717.xml"/><Relationship Id="rId331" Type="http://schemas.openxmlformats.org/officeDocument/2006/relationships/customXml" Target="../ink/ink789.xml"/><Relationship Id="rId352" Type="http://schemas.openxmlformats.org/officeDocument/2006/relationships/image" Target="../media/image771.png"/><Relationship Id="rId373" Type="http://schemas.openxmlformats.org/officeDocument/2006/relationships/customXml" Target="../ink/ink810.xml"/><Relationship Id="rId394" Type="http://schemas.openxmlformats.org/officeDocument/2006/relationships/image" Target="../media/image792.png"/><Relationship Id="rId408" Type="http://schemas.openxmlformats.org/officeDocument/2006/relationships/image" Target="../media/image799.png"/><Relationship Id="rId429" Type="http://schemas.openxmlformats.org/officeDocument/2006/relationships/customXml" Target="../ink/ink838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701.png"/><Relationship Id="rId233" Type="http://schemas.openxmlformats.org/officeDocument/2006/relationships/customXml" Target="../ink/ink740.xml"/><Relationship Id="rId254" Type="http://schemas.openxmlformats.org/officeDocument/2006/relationships/image" Target="../media/image722.png"/><Relationship Id="rId440" Type="http://schemas.openxmlformats.org/officeDocument/2006/relationships/image" Target="../media/image590.png"/><Relationship Id="rId49" Type="http://schemas.openxmlformats.org/officeDocument/2006/relationships/image" Target="../media/image621.png"/><Relationship Id="rId114" Type="http://schemas.openxmlformats.org/officeDocument/2006/relationships/customXml" Target="../ink/ink680.xml"/><Relationship Id="rId275" Type="http://schemas.openxmlformats.org/officeDocument/2006/relationships/customXml" Target="../ink/ink761.xml"/><Relationship Id="rId296" Type="http://schemas.openxmlformats.org/officeDocument/2006/relationships/image" Target="../media/image743.png"/><Relationship Id="rId300" Type="http://schemas.openxmlformats.org/officeDocument/2006/relationships/image" Target="../media/image745.png"/><Relationship Id="rId60" Type="http://schemas.openxmlformats.org/officeDocument/2006/relationships/customXml" Target="../ink/ink655.xml"/><Relationship Id="rId81" Type="http://schemas.openxmlformats.org/officeDocument/2006/relationships/image" Target="../media/image636.png"/><Relationship Id="rId135" Type="http://schemas.openxmlformats.org/officeDocument/2006/relationships/image" Target="../media/image663.png"/><Relationship Id="rId156" Type="http://schemas.openxmlformats.org/officeDocument/2006/relationships/customXml" Target="../ink/ink701.xml"/><Relationship Id="rId177" Type="http://schemas.openxmlformats.org/officeDocument/2006/relationships/customXml" Target="../ink/ink712.xml"/><Relationship Id="rId198" Type="http://schemas.openxmlformats.org/officeDocument/2006/relationships/image" Target="../media/image694.png"/><Relationship Id="rId321" Type="http://schemas.openxmlformats.org/officeDocument/2006/relationships/customXml" Target="../ink/ink784.xml"/><Relationship Id="rId342" Type="http://schemas.openxmlformats.org/officeDocument/2006/relationships/image" Target="../media/image766.png"/><Relationship Id="rId363" Type="http://schemas.openxmlformats.org/officeDocument/2006/relationships/customXml" Target="../ink/ink805.xml"/><Relationship Id="rId384" Type="http://schemas.openxmlformats.org/officeDocument/2006/relationships/image" Target="../media/image787.png"/><Relationship Id="rId419" Type="http://schemas.openxmlformats.org/officeDocument/2006/relationships/customXml" Target="../ink/ink833.xml"/><Relationship Id="rId202" Type="http://schemas.openxmlformats.org/officeDocument/2006/relationships/image" Target="../media/image696.png"/><Relationship Id="rId223" Type="http://schemas.openxmlformats.org/officeDocument/2006/relationships/customXml" Target="../ink/ink735.xml"/><Relationship Id="rId244" Type="http://schemas.openxmlformats.org/officeDocument/2006/relationships/image" Target="../media/image717.png"/><Relationship Id="rId430" Type="http://schemas.openxmlformats.org/officeDocument/2006/relationships/image" Target="../media/image585.png"/><Relationship Id="rId18" Type="http://schemas.openxmlformats.org/officeDocument/2006/relationships/customXml" Target="../ink/ink641.xml"/><Relationship Id="rId39" Type="http://schemas.openxmlformats.org/officeDocument/2006/relationships/image" Target="../media/image616.png"/><Relationship Id="rId265" Type="http://schemas.openxmlformats.org/officeDocument/2006/relationships/customXml" Target="../ink/ink756.xml"/><Relationship Id="rId286" Type="http://schemas.openxmlformats.org/officeDocument/2006/relationships/image" Target="../media/image738.png"/><Relationship Id="rId50" Type="http://schemas.openxmlformats.org/officeDocument/2006/relationships/customXml" Target="../ink/ink650.xml"/><Relationship Id="rId104" Type="http://schemas.openxmlformats.org/officeDocument/2006/relationships/customXml" Target="../ink/ink675.xml"/><Relationship Id="rId125" Type="http://schemas.openxmlformats.org/officeDocument/2006/relationships/image" Target="../media/image658.png"/><Relationship Id="rId146" Type="http://schemas.openxmlformats.org/officeDocument/2006/relationships/customXml" Target="../ink/ink696.xml"/><Relationship Id="rId167" Type="http://schemas.openxmlformats.org/officeDocument/2006/relationships/image" Target="../media/image679.png"/><Relationship Id="rId188" Type="http://schemas.openxmlformats.org/officeDocument/2006/relationships/image" Target="../media/image689.png"/><Relationship Id="rId311" Type="http://schemas.openxmlformats.org/officeDocument/2006/relationships/customXml" Target="../ink/ink779.xml"/><Relationship Id="rId332" Type="http://schemas.openxmlformats.org/officeDocument/2006/relationships/image" Target="../media/image761.png"/><Relationship Id="rId353" Type="http://schemas.openxmlformats.org/officeDocument/2006/relationships/customXml" Target="../ink/ink800.xml"/><Relationship Id="rId374" Type="http://schemas.openxmlformats.org/officeDocument/2006/relationships/image" Target="../media/image782.png"/><Relationship Id="rId395" Type="http://schemas.openxmlformats.org/officeDocument/2006/relationships/customXml" Target="../ink/ink821.xml"/><Relationship Id="rId409" Type="http://schemas.openxmlformats.org/officeDocument/2006/relationships/customXml" Target="../ink/ink828.xml"/><Relationship Id="rId71" Type="http://schemas.openxmlformats.org/officeDocument/2006/relationships/image" Target="../media/image632.png"/><Relationship Id="rId92" Type="http://schemas.openxmlformats.org/officeDocument/2006/relationships/customXml" Target="../ink/ink669.xml"/><Relationship Id="rId213" Type="http://schemas.openxmlformats.org/officeDocument/2006/relationships/customXml" Target="../ink/ink730.xml"/><Relationship Id="rId234" Type="http://schemas.openxmlformats.org/officeDocument/2006/relationships/image" Target="../media/image712.png"/><Relationship Id="rId420" Type="http://schemas.openxmlformats.org/officeDocument/2006/relationships/image" Target="../media/image580.png"/><Relationship Id="rId2" Type="http://schemas.openxmlformats.org/officeDocument/2006/relationships/customXml" Target="../ink/ink633.xml"/><Relationship Id="rId255" Type="http://schemas.openxmlformats.org/officeDocument/2006/relationships/customXml" Target="../ink/ink751.xml"/><Relationship Id="rId276" Type="http://schemas.openxmlformats.org/officeDocument/2006/relationships/image" Target="../media/image733.png"/><Relationship Id="rId297" Type="http://schemas.openxmlformats.org/officeDocument/2006/relationships/customXml" Target="../ink/ink772.xml"/><Relationship Id="rId441" Type="http://schemas.openxmlformats.org/officeDocument/2006/relationships/customXml" Target="../ink/ink844.xml"/><Relationship Id="rId40" Type="http://schemas.openxmlformats.org/officeDocument/2006/relationships/customXml" Target="../ink/ink645.xml"/><Relationship Id="rId115" Type="http://schemas.openxmlformats.org/officeDocument/2006/relationships/image" Target="../media/image653.png"/><Relationship Id="rId136" Type="http://schemas.openxmlformats.org/officeDocument/2006/relationships/customXml" Target="../ink/ink691.xml"/><Relationship Id="rId157" Type="http://schemas.openxmlformats.org/officeDocument/2006/relationships/image" Target="../media/image674.png"/><Relationship Id="rId178" Type="http://schemas.openxmlformats.org/officeDocument/2006/relationships/image" Target="../media/image684.png"/><Relationship Id="rId301" Type="http://schemas.openxmlformats.org/officeDocument/2006/relationships/customXml" Target="../ink/ink774.xml"/><Relationship Id="rId322" Type="http://schemas.openxmlformats.org/officeDocument/2006/relationships/image" Target="../media/image756.png"/><Relationship Id="rId343" Type="http://schemas.openxmlformats.org/officeDocument/2006/relationships/customXml" Target="../ink/ink795.xml"/><Relationship Id="rId364" Type="http://schemas.openxmlformats.org/officeDocument/2006/relationships/image" Target="../media/image777.png"/><Relationship Id="rId61" Type="http://schemas.openxmlformats.org/officeDocument/2006/relationships/image" Target="../media/image627.png"/><Relationship Id="rId82" Type="http://schemas.openxmlformats.org/officeDocument/2006/relationships/customXml" Target="../ink/ink664.xml"/><Relationship Id="rId199" Type="http://schemas.openxmlformats.org/officeDocument/2006/relationships/customXml" Target="../ink/ink723.xml"/><Relationship Id="rId203" Type="http://schemas.openxmlformats.org/officeDocument/2006/relationships/customXml" Target="../ink/ink725.xml"/><Relationship Id="rId385" Type="http://schemas.openxmlformats.org/officeDocument/2006/relationships/customXml" Target="../ink/ink816.xml"/><Relationship Id="rId19" Type="http://schemas.openxmlformats.org/officeDocument/2006/relationships/image" Target="../media/image606.png"/><Relationship Id="rId224" Type="http://schemas.openxmlformats.org/officeDocument/2006/relationships/image" Target="../media/image707.png"/><Relationship Id="rId245" Type="http://schemas.openxmlformats.org/officeDocument/2006/relationships/customXml" Target="../ink/ink746.xml"/><Relationship Id="rId266" Type="http://schemas.openxmlformats.org/officeDocument/2006/relationships/image" Target="../media/image728.png"/><Relationship Id="rId287" Type="http://schemas.openxmlformats.org/officeDocument/2006/relationships/customXml" Target="../ink/ink767.xml"/><Relationship Id="rId410" Type="http://schemas.openxmlformats.org/officeDocument/2006/relationships/image" Target="../media/image800.png"/><Relationship Id="rId431" Type="http://schemas.openxmlformats.org/officeDocument/2006/relationships/customXml" Target="../ink/ink839.xml"/><Relationship Id="rId105" Type="http://schemas.openxmlformats.org/officeDocument/2006/relationships/image" Target="../media/image648.png"/><Relationship Id="rId126" Type="http://schemas.openxmlformats.org/officeDocument/2006/relationships/customXml" Target="../ink/ink686.xml"/><Relationship Id="rId147" Type="http://schemas.openxmlformats.org/officeDocument/2006/relationships/image" Target="../media/image669.png"/><Relationship Id="rId168" Type="http://schemas.openxmlformats.org/officeDocument/2006/relationships/customXml" Target="../ink/ink707.xml"/><Relationship Id="rId312" Type="http://schemas.openxmlformats.org/officeDocument/2006/relationships/image" Target="../media/image751.png"/><Relationship Id="rId333" Type="http://schemas.openxmlformats.org/officeDocument/2006/relationships/customXml" Target="../ink/ink790.xml"/><Relationship Id="rId354" Type="http://schemas.openxmlformats.org/officeDocument/2006/relationships/image" Target="../media/image772.png"/><Relationship Id="rId51" Type="http://schemas.openxmlformats.org/officeDocument/2006/relationships/image" Target="../media/image622.png"/><Relationship Id="rId72" Type="http://schemas.openxmlformats.org/officeDocument/2006/relationships/customXml" Target="../ink/ink661.xml"/><Relationship Id="rId93" Type="http://schemas.openxmlformats.org/officeDocument/2006/relationships/image" Target="../media/image642.png"/><Relationship Id="rId189" Type="http://schemas.openxmlformats.org/officeDocument/2006/relationships/customXml" Target="../ink/ink718.xml"/><Relationship Id="rId375" Type="http://schemas.openxmlformats.org/officeDocument/2006/relationships/customXml" Target="../ink/ink811.xml"/><Relationship Id="rId396" Type="http://schemas.openxmlformats.org/officeDocument/2006/relationships/image" Target="../media/image793.png"/><Relationship Id="rId3" Type="http://schemas.openxmlformats.org/officeDocument/2006/relationships/image" Target="../media/image598.png"/><Relationship Id="rId214" Type="http://schemas.openxmlformats.org/officeDocument/2006/relationships/image" Target="../media/image702.png"/><Relationship Id="rId235" Type="http://schemas.openxmlformats.org/officeDocument/2006/relationships/customXml" Target="../ink/ink741.xml"/><Relationship Id="rId256" Type="http://schemas.openxmlformats.org/officeDocument/2006/relationships/image" Target="../media/image723.png"/><Relationship Id="rId277" Type="http://schemas.openxmlformats.org/officeDocument/2006/relationships/customXml" Target="../ink/ink762.xml"/><Relationship Id="rId298" Type="http://schemas.openxmlformats.org/officeDocument/2006/relationships/image" Target="../media/image744.png"/><Relationship Id="rId400" Type="http://schemas.openxmlformats.org/officeDocument/2006/relationships/image" Target="../media/image795.png"/><Relationship Id="rId421" Type="http://schemas.openxmlformats.org/officeDocument/2006/relationships/customXml" Target="../ink/ink834.xml"/><Relationship Id="rId442" Type="http://schemas.openxmlformats.org/officeDocument/2006/relationships/image" Target="../media/image591.png"/><Relationship Id="rId116" Type="http://schemas.openxmlformats.org/officeDocument/2006/relationships/customXml" Target="../ink/ink681.xml"/><Relationship Id="rId137" Type="http://schemas.openxmlformats.org/officeDocument/2006/relationships/image" Target="../media/image664.png"/><Relationship Id="rId158" Type="http://schemas.openxmlformats.org/officeDocument/2006/relationships/customXml" Target="../ink/ink702.xml"/><Relationship Id="rId302" Type="http://schemas.openxmlformats.org/officeDocument/2006/relationships/image" Target="../media/image746.png"/><Relationship Id="rId323" Type="http://schemas.openxmlformats.org/officeDocument/2006/relationships/customXml" Target="../ink/ink785.xml"/><Relationship Id="rId344" Type="http://schemas.openxmlformats.org/officeDocument/2006/relationships/image" Target="../media/image767.png"/><Relationship Id="rId20" Type="http://schemas.openxmlformats.org/officeDocument/2006/relationships/customXml" Target="../ink/ink642.xml"/><Relationship Id="rId41" Type="http://schemas.openxmlformats.org/officeDocument/2006/relationships/image" Target="../media/image617.png"/><Relationship Id="rId62" Type="http://schemas.openxmlformats.org/officeDocument/2006/relationships/customXml" Target="../ink/ink656.xml"/><Relationship Id="rId83" Type="http://schemas.openxmlformats.org/officeDocument/2006/relationships/image" Target="../media/image637.png"/><Relationship Id="rId179" Type="http://schemas.openxmlformats.org/officeDocument/2006/relationships/customXml" Target="../ink/ink713.xml"/><Relationship Id="rId365" Type="http://schemas.openxmlformats.org/officeDocument/2006/relationships/customXml" Target="../ink/ink806.xml"/><Relationship Id="rId386" Type="http://schemas.openxmlformats.org/officeDocument/2006/relationships/image" Target="../media/image788.png"/><Relationship Id="rId190" Type="http://schemas.openxmlformats.org/officeDocument/2006/relationships/image" Target="../media/image690.png"/><Relationship Id="rId204" Type="http://schemas.openxmlformats.org/officeDocument/2006/relationships/image" Target="../media/image697.png"/><Relationship Id="rId225" Type="http://schemas.openxmlformats.org/officeDocument/2006/relationships/customXml" Target="../ink/ink736.xml"/><Relationship Id="rId246" Type="http://schemas.openxmlformats.org/officeDocument/2006/relationships/image" Target="../media/image718.png"/><Relationship Id="rId267" Type="http://schemas.openxmlformats.org/officeDocument/2006/relationships/customXml" Target="../ink/ink757.xml"/><Relationship Id="rId288" Type="http://schemas.openxmlformats.org/officeDocument/2006/relationships/image" Target="../media/image739.png"/><Relationship Id="rId411" Type="http://schemas.openxmlformats.org/officeDocument/2006/relationships/customXml" Target="../ink/ink829.xml"/><Relationship Id="rId432" Type="http://schemas.openxmlformats.org/officeDocument/2006/relationships/image" Target="../media/image586.png"/><Relationship Id="rId106" Type="http://schemas.openxmlformats.org/officeDocument/2006/relationships/customXml" Target="../ink/ink676.xml"/><Relationship Id="rId127" Type="http://schemas.openxmlformats.org/officeDocument/2006/relationships/image" Target="../media/image659.png"/><Relationship Id="rId313" Type="http://schemas.openxmlformats.org/officeDocument/2006/relationships/customXml" Target="../ink/ink780.xml"/><Relationship Id="rId10" Type="http://schemas.openxmlformats.org/officeDocument/2006/relationships/customXml" Target="../ink/ink637.xml"/><Relationship Id="rId52" Type="http://schemas.openxmlformats.org/officeDocument/2006/relationships/customXml" Target="../ink/ink651.xml"/><Relationship Id="rId73" Type="http://schemas.openxmlformats.org/officeDocument/2006/relationships/image" Target="../media/image57610.png"/><Relationship Id="rId94" Type="http://schemas.openxmlformats.org/officeDocument/2006/relationships/customXml" Target="../ink/ink670.xml"/><Relationship Id="rId148" Type="http://schemas.openxmlformats.org/officeDocument/2006/relationships/customXml" Target="../ink/ink697.xml"/><Relationship Id="rId169" Type="http://schemas.openxmlformats.org/officeDocument/2006/relationships/image" Target="../media/image680.png"/><Relationship Id="rId334" Type="http://schemas.openxmlformats.org/officeDocument/2006/relationships/image" Target="../media/image762.png"/><Relationship Id="rId355" Type="http://schemas.openxmlformats.org/officeDocument/2006/relationships/customXml" Target="../ink/ink801.xml"/><Relationship Id="rId376" Type="http://schemas.openxmlformats.org/officeDocument/2006/relationships/image" Target="../media/image783.png"/><Relationship Id="rId397" Type="http://schemas.openxmlformats.org/officeDocument/2006/relationships/customXml" Target="../ink/ink822.xml"/><Relationship Id="rId4" Type="http://schemas.openxmlformats.org/officeDocument/2006/relationships/customXml" Target="../ink/ink634.xml"/><Relationship Id="rId180" Type="http://schemas.openxmlformats.org/officeDocument/2006/relationships/image" Target="../media/image685.png"/><Relationship Id="rId215" Type="http://schemas.openxmlformats.org/officeDocument/2006/relationships/customXml" Target="../ink/ink731.xml"/><Relationship Id="rId236" Type="http://schemas.openxmlformats.org/officeDocument/2006/relationships/image" Target="../media/image713.png"/><Relationship Id="rId257" Type="http://schemas.openxmlformats.org/officeDocument/2006/relationships/customXml" Target="../ink/ink752.xml"/><Relationship Id="rId278" Type="http://schemas.openxmlformats.org/officeDocument/2006/relationships/image" Target="../media/image734.png"/><Relationship Id="rId401" Type="http://schemas.openxmlformats.org/officeDocument/2006/relationships/customXml" Target="../ink/ink824.xml"/><Relationship Id="rId422" Type="http://schemas.openxmlformats.org/officeDocument/2006/relationships/image" Target="../media/image581.png"/><Relationship Id="rId443" Type="http://schemas.openxmlformats.org/officeDocument/2006/relationships/customXml" Target="../ink/ink845.xml"/><Relationship Id="rId303" Type="http://schemas.openxmlformats.org/officeDocument/2006/relationships/customXml" Target="../ink/ink775.xml"/><Relationship Id="rId42" Type="http://schemas.openxmlformats.org/officeDocument/2006/relationships/customXml" Target="../ink/ink646.xml"/><Relationship Id="rId84" Type="http://schemas.openxmlformats.org/officeDocument/2006/relationships/customXml" Target="../ink/ink665.xml"/><Relationship Id="rId138" Type="http://schemas.openxmlformats.org/officeDocument/2006/relationships/customXml" Target="../ink/ink692.xml"/><Relationship Id="rId345" Type="http://schemas.openxmlformats.org/officeDocument/2006/relationships/customXml" Target="../ink/ink796.xml"/><Relationship Id="rId387" Type="http://schemas.openxmlformats.org/officeDocument/2006/relationships/customXml" Target="../ink/ink817.xml"/><Relationship Id="rId191" Type="http://schemas.openxmlformats.org/officeDocument/2006/relationships/customXml" Target="../ink/ink719.xml"/><Relationship Id="rId205" Type="http://schemas.openxmlformats.org/officeDocument/2006/relationships/customXml" Target="../ink/ink726.xml"/><Relationship Id="rId247" Type="http://schemas.openxmlformats.org/officeDocument/2006/relationships/customXml" Target="../ink/ink747.xml"/><Relationship Id="rId412" Type="http://schemas.openxmlformats.org/officeDocument/2006/relationships/image" Target="../media/image577.png"/><Relationship Id="rId107" Type="http://schemas.openxmlformats.org/officeDocument/2006/relationships/image" Target="../media/image649.png"/><Relationship Id="rId289" Type="http://schemas.openxmlformats.org/officeDocument/2006/relationships/customXml" Target="../ink/ink768.xml"/><Relationship Id="rId11" Type="http://schemas.openxmlformats.org/officeDocument/2006/relationships/image" Target="../media/image602.png"/><Relationship Id="rId53" Type="http://schemas.openxmlformats.org/officeDocument/2006/relationships/image" Target="../media/image623.png"/><Relationship Id="rId149" Type="http://schemas.openxmlformats.org/officeDocument/2006/relationships/image" Target="../media/image670.png"/><Relationship Id="rId314" Type="http://schemas.openxmlformats.org/officeDocument/2006/relationships/image" Target="../media/image752.png"/><Relationship Id="rId356" Type="http://schemas.openxmlformats.org/officeDocument/2006/relationships/image" Target="../media/image773.png"/><Relationship Id="rId398" Type="http://schemas.openxmlformats.org/officeDocument/2006/relationships/image" Target="../media/image794.png"/><Relationship Id="rId95" Type="http://schemas.openxmlformats.org/officeDocument/2006/relationships/image" Target="../media/image643.png"/><Relationship Id="rId160" Type="http://schemas.openxmlformats.org/officeDocument/2006/relationships/customXml" Target="../ink/ink703.xml"/><Relationship Id="rId216" Type="http://schemas.openxmlformats.org/officeDocument/2006/relationships/image" Target="../media/image703.png"/><Relationship Id="rId423" Type="http://schemas.openxmlformats.org/officeDocument/2006/relationships/customXml" Target="../ink/ink835.xml"/><Relationship Id="rId258" Type="http://schemas.openxmlformats.org/officeDocument/2006/relationships/image" Target="../media/image724.png"/><Relationship Id="rId22" Type="http://schemas.openxmlformats.org/officeDocument/2006/relationships/customXml" Target="../ink/ink643.xml"/><Relationship Id="rId64" Type="http://schemas.openxmlformats.org/officeDocument/2006/relationships/customXml" Target="../ink/ink657.xml"/><Relationship Id="rId118" Type="http://schemas.openxmlformats.org/officeDocument/2006/relationships/customXml" Target="../ink/ink682.xml"/><Relationship Id="rId325" Type="http://schemas.openxmlformats.org/officeDocument/2006/relationships/customXml" Target="../ink/ink786.xml"/><Relationship Id="rId367" Type="http://schemas.openxmlformats.org/officeDocument/2006/relationships/customXml" Target="../ink/ink807.xml"/><Relationship Id="rId171" Type="http://schemas.openxmlformats.org/officeDocument/2006/relationships/image" Target="../media/image681.png"/><Relationship Id="rId227" Type="http://schemas.openxmlformats.org/officeDocument/2006/relationships/customXml" Target="../ink/ink737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8.png"/><Relationship Id="rId299" Type="http://schemas.openxmlformats.org/officeDocument/2006/relationships/image" Target="../media/image948.png"/><Relationship Id="rId303" Type="http://schemas.openxmlformats.org/officeDocument/2006/relationships/image" Target="../media/image950.png"/><Relationship Id="rId21" Type="http://schemas.openxmlformats.org/officeDocument/2006/relationships/image" Target="../media/image810.png"/><Relationship Id="rId42" Type="http://schemas.openxmlformats.org/officeDocument/2006/relationships/customXml" Target="../ink/ink869.xml"/><Relationship Id="rId63" Type="http://schemas.openxmlformats.org/officeDocument/2006/relationships/image" Target="../media/image831.png"/><Relationship Id="rId84" Type="http://schemas.openxmlformats.org/officeDocument/2006/relationships/customXml" Target="../ink/ink890.xml"/><Relationship Id="rId138" Type="http://schemas.openxmlformats.org/officeDocument/2006/relationships/customXml" Target="../ink/ink916.xml"/><Relationship Id="rId159" Type="http://schemas.openxmlformats.org/officeDocument/2006/relationships/image" Target="../media/image879.png"/><Relationship Id="rId170" Type="http://schemas.openxmlformats.org/officeDocument/2006/relationships/customXml" Target="../ink/ink932.xml"/><Relationship Id="rId191" Type="http://schemas.openxmlformats.org/officeDocument/2006/relationships/image" Target="../media/image895.png"/><Relationship Id="rId205" Type="http://schemas.openxmlformats.org/officeDocument/2006/relationships/image" Target="../media/image901.png"/><Relationship Id="rId226" Type="http://schemas.openxmlformats.org/officeDocument/2006/relationships/customXml" Target="../ink/ink960.xml"/><Relationship Id="rId247" Type="http://schemas.openxmlformats.org/officeDocument/2006/relationships/image" Target="../media/image922.png"/><Relationship Id="rId107" Type="http://schemas.openxmlformats.org/officeDocument/2006/relationships/image" Target="../media/image853.png"/><Relationship Id="rId268" Type="http://schemas.openxmlformats.org/officeDocument/2006/relationships/customXml" Target="../ink/ink981.xml"/><Relationship Id="rId289" Type="http://schemas.openxmlformats.org/officeDocument/2006/relationships/image" Target="../media/image943.png"/><Relationship Id="rId11" Type="http://schemas.openxmlformats.org/officeDocument/2006/relationships/image" Target="../media/image805.png"/><Relationship Id="rId32" Type="http://schemas.openxmlformats.org/officeDocument/2006/relationships/customXml" Target="../ink/ink864.xml"/><Relationship Id="rId53" Type="http://schemas.openxmlformats.org/officeDocument/2006/relationships/image" Target="../media/image826.png"/><Relationship Id="rId74" Type="http://schemas.openxmlformats.org/officeDocument/2006/relationships/customXml" Target="../ink/ink885.xml"/><Relationship Id="rId128" Type="http://schemas.openxmlformats.org/officeDocument/2006/relationships/customXml" Target="../ink/ink911.xml"/><Relationship Id="rId149" Type="http://schemas.openxmlformats.org/officeDocument/2006/relationships/image" Target="../media/image874.png"/><Relationship Id="rId314" Type="http://schemas.openxmlformats.org/officeDocument/2006/relationships/customXml" Target="../ink/ink1004.xml"/><Relationship Id="rId5" Type="http://schemas.openxmlformats.org/officeDocument/2006/relationships/image" Target="../media/image802.png"/><Relationship Id="rId95" Type="http://schemas.openxmlformats.org/officeDocument/2006/relationships/image" Target="../media/image847.png"/><Relationship Id="rId160" Type="http://schemas.openxmlformats.org/officeDocument/2006/relationships/customXml" Target="../ink/ink927.xml"/><Relationship Id="rId181" Type="http://schemas.openxmlformats.org/officeDocument/2006/relationships/image" Target="../media/image890.png"/><Relationship Id="rId216" Type="http://schemas.openxmlformats.org/officeDocument/2006/relationships/customXml" Target="../ink/ink955.xml"/><Relationship Id="rId237" Type="http://schemas.openxmlformats.org/officeDocument/2006/relationships/image" Target="../media/image917.png"/><Relationship Id="rId258" Type="http://schemas.openxmlformats.org/officeDocument/2006/relationships/customXml" Target="../ink/ink976.xml"/><Relationship Id="rId279" Type="http://schemas.openxmlformats.org/officeDocument/2006/relationships/image" Target="../media/image938.png"/><Relationship Id="rId22" Type="http://schemas.openxmlformats.org/officeDocument/2006/relationships/customXml" Target="../ink/ink859.xml"/><Relationship Id="rId43" Type="http://schemas.openxmlformats.org/officeDocument/2006/relationships/image" Target="../media/image821.png"/><Relationship Id="rId64" Type="http://schemas.openxmlformats.org/officeDocument/2006/relationships/customXml" Target="../ink/ink880.xml"/><Relationship Id="rId118" Type="http://schemas.openxmlformats.org/officeDocument/2006/relationships/customXml" Target="../ink/ink906.xml"/><Relationship Id="rId139" Type="http://schemas.openxmlformats.org/officeDocument/2006/relationships/image" Target="../media/image869.png"/><Relationship Id="rId290" Type="http://schemas.openxmlformats.org/officeDocument/2006/relationships/customXml" Target="../ink/ink992.xml"/><Relationship Id="rId304" Type="http://schemas.openxmlformats.org/officeDocument/2006/relationships/customXml" Target="../ink/ink999.xml"/><Relationship Id="rId85" Type="http://schemas.openxmlformats.org/officeDocument/2006/relationships/image" Target="../media/image842.png"/><Relationship Id="rId150" Type="http://schemas.openxmlformats.org/officeDocument/2006/relationships/customXml" Target="../ink/ink922.xml"/><Relationship Id="rId171" Type="http://schemas.openxmlformats.org/officeDocument/2006/relationships/image" Target="../media/image885.png"/><Relationship Id="rId192" Type="http://schemas.openxmlformats.org/officeDocument/2006/relationships/customXml" Target="../ink/ink943.xml"/><Relationship Id="rId206" Type="http://schemas.openxmlformats.org/officeDocument/2006/relationships/customXml" Target="../ink/ink950.xml"/><Relationship Id="rId227" Type="http://schemas.openxmlformats.org/officeDocument/2006/relationships/image" Target="../media/image912.png"/><Relationship Id="rId248" Type="http://schemas.openxmlformats.org/officeDocument/2006/relationships/customXml" Target="../ink/ink971.xml"/><Relationship Id="rId269" Type="http://schemas.openxmlformats.org/officeDocument/2006/relationships/image" Target="../media/image933.png"/><Relationship Id="rId12" Type="http://schemas.openxmlformats.org/officeDocument/2006/relationships/customXml" Target="../ink/ink854.xml"/><Relationship Id="rId33" Type="http://schemas.openxmlformats.org/officeDocument/2006/relationships/image" Target="../media/image816.png"/><Relationship Id="rId108" Type="http://schemas.openxmlformats.org/officeDocument/2006/relationships/customXml" Target="../ink/ink901.xml"/><Relationship Id="rId129" Type="http://schemas.openxmlformats.org/officeDocument/2006/relationships/image" Target="../media/image864.png"/><Relationship Id="rId280" Type="http://schemas.openxmlformats.org/officeDocument/2006/relationships/customXml" Target="../ink/ink987.xml"/><Relationship Id="rId315" Type="http://schemas.openxmlformats.org/officeDocument/2006/relationships/image" Target="../media/image956.png"/><Relationship Id="rId54" Type="http://schemas.openxmlformats.org/officeDocument/2006/relationships/customXml" Target="../ink/ink875.xml"/><Relationship Id="rId75" Type="http://schemas.openxmlformats.org/officeDocument/2006/relationships/image" Target="../media/image837.png"/><Relationship Id="rId96" Type="http://schemas.openxmlformats.org/officeDocument/2006/relationships/customXml" Target="../ink/ink895.xml"/><Relationship Id="rId140" Type="http://schemas.openxmlformats.org/officeDocument/2006/relationships/customXml" Target="../ink/ink917.xml"/><Relationship Id="rId161" Type="http://schemas.openxmlformats.org/officeDocument/2006/relationships/image" Target="../media/image880.png"/><Relationship Id="rId182" Type="http://schemas.openxmlformats.org/officeDocument/2006/relationships/customXml" Target="../ink/ink938.xml"/><Relationship Id="rId217" Type="http://schemas.openxmlformats.org/officeDocument/2006/relationships/image" Target="../media/image907.png"/><Relationship Id="rId6" Type="http://schemas.openxmlformats.org/officeDocument/2006/relationships/customXml" Target="../ink/ink851.xml"/><Relationship Id="rId238" Type="http://schemas.openxmlformats.org/officeDocument/2006/relationships/customXml" Target="../ink/ink966.xml"/><Relationship Id="rId259" Type="http://schemas.openxmlformats.org/officeDocument/2006/relationships/image" Target="../media/image928.png"/><Relationship Id="rId23" Type="http://schemas.openxmlformats.org/officeDocument/2006/relationships/image" Target="../media/image811.png"/><Relationship Id="rId119" Type="http://schemas.openxmlformats.org/officeDocument/2006/relationships/image" Target="../media/image859.png"/><Relationship Id="rId270" Type="http://schemas.openxmlformats.org/officeDocument/2006/relationships/customXml" Target="../ink/ink982.xml"/><Relationship Id="rId291" Type="http://schemas.openxmlformats.org/officeDocument/2006/relationships/image" Target="../media/image944.png"/><Relationship Id="rId305" Type="http://schemas.openxmlformats.org/officeDocument/2006/relationships/image" Target="../media/image951.png"/><Relationship Id="rId44" Type="http://schemas.openxmlformats.org/officeDocument/2006/relationships/customXml" Target="../ink/ink870.xml"/><Relationship Id="rId65" Type="http://schemas.openxmlformats.org/officeDocument/2006/relationships/image" Target="../media/image832.png"/><Relationship Id="rId86" Type="http://schemas.openxmlformats.org/officeDocument/2006/relationships/customXml" Target="../ink/ink891.xml"/><Relationship Id="rId130" Type="http://schemas.openxmlformats.org/officeDocument/2006/relationships/customXml" Target="../ink/ink912.xml"/><Relationship Id="rId151" Type="http://schemas.openxmlformats.org/officeDocument/2006/relationships/image" Target="../media/image875.png"/><Relationship Id="rId172" Type="http://schemas.openxmlformats.org/officeDocument/2006/relationships/customXml" Target="../ink/ink933.xml"/><Relationship Id="rId193" Type="http://schemas.openxmlformats.org/officeDocument/2006/relationships/image" Target="../media/image896.png"/><Relationship Id="rId207" Type="http://schemas.openxmlformats.org/officeDocument/2006/relationships/image" Target="../media/image902.png"/><Relationship Id="rId228" Type="http://schemas.openxmlformats.org/officeDocument/2006/relationships/customXml" Target="../ink/ink961.xml"/><Relationship Id="rId249" Type="http://schemas.openxmlformats.org/officeDocument/2006/relationships/image" Target="../media/image923.png"/><Relationship Id="rId13" Type="http://schemas.openxmlformats.org/officeDocument/2006/relationships/image" Target="../media/image806.png"/><Relationship Id="rId109" Type="http://schemas.openxmlformats.org/officeDocument/2006/relationships/image" Target="../media/image854.png"/><Relationship Id="rId260" Type="http://schemas.openxmlformats.org/officeDocument/2006/relationships/customXml" Target="../ink/ink977.xml"/><Relationship Id="rId281" Type="http://schemas.openxmlformats.org/officeDocument/2006/relationships/image" Target="../media/image939.png"/><Relationship Id="rId316" Type="http://schemas.openxmlformats.org/officeDocument/2006/relationships/customXml" Target="../ink/ink1005.xml"/><Relationship Id="rId34" Type="http://schemas.openxmlformats.org/officeDocument/2006/relationships/customXml" Target="../ink/ink865.xml"/><Relationship Id="rId55" Type="http://schemas.openxmlformats.org/officeDocument/2006/relationships/image" Target="../media/image827.png"/><Relationship Id="rId76" Type="http://schemas.openxmlformats.org/officeDocument/2006/relationships/customXml" Target="../ink/ink886.xml"/><Relationship Id="rId97" Type="http://schemas.openxmlformats.org/officeDocument/2006/relationships/image" Target="../media/image848.png"/><Relationship Id="rId120" Type="http://schemas.openxmlformats.org/officeDocument/2006/relationships/customXml" Target="../ink/ink907.xml"/><Relationship Id="rId141" Type="http://schemas.openxmlformats.org/officeDocument/2006/relationships/image" Target="../media/image870.png"/><Relationship Id="rId7" Type="http://schemas.openxmlformats.org/officeDocument/2006/relationships/image" Target="../media/image803.png"/><Relationship Id="rId162" Type="http://schemas.openxmlformats.org/officeDocument/2006/relationships/customXml" Target="../ink/ink928.xml"/><Relationship Id="rId183" Type="http://schemas.openxmlformats.org/officeDocument/2006/relationships/image" Target="../media/image891.png"/><Relationship Id="rId218" Type="http://schemas.openxmlformats.org/officeDocument/2006/relationships/customXml" Target="../ink/ink956.xml"/><Relationship Id="rId239" Type="http://schemas.openxmlformats.org/officeDocument/2006/relationships/image" Target="../media/image918.png"/><Relationship Id="rId250" Type="http://schemas.openxmlformats.org/officeDocument/2006/relationships/customXml" Target="../ink/ink972.xml"/><Relationship Id="rId271" Type="http://schemas.openxmlformats.org/officeDocument/2006/relationships/image" Target="../media/image934.png"/><Relationship Id="rId292" Type="http://schemas.openxmlformats.org/officeDocument/2006/relationships/customXml" Target="../ink/ink993.xml"/><Relationship Id="rId306" Type="http://schemas.openxmlformats.org/officeDocument/2006/relationships/customXml" Target="../ink/ink1000.xml"/><Relationship Id="rId24" Type="http://schemas.openxmlformats.org/officeDocument/2006/relationships/customXml" Target="../ink/ink860.xml"/><Relationship Id="rId45" Type="http://schemas.openxmlformats.org/officeDocument/2006/relationships/image" Target="../media/image822.png"/><Relationship Id="rId66" Type="http://schemas.openxmlformats.org/officeDocument/2006/relationships/customXml" Target="../ink/ink881.xml"/><Relationship Id="rId87" Type="http://schemas.openxmlformats.org/officeDocument/2006/relationships/image" Target="../media/image843.png"/><Relationship Id="rId110" Type="http://schemas.openxmlformats.org/officeDocument/2006/relationships/customXml" Target="../ink/ink902.xml"/><Relationship Id="rId131" Type="http://schemas.openxmlformats.org/officeDocument/2006/relationships/image" Target="../media/image865.png"/><Relationship Id="rId152" Type="http://schemas.openxmlformats.org/officeDocument/2006/relationships/customXml" Target="../ink/ink923.xml"/><Relationship Id="rId173" Type="http://schemas.openxmlformats.org/officeDocument/2006/relationships/image" Target="../media/image886.png"/><Relationship Id="rId194" Type="http://schemas.openxmlformats.org/officeDocument/2006/relationships/customXml" Target="../ink/ink944.xml"/><Relationship Id="rId208" Type="http://schemas.openxmlformats.org/officeDocument/2006/relationships/customXml" Target="../ink/ink951.xml"/><Relationship Id="rId229" Type="http://schemas.openxmlformats.org/officeDocument/2006/relationships/image" Target="../media/image913.png"/><Relationship Id="rId19" Type="http://schemas.openxmlformats.org/officeDocument/2006/relationships/image" Target="../media/image809.png"/><Relationship Id="rId224" Type="http://schemas.openxmlformats.org/officeDocument/2006/relationships/customXml" Target="../ink/ink959.xml"/><Relationship Id="rId240" Type="http://schemas.openxmlformats.org/officeDocument/2006/relationships/customXml" Target="../ink/ink967.xml"/><Relationship Id="rId245" Type="http://schemas.openxmlformats.org/officeDocument/2006/relationships/image" Target="../media/image921.png"/><Relationship Id="rId261" Type="http://schemas.openxmlformats.org/officeDocument/2006/relationships/image" Target="../media/image929.png"/><Relationship Id="rId266" Type="http://schemas.openxmlformats.org/officeDocument/2006/relationships/customXml" Target="../ink/ink980.xml"/><Relationship Id="rId287" Type="http://schemas.openxmlformats.org/officeDocument/2006/relationships/image" Target="../media/image942.png"/><Relationship Id="rId14" Type="http://schemas.openxmlformats.org/officeDocument/2006/relationships/customXml" Target="../ink/ink855.xml"/><Relationship Id="rId30" Type="http://schemas.openxmlformats.org/officeDocument/2006/relationships/customXml" Target="../ink/ink863.xml"/><Relationship Id="rId35" Type="http://schemas.openxmlformats.org/officeDocument/2006/relationships/image" Target="../media/image817.png"/><Relationship Id="rId56" Type="http://schemas.openxmlformats.org/officeDocument/2006/relationships/customXml" Target="../ink/ink876.xml"/><Relationship Id="rId77" Type="http://schemas.openxmlformats.org/officeDocument/2006/relationships/image" Target="../media/image838.png"/><Relationship Id="rId100" Type="http://schemas.openxmlformats.org/officeDocument/2006/relationships/customXml" Target="../ink/ink897.xml"/><Relationship Id="rId105" Type="http://schemas.openxmlformats.org/officeDocument/2006/relationships/image" Target="../media/image852.png"/><Relationship Id="rId126" Type="http://schemas.openxmlformats.org/officeDocument/2006/relationships/customXml" Target="../ink/ink910.xml"/><Relationship Id="rId147" Type="http://schemas.openxmlformats.org/officeDocument/2006/relationships/image" Target="../media/image873.png"/><Relationship Id="rId168" Type="http://schemas.openxmlformats.org/officeDocument/2006/relationships/customXml" Target="../ink/ink931.xml"/><Relationship Id="rId282" Type="http://schemas.openxmlformats.org/officeDocument/2006/relationships/customXml" Target="../ink/ink988.xml"/><Relationship Id="rId312" Type="http://schemas.openxmlformats.org/officeDocument/2006/relationships/customXml" Target="../ink/ink1003.xml"/><Relationship Id="rId317" Type="http://schemas.openxmlformats.org/officeDocument/2006/relationships/image" Target="../media/image957.png"/><Relationship Id="rId8" Type="http://schemas.openxmlformats.org/officeDocument/2006/relationships/customXml" Target="../ink/ink852.xml"/><Relationship Id="rId51" Type="http://schemas.openxmlformats.org/officeDocument/2006/relationships/image" Target="../media/image825.png"/><Relationship Id="rId72" Type="http://schemas.openxmlformats.org/officeDocument/2006/relationships/customXml" Target="../ink/ink884.xml"/><Relationship Id="rId98" Type="http://schemas.openxmlformats.org/officeDocument/2006/relationships/customXml" Target="../ink/ink896.xml"/><Relationship Id="rId121" Type="http://schemas.openxmlformats.org/officeDocument/2006/relationships/image" Target="../media/image860.png"/><Relationship Id="rId142" Type="http://schemas.openxmlformats.org/officeDocument/2006/relationships/customXml" Target="../ink/ink918.xml"/><Relationship Id="rId163" Type="http://schemas.openxmlformats.org/officeDocument/2006/relationships/image" Target="../media/image881.png"/><Relationship Id="rId184" Type="http://schemas.openxmlformats.org/officeDocument/2006/relationships/customXml" Target="../ink/ink939.xml"/><Relationship Id="rId189" Type="http://schemas.openxmlformats.org/officeDocument/2006/relationships/image" Target="../media/image894.png"/><Relationship Id="rId219" Type="http://schemas.openxmlformats.org/officeDocument/2006/relationships/image" Target="../media/image908.png"/><Relationship Id="rId3" Type="http://schemas.openxmlformats.org/officeDocument/2006/relationships/image" Target="../media/image801.png"/><Relationship Id="rId214" Type="http://schemas.openxmlformats.org/officeDocument/2006/relationships/customXml" Target="../ink/ink954.xml"/><Relationship Id="rId230" Type="http://schemas.openxmlformats.org/officeDocument/2006/relationships/customXml" Target="../ink/ink962.xml"/><Relationship Id="rId235" Type="http://schemas.openxmlformats.org/officeDocument/2006/relationships/image" Target="../media/image916.png"/><Relationship Id="rId251" Type="http://schemas.openxmlformats.org/officeDocument/2006/relationships/image" Target="../media/image924.png"/><Relationship Id="rId256" Type="http://schemas.openxmlformats.org/officeDocument/2006/relationships/customXml" Target="../ink/ink975.xml"/><Relationship Id="rId277" Type="http://schemas.openxmlformats.org/officeDocument/2006/relationships/image" Target="../media/image937.png"/><Relationship Id="rId298" Type="http://schemas.openxmlformats.org/officeDocument/2006/relationships/customXml" Target="../ink/ink996.xml"/><Relationship Id="rId25" Type="http://schemas.openxmlformats.org/officeDocument/2006/relationships/image" Target="../media/image812.png"/><Relationship Id="rId46" Type="http://schemas.openxmlformats.org/officeDocument/2006/relationships/customXml" Target="../ink/ink871.xml"/><Relationship Id="rId67" Type="http://schemas.openxmlformats.org/officeDocument/2006/relationships/image" Target="../media/image833.png"/><Relationship Id="rId116" Type="http://schemas.openxmlformats.org/officeDocument/2006/relationships/customXml" Target="../ink/ink905.xml"/><Relationship Id="rId137" Type="http://schemas.openxmlformats.org/officeDocument/2006/relationships/image" Target="../media/image868.png"/><Relationship Id="rId158" Type="http://schemas.openxmlformats.org/officeDocument/2006/relationships/customXml" Target="../ink/ink926.xml"/><Relationship Id="rId272" Type="http://schemas.openxmlformats.org/officeDocument/2006/relationships/customXml" Target="../ink/ink983.xml"/><Relationship Id="rId293" Type="http://schemas.openxmlformats.org/officeDocument/2006/relationships/image" Target="../media/image945.png"/><Relationship Id="rId302" Type="http://schemas.openxmlformats.org/officeDocument/2006/relationships/customXml" Target="../ink/ink998.xml"/><Relationship Id="rId307" Type="http://schemas.openxmlformats.org/officeDocument/2006/relationships/image" Target="../media/image952.png"/><Relationship Id="rId323" Type="http://schemas.openxmlformats.org/officeDocument/2006/relationships/image" Target="../media/image24102.png"/><Relationship Id="rId20" Type="http://schemas.openxmlformats.org/officeDocument/2006/relationships/customXml" Target="../ink/ink858.xml"/><Relationship Id="rId41" Type="http://schemas.openxmlformats.org/officeDocument/2006/relationships/image" Target="../media/image820.png"/><Relationship Id="rId62" Type="http://schemas.openxmlformats.org/officeDocument/2006/relationships/customXml" Target="../ink/ink879.xml"/><Relationship Id="rId83" Type="http://schemas.openxmlformats.org/officeDocument/2006/relationships/image" Target="../media/image841.png"/><Relationship Id="rId88" Type="http://schemas.openxmlformats.org/officeDocument/2006/relationships/customXml" Target="../ink/ink892.xml"/><Relationship Id="rId111" Type="http://schemas.openxmlformats.org/officeDocument/2006/relationships/image" Target="../media/image855.png"/><Relationship Id="rId132" Type="http://schemas.openxmlformats.org/officeDocument/2006/relationships/customXml" Target="../ink/ink913.xml"/><Relationship Id="rId153" Type="http://schemas.openxmlformats.org/officeDocument/2006/relationships/image" Target="../media/image876.png"/><Relationship Id="rId174" Type="http://schemas.openxmlformats.org/officeDocument/2006/relationships/customXml" Target="../ink/ink934.xml"/><Relationship Id="rId179" Type="http://schemas.openxmlformats.org/officeDocument/2006/relationships/image" Target="../media/image889.png"/><Relationship Id="rId195" Type="http://schemas.openxmlformats.org/officeDocument/2006/relationships/image" Target="../media/image897.png"/><Relationship Id="rId209" Type="http://schemas.openxmlformats.org/officeDocument/2006/relationships/image" Target="../media/image903.png"/><Relationship Id="rId190" Type="http://schemas.openxmlformats.org/officeDocument/2006/relationships/customXml" Target="../ink/ink942.xml"/><Relationship Id="rId204" Type="http://schemas.openxmlformats.org/officeDocument/2006/relationships/customXml" Target="../ink/ink949.xml"/><Relationship Id="rId220" Type="http://schemas.openxmlformats.org/officeDocument/2006/relationships/customXml" Target="../ink/ink957.xml"/><Relationship Id="rId225" Type="http://schemas.openxmlformats.org/officeDocument/2006/relationships/image" Target="../media/image911.png"/><Relationship Id="rId241" Type="http://schemas.openxmlformats.org/officeDocument/2006/relationships/image" Target="../media/image919.png"/><Relationship Id="rId246" Type="http://schemas.openxmlformats.org/officeDocument/2006/relationships/customXml" Target="../ink/ink970.xml"/><Relationship Id="rId267" Type="http://schemas.openxmlformats.org/officeDocument/2006/relationships/image" Target="../media/image932.png"/><Relationship Id="rId288" Type="http://schemas.openxmlformats.org/officeDocument/2006/relationships/customXml" Target="../ink/ink991.xml"/><Relationship Id="rId15" Type="http://schemas.openxmlformats.org/officeDocument/2006/relationships/image" Target="../media/image807.png"/><Relationship Id="rId36" Type="http://schemas.openxmlformats.org/officeDocument/2006/relationships/customXml" Target="../ink/ink866.xml"/><Relationship Id="rId57" Type="http://schemas.openxmlformats.org/officeDocument/2006/relationships/image" Target="../media/image828.png"/><Relationship Id="rId106" Type="http://schemas.openxmlformats.org/officeDocument/2006/relationships/customXml" Target="../ink/ink900.xml"/><Relationship Id="rId127" Type="http://schemas.openxmlformats.org/officeDocument/2006/relationships/image" Target="../media/image863.png"/><Relationship Id="rId262" Type="http://schemas.openxmlformats.org/officeDocument/2006/relationships/customXml" Target="../ink/ink978.xml"/><Relationship Id="rId283" Type="http://schemas.openxmlformats.org/officeDocument/2006/relationships/image" Target="../media/image940.png"/><Relationship Id="rId313" Type="http://schemas.openxmlformats.org/officeDocument/2006/relationships/image" Target="../media/image955.png"/><Relationship Id="rId318" Type="http://schemas.openxmlformats.org/officeDocument/2006/relationships/customXml" Target="../ink/ink1006.xml"/><Relationship Id="rId10" Type="http://schemas.openxmlformats.org/officeDocument/2006/relationships/customXml" Target="../ink/ink853.xml"/><Relationship Id="rId31" Type="http://schemas.openxmlformats.org/officeDocument/2006/relationships/image" Target="../media/image815.png"/><Relationship Id="rId52" Type="http://schemas.openxmlformats.org/officeDocument/2006/relationships/customXml" Target="../ink/ink874.xml"/><Relationship Id="rId73" Type="http://schemas.openxmlformats.org/officeDocument/2006/relationships/image" Target="../media/image836.png"/><Relationship Id="rId78" Type="http://schemas.openxmlformats.org/officeDocument/2006/relationships/customXml" Target="../ink/ink887.xml"/><Relationship Id="rId99" Type="http://schemas.openxmlformats.org/officeDocument/2006/relationships/image" Target="../media/image59310.png"/><Relationship Id="rId101" Type="http://schemas.openxmlformats.org/officeDocument/2006/relationships/image" Target="../media/image850.png"/><Relationship Id="rId122" Type="http://schemas.openxmlformats.org/officeDocument/2006/relationships/customXml" Target="../ink/ink908.xml"/><Relationship Id="rId143" Type="http://schemas.openxmlformats.org/officeDocument/2006/relationships/image" Target="../media/image871.png"/><Relationship Id="rId148" Type="http://schemas.openxmlformats.org/officeDocument/2006/relationships/customXml" Target="../ink/ink921.xml"/><Relationship Id="rId164" Type="http://schemas.openxmlformats.org/officeDocument/2006/relationships/customXml" Target="../ink/ink929.xml"/><Relationship Id="rId169" Type="http://schemas.openxmlformats.org/officeDocument/2006/relationships/image" Target="../media/image884.png"/><Relationship Id="rId185" Type="http://schemas.openxmlformats.org/officeDocument/2006/relationships/image" Target="../media/image892.png"/><Relationship Id="rId4" Type="http://schemas.openxmlformats.org/officeDocument/2006/relationships/customXml" Target="../ink/ink850.xml"/><Relationship Id="rId9" Type="http://schemas.openxmlformats.org/officeDocument/2006/relationships/image" Target="../media/image804.png"/><Relationship Id="rId180" Type="http://schemas.openxmlformats.org/officeDocument/2006/relationships/customXml" Target="../ink/ink937.xml"/><Relationship Id="rId210" Type="http://schemas.openxmlformats.org/officeDocument/2006/relationships/customXml" Target="../ink/ink952.xml"/><Relationship Id="rId215" Type="http://schemas.openxmlformats.org/officeDocument/2006/relationships/image" Target="../media/image906.png"/><Relationship Id="rId236" Type="http://schemas.openxmlformats.org/officeDocument/2006/relationships/customXml" Target="../ink/ink965.xml"/><Relationship Id="rId257" Type="http://schemas.openxmlformats.org/officeDocument/2006/relationships/image" Target="../media/image927.png"/><Relationship Id="rId278" Type="http://schemas.openxmlformats.org/officeDocument/2006/relationships/customXml" Target="../ink/ink986.xml"/><Relationship Id="rId26" Type="http://schemas.openxmlformats.org/officeDocument/2006/relationships/customXml" Target="../ink/ink861.xml"/><Relationship Id="rId231" Type="http://schemas.openxmlformats.org/officeDocument/2006/relationships/image" Target="../media/image914.png"/><Relationship Id="rId252" Type="http://schemas.openxmlformats.org/officeDocument/2006/relationships/customXml" Target="../ink/ink973.xml"/><Relationship Id="rId273" Type="http://schemas.openxmlformats.org/officeDocument/2006/relationships/image" Target="../media/image935.png"/><Relationship Id="rId294" Type="http://schemas.openxmlformats.org/officeDocument/2006/relationships/customXml" Target="../ink/ink994.xml"/><Relationship Id="rId308" Type="http://schemas.openxmlformats.org/officeDocument/2006/relationships/customXml" Target="../ink/ink1001.xml"/><Relationship Id="rId47" Type="http://schemas.openxmlformats.org/officeDocument/2006/relationships/image" Target="../media/image823.png"/><Relationship Id="rId68" Type="http://schemas.openxmlformats.org/officeDocument/2006/relationships/customXml" Target="../ink/ink882.xml"/><Relationship Id="rId89" Type="http://schemas.openxmlformats.org/officeDocument/2006/relationships/image" Target="../media/image844.png"/><Relationship Id="rId112" Type="http://schemas.openxmlformats.org/officeDocument/2006/relationships/customXml" Target="../ink/ink903.xml"/><Relationship Id="rId133" Type="http://schemas.openxmlformats.org/officeDocument/2006/relationships/image" Target="../media/image866.png"/><Relationship Id="rId154" Type="http://schemas.openxmlformats.org/officeDocument/2006/relationships/customXml" Target="../ink/ink924.xml"/><Relationship Id="rId175" Type="http://schemas.openxmlformats.org/officeDocument/2006/relationships/image" Target="../media/image887.png"/><Relationship Id="rId196" Type="http://schemas.openxmlformats.org/officeDocument/2006/relationships/customXml" Target="../ink/ink945.xml"/><Relationship Id="rId200" Type="http://schemas.openxmlformats.org/officeDocument/2006/relationships/customXml" Target="../ink/ink947.xml"/><Relationship Id="rId16" Type="http://schemas.openxmlformats.org/officeDocument/2006/relationships/customXml" Target="../ink/ink856.xml"/><Relationship Id="rId221" Type="http://schemas.openxmlformats.org/officeDocument/2006/relationships/image" Target="../media/image909.png"/><Relationship Id="rId242" Type="http://schemas.openxmlformats.org/officeDocument/2006/relationships/customXml" Target="../ink/ink968.xml"/><Relationship Id="rId263" Type="http://schemas.openxmlformats.org/officeDocument/2006/relationships/image" Target="../media/image930.png"/><Relationship Id="rId284" Type="http://schemas.openxmlformats.org/officeDocument/2006/relationships/customXml" Target="../ink/ink989.xml"/><Relationship Id="rId319" Type="http://schemas.openxmlformats.org/officeDocument/2006/relationships/image" Target="../media/image59410.png"/><Relationship Id="rId37" Type="http://schemas.openxmlformats.org/officeDocument/2006/relationships/image" Target="../media/image818.png"/><Relationship Id="rId58" Type="http://schemas.openxmlformats.org/officeDocument/2006/relationships/customXml" Target="../ink/ink877.xml"/><Relationship Id="rId79" Type="http://schemas.openxmlformats.org/officeDocument/2006/relationships/image" Target="../media/image839.png"/><Relationship Id="rId102" Type="http://schemas.openxmlformats.org/officeDocument/2006/relationships/customXml" Target="../ink/ink898.xml"/><Relationship Id="rId123" Type="http://schemas.openxmlformats.org/officeDocument/2006/relationships/image" Target="../media/image861.png"/><Relationship Id="rId144" Type="http://schemas.openxmlformats.org/officeDocument/2006/relationships/customXml" Target="../ink/ink919.xml"/><Relationship Id="rId90" Type="http://schemas.openxmlformats.org/officeDocument/2006/relationships/customXml" Target="../ink/ink893.xml"/><Relationship Id="rId165" Type="http://schemas.openxmlformats.org/officeDocument/2006/relationships/image" Target="../media/image882.png"/><Relationship Id="rId186" Type="http://schemas.openxmlformats.org/officeDocument/2006/relationships/customXml" Target="../ink/ink940.xml"/><Relationship Id="rId211" Type="http://schemas.openxmlformats.org/officeDocument/2006/relationships/image" Target="../media/image904.png"/><Relationship Id="rId232" Type="http://schemas.openxmlformats.org/officeDocument/2006/relationships/customXml" Target="../ink/ink963.xml"/><Relationship Id="rId253" Type="http://schemas.openxmlformats.org/officeDocument/2006/relationships/image" Target="../media/image925.png"/><Relationship Id="rId274" Type="http://schemas.openxmlformats.org/officeDocument/2006/relationships/customXml" Target="../ink/ink984.xml"/><Relationship Id="rId295" Type="http://schemas.openxmlformats.org/officeDocument/2006/relationships/image" Target="../media/image946.png"/><Relationship Id="rId309" Type="http://schemas.openxmlformats.org/officeDocument/2006/relationships/image" Target="../media/image953.png"/><Relationship Id="rId27" Type="http://schemas.openxmlformats.org/officeDocument/2006/relationships/image" Target="../media/image813.png"/><Relationship Id="rId48" Type="http://schemas.openxmlformats.org/officeDocument/2006/relationships/customXml" Target="../ink/ink872.xml"/><Relationship Id="rId69" Type="http://schemas.openxmlformats.org/officeDocument/2006/relationships/image" Target="../media/image834.png"/><Relationship Id="rId113" Type="http://schemas.openxmlformats.org/officeDocument/2006/relationships/image" Target="../media/image856.png"/><Relationship Id="rId134" Type="http://schemas.openxmlformats.org/officeDocument/2006/relationships/customXml" Target="../ink/ink914.xml"/><Relationship Id="rId320" Type="http://schemas.openxmlformats.org/officeDocument/2006/relationships/customXml" Target="../ink/ink1007.xml"/><Relationship Id="rId80" Type="http://schemas.openxmlformats.org/officeDocument/2006/relationships/customXml" Target="../ink/ink888.xml"/><Relationship Id="rId155" Type="http://schemas.openxmlformats.org/officeDocument/2006/relationships/image" Target="../media/image877.png"/><Relationship Id="rId176" Type="http://schemas.openxmlformats.org/officeDocument/2006/relationships/customXml" Target="../ink/ink935.xml"/><Relationship Id="rId197" Type="http://schemas.openxmlformats.org/officeDocument/2006/relationships/image" Target="../media/image898.png"/><Relationship Id="rId201" Type="http://schemas.openxmlformats.org/officeDocument/2006/relationships/image" Target="../media/image774.png"/><Relationship Id="rId222" Type="http://schemas.openxmlformats.org/officeDocument/2006/relationships/customXml" Target="../ink/ink958.xml"/><Relationship Id="rId243" Type="http://schemas.openxmlformats.org/officeDocument/2006/relationships/image" Target="../media/image920.png"/><Relationship Id="rId264" Type="http://schemas.openxmlformats.org/officeDocument/2006/relationships/customXml" Target="../ink/ink979.xml"/><Relationship Id="rId285" Type="http://schemas.openxmlformats.org/officeDocument/2006/relationships/image" Target="../media/image941.png"/><Relationship Id="rId17" Type="http://schemas.openxmlformats.org/officeDocument/2006/relationships/image" Target="../media/image808.png"/><Relationship Id="rId38" Type="http://schemas.openxmlformats.org/officeDocument/2006/relationships/customXml" Target="../ink/ink867.xml"/><Relationship Id="rId59" Type="http://schemas.openxmlformats.org/officeDocument/2006/relationships/image" Target="../media/image829.png"/><Relationship Id="rId103" Type="http://schemas.openxmlformats.org/officeDocument/2006/relationships/image" Target="../media/image851.png"/><Relationship Id="rId124" Type="http://schemas.openxmlformats.org/officeDocument/2006/relationships/customXml" Target="../ink/ink909.xml"/><Relationship Id="rId310" Type="http://schemas.openxmlformats.org/officeDocument/2006/relationships/customXml" Target="../ink/ink1002.xml"/><Relationship Id="rId70" Type="http://schemas.openxmlformats.org/officeDocument/2006/relationships/customXml" Target="../ink/ink883.xml"/><Relationship Id="rId91" Type="http://schemas.openxmlformats.org/officeDocument/2006/relationships/image" Target="../media/image59210.png"/><Relationship Id="rId145" Type="http://schemas.openxmlformats.org/officeDocument/2006/relationships/image" Target="../media/image872.png"/><Relationship Id="rId166" Type="http://schemas.openxmlformats.org/officeDocument/2006/relationships/customXml" Target="../ink/ink930.xml"/><Relationship Id="rId187" Type="http://schemas.openxmlformats.org/officeDocument/2006/relationships/image" Target="../media/image893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953.xml"/><Relationship Id="rId233" Type="http://schemas.openxmlformats.org/officeDocument/2006/relationships/image" Target="../media/image915.png"/><Relationship Id="rId254" Type="http://schemas.openxmlformats.org/officeDocument/2006/relationships/customXml" Target="../ink/ink974.xml"/><Relationship Id="rId28" Type="http://schemas.openxmlformats.org/officeDocument/2006/relationships/customXml" Target="../ink/ink862.xml"/><Relationship Id="rId49" Type="http://schemas.openxmlformats.org/officeDocument/2006/relationships/image" Target="../media/image824.png"/><Relationship Id="rId114" Type="http://schemas.openxmlformats.org/officeDocument/2006/relationships/customXml" Target="../ink/ink904.xml"/><Relationship Id="rId275" Type="http://schemas.openxmlformats.org/officeDocument/2006/relationships/image" Target="../media/image936.png"/><Relationship Id="rId296" Type="http://schemas.openxmlformats.org/officeDocument/2006/relationships/customXml" Target="../ink/ink995.xml"/><Relationship Id="rId300" Type="http://schemas.openxmlformats.org/officeDocument/2006/relationships/customXml" Target="../ink/ink997.xml"/><Relationship Id="rId60" Type="http://schemas.openxmlformats.org/officeDocument/2006/relationships/customXml" Target="../ink/ink878.xml"/><Relationship Id="rId81" Type="http://schemas.openxmlformats.org/officeDocument/2006/relationships/image" Target="../media/image840.png"/><Relationship Id="rId135" Type="http://schemas.openxmlformats.org/officeDocument/2006/relationships/image" Target="../media/image867.png"/><Relationship Id="rId156" Type="http://schemas.openxmlformats.org/officeDocument/2006/relationships/customXml" Target="../ink/ink925.xml"/><Relationship Id="rId177" Type="http://schemas.openxmlformats.org/officeDocument/2006/relationships/image" Target="../media/image888.png"/><Relationship Id="rId198" Type="http://schemas.openxmlformats.org/officeDocument/2006/relationships/customXml" Target="../ink/ink946.xml"/><Relationship Id="rId321" Type="http://schemas.openxmlformats.org/officeDocument/2006/relationships/image" Target="../media/image59510.png"/><Relationship Id="rId202" Type="http://schemas.openxmlformats.org/officeDocument/2006/relationships/customXml" Target="../ink/ink948.xml"/><Relationship Id="rId223" Type="http://schemas.openxmlformats.org/officeDocument/2006/relationships/image" Target="../media/image910.png"/><Relationship Id="rId244" Type="http://schemas.openxmlformats.org/officeDocument/2006/relationships/customXml" Target="../ink/ink969.xml"/><Relationship Id="rId18" Type="http://schemas.openxmlformats.org/officeDocument/2006/relationships/customXml" Target="../ink/ink857.xml"/><Relationship Id="rId39" Type="http://schemas.openxmlformats.org/officeDocument/2006/relationships/image" Target="../media/image819.png"/><Relationship Id="rId265" Type="http://schemas.openxmlformats.org/officeDocument/2006/relationships/image" Target="../media/image931.png"/><Relationship Id="rId286" Type="http://schemas.openxmlformats.org/officeDocument/2006/relationships/customXml" Target="../ink/ink990.xml"/><Relationship Id="rId50" Type="http://schemas.openxmlformats.org/officeDocument/2006/relationships/customXml" Target="../ink/ink873.xml"/><Relationship Id="rId104" Type="http://schemas.openxmlformats.org/officeDocument/2006/relationships/customXml" Target="../ink/ink899.xml"/><Relationship Id="rId125" Type="http://schemas.openxmlformats.org/officeDocument/2006/relationships/image" Target="../media/image862.png"/><Relationship Id="rId146" Type="http://schemas.openxmlformats.org/officeDocument/2006/relationships/customXml" Target="../ink/ink920.xml"/><Relationship Id="rId167" Type="http://schemas.openxmlformats.org/officeDocument/2006/relationships/image" Target="../media/image883.png"/><Relationship Id="rId188" Type="http://schemas.openxmlformats.org/officeDocument/2006/relationships/customXml" Target="../ink/ink941.xml"/><Relationship Id="rId311" Type="http://schemas.openxmlformats.org/officeDocument/2006/relationships/image" Target="../media/image954.png"/><Relationship Id="rId71" Type="http://schemas.openxmlformats.org/officeDocument/2006/relationships/image" Target="../media/image835.png"/><Relationship Id="rId92" Type="http://schemas.openxmlformats.org/officeDocument/2006/relationships/customXml" Target="../ink/ink894.xml"/><Relationship Id="rId213" Type="http://schemas.openxmlformats.org/officeDocument/2006/relationships/image" Target="../media/image905.png"/><Relationship Id="rId234" Type="http://schemas.openxmlformats.org/officeDocument/2006/relationships/customXml" Target="../ink/ink964.xml"/><Relationship Id="rId2" Type="http://schemas.openxmlformats.org/officeDocument/2006/relationships/customXml" Target="../ink/ink849.xml"/><Relationship Id="rId29" Type="http://schemas.openxmlformats.org/officeDocument/2006/relationships/image" Target="../media/image814.png"/><Relationship Id="rId255" Type="http://schemas.openxmlformats.org/officeDocument/2006/relationships/image" Target="../media/image926.png"/><Relationship Id="rId276" Type="http://schemas.openxmlformats.org/officeDocument/2006/relationships/customXml" Target="../ink/ink985.xml"/><Relationship Id="rId297" Type="http://schemas.openxmlformats.org/officeDocument/2006/relationships/image" Target="../media/image947.png"/><Relationship Id="rId40" Type="http://schemas.openxmlformats.org/officeDocument/2006/relationships/customXml" Target="../ink/ink868.xml"/><Relationship Id="rId115" Type="http://schemas.openxmlformats.org/officeDocument/2006/relationships/image" Target="../media/image857.png"/><Relationship Id="rId136" Type="http://schemas.openxmlformats.org/officeDocument/2006/relationships/customXml" Target="../ink/ink915.xml"/><Relationship Id="rId157" Type="http://schemas.openxmlformats.org/officeDocument/2006/relationships/image" Target="../media/image878.png"/><Relationship Id="rId178" Type="http://schemas.openxmlformats.org/officeDocument/2006/relationships/customXml" Target="../ink/ink936.xml"/><Relationship Id="rId301" Type="http://schemas.openxmlformats.org/officeDocument/2006/relationships/image" Target="../media/image949.png"/><Relationship Id="rId322" Type="http://schemas.openxmlformats.org/officeDocument/2006/relationships/customXml" Target="../ink/ink1008.xml"/><Relationship Id="rId61" Type="http://schemas.openxmlformats.org/officeDocument/2006/relationships/image" Target="../media/image830.png"/><Relationship Id="rId82" Type="http://schemas.openxmlformats.org/officeDocument/2006/relationships/customXml" Target="../ink/ink889.xml"/><Relationship Id="rId199" Type="http://schemas.openxmlformats.org/officeDocument/2006/relationships/image" Target="../media/image899.png"/><Relationship Id="rId203" Type="http://schemas.openxmlformats.org/officeDocument/2006/relationships/image" Target="../media/image900.png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45.png"/><Relationship Id="rId84" Type="http://schemas.openxmlformats.org/officeDocument/2006/relationships/customXml" Target="../ink/ink1019.xml"/><Relationship Id="rId159" Type="http://schemas.openxmlformats.org/officeDocument/2006/relationships/image" Target="../media/image1166.png"/><Relationship Id="rId324" Type="http://schemas.openxmlformats.org/officeDocument/2006/relationships/customXml" Target="../ink/ink1092.xml"/><Relationship Id="rId345" Type="http://schemas.openxmlformats.org/officeDocument/2006/relationships/image" Target="../media/image1212.png"/><Relationship Id="rId366" Type="http://schemas.openxmlformats.org/officeDocument/2006/relationships/customXml" Target="../ink/ink1113.xml"/><Relationship Id="rId387" Type="http://schemas.openxmlformats.org/officeDocument/2006/relationships/image" Target="../media/image961.png"/><Relationship Id="rId191" Type="http://schemas.openxmlformats.org/officeDocument/2006/relationships/customXml" Target="../ink/ink1046.xml"/><Relationship Id="rId205" Type="http://schemas.openxmlformats.org/officeDocument/2006/relationships/customXml" Target="../ink/ink1060.xml"/><Relationship Id="rId226" Type="http://schemas.openxmlformats.org/officeDocument/2006/relationships/image" Target="../media/image1184.png"/><Relationship Id="rId412" Type="http://schemas.openxmlformats.org/officeDocument/2006/relationships/customXml" Target="../ink/ink1136.xml"/><Relationship Id="rId433" Type="http://schemas.openxmlformats.org/officeDocument/2006/relationships/image" Target="../media/image987.png"/><Relationship Id="rId107" Type="http://schemas.openxmlformats.org/officeDocument/2006/relationships/image" Target="../media/image1140.png"/><Relationship Id="rId454" Type="http://schemas.openxmlformats.org/officeDocument/2006/relationships/customXml" Target="../ink/ink1157.xml"/><Relationship Id="rId74" Type="http://schemas.openxmlformats.org/officeDocument/2006/relationships/customXml" Target="../ink/ink1014.xml"/><Relationship Id="rId149" Type="http://schemas.openxmlformats.org/officeDocument/2006/relationships/image" Target="../media/image1161.png"/><Relationship Id="rId314" Type="http://schemas.openxmlformats.org/officeDocument/2006/relationships/customXml" Target="../ink/ink1087.xml"/><Relationship Id="rId335" Type="http://schemas.openxmlformats.org/officeDocument/2006/relationships/image" Target="../media/image1207.png"/><Relationship Id="rId356" Type="http://schemas.openxmlformats.org/officeDocument/2006/relationships/customXml" Target="../ink/ink1108.xml"/><Relationship Id="rId377" Type="http://schemas.openxmlformats.org/officeDocument/2006/relationships/image" Target="../media/image846.png"/><Relationship Id="rId398" Type="http://schemas.openxmlformats.org/officeDocument/2006/relationships/customXml" Target="../ink/ink1129.xml"/><Relationship Id="rId95" Type="http://schemas.openxmlformats.org/officeDocument/2006/relationships/image" Target="../media/image1134.png"/><Relationship Id="rId181" Type="http://schemas.openxmlformats.org/officeDocument/2006/relationships/image" Target="../media/image1177.png"/><Relationship Id="rId216" Type="http://schemas.openxmlformats.org/officeDocument/2006/relationships/image" Target="../media/image1179.png"/><Relationship Id="rId237" Type="http://schemas.openxmlformats.org/officeDocument/2006/relationships/customXml" Target="../ink/ink1080.xml"/><Relationship Id="rId402" Type="http://schemas.openxmlformats.org/officeDocument/2006/relationships/customXml" Target="../ink/ink1131.xml"/><Relationship Id="rId423" Type="http://schemas.openxmlformats.org/officeDocument/2006/relationships/image" Target="../media/image982.png"/><Relationship Id="rId444" Type="http://schemas.openxmlformats.org/officeDocument/2006/relationships/customXml" Target="../ink/ink1152.xml"/><Relationship Id="rId43" Type="http://schemas.openxmlformats.org/officeDocument/2006/relationships/image" Target="../media/image979.png"/><Relationship Id="rId118" Type="http://schemas.openxmlformats.org/officeDocument/2006/relationships/customXml" Target="../ink/ink1036.xml"/><Relationship Id="rId139" Type="http://schemas.openxmlformats.org/officeDocument/2006/relationships/image" Target="../media/image1156.png"/><Relationship Id="rId325" Type="http://schemas.openxmlformats.org/officeDocument/2006/relationships/image" Target="../media/image1202.png"/><Relationship Id="rId346" Type="http://schemas.openxmlformats.org/officeDocument/2006/relationships/customXml" Target="../ink/ink1103.xml"/><Relationship Id="rId367" Type="http://schemas.openxmlformats.org/officeDocument/2006/relationships/image" Target="../media/image596.png"/><Relationship Id="rId388" Type="http://schemas.openxmlformats.org/officeDocument/2006/relationships/customXml" Target="../ink/ink1124.xml"/><Relationship Id="rId85" Type="http://schemas.openxmlformats.org/officeDocument/2006/relationships/image" Target="../media/image1129.png"/><Relationship Id="rId192" Type="http://schemas.openxmlformats.org/officeDocument/2006/relationships/customXml" Target="../ink/ink1047.xml"/><Relationship Id="rId206" Type="http://schemas.openxmlformats.org/officeDocument/2006/relationships/customXml" Target="../ink/ink1061.xml"/><Relationship Id="rId171" Type="http://schemas.openxmlformats.org/officeDocument/2006/relationships/image" Target="../media/image1172.png"/><Relationship Id="rId227" Type="http://schemas.openxmlformats.org/officeDocument/2006/relationships/customXml" Target="../ink/ink1075.xml"/><Relationship Id="rId413" Type="http://schemas.openxmlformats.org/officeDocument/2006/relationships/image" Target="../media/image974.png"/><Relationship Id="rId434" Type="http://schemas.openxmlformats.org/officeDocument/2006/relationships/customXml" Target="../ink/ink1147.xml"/><Relationship Id="rId455" Type="http://schemas.openxmlformats.org/officeDocument/2006/relationships/image" Target="../media/image998.png"/><Relationship Id="rId108" Type="http://schemas.openxmlformats.org/officeDocument/2006/relationships/customXml" Target="../ink/ink1031.xml"/><Relationship Id="rId129" Type="http://schemas.openxmlformats.org/officeDocument/2006/relationships/image" Target="../media/image1151.png"/><Relationship Id="rId315" Type="http://schemas.openxmlformats.org/officeDocument/2006/relationships/image" Target="../media/image1197.png"/><Relationship Id="rId336" Type="http://schemas.openxmlformats.org/officeDocument/2006/relationships/customXml" Target="../ink/ink1098.xml"/><Relationship Id="rId357" Type="http://schemas.openxmlformats.org/officeDocument/2006/relationships/image" Target="../media/image613.png"/><Relationship Id="rId75" Type="http://schemas.openxmlformats.org/officeDocument/2006/relationships/image" Target="../media/image1124.png"/><Relationship Id="rId96" Type="http://schemas.openxmlformats.org/officeDocument/2006/relationships/customXml" Target="../ink/ink1025.xml"/><Relationship Id="rId182" Type="http://schemas.openxmlformats.org/officeDocument/2006/relationships/customXml" Target="../ink/ink1037.xml"/><Relationship Id="rId161" Type="http://schemas.openxmlformats.org/officeDocument/2006/relationships/image" Target="../media/image1167.png"/><Relationship Id="rId217" Type="http://schemas.openxmlformats.org/officeDocument/2006/relationships/customXml" Target="../ink/ink1070.xml"/><Relationship Id="rId378" Type="http://schemas.openxmlformats.org/officeDocument/2006/relationships/customXml" Target="../ink/ink1119.xml"/><Relationship Id="rId399" Type="http://schemas.openxmlformats.org/officeDocument/2006/relationships/image" Target="../media/image967.png"/><Relationship Id="rId403" Type="http://schemas.openxmlformats.org/officeDocument/2006/relationships/image" Target="../media/image969.png"/><Relationship Id="rId238" Type="http://schemas.openxmlformats.org/officeDocument/2006/relationships/image" Target="../media/image1190.png"/><Relationship Id="rId424" Type="http://schemas.openxmlformats.org/officeDocument/2006/relationships/customXml" Target="../ink/ink1142.xml"/><Relationship Id="rId445" Type="http://schemas.openxmlformats.org/officeDocument/2006/relationships/image" Target="../media/image993.png"/><Relationship Id="rId119" Type="http://schemas.openxmlformats.org/officeDocument/2006/relationships/image" Target="../media/image1146.png"/><Relationship Id="rId326" Type="http://schemas.openxmlformats.org/officeDocument/2006/relationships/customXml" Target="../ink/ink1093.xml"/><Relationship Id="rId347" Type="http://schemas.openxmlformats.org/officeDocument/2006/relationships/image" Target="../media/image1213.png"/><Relationship Id="rId44" Type="http://schemas.openxmlformats.org/officeDocument/2006/relationships/customXml" Target="../ink/ink1010.xml"/><Relationship Id="rId86" Type="http://schemas.openxmlformats.org/officeDocument/2006/relationships/customXml" Target="../ink/ink1020.xml"/><Relationship Id="rId151" Type="http://schemas.openxmlformats.org/officeDocument/2006/relationships/image" Target="../media/image1162.png"/><Relationship Id="rId368" Type="http://schemas.openxmlformats.org/officeDocument/2006/relationships/customXml" Target="../ink/ink1114.xml"/><Relationship Id="rId389" Type="http://schemas.openxmlformats.org/officeDocument/2006/relationships/image" Target="../media/image962.png"/><Relationship Id="rId193" Type="http://schemas.openxmlformats.org/officeDocument/2006/relationships/customXml" Target="../ink/ink1048.xml"/><Relationship Id="rId207" Type="http://schemas.openxmlformats.org/officeDocument/2006/relationships/customXml" Target="../ink/ink1062.xml"/><Relationship Id="rId228" Type="http://schemas.openxmlformats.org/officeDocument/2006/relationships/image" Target="../media/image1185.png"/><Relationship Id="rId414" Type="http://schemas.openxmlformats.org/officeDocument/2006/relationships/customXml" Target="../ink/ink1137.xml"/><Relationship Id="rId435" Type="http://schemas.openxmlformats.org/officeDocument/2006/relationships/image" Target="../media/image988.png"/><Relationship Id="rId456" Type="http://schemas.openxmlformats.org/officeDocument/2006/relationships/customXml" Target="../ink/ink1158.xml"/><Relationship Id="rId109" Type="http://schemas.openxmlformats.org/officeDocument/2006/relationships/image" Target="../media/image610.png"/><Relationship Id="rId316" Type="http://schemas.openxmlformats.org/officeDocument/2006/relationships/customXml" Target="../ink/ink1088.xml"/><Relationship Id="rId337" Type="http://schemas.openxmlformats.org/officeDocument/2006/relationships/image" Target="../media/image1208.png"/><Relationship Id="rId76" Type="http://schemas.openxmlformats.org/officeDocument/2006/relationships/customXml" Target="../ink/ink1015.xml"/><Relationship Id="rId97" Type="http://schemas.openxmlformats.org/officeDocument/2006/relationships/image" Target="../media/image1135.png"/><Relationship Id="rId141" Type="http://schemas.openxmlformats.org/officeDocument/2006/relationships/image" Target="../media/image1157.png"/><Relationship Id="rId358" Type="http://schemas.openxmlformats.org/officeDocument/2006/relationships/customXml" Target="../ink/ink1109.xml"/><Relationship Id="rId379" Type="http://schemas.openxmlformats.org/officeDocument/2006/relationships/image" Target="../media/image849.png"/><Relationship Id="rId183" Type="http://schemas.openxmlformats.org/officeDocument/2006/relationships/customXml" Target="../ink/ink1038.xml"/><Relationship Id="rId218" Type="http://schemas.openxmlformats.org/officeDocument/2006/relationships/image" Target="../media/image1180.png"/><Relationship Id="rId239" Type="http://schemas.openxmlformats.org/officeDocument/2006/relationships/customXml" Target="../ink/ink1081.xml"/><Relationship Id="rId390" Type="http://schemas.openxmlformats.org/officeDocument/2006/relationships/customXml" Target="../ink/ink1125.xml"/><Relationship Id="rId404" Type="http://schemas.openxmlformats.org/officeDocument/2006/relationships/customXml" Target="../ink/ink1132.xml"/><Relationship Id="rId425" Type="http://schemas.openxmlformats.org/officeDocument/2006/relationships/image" Target="../media/image983.png"/><Relationship Id="rId446" Type="http://schemas.openxmlformats.org/officeDocument/2006/relationships/customXml" Target="../ink/ink1153.xml"/><Relationship Id="rId2" Type="http://schemas.openxmlformats.org/officeDocument/2006/relationships/image" Target="../media/image59.jpg"/><Relationship Id="rId441" Type="http://schemas.openxmlformats.org/officeDocument/2006/relationships/image" Target="../media/image991.png"/><Relationship Id="rId45" Type="http://schemas.openxmlformats.org/officeDocument/2006/relationships/image" Target="../media/image980.png"/><Relationship Id="rId87" Type="http://schemas.openxmlformats.org/officeDocument/2006/relationships/image" Target="../media/image1130.png"/><Relationship Id="rId110" Type="http://schemas.openxmlformats.org/officeDocument/2006/relationships/customXml" Target="../ink/ink1032.xml"/><Relationship Id="rId115" Type="http://schemas.openxmlformats.org/officeDocument/2006/relationships/image" Target="../media/image1144.png"/><Relationship Id="rId131" Type="http://schemas.openxmlformats.org/officeDocument/2006/relationships/image" Target="../media/image1152.png"/><Relationship Id="rId157" Type="http://schemas.openxmlformats.org/officeDocument/2006/relationships/image" Target="../media/image1165.png"/><Relationship Id="rId322" Type="http://schemas.openxmlformats.org/officeDocument/2006/relationships/customXml" Target="../ink/ink1091.xml"/><Relationship Id="rId327" Type="http://schemas.openxmlformats.org/officeDocument/2006/relationships/image" Target="../media/image1203.png"/><Relationship Id="rId343" Type="http://schemas.openxmlformats.org/officeDocument/2006/relationships/image" Target="../media/image1211.png"/><Relationship Id="rId348" Type="http://schemas.openxmlformats.org/officeDocument/2006/relationships/customXml" Target="../ink/ink1104.xml"/><Relationship Id="rId364" Type="http://schemas.openxmlformats.org/officeDocument/2006/relationships/customXml" Target="../ink/ink1112.xml"/><Relationship Id="rId369" Type="http://schemas.openxmlformats.org/officeDocument/2006/relationships/image" Target="../media/image597.png"/><Relationship Id="rId82" Type="http://schemas.openxmlformats.org/officeDocument/2006/relationships/customXml" Target="../ink/ink1018.xml"/><Relationship Id="rId194" Type="http://schemas.openxmlformats.org/officeDocument/2006/relationships/customXml" Target="../ink/ink1049.xml"/><Relationship Id="rId199" Type="http://schemas.openxmlformats.org/officeDocument/2006/relationships/customXml" Target="../ink/ink1054.xml"/><Relationship Id="rId203" Type="http://schemas.openxmlformats.org/officeDocument/2006/relationships/customXml" Target="../ink/ink1058.xml"/><Relationship Id="rId208" Type="http://schemas.openxmlformats.org/officeDocument/2006/relationships/customXml" Target="../ink/ink1063.xml"/><Relationship Id="rId173" Type="http://schemas.openxmlformats.org/officeDocument/2006/relationships/image" Target="../media/image1173.png"/><Relationship Id="rId229" Type="http://schemas.openxmlformats.org/officeDocument/2006/relationships/customXml" Target="../ink/ink1076.xml"/><Relationship Id="rId380" Type="http://schemas.openxmlformats.org/officeDocument/2006/relationships/customXml" Target="../ink/ink1120.xml"/><Relationship Id="rId385" Type="http://schemas.openxmlformats.org/officeDocument/2006/relationships/image" Target="../media/image960.png"/><Relationship Id="rId415" Type="http://schemas.openxmlformats.org/officeDocument/2006/relationships/image" Target="../media/image975.png"/><Relationship Id="rId436" Type="http://schemas.openxmlformats.org/officeDocument/2006/relationships/customXml" Target="../ink/ink1148.xml"/><Relationship Id="rId457" Type="http://schemas.openxmlformats.org/officeDocument/2006/relationships/image" Target="../media/image999.png"/><Relationship Id="rId224" Type="http://schemas.openxmlformats.org/officeDocument/2006/relationships/image" Target="../media/image1183.png"/><Relationship Id="rId240" Type="http://schemas.openxmlformats.org/officeDocument/2006/relationships/image" Target="../media/image1191.png"/><Relationship Id="rId245" Type="http://schemas.openxmlformats.org/officeDocument/2006/relationships/customXml" Target="../ink/ink1084.xml"/><Relationship Id="rId410" Type="http://schemas.openxmlformats.org/officeDocument/2006/relationships/customXml" Target="../ink/ink1135.xml"/><Relationship Id="rId431" Type="http://schemas.openxmlformats.org/officeDocument/2006/relationships/image" Target="../media/image986.png"/><Relationship Id="rId452" Type="http://schemas.openxmlformats.org/officeDocument/2006/relationships/customXml" Target="../ink/ink1156.xml"/><Relationship Id="rId77" Type="http://schemas.openxmlformats.org/officeDocument/2006/relationships/image" Target="../media/image1125.png"/><Relationship Id="rId100" Type="http://schemas.openxmlformats.org/officeDocument/2006/relationships/customXml" Target="../ink/ink1027.xml"/><Relationship Id="rId105" Type="http://schemas.openxmlformats.org/officeDocument/2006/relationships/image" Target="../media/image609.png"/><Relationship Id="rId147" Type="http://schemas.openxmlformats.org/officeDocument/2006/relationships/image" Target="../media/image1160.png"/><Relationship Id="rId312" Type="http://schemas.openxmlformats.org/officeDocument/2006/relationships/customXml" Target="../ink/ink1086.xml"/><Relationship Id="rId317" Type="http://schemas.openxmlformats.org/officeDocument/2006/relationships/image" Target="../media/image1198.png"/><Relationship Id="rId333" Type="http://schemas.openxmlformats.org/officeDocument/2006/relationships/image" Target="../media/image1206.png"/><Relationship Id="rId338" Type="http://schemas.openxmlformats.org/officeDocument/2006/relationships/customXml" Target="../ink/ink1099.xml"/><Relationship Id="rId354" Type="http://schemas.openxmlformats.org/officeDocument/2006/relationships/customXml" Target="../ink/ink1107.xml"/><Relationship Id="rId359" Type="http://schemas.openxmlformats.org/officeDocument/2006/relationships/image" Target="../media/image614.png"/><Relationship Id="rId72" Type="http://schemas.openxmlformats.org/officeDocument/2006/relationships/customXml" Target="../ink/ink1013.xml"/><Relationship Id="rId93" Type="http://schemas.openxmlformats.org/officeDocument/2006/relationships/image" Target="../media/image1133.png"/><Relationship Id="rId98" Type="http://schemas.openxmlformats.org/officeDocument/2006/relationships/customXml" Target="../ink/ink1026.xml"/><Relationship Id="rId121" Type="http://schemas.openxmlformats.org/officeDocument/2006/relationships/image" Target="../media/image1147.png"/><Relationship Id="rId184" Type="http://schemas.openxmlformats.org/officeDocument/2006/relationships/customXml" Target="../ink/ink1039.xml"/><Relationship Id="rId189" Type="http://schemas.openxmlformats.org/officeDocument/2006/relationships/customXml" Target="../ink/ink1044.xml"/><Relationship Id="rId163" Type="http://schemas.openxmlformats.org/officeDocument/2006/relationships/image" Target="../media/image1168.png"/><Relationship Id="rId219" Type="http://schemas.openxmlformats.org/officeDocument/2006/relationships/customXml" Target="../ink/ink1071.xml"/><Relationship Id="rId370" Type="http://schemas.openxmlformats.org/officeDocument/2006/relationships/customXml" Target="../ink/ink1115.xml"/><Relationship Id="rId375" Type="http://schemas.openxmlformats.org/officeDocument/2006/relationships/image" Target="../media/image845.png"/><Relationship Id="rId391" Type="http://schemas.openxmlformats.org/officeDocument/2006/relationships/image" Target="../media/image963.png"/><Relationship Id="rId396" Type="http://schemas.openxmlformats.org/officeDocument/2006/relationships/customXml" Target="../ink/ink1128.xml"/><Relationship Id="rId405" Type="http://schemas.openxmlformats.org/officeDocument/2006/relationships/image" Target="../media/image970.png"/><Relationship Id="rId426" Type="http://schemas.openxmlformats.org/officeDocument/2006/relationships/customXml" Target="../ink/ink1143.xml"/><Relationship Id="rId447" Type="http://schemas.openxmlformats.org/officeDocument/2006/relationships/image" Target="../media/image994.png"/><Relationship Id="rId3" Type="http://schemas.openxmlformats.org/officeDocument/2006/relationships/image" Target="../media/image60.jpg"/><Relationship Id="rId214" Type="http://schemas.openxmlformats.org/officeDocument/2006/relationships/image" Target="../media/image1178.png"/><Relationship Id="rId230" Type="http://schemas.openxmlformats.org/officeDocument/2006/relationships/image" Target="../media/image1186.png"/><Relationship Id="rId235" Type="http://schemas.openxmlformats.org/officeDocument/2006/relationships/customXml" Target="../ink/ink1079.xml"/><Relationship Id="rId400" Type="http://schemas.openxmlformats.org/officeDocument/2006/relationships/customXml" Target="../ink/ink1130.xml"/><Relationship Id="rId421" Type="http://schemas.openxmlformats.org/officeDocument/2006/relationships/image" Target="../media/image978.png"/><Relationship Id="rId442" Type="http://schemas.openxmlformats.org/officeDocument/2006/relationships/customXml" Target="../ink/ink1151.xml"/><Relationship Id="rId46" Type="http://schemas.openxmlformats.org/officeDocument/2006/relationships/customXml" Target="../ink/ink1011.xml"/><Relationship Id="rId116" Type="http://schemas.openxmlformats.org/officeDocument/2006/relationships/customXml" Target="../ink/ink1035.xml"/><Relationship Id="rId137" Type="http://schemas.openxmlformats.org/officeDocument/2006/relationships/image" Target="../media/image1155.png"/><Relationship Id="rId323" Type="http://schemas.openxmlformats.org/officeDocument/2006/relationships/image" Target="../media/image1201.png"/><Relationship Id="rId328" Type="http://schemas.openxmlformats.org/officeDocument/2006/relationships/customXml" Target="../ink/ink1094.xml"/><Relationship Id="rId344" Type="http://schemas.openxmlformats.org/officeDocument/2006/relationships/customXml" Target="../ink/ink1102.xml"/><Relationship Id="rId349" Type="http://schemas.openxmlformats.org/officeDocument/2006/relationships/image" Target="../media/image1214.png"/><Relationship Id="rId83" Type="http://schemas.openxmlformats.org/officeDocument/2006/relationships/image" Target="../media/image1128.png"/><Relationship Id="rId88" Type="http://schemas.openxmlformats.org/officeDocument/2006/relationships/customXml" Target="../ink/ink1021.xml"/><Relationship Id="rId111" Type="http://schemas.openxmlformats.org/officeDocument/2006/relationships/image" Target="../media/image1142.png"/><Relationship Id="rId195" Type="http://schemas.openxmlformats.org/officeDocument/2006/relationships/customXml" Target="../ink/ink1050.xml"/><Relationship Id="rId153" Type="http://schemas.openxmlformats.org/officeDocument/2006/relationships/image" Target="../media/image1163.png"/><Relationship Id="rId209" Type="http://schemas.openxmlformats.org/officeDocument/2006/relationships/customXml" Target="../ink/ink1064.xml"/><Relationship Id="rId179" Type="http://schemas.openxmlformats.org/officeDocument/2006/relationships/image" Target="../media/image1176.png"/><Relationship Id="rId360" Type="http://schemas.openxmlformats.org/officeDocument/2006/relationships/customXml" Target="../ink/ink1110.xml"/><Relationship Id="rId365" Type="http://schemas.openxmlformats.org/officeDocument/2006/relationships/image" Target="../media/image40110.png"/><Relationship Id="rId381" Type="http://schemas.openxmlformats.org/officeDocument/2006/relationships/image" Target="../media/image958.png"/><Relationship Id="rId386" Type="http://schemas.openxmlformats.org/officeDocument/2006/relationships/customXml" Target="../ink/ink1123.xml"/><Relationship Id="rId416" Type="http://schemas.openxmlformats.org/officeDocument/2006/relationships/customXml" Target="../ink/ink1138.xml"/><Relationship Id="rId190" Type="http://schemas.openxmlformats.org/officeDocument/2006/relationships/customXml" Target="../ink/ink1045.xml"/><Relationship Id="rId204" Type="http://schemas.openxmlformats.org/officeDocument/2006/relationships/customXml" Target="../ink/ink1059.xml"/><Relationship Id="rId220" Type="http://schemas.openxmlformats.org/officeDocument/2006/relationships/image" Target="../media/image1181.png"/><Relationship Id="rId225" Type="http://schemas.openxmlformats.org/officeDocument/2006/relationships/customXml" Target="../ink/ink1074.xml"/><Relationship Id="rId241" Type="http://schemas.openxmlformats.org/officeDocument/2006/relationships/customXml" Target="../ink/ink1082.xml"/><Relationship Id="rId411" Type="http://schemas.openxmlformats.org/officeDocument/2006/relationships/image" Target="../media/image973.png"/><Relationship Id="rId432" Type="http://schemas.openxmlformats.org/officeDocument/2006/relationships/customXml" Target="../ink/ink1146.xml"/><Relationship Id="rId437" Type="http://schemas.openxmlformats.org/officeDocument/2006/relationships/image" Target="../media/image989.png"/><Relationship Id="rId453" Type="http://schemas.openxmlformats.org/officeDocument/2006/relationships/image" Target="../media/image997.png"/><Relationship Id="rId458" Type="http://schemas.openxmlformats.org/officeDocument/2006/relationships/customXml" Target="../ink/ink1159.xml"/><Relationship Id="rId106" Type="http://schemas.openxmlformats.org/officeDocument/2006/relationships/customXml" Target="../ink/ink1030.xml"/><Relationship Id="rId127" Type="http://schemas.openxmlformats.org/officeDocument/2006/relationships/image" Target="../media/image1150.png"/><Relationship Id="rId313" Type="http://schemas.openxmlformats.org/officeDocument/2006/relationships/image" Target="../media/image1196.png"/><Relationship Id="rId318" Type="http://schemas.openxmlformats.org/officeDocument/2006/relationships/customXml" Target="../ink/ink1089.xml"/><Relationship Id="rId339" Type="http://schemas.openxmlformats.org/officeDocument/2006/relationships/image" Target="../media/image1209.png"/><Relationship Id="rId73" Type="http://schemas.openxmlformats.org/officeDocument/2006/relationships/image" Target="../media/image1123.png"/><Relationship Id="rId78" Type="http://schemas.openxmlformats.org/officeDocument/2006/relationships/customXml" Target="../ink/ink1016.xml"/><Relationship Id="rId94" Type="http://schemas.openxmlformats.org/officeDocument/2006/relationships/customXml" Target="../ink/ink1024.xml"/><Relationship Id="rId99" Type="http://schemas.openxmlformats.org/officeDocument/2006/relationships/image" Target="../media/image1136.png"/><Relationship Id="rId101" Type="http://schemas.openxmlformats.org/officeDocument/2006/relationships/image" Target="../media/image1137.png"/><Relationship Id="rId185" Type="http://schemas.openxmlformats.org/officeDocument/2006/relationships/customXml" Target="../ink/ink1040.xml"/><Relationship Id="rId143" Type="http://schemas.openxmlformats.org/officeDocument/2006/relationships/image" Target="../media/image1158.png"/><Relationship Id="rId169" Type="http://schemas.openxmlformats.org/officeDocument/2006/relationships/image" Target="../media/image1171.png"/><Relationship Id="rId334" Type="http://schemas.openxmlformats.org/officeDocument/2006/relationships/customXml" Target="../ink/ink1097.xml"/><Relationship Id="rId350" Type="http://schemas.openxmlformats.org/officeDocument/2006/relationships/customXml" Target="../ink/ink1105.xml"/><Relationship Id="rId355" Type="http://schemas.openxmlformats.org/officeDocument/2006/relationships/image" Target="../media/image612.png"/><Relationship Id="rId371" Type="http://schemas.openxmlformats.org/officeDocument/2006/relationships/image" Target="../media/image633.png"/><Relationship Id="rId376" Type="http://schemas.openxmlformats.org/officeDocument/2006/relationships/customXml" Target="../ink/ink1118.xml"/><Relationship Id="rId397" Type="http://schemas.openxmlformats.org/officeDocument/2006/relationships/image" Target="../media/image966.png"/><Relationship Id="rId406" Type="http://schemas.openxmlformats.org/officeDocument/2006/relationships/customXml" Target="../ink/ink1133.xml"/><Relationship Id="rId4" Type="http://schemas.openxmlformats.org/officeDocument/2006/relationships/customXml" Target="../ink/ink1009.xml"/><Relationship Id="rId210" Type="http://schemas.openxmlformats.org/officeDocument/2006/relationships/customXml" Target="../ink/ink1065.xml"/><Relationship Id="rId215" Type="http://schemas.openxmlformats.org/officeDocument/2006/relationships/customXml" Target="../ink/ink1069.xml"/><Relationship Id="rId236" Type="http://schemas.openxmlformats.org/officeDocument/2006/relationships/image" Target="../media/image1189.png"/><Relationship Id="rId392" Type="http://schemas.openxmlformats.org/officeDocument/2006/relationships/customXml" Target="../ink/ink1126.xml"/><Relationship Id="rId401" Type="http://schemas.openxmlformats.org/officeDocument/2006/relationships/image" Target="../media/image968.png"/><Relationship Id="rId422" Type="http://schemas.openxmlformats.org/officeDocument/2006/relationships/customXml" Target="../ink/ink1141.xml"/><Relationship Id="rId427" Type="http://schemas.openxmlformats.org/officeDocument/2006/relationships/image" Target="../media/image984.png"/><Relationship Id="rId443" Type="http://schemas.openxmlformats.org/officeDocument/2006/relationships/image" Target="../media/image992.png"/><Relationship Id="rId448" Type="http://schemas.openxmlformats.org/officeDocument/2006/relationships/customXml" Target="../ink/ink1154.xml"/><Relationship Id="rId231" Type="http://schemas.openxmlformats.org/officeDocument/2006/relationships/customXml" Target="../ink/ink1077.xml"/><Relationship Id="rId329" Type="http://schemas.openxmlformats.org/officeDocument/2006/relationships/image" Target="../media/image1204.png"/><Relationship Id="rId47" Type="http://schemas.openxmlformats.org/officeDocument/2006/relationships/image" Target="../media/image981.png"/><Relationship Id="rId89" Type="http://schemas.openxmlformats.org/officeDocument/2006/relationships/image" Target="../media/image1131.png"/><Relationship Id="rId112" Type="http://schemas.openxmlformats.org/officeDocument/2006/relationships/customXml" Target="../ink/ink1033.xml"/><Relationship Id="rId133" Type="http://schemas.openxmlformats.org/officeDocument/2006/relationships/image" Target="../media/image1153.png"/><Relationship Id="rId175" Type="http://schemas.openxmlformats.org/officeDocument/2006/relationships/image" Target="../media/image1174.png"/><Relationship Id="rId340" Type="http://schemas.openxmlformats.org/officeDocument/2006/relationships/customXml" Target="../ink/ink1100.xml"/><Relationship Id="rId361" Type="http://schemas.openxmlformats.org/officeDocument/2006/relationships/image" Target="../media/image615.png"/><Relationship Id="rId196" Type="http://schemas.openxmlformats.org/officeDocument/2006/relationships/customXml" Target="../ink/ink1051.xml"/><Relationship Id="rId200" Type="http://schemas.openxmlformats.org/officeDocument/2006/relationships/customXml" Target="../ink/ink1055.xml"/><Relationship Id="rId382" Type="http://schemas.openxmlformats.org/officeDocument/2006/relationships/customXml" Target="../ink/ink1121.xml"/><Relationship Id="rId417" Type="http://schemas.openxmlformats.org/officeDocument/2006/relationships/image" Target="../media/image976.png"/><Relationship Id="rId438" Type="http://schemas.openxmlformats.org/officeDocument/2006/relationships/customXml" Target="../ink/ink1149.xml"/><Relationship Id="rId459" Type="http://schemas.openxmlformats.org/officeDocument/2006/relationships/image" Target="../media/image1000.png"/><Relationship Id="rId221" Type="http://schemas.openxmlformats.org/officeDocument/2006/relationships/customXml" Target="../ink/ink1072.xml"/><Relationship Id="rId242" Type="http://schemas.openxmlformats.org/officeDocument/2006/relationships/image" Target="../media/image1192.png"/><Relationship Id="rId319" Type="http://schemas.openxmlformats.org/officeDocument/2006/relationships/image" Target="../media/image1199.png"/><Relationship Id="rId79" Type="http://schemas.openxmlformats.org/officeDocument/2006/relationships/image" Target="../media/image1126.png"/><Relationship Id="rId102" Type="http://schemas.openxmlformats.org/officeDocument/2006/relationships/customXml" Target="../ink/ink1028.xml"/><Relationship Id="rId123" Type="http://schemas.openxmlformats.org/officeDocument/2006/relationships/image" Target="../media/image1148.png"/><Relationship Id="rId330" Type="http://schemas.openxmlformats.org/officeDocument/2006/relationships/customXml" Target="../ink/ink1095.xml"/><Relationship Id="rId90" Type="http://schemas.openxmlformats.org/officeDocument/2006/relationships/customXml" Target="../ink/ink1022.xml"/><Relationship Id="rId186" Type="http://schemas.openxmlformats.org/officeDocument/2006/relationships/customXml" Target="../ink/ink1041.xml"/><Relationship Id="rId165" Type="http://schemas.openxmlformats.org/officeDocument/2006/relationships/image" Target="../media/image1169.png"/><Relationship Id="rId351" Type="http://schemas.openxmlformats.org/officeDocument/2006/relationships/image" Target="../media/image1215.png"/><Relationship Id="rId372" Type="http://schemas.openxmlformats.org/officeDocument/2006/relationships/customXml" Target="../ink/ink1116.xml"/><Relationship Id="rId393" Type="http://schemas.openxmlformats.org/officeDocument/2006/relationships/image" Target="../media/image964.png"/><Relationship Id="rId407" Type="http://schemas.openxmlformats.org/officeDocument/2006/relationships/image" Target="../media/image971.png"/><Relationship Id="rId428" Type="http://schemas.openxmlformats.org/officeDocument/2006/relationships/customXml" Target="../ink/ink1144.xml"/><Relationship Id="rId449" Type="http://schemas.openxmlformats.org/officeDocument/2006/relationships/image" Target="../media/image995.png"/><Relationship Id="rId211" Type="http://schemas.openxmlformats.org/officeDocument/2006/relationships/customXml" Target="../ink/ink1066.xml"/><Relationship Id="rId232" Type="http://schemas.openxmlformats.org/officeDocument/2006/relationships/image" Target="../media/image1187.png"/><Relationship Id="rId309" Type="http://schemas.openxmlformats.org/officeDocument/2006/relationships/image" Target="../media/image1194.png"/><Relationship Id="rId48" Type="http://schemas.openxmlformats.org/officeDocument/2006/relationships/customXml" Target="../ink/ink1012.xml"/><Relationship Id="rId113" Type="http://schemas.openxmlformats.org/officeDocument/2006/relationships/image" Target="../media/image1143.png"/><Relationship Id="rId320" Type="http://schemas.openxmlformats.org/officeDocument/2006/relationships/customXml" Target="../ink/ink1090.xml"/><Relationship Id="rId80" Type="http://schemas.openxmlformats.org/officeDocument/2006/relationships/customXml" Target="../ink/ink1017.xml"/><Relationship Id="rId197" Type="http://schemas.openxmlformats.org/officeDocument/2006/relationships/customXml" Target="../ink/ink1052.xml"/><Relationship Id="rId155" Type="http://schemas.openxmlformats.org/officeDocument/2006/relationships/image" Target="../media/image1164.png"/><Relationship Id="rId341" Type="http://schemas.openxmlformats.org/officeDocument/2006/relationships/image" Target="../media/image1210.png"/><Relationship Id="rId362" Type="http://schemas.openxmlformats.org/officeDocument/2006/relationships/customXml" Target="../ink/ink1111.xml"/><Relationship Id="rId383" Type="http://schemas.openxmlformats.org/officeDocument/2006/relationships/image" Target="../media/image959.png"/><Relationship Id="rId418" Type="http://schemas.openxmlformats.org/officeDocument/2006/relationships/customXml" Target="../ink/ink1139.xml"/><Relationship Id="rId439" Type="http://schemas.openxmlformats.org/officeDocument/2006/relationships/image" Target="../media/image990.png"/><Relationship Id="rId201" Type="http://schemas.openxmlformats.org/officeDocument/2006/relationships/customXml" Target="../ink/ink1056.xml"/><Relationship Id="rId222" Type="http://schemas.openxmlformats.org/officeDocument/2006/relationships/image" Target="../media/image1182.png"/><Relationship Id="rId243" Type="http://schemas.openxmlformats.org/officeDocument/2006/relationships/customXml" Target="../ink/ink1083.xml"/><Relationship Id="rId450" Type="http://schemas.openxmlformats.org/officeDocument/2006/relationships/customXml" Target="../ink/ink1155.xml"/><Relationship Id="rId103" Type="http://schemas.openxmlformats.org/officeDocument/2006/relationships/image" Target="../media/image1138.png"/><Relationship Id="rId310" Type="http://schemas.openxmlformats.org/officeDocument/2006/relationships/customXml" Target="../ink/ink1085.xml"/><Relationship Id="rId91" Type="http://schemas.openxmlformats.org/officeDocument/2006/relationships/image" Target="../media/image1132.png"/><Relationship Id="rId187" Type="http://schemas.openxmlformats.org/officeDocument/2006/relationships/customXml" Target="../ink/ink1042.xml"/><Relationship Id="rId145" Type="http://schemas.openxmlformats.org/officeDocument/2006/relationships/image" Target="../media/image1159.png"/><Relationship Id="rId331" Type="http://schemas.openxmlformats.org/officeDocument/2006/relationships/image" Target="../media/image1205.png"/><Relationship Id="rId352" Type="http://schemas.openxmlformats.org/officeDocument/2006/relationships/customXml" Target="../ink/ink1106.xml"/><Relationship Id="rId373" Type="http://schemas.openxmlformats.org/officeDocument/2006/relationships/image" Target="../media/image635.png"/><Relationship Id="rId394" Type="http://schemas.openxmlformats.org/officeDocument/2006/relationships/customXml" Target="../ink/ink1127.xml"/><Relationship Id="rId408" Type="http://schemas.openxmlformats.org/officeDocument/2006/relationships/customXml" Target="../ink/ink1134.xml"/><Relationship Id="rId429" Type="http://schemas.openxmlformats.org/officeDocument/2006/relationships/image" Target="../media/image985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067.xml"/><Relationship Id="rId233" Type="http://schemas.openxmlformats.org/officeDocument/2006/relationships/customXml" Target="../ink/ink1078.xml"/><Relationship Id="rId440" Type="http://schemas.openxmlformats.org/officeDocument/2006/relationships/customXml" Target="../ink/ink1150.xml"/><Relationship Id="rId114" Type="http://schemas.openxmlformats.org/officeDocument/2006/relationships/customXml" Target="../ink/ink1034.xml"/><Relationship Id="rId81" Type="http://schemas.openxmlformats.org/officeDocument/2006/relationships/image" Target="../media/image1127.png"/><Relationship Id="rId135" Type="http://schemas.openxmlformats.org/officeDocument/2006/relationships/image" Target="../media/image1154.png"/><Relationship Id="rId198" Type="http://schemas.openxmlformats.org/officeDocument/2006/relationships/customXml" Target="../ink/ink1053.xml"/><Relationship Id="rId177" Type="http://schemas.openxmlformats.org/officeDocument/2006/relationships/image" Target="../media/image1175.png"/><Relationship Id="rId321" Type="http://schemas.openxmlformats.org/officeDocument/2006/relationships/image" Target="../media/image1200.png"/><Relationship Id="rId342" Type="http://schemas.openxmlformats.org/officeDocument/2006/relationships/customXml" Target="../ink/ink1101.xml"/><Relationship Id="rId363" Type="http://schemas.openxmlformats.org/officeDocument/2006/relationships/image" Target="../media/image40011.png"/><Relationship Id="rId384" Type="http://schemas.openxmlformats.org/officeDocument/2006/relationships/customXml" Target="../ink/ink1122.xml"/><Relationship Id="rId419" Type="http://schemas.openxmlformats.org/officeDocument/2006/relationships/image" Target="../media/image977.png"/><Relationship Id="rId202" Type="http://schemas.openxmlformats.org/officeDocument/2006/relationships/customXml" Target="../ink/ink1057.xml"/><Relationship Id="rId223" Type="http://schemas.openxmlformats.org/officeDocument/2006/relationships/customXml" Target="../ink/ink1073.xml"/><Relationship Id="rId244" Type="http://schemas.openxmlformats.org/officeDocument/2006/relationships/image" Target="../media/image1193.png"/><Relationship Id="rId430" Type="http://schemas.openxmlformats.org/officeDocument/2006/relationships/customXml" Target="../ink/ink1145.xml"/><Relationship Id="rId451" Type="http://schemas.openxmlformats.org/officeDocument/2006/relationships/image" Target="../media/image996.png"/><Relationship Id="rId104" Type="http://schemas.openxmlformats.org/officeDocument/2006/relationships/customXml" Target="../ink/ink1029.xml"/><Relationship Id="rId125" Type="http://schemas.openxmlformats.org/officeDocument/2006/relationships/image" Target="../media/image1149.png"/><Relationship Id="rId188" Type="http://schemas.openxmlformats.org/officeDocument/2006/relationships/customXml" Target="../ink/ink1043.xml"/><Relationship Id="rId167" Type="http://schemas.openxmlformats.org/officeDocument/2006/relationships/image" Target="../media/image1170.png"/><Relationship Id="rId311" Type="http://schemas.openxmlformats.org/officeDocument/2006/relationships/image" Target="../media/image1195.png"/><Relationship Id="rId332" Type="http://schemas.openxmlformats.org/officeDocument/2006/relationships/customXml" Target="../ink/ink1096.xml"/><Relationship Id="rId353" Type="http://schemas.openxmlformats.org/officeDocument/2006/relationships/image" Target="../media/image611.png"/><Relationship Id="rId374" Type="http://schemas.openxmlformats.org/officeDocument/2006/relationships/customXml" Target="../ink/ink1117.xml"/><Relationship Id="rId395" Type="http://schemas.openxmlformats.org/officeDocument/2006/relationships/image" Target="../media/image965.png"/><Relationship Id="rId409" Type="http://schemas.openxmlformats.org/officeDocument/2006/relationships/image" Target="../media/image972.png"/><Relationship Id="rId71" Type="http://schemas.openxmlformats.org/officeDocument/2006/relationships/image" Target="../media/image1122.png"/><Relationship Id="rId92" Type="http://schemas.openxmlformats.org/officeDocument/2006/relationships/customXml" Target="../ink/ink1023.xml"/><Relationship Id="rId213" Type="http://schemas.openxmlformats.org/officeDocument/2006/relationships/customXml" Target="../ink/ink1068.xml"/><Relationship Id="rId234" Type="http://schemas.openxmlformats.org/officeDocument/2006/relationships/image" Target="../media/image1188.png"/><Relationship Id="rId420" Type="http://schemas.openxmlformats.org/officeDocument/2006/relationships/customXml" Target="../ink/ink11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Shape 1"/>
          <p:cNvSpPr txBox="1"/>
          <p:nvPr/>
        </p:nvSpPr>
        <p:spPr>
          <a:xfrm>
            <a:off x="228600" y="332640"/>
            <a:ext cx="9372600" cy="2270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r>
              <a:rPr lang="fi-FI" sz="3200" b="1" dirty="0">
                <a:solidFill>
                  <a:srgbClr val="FFFFFF"/>
                </a:solidFill>
                <a:latin typeface="Arial"/>
              </a:rPr>
              <a:t>Cosmic ray interactions with air nuclei  </a:t>
            </a:r>
            <a:r>
              <a:rPr lang="fi-FI" sz="3200" b="1" dirty="0">
                <a:latin typeface="Arial"/>
              </a:rPr>
              <a:t>   </a:t>
            </a:r>
            <a:r>
              <a:rPr lang="fi-FI" sz="4400" b="1" dirty="0">
                <a:latin typeface="Arial"/>
              </a:rPr>
              <a:t>
</a:t>
            </a:r>
            <a:r>
              <a:rPr lang="fi-FI" sz="3200" b="1" i="1" dirty="0">
                <a:solidFill>
                  <a:srgbClr val="FF0000"/>
                </a:solidFill>
                <a:latin typeface="Arial"/>
              </a:rPr>
              <a:t>              </a:t>
            </a:r>
            <a:r>
              <a:rPr lang="fi-FI" sz="3200" b="1" i="1" dirty="0">
                <a:solidFill>
                  <a:srgbClr val="FF0000"/>
                </a:solidFill>
                <a:latin typeface="Liberation Serif;Times New Roman"/>
              </a:rPr>
              <a:t>
</a:t>
            </a:r>
            <a:endParaRPr dirty="0"/>
          </a:p>
        </p:txBody>
      </p:sp>
      <p:sp>
        <p:nvSpPr>
          <p:cNvPr id="40" name="TextShape 2"/>
          <p:cNvSpPr txBox="1"/>
          <p:nvPr/>
        </p:nvSpPr>
        <p:spPr>
          <a:xfrm>
            <a:off x="529560" y="1467720"/>
            <a:ext cx="9071640" cy="498960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fi-FI" sz="2000" dirty="0">
                <a:latin typeface="Arial"/>
              </a:rPr>
              <a:t>                                                        </a:t>
            </a:r>
            <a:endParaRPr dirty="0"/>
          </a:p>
          <a:p>
            <a:r>
              <a:rPr lang="fi-FI" sz="2000" dirty="0">
                <a:latin typeface="Liberation Serif;Times New Roman"/>
              </a:rPr>
              <a:t>                                                           </a:t>
            </a:r>
            <a:endParaRPr dirty="0"/>
          </a:p>
          <a:p>
            <a:r>
              <a:rPr lang="fi-FI" sz="2000" dirty="0">
                <a:latin typeface="Liberation Serif;Times New Roman"/>
              </a:rPr>
              <a:t>                                                             </a:t>
            </a:r>
            <a:endParaRPr dirty="0"/>
          </a:p>
          <a:p>
            <a:r>
              <a:rPr lang="fi-FI" sz="2000" dirty="0">
                <a:latin typeface="Liberation Serif;Times New Roman"/>
              </a:rPr>
              <a:t>                                                     </a:t>
            </a:r>
            <a:r>
              <a:rPr lang="fi-FI" sz="3200" dirty="0">
                <a:latin typeface="Liberation Serif;Times New Roman"/>
              </a:rPr>
              <a:t>Sukanta Panda</a:t>
            </a:r>
            <a:endParaRPr dirty="0"/>
          </a:p>
          <a:p>
            <a:r>
              <a:rPr lang="fi-FI" sz="3200" dirty="0">
                <a:latin typeface="Liberation Serif;Times New Roman"/>
              </a:rPr>
              <a:t>                                 IISER Bhopal</a:t>
            </a:r>
            <a:endParaRPr dirty="0"/>
          </a:p>
          <a:p>
            <a:endParaRPr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5C39F2C-0B35-47F2-B707-85FD3D18C3AE}"/>
                  </a:ext>
                </a:extLst>
              </p14:cNvPr>
              <p14:cNvContentPartPr/>
              <p14:nvPr/>
            </p14:nvContentPartPr>
            <p14:xfrm>
              <a:off x="5695020" y="12259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5C39F2C-0B35-47F2-B707-85FD3D18C3A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86020" y="1216980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DD8C986-BEA5-4107-9693-CBECC7C582F0}"/>
                  </a:ext>
                </a:extLst>
              </p14:cNvPr>
              <p14:cNvContentPartPr/>
              <p14:nvPr/>
            </p14:nvContentPartPr>
            <p14:xfrm>
              <a:off x="771300" y="308340"/>
              <a:ext cx="315720" cy="261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DD8C986-BEA5-4107-9693-CBECC7C582F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3660" y="290340"/>
                <a:ext cx="3513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2B433A6-96EB-48D4-BC75-53366E4C67AF}"/>
                  </a:ext>
                </a:extLst>
              </p14:cNvPr>
              <p14:cNvContentPartPr/>
              <p14:nvPr/>
            </p14:nvContentPartPr>
            <p14:xfrm>
              <a:off x="1108620" y="353700"/>
              <a:ext cx="675720" cy="19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2B433A6-96EB-48D4-BC75-53366E4C67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90980" y="335700"/>
                <a:ext cx="71136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FB2310A8-277E-4967-BC8D-FD85C2CE3CFA}"/>
                  </a:ext>
                </a:extLst>
              </p14:cNvPr>
              <p14:cNvContentPartPr/>
              <p14:nvPr/>
            </p14:nvContentPartPr>
            <p14:xfrm>
              <a:off x="2121300" y="188820"/>
              <a:ext cx="1395360" cy="41328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FB2310A8-277E-4967-BC8D-FD85C2CE3C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3660" y="171180"/>
                <a:ext cx="143100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BDA2D12-62D1-4805-A284-24FF6FADAD5E}"/>
                  </a:ext>
                </a:extLst>
              </p14:cNvPr>
              <p14:cNvContentPartPr/>
              <p14:nvPr/>
            </p14:nvContentPartPr>
            <p14:xfrm>
              <a:off x="792540" y="755460"/>
              <a:ext cx="24480" cy="7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BDA2D12-62D1-4805-A284-24FF6FADAD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900" y="737820"/>
                <a:ext cx="60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403804-2E6C-4EB6-B802-93B202044223}"/>
                  </a:ext>
                </a:extLst>
              </p14:cNvPr>
              <p14:cNvContentPartPr/>
              <p14:nvPr/>
            </p14:nvContentPartPr>
            <p14:xfrm>
              <a:off x="782100" y="737100"/>
              <a:ext cx="3465000" cy="4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403804-2E6C-4EB6-B802-93B2020442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64460" y="719460"/>
                <a:ext cx="35006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8170D7D7-7F55-4DB3-90A9-B1D367030F06}"/>
                  </a:ext>
                </a:extLst>
              </p14:cNvPr>
              <p14:cNvContentPartPr/>
              <p14:nvPr/>
            </p14:nvContentPartPr>
            <p14:xfrm>
              <a:off x="6450300" y="1625580"/>
              <a:ext cx="20160" cy="97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8170D7D7-7F55-4DB3-90A9-B1D367030F0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32616" y="1607580"/>
                <a:ext cx="55175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BF3F2ABE-1C44-42F6-8515-F3F579162342}"/>
                  </a:ext>
                </a:extLst>
              </p14:cNvPr>
              <p14:cNvContentPartPr/>
              <p14:nvPr/>
            </p14:nvContentPartPr>
            <p14:xfrm>
              <a:off x="6388380" y="1579140"/>
              <a:ext cx="37080" cy="8100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BF3F2ABE-1C44-42F6-8515-F3F57916234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0380" y="1561140"/>
                <a:ext cx="7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370661C-BEB9-473A-BF1A-76EF4A0AE92A}"/>
                  </a:ext>
                </a:extLst>
              </p14:cNvPr>
              <p14:cNvContentPartPr/>
              <p14:nvPr/>
            </p14:nvContentPartPr>
            <p14:xfrm>
              <a:off x="828900" y="2603700"/>
              <a:ext cx="32040" cy="275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370661C-BEB9-473A-BF1A-76EF4A0AE9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11260" y="2586060"/>
                <a:ext cx="676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8BDEFA1-99F0-4BB1-BAB6-9AB65A1D9E36}"/>
                  </a:ext>
                </a:extLst>
              </p14:cNvPr>
              <p14:cNvContentPartPr/>
              <p14:nvPr/>
            </p14:nvContentPartPr>
            <p14:xfrm>
              <a:off x="941940" y="2613420"/>
              <a:ext cx="20160" cy="21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8BDEFA1-99F0-4BB1-BAB6-9AB65A1D9E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24300" y="2595780"/>
                <a:ext cx="558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EB55CD7-E64A-4011-9A91-EB15AF33A378}"/>
                  </a:ext>
                </a:extLst>
              </p14:cNvPr>
              <p14:cNvContentPartPr/>
              <p14:nvPr/>
            </p14:nvContentPartPr>
            <p14:xfrm>
              <a:off x="811620" y="2470860"/>
              <a:ext cx="492120" cy="13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EB55CD7-E64A-4011-9A91-EB15AF33A37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3980" y="2452860"/>
                <a:ext cx="52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212CA94-ED8F-41F2-8F2E-0FFB30A2501B}"/>
                  </a:ext>
                </a:extLst>
              </p14:cNvPr>
              <p14:cNvContentPartPr/>
              <p14:nvPr/>
            </p14:nvContentPartPr>
            <p14:xfrm>
              <a:off x="1480140" y="2618460"/>
              <a:ext cx="487800" cy="22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212CA94-ED8F-41F2-8F2E-0FFB30A2501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2140" y="2600820"/>
                <a:ext cx="52344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5D2B733-5388-4A1B-8A7D-F381BDDAF113}"/>
                  </a:ext>
                </a:extLst>
              </p14:cNvPr>
              <p14:cNvContentPartPr/>
              <p14:nvPr/>
            </p14:nvContentPartPr>
            <p14:xfrm>
              <a:off x="2283660" y="2523060"/>
              <a:ext cx="307440" cy="394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5D2B733-5388-4A1B-8A7D-F381BDDAF1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66020" y="2505420"/>
                <a:ext cx="3430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05AA84F-8114-499B-A86D-A4EC27FB910A}"/>
                  </a:ext>
                </a:extLst>
              </p14:cNvPr>
              <p14:cNvContentPartPr/>
              <p14:nvPr/>
            </p14:nvContentPartPr>
            <p14:xfrm>
              <a:off x="2638260" y="2430540"/>
              <a:ext cx="13608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05AA84F-8114-499B-A86D-A4EC27FB910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20620" y="2412540"/>
                <a:ext cx="1717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C565D3D-CDEF-4B0A-AD0E-BD7A20AA4C75}"/>
                  </a:ext>
                </a:extLst>
              </p14:cNvPr>
              <p14:cNvContentPartPr/>
              <p14:nvPr/>
            </p14:nvContentPartPr>
            <p14:xfrm>
              <a:off x="3010500" y="2502540"/>
              <a:ext cx="228600" cy="302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C565D3D-CDEF-4B0A-AD0E-BD7A20AA4C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60" y="2484540"/>
                <a:ext cx="264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49C71E-E41A-425A-AF56-00763626FD8C}"/>
                  </a:ext>
                </a:extLst>
              </p14:cNvPr>
              <p14:cNvContentPartPr/>
              <p14:nvPr/>
            </p14:nvContentPartPr>
            <p14:xfrm>
              <a:off x="3538980" y="2374380"/>
              <a:ext cx="251280" cy="301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49C71E-E41A-425A-AF56-00763626FD8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521340" y="2356740"/>
                <a:ext cx="286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CE10C80-4848-4BB8-9B5B-A6FCB0897C54}"/>
                  </a:ext>
                </a:extLst>
              </p14:cNvPr>
              <p14:cNvContentPartPr/>
              <p14:nvPr/>
            </p14:nvContentPartPr>
            <p14:xfrm>
              <a:off x="3689820" y="2642940"/>
              <a:ext cx="272880" cy="352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CE10C80-4848-4BB8-9B5B-A6FCB0897C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71820" y="2625300"/>
                <a:ext cx="3085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D835145-489C-40BC-B792-0E80F4D4E68D}"/>
                  </a:ext>
                </a:extLst>
              </p14:cNvPr>
              <p14:cNvContentPartPr/>
              <p14:nvPr/>
            </p14:nvContentPartPr>
            <p14:xfrm>
              <a:off x="3493980" y="2266380"/>
              <a:ext cx="312480" cy="43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D835145-489C-40BC-B792-0E80F4D4E6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75980" y="2248740"/>
                <a:ext cx="3481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AEEF96-6DAA-4769-8DB3-391D1D843364}"/>
                  </a:ext>
                </a:extLst>
              </p14:cNvPr>
              <p14:cNvContentPartPr/>
              <p14:nvPr/>
            </p14:nvContentPartPr>
            <p14:xfrm>
              <a:off x="4927140" y="2508660"/>
              <a:ext cx="64800" cy="257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AEEF96-6DAA-4769-8DB3-391D1D8433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09500" y="2490660"/>
                <a:ext cx="100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C62A9A-09EB-4206-9183-8F8868257628}"/>
                  </a:ext>
                </a:extLst>
              </p14:cNvPr>
              <p14:cNvContentPartPr/>
              <p14:nvPr/>
            </p14:nvContentPartPr>
            <p14:xfrm>
              <a:off x="5012460" y="2543580"/>
              <a:ext cx="46440" cy="230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C62A9A-09EB-4206-9183-8F886825762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94820" y="2525580"/>
                <a:ext cx="8208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D958433-DF30-490C-9976-75EAFE400ADE}"/>
                  </a:ext>
                </a:extLst>
              </p14:cNvPr>
              <p14:cNvContentPartPr/>
              <p14:nvPr/>
            </p14:nvContentPartPr>
            <p14:xfrm>
              <a:off x="4926060" y="2340540"/>
              <a:ext cx="435600" cy="154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D958433-DF30-490C-9976-75EAFE400AD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08420" y="2322900"/>
                <a:ext cx="4712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55B0517-C9F7-47EB-9E1C-D6D920CFB8A2}"/>
                  </a:ext>
                </a:extLst>
              </p14:cNvPr>
              <p14:cNvContentPartPr/>
              <p14:nvPr/>
            </p14:nvContentPartPr>
            <p14:xfrm>
              <a:off x="5320980" y="2284380"/>
              <a:ext cx="43560" cy="282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55B0517-C9F7-47EB-9E1C-D6D920CFB8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03340" y="2266380"/>
                <a:ext cx="7920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B446DB-00BC-4745-91C8-598EFDBA92DF}"/>
                  </a:ext>
                </a:extLst>
              </p14:cNvPr>
              <p14:cNvContentPartPr/>
              <p14:nvPr/>
            </p14:nvContentPartPr>
            <p14:xfrm>
              <a:off x="5155740" y="2395980"/>
              <a:ext cx="299880" cy="40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B446DB-00BC-4745-91C8-598EFDBA92D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8100" y="2378340"/>
                <a:ext cx="3355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986B32F-B375-4CC4-B135-F499DFF6F070}"/>
                  </a:ext>
                </a:extLst>
              </p14:cNvPr>
              <p14:cNvContentPartPr/>
              <p14:nvPr/>
            </p14:nvContentPartPr>
            <p14:xfrm>
              <a:off x="5298300" y="2280780"/>
              <a:ext cx="33840" cy="386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986B32F-B375-4CC4-B135-F499DFF6F0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80660" y="2263140"/>
                <a:ext cx="69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F7125FD-E978-449E-B377-F9D56E349FA4}"/>
                  </a:ext>
                </a:extLst>
              </p14:cNvPr>
              <p14:cNvContentPartPr/>
              <p14:nvPr/>
            </p14:nvContentPartPr>
            <p14:xfrm>
              <a:off x="5676660" y="2505060"/>
              <a:ext cx="473760" cy="19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F7125FD-E978-449E-B377-F9D56E349FA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658660" y="2487420"/>
                <a:ext cx="50940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65928FE-6D2C-44EF-981E-566F108BAA9A}"/>
                  </a:ext>
                </a:extLst>
              </p14:cNvPr>
              <p14:cNvContentPartPr/>
              <p14:nvPr/>
            </p14:nvContentPartPr>
            <p14:xfrm>
              <a:off x="6519420" y="2414700"/>
              <a:ext cx="324000" cy="40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65928FE-6D2C-44EF-981E-566F108BAA9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01420" y="2396700"/>
                <a:ext cx="35964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27BAA9D-3490-45EC-861B-04ACD91046A6}"/>
                  </a:ext>
                </a:extLst>
              </p14:cNvPr>
              <p14:cNvContentPartPr/>
              <p14:nvPr/>
            </p14:nvContentPartPr>
            <p14:xfrm>
              <a:off x="6913620" y="2266380"/>
              <a:ext cx="126360" cy="33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27BAA9D-3490-45EC-861B-04ACD91046A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95980" y="2248740"/>
                <a:ext cx="1620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1AB04C-6AAE-4219-B62D-48AA3127A731}"/>
                  </a:ext>
                </a:extLst>
              </p14:cNvPr>
              <p14:cNvContentPartPr/>
              <p14:nvPr/>
            </p14:nvContentPartPr>
            <p14:xfrm>
              <a:off x="7012980" y="2191140"/>
              <a:ext cx="656640" cy="34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1AB04C-6AAE-4219-B62D-48AA3127A7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995340" y="2173500"/>
                <a:ext cx="6922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C904B4-8EB7-4B47-8A83-8388865130D8}"/>
                  </a:ext>
                </a:extLst>
              </p14:cNvPr>
              <p14:cNvContentPartPr/>
              <p14:nvPr/>
            </p14:nvContentPartPr>
            <p14:xfrm>
              <a:off x="7495020" y="2339820"/>
              <a:ext cx="44280" cy="302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C904B4-8EB7-4B47-8A83-8388865130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77380" y="2322180"/>
                <a:ext cx="799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F268F50-3FAC-4F62-9A7A-68C34EB78759}"/>
                  </a:ext>
                </a:extLst>
              </p14:cNvPr>
              <p14:cNvContentPartPr/>
              <p14:nvPr/>
            </p14:nvContentPartPr>
            <p14:xfrm>
              <a:off x="8011260" y="2245860"/>
              <a:ext cx="163080" cy="3297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F268F50-3FAC-4F62-9A7A-68C34EB787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93620" y="2227860"/>
                <a:ext cx="19872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19979B6-7C51-447B-8E95-51E19BA5439F}"/>
                  </a:ext>
                </a:extLst>
              </p14:cNvPr>
              <p14:cNvContentPartPr/>
              <p14:nvPr/>
            </p14:nvContentPartPr>
            <p14:xfrm>
              <a:off x="8137620" y="2542860"/>
              <a:ext cx="305640" cy="31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19979B6-7C51-447B-8E95-51E19BA5439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119620" y="2525220"/>
                <a:ext cx="3412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7B524E71-B268-44A5-A1E3-439F8C239D10}"/>
                  </a:ext>
                </a:extLst>
              </p14:cNvPr>
              <p14:cNvContentPartPr/>
              <p14:nvPr/>
            </p14:nvContentPartPr>
            <p14:xfrm>
              <a:off x="4978980" y="3433860"/>
              <a:ext cx="1440" cy="10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7B524E71-B268-44A5-A1E3-439F8C239D1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960980" y="3415860"/>
                <a:ext cx="37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E365199E-595E-44B7-AB45-386AE6746B02}"/>
                  </a:ext>
                </a:extLst>
              </p14:cNvPr>
              <p14:cNvContentPartPr/>
              <p14:nvPr/>
            </p14:nvContentPartPr>
            <p14:xfrm>
              <a:off x="5993460" y="3393180"/>
              <a:ext cx="57960" cy="2052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E365199E-595E-44B7-AB45-386AE6746B0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5460" y="3375180"/>
                <a:ext cx="936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8C60158-9D75-43CC-99BD-28D8065A6DEB}"/>
                  </a:ext>
                </a:extLst>
              </p14:cNvPr>
              <p14:cNvContentPartPr/>
              <p14:nvPr/>
            </p14:nvContentPartPr>
            <p14:xfrm>
              <a:off x="7462260" y="3140820"/>
              <a:ext cx="430200" cy="320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8C60158-9D75-43CC-99BD-28D8065A6D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44620" y="3122820"/>
                <a:ext cx="46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720019D-EF06-42BF-BBD5-36E9AF95967E}"/>
                  </a:ext>
                </a:extLst>
              </p14:cNvPr>
              <p14:cNvContentPartPr/>
              <p14:nvPr/>
            </p14:nvContentPartPr>
            <p14:xfrm>
              <a:off x="7913340" y="3229020"/>
              <a:ext cx="560520" cy="46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720019D-EF06-42BF-BBD5-36E9AF95967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895700" y="3211020"/>
                <a:ext cx="59616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82AD942-B868-457F-806C-3FBA0313241E}"/>
                  </a:ext>
                </a:extLst>
              </p14:cNvPr>
              <p14:cNvContentPartPr/>
              <p14:nvPr/>
            </p14:nvContentPartPr>
            <p14:xfrm>
              <a:off x="8688060" y="3166380"/>
              <a:ext cx="330120" cy="17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82AD942-B868-457F-806C-3FBA0313241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670420" y="3148380"/>
                <a:ext cx="3657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8B7183-8EBD-47A1-AA8E-118A2F956CEE}"/>
                  </a:ext>
                </a:extLst>
              </p14:cNvPr>
              <p14:cNvContentPartPr/>
              <p14:nvPr/>
            </p14:nvContentPartPr>
            <p14:xfrm>
              <a:off x="8976060" y="3090060"/>
              <a:ext cx="33120" cy="7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8B7183-8EBD-47A1-AA8E-118A2F956CE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958060" y="3072420"/>
                <a:ext cx="687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3A7BAB-4B17-48B7-B7AA-B0A51095121B}"/>
                  </a:ext>
                </a:extLst>
              </p14:cNvPr>
              <p14:cNvContentPartPr/>
              <p14:nvPr/>
            </p14:nvContentPartPr>
            <p14:xfrm>
              <a:off x="9049860" y="2965500"/>
              <a:ext cx="356040" cy="396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3A7BAB-4B17-48B7-B7AA-B0A5109512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032220" y="2947500"/>
                <a:ext cx="39168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45ACB82-BE02-464D-8769-B4ED2BDA68A7}"/>
                  </a:ext>
                </a:extLst>
              </p14:cNvPr>
              <p14:cNvContentPartPr/>
              <p14:nvPr/>
            </p14:nvContentPartPr>
            <p14:xfrm>
              <a:off x="9320220" y="3010860"/>
              <a:ext cx="385200" cy="249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45ACB82-BE02-464D-8769-B4ED2BDA68A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302580" y="2993220"/>
                <a:ext cx="4208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A8D3565-60B8-47B9-AA6A-C63F01321095}"/>
                  </a:ext>
                </a:extLst>
              </p14:cNvPr>
              <p14:cNvContentPartPr/>
              <p14:nvPr/>
            </p14:nvContentPartPr>
            <p14:xfrm>
              <a:off x="7631460" y="4617900"/>
              <a:ext cx="241560" cy="32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A8D3565-60B8-47B9-AA6A-C63F0132109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3820" y="4599900"/>
                <a:ext cx="27720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2F11A1B-2015-42F5-9E08-60F37BB7DB2E}"/>
                  </a:ext>
                </a:extLst>
              </p14:cNvPr>
              <p14:cNvContentPartPr/>
              <p14:nvPr/>
            </p14:nvContentPartPr>
            <p14:xfrm>
              <a:off x="8154540" y="4627980"/>
              <a:ext cx="204840" cy="197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2F11A1B-2015-42F5-9E08-60F37BB7DB2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136900" y="4609980"/>
                <a:ext cx="240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D5375C7-076E-4300-9DE8-BDC5DCF9F89F}"/>
                  </a:ext>
                </a:extLst>
              </p14:cNvPr>
              <p14:cNvContentPartPr/>
              <p14:nvPr/>
            </p14:nvContentPartPr>
            <p14:xfrm>
              <a:off x="8110260" y="4525020"/>
              <a:ext cx="536400" cy="329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D5375C7-076E-4300-9DE8-BDC5DCF9F89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092260" y="4507020"/>
                <a:ext cx="57204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401ABD7-4526-409B-8339-DC9620E3A710}"/>
                  </a:ext>
                </a:extLst>
              </p14:cNvPr>
              <p14:cNvContentPartPr/>
              <p14:nvPr/>
            </p14:nvContentPartPr>
            <p14:xfrm>
              <a:off x="8735940" y="4572900"/>
              <a:ext cx="146880" cy="2736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401ABD7-4526-409B-8339-DC9620E3A7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718300" y="4554900"/>
                <a:ext cx="1825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ADEEB59-CC71-4A03-8C03-D49CB2694529}"/>
                  </a:ext>
                </a:extLst>
              </p14:cNvPr>
              <p14:cNvContentPartPr/>
              <p14:nvPr/>
            </p14:nvContentPartPr>
            <p14:xfrm>
              <a:off x="8939700" y="4372740"/>
              <a:ext cx="134640" cy="20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ADEEB59-CC71-4A03-8C03-D49CB269452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922060" y="4355100"/>
                <a:ext cx="170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464E20-7256-4A03-817B-FE4DF72148D6}"/>
                  </a:ext>
                </a:extLst>
              </p14:cNvPr>
              <p14:cNvContentPartPr/>
              <p14:nvPr/>
            </p14:nvContentPartPr>
            <p14:xfrm>
              <a:off x="9171540" y="4250700"/>
              <a:ext cx="156600" cy="46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464E20-7256-4A03-817B-FE4DF72148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9153540" y="4233060"/>
                <a:ext cx="1922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11D8638-19C8-4212-855D-0509C80648B0}"/>
                  </a:ext>
                </a:extLst>
              </p14:cNvPr>
              <p14:cNvContentPartPr/>
              <p14:nvPr/>
            </p14:nvContentPartPr>
            <p14:xfrm>
              <a:off x="9193500" y="4296060"/>
              <a:ext cx="136800" cy="202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11D8638-19C8-4212-855D-0509C80648B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175860" y="4278060"/>
                <a:ext cx="172440" cy="23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3" name="Group 142">
            <a:extLst>
              <a:ext uri="{FF2B5EF4-FFF2-40B4-BE49-F238E27FC236}">
                <a16:creationId xmlns:a16="http://schemas.microsoft.com/office/drawing/2014/main" id="{84E2F991-EECC-47B0-A71A-34C38577180A}"/>
              </a:ext>
            </a:extLst>
          </p:cNvPr>
          <p:cNvGrpSpPr/>
          <p:nvPr/>
        </p:nvGrpSpPr>
        <p:grpSpPr>
          <a:xfrm>
            <a:off x="779580" y="6233940"/>
            <a:ext cx="366120" cy="409680"/>
            <a:chOff x="779580" y="6233940"/>
            <a:chExt cx="366120" cy="40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EC1A91BA-4252-40FF-BE8C-B13606CC4A85}"/>
                    </a:ext>
                  </a:extLst>
                </p14:cNvPr>
                <p14:cNvContentPartPr/>
                <p14:nvPr/>
              </p14:nvContentPartPr>
              <p14:xfrm>
                <a:off x="779580" y="6388380"/>
                <a:ext cx="187560" cy="540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EC1A91BA-4252-40FF-BE8C-B13606CC4A8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61580" y="6370740"/>
                  <a:ext cx="2232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33024292-9ACD-4B24-955D-AE19402217F4}"/>
                    </a:ext>
                  </a:extLst>
                </p14:cNvPr>
                <p14:cNvContentPartPr/>
                <p14:nvPr/>
              </p14:nvContentPartPr>
              <p14:xfrm>
                <a:off x="791100" y="6470100"/>
                <a:ext cx="201960" cy="482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3024292-9ACD-4B24-955D-AE19402217F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73460" y="6452100"/>
                  <a:ext cx="237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7C0E644-B4F7-4146-96F9-4E737697B16C}"/>
                    </a:ext>
                  </a:extLst>
                </p14:cNvPr>
                <p14:cNvContentPartPr/>
                <p14:nvPr/>
              </p14:nvContentPartPr>
              <p14:xfrm>
                <a:off x="940140" y="6233940"/>
                <a:ext cx="205560" cy="4096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7C0E644-B4F7-4146-96F9-4E737697B16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22500" y="6216300"/>
                  <a:ext cx="241200" cy="44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A6BABAD-FA00-4BB5-89A2-C3DEEFB4DAFE}"/>
              </a:ext>
            </a:extLst>
          </p:cNvPr>
          <p:cNvGrpSpPr/>
          <p:nvPr/>
        </p:nvGrpSpPr>
        <p:grpSpPr>
          <a:xfrm>
            <a:off x="1641420" y="4033980"/>
            <a:ext cx="5605200" cy="2624040"/>
            <a:chOff x="1641420" y="4033980"/>
            <a:chExt cx="5605200" cy="262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ADC3731-9DB5-413E-88C2-4F90F14C7226}"/>
                    </a:ext>
                  </a:extLst>
                </p14:cNvPr>
                <p14:cNvContentPartPr/>
                <p14:nvPr/>
              </p14:nvContentPartPr>
              <p14:xfrm>
                <a:off x="2056140" y="4164300"/>
                <a:ext cx="39600" cy="3718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ADC3731-9DB5-413E-88C2-4F90F14C722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038500" y="4146300"/>
                  <a:ext cx="7524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9057726B-3A06-4091-BD6C-2EBFAFF9F9DA}"/>
                    </a:ext>
                  </a:extLst>
                </p14:cNvPr>
                <p14:cNvContentPartPr/>
                <p14:nvPr/>
              </p14:nvContentPartPr>
              <p14:xfrm>
                <a:off x="2051460" y="4033980"/>
                <a:ext cx="282240" cy="2246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9057726B-3A06-4091-BD6C-2EBFAFF9F9D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033460" y="4016340"/>
                  <a:ext cx="31788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6967DA02-0E44-4C0D-A36A-932FC0E9C3B8}"/>
                    </a:ext>
                  </a:extLst>
                </p14:cNvPr>
                <p14:cNvContentPartPr/>
                <p14:nvPr/>
              </p14:nvContentPartPr>
              <p14:xfrm>
                <a:off x="2246940" y="4537980"/>
                <a:ext cx="21600" cy="1522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6967DA02-0E44-4C0D-A36A-932FC0E9C3B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228940" y="4519980"/>
                  <a:ext cx="572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DFB50D5A-0EA9-443F-BD37-925E808E4FE4}"/>
                    </a:ext>
                  </a:extLst>
                </p14:cNvPr>
                <p14:cNvContentPartPr/>
                <p14:nvPr/>
              </p14:nvContentPartPr>
              <p14:xfrm>
                <a:off x="2340180" y="4463820"/>
                <a:ext cx="36720" cy="2059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DFB50D5A-0EA9-443F-BD37-925E808E4FE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322180" y="4446180"/>
                  <a:ext cx="7236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86049C49-741B-4F04-B4A5-9BC143ADAEA0}"/>
                    </a:ext>
                  </a:extLst>
                </p14:cNvPr>
                <p14:cNvContentPartPr/>
                <p14:nvPr/>
              </p14:nvContentPartPr>
              <p14:xfrm>
                <a:off x="2254860" y="4428900"/>
                <a:ext cx="153360" cy="730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86049C49-741B-4F04-B4A5-9BC143ADAEA0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237220" y="4411260"/>
                  <a:ext cx="1890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9737CAE-428E-47C3-894A-CB8248D6BA94}"/>
                    </a:ext>
                  </a:extLst>
                </p14:cNvPr>
                <p14:cNvContentPartPr/>
                <p14:nvPr/>
              </p14:nvContentPartPr>
              <p14:xfrm>
                <a:off x="2579940" y="4476780"/>
                <a:ext cx="288720" cy="1645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9737CAE-428E-47C3-894A-CB8248D6BA94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562300" y="4459140"/>
                  <a:ext cx="3243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9A32864A-F3B0-43F3-ABD3-67F4404BBCBE}"/>
                    </a:ext>
                  </a:extLst>
                </p14:cNvPr>
                <p14:cNvContentPartPr/>
                <p14:nvPr/>
              </p14:nvContentPartPr>
              <p14:xfrm>
                <a:off x="3091500" y="4422780"/>
                <a:ext cx="210240" cy="2142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9A32864A-F3B0-43F3-ABD3-67F4404BBCBE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073500" y="4405140"/>
                  <a:ext cx="24588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2FBC5300-D07D-4763-A809-AA78E6BB3A14}"/>
                    </a:ext>
                  </a:extLst>
                </p14:cNvPr>
                <p14:cNvContentPartPr/>
                <p14:nvPr/>
              </p14:nvContentPartPr>
              <p14:xfrm>
                <a:off x="3382020" y="4330980"/>
                <a:ext cx="204120" cy="2786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2FBC5300-D07D-4763-A809-AA78E6BB3A1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364380" y="4313340"/>
                  <a:ext cx="23976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91961C0F-8C1D-4567-B269-D543A258F868}"/>
                    </a:ext>
                  </a:extLst>
                </p14:cNvPr>
                <p14:cNvContentPartPr/>
                <p14:nvPr/>
              </p14:nvContentPartPr>
              <p14:xfrm>
                <a:off x="3646620" y="4511340"/>
                <a:ext cx="175320" cy="1141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91961C0F-8C1D-4567-B269-D543A258F86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628980" y="4493340"/>
                  <a:ext cx="2109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B4C0AE3A-0B0E-4067-BB0E-C69FAE25BE44}"/>
                    </a:ext>
                  </a:extLst>
                </p14:cNvPr>
                <p14:cNvContentPartPr/>
                <p14:nvPr/>
              </p14:nvContentPartPr>
              <p14:xfrm>
                <a:off x="5290740" y="4363380"/>
                <a:ext cx="366480" cy="2286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B4C0AE3A-0B0E-4067-BB0E-C69FAE25BE4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273100" y="4345380"/>
                  <a:ext cx="40212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9D703ED9-4CE3-4864-A3B2-9178A99CD842}"/>
                    </a:ext>
                  </a:extLst>
                </p14:cNvPr>
                <p14:cNvContentPartPr/>
                <p14:nvPr/>
              </p14:nvContentPartPr>
              <p14:xfrm>
                <a:off x="5704380" y="4413780"/>
                <a:ext cx="191520" cy="2091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9D703ED9-4CE3-4864-A3B2-9178A99CD84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686380" y="4395780"/>
                  <a:ext cx="22716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6AF813A-C4C6-4CEC-9A59-0244EA9B8C94}"/>
                    </a:ext>
                  </a:extLst>
                </p14:cNvPr>
                <p14:cNvContentPartPr/>
                <p14:nvPr/>
              </p14:nvContentPartPr>
              <p14:xfrm>
                <a:off x="5360220" y="4803660"/>
                <a:ext cx="702000" cy="1090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6AF813A-C4C6-4CEC-9A59-0244EA9B8C94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342580" y="4785660"/>
                  <a:ext cx="737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90A3151C-4AA1-4CC6-AFFE-3C5B6A6A15C6}"/>
                    </a:ext>
                  </a:extLst>
                </p14:cNvPr>
                <p14:cNvContentPartPr/>
                <p14:nvPr/>
              </p14:nvContentPartPr>
              <p14:xfrm>
                <a:off x="5461740" y="4976820"/>
                <a:ext cx="375120" cy="2239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90A3151C-4AA1-4CC6-AFFE-3C5B6A6A15C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443740" y="4958820"/>
                  <a:ext cx="41076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EF5B3655-EE21-4B4F-BA6F-7E35CB211329}"/>
                    </a:ext>
                  </a:extLst>
                </p14:cNvPr>
                <p14:cNvContentPartPr/>
                <p14:nvPr/>
              </p14:nvContentPartPr>
              <p14:xfrm>
                <a:off x="5794380" y="5197500"/>
                <a:ext cx="310680" cy="3268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EF5B3655-EE21-4B4F-BA6F-7E35CB21132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776380" y="5179860"/>
                  <a:ext cx="34632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5AD2081-4808-4F1D-9DDD-5D212F2FE533}"/>
                    </a:ext>
                  </a:extLst>
                </p14:cNvPr>
                <p14:cNvContentPartPr/>
                <p14:nvPr/>
              </p14:nvContentPartPr>
              <p14:xfrm>
                <a:off x="5142780" y="4262580"/>
                <a:ext cx="643320" cy="12974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5AD2081-4808-4F1D-9DDD-5D212F2FE53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125140" y="4244580"/>
                  <a:ext cx="678960" cy="13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F379999-7E05-4CE5-92C1-AE21723079B5}"/>
                    </a:ext>
                  </a:extLst>
                </p14:cNvPr>
                <p14:cNvContentPartPr/>
                <p14:nvPr/>
              </p14:nvContentPartPr>
              <p14:xfrm>
                <a:off x="6147180" y="4255020"/>
                <a:ext cx="251640" cy="12733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F379999-7E05-4CE5-92C1-AE21723079B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129540" y="4237020"/>
                  <a:ext cx="287280" cy="13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614019FB-C7E2-471B-82A1-17FD6BB34CB5}"/>
                    </a:ext>
                  </a:extLst>
                </p14:cNvPr>
                <p14:cNvContentPartPr/>
                <p14:nvPr/>
              </p14:nvContentPartPr>
              <p14:xfrm>
                <a:off x="6425460" y="4104180"/>
                <a:ext cx="181440" cy="1807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614019FB-C7E2-471B-82A1-17FD6BB34CB5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407820" y="4086180"/>
                  <a:ext cx="2170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44E91874-D05D-4DDC-AEEA-24A4A3586A17}"/>
                    </a:ext>
                  </a:extLst>
                </p14:cNvPr>
                <p14:cNvContentPartPr/>
                <p14:nvPr/>
              </p14:nvContentPartPr>
              <p14:xfrm>
                <a:off x="6359220" y="4089780"/>
                <a:ext cx="161640" cy="1040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44E91874-D05D-4DDC-AEEA-24A4A3586A17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341220" y="4071780"/>
                  <a:ext cx="1972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BCF1101C-5C57-4EED-8810-1887AFAA1973}"/>
                    </a:ext>
                  </a:extLst>
                </p14:cNvPr>
                <p14:cNvContentPartPr/>
                <p14:nvPr/>
              </p14:nvContentPartPr>
              <p14:xfrm>
                <a:off x="6795900" y="4672980"/>
                <a:ext cx="392400" cy="1504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BCF1101C-5C57-4EED-8810-1887AFAA197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777900" y="4654980"/>
                  <a:ext cx="4280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96849BBE-70D9-469E-9051-D57A74A7D224}"/>
                    </a:ext>
                  </a:extLst>
                </p14:cNvPr>
                <p14:cNvContentPartPr/>
                <p14:nvPr/>
              </p14:nvContentPartPr>
              <p14:xfrm>
                <a:off x="6926940" y="4916700"/>
                <a:ext cx="319680" cy="1011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6849BBE-70D9-469E-9051-D57A74A7D22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909300" y="4898700"/>
                  <a:ext cx="3553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16997F1D-95C8-4F55-AF6B-F945015B104C}"/>
                    </a:ext>
                  </a:extLst>
                </p14:cNvPr>
                <p14:cNvContentPartPr/>
                <p14:nvPr/>
              </p14:nvContentPartPr>
              <p14:xfrm>
                <a:off x="1711260" y="4936140"/>
                <a:ext cx="2485800" cy="698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16997F1D-95C8-4F55-AF6B-F945015B104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693620" y="4918500"/>
                  <a:ext cx="25214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9F578A63-86DB-4444-81B7-D931962A4312}"/>
                    </a:ext>
                  </a:extLst>
                </p14:cNvPr>
                <p14:cNvContentPartPr/>
                <p14:nvPr/>
              </p14:nvContentPartPr>
              <p14:xfrm>
                <a:off x="2087820" y="5261220"/>
                <a:ext cx="100800" cy="4982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9F578A63-86DB-4444-81B7-D931962A431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070180" y="5243580"/>
                  <a:ext cx="136440" cy="53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B4A2CE96-3676-4AAF-8EA9-719C160807BB}"/>
                    </a:ext>
                  </a:extLst>
                </p14:cNvPr>
                <p14:cNvContentPartPr/>
                <p14:nvPr/>
              </p14:nvContentPartPr>
              <p14:xfrm>
                <a:off x="2204820" y="5158980"/>
                <a:ext cx="268560" cy="2448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B4A2CE96-3676-4AAF-8EA9-719C160807B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187180" y="5140980"/>
                  <a:ext cx="30420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87FB8805-7B55-464C-9254-0A590CBA789B}"/>
                    </a:ext>
                  </a:extLst>
                </p14:cNvPr>
                <p14:cNvContentPartPr/>
                <p14:nvPr/>
              </p14:nvContentPartPr>
              <p14:xfrm>
                <a:off x="2363940" y="5698620"/>
                <a:ext cx="33120" cy="1760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87FB8805-7B55-464C-9254-0A590CBA789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346300" y="5680980"/>
                  <a:ext cx="687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CFE384D4-4711-4A49-8008-8D80C06B6F04}"/>
                    </a:ext>
                  </a:extLst>
                </p14:cNvPr>
                <p14:cNvContentPartPr/>
                <p14:nvPr/>
              </p14:nvContentPartPr>
              <p14:xfrm>
                <a:off x="2431980" y="5620500"/>
                <a:ext cx="140760" cy="2224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CFE384D4-4711-4A49-8008-8D80C06B6F0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413980" y="5602860"/>
                  <a:ext cx="17640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BA2CFA0-2FCF-4D1B-AD09-04E296149ED8}"/>
                    </a:ext>
                  </a:extLst>
                </p14:cNvPr>
                <p14:cNvContentPartPr/>
                <p14:nvPr/>
              </p14:nvContentPartPr>
              <p14:xfrm>
                <a:off x="2712420" y="5683140"/>
                <a:ext cx="203400" cy="388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BA2CFA0-2FCF-4D1B-AD09-04E296149ED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2694420" y="5665140"/>
                  <a:ext cx="2390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DFF1F66F-986E-451D-8B57-F0A1A5DCF1A1}"/>
                    </a:ext>
                  </a:extLst>
                </p14:cNvPr>
                <p14:cNvContentPartPr/>
                <p14:nvPr/>
              </p14:nvContentPartPr>
              <p14:xfrm>
                <a:off x="2863620" y="5594580"/>
                <a:ext cx="93960" cy="2307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DFF1F66F-986E-451D-8B57-F0A1A5DCF1A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845620" y="5576580"/>
                  <a:ext cx="12960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B54914FB-D819-4217-9FB6-A4D82B8DF1DD}"/>
                    </a:ext>
                  </a:extLst>
                </p14:cNvPr>
                <p14:cNvContentPartPr/>
                <p14:nvPr/>
              </p14:nvContentPartPr>
              <p14:xfrm>
                <a:off x="3092580" y="5626980"/>
                <a:ext cx="254880" cy="4017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B54914FB-D819-4217-9FB6-A4D82B8DF1D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074940" y="5608980"/>
                  <a:ext cx="29052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992E8AB-5A54-4CCE-B37C-2D63FE2F7594}"/>
                    </a:ext>
                  </a:extLst>
                </p14:cNvPr>
                <p14:cNvContentPartPr/>
                <p14:nvPr/>
              </p14:nvContentPartPr>
              <p14:xfrm>
                <a:off x="3554820" y="5522580"/>
                <a:ext cx="131760" cy="2646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992E8AB-5A54-4CCE-B37C-2D63FE2F759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537180" y="5504580"/>
                  <a:ext cx="16740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E0600C30-B863-481D-A3AA-5D0B0BDCAB01}"/>
                    </a:ext>
                  </a:extLst>
                </p14:cNvPr>
                <p14:cNvContentPartPr/>
                <p14:nvPr/>
              </p14:nvContentPartPr>
              <p14:xfrm>
                <a:off x="3717900" y="5793660"/>
                <a:ext cx="291240" cy="3106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E0600C30-B863-481D-A3AA-5D0B0BDCAB0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700260" y="5775660"/>
                  <a:ext cx="32688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9184D438-4763-4403-9544-0AC748C952F7}"/>
                    </a:ext>
                  </a:extLst>
                </p14:cNvPr>
                <p14:cNvContentPartPr/>
                <p14:nvPr/>
              </p14:nvContentPartPr>
              <p14:xfrm>
                <a:off x="4423500" y="4885740"/>
                <a:ext cx="341640" cy="1929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9184D438-4763-4403-9544-0AC748C952F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405860" y="4867740"/>
                  <a:ext cx="3772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66445DB8-999D-4EBC-AC50-3A4DBD98055B}"/>
                    </a:ext>
                  </a:extLst>
                </p14:cNvPr>
                <p14:cNvContentPartPr/>
                <p14:nvPr/>
              </p14:nvContentPartPr>
              <p14:xfrm>
                <a:off x="1641420" y="6364980"/>
                <a:ext cx="49320" cy="2930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66445DB8-999D-4EBC-AC50-3A4DBD98055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623420" y="6347340"/>
                  <a:ext cx="849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35605AC-B4E0-4D03-A1D9-58808024F2A9}"/>
                    </a:ext>
                  </a:extLst>
                </p14:cNvPr>
                <p14:cNvContentPartPr/>
                <p14:nvPr/>
              </p14:nvContentPartPr>
              <p14:xfrm>
                <a:off x="1654380" y="6308460"/>
                <a:ext cx="170640" cy="1440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35605AC-B4E0-4D03-A1D9-58808024F2A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636740" y="6290460"/>
                  <a:ext cx="2062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8C414DEA-8839-4C34-9C6F-E175E75C7332}"/>
                    </a:ext>
                  </a:extLst>
                </p14:cNvPr>
                <p14:cNvContentPartPr/>
                <p14:nvPr/>
              </p14:nvContentPartPr>
              <p14:xfrm>
                <a:off x="1801980" y="6416460"/>
                <a:ext cx="537840" cy="1638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8C414DEA-8839-4C34-9C6F-E175E75C733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783980" y="6398820"/>
                  <a:ext cx="5734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C24D97B-E577-460B-93C7-55A5FBBC10AA}"/>
                    </a:ext>
                  </a:extLst>
                </p14:cNvPr>
                <p14:cNvContentPartPr/>
                <p14:nvPr/>
              </p14:nvContentPartPr>
              <p14:xfrm>
                <a:off x="2439180" y="6299100"/>
                <a:ext cx="431640" cy="2966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C24D97B-E577-460B-93C7-55A5FBBC10A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421540" y="6281100"/>
                  <a:ext cx="4672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ACFA737-6798-4AF0-BB79-E147553BE341}"/>
                    </a:ext>
                  </a:extLst>
                </p14:cNvPr>
                <p14:cNvContentPartPr/>
                <p14:nvPr/>
              </p14:nvContentPartPr>
              <p14:xfrm>
                <a:off x="2906820" y="6266340"/>
                <a:ext cx="231840" cy="3362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ACFA737-6798-4AF0-BB79-E147553BE34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888820" y="6248340"/>
                  <a:ext cx="26748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89EA0DB8-36A1-49CA-A7D0-CA514DDAE5BC}"/>
                    </a:ext>
                  </a:extLst>
                </p14:cNvPr>
                <p14:cNvContentPartPr/>
                <p14:nvPr/>
              </p14:nvContentPartPr>
              <p14:xfrm>
                <a:off x="3009060" y="6395220"/>
                <a:ext cx="365040" cy="903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89EA0DB8-36A1-49CA-A7D0-CA514DDAE5BC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991420" y="6377580"/>
                  <a:ext cx="4006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24489AEB-122E-4C53-BA9C-12066EFDEE05}"/>
                    </a:ext>
                  </a:extLst>
                </p14:cNvPr>
                <p14:cNvContentPartPr/>
                <p14:nvPr/>
              </p14:nvContentPartPr>
              <p14:xfrm>
                <a:off x="3352860" y="6302700"/>
                <a:ext cx="472680" cy="1886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24489AEB-122E-4C53-BA9C-12066EFDEE05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334860" y="6285060"/>
                  <a:ext cx="50832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0BBE2F27-40EE-44C6-A2C7-34471302DAFF}"/>
                    </a:ext>
                  </a:extLst>
                </p14:cNvPr>
                <p14:cNvContentPartPr/>
                <p14:nvPr/>
              </p14:nvContentPartPr>
              <p14:xfrm>
                <a:off x="4133340" y="6101100"/>
                <a:ext cx="331200" cy="5454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0BBE2F27-40EE-44C6-A2C7-34471302DAF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15340" y="6083100"/>
                  <a:ext cx="366840" cy="58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2FEC2464-2745-408E-832D-FD3211F808D4}"/>
                    </a:ext>
                  </a:extLst>
                </p14:cNvPr>
                <p14:cNvContentPartPr/>
                <p14:nvPr/>
              </p14:nvContentPartPr>
              <p14:xfrm>
                <a:off x="4747860" y="6303780"/>
                <a:ext cx="24480" cy="28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2FEC2464-2745-408E-832D-FD3211F808D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729860" y="6286005"/>
                  <a:ext cx="60120" cy="6363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15DFC513-DF09-4FCE-9661-5D6F712FEC35}"/>
              </a:ext>
            </a:extLst>
          </p:cNvPr>
          <p:cNvGrpSpPr/>
          <p:nvPr/>
        </p:nvGrpSpPr>
        <p:grpSpPr>
          <a:xfrm>
            <a:off x="6430140" y="6201900"/>
            <a:ext cx="473040" cy="207720"/>
            <a:chOff x="6430140" y="6201900"/>
            <a:chExt cx="47304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2693313B-0129-4D85-9DF2-3CD0EA347EBA}"/>
                    </a:ext>
                  </a:extLst>
                </p14:cNvPr>
                <p14:cNvContentPartPr/>
                <p14:nvPr/>
              </p14:nvContentPartPr>
              <p14:xfrm>
                <a:off x="6440580" y="6330060"/>
                <a:ext cx="87480" cy="406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2693313B-0129-4D85-9DF2-3CD0EA347EBA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422940" y="6312420"/>
                  <a:ext cx="12312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2E3BB8AB-3171-4BE4-B200-6AF75B6FBEB6}"/>
                    </a:ext>
                  </a:extLst>
                </p14:cNvPr>
                <p14:cNvContentPartPr/>
                <p14:nvPr/>
              </p14:nvContentPartPr>
              <p14:xfrm>
                <a:off x="6430140" y="6201900"/>
                <a:ext cx="473040" cy="2077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2E3BB8AB-3171-4BE4-B200-6AF75B6FBEB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412500" y="6183900"/>
                  <a:ext cx="508680" cy="24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2ACCACB5-B6F8-43DC-AFF3-D4A7BC1AEF99}"/>
              </a:ext>
            </a:extLst>
          </p:cNvPr>
          <p:cNvGrpSpPr/>
          <p:nvPr/>
        </p:nvGrpSpPr>
        <p:grpSpPr>
          <a:xfrm>
            <a:off x="7304940" y="5986620"/>
            <a:ext cx="2133720" cy="498960"/>
            <a:chOff x="7304940" y="5986620"/>
            <a:chExt cx="2133720" cy="49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49F0F74-D2F6-4618-9B13-E95F390FF147}"/>
                    </a:ext>
                  </a:extLst>
                </p14:cNvPr>
                <p14:cNvContentPartPr/>
                <p14:nvPr/>
              </p14:nvContentPartPr>
              <p14:xfrm>
                <a:off x="7304940" y="6191820"/>
                <a:ext cx="332280" cy="2937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49F0F74-D2F6-4618-9B13-E95F390FF14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287300" y="6174180"/>
                  <a:ext cx="36792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C6DCAE01-E530-4832-A889-15521403342F}"/>
                    </a:ext>
                  </a:extLst>
                </p14:cNvPr>
                <p14:cNvContentPartPr/>
                <p14:nvPr/>
              </p14:nvContentPartPr>
              <p14:xfrm>
                <a:off x="7544340" y="6114780"/>
                <a:ext cx="285840" cy="236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C6DCAE01-E530-4832-A889-15521403342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526700" y="6097140"/>
                  <a:ext cx="32148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A80C3619-33AF-4FCE-A338-205D3290324C}"/>
                    </a:ext>
                  </a:extLst>
                </p14:cNvPr>
                <p14:cNvContentPartPr/>
                <p14:nvPr/>
              </p14:nvContentPartPr>
              <p14:xfrm>
                <a:off x="7869420" y="6186780"/>
                <a:ext cx="244440" cy="1832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A80C3619-33AF-4FCE-A338-205D3290324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851420" y="6169140"/>
                  <a:ext cx="28008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087E9989-FA92-4881-8A26-C2548119C97F}"/>
                    </a:ext>
                  </a:extLst>
                </p14:cNvPr>
                <p14:cNvContentPartPr/>
                <p14:nvPr/>
              </p14:nvContentPartPr>
              <p14:xfrm>
                <a:off x="8353980" y="5986620"/>
                <a:ext cx="1084680" cy="3812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087E9989-FA92-4881-8A26-C2548119C97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335980" y="5968620"/>
                  <a:ext cx="1120320" cy="41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B40295B6-DEEB-481A-8BB5-497AA930818E}"/>
              </a:ext>
            </a:extLst>
          </p:cNvPr>
          <p:cNvGrpSpPr/>
          <p:nvPr/>
        </p:nvGrpSpPr>
        <p:grpSpPr>
          <a:xfrm>
            <a:off x="5489100" y="6758100"/>
            <a:ext cx="406800" cy="249480"/>
            <a:chOff x="5489100" y="6758100"/>
            <a:chExt cx="406800" cy="24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4EFB839-4D00-47A6-BC65-330E875EA7CC}"/>
                    </a:ext>
                  </a:extLst>
                </p14:cNvPr>
                <p14:cNvContentPartPr/>
                <p14:nvPr/>
              </p14:nvContentPartPr>
              <p14:xfrm>
                <a:off x="5489100" y="6936300"/>
                <a:ext cx="152640" cy="543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34EFB839-4D00-47A6-BC65-330E875EA7C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471100" y="6918300"/>
                  <a:ext cx="1882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1378241-B557-4A63-913B-5C88F1A62EAF}"/>
                    </a:ext>
                  </a:extLst>
                </p14:cNvPr>
                <p14:cNvContentPartPr/>
                <p14:nvPr/>
              </p14:nvContentPartPr>
              <p14:xfrm>
                <a:off x="5502780" y="6758100"/>
                <a:ext cx="393120" cy="2494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1378241-B557-4A63-913B-5C88F1A62EA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485140" y="6740460"/>
                  <a:ext cx="428760" cy="28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1F1419F5-0D5A-485B-B0DC-176008E17AB3}"/>
              </a:ext>
            </a:extLst>
          </p:cNvPr>
          <p:cNvGrpSpPr/>
          <p:nvPr/>
        </p:nvGrpSpPr>
        <p:grpSpPr>
          <a:xfrm>
            <a:off x="6332940" y="6609420"/>
            <a:ext cx="2578320" cy="381960"/>
            <a:chOff x="6332940" y="6609420"/>
            <a:chExt cx="2578320" cy="38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6C26B031-13E8-4ECE-9EDF-2C7E4C844331}"/>
                    </a:ext>
                  </a:extLst>
                </p14:cNvPr>
                <p14:cNvContentPartPr/>
                <p14:nvPr/>
              </p14:nvContentPartPr>
              <p14:xfrm>
                <a:off x="6332940" y="6682140"/>
                <a:ext cx="444960" cy="3092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6C26B031-13E8-4ECE-9EDF-2C7E4C844331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314940" y="6664500"/>
                  <a:ext cx="48060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CFE02FC2-C049-4F68-9198-70EAD773B53B}"/>
                    </a:ext>
                  </a:extLst>
                </p14:cNvPr>
                <p14:cNvContentPartPr/>
                <p14:nvPr/>
              </p14:nvContentPartPr>
              <p14:xfrm>
                <a:off x="6854940" y="6828660"/>
                <a:ext cx="666720" cy="1612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CFE02FC2-C049-4F68-9198-70EAD773B53B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836940" y="6810660"/>
                  <a:ext cx="7023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55AB3245-147E-4FDA-8DC6-FE18CA133944}"/>
                    </a:ext>
                  </a:extLst>
                </p14:cNvPr>
                <p14:cNvContentPartPr/>
                <p14:nvPr/>
              </p14:nvContentPartPr>
              <p14:xfrm>
                <a:off x="7342380" y="6609420"/>
                <a:ext cx="1461600" cy="3668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55AB3245-147E-4FDA-8DC6-FE18CA13394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324740" y="6591420"/>
                  <a:ext cx="1497240" cy="40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5C6F9A1C-4883-4EC8-9982-41D9016EADB3}"/>
                    </a:ext>
                  </a:extLst>
                </p14:cNvPr>
                <p14:cNvContentPartPr/>
                <p14:nvPr/>
              </p14:nvContentPartPr>
              <p14:xfrm>
                <a:off x="8732700" y="6764940"/>
                <a:ext cx="178560" cy="100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5C6F9A1C-4883-4EC8-9982-41D9016EADB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8714700" y="6746940"/>
                  <a:ext cx="21420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38A2D0B1-B70B-4F3E-AC70-7D0E55562EA8}"/>
              </a:ext>
            </a:extLst>
          </p:cNvPr>
          <p:cNvGrpSpPr/>
          <p:nvPr/>
        </p:nvGrpSpPr>
        <p:grpSpPr>
          <a:xfrm>
            <a:off x="4421355" y="131129"/>
            <a:ext cx="4892400" cy="904320"/>
            <a:chOff x="4421355" y="131129"/>
            <a:chExt cx="4892400" cy="90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5107C164-E36A-4C8A-952D-CDC08D0095B7}"/>
                    </a:ext>
                  </a:extLst>
                </p14:cNvPr>
                <p14:cNvContentPartPr/>
                <p14:nvPr/>
              </p14:nvContentPartPr>
              <p14:xfrm>
                <a:off x="6545355" y="565649"/>
                <a:ext cx="38520" cy="10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5107C164-E36A-4C8A-952D-CDC08D0095B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527355" y="547649"/>
                  <a:ext cx="74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86D2210-B6FE-4172-BC9D-388AE8F40C15}"/>
                    </a:ext>
                  </a:extLst>
                </p14:cNvPr>
                <p14:cNvContentPartPr/>
                <p14:nvPr/>
              </p14:nvContentPartPr>
              <p14:xfrm>
                <a:off x="6542475" y="588689"/>
                <a:ext cx="50400" cy="572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486D2210-B6FE-4172-BC9D-388AE8F40C1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524835" y="571049"/>
                  <a:ext cx="86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65EA6F3A-7D08-4C0A-980E-61AB99284FA3}"/>
                    </a:ext>
                  </a:extLst>
                </p14:cNvPr>
                <p14:cNvContentPartPr/>
                <p14:nvPr/>
              </p14:nvContentPartPr>
              <p14:xfrm>
                <a:off x="6606555" y="489329"/>
                <a:ext cx="1644480" cy="1296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65EA6F3A-7D08-4C0A-980E-61AB99284FA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588915" y="471329"/>
                  <a:ext cx="16801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C0FBF3DA-1C80-4F0C-A814-9B02B67DC384}"/>
                    </a:ext>
                  </a:extLst>
                </p14:cNvPr>
                <p14:cNvContentPartPr/>
                <p14:nvPr/>
              </p14:nvContentPartPr>
              <p14:xfrm>
                <a:off x="8194875" y="411929"/>
                <a:ext cx="156600" cy="2170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C0FBF3DA-1C80-4F0C-A814-9B02B67DC38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177235" y="394289"/>
                  <a:ext cx="1922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3AE65AA9-F7C9-4662-AA90-E8EC00B3DF39}"/>
                    </a:ext>
                  </a:extLst>
                </p14:cNvPr>
                <p14:cNvContentPartPr/>
                <p14:nvPr/>
              </p14:nvContentPartPr>
              <p14:xfrm>
                <a:off x="6745155" y="290249"/>
                <a:ext cx="879480" cy="4248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3AE65AA9-F7C9-4662-AA90-E8EC00B3DF3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727515" y="272249"/>
                  <a:ext cx="915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0C1B1F8-6BBA-4659-B951-2C4F3F85DDD1}"/>
                    </a:ext>
                  </a:extLst>
                </p14:cNvPr>
                <p14:cNvContentPartPr/>
                <p14:nvPr/>
              </p14:nvContentPartPr>
              <p14:xfrm>
                <a:off x="7493235" y="265049"/>
                <a:ext cx="200160" cy="745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0C1B1F8-6BBA-4659-B951-2C4F3F85DDD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475595" y="247409"/>
                  <a:ext cx="235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44C3D427-DD06-4662-9D9A-23C6CC08850D}"/>
                    </a:ext>
                  </a:extLst>
                </p14:cNvPr>
                <p14:cNvContentPartPr/>
                <p14:nvPr/>
              </p14:nvContentPartPr>
              <p14:xfrm>
                <a:off x="7429155" y="195209"/>
                <a:ext cx="276480" cy="1918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44C3D427-DD06-4662-9D9A-23C6CC08850D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411515" y="177569"/>
                  <a:ext cx="3121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BA95F379-E023-4BA2-A2C2-581445470091}"/>
                    </a:ext>
                  </a:extLst>
                </p14:cNvPr>
                <p14:cNvContentPartPr/>
                <p14:nvPr/>
              </p14:nvContentPartPr>
              <p14:xfrm>
                <a:off x="7791675" y="131129"/>
                <a:ext cx="615960" cy="1900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BA95F379-E023-4BA2-A2C2-58144547009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773675" y="113129"/>
                  <a:ext cx="6516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1F7ED30E-03D6-44B2-8261-5DD0DC8DD0B8}"/>
                    </a:ext>
                  </a:extLst>
                </p14:cNvPr>
                <p14:cNvContentPartPr/>
                <p14:nvPr/>
              </p14:nvContentPartPr>
              <p14:xfrm>
                <a:off x="8304675" y="140489"/>
                <a:ext cx="43920" cy="673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1F7ED30E-03D6-44B2-8261-5DD0DC8DD0B8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87035" y="122489"/>
                  <a:ext cx="795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6FB5ED8-F75C-4193-BD40-AF70C425E069}"/>
                    </a:ext>
                  </a:extLst>
                </p14:cNvPr>
                <p14:cNvContentPartPr/>
                <p14:nvPr/>
              </p14:nvContentPartPr>
              <p14:xfrm>
                <a:off x="8362635" y="181169"/>
                <a:ext cx="297000" cy="680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6FB5ED8-F75C-4193-BD40-AF70C425E06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344635" y="163169"/>
                  <a:ext cx="3326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78D4DA6-1C8D-4BD4-A27C-ED12BF338AA2}"/>
                    </a:ext>
                  </a:extLst>
                </p14:cNvPr>
                <p14:cNvContentPartPr/>
                <p14:nvPr/>
              </p14:nvContentPartPr>
              <p14:xfrm>
                <a:off x="8630115" y="596249"/>
                <a:ext cx="61200" cy="1771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78D4DA6-1C8D-4BD4-A27C-ED12BF338AA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612475" y="578609"/>
                  <a:ext cx="968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10758757-55B1-45BD-AF56-80539D6C0556}"/>
                    </a:ext>
                  </a:extLst>
                </p14:cNvPr>
                <p14:cNvContentPartPr/>
                <p14:nvPr/>
              </p14:nvContentPartPr>
              <p14:xfrm>
                <a:off x="8656395" y="508769"/>
                <a:ext cx="250560" cy="1573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10758757-55B1-45BD-AF56-80539D6C055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638755" y="491129"/>
                  <a:ext cx="2862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94A9C69-6F8C-49B5-B96E-A698AF3A77E5}"/>
                    </a:ext>
                  </a:extLst>
                </p14:cNvPr>
                <p14:cNvContentPartPr/>
                <p14:nvPr/>
              </p14:nvContentPartPr>
              <p14:xfrm>
                <a:off x="8811915" y="697049"/>
                <a:ext cx="243000" cy="2797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94A9C69-6F8C-49B5-B96E-A698AF3A77E5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794275" y="679409"/>
                  <a:ext cx="2786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E116FE6-578F-4680-ADAD-8772DD1F6ADC}"/>
                    </a:ext>
                  </a:extLst>
                </p14:cNvPr>
                <p14:cNvContentPartPr/>
                <p14:nvPr/>
              </p14:nvContentPartPr>
              <p14:xfrm>
                <a:off x="9135555" y="680849"/>
                <a:ext cx="178200" cy="10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E116FE6-578F-4680-ADAD-8772DD1F6AD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117915" y="663209"/>
                  <a:ext cx="2138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9BBF733-65D7-4CC0-BD62-CD4012416E1A}"/>
                    </a:ext>
                  </a:extLst>
                </p14:cNvPr>
                <p14:cNvContentPartPr/>
                <p14:nvPr/>
              </p14:nvContentPartPr>
              <p14:xfrm>
                <a:off x="6458955" y="788849"/>
                <a:ext cx="16200" cy="1821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9BBF733-65D7-4CC0-BD62-CD4012416E1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440955" y="770885"/>
                  <a:ext cx="51840" cy="2177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4AF36BCF-3DCA-4BE1-9C35-544741BFDB8E}"/>
                    </a:ext>
                  </a:extLst>
                </p14:cNvPr>
                <p14:cNvContentPartPr/>
                <p14:nvPr/>
              </p14:nvContentPartPr>
              <p14:xfrm>
                <a:off x="6561915" y="822689"/>
                <a:ext cx="17640" cy="1486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4AF36BCF-3DCA-4BE1-9C35-544741BFDB8E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543915" y="804689"/>
                  <a:ext cx="532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85BF0640-1BC2-4DF0-B716-E727BCB3D66F}"/>
                    </a:ext>
                  </a:extLst>
                </p14:cNvPr>
                <p14:cNvContentPartPr/>
                <p14:nvPr/>
              </p14:nvContentPartPr>
              <p14:xfrm>
                <a:off x="6449595" y="763649"/>
                <a:ext cx="483120" cy="5616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85BF0640-1BC2-4DF0-B716-E727BCB3D66F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431595" y="746009"/>
                  <a:ext cx="518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26C97CF5-6172-410C-9F07-E7420B810D9A}"/>
                    </a:ext>
                  </a:extLst>
                </p14:cNvPr>
                <p14:cNvContentPartPr/>
                <p14:nvPr/>
              </p14:nvContentPartPr>
              <p14:xfrm>
                <a:off x="5081595" y="623969"/>
                <a:ext cx="1312560" cy="889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26C97CF5-6172-410C-9F07-E7420B810D9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063955" y="606329"/>
                  <a:ext cx="1348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7BC66024-68A0-4F2E-8348-301180C8A236}"/>
                    </a:ext>
                  </a:extLst>
                </p14:cNvPr>
                <p14:cNvContentPartPr/>
                <p14:nvPr/>
              </p14:nvContentPartPr>
              <p14:xfrm>
                <a:off x="5128395" y="593009"/>
                <a:ext cx="228240" cy="1710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7BC66024-68A0-4F2E-8348-301180C8A236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110395" y="575369"/>
                  <a:ext cx="2638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873524EC-2016-4CFF-8224-9B504C7CAC84}"/>
                    </a:ext>
                  </a:extLst>
                </p14:cNvPr>
                <p14:cNvContentPartPr/>
                <p14:nvPr/>
              </p14:nvContentPartPr>
              <p14:xfrm>
                <a:off x="4608195" y="668609"/>
                <a:ext cx="124200" cy="3668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873524EC-2016-4CFF-8224-9B504C7CAC8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590195" y="650969"/>
                  <a:ext cx="159840" cy="40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242BADA5-C785-43D1-ABAF-20735AC1C9FC}"/>
                    </a:ext>
                  </a:extLst>
                </p14:cNvPr>
                <p14:cNvContentPartPr/>
                <p14:nvPr/>
              </p14:nvContentPartPr>
              <p14:xfrm>
                <a:off x="4670475" y="572129"/>
                <a:ext cx="282600" cy="1670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242BADA5-C785-43D1-ABAF-20735AC1C9F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652498" y="554129"/>
                  <a:ext cx="318195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625D73F2-189F-4B42-9AC6-1A734A679A66}"/>
                    </a:ext>
                  </a:extLst>
                </p14:cNvPr>
                <p14:cNvContentPartPr/>
                <p14:nvPr/>
              </p14:nvContentPartPr>
              <p14:xfrm>
                <a:off x="5372115" y="295649"/>
                <a:ext cx="441720" cy="396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625D73F2-189F-4B42-9AC6-1A734A679A6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354115" y="278009"/>
                  <a:ext cx="4773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F14414C-487D-4816-86E0-9BBDDFD7D59A}"/>
                    </a:ext>
                  </a:extLst>
                </p14:cNvPr>
                <p14:cNvContentPartPr/>
                <p14:nvPr/>
              </p14:nvContentPartPr>
              <p14:xfrm>
                <a:off x="5318115" y="137609"/>
                <a:ext cx="334440" cy="2671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F14414C-487D-4816-86E0-9BBDDFD7D59A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300115" y="119969"/>
                  <a:ext cx="37008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D83E5275-3929-4159-A9C6-042C967D5F7A}"/>
                    </a:ext>
                  </a:extLst>
                </p14:cNvPr>
                <p14:cNvContentPartPr/>
                <p14:nvPr/>
              </p14:nvContentPartPr>
              <p14:xfrm>
                <a:off x="4421355" y="164609"/>
                <a:ext cx="577800" cy="3042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D83E5275-3929-4159-A9C6-042C967D5F7A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4403715" y="146969"/>
                  <a:ext cx="6134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33EFE4B-10DF-4110-AF85-1FA7BAD28D41}"/>
                    </a:ext>
                  </a:extLst>
                </p14:cNvPr>
                <p14:cNvContentPartPr/>
                <p14:nvPr/>
              </p14:nvContentPartPr>
              <p14:xfrm>
                <a:off x="4921395" y="175409"/>
                <a:ext cx="335520" cy="19872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33EFE4B-10DF-4110-AF85-1FA7BAD28D4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4903395" y="157769"/>
                  <a:ext cx="371160" cy="23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067052F-5E3D-490D-984B-5E4F324D4B2B}"/>
              </a:ext>
            </a:extLst>
          </p:cNvPr>
          <p:cNvGrpSpPr/>
          <p:nvPr/>
        </p:nvGrpSpPr>
        <p:grpSpPr>
          <a:xfrm>
            <a:off x="174250" y="580562"/>
            <a:ext cx="9779040" cy="1640160"/>
            <a:chOff x="174250" y="580562"/>
            <a:chExt cx="9779040" cy="164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B76F7546-9D97-4AF1-97B4-E8B611FD4D30}"/>
                    </a:ext>
                  </a:extLst>
                </p14:cNvPr>
                <p14:cNvContentPartPr/>
                <p14:nvPr/>
              </p14:nvContentPartPr>
              <p14:xfrm>
                <a:off x="3945250" y="1327202"/>
                <a:ext cx="899640" cy="2088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B76F7546-9D97-4AF1-97B4-E8B611FD4D30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27610" y="1309562"/>
                  <a:ext cx="9352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0AF36E32-B401-4C78-8E89-2A1F8305F554}"/>
                    </a:ext>
                  </a:extLst>
                </p14:cNvPr>
                <p14:cNvContentPartPr/>
                <p14:nvPr/>
              </p14:nvContentPartPr>
              <p14:xfrm>
                <a:off x="4913290" y="1300202"/>
                <a:ext cx="387360" cy="2376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0AF36E32-B401-4C78-8E89-2A1F8305F55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895290" y="1282562"/>
                  <a:ext cx="423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A2ED690D-D837-4FC1-A8BF-9F86934EB1E9}"/>
                    </a:ext>
                  </a:extLst>
                </p14:cNvPr>
                <p14:cNvContentPartPr/>
                <p14:nvPr/>
              </p14:nvContentPartPr>
              <p14:xfrm>
                <a:off x="5705650" y="1312802"/>
                <a:ext cx="733320" cy="210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A2ED690D-D837-4FC1-A8BF-9F86934EB1E9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688010" y="1295162"/>
                  <a:ext cx="76896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CECD0638-0F12-45B1-99BD-1798938C8534}"/>
                    </a:ext>
                  </a:extLst>
                </p14:cNvPr>
                <p14:cNvContentPartPr/>
                <p14:nvPr/>
              </p14:nvContentPartPr>
              <p14:xfrm>
                <a:off x="6756490" y="1284002"/>
                <a:ext cx="844200" cy="1951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CECD0638-0F12-45B1-99BD-1798938C8534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738490" y="1266002"/>
                  <a:ext cx="87984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EB564E2-0E94-4F43-86CE-9B037F22658E}"/>
                    </a:ext>
                  </a:extLst>
                </p14:cNvPr>
                <p14:cNvContentPartPr/>
                <p14:nvPr/>
              </p14:nvContentPartPr>
              <p14:xfrm>
                <a:off x="7493050" y="1079522"/>
                <a:ext cx="1113120" cy="4669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EB564E2-0E94-4F43-86CE-9B037F22658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475410" y="1061522"/>
                  <a:ext cx="1148760" cy="50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4E9E5FB-C26A-41B5-8966-4021AD1BDF3A}"/>
                    </a:ext>
                  </a:extLst>
                </p14:cNvPr>
                <p14:cNvContentPartPr/>
                <p14:nvPr/>
              </p14:nvContentPartPr>
              <p14:xfrm>
                <a:off x="4697290" y="847322"/>
                <a:ext cx="161280" cy="1868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4E9E5FB-C26A-41B5-8966-4021AD1BDF3A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679290" y="829322"/>
                  <a:ext cx="1969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9841057-7E84-429D-86F7-6C47E70FFB37}"/>
                    </a:ext>
                  </a:extLst>
                </p14:cNvPr>
                <p14:cNvContentPartPr/>
                <p14:nvPr/>
              </p14:nvContentPartPr>
              <p14:xfrm>
                <a:off x="4826530" y="994922"/>
                <a:ext cx="245880" cy="2264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9841057-7E84-429D-86F7-6C47E70FFB37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808530" y="976922"/>
                  <a:ext cx="28152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B1E6BDD1-F776-4BE6-A7C9-C45E3B769A9E}"/>
                    </a:ext>
                  </a:extLst>
                </p14:cNvPr>
                <p14:cNvContentPartPr/>
                <p14:nvPr/>
              </p14:nvContentPartPr>
              <p14:xfrm>
                <a:off x="4654450" y="580562"/>
                <a:ext cx="284760" cy="16596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B1E6BDD1-F776-4BE6-A7C9-C45E3B769A9E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4636450" y="562562"/>
                  <a:ext cx="3204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4F0448C-447D-4FD8-8916-0D36C267624D}"/>
                    </a:ext>
                  </a:extLst>
                </p14:cNvPr>
                <p14:cNvContentPartPr/>
                <p14:nvPr/>
              </p14:nvContentPartPr>
              <p14:xfrm>
                <a:off x="309610" y="1291202"/>
                <a:ext cx="30240" cy="2667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4F0448C-447D-4FD8-8916-0D36C267624D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91970" y="1273562"/>
                  <a:ext cx="6588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85F9A6D-A9E4-4B9B-A868-6971B76FF06C}"/>
                    </a:ext>
                  </a:extLst>
                </p14:cNvPr>
                <p14:cNvContentPartPr/>
                <p14:nvPr/>
              </p14:nvContentPartPr>
              <p14:xfrm>
                <a:off x="174250" y="1269242"/>
                <a:ext cx="221040" cy="594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85F9A6D-A9E4-4B9B-A868-6971B76FF06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56610" y="1251242"/>
                  <a:ext cx="2566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2DF77F36-0409-4358-A91B-EFB8E671898F}"/>
                    </a:ext>
                  </a:extLst>
                </p14:cNvPr>
                <p14:cNvContentPartPr/>
                <p14:nvPr/>
              </p14:nvContentPartPr>
              <p14:xfrm>
                <a:off x="194410" y="1572362"/>
                <a:ext cx="190800" cy="619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2DF77F36-0409-4358-A91B-EFB8E671898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76770" y="1554722"/>
                  <a:ext cx="2264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2222559-D254-4806-851F-52E279BEB9B2}"/>
                    </a:ext>
                  </a:extLst>
                </p14:cNvPr>
                <p14:cNvContentPartPr/>
                <p14:nvPr/>
              </p14:nvContentPartPr>
              <p14:xfrm>
                <a:off x="412210" y="1465802"/>
                <a:ext cx="231120" cy="1234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2222559-D254-4806-851F-52E279BEB9B2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94570" y="1447802"/>
                  <a:ext cx="266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C6D2DD1-279F-47B6-868A-1CA5B9CBDE7F}"/>
                    </a:ext>
                  </a:extLst>
                </p14:cNvPr>
                <p14:cNvContentPartPr/>
                <p14:nvPr/>
              </p14:nvContentPartPr>
              <p14:xfrm>
                <a:off x="942490" y="1196882"/>
                <a:ext cx="400680" cy="3488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C6D2DD1-279F-47B6-868A-1CA5B9CBDE7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924490" y="1178882"/>
                  <a:ext cx="43632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D44BFA6C-5519-4C52-BF38-F103B074D52D}"/>
                    </a:ext>
                  </a:extLst>
                </p14:cNvPr>
                <p14:cNvContentPartPr/>
                <p14:nvPr/>
              </p14:nvContentPartPr>
              <p14:xfrm>
                <a:off x="1253530" y="1318202"/>
                <a:ext cx="263160" cy="86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D44BFA6C-5519-4C52-BF38-F103B074D52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235530" y="1300202"/>
                  <a:ext cx="298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B497908F-C78A-4F90-A36A-05676FB3A1E3}"/>
                    </a:ext>
                  </a:extLst>
                </p14:cNvPr>
                <p14:cNvContentPartPr/>
                <p14:nvPr/>
              </p14:nvContentPartPr>
              <p14:xfrm>
                <a:off x="1499050" y="1311002"/>
                <a:ext cx="662400" cy="2365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B497908F-C78A-4F90-A36A-05676FB3A1E3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481410" y="1293002"/>
                  <a:ext cx="69804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540CA74-62AD-4E15-95D8-FD41D509E5CD}"/>
                    </a:ext>
                  </a:extLst>
                </p14:cNvPr>
                <p14:cNvContentPartPr/>
                <p14:nvPr/>
              </p14:nvContentPartPr>
              <p14:xfrm>
                <a:off x="2258290" y="1108322"/>
                <a:ext cx="1293840" cy="5371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540CA74-62AD-4E15-95D8-FD41D509E5C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240650" y="1090322"/>
                  <a:ext cx="1329480" cy="57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ED673906-B0FF-48F3-911A-BFF3A8AF754D}"/>
                    </a:ext>
                  </a:extLst>
                </p14:cNvPr>
                <p14:cNvContentPartPr/>
                <p14:nvPr/>
              </p14:nvContentPartPr>
              <p14:xfrm>
                <a:off x="335890" y="1908962"/>
                <a:ext cx="36360" cy="2044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ED673906-B0FF-48F3-911A-BFF3A8AF754D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18250" y="1891322"/>
                  <a:ext cx="720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D80E8B0-BC27-4DD7-AFD9-6BAC03A6CF7A}"/>
                    </a:ext>
                  </a:extLst>
                </p14:cNvPr>
                <p14:cNvContentPartPr/>
                <p14:nvPr/>
              </p14:nvContentPartPr>
              <p14:xfrm>
                <a:off x="353530" y="1787282"/>
                <a:ext cx="574200" cy="1771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D80E8B0-BC27-4DD7-AFD9-6BAC03A6CF7A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35890" y="1769282"/>
                  <a:ext cx="6098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6F8213CA-9A86-45CA-BC15-A890E68106E8}"/>
                    </a:ext>
                  </a:extLst>
                </p14:cNvPr>
                <p14:cNvContentPartPr/>
                <p14:nvPr/>
              </p14:nvContentPartPr>
              <p14:xfrm>
                <a:off x="1017730" y="1677482"/>
                <a:ext cx="468000" cy="3092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6F8213CA-9A86-45CA-BC15-A890E68106E8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99730" y="1659482"/>
                  <a:ext cx="50364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67FBD415-CEFA-4CFE-A4DF-D29FF07A8113}"/>
                    </a:ext>
                  </a:extLst>
                </p14:cNvPr>
                <p14:cNvContentPartPr/>
                <p14:nvPr/>
              </p14:nvContentPartPr>
              <p14:xfrm>
                <a:off x="1548730" y="1833362"/>
                <a:ext cx="182520" cy="13464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67FBD415-CEFA-4CFE-A4DF-D29FF07A8113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531090" y="1815362"/>
                  <a:ext cx="2181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26A86893-D23D-488D-8303-52D6A7DF23E7}"/>
                    </a:ext>
                  </a:extLst>
                </p14:cNvPr>
                <p14:cNvContentPartPr/>
                <p14:nvPr/>
              </p14:nvContentPartPr>
              <p14:xfrm>
                <a:off x="1724770" y="1631042"/>
                <a:ext cx="546840" cy="3920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26A86893-D23D-488D-8303-52D6A7DF23E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707130" y="1613402"/>
                  <a:ext cx="58248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3BB915AC-B294-4453-A855-A0ED1AD96167}"/>
                    </a:ext>
                  </a:extLst>
                </p14:cNvPr>
                <p14:cNvContentPartPr/>
                <p14:nvPr/>
              </p14:nvContentPartPr>
              <p14:xfrm>
                <a:off x="2790010" y="1864682"/>
                <a:ext cx="159480" cy="1065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3BB915AC-B294-4453-A855-A0ED1AD96167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2772370" y="1847042"/>
                  <a:ext cx="1951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D8E96977-0E7C-4C05-A9FA-A66640C3FAAD}"/>
                    </a:ext>
                  </a:extLst>
                </p14:cNvPr>
                <p14:cNvContentPartPr/>
                <p14:nvPr/>
              </p14:nvContentPartPr>
              <p14:xfrm>
                <a:off x="2761930" y="1711682"/>
                <a:ext cx="495000" cy="2966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D8E96977-0E7C-4C05-A9FA-A66640C3FAAD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2743930" y="1693682"/>
                  <a:ext cx="53064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1FAEDD34-B05F-462D-B375-5CDD5426FDF4}"/>
                    </a:ext>
                  </a:extLst>
                </p14:cNvPr>
                <p14:cNvContentPartPr/>
                <p14:nvPr/>
              </p14:nvContentPartPr>
              <p14:xfrm>
                <a:off x="3583090" y="1669562"/>
                <a:ext cx="126000" cy="3326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1FAEDD34-B05F-462D-B375-5CDD5426FDF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565450" y="1651922"/>
                  <a:ext cx="1616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35E36F2-10CE-4B73-8402-FCF38C16A534}"/>
                    </a:ext>
                  </a:extLst>
                </p14:cNvPr>
                <p14:cNvContentPartPr/>
                <p14:nvPr/>
              </p14:nvContentPartPr>
              <p14:xfrm>
                <a:off x="3556090" y="1718522"/>
                <a:ext cx="550440" cy="2894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35E36F2-10CE-4B73-8402-FCF38C16A53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538450" y="1700882"/>
                  <a:ext cx="58608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90E74D04-CFA1-4B1E-8D89-B4BA5AAEBAF5}"/>
                    </a:ext>
                  </a:extLst>
                </p14:cNvPr>
                <p14:cNvContentPartPr/>
                <p14:nvPr/>
              </p14:nvContentPartPr>
              <p14:xfrm>
                <a:off x="4499650" y="1676762"/>
                <a:ext cx="424800" cy="3045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0E74D04-CFA1-4B1E-8D89-B4BA5AAEBAF5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4482010" y="1659122"/>
                  <a:ext cx="46044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0901FB8E-960B-49AC-AF0F-EB7B3FF52569}"/>
                    </a:ext>
                  </a:extLst>
                </p14:cNvPr>
                <p14:cNvContentPartPr/>
                <p14:nvPr/>
              </p14:nvContentPartPr>
              <p14:xfrm>
                <a:off x="5022010" y="1789442"/>
                <a:ext cx="739080" cy="30312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0901FB8E-960B-49AC-AF0F-EB7B3FF5256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004370" y="1771442"/>
                  <a:ext cx="774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345772F0-9DF6-4B50-AE3B-0E39C536409B}"/>
                    </a:ext>
                  </a:extLst>
                </p14:cNvPr>
                <p14:cNvContentPartPr/>
                <p14:nvPr/>
              </p14:nvContentPartPr>
              <p14:xfrm>
                <a:off x="6100570" y="1761722"/>
                <a:ext cx="364680" cy="4590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345772F0-9DF6-4B50-AE3B-0E39C536409B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082930" y="1744082"/>
                  <a:ext cx="400320" cy="49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012A9F18-08BE-46AF-9330-8F9BC023695C}"/>
                    </a:ext>
                  </a:extLst>
                </p14:cNvPr>
                <p14:cNvContentPartPr/>
                <p14:nvPr/>
              </p14:nvContentPartPr>
              <p14:xfrm>
                <a:off x="6777730" y="1614122"/>
                <a:ext cx="1804320" cy="52812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012A9F18-08BE-46AF-9330-8F9BC023695C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759730" y="1596122"/>
                  <a:ext cx="1839960" cy="56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E9D005EC-7B98-40BB-BB0E-523E4ED1BA6C}"/>
                    </a:ext>
                  </a:extLst>
                </p14:cNvPr>
                <p14:cNvContentPartPr/>
                <p14:nvPr/>
              </p14:nvContentPartPr>
              <p14:xfrm>
                <a:off x="8816410" y="1819682"/>
                <a:ext cx="22320" cy="24660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E9D005EC-7B98-40BB-BB0E-523E4ED1BA6C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798410" y="1801682"/>
                  <a:ext cx="5796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AEECC747-75B5-484A-951C-E878F272BE94}"/>
                    </a:ext>
                  </a:extLst>
                </p14:cNvPr>
                <p14:cNvContentPartPr/>
                <p14:nvPr/>
              </p14:nvContentPartPr>
              <p14:xfrm>
                <a:off x="8807410" y="1767122"/>
                <a:ext cx="177120" cy="1486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AEECC747-75B5-484A-951C-E878F272BE94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789770" y="1749482"/>
                  <a:ext cx="2127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9AD10946-C362-4F9D-97B6-329CF120B276}"/>
                    </a:ext>
                  </a:extLst>
                </p14:cNvPr>
                <p14:cNvContentPartPr/>
                <p14:nvPr/>
              </p14:nvContentPartPr>
              <p14:xfrm>
                <a:off x="9000010" y="1803122"/>
                <a:ext cx="169920" cy="1375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9AD10946-C362-4F9D-97B6-329CF120B276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982010" y="1785122"/>
                  <a:ext cx="205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75944DB9-DBAF-467B-AF48-33AACEA25D23}"/>
                    </a:ext>
                  </a:extLst>
                </p14:cNvPr>
                <p14:cNvContentPartPr/>
                <p14:nvPr/>
              </p14:nvContentPartPr>
              <p14:xfrm>
                <a:off x="9102610" y="1682162"/>
                <a:ext cx="62640" cy="493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75944DB9-DBAF-467B-AF48-33AACEA25D2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084610" y="1664162"/>
                  <a:ext cx="98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BD64269A-0AC1-4D78-91E7-4385CA57B22F}"/>
                    </a:ext>
                  </a:extLst>
                </p14:cNvPr>
                <p14:cNvContentPartPr/>
                <p14:nvPr/>
              </p14:nvContentPartPr>
              <p14:xfrm>
                <a:off x="9166690" y="1813562"/>
                <a:ext cx="242640" cy="1432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BD64269A-0AC1-4D78-91E7-4385CA57B22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149050" y="1795562"/>
                  <a:ext cx="2782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37160C4C-F3FC-4838-B855-36179CEDBD20}"/>
                    </a:ext>
                  </a:extLst>
                </p14:cNvPr>
                <p14:cNvContentPartPr/>
                <p14:nvPr/>
              </p14:nvContentPartPr>
              <p14:xfrm>
                <a:off x="9474850" y="1782602"/>
                <a:ext cx="358560" cy="2026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37160C4C-F3FC-4838-B855-36179CEDBD20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457210" y="1764962"/>
                  <a:ext cx="3942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02C47D6-A6FB-4623-8B82-ED84378F69E7}"/>
                    </a:ext>
                  </a:extLst>
                </p14:cNvPr>
                <p14:cNvContentPartPr/>
                <p14:nvPr/>
              </p14:nvContentPartPr>
              <p14:xfrm>
                <a:off x="9942130" y="2004722"/>
                <a:ext cx="11160" cy="1296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102C47D6-A6FB-4623-8B82-ED84378F69E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924490" y="1986722"/>
                  <a:ext cx="46800" cy="4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FB8986D7-F470-49AF-A132-DD1647A09E92}"/>
                  </a:ext>
                </a:extLst>
              </p14:cNvPr>
              <p14:cNvContentPartPr/>
              <p14:nvPr/>
            </p14:nvContentPartPr>
            <p14:xfrm>
              <a:off x="581770" y="3498002"/>
              <a:ext cx="44640" cy="3484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FB8986D7-F470-49AF-A132-DD1647A09E92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563770" y="3480002"/>
                <a:ext cx="8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EF197A76-8E28-41EE-A2CA-1615CC061286}"/>
                  </a:ext>
                </a:extLst>
              </p14:cNvPr>
              <p14:cNvContentPartPr/>
              <p14:nvPr/>
            </p14:nvContentPartPr>
            <p14:xfrm>
              <a:off x="609850" y="3354722"/>
              <a:ext cx="826200" cy="4060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EF197A76-8E28-41EE-A2CA-1615CC061286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591850" y="3337082"/>
                <a:ext cx="86184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46A85746-BB38-437F-983D-CB7DE223E3EE}"/>
                  </a:ext>
                </a:extLst>
              </p14:cNvPr>
              <p14:cNvContentPartPr/>
              <p14:nvPr/>
            </p14:nvContentPartPr>
            <p14:xfrm>
              <a:off x="1281970" y="3537602"/>
              <a:ext cx="395640" cy="1281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46A85746-BB38-437F-983D-CB7DE223E3EE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1264330" y="3519962"/>
                <a:ext cx="431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510851C3-90D7-4C2F-963D-ED0BEF8CBEC7}"/>
                  </a:ext>
                </a:extLst>
              </p14:cNvPr>
              <p14:cNvContentPartPr/>
              <p14:nvPr/>
            </p14:nvContentPartPr>
            <p14:xfrm>
              <a:off x="1566010" y="3446882"/>
              <a:ext cx="375840" cy="23652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510851C3-90D7-4C2F-963D-ED0BEF8CBEC7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1548010" y="3429242"/>
                <a:ext cx="4114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2D598A28-06AE-4F53-B7DB-1039DAD0601F}"/>
                  </a:ext>
                </a:extLst>
              </p14:cNvPr>
              <p14:cNvContentPartPr/>
              <p14:nvPr/>
            </p14:nvContentPartPr>
            <p14:xfrm>
              <a:off x="2333530" y="3335282"/>
              <a:ext cx="412200" cy="4831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2D598A28-06AE-4F53-B7DB-1039DAD0601F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2315890" y="3317642"/>
                <a:ext cx="447840" cy="51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EB7FA4B1-19C9-429A-9E2C-63AE149BAB4A}"/>
              </a:ext>
            </a:extLst>
          </p:cNvPr>
          <p:cNvGrpSpPr/>
          <p:nvPr/>
        </p:nvGrpSpPr>
        <p:grpSpPr>
          <a:xfrm>
            <a:off x="3269530" y="3188042"/>
            <a:ext cx="3932280" cy="438120"/>
            <a:chOff x="3269530" y="3188042"/>
            <a:chExt cx="3932280" cy="43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2B0AA2DD-7718-4916-8C64-3BE2DCEEB2C2}"/>
                    </a:ext>
                  </a:extLst>
                </p14:cNvPr>
                <p14:cNvContentPartPr/>
                <p14:nvPr/>
              </p14:nvContentPartPr>
              <p14:xfrm>
                <a:off x="3269530" y="3260402"/>
                <a:ext cx="561960" cy="3618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2B0AA2DD-7718-4916-8C64-3BE2DCEEB2C2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251530" y="3242762"/>
                  <a:ext cx="59760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30D11C44-82F7-47EC-9311-8E251B06FF67}"/>
                    </a:ext>
                  </a:extLst>
                </p14:cNvPr>
                <p14:cNvContentPartPr/>
                <p14:nvPr/>
              </p14:nvContentPartPr>
              <p14:xfrm>
                <a:off x="3871450" y="3242402"/>
                <a:ext cx="313920" cy="3837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30D11C44-82F7-47EC-9311-8E251B06FF6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853450" y="3224762"/>
                  <a:ext cx="3495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9E151499-E28E-4623-86D6-3194587CF209}"/>
                    </a:ext>
                  </a:extLst>
                </p14:cNvPr>
                <p14:cNvContentPartPr/>
                <p14:nvPr/>
              </p14:nvContentPartPr>
              <p14:xfrm>
                <a:off x="4069810" y="3393602"/>
                <a:ext cx="695880" cy="19980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9E151499-E28E-4623-86D6-3194587CF20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051810" y="3375962"/>
                  <a:ext cx="73152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B4DEFBD5-B701-49A3-9A48-8BE0B48C4E61}"/>
                    </a:ext>
                  </a:extLst>
                </p14:cNvPr>
                <p14:cNvContentPartPr/>
                <p14:nvPr/>
              </p14:nvContentPartPr>
              <p14:xfrm>
                <a:off x="4773970" y="3419162"/>
                <a:ext cx="325440" cy="1882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B4DEFBD5-B701-49A3-9A48-8BE0B48C4E61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756330" y="3401162"/>
                  <a:ext cx="36108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06A3B1E4-0251-4BDC-A251-DF1B1E9BF1AE}"/>
                    </a:ext>
                  </a:extLst>
                </p14:cNvPr>
                <p14:cNvContentPartPr/>
                <p14:nvPr/>
              </p14:nvContentPartPr>
              <p14:xfrm>
                <a:off x="5359690" y="3188042"/>
                <a:ext cx="143280" cy="3884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06A3B1E4-0251-4BDC-A251-DF1B1E9BF1AE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341690" y="3170042"/>
                  <a:ext cx="17892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7B2497DF-66F2-4D79-87E7-56D0156C6E5E}"/>
                    </a:ext>
                  </a:extLst>
                </p14:cNvPr>
                <p14:cNvContentPartPr/>
                <p14:nvPr/>
              </p14:nvContentPartPr>
              <p14:xfrm>
                <a:off x="5303170" y="3342122"/>
                <a:ext cx="421920" cy="19692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7B2497DF-66F2-4D79-87E7-56D0156C6E5E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5285530" y="3324482"/>
                  <a:ext cx="4575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789589F0-7AE4-4089-91EC-3083BD5B0428}"/>
                    </a:ext>
                  </a:extLst>
                </p14:cNvPr>
                <p14:cNvContentPartPr/>
                <p14:nvPr/>
              </p14:nvContentPartPr>
              <p14:xfrm>
                <a:off x="5941810" y="3338882"/>
                <a:ext cx="969480" cy="2224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789589F0-7AE4-4089-91EC-3083BD5B0428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924170" y="3320882"/>
                  <a:ext cx="100512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2B1183D5-AF88-4ACC-81AF-C746E318E0A7}"/>
                    </a:ext>
                  </a:extLst>
                </p14:cNvPr>
                <p14:cNvContentPartPr/>
                <p14:nvPr/>
              </p14:nvContentPartPr>
              <p14:xfrm>
                <a:off x="6919210" y="3356162"/>
                <a:ext cx="282600" cy="2077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2B1183D5-AF88-4ACC-81AF-C746E318E0A7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901570" y="3338162"/>
                  <a:ext cx="318240" cy="24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D1AD5841-90F8-4C77-854C-3F4194679A0B}"/>
              </a:ext>
            </a:extLst>
          </p:cNvPr>
          <p:cNvGrpSpPr/>
          <p:nvPr/>
        </p:nvGrpSpPr>
        <p:grpSpPr>
          <a:xfrm>
            <a:off x="4748410" y="6117002"/>
            <a:ext cx="1719360" cy="333720"/>
            <a:chOff x="4748410" y="6117002"/>
            <a:chExt cx="1719360" cy="33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23FF8EFF-0A90-4C8E-80E0-7C6B14A3CBF0}"/>
                    </a:ext>
                  </a:extLst>
                </p14:cNvPr>
                <p14:cNvContentPartPr/>
                <p14:nvPr/>
              </p14:nvContentPartPr>
              <p14:xfrm>
                <a:off x="4748410" y="6269282"/>
                <a:ext cx="992880" cy="1814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23FF8EFF-0A90-4C8E-80E0-7C6B14A3CBF0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730410" y="6251282"/>
                  <a:ext cx="10285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2505B8E-9828-4757-98D0-6B0C882214B7}"/>
                    </a:ext>
                  </a:extLst>
                </p14:cNvPr>
                <p14:cNvContentPartPr/>
                <p14:nvPr/>
              </p14:nvContentPartPr>
              <p14:xfrm>
                <a:off x="5763250" y="6241562"/>
                <a:ext cx="406440" cy="2052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2505B8E-9828-4757-98D0-6B0C882214B7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745250" y="6223922"/>
                  <a:ext cx="4420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49CAAA90-6C20-4DD4-9926-C11B06040448}"/>
                    </a:ext>
                  </a:extLst>
                </p14:cNvPr>
                <p14:cNvContentPartPr/>
                <p14:nvPr/>
              </p14:nvContentPartPr>
              <p14:xfrm>
                <a:off x="6414490" y="6117002"/>
                <a:ext cx="31680" cy="414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9CAAA90-6C20-4DD4-9926-C11B06040448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396850" y="6099362"/>
                  <a:ext cx="673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731B8AB9-FFD8-4E01-B645-46569ACE8FF4}"/>
                    </a:ext>
                  </a:extLst>
                </p14:cNvPr>
                <p14:cNvContentPartPr/>
                <p14:nvPr/>
              </p14:nvContentPartPr>
              <p14:xfrm>
                <a:off x="6403690" y="6290162"/>
                <a:ext cx="64080" cy="594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731B8AB9-FFD8-4E01-B645-46569ACE8FF4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6386050" y="6272162"/>
                  <a:ext cx="99720" cy="95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D73D8868-70E6-4C20-B2A6-E23732959BA4}"/>
                  </a:ext>
                </a:extLst>
              </p14:cNvPr>
              <p14:cNvContentPartPr/>
              <p14:nvPr/>
            </p14:nvContentPartPr>
            <p14:xfrm>
              <a:off x="9301330" y="6237242"/>
              <a:ext cx="247680" cy="22104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D73D8868-70E6-4C20-B2A6-E23732959BA4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9283330" y="6219602"/>
                <a:ext cx="283320" cy="25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4" name="Group 263">
            <a:extLst>
              <a:ext uri="{FF2B5EF4-FFF2-40B4-BE49-F238E27FC236}">
                <a16:creationId xmlns:a16="http://schemas.microsoft.com/office/drawing/2014/main" id="{891470D7-0EAB-4736-B0C0-DF1FA779E2AB}"/>
              </a:ext>
            </a:extLst>
          </p:cNvPr>
          <p:cNvGrpSpPr/>
          <p:nvPr/>
        </p:nvGrpSpPr>
        <p:grpSpPr>
          <a:xfrm>
            <a:off x="5451130" y="6697682"/>
            <a:ext cx="365760" cy="389160"/>
            <a:chOff x="5451130" y="6697682"/>
            <a:chExt cx="36576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37AB834-6E00-4E37-8542-F2BC97D6B376}"/>
                    </a:ext>
                  </a:extLst>
                </p14:cNvPr>
                <p14:cNvContentPartPr/>
                <p14:nvPr/>
              </p14:nvContentPartPr>
              <p14:xfrm>
                <a:off x="5451130" y="6822962"/>
                <a:ext cx="240480" cy="1378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37AB834-6E00-4E37-8542-F2BC97D6B37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5433490" y="6805322"/>
                  <a:ext cx="2761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916C26F8-50E7-440D-A789-BAE194583E4B}"/>
                    </a:ext>
                  </a:extLst>
                </p14:cNvPr>
                <p14:cNvContentPartPr/>
                <p14:nvPr/>
              </p14:nvContentPartPr>
              <p14:xfrm>
                <a:off x="5464090" y="6697682"/>
                <a:ext cx="23400" cy="111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916C26F8-50E7-440D-A789-BAE194583E4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5446090" y="6679682"/>
                  <a:ext cx="590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36610C7E-9EE6-47EE-A3F9-A1723C1CE686}"/>
                    </a:ext>
                  </a:extLst>
                </p14:cNvPr>
                <p14:cNvContentPartPr/>
                <p14:nvPr/>
              </p14:nvContentPartPr>
              <p14:xfrm>
                <a:off x="5582530" y="6767882"/>
                <a:ext cx="234360" cy="3189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36610C7E-9EE6-47EE-A3F9-A1723C1CE686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5564890" y="6749882"/>
                  <a:ext cx="270000" cy="354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3730617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roup 282">
            <a:extLst>
              <a:ext uri="{FF2B5EF4-FFF2-40B4-BE49-F238E27FC236}">
                <a16:creationId xmlns:a16="http://schemas.microsoft.com/office/drawing/2014/main" id="{CF7BB9FC-F541-4B87-87A0-EA3C8F0E6732}"/>
              </a:ext>
            </a:extLst>
          </p:cNvPr>
          <p:cNvGrpSpPr/>
          <p:nvPr/>
        </p:nvGrpSpPr>
        <p:grpSpPr>
          <a:xfrm>
            <a:off x="1507263" y="2009937"/>
            <a:ext cx="8669160" cy="5301720"/>
            <a:chOff x="1507263" y="2009937"/>
            <a:chExt cx="8669160" cy="530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81304FA-D054-4D96-BC72-4D952F1DD320}"/>
                    </a:ext>
                  </a:extLst>
                </p14:cNvPr>
                <p14:cNvContentPartPr/>
                <p14:nvPr/>
              </p14:nvContentPartPr>
              <p14:xfrm>
                <a:off x="1507263" y="2009937"/>
                <a:ext cx="4680" cy="32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81304FA-D054-4D96-BC72-4D952F1DD32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489623" y="1991937"/>
                  <a:ext cx="403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DA16F078-8470-439D-AF69-863A72547E4D}"/>
                    </a:ext>
                  </a:extLst>
                </p14:cNvPr>
                <p14:cNvContentPartPr/>
                <p14:nvPr/>
              </p14:nvContentPartPr>
              <p14:xfrm>
                <a:off x="8894103" y="5333817"/>
                <a:ext cx="37080" cy="54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DA16F078-8470-439D-AF69-863A72547E4D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876463" y="5315817"/>
                  <a:ext cx="727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FE838278-14F9-4060-BDB2-567AFB072612}"/>
                    </a:ext>
                  </a:extLst>
                </p14:cNvPr>
                <p14:cNvContentPartPr/>
                <p14:nvPr/>
              </p14:nvContentPartPr>
              <p14:xfrm>
                <a:off x="3561063" y="6942297"/>
                <a:ext cx="34560" cy="266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FE838278-14F9-4060-BDB2-567AFB072612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543423" y="6924297"/>
                  <a:ext cx="702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D2DD92E0-33A9-4AD5-89AE-AC7F71740FDA}"/>
                    </a:ext>
                  </a:extLst>
                </p14:cNvPr>
                <p14:cNvContentPartPr/>
                <p14:nvPr/>
              </p14:nvContentPartPr>
              <p14:xfrm>
                <a:off x="9421143" y="7163337"/>
                <a:ext cx="17640" cy="874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D2DD92E0-33A9-4AD5-89AE-AC7F71740FDA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9285783" y="7099977"/>
                  <a:ext cx="171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7068A27B-92D9-4039-966B-8DFC0280C890}"/>
                    </a:ext>
                  </a:extLst>
                </p14:cNvPr>
                <p14:cNvContentPartPr/>
                <p14:nvPr/>
              </p14:nvContentPartPr>
              <p14:xfrm>
                <a:off x="9962943" y="7202217"/>
                <a:ext cx="213480" cy="10944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7068A27B-92D9-4039-966B-8DFC0280C890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9944943" y="7184217"/>
                  <a:ext cx="248760" cy="14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1345EAB-4237-487F-AD59-B374A09B91DB}"/>
                  </a:ext>
                </a:extLst>
              </p14:cNvPr>
              <p14:cNvContentPartPr/>
              <p14:nvPr/>
            </p14:nvContentPartPr>
            <p14:xfrm>
              <a:off x="751330" y="450602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1345EAB-4237-487F-AD59-B374A09B91DB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733330" y="432962"/>
                <a:ext cx="3600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B447A091-54B2-4D88-93B5-66F8D9487415}"/>
              </a:ext>
            </a:extLst>
          </p:cNvPr>
          <p:cNvGrpSpPr/>
          <p:nvPr/>
        </p:nvGrpSpPr>
        <p:grpSpPr>
          <a:xfrm>
            <a:off x="249490" y="33002"/>
            <a:ext cx="5276880" cy="703440"/>
            <a:chOff x="249490" y="33002"/>
            <a:chExt cx="5276880" cy="70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871EEA72-2DEA-47BF-B70D-E2B7EA614D3F}"/>
                    </a:ext>
                  </a:extLst>
                </p14:cNvPr>
                <p14:cNvContentPartPr/>
                <p14:nvPr/>
              </p14:nvContentPartPr>
              <p14:xfrm>
                <a:off x="377290" y="152162"/>
                <a:ext cx="314640" cy="3315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871EEA72-2DEA-47BF-B70D-E2B7EA614D3F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59650" y="134162"/>
                  <a:ext cx="35028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E8FD653-031F-494A-85B8-C0192E4B2408}"/>
                    </a:ext>
                  </a:extLst>
                </p14:cNvPr>
                <p14:cNvContentPartPr/>
                <p14:nvPr/>
              </p14:nvContentPartPr>
              <p14:xfrm>
                <a:off x="728650" y="33722"/>
                <a:ext cx="584640" cy="4482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E8FD653-031F-494A-85B8-C0192E4B2408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711010" y="15722"/>
                  <a:ext cx="62028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B03FDF4-7783-4650-8CCF-D7F4823E370C}"/>
                    </a:ext>
                  </a:extLst>
                </p14:cNvPr>
                <p14:cNvContentPartPr/>
                <p14:nvPr/>
              </p14:nvContentPartPr>
              <p14:xfrm>
                <a:off x="1196290" y="208682"/>
                <a:ext cx="666360" cy="161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B03FDF4-7783-4650-8CCF-D7F4823E370C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178650" y="191042"/>
                  <a:ext cx="7020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C5EA6BF5-82D3-4413-A4FF-60F32282BA26}"/>
                    </a:ext>
                  </a:extLst>
                </p14:cNvPr>
                <p14:cNvContentPartPr/>
                <p14:nvPr/>
              </p14:nvContentPartPr>
              <p14:xfrm>
                <a:off x="1733410" y="186002"/>
                <a:ext cx="582480" cy="2480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C5EA6BF5-82D3-4413-A4FF-60F32282BA26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715770" y="168002"/>
                  <a:ext cx="61812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4E0CCBE-14C5-4F85-B99F-47B97BC7E1E9}"/>
                    </a:ext>
                  </a:extLst>
                </p14:cNvPr>
                <p14:cNvContentPartPr/>
                <p14:nvPr/>
              </p14:nvContentPartPr>
              <p14:xfrm>
                <a:off x="2676250" y="83762"/>
                <a:ext cx="318600" cy="2829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4E0CCBE-14C5-4F85-B99F-47B97BC7E1E9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658610" y="66122"/>
                  <a:ext cx="35424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755BA53-5D47-4C32-A0AA-6E928310EA27}"/>
                    </a:ext>
                  </a:extLst>
                </p14:cNvPr>
                <p14:cNvContentPartPr/>
                <p14:nvPr/>
              </p14:nvContentPartPr>
              <p14:xfrm>
                <a:off x="2999170" y="227762"/>
                <a:ext cx="299880" cy="1270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755BA53-5D47-4C32-A0AA-6E928310EA27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2981170" y="210122"/>
                  <a:ext cx="3355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43DAC501-0855-40D5-B972-6057F66DE3B7}"/>
                    </a:ext>
                  </a:extLst>
                </p14:cNvPr>
                <p14:cNvContentPartPr/>
                <p14:nvPr/>
              </p14:nvContentPartPr>
              <p14:xfrm>
                <a:off x="3294010" y="33002"/>
                <a:ext cx="690840" cy="3391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43DAC501-0855-40D5-B972-6057F66DE3B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3276010" y="15002"/>
                  <a:ext cx="72648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B46E9B86-E445-45CF-8FAD-72C8B0BD803A}"/>
                    </a:ext>
                  </a:extLst>
                </p14:cNvPr>
                <p14:cNvContentPartPr/>
                <p14:nvPr/>
              </p14:nvContentPartPr>
              <p14:xfrm>
                <a:off x="4034170" y="193202"/>
                <a:ext cx="262440" cy="1580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B46E9B86-E445-45CF-8FAD-72C8B0BD803A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4016170" y="175562"/>
                  <a:ext cx="2980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EF67C1B-780E-4BCE-9C88-42B5F12F6BB8}"/>
                    </a:ext>
                  </a:extLst>
                </p14:cNvPr>
                <p14:cNvContentPartPr/>
                <p14:nvPr/>
              </p14:nvContentPartPr>
              <p14:xfrm>
                <a:off x="4649050" y="160082"/>
                <a:ext cx="48240" cy="2487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EF67C1B-780E-4BCE-9C88-42B5F12F6BB8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4631410" y="142442"/>
                  <a:ext cx="8388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4DD6FE7-D83F-45AC-8A0A-02F9C8E61915}"/>
                    </a:ext>
                  </a:extLst>
                </p14:cNvPr>
                <p14:cNvContentPartPr/>
                <p14:nvPr/>
              </p14:nvContentPartPr>
              <p14:xfrm>
                <a:off x="4645810" y="144602"/>
                <a:ext cx="264240" cy="274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4DD6FE7-D83F-45AC-8A0A-02F9C8E61915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4628170" y="126962"/>
                  <a:ext cx="29988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4B2D2C0-E291-4D73-B2B2-57F5211166FD}"/>
                    </a:ext>
                  </a:extLst>
                </p14:cNvPr>
                <p14:cNvContentPartPr/>
                <p14:nvPr/>
              </p14:nvContentPartPr>
              <p14:xfrm>
                <a:off x="5021650" y="129482"/>
                <a:ext cx="65520" cy="2865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4B2D2C0-E291-4D73-B2B2-57F5211166FD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5003650" y="111482"/>
                  <a:ext cx="10116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C60ABB3-5B3C-4275-A75A-74B572FF1074}"/>
                    </a:ext>
                  </a:extLst>
                </p14:cNvPr>
                <p14:cNvContentPartPr/>
                <p14:nvPr/>
              </p14:nvContentPartPr>
              <p14:xfrm>
                <a:off x="5206690" y="112562"/>
                <a:ext cx="209880" cy="304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C60ABB3-5B3C-4275-A75A-74B572FF1074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5188690" y="94922"/>
                  <a:ext cx="24552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3418A60-6298-4C9F-BACE-F3472E79885A}"/>
                    </a:ext>
                  </a:extLst>
                </p14:cNvPr>
                <p14:cNvContentPartPr/>
                <p14:nvPr/>
              </p14:nvContentPartPr>
              <p14:xfrm>
                <a:off x="249490" y="421802"/>
                <a:ext cx="5276880" cy="3146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3418A60-6298-4C9F-BACE-F3472E79885A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231490" y="404162"/>
                  <a:ext cx="5312520" cy="35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73ECCC4E-D184-47FB-8863-2D82485C4DDB}"/>
              </a:ext>
            </a:extLst>
          </p:cNvPr>
          <p:cNvGrpSpPr/>
          <p:nvPr/>
        </p:nvGrpSpPr>
        <p:grpSpPr>
          <a:xfrm>
            <a:off x="108555" y="663362"/>
            <a:ext cx="9704520" cy="6932492"/>
            <a:chOff x="108555" y="663362"/>
            <a:chExt cx="9704520" cy="693249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75362B9-48B2-4644-A849-AF03BC81E31B}"/>
                    </a:ext>
                  </a:extLst>
                </p14:cNvPr>
                <p14:cNvContentPartPr/>
                <p14:nvPr/>
              </p14:nvContentPartPr>
              <p14:xfrm>
                <a:off x="294850" y="1004282"/>
                <a:ext cx="24480" cy="1746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75362B9-48B2-4644-A849-AF03BC81E31B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276850" y="986642"/>
                  <a:ext cx="601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45E98A3-32A0-4781-AF79-9A231C301417}"/>
                    </a:ext>
                  </a:extLst>
                </p14:cNvPr>
                <p14:cNvContentPartPr/>
                <p14:nvPr/>
              </p14:nvContentPartPr>
              <p14:xfrm>
                <a:off x="277930" y="923642"/>
                <a:ext cx="248760" cy="2653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745E98A3-32A0-4781-AF79-9A231C301417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259930" y="906002"/>
                  <a:ext cx="28440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A11FC81-BA31-44AE-84CB-31394DF5E95B}"/>
                    </a:ext>
                  </a:extLst>
                </p14:cNvPr>
                <p14:cNvContentPartPr/>
                <p14:nvPr/>
              </p14:nvContentPartPr>
              <p14:xfrm>
                <a:off x="560890" y="1021922"/>
                <a:ext cx="140400" cy="993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A11FC81-BA31-44AE-84CB-31394DF5E95B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542890" y="1004282"/>
                  <a:ext cx="1760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00DCFF2-6C68-4978-A7DD-6EA43C245FC2}"/>
                    </a:ext>
                  </a:extLst>
                </p14:cNvPr>
                <p14:cNvContentPartPr/>
                <p14:nvPr/>
              </p14:nvContentPartPr>
              <p14:xfrm>
                <a:off x="731890" y="964682"/>
                <a:ext cx="362160" cy="2761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00DCFF2-6C68-4978-A7DD-6EA43C245FC2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714250" y="947042"/>
                  <a:ext cx="3978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529C436-E476-4E18-B8CF-8A056147291E}"/>
                    </a:ext>
                  </a:extLst>
                </p14:cNvPr>
                <p14:cNvContentPartPr/>
                <p14:nvPr/>
              </p14:nvContentPartPr>
              <p14:xfrm>
                <a:off x="1423450" y="1005362"/>
                <a:ext cx="115200" cy="111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529C436-E476-4E18-B8CF-8A056147291E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405450" y="987722"/>
                  <a:ext cx="150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9AC29F4-21D0-4E72-893F-D31820D203FD}"/>
                    </a:ext>
                  </a:extLst>
                </p14:cNvPr>
                <p14:cNvContentPartPr/>
                <p14:nvPr/>
              </p14:nvContentPartPr>
              <p14:xfrm>
                <a:off x="1440370" y="852002"/>
                <a:ext cx="4320" cy="561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9AC29F4-21D0-4E72-893F-D31820D203FD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422370" y="834002"/>
                  <a:ext cx="399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CB4B651E-F48C-4D92-AE28-EDC3AD39D8A8}"/>
                    </a:ext>
                  </a:extLst>
                </p14:cNvPr>
                <p14:cNvContentPartPr/>
                <p14:nvPr/>
              </p14:nvContentPartPr>
              <p14:xfrm>
                <a:off x="1511650" y="993122"/>
                <a:ext cx="334080" cy="1101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CB4B651E-F48C-4D92-AE28-EDC3AD39D8A8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1494010" y="975482"/>
                  <a:ext cx="3697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7AD527C-B226-4526-B358-70AAA00F4432}"/>
                    </a:ext>
                  </a:extLst>
                </p14:cNvPr>
                <p14:cNvContentPartPr/>
                <p14:nvPr/>
              </p14:nvContentPartPr>
              <p14:xfrm>
                <a:off x="1872370" y="746162"/>
                <a:ext cx="769320" cy="3506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7AD527C-B226-4526-B358-70AAA00F4432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854730" y="728522"/>
                  <a:ext cx="80496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851A7EB6-2EF8-4B8F-A32D-8F6BB34E6FCC}"/>
                    </a:ext>
                  </a:extLst>
                </p14:cNvPr>
                <p14:cNvContentPartPr/>
                <p14:nvPr/>
              </p14:nvContentPartPr>
              <p14:xfrm>
                <a:off x="2565370" y="920762"/>
                <a:ext cx="225000" cy="1062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851A7EB6-2EF8-4B8F-A32D-8F6BB34E6FCC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2547370" y="903122"/>
                  <a:ext cx="2606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3CCBC4D1-30D0-4F0B-AEBB-C28F7CE0986A}"/>
                    </a:ext>
                  </a:extLst>
                </p14:cNvPr>
                <p14:cNvContentPartPr/>
                <p14:nvPr/>
              </p14:nvContentPartPr>
              <p14:xfrm>
                <a:off x="2732410" y="826442"/>
                <a:ext cx="255240" cy="2041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3CCBC4D1-30D0-4F0B-AEBB-C28F7CE0986A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2714770" y="808442"/>
                  <a:ext cx="2908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3D81CD27-9422-439F-A9A8-2AEFE2637BC7}"/>
                    </a:ext>
                  </a:extLst>
                </p14:cNvPr>
                <p14:cNvContentPartPr/>
                <p14:nvPr/>
              </p14:nvContentPartPr>
              <p14:xfrm>
                <a:off x="3319570" y="673082"/>
                <a:ext cx="693720" cy="3906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3D81CD27-9422-439F-A9A8-2AEFE2637BC7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3301930" y="655442"/>
                  <a:ext cx="72936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A286D04-7F80-4371-A2ED-0754E5828661}"/>
                    </a:ext>
                  </a:extLst>
                </p14:cNvPr>
                <p14:cNvContentPartPr/>
                <p14:nvPr/>
              </p14:nvContentPartPr>
              <p14:xfrm>
                <a:off x="3851290" y="704402"/>
                <a:ext cx="367920" cy="3643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A286D04-7F80-4371-A2ED-0754E5828661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3833290" y="686402"/>
                  <a:ext cx="40356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89C5A208-BB02-4D02-88F9-73B3AC4C0631}"/>
                    </a:ext>
                  </a:extLst>
                </p14:cNvPr>
                <p14:cNvContentPartPr/>
                <p14:nvPr/>
              </p14:nvContentPartPr>
              <p14:xfrm>
                <a:off x="4108690" y="832202"/>
                <a:ext cx="683640" cy="13968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89C5A208-BB02-4D02-88F9-73B3AC4C0631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4090690" y="814202"/>
                  <a:ext cx="719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5B18C56F-24CE-43D2-BFF3-03530C228116}"/>
                    </a:ext>
                  </a:extLst>
                </p14:cNvPr>
                <p14:cNvContentPartPr/>
                <p14:nvPr/>
              </p14:nvContentPartPr>
              <p14:xfrm>
                <a:off x="4702330" y="789002"/>
                <a:ext cx="329760" cy="1530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5B18C56F-24CE-43D2-BFF3-03530C228116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4684330" y="771002"/>
                  <a:ext cx="3654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FFB2DF79-E250-4622-A92E-8FE5EA389692}"/>
                    </a:ext>
                  </a:extLst>
                </p14:cNvPr>
                <p14:cNvContentPartPr/>
                <p14:nvPr/>
              </p14:nvContentPartPr>
              <p14:xfrm>
                <a:off x="5059810" y="788642"/>
                <a:ext cx="123120" cy="2980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FFB2DF79-E250-4622-A92E-8FE5EA389692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5041810" y="770642"/>
                  <a:ext cx="15876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C22D731A-CC60-43C4-BFCC-0B728DB4A034}"/>
                    </a:ext>
                  </a:extLst>
                </p14:cNvPr>
                <p14:cNvContentPartPr/>
                <p14:nvPr/>
              </p14:nvContentPartPr>
              <p14:xfrm>
                <a:off x="5428810" y="793682"/>
                <a:ext cx="41400" cy="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C22D731A-CC60-43C4-BFCC-0B728DB4A034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5411170" y="775682"/>
                  <a:ext cx="770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910453BD-7F0D-4737-A53D-1F4D7A4493DA}"/>
                    </a:ext>
                  </a:extLst>
                </p14:cNvPr>
                <p14:cNvContentPartPr/>
                <p14:nvPr/>
              </p14:nvContentPartPr>
              <p14:xfrm>
                <a:off x="5446810" y="948482"/>
                <a:ext cx="25920" cy="165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910453BD-7F0D-4737-A53D-1F4D7A4493DA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5428810" y="930482"/>
                  <a:ext cx="6156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A63CF81-29E6-4243-ADB0-774A41824929}"/>
                    </a:ext>
                  </a:extLst>
                </p14:cNvPr>
                <p14:cNvContentPartPr/>
                <p14:nvPr/>
              </p14:nvContentPartPr>
              <p14:xfrm>
                <a:off x="5761450" y="735002"/>
                <a:ext cx="97560" cy="213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A63CF81-29E6-4243-ADB0-774A41824929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5743810" y="717002"/>
                  <a:ext cx="1332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814123C-0E16-4BCE-A419-CAD710DD5B3C}"/>
                    </a:ext>
                  </a:extLst>
                </p14:cNvPr>
                <p14:cNvContentPartPr/>
                <p14:nvPr/>
              </p14:nvContentPartPr>
              <p14:xfrm>
                <a:off x="5865490" y="861722"/>
                <a:ext cx="91800" cy="2235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814123C-0E16-4BCE-A419-CAD710DD5B3C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5847850" y="843722"/>
                  <a:ext cx="12744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83706B81-5147-4C4F-ACE6-18C90D7608D0}"/>
                    </a:ext>
                  </a:extLst>
                </p14:cNvPr>
                <p14:cNvContentPartPr/>
                <p14:nvPr/>
              </p14:nvContentPartPr>
              <p14:xfrm>
                <a:off x="6041530" y="841202"/>
                <a:ext cx="66600" cy="885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83706B81-5147-4C4F-ACE6-18C90D7608D0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6023530" y="823202"/>
                  <a:ext cx="1022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DD67333C-EBA3-4D7D-A2BA-AD927979E5D5}"/>
                    </a:ext>
                  </a:extLst>
                </p14:cNvPr>
                <p14:cNvContentPartPr/>
                <p14:nvPr/>
              </p14:nvContentPartPr>
              <p14:xfrm>
                <a:off x="6032890" y="768122"/>
                <a:ext cx="675000" cy="1656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DD67333C-EBA3-4D7D-A2BA-AD927979E5D5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015250" y="750482"/>
                  <a:ext cx="710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1B73716A-2FEF-4161-800A-D03885935136}"/>
                    </a:ext>
                  </a:extLst>
                </p14:cNvPr>
                <p14:cNvContentPartPr/>
                <p14:nvPr/>
              </p14:nvContentPartPr>
              <p14:xfrm>
                <a:off x="7043050" y="777842"/>
                <a:ext cx="626760" cy="1818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1B73716A-2FEF-4161-800A-D03885935136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7025050" y="760202"/>
                  <a:ext cx="66240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59E5048D-F5C0-4DEE-AE20-A2E33AB15B47}"/>
                    </a:ext>
                  </a:extLst>
                </p14:cNvPr>
                <p14:cNvContentPartPr/>
                <p14:nvPr/>
              </p14:nvContentPartPr>
              <p14:xfrm>
                <a:off x="7720930" y="663362"/>
                <a:ext cx="608400" cy="4438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59E5048D-F5C0-4DEE-AE20-A2E33AB15B47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7703290" y="645722"/>
                  <a:ext cx="644040" cy="47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33F3148-BF65-47AB-A536-0805FF2196B2}"/>
                    </a:ext>
                  </a:extLst>
                </p14:cNvPr>
                <p14:cNvContentPartPr/>
                <p14:nvPr/>
              </p14:nvContentPartPr>
              <p14:xfrm>
                <a:off x="8628490" y="673802"/>
                <a:ext cx="1122480" cy="329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33F3148-BF65-47AB-A536-0805FF2196B2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8610850" y="656162"/>
                  <a:ext cx="115812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D4F5D58-EB11-4CE7-B1C6-744E4E6AC891}"/>
                    </a:ext>
                  </a:extLst>
                </p14:cNvPr>
                <p14:cNvContentPartPr/>
                <p14:nvPr/>
              </p14:nvContentPartPr>
              <p14:xfrm>
                <a:off x="9729010" y="945242"/>
                <a:ext cx="79560" cy="687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D4F5D58-EB11-4CE7-B1C6-744E4E6AC891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9711010" y="927602"/>
                  <a:ext cx="1152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47BF93B3-4860-4BA5-A816-287950589C9C}"/>
                    </a:ext>
                  </a:extLst>
                </p14:cNvPr>
                <p14:cNvContentPartPr/>
                <p14:nvPr/>
              </p14:nvContentPartPr>
              <p14:xfrm>
                <a:off x="257410" y="1474802"/>
                <a:ext cx="71640" cy="323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47BF93B3-4860-4BA5-A816-287950589C9C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239410" y="1457162"/>
                  <a:ext cx="10728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2865213C-9AA0-46F0-8DD7-8982F385AFF6}"/>
                    </a:ext>
                  </a:extLst>
                </p14:cNvPr>
                <p14:cNvContentPartPr/>
                <p14:nvPr/>
              </p14:nvContentPartPr>
              <p14:xfrm>
                <a:off x="215650" y="1520882"/>
                <a:ext cx="496800" cy="2685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2865213C-9AA0-46F0-8DD7-8982F385AFF6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198010" y="1502882"/>
                  <a:ext cx="53244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0A9E3A96-BBC7-4D00-B51E-FB622A3309D4}"/>
                    </a:ext>
                  </a:extLst>
                </p14:cNvPr>
                <p14:cNvContentPartPr/>
                <p14:nvPr/>
              </p14:nvContentPartPr>
              <p14:xfrm>
                <a:off x="971650" y="1357442"/>
                <a:ext cx="840240" cy="39528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0A9E3A96-BBC7-4D00-B51E-FB622A3309D4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954010" y="1339442"/>
                  <a:ext cx="875880" cy="43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34522B36-E858-4677-9C65-E9E3FCC7C631}"/>
                    </a:ext>
                  </a:extLst>
                </p14:cNvPr>
                <p14:cNvContentPartPr/>
                <p14:nvPr/>
              </p14:nvContentPartPr>
              <p14:xfrm>
                <a:off x="1738090" y="1470482"/>
                <a:ext cx="685800" cy="1717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34522B36-E858-4677-9C65-E9E3FCC7C631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720090" y="1452482"/>
                  <a:ext cx="7214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A6BBE7F-2B69-4129-872C-138A54C7AE9C}"/>
                    </a:ext>
                  </a:extLst>
                </p14:cNvPr>
                <p14:cNvContentPartPr/>
                <p14:nvPr/>
              </p14:nvContentPartPr>
              <p14:xfrm>
                <a:off x="2263690" y="1385522"/>
                <a:ext cx="808560" cy="2887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A6BBE7F-2B69-4129-872C-138A54C7AE9C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2245690" y="1367522"/>
                  <a:ext cx="8442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B13B973E-C012-492A-9868-B9B701322D46}"/>
                    </a:ext>
                  </a:extLst>
                </p14:cNvPr>
                <p14:cNvContentPartPr/>
                <p14:nvPr/>
              </p14:nvContentPartPr>
              <p14:xfrm>
                <a:off x="3480850" y="1420442"/>
                <a:ext cx="588240" cy="1911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B13B973E-C012-492A-9868-B9B701322D46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3463210" y="1402802"/>
                  <a:ext cx="62388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6CEB38C5-E362-42F4-8F49-EE3B10D1D4F4}"/>
                    </a:ext>
                  </a:extLst>
                </p14:cNvPr>
                <p14:cNvContentPartPr/>
                <p14:nvPr/>
              </p14:nvContentPartPr>
              <p14:xfrm>
                <a:off x="4383370" y="1385162"/>
                <a:ext cx="892080" cy="1702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6CEB38C5-E362-42F4-8F49-EE3B10D1D4F4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4365730" y="1367522"/>
                  <a:ext cx="9277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1B3F1942-A8D5-4598-A042-5EA13D4B99C1}"/>
                    </a:ext>
                  </a:extLst>
                </p14:cNvPr>
                <p14:cNvContentPartPr/>
                <p14:nvPr/>
              </p14:nvContentPartPr>
              <p14:xfrm>
                <a:off x="5321890" y="1199402"/>
                <a:ext cx="690840" cy="32796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1B3F1942-A8D5-4598-A042-5EA13D4B99C1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5304250" y="1181762"/>
                  <a:ext cx="7264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98EC290A-3CDC-437C-A346-47417B95BB41}"/>
                    </a:ext>
                  </a:extLst>
                </p14:cNvPr>
                <p14:cNvContentPartPr/>
                <p14:nvPr/>
              </p14:nvContentPartPr>
              <p14:xfrm>
                <a:off x="6363555" y="1250134"/>
                <a:ext cx="123120" cy="2779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98EC290A-3CDC-437C-A346-47417B95BB4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6345915" y="1232494"/>
                  <a:ext cx="15876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F2588E30-07FE-4964-9B49-0FE8237F8EBD}"/>
                    </a:ext>
                  </a:extLst>
                </p14:cNvPr>
                <p14:cNvContentPartPr/>
                <p14:nvPr/>
              </p14:nvContentPartPr>
              <p14:xfrm>
                <a:off x="6290115" y="1240774"/>
                <a:ext cx="582480" cy="2638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F2588E30-07FE-4964-9B49-0FE8237F8EBD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272115" y="1222774"/>
                  <a:ext cx="61812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4010975-1771-4A13-A6B9-4C4E0F4367A4}"/>
                    </a:ext>
                  </a:extLst>
                </p14:cNvPr>
                <p14:cNvContentPartPr/>
                <p14:nvPr/>
              </p14:nvContentPartPr>
              <p14:xfrm>
                <a:off x="7217115" y="1414654"/>
                <a:ext cx="95760" cy="95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4010975-1771-4A13-A6B9-4C4E0F4367A4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7199115" y="1397014"/>
                  <a:ext cx="1314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73789AB-458E-4284-BEBD-470E4D2FDB2A}"/>
                    </a:ext>
                  </a:extLst>
                </p14:cNvPr>
                <p14:cNvContentPartPr/>
                <p14:nvPr/>
              </p14:nvContentPartPr>
              <p14:xfrm>
                <a:off x="7189755" y="1301254"/>
                <a:ext cx="494280" cy="2386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73789AB-458E-4284-BEBD-470E4D2FDB2A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172115" y="1283254"/>
                  <a:ext cx="52992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F1E0B5C4-5A7E-4BD6-9E2B-EF0F374F37A6}"/>
                    </a:ext>
                  </a:extLst>
                </p14:cNvPr>
                <p14:cNvContentPartPr/>
                <p14:nvPr/>
              </p14:nvContentPartPr>
              <p14:xfrm>
                <a:off x="7717515" y="1210174"/>
                <a:ext cx="382320" cy="30240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F1E0B5C4-5A7E-4BD6-9E2B-EF0F374F37A6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7699875" y="1192174"/>
                  <a:ext cx="41796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21862674-2173-4DF2-B73F-3B06B5DE2F40}"/>
                    </a:ext>
                  </a:extLst>
                </p14:cNvPr>
                <p14:cNvContentPartPr/>
                <p14:nvPr/>
              </p14:nvContentPartPr>
              <p14:xfrm>
                <a:off x="8013795" y="1281094"/>
                <a:ext cx="31320" cy="723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21862674-2173-4DF2-B73F-3B06B5DE2F40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7996155" y="1263094"/>
                  <a:ext cx="669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436B5FD-46C5-4FB2-84B4-E63E7B8AD816}"/>
                    </a:ext>
                  </a:extLst>
                </p14:cNvPr>
                <p14:cNvContentPartPr/>
                <p14:nvPr/>
              </p14:nvContentPartPr>
              <p14:xfrm>
                <a:off x="8093715" y="1323214"/>
                <a:ext cx="572760" cy="1663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436B5FD-46C5-4FB2-84B4-E63E7B8AD816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8076075" y="1305214"/>
                  <a:ext cx="60840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FAFBEA5B-1049-470D-B5BB-F343E74F37BB}"/>
                    </a:ext>
                  </a:extLst>
                </p14:cNvPr>
                <p14:cNvContentPartPr/>
                <p14:nvPr/>
              </p14:nvContentPartPr>
              <p14:xfrm>
                <a:off x="8560275" y="1222414"/>
                <a:ext cx="54360" cy="6084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FAFBEA5B-1049-470D-B5BB-F343E74F37BB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8542635" y="1204414"/>
                  <a:ext cx="900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708DD7D0-A3FF-45CA-BDAD-4FAC2A4CEA0A}"/>
                    </a:ext>
                  </a:extLst>
                </p14:cNvPr>
                <p14:cNvContentPartPr/>
                <p14:nvPr/>
              </p14:nvContentPartPr>
              <p14:xfrm>
                <a:off x="8717955" y="1004254"/>
                <a:ext cx="1095120" cy="4824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708DD7D0-A3FF-45CA-BDAD-4FAC2A4CEA0A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8700315" y="986254"/>
                  <a:ext cx="1130760" cy="51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9727B11B-0D06-4EC8-AE6A-52BF4FFF073B}"/>
                    </a:ext>
                  </a:extLst>
                </p14:cNvPr>
                <p14:cNvContentPartPr/>
                <p14:nvPr/>
              </p14:nvContentPartPr>
              <p14:xfrm>
                <a:off x="206475" y="2107294"/>
                <a:ext cx="1519200" cy="41076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9727B11B-0D06-4EC8-AE6A-52BF4FFF073B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88475" y="2089294"/>
                  <a:ext cx="155484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E5D41792-185D-4775-A846-2E1E071555BF}"/>
                    </a:ext>
                  </a:extLst>
                </p14:cNvPr>
                <p14:cNvContentPartPr/>
                <p14:nvPr/>
              </p14:nvContentPartPr>
              <p14:xfrm>
                <a:off x="2065875" y="2048614"/>
                <a:ext cx="362520" cy="2124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E5D41792-185D-4775-A846-2E1E071555BF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2048235" y="2030614"/>
                  <a:ext cx="3981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5D43D158-CCC4-4E3C-BD29-1644FE107A29}"/>
                    </a:ext>
                  </a:extLst>
                </p14:cNvPr>
                <p14:cNvContentPartPr/>
                <p14:nvPr/>
              </p14:nvContentPartPr>
              <p14:xfrm>
                <a:off x="2440995" y="1858174"/>
                <a:ext cx="660240" cy="3859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5D43D158-CCC4-4E3C-BD29-1644FE107A29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2423355" y="1840174"/>
                  <a:ext cx="69588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384499E-54D1-4876-B2A3-8E65CB2E682C}"/>
                    </a:ext>
                  </a:extLst>
                </p14:cNvPr>
                <p14:cNvContentPartPr/>
                <p14:nvPr/>
              </p14:nvContentPartPr>
              <p14:xfrm>
                <a:off x="2988195" y="2072734"/>
                <a:ext cx="452880" cy="12132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384499E-54D1-4876-B2A3-8E65CB2E682C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2970195" y="2054734"/>
                  <a:ext cx="4885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95604B64-7450-4B9B-94AE-7E176851F6B7}"/>
                    </a:ext>
                  </a:extLst>
                </p14:cNvPr>
                <p14:cNvContentPartPr/>
                <p14:nvPr/>
              </p14:nvContentPartPr>
              <p14:xfrm>
                <a:off x="3302115" y="1958974"/>
                <a:ext cx="32040" cy="1425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95604B64-7450-4B9B-94AE-7E176851F6B7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3284115" y="1941334"/>
                  <a:ext cx="676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CFD87D48-A689-4D54-BF73-0DB47452F497}"/>
                    </a:ext>
                  </a:extLst>
                </p14:cNvPr>
                <p14:cNvContentPartPr/>
                <p14:nvPr/>
              </p14:nvContentPartPr>
              <p14:xfrm>
                <a:off x="3341355" y="1834054"/>
                <a:ext cx="328320" cy="3920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CFD87D48-A689-4D54-BF73-0DB47452F497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3323715" y="1816054"/>
                  <a:ext cx="36396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94E80E8D-D7D2-454F-8C05-79C56EC03431}"/>
                    </a:ext>
                  </a:extLst>
                </p14:cNvPr>
                <p14:cNvContentPartPr/>
                <p14:nvPr/>
              </p14:nvContentPartPr>
              <p14:xfrm>
                <a:off x="3563475" y="1764934"/>
                <a:ext cx="1430640" cy="40176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94E80E8D-D7D2-454F-8C05-79C56EC03431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3545835" y="1747294"/>
                  <a:ext cx="146628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C8BFCFC0-E650-4AFF-A8E2-751C11373034}"/>
                    </a:ext>
                  </a:extLst>
                </p14:cNvPr>
                <p14:cNvContentPartPr/>
                <p14:nvPr/>
              </p14:nvContentPartPr>
              <p14:xfrm>
                <a:off x="4892955" y="1920814"/>
                <a:ext cx="430560" cy="2224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C8BFCFC0-E650-4AFF-A8E2-751C11373034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4874955" y="1902814"/>
                  <a:ext cx="46620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72BFCEC4-95E6-49C2-9934-D2C421EEB82C}"/>
                    </a:ext>
                  </a:extLst>
                </p14:cNvPr>
                <p14:cNvContentPartPr/>
                <p14:nvPr/>
              </p14:nvContentPartPr>
              <p14:xfrm>
                <a:off x="5679195" y="1801654"/>
                <a:ext cx="456480" cy="4132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72BFCEC4-95E6-49C2-9934-D2C421EEB82C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5661195" y="1783654"/>
                  <a:ext cx="492120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F9DE4184-8377-4F99-A7E6-8FDBE215CEDC}"/>
                    </a:ext>
                  </a:extLst>
                </p14:cNvPr>
                <p14:cNvContentPartPr/>
                <p14:nvPr/>
              </p14:nvContentPartPr>
              <p14:xfrm>
                <a:off x="6463995" y="1765654"/>
                <a:ext cx="141840" cy="3826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F9DE4184-8377-4F99-A7E6-8FDBE215CEDC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6446355" y="1747654"/>
                  <a:ext cx="177480" cy="41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1FF83FBF-4BA1-429B-8751-7CB8DC4B447A}"/>
                    </a:ext>
                  </a:extLst>
                </p14:cNvPr>
                <p14:cNvContentPartPr/>
                <p14:nvPr/>
              </p14:nvContentPartPr>
              <p14:xfrm>
                <a:off x="6449595" y="1830814"/>
                <a:ext cx="507240" cy="2854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1FF83FBF-4BA1-429B-8751-7CB8DC4B447A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6431955" y="1812814"/>
                  <a:ext cx="54288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A34E1BAC-81F2-4951-9B43-BB11BC91D831}"/>
                    </a:ext>
                  </a:extLst>
                </p14:cNvPr>
                <p14:cNvContentPartPr/>
                <p14:nvPr/>
              </p14:nvContentPartPr>
              <p14:xfrm>
                <a:off x="7340955" y="1890934"/>
                <a:ext cx="722520" cy="1796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A34E1BAC-81F2-4951-9B43-BB11BC91D831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7323315" y="1873294"/>
                  <a:ext cx="75816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AD912F2E-195A-40FC-9B18-36C117D3D97A}"/>
                    </a:ext>
                  </a:extLst>
                </p14:cNvPr>
                <p14:cNvContentPartPr/>
                <p14:nvPr/>
              </p14:nvContentPartPr>
              <p14:xfrm>
                <a:off x="8110635" y="1733614"/>
                <a:ext cx="864720" cy="3614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AD912F2E-195A-40FC-9B18-36C117D3D97A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8092635" y="1715614"/>
                  <a:ext cx="90036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B2F3D25-528F-4FED-8D9B-8256D48DB54E}"/>
                    </a:ext>
                  </a:extLst>
                </p14:cNvPr>
                <p14:cNvContentPartPr/>
                <p14:nvPr/>
              </p14:nvContentPartPr>
              <p14:xfrm>
                <a:off x="9083715" y="1825054"/>
                <a:ext cx="348840" cy="18720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2B2F3D25-528F-4FED-8D9B-8256D48DB54E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065715" y="1807054"/>
                  <a:ext cx="38448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82CC1C2B-479A-40E0-90A7-F96B4CB86AA7}"/>
                    </a:ext>
                  </a:extLst>
                </p14:cNvPr>
                <p14:cNvContentPartPr/>
                <p14:nvPr/>
              </p14:nvContentPartPr>
              <p14:xfrm>
                <a:off x="156075" y="2745934"/>
                <a:ext cx="200520" cy="705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82CC1C2B-479A-40E0-90A7-F96B4CB86AA7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38435" y="2728294"/>
                  <a:ext cx="236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2DF696F8-D9CB-4A4A-879D-8A6BB77343F8}"/>
                    </a:ext>
                  </a:extLst>
                </p14:cNvPr>
                <p14:cNvContentPartPr/>
                <p14:nvPr/>
              </p14:nvContentPartPr>
              <p14:xfrm>
                <a:off x="182355" y="2812534"/>
                <a:ext cx="236880" cy="10152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2DF696F8-D9CB-4A4A-879D-8A6BB77343F8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64355" y="2794534"/>
                  <a:ext cx="2725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DAAE020A-C305-4C64-B0C9-F703C5687E6F}"/>
                    </a:ext>
                  </a:extLst>
                </p14:cNvPr>
                <p14:cNvContentPartPr/>
                <p14:nvPr/>
              </p14:nvContentPartPr>
              <p14:xfrm>
                <a:off x="392955" y="2638294"/>
                <a:ext cx="148320" cy="3495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DAAE020A-C305-4C64-B0C9-F703C5687E6F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375315" y="2620294"/>
                  <a:ext cx="18396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7D3FC10D-5531-4243-A5CA-1EBE52E8B487}"/>
                    </a:ext>
                  </a:extLst>
                </p14:cNvPr>
                <p14:cNvContentPartPr/>
                <p14:nvPr/>
              </p14:nvContentPartPr>
              <p14:xfrm>
                <a:off x="982275" y="2510494"/>
                <a:ext cx="1311840" cy="3772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7D3FC10D-5531-4243-A5CA-1EBE52E8B487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964635" y="2492854"/>
                  <a:ext cx="13474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45B985F3-3E2B-4BC0-9E13-BD3ACF4D7285}"/>
                    </a:ext>
                  </a:extLst>
                </p14:cNvPr>
                <p14:cNvContentPartPr/>
                <p14:nvPr/>
              </p14:nvContentPartPr>
              <p14:xfrm>
                <a:off x="2166675" y="2651614"/>
                <a:ext cx="420840" cy="1162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45B985F3-3E2B-4BC0-9E13-BD3ACF4D7285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2149035" y="2633974"/>
                  <a:ext cx="456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79424C23-F56F-4CCA-ACA4-C3C93C42CCA1}"/>
                    </a:ext>
                  </a:extLst>
                </p14:cNvPr>
                <p14:cNvContentPartPr/>
                <p14:nvPr/>
              </p14:nvContentPartPr>
              <p14:xfrm>
                <a:off x="2469075" y="2535334"/>
                <a:ext cx="671400" cy="2538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79424C23-F56F-4CCA-ACA4-C3C93C42CCA1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451075" y="2517694"/>
                  <a:ext cx="7070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EA23215-2105-47AF-B598-5BCC62C20BD9}"/>
                    </a:ext>
                  </a:extLst>
                </p14:cNvPr>
                <p14:cNvContentPartPr/>
                <p14:nvPr/>
              </p14:nvContentPartPr>
              <p14:xfrm>
                <a:off x="3657435" y="2515534"/>
                <a:ext cx="437760" cy="4039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EA23215-2105-47AF-B598-5BCC62C20BD9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3639795" y="2497894"/>
                  <a:ext cx="47340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6FEF57F-934A-4B96-AD7E-73A526DC9DB3}"/>
                    </a:ext>
                  </a:extLst>
                </p14:cNvPr>
                <p14:cNvContentPartPr/>
                <p14:nvPr/>
              </p14:nvContentPartPr>
              <p14:xfrm>
                <a:off x="4554915" y="2563774"/>
                <a:ext cx="313560" cy="1166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6FEF57F-934A-4B96-AD7E-73A526DC9DB3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4536915" y="2545774"/>
                  <a:ext cx="3492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DAE2711-A932-4649-BAF8-D9FED512DD50}"/>
                    </a:ext>
                  </a:extLst>
                </p14:cNvPr>
                <p14:cNvContentPartPr/>
                <p14:nvPr/>
              </p14:nvContentPartPr>
              <p14:xfrm>
                <a:off x="5163315" y="2261374"/>
                <a:ext cx="1549800" cy="4392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DAE2711-A932-4649-BAF8-D9FED512DD50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5145675" y="2243734"/>
                  <a:ext cx="1585440" cy="47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87DBBFF-DBA4-44BC-B665-E592BEE4851E}"/>
                    </a:ext>
                  </a:extLst>
                </p14:cNvPr>
                <p14:cNvContentPartPr/>
                <p14:nvPr/>
              </p14:nvContentPartPr>
              <p14:xfrm>
                <a:off x="6735435" y="2445334"/>
                <a:ext cx="584280" cy="1324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87DBBFF-DBA4-44BC-B665-E592BEE4851E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6717435" y="2427334"/>
                  <a:ext cx="619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76AEECDE-0C88-4200-A13D-44D76E2EDF17}"/>
                    </a:ext>
                  </a:extLst>
                </p14:cNvPr>
                <p14:cNvContentPartPr/>
                <p14:nvPr/>
              </p14:nvContentPartPr>
              <p14:xfrm>
                <a:off x="7201995" y="2316814"/>
                <a:ext cx="353520" cy="2628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76AEECDE-0C88-4200-A13D-44D76E2EDF17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7183995" y="2299174"/>
                  <a:ext cx="38916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2A9A1D2-A043-470E-BB11-3C5B16405A00}"/>
                    </a:ext>
                  </a:extLst>
                </p14:cNvPr>
                <p14:cNvContentPartPr/>
                <p14:nvPr/>
              </p14:nvContentPartPr>
              <p14:xfrm>
                <a:off x="7942155" y="2293414"/>
                <a:ext cx="720000" cy="3067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2A9A1D2-A043-470E-BB11-3C5B16405A00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7924155" y="2275774"/>
                  <a:ext cx="75564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3B3B385C-BE35-43E0-A5FB-0DBDBB4F458A}"/>
                    </a:ext>
                  </a:extLst>
                </p14:cNvPr>
                <p14:cNvContentPartPr/>
                <p14:nvPr/>
              </p14:nvContentPartPr>
              <p14:xfrm>
                <a:off x="8727315" y="2289094"/>
                <a:ext cx="994680" cy="2721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3B3B385C-BE35-43E0-A5FB-0DBDBB4F458A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8709315" y="2271094"/>
                  <a:ext cx="103032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1D8247D-A4A4-4C3A-9241-A131B50560A8}"/>
                    </a:ext>
                  </a:extLst>
                </p14:cNvPr>
                <p14:cNvContentPartPr/>
                <p14:nvPr/>
              </p14:nvContentPartPr>
              <p14:xfrm>
                <a:off x="184875" y="3272254"/>
                <a:ext cx="219240" cy="2426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1D8247D-A4A4-4C3A-9241-A131B50560A8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167235" y="3254614"/>
                  <a:ext cx="25488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16FE5C36-A526-4087-A907-4EB191EBCBED}"/>
                    </a:ext>
                  </a:extLst>
                </p14:cNvPr>
                <p14:cNvContentPartPr/>
                <p14:nvPr/>
              </p14:nvContentPartPr>
              <p14:xfrm>
                <a:off x="245715" y="3350014"/>
                <a:ext cx="226440" cy="1630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16FE5C36-A526-4087-A907-4EB191EBCBED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228075" y="3332374"/>
                  <a:ext cx="262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7C5A7BC-C528-4FE4-912B-E499F74B1732}"/>
                    </a:ext>
                  </a:extLst>
                </p14:cNvPr>
                <p14:cNvContentPartPr/>
                <p14:nvPr/>
              </p14:nvContentPartPr>
              <p14:xfrm>
                <a:off x="425715" y="3145894"/>
                <a:ext cx="738000" cy="567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7C5A7BC-C528-4FE4-912B-E499F74B1732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408075" y="3127894"/>
                  <a:ext cx="773640" cy="60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64CEE06-7962-4732-B68C-F2A4497446FE}"/>
                    </a:ext>
                  </a:extLst>
                </p14:cNvPr>
                <p14:cNvContentPartPr/>
                <p14:nvPr/>
              </p14:nvContentPartPr>
              <p14:xfrm>
                <a:off x="1214475" y="3412654"/>
                <a:ext cx="10800" cy="14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64CEE06-7962-4732-B68C-F2A4497446FE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1196475" y="3395014"/>
                  <a:ext cx="464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500CC16-8DE4-4D54-93F0-A8261EFC7718}"/>
                    </a:ext>
                  </a:extLst>
                </p14:cNvPr>
                <p14:cNvContentPartPr/>
                <p14:nvPr/>
              </p14:nvContentPartPr>
              <p14:xfrm>
                <a:off x="1097115" y="3312934"/>
                <a:ext cx="168480" cy="2052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500CC16-8DE4-4D54-93F0-A8261EFC7718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1079475" y="3295294"/>
                  <a:ext cx="2041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3FD1DE80-1DC6-4297-AEAB-AA60DF41FFF2}"/>
                    </a:ext>
                  </a:extLst>
                </p14:cNvPr>
                <p14:cNvContentPartPr/>
                <p14:nvPr/>
              </p14:nvContentPartPr>
              <p14:xfrm>
                <a:off x="1647195" y="3137974"/>
                <a:ext cx="920880" cy="3218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3FD1DE80-1DC6-4297-AEAB-AA60DF41FFF2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1629555" y="3120334"/>
                  <a:ext cx="95652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202D5407-1AD0-4E99-98F4-334D5878D83B}"/>
                    </a:ext>
                  </a:extLst>
                </p14:cNvPr>
                <p14:cNvContentPartPr/>
                <p14:nvPr/>
              </p14:nvContentPartPr>
              <p14:xfrm>
                <a:off x="3018435" y="2931334"/>
                <a:ext cx="2475360" cy="4532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202D5407-1AD0-4E99-98F4-334D5878D83B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3000795" y="2913334"/>
                  <a:ext cx="2511000" cy="48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AB32C4A-347E-4348-A2D5-0778A408E339}"/>
                    </a:ext>
                  </a:extLst>
                </p14:cNvPr>
                <p14:cNvContentPartPr/>
                <p14:nvPr/>
              </p14:nvContentPartPr>
              <p14:xfrm>
                <a:off x="5997075" y="3017374"/>
                <a:ext cx="1010880" cy="2584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AB32C4A-347E-4348-A2D5-0778A408E339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5979075" y="2999374"/>
                  <a:ext cx="1046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E86913D-6BAA-4A43-AA1D-53FC94D0BFA8}"/>
                    </a:ext>
                  </a:extLst>
                </p14:cNvPr>
                <p14:cNvContentPartPr/>
                <p14:nvPr/>
              </p14:nvContentPartPr>
              <p14:xfrm>
                <a:off x="7308195" y="2967334"/>
                <a:ext cx="334800" cy="2606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E86913D-6BAA-4A43-AA1D-53FC94D0BFA8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7290195" y="2949694"/>
                  <a:ext cx="37044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61A4A5BE-97AA-4758-A25D-BF02AC352818}"/>
                    </a:ext>
                  </a:extLst>
                </p14:cNvPr>
                <p14:cNvContentPartPr/>
                <p14:nvPr/>
              </p14:nvContentPartPr>
              <p14:xfrm>
                <a:off x="7712835" y="2833774"/>
                <a:ext cx="338760" cy="4078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61A4A5BE-97AA-4758-A25D-BF02AC352818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7695195" y="2816134"/>
                  <a:ext cx="374400" cy="44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3E91820-16FF-4F44-BA52-5861BBFE5A59}"/>
                    </a:ext>
                  </a:extLst>
                </p14:cNvPr>
                <p14:cNvContentPartPr/>
                <p14:nvPr/>
              </p14:nvContentPartPr>
              <p14:xfrm>
                <a:off x="7937115" y="3026734"/>
                <a:ext cx="406440" cy="1209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3E91820-16FF-4F44-BA52-5861BBFE5A59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919115" y="3009094"/>
                  <a:ext cx="4420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6A5551B-A6F8-4475-97F4-018DE3B63C75}"/>
                    </a:ext>
                  </a:extLst>
                </p14:cNvPr>
                <p14:cNvContentPartPr/>
                <p14:nvPr/>
              </p14:nvContentPartPr>
              <p14:xfrm>
                <a:off x="8234835" y="2860414"/>
                <a:ext cx="597240" cy="2775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6A5551B-A6F8-4475-97F4-018DE3B63C75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8217195" y="2842774"/>
                  <a:ext cx="63288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1EAE8F3-A6E9-4BAE-A0D6-337B42454940}"/>
                    </a:ext>
                  </a:extLst>
                </p14:cNvPr>
                <p14:cNvContentPartPr/>
                <p14:nvPr/>
              </p14:nvContentPartPr>
              <p14:xfrm>
                <a:off x="8996235" y="3126814"/>
                <a:ext cx="101520" cy="1072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1EAE8F3-A6E9-4BAE-A0D6-337B42454940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8978235" y="3109174"/>
                  <a:ext cx="137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087C5AB-6E95-4BE0-9E0E-519C99C92E9D}"/>
                    </a:ext>
                  </a:extLst>
                </p14:cNvPr>
                <p14:cNvContentPartPr/>
                <p14:nvPr/>
              </p14:nvContentPartPr>
              <p14:xfrm>
                <a:off x="116835" y="3806494"/>
                <a:ext cx="773280" cy="435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087C5AB-6E95-4BE0-9E0E-519C99C92E9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98835" y="3788854"/>
                  <a:ext cx="808920" cy="47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0FDFF471-E993-4E0E-BE99-EF931E527A73}"/>
                    </a:ext>
                  </a:extLst>
                </p14:cNvPr>
                <p14:cNvContentPartPr/>
                <p14:nvPr/>
              </p14:nvContentPartPr>
              <p14:xfrm>
                <a:off x="809475" y="3887854"/>
                <a:ext cx="216720" cy="993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0FDFF471-E993-4E0E-BE99-EF931E527A73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91475" y="3870214"/>
                  <a:ext cx="252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65D80546-DFA4-4A24-A3D5-07244B69114F}"/>
                    </a:ext>
                  </a:extLst>
                </p14:cNvPr>
                <p14:cNvContentPartPr/>
                <p14:nvPr/>
              </p14:nvContentPartPr>
              <p14:xfrm>
                <a:off x="513555" y="4026814"/>
                <a:ext cx="118800" cy="1782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65D80546-DFA4-4A24-A3D5-07244B69114F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495555" y="4008814"/>
                  <a:ext cx="1544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957A6913-3342-4826-9526-0D7E61110318}"/>
                    </a:ext>
                  </a:extLst>
                </p14:cNvPr>
                <p14:cNvContentPartPr/>
                <p14:nvPr/>
              </p14:nvContentPartPr>
              <p14:xfrm>
                <a:off x="884355" y="3960574"/>
                <a:ext cx="632520" cy="2318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957A6913-3342-4826-9526-0D7E61110318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866355" y="3942934"/>
                  <a:ext cx="66816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C668F31E-830D-432E-BE1E-94EE6880E060}"/>
                    </a:ext>
                  </a:extLst>
                </p14:cNvPr>
                <p14:cNvContentPartPr/>
                <p14:nvPr/>
              </p14:nvContentPartPr>
              <p14:xfrm>
                <a:off x="1623075" y="3815134"/>
                <a:ext cx="1409040" cy="3013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C668F31E-830D-432E-BE1E-94EE6880E060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605075" y="3797134"/>
                  <a:ext cx="1444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0501AC32-6D09-4E1B-BC46-5ED269696C37}"/>
                    </a:ext>
                  </a:extLst>
                </p14:cNvPr>
                <p14:cNvContentPartPr/>
                <p14:nvPr/>
              </p14:nvContentPartPr>
              <p14:xfrm>
                <a:off x="3277995" y="3774814"/>
                <a:ext cx="212400" cy="3960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0501AC32-6D09-4E1B-BC46-5ED269696C37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3259995" y="3757174"/>
                  <a:ext cx="24804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12D51D6B-CACC-46AC-AD8A-9128BCB43F7A}"/>
                    </a:ext>
                  </a:extLst>
                </p14:cNvPr>
                <p14:cNvContentPartPr/>
                <p14:nvPr/>
              </p14:nvContentPartPr>
              <p14:xfrm>
                <a:off x="3564195" y="3564574"/>
                <a:ext cx="1559880" cy="4132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12D51D6B-CACC-46AC-AD8A-9128BCB43F7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3546555" y="3546574"/>
                  <a:ext cx="1595520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CDEE2955-C7DF-48B2-86F9-A708E8BC3A33}"/>
                    </a:ext>
                  </a:extLst>
                </p14:cNvPr>
                <p14:cNvContentPartPr/>
                <p14:nvPr/>
              </p14:nvContentPartPr>
              <p14:xfrm>
                <a:off x="4986555" y="3660694"/>
                <a:ext cx="857880" cy="19404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CDEE2955-C7DF-48B2-86F9-A708E8BC3A33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4968555" y="3642694"/>
                  <a:ext cx="89352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3E8E4A18-D164-4B2F-AB70-774D407AA838}"/>
                    </a:ext>
                  </a:extLst>
                </p14:cNvPr>
                <p14:cNvContentPartPr/>
                <p14:nvPr/>
              </p14:nvContentPartPr>
              <p14:xfrm>
                <a:off x="5940915" y="3892534"/>
                <a:ext cx="109080" cy="1821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3E8E4A18-D164-4B2F-AB70-774D407AA838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5922915" y="3874894"/>
                  <a:ext cx="1447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17DDBA5-428A-43E7-8183-2453DD12B1F2}"/>
                    </a:ext>
                  </a:extLst>
                </p14:cNvPr>
                <p14:cNvContentPartPr/>
                <p14:nvPr/>
              </p14:nvContentPartPr>
              <p14:xfrm>
                <a:off x="6431595" y="3600574"/>
                <a:ext cx="359640" cy="2232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17DDBA5-428A-43E7-8183-2453DD12B1F2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6413595" y="3582574"/>
                  <a:ext cx="3952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D942156-3A73-4A4B-8980-8EE769F90AD8}"/>
                    </a:ext>
                  </a:extLst>
                </p14:cNvPr>
                <p14:cNvContentPartPr/>
                <p14:nvPr/>
              </p14:nvContentPartPr>
              <p14:xfrm>
                <a:off x="6869355" y="3475294"/>
                <a:ext cx="922680" cy="5223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D942156-3A73-4A4B-8980-8EE769F90AD8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6851715" y="3457294"/>
                  <a:ext cx="958320" cy="55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AE3A5F7F-4E9E-4344-8FC3-B2E64C63692F}"/>
                    </a:ext>
                  </a:extLst>
                </p14:cNvPr>
                <p14:cNvContentPartPr/>
                <p14:nvPr/>
              </p14:nvContentPartPr>
              <p14:xfrm>
                <a:off x="7654515" y="3581854"/>
                <a:ext cx="523440" cy="5392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AE3A5F7F-4E9E-4344-8FC3-B2E64C63692F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7636515" y="3564214"/>
                  <a:ext cx="559080" cy="57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479579B8-902E-4DC1-ACC1-96B33A263188}"/>
                    </a:ext>
                  </a:extLst>
                </p14:cNvPr>
                <p14:cNvContentPartPr/>
                <p14:nvPr/>
              </p14:nvContentPartPr>
              <p14:xfrm>
                <a:off x="8417715" y="3518494"/>
                <a:ext cx="383040" cy="2278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479579B8-902E-4DC1-ACC1-96B33A263188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8400075" y="3500494"/>
                  <a:ext cx="4186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F41B550-B99B-4CD9-BA3E-6BC2C14FF09F}"/>
                    </a:ext>
                  </a:extLst>
                </p14:cNvPr>
                <p14:cNvContentPartPr/>
                <p14:nvPr/>
              </p14:nvContentPartPr>
              <p14:xfrm>
                <a:off x="8825235" y="3373054"/>
                <a:ext cx="479520" cy="40356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F41B550-B99B-4CD9-BA3E-6BC2C14FF09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8807235" y="3355414"/>
                  <a:ext cx="51516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1F936A5E-8CA5-4593-A4B3-CA177862662E}"/>
                    </a:ext>
                  </a:extLst>
                </p14:cNvPr>
                <p14:cNvContentPartPr/>
                <p14:nvPr/>
              </p14:nvContentPartPr>
              <p14:xfrm>
                <a:off x="9160755" y="3544414"/>
                <a:ext cx="326880" cy="1504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1F936A5E-8CA5-4593-A4B3-CA177862662E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9143115" y="3526414"/>
                  <a:ext cx="3625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AB9C3D4-E7EB-452D-A180-37B94C71293E}"/>
                    </a:ext>
                  </a:extLst>
                </p14:cNvPr>
                <p14:cNvContentPartPr/>
                <p14:nvPr/>
              </p14:nvContentPartPr>
              <p14:xfrm>
                <a:off x="9462435" y="3544414"/>
                <a:ext cx="110160" cy="1879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AB9C3D4-E7EB-452D-A180-37B94C71293E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9444795" y="3526774"/>
                  <a:ext cx="1458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38E0B7E-6437-47A7-A7DF-5CCC5707B958}"/>
                    </a:ext>
                  </a:extLst>
                </p14:cNvPr>
                <p14:cNvContentPartPr/>
                <p14:nvPr/>
              </p14:nvContentPartPr>
              <p14:xfrm>
                <a:off x="9471435" y="3768694"/>
                <a:ext cx="218880" cy="1764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38E0B7E-6437-47A7-A7DF-5CCC5707B958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9453435" y="3750694"/>
                  <a:ext cx="2545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AC4FA50C-871C-45BD-AA8E-A38527DF71C6}"/>
                    </a:ext>
                  </a:extLst>
                </p14:cNvPr>
                <p14:cNvContentPartPr/>
                <p14:nvPr/>
              </p14:nvContentPartPr>
              <p14:xfrm>
                <a:off x="131235" y="4603534"/>
                <a:ext cx="360" cy="43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AC4FA50C-871C-45BD-AA8E-A38527DF71C6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13595" y="4585894"/>
                  <a:ext cx="36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D3F4302C-14C8-4D0A-966F-46CA68253603}"/>
                    </a:ext>
                  </a:extLst>
                </p14:cNvPr>
                <p14:cNvContentPartPr/>
                <p14:nvPr/>
              </p14:nvContentPartPr>
              <p14:xfrm>
                <a:off x="135195" y="4583014"/>
                <a:ext cx="638280" cy="20772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D3F4302C-14C8-4D0A-966F-46CA68253603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117195" y="4565374"/>
                  <a:ext cx="67392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B12DAB5-3CB7-4F87-AD31-4A0DAC275EE9}"/>
                    </a:ext>
                  </a:extLst>
                </p14:cNvPr>
                <p14:cNvContentPartPr/>
                <p14:nvPr/>
              </p14:nvContentPartPr>
              <p14:xfrm>
                <a:off x="796515" y="4309774"/>
                <a:ext cx="798840" cy="4273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B12DAB5-3CB7-4F87-AD31-4A0DAC275EE9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778515" y="4292134"/>
                  <a:ext cx="834480" cy="46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024EAC18-26A9-41B1-A3ED-5D6B19266538}"/>
                    </a:ext>
                  </a:extLst>
                </p14:cNvPr>
                <p14:cNvContentPartPr/>
                <p14:nvPr/>
              </p14:nvContentPartPr>
              <p14:xfrm>
                <a:off x="1696155" y="4474294"/>
                <a:ext cx="196920" cy="1796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024EAC18-26A9-41B1-A3ED-5D6B1926653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1678155" y="4456294"/>
                  <a:ext cx="23256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F7FA17F0-8BC0-4946-97E3-CDD59C310E0E}"/>
                    </a:ext>
                  </a:extLst>
                </p14:cNvPr>
                <p14:cNvContentPartPr/>
                <p14:nvPr/>
              </p14:nvContentPartPr>
              <p14:xfrm>
                <a:off x="2261715" y="4172974"/>
                <a:ext cx="476280" cy="4402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F7FA17F0-8BC0-4946-97E3-CDD59C310E0E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2243715" y="4154974"/>
                  <a:ext cx="511920" cy="47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9388F638-BE3E-4670-8186-C79366A1616F}"/>
                    </a:ext>
                  </a:extLst>
                </p14:cNvPr>
                <p14:cNvContentPartPr/>
                <p14:nvPr/>
              </p14:nvContentPartPr>
              <p14:xfrm>
                <a:off x="2609115" y="4341454"/>
                <a:ext cx="966600" cy="2289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388F638-BE3E-4670-8186-C79366A1616F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2591115" y="4323814"/>
                  <a:ext cx="10022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BD5B7439-AB0B-4397-8401-630A923EEF10}"/>
                    </a:ext>
                  </a:extLst>
                </p14:cNvPr>
                <p14:cNvContentPartPr/>
                <p14:nvPr/>
              </p14:nvContentPartPr>
              <p14:xfrm>
                <a:off x="3598755" y="4147774"/>
                <a:ext cx="343440" cy="4024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BD5B7439-AB0B-4397-8401-630A923EEF10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3580755" y="4129774"/>
                  <a:ext cx="37908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A53EFCD0-8406-4346-8A3A-D86DE1B3463F}"/>
                    </a:ext>
                  </a:extLst>
                </p14:cNvPr>
                <p14:cNvContentPartPr/>
                <p14:nvPr/>
              </p14:nvContentPartPr>
              <p14:xfrm>
                <a:off x="3864435" y="4232014"/>
                <a:ext cx="870480" cy="2509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A53EFCD0-8406-4346-8A3A-D86DE1B3463F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3846435" y="4214014"/>
                  <a:ext cx="90612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7291E582-1548-4F86-BA62-584F09455013}"/>
                    </a:ext>
                  </a:extLst>
                </p14:cNvPr>
                <p14:cNvContentPartPr/>
                <p14:nvPr/>
              </p14:nvContentPartPr>
              <p14:xfrm>
                <a:off x="5101755" y="4090534"/>
                <a:ext cx="1014480" cy="5436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7291E582-1548-4F86-BA62-584F09455013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5084115" y="4072534"/>
                  <a:ext cx="1050120" cy="57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C9AB73E-CB52-4462-84BA-757A499D34E4}"/>
                    </a:ext>
                  </a:extLst>
                </p14:cNvPr>
                <p14:cNvContentPartPr/>
                <p14:nvPr/>
              </p14:nvContentPartPr>
              <p14:xfrm>
                <a:off x="6031635" y="3997294"/>
                <a:ext cx="337680" cy="4402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C9AB73E-CB52-4462-84BA-757A499D34E4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6013635" y="3979294"/>
                  <a:ext cx="373320" cy="47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40FD0938-B7D2-4EC3-BE4C-D340ADD1B10C}"/>
                    </a:ext>
                  </a:extLst>
                </p14:cNvPr>
                <p14:cNvContentPartPr/>
                <p14:nvPr/>
              </p14:nvContentPartPr>
              <p14:xfrm>
                <a:off x="6316755" y="4226614"/>
                <a:ext cx="316080" cy="1166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40FD0938-B7D2-4EC3-BE4C-D340ADD1B10C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6298755" y="4208974"/>
                  <a:ext cx="3517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9EBCF6E9-F940-47B8-A5BA-1682B5A1567F}"/>
                    </a:ext>
                  </a:extLst>
                </p14:cNvPr>
                <p14:cNvContentPartPr/>
                <p14:nvPr/>
              </p14:nvContentPartPr>
              <p14:xfrm>
                <a:off x="6502155" y="4096654"/>
                <a:ext cx="413280" cy="2775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9EBCF6E9-F940-47B8-A5BA-1682B5A1567F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6484515" y="4079014"/>
                  <a:ext cx="44892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4A746862-B791-4FF2-90DF-B6287CE8B050}"/>
                    </a:ext>
                  </a:extLst>
                </p14:cNvPr>
                <p14:cNvContentPartPr/>
                <p14:nvPr/>
              </p14:nvContentPartPr>
              <p14:xfrm>
                <a:off x="6956115" y="4162174"/>
                <a:ext cx="408960" cy="25740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4A746862-B791-4FF2-90DF-B6287CE8B050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6938475" y="4144174"/>
                  <a:ext cx="44460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B0F40245-AD0D-4AA6-B122-696117C29E99}"/>
                    </a:ext>
                  </a:extLst>
                </p14:cNvPr>
                <p14:cNvContentPartPr/>
                <p14:nvPr/>
              </p14:nvContentPartPr>
              <p14:xfrm>
                <a:off x="7595475" y="4063534"/>
                <a:ext cx="746640" cy="4719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B0F40245-AD0D-4AA6-B122-696117C29E99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7577835" y="4045894"/>
                  <a:ext cx="782280" cy="50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C1AE068F-D7D9-4F4E-837B-73D650C1DEB8}"/>
                    </a:ext>
                  </a:extLst>
                </p14:cNvPr>
                <p14:cNvContentPartPr/>
                <p14:nvPr/>
              </p14:nvContentPartPr>
              <p14:xfrm>
                <a:off x="8576835" y="4201774"/>
                <a:ext cx="115920" cy="2786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C1AE068F-D7D9-4F4E-837B-73D650C1DEB8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8558835" y="4184134"/>
                  <a:ext cx="15156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4D87E6CF-6AF1-4E72-BC13-CF4A4958F08A}"/>
                    </a:ext>
                  </a:extLst>
                </p14:cNvPr>
                <p14:cNvContentPartPr/>
                <p14:nvPr/>
              </p14:nvContentPartPr>
              <p14:xfrm>
                <a:off x="8738835" y="4055614"/>
                <a:ext cx="611640" cy="3495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4D87E6CF-6AF1-4E72-BC13-CF4A4958F08A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8721195" y="4037614"/>
                  <a:ext cx="64728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92CAA817-6FB5-4438-AB02-73720826CC21}"/>
                    </a:ext>
                  </a:extLst>
                </p14:cNvPr>
                <p14:cNvContentPartPr/>
                <p14:nvPr/>
              </p14:nvContentPartPr>
              <p14:xfrm>
                <a:off x="9246075" y="4155334"/>
                <a:ext cx="493920" cy="38124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92CAA817-6FB5-4438-AB02-73720826CC21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9228435" y="4137334"/>
                  <a:ext cx="52956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51869403-2EEF-4A86-B5D4-784911FBC07C}"/>
                    </a:ext>
                  </a:extLst>
                </p14:cNvPr>
                <p14:cNvContentPartPr/>
                <p14:nvPr/>
              </p14:nvContentPartPr>
              <p14:xfrm>
                <a:off x="178755" y="4972534"/>
                <a:ext cx="318600" cy="25128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51869403-2EEF-4A86-B5D4-784911FBC07C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160755" y="4954534"/>
                  <a:ext cx="3542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57441071-EFAA-4C30-8D51-683226AC0A2C}"/>
                    </a:ext>
                  </a:extLst>
                </p14:cNvPr>
                <p14:cNvContentPartPr/>
                <p14:nvPr/>
              </p14:nvContentPartPr>
              <p14:xfrm>
                <a:off x="496995" y="5023654"/>
                <a:ext cx="795960" cy="2116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57441071-EFAA-4C30-8D51-683226AC0A2C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478995" y="5005654"/>
                  <a:ext cx="83160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C0A79FCC-88FA-4460-ABB8-C14175E14930}"/>
                    </a:ext>
                  </a:extLst>
                </p14:cNvPr>
                <p14:cNvContentPartPr/>
                <p14:nvPr/>
              </p14:nvContentPartPr>
              <p14:xfrm>
                <a:off x="1123035" y="4930774"/>
                <a:ext cx="56160" cy="4644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C0A79FCC-88FA-4460-ABB8-C14175E14930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1105395" y="4912774"/>
                  <a:ext cx="918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838067F1-1F1F-4D20-99D3-57EB5CC493C0}"/>
                    </a:ext>
                  </a:extLst>
                </p14:cNvPr>
                <p14:cNvContentPartPr/>
                <p14:nvPr/>
              </p14:nvContentPartPr>
              <p14:xfrm>
                <a:off x="1337595" y="4740694"/>
                <a:ext cx="1089360" cy="52596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838067F1-1F1F-4D20-99D3-57EB5CC493C0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319955" y="4723054"/>
                  <a:ext cx="1125000" cy="56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80A86E8E-D0F3-46FA-B028-61A162F92102}"/>
                    </a:ext>
                  </a:extLst>
                </p14:cNvPr>
                <p14:cNvContentPartPr/>
                <p14:nvPr/>
              </p14:nvContentPartPr>
              <p14:xfrm>
                <a:off x="2766435" y="4952734"/>
                <a:ext cx="732240" cy="15732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80A86E8E-D0F3-46FA-B028-61A162F92102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2748795" y="4935094"/>
                  <a:ext cx="7678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EBAA6A38-65C5-4FE2-AD2E-E3331F4EC0E2}"/>
                    </a:ext>
                  </a:extLst>
                </p14:cNvPr>
                <p14:cNvContentPartPr/>
                <p14:nvPr/>
              </p14:nvContentPartPr>
              <p14:xfrm>
                <a:off x="3329115" y="4867054"/>
                <a:ext cx="663480" cy="5112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EBAA6A38-65C5-4FE2-AD2E-E3331F4EC0E2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3311115" y="4849414"/>
                  <a:ext cx="69912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7BF347B-5925-4651-95D5-9AE0DFBA23D3}"/>
                    </a:ext>
                  </a:extLst>
                </p14:cNvPr>
                <p14:cNvContentPartPr/>
                <p14:nvPr/>
              </p14:nvContentPartPr>
              <p14:xfrm>
                <a:off x="4503795" y="4844734"/>
                <a:ext cx="591840" cy="2718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7BF347B-5925-4651-95D5-9AE0DFBA23D3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4486155" y="4827094"/>
                  <a:ext cx="6274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A18A8340-58BA-4071-AD69-45C446698DD2}"/>
                    </a:ext>
                  </a:extLst>
                </p14:cNvPr>
                <p14:cNvContentPartPr/>
                <p14:nvPr/>
              </p14:nvContentPartPr>
              <p14:xfrm>
                <a:off x="5108235" y="4665094"/>
                <a:ext cx="436680" cy="3290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A18A8340-58BA-4071-AD69-45C446698DD2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5090595" y="4647454"/>
                  <a:ext cx="47232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DF93E1AE-6302-484F-B3B9-33C6459A41BB}"/>
                    </a:ext>
                  </a:extLst>
                </p14:cNvPr>
                <p14:cNvContentPartPr/>
                <p14:nvPr/>
              </p14:nvContentPartPr>
              <p14:xfrm>
                <a:off x="5917875" y="4714414"/>
                <a:ext cx="51120" cy="39528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DF93E1AE-6302-484F-B3B9-33C6459A41BB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5899875" y="4696774"/>
                  <a:ext cx="86760" cy="43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4DD9A66D-9B71-4DE4-AA73-0A912264313F}"/>
                    </a:ext>
                  </a:extLst>
                </p14:cNvPr>
                <p14:cNvContentPartPr/>
                <p14:nvPr/>
              </p14:nvContentPartPr>
              <p14:xfrm>
                <a:off x="5935155" y="4664014"/>
                <a:ext cx="689040" cy="2671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4DD9A66D-9B71-4DE4-AA73-0A912264313F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5917155" y="4646014"/>
                  <a:ext cx="72468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917F9699-885E-4F79-B8AF-8B041115C55E}"/>
                    </a:ext>
                  </a:extLst>
                </p14:cNvPr>
                <p14:cNvContentPartPr/>
                <p14:nvPr/>
              </p14:nvContentPartPr>
              <p14:xfrm>
                <a:off x="6694035" y="4710454"/>
                <a:ext cx="247680" cy="2282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917F9699-885E-4F79-B8AF-8B041115C55E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6676395" y="4692454"/>
                  <a:ext cx="28332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03A11A2C-4939-4C7F-A299-DE594C203D08}"/>
                    </a:ext>
                  </a:extLst>
                </p14:cNvPr>
                <p14:cNvContentPartPr/>
                <p14:nvPr/>
              </p14:nvContentPartPr>
              <p14:xfrm>
                <a:off x="6917955" y="4672294"/>
                <a:ext cx="1019520" cy="2962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03A11A2C-4939-4C7F-A299-DE594C203D08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6899955" y="4654654"/>
                  <a:ext cx="10551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EA263609-592A-40AD-B9DC-B4992A6F3C2E}"/>
                    </a:ext>
                  </a:extLst>
                </p14:cNvPr>
                <p14:cNvContentPartPr/>
                <p14:nvPr/>
              </p14:nvContentPartPr>
              <p14:xfrm>
                <a:off x="8125395" y="4955614"/>
                <a:ext cx="22320" cy="32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EA263609-592A-40AD-B9DC-B4992A6F3C2E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8107755" y="4937974"/>
                  <a:ext cx="579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700FAAA4-F733-40EA-8937-A05D6C4C0E95}"/>
                    </a:ext>
                  </a:extLst>
                </p14:cNvPr>
                <p14:cNvContentPartPr/>
                <p14:nvPr/>
              </p14:nvContentPartPr>
              <p14:xfrm>
                <a:off x="320595" y="5865694"/>
                <a:ext cx="34200" cy="2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700FAAA4-F733-40EA-8937-A05D6C4C0E95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302955" y="5847694"/>
                  <a:ext cx="698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C524002B-896C-486D-A23E-157E0125954F}"/>
                    </a:ext>
                  </a:extLst>
                </p14:cNvPr>
                <p14:cNvContentPartPr/>
                <p14:nvPr/>
              </p14:nvContentPartPr>
              <p14:xfrm>
                <a:off x="322755" y="5814934"/>
                <a:ext cx="15120" cy="2412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C524002B-896C-486D-A23E-157E0125954F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304755" y="5797294"/>
                  <a:ext cx="507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15EB55B2-CB4E-495C-BF72-AB5D89ABD429}"/>
                    </a:ext>
                  </a:extLst>
                </p14:cNvPr>
                <p14:cNvContentPartPr/>
                <p14:nvPr/>
              </p14:nvContentPartPr>
              <p14:xfrm>
                <a:off x="152115" y="5753374"/>
                <a:ext cx="279360" cy="925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15EB55B2-CB4E-495C-BF72-AB5D89ABD429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134475" y="5735374"/>
                  <a:ext cx="3150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9622DF51-84A6-4007-862B-180D1149C4AD}"/>
                    </a:ext>
                  </a:extLst>
                </p14:cNvPr>
                <p14:cNvContentPartPr/>
                <p14:nvPr/>
              </p14:nvContentPartPr>
              <p14:xfrm>
                <a:off x="233115" y="6018694"/>
                <a:ext cx="244800" cy="986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9622DF51-84A6-4007-862B-180D1149C4A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215475" y="6000694"/>
                  <a:ext cx="2804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7A688421-7C69-40CC-A7C5-1642547C5D3B}"/>
                    </a:ext>
                  </a:extLst>
                </p14:cNvPr>
                <p14:cNvContentPartPr/>
                <p14:nvPr/>
              </p14:nvContentPartPr>
              <p14:xfrm>
                <a:off x="493035" y="5737534"/>
                <a:ext cx="640080" cy="3308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7A688421-7C69-40CC-A7C5-1642547C5D3B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475035" y="5719894"/>
                  <a:ext cx="67572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794C8B13-2B4D-41B2-9A64-296DDCDB2E01}"/>
                    </a:ext>
                  </a:extLst>
                </p14:cNvPr>
                <p14:cNvContentPartPr/>
                <p14:nvPr/>
              </p14:nvContentPartPr>
              <p14:xfrm>
                <a:off x="1094235" y="5727454"/>
                <a:ext cx="258480" cy="3182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794C8B13-2B4D-41B2-9A64-296DDCDB2E01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1076235" y="5709454"/>
                  <a:ext cx="29412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D964A69B-AD15-4535-AA2E-68B9E44B00D7}"/>
                    </a:ext>
                  </a:extLst>
                </p14:cNvPr>
                <p14:cNvContentPartPr/>
                <p14:nvPr/>
              </p14:nvContentPartPr>
              <p14:xfrm>
                <a:off x="1453875" y="5689294"/>
                <a:ext cx="34200" cy="3013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D964A69B-AD15-4535-AA2E-68B9E44B00D7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1436235" y="5671654"/>
                  <a:ext cx="6984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85387EAD-E30A-469E-9AFC-C58A2E88A177}"/>
                    </a:ext>
                  </a:extLst>
                </p14:cNvPr>
                <p14:cNvContentPartPr/>
                <p14:nvPr/>
              </p14:nvContentPartPr>
              <p14:xfrm>
                <a:off x="1670595" y="5749774"/>
                <a:ext cx="148680" cy="20952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85387EAD-E30A-469E-9AFC-C58A2E88A177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652955" y="5731774"/>
                  <a:ext cx="1843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09A3EFB6-2FE6-4C2E-9001-F1FEF29D83A1}"/>
                    </a:ext>
                  </a:extLst>
                </p14:cNvPr>
                <p14:cNvContentPartPr/>
                <p14:nvPr/>
              </p14:nvContentPartPr>
              <p14:xfrm>
                <a:off x="1916835" y="5999254"/>
                <a:ext cx="168840" cy="1630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09A3EFB6-2FE6-4C2E-9001-F1FEF29D83A1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1898835" y="5981614"/>
                  <a:ext cx="2044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472BC5E5-2806-4760-80EA-4184A3F2CCE3}"/>
                    </a:ext>
                  </a:extLst>
                </p14:cNvPr>
                <p14:cNvContentPartPr/>
                <p14:nvPr/>
              </p14:nvContentPartPr>
              <p14:xfrm>
                <a:off x="2413275" y="5693974"/>
                <a:ext cx="178920" cy="36360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472BC5E5-2806-4760-80EA-4184A3F2CCE3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2395635" y="5675974"/>
                  <a:ext cx="21456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1FA0B503-F7F0-457E-AA78-9A8605E79DF5}"/>
                    </a:ext>
                  </a:extLst>
                </p14:cNvPr>
                <p14:cNvContentPartPr/>
                <p14:nvPr/>
              </p14:nvContentPartPr>
              <p14:xfrm>
                <a:off x="2400675" y="5728534"/>
                <a:ext cx="659160" cy="2664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1FA0B503-F7F0-457E-AA78-9A8605E79DF5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2382675" y="5710534"/>
                  <a:ext cx="6948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A8EB56BC-6CAE-4994-AAED-649E6C67858B}"/>
                    </a:ext>
                  </a:extLst>
                </p14:cNvPr>
                <p14:cNvContentPartPr/>
                <p14:nvPr/>
              </p14:nvContentPartPr>
              <p14:xfrm>
                <a:off x="3400035" y="5466094"/>
                <a:ext cx="1055520" cy="46368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A8EB56BC-6CAE-4994-AAED-649E6C67858B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3382395" y="5448454"/>
                  <a:ext cx="109116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0AC8094B-98D3-46C3-A0DC-B41E707F9156}"/>
                    </a:ext>
                  </a:extLst>
                </p14:cNvPr>
                <p14:cNvContentPartPr/>
                <p14:nvPr/>
              </p14:nvContentPartPr>
              <p14:xfrm>
                <a:off x="4368435" y="5677054"/>
                <a:ext cx="692640" cy="13608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0AC8094B-98D3-46C3-A0DC-B41E707F9156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4350435" y="5659054"/>
                  <a:ext cx="7282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9CEDA859-BDE5-4D29-8724-8E47F4FC3543}"/>
                    </a:ext>
                  </a:extLst>
                </p14:cNvPr>
                <p14:cNvContentPartPr/>
                <p14:nvPr/>
              </p14:nvContentPartPr>
              <p14:xfrm>
                <a:off x="4910955" y="5622334"/>
                <a:ext cx="797760" cy="23508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9CEDA859-BDE5-4D29-8724-8E47F4FC3543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4893315" y="5604334"/>
                  <a:ext cx="8334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767E1FCE-D54B-4978-A428-76EFD3BD5DF4}"/>
                    </a:ext>
                  </a:extLst>
                </p14:cNvPr>
                <p14:cNvContentPartPr/>
                <p14:nvPr/>
              </p14:nvContentPartPr>
              <p14:xfrm>
                <a:off x="6183915" y="5495254"/>
                <a:ext cx="236880" cy="2840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767E1FCE-D54B-4978-A428-76EFD3BD5DF4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6166275" y="5477614"/>
                  <a:ext cx="27252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2057DC4E-C24F-4ABB-AE34-FAB991D191FE}"/>
                    </a:ext>
                  </a:extLst>
                </p14:cNvPr>
                <p14:cNvContentPartPr/>
                <p14:nvPr/>
              </p14:nvContentPartPr>
              <p14:xfrm>
                <a:off x="6475875" y="5347654"/>
                <a:ext cx="622800" cy="38952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2057DC4E-C24F-4ABB-AE34-FAB991D191FE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6457875" y="5329654"/>
                  <a:ext cx="65844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7E400E6E-3A39-4C38-926D-ECAF2EFA45CE}"/>
                    </a:ext>
                  </a:extLst>
                </p14:cNvPr>
                <p14:cNvContentPartPr/>
                <p14:nvPr/>
              </p14:nvContentPartPr>
              <p14:xfrm>
                <a:off x="6996075" y="5372134"/>
                <a:ext cx="328680" cy="36504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7E400E6E-3A39-4C38-926D-ECAF2EFA45CE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6978435" y="5354494"/>
                  <a:ext cx="36432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5E129A51-139D-4616-B037-89649548A5AC}"/>
                    </a:ext>
                  </a:extLst>
                </p14:cNvPr>
                <p14:cNvContentPartPr/>
                <p14:nvPr/>
              </p14:nvContentPartPr>
              <p14:xfrm>
                <a:off x="7220355" y="5430814"/>
                <a:ext cx="755640" cy="3067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5E129A51-139D-4616-B037-89649548A5AC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7202355" y="5413174"/>
                  <a:ext cx="79128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B0E48B8B-8A27-4C60-84A0-7A7C9ADFCD20}"/>
                    </a:ext>
                  </a:extLst>
                </p14:cNvPr>
                <p14:cNvContentPartPr/>
                <p14:nvPr/>
              </p14:nvContentPartPr>
              <p14:xfrm>
                <a:off x="8307195" y="5285374"/>
                <a:ext cx="755640" cy="53568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B0E48B8B-8A27-4C60-84A0-7A7C9ADFCD20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8289195" y="5267734"/>
                  <a:ext cx="791280" cy="57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A8A4A40B-7E8D-40A1-B3BC-BE44BC589269}"/>
                    </a:ext>
                  </a:extLst>
                </p14:cNvPr>
                <p14:cNvContentPartPr/>
                <p14:nvPr/>
              </p14:nvContentPartPr>
              <p14:xfrm>
                <a:off x="9346155" y="5396974"/>
                <a:ext cx="216000" cy="2286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A8A4A40B-7E8D-40A1-B3BC-BE44BC589269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9328155" y="5378974"/>
                  <a:ext cx="25164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7957A885-1142-4549-B88B-4445D3EDC958}"/>
                    </a:ext>
                  </a:extLst>
                </p14:cNvPr>
                <p14:cNvContentPartPr/>
                <p14:nvPr/>
              </p14:nvContentPartPr>
              <p14:xfrm>
                <a:off x="108555" y="6321454"/>
                <a:ext cx="1598760" cy="40824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7957A885-1142-4549-B88B-4445D3EDC958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90915" y="6303454"/>
                  <a:ext cx="1634400" cy="44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65AD9E57-8C41-4844-BC1C-D53FE22306F9}"/>
                    </a:ext>
                  </a:extLst>
                </p14:cNvPr>
                <p14:cNvContentPartPr/>
                <p14:nvPr/>
              </p14:nvContentPartPr>
              <p14:xfrm>
                <a:off x="2091795" y="6374374"/>
                <a:ext cx="133200" cy="849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65AD9E57-8C41-4844-BC1C-D53FE22306F9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2074155" y="6356734"/>
                  <a:ext cx="168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44373238-BE91-45A0-997C-4B00BE17E5FC}"/>
                    </a:ext>
                  </a:extLst>
                </p14:cNvPr>
                <p14:cNvContentPartPr/>
                <p14:nvPr/>
              </p14:nvContentPartPr>
              <p14:xfrm>
                <a:off x="2133915" y="6280774"/>
                <a:ext cx="420840" cy="24624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44373238-BE91-45A0-997C-4B00BE17E5FC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2115915" y="6263134"/>
                  <a:ext cx="4564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97DEC272-C70D-4603-B417-14B9AC5813D9}"/>
                    </a:ext>
                  </a:extLst>
                </p14:cNvPr>
                <p14:cNvContentPartPr/>
                <p14:nvPr/>
              </p14:nvContentPartPr>
              <p14:xfrm>
                <a:off x="2864355" y="6118774"/>
                <a:ext cx="178200" cy="40176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97DEC272-C70D-4603-B417-14B9AC5813D9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2846355" y="6101134"/>
                  <a:ext cx="21384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2234DD9F-8BF0-4C1D-9382-8EF4FD1BACAD}"/>
                    </a:ext>
                  </a:extLst>
                </p14:cNvPr>
                <p14:cNvContentPartPr/>
                <p14:nvPr/>
              </p14:nvContentPartPr>
              <p14:xfrm>
                <a:off x="2916555" y="6161974"/>
                <a:ext cx="577080" cy="25596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2234DD9F-8BF0-4C1D-9382-8EF4FD1BACAD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2898915" y="6144334"/>
                  <a:ext cx="61272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2BF7F912-736E-4BF7-9E43-1DF8D52CD6C6}"/>
                    </a:ext>
                  </a:extLst>
                </p14:cNvPr>
                <p14:cNvContentPartPr/>
                <p14:nvPr/>
              </p14:nvContentPartPr>
              <p14:xfrm>
                <a:off x="3671475" y="6201214"/>
                <a:ext cx="624600" cy="14112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2BF7F912-736E-4BF7-9E43-1DF8D52CD6C6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3653475" y="6183574"/>
                  <a:ext cx="6602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6A463E89-0FFD-4B6F-9916-5C12AD3C6C4B}"/>
                    </a:ext>
                  </a:extLst>
                </p14:cNvPr>
                <p14:cNvContentPartPr/>
                <p14:nvPr/>
              </p14:nvContentPartPr>
              <p14:xfrm>
                <a:off x="4382475" y="6006454"/>
                <a:ext cx="670320" cy="30492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6A463E89-0FFD-4B6F-9916-5C12AD3C6C4B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4364475" y="5988454"/>
                  <a:ext cx="70596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43B1932C-E3F5-46AB-A07E-F379D750A492}"/>
                    </a:ext>
                  </a:extLst>
                </p14:cNvPr>
                <p14:cNvContentPartPr/>
                <p14:nvPr/>
              </p14:nvContentPartPr>
              <p14:xfrm>
                <a:off x="5145315" y="6124534"/>
                <a:ext cx="186840" cy="17460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43B1932C-E3F5-46AB-A07E-F379D750A492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5127315" y="6106534"/>
                  <a:ext cx="2224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0A4EE7A5-C72F-43DC-AA6C-E115378430CC}"/>
                    </a:ext>
                  </a:extLst>
                </p14:cNvPr>
                <p14:cNvContentPartPr/>
                <p14:nvPr/>
              </p14:nvContentPartPr>
              <p14:xfrm>
                <a:off x="5698275" y="6186454"/>
                <a:ext cx="371520" cy="10188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0A4EE7A5-C72F-43DC-AA6C-E115378430CC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5680635" y="6168814"/>
                  <a:ext cx="4071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AA66F6F3-6471-4B9F-BC4A-0C61A288E3BF}"/>
                    </a:ext>
                  </a:extLst>
                </p14:cNvPr>
                <p14:cNvContentPartPr/>
                <p14:nvPr/>
              </p14:nvContentPartPr>
              <p14:xfrm>
                <a:off x="5970435" y="6055054"/>
                <a:ext cx="56160" cy="6660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AA66F6F3-6471-4B9F-BC4A-0C61A288E3BF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5952795" y="6037414"/>
                  <a:ext cx="918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37BB290A-8716-403E-BC0F-3EBFA413DB09}"/>
                    </a:ext>
                  </a:extLst>
                </p14:cNvPr>
                <p14:cNvContentPartPr/>
                <p14:nvPr/>
              </p14:nvContentPartPr>
              <p14:xfrm>
                <a:off x="6163035" y="6158374"/>
                <a:ext cx="369720" cy="15300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37BB290A-8716-403E-BC0F-3EBFA413DB09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6145035" y="6140374"/>
                  <a:ext cx="4053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72DE4949-3E71-4952-966F-7E44494F26CE}"/>
                    </a:ext>
                  </a:extLst>
                </p14:cNvPr>
                <p14:cNvContentPartPr/>
                <p14:nvPr/>
              </p14:nvContentPartPr>
              <p14:xfrm>
                <a:off x="6778275" y="6078454"/>
                <a:ext cx="303840" cy="15624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72DE4949-3E71-4952-966F-7E44494F26CE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6760635" y="6060814"/>
                  <a:ext cx="3394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9D54D260-43DE-4C5D-80AD-B16BAB8FBB54}"/>
                    </a:ext>
                  </a:extLst>
                </p14:cNvPr>
                <p14:cNvContentPartPr/>
                <p14:nvPr/>
              </p14:nvContentPartPr>
              <p14:xfrm>
                <a:off x="7023075" y="6110494"/>
                <a:ext cx="337320" cy="14688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9D54D260-43DE-4C5D-80AD-B16BAB8FBB54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7005075" y="6092494"/>
                  <a:ext cx="3729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D2489684-0F0D-4730-BEBB-37C5F970D542}"/>
                    </a:ext>
                  </a:extLst>
                </p14:cNvPr>
                <p14:cNvContentPartPr/>
                <p14:nvPr/>
              </p14:nvContentPartPr>
              <p14:xfrm>
                <a:off x="7392795" y="5896294"/>
                <a:ext cx="1690200" cy="4568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D2489684-0F0D-4730-BEBB-37C5F970D542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7375155" y="5878654"/>
                  <a:ext cx="1725840" cy="49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BD4F76DD-1785-49EC-ACFC-680CFE87ACED}"/>
                    </a:ext>
                  </a:extLst>
                </p14:cNvPr>
                <p14:cNvContentPartPr/>
                <p14:nvPr/>
              </p14:nvContentPartPr>
              <p14:xfrm>
                <a:off x="9330315" y="5891974"/>
                <a:ext cx="429840" cy="45936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BD4F76DD-1785-49EC-ACFC-680CFE87ACED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9312675" y="5873974"/>
                  <a:ext cx="465480" cy="49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7A634970-A1A9-4863-840A-F9C99F891019}"/>
                    </a:ext>
                  </a:extLst>
                </p14:cNvPr>
                <p14:cNvContentPartPr/>
                <p14:nvPr/>
              </p14:nvContentPartPr>
              <p14:xfrm>
                <a:off x="114315" y="6929854"/>
                <a:ext cx="322200" cy="15768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7A634970-A1A9-4863-840A-F9C99F891019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96315" y="6911854"/>
                  <a:ext cx="3578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89113A29-3B57-4ED8-A465-0D969E3D668C}"/>
                    </a:ext>
                  </a:extLst>
                </p14:cNvPr>
                <p14:cNvContentPartPr/>
                <p14:nvPr/>
              </p14:nvContentPartPr>
              <p14:xfrm>
                <a:off x="682395" y="6860374"/>
                <a:ext cx="326520" cy="16848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89113A29-3B57-4ED8-A465-0D969E3D668C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664755" y="6842374"/>
                  <a:ext cx="3621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2FE13B63-E288-4931-9038-B3370D6001FD}"/>
                    </a:ext>
                  </a:extLst>
                </p14:cNvPr>
                <p14:cNvContentPartPr/>
                <p14:nvPr/>
              </p14:nvContentPartPr>
              <p14:xfrm>
                <a:off x="907755" y="6673894"/>
                <a:ext cx="590760" cy="36432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2FE13B63-E288-4931-9038-B3370D6001FD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889755" y="6655894"/>
                  <a:ext cx="62640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65CBEF07-D0F3-4C90-B5DA-E73C3C81C430}"/>
                    </a:ext>
                  </a:extLst>
                </p14:cNvPr>
                <p14:cNvContentPartPr/>
                <p14:nvPr/>
              </p14:nvContentPartPr>
              <p14:xfrm>
                <a:off x="1414275" y="6604054"/>
                <a:ext cx="994320" cy="42624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65CBEF07-D0F3-4C90-B5DA-E73C3C81C430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396275" y="6586054"/>
                  <a:ext cx="1029960" cy="46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66301D9C-291D-448E-A980-353E25B4CB17}"/>
                    </a:ext>
                  </a:extLst>
                </p14:cNvPr>
                <p14:cNvContentPartPr/>
                <p14:nvPr/>
              </p14:nvContentPartPr>
              <p14:xfrm>
                <a:off x="2843115" y="6682534"/>
                <a:ext cx="463320" cy="31428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66301D9C-291D-448E-A980-353E25B4CB17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2825475" y="6664894"/>
                  <a:ext cx="49896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5418518B-DB2C-4881-838C-5D69AEFEDEC6}"/>
                    </a:ext>
                  </a:extLst>
                </p14:cNvPr>
                <p14:cNvContentPartPr/>
                <p14:nvPr/>
              </p14:nvContentPartPr>
              <p14:xfrm>
                <a:off x="3372315" y="6566974"/>
                <a:ext cx="236880" cy="4644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5418518B-DB2C-4881-838C-5D69AEFEDEC6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3354315" y="6548974"/>
                  <a:ext cx="2725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53BD959B-17D2-4577-ABF5-4560B4AF0326}"/>
                    </a:ext>
                  </a:extLst>
                </p14:cNvPr>
                <p14:cNvContentPartPr/>
                <p14:nvPr/>
              </p14:nvContentPartPr>
              <p14:xfrm>
                <a:off x="3373035" y="6629614"/>
                <a:ext cx="1440" cy="144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53BD959B-17D2-4577-ABF5-4560B4AF0326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3355395" y="6611614"/>
                  <a:ext cx="3708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675F6025-A45F-4422-A4B6-C429C8DE0713}"/>
                    </a:ext>
                  </a:extLst>
                </p14:cNvPr>
                <p14:cNvContentPartPr/>
                <p14:nvPr/>
              </p14:nvContentPartPr>
              <p14:xfrm>
                <a:off x="3362595" y="6576694"/>
                <a:ext cx="216360" cy="4752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675F6025-A45F-4422-A4B6-C429C8DE0713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3344955" y="6559054"/>
                  <a:ext cx="2520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92EE478E-9BA3-493E-BFA4-6B7955CE08C4}"/>
                    </a:ext>
                  </a:extLst>
                </p14:cNvPr>
                <p14:cNvContentPartPr/>
                <p14:nvPr/>
              </p14:nvContentPartPr>
              <p14:xfrm>
                <a:off x="3409755" y="6541414"/>
                <a:ext cx="70920" cy="1375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92EE478E-9BA3-493E-BFA4-6B7955CE08C4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3392115" y="6523774"/>
                  <a:ext cx="106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17CF7D1F-72BE-49C5-9DB7-A5483B50DE42}"/>
                    </a:ext>
                  </a:extLst>
                </p14:cNvPr>
                <p14:cNvContentPartPr/>
                <p14:nvPr/>
              </p14:nvContentPartPr>
              <p14:xfrm>
                <a:off x="3449355" y="6697654"/>
                <a:ext cx="124560" cy="118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17CF7D1F-72BE-49C5-9DB7-A5483B50DE42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3431355" y="6680014"/>
                  <a:ext cx="160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03958AC3-D0DC-43AA-A4C5-A3C219F352A7}"/>
                    </a:ext>
                  </a:extLst>
                </p14:cNvPr>
                <p14:cNvContentPartPr/>
                <p14:nvPr/>
              </p14:nvContentPartPr>
              <p14:xfrm>
                <a:off x="3879915" y="6602974"/>
                <a:ext cx="547920" cy="19152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03958AC3-D0DC-43AA-A4C5-A3C219F352A7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3861915" y="6585334"/>
                  <a:ext cx="583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B827A76E-E37D-4692-8CA8-1668D66A3EC7}"/>
                    </a:ext>
                  </a:extLst>
                </p14:cNvPr>
                <p14:cNvContentPartPr/>
                <p14:nvPr/>
              </p14:nvContentPartPr>
              <p14:xfrm>
                <a:off x="4687395" y="6537454"/>
                <a:ext cx="224280" cy="29124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B827A76E-E37D-4692-8CA8-1668D66A3EC7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4669755" y="6519454"/>
                  <a:ext cx="25992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286B6F9B-CD2F-47EC-B754-6F0C769474F5}"/>
                    </a:ext>
                  </a:extLst>
                </p14:cNvPr>
                <p14:cNvContentPartPr/>
                <p14:nvPr/>
              </p14:nvContentPartPr>
              <p14:xfrm>
                <a:off x="4723035" y="6614134"/>
                <a:ext cx="299520" cy="9936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286B6F9B-CD2F-47EC-B754-6F0C769474F5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4705035" y="6596134"/>
                  <a:ext cx="3351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2E936240-CA9B-448F-9D66-EFF6344927FA}"/>
                    </a:ext>
                  </a:extLst>
                </p14:cNvPr>
                <p14:cNvContentPartPr/>
                <p14:nvPr/>
              </p14:nvContentPartPr>
              <p14:xfrm>
                <a:off x="5391555" y="6643294"/>
                <a:ext cx="36720" cy="28872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2E936240-CA9B-448F-9D66-EFF6344927FA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5373555" y="6625654"/>
                  <a:ext cx="7236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876F9BF1-1926-4911-A01C-A37CD982C967}"/>
                    </a:ext>
                  </a:extLst>
                </p14:cNvPr>
                <p14:cNvContentPartPr/>
                <p14:nvPr/>
              </p14:nvContentPartPr>
              <p14:xfrm>
                <a:off x="5393355" y="6566614"/>
                <a:ext cx="762480" cy="19152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876F9BF1-1926-4911-A01C-A37CD982C967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5375355" y="6548614"/>
                  <a:ext cx="7981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05751DFD-E05C-4715-A51F-C44920B44BA1}"/>
                    </a:ext>
                  </a:extLst>
                </p14:cNvPr>
                <p14:cNvContentPartPr/>
                <p14:nvPr/>
              </p14:nvContentPartPr>
              <p14:xfrm>
                <a:off x="6242235" y="6437374"/>
                <a:ext cx="583200" cy="34776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05751DFD-E05C-4715-A51F-C44920B44BA1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6224235" y="6419374"/>
                  <a:ext cx="61884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CBF113BF-4B1B-4094-9107-D6A7300B70CB}"/>
                    </a:ext>
                  </a:extLst>
                </p14:cNvPr>
                <p14:cNvContentPartPr/>
                <p14:nvPr/>
              </p14:nvContentPartPr>
              <p14:xfrm>
                <a:off x="6873675" y="6624574"/>
                <a:ext cx="349560" cy="13104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CBF113BF-4B1B-4094-9107-D6A7300B70CB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6856035" y="6606934"/>
                  <a:ext cx="3852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40DC9A35-2F32-481F-86D7-7D2C7F7ECD37}"/>
                    </a:ext>
                  </a:extLst>
                </p14:cNvPr>
                <p14:cNvContentPartPr/>
                <p14:nvPr/>
              </p14:nvContentPartPr>
              <p14:xfrm>
                <a:off x="7094715" y="6518734"/>
                <a:ext cx="766800" cy="45468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40DC9A35-2F32-481F-86D7-7D2C7F7ECD37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7076715" y="6501094"/>
                  <a:ext cx="80244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3103AE4A-E106-4528-9A54-6A1CE588B0DD}"/>
                    </a:ext>
                  </a:extLst>
                </p14:cNvPr>
                <p14:cNvContentPartPr/>
                <p14:nvPr/>
              </p14:nvContentPartPr>
              <p14:xfrm>
                <a:off x="8393595" y="6545374"/>
                <a:ext cx="378720" cy="14112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3103AE4A-E106-4528-9A54-6A1CE588B0DD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8375955" y="6527374"/>
                  <a:ext cx="4143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63ACAEBE-7519-4BC2-B68F-A761D2937BBC}"/>
                    </a:ext>
                  </a:extLst>
                </p14:cNvPr>
                <p14:cNvContentPartPr/>
                <p14:nvPr/>
              </p14:nvContentPartPr>
              <p14:xfrm>
                <a:off x="2240475" y="7074574"/>
                <a:ext cx="783360" cy="52128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63ACAEBE-7519-4BC2-B68F-A761D2937BBC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2222835" y="7056934"/>
                  <a:ext cx="819000" cy="55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51880535-AB12-40C8-BB3C-9E0A32FB7AEF}"/>
                    </a:ext>
                  </a:extLst>
                </p14:cNvPr>
                <p14:cNvContentPartPr/>
                <p14:nvPr/>
              </p14:nvContentPartPr>
              <p14:xfrm>
                <a:off x="2958675" y="7172512"/>
                <a:ext cx="355680" cy="22572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51880535-AB12-40C8-BB3C-9E0A32FB7AEF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2940675" y="7154512"/>
                  <a:ext cx="39132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612D2086-625D-4413-AFB3-03F25829AA2F}"/>
                    </a:ext>
                  </a:extLst>
                </p14:cNvPr>
                <p14:cNvContentPartPr/>
                <p14:nvPr/>
              </p14:nvContentPartPr>
              <p14:xfrm>
                <a:off x="3438555" y="7195192"/>
                <a:ext cx="234000" cy="18504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612D2086-625D-4413-AFB3-03F25829AA2F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3420915" y="7177552"/>
                  <a:ext cx="2696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7A976DBD-8372-4B36-BE4E-D99571963DF2}"/>
                    </a:ext>
                  </a:extLst>
                </p14:cNvPr>
                <p14:cNvContentPartPr/>
                <p14:nvPr/>
              </p14:nvContentPartPr>
              <p14:xfrm>
                <a:off x="4202475" y="6980632"/>
                <a:ext cx="1039320" cy="41436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7A976DBD-8372-4B36-BE4E-D99571963DF2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4184475" y="6962632"/>
                  <a:ext cx="107496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53AC8259-28B5-4525-BD1F-66B0B37D41B8}"/>
                    </a:ext>
                  </a:extLst>
                </p14:cNvPr>
                <p14:cNvContentPartPr/>
                <p14:nvPr/>
              </p14:nvContentPartPr>
              <p14:xfrm>
                <a:off x="5599275" y="6989272"/>
                <a:ext cx="1690560" cy="40356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53AC8259-28B5-4525-BD1F-66B0B37D41B8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5581635" y="6971272"/>
                  <a:ext cx="172620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B74F0249-93CA-4853-AC59-7610E5953CA0}"/>
                    </a:ext>
                  </a:extLst>
                </p14:cNvPr>
                <p14:cNvContentPartPr/>
                <p14:nvPr/>
              </p14:nvContentPartPr>
              <p14:xfrm>
                <a:off x="7295235" y="7085392"/>
                <a:ext cx="503640" cy="20304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B74F0249-93CA-4853-AC59-7610E5953CA0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7277595" y="7067392"/>
                  <a:ext cx="53928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75053DA5-ACFB-48AD-A2FB-C0E8313B7BA6}"/>
                    </a:ext>
                  </a:extLst>
                </p14:cNvPr>
                <p14:cNvContentPartPr/>
                <p14:nvPr/>
              </p14:nvContentPartPr>
              <p14:xfrm>
                <a:off x="7636875" y="7029592"/>
                <a:ext cx="348480" cy="26208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75053DA5-ACFB-48AD-A2FB-C0E8313B7BA6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7618875" y="7011952"/>
                  <a:ext cx="38412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219EF437-98BB-4F26-BD8F-6A79760BE5ED}"/>
                    </a:ext>
                  </a:extLst>
                </p14:cNvPr>
                <p14:cNvContentPartPr/>
                <p14:nvPr/>
              </p14:nvContentPartPr>
              <p14:xfrm>
                <a:off x="8289915" y="6811792"/>
                <a:ext cx="372240" cy="49968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219EF437-98BB-4F26-BD8F-6A79760BE5ED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8272275" y="6794152"/>
                  <a:ext cx="407880" cy="53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5A75746C-F2B0-4A09-8C91-9EC95D0A7373}"/>
                    </a:ext>
                  </a:extLst>
                </p14:cNvPr>
                <p14:cNvContentPartPr/>
                <p14:nvPr/>
              </p14:nvContentPartPr>
              <p14:xfrm>
                <a:off x="8521035" y="6767512"/>
                <a:ext cx="686160" cy="52416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5A75746C-F2B0-4A09-8C91-9EC95D0A7373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8503035" y="6749872"/>
                  <a:ext cx="721800" cy="55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09F6EA79-AF25-4E42-92BE-CCB70452CC5E}"/>
                    </a:ext>
                  </a:extLst>
                </p14:cNvPr>
                <p14:cNvContentPartPr/>
                <p14:nvPr/>
              </p14:nvContentPartPr>
              <p14:xfrm>
                <a:off x="9103155" y="6977752"/>
                <a:ext cx="357840" cy="18720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09F6EA79-AF25-4E42-92BE-CCB70452CC5E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9085515" y="6959752"/>
                  <a:ext cx="39348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71D57C0A-8BFF-43FF-97E1-665E6EA8D789}"/>
                    </a:ext>
                  </a:extLst>
                </p14:cNvPr>
                <p14:cNvContentPartPr/>
                <p14:nvPr/>
              </p14:nvContentPartPr>
              <p14:xfrm>
                <a:off x="9594555" y="7123912"/>
                <a:ext cx="4320" cy="2052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71D57C0A-8BFF-43FF-97E1-665E6EA8D789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9576555" y="7106272"/>
                  <a:ext cx="39960" cy="56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7136573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840D95D2-1A80-45C8-A9FA-24FD2A0B087F}"/>
              </a:ext>
            </a:extLst>
          </p:cNvPr>
          <p:cNvGrpSpPr/>
          <p:nvPr/>
        </p:nvGrpSpPr>
        <p:grpSpPr>
          <a:xfrm>
            <a:off x="288303" y="937137"/>
            <a:ext cx="5280480" cy="612720"/>
            <a:chOff x="288303" y="937137"/>
            <a:chExt cx="5280480" cy="61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AEE79A32-035D-40CD-9E27-8DFFF79F1E1A}"/>
                    </a:ext>
                  </a:extLst>
                </p14:cNvPr>
                <p14:cNvContentPartPr/>
                <p14:nvPr/>
              </p14:nvContentPartPr>
              <p14:xfrm>
                <a:off x="438783" y="1140897"/>
                <a:ext cx="39960" cy="1688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AEE79A32-035D-40CD-9E27-8DFFF79F1E1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20783" y="1122897"/>
                  <a:ext cx="756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E7AFD525-88B0-49FC-B745-E2375AEB1FFE}"/>
                    </a:ext>
                  </a:extLst>
                </p14:cNvPr>
                <p14:cNvContentPartPr/>
                <p14:nvPr/>
              </p14:nvContentPartPr>
              <p14:xfrm>
                <a:off x="426903" y="1080057"/>
                <a:ext cx="377640" cy="2149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E7AFD525-88B0-49FC-B745-E2375AEB1FF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08903" y="1062057"/>
                  <a:ext cx="4132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1E28420E-B9F3-4A09-B609-32DDFA418B1B}"/>
                    </a:ext>
                  </a:extLst>
                </p14:cNvPr>
                <p14:cNvContentPartPr/>
                <p14:nvPr/>
              </p14:nvContentPartPr>
              <p14:xfrm>
                <a:off x="832983" y="963417"/>
                <a:ext cx="597960" cy="4226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1E28420E-B9F3-4A09-B609-32DDFA418B1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15343" y="945417"/>
                  <a:ext cx="633600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F495EEA-67AF-4A83-B027-EAF811F176F1}"/>
                    </a:ext>
                  </a:extLst>
                </p14:cNvPr>
                <p14:cNvContentPartPr/>
                <p14:nvPr/>
              </p14:nvContentPartPr>
              <p14:xfrm>
                <a:off x="1325823" y="1160697"/>
                <a:ext cx="579960" cy="1548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F495EEA-67AF-4A83-B027-EAF811F176F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308183" y="1142697"/>
                  <a:ext cx="6156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5FAB0822-2285-46B6-A00D-ABCB0E550465}"/>
                    </a:ext>
                  </a:extLst>
                </p14:cNvPr>
                <p14:cNvContentPartPr/>
                <p14:nvPr/>
              </p14:nvContentPartPr>
              <p14:xfrm>
                <a:off x="1780503" y="1086537"/>
                <a:ext cx="753840" cy="1994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5FAB0822-2285-46B6-A00D-ABCB0E55046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762503" y="1068537"/>
                  <a:ext cx="78948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22C2B687-2D6E-4534-AE41-E4247631EF5A}"/>
                    </a:ext>
                  </a:extLst>
                </p14:cNvPr>
                <p14:cNvContentPartPr/>
                <p14:nvPr/>
              </p14:nvContentPartPr>
              <p14:xfrm>
                <a:off x="2599863" y="1231617"/>
                <a:ext cx="81000" cy="17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22C2B687-2D6E-4534-AE41-E4247631EF5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82223" y="1213617"/>
                  <a:ext cx="1166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2FB95863-A8B2-4201-8A73-FF75F904B5A1}"/>
                    </a:ext>
                  </a:extLst>
                </p14:cNvPr>
                <p14:cNvContentPartPr/>
                <p14:nvPr/>
              </p14:nvContentPartPr>
              <p14:xfrm>
                <a:off x="2908383" y="990417"/>
                <a:ext cx="582840" cy="3024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2FB95863-A8B2-4201-8A73-FF75F904B5A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890743" y="972417"/>
                  <a:ext cx="61848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41F92326-E781-43C8-96E4-D02EA0CBEFF9}"/>
                    </a:ext>
                  </a:extLst>
                </p14:cNvPr>
                <p14:cNvContentPartPr/>
                <p14:nvPr/>
              </p14:nvContentPartPr>
              <p14:xfrm>
                <a:off x="3534783" y="937137"/>
                <a:ext cx="593640" cy="4374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41F92326-E781-43C8-96E4-D02EA0CBEFF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517143" y="919137"/>
                  <a:ext cx="62928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DA9B1D16-1AA3-4CB5-BE46-FB56DFE31613}"/>
                    </a:ext>
                  </a:extLst>
                </p14:cNvPr>
                <p14:cNvContentPartPr/>
                <p14:nvPr/>
              </p14:nvContentPartPr>
              <p14:xfrm>
                <a:off x="4081623" y="1191297"/>
                <a:ext cx="322920" cy="1105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DA9B1D16-1AA3-4CB5-BE46-FB56DFE3161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063983" y="1173297"/>
                  <a:ext cx="3585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E0F68D1-F5CC-4F92-AEFF-0D09E6DAE4E5}"/>
                    </a:ext>
                  </a:extLst>
                </p14:cNvPr>
                <p14:cNvContentPartPr/>
                <p14:nvPr/>
              </p14:nvContentPartPr>
              <p14:xfrm>
                <a:off x="4706223" y="1183017"/>
                <a:ext cx="55800" cy="169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E0F68D1-F5CC-4F92-AEFF-0D09E6DAE4E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688223" y="1165377"/>
                  <a:ext cx="914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5046438-2DB5-4FE3-AE39-E0F4534A721F}"/>
                    </a:ext>
                  </a:extLst>
                </p14:cNvPr>
                <p14:cNvContentPartPr/>
                <p14:nvPr/>
              </p14:nvContentPartPr>
              <p14:xfrm>
                <a:off x="4634223" y="1114617"/>
                <a:ext cx="309240" cy="2584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5046438-2DB5-4FE3-AE39-E0F4534A721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616583" y="1096617"/>
                  <a:ext cx="34488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05501484-49F7-4979-A0DA-D8B9DE5E8CD8}"/>
                    </a:ext>
                  </a:extLst>
                </p14:cNvPr>
                <p14:cNvContentPartPr/>
                <p14:nvPr/>
              </p14:nvContentPartPr>
              <p14:xfrm>
                <a:off x="5089983" y="1039017"/>
                <a:ext cx="10080" cy="2394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05501484-49F7-4979-A0DA-D8B9DE5E8CD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071983" y="1021017"/>
                  <a:ext cx="457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AEC6816F-C073-415B-9A2D-A52CFED59D81}"/>
                    </a:ext>
                  </a:extLst>
                </p14:cNvPr>
                <p14:cNvContentPartPr/>
                <p14:nvPr/>
              </p14:nvContentPartPr>
              <p14:xfrm>
                <a:off x="5214543" y="1072497"/>
                <a:ext cx="270360" cy="2332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AEC6816F-C073-415B-9A2D-A52CFED59D8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196903" y="1054857"/>
                  <a:ext cx="30600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83424FF-25A2-471F-99FF-5FAE4B60F310}"/>
                    </a:ext>
                  </a:extLst>
                </p14:cNvPr>
                <p14:cNvContentPartPr/>
                <p14:nvPr/>
              </p14:nvContentPartPr>
              <p14:xfrm>
                <a:off x="288303" y="1406217"/>
                <a:ext cx="5280480" cy="1436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83424FF-25A2-471F-99FF-5FAE4B60F31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70663" y="1388577"/>
                  <a:ext cx="531612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2174F34-C608-43BB-994D-254D41F2B99F}"/>
              </a:ext>
            </a:extLst>
          </p:cNvPr>
          <p:cNvGrpSpPr/>
          <p:nvPr/>
        </p:nvGrpSpPr>
        <p:grpSpPr>
          <a:xfrm>
            <a:off x="501423" y="1755417"/>
            <a:ext cx="559080" cy="345600"/>
            <a:chOff x="501423" y="1755417"/>
            <a:chExt cx="55908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C564563B-B479-43EA-BFF2-52135C82A5ED}"/>
                    </a:ext>
                  </a:extLst>
                </p14:cNvPr>
                <p14:cNvContentPartPr/>
                <p14:nvPr/>
              </p14:nvContentPartPr>
              <p14:xfrm>
                <a:off x="501423" y="1755417"/>
                <a:ext cx="297360" cy="3330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C564563B-B479-43EA-BFF2-52135C82A5E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3783" y="1737777"/>
                  <a:ext cx="33300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61FB8B76-1107-498F-867E-1FB3D20ECE4A}"/>
                    </a:ext>
                  </a:extLst>
                </p14:cNvPr>
                <p14:cNvContentPartPr/>
                <p14:nvPr/>
              </p14:nvContentPartPr>
              <p14:xfrm>
                <a:off x="863223" y="1827777"/>
                <a:ext cx="197280" cy="273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61FB8B76-1107-498F-867E-1FB3D20ECE4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845583" y="1809777"/>
                  <a:ext cx="232920" cy="308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DDD2-AE63-4471-88BF-2E3E6C4DA1FF}"/>
                  </a:ext>
                </a:extLst>
              </p14:cNvPr>
              <p14:cNvContentPartPr/>
              <p14:nvPr/>
            </p14:nvContentPartPr>
            <p14:xfrm>
              <a:off x="1440303" y="1879977"/>
              <a:ext cx="2520" cy="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DDD2-AE63-4471-88BF-2E3E6C4DA1F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22303" y="1861977"/>
                <a:ext cx="381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C2F5504-7A00-4498-8E2C-CD5658B5AD4B}"/>
                  </a:ext>
                </a:extLst>
              </p14:cNvPr>
              <p14:cNvContentPartPr/>
              <p14:nvPr/>
            </p14:nvContentPartPr>
            <p14:xfrm>
              <a:off x="1448583" y="2112177"/>
              <a:ext cx="2520" cy="6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C2F5504-7A00-4498-8E2C-CD5658B5AD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30583" y="2094177"/>
                <a:ext cx="381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8CAD6-C704-4CD2-BA5D-AF3001637652}"/>
                  </a:ext>
                </a:extLst>
              </p14:cNvPr>
              <p14:cNvContentPartPr/>
              <p14:nvPr/>
            </p14:nvContentPartPr>
            <p14:xfrm>
              <a:off x="2112063" y="1670817"/>
              <a:ext cx="272880" cy="354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8CAD6-C704-4CD2-BA5D-AF300163765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4423" y="1652817"/>
                <a:ext cx="30852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1516AAF-4220-4FD9-8C2A-F3C6CE08457D}"/>
                  </a:ext>
                </a:extLst>
              </p14:cNvPr>
              <p14:cNvContentPartPr/>
              <p14:nvPr/>
            </p14:nvContentPartPr>
            <p14:xfrm>
              <a:off x="2289543" y="2024337"/>
              <a:ext cx="212400" cy="356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1516AAF-4220-4FD9-8C2A-F3C6CE08457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71903" y="2006337"/>
                <a:ext cx="2480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C1492A-88D2-460D-A7FD-6A6F2D19724B}"/>
                  </a:ext>
                </a:extLst>
              </p14:cNvPr>
              <p14:cNvContentPartPr/>
              <p14:nvPr/>
            </p14:nvContentPartPr>
            <p14:xfrm>
              <a:off x="2717943" y="1843977"/>
              <a:ext cx="18360" cy="241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C1492A-88D2-460D-A7FD-6A6F2D1972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00303" y="1825977"/>
                <a:ext cx="540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30AD985-FCF8-464A-BF8F-72B300EBD2A0}"/>
                  </a:ext>
                </a:extLst>
              </p14:cNvPr>
              <p14:cNvContentPartPr/>
              <p14:nvPr/>
            </p14:nvContentPartPr>
            <p14:xfrm>
              <a:off x="2691303" y="1828857"/>
              <a:ext cx="276840" cy="14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30AD985-FCF8-464A-BF8F-72B300EBD2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73303" y="1811217"/>
                <a:ext cx="312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C7353BE-098B-4EFD-8984-3834F07CFFB4}"/>
                  </a:ext>
                </a:extLst>
              </p14:cNvPr>
              <p14:cNvContentPartPr/>
              <p14:nvPr/>
            </p14:nvContentPartPr>
            <p14:xfrm>
              <a:off x="2907663" y="1708977"/>
              <a:ext cx="126000" cy="35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C7353BE-098B-4EFD-8984-3834F07CFF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90023" y="1690977"/>
                <a:ext cx="161640" cy="39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F4FCFDA2-6EC1-476B-A981-089818E79697}"/>
              </a:ext>
            </a:extLst>
          </p:cNvPr>
          <p:cNvGrpSpPr/>
          <p:nvPr/>
        </p:nvGrpSpPr>
        <p:grpSpPr>
          <a:xfrm>
            <a:off x="3368463" y="1643097"/>
            <a:ext cx="1751760" cy="614880"/>
            <a:chOff x="3368463" y="1643097"/>
            <a:chExt cx="1751760" cy="61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2B1BFF8E-39C6-43C6-8D9F-461A0317BC22}"/>
                    </a:ext>
                  </a:extLst>
                </p14:cNvPr>
                <p14:cNvContentPartPr/>
                <p14:nvPr/>
              </p14:nvContentPartPr>
              <p14:xfrm>
                <a:off x="3368463" y="1905897"/>
                <a:ext cx="519120" cy="302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2B1BFF8E-39C6-43C6-8D9F-461A0317BC2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350823" y="1888257"/>
                  <a:ext cx="5547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B44388D-E50D-47A9-93C4-61FB49ADED82}"/>
                    </a:ext>
                  </a:extLst>
                </p14:cNvPr>
                <p14:cNvContentPartPr/>
                <p14:nvPr/>
              </p14:nvContentPartPr>
              <p14:xfrm>
                <a:off x="3709023" y="1830657"/>
                <a:ext cx="198360" cy="1897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B44388D-E50D-47A9-93C4-61FB49ADED8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691383" y="1813017"/>
                  <a:ext cx="2340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89078E6-B9A5-4BD0-9C25-A8CF8F90DD2D}"/>
                    </a:ext>
                  </a:extLst>
                </p14:cNvPr>
                <p14:cNvContentPartPr/>
                <p14:nvPr/>
              </p14:nvContentPartPr>
              <p14:xfrm>
                <a:off x="4106823" y="1779537"/>
                <a:ext cx="353880" cy="4784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89078E6-B9A5-4BD0-9C25-A8CF8F90DD2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088823" y="1761537"/>
                  <a:ext cx="389520" cy="51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28C0085-A714-4F6F-A356-14447FD36952}"/>
                    </a:ext>
                  </a:extLst>
                </p14:cNvPr>
                <p14:cNvContentPartPr/>
                <p14:nvPr/>
              </p14:nvContentPartPr>
              <p14:xfrm>
                <a:off x="4494543" y="1643097"/>
                <a:ext cx="120600" cy="421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28C0085-A714-4F6F-A356-14447FD3695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476903" y="1625097"/>
                  <a:ext cx="156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105247F2-2A63-4DD7-9CF3-B2E0EDC6B989}"/>
                    </a:ext>
                  </a:extLst>
                </p14:cNvPr>
                <p14:cNvContentPartPr/>
                <p14:nvPr/>
              </p14:nvContentPartPr>
              <p14:xfrm>
                <a:off x="4792623" y="1769097"/>
                <a:ext cx="327600" cy="1468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105247F2-2A63-4DD7-9CF3-B2E0EDC6B98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774623" y="1751457"/>
                  <a:ext cx="3632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04FE683-28C9-426F-97E4-AEEC4037B6AB}"/>
                    </a:ext>
                  </a:extLst>
                </p14:cNvPr>
                <p14:cNvContentPartPr/>
                <p14:nvPr/>
              </p14:nvContentPartPr>
              <p14:xfrm>
                <a:off x="4847343" y="1743897"/>
                <a:ext cx="135360" cy="3618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04FE683-28C9-426F-97E4-AEEC4037B6AB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829343" y="1726257"/>
                  <a:ext cx="171000" cy="39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6C3818-B720-4412-83D2-92CAED2D56DE}"/>
              </a:ext>
            </a:extLst>
          </p:cNvPr>
          <p:cNvGrpSpPr/>
          <p:nvPr/>
        </p:nvGrpSpPr>
        <p:grpSpPr>
          <a:xfrm>
            <a:off x="5930943" y="1550577"/>
            <a:ext cx="868320" cy="750600"/>
            <a:chOff x="5930943" y="1550577"/>
            <a:chExt cx="868320" cy="75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6F53205-17DB-4584-A149-71ABF5DC0C9E}"/>
                    </a:ext>
                  </a:extLst>
                </p14:cNvPr>
                <p14:cNvContentPartPr/>
                <p14:nvPr/>
              </p14:nvContentPartPr>
              <p14:xfrm>
                <a:off x="6002583" y="1618257"/>
                <a:ext cx="127800" cy="316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6F53205-17DB-4584-A149-71ABF5DC0C9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984583" y="1600257"/>
                  <a:ext cx="16344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B42E3974-FE5F-405B-ABF9-6F15E06EA1F4}"/>
                    </a:ext>
                  </a:extLst>
                </p14:cNvPr>
                <p14:cNvContentPartPr/>
                <p14:nvPr/>
              </p14:nvContentPartPr>
              <p14:xfrm>
                <a:off x="6111663" y="1958097"/>
                <a:ext cx="231120" cy="3430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B42E3974-FE5F-405B-ABF9-6F15E06EA1F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94023" y="1940457"/>
                  <a:ext cx="26676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A2B1277-60FE-4220-AE8F-8FA663A0A0FA}"/>
                    </a:ext>
                  </a:extLst>
                </p14:cNvPr>
                <p14:cNvContentPartPr/>
                <p14:nvPr/>
              </p14:nvContentPartPr>
              <p14:xfrm>
                <a:off x="5930943" y="1550577"/>
                <a:ext cx="269280" cy="460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A2B1277-60FE-4220-AE8F-8FA663A0A0F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912943" y="1532577"/>
                  <a:ext cx="3049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2FF67BA-3E93-45C0-B6B0-BD9BC7FC1F4F}"/>
                    </a:ext>
                  </a:extLst>
                </p14:cNvPr>
                <p14:cNvContentPartPr/>
                <p14:nvPr/>
              </p14:nvContentPartPr>
              <p14:xfrm>
                <a:off x="6516303" y="1677297"/>
                <a:ext cx="5760" cy="1983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2FF67BA-3E93-45C0-B6B0-BD9BC7FC1F4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98663" y="1659657"/>
                  <a:ext cx="414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786924C-F175-4B5C-AFE8-FE121647A2EC}"/>
                    </a:ext>
                  </a:extLst>
                </p14:cNvPr>
                <p14:cNvContentPartPr/>
                <p14:nvPr/>
              </p14:nvContentPartPr>
              <p14:xfrm>
                <a:off x="6470943" y="1716897"/>
                <a:ext cx="261720" cy="1101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786924C-F175-4B5C-AFE8-FE121647A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452943" y="1699257"/>
                  <a:ext cx="2973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3344781-0A9F-45CE-85BD-E68180E9AB8A}"/>
                    </a:ext>
                  </a:extLst>
                </p14:cNvPr>
                <p14:cNvContentPartPr/>
                <p14:nvPr/>
              </p14:nvContentPartPr>
              <p14:xfrm>
                <a:off x="6742743" y="1575777"/>
                <a:ext cx="56520" cy="3632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3344781-0A9F-45CE-85BD-E68180E9AB8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724743" y="1558137"/>
                  <a:ext cx="92160" cy="39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7973391-0390-46A9-BD48-C928A75BED6B}"/>
              </a:ext>
            </a:extLst>
          </p:cNvPr>
          <p:cNvGrpSpPr/>
          <p:nvPr/>
        </p:nvGrpSpPr>
        <p:grpSpPr>
          <a:xfrm>
            <a:off x="7106343" y="1420617"/>
            <a:ext cx="1528560" cy="637560"/>
            <a:chOff x="7106343" y="1420617"/>
            <a:chExt cx="1528560" cy="63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72AB856D-6ED1-4CA2-B5EF-2D30A39BB5E4}"/>
                    </a:ext>
                  </a:extLst>
                </p14:cNvPr>
                <p14:cNvContentPartPr/>
                <p14:nvPr/>
              </p14:nvContentPartPr>
              <p14:xfrm>
                <a:off x="7106343" y="1810497"/>
                <a:ext cx="340920" cy="414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72AB856D-6ED1-4CA2-B5EF-2D30A39BB5E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088343" y="1792497"/>
                  <a:ext cx="3765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7084AA1-4895-4A97-B448-3AA4ABB001C0}"/>
                    </a:ext>
                  </a:extLst>
                </p14:cNvPr>
                <p14:cNvContentPartPr/>
                <p14:nvPr/>
              </p14:nvContentPartPr>
              <p14:xfrm>
                <a:off x="7300383" y="1702857"/>
                <a:ext cx="150480" cy="2242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7084AA1-4895-4A97-B448-3AA4ABB001C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282743" y="1684857"/>
                  <a:ext cx="1861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BE5785B8-2C5E-428A-9E41-A145215E042A}"/>
                    </a:ext>
                  </a:extLst>
                </p14:cNvPr>
                <p14:cNvContentPartPr/>
                <p14:nvPr/>
              </p14:nvContentPartPr>
              <p14:xfrm>
                <a:off x="7637703" y="1657137"/>
                <a:ext cx="378000" cy="4010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BE5785B8-2C5E-428A-9E41-A145215E042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619703" y="1639497"/>
                  <a:ext cx="41364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BD9B7B1E-2D4B-440F-8D01-D15E7A9AF66F}"/>
                    </a:ext>
                  </a:extLst>
                </p14:cNvPr>
                <p14:cNvContentPartPr/>
                <p14:nvPr/>
              </p14:nvContentPartPr>
              <p14:xfrm>
                <a:off x="8080143" y="1545177"/>
                <a:ext cx="155520" cy="205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BD9B7B1E-2D4B-440F-8D01-D15E7A9AF66F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062503" y="1527537"/>
                  <a:ext cx="191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A86BDFF-8776-4172-B733-FC112F459D1A}"/>
                    </a:ext>
                  </a:extLst>
                </p14:cNvPr>
                <p14:cNvContentPartPr/>
                <p14:nvPr/>
              </p14:nvContentPartPr>
              <p14:xfrm>
                <a:off x="8139903" y="1420617"/>
                <a:ext cx="43560" cy="3542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A86BDFF-8776-4172-B733-FC112F459D1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122263" y="1402617"/>
                  <a:ext cx="792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F110C14-F3DF-43B4-ACEB-9F8F7684BEC3}"/>
                    </a:ext>
                  </a:extLst>
                </p14:cNvPr>
                <p14:cNvContentPartPr/>
                <p14:nvPr/>
              </p14:nvContentPartPr>
              <p14:xfrm>
                <a:off x="8378223" y="1649217"/>
                <a:ext cx="256680" cy="3632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F110C14-F3DF-43B4-ACEB-9F8F7684BEC3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360223" y="1631217"/>
                  <a:ext cx="292320" cy="39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9ED7C89-C13D-4CE8-A222-38C5C860FA8E}"/>
              </a:ext>
            </a:extLst>
          </p:cNvPr>
          <p:cNvGrpSpPr/>
          <p:nvPr/>
        </p:nvGrpSpPr>
        <p:grpSpPr>
          <a:xfrm>
            <a:off x="471543" y="2643177"/>
            <a:ext cx="957600" cy="290160"/>
            <a:chOff x="471543" y="2643177"/>
            <a:chExt cx="957600" cy="29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9614D74-8CDB-4480-AB58-F9445F42FF1A}"/>
                    </a:ext>
                  </a:extLst>
                </p14:cNvPr>
                <p14:cNvContentPartPr/>
                <p14:nvPr/>
              </p14:nvContentPartPr>
              <p14:xfrm>
                <a:off x="476943" y="2721297"/>
                <a:ext cx="34560" cy="1843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9614D74-8CDB-4480-AB58-F9445F42FF1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59303" y="2703657"/>
                  <a:ext cx="702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2D8944E-5EC0-4D4D-AF23-2F1AD33E6B3C}"/>
                    </a:ext>
                  </a:extLst>
                </p14:cNvPr>
                <p14:cNvContentPartPr/>
                <p14:nvPr/>
              </p14:nvContentPartPr>
              <p14:xfrm>
                <a:off x="471543" y="2710857"/>
                <a:ext cx="313920" cy="106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2D8944E-5EC0-4D4D-AF23-2F1AD33E6B3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53903" y="2693217"/>
                  <a:ext cx="3495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6DB0255-70AB-4A80-AC46-297F3BDD78F6}"/>
                    </a:ext>
                  </a:extLst>
                </p14:cNvPr>
                <p14:cNvContentPartPr/>
                <p14:nvPr/>
              </p14:nvContentPartPr>
              <p14:xfrm>
                <a:off x="692583" y="2655057"/>
                <a:ext cx="48240" cy="2782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6DB0255-70AB-4A80-AC46-297F3BDD78F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74943" y="2637057"/>
                  <a:ext cx="838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16687787-9273-4EFB-9E29-1DAA44F92F02}"/>
                    </a:ext>
                  </a:extLst>
                </p14:cNvPr>
                <p14:cNvContentPartPr/>
                <p14:nvPr/>
              </p14:nvContentPartPr>
              <p14:xfrm>
                <a:off x="872583" y="2643177"/>
                <a:ext cx="503640" cy="2660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16687787-9273-4EFB-9E29-1DAA44F92F0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54943" y="2625177"/>
                  <a:ext cx="53928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7A57EBC8-A6A2-4949-97AC-16915A063EBA}"/>
                    </a:ext>
                  </a:extLst>
                </p14:cNvPr>
                <p14:cNvContentPartPr/>
                <p14:nvPr/>
              </p14:nvContentPartPr>
              <p14:xfrm>
                <a:off x="1396743" y="2908857"/>
                <a:ext cx="32400" cy="162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7A57EBC8-A6A2-4949-97AC-16915A063EB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379103" y="2891217"/>
                  <a:ext cx="6804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3E9F222-BDE6-4E45-B081-158C3AA2DDBC}"/>
              </a:ext>
            </a:extLst>
          </p:cNvPr>
          <p:cNvGrpSpPr/>
          <p:nvPr/>
        </p:nvGrpSpPr>
        <p:grpSpPr>
          <a:xfrm>
            <a:off x="2139423" y="2530857"/>
            <a:ext cx="1685880" cy="681480"/>
            <a:chOff x="2139423" y="2530857"/>
            <a:chExt cx="1685880" cy="68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9473979B-753D-4055-A469-B748B506722D}"/>
                    </a:ext>
                  </a:extLst>
                </p14:cNvPr>
                <p14:cNvContentPartPr/>
                <p14:nvPr/>
              </p14:nvContentPartPr>
              <p14:xfrm>
                <a:off x="2139423" y="2584497"/>
                <a:ext cx="210960" cy="3250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9473979B-753D-4055-A469-B748B506722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121423" y="2566857"/>
                  <a:ext cx="24660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8AD2607C-9A73-44CB-B3A0-4C4CEE888E41}"/>
                    </a:ext>
                  </a:extLst>
                </p14:cNvPr>
                <p14:cNvContentPartPr/>
                <p14:nvPr/>
              </p14:nvContentPartPr>
              <p14:xfrm>
                <a:off x="2372343" y="2874657"/>
                <a:ext cx="171720" cy="3376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8AD2607C-9A73-44CB-B3A0-4C4CEE888E4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354703" y="2856657"/>
                  <a:ext cx="20736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5489EB7-01DF-4684-B694-39327C82D22F}"/>
                    </a:ext>
                  </a:extLst>
                </p14:cNvPr>
                <p14:cNvContentPartPr/>
                <p14:nvPr/>
              </p14:nvContentPartPr>
              <p14:xfrm>
                <a:off x="2732343" y="2704377"/>
                <a:ext cx="8640" cy="1652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5489EB7-01DF-4684-B694-39327C82D2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714343" y="2686377"/>
                  <a:ext cx="442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EE6011F9-0B38-4D42-B30A-B90A3C4572B4}"/>
                    </a:ext>
                  </a:extLst>
                </p14:cNvPr>
                <p14:cNvContentPartPr/>
                <p14:nvPr/>
              </p14:nvContentPartPr>
              <p14:xfrm>
                <a:off x="2694183" y="2662977"/>
                <a:ext cx="271440" cy="1544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EE6011F9-0B38-4D42-B30A-B90A3C4572B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676543" y="2645337"/>
                  <a:ext cx="3070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E697C957-D3FE-46C0-98C2-5077D28F56B8}"/>
                    </a:ext>
                  </a:extLst>
                </p14:cNvPr>
                <p14:cNvContentPartPr/>
                <p14:nvPr/>
              </p14:nvContentPartPr>
              <p14:xfrm>
                <a:off x="2889663" y="2530857"/>
                <a:ext cx="124200" cy="3790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E697C957-D3FE-46C0-98C2-5077D28F56B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872023" y="2513217"/>
                  <a:ext cx="15984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A30F1E34-87EE-44CC-877D-8901522268D8}"/>
                    </a:ext>
                  </a:extLst>
                </p14:cNvPr>
                <p14:cNvContentPartPr/>
                <p14:nvPr/>
              </p14:nvContentPartPr>
              <p14:xfrm>
                <a:off x="3273063" y="2668377"/>
                <a:ext cx="552240" cy="2142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A30F1E34-87EE-44CC-877D-8901522268D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55063" y="2650377"/>
                  <a:ext cx="587880" cy="24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002EFCF8-A87B-4D1C-B11E-1998754B02BE}"/>
              </a:ext>
            </a:extLst>
          </p:cNvPr>
          <p:cNvGrpSpPr/>
          <p:nvPr/>
        </p:nvGrpSpPr>
        <p:grpSpPr>
          <a:xfrm>
            <a:off x="4124103" y="2491257"/>
            <a:ext cx="936360" cy="712080"/>
            <a:chOff x="4124103" y="2491257"/>
            <a:chExt cx="936360" cy="71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D6E4955-4030-4941-B611-26F3AB80FFDF}"/>
                    </a:ext>
                  </a:extLst>
                </p14:cNvPr>
                <p14:cNvContentPartPr/>
                <p14:nvPr/>
              </p14:nvContentPartPr>
              <p14:xfrm>
                <a:off x="4124103" y="2501337"/>
                <a:ext cx="188640" cy="36432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D6E4955-4030-4941-B611-26F3AB80FFD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106463" y="2483697"/>
                  <a:ext cx="22428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97D2A55-431D-46E4-ADF0-7B1CB9597435}"/>
                    </a:ext>
                  </a:extLst>
                </p14:cNvPr>
                <p14:cNvContentPartPr/>
                <p14:nvPr/>
              </p14:nvContentPartPr>
              <p14:xfrm>
                <a:off x="4348743" y="2808417"/>
                <a:ext cx="250920" cy="3949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E97D2A55-431D-46E4-ADF0-7B1CB959743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331103" y="2790777"/>
                  <a:ext cx="28656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ED2CC544-4F6E-478B-B89C-A325679FB568}"/>
                    </a:ext>
                  </a:extLst>
                </p14:cNvPr>
                <p14:cNvContentPartPr/>
                <p14:nvPr/>
              </p14:nvContentPartPr>
              <p14:xfrm>
                <a:off x="4730703" y="2585937"/>
                <a:ext cx="329760" cy="1746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ED2CC544-4F6E-478B-B89C-A325679FB56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713063" y="2568297"/>
                  <a:ext cx="36540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96710285-525D-4AA2-B11F-EB1D6AB20338}"/>
                    </a:ext>
                  </a:extLst>
                </p14:cNvPr>
                <p14:cNvContentPartPr/>
                <p14:nvPr/>
              </p14:nvContentPartPr>
              <p14:xfrm>
                <a:off x="4768863" y="2491257"/>
                <a:ext cx="141480" cy="456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96710285-525D-4AA2-B11F-EB1D6AB2033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750863" y="2473617"/>
                  <a:ext cx="177120" cy="49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62DA7A3-C678-4D4C-A67F-C21E35EB506B}"/>
              </a:ext>
            </a:extLst>
          </p:cNvPr>
          <p:cNvGrpSpPr/>
          <p:nvPr/>
        </p:nvGrpSpPr>
        <p:grpSpPr>
          <a:xfrm>
            <a:off x="5699463" y="2430057"/>
            <a:ext cx="1052640" cy="410760"/>
            <a:chOff x="5699463" y="2430057"/>
            <a:chExt cx="1052640" cy="41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1AF1899-A226-4A5F-955C-32EAF0A71956}"/>
                    </a:ext>
                  </a:extLst>
                </p14:cNvPr>
                <p14:cNvContentPartPr/>
                <p14:nvPr/>
              </p14:nvContentPartPr>
              <p14:xfrm>
                <a:off x="5849583" y="2486217"/>
                <a:ext cx="237960" cy="3182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1AF1899-A226-4A5F-955C-32EAF0A7195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831583" y="2468217"/>
                  <a:ext cx="27360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106B74E5-97DD-425B-BC06-F33A0919C051}"/>
                    </a:ext>
                  </a:extLst>
                </p14:cNvPr>
                <p14:cNvContentPartPr/>
                <p14:nvPr/>
              </p14:nvContentPartPr>
              <p14:xfrm>
                <a:off x="5699463" y="2430057"/>
                <a:ext cx="464760" cy="982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106B74E5-97DD-425B-BC06-F33A0919C05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681463" y="2412417"/>
                  <a:ext cx="5004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967E125E-AFBE-4B9A-AFBD-E3B46A4BE3D7}"/>
                    </a:ext>
                  </a:extLst>
                </p14:cNvPr>
                <p14:cNvContentPartPr/>
                <p14:nvPr/>
              </p14:nvContentPartPr>
              <p14:xfrm>
                <a:off x="6424503" y="2515377"/>
                <a:ext cx="28800" cy="3254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967E125E-AFBE-4B9A-AFBD-E3B46A4BE3D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406503" y="2497377"/>
                  <a:ext cx="6444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BF22445E-C877-497F-A5C6-AED0566E13E4}"/>
                    </a:ext>
                  </a:extLst>
                </p14:cNvPr>
                <p14:cNvContentPartPr/>
                <p14:nvPr/>
              </p14:nvContentPartPr>
              <p14:xfrm>
                <a:off x="6404343" y="2577297"/>
                <a:ext cx="331920" cy="1663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BF22445E-C877-497F-A5C6-AED0566E13E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386343" y="2559657"/>
                  <a:ext cx="3675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4FD17BB-F0C0-493E-AC82-F81F4BD5DB11}"/>
                    </a:ext>
                  </a:extLst>
                </p14:cNvPr>
                <p14:cNvContentPartPr/>
                <p14:nvPr/>
              </p14:nvContentPartPr>
              <p14:xfrm>
                <a:off x="6674703" y="2452017"/>
                <a:ext cx="77400" cy="3686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4FD17BB-F0C0-493E-AC82-F81F4BD5DB1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656703" y="2434017"/>
                  <a:ext cx="113040" cy="40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60E8877-D5D6-4F85-B8FF-CEB8C3B1240A}"/>
              </a:ext>
            </a:extLst>
          </p:cNvPr>
          <p:cNvGrpSpPr/>
          <p:nvPr/>
        </p:nvGrpSpPr>
        <p:grpSpPr>
          <a:xfrm>
            <a:off x="7093743" y="2303337"/>
            <a:ext cx="1573920" cy="688680"/>
            <a:chOff x="7093743" y="2303337"/>
            <a:chExt cx="1573920" cy="68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B0DD537B-6A5D-4EE4-8437-9DC20772616F}"/>
                    </a:ext>
                  </a:extLst>
                </p14:cNvPr>
                <p14:cNvContentPartPr/>
                <p14:nvPr/>
              </p14:nvContentPartPr>
              <p14:xfrm>
                <a:off x="7093743" y="2527977"/>
                <a:ext cx="520920" cy="950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B0DD537B-6A5D-4EE4-8437-9DC20772616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075743" y="2510337"/>
                  <a:ext cx="5565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5607DEC8-AEE6-459D-8492-FB4198517B5A}"/>
                    </a:ext>
                  </a:extLst>
                </p14:cNvPr>
                <p14:cNvContentPartPr/>
                <p14:nvPr/>
              </p14:nvContentPartPr>
              <p14:xfrm>
                <a:off x="7466343" y="2494857"/>
                <a:ext cx="163800" cy="2606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5607DEC8-AEE6-459D-8492-FB4198517B5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448343" y="2476857"/>
                  <a:ext cx="19944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90CB8F6-9E2B-477C-B8B9-46CEAB7180EA}"/>
                    </a:ext>
                  </a:extLst>
                </p14:cNvPr>
                <p14:cNvContentPartPr/>
                <p14:nvPr/>
              </p14:nvContentPartPr>
              <p14:xfrm>
                <a:off x="7776303" y="2405577"/>
                <a:ext cx="206640" cy="2808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90CB8F6-9E2B-477C-B8B9-46CEAB7180EA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758303" y="2387577"/>
                  <a:ext cx="24228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C0BF4D4-8D5A-471B-A1DC-7BE9348D67E1}"/>
                    </a:ext>
                  </a:extLst>
                </p14:cNvPr>
                <p14:cNvContentPartPr/>
                <p14:nvPr/>
              </p14:nvContentPartPr>
              <p14:xfrm>
                <a:off x="7937223" y="2666937"/>
                <a:ext cx="278640" cy="3250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C0BF4D4-8D5A-471B-A1DC-7BE9348D67E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919223" y="2648937"/>
                  <a:ext cx="31428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AF59D19-B521-45C8-A4B3-458935F28CE0}"/>
                    </a:ext>
                  </a:extLst>
                </p14:cNvPr>
                <p14:cNvContentPartPr/>
                <p14:nvPr/>
              </p14:nvContentPartPr>
              <p14:xfrm>
                <a:off x="7624023" y="2303337"/>
                <a:ext cx="388800" cy="846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AF59D19-B521-45C8-A4B3-458935F28CE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606023" y="2285337"/>
                  <a:ext cx="4244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7403034-81C0-4E6F-8C4E-03F43B12CAAA}"/>
                    </a:ext>
                  </a:extLst>
                </p14:cNvPr>
                <p14:cNvContentPartPr/>
                <p14:nvPr/>
              </p14:nvContentPartPr>
              <p14:xfrm>
                <a:off x="8310183" y="2472177"/>
                <a:ext cx="357480" cy="1767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7403034-81C0-4E6F-8C4E-03F43B12CAA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292543" y="2454177"/>
                  <a:ext cx="3931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57A8D4CE-8435-4180-9928-8A0A144F22D2}"/>
                    </a:ext>
                  </a:extLst>
                </p14:cNvPr>
                <p14:cNvContentPartPr/>
                <p14:nvPr/>
              </p14:nvContentPartPr>
              <p14:xfrm>
                <a:off x="8290743" y="2424297"/>
                <a:ext cx="212400" cy="3549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57A8D4CE-8435-4180-9928-8A0A144F22D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273103" y="2406297"/>
                  <a:ext cx="248040" cy="39060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90" name="Picture 89">
            <a:extLst>
              <a:ext uri="{FF2B5EF4-FFF2-40B4-BE49-F238E27FC236}">
                <a16:creationId xmlns:a16="http://schemas.microsoft.com/office/drawing/2014/main" id="{6674D9D0-ACDF-4A82-BE2B-B0A426F44474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4786" y="3083937"/>
            <a:ext cx="4797197" cy="28063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B031CF9-9A7F-484C-806B-9015861C90FE}"/>
                  </a:ext>
                </a:extLst>
              </p14:cNvPr>
              <p14:cNvContentPartPr/>
              <p14:nvPr/>
            </p14:nvContentPartPr>
            <p14:xfrm>
              <a:off x="3762904" y="3958150"/>
              <a:ext cx="63000" cy="242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B031CF9-9A7F-484C-806B-9015861C90FE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744904" y="3940150"/>
                <a:ext cx="986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AC1B578-7083-4739-83E4-AA4C95F0C162}"/>
                  </a:ext>
                </a:extLst>
              </p14:cNvPr>
              <p14:cNvContentPartPr/>
              <p14:nvPr/>
            </p14:nvContentPartPr>
            <p14:xfrm>
              <a:off x="3851824" y="3357310"/>
              <a:ext cx="360" cy="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AC1B578-7083-4739-83E4-AA4C95F0C16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34184" y="3339310"/>
                <a:ext cx="36000" cy="36000"/>
              </a:xfrm>
              <a:prstGeom prst="rect">
                <a:avLst/>
              </a:prstGeom>
            </p:spPr>
          </p:pic>
        </mc:Fallback>
      </mc:AlternateContent>
      <p:pic>
        <p:nvPicPr>
          <p:cNvPr id="199" name="Picture 198">
            <a:extLst>
              <a:ext uri="{FF2B5EF4-FFF2-40B4-BE49-F238E27FC236}">
                <a16:creationId xmlns:a16="http://schemas.microsoft.com/office/drawing/2014/main" id="{452A4C42-F8F7-4945-B2E8-E8B9E3394E1F}"/>
              </a:ext>
            </a:extLst>
          </p:cNvPr>
          <p:cNvPicPr>
            <a:picLocks noChangeAspect="1"/>
          </p:cNvPicPr>
          <p:nvPr/>
        </p:nvPicPr>
        <p:blipFill>
          <a:blip r:embed="rId2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24" y="3324103"/>
            <a:ext cx="3168650" cy="13017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9245E464-5C41-4756-9E71-C5A463AEE5CA}"/>
                  </a:ext>
                </a:extLst>
              </p14:cNvPr>
              <p14:cNvContentPartPr/>
              <p14:nvPr/>
            </p14:nvContentPartPr>
            <p14:xfrm>
              <a:off x="8117599" y="5854338"/>
              <a:ext cx="18720" cy="2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9245E464-5C41-4756-9E71-C5A463AEE5C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099599" y="5836338"/>
                <a:ext cx="543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C1C1037A-3BD1-4D25-AE12-96EEFB56D21E}"/>
                  </a:ext>
                </a:extLst>
              </p14:cNvPr>
              <p14:cNvContentPartPr/>
              <p14:nvPr/>
            </p14:nvContentPartPr>
            <p14:xfrm>
              <a:off x="148999" y="5104098"/>
              <a:ext cx="185760" cy="27180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C1C1037A-3BD1-4D25-AE12-96EEFB56D21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31359" y="5086098"/>
                <a:ext cx="2214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6E1EAFA-2D75-4EC5-B1DA-D06FEFFB9B67}"/>
                  </a:ext>
                </a:extLst>
              </p14:cNvPr>
              <p14:cNvContentPartPr/>
              <p14:nvPr/>
            </p14:nvContentPartPr>
            <p14:xfrm>
              <a:off x="2528239" y="6609258"/>
              <a:ext cx="534240" cy="1893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6E1EAFA-2D75-4EC5-B1DA-D06FEFFB9B6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510239" y="6591618"/>
                <a:ext cx="5698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5D8EA537-A999-4EA2-B514-36EB94C53CE0}"/>
                  </a:ext>
                </a:extLst>
              </p14:cNvPr>
              <p14:cNvContentPartPr/>
              <p14:nvPr/>
            </p14:nvContentPartPr>
            <p14:xfrm>
              <a:off x="5519479" y="6671898"/>
              <a:ext cx="30240" cy="1418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5D8EA537-A999-4EA2-B514-36EB94C53CE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501839" y="6653898"/>
                <a:ext cx="65880" cy="17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4" name="Group 323">
            <a:extLst>
              <a:ext uri="{FF2B5EF4-FFF2-40B4-BE49-F238E27FC236}">
                <a16:creationId xmlns:a16="http://schemas.microsoft.com/office/drawing/2014/main" id="{95DDA31D-3AC9-4833-B5F8-542A48FBB40B}"/>
              </a:ext>
            </a:extLst>
          </p:cNvPr>
          <p:cNvGrpSpPr/>
          <p:nvPr/>
        </p:nvGrpSpPr>
        <p:grpSpPr>
          <a:xfrm>
            <a:off x="92643" y="4105497"/>
            <a:ext cx="8272305" cy="2950268"/>
            <a:chOff x="150799" y="3997390"/>
            <a:chExt cx="8272305" cy="295026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CFEDF0E-26F1-4941-869A-9A7E7E8980AF}"/>
                    </a:ext>
                  </a:extLst>
                </p14:cNvPr>
                <p14:cNvContentPartPr/>
                <p14:nvPr/>
              </p14:nvContentPartPr>
              <p14:xfrm>
                <a:off x="6973744" y="3997390"/>
                <a:ext cx="1449360" cy="5526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CFEDF0E-26F1-4941-869A-9A7E7E8980AF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955744" y="3979390"/>
                  <a:ext cx="1485000" cy="58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255330D5-2315-45C7-9945-91040EDB510F}"/>
                    </a:ext>
                  </a:extLst>
                </p14:cNvPr>
                <p14:cNvContentPartPr/>
                <p14:nvPr/>
              </p14:nvContentPartPr>
              <p14:xfrm>
                <a:off x="8148424" y="4899550"/>
                <a:ext cx="360" cy="3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255330D5-2315-45C7-9945-91040EDB510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130784" y="488191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3885A08-5E95-453D-A368-7C8609635CEA}"/>
                    </a:ext>
                  </a:extLst>
                </p14:cNvPr>
                <p14:cNvContentPartPr/>
                <p14:nvPr/>
              </p14:nvContentPartPr>
              <p14:xfrm>
                <a:off x="8094784" y="5348470"/>
                <a:ext cx="47520" cy="810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3885A08-5E95-453D-A368-7C8609635CEA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077144" y="5330830"/>
                  <a:ext cx="831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2291872E-436A-4E3C-908D-48B51ABF52C0}"/>
                    </a:ext>
                  </a:extLst>
                </p14:cNvPr>
                <p14:cNvContentPartPr/>
                <p14:nvPr/>
              </p14:nvContentPartPr>
              <p14:xfrm>
                <a:off x="8032504" y="5199430"/>
                <a:ext cx="360" cy="3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2291872E-436A-4E3C-908D-48B51ABF52C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014504" y="518143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2236A1F3-F05D-4CAB-9DF5-13874AFF26C3}"/>
                    </a:ext>
                  </a:extLst>
                </p14:cNvPr>
                <p14:cNvContentPartPr/>
                <p14:nvPr/>
              </p14:nvContentPartPr>
              <p14:xfrm>
                <a:off x="571639" y="5147298"/>
                <a:ext cx="146520" cy="82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2236A1F3-F05D-4CAB-9DF5-13874AFF26C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53999" y="5129298"/>
                  <a:ext cx="1821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46313889-E5C0-474A-BACB-6726E071926A}"/>
                    </a:ext>
                  </a:extLst>
                </p14:cNvPr>
                <p14:cNvContentPartPr/>
                <p14:nvPr/>
              </p14:nvContentPartPr>
              <p14:xfrm>
                <a:off x="631759" y="5226498"/>
                <a:ext cx="90720" cy="403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46313889-E5C0-474A-BACB-6726E071926A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14119" y="5208498"/>
                  <a:ext cx="1263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7CBEC1D9-6E22-4E50-9295-CCA5D41B01E2}"/>
                    </a:ext>
                  </a:extLst>
                </p14:cNvPr>
                <p14:cNvContentPartPr/>
                <p14:nvPr/>
              </p14:nvContentPartPr>
              <p14:xfrm>
                <a:off x="2055559" y="5153418"/>
                <a:ext cx="130680" cy="3600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7CBEC1D9-6E22-4E50-9295-CCA5D41B01E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037559" y="5135418"/>
                  <a:ext cx="1663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B562B685-2CDE-45F5-AAC6-D03DC7F4B179}"/>
                    </a:ext>
                  </a:extLst>
                </p14:cNvPr>
                <p14:cNvContentPartPr/>
                <p14:nvPr/>
              </p14:nvContentPartPr>
              <p14:xfrm>
                <a:off x="2107759" y="5344578"/>
                <a:ext cx="77760" cy="10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562B685-2CDE-45F5-AAC6-D03DC7F4B17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089759" y="5326938"/>
                  <a:ext cx="1134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B791F0B1-0B4C-4526-AE1C-2EC008587922}"/>
                    </a:ext>
                  </a:extLst>
                </p14:cNvPr>
                <p14:cNvContentPartPr/>
                <p14:nvPr/>
              </p14:nvContentPartPr>
              <p14:xfrm>
                <a:off x="150799" y="6553098"/>
                <a:ext cx="183240" cy="34164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B791F0B1-0B4C-4526-AE1C-2EC00858792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32799" y="6535458"/>
                  <a:ext cx="21888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A0972B4-D342-4DF0-97EE-602A3DFB6B72}"/>
                    </a:ext>
                  </a:extLst>
                </p14:cNvPr>
                <p14:cNvContentPartPr/>
                <p14:nvPr/>
              </p14:nvContentPartPr>
              <p14:xfrm>
                <a:off x="170239" y="6668298"/>
                <a:ext cx="130680" cy="187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A0972B4-D342-4DF0-97EE-602A3DFB6B7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2239" y="6650658"/>
                  <a:ext cx="166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6DB8193-0AE3-4AF0-BD1C-FB5E3C038EDE}"/>
                    </a:ext>
                  </a:extLst>
                </p14:cNvPr>
                <p14:cNvContentPartPr/>
                <p14:nvPr/>
              </p14:nvContentPartPr>
              <p14:xfrm>
                <a:off x="186799" y="6809058"/>
                <a:ext cx="153360" cy="5436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E6DB8193-0AE3-4AF0-BD1C-FB5E3C038ED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8841" y="6791058"/>
                  <a:ext cx="188917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789A8811-DC0A-49A6-9C7D-DFDBCA60A260}"/>
                    </a:ext>
                  </a:extLst>
                </p14:cNvPr>
                <p14:cNvContentPartPr/>
                <p14:nvPr/>
              </p14:nvContentPartPr>
              <p14:xfrm>
                <a:off x="3355159" y="6484698"/>
                <a:ext cx="114480" cy="3700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789A8811-DC0A-49A6-9C7D-DFDBCA60A26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337159" y="6467058"/>
                  <a:ext cx="15012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68A00EC8-DD4E-43A3-A3BB-F8078F304509}"/>
                    </a:ext>
                  </a:extLst>
                </p14:cNvPr>
                <p14:cNvContentPartPr/>
                <p14:nvPr/>
              </p14:nvContentPartPr>
              <p14:xfrm>
                <a:off x="3377839" y="6525738"/>
                <a:ext cx="443880" cy="1659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68A00EC8-DD4E-43A3-A3BB-F8078F30450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359839" y="6507738"/>
                  <a:ext cx="4795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A021ACE-987C-45A7-914A-C986284795B7}"/>
                    </a:ext>
                  </a:extLst>
                </p14:cNvPr>
                <p14:cNvContentPartPr/>
                <p14:nvPr/>
              </p14:nvContentPartPr>
              <p14:xfrm>
                <a:off x="4130959" y="6334218"/>
                <a:ext cx="1282320" cy="48600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1A021ACE-987C-45A7-914A-C986284795B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112959" y="6316578"/>
                  <a:ext cx="1317960" cy="52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62496A74-FE56-4D7D-8A85-9005CA47F0F5}"/>
                    </a:ext>
                  </a:extLst>
                </p14:cNvPr>
                <p14:cNvContentPartPr/>
                <p14:nvPr/>
              </p14:nvContentPartPr>
              <p14:xfrm>
                <a:off x="226759" y="4694418"/>
                <a:ext cx="183240" cy="27972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62496A74-FE56-4D7D-8A85-9005CA47F0F5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08759" y="4676418"/>
                  <a:ext cx="2188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B841E471-A8B0-47C5-BD5D-F997D48A3F95}"/>
                    </a:ext>
                  </a:extLst>
                </p14:cNvPr>
                <p14:cNvContentPartPr/>
                <p14:nvPr/>
              </p14:nvContentPartPr>
              <p14:xfrm>
                <a:off x="255559" y="4790538"/>
                <a:ext cx="101160" cy="2012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B841E471-A8B0-47C5-BD5D-F997D48A3F9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37559" y="4772898"/>
                  <a:ext cx="1368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0F13EFB-6D6B-4C78-AC97-BABB2B9C7959}"/>
                    </a:ext>
                  </a:extLst>
                </p14:cNvPr>
                <p14:cNvContentPartPr/>
                <p14:nvPr/>
              </p14:nvContentPartPr>
              <p14:xfrm>
                <a:off x="382279" y="4769658"/>
                <a:ext cx="229680" cy="2458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0F13EFB-6D6B-4C78-AC97-BABB2B9C7959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64639" y="4751658"/>
                  <a:ext cx="26532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55EBC62C-5C8E-4280-8B06-1839901A7853}"/>
                    </a:ext>
                  </a:extLst>
                </p14:cNvPr>
                <p14:cNvContentPartPr/>
                <p14:nvPr/>
              </p14:nvContentPartPr>
              <p14:xfrm>
                <a:off x="769279" y="4788018"/>
                <a:ext cx="136800" cy="1332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55EBC62C-5C8E-4280-8B06-1839901A7853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51639" y="4770378"/>
                  <a:ext cx="1724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84BFDAC1-3F0F-4520-A5A2-41989DC4F1CB}"/>
                    </a:ext>
                  </a:extLst>
                </p14:cNvPr>
                <p14:cNvContentPartPr/>
                <p14:nvPr/>
              </p14:nvContentPartPr>
              <p14:xfrm>
                <a:off x="875479" y="4886298"/>
                <a:ext cx="63720" cy="291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84BFDAC1-3F0F-4520-A5A2-41989DC4F1CB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57839" y="4868658"/>
                  <a:ext cx="9936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CB7CA9B8-783A-4108-8461-58898B0D438F}"/>
                    </a:ext>
                  </a:extLst>
                </p14:cNvPr>
                <p14:cNvContentPartPr/>
                <p14:nvPr/>
              </p14:nvContentPartPr>
              <p14:xfrm>
                <a:off x="3019279" y="6947298"/>
                <a:ext cx="360" cy="3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CB7CA9B8-783A-4108-8461-58898B0D438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010279" y="6929298"/>
                  <a:ext cx="1818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DC1D8C4-D83F-4B49-A4AE-A1874770D3B1}"/>
              </a:ext>
            </a:extLst>
          </p:cNvPr>
          <p:cNvGrpSpPr/>
          <p:nvPr/>
        </p:nvGrpSpPr>
        <p:grpSpPr>
          <a:xfrm>
            <a:off x="5803652" y="2595089"/>
            <a:ext cx="479520" cy="450720"/>
            <a:chOff x="5803652" y="2595089"/>
            <a:chExt cx="479520" cy="45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D010FDE-C19F-4090-9F22-94E47FBFA92D}"/>
                    </a:ext>
                  </a:extLst>
                </p14:cNvPr>
                <p14:cNvContentPartPr/>
                <p14:nvPr/>
              </p14:nvContentPartPr>
              <p14:xfrm>
                <a:off x="5803652" y="2595089"/>
                <a:ext cx="255600" cy="2880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D010FDE-C19F-4090-9F22-94E47FBFA92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785652" y="2577449"/>
                  <a:ext cx="29124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0FA5591C-C436-4E7D-9B74-B5294A9F5C57}"/>
                    </a:ext>
                  </a:extLst>
                </p14:cNvPr>
                <p14:cNvContentPartPr/>
                <p14:nvPr/>
              </p14:nvContentPartPr>
              <p14:xfrm>
                <a:off x="6011732" y="2774369"/>
                <a:ext cx="271440" cy="2714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0FA5591C-C436-4E7D-9B74-B5294A9F5C5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994092" y="2756729"/>
                  <a:ext cx="307080" cy="30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609BD1C-01EC-4794-82C3-AF7E1B034DDF}"/>
              </a:ext>
            </a:extLst>
          </p:cNvPr>
          <p:cNvGrpSpPr/>
          <p:nvPr/>
        </p:nvGrpSpPr>
        <p:grpSpPr>
          <a:xfrm>
            <a:off x="1044092" y="4748969"/>
            <a:ext cx="3819240" cy="303480"/>
            <a:chOff x="1044092" y="4748969"/>
            <a:chExt cx="3819240" cy="30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95B8F24A-4885-436B-9BD1-E5D35C3AC2E3}"/>
                    </a:ext>
                  </a:extLst>
                </p14:cNvPr>
                <p14:cNvContentPartPr/>
                <p14:nvPr/>
              </p14:nvContentPartPr>
              <p14:xfrm>
                <a:off x="1044092" y="4901609"/>
                <a:ext cx="57960" cy="849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95B8F24A-4885-436B-9BD1-E5D35C3AC2E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26452" y="4883609"/>
                  <a:ext cx="936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D56D1A77-17C9-4DF3-951C-A5E5A67BD26D}"/>
                    </a:ext>
                  </a:extLst>
                </p14:cNvPr>
                <p14:cNvContentPartPr/>
                <p14:nvPr/>
              </p14:nvContentPartPr>
              <p14:xfrm>
                <a:off x="1062092" y="4783529"/>
                <a:ext cx="7560" cy="367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D56D1A77-17C9-4DF3-951C-A5E5A67BD26D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044092" y="4765529"/>
                  <a:ext cx="432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D667FEEE-25ED-45AE-BA42-A951180CFAE7}"/>
                    </a:ext>
                  </a:extLst>
                </p14:cNvPr>
                <p14:cNvContentPartPr/>
                <p14:nvPr/>
              </p14:nvContentPartPr>
              <p14:xfrm>
                <a:off x="1061372" y="4909889"/>
                <a:ext cx="230040" cy="831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D667FEEE-25ED-45AE-BA42-A951180CFAE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043372" y="4892249"/>
                  <a:ext cx="2656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41761C3F-971B-440C-B747-1C0756EA39F2}"/>
                    </a:ext>
                  </a:extLst>
                </p14:cNvPr>
                <p14:cNvContentPartPr/>
                <p14:nvPr/>
              </p14:nvContentPartPr>
              <p14:xfrm>
                <a:off x="1349012" y="4891529"/>
                <a:ext cx="183240" cy="1054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41761C3F-971B-440C-B747-1C0756EA39F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331372" y="4873889"/>
                  <a:ext cx="2188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CF436DBA-C9C7-467A-81C3-863E5256ED68}"/>
                    </a:ext>
                  </a:extLst>
                </p14:cNvPr>
                <p14:cNvContentPartPr/>
                <p14:nvPr/>
              </p14:nvContentPartPr>
              <p14:xfrm>
                <a:off x="1484372" y="4844009"/>
                <a:ext cx="3600" cy="288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CF436DBA-C9C7-467A-81C3-863E5256ED68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466732" y="4826369"/>
                  <a:ext cx="392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FE3BA231-F089-4171-932B-773E6CF6B2FA}"/>
                    </a:ext>
                  </a:extLst>
                </p14:cNvPr>
                <p14:cNvContentPartPr/>
                <p14:nvPr/>
              </p14:nvContentPartPr>
              <p14:xfrm>
                <a:off x="1578692" y="4757609"/>
                <a:ext cx="549720" cy="2458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FE3BA231-F089-4171-932B-773E6CF6B2FA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560692" y="4739969"/>
                  <a:ext cx="58536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BC644291-4846-45EE-9752-AF0CFFD8618F}"/>
                    </a:ext>
                  </a:extLst>
                </p14:cNvPr>
                <p14:cNvContentPartPr/>
                <p14:nvPr/>
              </p14:nvContentPartPr>
              <p14:xfrm>
                <a:off x="2090972" y="4832849"/>
                <a:ext cx="98640" cy="486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BC644291-4846-45EE-9752-AF0CFFD8618F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072972" y="4815209"/>
                  <a:ext cx="1342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5A0C156-B96D-4CC4-8350-E83584486189}"/>
                    </a:ext>
                  </a:extLst>
                </p14:cNvPr>
                <p14:cNvContentPartPr/>
                <p14:nvPr/>
              </p14:nvContentPartPr>
              <p14:xfrm>
                <a:off x="2357732" y="4893689"/>
                <a:ext cx="187200" cy="1065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D5A0C156-B96D-4CC4-8350-E83584486189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339732" y="4875689"/>
                  <a:ext cx="2228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9902FA76-F1F1-485D-B446-0A3C35A03FB6}"/>
                    </a:ext>
                  </a:extLst>
                </p14:cNvPr>
                <p14:cNvContentPartPr/>
                <p14:nvPr/>
              </p14:nvContentPartPr>
              <p14:xfrm>
                <a:off x="2567612" y="4748969"/>
                <a:ext cx="467640" cy="2530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9902FA76-F1F1-485D-B446-0A3C35A03FB6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549612" y="4731329"/>
                  <a:ext cx="5032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6F10BBF9-4309-4660-B438-825F65139E22}"/>
                    </a:ext>
                  </a:extLst>
                </p14:cNvPr>
                <p14:cNvContentPartPr/>
                <p14:nvPr/>
              </p14:nvContentPartPr>
              <p14:xfrm>
                <a:off x="2963972" y="4826369"/>
                <a:ext cx="150120" cy="493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6F10BBF9-4309-4660-B438-825F65139E2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946332" y="4808369"/>
                  <a:ext cx="185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71C98C4-0727-42BD-A700-0CAE65D4E346}"/>
                    </a:ext>
                  </a:extLst>
                </p14:cNvPr>
                <p14:cNvContentPartPr/>
                <p14:nvPr/>
              </p14:nvContentPartPr>
              <p14:xfrm>
                <a:off x="3006812" y="4896569"/>
                <a:ext cx="363960" cy="1162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71C98C4-0727-42BD-A700-0CAE65D4E34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989172" y="4878569"/>
                  <a:ext cx="399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6444624-5032-4E8C-8FF4-E78515ABEB83}"/>
                    </a:ext>
                  </a:extLst>
                </p14:cNvPr>
                <p14:cNvContentPartPr/>
                <p14:nvPr/>
              </p14:nvContentPartPr>
              <p14:xfrm>
                <a:off x="3320372" y="4804049"/>
                <a:ext cx="392400" cy="1922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6444624-5032-4E8C-8FF4-E78515ABEB83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302372" y="4786049"/>
                  <a:ext cx="4280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CDEF0EE-A5AC-4207-88E1-83D698B5E49B}"/>
                    </a:ext>
                  </a:extLst>
                </p14:cNvPr>
                <p14:cNvContentPartPr/>
                <p14:nvPr/>
              </p14:nvContentPartPr>
              <p14:xfrm>
                <a:off x="3868292" y="4799369"/>
                <a:ext cx="995040" cy="253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CDEF0EE-A5AC-4207-88E1-83D698B5E49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850292" y="4781369"/>
                  <a:ext cx="1030680" cy="28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83C76459-EAE4-4D8E-BDEC-2FFD566CCA27}"/>
              </a:ext>
            </a:extLst>
          </p:cNvPr>
          <p:cNvGrpSpPr/>
          <p:nvPr/>
        </p:nvGrpSpPr>
        <p:grpSpPr>
          <a:xfrm>
            <a:off x="152732" y="5150009"/>
            <a:ext cx="4540320" cy="1150200"/>
            <a:chOff x="152732" y="5150009"/>
            <a:chExt cx="4540320" cy="115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49F4C9F6-69D6-47A4-A23F-7B26BFF17A50}"/>
                    </a:ext>
                  </a:extLst>
                </p14:cNvPr>
                <p14:cNvContentPartPr/>
                <p14:nvPr/>
              </p14:nvContentPartPr>
              <p14:xfrm>
                <a:off x="940412" y="5211929"/>
                <a:ext cx="21600" cy="1684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49F4C9F6-69D6-47A4-A23F-7B26BFF17A5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22772" y="5194289"/>
                  <a:ext cx="572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E10A8EF8-FD66-40C3-A860-9AB6BF470193}"/>
                    </a:ext>
                  </a:extLst>
                </p14:cNvPr>
                <p14:cNvContentPartPr/>
                <p14:nvPr/>
              </p14:nvContentPartPr>
              <p14:xfrm>
                <a:off x="962012" y="5150009"/>
                <a:ext cx="155880" cy="831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E10A8EF8-FD66-40C3-A860-9AB6BF470193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44372" y="5132009"/>
                  <a:ext cx="1915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AC3F8195-8652-405E-9600-CE905816CDA1}"/>
                    </a:ext>
                  </a:extLst>
                </p14:cNvPr>
                <p14:cNvContentPartPr/>
                <p14:nvPr/>
              </p14:nvContentPartPr>
              <p14:xfrm>
                <a:off x="968852" y="5279609"/>
                <a:ext cx="76320" cy="12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AC3F8195-8652-405E-9600-CE905816CDA1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51212" y="5261969"/>
                  <a:ext cx="1119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CB214FFD-294E-41D4-A27A-C54506442BF3}"/>
                    </a:ext>
                  </a:extLst>
                </p14:cNvPr>
                <p14:cNvContentPartPr/>
                <p14:nvPr/>
              </p14:nvContentPartPr>
              <p14:xfrm>
                <a:off x="971012" y="5338289"/>
                <a:ext cx="142200" cy="424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CB214FFD-294E-41D4-A27A-C54506442BF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53012" y="5320649"/>
                  <a:ext cx="1778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FC5C2AA3-F83A-492B-8B73-DFFEE732D29B}"/>
                    </a:ext>
                  </a:extLst>
                </p14:cNvPr>
                <p14:cNvContentPartPr/>
                <p14:nvPr/>
              </p14:nvContentPartPr>
              <p14:xfrm>
                <a:off x="1165052" y="5293649"/>
                <a:ext cx="124560" cy="2001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FC5C2AA3-F83A-492B-8B73-DFFEE732D29B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147052" y="5276009"/>
                  <a:ext cx="1602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712E7CAA-0557-49E6-94E9-B45396CECB46}"/>
                    </a:ext>
                  </a:extLst>
                </p14:cNvPr>
                <p14:cNvContentPartPr/>
                <p14:nvPr/>
              </p14:nvContentPartPr>
              <p14:xfrm>
                <a:off x="1314092" y="5336489"/>
                <a:ext cx="201600" cy="1234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712E7CAA-0557-49E6-94E9-B45396CECB4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296092" y="5318849"/>
                  <a:ext cx="237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BE38A0D8-6A68-4509-9067-E40944608929}"/>
                    </a:ext>
                  </a:extLst>
                </p14:cNvPr>
                <p14:cNvContentPartPr/>
                <p14:nvPr/>
              </p14:nvContentPartPr>
              <p14:xfrm>
                <a:off x="1524692" y="5259449"/>
                <a:ext cx="118080" cy="2030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BE38A0D8-6A68-4509-9067-E4094460892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506692" y="5241809"/>
                  <a:ext cx="15372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85CD7417-EFBB-4D30-B9B5-0158E95864FA}"/>
                    </a:ext>
                  </a:extLst>
                </p14:cNvPr>
                <p14:cNvContentPartPr/>
                <p14:nvPr/>
              </p14:nvContentPartPr>
              <p14:xfrm>
                <a:off x="1892252" y="5281769"/>
                <a:ext cx="248400" cy="129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85CD7417-EFBB-4D30-B9B5-0158E95864FA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874612" y="5264129"/>
                  <a:ext cx="2840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03F7ACA3-56F7-4E03-8B11-F9AB2821D1C6}"/>
                    </a:ext>
                  </a:extLst>
                </p14:cNvPr>
                <p14:cNvContentPartPr/>
                <p14:nvPr/>
              </p14:nvContentPartPr>
              <p14:xfrm>
                <a:off x="1922492" y="5266649"/>
                <a:ext cx="237960" cy="259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03F7ACA3-56F7-4E03-8B11-F9AB2821D1C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904852" y="5248649"/>
                  <a:ext cx="2736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233C8693-F0D7-4023-9EB7-91CC63CEFE94}"/>
                    </a:ext>
                  </a:extLst>
                </p14:cNvPr>
                <p14:cNvContentPartPr/>
                <p14:nvPr/>
              </p14:nvContentPartPr>
              <p14:xfrm>
                <a:off x="1907012" y="5466449"/>
                <a:ext cx="255240" cy="298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233C8693-F0D7-4023-9EB7-91CC63CEFE94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889372" y="5448809"/>
                  <a:ext cx="2908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DD38CB59-25F5-4812-9603-74F6A7E84F89}"/>
                    </a:ext>
                  </a:extLst>
                </p14:cNvPr>
                <p14:cNvContentPartPr/>
                <p14:nvPr/>
              </p14:nvContentPartPr>
              <p14:xfrm>
                <a:off x="2340092" y="5266289"/>
                <a:ext cx="1000440" cy="2836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DD38CB59-25F5-4812-9603-74F6A7E84F8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322092" y="5248649"/>
                  <a:ext cx="103608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6045F43-19EF-42AD-A0B3-8EEFE5B54B28}"/>
                    </a:ext>
                  </a:extLst>
                </p14:cNvPr>
                <p14:cNvContentPartPr/>
                <p14:nvPr/>
              </p14:nvContentPartPr>
              <p14:xfrm>
                <a:off x="3632492" y="5248289"/>
                <a:ext cx="312120" cy="3247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E6045F43-19EF-42AD-A0B3-8EEFE5B54B28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614852" y="5230649"/>
                  <a:ext cx="34776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3F39C83E-5D3C-4531-9613-2DF53CCAF08F}"/>
                    </a:ext>
                  </a:extLst>
                </p14:cNvPr>
                <p14:cNvContentPartPr/>
                <p14:nvPr/>
              </p14:nvContentPartPr>
              <p14:xfrm>
                <a:off x="4206692" y="5241089"/>
                <a:ext cx="486360" cy="2804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3F39C83E-5D3C-4531-9613-2DF53CCAF08F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189052" y="5223089"/>
                  <a:ext cx="52200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131EB6A-EAA6-4EA5-B0C7-19EBAADF0E0E}"/>
                    </a:ext>
                  </a:extLst>
                </p14:cNvPr>
                <p14:cNvContentPartPr/>
                <p14:nvPr/>
              </p14:nvContentPartPr>
              <p14:xfrm>
                <a:off x="207812" y="5549249"/>
                <a:ext cx="1012320" cy="2790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131EB6A-EAA6-4EA5-B0C7-19EBAADF0E0E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90172" y="5531609"/>
                  <a:ext cx="104796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30EFE402-DB29-4CB1-AF88-EFE22D700710}"/>
                    </a:ext>
                  </a:extLst>
                </p14:cNvPr>
                <p14:cNvContentPartPr/>
                <p14:nvPr/>
              </p14:nvContentPartPr>
              <p14:xfrm>
                <a:off x="1297532" y="5717729"/>
                <a:ext cx="334800" cy="1368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30EFE402-DB29-4CB1-AF88-EFE22D70071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279892" y="5699729"/>
                  <a:ext cx="3704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F89A8278-8569-447B-9A91-DBC56C999951}"/>
                    </a:ext>
                  </a:extLst>
                </p14:cNvPr>
                <p14:cNvContentPartPr/>
                <p14:nvPr/>
              </p14:nvContentPartPr>
              <p14:xfrm>
                <a:off x="1533332" y="5628089"/>
                <a:ext cx="31320" cy="734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F89A8278-8569-447B-9A91-DBC56C99995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515332" y="5610449"/>
                  <a:ext cx="66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0D30ABF4-F698-4B87-BC63-5C06CECB0E5E}"/>
                    </a:ext>
                  </a:extLst>
                </p14:cNvPr>
                <p14:cNvContentPartPr/>
                <p14:nvPr/>
              </p14:nvContentPartPr>
              <p14:xfrm>
                <a:off x="1669772" y="5742209"/>
                <a:ext cx="116640" cy="892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0D30ABF4-F698-4B87-BC63-5C06CECB0E5E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652132" y="5724569"/>
                  <a:ext cx="152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33EF61C6-F9EF-4FBE-9B01-21E9A9754C23}"/>
                    </a:ext>
                  </a:extLst>
                </p14:cNvPr>
                <p14:cNvContentPartPr/>
                <p14:nvPr/>
              </p14:nvContentPartPr>
              <p14:xfrm>
                <a:off x="2064692" y="5585249"/>
                <a:ext cx="669960" cy="46836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33EF61C6-F9EF-4FBE-9B01-21E9A9754C2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047052" y="5567609"/>
                  <a:ext cx="705600" cy="50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8822707B-0ED0-486C-BC62-4E493C3036BC}"/>
                    </a:ext>
                  </a:extLst>
                </p14:cNvPr>
                <p14:cNvContentPartPr/>
                <p14:nvPr/>
              </p14:nvContentPartPr>
              <p14:xfrm>
                <a:off x="2654732" y="5660489"/>
                <a:ext cx="177120" cy="900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8822707B-0ED0-486C-BC62-4E493C3036BC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636732" y="5642849"/>
                  <a:ext cx="212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09E3BB16-AF00-4A44-921F-1623F2243139}"/>
                    </a:ext>
                  </a:extLst>
                </p14:cNvPr>
                <p14:cNvContentPartPr/>
                <p14:nvPr/>
              </p14:nvContentPartPr>
              <p14:xfrm>
                <a:off x="2846612" y="5699369"/>
                <a:ext cx="564120" cy="1364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09E3BB16-AF00-4A44-921F-1623F224313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828612" y="5681369"/>
                  <a:ext cx="5997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AA80742B-B07F-441F-9E31-F8BE33AD26C2}"/>
                    </a:ext>
                  </a:extLst>
                </p14:cNvPr>
                <p14:cNvContentPartPr/>
                <p14:nvPr/>
              </p14:nvContentPartPr>
              <p14:xfrm>
                <a:off x="3552212" y="5805209"/>
                <a:ext cx="1800" cy="3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AA80742B-B07F-441F-9E31-F8BE33AD26C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534212" y="5787209"/>
                  <a:ext cx="37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24A5AB83-502C-4AEC-96FA-09823A565550}"/>
                    </a:ext>
                  </a:extLst>
                </p14:cNvPr>
                <p14:cNvContentPartPr/>
                <p14:nvPr/>
              </p14:nvContentPartPr>
              <p14:xfrm>
                <a:off x="152732" y="6024089"/>
                <a:ext cx="36000" cy="2743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24A5AB83-502C-4AEC-96FA-09823A565550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34732" y="6006449"/>
                  <a:ext cx="7164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0608E838-6B21-4D0D-9E07-4EABA2995BCE}"/>
                    </a:ext>
                  </a:extLst>
                </p14:cNvPr>
                <p14:cNvContentPartPr/>
                <p14:nvPr/>
              </p14:nvContentPartPr>
              <p14:xfrm>
                <a:off x="178292" y="6011489"/>
                <a:ext cx="218880" cy="2887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0608E838-6B21-4D0D-9E07-4EABA2995BCE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60292" y="5993849"/>
                  <a:ext cx="2545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ED29F9A9-16B1-4BFD-9057-FED537D1EE00}"/>
                    </a:ext>
                  </a:extLst>
                </p14:cNvPr>
                <p14:cNvContentPartPr/>
                <p14:nvPr/>
              </p14:nvContentPartPr>
              <p14:xfrm>
                <a:off x="590132" y="6093569"/>
                <a:ext cx="113760" cy="374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ED29F9A9-16B1-4BFD-9057-FED537D1EE00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572492" y="6075569"/>
                  <a:ext cx="1494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AFE853D-CCFF-4B7F-A081-21EAC0D1B6D7}"/>
                    </a:ext>
                  </a:extLst>
                </p14:cNvPr>
                <p14:cNvContentPartPr/>
                <p14:nvPr/>
              </p14:nvContentPartPr>
              <p14:xfrm>
                <a:off x="628292" y="6187889"/>
                <a:ext cx="127080" cy="298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AFE853D-CCFF-4B7F-A081-21EAC0D1B6D7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610652" y="6169889"/>
                  <a:ext cx="1627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353E5053-8713-4196-8979-2020997DB187}"/>
                    </a:ext>
                  </a:extLst>
                </p14:cNvPr>
                <p14:cNvContentPartPr/>
                <p14:nvPr/>
              </p14:nvContentPartPr>
              <p14:xfrm>
                <a:off x="942932" y="6072689"/>
                <a:ext cx="751320" cy="1670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353E5053-8713-4196-8979-2020997DB18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925292" y="6054689"/>
                  <a:ext cx="7869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BB8626A9-ACA6-44AB-9BD7-BAB44A020649}"/>
                    </a:ext>
                  </a:extLst>
                </p14:cNvPr>
                <p14:cNvContentPartPr/>
                <p14:nvPr/>
              </p14:nvContentPartPr>
              <p14:xfrm>
                <a:off x="1980812" y="5993489"/>
                <a:ext cx="305640" cy="2977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BB8626A9-ACA6-44AB-9BD7-BAB44A020649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963172" y="5975489"/>
                  <a:ext cx="34128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61A0D52C-7B6A-4346-9C53-6D06ED9AEE84}"/>
                    </a:ext>
                  </a:extLst>
                </p14:cNvPr>
                <p14:cNvContentPartPr/>
                <p14:nvPr/>
              </p14:nvContentPartPr>
              <p14:xfrm>
                <a:off x="2565452" y="5999249"/>
                <a:ext cx="144720" cy="24156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61A0D52C-7B6A-4346-9C53-6D06ED9AEE84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2547812" y="5981609"/>
                  <a:ext cx="18036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33719EBF-6126-4725-9199-D8065ED29662}"/>
                    </a:ext>
                  </a:extLst>
                </p14:cNvPr>
                <p14:cNvContentPartPr/>
                <p14:nvPr/>
              </p14:nvContentPartPr>
              <p14:xfrm>
                <a:off x="2581292" y="6005729"/>
                <a:ext cx="410760" cy="17532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33719EBF-6126-4725-9199-D8065ED29662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2563652" y="5987729"/>
                  <a:ext cx="4464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1247EDC4-3D5F-4D6F-BFDB-6BDC8F844B85}"/>
                    </a:ext>
                  </a:extLst>
                </p14:cNvPr>
                <p14:cNvContentPartPr/>
                <p14:nvPr/>
              </p14:nvContentPartPr>
              <p14:xfrm>
                <a:off x="3251252" y="6062969"/>
                <a:ext cx="390240" cy="11844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1247EDC4-3D5F-4D6F-BFDB-6BDC8F844B85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3233252" y="6044969"/>
                  <a:ext cx="425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556D4386-6E11-45B6-8055-C6C984966040}"/>
                    </a:ext>
                  </a:extLst>
                </p14:cNvPr>
                <p14:cNvContentPartPr/>
                <p14:nvPr/>
              </p14:nvContentPartPr>
              <p14:xfrm>
                <a:off x="3704132" y="5854169"/>
                <a:ext cx="603720" cy="30276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556D4386-6E11-45B6-8055-C6C984966040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686492" y="5836169"/>
                  <a:ext cx="63936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FF6EDBEC-C07E-44FD-8C25-11D8F45A4722}"/>
                    </a:ext>
                  </a:extLst>
                </p14:cNvPr>
                <p14:cNvContentPartPr/>
                <p14:nvPr/>
              </p14:nvContentPartPr>
              <p14:xfrm>
                <a:off x="4366532" y="6042449"/>
                <a:ext cx="165600" cy="1022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FF6EDBEC-C07E-44FD-8C25-11D8F45A4722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348892" y="6024449"/>
                  <a:ext cx="201240" cy="13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3D57866-D88E-4938-9466-68B5B9074062}"/>
              </a:ext>
            </a:extLst>
          </p:cNvPr>
          <p:cNvGrpSpPr/>
          <p:nvPr/>
        </p:nvGrpSpPr>
        <p:grpSpPr>
          <a:xfrm>
            <a:off x="5640932" y="6346649"/>
            <a:ext cx="4052880" cy="371160"/>
            <a:chOff x="5640932" y="6346649"/>
            <a:chExt cx="4052880" cy="37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9D1C8862-25DA-4FA5-9CBD-3C091EF85C84}"/>
                    </a:ext>
                  </a:extLst>
                </p14:cNvPr>
                <p14:cNvContentPartPr/>
                <p14:nvPr/>
              </p14:nvContentPartPr>
              <p14:xfrm>
                <a:off x="5640932" y="6516569"/>
                <a:ext cx="345240" cy="13248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9D1C8862-25DA-4FA5-9CBD-3C091EF85C84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5623292" y="6498929"/>
                  <a:ext cx="3808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5D16749B-A978-4EAB-813D-531689BD09FD}"/>
                    </a:ext>
                  </a:extLst>
                </p14:cNvPr>
                <p14:cNvContentPartPr/>
                <p14:nvPr/>
              </p14:nvContentPartPr>
              <p14:xfrm>
                <a:off x="6020372" y="6520889"/>
                <a:ext cx="232200" cy="10152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5D16749B-A978-4EAB-813D-531689BD09FD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002372" y="6503249"/>
                  <a:ext cx="267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4EB72A97-15F7-426D-A78E-75DBC01D412D}"/>
                    </a:ext>
                  </a:extLst>
                </p14:cNvPr>
                <p14:cNvContentPartPr/>
                <p14:nvPr/>
              </p14:nvContentPartPr>
              <p14:xfrm>
                <a:off x="6274172" y="6386969"/>
                <a:ext cx="394560" cy="27540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4EB72A97-15F7-426D-A78E-75DBC01D412D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6256532" y="6369329"/>
                  <a:ext cx="4302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3B85CAA8-A5C5-4F63-BC39-1065ADE9C9BF}"/>
                    </a:ext>
                  </a:extLst>
                </p14:cNvPr>
                <p14:cNvContentPartPr/>
                <p14:nvPr/>
              </p14:nvContentPartPr>
              <p14:xfrm>
                <a:off x="6570812" y="6487409"/>
                <a:ext cx="573840" cy="14976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3B85CAA8-A5C5-4F63-BC39-1065ADE9C9BF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6553172" y="6469769"/>
                  <a:ext cx="6094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5CB50178-7545-4CF6-8698-F4CFBF94E966}"/>
                    </a:ext>
                  </a:extLst>
                </p14:cNvPr>
                <p14:cNvContentPartPr/>
                <p14:nvPr/>
              </p14:nvContentPartPr>
              <p14:xfrm>
                <a:off x="7079132" y="6605489"/>
                <a:ext cx="58320" cy="511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5CB50178-7545-4CF6-8698-F4CFBF94E966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061132" y="6587849"/>
                  <a:ext cx="939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AB40587A-6CC7-4A51-B4D9-CD8FDD0E6FB9}"/>
                    </a:ext>
                  </a:extLst>
                </p14:cNvPr>
                <p14:cNvContentPartPr/>
                <p14:nvPr/>
              </p14:nvContentPartPr>
              <p14:xfrm>
                <a:off x="7408532" y="6384449"/>
                <a:ext cx="479520" cy="2815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AB40587A-6CC7-4A51-B4D9-CD8FDD0E6FB9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7390532" y="6366449"/>
                  <a:ext cx="5151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08964418-DF67-463A-8F48-575EB459143E}"/>
                    </a:ext>
                  </a:extLst>
                </p14:cNvPr>
                <p14:cNvContentPartPr/>
                <p14:nvPr/>
              </p14:nvContentPartPr>
              <p14:xfrm>
                <a:off x="8140412" y="6468329"/>
                <a:ext cx="115920" cy="1612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08964418-DF67-463A-8F48-575EB459143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8122412" y="6450689"/>
                  <a:ext cx="1515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12A8FD97-74AC-42F3-A0E0-148F4CC179E0}"/>
                    </a:ext>
                  </a:extLst>
                </p14:cNvPr>
                <p14:cNvContentPartPr/>
                <p14:nvPr/>
              </p14:nvContentPartPr>
              <p14:xfrm>
                <a:off x="8290172" y="6346649"/>
                <a:ext cx="384120" cy="27432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12A8FD97-74AC-42F3-A0E0-148F4CC179E0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8272532" y="6329009"/>
                  <a:ext cx="4197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CC6D27AD-8268-4CA5-9D9D-16B79355E790}"/>
                    </a:ext>
                  </a:extLst>
                </p14:cNvPr>
                <p14:cNvContentPartPr/>
                <p14:nvPr/>
              </p14:nvContentPartPr>
              <p14:xfrm>
                <a:off x="8640092" y="6352769"/>
                <a:ext cx="213120" cy="2433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CC6D27AD-8268-4CA5-9D9D-16B79355E790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8622092" y="6335129"/>
                  <a:ext cx="2487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579DA70D-6775-4A40-BD4C-5B0A16934C84}"/>
                    </a:ext>
                  </a:extLst>
                </p14:cNvPr>
                <p14:cNvContentPartPr/>
                <p14:nvPr/>
              </p14:nvContentPartPr>
              <p14:xfrm>
                <a:off x="8794892" y="6452489"/>
                <a:ext cx="152640" cy="7344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579DA70D-6775-4A40-BD4C-5B0A16934C84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8777252" y="6434489"/>
                  <a:ext cx="1882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1E21840-6EA6-4117-9E80-BDDA7A4E453A}"/>
                    </a:ext>
                  </a:extLst>
                </p14:cNvPr>
                <p14:cNvContentPartPr/>
                <p14:nvPr/>
              </p14:nvContentPartPr>
              <p14:xfrm>
                <a:off x="8937812" y="6471209"/>
                <a:ext cx="428400" cy="1400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1E21840-6EA6-4117-9E80-BDDA7A4E453A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8920172" y="6453569"/>
                  <a:ext cx="4640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638BF55-6AB7-4A0F-BBC9-31B8C8A90DC2}"/>
                    </a:ext>
                  </a:extLst>
                </p14:cNvPr>
                <p14:cNvContentPartPr/>
                <p14:nvPr/>
              </p14:nvContentPartPr>
              <p14:xfrm>
                <a:off x="9298532" y="6385889"/>
                <a:ext cx="256680" cy="1965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638BF55-6AB7-4A0F-BBC9-31B8C8A90DC2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9280532" y="6367889"/>
                  <a:ext cx="2923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A1871DF3-4C6E-46AD-9336-E47B67C67BE5}"/>
                    </a:ext>
                  </a:extLst>
                </p14:cNvPr>
                <p14:cNvContentPartPr/>
                <p14:nvPr/>
              </p14:nvContentPartPr>
              <p14:xfrm>
                <a:off x="9557732" y="6443129"/>
                <a:ext cx="136080" cy="2746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A1871DF3-4C6E-46AD-9336-E47B67C67BE5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9539732" y="6425129"/>
                  <a:ext cx="171720" cy="31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484E5D67-555A-4C1C-8894-50667EF58506}"/>
              </a:ext>
            </a:extLst>
          </p:cNvPr>
          <p:cNvGrpSpPr/>
          <p:nvPr/>
        </p:nvGrpSpPr>
        <p:grpSpPr>
          <a:xfrm>
            <a:off x="337772" y="6538889"/>
            <a:ext cx="1885680" cy="933120"/>
            <a:chOff x="337772" y="6538889"/>
            <a:chExt cx="1885680" cy="93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B025C0A-F021-4118-9506-B36A0E1CBDD8}"/>
                    </a:ext>
                  </a:extLst>
                </p14:cNvPr>
                <p14:cNvContentPartPr/>
                <p14:nvPr/>
              </p14:nvContentPartPr>
              <p14:xfrm>
                <a:off x="337772" y="6849929"/>
                <a:ext cx="252000" cy="2541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1B025C0A-F021-4118-9506-B36A0E1CBDD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19772" y="6832289"/>
                  <a:ext cx="28764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ED62778B-BDB8-4F40-83BC-F9DDFE0C0A62}"/>
                    </a:ext>
                  </a:extLst>
                </p14:cNvPr>
                <p14:cNvContentPartPr/>
                <p14:nvPr/>
              </p14:nvContentPartPr>
              <p14:xfrm>
                <a:off x="632252" y="6907169"/>
                <a:ext cx="88920" cy="1533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ED62778B-BDB8-4F40-83BC-F9DDFE0C0A62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614612" y="6889529"/>
                  <a:ext cx="1245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50739AEF-14DC-4B94-89C6-4A3DAEC9A78A}"/>
                    </a:ext>
                  </a:extLst>
                </p14:cNvPr>
                <p14:cNvContentPartPr/>
                <p14:nvPr/>
              </p14:nvContentPartPr>
              <p14:xfrm>
                <a:off x="889652" y="6643649"/>
                <a:ext cx="51840" cy="25596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50739AEF-14DC-4B94-89C6-4A3DAEC9A78A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872012" y="6625649"/>
                  <a:ext cx="8748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28978DAF-6F0A-43E5-9F29-5C74939C2DF1}"/>
                    </a:ext>
                  </a:extLst>
                </p14:cNvPr>
                <p14:cNvContentPartPr/>
                <p14:nvPr/>
              </p14:nvContentPartPr>
              <p14:xfrm>
                <a:off x="951932" y="6579569"/>
                <a:ext cx="145800" cy="1245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28978DAF-6F0A-43E5-9F29-5C74939C2DF1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934292" y="6561929"/>
                  <a:ext cx="1814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6EBBE98D-7B4E-4AB3-ACCE-566745799E72}"/>
                    </a:ext>
                  </a:extLst>
                </p14:cNvPr>
                <p14:cNvContentPartPr/>
                <p14:nvPr/>
              </p14:nvContentPartPr>
              <p14:xfrm>
                <a:off x="972092" y="6804569"/>
                <a:ext cx="226440" cy="1638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6EBBE98D-7B4E-4AB3-ACCE-566745799E72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954092" y="6786929"/>
                  <a:ext cx="2620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418CB3A0-E371-41A7-A774-D694C4376155}"/>
                    </a:ext>
                  </a:extLst>
                </p14:cNvPr>
                <p14:cNvContentPartPr/>
                <p14:nvPr/>
              </p14:nvContentPartPr>
              <p14:xfrm>
                <a:off x="1256132" y="6881969"/>
                <a:ext cx="76320" cy="11376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418CB3A0-E371-41A7-A774-D694C4376155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1238132" y="6864329"/>
                  <a:ext cx="1119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C6057B17-5A87-47A3-8C1F-C21D8CA2A3A8}"/>
                    </a:ext>
                  </a:extLst>
                </p14:cNvPr>
                <p14:cNvContentPartPr/>
                <p14:nvPr/>
              </p14:nvContentPartPr>
              <p14:xfrm>
                <a:off x="1440452" y="6580289"/>
                <a:ext cx="236520" cy="23436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C6057B17-5A87-47A3-8C1F-C21D8CA2A3A8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1422812" y="6562649"/>
                  <a:ext cx="27216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926AB226-34BE-446B-89C0-E66EE433BCFD}"/>
                    </a:ext>
                  </a:extLst>
                </p14:cNvPr>
                <p14:cNvContentPartPr/>
                <p14:nvPr/>
              </p14:nvContentPartPr>
              <p14:xfrm>
                <a:off x="1714052" y="6653009"/>
                <a:ext cx="115560" cy="16740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926AB226-34BE-446B-89C0-E66EE433BCFD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1696412" y="6635369"/>
                  <a:ext cx="1512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A6D45A39-4D56-43A0-B542-F541F30DAD06}"/>
                    </a:ext>
                  </a:extLst>
                </p14:cNvPr>
                <p14:cNvContentPartPr/>
                <p14:nvPr/>
              </p14:nvContentPartPr>
              <p14:xfrm>
                <a:off x="1922132" y="6538889"/>
                <a:ext cx="233280" cy="26676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A6D45A39-4D56-43A0-B542-F541F30DAD06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1904492" y="6521249"/>
                  <a:ext cx="2689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1451E4A9-AC31-4AE4-BC3A-51B4043687AA}"/>
                    </a:ext>
                  </a:extLst>
                </p14:cNvPr>
                <p14:cNvContentPartPr/>
                <p14:nvPr/>
              </p14:nvContentPartPr>
              <p14:xfrm>
                <a:off x="2044172" y="6765329"/>
                <a:ext cx="179280" cy="2390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1451E4A9-AC31-4AE4-BC3A-51B4043687AA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2026172" y="6747329"/>
                  <a:ext cx="2149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D318F1F-69FE-4C9B-BD3C-0CB4BB1F639C}"/>
                    </a:ext>
                  </a:extLst>
                </p14:cNvPr>
                <p14:cNvContentPartPr/>
                <p14:nvPr/>
              </p14:nvContentPartPr>
              <p14:xfrm>
                <a:off x="461612" y="7217849"/>
                <a:ext cx="448920" cy="1591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D318F1F-69FE-4C9B-BD3C-0CB4BB1F639C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43972" y="7200209"/>
                  <a:ext cx="4845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430B528-5AAE-477E-8D27-1B15BE5183BC}"/>
                    </a:ext>
                  </a:extLst>
                </p14:cNvPr>
                <p14:cNvContentPartPr/>
                <p14:nvPr/>
              </p14:nvContentPartPr>
              <p14:xfrm>
                <a:off x="947612" y="7136129"/>
                <a:ext cx="369360" cy="3358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430B528-5AAE-477E-8D27-1B15BE5183B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929972" y="7118489"/>
                  <a:ext cx="405000" cy="37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BB6D562-056C-40B5-A952-75EFEC93B0C3}"/>
                  </a:ext>
                </a:extLst>
              </p14:cNvPr>
              <p14:cNvContentPartPr/>
              <p14:nvPr/>
            </p14:nvContentPartPr>
            <p14:xfrm>
              <a:off x="1845452" y="7073849"/>
              <a:ext cx="231120" cy="4320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BB6D562-056C-40B5-A952-75EFEC93B0C3}"/>
                  </a:ext>
                </a:extLst>
              </p:cNvPr>
              <p:cNvPicPr/>
              <p:nvPr/>
            </p:nvPicPr>
            <p:blipFill>
              <a:blip r:embed="rId512"/>
              <a:stretch>
                <a:fillRect/>
              </a:stretch>
            </p:blipFill>
            <p:spPr>
              <a:xfrm>
                <a:off x="1827812" y="7056209"/>
                <a:ext cx="266760" cy="467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5" name="Group 154">
            <a:extLst>
              <a:ext uri="{FF2B5EF4-FFF2-40B4-BE49-F238E27FC236}">
                <a16:creationId xmlns:a16="http://schemas.microsoft.com/office/drawing/2014/main" id="{700D93B3-CEF2-4FCA-ADB2-C4DD9976C6D5}"/>
              </a:ext>
            </a:extLst>
          </p:cNvPr>
          <p:cNvGrpSpPr/>
          <p:nvPr/>
        </p:nvGrpSpPr>
        <p:grpSpPr>
          <a:xfrm>
            <a:off x="2407052" y="7076369"/>
            <a:ext cx="685440" cy="320400"/>
            <a:chOff x="2407052" y="7076369"/>
            <a:chExt cx="685440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5281967-620A-4580-9A0C-3ACB3E7EFF0F}"/>
                    </a:ext>
                  </a:extLst>
                </p14:cNvPr>
                <p14:cNvContentPartPr/>
                <p14:nvPr/>
              </p14:nvContentPartPr>
              <p14:xfrm>
                <a:off x="2407052" y="7076729"/>
                <a:ext cx="200880" cy="3200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5281967-620A-4580-9A0C-3ACB3E7EFF0F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2389412" y="7058729"/>
                  <a:ext cx="23652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D0DDFBAD-43BB-4C9E-A852-2555581B12D9}"/>
                    </a:ext>
                  </a:extLst>
                </p14:cNvPr>
                <p14:cNvContentPartPr/>
                <p14:nvPr/>
              </p14:nvContentPartPr>
              <p14:xfrm>
                <a:off x="2461052" y="7076369"/>
                <a:ext cx="631440" cy="2775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D0DDFBAD-43BB-4C9E-A852-2555581B12D9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2443412" y="7058729"/>
                  <a:ext cx="667080" cy="31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4D0DFAB6-852D-4688-A69F-FF00ECCD08EE}"/>
              </a:ext>
            </a:extLst>
          </p:cNvPr>
          <p:cNvGrpSpPr/>
          <p:nvPr/>
        </p:nvGrpSpPr>
        <p:grpSpPr>
          <a:xfrm>
            <a:off x="3481292" y="7026329"/>
            <a:ext cx="1831320" cy="419400"/>
            <a:chOff x="3481292" y="7026329"/>
            <a:chExt cx="183132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52FD907-7E95-4C41-81A4-0362FEEEFCBD}"/>
                    </a:ext>
                  </a:extLst>
                </p14:cNvPr>
                <p14:cNvContentPartPr/>
                <p14:nvPr/>
              </p14:nvContentPartPr>
              <p14:xfrm>
                <a:off x="3481292" y="7190849"/>
                <a:ext cx="153360" cy="1555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52FD907-7E95-4C41-81A4-0362FEEEFCBD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463292" y="7172849"/>
                  <a:ext cx="1890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2ADAF5F-9C52-47BE-BCCD-528530B7FE45}"/>
                    </a:ext>
                  </a:extLst>
                </p14:cNvPr>
                <p14:cNvContentPartPr/>
                <p14:nvPr/>
              </p14:nvContentPartPr>
              <p14:xfrm>
                <a:off x="3687572" y="7026329"/>
                <a:ext cx="271440" cy="2955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2ADAF5F-9C52-47BE-BCCD-528530B7FE45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3669572" y="7008329"/>
                  <a:ext cx="3070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2EFBA8A-3EFF-4B52-89F5-A9B3C231ADF6}"/>
                    </a:ext>
                  </a:extLst>
                </p14:cNvPr>
                <p14:cNvContentPartPr/>
                <p14:nvPr/>
              </p14:nvContentPartPr>
              <p14:xfrm>
                <a:off x="3885572" y="7179689"/>
                <a:ext cx="226080" cy="327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2EFBA8A-3EFF-4B52-89F5-A9B3C231ADF6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3867572" y="7162049"/>
                  <a:ext cx="2617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C59F045-7869-4DA7-969F-B498FB834D72}"/>
                    </a:ext>
                  </a:extLst>
                </p14:cNvPr>
                <p14:cNvContentPartPr/>
                <p14:nvPr/>
              </p14:nvContentPartPr>
              <p14:xfrm>
                <a:off x="4154492" y="7156649"/>
                <a:ext cx="338400" cy="2797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C59F045-7869-4DA7-969F-B498FB834D72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136492" y="7138649"/>
                  <a:ext cx="3740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D761B048-414E-4DEF-A6D9-74ADB36B21F6}"/>
                    </a:ext>
                  </a:extLst>
                </p14:cNvPr>
                <p14:cNvContentPartPr/>
                <p14:nvPr/>
              </p14:nvContentPartPr>
              <p14:xfrm>
                <a:off x="4555532" y="7202729"/>
                <a:ext cx="117360" cy="921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D761B048-414E-4DEF-A6D9-74ADB36B21F6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537892" y="7184729"/>
                  <a:ext cx="1530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F596AD37-18A6-4BD9-9E51-C4D99601B04C}"/>
                    </a:ext>
                  </a:extLst>
                </p14:cNvPr>
                <p14:cNvContentPartPr/>
                <p14:nvPr/>
              </p14:nvContentPartPr>
              <p14:xfrm>
                <a:off x="4565972" y="7065569"/>
                <a:ext cx="512280" cy="2329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F596AD37-18A6-4BD9-9E51-C4D99601B04C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548332" y="7047569"/>
                  <a:ext cx="5479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545DCCD5-8A57-4BCF-824B-735C13D620B5}"/>
                    </a:ext>
                  </a:extLst>
                </p14:cNvPr>
                <p14:cNvContentPartPr/>
                <p14:nvPr/>
              </p14:nvContentPartPr>
              <p14:xfrm>
                <a:off x="5069972" y="7162769"/>
                <a:ext cx="242640" cy="2829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545DCCD5-8A57-4BCF-824B-735C13D620B5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5052332" y="7144769"/>
                  <a:ext cx="278280" cy="31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EA52BB52-372E-414E-8087-269D677B0C60}"/>
              </a:ext>
            </a:extLst>
          </p:cNvPr>
          <p:cNvGrpSpPr/>
          <p:nvPr/>
        </p:nvGrpSpPr>
        <p:grpSpPr>
          <a:xfrm>
            <a:off x="5513492" y="6977009"/>
            <a:ext cx="4201200" cy="426960"/>
            <a:chOff x="5513492" y="6977009"/>
            <a:chExt cx="4201200" cy="42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6B3EBC5-C305-403D-A332-4DB05D331297}"/>
                    </a:ext>
                  </a:extLst>
                </p14:cNvPr>
                <p14:cNvContentPartPr/>
                <p14:nvPr/>
              </p14:nvContentPartPr>
              <p14:xfrm>
                <a:off x="5513492" y="7195529"/>
                <a:ext cx="818280" cy="1404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6B3EBC5-C305-403D-A332-4DB05D331297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5495852" y="7177889"/>
                  <a:ext cx="8539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8A7F2957-2A4F-445E-BBB8-248F8C8B46EB}"/>
                    </a:ext>
                  </a:extLst>
                </p14:cNvPr>
                <p14:cNvContentPartPr/>
                <p14:nvPr/>
              </p14:nvContentPartPr>
              <p14:xfrm>
                <a:off x="6377492" y="7200209"/>
                <a:ext cx="282240" cy="979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8A7F2957-2A4F-445E-BBB8-248F8C8B46EB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6359852" y="7182569"/>
                  <a:ext cx="3178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68743D1-F570-4075-A763-9731B09E6417}"/>
                    </a:ext>
                  </a:extLst>
                </p14:cNvPr>
                <p14:cNvContentPartPr/>
                <p14:nvPr/>
              </p14:nvContentPartPr>
              <p14:xfrm>
                <a:off x="6897332" y="7191569"/>
                <a:ext cx="107640" cy="763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68743D1-F570-4075-A763-9731B09E6417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6879332" y="7173929"/>
                  <a:ext cx="143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E024682F-02B9-4515-BD45-E2741B28DF21}"/>
                    </a:ext>
                  </a:extLst>
                </p14:cNvPr>
                <p14:cNvContentPartPr/>
                <p14:nvPr/>
              </p14:nvContentPartPr>
              <p14:xfrm>
                <a:off x="6862772" y="7134329"/>
                <a:ext cx="430560" cy="14580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E024682F-02B9-4515-BD45-E2741B28DF21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6845132" y="7116329"/>
                  <a:ext cx="4662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9AD1485-FB14-4D87-AE8D-D1C981B804F6}"/>
                    </a:ext>
                  </a:extLst>
                </p14:cNvPr>
                <p14:cNvContentPartPr/>
                <p14:nvPr/>
              </p14:nvContentPartPr>
              <p14:xfrm>
                <a:off x="7622732" y="6977009"/>
                <a:ext cx="694080" cy="3060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9AD1485-FB14-4D87-AE8D-D1C981B804F6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7605092" y="6959369"/>
                  <a:ext cx="7297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590029D5-2612-4AFE-9027-E60EAA112469}"/>
                    </a:ext>
                  </a:extLst>
                </p14:cNvPr>
                <p14:cNvContentPartPr/>
                <p14:nvPr/>
              </p14:nvContentPartPr>
              <p14:xfrm>
                <a:off x="8546852" y="7018049"/>
                <a:ext cx="1167840" cy="3859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590029D5-2612-4AFE-9027-E60EAA112469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8529212" y="7000409"/>
                  <a:ext cx="1203480" cy="421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308667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Picture 72">
            <a:extLst>
              <a:ext uri="{FF2B5EF4-FFF2-40B4-BE49-F238E27FC236}">
                <a16:creationId xmlns:a16="http://schemas.microsoft.com/office/drawing/2014/main" id="{1F1617AE-934D-4B40-BE9E-CFA7077275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4637" y="2048058"/>
            <a:ext cx="6991350" cy="1174827"/>
          </a:xfrm>
          <a:prstGeom prst="rect">
            <a:avLst/>
          </a:prstGeom>
        </p:spPr>
      </p:pic>
      <p:grpSp>
        <p:nvGrpSpPr>
          <p:cNvPr id="110" name="Group 109">
            <a:extLst>
              <a:ext uri="{FF2B5EF4-FFF2-40B4-BE49-F238E27FC236}">
                <a16:creationId xmlns:a16="http://schemas.microsoft.com/office/drawing/2014/main" id="{05DC6297-08CC-488B-8F5F-BB9BA5974081}"/>
              </a:ext>
            </a:extLst>
          </p:cNvPr>
          <p:cNvGrpSpPr/>
          <p:nvPr/>
        </p:nvGrpSpPr>
        <p:grpSpPr>
          <a:xfrm>
            <a:off x="535639" y="245178"/>
            <a:ext cx="4930560" cy="968400"/>
            <a:chOff x="535639" y="245178"/>
            <a:chExt cx="4930560" cy="96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C8303099-7D51-4356-AAD5-B64AF8C00952}"/>
                    </a:ext>
                  </a:extLst>
                </p14:cNvPr>
                <p14:cNvContentPartPr/>
                <p14:nvPr/>
              </p14:nvContentPartPr>
              <p14:xfrm>
                <a:off x="647599" y="504378"/>
                <a:ext cx="3960" cy="1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C8303099-7D51-4356-AAD5-B64AF8C00952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29959" y="486378"/>
                  <a:ext cx="396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DF5D08A-8E62-4476-AF71-B7C00D22BE92}"/>
                    </a:ext>
                  </a:extLst>
                </p14:cNvPr>
                <p14:cNvContentPartPr/>
                <p14:nvPr/>
              </p14:nvContentPartPr>
              <p14:xfrm>
                <a:off x="633559" y="245178"/>
                <a:ext cx="165240" cy="3045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DF5D08A-8E62-4476-AF71-B7C00D22BE9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15559" y="227178"/>
                  <a:ext cx="20088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72B5679-1DE3-4266-85E0-3BAF32202967}"/>
                    </a:ext>
                  </a:extLst>
                </p14:cNvPr>
                <p14:cNvContentPartPr/>
                <p14:nvPr/>
              </p14:nvContentPartPr>
              <p14:xfrm>
                <a:off x="930199" y="369378"/>
                <a:ext cx="31680" cy="1573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72B5679-1DE3-4266-85E0-3BAF32202967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12559" y="351738"/>
                  <a:ext cx="673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E50A4CBB-55D1-4C6E-A96D-08EE4EAF6FC3}"/>
                    </a:ext>
                  </a:extLst>
                </p14:cNvPr>
                <p14:cNvContentPartPr/>
                <p14:nvPr/>
              </p14:nvContentPartPr>
              <p14:xfrm>
                <a:off x="948559" y="349218"/>
                <a:ext cx="260640" cy="1782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E50A4CBB-55D1-4C6E-A96D-08EE4EAF6FC3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930559" y="331578"/>
                  <a:ext cx="2962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C95D7CD9-C11D-4FA9-8B86-0A4095E56477}"/>
                    </a:ext>
                  </a:extLst>
                </p14:cNvPr>
                <p14:cNvContentPartPr/>
                <p14:nvPr/>
              </p14:nvContentPartPr>
              <p14:xfrm>
                <a:off x="1130359" y="259938"/>
                <a:ext cx="87480" cy="3135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C95D7CD9-C11D-4FA9-8B86-0A4095E5647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112719" y="241938"/>
                  <a:ext cx="12312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945D3F0-0361-46DD-81F5-922410541F8E}"/>
                    </a:ext>
                  </a:extLst>
                </p14:cNvPr>
                <p14:cNvContentPartPr/>
                <p14:nvPr/>
              </p14:nvContentPartPr>
              <p14:xfrm>
                <a:off x="1614919" y="312858"/>
                <a:ext cx="42120" cy="239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945D3F0-0361-46DD-81F5-922410541F8E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596919" y="295218"/>
                  <a:ext cx="7776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1E0B593F-F506-4AE7-A80B-EE46BD8B7580}"/>
                    </a:ext>
                  </a:extLst>
                </p14:cNvPr>
                <p14:cNvContentPartPr/>
                <p14:nvPr/>
              </p14:nvContentPartPr>
              <p14:xfrm>
                <a:off x="1585399" y="277578"/>
                <a:ext cx="210600" cy="279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1E0B593F-F506-4AE7-A80B-EE46BD8B758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567399" y="259578"/>
                  <a:ext cx="24624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546E8DFB-4DBC-476F-B856-34A14FD551D5}"/>
                    </a:ext>
                  </a:extLst>
                </p14:cNvPr>
                <p14:cNvContentPartPr/>
                <p14:nvPr/>
              </p14:nvContentPartPr>
              <p14:xfrm>
                <a:off x="1971319" y="275418"/>
                <a:ext cx="65520" cy="2944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546E8DFB-4DBC-476F-B856-34A14FD551D5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953679" y="257778"/>
                  <a:ext cx="10116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0A2ECE1-D1B5-443A-8CAE-147BF539F9E6}"/>
                    </a:ext>
                  </a:extLst>
                </p14:cNvPr>
                <p14:cNvContentPartPr/>
                <p14:nvPr/>
              </p14:nvContentPartPr>
              <p14:xfrm>
                <a:off x="2168239" y="249858"/>
                <a:ext cx="235080" cy="3409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0A2ECE1-D1B5-443A-8CAE-147BF539F9E6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150239" y="231858"/>
                  <a:ext cx="27072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C0D9212-24AE-46F6-9F3C-CDD6E46A2535}"/>
                    </a:ext>
                  </a:extLst>
                </p14:cNvPr>
                <p14:cNvContentPartPr/>
                <p14:nvPr/>
              </p14:nvContentPartPr>
              <p14:xfrm>
                <a:off x="535639" y="641538"/>
                <a:ext cx="2085120" cy="673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C0D9212-24AE-46F6-9F3C-CDD6E46A2535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17639" y="623898"/>
                  <a:ext cx="2120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1E0EED4-4122-457A-A98D-C344E418D3C6}"/>
                    </a:ext>
                  </a:extLst>
                </p14:cNvPr>
                <p14:cNvContentPartPr/>
                <p14:nvPr/>
              </p14:nvContentPartPr>
              <p14:xfrm>
                <a:off x="5354599" y="1054818"/>
                <a:ext cx="111600" cy="1587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1E0EED4-4122-457A-A98D-C344E418D3C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336599" y="1036818"/>
                  <a:ext cx="14724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8E147CB-5035-4032-8FD5-FDE0FEFE49EF}"/>
                  </a:ext>
                </a:extLst>
              </p14:cNvPr>
              <p14:cNvContentPartPr/>
              <p14:nvPr/>
            </p14:nvContentPartPr>
            <p14:xfrm>
              <a:off x="7354039" y="3985218"/>
              <a:ext cx="119520" cy="3816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8E147CB-5035-4032-8FD5-FDE0FEFE49E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336399" y="3967218"/>
                <a:ext cx="155160" cy="41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45" name="Group 244">
            <a:extLst>
              <a:ext uri="{FF2B5EF4-FFF2-40B4-BE49-F238E27FC236}">
                <a16:creationId xmlns:a16="http://schemas.microsoft.com/office/drawing/2014/main" id="{E880D0B6-130B-4D6F-AC2E-1CFF9845CF71}"/>
              </a:ext>
            </a:extLst>
          </p:cNvPr>
          <p:cNvGrpSpPr/>
          <p:nvPr/>
        </p:nvGrpSpPr>
        <p:grpSpPr>
          <a:xfrm>
            <a:off x="209479" y="3332898"/>
            <a:ext cx="9836516" cy="3853151"/>
            <a:chOff x="209479" y="3332898"/>
            <a:chExt cx="9836516" cy="385315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C8A67FF-27F8-4849-8B15-E4F315D2A17A}"/>
                    </a:ext>
                  </a:extLst>
                </p14:cNvPr>
                <p14:cNvContentPartPr/>
                <p14:nvPr/>
              </p14:nvContentPartPr>
              <p14:xfrm>
                <a:off x="339079" y="3524778"/>
                <a:ext cx="219240" cy="4053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C8A67FF-27F8-4849-8B15-E4F315D2A17A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21079" y="3506778"/>
                  <a:ext cx="254880" cy="44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4DD2A80-94FA-4190-A2E4-AA7A8A89FBD8}"/>
                    </a:ext>
                  </a:extLst>
                </p14:cNvPr>
                <p14:cNvContentPartPr/>
                <p14:nvPr/>
              </p14:nvContentPartPr>
              <p14:xfrm>
                <a:off x="515479" y="3779298"/>
                <a:ext cx="75960" cy="2674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4DD2A80-94FA-4190-A2E4-AA7A8A89FBD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97839" y="3761658"/>
                  <a:ext cx="11160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A42ABDD4-D536-4C6F-964F-E373A633C0D9}"/>
                    </a:ext>
                  </a:extLst>
                </p14:cNvPr>
                <p14:cNvContentPartPr/>
                <p14:nvPr/>
              </p14:nvContentPartPr>
              <p14:xfrm>
                <a:off x="648679" y="3822498"/>
                <a:ext cx="219600" cy="3351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A42ABDD4-D536-4C6F-964F-E373A633C0D9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630679" y="3804858"/>
                  <a:ext cx="25524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C46B40F9-8C12-42DA-BC3F-8B7DB5D3ACB0}"/>
                    </a:ext>
                  </a:extLst>
                </p14:cNvPr>
                <p14:cNvContentPartPr/>
                <p14:nvPr/>
              </p14:nvContentPartPr>
              <p14:xfrm>
                <a:off x="718879" y="3956058"/>
                <a:ext cx="111600" cy="273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C46B40F9-8C12-42DA-BC3F-8B7DB5D3ACB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01239" y="3938058"/>
                  <a:ext cx="1472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E92E41A-6128-4509-8215-650C0AB3BD4D}"/>
                    </a:ext>
                  </a:extLst>
                </p14:cNvPr>
                <p14:cNvContentPartPr/>
                <p14:nvPr/>
              </p14:nvContentPartPr>
              <p14:xfrm>
                <a:off x="1076359" y="3636018"/>
                <a:ext cx="169200" cy="16812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E92E41A-6128-4509-8215-650C0AB3BD4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58719" y="3618018"/>
                  <a:ext cx="2048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502539B5-F854-492B-8070-18C748F64276}"/>
                    </a:ext>
                  </a:extLst>
                </p14:cNvPr>
                <p14:cNvContentPartPr/>
                <p14:nvPr/>
              </p14:nvContentPartPr>
              <p14:xfrm>
                <a:off x="1520959" y="3476178"/>
                <a:ext cx="188280" cy="4896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502539B5-F854-492B-8070-18C748F64276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502959" y="3458538"/>
                  <a:ext cx="223920" cy="52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40B43708-1FEF-4F4F-B826-E971DA57C50E}"/>
                    </a:ext>
                  </a:extLst>
                </p14:cNvPr>
                <p14:cNvContentPartPr/>
                <p14:nvPr/>
              </p14:nvContentPartPr>
              <p14:xfrm>
                <a:off x="1511239" y="3654018"/>
                <a:ext cx="102240" cy="144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40B43708-1FEF-4F4F-B826-E971DA57C50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493599" y="3636378"/>
                  <a:ext cx="1378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D430D8DD-2B08-46B6-8FE2-8D8E2E2C379C}"/>
                    </a:ext>
                  </a:extLst>
                </p14:cNvPr>
                <p14:cNvContentPartPr/>
                <p14:nvPr/>
              </p14:nvContentPartPr>
              <p14:xfrm>
                <a:off x="1607359" y="3658338"/>
                <a:ext cx="1078560" cy="2332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D430D8DD-2B08-46B6-8FE2-8D8E2E2C379C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589359" y="3640698"/>
                  <a:ext cx="111420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46F10E23-F181-4485-BB12-F69D1700F581}"/>
                    </a:ext>
                  </a:extLst>
                </p14:cNvPr>
                <p14:cNvContentPartPr/>
                <p14:nvPr/>
              </p14:nvContentPartPr>
              <p14:xfrm>
                <a:off x="2629039" y="3592458"/>
                <a:ext cx="23040" cy="151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46F10E23-F181-4485-BB12-F69D1700F58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611039" y="3574458"/>
                  <a:ext cx="586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7E8772F0-7FB2-4E20-8246-7F208A4C3329}"/>
                    </a:ext>
                  </a:extLst>
                </p14:cNvPr>
                <p14:cNvContentPartPr/>
                <p14:nvPr/>
              </p14:nvContentPartPr>
              <p14:xfrm>
                <a:off x="3153919" y="3560418"/>
                <a:ext cx="1002600" cy="1882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7E8772F0-7FB2-4E20-8246-7F208A4C3329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135919" y="3542418"/>
                  <a:ext cx="10382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BC141AEA-65D3-405A-8C5D-0113A39B1FDE}"/>
                    </a:ext>
                  </a:extLst>
                </p14:cNvPr>
                <p14:cNvContentPartPr/>
                <p14:nvPr/>
              </p14:nvContentPartPr>
              <p14:xfrm>
                <a:off x="4385839" y="3562218"/>
                <a:ext cx="291240" cy="2401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BC141AEA-65D3-405A-8C5D-0113A39B1FD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368199" y="3544578"/>
                  <a:ext cx="32688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1E851EB2-D0E0-4575-9A77-1D8B9FEF2AC2}"/>
                    </a:ext>
                  </a:extLst>
                </p14:cNvPr>
                <p14:cNvContentPartPr/>
                <p14:nvPr/>
              </p14:nvContentPartPr>
              <p14:xfrm>
                <a:off x="4748359" y="3353058"/>
                <a:ext cx="712800" cy="64656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1E851EB2-D0E0-4575-9A77-1D8B9FEF2AC2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4730719" y="3335058"/>
                  <a:ext cx="748440" cy="68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6A3484F0-DC74-4209-9DE2-DF3F97B98FC7}"/>
                    </a:ext>
                  </a:extLst>
                </p14:cNvPr>
                <p14:cNvContentPartPr/>
                <p14:nvPr/>
              </p14:nvContentPartPr>
              <p14:xfrm>
                <a:off x="5397799" y="3542778"/>
                <a:ext cx="330840" cy="4755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6A3484F0-DC74-4209-9DE2-DF3F97B98FC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5380159" y="3525138"/>
                  <a:ext cx="366480" cy="51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8B3669CF-34AE-477F-AA55-20FFFB09485F}"/>
                    </a:ext>
                  </a:extLst>
                </p14:cNvPr>
                <p14:cNvContentPartPr/>
                <p14:nvPr/>
              </p14:nvContentPartPr>
              <p14:xfrm>
                <a:off x="6115279" y="3332898"/>
                <a:ext cx="919080" cy="40680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8B3669CF-34AE-477F-AA55-20FFFB09485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097639" y="3314898"/>
                  <a:ext cx="95472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BEBADB1-85D4-4B56-BA9E-4A6F04E0600B}"/>
                    </a:ext>
                  </a:extLst>
                </p14:cNvPr>
                <p14:cNvContentPartPr/>
                <p14:nvPr/>
              </p14:nvContentPartPr>
              <p14:xfrm>
                <a:off x="6902959" y="3386178"/>
                <a:ext cx="752040" cy="2883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BEBADB1-85D4-4B56-BA9E-4A6F04E0600B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884959" y="3368538"/>
                  <a:ext cx="78768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0F788C8B-D57B-4C7F-9641-6CB4C65BD8E1}"/>
                    </a:ext>
                  </a:extLst>
                </p14:cNvPr>
                <p14:cNvContentPartPr/>
                <p14:nvPr/>
              </p14:nvContentPartPr>
              <p14:xfrm>
                <a:off x="7643839" y="3449898"/>
                <a:ext cx="163080" cy="1065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0F788C8B-D57B-4C7F-9641-6CB4C65BD8E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625839" y="3431898"/>
                  <a:ext cx="1987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82A2878-5539-4FE9-846E-02C2794C6163}"/>
                    </a:ext>
                  </a:extLst>
                </p14:cNvPr>
                <p14:cNvContentPartPr/>
                <p14:nvPr/>
              </p14:nvContentPartPr>
              <p14:xfrm>
                <a:off x="3156079" y="4100418"/>
                <a:ext cx="287280" cy="4399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82A2878-5539-4FE9-846E-02C2794C6163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138439" y="4082778"/>
                  <a:ext cx="322920" cy="47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5C0AFA98-F854-4502-B561-BC23B29BE906}"/>
                    </a:ext>
                  </a:extLst>
                </p14:cNvPr>
                <p14:cNvContentPartPr/>
                <p14:nvPr/>
              </p14:nvContentPartPr>
              <p14:xfrm>
                <a:off x="3861319" y="4053978"/>
                <a:ext cx="70920" cy="4086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5C0AFA98-F854-4502-B561-BC23B29BE906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3843319" y="4035978"/>
                  <a:ext cx="10656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FF66DD30-667D-4EF9-96BA-C150ED8EB0EA}"/>
                    </a:ext>
                  </a:extLst>
                </p14:cNvPr>
                <p14:cNvContentPartPr/>
                <p14:nvPr/>
              </p14:nvContentPartPr>
              <p14:xfrm>
                <a:off x="3817759" y="4287258"/>
                <a:ext cx="104760" cy="961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FF66DD30-667D-4EF9-96BA-C150ED8EB0E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3800119" y="4269618"/>
                  <a:ext cx="1404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2C9DC327-E8C3-429B-8A0C-E58B16A052A5}"/>
                    </a:ext>
                  </a:extLst>
                </p14:cNvPr>
                <p14:cNvContentPartPr/>
                <p14:nvPr/>
              </p14:nvContentPartPr>
              <p14:xfrm>
                <a:off x="3966439" y="4185378"/>
                <a:ext cx="483840" cy="35460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2C9DC327-E8C3-429B-8A0C-E58B16A052A5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948799" y="4167738"/>
                  <a:ext cx="51948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0D02FB4E-F762-48F1-91BA-24353F608EB3}"/>
                    </a:ext>
                  </a:extLst>
                </p14:cNvPr>
                <p14:cNvContentPartPr/>
                <p14:nvPr/>
              </p14:nvContentPartPr>
              <p14:xfrm>
                <a:off x="4878679" y="4182858"/>
                <a:ext cx="327240" cy="23940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0D02FB4E-F762-48F1-91BA-24353F608EB3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861039" y="4165218"/>
                  <a:ext cx="36288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09E62EAE-3983-48CC-BFE2-E868047677F0}"/>
                    </a:ext>
                  </a:extLst>
                </p14:cNvPr>
                <p14:cNvContentPartPr/>
                <p14:nvPr/>
              </p14:nvContentPartPr>
              <p14:xfrm>
                <a:off x="5251999" y="4031658"/>
                <a:ext cx="194400" cy="979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09E62EAE-3983-48CC-BFE2-E868047677F0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5233999" y="4013658"/>
                  <a:ext cx="2300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7981A6D-680B-4251-A9B7-58766CEFFC06}"/>
                    </a:ext>
                  </a:extLst>
                </p14:cNvPr>
                <p14:cNvContentPartPr/>
                <p14:nvPr/>
              </p14:nvContentPartPr>
              <p14:xfrm>
                <a:off x="5253799" y="4024818"/>
                <a:ext cx="169200" cy="2264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7981A6D-680B-4251-A9B7-58766CEFFC0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235799" y="4006818"/>
                  <a:ext cx="20484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A8855927-03EE-47FA-87BA-6B1D71E21606}"/>
                    </a:ext>
                  </a:extLst>
                </p14:cNvPr>
                <p14:cNvContentPartPr/>
                <p14:nvPr/>
              </p14:nvContentPartPr>
              <p14:xfrm>
                <a:off x="5719639" y="4071978"/>
                <a:ext cx="177840" cy="47844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A8855927-03EE-47FA-87BA-6B1D71E2160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5701999" y="4054338"/>
                  <a:ext cx="213480" cy="51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E75B54D5-5FBF-4D48-B879-D626A009E174}"/>
                    </a:ext>
                  </a:extLst>
                </p14:cNvPr>
                <p14:cNvContentPartPr/>
                <p14:nvPr/>
              </p14:nvContentPartPr>
              <p14:xfrm>
                <a:off x="5988559" y="4201218"/>
                <a:ext cx="230760" cy="2336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E75B54D5-5FBF-4D48-B879-D626A009E17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5970919" y="4183578"/>
                  <a:ext cx="26640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36CAB0B2-9412-40F2-A1C0-D73D6D7B23EF}"/>
                    </a:ext>
                  </a:extLst>
                </p14:cNvPr>
                <p14:cNvContentPartPr/>
                <p14:nvPr/>
              </p14:nvContentPartPr>
              <p14:xfrm>
                <a:off x="6072079" y="4310658"/>
                <a:ext cx="172440" cy="360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36CAB0B2-9412-40F2-A1C0-D73D6D7B23EF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054439" y="4293018"/>
                  <a:ext cx="2080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40D57E68-18C2-4551-BE71-D7916F652BA9}"/>
                    </a:ext>
                  </a:extLst>
                </p14:cNvPr>
                <p14:cNvContentPartPr/>
                <p14:nvPr/>
              </p14:nvContentPartPr>
              <p14:xfrm>
                <a:off x="6306079" y="4000338"/>
                <a:ext cx="83160" cy="1839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40D57E68-18C2-4551-BE71-D7916F652BA9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288439" y="3982338"/>
                  <a:ext cx="11880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F1C0AEAF-2013-45CE-8075-4975519AE15E}"/>
                    </a:ext>
                  </a:extLst>
                </p14:cNvPr>
                <p14:cNvContentPartPr/>
                <p14:nvPr/>
              </p14:nvContentPartPr>
              <p14:xfrm>
                <a:off x="6474199" y="3988818"/>
                <a:ext cx="371520" cy="39024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F1C0AEAF-2013-45CE-8075-4975519AE15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6456559" y="3971178"/>
                  <a:ext cx="40716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3A0C8C84-F2ED-4ABE-A989-6824B4A2C689}"/>
                    </a:ext>
                  </a:extLst>
                </p14:cNvPr>
                <p14:cNvContentPartPr/>
                <p14:nvPr/>
              </p14:nvContentPartPr>
              <p14:xfrm>
                <a:off x="6924199" y="4073418"/>
                <a:ext cx="76320" cy="2606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3A0C8C84-F2ED-4ABE-A989-6824B4A2C689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6906199" y="4055778"/>
                  <a:ext cx="11196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E6D6DDFD-7E7E-4371-A5CB-E84B97A3ACD4}"/>
                    </a:ext>
                  </a:extLst>
                </p14:cNvPr>
                <p14:cNvContentPartPr/>
                <p14:nvPr/>
              </p14:nvContentPartPr>
              <p14:xfrm>
                <a:off x="7098799" y="4123458"/>
                <a:ext cx="198360" cy="1666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E6D6DDFD-7E7E-4371-A5CB-E84B97A3ACD4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080799" y="4105818"/>
                  <a:ext cx="2340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7E05E5C0-67BF-4327-9B48-C55034531B1E}"/>
                    </a:ext>
                  </a:extLst>
                </p14:cNvPr>
                <p14:cNvContentPartPr/>
                <p14:nvPr/>
              </p14:nvContentPartPr>
              <p14:xfrm>
                <a:off x="209479" y="4234698"/>
                <a:ext cx="207000" cy="3531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7E05E5C0-67BF-4327-9B48-C55034531B1E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91839" y="4217058"/>
                  <a:ext cx="24264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EF4FE311-8D54-4B80-875B-2B8FEC6AC148}"/>
                    </a:ext>
                  </a:extLst>
                </p14:cNvPr>
                <p14:cNvContentPartPr/>
                <p14:nvPr/>
              </p14:nvContentPartPr>
              <p14:xfrm>
                <a:off x="435559" y="4444578"/>
                <a:ext cx="223920" cy="21672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EF4FE311-8D54-4B80-875B-2B8FEC6AC14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17559" y="4426938"/>
                  <a:ext cx="2595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213492A-96F6-43CF-AD05-511728D8B00A}"/>
                    </a:ext>
                  </a:extLst>
                </p14:cNvPr>
                <p14:cNvContentPartPr/>
                <p14:nvPr/>
              </p14:nvContentPartPr>
              <p14:xfrm>
                <a:off x="709879" y="4397058"/>
                <a:ext cx="358200" cy="3960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213492A-96F6-43CF-AD05-511728D8B00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91879" y="4379418"/>
                  <a:ext cx="39384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157398F1-EBDA-4EE4-9821-D7B6492C17E3}"/>
                    </a:ext>
                  </a:extLst>
                </p14:cNvPr>
                <p14:cNvContentPartPr/>
                <p14:nvPr/>
              </p14:nvContentPartPr>
              <p14:xfrm>
                <a:off x="1361839" y="4260258"/>
                <a:ext cx="164880" cy="1411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157398F1-EBDA-4EE4-9821-D7B6492C17E3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343839" y="4242618"/>
                  <a:ext cx="2005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F1A8129E-F44E-4ED2-9416-6C1756FCE97E}"/>
                    </a:ext>
                  </a:extLst>
                </p14:cNvPr>
                <p14:cNvContentPartPr/>
                <p14:nvPr/>
              </p14:nvContentPartPr>
              <p14:xfrm>
                <a:off x="266359" y="4993218"/>
                <a:ext cx="272880" cy="45540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F1A8129E-F44E-4ED2-9416-6C1756FCE97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248719" y="4975578"/>
                  <a:ext cx="308520" cy="49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AD275242-37FD-4D0F-AF40-884A9C34DAB1}"/>
                    </a:ext>
                  </a:extLst>
                </p14:cNvPr>
                <p14:cNvContentPartPr/>
                <p14:nvPr/>
              </p14:nvContentPartPr>
              <p14:xfrm>
                <a:off x="270319" y="5117058"/>
                <a:ext cx="172440" cy="550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AD275242-37FD-4D0F-AF40-884A9C34DAB1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252319" y="5099058"/>
                  <a:ext cx="2080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59650793-531D-454B-A441-24F60D73343E}"/>
                    </a:ext>
                  </a:extLst>
                </p14:cNvPr>
                <p14:cNvContentPartPr/>
                <p14:nvPr/>
              </p14:nvContentPartPr>
              <p14:xfrm>
                <a:off x="420799" y="5310018"/>
                <a:ext cx="92520" cy="2368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9650793-531D-454B-A441-24F60D73343E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02799" y="5292378"/>
                  <a:ext cx="12816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8E3BBF26-2ABB-407A-84F2-80CC89B39D43}"/>
                    </a:ext>
                  </a:extLst>
                </p14:cNvPr>
                <p14:cNvContentPartPr/>
                <p14:nvPr/>
              </p14:nvContentPartPr>
              <p14:xfrm>
                <a:off x="749479" y="4946418"/>
                <a:ext cx="94320" cy="4446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8E3BBF26-2ABB-407A-84F2-80CC89B39D43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731479" y="4928778"/>
                  <a:ext cx="129960" cy="48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5BA1984-1705-41DA-BEE1-31EA6F8F3F12}"/>
                    </a:ext>
                  </a:extLst>
                </p14:cNvPr>
                <p14:cNvContentPartPr/>
                <p14:nvPr/>
              </p14:nvContentPartPr>
              <p14:xfrm>
                <a:off x="942439" y="5031378"/>
                <a:ext cx="280440" cy="1407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5BA1984-1705-41DA-BEE1-31EA6F8F3F1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24439" y="5013738"/>
                  <a:ext cx="3160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C69BB422-F22B-40BC-B1F5-3B47AB4526C9}"/>
                    </a:ext>
                  </a:extLst>
                </p14:cNvPr>
                <p14:cNvContentPartPr/>
                <p14:nvPr/>
              </p14:nvContentPartPr>
              <p14:xfrm>
                <a:off x="1260679" y="5163138"/>
                <a:ext cx="39600" cy="2455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C69BB422-F22B-40BC-B1F5-3B47AB4526C9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242679" y="5145138"/>
                  <a:ext cx="752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FB75701-A507-4295-A3A5-BA87B0B6E4C6}"/>
                    </a:ext>
                  </a:extLst>
                </p14:cNvPr>
                <p14:cNvContentPartPr/>
                <p14:nvPr/>
              </p14:nvContentPartPr>
              <p14:xfrm>
                <a:off x="1528879" y="5008698"/>
                <a:ext cx="193680" cy="2163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FB75701-A507-4295-A3A5-BA87B0B6E4C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510879" y="4990698"/>
                  <a:ext cx="22932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5F3312E0-F9EC-4CCC-B4C6-315CCF73FBFC}"/>
                    </a:ext>
                  </a:extLst>
                </p14:cNvPr>
                <p14:cNvContentPartPr/>
                <p14:nvPr/>
              </p14:nvContentPartPr>
              <p14:xfrm>
                <a:off x="1625359" y="5148378"/>
                <a:ext cx="169920" cy="1317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5F3312E0-F9EC-4CCC-B4C6-315CCF73FBFC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607359" y="5130738"/>
                  <a:ext cx="2055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C3608D1D-32EB-486C-899E-BE2CEE686413}"/>
                    </a:ext>
                  </a:extLst>
                </p14:cNvPr>
                <p14:cNvContentPartPr/>
                <p14:nvPr/>
              </p14:nvContentPartPr>
              <p14:xfrm>
                <a:off x="1732999" y="4763898"/>
                <a:ext cx="401400" cy="6508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C3608D1D-32EB-486C-899E-BE2CEE68641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715359" y="4746258"/>
                  <a:ext cx="437040" cy="68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CCB43094-BEE6-4FD1-9AC9-AFB7E7DBE7A6}"/>
                    </a:ext>
                  </a:extLst>
                </p14:cNvPr>
                <p14:cNvContentPartPr/>
                <p14:nvPr/>
              </p14:nvContentPartPr>
              <p14:xfrm>
                <a:off x="438799" y="6166098"/>
                <a:ext cx="13680" cy="108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CCB43094-BEE6-4FD1-9AC9-AFB7E7DBE7A6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20799" y="6148098"/>
                  <a:ext cx="493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B81C7A0A-B599-4B8A-80B7-0229C67CEDE4}"/>
                    </a:ext>
                  </a:extLst>
                </p14:cNvPr>
                <p14:cNvContentPartPr/>
                <p14:nvPr/>
              </p14:nvContentPartPr>
              <p14:xfrm>
                <a:off x="3511399" y="5436378"/>
                <a:ext cx="479880" cy="1922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B81C7A0A-B599-4B8A-80B7-0229C67CEDE4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493759" y="5418738"/>
                  <a:ext cx="515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23725CA0-D331-4931-8AFE-BD8CF1890604}"/>
                    </a:ext>
                  </a:extLst>
                </p14:cNvPr>
                <p14:cNvContentPartPr/>
                <p14:nvPr/>
              </p14:nvContentPartPr>
              <p14:xfrm>
                <a:off x="4055719" y="5410098"/>
                <a:ext cx="331560" cy="1962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23725CA0-D331-4931-8AFE-BD8CF189060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037719" y="5392098"/>
                  <a:ext cx="36720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B6023EE3-3665-4AAB-A161-4761F4710515}"/>
                    </a:ext>
                  </a:extLst>
                </p14:cNvPr>
                <p14:cNvContentPartPr/>
                <p14:nvPr/>
              </p14:nvContentPartPr>
              <p14:xfrm>
                <a:off x="4422199" y="5315058"/>
                <a:ext cx="1216080" cy="4341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B6023EE3-3665-4AAB-A161-4761F4710515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404559" y="5297058"/>
                  <a:ext cx="1251720" cy="46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C6398380-995B-4498-8041-F04D4C2B8308}"/>
                    </a:ext>
                  </a:extLst>
                </p14:cNvPr>
                <p14:cNvContentPartPr/>
                <p14:nvPr/>
              </p14:nvContentPartPr>
              <p14:xfrm>
                <a:off x="490999" y="6041178"/>
                <a:ext cx="334080" cy="3970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C6398380-995B-4498-8041-F04D4C2B830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73018" y="6023162"/>
                  <a:ext cx="369682" cy="4327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F10F148-1B47-4D09-9228-0016600FFEFC}"/>
                    </a:ext>
                  </a:extLst>
                </p14:cNvPr>
                <p14:cNvContentPartPr/>
                <p14:nvPr/>
              </p14:nvContentPartPr>
              <p14:xfrm>
                <a:off x="678919" y="6114978"/>
                <a:ext cx="959760" cy="1800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F10F148-1B47-4D09-9228-0016600FFEF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661279" y="6097338"/>
                  <a:ext cx="9954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CDC0AC0B-2AF4-4FEC-A07A-05174B5E4D05}"/>
                    </a:ext>
                  </a:extLst>
                </p14:cNvPr>
                <p14:cNvContentPartPr/>
                <p14:nvPr/>
              </p14:nvContentPartPr>
              <p14:xfrm>
                <a:off x="1695559" y="5921298"/>
                <a:ext cx="285120" cy="4093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CDC0AC0B-2AF4-4FEC-A07A-05174B5E4D05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677919" y="5903658"/>
                  <a:ext cx="32076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68D2BAC0-1DD4-4059-AC55-4242B8E774B5}"/>
                    </a:ext>
                  </a:extLst>
                </p14:cNvPr>
                <p14:cNvContentPartPr/>
                <p14:nvPr/>
              </p14:nvContentPartPr>
              <p14:xfrm>
                <a:off x="1917319" y="6020298"/>
                <a:ext cx="878040" cy="1886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68D2BAC0-1DD4-4059-AC55-4242B8E774B5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899679" y="6002298"/>
                  <a:ext cx="9136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87BAD41C-B5B0-4F6A-9627-B7D99FBE6D36}"/>
                    </a:ext>
                  </a:extLst>
                </p14:cNvPr>
                <p14:cNvContentPartPr/>
                <p14:nvPr/>
              </p14:nvContentPartPr>
              <p14:xfrm>
                <a:off x="3170839" y="5800338"/>
                <a:ext cx="450720" cy="4482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87BAD41C-B5B0-4F6A-9627-B7D99FBE6D36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152839" y="5782338"/>
                  <a:ext cx="48636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507E3C43-8181-4719-BAC3-75782A4781EB}"/>
                    </a:ext>
                  </a:extLst>
                </p14:cNvPr>
                <p14:cNvContentPartPr/>
                <p14:nvPr/>
              </p14:nvContentPartPr>
              <p14:xfrm>
                <a:off x="4090999" y="5803578"/>
                <a:ext cx="184680" cy="3070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507E3C43-8181-4719-BAC3-75782A4781E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072999" y="5785578"/>
                  <a:ext cx="22032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408DB447-9B05-4D7B-A896-971AAE2BEEDB}"/>
                    </a:ext>
                  </a:extLst>
                </p14:cNvPr>
                <p14:cNvContentPartPr/>
                <p14:nvPr/>
              </p14:nvContentPartPr>
              <p14:xfrm>
                <a:off x="4133119" y="5779818"/>
                <a:ext cx="583200" cy="2325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408DB447-9B05-4D7B-A896-971AAE2BEED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115479" y="5762178"/>
                  <a:ext cx="6188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536AD770-DCDA-48C8-876C-14ADAB59CD8B}"/>
                    </a:ext>
                  </a:extLst>
                </p14:cNvPr>
                <p14:cNvContentPartPr/>
                <p14:nvPr/>
              </p14:nvContentPartPr>
              <p14:xfrm>
                <a:off x="5295199" y="5653098"/>
                <a:ext cx="173880" cy="38304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536AD770-DCDA-48C8-876C-14ADAB59CD8B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277199" y="5635458"/>
                  <a:ext cx="20952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405D5B1A-5CC4-4837-BB70-6A69DBE40BF4}"/>
                    </a:ext>
                  </a:extLst>
                </p14:cNvPr>
                <p14:cNvContentPartPr/>
                <p14:nvPr/>
              </p14:nvContentPartPr>
              <p14:xfrm>
                <a:off x="5259919" y="5813658"/>
                <a:ext cx="290880" cy="500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405D5B1A-5CC4-4837-BB70-6A69DBE40BF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5241919" y="5795658"/>
                  <a:ext cx="3265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8447A85C-4ADD-4F72-9E8C-6E1763BCDE48}"/>
                    </a:ext>
                  </a:extLst>
                </p14:cNvPr>
                <p14:cNvContentPartPr/>
                <p14:nvPr/>
              </p14:nvContentPartPr>
              <p14:xfrm>
                <a:off x="5525239" y="5560938"/>
                <a:ext cx="1266840" cy="5886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8447A85C-4ADD-4F72-9E8C-6E1763BCDE48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5507599" y="5543298"/>
                  <a:ext cx="1302480" cy="62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B4975F9-2238-44CE-98C8-840823647AD6}"/>
                    </a:ext>
                  </a:extLst>
                </p14:cNvPr>
                <p14:cNvContentPartPr/>
                <p14:nvPr/>
              </p14:nvContentPartPr>
              <p14:xfrm>
                <a:off x="6761839" y="5768298"/>
                <a:ext cx="95040" cy="6984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B4975F9-2238-44CE-98C8-840823647AD6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743839" y="5750658"/>
                  <a:ext cx="130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9A7A7F38-BFE7-4DB0-8C02-5A01D049BECD}"/>
                    </a:ext>
                  </a:extLst>
                </p14:cNvPr>
                <p14:cNvContentPartPr/>
                <p14:nvPr/>
              </p14:nvContentPartPr>
              <p14:xfrm>
                <a:off x="7159999" y="5894658"/>
                <a:ext cx="10800" cy="1512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9A7A7F38-BFE7-4DB0-8C02-5A01D049BECD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142359" y="5876658"/>
                  <a:ext cx="464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7D68D3C5-B5C7-4FBF-A764-EDE42C4E1C5F}"/>
                    </a:ext>
                  </a:extLst>
                </p14:cNvPr>
                <p14:cNvContentPartPr/>
                <p14:nvPr/>
              </p14:nvContentPartPr>
              <p14:xfrm>
                <a:off x="360195" y="6724889"/>
                <a:ext cx="507600" cy="2653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7D68D3C5-B5C7-4FBF-A764-EDE42C4E1C5F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42555" y="6707249"/>
                  <a:ext cx="5432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230B4879-EAD1-4059-A14E-8BB2C8DD85D9}"/>
                    </a:ext>
                  </a:extLst>
                </p14:cNvPr>
                <p14:cNvContentPartPr/>
                <p14:nvPr/>
              </p14:nvContentPartPr>
              <p14:xfrm>
                <a:off x="784635" y="6699689"/>
                <a:ext cx="119520" cy="2228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230B4879-EAD1-4059-A14E-8BB2C8DD85D9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66995" y="6682049"/>
                  <a:ext cx="15516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E8C75FC8-539A-4084-98B9-C4A1F1C4BC68}"/>
                    </a:ext>
                  </a:extLst>
                </p14:cNvPr>
                <p14:cNvContentPartPr/>
                <p14:nvPr/>
              </p14:nvContentPartPr>
              <p14:xfrm>
                <a:off x="1055715" y="6815249"/>
                <a:ext cx="760680" cy="1648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E8C75FC8-539A-4084-98B9-C4A1F1C4BC6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037715" y="6797249"/>
                  <a:ext cx="7963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39A6E907-7BC9-457A-834D-0D8D293A77D4}"/>
                    </a:ext>
                  </a:extLst>
                </p14:cNvPr>
                <p14:cNvContentPartPr/>
                <p14:nvPr/>
              </p14:nvContentPartPr>
              <p14:xfrm>
                <a:off x="1722795" y="6673769"/>
                <a:ext cx="129600" cy="263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39A6E907-7BC9-457A-834D-0D8D293A77D4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704795" y="6655769"/>
                  <a:ext cx="16524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7657F9DF-DF66-44CF-994E-0023B19B9327}"/>
                    </a:ext>
                  </a:extLst>
                </p14:cNvPr>
                <p14:cNvContentPartPr/>
                <p14:nvPr/>
              </p14:nvContentPartPr>
              <p14:xfrm>
                <a:off x="1900275" y="6502049"/>
                <a:ext cx="1173600" cy="4766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7657F9DF-DF66-44CF-994E-0023B19B9327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882635" y="6484049"/>
                  <a:ext cx="120924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E8653E0C-E111-4A55-9243-C76A7CB63737}"/>
                    </a:ext>
                  </a:extLst>
                </p14:cNvPr>
                <p14:cNvContentPartPr/>
                <p14:nvPr/>
              </p14:nvContentPartPr>
              <p14:xfrm>
                <a:off x="3271155" y="6732089"/>
                <a:ext cx="343800" cy="217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E8653E0C-E111-4A55-9243-C76A7CB63737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3253155" y="6714449"/>
                  <a:ext cx="3794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CE194157-EB37-43E6-91CE-BCEF5580CA1C}"/>
                    </a:ext>
                  </a:extLst>
                </p14:cNvPr>
                <p14:cNvContentPartPr/>
                <p14:nvPr/>
              </p14:nvContentPartPr>
              <p14:xfrm>
                <a:off x="3583995" y="6687449"/>
                <a:ext cx="1411200" cy="4986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CE194157-EB37-43E6-91CE-BCEF5580CA1C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3566355" y="6669449"/>
                  <a:ext cx="1446840" cy="53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68FC997D-F653-4131-8543-27AECA8111F6}"/>
                    </a:ext>
                  </a:extLst>
                </p14:cNvPr>
                <p14:cNvContentPartPr/>
                <p14:nvPr/>
              </p14:nvContentPartPr>
              <p14:xfrm>
                <a:off x="4970715" y="6639209"/>
                <a:ext cx="637200" cy="3110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68FC997D-F653-4131-8543-27AECA8111F6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952715" y="6621209"/>
                  <a:ext cx="67284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37328149-7A3F-4C6F-A2C9-3E3216E26789}"/>
                    </a:ext>
                  </a:extLst>
                </p14:cNvPr>
                <p14:cNvContentPartPr/>
                <p14:nvPr/>
              </p14:nvContentPartPr>
              <p14:xfrm>
                <a:off x="7458315" y="6701129"/>
                <a:ext cx="86040" cy="2948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37328149-7A3F-4C6F-A2C9-3E3216E26789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7440315" y="6683489"/>
                  <a:ext cx="12168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EE4DDE6-F616-4DF3-B3E3-70EF7711304D}"/>
                    </a:ext>
                  </a:extLst>
                </p14:cNvPr>
                <p14:cNvContentPartPr/>
                <p14:nvPr/>
              </p14:nvContentPartPr>
              <p14:xfrm>
                <a:off x="7492515" y="6680249"/>
                <a:ext cx="298080" cy="1663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EE4DDE6-F616-4DF3-B3E3-70EF7711304D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7474515" y="6662609"/>
                  <a:ext cx="33372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8E4A6529-F767-4FFD-BABC-1505A7A1F79E}"/>
                    </a:ext>
                  </a:extLst>
                </p14:cNvPr>
                <p14:cNvContentPartPr/>
                <p14:nvPr/>
              </p14:nvContentPartPr>
              <p14:xfrm>
                <a:off x="7754955" y="6549929"/>
                <a:ext cx="380160" cy="39096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8E4A6529-F767-4FFD-BABC-1505A7A1F79E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7736955" y="6532289"/>
                  <a:ext cx="41580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7A5C0EC-EC61-45C8-9CE2-9795A2F2DF78}"/>
                    </a:ext>
                  </a:extLst>
                </p14:cNvPr>
                <p14:cNvContentPartPr/>
                <p14:nvPr/>
              </p14:nvContentPartPr>
              <p14:xfrm>
                <a:off x="8391435" y="6694289"/>
                <a:ext cx="127080" cy="3420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7A5C0EC-EC61-45C8-9CE2-9795A2F2DF78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8373435" y="6676289"/>
                  <a:ext cx="16272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200A1B23-E842-4439-AB9E-AF24A739376C}"/>
                    </a:ext>
                  </a:extLst>
                </p14:cNvPr>
                <p14:cNvContentPartPr/>
                <p14:nvPr/>
              </p14:nvContentPartPr>
              <p14:xfrm>
                <a:off x="8450115" y="6580529"/>
                <a:ext cx="514080" cy="2725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200A1B23-E842-4439-AB9E-AF24A739376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8432115" y="6562529"/>
                  <a:ext cx="54972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CD18355-8CF7-468E-A082-58407E64C6AF}"/>
                    </a:ext>
                  </a:extLst>
                </p14:cNvPr>
                <p14:cNvContentPartPr/>
                <p14:nvPr/>
              </p14:nvContentPartPr>
              <p14:xfrm>
                <a:off x="9035115" y="6638489"/>
                <a:ext cx="94320" cy="2451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9CD18355-8CF7-468E-A082-58407E64C6AF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9017475" y="6620489"/>
                  <a:ext cx="12996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AE26AAC8-D9F9-40C4-A255-BC27D7F6522A}"/>
                    </a:ext>
                  </a:extLst>
                </p14:cNvPr>
                <p14:cNvContentPartPr/>
                <p14:nvPr/>
              </p14:nvContentPartPr>
              <p14:xfrm>
                <a:off x="9182715" y="6597449"/>
                <a:ext cx="760320" cy="2955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AE26AAC8-D9F9-40C4-A255-BC27D7F6522A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9164715" y="6579449"/>
                  <a:ext cx="79596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2D629DF9-6F8C-47CC-A0E0-0DD9B5B5EA45}"/>
                    </a:ext>
                  </a:extLst>
                </p14:cNvPr>
                <p14:cNvContentPartPr/>
                <p14:nvPr/>
              </p14:nvContentPartPr>
              <p14:xfrm>
                <a:off x="10019715" y="6875729"/>
                <a:ext cx="26280" cy="50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2D629DF9-6F8C-47CC-A0E0-0DD9B5B5EA45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0001715" y="6857729"/>
                  <a:ext cx="61920" cy="4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3F81342-63C5-44AE-869C-97C59122F803}"/>
              </a:ext>
            </a:extLst>
          </p:cNvPr>
          <p:cNvGrpSpPr/>
          <p:nvPr/>
        </p:nvGrpSpPr>
        <p:grpSpPr>
          <a:xfrm>
            <a:off x="590852" y="817769"/>
            <a:ext cx="4620240" cy="552240"/>
            <a:chOff x="590852" y="817769"/>
            <a:chExt cx="4620240" cy="55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A25A8C30-586B-41C9-A449-5815E5799192}"/>
                    </a:ext>
                  </a:extLst>
                </p14:cNvPr>
                <p14:cNvContentPartPr/>
                <p14:nvPr/>
              </p14:nvContentPartPr>
              <p14:xfrm>
                <a:off x="590852" y="939089"/>
                <a:ext cx="168840" cy="292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A25A8C30-586B-41C9-A449-5815E5799192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572852" y="921449"/>
                  <a:ext cx="20448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966B22CB-A8F0-4245-B571-1AABA4B9ED05}"/>
                    </a:ext>
                  </a:extLst>
                </p14:cNvPr>
                <p14:cNvContentPartPr/>
                <p14:nvPr/>
              </p14:nvContentPartPr>
              <p14:xfrm>
                <a:off x="877052" y="1020089"/>
                <a:ext cx="199080" cy="1710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966B22CB-A8F0-4245-B571-1AABA4B9ED05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859412" y="1002089"/>
                  <a:ext cx="2347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5FE0416-E336-439F-8C62-D6DB2FB88EBD}"/>
                    </a:ext>
                  </a:extLst>
                </p14:cNvPr>
                <p14:cNvContentPartPr/>
                <p14:nvPr/>
              </p14:nvContentPartPr>
              <p14:xfrm>
                <a:off x="1035452" y="969329"/>
                <a:ext cx="505440" cy="400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5FE0416-E336-439F-8C62-D6DB2FB88EBD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017812" y="951329"/>
                  <a:ext cx="54108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7E017B2-FFDE-42C4-80C0-B783A2EA1172}"/>
                    </a:ext>
                  </a:extLst>
                </p14:cNvPr>
                <p14:cNvContentPartPr/>
                <p14:nvPr/>
              </p14:nvContentPartPr>
              <p14:xfrm>
                <a:off x="1833572" y="890489"/>
                <a:ext cx="84240" cy="2822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7E017B2-FFDE-42C4-80C0-B783A2EA1172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1815572" y="872489"/>
                  <a:ext cx="119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3681BCC-7FDC-4109-8524-B9ADAE434FB6}"/>
                    </a:ext>
                  </a:extLst>
                </p14:cNvPr>
                <p14:cNvContentPartPr/>
                <p14:nvPr/>
              </p14:nvContentPartPr>
              <p14:xfrm>
                <a:off x="1845812" y="850889"/>
                <a:ext cx="815760" cy="2934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3681BCC-7FDC-4109-8524-B9ADAE434FB6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827812" y="833249"/>
                  <a:ext cx="8514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BF65DB9-84D4-4466-B541-B4640F1469F5}"/>
                    </a:ext>
                  </a:extLst>
                </p14:cNvPr>
                <p14:cNvContentPartPr/>
                <p14:nvPr/>
              </p14:nvContentPartPr>
              <p14:xfrm>
                <a:off x="3069812" y="975089"/>
                <a:ext cx="108000" cy="1404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BF65DB9-84D4-4466-B541-B4640F1469F5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052172" y="957449"/>
                  <a:ext cx="1436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3762CC48-0BF4-4CD9-83E6-3A70E763D5D0}"/>
                    </a:ext>
                  </a:extLst>
                </p14:cNvPr>
                <p14:cNvContentPartPr/>
                <p14:nvPr/>
              </p14:nvContentPartPr>
              <p14:xfrm>
                <a:off x="3175292" y="817769"/>
                <a:ext cx="1210680" cy="3484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3762CC48-0BF4-4CD9-83E6-3A70E763D5D0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157292" y="800129"/>
                  <a:ext cx="124632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D637CEF8-0E4B-41AD-BD66-543C364C2CA4}"/>
                    </a:ext>
                  </a:extLst>
                </p14:cNvPr>
                <p14:cNvContentPartPr/>
                <p14:nvPr/>
              </p14:nvContentPartPr>
              <p14:xfrm>
                <a:off x="4458332" y="839009"/>
                <a:ext cx="752760" cy="363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D637CEF8-0E4B-41AD-BD66-543C364C2CA4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4440692" y="821009"/>
                  <a:ext cx="788400" cy="39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16E484A7-BB13-4522-B78E-0C73B680F466}"/>
              </a:ext>
            </a:extLst>
          </p:cNvPr>
          <p:cNvGrpSpPr/>
          <p:nvPr/>
        </p:nvGrpSpPr>
        <p:grpSpPr>
          <a:xfrm>
            <a:off x="5800052" y="763769"/>
            <a:ext cx="2512800" cy="371520"/>
            <a:chOff x="5800052" y="763769"/>
            <a:chExt cx="2512800" cy="37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1212ED0-7A79-4867-9DB8-BA045DBFE2F6}"/>
                    </a:ext>
                  </a:extLst>
                </p14:cNvPr>
                <p14:cNvContentPartPr/>
                <p14:nvPr/>
              </p14:nvContentPartPr>
              <p14:xfrm>
                <a:off x="5864852" y="1077689"/>
                <a:ext cx="4320" cy="75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1212ED0-7A79-4867-9DB8-BA045DBFE2F6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5846852" y="1060049"/>
                  <a:ext cx="39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D61B4B3D-B0C0-4556-A3D7-3DCB77FF9309}"/>
                    </a:ext>
                  </a:extLst>
                </p14:cNvPr>
                <p14:cNvContentPartPr/>
                <p14:nvPr/>
              </p14:nvContentPartPr>
              <p14:xfrm>
                <a:off x="5800052" y="797969"/>
                <a:ext cx="148320" cy="3290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D61B4B3D-B0C0-4556-A3D7-3DCB77FF9309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5782052" y="780329"/>
                  <a:ext cx="1839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670D88C-B676-4CA0-AF94-6A5555B2B381}"/>
                    </a:ext>
                  </a:extLst>
                </p14:cNvPr>
                <p14:cNvContentPartPr/>
                <p14:nvPr/>
              </p14:nvContentPartPr>
              <p14:xfrm>
                <a:off x="5812652" y="837209"/>
                <a:ext cx="394920" cy="2646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670D88C-B676-4CA0-AF94-6A5555B2B381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5794652" y="819569"/>
                  <a:ext cx="43056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7408DC6E-20B9-4B68-A549-BFCA0F013936}"/>
                    </a:ext>
                  </a:extLst>
                </p14:cNvPr>
                <p14:cNvContentPartPr/>
                <p14:nvPr/>
              </p14:nvContentPartPr>
              <p14:xfrm>
                <a:off x="6574052" y="981209"/>
                <a:ext cx="37440" cy="784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7408DC6E-20B9-4B68-A549-BFCA0F013936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6556412" y="963209"/>
                  <a:ext cx="730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C38FD2D-B5DF-4399-AA13-5A1BA0CDA815}"/>
                    </a:ext>
                  </a:extLst>
                </p14:cNvPr>
                <p14:cNvContentPartPr/>
                <p14:nvPr/>
              </p14:nvContentPartPr>
              <p14:xfrm>
                <a:off x="6543092" y="826409"/>
                <a:ext cx="4320" cy="50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C38FD2D-B5DF-4399-AA13-5A1BA0CDA815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6525452" y="808409"/>
                  <a:ext cx="399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09632A5-F571-4F04-BFEB-4DA587C36D5D}"/>
                    </a:ext>
                  </a:extLst>
                </p14:cNvPr>
                <p14:cNvContentPartPr/>
                <p14:nvPr/>
              </p14:nvContentPartPr>
              <p14:xfrm>
                <a:off x="6557132" y="976889"/>
                <a:ext cx="325440" cy="1328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09632A5-F571-4F04-BFEB-4DA587C36D5D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6539132" y="958889"/>
                  <a:ext cx="361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2F3E0B5-C590-49DA-B59C-BAAB0974C548}"/>
                    </a:ext>
                  </a:extLst>
                </p14:cNvPr>
                <p14:cNvContentPartPr/>
                <p14:nvPr/>
              </p14:nvContentPartPr>
              <p14:xfrm>
                <a:off x="7019012" y="763769"/>
                <a:ext cx="759240" cy="369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2F3E0B5-C590-49DA-B59C-BAAB0974C548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001372" y="745769"/>
                  <a:ext cx="79488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F2FB67AE-5571-4E1C-8316-44BC0EC7FA3B}"/>
                    </a:ext>
                  </a:extLst>
                </p14:cNvPr>
                <p14:cNvContentPartPr/>
                <p14:nvPr/>
              </p14:nvContentPartPr>
              <p14:xfrm>
                <a:off x="7757012" y="896969"/>
                <a:ext cx="555840" cy="2383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F2FB67AE-5571-4E1C-8316-44BC0EC7FA3B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7739012" y="879329"/>
                  <a:ext cx="591480" cy="27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1FB30A6D-37A6-49E5-83DB-AFF5208DCF76}"/>
              </a:ext>
            </a:extLst>
          </p:cNvPr>
          <p:cNvGrpSpPr/>
          <p:nvPr/>
        </p:nvGrpSpPr>
        <p:grpSpPr>
          <a:xfrm>
            <a:off x="8632172" y="829649"/>
            <a:ext cx="612000" cy="244080"/>
            <a:chOff x="8632172" y="829649"/>
            <a:chExt cx="612000" cy="24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EB2DE8C-A35F-49FD-95E8-9FEDE6B8C184}"/>
                    </a:ext>
                  </a:extLst>
                </p14:cNvPr>
                <p14:cNvContentPartPr/>
                <p14:nvPr/>
              </p14:nvContentPartPr>
              <p14:xfrm>
                <a:off x="8632172" y="863489"/>
                <a:ext cx="175320" cy="2062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EB2DE8C-A35F-49FD-95E8-9FEDE6B8C184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8614532" y="845849"/>
                  <a:ext cx="2109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99E58806-2E95-4E3B-991B-B7A6D298FF00}"/>
                    </a:ext>
                  </a:extLst>
                </p14:cNvPr>
                <p14:cNvContentPartPr/>
                <p14:nvPr/>
              </p14:nvContentPartPr>
              <p14:xfrm>
                <a:off x="9000092" y="932969"/>
                <a:ext cx="19080" cy="1314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99E58806-2E95-4E3B-991B-B7A6D298FF00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8982452" y="915329"/>
                  <a:ext cx="547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BD1B65C3-AFB8-4245-9102-69E08EF97FA7}"/>
                    </a:ext>
                  </a:extLst>
                </p14:cNvPr>
                <p14:cNvContentPartPr/>
                <p14:nvPr/>
              </p14:nvContentPartPr>
              <p14:xfrm>
                <a:off x="8990372" y="829649"/>
                <a:ext cx="253800" cy="2440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BD1B65C3-AFB8-4245-9102-69E08EF97FA7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8972372" y="811649"/>
                  <a:ext cx="289440" cy="27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39D6F8E0-DF59-4A6A-827B-81C8493C9067}"/>
              </a:ext>
            </a:extLst>
          </p:cNvPr>
          <p:cNvGrpSpPr/>
          <p:nvPr/>
        </p:nvGrpSpPr>
        <p:grpSpPr>
          <a:xfrm>
            <a:off x="395732" y="1389089"/>
            <a:ext cx="2705400" cy="397800"/>
            <a:chOff x="395732" y="1389089"/>
            <a:chExt cx="2705400" cy="39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2DF1D52A-167D-4226-B083-963B94F67CEA}"/>
                    </a:ext>
                  </a:extLst>
                </p14:cNvPr>
                <p14:cNvContentPartPr/>
                <p14:nvPr/>
              </p14:nvContentPartPr>
              <p14:xfrm>
                <a:off x="395732" y="1534889"/>
                <a:ext cx="660960" cy="25200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2DF1D52A-167D-4226-B083-963B94F67CEA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378092" y="1517249"/>
                  <a:ext cx="69660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11D46E4-36B3-424E-8526-15E539A0D29F}"/>
                    </a:ext>
                  </a:extLst>
                </p14:cNvPr>
                <p14:cNvContentPartPr/>
                <p14:nvPr/>
              </p14:nvContentPartPr>
              <p14:xfrm>
                <a:off x="1131932" y="1571969"/>
                <a:ext cx="290520" cy="1875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11D46E4-36B3-424E-8526-15E539A0D29F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114292" y="1553969"/>
                  <a:ext cx="3261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0F56C6CA-6B32-490F-BFD7-68013B215761}"/>
                    </a:ext>
                  </a:extLst>
                </p14:cNvPr>
                <p14:cNvContentPartPr/>
                <p14:nvPr/>
              </p14:nvContentPartPr>
              <p14:xfrm>
                <a:off x="1637012" y="1579889"/>
                <a:ext cx="117000" cy="1573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0F56C6CA-6B32-490F-BFD7-68013B215761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619372" y="1562249"/>
                  <a:ext cx="1526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14AA65C-0241-47FE-B488-E7EDE474C2AC}"/>
                    </a:ext>
                  </a:extLst>
                </p14:cNvPr>
                <p14:cNvContentPartPr/>
                <p14:nvPr/>
              </p14:nvContentPartPr>
              <p14:xfrm>
                <a:off x="1815572" y="1571969"/>
                <a:ext cx="174600" cy="13284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14AA65C-0241-47FE-B488-E7EDE474C2AC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797932" y="1554329"/>
                  <a:ext cx="2102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83BF237-D6BA-4406-8AB6-3C39D3D21C66}"/>
                    </a:ext>
                  </a:extLst>
                </p14:cNvPr>
                <p14:cNvContentPartPr/>
                <p14:nvPr/>
              </p14:nvContentPartPr>
              <p14:xfrm>
                <a:off x="2096732" y="1389089"/>
                <a:ext cx="284040" cy="32004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83BF237-D6BA-4406-8AB6-3C39D3D21C66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2078732" y="1371449"/>
                  <a:ext cx="3196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BA8A6104-17E9-45F9-9E6C-D7D3E1796F66}"/>
                    </a:ext>
                  </a:extLst>
                </p14:cNvPr>
                <p14:cNvContentPartPr/>
                <p14:nvPr/>
              </p14:nvContentPartPr>
              <p14:xfrm>
                <a:off x="2290772" y="1534169"/>
                <a:ext cx="289440" cy="1108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BA8A6104-17E9-45F9-9E6C-D7D3E1796F66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2273132" y="1516529"/>
                  <a:ext cx="325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D806913-7BB9-4FDB-A046-2AC4ACB8E175}"/>
                    </a:ext>
                  </a:extLst>
                </p14:cNvPr>
                <p14:cNvContentPartPr/>
                <p14:nvPr/>
              </p14:nvContentPartPr>
              <p14:xfrm>
                <a:off x="2579852" y="1419689"/>
                <a:ext cx="521280" cy="24696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D806913-7BB9-4FDB-A046-2AC4ACB8E175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2562212" y="1401689"/>
                  <a:ext cx="556920" cy="28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F1F121-6899-45AC-8C72-4EF6AEF868D7}"/>
                  </a:ext>
                </a:extLst>
              </p14:cNvPr>
              <p14:cNvContentPartPr/>
              <p14:nvPr/>
            </p14:nvContentPartPr>
            <p14:xfrm>
              <a:off x="1789292" y="4241369"/>
              <a:ext cx="1028520" cy="176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F1F121-6899-45AC-8C72-4EF6AEF868D7}"/>
                  </a:ext>
                </a:extLst>
              </p:cNvPr>
              <p:cNvPicPr/>
              <p:nvPr/>
            </p:nvPicPr>
            <p:blipFill>
              <a:blip r:embed="rId592"/>
              <a:stretch>
                <a:fillRect/>
              </a:stretch>
            </p:blipFill>
            <p:spPr>
              <a:xfrm>
                <a:off x="1771652" y="4223729"/>
                <a:ext cx="1064160" cy="21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A422C119-E6AD-4C7E-8D19-EDC26B4678FA}"/>
              </a:ext>
            </a:extLst>
          </p:cNvPr>
          <p:cNvGrpSpPr/>
          <p:nvPr/>
        </p:nvGrpSpPr>
        <p:grpSpPr>
          <a:xfrm>
            <a:off x="2463158" y="4730192"/>
            <a:ext cx="3363120" cy="456480"/>
            <a:chOff x="2463158" y="4730192"/>
            <a:chExt cx="3363120" cy="45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868D1C50-5FEF-47FA-943E-EAB5D4F4DB4A}"/>
                    </a:ext>
                  </a:extLst>
                </p14:cNvPr>
                <p14:cNvContentPartPr/>
                <p14:nvPr/>
              </p14:nvContentPartPr>
              <p14:xfrm>
                <a:off x="2463158" y="4973912"/>
                <a:ext cx="271440" cy="558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868D1C50-5FEF-47FA-943E-EAB5D4F4DB4A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2445158" y="4956272"/>
                  <a:ext cx="3070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45110F2-51B6-401D-9D0E-3A978189B115}"/>
                    </a:ext>
                  </a:extLst>
                </p14:cNvPr>
                <p14:cNvContentPartPr/>
                <p14:nvPr/>
              </p14:nvContentPartPr>
              <p14:xfrm>
                <a:off x="2507078" y="5164712"/>
                <a:ext cx="221400" cy="219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945110F2-51B6-401D-9D0E-3A978189B115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2489438" y="5146712"/>
                  <a:ext cx="2570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E11EFBF-E1F8-4B87-88B3-C5A3B1C88D22}"/>
                    </a:ext>
                  </a:extLst>
                </p14:cNvPr>
                <p14:cNvContentPartPr/>
                <p14:nvPr/>
              </p14:nvContentPartPr>
              <p14:xfrm>
                <a:off x="3019718" y="4771952"/>
                <a:ext cx="380520" cy="34560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E11EFBF-E1F8-4B87-88B3-C5A3B1C88D22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3001718" y="4754312"/>
                  <a:ext cx="41616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9771B6F-A41D-4E9B-AE1B-9208ADDDD530}"/>
                    </a:ext>
                  </a:extLst>
                </p14:cNvPr>
                <p14:cNvContentPartPr/>
                <p14:nvPr/>
              </p14:nvContentPartPr>
              <p14:xfrm>
                <a:off x="3327158" y="4864472"/>
                <a:ext cx="14400" cy="385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9771B6F-A41D-4E9B-AE1B-9208ADDDD530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3309518" y="4846472"/>
                  <a:ext cx="500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7D78B85-14C5-482A-BCDC-9EDCF4066021}"/>
                    </a:ext>
                  </a:extLst>
                </p14:cNvPr>
                <p14:cNvContentPartPr/>
                <p14:nvPr/>
              </p14:nvContentPartPr>
              <p14:xfrm>
                <a:off x="3389078" y="4949792"/>
                <a:ext cx="1347480" cy="2289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7D78B85-14C5-482A-BCDC-9EDCF4066021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3371438" y="4931792"/>
                  <a:ext cx="1383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F8C1F804-6192-4CC8-A6FD-C01582E24788}"/>
                    </a:ext>
                  </a:extLst>
                </p14:cNvPr>
                <p14:cNvContentPartPr/>
                <p14:nvPr/>
              </p14:nvContentPartPr>
              <p14:xfrm>
                <a:off x="4602638" y="4886792"/>
                <a:ext cx="21960" cy="316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F8C1F804-6192-4CC8-A6FD-C01582E24788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4584998" y="4868792"/>
                  <a:ext cx="576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41411F2-049A-4CF7-A431-40C8F3B46592}"/>
                    </a:ext>
                  </a:extLst>
                </p14:cNvPr>
                <p14:cNvContentPartPr/>
                <p14:nvPr/>
              </p14:nvContentPartPr>
              <p14:xfrm>
                <a:off x="4714238" y="4977152"/>
                <a:ext cx="231480" cy="1818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41411F2-049A-4CF7-A431-40C8F3B46592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4696238" y="4959152"/>
                  <a:ext cx="2671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1A69D86-082D-4D76-BACF-90E639C70DF1}"/>
                    </a:ext>
                  </a:extLst>
                </p14:cNvPr>
                <p14:cNvContentPartPr/>
                <p14:nvPr/>
              </p14:nvContentPartPr>
              <p14:xfrm>
                <a:off x="4991078" y="4730192"/>
                <a:ext cx="835200" cy="3949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1A69D86-082D-4D76-BACF-90E639C70DF1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4973078" y="4712552"/>
                  <a:ext cx="870840" cy="43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BB77A034-8E7B-49EC-A73D-A5597E6D99E2}"/>
              </a:ext>
            </a:extLst>
          </p:cNvPr>
          <p:cNvGrpSpPr/>
          <p:nvPr/>
        </p:nvGrpSpPr>
        <p:grpSpPr>
          <a:xfrm>
            <a:off x="540398" y="5354432"/>
            <a:ext cx="2836440" cy="581760"/>
            <a:chOff x="540398" y="5354432"/>
            <a:chExt cx="2836440" cy="58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E541AA0B-E65A-4404-A8E2-83F969E748D5}"/>
                    </a:ext>
                  </a:extLst>
                </p14:cNvPr>
                <p14:cNvContentPartPr/>
                <p14:nvPr/>
              </p14:nvContentPartPr>
              <p14:xfrm>
                <a:off x="540398" y="5583392"/>
                <a:ext cx="639360" cy="3528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E541AA0B-E65A-4404-A8E2-83F969E748D5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522398" y="5565392"/>
                  <a:ext cx="67500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AB10164-1ADF-47CE-9D0B-73704E9C2D3B}"/>
                    </a:ext>
                  </a:extLst>
                </p14:cNvPr>
                <p14:cNvContentPartPr/>
                <p14:nvPr/>
              </p14:nvContentPartPr>
              <p14:xfrm>
                <a:off x="1242758" y="5427512"/>
                <a:ext cx="271440" cy="3304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AB10164-1ADF-47CE-9D0B-73704E9C2D3B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225118" y="5409872"/>
                  <a:ext cx="30708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B1AB80D3-7855-4E6C-8B0A-4C6FD6A156BF}"/>
                    </a:ext>
                  </a:extLst>
                </p14:cNvPr>
                <p14:cNvContentPartPr/>
                <p14:nvPr/>
              </p14:nvContentPartPr>
              <p14:xfrm>
                <a:off x="1378118" y="5581232"/>
                <a:ext cx="255600" cy="579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B1AB80D3-7855-4E6C-8B0A-4C6FD6A156BF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360118" y="5563232"/>
                  <a:ext cx="2912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A538F7B1-32B8-47D1-980C-2C3E8DCC4D17}"/>
                    </a:ext>
                  </a:extLst>
                </p14:cNvPr>
                <p14:cNvContentPartPr/>
                <p14:nvPr/>
              </p14:nvContentPartPr>
              <p14:xfrm>
                <a:off x="1601318" y="5649272"/>
                <a:ext cx="199080" cy="1054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A538F7B1-32B8-47D1-980C-2C3E8DCC4D17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583318" y="5631272"/>
                  <a:ext cx="2347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1EAAB269-87BA-4B01-8C2E-15E121A196C0}"/>
                    </a:ext>
                  </a:extLst>
                </p14:cNvPr>
                <p14:cNvContentPartPr/>
                <p14:nvPr/>
              </p14:nvContentPartPr>
              <p14:xfrm>
                <a:off x="1688798" y="5521472"/>
                <a:ext cx="57960" cy="1267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1EAAB269-87BA-4B01-8C2E-15E121A196C0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1670798" y="5503832"/>
                  <a:ext cx="936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6B19D2F0-CA9A-4006-99DC-E72ED8AB5D19}"/>
                    </a:ext>
                  </a:extLst>
                </p14:cNvPr>
                <p14:cNvContentPartPr/>
                <p14:nvPr/>
              </p14:nvContentPartPr>
              <p14:xfrm>
                <a:off x="1755758" y="5617952"/>
                <a:ext cx="235440" cy="1720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6B19D2F0-CA9A-4006-99DC-E72ED8AB5D1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1738118" y="5600312"/>
                  <a:ext cx="2710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CBD48A2C-71ED-4609-B0CE-41466EE0F5C4}"/>
                    </a:ext>
                  </a:extLst>
                </p14:cNvPr>
                <p14:cNvContentPartPr/>
                <p14:nvPr/>
              </p14:nvContentPartPr>
              <p14:xfrm>
                <a:off x="1979318" y="5571152"/>
                <a:ext cx="398880" cy="2210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CBD48A2C-71ED-4609-B0CE-41466EE0F5C4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1961318" y="5553152"/>
                  <a:ext cx="4345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F79758A9-0CC8-492D-A092-E12FCD82EEE2}"/>
                    </a:ext>
                  </a:extLst>
                </p14:cNvPr>
                <p14:cNvContentPartPr/>
                <p14:nvPr/>
              </p14:nvContentPartPr>
              <p14:xfrm>
                <a:off x="2678438" y="5447312"/>
                <a:ext cx="145080" cy="2851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F79758A9-0CC8-492D-A092-E12FCD82EEE2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2660438" y="5429312"/>
                  <a:ext cx="18072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07C31EF-D5F7-4D0C-AB2C-8CA12DC8D225}"/>
                    </a:ext>
                  </a:extLst>
                </p14:cNvPr>
                <p14:cNvContentPartPr/>
                <p14:nvPr/>
              </p14:nvContentPartPr>
              <p14:xfrm>
                <a:off x="2687798" y="5354432"/>
                <a:ext cx="649440" cy="3520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07C31EF-D5F7-4D0C-AB2C-8CA12DC8D225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2670158" y="5336792"/>
                  <a:ext cx="68508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4917B937-709C-41E8-8C37-2DBBF791EC3C}"/>
                    </a:ext>
                  </a:extLst>
                </p14:cNvPr>
                <p14:cNvContentPartPr/>
                <p14:nvPr/>
              </p14:nvContentPartPr>
              <p14:xfrm>
                <a:off x="3177758" y="5422112"/>
                <a:ext cx="199080" cy="1065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4917B937-709C-41E8-8C37-2DBBF791EC3C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3160118" y="5404472"/>
                  <a:ext cx="23472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2D1BEA7B-CBBA-4339-AAAF-0E0BE769EB06}"/>
              </a:ext>
            </a:extLst>
          </p:cNvPr>
          <p:cNvGrpSpPr/>
          <p:nvPr/>
        </p:nvGrpSpPr>
        <p:grpSpPr>
          <a:xfrm>
            <a:off x="5973158" y="4512752"/>
            <a:ext cx="3854520" cy="1147680"/>
            <a:chOff x="5973158" y="4512752"/>
            <a:chExt cx="3854520" cy="114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EBC49FEE-7099-4560-8505-BF566610C765}"/>
                    </a:ext>
                  </a:extLst>
                </p14:cNvPr>
                <p14:cNvContentPartPr/>
                <p14:nvPr/>
              </p14:nvContentPartPr>
              <p14:xfrm>
                <a:off x="6111038" y="4924232"/>
                <a:ext cx="8640" cy="32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EBC49FEE-7099-4560-8505-BF566610C765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6093398" y="4906232"/>
                  <a:ext cx="442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26D812C-0369-4924-943B-42B75FDBCC38}"/>
                    </a:ext>
                  </a:extLst>
                </p14:cNvPr>
                <p14:cNvContentPartPr/>
                <p14:nvPr/>
              </p14:nvContentPartPr>
              <p14:xfrm>
                <a:off x="6110318" y="4858352"/>
                <a:ext cx="495720" cy="1425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26D812C-0369-4924-943B-42B75FDBCC38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6092678" y="4840352"/>
                  <a:ext cx="5313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693399C-55F6-4D66-8D7B-BBB6CC4F27C1}"/>
                    </a:ext>
                  </a:extLst>
                </p14:cNvPr>
                <p14:cNvContentPartPr/>
                <p14:nvPr/>
              </p14:nvContentPartPr>
              <p14:xfrm>
                <a:off x="6662558" y="4656392"/>
                <a:ext cx="613080" cy="3124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693399C-55F6-4D66-8D7B-BBB6CC4F27C1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6644558" y="4638392"/>
                  <a:ext cx="64872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CA7A9B8-C028-475E-AD73-9E63620B37CC}"/>
                    </a:ext>
                  </a:extLst>
                </p14:cNvPr>
                <p14:cNvContentPartPr/>
                <p14:nvPr/>
              </p14:nvContentPartPr>
              <p14:xfrm>
                <a:off x="7334318" y="4798592"/>
                <a:ext cx="207360" cy="1519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CA7A9B8-C028-475E-AD73-9E63620B37CC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7316678" y="4780952"/>
                  <a:ext cx="2430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64941E13-7F1F-4F27-84E0-F5C188B13049}"/>
                    </a:ext>
                  </a:extLst>
                </p14:cNvPr>
                <p14:cNvContentPartPr/>
                <p14:nvPr/>
              </p14:nvContentPartPr>
              <p14:xfrm>
                <a:off x="7842998" y="4586552"/>
                <a:ext cx="413280" cy="3171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64941E13-7F1F-4F27-84E0-F5C188B13049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7825358" y="4568912"/>
                  <a:ext cx="44892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9A23066B-0CD1-4AA7-A462-14A51EFE2970}"/>
                    </a:ext>
                  </a:extLst>
                </p14:cNvPr>
                <p14:cNvContentPartPr/>
                <p14:nvPr/>
              </p14:nvContentPartPr>
              <p14:xfrm>
                <a:off x="8075918" y="4697792"/>
                <a:ext cx="338040" cy="774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9A23066B-0CD1-4AA7-A462-14A51EFE2970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8058278" y="4680152"/>
                  <a:ext cx="373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1CD73F27-567C-476C-9F0F-CC710B8AA3DE}"/>
                    </a:ext>
                  </a:extLst>
                </p14:cNvPr>
                <p14:cNvContentPartPr/>
                <p14:nvPr/>
              </p14:nvContentPartPr>
              <p14:xfrm>
                <a:off x="8285798" y="4755392"/>
                <a:ext cx="519480" cy="1393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1CD73F27-567C-476C-9F0F-CC710B8AA3DE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8267798" y="4737752"/>
                  <a:ext cx="5551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95EB811-CDC6-45A0-A6F3-4C2DEE85F1F4}"/>
                    </a:ext>
                  </a:extLst>
                </p14:cNvPr>
                <p14:cNvContentPartPr/>
                <p14:nvPr/>
              </p14:nvContentPartPr>
              <p14:xfrm>
                <a:off x="8888078" y="4512752"/>
                <a:ext cx="254160" cy="3711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95EB811-CDC6-45A0-A6F3-4C2DEE85F1F4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8870078" y="4495112"/>
                  <a:ext cx="28980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75B50D03-DE59-46CE-B84D-179AFA55A666}"/>
                    </a:ext>
                  </a:extLst>
                </p14:cNvPr>
                <p14:cNvContentPartPr/>
                <p14:nvPr/>
              </p14:nvContentPartPr>
              <p14:xfrm>
                <a:off x="9048638" y="4679072"/>
                <a:ext cx="779040" cy="1954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75B50D03-DE59-46CE-B84D-179AFA55A666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9030638" y="4661072"/>
                  <a:ext cx="8146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D62ACD8A-8E17-4BA8-BEC5-8721749F65EA}"/>
                    </a:ext>
                  </a:extLst>
                </p14:cNvPr>
                <p14:cNvContentPartPr/>
                <p14:nvPr/>
              </p14:nvContentPartPr>
              <p14:xfrm>
                <a:off x="6012038" y="5261912"/>
                <a:ext cx="162360" cy="3038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D62ACD8A-8E17-4BA8-BEC5-8721749F65EA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5994398" y="5244272"/>
                  <a:ext cx="19800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ABED0EB2-4306-4046-9170-A31F9571134F}"/>
                    </a:ext>
                  </a:extLst>
                </p14:cNvPr>
                <p14:cNvContentPartPr/>
                <p14:nvPr/>
              </p14:nvContentPartPr>
              <p14:xfrm>
                <a:off x="5973158" y="5246072"/>
                <a:ext cx="568800" cy="2462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ABED0EB2-4306-4046-9170-A31F9571134F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5955158" y="5228072"/>
                  <a:ext cx="60444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39134A8-0C19-426A-BE95-E843B07F3ACC}"/>
                    </a:ext>
                  </a:extLst>
                </p14:cNvPr>
                <p14:cNvContentPartPr/>
                <p14:nvPr/>
              </p14:nvContentPartPr>
              <p14:xfrm>
                <a:off x="6958118" y="5071832"/>
                <a:ext cx="1852560" cy="58860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39134A8-0C19-426A-BE95-E843B07F3ACC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6940118" y="5053832"/>
                  <a:ext cx="1888200" cy="62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54A14A1B-30A2-4630-9B85-A957E920F5C8}"/>
                    </a:ext>
                  </a:extLst>
                </p14:cNvPr>
                <p14:cNvContentPartPr/>
                <p14:nvPr/>
              </p14:nvContentPartPr>
              <p14:xfrm>
                <a:off x="8684678" y="5193512"/>
                <a:ext cx="21960" cy="129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54A14A1B-30A2-4630-9B85-A957E920F5C8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8666678" y="5175872"/>
                  <a:ext cx="576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CB25C2A4-5024-4452-99FE-5EC59C2A542D}"/>
                    </a:ext>
                  </a:extLst>
                </p14:cNvPr>
                <p14:cNvContentPartPr/>
                <p14:nvPr/>
              </p14:nvContentPartPr>
              <p14:xfrm>
                <a:off x="8799518" y="5298992"/>
                <a:ext cx="422280" cy="1623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CB25C2A4-5024-4452-99FE-5EC59C2A542D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8781878" y="5281352"/>
                  <a:ext cx="4579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E80FB17A-5C16-4440-BC00-0AA40131235C}"/>
                    </a:ext>
                  </a:extLst>
                </p14:cNvPr>
                <p14:cNvContentPartPr/>
                <p14:nvPr/>
              </p14:nvContentPartPr>
              <p14:xfrm>
                <a:off x="9245918" y="5214032"/>
                <a:ext cx="316440" cy="4424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E80FB17A-5C16-4440-BC00-0AA40131235C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9227918" y="5196392"/>
                  <a:ext cx="352080" cy="47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59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14775B8B-9CDF-49D3-9711-4B3C4615A3DB}"/>
                  </a:ext>
                </a:extLst>
              </p14:cNvPr>
              <p14:cNvContentPartPr/>
              <p14:nvPr/>
            </p14:nvContentPartPr>
            <p14:xfrm>
              <a:off x="6180878" y="6570872"/>
              <a:ext cx="733680" cy="50256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14775B8B-9CDF-49D3-9711-4B3C4615A3DB}"/>
                  </a:ext>
                </a:extLst>
              </p:cNvPr>
              <p:cNvPicPr/>
              <p:nvPr/>
            </p:nvPicPr>
            <p:blipFill>
              <a:blip r:embed="rId660"/>
              <a:stretch>
                <a:fillRect/>
              </a:stretch>
            </p:blipFill>
            <p:spPr>
              <a:xfrm>
                <a:off x="6162878" y="6552872"/>
                <a:ext cx="769320" cy="53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900637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1CC641C-B3EB-4688-BDD3-05A3B0348452}"/>
                  </a:ext>
                </a:extLst>
              </p14:cNvPr>
              <p14:cNvContentPartPr/>
              <p14:nvPr/>
            </p14:nvContentPartPr>
            <p14:xfrm>
              <a:off x="275575" y="583132"/>
              <a:ext cx="4449600" cy="252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1CC641C-B3EB-4688-BDD3-05A3B03484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935" y="565132"/>
                <a:ext cx="44852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7C3AABA-EA28-4523-A035-368507805400}"/>
                  </a:ext>
                </a:extLst>
              </p14:cNvPr>
              <p14:cNvContentPartPr/>
              <p14:nvPr/>
            </p14:nvContentPartPr>
            <p14:xfrm>
              <a:off x="4868815" y="2087932"/>
              <a:ext cx="3600" cy="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7C3AABA-EA28-4523-A035-36850780540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50815" y="2070292"/>
                <a:ext cx="39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CB589E8-713E-4D1C-B732-CEFE378CE514}"/>
                  </a:ext>
                </a:extLst>
              </p14:cNvPr>
              <p14:cNvContentPartPr/>
              <p14:nvPr/>
            </p14:nvContentPartPr>
            <p14:xfrm>
              <a:off x="9217975" y="5387692"/>
              <a:ext cx="9000" cy="18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CB589E8-713E-4D1C-B732-CEFE378CE514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9199975" y="5370052"/>
                <a:ext cx="44640" cy="3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82" name="Group 381">
            <a:extLst>
              <a:ext uri="{FF2B5EF4-FFF2-40B4-BE49-F238E27FC236}">
                <a16:creationId xmlns:a16="http://schemas.microsoft.com/office/drawing/2014/main" id="{789A966A-197D-4BAC-B14A-AFC84A608074}"/>
              </a:ext>
            </a:extLst>
          </p:cNvPr>
          <p:cNvGrpSpPr/>
          <p:nvPr/>
        </p:nvGrpSpPr>
        <p:grpSpPr>
          <a:xfrm>
            <a:off x="161095" y="109372"/>
            <a:ext cx="9570600" cy="7394760"/>
            <a:chOff x="161095" y="109372"/>
            <a:chExt cx="9570600" cy="739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33D69B6-C763-409B-A5DE-2B6CB0C5D2F2}"/>
                    </a:ext>
                  </a:extLst>
                </p14:cNvPr>
                <p14:cNvContentPartPr/>
                <p14:nvPr/>
              </p14:nvContentPartPr>
              <p14:xfrm>
                <a:off x="7413295" y="721732"/>
                <a:ext cx="177120" cy="284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33D69B6-C763-409B-A5DE-2B6CB0C5D2F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395295" y="703732"/>
                  <a:ext cx="21276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C3967A0-DF8D-4026-BDE9-420133DEE520}"/>
                    </a:ext>
                  </a:extLst>
                </p14:cNvPr>
                <p14:cNvContentPartPr/>
                <p14:nvPr/>
              </p14:nvContentPartPr>
              <p14:xfrm>
                <a:off x="7497895" y="925492"/>
                <a:ext cx="162360" cy="2556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C3967A0-DF8D-4026-BDE9-420133DEE52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479895" y="907852"/>
                  <a:ext cx="1980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8A31C85-A498-4DDE-85BC-15A6E5132AA8}"/>
                    </a:ext>
                  </a:extLst>
                </p14:cNvPr>
                <p14:cNvContentPartPr/>
                <p14:nvPr/>
              </p14:nvContentPartPr>
              <p14:xfrm>
                <a:off x="7690135" y="565132"/>
                <a:ext cx="231840" cy="1789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8A31C85-A498-4DDE-85BC-15A6E5132AA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672495" y="547492"/>
                  <a:ext cx="2674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FC987EA0-7841-429C-A482-DD3A5E94CEFA}"/>
                    </a:ext>
                  </a:extLst>
                </p14:cNvPr>
                <p14:cNvContentPartPr/>
                <p14:nvPr/>
              </p14:nvContentPartPr>
              <p14:xfrm>
                <a:off x="7922695" y="909292"/>
                <a:ext cx="123120" cy="158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FC987EA0-7841-429C-A482-DD3A5E94CEF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904695" y="891652"/>
                  <a:ext cx="15876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EB908DD1-FC87-4414-A46F-3B193DA6AEDB}"/>
                    </a:ext>
                  </a:extLst>
                </p14:cNvPr>
                <p14:cNvContentPartPr/>
                <p14:nvPr/>
              </p14:nvContentPartPr>
              <p14:xfrm>
                <a:off x="7938895" y="1076692"/>
                <a:ext cx="93960" cy="226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EB908DD1-FC87-4414-A46F-3B193DA6AED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920895" y="1058692"/>
                  <a:ext cx="1296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4A25DECE-EC8B-47CD-81F6-417FA0E2FDE4}"/>
                    </a:ext>
                  </a:extLst>
                </p14:cNvPr>
                <p14:cNvContentPartPr/>
                <p14:nvPr/>
              </p14:nvContentPartPr>
              <p14:xfrm>
                <a:off x="8171095" y="747292"/>
                <a:ext cx="152280" cy="2761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4A25DECE-EC8B-47CD-81F6-417FA0E2FDE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153095" y="729292"/>
                  <a:ext cx="18792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29360EFA-8F02-4C58-8BE4-9D2AB65325B8}"/>
                    </a:ext>
                  </a:extLst>
                </p14:cNvPr>
                <p14:cNvContentPartPr/>
                <p14:nvPr/>
              </p14:nvContentPartPr>
              <p14:xfrm>
                <a:off x="8410135" y="825052"/>
                <a:ext cx="109800" cy="2098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29360EFA-8F02-4C58-8BE4-9D2AB65325B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392135" y="807412"/>
                  <a:ext cx="14544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8A6459A4-6D5F-42B0-B16F-61E053FD0A17}"/>
                    </a:ext>
                  </a:extLst>
                </p14:cNvPr>
                <p14:cNvContentPartPr/>
                <p14:nvPr/>
              </p14:nvContentPartPr>
              <p14:xfrm>
                <a:off x="8629735" y="878692"/>
                <a:ext cx="112320" cy="334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8A6459A4-6D5F-42B0-B16F-61E053FD0A1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8612095" y="861052"/>
                  <a:ext cx="1479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9C771DD-2835-4415-869E-837E45E7E3CF}"/>
                    </a:ext>
                  </a:extLst>
                </p14:cNvPr>
                <p14:cNvContentPartPr/>
                <p14:nvPr/>
              </p14:nvContentPartPr>
              <p14:xfrm>
                <a:off x="8678335" y="839092"/>
                <a:ext cx="186480" cy="3484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9C771DD-2835-4415-869E-837E45E7E3C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8660335" y="821092"/>
                  <a:ext cx="22212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76258CD0-F071-47AF-B8CB-DF92F67F5950}"/>
                    </a:ext>
                  </a:extLst>
                </p14:cNvPr>
                <p14:cNvContentPartPr/>
                <p14:nvPr/>
              </p14:nvContentPartPr>
              <p14:xfrm>
                <a:off x="8949775" y="779692"/>
                <a:ext cx="55440" cy="2689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76258CD0-F071-47AF-B8CB-DF92F67F595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931775" y="762052"/>
                  <a:ext cx="9108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3FF1F-DE62-4006-9B61-B2A7A827537B}"/>
                    </a:ext>
                  </a:extLst>
                </p14:cNvPr>
                <p14:cNvContentPartPr/>
                <p14:nvPr/>
              </p14:nvContentPartPr>
              <p14:xfrm>
                <a:off x="8952655" y="749452"/>
                <a:ext cx="235080" cy="3319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3FF1F-DE62-4006-9B61-B2A7A827537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935015" y="731812"/>
                  <a:ext cx="2707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CBCE469-D505-4F3E-83B8-5CBF28B2B641}"/>
                    </a:ext>
                  </a:extLst>
                </p14:cNvPr>
                <p14:cNvContentPartPr/>
                <p14:nvPr/>
              </p14:nvContentPartPr>
              <p14:xfrm>
                <a:off x="9323095" y="761692"/>
                <a:ext cx="184320" cy="2498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CBCE469-D505-4F3E-83B8-5CBF28B2B64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305455" y="743692"/>
                  <a:ext cx="2199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691FFFA-64E9-4701-9FFB-7E707EA98F95}"/>
                    </a:ext>
                  </a:extLst>
                </p14:cNvPr>
                <p14:cNvContentPartPr/>
                <p14:nvPr/>
              </p14:nvContentPartPr>
              <p14:xfrm>
                <a:off x="9368455" y="900292"/>
                <a:ext cx="98640" cy="64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691FFFA-64E9-4701-9FFB-7E707EA98F9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350815" y="882292"/>
                  <a:ext cx="1342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EBA77FF5-A70A-48F8-889C-D1833E4CFEE4}"/>
                    </a:ext>
                  </a:extLst>
                </p14:cNvPr>
                <p14:cNvContentPartPr/>
                <p14:nvPr/>
              </p14:nvContentPartPr>
              <p14:xfrm>
                <a:off x="9351535" y="1060492"/>
                <a:ext cx="102240" cy="201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EBA77FF5-A70A-48F8-889C-D1833E4CFEE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333895" y="1042852"/>
                  <a:ext cx="137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DDE53BF7-79E2-4F51-9E4D-4A12B12D6F5B}"/>
                    </a:ext>
                  </a:extLst>
                </p14:cNvPr>
                <p14:cNvContentPartPr/>
                <p14:nvPr/>
              </p14:nvContentPartPr>
              <p14:xfrm>
                <a:off x="9491935" y="888412"/>
                <a:ext cx="174960" cy="286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DDE53BF7-79E2-4F51-9E4D-4A12B12D6F5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474295" y="870772"/>
                  <a:ext cx="2106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1658ABB5-8430-4823-898C-A10D89E3EC05}"/>
                    </a:ext>
                  </a:extLst>
                </p14:cNvPr>
                <p14:cNvContentPartPr/>
                <p14:nvPr/>
              </p14:nvContentPartPr>
              <p14:xfrm>
                <a:off x="386095" y="180652"/>
                <a:ext cx="354960" cy="3938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1658ABB5-8430-4823-898C-A10D89E3EC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68095" y="162652"/>
                  <a:ext cx="39060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585AB257-6968-4E58-9A95-B0EEE2B40890}"/>
                    </a:ext>
                  </a:extLst>
                </p14:cNvPr>
                <p14:cNvContentPartPr/>
                <p14:nvPr/>
              </p14:nvContentPartPr>
              <p14:xfrm>
                <a:off x="860935" y="393412"/>
                <a:ext cx="294840" cy="1749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585AB257-6968-4E58-9A95-B0EEE2B4089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42935" y="375772"/>
                  <a:ext cx="33048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6E14E10-A703-4F66-8CEC-17E7E52C681A}"/>
                    </a:ext>
                  </a:extLst>
                </p14:cNvPr>
                <p14:cNvContentPartPr/>
                <p14:nvPr/>
              </p14:nvContentPartPr>
              <p14:xfrm>
                <a:off x="1234615" y="369292"/>
                <a:ext cx="168120" cy="1785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6E14E10-A703-4F66-8CEC-17E7E52C681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216615" y="351292"/>
                  <a:ext cx="2037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65651956-5557-43A8-8E2A-75BABA7E5BF8}"/>
                    </a:ext>
                  </a:extLst>
                </p14:cNvPr>
                <p14:cNvContentPartPr/>
                <p14:nvPr/>
              </p14:nvContentPartPr>
              <p14:xfrm>
                <a:off x="1415335" y="192892"/>
                <a:ext cx="866520" cy="4071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65651956-5557-43A8-8E2A-75BABA7E5BF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397335" y="175252"/>
                  <a:ext cx="90216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883FD753-F38B-4A4A-A6B6-6374FF77C359}"/>
                    </a:ext>
                  </a:extLst>
                </p14:cNvPr>
                <p14:cNvContentPartPr/>
                <p14:nvPr/>
              </p14:nvContentPartPr>
              <p14:xfrm>
                <a:off x="2127055" y="354892"/>
                <a:ext cx="832680" cy="1846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883FD753-F38B-4A4A-A6B6-6374FF77C35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109415" y="336892"/>
                  <a:ext cx="8683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26D6ED77-BB85-4667-82A3-8C6CD9D8480F}"/>
                    </a:ext>
                  </a:extLst>
                </p14:cNvPr>
                <p14:cNvContentPartPr/>
                <p14:nvPr/>
              </p14:nvContentPartPr>
              <p14:xfrm>
                <a:off x="2817535" y="273532"/>
                <a:ext cx="801000" cy="2768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26D6ED77-BB85-4667-82A3-8C6CD9D8480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799895" y="255892"/>
                  <a:ext cx="83664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12F27CF8-8E57-45CB-A7D7-8370541F9C54}"/>
                    </a:ext>
                  </a:extLst>
                </p14:cNvPr>
                <p14:cNvContentPartPr/>
                <p14:nvPr/>
              </p14:nvContentPartPr>
              <p14:xfrm>
                <a:off x="3574615" y="243652"/>
                <a:ext cx="7920" cy="7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12F27CF8-8E57-45CB-A7D7-8370541F9C5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556615" y="226012"/>
                  <a:ext cx="435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A9D2730-2EB2-4EF1-BB3D-807CCD48D7DA}"/>
                    </a:ext>
                  </a:extLst>
                </p14:cNvPr>
                <p14:cNvContentPartPr/>
                <p14:nvPr/>
              </p14:nvContentPartPr>
              <p14:xfrm>
                <a:off x="3713215" y="109372"/>
                <a:ext cx="242640" cy="4644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A9D2730-2EB2-4EF1-BB3D-807CCD48D7D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695575" y="91732"/>
                  <a:ext cx="278280" cy="50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2A85783-A88F-4567-8EF7-C90641AE0EC0}"/>
                    </a:ext>
                  </a:extLst>
                </p14:cNvPr>
                <p14:cNvContentPartPr/>
                <p14:nvPr/>
              </p14:nvContentPartPr>
              <p14:xfrm>
                <a:off x="3816535" y="240052"/>
                <a:ext cx="413280" cy="2818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2A85783-A88F-4567-8EF7-C90641AE0EC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798895" y="222052"/>
                  <a:ext cx="44892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A571E61D-09C6-40C7-AFA4-10F6811F5EC1}"/>
                    </a:ext>
                  </a:extLst>
                </p14:cNvPr>
                <p14:cNvContentPartPr/>
                <p14:nvPr/>
              </p14:nvContentPartPr>
              <p14:xfrm>
                <a:off x="4273375" y="272092"/>
                <a:ext cx="439560" cy="2548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A571E61D-09C6-40C7-AFA4-10F6811F5EC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255375" y="254452"/>
                  <a:ext cx="47520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99B9DB8-5731-4A99-953D-D421FE08EAF4}"/>
                    </a:ext>
                  </a:extLst>
                </p14:cNvPr>
                <p14:cNvContentPartPr/>
                <p14:nvPr/>
              </p14:nvContentPartPr>
              <p14:xfrm>
                <a:off x="3392095" y="997492"/>
                <a:ext cx="104760" cy="1717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99B9DB8-5731-4A99-953D-D421FE08EAF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374095" y="979852"/>
                  <a:ext cx="1404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52786FB-CABD-4043-BA7C-BC3CD1A3E102}"/>
                    </a:ext>
                  </a:extLst>
                </p14:cNvPr>
                <p14:cNvContentPartPr/>
                <p14:nvPr/>
              </p14:nvContentPartPr>
              <p14:xfrm>
                <a:off x="3542575" y="947452"/>
                <a:ext cx="581400" cy="1947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52786FB-CABD-4043-BA7C-BC3CD1A3E10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524935" y="929452"/>
                  <a:ext cx="61704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944CF6A7-E1EA-407A-B442-AE33B86D5295}"/>
                    </a:ext>
                  </a:extLst>
                </p14:cNvPr>
                <p14:cNvContentPartPr/>
                <p14:nvPr/>
              </p14:nvContentPartPr>
              <p14:xfrm>
                <a:off x="4260775" y="940972"/>
                <a:ext cx="358200" cy="181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944CF6A7-E1EA-407A-B442-AE33B86D529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42775" y="922972"/>
                  <a:ext cx="3938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A700D5D8-BAE6-4AFD-9342-E17A1AF85DA4}"/>
                    </a:ext>
                  </a:extLst>
                </p14:cNvPr>
                <p14:cNvContentPartPr/>
                <p14:nvPr/>
              </p14:nvContentPartPr>
              <p14:xfrm>
                <a:off x="4758295" y="802732"/>
                <a:ext cx="803520" cy="3510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A700D5D8-BAE6-4AFD-9342-E17A1AF85DA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740655" y="784732"/>
                  <a:ext cx="839160" cy="38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17C6F5C4-FE89-4904-9A4E-808D2D027DA5}"/>
                    </a:ext>
                  </a:extLst>
                </p14:cNvPr>
                <p14:cNvContentPartPr/>
                <p14:nvPr/>
              </p14:nvContentPartPr>
              <p14:xfrm>
                <a:off x="5675935" y="856732"/>
                <a:ext cx="239760" cy="5263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17C6F5C4-FE89-4904-9A4E-808D2D027DA5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657935" y="838732"/>
                  <a:ext cx="275400" cy="56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AB9B9B0B-6CAC-4892-AB48-343E050C581D}"/>
                    </a:ext>
                  </a:extLst>
                </p14:cNvPr>
                <p14:cNvContentPartPr/>
                <p14:nvPr/>
              </p14:nvContentPartPr>
              <p14:xfrm>
                <a:off x="6253015" y="891292"/>
                <a:ext cx="330840" cy="1864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AB9B9B0B-6CAC-4892-AB48-343E050C581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235375" y="873652"/>
                  <a:ext cx="36648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84171768-D53B-412A-BE58-FDAC548938B0}"/>
                    </a:ext>
                  </a:extLst>
                </p14:cNvPr>
                <p14:cNvContentPartPr/>
                <p14:nvPr/>
              </p14:nvContentPartPr>
              <p14:xfrm>
                <a:off x="6515455" y="686812"/>
                <a:ext cx="495360" cy="3423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84171768-D53B-412A-BE58-FDAC548938B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497815" y="668812"/>
                  <a:ext cx="53100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2BB360E-1BEE-49F4-9F16-E52622298E2C}"/>
                    </a:ext>
                  </a:extLst>
                </p14:cNvPr>
                <p14:cNvContentPartPr/>
                <p14:nvPr/>
              </p14:nvContentPartPr>
              <p14:xfrm>
                <a:off x="414535" y="1758532"/>
                <a:ext cx="252000" cy="471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2BB360E-1BEE-49F4-9F16-E52622298E2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6535" y="1740532"/>
                  <a:ext cx="2876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CA7827BE-223F-4833-B6B8-9F652B3B7442}"/>
                    </a:ext>
                  </a:extLst>
                </p14:cNvPr>
                <p14:cNvContentPartPr/>
                <p14:nvPr/>
              </p14:nvContentPartPr>
              <p14:xfrm>
                <a:off x="724495" y="1852132"/>
                <a:ext cx="205200" cy="457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CA7827BE-223F-4833-B6B8-9F652B3B7442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06495" y="1834132"/>
                  <a:ext cx="2408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9BDF999-987F-45E3-8359-1B6BA8E8BEA9}"/>
                    </a:ext>
                  </a:extLst>
                </p14:cNvPr>
                <p14:cNvContentPartPr/>
                <p14:nvPr/>
              </p14:nvContentPartPr>
              <p14:xfrm>
                <a:off x="715495" y="1597972"/>
                <a:ext cx="439920" cy="4507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9BDF999-987F-45E3-8359-1B6BA8E8BEA9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97495" y="1579972"/>
                  <a:ext cx="475560" cy="48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7E60AD41-C274-45E4-ACD3-F06B86F379B8}"/>
                    </a:ext>
                  </a:extLst>
                </p14:cNvPr>
                <p14:cNvContentPartPr/>
                <p14:nvPr/>
              </p14:nvContentPartPr>
              <p14:xfrm>
                <a:off x="306895" y="2273692"/>
                <a:ext cx="111600" cy="2721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7E60AD41-C274-45E4-ACD3-F06B86F379B8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89255" y="2255692"/>
                  <a:ext cx="14724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89C1D4C-CDD1-42C4-B0EA-4B2CDDDBA029}"/>
                    </a:ext>
                  </a:extLst>
                </p14:cNvPr>
                <p14:cNvContentPartPr/>
                <p14:nvPr/>
              </p14:nvContentPartPr>
              <p14:xfrm>
                <a:off x="363775" y="2190172"/>
                <a:ext cx="231840" cy="4539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89C1D4C-CDD1-42C4-B0EA-4B2CDDDBA02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46135" y="2172172"/>
                  <a:ext cx="267480" cy="48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68F3C88E-8DF7-454C-9F07-C6A72C30D7B1}"/>
                    </a:ext>
                  </a:extLst>
                </p14:cNvPr>
                <p14:cNvContentPartPr/>
                <p14:nvPr/>
              </p14:nvContentPartPr>
              <p14:xfrm>
                <a:off x="621535" y="2230132"/>
                <a:ext cx="162360" cy="3614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68F3C88E-8DF7-454C-9F07-C6A72C30D7B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03895" y="2212492"/>
                  <a:ext cx="19800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00F3AC6-519A-4CC4-B352-5A7A5D9B626F}"/>
                    </a:ext>
                  </a:extLst>
                </p14:cNvPr>
                <p14:cNvContentPartPr/>
                <p14:nvPr/>
              </p14:nvContentPartPr>
              <p14:xfrm>
                <a:off x="851575" y="2379892"/>
                <a:ext cx="60840" cy="687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00F3AC6-519A-4CC4-B352-5A7A5D9B626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33935" y="2361892"/>
                  <a:ext cx="96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AAED978E-3F3E-4FAA-BE1B-1AF2C4ACFD94}"/>
                    </a:ext>
                  </a:extLst>
                </p14:cNvPr>
                <p14:cNvContentPartPr/>
                <p14:nvPr/>
              </p14:nvContentPartPr>
              <p14:xfrm>
                <a:off x="782455" y="2364412"/>
                <a:ext cx="250560" cy="3312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AAED978E-3F3E-4FAA-BE1B-1AF2C4ACFD9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64815" y="2346412"/>
                  <a:ext cx="28620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3590F8B9-B6C9-410C-A45D-FB93D580ED6A}"/>
                    </a:ext>
                  </a:extLst>
                </p14:cNvPr>
                <p14:cNvContentPartPr/>
                <p14:nvPr/>
              </p14:nvContentPartPr>
              <p14:xfrm>
                <a:off x="1046695" y="2094412"/>
                <a:ext cx="764640" cy="5911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590F8B9-B6C9-410C-A45D-FB93D580ED6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028695" y="2076772"/>
                  <a:ext cx="800280" cy="62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CC85B98-A3A6-40C9-BE8F-94F1C5605F7A}"/>
                    </a:ext>
                  </a:extLst>
                </p14:cNvPr>
                <p14:cNvContentPartPr/>
                <p14:nvPr/>
              </p14:nvContentPartPr>
              <p14:xfrm>
                <a:off x="1723135" y="2241652"/>
                <a:ext cx="146880" cy="248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CC85B98-A3A6-40C9-BE8F-94F1C5605F7A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705135" y="2224012"/>
                  <a:ext cx="1825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684AD0C-FA84-4032-B690-81A3C286B4BE}"/>
                    </a:ext>
                  </a:extLst>
                </p14:cNvPr>
                <p14:cNvContentPartPr/>
                <p14:nvPr/>
              </p14:nvContentPartPr>
              <p14:xfrm>
                <a:off x="2206255" y="2085052"/>
                <a:ext cx="783360" cy="4446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684AD0C-FA84-4032-B690-81A3C286B4B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188255" y="2067052"/>
                  <a:ext cx="819000" cy="48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4E10217E-A833-45E5-80BD-DF1FEA358F9C}"/>
                    </a:ext>
                  </a:extLst>
                </p14:cNvPr>
                <p14:cNvContentPartPr/>
                <p14:nvPr/>
              </p14:nvContentPartPr>
              <p14:xfrm>
                <a:off x="2866495" y="2270452"/>
                <a:ext cx="693000" cy="1771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4E10217E-A833-45E5-80BD-DF1FEA358F9C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848855" y="2252452"/>
                  <a:ext cx="7286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51A68BB-2E1E-4EEF-8581-521529766E48}"/>
                    </a:ext>
                  </a:extLst>
                </p14:cNvPr>
                <p14:cNvContentPartPr/>
                <p14:nvPr/>
              </p14:nvContentPartPr>
              <p14:xfrm>
                <a:off x="3476335" y="2128252"/>
                <a:ext cx="12600" cy="615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51A68BB-2E1E-4EEF-8581-521529766E4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458695" y="2110252"/>
                  <a:ext cx="48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C8F34BA9-AC09-44E9-A03D-F823B3A93DFB}"/>
                    </a:ext>
                  </a:extLst>
                </p14:cNvPr>
                <p14:cNvContentPartPr/>
                <p14:nvPr/>
              </p14:nvContentPartPr>
              <p14:xfrm>
                <a:off x="3539335" y="2014852"/>
                <a:ext cx="831240" cy="4381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8F34BA9-AC09-44E9-A03D-F823B3A93DF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521335" y="1996852"/>
                  <a:ext cx="866880" cy="47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D1CECFFA-ED6D-4785-9043-5A99794AEDB6}"/>
                    </a:ext>
                  </a:extLst>
                </p14:cNvPr>
                <p14:cNvContentPartPr/>
                <p14:nvPr/>
              </p14:nvContentPartPr>
              <p14:xfrm>
                <a:off x="4259335" y="2221492"/>
                <a:ext cx="366840" cy="1080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D1CECFFA-ED6D-4785-9043-5A99794AEDB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241695" y="2203492"/>
                  <a:ext cx="4024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291D3E58-9A99-4955-9BFC-3E9A169B2225}"/>
                    </a:ext>
                  </a:extLst>
                </p14:cNvPr>
                <p14:cNvContentPartPr/>
                <p14:nvPr/>
              </p14:nvContentPartPr>
              <p14:xfrm>
                <a:off x="4531495" y="2108092"/>
                <a:ext cx="447840" cy="2646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291D3E58-9A99-4955-9BFC-3E9A169B222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513495" y="2090452"/>
                  <a:ext cx="48348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5FB7A8F-28BE-42A7-8FB8-077A474F1510}"/>
                    </a:ext>
                  </a:extLst>
                </p14:cNvPr>
                <p14:cNvContentPartPr/>
                <p14:nvPr/>
              </p14:nvContentPartPr>
              <p14:xfrm>
                <a:off x="5314855" y="1987492"/>
                <a:ext cx="397080" cy="5360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5FB7A8F-28BE-42A7-8FB8-077A474F151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296855" y="1969492"/>
                  <a:ext cx="432720" cy="57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12B0CB6-8311-460A-9820-86487C63412D}"/>
                    </a:ext>
                  </a:extLst>
                </p14:cNvPr>
                <p14:cNvContentPartPr/>
                <p14:nvPr/>
              </p14:nvContentPartPr>
              <p14:xfrm>
                <a:off x="5683495" y="2144452"/>
                <a:ext cx="769320" cy="1990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12B0CB6-8311-460A-9820-86487C63412D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665855" y="2126812"/>
                  <a:ext cx="8049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D33DEB8-C28A-4AAB-8D10-A768C811764F}"/>
                    </a:ext>
                  </a:extLst>
                </p14:cNvPr>
                <p14:cNvContentPartPr/>
                <p14:nvPr/>
              </p14:nvContentPartPr>
              <p14:xfrm>
                <a:off x="6758455" y="1913332"/>
                <a:ext cx="135360" cy="4302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D33DEB8-C28A-4AAB-8D10-A768C811764F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740455" y="1895692"/>
                  <a:ext cx="171000" cy="46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1906C755-172A-44E8-957A-9E0C272A5E14}"/>
                    </a:ext>
                  </a:extLst>
                </p14:cNvPr>
                <p14:cNvContentPartPr/>
                <p14:nvPr/>
              </p14:nvContentPartPr>
              <p14:xfrm>
                <a:off x="6816775" y="1983172"/>
                <a:ext cx="528120" cy="3117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1906C755-172A-44E8-957A-9E0C272A5E14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798775" y="1965172"/>
                  <a:ext cx="56376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BD5B0156-3BAF-4A04-BE6A-B5A876BEC5F0}"/>
                    </a:ext>
                  </a:extLst>
                </p14:cNvPr>
                <p14:cNvContentPartPr/>
                <p14:nvPr/>
              </p14:nvContentPartPr>
              <p14:xfrm>
                <a:off x="7633975" y="1770772"/>
                <a:ext cx="1052280" cy="579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BD5B0156-3BAF-4A04-BE6A-B5A876BEC5F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616335" y="1753132"/>
                  <a:ext cx="1087920" cy="61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1254D833-7048-42C9-8344-496111D58146}"/>
                    </a:ext>
                  </a:extLst>
                </p14:cNvPr>
                <p14:cNvContentPartPr/>
                <p14:nvPr/>
              </p14:nvContentPartPr>
              <p14:xfrm>
                <a:off x="8869855" y="1779412"/>
                <a:ext cx="861840" cy="5108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1254D833-7048-42C9-8344-496111D5814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851855" y="1761412"/>
                  <a:ext cx="897480" cy="54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E5315DE-283A-49E1-8B32-24035D1BD460}"/>
                    </a:ext>
                  </a:extLst>
                </p14:cNvPr>
                <p14:cNvContentPartPr/>
                <p14:nvPr/>
              </p14:nvContentPartPr>
              <p14:xfrm>
                <a:off x="216895" y="2820532"/>
                <a:ext cx="905040" cy="4978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E5315DE-283A-49E1-8B32-24035D1BD46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98895" y="2802892"/>
                  <a:ext cx="940680" cy="53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7283BFD-7331-4886-BA80-8C5740B9C2A6}"/>
                    </a:ext>
                  </a:extLst>
                </p14:cNvPr>
                <p14:cNvContentPartPr/>
                <p14:nvPr/>
              </p14:nvContentPartPr>
              <p14:xfrm>
                <a:off x="1017175" y="2798212"/>
                <a:ext cx="462240" cy="30204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7283BFD-7331-4886-BA80-8C5740B9C2A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99175" y="2780572"/>
                  <a:ext cx="49788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B7D937A-656C-436B-B2F7-F8CF2BC6956C}"/>
                    </a:ext>
                  </a:extLst>
                </p14:cNvPr>
                <p14:cNvContentPartPr/>
                <p14:nvPr/>
              </p14:nvContentPartPr>
              <p14:xfrm>
                <a:off x="2136775" y="2803252"/>
                <a:ext cx="190080" cy="2998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B7D937A-656C-436B-B2F7-F8CF2BC6956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118775" y="2785612"/>
                  <a:ext cx="22572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11806303-B397-4E81-A95C-D2F9CD9108A8}"/>
                    </a:ext>
                  </a:extLst>
                </p14:cNvPr>
                <p14:cNvContentPartPr/>
                <p14:nvPr/>
              </p14:nvContentPartPr>
              <p14:xfrm>
                <a:off x="2213095" y="2954812"/>
                <a:ext cx="239760" cy="1634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11806303-B397-4E81-A95C-D2F9CD9108A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195095" y="2936812"/>
                  <a:ext cx="2754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A768255F-5261-4F28-9BE2-A28740AF35A7}"/>
                    </a:ext>
                  </a:extLst>
                </p14:cNvPr>
                <p14:cNvContentPartPr/>
                <p14:nvPr/>
              </p14:nvContentPartPr>
              <p14:xfrm>
                <a:off x="2415415" y="2675452"/>
                <a:ext cx="188640" cy="1692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A768255F-5261-4F28-9BE2-A28740AF35A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397415" y="2657452"/>
                  <a:ext cx="2242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D549BA75-0998-4FAB-89AC-329636787DC8}"/>
                    </a:ext>
                  </a:extLst>
                </p14:cNvPr>
                <p14:cNvContentPartPr/>
                <p14:nvPr/>
              </p14:nvContentPartPr>
              <p14:xfrm>
                <a:off x="2794855" y="2801452"/>
                <a:ext cx="317520" cy="1886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D549BA75-0998-4FAB-89AC-329636787DC8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776855" y="2783812"/>
                  <a:ext cx="3531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0B6EB8C8-4A29-45CE-8AB3-4865954ADDB5}"/>
                    </a:ext>
                  </a:extLst>
                </p14:cNvPr>
                <p14:cNvContentPartPr/>
                <p14:nvPr/>
              </p14:nvContentPartPr>
              <p14:xfrm>
                <a:off x="2785855" y="3095932"/>
                <a:ext cx="246600" cy="324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0B6EB8C8-4A29-45CE-8AB3-4865954ADDB5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768215" y="3078292"/>
                  <a:ext cx="282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636248BB-9A43-4762-A4F1-0F8092734948}"/>
                    </a:ext>
                  </a:extLst>
                </p14:cNvPr>
                <p14:cNvContentPartPr/>
                <p14:nvPr/>
              </p14:nvContentPartPr>
              <p14:xfrm>
                <a:off x="3329815" y="2751772"/>
                <a:ext cx="267120" cy="2667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636248BB-9A43-4762-A4F1-0F809273494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312175" y="2733772"/>
                  <a:ext cx="30276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EE9B5C3C-93EA-4761-800B-80CD52875CBE}"/>
                    </a:ext>
                  </a:extLst>
                </p14:cNvPr>
                <p14:cNvContentPartPr/>
                <p14:nvPr/>
              </p14:nvContentPartPr>
              <p14:xfrm>
                <a:off x="3618895" y="2973532"/>
                <a:ext cx="290160" cy="1987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EE9B5C3C-93EA-4761-800B-80CD52875CBE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601255" y="2955532"/>
                  <a:ext cx="32580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4C982FDF-C314-4EC1-AC5C-B402C29C0C74}"/>
                    </a:ext>
                  </a:extLst>
                </p14:cNvPr>
                <p14:cNvContentPartPr/>
                <p14:nvPr/>
              </p14:nvContentPartPr>
              <p14:xfrm>
                <a:off x="3716455" y="2558452"/>
                <a:ext cx="161280" cy="1843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4C982FDF-C314-4EC1-AC5C-B402C29C0C7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698455" y="2540452"/>
                  <a:ext cx="19692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2B23BAE2-C7AA-4EE6-861A-D884DFDBB9E5}"/>
                    </a:ext>
                  </a:extLst>
                </p14:cNvPr>
                <p14:cNvContentPartPr/>
                <p14:nvPr/>
              </p14:nvContentPartPr>
              <p14:xfrm>
                <a:off x="4356175" y="2623252"/>
                <a:ext cx="662400" cy="5227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2B23BAE2-C7AA-4EE6-861A-D884DFDBB9E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338175" y="2605252"/>
                  <a:ext cx="698040" cy="55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429A5B02-DE82-45B6-8502-25D6D0025681}"/>
                    </a:ext>
                  </a:extLst>
                </p14:cNvPr>
                <p14:cNvContentPartPr/>
                <p14:nvPr/>
              </p14:nvContentPartPr>
              <p14:xfrm>
                <a:off x="5391535" y="2638372"/>
                <a:ext cx="245880" cy="2822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429A5B02-DE82-45B6-8502-25D6D0025681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373535" y="2620372"/>
                  <a:ext cx="28152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A22B4EA0-1252-465C-B0B0-EA66B522238C}"/>
                    </a:ext>
                  </a:extLst>
                </p14:cNvPr>
                <p14:cNvContentPartPr/>
                <p14:nvPr/>
              </p14:nvContentPartPr>
              <p14:xfrm>
                <a:off x="5400895" y="2788492"/>
                <a:ext cx="171360" cy="1760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A22B4EA0-1252-465C-B0B0-EA66B522238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382895" y="2770852"/>
                  <a:ext cx="2070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5C88DF5-8E88-4182-8179-643F9F6929EE}"/>
                    </a:ext>
                  </a:extLst>
                </p14:cNvPr>
                <p14:cNvContentPartPr/>
                <p14:nvPr/>
              </p14:nvContentPartPr>
              <p14:xfrm>
                <a:off x="5590255" y="2818012"/>
                <a:ext cx="145800" cy="2732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5C88DF5-8E88-4182-8179-643F9F6929EE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572255" y="2800012"/>
                  <a:ext cx="1814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91AE7004-C3A0-420F-AD51-D98FE2CA45CE}"/>
                    </a:ext>
                  </a:extLst>
                </p14:cNvPr>
                <p14:cNvContentPartPr/>
                <p14:nvPr/>
              </p14:nvContentPartPr>
              <p14:xfrm>
                <a:off x="6062575" y="2724052"/>
                <a:ext cx="216000" cy="1490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91AE7004-C3A0-420F-AD51-D98FE2CA45C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044575" y="2706412"/>
                  <a:ext cx="2516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04B2EA12-E93F-4A6D-9131-E05E6FD710CB}"/>
                    </a:ext>
                  </a:extLst>
                </p14:cNvPr>
                <p14:cNvContentPartPr/>
                <p14:nvPr/>
              </p14:nvContentPartPr>
              <p14:xfrm>
                <a:off x="6591775" y="2665732"/>
                <a:ext cx="45720" cy="2296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04B2EA12-E93F-4A6D-9131-E05E6FD710CB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574135" y="2648092"/>
                  <a:ext cx="813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0CFD7BD4-C2B3-41F4-99AC-BD5494BD719F}"/>
                    </a:ext>
                  </a:extLst>
                </p14:cNvPr>
                <p14:cNvContentPartPr/>
                <p14:nvPr/>
              </p14:nvContentPartPr>
              <p14:xfrm>
                <a:off x="6763135" y="2705332"/>
                <a:ext cx="153720" cy="1717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0CFD7BD4-C2B3-41F4-99AC-BD5494BD719F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745135" y="2687692"/>
                  <a:ext cx="1893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34E9E9FA-8264-4150-A75B-51DDD8CDDC30}"/>
                    </a:ext>
                  </a:extLst>
                </p14:cNvPr>
                <p14:cNvContentPartPr/>
                <p14:nvPr/>
              </p14:nvContentPartPr>
              <p14:xfrm>
                <a:off x="6953215" y="2428852"/>
                <a:ext cx="36360" cy="1951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34E9E9FA-8264-4150-A75B-51DDD8CDDC30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935215" y="2410852"/>
                  <a:ext cx="7200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8488B23B-569F-424A-BFEC-BBA629F0011F}"/>
                    </a:ext>
                  </a:extLst>
                </p14:cNvPr>
                <p14:cNvContentPartPr/>
                <p14:nvPr/>
              </p14:nvContentPartPr>
              <p14:xfrm>
                <a:off x="7084975" y="2454772"/>
                <a:ext cx="166320" cy="25560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8488B23B-569F-424A-BFEC-BBA629F0011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066975" y="2437132"/>
                  <a:ext cx="2019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8BD2B291-3BB0-4B16-9C26-E960E3F2784F}"/>
                    </a:ext>
                  </a:extLst>
                </p14:cNvPr>
                <p14:cNvContentPartPr/>
                <p14:nvPr/>
              </p14:nvContentPartPr>
              <p14:xfrm>
                <a:off x="7280815" y="2655652"/>
                <a:ext cx="138600" cy="192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8BD2B291-3BB0-4B16-9C26-E960E3F2784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262815" y="2637652"/>
                  <a:ext cx="17424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F509174B-24D8-42AC-BA6A-EDDE3DAE0D41}"/>
                    </a:ext>
                  </a:extLst>
                </p14:cNvPr>
                <p14:cNvContentPartPr/>
                <p14:nvPr/>
              </p14:nvContentPartPr>
              <p14:xfrm>
                <a:off x="7493215" y="2595892"/>
                <a:ext cx="200520" cy="2422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F509174B-24D8-42AC-BA6A-EDDE3DAE0D4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475215" y="2578252"/>
                  <a:ext cx="23616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E7A4580E-3A8E-45A8-8394-588B3BD0792E}"/>
                    </a:ext>
                  </a:extLst>
                </p14:cNvPr>
                <p14:cNvContentPartPr/>
                <p14:nvPr/>
              </p14:nvContentPartPr>
              <p14:xfrm>
                <a:off x="7958695" y="2446852"/>
                <a:ext cx="147600" cy="4597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E7A4580E-3A8E-45A8-8394-588B3BD0792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940695" y="2429212"/>
                  <a:ext cx="183240" cy="49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2DD947B5-FDDD-450C-A235-2CAE8738C1BC}"/>
                    </a:ext>
                  </a:extLst>
                </p14:cNvPr>
                <p14:cNvContentPartPr/>
                <p14:nvPr/>
              </p14:nvContentPartPr>
              <p14:xfrm>
                <a:off x="8236975" y="2506612"/>
                <a:ext cx="206640" cy="1969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2DD947B5-FDDD-450C-A235-2CAE8738C1B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219335" y="2488612"/>
                  <a:ext cx="24228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FD92BBB-0231-49DF-9B6D-7DC101B774F7}"/>
                    </a:ext>
                  </a:extLst>
                </p14:cNvPr>
                <p14:cNvContentPartPr/>
                <p14:nvPr/>
              </p14:nvContentPartPr>
              <p14:xfrm>
                <a:off x="8424895" y="2278372"/>
                <a:ext cx="1242360" cy="4672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FD92BBB-0231-49DF-9B6D-7DC101B774F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407255" y="2260372"/>
                  <a:ext cx="1278000" cy="50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C53B5DF-96E8-4462-A08C-DBCF1C9ADC44}"/>
                    </a:ext>
                  </a:extLst>
                </p14:cNvPr>
                <p14:cNvContentPartPr/>
                <p14:nvPr/>
              </p14:nvContentPartPr>
              <p14:xfrm>
                <a:off x="250375" y="3419212"/>
                <a:ext cx="1451520" cy="401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C53B5DF-96E8-4462-A08C-DBCF1C9ADC4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32375" y="3401572"/>
                  <a:ext cx="148716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14985C97-C5C1-4717-A3AA-D058B296C7B7}"/>
                    </a:ext>
                  </a:extLst>
                </p14:cNvPr>
                <p14:cNvContentPartPr/>
                <p14:nvPr/>
              </p14:nvContentPartPr>
              <p14:xfrm>
                <a:off x="2064415" y="3259732"/>
                <a:ext cx="370800" cy="3654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4985C97-C5C1-4717-A3AA-D058B296C7B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046415" y="3241732"/>
                  <a:ext cx="406440" cy="40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0E4E685-6A67-4B30-9D71-E50720536276}"/>
                    </a:ext>
                  </a:extLst>
                </p14:cNvPr>
                <p14:cNvContentPartPr/>
                <p14:nvPr/>
              </p14:nvContentPartPr>
              <p14:xfrm>
                <a:off x="2335495" y="3229132"/>
                <a:ext cx="534960" cy="3780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00E4E685-6A67-4B30-9D71-E5072053627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317855" y="3211492"/>
                  <a:ext cx="57060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D70BE70C-3574-4AC3-95B0-154184D4A91F}"/>
                    </a:ext>
                  </a:extLst>
                </p14:cNvPr>
                <p14:cNvContentPartPr/>
                <p14:nvPr/>
              </p14:nvContentPartPr>
              <p14:xfrm>
                <a:off x="2793775" y="3408412"/>
                <a:ext cx="144720" cy="309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D70BE70C-3574-4AC3-95B0-154184D4A91F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775775" y="3390412"/>
                  <a:ext cx="1803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C6C907AF-C42F-4F4B-A068-8B9C79E4ECE1}"/>
                    </a:ext>
                  </a:extLst>
                </p14:cNvPr>
                <p14:cNvContentPartPr/>
                <p14:nvPr/>
              </p14:nvContentPartPr>
              <p14:xfrm>
                <a:off x="2844535" y="3446572"/>
                <a:ext cx="295200" cy="1890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C6C907AF-C42F-4F4B-A068-8B9C79E4ECE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826895" y="3428932"/>
                  <a:ext cx="33084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E2569B98-0B31-4D22-A418-BCF2638D245A}"/>
                    </a:ext>
                  </a:extLst>
                </p14:cNvPr>
                <p14:cNvContentPartPr/>
                <p14:nvPr/>
              </p14:nvContentPartPr>
              <p14:xfrm>
                <a:off x="3218575" y="3252532"/>
                <a:ext cx="217800" cy="66312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E2569B98-0B31-4D22-A418-BCF2638D245A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200935" y="3234892"/>
                  <a:ext cx="253440" cy="69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7364734-BBBC-42E6-9E54-0DC1A1EA0EC5}"/>
                    </a:ext>
                  </a:extLst>
                </p14:cNvPr>
                <p14:cNvContentPartPr/>
                <p14:nvPr/>
              </p14:nvContentPartPr>
              <p14:xfrm>
                <a:off x="3948295" y="3246052"/>
                <a:ext cx="586800" cy="3942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7364734-BBBC-42E6-9E54-0DC1A1EA0EC5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930655" y="3228052"/>
                  <a:ext cx="62244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A3E3449-4F7C-4BB5-9843-B7AE20A7BE67}"/>
                    </a:ext>
                  </a:extLst>
                </p14:cNvPr>
                <p14:cNvContentPartPr/>
                <p14:nvPr/>
              </p14:nvContentPartPr>
              <p14:xfrm>
                <a:off x="5633815" y="3460972"/>
                <a:ext cx="374040" cy="986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A3E3449-4F7C-4BB5-9843-B7AE20A7BE6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616175" y="3443332"/>
                  <a:ext cx="409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6814107A-3519-4340-A8A2-EFE352B89C4F}"/>
                    </a:ext>
                  </a:extLst>
                </p14:cNvPr>
                <p14:cNvContentPartPr/>
                <p14:nvPr/>
              </p14:nvContentPartPr>
              <p14:xfrm>
                <a:off x="6313135" y="3247852"/>
                <a:ext cx="260640" cy="4305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6814107A-3519-4340-A8A2-EFE352B89C4F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295135" y="3230212"/>
                  <a:ext cx="296280" cy="46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3F653D81-F021-474C-93E4-6C830A193084}"/>
                    </a:ext>
                  </a:extLst>
                </p14:cNvPr>
                <p14:cNvContentPartPr/>
                <p14:nvPr/>
              </p14:nvContentPartPr>
              <p14:xfrm>
                <a:off x="6589615" y="3535492"/>
                <a:ext cx="259920" cy="2199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3F653D81-F021-474C-93E4-6C830A19308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571615" y="3517492"/>
                  <a:ext cx="2955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443919F5-EE39-4402-B61A-20BF206EEBC9}"/>
                    </a:ext>
                  </a:extLst>
                </p14:cNvPr>
                <p14:cNvContentPartPr/>
                <p14:nvPr/>
              </p14:nvContentPartPr>
              <p14:xfrm>
                <a:off x="6694015" y="3100612"/>
                <a:ext cx="199080" cy="1206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443919F5-EE39-4402-B61A-20BF206EEBC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676015" y="3082972"/>
                  <a:ext cx="2347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89A0BAE6-7337-4E10-A6CC-5FBCAE82BAB2}"/>
                    </a:ext>
                  </a:extLst>
                </p14:cNvPr>
                <p14:cNvContentPartPr/>
                <p14:nvPr/>
              </p14:nvContentPartPr>
              <p14:xfrm>
                <a:off x="4901935" y="3267292"/>
                <a:ext cx="338400" cy="4406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89A0BAE6-7337-4E10-A6CC-5FBCAE82BAB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884295" y="3249652"/>
                  <a:ext cx="374040" cy="47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77C6EE8-12B2-4211-BD17-306E4B1164C2}"/>
                    </a:ext>
                  </a:extLst>
                </p14:cNvPr>
                <p14:cNvContentPartPr/>
                <p14:nvPr/>
              </p14:nvContentPartPr>
              <p14:xfrm>
                <a:off x="5029375" y="3521452"/>
                <a:ext cx="321840" cy="2538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77C6EE8-12B2-4211-BD17-306E4B1164C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011735" y="3503812"/>
                  <a:ext cx="35748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0710D4C6-7AE5-4B3B-ABFA-A86D1C479957}"/>
                    </a:ext>
                  </a:extLst>
                </p14:cNvPr>
                <p14:cNvContentPartPr/>
                <p14:nvPr/>
              </p14:nvContentPartPr>
              <p14:xfrm>
                <a:off x="5315575" y="3080092"/>
                <a:ext cx="167400" cy="14976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0710D4C6-7AE5-4B3B-ABFA-A86D1C47995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297935" y="3062092"/>
                  <a:ext cx="2030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5AACAC23-8E30-4A3F-99BD-85E2C7019730}"/>
                    </a:ext>
                  </a:extLst>
                </p14:cNvPr>
                <p14:cNvContentPartPr/>
                <p14:nvPr/>
              </p14:nvContentPartPr>
              <p14:xfrm>
                <a:off x="7366495" y="3171892"/>
                <a:ext cx="175320" cy="4827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5AACAC23-8E30-4A3F-99BD-85E2C701973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348855" y="3154252"/>
                  <a:ext cx="210960" cy="51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7BBB78F5-C4DA-4D33-A69A-F12C7886C5CE}"/>
                    </a:ext>
                  </a:extLst>
                </p14:cNvPr>
                <p14:cNvContentPartPr/>
                <p14:nvPr/>
              </p14:nvContentPartPr>
              <p14:xfrm>
                <a:off x="7599055" y="3285652"/>
                <a:ext cx="127800" cy="2584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7BBB78F5-C4DA-4D33-A69A-F12C7886C5CE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581055" y="3268012"/>
                  <a:ext cx="16344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548C93FE-C588-4B78-94D4-40738C66CC56}"/>
                    </a:ext>
                  </a:extLst>
                </p14:cNvPr>
                <p14:cNvContentPartPr/>
                <p14:nvPr/>
              </p14:nvContentPartPr>
              <p14:xfrm>
                <a:off x="7796695" y="3293572"/>
                <a:ext cx="178200" cy="1612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548C93FE-C588-4B78-94D4-40738C66CC5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779055" y="3275932"/>
                  <a:ext cx="2138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B3249350-BFFF-45A6-B38C-4085AC38D6EA}"/>
                    </a:ext>
                  </a:extLst>
                </p14:cNvPr>
                <p14:cNvContentPartPr/>
                <p14:nvPr/>
              </p14:nvContentPartPr>
              <p14:xfrm>
                <a:off x="7976695" y="3281332"/>
                <a:ext cx="308880" cy="1652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B3249350-BFFF-45A6-B38C-4085AC38D6E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959055" y="3263692"/>
                  <a:ext cx="3445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F0DE53E0-6432-403C-B8D4-7FA6E8F69443}"/>
                    </a:ext>
                  </a:extLst>
                </p14:cNvPr>
                <p14:cNvContentPartPr/>
                <p14:nvPr/>
              </p14:nvContentPartPr>
              <p14:xfrm>
                <a:off x="8500495" y="3147772"/>
                <a:ext cx="1124640" cy="4629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F0DE53E0-6432-403C-B8D4-7FA6E8F6944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482495" y="3130132"/>
                  <a:ext cx="1160280" cy="49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FA5D6B69-2442-4DBA-80F6-702F9E64720C}"/>
                    </a:ext>
                  </a:extLst>
                </p14:cNvPr>
                <p14:cNvContentPartPr/>
                <p14:nvPr/>
              </p14:nvContentPartPr>
              <p14:xfrm>
                <a:off x="196735" y="3957412"/>
                <a:ext cx="446040" cy="4561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FA5D6B69-2442-4DBA-80F6-702F9E64720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78735" y="3939772"/>
                  <a:ext cx="481680" cy="49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87AAA1DE-FCBF-413B-8C1B-41407AC58A5A}"/>
                    </a:ext>
                  </a:extLst>
                </p14:cNvPr>
                <p14:cNvContentPartPr/>
                <p14:nvPr/>
              </p14:nvContentPartPr>
              <p14:xfrm>
                <a:off x="578335" y="3842212"/>
                <a:ext cx="463680" cy="52812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87AAA1DE-FCBF-413B-8C1B-41407AC58A5A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60695" y="3824212"/>
                  <a:ext cx="499320" cy="56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32660DE-8D78-4BF5-A4A9-722E7E3F32BB}"/>
                    </a:ext>
                  </a:extLst>
                </p14:cNvPr>
                <p14:cNvContentPartPr/>
                <p14:nvPr/>
              </p14:nvContentPartPr>
              <p14:xfrm>
                <a:off x="1015735" y="4135972"/>
                <a:ext cx="168480" cy="187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32660DE-8D78-4BF5-A4A9-722E7E3F32BB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98095" y="4118332"/>
                  <a:ext cx="2041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93B0EFE1-8676-43A8-9796-F5BE552802DF}"/>
                    </a:ext>
                  </a:extLst>
                </p14:cNvPr>
                <p14:cNvContentPartPr/>
                <p14:nvPr/>
              </p14:nvContentPartPr>
              <p14:xfrm>
                <a:off x="1150015" y="4085212"/>
                <a:ext cx="489600" cy="205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93B0EFE1-8676-43A8-9796-F5BE552802D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32375" y="4067572"/>
                  <a:ext cx="5252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C97094C2-C298-4D19-89F2-D336AB4B818E}"/>
                    </a:ext>
                  </a:extLst>
                </p14:cNvPr>
                <p14:cNvContentPartPr/>
                <p14:nvPr/>
              </p14:nvContentPartPr>
              <p14:xfrm>
                <a:off x="1520455" y="3989452"/>
                <a:ext cx="14040" cy="1206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97094C2-C298-4D19-89F2-D336AB4B818E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502815" y="3971812"/>
                  <a:ext cx="496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1086680-EDBA-4280-88B2-0816A61C07A7}"/>
                    </a:ext>
                  </a:extLst>
                </p14:cNvPr>
                <p14:cNvContentPartPr/>
                <p14:nvPr/>
              </p14:nvContentPartPr>
              <p14:xfrm>
                <a:off x="1588855" y="3822412"/>
                <a:ext cx="683640" cy="4420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1086680-EDBA-4280-88B2-0816A61C07A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570855" y="3804412"/>
                  <a:ext cx="71928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3783F372-8530-4BE5-B1F6-9DF7DFCDE194}"/>
                    </a:ext>
                  </a:extLst>
                </p14:cNvPr>
                <p14:cNvContentPartPr/>
                <p14:nvPr/>
              </p14:nvContentPartPr>
              <p14:xfrm>
                <a:off x="2155495" y="4094932"/>
                <a:ext cx="362520" cy="1144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3783F372-8530-4BE5-B1F6-9DF7DFCDE19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137855" y="4076932"/>
                  <a:ext cx="3981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23E5029D-3256-45E5-9719-C86C50E31385}"/>
                    </a:ext>
                  </a:extLst>
                </p14:cNvPr>
                <p14:cNvContentPartPr/>
                <p14:nvPr/>
              </p14:nvContentPartPr>
              <p14:xfrm>
                <a:off x="2458615" y="4004212"/>
                <a:ext cx="662040" cy="2689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23E5029D-3256-45E5-9719-C86C50E31385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440975" y="3986212"/>
                  <a:ext cx="69768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4222960-8E42-4B51-8D66-D4839DDC09F7}"/>
                    </a:ext>
                  </a:extLst>
                </p14:cNvPr>
                <p14:cNvContentPartPr/>
                <p14:nvPr/>
              </p14:nvContentPartPr>
              <p14:xfrm>
                <a:off x="3569575" y="3808012"/>
                <a:ext cx="456480" cy="4399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4222960-8E42-4B51-8D66-D4839DDC09F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551575" y="3790012"/>
                  <a:ext cx="492120" cy="47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20FEE9CD-0FD6-4D56-AE0E-6E0A5158E391}"/>
                    </a:ext>
                  </a:extLst>
                </p14:cNvPr>
                <p14:cNvContentPartPr/>
                <p14:nvPr/>
              </p14:nvContentPartPr>
              <p14:xfrm>
                <a:off x="4073935" y="3987652"/>
                <a:ext cx="694440" cy="22500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20FEE9CD-0FD6-4D56-AE0E-6E0A5158E39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055935" y="3970012"/>
                  <a:ext cx="7300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7651EBE7-8DC9-4731-A922-C7A3F947F4D0}"/>
                    </a:ext>
                  </a:extLst>
                </p14:cNvPr>
                <p14:cNvContentPartPr/>
                <p14:nvPr/>
              </p14:nvContentPartPr>
              <p14:xfrm>
                <a:off x="4625455" y="3811612"/>
                <a:ext cx="10440" cy="27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7651EBE7-8DC9-4731-A922-C7A3F947F4D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607455" y="3793972"/>
                  <a:ext cx="460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5B409EC7-5EF1-4C2D-AD71-44E266571819}"/>
                    </a:ext>
                  </a:extLst>
                </p14:cNvPr>
                <p14:cNvContentPartPr/>
                <p14:nvPr/>
              </p14:nvContentPartPr>
              <p14:xfrm>
                <a:off x="4629055" y="3837172"/>
                <a:ext cx="948600" cy="3607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5B409EC7-5EF1-4C2D-AD71-44E26657181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611415" y="3819532"/>
                  <a:ext cx="98424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9E3CB9E-6DD7-4FFD-8950-D06480781BE3}"/>
                    </a:ext>
                  </a:extLst>
                </p14:cNvPr>
                <p14:cNvContentPartPr/>
                <p14:nvPr/>
              </p14:nvContentPartPr>
              <p14:xfrm>
                <a:off x="5468935" y="3880012"/>
                <a:ext cx="372960" cy="2440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9E3CB9E-6DD7-4FFD-8950-D06480781BE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451295" y="3862012"/>
                  <a:ext cx="40860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0C6BBCA7-A5C2-49F3-BDA7-1556788ABECE}"/>
                    </a:ext>
                  </a:extLst>
                </p14:cNvPr>
                <p14:cNvContentPartPr/>
                <p14:nvPr/>
              </p14:nvContentPartPr>
              <p14:xfrm>
                <a:off x="6031255" y="3786412"/>
                <a:ext cx="87840" cy="3186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0C6BBCA7-A5C2-49F3-BDA7-1556788ABECE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013255" y="3768412"/>
                  <a:ext cx="12348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A5EBF2D9-641C-45AE-9CA4-CBB4309CC627}"/>
                    </a:ext>
                  </a:extLst>
                </p14:cNvPr>
                <p14:cNvContentPartPr/>
                <p14:nvPr/>
              </p14:nvContentPartPr>
              <p14:xfrm>
                <a:off x="293575" y="4755892"/>
                <a:ext cx="194760" cy="3513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A5EBF2D9-641C-45AE-9CA4-CBB4309CC62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75935" y="4737892"/>
                  <a:ext cx="23040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450CB308-E63B-4079-874A-623856B97A5C}"/>
                    </a:ext>
                  </a:extLst>
                </p14:cNvPr>
                <p14:cNvContentPartPr/>
                <p14:nvPr/>
              </p14:nvContentPartPr>
              <p14:xfrm>
                <a:off x="415975" y="4741492"/>
                <a:ext cx="316440" cy="3391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450CB308-E63B-4079-874A-623856B97A5C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98335" y="4723492"/>
                  <a:ext cx="35208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0E066C35-FE3F-4D86-80B6-CC1032647203}"/>
                    </a:ext>
                  </a:extLst>
                </p14:cNvPr>
                <p14:cNvContentPartPr/>
                <p14:nvPr/>
              </p14:nvContentPartPr>
              <p14:xfrm>
                <a:off x="711175" y="4876132"/>
                <a:ext cx="176760" cy="396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0E066C35-FE3F-4D86-80B6-CC103264720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93535" y="4858492"/>
                  <a:ext cx="2124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F3EBD377-2EE2-46E2-B23A-F74058A2D8C2}"/>
                    </a:ext>
                  </a:extLst>
                </p14:cNvPr>
                <p14:cNvContentPartPr/>
                <p14:nvPr/>
              </p14:nvContentPartPr>
              <p14:xfrm>
                <a:off x="1304095" y="4685692"/>
                <a:ext cx="243720" cy="3675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F3EBD377-2EE2-46E2-B23A-F74058A2D8C2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286095" y="4667692"/>
                  <a:ext cx="27936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9B46A509-AD1D-4B24-B609-F49BB5775AD2}"/>
                    </a:ext>
                  </a:extLst>
                </p14:cNvPr>
                <p14:cNvContentPartPr/>
                <p14:nvPr/>
              </p14:nvContentPartPr>
              <p14:xfrm>
                <a:off x="1390855" y="4820332"/>
                <a:ext cx="97920" cy="2174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9B46A509-AD1D-4B24-B609-F49BB5775AD2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372855" y="4802332"/>
                  <a:ext cx="1335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AD36DD9-5F03-46DD-B2DB-CB5A61E74A6B}"/>
                    </a:ext>
                  </a:extLst>
                </p14:cNvPr>
                <p14:cNvContentPartPr/>
                <p14:nvPr/>
              </p14:nvContentPartPr>
              <p14:xfrm>
                <a:off x="1532695" y="4822132"/>
                <a:ext cx="236880" cy="2476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AD36DD9-5F03-46DD-B2DB-CB5A61E74A6B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15055" y="4804492"/>
                  <a:ext cx="27252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475F979A-9069-4137-9A58-C32ACF4A9E3E}"/>
                    </a:ext>
                  </a:extLst>
                </p14:cNvPr>
                <p14:cNvContentPartPr/>
                <p14:nvPr/>
              </p14:nvContentPartPr>
              <p14:xfrm>
                <a:off x="2065495" y="4723492"/>
                <a:ext cx="391320" cy="14364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75F979A-9069-4137-9A58-C32ACF4A9E3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047495" y="4705852"/>
                  <a:ext cx="4269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0DF18BC-716D-45BD-ADE5-F04F8A33D82D}"/>
                    </a:ext>
                  </a:extLst>
                </p14:cNvPr>
                <p14:cNvContentPartPr/>
                <p14:nvPr/>
              </p14:nvContentPartPr>
              <p14:xfrm>
                <a:off x="2715295" y="4605412"/>
                <a:ext cx="65520" cy="3438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0DF18BC-716D-45BD-ADE5-F04F8A33D82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697655" y="4587772"/>
                  <a:ext cx="10116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EDC13581-9432-45F0-A502-E6E1E5D941CC}"/>
                    </a:ext>
                  </a:extLst>
                </p14:cNvPr>
                <p14:cNvContentPartPr/>
                <p14:nvPr/>
              </p14:nvContentPartPr>
              <p14:xfrm>
                <a:off x="2923735" y="4429732"/>
                <a:ext cx="311400" cy="464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EDC13581-9432-45F0-A502-E6E1E5D941C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905735" y="4412092"/>
                  <a:ext cx="347040" cy="49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6C6B09D7-3270-4B70-8418-F66DFF4470C1}"/>
                    </a:ext>
                  </a:extLst>
                </p14:cNvPr>
                <p14:cNvContentPartPr/>
                <p14:nvPr/>
              </p14:nvContentPartPr>
              <p14:xfrm>
                <a:off x="3312895" y="4458172"/>
                <a:ext cx="156600" cy="3070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6C6B09D7-3270-4B70-8418-F66DFF4470C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295255" y="4440532"/>
                  <a:ext cx="1922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CB3F600E-7B5D-44D8-A1B4-586CF0DFA649}"/>
                    </a:ext>
                  </a:extLst>
                </p14:cNvPr>
                <p14:cNvContentPartPr/>
                <p14:nvPr/>
              </p14:nvContentPartPr>
              <p14:xfrm>
                <a:off x="3589735" y="4646092"/>
                <a:ext cx="212760" cy="20088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CB3F600E-7B5D-44D8-A1B4-586CF0DFA649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571735" y="4628092"/>
                  <a:ext cx="2484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DD6B9FF1-2AD4-4381-AF23-A86835350035}"/>
                    </a:ext>
                  </a:extLst>
                </p14:cNvPr>
                <p14:cNvContentPartPr/>
                <p14:nvPr/>
              </p14:nvContentPartPr>
              <p14:xfrm>
                <a:off x="3888175" y="4617652"/>
                <a:ext cx="255960" cy="2156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DD6B9FF1-2AD4-4381-AF23-A8683535003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870175" y="4600012"/>
                  <a:ext cx="2916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AB76D990-45F1-4757-9F17-8BD6E66DE896}"/>
                    </a:ext>
                  </a:extLst>
                </p14:cNvPr>
                <p14:cNvContentPartPr/>
                <p14:nvPr/>
              </p14:nvContentPartPr>
              <p14:xfrm>
                <a:off x="4698175" y="4626292"/>
                <a:ext cx="192240" cy="540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AB76D990-45F1-4757-9F17-8BD6E66DE89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680175" y="4608292"/>
                  <a:ext cx="2278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DF04ACBD-1767-48BA-BE94-9B84E123ED21}"/>
                    </a:ext>
                  </a:extLst>
                </p14:cNvPr>
                <p14:cNvContentPartPr/>
                <p14:nvPr/>
              </p14:nvContentPartPr>
              <p14:xfrm>
                <a:off x="4752535" y="4741132"/>
                <a:ext cx="107640" cy="972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DF04ACBD-1767-48BA-BE94-9B84E123ED21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734895" y="4723492"/>
                  <a:ext cx="1432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6D983AA5-602E-4F5B-BD1D-91318DA30FF9}"/>
                    </a:ext>
                  </a:extLst>
                </p14:cNvPr>
                <p14:cNvContentPartPr/>
                <p14:nvPr/>
              </p14:nvContentPartPr>
              <p14:xfrm>
                <a:off x="4880335" y="4545292"/>
                <a:ext cx="193680" cy="3088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6D983AA5-602E-4F5B-BD1D-91318DA30FF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862695" y="4527652"/>
                  <a:ext cx="22932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E88A366D-AA91-4CB1-9CF6-6EBB37D1508C}"/>
                    </a:ext>
                  </a:extLst>
                </p14:cNvPr>
                <p14:cNvContentPartPr/>
                <p14:nvPr/>
              </p14:nvContentPartPr>
              <p14:xfrm>
                <a:off x="5511055" y="4528732"/>
                <a:ext cx="284760" cy="2376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E88A366D-AA91-4CB1-9CF6-6EBB37D1508C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493415" y="4511092"/>
                  <a:ext cx="3204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ACA25836-3093-43B3-816F-171F70699578}"/>
                    </a:ext>
                  </a:extLst>
                </p14:cNvPr>
                <p14:cNvContentPartPr/>
                <p14:nvPr/>
              </p14:nvContentPartPr>
              <p14:xfrm>
                <a:off x="6105775" y="4543492"/>
                <a:ext cx="419400" cy="1558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ACA25836-3093-43B3-816F-171F7069957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087775" y="4525492"/>
                  <a:ext cx="4550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F49EE85C-AC3A-4A51-97D4-2A5F066DE8C2}"/>
                    </a:ext>
                  </a:extLst>
                </p14:cNvPr>
                <p14:cNvContentPartPr/>
                <p14:nvPr/>
              </p14:nvContentPartPr>
              <p14:xfrm>
                <a:off x="6810655" y="4704772"/>
                <a:ext cx="951120" cy="248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F49EE85C-AC3A-4A51-97D4-2A5F066DE8C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792655" y="4687132"/>
                  <a:ext cx="9867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4D95075F-1A7A-4881-BF52-15BE7E3843D4}"/>
                    </a:ext>
                  </a:extLst>
                </p14:cNvPr>
                <p14:cNvContentPartPr/>
                <p14:nvPr/>
              </p14:nvContentPartPr>
              <p14:xfrm>
                <a:off x="7308895" y="4804492"/>
                <a:ext cx="275760" cy="3380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4D95075F-1A7A-4881-BF52-15BE7E3843D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291255" y="4786492"/>
                  <a:ext cx="31140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F0AC5B33-AF82-4DAE-922F-88E9C2CD84F3}"/>
                    </a:ext>
                  </a:extLst>
                </p14:cNvPr>
                <p14:cNvContentPartPr/>
                <p14:nvPr/>
              </p14:nvContentPartPr>
              <p14:xfrm>
                <a:off x="7302055" y="4948492"/>
                <a:ext cx="195840" cy="1767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F0AC5B33-AF82-4DAE-922F-88E9C2CD84F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284415" y="4930492"/>
                  <a:ext cx="23148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C086A0FD-E135-4EA9-8F52-D01666AAFBD0}"/>
                    </a:ext>
                  </a:extLst>
                </p14:cNvPr>
                <p14:cNvContentPartPr/>
                <p14:nvPr/>
              </p14:nvContentPartPr>
              <p14:xfrm>
                <a:off x="7508335" y="5023372"/>
                <a:ext cx="201600" cy="2721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C086A0FD-E135-4EA9-8F52-D01666AAFBD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490695" y="5005732"/>
                  <a:ext cx="23724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25EB616A-3B03-4640-9ABD-872A1329B46C}"/>
                    </a:ext>
                  </a:extLst>
                </p14:cNvPr>
                <p14:cNvContentPartPr/>
                <p14:nvPr/>
              </p14:nvContentPartPr>
              <p14:xfrm>
                <a:off x="7956895" y="4477972"/>
                <a:ext cx="328680" cy="1882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25EB616A-3B03-4640-9ABD-872A1329B46C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938895" y="4459972"/>
                  <a:ext cx="3643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D0EA39B2-B06B-4F87-B715-29B387E31B7F}"/>
                    </a:ext>
                  </a:extLst>
                </p14:cNvPr>
                <p14:cNvContentPartPr/>
                <p14:nvPr/>
              </p14:nvContentPartPr>
              <p14:xfrm>
                <a:off x="8445775" y="4314172"/>
                <a:ext cx="60120" cy="3870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D0EA39B2-B06B-4F87-B715-29B387E31B7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427775" y="4296172"/>
                  <a:ext cx="9576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133A877D-8D5E-4A86-863E-7DCC9CA1A76B}"/>
                    </a:ext>
                  </a:extLst>
                </p14:cNvPr>
                <p14:cNvContentPartPr/>
                <p14:nvPr/>
              </p14:nvContentPartPr>
              <p14:xfrm>
                <a:off x="8637295" y="4438732"/>
                <a:ext cx="103680" cy="2088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133A877D-8D5E-4A86-863E-7DCC9CA1A76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619295" y="4421092"/>
                  <a:ext cx="1393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53B354B4-412B-4F05-A334-55E5A6E255D1}"/>
                    </a:ext>
                  </a:extLst>
                </p14:cNvPr>
                <p14:cNvContentPartPr/>
                <p14:nvPr/>
              </p14:nvContentPartPr>
              <p14:xfrm>
                <a:off x="8763295" y="4228132"/>
                <a:ext cx="98640" cy="2736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53B354B4-412B-4F05-A334-55E5A6E255D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745655" y="4210132"/>
                  <a:ext cx="1342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7DC33011-4C08-42B7-A6FC-A36D41FE04BD}"/>
                    </a:ext>
                  </a:extLst>
                </p14:cNvPr>
                <p14:cNvContentPartPr/>
                <p14:nvPr/>
              </p14:nvContentPartPr>
              <p14:xfrm>
                <a:off x="9056335" y="4033372"/>
                <a:ext cx="212040" cy="3024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7DC33011-4C08-42B7-A6FC-A36D41FE04B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038335" y="4015372"/>
                  <a:ext cx="24768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0CA51080-2D17-4BA5-8769-2DA117CE3C38}"/>
                    </a:ext>
                  </a:extLst>
                </p14:cNvPr>
                <p14:cNvContentPartPr/>
                <p14:nvPr/>
              </p14:nvContentPartPr>
              <p14:xfrm>
                <a:off x="528655" y="5357092"/>
                <a:ext cx="204120" cy="3535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0CA51080-2D17-4BA5-8769-2DA117CE3C3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10655" y="5339092"/>
                  <a:ext cx="23976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D9F0987-57A5-4F33-AC5A-71F4AB17E804}"/>
                    </a:ext>
                  </a:extLst>
                </p14:cNvPr>
                <p14:cNvContentPartPr/>
                <p14:nvPr/>
              </p14:nvContentPartPr>
              <p14:xfrm>
                <a:off x="561775" y="5462212"/>
                <a:ext cx="119160" cy="21816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D9F0987-57A5-4F33-AC5A-71F4AB17E80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43775" y="5444212"/>
                  <a:ext cx="15480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4A475FBC-CF68-4564-A77B-D32005747ECC}"/>
                    </a:ext>
                  </a:extLst>
                </p14:cNvPr>
                <p14:cNvContentPartPr/>
                <p14:nvPr/>
              </p14:nvContentPartPr>
              <p14:xfrm>
                <a:off x="753295" y="5527372"/>
                <a:ext cx="350280" cy="1857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4A475FBC-CF68-4564-A77B-D32005747EC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35655" y="5509732"/>
                  <a:ext cx="385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C942C850-E2E6-4C25-BD18-EDEEB8D93AD8}"/>
                    </a:ext>
                  </a:extLst>
                </p14:cNvPr>
                <p14:cNvContentPartPr/>
                <p14:nvPr/>
              </p14:nvContentPartPr>
              <p14:xfrm>
                <a:off x="549535" y="5546452"/>
                <a:ext cx="57240" cy="248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C942C850-E2E6-4C25-BD18-EDEEB8D93AD8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31535" y="5528812"/>
                  <a:ext cx="928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6A6BFDAE-EF08-4672-AA60-45AB3571EEB7}"/>
                    </a:ext>
                  </a:extLst>
                </p14:cNvPr>
                <p14:cNvContentPartPr/>
                <p14:nvPr/>
              </p14:nvContentPartPr>
              <p14:xfrm>
                <a:off x="975055" y="5465812"/>
                <a:ext cx="426240" cy="4546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6A6BFDAE-EF08-4672-AA60-45AB3571EEB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57415" y="5448172"/>
                  <a:ext cx="46188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CA2909B4-E155-4AC3-9BC5-C69294E4E32F}"/>
                    </a:ext>
                  </a:extLst>
                </p14:cNvPr>
                <p14:cNvContentPartPr/>
                <p14:nvPr/>
              </p14:nvContentPartPr>
              <p14:xfrm>
                <a:off x="1367095" y="5602612"/>
                <a:ext cx="14760" cy="57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CA2909B4-E155-4AC3-9BC5-C69294E4E32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349095" y="5584612"/>
                  <a:ext cx="504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486B0436-F2AA-492F-AADD-5F14B2322463}"/>
                    </a:ext>
                  </a:extLst>
                </p14:cNvPr>
                <p14:cNvContentPartPr/>
                <p14:nvPr/>
              </p14:nvContentPartPr>
              <p14:xfrm>
                <a:off x="1107175" y="5206612"/>
                <a:ext cx="212760" cy="56520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486B0436-F2AA-492F-AADD-5F14B232246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89175" y="5188612"/>
                  <a:ext cx="248400" cy="60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FAF0EDF1-4F5C-4FDA-A5D0-726B3FE3B7A1}"/>
                    </a:ext>
                  </a:extLst>
                </p14:cNvPr>
                <p14:cNvContentPartPr/>
                <p14:nvPr/>
              </p14:nvContentPartPr>
              <p14:xfrm>
                <a:off x="1146055" y="5473732"/>
                <a:ext cx="178200" cy="871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FAF0EDF1-4F5C-4FDA-A5D0-726B3FE3B7A1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128415" y="5455732"/>
                  <a:ext cx="2138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73A9642D-A5EC-4AC4-9DAB-90E483326EEE}"/>
                    </a:ext>
                  </a:extLst>
                </p14:cNvPr>
                <p14:cNvContentPartPr/>
                <p14:nvPr/>
              </p14:nvContentPartPr>
              <p14:xfrm>
                <a:off x="1300495" y="5227132"/>
                <a:ext cx="1780560" cy="7250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73A9642D-A5EC-4AC4-9DAB-90E483326EEE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282495" y="5209492"/>
                  <a:ext cx="1816200" cy="76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1E2AC26C-3D9B-48C3-BF7C-73D3CE814E78}"/>
                    </a:ext>
                  </a:extLst>
                </p14:cNvPr>
                <p14:cNvContentPartPr/>
                <p14:nvPr/>
              </p14:nvContentPartPr>
              <p14:xfrm>
                <a:off x="2905735" y="5527012"/>
                <a:ext cx="295560" cy="1368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1E2AC26C-3D9B-48C3-BF7C-73D3CE814E78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887735" y="5509012"/>
                  <a:ext cx="3312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31A9148-61F6-44A2-AD2C-3399A7DD955E}"/>
                    </a:ext>
                  </a:extLst>
                </p14:cNvPr>
                <p14:cNvContentPartPr/>
                <p14:nvPr/>
              </p14:nvContentPartPr>
              <p14:xfrm>
                <a:off x="3141175" y="5407132"/>
                <a:ext cx="468360" cy="29088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31A9148-61F6-44A2-AD2C-3399A7DD955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123175" y="5389132"/>
                  <a:ext cx="50400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1D48DF16-1526-4AEA-B968-FAAE4216F918}"/>
                    </a:ext>
                  </a:extLst>
                </p14:cNvPr>
                <p14:cNvContentPartPr/>
                <p14:nvPr/>
              </p14:nvContentPartPr>
              <p14:xfrm>
                <a:off x="4099855" y="5469052"/>
                <a:ext cx="71640" cy="212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1D48DF16-1526-4AEA-B968-FAAE4216F918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082215" y="5451412"/>
                  <a:ext cx="1072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4D55FA23-A899-4586-96D3-12DC4839C93F}"/>
                    </a:ext>
                  </a:extLst>
                </p14:cNvPr>
                <p14:cNvContentPartPr/>
                <p14:nvPr/>
              </p14:nvContentPartPr>
              <p14:xfrm>
                <a:off x="3923815" y="5273212"/>
                <a:ext cx="395640" cy="4773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4D55FA23-A899-4586-96D3-12DC4839C93F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906175" y="5255212"/>
                  <a:ext cx="431280" cy="51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201569A1-EB54-426E-8DD4-FD8A72DE185B}"/>
                    </a:ext>
                  </a:extLst>
                </p14:cNvPr>
                <p14:cNvContentPartPr/>
                <p14:nvPr/>
              </p14:nvContentPartPr>
              <p14:xfrm>
                <a:off x="4792495" y="5364652"/>
                <a:ext cx="106920" cy="3974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201569A1-EB54-426E-8DD4-FD8A72DE185B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774495" y="5346652"/>
                  <a:ext cx="14256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894F69E8-6E87-473B-AF3B-7585C13F2747}"/>
                    </a:ext>
                  </a:extLst>
                </p14:cNvPr>
                <p14:cNvContentPartPr/>
                <p14:nvPr/>
              </p14:nvContentPartPr>
              <p14:xfrm>
                <a:off x="4981135" y="5429812"/>
                <a:ext cx="55440" cy="2779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894F69E8-6E87-473B-AF3B-7585C13F274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963495" y="5412172"/>
                  <a:ext cx="9108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EBF711F5-DF10-4D39-8531-73F1C8E0B709}"/>
                    </a:ext>
                  </a:extLst>
                </p14:cNvPr>
                <p14:cNvContentPartPr/>
                <p14:nvPr/>
              </p14:nvContentPartPr>
              <p14:xfrm>
                <a:off x="4969615" y="5394172"/>
                <a:ext cx="216360" cy="32868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EBF711F5-DF10-4D39-8531-73F1C8E0B70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951975" y="5376172"/>
                  <a:ext cx="2520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5D11DEF0-8452-49D9-9D21-1134FD1604F8}"/>
                    </a:ext>
                  </a:extLst>
                </p14:cNvPr>
                <p14:cNvContentPartPr/>
                <p14:nvPr/>
              </p14:nvContentPartPr>
              <p14:xfrm>
                <a:off x="5902375" y="5273572"/>
                <a:ext cx="76320" cy="4248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5D11DEF0-8452-49D9-9D21-1134FD1604F8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884375" y="5255932"/>
                  <a:ext cx="11196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D2B915ED-A8C8-4601-9627-FF786C93392C}"/>
                    </a:ext>
                  </a:extLst>
                </p14:cNvPr>
                <p14:cNvContentPartPr/>
                <p14:nvPr/>
              </p14:nvContentPartPr>
              <p14:xfrm>
                <a:off x="5897695" y="5485612"/>
                <a:ext cx="243720" cy="1238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D2B915ED-A8C8-4601-9627-FF786C93392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879695" y="5467612"/>
                  <a:ext cx="2793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7CE93D60-BED7-4359-AEE2-4DD56C961167}"/>
                    </a:ext>
                  </a:extLst>
                </p14:cNvPr>
                <p14:cNvContentPartPr/>
                <p14:nvPr/>
              </p14:nvContentPartPr>
              <p14:xfrm>
                <a:off x="6492055" y="5497492"/>
                <a:ext cx="261000" cy="2134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7CE93D60-BED7-4359-AEE2-4DD56C961167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474415" y="5479852"/>
                  <a:ext cx="29664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DC73A430-6EA9-40ED-9D26-C622A199D989}"/>
                    </a:ext>
                  </a:extLst>
                </p14:cNvPr>
                <p14:cNvContentPartPr/>
                <p14:nvPr/>
              </p14:nvContentPartPr>
              <p14:xfrm>
                <a:off x="6882295" y="5551852"/>
                <a:ext cx="204840" cy="853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DC73A430-6EA9-40ED-9D26-C622A199D989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6864295" y="5534212"/>
                  <a:ext cx="240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E106F4C6-EC8B-4052-8E0B-167237E3AAAE}"/>
                    </a:ext>
                  </a:extLst>
                </p14:cNvPr>
                <p14:cNvContentPartPr/>
                <p14:nvPr/>
              </p14:nvContentPartPr>
              <p14:xfrm>
                <a:off x="7319695" y="5481292"/>
                <a:ext cx="26280" cy="2289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E106F4C6-EC8B-4052-8E0B-167237E3AAA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7302055" y="5463652"/>
                  <a:ext cx="619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A06FBCDE-A0C4-44A0-8717-5C9B180BB1A4}"/>
                    </a:ext>
                  </a:extLst>
                </p14:cNvPr>
                <p14:cNvContentPartPr/>
                <p14:nvPr/>
              </p14:nvContentPartPr>
              <p14:xfrm>
                <a:off x="7443535" y="5493532"/>
                <a:ext cx="138240" cy="21312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A06FBCDE-A0C4-44A0-8717-5C9B180BB1A4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425535" y="5475532"/>
                  <a:ext cx="1738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2ADDD5C5-2BD3-495C-AD2B-C1A03B579659}"/>
                    </a:ext>
                  </a:extLst>
                </p14:cNvPr>
                <p14:cNvContentPartPr/>
                <p14:nvPr/>
              </p14:nvContentPartPr>
              <p14:xfrm>
                <a:off x="7685815" y="5363212"/>
                <a:ext cx="130680" cy="493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2ADDD5C5-2BD3-495C-AD2B-C1A03B579659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7667815" y="5345572"/>
                  <a:ext cx="1663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79CBCF5E-A6E8-4E2A-940D-48E9664C178E}"/>
                    </a:ext>
                  </a:extLst>
                </p14:cNvPr>
                <p14:cNvContentPartPr/>
                <p14:nvPr/>
              </p14:nvContentPartPr>
              <p14:xfrm>
                <a:off x="7961935" y="5196892"/>
                <a:ext cx="163080" cy="24408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79CBCF5E-A6E8-4E2A-940D-48E9664C178E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7943935" y="5178892"/>
                  <a:ext cx="19872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732123C3-60D2-437E-99E6-2C59583348A8}"/>
                    </a:ext>
                  </a:extLst>
                </p14:cNvPr>
                <p14:cNvContentPartPr/>
                <p14:nvPr/>
              </p14:nvContentPartPr>
              <p14:xfrm>
                <a:off x="8429575" y="5071612"/>
                <a:ext cx="992160" cy="44712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732123C3-60D2-437E-99E6-2C59583348A8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411935" y="5053612"/>
                  <a:ext cx="102780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125EB2F1-8604-452F-83DA-2AF322CF0FEB}"/>
                    </a:ext>
                  </a:extLst>
                </p14:cNvPr>
                <p14:cNvContentPartPr/>
                <p14:nvPr/>
              </p14:nvContentPartPr>
              <p14:xfrm>
                <a:off x="332815" y="5944612"/>
                <a:ext cx="92880" cy="50580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125EB2F1-8604-452F-83DA-2AF322CF0FE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14815" y="5926612"/>
                  <a:ext cx="128520" cy="54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30E145C2-CDFA-4F13-806D-67E29CEB4239}"/>
                    </a:ext>
                  </a:extLst>
                </p14:cNvPr>
                <p14:cNvContentPartPr/>
                <p14:nvPr/>
              </p14:nvContentPartPr>
              <p14:xfrm>
                <a:off x="260095" y="6141172"/>
                <a:ext cx="321120" cy="15588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30E145C2-CDFA-4F13-806D-67E29CEB4239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42455" y="6123172"/>
                  <a:ext cx="3567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24D9D4DD-265F-4B29-AA2F-0737260FDE19}"/>
                    </a:ext>
                  </a:extLst>
                </p14:cNvPr>
                <p14:cNvContentPartPr/>
                <p14:nvPr/>
              </p14:nvContentPartPr>
              <p14:xfrm>
                <a:off x="1043815" y="6137932"/>
                <a:ext cx="484920" cy="24336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24D9D4DD-265F-4B29-AA2F-0737260FDE1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25815" y="6119932"/>
                  <a:ext cx="5205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B84B161A-E31D-4E27-8B1C-C12EE31F068C}"/>
                    </a:ext>
                  </a:extLst>
                </p14:cNvPr>
                <p14:cNvContentPartPr/>
                <p14:nvPr/>
              </p14:nvContentPartPr>
              <p14:xfrm>
                <a:off x="1633135" y="6120292"/>
                <a:ext cx="163080" cy="23184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B84B161A-E31D-4E27-8B1C-C12EE31F068C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615495" y="6102292"/>
                  <a:ext cx="1987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E4C7A63B-C0CD-46B3-90BB-560C9E0CD51D}"/>
                    </a:ext>
                  </a:extLst>
                </p14:cNvPr>
                <p14:cNvContentPartPr/>
                <p14:nvPr/>
              </p14:nvContentPartPr>
              <p14:xfrm>
                <a:off x="1826815" y="5816452"/>
                <a:ext cx="626040" cy="51948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E4C7A63B-C0CD-46B3-90BB-560C9E0CD51D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809175" y="5798812"/>
                  <a:ext cx="66168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D9472193-0F4C-4CAC-92A5-FAEE64E600D8}"/>
                    </a:ext>
                  </a:extLst>
                </p14:cNvPr>
                <p14:cNvContentPartPr/>
                <p14:nvPr/>
              </p14:nvContentPartPr>
              <p14:xfrm>
                <a:off x="2383375" y="6059812"/>
                <a:ext cx="149760" cy="187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D9472193-0F4C-4CAC-92A5-FAEE64E600D8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365375" y="6041812"/>
                  <a:ext cx="18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CB383D49-7359-4F46-91E2-529A82C6CA8B}"/>
                    </a:ext>
                  </a:extLst>
                </p14:cNvPr>
                <p14:cNvContentPartPr/>
                <p14:nvPr/>
              </p14:nvContentPartPr>
              <p14:xfrm>
                <a:off x="2517295" y="6059812"/>
                <a:ext cx="350640" cy="19548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CB383D49-7359-4F46-91E2-529A82C6CA8B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499295" y="6041812"/>
                  <a:ext cx="3862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109248E7-18D9-4915-ACDE-14FD4BA3A2DB}"/>
                    </a:ext>
                  </a:extLst>
                </p14:cNvPr>
                <p14:cNvContentPartPr/>
                <p14:nvPr/>
              </p14:nvContentPartPr>
              <p14:xfrm>
                <a:off x="2790895" y="5956132"/>
                <a:ext cx="649800" cy="31644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109248E7-18D9-4915-ACDE-14FD4BA3A2DB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772895" y="5938132"/>
                  <a:ext cx="68544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B02BF21A-D167-432D-A251-97E23EB3B902}"/>
                    </a:ext>
                  </a:extLst>
                </p14:cNvPr>
                <p14:cNvContentPartPr/>
                <p14:nvPr/>
              </p14:nvContentPartPr>
              <p14:xfrm>
                <a:off x="3373735" y="5899972"/>
                <a:ext cx="228240" cy="3600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B02BF21A-D167-432D-A251-97E23EB3B90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355735" y="5882332"/>
                  <a:ext cx="26388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D729C4A3-B3EC-4019-B842-BD4932F07D1B}"/>
                    </a:ext>
                  </a:extLst>
                </p14:cNvPr>
                <p14:cNvContentPartPr/>
                <p14:nvPr/>
              </p14:nvContentPartPr>
              <p14:xfrm>
                <a:off x="3610615" y="5777212"/>
                <a:ext cx="75600" cy="54144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D729C4A3-B3EC-4019-B842-BD4932F07D1B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592615" y="5759212"/>
                  <a:ext cx="111240" cy="57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3814E46B-D880-4E1B-B69A-2C6A0E77A1D5}"/>
                    </a:ext>
                  </a:extLst>
                </p14:cNvPr>
                <p14:cNvContentPartPr/>
                <p14:nvPr/>
              </p14:nvContentPartPr>
              <p14:xfrm>
                <a:off x="3591535" y="5932372"/>
                <a:ext cx="313920" cy="22752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3814E46B-D880-4E1B-B69A-2C6A0E77A1D5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573535" y="5914372"/>
                  <a:ext cx="3495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37ED115C-749D-4DE9-922B-CF8209E72C07}"/>
                    </a:ext>
                  </a:extLst>
                </p14:cNvPr>
                <p14:cNvContentPartPr/>
                <p14:nvPr/>
              </p14:nvContentPartPr>
              <p14:xfrm>
                <a:off x="4010935" y="5953972"/>
                <a:ext cx="389160" cy="31788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37ED115C-749D-4DE9-922B-CF8209E72C07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993295" y="5935972"/>
                  <a:ext cx="42480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3D2E2F09-5B4B-45F6-9ED3-1EB487C66B2A}"/>
                    </a:ext>
                  </a:extLst>
                </p14:cNvPr>
                <p14:cNvContentPartPr/>
                <p14:nvPr/>
              </p14:nvContentPartPr>
              <p14:xfrm>
                <a:off x="161095" y="6684772"/>
                <a:ext cx="294120" cy="32904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3D2E2F09-5B4B-45F6-9ED3-1EB487C66B2A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43455" y="6666772"/>
                  <a:ext cx="3297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9A8C0B05-146C-424B-AC01-A68E5F817064}"/>
                    </a:ext>
                  </a:extLst>
                </p14:cNvPr>
                <p14:cNvContentPartPr/>
                <p14:nvPr/>
              </p14:nvContentPartPr>
              <p14:xfrm>
                <a:off x="433975" y="6754972"/>
                <a:ext cx="414360" cy="23508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9A8C0B05-146C-424B-AC01-A68E5F817064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415975" y="6736972"/>
                  <a:ext cx="4500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2ABA6BB5-29E3-4239-B484-9A63E981B5A4}"/>
                    </a:ext>
                  </a:extLst>
                </p14:cNvPr>
                <p14:cNvContentPartPr/>
                <p14:nvPr/>
              </p14:nvContentPartPr>
              <p14:xfrm>
                <a:off x="1137775" y="6666772"/>
                <a:ext cx="1441800" cy="34812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2ABA6BB5-29E3-4239-B484-9A63E981B5A4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120135" y="6649132"/>
                  <a:ext cx="14774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FAEF5743-0635-4BA9-AF42-AEDC4F722303}"/>
                    </a:ext>
                  </a:extLst>
                </p14:cNvPr>
                <p14:cNvContentPartPr/>
                <p14:nvPr/>
              </p14:nvContentPartPr>
              <p14:xfrm>
                <a:off x="2833735" y="6699172"/>
                <a:ext cx="22680" cy="2340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FAEF5743-0635-4BA9-AF42-AEDC4F722303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815735" y="6681532"/>
                  <a:ext cx="583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8AE588C-3EB5-429C-A68C-3BB469F6B57B}"/>
                    </a:ext>
                  </a:extLst>
                </p14:cNvPr>
                <p14:cNvContentPartPr/>
                <p14:nvPr/>
              </p14:nvContentPartPr>
              <p14:xfrm>
                <a:off x="2829775" y="6823732"/>
                <a:ext cx="19440" cy="864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E8AE588C-3EB5-429C-A68C-3BB469F6B57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811775" y="6805732"/>
                  <a:ext cx="550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4BEF8F1E-1C42-4A5D-9D3F-E23A2BA6BA4B}"/>
                    </a:ext>
                  </a:extLst>
                </p14:cNvPr>
                <p14:cNvContentPartPr/>
                <p14:nvPr/>
              </p14:nvContentPartPr>
              <p14:xfrm>
                <a:off x="3181855" y="6385612"/>
                <a:ext cx="1178640" cy="43704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4BEF8F1E-1C42-4A5D-9D3F-E23A2BA6BA4B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164215" y="6367612"/>
                  <a:ext cx="1214280" cy="47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1BF93FDB-D7D8-4AD1-B469-D28E3DDF7D00}"/>
                    </a:ext>
                  </a:extLst>
                </p14:cNvPr>
                <p14:cNvContentPartPr/>
                <p14:nvPr/>
              </p14:nvContentPartPr>
              <p14:xfrm>
                <a:off x="4358335" y="6551932"/>
                <a:ext cx="209160" cy="6084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1BF93FDB-D7D8-4AD1-B469-D28E3DDF7D00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340695" y="6534292"/>
                  <a:ext cx="2448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E41818F6-C2A0-407F-82C8-7A7419A84F8B}"/>
                    </a:ext>
                  </a:extLst>
                </p14:cNvPr>
                <p14:cNvContentPartPr/>
                <p14:nvPr/>
              </p14:nvContentPartPr>
              <p14:xfrm>
                <a:off x="4768015" y="6405412"/>
                <a:ext cx="419760" cy="37656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E41818F6-C2A0-407F-82C8-7A7419A84F8B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750015" y="6387412"/>
                  <a:ext cx="455400" cy="41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B41D03D2-A50F-48F6-BD50-90EE969967E6}"/>
                    </a:ext>
                  </a:extLst>
                </p14:cNvPr>
                <p14:cNvContentPartPr/>
                <p14:nvPr/>
              </p14:nvContentPartPr>
              <p14:xfrm>
                <a:off x="5016415" y="6281212"/>
                <a:ext cx="986040" cy="43632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B41D03D2-A50F-48F6-BD50-90EE969967E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998775" y="6263212"/>
                  <a:ext cx="1021680" cy="47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8343051B-ABE1-4E39-8BAB-2E99A3257BF2}"/>
                    </a:ext>
                  </a:extLst>
                </p14:cNvPr>
                <p14:cNvContentPartPr/>
                <p14:nvPr/>
              </p14:nvContentPartPr>
              <p14:xfrm>
                <a:off x="6250855" y="6360052"/>
                <a:ext cx="653760" cy="44172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8343051B-ABE1-4E39-8BAB-2E99A3257BF2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6232855" y="6342052"/>
                  <a:ext cx="68940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952F1F40-4635-42D1-A13F-A2D92EF966B9}"/>
                    </a:ext>
                  </a:extLst>
                </p14:cNvPr>
                <p14:cNvContentPartPr/>
                <p14:nvPr/>
              </p14:nvContentPartPr>
              <p14:xfrm>
                <a:off x="6952855" y="6286252"/>
                <a:ext cx="262800" cy="3812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952F1F40-4635-42D1-A13F-A2D92EF966B9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6935215" y="6268252"/>
                  <a:ext cx="29844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1476036C-226D-4EAE-A257-D3CFF28CDA5B}"/>
                    </a:ext>
                  </a:extLst>
                </p14:cNvPr>
                <p14:cNvContentPartPr/>
                <p14:nvPr/>
              </p14:nvContentPartPr>
              <p14:xfrm>
                <a:off x="7126375" y="6227572"/>
                <a:ext cx="903960" cy="4194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1476036C-226D-4EAE-A257-D3CFF28CDA5B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7108735" y="6209572"/>
                  <a:ext cx="939600" cy="45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75C17D2E-C6F9-4A81-AADC-FF2859643396}"/>
                    </a:ext>
                  </a:extLst>
                </p14:cNvPr>
                <p14:cNvContentPartPr/>
                <p14:nvPr/>
              </p14:nvContentPartPr>
              <p14:xfrm>
                <a:off x="7981015" y="6433132"/>
                <a:ext cx="260280" cy="1465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75C17D2E-C6F9-4A81-AADC-FF2859643396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7963015" y="6415492"/>
                  <a:ext cx="2959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70B71427-4ED5-4A11-A973-0BB624612752}"/>
                    </a:ext>
                  </a:extLst>
                </p14:cNvPr>
                <p14:cNvContentPartPr/>
                <p14:nvPr/>
              </p14:nvContentPartPr>
              <p14:xfrm>
                <a:off x="8218975" y="6361132"/>
                <a:ext cx="484920" cy="2581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70B71427-4ED5-4A11-A973-0BB624612752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8200975" y="6343132"/>
                  <a:ext cx="52056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D175E0CD-BB60-4BCD-BC0C-B262D7A0B691}"/>
                    </a:ext>
                  </a:extLst>
                </p14:cNvPr>
                <p14:cNvContentPartPr/>
                <p14:nvPr/>
              </p14:nvContentPartPr>
              <p14:xfrm>
                <a:off x="9050575" y="6267172"/>
                <a:ext cx="357480" cy="45108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D175E0CD-BB60-4BCD-BC0C-B262D7A0B691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032575" y="6249172"/>
                  <a:ext cx="393120" cy="48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C49CA4D7-D87D-42EE-8700-191614D48007}"/>
                    </a:ext>
                  </a:extLst>
                </p14:cNvPr>
                <p14:cNvContentPartPr/>
                <p14:nvPr/>
              </p14:nvContentPartPr>
              <p14:xfrm>
                <a:off x="480775" y="7118572"/>
                <a:ext cx="364320" cy="25884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C49CA4D7-D87D-42EE-8700-191614D48007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63135" y="7100572"/>
                  <a:ext cx="39996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CA9D6847-ED57-4AB3-8B05-7313437E22D1}"/>
                    </a:ext>
                  </a:extLst>
                </p14:cNvPr>
                <p14:cNvContentPartPr/>
                <p14:nvPr/>
              </p14:nvContentPartPr>
              <p14:xfrm>
                <a:off x="857695" y="7098052"/>
                <a:ext cx="375480" cy="24912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CA9D6847-ED57-4AB3-8B05-7313437E22D1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839695" y="7080412"/>
                  <a:ext cx="41112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224C5F1B-7780-417C-BFD3-1C0855444727}"/>
                    </a:ext>
                  </a:extLst>
                </p14:cNvPr>
                <p14:cNvContentPartPr/>
                <p14:nvPr/>
              </p14:nvContentPartPr>
              <p14:xfrm>
                <a:off x="891535" y="7022092"/>
                <a:ext cx="244440" cy="1728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224C5F1B-7780-417C-BFD3-1C0855444727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873535" y="7004452"/>
                  <a:ext cx="2800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F44206D4-159C-401D-A24B-5BAE8CF0BFE6}"/>
                    </a:ext>
                  </a:extLst>
                </p14:cNvPr>
                <p14:cNvContentPartPr/>
                <p14:nvPr/>
              </p14:nvContentPartPr>
              <p14:xfrm>
                <a:off x="1471855" y="7073932"/>
                <a:ext cx="635760" cy="35964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F44206D4-159C-401D-A24B-5BAE8CF0BFE6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454215" y="7056292"/>
                  <a:ext cx="67140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240C74A2-1AA8-4651-B51B-392D3069C67E}"/>
                    </a:ext>
                  </a:extLst>
                </p14:cNvPr>
                <p14:cNvContentPartPr/>
                <p14:nvPr/>
              </p14:nvContentPartPr>
              <p14:xfrm>
                <a:off x="1991695" y="7047652"/>
                <a:ext cx="309600" cy="1879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240C74A2-1AA8-4651-B51B-392D3069C67E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973695" y="7029652"/>
                  <a:ext cx="3452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E7E826F1-0982-4DE0-B594-89E2D98DEA58}"/>
                    </a:ext>
                  </a:extLst>
                </p14:cNvPr>
                <p14:cNvContentPartPr/>
                <p14:nvPr/>
              </p14:nvContentPartPr>
              <p14:xfrm>
                <a:off x="2524495" y="7076452"/>
                <a:ext cx="81000" cy="33696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E7E826F1-0982-4DE0-B594-89E2D98DEA58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2506855" y="7058452"/>
                  <a:ext cx="11664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D2C1A326-F7F5-4CF6-B081-F3B1A94FF1B4}"/>
                    </a:ext>
                  </a:extLst>
                </p14:cNvPr>
                <p14:cNvContentPartPr/>
                <p14:nvPr/>
              </p14:nvContentPartPr>
              <p14:xfrm>
                <a:off x="2577415" y="7043332"/>
                <a:ext cx="572400" cy="17424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D2C1A326-F7F5-4CF6-B081-F3B1A94FF1B4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2559415" y="7025692"/>
                  <a:ext cx="6080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EF093203-178D-4587-A059-FC4B0FA632FC}"/>
                    </a:ext>
                  </a:extLst>
                </p14:cNvPr>
                <p14:cNvContentPartPr/>
                <p14:nvPr/>
              </p14:nvContentPartPr>
              <p14:xfrm>
                <a:off x="3216055" y="6845332"/>
                <a:ext cx="1018440" cy="4057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EF093203-178D-4587-A059-FC4B0FA632FC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198055" y="6827332"/>
                  <a:ext cx="105408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0DA347FA-72B4-4297-9B0B-108A8A683B40}"/>
                    </a:ext>
                  </a:extLst>
                </p14:cNvPr>
                <p14:cNvContentPartPr/>
                <p14:nvPr/>
              </p14:nvContentPartPr>
              <p14:xfrm>
                <a:off x="4556335" y="7060612"/>
                <a:ext cx="67680" cy="1245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0DA347FA-72B4-4297-9B0B-108A8A683B40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4538335" y="7042612"/>
                  <a:ext cx="1033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E46D83B1-CC6A-400A-A9FC-DFD3AE3B8E1D}"/>
                    </a:ext>
                  </a:extLst>
                </p14:cNvPr>
                <p14:cNvContentPartPr/>
                <p14:nvPr/>
              </p14:nvContentPartPr>
              <p14:xfrm>
                <a:off x="4585855" y="7031452"/>
                <a:ext cx="376200" cy="1674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E46D83B1-CC6A-400A-A9FC-DFD3AE3B8E1D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4567855" y="7013812"/>
                  <a:ext cx="4118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6A6DE7E8-5EB2-4822-A921-DDE4F094021F}"/>
                    </a:ext>
                  </a:extLst>
                </p14:cNvPr>
                <p14:cNvContentPartPr/>
                <p14:nvPr/>
              </p14:nvContentPartPr>
              <p14:xfrm>
                <a:off x="5257975" y="6834892"/>
                <a:ext cx="73080" cy="35568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6A6DE7E8-5EB2-4822-A921-DDE4F094021F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5240335" y="6817252"/>
                  <a:ext cx="108720" cy="3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87F9B15D-4F03-4DB6-850F-87F0B986F1E6}"/>
                    </a:ext>
                  </a:extLst>
                </p14:cNvPr>
                <p14:cNvContentPartPr/>
                <p14:nvPr/>
              </p14:nvContentPartPr>
              <p14:xfrm>
                <a:off x="5272735" y="6911572"/>
                <a:ext cx="458280" cy="23688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87F9B15D-4F03-4DB6-850F-87F0B986F1E6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5254735" y="6893572"/>
                  <a:ext cx="4939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5C66755C-800A-496A-A95A-0B938B32033B}"/>
                    </a:ext>
                  </a:extLst>
                </p14:cNvPr>
                <p14:cNvContentPartPr/>
                <p14:nvPr/>
              </p14:nvContentPartPr>
              <p14:xfrm>
                <a:off x="5974735" y="6701332"/>
                <a:ext cx="1086840" cy="44136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5C66755C-800A-496A-A95A-0B938B32033B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5957095" y="6683332"/>
                  <a:ext cx="1122480" cy="47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6E818332-BC10-497D-80E6-CC3155E1556E}"/>
                    </a:ext>
                  </a:extLst>
                </p14:cNvPr>
                <p14:cNvContentPartPr/>
                <p14:nvPr/>
              </p14:nvContentPartPr>
              <p14:xfrm>
                <a:off x="7184695" y="6776932"/>
                <a:ext cx="348480" cy="46872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6E818332-BC10-497D-80E6-CC3155E1556E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7167055" y="6758932"/>
                  <a:ext cx="384120" cy="50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5237C875-D9CC-4771-B8B8-CF55781CA534}"/>
                    </a:ext>
                  </a:extLst>
                </p14:cNvPr>
                <p14:cNvContentPartPr/>
                <p14:nvPr/>
              </p14:nvContentPartPr>
              <p14:xfrm>
                <a:off x="7447135" y="6806812"/>
                <a:ext cx="27360" cy="864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5237C875-D9CC-4771-B8B8-CF55781CA534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429135" y="6788812"/>
                  <a:ext cx="630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0B2984CE-4AD5-49CE-83B1-B699B002A289}"/>
                    </a:ext>
                  </a:extLst>
                </p14:cNvPr>
                <p14:cNvContentPartPr/>
                <p14:nvPr/>
              </p14:nvContentPartPr>
              <p14:xfrm>
                <a:off x="7585735" y="6678292"/>
                <a:ext cx="613440" cy="39276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0B2984CE-4AD5-49CE-83B1-B699B002A289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568095" y="6660292"/>
                  <a:ext cx="64908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4CA9DB98-8348-4627-9907-7D2B380E5AD3}"/>
                    </a:ext>
                  </a:extLst>
                </p14:cNvPr>
                <p14:cNvContentPartPr/>
                <p14:nvPr/>
              </p14:nvContentPartPr>
              <p14:xfrm>
                <a:off x="8540095" y="6718252"/>
                <a:ext cx="385560" cy="40500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4CA9DB98-8348-4627-9907-7D2B380E5AD3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522095" y="6700612"/>
                  <a:ext cx="42120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C1F7F2FE-007D-4BC5-9790-87466C160253}"/>
                    </a:ext>
                  </a:extLst>
                </p14:cNvPr>
                <p14:cNvContentPartPr/>
                <p14:nvPr/>
              </p14:nvContentPartPr>
              <p14:xfrm>
                <a:off x="9130855" y="6701692"/>
                <a:ext cx="105120" cy="35928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C1F7F2FE-007D-4BC5-9790-87466C160253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9112855" y="6683692"/>
                  <a:ext cx="14076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758656A0-5CF8-4D3A-8BB6-C717BFD73553}"/>
                    </a:ext>
                  </a:extLst>
                </p14:cNvPr>
                <p14:cNvContentPartPr/>
                <p14:nvPr/>
              </p14:nvContentPartPr>
              <p14:xfrm>
                <a:off x="9160015" y="6753532"/>
                <a:ext cx="414720" cy="28728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758656A0-5CF8-4D3A-8BB6-C717BFD73553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9142015" y="6735892"/>
                  <a:ext cx="45036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436681F4-C7D3-40E4-AC8F-C0F9F2817CF9}"/>
                    </a:ext>
                  </a:extLst>
                </p14:cNvPr>
                <p14:cNvContentPartPr/>
                <p14:nvPr/>
              </p14:nvContentPartPr>
              <p14:xfrm>
                <a:off x="6606535" y="7118932"/>
                <a:ext cx="397800" cy="38520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436681F4-C7D3-40E4-AC8F-C0F9F2817CF9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6588895" y="7100932"/>
                  <a:ext cx="433440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9362D2B4-3B7C-4F8E-8FC2-4B8ED85954E4}"/>
                    </a:ext>
                  </a:extLst>
                </p14:cNvPr>
                <p14:cNvContentPartPr/>
                <p14:nvPr/>
              </p14:nvContentPartPr>
              <p14:xfrm>
                <a:off x="7014415" y="7115692"/>
                <a:ext cx="651240" cy="38556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9362D2B4-3B7C-4F8E-8FC2-4B8ED85954E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6996775" y="7098052"/>
                  <a:ext cx="68688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1BE31BDC-9104-4357-8187-1F4F7911A7EA}"/>
                    </a:ext>
                  </a:extLst>
                </p14:cNvPr>
                <p14:cNvContentPartPr/>
                <p14:nvPr/>
              </p14:nvContentPartPr>
              <p14:xfrm>
                <a:off x="7974895" y="7005892"/>
                <a:ext cx="1555560" cy="40248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1BE31BDC-9104-4357-8187-1F4F7911A7EA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956895" y="6987892"/>
                  <a:ext cx="159120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F5255165-1CCF-43ED-8CBA-B80EF453A37C}"/>
                    </a:ext>
                  </a:extLst>
                </p14:cNvPr>
                <p14:cNvContentPartPr/>
                <p14:nvPr/>
              </p14:nvContentPartPr>
              <p14:xfrm>
                <a:off x="9595615" y="7322692"/>
                <a:ext cx="104040" cy="3636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F5255165-1CCF-43ED-8CBA-B80EF453A37C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577615" y="7305052"/>
                  <a:ext cx="139680" cy="7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7169F6-6E2B-4895-9B81-36A4CFC133DD}"/>
                  </a:ext>
                </a:extLst>
              </p14:cNvPr>
              <p14:cNvContentPartPr/>
              <p14:nvPr/>
            </p14:nvContentPartPr>
            <p14:xfrm>
              <a:off x="8192558" y="1000232"/>
              <a:ext cx="148320" cy="58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7169F6-6E2B-4895-9B81-36A4CFC133DD}"/>
                  </a:ext>
                </a:extLst>
              </p:cNvPr>
              <p:cNvPicPr/>
              <p:nvPr/>
            </p:nvPicPr>
            <p:blipFill>
              <a:blip r:embed="rId691"/>
              <a:stretch>
                <a:fillRect/>
              </a:stretch>
            </p:blipFill>
            <p:spPr>
              <a:xfrm>
                <a:off x="8174558" y="982592"/>
                <a:ext cx="183960" cy="9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8" name="Group 257">
            <a:extLst>
              <a:ext uri="{FF2B5EF4-FFF2-40B4-BE49-F238E27FC236}">
                <a16:creationId xmlns:a16="http://schemas.microsoft.com/office/drawing/2014/main" id="{BF1E1B2D-921F-4207-8FD3-D24A7CF58032}"/>
              </a:ext>
            </a:extLst>
          </p:cNvPr>
          <p:cNvGrpSpPr/>
          <p:nvPr/>
        </p:nvGrpSpPr>
        <p:grpSpPr>
          <a:xfrm>
            <a:off x="762518" y="826352"/>
            <a:ext cx="2307600" cy="1037520"/>
            <a:chOff x="762518" y="826352"/>
            <a:chExt cx="2307600" cy="10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57FD52D-E889-4756-93EE-5E78204646A8}"/>
                    </a:ext>
                  </a:extLst>
                </p14:cNvPr>
                <p14:cNvContentPartPr/>
                <p14:nvPr/>
              </p14:nvContentPartPr>
              <p14:xfrm>
                <a:off x="874838" y="946232"/>
                <a:ext cx="31680" cy="1947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57FD52D-E889-4756-93EE-5E78204646A8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856838" y="928592"/>
                  <a:ext cx="6732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7AC587F-CE5E-4A47-A81C-5BC96BF6D14E}"/>
                    </a:ext>
                  </a:extLst>
                </p14:cNvPr>
                <p14:cNvContentPartPr/>
                <p14:nvPr/>
              </p14:nvContentPartPr>
              <p14:xfrm>
                <a:off x="762518" y="865232"/>
                <a:ext cx="250920" cy="716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7AC587F-CE5E-4A47-A81C-5BC96BF6D14E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44878" y="847592"/>
                  <a:ext cx="2865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0E399FD4-22AF-4727-ACDA-AF3B78E607B4}"/>
                    </a:ext>
                  </a:extLst>
                </p14:cNvPr>
                <p14:cNvContentPartPr/>
                <p14:nvPr/>
              </p14:nvContentPartPr>
              <p14:xfrm>
                <a:off x="849998" y="1086992"/>
                <a:ext cx="181080" cy="37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0E399FD4-22AF-4727-ACDA-AF3B78E607B4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32358" y="1068992"/>
                  <a:ext cx="2167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2B5684B3-E150-429B-A201-785FDA9648E2}"/>
                    </a:ext>
                  </a:extLst>
                </p14:cNvPr>
                <p14:cNvContentPartPr/>
                <p14:nvPr/>
              </p14:nvContentPartPr>
              <p14:xfrm>
                <a:off x="1111718" y="903752"/>
                <a:ext cx="281520" cy="270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2B5684B3-E150-429B-A201-785FDA9648E2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094078" y="886112"/>
                  <a:ext cx="31716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D997E2D5-5D55-40AF-A61E-40149A6A580C}"/>
                    </a:ext>
                  </a:extLst>
                </p14:cNvPr>
                <p14:cNvContentPartPr/>
                <p14:nvPr/>
              </p14:nvContentPartPr>
              <p14:xfrm>
                <a:off x="1265438" y="1021832"/>
                <a:ext cx="231840" cy="504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D997E2D5-5D55-40AF-A61E-40149A6A580C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247438" y="1004192"/>
                  <a:ext cx="267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995020E2-7D98-4799-AD1C-9508EDCE0439}"/>
                    </a:ext>
                  </a:extLst>
                </p14:cNvPr>
                <p14:cNvContentPartPr/>
                <p14:nvPr/>
              </p14:nvContentPartPr>
              <p14:xfrm>
                <a:off x="1490798" y="991592"/>
                <a:ext cx="271440" cy="1526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995020E2-7D98-4799-AD1C-9508EDCE043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473158" y="973952"/>
                  <a:ext cx="3070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F6FEF786-F33C-4EFB-AE94-309941C370A5}"/>
                    </a:ext>
                  </a:extLst>
                </p14:cNvPr>
                <p14:cNvContentPartPr/>
                <p14:nvPr/>
              </p14:nvContentPartPr>
              <p14:xfrm>
                <a:off x="1765838" y="826352"/>
                <a:ext cx="829080" cy="4903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F6FEF786-F33C-4EFB-AE94-309941C370A5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748198" y="808712"/>
                  <a:ext cx="864720" cy="52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E2F35D5-87C9-4F42-B08C-180E7E854D04}"/>
                    </a:ext>
                  </a:extLst>
                </p14:cNvPr>
                <p14:cNvContentPartPr/>
                <p14:nvPr/>
              </p14:nvContentPartPr>
              <p14:xfrm>
                <a:off x="2503118" y="1015352"/>
                <a:ext cx="273600" cy="1069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E2F35D5-87C9-4F42-B08C-180E7E854D04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2485118" y="997712"/>
                  <a:ext cx="3092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79EB321-8853-4C76-8C5A-D95F5CA70281}"/>
                    </a:ext>
                  </a:extLst>
                </p14:cNvPr>
                <p14:cNvContentPartPr/>
                <p14:nvPr/>
              </p14:nvContentPartPr>
              <p14:xfrm>
                <a:off x="2704358" y="904832"/>
                <a:ext cx="273600" cy="2059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79EB321-8853-4C76-8C5A-D95F5CA7028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2686358" y="886832"/>
                  <a:ext cx="3092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AB67D807-EDF5-4713-B99D-5C6C8ABD3252}"/>
                    </a:ext>
                  </a:extLst>
                </p14:cNvPr>
                <p14:cNvContentPartPr/>
                <p14:nvPr/>
              </p14:nvContentPartPr>
              <p14:xfrm>
                <a:off x="2994518" y="942632"/>
                <a:ext cx="75600" cy="3466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AB67D807-EDF5-4713-B99D-5C6C8ABD3252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2976518" y="924992"/>
                  <a:ext cx="11124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84A80CE-27D5-4CDF-BDB4-B0CCE2924FEA}"/>
                    </a:ext>
                  </a:extLst>
                </p14:cNvPr>
                <p14:cNvContentPartPr/>
                <p14:nvPr/>
              </p14:nvContentPartPr>
              <p14:xfrm>
                <a:off x="1562438" y="1475072"/>
                <a:ext cx="166320" cy="3542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84A80CE-27D5-4CDF-BDB4-B0CCE2924FEA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1544798" y="1457072"/>
                  <a:ext cx="2019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C712FF27-1430-444F-BCDE-A390318A4CB7}"/>
                    </a:ext>
                  </a:extLst>
                </p14:cNvPr>
                <p14:cNvContentPartPr/>
                <p14:nvPr/>
              </p14:nvContentPartPr>
              <p14:xfrm>
                <a:off x="1492958" y="1582352"/>
                <a:ext cx="469440" cy="2066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C712FF27-1430-444F-BCDE-A390318A4CB7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1475318" y="1564352"/>
                  <a:ext cx="50508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A970B13-93F7-4DFA-9C22-F180760F9179}"/>
                    </a:ext>
                  </a:extLst>
                </p14:cNvPr>
                <p14:cNvContentPartPr/>
                <p14:nvPr/>
              </p14:nvContentPartPr>
              <p14:xfrm>
                <a:off x="2025398" y="1436192"/>
                <a:ext cx="176760" cy="4276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A970B13-93F7-4DFA-9C22-F180760F9179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007758" y="1418192"/>
                  <a:ext cx="21240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08009B3E-1D62-4E66-8473-2414AF344017}"/>
                    </a:ext>
                  </a:extLst>
                </p14:cNvPr>
                <p14:cNvContentPartPr/>
                <p14:nvPr/>
              </p14:nvContentPartPr>
              <p14:xfrm>
                <a:off x="2055278" y="1411712"/>
                <a:ext cx="799560" cy="3636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08009B3E-1D62-4E66-8473-2414AF344017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2037638" y="1393712"/>
                  <a:ext cx="835200" cy="39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7B580303-6E84-4606-9F3D-D14610C38B2E}"/>
              </a:ext>
            </a:extLst>
          </p:cNvPr>
          <p:cNvGrpSpPr/>
          <p:nvPr/>
        </p:nvGrpSpPr>
        <p:grpSpPr>
          <a:xfrm>
            <a:off x="3332198" y="1422872"/>
            <a:ext cx="674280" cy="330840"/>
            <a:chOff x="3332198" y="1422872"/>
            <a:chExt cx="674280" cy="33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CBC817B-3A52-448F-B30A-65ABDAEEC26B}"/>
                    </a:ext>
                  </a:extLst>
                </p14:cNvPr>
                <p14:cNvContentPartPr/>
                <p14:nvPr/>
              </p14:nvContentPartPr>
              <p14:xfrm>
                <a:off x="3332198" y="1422872"/>
                <a:ext cx="209880" cy="330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DCBC817B-3A52-448F-B30A-65ABDAEEC26B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3314558" y="1404872"/>
                  <a:ext cx="24552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B0EA1CDB-D39D-40FE-A99C-8779E2227AC8}"/>
                    </a:ext>
                  </a:extLst>
                </p14:cNvPr>
                <p14:cNvContentPartPr/>
                <p14:nvPr/>
              </p14:nvContentPartPr>
              <p14:xfrm>
                <a:off x="3723518" y="1508192"/>
                <a:ext cx="14040" cy="1825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B0EA1CDB-D39D-40FE-A99C-8779E2227AC8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3705518" y="1490192"/>
                  <a:ext cx="496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D8AAD0F9-74AD-49F9-9A5A-0E95E54E9ECD}"/>
                    </a:ext>
                  </a:extLst>
                </p14:cNvPr>
                <p14:cNvContentPartPr/>
                <p14:nvPr/>
              </p14:nvContentPartPr>
              <p14:xfrm>
                <a:off x="3735758" y="1516112"/>
                <a:ext cx="267840" cy="1479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D8AAD0F9-74AD-49F9-9A5A-0E95E54E9ECD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717758" y="1498472"/>
                  <a:ext cx="30348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61D4B436-D67E-490F-8488-C3CE1A29DA7F}"/>
                    </a:ext>
                  </a:extLst>
                </p14:cNvPr>
                <p14:cNvContentPartPr/>
                <p14:nvPr/>
              </p14:nvContentPartPr>
              <p14:xfrm>
                <a:off x="3967958" y="1431152"/>
                <a:ext cx="38520" cy="28404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61D4B436-D67E-490F-8488-C3CE1A29DA7F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949958" y="1413512"/>
                  <a:ext cx="74160" cy="31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FEB16570-1FDF-4C20-83DF-06A493D208B8}"/>
              </a:ext>
            </a:extLst>
          </p:cNvPr>
          <p:cNvGrpSpPr/>
          <p:nvPr/>
        </p:nvGrpSpPr>
        <p:grpSpPr>
          <a:xfrm>
            <a:off x="4407518" y="1286792"/>
            <a:ext cx="2924280" cy="450000"/>
            <a:chOff x="4407518" y="1286792"/>
            <a:chExt cx="2924280" cy="45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6FDE2C84-994C-4535-B2F7-4B5E6B71791F}"/>
                    </a:ext>
                  </a:extLst>
                </p14:cNvPr>
                <p14:cNvContentPartPr/>
                <p14:nvPr/>
              </p14:nvContentPartPr>
              <p14:xfrm>
                <a:off x="4407518" y="1482632"/>
                <a:ext cx="594000" cy="2116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6FDE2C84-994C-4535-B2F7-4B5E6B71791F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389518" y="1464632"/>
                  <a:ext cx="6296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690265D3-3DF2-40F9-9A90-EC494665B051}"/>
                    </a:ext>
                  </a:extLst>
                </p14:cNvPr>
                <p14:cNvContentPartPr/>
                <p14:nvPr/>
              </p14:nvContentPartPr>
              <p14:xfrm>
                <a:off x="5099078" y="1488392"/>
                <a:ext cx="397080" cy="2484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690265D3-3DF2-40F9-9A90-EC494665B051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5081438" y="1470392"/>
                  <a:ext cx="4327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573F7350-EC5E-4DD7-9064-6F9556999D54}"/>
                    </a:ext>
                  </a:extLst>
                </p14:cNvPr>
                <p14:cNvContentPartPr/>
                <p14:nvPr/>
              </p14:nvContentPartPr>
              <p14:xfrm>
                <a:off x="5717198" y="1508912"/>
                <a:ext cx="398880" cy="2008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573F7350-EC5E-4DD7-9064-6F9556999D54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5699198" y="1491272"/>
                  <a:ext cx="43452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A10D8C9F-CEAC-482B-BD9B-5B2C9203B059}"/>
                    </a:ext>
                  </a:extLst>
                </p14:cNvPr>
                <p14:cNvContentPartPr/>
                <p14:nvPr/>
              </p14:nvContentPartPr>
              <p14:xfrm>
                <a:off x="6149198" y="1286792"/>
                <a:ext cx="288720" cy="3722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A10D8C9F-CEAC-482B-BD9B-5B2C9203B059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6131198" y="1269152"/>
                  <a:ext cx="32436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EEF3C13E-66B7-48A4-9083-5B5380C4D3E0}"/>
                    </a:ext>
                  </a:extLst>
                </p14:cNvPr>
                <p14:cNvContentPartPr/>
                <p14:nvPr/>
              </p14:nvContentPartPr>
              <p14:xfrm>
                <a:off x="6324878" y="1477232"/>
                <a:ext cx="358920" cy="1180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EEF3C13E-66B7-48A4-9083-5B5380C4D3E0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6306878" y="1459592"/>
                  <a:ext cx="3945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40B42598-7AFE-4772-8724-98629EC35A1B}"/>
                    </a:ext>
                  </a:extLst>
                </p14:cNvPr>
                <p14:cNvContentPartPr/>
                <p14:nvPr/>
              </p14:nvContentPartPr>
              <p14:xfrm>
                <a:off x="6566798" y="1355912"/>
                <a:ext cx="376920" cy="2494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40B42598-7AFE-4772-8724-98629EC35A1B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6548798" y="1337912"/>
                  <a:ext cx="4125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208F9E82-04AE-4CEC-B6AD-770EE1E15412}"/>
                    </a:ext>
                  </a:extLst>
                </p14:cNvPr>
                <p14:cNvContentPartPr/>
                <p14:nvPr/>
              </p14:nvContentPartPr>
              <p14:xfrm>
                <a:off x="7016438" y="1465712"/>
                <a:ext cx="315360" cy="14940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208F9E82-04AE-4CEC-B6AD-770EE1E15412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6998438" y="1448072"/>
                  <a:ext cx="351000" cy="185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2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9F6259DA-C379-4764-ADE0-318A6B40B9E3}"/>
                  </a:ext>
                </a:extLst>
              </p14:cNvPr>
              <p14:cNvContentPartPr/>
              <p14:nvPr/>
            </p14:nvContentPartPr>
            <p14:xfrm>
              <a:off x="5748158" y="3921272"/>
              <a:ext cx="117720" cy="1130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9F6259DA-C379-4764-ADE0-318A6B40B9E3}"/>
                  </a:ext>
                </a:extLst>
              </p:cNvPr>
              <p:cNvPicPr/>
              <p:nvPr/>
            </p:nvPicPr>
            <p:blipFill>
              <a:blip r:embed="rId743"/>
              <a:stretch>
                <a:fillRect/>
              </a:stretch>
            </p:blipFill>
            <p:spPr>
              <a:xfrm>
                <a:off x="5730518" y="3903272"/>
                <a:ext cx="1533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35EF3D0B-B1B9-4F83-8F4A-285585C37F35}"/>
                  </a:ext>
                </a:extLst>
              </p14:cNvPr>
              <p14:cNvContentPartPr/>
              <p14:nvPr/>
            </p14:nvContentPartPr>
            <p14:xfrm>
              <a:off x="3891638" y="4571072"/>
              <a:ext cx="51840" cy="2541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35EF3D0B-B1B9-4F83-8F4A-285585C37F35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3873998" y="4553432"/>
                <a:ext cx="87480" cy="28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99" name="Group 298">
            <a:extLst>
              <a:ext uri="{FF2B5EF4-FFF2-40B4-BE49-F238E27FC236}">
                <a16:creationId xmlns:a16="http://schemas.microsoft.com/office/drawing/2014/main" id="{BF41327B-04EA-419E-9EB4-70CCB29BA52A}"/>
              </a:ext>
            </a:extLst>
          </p:cNvPr>
          <p:cNvGrpSpPr/>
          <p:nvPr/>
        </p:nvGrpSpPr>
        <p:grpSpPr>
          <a:xfrm>
            <a:off x="6942638" y="3894992"/>
            <a:ext cx="722880" cy="629280"/>
            <a:chOff x="6942638" y="3894992"/>
            <a:chExt cx="722880" cy="62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536B196F-62A3-481B-ACDB-A1CB054CB498}"/>
                    </a:ext>
                  </a:extLst>
                </p14:cNvPr>
                <p14:cNvContentPartPr/>
                <p14:nvPr/>
              </p14:nvContentPartPr>
              <p14:xfrm>
                <a:off x="6942638" y="4190552"/>
                <a:ext cx="19800" cy="2804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536B196F-62A3-481B-ACDB-A1CB054CB498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6924638" y="4172912"/>
                  <a:ext cx="554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45F92E96-2CCE-4229-BCDC-896E12993A75}"/>
                    </a:ext>
                  </a:extLst>
                </p14:cNvPr>
                <p14:cNvContentPartPr/>
                <p14:nvPr/>
              </p14:nvContentPartPr>
              <p14:xfrm>
                <a:off x="6984758" y="4113872"/>
                <a:ext cx="305280" cy="3222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45F92E96-2CCE-4229-BCDC-896E12993A75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966758" y="4096232"/>
                  <a:ext cx="34092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7E410376-8C37-47D0-929D-CE61760A9B1C}"/>
                    </a:ext>
                  </a:extLst>
                </p14:cNvPr>
                <p14:cNvContentPartPr/>
                <p14:nvPr/>
              </p14:nvContentPartPr>
              <p14:xfrm>
                <a:off x="7395878" y="4351472"/>
                <a:ext cx="162720" cy="1728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7E410376-8C37-47D0-929D-CE61760A9B1C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377878" y="4333472"/>
                  <a:ext cx="1983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A113B344-B5D8-415A-8B2D-F1003446F824}"/>
                    </a:ext>
                  </a:extLst>
                </p14:cNvPr>
                <p14:cNvContentPartPr/>
                <p14:nvPr/>
              </p14:nvContentPartPr>
              <p14:xfrm>
                <a:off x="7440518" y="3894992"/>
                <a:ext cx="225000" cy="16704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A113B344-B5D8-415A-8B2D-F1003446F824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422518" y="3877352"/>
                  <a:ext cx="26064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7ECCF901-CB02-4E4A-9705-9E13BB944A88}"/>
              </a:ext>
            </a:extLst>
          </p:cNvPr>
          <p:cNvGrpSpPr/>
          <p:nvPr/>
        </p:nvGrpSpPr>
        <p:grpSpPr>
          <a:xfrm>
            <a:off x="6842198" y="4844312"/>
            <a:ext cx="298440" cy="314640"/>
            <a:chOff x="6842198" y="4844312"/>
            <a:chExt cx="298440" cy="31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D7D25C39-C106-44D6-985E-FA07C7A552C0}"/>
                    </a:ext>
                  </a:extLst>
                </p14:cNvPr>
                <p14:cNvContentPartPr/>
                <p14:nvPr/>
              </p14:nvContentPartPr>
              <p14:xfrm>
                <a:off x="6842198" y="4902272"/>
                <a:ext cx="12240" cy="2566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D7D25C39-C106-44D6-985E-FA07C7A552C0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6824558" y="4884272"/>
                  <a:ext cx="4788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99B7F32A-E541-4993-9E95-F467520187CA}"/>
                    </a:ext>
                  </a:extLst>
                </p14:cNvPr>
                <p14:cNvContentPartPr/>
                <p14:nvPr/>
              </p14:nvContentPartPr>
              <p14:xfrm>
                <a:off x="6851558" y="4844312"/>
                <a:ext cx="289080" cy="28476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99B7F32A-E541-4993-9E95-F467520187CA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6833918" y="4826672"/>
                  <a:ext cx="324720" cy="32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ED0C081-BBC0-42CF-A6F6-CD3ADA50FE3F}"/>
              </a:ext>
            </a:extLst>
          </p:cNvPr>
          <p:cNvGrpSpPr/>
          <p:nvPr/>
        </p:nvGrpSpPr>
        <p:grpSpPr>
          <a:xfrm>
            <a:off x="7890878" y="5176952"/>
            <a:ext cx="243000" cy="280080"/>
            <a:chOff x="7890878" y="5176952"/>
            <a:chExt cx="24300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270B942-7820-46D1-904A-A500DF160E99}"/>
                    </a:ext>
                  </a:extLst>
                </p14:cNvPr>
                <p14:cNvContentPartPr/>
                <p14:nvPr/>
              </p14:nvContentPartPr>
              <p14:xfrm>
                <a:off x="7890878" y="5176952"/>
                <a:ext cx="136440" cy="2800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270B942-7820-46D1-904A-A500DF160E99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7872878" y="5159312"/>
                  <a:ext cx="1720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40AA2D22-047B-46AA-8862-09429B94B1AC}"/>
                    </a:ext>
                  </a:extLst>
                </p14:cNvPr>
                <p14:cNvContentPartPr/>
                <p14:nvPr/>
              </p14:nvContentPartPr>
              <p14:xfrm>
                <a:off x="7937318" y="5275952"/>
                <a:ext cx="196560" cy="518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40AA2D22-047B-46AA-8862-09429B94B1AC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7919678" y="5258312"/>
                  <a:ext cx="232200" cy="87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BC3F3CD-154C-485D-93B6-192A4A3E422C}"/>
                  </a:ext>
                </a:extLst>
              </p14:cNvPr>
              <p14:cNvContentPartPr/>
              <p14:nvPr/>
            </p14:nvContentPartPr>
            <p14:xfrm>
              <a:off x="4613798" y="6125552"/>
              <a:ext cx="3240" cy="14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BC3F3CD-154C-485D-93B6-192A4A3E422C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4596158" y="6107912"/>
                <a:ext cx="38880" cy="50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C2F7300E-CFCE-430F-B6F8-90FC4AB908F7}"/>
              </a:ext>
            </a:extLst>
          </p:cNvPr>
          <p:cNvGrpSpPr/>
          <p:nvPr/>
        </p:nvGrpSpPr>
        <p:grpSpPr>
          <a:xfrm>
            <a:off x="5185890" y="5397840"/>
            <a:ext cx="370440" cy="361080"/>
            <a:chOff x="5185890" y="5397840"/>
            <a:chExt cx="370440" cy="36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0FC7C5E-5E98-48D6-AA99-C8D1A4765E67}"/>
                    </a:ext>
                  </a:extLst>
                </p14:cNvPr>
                <p14:cNvContentPartPr/>
                <p14:nvPr/>
              </p14:nvContentPartPr>
              <p14:xfrm>
                <a:off x="5202090" y="5457960"/>
                <a:ext cx="71640" cy="270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0FC7C5E-5E98-48D6-AA99-C8D1A4765E67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5184450" y="5439960"/>
                  <a:ext cx="10728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51E80DC-C247-4662-8AD2-3A31501DEF4B}"/>
                    </a:ext>
                  </a:extLst>
                </p14:cNvPr>
                <p14:cNvContentPartPr/>
                <p14:nvPr/>
              </p14:nvContentPartPr>
              <p14:xfrm>
                <a:off x="5185890" y="5397840"/>
                <a:ext cx="214560" cy="3031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51E80DC-C247-4662-8AD2-3A31501DEF4B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5168250" y="5380200"/>
                  <a:ext cx="25020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6B0C8C06-62D6-4241-8B94-ABA747CFBDA6}"/>
                    </a:ext>
                  </a:extLst>
                </p14:cNvPr>
                <p14:cNvContentPartPr/>
                <p14:nvPr/>
              </p14:nvContentPartPr>
              <p14:xfrm>
                <a:off x="5207130" y="5587200"/>
                <a:ext cx="167760" cy="316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6B0C8C06-62D6-4241-8B94-ABA747CFBDA6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189490" y="5569200"/>
                  <a:ext cx="2034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03B70BA2-4BC6-4B7C-8F42-04ABDC7597F0}"/>
                    </a:ext>
                  </a:extLst>
                </p14:cNvPr>
                <p14:cNvContentPartPr/>
                <p14:nvPr/>
              </p14:nvContentPartPr>
              <p14:xfrm>
                <a:off x="5417010" y="5614920"/>
                <a:ext cx="139320" cy="1440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03B70BA2-4BC6-4B7C-8F42-04ABDC7597F0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5399370" y="5596920"/>
                  <a:ext cx="1749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2125B9D-0E13-4D0B-88DC-C2E15FEFCA67}"/>
                    </a:ext>
                  </a:extLst>
                </p14:cNvPr>
                <p14:cNvContentPartPr/>
                <p14:nvPr/>
              </p14:nvContentPartPr>
              <p14:xfrm>
                <a:off x="5419170" y="5553720"/>
                <a:ext cx="136440" cy="1720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2125B9D-0E13-4D0B-88DC-C2E15FEFCA67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5401170" y="5536080"/>
                  <a:ext cx="172080" cy="207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5738941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A9B5A2F-4824-4A24-AE0E-E697114B9C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041" y="4330942"/>
            <a:ext cx="5271330" cy="7239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8E4A2F3-901D-4535-9EAF-2D5416F1A7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1308" y="3779837"/>
            <a:ext cx="3780438" cy="300084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65F7F01-F275-4E00-99A7-C3DFBB25659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4811" y="80962"/>
            <a:ext cx="4025813" cy="347778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4930A0E-3D2C-49CF-A374-5850249C83C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638" y="1545452"/>
            <a:ext cx="3859273" cy="1206500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9AFCA314-B369-4EB0-A1B1-D844FC531F11}"/>
              </a:ext>
            </a:extLst>
          </p:cNvPr>
          <p:cNvGrpSpPr/>
          <p:nvPr/>
        </p:nvGrpSpPr>
        <p:grpSpPr>
          <a:xfrm>
            <a:off x="312295" y="14332"/>
            <a:ext cx="3632760" cy="534960"/>
            <a:chOff x="312295" y="14332"/>
            <a:chExt cx="3632760" cy="53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84F5649-F52B-4F01-B164-69925D7946BE}"/>
                    </a:ext>
                  </a:extLst>
                </p14:cNvPr>
                <p14:cNvContentPartPr/>
                <p14:nvPr/>
              </p14:nvContentPartPr>
              <p14:xfrm>
                <a:off x="441535" y="137092"/>
                <a:ext cx="158040" cy="244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84F5649-F52B-4F01-B164-69925D7946B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23895" y="119452"/>
                  <a:ext cx="19368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7CB0AB88-F556-480D-8602-5BF313EEC7EA}"/>
                    </a:ext>
                  </a:extLst>
                </p14:cNvPr>
                <p14:cNvContentPartPr/>
                <p14:nvPr/>
              </p14:nvContentPartPr>
              <p14:xfrm>
                <a:off x="730615" y="219172"/>
                <a:ext cx="37080" cy="1382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7CB0AB88-F556-480D-8602-5BF313EEC7E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12615" y="201532"/>
                  <a:ext cx="727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52CFF96-D8DF-4268-BEA9-A43ECC26D289}"/>
                    </a:ext>
                  </a:extLst>
                </p14:cNvPr>
                <p14:cNvContentPartPr/>
                <p14:nvPr/>
              </p14:nvContentPartPr>
              <p14:xfrm>
                <a:off x="690655" y="215212"/>
                <a:ext cx="80280" cy="547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52CFF96-D8DF-4268-BEA9-A43ECC26D28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72655" y="197572"/>
                  <a:ext cx="1159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B04DFF4D-4E2F-4233-ABDD-504618798A6B}"/>
                    </a:ext>
                  </a:extLst>
                </p14:cNvPr>
                <p14:cNvContentPartPr/>
                <p14:nvPr/>
              </p14:nvContentPartPr>
              <p14:xfrm>
                <a:off x="856975" y="185332"/>
                <a:ext cx="40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B04DFF4D-4E2F-4233-ABDD-504618798A6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39335" y="167692"/>
                  <a:ext cx="759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AAB05B1D-6DFA-4C81-8E11-53D6B37F7718}"/>
                    </a:ext>
                  </a:extLst>
                </p14:cNvPr>
                <p14:cNvContentPartPr/>
                <p14:nvPr/>
              </p14:nvContentPartPr>
              <p14:xfrm>
                <a:off x="728095" y="149332"/>
                <a:ext cx="176760" cy="2800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AB05B1D-6DFA-4C81-8E11-53D6B37F771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10455" y="131692"/>
                  <a:ext cx="21240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5B847EF-A001-438B-B301-EFB89AD1AF74}"/>
                    </a:ext>
                  </a:extLst>
                </p14:cNvPr>
                <p14:cNvContentPartPr/>
                <p14:nvPr/>
              </p14:nvContentPartPr>
              <p14:xfrm>
                <a:off x="1222015" y="203692"/>
                <a:ext cx="551160" cy="234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5B847EF-A001-438B-B301-EFB89AD1AF7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04375" y="186052"/>
                  <a:ext cx="58680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8AF1F52-E188-490C-ACB5-0F5CE308094E}"/>
                    </a:ext>
                  </a:extLst>
                </p14:cNvPr>
                <p14:cNvContentPartPr/>
                <p14:nvPr/>
              </p14:nvContentPartPr>
              <p14:xfrm>
                <a:off x="1895215" y="192532"/>
                <a:ext cx="271080" cy="1443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8AF1F52-E188-490C-ACB5-0F5CE308094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77575" y="174892"/>
                  <a:ext cx="3067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35A9247-E13D-4BCC-859C-E6A2C9E3384A}"/>
                    </a:ext>
                  </a:extLst>
                </p14:cNvPr>
                <p14:cNvContentPartPr/>
                <p14:nvPr/>
              </p14:nvContentPartPr>
              <p14:xfrm>
                <a:off x="2353855" y="160852"/>
                <a:ext cx="321840" cy="2152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35A9247-E13D-4BCC-859C-E6A2C9E3384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336215" y="143212"/>
                  <a:ext cx="35748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8C5073CE-753C-4C87-B12C-072E68A24302}"/>
                    </a:ext>
                  </a:extLst>
                </p14:cNvPr>
                <p14:cNvContentPartPr/>
                <p14:nvPr/>
              </p14:nvContentPartPr>
              <p14:xfrm>
                <a:off x="2826175" y="14332"/>
                <a:ext cx="210240" cy="3276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8C5073CE-753C-4C87-B12C-072E68A2430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808175" y="-3668"/>
                  <a:ext cx="24588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BEDC7018-5B14-404A-9F10-849AA5DD4972}"/>
                    </a:ext>
                  </a:extLst>
                </p14:cNvPr>
                <p14:cNvContentPartPr/>
                <p14:nvPr/>
              </p14:nvContentPartPr>
              <p14:xfrm>
                <a:off x="2983855" y="183532"/>
                <a:ext cx="328680" cy="918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BEDC7018-5B14-404A-9F10-849AA5DD497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966215" y="165532"/>
                  <a:ext cx="3643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C4E9A8F4-81F8-4837-AFC0-B078460C0863}"/>
                    </a:ext>
                  </a:extLst>
                </p14:cNvPr>
                <p14:cNvContentPartPr/>
                <p14:nvPr/>
              </p14:nvContentPartPr>
              <p14:xfrm>
                <a:off x="3222535" y="57892"/>
                <a:ext cx="612360" cy="2289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C4E9A8F4-81F8-4837-AFC0-B078460C086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204535" y="40252"/>
                  <a:ext cx="64800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99FC81B-7B73-4716-BDA5-422C9F38AE06}"/>
                    </a:ext>
                  </a:extLst>
                </p14:cNvPr>
                <p14:cNvContentPartPr/>
                <p14:nvPr/>
              </p14:nvContentPartPr>
              <p14:xfrm>
                <a:off x="312295" y="446332"/>
                <a:ext cx="3632760" cy="1029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99FC81B-7B73-4716-BDA5-422C9F38AE0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94655" y="428332"/>
                  <a:ext cx="3668400" cy="13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7C34E04-AD6D-42FA-A2A9-F46C130876EB}"/>
              </a:ext>
            </a:extLst>
          </p:cNvPr>
          <p:cNvGrpSpPr/>
          <p:nvPr/>
        </p:nvGrpSpPr>
        <p:grpSpPr>
          <a:xfrm>
            <a:off x="527935" y="858532"/>
            <a:ext cx="464400" cy="470880"/>
            <a:chOff x="527935" y="858532"/>
            <a:chExt cx="464400" cy="47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D2D357C-2A64-4E04-B840-456CA284C507}"/>
                    </a:ext>
                  </a:extLst>
                </p14:cNvPr>
                <p14:cNvContentPartPr/>
                <p14:nvPr/>
              </p14:nvContentPartPr>
              <p14:xfrm>
                <a:off x="527935" y="858532"/>
                <a:ext cx="231120" cy="4708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D2D357C-2A64-4E04-B840-456CA284C50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10295" y="840532"/>
                  <a:ext cx="26676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874E2AF-9FDC-4789-9648-FF026D0E9215}"/>
                    </a:ext>
                  </a:extLst>
                </p14:cNvPr>
                <p14:cNvContentPartPr/>
                <p14:nvPr/>
              </p14:nvContentPartPr>
              <p14:xfrm>
                <a:off x="552415" y="1075972"/>
                <a:ext cx="104040" cy="165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874E2AF-9FDC-4789-9648-FF026D0E921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34775" y="1057972"/>
                  <a:ext cx="1396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BE94770-A07A-408C-9938-1375C4E74C1E}"/>
                    </a:ext>
                  </a:extLst>
                </p14:cNvPr>
                <p14:cNvContentPartPr/>
                <p14:nvPr/>
              </p14:nvContentPartPr>
              <p14:xfrm>
                <a:off x="685255" y="1081372"/>
                <a:ext cx="109440" cy="626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BE94770-A07A-408C-9938-1375C4E74C1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67255" y="1063372"/>
                  <a:ext cx="145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E4A9B1D-356B-4F64-BD45-D6E4C2A22BC8}"/>
                    </a:ext>
                  </a:extLst>
                </p14:cNvPr>
                <p14:cNvContentPartPr/>
                <p14:nvPr/>
              </p14:nvContentPartPr>
              <p14:xfrm>
                <a:off x="788575" y="997132"/>
                <a:ext cx="203760" cy="1933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E4A9B1D-356B-4F64-BD45-D6E4C2A22BC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70935" y="979492"/>
                  <a:ext cx="239400" cy="22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3D41A77B-70D3-4DFD-BDA9-15361AC73F64}"/>
              </a:ext>
            </a:extLst>
          </p:cNvPr>
          <p:cNvGrpSpPr/>
          <p:nvPr/>
        </p:nvGrpSpPr>
        <p:grpSpPr>
          <a:xfrm>
            <a:off x="1256731" y="650452"/>
            <a:ext cx="1985400" cy="631800"/>
            <a:chOff x="1256731" y="650452"/>
            <a:chExt cx="1985400" cy="63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3373898-F30A-4D6E-AAA7-C0777C22A500}"/>
                    </a:ext>
                  </a:extLst>
                </p14:cNvPr>
                <p14:cNvContentPartPr/>
                <p14:nvPr/>
              </p14:nvContentPartPr>
              <p14:xfrm>
                <a:off x="1256731" y="900292"/>
                <a:ext cx="35640" cy="3819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3373898-F30A-4D6E-AAA7-C0777C22A50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239091" y="882652"/>
                  <a:ext cx="7128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A7E5D543-BD9A-4E4C-BC72-A7397BA24929}"/>
                    </a:ext>
                  </a:extLst>
                </p14:cNvPr>
                <p14:cNvContentPartPr/>
                <p14:nvPr/>
              </p14:nvContentPartPr>
              <p14:xfrm>
                <a:off x="1373011" y="978412"/>
                <a:ext cx="106200" cy="2044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A7E5D543-BD9A-4E4C-BC72-A7397BA2492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355371" y="960772"/>
                  <a:ext cx="1418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87088E34-DF22-4E6D-B634-C1D83BB5A887}"/>
                    </a:ext>
                  </a:extLst>
                </p14:cNvPr>
                <p14:cNvContentPartPr/>
                <p14:nvPr/>
              </p14:nvContentPartPr>
              <p14:xfrm>
                <a:off x="1531411" y="719932"/>
                <a:ext cx="25560" cy="2044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87088E34-DF22-4E6D-B634-C1D83BB5A88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513771" y="702292"/>
                  <a:ext cx="612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4A52A51-E782-4CA7-BB2D-F94D1FBAA528}"/>
                    </a:ext>
                  </a:extLst>
                </p14:cNvPr>
                <p14:cNvContentPartPr/>
                <p14:nvPr/>
              </p14:nvContentPartPr>
              <p14:xfrm>
                <a:off x="1659571" y="650452"/>
                <a:ext cx="63000" cy="2509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4A52A51-E782-4CA7-BB2D-F94D1FBAA52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641571" y="632812"/>
                  <a:ext cx="9864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AEE08394-92BF-4C73-8EB7-B3D73E7F087F}"/>
                    </a:ext>
                  </a:extLst>
                </p14:cNvPr>
                <p14:cNvContentPartPr/>
                <p14:nvPr/>
              </p14:nvContentPartPr>
              <p14:xfrm>
                <a:off x="1755691" y="913252"/>
                <a:ext cx="162720" cy="1699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AEE08394-92BF-4C73-8EB7-B3D73E7F087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738051" y="895252"/>
                  <a:ext cx="1983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D1CD9C8C-4047-434A-B8C8-63447AA3DF99}"/>
                    </a:ext>
                  </a:extLst>
                </p14:cNvPr>
                <p14:cNvContentPartPr/>
                <p14:nvPr/>
              </p14:nvContentPartPr>
              <p14:xfrm>
                <a:off x="1994011" y="867892"/>
                <a:ext cx="179280" cy="2073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D1CD9C8C-4047-434A-B8C8-63447AA3DF9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976011" y="850252"/>
                  <a:ext cx="21492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6578A1D-E1C4-4026-8E85-0D3C5CD54A12}"/>
                    </a:ext>
                  </a:extLst>
                </p14:cNvPr>
                <p14:cNvContentPartPr/>
                <p14:nvPr/>
              </p14:nvContentPartPr>
              <p14:xfrm>
                <a:off x="2463091" y="835852"/>
                <a:ext cx="190080" cy="1242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6578A1D-E1C4-4026-8E85-0D3C5CD54A1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445091" y="818212"/>
                  <a:ext cx="2257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28F7B6A3-55CE-492B-B0CA-5722BEBB1274}"/>
                    </a:ext>
                  </a:extLst>
                </p14:cNvPr>
                <p14:cNvContentPartPr/>
                <p14:nvPr/>
              </p14:nvContentPartPr>
              <p14:xfrm>
                <a:off x="2399731" y="1015132"/>
                <a:ext cx="216000" cy="694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28F7B6A3-55CE-492B-B0CA-5722BEBB127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381731" y="997492"/>
                  <a:ext cx="251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5FE12D7-3025-4ECA-9185-537A33E26F55}"/>
                    </a:ext>
                  </a:extLst>
                </p14:cNvPr>
                <p14:cNvContentPartPr/>
                <p14:nvPr/>
              </p14:nvContentPartPr>
              <p14:xfrm>
                <a:off x="2841091" y="741892"/>
                <a:ext cx="163800" cy="1832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5FE12D7-3025-4ECA-9185-537A33E26F5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823451" y="724252"/>
                  <a:ext cx="1994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7BFD838-2781-4FBE-B45D-59CB056777A7}"/>
                    </a:ext>
                  </a:extLst>
                </p14:cNvPr>
                <p14:cNvContentPartPr/>
                <p14:nvPr/>
              </p14:nvContentPartPr>
              <p14:xfrm>
                <a:off x="2877451" y="836572"/>
                <a:ext cx="122400" cy="1447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7BFD838-2781-4FBE-B45D-59CB056777A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859811" y="818932"/>
                  <a:ext cx="1580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8A6FF07-9F46-414E-BA9D-8B84A524670F}"/>
                    </a:ext>
                  </a:extLst>
                </p14:cNvPr>
                <p14:cNvContentPartPr/>
                <p14:nvPr/>
              </p14:nvContentPartPr>
              <p14:xfrm>
                <a:off x="3030811" y="840532"/>
                <a:ext cx="211320" cy="2584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8A6FF07-9F46-414E-BA9D-8B84A524670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013171" y="822532"/>
                  <a:ext cx="246960" cy="29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821DB59-C640-40C9-A70D-7F89E24DBE52}"/>
              </a:ext>
            </a:extLst>
          </p:cNvPr>
          <p:cNvGrpSpPr/>
          <p:nvPr/>
        </p:nvGrpSpPr>
        <p:grpSpPr>
          <a:xfrm>
            <a:off x="3511771" y="500332"/>
            <a:ext cx="1680480" cy="504720"/>
            <a:chOff x="3511771" y="500332"/>
            <a:chExt cx="1680480" cy="50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43AB087-6399-432A-9F25-2D1D9515F1EF}"/>
                    </a:ext>
                  </a:extLst>
                </p14:cNvPr>
                <p14:cNvContentPartPr/>
                <p14:nvPr/>
              </p14:nvContentPartPr>
              <p14:xfrm>
                <a:off x="3511771" y="788692"/>
                <a:ext cx="201960" cy="1274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43AB087-6399-432A-9F25-2D1D9515F1E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494131" y="770692"/>
                  <a:ext cx="2376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381F7BE-4A86-43B6-9E0A-2DEC8E2F3587}"/>
                    </a:ext>
                  </a:extLst>
                </p14:cNvPr>
                <p14:cNvContentPartPr/>
                <p14:nvPr/>
              </p14:nvContentPartPr>
              <p14:xfrm>
                <a:off x="3528691" y="965452"/>
                <a:ext cx="166680" cy="396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381F7BE-4A86-43B6-9E0A-2DEC8E2F358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511051" y="947452"/>
                  <a:ext cx="2023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A8B8AF4-784E-43EE-9F4B-91FA31DC99B7}"/>
                    </a:ext>
                  </a:extLst>
                </p14:cNvPr>
                <p14:cNvContentPartPr/>
                <p14:nvPr/>
              </p14:nvContentPartPr>
              <p14:xfrm>
                <a:off x="3888331" y="707692"/>
                <a:ext cx="28800" cy="21816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A8B8AF4-784E-43EE-9F4B-91FA31DC99B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870691" y="690052"/>
                  <a:ext cx="6444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89C4D48-DBFD-4E53-BC08-8D28A64318A8}"/>
                    </a:ext>
                  </a:extLst>
                </p14:cNvPr>
                <p14:cNvContentPartPr/>
                <p14:nvPr/>
              </p14:nvContentPartPr>
              <p14:xfrm>
                <a:off x="4046371" y="781492"/>
                <a:ext cx="83160" cy="1227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89C4D48-DBFD-4E53-BC08-8D28A64318A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028731" y="763492"/>
                  <a:ext cx="118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A4659751-AFF8-4018-A932-5339AD57CC6E}"/>
                    </a:ext>
                  </a:extLst>
                </p14:cNvPr>
                <p14:cNvContentPartPr/>
                <p14:nvPr/>
              </p14:nvContentPartPr>
              <p14:xfrm>
                <a:off x="4152211" y="569452"/>
                <a:ext cx="189000" cy="1292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A4659751-AFF8-4018-A932-5339AD57CC6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134571" y="551812"/>
                  <a:ext cx="2246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948AC6DA-7296-47CB-8836-420D0E34D347}"/>
                    </a:ext>
                  </a:extLst>
                </p14:cNvPr>
                <p14:cNvContentPartPr/>
                <p14:nvPr/>
              </p14:nvContentPartPr>
              <p14:xfrm>
                <a:off x="4355971" y="500332"/>
                <a:ext cx="220680" cy="1836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948AC6DA-7296-47CB-8836-420D0E34D347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338331" y="482332"/>
                  <a:ext cx="2563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64B9C251-A686-4945-B27B-85F94C210E71}"/>
                    </a:ext>
                  </a:extLst>
                </p14:cNvPr>
                <p14:cNvContentPartPr/>
                <p14:nvPr/>
              </p14:nvContentPartPr>
              <p14:xfrm>
                <a:off x="4460011" y="785452"/>
                <a:ext cx="150480" cy="1263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64B9C251-A686-4945-B27B-85F94C210E7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442371" y="767452"/>
                  <a:ext cx="1861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80D9C1ED-13C2-4575-9260-C739022E72DE}"/>
                    </a:ext>
                  </a:extLst>
                </p14:cNvPr>
                <p14:cNvContentPartPr/>
                <p14:nvPr/>
              </p14:nvContentPartPr>
              <p14:xfrm>
                <a:off x="4781131" y="716332"/>
                <a:ext cx="245160" cy="1864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80D9C1ED-13C2-4575-9260-C739022E72D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763491" y="698332"/>
                  <a:ext cx="2808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D54D4324-6FDE-425F-A7B9-3AFE1F2BB3BF}"/>
                    </a:ext>
                  </a:extLst>
                </p14:cNvPr>
                <p14:cNvContentPartPr/>
                <p14:nvPr/>
              </p14:nvContentPartPr>
              <p14:xfrm>
                <a:off x="5192251" y="931252"/>
                <a:ext cx="0" cy="7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D54D4324-6FDE-425F-A7B9-3AFE1F2BB3B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192251" y="913252"/>
                  <a:ext cx="0" cy="3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9CD7579D-9004-45F1-8A06-EDB9EC713D43}"/>
              </a:ext>
            </a:extLst>
          </p:cNvPr>
          <p:cNvGrpSpPr/>
          <p:nvPr/>
        </p:nvGrpSpPr>
        <p:grpSpPr>
          <a:xfrm>
            <a:off x="6064531" y="2261452"/>
            <a:ext cx="172800" cy="370800"/>
            <a:chOff x="6064531" y="2261452"/>
            <a:chExt cx="172800" cy="37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5586539A-A23C-4835-A088-24B4824FAD7D}"/>
                    </a:ext>
                  </a:extLst>
                </p14:cNvPr>
                <p14:cNvContentPartPr/>
                <p14:nvPr/>
              </p14:nvContentPartPr>
              <p14:xfrm>
                <a:off x="6124291" y="2261452"/>
                <a:ext cx="46440" cy="608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5586539A-A23C-4835-A088-24B4824FAD7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106291" y="2243812"/>
                  <a:ext cx="82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0F46E3E7-9C66-4A1B-B84A-D395FEC0A476}"/>
                    </a:ext>
                  </a:extLst>
                </p14:cNvPr>
                <p14:cNvContentPartPr/>
                <p14:nvPr/>
              </p14:nvContentPartPr>
              <p14:xfrm>
                <a:off x="6064531" y="2316892"/>
                <a:ext cx="124560" cy="1353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0F46E3E7-9C66-4A1B-B84A-D395FEC0A47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046531" y="2298892"/>
                  <a:ext cx="1602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6E94AD55-AF32-4B91-9AD1-C170476F8940}"/>
                    </a:ext>
                  </a:extLst>
                </p14:cNvPr>
                <p14:cNvContentPartPr/>
                <p14:nvPr/>
              </p14:nvContentPartPr>
              <p14:xfrm>
                <a:off x="6150211" y="2529292"/>
                <a:ext cx="87120" cy="1029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6E94AD55-AF32-4B91-9AD1-C170476F894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132571" y="2511292"/>
                  <a:ext cx="122760" cy="13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6929909-A1C2-4593-9ACD-BE6D8BEC84D8}"/>
                  </a:ext>
                </a:extLst>
              </p14:cNvPr>
              <p14:cNvContentPartPr/>
              <p14:nvPr/>
            </p14:nvContentPartPr>
            <p14:xfrm>
              <a:off x="6249211" y="4530172"/>
              <a:ext cx="65520" cy="14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6929909-A1C2-4593-9ACD-BE6D8BEC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31571" y="4512532"/>
                <a:ext cx="101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2D804A8-B314-4524-AF49-7460B0A7079C}"/>
                  </a:ext>
                </a:extLst>
              </p14:cNvPr>
              <p14:cNvContentPartPr/>
              <p14:nvPr/>
            </p14:nvContentPartPr>
            <p14:xfrm>
              <a:off x="3508171" y="4810252"/>
              <a:ext cx="15840" cy="25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2D804A8-B314-4524-AF49-7460B0A7079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90171" y="4792612"/>
                <a:ext cx="514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0B5B3D1-2BE4-4279-8790-B19D8F983008}"/>
                  </a:ext>
                </a:extLst>
              </p14:cNvPr>
              <p14:cNvContentPartPr/>
              <p14:nvPr/>
            </p14:nvContentPartPr>
            <p14:xfrm>
              <a:off x="3150691" y="2053732"/>
              <a:ext cx="286560" cy="221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0B5B3D1-2BE4-4279-8790-B19D8F98300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32691" y="2036092"/>
                <a:ext cx="3222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C118C6F-98C0-4E6A-BC1B-6FB543ACFF32}"/>
                  </a:ext>
                </a:extLst>
              </p14:cNvPr>
              <p14:cNvContentPartPr/>
              <p14:nvPr/>
            </p14:nvContentPartPr>
            <p14:xfrm>
              <a:off x="402451" y="3529732"/>
              <a:ext cx="1735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C118C6F-98C0-4E6A-BC1B-6FB543ACFF3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84451" y="3511732"/>
                <a:ext cx="2091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7DC2448-BD8E-4F0F-8038-FE6EC490672A}"/>
                  </a:ext>
                </a:extLst>
              </p14:cNvPr>
              <p14:cNvContentPartPr/>
              <p14:nvPr/>
            </p14:nvContentPartPr>
            <p14:xfrm>
              <a:off x="700891" y="3652852"/>
              <a:ext cx="117000" cy="23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7DC2448-BD8E-4F0F-8038-FE6EC490672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82891" y="3635212"/>
                <a:ext cx="1526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26D5B5B-04E8-4D92-90CE-5C0670DEB7E0}"/>
                  </a:ext>
                </a:extLst>
              </p14:cNvPr>
              <p14:cNvContentPartPr/>
              <p14:nvPr/>
            </p14:nvContentPartPr>
            <p14:xfrm>
              <a:off x="984571" y="3627292"/>
              <a:ext cx="140400" cy="168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26D5B5B-04E8-4D92-90CE-5C0670DEB7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6571" y="3609652"/>
                <a:ext cx="17604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65D9395-0BF0-4FE8-B253-FEF65CDE6AC4}"/>
                  </a:ext>
                </a:extLst>
              </p14:cNvPr>
              <p14:cNvContentPartPr/>
              <p14:nvPr/>
            </p14:nvContentPartPr>
            <p14:xfrm>
              <a:off x="1174651" y="3496612"/>
              <a:ext cx="137520" cy="34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65D9395-0BF0-4FE8-B253-FEF65CDE6AC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157011" y="3478612"/>
                <a:ext cx="17316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CE2579F-E817-4E9A-9B41-CDF625592627}"/>
                  </a:ext>
                </a:extLst>
              </p14:cNvPr>
              <p14:cNvContentPartPr/>
              <p14:nvPr/>
            </p14:nvContentPartPr>
            <p14:xfrm>
              <a:off x="1574971" y="3549532"/>
              <a:ext cx="81720" cy="107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CE2579F-E817-4E9A-9B41-CDF62559262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57331" y="3531532"/>
                <a:ext cx="1173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3E5048-98E3-4625-AD06-0CE0C1FBB829}"/>
                  </a:ext>
                </a:extLst>
              </p14:cNvPr>
              <p14:cNvContentPartPr/>
              <p14:nvPr/>
            </p14:nvContentPartPr>
            <p14:xfrm>
              <a:off x="1628971" y="3697492"/>
              <a:ext cx="83160" cy="83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3E5048-98E3-4625-AD06-0CE0C1FBB82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10971" y="3679492"/>
                <a:ext cx="1188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ABFE467-4094-44CC-8DCD-77141FE8B94B}"/>
                  </a:ext>
                </a:extLst>
              </p14:cNvPr>
              <p14:cNvContentPartPr/>
              <p14:nvPr/>
            </p14:nvContentPartPr>
            <p14:xfrm>
              <a:off x="1843171" y="3423892"/>
              <a:ext cx="455760" cy="320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ABFE467-4094-44CC-8DCD-77141FE8B9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25171" y="3405892"/>
                <a:ext cx="4914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84DDD09-8832-4808-8C5A-C9B4AC949E5A}"/>
                  </a:ext>
                </a:extLst>
              </p14:cNvPr>
              <p14:cNvContentPartPr/>
              <p14:nvPr/>
            </p14:nvContentPartPr>
            <p14:xfrm>
              <a:off x="2223331" y="3455932"/>
              <a:ext cx="271440" cy="235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84DDD09-8832-4808-8C5A-C9B4AC949E5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05331" y="3437932"/>
                <a:ext cx="3070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DF8E99B8-97C2-4DC6-ABC8-A3C69AAEC962}"/>
                  </a:ext>
                </a:extLst>
              </p14:cNvPr>
              <p14:cNvContentPartPr/>
              <p14:nvPr/>
            </p14:nvContentPartPr>
            <p14:xfrm>
              <a:off x="2445091" y="3511012"/>
              <a:ext cx="638640" cy="152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DF8E99B8-97C2-4DC6-ABC8-A3C69AAEC96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27091" y="3493012"/>
                <a:ext cx="6742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DB20378-C9ED-4CB1-BF71-3886A6EA915C}"/>
                  </a:ext>
                </a:extLst>
              </p14:cNvPr>
              <p14:cNvContentPartPr/>
              <p14:nvPr/>
            </p14:nvContentPartPr>
            <p14:xfrm>
              <a:off x="3023971" y="3451972"/>
              <a:ext cx="609480" cy="39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DB20378-C9ED-4CB1-BF71-3886A6EA915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005971" y="3433972"/>
                <a:ext cx="645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8E99918-162F-4D06-8FD2-F4E894A15FCF}"/>
                  </a:ext>
                </a:extLst>
              </p14:cNvPr>
              <p14:cNvContentPartPr/>
              <p14:nvPr/>
            </p14:nvContentPartPr>
            <p14:xfrm>
              <a:off x="276451" y="3838612"/>
              <a:ext cx="799920" cy="349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8E99918-162F-4D06-8FD2-F4E894A15F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58451" y="3820612"/>
                <a:ext cx="8355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C21305A-571C-4F26-83BE-4165D3329998}"/>
                  </a:ext>
                </a:extLst>
              </p14:cNvPr>
              <p14:cNvContentPartPr/>
              <p14:nvPr/>
            </p14:nvContentPartPr>
            <p14:xfrm>
              <a:off x="1107691" y="3824932"/>
              <a:ext cx="491040" cy="323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C21305A-571C-4F26-83BE-4165D332999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90051" y="3807292"/>
                <a:ext cx="5266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DB6D83B-6250-4242-B8E8-0D7A65A922A1}"/>
                  </a:ext>
                </a:extLst>
              </p14:cNvPr>
              <p14:cNvContentPartPr/>
              <p14:nvPr/>
            </p14:nvContentPartPr>
            <p14:xfrm>
              <a:off x="1640491" y="3963892"/>
              <a:ext cx="704520" cy="143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DB6D83B-6250-4242-B8E8-0D7A65A922A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22491" y="3946252"/>
                <a:ext cx="740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387C430-0876-401C-8682-D661731D7E58}"/>
                  </a:ext>
                </a:extLst>
              </p14:cNvPr>
              <p14:cNvContentPartPr/>
              <p14:nvPr/>
            </p14:nvContentPartPr>
            <p14:xfrm>
              <a:off x="2228011" y="3764812"/>
              <a:ext cx="1127160" cy="383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387C430-0876-401C-8682-D661731D7E5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210011" y="3746812"/>
                <a:ext cx="11628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8088173-EB9C-4B3B-A19F-9C81429BE6B0}"/>
                  </a:ext>
                </a:extLst>
              </p14:cNvPr>
              <p14:cNvContentPartPr/>
              <p14:nvPr/>
            </p14:nvContentPartPr>
            <p14:xfrm>
              <a:off x="3230971" y="3917452"/>
              <a:ext cx="117000" cy="349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8088173-EB9C-4B3B-A19F-9C81429BE6B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3331" y="3899812"/>
                <a:ext cx="152640" cy="70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0065E1A-9744-4A5E-83E9-7B5627D0F140}"/>
              </a:ext>
            </a:extLst>
          </p:cNvPr>
          <p:cNvGrpSpPr/>
          <p:nvPr/>
        </p:nvGrpSpPr>
        <p:grpSpPr>
          <a:xfrm>
            <a:off x="169171" y="5279332"/>
            <a:ext cx="7302960" cy="2097360"/>
            <a:chOff x="169171" y="5279332"/>
            <a:chExt cx="7302960" cy="209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8DD0A57-45EA-4D22-BD4B-DA7EEFB42764}"/>
                    </a:ext>
                  </a:extLst>
                </p14:cNvPr>
                <p14:cNvContentPartPr/>
                <p14:nvPr/>
              </p14:nvContentPartPr>
              <p14:xfrm>
                <a:off x="6306091" y="5417572"/>
                <a:ext cx="92520" cy="2743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8DD0A57-45EA-4D22-BD4B-DA7EEFB4276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288091" y="5399932"/>
                  <a:ext cx="1281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3F7E45C2-49E3-4B0D-B9FE-E673EA8DB2BC}"/>
                    </a:ext>
                  </a:extLst>
                </p14:cNvPr>
                <p14:cNvContentPartPr/>
                <p14:nvPr/>
              </p14:nvContentPartPr>
              <p14:xfrm>
                <a:off x="6712531" y="5987452"/>
                <a:ext cx="140760" cy="900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3F7E45C2-49E3-4B0D-B9FE-E673EA8DB2B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694891" y="5969812"/>
                  <a:ext cx="176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63712AD0-F1CD-4767-A30D-1984271F9117}"/>
                    </a:ext>
                  </a:extLst>
                </p14:cNvPr>
                <p14:cNvContentPartPr/>
                <p14:nvPr/>
              </p14:nvContentPartPr>
              <p14:xfrm>
                <a:off x="264211" y="5323252"/>
                <a:ext cx="36000" cy="3146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63712AD0-F1CD-4767-A30D-1984271F911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46211" y="5305252"/>
                  <a:ext cx="7164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EBAADE4B-6C27-483F-B11C-6EB9EC079C14}"/>
                    </a:ext>
                  </a:extLst>
                </p14:cNvPr>
                <p14:cNvContentPartPr/>
                <p14:nvPr/>
              </p14:nvContentPartPr>
              <p14:xfrm>
                <a:off x="234331" y="5321812"/>
                <a:ext cx="438480" cy="27216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EBAADE4B-6C27-483F-B11C-6EB9EC079C1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16691" y="5303812"/>
                  <a:ext cx="47412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E0417098-93D0-4B72-B278-7E916C0810E3}"/>
                    </a:ext>
                  </a:extLst>
                </p14:cNvPr>
                <p14:cNvContentPartPr/>
                <p14:nvPr/>
              </p14:nvContentPartPr>
              <p14:xfrm>
                <a:off x="825811" y="5345572"/>
                <a:ext cx="907920" cy="2372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E0417098-93D0-4B72-B278-7E916C0810E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07811" y="5327932"/>
                  <a:ext cx="943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BCEA21C-B539-4E5F-9891-DB294C44F054}"/>
                    </a:ext>
                  </a:extLst>
                </p14:cNvPr>
                <p14:cNvContentPartPr/>
                <p14:nvPr/>
              </p14:nvContentPartPr>
              <p14:xfrm>
                <a:off x="1664971" y="5391292"/>
                <a:ext cx="672120" cy="1458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BCEA21C-B539-4E5F-9891-DB294C44F05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646971" y="5373292"/>
                  <a:ext cx="7077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52AAA6D6-D9A9-4841-8EE6-6A07D362A5B2}"/>
                    </a:ext>
                  </a:extLst>
                </p14:cNvPr>
                <p14:cNvContentPartPr/>
                <p14:nvPr/>
              </p14:nvContentPartPr>
              <p14:xfrm>
                <a:off x="2283091" y="5279332"/>
                <a:ext cx="688320" cy="2912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52AAA6D6-D9A9-4841-8EE6-6A07D362A5B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265091" y="5261692"/>
                  <a:ext cx="72396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19C35553-74D9-42DA-A997-5ECA41B7D5A2}"/>
                    </a:ext>
                  </a:extLst>
                </p14:cNvPr>
                <p14:cNvContentPartPr/>
                <p14:nvPr/>
              </p14:nvContentPartPr>
              <p14:xfrm>
                <a:off x="169171" y="5800252"/>
                <a:ext cx="339480" cy="17892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19C35553-74D9-42DA-A997-5ECA41B7D5A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51171" y="5782612"/>
                  <a:ext cx="3751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8EB09D47-8BB3-4A26-ACC4-AE4A93E1B324}"/>
                    </a:ext>
                  </a:extLst>
                </p14:cNvPr>
                <p14:cNvContentPartPr/>
                <p14:nvPr/>
              </p14:nvContentPartPr>
              <p14:xfrm>
                <a:off x="3083011" y="5617732"/>
                <a:ext cx="1365840" cy="3704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8EB09D47-8BB3-4A26-ACC4-AE4A93E1B32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065011" y="5599732"/>
                  <a:ext cx="140148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872FFDDB-92A5-41D9-9C47-C64138E46900}"/>
                    </a:ext>
                  </a:extLst>
                </p14:cNvPr>
                <p14:cNvContentPartPr/>
                <p14:nvPr/>
              </p14:nvContentPartPr>
              <p14:xfrm>
                <a:off x="4493131" y="5794132"/>
                <a:ext cx="150480" cy="1454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872FFDDB-92A5-41D9-9C47-C64138E4690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475491" y="5776492"/>
                  <a:ext cx="1861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27645562-2AAA-44F5-8C25-64A11DAF2733}"/>
                    </a:ext>
                  </a:extLst>
                </p14:cNvPr>
                <p14:cNvContentPartPr/>
                <p14:nvPr/>
              </p14:nvContentPartPr>
              <p14:xfrm>
                <a:off x="4649011" y="5570212"/>
                <a:ext cx="1027800" cy="3862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27645562-2AAA-44F5-8C25-64A11DAF273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631011" y="5552572"/>
                  <a:ext cx="106344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74B199A-C19C-4261-9C57-28DA54F96D8A}"/>
                    </a:ext>
                  </a:extLst>
                </p14:cNvPr>
                <p14:cNvContentPartPr/>
                <p14:nvPr/>
              </p14:nvContentPartPr>
              <p14:xfrm>
                <a:off x="5617411" y="5697652"/>
                <a:ext cx="142200" cy="6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74B199A-C19C-4261-9C57-28DA54F96D8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599411" y="5679652"/>
                  <a:ext cx="1778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ADFD729F-DBC9-473D-A67B-8E66A34AA86E}"/>
                    </a:ext>
                  </a:extLst>
                </p14:cNvPr>
                <p14:cNvContentPartPr/>
                <p14:nvPr/>
              </p14:nvContentPartPr>
              <p14:xfrm>
                <a:off x="773611" y="6239092"/>
                <a:ext cx="265680" cy="2235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ADFD729F-DBC9-473D-A67B-8E66A34AA86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55971" y="6221092"/>
                  <a:ext cx="30132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4357FCBD-0A36-4365-9BA3-E7521160957F}"/>
                    </a:ext>
                  </a:extLst>
                </p14:cNvPr>
                <p14:cNvContentPartPr/>
                <p14:nvPr/>
              </p14:nvContentPartPr>
              <p14:xfrm>
                <a:off x="1085011" y="6454012"/>
                <a:ext cx="192240" cy="1173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4357FCBD-0A36-4365-9BA3-E7521160957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67011" y="6436372"/>
                  <a:ext cx="2278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4C0F57BB-19AF-4CF1-8D82-D95B6025F709}"/>
                    </a:ext>
                  </a:extLst>
                </p14:cNvPr>
                <p14:cNvContentPartPr/>
                <p14:nvPr/>
              </p14:nvContentPartPr>
              <p14:xfrm>
                <a:off x="720691" y="6149452"/>
                <a:ext cx="288000" cy="687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4C0F57BB-19AF-4CF1-8D82-D95B6025F70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03051" y="6131452"/>
                  <a:ext cx="3236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37B35088-AAF0-4FFC-AD7C-20C5AC0C694F}"/>
                    </a:ext>
                  </a:extLst>
                </p14:cNvPr>
                <p14:cNvContentPartPr/>
                <p14:nvPr/>
              </p14:nvContentPartPr>
              <p14:xfrm>
                <a:off x="1368331" y="6357532"/>
                <a:ext cx="259920" cy="1540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37B35088-AAF0-4FFC-AD7C-20C5AC0C694F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350691" y="6339532"/>
                  <a:ext cx="2955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CF333407-42B6-4997-A70C-B1AB07285EEA}"/>
                    </a:ext>
                  </a:extLst>
                </p14:cNvPr>
                <p14:cNvContentPartPr/>
                <p14:nvPr/>
              </p14:nvContentPartPr>
              <p14:xfrm>
                <a:off x="1689451" y="6263572"/>
                <a:ext cx="128520" cy="126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CF333407-42B6-4997-A70C-B1AB07285EE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671451" y="6245932"/>
                  <a:ext cx="1641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237FAFD0-7E04-4D9A-9A98-F0C2FB4F6EB2}"/>
                    </a:ext>
                  </a:extLst>
                </p14:cNvPr>
                <p14:cNvContentPartPr/>
                <p14:nvPr/>
              </p14:nvContentPartPr>
              <p14:xfrm>
                <a:off x="2091211" y="6319012"/>
                <a:ext cx="363240" cy="550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237FAFD0-7E04-4D9A-9A98-F0C2FB4F6EB2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073571" y="6301012"/>
                  <a:ext cx="3988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BBEEB8E5-EDC8-44AC-B40E-9DEDC3661E98}"/>
                    </a:ext>
                  </a:extLst>
                </p14:cNvPr>
                <p14:cNvContentPartPr/>
                <p14:nvPr/>
              </p14:nvContentPartPr>
              <p14:xfrm>
                <a:off x="2414491" y="6211012"/>
                <a:ext cx="170640" cy="2131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BBEEB8E5-EDC8-44AC-B40E-9DEDC3661E9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396491" y="6193372"/>
                  <a:ext cx="2062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4921E74-E672-4827-9728-C46B2D6BD861}"/>
                    </a:ext>
                  </a:extLst>
                </p14:cNvPr>
                <p14:cNvContentPartPr/>
                <p14:nvPr/>
              </p14:nvContentPartPr>
              <p14:xfrm>
                <a:off x="2821651" y="6231172"/>
                <a:ext cx="358200" cy="2192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4921E74-E672-4827-9728-C46B2D6BD861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803651" y="6213532"/>
                  <a:ext cx="39384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F1AB587D-7038-486C-BE3B-1ED6CEDA2F5D}"/>
                    </a:ext>
                  </a:extLst>
                </p14:cNvPr>
                <p14:cNvContentPartPr/>
                <p14:nvPr/>
              </p14:nvContentPartPr>
              <p14:xfrm>
                <a:off x="3336811" y="6164572"/>
                <a:ext cx="69480" cy="1044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F1AB587D-7038-486C-BE3B-1ED6CEDA2F5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319171" y="6146932"/>
                  <a:ext cx="1051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B1A9439-132D-4BE6-93EF-8ADDC8844627}"/>
                    </a:ext>
                  </a:extLst>
                </p14:cNvPr>
                <p14:cNvContentPartPr/>
                <p14:nvPr/>
              </p14:nvContentPartPr>
              <p14:xfrm>
                <a:off x="3629131" y="6326572"/>
                <a:ext cx="296640" cy="669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B1A9439-132D-4BE6-93EF-8ADDC884462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611131" y="6308572"/>
                  <a:ext cx="3322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AD29F874-5672-42E3-9052-393ADEBF1368}"/>
                    </a:ext>
                  </a:extLst>
                </p14:cNvPr>
                <p14:cNvContentPartPr/>
                <p14:nvPr/>
              </p14:nvContentPartPr>
              <p14:xfrm>
                <a:off x="3871051" y="6236932"/>
                <a:ext cx="154080" cy="20124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D29F874-5672-42E3-9052-393ADEBF136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853051" y="6218932"/>
                  <a:ext cx="1897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43F2C5D9-AC95-4993-9BDD-56DDC1EF7D7F}"/>
                    </a:ext>
                  </a:extLst>
                </p14:cNvPr>
                <p14:cNvContentPartPr/>
                <p14:nvPr/>
              </p14:nvContentPartPr>
              <p14:xfrm>
                <a:off x="4221331" y="6117412"/>
                <a:ext cx="151920" cy="2998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43F2C5D9-AC95-4993-9BDD-56DDC1EF7D7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203331" y="6099412"/>
                  <a:ext cx="18756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21593471-275A-426A-A0E4-76CD371EF088}"/>
                    </a:ext>
                  </a:extLst>
                </p14:cNvPr>
                <p14:cNvContentPartPr/>
                <p14:nvPr/>
              </p14:nvContentPartPr>
              <p14:xfrm>
                <a:off x="4306291" y="6272212"/>
                <a:ext cx="109440" cy="615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21593471-275A-426A-A0E4-76CD371EF08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288651" y="6254212"/>
                  <a:ext cx="1450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C80C766B-64D2-4422-963E-A9CAA68B0BB9}"/>
                    </a:ext>
                  </a:extLst>
                </p14:cNvPr>
                <p14:cNvContentPartPr/>
                <p14:nvPr/>
              </p14:nvContentPartPr>
              <p14:xfrm>
                <a:off x="4421491" y="6068812"/>
                <a:ext cx="498960" cy="4777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C80C766B-64D2-4422-963E-A9CAA68B0BB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403851" y="6050812"/>
                  <a:ext cx="534600" cy="51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538AF6F-38EF-4881-BB0C-5F70C0591D29}"/>
                    </a:ext>
                  </a:extLst>
                </p14:cNvPr>
                <p14:cNvContentPartPr/>
                <p14:nvPr/>
              </p14:nvContentPartPr>
              <p14:xfrm>
                <a:off x="4854931" y="6094372"/>
                <a:ext cx="439200" cy="2620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538AF6F-38EF-4881-BB0C-5F70C0591D2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836931" y="6076732"/>
                  <a:ext cx="47484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9D164472-B8B6-4879-9C46-23DC4CA84C1D}"/>
                    </a:ext>
                  </a:extLst>
                </p14:cNvPr>
                <p14:cNvContentPartPr/>
                <p14:nvPr/>
              </p14:nvContentPartPr>
              <p14:xfrm>
                <a:off x="5270731" y="6154132"/>
                <a:ext cx="539640" cy="2887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9D164472-B8B6-4879-9C46-23DC4CA84C1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252731" y="6136132"/>
                  <a:ext cx="57528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A74C23D-4D23-40AA-AAA3-FF081C649DA9}"/>
                    </a:ext>
                  </a:extLst>
                </p14:cNvPr>
                <p14:cNvContentPartPr/>
                <p14:nvPr/>
              </p14:nvContentPartPr>
              <p14:xfrm>
                <a:off x="239011" y="6710332"/>
                <a:ext cx="1629000" cy="3225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A74C23D-4D23-40AA-AAA3-FF081C649DA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21011" y="6692332"/>
                  <a:ext cx="166464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2B1FC70-631C-4159-A4E8-3898B7287560}"/>
                    </a:ext>
                  </a:extLst>
                </p14:cNvPr>
                <p14:cNvContentPartPr/>
                <p14:nvPr/>
              </p14:nvContentPartPr>
              <p14:xfrm>
                <a:off x="2262211" y="6570652"/>
                <a:ext cx="1222200" cy="5580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2B1FC70-631C-4159-A4E8-3898B728756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244211" y="6552652"/>
                  <a:ext cx="1257840" cy="59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26F57A23-6569-4A85-94BF-FA2AC71D8ADF}"/>
                    </a:ext>
                  </a:extLst>
                </p14:cNvPr>
                <p14:cNvContentPartPr/>
                <p14:nvPr/>
              </p14:nvContentPartPr>
              <p14:xfrm>
                <a:off x="3422131" y="6749932"/>
                <a:ext cx="264960" cy="1411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26F57A23-6569-4A85-94BF-FA2AC71D8AD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404131" y="6731932"/>
                  <a:ext cx="3006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048B28C7-CCCC-49F0-AB22-B47FED954C2C}"/>
                    </a:ext>
                  </a:extLst>
                </p14:cNvPr>
                <p14:cNvContentPartPr/>
                <p14:nvPr/>
              </p14:nvContentPartPr>
              <p14:xfrm>
                <a:off x="3643891" y="6643372"/>
                <a:ext cx="408960" cy="3045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048B28C7-CCCC-49F0-AB22-B47FED954C2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626251" y="6625372"/>
                  <a:ext cx="44460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006D269B-07F1-4E1C-A539-029CFF7BCA6B}"/>
                    </a:ext>
                  </a:extLst>
                </p14:cNvPr>
                <p14:cNvContentPartPr/>
                <p14:nvPr/>
              </p14:nvContentPartPr>
              <p14:xfrm>
                <a:off x="4460371" y="6703132"/>
                <a:ext cx="239040" cy="3794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006D269B-07F1-4E1C-A539-029CFF7BCA6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442731" y="6685132"/>
                  <a:ext cx="27468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DD3B7384-BF01-48D5-B8AD-49708CBC4893}"/>
                    </a:ext>
                  </a:extLst>
                </p14:cNvPr>
                <p14:cNvContentPartPr/>
                <p14:nvPr/>
              </p14:nvContentPartPr>
              <p14:xfrm>
                <a:off x="4449211" y="6881692"/>
                <a:ext cx="181440" cy="1958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DD3B7384-BF01-48D5-B8AD-49708CBC489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431211" y="6864052"/>
                  <a:ext cx="2170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65D482B2-A788-4FB1-BF28-A5882978D571}"/>
                    </a:ext>
                  </a:extLst>
                </p14:cNvPr>
                <p14:cNvContentPartPr/>
                <p14:nvPr/>
              </p14:nvContentPartPr>
              <p14:xfrm>
                <a:off x="4580611" y="7055212"/>
                <a:ext cx="207000" cy="1789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65D482B2-A788-4FB1-BF28-A5882978D57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562611" y="7037212"/>
                  <a:ext cx="2426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60BE933D-48FD-4EDA-BC13-E8032AF4F40C}"/>
                    </a:ext>
                  </a:extLst>
                </p14:cNvPr>
                <p14:cNvContentPartPr/>
                <p14:nvPr/>
              </p14:nvContentPartPr>
              <p14:xfrm>
                <a:off x="4850251" y="6880972"/>
                <a:ext cx="154440" cy="212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60BE933D-48FD-4EDA-BC13-E8032AF4F40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32611" y="6863332"/>
                  <a:ext cx="1900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F7CC7B55-9D23-4DD3-B7B8-236751D2CEF4}"/>
                    </a:ext>
                  </a:extLst>
                </p14:cNvPr>
                <p14:cNvContentPartPr/>
                <p14:nvPr/>
              </p14:nvContentPartPr>
              <p14:xfrm>
                <a:off x="4877971" y="7003732"/>
                <a:ext cx="216000" cy="234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F7CC7B55-9D23-4DD3-B7B8-236751D2CEF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859971" y="6986092"/>
                  <a:ext cx="2516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9ABAB521-8B09-4D7E-A8E2-0C860631BA2C}"/>
                    </a:ext>
                  </a:extLst>
                </p14:cNvPr>
                <p14:cNvContentPartPr/>
                <p14:nvPr/>
              </p14:nvContentPartPr>
              <p14:xfrm>
                <a:off x="5599771" y="6401812"/>
                <a:ext cx="37080" cy="633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9ABAB521-8B09-4D7E-A8E2-0C860631BA2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581771" y="6383812"/>
                  <a:ext cx="727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7B160619-34EB-4953-B3B8-E7F96A42F6C6}"/>
                    </a:ext>
                  </a:extLst>
                </p14:cNvPr>
                <p14:cNvContentPartPr/>
                <p14:nvPr/>
              </p14:nvContentPartPr>
              <p14:xfrm>
                <a:off x="5266051" y="6586492"/>
                <a:ext cx="29520" cy="1944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7B160619-34EB-4953-B3B8-E7F96A42F6C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248051" y="6568852"/>
                  <a:ext cx="6516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A72D92C6-2E96-471E-8100-2D634D0B82D0}"/>
                    </a:ext>
                  </a:extLst>
                </p14:cNvPr>
                <p14:cNvContentPartPr/>
                <p14:nvPr/>
              </p14:nvContentPartPr>
              <p14:xfrm>
                <a:off x="5239771" y="6517732"/>
                <a:ext cx="204120" cy="2494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72D92C6-2E96-471E-8100-2D634D0B82D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222131" y="6499732"/>
                  <a:ext cx="2397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42CCC31C-72AA-4479-AA59-463BEF52D3B0}"/>
                    </a:ext>
                  </a:extLst>
                </p14:cNvPr>
                <p14:cNvContentPartPr/>
                <p14:nvPr/>
              </p14:nvContentPartPr>
              <p14:xfrm>
                <a:off x="5459011" y="6708532"/>
                <a:ext cx="156960" cy="1069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42CCC31C-72AA-4479-AA59-463BEF52D3B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441371" y="6690532"/>
                  <a:ext cx="192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DE442AE-4FEC-4B02-AF7C-2F21FFAABF86}"/>
                    </a:ext>
                  </a:extLst>
                </p14:cNvPr>
                <p14:cNvContentPartPr/>
                <p14:nvPr/>
              </p14:nvContentPartPr>
              <p14:xfrm>
                <a:off x="5504731" y="6415852"/>
                <a:ext cx="179640" cy="1317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DE442AE-4FEC-4B02-AF7C-2F21FFAABF86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486731" y="6398212"/>
                  <a:ext cx="2152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3E6F158-426E-4A47-83E3-618D93E46E8C}"/>
                    </a:ext>
                  </a:extLst>
                </p14:cNvPr>
                <p14:cNvContentPartPr/>
                <p14:nvPr/>
              </p14:nvContentPartPr>
              <p14:xfrm>
                <a:off x="5088931" y="6988972"/>
                <a:ext cx="482760" cy="370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3E6F158-426E-4A47-83E3-618D93E46E8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070931" y="6971332"/>
                  <a:ext cx="5184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78C0FF0-2851-468E-9B7B-FD96848F74D3}"/>
                    </a:ext>
                  </a:extLst>
                </p14:cNvPr>
                <p14:cNvContentPartPr/>
                <p14:nvPr/>
              </p14:nvContentPartPr>
              <p14:xfrm>
                <a:off x="5173891" y="7095172"/>
                <a:ext cx="173880" cy="23940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78C0FF0-2851-468E-9B7B-FD96848F74D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156251" y="7077532"/>
                  <a:ext cx="2095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48D03D78-266C-4390-BD5D-9D0EE1ADB3BF}"/>
                    </a:ext>
                  </a:extLst>
                </p14:cNvPr>
                <p14:cNvContentPartPr/>
                <p14:nvPr/>
              </p14:nvContentPartPr>
              <p14:xfrm>
                <a:off x="5363251" y="7168972"/>
                <a:ext cx="165240" cy="1310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48D03D78-266C-4390-BD5D-9D0EE1ADB3B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345611" y="7151332"/>
                  <a:ext cx="2008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039CE5E8-529D-4761-BC65-835B5AC73069}"/>
                    </a:ext>
                  </a:extLst>
                </p14:cNvPr>
                <p14:cNvContentPartPr/>
                <p14:nvPr/>
              </p14:nvContentPartPr>
              <p14:xfrm>
                <a:off x="5524171" y="7281292"/>
                <a:ext cx="182520" cy="954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039CE5E8-529D-4761-BC65-835B5AC7306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506531" y="7263652"/>
                  <a:ext cx="2181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D31ECF45-BE14-48B7-8A2A-95742C65F789}"/>
                    </a:ext>
                  </a:extLst>
                </p14:cNvPr>
                <p14:cNvContentPartPr/>
                <p14:nvPr/>
              </p14:nvContentPartPr>
              <p14:xfrm>
                <a:off x="5857531" y="6938572"/>
                <a:ext cx="169560" cy="471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D31ECF45-BE14-48B7-8A2A-95742C65F789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839891" y="6920572"/>
                  <a:ext cx="2052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FD0A01ED-59BA-412F-8FBF-B6D3232E9AE5}"/>
                    </a:ext>
                  </a:extLst>
                </p14:cNvPr>
                <p14:cNvContentPartPr/>
                <p14:nvPr/>
              </p14:nvContentPartPr>
              <p14:xfrm>
                <a:off x="5868691" y="7067452"/>
                <a:ext cx="127800" cy="43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FD0A01ED-59BA-412F-8FBF-B6D3232E9AE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851051" y="7049812"/>
                  <a:ext cx="1634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80A35A9E-D3D4-4E97-B6F2-1021CBDD9351}"/>
                    </a:ext>
                  </a:extLst>
                </p14:cNvPr>
                <p14:cNvContentPartPr/>
                <p14:nvPr/>
              </p14:nvContentPartPr>
              <p14:xfrm>
                <a:off x="6147331" y="6925612"/>
                <a:ext cx="101520" cy="1832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80A35A9E-D3D4-4E97-B6F2-1021CBDD935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129691" y="6907612"/>
                  <a:ext cx="13716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E7EEEB5-BABB-477F-A05C-E66366FF7A8B}"/>
                    </a:ext>
                  </a:extLst>
                </p14:cNvPr>
                <p14:cNvContentPartPr/>
                <p14:nvPr/>
              </p14:nvContentPartPr>
              <p14:xfrm>
                <a:off x="6371971" y="7027492"/>
                <a:ext cx="5760" cy="64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E7EEEB5-BABB-477F-A05C-E66366FF7A8B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354331" y="7009852"/>
                  <a:ext cx="414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A4CBCB92-382D-4073-8B0F-90CC28421A74}"/>
                    </a:ext>
                  </a:extLst>
                </p14:cNvPr>
                <p14:cNvContentPartPr/>
                <p14:nvPr/>
              </p14:nvContentPartPr>
              <p14:xfrm>
                <a:off x="6464851" y="6906172"/>
                <a:ext cx="168480" cy="21204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A4CBCB92-382D-4073-8B0F-90CC28421A74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447211" y="6888532"/>
                  <a:ext cx="2041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041D172B-061C-4E23-8E3C-E469BB1E8886}"/>
                    </a:ext>
                  </a:extLst>
                </p14:cNvPr>
                <p14:cNvContentPartPr/>
                <p14:nvPr/>
              </p14:nvContentPartPr>
              <p14:xfrm>
                <a:off x="6792451" y="6990412"/>
                <a:ext cx="29520" cy="2523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041D172B-061C-4E23-8E3C-E469BB1E888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774811" y="6972772"/>
                  <a:ext cx="651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8551D023-94F5-40D6-BCF0-B1A6DCB4F570}"/>
                    </a:ext>
                  </a:extLst>
                </p14:cNvPr>
                <p14:cNvContentPartPr/>
                <p14:nvPr/>
              </p14:nvContentPartPr>
              <p14:xfrm>
                <a:off x="6811891" y="6946852"/>
                <a:ext cx="167760" cy="114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8551D023-94F5-40D6-BCF0-B1A6DCB4F57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794251" y="6929212"/>
                  <a:ext cx="2034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5CF6A849-B1BB-4615-BC97-8100ADDE7ABB}"/>
                    </a:ext>
                  </a:extLst>
                </p14:cNvPr>
                <p14:cNvContentPartPr/>
                <p14:nvPr/>
              </p14:nvContentPartPr>
              <p14:xfrm>
                <a:off x="6935731" y="7040812"/>
                <a:ext cx="240480" cy="1058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5CF6A849-B1BB-4615-BC97-8100ADDE7AB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918091" y="7023172"/>
                  <a:ext cx="276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5C5ECEBF-DD57-47AC-9A7B-4E9526B22916}"/>
                    </a:ext>
                  </a:extLst>
                </p14:cNvPr>
                <p14:cNvContentPartPr/>
                <p14:nvPr/>
              </p14:nvContentPartPr>
              <p14:xfrm>
                <a:off x="7225531" y="6919492"/>
                <a:ext cx="246600" cy="2624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5C5ECEBF-DD57-47AC-9A7B-4E9526B22916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207531" y="6901492"/>
                  <a:ext cx="282240" cy="29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D51C0739-B774-416F-95E6-FAD71B1ABBB1}"/>
                  </a:ext>
                </a:extLst>
              </p14:cNvPr>
              <p14:cNvContentPartPr/>
              <p14:nvPr/>
            </p14:nvContentPartPr>
            <p14:xfrm>
              <a:off x="7580491" y="6877732"/>
              <a:ext cx="281160" cy="48312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D51C0739-B774-416F-95E6-FAD71B1ABBB1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7562491" y="6859732"/>
                <a:ext cx="316800" cy="51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4002DD41-6D87-4CF3-BE7D-6102A5FFA81D}"/>
              </a:ext>
            </a:extLst>
          </p:cNvPr>
          <p:cNvGrpSpPr/>
          <p:nvPr/>
        </p:nvGrpSpPr>
        <p:grpSpPr>
          <a:xfrm>
            <a:off x="212492" y="7033889"/>
            <a:ext cx="1447920" cy="454680"/>
            <a:chOff x="212492" y="7033889"/>
            <a:chExt cx="1447920" cy="45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D2D8625E-FF19-4D06-92BB-FD9FC5BBB8EA}"/>
                    </a:ext>
                  </a:extLst>
                </p14:cNvPr>
                <p14:cNvContentPartPr/>
                <p14:nvPr/>
              </p14:nvContentPartPr>
              <p14:xfrm>
                <a:off x="212492" y="7126769"/>
                <a:ext cx="31320" cy="280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D2D8625E-FF19-4D06-92BB-FD9FC5BBB8EA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94852" y="7109129"/>
                  <a:ext cx="6696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BA7B126-613C-441F-9677-49A069606CE4}"/>
                    </a:ext>
                  </a:extLst>
                </p14:cNvPr>
                <p14:cNvContentPartPr/>
                <p14:nvPr/>
              </p14:nvContentPartPr>
              <p14:xfrm>
                <a:off x="254972" y="7047569"/>
                <a:ext cx="182520" cy="13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BA7B126-613C-441F-9677-49A069606CE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36972" y="7029929"/>
                  <a:ext cx="218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486495DD-68AD-4854-971E-A9DD237E9B26}"/>
                    </a:ext>
                  </a:extLst>
                </p14:cNvPr>
                <p14:cNvContentPartPr/>
                <p14:nvPr/>
              </p14:nvContentPartPr>
              <p14:xfrm>
                <a:off x="356852" y="7274369"/>
                <a:ext cx="99720" cy="2142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486495DD-68AD-4854-971E-A9DD237E9B2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39212" y="7256369"/>
                  <a:ext cx="13536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2C0F1F27-91DA-43BC-AA28-72E64FE055A4}"/>
                    </a:ext>
                  </a:extLst>
                </p14:cNvPr>
                <p14:cNvContentPartPr/>
                <p14:nvPr/>
              </p14:nvContentPartPr>
              <p14:xfrm>
                <a:off x="578252" y="7207409"/>
                <a:ext cx="69480" cy="367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2C0F1F27-91DA-43BC-AA28-72E64FE055A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60612" y="7189769"/>
                  <a:ext cx="1051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AEB4A01-FBA7-4B28-A559-E0B83A6CA2A4}"/>
                    </a:ext>
                  </a:extLst>
                </p14:cNvPr>
                <p14:cNvContentPartPr/>
                <p14:nvPr/>
              </p14:nvContentPartPr>
              <p14:xfrm>
                <a:off x="592292" y="7274009"/>
                <a:ext cx="69120" cy="543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AEB4A01-FBA7-4B28-A559-E0B83A6CA2A4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74292" y="7256369"/>
                  <a:ext cx="1047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A7E066D0-7488-4E93-94C6-9E3E59D56002}"/>
                    </a:ext>
                  </a:extLst>
                </p14:cNvPr>
                <p14:cNvContentPartPr/>
                <p14:nvPr/>
              </p14:nvContentPartPr>
              <p14:xfrm>
                <a:off x="737012" y="7092209"/>
                <a:ext cx="116280" cy="2700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A7E066D0-7488-4E93-94C6-9E3E59D56002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19012" y="7074569"/>
                  <a:ext cx="15192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DDEE434-C8B8-4771-B003-0CC5456D663E}"/>
                    </a:ext>
                  </a:extLst>
                </p14:cNvPr>
                <p14:cNvContentPartPr/>
                <p14:nvPr/>
              </p14:nvContentPartPr>
              <p14:xfrm>
                <a:off x="888572" y="7289129"/>
                <a:ext cx="4320" cy="10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DDEE434-C8B8-4771-B003-0CC5456D663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70572" y="7271489"/>
                  <a:ext cx="399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BD11B0A-59A7-4FD2-A15B-CCC080DB7999}"/>
                    </a:ext>
                  </a:extLst>
                </p14:cNvPr>
                <p14:cNvContentPartPr/>
                <p14:nvPr/>
              </p14:nvContentPartPr>
              <p14:xfrm>
                <a:off x="950852" y="7120649"/>
                <a:ext cx="129600" cy="2260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BD11B0A-59A7-4FD2-A15B-CCC080DB799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32852" y="7103009"/>
                  <a:ext cx="16524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BD6B4AA4-D60D-4BE2-9BBF-C2488A3B8F01}"/>
                    </a:ext>
                  </a:extLst>
                </p14:cNvPr>
                <p14:cNvContentPartPr/>
                <p14:nvPr/>
              </p14:nvContentPartPr>
              <p14:xfrm>
                <a:off x="1166132" y="7091849"/>
                <a:ext cx="52560" cy="166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BD6B4AA4-D60D-4BE2-9BBF-C2488A3B8F0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48132" y="7073849"/>
                  <a:ext cx="882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BF6B2A42-A7D4-4D67-806B-B107951B17E9}"/>
                    </a:ext>
                  </a:extLst>
                </p14:cNvPr>
                <p14:cNvContentPartPr/>
                <p14:nvPr/>
              </p14:nvContentPartPr>
              <p14:xfrm>
                <a:off x="1248212" y="7190129"/>
                <a:ext cx="34560" cy="1576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BF6B2A42-A7D4-4D67-806B-B107951B17E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230572" y="7172129"/>
                  <a:ext cx="70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E54A09CC-E850-48E4-A4DD-211FEE6B6508}"/>
                    </a:ext>
                  </a:extLst>
                </p14:cNvPr>
                <p14:cNvContentPartPr/>
                <p14:nvPr/>
              </p14:nvContentPartPr>
              <p14:xfrm>
                <a:off x="1336412" y="7164209"/>
                <a:ext cx="124920" cy="1213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E54A09CC-E850-48E4-A4DD-211FEE6B650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318772" y="7146569"/>
                  <a:ext cx="1605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87585665-4226-49D1-8891-69205C96B31D}"/>
                    </a:ext>
                  </a:extLst>
                </p14:cNvPr>
                <p14:cNvContentPartPr/>
                <p14:nvPr/>
              </p14:nvContentPartPr>
              <p14:xfrm>
                <a:off x="1496612" y="7033889"/>
                <a:ext cx="163800" cy="2109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87585665-4226-49D1-8891-69205C96B31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478612" y="7016249"/>
                  <a:ext cx="199440" cy="24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4FFFEFCF-80E1-4BB9-8AD2-3F8654729278}"/>
              </a:ext>
            </a:extLst>
          </p:cNvPr>
          <p:cNvGrpSpPr/>
          <p:nvPr/>
        </p:nvGrpSpPr>
        <p:grpSpPr>
          <a:xfrm>
            <a:off x="1910252" y="7058729"/>
            <a:ext cx="821880" cy="460800"/>
            <a:chOff x="1910252" y="7058729"/>
            <a:chExt cx="821880" cy="46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C4CC5FE6-9683-4F5D-A6C0-E87694FD2485}"/>
                    </a:ext>
                  </a:extLst>
                </p14:cNvPr>
                <p14:cNvContentPartPr/>
                <p14:nvPr/>
              </p14:nvContentPartPr>
              <p14:xfrm>
                <a:off x="1910252" y="7143329"/>
                <a:ext cx="72360" cy="2102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C4CC5FE6-9683-4F5D-A6C0-E87694FD248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892252" y="7125329"/>
                  <a:ext cx="1080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5B13BBE-E4E2-491F-A3E8-15CA634B40C8}"/>
                    </a:ext>
                  </a:extLst>
                </p14:cNvPr>
                <p14:cNvContentPartPr/>
                <p14:nvPr/>
              </p14:nvContentPartPr>
              <p14:xfrm>
                <a:off x="1952372" y="7058729"/>
                <a:ext cx="126720" cy="1274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5B13BBE-E4E2-491F-A3E8-15CA634B40C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934732" y="7040729"/>
                  <a:ext cx="1623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53F9E823-F51E-42D0-A28E-18FC4E13917C}"/>
                    </a:ext>
                  </a:extLst>
                </p14:cNvPr>
                <p14:cNvContentPartPr/>
                <p14:nvPr/>
              </p14:nvContentPartPr>
              <p14:xfrm>
                <a:off x="1972172" y="7252769"/>
                <a:ext cx="95400" cy="1825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53F9E823-F51E-42D0-A28E-18FC4E13917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954172" y="7235129"/>
                  <a:ext cx="1310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76D63A03-B5B3-4422-9B8D-8A22AC47EE4C}"/>
                    </a:ext>
                  </a:extLst>
                </p14:cNvPr>
                <p14:cNvContentPartPr/>
                <p14:nvPr/>
              </p14:nvContentPartPr>
              <p14:xfrm>
                <a:off x="2111492" y="7349609"/>
                <a:ext cx="159120" cy="1699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76D63A03-B5B3-4422-9B8D-8A22AC47EE4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093852" y="7331609"/>
                  <a:ext cx="1947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E112C85B-F8DB-4F52-90EE-35B438EF661A}"/>
                    </a:ext>
                  </a:extLst>
                </p14:cNvPr>
                <p14:cNvContentPartPr/>
                <p14:nvPr/>
              </p14:nvContentPartPr>
              <p14:xfrm>
                <a:off x="2276732" y="7274369"/>
                <a:ext cx="147240" cy="2145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E112C85B-F8DB-4F52-90EE-35B438EF661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258732" y="7256369"/>
                  <a:ext cx="18288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256CEFF0-9EB2-43DC-91EC-BB93A67BF714}"/>
                    </a:ext>
                  </a:extLst>
                </p14:cNvPr>
                <p14:cNvContentPartPr/>
                <p14:nvPr/>
              </p14:nvContentPartPr>
              <p14:xfrm>
                <a:off x="2583092" y="7185089"/>
                <a:ext cx="149040" cy="3384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256CEFF0-9EB2-43DC-91EC-BB93A67BF714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565092" y="7167449"/>
                  <a:ext cx="1846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62EB1AD-B1DA-4A96-BEB1-B7073CEE579C}"/>
                    </a:ext>
                  </a:extLst>
                </p14:cNvPr>
                <p14:cNvContentPartPr/>
                <p14:nvPr/>
              </p14:nvContentPartPr>
              <p14:xfrm>
                <a:off x="2559692" y="7292729"/>
                <a:ext cx="150120" cy="259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62EB1AD-B1DA-4A96-BEB1-B7073CEE579C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541692" y="7274729"/>
                  <a:ext cx="18576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B2CE03BA-59A4-49E5-9EBA-A062AD42CB31}"/>
              </a:ext>
            </a:extLst>
          </p:cNvPr>
          <p:cNvGrpSpPr/>
          <p:nvPr/>
        </p:nvGrpSpPr>
        <p:grpSpPr>
          <a:xfrm>
            <a:off x="2929412" y="6977729"/>
            <a:ext cx="1260360" cy="406080"/>
            <a:chOff x="2929412" y="6977729"/>
            <a:chExt cx="1260360" cy="40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2208139-1B8E-4454-9165-F6DB1847BE47}"/>
                    </a:ext>
                  </a:extLst>
                </p14:cNvPr>
                <p14:cNvContentPartPr/>
                <p14:nvPr/>
              </p14:nvContentPartPr>
              <p14:xfrm>
                <a:off x="2929412" y="7088969"/>
                <a:ext cx="143640" cy="2401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2208139-1B8E-4454-9165-F6DB1847BE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2911412" y="7070969"/>
                  <a:ext cx="17928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E8D4C0BC-7921-43A2-A79C-1BB51FAE3B7E}"/>
                    </a:ext>
                  </a:extLst>
                </p14:cNvPr>
                <p14:cNvContentPartPr/>
                <p14:nvPr/>
              </p14:nvContentPartPr>
              <p14:xfrm>
                <a:off x="3107972" y="7268969"/>
                <a:ext cx="43920" cy="108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E8D4C0BC-7921-43A2-A79C-1BB51FAE3B7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089972" y="7250969"/>
                  <a:ext cx="795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4A204F8E-D3AE-47EE-A0CF-46C71AA55F96}"/>
                    </a:ext>
                  </a:extLst>
                </p14:cNvPr>
                <p14:cNvContentPartPr/>
                <p14:nvPr/>
              </p14:nvContentPartPr>
              <p14:xfrm>
                <a:off x="3253772" y="7073129"/>
                <a:ext cx="109440" cy="2293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4A204F8E-D3AE-47EE-A0CF-46C71AA55F96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236132" y="7055129"/>
                  <a:ext cx="14508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2C4E3FB1-B0D0-46CD-A3EF-852D245601D2}"/>
                    </a:ext>
                  </a:extLst>
                </p14:cNvPr>
                <p14:cNvContentPartPr/>
                <p14:nvPr/>
              </p14:nvContentPartPr>
              <p14:xfrm>
                <a:off x="3426212" y="7100129"/>
                <a:ext cx="141480" cy="2116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2C4E3FB1-B0D0-46CD-A3EF-852D245601D2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408212" y="7082489"/>
                  <a:ext cx="1771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F8E64D1-71E9-475B-806A-77FEBC97D66E}"/>
                    </a:ext>
                  </a:extLst>
                </p14:cNvPr>
                <p14:cNvContentPartPr/>
                <p14:nvPr/>
              </p14:nvContentPartPr>
              <p14:xfrm>
                <a:off x="3673172" y="7088609"/>
                <a:ext cx="68040" cy="1796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F8E64D1-71E9-475B-806A-77FEBC97D66E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655172" y="7070609"/>
                  <a:ext cx="1036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A1C0E8A-07D9-4542-815E-B6B85B6098BA}"/>
                    </a:ext>
                  </a:extLst>
                </p14:cNvPr>
                <p14:cNvContentPartPr/>
                <p14:nvPr/>
              </p14:nvContentPartPr>
              <p14:xfrm>
                <a:off x="3754892" y="7209209"/>
                <a:ext cx="52560" cy="1746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BA1C0E8A-07D9-4542-815E-B6B85B6098B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736892" y="7191569"/>
                  <a:ext cx="8820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86BC3800-478F-4275-9096-C59CA061F238}"/>
                    </a:ext>
                  </a:extLst>
                </p14:cNvPr>
                <p14:cNvContentPartPr/>
                <p14:nvPr/>
              </p14:nvContentPartPr>
              <p14:xfrm>
                <a:off x="3848492" y="7167089"/>
                <a:ext cx="118800" cy="138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86BC3800-478F-4275-9096-C59CA061F23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830492" y="7149089"/>
                  <a:ext cx="1544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2B7669A7-72DC-4CB2-9DA8-B36E686F218A}"/>
                    </a:ext>
                  </a:extLst>
                </p14:cNvPr>
                <p14:cNvContentPartPr/>
                <p14:nvPr/>
              </p14:nvContentPartPr>
              <p14:xfrm>
                <a:off x="4001852" y="6977729"/>
                <a:ext cx="187920" cy="2833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2B7669A7-72DC-4CB2-9DA8-B36E686F218A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984212" y="6960089"/>
                  <a:ext cx="223560" cy="31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8876B852-F8CD-4810-A1B6-DB53CB68209C}"/>
              </a:ext>
            </a:extLst>
          </p:cNvPr>
          <p:cNvGrpSpPr/>
          <p:nvPr/>
        </p:nvGrpSpPr>
        <p:grpSpPr>
          <a:xfrm>
            <a:off x="3312398" y="1062152"/>
            <a:ext cx="1330920" cy="347040"/>
            <a:chOff x="3312398" y="1062152"/>
            <a:chExt cx="1330920" cy="34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75D9B1A-D488-4F75-B776-1915A7AA445B}"/>
                    </a:ext>
                  </a:extLst>
                </p14:cNvPr>
                <p14:cNvContentPartPr/>
                <p14:nvPr/>
              </p14:nvContentPartPr>
              <p14:xfrm>
                <a:off x="3312398" y="1062152"/>
                <a:ext cx="150120" cy="3340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75D9B1A-D488-4F75-B776-1915A7AA445B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294398" y="1044512"/>
                  <a:ext cx="18576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E481113-9390-4017-8C86-37E0D6ADFB96}"/>
                    </a:ext>
                  </a:extLst>
                </p14:cNvPr>
                <p14:cNvContentPartPr/>
                <p14:nvPr/>
              </p14:nvContentPartPr>
              <p14:xfrm>
                <a:off x="3594998" y="1121912"/>
                <a:ext cx="99720" cy="16416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E481113-9390-4017-8C86-37E0D6ADFB9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577358" y="1104272"/>
                  <a:ext cx="1353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6E50F962-2A12-49B1-AD39-0A3CF13A8E5D}"/>
                    </a:ext>
                  </a:extLst>
                </p14:cNvPr>
                <p14:cNvContentPartPr/>
                <p14:nvPr/>
              </p14:nvContentPartPr>
              <p14:xfrm>
                <a:off x="3708038" y="1187072"/>
                <a:ext cx="40320" cy="2221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6E50F962-2A12-49B1-AD39-0A3CF13A8E5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690038" y="1169432"/>
                  <a:ext cx="7596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AD60560C-97A6-4D7A-8211-1152529B5B8F}"/>
                    </a:ext>
                  </a:extLst>
                </p14:cNvPr>
                <p14:cNvContentPartPr/>
                <p14:nvPr/>
              </p14:nvContentPartPr>
              <p14:xfrm>
                <a:off x="3855998" y="1063952"/>
                <a:ext cx="787320" cy="2800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AD60560C-97A6-4D7A-8211-1152529B5B8F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38358" y="1046312"/>
                  <a:ext cx="82296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4A4CF8D0-D76D-48BB-BFDD-5435C3297749}"/>
                    </a:ext>
                  </a:extLst>
                </p14:cNvPr>
                <p14:cNvContentPartPr/>
                <p14:nvPr/>
              </p14:nvContentPartPr>
              <p14:xfrm>
                <a:off x="4602638" y="1150352"/>
                <a:ext cx="3960" cy="57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4A4CF8D0-D76D-48BB-BFDD-5435C329774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584998" y="1132712"/>
                  <a:ext cx="3960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03E9A71E-DC83-408E-A102-27F16CAC805D}"/>
              </a:ext>
            </a:extLst>
          </p:cNvPr>
          <p:cNvGrpSpPr/>
          <p:nvPr/>
        </p:nvGrpSpPr>
        <p:grpSpPr>
          <a:xfrm>
            <a:off x="4848878" y="957392"/>
            <a:ext cx="1078560" cy="896760"/>
            <a:chOff x="4848878" y="957392"/>
            <a:chExt cx="1078560" cy="89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6597F0F1-B790-4AF7-A708-1A64577D57AE}"/>
                    </a:ext>
                  </a:extLst>
                </p14:cNvPr>
                <p14:cNvContentPartPr/>
                <p14:nvPr/>
              </p14:nvContentPartPr>
              <p14:xfrm>
                <a:off x="4848878" y="1012112"/>
                <a:ext cx="213480" cy="2948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6597F0F1-B790-4AF7-A708-1A64577D57AE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831238" y="994112"/>
                  <a:ext cx="2491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12B076CB-C238-48FE-A1EE-9467E7AC833C}"/>
                    </a:ext>
                  </a:extLst>
                </p14:cNvPr>
                <p14:cNvContentPartPr/>
                <p14:nvPr/>
              </p14:nvContentPartPr>
              <p14:xfrm>
                <a:off x="5018078" y="1146032"/>
                <a:ext cx="119160" cy="331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12B076CB-C238-48FE-A1EE-9467E7AC833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000078" y="1128032"/>
                  <a:ext cx="1548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24B5B3B-B0CC-4A1F-AD67-69F219AD9296}"/>
                    </a:ext>
                  </a:extLst>
                </p14:cNvPr>
                <p14:cNvContentPartPr/>
                <p14:nvPr/>
              </p14:nvContentPartPr>
              <p14:xfrm>
                <a:off x="5276198" y="957392"/>
                <a:ext cx="316080" cy="3114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24B5B3B-B0CC-4A1F-AD67-69F219AD929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258558" y="939392"/>
                  <a:ext cx="35172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B24D216C-6CC9-487A-9ECE-6DDA47B2E4AB}"/>
                    </a:ext>
                  </a:extLst>
                </p14:cNvPr>
                <p14:cNvContentPartPr/>
                <p14:nvPr/>
              </p14:nvContentPartPr>
              <p14:xfrm>
                <a:off x="5674358" y="1233152"/>
                <a:ext cx="18360" cy="176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B24D216C-6CC9-487A-9ECE-6DDA47B2E4A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656358" y="1215512"/>
                  <a:ext cx="540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7E7739BB-E2BF-4DC2-A5DD-25E91ACFDE4B}"/>
                    </a:ext>
                  </a:extLst>
                </p14:cNvPr>
                <p14:cNvContentPartPr/>
                <p14:nvPr/>
              </p14:nvContentPartPr>
              <p14:xfrm>
                <a:off x="5217878" y="1472912"/>
                <a:ext cx="42480" cy="2080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7E7739BB-E2BF-4DC2-A5DD-25E91ACFDE4B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199878" y="1455272"/>
                  <a:ext cx="781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FB2CAF84-9E70-4A33-8E32-BD493EB8D989}"/>
                    </a:ext>
                  </a:extLst>
                </p14:cNvPr>
                <p14:cNvContentPartPr/>
                <p14:nvPr/>
              </p14:nvContentPartPr>
              <p14:xfrm>
                <a:off x="5299958" y="1470752"/>
                <a:ext cx="136080" cy="2440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FB2CAF84-9E70-4A33-8E32-BD493EB8D98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281958" y="1452752"/>
                  <a:ext cx="17172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1AD9FE5-D73C-4964-AA32-1EC1849F0A28}"/>
                    </a:ext>
                  </a:extLst>
                </p14:cNvPr>
                <p14:cNvContentPartPr/>
                <p14:nvPr/>
              </p14:nvContentPartPr>
              <p14:xfrm>
                <a:off x="5772278" y="1320632"/>
                <a:ext cx="155160" cy="5335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1AD9FE5-D73C-4964-AA32-1EC1849F0A28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754278" y="1302992"/>
                  <a:ext cx="190800" cy="56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531FBF40-D38E-4602-A038-5FAC13111FE8}"/>
              </a:ext>
            </a:extLst>
          </p:cNvPr>
          <p:cNvGrpSpPr/>
          <p:nvPr/>
        </p:nvGrpSpPr>
        <p:grpSpPr>
          <a:xfrm>
            <a:off x="5488238" y="1427552"/>
            <a:ext cx="438120" cy="303480"/>
            <a:chOff x="5488238" y="1427552"/>
            <a:chExt cx="438120" cy="30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0319A280-8291-4176-9CCE-87D6DD7A3A19}"/>
                    </a:ext>
                  </a:extLst>
                </p14:cNvPr>
                <p14:cNvContentPartPr/>
                <p14:nvPr/>
              </p14:nvContentPartPr>
              <p14:xfrm>
                <a:off x="5488238" y="1491992"/>
                <a:ext cx="113040" cy="2390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0319A280-8291-4176-9CCE-87D6DD7A3A19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470238" y="1474352"/>
                  <a:ext cx="14868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DA6DE574-6646-4E6C-8727-CD0938A2C5F7}"/>
                    </a:ext>
                  </a:extLst>
                </p14:cNvPr>
                <p14:cNvContentPartPr/>
                <p14:nvPr/>
              </p14:nvContentPartPr>
              <p14:xfrm>
                <a:off x="5701358" y="1427552"/>
                <a:ext cx="108720" cy="2523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A6DE574-6646-4E6C-8727-CD0938A2C5F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683358" y="1409552"/>
                  <a:ext cx="1443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FA6A442C-C8C6-48C8-9774-CA0242F07CEF}"/>
                    </a:ext>
                  </a:extLst>
                </p14:cNvPr>
                <p14:cNvContentPartPr/>
                <p14:nvPr/>
              </p14:nvContentPartPr>
              <p14:xfrm>
                <a:off x="5895398" y="1480472"/>
                <a:ext cx="21960" cy="766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FA6A442C-C8C6-48C8-9774-CA0242F07CEF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877398" y="1462832"/>
                  <a:ext cx="576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80A31046-76E4-4F73-88EE-D9668367C4A8}"/>
                    </a:ext>
                  </a:extLst>
                </p14:cNvPr>
                <p14:cNvContentPartPr/>
                <p14:nvPr/>
              </p14:nvContentPartPr>
              <p14:xfrm>
                <a:off x="5902238" y="1489112"/>
                <a:ext cx="24120" cy="676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80A31046-76E4-4F73-88EE-D9668367C4A8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884238" y="1471472"/>
                  <a:ext cx="597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DEA0DA32-BC9A-495E-82BD-74171E8A00AD}"/>
                    </a:ext>
                  </a:extLst>
                </p14:cNvPr>
                <p14:cNvContentPartPr/>
                <p14:nvPr/>
              </p14:nvContentPartPr>
              <p14:xfrm>
                <a:off x="5874518" y="1470032"/>
                <a:ext cx="43920" cy="1101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DEA0DA32-BC9A-495E-82BD-74171E8A00A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856518" y="1452392"/>
                  <a:ext cx="79560" cy="14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48B82C5-63F0-4FFF-BF11-1AEE8C5111E4}"/>
              </a:ext>
            </a:extLst>
          </p:cNvPr>
          <p:cNvGrpSpPr/>
          <p:nvPr/>
        </p:nvGrpSpPr>
        <p:grpSpPr>
          <a:xfrm>
            <a:off x="272558" y="2796632"/>
            <a:ext cx="5319360" cy="598320"/>
            <a:chOff x="272558" y="2796632"/>
            <a:chExt cx="5319360" cy="59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3980FAD-F557-41A9-AA7A-AFBC679E4C63}"/>
                    </a:ext>
                  </a:extLst>
                </p14:cNvPr>
                <p14:cNvContentPartPr/>
                <p14:nvPr/>
              </p14:nvContentPartPr>
              <p14:xfrm>
                <a:off x="392078" y="2939912"/>
                <a:ext cx="189000" cy="2826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3980FAD-F557-41A9-AA7A-AFBC679E4C63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74078" y="2922272"/>
                  <a:ext cx="22464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B6F38DDC-9304-48D2-9ECB-932EDBD59BB3}"/>
                    </a:ext>
                  </a:extLst>
                </p14:cNvPr>
                <p14:cNvContentPartPr/>
                <p14:nvPr/>
              </p14:nvContentPartPr>
              <p14:xfrm>
                <a:off x="800678" y="3103352"/>
                <a:ext cx="99720" cy="511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B6F38DDC-9304-48D2-9ECB-932EDBD59BB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83038" y="3085352"/>
                  <a:ext cx="135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A6708AB3-D81A-49EA-BD4C-33A48B026381}"/>
                    </a:ext>
                  </a:extLst>
                </p14:cNvPr>
                <p14:cNvContentPartPr/>
                <p14:nvPr/>
              </p14:nvContentPartPr>
              <p14:xfrm>
                <a:off x="1078238" y="2909672"/>
                <a:ext cx="471240" cy="284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A6708AB3-D81A-49EA-BD4C-33A48B02638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60598" y="2891672"/>
                  <a:ext cx="5068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722A1935-E643-4204-B800-1C325559FF70}"/>
                    </a:ext>
                  </a:extLst>
                </p14:cNvPr>
                <p14:cNvContentPartPr/>
                <p14:nvPr/>
              </p14:nvContentPartPr>
              <p14:xfrm>
                <a:off x="1567838" y="2847392"/>
                <a:ext cx="272160" cy="3718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722A1935-E643-4204-B800-1C325559FF7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549838" y="2829752"/>
                  <a:ext cx="30780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2D3F683B-C54D-49DB-8CBC-F6941D1AA927}"/>
                    </a:ext>
                  </a:extLst>
                </p14:cNvPr>
                <p14:cNvContentPartPr/>
                <p14:nvPr/>
              </p14:nvContentPartPr>
              <p14:xfrm>
                <a:off x="1736678" y="3012272"/>
                <a:ext cx="219960" cy="385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2D3F683B-C54D-49DB-8CBC-F6941D1AA92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718678" y="2994272"/>
                  <a:ext cx="2556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F4ECF51B-A33F-45B1-B250-95737EFC5A34}"/>
                    </a:ext>
                  </a:extLst>
                </p14:cNvPr>
                <p14:cNvContentPartPr/>
                <p14:nvPr/>
              </p14:nvContentPartPr>
              <p14:xfrm>
                <a:off x="1962038" y="3001472"/>
                <a:ext cx="456840" cy="1447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F4ECF51B-A33F-45B1-B250-95737EFC5A3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944038" y="2983472"/>
                  <a:ext cx="4924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781E845E-3537-42AC-9C09-7E010B0E725C}"/>
                    </a:ext>
                  </a:extLst>
                </p14:cNvPr>
                <p14:cNvContentPartPr/>
                <p14:nvPr/>
              </p14:nvContentPartPr>
              <p14:xfrm>
                <a:off x="2470718" y="3007952"/>
                <a:ext cx="249840" cy="1706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81E845E-3537-42AC-9C09-7E010B0E725C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452718" y="2989952"/>
                  <a:ext cx="2854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7D28D110-90D7-4521-910B-271A1817395D}"/>
                    </a:ext>
                  </a:extLst>
                </p14:cNvPr>
                <p14:cNvContentPartPr/>
                <p14:nvPr/>
              </p14:nvContentPartPr>
              <p14:xfrm>
                <a:off x="2983718" y="2980232"/>
                <a:ext cx="177840" cy="1792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7D28D110-90D7-4521-910B-271A1817395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966078" y="2962232"/>
                  <a:ext cx="2134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11B38CA3-F65B-4312-A7FD-535F6E33AAA0}"/>
                    </a:ext>
                  </a:extLst>
                </p14:cNvPr>
                <p14:cNvContentPartPr/>
                <p14:nvPr/>
              </p14:nvContentPartPr>
              <p14:xfrm>
                <a:off x="3281798" y="2811392"/>
                <a:ext cx="484560" cy="37368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11B38CA3-F65B-4312-A7FD-535F6E33AAA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3263798" y="2793392"/>
                  <a:ext cx="52020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CDF38D8B-F8DA-4262-B0B5-16CEE21A45F1}"/>
                    </a:ext>
                  </a:extLst>
                </p14:cNvPr>
                <p14:cNvContentPartPr/>
                <p14:nvPr/>
              </p14:nvContentPartPr>
              <p14:xfrm>
                <a:off x="3647558" y="2796632"/>
                <a:ext cx="339120" cy="3499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CDF38D8B-F8DA-4262-B0B5-16CEE21A45F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3629558" y="2778632"/>
                  <a:ext cx="37476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111EFF01-C5D8-4792-82B5-55EE8D2D4194}"/>
                    </a:ext>
                  </a:extLst>
                </p14:cNvPr>
                <p14:cNvContentPartPr/>
                <p14:nvPr/>
              </p14:nvContentPartPr>
              <p14:xfrm>
                <a:off x="3879038" y="2972672"/>
                <a:ext cx="240120" cy="316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111EFF01-C5D8-4792-82B5-55EE8D2D419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861398" y="2954672"/>
                  <a:ext cx="2757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A778E93-AD1C-404B-8B27-150EFD738A4F}"/>
                    </a:ext>
                  </a:extLst>
                </p14:cNvPr>
                <p14:cNvContentPartPr/>
                <p14:nvPr/>
              </p14:nvContentPartPr>
              <p14:xfrm>
                <a:off x="4088558" y="2964752"/>
                <a:ext cx="722520" cy="1612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A778E93-AD1C-404B-8B27-150EFD738A4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070918" y="2946752"/>
                  <a:ext cx="7581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027C7E62-58FD-4459-8090-CCF578B39DD3}"/>
                    </a:ext>
                  </a:extLst>
                </p14:cNvPr>
                <p14:cNvContentPartPr/>
                <p14:nvPr/>
              </p14:nvContentPartPr>
              <p14:xfrm>
                <a:off x="4628198" y="2856752"/>
                <a:ext cx="512280" cy="23904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027C7E62-58FD-4459-8090-CCF578B39DD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610558" y="2839112"/>
                  <a:ext cx="5479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994584F-6404-4AF3-8BFC-EB870A844776}"/>
                    </a:ext>
                  </a:extLst>
                </p14:cNvPr>
                <p14:cNvContentPartPr/>
                <p14:nvPr/>
              </p14:nvContentPartPr>
              <p14:xfrm>
                <a:off x="5192678" y="2897072"/>
                <a:ext cx="191520" cy="2660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994584F-6404-4AF3-8BFC-EB870A84477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174678" y="2879072"/>
                  <a:ext cx="2271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F6C23051-8766-4B39-AD03-90F9C711E2A7}"/>
                    </a:ext>
                  </a:extLst>
                </p14:cNvPr>
                <p14:cNvContentPartPr/>
                <p14:nvPr/>
              </p14:nvContentPartPr>
              <p14:xfrm>
                <a:off x="272558" y="3184712"/>
                <a:ext cx="5319360" cy="21024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F6C23051-8766-4B39-AD03-90F9C711E2A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54918" y="3167072"/>
                  <a:ext cx="535500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3C4E7645-C4E3-4FDA-8758-71EF66254AFF}"/>
              </a:ext>
            </a:extLst>
          </p:cNvPr>
          <p:cNvGrpSpPr/>
          <p:nvPr/>
        </p:nvGrpSpPr>
        <p:grpSpPr>
          <a:xfrm>
            <a:off x="3810998" y="3399992"/>
            <a:ext cx="245880" cy="258840"/>
            <a:chOff x="3810998" y="3399992"/>
            <a:chExt cx="245880" cy="25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58BE22BF-81EB-4AB1-98E3-8544B60BFEF0}"/>
                    </a:ext>
                  </a:extLst>
                </p14:cNvPr>
                <p14:cNvContentPartPr/>
                <p14:nvPr/>
              </p14:nvContentPartPr>
              <p14:xfrm>
                <a:off x="3810998" y="3515912"/>
                <a:ext cx="87120" cy="1213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58BE22BF-81EB-4AB1-98E3-8544B60BFEF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793358" y="3498272"/>
                  <a:ext cx="1227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FC5BED96-4259-4C4B-B12E-9103959683E4}"/>
                    </a:ext>
                  </a:extLst>
                </p14:cNvPr>
                <p14:cNvContentPartPr/>
                <p14:nvPr/>
              </p14:nvContentPartPr>
              <p14:xfrm>
                <a:off x="3827558" y="3399992"/>
                <a:ext cx="14400" cy="266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FC5BED96-4259-4C4B-B12E-9103959683E4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809558" y="3381992"/>
                  <a:ext cx="500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93784631-89FE-460F-A4CA-BFE37B1BF990}"/>
                    </a:ext>
                  </a:extLst>
                </p14:cNvPr>
                <p14:cNvContentPartPr/>
                <p14:nvPr/>
              </p14:nvContentPartPr>
              <p14:xfrm>
                <a:off x="3894158" y="3491072"/>
                <a:ext cx="162720" cy="1677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93784631-89FE-460F-A4CA-BFE37B1BF99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876158" y="3473072"/>
                  <a:ext cx="198360" cy="203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BFF24547-8ADE-4B87-BA0F-2AC08B8DA1FF}"/>
                  </a:ext>
                </a:extLst>
              </p14:cNvPr>
              <p14:cNvContentPartPr/>
              <p14:nvPr/>
            </p14:nvContentPartPr>
            <p14:xfrm>
              <a:off x="4385918" y="3344912"/>
              <a:ext cx="1456920" cy="36792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BFF24547-8ADE-4B87-BA0F-2AC08B8DA1FF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4367918" y="3326912"/>
                <a:ext cx="1492560" cy="40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1CD950B9-3447-4F8D-973D-985A63340A96}"/>
              </a:ext>
            </a:extLst>
          </p:cNvPr>
          <p:cNvGrpSpPr/>
          <p:nvPr/>
        </p:nvGrpSpPr>
        <p:grpSpPr>
          <a:xfrm>
            <a:off x="3695798" y="3768632"/>
            <a:ext cx="2111400" cy="398880"/>
            <a:chOff x="3695798" y="3768632"/>
            <a:chExt cx="2111400" cy="39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3D3CCF2-90FA-423E-BCCA-B110C358E043}"/>
                    </a:ext>
                  </a:extLst>
                </p14:cNvPr>
                <p14:cNvContentPartPr/>
                <p14:nvPr/>
              </p14:nvContentPartPr>
              <p14:xfrm>
                <a:off x="3695798" y="3873752"/>
                <a:ext cx="145800" cy="1911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3D3CCF2-90FA-423E-BCCA-B110C358E043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677798" y="3855752"/>
                  <a:ext cx="1814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9666588-02D1-4520-8141-1AD1163EC758}"/>
                    </a:ext>
                  </a:extLst>
                </p14:cNvPr>
                <p14:cNvContentPartPr/>
                <p14:nvPr/>
              </p14:nvContentPartPr>
              <p14:xfrm>
                <a:off x="3889478" y="3909392"/>
                <a:ext cx="146880" cy="1353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9666588-02D1-4520-8141-1AD1163EC758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871838" y="3891752"/>
                  <a:ext cx="1825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5201FE6E-9160-42DC-A348-1C760E68DF17}"/>
                    </a:ext>
                  </a:extLst>
                </p14:cNvPr>
                <p14:cNvContentPartPr/>
                <p14:nvPr/>
              </p14:nvContentPartPr>
              <p14:xfrm>
                <a:off x="4095038" y="3874832"/>
                <a:ext cx="117360" cy="1814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5201FE6E-9160-42DC-A348-1C760E68DF17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077398" y="3856832"/>
                  <a:ext cx="1530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A4E128F4-CC23-4EFA-AED5-2F770E5BEE58}"/>
                    </a:ext>
                  </a:extLst>
                </p14:cNvPr>
                <p14:cNvContentPartPr/>
                <p14:nvPr/>
              </p14:nvContentPartPr>
              <p14:xfrm>
                <a:off x="4217078" y="3768632"/>
                <a:ext cx="420480" cy="398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A4E128F4-CC23-4EFA-AED5-2F770E5BEE5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199078" y="3750632"/>
                  <a:ext cx="45612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4C2E837C-F4C8-4BA8-8BBB-9B3083F756C5}"/>
                    </a:ext>
                  </a:extLst>
                </p14:cNvPr>
                <p14:cNvContentPartPr/>
                <p14:nvPr/>
              </p14:nvContentPartPr>
              <p14:xfrm>
                <a:off x="4626758" y="3870152"/>
                <a:ext cx="118440" cy="363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4C2E837C-F4C8-4BA8-8BBB-9B3083F756C5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608758" y="3852512"/>
                  <a:ext cx="1540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D0DDBD9E-102E-4AAC-8426-438505B5FC19}"/>
                    </a:ext>
                  </a:extLst>
                </p14:cNvPr>
                <p14:cNvContentPartPr/>
                <p14:nvPr/>
              </p14:nvContentPartPr>
              <p14:xfrm>
                <a:off x="4953278" y="3784832"/>
                <a:ext cx="853920" cy="3402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D0DDBD9E-102E-4AAC-8426-438505B5FC1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935278" y="3767192"/>
                  <a:ext cx="889560" cy="37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3F1CF04-BA6F-495A-8738-105A094867AC}"/>
              </a:ext>
            </a:extLst>
          </p:cNvPr>
          <p:cNvGrpSpPr/>
          <p:nvPr/>
        </p:nvGrpSpPr>
        <p:grpSpPr>
          <a:xfrm>
            <a:off x="3375398" y="5219792"/>
            <a:ext cx="2152800" cy="428040"/>
            <a:chOff x="3375398" y="5219792"/>
            <a:chExt cx="2152800" cy="42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58749AAC-80AF-4370-955E-925277B4178B}"/>
                    </a:ext>
                  </a:extLst>
                </p14:cNvPr>
                <p14:cNvContentPartPr/>
                <p14:nvPr/>
              </p14:nvContentPartPr>
              <p14:xfrm>
                <a:off x="3375398" y="5314832"/>
                <a:ext cx="522720" cy="177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58749AAC-80AF-4370-955E-925277B4178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357758" y="5297192"/>
                  <a:ext cx="5583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619B7736-8751-40CD-B018-0B794E2B349D}"/>
                    </a:ext>
                  </a:extLst>
                </p14:cNvPr>
                <p14:cNvContentPartPr/>
                <p14:nvPr/>
              </p14:nvContentPartPr>
              <p14:xfrm>
                <a:off x="3907478" y="5219792"/>
                <a:ext cx="1160640" cy="4280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619B7736-8751-40CD-B018-0B794E2B349D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889838" y="5202152"/>
                  <a:ext cx="119628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CC697BB2-AE48-40E7-BAD3-12EB7857600C}"/>
                    </a:ext>
                  </a:extLst>
                </p14:cNvPr>
                <p14:cNvContentPartPr/>
                <p14:nvPr/>
              </p14:nvContentPartPr>
              <p14:xfrm>
                <a:off x="5161718" y="5245352"/>
                <a:ext cx="366480" cy="2250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CC697BB2-AE48-40E7-BAD3-12EB7857600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143718" y="5227352"/>
                  <a:ext cx="402120" cy="26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86B1C05C-360E-4388-B267-4CE0214E873C}"/>
              </a:ext>
            </a:extLst>
          </p:cNvPr>
          <p:cNvGrpSpPr/>
          <p:nvPr/>
        </p:nvGrpSpPr>
        <p:grpSpPr>
          <a:xfrm>
            <a:off x="711758" y="5694632"/>
            <a:ext cx="1936080" cy="267120"/>
            <a:chOff x="711758" y="5694632"/>
            <a:chExt cx="193608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6EA138A2-D1F4-4F9F-B868-29A031362A7C}"/>
                    </a:ext>
                  </a:extLst>
                </p14:cNvPr>
                <p14:cNvContentPartPr/>
                <p14:nvPr/>
              </p14:nvContentPartPr>
              <p14:xfrm>
                <a:off x="711758" y="5764472"/>
                <a:ext cx="871560" cy="1972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6EA138A2-D1F4-4F9F-B868-29A031362A7C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94118" y="5746832"/>
                  <a:ext cx="9072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C2251A6-8826-497C-9AD1-39EEF32ACC9C}"/>
                    </a:ext>
                  </a:extLst>
                </p14:cNvPr>
                <p14:cNvContentPartPr/>
                <p14:nvPr/>
              </p14:nvContentPartPr>
              <p14:xfrm>
                <a:off x="1633358" y="5774552"/>
                <a:ext cx="186480" cy="1386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C2251A6-8826-497C-9AD1-39EEF32ACC9C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615718" y="5756552"/>
                  <a:ext cx="222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AC2C5F4C-E234-4CD5-8F1D-34FF1710F45C}"/>
                    </a:ext>
                  </a:extLst>
                </p14:cNvPr>
                <p14:cNvContentPartPr/>
                <p14:nvPr/>
              </p14:nvContentPartPr>
              <p14:xfrm>
                <a:off x="1875638" y="5694632"/>
                <a:ext cx="772200" cy="2610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AC2C5F4C-E234-4CD5-8F1D-34FF1710F45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857638" y="5676992"/>
                  <a:ext cx="80784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A9CB0E0-2699-4AF6-A26D-DAA60DBAFEEA}"/>
                    </a:ext>
                  </a:extLst>
                </p14:cNvPr>
                <p14:cNvContentPartPr/>
                <p14:nvPr/>
              </p14:nvContentPartPr>
              <p14:xfrm>
                <a:off x="2460998" y="5767352"/>
                <a:ext cx="186480" cy="676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A9CB0E0-2699-4AF6-A26D-DAA60DBAFEEA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442998" y="5749352"/>
                  <a:ext cx="222120" cy="10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E4E4FBB1-356A-4BDE-967F-1EA839FC275E}"/>
              </a:ext>
            </a:extLst>
          </p:cNvPr>
          <p:cNvGrpSpPr/>
          <p:nvPr/>
        </p:nvGrpSpPr>
        <p:grpSpPr>
          <a:xfrm>
            <a:off x="7771770" y="6913080"/>
            <a:ext cx="2107080" cy="542520"/>
            <a:chOff x="7771770" y="6913080"/>
            <a:chExt cx="2107080" cy="54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374B2A51-D447-4BD4-9323-A3799A068000}"/>
                    </a:ext>
                  </a:extLst>
                </p14:cNvPr>
                <p14:cNvContentPartPr/>
                <p14:nvPr/>
              </p14:nvContentPartPr>
              <p14:xfrm>
                <a:off x="7885530" y="6995520"/>
                <a:ext cx="360" cy="54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374B2A51-D447-4BD4-9323-A3799A068000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7867530" y="6977880"/>
                  <a:ext cx="360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BFA170A8-9CBF-4A18-B1E7-B24515826455}"/>
                    </a:ext>
                  </a:extLst>
                </p14:cNvPr>
                <p14:cNvContentPartPr/>
                <p14:nvPr/>
              </p14:nvContentPartPr>
              <p14:xfrm>
                <a:off x="7771770" y="6984720"/>
                <a:ext cx="120240" cy="1998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BFA170A8-9CBF-4A18-B1E7-B2451582645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754130" y="6966720"/>
                  <a:ext cx="1558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266A26D4-FDB1-4DB6-9973-024F30D6EFE4}"/>
                    </a:ext>
                  </a:extLst>
                </p14:cNvPr>
                <p14:cNvContentPartPr/>
                <p14:nvPr/>
              </p14:nvContentPartPr>
              <p14:xfrm>
                <a:off x="7917210" y="7127280"/>
                <a:ext cx="99360" cy="1047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266A26D4-FDB1-4DB6-9973-024F30D6EFE4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899570" y="7109640"/>
                  <a:ext cx="1350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3D07417F-0266-4DE8-90D8-17AC6C5D38EB}"/>
                    </a:ext>
                  </a:extLst>
                </p14:cNvPr>
                <p14:cNvContentPartPr/>
                <p14:nvPr/>
              </p14:nvContentPartPr>
              <p14:xfrm>
                <a:off x="8063370" y="6913080"/>
                <a:ext cx="819000" cy="2804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3D07417F-0266-4DE8-90D8-17AC6C5D38EB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045730" y="6895440"/>
                  <a:ext cx="8546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CD1DB29D-2032-4F47-AA51-448CC0733D6F}"/>
                    </a:ext>
                  </a:extLst>
                </p14:cNvPr>
                <p14:cNvContentPartPr/>
                <p14:nvPr/>
              </p14:nvContentPartPr>
              <p14:xfrm>
                <a:off x="8993610" y="7007400"/>
                <a:ext cx="338760" cy="1411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CD1DB29D-2032-4F47-AA51-448CC0733D6F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975610" y="6989400"/>
                  <a:ext cx="374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C8DEFDAC-68C3-4C47-AB5A-6EC92E93D019}"/>
                    </a:ext>
                  </a:extLst>
                </p14:cNvPr>
                <p14:cNvContentPartPr/>
                <p14:nvPr/>
              </p14:nvContentPartPr>
              <p14:xfrm>
                <a:off x="8451810" y="7241400"/>
                <a:ext cx="600840" cy="2095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C8DEFDAC-68C3-4C47-AB5A-6EC92E93D01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8434170" y="7223400"/>
                  <a:ext cx="6364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D76F3075-779F-4326-9806-E0D04FC96736}"/>
                    </a:ext>
                  </a:extLst>
                </p14:cNvPr>
                <p14:cNvContentPartPr/>
                <p14:nvPr/>
              </p14:nvContentPartPr>
              <p14:xfrm>
                <a:off x="9035370" y="7210800"/>
                <a:ext cx="664200" cy="1965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D76F3075-779F-4326-9806-E0D04FC96736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9017730" y="7192800"/>
                  <a:ext cx="6998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30B9CB51-D73F-4A5C-8137-B974B1F038C9}"/>
                    </a:ext>
                  </a:extLst>
                </p14:cNvPr>
                <p14:cNvContentPartPr/>
                <p14:nvPr/>
              </p14:nvContentPartPr>
              <p14:xfrm>
                <a:off x="9708930" y="7232400"/>
                <a:ext cx="105480" cy="817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30B9CB51-D73F-4A5C-8137-B974B1F038C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9690930" y="7214400"/>
                  <a:ext cx="141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B0A72458-E79B-44C5-85D1-3A40AA9AC18C}"/>
                    </a:ext>
                  </a:extLst>
                </p14:cNvPr>
                <p14:cNvContentPartPr/>
                <p14:nvPr/>
              </p14:nvContentPartPr>
              <p14:xfrm>
                <a:off x="9759330" y="7084800"/>
                <a:ext cx="119520" cy="3708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B0A72458-E79B-44C5-85D1-3A40AA9AC18C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9741330" y="7067160"/>
                  <a:ext cx="155160" cy="406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7240589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3E698AD-0B60-42AA-B6CA-1273B97CB0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052" y="2159030"/>
            <a:ext cx="5969000" cy="8313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F7551B7-AE04-4B13-A5A1-DFE0FB747B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7475" y="4716762"/>
            <a:ext cx="2343150" cy="7493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6DCB519-0E83-4723-B07A-3462C135C4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977" y="2223830"/>
            <a:ext cx="3740648" cy="2202499"/>
          </a:xfrm>
          <a:prstGeom prst="rect">
            <a:avLst/>
          </a:prstGeom>
        </p:spPr>
      </p:pic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97E05D3-9D55-432C-941F-8D342E52D95C}"/>
              </a:ext>
            </a:extLst>
          </p:cNvPr>
          <p:cNvGrpSpPr/>
          <p:nvPr/>
        </p:nvGrpSpPr>
        <p:grpSpPr>
          <a:xfrm>
            <a:off x="279331" y="-14828"/>
            <a:ext cx="9441720" cy="2013840"/>
            <a:chOff x="279331" y="-14828"/>
            <a:chExt cx="9441720" cy="20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2D760AFE-B536-4BB4-BE39-DAA112ECF0F4}"/>
                    </a:ext>
                  </a:extLst>
                </p14:cNvPr>
                <p14:cNvContentPartPr/>
                <p14:nvPr/>
              </p14:nvContentPartPr>
              <p14:xfrm>
                <a:off x="1303171" y="162652"/>
                <a:ext cx="26640" cy="4060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2D760AFE-B536-4BB4-BE39-DAA112ECF0F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85171" y="145012"/>
                  <a:ext cx="62280" cy="44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ABFF2588-E09A-451E-B597-D6D009BC71F4}"/>
                    </a:ext>
                  </a:extLst>
                </p14:cNvPr>
                <p14:cNvContentPartPr/>
                <p14:nvPr/>
              </p14:nvContentPartPr>
              <p14:xfrm>
                <a:off x="1503331" y="115132"/>
                <a:ext cx="31680" cy="3582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ABFF2588-E09A-451E-B597-D6D009BC71F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485691" y="97132"/>
                  <a:ext cx="6732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EA5275AF-7B11-4AB1-B700-EE74E94C0DB8}"/>
                    </a:ext>
                  </a:extLst>
                </p14:cNvPr>
                <p14:cNvContentPartPr/>
                <p14:nvPr/>
              </p14:nvContentPartPr>
              <p14:xfrm>
                <a:off x="1342051" y="266692"/>
                <a:ext cx="239760" cy="918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EA5275AF-7B11-4AB1-B700-EE74E94C0DB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324051" y="249052"/>
                  <a:ext cx="275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D785197-C584-452E-8957-88A34854FEA1}"/>
                    </a:ext>
                  </a:extLst>
                </p14:cNvPr>
                <p14:cNvContentPartPr/>
                <p14:nvPr/>
              </p14:nvContentPartPr>
              <p14:xfrm>
                <a:off x="1628971" y="88132"/>
                <a:ext cx="1240560" cy="305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D785197-C584-452E-8957-88A34854FEA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610971" y="70132"/>
                  <a:ext cx="127620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97BBEA2-499D-409E-9F99-38B7A7C15A3B}"/>
                    </a:ext>
                  </a:extLst>
                </p14:cNvPr>
                <p14:cNvContentPartPr/>
                <p14:nvPr/>
              </p14:nvContentPartPr>
              <p14:xfrm>
                <a:off x="3066091" y="265972"/>
                <a:ext cx="224280" cy="273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97BBEA2-499D-409E-9F99-38B7A7C15A3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048451" y="247972"/>
                  <a:ext cx="2599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3F04BEA-EA54-4A39-AE33-E1EC51F1713F}"/>
                    </a:ext>
                  </a:extLst>
                </p14:cNvPr>
                <p14:cNvContentPartPr/>
                <p14:nvPr/>
              </p14:nvContentPartPr>
              <p14:xfrm>
                <a:off x="3485491" y="75172"/>
                <a:ext cx="22680" cy="2761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3F04BEA-EA54-4A39-AE33-E1EC51F1713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67851" y="57172"/>
                  <a:ext cx="5832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863FCB91-C095-4215-A203-82F91933C87A}"/>
                    </a:ext>
                  </a:extLst>
                </p14:cNvPr>
                <p14:cNvContentPartPr/>
                <p14:nvPr/>
              </p14:nvContentPartPr>
              <p14:xfrm>
                <a:off x="3504211" y="82732"/>
                <a:ext cx="222120" cy="3564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863FCB91-C095-4215-A203-82F91933C87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486211" y="64732"/>
                  <a:ext cx="25776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4F954B1-27F5-4AC8-9FBC-48DFFF7ED96F}"/>
                    </a:ext>
                  </a:extLst>
                </p14:cNvPr>
                <p14:cNvContentPartPr/>
                <p14:nvPr/>
              </p14:nvContentPartPr>
              <p14:xfrm>
                <a:off x="3790411" y="3172"/>
                <a:ext cx="1251720" cy="3927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4F954B1-27F5-4AC8-9FBC-48DFFF7ED96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772771" y="-14828"/>
                  <a:ext cx="128736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D0C7C95-F24E-4B2C-B3B8-566733A3AC7B}"/>
                    </a:ext>
                  </a:extLst>
                </p14:cNvPr>
                <p14:cNvContentPartPr/>
                <p14:nvPr/>
              </p14:nvContentPartPr>
              <p14:xfrm>
                <a:off x="5454691" y="197932"/>
                <a:ext cx="49320" cy="1159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D0C7C95-F24E-4B2C-B3B8-566733A3AC7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437051" y="180292"/>
                  <a:ext cx="849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57EA95D-B820-4199-A96F-ED88121D0447}"/>
                    </a:ext>
                  </a:extLst>
                </p14:cNvPr>
                <p14:cNvContentPartPr/>
                <p14:nvPr/>
              </p14:nvContentPartPr>
              <p14:xfrm>
                <a:off x="5416171" y="50692"/>
                <a:ext cx="680400" cy="3913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57EA95D-B820-4199-A96F-ED88121D044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398531" y="32692"/>
                  <a:ext cx="71604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5FC42D5-1A18-4F41-9F7C-036F2159DD02}"/>
                    </a:ext>
                  </a:extLst>
                </p14:cNvPr>
                <p14:cNvContentPartPr/>
                <p14:nvPr/>
              </p14:nvContentPartPr>
              <p14:xfrm>
                <a:off x="5993971" y="221692"/>
                <a:ext cx="823320" cy="1987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5FC42D5-1A18-4F41-9F7C-036F2159DD0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975971" y="203692"/>
                  <a:ext cx="85896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60E3378E-CC03-4C46-8F9C-A78059D3EC0C}"/>
                    </a:ext>
                  </a:extLst>
                </p14:cNvPr>
                <p14:cNvContentPartPr/>
                <p14:nvPr/>
              </p14:nvContentPartPr>
              <p14:xfrm>
                <a:off x="6901891" y="-14828"/>
                <a:ext cx="251280" cy="4168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60E3378E-CC03-4C46-8F9C-A78059D3EC0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884251" y="-32828"/>
                  <a:ext cx="28692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8FFA347-21B4-4700-B300-A966304729B0}"/>
                    </a:ext>
                  </a:extLst>
                </p14:cNvPr>
                <p14:cNvContentPartPr/>
                <p14:nvPr/>
              </p14:nvContentPartPr>
              <p14:xfrm>
                <a:off x="7102051" y="198652"/>
                <a:ext cx="246600" cy="1393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8FFA347-21B4-4700-B300-A966304729B0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084411" y="181012"/>
                  <a:ext cx="2822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B2F6C89-705B-454C-897C-A544B6D95963}"/>
                    </a:ext>
                  </a:extLst>
                </p14:cNvPr>
                <p14:cNvContentPartPr/>
                <p14:nvPr/>
              </p14:nvContentPartPr>
              <p14:xfrm>
                <a:off x="7358011" y="83452"/>
                <a:ext cx="699480" cy="2854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B2F6C89-705B-454C-897C-A544B6D9596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340011" y="65452"/>
                  <a:ext cx="73512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92A16F20-CE46-4BAF-970D-F3EEE8DEC637}"/>
                    </a:ext>
                  </a:extLst>
                </p14:cNvPr>
                <p14:cNvContentPartPr/>
                <p14:nvPr/>
              </p14:nvContentPartPr>
              <p14:xfrm>
                <a:off x="1212091" y="460012"/>
                <a:ext cx="7148160" cy="1735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92A16F20-CE46-4BAF-970D-F3EEE8DEC63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194451" y="442372"/>
                  <a:ext cx="71838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0EFB90B-0E7E-46BB-A6B1-5A955027977F}"/>
                    </a:ext>
                  </a:extLst>
                </p14:cNvPr>
                <p14:cNvContentPartPr/>
                <p14:nvPr/>
              </p14:nvContentPartPr>
              <p14:xfrm>
                <a:off x="483091" y="1041772"/>
                <a:ext cx="46440" cy="2278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0EFB90B-0E7E-46BB-A6B1-5A955027977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465091" y="1024132"/>
                  <a:ext cx="820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B863596-8EC2-4B9A-8CB6-474FAFBF6060}"/>
                    </a:ext>
                  </a:extLst>
                </p14:cNvPr>
                <p14:cNvContentPartPr/>
                <p14:nvPr/>
              </p14:nvContentPartPr>
              <p14:xfrm>
                <a:off x="338011" y="956092"/>
                <a:ext cx="221400" cy="84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B863596-8EC2-4B9A-8CB6-474FAFBF606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20011" y="938452"/>
                  <a:ext cx="257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91807801-2B08-4264-A241-565250FFC662}"/>
                    </a:ext>
                  </a:extLst>
                </p14:cNvPr>
                <p14:cNvContentPartPr/>
                <p14:nvPr/>
              </p14:nvContentPartPr>
              <p14:xfrm>
                <a:off x="426211" y="1287652"/>
                <a:ext cx="131400" cy="262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91807801-2B08-4264-A241-565250FFC662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08211" y="1269652"/>
                  <a:ext cx="167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F660B74-29C4-40E0-B927-113F1F3BEF5E}"/>
                    </a:ext>
                  </a:extLst>
                </p14:cNvPr>
                <p14:cNvContentPartPr/>
                <p14:nvPr/>
              </p14:nvContentPartPr>
              <p14:xfrm>
                <a:off x="576331" y="1174252"/>
                <a:ext cx="204480" cy="1382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F660B74-29C4-40E0-B927-113F1F3BEF5E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558691" y="1156252"/>
                  <a:ext cx="240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D842D38B-91A5-4120-A8B1-C6BCCBCEA2CE}"/>
                    </a:ext>
                  </a:extLst>
                </p14:cNvPr>
                <p14:cNvContentPartPr/>
                <p14:nvPr/>
              </p14:nvContentPartPr>
              <p14:xfrm>
                <a:off x="926611" y="896692"/>
                <a:ext cx="790560" cy="3542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D842D38B-91A5-4120-A8B1-C6BCCBCEA2CE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08971" y="878692"/>
                  <a:ext cx="8262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780F81A-8178-40CE-B904-317E7FE66B52}"/>
                    </a:ext>
                  </a:extLst>
                </p14:cNvPr>
                <p14:cNvContentPartPr/>
                <p14:nvPr/>
              </p14:nvContentPartPr>
              <p14:xfrm>
                <a:off x="1677931" y="940972"/>
                <a:ext cx="516600" cy="2376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780F81A-8178-40CE-B904-317E7FE66B52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659931" y="923332"/>
                  <a:ext cx="55224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D83D5135-9EB7-4B6F-A3BC-1A79102FB4B2}"/>
                    </a:ext>
                  </a:extLst>
                </p14:cNvPr>
                <p14:cNvContentPartPr/>
                <p14:nvPr/>
              </p14:nvContentPartPr>
              <p14:xfrm>
                <a:off x="2637691" y="942052"/>
                <a:ext cx="482760" cy="2754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D83D5135-9EB7-4B6F-A3BC-1A79102FB4B2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620051" y="924052"/>
                  <a:ext cx="5184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663C1B67-AC76-4D51-8D78-45DF81D8BB78}"/>
                    </a:ext>
                  </a:extLst>
                </p14:cNvPr>
                <p14:cNvContentPartPr/>
                <p14:nvPr/>
              </p14:nvContentPartPr>
              <p14:xfrm>
                <a:off x="3205411" y="1029172"/>
                <a:ext cx="250200" cy="2019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663C1B67-AC76-4D51-8D78-45DF81D8BB78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3187771" y="1011172"/>
                  <a:ext cx="28584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1C066269-4664-4BDA-8D09-3A4D4D6238E0}"/>
                    </a:ext>
                  </a:extLst>
                </p14:cNvPr>
                <p14:cNvContentPartPr/>
                <p14:nvPr/>
              </p14:nvContentPartPr>
              <p14:xfrm>
                <a:off x="3582691" y="991012"/>
                <a:ext cx="475920" cy="2422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1C066269-4664-4BDA-8D09-3A4D4D6238E0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564691" y="973372"/>
                  <a:ext cx="51156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34E3B19-D679-4B29-8BAD-1F6EABB61476}"/>
                    </a:ext>
                  </a:extLst>
                </p14:cNvPr>
                <p14:cNvContentPartPr/>
                <p14:nvPr/>
              </p14:nvContentPartPr>
              <p14:xfrm>
                <a:off x="4055011" y="857812"/>
                <a:ext cx="241200" cy="3715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34E3B19-D679-4B29-8BAD-1F6EABB6147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4037011" y="840172"/>
                  <a:ext cx="27684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FF66551A-B8EC-459E-BAE5-4289FD7023BF}"/>
                    </a:ext>
                  </a:extLst>
                </p14:cNvPr>
                <p14:cNvContentPartPr/>
                <p14:nvPr/>
              </p14:nvContentPartPr>
              <p14:xfrm>
                <a:off x="4160851" y="976252"/>
                <a:ext cx="364680" cy="1569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FF66551A-B8EC-459E-BAE5-4289FD7023B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4142851" y="958612"/>
                  <a:ext cx="4003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5DEA706C-FC0A-4248-A0B0-82965FB02946}"/>
                    </a:ext>
                  </a:extLst>
                </p14:cNvPr>
                <p14:cNvContentPartPr/>
                <p14:nvPr/>
              </p14:nvContentPartPr>
              <p14:xfrm>
                <a:off x="4469371" y="893452"/>
                <a:ext cx="453240" cy="2538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5DEA706C-FC0A-4248-A0B0-82965FB0294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451371" y="875452"/>
                  <a:ext cx="48888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B210CE7-AB64-45D6-BE8A-4D52AD93BE22}"/>
                    </a:ext>
                  </a:extLst>
                </p14:cNvPr>
                <p14:cNvContentPartPr/>
                <p14:nvPr/>
              </p14:nvContentPartPr>
              <p14:xfrm>
                <a:off x="5243371" y="861412"/>
                <a:ext cx="670320" cy="5256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B210CE7-AB64-45D6-BE8A-4D52AD93BE2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225731" y="843772"/>
                  <a:ext cx="705960" cy="56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D5B69375-6423-4B55-AEA8-D10B9D43A098}"/>
                    </a:ext>
                  </a:extLst>
                </p14:cNvPr>
                <p14:cNvContentPartPr/>
                <p14:nvPr/>
              </p14:nvContentPartPr>
              <p14:xfrm>
                <a:off x="6127891" y="815332"/>
                <a:ext cx="722880" cy="5029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D5B69375-6423-4B55-AEA8-D10B9D43A098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110251" y="797692"/>
                  <a:ext cx="758520" cy="53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CAEEDFD-663A-48AF-A6AD-569579C77AE0}"/>
                    </a:ext>
                  </a:extLst>
                </p14:cNvPr>
                <p14:cNvContentPartPr/>
                <p14:nvPr/>
              </p14:nvContentPartPr>
              <p14:xfrm>
                <a:off x="6822331" y="966532"/>
                <a:ext cx="545760" cy="2142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CAEEDFD-663A-48AF-A6AD-569579C77AE0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6804331" y="948532"/>
                  <a:ext cx="5814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CB8B444-BFFA-472E-B61D-489DE939812F}"/>
                    </a:ext>
                  </a:extLst>
                </p14:cNvPr>
                <p14:cNvContentPartPr/>
                <p14:nvPr/>
              </p14:nvContentPartPr>
              <p14:xfrm>
                <a:off x="7517851" y="1092892"/>
                <a:ext cx="136080" cy="158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CB8B444-BFFA-472E-B61D-489DE939812F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500211" y="1074892"/>
                  <a:ext cx="1717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B90E452-84D6-4D04-8542-10E20EB66F6B}"/>
                    </a:ext>
                  </a:extLst>
                </p14:cNvPr>
                <p14:cNvContentPartPr/>
                <p14:nvPr/>
              </p14:nvContentPartPr>
              <p14:xfrm>
                <a:off x="7741051" y="861412"/>
                <a:ext cx="226800" cy="4334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B90E452-84D6-4D04-8542-10E20EB66F6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723411" y="843772"/>
                  <a:ext cx="262440" cy="46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E055063E-C06D-4E5F-A00C-DFB2EFA85BDA}"/>
                    </a:ext>
                  </a:extLst>
                </p14:cNvPr>
                <p14:cNvContentPartPr/>
                <p14:nvPr/>
              </p14:nvContentPartPr>
              <p14:xfrm>
                <a:off x="7946971" y="749812"/>
                <a:ext cx="548640" cy="38196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E055063E-C06D-4E5F-A00C-DFB2EFA85BD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928971" y="732172"/>
                  <a:ext cx="58428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E17D2E09-2A1F-4F7F-A499-12A423A5A7BE}"/>
                    </a:ext>
                  </a:extLst>
                </p14:cNvPr>
                <p14:cNvContentPartPr/>
                <p14:nvPr/>
              </p14:nvContentPartPr>
              <p14:xfrm>
                <a:off x="8418211" y="898852"/>
                <a:ext cx="708480" cy="1659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E17D2E09-2A1F-4F7F-A499-12A423A5A7BE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400571" y="880852"/>
                  <a:ext cx="7441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29A61534-BC65-4297-9F69-0711828735F4}"/>
                    </a:ext>
                  </a:extLst>
                </p14:cNvPr>
                <p14:cNvContentPartPr/>
                <p14:nvPr/>
              </p14:nvContentPartPr>
              <p14:xfrm>
                <a:off x="279331" y="1628212"/>
                <a:ext cx="75960" cy="961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29A61534-BC65-4297-9F69-0711828735F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61331" y="1610212"/>
                  <a:ext cx="1116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CD08B29-C574-4218-AD7A-1507FE83A583}"/>
                    </a:ext>
                  </a:extLst>
                </p14:cNvPr>
                <p14:cNvContentPartPr/>
                <p14:nvPr/>
              </p14:nvContentPartPr>
              <p14:xfrm>
                <a:off x="279691" y="1403572"/>
                <a:ext cx="471960" cy="3506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CD08B29-C574-4218-AD7A-1507FE83A58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61691" y="1385932"/>
                  <a:ext cx="50760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0D06370A-A52C-4DD2-B2B3-768CB3058C6F}"/>
                    </a:ext>
                  </a:extLst>
                </p14:cNvPr>
                <p14:cNvContentPartPr/>
                <p14:nvPr/>
              </p14:nvContentPartPr>
              <p14:xfrm>
                <a:off x="666331" y="1308172"/>
                <a:ext cx="1266840" cy="4060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0D06370A-A52C-4DD2-B2B3-768CB3058C6F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648331" y="1290532"/>
                  <a:ext cx="1302480" cy="44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E09BEF82-6543-4CD0-A4AC-FF30DE7C764E}"/>
                    </a:ext>
                  </a:extLst>
                </p14:cNvPr>
                <p14:cNvContentPartPr/>
                <p14:nvPr/>
              </p14:nvContentPartPr>
              <p14:xfrm>
                <a:off x="1827331" y="1474852"/>
                <a:ext cx="320040" cy="1227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E09BEF82-6543-4CD0-A4AC-FF30DE7C764E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809691" y="1456852"/>
                  <a:ext cx="3556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5175AFFA-E304-45DA-AA17-C62766B6E7C7}"/>
                    </a:ext>
                  </a:extLst>
                </p14:cNvPr>
                <p14:cNvContentPartPr/>
                <p14:nvPr/>
              </p14:nvContentPartPr>
              <p14:xfrm>
                <a:off x="2066731" y="1407892"/>
                <a:ext cx="599400" cy="2311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5175AFFA-E304-45DA-AA17-C62766B6E7C7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048731" y="1390252"/>
                  <a:ext cx="63504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C809483-CA21-4040-B166-7B1AD55000B3}"/>
                    </a:ext>
                  </a:extLst>
                </p14:cNvPr>
                <p14:cNvContentPartPr/>
                <p14:nvPr/>
              </p14:nvContentPartPr>
              <p14:xfrm>
                <a:off x="3073651" y="1477012"/>
                <a:ext cx="321840" cy="1162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C809483-CA21-4040-B166-7B1AD55000B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055651" y="1459012"/>
                  <a:ext cx="357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3B4DBA4-C2CF-4B1B-9D38-B5B790BF6E96}"/>
                    </a:ext>
                  </a:extLst>
                </p14:cNvPr>
                <p14:cNvContentPartPr/>
                <p14:nvPr/>
              </p14:nvContentPartPr>
              <p14:xfrm>
                <a:off x="3335371" y="1332292"/>
                <a:ext cx="665280" cy="2793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3B4DBA4-C2CF-4B1B-9D38-B5B790BF6E96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317731" y="1314652"/>
                  <a:ext cx="7009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F39037E5-7B57-4406-BAB8-63BD46F64130}"/>
                    </a:ext>
                  </a:extLst>
                </p14:cNvPr>
                <p14:cNvContentPartPr/>
                <p14:nvPr/>
              </p14:nvContentPartPr>
              <p14:xfrm>
                <a:off x="4360291" y="1270012"/>
                <a:ext cx="1082520" cy="4456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F39037E5-7B57-4406-BAB8-63BD46F6413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4342291" y="1252372"/>
                  <a:ext cx="111816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981D8008-93E6-4C35-9F54-44395E1862B5}"/>
                    </a:ext>
                  </a:extLst>
                </p14:cNvPr>
                <p14:cNvContentPartPr/>
                <p14:nvPr/>
              </p14:nvContentPartPr>
              <p14:xfrm>
                <a:off x="5767891" y="1237972"/>
                <a:ext cx="1578240" cy="3247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981D8008-93E6-4C35-9F54-44395E1862B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749891" y="1219972"/>
                  <a:ext cx="161388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D8A8E5D9-42FD-4509-9161-B3C13C130F73}"/>
                    </a:ext>
                  </a:extLst>
                </p14:cNvPr>
                <p14:cNvContentPartPr/>
                <p14:nvPr/>
              </p14:nvContentPartPr>
              <p14:xfrm>
                <a:off x="7295731" y="1418332"/>
                <a:ext cx="548640" cy="1857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D8A8E5D9-42FD-4509-9161-B3C13C130F73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7278091" y="1400332"/>
                  <a:ext cx="5842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7D02E48-C5AD-4EEB-9ED6-31DBFD25F12E}"/>
                    </a:ext>
                  </a:extLst>
                </p14:cNvPr>
                <p14:cNvContentPartPr/>
                <p14:nvPr/>
              </p14:nvContentPartPr>
              <p14:xfrm>
                <a:off x="9686131" y="1473412"/>
                <a:ext cx="20520" cy="972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7D02E48-C5AD-4EEB-9ED6-31DBFD25F12E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668131" y="1455772"/>
                  <a:ext cx="561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CB5510F4-14DF-49F0-AE7B-C1A977AD52C6}"/>
                    </a:ext>
                  </a:extLst>
                </p14:cNvPr>
                <p14:cNvContentPartPr/>
                <p14:nvPr/>
              </p14:nvContentPartPr>
              <p14:xfrm>
                <a:off x="928411" y="1823692"/>
                <a:ext cx="98640" cy="810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CB5510F4-14DF-49F0-AE7B-C1A977AD52C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10771" y="1805692"/>
                  <a:ext cx="134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C846525-AE18-4598-AAC5-334C91011886}"/>
                    </a:ext>
                  </a:extLst>
                </p14:cNvPr>
                <p14:cNvContentPartPr/>
                <p14:nvPr/>
              </p14:nvContentPartPr>
              <p14:xfrm>
                <a:off x="912571" y="1700212"/>
                <a:ext cx="424440" cy="2325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C846525-AE18-4598-AAC5-334C9101188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894571" y="1682212"/>
                  <a:ext cx="46008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F40D810-8E4B-4E55-9554-40256753247F}"/>
                    </a:ext>
                  </a:extLst>
                </p14:cNvPr>
                <p14:cNvContentPartPr/>
                <p14:nvPr/>
              </p14:nvContentPartPr>
              <p14:xfrm>
                <a:off x="2145931" y="1729372"/>
                <a:ext cx="178920" cy="26964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F40D810-8E4B-4E55-9554-40256753247F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128291" y="1711372"/>
                  <a:ext cx="21456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0E0F3FC-C561-4E4E-BC87-5CF36FE690D3}"/>
                    </a:ext>
                  </a:extLst>
                </p14:cNvPr>
                <p14:cNvContentPartPr/>
                <p14:nvPr/>
              </p14:nvContentPartPr>
              <p14:xfrm>
                <a:off x="2194891" y="1805332"/>
                <a:ext cx="570240" cy="464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0E0F3FC-C561-4E4E-BC87-5CF36FE690D3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176891" y="1787332"/>
                  <a:ext cx="605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0E55385-8A18-4925-9917-7138CAC3CD0E}"/>
                    </a:ext>
                  </a:extLst>
                </p14:cNvPr>
                <p14:cNvContentPartPr/>
                <p14:nvPr/>
              </p14:nvContentPartPr>
              <p14:xfrm>
                <a:off x="2865931" y="1676812"/>
                <a:ext cx="230040" cy="2559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0E55385-8A18-4925-9917-7138CAC3CD0E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848291" y="1659172"/>
                  <a:ext cx="26568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085A2B0D-29A1-46AE-B164-046F82B99572}"/>
                    </a:ext>
                  </a:extLst>
                </p14:cNvPr>
                <p14:cNvContentPartPr/>
                <p14:nvPr/>
              </p14:nvContentPartPr>
              <p14:xfrm>
                <a:off x="3523291" y="1811452"/>
                <a:ext cx="93240" cy="464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085A2B0D-29A1-46AE-B164-046F82B99572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505651" y="1793452"/>
                  <a:ext cx="128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6B06FFAB-1CAF-4EFF-9C38-64DF6815F70B}"/>
                    </a:ext>
                  </a:extLst>
                </p14:cNvPr>
                <p14:cNvContentPartPr/>
                <p14:nvPr/>
              </p14:nvContentPartPr>
              <p14:xfrm>
                <a:off x="3535531" y="1587532"/>
                <a:ext cx="517680" cy="3225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6B06FFAB-1CAF-4EFF-9C38-64DF6815F70B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517531" y="1569532"/>
                  <a:ext cx="55332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8B23770-7D19-4077-A976-2A63A7D8A148}"/>
                    </a:ext>
                  </a:extLst>
                </p14:cNvPr>
                <p14:cNvContentPartPr/>
                <p14:nvPr/>
              </p14:nvContentPartPr>
              <p14:xfrm>
                <a:off x="3956731" y="1680052"/>
                <a:ext cx="1033560" cy="2102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8B23770-7D19-4077-A976-2A63A7D8A148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938731" y="1662412"/>
                  <a:ext cx="10692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A6D51BC3-D836-452C-BB1F-944A5077A2E2}"/>
                    </a:ext>
                  </a:extLst>
                </p14:cNvPr>
                <p14:cNvContentPartPr/>
                <p14:nvPr/>
              </p14:nvContentPartPr>
              <p14:xfrm>
                <a:off x="4984891" y="1553692"/>
                <a:ext cx="241920" cy="36720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A6D51BC3-D836-452C-BB1F-944A5077A2E2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967251" y="1535692"/>
                  <a:ext cx="27756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DA8A4473-AD52-442D-B7CC-623BAEF38D31}"/>
                    </a:ext>
                  </a:extLst>
                </p14:cNvPr>
                <p14:cNvContentPartPr/>
                <p14:nvPr/>
              </p14:nvContentPartPr>
              <p14:xfrm>
                <a:off x="5159851" y="1776892"/>
                <a:ext cx="303480" cy="8208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DA8A4473-AD52-442D-B7CC-623BAEF38D31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142211" y="1758892"/>
                  <a:ext cx="3391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C2E3572B-1C15-443A-96B4-D03C136249F6}"/>
                    </a:ext>
                  </a:extLst>
                </p14:cNvPr>
                <p14:cNvContentPartPr/>
                <p14:nvPr/>
              </p14:nvContentPartPr>
              <p14:xfrm>
                <a:off x="5395291" y="1674292"/>
                <a:ext cx="694440" cy="1958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C2E3572B-1C15-443A-96B4-D03C136249F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377291" y="1656292"/>
                  <a:ext cx="7300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ED03451B-BDEA-4E4D-BBA6-681401873FF8}"/>
                    </a:ext>
                  </a:extLst>
                </p14:cNvPr>
                <p14:cNvContentPartPr/>
                <p14:nvPr/>
              </p14:nvContentPartPr>
              <p14:xfrm>
                <a:off x="8258731" y="85612"/>
                <a:ext cx="129960" cy="3675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ED03451B-BDEA-4E4D-BBA6-681401873FF8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241091" y="67972"/>
                  <a:ext cx="16560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13F31633-7ECD-423F-A054-267909A064DB}"/>
                    </a:ext>
                  </a:extLst>
                </p14:cNvPr>
                <p14:cNvContentPartPr/>
                <p14:nvPr/>
              </p14:nvContentPartPr>
              <p14:xfrm>
                <a:off x="8429371" y="168412"/>
                <a:ext cx="257040" cy="2239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13F31633-7ECD-423F-A054-267909A064DB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411371" y="150772"/>
                  <a:ext cx="29268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264E21F1-E6CF-4413-A18E-A3A053B0D3D2}"/>
                    </a:ext>
                  </a:extLst>
                </p14:cNvPr>
                <p14:cNvContentPartPr/>
                <p14:nvPr/>
              </p14:nvContentPartPr>
              <p14:xfrm>
                <a:off x="8668411" y="214492"/>
                <a:ext cx="182160" cy="1429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264E21F1-E6CF-4413-A18E-A3A053B0D3D2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650411" y="196852"/>
                  <a:ext cx="2178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0CEDB3E5-AF26-4BAF-A392-98A5D62C0A40}"/>
                    </a:ext>
                  </a:extLst>
                </p14:cNvPr>
                <p14:cNvContentPartPr/>
                <p14:nvPr/>
              </p14:nvContentPartPr>
              <p14:xfrm>
                <a:off x="8776051" y="183892"/>
                <a:ext cx="391320" cy="452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0CEDB3E5-AF26-4BAF-A392-98A5D62C0A40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758051" y="166252"/>
                  <a:ext cx="426960" cy="48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6CDF31A-2593-41E4-8535-EA4049D50642}"/>
                    </a:ext>
                  </a:extLst>
                </p14:cNvPr>
                <p14:cNvContentPartPr/>
                <p14:nvPr/>
              </p14:nvContentPartPr>
              <p14:xfrm>
                <a:off x="9357811" y="94972"/>
                <a:ext cx="188280" cy="4093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6CDF31A-2593-41E4-8535-EA4049D50642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340171" y="77332"/>
                  <a:ext cx="22392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AE9A333B-644C-4E9E-87EE-2F7B64810529}"/>
                    </a:ext>
                  </a:extLst>
                </p14:cNvPr>
                <p14:cNvContentPartPr/>
                <p14:nvPr/>
              </p14:nvContentPartPr>
              <p14:xfrm>
                <a:off x="9392371" y="387292"/>
                <a:ext cx="203760" cy="2260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AE9A333B-644C-4E9E-87EE-2F7B64810529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374731" y="369292"/>
                  <a:ext cx="23940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2ACC52B7-BEF0-446C-829F-C628AB742EC2}"/>
                    </a:ext>
                  </a:extLst>
                </p14:cNvPr>
                <p14:cNvContentPartPr/>
                <p14:nvPr/>
              </p14:nvContentPartPr>
              <p14:xfrm>
                <a:off x="9566611" y="62572"/>
                <a:ext cx="154440" cy="74880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2ACC52B7-BEF0-446C-829F-C628AB742EC2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548611" y="44932"/>
                  <a:ext cx="190080" cy="78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93C1ED63-47EC-49F3-AEBF-06346E91A275}"/>
                  </a:ext>
                </a:extLst>
              </p14:cNvPr>
              <p14:cNvContentPartPr/>
              <p14:nvPr/>
            </p14:nvContentPartPr>
            <p14:xfrm>
              <a:off x="7098451" y="7028932"/>
              <a:ext cx="587520" cy="208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93C1ED63-47EC-49F3-AEBF-06346E91A27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80811" y="7011292"/>
                <a:ext cx="623160" cy="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00" name="Group 299">
            <a:extLst>
              <a:ext uri="{FF2B5EF4-FFF2-40B4-BE49-F238E27FC236}">
                <a16:creationId xmlns:a16="http://schemas.microsoft.com/office/drawing/2014/main" id="{27C35A2D-D533-4079-9405-F47CC9171A2D}"/>
              </a:ext>
            </a:extLst>
          </p:cNvPr>
          <p:cNvGrpSpPr/>
          <p:nvPr/>
        </p:nvGrpSpPr>
        <p:grpSpPr>
          <a:xfrm>
            <a:off x="284371" y="3089092"/>
            <a:ext cx="9864000" cy="4397040"/>
            <a:chOff x="284371" y="3089092"/>
            <a:chExt cx="9864000" cy="439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F76C73B3-29B8-4C9D-975D-575FFE63E5FA}"/>
                    </a:ext>
                  </a:extLst>
                </p14:cNvPr>
                <p14:cNvContentPartPr/>
                <p14:nvPr/>
              </p14:nvContentPartPr>
              <p14:xfrm>
                <a:off x="5541811" y="3089092"/>
                <a:ext cx="13680" cy="36792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F76C73B3-29B8-4C9D-975D-575FFE63E5FA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524171" y="3071452"/>
                  <a:ext cx="4932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E0783973-E17E-4725-83F7-066A49FD818A}"/>
                    </a:ext>
                  </a:extLst>
                </p14:cNvPr>
                <p14:cNvContentPartPr/>
                <p14:nvPr/>
              </p14:nvContentPartPr>
              <p14:xfrm>
                <a:off x="5689051" y="3126892"/>
                <a:ext cx="16920" cy="28980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E0783973-E17E-4725-83F7-066A49FD818A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5671051" y="3108892"/>
                  <a:ext cx="5256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27988C9-9CA9-4B80-AD48-3DD48233CE77}"/>
                    </a:ext>
                  </a:extLst>
                </p14:cNvPr>
                <p14:cNvContentPartPr/>
                <p14:nvPr/>
              </p14:nvContentPartPr>
              <p14:xfrm>
                <a:off x="5443891" y="3333892"/>
                <a:ext cx="396000" cy="16884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27988C9-9CA9-4B80-AD48-3DD48233CE7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426251" y="3315892"/>
                  <a:ext cx="4316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8EC6215-6544-4363-95FC-8292057BA99F}"/>
                    </a:ext>
                  </a:extLst>
                </p14:cNvPr>
                <p14:cNvContentPartPr/>
                <p14:nvPr/>
              </p14:nvContentPartPr>
              <p14:xfrm>
                <a:off x="5029531" y="3523612"/>
                <a:ext cx="486720" cy="3560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8EC6215-6544-4363-95FC-8292057BA99F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5011891" y="3505612"/>
                  <a:ext cx="52236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40DEB63A-26C8-4708-B6CC-E3C765F9F06B}"/>
                    </a:ext>
                  </a:extLst>
                </p14:cNvPr>
                <p14:cNvContentPartPr/>
                <p14:nvPr/>
              </p14:nvContentPartPr>
              <p14:xfrm>
                <a:off x="5533531" y="3504532"/>
                <a:ext cx="333720" cy="3175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40DEB63A-26C8-4708-B6CC-E3C765F9F06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5515891" y="3486892"/>
                  <a:ext cx="36936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DA3D468-1FAC-4EE1-B231-523B07025524}"/>
                    </a:ext>
                  </a:extLst>
                </p14:cNvPr>
                <p14:cNvContentPartPr/>
                <p14:nvPr/>
              </p14:nvContentPartPr>
              <p14:xfrm>
                <a:off x="5872651" y="3630532"/>
                <a:ext cx="77040" cy="255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DA3D468-1FAC-4EE1-B231-523B0702552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5855011" y="3612892"/>
                  <a:ext cx="1126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BBB924A5-C941-474C-B3FD-0DC5F8EA3CA1}"/>
                    </a:ext>
                  </a:extLst>
                </p14:cNvPr>
                <p14:cNvContentPartPr/>
                <p14:nvPr/>
              </p14:nvContentPartPr>
              <p14:xfrm>
                <a:off x="5087131" y="3991972"/>
                <a:ext cx="332640" cy="2815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BBB924A5-C941-474C-B3FD-0DC5F8EA3CA1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5069491" y="3974332"/>
                  <a:ext cx="36828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DC1E982B-C6F3-4ED7-83C6-B0AB560F8D94}"/>
                    </a:ext>
                  </a:extLst>
                </p14:cNvPr>
                <p14:cNvContentPartPr/>
                <p14:nvPr/>
              </p14:nvContentPartPr>
              <p14:xfrm>
                <a:off x="5390251" y="3873172"/>
                <a:ext cx="392040" cy="3481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DC1E982B-C6F3-4ED7-83C6-B0AB560F8D94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5372611" y="3855172"/>
                  <a:ext cx="42768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D05B62DC-7D40-4699-837C-ECD858C64559}"/>
                    </a:ext>
                  </a:extLst>
                </p14:cNvPr>
                <p14:cNvContentPartPr/>
                <p14:nvPr/>
              </p14:nvContentPartPr>
              <p14:xfrm>
                <a:off x="5703091" y="4028692"/>
                <a:ext cx="142200" cy="1015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D05B62DC-7D40-4699-837C-ECD858C64559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5685451" y="4011052"/>
                  <a:ext cx="177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35E00981-E9B8-4984-866B-76B3CA93ABED}"/>
                    </a:ext>
                  </a:extLst>
                </p14:cNvPr>
                <p14:cNvContentPartPr/>
                <p14:nvPr/>
              </p14:nvContentPartPr>
              <p14:xfrm>
                <a:off x="5826931" y="3988012"/>
                <a:ext cx="185040" cy="1472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35E00981-E9B8-4984-866B-76B3CA93ABED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808931" y="3970372"/>
                  <a:ext cx="2206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520874A4-DE49-49A4-BCB5-D7A9ABD3F920}"/>
                    </a:ext>
                  </a:extLst>
                </p14:cNvPr>
                <p14:cNvContentPartPr/>
                <p14:nvPr/>
              </p14:nvContentPartPr>
              <p14:xfrm>
                <a:off x="6010891" y="4084852"/>
                <a:ext cx="93960" cy="334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520874A4-DE49-49A4-BCB5-D7A9ABD3F920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992891" y="4066852"/>
                  <a:ext cx="1296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BB4C997-301C-46F3-8C1B-37B9917C7CBA}"/>
                    </a:ext>
                  </a:extLst>
                </p14:cNvPr>
                <p14:cNvContentPartPr/>
                <p14:nvPr/>
              </p14:nvContentPartPr>
              <p14:xfrm>
                <a:off x="5131771" y="4434412"/>
                <a:ext cx="135000" cy="181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BB4C997-301C-46F3-8C1B-37B9917C7CB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114131" y="4416772"/>
                  <a:ext cx="1706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43813015-4507-42CE-A34F-40395872FFBA}"/>
                    </a:ext>
                  </a:extLst>
                </p14:cNvPr>
                <p14:cNvContentPartPr/>
                <p14:nvPr/>
              </p14:nvContentPartPr>
              <p14:xfrm>
                <a:off x="5339851" y="4273492"/>
                <a:ext cx="339840" cy="30168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43813015-4507-42CE-A34F-40395872FFB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322211" y="4255852"/>
                  <a:ext cx="37548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45BA545A-C16C-4F01-9313-EB2354DFE7DE}"/>
                    </a:ext>
                  </a:extLst>
                </p14:cNvPr>
                <p14:cNvContentPartPr/>
                <p14:nvPr/>
              </p14:nvContentPartPr>
              <p14:xfrm>
                <a:off x="5611291" y="4262692"/>
                <a:ext cx="189360" cy="2584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45BA545A-C16C-4F01-9313-EB2354DFE7DE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593291" y="4244692"/>
                  <a:ext cx="22500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6E67022-801F-41F7-A51B-43C9EFE1AF78}"/>
                    </a:ext>
                  </a:extLst>
                </p14:cNvPr>
                <p14:cNvContentPartPr/>
                <p14:nvPr/>
              </p14:nvContentPartPr>
              <p14:xfrm>
                <a:off x="5756731" y="4398052"/>
                <a:ext cx="411840" cy="1648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6E67022-801F-41F7-A51B-43C9EFE1AF7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739091" y="4380412"/>
                  <a:ext cx="4474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F3CD97E5-7259-434B-B341-DDF44A9D0719}"/>
                    </a:ext>
                  </a:extLst>
                </p14:cNvPr>
                <p14:cNvContentPartPr/>
                <p14:nvPr/>
              </p14:nvContentPartPr>
              <p14:xfrm>
                <a:off x="6154171" y="4376812"/>
                <a:ext cx="36360" cy="208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F3CD97E5-7259-434B-B341-DDF44A9D0719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136171" y="4359172"/>
                  <a:ext cx="7200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608410F-AECC-432C-BD0E-82D0BB17438A}"/>
                    </a:ext>
                  </a:extLst>
                </p14:cNvPr>
                <p14:cNvContentPartPr/>
                <p14:nvPr/>
              </p14:nvContentPartPr>
              <p14:xfrm>
                <a:off x="6309331" y="4486612"/>
                <a:ext cx="116640" cy="1263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608410F-AECC-432C-BD0E-82D0BB17438A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291691" y="4468612"/>
                  <a:ext cx="1522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5179885A-B857-49A5-8666-EE337992807C}"/>
                    </a:ext>
                  </a:extLst>
                </p14:cNvPr>
                <p14:cNvContentPartPr/>
                <p14:nvPr/>
              </p14:nvContentPartPr>
              <p14:xfrm>
                <a:off x="6424171" y="4506052"/>
                <a:ext cx="73080" cy="28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5179885A-B857-49A5-8666-EE337992807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406531" y="4488412"/>
                  <a:ext cx="10872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20DD4D6B-89AF-4213-B786-5756103803B8}"/>
                    </a:ext>
                  </a:extLst>
                </p14:cNvPr>
                <p14:cNvContentPartPr/>
                <p14:nvPr/>
              </p14:nvContentPartPr>
              <p14:xfrm>
                <a:off x="5161651" y="4844812"/>
                <a:ext cx="82440" cy="26280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20DD4D6B-89AF-4213-B786-5756103803B8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5144011" y="4827172"/>
                  <a:ext cx="11808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DA8EB043-C1B3-4B85-A8AF-58EAF5B92D8F}"/>
                    </a:ext>
                  </a:extLst>
                </p14:cNvPr>
                <p14:cNvContentPartPr/>
                <p14:nvPr/>
              </p14:nvContentPartPr>
              <p14:xfrm>
                <a:off x="5180371" y="4770292"/>
                <a:ext cx="407880" cy="2019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DA8EB043-C1B3-4B85-A8AF-58EAF5B92D8F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5162371" y="4752652"/>
                  <a:ext cx="44352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D83BE35C-9058-44C9-A72B-E1C8C721B3B6}"/>
                    </a:ext>
                  </a:extLst>
                </p14:cNvPr>
                <p14:cNvContentPartPr/>
                <p14:nvPr/>
              </p14:nvContentPartPr>
              <p14:xfrm>
                <a:off x="5670331" y="4820332"/>
                <a:ext cx="65520" cy="1753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D83BE35C-9058-44C9-A72B-E1C8C721B3B6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652331" y="4802332"/>
                  <a:ext cx="1011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0F47212-5E39-4E85-A487-90827EE00C99}"/>
                    </a:ext>
                  </a:extLst>
                </p14:cNvPr>
                <p14:cNvContentPartPr/>
                <p14:nvPr/>
              </p14:nvContentPartPr>
              <p14:xfrm>
                <a:off x="5762131" y="4802332"/>
                <a:ext cx="454320" cy="2235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0F47212-5E39-4E85-A487-90827EE00C99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5744491" y="4784332"/>
                  <a:ext cx="4899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C07D041-F7B8-439D-9C4E-77B1F478DEDA}"/>
                    </a:ext>
                  </a:extLst>
                </p14:cNvPr>
                <p14:cNvContentPartPr/>
                <p14:nvPr/>
              </p14:nvContentPartPr>
              <p14:xfrm>
                <a:off x="4924771" y="5167732"/>
                <a:ext cx="132120" cy="2541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C07D041-F7B8-439D-9C4E-77B1F478DEDA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4906771" y="5149732"/>
                  <a:ext cx="16776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1AFB41A8-0788-427F-872E-0696D6550B88}"/>
                    </a:ext>
                  </a:extLst>
                </p14:cNvPr>
                <p14:cNvContentPartPr/>
                <p14:nvPr/>
              </p14:nvContentPartPr>
              <p14:xfrm>
                <a:off x="5136451" y="5208772"/>
                <a:ext cx="153720" cy="1508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1AFB41A8-0788-427F-872E-0696D6550B88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5118811" y="5191132"/>
                  <a:ext cx="1893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C5B02327-95EB-411D-A9F5-17187C33E7D5}"/>
                    </a:ext>
                  </a:extLst>
                </p14:cNvPr>
                <p14:cNvContentPartPr/>
                <p14:nvPr/>
              </p14:nvContentPartPr>
              <p14:xfrm>
                <a:off x="5270011" y="5051092"/>
                <a:ext cx="258840" cy="3002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C5B02327-95EB-411D-A9F5-17187C33E7D5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5252011" y="5033452"/>
                  <a:ext cx="29448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7FF640FC-8567-4DC5-B6F7-C14AD5B76CDA}"/>
                    </a:ext>
                  </a:extLst>
                </p14:cNvPr>
                <p14:cNvContentPartPr/>
                <p14:nvPr/>
              </p14:nvContentPartPr>
              <p14:xfrm>
                <a:off x="5617771" y="5054692"/>
                <a:ext cx="584280" cy="28836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7FF640FC-8567-4DC5-B6F7-C14AD5B76CDA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5599771" y="5036692"/>
                  <a:ext cx="61992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43113507-4ECF-45C9-B8B9-A372CF3CE39E}"/>
                    </a:ext>
                  </a:extLst>
                </p14:cNvPr>
                <p14:cNvContentPartPr/>
                <p14:nvPr/>
              </p14:nvContentPartPr>
              <p14:xfrm>
                <a:off x="6141931" y="5124892"/>
                <a:ext cx="336240" cy="1472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43113507-4ECF-45C9-B8B9-A372CF3CE39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123931" y="5107252"/>
                  <a:ext cx="3718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9FC41AF6-E26A-4FB0-90F8-C237C69D436E}"/>
                    </a:ext>
                  </a:extLst>
                </p14:cNvPr>
                <p14:cNvContentPartPr/>
                <p14:nvPr/>
              </p14:nvContentPartPr>
              <p14:xfrm>
                <a:off x="6465931" y="5010412"/>
                <a:ext cx="151200" cy="2840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9FC41AF6-E26A-4FB0-90F8-C237C69D436E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6447931" y="4992772"/>
                  <a:ext cx="18684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50648A91-1B30-4F69-B2BB-D6486D07D6F7}"/>
                    </a:ext>
                  </a:extLst>
                </p14:cNvPr>
                <p14:cNvContentPartPr/>
                <p14:nvPr/>
              </p14:nvContentPartPr>
              <p14:xfrm>
                <a:off x="6804691" y="5161612"/>
                <a:ext cx="33480" cy="6336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50648A91-1B30-4F69-B2BB-D6486D07D6F7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786691" y="5143612"/>
                  <a:ext cx="69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C565E98D-102B-4104-9C42-7FB68BAE203D}"/>
                    </a:ext>
                  </a:extLst>
                </p14:cNvPr>
                <p14:cNvContentPartPr/>
                <p14:nvPr/>
              </p14:nvContentPartPr>
              <p14:xfrm>
                <a:off x="6791731" y="5098612"/>
                <a:ext cx="189720" cy="1407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C565E98D-102B-4104-9C42-7FB68BAE203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773731" y="5080972"/>
                  <a:ext cx="2253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2B040D6F-455D-4D40-BF8F-2220C547ADFF}"/>
                    </a:ext>
                  </a:extLst>
                </p14:cNvPr>
                <p14:cNvContentPartPr/>
                <p14:nvPr/>
              </p14:nvContentPartPr>
              <p14:xfrm>
                <a:off x="7102771" y="5077012"/>
                <a:ext cx="40320" cy="2779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2B040D6F-455D-4D40-BF8F-2220C547ADF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085131" y="5059372"/>
                  <a:ext cx="7596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C772D80-3B1F-43D9-B5DB-4D8749A5E892}"/>
                    </a:ext>
                  </a:extLst>
                </p14:cNvPr>
                <p14:cNvContentPartPr/>
                <p14:nvPr/>
              </p14:nvContentPartPr>
              <p14:xfrm>
                <a:off x="7152091" y="4999252"/>
                <a:ext cx="115200" cy="1580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C772D80-3B1F-43D9-B5DB-4D8749A5E89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134091" y="4981612"/>
                  <a:ext cx="1508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03FB5888-E985-4BF2-94CD-FB5A3BAFA785}"/>
                    </a:ext>
                  </a:extLst>
                </p14:cNvPr>
                <p14:cNvContentPartPr/>
                <p14:nvPr/>
              </p14:nvContentPartPr>
              <p14:xfrm>
                <a:off x="7217971" y="5046412"/>
                <a:ext cx="133920" cy="1652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03FB5888-E985-4BF2-94CD-FB5A3BAFA785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200331" y="5028772"/>
                  <a:ext cx="1695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A6C3011C-AD3D-411D-A421-2BCB5AD801BB}"/>
                    </a:ext>
                  </a:extLst>
                </p14:cNvPr>
                <p14:cNvContentPartPr/>
                <p14:nvPr/>
              </p14:nvContentPartPr>
              <p14:xfrm>
                <a:off x="7255411" y="5062612"/>
                <a:ext cx="230400" cy="2260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A6C3011C-AD3D-411D-A421-2BCB5AD801B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237771" y="5044612"/>
                  <a:ext cx="26604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F541C9AA-C833-415A-B96E-6B6398D6BBA0}"/>
                    </a:ext>
                  </a:extLst>
                </p14:cNvPr>
                <p14:cNvContentPartPr/>
                <p14:nvPr/>
              </p14:nvContentPartPr>
              <p14:xfrm>
                <a:off x="7496251" y="5075572"/>
                <a:ext cx="41760" cy="1814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F541C9AA-C833-415A-B96E-6B6398D6BBA0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478611" y="5057932"/>
                  <a:ext cx="774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44C201DB-AF80-4528-A29B-58D6138A3CC0}"/>
                    </a:ext>
                  </a:extLst>
                </p14:cNvPr>
                <p14:cNvContentPartPr/>
                <p14:nvPr/>
              </p14:nvContentPartPr>
              <p14:xfrm>
                <a:off x="7472491" y="4980532"/>
                <a:ext cx="240480" cy="3754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44C201DB-AF80-4528-A29B-58D6138A3CC0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7454851" y="4962532"/>
                  <a:ext cx="27612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242A3B15-5252-441A-A56C-D282B4F78515}"/>
                    </a:ext>
                  </a:extLst>
                </p14:cNvPr>
                <p14:cNvContentPartPr/>
                <p14:nvPr/>
              </p14:nvContentPartPr>
              <p14:xfrm>
                <a:off x="284371" y="3264772"/>
                <a:ext cx="154080" cy="4824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242A3B15-5252-441A-A56C-D282B4F78515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66731" y="3247132"/>
                  <a:ext cx="189720" cy="51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82207A2-06D0-4412-ACFC-9AB8A793C6D8}"/>
                    </a:ext>
                  </a:extLst>
                </p14:cNvPr>
                <p14:cNvContentPartPr/>
                <p14:nvPr/>
              </p14:nvContentPartPr>
              <p14:xfrm>
                <a:off x="413251" y="3208252"/>
                <a:ext cx="467640" cy="3852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82207A2-06D0-4412-ACFC-9AB8A793C6D8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95611" y="3190252"/>
                  <a:ext cx="503280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D1FD1308-9834-43B2-8BE3-59DCA9A55E5E}"/>
                    </a:ext>
                  </a:extLst>
                </p14:cNvPr>
                <p14:cNvContentPartPr/>
                <p14:nvPr/>
              </p14:nvContentPartPr>
              <p14:xfrm>
                <a:off x="730051" y="3401932"/>
                <a:ext cx="275040" cy="1242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D1FD1308-9834-43B2-8BE3-59DCA9A55E5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712411" y="3383932"/>
                  <a:ext cx="3106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8CD59D0C-C5BF-4CA3-BEFB-CB6C36D07A0F}"/>
                    </a:ext>
                  </a:extLst>
                </p14:cNvPr>
                <p14:cNvContentPartPr/>
                <p14:nvPr/>
              </p14:nvContentPartPr>
              <p14:xfrm>
                <a:off x="998251" y="3398332"/>
                <a:ext cx="403200" cy="1882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8CD59D0C-C5BF-4CA3-BEFB-CB6C36D07A0F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980611" y="3380332"/>
                  <a:ext cx="4388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F6E972E3-E52A-492C-9D66-4676CD2B2125}"/>
                    </a:ext>
                  </a:extLst>
                </p14:cNvPr>
                <p14:cNvContentPartPr/>
                <p14:nvPr/>
              </p14:nvContentPartPr>
              <p14:xfrm>
                <a:off x="1335211" y="3330652"/>
                <a:ext cx="282600" cy="2059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F6E972E3-E52A-492C-9D66-4676CD2B212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317211" y="3313012"/>
                  <a:ext cx="3182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7274321C-33DD-4C68-AA34-5F9B6A2447B2}"/>
                    </a:ext>
                  </a:extLst>
                </p14:cNvPr>
                <p14:cNvContentPartPr/>
                <p14:nvPr/>
              </p14:nvContentPartPr>
              <p14:xfrm>
                <a:off x="1944331" y="3356932"/>
                <a:ext cx="166680" cy="1609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7274321C-33DD-4C68-AA34-5F9B6A2447B2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926331" y="3339292"/>
                  <a:ext cx="2023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BBDB89B8-1EE1-441A-BB6A-DBFFE56FDA14}"/>
                    </a:ext>
                  </a:extLst>
                </p14:cNvPr>
                <p14:cNvContentPartPr/>
                <p14:nvPr/>
              </p14:nvContentPartPr>
              <p14:xfrm>
                <a:off x="2188051" y="3274132"/>
                <a:ext cx="218160" cy="2620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BBDB89B8-1EE1-441A-BB6A-DBFFE56FDA14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170411" y="3256492"/>
                  <a:ext cx="25380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17E30B67-86C3-4A6D-BAC0-1018D9C16F92}"/>
                    </a:ext>
                  </a:extLst>
                </p14:cNvPr>
                <p14:cNvContentPartPr/>
                <p14:nvPr/>
              </p14:nvContentPartPr>
              <p14:xfrm>
                <a:off x="2544091" y="3389692"/>
                <a:ext cx="681840" cy="1296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17E30B67-86C3-4A6D-BAC0-1018D9C16F92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526451" y="3372052"/>
                  <a:ext cx="7174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8BE5279A-33C4-40A8-B8A1-59286F6C8FD6}"/>
                    </a:ext>
                  </a:extLst>
                </p14:cNvPr>
                <p14:cNvContentPartPr/>
                <p14:nvPr/>
              </p14:nvContentPartPr>
              <p14:xfrm>
                <a:off x="3279211" y="3362692"/>
                <a:ext cx="103320" cy="29052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BE5279A-33C4-40A8-B8A1-59286F6C8FD6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261211" y="3345052"/>
                  <a:ext cx="13896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B2CCA519-CB9D-4AB2-A05C-3BE3B0886766}"/>
                    </a:ext>
                  </a:extLst>
                </p14:cNvPr>
                <p14:cNvContentPartPr/>
                <p14:nvPr/>
              </p14:nvContentPartPr>
              <p14:xfrm>
                <a:off x="3402331" y="3354772"/>
                <a:ext cx="154440" cy="29124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B2CCA519-CB9D-4AB2-A05C-3BE3B0886766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384691" y="3336772"/>
                  <a:ext cx="19008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84E5D209-55A5-4B07-B8B6-5875D7103CA4}"/>
                    </a:ext>
                  </a:extLst>
                </p14:cNvPr>
                <p14:cNvContentPartPr/>
                <p14:nvPr/>
              </p14:nvContentPartPr>
              <p14:xfrm>
                <a:off x="1832731" y="3261892"/>
                <a:ext cx="117000" cy="3632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84E5D209-55A5-4B07-B8B6-5875D7103CA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815091" y="3243892"/>
                  <a:ext cx="15264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9C077826-BBC6-4C32-9C2F-70A2CEBFE119}"/>
                    </a:ext>
                  </a:extLst>
                </p14:cNvPr>
                <p14:cNvContentPartPr/>
                <p14:nvPr/>
              </p14:nvContentPartPr>
              <p14:xfrm>
                <a:off x="3628411" y="3248572"/>
                <a:ext cx="75600" cy="4503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9C077826-BBC6-4C32-9C2F-70A2CEBFE119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610771" y="3230932"/>
                  <a:ext cx="111240" cy="48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D3EA510A-73C6-43A4-BC69-92F487AA4B13}"/>
                    </a:ext>
                  </a:extLst>
                </p14:cNvPr>
                <p14:cNvContentPartPr/>
                <p14:nvPr/>
              </p14:nvContentPartPr>
              <p14:xfrm>
                <a:off x="3772771" y="3109252"/>
                <a:ext cx="166680" cy="1137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D3EA510A-73C6-43A4-BC69-92F487AA4B13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754771" y="3091252"/>
                  <a:ext cx="2023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A4BFCF70-B479-4537-B473-F58CAC53E4A5}"/>
                    </a:ext>
                  </a:extLst>
                </p14:cNvPr>
                <p14:cNvContentPartPr/>
                <p14:nvPr/>
              </p14:nvContentPartPr>
              <p14:xfrm>
                <a:off x="544291" y="3882172"/>
                <a:ext cx="223560" cy="2815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A4BFCF70-B479-4537-B473-F58CAC53E4A5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26291" y="3864532"/>
                  <a:ext cx="2592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F2ED8679-02DB-4FCC-9919-F75CC3ACE44C}"/>
                    </a:ext>
                  </a:extLst>
                </p14:cNvPr>
                <p14:cNvContentPartPr/>
                <p14:nvPr/>
              </p14:nvContentPartPr>
              <p14:xfrm>
                <a:off x="651571" y="3743932"/>
                <a:ext cx="146880" cy="550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2ED8679-02DB-4FCC-9919-F75CC3ACE44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33931" y="3725932"/>
                  <a:ext cx="1825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84779C48-B81E-4658-B3BA-7244F63B48A8}"/>
                    </a:ext>
                  </a:extLst>
                </p14:cNvPr>
                <p14:cNvContentPartPr/>
                <p14:nvPr/>
              </p14:nvContentPartPr>
              <p14:xfrm>
                <a:off x="1056571" y="3997372"/>
                <a:ext cx="134640" cy="295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84779C48-B81E-4658-B3BA-7244F63B48A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038931" y="3979372"/>
                  <a:ext cx="1702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5620DA1C-F727-45DE-B082-86453F90AF14}"/>
                    </a:ext>
                  </a:extLst>
                </p14:cNvPr>
                <p14:cNvContentPartPr/>
                <p14:nvPr/>
              </p14:nvContentPartPr>
              <p14:xfrm>
                <a:off x="1131091" y="4148212"/>
                <a:ext cx="52560" cy="43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5620DA1C-F727-45DE-B082-86453F90AF14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113091" y="4130572"/>
                  <a:ext cx="882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FAC8736-C41D-4BF3-935D-FB0B6E0097A9}"/>
                    </a:ext>
                  </a:extLst>
                </p14:cNvPr>
                <p14:cNvContentPartPr/>
                <p14:nvPr/>
              </p14:nvContentPartPr>
              <p14:xfrm>
                <a:off x="1484611" y="3954532"/>
                <a:ext cx="152280" cy="1573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FAC8736-C41D-4BF3-935D-FB0B6E0097A9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466971" y="3936532"/>
                  <a:ext cx="1879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611D06A9-899D-46E9-8E39-2CF6C95D2428}"/>
                    </a:ext>
                  </a:extLst>
                </p14:cNvPr>
                <p14:cNvContentPartPr/>
                <p14:nvPr/>
              </p14:nvContentPartPr>
              <p14:xfrm>
                <a:off x="1683331" y="4082332"/>
                <a:ext cx="18000" cy="1645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11D06A9-899D-46E9-8E39-2CF6C95D242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665331" y="4064692"/>
                  <a:ext cx="5364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F01A5941-43B7-45A0-81D8-840BD3E8D451}"/>
                    </a:ext>
                  </a:extLst>
                </p14:cNvPr>
                <p14:cNvContentPartPr/>
                <p14:nvPr/>
              </p14:nvContentPartPr>
              <p14:xfrm>
                <a:off x="1811491" y="3895492"/>
                <a:ext cx="158400" cy="1771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F01A5941-43B7-45A0-81D8-840BD3E8D451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793491" y="3877852"/>
                  <a:ext cx="1940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86E2445B-8575-4B67-8214-1E65A97B71BB}"/>
                    </a:ext>
                  </a:extLst>
                </p14:cNvPr>
                <p14:cNvContentPartPr/>
                <p14:nvPr/>
              </p14:nvContentPartPr>
              <p14:xfrm>
                <a:off x="2019211" y="4051732"/>
                <a:ext cx="133200" cy="1130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86E2445B-8575-4B67-8214-1E65A97B71BB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001571" y="4034092"/>
                  <a:ext cx="1688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A36410D5-7CD3-4EDA-A1EF-4691CFF0EEC9}"/>
                    </a:ext>
                  </a:extLst>
                </p14:cNvPr>
                <p14:cNvContentPartPr/>
                <p14:nvPr/>
              </p14:nvContentPartPr>
              <p14:xfrm>
                <a:off x="2288131" y="3890812"/>
                <a:ext cx="142560" cy="2376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A36410D5-7CD3-4EDA-A1EF-4691CFF0EEC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270131" y="3872812"/>
                  <a:ext cx="1782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70F8C3B6-24DC-4005-8EA9-A60DB408FCE8}"/>
                    </a:ext>
                  </a:extLst>
                </p14:cNvPr>
                <p14:cNvContentPartPr/>
                <p14:nvPr/>
              </p14:nvContentPartPr>
              <p14:xfrm>
                <a:off x="422251" y="4323892"/>
                <a:ext cx="514440" cy="3823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70F8C3B6-24DC-4005-8EA9-A60DB408FCE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404251" y="4305892"/>
                  <a:ext cx="55008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23F91325-F9DB-45A7-B7E4-EC0E372F2080}"/>
                    </a:ext>
                  </a:extLst>
                </p14:cNvPr>
                <p14:cNvContentPartPr/>
                <p14:nvPr/>
              </p14:nvContentPartPr>
              <p14:xfrm>
                <a:off x="894211" y="4476532"/>
                <a:ext cx="133200" cy="972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23F91325-F9DB-45A7-B7E4-EC0E372F208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876211" y="4458892"/>
                  <a:ext cx="1688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9FBFF814-A2A6-4E0A-ACE4-97CEF1F3EB22}"/>
                    </a:ext>
                  </a:extLst>
                </p14:cNvPr>
                <p14:cNvContentPartPr/>
                <p14:nvPr/>
              </p14:nvContentPartPr>
              <p14:xfrm>
                <a:off x="1045771" y="4439812"/>
                <a:ext cx="518040" cy="219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9FBFF814-A2A6-4E0A-ACE4-97CEF1F3EB22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28131" y="4421812"/>
                  <a:ext cx="5536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431D85AE-379D-48D7-98DE-CF16B5D63261}"/>
                    </a:ext>
                  </a:extLst>
                </p14:cNvPr>
                <p14:cNvContentPartPr/>
                <p14:nvPr/>
              </p14:nvContentPartPr>
              <p14:xfrm>
                <a:off x="1462291" y="4587052"/>
                <a:ext cx="57960" cy="388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431D85AE-379D-48D7-98DE-CF16B5D6326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444651" y="4569412"/>
                  <a:ext cx="936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B8858725-9038-4E22-8AE6-9BF42C2F9A25}"/>
                    </a:ext>
                  </a:extLst>
                </p14:cNvPr>
                <p14:cNvContentPartPr/>
                <p14:nvPr/>
              </p14:nvContentPartPr>
              <p14:xfrm>
                <a:off x="717811" y="4506412"/>
                <a:ext cx="148320" cy="2444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B8858725-9038-4E22-8AE6-9BF42C2F9A2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99811" y="4488412"/>
                  <a:ext cx="1839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29674D25-6D11-4F5A-A2E9-82F4526DBA0E}"/>
                    </a:ext>
                  </a:extLst>
                </p14:cNvPr>
                <p14:cNvContentPartPr/>
                <p14:nvPr/>
              </p14:nvContentPartPr>
              <p14:xfrm>
                <a:off x="1476331" y="4508932"/>
                <a:ext cx="239400" cy="1411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29674D25-6D11-4F5A-A2E9-82F4526DBA0E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458691" y="4491292"/>
                  <a:ext cx="2750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9D2CA16B-849C-430E-9A01-AE88D3B44459}"/>
                    </a:ext>
                  </a:extLst>
                </p14:cNvPr>
                <p14:cNvContentPartPr/>
                <p14:nvPr/>
              </p14:nvContentPartPr>
              <p14:xfrm>
                <a:off x="1638691" y="4379332"/>
                <a:ext cx="9720" cy="662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9D2CA16B-849C-430E-9A01-AE88D3B4445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621051" y="4361332"/>
                  <a:ext cx="45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54F7A756-C341-489D-B7DF-E0E6ADA0D74B}"/>
                    </a:ext>
                  </a:extLst>
                </p14:cNvPr>
                <p14:cNvContentPartPr/>
                <p14:nvPr/>
              </p14:nvContentPartPr>
              <p14:xfrm>
                <a:off x="1700251" y="4286812"/>
                <a:ext cx="510120" cy="3553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54F7A756-C341-489D-B7DF-E0E6ADA0D74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682251" y="4268812"/>
                  <a:ext cx="54576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1AEAD984-6875-4D17-844F-01D939B75E7D}"/>
                    </a:ext>
                  </a:extLst>
                </p14:cNvPr>
                <p14:cNvContentPartPr/>
                <p14:nvPr/>
              </p14:nvContentPartPr>
              <p14:xfrm>
                <a:off x="2139811" y="4429732"/>
                <a:ext cx="144720" cy="194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1AEAD984-6875-4D17-844F-01D939B75E7D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121811" y="4412092"/>
                  <a:ext cx="18036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2DCAAACA-E40A-454C-B97E-1B307EEA12BD}"/>
                    </a:ext>
                  </a:extLst>
                </p14:cNvPr>
                <p14:cNvContentPartPr/>
                <p14:nvPr/>
              </p14:nvContentPartPr>
              <p14:xfrm>
                <a:off x="2734171" y="3930412"/>
                <a:ext cx="342360" cy="16740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2DCAAACA-E40A-454C-B97E-1B307EEA12BD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716171" y="3912772"/>
                  <a:ext cx="3780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78E956E-4433-405A-A5E6-DF075768F94C}"/>
                    </a:ext>
                  </a:extLst>
                </p14:cNvPr>
                <p14:cNvContentPartPr/>
                <p14:nvPr/>
              </p14:nvContentPartPr>
              <p14:xfrm>
                <a:off x="3041971" y="3824572"/>
                <a:ext cx="605520" cy="2786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78E956E-4433-405A-A5E6-DF075768F94C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3023971" y="3806932"/>
                  <a:ext cx="64116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A0ED94E0-8AFB-4AD9-97B0-3D63E3F39F74}"/>
                    </a:ext>
                  </a:extLst>
                </p14:cNvPr>
                <p14:cNvContentPartPr/>
                <p14:nvPr/>
              </p14:nvContentPartPr>
              <p14:xfrm>
                <a:off x="2675131" y="4413172"/>
                <a:ext cx="159120" cy="2620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A0ED94E0-8AFB-4AD9-97B0-3D63E3F39F74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657131" y="4395172"/>
                  <a:ext cx="19476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DBEDD1E-4FAF-4FF7-8241-11D180F3B205}"/>
                    </a:ext>
                  </a:extLst>
                </p14:cNvPr>
                <p14:cNvContentPartPr/>
                <p14:nvPr/>
              </p14:nvContentPartPr>
              <p14:xfrm>
                <a:off x="2692411" y="4287532"/>
                <a:ext cx="97920" cy="1267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DBEDD1E-4FAF-4FF7-8241-11D180F3B20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674771" y="4269532"/>
                  <a:ext cx="1335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DDBDB2C5-7759-49F1-8AC2-CACE5A7A2BA5}"/>
                    </a:ext>
                  </a:extLst>
                </p14:cNvPr>
                <p14:cNvContentPartPr/>
                <p14:nvPr/>
              </p14:nvContentPartPr>
              <p14:xfrm>
                <a:off x="3085531" y="4402012"/>
                <a:ext cx="258480" cy="2653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DDBDB2C5-7759-49F1-8AC2-CACE5A7A2BA5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3067531" y="4384012"/>
                  <a:ext cx="2941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A0D7EE97-32E4-4090-89C0-C9627E986786}"/>
                    </a:ext>
                  </a:extLst>
                </p14:cNvPr>
                <p14:cNvContentPartPr/>
                <p14:nvPr/>
              </p14:nvContentPartPr>
              <p14:xfrm>
                <a:off x="3418171" y="4249372"/>
                <a:ext cx="172440" cy="3106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A0D7EE97-32E4-4090-89C0-C9627E986786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400171" y="4231372"/>
                  <a:ext cx="20808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AFB7BA3D-C140-4C5C-B3AC-DE7666D8BEC4}"/>
                    </a:ext>
                  </a:extLst>
                </p14:cNvPr>
                <p14:cNvContentPartPr/>
                <p14:nvPr/>
              </p14:nvContentPartPr>
              <p14:xfrm>
                <a:off x="3777091" y="4207972"/>
                <a:ext cx="191880" cy="3481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AFB7BA3D-C140-4C5C-B3AC-DE7666D8BEC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3759451" y="4189972"/>
                  <a:ext cx="22752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1221117-F3B6-4CDB-A248-D40B787A8CBA}"/>
                    </a:ext>
                  </a:extLst>
                </p14:cNvPr>
                <p14:cNvContentPartPr/>
                <p14:nvPr/>
              </p14:nvContentPartPr>
              <p14:xfrm>
                <a:off x="3853771" y="4455292"/>
                <a:ext cx="228960" cy="2264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1221117-F3B6-4CDB-A248-D40B787A8CBA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835771" y="4437292"/>
                  <a:ext cx="2646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F3784DB3-C75B-4063-A2DA-6B16EF3864CE}"/>
                    </a:ext>
                  </a:extLst>
                </p14:cNvPr>
                <p14:cNvContentPartPr/>
                <p14:nvPr/>
              </p14:nvContentPartPr>
              <p14:xfrm>
                <a:off x="4108651" y="3999532"/>
                <a:ext cx="142200" cy="1346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F3784DB3-C75B-4063-A2DA-6B16EF3864CE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4090651" y="3981892"/>
                  <a:ext cx="1778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025ACCEF-EA38-4284-933C-479DEFD97B7B}"/>
                    </a:ext>
                  </a:extLst>
                </p14:cNvPr>
                <p14:cNvContentPartPr/>
                <p14:nvPr/>
              </p14:nvContentPartPr>
              <p14:xfrm>
                <a:off x="287971" y="4947412"/>
                <a:ext cx="164880" cy="23760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025ACCEF-EA38-4284-933C-479DEFD97B7B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269971" y="4929772"/>
                  <a:ext cx="20052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4D707EC-0D87-4642-9899-22314BF2579A}"/>
                    </a:ext>
                  </a:extLst>
                </p14:cNvPr>
                <p14:cNvContentPartPr/>
                <p14:nvPr/>
              </p14:nvContentPartPr>
              <p14:xfrm>
                <a:off x="349171" y="4868932"/>
                <a:ext cx="295200" cy="3099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4D707EC-0D87-4642-9899-22314BF2579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31531" y="4850932"/>
                  <a:ext cx="33084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8D65CC8A-0698-4488-8EF2-F4AC5A2994FF}"/>
                    </a:ext>
                  </a:extLst>
                </p14:cNvPr>
                <p14:cNvContentPartPr/>
                <p14:nvPr/>
              </p14:nvContentPartPr>
              <p14:xfrm>
                <a:off x="614131" y="5008972"/>
                <a:ext cx="97920" cy="316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8D65CC8A-0698-4488-8EF2-F4AC5A2994F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96131" y="4990972"/>
                  <a:ext cx="1335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E4543BE-2A9A-4083-9307-962964D82F4E}"/>
                    </a:ext>
                  </a:extLst>
                </p14:cNvPr>
                <p14:cNvContentPartPr/>
                <p14:nvPr/>
              </p14:nvContentPartPr>
              <p14:xfrm>
                <a:off x="1144411" y="4808452"/>
                <a:ext cx="297360" cy="3369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E4543BE-2A9A-4083-9307-962964D82F4E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126771" y="4790452"/>
                  <a:ext cx="3330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693D4067-566F-44D3-8BE4-8028F2742FC1}"/>
                    </a:ext>
                  </a:extLst>
                </p14:cNvPr>
                <p14:cNvContentPartPr/>
                <p14:nvPr/>
              </p14:nvContentPartPr>
              <p14:xfrm>
                <a:off x="1390291" y="4935172"/>
                <a:ext cx="30240" cy="126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693D4067-566F-44D3-8BE4-8028F2742FC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372651" y="4917532"/>
                  <a:ext cx="658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B7257887-64CF-4227-A5AF-D006AECDA439}"/>
                    </a:ext>
                  </a:extLst>
                </p14:cNvPr>
                <p14:cNvContentPartPr/>
                <p14:nvPr/>
              </p14:nvContentPartPr>
              <p14:xfrm>
                <a:off x="1505851" y="4813492"/>
                <a:ext cx="370440" cy="4777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B7257887-64CF-4227-A5AF-D006AECDA439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488211" y="4795852"/>
                  <a:ext cx="406080" cy="51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537DA7F-3EA7-4A63-8047-75083BBA7D37}"/>
                    </a:ext>
                  </a:extLst>
                </p14:cNvPr>
                <p14:cNvContentPartPr/>
                <p14:nvPr/>
              </p14:nvContentPartPr>
              <p14:xfrm>
                <a:off x="2085091" y="4841572"/>
                <a:ext cx="1361520" cy="4046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537DA7F-3EA7-4A63-8047-75083BBA7D37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2067451" y="4823572"/>
                  <a:ext cx="1397160" cy="44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3BAF0E9E-281F-4B55-9FCA-FC80C66659F1}"/>
                    </a:ext>
                  </a:extLst>
                </p14:cNvPr>
                <p14:cNvContentPartPr/>
                <p14:nvPr/>
              </p14:nvContentPartPr>
              <p14:xfrm>
                <a:off x="3705091" y="4928332"/>
                <a:ext cx="70200" cy="529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3BAF0E9E-281F-4B55-9FCA-FC80C66659F1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3687451" y="4910692"/>
                  <a:ext cx="1058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69F3BC1C-8A8D-451D-8CCC-3741C4D5F337}"/>
                    </a:ext>
                  </a:extLst>
                </p14:cNvPr>
                <p14:cNvContentPartPr/>
                <p14:nvPr/>
              </p14:nvContentPartPr>
              <p14:xfrm>
                <a:off x="3646411" y="4908532"/>
                <a:ext cx="121320" cy="3081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69F3BC1C-8A8D-451D-8CCC-3741C4D5F337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3628411" y="4890892"/>
                  <a:ext cx="15696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AE67BA17-E125-49EF-92B9-052FB4EF45F8}"/>
                    </a:ext>
                  </a:extLst>
                </p14:cNvPr>
                <p14:cNvContentPartPr/>
                <p14:nvPr/>
              </p14:nvContentPartPr>
              <p14:xfrm>
                <a:off x="3783571" y="4912852"/>
                <a:ext cx="154440" cy="3128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E67BA17-E125-49EF-92B9-052FB4EF45F8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3765931" y="4895212"/>
                  <a:ext cx="19008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C20B7491-2D97-48C1-96E3-B36A437C6963}"/>
                    </a:ext>
                  </a:extLst>
                </p14:cNvPr>
                <p14:cNvContentPartPr/>
                <p14:nvPr/>
              </p14:nvContentPartPr>
              <p14:xfrm>
                <a:off x="3989851" y="5002132"/>
                <a:ext cx="167400" cy="586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20B7491-2D97-48C1-96E3-B36A437C6963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3971851" y="4984132"/>
                  <a:ext cx="2030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93ADA3C2-1728-4379-9134-1C2E7DF0009B}"/>
                    </a:ext>
                  </a:extLst>
                </p14:cNvPr>
                <p14:cNvContentPartPr/>
                <p14:nvPr/>
              </p14:nvContentPartPr>
              <p14:xfrm>
                <a:off x="4106851" y="4892692"/>
                <a:ext cx="89280" cy="1987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93ADA3C2-1728-4379-9134-1C2E7DF0009B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4089211" y="4874692"/>
                  <a:ext cx="12492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94E57485-2AA9-4AE6-8750-FFF74F860E71}"/>
                    </a:ext>
                  </a:extLst>
                </p14:cNvPr>
                <p14:cNvContentPartPr/>
                <p14:nvPr/>
              </p14:nvContentPartPr>
              <p14:xfrm>
                <a:off x="4365331" y="4825372"/>
                <a:ext cx="127080" cy="25344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94E57485-2AA9-4AE6-8750-FFF74F860E71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4347691" y="4807732"/>
                  <a:ext cx="16272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0D8413A6-ED80-4D15-87C7-F0F56E7AACEC}"/>
                    </a:ext>
                  </a:extLst>
                </p14:cNvPr>
                <p14:cNvContentPartPr/>
                <p14:nvPr/>
              </p14:nvContentPartPr>
              <p14:xfrm>
                <a:off x="4559011" y="4791532"/>
                <a:ext cx="187200" cy="3031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0D8413A6-ED80-4D15-87C7-F0F56E7AACEC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4541371" y="4773532"/>
                  <a:ext cx="22284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D901B75D-891B-403C-9611-A935B5B57861}"/>
                    </a:ext>
                  </a:extLst>
                </p14:cNvPr>
                <p14:cNvContentPartPr/>
                <p14:nvPr/>
              </p14:nvContentPartPr>
              <p14:xfrm>
                <a:off x="308851" y="5253052"/>
                <a:ext cx="587160" cy="4021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D901B75D-891B-403C-9611-A935B5B57861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290851" y="5235052"/>
                  <a:ext cx="622800" cy="4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49F7027-CACA-4FEF-84CA-F2705B4BD903}"/>
                    </a:ext>
                  </a:extLst>
                </p14:cNvPr>
                <p14:cNvContentPartPr/>
                <p14:nvPr/>
              </p14:nvContentPartPr>
              <p14:xfrm>
                <a:off x="859651" y="5259892"/>
                <a:ext cx="186840" cy="2811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49F7027-CACA-4FEF-84CA-F2705B4BD90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841651" y="5242252"/>
                  <a:ext cx="22248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C56076FC-F41A-46A2-BE0F-F564893A335F}"/>
                    </a:ext>
                  </a:extLst>
                </p14:cNvPr>
                <p14:cNvContentPartPr/>
                <p14:nvPr/>
              </p14:nvContentPartPr>
              <p14:xfrm>
                <a:off x="1005811" y="5395612"/>
                <a:ext cx="479880" cy="1292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C56076FC-F41A-46A2-BE0F-F564893A335F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987811" y="5377612"/>
                  <a:ext cx="515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5E513EC1-7A8E-438E-85B9-B4E28B3A8644}"/>
                    </a:ext>
                  </a:extLst>
                </p14:cNvPr>
                <p14:cNvContentPartPr/>
                <p14:nvPr/>
              </p14:nvContentPartPr>
              <p14:xfrm>
                <a:off x="1390291" y="5285092"/>
                <a:ext cx="30960" cy="280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5E513EC1-7A8E-438E-85B9-B4E28B3A8644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372651" y="5267092"/>
                  <a:ext cx="666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CF629B73-6D3C-48CA-B18D-632A7E52029F}"/>
                    </a:ext>
                  </a:extLst>
                </p14:cNvPr>
                <p14:cNvContentPartPr/>
                <p14:nvPr/>
              </p14:nvContentPartPr>
              <p14:xfrm>
                <a:off x="1401091" y="5395972"/>
                <a:ext cx="317880" cy="170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CF629B73-6D3C-48CA-B18D-632A7E52029F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383091" y="5377972"/>
                  <a:ext cx="35352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8A123E46-E1AD-4142-A3F4-7EED5EFB8FAC}"/>
                    </a:ext>
                  </a:extLst>
                </p14:cNvPr>
                <p14:cNvContentPartPr/>
                <p14:nvPr/>
              </p14:nvContentPartPr>
              <p14:xfrm>
                <a:off x="1765771" y="5394892"/>
                <a:ext cx="118440" cy="3762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8A123E46-E1AD-4142-A3F4-7EED5EFB8FAC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748131" y="5376892"/>
                  <a:ext cx="15408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2E3CA7E4-8EB2-4B0E-8F5F-9F5D051385E4}"/>
                    </a:ext>
                  </a:extLst>
                </p14:cNvPr>
                <p14:cNvContentPartPr/>
                <p14:nvPr/>
              </p14:nvContentPartPr>
              <p14:xfrm>
                <a:off x="2281291" y="5183932"/>
                <a:ext cx="385920" cy="3261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2E3CA7E4-8EB2-4B0E-8F5F-9F5D051385E4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2263651" y="5166292"/>
                  <a:ext cx="42156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2E6C09F-0A47-4C0D-9420-1176C0682EEA}"/>
                    </a:ext>
                  </a:extLst>
                </p14:cNvPr>
                <p14:cNvContentPartPr/>
                <p14:nvPr/>
              </p14:nvContentPartPr>
              <p14:xfrm>
                <a:off x="2674411" y="5323252"/>
                <a:ext cx="579600" cy="1450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2E6C09F-0A47-4C0D-9420-1176C0682EEA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2656411" y="5305252"/>
                  <a:ext cx="6152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B5D0986-FAD4-4174-A87D-0A1EF6E2224F}"/>
                    </a:ext>
                  </a:extLst>
                </p14:cNvPr>
                <p14:cNvContentPartPr/>
                <p14:nvPr/>
              </p14:nvContentPartPr>
              <p14:xfrm>
                <a:off x="3140251" y="5157292"/>
                <a:ext cx="805320" cy="3744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B5D0986-FAD4-4174-A87D-0A1EF6E2224F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122251" y="5139652"/>
                  <a:ext cx="84096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58D9DD00-553D-4BCB-A1DF-B527FB82C1FE}"/>
                    </a:ext>
                  </a:extLst>
                </p14:cNvPr>
                <p14:cNvContentPartPr/>
                <p14:nvPr/>
              </p14:nvContentPartPr>
              <p14:xfrm>
                <a:off x="3880771" y="5279692"/>
                <a:ext cx="273240" cy="1335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8D9DD00-553D-4BCB-A1DF-B527FB82C1FE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862771" y="5262052"/>
                  <a:ext cx="3088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A4DD41BE-F45E-4D29-83EF-FAAA52C31E20}"/>
                    </a:ext>
                  </a:extLst>
                </p14:cNvPr>
                <p14:cNvContentPartPr/>
                <p14:nvPr/>
              </p14:nvContentPartPr>
              <p14:xfrm>
                <a:off x="525931" y="5973052"/>
                <a:ext cx="93960" cy="3002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A4DD41BE-F45E-4D29-83EF-FAAA52C31E20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07931" y="5955052"/>
                  <a:ext cx="12960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A11D1FAD-B43C-4305-B949-CC6BFE838C10}"/>
                    </a:ext>
                  </a:extLst>
                </p14:cNvPr>
                <p14:cNvContentPartPr/>
                <p14:nvPr/>
              </p14:nvContentPartPr>
              <p14:xfrm>
                <a:off x="516571" y="5969812"/>
                <a:ext cx="194400" cy="3592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A11D1FAD-B43C-4305-B949-CC6BFE838C10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98931" y="5952172"/>
                  <a:ext cx="23004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79FB719A-A342-43F1-9DE4-225DB7D8FA89}"/>
                    </a:ext>
                  </a:extLst>
                </p14:cNvPr>
                <p14:cNvContentPartPr/>
                <p14:nvPr/>
              </p14:nvContentPartPr>
              <p14:xfrm>
                <a:off x="687571" y="6145852"/>
                <a:ext cx="298800" cy="1533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79FB719A-A342-43F1-9DE4-225DB7D8FA89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69931" y="6128212"/>
                  <a:ext cx="3344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9A75BBDE-BF5C-4B80-B64B-7EC3AEEE07BC}"/>
                    </a:ext>
                  </a:extLst>
                </p14:cNvPr>
                <p14:cNvContentPartPr/>
                <p14:nvPr/>
              </p14:nvContentPartPr>
              <p14:xfrm>
                <a:off x="1061971" y="5875852"/>
                <a:ext cx="786600" cy="3517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9A75BBDE-BF5C-4B80-B64B-7EC3AEEE07BC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044331" y="5858212"/>
                  <a:ext cx="82224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747F7D2-A337-4CF8-A473-9DB674EB5867}"/>
                    </a:ext>
                  </a:extLst>
                </p14:cNvPr>
                <p14:cNvContentPartPr/>
                <p14:nvPr/>
              </p14:nvContentPartPr>
              <p14:xfrm>
                <a:off x="1826251" y="5963692"/>
                <a:ext cx="473400" cy="206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747F7D2-A337-4CF8-A473-9DB674EB586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808251" y="5946052"/>
                  <a:ext cx="5090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4B2A0C7B-684D-4BDF-9F18-F57E2CAE0CEE}"/>
                    </a:ext>
                  </a:extLst>
                </p14:cNvPr>
                <p14:cNvContentPartPr/>
                <p14:nvPr/>
              </p14:nvContentPartPr>
              <p14:xfrm>
                <a:off x="2584051" y="5912572"/>
                <a:ext cx="528120" cy="1720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4B2A0C7B-684D-4BDF-9F18-F57E2CAE0CEE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2566411" y="5894572"/>
                  <a:ext cx="5637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C7255A7A-14C6-4105-A479-8EA2BC6A284B}"/>
                    </a:ext>
                  </a:extLst>
                </p14:cNvPr>
                <p14:cNvContentPartPr/>
                <p14:nvPr/>
              </p14:nvContentPartPr>
              <p14:xfrm>
                <a:off x="3136291" y="5813572"/>
                <a:ext cx="302400" cy="2703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C7255A7A-14C6-4105-A479-8EA2BC6A284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3118291" y="5795932"/>
                  <a:ext cx="3380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52407257-6A64-4DF5-8576-B0F9DF7102D8}"/>
                    </a:ext>
                  </a:extLst>
                </p14:cNvPr>
                <p14:cNvContentPartPr/>
                <p14:nvPr/>
              </p14:nvContentPartPr>
              <p14:xfrm>
                <a:off x="3695731" y="5809252"/>
                <a:ext cx="286920" cy="2444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52407257-6A64-4DF5-8576-B0F9DF7102D8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3677731" y="5791612"/>
                  <a:ext cx="3225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09DC012-D2AC-46D9-941D-0C7D5EEA39E0}"/>
                    </a:ext>
                  </a:extLst>
                </p14:cNvPr>
                <p14:cNvContentPartPr/>
                <p14:nvPr/>
              </p14:nvContentPartPr>
              <p14:xfrm>
                <a:off x="4048171" y="5683612"/>
                <a:ext cx="194040" cy="3326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09DC012-D2AC-46D9-941D-0C7D5EEA39E0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4030171" y="5665612"/>
                  <a:ext cx="2296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31ACACFE-AA3D-4D2E-A8E4-7FAD7905641C}"/>
                    </a:ext>
                  </a:extLst>
                </p14:cNvPr>
                <p14:cNvContentPartPr/>
                <p14:nvPr/>
              </p14:nvContentPartPr>
              <p14:xfrm>
                <a:off x="4163011" y="5841292"/>
                <a:ext cx="280440" cy="1278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31ACACFE-AA3D-4D2E-A8E4-7FAD7905641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145371" y="5823292"/>
                  <a:ext cx="316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D03B54A8-47B5-491B-A322-87C014ED56D7}"/>
                    </a:ext>
                  </a:extLst>
                </p14:cNvPr>
                <p14:cNvContentPartPr/>
                <p14:nvPr/>
              </p14:nvContentPartPr>
              <p14:xfrm>
                <a:off x="4395931" y="5798092"/>
                <a:ext cx="305280" cy="2224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D03B54A8-47B5-491B-A322-87C014ED56D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4377931" y="5780452"/>
                  <a:ext cx="34092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52897712-475C-4845-8F99-A2F148E791E9}"/>
                    </a:ext>
                  </a:extLst>
                </p14:cNvPr>
                <p14:cNvContentPartPr/>
                <p14:nvPr/>
              </p14:nvContentPartPr>
              <p14:xfrm>
                <a:off x="1016611" y="6626452"/>
                <a:ext cx="5040" cy="118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52897712-475C-4845-8F99-A2F148E791E9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998971" y="6608452"/>
                  <a:ext cx="406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5B9EB996-0620-4ABF-9E29-8677A45E059A}"/>
                    </a:ext>
                  </a:extLst>
                </p14:cNvPr>
                <p14:cNvContentPartPr/>
                <p14:nvPr/>
              </p14:nvContentPartPr>
              <p14:xfrm>
                <a:off x="1028491" y="6369772"/>
                <a:ext cx="433440" cy="4528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5B9EB996-0620-4ABF-9E29-8677A45E059A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010491" y="6351772"/>
                  <a:ext cx="469080" cy="48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0D93DED-7A04-4ED8-8617-AAAD450B2B46}"/>
                    </a:ext>
                  </a:extLst>
                </p14:cNvPr>
                <p14:cNvContentPartPr/>
                <p14:nvPr/>
              </p14:nvContentPartPr>
              <p14:xfrm>
                <a:off x="1729411" y="6289852"/>
                <a:ext cx="862560" cy="3560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0D93DED-7A04-4ED8-8617-AAAD450B2B46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711411" y="6272212"/>
                  <a:ext cx="89820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3FC7C85B-142E-41B0-AAF2-C44B0EBD3303}"/>
                    </a:ext>
                  </a:extLst>
                </p14:cNvPr>
                <p14:cNvContentPartPr/>
                <p14:nvPr/>
              </p14:nvContentPartPr>
              <p14:xfrm>
                <a:off x="2941171" y="6499012"/>
                <a:ext cx="74880" cy="748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3FC7C85B-142E-41B0-AAF2-C44B0EBD3303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2923531" y="6481372"/>
                  <a:ext cx="1105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0A58040D-B74C-4B5B-B063-3E2643310283}"/>
                    </a:ext>
                  </a:extLst>
                </p14:cNvPr>
                <p14:cNvContentPartPr/>
                <p14:nvPr/>
              </p14:nvContentPartPr>
              <p14:xfrm>
                <a:off x="2962411" y="6192652"/>
                <a:ext cx="424440" cy="3924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0A58040D-B74C-4B5B-B063-3E2643310283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2944411" y="6174652"/>
                  <a:ext cx="46008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649F2363-DAB9-43AF-949D-66098CD9A120}"/>
                    </a:ext>
                  </a:extLst>
                </p14:cNvPr>
                <p14:cNvContentPartPr/>
                <p14:nvPr/>
              </p14:nvContentPartPr>
              <p14:xfrm>
                <a:off x="3336451" y="6327652"/>
                <a:ext cx="568440" cy="13932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649F2363-DAB9-43AF-949D-66098CD9A12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3318811" y="6310012"/>
                  <a:ext cx="6040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5EC60F0-724E-4A91-A3A2-2C014C7B49FC}"/>
                    </a:ext>
                  </a:extLst>
                </p14:cNvPr>
                <p14:cNvContentPartPr/>
                <p14:nvPr/>
              </p14:nvContentPartPr>
              <p14:xfrm>
                <a:off x="3824611" y="6338452"/>
                <a:ext cx="285120" cy="1162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5EC60F0-724E-4A91-A3A2-2C014C7B49FC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3806611" y="6320452"/>
                  <a:ext cx="320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81764662-C3CB-4F05-B6CD-DD1D29E7C733}"/>
                    </a:ext>
                  </a:extLst>
                </p14:cNvPr>
                <p14:cNvContentPartPr/>
                <p14:nvPr/>
              </p14:nvContentPartPr>
              <p14:xfrm>
                <a:off x="4103611" y="6109492"/>
                <a:ext cx="248760" cy="3466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81764662-C3CB-4F05-B6CD-DD1D29E7C733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085971" y="6091852"/>
                  <a:ext cx="28440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F3EA0A8D-7705-4446-ACBC-BA495253BCF6}"/>
                    </a:ext>
                  </a:extLst>
                </p14:cNvPr>
                <p14:cNvContentPartPr/>
                <p14:nvPr/>
              </p14:nvContentPartPr>
              <p14:xfrm>
                <a:off x="4234651" y="6279772"/>
                <a:ext cx="284400" cy="1288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F3EA0A8D-7705-4446-ACBC-BA495253BCF6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217011" y="6262132"/>
                  <a:ext cx="3200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419123EF-7AA6-4C86-881F-43A6972E570B}"/>
                    </a:ext>
                  </a:extLst>
                </p14:cNvPr>
                <p14:cNvContentPartPr/>
                <p14:nvPr/>
              </p14:nvContentPartPr>
              <p14:xfrm>
                <a:off x="4448131" y="6170692"/>
                <a:ext cx="331200" cy="2631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419123EF-7AA6-4C86-881F-43A6972E570B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430131" y="6153052"/>
                  <a:ext cx="3668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FAB7414E-2352-4AFD-9486-1A7EDCE913AD}"/>
                    </a:ext>
                  </a:extLst>
                </p14:cNvPr>
                <p14:cNvContentPartPr/>
                <p14:nvPr/>
              </p14:nvContentPartPr>
              <p14:xfrm>
                <a:off x="1734451" y="6881332"/>
                <a:ext cx="213480" cy="2372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FAB7414E-2352-4AFD-9486-1A7EDCE913AD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716451" y="6863332"/>
                  <a:ext cx="24912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A3C02624-0058-4842-9990-350008BC900A}"/>
                    </a:ext>
                  </a:extLst>
                </p14:cNvPr>
                <p14:cNvContentPartPr/>
                <p14:nvPr/>
              </p14:nvContentPartPr>
              <p14:xfrm>
                <a:off x="1981771" y="6713212"/>
                <a:ext cx="161280" cy="1537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A3C02624-0058-4842-9990-350008BC900A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963771" y="6695212"/>
                  <a:ext cx="1969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733E2589-8DCA-4E82-A887-E7370F6E5E35}"/>
                    </a:ext>
                  </a:extLst>
                </p14:cNvPr>
                <p14:cNvContentPartPr/>
                <p14:nvPr/>
              </p14:nvContentPartPr>
              <p14:xfrm>
                <a:off x="2008411" y="6773692"/>
                <a:ext cx="102240" cy="2134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733E2589-8DCA-4E82-A887-E7370F6E5E35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990771" y="6756052"/>
                  <a:ext cx="1378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9852C90-37D3-40FE-AA31-4801ED2B8D73}"/>
                    </a:ext>
                  </a:extLst>
                </p14:cNvPr>
                <p14:cNvContentPartPr/>
                <p14:nvPr/>
              </p14:nvContentPartPr>
              <p14:xfrm>
                <a:off x="2409811" y="6930292"/>
                <a:ext cx="2520" cy="140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9852C90-37D3-40FE-AA31-4801ED2B8D7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2391811" y="6912292"/>
                  <a:ext cx="381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5B6CFE56-FBB6-4CF1-AE4F-E822D89ABAF7}"/>
                    </a:ext>
                  </a:extLst>
                </p14:cNvPr>
                <p14:cNvContentPartPr/>
                <p14:nvPr/>
              </p14:nvContentPartPr>
              <p14:xfrm>
                <a:off x="2395771" y="7063492"/>
                <a:ext cx="2520" cy="97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5B6CFE56-FBB6-4CF1-AE4F-E822D89ABAF7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2378131" y="7045852"/>
                  <a:ext cx="381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4D2B0E5A-4CC2-48DC-8524-F63EF3A275B4}"/>
                    </a:ext>
                  </a:extLst>
                </p14:cNvPr>
                <p14:cNvContentPartPr/>
                <p14:nvPr/>
              </p14:nvContentPartPr>
              <p14:xfrm>
                <a:off x="2932531" y="6775852"/>
                <a:ext cx="348120" cy="2664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D2B0E5A-4CC2-48DC-8524-F63EF3A275B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2914531" y="6758212"/>
                  <a:ext cx="38376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0B3BE81C-7B77-4969-8D96-8F595659BF3E}"/>
                    </a:ext>
                  </a:extLst>
                </p14:cNvPr>
                <p14:cNvContentPartPr/>
                <p14:nvPr/>
              </p14:nvContentPartPr>
              <p14:xfrm>
                <a:off x="3360931" y="6815812"/>
                <a:ext cx="250920" cy="1713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0B3BE81C-7B77-4969-8D96-8F595659BF3E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3343291" y="6798172"/>
                  <a:ext cx="2865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E08309E5-EF7C-466A-9376-E283378FAE84}"/>
                    </a:ext>
                  </a:extLst>
                </p14:cNvPr>
                <p14:cNvContentPartPr/>
                <p14:nvPr/>
              </p14:nvContentPartPr>
              <p14:xfrm>
                <a:off x="3873931" y="6813652"/>
                <a:ext cx="237960" cy="2217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E08309E5-EF7C-466A-9376-E283378FAE84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3855931" y="6795652"/>
                  <a:ext cx="27360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281D1A26-0062-49C9-B629-7DCB46AACC53}"/>
                    </a:ext>
                  </a:extLst>
                </p14:cNvPr>
                <p14:cNvContentPartPr/>
                <p14:nvPr/>
              </p14:nvContentPartPr>
              <p14:xfrm>
                <a:off x="4164451" y="6860452"/>
                <a:ext cx="168480" cy="42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281D1A26-0062-49C9-B629-7DCB46AACC53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4146811" y="6842452"/>
                  <a:ext cx="204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DDE75BC1-4E33-4B57-A9CF-1ACFE0BAF452}"/>
                    </a:ext>
                  </a:extLst>
                </p14:cNvPr>
                <p14:cNvContentPartPr/>
                <p14:nvPr/>
              </p14:nvContentPartPr>
              <p14:xfrm>
                <a:off x="4390171" y="6614212"/>
                <a:ext cx="1312560" cy="3387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DDE75BC1-4E33-4B57-A9CF-1ACFE0BAF452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4372171" y="6596212"/>
                  <a:ext cx="134820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D8D35918-F6A1-439E-824A-2DD5F03F72FB}"/>
                    </a:ext>
                  </a:extLst>
                </p14:cNvPr>
                <p14:cNvContentPartPr/>
                <p14:nvPr/>
              </p14:nvContentPartPr>
              <p14:xfrm>
                <a:off x="5601211" y="6695572"/>
                <a:ext cx="58680" cy="403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D8D35918-F6A1-439E-824A-2DD5F03F72FB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583211" y="6677572"/>
                  <a:ext cx="943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F6F83253-21BD-4EE6-A7A7-87B85F44344C}"/>
                    </a:ext>
                  </a:extLst>
                </p14:cNvPr>
                <p14:cNvContentPartPr/>
                <p14:nvPr/>
              </p14:nvContentPartPr>
              <p14:xfrm>
                <a:off x="5640091" y="6746692"/>
                <a:ext cx="307080" cy="1771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F6F83253-21BD-4EE6-A7A7-87B85F44344C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5622451" y="6728692"/>
                  <a:ext cx="34272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20021973-136E-4534-A191-D4EE3D2191C7}"/>
                    </a:ext>
                  </a:extLst>
                </p14:cNvPr>
                <p14:cNvContentPartPr/>
                <p14:nvPr/>
              </p14:nvContentPartPr>
              <p14:xfrm>
                <a:off x="6015211" y="6740572"/>
                <a:ext cx="583200" cy="1692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20021973-136E-4534-A191-D4EE3D2191C7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5997571" y="6722932"/>
                  <a:ext cx="6188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C02FCB84-2553-49FD-96A5-09B52F69D4B9}"/>
                    </a:ext>
                  </a:extLst>
                </p14:cNvPr>
                <p14:cNvContentPartPr/>
                <p14:nvPr/>
              </p14:nvContentPartPr>
              <p14:xfrm>
                <a:off x="6914131" y="6601972"/>
                <a:ext cx="308880" cy="4370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02FCB84-2553-49FD-96A5-09B52F69D4B9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896131" y="6583972"/>
                  <a:ext cx="344520" cy="47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D99970D0-F561-41B7-88E8-3B9E66E868DF}"/>
                    </a:ext>
                  </a:extLst>
                </p14:cNvPr>
                <p14:cNvContentPartPr/>
                <p14:nvPr/>
              </p14:nvContentPartPr>
              <p14:xfrm>
                <a:off x="7325971" y="6613852"/>
                <a:ext cx="94680" cy="2743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D99970D0-F561-41B7-88E8-3B9E66E868DF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7308331" y="6596212"/>
                  <a:ext cx="13032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1DC73C97-79B1-4172-BC11-0E25CF5464D9}"/>
                    </a:ext>
                  </a:extLst>
                </p14:cNvPr>
                <p14:cNvContentPartPr/>
                <p14:nvPr/>
              </p14:nvContentPartPr>
              <p14:xfrm>
                <a:off x="7308331" y="6717172"/>
                <a:ext cx="358200" cy="14832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1DC73C97-79B1-4172-BC11-0E25CF5464D9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7290331" y="6699172"/>
                  <a:ext cx="3938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F18581B-A189-40FD-B4BC-39B2780BBA76}"/>
                    </a:ext>
                  </a:extLst>
                </p14:cNvPr>
                <p14:cNvContentPartPr/>
                <p14:nvPr/>
              </p14:nvContentPartPr>
              <p14:xfrm>
                <a:off x="7876051" y="6672532"/>
                <a:ext cx="176040" cy="3686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F18581B-A189-40FD-B4BC-39B2780BBA76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858051" y="6654532"/>
                  <a:ext cx="21168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5F460987-7DC1-45EB-A41D-13BAF336E26C}"/>
                    </a:ext>
                  </a:extLst>
                </p14:cNvPr>
                <p14:cNvContentPartPr/>
                <p14:nvPr/>
              </p14:nvContentPartPr>
              <p14:xfrm>
                <a:off x="8081971" y="6611692"/>
                <a:ext cx="455400" cy="3402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5F460987-7DC1-45EB-A41D-13BAF336E26C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8064331" y="6594052"/>
                  <a:ext cx="49104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E0D74208-ECC7-4DBF-9FDE-723888431027}"/>
                    </a:ext>
                  </a:extLst>
                </p14:cNvPr>
                <p14:cNvContentPartPr/>
                <p14:nvPr/>
              </p14:nvContentPartPr>
              <p14:xfrm>
                <a:off x="8409211" y="6715012"/>
                <a:ext cx="284040" cy="14184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E0D74208-ECC7-4DBF-9FDE-723888431027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8391211" y="6697372"/>
                  <a:ext cx="3196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9F5DD885-345E-48D1-B48E-F58FCF07BBAD}"/>
                    </a:ext>
                  </a:extLst>
                </p14:cNvPr>
                <p14:cNvContentPartPr/>
                <p14:nvPr/>
              </p14:nvContentPartPr>
              <p14:xfrm>
                <a:off x="8763451" y="6729412"/>
                <a:ext cx="181440" cy="1472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9F5DD885-345E-48D1-B48E-F58FCF07BBAD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8745811" y="6711772"/>
                  <a:ext cx="2170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A6E3D07E-3672-4F1F-BB00-2EFCBD488215}"/>
                    </a:ext>
                  </a:extLst>
                </p14:cNvPr>
                <p14:cNvContentPartPr/>
                <p14:nvPr/>
              </p14:nvContentPartPr>
              <p14:xfrm>
                <a:off x="9142531" y="6586852"/>
                <a:ext cx="574200" cy="3214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A6E3D07E-3672-4F1F-BB00-2EFCBD488215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9124531" y="6568852"/>
                  <a:ext cx="60984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FF1E0935-8F0B-427E-971A-C180BDB597F2}"/>
                    </a:ext>
                  </a:extLst>
                </p14:cNvPr>
                <p14:cNvContentPartPr/>
                <p14:nvPr/>
              </p14:nvContentPartPr>
              <p14:xfrm>
                <a:off x="9714571" y="6683332"/>
                <a:ext cx="11880" cy="6624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FF1E0935-8F0B-427E-971A-C180BDB597F2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9696931" y="6665332"/>
                  <a:ext cx="475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5A6BC6FB-E14B-4979-886A-B3B9ED4D84F8}"/>
                    </a:ext>
                  </a:extLst>
                </p14:cNvPr>
                <p14:cNvContentPartPr/>
                <p14:nvPr/>
              </p14:nvContentPartPr>
              <p14:xfrm>
                <a:off x="9677131" y="6573172"/>
                <a:ext cx="292680" cy="4053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5A6BC6FB-E14B-4979-886A-B3B9ED4D84F8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659131" y="6555532"/>
                  <a:ext cx="328320" cy="44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E6359D7-E796-4C7F-9D32-A0685165C900}"/>
                    </a:ext>
                  </a:extLst>
                </p14:cNvPr>
                <p14:cNvContentPartPr/>
                <p14:nvPr/>
              </p14:nvContentPartPr>
              <p14:xfrm>
                <a:off x="9920851" y="6724012"/>
                <a:ext cx="17280" cy="363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E6359D7-E796-4C7F-9D32-A0685165C900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9903211" y="6706012"/>
                  <a:ext cx="529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49F51624-922E-441D-B528-1181D1E5D117}"/>
                    </a:ext>
                  </a:extLst>
                </p14:cNvPr>
                <p14:cNvContentPartPr/>
                <p14:nvPr/>
              </p14:nvContentPartPr>
              <p14:xfrm>
                <a:off x="9939211" y="6744892"/>
                <a:ext cx="209160" cy="3121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49F51624-922E-441D-B528-1181D1E5D117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9921571" y="6727252"/>
                  <a:ext cx="24480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0B4224D8-863C-464B-A6BD-28E6D598EDA5}"/>
                    </a:ext>
                  </a:extLst>
                </p14:cNvPr>
                <p14:cNvContentPartPr/>
                <p14:nvPr/>
              </p14:nvContentPartPr>
              <p14:xfrm>
                <a:off x="1451851" y="7138732"/>
                <a:ext cx="136080" cy="3387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0B4224D8-863C-464B-A6BD-28E6D598EDA5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434211" y="7120732"/>
                  <a:ext cx="17172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5AE0732F-6380-4246-A69E-685E8A62C4B3}"/>
                    </a:ext>
                  </a:extLst>
                </p14:cNvPr>
                <p14:cNvContentPartPr/>
                <p14:nvPr/>
              </p14:nvContentPartPr>
              <p14:xfrm>
                <a:off x="1594771" y="7316932"/>
                <a:ext cx="196200" cy="1396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5AE0732F-6380-4246-A69E-685E8A62C4B3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576771" y="7299292"/>
                  <a:ext cx="231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BB47EAE8-B8A9-4DE2-BE76-67CFCF84DEEB}"/>
                    </a:ext>
                  </a:extLst>
                </p14:cNvPr>
                <p14:cNvContentPartPr/>
                <p14:nvPr/>
              </p14:nvContentPartPr>
              <p14:xfrm>
                <a:off x="1916611" y="7188052"/>
                <a:ext cx="133560" cy="26784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BB47EAE8-B8A9-4DE2-BE76-67CFCF84DEEB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898611" y="7170052"/>
                  <a:ext cx="16920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9B9CB56-9E1E-4796-B3C9-C7D3731721B8}"/>
                    </a:ext>
                  </a:extLst>
                </p14:cNvPr>
                <p14:cNvContentPartPr/>
                <p14:nvPr/>
              </p14:nvContentPartPr>
              <p14:xfrm>
                <a:off x="2377411" y="7321252"/>
                <a:ext cx="18000" cy="126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D9B9CB56-9E1E-4796-B3C9-C7D3731721B8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2359771" y="7303612"/>
                  <a:ext cx="536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1FF67EA6-6578-424A-9B69-BD88BCB869B1}"/>
                    </a:ext>
                  </a:extLst>
                </p14:cNvPr>
                <p14:cNvContentPartPr/>
                <p14:nvPr/>
              </p14:nvContentPartPr>
              <p14:xfrm>
                <a:off x="2370571" y="7426372"/>
                <a:ext cx="20160" cy="97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1FF67EA6-6578-424A-9B69-BD88BCB869B1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2352571" y="7408732"/>
                  <a:ext cx="558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B8DAB7DB-175C-4B4B-B4A4-E8F333ADAC1F}"/>
                    </a:ext>
                  </a:extLst>
                </p14:cNvPr>
                <p14:cNvContentPartPr/>
                <p14:nvPr/>
              </p14:nvContentPartPr>
              <p14:xfrm>
                <a:off x="3031531" y="7311532"/>
                <a:ext cx="15840" cy="784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B8DAB7DB-175C-4B4B-B4A4-E8F333ADAC1F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3013891" y="7293532"/>
                  <a:ext cx="514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9F5F0064-4320-45A6-AA28-CEAEEA9C7256}"/>
                    </a:ext>
                  </a:extLst>
                </p14:cNvPr>
                <p14:cNvContentPartPr/>
                <p14:nvPr/>
              </p14:nvContentPartPr>
              <p14:xfrm>
                <a:off x="3024691" y="7171492"/>
                <a:ext cx="18360" cy="2044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9F5F0064-4320-45A6-AA28-CEAEEA9C7256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3007051" y="7153852"/>
                  <a:ext cx="540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C42BCFE8-0CD9-4257-8E67-839F94B138BF}"/>
                    </a:ext>
                  </a:extLst>
                </p14:cNvPr>
                <p14:cNvContentPartPr/>
                <p14:nvPr/>
              </p14:nvContentPartPr>
              <p14:xfrm>
                <a:off x="2914171" y="7108132"/>
                <a:ext cx="211320" cy="1108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C42BCFE8-0CD9-4257-8E67-839F94B138BF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2896531" y="7090132"/>
                  <a:ext cx="246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BB554A9E-1B5F-4848-9493-FB4C911A3731}"/>
                    </a:ext>
                  </a:extLst>
                </p14:cNvPr>
                <p14:cNvContentPartPr/>
                <p14:nvPr/>
              </p14:nvContentPartPr>
              <p14:xfrm>
                <a:off x="2998051" y="7276252"/>
                <a:ext cx="399240" cy="1652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BB554A9E-1B5F-4848-9493-FB4C911A3731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2980051" y="7258252"/>
                  <a:ext cx="4348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4183AC02-A120-4164-8C03-53825729CA1F}"/>
                    </a:ext>
                  </a:extLst>
                </p14:cNvPr>
                <p14:cNvContentPartPr/>
                <p14:nvPr/>
              </p14:nvContentPartPr>
              <p14:xfrm>
                <a:off x="3488371" y="7156012"/>
                <a:ext cx="1261080" cy="226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4183AC02-A120-4164-8C03-53825729CA1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470371" y="7138012"/>
                  <a:ext cx="129672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DCFBE67B-421B-4E6E-91DB-67FCF6460A25}"/>
                    </a:ext>
                  </a:extLst>
                </p14:cNvPr>
                <p14:cNvContentPartPr/>
                <p14:nvPr/>
              </p14:nvContentPartPr>
              <p14:xfrm>
                <a:off x="4980571" y="7082932"/>
                <a:ext cx="300240" cy="3200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DCFBE67B-421B-4E6E-91DB-67FCF6460A25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4962931" y="7065292"/>
                  <a:ext cx="3358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C5C6F8A5-A10C-4A4E-902C-1C751453D5F4}"/>
                    </a:ext>
                  </a:extLst>
                </p14:cNvPr>
                <p14:cNvContentPartPr/>
                <p14:nvPr/>
              </p14:nvContentPartPr>
              <p14:xfrm>
                <a:off x="5517691" y="7075012"/>
                <a:ext cx="147600" cy="2854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C5C6F8A5-A10C-4A4E-902C-1C751453D5F4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5499691" y="7057372"/>
                  <a:ext cx="1832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DF39905B-D621-4D4A-AC56-140A32CD7ECE}"/>
                    </a:ext>
                  </a:extLst>
                </p14:cNvPr>
                <p14:cNvContentPartPr/>
                <p14:nvPr/>
              </p14:nvContentPartPr>
              <p14:xfrm>
                <a:off x="5507611" y="7098772"/>
                <a:ext cx="610200" cy="2613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DF39905B-D621-4D4A-AC56-140A32CD7ECE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489611" y="7080772"/>
                  <a:ext cx="6458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BECB6D75-E6E5-4237-955D-FD3FCF80DF9B}"/>
                    </a:ext>
                  </a:extLst>
                </p14:cNvPr>
                <p14:cNvContentPartPr/>
                <p14:nvPr/>
              </p14:nvContentPartPr>
              <p14:xfrm>
                <a:off x="6317611" y="7157452"/>
                <a:ext cx="498240" cy="2361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BECB6D75-E6E5-4237-955D-FD3FCF80DF9B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6299611" y="7139452"/>
                  <a:ext cx="53388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94CA9B99-BA05-4A06-B9CF-D78717E0DBBD}"/>
                    </a:ext>
                  </a:extLst>
                </p14:cNvPr>
                <p14:cNvContentPartPr/>
                <p14:nvPr/>
              </p14:nvContentPartPr>
              <p14:xfrm>
                <a:off x="6801091" y="7207132"/>
                <a:ext cx="347400" cy="15012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94CA9B99-BA05-4A06-B9CF-D78717E0DBBD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6783451" y="7189492"/>
                  <a:ext cx="3830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8D04A157-CE48-4C20-B4D0-9B8B1F21B9F5}"/>
                    </a:ext>
                  </a:extLst>
                </p14:cNvPr>
                <p14:cNvContentPartPr/>
                <p14:nvPr/>
              </p14:nvContentPartPr>
              <p14:xfrm>
                <a:off x="7086931" y="7084372"/>
                <a:ext cx="21960" cy="4176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8D04A157-CE48-4C20-B4D0-9B8B1F21B9F5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7068931" y="7066372"/>
                  <a:ext cx="57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7F361964-90F4-4D9A-9779-76874BF09A18}"/>
                    </a:ext>
                  </a:extLst>
                </p14:cNvPr>
                <p14:cNvContentPartPr/>
                <p14:nvPr/>
              </p14:nvContentPartPr>
              <p14:xfrm>
                <a:off x="7028611" y="7018852"/>
                <a:ext cx="859320" cy="3974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7F361964-90F4-4D9A-9779-76874BF09A18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7010611" y="7001212"/>
                  <a:ext cx="89496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57ED75AE-CAB9-48F4-8FF5-9326F94C1388}"/>
                    </a:ext>
                  </a:extLst>
                </p14:cNvPr>
                <p14:cNvContentPartPr/>
                <p14:nvPr/>
              </p14:nvContentPartPr>
              <p14:xfrm>
                <a:off x="8164411" y="7014892"/>
                <a:ext cx="772200" cy="4572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57ED75AE-CAB9-48F4-8FF5-9326F94C1388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8146411" y="6997252"/>
                  <a:ext cx="80784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1885CC56-B835-42AE-A2D3-F7C437D4CAE4}"/>
                    </a:ext>
                  </a:extLst>
                </p14:cNvPr>
                <p14:cNvContentPartPr/>
                <p14:nvPr/>
              </p14:nvContentPartPr>
              <p14:xfrm>
                <a:off x="9118771" y="7121092"/>
                <a:ext cx="389880" cy="36504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1885CC56-B835-42AE-A2D3-F7C437D4CAE4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9100771" y="7103452"/>
                  <a:ext cx="42552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B8C562DB-F401-45E0-8C7D-D51C80DDF3B5}"/>
                    </a:ext>
                  </a:extLst>
                </p14:cNvPr>
                <p14:cNvContentPartPr/>
                <p14:nvPr/>
              </p14:nvContentPartPr>
              <p14:xfrm>
                <a:off x="9510091" y="7158532"/>
                <a:ext cx="194040" cy="1954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B8C562DB-F401-45E0-8C7D-D51C80DDF3B5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9492451" y="7140892"/>
                  <a:ext cx="2296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D6501BFE-EF6C-435B-BCD0-62C61817F7E1}"/>
                    </a:ext>
                  </a:extLst>
                </p14:cNvPr>
                <p14:cNvContentPartPr/>
                <p14:nvPr/>
              </p14:nvContentPartPr>
              <p14:xfrm>
                <a:off x="9737971" y="7186972"/>
                <a:ext cx="269280" cy="1861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D6501BFE-EF6C-435B-BCD0-62C61817F7E1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9719971" y="7168972"/>
                  <a:ext cx="304920" cy="22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B66355F3-2CF1-43C5-8047-4B5D343D3D86}"/>
              </a:ext>
            </a:extLst>
          </p:cNvPr>
          <p:cNvGrpSpPr/>
          <p:nvPr/>
        </p:nvGrpSpPr>
        <p:grpSpPr>
          <a:xfrm>
            <a:off x="7023211" y="1722172"/>
            <a:ext cx="1795680" cy="457560"/>
            <a:chOff x="7023211" y="1722172"/>
            <a:chExt cx="1795680" cy="45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42449FA6-B93F-4F15-A216-01A01C68E8BD}"/>
                    </a:ext>
                  </a:extLst>
                </p14:cNvPr>
                <p14:cNvContentPartPr/>
                <p14:nvPr/>
              </p14:nvContentPartPr>
              <p14:xfrm>
                <a:off x="7101331" y="1722172"/>
                <a:ext cx="110880" cy="3834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42449FA6-B93F-4F15-A216-01A01C68E8BD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7083691" y="1704532"/>
                  <a:ext cx="14652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B7F57E8F-D5F7-45A2-9FE4-1B0D035A1598}"/>
                    </a:ext>
                  </a:extLst>
                </p14:cNvPr>
                <p14:cNvContentPartPr/>
                <p14:nvPr/>
              </p14:nvContentPartPr>
              <p14:xfrm>
                <a:off x="7023211" y="1861132"/>
                <a:ext cx="136080" cy="648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B7F57E8F-D5F7-45A2-9FE4-1B0D035A159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7005211" y="1843492"/>
                  <a:ext cx="1717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97E898F7-E2AF-495F-9BAB-E9B5720F82FF}"/>
                    </a:ext>
                  </a:extLst>
                </p14:cNvPr>
                <p14:cNvContentPartPr/>
                <p14:nvPr/>
              </p14:nvContentPartPr>
              <p14:xfrm>
                <a:off x="7236691" y="1943932"/>
                <a:ext cx="107640" cy="23580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97E898F7-E2AF-495F-9BAB-E9B5720F82FF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218691" y="1926292"/>
                  <a:ext cx="14328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53431116-DFDF-499E-A3BB-9020B6A25045}"/>
                    </a:ext>
                  </a:extLst>
                </p14:cNvPr>
                <p14:cNvContentPartPr/>
                <p14:nvPr/>
              </p14:nvContentPartPr>
              <p14:xfrm>
                <a:off x="7623691" y="1854292"/>
                <a:ext cx="19440" cy="140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53431116-DFDF-499E-A3BB-9020B6A25045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7606051" y="1836652"/>
                  <a:ext cx="550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4DFA4AEC-4C5C-4C7E-93A7-4A7BC8C135B5}"/>
                    </a:ext>
                  </a:extLst>
                </p14:cNvPr>
                <p14:cNvContentPartPr/>
                <p14:nvPr/>
              </p14:nvContentPartPr>
              <p14:xfrm>
                <a:off x="7574011" y="2058412"/>
                <a:ext cx="42480" cy="1116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4DFA4AEC-4C5C-4C7E-93A7-4A7BC8C135B5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7556011" y="2040412"/>
                  <a:ext cx="78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BC2B6610-F8E1-4BBB-A5EF-F7A9072469EB}"/>
                    </a:ext>
                  </a:extLst>
                </p14:cNvPr>
                <p14:cNvContentPartPr/>
                <p14:nvPr/>
              </p14:nvContentPartPr>
              <p14:xfrm>
                <a:off x="7939771" y="1900372"/>
                <a:ext cx="13320" cy="2466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BC2B6610-F8E1-4BBB-A5EF-F7A9072469EB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7921771" y="1882732"/>
                  <a:ext cx="4896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10ECE6B7-3A23-4020-9449-C29D66DB6EE7}"/>
                    </a:ext>
                  </a:extLst>
                </p14:cNvPr>
                <p14:cNvContentPartPr/>
                <p14:nvPr/>
              </p14:nvContentPartPr>
              <p14:xfrm>
                <a:off x="7919971" y="1800652"/>
                <a:ext cx="213840" cy="15300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10ECE6B7-3A23-4020-9449-C29D66DB6EE7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902331" y="1782652"/>
                  <a:ext cx="2494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9218AAEA-B97A-4EE9-9582-F47BE4193445}"/>
                    </a:ext>
                  </a:extLst>
                </p14:cNvPr>
                <p14:cNvContentPartPr/>
                <p14:nvPr/>
              </p14:nvContentPartPr>
              <p14:xfrm>
                <a:off x="8156131" y="1756012"/>
                <a:ext cx="166320" cy="2966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9218AAEA-B97A-4EE9-9582-F47BE4193445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8138131" y="1738012"/>
                  <a:ext cx="20196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61F332F0-4EBA-4B3A-A730-F0A6C75D066E}"/>
                    </a:ext>
                  </a:extLst>
                </p14:cNvPr>
                <p14:cNvContentPartPr/>
                <p14:nvPr/>
              </p14:nvContentPartPr>
              <p14:xfrm>
                <a:off x="8465011" y="1786252"/>
                <a:ext cx="99720" cy="3837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61F332F0-4EBA-4B3A-A730-F0A6C75D066E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447371" y="1768252"/>
                  <a:ext cx="1353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45FCEBA6-9E3A-4060-A6A8-EA167780FE30}"/>
                    </a:ext>
                  </a:extLst>
                </p14:cNvPr>
                <p14:cNvContentPartPr/>
                <p14:nvPr/>
              </p14:nvContentPartPr>
              <p14:xfrm>
                <a:off x="8385451" y="1920172"/>
                <a:ext cx="122400" cy="6156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45FCEBA6-9E3A-4060-A6A8-EA167780FE30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8367451" y="1902532"/>
                  <a:ext cx="1580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226A3B9A-8001-4E10-BD5D-C087AB6485E7}"/>
                    </a:ext>
                  </a:extLst>
                </p14:cNvPr>
                <p14:cNvContentPartPr/>
                <p14:nvPr/>
              </p14:nvContentPartPr>
              <p14:xfrm>
                <a:off x="8663731" y="1837732"/>
                <a:ext cx="155160" cy="2952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226A3B9A-8001-4E10-BD5D-C087AB6485E7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8646091" y="1820092"/>
                  <a:ext cx="190800" cy="33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5DAFC91-7FFA-4197-A692-B37BBC4E8750}"/>
              </a:ext>
            </a:extLst>
          </p:cNvPr>
          <p:cNvGrpSpPr/>
          <p:nvPr/>
        </p:nvGrpSpPr>
        <p:grpSpPr>
          <a:xfrm>
            <a:off x="8144924" y="1263752"/>
            <a:ext cx="1711440" cy="451440"/>
            <a:chOff x="8144924" y="1263752"/>
            <a:chExt cx="1711440" cy="45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28DA6B2-65AE-44A1-9322-8D0706A0B9A8}"/>
                    </a:ext>
                  </a:extLst>
                </p14:cNvPr>
                <p14:cNvContentPartPr/>
                <p14:nvPr/>
              </p14:nvContentPartPr>
              <p14:xfrm>
                <a:off x="8152484" y="1332512"/>
                <a:ext cx="100440" cy="212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28DA6B2-65AE-44A1-9322-8D0706A0B9A8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8134844" y="1314872"/>
                  <a:ext cx="1360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2D84EA24-C278-48FC-9AFA-90EDC259BAB6}"/>
                    </a:ext>
                  </a:extLst>
                </p14:cNvPr>
                <p14:cNvContentPartPr/>
                <p14:nvPr/>
              </p14:nvContentPartPr>
              <p14:xfrm>
                <a:off x="8144924" y="1422152"/>
                <a:ext cx="146880" cy="525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2D84EA24-C278-48FC-9AFA-90EDC259BAB6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8127284" y="1404512"/>
                  <a:ext cx="1825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A2A8974-F916-44F9-8306-3E4C690806E4}"/>
                    </a:ext>
                  </a:extLst>
                </p14:cNvPr>
                <p14:cNvContentPartPr/>
                <p14:nvPr/>
              </p14:nvContentPartPr>
              <p14:xfrm>
                <a:off x="8274164" y="1263752"/>
                <a:ext cx="1582200" cy="451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A2A8974-F916-44F9-8306-3E4C690806E4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8256524" y="1245752"/>
                  <a:ext cx="1617840" cy="48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382E6C3-6AE7-41DB-8730-A3758890347A}"/>
                  </a:ext>
                </a:extLst>
              </p14:cNvPr>
              <p14:cNvContentPartPr/>
              <p14:nvPr/>
            </p14:nvContentPartPr>
            <p14:xfrm>
              <a:off x="8085884" y="3644792"/>
              <a:ext cx="59400" cy="40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382E6C3-6AE7-41DB-8730-A3758890347A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8068244" y="3626792"/>
                <a:ext cx="95040" cy="7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0297039-2329-4FF8-B0C0-46C6BE266533}"/>
              </a:ext>
            </a:extLst>
          </p:cNvPr>
          <p:cNvGrpSpPr/>
          <p:nvPr/>
        </p:nvGrpSpPr>
        <p:grpSpPr>
          <a:xfrm>
            <a:off x="7937564" y="3122072"/>
            <a:ext cx="331920" cy="174960"/>
            <a:chOff x="7937564" y="3122072"/>
            <a:chExt cx="33192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695A7906-EFB7-466A-BA80-F6054C3A31A5}"/>
                    </a:ext>
                  </a:extLst>
                </p14:cNvPr>
                <p14:cNvContentPartPr/>
                <p14:nvPr/>
              </p14:nvContentPartPr>
              <p14:xfrm>
                <a:off x="8018924" y="3207752"/>
                <a:ext cx="122760" cy="892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695A7906-EFB7-466A-BA80-F6054C3A31A5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8000924" y="3190112"/>
                  <a:ext cx="1584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9F5B79FA-1D4E-4957-B18C-D478CB92BA7E}"/>
                    </a:ext>
                  </a:extLst>
                </p14:cNvPr>
                <p14:cNvContentPartPr/>
                <p14:nvPr/>
              </p14:nvContentPartPr>
              <p14:xfrm>
                <a:off x="7937564" y="3210272"/>
                <a:ext cx="93600" cy="56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9F5B79FA-1D4E-4957-B18C-D478CB92BA7E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919564" y="3192272"/>
                  <a:ext cx="1292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88D674B6-F45A-4F0A-96D4-5254B3C53101}"/>
                    </a:ext>
                  </a:extLst>
                </p14:cNvPr>
                <p14:cNvContentPartPr/>
                <p14:nvPr/>
              </p14:nvContentPartPr>
              <p14:xfrm>
                <a:off x="8238524" y="3122072"/>
                <a:ext cx="30960" cy="190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88D674B6-F45A-4F0A-96D4-5254B3C53101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8220524" y="3104072"/>
                  <a:ext cx="66600" cy="5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DEBD8364-DDF8-4664-A8D6-3D17BF831519}"/>
              </a:ext>
            </a:extLst>
          </p:cNvPr>
          <p:cNvGrpSpPr/>
          <p:nvPr/>
        </p:nvGrpSpPr>
        <p:grpSpPr>
          <a:xfrm>
            <a:off x="5360850" y="5881500"/>
            <a:ext cx="526320" cy="336960"/>
            <a:chOff x="5360850" y="5881500"/>
            <a:chExt cx="526320" cy="33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924D0139-404C-42B2-B1F2-7C9E3C558A10}"/>
                    </a:ext>
                  </a:extLst>
                </p14:cNvPr>
                <p14:cNvContentPartPr/>
                <p14:nvPr/>
              </p14:nvContentPartPr>
              <p14:xfrm>
                <a:off x="5531490" y="5881500"/>
                <a:ext cx="355680" cy="342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24D0139-404C-42B2-B1F2-7C9E3C558A10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5513490" y="5863860"/>
                  <a:ext cx="391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66DDFB9-9472-4A4E-8C19-FC06C67B56CE}"/>
                    </a:ext>
                  </a:extLst>
                </p14:cNvPr>
                <p14:cNvContentPartPr/>
                <p14:nvPr/>
              </p14:nvContentPartPr>
              <p14:xfrm>
                <a:off x="5360850" y="5916420"/>
                <a:ext cx="186480" cy="3020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66DDFB9-9472-4A4E-8C19-FC06C67B56CE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5343210" y="5898420"/>
                  <a:ext cx="222120" cy="33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9DB868C8-6EEB-4DE3-9BE3-5EE6D66AE1CB}"/>
              </a:ext>
            </a:extLst>
          </p:cNvPr>
          <p:cNvGrpSpPr/>
          <p:nvPr/>
        </p:nvGrpSpPr>
        <p:grpSpPr>
          <a:xfrm>
            <a:off x="5835330" y="5728860"/>
            <a:ext cx="451080" cy="529200"/>
            <a:chOff x="5835330" y="5728860"/>
            <a:chExt cx="451080" cy="52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03D79692-13DB-436F-88D5-8C44A6BB4E78}"/>
                    </a:ext>
                  </a:extLst>
                </p14:cNvPr>
                <p14:cNvContentPartPr/>
                <p14:nvPr/>
              </p14:nvContentPartPr>
              <p14:xfrm>
                <a:off x="5835330" y="5728860"/>
                <a:ext cx="218520" cy="5292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03D79692-13DB-436F-88D5-8C44A6BB4E78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5817690" y="5710860"/>
                  <a:ext cx="254160" cy="56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C3829A6-EFB7-4F1C-A82A-C7AEF5A0DC31}"/>
                    </a:ext>
                  </a:extLst>
                </p14:cNvPr>
                <p14:cNvContentPartPr/>
                <p14:nvPr/>
              </p14:nvContentPartPr>
              <p14:xfrm>
                <a:off x="5984010" y="5895180"/>
                <a:ext cx="160560" cy="2782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C3829A6-EFB7-4F1C-A82A-C7AEF5A0DC31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966370" y="5877180"/>
                  <a:ext cx="19620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66F17A3B-A6F8-47FA-8628-61A02FC2CC8F}"/>
                    </a:ext>
                  </a:extLst>
                </p14:cNvPr>
                <p14:cNvContentPartPr/>
                <p14:nvPr/>
              </p14:nvContentPartPr>
              <p14:xfrm>
                <a:off x="6199650" y="5797980"/>
                <a:ext cx="86760" cy="45720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66F17A3B-A6F8-47FA-8628-61A02FC2CC8F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6182010" y="5779980"/>
                  <a:ext cx="122400" cy="49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1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828AD4BE-285C-4CE4-8544-A34233BEFDAD}"/>
                  </a:ext>
                </a:extLst>
              </p14:cNvPr>
              <p14:cNvContentPartPr/>
              <p14:nvPr/>
            </p14:nvContentPartPr>
            <p14:xfrm>
              <a:off x="6602130" y="5931900"/>
              <a:ext cx="391320" cy="1116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828AD4BE-285C-4CE4-8544-A34233BEFDAD}"/>
                  </a:ext>
                </a:extLst>
              </p:cNvPr>
              <p:cNvPicPr/>
              <p:nvPr/>
            </p:nvPicPr>
            <p:blipFill>
              <a:blip r:embed="rId532"/>
              <a:stretch>
                <a:fillRect/>
              </a:stretch>
            </p:blipFill>
            <p:spPr>
              <a:xfrm>
                <a:off x="6584130" y="5913900"/>
                <a:ext cx="426960" cy="14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6" name="Group 285">
            <a:extLst>
              <a:ext uri="{FF2B5EF4-FFF2-40B4-BE49-F238E27FC236}">
                <a16:creationId xmlns:a16="http://schemas.microsoft.com/office/drawing/2014/main" id="{4EFECF38-FAE8-4041-981D-E2F15490AB51}"/>
              </a:ext>
            </a:extLst>
          </p:cNvPr>
          <p:cNvGrpSpPr/>
          <p:nvPr/>
        </p:nvGrpSpPr>
        <p:grpSpPr>
          <a:xfrm>
            <a:off x="7379010" y="5651460"/>
            <a:ext cx="385560" cy="488520"/>
            <a:chOff x="7379010" y="5651460"/>
            <a:chExt cx="385560" cy="48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FE3CF653-FFB7-44FB-A744-B8E69ABFC4B8}"/>
                    </a:ext>
                  </a:extLst>
                </p14:cNvPr>
                <p14:cNvContentPartPr/>
                <p14:nvPr/>
              </p14:nvContentPartPr>
              <p14:xfrm>
                <a:off x="7379010" y="5877900"/>
                <a:ext cx="252720" cy="2620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FE3CF653-FFB7-44FB-A744-B8E69ABFC4B8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7361010" y="5859900"/>
                  <a:ext cx="28836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68A0B54C-4C72-4591-AAC2-C3E186F04D88}"/>
                    </a:ext>
                  </a:extLst>
                </p14:cNvPr>
                <p14:cNvContentPartPr/>
                <p14:nvPr/>
              </p14:nvContentPartPr>
              <p14:xfrm>
                <a:off x="7626330" y="5651460"/>
                <a:ext cx="121680" cy="20412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68A0B54C-4C72-4591-AAC2-C3E186F04D88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7608690" y="5633820"/>
                  <a:ext cx="15732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19CC003C-C968-4A7B-A7DB-7EC852A30782}"/>
                    </a:ext>
                  </a:extLst>
                </p14:cNvPr>
                <p14:cNvContentPartPr/>
                <p14:nvPr/>
              </p14:nvContentPartPr>
              <p14:xfrm>
                <a:off x="7669170" y="5716980"/>
                <a:ext cx="95400" cy="8820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19CC003C-C968-4A7B-A7DB-7EC852A30782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7651170" y="5698980"/>
                  <a:ext cx="131040" cy="12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41E7A5B2-44B6-438A-8C0B-7BA06BE7F1A1}"/>
              </a:ext>
            </a:extLst>
          </p:cNvPr>
          <p:cNvGrpSpPr/>
          <p:nvPr/>
        </p:nvGrpSpPr>
        <p:grpSpPr>
          <a:xfrm>
            <a:off x="8049690" y="5693580"/>
            <a:ext cx="1098720" cy="464760"/>
            <a:chOff x="8049690" y="5693580"/>
            <a:chExt cx="1098720" cy="46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94C3FF84-B10A-4C01-B4C1-D7FBFA2304C9}"/>
                    </a:ext>
                  </a:extLst>
                </p14:cNvPr>
                <p14:cNvContentPartPr/>
                <p14:nvPr/>
              </p14:nvContentPartPr>
              <p14:xfrm>
                <a:off x="8049690" y="5693580"/>
                <a:ext cx="313560" cy="3348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94C3FF84-B10A-4C01-B4C1-D7FBFA2304C9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8032050" y="5675580"/>
                  <a:ext cx="34920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19CAD22B-7D70-42BE-B7D8-52B8E5FF03BF}"/>
                    </a:ext>
                  </a:extLst>
                </p14:cNvPr>
                <p14:cNvContentPartPr/>
                <p14:nvPr/>
              </p14:nvContentPartPr>
              <p14:xfrm>
                <a:off x="8447490" y="5809140"/>
                <a:ext cx="306720" cy="349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19CAD22B-7D70-42BE-B7D8-52B8E5FF03BF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8429850" y="5791500"/>
                  <a:ext cx="3423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45C81FD-EF21-44D5-A2B9-56160BB35B09}"/>
                    </a:ext>
                  </a:extLst>
                </p14:cNvPr>
                <p14:cNvContentPartPr/>
                <p14:nvPr/>
              </p14:nvContentPartPr>
              <p14:xfrm>
                <a:off x="8851770" y="5759820"/>
                <a:ext cx="296640" cy="2430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45C81FD-EF21-44D5-A2B9-56160BB35B09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8834130" y="5741820"/>
                  <a:ext cx="332280" cy="27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4EAEBA8D-24A7-40AD-AB49-5E7506BCE177}"/>
              </a:ext>
            </a:extLst>
          </p:cNvPr>
          <p:cNvGrpSpPr/>
          <p:nvPr/>
        </p:nvGrpSpPr>
        <p:grpSpPr>
          <a:xfrm>
            <a:off x="6710850" y="6304500"/>
            <a:ext cx="2707560" cy="304560"/>
            <a:chOff x="6710850" y="6304500"/>
            <a:chExt cx="2707560" cy="30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21622D20-9C93-474B-B4E5-8DAE81C74BBD}"/>
                    </a:ext>
                  </a:extLst>
                </p14:cNvPr>
                <p14:cNvContentPartPr/>
                <p14:nvPr/>
              </p14:nvContentPartPr>
              <p14:xfrm>
                <a:off x="6779250" y="6516540"/>
                <a:ext cx="5400" cy="684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21622D20-9C93-474B-B4E5-8DAE81C74BBD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6761610" y="6498540"/>
                  <a:ext cx="410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B1D1512-938D-4CA3-B60E-66A0FF897598}"/>
                    </a:ext>
                  </a:extLst>
                </p14:cNvPr>
                <p14:cNvContentPartPr/>
                <p14:nvPr/>
              </p14:nvContentPartPr>
              <p14:xfrm>
                <a:off x="6710850" y="6368220"/>
                <a:ext cx="317520" cy="1771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B1D1512-938D-4CA3-B60E-66A0FF897598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6692850" y="6350580"/>
                  <a:ext cx="3531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92B476A-EF4A-4C3E-B50D-D7CA436F9B06}"/>
                    </a:ext>
                  </a:extLst>
                </p14:cNvPr>
                <p14:cNvContentPartPr/>
                <p14:nvPr/>
              </p14:nvContentPartPr>
              <p14:xfrm>
                <a:off x="6770610" y="6415740"/>
                <a:ext cx="148320" cy="1720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92B476A-EF4A-4C3E-B50D-D7CA436F9B06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6752610" y="6398100"/>
                  <a:ext cx="1839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CA10FB5-66BF-4EF3-A372-D36F3682E474}"/>
                    </a:ext>
                  </a:extLst>
                </p14:cNvPr>
                <p14:cNvContentPartPr/>
                <p14:nvPr/>
              </p14:nvContentPartPr>
              <p14:xfrm>
                <a:off x="7166250" y="6452820"/>
                <a:ext cx="253440" cy="421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CA10FB5-66BF-4EF3-A372-D36F3682E474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7148250" y="6435180"/>
                  <a:ext cx="2890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50C6080-80DB-426C-8784-51646FEC5FC5}"/>
                    </a:ext>
                  </a:extLst>
                </p14:cNvPr>
                <p14:cNvContentPartPr/>
                <p14:nvPr/>
              </p14:nvContentPartPr>
              <p14:xfrm>
                <a:off x="7181730" y="6400980"/>
                <a:ext cx="322560" cy="1011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50C6080-80DB-426C-8784-51646FEC5FC5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7163730" y="6382980"/>
                  <a:ext cx="3582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70FECDD9-0CEE-4531-8DEC-D51AE6237121}"/>
                    </a:ext>
                  </a:extLst>
                </p14:cNvPr>
                <p14:cNvContentPartPr/>
                <p14:nvPr/>
              </p14:nvContentPartPr>
              <p14:xfrm>
                <a:off x="7233570" y="6511500"/>
                <a:ext cx="311040" cy="7632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70FECDD9-0CEE-4531-8DEC-D51AE623712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7215570" y="6493860"/>
                  <a:ext cx="346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052D8E81-2F08-47F6-8D90-AE22EF18B3E3}"/>
                    </a:ext>
                  </a:extLst>
                </p14:cNvPr>
                <p14:cNvContentPartPr/>
                <p14:nvPr/>
              </p14:nvContentPartPr>
              <p14:xfrm>
                <a:off x="7707690" y="6338340"/>
                <a:ext cx="141480" cy="20520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052D8E81-2F08-47F6-8D90-AE22EF18B3E3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690050" y="6320340"/>
                  <a:ext cx="1771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FD85287E-73DB-473B-BD3E-2B92090581A3}"/>
                    </a:ext>
                  </a:extLst>
                </p14:cNvPr>
                <p14:cNvContentPartPr/>
                <p14:nvPr/>
              </p14:nvContentPartPr>
              <p14:xfrm>
                <a:off x="7955730" y="6486660"/>
                <a:ext cx="25920" cy="288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FD85287E-73DB-473B-BD3E-2B92090581A3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937730" y="6469020"/>
                  <a:ext cx="615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58B94107-105C-43E2-B17A-8B08E98882EF}"/>
                    </a:ext>
                  </a:extLst>
                </p14:cNvPr>
                <p14:cNvContentPartPr/>
                <p14:nvPr/>
              </p14:nvContentPartPr>
              <p14:xfrm>
                <a:off x="8104770" y="6339780"/>
                <a:ext cx="143640" cy="2214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58B94107-105C-43E2-B17A-8B08E98882EF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8086770" y="6321780"/>
                  <a:ext cx="1792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51A14E50-AC07-4F7A-AA5D-5979D567130C}"/>
                    </a:ext>
                  </a:extLst>
                </p14:cNvPr>
                <p14:cNvContentPartPr/>
                <p14:nvPr/>
              </p14:nvContentPartPr>
              <p14:xfrm>
                <a:off x="8438850" y="6446340"/>
                <a:ext cx="150840" cy="172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51A14E50-AC07-4F7A-AA5D-5979D567130C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8421210" y="6428340"/>
                  <a:ext cx="1864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9C7BC8A4-E696-44B1-950C-EBCA7CEDC458}"/>
                    </a:ext>
                  </a:extLst>
                </p14:cNvPr>
                <p14:cNvContentPartPr/>
                <p14:nvPr/>
              </p14:nvContentPartPr>
              <p14:xfrm>
                <a:off x="8771850" y="6354180"/>
                <a:ext cx="217440" cy="2494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9C7BC8A4-E696-44B1-950C-EBCA7CEDC458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8753850" y="6336180"/>
                  <a:ext cx="25308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EA8A3E85-4008-4095-AB49-5EBBE4DE5FEA}"/>
                    </a:ext>
                  </a:extLst>
                </p14:cNvPr>
                <p14:cNvContentPartPr/>
                <p14:nvPr/>
              </p14:nvContentPartPr>
              <p14:xfrm>
                <a:off x="9100890" y="6534180"/>
                <a:ext cx="3960" cy="32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EA8A3E85-4008-4095-AB49-5EBBE4DE5FEA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9082890" y="6516540"/>
                  <a:ext cx="396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2C63F6CD-A4FE-45A0-92E2-2932052B15FE}"/>
                    </a:ext>
                  </a:extLst>
                </p14:cNvPr>
                <p14:cNvContentPartPr/>
                <p14:nvPr/>
              </p14:nvContentPartPr>
              <p14:xfrm>
                <a:off x="9245250" y="6304500"/>
                <a:ext cx="173160" cy="3045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2C63F6CD-A4FE-45A0-92E2-2932052B15FE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9227610" y="6286860"/>
                  <a:ext cx="208800" cy="340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135364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E2C1679-7830-4331-B90A-6531DD77EE4D}"/>
                  </a:ext>
                </a:extLst>
              </p14:cNvPr>
              <p14:cNvContentPartPr/>
              <p14:nvPr/>
            </p14:nvContentPartPr>
            <p14:xfrm>
              <a:off x="1182211" y="2008732"/>
              <a:ext cx="381960" cy="501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E2C1679-7830-4331-B90A-6531DD77EE4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164211" y="1990732"/>
                <a:ext cx="417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2FFAE17-9D3C-4C71-A6AE-DA627A5B108A}"/>
                  </a:ext>
                </a:extLst>
              </p14:cNvPr>
              <p14:cNvContentPartPr/>
              <p14:nvPr/>
            </p14:nvContentPartPr>
            <p14:xfrm>
              <a:off x="6226891" y="789052"/>
              <a:ext cx="2270880" cy="4039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2FFAE17-9D3C-4C71-A6AE-DA627A5B10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209251" y="771052"/>
                <a:ext cx="230652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884FF0-5F85-41DC-B19B-2AC425CC2FC5}"/>
                  </a:ext>
                </a:extLst>
              </p14:cNvPr>
              <p14:cNvContentPartPr/>
              <p14:nvPr/>
            </p14:nvContentPartPr>
            <p14:xfrm>
              <a:off x="5405011" y="2201332"/>
              <a:ext cx="108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884FF0-5F85-41DC-B19B-2AC425CC2FC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387011" y="2183692"/>
                <a:ext cx="367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8AC02696-1499-4D49-BFA9-40A41602D899}"/>
                  </a:ext>
                </a:extLst>
              </p14:cNvPr>
              <p14:cNvContentPartPr/>
              <p14:nvPr/>
            </p14:nvContentPartPr>
            <p14:xfrm>
              <a:off x="1496851" y="6349612"/>
              <a:ext cx="165240" cy="2304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8AC02696-1499-4D49-BFA9-40A41602D89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479211" y="6331972"/>
                <a:ext cx="200880" cy="5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69" name="Group 368">
            <a:extLst>
              <a:ext uri="{FF2B5EF4-FFF2-40B4-BE49-F238E27FC236}">
                <a16:creationId xmlns:a16="http://schemas.microsoft.com/office/drawing/2014/main" id="{E87E6E92-ADB9-41FC-8F09-46FB5AFD7442}"/>
              </a:ext>
            </a:extLst>
          </p:cNvPr>
          <p:cNvGrpSpPr/>
          <p:nvPr/>
        </p:nvGrpSpPr>
        <p:grpSpPr>
          <a:xfrm>
            <a:off x="164131" y="77332"/>
            <a:ext cx="9837000" cy="6980760"/>
            <a:chOff x="164131" y="77332"/>
            <a:chExt cx="9837000" cy="698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F5E34CA3-516F-4C27-82AD-DBF1860FA3B7}"/>
                    </a:ext>
                  </a:extLst>
                </p14:cNvPr>
                <p14:cNvContentPartPr/>
                <p14:nvPr/>
              </p14:nvContentPartPr>
              <p14:xfrm>
                <a:off x="6370891" y="5773972"/>
                <a:ext cx="169920" cy="4438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F5E34CA3-516F-4C27-82AD-DBF1860FA3B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353251" y="5756332"/>
                  <a:ext cx="205560" cy="47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9A5FF9D8-A2B9-4FCE-BED0-50B20DB09720}"/>
                    </a:ext>
                  </a:extLst>
                </p14:cNvPr>
                <p14:cNvContentPartPr/>
                <p14:nvPr/>
              </p14:nvContentPartPr>
              <p14:xfrm>
                <a:off x="6458011" y="5902492"/>
                <a:ext cx="199080" cy="10476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9A5FF9D8-A2B9-4FCE-BED0-50B20DB09720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440011" y="5884492"/>
                  <a:ext cx="2347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819E6E54-6A9F-4EB9-9847-081E84D1D7EB}"/>
                    </a:ext>
                  </a:extLst>
                </p14:cNvPr>
                <p14:cNvContentPartPr/>
                <p14:nvPr/>
              </p14:nvContentPartPr>
              <p14:xfrm>
                <a:off x="8791171" y="5764252"/>
                <a:ext cx="14040" cy="2188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819E6E54-6A9F-4EB9-9847-081E84D1D7E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773171" y="5746612"/>
                  <a:ext cx="496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9646DF9C-CACD-4318-AA4F-74CCB100B0F1}"/>
                    </a:ext>
                  </a:extLst>
                </p14:cNvPr>
                <p14:cNvContentPartPr/>
                <p14:nvPr/>
              </p14:nvContentPartPr>
              <p14:xfrm>
                <a:off x="8819611" y="5614132"/>
                <a:ext cx="199080" cy="36396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9646DF9C-CACD-4318-AA4F-74CCB100B0F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801611" y="5596132"/>
                  <a:ext cx="2347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C4B1313-5280-407F-8460-82F540759D2C}"/>
                    </a:ext>
                  </a:extLst>
                </p14:cNvPr>
                <p14:cNvContentPartPr/>
                <p14:nvPr/>
              </p14:nvContentPartPr>
              <p14:xfrm>
                <a:off x="745171" y="227452"/>
                <a:ext cx="24480" cy="3110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C4B1313-5280-407F-8460-82F540759D2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27531" y="209812"/>
                  <a:ext cx="6012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5DBD4047-F171-4CB1-9B29-C5A87F39AA3F}"/>
                    </a:ext>
                  </a:extLst>
                </p14:cNvPr>
                <p14:cNvContentPartPr/>
                <p14:nvPr/>
              </p14:nvContentPartPr>
              <p14:xfrm>
                <a:off x="878371" y="210892"/>
                <a:ext cx="21600" cy="30024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5DBD4047-F171-4CB1-9B29-C5A87F39AA3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60371" y="192892"/>
                  <a:ext cx="5724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1C1C8CC-3219-4E7A-90C4-85685308C3A3}"/>
                    </a:ext>
                  </a:extLst>
                </p14:cNvPr>
                <p14:cNvContentPartPr/>
                <p14:nvPr/>
              </p14:nvContentPartPr>
              <p14:xfrm>
                <a:off x="791251" y="340852"/>
                <a:ext cx="275040" cy="1540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1C1C8CC-3219-4E7A-90C4-85685308C3A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73611" y="323212"/>
                  <a:ext cx="31068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A592929-810B-4029-82D2-D18CB92C60AE}"/>
                    </a:ext>
                  </a:extLst>
                </p14:cNvPr>
                <p14:cNvContentPartPr/>
                <p14:nvPr/>
              </p14:nvContentPartPr>
              <p14:xfrm>
                <a:off x="998971" y="291892"/>
                <a:ext cx="25560" cy="140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A592929-810B-4029-82D2-D18CB92C60A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81331" y="274252"/>
                  <a:ext cx="612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81B74FCB-B509-4E3E-B34F-0145AB0B02A6}"/>
                    </a:ext>
                  </a:extLst>
                </p14:cNvPr>
                <p14:cNvContentPartPr/>
                <p14:nvPr/>
              </p14:nvContentPartPr>
              <p14:xfrm>
                <a:off x="1121371" y="193612"/>
                <a:ext cx="339120" cy="4406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81B74FCB-B509-4E3E-B34F-0145AB0B02A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03371" y="175612"/>
                  <a:ext cx="374760" cy="47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F1615C69-46FA-4638-B3F5-6BE2D273A3CC}"/>
                    </a:ext>
                  </a:extLst>
                </p14:cNvPr>
                <p14:cNvContentPartPr/>
                <p14:nvPr/>
              </p14:nvContentPartPr>
              <p14:xfrm>
                <a:off x="1801771" y="214492"/>
                <a:ext cx="211680" cy="4248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F1615C69-46FA-4638-B3F5-6BE2D273A3C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784131" y="196492"/>
                  <a:ext cx="24732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C1BBDA9-54E4-40B6-A173-123B0AD83107}"/>
                    </a:ext>
                  </a:extLst>
                </p14:cNvPr>
                <p14:cNvContentPartPr/>
                <p14:nvPr/>
              </p14:nvContentPartPr>
              <p14:xfrm>
                <a:off x="1987531" y="152932"/>
                <a:ext cx="610200" cy="3081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C1BBDA9-54E4-40B6-A173-123B0AD8310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69891" y="135292"/>
                  <a:ext cx="6458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A0D24A6-B671-4023-AF79-6D12C2F4C422}"/>
                    </a:ext>
                  </a:extLst>
                </p14:cNvPr>
                <p14:cNvContentPartPr/>
                <p14:nvPr/>
              </p14:nvContentPartPr>
              <p14:xfrm>
                <a:off x="2461651" y="241132"/>
                <a:ext cx="363240" cy="1234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A0D24A6-B671-4023-AF79-6D12C2F4C42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444011" y="223132"/>
                  <a:ext cx="3988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8CC5F7ED-748A-4664-B7B6-EEEEDF05EF5D}"/>
                    </a:ext>
                  </a:extLst>
                </p14:cNvPr>
                <p14:cNvContentPartPr/>
                <p14:nvPr/>
              </p14:nvContentPartPr>
              <p14:xfrm>
                <a:off x="2918131" y="246892"/>
                <a:ext cx="265680" cy="1616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8CC5F7ED-748A-4664-B7B6-EEEEDF05EF5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900491" y="228892"/>
                  <a:ext cx="301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419AEA0A-7271-4485-A575-403721CA0A7C}"/>
                    </a:ext>
                  </a:extLst>
                </p14:cNvPr>
                <p14:cNvContentPartPr/>
                <p14:nvPr/>
              </p14:nvContentPartPr>
              <p14:xfrm>
                <a:off x="3484771" y="77332"/>
                <a:ext cx="929160" cy="3999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419AEA0A-7271-4485-A575-403721CA0A7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467131" y="59332"/>
                  <a:ext cx="96480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F7414D7-D3C8-4B27-B761-CD87FC40C45D}"/>
                    </a:ext>
                  </a:extLst>
                </p14:cNvPr>
                <p14:cNvContentPartPr/>
                <p14:nvPr/>
              </p14:nvContentPartPr>
              <p14:xfrm>
                <a:off x="4351651" y="172372"/>
                <a:ext cx="12600" cy="500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F7414D7-D3C8-4B27-B761-CD87FC40C45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334011" y="154732"/>
                  <a:ext cx="482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7C7A726-360F-4B08-B23B-42D0682E86EF}"/>
                    </a:ext>
                  </a:extLst>
                </p14:cNvPr>
                <p14:cNvContentPartPr/>
                <p14:nvPr/>
              </p14:nvContentPartPr>
              <p14:xfrm>
                <a:off x="4414651" y="128812"/>
                <a:ext cx="215640" cy="3726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7C7A726-360F-4B08-B23B-42D0682E86E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396651" y="111172"/>
                  <a:ext cx="25128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B8CF07D-9418-4AB6-BF6C-3C8E8D07A949}"/>
                    </a:ext>
                  </a:extLst>
                </p14:cNvPr>
                <p14:cNvContentPartPr/>
                <p14:nvPr/>
              </p14:nvContentPartPr>
              <p14:xfrm>
                <a:off x="4514011" y="262732"/>
                <a:ext cx="272160" cy="2030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B8CF07D-9418-4AB6-BF6C-3C8E8D07A94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496371" y="245092"/>
                  <a:ext cx="30780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2CCBC44-DB1C-425F-8E4E-82B068B276DB}"/>
                    </a:ext>
                  </a:extLst>
                </p14:cNvPr>
                <p14:cNvContentPartPr/>
                <p14:nvPr/>
              </p14:nvContentPartPr>
              <p14:xfrm>
                <a:off x="4860331" y="248332"/>
                <a:ext cx="355320" cy="279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2CCBC44-DB1C-425F-8E4E-82B068B276D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42331" y="230332"/>
                  <a:ext cx="39096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F143AE36-BC6A-4629-A8BE-80FE1342C83C}"/>
                    </a:ext>
                  </a:extLst>
                </p14:cNvPr>
                <p14:cNvContentPartPr/>
                <p14:nvPr/>
              </p14:nvContentPartPr>
              <p14:xfrm>
                <a:off x="5644771" y="102172"/>
                <a:ext cx="700560" cy="3906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F143AE36-BC6A-4629-A8BE-80FE1342C83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627131" y="84172"/>
                  <a:ext cx="73620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D34E901-C622-4455-87C9-627C6C59F66E}"/>
                    </a:ext>
                  </a:extLst>
                </p14:cNvPr>
                <p14:cNvContentPartPr/>
                <p14:nvPr/>
              </p14:nvContentPartPr>
              <p14:xfrm>
                <a:off x="6581851" y="106852"/>
                <a:ext cx="627840" cy="3686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D34E901-C622-4455-87C9-627C6C59F66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563851" y="88852"/>
                  <a:ext cx="66348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90A5525-C903-414B-89B5-8D61CDAFA6FF}"/>
                    </a:ext>
                  </a:extLst>
                </p14:cNvPr>
                <p14:cNvContentPartPr/>
                <p14:nvPr/>
              </p14:nvContentPartPr>
              <p14:xfrm>
                <a:off x="7124011" y="148612"/>
                <a:ext cx="1129680" cy="3290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90A5525-C903-414B-89B5-8D61CDAFA6F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106371" y="130972"/>
                  <a:ext cx="116532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EFE38BC0-9ED3-403A-BFD5-23B93A850DF3}"/>
                    </a:ext>
                  </a:extLst>
                </p14:cNvPr>
                <p14:cNvContentPartPr/>
                <p14:nvPr/>
              </p14:nvContentPartPr>
              <p14:xfrm>
                <a:off x="8165851" y="280012"/>
                <a:ext cx="362520" cy="1393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EFE38BC0-9ED3-403A-BFD5-23B93A850DF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148211" y="262372"/>
                  <a:ext cx="3981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B7E274E-DD99-4B33-9C77-9B7970CA213A}"/>
                    </a:ext>
                  </a:extLst>
                </p14:cNvPr>
                <p14:cNvContentPartPr/>
                <p14:nvPr/>
              </p14:nvContentPartPr>
              <p14:xfrm>
                <a:off x="8369611" y="199372"/>
                <a:ext cx="481680" cy="2898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B7E274E-DD99-4B33-9C77-9B7970CA213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351971" y="181372"/>
                  <a:ext cx="51732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BA93715B-EAF6-4324-A6DE-194123C33E70}"/>
                    </a:ext>
                  </a:extLst>
                </p14:cNvPr>
                <p14:cNvContentPartPr/>
                <p14:nvPr/>
              </p14:nvContentPartPr>
              <p14:xfrm>
                <a:off x="8987371" y="133132"/>
                <a:ext cx="677880" cy="452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BA93715B-EAF6-4324-A6DE-194123C33E7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969371" y="115492"/>
                  <a:ext cx="713520" cy="48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5686834-7241-4243-B772-24D55AB35612}"/>
                    </a:ext>
                  </a:extLst>
                </p14:cNvPr>
                <p14:cNvContentPartPr/>
                <p14:nvPr/>
              </p14:nvContentPartPr>
              <p14:xfrm>
                <a:off x="9650851" y="139252"/>
                <a:ext cx="206280" cy="3222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5686834-7241-4243-B772-24D55AB35612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633211" y="121252"/>
                  <a:ext cx="24192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AC7387FC-617E-47A9-B2E4-7F91A6967D09}"/>
                    </a:ext>
                  </a:extLst>
                </p14:cNvPr>
                <p14:cNvContentPartPr/>
                <p14:nvPr/>
              </p14:nvContentPartPr>
              <p14:xfrm>
                <a:off x="9783691" y="202972"/>
                <a:ext cx="200160" cy="2718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AC7387FC-617E-47A9-B2E4-7F91A6967D0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765691" y="185332"/>
                  <a:ext cx="23580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263D005-4416-45EB-90F8-37C279CF0A50}"/>
                    </a:ext>
                  </a:extLst>
                </p14:cNvPr>
                <p14:cNvContentPartPr/>
                <p14:nvPr/>
              </p14:nvContentPartPr>
              <p14:xfrm>
                <a:off x="673891" y="529132"/>
                <a:ext cx="9327240" cy="2901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263D005-4416-45EB-90F8-37C279CF0A5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6251" y="511132"/>
                  <a:ext cx="936288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542164F1-7AC1-4A8F-88A7-AB86435AE42E}"/>
                    </a:ext>
                  </a:extLst>
                </p14:cNvPr>
                <p14:cNvContentPartPr/>
                <p14:nvPr/>
              </p14:nvContentPartPr>
              <p14:xfrm>
                <a:off x="2359411" y="940252"/>
                <a:ext cx="480240" cy="3110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542164F1-7AC1-4A8F-88A7-AB86435AE42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341411" y="922612"/>
                  <a:ext cx="51588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A34C50AF-F09E-4610-B981-A5FB9BF3E1F8}"/>
                    </a:ext>
                  </a:extLst>
                </p14:cNvPr>
                <p14:cNvContentPartPr/>
                <p14:nvPr/>
              </p14:nvContentPartPr>
              <p14:xfrm>
                <a:off x="3191371" y="880852"/>
                <a:ext cx="943560" cy="4730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A34C50AF-F09E-4610-B981-A5FB9BF3E1F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173371" y="863212"/>
                  <a:ext cx="979200" cy="50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90074F82-5DB9-454E-9DAE-5F840FA945D7}"/>
                    </a:ext>
                  </a:extLst>
                </p14:cNvPr>
                <p14:cNvContentPartPr/>
                <p14:nvPr/>
              </p14:nvContentPartPr>
              <p14:xfrm>
                <a:off x="4067971" y="957892"/>
                <a:ext cx="338400" cy="1710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90074F82-5DB9-454E-9DAE-5F840FA945D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049971" y="939892"/>
                  <a:ext cx="3740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8D3F5B4E-2324-40DB-94F0-A046C19EF911}"/>
                    </a:ext>
                  </a:extLst>
                </p14:cNvPr>
                <p14:cNvContentPartPr/>
                <p14:nvPr/>
              </p14:nvContentPartPr>
              <p14:xfrm>
                <a:off x="4488091" y="938812"/>
                <a:ext cx="376200" cy="1987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8D3F5B4E-2324-40DB-94F0-A046C19EF91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470451" y="921172"/>
                  <a:ext cx="41184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C6484FC2-13BE-4AA9-A647-147E6701361A}"/>
                    </a:ext>
                  </a:extLst>
                </p14:cNvPr>
                <p14:cNvContentPartPr/>
                <p14:nvPr/>
              </p14:nvContentPartPr>
              <p14:xfrm>
                <a:off x="5251651" y="953572"/>
                <a:ext cx="709560" cy="167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C6484FC2-13BE-4AA9-A647-147E6701361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234011" y="935932"/>
                  <a:ext cx="7452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1A3EFB6-6348-43F4-B7D6-142A4EE53A20}"/>
                    </a:ext>
                  </a:extLst>
                </p14:cNvPr>
                <p14:cNvContentPartPr/>
                <p14:nvPr/>
              </p14:nvContentPartPr>
              <p14:xfrm>
                <a:off x="6253891" y="983812"/>
                <a:ext cx="117000" cy="1054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1A3EFB6-6348-43F4-B7D6-142A4EE53A2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235891" y="966172"/>
                  <a:ext cx="152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9E0118FD-A7C4-4B24-94DB-6054AF22CE90}"/>
                    </a:ext>
                  </a:extLst>
                </p14:cNvPr>
                <p14:cNvContentPartPr/>
                <p14:nvPr/>
              </p14:nvContentPartPr>
              <p14:xfrm>
                <a:off x="8400571" y="945652"/>
                <a:ext cx="195840" cy="255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9E0118FD-A7C4-4B24-94DB-6054AF22CE90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382931" y="927652"/>
                  <a:ext cx="2314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E3E4ECA-A9C8-485C-A561-63A72E119709}"/>
                    </a:ext>
                  </a:extLst>
                </p14:cNvPr>
                <p14:cNvContentPartPr/>
                <p14:nvPr/>
              </p14:nvContentPartPr>
              <p14:xfrm>
                <a:off x="8840491" y="750892"/>
                <a:ext cx="448920" cy="4806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6E3E4ECA-A9C8-485C-A561-63A72E11970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822491" y="732892"/>
                  <a:ext cx="484560" cy="51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25C242A-C4FA-42EA-A019-C7707D6CF0CA}"/>
                    </a:ext>
                  </a:extLst>
                </p14:cNvPr>
                <p14:cNvContentPartPr/>
                <p14:nvPr/>
              </p14:nvContentPartPr>
              <p14:xfrm>
                <a:off x="266371" y="1063012"/>
                <a:ext cx="456480" cy="2527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25C242A-C4FA-42EA-A019-C7707D6CF0CA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48371" y="1045012"/>
                  <a:ext cx="49212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9672896-37C2-46C0-833D-6CBA6B735906}"/>
                    </a:ext>
                  </a:extLst>
                </p14:cNvPr>
                <p14:cNvContentPartPr/>
                <p14:nvPr/>
              </p14:nvContentPartPr>
              <p14:xfrm>
                <a:off x="959371" y="983452"/>
                <a:ext cx="920160" cy="4741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9672896-37C2-46C0-833D-6CBA6B73590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41371" y="965812"/>
                  <a:ext cx="955800" cy="50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044D2E6-71A0-4E4C-98E4-5F63360491EE}"/>
                    </a:ext>
                  </a:extLst>
                </p14:cNvPr>
                <p14:cNvContentPartPr/>
                <p14:nvPr/>
              </p14:nvContentPartPr>
              <p14:xfrm>
                <a:off x="383731" y="1635772"/>
                <a:ext cx="497880" cy="2383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044D2E6-71A0-4E4C-98E4-5F63360491E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65731" y="1617772"/>
                  <a:ext cx="53352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0A28639-CBC7-470E-BD31-8A979FDAD383}"/>
                    </a:ext>
                  </a:extLst>
                </p14:cNvPr>
                <p14:cNvContentPartPr/>
                <p14:nvPr/>
              </p14:nvContentPartPr>
              <p14:xfrm>
                <a:off x="919051" y="1522012"/>
                <a:ext cx="496080" cy="295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0A28639-CBC7-470E-BD31-8A979FDAD38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01411" y="1504372"/>
                  <a:ext cx="53172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EE2FBF2E-4B2B-4C19-8469-E05ACAB36AD0}"/>
                    </a:ext>
                  </a:extLst>
                </p14:cNvPr>
                <p14:cNvContentPartPr/>
                <p14:nvPr/>
              </p14:nvContentPartPr>
              <p14:xfrm>
                <a:off x="1412611" y="1441372"/>
                <a:ext cx="326160" cy="3427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EE2FBF2E-4B2B-4C19-8469-E05ACAB36AD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394611" y="1423372"/>
                  <a:ext cx="3618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0BCAAAF-50E8-4CC5-BAE3-656A9F93BBD6}"/>
                    </a:ext>
                  </a:extLst>
                </p14:cNvPr>
                <p14:cNvContentPartPr/>
                <p14:nvPr/>
              </p14:nvContentPartPr>
              <p14:xfrm>
                <a:off x="1650211" y="1451452"/>
                <a:ext cx="844200" cy="2329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0BCAAAF-50E8-4CC5-BAE3-656A9F93BBD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632571" y="1433812"/>
                  <a:ext cx="87984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BC383869-9F44-4095-84FE-21A497C1317C}"/>
                    </a:ext>
                  </a:extLst>
                </p14:cNvPr>
                <p14:cNvContentPartPr/>
                <p14:nvPr/>
              </p14:nvContentPartPr>
              <p14:xfrm>
                <a:off x="2751091" y="1587532"/>
                <a:ext cx="4320" cy="50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BC383869-9F44-4095-84FE-21A497C1317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733091" y="1569532"/>
                  <a:ext cx="399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C196706D-94CA-42AE-8837-0CC573533C5B}"/>
                    </a:ext>
                  </a:extLst>
                </p14:cNvPr>
                <p14:cNvContentPartPr/>
                <p14:nvPr/>
              </p14:nvContentPartPr>
              <p14:xfrm>
                <a:off x="174211" y="2104132"/>
                <a:ext cx="139320" cy="2768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C196706D-94CA-42AE-8837-0CC573533C5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56571" y="2086492"/>
                  <a:ext cx="1749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4A56FA84-8D55-480D-8251-E5E8F395299E}"/>
                    </a:ext>
                  </a:extLst>
                </p14:cNvPr>
                <p14:cNvContentPartPr/>
                <p14:nvPr/>
              </p14:nvContentPartPr>
              <p14:xfrm>
                <a:off x="226051" y="1990732"/>
                <a:ext cx="276120" cy="3110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4A56FA84-8D55-480D-8251-E5E8F395299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08051" y="1973092"/>
                  <a:ext cx="31176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0CF599BE-1E7B-40AA-95E6-F51D821BA78A}"/>
                    </a:ext>
                  </a:extLst>
                </p14:cNvPr>
                <p14:cNvContentPartPr/>
                <p14:nvPr/>
              </p14:nvContentPartPr>
              <p14:xfrm>
                <a:off x="413251" y="2131132"/>
                <a:ext cx="227520" cy="925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0CF599BE-1E7B-40AA-95E6-F51D821BA78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95251" y="2113492"/>
                  <a:ext cx="263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D7C84B5D-AC63-4D69-B321-A1A1DAE19935}"/>
                    </a:ext>
                  </a:extLst>
                </p14:cNvPr>
                <p14:cNvContentPartPr/>
                <p14:nvPr/>
              </p14:nvContentPartPr>
              <p14:xfrm>
                <a:off x="826531" y="2039332"/>
                <a:ext cx="303840" cy="28800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7C84B5D-AC63-4D69-B321-A1A1DAE1993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08891" y="2021332"/>
                  <a:ext cx="33948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5F75E2E-1F83-426F-9F14-FBB3951BCEB4}"/>
                    </a:ext>
                  </a:extLst>
                </p14:cNvPr>
                <p14:cNvContentPartPr/>
                <p14:nvPr/>
              </p14:nvContentPartPr>
              <p14:xfrm>
                <a:off x="1052971" y="2125012"/>
                <a:ext cx="41040" cy="46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5F75E2E-1F83-426F-9F14-FBB3951BCEB4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34971" y="2107372"/>
                  <a:ext cx="76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A5E3759-1C36-4369-83C8-C3EDB3596063}"/>
                    </a:ext>
                  </a:extLst>
                </p14:cNvPr>
                <p14:cNvContentPartPr/>
                <p14:nvPr/>
              </p14:nvContentPartPr>
              <p14:xfrm>
                <a:off x="1788811" y="2014492"/>
                <a:ext cx="280800" cy="2289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A5E3759-1C36-4369-83C8-C3EDB359606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770811" y="1996492"/>
                  <a:ext cx="3164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5985569A-DB1E-4750-B186-9BDF86BE4C31}"/>
                    </a:ext>
                  </a:extLst>
                </p14:cNvPr>
                <p14:cNvContentPartPr/>
                <p14:nvPr/>
              </p14:nvContentPartPr>
              <p14:xfrm>
                <a:off x="2161771" y="1889572"/>
                <a:ext cx="388440" cy="3535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5985569A-DB1E-4750-B186-9BDF86BE4C3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144131" y="1871572"/>
                  <a:ext cx="42408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B3C3353-C826-4933-85C7-26710A78408B}"/>
                    </a:ext>
                  </a:extLst>
                </p14:cNvPr>
                <p14:cNvContentPartPr/>
                <p14:nvPr/>
              </p14:nvContentPartPr>
              <p14:xfrm>
                <a:off x="2469931" y="1957252"/>
                <a:ext cx="555120" cy="2631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B3C3353-C826-4933-85C7-26710A78408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452291" y="1939252"/>
                  <a:ext cx="5907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84EC0EFC-2FDE-4470-8EA2-C1F5CCDED7EF}"/>
                    </a:ext>
                  </a:extLst>
                </p14:cNvPr>
                <p14:cNvContentPartPr/>
                <p14:nvPr/>
              </p14:nvContentPartPr>
              <p14:xfrm>
                <a:off x="2877451" y="1896772"/>
                <a:ext cx="405720" cy="2919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84EC0EFC-2FDE-4470-8EA2-C1F5CCDED7E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859451" y="1878772"/>
                  <a:ext cx="44136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F883D6DD-8C16-46CE-A6DD-554CF5F7EC5D}"/>
                    </a:ext>
                  </a:extLst>
                </p14:cNvPr>
                <p14:cNvContentPartPr/>
                <p14:nvPr/>
              </p14:nvContentPartPr>
              <p14:xfrm>
                <a:off x="3053491" y="2074612"/>
                <a:ext cx="145440" cy="1875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F883D6DD-8C16-46CE-A6DD-554CF5F7EC5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035851" y="2056612"/>
                  <a:ext cx="1810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333FD330-06A8-494D-96EB-7CA3DA81F2F3}"/>
                    </a:ext>
                  </a:extLst>
                </p14:cNvPr>
                <p14:cNvContentPartPr/>
                <p14:nvPr/>
              </p14:nvContentPartPr>
              <p14:xfrm>
                <a:off x="3305491" y="2083252"/>
                <a:ext cx="195120" cy="1162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333FD330-06A8-494D-96EB-7CA3DA81F2F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287851" y="2065612"/>
                  <a:ext cx="230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A7D33EB4-AAF1-49E5-9E01-06C4CAA49D13}"/>
                    </a:ext>
                  </a:extLst>
                </p14:cNvPr>
                <p14:cNvContentPartPr/>
                <p14:nvPr/>
              </p14:nvContentPartPr>
              <p14:xfrm>
                <a:off x="3769531" y="1951132"/>
                <a:ext cx="1103400" cy="3524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A7D33EB4-AAF1-49E5-9E01-06C4CAA49D13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751891" y="1933492"/>
                  <a:ext cx="113904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3B9A9FE1-AE92-44EA-A561-5D9758528FC3}"/>
                    </a:ext>
                  </a:extLst>
                </p14:cNvPr>
                <p14:cNvContentPartPr/>
                <p14:nvPr/>
              </p14:nvContentPartPr>
              <p14:xfrm>
                <a:off x="4726771" y="1844212"/>
                <a:ext cx="64800" cy="403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3B9A9FE1-AE92-44EA-A561-5D9758528FC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708771" y="1826572"/>
                  <a:ext cx="1004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0579ECD8-4FA2-4D34-B1F1-155DB582C96F}"/>
                    </a:ext>
                  </a:extLst>
                </p14:cNvPr>
                <p14:cNvContentPartPr/>
                <p14:nvPr/>
              </p14:nvContentPartPr>
              <p14:xfrm>
                <a:off x="4829371" y="1883812"/>
                <a:ext cx="312840" cy="29448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0579ECD8-4FA2-4D34-B1F1-155DB582C96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811731" y="1866172"/>
                  <a:ext cx="3484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471679BF-1307-43A8-94E1-B6CBCDC0B570}"/>
                    </a:ext>
                  </a:extLst>
                </p14:cNvPr>
                <p14:cNvContentPartPr/>
                <p14:nvPr/>
              </p14:nvContentPartPr>
              <p14:xfrm>
                <a:off x="233611" y="2723332"/>
                <a:ext cx="86400" cy="255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471679BF-1307-43A8-94E1-B6CBCDC0B570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15971" y="2705692"/>
                  <a:ext cx="1220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7C91D171-199D-4EDC-8101-5DB8D5924795}"/>
                    </a:ext>
                  </a:extLst>
                </p14:cNvPr>
                <p14:cNvContentPartPr/>
                <p14:nvPr/>
              </p14:nvContentPartPr>
              <p14:xfrm>
                <a:off x="199771" y="2816932"/>
                <a:ext cx="158400" cy="111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7C91D171-199D-4EDC-8101-5DB8D592479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82131" y="2798932"/>
                  <a:ext cx="1940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5AE704D-E4CA-40A0-A406-D10871361320}"/>
                    </a:ext>
                  </a:extLst>
                </p14:cNvPr>
                <p14:cNvContentPartPr/>
                <p14:nvPr/>
              </p14:nvContentPartPr>
              <p14:xfrm>
                <a:off x="341971" y="2601652"/>
                <a:ext cx="248040" cy="3675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5AE704D-E4CA-40A0-A406-D1087136132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23971" y="2584012"/>
                  <a:ext cx="28368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4B0293A-49B9-4908-93EE-B9E2120CB216}"/>
                    </a:ext>
                  </a:extLst>
                </p14:cNvPr>
                <p14:cNvContentPartPr/>
                <p14:nvPr/>
              </p14:nvContentPartPr>
              <p14:xfrm>
                <a:off x="885571" y="2568172"/>
                <a:ext cx="282600" cy="2512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4B0293A-49B9-4908-93EE-B9E2120CB21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67931" y="2550532"/>
                  <a:ext cx="3182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DCA89B35-2B7B-47A1-9558-63A344CFADEB}"/>
                    </a:ext>
                  </a:extLst>
                </p14:cNvPr>
                <p14:cNvContentPartPr/>
                <p14:nvPr/>
              </p14:nvContentPartPr>
              <p14:xfrm>
                <a:off x="1267531" y="2455492"/>
                <a:ext cx="262440" cy="3740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DCA89B35-2B7B-47A1-9558-63A344CFADE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249891" y="2437492"/>
                  <a:ext cx="29808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1EAA37D1-1D22-434E-8D35-76B66908E884}"/>
                    </a:ext>
                  </a:extLst>
                </p14:cNvPr>
                <p14:cNvContentPartPr/>
                <p14:nvPr/>
              </p14:nvContentPartPr>
              <p14:xfrm>
                <a:off x="1407571" y="2585812"/>
                <a:ext cx="585720" cy="181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1EAA37D1-1D22-434E-8D35-76B66908E88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389931" y="2568172"/>
                  <a:ext cx="6213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D07E671-026F-45BB-AD5D-57B323A07ACB}"/>
                    </a:ext>
                  </a:extLst>
                </p14:cNvPr>
                <p14:cNvContentPartPr/>
                <p14:nvPr/>
              </p14:nvContentPartPr>
              <p14:xfrm>
                <a:off x="1925611" y="2519212"/>
                <a:ext cx="14760" cy="518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D07E671-026F-45BB-AD5D-57B323A07ACB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907971" y="2501572"/>
                  <a:ext cx="504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BA76EE07-F2DF-48CF-A8FA-9F7692BE70EF}"/>
                    </a:ext>
                  </a:extLst>
                </p14:cNvPr>
                <p14:cNvContentPartPr/>
                <p14:nvPr/>
              </p14:nvContentPartPr>
              <p14:xfrm>
                <a:off x="1967011" y="2412292"/>
                <a:ext cx="761040" cy="39960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BA76EE07-F2DF-48CF-A8FA-9F7692BE70E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949371" y="2394652"/>
                  <a:ext cx="796680" cy="43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877247AB-B674-469A-9D9A-BAF420E1B2A9}"/>
                    </a:ext>
                  </a:extLst>
                </p14:cNvPr>
                <p14:cNvContentPartPr/>
                <p14:nvPr/>
              </p14:nvContentPartPr>
              <p14:xfrm>
                <a:off x="2656771" y="2569252"/>
                <a:ext cx="354600" cy="93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877247AB-B674-469A-9D9A-BAF420E1B2A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638771" y="2551252"/>
                  <a:ext cx="3902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42A38E8A-986E-447C-BE1D-BADDA6B6B75A}"/>
                    </a:ext>
                  </a:extLst>
                </p14:cNvPr>
                <p14:cNvContentPartPr/>
                <p14:nvPr/>
              </p14:nvContentPartPr>
              <p14:xfrm>
                <a:off x="2913451" y="2462692"/>
                <a:ext cx="323640" cy="21780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42A38E8A-986E-447C-BE1D-BADDA6B6B75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895451" y="2444692"/>
                  <a:ext cx="3592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DB4C8691-9E63-491A-89CD-3AA043B75552}"/>
                    </a:ext>
                  </a:extLst>
                </p14:cNvPr>
                <p14:cNvContentPartPr/>
                <p14:nvPr/>
              </p14:nvContentPartPr>
              <p14:xfrm>
                <a:off x="3344731" y="2537212"/>
                <a:ext cx="188280" cy="1166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B4C8691-9E63-491A-89CD-3AA043B7555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326731" y="2519572"/>
                  <a:ext cx="2239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1F83B99D-59E3-4BD6-A079-5798ED2AA4C9}"/>
                    </a:ext>
                  </a:extLst>
                </p14:cNvPr>
                <p14:cNvContentPartPr/>
                <p14:nvPr/>
              </p14:nvContentPartPr>
              <p14:xfrm>
                <a:off x="3970411" y="2348572"/>
                <a:ext cx="975960" cy="3715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1F83B99D-59E3-4BD6-A079-5798ED2AA4C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952771" y="2330572"/>
                  <a:ext cx="101160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56A6D0F-ADEE-49D7-81D2-9CB615237B11}"/>
                    </a:ext>
                  </a:extLst>
                </p14:cNvPr>
                <p14:cNvContentPartPr/>
                <p14:nvPr/>
              </p14:nvContentPartPr>
              <p14:xfrm>
                <a:off x="753091" y="2852212"/>
                <a:ext cx="313560" cy="3682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56A6D0F-ADEE-49D7-81D2-9CB615237B1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35091" y="2834572"/>
                  <a:ext cx="34920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75ABED9-9F95-4E0F-A46D-94C114BDB538}"/>
                    </a:ext>
                  </a:extLst>
                </p14:cNvPr>
                <p14:cNvContentPartPr/>
                <p14:nvPr/>
              </p14:nvContentPartPr>
              <p14:xfrm>
                <a:off x="1166371" y="2980732"/>
                <a:ext cx="288360" cy="1882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75ABED9-9F95-4E0F-A46D-94C114BDB53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148371" y="2963092"/>
                  <a:ext cx="3240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F14E3164-6F57-4D7D-A303-C988D8CA3FD5}"/>
                    </a:ext>
                  </a:extLst>
                </p14:cNvPr>
                <p14:cNvContentPartPr/>
                <p14:nvPr/>
              </p14:nvContentPartPr>
              <p14:xfrm>
                <a:off x="1828411" y="3013852"/>
                <a:ext cx="235080" cy="1569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F14E3164-6F57-4D7D-A303-C988D8CA3FD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810411" y="2995852"/>
                  <a:ext cx="2707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008C9F3E-7226-4A31-9154-A37BEE0C71BB}"/>
                    </a:ext>
                  </a:extLst>
                </p14:cNvPr>
                <p14:cNvContentPartPr/>
                <p14:nvPr/>
              </p14:nvContentPartPr>
              <p14:xfrm>
                <a:off x="2080411" y="2842132"/>
                <a:ext cx="943920" cy="31932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008C9F3E-7226-4A31-9154-A37BEE0C71B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062771" y="2824492"/>
                  <a:ext cx="97956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F7034C43-8B9E-458C-AEC3-B6F5BF9D1D04}"/>
                    </a:ext>
                  </a:extLst>
                </p14:cNvPr>
                <p14:cNvContentPartPr/>
                <p14:nvPr/>
              </p14:nvContentPartPr>
              <p14:xfrm>
                <a:off x="2906611" y="2907652"/>
                <a:ext cx="436680" cy="2678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F7034C43-8B9E-458C-AEC3-B6F5BF9D1D04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888971" y="2889652"/>
                  <a:ext cx="4723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B186D41-016F-4EA2-8685-97F2E0521833}"/>
                    </a:ext>
                  </a:extLst>
                </p14:cNvPr>
                <p14:cNvContentPartPr/>
                <p14:nvPr/>
              </p14:nvContentPartPr>
              <p14:xfrm>
                <a:off x="3666571" y="2816932"/>
                <a:ext cx="351360" cy="3430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4B186D41-016F-4EA2-8685-97F2E0521833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648571" y="2799292"/>
                  <a:ext cx="3870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4948E4B-31C3-402F-AC35-F4A37EF1D6A9}"/>
                    </a:ext>
                  </a:extLst>
                </p14:cNvPr>
                <p14:cNvContentPartPr/>
                <p14:nvPr/>
              </p14:nvContentPartPr>
              <p14:xfrm>
                <a:off x="4358491" y="2803252"/>
                <a:ext cx="240480" cy="2397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4948E4B-31C3-402F-AC35-F4A37EF1D6A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340851" y="2785252"/>
                  <a:ext cx="27612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C0B7FFE0-C4EA-4608-8E69-FF77DD503663}"/>
                    </a:ext>
                  </a:extLst>
                </p14:cNvPr>
                <p14:cNvContentPartPr/>
                <p14:nvPr/>
              </p14:nvContentPartPr>
              <p14:xfrm>
                <a:off x="309571" y="3515692"/>
                <a:ext cx="199080" cy="309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C0B7FFE0-C4EA-4608-8E69-FF77DD50366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91931" y="3497692"/>
                  <a:ext cx="2347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893489E-18ED-40D4-ACC1-D73F32C76C28}"/>
                    </a:ext>
                  </a:extLst>
                </p14:cNvPr>
                <p14:cNvContentPartPr/>
                <p14:nvPr/>
              </p14:nvContentPartPr>
              <p14:xfrm>
                <a:off x="371131" y="3679852"/>
                <a:ext cx="178200" cy="356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893489E-18ED-40D4-ACC1-D73F32C76C2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53131" y="3661852"/>
                  <a:ext cx="2138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C630DA6-75A8-4285-9E73-863DC27A3378}"/>
                    </a:ext>
                  </a:extLst>
                </p14:cNvPr>
                <p14:cNvContentPartPr/>
                <p14:nvPr/>
              </p14:nvContentPartPr>
              <p14:xfrm>
                <a:off x="459691" y="3434692"/>
                <a:ext cx="195840" cy="3373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C630DA6-75A8-4285-9E73-863DC27A337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42051" y="3417052"/>
                  <a:ext cx="23148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D6A569D-F0CF-4666-A831-73994DD1DBF6}"/>
                    </a:ext>
                  </a:extLst>
                </p14:cNvPr>
                <p14:cNvContentPartPr/>
                <p14:nvPr/>
              </p14:nvContentPartPr>
              <p14:xfrm>
                <a:off x="5981731" y="1451812"/>
                <a:ext cx="1240560" cy="1324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D6A569D-F0CF-4666-A831-73994DD1DBF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964091" y="1434172"/>
                  <a:ext cx="1276200" cy="13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26928FD3-5915-43AD-98FE-EB362E2FB7B4}"/>
                    </a:ext>
                  </a:extLst>
                </p14:cNvPr>
                <p14:cNvContentPartPr/>
                <p14:nvPr/>
              </p14:nvContentPartPr>
              <p14:xfrm>
                <a:off x="6467011" y="2846452"/>
                <a:ext cx="219240" cy="2505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26928FD3-5915-43AD-98FE-EB362E2FB7B4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449011" y="2828812"/>
                  <a:ext cx="25488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01DEA04C-C1E0-4549-BE91-81062675D612}"/>
                    </a:ext>
                  </a:extLst>
                </p14:cNvPr>
                <p14:cNvContentPartPr/>
                <p14:nvPr/>
              </p14:nvContentPartPr>
              <p14:xfrm>
                <a:off x="6524611" y="2877412"/>
                <a:ext cx="237240" cy="8388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01DEA04C-C1E0-4549-BE91-81062675D61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506971" y="2859772"/>
                  <a:ext cx="2728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25DD198-1228-477E-AA20-3B6749A574AF}"/>
                    </a:ext>
                  </a:extLst>
                </p14:cNvPr>
                <p14:cNvContentPartPr/>
                <p14:nvPr/>
              </p14:nvContentPartPr>
              <p14:xfrm>
                <a:off x="8081611" y="1492852"/>
                <a:ext cx="1271160" cy="14482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25DD198-1228-477E-AA20-3B6749A574AF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063611" y="1475212"/>
                  <a:ext cx="1306800" cy="148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746C73A7-56D0-4190-9EC7-1804F41EC285}"/>
                    </a:ext>
                  </a:extLst>
                </p14:cNvPr>
                <p14:cNvContentPartPr/>
                <p14:nvPr/>
              </p14:nvContentPartPr>
              <p14:xfrm>
                <a:off x="8838691" y="3126892"/>
                <a:ext cx="87120" cy="15840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746C73A7-56D0-4190-9EC7-1804F41EC28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820691" y="3108892"/>
                  <a:ext cx="1227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38DF132-3161-4271-8171-377A7FA3F257}"/>
                    </a:ext>
                  </a:extLst>
                </p14:cNvPr>
                <p14:cNvContentPartPr/>
                <p14:nvPr/>
              </p14:nvContentPartPr>
              <p14:xfrm>
                <a:off x="8846971" y="3058132"/>
                <a:ext cx="105840" cy="2131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38DF132-3161-4271-8171-377A7FA3F25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828971" y="3040492"/>
                  <a:ext cx="1414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6A1BAEC3-30EF-4F83-A62E-C0698BCD3F5E}"/>
                    </a:ext>
                  </a:extLst>
                </p14:cNvPr>
                <p14:cNvContentPartPr/>
                <p14:nvPr/>
              </p14:nvContentPartPr>
              <p14:xfrm>
                <a:off x="6523531" y="1664932"/>
                <a:ext cx="199440" cy="2552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6A1BAEC3-30EF-4F83-A62E-C0698BCD3F5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505531" y="1647292"/>
                  <a:ext cx="23508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83279408-89E3-4823-9B17-35AB68CE4353}"/>
                    </a:ext>
                  </a:extLst>
                </p14:cNvPr>
                <p14:cNvContentPartPr/>
                <p14:nvPr/>
              </p14:nvContentPartPr>
              <p14:xfrm>
                <a:off x="6518491" y="2088292"/>
                <a:ext cx="246600" cy="2430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83279408-89E3-4823-9B17-35AB68CE435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500491" y="2070652"/>
                  <a:ext cx="28224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CEB217CD-4BDB-4174-BA6D-C70FC7AB6F7A}"/>
                    </a:ext>
                  </a:extLst>
                </p14:cNvPr>
                <p14:cNvContentPartPr/>
                <p14:nvPr/>
              </p14:nvContentPartPr>
              <p14:xfrm>
                <a:off x="6564931" y="2466292"/>
                <a:ext cx="121320" cy="15516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CEB217CD-4BDB-4174-BA6D-C70FC7AB6F7A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546931" y="2448652"/>
                  <a:ext cx="1569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4A3D2C2F-1707-4588-9BC4-BCE96FC633B7}"/>
                    </a:ext>
                  </a:extLst>
                </p14:cNvPr>
                <p14:cNvContentPartPr/>
                <p14:nvPr/>
              </p14:nvContentPartPr>
              <p14:xfrm>
                <a:off x="6891091" y="1705972"/>
                <a:ext cx="122040" cy="1940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A3D2C2F-1707-4588-9BC4-BCE96FC633B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873451" y="1688332"/>
                  <a:ext cx="1576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347530CC-EB74-4C2F-889C-9199DC297DEB}"/>
                    </a:ext>
                  </a:extLst>
                </p14:cNvPr>
                <p14:cNvContentPartPr/>
                <p14:nvPr/>
              </p14:nvContentPartPr>
              <p14:xfrm>
                <a:off x="6911971" y="2067772"/>
                <a:ext cx="142200" cy="2556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347530CC-EB74-4C2F-889C-9199DC297DEB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893971" y="2050132"/>
                  <a:ext cx="17784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9B395D7F-E2E6-48A4-9C93-F311604ABBCD}"/>
                    </a:ext>
                  </a:extLst>
                </p14:cNvPr>
                <p14:cNvContentPartPr/>
                <p14:nvPr/>
              </p14:nvContentPartPr>
              <p14:xfrm>
                <a:off x="6880651" y="2463772"/>
                <a:ext cx="88200" cy="1299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9B395D7F-E2E6-48A4-9C93-F311604ABBC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862651" y="2445772"/>
                  <a:ext cx="1238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EFF8C2BB-C6AD-4D44-B4E0-78490C1095C1}"/>
                    </a:ext>
                  </a:extLst>
                </p14:cNvPr>
                <p14:cNvContentPartPr/>
                <p14:nvPr/>
              </p14:nvContentPartPr>
              <p14:xfrm>
                <a:off x="6191251" y="1744132"/>
                <a:ext cx="169200" cy="2098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EFF8C2BB-C6AD-4D44-B4E0-78490C1095C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173251" y="1726492"/>
                  <a:ext cx="20484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715F3E7-951E-47FA-8AD2-C63C764A40B6}"/>
                    </a:ext>
                  </a:extLst>
                </p14:cNvPr>
                <p14:cNvContentPartPr/>
                <p14:nvPr/>
              </p14:nvContentPartPr>
              <p14:xfrm>
                <a:off x="6176851" y="2167852"/>
                <a:ext cx="132120" cy="212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715F3E7-951E-47FA-8AD2-C63C764A40B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159211" y="2149852"/>
                  <a:ext cx="1677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4832E6B6-4355-4B13-9EBC-8F1A11F43F51}"/>
                    </a:ext>
                  </a:extLst>
                </p14:cNvPr>
                <p14:cNvContentPartPr/>
                <p14:nvPr/>
              </p14:nvContentPartPr>
              <p14:xfrm>
                <a:off x="6226171" y="2464492"/>
                <a:ext cx="172800" cy="1882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4832E6B6-4355-4B13-9EBC-8F1A11F43F5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208531" y="2446852"/>
                  <a:ext cx="2084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7E15145-917C-451C-8F40-01A49CBDAA3E}"/>
                    </a:ext>
                  </a:extLst>
                </p14:cNvPr>
                <p14:cNvContentPartPr/>
                <p14:nvPr/>
              </p14:nvContentPartPr>
              <p14:xfrm>
                <a:off x="8219131" y="1838452"/>
                <a:ext cx="143280" cy="239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7E15145-917C-451C-8F40-01A49CBDAA3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8201131" y="1820812"/>
                  <a:ext cx="17892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D37753FD-B7FD-441D-A83A-3984FACAD6C2}"/>
                    </a:ext>
                  </a:extLst>
                </p14:cNvPr>
                <p14:cNvContentPartPr/>
                <p14:nvPr/>
              </p14:nvContentPartPr>
              <p14:xfrm>
                <a:off x="8531611" y="1723612"/>
                <a:ext cx="214560" cy="2124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D37753FD-B7FD-441D-A83A-3984FACAD6C2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513971" y="1705972"/>
                  <a:ext cx="2502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3E0B2E43-D14F-4B5A-8C1A-6391C044FDF5}"/>
                    </a:ext>
                  </a:extLst>
                </p14:cNvPr>
                <p14:cNvContentPartPr/>
                <p14:nvPr/>
              </p14:nvContentPartPr>
              <p14:xfrm>
                <a:off x="8983771" y="1793092"/>
                <a:ext cx="204480" cy="17964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3E0B2E43-D14F-4B5A-8C1A-6391C044FDF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966131" y="1775452"/>
                  <a:ext cx="2401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B54EFE50-366F-4E39-A6E3-C4835A1F18A5}"/>
                    </a:ext>
                  </a:extLst>
                </p14:cNvPr>
                <p14:cNvContentPartPr/>
                <p14:nvPr/>
              </p14:nvContentPartPr>
              <p14:xfrm>
                <a:off x="8253691" y="2262532"/>
                <a:ext cx="224280" cy="28908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B54EFE50-366F-4E39-A6E3-C4835A1F18A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235691" y="2244532"/>
                  <a:ext cx="25992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AAF104A3-732D-4441-A80D-D243C56ACE43}"/>
                    </a:ext>
                  </a:extLst>
                </p14:cNvPr>
                <p14:cNvContentPartPr/>
                <p14:nvPr/>
              </p14:nvContentPartPr>
              <p14:xfrm>
                <a:off x="8596771" y="2220052"/>
                <a:ext cx="203760" cy="2383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AAF104A3-732D-4441-A80D-D243C56ACE43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578771" y="2202412"/>
                  <a:ext cx="2394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E92D248F-EF0F-4F3F-923A-910EE50A87E2}"/>
                    </a:ext>
                  </a:extLst>
                </p14:cNvPr>
                <p14:cNvContentPartPr/>
                <p14:nvPr/>
              </p14:nvContentPartPr>
              <p14:xfrm>
                <a:off x="8933731" y="2191612"/>
                <a:ext cx="154080" cy="2826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E92D248F-EF0F-4F3F-923A-910EE50A87E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916091" y="2173972"/>
                  <a:ext cx="18972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D78E1135-D61D-4454-A138-411E76DE7B61}"/>
                    </a:ext>
                  </a:extLst>
                </p14:cNvPr>
                <p14:cNvContentPartPr/>
                <p14:nvPr/>
              </p14:nvContentPartPr>
              <p14:xfrm>
                <a:off x="8395171" y="2593012"/>
                <a:ext cx="167760" cy="1778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D78E1135-D61D-4454-A138-411E76DE7B6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377171" y="2575372"/>
                  <a:ext cx="2034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701F9D41-58AB-43D9-BF01-5FD127BE3D9B}"/>
                    </a:ext>
                  </a:extLst>
                </p14:cNvPr>
                <p14:cNvContentPartPr/>
                <p14:nvPr/>
              </p14:nvContentPartPr>
              <p14:xfrm>
                <a:off x="8778571" y="2599852"/>
                <a:ext cx="149040" cy="2106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701F9D41-58AB-43D9-BF01-5FD127BE3D9B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760931" y="2582212"/>
                  <a:ext cx="18468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A9DB6F5-50A5-4BDA-9ECA-569004A25085}"/>
                    </a:ext>
                  </a:extLst>
                </p14:cNvPr>
                <p14:cNvContentPartPr/>
                <p14:nvPr/>
              </p14:nvContentPartPr>
              <p14:xfrm>
                <a:off x="7005571" y="1830892"/>
                <a:ext cx="1265760" cy="313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A9DB6F5-50A5-4BDA-9ECA-569004A25085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987931" y="1813252"/>
                  <a:ext cx="13014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09586765-232D-4468-BA22-52F79B9DC4B0}"/>
                    </a:ext>
                  </a:extLst>
                </p14:cNvPr>
                <p14:cNvContentPartPr/>
                <p14:nvPr/>
              </p14:nvContentPartPr>
              <p14:xfrm>
                <a:off x="7005571" y="2199532"/>
                <a:ext cx="1256040" cy="334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09586765-232D-4468-BA22-52F79B9DC4B0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987571" y="2181532"/>
                  <a:ext cx="12916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29CDD98D-6A07-49AC-9D4C-86822D92CBFA}"/>
                    </a:ext>
                  </a:extLst>
                </p14:cNvPr>
                <p14:cNvContentPartPr/>
                <p14:nvPr/>
              </p14:nvContentPartPr>
              <p14:xfrm>
                <a:off x="6591211" y="2629012"/>
                <a:ext cx="1967400" cy="1411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29CDD98D-6A07-49AC-9D4C-86822D92CBF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573571" y="2611012"/>
                  <a:ext cx="20030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E140E1D3-CE5B-4CE8-8969-4D7FE8F92CF9}"/>
                    </a:ext>
                  </a:extLst>
                </p14:cNvPr>
                <p14:cNvContentPartPr/>
                <p14:nvPr/>
              </p14:nvContentPartPr>
              <p14:xfrm>
                <a:off x="6879571" y="2481772"/>
                <a:ext cx="1396440" cy="979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E140E1D3-CE5B-4CE8-8969-4D7FE8F92CF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861931" y="2463772"/>
                  <a:ext cx="14320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2EF213E0-3063-4F83-9E24-44C24A2858FE}"/>
                    </a:ext>
                  </a:extLst>
                </p14:cNvPr>
                <p14:cNvContentPartPr/>
                <p14:nvPr/>
              </p14:nvContentPartPr>
              <p14:xfrm>
                <a:off x="8594611" y="2075692"/>
                <a:ext cx="185040" cy="3736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2EF213E0-3063-4F83-9E24-44C24A2858FE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576611" y="2057692"/>
                  <a:ext cx="22068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41842159-A53C-4C60-9CEE-AEEB71DAF5ED}"/>
                    </a:ext>
                  </a:extLst>
                </p14:cNvPr>
                <p14:cNvContentPartPr/>
                <p14:nvPr/>
              </p14:nvContentPartPr>
              <p14:xfrm>
                <a:off x="8133811" y="2221852"/>
                <a:ext cx="445320" cy="554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41842159-A53C-4C60-9CEE-AEEB71DAF5E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115811" y="2203852"/>
                  <a:ext cx="480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6856DBA9-DFAD-47CF-B85C-289814D6939E}"/>
                    </a:ext>
                  </a:extLst>
                </p14:cNvPr>
                <p14:cNvContentPartPr/>
                <p14:nvPr/>
              </p14:nvContentPartPr>
              <p14:xfrm>
                <a:off x="5470171" y="3360172"/>
                <a:ext cx="2137680" cy="20862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6856DBA9-DFAD-47CF-B85C-289814D6939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452531" y="3342532"/>
                  <a:ext cx="2173320" cy="21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28E3ECEC-3C68-4D22-81BA-5F108FE08522}"/>
                    </a:ext>
                  </a:extLst>
                </p14:cNvPr>
                <p14:cNvContentPartPr/>
                <p14:nvPr/>
              </p14:nvContentPartPr>
              <p14:xfrm>
                <a:off x="8115811" y="3404812"/>
                <a:ext cx="1779480" cy="20286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28E3ECEC-3C68-4D22-81BA-5F108FE0852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098171" y="3386812"/>
                  <a:ext cx="1815120" cy="20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488731D2-16D5-4421-8BA3-7123E4A8B3AB}"/>
                    </a:ext>
                  </a:extLst>
                </p14:cNvPr>
                <p14:cNvContentPartPr/>
                <p14:nvPr/>
              </p14:nvContentPartPr>
              <p14:xfrm>
                <a:off x="6947251" y="4798012"/>
                <a:ext cx="248400" cy="3056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488731D2-16D5-4421-8BA3-7123E4A8B3A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929611" y="4780372"/>
                  <a:ext cx="28404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EB53D4EF-F37C-455E-B056-FDC5E727A149}"/>
                    </a:ext>
                  </a:extLst>
                </p14:cNvPr>
                <p14:cNvContentPartPr/>
                <p14:nvPr/>
              </p14:nvContentPartPr>
              <p14:xfrm>
                <a:off x="6413371" y="4828612"/>
                <a:ext cx="294120" cy="3362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EB53D4EF-F37C-455E-B056-FDC5E727A14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395371" y="4810612"/>
                  <a:ext cx="32976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5E326A2D-6F04-4CA8-9CDC-2D4D1CC87382}"/>
                    </a:ext>
                  </a:extLst>
                </p14:cNvPr>
                <p14:cNvContentPartPr/>
                <p14:nvPr/>
              </p14:nvContentPartPr>
              <p14:xfrm>
                <a:off x="5908651" y="4821772"/>
                <a:ext cx="200880" cy="2228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5E326A2D-6F04-4CA8-9CDC-2D4D1CC87382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891011" y="4804132"/>
                  <a:ext cx="23652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2B69903C-DA71-4890-AFC5-DACF436F0795}"/>
                    </a:ext>
                  </a:extLst>
                </p14:cNvPr>
                <p14:cNvContentPartPr/>
                <p14:nvPr/>
              </p14:nvContentPartPr>
              <p14:xfrm>
                <a:off x="6882811" y="3630172"/>
                <a:ext cx="251640" cy="3168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2B69903C-DA71-4890-AFC5-DACF436F079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865171" y="3612532"/>
                  <a:ext cx="28728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E40B0F18-2189-4385-8390-E8EDE9C5A9C5}"/>
                    </a:ext>
                  </a:extLst>
                </p14:cNvPr>
                <p14:cNvContentPartPr/>
                <p14:nvPr/>
              </p14:nvContentPartPr>
              <p14:xfrm>
                <a:off x="6950131" y="4175572"/>
                <a:ext cx="232920" cy="2901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E40B0F18-2189-4385-8390-E8EDE9C5A9C5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932131" y="4157572"/>
                  <a:ext cx="26856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655BA85-7819-4829-89BD-329C850FBD9A}"/>
                    </a:ext>
                  </a:extLst>
                </p14:cNvPr>
                <p14:cNvContentPartPr/>
                <p14:nvPr/>
              </p14:nvContentPartPr>
              <p14:xfrm>
                <a:off x="6299611" y="3677332"/>
                <a:ext cx="293400" cy="3600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655BA85-7819-4829-89BD-329C850FBD9A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281971" y="3659332"/>
                  <a:ext cx="32904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8AB2A098-65D6-4599-87CD-E4A89539BFF4}"/>
                    </a:ext>
                  </a:extLst>
                </p14:cNvPr>
                <p14:cNvContentPartPr/>
                <p14:nvPr/>
              </p14:nvContentPartPr>
              <p14:xfrm>
                <a:off x="6283771" y="4211212"/>
                <a:ext cx="273600" cy="3474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8AB2A098-65D6-4599-87CD-E4A89539BFF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266131" y="4193572"/>
                  <a:ext cx="30924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7CC75061-7D21-41CF-8EDF-2D36896B7230}"/>
                    </a:ext>
                  </a:extLst>
                </p14:cNvPr>
                <p14:cNvContentPartPr/>
                <p14:nvPr/>
              </p14:nvContentPartPr>
              <p14:xfrm>
                <a:off x="5789851" y="3809452"/>
                <a:ext cx="237960" cy="3218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7CC75061-7D21-41CF-8EDF-2D36896B723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5771851" y="3791452"/>
                  <a:ext cx="27360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5B7BFBF-8224-4B69-8EC4-3F0BA07F9877}"/>
                    </a:ext>
                  </a:extLst>
                </p14:cNvPr>
                <p14:cNvContentPartPr/>
                <p14:nvPr/>
              </p14:nvContentPartPr>
              <p14:xfrm>
                <a:off x="5777971" y="4360252"/>
                <a:ext cx="178920" cy="2073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15B7BFBF-8224-4B69-8EC4-3F0BA07F987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5760331" y="4342612"/>
                  <a:ext cx="21456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2F1DA56E-E3F6-4232-9761-161066FDC401}"/>
                    </a:ext>
                  </a:extLst>
                </p14:cNvPr>
                <p14:cNvContentPartPr/>
                <p14:nvPr/>
              </p14:nvContentPartPr>
              <p14:xfrm>
                <a:off x="7013131" y="3941212"/>
                <a:ext cx="63000" cy="2944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2F1DA56E-E3F6-4232-9761-161066FDC40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995491" y="3923212"/>
                  <a:ext cx="9864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5FE72722-4132-41A1-AE43-C10249CF867C}"/>
                    </a:ext>
                  </a:extLst>
                </p14:cNvPr>
                <p14:cNvContentPartPr/>
                <p14:nvPr/>
              </p14:nvContentPartPr>
              <p14:xfrm>
                <a:off x="8327851" y="3641332"/>
                <a:ext cx="213120" cy="24156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5FE72722-4132-41A1-AE43-C10249CF867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310211" y="3623692"/>
                  <a:ext cx="24876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0A3E548B-A1FE-43F7-B9ED-25AE0DDA06DC}"/>
                    </a:ext>
                  </a:extLst>
                </p14:cNvPr>
                <p14:cNvContentPartPr/>
                <p14:nvPr/>
              </p14:nvContentPartPr>
              <p14:xfrm>
                <a:off x="8866051" y="3611812"/>
                <a:ext cx="20808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A3E548B-A1FE-43F7-B9ED-25AE0DDA06DC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848411" y="3594172"/>
                  <a:ext cx="24372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E9AE609-2009-425E-A012-F6C29F52E7ED}"/>
                    </a:ext>
                  </a:extLst>
                </p14:cNvPr>
                <p14:cNvContentPartPr/>
                <p14:nvPr/>
              </p14:nvContentPartPr>
              <p14:xfrm>
                <a:off x="9348451" y="3626932"/>
                <a:ext cx="301320" cy="23364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E9AE609-2009-425E-A012-F6C29F52E7E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330451" y="3608932"/>
                  <a:ext cx="3369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2B253C9C-41AF-49EF-AD3E-C63E68BACC28}"/>
                    </a:ext>
                  </a:extLst>
                </p14:cNvPr>
                <p14:cNvContentPartPr/>
                <p14:nvPr/>
              </p14:nvContentPartPr>
              <p14:xfrm>
                <a:off x="8324251" y="4162612"/>
                <a:ext cx="228960" cy="3326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2B253C9C-41AF-49EF-AD3E-C63E68BACC2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8306251" y="4144972"/>
                  <a:ext cx="26460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C6692E0E-4551-43ED-BE18-16767BD376DF}"/>
                    </a:ext>
                  </a:extLst>
                </p14:cNvPr>
                <p14:cNvContentPartPr/>
                <p14:nvPr/>
              </p14:nvContentPartPr>
              <p14:xfrm>
                <a:off x="8902051" y="4151092"/>
                <a:ext cx="194400" cy="22536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C6692E0E-4551-43ED-BE18-16767BD376D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8884051" y="4133092"/>
                  <a:ext cx="23004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4D9B018A-89F2-42F2-BF64-074746CE6C26}"/>
                    </a:ext>
                  </a:extLst>
                </p14:cNvPr>
                <p14:cNvContentPartPr/>
                <p14:nvPr/>
              </p14:nvContentPartPr>
              <p14:xfrm>
                <a:off x="8380051" y="4103572"/>
                <a:ext cx="1247760" cy="85860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4D9B018A-89F2-42F2-BF64-074746CE6C2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362051" y="4085572"/>
                  <a:ext cx="1283400" cy="89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50CED83-F20F-4358-8520-1D2B63C22FA6}"/>
                    </a:ext>
                  </a:extLst>
                </p14:cNvPr>
                <p14:cNvContentPartPr/>
                <p14:nvPr/>
              </p14:nvContentPartPr>
              <p14:xfrm>
                <a:off x="8414251" y="3908092"/>
                <a:ext cx="81360" cy="3679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50CED83-F20F-4358-8520-1D2B63C22FA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396611" y="3890092"/>
                  <a:ext cx="11700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515E762B-54F4-4033-AA96-ABD80BB4F229}"/>
                    </a:ext>
                  </a:extLst>
                </p14:cNvPr>
                <p14:cNvContentPartPr/>
                <p14:nvPr/>
              </p14:nvContentPartPr>
              <p14:xfrm>
                <a:off x="7088371" y="3821692"/>
                <a:ext cx="3600" cy="432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515E762B-54F4-4033-AA96-ABD80BB4F22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070731" y="3803692"/>
                  <a:ext cx="392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DE7C22F-2D4E-4A7A-AAA3-B2EF930C43E1}"/>
                    </a:ext>
                  </a:extLst>
                </p14:cNvPr>
                <p14:cNvContentPartPr/>
                <p14:nvPr/>
              </p14:nvContentPartPr>
              <p14:xfrm>
                <a:off x="7095211" y="3744652"/>
                <a:ext cx="1158480" cy="734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DE7C22F-2D4E-4A7A-AAA3-B2EF930C43E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077571" y="3727012"/>
                  <a:ext cx="11941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7A4297E2-DF4B-4422-8AEE-09B8D2B93B66}"/>
                    </a:ext>
                  </a:extLst>
                </p14:cNvPr>
                <p14:cNvContentPartPr/>
                <p14:nvPr/>
              </p14:nvContentPartPr>
              <p14:xfrm>
                <a:off x="7507051" y="3331372"/>
                <a:ext cx="213120" cy="2228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7A4297E2-DF4B-4422-8AEE-09B8D2B93B6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489051" y="3313372"/>
                  <a:ext cx="24876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D926EC11-167E-4470-86D9-4CFB48679B49}"/>
                    </a:ext>
                  </a:extLst>
                </p14:cNvPr>
                <p14:cNvContentPartPr/>
                <p14:nvPr/>
              </p14:nvContentPartPr>
              <p14:xfrm>
                <a:off x="7551691" y="3439012"/>
                <a:ext cx="190440" cy="378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D926EC11-167E-4470-86D9-4CFB48679B4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533691" y="3421012"/>
                  <a:ext cx="2260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D2653E6F-5850-4EAF-8942-B4C0052A16C2}"/>
                    </a:ext>
                  </a:extLst>
                </p14:cNvPr>
                <p14:cNvContentPartPr/>
                <p14:nvPr/>
              </p14:nvContentPartPr>
              <p14:xfrm>
                <a:off x="7815571" y="3478972"/>
                <a:ext cx="5040" cy="1483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D2653E6F-5850-4EAF-8942-B4C0052A16C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797571" y="3460972"/>
                  <a:ext cx="40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86D17225-6A84-45F8-8160-DECFCE6E251E}"/>
                    </a:ext>
                  </a:extLst>
                </p14:cNvPr>
                <p14:cNvContentPartPr/>
                <p14:nvPr/>
              </p14:nvContentPartPr>
              <p14:xfrm>
                <a:off x="7907371" y="3458092"/>
                <a:ext cx="13320" cy="1278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86D17225-6A84-45F8-8160-DECFCE6E251E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889731" y="3440452"/>
                  <a:ext cx="489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C92B904-B489-4593-AB26-1F8C50683182}"/>
                    </a:ext>
                  </a:extLst>
                </p14:cNvPr>
                <p14:cNvContentPartPr/>
                <p14:nvPr/>
              </p14:nvContentPartPr>
              <p14:xfrm>
                <a:off x="7205371" y="4023652"/>
                <a:ext cx="615600" cy="40428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C92B904-B489-4593-AB26-1F8C5068318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187371" y="4005652"/>
                  <a:ext cx="651240" cy="43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54E4D462-C4A3-4A06-B04B-11AB1AF41111}"/>
                    </a:ext>
                  </a:extLst>
                </p14:cNvPr>
                <p14:cNvContentPartPr/>
                <p14:nvPr/>
              </p14:nvContentPartPr>
              <p14:xfrm>
                <a:off x="7719451" y="4619812"/>
                <a:ext cx="115200" cy="304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54E4D462-C4A3-4A06-B04B-11AB1AF41111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701811" y="4601812"/>
                  <a:ext cx="1508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E9A9B7FC-B8B5-4E61-B33A-0227BD730D2A}"/>
                    </a:ext>
                  </a:extLst>
                </p14:cNvPr>
                <p14:cNvContentPartPr/>
                <p14:nvPr/>
              </p14:nvContentPartPr>
              <p14:xfrm>
                <a:off x="7668331" y="4786492"/>
                <a:ext cx="186840" cy="572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E9A9B7FC-B8B5-4E61-B33A-0227BD730D2A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650331" y="4768492"/>
                  <a:ext cx="2224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8C44182B-0DC4-4FC9-84CB-08F1A763D7CC}"/>
                    </a:ext>
                  </a:extLst>
                </p14:cNvPr>
                <p14:cNvContentPartPr/>
                <p14:nvPr/>
              </p14:nvContentPartPr>
              <p14:xfrm>
                <a:off x="7833931" y="4876852"/>
                <a:ext cx="264240" cy="2761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8C44182B-0DC4-4FC9-84CB-08F1A763D7C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816291" y="4859212"/>
                  <a:ext cx="29988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61747D1C-D210-4C95-8A2D-1BCA83C0832A}"/>
                    </a:ext>
                  </a:extLst>
                </p14:cNvPr>
                <p14:cNvContentPartPr/>
                <p14:nvPr/>
              </p14:nvContentPartPr>
              <p14:xfrm>
                <a:off x="6637651" y="3967852"/>
                <a:ext cx="186840" cy="2480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61747D1C-D210-4C95-8A2D-1BCA83C0832A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619651" y="3950212"/>
                  <a:ext cx="22248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256BA71-AF8C-404F-B3C2-E281AA8B0156}"/>
                    </a:ext>
                  </a:extLst>
                </p14:cNvPr>
                <p14:cNvContentPartPr/>
                <p14:nvPr/>
              </p14:nvContentPartPr>
              <p14:xfrm>
                <a:off x="5986051" y="4118332"/>
                <a:ext cx="180360" cy="1825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256BA71-AF8C-404F-B3C2-E281AA8B0156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68051" y="4100692"/>
                  <a:ext cx="2160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497C7D39-6A52-4BA1-957C-9048C4BFB573}"/>
                    </a:ext>
                  </a:extLst>
                </p14:cNvPr>
                <p14:cNvContentPartPr/>
                <p14:nvPr/>
              </p14:nvContentPartPr>
              <p14:xfrm>
                <a:off x="5952571" y="4475812"/>
                <a:ext cx="205560" cy="20664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497C7D39-6A52-4BA1-957C-9048C4BFB573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934931" y="4457812"/>
                  <a:ext cx="2412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BD9D2453-4357-4E3D-AE8D-C28F4D929AB6}"/>
                    </a:ext>
                  </a:extLst>
                </p14:cNvPr>
                <p14:cNvContentPartPr/>
                <p14:nvPr/>
              </p14:nvContentPartPr>
              <p14:xfrm>
                <a:off x="6688411" y="4492012"/>
                <a:ext cx="244800" cy="1951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BD9D2453-4357-4E3D-AE8D-C28F4D929AB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670771" y="4474372"/>
                  <a:ext cx="28044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A1E8A252-FCD4-4628-8A14-568072DA4269}"/>
                    </a:ext>
                  </a:extLst>
                </p14:cNvPr>
                <p14:cNvContentPartPr/>
                <p14:nvPr/>
              </p14:nvContentPartPr>
              <p14:xfrm>
                <a:off x="6231571" y="4681732"/>
                <a:ext cx="191160" cy="20556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A1E8A252-FCD4-4628-8A14-568072DA4269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13931" y="4663732"/>
                  <a:ext cx="22680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1571EAF6-C144-4999-A522-0A923DA2F10D}"/>
                    </a:ext>
                  </a:extLst>
                </p14:cNvPr>
                <p14:cNvContentPartPr/>
                <p14:nvPr/>
              </p14:nvContentPartPr>
              <p14:xfrm>
                <a:off x="7178011" y="4449892"/>
                <a:ext cx="173880" cy="1843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1571EAF6-C144-4999-A522-0A923DA2F10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160371" y="4431892"/>
                  <a:ext cx="20952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E61CE8A8-B33D-4417-8F79-09F4A678A2D3}"/>
                    </a:ext>
                  </a:extLst>
                </p14:cNvPr>
                <p14:cNvContentPartPr/>
                <p14:nvPr/>
              </p14:nvContentPartPr>
              <p14:xfrm>
                <a:off x="6069931" y="3528292"/>
                <a:ext cx="163080" cy="24876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E61CE8A8-B33D-4417-8F79-09F4A678A2D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052291" y="3510292"/>
                  <a:ext cx="19872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2B5447EB-C418-4C04-ABEE-C9704941A435}"/>
                    </a:ext>
                  </a:extLst>
                </p14:cNvPr>
                <p14:cNvContentPartPr/>
                <p14:nvPr/>
              </p14:nvContentPartPr>
              <p14:xfrm>
                <a:off x="6545851" y="3476452"/>
                <a:ext cx="228960" cy="16776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2B5447EB-C418-4C04-ABEE-C9704941A435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528211" y="3458812"/>
                  <a:ext cx="2646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8739630C-7DC9-40B9-9FE9-9207C2D536E1}"/>
                    </a:ext>
                  </a:extLst>
                </p14:cNvPr>
                <p14:cNvContentPartPr/>
                <p14:nvPr/>
              </p14:nvContentPartPr>
              <p14:xfrm>
                <a:off x="8676691" y="3852292"/>
                <a:ext cx="7920" cy="72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8739630C-7DC9-40B9-9FE9-9207C2D536E1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659051" y="3834652"/>
                  <a:ext cx="435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B4F5DE9C-1179-4EF9-8862-639ABEA404B9}"/>
                    </a:ext>
                  </a:extLst>
                </p14:cNvPr>
                <p14:cNvContentPartPr/>
                <p14:nvPr/>
              </p14:nvContentPartPr>
              <p14:xfrm>
                <a:off x="8648971" y="3895132"/>
                <a:ext cx="146880" cy="2484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B4F5DE9C-1179-4EF9-8862-639ABEA404B9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631331" y="3877492"/>
                  <a:ext cx="1825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3EFF1477-7F69-46A9-A881-C9FAB382FB83}"/>
                    </a:ext>
                  </a:extLst>
                </p14:cNvPr>
                <p14:cNvContentPartPr/>
                <p14:nvPr/>
              </p14:nvContentPartPr>
              <p14:xfrm>
                <a:off x="8616931" y="3590932"/>
                <a:ext cx="130680" cy="2034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3EFF1477-7F69-46A9-A881-C9FAB382FB8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598931" y="3572932"/>
                  <a:ext cx="1663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9EC19903-8BC5-4143-9D63-7869455469D2}"/>
                    </a:ext>
                  </a:extLst>
                </p14:cNvPr>
                <p14:cNvContentPartPr/>
                <p14:nvPr/>
              </p14:nvContentPartPr>
              <p14:xfrm>
                <a:off x="8885851" y="3939052"/>
                <a:ext cx="153000" cy="17820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9EC19903-8BC5-4143-9D63-7869455469D2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867851" y="3921052"/>
                  <a:ext cx="1886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D585F96E-77B3-45C0-AD87-24C1707C5420}"/>
                    </a:ext>
                  </a:extLst>
                </p14:cNvPr>
                <p14:cNvContentPartPr/>
                <p14:nvPr/>
              </p14:nvContentPartPr>
              <p14:xfrm>
                <a:off x="9166651" y="3585532"/>
                <a:ext cx="133920" cy="2034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D585F96E-77B3-45C0-AD87-24C1707C5420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149011" y="3567532"/>
                  <a:ext cx="1695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E28ACFB4-59CF-4EE5-AE91-0995AF701C13}"/>
                    </a:ext>
                  </a:extLst>
                </p14:cNvPr>
                <p14:cNvContentPartPr/>
                <p14:nvPr/>
              </p14:nvContentPartPr>
              <p14:xfrm>
                <a:off x="9228931" y="4027972"/>
                <a:ext cx="192960" cy="1454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E28ACFB4-59CF-4EE5-AE91-0995AF701C1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210931" y="4010332"/>
                  <a:ext cx="2286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D22CC327-5A2D-46C9-868E-E7E2248EA2D8}"/>
                    </a:ext>
                  </a:extLst>
                </p14:cNvPr>
                <p14:cNvContentPartPr/>
                <p14:nvPr/>
              </p14:nvContentPartPr>
              <p14:xfrm>
                <a:off x="8509291" y="4336492"/>
                <a:ext cx="273600" cy="19728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D22CC327-5A2D-46C9-868E-E7E2248EA2D8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491291" y="4318852"/>
                  <a:ext cx="3092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23337728-D199-44F2-9760-2142DF30153B}"/>
                    </a:ext>
                  </a:extLst>
                </p14:cNvPr>
                <p14:cNvContentPartPr/>
                <p14:nvPr/>
              </p14:nvContentPartPr>
              <p14:xfrm>
                <a:off x="9168811" y="4372132"/>
                <a:ext cx="191520" cy="177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23337728-D199-44F2-9760-2142DF30153B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150811" y="4354132"/>
                  <a:ext cx="2271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98283AE8-7974-4FB5-A6EC-830A6DAD9236}"/>
                    </a:ext>
                  </a:extLst>
                </p14:cNvPr>
                <p14:cNvContentPartPr/>
                <p14:nvPr/>
              </p14:nvContentPartPr>
              <p14:xfrm>
                <a:off x="8948851" y="4976212"/>
                <a:ext cx="153720" cy="1663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98283AE8-7974-4FB5-A6EC-830A6DAD923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931211" y="4958212"/>
                  <a:ext cx="1893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AFD4FB6B-5AA3-4370-AC10-25999E780269}"/>
                    </a:ext>
                  </a:extLst>
                </p14:cNvPr>
                <p14:cNvContentPartPr/>
                <p14:nvPr/>
              </p14:nvContentPartPr>
              <p14:xfrm>
                <a:off x="8549251" y="5056852"/>
                <a:ext cx="167760" cy="1738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AFD4FB6B-5AA3-4370-AC10-25999E780269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531611" y="5038852"/>
                  <a:ext cx="2034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31AE4751-3D7F-4407-9706-928B53323EDD}"/>
                    </a:ext>
                  </a:extLst>
                </p14:cNvPr>
                <p14:cNvContentPartPr/>
                <p14:nvPr/>
              </p14:nvContentPartPr>
              <p14:xfrm>
                <a:off x="8605051" y="4514332"/>
                <a:ext cx="190080" cy="1713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31AE4751-3D7F-4407-9706-928B53323ED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8587051" y="4496332"/>
                  <a:ext cx="22572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6121D520-9850-4E46-879D-6143518CF4A1}"/>
                    </a:ext>
                  </a:extLst>
                </p14:cNvPr>
                <p14:cNvContentPartPr/>
                <p14:nvPr/>
              </p14:nvContentPartPr>
              <p14:xfrm>
                <a:off x="935611" y="3460612"/>
                <a:ext cx="40320" cy="3495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6121D520-9850-4E46-879D-6143518CF4A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17611" y="3442972"/>
                  <a:ext cx="7596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C092499B-509F-48B2-AD95-84C1D484C097}"/>
                    </a:ext>
                  </a:extLst>
                </p14:cNvPr>
                <p14:cNvContentPartPr/>
                <p14:nvPr/>
              </p14:nvContentPartPr>
              <p14:xfrm>
                <a:off x="937771" y="3430012"/>
                <a:ext cx="198360" cy="1465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C092499B-509F-48B2-AD95-84C1D484C097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19771" y="3412012"/>
                  <a:ext cx="2340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409B6841-E3F1-4F90-9AE5-0C608909DF2E}"/>
                    </a:ext>
                  </a:extLst>
                </p14:cNvPr>
                <p14:cNvContentPartPr/>
                <p14:nvPr/>
              </p14:nvContentPartPr>
              <p14:xfrm>
                <a:off x="1181851" y="3354412"/>
                <a:ext cx="588960" cy="307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409B6841-E3F1-4F90-9AE5-0C608909DF2E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164211" y="3336772"/>
                  <a:ext cx="62460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BF55A79-9084-4158-84DC-E2EF25ED3B8D}"/>
                    </a:ext>
                  </a:extLst>
                </p14:cNvPr>
                <p14:cNvContentPartPr/>
                <p14:nvPr/>
              </p14:nvContentPartPr>
              <p14:xfrm>
                <a:off x="1672531" y="3483652"/>
                <a:ext cx="399240" cy="1371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BF55A79-9084-4158-84DC-E2EF25ED3B8D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654891" y="3465652"/>
                  <a:ext cx="4348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0F5C5BFC-6D61-439D-AC6B-694508412232}"/>
                    </a:ext>
                  </a:extLst>
                </p14:cNvPr>
                <p14:cNvContentPartPr/>
                <p14:nvPr/>
              </p14:nvContentPartPr>
              <p14:xfrm>
                <a:off x="2110651" y="3490852"/>
                <a:ext cx="261000" cy="1616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0F5C5BFC-6D61-439D-AC6B-69450841223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092651" y="3473212"/>
                  <a:ext cx="2966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7446DF6D-4861-4CC8-A41C-5DC75ED3178E}"/>
                    </a:ext>
                  </a:extLst>
                </p14:cNvPr>
                <p14:cNvContentPartPr/>
                <p14:nvPr/>
              </p14:nvContentPartPr>
              <p14:xfrm>
                <a:off x="2814091" y="3271612"/>
                <a:ext cx="696600" cy="3981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7446DF6D-4861-4CC8-A41C-5DC75ED3178E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796451" y="3253612"/>
                  <a:ext cx="732240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B9FB60DB-9973-4BDC-BD22-BF14C7676B61}"/>
                    </a:ext>
                  </a:extLst>
                </p14:cNvPr>
                <p14:cNvContentPartPr/>
                <p14:nvPr/>
              </p14:nvContentPartPr>
              <p14:xfrm>
                <a:off x="3354091" y="3476812"/>
                <a:ext cx="778680" cy="20232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B9FB60DB-9973-4BDC-BD22-BF14C7676B61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336091" y="3459172"/>
                  <a:ext cx="8143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0A3A1BA2-AC2A-43EC-BA4D-08424E6962F5}"/>
                    </a:ext>
                  </a:extLst>
                </p14:cNvPr>
                <p14:cNvContentPartPr/>
                <p14:nvPr/>
              </p14:nvContentPartPr>
              <p14:xfrm>
                <a:off x="4014691" y="3224812"/>
                <a:ext cx="320400" cy="4759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0A3A1BA2-AC2A-43EC-BA4D-08424E6962F5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997051" y="3207172"/>
                  <a:ext cx="35604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5FBB16E9-6950-4944-A42A-7238A797BE9B}"/>
                    </a:ext>
                  </a:extLst>
                </p14:cNvPr>
                <p14:cNvContentPartPr/>
                <p14:nvPr/>
              </p14:nvContentPartPr>
              <p14:xfrm>
                <a:off x="4253371" y="3407332"/>
                <a:ext cx="300240" cy="157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5FBB16E9-6950-4944-A42A-7238A797BE9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235731" y="3389692"/>
                  <a:ext cx="3358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92F911FF-9AB4-4303-AE6A-567909E38099}"/>
                    </a:ext>
                  </a:extLst>
                </p14:cNvPr>
                <p14:cNvContentPartPr/>
                <p14:nvPr/>
              </p14:nvContentPartPr>
              <p14:xfrm>
                <a:off x="4641451" y="3361252"/>
                <a:ext cx="310680" cy="2966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92F911FF-9AB4-4303-AE6A-567909E38099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623811" y="3343612"/>
                  <a:ext cx="34632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8E4AA69-EBC9-4D6F-A48A-3BBE1451DCBA}"/>
                    </a:ext>
                  </a:extLst>
                </p14:cNvPr>
                <p14:cNvContentPartPr/>
                <p14:nvPr/>
              </p14:nvContentPartPr>
              <p14:xfrm>
                <a:off x="231451" y="4028692"/>
                <a:ext cx="853200" cy="2444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8E4AA69-EBC9-4D6F-A48A-3BBE1451DCBA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213811" y="4011052"/>
                  <a:ext cx="8888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BC80F0A-E4C4-4DA3-A720-6DD434B4B75E}"/>
                    </a:ext>
                  </a:extLst>
                </p14:cNvPr>
                <p14:cNvContentPartPr/>
                <p14:nvPr/>
              </p14:nvContentPartPr>
              <p14:xfrm>
                <a:off x="1115611" y="3859492"/>
                <a:ext cx="331920" cy="32580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BC80F0A-E4C4-4DA3-A720-6DD434B4B75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097971" y="3841852"/>
                  <a:ext cx="36756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C59D5E87-2B79-4BFF-9EBA-0DD2506A13ED}"/>
                    </a:ext>
                  </a:extLst>
                </p14:cNvPr>
                <p14:cNvContentPartPr/>
                <p14:nvPr/>
              </p14:nvContentPartPr>
              <p14:xfrm>
                <a:off x="1810051" y="4058572"/>
                <a:ext cx="273240" cy="13068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C59D5E87-2B79-4BFF-9EBA-0DD2506A13ED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792411" y="4040932"/>
                  <a:ext cx="3088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BD4B2C56-0580-443B-AD31-BEC3F3D98616}"/>
                    </a:ext>
                  </a:extLst>
                </p14:cNvPr>
                <p14:cNvContentPartPr/>
                <p14:nvPr/>
              </p14:nvContentPartPr>
              <p14:xfrm>
                <a:off x="2337811" y="3907372"/>
                <a:ext cx="212040" cy="59436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BD4B2C56-0580-443B-AD31-BEC3F3D98616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320171" y="3889372"/>
                  <a:ext cx="247680" cy="63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D7428F2C-3299-4A82-BDF0-4C18FC4C0D20}"/>
                    </a:ext>
                  </a:extLst>
                </p14:cNvPr>
                <p14:cNvContentPartPr/>
                <p14:nvPr/>
              </p14:nvContentPartPr>
              <p14:xfrm>
                <a:off x="2607811" y="3998452"/>
                <a:ext cx="389520" cy="1746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D7428F2C-3299-4A82-BDF0-4C18FC4C0D2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590171" y="3980452"/>
                  <a:ext cx="4251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1DBD8D77-22B0-4BB5-A576-7DEE500B4E19}"/>
                    </a:ext>
                  </a:extLst>
                </p14:cNvPr>
                <p14:cNvContentPartPr/>
                <p14:nvPr/>
              </p14:nvContentPartPr>
              <p14:xfrm>
                <a:off x="2936131" y="3794332"/>
                <a:ext cx="560880" cy="3582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1DBD8D77-22B0-4BB5-A576-7DEE500B4E19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918491" y="3776692"/>
                  <a:ext cx="59652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E816A15A-ACEE-49B5-8EC0-53FBACBEA4DE}"/>
                    </a:ext>
                  </a:extLst>
                </p14:cNvPr>
                <p14:cNvContentPartPr/>
                <p14:nvPr/>
              </p14:nvContentPartPr>
              <p14:xfrm>
                <a:off x="3411331" y="3896932"/>
                <a:ext cx="261000" cy="518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E816A15A-ACEE-49B5-8EC0-53FBACBEA4DE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393691" y="3878932"/>
                  <a:ext cx="2966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87D51296-00EA-476D-8941-0F5F184EB993}"/>
                    </a:ext>
                  </a:extLst>
                </p14:cNvPr>
                <p14:cNvContentPartPr/>
                <p14:nvPr/>
              </p14:nvContentPartPr>
              <p14:xfrm>
                <a:off x="4001731" y="3765532"/>
                <a:ext cx="924120" cy="3693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87D51296-00EA-476D-8941-0F5F184EB993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984091" y="3747892"/>
                  <a:ext cx="95976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ABCA7CA4-C356-4D9A-970C-93FABFF5D018}"/>
                    </a:ext>
                  </a:extLst>
                </p14:cNvPr>
                <p14:cNvContentPartPr/>
                <p14:nvPr/>
              </p14:nvContentPartPr>
              <p14:xfrm>
                <a:off x="770731" y="4528012"/>
                <a:ext cx="367920" cy="3178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ABCA7CA4-C356-4D9A-970C-93FABFF5D018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52731" y="4510372"/>
                  <a:ext cx="40356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4CB09318-042A-4381-8D06-61D28FCE28E3}"/>
                    </a:ext>
                  </a:extLst>
                </p14:cNvPr>
                <p14:cNvContentPartPr/>
                <p14:nvPr/>
              </p14:nvContentPartPr>
              <p14:xfrm>
                <a:off x="1020571" y="4740412"/>
                <a:ext cx="312480" cy="26856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4CB09318-042A-4381-8D06-61D28FCE28E3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02931" y="4722772"/>
                  <a:ext cx="34812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8BE79EA2-E4EF-4A8C-96DF-C3048A3B63B2}"/>
                    </a:ext>
                  </a:extLst>
                </p14:cNvPr>
                <p14:cNvContentPartPr/>
                <p14:nvPr/>
              </p14:nvContentPartPr>
              <p14:xfrm>
                <a:off x="2245651" y="4540612"/>
                <a:ext cx="363240" cy="26892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8BE79EA2-E4EF-4A8C-96DF-C3048A3B63B2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227651" y="4522612"/>
                  <a:ext cx="39888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FBAACF27-C05F-4379-A39B-74F373166802}"/>
                    </a:ext>
                  </a:extLst>
                </p14:cNvPr>
                <p14:cNvContentPartPr/>
                <p14:nvPr/>
              </p14:nvContentPartPr>
              <p14:xfrm>
                <a:off x="2381371" y="4654732"/>
                <a:ext cx="295560" cy="864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FBAACF27-C05F-4379-A39B-74F373166802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363371" y="4636732"/>
                  <a:ext cx="3312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E38EA507-6C6D-4CF2-8C5B-18A36DF9DFCE}"/>
                    </a:ext>
                  </a:extLst>
                </p14:cNvPr>
                <p14:cNvContentPartPr/>
                <p14:nvPr/>
              </p14:nvContentPartPr>
              <p14:xfrm>
                <a:off x="2730931" y="4794052"/>
                <a:ext cx="24120" cy="1843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38EA507-6C6D-4CF2-8C5B-18A36DF9DFCE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713291" y="4776412"/>
                  <a:ext cx="5976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3E73F17A-0E3F-41E4-A62F-E6CADCEAAF51}"/>
                    </a:ext>
                  </a:extLst>
                </p14:cNvPr>
                <p14:cNvContentPartPr/>
                <p14:nvPr/>
              </p14:nvContentPartPr>
              <p14:xfrm>
                <a:off x="2841451" y="4773532"/>
                <a:ext cx="43200" cy="17532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3E73F17A-0E3F-41E4-A62F-E6CADCEAAF51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2823811" y="4755532"/>
                  <a:ext cx="788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4096DE1B-F804-4307-A2D7-1B338F97908C}"/>
                    </a:ext>
                  </a:extLst>
                </p14:cNvPr>
                <p14:cNvContentPartPr/>
                <p14:nvPr/>
              </p14:nvContentPartPr>
              <p14:xfrm>
                <a:off x="1568131" y="4478692"/>
                <a:ext cx="301680" cy="3042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4096DE1B-F804-4307-A2D7-1B338F97908C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550491" y="4461052"/>
                  <a:ext cx="33732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2AC668FE-F67E-4A17-B037-0AE56BA123B3}"/>
                    </a:ext>
                  </a:extLst>
                </p14:cNvPr>
                <p14:cNvContentPartPr/>
                <p14:nvPr/>
              </p14:nvContentPartPr>
              <p14:xfrm>
                <a:off x="1544011" y="4804132"/>
                <a:ext cx="286920" cy="889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2AC668FE-F67E-4A17-B037-0AE56BA123B3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526371" y="4786492"/>
                  <a:ext cx="322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2098D987-D34A-4078-8B27-85CB9D6638DA}"/>
                    </a:ext>
                  </a:extLst>
                </p14:cNvPr>
                <p14:cNvContentPartPr/>
                <p14:nvPr/>
              </p14:nvContentPartPr>
              <p14:xfrm>
                <a:off x="474451" y="5337652"/>
                <a:ext cx="49680" cy="2138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2098D987-D34A-4078-8B27-85CB9D6638D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56811" y="5320012"/>
                  <a:ext cx="853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4D9D30F3-4B77-4423-950C-391BEEEB7F13}"/>
                    </a:ext>
                  </a:extLst>
                </p14:cNvPr>
                <p14:cNvContentPartPr/>
                <p14:nvPr/>
              </p14:nvContentPartPr>
              <p14:xfrm>
                <a:off x="343411" y="5293372"/>
                <a:ext cx="231840" cy="9180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4D9D30F3-4B77-4423-950C-391BEEEB7F13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25411" y="5275732"/>
                  <a:ext cx="2674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38DD29D7-36CD-4D71-9CD5-5A6F84A599C1}"/>
                    </a:ext>
                  </a:extLst>
                </p14:cNvPr>
                <p14:cNvContentPartPr/>
                <p14:nvPr/>
              </p14:nvContentPartPr>
              <p14:xfrm>
                <a:off x="383371" y="5509012"/>
                <a:ext cx="201960" cy="770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38DD29D7-36CD-4D71-9CD5-5A6F84A599C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65371" y="5491012"/>
                  <a:ext cx="2376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DD3FB3D3-AE5C-4903-B839-E8A2BF9DE776}"/>
                    </a:ext>
                  </a:extLst>
                </p14:cNvPr>
                <p14:cNvContentPartPr/>
                <p14:nvPr/>
              </p14:nvContentPartPr>
              <p14:xfrm>
                <a:off x="620251" y="5426212"/>
                <a:ext cx="259560" cy="9612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DD3FB3D3-AE5C-4903-B839-E8A2BF9DE776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02251" y="5408212"/>
                  <a:ext cx="2952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A9E3972C-EA93-412B-9B3F-75BD7A49CB65}"/>
                    </a:ext>
                  </a:extLst>
                </p14:cNvPr>
                <p14:cNvContentPartPr/>
                <p14:nvPr/>
              </p14:nvContentPartPr>
              <p14:xfrm>
                <a:off x="952171" y="5091412"/>
                <a:ext cx="1789200" cy="5266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A9E3972C-EA93-412B-9B3F-75BD7A49CB65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34531" y="5073412"/>
                  <a:ext cx="1824840" cy="5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2A92E15A-3FC3-46AD-9D94-E8F49B9269D2}"/>
                    </a:ext>
                  </a:extLst>
                </p14:cNvPr>
                <p14:cNvContentPartPr/>
                <p14:nvPr/>
              </p14:nvContentPartPr>
              <p14:xfrm>
                <a:off x="2789251" y="5315332"/>
                <a:ext cx="276480" cy="1188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2A92E15A-3FC3-46AD-9D94-E8F49B9269D2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771611" y="5297692"/>
                  <a:ext cx="3121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DB4EDBF7-BA04-474E-9A85-19B852190F2E}"/>
                    </a:ext>
                  </a:extLst>
                </p14:cNvPr>
                <p14:cNvContentPartPr/>
                <p14:nvPr/>
              </p14:nvContentPartPr>
              <p14:xfrm>
                <a:off x="3417451" y="4962172"/>
                <a:ext cx="1127520" cy="4294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DB4EDBF7-BA04-474E-9A85-19B852190F2E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399451" y="4944532"/>
                  <a:ext cx="116316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1B6A164D-A5F8-4CEB-A5DF-1FC7DE64FA11}"/>
                    </a:ext>
                  </a:extLst>
                </p14:cNvPr>
                <p14:cNvContentPartPr/>
                <p14:nvPr/>
              </p14:nvContentPartPr>
              <p14:xfrm>
                <a:off x="164131" y="5704132"/>
                <a:ext cx="466920" cy="34920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1B6A164D-A5F8-4CEB-A5DF-1FC7DE64FA1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46131" y="5686492"/>
                  <a:ext cx="5025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7B92BA20-00D0-4445-83CB-D8BFE143472D}"/>
                    </a:ext>
                  </a:extLst>
                </p14:cNvPr>
                <p14:cNvContentPartPr/>
                <p14:nvPr/>
              </p14:nvContentPartPr>
              <p14:xfrm>
                <a:off x="595771" y="5849572"/>
                <a:ext cx="250560" cy="1231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7B92BA20-00D0-4445-83CB-D8BFE143472D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77771" y="5831932"/>
                  <a:ext cx="2862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69AC9E97-4DDB-4025-A163-3B7C09AA2FAA}"/>
                    </a:ext>
                  </a:extLst>
                </p14:cNvPr>
                <p14:cNvContentPartPr/>
                <p14:nvPr/>
              </p14:nvContentPartPr>
              <p14:xfrm>
                <a:off x="798811" y="5791972"/>
                <a:ext cx="8640" cy="147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69AC9E97-4DDB-4025-A163-3B7C09AA2FAA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81171" y="5774332"/>
                  <a:ext cx="442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FAE1EFA7-3885-4D31-8441-26EA856E1BCE}"/>
                    </a:ext>
                  </a:extLst>
                </p14:cNvPr>
                <p14:cNvContentPartPr/>
                <p14:nvPr/>
              </p14:nvContentPartPr>
              <p14:xfrm>
                <a:off x="830491" y="5688652"/>
                <a:ext cx="198360" cy="3416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FAE1EFA7-3885-4D31-8441-26EA856E1BCE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12491" y="5670652"/>
                  <a:ext cx="23400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4147772E-CBC3-4DFE-9BDA-64B917DBD634}"/>
                    </a:ext>
                  </a:extLst>
                </p14:cNvPr>
                <p14:cNvContentPartPr/>
                <p14:nvPr/>
              </p14:nvContentPartPr>
              <p14:xfrm>
                <a:off x="4365691" y="5575972"/>
                <a:ext cx="525960" cy="20628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4147772E-CBC3-4DFE-9BDA-64B917DBD63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4347691" y="5558332"/>
                  <a:ext cx="5616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23D9CEEE-AF96-4D6A-8214-F084207181C7}"/>
                    </a:ext>
                  </a:extLst>
                </p14:cNvPr>
                <p14:cNvContentPartPr/>
                <p14:nvPr/>
              </p14:nvContentPartPr>
              <p14:xfrm>
                <a:off x="4915051" y="5609812"/>
                <a:ext cx="91440" cy="1731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23D9CEEE-AF96-4D6A-8214-F084207181C7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4897051" y="5592172"/>
                  <a:ext cx="1270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10AAF2ED-9D3F-416F-BD70-FE012ED32074}"/>
                    </a:ext>
                  </a:extLst>
                </p14:cNvPr>
                <p14:cNvContentPartPr/>
                <p14:nvPr/>
              </p14:nvContentPartPr>
              <p14:xfrm>
                <a:off x="5032771" y="5630332"/>
                <a:ext cx="86040" cy="1695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10AAF2ED-9D3F-416F-BD70-FE012ED32074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015131" y="5612332"/>
                  <a:ext cx="1216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8F34F5F7-9C8E-4F42-BF5F-D59BCA393FF9}"/>
                    </a:ext>
                  </a:extLst>
                </p14:cNvPr>
                <p14:cNvContentPartPr/>
                <p14:nvPr/>
              </p14:nvContentPartPr>
              <p14:xfrm>
                <a:off x="5255251" y="5572732"/>
                <a:ext cx="218880" cy="18828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8F34F5F7-9C8E-4F42-BF5F-D59BCA393FF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5237251" y="5554732"/>
                  <a:ext cx="2545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CBD22FDD-0DCB-4A36-8457-3AAAC78ACB1E}"/>
                    </a:ext>
                  </a:extLst>
                </p14:cNvPr>
                <p14:cNvContentPartPr/>
                <p14:nvPr/>
              </p14:nvContentPartPr>
              <p14:xfrm>
                <a:off x="5516611" y="5692972"/>
                <a:ext cx="119880" cy="6768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CBD22FDD-0DCB-4A36-8457-3AAAC78ACB1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498971" y="5675332"/>
                  <a:ext cx="1555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7981329C-E58A-47BC-B32E-B790CA7DB779}"/>
                    </a:ext>
                  </a:extLst>
                </p14:cNvPr>
                <p14:cNvContentPartPr/>
                <p14:nvPr/>
              </p14:nvContentPartPr>
              <p14:xfrm>
                <a:off x="5662411" y="5455732"/>
                <a:ext cx="183240" cy="30024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7981329C-E58A-47BC-B32E-B790CA7DB779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644411" y="5438092"/>
                  <a:ext cx="21888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4BD05852-8183-4A4A-AEC3-21B90AC77E1B}"/>
                    </a:ext>
                  </a:extLst>
                </p14:cNvPr>
                <p14:cNvContentPartPr/>
                <p14:nvPr/>
              </p14:nvContentPartPr>
              <p14:xfrm>
                <a:off x="5790571" y="5493532"/>
                <a:ext cx="254880" cy="22932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4BD05852-8183-4A4A-AEC3-21B90AC77E1B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772931" y="5475892"/>
                  <a:ext cx="2905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E3D7DDB2-5DB3-44E1-8B3B-B5115D650AE4}"/>
                    </a:ext>
                  </a:extLst>
                </p14:cNvPr>
                <p14:cNvContentPartPr/>
                <p14:nvPr/>
              </p14:nvContentPartPr>
              <p14:xfrm>
                <a:off x="1379131" y="5785132"/>
                <a:ext cx="439200" cy="1926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E3D7DDB2-5DB3-44E1-8B3B-B5115D650AE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361131" y="5767492"/>
                  <a:ext cx="47484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942E7930-D7ED-47C4-810F-B9A2A1530F11}"/>
                    </a:ext>
                  </a:extLst>
                </p14:cNvPr>
                <p14:cNvContentPartPr/>
                <p14:nvPr/>
              </p14:nvContentPartPr>
              <p14:xfrm>
                <a:off x="1996531" y="5682172"/>
                <a:ext cx="258480" cy="41904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942E7930-D7ED-47C4-810F-B9A2A1530F11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978531" y="5664172"/>
                  <a:ext cx="294120" cy="45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C0CA45B5-B2FE-426A-85F2-CD9E41C2ECBA}"/>
                    </a:ext>
                  </a:extLst>
                </p14:cNvPr>
                <p14:cNvContentPartPr/>
                <p14:nvPr/>
              </p14:nvContentPartPr>
              <p14:xfrm>
                <a:off x="2441131" y="5723212"/>
                <a:ext cx="184320" cy="3308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C0CA45B5-B2FE-426A-85F2-CD9E41C2ECBA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423131" y="5705572"/>
                  <a:ext cx="2199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2CA806D4-3E3C-4EA3-A863-AFCCDD642A37}"/>
                    </a:ext>
                  </a:extLst>
                </p14:cNvPr>
                <p14:cNvContentPartPr/>
                <p14:nvPr/>
              </p14:nvContentPartPr>
              <p14:xfrm>
                <a:off x="2685571" y="5605132"/>
                <a:ext cx="461160" cy="36360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2CA806D4-3E3C-4EA3-A863-AFCCDD642A37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667931" y="5587492"/>
                  <a:ext cx="49680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FE039BC7-D3E8-46DD-A0A3-0C70C9966FA1}"/>
                    </a:ext>
                  </a:extLst>
                </p14:cNvPr>
                <p14:cNvContentPartPr/>
                <p14:nvPr/>
              </p14:nvContentPartPr>
              <p14:xfrm>
                <a:off x="3065371" y="5747332"/>
                <a:ext cx="244440" cy="1062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FE039BC7-D3E8-46DD-A0A3-0C70C9966FA1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047731" y="5729332"/>
                  <a:ext cx="2800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39FE2551-1CC7-4C26-ADFA-43E4981F1A9E}"/>
                    </a:ext>
                  </a:extLst>
                </p14:cNvPr>
                <p14:cNvContentPartPr/>
                <p14:nvPr/>
              </p14:nvContentPartPr>
              <p14:xfrm>
                <a:off x="3376051" y="5753812"/>
                <a:ext cx="70200" cy="4680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39FE2551-1CC7-4C26-ADFA-43E4981F1A9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358411" y="5736172"/>
                  <a:ext cx="1058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DF523D82-C3CC-4110-A211-EAFF51A3863A}"/>
                    </a:ext>
                  </a:extLst>
                </p14:cNvPr>
                <p14:cNvContentPartPr/>
                <p14:nvPr/>
              </p14:nvContentPartPr>
              <p14:xfrm>
                <a:off x="3381091" y="5695492"/>
                <a:ext cx="313200" cy="18324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DF523D82-C3CC-4110-A211-EAFF51A3863A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363451" y="5677852"/>
                  <a:ext cx="3488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16E34021-E795-478C-99FC-FB36138E167D}"/>
                    </a:ext>
                  </a:extLst>
                </p14:cNvPr>
                <p14:cNvContentPartPr/>
                <p14:nvPr/>
              </p14:nvContentPartPr>
              <p14:xfrm>
                <a:off x="3899131" y="5682172"/>
                <a:ext cx="202680" cy="15912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16E34021-E795-478C-99FC-FB36138E167D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881491" y="5664532"/>
                  <a:ext cx="2383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AD1CDF63-8BA2-44B6-A57A-CE653452836E}"/>
                    </a:ext>
                  </a:extLst>
                </p14:cNvPr>
                <p14:cNvContentPartPr/>
                <p14:nvPr/>
              </p14:nvContentPartPr>
              <p14:xfrm>
                <a:off x="3920011" y="5696212"/>
                <a:ext cx="185040" cy="14148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AD1CDF63-8BA2-44B6-A57A-CE653452836E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902011" y="5678212"/>
                  <a:ext cx="2206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7F40C1CE-208E-429D-9419-933F47B5CFDF}"/>
                    </a:ext>
                  </a:extLst>
                </p14:cNvPr>
                <p14:cNvContentPartPr/>
                <p14:nvPr/>
              </p14:nvContentPartPr>
              <p14:xfrm>
                <a:off x="1482091" y="6354292"/>
                <a:ext cx="214560" cy="4716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7F40C1CE-208E-429D-9419-933F47B5CFDF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464451" y="6336292"/>
                  <a:ext cx="2502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A0DBA9BE-3ACD-465B-80FE-7C2D3F2ADC8D}"/>
                    </a:ext>
                  </a:extLst>
                </p14:cNvPr>
                <p14:cNvContentPartPr/>
                <p14:nvPr/>
              </p14:nvContentPartPr>
              <p14:xfrm>
                <a:off x="1394611" y="6401812"/>
                <a:ext cx="105120" cy="1742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A0DBA9BE-3ACD-465B-80FE-7C2D3F2ADC8D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376971" y="6383812"/>
                  <a:ext cx="1407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145212B3-AFEF-413C-86D5-9C5343709E35}"/>
                    </a:ext>
                  </a:extLst>
                </p14:cNvPr>
                <p14:cNvContentPartPr/>
                <p14:nvPr/>
              </p14:nvContentPartPr>
              <p14:xfrm>
                <a:off x="1928131" y="6407572"/>
                <a:ext cx="247680" cy="8424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145212B3-AFEF-413C-86D5-9C5343709E3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910131" y="6389932"/>
                  <a:ext cx="283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92FAA66E-4DB8-488E-AA1E-FF3E4FAE2780}"/>
                    </a:ext>
                  </a:extLst>
                </p14:cNvPr>
                <p14:cNvContentPartPr/>
                <p14:nvPr/>
              </p14:nvContentPartPr>
              <p14:xfrm>
                <a:off x="2508811" y="6104452"/>
                <a:ext cx="233280" cy="21348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92FAA66E-4DB8-488E-AA1E-FF3E4FAE2780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490811" y="6086452"/>
                  <a:ext cx="26892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CE4A3B78-0D51-4A83-9C9E-6F9D6BCFB1FD}"/>
                    </a:ext>
                  </a:extLst>
                </p14:cNvPr>
                <p14:cNvContentPartPr/>
                <p14:nvPr/>
              </p14:nvContentPartPr>
              <p14:xfrm>
                <a:off x="2699611" y="6209572"/>
                <a:ext cx="135360" cy="17784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CE4A3B78-0D51-4A83-9C9E-6F9D6BCFB1FD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2681611" y="6191932"/>
                  <a:ext cx="1710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1E5C94A2-F13B-40C0-81D7-A5FDCDFCC0B6}"/>
                    </a:ext>
                  </a:extLst>
                </p14:cNvPr>
                <p14:cNvContentPartPr/>
                <p14:nvPr/>
              </p14:nvContentPartPr>
              <p14:xfrm>
                <a:off x="2368051" y="6451492"/>
                <a:ext cx="652320" cy="5112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1E5C94A2-F13B-40C0-81D7-A5FDCDFCC0B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2350411" y="6433852"/>
                  <a:ext cx="6879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45F38B76-60C8-4D47-887C-FB5344940EE4}"/>
                    </a:ext>
                  </a:extLst>
                </p14:cNvPr>
                <p14:cNvContentPartPr/>
                <p14:nvPr/>
              </p14:nvContentPartPr>
              <p14:xfrm>
                <a:off x="2614651" y="6556972"/>
                <a:ext cx="95040" cy="30888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45F38B76-60C8-4D47-887C-FB5344940EE4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2597011" y="6538972"/>
                  <a:ext cx="1306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F3AC22F6-5BD0-4422-8F01-0CC9CF2F0567}"/>
                    </a:ext>
                  </a:extLst>
                </p14:cNvPr>
                <p14:cNvContentPartPr/>
                <p14:nvPr/>
              </p14:nvContentPartPr>
              <p14:xfrm>
                <a:off x="2649571" y="6784492"/>
                <a:ext cx="190440" cy="27360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F3AC22F6-5BD0-4422-8F01-0CC9CF2F0567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2631931" y="6766492"/>
                  <a:ext cx="2260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0B2D3DE5-0542-478B-8F70-B1C851D5066E}"/>
                    </a:ext>
                  </a:extLst>
                </p14:cNvPr>
                <p14:cNvContentPartPr/>
                <p14:nvPr/>
              </p14:nvContentPartPr>
              <p14:xfrm>
                <a:off x="2793211" y="6527092"/>
                <a:ext cx="176040" cy="14112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0B2D3DE5-0542-478B-8F70-B1C851D5066E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2775211" y="6509092"/>
                  <a:ext cx="211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410ED09B-E9B7-49DF-8A4B-6B00FA4C30AC}"/>
                    </a:ext>
                  </a:extLst>
                </p14:cNvPr>
                <p14:cNvContentPartPr/>
                <p14:nvPr/>
              </p14:nvContentPartPr>
              <p14:xfrm>
                <a:off x="3508171" y="6227932"/>
                <a:ext cx="258120" cy="2304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410ED09B-E9B7-49DF-8A4B-6B00FA4C30AC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3490171" y="6209932"/>
                  <a:ext cx="29376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F6506031-C7C7-43C3-9FA7-1F6062F4563F}"/>
                    </a:ext>
                  </a:extLst>
                </p14:cNvPr>
                <p14:cNvContentPartPr/>
                <p14:nvPr/>
              </p14:nvContentPartPr>
              <p14:xfrm>
                <a:off x="3470371" y="6556612"/>
                <a:ext cx="264240" cy="2016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F6506031-C7C7-43C3-9FA7-1F6062F4563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452731" y="6538972"/>
                  <a:ext cx="299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B90C2ADE-AA82-437D-B640-51A7F03E7DE2}"/>
                    </a:ext>
                  </a:extLst>
                </p14:cNvPr>
                <p14:cNvContentPartPr/>
                <p14:nvPr/>
              </p14:nvContentPartPr>
              <p14:xfrm>
                <a:off x="4106491" y="6266812"/>
                <a:ext cx="187200" cy="17424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B90C2ADE-AA82-437D-B640-51A7F03E7DE2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4088851" y="6249172"/>
                  <a:ext cx="2228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3EEAAB9B-DF94-4EE8-A63A-2BEB154B9E7B}"/>
                    </a:ext>
                  </a:extLst>
                </p14:cNvPr>
                <p14:cNvContentPartPr/>
                <p14:nvPr/>
              </p14:nvContentPartPr>
              <p14:xfrm>
                <a:off x="4376131" y="6321172"/>
                <a:ext cx="102240" cy="12996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3EEAAB9B-DF94-4EE8-A63A-2BEB154B9E7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358491" y="6303532"/>
                  <a:ext cx="1378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D19F02C6-65DB-4F2A-BFCA-38881670FF90}"/>
                    </a:ext>
                  </a:extLst>
                </p14:cNvPr>
                <p14:cNvContentPartPr/>
                <p14:nvPr/>
              </p14:nvContentPartPr>
              <p14:xfrm>
                <a:off x="4467931" y="6290212"/>
                <a:ext cx="462240" cy="14976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D19F02C6-65DB-4F2A-BFCA-38881670FF9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4450291" y="6272212"/>
                  <a:ext cx="4978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132D7A66-53BD-4AC7-98E9-AE7F73DB0F2E}"/>
                    </a:ext>
                  </a:extLst>
                </p14:cNvPr>
                <p14:cNvContentPartPr/>
                <p14:nvPr/>
              </p14:nvContentPartPr>
              <p14:xfrm>
                <a:off x="4966891" y="6120652"/>
                <a:ext cx="507600" cy="30888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132D7A66-53BD-4AC7-98E9-AE7F73DB0F2E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4948891" y="6102652"/>
                  <a:ext cx="54324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BEBAFEE5-0118-4D68-8CA4-05B332788D6A}"/>
                    </a:ext>
                  </a:extLst>
                </p14:cNvPr>
                <p14:cNvContentPartPr/>
                <p14:nvPr/>
              </p14:nvContentPartPr>
              <p14:xfrm>
                <a:off x="5815411" y="6128932"/>
                <a:ext cx="146880" cy="28872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BEBAFEE5-0118-4D68-8CA4-05B332788D6A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5797411" y="6111292"/>
                  <a:ext cx="1825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0B45EAE7-C763-4E6F-9292-576E9A9A5360}"/>
                    </a:ext>
                  </a:extLst>
                </p14:cNvPr>
                <p14:cNvContentPartPr/>
                <p14:nvPr/>
              </p14:nvContentPartPr>
              <p14:xfrm>
                <a:off x="5772211" y="6279052"/>
                <a:ext cx="198360" cy="601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0B45EAE7-C763-4E6F-9292-576E9A9A536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5754211" y="6261052"/>
                  <a:ext cx="234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443134C4-56A7-4FE6-8B27-45B6B8C3C632}"/>
                    </a:ext>
                  </a:extLst>
                </p14:cNvPr>
                <p14:cNvContentPartPr/>
                <p14:nvPr/>
              </p14:nvContentPartPr>
              <p14:xfrm>
                <a:off x="6041491" y="6299932"/>
                <a:ext cx="687600" cy="15552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443134C4-56A7-4FE6-8B27-45B6B8C3C632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023491" y="6281932"/>
                  <a:ext cx="7232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CA78355B-EC01-4417-AB51-7EF238C6584E}"/>
                    </a:ext>
                  </a:extLst>
                </p14:cNvPr>
                <p14:cNvContentPartPr/>
                <p14:nvPr/>
              </p14:nvContentPartPr>
              <p14:xfrm>
                <a:off x="6630811" y="6249172"/>
                <a:ext cx="498240" cy="17424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CA78355B-EC01-4417-AB51-7EF238C6584E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6613171" y="6231532"/>
                  <a:ext cx="5338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52BD3FA3-301A-4E22-BD16-366EABA321AC}"/>
                    </a:ext>
                  </a:extLst>
                </p14:cNvPr>
                <p14:cNvContentPartPr/>
                <p14:nvPr/>
              </p14:nvContentPartPr>
              <p14:xfrm>
                <a:off x="7224091" y="6145492"/>
                <a:ext cx="1122480" cy="25164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52BD3FA3-301A-4E22-BD16-366EABA321AC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7206451" y="6127492"/>
                  <a:ext cx="115812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4E30772C-D13F-4364-93DA-2C94E980FB0F}"/>
                    </a:ext>
                  </a:extLst>
                </p14:cNvPr>
                <p14:cNvContentPartPr/>
                <p14:nvPr/>
              </p14:nvContentPartPr>
              <p14:xfrm>
                <a:off x="8614771" y="6175372"/>
                <a:ext cx="420480" cy="2095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4E30772C-D13F-4364-93DA-2C94E980FB0F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597131" y="6157732"/>
                  <a:ext cx="4561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A9DE81A8-25E5-4602-A3C1-0D271080AD5D}"/>
                    </a:ext>
                  </a:extLst>
                </p14:cNvPr>
                <p14:cNvContentPartPr/>
                <p14:nvPr/>
              </p14:nvContentPartPr>
              <p14:xfrm>
                <a:off x="8912131" y="6091852"/>
                <a:ext cx="85320" cy="273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A9DE81A8-25E5-4602-A3C1-0D271080AD5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894491" y="6074212"/>
                  <a:ext cx="1209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ED3DEF1-6488-461B-9D17-9B787A6C2603}"/>
                    </a:ext>
                  </a:extLst>
                </p14:cNvPr>
                <p14:cNvContentPartPr/>
                <p14:nvPr/>
              </p14:nvContentPartPr>
              <p14:xfrm>
                <a:off x="9018331" y="6154492"/>
                <a:ext cx="168480" cy="2106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FED3DEF1-6488-461B-9D17-9B787A6C2603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000331" y="6136852"/>
                  <a:ext cx="2041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876E252E-E4D0-479A-8A93-BA325BBD0E1C}"/>
                    </a:ext>
                  </a:extLst>
                </p14:cNvPr>
                <p14:cNvContentPartPr/>
                <p14:nvPr/>
              </p14:nvContentPartPr>
              <p14:xfrm>
                <a:off x="9016531" y="6225412"/>
                <a:ext cx="465840" cy="14904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876E252E-E4D0-479A-8A93-BA325BBD0E1C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998891" y="6207412"/>
                  <a:ext cx="5014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7F35CED0-BFC3-4F08-AEF5-25321E0E8208}"/>
                    </a:ext>
                  </a:extLst>
                </p14:cNvPr>
                <p14:cNvContentPartPr/>
                <p14:nvPr/>
              </p14:nvContentPartPr>
              <p14:xfrm>
                <a:off x="8140291" y="6583252"/>
                <a:ext cx="329760" cy="29196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7F35CED0-BFC3-4F08-AEF5-25321E0E8208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122291" y="6565252"/>
                  <a:ext cx="36540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50B8EE0D-2760-4B23-960B-753EE41A8515}"/>
                    </a:ext>
                  </a:extLst>
                </p14:cNvPr>
                <p14:cNvContentPartPr/>
                <p14:nvPr/>
              </p14:nvContentPartPr>
              <p14:xfrm>
                <a:off x="8627011" y="6450772"/>
                <a:ext cx="1156680" cy="33912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50B8EE0D-2760-4B23-960B-753EE41A851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609011" y="6433132"/>
                  <a:ext cx="1192320" cy="37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CEDEB3A-53E1-47B5-8AE4-409E57F19496}"/>
                  </a:ext>
                </a:extLst>
              </p14:cNvPr>
              <p14:cNvContentPartPr/>
              <p14:nvPr/>
            </p14:nvContentPartPr>
            <p14:xfrm>
              <a:off x="929198" y="6133832"/>
              <a:ext cx="260280" cy="684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CEDEB3A-53E1-47B5-8AE4-409E57F19496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911558" y="6116192"/>
                <a:ext cx="2959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1B220CB-B4E1-4CDE-BD7D-34173C000B20}"/>
                  </a:ext>
                </a:extLst>
              </p14:cNvPr>
              <p14:cNvContentPartPr/>
              <p14:nvPr/>
            </p14:nvContentPartPr>
            <p14:xfrm>
              <a:off x="3027998" y="6158672"/>
              <a:ext cx="194400" cy="89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1B220CB-B4E1-4CDE-BD7D-34173C000B20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3010358" y="6140672"/>
                <a:ext cx="230040" cy="93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60" name="Group 59">
            <a:extLst>
              <a:ext uri="{FF2B5EF4-FFF2-40B4-BE49-F238E27FC236}">
                <a16:creationId xmlns:a16="http://schemas.microsoft.com/office/drawing/2014/main" id="{4FF3EBCC-4AF0-4EDF-BFAD-1AC458EE12B6}"/>
              </a:ext>
            </a:extLst>
          </p:cNvPr>
          <p:cNvGrpSpPr/>
          <p:nvPr/>
        </p:nvGrpSpPr>
        <p:grpSpPr>
          <a:xfrm>
            <a:off x="3020438" y="4280192"/>
            <a:ext cx="2504160" cy="833760"/>
            <a:chOff x="3020438" y="4280192"/>
            <a:chExt cx="2504160" cy="83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161A16C-0DAF-435B-A05F-2D74C029E5A2}"/>
                    </a:ext>
                  </a:extLst>
                </p14:cNvPr>
                <p14:cNvContentPartPr/>
                <p14:nvPr/>
              </p14:nvContentPartPr>
              <p14:xfrm>
                <a:off x="3020438" y="4410152"/>
                <a:ext cx="113040" cy="4917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161A16C-0DAF-435B-A05F-2D74C029E5A2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002438" y="4392512"/>
                  <a:ext cx="148680" cy="52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BA038BB-96B1-4AD8-A1A9-83E9B79C704A}"/>
                    </a:ext>
                  </a:extLst>
                </p14:cNvPr>
                <p14:cNvContentPartPr/>
                <p14:nvPr/>
              </p14:nvContentPartPr>
              <p14:xfrm>
                <a:off x="3177758" y="4514912"/>
                <a:ext cx="8280" cy="2365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BA038BB-96B1-4AD8-A1A9-83E9B79C704A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160118" y="4496912"/>
                  <a:ext cx="43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45E8B36D-7671-4253-B85F-7FA091299B09}"/>
                    </a:ext>
                  </a:extLst>
                </p14:cNvPr>
                <p14:cNvContentPartPr/>
                <p14:nvPr/>
              </p14:nvContentPartPr>
              <p14:xfrm>
                <a:off x="3175598" y="4485392"/>
                <a:ext cx="129600" cy="13068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45E8B36D-7671-4253-B85F-7FA091299B09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157598" y="4467752"/>
                  <a:ext cx="1652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AEAC899B-B08A-41DF-8033-90237557E31E}"/>
                    </a:ext>
                  </a:extLst>
                </p14:cNvPr>
                <p14:cNvContentPartPr/>
                <p14:nvPr/>
              </p14:nvContentPartPr>
              <p14:xfrm>
                <a:off x="3308438" y="4388192"/>
                <a:ext cx="403200" cy="3441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AEAC899B-B08A-41DF-8033-90237557E31E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290438" y="4370192"/>
                  <a:ext cx="43884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C61C250-F2A2-4D89-960D-45D8AE24D263}"/>
                    </a:ext>
                  </a:extLst>
                </p14:cNvPr>
                <p14:cNvContentPartPr/>
                <p14:nvPr/>
              </p14:nvContentPartPr>
              <p14:xfrm>
                <a:off x="3668078" y="4522112"/>
                <a:ext cx="239040" cy="1357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C61C250-F2A2-4D89-960D-45D8AE24D263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650078" y="4504112"/>
                  <a:ext cx="2746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1BA54F9-8A86-4D4A-9ED9-2CCF36C89810}"/>
                    </a:ext>
                  </a:extLst>
                </p14:cNvPr>
                <p14:cNvContentPartPr/>
                <p14:nvPr/>
              </p14:nvContentPartPr>
              <p14:xfrm>
                <a:off x="3890918" y="4499072"/>
                <a:ext cx="223560" cy="1468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E1BA54F9-8A86-4D4A-9ED9-2CCF36C8981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873278" y="4481072"/>
                  <a:ext cx="2592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1FBCDC0-C300-472D-AF3E-26293329C35B}"/>
                    </a:ext>
                  </a:extLst>
                </p14:cNvPr>
                <p14:cNvContentPartPr/>
                <p14:nvPr/>
              </p14:nvContentPartPr>
              <p14:xfrm>
                <a:off x="4303118" y="4539392"/>
                <a:ext cx="72720" cy="234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1FBCDC0-C300-472D-AF3E-26293329C35B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285478" y="4521752"/>
                  <a:ext cx="1083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6D908223-C59B-4A12-B417-C563CC31C571}"/>
                    </a:ext>
                  </a:extLst>
                </p14:cNvPr>
                <p14:cNvContentPartPr/>
                <p14:nvPr/>
              </p14:nvContentPartPr>
              <p14:xfrm>
                <a:off x="4528478" y="4415192"/>
                <a:ext cx="102240" cy="2772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6D908223-C59B-4A12-B417-C563CC31C571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510838" y="4397552"/>
                  <a:ext cx="13788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22A64E1-C3E5-4408-A7F6-BB8349CB731B}"/>
                    </a:ext>
                  </a:extLst>
                </p14:cNvPr>
                <p14:cNvContentPartPr/>
                <p14:nvPr/>
              </p14:nvContentPartPr>
              <p14:xfrm>
                <a:off x="4673918" y="4280192"/>
                <a:ext cx="403200" cy="3492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22A64E1-C3E5-4408-A7F6-BB8349CB731B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655918" y="4262192"/>
                  <a:ext cx="43884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24637B8F-62C1-4890-BDFC-442BA7D009FC}"/>
                    </a:ext>
                  </a:extLst>
                </p14:cNvPr>
                <p14:cNvContentPartPr/>
                <p14:nvPr/>
              </p14:nvContentPartPr>
              <p14:xfrm>
                <a:off x="5038958" y="4464512"/>
                <a:ext cx="188280" cy="871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24637B8F-62C1-4890-BDFC-442BA7D009FC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5020958" y="4446872"/>
                  <a:ext cx="223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D2095C5-7622-4DE0-B36E-FFF37B6E164C}"/>
                    </a:ext>
                  </a:extLst>
                </p14:cNvPr>
                <p14:cNvContentPartPr/>
                <p14:nvPr/>
              </p14:nvContentPartPr>
              <p14:xfrm>
                <a:off x="5261438" y="4460552"/>
                <a:ext cx="61560" cy="792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D2095C5-7622-4DE0-B36E-FFF37B6E164C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5243438" y="4442912"/>
                  <a:ext cx="972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5184E1D-C2B3-46F0-AC02-3165C0EDD608}"/>
                    </a:ext>
                  </a:extLst>
                </p14:cNvPr>
                <p14:cNvContentPartPr/>
                <p14:nvPr/>
              </p14:nvContentPartPr>
              <p14:xfrm>
                <a:off x="3255158" y="4860512"/>
                <a:ext cx="104400" cy="1018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5184E1D-C2B3-46F0-AC02-3165C0EDD60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237158" y="4842512"/>
                  <a:ext cx="1400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481C1BE7-00E5-406D-ACB0-79B9F0F289FE}"/>
                    </a:ext>
                  </a:extLst>
                </p14:cNvPr>
                <p14:cNvContentPartPr/>
                <p14:nvPr/>
              </p14:nvContentPartPr>
              <p14:xfrm>
                <a:off x="3254078" y="4785272"/>
                <a:ext cx="6480" cy="4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481C1BE7-00E5-406D-ACB0-79B9F0F289FE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236078" y="4767272"/>
                  <a:ext cx="421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59CA92E-049A-48F5-854E-B509EF9366D5}"/>
                    </a:ext>
                  </a:extLst>
                </p14:cNvPr>
                <p14:cNvContentPartPr/>
                <p14:nvPr/>
              </p14:nvContentPartPr>
              <p14:xfrm>
                <a:off x="3306278" y="4747112"/>
                <a:ext cx="316800" cy="2214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59CA92E-049A-48F5-854E-B509EF9366D5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3288278" y="4729112"/>
                  <a:ext cx="35244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711B69DE-7890-4E63-9292-64873E9D2080}"/>
                    </a:ext>
                  </a:extLst>
                </p14:cNvPr>
                <p14:cNvContentPartPr/>
                <p14:nvPr/>
              </p14:nvContentPartPr>
              <p14:xfrm>
                <a:off x="3587078" y="4844312"/>
                <a:ext cx="101160" cy="475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711B69DE-7890-4E63-9292-64873E9D2080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3569078" y="4826312"/>
                  <a:ext cx="1368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91F5E1E4-D9F4-494E-AFE9-647072062DD7}"/>
                    </a:ext>
                  </a:extLst>
                </p14:cNvPr>
                <p14:cNvContentPartPr/>
                <p14:nvPr/>
              </p14:nvContentPartPr>
              <p14:xfrm>
                <a:off x="3691478" y="4825232"/>
                <a:ext cx="472320" cy="1112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91F5E1E4-D9F4-494E-AFE9-647072062DD7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3673838" y="4807232"/>
                  <a:ext cx="5079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DB7A808D-3413-44DD-B1CF-1A50747B7A9A}"/>
                    </a:ext>
                  </a:extLst>
                </p14:cNvPr>
                <p14:cNvContentPartPr/>
                <p14:nvPr/>
              </p14:nvContentPartPr>
              <p14:xfrm>
                <a:off x="4212038" y="4685552"/>
                <a:ext cx="166680" cy="2336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DB7A808D-3413-44DD-B1CF-1A50747B7A9A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194398" y="4667552"/>
                  <a:ext cx="20232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9F7F120-2975-4E55-84A4-F493D9DDCE4B}"/>
                    </a:ext>
                  </a:extLst>
                </p14:cNvPr>
                <p14:cNvContentPartPr/>
                <p14:nvPr/>
              </p14:nvContentPartPr>
              <p14:xfrm>
                <a:off x="4334798" y="4805792"/>
                <a:ext cx="213840" cy="810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9F7F120-2975-4E55-84A4-F493D9DDCE4B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4316798" y="4788152"/>
                  <a:ext cx="2494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45241EE2-2060-434F-B509-8AE4DB042611}"/>
                    </a:ext>
                  </a:extLst>
                </p14:cNvPr>
                <p14:cNvContentPartPr/>
                <p14:nvPr/>
              </p14:nvContentPartPr>
              <p14:xfrm>
                <a:off x="4480238" y="4711832"/>
                <a:ext cx="416160" cy="1882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45241EE2-2060-434F-B509-8AE4DB042611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462598" y="4694192"/>
                  <a:ext cx="4518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CEA2A61D-8DE2-4EB0-A5DB-9E7225CD66E0}"/>
                    </a:ext>
                  </a:extLst>
                </p14:cNvPr>
                <p14:cNvContentPartPr/>
                <p14:nvPr/>
              </p14:nvContentPartPr>
              <p14:xfrm>
                <a:off x="5013758" y="4743872"/>
                <a:ext cx="189720" cy="1677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CEA2A61D-8DE2-4EB0-A5DB-9E7225CD66E0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996118" y="4725872"/>
                  <a:ext cx="2253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F31C9B4C-7247-4DCE-924C-8703E7EDB2EF}"/>
                    </a:ext>
                  </a:extLst>
                </p14:cNvPr>
                <p14:cNvContentPartPr/>
                <p14:nvPr/>
              </p14:nvContentPartPr>
              <p14:xfrm>
                <a:off x="5171798" y="4759712"/>
                <a:ext cx="192600" cy="1702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F31C9B4C-7247-4DCE-924C-8703E7EDB2EF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153798" y="4741712"/>
                  <a:ext cx="2282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3910E11-C519-437C-A524-9493DE337BCB}"/>
                    </a:ext>
                  </a:extLst>
                </p14:cNvPr>
                <p14:cNvContentPartPr/>
                <p14:nvPr/>
              </p14:nvContentPartPr>
              <p14:xfrm>
                <a:off x="5317238" y="4818752"/>
                <a:ext cx="90000" cy="482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3910E11-C519-437C-A524-9493DE337BCB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5299598" y="4801112"/>
                  <a:ext cx="1256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2B9D2D4-7446-49E8-88E6-D10268F5421F}"/>
                    </a:ext>
                  </a:extLst>
                </p14:cNvPr>
                <p14:cNvContentPartPr/>
                <p14:nvPr/>
              </p14:nvContentPartPr>
              <p14:xfrm>
                <a:off x="5343518" y="4668632"/>
                <a:ext cx="181080" cy="4453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2B9D2D4-7446-49E8-88E6-D10268F5421F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5325518" y="4650992"/>
                  <a:ext cx="216720" cy="480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152281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C8915A38-90F2-41B5-A524-4F7F027E4891}"/>
                  </a:ext>
                </a:extLst>
              </p14:cNvPr>
              <p14:cNvContentPartPr/>
              <p14:nvPr/>
            </p14:nvContentPartPr>
            <p14:xfrm>
              <a:off x="3301531" y="4264492"/>
              <a:ext cx="29160" cy="11628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C8915A38-90F2-41B5-A524-4F7F027E489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83531" y="4246852"/>
                <a:ext cx="64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65993864-B237-4105-8B88-F02B7D961475}"/>
                  </a:ext>
                </a:extLst>
              </p14:cNvPr>
              <p14:cNvContentPartPr/>
              <p14:nvPr/>
            </p14:nvContentPartPr>
            <p14:xfrm>
              <a:off x="5126371" y="3739612"/>
              <a:ext cx="133200" cy="3200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65993864-B237-4105-8B88-F02B7D96147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731" y="3721972"/>
                <a:ext cx="168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B16D06A5-2DE5-4A6B-B374-841AEAF74618}"/>
                  </a:ext>
                </a:extLst>
              </p14:cNvPr>
              <p14:cNvContentPartPr/>
              <p14:nvPr/>
            </p14:nvContentPartPr>
            <p14:xfrm>
              <a:off x="8241811" y="3658972"/>
              <a:ext cx="1293480" cy="5238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B16D06A5-2DE5-4A6B-B374-841AEAF7461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224171" y="3641332"/>
                <a:ext cx="1329120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5AB72DAD-8650-46B9-BEDB-CEC80D578023}"/>
                  </a:ext>
                </a:extLst>
              </p14:cNvPr>
              <p14:cNvContentPartPr/>
              <p14:nvPr/>
            </p14:nvContentPartPr>
            <p14:xfrm>
              <a:off x="978811" y="4395532"/>
              <a:ext cx="984240" cy="3999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5AB72DAD-8650-46B9-BEDB-CEC80D57802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0811" y="4377516"/>
                <a:ext cx="1019880" cy="435632"/>
              </a:xfrm>
              <a:prstGeom prst="rect">
                <a:avLst/>
              </a:prstGeom>
            </p:spPr>
          </p:pic>
        </mc:Fallback>
      </mc:AlternateContent>
      <p:grpSp>
        <p:nvGrpSpPr>
          <p:cNvPr id="237" name="Group 236">
            <a:extLst>
              <a:ext uri="{FF2B5EF4-FFF2-40B4-BE49-F238E27FC236}">
                <a16:creationId xmlns:a16="http://schemas.microsoft.com/office/drawing/2014/main" id="{282532B7-87DB-4080-B4BC-D17C7342A5A4}"/>
              </a:ext>
            </a:extLst>
          </p:cNvPr>
          <p:cNvGrpSpPr/>
          <p:nvPr/>
        </p:nvGrpSpPr>
        <p:grpSpPr>
          <a:xfrm>
            <a:off x="307411" y="127372"/>
            <a:ext cx="9602280" cy="4529520"/>
            <a:chOff x="307411" y="127372"/>
            <a:chExt cx="9602280" cy="452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BD07EBDB-EB79-4C0D-A327-29F3FD8F5684}"/>
                    </a:ext>
                  </a:extLst>
                </p14:cNvPr>
                <p14:cNvContentPartPr/>
                <p14:nvPr/>
              </p14:nvContentPartPr>
              <p14:xfrm>
                <a:off x="647971" y="256252"/>
                <a:ext cx="32400" cy="29772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BD07EBDB-EB79-4C0D-A327-29F3FD8F568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30331" y="238252"/>
                  <a:ext cx="6804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F70AE7B-6517-465E-A95A-F3E14F8A28B8}"/>
                    </a:ext>
                  </a:extLst>
                </p14:cNvPr>
                <p14:cNvContentPartPr/>
                <p14:nvPr/>
              </p14:nvContentPartPr>
              <p14:xfrm>
                <a:off x="810331" y="244372"/>
                <a:ext cx="21960" cy="3211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F70AE7B-6517-465E-A95A-F3E14F8A28B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92691" y="226732"/>
                  <a:ext cx="5760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B72DD60-B521-4634-AC62-784495029B8A}"/>
                    </a:ext>
                  </a:extLst>
                </p14:cNvPr>
                <p14:cNvContentPartPr/>
                <p14:nvPr/>
              </p14:nvContentPartPr>
              <p14:xfrm>
                <a:off x="703051" y="292972"/>
                <a:ext cx="511920" cy="266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B72DD60-B521-4634-AC62-784495029B8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85411" y="274972"/>
                  <a:ext cx="54756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45E5391-F217-4CDA-8025-AF923E6DC8FB}"/>
                    </a:ext>
                  </a:extLst>
                </p14:cNvPr>
                <p14:cNvContentPartPr/>
                <p14:nvPr/>
              </p14:nvContentPartPr>
              <p14:xfrm>
                <a:off x="1239811" y="224572"/>
                <a:ext cx="420840" cy="4420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45E5391-F217-4CDA-8025-AF923E6DC8F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222171" y="206932"/>
                  <a:ext cx="45648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1B3F2721-422A-4A1D-BBA8-B77997FFDE92}"/>
                    </a:ext>
                  </a:extLst>
                </p14:cNvPr>
                <p14:cNvContentPartPr/>
                <p14:nvPr/>
              </p14:nvContentPartPr>
              <p14:xfrm>
                <a:off x="1928851" y="131332"/>
                <a:ext cx="874440" cy="5220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1B3F2721-422A-4A1D-BBA8-B77997FFDE9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0851" y="113332"/>
                  <a:ext cx="910080" cy="55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BC1307C-F13E-4431-A997-3C876DE3351D}"/>
                    </a:ext>
                  </a:extLst>
                </p14:cNvPr>
                <p14:cNvContentPartPr/>
                <p14:nvPr/>
              </p14:nvContentPartPr>
              <p14:xfrm>
                <a:off x="2704651" y="340492"/>
                <a:ext cx="651960" cy="1645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BC1307C-F13E-4431-A997-3C876DE3351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687011" y="322852"/>
                  <a:ext cx="6876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8A709B23-A1B0-4198-98D1-78DD396D850D}"/>
                    </a:ext>
                  </a:extLst>
                </p14:cNvPr>
                <p14:cNvContentPartPr/>
                <p14:nvPr/>
              </p14:nvContentPartPr>
              <p14:xfrm>
                <a:off x="3580171" y="131332"/>
                <a:ext cx="755280" cy="3780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8A709B23-A1B0-4198-98D1-78DD396D850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562531" y="113332"/>
                  <a:ext cx="79092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CB3FBFC-1F0A-496C-8E54-E69ACD73C091}"/>
                    </a:ext>
                  </a:extLst>
                </p14:cNvPr>
                <p14:cNvContentPartPr/>
                <p14:nvPr/>
              </p14:nvContentPartPr>
              <p14:xfrm>
                <a:off x="4195771" y="275692"/>
                <a:ext cx="728640" cy="2736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CB3FBFC-1F0A-496C-8E54-E69ACD73C09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177771" y="258052"/>
                  <a:ext cx="7642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6D47ED0-8D3E-4DF6-BF61-F6B930B8AE1E}"/>
                    </a:ext>
                  </a:extLst>
                </p14:cNvPr>
                <p14:cNvContentPartPr/>
                <p14:nvPr/>
              </p14:nvContentPartPr>
              <p14:xfrm>
                <a:off x="4796251" y="127372"/>
                <a:ext cx="331920" cy="3758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6D47ED0-8D3E-4DF6-BF61-F6B930B8AE1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778611" y="109732"/>
                  <a:ext cx="36756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893185C-6F8A-4CF4-819C-516FA1AEC7C5}"/>
                    </a:ext>
                  </a:extLst>
                </p14:cNvPr>
                <p14:cNvContentPartPr/>
                <p14:nvPr/>
              </p14:nvContentPartPr>
              <p14:xfrm>
                <a:off x="5099011" y="261292"/>
                <a:ext cx="338400" cy="2138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893185C-6F8A-4CF4-819C-516FA1AEC7C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081011" y="243652"/>
                  <a:ext cx="37404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7F3251A-C8BB-48A7-B3EF-695D164BA9A3}"/>
                    </a:ext>
                  </a:extLst>
                </p14:cNvPr>
                <p14:cNvContentPartPr/>
                <p14:nvPr/>
              </p14:nvContentPartPr>
              <p14:xfrm>
                <a:off x="5502211" y="257332"/>
                <a:ext cx="403560" cy="3096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7F3251A-C8BB-48A7-B3EF-695D164BA9A3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484211" y="239332"/>
                  <a:ext cx="43920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220DD75-4705-4B35-B6B3-001D2307078E}"/>
                    </a:ext>
                  </a:extLst>
                </p14:cNvPr>
                <p14:cNvContentPartPr/>
                <p14:nvPr/>
              </p14:nvContentPartPr>
              <p14:xfrm>
                <a:off x="529891" y="703012"/>
                <a:ext cx="5450760" cy="111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220DD75-4705-4B35-B6B3-001D2307078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11891" y="685012"/>
                  <a:ext cx="54864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771ED98D-1346-467E-AB9A-BB188A2A12CE}"/>
                    </a:ext>
                  </a:extLst>
                </p14:cNvPr>
                <p14:cNvContentPartPr/>
                <p14:nvPr/>
              </p14:nvContentPartPr>
              <p14:xfrm>
                <a:off x="582451" y="997852"/>
                <a:ext cx="211680" cy="4114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771ED98D-1346-467E-AB9A-BB188A2A12C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64451" y="979852"/>
                  <a:ext cx="247320" cy="44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BCCFAB6-2439-4982-AEF5-159862C42C78}"/>
                    </a:ext>
                  </a:extLst>
                </p14:cNvPr>
                <p14:cNvContentPartPr/>
                <p14:nvPr/>
              </p14:nvContentPartPr>
              <p14:xfrm>
                <a:off x="804931" y="1237252"/>
                <a:ext cx="55800" cy="3574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BCCFAB6-2439-4982-AEF5-159862C42C7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87291" y="1219252"/>
                  <a:ext cx="9144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07117AB-7A4F-49A5-947B-D5CB2E876354}"/>
                    </a:ext>
                  </a:extLst>
                </p14:cNvPr>
                <p14:cNvContentPartPr/>
                <p14:nvPr/>
              </p14:nvContentPartPr>
              <p14:xfrm>
                <a:off x="916891" y="1016212"/>
                <a:ext cx="547560" cy="431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07117AB-7A4F-49A5-947B-D5CB2E87635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99251" y="998572"/>
                  <a:ext cx="58320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1EE0939-D470-49D1-B04A-5690A390F1FE}"/>
                    </a:ext>
                  </a:extLst>
                </p14:cNvPr>
                <p14:cNvContentPartPr/>
                <p14:nvPr/>
              </p14:nvContentPartPr>
              <p14:xfrm>
                <a:off x="1548331" y="1259932"/>
                <a:ext cx="287280" cy="1951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1EE0939-D470-49D1-B04A-5690A390F1F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530331" y="1242292"/>
                  <a:ext cx="3229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6F94AA00-6CE7-414B-B37C-348632E2ED18}"/>
                    </a:ext>
                  </a:extLst>
                </p14:cNvPr>
                <p14:cNvContentPartPr/>
                <p14:nvPr/>
              </p14:nvContentPartPr>
              <p14:xfrm>
                <a:off x="2196331" y="1229332"/>
                <a:ext cx="20160" cy="3034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6F94AA00-6CE7-414B-B37C-348632E2ED1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178691" y="1211332"/>
                  <a:ext cx="5580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62AC979-5B29-4905-88A7-53AAA908A610}"/>
                    </a:ext>
                  </a:extLst>
                </p14:cNvPr>
                <p14:cNvContentPartPr/>
                <p14:nvPr/>
              </p14:nvContentPartPr>
              <p14:xfrm>
                <a:off x="2175091" y="1102972"/>
                <a:ext cx="192960" cy="2264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62AC979-5B29-4905-88A7-53AAA908A61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157091" y="1084972"/>
                  <a:ext cx="2286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7431F8CC-FFEB-40FE-AF9C-E24E6ECF67BA}"/>
                    </a:ext>
                  </a:extLst>
                </p14:cNvPr>
                <p14:cNvContentPartPr/>
                <p14:nvPr/>
              </p14:nvContentPartPr>
              <p14:xfrm>
                <a:off x="2405131" y="1021972"/>
                <a:ext cx="310320" cy="396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7431F8CC-FFEB-40FE-AF9C-E24E6ECF67B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387131" y="1004332"/>
                  <a:ext cx="34596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9D8D2A3-DF07-48D1-A028-57E04D9E072B}"/>
                    </a:ext>
                  </a:extLst>
                </p14:cNvPr>
                <p14:cNvContentPartPr/>
                <p14:nvPr/>
              </p14:nvContentPartPr>
              <p14:xfrm>
                <a:off x="2793931" y="1095052"/>
                <a:ext cx="123840" cy="3877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9D8D2A3-DF07-48D1-A028-57E04D9E072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775931" y="1077412"/>
                  <a:ext cx="159480" cy="42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FF2BBA0-A05C-4CA9-A66A-423B6100A0BA}"/>
                    </a:ext>
                  </a:extLst>
                </p14:cNvPr>
                <p14:cNvContentPartPr/>
                <p14:nvPr/>
              </p14:nvContentPartPr>
              <p14:xfrm>
                <a:off x="2855131" y="1231492"/>
                <a:ext cx="211320" cy="540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FF2BBA0-A05C-4CA9-A66A-423B6100A0B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837491" y="1213852"/>
                  <a:ext cx="2469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CB35FDAD-6476-4980-B58F-136FFD836CAF}"/>
                    </a:ext>
                  </a:extLst>
                </p14:cNvPr>
                <p14:cNvContentPartPr/>
                <p14:nvPr/>
              </p14:nvContentPartPr>
              <p14:xfrm>
                <a:off x="8479771" y="1189372"/>
                <a:ext cx="104760" cy="1062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CB35FDAD-6476-4980-B58F-136FFD836CA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461771" y="1171732"/>
                  <a:ext cx="140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8EFD32D8-F746-4C88-9E47-865F92276169}"/>
                    </a:ext>
                  </a:extLst>
                </p14:cNvPr>
                <p14:cNvContentPartPr/>
                <p14:nvPr/>
              </p14:nvContentPartPr>
              <p14:xfrm>
                <a:off x="389491" y="1790572"/>
                <a:ext cx="171000" cy="4705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8EFD32D8-F746-4C88-9E47-865F9227616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71491" y="1772572"/>
                  <a:ext cx="206640" cy="50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B9938A75-28B5-4CA2-B0AC-E311B219DF07}"/>
                    </a:ext>
                  </a:extLst>
                </p14:cNvPr>
                <p14:cNvContentPartPr/>
                <p14:nvPr/>
              </p14:nvContentPartPr>
              <p14:xfrm>
                <a:off x="365011" y="1829812"/>
                <a:ext cx="742680" cy="3697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B9938A75-28B5-4CA2-B0AC-E311B219DF0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47011" y="1811812"/>
                  <a:ext cx="77832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7498D8BF-CABC-4928-8964-5FB39C6E2E6C}"/>
                    </a:ext>
                  </a:extLst>
                </p14:cNvPr>
                <p14:cNvContentPartPr/>
                <p14:nvPr/>
              </p14:nvContentPartPr>
              <p14:xfrm>
                <a:off x="1540051" y="1803892"/>
                <a:ext cx="278640" cy="4104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7498D8BF-CABC-4928-8964-5FB39C6E2E6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522411" y="1786252"/>
                  <a:ext cx="314280" cy="44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0E4EA38D-586F-44DB-B13A-5DAD0CC826D4}"/>
                    </a:ext>
                  </a:extLst>
                </p14:cNvPr>
                <p14:cNvContentPartPr/>
                <p14:nvPr/>
              </p14:nvContentPartPr>
              <p14:xfrm>
                <a:off x="1687651" y="1994692"/>
                <a:ext cx="798840" cy="2160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0E4EA38D-586F-44DB-B13A-5DAD0CC826D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70011" y="1977052"/>
                  <a:ext cx="83448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CE72A998-2BF4-46F8-8C9D-D87910A35E6D}"/>
                    </a:ext>
                  </a:extLst>
                </p14:cNvPr>
                <p14:cNvContentPartPr/>
                <p14:nvPr/>
              </p14:nvContentPartPr>
              <p14:xfrm>
                <a:off x="2360491" y="1661692"/>
                <a:ext cx="308880" cy="4824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CE72A998-2BF4-46F8-8C9D-D87910A35E6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342851" y="1643692"/>
                  <a:ext cx="344520" cy="51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27D66725-7111-434D-82DA-C1D111A8F1E1}"/>
                    </a:ext>
                  </a:extLst>
                </p14:cNvPr>
                <p14:cNvContentPartPr/>
                <p14:nvPr/>
              </p14:nvContentPartPr>
              <p14:xfrm>
                <a:off x="2644531" y="1857532"/>
                <a:ext cx="171360" cy="554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27D66725-7111-434D-82DA-C1D111A8F1E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626531" y="1839532"/>
                  <a:ext cx="2070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8546B21-643B-45E3-9D54-9268DDBB4EA0}"/>
                    </a:ext>
                  </a:extLst>
                </p14:cNvPr>
                <p14:cNvContentPartPr/>
                <p14:nvPr/>
              </p14:nvContentPartPr>
              <p14:xfrm>
                <a:off x="3570811" y="964012"/>
                <a:ext cx="241560" cy="3909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8546B21-643B-45E3-9D54-9268DDBB4EA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552811" y="946372"/>
                  <a:ext cx="27720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9964D4-08AA-4582-A57F-2038F871E389}"/>
                    </a:ext>
                  </a:extLst>
                </p14:cNvPr>
                <p14:cNvContentPartPr/>
                <p14:nvPr/>
              </p14:nvContentPartPr>
              <p14:xfrm>
                <a:off x="3826411" y="1154812"/>
                <a:ext cx="162000" cy="1659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9964D4-08AA-4582-A57F-2038F871E38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808411" y="1137172"/>
                  <a:ext cx="1976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E0B5D2C-FAC8-4D24-8D48-22E06CF2FDAE}"/>
                    </a:ext>
                  </a:extLst>
                </p14:cNvPr>
                <p14:cNvContentPartPr/>
                <p14:nvPr/>
              </p14:nvContentPartPr>
              <p14:xfrm>
                <a:off x="4050331" y="1155532"/>
                <a:ext cx="539640" cy="181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E0B5D2C-FAC8-4D24-8D48-22E06CF2FDA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4032331" y="1137892"/>
                  <a:ext cx="5752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A89C907-FF99-4835-8FF3-38B84BD3C006}"/>
                    </a:ext>
                  </a:extLst>
                </p14:cNvPr>
                <p14:cNvContentPartPr/>
                <p14:nvPr/>
              </p14:nvContentPartPr>
              <p14:xfrm>
                <a:off x="4514731" y="905692"/>
                <a:ext cx="1013760" cy="3924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A89C907-FF99-4835-8FF3-38B84BD3C00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496731" y="888052"/>
                  <a:ext cx="104940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8DA48A8-1C9E-4936-B2CF-28DD3ED99DDF}"/>
                    </a:ext>
                  </a:extLst>
                </p14:cNvPr>
                <p14:cNvContentPartPr/>
                <p14:nvPr/>
              </p14:nvContentPartPr>
              <p14:xfrm>
                <a:off x="5490691" y="1051132"/>
                <a:ext cx="382320" cy="1710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8DA48A8-1C9E-4936-B2CF-28DD3ED99DD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473051" y="1033132"/>
                  <a:ext cx="4179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6276BD9-0E5E-4ABC-9CB3-F37EAE53993A}"/>
                    </a:ext>
                  </a:extLst>
                </p14:cNvPr>
                <p14:cNvContentPartPr/>
                <p14:nvPr/>
              </p14:nvContentPartPr>
              <p14:xfrm>
                <a:off x="6143011" y="852412"/>
                <a:ext cx="358200" cy="3441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6276BD9-0E5E-4ABC-9CB3-F37EAE53993A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125011" y="834772"/>
                  <a:ext cx="39384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29ADE230-FAF0-4140-B2A3-731CECF53DA5}"/>
                    </a:ext>
                  </a:extLst>
                </p14:cNvPr>
                <p14:cNvContentPartPr/>
                <p14:nvPr/>
              </p14:nvContentPartPr>
              <p14:xfrm>
                <a:off x="6451891" y="961492"/>
                <a:ext cx="249480" cy="579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29ADE230-FAF0-4140-B2A3-731CECF53DA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433891" y="943852"/>
                  <a:ext cx="2851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9E0EB863-F9E4-4AEF-902A-FD0798C79108}"/>
                    </a:ext>
                  </a:extLst>
                </p14:cNvPr>
                <p14:cNvContentPartPr/>
                <p14:nvPr/>
              </p14:nvContentPartPr>
              <p14:xfrm>
                <a:off x="7043731" y="764572"/>
                <a:ext cx="924840" cy="3679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9E0EB863-F9E4-4AEF-902A-FD0798C7910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026091" y="746932"/>
                  <a:ext cx="96048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2FD2181-B5B5-4CF8-844B-E580B23910D6}"/>
                    </a:ext>
                  </a:extLst>
                </p14:cNvPr>
                <p14:cNvContentPartPr/>
                <p14:nvPr/>
              </p14:nvContentPartPr>
              <p14:xfrm>
                <a:off x="8213731" y="875812"/>
                <a:ext cx="332640" cy="192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2FD2181-B5B5-4CF8-844B-E580B23910D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195731" y="857812"/>
                  <a:ext cx="36828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C7CB3CF2-156C-44BE-A7AD-1F220D97C8DE}"/>
                    </a:ext>
                  </a:extLst>
                </p14:cNvPr>
                <p14:cNvContentPartPr/>
                <p14:nvPr/>
              </p14:nvContentPartPr>
              <p14:xfrm>
                <a:off x="3444451" y="1681132"/>
                <a:ext cx="637920" cy="410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C7CB3CF2-156C-44BE-A7AD-1F220D97C8D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426451" y="1663132"/>
                  <a:ext cx="67356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6976B644-556A-42C4-BCBD-12133B3F325C}"/>
                    </a:ext>
                  </a:extLst>
                </p14:cNvPr>
                <p14:cNvContentPartPr/>
                <p14:nvPr/>
              </p14:nvContentPartPr>
              <p14:xfrm>
                <a:off x="4119451" y="1782292"/>
                <a:ext cx="350280" cy="2145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6976B644-556A-42C4-BCBD-12133B3F325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101811" y="1764292"/>
                  <a:ext cx="3859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CA25604-8816-480C-A71C-342CD18326C9}"/>
                    </a:ext>
                  </a:extLst>
                </p14:cNvPr>
                <p14:cNvContentPartPr/>
                <p14:nvPr/>
              </p14:nvContentPartPr>
              <p14:xfrm>
                <a:off x="4454611" y="1680052"/>
                <a:ext cx="781200" cy="3200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CA25604-8816-480C-A71C-342CD18326C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436611" y="1662412"/>
                  <a:ext cx="8168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E005EAC6-C21A-4C83-8508-8408D72D3CFF}"/>
                    </a:ext>
                  </a:extLst>
                </p14:cNvPr>
                <p14:cNvContentPartPr/>
                <p14:nvPr/>
              </p14:nvContentPartPr>
              <p14:xfrm>
                <a:off x="5709571" y="1711012"/>
                <a:ext cx="288720" cy="309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E005EAC6-C21A-4C83-8508-8408D72D3CF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691571" y="1693372"/>
                  <a:ext cx="32436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F3CEAB3-B776-4FC7-9612-4B93C742C37D}"/>
                    </a:ext>
                  </a:extLst>
                </p14:cNvPr>
                <p14:cNvContentPartPr/>
                <p14:nvPr/>
              </p14:nvContentPartPr>
              <p14:xfrm>
                <a:off x="6197011" y="1665652"/>
                <a:ext cx="209160" cy="4752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F3CEAB3-B776-4FC7-9612-4B93C742C37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179011" y="1648012"/>
                  <a:ext cx="244800" cy="51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4E70A77E-3138-4C8C-8C30-CEF16300A492}"/>
                    </a:ext>
                  </a:extLst>
                </p14:cNvPr>
                <p14:cNvContentPartPr/>
                <p14:nvPr/>
              </p14:nvContentPartPr>
              <p14:xfrm>
                <a:off x="6484651" y="1527772"/>
                <a:ext cx="155520" cy="5382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4E70A77E-3138-4C8C-8C30-CEF16300A49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467011" y="1509772"/>
                  <a:ext cx="191160" cy="57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B8DE556-F4AA-49EA-9960-371CB386F640}"/>
                    </a:ext>
                  </a:extLst>
                </p14:cNvPr>
                <p14:cNvContentPartPr/>
                <p14:nvPr/>
              </p14:nvContentPartPr>
              <p14:xfrm>
                <a:off x="6661051" y="1681852"/>
                <a:ext cx="184320" cy="2167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B8DE556-F4AA-49EA-9960-371CB386F64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643411" y="1664212"/>
                  <a:ext cx="2199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3559112-03DA-45C4-B986-3FCF3092B59F}"/>
                    </a:ext>
                  </a:extLst>
                </p14:cNvPr>
                <p14:cNvContentPartPr/>
                <p14:nvPr/>
              </p14:nvContentPartPr>
              <p14:xfrm>
                <a:off x="6886051" y="1833052"/>
                <a:ext cx="67680" cy="2649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3559112-03DA-45C4-B986-3FCF3092B59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868051" y="1815052"/>
                  <a:ext cx="10332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A6A9C2C-A626-467A-A5D8-9F44BA0E8799}"/>
                    </a:ext>
                  </a:extLst>
                </p14:cNvPr>
                <p14:cNvContentPartPr/>
                <p14:nvPr/>
              </p14:nvContentPartPr>
              <p14:xfrm>
                <a:off x="7067851" y="1669252"/>
                <a:ext cx="185760" cy="3938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A6A9C2C-A626-467A-A5D8-9F44BA0E879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049851" y="1651252"/>
                  <a:ext cx="22140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CE0F0C2-D695-4157-871C-3809B92582AD}"/>
                    </a:ext>
                  </a:extLst>
                </p14:cNvPr>
                <p14:cNvContentPartPr/>
                <p14:nvPr/>
              </p14:nvContentPartPr>
              <p14:xfrm>
                <a:off x="7259011" y="1552972"/>
                <a:ext cx="73080" cy="1260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CE0F0C2-D695-4157-871C-3809B92582A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241011" y="1534972"/>
                  <a:ext cx="1087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F1144B9-E145-4AF6-9471-9BDC17003530}"/>
                    </a:ext>
                  </a:extLst>
                </p14:cNvPr>
                <p14:cNvContentPartPr/>
                <p14:nvPr/>
              </p14:nvContentPartPr>
              <p14:xfrm>
                <a:off x="7336771" y="1482412"/>
                <a:ext cx="172800" cy="5824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F1144B9-E145-4AF6-9471-9BDC1700353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319131" y="1464412"/>
                  <a:ext cx="208440" cy="61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9EC35E79-994C-4B33-A6E8-03723A754CD6}"/>
                    </a:ext>
                  </a:extLst>
                </p14:cNvPr>
                <p14:cNvContentPartPr/>
                <p14:nvPr/>
              </p14:nvContentPartPr>
              <p14:xfrm>
                <a:off x="7720891" y="1377652"/>
                <a:ext cx="336600" cy="3718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9EC35E79-994C-4B33-A6E8-03723A754CD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702891" y="1360012"/>
                  <a:ext cx="37224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7ADDAE42-16C5-4888-935B-0E32BB150729}"/>
                    </a:ext>
                  </a:extLst>
                </p14:cNvPr>
                <p14:cNvContentPartPr/>
                <p14:nvPr/>
              </p14:nvContentPartPr>
              <p14:xfrm>
                <a:off x="8140651" y="1409692"/>
                <a:ext cx="109440" cy="2318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7ADDAE42-16C5-4888-935B-0E32BB15072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123011" y="1391692"/>
                  <a:ext cx="1450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F858460-2336-4323-B2F4-B65D90694FEB}"/>
                    </a:ext>
                  </a:extLst>
                </p14:cNvPr>
                <p14:cNvContentPartPr/>
                <p14:nvPr/>
              </p14:nvContentPartPr>
              <p14:xfrm>
                <a:off x="8270251" y="1435972"/>
                <a:ext cx="227520" cy="2379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F858460-2336-4323-B2F4-B65D90694FE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252611" y="1417972"/>
                  <a:ext cx="26316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23158AD2-F136-46A4-9FAA-48EB492FCB63}"/>
                    </a:ext>
                  </a:extLst>
                </p14:cNvPr>
                <p14:cNvContentPartPr/>
                <p14:nvPr/>
              </p14:nvContentPartPr>
              <p14:xfrm>
                <a:off x="8505691" y="1361812"/>
                <a:ext cx="93960" cy="1263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23158AD2-F136-46A4-9FAA-48EB492FCB6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488051" y="1344172"/>
                  <a:ext cx="1296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9932232-6F35-4DB6-A80C-B00CABDAC30B}"/>
                    </a:ext>
                  </a:extLst>
                </p14:cNvPr>
                <p14:cNvContentPartPr/>
                <p14:nvPr/>
              </p14:nvContentPartPr>
              <p14:xfrm>
                <a:off x="8567251" y="1241572"/>
                <a:ext cx="151560" cy="4197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9932232-6F35-4DB6-A80C-B00CABDAC30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549251" y="1223572"/>
                  <a:ext cx="18720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A7DB836-BAAC-457E-9106-119D4E2ACDDB}"/>
                    </a:ext>
                  </a:extLst>
                </p14:cNvPr>
                <p14:cNvContentPartPr/>
                <p14:nvPr/>
              </p14:nvContentPartPr>
              <p14:xfrm>
                <a:off x="7665811" y="1794532"/>
                <a:ext cx="1139400" cy="15372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A7DB836-BAAC-457E-9106-119D4E2ACDD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647811" y="1776532"/>
                  <a:ext cx="11750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C8F0C837-DE2C-4B3E-A464-EF158110CF09}"/>
                    </a:ext>
                  </a:extLst>
                </p14:cNvPr>
                <p14:cNvContentPartPr/>
                <p14:nvPr/>
              </p14:nvContentPartPr>
              <p14:xfrm>
                <a:off x="8130571" y="2000452"/>
                <a:ext cx="36000" cy="4089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C8F0C837-DE2C-4B3E-A464-EF158110CF0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112931" y="1982812"/>
                  <a:ext cx="7164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73E386B6-1A52-486A-ADEB-8854A73FBB0B}"/>
                    </a:ext>
                  </a:extLst>
                </p14:cNvPr>
                <p14:cNvContentPartPr/>
                <p14:nvPr/>
              </p14:nvContentPartPr>
              <p14:xfrm>
                <a:off x="8161531" y="2096212"/>
                <a:ext cx="127080" cy="1458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73E386B6-1A52-486A-ADEB-8854A73FBB0B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143531" y="2078212"/>
                  <a:ext cx="1627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DCA7ED7F-1970-4CDF-9950-EC25BDE9660C}"/>
                    </a:ext>
                  </a:extLst>
                </p14:cNvPr>
                <p14:cNvContentPartPr/>
                <p14:nvPr/>
              </p14:nvContentPartPr>
              <p14:xfrm>
                <a:off x="8199331" y="2335252"/>
                <a:ext cx="231840" cy="2289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DCA7ED7F-1970-4CDF-9950-EC25BDE9660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181331" y="2317252"/>
                  <a:ext cx="26748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FD983356-8E8D-4638-BBAD-A86D9BEE59A4}"/>
                    </a:ext>
                  </a:extLst>
                </p14:cNvPr>
                <p14:cNvContentPartPr/>
                <p14:nvPr/>
              </p14:nvContentPartPr>
              <p14:xfrm>
                <a:off x="8342971" y="1925572"/>
                <a:ext cx="150120" cy="1699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FD983356-8E8D-4638-BBAD-A86D9BEE59A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325331" y="1907932"/>
                  <a:ext cx="1857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D8275B28-1AC8-4E5A-9A3D-CE86E7F2DC16}"/>
                    </a:ext>
                  </a:extLst>
                </p14:cNvPr>
                <p14:cNvContentPartPr/>
                <p14:nvPr/>
              </p14:nvContentPartPr>
              <p14:xfrm>
                <a:off x="8913931" y="1547932"/>
                <a:ext cx="170640" cy="1958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D8275B28-1AC8-4E5A-9A3D-CE86E7F2DC1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895931" y="1530292"/>
                  <a:ext cx="2062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CF4ABC6D-7572-45D0-8CD0-BAB195B4EC33}"/>
                    </a:ext>
                  </a:extLst>
                </p14:cNvPr>
                <p14:cNvContentPartPr/>
                <p14:nvPr/>
              </p14:nvContentPartPr>
              <p14:xfrm>
                <a:off x="8789011" y="1871932"/>
                <a:ext cx="309240" cy="730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CF4ABC6D-7572-45D0-8CD0-BAB195B4EC3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771371" y="1853932"/>
                  <a:ext cx="3448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D10DBAE-5F5F-4378-88AD-36321B407979}"/>
                    </a:ext>
                  </a:extLst>
                </p14:cNvPr>
                <p14:cNvContentPartPr/>
                <p14:nvPr/>
              </p14:nvContentPartPr>
              <p14:xfrm>
                <a:off x="9212371" y="1523092"/>
                <a:ext cx="58680" cy="2674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D10DBAE-5F5F-4378-88AD-36321B40797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194371" y="1505092"/>
                  <a:ext cx="9432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0420843-25D9-46A7-A4EB-DBF96802BA35}"/>
                    </a:ext>
                  </a:extLst>
                </p14:cNvPr>
                <p14:cNvContentPartPr/>
                <p14:nvPr/>
              </p14:nvContentPartPr>
              <p14:xfrm>
                <a:off x="9325771" y="1523092"/>
                <a:ext cx="54720" cy="2275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A0420843-25D9-46A7-A4EB-DBF96802BA3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307771" y="1505092"/>
                  <a:ext cx="903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F35C9307-CA95-4647-BB41-2D48F3819058}"/>
                    </a:ext>
                  </a:extLst>
                </p14:cNvPr>
                <p14:cNvContentPartPr/>
                <p14:nvPr/>
              </p14:nvContentPartPr>
              <p14:xfrm>
                <a:off x="9238291" y="1457212"/>
                <a:ext cx="351000" cy="2887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F35C9307-CA95-4647-BB41-2D48F381905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220291" y="1439212"/>
                  <a:ext cx="38664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E8D1168-700F-404F-ADB9-C297455B722F}"/>
                    </a:ext>
                  </a:extLst>
                </p14:cNvPr>
                <p14:cNvContentPartPr/>
                <p14:nvPr/>
              </p14:nvContentPartPr>
              <p14:xfrm>
                <a:off x="9595771" y="1440292"/>
                <a:ext cx="139320" cy="2768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E8D1168-700F-404F-ADB9-C297455B722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577771" y="1422652"/>
                  <a:ext cx="1749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197ACAE-D222-4969-BA92-C63C81D3D9B6}"/>
                    </a:ext>
                  </a:extLst>
                </p14:cNvPr>
                <p14:cNvContentPartPr/>
                <p14:nvPr/>
              </p14:nvContentPartPr>
              <p14:xfrm>
                <a:off x="9682171" y="1754572"/>
                <a:ext cx="162360" cy="2343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197ACAE-D222-4969-BA92-C63C81D3D9B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664171" y="1736572"/>
                  <a:ext cx="19800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30D182F5-BEA9-4284-A0C6-8427ECA42F53}"/>
                    </a:ext>
                  </a:extLst>
                </p14:cNvPr>
                <p14:cNvContentPartPr/>
                <p14:nvPr/>
              </p14:nvContentPartPr>
              <p14:xfrm>
                <a:off x="9804211" y="1251652"/>
                <a:ext cx="105480" cy="1630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30D182F5-BEA9-4284-A0C6-8427ECA42F5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786571" y="1233652"/>
                  <a:ext cx="1411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B3C999B-A5E5-46F6-BFD5-DF24FE68AF5B}"/>
                    </a:ext>
                  </a:extLst>
                </p14:cNvPr>
                <p14:cNvContentPartPr/>
                <p14:nvPr/>
              </p14:nvContentPartPr>
              <p14:xfrm>
                <a:off x="9641131" y="1693372"/>
                <a:ext cx="130680" cy="2343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B3C999B-A5E5-46F6-BFD5-DF24FE68AF5B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623131" y="1675372"/>
                  <a:ext cx="16632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C86ECD8-DC9E-4A85-8958-70D841CAA469}"/>
                    </a:ext>
                  </a:extLst>
                </p14:cNvPr>
                <p14:cNvContentPartPr/>
                <p14:nvPr/>
              </p14:nvContentPartPr>
              <p14:xfrm>
                <a:off x="473011" y="2720092"/>
                <a:ext cx="284040" cy="20844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C86ECD8-DC9E-4A85-8958-70D841CAA46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55371" y="2702092"/>
                  <a:ext cx="3196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1EC590F-923C-48B8-9267-035D4D9A6974}"/>
                    </a:ext>
                  </a:extLst>
                </p14:cNvPr>
                <p14:cNvContentPartPr/>
                <p14:nvPr/>
              </p14:nvContentPartPr>
              <p14:xfrm>
                <a:off x="703051" y="2611012"/>
                <a:ext cx="538920" cy="3621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1EC590F-923C-48B8-9267-035D4D9A697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411" y="2593012"/>
                  <a:ext cx="57456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2715F7F-3D67-49A7-9DB3-673BCE259C7F}"/>
                    </a:ext>
                  </a:extLst>
                </p14:cNvPr>
                <p14:cNvContentPartPr/>
                <p14:nvPr/>
              </p14:nvContentPartPr>
              <p14:xfrm>
                <a:off x="1634731" y="2767252"/>
                <a:ext cx="289080" cy="3974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2715F7F-3D67-49A7-9DB3-673BCE259C7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616731" y="2749612"/>
                  <a:ext cx="32472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E3526AAD-CEA6-4F11-835F-A2CD813149E1}"/>
                    </a:ext>
                  </a:extLst>
                </p14:cNvPr>
                <p14:cNvContentPartPr/>
                <p14:nvPr/>
              </p14:nvContentPartPr>
              <p14:xfrm>
                <a:off x="1979971" y="2572852"/>
                <a:ext cx="106920" cy="1774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E3526AAD-CEA6-4F11-835F-A2CD813149E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962331" y="2555212"/>
                  <a:ext cx="1425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B452C069-D290-4740-8F00-678C122AE33E}"/>
                    </a:ext>
                  </a:extLst>
                </p14:cNvPr>
                <p14:cNvContentPartPr/>
                <p14:nvPr/>
              </p14:nvContentPartPr>
              <p14:xfrm>
                <a:off x="2357971" y="2757532"/>
                <a:ext cx="345960" cy="1065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B452C069-D290-4740-8F00-678C122AE33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339971" y="2739532"/>
                  <a:ext cx="3816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D228ECE9-5705-44CE-9652-24F58897F352}"/>
                    </a:ext>
                  </a:extLst>
                </p14:cNvPr>
                <p14:cNvContentPartPr/>
                <p14:nvPr/>
              </p14:nvContentPartPr>
              <p14:xfrm>
                <a:off x="2397211" y="2942572"/>
                <a:ext cx="277200" cy="7308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D228ECE9-5705-44CE-9652-24F58897F352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379571" y="2924932"/>
                  <a:ext cx="312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4F96AD3A-3C68-4B3D-9DA3-749102D1EDD7}"/>
                    </a:ext>
                  </a:extLst>
                </p14:cNvPr>
                <p14:cNvContentPartPr/>
                <p14:nvPr/>
              </p14:nvContentPartPr>
              <p14:xfrm>
                <a:off x="3016051" y="2596612"/>
                <a:ext cx="173520" cy="3556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4F96AD3A-3C68-4B3D-9DA3-749102D1EDD7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998051" y="2578972"/>
                  <a:ext cx="209160" cy="3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4045EB54-B950-472A-AD07-9F3CDECA22E7}"/>
                    </a:ext>
                  </a:extLst>
                </p14:cNvPr>
                <p14:cNvContentPartPr/>
                <p14:nvPr/>
              </p14:nvContentPartPr>
              <p14:xfrm>
                <a:off x="3150691" y="2878852"/>
                <a:ext cx="246600" cy="2318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4045EB54-B950-472A-AD07-9F3CDECA22E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132691" y="2861212"/>
                  <a:ext cx="28224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A0AAA246-A339-43FA-82DB-5B70D3205925}"/>
                    </a:ext>
                  </a:extLst>
                </p14:cNvPr>
                <p14:cNvContentPartPr/>
                <p14:nvPr/>
              </p14:nvContentPartPr>
              <p14:xfrm>
                <a:off x="3345451" y="2460892"/>
                <a:ext cx="129960" cy="1393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A0AAA246-A339-43FA-82DB-5B70D320592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327451" y="2443252"/>
                  <a:ext cx="165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792BD282-026D-416C-AA0C-9DD54B4E918F}"/>
                    </a:ext>
                  </a:extLst>
                </p14:cNvPr>
                <p14:cNvContentPartPr/>
                <p14:nvPr/>
              </p14:nvContentPartPr>
              <p14:xfrm>
                <a:off x="3953491" y="2925652"/>
                <a:ext cx="84600" cy="2098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792BD282-026D-416C-AA0C-9DD54B4E918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935851" y="2908012"/>
                  <a:ext cx="12024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D7812E53-80A2-4CE3-80E7-F9344D10F013}"/>
                    </a:ext>
                  </a:extLst>
                </p14:cNvPr>
                <p14:cNvContentPartPr/>
                <p14:nvPr/>
              </p14:nvContentPartPr>
              <p14:xfrm>
                <a:off x="4367851" y="2456212"/>
                <a:ext cx="252360" cy="3978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D7812E53-80A2-4CE3-80E7-F9344D10F013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350211" y="2438572"/>
                  <a:ext cx="288000" cy="43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60F1405F-DF51-40E5-9D78-3CFC4AA71BA7}"/>
                    </a:ext>
                  </a:extLst>
                </p14:cNvPr>
                <p14:cNvContentPartPr/>
                <p14:nvPr/>
              </p14:nvContentPartPr>
              <p14:xfrm>
                <a:off x="4580251" y="2674372"/>
                <a:ext cx="155160" cy="300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60F1405F-DF51-40E5-9D78-3CFC4AA71BA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562251" y="2656372"/>
                  <a:ext cx="19080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64F6A00A-E412-4709-ACFE-14ABD34C3612}"/>
                    </a:ext>
                  </a:extLst>
                </p14:cNvPr>
                <p14:cNvContentPartPr/>
                <p14:nvPr/>
              </p14:nvContentPartPr>
              <p14:xfrm>
                <a:off x="5147971" y="2629732"/>
                <a:ext cx="247320" cy="378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64F6A00A-E412-4709-ACFE-14ABD34C361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129971" y="2612092"/>
                  <a:ext cx="2829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B0DEF865-EEBB-412C-B375-905DE593E58B}"/>
                    </a:ext>
                  </a:extLst>
                </p14:cNvPr>
                <p14:cNvContentPartPr/>
                <p14:nvPr/>
              </p14:nvContentPartPr>
              <p14:xfrm>
                <a:off x="5200171" y="2831332"/>
                <a:ext cx="156240" cy="248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B0DEF865-EEBB-412C-B375-905DE593E58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5182171" y="2813692"/>
                  <a:ext cx="1918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ABEA323-6F73-4346-B21B-24585267F738}"/>
                    </a:ext>
                  </a:extLst>
                </p14:cNvPr>
                <p14:cNvContentPartPr/>
                <p14:nvPr/>
              </p14:nvContentPartPr>
              <p14:xfrm>
                <a:off x="5785531" y="2516692"/>
                <a:ext cx="1015560" cy="343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ABEA323-6F73-4346-B21B-24585267F73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767531" y="2498692"/>
                  <a:ext cx="105120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B6B658D-5892-41AF-8E42-C76414DEE63F}"/>
                    </a:ext>
                  </a:extLst>
                </p14:cNvPr>
                <p14:cNvContentPartPr/>
                <p14:nvPr/>
              </p14:nvContentPartPr>
              <p14:xfrm>
                <a:off x="6766891" y="2576092"/>
                <a:ext cx="11880" cy="763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B6B658D-5892-41AF-8E42-C76414DEE63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749251" y="2558092"/>
                  <a:ext cx="475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B7FB900F-5F3A-4EE1-9474-E399BAEAF690}"/>
                    </a:ext>
                  </a:extLst>
                </p14:cNvPr>
                <p14:cNvContentPartPr/>
                <p14:nvPr/>
              </p14:nvContentPartPr>
              <p14:xfrm>
                <a:off x="6780211" y="2654572"/>
                <a:ext cx="430200" cy="167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B7FB900F-5F3A-4EE1-9474-E399BAEAF69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762211" y="2636572"/>
                  <a:ext cx="4658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2E70A278-3C62-4099-8D84-C1024AD001C1}"/>
                    </a:ext>
                  </a:extLst>
                </p14:cNvPr>
                <p14:cNvContentPartPr/>
                <p14:nvPr/>
              </p14:nvContentPartPr>
              <p14:xfrm>
                <a:off x="7476091" y="2485372"/>
                <a:ext cx="385920" cy="4845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2E70A278-3C62-4099-8D84-C1024AD001C1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458091" y="2467732"/>
                  <a:ext cx="421560" cy="52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7237D58D-D8D9-40DD-AABE-908F3A922F84}"/>
                    </a:ext>
                  </a:extLst>
                </p14:cNvPr>
                <p14:cNvContentPartPr/>
                <p14:nvPr/>
              </p14:nvContentPartPr>
              <p14:xfrm>
                <a:off x="8168371" y="2898292"/>
                <a:ext cx="1080" cy="10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7237D58D-D8D9-40DD-AABE-908F3A922F8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150371" y="2880292"/>
                  <a:ext cx="36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A7A54B4-5F63-4D41-9376-95F966CE1CA1}"/>
                    </a:ext>
                  </a:extLst>
                </p14:cNvPr>
                <p14:cNvContentPartPr/>
                <p14:nvPr/>
              </p14:nvContentPartPr>
              <p14:xfrm>
                <a:off x="8062531" y="2566732"/>
                <a:ext cx="166680" cy="3819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A7A54B4-5F63-4D41-9376-95F966CE1CA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044531" y="2548732"/>
                  <a:ext cx="20232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804087FE-82E3-4158-8FB2-E98AF0BA9BF8}"/>
                    </a:ext>
                  </a:extLst>
                </p14:cNvPr>
                <p14:cNvContentPartPr/>
                <p14:nvPr/>
              </p14:nvContentPartPr>
              <p14:xfrm>
                <a:off x="8086291" y="2680132"/>
                <a:ext cx="524880" cy="2318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804087FE-82E3-4158-8FB2-E98AF0BA9BF8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068291" y="2662492"/>
                  <a:ext cx="5605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A9C978AE-0885-48CE-BD6A-1A88A87E5B80}"/>
                    </a:ext>
                  </a:extLst>
                </p14:cNvPr>
                <p14:cNvContentPartPr/>
                <p14:nvPr/>
              </p14:nvContentPartPr>
              <p14:xfrm>
                <a:off x="8796211" y="2456572"/>
                <a:ext cx="1098360" cy="3985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A9C978AE-0885-48CE-BD6A-1A88A87E5B8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778571" y="2438572"/>
                  <a:ext cx="113400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2308FE51-144C-4002-9DED-B8693198CD04}"/>
                    </a:ext>
                  </a:extLst>
                </p14:cNvPr>
                <p14:cNvContentPartPr/>
                <p14:nvPr/>
              </p14:nvContentPartPr>
              <p14:xfrm>
                <a:off x="407131" y="3396532"/>
                <a:ext cx="43920" cy="2761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2308FE51-144C-4002-9DED-B8693198CD04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389131" y="3378532"/>
                  <a:ext cx="7956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4BD7CFC3-C224-4FE1-B849-02F350776B9B}"/>
                    </a:ext>
                  </a:extLst>
                </p14:cNvPr>
                <p14:cNvContentPartPr/>
                <p14:nvPr/>
              </p14:nvContentPartPr>
              <p14:xfrm>
                <a:off x="328651" y="3380332"/>
                <a:ext cx="480600" cy="2545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4BD7CFC3-C224-4FE1-B849-02F350776B9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311011" y="3362692"/>
                  <a:ext cx="51624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E6442DB-B58F-4DF0-BB3E-D86CF3935A3C}"/>
                    </a:ext>
                  </a:extLst>
                </p14:cNvPr>
                <p14:cNvContentPartPr/>
                <p14:nvPr/>
              </p14:nvContentPartPr>
              <p14:xfrm>
                <a:off x="1150171" y="3492652"/>
                <a:ext cx="83880" cy="1116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E6442DB-B58F-4DF0-BB3E-D86CF3935A3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132531" y="3474652"/>
                  <a:ext cx="1195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3C0641A4-7C47-4369-A231-1EA5633EBE3F}"/>
                    </a:ext>
                  </a:extLst>
                </p14:cNvPr>
                <p14:cNvContentPartPr/>
                <p14:nvPr/>
              </p14:nvContentPartPr>
              <p14:xfrm>
                <a:off x="1126051" y="3441172"/>
                <a:ext cx="369000" cy="1764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3C0641A4-7C47-4369-A231-1EA5633EBE3F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108051" y="3423532"/>
                  <a:ext cx="40464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91FC8EDE-A5E7-45B7-A412-7325EAB1AD1B}"/>
                    </a:ext>
                  </a:extLst>
                </p14:cNvPr>
                <p14:cNvContentPartPr/>
                <p14:nvPr/>
              </p14:nvContentPartPr>
              <p14:xfrm>
                <a:off x="1577851" y="3399412"/>
                <a:ext cx="1352880" cy="2329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91FC8EDE-A5E7-45B7-A412-7325EAB1AD1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559851" y="3381772"/>
                  <a:ext cx="13885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CA63D43D-4F54-4770-9223-7E8BEB534122}"/>
                    </a:ext>
                  </a:extLst>
                </p14:cNvPr>
                <p14:cNvContentPartPr/>
                <p14:nvPr/>
              </p14:nvContentPartPr>
              <p14:xfrm>
                <a:off x="3358411" y="3251452"/>
                <a:ext cx="344880" cy="4960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CA63D43D-4F54-4770-9223-7E8BEB534122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3340411" y="3233452"/>
                  <a:ext cx="380520" cy="53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4F69DFF3-239A-40B1-970B-2DC111CAFB3C}"/>
                    </a:ext>
                  </a:extLst>
                </p14:cNvPr>
                <p14:cNvContentPartPr/>
                <p14:nvPr/>
              </p14:nvContentPartPr>
              <p14:xfrm>
                <a:off x="4137811" y="3251812"/>
                <a:ext cx="48600" cy="3110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4F69DFF3-239A-40B1-970B-2DC111CAFB3C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120171" y="3234172"/>
                  <a:ext cx="8424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0CB00152-07A7-492D-A912-0649EC417AFB}"/>
                    </a:ext>
                  </a:extLst>
                </p14:cNvPr>
                <p14:cNvContentPartPr/>
                <p14:nvPr/>
              </p14:nvContentPartPr>
              <p14:xfrm>
                <a:off x="4151491" y="3257212"/>
                <a:ext cx="523440" cy="2840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0CB00152-07A7-492D-A912-0649EC417AFB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133491" y="3239572"/>
                  <a:ext cx="55908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D78274B-27AB-4782-807B-8A460992C52F}"/>
                    </a:ext>
                  </a:extLst>
                </p14:cNvPr>
                <p14:cNvContentPartPr/>
                <p14:nvPr/>
              </p14:nvContentPartPr>
              <p14:xfrm>
                <a:off x="4996051" y="3149212"/>
                <a:ext cx="835920" cy="5781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D78274B-27AB-4782-807B-8A460992C52F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4978051" y="3131572"/>
                  <a:ext cx="871560" cy="61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B768E048-12F5-4249-B22B-5CE3766A27E2}"/>
                    </a:ext>
                  </a:extLst>
                </p14:cNvPr>
                <p14:cNvContentPartPr/>
                <p14:nvPr/>
              </p14:nvContentPartPr>
              <p14:xfrm>
                <a:off x="5726131" y="3311572"/>
                <a:ext cx="374760" cy="1486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B768E048-12F5-4249-B22B-5CE3766A27E2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708491" y="3293932"/>
                  <a:ext cx="4104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63F04F40-76BC-4CE4-9D42-28883281E764}"/>
                    </a:ext>
                  </a:extLst>
                </p14:cNvPr>
                <p14:cNvContentPartPr/>
                <p14:nvPr/>
              </p14:nvContentPartPr>
              <p14:xfrm>
                <a:off x="6065971" y="3343252"/>
                <a:ext cx="353160" cy="1551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63F04F40-76BC-4CE4-9D42-28883281E764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047971" y="3325252"/>
                  <a:ext cx="3888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15B5FDF3-F844-4885-A1DE-A1DF4ABBC294}"/>
                    </a:ext>
                  </a:extLst>
                </p14:cNvPr>
                <p14:cNvContentPartPr/>
                <p14:nvPr/>
              </p14:nvContentPartPr>
              <p14:xfrm>
                <a:off x="6803971" y="3141652"/>
                <a:ext cx="483480" cy="37116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15B5FDF3-F844-4885-A1DE-A1DF4ABBC294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786331" y="3123652"/>
                  <a:ext cx="51912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C84B661-4D13-4248-96AF-513C8D13A429}"/>
                    </a:ext>
                  </a:extLst>
                </p14:cNvPr>
                <p14:cNvContentPartPr/>
                <p14:nvPr/>
              </p14:nvContentPartPr>
              <p14:xfrm>
                <a:off x="7199251" y="3257932"/>
                <a:ext cx="795240" cy="21636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C84B661-4D13-4248-96AF-513C8D13A429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7181611" y="3239932"/>
                  <a:ext cx="8308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3D123D4-ACE5-4B87-AAF7-812F80E7C5CA}"/>
                    </a:ext>
                  </a:extLst>
                </p14:cNvPr>
                <p14:cNvContentPartPr/>
                <p14:nvPr/>
              </p14:nvContentPartPr>
              <p14:xfrm>
                <a:off x="7920691" y="3191332"/>
                <a:ext cx="15840" cy="633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3D123D4-ACE5-4B87-AAF7-812F80E7C5C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902691" y="3173332"/>
                  <a:ext cx="51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C164487C-4EB3-4378-9EF6-24F786A222F3}"/>
                    </a:ext>
                  </a:extLst>
                </p14:cNvPr>
                <p14:cNvContentPartPr/>
                <p14:nvPr/>
              </p14:nvContentPartPr>
              <p14:xfrm>
                <a:off x="7927531" y="3090532"/>
                <a:ext cx="545760" cy="3888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C164487C-4EB3-4378-9EF6-24F786A222F3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909531" y="3072532"/>
                  <a:ext cx="58140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04C113A-3398-45E9-9ACB-95481E6C1AE2}"/>
                    </a:ext>
                  </a:extLst>
                </p14:cNvPr>
                <p14:cNvContentPartPr/>
                <p14:nvPr/>
              </p14:nvContentPartPr>
              <p14:xfrm>
                <a:off x="8349451" y="3186652"/>
                <a:ext cx="71640" cy="493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04C113A-3398-45E9-9ACB-95481E6C1AE2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8331451" y="3168652"/>
                  <a:ext cx="107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E3B5888D-A520-4B42-8A96-C5705790D8A9}"/>
                    </a:ext>
                  </a:extLst>
                </p14:cNvPr>
                <p14:cNvContentPartPr/>
                <p14:nvPr/>
              </p14:nvContentPartPr>
              <p14:xfrm>
                <a:off x="8477251" y="3203572"/>
                <a:ext cx="343080" cy="2581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E3B5888D-A520-4B42-8A96-C5705790D8A9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8459611" y="3185572"/>
                  <a:ext cx="3787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BD0652A1-66CC-485F-B5F5-4C2F782A4809}"/>
                    </a:ext>
                  </a:extLst>
                </p14:cNvPr>
                <p14:cNvContentPartPr/>
                <p14:nvPr/>
              </p14:nvContentPartPr>
              <p14:xfrm>
                <a:off x="9268891" y="3037612"/>
                <a:ext cx="421920" cy="3600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BD0652A1-66CC-485F-B5F5-4C2F782A4809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251251" y="3019612"/>
                  <a:ext cx="45756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A39D1F1D-3772-4A8B-858C-7D8DBD9E8504}"/>
                    </a:ext>
                  </a:extLst>
                </p14:cNvPr>
                <p14:cNvContentPartPr/>
                <p14:nvPr/>
              </p14:nvContentPartPr>
              <p14:xfrm>
                <a:off x="9634651" y="3170452"/>
                <a:ext cx="130680" cy="158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A39D1F1D-3772-4A8B-858C-7D8DBD9E8504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9617011" y="3152812"/>
                  <a:ext cx="1663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6405A2C3-79AE-43D7-88C3-84F94B4D9D58}"/>
                    </a:ext>
                  </a:extLst>
                </p14:cNvPr>
                <p14:cNvContentPartPr/>
                <p14:nvPr/>
              </p14:nvContentPartPr>
              <p14:xfrm>
                <a:off x="307411" y="3844012"/>
                <a:ext cx="297720" cy="44964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6405A2C3-79AE-43D7-88C3-84F94B4D9D58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289411" y="3826372"/>
                  <a:ext cx="33336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65C6AD9F-52F7-48CE-9D6C-589CA14B6562}"/>
                    </a:ext>
                  </a:extLst>
                </p14:cNvPr>
                <p14:cNvContentPartPr/>
                <p14:nvPr/>
              </p14:nvContentPartPr>
              <p14:xfrm>
                <a:off x="725371" y="4006012"/>
                <a:ext cx="363960" cy="1666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65C6AD9F-52F7-48CE-9D6C-589CA14B6562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07731" y="3988372"/>
                  <a:ext cx="3996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468F7E46-EE8F-4CC0-AF11-F45D5FBAF33C}"/>
                    </a:ext>
                  </a:extLst>
                </p14:cNvPr>
                <p14:cNvContentPartPr/>
                <p14:nvPr/>
              </p14:nvContentPartPr>
              <p14:xfrm>
                <a:off x="1285171" y="3995572"/>
                <a:ext cx="232920" cy="1897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468F7E46-EE8F-4CC0-AF11-F45D5FBAF33C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267531" y="3977932"/>
                  <a:ext cx="26856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B1399C3-CDDF-42DF-ACFF-BA2007AA3908}"/>
                    </a:ext>
                  </a:extLst>
                </p14:cNvPr>
                <p14:cNvContentPartPr/>
                <p14:nvPr/>
              </p14:nvContentPartPr>
              <p14:xfrm>
                <a:off x="2011651" y="4090252"/>
                <a:ext cx="82440" cy="648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B1399C3-CDDF-42DF-ACFF-BA2007AA3908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993651" y="4072252"/>
                  <a:ext cx="1180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D0CF135E-656A-44BA-B6EB-8401E1DDD428}"/>
                    </a:ext>
                  </a:extLst>
                </p14:cNvPr>
                <p14:cNvContentPartPr/>
                <p14:nvPr/>
              </p14:nvContentPartPr>
              <p14:xfrm>
                <a:off x="2003011" y="3977932"/>
                <a:ext cx="11880" cy="104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D0CF135E-656A-44BA-B6EB-8401E1DDD42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985371" y="3960292"/>
                  <a:ext cx="475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B7A26AE8-6A06-49C0-AF2E-F4DE71B7C22C}"/>
                    </a:ext>
                  </a:extLst>
                </p14:cNvPr>
                <p14:cNvContentPartPr/>
                <p14:nvPr/>
              </p14:nvContentPartPr>
              <p14:xfrm>
                <a:off x="2000131" y="4044532"/>
                <a:ext cx="242280" cy="1972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7A26AE8-6A06-49C0-AF2E-F4DE71B7C22C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982131" y="4026892"/>
                  <a:ext cx="27792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A3DF83EB-8A11-4A95-9A8F-9AB1A8CD252F}"/>
                    </a:ext>
                  </a:extLst>
                </p14:cNvPr>
                <p14:cNvContentPartPr/>
                <p14:nvPr/>
              </p14:nvContentPartPr>
              <p14:xfrm>
                <a:off x="5123131" y="3858772"/>
                <a:ext cx="276840" cy="1677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A3DF83EB-8A11-4A95-9A8F-9AB1A8CD252F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5105491" y="3841132"/>
                  <a:ext cx="3124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B9D24A02-B3EF-49FC-875A-470C01FF5CAC}"/>
                    </a:ext>
                  </a:extLst>
                </p14:cNvPr>
                <p14:cNvContentPartPr/>
                <p14:nvPr/>
              </p14:nvContentPartPr>
              <p14:xfrm>
                <a:off x="5780851" y="3778492"/>
                <a:ext cx="390240" cy="3290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B9D24A02-B3EF-49FC-875A-470C01FF5CAC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763211" y="3760852"/>
                  <a:ext cx="42588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FE431767-8320-499E-83AF-F2CBE4357763}"/>
                    </a:ext>
                  </a:extLst>
                </p14:cNvPr>
                <p14:cNvContentPartPr/>
                <p14:nvPr/>
              </p14:nvContentPartPr>
              <p14:xfrm>
                <a:off x="4091011" y="4397692"/>
                <a:ext cx="149040" cy="2736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FE431767-8320-499E-83AF-F2CBE4357763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4073011" y="4379692"/>
                  <a:ext cx="1846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E7EDA4BB-84A9-4C76-B383-D01C0A865F5E}"/>
                    </a:ext>
                  </a:extLst>
                </p14:cNvPr>
                <p14:cNvContentPartPr/>
                <p14:nvPr/>
              </p14:nvContentPartPr>
              <p14:xfrm>
                <a:off x="4084171" y="4500292"/>
                <a:ext cx="164520" cy="133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E7EDA4BB-84A9-4C76-B383-D01C0A865F5E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4066171" y="4482652"/>
                  <a:ext cx="200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ED16F18E-104A-44EF-A0D0-A47FE83F4573}"/>
                    </a:ext>
                  </a:extLst>
                </p14:cNvPr>
                <p14:cNvContentPartPr/>
                <p14:nvPr/>
              </p14:nvContentPartPr>
              <p14:xfrm>
                <a:off x="4286491" y="4330012"/>
                <a:ext cx="218520" cy="3268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ED16F18E-104A-44EF-A0D0-A47FE83F4573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4268851" y="4312372"/>
                  <a:ext cx="25416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09284514-0734-4783-9895-58A1D6F15728}"/>
                    </a:ext>
                  </a:extLst>
                </p14:cNvPr>
                <p14:cNvContentPartPr/>
                <p14:nvPr/>
              </p14:nvContentPartPr>
              <p14:xfrm>
                <a:off x="4766011" y="4357372"/>
                <a:ext cx="449280" cy="1548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09284514-0734-4783-9895-58A1D6F15728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4748011" y="4339732"/>
                  <a:ext cx="4849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DDED2E07-49F1-4E0C-8C97-2398ECB6FCB2}"/>
                    </a:ext>
                  </a:extLst>
                </p14:cNvPr>
                <p14:cNvContentPartPr/>
                <p14:nvPr/>
              </p14:nvContentPartPr>
              <p14:xfrm>
                <a:off x="5196211" y="4333612"/>
                <a:ext cx="271080" cy="1490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DDED2E07-49F1-4E0C-8C97-2398ECB6FCB2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178211" y="4315972"/>
                  <a:ext cx="306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3135E0D1-2450-4D8F-BF59-6F04E702DFD9}"/>
                    </a:ext>
                  </a:extLst>
                </p14:cNvPr>
                <p14:cNvContentPartPr/>
                <p14:nvPr/>
              </p14:nvContentPartPr>
              <p14:xfrm>
                <a:off x="5705611" y="4199332"/>
                <a:ext cx="241920" cy="3024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3135E0D1-2450-4D8F-BF59-6F04E702DFD9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687611" y="4181692"/>
                  <a:ext cx="27756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5C4DB667-F0D3-414A-8022-90C1070A22BC}"/>
                    </a:ext>
                  </a:extLst>
                </p14:cNvPr>
                <p14:cNvContentPartPr/>
                <p14:nvPr/>
              </p14:nvContentPartPr>
              <p14:xfrm>
                <a:off x="5843851" y="4299412"/>
                <a:ext cx="1278000" cy="2311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5C4DB667-F0D3-414A-8022-90C1070A22BC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825851" y="4281772"/>
                  <a:ext cx="1313640" cy="26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EC29ACB6-CC18-4975-81A3-DDD543744551}"/>
              </a:ext>
            </a:extLst>
          </p:cNvPr>
          <p:cNvGrpSpPr/>
          <p:nvPr/>
        </p:nvGrpSpPr>
        <p:grpSpPr>
          <a:xfrm>
            <a:off x="7529731" y="4138132"/>
            <a:ext cx="2239560" cy="370440"/>
            <a:chOff x="7529731" y="4138132"/>
            <a:chExt cx="2239560" cy="37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B4EC345E-125E-4290-BED5-088F0064D276}"/>
                    </a:ext>
                  </a:extLst>
                </p14:cNvPr>
                <p14:cNvContentPartPr/>
                <p14:nvPr/>
              </p14:nvContentPartPr>
              <p14:xfrm>
                <a:off x="7529731" y="4345852"/>
                <a:ext cx="375840" cy="152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B4EC345E-125E-4290-BED5-088F0064D276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511731" y="4327852"/>
                  <a:ext cx="4114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221E0044-CDC7-4C9D-B71C-7C56B1E4BEA6}"/>
                    </a:ext>
                  </a:extLst>
                </p14:cNvPr>
                <p14:cNvContentPartPr/>
                <p14:nvPr/>
              </p14:nvContentPartPr>
              <p14:xfrm>
                <a:off x="7943011" y="4306252"/>
                <a:ext cx="821520" cy="2023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221E0044-CDC7-4C9D-B71C-7C56B1E4BEA6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925371" y="4288612"/>
                  <a:ext cx="8571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A9282F14-4565-45AD-95B5-AC9F5E00EE04}"/>
                    </a:ext>
                  </a:extLst>
                </p14:cNvPr>
                <p14:cNvContentPartPr/>
                <p14:nvPr/>
              </p14:nvContentPartPr>
              <p14:xfrm>
                <a:off x="8848771" y="4138132"/>
                <a:ext cx="206640" cy="3366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A9282F14-4565-45AD-95B5-AC9F5E00EE04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830771" y="4120132"/>
                  <a:ext cx="24228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466E61A0-CAB9-4194-AED4-3393176B8994}"/>
                    </a:ext>
                  </a:extLst>
                </p14:cNvPr>
                <p14:cNvContentPartPr/>
                <p14:nvPr/>
              </p14:nvContentPartPr>
              <p14:xfrm>
                <a:off x="9008251" y="4349092"/>
                <a:ext cx="308880" cy="583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466E61A0-CAB9-4194-AED4-3393176B8994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990251" y="4331452"/>
                  <a:ext cx="344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8D287D2B-61B6-41C1-BE4B-1C2FCE58F17A}"/>
                    </a:ext>
                  </a:extLst>
                </p14:cNvPr>
                <p14:cNvContentPartPr/>
                <p14:nvPr/>
              </p14:nvContentPartPr>
              <p14:xfrm>
                <a:off x="9155131" y="4186732"/>
                <a:ext cx="279720" cy="2469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8D287D2B-61B6-41C1-BE4B-1C2FCE58F17A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9137131" y="4168732"/>
                  <a:ext cx="31536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7ACAE532-D3BB-4F00-B88D-5E8EC5C5819E}"/>
                    </a:ext>
                  </a:extLst>
                </p14:cNvPr>
                <p14:cNvContentPartPr/>
                <p14:nvPr/>
              </p14:nvContentPartPr>
              <p14:xfrm>
                <a:off x="9509011" y="4207612"/>
                <a:ext cx="260280" cy="2336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ACAE532-D3BB-4F00-B88D-5E8EC5C5819E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9491371" y="4189612"/>
                  <a:ext cx="295920" cy="26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064D434-FD72-4231-9D66-5F731EC06CFA}"/>
              </a:ext>
            </a:extLst>
          </p:cNvPr>
          <p:cNvGrpSpPr/>
          <p:nvPr/>
        </p:nvGrpSpPr>
        <p:grpSpPr>
          <a:xfrm>
            <a:off x="337291" y="4802332"/>
            <a:ext cx="9560520" cy="2639160"/>
            <a:chOff x="337291" y="4802332"/>
            <a:chExt cx="9560520" cy="263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6D549EF0-8C8C-4015-A1C3-0A077C755E3B}"/>
                    </a:ext>
                  </a:extLst>
                </p14:cNvPr>
                <p14:cNvContentPartPr/>
                <p14:nvPr/>
              </p14:nvContentPartPr>
              <p14:xfrm>
                <a:off x="618091" y="4860652"/>
                <a:ext cx="122760" cy="53568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6D549EF0-8C8C-4015-A1C3-0A077C755E3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00451" y="4842652"/>
                  <a:ext cx="158400" cy="57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F63A917C-700D-4F46-9340-FDE391DCD11E}"/>
                    </a:ext>
                  </a:extLst>
                </p14:cNvPr>
                <p14:cNvContentPartPr/>
                <p14:nvPr/>
              </p14:nvContentPartPr>
              <p14:xfrm>
                <a:off x="551851" y="5075932"/>
                <a:ext cx="419400" cy="16560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F63A917C-700D-4F46-9340-FDE391DCD11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34211" y="5058292"/>
                  <a:ext cx="4550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E7CCDEE-AB10-46D1-AF7B-0E484DA774EE}"/>
                    </a:ext>
                  </a:extLst>
                </p14:cNvPr>
                <p14:cNvContentPartPr/>
                <p14:nvPr/>
              </p14:nvContentPartPr>
              <p14:xfrm>
                <a:off x="1582531" y="4971532"/>
                <a:ext cx="25560" cy="4158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E7CCDEE-AB10-46D1-AF7B-0E484DA774EE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564531" y="4953532"/>
                  <a:ext cx="6120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809C1836-3B8C-4B84-975C-AD08374D5C44}"/>
                    </a:ext>
                  </a:extLst>
                </p14:cNvPr>
                <p14:cNvContentPartPr/>
                <p14:nvPr/>
              </p14:nvContentPartPr>
              <p14:xfrm>
                <a:off x="1564171" y="4875772"/>
                <a:ext cx="170640" cy="2829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809C1836-3B8C-4B84-975C-AD08374D5C44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546171" y="4858132"/>
                  <a:ext cx="2062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3B94D304-AF14-414C-93CA-4C085A534762}"/>
                    </a:ext>
                  </a:extLst>
                </p14:cNvPr>
                <p14:cNvContentPartPr/>
                <p14:nvPr/>
              </p14:nvContentPartPr>
              <p14:xfrm>
                <a:off x="1810771" y="4802332"/>
                <a:ext cx="274680" cy="4111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3B94D304-AF14-414C-93CA-4C085A534762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1793131" y="4784692"/>
                  <a:ext cx="310320" cy="4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DCDF3017-77DE-4670-A8B6-3E857F6B8892}"/>
                    </a:ext>
                  </a:extLst>
                </p14:cNvPr>
                <p14:cNvContentPartPr/>
                <p14:nvPr/>
              </p14:nvContentPartPr>
              <p14:xfrm>
                <a:off x="2150251" y="4849132"/>
                <a:ext cx="134640" cy="4600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DCDF3017-77DE-4670-A8B6-3E857F6B889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2132611" y="4831492"/>
                  <a:ext cx="170280" cy="49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398A4684-8EF2-4EDA-9DCA-C545F1555C5F}"/>
                    </a:ext>
                  </a:extLst>
                </p14:cNvPr>
                <p14:cNvContentPartPr/>
                <p14:nvPr/>
              </p14:nvContentPartPr>
              <p14:xfrm>
                <a:off x="2173291" y="4944532"/>
                <a:ext cx="311760" cy="2800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398A4684-8EF2-4EDA-9DCA-C545F1555C5F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2155651" y="4926892"/>
                  <a:ext cx="34740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80DC0A08-4BC6-44BA-A155-036542D4C16B}"/>
                    </a:ext>
                  </a:extLst>
                </p14:cNvPr>
                <p14:cNvContentPartPr/>
                <p14:nvPr/>
              </p14:nvContentPartPr>
              <p14:xfrm>
                <a:off x="555811" y="5538532"/>
                <a:ext cx="471600" cy="3895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80DC0A08-4BC6-44BA-A155-036542D4C16B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538171" y="5520532"/>
                  <a:ext cx="50724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2BEC3639-967D-4C42-BF05-BD29051B02C9}"/>
                    </a:ext>
                  </a:extLst>
                </p14:cNvPr>
                <p14:cNvContentPartPr/>
                <p14:nvPr/>
              </p14:nvContentPartPr>
              <p14:xfrm>
                <a:off x="1032811" y="5678572"/>
                <a:ext cx="288720" cy="1497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2BEC3639-967D-4C42-BF05-BD29051B02C9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015171" y="5660932"/>
                  <a:ext cx="324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3D670804-3789-430C-ADA9-017254CFD30C}"/>
                    </a:ext>
                  </a:extLst>
                </p14:cNvPr>
                <p14:cNvContentPartPr/>
                <p14:nvPr/>
              </p14:nvContentPartPr>
              <p14:xfrm>
                <a:off x="1579291" y="5477332"/>
                <a:ext cx="319320" cy="3171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3D670804-3789-430C-ADA9-017254CFD30C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561291" y="5459332"/>
                  <a:ext cx="3549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4DEE9E45-2FD8-45A0-BF3B-2285023B5DC9}"/>
                    </a:ext>
                  </a:extLst>
                </p14:cNvPr>
                <p14:cNvContentPartPr/>
                <p14:nvPr/>
              </p14:nvContentPartPr>
              <p14:xfrm>
                <a:off x="1800691" y="5537092"/>
                <a:ext cx="1186200" cy="2707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4DEE9E45-2FD8-45A0-BF3B-2285023B5DC9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782691" y="5519452"/>
                  <a:ext cx="122184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068ED84F-612B-404F-B305-09924CD02870}"/>
                    </a:ext>
                  </a:extLst>
                </p14:cNvPr>
                <p14:cNvContentPartPr/>
                <p14:nvPr/>
              </p14:nvContentPartPr>
              <p14:xfrm>
                <a:off x="3301531" y="5466172"/>
                <a:ext cx="421920" cy="2754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068ED84F-612B-404F-B305-09924CD02870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3283531" y="5448172"/>
                  <a:ext cx="4575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41C84AD2-91C1-4B63-9B8E-C62B7497C2B3}"/>
                    </a:ext>
                  </a:extLst>
                </p14:cNvPr>
                <p14:cNvContentPartPr/>
                <p14:nvPr/>
              </p14:nvContentPartPr>
              <p14:xfrm>
                <a:off x="3705811" y="5466172"/>
                <a:ext cx="914760" cy="2408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41C84AD2-91C1-4B63-9B8E-C62B7497C2B3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3688171" y="5448172"/>
                  <a:ext cx="9504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BCA04C7-BA62-4A46-BC1A-CA8D07970622}"/>
                    </a:ext>
                  </a:extLst>
                </p14:cNvPr>
                <p14:cNvContentPartPr/>
                <p14:nvPr/>
              </p14:nvContentPartPr>
              <p14:xfrm>
                <a:off x="4557931" y="5234692"/>
                <a:ext cx="376560" cy="4104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8BCA04C7-BA62-4A46-BC1A-CA8D07970622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4539931" y="5217052"/>
                  <a:ext cx="412200" cy="44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625C98B-2959-4835-B6D7-58F81CF4A43E}"/>
                    </a:ext>
                  </a:extLst>
                </p14:cNvPr>
                <p14:cNvContentPartPr/>
                <p14:nvPr/>
              </p14:nvContentPartPr>
              <p14:xfrm>
                <a:off x="4805611" y="5445652"/>
                <a:ext cx="389160" cy="12564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625C98B-2959-4835-B6D7-58F81CF4A43E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4787971" y="5428012"/>
                  <a:ext cx="4248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A7211731-FA84-47AF-94A4-A0A353B8F032}"/>
                    </a:ext>
                  </a:extLst>
                </p14:cNvPr>
                <p14:cNvContentPartPr/>
                <p14:nvPr/>
              </p14:nvContentPartPr>
              <p14:xfrm>
                <a:off x="5070211" y="5293372"/>
                <a:ext cx="565920" cy="3546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A7211731-FA84-47AF-94A4-A0A353B8F032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5052211" y="5275732"/>
                  <a:ext cx="60156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0E61237D-AD62-4B75-9963-AC8232C0608A}"/>
                    </a:ext>
                  </a:extLst>
                </p14:cNvPr>
                <p14:cNvContentPartPr/>
                <p14:nvPr/>
              </p14:nvContentPartPr>
              <p14:xfrm>
                <a:off x="5523451" y="5422612"/>
                <a:ext cx="294480" cy="2480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0E61237D-AD62-4B75-9963-AC8232C0608A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505451" y="5404972"/>
                  <a:ext cx="33012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FD40416-7767-4553-8F2D-AC8FF304CAF1}"/>
                    </a:ext>
                  </a:extLst>
                </p14:cNvPr>
                <p14:cNvContentPartPr/>
                <p14:nvPr/>
              </p14:nvContentPartPr>
              <p14:xfrm>
                <a:off x="6174691" y="5150092"/>
                <a:ext cx="698040" cy="3913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FD40416-7767-4553-8F2D-AC8FF304CAF1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157051" y="5132092"/>
                  <a:ext cx="73368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A825BE20-6D33-4D3D-91AF-74B222DCF12B}"/>
                    </a:ext>
                  </a:extLst>
                </p14:cNvPr>
                <p14:cNvContentPartPr/>
                <p14:nvPr/>
              </p14:nvContentPartPr>
              <p14:xfrm>
                <a:off x="6822331" y="5383012"/>
                <a:ext cx="155160" cy="709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A825BE20-6D33-4D3D-91AF-74B222DCF12B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804331" y="5365372"/>
                  <a:ext cx="190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491F1B12-65DB-4AAB-9A6D-AA591FF47C97}"/>
                    </a:ext>
                  </a:extLst>
                </p14:cNvPr>
                <p14:cNvContentPartPr/>
                <p14:nvPr/>
              </p14:nvContentPartPr>
              <p14:xfrm>
                <a:off x="7311931" y="5102572"/>
                <a:ext cx="1139040" cy="3938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491F1B12-65DB-4AAB-9A6D-AA591FF47C97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294291" y="5084932"/>
                  <a:ext cx="117468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F022B0D5-30D0-483F-8207-36BCA40E0460}"/>
                    </a:ext>
                  </a:extLst>
                </p14:cNvPr>
                <p14:cNvContentPartPr/>
                <p14:nvPr/>
              </p14:nvContentPartPr>
              <p14:xfrm>
                <a:off x="337291" y="5938852"/>
                <a:ext cx="1870920" cy="5400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F022B0D5-30D0-483F-8207-36BCA40E0460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319651" y="5920852"/>
                  <a:ext cx="1906560" cy="57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7017E9D1-B89B-485D-8958-9584EEA910C4}"/>
                    </a:ext>
                  </a:extLst>
                </p14:cNvPr>
                <p14:cNvContentPartPr/>
                <p14:nvPr/>
              </p14:nvContentPartPr>
              <p14:xfrm>
                <a:off x="2055211" y="5899612"/>
                <a:ext cx="1066680" cy="4334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7017E9D1-B89B-485D-8958-9584EEA910C4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2037211" y="5881972"/>
                  <a:ext cx="1102320" cy="46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FC84819-8BCC-43C0-BFC0-DE4264BAB8A7}"/>
                    </a:ext>
                  </a:extLst>
                </p14:cNvPr>
                <p14:cNvContentPartPr/>
                <p14:nvPr/>
              </p14:nvContentPartPr>
              <p14:xfrm>
                <a:off x="3500251" y="6082132"/>
                <a:ext cx="273240" cy="20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FC84819-8BCC-43C0-BFC0-DE4264BAB8A7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3482251" y="6064132"/>
                  <a:ext cx="308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2D065315-000B-4041-BC40-A5DE98BEF3C9}"/>
                    </a:ext>
                  </a:extLst>
                </p14:cNvPr>
                <p14:cNvContentPartPr/>
                <p14:nvPr/>
              </p14:nvContentPartPr>
              <p14:xfrm>
                <a:off x="3529411" y="6087172"/>
                <a:ext cx="334800" cy="612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2D065315-000B-4041-BC40-A5DE98BEF3C9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3511411" y="6069172"/>
                  <a:ext cx="370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E1E84C73-770E-4AEC-8A4B-275C96A0E755}"/>
                    </a:ext>
                  </a:extLst>
                </p14:cNvPr>
                <p14:cNvContentPartPr/>
                <p14:nvPr/>
              </p14:nvContentPartPr>
              <p14:xfrm>
                <a:off x="3476491" y="6232252"/>
                <a:ext cx="286560" cy="6660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E1E84C73-770E-4AEC-8A4B-275C96A0E75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3458851" y="6214252"/>
                  <a:ext cx="3222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DD2F2E5-D2DA-42FF-BC78-ACE4C80DD1C9}"/>
                    </a:ext>
                  </a:extLst>
                </p14:cNvPr>
                <p14:cNvContentPartPr/>
                <p14:nvPr/>
              </p14:nvContentPartPr>
              <p14:xfrm>
                <a:off x="3797611" y="6008332"/>
                <a:ext cx="186840" cy="3722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DD2F2E5-D2DA-42FF-BC78-ACE4C80DD1C9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3779971" y="5990332"/>
                  <a:ext cx="22248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23431BE0-BBE7-4B65-8ACA-FD20D044CD6D}"/>
                    </a:ext>
                  </a:extLst>
                </p14:cNvPr>
                <p14:cNvContentPartPr/>
                <p14:nvPr/>
              </p14:nvContentPartPr>
              <p14:xfrm>
                <a:off x="4364611" y="5952172"/>
                <a:ext cx="1090440" cy="3798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23431BE0-BBE7-4B65-8ACA-FD20D044CD6D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4346971" y="5934532"/>
                  <a:ext cx="112608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7B05B9FB-AC75-41E7-BD6E-412DDD4C8086}"/>
                    </a:ext>
                  </a:extLst>
                </p14:cNvPr>
                <p14:cNvContentPartPr/>
                <p14:nvPr/>
              </p14:nvContentPartPr>
              <p14:xfrm>
                <a:off x="5981371" y="5840212"/>
                <a:ext cx="163800" cy="37404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7B05B9FB-AC75-41E7-BD6E-412DDD4C8086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963731" y="5822572"/>
                  <a:ext cx="19944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FBDECF99-CF98-41BE-A58F-A76176888938}"/>
                    </a:ext>
                  </a:extLst>
                </p14:cNvPr>
                <p14:cNvContentPartPr/>
                <p14:nvPr/>
              </p14:nvContentPartPr>
              <p14:xfrm>
                <a:off x="5962651" y="6039292"/>
                <a:ext cx="376560" cy="856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FBDECF99-CF98-41BE-A58F-A76176888938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945011" y="6021292"/>
                  <a:ext cx="4122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943B4B04-72FD-472D-98A3-A5D709CFEF7C}"/>
                    </a:ext>
                  </a:extLst>
                </p14:cNvPr>
                <p14:cNvContentPartPr/>
                <p14:nvPr/>
              </p14:nvContentPartPr>
              <p14:xfrm>
                <a:off x="6826651" y="5728972"/>
                <a:ext cx="1121400" cy="5212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943B4B04-72FD-472D-98A3-A5D709CFEF7C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809011" y="5710972"/>
                  <a:ext cx="1157040" cy="55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E8B6DCEA-EA53-4C60-AB71-1391D66C1FBB}"/>
                    </a:ext>
                  </a:extLst>
                </p14:cNvPr>
                <p14:cNvContentPartPr/>
                <p14:nvPr/>
              </p14:nvContentPartPr>
              <p14:xfrm>
                <a:off x="7832851" y="5655172"/>
                <a:ext cx="1036800" cy="4734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E8B6DCEA-EA53-4C60-AB71-1391D66C1FBB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815211" y="5637532"/>
                  <a:ext cx="1072440" cy="50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7BCA6C3F-99CC-4D8E-998F-3BB0E34185B8}"/>
                    </a:ext>
                  </a:extLst>
                </p14:cNvPr>
                <p14:cNvContentPartPr/>
                <p14:nvPr/>
              </p14:nvContentPartPr>
              <p14:xfrm>
                <a:off x="8708731" y="5887732"/>
                <a:ext cx="447840" cy="1537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7BCA6C3F-99CC-4D8E-998F-3BB0E34185B8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8691091" y="5870092"/>
                  <a:ext cx="4834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8CECDCFA-D3BE-429D-BFEA-EFB40060049A}"/>
                    </a:ext>
                  </a:extLst>
                </p14:cNvPr>
                <p14:cNvContentPartPr/>
                <p14:nvPr/>
              </p14:nvContentPartPr>
              <p14:xfrm>
                <a:off x="8985931" y="5791252"/>
                <a:ext cx="83160" cy="709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8CECDCFA-D3BE-429D-BFEA-EFB40060049A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8968291" y="5773252"/>
                  <a:ext cx="118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2B3DFDDD-29D0-4BEE-B4C7-15E07BFD9E23}"/>
                    </a:ext>
                  </a:extLst>
                </p14:cNvPr>
                <p14:cNvContentPartPr/>
                <p14:nvPr/>
              </p14:nvContentPartPr>
              <p14:xfrm>
                <a:off x="9209131" y="5627452"/>
                <a:ext cx="357840" cy="42588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2B3DFDDD-29D0-4BEE-B4C7-15E07BFD9E23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191131" y="5609812"/>
                  <a:ext cx="393480" cy="46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F74B774E-E4BD-4C9D-B2F3-704659D1D690}"/>
                    </a:ext>
                  </a:extLst>
                </p14:cNvPr>
                <p14:cNvContentPartPr/>
                <p14:nvPr/>
              </p14:nvContentPartPr>
              <p14:xfrm>
                <a:off x="414331" y="6748492"/>
                <a:ext cx="950760" cy="2664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F74B774E-E4BD-4C9D-B2F3-704659D1D690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396691" y="6730492"/>
                  <a:ext cx="9864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41E79C80-8E86-404B-8EDD-29E961A180FF}"/>
                    </a:ext>
                  </a:extLst>
                </p14:cNvPr>
                <p14:cNvContentPartPr/>
                <p14:nvPr/>
              </p14:nvContentPartPr>
              <p14:xfrm>
                <a:off x="1364731" y="6547612"/>
                <a:ext cx="704520" cy="44208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41E79C80-8E86-404B-8EDD-29E961A180FF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346731" y="6529972"/>
                  <a:ext cx="74016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DA6C3314-4D8A-4631-A4F1-FF04417ED142}"/>
                    </a:ext>
                  </a:extLst>
                </p14:cNvPr>
                <p14:cNvContentPartPr/>
                <p14:nvPr/>
              </p14:nvContentPartPr>
              <p14:xfrm>
                <a:off x="1964131" y="6719692"/>
                <a:ext cx="668520" cy="1998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DA6C3314-4D8A-4631-A4F1-FF04417ED142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946131" y="6701692"/>
                  <a:ext cx="7041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48193F79-E4A1-42F0-8BED-7AA33D3DF3C4}"/>
                    </a:ext>
                  </a:extLst>
                </p14:cNvPr>
                <p14:cNvContentPartPr/>
                <p14:nvPr/>
              </p14:nvContentPartPr>
              <p14:xfrm>
                <a:off x="2505931" y="6651652"/>
                <a:ext cx="811440" cy="2635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48193F79-E4A1-42F0-8BED-7AA33D3DF3C4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2487931" y="6634012"/>
                  <a:ext cx="84708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865E8A2A-23CF-449E-9AAE-F31C7B6DDDFC}"/>
                    </a:ext>
                  </a:extLst>
                </p14:cNvPr>
                <p14:cNvContentPartPr/>
                <p14:nvPr/>
              </p14:nvContentPartPr>
              <p14:xfrm>
                <a:off x="3146731" y="6559132"/>
                <a:ext cx="32400" cy="1936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865E8A2A-23CF-449E-9AAE-F31C7B6DDDFC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3129091" y="6541132"/>
                  <a:ext cx="680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22CA27BD-661A-4B4E-A8BE-C31DA2844A1B}"/>
                    </a:ext>
                  </a:extLst>
                </p14:cNvPr>
                <p14:cNvContentPartPr/>
                <p14:nvPr/>
              </p14:nvContentPartPr>
              <p14:xfrm>
                <a:off x="3239611" y="6448972"/>
                <a:ext cx="525600" cy="5220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22CA27BD-661A-4B4E-A8BE-C31DA2844A1B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3221611" y="6431332"/>
                  <a:ext cx="561240" cy="55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651C9CBD-A8E2-49F4-BEA6-7FFC72F244BD}"/>
                    </a:ext>
                  </a:extLst>
                </p14:cNvPr>
                <p14:cNvContentPartPr/>
                <p14:nvPr/>
              </p14:nvContentPartPr>
              <p14:xfrm>
                <a:off x="3639211" y="6634012"/>
                <a:ext cx="384480" cy="1522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651C9CBD-A8E2-49F4-BEA6-7FFC72F244BD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3621211" y="6616372"/>
                  <a:ext cx="4201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25AC76A5-8C23-4048-AA5D-6BE331070E59}"/>
                    </a:ext>
                  </a:extLst>
                </p14:cNvPr>
                <p14:cNvContentPartPr/>
                <p14:nvPr/>
              </p14:nvContentPartPr>
              <p14:xfrm>
                <a:off x="3921451" y="6614572"/>
                <a:ext cx="293040" cy="25920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25AC76A5-8C23-4048-AA5D-6BE331070E59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3903451" y="6596932"/>
                  <a:ext cx="3286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DBC5D42D-7DA7-43C4-907B-C717C66490C9}"/>
                    </a:ext>
                  </a:extLst>
                </p14:cNvPr>
                <p14:cNvContentPartPr/>
                <p14:nvPr/>
              </p14:nvContentPartPr>
              <p14:xfrm>
                <a:off x="4714531" y="6698452"/>
                <a:ext cx="81720" cy="74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DBC5D42D-7DA7-43C4-907B-C717C66490C9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4696531" y="6680812"/>
                  <a:ext cx="117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21AED755-4E69-49B1-BA4C-B0C863399569}"/>
                    </a:ext>
                  </a:extLst>
                </p14:cNvPr>
                <p14:cNvContentPartPr/>
                <p14:nvPr/>
              </p14:nvContentPartPr>
              <p14:xfrm>
                <a:off x="4716331" y="6511252"/>
                <a:ext cx="445680" cy="2620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1AED755-4E69-49B1-BA4C-B0C863399569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698691" y="6493612"/>
                  <a:ext cx="48132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1C812098-BEFB-44F6-B339-A81E0F42B280}"/>
                    </a:ext>
                  </a:extLst>
                </p14:cNvPr>
                <p14:cNvContentPartPr/>
                <p14:nvPr/>
              </p14:nvContentPartPr>
              <p14:xfrm>
                <a:off x="5578531" y="6450052"/>
                <a:ext cx="169560" cy="32688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1C812098-BEFB-44F6-B339-A81E0F42B280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5560531" y="6432052"/>
                  <a:ext cx="20520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8176D366-E842-4C04-9F81-42EDC2FF5694}"/>
                    </a:ext>
                  </a:extLst>
                </p14:cNvPr>
                <p14:cNvContentPartPr/>
                <p14:nvPr/>
              </p14:nvContentPartPr>
              <p14:xfrm>
                <a:off x="5528131" y="6468412"/>
                <a:ext cx="705240" cy="28728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8176D366-E842-4C04-9F81-42EDC2FF5694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5510491" y="6450412"/>
                  <a:ext cx="74088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BDD6E765-4CBE-4FD9-8954-49ECE8784605}"/>
                    </a:ext>
                  </a:extLst>
                </p14:cNvPr>
                <p14:cNvContentPartPr/>
                <p14:nvPr/>
              </p14:nvContentPartPr>
              <p14:xfrm>
                <a:off x="6559171" y="6326212"/>
                <a:ext cx="1311120" cy="6037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BDD6E765-4CBE-4FD9-8954-49ECE8784605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541171" y="6308572"/>
                  <a:ext cx="1346760" cy="63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BCDD50A-96A9-44AB-8AFE-56207A44AB83}"/>
                    </a:ext>
                  </a:extLst>
                </p14:cNvPr>
                <p14:cNvContentPartPr/>
                <p14:nvPr/>
              </p14:nvContentPartPr>
              <p14:xfrm>
                <a:off x="7800811" y="6409372"/>
                <a:ext cx="33480" cy="640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BCDD50A-96A9-44AB-8AFE-56207A44AB83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783171" y="6391732"/>
                  <a:ext cx="69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CAA3A6EB-CD9B-4879-AC51-84690759B3A2}"/>
                    </a:ext>
                  </a:extLst>
                </p14:cNvPr>
                <p14:cNvContentPartPr/>
                <p14:nvPr/>
              </p14:nvContentPartPr>
              <p14:xfrm>
                <a:off x="7961731" y="6281212"/>
                <a:ext cx="359640" cy="4248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CAA3A6EB-CD9B-4879-AC51-84690759B3A2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7944091" y="6263572"/>
                  <a:ext cx="39528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59A27944-D3A3-421B-A852-10A3D4621E65}"/>
                    </a:ext>
                  </a:extLst>
                </p14:cNvPr>
                <p14:cNvContentPartPr/>
                <p14:nvPr/>
              </p14:nvContentPartPr>
              <p14:xfrm>
                <a:off x="8221291" y="6447532"/>
                <a:ext cx="533520" cy="2041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59A27944-D3A3-421B-A852-10A3D4621E65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8203291" y="6429892"/>
                  <a:ext cx="5691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D9E8F617-A7BA-49F0-A56D-7F5AA69BD498}"/>
                    </a:ext>
                  </a:extLst>
                </p14:cNvPr>
                <p14:cNvContentPartPr/>
                <p14:nvPr/>
              </p14:nvContentPartPr>
              <p14:xfrm>
                <a:off x="8537011" y="6324412"/>
                <a:ext cx="687960" cy="3506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D9E8F617-A7BA-49F0-A56D-7F5AA69BD498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8519371" y="6306412"/>
                  <a:ext cx="72360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DE82D94D-5275-4CF9-9A26-07DF749E2395}"/>
                    </a:ext>
                  </a:extLst>
                </p14:cNvPr>
                <p14:cNvContentPartPr/>
                <p14:nvPr/>
              </p14:nvContentPartPr>
              <p14:xfrm>
                <a:off x="556171" y="7093012"/>
                <a:ext cx="223920" cy="31716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DE82D94D-5275-4CF9-9A26-07DF749E2395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538531" y="7075012"/>
                  <a:ext cx="2595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080E138D-65B2-4E79-ABE6-D6156A719E99}"/>
                    </a:ext>
                  </a:extLst>
                </p14:cNvPr>
                <p14:cNvContentPartPr/>
                <p14:nvPr/>
              </p14:nvContentPartPr>
              <p14:xfrm>
                <a:off x="689371" y="7324132"/>
                <a:ext cx="280440" cy="11736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080E138D-65B2-4E79-ABE6-D6156A719E99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671371" y="7306492"/>
                  <a:ext cx="31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05265613-C0B0-4158-9585-83A83F35B9A0}"/>
                    </a:ext>
                  </a:extLst>
                </p14:cNvPr>
                <p14:cNvContentPartPr/>
                <p14:nvPr/>
              </p14:nvContentPartPr>
              <p14:xfrm>
                <a:off x="992851" y="7172572"/>
                <a:ext cx="186840" cy="2318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05265613-C0B0-4158-9585-83A83F35B9A0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975211" y="7154572"/>
                  <a:ext cx="2224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77276E5E-186D-468A-AD22-1EBF239BEDE3}"/>
                    </a:ext>
                  </a:extLst>
                </p14:cNvPr>
                <p14:cNvContentPartPr/>
                <p14:nvPr/>
              </p14:nvContentPartPr>
              <p14:xfrm>
                <a:off x="1257451" y="7152052"/>
                <a:ext cx="182880" cy="25812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77276E5E-186D-468A-AD22-1EBF239BEDE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239811" y="7134052"/>
                  <a:ext cx="2185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1546622E-1453-4B94-8EBE-D01733012B6C}"/>
                    </a:ext>
                  </a:extLst>
                </p14:cNvPr>
                <p14:cNvContentPartPr/>
                <p14:nvPr/>
              </p14:nvContentPartPr>
              <p14:xfrm>
                <a:off x="1902211" y="7114972"/>
                <a:ext cx="689040" cy="2581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1546622E-1453-4B94-8EBE-D01733012B6C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884571" y="7097332"/>
                  <a:ext cx="72468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CC1DE3B8-004C-4BA1-8050-D562BDE06F78}"/>
                    </a:ext>
                  </a:extLst>
                </p14:cNvPr>
                <p14:cNvContentPartPr/>
                <p14:nvPr/>
              </p14:nvContentPartPr>
              <p14:xfrm>
                <a:off x="2645251" y="7089052"/>
                <a:ext cx="384840" cy="28836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CC1DE3B8-004C-4BA1-8050-D562BDE06F7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627251" y="7071052"/>
                  <a:ext cx="42048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E591532D-D7F5-41FA-B518-C16CC95C32BD}"/>
                    </a:ext>
                  </a:extLst>
                </p14:cNvPr>
                <p14:cNvContentPartPr/>
                <p14:nvPr/>
              </p14:nvContentPartPr>
              <p14:xfrm>
                <a:off x="3209011" y="7117492"/>
                <a:ext cx="511920" cy="24228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E591532D-D7F5-41FA-B518-C16CC95C32BD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191011" y="7099852"/>
                  <a:ext cx="54756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EBF8F739-7951-4171-9C92-9700D28D75DE}"/>
                    </a:ext>
                  </a:extLst>
                </p14:cNvPr>
                <p14:cNvContentPartPr/>
                <p14:nvPr/>
              </p14:nvContentPartPr>
              <p14:xfrm>
                <a:off x="3742531" y="6992572"/>
                <a:ext cx="375840" cy="36900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EBF8F739-7951-4171-9C92-9700D28D75D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724891" y="6974572"/>
                  <a:ext cx="41148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C4B0DAE8-A438-4A57-8C5B-98D4E77188F0}"/>
                    </a:ext>
                  </a:extLst>
                </p14:cNvPr>
                <p14:cNvContentPartPr/>
                <p14:nvPr/>
              </p14:nvContentPartPr>
              <p14:xfrm>
                <a:off x="4021171" y="7172572"/>
                <a:ext cx="390600" cy="1411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C4B0DAE8-A438-4A57-8C5B-98D4E77188F0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003171" y="7154572"/>
                  <a:ext cx="4262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64E473F3-AC29-4BCB-986E-7FE64A75868D}"/>
                    </a:ext>
                  </a:extLst>
                </p14:cNvPr>
                <p14:cNvContentPartPr/>
                <p14:nvPr/>
              </p14:nvContentPartPr>
              <p14:xfrm>
                <a:off x="4331491" y="7055212"/>
                <a:ext cx="788760" cy="27612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64E473F3-AC29-4BCB-986E-7FE64A75868D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313491" y="7037212"/>
                  <a:ext cx="8244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DCFBD4E0-6C0C-4697-BD2D-5476571EDC44}"/>
                    </a:ext>
                  </a:extLst>
                </p14:cNvPr>
                <p14:cNvContentPartPr/>
                <p14:nvPr/>
              </p14:nvContentPartPr>
              <p14:xfrm>
                <a:off x="5636491" y="6979972"/>
                <a:ext cx="416160" cy="38196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DCFBD4E0-6C0C-4697-BD2D-5476571EDC44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618491" y="6961972"/>
                  <a:ext cx="45180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BBD2538F-9284-429D-986D-E8A4ADAF5CB3}"/>
                    </a:ext>
                  </a:extLst>
                </p14:cNvPr>
                <p14:cNvContentPartPr/>
                <p14:nvPr/>
              </p14:nvContentPartPr>
              <p14:xfrm>
                <a:off x="5880211" y="7074292"/>
                <a:ext cx="295560" cy="5184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BBD2538F-9284-429D-986D-E8A4ADAF5CB3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862571" y="7056652"/>
                  <a:ext cx="3312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55EED600-CBB0-4AD5-96D5-69C843A3B8C8}"/>
                    </a:ext>
                  </a:extLst>
                </p14:cNvPr>
                <p14:cNvContentPartPr/>
                <p14:nvPr/>
              </p14:nvContentPartPr>
              <p14:xfrm>
                <a:off x="6513091" y="7052332"/>
                <a:ext cx="1032120" cy="36324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55EED600-CBB0-4AD5-96D5-69C843A3B8C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6495451" y="7034692"/>
                  <a:ext cx="10677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8B6DBFDC-57C3-4747-8981-D37DF1C8E504}"/>
                    </a:ext>
                  </a:extLst>
                </p14:cNvPr>
                <p14:cNvContentPartPr/>
                <p14:nvPr/>
              </p14:nvContentPartPr>
              <p14:xfrm>
                <a:off x="7795411" y="6852532"/>
                <a:ext cx="398520" cy="3924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8B6DBFDC-57C3-4747-8981-D37DF1C8E50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7777771" y="6834532"/>
                  <a:ext cx="43416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188F1078-A4EA-4619-B414-B339AB2485B3}"/>
                    </a:ext>
                  </a:extLst>
                </p14:cNvPr>
                <p14:cNvContentPartPr/>
                <p14:nvPr/>
              </p14:nvContentPartPr>
              <p14:xfrm>
                <a:off x="8060011" y="6986812"/>
                <a:ext cx="92520" cy="3888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188F1078-A4EA-4619-B414-B339AB2485B3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042371" y="6969172"/>
                  <a:ext cx="1281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BF9AFC80-E196-46E1-B112-92D4699D9855}"/>
                    </a:ext>
                  </a:extLst>
                </p14:cNvPr>
                <p14:cNvContentPartPr/>
                <p14:nvPr/>
              </p14:nvContentPartPr>
              <p14:xfrm>
                <a:off x="8228491" y="6829852"/>
                <a:ext cx="438120" cy="59256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BF9AFC80-E196-46E1-B112-92D4699D9855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8210491" y="6812212"/>
                  <a:ext cx="473760" cy="62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8417A612-7A45-420C-863A-B060E5C99643}"/>
                    </a:ext>
                  </a:extLst>
                </p14:cNvPr>
                <p14:cNvContentPartPr/>
                <p14:nvPr/>
              </p14:nvContentPartPr>
              <p14:xfrm>
                <a:off x="8828971" y="6972052"/>
                <a:ext cx="1068840" cy="44136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8417A612-7A45-420C-863A-B060E5C99643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8810971" y="6954052"/>
                  <a:ext cx="1104480" cy="47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E4F698DC-01E4-4062-AE01-28B9F83C6173}"/>
              </a:ext>
            </a:extLst>
          </p:cNvPr>
          <p:cNvGrpSpPr/>
          <p:nvPr/>
        </p:nvGrpSpPr>
        <p:grpSpPr>
          <a:xfrm>
            <a:off x="2707598" y="3817592"/>
            <a:ext cx="1754280" cy="416520"/>
            <a:chOff x="2707598" y="3817592"/>
            <a:chExt cx="1754280" cy="41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6E454EB-5990-45B9-90FD-9973767D84B9}"/>
                    </a:ext>
                  </a:extLst>
                </p14:cNvPr>
                <p14:cNvContentPartPr/>
                <p14:nvPr/>
              </p14:nvContentPartPr>
              <p14:xfrm>
                <a:off x="2707598" y="3972752"/>
                <a:ext cx="160560" cy="202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6E454EB-5990-45B9-90FD-9973767D84B9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2689958" y="3954752"/>
                  <a:ext cx="1962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71BA8411-A385-4FE4-8DC1-6BB30873929C}"/>
                    </a:ext>
                  </a:extLst>
                </p14:cNvPr>
                <p14:cNvContentPartPr/>
                <p14:nvPr/>
              </p14:nvContentPartPr>
              <p14:xfrm>
                <a:off x="2948438" y="3980312"/>
                <a:ext cx="426240" cy="2538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71BA8411-A385-4FE4-8DC1-6BB30873929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2930798" y="3962312"/>
                  <a:ext cx="46188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7E3833F-BC59-476C-AE01-B2F65451ABA8}"/>
                    </a:ext>
                  </a:extLst>
                </p14:cNvPr>
                <p14:cNvContentPartPr/>
                <p14:nvPr/>
              </p14:nvContentPartPr>
              <p14:xfrm>
                <a:off x="3408158" y="3987152"/>
                <a:ext cx="190440" cy="1425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7E3833F-BC59-476C-AE01-B2F65451ABA8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3390158" y="3969512"/>
                  <a:ext cx="2260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820AD5F0-A6FA-42F3-A400-2FD802F0F081}"/>
                    </a:ext>
                  </a:extLst>
                </p14:cNvPr>
                <p14:cNvContentPartPr/>
                <p14:nvPr/>
              </p14:nvContentPartPr>
              <p14:xfrm>
                <a:off x="3646118" y="3821912"/>
                <a:ext cx="251280" cy="335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820AD5F0-A6FA-42F3-A400-2FD802F0F081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628478" y="3803912"/>
                  <a:ext cx="28692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884B35C5-7E04-40D3-9F13-3784A98AFC14}"/>
                    </a:ext>
                  </a:extLst>
                </p14:cNvPr>
                <p14:cNvContentPartPr/>
                <p14:nvPr/>
              </p14:nvContentPartPr>
              <p14:xfrm>
                <a:off x="3801278" y="3817592"/>
                <a:ext cx="660600" cy="3189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884B35C5-7E04-40D3-9F13-3784A98AFC14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783278" y="3799592"/>
                  <a:ext cx="696240" cy="35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3C5A8C38-1004-4A36-985D-89A4EECAD0A4}"/>
              </a:ext>
            </a:extLst>
          </p:cNvPr>
          <p:cNvGrpSpPr/>
          <p:nvPr/>
        </p:nvGrpSpPr>
        <p:grpSpPr>
          <a:xfrm>
            <a:off x="6586238" y="3739112"/>
            <a:ext cx="1295280" cy="405720"/>
            <a:chOff x="6586238" y="3739112"/>
            <a:chExt cx="1295280" cy="40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F0CE52F8-75AC-4FAC-B1B1-9EB1D05663DD}"/>
                    </a:ext>
                  </a:extLst>
                </p14:cNvPr>
                <p14:cNvContentPartPr/>
                <p14:nvPr/>
              </p14:nvContentPartPr>
              <p14:xfrm>
                <a:off x="6616838" y="3755672"/>
                <a:ext cx="119880" cy="285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F0CE52F8-75AC-4FAC-B1B1-9EB1D05663DD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6598838" y="3738032"/>
                  <a:ext cx="15552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1A049591-0D7A-44DE-A857-7C30E9AE8ED7}"/>
                    </a:ext>
                  </a:extLst>
                </p14:cNvPr>
                <p14:cNvContentPartPr/>
                <p14:nvPr/>
              </p14:nvContentPartPr>
              <p14:xfrm>
                <a:off x="6586238" y="3876632"/>
                <a:ext cx="288000" cy="4140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1A049591-0D7A-44DE-A857-7C30E9AE8ED7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6568238" y="3858632"/>
                  <a:ext cx="3236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184EE7-A9C9-4011-9C74-059E8843EA91}"/>
                    </a:ext>
                  </a:extLst>
                </p14:cNvPr>
                <p14:cNvContentPartPr/>
                <p14:nvPr/>
              </p14:nvContentPartPr>
              <p14:xfrm>
                <a:off x="6820958" y="3739112"/>
                <a:ext cx="1060560" cy="40572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184EE7-A9C9-4011-9C74-059E8843EA91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6802958" y="3721472"/>
                  <a:ext cx="1096200" cy="44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DB816F5-49B3-4FBE-B1F6-E0866410F768}"/>
              </a:ext>
            </a:extLst>
          </p:cNvPr>
          <p:cNvGrpSpPr/>
          <p:nvPr/>
        </p:nvGrpSpPr>
        <p:grpSpPr>
          <a:xfrm>
            <a:off x="577478" y="4396832"/>
            <a:ext cx="3146760" cy="416520"/>
            <a:chOff x="577478" y="4396832"/>
            <a:chExt cx="3146760" cy="41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8320224-60F1-423A-8370-FF35B3A5FDEA}"/>
                    </a:ext>
                  </a:extLst>
                </p14:cNvPr>
                <p14:cNvContentPartPr/>
                <p14:nvPr/>
              </p14:nvContentPartPr>
              <p14:xfrm>
                <a:off x="577478" y="4416272"/>
                <a:ext cx="718200" cy="3970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8320224-60F1-423A-8370-FF35B3A5FDEA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559838" y="4398272"/>
                  <a:ext cx="75384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2D345C16-14C3-4085-BA0E-FC2771D22F63}"/>
                    </a:ext>
                  </a:extLst>
                </p14:cNvPr>
                <p14:cNvContentPartPr/>
                <p14:nvPr/>
              </p14:nvContentPartPr>
              <p14:xfrm>
                <a:off x="1236998" y="4442552"/>
                <a:ext cx="244080" cy="2138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2D345C16-14C3-4085-BA0E-FC2771D22F6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1218998" y="4424552"/>
                  <a:ext cx="2797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61ABDEED-DCED-4162-99E3-9267AF6ACE5E}"/>
                    </a:ext>
                  </a:extLst>
                </p14:cNvPr>
                <p14:cNvContentPartPr/>
                <p14:nvPr/>
              </p14:nvContentPartPr>
              <p14:xfrm>
                <a:off x="1469198" y="4535792"/>
                <a:ext cx="286200" cy="1094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61ABDEED-DCED-4162-99E3-9267AF6ACE5E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451198" y="4517792"/>
                  <a:ext cx="3218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8DEF5D94-3EE3-4843-A666-1830618472B6}"/>
                    </a:ext>
                  </a:extLst>
                </p14:cNvPr>
                <p14:cNvContentPartPr/>
                <p14:nvPr/>
              </p14:nvContentPartPr>
              <p14:xfrm>
                <a:off x="2105678" y="4462712"/>
                <a:ext cx="28440" cy="22320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8DEF5D94-3EE3-4843-A666-1830618472B6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2088038" y="4445072"/>
                  <a:ext cx="640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05212D4A-C681-4F20-B3FF-8F85FB069D2C}"/>
                    </a:ext>
                  </a:extLst>
                </p14:cNvPr>
                <p14:cNvContentPartPr/>
                <p14:nvPr/>
              </p14:nvContentPartPr>
              <p14:xfrm>
                <a:off x="2112158" y="4438952"/>
                <a:ext cx="475920" cy="22572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05212D4A-C681-4F20-B3FF-8F85FB069D2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2094158" y="4421312"/>
                  <a:ext cx="51156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F159176B-5A0F-4C7C-8AB6-78A273270D22}"/>
                    </a:ext>
                  </a:extLst>
                </p14:cNvPr>
                <p14:cNvContentPartPr/>
                <p14:nvPr/>
              </p14:nvContentPartPr>
              <p14:xfrm>
                <a:off x="2667638" y="4492952"/>
                <a:ext cx="123840" cy="1980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F159176B-5A0F-4C7C-8AB6-78A273270D2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2649638" y="4474952"/>
                  <a:ext cx="15948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0EEF980-AEDF-4DC5-86D7-F7591C35EC45}"/>
                    </a:ext>
                  </a:extLst>
                </p14:cNvPr>
                <p14:cNvContentPartPr/>
                <p14:nvPr/>
              </p14:nvContentPartPr>
              <p14:xfrm>
                <a:off x="2848358" y="4396832"/>
                <a:ext cx="875880" cy="3031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0EEF980-AEDF-4DC5-86D7-F7591C35EC45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2830358" y="4378832"/>
                  <a:ext cx="911520" cy="338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B574CC-B94B-4B64-997D-AD0B4B243121}"/>
                  </a:ext>
                </a:extLst>
              </p14:cNvPr>
              <p14:cNvContentPartPr/>
              <p14:nvPr/>
            </p14:nvContentPartPr>
            <p14:xfrm>
              <a:off x="9898238" y="7274312"/>
              <a:ext cx="1908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B574CC-B94B-4B64-997D-AD0B4B243121}"/>
                  </a:ext>
                </a:extLst>
              </p:cNvPr>
              <p:cNvPicPr/>
              <p:nvPr/>
            </p:nvPicPr>
            <p:blipFill>
              <a:blip r:embed="rId538"/>
              <a:stretch>
                <a:fillRect/>
              </a:stretch>
            </p:blipFill>
            <p:spPr>
              <a:xfrm>
                <a:off x="9880238" y="7256672"/>
                <a:ext cx="54720" cy="5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9187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145D196-D6CA-44A8-B314-4915D1982999}"/>
                  </a:ext>
                </a:extLst>
              </p14:cNvPr>
              <p14:cNvContentPartPr/>
              <p14:nvPr/>
            </p14:nvContentPartPr>
            <p14:xfrm>
              <a:off x="2106331" y="3286372"/>
              <a:ext cx="720" cy="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145D196-D6CA-44A8-B314-4915D198299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8691" y="3268372"/>
                <a:ext cx="36360" cy="3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50" name="Group 249">
            <a:extLst>
              <a:ext uri="{FF2B5EF4-FFF2-40B4-BE49-F238E27FC236}">
                <a16:creationId xmlns:a16="http://schemas.microsoft.com/office/drawing/2014/main" id="{568E3716-4505-4D13-B4E9-756DC03135FB}"/>
              </a:ext>
            </a:extLst>
          </p:cNvPr>
          <p:cNvGrpSpPr/>
          <p:nvPr/>
        </p:nvGrpSpPr>
        <p:grpSpPr>
          <a:xfrm>
            <a:off x="174458" y="180917"/>
            <a:ext cx="9648360" cy="6615000"/>
            <a:chOff x="376171" y="121612"/>
            <a:chExt cx="9648360" cy="661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EC5797A9-87E3-463A-B989-CAAAC16C70CC}"/>
                    </a:ext>
                  </a:extLst>
                </p14:cNvPr>
                <p14:cNvContentPartPr/>
                <p14:nvPr/>
              </p14:nvContentPartPr>
              <p14:xfrm>
                <a:off x="834091" y="170212"/>
                <a:ext cx="378000" cy="4604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EC5797A9-87E3-463A-B989-CAAAC16C70C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16091" y="152572"/>
                  <a:ext cx="413640" cy="49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E874FB71-ECE8-4BFD-B5FB-43B112BC3EFB}"/>
                    </a:ext>
                  </a:extLst>
                </p14:cNvPr>
                <p14:cNvContentPartPr/>
                <p14:nvPr/>
              </p14:nvContentPartPr>
              <p14:xfrm>
                <a:off x="1295251" y="436612"/>
                <a:ext cx="359640" cy="1893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E874FB71-ECE8-4BFD-B5FB-43B112BC3EF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77611" y="418612"/>
                  <a:ext cx="3952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7623269-0F9E-4B7F-BDBF-0CFEFE3772E3}"/>
                    </a:ext>
                  </a:extLst>
                </p14:cNvPr>
                <p14:cNvContentPartPr/>
                <p14:nvPr/>
              </p14:nvContentPartPr>
              <p14:xfrm>
                <a:off x="2015251" y="201532"/>
                <a:ext cx="60120" cy="4003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7623269-0F9E-4B7F-BDBF-0CFEFE3772E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997611" y="183892"/>
                  <a:ext cx="95760" cy="43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9A924539-8230-4347-8026-37EB9CD06A62}"/>
                    </a:ext>
                  </a:extLst>
                </p14:cNvPr>
                <p14:cNvContentPartPr/>
                <p14:nvPr/>
              </p14:nvContentPartPr>
              <p14:xfrm>
                <a:off x="1970971" y="163012"/>
                <a:ext cx="163440" cy="2628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9A924539-8230-4347-8026-37EB9CD06A6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52971" y="145372"/>
                  <a:ext cx="19908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3511CFFE-B34E-4F69-854E-3F5718A3D41B}"/>
                    </a:ext>
                  </a:extLst>
                </p14:cNvPr>
                <p14:cNvContentPartPr/>
                <p14:nvPr/>
              </p14:nvContentPartPr>
              <p14:xfrm>
                <a:off x="2127931" y="441652"/>
                <a:ext cx="307440" cy="290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511CFFE-B34E-4F69-854E-3F5718A3D41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110291" y="423652"/>
                  <a:ext cx="34308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CB85C7F-D7F1-48C1-AF4A-661AA44D22E9}"/>
                    </a:ext>
                  </a:extLst>
                </p14:cNvPr>
                <p14:cNvContentPartPr/>
                <p14:nvPr/>
              </p14:nvContentPartPr>
              <p14:xfrm>
                <a:off x="2681251" y="267772"/>
                <a:ext cx="622800" cy="4323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CB85C7F-D7F1-48C1-AF4A-661AA44D22E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663251" y="250132"/>
                  <a:ext cx="65844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6449C75-17E3-42A2-B73D-04011349C1E7}"/>
                    </a:ext>
                  </a:extLst>
                </p14:cNvPr>
                <p14:cNvContentPartPr/>
                <p14:nvPr/>
              </p14:nvContentPartPr>
              <p14:xfrm>
                <a:off x="3423571" y="334372"/>
                <a:ext cx="132120" cy="172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6449C75-17E3-42A2-B73D-04011349C1E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05931" y="316372"/>
                  <a:ext cx="1677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E40E49A-DD7C-4D63-92ED-408FC47F8161}"/>
                    </a:ext>
                  </a:extLst>
                </p14:cNvPr>
                <p14:cNvContentPartPr/>
                <p14:nvPr/>
              </p14:nvContentPartPr>
              <p14:xfrm>
                <a:off x="3592411" y="303052"/>
                <a:ext cx="1009080" cy="2800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E40E49A-DD7C-4D63-92ED-408FC47F816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574411" y="285052"/>
                  <a:ext cx="10447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5B76512-D74E-411B-8879-B5D5847C01B3}"/>
                    </a:ext>
                  </a:extLst>
                </p14:cNvPr>
                <p14:cNvContentPartPr/>
                <p14:nvPr/>
              </p14:nvContentPartPr>
              <p14:xfrm>
                <a:off x="4888051" y="168772"/>
                <a:ext cx="232560" cy="5130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5B76512-D74E-411B-8879-B5D5847C01B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870051" y="150772"/>
                  <a:ext cx="268200" cy="54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AB5064C7-6F3B-4585-B25F-3F79F595EEAE}"/>
                    </a:ext>
                  </a:extLst>
                </p14:cNvPr>
                <p14:cNvContentPartPr/>
                <p14:nvPr/>
              </p14:nvContentPartPr>
              <p14:xfrm>
                <a:off x="5093611" y="139612"/>
                <a:ext cx="763920" cy="583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B5064C7-6F3B-4585-B25F-3F79F595EEAE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075611" y="121972"/>
                  <a:ext cx="799560" cy="61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DBCB3D5-76A6-48E4-B367-3009D9DEE60C}"/>
                    </a:ext>
                  </a:extLst>
                </p14:cNvPr>
                <p14:cNvContentPartPr/>
                <p14:nvPr/>
              </p14:nvContentPartPr>
              <p14:xfrm>
                <a:off x="5761411" y="315652"/>
                <a:ext cx="293400" cy="784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DBCB3D5-76A6-48E4-B367-3009D9DEE60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743771" y="298012"/>
                  <a:ext cx="3290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89731B3-4F87-4294-BCBD-D97DB304F2A8}"/>
                    </a:ext>
                  </a:extLst>
                </p14:cNvPr>
                <p14:cNvContentPartPr/>
                <p14:nvPr/>
              </p14:nvContentPartPr>
              <p14:xfrm>
                <a:off x="6392851" y="437692"/>
                <a:ext cx="110880" cy="918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89731B3-4F87-4294-BCBD-D97DB304F2A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374851" y="420052"/>
                  <a:ext cx="1465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FA465CE8-E4E2-43E6-B97B-DD285C87EB49}"/>
                    </a:ext>
                  </a:extLst>
                </p14:cNvPr>
                <p14:cNvContentPartPr/>
                <p14:nvPr/>
              </p14:nvContentPartPr>
              <p14:xfrm>
                <a:off x="6423451" y="305212"/>
                <a:ext cx="27360" cy="1789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A465CE8-E4E2-43E6-B97B-DD285C87EB4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405451" y="287212"/>
                  <a:ext cx="6300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76865080-AF1D-4E13-8D31-8A2A1BDC4A41}"/>
                    </a:ext>
                  </a:extLst>
                </p14:cNvPr>
                <p14:cNvContentPartPr/>
                <p14:nvPr/>
              </p14:nvContentPartPr>
              <p14:xfrm>
                <a:off x="6498691" y="121612"/>
                <a:ext cx="538560" cy="4669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76865080-AF1D-4E13-8D31-8A2A1BDC4A4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480691" y="103972"/>
                  <a:ext cx="574200" cy="50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86AF4FC-D291-4DA6-AA1C-6B08AB391BB9}"/>
                    </a:ext>
                  </a:extLst>
                </p14:cNvPr>
                <p14:cNvContentPartPr/>
                <p14:nvPr/>
              </p14:nvContentPartPr>
              <p14:xfrm>
                <a:off x="6965611" y="289732"/>
                <a:ext cx="1237680" cy="214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86AF4FC-D291-4DA6-AA1C-6B08AB391BB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947971" y="271732"/>
                  <a:ext cx="12733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174D00A-EE5B-4AAF-92BE-BFA0D2615153}"/>
                    </a:ext>
                  </a:extLst>
                </p14:cNvPr>
                <p14:cNvContentPartPr/>
                <p14:nvPr/>
              </p14:nvContentPartPr>
              <p14:xfrm>
                <a:off x="8224531" y="130612"/>
                <a:ext cx="281880" cy="4557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174D00A-EE5B-4AAF-92BE-BFA0D261515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206531" y="112612"/>
                  <a:ext cx="317520" cy="49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FD523D2-B546-479E-991F-89908457C9A1}"/>
                    </a:ext>
                  </a:extLst>
                </p14:cNvPr>
                <p14:cNvContentPartPr/>
                <p14:nvPr/>
              </p14:nvContentPartPr>
              <p14:xfrm>
                <a:off x="8406691" y="356692"/>
                <a:ext cx="367920" cy="1728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FD523D2-B546-479E-991F-89908457C9A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388691" y="338692"/>
                  <a:ext cx="4035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D556F8D2-12CC-47BE-A476-60D1667DE97C}"/>
                    </a:ext>
                  </a:extLst>
                </p14:cNvPr>
                <p14:cNvContentPartPr/>
                <p14:nvPr/>
              </p14:nvContentPartPr>
              <p14:xfrm>
                <a:off x="8663011" y="222412"/>
                <a:ext cx="706680" cy="3189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D556F8D2-12CC-47BE-A476-60D1667DE97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645011" y="204412"/>
                  <a:ext cx="74232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824D5FB-13AC-41B1-B213-CCE3A3B5E298}"/>
                    </a:ext>
                  </a:extLst>
                </p14:cNvPr>
                <p14:cNvContentPartPr/>
                <p14:nvPr/>
              </p14:nvContentPartPr>
              <p14:xfrm>
                <a:off x="9575611" y="126292"/>
                <a:ext cx="84600" cy="399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824D5FB-13AC-41B1-B213-CCE3A3B5E29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9557971" y="108652"/>
                  <a:ext cx="12024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2FA7D96-A3EB-458B-8F00-F3C5A4755D0D}"/>
                    </a:ext>
                  </a:extLst>
                </p14:cNvPr>
                <p14:cNvContentPartPr/>
                <p14:nvPr/>
              </p14:nvContentPartPr>
              <p14:xfrm>
                <a:off x="660931" y="618052"/>
                <a:ext cx="9012960" cy="372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2FA7D96-A3EB-458B-8F00-F3C5A4755D0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42931" y="600052"/>
                  <a:ext cx="904860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FC31477-4BAE-4023-8FC6-0195B202C0A5}"/>
                    </a:ext>
                  </a:extLst>
                </p14:cNvPr>
                <p14:cNvContentPartPr/>
                <p14:nvPr/>
              </p14:nvContentPartPr>
              <p14:xfrm>
                <a:off x="6880651" y="1177132"/>
                <a:ext cx="93240" cy="1990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FC31477-4BAE-4023-8FC6-0195B202C0A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862651" y="1159132"/>
                  <a:ext cx="12888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252B513C-20BA-418E-90CC-1E321BB0EEFB}"/>
                    </a:ext>
                  </a:extLst>
                </p14:cNvPr>
                <p14:cNvContentPartPr/>
                <p14:nvPr/>
              </p14:nvContentPartPr>
              <p14:xfrm>
                <a:off x="7419931" y="1050412"/>
                <a:ext cx="255960" cy="4251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252B513C-20BA-418E-90CC-1E321BB0EEFB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402291" y="1032412"/>
                  <a:ext cx="29160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7FA62277-A1A5-4EC8-8E00-D0A95530A46F}"/>
                    </a:ext>
                  </a:extLst>
                </p14:cNvPr>
                <p14:cNvContentPartPr/>
                <p14:nvPr/>
              </p14:nvContentPartPr>
              <p14:xfrm>
                <a:off x="7523971" y="1298452"/>
                <a:ext cx="374760" cy="2527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7FA62277-A1A5-4EC8-8E00-D0A95530A46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506331" y="1280812"/>
                  <a:ext cx="41040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B73D7EF-9A11-4D90-A110-502CC4543A44}"/>
                    </a:ext>
                  </a:extLst>
                </p14:cNvPr>
                <p14:cNvContentPartPr/>
                <p14:nvPr/>
              </p14:nvContentPartPr>
              <p14:xfrm>
                <a:off x="7832491" y="910732"/>
                <a:ext cx="142920" cy="2131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B73D7EF-9A11-4D90-A110-502CC4543A4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814491" y="893092"/>
                  <a:ext cx="17856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19998518-4050-4174-835C-A903D5625C45}"/>
                    </a:ext>
                  </a:extLst>
                </p14:cNvPr>
                <p14:cNvContentPartPr/>
                <p14:nvPr/>
              </p14:nvContentPartPr>
              <p14:xfrm>
                <a:off x="8153611" y="1007572"/>
                <a:ext cx="354240" cy="3859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19998518-4050-4174-835C-A903D5625C4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135971" y="989932"/>
                  <a:ext cx="38988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BDF9E947-0B61-4434-ADA1-015D615BC24E}"/>
                    </a:ext>
                  </a:extLst>
                </p14:cNvPr>
                <p14:cNvContentPartPr/>
                <p14:nvPr/>
              </p14:nvContentPartPr>
              <p14:xfrm>
                <a:off x="8656891" y="937732"/>
                <a:ext cx="307080" cy="410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BDF9E947-0B61-4434-ADA1-015D615BC24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39251" y="920092"/>
                  <a:ext cx="34272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53BE113B-34C8-4312-8DD5-7949191C8BA4}"/>
                    </a:ext>
                  </a:extLst>
                </p14:cNvPr>
                <p14:cNvContentPartPr/>
                <p14:nvPr/>
              </p14:nvContentPartPr>
              <p14:xfrm>
                <a:off x="8983051" y="1194052"/>
                <a:ext cx="204480" cy="2559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53BE113B-34C8-4312-8DD5-7949191C8BA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965051" y="1176052"/>
                  <a:ext cx="24012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56B0239-CBFF-4B82-9E90-4A45A6C3E6AF}"/>
                    </a:ext>
                  </a:extLst>
                </p14:cNvPr>
                <p14:cNvContentPartPr/>
                <p14:nvPr/>
              </p14:nvContentPartPr>
              <p14:xfrm>
                <a:off x="9103291" y="1410772"/>
                <a:ext cx="198360" cy="1267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56B0239-CBFF-4B82-9E90-4A45A6C3E6AF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85651" y="1392772"/>
                  <a:ext cx="2340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7EE54BE-3D16-4D7E-9DB1-F3EBDC340B1F}"/>
                    </a:ext>
                  </a:extLst>
                </p14:cNvPr>
                <p14:cNvContentPartPr/>
                <p14:nvPr/>
              </p14:nvContentPartPr>
              <p14:xfrm>
                <a:off x="9307411" y="1277572"/>
                <a:ext cx="80280" cy="213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7EE54BE-3D16-4D7E-9DB1-F3EBDC340B1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289411" y="1259932"/>
                  <a:ext cx="11592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3B4B6F2F-DC8D-4331-A8EA-4123E3E4BD2E}"/>
                    </a:ext>
                  </a:extLst>
                </p14:cNvPr>
                <p14:cNvContentPartPr/>
                <p14:nvPr/>
              </p14:nvContentPartPr>
              <p14:xfrm>
                <a:off x="9449251" y="1281532"/>
                <a:ext cx="163800" cy="2790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3B4B6F2F-DC8D-4331-A8EA-4123E3E4BD2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431251" y="1263892"/>
                  <a:ext cx="19944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79803724-B008-49EC-ADE9-2CA2FA784728}"/>
                    </a:ext>
                  </a:extLst>
                </p14:cNvPr>
                <p14:cNvContentPartPr/>
                <p14:nvPr/>
              </p14:nvContentPartPr>
              <p14:xfrm>
                <a:off x="9057211" y="782932"/>
                <a:ext cx="222120" cy="2304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79803724-B008-49EC-ADE9-2CA2FA784728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039211" y="765292"/>
                  <a:ext cx="25776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F458394-26B8-49CC-BC2F-E8DFB2A394A4}"/>
                    </a:ext>
                  </a:extLst>
                </p14:cNvPr>
                <p14:cNvContentPartPr/>
                <p14:nvPr/>
              </p14:nvContentPartPr>
              <p14:xfrm>
                <a:off x="8091691" y="1441372"/>
                <a:ext cx="370080" cy="885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F458394-26B8-49CC-BC2F-E8DFB2A394A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073691" y="1423732"/>
                  <a:ext cx="4057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A6D7178-5293-4637-A919-892D8C4A44F1}"/>
                    </a:ext>
                  </a:extLst>
                </p14:cNvPr>
                <p14:cNvContentPartPr/>
                <p14:nvPr/>
              </p14:nvContentPartPr>
              <p14:xfrm>
                <a:off x="743371" y="1954012"/>
                <a:ext cx="435600" cy="5727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A6D7178-5293-4637-A919-892D8C4A44F1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25731" y="1936372"/>
                  <a:ext cx="471240" cy="60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18189202-1A82-44B0-937E-7B0423909994}"/>
                    </a:ext>
                  </a:extLst>
                </p14:cNvPr>
                <p14:cNvContentPartPr/>
                <p14:nvPr/>
              </p14:nvContentPartPr>
              <p14:xfrm>
                <a:off x="1322251" y="1882732"/>
                <a:ext cx="189720" cy="6105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18189202-1A82-44B0-937E-7B042390999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304251" y="1865092"/>
                  <a:ext cx="225360" cy="64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72635480-FA8B-4A79-AA3A-0F44500E02CA}"/>
                    </a:ext>
                  </a:extLst>
                </p14:cNvPr>
                <p14:cNvContentPartPr/>
                <p14:nvPr/>
              </p14:nvContentPartPr>
              <p14:xfrm>
                <a:off x="1611691" y="1940332"/>
                <a:ext cx="165240" cy="3362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72635480-FA8B-4A79-AA3A-0F44500E02C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593691" y="1922692"/>
                  <a:ext cx="20088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3E0F446-F525-4477-8D8B-EEEE65D16BFF}"/>
                    </a:ext>
                  </a:extLst>
                </p14:cNvPr>
                <p14:cNvContentPartPr/>
                <p14:nvPr/>
              </p14:nvContentPartPr>
              <p14:xfrm>
                <a:off x="1660291" y="2226172"/>
                <a:ext cx="216360" cy="1573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3E0F446-F525-4477-8D8B-EEEE65D16BF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642651" y="2208172"/>
                  <a:ext cx="2520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AEF6184B-18BC-4ECD-AE73-7C461EF03E67}"/>
                    </a:ext>
                  </a:extLst>
                </p14:cNvPr>
                <p14:cNvContentPartPr/>
                <p14:nvPr/>
              </p14:nvContentPartPr>
              <p14:xfrm>
                <a:off x="1914091" y="1839892"/>
                <a:ext cx="86400" cy="2372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AEF6184B-18BC-4ECD-AE73-7C461EF03E67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896451" y="1821892"/>
                  <a:ext cx="12204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935FCBF-393A-49FA-9B50-AB096358D957}"/>
                    </a:ext>
                  </a:extLst>
                </p14:cNvPr>
                <p14:cNvContentPartPr/>
                <p14:nvPr/>
              </p14:nvContentPartPr>
              <p14:xfrm>
                <a:off x="2063131" y="1701652"/>
                <a:ext cx="110160" cy="8254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935FCBF-393A-49FA-9B50-AB096358D95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2045131" y="1684012"/>
                  <a:ext cx="145800" cy="86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07DD617C-E9FE-42E3-93CA-0CAD8DA3402E}"/>
                    </a:ext>
                  </a:extLst>
                </p14:cNvPr>
                <p14:cNvContentPartPr/>
                <p14:nvPr/>
              </p14:nvContentPartPr>
              <p14:xfrm>
                <a:off x="2595211" y="1979932"/>
                <a:ext cx="358920" cy="1677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07DD617C-E9FE-42E3-93CA-0CAD8DA3402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577571" y="1961932"/>
                  <a:ext cx="3945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9E04965C-1D28-4C28-B0A1-28C470D65377}"/>
                    </a:ext>
                  </a:extLst>
                </p14:cNvPr>
                <p14:cNvContentPartPr/>
                <p14:nvPr/>
              </p14:nvContentPartPr>
              <p14:xfrm>
                <a:off x="2718691" y="2186572"/>
                <a:ext cx="326520" cy="982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9E04965C-1D28-4C28-B0A1-28C470D6537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700691" y="2168932"/>
                  <a:ext cx="3621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60322ED-310D-4BDB-BAE2-EF9420220CEE}"/>
                    </a:ext>
                  </a:extLst>
                </p14:cNvPr>
                <p14:cNvContentPartPr/>
                <p14:nvPr/>
              </p14:nvContentPartPr>
              <p14:xfrm>
                <a:off x="3284611" y="1900012"/>
                <a:ext cx="240480" cy="3060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60322ED-310D-4BDB-BAE2-EF9420220CEE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266971" y="1882012"/>
                  <a:ext cx="2761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2BF0BE0-C6C1-401C-8C93-00672BC0C5AA}"/>
                    </a:ext>
                  </a:extLst>
                </p14:cNvPr>
                <p14:cNvContentPartPr/>
                <p14:nvPr/>
              </p14:nvContentPartPr>
              <p14:xfrm>
                <a:off x="3648931" y="1821532"/>
                <a:ext cx="161640" cy="40932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2BF0BE0-C6C1-401C-8C93-00672BC0C5A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630931" y="1803532"/>
                  <a:ext cx="19728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50A723E4-E5F1-49EC-B563-D08C2E88B6A0}"/>
                    </a:ext>
                  </a:extLst>
                </p14:cNvPr>
                <p14:cNvContentPartPr/>
                <p14:nvPr/>
              </p14:nvContentPartPr>
              <p14:xfrm>
                <a:off x="3941251" y="1881292"/>
                <a:ext cx="160920" cy="2656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0A723E4-E5F1-49EC-B563-D08C2E88B6A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923611" y="1863292"/>
                  <a:ext cx="1965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12A041BC-0F52-4DAB-816F-E181C3B1F3D8}"/>
                    </a:ext>
                  </a:extLst>
                </p14:cNvPr>
                <p14:cNvContentPartPr/>
                <p14:nvPr/>
              </p14:nvContentPartPr>
              <p14:xfrm>
                <a:off x="4172371" y="1812172"/>
                <a:ext cx="132120" cy="4744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12A041BC-0F52-4DAB-816F-E181C3B1F3D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154371" y="1794532"/>
                  <a:ext cx="167760" cy="51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6D7E4662-1CFD-442A-937D-41C90CEB1905}"/>
                    </a:ext>
                  </a:extLst>
                </p14:cNvPr>
                <p14:cNvContentPartPr/>
                <p14:nvPr/>
              </p14:nvContentPartPr>
              <p14:xfrm>
                <a:off x="492451" y="2777692"/>
                <a:ext cx="27000" cy="2397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6D7E4662-1CFD-442A-937D-41C90CEB190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74451" y="2760052"/>
                  <a:ext cx="6264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1AE4FE35-14D9-4B0B-9F9D-C529C0E76087}"/>
                    </a:ext>
                  </a:extLst>
                </p14:cNvPr>
                <p14:cNvContentPartPr/>
                <p14:nvPr/>
              </p14:nvContentPartPr>
              <p14:xfrm>
                <a:off x="439891" y="2728012"/>
                <a:ext cx="213120" cy="3553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1AE4FE35-14D9-4B0B-9F9D-C529C0E7608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22251" y="2710372"/>
                  <a:ext cx="24876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698D39D-B122-4825-8C0A-738438CBC913}"/>
                    </a:ext>
                  </a:extLst>
                </p14:cNvPr>
                <p14:cNvContentPartPr/>
                <p14:nvPr/>
              </p14:nvContentPartPr>
              <p14:xfrm>
                <a:off x="689371" y="2885692"/>
                <a:ext cx="337680" cy="1468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698D39D-B122-4825-8C0A-738438CBC913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71371" y="2867692"/>
                  <a:ext cx="3733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014DA79C-CC43-403D-81D5-CCE6A17EE8BF}"/>
                    </a:ext>
                  </a:extLst>
                </p14:cNvPr>
                <p14:cNvContentPartPr/>
                <p14:nvPr/>
              </p14:nvContentPartPr>
              <p14:xfrm>
                <a:off x="1356811" y="2731612"/>
                <a:ext cx="113040" cy="3470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014DA79C-CC43-403D-81D5-CCE6A17EE8B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338811" y="2713612"/>
                  <a:ext cx="14868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4153B703-46AD-4113-97CE-1A2003C50D0B}"/>
                    </a:ext>
                  </a:extLst>
                </p14:cNvPr>
                <p14:cNvContentPartPr/>
                <p14:nvPr/>
              </p14:nvContentPartPr>
              <p14:xfrm>
                <a:off x="1326571" y="2857252"/>
                <a:ext cx="324720" cy="1105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4153B703-46AD-4113-97CE-1A2003C50D0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308931" y="2839252"/>
                  <a:ext cx="3603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CADF1056-A992-4C05-9F0C-04E2474F0333}"/>
                    </a:ext>
                  </a:extLst>
                </p14:cNvPr>
                <p14:cNvContentPartPr/>
                <p14:nvPr/>
              </p14:nvContentPartPr>
              <p14:xfrm>
                <a:off x="2071771" y="2658172"/>
                <a:ext cx="853560" cy="5299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CADF1056-A992-4C05-9F0C-04E2474F033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053771" y="2640532"/>
                  <a:ext cx="8892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16153505-AEB3-43C5-9E3B-956CC96519E0}"/>
                    </a:ext>
                  </a:extLst>
                </p14:cNvPr>
                <p14:cNvContentPartPr/>
                <p14:nvPr/>
              </p14:nvContentPartPr>
              <p14:xfrm>
                <a:off x="2823811" y="2541532"/>
                <a:ext cx="1598760" cy="38160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16153505-AEB3-43C5-9E3B-956CC96519E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805811" y="2523892"/>
                  <a:ext cx="163440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2DAAA13B-86DF-4A64-8CAC-1E7ED707DD59}"/>
                    </a:ext>
                  </a:extLst>
                </p14:cNvPr>
                <p14:cNvContentPartPr/>
                <p14:nvPr/>
              </p14:nvContentPartPr>
              <p14:xfrm>
                <a:off x="4393051" y="2722612"/>
                <a:ext cx="95400" cy="979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2DAAA13B-86DF-4A64-8CAC-1E7ED707DD5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375411" y="2704612"/>
                  <a:ext cx="1310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8A484629-F27D-49B7-9DD4-984057AC7B84}"/>
                    </a:ext>
                  </a:extLst>
                </p14:cNvPr>
                <p14:cNvContentPartPr/>
                <p14:nvPr/>
              </p14:nvContentPartPr>
              <p14:xfrm>
                <a:off x="4669891" y="2721172"/>
                <a:ext cx="70200" cy="28188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8A484629-F27D-49B7-9DD4-984057AC7B8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652251" y="2703172"/>
                  <a:ext cx="10584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462984A2-B628-4084-8D51-7392A3824C19}"/>
                    </a:ext>
                  </a:extLst>
                </p14:cNvPr>
                <p14:cNvContentPartPr/>
                <p14:nvPr/>
              </p14:nvContentPartPr>
              <p14:xfrm>
                <a:off x="4671691" y="2594812"/>
                <a:ext cx="136800" cy="4896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462984A2-B628-4084-8D51-7392A3824C1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653691" y="2577172"/>
                  <a:ext cx="172440" cy="52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5C55F52A-AAC6-44EE-AE36-475323A7D756}"/>
                    </a:ext>
                  </a:extLst>
                </p14:cNvPr>
                <p14:cNvContentPartPr/>
                <p14:nvPr/>
              </p14:nvContentPartPr>
              <p14:xfrm>
                <a:off x="4806691" y="2576452"/>
                <a:ext cx="625320" cy="31284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5C55F52A-AAC6-44EE-AE36-475323A7D756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788691" y="2558812"/>
                  <a:ext cx="66096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15788378-4CD7-468F-BA41-C9C5EB8C8F59}"/>
                    </a:ext>
                  </a:extLst>
                </p14:cNvPr>
                <p14:cNvContentPartPr/>
                <p14:nvPr/>
              </p14:nvContentPartPr>
              <p14:xfrm>
                <a:off x="5388091" y="2753212"/>
                <a:ext cx="74880" cy="79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15788378-4CD7-468F-BA41-C9C5EB8C8F5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370091" y="2735572"/>
                  <a:ext cx="1105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4995B02-48CB-4180-AC96-1ED947163779}"/>
                    </a:ext>
                  </a:extLst>
                </p14:cNvPr>
                <p14:cNvContentPartPr/>
                <p14:nvPr/>
              </p14:nvContentPartPr>
              <p14:xfrm>
                <a:off x="5802811" y="2728732"/>
                <a:ext cx="82440" cy="979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4995B02-48CB-4180-AC96-1ED94716377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5785171" y="2710732"/>
                  <a:ext cx="1180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5B7F8245-7E73-449E-9E96-7A6F9BE5F2CE}"/>
                    </a:ext>
                  </a:extLst>
                </p14:cNvPr>
                <p14:cNvContentPartPr/>
                <p14:nvPr/>
              </p14:nvContentPartPr>
              <p14:xfrm>
                <a:off x="5816491" y="2645932"/>
                <a:ext cx="358920" cy="2048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5B7F8245-7E73-449E-9E96-7A6F9BE5F2C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798491" y="2627932"/>
                  <a:ext cx="39456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D795863F-C02E-4CB3-BCD9-CDCE75D906FF}"/>
                    </a:ext>
                  </a:extLst>
                </p14:cNvPr>
                <p14:cNvContentPartPr/>
                <p14:nvPr/>
              </p14:nvContentPartPr>
              <p14:xfrm>
                <a:off x="6530011" y="2523892"/>
                <a:ext cx="1443600" cy="6134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D795863F-C02E-4CB3-BCD9-CDCE75D906F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512371" y="2505892"/>
                  <a:ext cx="1479240" cy="64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3FD88FC-44F9-4C00-BADD-40FF28746410}"/>
                    </a:ext>
                  </a:extLst>
                </p14:cNvPr>
                <p14:cNvContentPartPr/>
                <p14:nvPr/>
              </p14:nvContentPartPr>
              <p14:xfrm>
                <a:off x="7879291" y="2604172"/>
                <a:ext cx="585720" cy="2768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3FD88FC-44F9-4C00-BADD-40FF2874641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861302" y="2586532"/>
                  <a:ext cx="621338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ADFC26E9-2B03-404C-9F61-E61AFB88A1D4}"/>
                    </a:ext>
                  </a:extLst>
                </p14:cNvPr>
                <p14:cNvContentPartPr/>
                <p14:nvPr/>
              </p14:nvContentPartPr>
              <p14:xfrm>
                <a:off x="8315611" y="2726572"/>
                <a:ext cx="496440" cy="997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ADFC26E9-2B03-404C-9F61-E61AFB88A1D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297611" y="2708932"/>
                  <a:ext cx="5320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CB463307-8B8C-473F-BDC3-6599DAEB8065}"/>
                    </a:ext>
                  </a:extLst>
                </p14:cNvPr>
                <p14:cNvContentPartPr/>
                <p14:nvPr/>
              </p14:nvContentPartPr>
              <p14:xfrm>
                <a:off x="8692171" y="2624332"/>
                <a:ext cx="335520" cy="1936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CB463307-8B8C-473F-BDC3-6599DAEB806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674531" y="2606692"/>
                  <a:ext cx="3711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8E0906F6-17FA-46C8-B9A3-C1A28AFECE80}"/>
                    </a:ext>
                  </a:extLst>
                </p14:cNvPr>
                <p14:cNvContentPartPr/>
                <p14:nvPr/>
              </p14:nvContentPartPr>
              <p14:xfrm>
                <a:off x="453931" y="3223012"/>
                <a:ext cx="834840" cy="4518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8E0906F6-17FA-46C8-B9A3-C1A28AFECE8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35931" y="3205012"/>
                  <a:ext cx="870480" cy="48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D7DFDA9E-9B3E-44A5-83A5-11AA2C6F7B8E}"/>
                    </a:ext>
                  </a:extLst>
                </p14:cNvPr>
                <p14:cNvContentPartPr/>
                <p14:nvPr/>
              </p14:nvContentPartPr>
              <p14:xfrm>
                <a:off x="1296691" y="3141292"/>
                <a:ext cx="1163880" cy="4122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D7DFDA9E-9B3E-44A5-83A5-11AA2C6F7B8E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279051" y="3123292"/>
                  <a:ext cx="119952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617574C2-D2EE-40EC-801B-CE4E62A63359}"/>
                    </a:ext>
                  </a:extLst>
                </p14:cNvPr>
                <p14:cNvContentPartPr/>
                <p14:nvPr/>
              </p14:nvContentPartPr>
              <p14:xfrm>
                <a:off x="2801851" y="3231652"/>
                <a:ext cx="1155240" cy="5619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617574C2-D2EE-40EC-801B-CE4E62A6335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783851" y="3214012"/>
                  <a:ext cx="1190880" cy="59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9DB2AED0-424B-4513-9DDC-E4AB48E8CB60}"/>
                    </a:ext>
                  </a:extLst>
                </p14:cNvPr>
                <p14:cNvContentPartPr/>
                <p14:nvPr/>
              </p14:nvContentPartPr>
              <p14:xfrm>
                <a:off x="3851611" y="3166492"/>
                <a:ext cx="564840" cy="2656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9DB2AED0-424B-4513-9DDC-E4AB48E8CB60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833971" y="3148492"/>
                  <a:ext cx="60048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D40DAEE1-E951-4E6F-A13B-EA64FD2A13F3}"/>
                    </a:ext>
                  </a:extLst>
                </p14:cNvPr>
                <p14:cNvContentPartPr/>
                <p14:nvPr/>
              </p14:nvContentPartPr>
              <p14:xfrm>
                <a:off x="4424731" y="3133012"/>
                <a:ext cx="158400" cy="4636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D40DAEE1-E951-4E6F-A13B-EA64FD2A13F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406731" y="3115012"/>
                  <a:ext cx="19404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3535BD4-A3AA-4B86-AD2D-E39D18B57309}"/>
                    </a:ext>
                  </a:extLst>
                </p14:cNvPr>
                <p14:cNvContentPartPr/>
                <p14:nvPr/>
              </p14:nvContentPartPr>
              <p14:xfrm>
                <a:off x="4805611" y="3470332"/>
                <a:ext cx="78480" cy="12456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3535BD4-A3AA-4B86-AD2D-E39D18B57309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787971" y="3452692"/>
                  <a:ext cx="1141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99109EA-9A34-4831-935D-0F14B66CEDE2}"/>
                    </a:ext>
                  </a:extLst>
                </p14:cNvPr>
                <p14:cNvContentPartPr/>
                <p14:nvPr/>
              </p14:nvContentPartPr>
              <p14:xfrm>
                <a:off x="5163091" y="3073972"/>
                <a:ext cx="629280" cy="4611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99109EA-9A34-4831-935D-0F14B66CEDE2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45451" y="3055972"/>
                  <a:ext cx="664920" cy="49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A11A52D-FB0C-4096-8306-ADF805C7098C}"/>
                    </a:ext>
                  </a:extLst>
                </p14:cNvPr>
                <p14:cNvContentPartPr/>
                <p14:nvPr/>
              </p14:nvContentPartPr>
              <p14:xfrm>
                <a:off x="5833771" y="3139492"/>
                <a:ext cx="844200" cy="3726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A11A52D-FB0C-4096-8306-ADF805C7098C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815771" y="3121852"/>
                  <a:ext cx="87984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FD6D06B-8F3F-4A6D-9166-C7635917CEC7}"/>
                    </a:ext>
                  </a:extLst>
                </p14:cNvPr>
                <p14:cNvContentPartPr/>
                <p14:nvPr/>
              </p14:nvContentPartPr>
              <p14:xfrm>
                <a:off x="6584371" y="3316252"/>
                <a:ext cx="312480" cy="1123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FD6D06B-8F3F-4A6D-9166-C7635917CEC7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566731" y="3298612"/>
                  <a:ext cx="3481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0F598BC9-A344-4470-A1C0-F1770A803AE8}"/>
                    </a:ext>
                  </a:extLst>
                </p14:cNvPr>
                <p14:cNvContentPartPr/>
                <p14:nvPr/>
              </p14:nvContentPartPr>
              <p14:xfrm>
                <a:off x="6825931" y="3211132"/>
                <a:ext cx="586440" cy="2347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0F598BC9-A344-4470-A1C0-F1770A803AE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808291" y="3193132"/>
                  <a:ext cx="6220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F7EFDA50-559F-49DA-AF28-B558E1064639}"/>
                    </a:ext>
                  </a:extLst>
                </p14:cNvPr>
                <p14:cNvContentPartPr/>
                <p14:nvPr/>
              </p14:nvContentPartPr>
              <p14:xfrm>
                <a:off x="7858411" y="3225172"/>
                <a:ext cx="653040" cy="1760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F7EFDA50-559F-49DA-AF28-B558E106463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7840411" y="3207172"/>
                  <a:ext cx="6886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4D89D4A-C220-45CA-9FC2-96F1940DB73B}"/>
                    </a:ext>
                  </a:extLst>
                </p14:cNvPr>
                <p14:cNvContentPartPr/>
                <p14:nvPr/>
              </p14:nvContentPartPr>
              <p14:xfrm>
                <a:off x="8827891" y="3055252"/>
                <a:ext cx="723600" cy="3121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4D89D4A-C220-45CA-9FC2-96F1940DB73B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810251" y="3037252"/>
                  <a:ext cx="75924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7112C215-B9C6-4963-8459-2B0F4A8F1F0B}"/>
                    </a:ext>
                  </a:extLst>
                </p14:cNvPr>
                <p14:cNvContentPartPr/>
                <p14:nvPr/>
              </p14:nvContentPartPr>
              <p14:xfrm>
                <a:off x="395251" y="3776692"/>
                <a:ext cx="643320" cy="46800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7112C215-B9C6-4963-8459-2B0F4A8F1F0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7611" y="3759052"/>
                  <a:ext cx="678960" cy="50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0238793-A187-45DD-A755-648BB62110BD}"/>
                    </a:ext>
                  </a:extLst>
                </p14:cNvPr>
                <p14:cNvContentPartPr/>
                <p14:nvPr/>
              </p14:nvContentPartPr>
              <p14:xfrm>
                <a:off x="1392451" y="3724132"/>
                <a:ext cx="983160" cy="4269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0238793-A187-45DD-A755-648BB62110B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374811" y="3706132"/>
                  <a:ext cx="1018800" cy="46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F932FD9-D581-4B93-9FAF-EFD3685D3AE2}"/>
                    </a:ext>
                  </a:extLst>
                </p14:cNvPr>
                <p14:cNvContentPartPr/>
                <p14:nvPr/>
              </p14:nvContentPartPr>
              <p14:xfrm>
                <a:off x="2303251" y="3830692"/>
                <a:ext cx="983160" cy="2628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F932FD9-D581-4B93-9FAF-EFD3685D3AE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285611" y="3813052"/>
                  <a:ext cx="101880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3980B7E4-5831-436B-B9FF-A2FA7E955372}"/>
                    </a:ext>
                  </a:extLst>
                </p14:cNvPr>
                <p14:cNvContentPartPr/>
                <p14:nvPr/>
              </p14:nvContentPartPr>
              <p14:xfrm>
                <a:off x="3917491" y="3668332"/>
                <a:ext cx="496440" cy="3711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3980B7E4-5831-436B-B9FF-A2FA7E95537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899851" y="3650692"/>
                  <a:ext cx="53208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6BD61A1D-7F3F-4EFD-8DB1-2EC793367124}"/>
                    </a:ext>
                  </a:extLst>
                </p14:cNvPr>
                <p14:cNvContentPartPr/>
                <p14:nvPr/>
              </p14:nvContentPartPr>
              <p14:xfrm>
                <a:off x="4306291" y="3768772"/>
                <a:ext cx="665640" cy="2469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6BD61A1D-7F3F-4EFD-8DB1-2EC79336712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288651" y="3750772"/>
                  <a:ext cx="70128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4A963C64-1E5F-4D1A-92CC-3AB48094823C}"/>
                    </a:ext>
                  </a:extLst>
                </p14:cNvPr>
                <p14:cNvContentPartPr/>
                <p14:nvPr/>
              </p14:nvContentPartPr>
              <p14:xfrm>
                <a:off x="5048971" y="3564652"/>
                <a:ext cx="309240" cy="4500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4A963C64-1E5F-4D1A-92CC-3AB48094823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030971" y="3547012"/>
                  <a:ext cx="344880" cy="48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DA412DC-CFE6-4DEF-99EB-FD9E07B1D273}"/>
                    </a:ext>
                  </a:extLst>
                </p14:cNvPr>
                <p14:cNvContentPartPr/>
                <p14:nvPr/>
              </p14:nvContentPartPr>
              <p14:xfrm>
                <a:off x="5258131" y="3622252"/>
                <a:ext cx="649440" cy="5821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DA412DC-CFE6-4DEF-99EB-FD9E07B1D27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240491" y="3604612"/>
                  <a:ext cx="685080" cy="61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22D0419E-7053-4DB6-A300-BCC9A2B3C581}"/>
                    </a:ext>
                  </a:extLst>
                </p14:cNvPr>
                <p14:cNvContentPartPr/>
                <p14:nvPr/>
              </p14:nvContentPartPr>
              <p14:xfrm>
                <a:off x="6134371" y="3856252"/>
                <a:ext cx="139320" cy="410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22D0419E-7053-4DB6-A300-BCC9A2B3C58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116371" y="3838252"/>
                  <a:ext cx="1749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9AE81AA-CD76-4DE6-AA15-541AC78B6880}"/>
                    </a:ext>
                  </a:extLst>
                </p14:cNvPr>
                <p14:cNvContentPartPr/>
                <p14:nvPr/>
              </p14:nvContentPartPr>
              <p14:xfrm>
                <a:off x="6156331" y="3993412"/>
                <a:ext cx="126000" cy="126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9AE81AA-CD76-4DE6-AA15-541AC78B688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138691" y="3975772"/>
                  <a:ext cx="1616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2B3BE195-544D-40E5-B17D-8B6696DB4D63}"/>
                    </a:ext>
                  </a:extLst>
                </p14:cNvPr>
                <p14:cNvContentPartPr/>
                <p14:nvPr/>
              </p14:nvContentPartPr>
              <p14:xfrm>
                <a:off x="6287731" y="3758692"/>
                <a:ext cx="146520" cy="3535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2B3BE195-544D-40E5-B17D-8B6696DB4D6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269731" y="3740692"/>
                  <a:ext cx="18216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FE0DF544-0745-47D3-8642-51C32682E6AA}"/>
                    </a:ext>
                  </a:extLst>
                </p14:cNvPr>
                <p14:cNvContentPartPr/>
                <p14:nvPr/>
              </p14:nvContentPartPr>
              <p14:xfrm>
                <a:off x="6789211" y="3791812"/>
                <a:ext cx="28800" cy="2242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E0DF544-0745-47D3-8642-51C32682E6A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771571" y="3773812"/>
                  <a:ext cx="64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F1C860A-2FED-4C06-8C58-5E5F802A2041}"/>
                    </a:ext>
                  </a:extLst>
                </p14:cNvPr>
                <p14:cNvContentPartPr/>
                <p14:nvPr/>
              </p14:nvContentPartPr>
              <p14:xfrm>
                <a:off x="6798571" y="3697492"/>
                <a:ext cx="343800" cy="34560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F1C860A-2FED-4C06-8C58-5E5F802A204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780571" y="3679492"/>
                  <a:ext cx="37944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6A9F09F-4F7C-4E45-AEB6-7F2662098B41}"/>
                    </a:ext>
                  </a:extLst>
                </p14:cNvPr>
                <p14:cNvContentPartPr/>
                <p14:nvPr/>
              </p14:nvContentPartPr>
              <p14:xfrm>
                <a:off x="7203571" y="3820252"/>
                <a:ext cx="405360" cy="1749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6A9F09F-4F7C-4E45-AEB6-7F2662098B4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185571" y="3802612"/>
                  <a:ext cx="4410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52B76254-88A5-434C-94ED-ECE328AE0F15}"/>
                    </a:ext>
                  </a:extLst>
                </p14:cNvPr>
                <p14:cNvContentPartPr/>
                <p14:nvPr/>
              </p14:nvContentPartPr>
              <p14:xfrm>
                <a:off x="7788571" y="3877492"/>
                <a:ext cx="104760" cy="2628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52B76254-88A5-434C-94ED-ECE328AE0F1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770931" y="3859852"/>
                  <a:ext cx="1404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04CBDD9-EA56-4F99-A1A4-04C2EEDB2DDD}"/>
                    </a:ext>
                  </a:extLst>
                </p14:cNvPr>
                <p14:cNvContentPartPr/>
                <p14:nvPr/>
              </p14:nvContentPartPr>
              <p14:xfrm>
                <a:off x="7949851" y="3556012"/>
                <a:ext cx="761760" cy="5043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04CBDD9-EA56-4F99-A1A4-04C2EEDB2DDD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931851" y="3538012"/>
                  <a:ext cx="797400" cy="54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F82E629D-8C09-4266-AA5C-05FCAADB3827}"/>
                    </a:ext>
                  </a:extLst>
                </p14:cNvPr>
                <p14:cNvContentPartPr/>
                <p14:nvPr/>
              </p14:nvContentPartPr>
              <p14:xfrm>
                <a:off x="8619451" y="3492652"/>
                <a:ext cx="1034280" cy="4107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82E629D-8C09-4266-AA5C-05FCAADB382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601451" y="3475012"/>
                  <a:ext cx="106992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6E8E018-77FA-49F9-B1B7-96F6BC010313}"/>
                    </a:ext>
                  </a:extLst>
                </p14:cNvPr>
                <p14:cNvContentPartPr/>
                <p14:nvPr/>
              </p14:nvContentPartPr>
              <p14:xfrm>
                <a:off x="9597211" y="3698212"/>
                <a:ext cx="113040" cy="248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6E8E018-77FA-49F9-B1B7-96F6BC01031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579571" y="3680212"/>
                  <a:ext cx="1486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606E717-513A-4964-91C5-8B5B0E7FBF24}"/>
                    </a:ext>
                  </a:extLst>
                </p14:cNvPr>
                <p14:cNvContentPartPr/>
                <p14:nvPr/>
              </p14:nvContentPartPr>
              <p14:xfrm>
                <a:off x="9721051" y="3651412"/>
                <a:ext cx="303480" cy="1792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606E717-513A-4964-91C5-8B5B0E7FBF2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703051" y="3633412"/>
                  <a:ext cx="3391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FCDF2192-7B0E-426D-BE04-A1F773D68706}"/>
                    </a:ext>
                  </a:extLst>
                </p14:cNvPr>
                <p14:cNvContentPartPr/>
                <p14:nvPr/>
              </p14:nvContentPartPr>
              <p14:xfrm>
                <a:off x="389491" y="4379332"/>
                <a:ext cx="1240920" cy="5270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FCDF2192-7B0E-426D-BE04-A1F773D6870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71491" y="4361332"/>
                  <a:ext cx="1276560" cy="56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CCE3D3A4-6732-4B43-B781-F1126A3393FE}"/>
                    </a:ext>
                  </a:extLst>
                </p14:cNvPr>
                <p14:cNvContentPartPr/>
                <p14:nvPr/>
              </p14:nvContentPartPr>
              <p14:xfrm>
                <a:off x="1679731" y="4465012"/>
                <a:ext cx="1484280" cy="264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CCE3D3A4-6732-4B43-B781-F1126A3393FE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661731" y="4447012"/>
                  <a:ext cx="151992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10A392A3-48DF-4B58-8FF5-86ECFC81EAA4}"/>
                    </a:ext>
                  </a:extLst>
                </p14:cNvPr>
                <p14:cNvContentPartPr/>
                <p14:nvPr/>
              </p14:nvContentPartPr>
              <p14:xfrm>
                <a:off x="3640291" y="4506052"/>
                <a:ext cx="121680" cy="1825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10A392A3-48DF-4B58-8FF5-86ECFC81EAA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622651" y="4488052"/>
                  <a:ext cx="15732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6B577F29-AF97-4DD2-AF76-1564273E083E}"/>
                    </a:ext>
                  </a:extLst>
                </p14:cNvPr>
                <p14:cNvContentPartPr/>
                <p14:nvPr/>
              </p14:nvContentPartPr>
              <p14:xfrm>
                <a:off x="3626251" y="4369972"/>
                <a:ext cx="615960" cy="2998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6B577F29-AF97-4DD2-AF76-1564273E083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608611" y="4352332"/>
                  <a:ext cx="65160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12920254-4FEA-4941-A415-5E19F601FEA0}"/>
                    </a:ext>
                  </a:extLst>
                </p14:cNvPr>
                <p14:cNvContentPartPr/>
                <p14:nvPr/>
              </p14:nvContentPartPr>
              <p14:xfrm>
                <a:off x="4471171" y="4269532"/>
                <a:ext cx="557280" cy="3477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12920254-4FEA-4941-A415-5E19F601FEA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453531" y="4251532"/>
                  <a:ext cx="59292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3222954-BC27-463B-9B7D-B82240963037}"/>
                    </a:ext>
                  </a:extLst>
                </p14:cNvPr>
                <p14:cNvContentPartPr/>
                <p14:nvPr/>
              </p14:nvContentPartPr>
              <p14:xfrm>
                <a:off x="5103331" y="4299412"/>
                <a:ext cx="269640" cy="2397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3222954-BC27-463B-9B7D-B8224096303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085691" y="4281772"/>
                  <a:ext cx="3052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E3071FF-F877-4D48-9F9C-45835C44452D}"/>
                    </a:ext>
                  </a:extLst>
                </p14:cNvPr>
                <p14:cNvContentPartPr/>
                <p14:nvPr/>
              </p14:nvContentPartPr>
              <p14:xfrm>
                <a:off x="5426611" y="4245772"/>
                <a:ext cx="192240" cy="3286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E3071FF-F877-4D48-9F9C-45835C44452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408971" y="4227772"/>
                  <a:ext cx="22788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F44F88CB-B135-46CE-A366-C6107BAC829F}"/>
                    </a:ext>
                  </a:extLst>
                </p14:cNvPr>
                <p14:cNvContentPartPr/>
                <p14:nvPr/>
              </p14:nvContentPartPr>
              <p14:xfrm>
                <a:off x="655891" y="4895932"/>
                <a:ext cx="425160" cy="3096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F44F88CB-B135-46CE-A366-C6107BAC829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37891" y="4877932"/>
                  <a:ext cx="46080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E61AB9BB-DB36-44C1-94A6-27B40CDCAF07}"/>
                    </a:ext>
                  </a:extLst>
                </p14:cNvPr>
                <p14:cNvContentPartPr/>
                <p14:nvPr/>
              </p14:nvContentPartPr>
              <p14:xfrm>
                <a:off x="1255291" y="4805932"/>
                <a:ext cx="717840" cy="3769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E61AB9BB-DB36-44C1-94A6-27B40CDCAF0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237651" y="4787932"/>
                  <a:ext cx="753480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2D8AB1D1-9D73-483E-B716-AF4A1E10A996}"/>
                    </a:ext>
                  </a:extLst>
                </p14:cNvPr>
                <p14:cNvContentPartPr/>
                <p14:nvPr/>
              </p14:nvContentPartPr>
              <p14:xfrm>
                <a:off x="2332411" y="4816732"/>
                <a:ext cx="143640" cy="3153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D8AB1D1-9D73-483E-B716-AF4A1E10A99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314411" y="4798732"/>
                  <a:ext cx="17928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E0A77301-C5C7-47D4-9919-F996C62BB33B}"/>
                    </a:ext>
                  </a:extLst>
                </p14:cNvPr>
                <p14:cNvContentPartPr/>
                <p14:nvPr/>
              </p14:nvContentPartPr>
              <p14:xfrm>
                <a:off x="2320531" y="4962892"/>
                <a:ext cx="353520" cy="1288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E0A77301-C5C7-47D4-9919-F996C62BB33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302891" y="4944892"/>
                  <a:ext cx="3891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17CB6451-62CA-4F13-A6A3-7910FA7719FA}"/>
                    </a:ext>
                  </a:extLst>
                </p14:cNvPr>
                <p14:cNvContentPartPr/>
                <p14:nvPr/>
              </p14:nvContentPartPr>
              <p14:xfrm>
                <a:off x="3045211" y="4794412"/>
                <a:ext cx="448560" cy="3553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17CB6451-62CA-4F13-A6A3-7910FA7719F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027211" y="4776772"/>
                  <a:ext cx="48420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2CE1AE78-98E9-4684-8B7B-0EEE3B817733}"/>
                    </a:ext>
                  </a:extLst>
                </p14:cNvPr>
                <p14:cNvContentPartPr/>
                <p14:nvPr/>
              </p14:nvContentPartPr>
              <p14:xfrm>
                <a:off x="3638131" y="4934452"/>
                <a:ext cx="452520" cy="1540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2CE1AE78-98E9-4684-8B7B-0EEE3B817733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620131" y="4916812"/>
                  <a:ext cx="4881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1E0B531D-0CB1-400C-8AA1-1700C592A84C}"/>
                    </a:ext>
                  </a:extLst>
                </p14:cNvPr>
                <p14:cNvContentPartPr/>
                <p14:nvPr/>
              </p14:nvContentPartPr>
              <p14:xfrm>
                <a:off x="4023331" y="4830052"/>
                <a:ext cx="16560" cy="16740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1E0B531D-0CB1-400C-8AA1-1700C592A84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005691" y="4812412"/>
                  <a:ext cx="522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C70444BC-77C6-4383-AF9D-3B333961A452}"/>
                    </a:ext>
                  </a:extLst>
                </p14:cNvPr>
                <p14:cNvContentPartPr/>
                <p14:nvPr/>
              </p14:nvContentPartPr>
              <p14:xfrm>
                <a:off x="4055011" y="4770292"/>
                <a:ext cx="462960" cy="3250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C70444BC-77C6-4383-AF9D-3B333961A452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037011" y="4752652"/>
                  <a:ext cx="49860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BC422A30-8E64-438B-845B-55DC961E6393}"/>
                    </a:ext>
                  </a:extLst>
                </p14:cNvPr>
                <p14:cNvContentPartPr/>
                <p14:nvPr/>
              </p14:nvContentPartPr>
              <p14:xfrm>
                <a:off x="5004691" y="4839052"/>
                <a:ext cx="211680" cy="2329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BC422A30-8E64-438B-845B-55DC961E6393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987051" y="4821052"/>
                  <a:ext cx="2473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F4902953-DC98-4313-B2E0-8C4113C186B2}"/>
                    </a:ext>
                  </a:extLst>
                </p14:cNvPr>
                <p14:cNvContentPartPr/>
                <p14:nvPr/>
              </p14:nvContentPartPr>
              <p14:xfrm>
                <a:off x="5147971" y="4706212"/>
                <a:ext cx="545400" cy="4755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F4902953-DC98-4313-B2E0-8C4113C186B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129971" y="4688212"/>
                  <a:ext cx="581040" cy="51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2504FE1D-B9C7-4E71-8DCD-6CB73CF22790}"/>
                    </a:ext>
                  </a:extLst>
                </p14:cNvPr>
                <p14:cNvContentPartPr/>
                <p14:nvPr/>
              </p14:nvContentPartPr>
              <p14:xfrm>
                <a:off x="5680051" y="4794772"/>
                <a:ext cx="126000" cy="273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2504FE1D-B9C7-4E71-8DCD-6CB73CF2279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662411" y="4777132"/>
                  <a:ext cx="1616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ED601BE-4F0C-4145-B45B-E5FCFEC4FC8A}"/>
                    </a:ext>
                  </a:extLst>
                </p14:cNvPr>
                <p14:cNvContentPartPr/>
                <p14:nvPr/>
              </p14:nvContentPartPr>
              <p14:xfrm>
                <a:off x="6060931" y="4796212"/>
                <a:ext cx="440640" cy="2250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ED601BE-4F0C-4145-B45B-E5FCFEC4FC8A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042931" y="4778212"/>
                  <a:ext cx="4762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1D36E550-2C6B-4568-9BD7-60C6A3AD8CB2}"/>
                    </a:ext>
                  </a:extLst>
                </p14:cNvPr>
                <p14:cNvContentPartPr/>
                <p14:nvPr/>
              </p14:nvContentPartPr>
              <p14:xfrm>
                <a:off x="6521371" y="4795132"/>
                <a:ext cx="206280" cy="1472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1D36E550-2C6B-4568-9BD7-60C6A3AD8CB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503371" y="4777132"/>
                  <a:ext cx="2419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6F54FFC3-296E-42EE-96D8-B250B4D7A1EE}"/>
                    </a:ext>
                  </a:extLst>
                </p14:cNvPr>
                <p14:cNvContentPartPr/>
                <p14:nvPr/>
              </p14:nvContentPartPr>
              <p14:xfrm>
                <a:off x="6742411" y="4853092"/>
                <a:ext cx="124560" cy="450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6F54FFC3-296E-42EE-96D8-B250B4D7A1EE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724771" y="4835452"/>
                  <a:ext cx="1602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39D767C8-E726-40D8-83D0-686AD28FF15F}"/>
                    </a:ext>
                  </a:extLst>
                </p14:cNvPr>
                <p14:cNvContentPartPr/>
                <p14:nvPr/>
              </p14:nvContentPartPr>
              <p14:xfrm>
                <a:off x="7035451" y="4508932"/>
                <a:ext cx="606960" cy="59184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39D767C8-E726-40D8-83D0-686AD28FF15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017451" y="4490932"/>
                  <a:ext cx="642600" cy="62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4D1D6E4B-4FC7-48B8-8E65-9FFC42711653}"/>
                    </a:ext>
                  </a:extLst>
                </p14:cNvPr>
                <p14:cNvContentPartPr/>
                <p14:nvPr/>
              </p14:nvContentPartPr>
              <p14:xfrm>
                <a:off x="7507771" y="4487332"/>
                <a:ext cx="1083600" cy="384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D1D6E4B-4FC7-48B8-8E65-9FFC4271165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490131" y="4469332"/>
                  <a:ext cx="111924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C28CB5B6-0EEE-4F1E-ADD6-F68CA3A47788}"/>
                    </a:ext>
                  </a:extLst>
                </p14:cNvPr>
                <p14:cNvContentPartPr/>
                <p14:nvPr/>
              </p14:nvContentPartPr>
              <p14:xfrm>
                <a:off x="8475811" y="4702612"/>
                <a:ext cx="250560" cy="896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C28CB5B6-0EEE-4F1E-ADD6-F68CA3A4778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8457811" y="4684612"/>
                  <a:ext cx="2862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F03BFAB3-F798-45B7-A52D-E8B3FA5FB231}"/>
                    </a:ext>
                  </a:extLst>
                </p14:cNvPr>
                <p14:cNvContentPartPr/>
                <p14:nvPr/>
              </p14:nvContentPartPr>
              <p14:xfrm>
                <a:off x="8625571" y="4584892"/>
                <a:ext cx="374400" cy="2642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F03BFAB3-F798-45B7-A52D-E8B3FA5FB23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8607931" y="4566892"/>
                  <a:ext cx="410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04610CF-15A4-414D-909C-1233C64D464E}"/>
                    </a:ext>
                  </a:extLst>
                </p14:cNvPr>
                <p14:cNvContentPartPr/>
                <p14:nvPr/>
              </p14:nvContentPartPr>
              <p14:xfrm>
                <a:off x="1020571" y="5378332"/>
                <a:ext cx="605520" cy="3546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004610CF-15A4-414D-909C-1233C64D464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02931" y="5360332"/>
                  <a:ext cx="64116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27B5A06A-2C7C-494B-9BE4-6E8B4A194B30}"/>
                    </a:ext>
                  </a:extLst>
                </p14:cNvPr>
                <p14:cNvContentPartPr/>
                <p14:nvPr/>
              </p14:nvContentPartPr>
              <p14:xfrm>
                <a:off x="1513411" y="5283292"/>
                <a:ext cx="814680" cy="4363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27B5A06A-2C7C-494B-9BE4-6E8B4A194B3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495771" y="5265292"/>
                  <a:ext cx="850320" cy="47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63D729A6-2B1C-4B21-A7C5-94A1A079BFBE}"/>
                    </a:ext>
                  </a:extLst>
                </p14:cNvPr>
                <p14:cNvContentPartPr/>
                <p14:nvPr/>
              </p14:nvContentPartPr>
              <p14:xfrm>
                <a:off x="3018571" y="5224972"/>
                <a:ext cx="819360" cy="562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63D729A6-2B1C-4B21-A7C5-94A1A079BFB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000931" y="5206972"/>
                  <a:ext cx="855000" cy="59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9C6FA2E-A79E-45EF-9F80-E4A68FCDC985}"/>
                    </a:ext>
                  </a:extLst>
                </p14:cNvPr>
                <p14:cNvContentPartPr/>
                <p14:nvPr/>
              </p14:nvContentPartPr>
              <p14:xfrm>
                <a:off x="3735691" y="5204092"/>
                <a:ext cx="1491840" cy="4132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9C6FA2E-A79E-45EF-9F80-E4A68FCDC98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718051" y="5186092"/>
                  <a:ext cx="1527480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E781E316-9854-4A2D-AF29-8D7DBBA8912E}"/>
                    </a:ext>
                  </a:extLst>
                </p14:cNvPr>
                <p14:cNvContentPartPr/>
                <p14:nvPr/>
              </p14:nvContentPartPr>
              <p14:xfrm>
                <a:off x="5164891" y="5432692"/>
                <a:ext cx="296280" cy="11124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E781E316-9854-4A2D-AF29-8D7DBBA8912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146891" y="5414692"/>
                  <a:ext cx="3319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C5CDCEDE-416C-4436-8B54-4AC6091599CB}"/>
                    </a:ext>
                  </a:extLst>
                </p14:cNvPr>
                <p14:cNvContentPartPr/>
                <p14:nvPr/>
              </p14:nvContentPartPr>
              <p14:xfrm>
                <a:off x="5389171" y="5311012"/>
                <a:ext cx="601200" cy="2440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C5CDCEDE-416C-4436-8B54-4AC6091599CB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371171" y="5293372"/>
                  <a:ext cx="63684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EDEDDF39-9616-4AAE-8259-EE7B708BF7B9}"/>
                    </a:ext>
                  </a:extLst>
                </p14:cNvPr>
                <p14:cNvContentPartPr/>
                <p14:nvPr/>
              </p14:nvContentPartPr>
              <p14:xfrm>
                <a:off x="6458731" y="5152972"/>
                <a:ext cx="192960" cy="3020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EDEDDF39-9616-4AAE-8259-EE7B708BF7B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440731" y="5135332"/>
                  <a:ext cx="22860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CBF6F29D-C861-450F-AF4D-9F7F13D4FD05}"/>
                    </a:ext>
                  </a:extLst>
                </p14:cNvPr>
                <p14:cNvContentPartPr/>
                <p14:nvPr/>
              </p14:nvContentPartPr>
              <p14:xfrm>
                <a:off x="6467011" y="5167012"/>
                <a:ext cx="323280" cy="1828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CBF6F29D-C861-450F-AF4D-9F7F13D4FD0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449371" y="5149012"/>
                  <a:ext cx="3589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BD18A007-A3EF-41B5-873B-3589787834F3}"/>
                    </a:ext>
                  </a:extLst>
                </p14:cNvPr>
                <p14:cNvContentPartPr/>
                <p14:nvPr/>
              </p14:nvContentPartPr>
              <p14:xfrm>
                <a:off x="6767971" y="5122012"/>
                <a:ext cx="1238760" cy="2538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D18A007-A3EF-41B5-873B-3589787834F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749971" y="5104012"/>
                  <a:ext cx="127440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2994ED24-5190-4B20-91FE-660F93BB7428}"/>
                    </a:ext>
                  </a:extLst>
                </p14:cNvPr>
                <p14:cNvContentPartPr/>
                <p14:nvPr/>
              </p14:nvContentPartPr>
              <p14:xfrm>
                <a:off x="407131" y="5533492"/>
                <a:ext cx="6480" cy="194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2994ED24-5190-4B20-91FE-660F93BB742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89131" y="5515852"/>
                  <a:ext cx="421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F0E80DAA-DE92-4CCE-95A9-611656934133}"/>
                    </a:ext>
                  </a:extLst>
                </p14:cNvPr>
                <p14:cNvContentPartPr/>
                <p14:nvPr/>
              </p14:nvContentPartPr>
              <p14:xfrm>
                <a:off x="403171" y="5715292"/>
                <a:ext cx="79200" cy="352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F0E80DAA-DE92-4CCE-95A9-61165693413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85171" y="5697292"/>
                  <a:ext cx="1148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2C38CCC6-F3F6-4D66-BE8C-E2FE7DD5D35F}"/>
                    </a:ext>
                  </a:extLst>
                </p14:cNvPr>
                <p14:cNvContentPartPr/>
                <p14:nvPr/>
              </p14:nvContentPartPr>
              <p14:xfrm>
                <a:off x="391651" y="5533492"/>
                <a:ext cx="21600" cy="511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2C38CCC6-F3F6-4D66-BE8C-E2FE7DD5D35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74011" y="5515492"/>
                  <a:ext cx="572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EC649113-6D23-44A4-BB3B-EF28AB29ED1E}"/>
                    </a:ext>
                  </a:extLst>
                </p14:cNvPr>
                <p14:cNvContentPartPr/>
                <p14:nvPr/>
              </p14:nvContentPartPr>
              <p14:xfrm>
                <a:off x="435211" y="5789812"/>
                <a:ext cx="5040" cy="13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EC649113-6D23-44A4-BB3B-EF28AB29ED1E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17571" y="5771812"/>
                  <a:ext cx="406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12A23B83-4B47-4EDC-BBDA-A47A55EE83B5}"/>
                    </a:ext>
                  </a:extLst>
                </p14:cNvPr>
                <p14:cNvContentPartPr/>
                <p14:nvPr/>
              </p14:nvContentPartPr>
              <p14:xfrm>
                <a:off x="376171" y="5579932"/>
                <a:ext cx="57240" cy="74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12A23B83-4B47-4EDC-BBDA-A47A55EE83B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58531" y="5561932"/>
                  <a:ext cx="928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4B4F9ACE-DA93-4D8E-BB38-C307810068F9}"/>
                    </a:ext>
                  </a:extLst>
                </p14:cNvPr>
                <p14:cNvContentPartPr/>
                <p14:nvPr/>
              </p14:nvContentPartPr>
              <p14:xfrm>
                <a:off x="384811" y="5741212"/>
                <a:ext cx="117000" cy="396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4B4F9ACE-DA93-4D8E-BB38-C307810068F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66811" y="5723572"/>
                  <a:ext cx="1526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4C7FDD5-965C-4473-8A09-FD2D149CB60D}"/>
                    </a:ext>
                  </a:extLst>
                </p14:cNvPr>
                <p14:cNvContentPartPr/>
                <p14:nvPr/>
              </p14:nvContentPartPr>
              <p14:xfrm>
                <a:off x="437011" y="5962252"/>
                <a:ext cx="82440" cy="324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4C7FDD5-965C-4473-8A09-FD2D149CB60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19371" y="5944252"/>
                  <a:ext cx="118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96005AA-4936-420A-9792-EB649F6E9B25}"/>
                    </a:ext>
                  </a:extLst>
                </p14:cNvPr>
                <p14:cNvContentPartPr/>
                <p14:nvPr/>
              </p14:nvContentPartPr>
              <p14:xfrm>
                <a:off x="475171" y="6178972"/>
                <a:ext cx="49320" cy="651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C96005AA-4936-420A-9792-EB649F6E9B2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57531" y="6160972"/>
                  <a:ext cx="84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392A7BBC-CC92-49F6-BADD-BD75AE3755E2}"/>
                    </a:ext>
                  </a:extLst>
                </p14:cNvPr>
                <p14:cNvContentPartPr/>
                <p14:nvPr/>
              </p14:nvContentPartPr>
              <p14:xfrm>
                <a:off x="427291" y="6012652"/>
                <a:ext cx="56520" cy="583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392A7BBC-CC92-49F6-BADD-BD75AE3755E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09291" y="5994652"/>
                  <a:ext cx="921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84464F55-57B8-46DE-AEB0-9E7069F78A14}"/>
                    </a:ext>
                  </a:extLst>
                </p14:cNvPr>
                <p14:cNvContentPartPr/>
                <p14:nvPr/>
              </p14:nvContentPartPr>
              <p14:xfrm>
                <a:off x="399571" y="6202372"/>
                <a:ext cx="65160" cy="1011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84464F55-57B8-46DE-AEB0-9E7069F78A14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81931" y="6184732"/>
                  <a:ext cx="100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484CCD5A-610F-4839-B6F4-4C776C118A87}"/>
                    </a:ext>
                  </a:extLst>
                </p14:cNvPr>
                <p14:cNvContentPartPr/>
                <p14:nvPr/>
              </p14:nvContentPartPr>
              <p14:xfrm>
                <a:off x="860011" y="5905012"/>
                <a:ext cx="388080" cy="2919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484CCD5A-610F-4839-B6F4-4C776C118A8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42371" y="5887012"/>
                  <a:ext cx="42372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592252A8-58EE-4531-9FD1-EB4A201C333B}"/>
                    </a:ext>
                  </a:extLst>
                </p14:cNvPr>
                <p14:cNvContentPartPr/>
                <p14:nvPr/>
              </p14:nvContentPartPr>
              <p14:xfrm>
                <a:off x="1304611" y="5813572"/>
                <a:ext cx="398880" cy="3729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592252A8-58EE-4531-9FD1-EB4A201C333B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286611" y="5795932"/>
                  <a:ext cx="43452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9895F16C-E6F3-4C77-B19E-261F5ABF129B}"/>
                    </a:ext>
                  </a:extLst>
                </p14:cNvPr>
                <p14:cNvContentPartPr/>
                <p14:nvPr/>
              </p14:nvContentPartPr>
              <p14:xfrm>
                <a:off x="2123611" y="5985292"/>
                <a:ext cx="100080" cy="730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9895F16C-E6F3-4C77-B19E-261F5ABF129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105611" y="5967292"/>
                  <a:ext cx="1357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A359B516-89A3-4742-88ED-F46F46DEBAE6}"/>
                    </a:ext>
                  </a:extLst>
                </p14:cNvPr>
                <p14:cNvContentPartPr/>
                <p14:nvPr/>
              </p14:nvContentPartPr>
              <p14:xfrm>
                <a:off x="2113891" y="5702692"/>
                <a:ext cx="1303200" cy="4039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A359B516-89A3-4742-88ED-F46F46DEBAE6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096251" y="5685052"/>
                  <a:ext cx="133884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9874B05F-0A92-496B-B121-262B0BB6AA61}"/>
                    </a:ext>
                  </a:extLst>
                </p14:cNvPr>
                <p14:cNvContentPartPr/>
                <p14:nvPr/>
              </p14:nvContentPartPr>
              <p14:xfrm>
                <a:off x="3351931" y="5857132"/>
                <a:ext cx="551520" cy="3160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9874B05F-0A92-496B-B121-262B0BB6AA6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333931" y="5839132"/>
                  <a:ext cx="58716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E2EDCC9F-9780-49E7-8D0A-4E69B4E38265}"/>
                    </a:ext>
                  </a:extLst>
                </p14:cNvPr>
                <p14:cNvContentPartPr/>
                <p14:nvPr/>
              </p14:nvContentPartPr>
              <p14:xfrm>
                <a:off x="4496011" y="5789092"/>
                <a:ext cx="1091520" cy="3254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E2EDCC9F-9780-49E7-8D0A-4E69B4E3826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478371" y="5771452"/>
                  <a:ext cx="112716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FC16E69F-810B-4E93-B911-471CAD195CE9}"/>
                    </a:ext>
                  </a:extLst>
                </p14:cNvPr>
                <p14:cNvContentPartPr/>
                <p14:nvPr/>
              </p14:nvContentPartPr>
              <p14:xfrm>
                <a:off x="5558371" y="5812852"/>
                <a:ext cx="186840" cy="1728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FC16E69F-810B-4E93-B911-471CAD195CE9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540371" y="5795212"/>
                  <a:ext cx="22248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594C1127-1F3C-423E-8C5E-789F9D3EAB94}"/>
                    </a:ext>
                  </a:extLst>
                </p14:cNvPr>
                <p14:cNvContentPartPr/>
                <p14:nvPr/>
              </p14:nvContentPartPr>
              <p14:xfrm>
                <a:off x="5633971" y="5863972"/>
                <a:ext cx="456840" cy="1306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594C1127-1F3C-423E-8C5E-789F9D3EAB9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616331" y="5846332"/>
                  <a:ext cx="4924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8992A45D-5291-4E92-9F18-EB2A3C7566EA}"/>
                    </a:ext>
                  </a:extLst>
                </p14:cNvPr>
                <p14:cNvContentPartPr/>
                <p14:nvPr/>
              </p14:nvContentPartPr>
              <p14:xfrm>
                <a:off x="6177931" y="5559772"/>
                <a:ext cx="767880" cy="51768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8992A45D-5291-4E92-9F18-EB2A3C7566E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160291" y="5541772"/>
                  <a:ext cx="803520" cy="55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26F1FDFC-4E85-4808-82AA-632DEF1F02B4}"/>
                    </a:ext>
                  </a:extLst>
                </p14:cNvPr>
                <p14:cNvContentPartPr/>
                <p14:nvPr/>
              </p14:nvContentPartPr>
              <p14:xfrm>
                <a:off x="6968851" y="5737252"/>
                <a:ext cx="222120" cy="1670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26F1FDFC-4E85-4808-82AA-632DEF1F02B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950851" y="5719612"/>
                  <a:ext cx="2577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B469F713-0F54-40EF-9ABE-FBEADD0F9B48}"/>
                    </a:ext>
                  </a:extLst>
                </p14:cNvPr>
                <p14:cNvContentPartPr/>
                <p14:nvPr/>
              </p14:nvContentPartPr>
              <p14:xfrm>
                <a:off x="7480771" y="5673892"/>
                <a:ext cx="316440" cy="20952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B469F713-0F54-40EF-9ABE-FBEADD0F9B4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7463131" y="5655892"/>
                  <a:ext cx="35208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5743F969-7DFC-4FE0-B88F-0F3FF01776D1}"/>
                    </a:ext>
                  </a:extLst>
                </p14:cNvPr>
                <p14:cNvContentPartPr/>
                <p14:nvPr/>
              </p14:nvContentPartPr>
              <p14:xfrm>
                <a:off x="7796491" y="5496772"/>
                <a:ext cx="1452240" cy="41076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5743F969-7DFC-4FE0-B88F-0F3FF01776D1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778491" y="5478772"/>
                  <a:ext cx="148788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263BCB53-098C-4274-9AEC-0CFDDEB7ACF6}"/>
                    </a:ext>
                  </a:extLst>
                </p14:cNvPr>
                <p14:cNvContentPartPr/>
                <p14:nvPr/>
              </p14:nvContentPartPr>
              <p14:xfrm>
                <a:off x="9194731" y="5625652"/>
                <a:ext cx="371160" cy="1530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263BCB53-098C-4274-9AEC-0CFDDEB7ACF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177091" y="5607652"/>
                  <a:ext cx="4068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2044911-A85C-43BE-93D7-5ECAC6E2F420}"/>
                    </a:ext>
                  </a:extLst>
                </p14:cNvPr>
                <p14:cNvContentPartPr/>
                <p14:nvPr/>
              </p14:nvContentPartPr>
              <p14:xfrm>
                <a:off x="407131" y="6480292"/>
                <a:ext cx="74520" cy="529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2044911-A85C-43BE-93D7-5ECAC6E2F420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89131" y="6462652"/>
                  <a:ext cx="1101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6E5FDF4A-6B70-49B6-84E0-39BD3BE6CDCC}"/>
                    </a:ext>
                  </a:extLst>
                </p14:cNvPr>
                <p14:cNvContentPartPr/>
                <p14:nvPr/>
              </p14:nvContentPartPr>
              <p14:xfrm>
                <a:off x="420811" y="6672892"/>
                <a:ext cx="88560" cy="352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6E5FDF4A-6B70-49B6-84E0-39BD3BE6CDC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02811" y="6655252"/>
                  <a:ext cx="1242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8A6E9209-A1B9-4102-B212-3EBA8AA9538D}"/>
                    </a:ext>
                  </a:extLst>
                </p14:cNvPr>
                <p14:cNvContentPartPr/>
                <p14:nvPr/>
              </p14:nvContentPartPr>
              <p14:xfrm>
                <a:off x="1049011" y="6353572"/>
                <a:ext cx="600120" cy="3499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8A6E9209-A1B9-4102-B212-3EBA8AA9538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31011" y="6335572"/>
                  <a:ext cx="63576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6B8F6818-DBD5-40D7-AA87-ED174C64D2A7}"/>
                    </a:ext>
                  </a:extLst>
                </p14:cNvPr>
                <p14:cNvContentPartPr/>
                <p14:nvPr/>
              </p14:nvContentPartPr>
              <p14:xfrm>
                <a:off x="1593691" y="6315052"/>
                <a:ext cx="308880" cy="31644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6B8F6818-DBD5-40D7-AA87-ED174C64D2A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575691" y="6297052"/>
                  <a:ext cx="34452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3FA4CCB2-2894-4EA2-95B4-15E86767656E}"/>
                    </a:ext>
                  </a:extLst>
                </p14:cNvPr>
                <p14:cNvContentPartPr/>
                <p14:nvPr/>
              </p14:nvContentPartPr>
              <p14:xfrm>
                <a:off x="1848931" y="6471292"/>
                <a:ext cx="283320" cy="1224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3FA4CCB2-2894-4EA2-95B4-15E86767656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830931" y="6453652"/>
                  <a:ext cx="318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7D68F30B-ED50-4688-B2F7-232C10144C26}"/>
                    </a:ext>
                  </a:extLst>
                </p14:cNvPr>
                <p14:cNvContentPartPr/>
                <p14:nvPr/>
              </p14:nvContentPartPr>
              <p14:xfrm>
                <a:off x="2046211" y="6438532"/>
                <a:ext cx="319320" cy="1666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7D68F30B-ED50-4688-B2F7-232C10144C2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028211" y="6420892"/>
                  <a:ext cx="3549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59BAC6F-6C80-496C-BE1B-8C95EEB3476B}"/>
                    </a:ext>
                  </a:extLst>
                </p14:cNvPr>
                <p14:cNvContentPartPr/>
                <p14:nvPr/>
              </p14:nvContentPartPr>
              <p14:xfrm>
                <a:off x="2424931" y="6455812"/>
                <a:ext cx="293400" cy="118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159BAC6F-6C80-496C-BE1B-8C95EEB3476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407291" y="6438172"/>
                  <a:ext cx="3290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9FFB30C4-EF37-475F-8B11-D62BE88A5979}"/>
                    </a:ext>
                  </a:extLst>
                </p14:cNvPr>
                <p14:cNvContentPartPr/>
                <p14:nvPr/>
              </p14:nvContentPartPr>
              <p14:xfrm>
                <a:off x="3281731" y="6308932"/>
                <a:ext cx="81720" cy="2199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9FFB30C4-EF37-475F-8B11-D62BE88A597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263731" y="6291292"/>
                  <a:ext cx="1173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DCF7B6E3-FC6E-42ED-8C94-DB45773DA3CE}"/>
                    </a:ext>
                  </a:extLst>
                </p14:cNvPr>
                <p14:cNvContentPartPr/>
                <p14:nvPr/>
              </p14:nvContentPartPr>
              <p14:xfrm>
                <a:off x="3359131" y="6426292"/>
                <a:ext cx="45000" cy="2700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DCF7B6E3-FC6E-42ED-8C94-DB45773DA3CE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341491" y="6408652"/>
                  <a:ext cx="8064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92CA505-0CAC-4384-A856-1A48E297C58A}"/>
                    </a:ext>
                  </a:extLst>
                </p14:cNvPr>
                <p14:cNvContentPartPr/>
                <p14:nvPr/>
              </p14:nvContentPartPr>
              <p14:xfrm>
                <a:off x="3493411" y="6308572"/>
                <a:ext cx="932400" cy="4280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92CA505-0CAC-4384-A856-1A48E297C58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475411" y="6290932"/>
                  <a:ext cx="96804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180D6939-3845-4680-82F8-D4C570BFB212}"/>
                    </a:ext>
                  </a:extLst>
                </p14:cNvPr>
                <p14:cNvContentPartPr/>
                <p14:nvPr/>
              </p14:nvContentPartPr>
              <p14:xfrm>
                <a:off x="4848811" y="6122092"/>
                <a:ext cx="172800" cy="3639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180D6939-3845-4680-82F8-D4C570BFB212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830811" y="6104092"/>
                  <a:ext cx="20844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40B5AC21-D799-4594-8DAA-6E0DC2E6656E}"/>
                    </a:ext>
                  </a:extLst>
                </p14:cNvPr>
                <p14:cNvContentPartPr/>
                <p14:nvPr/>
              </p14:nvContentPartPr>
              <p14:xfrm>
                <a:off x="4791931" y="6193012"/>
                <a:ext cx="1729080" cy="2797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40B5AC21-D799-4594-8DAA-6E0DC2E6656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773931" y="6175372"/>
                  <a:ext cx="1764720" cy="31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DD4ADA9-0FD0-4244-A6F4-B9D6E62B302E}"/>
              </a:ext>
            </a:extLst>
          </p:cNvPr>
          <p:cNvGrpSpPr/>
          <p:nvPr/>
        </p:nvGrpSpPr>
        <p:grpSpPr>
          <a:xfrm>
            <a:off x="4377278" y="1641752"/>
            <a:ext cx="5493960" cy="504720"/>
            <a:chOff x="4377278" y="1641752"/>
            <a:chExt cx="5493960" cy="50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691A7C15-E240-437B-B795-483D8A25D213}"/>
                    </a:ext>
                  </a:extLst>
                </p14:cNvPr>
                <p14:cNvContentPartPr/>
                <p14:nvPr/>
              </p14:nvContentPartPr>
              <p14:xfrm>
                <a:off x="4377278" y="1980152"/>
                <a:ext cx="201960" cy="547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691A7C15-E240-437B-B795-483D8A25D21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359278" y="1962152"/>
                  <a:ext cx="2376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E6C9FE6-6232-4D7B-9704-9C416B15ED18}"/>
                    </a:ext>
                  </a:extLst>
                </p14:cNvPr>
                <p14:cNvContentPartPr/>
                <p14:nvPr/>
              </p14:nvContentPartPr>
              <p14:xfrm>
                <a:off x="4459358" y="2042072"/>
                <a:ext cx="138600" cy="31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E6C9FE6-6232-4D7B-9704-9C416B15ED1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441358" y="2024432"/>
                  <a:ext cx="1742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0059824-CE4F-4E03-A2BB-EAF508ADA736}"/>
                    </a:ext>
                  </a:extLst>
                </p14:cNvPr>
                <p14:cNvContentPartPr/>
                <p14:nvPr/>
              </p14:nvContentPartPr>
              <p14:xfrm>
                <a:off x="4521638" y="1896992"/>
                <a:ext cx="155160" cy="2178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0059824-CE4F-4E03-A2BB-EAF508ADA736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503998" y="1879352"/>
                  <a:ext cx="19080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F60052A-B893-4201-BBE4-52FDE143F7AB}"/>
                    </a:ext>
                  </a:extLst>
                </p14:cNvPr>
                <p14:cNvContentPartPr/>
                <p14:nvPr/>
              </p14:nvContentPartPr>
              <p14:xfrm>
                <a:off x="4849598" y="1896272"/>
                <a:ext cx="23040" cy="2455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F60052A-B893-4201-BBE4-52FDE143F7AB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831958" y="1878272"/>
                  <a:ext cx="5868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7638C93F-F5E0-46B6-A1DD-FBFA4FAEE4C0}"/>
                    </a:ext>
                  </a:extLst>
                </p14:cNvPr>
                <p14:cNvContentPartPr/>
                <p14:nvPr/>
              </p14:nvContentPartPr>
              <p14:xfrm>
                <a:off x="4799198" y="1867472"/>
                <a:ext cx="177480" cy="1285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7638C93F-F5E0-46B6-A1DD-FBFA4FAEE4C0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781198" y="1849832"/>
                  <a:ext cx="2131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8FCC10E-72B0-4E68-B59D-B9ABE4066201}"/>
                    </a:ext>
                  </a:extLst>
                </p14:cNvPr>
                <p14:cNvContentPartPr/>
                <p14:nvPr/>
              </p14:nvContentPartPr>
              <p14:xfrm>
                <a:off x="4986758" y="1759472"/>
                <a:ext cx="454680" cy="3088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8FCC10E-72B0-4E68-B59D-B9ABE4066201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968758" y="1741472"/>
                  <a:ext cx="49032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73E0256D-8EC0-4DDE-A0E4-4053362F279D}"/>
                    </a:ext>
                  </a:extLst>
                </p14:cNvPr>
                <p14:cNvContentPartPr/>
                <p14:nvPr/>
              </p14:nvContentPartPr>
              <p14:xfrm>
                <a:off x="5351078" y="1917512"/>
                <a:ext cx="161640" cy="741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73E0256D-8EC0-4DDE-A0E4-4053362F279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333078" y="1899512"/>
                  <a:ext cx="1972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D4E9A903-6E4A-4B23-AF51-ACA18260D78F}"/>
                    </a:ext>
                  </a:extLst>
                </p14:cNvPr>
                <p14:cNvContentPartPr/>
                <p14:nvPr/>
              </p14:nvContentPartPr>
              <p14:xfrm>
                <a:off x="5448638" y="1752992"/>
                <a:ext cx="1081080" cy="353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D4E9A903-6E4A-4B23-AF51-ACA18260D78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30998" y="1734992"/>
                  <a:ext cx="111672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EAB6321F-450C-4DB9-9726-6DD65944F411}"/>
                    </a:ext>
                  </a:extLst>
                </p14:cNvPr>
                <p14:cNvContentPartPr/>
                <p14:nvPr/>
              </p14:nvContentPartPr>
              <p14:xfrm>
                <a:off x="6435758" y="1891232"/>
                <a:ext cx="305280" cy="114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EAB6321F-450C-4DB9-9726-6DD65944F411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418118" y="1873592"/>
                  <a:ext cx="3409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50B096E7-0F1F-4B09-961D-4D2E0AC2F811}"/>
                    </a:ext>
                  </a:extLst>
                </p14:cNvPr>
                <p14:cNvContentPartPr/>
                <p14:nvPr/>
              </p14:nvContentPartPr>
              <p14:xfrm>
                <a:off x="6669758" y="1755152"/>
                <a:ext cx="448560" cy="2664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50B096E7-0F1F-4B09-961D-4D2E0AC2F81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651758" y="1737512"/>
                  <a:ext cx="4842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2A37060B-804E-4F67-8AAE-E2678A1C5307}"/>
                    </a:ext>
                  </a:extLst>
                </p14:cNvPr>
                <p14:cNvContentPartPr/>
                <p14:nvPr/>
              </p14:nvContentPartPr>
              <p14:xfrm>
                <a:off x="7347278" y="1745792"/>
                <a:ext cx="345240" cy="26640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2A37060B-804E-4F67-8AAE-E2678A1C5307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329638" y="1728152"/>
                  <a:ext cx="38088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C9ACAEEB-82C5-430C-BF76-3505C274C476}"/>
                    </a:ext>
                  </a:extLst>
                </p14:cNvPr>
                <p14:cNvContentPartPr/>
                <p14:nvPr/>
              </p14:nvContentPartPr>
              <p14:xfrm>
                <a:off x="7725638" y="1715912"/>
                <a:ext cx="546840" cy="3268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C9ACAEEB-82C5-430C-BF76-3505C274C47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707638" y="1698272"/>
                  <a:ext cx="58248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E4AC567-51AB-43F3-9979-B66B823ACB81}"/>
                    </a:ext>
                  </a:extLst>
                </p14:cNvPr>
                <p14:cNvContentPartPr/>
                <p14:nvPr/>
              </p14:nvContentPartPr>
              <p14:xfrm>
                <a:off x="8184278" y="1871072"/>
                <a:ext cx="217080" cy="874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E4AC567-51AB-43F3-9979-B66B823ACB81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166638" y="1853432"/>
                  <a:ext cx="2527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B889797-2421-4F13-9BB8-0F18C0849C7E}"/>
                    </a:ext>
                  </a:extLst>
                </p14:cNvPr>
                <p14:cNvContentPartPr/>
                <p14:nvPr/>
              </p14:nvContentPartPr>
              <p14:xfrm>
                <a:off x="8367158" y="1783952"/>
                <a:ext cx="350640" cy="1933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B889797-2421-4F13-9BB8-0F18C0849C7E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349158" y="1766312"/>
                  <a:ext cx="38628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10310D5-1465-46F5-9226-F3BD24F2759F}"/>
                    </a:ext>
                  </a:extLst>
                </p14:cNvPr>
                <p14:cNvContentPartPr/>
                <p14:nvPr/>
              </p14:nvContentPartPr>
              <p14:xfrm>
                <a:off x="8998958" y="1699352"/>
                <a:ext cx="499320" cy="4471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10310D5-1465-46F5-9226-F3BD24F2759F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981318" y="1681712"/>
                  <a:ext cx="53496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099890C2-AED8-458A-8D60-E52546125A3F}"/>
                    </a:ext>
                  </a:extLst>
                </p14:cNvPr>
                <p14:cNvContentPartPr/>
                <p14:nvPr/>
              </p14:nvContentPartPr>
              <p14:xfrm>
                <a:off x="9428438" y="1781432"/>
                <a:ext cx="5760" cy="10188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099890C2-AED8-458A-8D60-E52546125A3F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410438" y="1763792"/>
                  <a:ext cx="414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CBEDECC-FB28-426E-87B0-59FA7187B647}"/>
                    </a:ext>
                  </a:extLst>
                </p14:cNvPr>
                <p14:cNvContentPartPr/>
                <p14:nvPr/>
              </p14:nvContentPartPr>
              <p14:xfrm>
                <a:off x="9441758" y="1641752"/>
                <a:ext cx="429480" cy="3531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6CBEDECC-FB28-426E-87B0-59FA7187B647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9424118" y="1624112"/>
                  <a:ext cx="465120" cy="388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9EA12F4-C45C-4375-A38C-0215561093FB}"/>
                  </a:ext>
                </a:extLst>
              </p14:cNvPr>
              <p14:cNvContentPartPr/>
              <p14:nvPr/>
            </p14:nvContentPartPr>
            <p14:xfrm>
              <a:off x="1039358" y="1129112"/>
              <a:ext cx="640080" cy="380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9EA12F4-C45C-4375-A38C-0215561093FB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1021718" y="1111472"/>
                <a:ext cx="67572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9F6051-E7D2-489F-8558-BB645BB39595}"/>
                  </a:ext>
                </a:extLst>
              </p14:cNvPr>
              <p14:cNvContentPartPr/>
              <p14:nvPr/>
            </p14:nvContentPartPr>
            <p14:xfrm>
              <a:off x="1638758" y="1226672"/>
              <a:ext cx="149040" cy="117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9F6051-E7D2-489F-8558-BB645BB39595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1620758" y="1208672"/>
                <a:ext cx="184680" cy="15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F68E84A-24B8-4A2F-B117-0C2C122DC9C9}"/>
              </a:ext>
            </a:extLst>
          </p:cNvPr>
          <p:cNvGrpSpPr/>
          <p:nvPr/>
        </p:nvGrpSpPr>
        <p:grpSpPr>
          <a:xfrm>
            <a:off x="2155358" y="1034432"/>
            <a:ext cx="4833720" cy="403920"/>
            <a:chOff x="2155358" y="1034432"/>
            <a:chExt cx="4833720" cy="40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736CA9E1-0D51-40F4-B184-4DD8589605CF}"/>
                    </a:ext>
                  </a:extLst>
                </p14:cNvPr>
                <p14:cNvContentPartPr/>
                <p14:nvPr/>
              </p14:nvContentPartPr>
              <p14:xfrm>
                <a:off x="2155358" y="1094552"/>
                <a:ext cx="1294920" cy="2991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736CA9E1-0D51-40F4-B184-4DD8589605CF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137358" y="1076552"/>
                  <a:ext cx="13305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7F763B42-4D10-4A71-B74C-18E7CECF4071}"/>
                    </a:ext>
                  </a:extLst>
                </p14:cNvPr>
                <p14:cNvContentPartPr/>
                <p14:nvPr/>
              </p14:nvContentPartPr>
              <p14:xfrm>
                <a:off x="3496718" y="1252592"/>
                <a:ext cx="454320" cy="1213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7F763B42-4D10-4A71-B74C-18E7CECF407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478718" y="1234952"/>
                  <a:ext cx="4899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EDBF792-40C0-4B9C-BA36-C22C1749C418}"/>
                    </a:ext>
                  </a:extLst>
                </p14:cNvPr>
                <p14:cNvContentPartPr/>
                <p14:nvPr/>
              </p14:nvContentPartPr>
              <p14:xfrm>
                <a:off x="3856718" y="1187072"/>
                <a:ext cx="33840" cy="10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EDBF792-40C0-4B9C-BA36-C22C1749C418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838718" y="1169072"/>
                  <a:ext cx="694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C3637B19-74AE-4414-952E-9379B2E0812E}"/>
                    </a:ext>
                  </a:extLst>
                </p14:cNvPr>
                <p14:cNvContentPartPr/>
                <p14:nvPr/>
              </p14:nvContentPartPr>
              <p14:xfrm>
                <a:off x="4020878" y="1212992"/>
                <a:ext cx="191520" cy="1213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C3637B19-74AE-4414-952E-9379B2E0812E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003238" y="1195352"/>
                  <a:ext cx="2271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69875BD-7AF5-4D36-BC06-26B4380E885D}"/>
                    </a:ext>
                  </a:extLst>
                </p14:cNvPr>
                <p14:cNvContentPartPr/>
                <p14:nvPr/>
              </p14:nvContentPartPr>
              <p14:xfrm>
                <a:off x="4546838" y="1293272"/>
                <a:ext cx="79200" cy="777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69875BD-7AF5-4D36-BC06-26B4380E885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529198" y="1275272"/>
                  <a:ext cx="1148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4E03E1F-DF76-4637-96C1-F3AB4C78FD90}"/>
                    </a:ext>
                  </a:extLst>
                </p14:cNvPr>
                <p14:cNvContentPartPr/>
                <p14:nvPr/>
              </p14:nvContentPartPr>
              <p14:xfrm>
                <a:off x="4484558" y="1166192"/>
                <a:ext cx="39240" cy="990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4E03E1F-DF76-4637-96C1-F3AB4C78FD9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466918" y="1148192"/>
                  <a:ext cx="74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EDBF816-CCE1-4702-99E6-CCDE9482542A}"/>
                    </a:ext>
                  </a:extLst>
                </p14:cNvPr>
                <p14:cNvContentPartPr/>
                <p14:nvPr/>
              </p14:nvContentPartPr>
              <p14:xfrm>
                <a:off x="4542158" y="1082312"/>
                <a:ext cx="456480" cy="298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EDBF816-CCE1-4702-99E6-CCDE9482542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524518" y="1064312"/>
                  <a:ext cx="49212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5195F4B-12B5-4DC0-93F3-490B587D2742}"/>
                    </a:ext>
                  </a:extLst>
                </p14:cNvPr>
                <p14:cNvContentPartPr/>
                <p14:nvPr/>
              </p14:nvContentPartPr>
              <p14:xfrm>
                <a:off x="4892438" y="1197512"/>
                <a:ext cx="269280" cy="532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5195F4B-12B5-4DC0-93F3-490B587D2742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874798" y="1179512"/>
                  <a:ext cx="3049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9A8A29D5-0685-4B3F-B7DA-12D56670BE75}"/>
                    </a:ext>
                  </a:extLst>
                </p14:cNvPr>
                <p14:cNvContentPartPr/>
                <p14:nvPr/>
              </p14:nvContentPartPr>
              <p14:xfrm>
                <a:off x="5095838" y="1183832"/>
                <a:ext cx="677160" cy="1980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9A8A29D5-0685-4B3F-B7DA-12D56670BE7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078198" y="1166192"/>
                  <a:ext cx="71280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3E33AD47-2DB6-4759-B32E-C88D7DF13520}"/>
                    </a:ext>
                  </a:extLst>
                </p14:cNvPr>
                <p14:cNvContentPartPr/>
                <p14:nvPr/>
              </p14:nvContentPartPr>
              <p14:xfrm>
                <a:off x="5811518" y="1034432"/>
                <a:ext cx="201240" cy="3297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3E33AD47-2DB6-4759-B32E-C88D7DF13520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793518" y="1016432"/>
                  <a:ext cx="23688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CFF15F59-CD8F-45DF-887C-2DE9853792DB}"/>
                    </a:ext>
                  </a:extLst>
                </p14:cNvPr>
                <p14:cNvContentPartPr/>
                <p14:nvPr/>
              </p14:nvContentPartPr>
              <p14:xfrm>
                <a:off x="5955158" y="1207232"/>
                <a:ext cx="272880" cy="1188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CFF15F59-CD8F-45DF-887C-2DE9853792D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937518" y="1189592"/>
                  <a:ext cx="3085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44E1377D-189F-4F8F-92EA-D88EA685C67F}"/>
                    </a:ext>
                  </a:extLst>
                </p14:cNvPr>
                <p14:cNvContentPartPr/>
                <p14:nvPr/>
              </p14:nvContentPartPr>
              <p14:xfrm>
                <a:off x="6142358" y="1100312"/>
                <a:ext cx="271080" cy="2311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44E1377D-189F-4F8F-92EA-D88EA685C67F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124358" y="1082672"/>
                  <a:ext cx="30672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59D23999-6B7E-423B-98F0-EEC4BBB07E32}"/>
                    </a:ext>
                  </a:extLst>
                </p14:cNvPr>
                <p14:cNvContentPartPr/>
                <p14:nvPr/>
              </p14:nvContentPartPr>
              <p14:xfrm>
                <a:off x="6401558" y="1151072"/>
                <a:ext cx="336240" cy="1846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59D23999-6B7E-423B-98F0-EEC4BBB07E3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6383918" y="1133432"/>
                  <a:ext cx="37188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010AA7B8-0797-4568-9C93-74BEA7C1BC90}"/>
                    </a:ext>
                  </a:extLst>
                </p14:cNvPr>
                <p14:cNvContentPartPr/>
                <p14:nvPr/>
              </p14:nvContentPartPr>
              <p14:xfrm>
                <a:off x="6902678" y="1188872"/>
                <a:ext cx="72360" cy="352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010AA7B8-0797-4568-9C93-74BEA7C1BC90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885038" y="1170872"/>
                  <a:ext cx="1080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3B196297-E032-47D0-986F-A0B7953FC43B}"/>
                    </a:ext>
                  </a:extLst>
                </p14:cNvPr>
                <p14:cNvContentPartPr/>
                <p14:nvPr/>
              </p14:nvContentPartPr>
              <p14:xfrm>
                <a:off x="6912398" y="1377512"/>
                <a:ext cx="20520" cy="169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3B196297-E032-47D0-986F-A0B7953FC43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894758" y="1359512"/>
                  <a:ext cx="561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0F13A8D9-6C77-43CB-B7AE-9D0700B244F5}"/>
                    </a:ext>
                  </a:extLst>
                </p14:cNvPr>
                <p14:cNvContentPartPr/>
                <p14:nvPr/>
              </p14:nvContentPartPr>
              <p14:xfrm>
                <a:off x="6895478" y="1379672"/>
                <a:ext cx="93600" cy="586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0F13A8D9-6C77-43CB-B7AE-9D0700B244F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6877838" y="1361672"/>
                  <a:ext cx="129240" cy="9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7BC54FAF-2872-42B7-9377-257E9CA3534F}"/>
              </a:ext>
            </a:extLst>
          </p:cNvPr>
          <p:cNvGrpSpPr/>
          <p:nvPr/>
        </p:nvGrpSpPr>
        <p:grpSpPr>
          <a:xfrm>
            <a:off x="5787038" y="2610152"/>
            <a:ext cx="82080" cy="213480"/>
            <a:chOff x="5787038" y="2610152"/>
            <a:chExt cx="82080" cy="21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85E8104F-46C0-479D-AC5C-F265BD5F667D}"/>
                    </a:ext>
                  </a:extLst>
                </p14:cNvPr>
                <p14:cNvContentPartPr/>
                <p14:nvPr/>
              </p14:nvContentPartPr>
              <p14:xfrm>
                <a:off x="5807918" y="2610152"/>
                <a:ext cx="39960" cy="342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85E8104F-46C0-479D-AC5C-F265BD5F667D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790278" y="2592152"/>
                  <a:ext cx="756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91617F53-37CA-422E-A6C1-B3827878AFE3}"/>
                    </a:ext>
                  </a:extLst>
                </p14:cNvPr>
                <p14:cNvContentPartPr/>
                <p14:nvPr/>
              </p14:nvContentPartPr>
              <p14:xfrm>
                <a:off x="5787038" y="2703392"/>
                <a:ext cx="82080" cy="1202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91617F53-37CA-422E-A6C1-B3827878AFE3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769038" y="2685752"/>
                  <a:ext cx="117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C31D5F78-E91B-47AB-BEBA-42A81F5DBDD1}"/>
                    </a:ext>
                  </a:extLst>
                </p14:cNvPr>
                <p14:cNvContentPartPr/>
                <p14:nvPr/>
              </p14:nvContentPartPr>
              <p14:xfrm>
                <a:off x="5839238" y="2630672"/>
                <a:ext cx="14400" cy="356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31D5F78-E91B-47AB-BEBA-42A81F5DBDD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821598" y="2612672"/>
                  <a:ext cx="50040" cy="71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5259308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C227BD-EB50-4B4E-AC06-E1865D9485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Plan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333B05-E7FF-4E4D-937F-644743D32583}"/>
              </a:ext>
            </a:extLst>
          </p:cNvPr>
          <p:cNvSpPr>
            <a:spLocks noGrp="1"/>
          </p:cNvSpPr>
          <p:nvPr>
            <p:ph type="body"/>
          </p:nvPr>
        </p:nvSpPr>
        <p:spPr/>
        <p:txBody>
          <a:bodyPr/>
          <a:lstStyle/>
          <a:p>
            <a:endParaRPr lang="en-IN" dirty="0"/>
          </a:p>
          <a:p>
            <a:endParaRPr lang="en-IN" dirty="0"/>
          </a:p>
          <a:p>
            <a:endParaRPr lang="en-IN" dirty="0"/>
          </a:p>
          <a:p>
            <a:endParaRPr lang="en-IN" dirty="0"/>
          </a:p>
          <a:p>
            <a:endParaRPr lang="en-IN" dirty="0"/>
          </a:p>
          <a:p>
            <a:endParaRPr lang="en-IN" dirty="0"/>
          </a:p>
          <a:p>
            <a:endParaRPr lang="en-IN" dirty="0"/>
          </a:p>
          <a:p>
            <a:endParaRPr lang="en-IN" dirty="0"/>
          </a:p>
          <a:p>
            <a:endParaRPr lang="en-IN" b="0" dirty="0">
              <a:solidFill>
                <a:srgbClr val="FF0000"/>
              </a:solidFill>
            </a:endParaRPr>
          </a:p>
          <a:p>
            <a:endParaRPr lang="en-IN" dirty="0"/>
          </a:p>
          <a:p>
            <a:r>
              <a:rPr lang="en-IN" sz="3600" dirty="0"/>
              <a:t>Introduction (particle physics-cosmic ray </a:t>
            </a:r>
            <a:r>
              <a:rPr lang="en-IN" sz="3600" dirty="0" err="1"/>
              <a:t>conection</a:t>
            </a:r>
            <a:r>
              <a:rPr lang="en-IN" sz="3600" dirty="0"/>
              <a:t>)</a:t>
            </a:r>
          </a:p>
          <a:p>
            <a:r>
              <a:rPr lang="en-IN" sz="3600" dirty="0"/>
              <a:t>Weak decays</a:t>
            </a:r>
          </a:p>
          <a:p>
            <a:r>
              <a:rPr lang="en-IN" sz="3600" dirty="0"/>
              <a:t>Neutrino-Nucleon cross section</a:t>
            </a:r>
          </a:p>
          <a:p>
            <a:r>
              <a:rPr lang="en-IN" sz="3600" dirty="0"/>
              <a:t>Hadron </a:t>
            </a:r>
            <a:r>
              <a:rPr lang="en-IN" sz="3600" dirty="0" err="1"/>
              <a:t>hadron</a:t>
            </a:r>
            <a:r>
              <a:rPr lang="en-IN" sz="3600" dirty="0"/>
              <a:t> cross section</a:t>
            </a:r>
          </a:p>
          <a:p>
            <a:r>
              <a:rPr lang="en-IN" sz="3600" dirty="0"/>
              <a:t>Hadron interactions from accelerator data</a:t>
            </a:r>
          </a:p>
          <a:p>
            <a:r>
              <a:rPr lang="en-IN" sz="3600" dirty="0"/>
              <a:t>Measurement of total </a:t>
            </a:r>
            <a:r>
              <a:rPr lang="en-IN" sz="3600" dirty="0" err="1"/>
              <a:t>crosssection</a:t>
            </a:r>
            <a:r>
              <a:rPr lang="en-IN" sz="3600" dirty="0"/>
              <a:t> from cosmic ray experiment</a:t>
            </a: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384B04-687D-4180-B7E0-335E691E1934}"/>
                  </a:ext>
                </a:extLst>
              </p14:cNvPr>
              <p14:cNvContentPartPr/>
              <p14:nvPr/>
            </p14:nvContentPartPr>
            <p14:xfrm>
              <a:off x="7443090" y="6461280"/>
              <a:ext cx="1182240" cy="563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384B04-687D-4180-B7E0-335E691E19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25450" y="6443640"/>
                <a:ext cx="121788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DBA0D80-27CE-4057-879E-CB31B8EA8A82}"/>
                  </a:ext>
                </a:extLst>
              </p14:cNvPr>
              <p14:cNvContentPartPr/>
              <p14:nvPr/>
            </p14:nvContentPartPr>
            <p14:xfrm>
              <a:off x="8568810" y="6572520"/>
              <a:ext cx="13680" cy="522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DBA0D80-27CE-4057-879E-CB31B8EA8A8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551170" y="6554880"/>
                <a:ext cx="493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D38716A-B18A-4BE9-A611-92C201E733F6}"/>
                  </a:ext>
                </a:extLst>
              </p14:cNvPr>
              <p14:cNvContentPartPr/>
              <p14:nvPr/>
            </p14:nvContentPartPr>
            <p14:xfrm>
              <a:off x="8641890" y="6571080"/>
              <a:ext cx="410760" cy="250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D38716A-B18A-4BE9-A611-92C201E733F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624250" y="6553080"/>
                <a:ext cx="446400" cy="2865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oup 44">
            <a:extLst>
              <a:ext uri="{FF2B5EF4-FFF2-40B4-BE49-F238E27FC236}">
                <a16:creationId xmlns:a16="http://schemas.microsoft.com/office/drawing/2014/main" id="{6F714FD8-DF4D-4C34-B45D-1EDD96FF6185}"/>
              </a:ext>
            </a:extLst>
          </p:cNvPr>
          <p:cNvGrpSpPr/>
          <p:nvPr/>
        </p:nvGrpSpPr>
        <p:grpSpPr>
          <a:xfrm>
            <a:off x="823410" y="6511680"/>
            <a:ext cx="6242760" cy="942840"/>
            <a:chOff x="823410" y="6511680"/>
            <a:chExt cx="6242760" cy="94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0D6B3D57-D6CA-4CFC-AAD1-BA465EB60BD4}"/>
                    </a:ext>
                  </a:extLst>
                </p14:cNvPr>
                <p14:cNvContentPartPr/>
                <p14:nvPr/>
              </p14:nvContentPartPr>
              <p14:xfrm>
                <a:off x="5425290" y="6872760"/>
                <a:ext cx="5400" cy="6192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0D6B3D57-D6CA-4CFC-AAD1-BA465EB60BD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407290" y="6854760"/>
                  <a:ext cx="41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3F60B324-81E1-42FA-90DB-54B7A9EB65EE}"/>
                    </a:ext>
                  </a:extLst>
                </p14:cNvPr>
                <p14:cNvContentPartPr/>
                <p14:nvPr/>
              </p14:nvContentPartPr>
              <p14:xfrm>
                <a:off x="5413050" y="6717240"/>
                <a:ext cx="193680" cy="3726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3F60B324-81E1-42FA-90DB-54B7A9EB65E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395410" y="6699240"/>
                  <a:ext cx="22932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CC87A061-6B0D-4F0D-A849-BACB07549B66}"/>
                    </a:ext>
                  </a:extLst>
                </p14:cNvPr>
                <p14:cNvContentPartPr/>
                <p14:nvPr/>
              </p14:nvContentPartPr>
              <p14:xfrm>
                <a:off x="5648490" y="6574680"/>
                <a:ext cx="690480" cy="40464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CC87A061-6B0D-4F0D-A849-BACB07549B6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630850" y="6556680"/>
                  <a:ext cx="726120" cy="44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E46AA5F3-569F-40A0-9151-A259248A509C}"/>
                    </a:ext>
                  </a:extLst>
                </p14:cNvPr>
                <p14:cNvContentPartPr/>
                <p14:nvPr/>
              </p14:nvContentPartPr>
              <p14:xfrm>
                <a:off x="6250410" y="6787800"/>
                <a:ext cx="288360" cy="9108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E46AA5F3-569F-40A0-9151-A259248A509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232410" y="6769800"/>
                  <a:ext cx="3240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FF598EB-8B56-4A94-8CEC-371B21628F39}"/>
                    </a:ext>
                  </a:extLst>
                </p14:cNvPr>
                <p14:cNvContentPartPr/>
                <p14:nvPr/>
              </p14:nvContentPartPr>
              <p14:xfrm>
                <a:off x="6458850" y="6678360"/>
                <a:ext cx="28800" cy="8424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FF598EB-8B56-4A94-8CEC-371B21628F3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441210" y="6660360"/>
                  <a:ext cx="644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824BFEE-32E7-4F31-B787-CFB1D77DA3E7}"/>
                    </a:ext>
                  </a:extLst>
                </p14:cNvPr>
                <p14:cNvContentPartPr/>
                <p14:nvPr/>
              </p14:nvContentPartPr>
              <p14:xfrm>
                <a:off x="6624810" y="6511680"/>
                <a:ext cx="441360" cy="34344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824BFEE-32E7-4F31-B787-CFB1D77DA3E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606810" y="6493680"/>
                  <a:ext cx="47700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F550790-147D-43F5-95EA-DB92B20302D1}"/>
                    </a:ext>
                  </a:extLst>
                </p14:cNvPr>
                <p14:cNvContentPartPr/>
                <p14:nvPr/>
              </p14:nvContentPartPr>
              <p14:xfrm>
                <a:off x="823410" y="6801480"/>
                <a:ext cx="90720" cy="42012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F550790-147D-43F5-95EA-DB92B20302D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05410" y="6783840"/>
                  <a:ext cx="126360" cy="45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1ED49BB-696B-4153-AA02-27B3D31D6106}"/>
                    </a:ext>
                  </a:extLst>
                </p14:cNvPr>
                <p14:cNvContentPartPr/>
                <p14:nvPr/>
              </p14:nvContentPartPr>
              <p14:xfrm>
                <a:off x="856530" y="6773400"/>
                <a:ext cx="191520" cy="32508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1ED49BB-696B-4153-AA02-27B3D31D610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838530" y="6755760"/>
                  <a:ext cx="22716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76E2B88-8F55-4212-A422-0065118237B3}"/>
                    </a:ext>
                  </a:extLst>
                </p14:cNvPr>
                <p14:cNvContentPartPr/>
                <p14:nvPr/>
              </p14:nvContentPartPr>
              <p14:xfrm>
                <a:off x="1039410" y="6964920"/>
                <a:ext cx="178560" cy="14940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76E2B88-8F55-4212-A422-0065118237B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021410" y="6946920"/>
                  <a:ext cx="2142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AB1F34E-E7AC-4440-B35B-AEEFA28A172C}"/>
                    </a:ext>
                  </a:extLst>
                </p14:cNvPr>
                <p14:cNvContentPartPr/>
                <p14:nvPr/>
              </p14:nvContentPartPr>
              <p14:xfrm>
                <a:off x="1326690" y="6802200"/>
                <a:ext cx="100080" cy="35676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AB1F34E-E7AC-4440-B35B-AEEFA28A172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309050" y="6784560"/>
                  <a:ext cx="13572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403634C-9B2F-4BE3-996D-90F45CC92BCD}"/>
                    </a:ext>
                  </a:extLst>
                </p14:cNvPr>
                <p14:cNvContentPartPr/>
                <p14:nvPr/>
              </p14:nvContentPartPr>
              <p14:xfrm>
                <a:off x="1286010" y="6991200"/>
                <a:ext cx="201240" cy="10944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403634C-9B2F-4BE3-996D-90F45CC92BC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268370" y="6973200"/>
                  <a:ext cx="2368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FA01599-5756-4510-AE88-F9EA5D40821C}"/>
                    </a:ext>
                  </a:extLst>
                </p14:cNvPr>
                <p14:cNvContentPartPr/>
                <p14:nvPr/>
              </p14:nvContentPartPr>
              <p14:xfrm>
                <a:off x="1709010" y="6907320"/>
                <a:ext cx="64080" cy="20340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FA01599-5756-4510-AE88-F9EA5D40821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691370" y="6889680"/>
                  <a:ext cx="997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E57F7CD-5BB3-4B7A-847E-08517A8585E1}"/>
                    </a:ext>
                  </a:extLst>
                </p14:cNvPr>
                <p14:cNvContentPartPr/>
                <p14:nvPr/>
              </p14:nvContentPartPr>
              <p14:xfrm>
                <a:off x="1998090" y="6778440"/>
                <a:ext cx="280440" cy="27648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E57F7CD-5BB3-4B7A-847E-08517A8585E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980450" y="6760800"/>
                  <a:ext cx="3160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71F0475C-6D04-4EA1-A9DA-255F5D050485}"/>
                    </a:ext>
                  </a:extLst>
                </p14:cNvPr>
                <p14:cNvContentPartPr/>
                <p14:nvPr/>
              </p14:nvContentPartPr>
              <p14:xfrm>
                <a:off x="2371770" y="6864120"/>
                <a:ext cx="60840" cy="16632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71F0475C-6D04-4EA1-A9DA-255F5D05048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353770" y="6846120"/>
                  <a:ext cx="96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C42B2755-573A-4827-B1A0-244F87BF5E8F}"/>
                    </a:ext>
                  </a:extLst>
                </p14:cNvPr>
                <p14:cNvContentPartPr/>
                <p14:nvPr/>
              </p14:nvContentPartPr>
              <p14:xfrm>
                <a:off x="2491650" y="6859440"/>
                <a:ext cx="425880" cy="1468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C42B2755-573A-4827-B1A0-244F87BF5E8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473650" y="6841800"/>
                  <a:ext cx="4615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E0BCA65-81A9-4771-B3CD-22EE184599FF}"/>
                    </a:ext>
                  </a:extLst>
                </p14:cNvPr>
                <p14:cNvContentPartPr/>
                <p14:nvPr/>
              </p14:nvContentPartPr>
              <p14:xfrm>
                <a:off x="2811690" y="6818040"/>
                <a:ext cx="3240" cy="468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E0BCA65-81A9-4771-B3CD-22EE184599F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793690" y="6800040"/>
                  <a:ext cx="388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43EF96C-8C61-4B23-AB19-380B535B0717}"/>
                    </a:ext>
                  </a:extLst>
                </p14:cNvPr>
                <p14:cNvContentPartPr/>
                <p14:nvPr/>
              </p14:nvContentPartPr>
              <p14:xfrm>
                <a:off x="2990250" y="6868800"/>
                <a:ext cx="147240" cy="11376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43EF96C-8C61-4B23-AB19-380B535B071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972250" y="6851160"/>
                  <a:ext cx="1828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86FEB28-7D5E-4D50-8FCA-332221F41637}"/>
                    </a:ext>
                  </a:extLst>
                </p14:cNvPr>
                <p14:cNvContentPartPr/>
                <p14:nvPr/>
              </p14:nvContentPartPr>
              <p14:xfrm>
                <a:off x="3365010" y="6797880"/>
                <a:ext cx="862920" cy="30096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86FEB28-7D5E-4D50-8FCA-332221F4163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347370" y="6780240"/>
                  <a:ext cx="89856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89579E0-395C-43DF-B323-EF09664F62F8}"/>
                    </a:ext>
                  </a:extLst>
                </p14:cNvPr>
                <p14:cNvContentPartPr/>
                <p14:nvPr/>
              </p14:nvContentPartPr>
              <p14:xfrm>
                <a:off x="4400010" y="6674400"/>
                <a:ext cx="672480" cy="32436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89579E0-395C-43DF-B323-EF09664F62F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382010" y="6656400"/>
                  <a:ext cx="70812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2E08462-4D98-40F6-8F65-89820CF4FEF9}"/>
                    </a:ext>
                  </a:extLst>
                </p14:cNvPr>
                <p14:cNvContentPartPr/>
                <p14:nvPr/>
              </p14:nvContentPartPr>
              <p14:xfrm>
                <a:off x="1259730" y="7264440"/>
                <a:ext cx="25200" cy="19008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2E08462-4D98-40F6-8F65-89820CF4FEF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242090" y="7246800"/>
                  <a:ext cx="608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4407DBB-460F-47B0-AF73-918B8715F83C}"/>
                    </a:ext>
                  </a:extLst>
                </p14:cNvPr>
                <p14:cNvContentPartPr/>
                <p14:nvPr/>
              </p14:nvContentPartPr>
              <p14:xfrm>
                <a:off x="1158930" y="7194600"/>
                <a:ext cx="608400" cy="17928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4407DBB-460F-47B0-AF73-918B8715F83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141290" y="7176960"/>
                  <a:ext cx="6440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0883974-E1FC-4A7E-8585-B5B1319D3F0B}"/>
                    </a:ext>
                  </a:extLst>
                </p14:cNvPr>
                <p14:cNvContentPartPr/>
                <p14:nvPr/>
              </p14:nvContentPartPr>
              <p14:xfrm>
                <a:off x="1784610" y="7234200"/>
                <a:ext cx="721080" cy="1256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0883974-E1FC-4A7E-8585-B5B1319D3F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6970" y="7216200"/>
                  <a:ext cx="7567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255D0393-9224-41C0-B7BA-7AC02E72C57A}"/>
                    </a:ext>
                  </a:extLst>
                </p14:cNvPr>
                <p14:cNvContentPartPr/>
                <p14:nvPr/>
              </p14:nvContentPartPr>
              <p14:xfrm>
                <a:off x="2710170" y="7155720"/>
                <a:ext cx="92880" cy="17856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255D0393-9224-41C0-B7BA-7AC02E72C57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692530" y="7137720"/>
                  <a:ext cx="1285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81A13928-4890-4999-AE52-41D98D1B9FD3}"/>
                    </a:ext>
                  </a:extLst>
                </p14:cNvPr>
                <p14:cNvContentPartPr/>
                <p14:nvPr/>
              </p14:nvContentPartPr>
              <p14:xfrm>
                <a:off x="2809170" y="7292520"/>
                <a:ext cx="55800" cy="1335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81A13928-4890-4999-AE52-41D98D1B9FD3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791530" y="7274520"/>
                  <a:ext cx="91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01E0270-D7F5-47F6-8D2E-C246A642FD6B}"/>
                    </a:ext>
                  </a:extLst>
                </p14:cNvPr>
                <p14:cNvContentPartPr/>
                <p14:nvPr/>
              </p14:nvContentPartPr>
              <p14:xfrm>
                <a:off x="2932650" y="7224480"/>
                <a:ext cx="250560" cy="9468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01E0270-D7F5-47F6-8D2E-C246A642FD6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915010" y="7206480"/>
                  <a:ext cx="2862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95F3564-5AE4-4E1D-82AF-3D9131D2A13F}"/>
                    </a:ext>
                  </a:extLst>
                </p14:cNvPr>
                <p14:cNvContentPartPr/>
                <p14:nvPr/>
              </p14:nvContentPartPr>
              <p14:xfrm>
                <a:off x="3145410" y="7173360"/>
                <a:ext cx="18720" cy="3456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95F3564-5AE4-4E1D-82AF-3D9131D2A13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127770" y="7155720"/>
                  <a:ext cx="543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A38F8E04-7C39-4608-9357-53A49486440A}"/>
                    </a:ext>
                  </a:extLst>
                </p14:cNvPr>
                <p14:cNvContentPartPr/>
                <p14:nvPr/>
              </p14:nvContentPartPr>
              <p14:xfrm>
                <a:off x="3171690" y="7216560"/>
                <a:ext cx="309240" cy="1422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A38F8E04-7C39-4608-9357-53A49486440A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154050" y="7198560"/>
                  <a:ext cx="3448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336083D9-2A0C-4FF7-B40A-07F9E0037893}"/>
                    </a:ext>
                  </a:extLst>
                </p14:cNvPr>
                <p14:cNvContentPartPr/>
                <p14:nvPr/>
              </p14:nvContentPartPr>
              <p14:xfrm>
                <a:off x="3490290" y="7206840"/>
                <a:ext cx="373680" cy="1026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336083D9-2A0C-4FF7-B40A-07F9E003789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472650" y="7189200"/>
                  <a:ext cx="4093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125654E5-DC12-4E38-8B74-05D78F87ED1C}"/>
                    </a:ext>
                  </a:extLst>
                </p14:cNvPr>
                <p14:cNvContentPartPr/>
                <p14:nvPr/>
              </p14:nvContentPartPr>
              <p14:xfrm>
                <a:off x="3913290" y="7301880"/>
                <a:ext cx="45000" cy="8748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125654E5-DC12-4E38-8B74-05D78F87ED1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895290" y="7283880"/>
                  <a:ext cx="806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A4BD382A-F4E7-4B3C-AD38-661DFC51DE08}"/>
                    </a:ext>
                  </a:extLst>
                </p14:cNvPr>
                <p14:cNvContentPartPr/>
                <p14:nvPr/>
              </p14:nvContentPartPr>
              <p14:xfrm>
                <a:off x="4191930" y="7242840"/>
                <a:ext cx="11880" cy="8748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A4BD382A-F4E7-4B3C-AD38-661DFC51DE0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174290" y="7225200"/>
                  <a:ext cx="47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A6B86FF2-8442-4F0E-9084-CDBFC48872A0}"/>
                    </a:ext>
                  </a:extLst>
                </p14:cNvPr>
                <p14:cNvContentPartPr/>
                <p14:nvPr/>
              </p14:nvContentPartPr>
              <p14:xfrm>
                <a:off x="4204530" y="7122960"/>
                <a:ext cx="124920" cy="1836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A6B86FF2-8442-4F0E-9084-CDBFC48872A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186530" y="7105320"/>
                  <a:ext cx="1605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BB7248E-BC7C-42FB-BE85-570C0681F3CF}"/>
                    </a:ext>
                  </a:extLst>
                </p14:cNvPr>
                <p14:cNvContentPartPr/>
                <p14:nvPr/>
              </p14:nvContentPartPr>
              <p14:xfrm>
                <a:off x="4316490" y="7043400"/>
                <a:ext cx="560520" cy="33444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BB7248E-BC7C-42FB-BE85-570C0681F3C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298850" y="7025400"/>
                  <a:ext cx="59616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5D8B03AE-5B8B-4645-8050-A595B6F48089}"/>
                    </a:ext>
                  </a:extLst>
                </p14:cNvPr>
                <p14:cNvContentPartPr/>
                <p14:nvPr/>
              </p14:nvContentPartPr>
              <p14:xfrm>
                <a:off x="5044770" y="7087680"/>
                <a:ext cx="171360" cy="19260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5D8B03AE-5B8B-4645-8050-A595B6F4808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026770" y="7069680"/>
                  <a:ext cx="2070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B12393ED-8C30-46A3-9200-98F2E4C5C7B3}"/>
                    </a:ext>
                  </a:extLst>
                </p14:cNvPr>
                <p14:cNvContentPartPr/>
                <p14:nvPr/>
              </p14:nvContentPartPr>
              <p14:xfrm>
                <a:off x="5059530" y="7152120"/>
                <a:ext cx="325440" cy="13356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B12393ED-8C30-46A3-9200-98F2E4C5C7B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041530" y="7134120"/>
                  <a:ext cx="3610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0F10A32-A790-4593-AEB4-A8284214A5D6}"/>
                    </a:ext>
                  </a:extLst>
                </p14:cNvPr>
                <p14:cNvContentPartPr/>
                <p14:nvPr/>
              </p14:nvContentPartPr>
              <p14:xfrm>
                <a:off x="5454090" y="6987960"/>
                <a:ext cx="411840" cy="41184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0F10A32-A790-4593-AEB4-A8284214A5D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436090" y="6969960"/>
                  <a:ext cx="447480" cy="44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3E7E8294-F550-4BBB-B524-41AE0E4CAA69}"/>
              </a:ext>
            </a:extLst>
          </p:cNvPr>
          <p:cNvGrpSpPr/>
          <p:nvPr/>
        </p:nvGrpSpPr>
        <p:grpSpPr>
          <a:xfrm>
            <a:off x="6030090" y="7047720"/>
            <a:ext cx="1284840" cy="388440"/>
            <a:chOff x="6030090" y="7047720"/>
            <a:chExt cx="1284840" cy="388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23A26B0-01DF-4A56-A0AF-89128E08FAF1}"/>
                    </a:ext>
                  </a:extLst>
                </p14:cNvPr>
                <p14:cNvContentPartPr/>
                <p14:nvPr/>
              </p14:nvContentPartPr>
              <p14:xfrm>
                <a:off x="6030090" y="7314120"/>
                <a:ext cx="86400" cy="12204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23A26B0-01DF-4A56-A0AF-89128E08FAF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012450" y="7296480"/>
                  <a:ext cx="1220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99594F7D-6811-4810-B06F-CFA8DF2453BB}"/>
                    </a:ext>
                  </a:extLst>
                </p14:cNvPr>
                <p14:cNvContentPartPr/>
                <p14:nvPr/>
              </p14:nvContentPartPr>
              <p14:xfrm>
                <a:off x="6341850" y="7106400"/>
                <a:ext cx="67320" cy="16740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99594F7D-6811-4810-B06F-CFA8DF2453BB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323850" y="7088400"/>
                  <a:ext cx="1029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539076BB-E00F-4F6E-A689-9BD7226E700F}"/>
                    </a:ext>
                  </a:extLst>
                </p14:cNvPr>
                <p14:cNvContentPartPr/>
                <p14:nvPr/>
              </p14:nvContentPartPr>
              <p14:xfrm>
                <a:off x="6393690" y="7061760"/>
                <a:ext cx="120240" cy="7380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539076BB-E00F-4F6E-A689-9BD7226E700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375690" y="7043760"/>
                  <a:ext cx="1558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C1EF77F-6049-4621-B4B6-75C07A3CB1CA}"/>
                    </a:ext>
                  </a:extLst>
                </p14:cNvPr>
                <p14:cNvContentPartPr/>
                <p14:nvPr/>
              </p14:nvContentPartPr>
              <p14:xfrm>
                <a:off x="6418890" y="7197480"/>
                <a:ext cx="89640" cy="1728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C1EF77F-6049-4621-B4B6-75C07A3CB1C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401250" y="7179840"/>
                  <a:ext cx="1252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A707345D-49E7-498A-9135-38498847C753}"/>
                    </a:ext>
                  </a:extLst>
                </p14:cNvPr>
                <p14:cNvContentPartPr/>
                <p14:nvPr/>
              </p14:nvContentPartPr>
              <p14:xfrm>
                <a:off x="6409890" y="7279200"/>
                <a:ext cx="120240" cy="1260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A707345D-49E7-498A-9135-38498847C75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391890" y="7261200"/>
                  <a:ext cx="1558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2D0A2C45-EF73-4DFB-89AE-1923478CFA6C}"/>
                    </a:ext>
                  </a:extLst>
                </p14:cNvPr>
                <p14:cNvContentPartPr/>
                <p14:nvPr/>
              </p14:nvContentPartPr>
              <p14:xfrm>
                <a:off x="6545970" y="7047720"/>
                <a:ext cx="284040" cy="23976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2D0A2C45-EF73-4DFB-89AE-1923478CFA6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528330" y="7029720"/>
                  <a:ext cx="3196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F4AB0E4-FF93-4A33-AF61-BF81AE548F4A}"/>
                    </a:ext>
                  </a:extLst>
                </p14:cNvPr>
                <p14:cNvContentPartPr/>
                <p14:nvPr/>
              </p14:nvContentPartPr>
              <p14:xfrm>
                <a:off x="6805170" y="7093080"/>
                <a:ext cx="24480" cy="4716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F4AB0E4-FF93-4A33-AF61-BF81AE548F4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787170" y="7075440"/>
                  <a:ext cx="601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AE652695-B0BB-4D24-8186-D09262ED2257}"/>
                    </a:ext>
                  </a:extLst>
                </p14:cNvPr>
                <p14:cNvContentPartPr/>
                <p14:nvPr/>
              </p14:nvContentPartPr>
              <p14:xfrm>
                <a:off x="6795090" y="7140240"/>
                <a:ext cx="245520" cy="16524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AE652695-B0BB-4D24-8186-D09262ED225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777090" y="7122600"/>
                  <a:ext cx="2811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400676B7-CDDC-449D-9B8A-CA87A711B91A}"/>
                    </a:ext>
                  </a:extLst>
                </p14:cNvPr>
                <p14:cNvContentPartPr/>
                <p14:nvPr/>
              </p14:nvContentPartPr>
              <p14:xfrm>
                <a:off x="7104330" y="7148160"/>
                <a:ext cx="210600" cy="10656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400676B7-CDDC-449D-9B8A-CA87A711B91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086330" y="7130160"/>
                  <a:ext cx="24624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5DCBD53F-C14D-486F-B0F4-F5A47CACCCD5}"/>
              </a:ext>
            </a:extLst>
          </p:cNvPr>
          <p:cNvGrpSpPr/>
          <p:nvPr/>
        </p:nvGrpSpPr>
        <p:grpSpPr>
          <a:xfrm>
            <a:off x="7677090" y="6991200"/>
            <a:ext cx="1405800" cy="306000"/>
            <a:chOff x="7677090" y="6991200"/>
            <a:chExt cx="1405800" cy="306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4F6DD41E-58FF-4370-9018-E3A4CB609748}"/>
                    </a:ext>
                  </a:extLst>
                </p14:cNvPr>
                <p14:cNvContentPartPr/>
                <p14:nvPr/>
              </p14:nvContentPartPr>
              <p14:xfrm>
                <a:off x="7677090" y="7106760"/>
                <a:ext cx="14040" cy="19044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4F6DD41E-58FF-4370-9018-E3A4CB60974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659090" y="7088760"/>
                  <a:ext cx="496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5641604-BBD3-4369-BB02-0DC58CFF7ED5}"/>
                    </a:ext>
                  </a:extLst>
                </p14:cNvPr>
                <p14:cNvContentPartPr/>
                <p14:nvPr/>
              </p14:nvContentPartPr>
              <p14:xfrm>
                <a:off x="7680690" y="7021080"/>
                <a:ext cx="136440" cy="25344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5641604-BBD3-4369-BB02-0DC58CFF7ED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663050" y="7003080"/>
                  <a:ext cx="17208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C5C08B79-74F8-476B-B76E-5593343882AE}"/>
                    </a:ext>
                  </a:extLst>
                </p14:cNvPr>
                <p14:cNvContentPartPr/>
                <p14:nvPr/>
              </p14:nvContentPartPr>
              <p14:xfrm>
                <a:off x="7894170" y="7135560"/>
                <a:ext cx="268560" cy="13824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C5C08B79-74F8-476B-B76E-5593343882A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76170" y="7117920"/>
                  <a:ext cx="3042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0B0433B-CF4F-4BE7-ABBD-5B881715E079}"/>
                    </a:ext>
                  </a:extLst>
                </p14:cNvPr>
                <p14:cNvContentPartPr/>
                <p14:nvPr/>
              </p14:nvContentPartPr>
              <p14:xfrm>
                <a:off x="8284050" y="7113600"/>
                <a:ext cx="266400" cy="12564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0B0433B-CF4F-4BE7-ABBD-5B881715E07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266410" y="7095960"/>
                  <a:ext cx="3020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A1F5EBC-B477-4AC4-9263-79D569253F42}"/>
                    </a:ext>
                  </a:extLst>
                </p14:cNvPr>
                <p14:cNvContentPartPr/>
                <p14:nvPr/>
              </p14:nvContentPartPr>
              <p14:xfrm>
                <a:off x="8601570" y="7097040"/>
                <a:ext cx="481320" cy="1335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A1F5EBC-B477-4AC4-9263-79D569253F4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583570" y="7079400"/>
                  <a:ext cx="5169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AE264C92-1C9C-4AF2-83C7-569E2F3C55A0}"/>
                    </a:ext>
                  </a:extLst>
                </p14:cNvPr>
                <p14:cNvContentPartPr/>
                <p14:nvPr/>
              </p14:nvContentPartPr>
              <p14:xfrm>
                <a:off x="9018450" y="6991200"/>
                <a:ext cx="7560" cy="756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AE264C92-1C9C-4AF2-83C7-569E2F3C55A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00810" y="6973200"/>
                  <a:ext cx="43200" cy="43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7947584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87382D1-15A1-4C55-8D0A-2583D8B1D6A9}"/>
                  </a:ext>
                </a:extLst>
              </p14:cNvPr>
              <p14:cNvContentPartPr/>
              <p14:nvPr/>
            </p14:nvContentPartPr>
            <p14:xfrm>
              <a:off x="4577011" y="3134452"/>
              <a:ext cx="155880" cy="290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87382D1-15A1-4C55-8D0A-2583D8B1D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59371" y="3116452"/>
                <a:ext cx="191520" cy="32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Group 320">
            <a:extLst>
              <a:ext uri="{FF2B5EF4-FFF2-40B4-BE49-F238E27FC236}">
                <a16:creationId xmlns:a16="http://schemas.microsoft.com/office/drawing/2014/main" id="{B505785A-12C9-43E6-A390-C3ADB16C78A9}"/>
              </a:ext>
            </a:extLst>
          </p:cNvPr>
          <p:cNvGrpSpPr/>
          <p:nvPr/>
        </p:nvGrpSpPr>
        <p:grpSpPr>
          <a:xfrm>
            <a:off x="264211" y="606172"/>
            <a:ext cx="9761400" cy="3889440"/>
            <a:chOff x="264211" y="606172"/>
            <a:chExt cx="9761400" cy="388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2250ACBA-62C0-4433-9D2E-8CE2F23A9BC9}"/>
                    </a:ext>
                  </a:extLst>
                </p14:cNvPr>
                <p14:cNvContentPartPr/>
                <p14:nvPr/>
              </p14:nvContentPartPr>
              <p14:xfrm>
                <a:off x="1500811" y="850252"/>
                <a:ext cx="69120" cy="111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2250ACBA-62C0-4433-9D2E-8CE2F23A9BC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483079" y="832252"/>
                  <a:ext cx="104947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0A03ADB-38F8-43D9-AF38-61EA7291A81A}"/>
                    </a:ext>
                  </a:extLst>
                </p14:cNvPr>
                <p14:cNvContentPartPr/>
                <p14:nvPr/>
              </p14:nvContentPartPr>
              <p14:xfrm>
                <a:off x="551851" y="606172"/>
                <a:ext cx="9243000" cy="2966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0A03ADB-38F8-43D9-AF38-61EA7291A81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33851" y="588532"/>
                  <a:ext cx="927864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8284DF72-CD68-4315-B17D-048607EF2892}"/>
                    </a:ext>
                  </a:extLst>
                </p14:cNvPr>
                <p14:cNvContentPartPr/>
                <p14:nvPr/>
              </p14:nvContentPartPr>
              <p14:xfrm>
                <a:off x="264211" y="3247132"/>
                <a:ext cx="102600" cy="49212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8284DF72-CD68-4315-B17D-048607EF289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46211" y="3229132"/>
                  <a:ext cx="138240" cy="52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747B8651-6377-4AFD-B1C9-C8640EE3B6D8}"/>
                    </a:ext>
                  </a:extLst>
                </p14:cNvPr>
                <p14:cNvContentPartPr/>
                <p14:nvPr/>
              </p14:nvContentPartPr>
              <p14:xfrm>
                <a:off x="629251" y="3466012"/>
                <a:ext cx="3600" cy="2653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747B8651-6377-4AFD-B1C9-C8640EE3B6D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11251" y="3448036"/>
                  <a:ext cx="39240" cy="3009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C926539C-D46D-4DED-B3B8-953CEB356627}"/>
                    </a:ext>
                  </a:extLst>
                </p14:cNvPr>
                <p14:cNvContentPartPr/>
                <p14:nvPr/>
              </p14:nvContentPartPr>
              <p14:xfrm>
                <a:off x="619891" y="3244252"/>
                <a:ext cx="662400" cy="3628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C926539C-D46D-4DED-B3B8-953CEB35662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1891" y="3226252"/>
                  <a:ext cx="6980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5FB6A433-6C38-4CC6-B9B5-3D97526A8565}"/>
                    </a:ext>
                  </a:extLst>
                </p14:cNvPr>
                <p14:cNvContentPartPr/>
                <p14:nvPr/>
              </p14:nvContentPartPr>
              <p14:xfrm>
                <a:off x="1209931" y="3163252"/>
                <a:ext cx="1524240" cy="4165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5FB6A433-6C38-4CC6-B9B5-3D97526A856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92291" y="3145252"/>
                  <a:ext cx="1559880" cy="45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9C9035B-DE2C-4117-A52A-07D7A15A1406}"/>
                    </a:ext>
                  </a:extLst>
                </p14:cNvPr>
                <p14:cNvContentPartPr/>
                <p14:nvPr/>
              </p14:nvContentPartPr>
              <p14:xfrm>
                <a:off x="2694931" y="3360892"/>
                <a:ext cx="321840" cy="1166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9C9035B-DE2C-4117-A52A-07D7A15A140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676931" y="3342892"/>
                  <a:ext cx="357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975A1C25-FE29-4651-A607-746E4CF5ABFA}"/>
                    </a:ext>
                  </a:extLst>
                </p14:cNvPr>
                <p14:cNvContentPartPr/>
                <p14:nvPr/>
              </p14:nvContentPartPr>
              <p14:xfrm>
                <a:off x="2933971" y="3271612"/>
                <a:ext cx="670320" cy="1994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975A1C25-FE29-4651-A607-746E4CF5ABF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915971" y="3253612"/>
                  <a:ext cx="705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CFEE04F-B543-4014-9D64-C1A9B5D480C0}"/>
                    </a:ext>
                  </a:extLst>
                </p14:cNvPr>
                <p14:cNvContentPartPr/>
                <p14:nvPr/>
              </p14:nvContentPartPr>
              <p14:xfrm>
                <a:off x="3951691" y="3130492"/>
                <a:ext cx="199800" cy="3247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CFEE04F-B543-4014-9D64-C1A9B5D480C0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934051" y="3112492"/>
                  <a:ext cx="23544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0862E02B-B532-4E5D-BAF4-7F24C76F40C4}"/>
                    </a:ext>
                  </a:extLst>
                </p14:cNvPr>
                <p14:cNvContentPartPr/>
                <p14:nvPr/>
              </p14:nvContentPartPr>
              <p14:xfrm>
                <a:off x="4057891" y="3298972"/>
                <a:ext cx="236520" cy="1645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0862E02B-B532-4E5D-BAF4-7F24C76F40C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040251" y="3280972"/>
                  <a:ext cx="2721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7286533D-B98D-45FE-8E1B-AA8D498330DD}"/>
                    </a:ext>
                  </a:extLst>
                </p14:cNvPr>
                <p14:cNvContentPartPr/>
                <p14:nvPr/>
              </p14:nvContentPartPr>
              <p14:xfrm>
                <a:off x="4342651" y="3179812"/>
                <a:ext cx="169200" cy="26028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7286533D-B98D-45FE-8E1B-AA8D498330D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324651" y="3161812"/>
                  <a:ext cx="20484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3F10BFC8-981E-4829-A1BF-E61CCB74319F}"/>
                    </a:ext>
                  </a:extLst>
                </p14:cNvPr>
                <p14:cNvContentPartPr/>
                <p14:nvPr/>
              </p14:nvContentPartPr>
              <p14:xfrm>
                <a:off x="4669891" y="3260092"/>
                <a:ext cx="93240" cy="2347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3F10BFC8-981E-4829-A1BF-E61CCB74319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652251" y="3242452"/>
                  <a:ext cx="1288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C9B5EC17-354C-4C8E-8458-38C941054676}"/>
                    </a:ext>
                  </a:extLst>
                </p14:cNvPr>
                <p14:cNvContentPartPr/>
                <p14:nvPr/>
              </p14:nvContentPartPr>
              <p14:xfrm>
                <a:off x="4554691" y="3187732"/>
                <a:ext cx="181800" cy="36576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C9B5EC17-354C-4C8E-8458-38C94105467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537051" y="3169732"/>
                  <a:ext cx="21744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BED72AA-08A2-4971-B758-78601A951C92}"/>
                    </a:ext>
                  </a:extLst>
                </p14:cNvPr>
                <p14:cNvContentPartPr/>
                <p14:nvPr/>
              </p14:nvContentPartPr>
              <p14:xfrm>
                <a:off x="4987771" y="3131572"/>
                <a:ext cx="193680" cy="30960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BED72AA-08A2-4971-B758-78601A951C9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969771" y="3113932"/>
                  <a:ext cx="22932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59DA15AC-0D9A-4881-90BD-62D54736A128}"/>
                    </a:ext>
                  </a:extLst>
                </p14:cNvPr>
                <p14:cNvContentPartPr/>
                <p14:nvPr/>
              </p14:nvContentPartPr>
              <p14:xfrm>
                <a:off x="5126371" y="3250372"/>
                <a:ext cx="136080" cy="417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59DA15AC-0D9A-4881-90BD-62D54736A12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108731" y="3232372"/>
                  <a:ext cx="1717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6D66C1C8-F13E-4C07-A0BA-6B0A2AA903FF}"/>
                    </a:ext>
                  </a:extLst>
                </p14:cNvPr>
                <p14:cNvContentPartPr/>
                <p14:nvPr/>
              </p14:nvContentPartPr>
              <p14:xfrm>
                <a:off x="5518411" y="3118972"/>
                <a:ext cx="1031040" cy="3708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6D66C1C8-F13E-4C07-A0BA-6B0A2AA903F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500411" y="3100972"/>
                  <a:ext cx="106668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1DC98BF0-5CA1-4C8C-B0EC-55FC85C8F6F7}"/>
                    </a:ext>
                  </a:extLst>
                </p14:cNvPr>
                <p14:cNvContentPartPr/>
                <p14:nvPr/>
              </p14:nvContentPartPr>
              <p14:xfrm>
                <a:off x="6812971" y="3183052"/>
                <a:ext cx="504720" cy="2138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1DC98BF0-5CA1-4C8C-B0EC-55FC85C8F6F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795331" y="3165412"/>
                  <a:ext cx="54036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6EE8E8B4-72A0-4D44-BB7B-7A8F9BC84882}"/>
                    </a:ext>
                  </a:extLst>
                </p14:cNvPr>
                <p14:cNvContentPartPr/>
                <p14:nvPr/>
              </p14:nvContentPartPr>
              <p14:xfrm>
                <a:off x="7262611" y="3175492"/>
                <a:ext cx="363960" cy="1666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6EE8E8B4-72A0-4D44-BB7B-7A8F9BC8488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244611" y="3157492"/>
                  <a:ext cx="3996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EAB25493-3E30-4E26-920D-4DB68BE5B711}"/>
                    </a:ext>
                  </a:extLst>
                </p14:cNvPr>
                <p14:cNvContentPartPr/>
                <p14:nvPr/>
              </p14:nvContentPartPr>
              <p14:xfrm>
                <a:off x="7778851" y="3261892"/>
                <a:ext cx="22680" cy="180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EAB25493-3E30-4E26-920D-4DB68BE5B71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760851" y="3243892"/>
                  <a:ext cx="583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D32E10BF-68AD-4977-8BFD-B3BE37D56C4D}"/>
                    </a:ext>
                  </a:extLst>
                </p14:cNvPr>
                <p14:cNvContentPartPr/>
                <p14:nvPr/>
              </p14:nvContentPartPr>
              <p14:xfrm>
                <a:off x="8076931" y="2956612"/>
                <a:ext cx="133200" cy="3204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D32E10BF-68AD-4977-8BFD-B3BE37D56C4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059291" y="2938612"/>
                  <a:ext cx="16884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EABF400-7528-4A17-B18C-D52B0785B0EB}"/>
                    </a:ext>
                  </a:extLst>
                </p14:cNvPr>
                <p14:cNvContentPartPr/>
                <p14:nvPr/>
              </p14:nvContentPartPr>
              <p14:xfrm>
                <a:off x="8033371" y="3146692"/>
                <a:ext cx="165960" cy="457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EABF400-7528-4A17-B18C-D52B0785B0E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015371" y="3129052"/>
                  <a:ext cx="2016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D95A363A-9D37-4E1C-9ADE-722A7FDF5316}"/>
                    </a:ext>
                  </a:extLst>
                </p14:cNvPr>
                <p14:cNvContentPartPr/>
                <p14:nvPr/>
              </p14:nvContentPartPr>
              <p14:xfrm>
                <a:off x="8264131" y="2939692"/>
                <a:ext cx="1590120" cy="53748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D95A363A-9D37-4E1C-9ADE-722A7FDF531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246491" y="2921692"/>
                  <a:ext cx="1625760" cy="57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BFF4277D-3A26-4962-8718-2AA6747AC1B7}"/>
                    </a:ext>
                  </a:extLst>
                </p14:cNvPr>
                <p14:cNvContentPartPr/>
                <p14:nvPr/>
              </p14:nvContentPartPr>
              <p14:xfrm>
                <a:off x="9712411" y="2891452"/>
                <a:ext cx="258120" cy="5443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BFF4277D-3A26-4962-8718-2AA6747AC1B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694411" y="2873452"/>
                  <a:ext cx="293760" cy="57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98A6B8FB-E0B5-468D-8D47-DCE64C37B5D6}"/>
                    </a:ext>
                  </a:extLst>
                </p14:cNvPr>
                <p14:cNvContentPartPr/>
                <p14:nvPr/>
              </p14:nvContentPartPr>
              <p14:xfrm>
                <a:off x="9292291" y="3541972"/>
                <a:ext cx="4320" cy="252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98A6B8FB-E0B5-468D-8D47-DCE64C37B5D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274651" y="3526222"/>
                  <a:ext cx="39960" cy="337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1CED195B-F18E-428A-B641-D4FD36D7C3B6}"/>
                    </a:ext>
                  </a:extLst>
                </p14:cNvPr>
                <p14:cNvContentPartPr/>
                <p14:nvPr/>
              </p14:nvContentPartPr>
              <p14:xfrm>
                <a:off x="6740971" y="4128772"/>
                <a:ext cx="469080" cy="16344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1CED195B-F18E-428A-B641-D4FD36D7C3B6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6722971" y="4110772"/>
                  <a:ext cx="5047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7CC2AAA9-7638-44D7-BC3E-E8504660AB89}"/>
                    </a:ext>
                  </a:extLst>
                </p14:cNvPr>
                <p14:cNvContentPartPr/>
                <p14:nvPr/>
              </p14:nvContentPartPr>
              <p14:xfrm>
                <a:off x="7198171" y="4144972"/>
                <a:ext cx="311760" cy="1191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7CC2AAA9-7638-44D7-BC3E-E8504660AB8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180171" y="4127332"/>
                  <a:ext cx="3474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F57F8DDC-A8B0-41ED-A4F9-496419D5ABDE}"/>
                    </a:ext>
                  </a:extLst>
                </p14:cNvPr>
                <p14:cNvContentPartPr/>
                <p14:nvPr/>
              </p14:nvContentPartPr>
              <p14:xfrm>
                <a:off x="7805491" y="3890092"/>
                <a:ext cx="695880" cy="5454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F57F8DDC-A8B0-41ED-A4F9-496419D5ABDE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787851" y="3872452"/>
                  <a:ext cx="731520" cy="58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F795BB35-5C3A-4ED1-9CA5-36AE2DD86040}"/>
                    </a:ext>
                  </a:extLst>
                </p14:cNvPr>
                <p14:cNvContentPartPr/>
                <p14:nvPr/>
              </p14:nvContentPartPr>
              <p14:xfrm>
                <a:off x="8323891" y="3853372"/>
                <a:ext cx="1251720" cy="3524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F795BB35-5C3A-4ED1-9CA5-36AE2DD8604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306251" y="3835372"/>
                  <a:ext cx="128736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3E34E6EC-BFB1-43C4-A2D7-5B468C5D1216}"/>
                    </a:ext>
                  </a:extLst>
                </p14:cNvPr>
                <p14:cNvContentPartPr/>
                <p14:nvPr/>
              </p14:nvContentPartPr>
              <p14:xfrm>
                <a:off x="9546091" y="4039132"/>
                <a:ext cx="374400" cy="1134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3E34E6EC-BFB1-43C4-A2D7-5B468C5D1216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528451" y="4021132"/>
                  <a:ext cx="4100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11838058-2BE7-4CA1-8C6D-5D46DF851F81}"/>
                    </a:ext>
                  </a:extLst>
                </p14:cNvPr>
                <p14:cNvContentPartPr/>
                <p14:nvPr/>
              </p14:nvContentPartPr>
              <p14:xfrm>
                <a:off x="9756691" y="3873892"/>
                <a:ext cx="268920" cy="6217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11838058-2BE7-4CA1-8C6D-5D46DF851F8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739051" y="3855892"/>
                  <a:ext cx="304560" cy="65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AC0AA746-F503-42CC-8B19-CA721B04A292}"/>
              </a:ext>
            </a:extLst>
          </p:cNvPr>
          <p:cNvGrpSpPr/>
          <p:nvPr/>
        </p:nvGrpSpPr>
        <p:grpSpPr>
          <a:xfrm>
            <a:off x="5243443" y="178676"/>
            <a:ext cx="3807720" cy="357120"/>
            <a:chOff x="5243443" y="178676"/>
            <a:chExt cx="3807720" cy="35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A0A946B-B780-475A-9127-DBA3EB410DF0}"/>
                    </a:ext>
                  </a:extLst>
                </p14:cNvPr>
                <p14:cNvContentPartPr/>
                <p14:nvPr/>
              </p14:nvContentPartPr>
              <p14:xfrm>
                <a:off x="5243443" y="222596"/>
                <a:ext cx="961560" cy="298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A0A946B-B780-475A-9127-DBA3EB410DF0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225803" y="204956"/>
                  <a:ext cx="9972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CFEBBCA-EA27-4392-B47B-56B79C4E0E3E}"/>
                    </a:ext>
                  </a:extLst>
                </p14:cNvPr>
                <p14:cNvContentPartPr/>
                <p14:nvPr/>
              </p14:nvContentPartPr>
              <p14:xfrm>
                <a:off x="6266203" y="365876"/>
                <a:ext cx="365040" cy="892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CFEBBCA-EA27-4392-B47B-56B79C4E0E3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248563" y="348236"/>
                  <a:ext cx="4006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160D0E6-8611-494D-98AC-2B5CFF4F5159}"/>
                    </a:ext>
                  </a:extLst>
                </p14:cNvPr>
                <p14:cNvContentPartPr/>
                <p14:nvPr/>
              </p14:nvContentPartPr>
              <p14:xfrm>
                <a:off x="6559243" y="307916"/>
                <a:ext cx="13320" cy="90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160D0E6-8611-494D-98AC-2B5CFF4F515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541243" y="289916"/>
                  <a:ext cx="489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5E681812-0335-4C51-B904-45B8C1427118}"/>
                    </a:ext>
                  </a:extLst>
                </p14:cNvPr>
                <p14:cNvContentPartPr/>
                <p14:nvPr/>
              </p14:nvContentPartPr>
              <p14:xfrm>
                <a:off x="6657163" y="205676"/>
                <a:ext cx="550440" cy="3301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5E681812-0335-4C51-B904-45B8C1427118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639523" y="187676"/>
                  <a:ext cx="58608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7CBD2A10-00C7-48B3-82EB-3FD36F9321BE}"/>
                    </a:ext>
                  </a:extLst>
                </p14:cNvPr>
                <p14:cNvContentPartPr/>
                <p14:nvPr/>
              </p14:nvContentPartPr>
              <p14:xfrm>
                <a:off x="7173043" y="381356"/>
                <a:ext cx="252360" cy="842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7CBD2A10-00C7-48B3-82EB-3FD36F9321B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155403" y="363356"/>
                  <a:ext cx="2880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7C43E747-64C8-4EBC-9014-DD15118AB8F2}"/>
                    </a:ext>
                  </a:extLst>
                </p14:cNvPr>
                <p14:cNvContentPartPr/>
                <p14:nvPr/>
              </p14:nvContentPartPr>
              <p14:xfrm>
                <a:off x="7358083" y="291356"/>
                <a:ext cx="351360" cy="2188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7C43E747-64C8-4EBC-9014-DD15118AB8F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340443" y="273356"/>
                  <a:ext cx="3870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784FF5B4-CBAB-41B5-AB2E-FB04560AAD87}"/>
                    </a:ext>
                  </a:extLst>
                </p14:cNvPr>
                <p14:cNvContentPartPr/>
                <p14:nvPr/>
              </p14:nvContentPartPr>
              <p14:xfrm>
                <a:off x="8057923" y="270476"/>
                <a:ext cx="380160" cy="2527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784FF5B4-CBAB-41B5-AB2E-FB04560AAD8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040283" y="252836"/>
                  <a:ext cx="41580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1A3B6707-B921-4009-B1F1-D391FC616AE7}"/>
                    </a:ext>
                  </a:extLst>
                </p14:cNvPr>
                <p14:cNvContentPartPr/>
                <p14:nvPr/>
              </p14:nvContentPartPr>
              <p14:xfrm>
                <a:off x="8519083" y="178676"/>
                <a:ext cx="532080" cy="3373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1A3B6707-B921-4009-B1F1-D391FC616AE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501443" y="161036"/>
                  <a:ext cx="567720" cy="37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E2A5745B-7853-4D39-ACBE-2CA5DA60FDD6}"/>
              </a:ext>
            </a:extLst>
          </p:cNvPr>
          <p:cNvGrpSpPr/>
          <p:nvPr/>
        </p:nvGrpSpPr>
        <p:grpSpPr>
          <a:xfrm>
            <a:off x="679363" y="226196"/>
            <a:ext cx="3081960" cy="529920"/>
            <a:chOff x="679363" y="226196"/>
            <a:chExt cx="3081960" cy="52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B4B09DC-2390-40C7-BB4A-665D945DBC59}"/>
                    </a:ext>
                  </a:extLst>
                </p14:cNvPr>
                <p14:cNvContentPartPr/>
                <p14:nvPr/>
              </p14:nvContentPartPr>
              <p14:xfrm>
                <a:off x="679363" y="318716"/>
                <a:ext cx="204840" cy="3726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B4B09DC-2390-40C7-BB4A-665D945DBC5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61363" y="300716"/>
                  <a:ext cx="24048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21A4772B-19BB-4BB4-9683-276FEB6D4A6F}"/>
                    </a:ext>
                  </a:extLst>
                </p14:cNvPr>
                <p14:cNvContentPartPr/>
                <p14:nvPr/>
              </p14:nvContentPartPr>
              <p14:xfrm>
                <a:off x="683323" y="490076"/>
                <a:ext cx="129600" cy="540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21A4772B-19BB-4BB4-9683-276FEB6D4A6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65323" y="472436"/>
                  <a:ext cx="165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2E7D421F-8E8E-4EF0-9326-270853BB9641}"/>
                    </a:ext>
                  </a:extLst>
                </p14:cNvPr>
                <p14:cNvContentPartPr/>
                <p14:nvPr/>
              </p14:nvContentPartPr>
              <p14:xfrm>
                <a:off x="821923" y="226196"/>
                <a:ext cx="1731960" cy="5299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2E7D421F-8E8E-4EF0-9326-270853BB964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03923" y="208196"/>
                  <a:ext cx="17676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E2034DC6-6419-411B-A0E4-2E1A112DB13D}"/>
                    </a:ext>
                  </a:extLst>
                </p14:cNvPr>
                <p14:cNvContentPartPr/>
                <p14:nvPr/>
              </p14:nvContentPartPr>
              <p14:xfrm>
                <a:off x="2457403" y="402956"/>
                <a:ext cx="347040" cy="51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E2034DC6-6419-411B-A0E4-2E1A112DB13D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439403" y="384956"/>
                  <a:ext cx="3826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A4271CA3-CF01-40D7-A799-913328B525A3}"/>
                    </a:ext>
                  </a:extLst>
                </p14:cNvPr>
                <p14:cNvContentPartPr/>
                <p14:nvPr/>
              </p14:nvContentPartPr>
              <p14:xfrm>
                <a:off x="2677003" y="243476"/>
                <a:ext cx="342000" cy="353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A4271CA3-CF01-40D7-A799-913328B525A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659363" y="225836"/>
                  <a:ext cx="37764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A4BBACC7-B7FA-4967-AAAA-BDE81DE5D676}"/>
                    </a:ext>
                  </a:extLst>
                </p14:cNvPr>
                <p14:cNvContentPartPr/>
                <p14:nvPr/>
              </p14:nvContentPartPr>
              <p14:xfrm>
                <a:off x="2948083" y="429956"/>
                <a:ext cx="319680" cy="12528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A4BBACC7-B7FA-4967-AAAA-BDE81DE5D67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930083" y="412316"/>
                  <a:ext cx="3553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E69D3240-2156-466C-91D6-B322AB018992}"/>
                    </a:ext>
                  </a:extLst>
                </p14:cNvPr>
                <p14:cNvContentPartPr/>
                <p14:nvPr/>
              </p14:nvContentPartPr>
              <p14:xfrm>
                <a:off x="3185683" y="307196"/>
                <a:ext cx="575640" cy="2646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E69D3240-2156-466C-91D6-B322AB01899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168043" y="289556"/>
                  <a:ext cx="611280" cy="30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C52382A3-D654-4C48-92E1-169C10E1AF1D}"/>
                  </a:ext>
                </a:extLst>
              </p14:cNvPr>
              <p14:cNvContentPartPr/>
              <p14:nvPr/>
            </p14:nvContentPartPr>
            <p14:xfrm>
              <a:off x="4000363" y="279836"/>
              <a:ext cx="724680" cy="2800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C52382A3-D654-4C48-92E1-169C10E1AF1D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982723" y="262196"/>
                <a:ext cx="760320" cy="31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2" name="Group 321">
            <a:extLst>
              <a:ext uri="{FF2B5EF4-FFF2-40B4-BE49-F238E27FC236}">
                <a16:creationId xmlns:a16="http://schemas.microsoft.com/office/drawing/2014/main" id="{EB1984DD-B160-48D3-BDCB-0096FD422A94}"/>
              </a:ext>
            </a:extLst>
          </p:cNvPr>
          <p:cNvGrpSpPr/>
          <p:nvPr/>
        </p:nvGrpSpPr>
        <p:grpSpPr>
          <a:xfrm>
            <a:off x="5935723" y="888956"/>
            <a:ext cx="3688920" cy="434880"/>
            <a:chOff x="5935723" y="888956"/>
            <a:chExt cx="3688920" cy="43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19EA1F6D-6CAD-4091-AB61-F51E561ED3E0}"/>
                    </a:ext>
                  </a:extLst>
                </p14:cNvPr>
                <p14:cNvContentPartPr/>
                <p14:nvPr/>
              </p14:nvContentPartPr>
              <p14:xfrm>
                <a:off x="5935723" y="945116"/>
                <a:ext cx="342720" cy="2437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19EA1F6D-6CAD-4091-AB61-F51E561ED3E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918083" y="927476"/>
                  <a:ext cx="37836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1D0025F-BE5F-4184-AB23-0969FEB0E402}"/>
                    </a:ext>
                  </a:extLst>
                </p14:cNvPr>
                <p14:cNvContentPartPr/>
                <p14:nvPr/>
              </p14:nvContentPartPr>
              <p14:xfrm>
                <a:off x="6328483" y="1070756"/>
                <a:ext cx="392760" cy="1206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1D0025F-BE5F-4184-AB23-0969FEB0E40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310843" y="1052756"/>
                  <a:ext cx="4284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586DB4F0-D47D-454C-A043-47D32D481B1E}"/>
                    </a:ext>
                  </a:extLst>
                </p14:cNvPr>
                <p14:cNvContentPartPr/>
                <p14:nvPr/>
              </p14:nvContentPartPr>
              <p14:xfrm>
                <a:off x="6991603" y="1088756"/>
                <a:ext cx="203760" cy="939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586DB4F0-D47D-454C-A043-47D32D481B1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973963" y="1071116"/>
                  <a:ext cx="2394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80B6C3AF-A7A1-4A3A-A5DD-9CABE2CCA932}"/>
                    </a:ext>
                  </a:extLst>
                </p14:cNvPr>
                <p14:cNvContentPartPr/>
                <p14:nvPr/>
              </p14:nvContentPartPr>
              <p14:xfrm>
                <a:off x="7013563" y="1076156"/>
                <a:ext cx="523080" cy="1170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80B6C3AF-A7A1-4A3A-A5DD-9CABE2CCA932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995563" y="1058156"/>
                  <a:ext cx="558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F1E2CCF9-E364-4872-8422-3E4F1C0A6EDD}"/>
                    </a:ext>
                  </a:extLst>
                </p14:cNvPr>
                <p14:cNvContentPartPr/>
                <p14:nvPr/>
              </p14:nvContentPartPr>
              <p14:xfrm>
                <a:off x="7433683" y="967436"/>
                <a:ext cx="9360" cy="1022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F1E2CCF9-E364-4872-8422-3E4F1C0A6EDD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416043" y="949796"/>
                  <a:ext cx="450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63D9D0B2-3A0F-42CF-B08C-8A7137228AFE}"/>
                    </a:ext>
                  </a:extLst>
                </p14:cNvPr>
                <p14:cNvContentPartPr/>
                <p14:nvPr/>
              </p14:nvContentPartPr>
              <p14:xfrm>
                <a:off x="7465003" y="924956"/>
                <a:ext cx="246960" cy="3020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63D9D0B2-3A0F-42CF-B08C-8A7137228AF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447003" y="907316"/>
                  <a:ext cx="28260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DDC7E1CA-B8AE-4A9E-A07F-80933F2347E6}"/>
                    </a:ext>
                  </a:extLst>
                </p14:cNvPr>
                <p14:cNvContentPartPr/>
                <p14:nvPr/>
              </p14:nvContentPartPr>
              <p14:xfrm>
                <a:off x="7615483" y="964196"/>
                <a:ext cx="351360" cy="2296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DC7E1CA-B8AE-4A9E-A07F-80933F2347E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597843" y="946196"/>
                  <a:ext cx="38700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2B9EF18-61B0-4B70-B805-2C5B6D78595C}"/>
                    </a:ext>
                  </a:extLst>
                </p14:cNvPr>
                <p14:cNvContentPartPr/>
                <p14:nvPr/>
              </p14:nvContentPartPr>
              <p14:xfrm>
                <a:off x="8223163" y="1050236"/>
                <a:ext cx="180720" cy="2736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2B9EF18-61B0-4B70-B805-2C5B6D78595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205523" y="1032596"/>
                  <a:ext cx="21636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D12EE89-3BB3-4A23-A7A3-3DC2F7760BC8}"/>
                    </a:ext>
                  </a:extLst>
                </p14:cNvPr>
                <p14:cNvContentPartPr/>
                <p14:nvPr/>
              </p14:nvContentPartPr>
              <p14:xfrm>
                <a:off x="8393443" y="888956"/>
                <a:ext cx="636120" cy="3114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D12EE89-3BB3-4A23-A7A3-3DC2F7760BC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375443" y="870956"/>
                  <a:ext cx="6717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C8500695-40F4-4DE6-B06C-A02DF5EF66AC}"/>
                    </a:ext>
                  </a:extLst>
                </p14:cNvPr>
                <p14:cNvContentPartPr/>
                <p14:nvPr/>
              </p14:nvContentPartPr>
              <p14:xfrm>
                <a:off x="8894923" y="1046636"/>
                <a:ext cx="333360" cy="13392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C8500695-40F4-4DE6-B06C-A02DF5EF66A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876923" y="1028636"/>
                  <a:ext cx="369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9294306-3E7B-492C-BB3D-B7CF70361CC6}"/>
                    </a:ext>
                  </a:extLst>
                </p14:cNvPr>
                <p14:cNvContentPartPr/>
                <p14:nvPr/>
              </p14:nvContentPartPr>
              <p14:xfrm>
                <a:off x="9253123" y="994076"/>
                <a:ext cx="371520" cy="189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9294306-3E7B-492C-BB3D-B7CF70361CC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235123" y="976436"/>
                  <a:ext cx="407160" cy="22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24047EAE-7609-4FC1-9F44-F4F73B96DB0D}"/>
              </a:ext>
            </a:extLst>
          </p:cNvPr>
          <p:cNvGrpSpPr/>
          <p:nvPr/>
        </p:nvGrpSpPr>
        <p:grpSpPr>
          <a:xfrm>
            <a:off x="541123" y="900116"/>
            <a:ext cx="5035320" cy="998640"/>
            <a:chOff x="541123" y="900116"/>
            <a:chExt cx="5035320" cy="99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9B997E15-CB06-4120-97AC-12CA16C0515D}"/>
                    </a:ext>
                  </a:extLst>
                </p14:cNvPr>
                <p14:cNvContentPartPr/>
                <p14:nvPr/>
              </p14:nvContentPartPr>
              <p14:xfrm>
                <a:off x="861523" y="1081556"/>
                <a:ext cx="68400" cy="3013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9B997E15-CB06-4120-97AC-12CA16C0515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43523" y="1063916"/>
                  <a:ext cx="10404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A8C5C3B2-98FC-42C2-AB57-C11315D2AE29}"/>
                    </a:ext>
                  </a:extLst>
                </p14:cNvPr>
                <p14:cNvContentPartPr/>
                <p14:nvPr/>
              </p14:nvContentPartPr>
              <p14:xfrm>
                <a:off x="766123" y="992276"/>
                <a:ext cx="699840" cy="2700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A8C5C3B2-98FC-42C2-AB57-C11315D2AE2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48483" y="974276"/>
                  <a:ext cx="73548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CB2BB90D-9CE5-4B53-A33A-42CBD0F6D6AA}"/>
                    </a:ext>
                  </a:extLst>
                </p14:cNvPr>
                <p14:cNvContentPartPr/>
                <p14:nvPr/>
              </p14:nvContentPartPr>
              <p14:xfrm>
                <a:off x="1500883" y="958076"/>
                <a:ext cx="532800" cy="3207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CB2BB90D-9CE5-4B53-A33A-42CBD0F6D6A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482883" y="940436"/>
                  <a:ext cx="56844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FE4F93BD-A28B-4E65-9CC6-F1B494F30243}"/>
                    </a:ext>
                  </a:extLst>
                </p14:cNvPr>
                <p14:cNvContentPartPr/>
                <p14:nvPr/>
              </p14:nvContentPartPr>
              <p14:xfrm>
                <a:off x="1991923" y="1121516"/>
                <a:ext cx="317880" cy="982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FE4F93BD-A28B-4E65-9CC6-F1B494F30243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974283" y="1103876"/>
                  <a:ext cx="3535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7D94F517-B503-4E94-A90C-24C12B3BBE9D}"/>
                    </a:ext>
                  </a:extLst>
                </p14:cNvPr>
                <p14:cNvContentPartPr/>
                <p14:nvPr/>
              </p14:nvContentPartPr>
              <p14:xfrm>
                <a:off x="2213683" y="1051676"/>
                <a:ext cx="62640" cy="90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7D94F517-B503-4E94-A90C-24C12B3BBE9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196043" y="1033676"/>
                  <a:ext cx="982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691A5D5A-C3A0-4DFB-9103-769FEF2E9C94}"/>
                    </a:ext>
                  </a:extLst>
                </p14:cNvPr>
                <p14:cNvContentPartPr/>
                <p14:nvPr/>
              </p14:nvContentPartPr>
              <p14:xfrm>
                <a:off x="2396923" y="924956"/>
                <a:ext cx="529920" cy="289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691A5D5A-C3A0-4DFB-9103-769FEF2E9C9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379283" y="907316"/>
                  <a:ext cx="56556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831BC4C5-8326-41BB-95EA-9AF134C11AF3}"/>
                    </a:ext>
                  </a:extLst>
                </p14:cNvPr>
                <p14:cNvContentPartPr/>
                <p14:nvPr/>
              </p14:nvContentPartPr>
              <p14:xfrm>
                <a:off x="3313123" y="913076"/>
                <a:ext cx="512280" cy="32076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831BC4C5-8326-41BB-95EA-9AF134C11AF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295123" y="895076"/>
                  <a:ext cx="54792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3E3C224D-5352-487F-A587-448A99058A38}"/>
                    </a:ext>
                  </a:extLst>
                </p14:cNvPr>
                <p14:cNvContentPartPr/>
                <p14:nvPr/>
              </p14:nvContentPartPr>
              <p14:xfrm>
                <a:off x="3881563" y="900116"/>
                <a:ext cx="851040" cy="3398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3E3C224D-5352-487F-A587-448A99058A3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863923" y="882116"/>
                  <a:ext cx="88668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93A43F28-6D22-40AB-8586-0D0C7FEA4700}"/>
                    </a:ext>
                  </a:extLst>
                </p14:cNvPr>
                <p14:cNvContentPartPr/>
                <p14:nvPr/>
              </p14:nvContentPartPr>
              <p14:xfrm>
                <a:off x="4686523" y="1116476"/>
                <a:ext cx="279000" cy="889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93A43F28-6D22-40AB-8586-0D0C7FEA470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668883" y="1098476"/>
                  <a:ext cx="3146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3073353-215E-49CB-91AE-52B4C99C71EA}"/>
                    </a:ext>
                  </a:extLst>
                </p14:cNvPr>
                <p14:cNvContentPartPr/>
                <p14:nvPr/>
              </p14:nvContentPartPr>
              <p14:xfrm>
                <a:off x="4898923" y="996956"/>
                <a:ext cx="275400" cy="2023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3073353-215E-49CB-91AE-52B4C99C71E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881283" y="978956"/>
                  <a:ext cx="31104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903BE626-F057-48F5-9FDC-63BAB4693EB6}"/>
                    </a:ext>
                  </a:extLst>
                </p14:cNvPr>
                <p14:cNvContentPartPr/>
                <p14:nvPr/>
              </p14:nvContentPartPr>
              <p14:xfrm>
                <a:off x="5267203" y="1047356"/>
                <a:ext cx="309240" cy="1652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903BE626-F057-48F5-9FDC-63BAB4693EB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249563" y="1029356"/>
                  <a:ext cx="3448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FD5B9D15-A273-46A3-9247-95D8C2F77281}"/>
                    </a:ext>
                  </a:extLst>
                </p14:cNvPr>
                <p14:cNvContentPartPr/>
                <p14:nvPr/>
              </p14:nvContentPartPr>
              <p14:xfrm>
                <a:off x="541123" y="1450196"/>
                <a:ext cx="452880" cy="3603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FD5B9D15-A273-46A3-9247-95D8C2F7728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23483" y="1432556"/>
                  <a:ext cx="48852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FE630E27-9A33-49C2-86BF-20054198A2C5}"/>
                    </a:ext>
                  </a:extLst>
                </p14:cNvPr>
                <p14:cNvContentPartPr/>
                <p14:nvPr/>
              </p14:nvContentPartPr>
              <p14:xfrm>
                <a:off x="955483" y="1549556"/>
                <a:ext cx="153000" cy="1285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FE630E27-9A33-49C2-86BF-20054198A2C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7483" y="1531916"/>
                  <a:ext cx="1886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A67573E6-DD41-4EA7-97AC-1F686E76A77D}"/>
                    </a:ext>
                  </a:extLst>
                </p14:cNvPr>
                <p14:cNvContentPartPr/>
                <p14:nvPr/>
              </p14:nvContentPartPr>
              <p14:xfrm>
                <a:off x="1405123" y="1466396"/>
                <a:ext cx="511200" cy="29052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A67573E6-DD41-4EA7-97AC-1F686E76A77D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87483" y="1448756"/>
                  <a:ext cx="54684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D2692853-C04D-4E5A-BADD-F4403655BC5B}"/>
                    </a:ext>
                  </a:extLst>
                </p14:cNvPr>
                <p14:cNvContentPartPr/>
                <p14:nvPr/>
              </p14:nvContentPartPr>
              <p14:xfrm>
                <a:off x="2292523" y="1593476"/>
                <a:ext cx="177840" cy="16164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D2692853-C04D-4E5A-BADD-F4403655BC5B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274883" y="1575476"/>
                  <a:ext cx="2134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5D1EE372-958D-481C-B60A-729D27CE332A}"/>
                    </a:ext>
                  </a:extLst>
                </p14:cNvPr>
                <p14:cNvContentPartPr/>
                <p14:nvPr/>
              </p14:nvContentPartPr>
              <p14:xfrm>
                <a:off x="2475763" y="1403756"/>
                <a:ext cx="716760" cy="49500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5D1EE372-958D-481C-B60A-729D27CE332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457763" y="1385756"/>
                  <a:ext cx="75240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ECB0364E-E68A-4E24-B6F9-9EA0B7BB833A}"/>
                    </a:ext>
                  </a:extLst>
                </p14:cNvPr>
                <p14:cNvContentPartPr/>
                <p14:nvPr/>
              </p14:nvContentPartPr>
              <p14:xfrm>
                <a:off x="3019003" y="1518596"/>
                <a:ext cx="259200" cy="6192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ECB0364E-E68A-4E24-B6F9-9EA0B7BB833A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001003" y="1500596"/>
                  <a:ext cx="2948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1FE006E2-ACF9-42A0-B5BF-37CB909BCAA5}"/>
              </a:ext>
            </a:extLst>
          </p:cNvPr>
          <p:cNvGrpSpPr/>
          <p:nvPr/>
        </p:nvGrpSpPr>
        <p:grpSpPr>
          <a:xfrm>
            <a:off x="3758083" y="1377836"/>
            <a:ext cx="2486160" cy="345600"/>
            <a:chOff x="3758083" y="1377836"/>
            <a:chExt cx="248616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D55246B-A5FC-4ED2-A419-C4536813390C}"/>
                    </a:ext>
                  </a:extLst>
                </p14:cNvPr>
                <p14:cNvContentPartPr/>
                <p14:nvPr/>
              </p14:nvContentPartPr>
              <p14:xfrm>
                <a:off x="3758083" y="1560356"/>
                <a:ext cx="111600" cy="14832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1D55246B-A5FC-4ED2-A419-C4536813390C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740083" y="1542356"/>
                  <a:ext cx="1472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37DD1A6D-9D8D-4419-89C8-16C4933BD017}"/>
                    </a:ext>
                  </a:extLst>
                </p14:cNvPr>
                <p14:cNvContentPartPr/>
                <p14:nvPr/>
              </p14:nvContentPartPr>
              <p14:xfrm>
                <a:off x="3946363" y="1377836"/>
                <a:ext cx="1396800" cy="34560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37DD1A6D-9D8D-4419-89C8-16C4933BD01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928723" y="1359836"/>
                  <a:ext cx="143244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56F2C663-C940-49CC-BC3B-DDA379C650C6}"/>
                    </a:ext>
                  </a:extLst>
                </p14:cNvPr>
                <p14:cNvContentPartPr/>
                <p14:nvPr/>
              </p14:nvContentPartPr>
              <p14:xfrm>
                <a:off x="5241643" y="1495196"/>
                <a:ext cx="282960" cy="12924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56F2C663-C940-49CC-BC3B-DDA379C650C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223643" y="1477556"/>
                  <a:ext cx="3186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3CA55BC3-0E70-4BED-834E-17599973BECA}"/>
                    </a:ext>
                  </a:extLst>
                </p14:cNvPr>
                <p14:cNvContentPartPr/>
                <p14:nvPr/>
              </p14:nvContentPartPr>
              <p14:xfrm>
                <a:off x="5460163" y="1420316"/>
                <a:ext cx="14400" cy="13284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3CA55BC3-0E70-4BED-834E-17599973BECA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442163" y="1402316"/>
                  <a:ext cx="500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70706048-79F8-489C-BA40-F1D39230F058}"/>
                    </a:ext>
                  </a:extLst>
                </p14:cNvPr>
                <p14:cNvContentPartPr/>
                <p14:nvPr/>
              </p14:nvContentPartPr>
              <p14:xfrm>
                <a:off x="5463043" y="1519316"/>
                <a:ext cx="307800" cy="1548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70706048-79F8-489C-BA40-F1D39230F05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445403" y="1501676"/>
                  <a:ext cx="3434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64D7F8AD-1867-464D-A64B-44D333BD8C29}"/>
                    </a:ext>
                  </a:extLst>
                </p14:cNvPr>
                <p14:cNvContentPartPr/>
                <p14:nvPr/>
              </p14:nvContentPartPr>
              <p14:xfrm>
                <a:off x="5800723" y="1463156"/>
                <a:ext cx="443520" cy="19980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64D7F8AD-1867-464D-A64B-44D333BD8C2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782723" y="1445156"/>
                  <a:ext cx="479160" cy="23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AC8348D2-932D-4E20-BEEF-6D7C212BAF41}"/>
              </a:ext>
            </a:extLst>
          </p:cNvPr>
          <p:cNvGrpSpPr/>
          <p:nvPr/>
        </p:nvGrpSpPr>
        <p:grpSpPr>
          <a:xfrm>
            <a:off x="6566083" y="1391156"/>
            <a:ext cx="2761920" cy="302040"/>
            <a:chOff x="6566083" y="1391156"/>
            <a:chExt cx="276192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0F43CFA4-5E7C-4282-B7E6-23034D1C0F8E}"/>
                    </a:ext>
                  </a:extLst>
                </p14:cNvPr>
                <p14:cNvContentPartPr/>
                <p14:nvPr/>
              </p14:nvContentPartPr>
              <p14:xfrm>
                <a:off x="6566083" y="1416356"/>
                <a:ext cx="992160" cy="27684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0F43CFA4-5E7C-4282-B7E6-23034D1C0F8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548083" y="1398716"/>
                  <a:ext cx="102780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F15A13A9-ABF4-4F1A-A86D-02DF72E24ED3}"/>
                    </a:ext>
                  </a:extLst>
                </p14:cNvPr>
                <p14:cNvContentPartPr/>
                <p14:nvPr/>
              </p14:nvContentPartPr>
              <p14:xfrm>
                <a:off x="7844803" y="1522556"/>
                <a:ext cx="180000" cy="14616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F15A13A9-ABF4-4F1A-A86D-02DF72E24ED3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827163" y="1504916"/>
                  <a:ext cx="2156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8925A603-D9A3-4D32-AE5E-CD8636D19B73}"/>
                    </a:ext>
                  </a:extLst>
                </p14:cNvPr>
                <p14:cNvContentPartPr/>
                <p14:nvPr/>
              </p14:nvContentPartPr>
              <p14:xfrm>
                <a:off x="8022643" y="1552076"/>
                <a:ext cx="243360" cy="12060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8925A603-D9A3-4D32-AE5E-CD8636D19B7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005003" y="1534436"/>
                  <a:ext cx="2790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5FD919B2-B41B-48C2-A08F-4DC0A94F5181}"/>
                    </a:ext>
                  </a:extLst>
                </p14:cNvPr>
                <p14:cNvContentPartPr/>
                <p14:nvPr/>
              </p14:nvContentPartPr>
              <p14:xfrm>
                <a:off x="8607283" y="1406636"/>
                <a:ext cx="183960" cy="25344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5FD919B2-B41B-48C2-A08F-4DC0A94F518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589643" y="1388636"/>
                  <a:ext cx="2196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7707B58C-510D-41EB-B3A1-497F1D54F2EE}"/>
                    </a:ext>
                  </a:extLst>
                </p14:cNvPr>
                <p14:cNvContentPartPr/>
                <p14:nvPr/>
              </p14:nvContentPartPr>
              <p14:xfrm>
                <a:off x="8662363" y="1391156"/>
                <a:ext cx="665640" cy="28476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7707B58C-510D-41EB-B3A1-497F1D54F2E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644363" y="1373156"/>
                  <a:ext cx="701280" cy="320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FD6529D1-BA13-4B32-B79A-E803B530C6F3}"/>
                  </a:ext>
                </a:extLst>
              </p14:cNvPr>
              <p14:cNvContentPartPr/>
              <p14:nvPr/>
            </p14:nvContentPartPr>
            <p14:xfrm>
              <a:off x="605203" y="2075156"/>
              <a:ext cx="326880" cy="117720"/>
            </p14:xfrm>
          </p:contentPart>
        </mc:Choice>
        <mc:Fallback xmlns=""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FD6529D1-BA13-4B32-B79A-E803B530C6F3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587203" y="2057156"/>
                <a:ext cx="362520" cy="15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3" name="Group 132">
            <a:extLst>
              <a:ext uri="{FF2B5EF4-FFF2-40B4-BE49-F238E27FC236}">
                <a16:creationId xmlns:a16="http://schemas.microsoft.com/office/drawing/2014/main" id="{433DD886-EA7A-47F4-8588-333E7A258455}"/>
              </a:ext>
            </a:extLst>
          </p:cNvPr>
          <p:cNvGrpSpPr/>
          <p:nvPr/>
        </p:nvGrpSpPr>
        <p:grpSpPr>
          <a:xfrm>
            <a:off x="931363" y="1927196"/>
            <a:ext cx="2243520" cy="280080"/>
            <a:chOff x="931363" y="1927196"/>
            <a:chExt cx="224352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EC09080C-7089-491E-A3AE-DF0B72B9AC16}"/>
                    </a:ext>
                  </a:extLst>
                </p14:cNvPr>
                <p14:cNvContentPartPr/>
                <p14:nvPr/>
              </p14:nvContentPartPr>
              <p14:xfrm>
                <a:off x="931363" y="1927196"/>
                <a:ext cx="2096640" cy="28008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EC09080C-7089-491E-A3AE-DF0B72B9AC1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13363" y="1909556"/>
                  <a:ext cx="2132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42D4DED2-9A55-47F0-9F97-E9553A2B6BBB}"/>
                    </a:ext>
                  </a:extLst>
                </p14:cNvPr>
                <p14:cNvContentPartPr/>
                <p14:nvPr/>
              </p14:nvContentPartPr>
              <p14:xfrm>
                <a:off x="2949163" y="1992716"/>
                <a:ext cx="225720" cy="7128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42D4DED2-9A55-47F0-9F97-E9553A2B6BB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931523" y="1975076"/>
                  <a:ext cx="261360" cy="10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E900C419-0BE8-49A5-AA8D-7AC6D110B77C}"/>
              </a:ext>
            </a:extLst>
          </p:cNvPr>
          <p:cNvGrpSpPr/>
          <p:nvPr/>
        </p:nvGrpSpPr>
        <p:grpSpPr>
          <a:xfrm>
            <a:off x="3689683" y="1837916"/>
            <a:ext cx="2522520" cy="443880"/>
            <a:chOff x="3689683" y="1837916"/>
            <a:chExt cx="2522520" cy="44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80C25C6A-90A7-4380-97B8-F893DA81F5C6}"/>
                    </a:ext>
                  </a:extLst>
                </p14:cNvPr>
                <p14:cNvContentPartPr/>
                <p14:nvPr/>
              </p14:nvContentPartPr>
              <p14:xfrm>
                <a:off x="3689683" y="1966436"/>
                <a:ext cx="300960" cy="31536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80C25C6A-90A7-4380-97B8-F893DA81F5C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672043" y="1948796"/>
                  <a:ext cx="33660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E06A9154-267E-449C-9928-A074D3E88CA7}"/>
                    </a:ext>
                  </a:extLst>
                </p14:cNvPr>
                <p14:cNvContentPartPr/>
                <p14:nvPr/>
              </p14:nvContentPartPr>
              <p14:xfrm>
                <a:off x="4285483" y="1837916"/>
                <a:ext cx="1213560" cy="3049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E06A9154-267E-449C-9928-A074D3E88CA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4267483" y="1819916"/>
                  <a:ext cx="124920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EB40DBF2-12DA-47CF-99B1-48196E8463C9}"/>
                    </a:ext>
                  </a:extLst>
                </p14:cNvPr>
                <p14:cNvContentPartPr/>
                <p14:nvPr/>
              </p14:nvContentPartPr>
              <p14:xfrm>
                <a:off x="5556643" y="1949876"/>
                <a:ext cx="358200" cy="1904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EB40DBF2-12DA-47CF-99B1-48196E8463C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538643" y="1932236"/>
                  <a:ext cx="3938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073A83B3-86AC-48E9-A26E-0F598FD86592}"/>
                    </a:ext>
                  </a:extLst>
                </p14:cNvPr>
                <p14:cNvContentPartPr/>
                <p14:nvPr/>
              </p14:nvContentPartPr>
              <p14:xfrm>
                <a:off x="6204643" y="2062196"/>
                <a:ext cx="7560" cy="3708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073A83B3-86AC-48E9-A26E-0F598FD86592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186643" y="2044556"/>
                  <a:ext cx="43200" cy="7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CCF337DD-BBE0-4FBB-93A4-5128D1F64AD0}"/>
              </a:ext>
            </a:extLst>
          </p:cNvPr>
          <p:cNvGrpSpPr/>
          <p:nvPr/>
        </p:nvGrpSpPr>
        <p:grpSpPr>
          <a:xfrm>
            <a:off x="412963" y="2631356"/>
            <a:ext cx="525240" cy="288360"/>
            <a:chOff x="412963" y="2631356"/>
            <a:chExt cx="52524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34AF1F4C-E7CE-4ED7-9C2E-63701A7314BD}"/>
                    </a:ext>
                  </a:extLst>
                </p14:cNvPr>
                <p14:cNvContentPartPr/>
                <p14:nvPr/>
              </p14:nvContentPartPr>
              <p14:xfrm>
                <a:off x="514483" y="2745836"/>
                <a:ext cx="16560" cy="1738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34AF1F4C-E7CE-4ED7-9C2E-63701A7314BD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96483" y="2727836"/>
                  <a:ext cx="522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876883D-7AD6-48FE-BED1-CD378E6ADFC0}"/>
                    </a:ext>
                  </a:extLst>
                </p14:cNvPr>
                <p14:cNvContentPartPr/>
                <p14:nvPr/>
              </p14:nvContentPartPr>
              <p14:xfrm>
                <a:off x="412963" y="2631356"/>
                <a:ext cx="525240" cy="2592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876883D-7AD6-48FE-BED1-CD378E6ADFC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94963" y="2613356"/>
                  <a:ext cx="560880" cy="29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7DF3D651-2CB7-4BA3-A826-725F27B9C47F}"/>
              </a:ext>
            </a:extLst>
          </p:cNvPr>
          <p:cNvGrpSpPr/>
          <p:nvPr/>
        </p:nvGrpSpPr>
        <p:grpSpPr>
          <a:xfrm>
            <a:off x="1418803" y="2519396"/>
            <a:ext cx="2167560" cy="399960"/>
            <a:chOff x="1418803" y="2519396"/>
            <a:chExt cx="2167560" cy="39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1326A934-926C-4398-9CCE-F1E78731072C}"/>
                    </a:ext>
                  </a:extLst>
                </p14:cNvPr>
                <p14:cNvContentPartPr/>
                <p14:nvPr/>
              </p14:nvContentPartPr>
              <p14:xfrm>
                <a:off x="1492963" y="2533436"/>
                <a:ext cx="66960" cy="3758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1326A934-926C-4398-9CCE-F1E78731072C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475323" y="2515796"/>
                  <a:ext cx="10260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E456800E-6C97-46DA-8371-E785BA1D2BE1}"/>
                    </a:ext>
                  </a:extLst>
                </p14:cNvPr>
                <p14:cNvContentPartPr/>
                <p14:nvPr/>
              </p14:nvContentPartPr>
              <p14:xfrm>
                <a:off x="1418803" y="2730716"/>
                <a:ext cx="213840" cy="532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E456800E-6C97-46DA-8371-E785BA1D2BE1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400803" y="2712716"/>
                  <a:ext cx="2494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E6599012-795F-4626-8227-2CAF166C7A38}"/>
                    </a:ext>
                  </a:extLst>
                </p14:cNvPr>
                <p14:cNvContentPartPr/>
                <p14:nvPr/>
              </p14:nvContentPartPr>
              <p14:xfrm>
                <a:off x="1528963" y="2742956"/>
                <a:ext cx="1084320" cy="1764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E6599012-795F-4626-8227-2CAF166C7A3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511323" y="2725316"/>
                  <a:ext cx="11199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FAD63E9F-776F-41CF-AC3B-7CC04B43F852}"/>
                    </a:ext>
                  </a:extLst>
                </p14:cNvPr>
                <p14:cNvContentPartPr/>
                <p14:nvPr/>
              </p14:nvContentPartPr>
              <p14:xfrm>
                <a:off x="2502403" y="2683556"/>
                <a:ext cx="46080" cy="5580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FAD63E9F-776F-41CF-AC3B-7CC04B43F85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484763" y="2665556"/>
                  <a:ext cx="817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A1422C4-3F69-462E-A580-CF57AA3C58AF}"/>
                    </a:ext>
                  </a:extLst>
                </p14:cNvPr>
                <p14:cNvContentPartPr/>
                <p14:nvPr/>
              </p14:nvContentPartPr>
              <p14:xfrm>
                <a:off x="2597803" y="2519396"/>
                <a:ext cx="273240" cy="3787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A1422C4-3F69-462E-A580-CF57AA3C58A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579803" y="2501756"/>
                  <a:ext cx="30888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603F0C09-B41F-4E01-9337-C44DFADF7386}"/>
                    </a:ext>
                  </a:extLst>
                </p14:cNvPr>
                <p14:cNvContentPartPr/>
                <p14:nvPr/>
              </p14:nvContentPartPr>
              <p14:xfrm>
                <a:off x="2760163" y="2743676"/>
                <a:ext cx="349920" cy="799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603F0C09-B41F-4E01-9337-C44DFADF7386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742163" y="2726036"/>
                  <a:ext cx="3855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B3D1D26-5286-45A2-A5AE-2C687917B13A}"/>
                    </a:ext>
                  </a:extLst>
                </p14:cNvPr>
                <p14:cNvContentPartPr/>
                <p14:nvPr/>
              </p14:nvContentPartPr>
              <p14:xfrm>
                <a:off x="3008923" y="2627396"/>
                <a:ext cx="577440" cy="2289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B3D1D26-5286-45A2-A5AE-2C687917B13A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990923" y="2609756"/>
                  <a:ext cx="61308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DF80CF9B-6057-48C1-88FA-5419DB974652}"/>
              </a:ext>
            </a:extLst>
          </p:cNvPr>
          <p:cNvGrpSpPr/>
          <p:nvPr/>
        </p:nvGrpSpPr>
        <p:grpSpPr>
          <a:xfrm>
            <a:off x="4145443" y="2415356"/>
            <a:ext cx="5086800" cy="515520"/>
            <a:chOff x="4145443" y="2415356"/>
            <a:chExt cx="5086800" cy="51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B493090-F2D6-463B-805D-38E3379617AD}"/>
                    </a:ext>
                  </a:extLst>
                </p14:cNvPr>
                <p14:cNvContentPartPr/>
                <p14:nvPr/>
              </p14:nvContentPartPr>
              <p14:xfrm>
                <a:off x="4145443" y="2584916"/>
                <a:ext cx="457920" cy="3459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B493090-F2D6-463B-805D-38E3379617A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127803" y="2567276"/>
                  <a:ext cx="49356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42A34838-1F9D-4AFC-B88C-FBBE9301A7A4}"/>
                    </a:ext>
                  </a:extLst>
                </p14:cNvPr>
                <p14:cNvContentPartPr/>
                <p14:nvPr/>
              </p14:nvContentPartPr>
              <p14:xfrm>
                <a:off x="4565923" y="2713796"/>
                <a:ext cx="389880" cy="92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42A34838-1F9D-4AFC-B88C-FBBE9301A7A4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548283" y="2695796"/>
                  <a:ext cx="4255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03A92914-CD68-4B27-9ECC-DDF62E55B6CE}"/>
                    </a:ext>
                  </a:extLst>
                </p14:cNvPr>
                <p14:cNvContentPartPr/>
                <p14:nvPr/>
              </p14:nvContentPartPr>
              <p14:xfrm>
                <a:off x="5400043" y="2606876"/>
                <a:ext cx="1297440" cy="310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03A92914-CD68-4B27-9ECC-DDF62E55B6CE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382043" y="2589236"/>
                  <a:ext cx="133308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111994DC-EFC8-4CF7-869F-C83B6EC1B7E5}"/>
                    </a:ext>
                  </a:extLst>
                </p14:cNvPr>
                <p14:cNvContentPartPr/>
                <p14:nvPr/>
              </p14:nvContentPartPr>
              <p14:xfrm>
                <a:off x="7021123" y="2436236"/>
                <a:ext cx="658080" cy="3816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111994DC-EFC8-4CF7-869F-C83B6EC1B7E5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003123" y="2418236"/>
                  <a:ext cx="69372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609327C-F623-4757-BF02-7D39B2DFDE9F}"/>
                    </a:ext>
                  </a:extLst>
                </p14:cNvPr>
                <p14:cNvContentPartPr/>
                <p14:nvPr/>
              </p14:nvContentPartPr>
              <p14:xfrm>
                <a:off x="7911763" y="2415356"/>
                <a:ext cx="815040" cy="4946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609327C-F623-4757-BF02-7D39B2DFDE9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893763" y="2397716"/>
                  <a:ext cx="850680" cy="53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DE68B95D-FD20-4A2E-B216-E55FA7BF3629}"/>
                    </a:ext>
                  </a:extLst>
                </p14:cNvPr>
                <p14:cNvContentPartPr/>
                <p14:nvPr/>
              </p14:nvContentPartPr>
              <p14:xfrm>
                <a:off x="8718523" y="2510756"/>
                <a:ext cx="513720" cy="1965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DE68B95D-FD20-4A2E-B216-E55FA7BF362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700523" y="2492756"/>
                  <a:ext cx="549360" cy="23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435" name="Ink 434">
                <a:extLst>
                  <a:ext uri="{FF2B5EF4-FFF2-40B4-BE49-F238E27FC236}">
                    <a16:creationId xmlns:a16="http://schemas.microsoft.com/office/drawing/2014/main" id="{97F1BF8D-5248-414F-A2AA-088557E556A1}"/>
                  </a:ext>
                </a:extLst>
              </p14:cNvPr>
              <p14:cNvContentPartPr/>
              <p14:nvPr/>
            </p14:nvContentPartPr>
            <p14:xfrm>
              <a:off x="4280083" y="4993316"/>
              <a:ext cx="300960" cy="366480"/>
            </p14:xfrm>
          </p:contentPart>
        </mc:Choice>
        <mc:Fallback xmlns="">
          <p:pic>
            <p:nvPicPr>
              <p:cNvPr id="435" name="Ink 434">
                <a:extLst>
                  <a:ext uri="{FF2B5EF4-FFF2-40B4-BE49-F238E27FC236}">
                    <a16:creationId xmlns:a16="http://schemas.microsoft.com/office/drawing/2014/main" id="{97F1BF8D-5248-414F-A2AA-088557E556A1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4262443" y="4975676"/>
                <a:ext cx="3366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374" name="Ink 373">
                <a:extLst>
                  <a:ext uri="{FF2B5EF4-FFF2-40B4-BE49-F238E27FC236}">
                    <a16:creationId xmlns:a16="http://schemas.microsoft.com/office/drawing/2014/main" id="{B9008A79-9782-40D9-BB0A-F688931AD4DE}"/>
                  </a:ext>
                </a:extLst>
              </p14:cNvPr>
              <p14:cNvContentPartPr/>
              <p14:nvPr/>
            </p14:nvContentPartPr>
            <p14:xfrm>
              <a:off x="8507923" y="3442436"/>
              <a:ext cx="417600" cy="343800"/>
            </p14:xfrm>
          </p:contentPart>
        </mc:Choice>
        <mc:Fallback xmlns="">
          <p:pic>
            <p:nvPicPr>
              <p:cNvPr id="374" name="Ink 373">
                <a:extLst>
                  <a:ext uri="{FF2B5EF4-FFF2-40B4-BE49-F238E27FC236}">
                    <a16:creationId xmlns:a16="http://schemas.microsoft.com/office/drawing/2014/main" id="{B9008A79-9782-40D9-BB0A-F688931AD4DE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8490283" y="3424436"/>
                <a:ext cx="45324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375" name="Ink 374">
                <a:extLst>
                  <a:ext uri="{FF2B5EF4-FFF2-40B4-BE49-F238E27FC236}">
                    <a16:creationId xmlns:a16="http://schemas.microsoft.com/office/drawing/2014/main" id="{622B8388-6FA8-4F31-951E-C9172064A2EF}"/>
                  </a:ext>
                </a:extLst>
              </p14:cNvPr>
              <p14:cNvContentPartPr/>
              <p14:nvPr/>
            </p14:nvContentPartPr>
            <p14:xfrm>
              <a:off x="9222523" y="3530636"/>
              <a:ext cx="286200" cy="133920"/>
            </p14:xfrm>
          </p:contentPart>
        </mc:Choice>
        <mc:Fallback xmlns="">
          <p:pic>
            <p:nvPicPr>
              <p:cNvPr id="375" name="Ink 374">
                <a:extLst>
                  <a:ext uri="{FF2B5EF4-FFF2-40B4-BE49-F238E27FC236}">
                    <a16:creationId xmlns:a16="http://schemas.microsoft.com/office/drawing/2014/main" id="{622B8388-6FA8-4F31-951E-C9172064A2EF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9204523" y="3512636"/>
                <a:ext cx="3218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358" name="Ink 357">
                <a:extLst>
                  <a:ext uri="{FF2B5EF4-FFF2-40B4-BE49-F238E27FC236}">
                    <a16:creationId xmlns:a16="http://schemas.microsoft.com/office/drawing/2014/main" id="{19781239-FA95-4EED-829F-4CE393FCED04}"/>
                  </a:ext>
                </a:extLst>
              </p14:cNvPr>
              <p14:cNvContentPartPr/>
              <p14:nvPr/>
            </p14:nvContentPartPr>
            <p14:xfrm>
              <a:off x="415843" y="3771476"/>
              <a:ext cx="80280" cy="265680"/>
            </p14:xfrm>
          </p:contentPart>
        </mc:Choice>
        <mc:Fallback xmlns="">
          <p:pic>
            <p:nvPicPr>
              <p:cNvPr id="358" name="Ink 357">
                <a:extLst>
                  <a:ext uri="{FF2B5EF4-FFF2-40B4-BE49-F238E27FC236}">
                    <a16:creationId xmlns:a16="http://schemas.microsoft.com/office/drawing/2014/main" id="{19781239-FA95-4EED-829F-4CE393FCED04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398203" y="3753476"/>
                <a:ext cx="11592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359" name="Ink 358">
                <a:extLst>
                  <a:ext uri="{FF2B5EF4-FFF2-40B4-BE49-F238E27FC236}">
                    <a16:creationId xmlns:a16="http://schemas.microsoft.com/office/drawing/2014/main" id="{DF6D52BD-8DBE-4595-B1D3-173E47B01F7D}"/>
                  </a:ext>
                </a:extLst>
              </p14:cNvPr>
              <p14:cNvContentPartPr/>
              <p14:nvPr/>
            </p14:nvContentPartPr>
            <p14:xfrm>
              <a:off x="375163" y="3848156"/>
              <a:ext cx="296280" cy="141840"/>
            </p14:xfrm>
          </p:contentPart>
        </mc:Choice>
        <mc:Fallback xmlns="">
          <p:pic>
            <p:nvPicPr>
              <p:cNvPr id="359" name="Ink 358">
                <a:extLst>
                  <a:ext uri="{FF2B5EF4-FFF2-40B4-BE49-F238E27FC236}">
                    <a16:creationId xmlns:a16="http://schemas.microsoft.com/office/drawing/2014/main" id="{DF6D52BD-8DBE-4595-B1D3-173E47B01F7D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357163" y="3830516"/>
                <a:ext cx="3319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360" name="Ink 359">
                <a:extLst>
                  <a:ext uri="{FF2B5EF4-FFF2-40B4-BE49-F238E27FC236}">
                    <a16:creationId xmlns:a16="http://schemas.microsoft.com/office/drawing/2014/main" id="{2DCE6BBF-D4EF-4652-8392-81C4DAEA1845}"/>
                  </a:ext>
                </a:extLst>
              </p14:cNvPr>
              <p14:cNvContentPartPr/>
              <p14:nvPr/>
            </p14:nvContentPartPr>
            <p14:xfrm>
              <a:off x="873043" y="3650156"/>
              <a:ext cx="1005120" cy="341640"/>
            </p14:xfrm>
          </p:contentPart>
        </mc:Choice>
        <mc:Fallback xmlns="">
          <p:pic>
            <p:nvPicPr>
              <p:cNvPr id="360" name="Ink 359">
                <a:extLst>
                  <a:ext uri="{FF2B5EF4-FFF2-40B4-BE49-F238E27FC236}">
                    <a16:creationId xmlns:a16="http://schemas.microsoft.com/office/drawing/2014/main" id="{2DCE6BBF-D4EF-4652-8392-81C4DAEA1845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855043" y="3632516"/>
                <a:ext cx="1040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63BE652E-83C8-410E-A8D3-6BD3BA409EC7}"/>
                  </a:ext>
                </a:extLst>
              </p14:cNvPr>
              <p14:cNvContentPartPr/>
              <p14:nvPr/>
            </p14:nvContentPartPr>
            <p14:xfrm>
              <a:off x="1930723" y="3794876"/>
              <a:ext cx="484920" cy="136080"/>
            </p14:xfrm>
          </p:contentPart>
        </mc:Choice>
        <mc:Fallback xmlns=""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63BE652E-83C8-410E-A8D3-6BD3BA409EC7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1912723" y="3777236"/>
                <a:ext cx="5205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62" name="Ink 361">
                <a:extLst>
                  <a:ext uri="{FF2B5EF4-FFF2-40B4-BE49-F238E27FC236}">
                    <a16:creationId xmlns:a16="http://schemas.microsoft.com/office/drawing/2014/main" id="{98E0FF17-1635-4600-88C7-286BCEA7D325}"/>
                  </a:ext>
                </a:extLst>
              </p14:cNvPr>
              <p14:cNvContentPartPr/>
              <p14:nvPr/>
            </p14:nvContentPartPr>
            <p14:xfrm>
              <a:off x="2317723" y="3734396"/>
              <a:ext cx="43560" cy="36360"/>
            </p14:xfrm>
          </p:contentPart>
        </mc:Choice>
        <mc:Fallback xmlns="">
          <p:pic>
            <p:nvPicPr>
              <p:cNvPr id="362" name="Ink 361">
                <a:extLst>
                  <a:ext uri="{FF2B5EF4-FFF2-40B4-BE49-F238E27FC236}">
                    <a16:creationId xmlns:a16="http://schemas.microsoft.com/office/drawing/2014/main" id="{98E0FF17-1635-4600-88C7-286BCEA7D325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2299723" y="3716756"/>
                <a:ext cx="792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363" name="Ink 362">
                <a:extLst>
                  <a:ext uri="{FF2B5EF4-FFF2-40B4-BE49-F238E27FC236}">
                    <a16:creationId xmlns:a16="http://schemas.microsoft.com/office/drawing/2014/main" id="{70FDB64C-A993-4078-A331-5E03CBE95ECF}"/>
                  </a:ext>
                </a:extLst>
              </p14:cNvPr>
              <p14:cNvContentPartPr/>
              <p14:nvPr/>
            </p14:nvContentPartPr>
            <p14:xfrm>
              <a:off x="2515363" y="3777956"/>
              <a:ext cx="162000" cy="100800"/>
            </p14:xfrm>
          </p:contentPart>
        </mc:Choice>
        <mc:Fallback xmlns="">
          <p:pic>
            <p:nvPicPr>
              <p:cNvPr id="363" name="Ink 362">
                <a:extLst>
                  <a:ext uri="{FF2B5EF4-FFF2-40B4-BE49-F238E27FC236}">
                    <a16:creationId xmlns:a16="http://schemas.microsoft.com/office/drawing/2014/main" id="{70FDB64C-A993-4078-A331-5E03CBE95ECF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2497723" y="3759956"/>
                <a:ext cx="197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365" name="Ink 364">
                <a:extLst>
                  <a:ext uri="{FF2B5EF4-FFF2-40B4-BE49-F238E27FC236}">
                    <a16:creationId xmlns:a16="http://schemas.microsoft.com/office/drawing/2014/main" id="{97B5E6A8-8182-4DAF-B8B1-515EA0E7D109}"/>
                  </a:ext>
                </a:extLst>
              </p14:cNvPr>
              <p14:cNvContentPartPr/>
              <p14:nvPr/>
            </p14:nvContentPartPr>
            <p14:xfrm>
              <a:off x="2996323" y="3696956"/>
              <a:ext cx="99360" cy="275760"/>
            </p14:xfrm>
          </p:contentPart>
        </mc:Choice>
        <mc:Fallback xmlns="">
          <p:pic>
            <p:nvPicPr>
              <p:cNvPr id="365" name="Ink 364">
                <a:extLst>
                  <a:ext uri="{FF2B5EF4-FFF2-40B4-BE49-F238E27FC236}">
                    <a16:creationId xmlns:a16="http://schemas.microsoft.com/office/drawing/2014/main" id="{97B5E6A8-8182-4DAF-B8B1-515EA0E7D109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2978323" y="3679316"/>
                <a:ext cx="1350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11635124-503F-4B10-9F02-02775D593EC2}"/>
                  </a:ext>
                </a:extLst>
              </p14:cNvPr>
              <p14:cNvContentPartPr/>
              <p14:nvPr/>
            </p14:nvContentPartPr>
            <p14:xfrm>
              <a:off x="3144643" y="3582836"/>
              <a:ext cx="2565000" cy="28980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11635124-503F-4B10-9F02-02775D593EC2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3126643" y="3564836"/>
                <a:ext cx="26006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368" name="Ink 367">
                <a:extLst>
                  <a:ext uri="{FF2B5EF4-FFF2-40B4-BE49-F238E27FC236}">
                    <a16:creationId xmlns:a16="http://schemas.microsoft.com/office/drawing/2014/main" id="{71951E4D-D46C-46E2-A0F1-4F2A3542D799}"/>
                  </a:ext>
                </a:extLst>
              </p14:cNvPr>
              <p14:cNvContentPartPr/>
              <p14:nvPr/>
            </p14:nvContentPartPr>
            <p14:xfrm>
              <a:off x="6007003" y="3560516"/>
              <a:ext cx="249840" cy="305640"/>
            </p14:xfrm>
          </p:contentPart>
        </mc:Choice>
        <mc:Fallback xmlns="">
          <p:pic>
            <p:nvPicPr>
              <p:cNvPr id="368" name="Ink 367">
                <a:extLst>
                  <a:ext uri="{FF2B5EF4-FFF2-40B4-BE49-F238E27FC236}">
                    <a16:creationId xmlns:a16="http://schemas.microsoft.com/office/drawing/2014/main" id="{71951E4D-D46C-46E2-A0F1-4F2A3542D799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5989003" y="3542516"/>
                <a:ext cx="2854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32167FB7-D33B-454B-B79D-97F5FC0A6294}"/>
                  </a:ext>
                </a:extLst>
              </p14:cNvPr>
              <p14:cNvContentPartPr/>
              <p14:nvPr/>
            </p14:nvContentPartPr>
            <p14:xfrm>
              <a:off x="6168643" y="3519836"/>
              <a:ext cx="633240" cy="268200"/>
            </p14:xfrm>
          </p:contentPart>
        </mc:Choice>
        <mc:Fallback xmlns=""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32167FB7-D33B-454B-B79D-97F5FC0A6294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6150643" y="3501836"/>
                <a:ext cx="6688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370" name="Ink 369">
                <a:extLst>
                  <a:ext uri="{FF2B5EF4-FFF2-40B4-BE49-F238E27FC236}">
                    <a16:creationId xmlns:a16="http://schemas.microsoft.com/office/drawing/2014/main" id="{E67199B9-0B61-4AF0-A7E0-C32AF83FC8D8}"/>
                  </a:ext>
                </a:extLst>
              </p14:cNvPr>
              <p14:cNvContentPartPr/>
              <p14:nvPr/>
            </p14:nvContentPartPr>
            <p14:xfrm>
              <a:off x="7079803" y="3483116"/>
              <a:ext cx="320400" cy="269640"/>
            </p14:xfrm>
          </p:contentPart>
        </mc:Choice>
        <mc:Fallback xmlns="">
          <p:pic>
            <p:nvPicPr>
              <p:cNvPr id="370" name="Ink 369">
                <a:extLst>
                  <a:ext uri="{FF2B5EF4-FFF2-40B4-BE49-F238E27FC236}">
                    <a16:creationId xmlns:a16="http://schemas.microsoft.com/office/drawing/2014/main" id="{E67199B9-0B61-4AF0-A7E0-C32AF83FC8D8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7061803" y="3465476"/>
                <a:ext cx="3560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01FA0725-FDFB-48BB-A4B4-030D833F66DC}"/>
                  </a:ext>
                </a:extLst>
              </p14:cNvPr>
              <p14:cNvContentPartPr/>
              <p14:nvPr/>
            </p14:nvContentPartPr>
            <p14:xfrm>
              <a:off x="7294723" y="3481676"/>
              <a:ext cx="582840" cy="26784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01FA0725-FDFB-48BB-A4B4-030D833F66DC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7276723" y="3464036"/>
                <a:ext cx="6184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D9ECB57E-91F8-4878-AC43-16279F395BE5}"/>
                  </a:ext>
                </a:extLst>
              </p14:cNvPr>
              <p14:cNvContentPartPr/>
              <p14:nvPr/>
            </p14:nvContentPartPr>
            <p14:xfrm>
              <a:off x="7796203" y="3560156"/>
              <a:ext cx="333720" cy="169200"/>
            </p14:xfrm>
          </p:contentPart>
        </mc:Choice>
        <mc:Fallback xmlns=""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D9ECB57E-91F8-4878-AC43-16279F395BE5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7778563" y="3542156"/>
                <a:ext cx="3693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0E025C62-1B22-4C57-86F0-B953C15ABC52}"/>
                  </a:ext>
                </a:extLst>
              </p14:cNvPr>
              <p14:cNvContentPartPr/>
              <p14:nvPr/>
            </p14:nvContentPartPr>
            <p14:xfrm>
              <a:off x="301363" y="4301036"/>
              <a:ext cx="156960" cy="19116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0E025C62-1B22-4C57-86F0-B953C15ABC52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83363" y="4283036"/>
                <a:ext cx="1926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88C1BA6E-F675-4F22-945A-5359344B00E2}"/>
                  </a:ext>
                </a:extLst>
              </p14:cNvPr>
              <p14:cNvContentPartPr/>
              <p14:nvPr/>
            </p14:nvContentPartPr>
            <p14:xfrm>
              <a:off x="504043" y="4146596"/>
              <a:ext cx="455400" cy="32112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88C1BA6E-F675-4F22-945A-5359344B00E2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486403" y="4128956"/>
                <a:ext cx="49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379" name="Ink 378">
                <a:extLst>
                  <a:ext uri="{FF2B5EF4-FFF2-40B4-BE49-F238E27FC236}">
                    <a16:creationId xmlns:a16="http://schemas.microsoft.com/office/drawing/2014/main" id="{7897DDE9-6C87-4727-8194-F5C19540C6A1}"/>
                  </a:ext>
                </a:extLst>
              </p14:cNvPr>
              <p14:cNvContentPartPr/>
              <p14:nvPr/>
            </p14:nvContentPartPr>
            <p14:xfrm>
              <a:off x="916243" y="4154156"/>
              <a:ext cx="245880" cy="311040"/>
            </p14:xfrm>
          </p:contentPart>
        </mc:Choice>
        <mc:Fallback xmlns="">
          <p:pic>
            <p:nvPicPr>
              <p:cNvPr id="379" name="Ink 378">
                <a:extLst>
                  <a:ext uri="{FF2B5EF4-FFF2-40B4-BE49-F238E27FC236}">
                    <a16:creationId xmlns:a16="http://schemas.microsoft.com/office/drawing/2014/main" id="{7897DDE9-6C87-4727-8194-F5C19540C6A1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898603" y="4136156"/>
                <a:ext cx="2815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8F585BFD-848D-4BDC-801F-88AE1E35B2CC}"/>
                  </a:ext>
                </a:extLst>
              </p14:cNvPr>
              <p14:cNvContentPartPr/>
              <p14:nvPr/>
            </p14:nvContentPartPr>
            <p14:xfrm>
              <a:off x="1084003" y="4239476"/>
              <a:ext cx="686880" cy="13068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8F585BFD-848D-4BDC-801F-88AE1E35B2CC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1066363" y="4221836"/>
                <a:ext cx="722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78035605-2F06-4DC2-B2D5-C67F22B34C94}"/>
                  </a:ext>
                </a:extLst>
              </p14:cNvPr>
              <p14:cNvContentPartPr/>
              <p14:nvPr/>
            </p14:nvContentPartPr>
            <p14:xfrm>
              <a:off x="1636963" y="4143356"/>
              <a:ext cx="37440" cy="11160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78035605-2F06-4DC2-B2D5-C67F22B34C94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1619323" y="4125356"/>
                <a:ext cx="730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382" name="Ink 381">
                <a:extLst>
                  <a:ext uri="{FF2B5EF4-FFF2-40B4-BE49-F238E27FC236}">
                    <a16:creationId xmlns:a16="http://schemas.microsoft.com/office/drawing/2014/main" id="{DC37BABE-2B25-4109-8B6A-F30E1E438661}"/>
                  </a:ext>
                </a:extLst>
              </p14:cNvPr>
              <p14:cNvContentPartPr/>
              <p14:nvPr/>
            </p14:nvContentPartPr>
            <p14:xfrm>
              <a:off x="1727323" y="4268636"/>
              <a:ext cx="329400" cy="112320"/>
            </p14:xfrm>
          </p:contentPart>
        </mc:Choice>
        <mc:Fallback xmlns="">
          <p:pic>
            <p:nvPicPr>
              <p:cNvPr id="382" name="Ink 381">
                <a:extLst>
                  <a:ext uri="{FF2B5EF4-FFF2-40B4-BE49-F238E27FC236}">
                    <a16:creationId xmlns:a16="http://schemas.microsoft.com/office/drawing/2014/main" id="{DC37BABE-2B25-4109-8B6A-F30E1E438661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1709683" y="4250996"/>
                <a:ext cx="365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B962E6D1-82B6-40A2-B95C-442AC839E267}"/>
                  </a:ext>
                </a:extLst>
              </p14:cNvPr>
              <p14:cNvContentPartPr/>
              <p14:nvPr/>
            </p14:nvContentPartPr>
            <p14:xfrm>
              <a:off x="2092003" y="4224356"/>
              <a:ext cx="277200" cy="27324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B962E6D1-82B6-40A2-B95C-442AC839E267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2074003" y="4206716"/>
                <a:ext cx="3128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CD362DA8-7D9B-49F9-B6C8-CD35B5E59BFB}"/>
                  </a:ext>
                </a:extLst>
              </p14:cNvPr>
              <p14:cNvContentPartPr/>
              <p14:nvPr/>
            </p14:nvContentPartPr>
            <p14:xfrm>
              <a:off x="2571523" y="4186556"/>
              <a:ext cx="86760" cy="14544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CD362DA8-7D9B-49F9-B6C8-CD35B5E59BFB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2553523" y="4168556"/>
                <a:ext cx="1224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1960E652-FE10-4AC9-BC82-9857B2D9AC8A}"/>
                  </a:ext>
                </a:extLst>
              </p14:cNvPr>
              <p14:cNvContentPartPr/>
              <p14:nvPr/>
            </p14:nvContentPartPr>
            <p14:xfrm>
              <a:off x="2638123" y="4209236"/>
              <a:ext cx="265320" cy="12132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1960E652-FE10-4AC9-BC82-9857B2D9AC8A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2620123" y="4191236"/>
                <a:ext cx="30096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CBCCDAC3-3489-4AA0-A229-BE8D7644EA09}"/>
                  </a:ext>
                </a:extLst>
              </p14:cNvPr>
              <p14:cNvContentPartPr/>
              <p14:nvPr/>
            </p14:nvContentPartPr>
            <p14:xfrm>
              <a:off x="3146083" y="4059836"/>
              <a:ext cx="360720" cy="23544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CBCCDAC3-3489-4AA0-A229-BE8D7644EA09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3128443" y="4041836"/>
                <a:ext cx="39636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CA23833F-0115-4DD4-8837-F6F1A31E0E0C}"/>
                  </a:ext>
                </a:extLst>
              </p14:cNvPr>
              <p14:cNvContentPartPr/>
              <p14:nvPr/>
            </p14:nvContentPartPr>
            <p14:xfrm>
              <a:off x="3514723" y="4114556"/>
              <a:ext cx="674280" cy="31104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CA23833F-0115-4DD4-8837-F6F1A31E0E0C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3496723" y="4096916"/>
                <a:ext cx="709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0EC997C4-1A22-4353-AFB2-A15605D90807}"/>
                  </a:ext>
                </a:extLst>
              </p14:cNvPr>
              <p14:cNvContentPartPr/>
              <p14:nvPr/>
            </p14:nvContentPartPr>
            <p14:xfrm>
              <a:off x="4555123" y="4159916"/>
              <a:ext cx="44280" cy="22824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0EC997C4-1A22-4353-AFB2-A15605D90807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4537123" y="4142276"/>
                <a:ext cx="799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391" name="Ink 390">
                <a:extLst>
                  <a:ext uri="{FF2B5EF4-FFF2-40B4-BE49-F238E27FC236}">
                    <a16:creationId xmlns:a16="http://schemas.microsoft.com/office/drawing/2014/main" id="{74E81F90-D50A-408B-8085-578109926A47}"/>
                  </a:ext>
                </a:extLst>
              </p14:cNvPr>
              <p14:cNvContentPartPr/>
              <p14:nvPr/>
            </p14:nvContentPartPr>
            <p14:xfrm>
              <a:off x="4589683" y="4094396"/>
              <a:ext cx="501840" cy="177480"/>
            </p14:xfrm>
          </p:contentPart>
        </mc:Choice>
        <mc:Fallback xmlns="">
          <p:pic>
            <p:nvPicPr>
              <p:cNvPr id="391" name="Ink 390">
                <a:extLst>
                  <a:ext uri="{FF2B5EF4-FFF2-40B4-BE49-F238E27FC236}">
                    <a16:creationId xmlns:a16="http://schemas.microsoft.com/office/drawing/2014/main" id="{74E81F90-D50A-408B-8085-578109926A47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4572043" y="4076396"/>
                <a:ext cx="53748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392" name="Ink 391">
                <a:extLst>
                  <a:ext uri="{FF2B5EF4-FFF2-40B4-BE49-F238E27FC236}">
                    <a16:creationId xmlns:a16="http://schemas.microsoft.com/office/drawing/2014/main" id="{D443FB86-9E9C-4FF5-887C-EDC103691130}"/>
                  </a:ext>
                </a:extLst>
              </p14:cNvPr>
              <p14:cNvContentPartPr/>
              <p14:nvPr/>
            </p14:nvContentPartPr>
            <p14:xfrm>
              <a:off x="5160283" y="4105556"/>
              <a:ext cx="118800" cy="167400"/>
            </p14:xfrm>
          </p:contentPart>
        </mc:Choice>
        <mc:Fallback xmlns="">
          <p:pic>
            <p:nvPicPr>
              <p:cNvPr id="392" name="Ink 391">
                <a:extLst>
                  <a:ext uri="{FF2B5EF4-FFF2-40B4-BE49-F238E27FC236}">
                    <a16:creationId xmlns:a16="http://schemas.microsoft.com/office/drawing/2014/main" id="{D443FB86-9E9C-4FF5-887C-EDC103691130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5142643" y="4087556"/>
                <a:ext cx="1544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F0AD794E-C3EC-4BE1-BF88-7A1E81C7EDAA}"/>
                  </a:ext>
                </a:extLst>
              </p14:cNvPr>
              <p14:cNvContentPartPr/>
              <p14:nvPr/>
            </p14:nvContentPartPr>
            <p14:xfrm>
              <a:off x="5296363" y="4086836"/>
              <a:ext cx="547920" cy="196560"/>
            </p14:xfrm>
          </p:contentPart>
        </mc:Choice>
        <mc:Fallback xmlns=""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F0AD794E-C3EC-4BE1-BF88-7A1E81C7EDAA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5278723" y="4069196"/>
                <a:ext cx="5835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FE396089-F3E0-474E-920F-C11C70C543DB}"/>
                  </a:ext>
                </a:extLst>
              </p14:cNvPr>
              <p14:cNvContentPartPr/>
              <p14:nvPr/>
            </p14:nvContentPartPr>
            <p14:xfrm>
              <a:off x="6466723" y="4016636"/>
              <a:ext cx="239400" cy="31968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FE396089-F3E0-474E-920F-C11C70C543DB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6449083" y="3998636"/>
                <a:ext cx="27504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F4720589-1645-4B61-8EE1-50A8EEAF43BF}"/>
                  </a:ext>
                </a:extLst>
              </p14:cNvPr>
              <p14:cNvContentPartPr/>
              <p14:nvPr/>
            </p14:nvContentPartPr>
            <p14:xfrm>
              <a:off x="317923" y="4756796"/>
              <a:ext cx="194760" cy="3744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F4720589-1645-4B61-8EE1-50A8EEAF43BF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299923" y="4739156"/>
                <a:ext cx="23040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BE7447D0-399A-4B67-9976-7873B08A191B}"/>
                  </a:ext>
                </a:extLst>
              </p14:cNvPr>
              <p14:cNvContentPartPr/>
              <p14:nvPr/>
            </p14:nvContentPartPr>
            <p14:xfrm>
              <a:off x="318283" y="4827356"/>
              <a:ext cx="251640" cy="41760"/>
            </p14:xfrm>
          </p:contentPart>
        </mc:Choice>
        <mc:Fallback xmlns=""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BE7447D0-399A-4B67-9976-7873B08A191B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300283" y="4809716"/>
                <a:ext cx="287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C16C3FF1-E147-465A-A5C0-A00A52C15B9B}"/>
                  </a:ext>
                </a:extLst>
              </p14:cNvPr>
              <p14:cNvContentPartPr/>
              <p14:nvPr/>
            </p14:nvContentPartPr>
            <p14:xfrm>
              <a:off x="519883" y="4636196"/>
              <a:ext cx="167400" cy="31572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C16C3FF1-E147-465A-A5C0-A00A52C15B9B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502243" y="4618196"/>
                <a:ext cx="2030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4220DF57-2F07-4C31-BB3B-6B50F1350929}"/>
                  </a:ext>
                </a:extLst>
              </p14:cNvPr>
              <p14:cNvContentPartPr/>
              <p14:nvPr/>
            </p14:nvContentPartPr>
            <p14:xfrm>
              <a:off x="928843" y="4642676"/>
              <a:ext cx="21240" cy="276840"/>
            </p14:xfrm>
          </p:contentPart>
        </mc:Choice>
        <mc:Fallback xmlns=""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4220DF57-2F07-4C31-BB3B-6B50F1350929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910843" y="4624676"/>
                <a:ext cx="568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C0ABDBD5-0D0D-4079-93E7-D326577B38BF}"/>
                  </a:ext>
                </a:extLst>
              </p14:cNvPr>
              <p14:cNvContentPartPr/>
              <p14:nvPr/>
            </p14:nvContentPartPr>
            <p14:xfrm>
              <a:off x="1004803" y="4648796"/>
              <a:ext cx="28440" cy="265320"/>
            </p14:xfrm>
          </p:contentPart>
        </mc:Choice>
        <mc:Fallback xmlns=""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C0ABDBD5-0D0D-4079-93E7-D326577B38BF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987163" y="4630796"/>
                <a:ext cx="64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402" name="Ink 401">
                <a:extLst>
                  <a:ext uri="{FF2B5EF4-FFF2-40B4-BE49-F238E27FC236}">
                    <a16:creationId xmlns:a16="http://schemas.microsoft.com/office/drawing/2014/main" id="{A2A59EC6-C1C1-4A44-A949-E0B0075B2895}"/>
                  </a:ext>
                </a:extLst>
              </p14:cNvPr>
              <p14:cNvContentPartPr/>
              <p14:nvPr/>
            </p14:nvContentPartPr>
            <p14:xfrm>
              <a:off x="959083" y="4758956"/>
              <a:ext cx="215280" cy="91440"/>
            </p14:xfrm>
          </p:contentPart>
        </mc:Choice>
        <mc:Fallback xmlns="">
          <p:pic>
            <p:nvPicPr>
              <p:cNvPr id="402" name="Ink 401">
                <a:extLst>
                  <a:ext uri="{FF2B5EF4-FFF2-40B4-BE49-F238E27FC236}">
                    <a16:creationId xmlns:a16="http://schemas.microsoft.com/office/drawing/2014/main" id="{A2A59EC6-C1C1-4A44-A949-E0B0075B2895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941083" y="4741316"/>
                <a:ext cx="25092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F19826C2-48F9-4462-8DF5-229468F555B7}"/>
                  </a:ext>
                </a:extLst>
              </p14:cNvPr>
              <p14:cNvContentPartPr/>
              <p14:nvPr/>
            </p14:nvContentPartPr>
            <p14:xfrm>
              <a:off x="1146643" y="4755356"/>
              <a:ext cx="234360" cy="12600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F19826C2-48F9-4462-8DF5-229468F555B7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1129003" y="4737356"/>
                <a:ext cx="2700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404" name="Ink 403">
                <a:extLst>
                  <a:ext uri="{FF2B5EF4-FFF2-40B4-BE49-F238E27FC236}">
                    <a16:creationId xmlns:a16="http://schemas.microsoft.com/office/drawing/2014/main" id="{6FE35E09-3B45-4A7F-BB56-69E857BF8E38}"/>
                  </a:ext>
                </a:extLst>
              </p14:cNvPr>
              <p14:cNvContentPartPr/>
              <p14:nvPr/>
            </p14:nvContentPartPr>
            <p14:xfrm>
              <a:off x="1353283" y="4574996"/>
              <a:ext cx="671400" cy="275040"/>
            </p14:xfrm>
          </p:contentPart>
        </mc:Choice>
        <mc:Fallback xmlns="">
          <p:pic>
            <p:nvPicPr>
              <p:cNvPr id="404" name="Ink 403">
                <a:extLst>
                  <a:ext uri="{FF2B5EF4-FFF2-40B4-BE49-F238E27FC236}">
                    <a16:creationId xmlns:a16="http://schemas.microsoft.com/office/drawing/2014/main" id="{6FE35E09-3B45-4A7F-BB56-69E857BF8E38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1335283" y="4557356"/>
                <a:ext cx="7070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0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D73EAC80-7877-4CD3-B196-6053732212BD}"/>
                  </a:ext>
                </a:extLst>
              </p14:cNvPr>
              <p14:cNvContentPartPr/>
              <p14:nvPr/>
            </p14:nvContentPartPr>
            <p14:xfrm>
              <a:off x="2098843" y="4713956"/>
              <a:ext cx="300960" cy="104040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D73EAC80-7877-4CD3-B196-6053732212BD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2080843" y="4695956"/>
                <a:ext cx="3366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2">
            <p14:nvContentPartPr>
              <p14:cNvPr id="407" name="Ink 406">
                <a:extLst>
                  <a:ext uri="{FF2B5EF4-FFF2-40B4-BE49-F238E27FC236}">
                    <a16:creationId xmlns:a16="http://schemas.microsoft.com/office/drawing/2014/main" id="{6F085BE8-0C3D-4CE5-A548-B85654A22567}"/>
                  </a:ext>
                </a:extLst>
              </p14:cNvPr>
              <p14:cNvContentPartPr/>
              <p14:nvPr/>
            </p14:nvContentPartPr>
            <p14:xfrm>
              <a:off x="2325643" y="4634756"/>
              <a:ext cx="16200" cy="7200"/>
            </p14:xfrm>
          </p:contentPart>
        </mc:Choice>
        <mc:Fallback xmlns="">
          <p:pic>
            <p:nvPicPr>
              <p:cNvPr id="407" name="Ink 406">
                <a:extLst>
                  <a:ext uri="{FF2B5EF4-FFF2-40B4-BE49-F238E27FC236}">
                    <a16:creationId xmlns:a16="http://schemas.microsoft.com/office/drawing/2014/main" id="{6F085BE8-0C3D-4CE5-A548-B85654A22567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2307643" y="4616756"/>
                <a:ext cx="51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408" name="Ink 407">
                <a:extLst>
                  <a:ext uri="{FF2B5EF4-FFF2-40B4-BE49-F238E27FC236}">
                    <a16:creationId xmlns:a16="http://schemas.microsoft.com/office/drawing/2014/main" id="{FBD72926-7691-483C-9EC0-D27367E9E90E}"/>
                  </a:ext>
                </a:extLst>
              </p14:cNvPr>
              <p14:cNvContentPartPr/>
              <p14:nvPr/>
            </p14:nvContentPartPr>
            <p14:xfrm>
              <a:off x="2534803" y="4688756"/>
              <a:ext cx="126000" cy="139320"/>
            </p14:xfrm>
          </p:contentPart>
        </mc:Choice>
        <mc:Fallback xmlns="">
          <p:pic>
            <p:nvPicPr>
              <p:cNvPr id="408" name="Ink 407">
                <a:extLst>
                  <a:ext uri="{FF2B5EF4-FFF2-40B4-BE49-F238E27FC236}">
                    <a16:creationId xmlns:a16="http://schemas.microsoft.com/office/drawing/2014/main" id="{FBD72926-7691-483C-9EC0-D27367E9E90E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2517163" y="4671116"/>
                <a:ext cx="1616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62CE16C2-BB7E-42A2-BFEF-F9EEC84DC8DC}"/>
                  </a:ext>
                </a:extLst>
              </p14:cNvPr>
              <p14:cNvContentPartPr/>
              <p14:nvPr/>
            </p14:nvContentPartPr>
            <p14:xfrm>
              <a:off x="2548843" y="4555916"/>
              <a:ext cx="567360" cy="28332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62CE16C2-BB7E-42A2-BFEF-F9EEC84DC8DC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2531203" y="4538276"/>
                <a:ext cx="60300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907539BD-4C6B-4DB9-B45C-17C10DB56185}"/>
                  </a:ext>
                </a:extLst>
              </p14:cNvPr>
              <p14:cNvContentPartPr/>
              <p14:nvPr/>
            </p14:nvContentPartPr>
            <p14:xfrm>
              <a:off x="3012883" y="4703516"/>
              <a:ext cx="326160" cy="7920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907539BD-4C6B-4DB9-B45C-17C10DB56185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2994883" y="4685876"/>
                <a:ext cx="361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886439C6-7325-48A7-8BAA-81ED03BA9D66}"/>
                  </a:ext>
                </a:extLst>
              </p14:cNvPr>
              <p14:cNvContentPartPr/>
              <p14:nvPr/>
            </p14:nvContentPartPr>
            <p14:xfrm>
              <a:off x="3214123" y="4599836"/>
              <a:ext cx="606240" cy="20448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886439C6-7325-48A7-8BAA-81ED03BA9D66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3196483" y="4581836"/>
                <a:ext cx="6418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C6116194-84AC-479A-AA3C-CD3ECAF1E211}"/>
                  </a:ext>
                </a:extLst>
              </p14:cNvPr>
              <p14:cNvContentPartPr/>
              <p14:nvPr/>
            </p14:nvContentPartPr>
            <p14:xfrm>
              <a:off x="212083" y="5255396"/>
              <a:ext cx="257040" cy="7236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C6116194-84AC-479A-AA3C-CD3ECAF1E211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194083" y="5237756"/>
                <a:ext cx="292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419" name="Ink 418">
                <a:extLst>
                  <a:ext uri="{FF2B5EF4-FFF2-40B4-BE49-F238E27FC236}">
                    <a16:creationId xmlns:a16="http://schemas.microsoft.com/office/drawing/2014/main" id="{590944F9-2B1B-4187-B7BA-536EB7882C89}"/>
                  </a:ext>
                </a:extLst>
              </p14:cNvPr>
              <p14:cNvContentPartPr/>
              <p14:nvPr/>
            </p14:nvContentPartPr>
            <p14:xfrm>
              <a:off x="219643" y="5399756"/>
              <a:ext cx="213840" cy="23400"/>
            </p14:xfrm>
          </p:contentPart>
        </mc:Choice>
        <mc:Fallback xmlns="">
          <p:pic>
            <p:nvPicPr>
              <p:cNvPr id="419" name="Ink 418">
                <a:extLst>
                  <a:ext uri="{FF2B5EF4-FFF2-40B4-BE49-F238E27FC236}">
                    <a16:creationId xmlns:a16="http://schemas.microsoft.com/office/drawing/2014/main" id="{590944F9-2B1B-4187-B7BA-536EB7882C89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202003" y="5382116"/>
                <a:ext cx="2494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2AA732C8-2C78-42CD-85B4-2F38123251A8}"/>
                  </a:ext>
                </a:extLst>
              </p14:cNvPr>
              <p14:cNvContentPartPr/>
              <p14:nvPr/>
            </p14:nvContentPartPr>
            <p14:xfrm>
              <a:off x="382723" y="5196716"/>
              <a:ext cx="197640" cy="32328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2AA732C8-2C78-42CD-85B4-2F38123251A8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365083" y="5178716"/>
                <a:ext cx="2332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01F9375D-0607-4CEB-8E90-BDFA7FD291EC}"/>
                  </a:ext>
                </a:extLst>
              </p14:cNvPr>
              <p14:cNvContentPartPr/>
              <p14:nvPr/>
            </p14:nvContentPartPr>
            <p14:xfrm>
              <a:off x="877723" y="5231996"/>
              <a:ext cx="39600" cy="34020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01F9375D-0607-4CEB-8E90-BDFA7FD291EC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60083" y="5214356"/>
                <a:ext cx="75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AE3A03D1-C2B5-417F-BA32-29CF28B1EAC7}"/>
                  </a:ext>
                </a:extLst>
              </p14:cNvPr>
              <p14:cNvContentPartPr/>
              <p14:nvPr/>
            </p14:nvContentPartPr>
            <p14:xfrm>
              <a:off x="887803" y="5165756"/>
              <a:ext cx="166320" cy="16740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AE3A03D1-C2B5-417F-BA32-29CF28B1EAC7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869803" y="5148116"/>
                <a:ext cx="2019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5CE6B633-055F-45F8-A36B-0F5240385556}"/>
                  </a:ext>
                </a:extLst>
              </p14:cNvPr>
              <p14:cNvContentPartPr/>
              <p14:nvPr/>
            </p14:nvContentPartPr>
            <p14:xfrm>
              <a:off x="1058083" y="5000516"/>
              <a:ext cx="1503000" cy="37116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5CE6B633-055F-45F8-A36B-0F5240385556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1040083" y="4982516"/>
                <a:ext cx="15386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4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4F1A6127-2C8E-4071-8B92-EA19A8A69097}"/>
                  </a:ext>
                </a:extLst>
              </p14:cNvPr>
              <p14:cNvContentPartPr/>
              <p14:nvPr/>
            </p14:nvContentPartPr>
            <p14:xfrm>
              <a:off x="2488363" y="5130116"/>
              <a:ext cx="190080" cy="6516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4F1A6127-2C8E-4071-8B92-EA19A8A69097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2470723" y="5112476"/>
                <a:ext cx="22572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6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3849DD6D-7201-4AC1-9677-579248565B24}"/>
                  </a:ext>
                </a:extLst>
              </p14:cNvPr>
              <p14:cNvContentPartPr/>
              <p14:nvPr/>
            </p14:nvContentPartPr>
            <p14:xfrm>
              <a:off x="2682043" y="5183396"/>
              <a:ext cx="439200" cy="18180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3849DD6D-7201-4AC1-9677-579248565B24}"/>
                  </a:ext>
                </a:extLst>
              </p:cNvPr>
              <p:cNvPicPr/>
              <p:nvPr/>
            </p:nvPicPr>
            <p:blipFill>
              <a:blip r:embed="rId507"/>
              <a:stretch>
                <a:fillRect/>
              </a:stretch>
            </p:blipFill>
            <p:spPr>
              <a:xfrm>
                <a:off x="2664403" y="5165396"/>
                <a:ext cx="4748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8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34975B7A-5453-4409-A2E4-24806C46D348}"/>
                  </a:ext>
                </a:extLst>
              </p14:cNvPr>
              <p14:cNvContentPartPr/>
              <p14:nvPr/>
            </p14:nvContentPartPr>
            <p14:xfrm>
              <a:off x="2961043" y="5069276"/>
              <a:ext cx="101520" cy="828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34975B7A-5453-4409-A2E4-24806C46D348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2943043" y="5051276"/>
                <a:ext cx="137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0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14F50C6B-9968-48D9-9D03-93FA1A9836A9}"/>
                  </a:ext>
                </a:extLst>
              </p14:cNvPr>
              <p14:cNvContentPartPr/>
              <p14:nvPr/>
            </p14:nvContentPartPr>
            <p14:xfrm>
              <a:off x="3151843" y="5126876"/>
              <a:ext cx="164520" cy="17064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14F50C6B-9968-48D9-9D03-93FA1A9836A9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3134203" y="5109236"/>
                <a:ext cx="200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2">
            <p14:nvContentPartPr>
              <p14:cNvPr id="433" name="Ink 432">
                <a:extLst>
                  <a:ext uri="{FF2B5EF4-FFF2-40B4-BE49-F238E27FC236}">
                    <a16:creationId xmlns:a16="http://schemas.microsoft.com/office/drawing/2014/main" id="{3468A89A-AE4C-4BE2-A570-F52F683623E5}"/>
                  </a:ext>
                </a:extLst>
              </p14:cNvPr>
              <p14:cNvContentPartPr/>
              <p14:nvPr/>
            </p14:nvContentPartPr>
            <p14:xfrm>
              <a:off x="3216643" y="5014556"/>
              <a:ext cx="689400" cy="246240"/>
            </p14:xfrm>
          </p:contentPart>
        </mc:Choice>
        <mc:Fallback xmlns="">
          <p:pic>
            <p:nvPicPr>
              <p:cNvPr id="433" name="Ink 432">
                <a:extLst>
                  <a:ext uri="{FF2B5EF4-FFF2-40B4-BE49-F238E27FC236}">
                    <a16:creationId xmlns:a16="http://schemas.microsoft.com/office/drawing/2014/main" id="{3468A89A-AE4C-4BE2-A570-F52F683623E5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3198643" y="4996916"/>
                <a:ext cx="7250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62981928-213D-454C-9C01-CCC83E67B93E}"/>
                  </a:ext>
                </a:extLst>
              </p14:cNvPr>
              <p14:cNvContentPartPr/>
              <p14:nvPr/>
            </p14:nvContentPartPr>
            <p14:xfrm>
              <a:off x="250243" y="5704316"/>
              <a:ext cx="17280" cy="23652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62981928-213D-454C-9C01-CCC83E67B93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232243" y="5686676"/>
                <a:ext cx="529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42B960D1-92F1-4401-8069-471F53835DBE}"/>
                  </a:ext>
                </a:extLst>
              </p14:cNvPr>
              <p14:cNvContentPartPr/>
              <p14:nvPr/>
            </p14:nvContentPartPr>
            <p14:xfrm>
              <a:off x="234763" y="5697836"/>
              <a:ext cx="201240" cy="27684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42B960D1-92F1-4401-8069-471F53835DBE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216763" y="5680196"/>
                <a:ext cx="2368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C88AF3CC-BBDB-4360-BDB1-AFBDA82F2A56}"/>
                  </a:ext>
                </a:extLst>
              </p14:cNvPr>
              <p14:cNvContentPartPr/>
              <p14:nvPr/>
            </p14:nvContentPartPr>
            <p14:xfrm>
              <a:off x="475963" y="5867396"/>
              <a:ext cx="155520" cy="1940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C88AF3CC-BBDB-4360-BDB1-AFBDA82F2A56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457963" y="5849756"/>
                <a:ext cx="1911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0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6B9A51D6-E564-40FD-88F8-B6E7B840F5D0}"/>
                  </a:ext>
                </a:extLst>
              </p14:cNvPr>
              <p14:cNvContentPartPr/>
              <p14:nvPr/>
            </p14:nvContentPartPr>
            <p14:xfrm>
              <a:off x="598363" y="6047396"/>
              <a:ext cx="56160" cy="8820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6B9A51D6-E564-40FD-88F8-B6E7B840F5D0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580723" y="6029756"/>
                <a:ext cx="918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0F52292B-B4FA-4E8B-B792-B2F747B87934}"/>
                  </a:ext>
                </a:extLst>
              </p14:cNvPr>
              <p14:cNvContentPartPr/>
              <p14:nvPr/>
            </p14:nvContentPartPr>
            <p14:xfrm>
              <a:off x="667843" y="5911316"/>
              <a:ext cx="2880" cy="756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0F52292B-B4FA-4E8B-B792-B2F747B87934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650203" y="5893316"/>
                <a:ext cx="38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456" name="Ink 455">
                <a:extLst>
                  <a:ext uri="{FF2B5EF4-FFF2-40B4-BE49-F238E27FC236}">
                    <a16:creationId xmlns:a16="http://schemas.microsoft.com/office/drawing/2014/main" id="{CAB5FECA-3FDC-4A76-A210-63B51310366F}"/>
                  </a:ext>
                </a:extLst>
              </p14:cNvPr>
              <p14:cNvContentPartPr/>
              <p14:nvPr/>
            </p14:nvContentPartPr>
            <p14:xfrm>
              <a:off x="504763" y="5503436"/>
              <a:ext cx="83520" cy="165960"/>
            </p14:xfrm>
          </p:contentPart>
        </mc:Choice>
        <mc:Fallback xmlns="">
          <p:pic>
            <p:nvPicPr>
              <p:cNvPr id="456" name="Ink 455">
                <a:extLst>
                  <a:ext uri="{FF2B5EF4-FFF2-40B4-BE49-F238E27FC236}">
                    <a16:creationId xmlns:a16="http://schemas.microsoft.com/office/drawing/2014/main" id="{CAB5FECA-3FDC-4A76-A210-63B51310366F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487123" y="5485796"/>
                <a:ext cx="1191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5EE5FC24-E959-45E9-B9E3-BAD7BBF4EB93}"/>
                  </a:ext>
                </a:extLst>
              </p14:cNvPr>
              <p14:cNvContentPartPr/>
              <p14:nvPr/>
            </p14:nvContentPartPr>
            <p14:xfrm>
              <a:off x="630043" y="5649236"/>
              <a:ext cx="51120" cy="10548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5EE5FC24-E959-45E9-B9E3-BAD7BBF4EB93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612403" y="5631596"/>
                <a:ext cx="86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755970D1-5B21-4EB3-82F5-EB9A5616AF01}"/>
                  </a:ext>
                </a:extLst>
              </p14:cNvPr>
              <p14:cNvContentPartPr/>
              <p14:nvPr/>
            </p14:nvContentPartPr>
            <p14:xfrm>
              <a:off x="666763" y="5568956"/>
              <a:ext cx="14400" cy="2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55970D1-5B21-4EB3-82F5-EB9A5616AF01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648763" y="5550956"/>
                <a:ext cx="50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17FD8EBB-904D-479A-9DF2-44535C015385}"/>
                  </a:ext>
                </a:extLst>
              </p14:cNvPr>
              <p14:cNvContentPartPr/>
              <p14:nvPr/>
            </p14:nvContentPartPr>
            <p14:xfrm>
              <a:off x="948283" y="5570756"/>
              <a:ext cx="77760" cy="30204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17FD8EBB-904D-479A-9DF2-44535C015385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930283" y="5552756"/>
                <a:ext cx="11340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22AC9609-D924-4860-9DBA-2EEE2AE0CFE5}"/>
                  </a:ext>
                </a:extLst>
              </p14:cNvPr>
              <p14:cNvContentPartPr/>
              <p14:nvPr/>
            </p14:nvContentPartPr>
            <p14:xfrm>
              <a:off x="1071763" y="5635916"/>
              <a:ext cx="152640" cy="16308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22AC9609-D924-4860-9DBA-2EEE2AE0CFE5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1053763" y="5617916"/>
                <a:ext cx="188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6C09FC51-B79B-4D06-AD7F-A03F1E396AF1}"/>
                  </a:ext>
                </a:extLst>
              </p14:cNvPr>
              <p14:cNvContentPartPr/>
              <p14:nvPr/>
            </p14:nvContentPartPr>
            <p14:xfrm>
              <a:off x="1217203" y="5774516"/>
              <a:ext cx="59400" cy="889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6C09FC51-B79B-4D06-AD7F-A03F1E396AF1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199563" y="5756876"/>
                <a:ext cx="950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0EE9DB81-965E-4D1A-B6A4-8FA310C3151A}"/>
                  </a:ext>
                </a:extLst>
              </p14:cNvPr>
              <p14:cNvContentPartPr/>
              <p14:nvPr/>
            </p14:nvContentPartPr>
            <p14:xfrm>
              <a:off x="1403323" y="5597036"/>
              <a:ext cx="164880" cy="19728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0EE9DB81-965E-4D1A-B6A4-8FA310C3151A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1385683" y="5579036"/>
                <a:ext cx="2005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E226E24C-2535-4CC2-923C-F270ABAAA3FA}"/>
                  </a:ext>
                </a:extLst>
              </p14:cNvPr>
              <p14:cNvContentPartPr/>
              <p14:nvPr/>
            </p14:nvContentPartPr>
            <p14:xfrm>
              <a:off x="1491163" y="5723396"/>
              <a:ext cx="121320" cy="10584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E226E24C-2535-4CC2-923C-F270ABAAA3FA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1473523" y="5705396"/>
                <a:ext cx="1569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803090D1-CEC0-47F5-99B8-581BDB41F7E1}"/>
                  </a:ext>
                </a:extLst>
              </p14:cNvPr>
              <p14:cNvContentPartPr/>
              <p14:nvPr/>
            </p14:nvContentPartPr>
            <p14:xfrm>
              <a:off x="1661443" y="5511356"/>
              <a:ext cx="125640" cy="8640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803090D1-CEC0-47F5-99B8-581BDB41F7E1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1643803" y="5493356"/>
                <a:ext cx="1612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4EE5D2CF-3CC5-4BDA-B82C-FDDC24BCB942}"/>
                  </a:ext>
                </a:extLst>
              </p14:cNvPr>
              <p14:cNvContentPartPr/>
              <p14:nvPr/>
            </p14:nvContentPartPr>
            <p14:xfrm>
              <a:off x="1744603" y="5542316"/>
              <a:ext cx="159480" cy="40032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4EE5D2CF-3CC5-4BDA-B82C-FDDC24BCB942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1726603" y="5524676"/>
                <a:ext cx="19512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F4A354E5-4440-4B4F-9600-CF09A40C2597}"/>
                  </a:ext>
                </a:extLst>
              </p14:cNvPr>
              <p14:cNvContentPartPr/>
              <p14:nvPr/>
            </p14:nvContentPartPr>
            <p14:xfrm>
              <a:off x="2115763" y="5622596"/>
              <a:ext cx="3960" cy="1728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F4A354E5-4440-4B4F-9600-CF09A40C2597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2097763" y="5604956"/>
                <a:ext cx="39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20A4381B-1525-4468-9FF2-D8B8EC0400C4}"/>
                  </a:ext>
                </a:extLst>
              </p14:cNvPr>
              <p14:cNvContentPartPr/>
              <p14:nvPr/>
            </p14:nvContentPartPr>
            <p14:xfrm>
              <a:off x="2072923" y="5803316"/>
              <a:ext cx="42840" cy="2664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20A4381B-1525-4468-9FF2-D8B8EC0400C4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2054923" y="5785316"/>
                <a:ext cx="784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2FCA5AA2-4D1F-4082-810F-81CF105DDE6F}"/>
                  </a:ext>
                </a:extLst>
              </p14:cNvPr>
              <p14:cNvContentPartPr/>
              <p14:nvPr/>
            </p14:nvContentPartPr>
            <p14:xfrm>
              <a:off x="2368123" y="5531516"/>
              <a:ext cx="424440" cy="25524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FCA5AA2-4D1F-4082-810F-81CF105DDE6F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2350123" y="5513516"/>
                <a:ext cx="46008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D6684F93-E08F-4D34-8BD0-B8788F5DD248}"/>
                  </a:ext>
                </a:extLst>
              </p14:cNvPr>
              <p14:cNvContentPartPr/>
              <p14:nvPr/>
            </p14:nvContentPartPr>
            <p14:xfrm>
              <a:off x="2866363" y="5608556"/>
              <a:ext cx="394560" cy="13104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D6684F93-E08F-4D34-8BD0-B8788F5DD248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2848363" y="5590916"/>
                <a:ext cx="43020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CB4135DE-D204-4477-A33A-BFC2FD7CED70}"/>
                  </a:ext>
                </a:extLst>
              </p14:cNvPr>
              <p14:cNvContentPartPr/>
              <p14:nvPr/>
            </p14:nvContentPartPr>
            <p14:xfrm>
              <a:off x="3214843" y="5527556"/>
              <a:ext cx="1440" cy="4428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CB4135DE-D204-4477-A33A-BFC2FD7CED70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3196843" y="5509556"/>
                <a:ext cx="370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F1AC3E90-7893-4CE9-B4F7-5295543C9492}"/>
                  </a:ext>
                </a:extLst>
              </p14:cNvPr>
              <p14:cNvContentPartPr/>
              <p14:nvPr/>
            </p14:nvContentPartPr>
            <p14:xfrm>
              <a:off x="3284323" y="5506676"/>
              <a:ext cx="421920" cy="25740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F1AC3E90-7893-4CE9-B4F7-5295543C9492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3266683" y="5488676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438" name="Ink 437">
                <a:extLst>
                  <a:ext uri="{FF2B5EF4-FFF2-40B4-BE49-F238E27FC236}">
                    <a16:creationId xmlns:a16="http://schemas.microsoft.com/office/drawing/2014/main" id="{018B9D06-5650-41C5-9E15-1A1343B4FE51}"/>
                  </a:ext>
                </a:extLst>
              </p14:cNvPr>
              <p14:cNvContentPartPr/>
              <p14:nvPr/>
            </p14:nvContentPartPr>
            <p14:xfrm>
              <a:off x="4866163" y="4937516"/>
              <a:ext cx="223920" cy="351720"/>
            </p14:xfrm>
          </p:contentPart>
        </mc:Choice>
        <mc:Fallback xmlns="">
          <p:pic>
            <p:nvPicPr>
              <p:cNvPr id="438" name="Ink 437">
                <a:extLst>
                  <a:ext uri="{FF2B5EF4-FFF2-40B4-BE49-F238E27FC236}">
                    <a16:creationId xmlns:a16="http://schemas.microsoft.com/office/drawing/2014/main" id="{018B9D06-5650-41C5-9E15-1A1343B4FE51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4848523" y="4919876"/>
                <a:ext cx="259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DF3AA51D-90B1-4CD3-9C66-A093D59ACFBC}"/>
                  </a:ext>
                </a:extLst>
              </p14:cNvPr>
              <p14:cNvContentPartPr/>
              <p14:nvPr/>
            </p14:nvContentPartPr>
            <p14:xfrm>
              <a:off x="5070643" y="5001236"/>
              <a:ext cx="653400" cy="34416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DF3AA51D-90B1-4CD3-9C66-A093D59ACFBC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5052643" y="4983596"/>
                <a:ext cx="6890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0760BA29-A0C1-4866-B4D2-E833219E20C6}"/>
                  </a:ext>
                </a:extLst>
              </p14:cNvPr>
              <p14:cNvContentPartPr/>
              <p14:nvPr/>
            </p14:nvContentPartPr>
            <p14:xfrm>
              <a:off x="5715403" y="4833116"/>
              <a:ext cx="838080" cy="32004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0760BA29-A0C1-4866-B4D2-E833219E20C6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5697403" y="4815116"/>
                <a:ext cx="87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2F88B811-E444-4F74-B348-142AB298C700}"/>
                  </a:ext>
                </a:extLst>
              </p14:cNvPr>
              <p14:cNvContentPartPr/>
              <p14:nvPr/>
            </p14:nvContentPartPr>
            <p14:xfrm>
              <a:off x="6444403" y="4971356"/>
              <a:ext cx="263520" cy="7308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2F88B811-E444-4F74-B348-142AB298C700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6426763" y="4953716"/>
                <a:ext cx="2991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444BB16C-2C37-4F75-A377-89E77FB83605}"/>
                  </a:ext>
                </a:extLst>
              </p14:cNvPr>
              <p14:cNvContentPartPr/>
              <p14:nvPr/>
            </p14:nvContentPartPr>
            <p14:xfrm>
              <a:off x="6670843" y="4789916"/>
              <a:ext cx="393480" cy="33696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444BB16C-2C37-4F75-A377-89E77FB83605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6652843" y="4772276"/>
                <a:ext cx="42912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6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C8767C70-8375-4DDB-91F2-F41F4485BAA3}"/>
                  </a:ext>
                </a:extLst>
              </p14:cNvPr>
              <p14:cNvContentPartPr/>
              <p14:nvPr/>
            </p14:nvContentPartPr>
            <p14:xfrm>
              <a:off x="6900883" y="5008436"/>
              <a:ext cx="366840" cy="7488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C8767C70-8375-4DDB-91F2-F41F4485BAA3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6882883" y="4990796"/>
                <a:ext cx="4024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8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05F3469E-A531-4D36-B0BB-E49FDC2CB3A9}"/>
                  </a:ext>
                </a:extLst>
              </p14:cNvPr>
              <p14:cNvContentPartPr/>
              <p14:nvPr/>
            </p14:nvContentPartPr>
            <p14:xfrm>
              <a:off x="7159363" y="4879556"/>
              <a:ext cx="513000" cy="22104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05F3469E-A531-4D36-B0BB-E49FDC2CB3A9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7141363" y="4861556"/>
                <a:ext cx="548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446" name="Ink 445">
                <a:extLst>
                  <a:ext uri="{FF2B5EF4-FFF2-40B4-BE49-F238E27FC236}">
                    <a16:creationId xmlns:a16="http://schemas.microsoft.com/office/drawing/2014/main" id="{76611DB0-1BDA-42ED-88B5-AE85EE8CAEC4}"/>
                  </a:ext>
                </a:extLst>
              </p14:cNvPr>
              <p14:cNvContentPartPr/>
              <p14:nvPr/>
            </p14:nvContentPartPr>
            <p14:xfrm>
              <a:off x="7992403" y="4684076"/>
              <a:ext cx="893160" cy="452880"/>
            </p14:xfrm>
          </p:contentPart>
        </mc:Choice>
        <mc:Fallback xmlns="">
          <p:pic>
            <p:nvPicPr>
              <p:cNvPr id="446" name="Ink 445">
                <a:extLst>
                  <a:ext uri="{FF2B5EF4-FFF2-40B4-BE49-F238E27FC236}">
                    <a16:creationId xmlns:a16="http://schemas.microsoft.com/office/drawing/2014/main" id="{76611DB0-1BDA-42ED-88B5-AE85EE8CAEC4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7974403" y="4666436"/>
                <a:ext cx="9288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787CAAEA-3B1C-49E8-B5B0-F23DB5D096BB}"/>
                  </a:ext>
                </a:extLst>
              </p14:cNvPr>
              <p14:cNvContentPartPr/>
              <p14:nvPr/>
            </p14:nvContentPartPr>
            <p14:xfrm>
              <a:off x="8842363" y="4863356"/>
              <a:ext cx="262800" cy="12204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787CAAEA-3B1C-49E8-B5B0-F23DB5D096BB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824723" y="4845716"/>
                <a:ext cx="2984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588BA1AA-4044-49B8-9CB2-68C105B8D94E}"/>
                  </a:ext>
                </a:extLst>
              </p14:cNvPr>
              <p14:cNvContentPartPr/>
              <p14:nvPr/>
            </p14:nvContentPartPr>
            <p14:xfrm>
              <a:off x="9004723" y="4755356"/>
              <a:ext cx="633960" cy="24228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588BA1AA-4044-49B8-9CB2-68C105B8D94E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8986723" y="4737716"/>
                <a:ext cx="6696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E59BA235-98C6-4406-A052-61C334CDCE9D}"/>
                  </a:ext>
                </a:extLst>
              </p14:cNvPr>
              <p14:cNvContentPartPr/>
              <p14:nvPr/>
            </p14:nvContentPartPr>
            <p14:xfrm>
              <a:off x="3950323" y="5528276"/>
              <a:ext cx="85680" cy="24588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E59BA235-98C6-4406-A052-61C334CDCE9D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3932323" y="5510636"/>
                <a:ext cx="121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2A40CBC4-8B0F-48B6-8E5B-EDE0652074BB}"/>
                  </a:ext>
                </a:extLst>
              </p14:cNvPr>
              <p14:cNvContentPartPr/>
              <p14:nvPr/>
            </p14:nvContentPartPr>
            <p14:xfrm>
              <a:off x="3960763" y="5548076"/>
              <a:ext cx="374400" cy="163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2A40CBC4-8B0F-48B6-8E5B-EDE0652074BB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3942763" y="5530076"/>
                <a:ext cx="4100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9772FEF4-BA4D-4B37-990C-509F98767814}"/>
                  </a:ext>
                </a:extLst>
              </p14:cNvPr>
              <p14:cNvContentPartPr/>
              <p14:nvPr/>
            </p14:nvContentPartPr>
            <p14:xfrm>
              <a:off x="4581763" y="5580476"/>
              <a:ext cx="37080" cy="23256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9772FEF4-BA4D-4B37-990C-509F98767814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4563763" y="5562836"/>
                <a:ext cx="727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E6538AEB-730F-46B8-AE8E-A2C48CFC6D18}"/>
                  </a:ext>
                </a:extLst>
              </p14:cNvPr>
              <p14:cNvContentPartPr/>
              <p14:nvPr/>
            </p14:nvContentPartPr>
            <p14:xfrm>
              <a:off x="4594363" y="5561036"/>
              <a:ext cx="470520" cy="14796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E6538AEB-730F-46B8-AE8E-A2C48CFC6D18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4576723" y="5543396"/>
                <a:ext cx="5061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D1B06BA4-00B0-49AD-9DD2-8A314905D67F}"/>
                  </a:ext>
                </a:extLst>
              </p14:cNvPr>
              <p14:cNvContentPartPr/>
              <p14:nvPr/>
            </p14:nvContentPartPr>
            <p14:xfrm>
              <a:off x="5097643" y="5393636"/>
              <a:ext cx="691200" cy="28836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D1B06BA4-00B0-49AD-9DD2-8A314905D67F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5079643" y="5375636"/>
                <a:ext cx="7268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11A3B983-E18F-43F2-B1A6-0F46383DE7AD}"/>
                  </a:ext>
                </a:extLst>
              </p14:cNvPr>
              <p14:cNvContentPartPr/>
              <p14:nvPr/>
            </p14:nvContentPartPr>
            <p14:xfrm>
              <a:off x="5716483" y="5445836"/>
              <a:ext cx="12600" cy="7560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11A3B983-E18F-43F2-B1A6-0F46383DE7AD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5698483" y="5427836"/>
                <a:ext cx="4824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8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4C58776D-DBB8-44AC-8EB4-0F7E36EE4087}"/>
                  </a:ext>
                </a:extLst>
              </p14:cNvPr>
              <p14:cNvContentPartPr/>
              <p14:nvPr/>
            </p14:nvContentPartPr>
            <p14:xfrm>
              <a:off x="5766523" y="5355836"/>
              <a:ext cx="383760" cy="32976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4C58776D-DBB8-44AC-8EB4-0F7E36EE4087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5748523" y="5337836"/>
                <a:ext cx="4194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CFA2FE49-2858-4ACD-96F8-3942AB7F8435}"/>
                  </a:ext>
                </a:extLst>
              </p14:cNvPr>
              <p14:cNvContentPartPr/>
              <p14:nvPr/>
            </p14:nvContentPartPr>
            <p14:xfrm>
              <a:off x="6072163" y="5490836"/>
              <a:ext cx="19800" cy="8460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CFA2FE49-2858-4ACD-96F8-3942AB7F8435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6054523" y="5472836"/>
                <a:ext cx="55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118B625A-70BC-427D-B61B-2EF8A78BFEDF}"/>
                  </a:ext>
                </a:extLst>
              </p14:cNvPr>
              <p14:cNvContentPartPr/>
              <p14:nvPr/>
            </p14:nvContentPartPr>
            <p14:xfrm>
              <a:off x="6096643" y="5360156"/>
              <a:ext cx="188280" cy="29664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118B625A-70BC-427D-B61B-2EF8A78BFEDF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6078643" y="5342156"/>
                <a:ext cx="2239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9ADB3C68-448D-4073-BD99-0811CF28C7D2}"/>
                  </a:ext>
                </a:extLst>
              </p14:cNvPr>
              <p14:cNvContentPartPr/>
              <p14:nvPr/>
            </p14:nvContentPartPr>
            <p14:xfrm>
              <a:off x="6231283" y="5538716"/>
              <a:ext cx="299160" cy="21600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9ADB3C68-448D-4073-BD99-0811CF28C7D2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6213283" y="5521076"/>
                <a:ext cx="33480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4441070A-3430-42C5-8E4A-720060939A5A}"/>
                  </a:ext>
                </a:extLst>
              </p14:cNvPr>
              <p14:cNvContentPartPr/>
              <p14:nvPr/>
            </p14:nvContentPartPr>
            <p14:xfrm>
              <a:off x="6799003" y="5415596"/>
              <a:ext cx="302040" cy="35388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4441070A-3430-42C5-8E4A-720060939A5A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6781003" y="5397956"/>
                <a:ext cx="337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4C1C8A56-9959-4F19-BCAA-248AE0913872}"/>
                  </a:ext>
                </a:extLst>
              </p14:cNvPr>
              <p14:cNvContentPartPr/>
              <p14:nvPr/>
            </p14:nvContentPartPr>
            <p14:xfrm>
              <a:off x="7306243" y="5356916"/>
              <a:ext cx="242640" cy="38376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4C1C8A56-9959-4F19-BCAA-248AE0913872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7288243" y="5338916"/>
                <a:ext cx="278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F676815D-1954-44C1-BD8D-10F73FCA6D28}"/>
                  </a:ext>
                </a:extLst>
              </p14:cNvPr>
              <p14:cNvContentPartPr/>
              <p14:nvPr/>
            </p14:nvContentPartPr>
            <p14:xfrm>
              <a:off x="7436923" y="5343956"/>
              <a:ext cx="697320" cy="25128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F676815D-1954-44C1-BD8D-10F73FCA6D28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7419283" y="5325956"/>
                <a:ext cx="7329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2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F3B8BD0C-2824-4AEB-AD76-A8AA448D670E}"/>
                  </a:ext>
                </a:extLst>
              </p14:cNvPr>
              <p14:cNvContentPartPr/>
              <p14:nvPr/>
            </p14:nvContentPartPr>
            <p14:xfrm>
              <a:off x="8051443" y="5413436"/>
              <a:ext cx="464760" cy="29700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F3B8BD0C-2824-4AEB-AD76-A8AA448D670E}"/>
                  </a:ext>
                </a:extLst>
              </p:cNvPr>
              <p:cNvPicPr/>
              <p:nvPr/>
            </p:nvPicPr>
            <p:blipFill>
              <a:blip r:embed="rId603"/>
              <a:stretch>
                <a:fillRect/>
              </a:stretch>
            </p:blipFill>
            <p:spPr>
              <a:xfrm>
                <a:off x="8033803" y="5395436"/>
                <a:ext cx="5004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4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BB9E3652-5AD8-46E3-9D55-D90F3BAB78AD}"/>
                  </a:ext>
                </a:extLst>
              </p14:cNvPr>
              <p14:cNvContentPartPr/>
              <p14:nvPr/>
            </p14:nvContentPartPr>
            <p14:xfrm>
              <a:off x="8723563" y="5457356"/>
              <a:ext cx="205200" cy="110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BB9E3652-5AD8-46E3-9D55-D90F3BAB78AD}"/>
                  </a:ext>
                </a:extLst>
              </p:cNvPr>
              <p:cNvPicPr/>
              <p:nvPr/>
            </p:nvPicPr>
            <p:blipFill>
              <a:blip r:embed="rId605"/>
              <a:stretch>
                <a:fillRect/>
              </a:stretch>
            </p:blipFill>
            <p:spPr>
              <a:xfrm>
                <a:off x="8705563" y="5439356"/>
                <a:ext cx="2408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D8050C7A-A563-4C50-A195-0B00EEB302E7}"/>
                  </a:ext>
                </a:extLst>
              </p14:cNvPr>
              <p14:cNvContentPartPr/>
              <p14:nvPr/>
            </p14:nvContentPartPr>
            <p14:xfrm>
              <a:off x="9067003" y="5317676"/>
              <a:ext cx="736560" cy="24264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D8050C7A-A563-4C50-A195-0B00EEB302E7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9049363" y="5300036"/>
                <a:ext cx="7722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0C7A6B90-6181-4B56-B343-74DCC3661615}"/>
                  </a:ext>
                </a:extLst>
              </p14:cNvPr>
              <p14:cNvContentPartPr/>
              <p14:nvPr/>
            </p14:nvContentPartPr>
            <p14:xfrm>
              <a:off x="9785203" y="5456996"/>
              <a:ext cx="141120" cy="12096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0C7A6B90-6181-4B56-B343-74DCC3661615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9767563" y="5438996"/>
                <a:ext cx="176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927703B4-6965-425F-932E-959A7B7905B7}"/>
                  </a:ext>
                </a:extLst>
              </p14:cNvPr>
              <p14:cNvContentPartPr/>
              <p14:nvPr/>
            </p14:nvContentPartPr>
            <p14:xfrm>
              <a:off x="229363" y="6157556"/>
              <a:ext cx="152640" cy="20016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927703B4-6965-425F-932E-959A7B7905B7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211363" y="6139916"/>
                <a:ext cx="1882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2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E0F10CB6-26B1-4663-A3A2-CFD6D89DE075}"/>
                  </a:ext>
                </a:extLst>
              </p14:cNvPr>
              <p14:cNvContentPartPr/>
              <p14:nvPr/>
            </p14:nvContentPartPr>
            <p14:xfrm>
              <a:off x="427363" y="6344036"/>
              <a:ext cx="50040" cy="15012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E0F10CB6-26B1-4663-A3A2-CFD6D89DE075}"/>
                  </a:ext>
                </a:extLst>
              </p:cNvPr>
              <p:cNvPicPr/>
              <p:nvPr/>
            </p:nvPicPr>
            <p:blipFill>
              <a:blip r:embed="rId613"/>
              <a:stretch>
                <a:fillRect/>
              </a:stretch>
            </p:blipFill>
            <p:spPr>
              <a:xfrm>
                <a:off x="409723" y="6326036"/>
                <a:ext cx="856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4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0BEA22B9-9487-4204-B2AD-64338EC53053}"/>
                  </a:ext>
                </a:extLst>
              </p14:cNvPr>
              <p14:cNvContentPartPr/>
              <p14:nvPr/>
            </p14:nvContentPartPr>
            <p14:xfrm>
              <a:off x="471283" y="6214796"/>
              <a:ext cx="1440" cy="468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0BEA22B9-9487-4204-B2AD-64338EC53053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453643" y="6196796"/>
                <a:ext cx="37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6">
            <p14:nvContentPartPr>
              <p14:cNvPr id="500" name="Ink 499">
                <a:extLst>
                  <a:ext uri="{FF2B5EF4-FFF2-40B4-BE49-F238E27FC236}">
                    <a16:creationId xmlns:a16="http://schemas.microsoft.com/office/drawing/2014/main" id="{15750BF8-03E8-4870-9E4D-902774C98ABA}"/>
                  </a:ext>
                </a:extLst>
              </p14:cNvPr>
              <p14:cNvContentPartPr/>
              <p14:nvPr/>
            </p14:nvContentPartPr>
            <p14:xfrm>
              <a:off x="916603" y="6186716"/>
              <a:ext cx="271440" cy="153720"/>
            </p14:xfrm>
          </p:contentPart>
        </mc:Choice>
        <mc:Fallback xmlns="">
          <p:pic>
            <p:nvPicPr>
              <p:cNvPr id="500" name="Ink 499">
                <a:extLst>
                  <a:ext uri="{FF2B5EF4-FFF2-40B4-BE49-F238E27FC236}">
                    <a16:creationId xmlns:a16="http://schemas.microsoft.com/office/drawing/2014/main" id="{15750BF8-03E8-4870-9E4D-902774C98ABA}"/>
                  </a:ext>
                </a:extLst>
              </p:cNvPr>
              <p:cNvPicPr/>
              <p:nvPr/>
            </p:nvPicPr>
            <p:blipFill>
              <a:blip r:embed="rId617"/>
              <a:stretch>
                <a:fillRect/>
              </a:stretch>
            </p:blipFill>
            <p:spPr>
              <a:xfrm>
                <a:off x="898963" y="6168716"/>
                <a:ext cx="3070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8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7F4EFB59-F2B8-4DE4-9FC9-5DD5F9BCF464}"/>
                  </a:ext>
                </a:extLst>
              </p14:cNvPr>
              <p14:cNvContentPartPr/>
              <p14:nvPr/>
            </p14:nvContentPartPr>
            <p14:xfrm>
              <a:off x="1109563" y="6129836"/>
              <a:ext cx="395280" cy="24588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7F4EFB59-F2B8-4DE4-9FC9-5DD5F9BCF464}"/>
                  </a:ext>
                </a:extLst>
              </p:cNvPr>
              <p:cNvPicPr/>
              <p:nvPr/>
            </p:nvPicPr>
            <p:blipFill>
              <a:blip r:embed="rId619"/>
              <a:stretch>
                <a:fillRect/>
              </a:stretch>
            </p:blipFill>
            <p:spPr>
              <a:xfrm>
                <a:off x="1091923" y="6112196"/>
                <a:ext cx="4309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0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13B330E6-B580-4CFB-82AA-DE2AACA7EBE7}"/>
                  </a:ext>
                </a:extLst>
              </p14:cNvPr>
              <p14:cNvContentPartPr/>
              <p14:nvPr/>
            </p14:nvContentPartPr>
            <p14:xfrm>
              <a:off x="1807963" y="6121916"/>
              <a:ext cx="401760" cy="16740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13B330E6-B580-4CFB-82AA-DE2AACA7EBE7}"/>
                  </a:ext>
                </a:extLst>
              </p:cNvPr>
              <p:cNvPicPr/>
              <p:nvPr/>
            </p:nvPicPr>
            <p:blipFill>
              <a:blip r:embed="rId621"/>
              <a:stretch>
                <a:fillRect/>
              </a:stretch>
            </p:blipFill>
            <p:spPr>
              <a:xfrm>
                <a:off x="1790323" y="6103916"/>
                <a:ext cx="4374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2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793FD18B-D2EB-483A-A7C5-E37888121503}"/>
                  </a:ext>
                </a:extLst>
              </p14:cNvPr>
              <p14:cNvContentPartPr/>
              <p14:nvPr/>
            </p14:nvContentPartPr>
            <p14:xfrm>
              <a:off x="2234563" y="6108236"/>
              <a:ext cx="234000" cy="11628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793FD18B-D2EB-483A-A7C5-E37888121503}"/>
                  </a:ext>
                </a:extLst>
              </p:cNvPr>
              <p:cNvPicPr/>
              <p:nvPr/>
            </p:nvPicPr>
            <p:blipFill>
              <a:blip r:embed="rId623"/>
              <a:stretch>
                <a:fillRect/>
              </a:stretch>
            </p:blipFill>
            <p:spPr>
              <a:xfrm>
                <a:off x="2216923" y="6090236"/>
                <a:ext cx="2696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4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50921BD0-F254-46A0-91A9-93F5D8F92E70}"/>
                  </a:ext>
                </a:extLst>
              </p14:cNvPr>
              <p14:cNvContentPartPr/>
              <p14:nvPr/>
            </p14:nvContentPartPr>
            <p14:xfrm>
              <a:off x="2599603" y="6184196"/>
              <a:ext cx="18000" cy="720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50921BD0-F254-46A0-91A9-93F5D8F92E70}"/>
                  </a:ext>
                </a:extLst>
              </p:cNvPr>
              <p:cNvPicPr/>
              <p:nvPr/>
            </p:nvPicPr>
            <p:blipFill>
              <a:blip r:embed="rId625"/>
              <a:stretch>
                <a:fillRect/>
              </a:stretch>
            </p:blipFill>
            <p:spPr>
              <a:xfrm>
                <a:off x="2581603" y="6166196"/>
                <a:ext cx="536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6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2F217C96-0F61-45DC-B29C-1E554153985F}"/>
                  </a:ext>
                </a:extLst>
              </p14:cNvPr>
              <p14:cNvContentPartPr/>
              <p14:nvPr/>
            </p14:nvContentPartPr>
            <p14:xfrm>
              <a:off x="2842603" y="5992676"/>
              <a:ext cx="210240" cy="35388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2F217C96-0F61-45DC-B29C-1E554153985F}"/>
                  </a:ext>
                </a:extLst>
              </p:cNvPr>
              <p:cNvPicPr/>
              <p:nvPr/>
            </p:nvPicPr>
            <p:blipFill>
              <a:blip r:embed="rId627"/>
              <a:stretch>
                <a:fillRect/>
              </a:stretch>
            </p:blipFill>
            <p:spPr>
              <a:xfrm>
                <a:off x="2824603" y="5975036"/>
                <a:ext cx="2458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8">
            <p14:nvContentPartPr>
              <p14:cNvPr id="506" name="Ink 505">
                <a:extLst>
                  <a:ext uri="{FF2B5EF4-FFF2-40B4-BE49-F238E27FC236}">
                    <a16:creationId xmlns:a16="http://schemas.microsoft.com/office/drawing/2014/main" id="{AFAB72D5-7241-4EC4-9EE5-D174C44F4BD2}"/>
                  </a:ext>
                </a:extLst>
              </p14:cNvPr>
              <p14:cNvContentPartPr/>
              <p14:nvPr/>
            </p14:nvContentPartPr>
            <p14:xfrm>
              <a:off x="3028003" y="6081956"/>
              <a:ext cx="412920" cy="156960"/>
            </p14:xfrm>
          </p:contentPart>
        </mc:Choice>
        <mc:Fallback xmlns="">
          <p:pic>
            <p:nvPicPr>
              <p:cNvPr id="506" name="Ink 505">
                <a:extLst>
                  <a:ext uri="{FF2B5EF4-FFF2-40B4-BE49-F238E27FC236}">
                    <a16:creationId xmlns:a16="http://schemas.microsoft.com/office/drawing/2014/main" id="{AFAB72D5-7241-4EC4-9EE5-D174C44F4BD2}"/>
                  </a:ext>
                </a:extLst>
              </p:cNvPr>
              <p:cNvPicPr/>
              <p:nvPr/>
            </p:nvPicPr>
            <p:blipFill>
              <a:blip r:embed="rId629"/>
              <a:stretch>
                <a:fillRect/>
              </a:stretch>
            </p:blipFill>
            <p:spPr>
              <a:xfrm>
                <a:off x="3010363" y="6063956"/>
                <a:ext cx="4485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8B4C48FD-EBE0-4071-8FD7-92079BC04E34}"/>
                  </a:ext>
                </a:extLst>
              </p14:cNvPr>
              <p14:cNvContentPartPr/>
              <p14:nvPr/>
            </p14:nvContentPartPr>
            <p14:xfrm>
              <a:off x="3506803" y="5918516"/>
              <a:ext cx="227160" cy="32112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8B4C48FD-EBE0-4071-8FD7-92079BC04E34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3488803" y="5900516"/>
                <a:ext cx="262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2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50AA61B6-A012-43EA-8B2A-BDB9B564C5DA}"/>
                  </a:ext>
                </a:extLst>
              </p14:cNvPr>
              <p14:cNvContentPartPr/>
              <p14:nvPr/>
            </p14:nvContentPartPr>
            <p14:xfrm>
              <a:off x="3681763" y="6077996"/>
              <a:ext cx="326880" cy="10116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50AA61B6-A012-43EA-8B2A-BDB9B564C5DA}"/>
                  </a:ext>
                </a:extLst>
              </p:cNvPr>
              <p:cNvPicPr/>
              <p:nvPr/>
            </p:nvPicPr>
            <p:blipFill>
              <a:blip r:embed="rId633"/>
              <a:stretch>
                <a:fillRect/>
              </a:stretch>
            </p:blipFill>
            <p:spPr>
              <a:xfrm>
                <a:off x="3663763" y="6060356"/>
                <a:ext cx="36252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36DDF76C-2CFE-4FC5-B918-187A791EAE0B}"/>
                  </a:ext>
                </a:extLst>
              </p14:cNvPr>
              <p14:cNvContentPartPr/>
              <p14:nvPr/>
            </p14:nvContentPartPr>
            <p14:xfrm>
              <a:off x="3901723" y="5949836"/>
              <a:ext cx="224640" cy="22356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36DDF76C-2CFE-4FC5-B918-187A791EAE0B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3883723" y="5931836"/>
                <a:ext cx="2602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6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BAF20DEB-D3FD-43A2-932F-D9F8D3B1A9DD}"/>
                  </a:ext>
                </a:extLst>
              </p14:cNvPr>
              <p14:cNvContentPartPr/>
              <p14:nvPr/>
            </p14:nvContentPartPr>
            <p14:xfrm>
              <a:off x="4072723" y="6062156"/>
              <a:ext cx="320040" cy="11700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BAF20DEB-D3FD-43A2-932F-D9F8D3B1A9DD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4055083" y="6044156"/>
                <a:ext cx="3556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8">
            <p14:nvContentPartPr>
              <p14:cNvPr id="512" name="Ink 511">
                <a:extLst>
                  <a:ext uri="{FF2B5EF4-FFF2-40B4-BE49-F238E27FC236}">
                    <a16:creationId xmlns:a16="http://schemas.microsoft.com/office/drawing/2014/main" id="{A3AF67DF-8CD2-4E21-914B-07764B7E95D3}"/>
                  </a:ext>
                </a:extLst>
              </p14:cNvPr>
              <p14:cNvContentPartPr/>
              <p14:nvPr/>
            </p14:nvContentPartPr>
            <p14:xfrm>
              <a:off x="4678963" y="6053516"/>
              <a:ext cx="190800" cy="147960"/>
            </p14:xfrm>
          </p:contentPart>
        </mc:Choice>
        <mc:Fallback xmlns="">
          <p:pic>
            <p:nvPicPr>
              <p:cNvPr id="512" name="Ink 511">
                <a:extLst>
                  <a:ext uri="{FF2B5EF4-FFF2-40B4-BE49-F238E27FC236}">
                    <a16:creationId xmlns:a16="http://schemas.microsoft.com/office/drawing/2014/main" id="{A3AF67DF-8CD2-4E21-914B-07764B7E95D3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4660963" y="6035876"/>
                <a:ext cx="22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E4CE4A79-403B-4DE1-9622-3751445CDAC9}"/>
                  </a:ext>
                </a:extLst>
              </p14:cNvPr>
              <p14:cNvContentPartPr/>
              <p14:nvPr/>
            </p14:nvContentPartPr>
            <p14:xfrm>
              <a:off x="4961563" y="6049196"/>
              <a:ext cx="121320" cy="1548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E4CE4A79-403B-4DE1-9622-3751445CDAC9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943563" y="6031556"/>
                <a:ext cx="156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2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00208E03-7696-4F39-B48F-B15E141B6B6A}"/>
                  </a:ext>
                </a:extLst>
              </p14:cNvPr>
              <p14:cNvContentPartPr/>
              <p14:nvPr/>
            </p14:nvContentPartPr>
            <p14:xfrm>
              <a:off x="4964443" y="6144596"/>
              <a:ext cx="169920" cy="2556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00208E03-7696-4F39-B48F-B15E141B6B6A}"/>
                  </a:ext>
                </a:extLst>
              </p:cNvPr>
              <p:cNvPicPr/>
              <p:nvPr/>
            </p:nvPicPr>
            <p:blipFill>
              <a:blip r:embed="rId643"/>
              <a:stretch>
                <a:fillRect/>
              </a:stretch>
            </p:blipFill>
            <p:spPr>
              <a:xfrm>
                <a:off x="4946803" y="6126596"/>
                <a:ext cx="2055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4">
            <p14:nvContentPartPr>
              <p14:cNvPr id="516" name="Ink 515">
                <a:extLst>
                  <a:ext uri="{FF2B5EF4-FFF2-40B4-BE49-F238E27FC236}">
                    <a16:creationId xmlns:a16="http://schemas.microsoft.com/office/drawing/2014/main" id="{374517C3-A43B-4AAF-B320-A9C3A9EA651C}"/>
                  </a:ext>
                </a:extLst>
              </p14:cNvPr>
              <p14:cNvContentPartPr/>
              <p14:nvPr/>
            </p14:nvContentPartPr>
            <p14:xfrm>
              <a:off x="5383123" y="5826356"/>
              <a:ext cx="9000" cy="222480"/>
            </p14:xfrm>
          </p:contentPart>
        </mc:Choice>
        <mc:Fallback xmlns="">
          <p:pic>
            <p:nvPicPr>
              <p:cNvPr id="516" name="Ink 515">
                <a:extLst>
                  <a:ext uri="{FF2B5EF4-FFF2-40B4-BE49-F238E27FC236}">
                    <a16:creationId xmlns:a16="http://schemas.microsoft.com/office/drawing/2014/main" id="{374517C3-A43B-4AAF-B320-A9C3A9EA651C}"/>
                  </a:ext>
                </a:extLst>
              </p:cNvPr>
              <p:cNvPicPr/>
              <p:nvPr/>
            </p:nvPicPr>
            <p:blipFill>
              <a:blip r:embed="rId645"/>
              <a:stretch>
                <a:fillRect/>
              </a:stretch>
            </p:blipFill>
            <p:spPr>
              <a:xfrm>
                <a:off x="5365483" y="5808716"/>
                <a:ext cx="446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6">
            <p14:nvContentPartPr>
              <p14:cNvPr id="517" name="Ink 516">
                <a:extLst>
                  <a:ext uri="{FF2B5EF4-FFF2-40B4-BE49-F238E27FC236}">
                    <a16:creationId xmlns:a16="http://schemas.microsoft.com/office/drawing/2014/main" id="{61D0FCF1-9F34-43AC-B2CD-A87A7BBCCC83}"/>
                  </a:ext>
                </a:extLst>
              </p14:cNvPr>
              <p14:cNvContentPartPr/>
              <p14:nvPr/>
            </p14:nvContentPartPr>
            <p14:xfrm>
              <a:off x="5391763" y="5877476"/>
              <a:ext cx="84960" cy="69120"/>
            </p14:xfrm>
          </p:contentPart>
        </mc:Choice>
        <mc:Fallback xmlns="">
          <p:pic>
            <p:nvPicPr>
              <p:cNvPr id="517" name="Ink 516">
                <a:extLst>
                  <a:ext uri="{FF2B5EF4-FFF2-40B4-BE49-F238E27FC236}">
                    <a16:creationId xmlns:a16="http://schemas.microsoft.com/office/drawing/2014/main" id="{61D0FCF1-9F34-43AC-B2CD-A87A7BBCCC83}"/>
                  </a:ext>
                </a:extLst>
              </p:cNvPr>
              <p:cNvPicPr/>
              <p:nvPr/>
            </p:nvPicPr>
            <p:blipFill>
              <a:blip r:embed="rId647"/>
              <a:stretch>
                <a:fillRect/>
              </a:stretch>
            </p:blipFill>
            <p:spPr>
              <a:xfrm>
                <a:off x="5373763" y="5859476"/>
                <a:ext cx="120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8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EB1E9ED6-21C9-4AE4-8E3B-8BD3FDF12E63}"/>
                  </a:ext>
                </a:extLst>
              </p14:cNvPr>
              <p14:cNvContentPartPr/>
              <p14:nvPr/>
            </p14:nvContentPartPr>
            <p14:xfrm>
              <a:off x="5483923" y="5940476"/>
              <a:ext cx="109440" cy="14904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EB1E9ED6-21C9-4AE4-8E3B-8BD3FDF12E63}"/>
                  </a:ext>
                </a:extLst>
              </p:cNvPr>
              <p:cNvPicPr/>
              <p:nvPr/>
            </p:nvPicPr>
            <p:blipFill>
              <a:blip r:embed="rId649"/>
              <a:stretch>
                <a:fillRect/>
              </a:stretch>
            </p:blipFill>
            <p:spPr>
              <a:xfrm>
                <a:off x="5465923" y="5922476"/>
                <a:ext cx="145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0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A6B4E5EE-D79C-4B76-8865-F867F697C7FE}"/>
                  </a:ext>
                </a:extLst>
              </p14:cNvPr>
              <p14:cNvContentPartPr/>
              <p14:nvPr/>
            </p14:nvContentPartPr>
            <p14:xfrm>
              <a:off x="5325163" y="6131276"/>
              <a:ext cx="398520" cy="2628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A6B4E5EE-D79C-4B76-8865-F867F697C7FE}"/>
                  </a:ext>
                </a:extLst>
              </p:cNvPr>
              <p:cNvPicPr/>
              <p:nvPr/>
            </p:nvPicPr>
            <p:blipFill>
              <a:blip r:embed="rId651"/>
              <a:stretch>
                <a:fillRect/>
              </a:stretch>
            </p:blipFill>
            <p:spPr>
              <a:xfrm>
                <a:off x="5307523" y="6113276"/>
                <a:ext cx="43416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2">
            <p14:nvContentPartPr>
              <p14:cNvPr id="520" name="Ink 519">
                <a:extLst>
                  <a:ext uri="{FF2B5EF4-FFF2-40B4-BE49-F238E27FC236}">
                    <a16:creationId xmlns:a16="http://schemas.microsoft.com/office/drawing/2014/main" id="{DF527084-F242-481E-BB52-EF9E55F858F2}"/>
                  </a:ext>
                </a:extLst>
              </p14:cNvPr>
              <p14:cNvContentPartPr/>
              <p14:nvPr/>
            </p14:nvContentPartPr>
            <p14:xfrm>
              <a:off x="5409763" y="6192116"/>
              <a:ext cx="15840" cy="226080"/>
            </p14:xfrm>
          </p:contentPart>
        </mc:Choice>
        <mc:Fallback xmlns="">
          <p:pic>
            <p:nvPicPr>
              <p:cNvPr id="520" name="Ink 519">
                <a:extLst>
                  <a:ext uri="{FF2B5EF4-FFF2-40B4-BE49-F238E27FC236}">
                    <a16:creationId xmlns:a16="http://schemas.microsoft.com/office/drawing/2014/main" id="{DF527084-F242-481E-BB52-EF9E55F858F2}"/>
                  </a:ext>
                </a:extLst>
              </p:cNvPr>
              <p:cNvPicPr/>
              <p:nvPr/>
            </p:nvPicPr>
            <p:blipFill>
              <a:blip r:embed="rId653"/>
              <a:stretch>
                <a:fillRect/>
              </a:stretch>
            </p:blipFill>
            <p:spPr>
              <a:xfrm>
                <a:off x="5391763" y="6174116"/>
                <a:ext cx="514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4">
            <p14:nvContentPartPr>
              <p14:cNvPr id="521" name="Ink 520">
                <a:extLst>
                  <a:ext uri="{FF2B5EF4-FFF2-40B4-BE49-F238E27FC236}">
                    <a16:creationId xmlns:a16="http://schemas.microsoft.com/office/drawing/2014/main" id="{548E2BE4-EB15-435E-ABFD-E2C80E176F18}"/>
                  </a:ext>
                </a:extLst>
              </p14:cNvPr>
              <p14:cNvContentPartPr/>
              <p14:nvPr/>
            </p14:nvContentPartPr>
            <p14:xfrm>
              <a:off x="5431363" y="6224516"/>
              <a:ext cx="129960" cy="108720"/>
            </p14:xfrm>
          </p:contentPart>
        </mc:Choice>
        <mc:Fallback xmlns="">
          <p:pic>
            <p:nvPicPr>
              <p:cNvPr id="521" name="Ink 520">
                <a:extLst>
                  <a:ext uri="{FF2B5EF4-FFF2-40B4-BE49-F238E27FC236}">
                    <a16:creationId xmlns:a16="http://schemas.microsoft.com/office/drawing/2014/main" id="{548E2BE4-EB15-435E-ABFD-E2C80E176F18}"/>
                  </a:ext>
                </a:extLst>
              </p:cNvPr>
              <p:cNvPicPr/>
              <p:nvPr/>
            </p:nvPicPr>
            <p:blipFill>
              <a:blip r:embed="rId655"/>
              <a:stretch>
                <a:fillRect/>
              </a:stretch>
            </p:blipFill>
            <p:spPr>
              <a:xfrm>
                <a:off x="5413723" y="6206876"/>
                <a:ext cx="165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6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E7F05B4C-0CD3-4015-BE25-228AF469CFD3}"/>
                  </a:ext>
                </a:extLst>
              </p14:cNvPr>
              <p14:cNvContentPartPr/>
              <p14:nvPr/>
            </p14:nvContentPartPr>
            <p14:xfrm>
              <a:off x="5555923" y="6355916"/>
              <a:ext cx="177480" cy="13284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E7F05B4C-0CD3-4015-BE25-228AF469CFD3}"/>
                  </a:ext>
                </a:extLst>
              </p:cNvPr>
              <p:cNvPicPr/>
              <p:nvPr/>
            </p:nvPicPr>
            <p:blipFill>
              <a:blip r:embed="rId657"/>
              <a:stretch>
                <a:fillRect/>
              </a:stretch>
            </p:blipFill>
            <p:spPr>
              <a:xfrm>
                <a:off x="5537923" y="6338276"/>
                <a:ext cx="2131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8">
            <p14:nvContentPartPr>
              <p14:cNvPr id="524" name="Ink 523">
                <a:extLst>
                  <a:ext uri="{FF2B5EF4-FFF2-40B4-BE49-F238E27FC236}">
                    <a16:creationId xmlns:a16="http://schemas.microsoft.com/office/drawing/2014/main" id="{EEE998E5-A60C-4DD3-8F83-1E4AB442AFE5}"/>
                  </a:ext>
                </a:extLst>
              </p14:cNvPr>
              <p14:cNvContentPartPr/>
              <p14:nvPr/>
            </p14:nvContentPartPr>
            <p14:xfrm>
              <a:off x="6040843" y="5851556"/>
              <a:ext cx="833400" cy="308880"/>
            </p14:xfrm>
          </p:contentPart>
        </mc:Choice>
        <mc:Fallback xmlns="">
          <p:pic>
            <p:nvPicPr>
              <p:cNvPr id="524" name="Ink 523">
                <a:extLst>
                  <a:ext uri="{FF2B5EF4-FFF2-40B4-BE49-F238E27FC236}">
                    <a16:creationId xmlns:a16="http://schemas.microsoft.com/office/drawing/2014/main" id="{EEE998E5-A60C-4DD3-8F83-1E4AB442AFE5}"/>
                  </a:ext>
                </a:extLst>
              </p:cNvPr>
              <p:cNvPicPr/>
              <p:nvPr/>
            </p:nvPicPr>
            <p:blipFill>
              <a:blip r:embed="rId659"/>
              <a:stretch>
                <a:fillRect/>
              </a:stretch>
            </p:blipFill>
            <p:spPr>
              <a:xfrm>
                <a:off x="6022843" y="5833556"/>
                <a:ext cx="8690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0">
            <p14:nvContentPartPr>
              <p14:cNvPr id="525" name="Ink 524">
                <a:extLst>
                  <a:ext uri="{FF2B5EF4-FFF2-40B4-BE49-F238E27FC236}">
                    <a16:creationId xmlns:a16="http://schemas.microsoft.com/office/drawing/2014/main" id="{C05767D7-A196-4454-84A0-F84174F9BCAA}"/>
                  </a:ext>
                </a:extLst>
              </p14:cNvPr>
              <p14:cNvContentPartPr/>
              <p14:nvPr/>
            </p14:nvContentPartPr>
            <p14:xfrm>
              <a:off x="6834643" y="6011036"/>
              <a:ext cx="207720" cy="78840"/>
            </p14:xfrm>
          </p:contentPart>
        </mc:Choice>
        <mc:Fallback xmlns="">
          <p:pic>
            <p:nvPicPr>
              <p:cNvPr id="525" name="Ink 524">
                <a:extLst>
                  <a:ext uri="{FF2B5EF4-FFF2-40B4-BE49-F238E27FC236}">
                    <a16:creationId xmlns:a16="http://schemas.microsoft.com/office/drawing/2014/main" id="{C05767D7-A196-4454-84A0-F84174F9BCAA}"/>
                  </a:ext>
                </a:extLst>
              </p:cNvPr>
              <p:cNvPicPr/>
              <p:nvPr/>
            </p:nvPicPr>
            <p:blipFill>
              <a:blip r:embed="rId661"/>
              <a:stretch>
                <a:fillRect/>
              </a:stretch>
            </p:blipFill>
            <p:spPr>
              <a:xfrm>
                <a:off x="6817003" y="5993036"/>
                <a:ext cx="2433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2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876424F9-88D3-4032-8EAF-F97954100133}"/>
                  </a:ext>
                </a:extLst>
              </p14:cNvPr>
              <p14:cNvContentPartPr/>
              <p14:nvPr/>
            </p14:nvContentPartPr>
            <p14:xfrm>
              <a:off x="6988003" y="5902316"/>
              <a:ext cx="540360" cy="20772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876424F9-88D3-4032-8EAF-F97954100133}"/>
                  </a:ext>
                </a:extLst>
              </p:cNvPr>
              <p:cNvPicPr/>
              <p:nvPr/>
            </p:nvPicPr>
            <p:blipFill>
              <a:blip r:embed="rId663"/>
              <a:stretch>
                <a:fillRect/>
              </a:stretch>
            </p:blipFill>
            <p:spPr>
              <a:xfrm>
                <a:off x="6970003" y="5884316"/>
                <a:ext cx="57600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4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19C72E19-EE68-4001-824C-C52B9876E45D}"/>
                  </a:ext>
                </a:extLst>
              </p14:cNvPr>
              <p14:cNvContentPartPr/>
              <p14:nvPr/>
            </p14:nvContentPartPr>
            <p14:xfrm>
              <a:off x="7789723" y="5894396"/>
              <a:ext cx="95400" cy="26820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19C72E19-EE68-4001-824C-C52B9876E45D}"/>
                  </a:ext>
                </a:extLst>
              </p:cNvPr>
              <p:cNvPicPr/>
              <p:nvPr/>
            </p:nvPicPr>
            <p:blipFill>
              <a:blip r:embed="rId665"/>
              <a:stretch>
                <a:fillRect/>
              </a:stretch>
            </p:blipFill>
            <p:spPr>
              <a:xfrm>
                <a:off x="7772083" y="5876756"/>
                <a:ext cx="1310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6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B6A14E3A-68DD-4227-BAC3-1743D8E2EBF5}"/>
                  </a:ext>
                </a:extLst>
              </p14:cNvPr>
              <p14:cNvContentPartPr/>
              <p14:nvPr/>
            </p14:nvContentPartPr>
            <p14:xfrm>
              <a:off x="7791523" y="6030116"/>
              <a:ext cx="240840" cy="7668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B6A14E3A-68DD-4227-BAC3-1743D8E2EBF5}"/>
                  </a:ext>
                </a:extLst>
              </p:cNvPr>
              <p:cNvPicPr/>
              <p:nvPr/>
            </p:nvPicPr>
            <p:blipFill>
              <a:blip r:embed="rId667"/>
              <a:stretch>
                <a:fillRect/>
              </a:stretch>
            </p:blipFill>
            <p:spPr>
              <a:xfrm>
                <a:off x="7773523" y="6012116"/>
                <a:ext cx="2764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8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12A1A30E-96B6-434D-B7B6-E2D2EDC13E83}"/>
                  </a:ext>
                </a:extLst>
              </p14:cNvPr>
              <p14:cNvContentPartPr/>
              <p14:nvPr/>
            </p14:nvContentPartPr>
            <p14:xfrm>
              <a:off x="8326483" y="5862716"/>
              <a:ext cx="74880" cy="25884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12A1A30E-96B6-434D-B7B6-E2D2EDC13E83}"/>
                  </a:ext>
                </a:extLst>
              </p:cNvPr>
              <p:cNvPicPr/>
              <p:nvPr/>
            </p:nvPicPr>
            <p:blipFill>
              <a:blip r:embed="rId669"/>
              <a:stretch>
                <a:fillRect/>
              </a:stretch>
            </p:blipFill>
            <p:spPr>
              <a:xfrm>
                <a:off x="8308843" y="5844716"/>
                <a:ext cx="1105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0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A2267DA5-3DFE-42B0-9509-65E6B64A5401}"/>
                  </a:ext>
                </a:extLst>
              </p14:cNvPr>
              <p14:cNvContentPartPr/>
              <p14:nvPr/>
            </p14:nvContentPartPr>
            <p14:xfrm>
              <a:off x="8312083" y="5863796"/>
              <a:ext cx="356040" cy="23400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A2267DA5-3DFE-42B0-9509-65E6B64A5401}"/>
                  </a:ext>
                </a:extLst>
              </p:cNvPr>
              <p:cNvPicPr/>
              <p:nvPr/>
            </p:nvPicPr>
            <p:blipFill>
              <a:blip r:embed="rId671"/>
              <a:stretch>
                <a:fillRect/>
              </a:stretch>
            </p:blipFill>
            <p:spPr>
              <a:xfrm>
                <a:off x="8294083" y="5846156"/>
                <a:ext cx="3916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B677D64C-81A9-4B49-B47B-4BB9B4BE44B1}"/>
                  </a:ext>
                </a:extLst>
              </p14:cNvPr>
              <p14:cNvContentPartPr/>
              <p14:nvPr/>
            </p14:nvContentPartPr>
            <p14:xfrm>
              <a:off x="8929483" y="5839676"/>
              <a:ext cx="687240" cy="3927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B677D64C-81A9-4B49-B47B-4BB9B4BE44B1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8911483" y="5821676"/>
                <a:ext cx="7228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4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C4089EFA-6B2E-4C30-9A02-A6269FD297AD}"/>
                  </a:ext>
                </a:extLst>
              </p14:cNvPr>
              <p14:cNvContentPartPr/>
              <p14:nvPr/>
            </p14:nvContentPartPr>
            <p14:xfrm>
              <a:off x="9666403" y="6014276"/>
              <a:ext cx="77400" cy="1440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C4089EFA-6B2E-4C30-9A02-A6269FD297AD}"/>
                  </a:ext>
                </a:extLst>
              </p:cNvPr>
              <p:cNvPicPr/>
              <p:nvPr/>
            </p:nvPicPr>
            <p:blipFill>
              <a:blip r:embed="rId675"/>
              <a:stretch>
                <a:fillRect/>
              </a:stretch>
            </p:blipFill>
            <p:spPr>
              <a:xfrm>
                <a:off x="9648403" y="5996636"/>
                <a:ext cx="1130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6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FF36FD00-B7A1-4946-8A25-D17E67B88B6D}"/>
                  </a:ext>
                </a:extLst>
              </p14:cNvPr>
              <p14:cNvContentPartPr/>
              <p14:nvPr/>
            </p14:nvContentPartPr>
            <p14:xfrm>
              <a:off x="1931803" y="6571196"/>
              <a:ext cx="1089720" cy="30816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FF36FD00-B7A1-4946-8A25-D17E67B88B6D}"/>
                  </a:ext>
                </a:extLst>
              </p:cNvPr>
              <p:cNvPicPr/>
              <p:nvPr/>
            </p:nvPicPr>
            <p:blipFill>
              <a:blip r:embed="rId677"/>
              <a:stretch>
                <a:fillRect/>
              </a:stretch>
            </p:blipFill>
            <p:spPr>
              <a:xfrm>
                <a:off x="1914163" y="6553196"/>
                <a:ext cx="11253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541" name="Ink 540">
                <a:extLst>
                  <a:ext uri="{FF2B5EF4-FFF2-40B4-BE49-F238E27FC236}">
                    <a16:creationId xmlns:a16="http://schemas.microsoft.com/office/drawing/2014/main" id="{2BDEFD7B-74D1-4442-A60D-3D1C65D9543C}"/>
                  </a:ext>
                </a:extLst>
              </p14:cNvPr>
              <p14:cNvContentPartPr/>
              <p14:nvPr/>
            </p14:nvContentPartPr>
            <p14:xfrm>
              <a:off x="3233563" y="6464996"/>
              <a:ext cx="211320" cy="281520"/>
            </p14:xfrm>
          </p:contentPart>
        </mc:Choice>
        <mc:Fallback xmlns="">
          <p:pic>
            <p:nvPicPr>
              <p:cNvPr id="541" name="Ink 540">
                <a:extLst>
                  <a:ext uri="{FF2B5EF4-FFF2-40B4-BE49-F238E27FC236}">
                    <a16:creationId xmlns:a16="http://schemas.microsoft.com/office/drawing/2014/main" id="{2BDEFD7B-74D1-4442-A60D-3D1C65D9543C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3215563" y="6446996"/>
                <a:ext cx="24696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0">
            <p14:nvContentPartPr>
              <p14:cNvPr id="542" name="Ink 541">
                <a:extLst>
                  <a:ext uri="{FF2B5EF4-FFF2-40B4-BE49-F238E27FC236}">
                    <a16:creationId xmlns:a16="http://schemas.microsoft.com/office/drawing/2014/main" id="{6EBAA074-A8F9-4EF2-8B19-9B9CBBC20BAA}"/>
                  </a:ext>
                </a:extLst>
              </p14:cNvPr>
              <p14:cNvContentPartPr/>
              <p14:nvPr/>
            </p14:nvContentPartPr>
            <p14:xfrm>
              <a:off x="3445243" y="6756596"/>
              <a:ext cx="96840" cy="104760"/>
            </p14:xfrm>
          </p:contentPart>
        </mc:Choice>
        <mc:Fallback xmlns="">
          <p:pic>
            <p:nvPicPr>
              <p:cNvPr id="542" name="Ink 541">
                <a:extLst>
                  <a:ext uri="{FF2B5EF4-FFF2-40B4-BE49-F238E27FC236}">
                    <a16:creationId xmlns:a16="http://schemas.microsoft.com/office/drawing/2014/main" id="{6EBAA074-A8F9-4EF2-8B19-9B9CBBC20BAA}"/>
                  </a:ext>
                </a:extLst>
              </p:cNvPr>
              <p:cNvPicPr/>
              <p:nvPr/>
            </p:nvPicPr>
            <p:blipFill>
              <a:blip r:embed="rId681"/>
              <a:stretch>
                <a:fillRect/>
              </a:stretch>
            </p:blipFill>
            <p:spPr>
              <a:xfrm>
                <a:off x="3427603" y="6738596"/>
                <a:ext cx="1324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543" name="Ink 542">
                <a:extLst>
                  <a:ext uri="{FF2B5EF4-FFF2-40B4-BE49-F238E27FC236}">
                    <a16:creationId xmlns:a16="http://schemas.microsoft.com/office/drawing/2014/main" id="{6D4D6BBC-0B5C-4FCA-84E6-BE02EDF88222}"/>
                  </a:ext>
                </a:extLst>
              </p14:cNvPr>
              <p14:cNvContentPartPr/>
              <p14:nvPr/>
            </p14:nvContentPartPr>
            <p14:xfrm>
              <a:off x="3487003" y="6644276"/>
              <a:ext cx="39240" cy="9000"/>
            </p14:xfrm>
          </p:contentPart>
        </mc:Choice>
        <mc:Fallback xmlns="">
          <p:pic>
            <p:nvPicPr>
              <p:cNvPr id="543" name="Ink 542">
                <a:extLst>
                  <a:ext uri="{FF2B5EF4-FFF2-40B4-BE49-F238E27FC236}">
                    <a16:creationId xmlns:a16="http://schemas.microsoft.com/office/drawing/2014/main" id="{6D4D6BBC-0B5C-4FCA-84E6-BE02EDF88222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3469003" y="6626276"/>
                <a:ext cx="748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4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85799C18-18F8-4837-974D-14CE4B65BAB0}"/>
                  </a:ext>
                </a:extLst>
              </p14:cNvPr>
              <p14:cNvContentPartPr/>
              <p14:nvPr/>
            </p14:nvContentPartPr>
            <p14:xfrm>
              <a:off x="3769243" y="6418916"/>
              <a:ext cx="154800" cy="38484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85799C18-18F8-4837-974D-14CE4B65BAB0}"/>
                  </a:ext>
                </a:extLst>
              </p:cNvPr>
              <p:cNvPicPr/>
              <p:nvPr/>
            </p:nvPicPr>
            <p:blipFill>
              <a:blip r:embed="rId685"/>
              <a:stretch>
                <a:fillRect/>
              </a:stretch>
            </p:blipFill>
            <p:spPr>
              <a:xfrm>
                <a:off x="3751243" y="6401276"/>
                <a:ext cx="1904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6">
            <p14:nvContentPartPr>
              <p14:cNvPr id="546" name="Ink 545">
                <a:extLst>
                  <a:ext uri="{FF2B5EF4-FFF2-40B4-BE49-F238E27FC236}">
                    <a16:creationId xmlns:a16="http://schemas.microsoft.com/office/drawing/2014/main" id="{0F02CCE9-93B4-4E0D-B8A2-AF65A72C6C93}"/>
                  </a:ext>
                </a:extLst>
              </p14:cNvPr>
              <p14:cNvContentPartPr/>
              <p14:nvPr/>
            </p14:nvContentPartPr>
            <p14:xfrm>
              <a:off x="3979123" y="6508196"/>
              <a:ext cx="331200" cy="137160"/>
            </p14:xfrm>
          </p:contentPart>
        </mc:Choice>
        <mc:Fallback xmlns="">
          <p:pic>
            <p:nvPicPr>
              <p:cNvPr id="546" name="Ink 545">
                <a:extLst>
                  <a:ext uri="{FF2B5EF4-FFF2-40B4-BE49-F238E27FC236}">
                    <a16:creationId xmlns:a16="http://schemas.microsoft.com/office/drawing/2014/main" id="{0F02CCE9-93B4-4E0D-B8A2-AF65A72C6C93}"/>
                  </a:ext>
                </a:extLst>
              </p:cNvPr>
              <p:cNvPicPr/>
              <p:nvPr/>
            </p:nvPicPr>
            <p:blipFill>
              <a:blip r:embed="rId687"/>
              <a:stretch>
                <a:fillRect/>
              </a:stretch>
            </p:blipFill>
            <p:spPr>
              <a:xfrm>
                <a:off x="3961483" y="6490556"/>
                <a:ext cx="366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547" name="Ink 546">
                <a:extLst>
                  <a:ext uri="{FF2B5EF4-FFF2-40B4-BE49-F238E27FC236}">
                    <a16:creationId xmlns:a16="http://schemas.microsoft.com/office/drawing/2014/main" id="{F7D708BD-C4D4-4AC9-B112-5F84BD5F56A1}"/>
                  </a:ext>
                </a:extLst>
              </p14:cNvPr>
              <p14:cNvContentPartPr/>
              <p14:nvPr/>
            </p14:nvContentPartPr>
            <p14:xfrm>
              <a:off x="4358563" y="6374276"/>
              <a:ext cx="676800" cy="414720"/>
            </p14:xfrm>
          </p:contentPart>
        </mc:Choice>
        <mc:Fallback xmlns="">
          <p:pic>
            <p:nvPicPr>
              <p:cNvPr id="547" name="Ink 546">
                <a:extLst>
                  <a:ext uri="{FF2B5EF4-FFF2-40B4-BE49-F238E27FC236}">
                    <a16:creationId xmlns:a16="http://schemas.microsoft.com/office/drawing/2014/main" id="{F7D708BD-C4D4-4AC9-B112-5F84BD5F56A1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4340563" y="6356636"/>
                <a:ext cx="71244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548" name="Ink 547">
                <a:extLst>
                  <a:ext uri="{FF2B5EF4-FFF2-40B4-BE49-F238E27FC236}">
                    <a16:creationId xmlns:a16="http://schemas.microsoft.com/office/drawing/2014/main" id="{41A65005-1EA0-4CF6-BEAF-280EEBC0C979}"/>
                  </a:ext>
                </a:extLst>
              </p14:cNvPr>
              <p14:cNvContentPartPr/>
              <p14:nvPr/>
            </p14:nvContentPartPr>
            <p14:xfrm>
              <a:off x="5063803" y="6496316"/>
              <a:ext cx="152280" cy="134280"/>
            </p14:xfrm>
          </p:contentPart>
        </mc:Choice>
        <mc:Fallback xmlns="">
          <p:pic>
            <p:nvPicPr>
              <p:cNvPr id="548" name="Ink 547">
                <a:extLst>
                  <a:ext uri="{FF2B5EF4-FFF2-40B4-BE49-F238E27FC236}">
                    <a16:creationId xmlns:a16="http://schemas.microsoft.com/office/drawing/2014/main" id="{41A65005-1EA0-4CF6-BEAF-280EEBC0C979}"/>
                  </a:ext>
                </a:extLst>
              </p:cNvPr>
              <p:cNvPicPr/>
              <p:nvPr/>
            </p:nvPicPr>
            <p:blipFill>
              <a:blip r:embed="rId691"/>
              <a:stretch>
                <a:fillRect/>
              </a:stretch>
            </p:blipFill>
            <p:spPr>
              <a:xfrm>
                <a:off x="5046163" y="6478316"/>
                <a:ext cx="187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2">
            <p14:nvContentPartPr>
              <p14:cNvPr id="549" name="Ink 548">
                <a:extLst>
                  <a:ext uri="{FF2B5EF4-FFF2-40B4-BE49-F238E27FC236}">
                    <a16:creationId xmlns:a16="http://schemas.microsoft.com/office/drawing/2014/main" id="{FE02611F-B582-490B-AF10-717976573EE6}"/>
                  </a:ext>
                </a:extLst>
              </p14:cNvPr>
              <p14:cNvContentPartPr/>
              <p14:nvPr/>
            </p14:nvContentPartPr>
            <p14:xfrm>
              <a:off x="5237323" y="6401276"/>
              <a:ext cx="109080" cy="335880"/>
            </p14:xfrm>
          </p:contentPart>
        </mc:Choice>
        <mc:Fallback xmlns="">
          <p:pic>
            <p:nvPicPr>
              <p:cNvPr id="549" name="Ink 548">
                <a:extLst>
                  <a:ext uri="{FF2B5EF4-FFF2-40B4-BE49-F238E27FC236}">
                    <a16:creationId xmlns:a16="http://schemas.microsoft.com/office/drawing/2014/main" id="{FE02611F-B582-490B-AF10-717976573EE6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5219323" y="6383636"/>
                <a:ext cx="1447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4">
            <p14:nvContentPartPr>
              <p14:cNvPr id="551" name="Ink 550">
                <a:extLst>
                  <a:ext uri="{FF2B5EF4-FFF2-40B4-BE49-F238E27FC236}">
                    <a16:creationId xmlns:a16="http://schemas.microsoft.com/office/drawing/2014/main" id="{69CAE2C3-CC81-4EE1-A3A9-BFDD96EE0F01}"/>
                  </a:ext>
                </a:extLst>
              </p14:cNvPr>
              <p14:cNvContentPartPr/>
              <p14:nvPr/>
            </p14:nvContentPartPr>
            <p14:xfrm>
              <a:off x="5810443" y="6402716"/>
              <a:ext cx="608400" cy="447480"/>
            </p14:xfrm>
          </p:contentPart>
        </mc:Choice>
        <mc:Fallback xmlns="">
          <p:pic>
            <p:nvPicPr>
              <p:cNvPr id="551" name="Ink 550">
                <a:extLst>
                  <a:ext uri="{FF2B5EF4-FFF2-40B4-BE49-F238E27FC236}">
                    <a16:creationId xmlns:a16="http://schemas.microsoft.com/office/drawing/2014/main" id="{69CAE2C3-CC81-4EE1-A3A9-BFDD96EE0F01}"/>
                  </a:ext>
                </a:extLst>
              </p:cNvPr>
              <p:cNvPicPr/>
              <p:nvPr/>
            </p:nvPicPr>
            <p:blipFill>
              <a:blip r:embed="rId695"/>
              <a:stretch>
                <a:fillRect/>
              </a:stretch>
            </p:blipFill>
            <p:spPr>
              <a:xfrm>
                <a:off x="5792443" y="6384716"/>
                <a:ext cx="64404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6">
            <p14:nvContentPartPr>
              <p14:cNvPr id="552" name="Ink 551">
                <a:extLst>
                  <a:ext uri="{FF2B5EF4-FFF2-40B4-BE49-F238E27FC236}">
                    <a16:creationId xmlns:a16="http://schemas.microsoft.com/office/drawing/2014/main" id="{DCACB99E-B22F-4900-B9FA-0279D0636B6B}"/>
                  </a:ext>
                </a:extLst>
              </p14:cNvPr>
              <p14:cNvContentPartPr/>
              <p14:nvPr/>
            </p14:nvContentPartPr>
            <p14:xfrm>
              <a:off x="6704323" y="6454196"/>
              <a:ext cx="295920" cy="149400"/>
            </p14:xfrm>
          </p:contentPart>
        </mc:Choice>
        <mc:Fallback xmlns="">
          <p:pic>
            <p:nvPicPr>
              <p:cNvPr id="552" name="Ink 551">
                <a:extLst>
                  <a:ext uri="{FF2B5EF4-FFF2-40B4-BE49-F238E27FC236}">
                    <a16:creationId xmlns:a16="http://schemas.microsoft.com/office/drawing/2014/main" id="{DCACB99E-B22F-4900-B9FA-0279D0636B6B}"/>
                  </a:ext>
                </a:extLst>
              </p:cNvPr>
              <p:cNvPicPr/>
              <p:nvPr/>
            </p:nvPicPr>
            <p:blipFill>
              <a:blip r:embed="rId697"/>
              <a:stretch>
                <a:fillRect/>
              </a:stretch>
            </p:blipFill>
            <p:spPr>
              <a:xfrm>
                <a:off x="6686683" y="6436556"/>
                <a:ext cx="33156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554" name="Ink 553">
                <a:extLst>
                  <a:ext uri="{FF2B5EF4-FFF2-40B4-BE49-F238E27FC236}">
                    <a16:creationId xmlns:a16="http://schemas.microsoft.com/office/drawing/2014/main" id="{623F2A29-7976-460B-884A-AD337373E0A5}"/>
                  </a:ext>
                </a:extLst>
              </p14:cNvPr>
              <p14:cNvContentPartPr/>
              <p14:nvPr/>
            </p14:nvContentPartPr>
            <p14:xfrm>
              <a:off x="7219123" y="6449516"/>
              <a:ext cx="342000" cy="375120"/>
            </p14:xfrm>
          </p:contentPart>
        </mc:Choice>
        <mc:Fallback xmlns="">
          <p:pic>
            <p:nvPicPr>
              <p:cNvPr id="554" name="Ink 553">
                <a:extLst>
                  <a:ext uri="{FF2B5EF4-FFF2-40B4-BE49-F238E27FC236}">
                    <a16:creationId xmlns:a16="http://schemas.microsoft.com/office/drawing/2014/main" id="{623F2A29-7976-460B-884A-AD337373E0A5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7201123" y="6431516"/>
                <a:ext cx="3776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555" name="Ink 554">
                <a:extLst>
                  <a:ext uri="{FF2B5EF4-FFF2-40B4-BE49-F238E27FC236}">
                    <a16:creationId xmlns:a16="http://schemas.microsoft.com/office/drawing/2014/main" id="{7B031A09-B743-4786-989E-3ED0AEE54C78}"/>
                  </a:ext>
                </a:extLst>
              </p14:cNvPr>
              <p14:cNvContentPartPr/>
              <p14:nvPr/>
            </p14:nvContentPartPr>
            <p14:xfrm>
              <a:off x="7482643" y="6402716"/>
              <a:ext cx="13320" cy="116280"/>
            </p14:xfrm>
          </p:contentPart>
        </mc:Choice>
        <mc:Fallback xmlns="">
          <p:pic>
            <p:nvPicPr>
              <p:cNvPr id="555" name="Ink 554">
                <a:extLst>
                  <a:ext uri="{FF2B5EF4-FFF2-40B4-BE49-F238E27FC236}">
                    <a16:creationId xmlns:a16="http://schemas.microsoft.com/office/drawing/2014/main" id="{7B031A09-B743-4786-989E-3ED0AEE54C78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464643" y="6384716"/>
                <a:ext cx="489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556" name="Ink 555">
                <a:extLst>
                  <a:ext uri="{FF2B5EF4-FFF2-40B4-BE49-F238E27FC236}">
                    <a16:creationId xmlns:a16="http://schemas.microsoft.com/office/drawing/2014/main" id="{DC16FA9E-CC2B-4DFF-AD54-C58F6CAF29A1}"/>
                  </a:ext>
                </a:extLst>
              </p14:cNvPr>
              <p14:cNvContentPartPr/>
              <p14:nvPr/>
            </p14:nvContentPartPr>
            <p14:xfrm>
              <a:off x="7488763" y="6462476"/>
              <a:ext cx="594360" cy="171000"/>
            </p14:xfrm>
          </p:contentPart>
        </mc:Choice>
        <mc:Fallback xmlns="">
          <p:pic>
            <p:nvPicPr>
              <p:cNvPr id="556" name="Ink 555">
                <a:extLst>
                  <a:ext uri="{FF2B5EF4-FFF2-40B4-BE49-F238E27FC236}">
                    <a16:creationId xmlns:a16="http://schemas.microsoft.com/office/drawing/2014/main" id="{DC16FA9E-CC2B-4DFF-AD54-C58F6CAF29A1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7470763" y="6444836"/>
                <a:ext cx="630000" cy="20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67" name="Group 566">
            <a:extLst>
              <a:ext uri="{FF2B5EF4-FFF2-40B4-BE49-F238E27FC236}">
                <a16:creationId xmlns:a16="http://schemas.microsoft.com/office/drawing/2014/main" id="{C6D5A476-5C3F-4200-98E6-74D3B9378EC7}"/>
              </a:ext>
            </a:extLst>
          </p:cNvPr>
          <p:cNvGrpSpPr/>
          <p:nvPr/>
        </p:nvGrpSpPr>
        <p:grpSpPr>
          <a:xfrm>
            <a:off x="8404243" y="6339356"/>
            <a:ext cx="1635120" cy="442800"/>
            <a:chOff x="8404243" y="6339356"/>
            <a:chExt cx="163512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797BF925-7C7E-4EDB-9F7D-527521E19091}"/>
                    </a:ext>
                  </a:extLst>
                </p14:cNvPr>
                <p14:cNvContentPartPr/>
                <p14:nvPr/>
              </p14:nvContentPartPr>
              <p14:xfrm>
                <a:off x="8404243" y="6402716"/>
                <a:ext cx="363600" cy="37944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797BF925-7C7E-4EDB-9F7D-527521E19091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8386243" y="6385076"/>
                  <a:ext cx="39924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918DEC13-1EF9-40A8-8C1C-85243E9D1180}"/>
                    </a:ext>
                  </a:extLst>
                </p14:cNvPr>
                <p14:cNvContentPartPr/>
                <p14:nvPr/>
              </p14:nvContentPartPr>
              <p14:xfrm>
                <a:off x="8784403" y="6344036"/>
                <a:ext cx="173880" cy="29376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918DEC13-1EF9-40A8-8C1C-85243E9D1180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8766763" y="6326396"/>
                  <a:ext cx="20952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6812E11A-4580-4380-A2DB-DA696964BD9C}"/>
                    </a:ext>
                  </a:extLst>
                </p14:cNvPr>
                <p14:cNvContentPartPr/>
                <p14:nvPr/>
              </p14:nvContentPartPr>
              <p14:xfrm>
                <a:off x="8882683" y="6482276"/>
                <a:ext cx="521640" cy="12240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6812E11A-4580-4380-A2DB-DA696964BD9C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864683" y="6464636"/>
                  <a:ext cx="5572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4B9F060A-B457-4EC0-9B26-A4FF4D59862D}"/>
                    </a:ext>
                  </a:extLst>
                </p14:cNvPr>
                <p14:cNvContentPartPr/>
                <p14:nvPr/>
              </p14:nvContentPartPr>
              <p14:xfrm>
                <a:off x="9334843" y="6389756"/>
                <a:ext cx="44280" cy="295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4B9F060A-B457-4EC0-9B26-A4FF4D59862D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9317203" y="6372116"/>
                  <a:ext cx="799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E0E2DF99-A061-4194-B12A-09E22927140E}"/>
                    </a:ext>
                  </a:extLst>
                </p14:cNvPr>
                <p14:cNvContentPartPr/>
                <p14:nvPr/>
              </p14:nvContentPartPr>
              <p14:xfrm>
                <a:off x="9419083" y="6444836"/>
                <a:ext cx="91800" cy="16092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E0E2DF99-A061-4194-B12A-09E22927140E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9401443" y="6426836"/>
                  <a:ext cx="1274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6E6FECE0-CE46-4428-AB2F-2B8F2B85F612}"/>
                    </a:ext>
                  </a:extLst>
                </p14:cNvPr>
                <p14:cNvContentPartPr/>
                <p14:nvPr/>
              </p14:nvContentPartPr>
              <p14:xfrm>
                <a:off x="9422323" y="6339356"/>
                <a:ext cx="317160" cy="2883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6E6FECE0-CE46-4428-AB2F-2B8F2B85F612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9404323" y="6321356"/>
                  <a:ext cx="352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A7DB610C-8793-46E5-A271-6D1C8480E42F}"/>
                    </a:ext>
                  </a:extLst>
                </p14:cNvPr>
                <p14:cNvContentPartPr/>
                <p14:nvPr/>
              </p14:nvContentPartPr>
              <p14:xfrm>
                <a:off x="9711403" y="6445556"/>
                <a:ext cx="158400" cy="10908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A7DB610C-8793-46E5-A271-6D1C8480E42F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9693763" y="6427556"/>
                  <a:ext cx="194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A23F6058-CFD6-42CA-86B5-9A6C3A636540}"/>
                    </a:ext>
                  </a:extLst>
                </p14:cNvPr>
                <p14:cNvContentPartPr/>
                <p14:nvPr/>
              </p14:nvContentPartPr>
              <p14:xfrm>
                <a:off x="9829843" y="6360596"/>
                <a:ext cx="10080" cy="3528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A23F6058-CFD6-42CA-86B5-9A6C3A636540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9811843" y="6342596"/>
                  <a:ext cx="457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8C392104-7FF2-4BB3-9837-5595688BC271}"/>
                    </a:ext>
                  </a:extLst>
                </p14:cNvPr>
                <p14:cNvContentPartPr/>
                <p14:nvPr/>
              </p14:nvContentPartPr>
              <p14:xfrm>
                <a:off x="9827323" y="6468596"/>
                <a:ext cx="212040" cy="13500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8C392104-7FF2-4BB3-9837-5595688BC271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9809683" y="6450956"/>
                  <a:ext cx="24768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5" name="Group 574">
            <a:extLst>
              <a:ext uri="{FF2B5EF4-FFF2-40B4-BE49-F238E27FC236}">
                <a16:creationId xmlns:a16="http://schemas.microsoft.com/office/drawing/2014/main" id="{F892BCF4-A726-44F8-B1C4-1E2AE89BEDB7}"/>
              </a:ext>
            </a:extLst>
          </p:cNvPr>
          <p:cNvGrpSpPr/>
          <p:nvPr/>
        </p:nvGrpSpPr>
        <p:grpSpPr>
          <a:xfrm>
            <a:off x="150523" y="6531956"/>
            <a:ext cx="1928880" cy="764280"/>
            <a:chOff x="150523" y="6531956"/>
            <a:chExt cx="1928880" cy="76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CBEAA663-DF88-4CD5-A7BD-278C1E8C04C6}"/>
                    </a:ext>
                  </a:extLst>
                </p14:cNvPr>
                <p14:cNvContentPartPr/>
                <p14:nvPr/>
              </p14:nvContentPartPr>
              <p14:xfrm>
                <a:off x="150523" y="6531956"/>
                <a:ext cx="802800" cy="32004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CBEAA663-DF88-4CD5-A7BD-278C1E8C04C6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32883" y="6513956"/>
                  <a:ext cx="8384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83F38273-527B-4A97-886A-73CCEEFD571E}"/>
                    </a:ext>
                  </a:extLst>
                </p14:cNvPr>
                <p14:cNvContentPartPr/>
                <p14:nvPr/>
              </p14:nvContentPartPr>
              <p14:xfrm>
                <a:off x="894283" y="6651836"/>
                <a:ext cx="218880" cy="1166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83F38273-527B-4A97-886A-73CCEEFD571E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876643" y="6633836"/>
                  <a:ext cx="2545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B3381DC4-C94B-4604-888C-0DEEA4A37362}"/>
                    </a:ext>
                  </a:extLst>
                </p14:cNvPr>
                <p14:cNvContentPartPr/>
                <p14:nvPr/>
              </p14:nvContentPartPr>
              <p14:xfrm>
                <a:off x="1014883" y="6589196"/>
                <a:ext cx="570600" cy="2646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B3381DC4-C94B-4604-888C-0DEEA4A37362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997243" y="6571556"/>
                  <a:ext cx="6062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AFCAD876-5B58-474D-A9FD-B6275392A663}"/>
                    </a:ext>
                  </a:extLst>
                </p14:cNvPr>
                <p14:cNvContentPartPr/>
                <p14:nvPr/>
              </p14:nvContentPartPr>
              <p14:xfrm>
                <a:off x="292363" y="7098956"/>
                <a:ext cx="247320" cy="19728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AFCAD876-5B58-474D-A9FD-B6275392A66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274363" y="7081316"/>
                  <a:ext cx="28296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C508D754-43D6-4173-BB68-C9D6022E751B}"/>
                    </a:ext>
                  </a:extLst>
                </p14:cNvPr>
                <p14:cNvContentPartPr/>
                <p14:nvPr/>
              </p14:nvContentPartPr>
              <p14:xfrm>
                <a:off x="603763" y="6951716"/>
                <a:ext cx="617400" cy="30852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C508D754-43D6-4173-BB68-C9D6022E751B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586123" y="6933716"/>
                  <a:ext cx="65304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EAD06028-6E78-4473-8618-A18028A9A85A}"/>
                    </a:ext>
                  </a:extLst>
                </p14:cNvPr>
                <p14:cNvContentPartPr/>
                <p14:nvPr/>
              </p14:nvContentPartPr>
              <p14:xfrm>
                <a:off x="1571083" y="6994196"/>
                <a:ext cx="208440" cy="2448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EAD06028-6E78-4473-8618-A18028A9A85A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1553443" y="6976556"/>
                  <a:ext cx="24408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164E1785-DBE0-4CB0-A14E-6D7CA1FC8A17}"/>
                    </a:ext>
                  </a:extLst>
                </p14:cNvPr>
                <p14:cNvContentPartPr/>
                <p14:nvPr/>
              </p14:nvContentPartPr>
              <p14:xfrm>
                <a:off x="1673683" y="7169156"/>
                <a:ext cx="180360" cy="10080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164E1785-DBE0-4CB0-A14E-6D7CA1FC8A17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656043" y="7151516"/>
                  <a:ext cx="216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22013234-D117-46BE-B0C3-3521F2699F21}"/>
                    </a:ext>
                  </a:extLst>
                </p14:cNvPr>
                <p14:cNvContentPartPr/>
                <p14:nvPr/>
              </p14:nvContentPartPr>
              <p14:xfrm>
                <a:off x="1819483" y="6848396"/>
                <a:ext cx="170640" cy="14256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22013234-D117-46BE-B0C3-3521F2699F21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801843" y="6830396"/>
                  <a:ext cx="2062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F7164D9C-DE08-4EB3-AC24-42DEB23D56E6}"/>
                    </a:ext>
                  </a:extLst>
                </p14:cNvPr>
                <p14:cNvContentPartPr/>
                <p14:nvPr/>
              </p14:nvContentPartPr>
              <p14:xfrm>
                <a:off x="2059963" y="7157996"/>
                <a:ext cx="19440" cy="1944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F7164D9C-DE08-4EB3-AC24-42DEB23D56E6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2042323" y="7140356"/>
                  <a:ext cx="55080" cy="55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818622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>
            <a:extLst>
              <a:ext uri="{FF2B5EF4-FFF2-40B4-BE49-F238E27FC236}">
                <a16:creationId xmlns:a16="http://schemas.microsoft.com/office/drawing/2014/main" id="{C7A4DCC1-EA27-4868-B238-D92DD5AA1006}"/>
              </a:ext>
            </a:extLst>
          </p:cNvPr>
          <p:cNvGrpSpPr/>
          <p:nvPr/>
        </p:nvGrpSpPr>
        <p:grpSpPr>
          <a:xfrm>
            <a:off x="340244" y="88297"/>
            <a:ext cx="9668520" cy="2571840"/>
            <a:chOff x="340244" y="88297"/>
            <a:chExt cx="9668520" cy="257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C18CF51-8B97-4BFB-A5F3-4D414163EC5C}"/>
                    </a:ext>
                  </a:extLst>
                </p14:cNvPr>
                <p14:cNvContentPartPr/>
                <p14:nvPr/>
              </p14:nvContentPartPr>
              <p14:xfrm>
                <a:off x="613484" y="161737"/>
                <a:ext cx="137520" cy="334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C18CF51-8B97-4BFB-A5F3-4D414163EC5C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595844" y="144097"/>
                  <a:ext cx="17316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49445F03-1E27-45F4-9F3C-538692863171}"/>
                    </a:ext>
                  </a:extLst>
                </p14:cNvPr>
                <p14:cNvContentPartPr/>
                <p14:nvPr/>
              </p14:nvContentPartPr>
              <p14:xfrm>
                <a:off x="862604" y="151297"/>
                <a:ext cx="112320" cy="2412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49445F03-1E27-45F4-9F3C-53869286317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44964" y="133657"/>
                  <a:ext cx="1479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1BBE9D26-B494-423E-9240-B62649316BD3}"/>
                    </a:ext>
                  </a:extLst>
                </p14:cNvPr>
                <p14:cNvContentPartPr/>
                <p14:nvPr/>
              </p14:nvContentPartPr>
              <p14:xfrm>
                <a:off x="756044" y="233017"/>
                <a:ext cx="356760" cy="60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1BBE9D26-B494-423E-9240-B62649316BD3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38404" y="215377"/>
                  <a:ext cx="392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BB0E6B45-A5E0-4045-905D-492774FF3B3F}"/>
                    </a:ext>
                  </a:extLst>
                </p14:cNvPr>
                <p14:cNvContentPartPr/>
                <p14:nvPr/>
              </p14:nvContentPartPr>
              <p14:xfrm>
                <a:off x="1100924" y="88297"/>
                <a:ext cx="1061280" cy="3488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BB0E6B45-A5E0-4045-905D-492774FF3B3F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082924" y="70297"/>
                  <a:ext cx="109692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79CFF61E-AC73-45F0-BBB8-4454674A941D}"/>
                    </a:ext>
                  </a:extLst>
                </p14:cNvPr>
                <p14:cNvContentPartPr/>
                <p14:nvPr/>
              </p14:nvContentPartPr>
              <p14:xfrm>
                <a:off x="2185604" y="246697"/>
                <a:ext cx="465480" cy="1497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79CFF61E-AC73-45F0-BBB8-4454674A941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167604" y="228697"/>
                  <a:ext cx="5011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53487C14-ED84-408D-BACF-7B99FE5D1078}"/>
                    </a:ext>
                  </a:extLst>
                </p14:cNvPr>
                <p14:cNvContentPartPr/>
                <p14:nvPr/>
              </p14:nvContentPartPr>
              <p14:xfrm>
                <a:off x="2511404" y="192337"/>
                <a:ext cx="34200" cy="64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53487C14-ED84-408D-BACF-7B99FE5D107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493764" y="174337"/>
                  <a:ext cx="698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0453D715-CAF5-411C-94C3-133CA37077D2}"/>
                    </a:ext>
                  </a:extLst>
                </p14:cNvPr>
                <p14:cNvContentPartPr/>
                <p14:nvPr/>
              </p14:nvContentPartPr>
              <p14:xfrm>
                <a:off x="2670164" y="277297"/>
                <a:ext cx="25920" cy="18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0453D715-CAF5-411C-94C3-133CA37077D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652164" y="259657"/>
                  <a:ext cx="615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1CB66123-3A19-43AA-A26C-DE66A017AA57}"/>
                    </a:ext>
                  </a:extLst>
                </p14:cNvPr>
                <p14:cNvContentPartPr/>
                <p14:nvPr/>
              </p14:nvContentPartPr>
              <p14:xfrm>
                <a:off x="2668724" y="103777"/>
                <a:ext cx="534600" cy="310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1CB66123-3A19-43AA-A26C-DE66A017AA57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650724" y="86137"/>
                  <a:ext cx="5702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CAC4FC3-05C9-4BDF-B52B-9DA3264A1282}"/>
                    </a:ext>
                  </a:extLst>
                </p14:cNvPr>
                <p14:cNvContentPartPr/>
                <p14:nvPr/>
              </p14:nvContentPartPr>
              <p14:xfrm>
                <a:off x="3124124" y="255337"/>
                <a:ext cx="179640" cy="943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CAC4FC3-05C9-4BDF-B52B-9DA3264A128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106124" y="237337"/>
                  <a:ext cx="215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EFDACA8E-D4A3-4546-8C2F-42CF9CD572F1}"/>
                    </a:ext>
                  </a:extLst>
                </p14:cNvPr>
                <p14:cNvContentPartPr/>
                <p14:nvPr/>
              </p14:nvContentPartPr>
              <p14:xfrm>
                <a:off x="3332924" y="147337"/>
                <a:ext cx="545040" cy="2052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EFDACA8E-D4A3-4546-8C2F-42CF9CD572F1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315284" y="129337"/>
                  <a:ext cx="5806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CCD1AE45-60D4-4D26-9472-304893C41D59}"/>
                    </a:ext>
                  </a:extLst>
                </p14:cNvPr>
                <p14:cNvContentPartPr/>
                <p14:nvPr/>
              </p14:nvContentPartPr>
              <p14:xfrm>
                <a:off x="509804" y="455137"/>
                <a:ext cx="3795480" cy="158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CCD1AE45-60D4-4D26-9472-304893C41D5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91804" y="437497"/>
                  <a:ext cx="38311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E447D8F-0971-465D-A79D-683D838D105A}"/>
                    </a:ext>
                  </a:extLst>
                </p14:cNvPr>
                <p14:cNvContentPartPr/>
                <p14:nvPr/>
              </p14:nvContentPartPr>
              <p14:xfrm>
                <a:off x="470924" y="764017"/>
                <a:ext cx="205560" cy="3333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E447D8F-0971-465D-A79D-683D838D105A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452924" y="746017"/>
                  <a:ext cx="24120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7D99A9D-8AB2-4FEA-9042-D4DE18D780E4}"/>
                    </a:ext>
                  </a:extLst>
                </p14:cNvPr>
                <p14:cNvContentPartPr/>
                <p14:nvPr/>
              </p14:nvContentPartPr>
              <p14:xfrm>
                <a:off x="520244" y="866257"/>
                <a:ext cx="160920" cy="43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7D99A9D-8AB2-4FEA-9042-D4DE18D780E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02244" y="848617"/>
                  <a:ext cx="1965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AC5BBF69-EE9F-420C-BF0E-4D36315BB7A8}"/>
                    </a:ext>
                  </a:extLst>
                </p14:cNvPr>
                <p14:cNvContentPartPr/>
                <p14:nvPr/>
              </p14:nvContentPartPr>
              <p14:xfrm>
                <a:off x="713564" y="873097"/>
                <a:ext cx="182160" cy="1310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AC5BBF69-EE9F-420C-BF0E-4D36315BB7A8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95924" y="855457"/>
                  <a:ext cx="2178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3BDC3B95-BB2E-4A1B-9157-6CB2BCBCD56D}"/>
                    </a:ext>
                  </a:extLst>
                </p14:cNvPr>
                <p14:cNvContentPartPr/>
                <p14:nvPr/>
              </p14:nvContentPartPr>
              <p14:xfrm>
                <a:off x="967724" y="724057"/>
                <a:ext cx="234720" cy="3045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3BDC3B95-BB2E-4A1B-9157-6CB2BCBCD56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50084" y="706417"/>
                  <a:ext cx="27036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9D9C4F9-AC9B-4A67-A738-FC4A56AA76F0}"/>
                    </a:ext>
                  </a:extLst>
                </p14:cNvPr>
                <p14:cNvContentPartPr/>
                <p14:nvPr/>
              </p14:nvContentPartPr>
              <p14:xfrm>
                <a:off x="1087604" y="824497"/>
                <a:ext cx="839160" cy="1713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9D9C4F9-AC9B-4A67-A738-FC4A56AA76F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69964" y="806497"/>
                  <a:ext cx="8748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BA23C10-CB6A-4B4C-A8AB-5AE002D79980}"/>
                    </a:ext>
                  </a:extLst>
                </p14:cNvPr>
                <p14:cNvContentPartPr/>
                <p14:nvPr/>
              </p14:nvContentPartPr>
              <p14:xfrm>
                <a:off x="1800764" y="782017"/>
                <a:ext cx="11520" cy="25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BA23C10-CB6A-4B4C-A8AB-5AE002D79980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782764" y="764017"/>
                  <a:ext cx="471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E5B4347-2046-4570-A021-C1BDA7AA11A7}"/>
                    </a:ext>
                  </a:extLst>
                </p14:cNvPr>
                <p14:cNvContentPartPr/>
                <p14:nvPr/>
              </p14:nvContentPartPr>
              <p14:xfrm>
                <a:off x="1982924" y="817297"/>
                <a:ext cx="409680" cy="1854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E5B4347-2046-4570-A021-C1BDA7AA11A7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964924" y="799297"/>
                  <a:ext cx="4453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F1A2AB4-0E2B-4DB9-A54E-BCA26691DC0F}"/>
                    </a:ext>
                  </a:extLst>
                </p14:cNvPr>
                <p14:cNvContentPartPr/>
                <p14:nvPr/>
              </p14:nvContentPartPr>
              <p14:xfrm>
                <a:off x="2425724" y="708937"/>
                <a:ext cx="96480" cy="2635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F1A2AB4-0E2B-4DB9-A54E-BCA26691DC0F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408084" y="691297"/>
                  <a:ext cx="13212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FE6F8A8-8720-4123-B002-BB75FD391F20}"/>
                    </a:ext>
                  </a:extLst>
                </p14:cNvPr>
                <p14:cNvContentPartPr/>
                <p14:nvPr/>
              </p14:nvContentPartPr>
              <p14:xfrm>
                <a:off x="2363444" y="837817"/>
                <a:ext cx="305640" cy="1274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FE6F8A8-8720-4123-B002-BB75FD391F2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345444" y="820177"/>
                  <a:ext cx="3412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1D44C17-BD40-484A-90A0-C16B4B580FD6}"/>
                    </a:ext>
                  </a:extLst>
                </p14:cNvPr>
                <p14:cNvContentPartPr/>
                <p14:nvPr/>
              </p14:nvContentPartPr>
              <p14:xfrm>
                <a:off x="2602484" y="781297"/>
                <a:ext cx="541440" cy="158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1D44C17-BD40-484A-90A0-C16B4B580FD6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2584844" y="763297"/>
                  <a:ext cx="5770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DC785DF-A87C-4B15-A4CA-A39755A9EA0A}"/>
                    </a:ext>
                  </a:extLst>
                </p14:cNvPr>
                <p14:cNvContentPartPr/>
                <p14:nvPr/>
              </p14:nvContentPartPr>
              <p14:xfrm>
                <a:off x="3452804" y="600577"/>
                <a:ext cx="909720" cy="3409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DC785DF-A87C-4B15-A4CA-A39755A9EA0A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435164" y="582577"/>
                  <a:ext cx="94536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C9A43EF5-485F-454C-945A-4F4F9DFE37DE}"/>
                    </a:ext>
                  </a:extLst>
                </p14:cNvPr>
                <p14:cNvContentPartPr/>
                <p14:nvPr/>
              </p14:nvContentPartPr>
              <p14:xfrm>
                <a:off x="4775804" y="569617"/>
                <a:ext cx="276840" cy="3589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C9A43EF5-485F-454C-945A-4F4F9DFE37DE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758164" y="551977"/>
                  <a:ext cx="31248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BDDDDE61-5E23-409A-AB44-F5BFDDB3BC2C}"/>
                    </a:ext>
                  </a:extLst>
                </p14:cNvPr>
                <p14:cNvContentPartPr/>
                <p14:nvPr/>
              </p14:nvContentPartPr>
              <p14:xfrm>
                <a:off x="5059124" y="633337"/>
                <a:ext cx="1182960" cy="4122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BDDDDE61-5E23-409A-AB44-F5BFDDB3BC2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041124" y="615697"/>
                  <a:ext cx="121860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13853F78-F65C-462C-9D2B-97B63364D17A}"/>
                    </a:ext>
                  </a:extLst>
                </p14:cNvPr>
                <p14:cNvContentPartPr/>
                <p14:nvPr/>
              </p14:nvContentPartPr>
              <p14:xfrm>
                <a:off x="6688484" y="724057"/>
                <a:ext cx="443520" cy="1616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13853F78-F65C-462C-9D2B-97B63364D17A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670844" y="706417"/>
                  <a:ext cx="4791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C270DB69-21D7-4017-83A1-DC952BE51BD5}"/>
                    </a:ext>
                  </a:extLst>
                </p14:cNvPr>
                <p14:cNvContentPartPr/>
                <p14:nvPr/>
              </p14:nvContentPartPr>
              <p14:xfrm>
                <a:off x="7346924" y="557377"/>
                <a:ext cx="244080" cy="3326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C270DB69-21D7-4017-83A1-DC952BE51BD5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329284" y="539737"/>
                  <a:ext cx="27972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A2566D30-C369-47BD-ACF9-1E7649E835A6}"/>
                    </a:ext>
                  </a:extLst>
                </p14:cNvPr>
                <p14:cNvContentPartPr/>
                <p14:nvPr/>
              </p14:nvContentPartPr>
              <p14:xfrm>
                <a:off x="7320284" y="637297"/>
                <a:ext cx="679680" cy="2448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A2566D30-C369-47BD-ACF9-1E7649E835A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302644" y="619297"/>
                  <a:ext cx="7153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DEC3F931-42F4-45B9-BBAD-1114FF1CC402}"/>
                    </a:ext>
                  </a:extLst>
                </p14:cNvPr>
                <p14:cNvContentPartPr/>
                <p14:nvPr/>
              </p14:nvContentPartPr>
              <p14:xfrm>
                <a:off x="8270324" y="648817"/>
                <a:ext cx="594360" cy="347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DEC3F931-42F4-45B9-BBAD-1114FF1CC40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8252684" y="631177"/>
                  <a:ext cx="63000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281C8AD3-8949-487E-9833-81760CFCF0CE}"/>
                    </a:ext>
                  </a:extLst>
                </p14:cNvPr>
                <p14:cNvContentPartPr/>
                <p14:nvPr/>
              </p14:nvContentPartPr>
              <p14:xfrm>
                <a:off x="9087164" y="651697"/>
                <a:ext cx="66960" cy="1836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281C8AD3-8949-487E-9833-81760CFCF0CE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069524" y="634057"/>
                  <a:ext cx="1026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E8DA9C3-A328-4168-8973-4E876F42B1D8}"/>
                    </a:ext>
                  </a:extLst>
                </p14:cNvPr>
                <p14:cNvContentPartPr/>
                <p14:nvPr/>
              </p14:nvContentPartPr>
              <p14:xfrm>
                <a:off x="9162044" y="677977"/>
                <a:ext cx="421920" cy="2199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E8DA9C3-A328-4168-8973-4E876F42B1D8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144044" y="659977"/>
                  <a:ext cx="4575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02BC184F-2F3A-4FD0-98DB-74F50864C833}"/>
                    </a:ext>
                  </a:extLst>
                </p14:cNvPr>
                <p14:cNvContentPartPr/>
                <p14:nvPr/>
              </p14:nvContentPartPr>
              <p14:xfrm>
                <a:off x="356804" y="1162897"/>
                <a:ext cx="1244160" cy="4028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02BC184F-2F3A-4FD0-98DB-74F50864C83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338804" y="1145257"/>
                  <a:ext cx="127980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41DC1FBC-FED2-4906-8AEF-351C3B2BFCFB}"/>
                    </a:ext>
                  </a:extLst>
                </p14:cNvPr>
                <p14:cNvContentPartPr/>
                <p14:nvPr/>
              </p14:nvContentPartPr>
              <p14:xfrm>
                <a:off x="2013884" y="1326697"/>
                <a:ext cx="1031760" cy="2062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41DC1FBC-FED2-4906-8AEF-351C3B2BFCF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996244" y="1308697"/>
                  <a:ext cx="10674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4296441F-09ED-4B9C-A480-A2DB4B8F8924}"/>
                    </a:ext>
                  </a:extLst>
                </p14:cNvPr>
                <p14:cNvContentPartPr/>
                <p14:nvPr/>
              </p14:nvContentPartPr>
              <p14:xfrm>
                <a:off x="2905964" y="1268377"/>
                <a:ext cx="27360" cy="986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4296441F-09ED-4B9C-A480-A2DB4B8F8924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888324" y="1250737"/>
                  <a:ext cx="63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B7E84042-45E8-4706-893A-334C54065D9F}"/>
                    </a:ext>
                  </a:extLst>
                </p14:cNvPr>
                <p14:cNvContentPartPr/>
                <p14:nvPr/>
              </p14:nvContentPartPr>
              <p14:xfrm>
                <a:off x="3045284" y="1107097"/>
                <a:ext cx="1167480" cy="3729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B7E84042-45E8-4706-893A-334C54065D9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027284" y="1089097"/>
                  <a:ext cx="120312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A00A98A9-9F65-4BAA-A778-8A107912068D}"/>
                    </a:ext>
                  </a:extLst>
                </p14:cNvPr>
                <p14:cNvContentPartPr/>
                <p14:nvPr/>
              </p14:nvContentPartPr>
              <p14:xfrm>
                <a:off x="4115924" y="1335697"/>
                <a:ext cx="269640" cy="824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A00A98A9-9F65-4BAA-A778-8A107912068D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4098284" y="1318057"/>
                  <a:ext cx="3052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D1CCF96-97CA-4A5C-8F66-ABFE4C74AA65}"/>
                    </a:ext>
                  </a:extLst>
                </p14:cNvPr>
                <p14:cNvContentPartPr/>
                <p14:nvPr/>
              </p14:nvContentPartPr>
              <p14:xfrm>
                <a:off x="4293044" y="1169377"/>
                <a:ext cx="719640" cy="2469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D1CCF96-97CA-4A5C-8F66-ABFE4C74AA65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275404" y="1151737"/>
                  <a:ext cx="75528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9BB0396-857C-43A4-8F7A-8BD390B8BEB7}"/>
                    </a:ext>
                  </a:extLst>
                </p14:cNvPr>
                <p14:cNvContentPartPr/>
                <p14:nvPr/>
              </p14:nvContentPartPr>
              <p14:xfrm>
                <a:off x="5347844" y="1089457"/>
                <a:ext cx="1062360" cy="2998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E9BB0396-857C-43A4-8F7A-8BD390B8BEB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330204" y="1071457"/>
                  <a:ext cx="109800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EEBB4C8F-102B-4510-866D-6D9AC811D3D3}"/>
                    </a:ext>
                  </a:extLst>
                </p14:cNvPr>
                <p14:cNvContentPartPr/>
                <p14:nvPr/>
              </p14:nvContentPartPr>
              <p14:xfrm>
                <a:off x="6531164" y="1175137"/>
                <a:ext cx="425160" cy="2430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EEBB4C8F-102B-4510-866D-6D9AC811D3D3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513524" y="1157497"/>
                  <a:ext cx="46080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50509004-2024-4830-BEEB-43C47FE83EF5}"/>
                    </a:ext>
                  </a:extLst>
                </p14:cNvPr>
                <p14:cNvContentPartPr/>
                <p14:nvPr/>
              </p14:nvContentPartPr>
              <p14:xfrm>
                <a:off x="7356644" y="1031137"/>
                <a:ext cx="1723680" cy="6116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50509004-2024-4830-BEEB-43C47FE83EF5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339004" y="1013137"/>
                  <a:ext cx="1759320" cy="64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77E3DA7A-63C3-40D5-92BF-1A51EA4C704D}"/>
                    </a:ext>
                  </a:extLst>
                </p14:cNvPr>
                <p14:cNvContentPartPr/>
                <p14:nvPr/>
              </p14:nvContentPartPr>
              <p14:xfrm>
                <a:off x="9009764" y="1042297"/>
                <a:ext cx="477360" cy="3405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77E3DA7A-63C3-40D5-92BF-1A51EA4C704D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991764" y="1024657"/>
                  <a:ext cx="51300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47BBD130-8443-4713-9464-828A43ABFD51}"/>
                    </a:ext>
                  </a:extLst>
                </p14:cNvPr>
                <p14:cNvContentPartPr/>
                <p14:nvPr/>
              </p14:nvContentPartPr>
              <p14:xfrm>
                <a:off x="9401444" y="1229137"/>
                <a:ext cx="181800" cy="889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47BBD130-8443-4713-9464-828A43ABFD51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9383444" y="1211137"/>
                  <a:ext cx="2174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BC68116-6E14-4E9A-8CF7-98C65995285A}"/>
                    </a:ext>
                  </a:extLst>
                </p14:cNvPr>
                <p14:cNvContentPartPr/>
                <p14:nvPr/>
              </p14:nvContentPartPr>
              <p14:xfrm>
                <a:off x="9515924" y="1113577"/>
                <a:ext cx="274680" cy="2210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BC68116-6E14-4E9A-8CF7-98C65995285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497924" y="1095577"/>
                  <a:ext cx="3103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17EA303-A6E7-496A-B885-661A1C0D0E6E}"/>
                    </a:ext>
                  </a:extLst>
                </p14:cNvPr>
                <p14:cNvContentPartPr/>
                <p14:nvPr/>
              </p14:nvContentPartPr>
              <p14:xfrm>
                <a:off x="9879884" y="1256137"/>
                <a:ext cx="81360" cy="1083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17EA303-A6E7-496A-B885-661A1C0D0E6E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861884" y="1238137"/>
                  <a:ext cx="1170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1501539A-B679-4224-B497-51B607347DE1}"/>
                    </a:ext>
                  </a:extLst>
                </p14:cNvPr>
                <p14:cNvContentPartPr/>
                <p14:nvPr/>
              </p14:nvContentPartPr>
              <p14:xfrm>
                <a:off x="340244" y="1664737"/>
                <a:ext cx="1044000" cy="5716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1501539A-B679-4224-B497-51B607347DE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22244" y="1647097"/>
                  <a:ext cx="1079640" cy="60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0AA0DE3D-BA81-45D7-9639-742E35801529}"/>
                    </a:ext>
                  </a:extLst>
                </p14:cNvPr>
                <p14:cNvContentPartPr/>
                <p14:nvPr/>
              </p14:nvContentPartPr>
              <p14:xfrm>
                <a:off x="1306484" y="1923937"/>
                <a:ext cx="313920" cy="120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0AA0DE3D-BA81-45D7-9639-742E35801529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288844" y="1905937"/>
                  <a:ext cx="3495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4C48222-106B-4D51-8B48-20E5048C4CE6}"/>
                    </a:ext>
                  </a:extLst>
                </p14:cNvPr>
                <p14:cNvContentPartPr/>
                <p14:nvPr/>
              </p14:nvContentPartPr>
              <p14:xfrm>
                <a:off x="1511684" y="1803697"/>
                <a:ext cx="286920" cy="2235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4C48222-106B-4D51-8B48-20E5048C4CE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493684" y="1785697"/>
                  <a:ext cx="3225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10CFFEA-084A-4390-B8FB-2D86F22A9412}"/>
                    </a:ext>
                  </a:extLst>
                </p14:cNvPr>
                <p14:cNvContentPartPr/>
                <p14:nvPr/>
              </p14:nvContentPartPr>
              <p14:xfrm>
                <a:off x="1892564" y="1894777"/>
                <a:ext cx="279000" cy="1476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10CFFEA-084A-4390-B8FB-2D86F22A9412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874924" y="1877137"/>
                  <a:ext cx="3146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85F798D-1A34-4BA9-8BE0-314922795137}"/>
                    </a:ext>
                  </a:extLst>
                </p14:cNvPr>
                <p14:cNvContentPartPr/>
                <p14:nvPr/>
              </p14:nvContentPartPr>
              <p14:xfrm>
                <a:off x="2643164" y="1783177"/>
                <a:ext cx="739440" cy="2030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85F798D-1A34-4BA9-8BE0-314922795137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625164" y="1765177"/>
                  <a:ext cx="77508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DEDB8669-1D4F-4ECE-85B1-E13B82F9920A}"/>
                    </a:ext>
                  </a:extLst>
                </p14:cNvPr>
                <p14:cNvContentPartPr/>
                <p14:nvPr/>
              </p14:nvContentPartPr>
              <p14:xfrm>
                <a:off x="3794084" y="1765177"/>
                <a:ext cx="701640" cy="1605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DEDB8669-1D4F-4ECE-85B1-E13B82F9920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3776084" y="1747537"/>
                  <a:ext cx="7372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7BFDBE6-3284-46F8-BEAF-B2F2E5609024}"/>
                    </a:ext>
                  </a:extLst>
                </p14:cNvPr>
                <p14:cNvContentPartPr/>
                <p14:nvPr/>
              </p14:nvContentPartPr>
              <p14:xfrm>
                <a:off x="4333364" y="1674097"/>
                <a:ext cx="25200" cy="198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7BFDBE6-3284-46F8-BEAF-B2F2E5609024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4315364" y="1656457"/>
                  <a:ext cx="608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5690B4E2-78C4-4789-8286-4BBF65E42ED8}"/>
                    </a:ext>
                  </a:extLst>
                </p14:cNvPr>
                <p14:cNvContentPartPr/>
                <p14:nvPr/>
              </p14:nvContentPartPr>
              <p14:xfrm>
                <a:off x="4460804" y="1563937"/>
                <a:ext cx="1563840" cy="3812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690B4E2-78C4-4789-8286-4BBF65E42ED8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4442804" y="1545937"/>
                  <a:ext cx="159948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1610BA94-4273-4DFE-9C3D-BA5009732603}"/>
                    </a:ext>
                  </a:extLst>
                </p14:cNvPr>
                <p14:cNvContentPartPr/>
                <p14:nvPr/>
              </p14:nvContentPartPr>
              <p14:xfrm>
                <a:off x="6334964" y="1588417"/>
                <a:ext cx="95040" cy="41508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610BA94-4273-4DFE-9C3D-BA500973260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6317324" y="1570417"/>
                  <a:ext cx="13068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D4C61491-08DF-4F1F-8B32-59DD5678652A}"/>
                    </a:ext>
                  </a:extLst>
                </p14:cNvPr>
                <p14:cNvContentPartPr/>
                <p14:nvPr/>
              </p14:nvContentPartPr>
              <p14:xfrm>
                <a:off x="6577244" y="1682017"/>
                <a:ext cx="49680" cy="2512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D4C61491-08DF-4F1F-8B32-59DD5678652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559604" y="1664017"/>
                  <a:ext cx="8532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086176E-C73C-4B38-AA8E-4833484CB113}"/>
                    </a:ext>
                  </a:extLst>
                </p14:cNvPr>
                <p14:cNvContentPartPr/>
                <p14:nvPr/>
              </p14:nvContentPartPr>
              <p14:xfrm>
                <a:off x="6535124" y="1675897"/>
                <a:ext cx="653760" cy="1998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086176E-C73C-4B38-AA8E-4833484CB113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517484" y="1658257"/>
                  <a:ext cx="6894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CFE0A532-8611-4833-BA41-8A8646106633}"/>
                    </a:ext>
                  </a:extLst>
                </p14:cNvPr>
                <p14:cNvContentPartPr/>
                <p14:nvPr/>
              </p14:nvContentPartPr>
              <p14:xfrm>
                <a:off x="7231364" y="1657537"/>
                <a:ext cx="85320" cy="1760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CFE0A532-8611-4833-BA41-8A8646106633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7213724" y="1639537"/>
                  <a:ext cx="1209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B09038F2-3A03-45C7-B2D4-2FE9CE0AE447}"/>
                    </a:ext>
                  </a:extLst>
                </p14:cNvPr>
                <p14:cNvContentPartPr/>
                <p14:nvPr/>
              </p14:nvContentPartPr>
              <p14:xfrm>
                <a:off x="7408844" y="1693897"/>
                <a:ext cx="401400" cy="2718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B09038F2-3A03-45C7-B2D4-2FE9CE0AE447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7391204" y="1676257"/>
                  <a:ext cx="43704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0B90693E-4E24-466B-ACF1-73DD014E2B56}"/>
                    </a:ext>
                  </a:extLst>
                </p14:cNvPr>
                <p14:cNvContentPartPr/>
                <p14:nvPr/>
              </p14:nvContentPartPr>
              <p14:xfrm>
                <a:off x="7859924" y="1725937"/>
                <a:ext cx="95040" cy="1731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0B90693E-4E24-466B-ACF1-73DD014E2B5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841924" y="1708297"/>
                  <a:ext cx="1306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AAB220C3-1ABA-48C9-8371-DE741A57841A}"/>
                    </a:ext>
                  </a:extLst>
                </p14:cNvPr>
                <p14:cNvContentPartPr/>
                <p14:nvPr/>
              </p14:nvContentPartPr>
              <p14:xfrm>
                <a:off x="8273204" y="1759417"/>
                <a:ext cx="118800" cy="1119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AAB220C3-1ABA-48C9-8371-DE741A57841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8255204" y="1741417"/>
                  <a:ext cx="1544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BE7A6F6F-9D78-4AA2-BEBA-E21FA79563C6}"/>
                    </a:ext>
                  </a:extLst>
                </p14:cNvPr>
                <p14:cNvContentPartPr/>
                <p14:nvPr/>
              </p14:nvContentPartPr>
              <p14:xfrm>
                <a:off x="8301644" y="1432537"/>
                <a:ext cx="1537200" cy="6620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BE7A6F6F-9D78-4AA2-BEBA-E21FA79563C6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8283644" y="1414897"/>
                  <a:ext cx="1572840" cy="69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24941897-E85B-45BA-B3E9-C420ACF72093}"/>
                    </a:ext>
                  </a:extLst>
                </p14:cNvPr>
                <p14:cNvContentPartPr/>
                <p14:nvPr/>
              </p14:nvContentPartPr>
              <p14:xfrm>
                <a:off x="9732284" y="1657537"/>
                <a:ext cx="78480" cy="680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24941897-E85B-45BA-B3E9-C420ACF72093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714644" y="1639537"/>
                  <a:ext cx="1141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D7F8C725-894A-4ED3-B176-932D32914AF1}"/>
                    </a:ext>
                  </a:extLst>
                </p14:cNvPr>
                <p14:cNvContentPartPr/>
                <p14:nvPr/>
              </p14:nvContentPartPr>
              <p14:xfrm>
                <a:off x="9829124" y="1463137"/>
                <a:ext cx="179640" cy="5749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D7F8C725-894A-4ED3-B176-932D32914AF1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811484" y="1445137"/>
                  <a:ext cx="215280" cy="61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1D4076AD-7E99-4597-8B69-E2DADE5CF281}"/>
                    </a:ext>
                  </a:extLst>
                </p14:cNvPr>
                <p14:cNvContentPartPr/>
                <p14:nvPr/>
              </p14:nvContentPartPr>
              <p14:xfrm>
                <a:off x="502964" y="2098537"/>
                <a:ext cx="4581360" cy="5616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1D4076AD-7E99-4597-8B69-E2DADE5CF28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85324" y="2080537"/>
                  <a:ext cx="4617000" cy="59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DE1CD3C-249C-492E-9200-547062DE51CD}"/>
                  </a:ext>
                </a:extLst>
              </p14:cNvPr>
              <p14:cNvContentPartPr/>
              <p14:nvPr/>
            </p14:nvContentPartPr>
            <p14:xfrm>
              <a:off x="3642164" y="2326057"/>
              <a:ext cx="168120" cy="209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DE1CD3C-249C-492E-9200-547062DE51C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24524" y="2308417"/>
                <a:ext cx="2037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AA2DCD6-97CF-4BDE-8A5B-8C9F43A4AF9B}"/>
                  </a:ext>
                </a:extLst>
              </p14:cNvPr>
              <p14:cNvContentPartPr/>
              <p14:nvPr/>
            </p14:nvContentPartPr>
            <p14:xfrm>
              <a:off x="405764" y="2544217"/>
              <a:ext cx="5231160" cy="113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AA2DCD6-97CF-4BDE-8A5B-8C9F43A4AF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88124" y="2526577"/>
                <a:ext cx="5266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2C1C8B80-BAE1-4015-A222-A2841974EBED}"/>
                  </a:ext>
                </a:extLst>
              </p14:cNvPr>
              <p14:cNvContentPartPr/>
              <p14:nvPr/>
            </p14:nvContentPartPr>
            <p14:xfrm>
              <a:off x="5712164" y="5828497"/>
              <a:ext cx="22680" cy="12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2C1C8B80-BAE1-4015-A222-A2841974EBE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694164" y="5810497"/>
                <a:ext cx="58320" cy="48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4" name="Group 253">
            <a:extLst>
              <a:ext uri="{FF2B5EF4-FFF2-40B4-BE49-F238E27FC236}">
                <a16:creationId xmlns:a16="http://schemas.microsoft.com/office/drawing/2014/main" id="{6769680D-313C-450D-A749-84F929BEE484}"/>
              </a:ext>
            </a:extLst>
          </p:cNvPr>
          <p:cNvGrpSpPr/>
          <p:nvPr/>
        </p:nvGrpSpPr>
        <p:grpSpPr>
          <a:xfrm>
            <a:off x="108404" y="2524777"/>
            <a:ext cx="9703800" cy="4984920"/>
            <a:chOff x="108404" y="2524777"/>
            <a:chExt cx="9703800" cy="498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6D64FB3-CCA1-4F45-95BA-A233CE95E1B1}"/>
                    </a:ext>
                  </a:extLst>
                </p14:cNvPr>
                <p14:cNvContentPartPr/>
                <p14:nvPr/>
              </p14:nvContentPartPr>
              <p14:xfrm>
                <a:off x="421964" y="2950297"/>
                <a:ext cx="12960" cy="1227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6D64FB3-CCA1-4F45-95BA-A233CE95E1B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03964" y="2932657"/>
                  <a:ext cx="4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F1444070-643E-46E2-8ECA-CFA10CA81119}"/>
                    </a:ext>
                  </a:extLst>
                </p14:cNvPr>
                <p14:cNvContentPartPr/>
                <p14:nvPr/>
              </p14:nvContentPartPr>
              <p14:xfrm>
                <a:off x="282284" y="2755537"/>
                <a:ext cx="263880" cy="3931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F1444070-643E-46E2-8ECA-CFA10CA8111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64284" y="2737537"/>
                  <a:ext cx="29952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143E4419-9F51-4FBF-8CC0-703BBC662EC7}"/>
                    </a:ext>
                  </a:extLst>
                </p14:cNvPr>
                <p14:cNvContentPartPr/>
                <p14:nvPr/>
              </p14:nvContentPartPr>
              <p14:xfrm>
                <a:off x="923804" y="2822137"/>
                <a:ext cx="126720" cy="2430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143E4419-9F51-4FBF-8CC0-703BBC662EC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06164" y="2804137"/>
                  <a:ext cx="16236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620787B1-0AD7-4897-9739-0F7DAF9D91AA}"/>
                    </a:ext>
                  </a:extLst>
                </p14:cNvPr>
                <p14:cNvContentPartPr/>
                <p14:nvPr/>
              </p14:nvContentPartPr>
              <p14:xfrm>
                <a:off x="1113884" y="2887297"/>
                <a:ext cx="340200" cy="2152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620787B1-0AD7-4897-9739-0F7DAF9D91A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96244" y="2869657"/>
                  <a:ext cx="37584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7B15B9A-30D1-40CD-B86B-0FBC6D312749}"/>
                    </a:ext>
                  </a:extLst>
                </p14:cNvPr>
                <p14:cNvContentPartPr/>
                <p14:nvPr/>
              </p14:nvContentPartPr>
              <p14:xfrm>
                <a:off x="1877084" y="2736457"/>
                <a:ext cx="259560" cy="4284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7B15B9A-30D1-40CD-B86B-0FBC6D31274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859084" y="2718817"/>
                  <a:ext cx="29520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17BFB82-2156-4955-BFD5-34251D45651A}"/>
                    </a:ext>
                  </a:extLst>
                </p14:cNvPr>
                <p14:cNvContentPartPr/>
                <p14:nvPr/>
              </p14:nvContentPartPr>
              <p14:xfrm>
                <a:off x="2398364" y="2865337"/>
                <a:ext cx="516240" cy="1486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17BFB82-2156-4955-BFD5-34251D45651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380724" y="2847337"/>
                  <a:ext cx="5518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1B1DFA72-771D-43A1-80AF-1160A61193F8}"/>
                    </a:ext>
                  </a:extLst>
                </p14:cNvPr>
                <p14:cNvContentPartPr/>
                <p14:nvPr/>
              </p14:nvContentPartPr>
              <p14:xfrm>
                <a:off x="2846564" y="2788297"/>
                <a:ext cx="8640" cy="334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1B1DFA72-771D-43A1-80AF-1160A61193F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828564" y="2770657"/>
                  <a:ext cx="442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88ACAA6E-0514-4AC2-A0A1-9375988AEAC7}"/>
                    </a:ext>
                  </a:extLst>
                </p14:cNvPr>
                <p14:cNvContentPartPr/>
                <p14:nvPr/>
              </p14:nvContentPartPr>
              <p14:xfrm>
                <a:off x="2841524" y="2676697"/>
                <a:ext cx="1334880" cy="3938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88ACAA6E-0514-4AC2-A0A1-9375988AEAC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823884" y="2658697"/>
                  <a:ext cx="137052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08DFC612-28A0-4E2D-B6E0-DD82EB2440F2}"/>
                    </a:ext>
                  </a:extLst>
                </p14:cNvPr>
                <p14:cNvContentPartPr/>
                <p14:nvPr/>
              </p14:nvContentPartPr>
              <p14:xfrm>
                <a:off x="4583564" y="2672017"/>
                <a:ext cx="702000" cy="5011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08DFC612-28A0-4E2D-B6E0-DD82EB2440F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565564" y="2654017"/>
                  <a:ext cx="737640" cy="53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77B9B20B-23B5-4163-ADF6-D308BA4AAF3B}"/>
                    </a:ext>
                  </a:extLst>
                </p14:cNvPr>
                <p14:cNvContentPartPr/>
                <p14:nvPr/>
              </p14:nvContentPartPr>
              <p14:xfrm>
                <a:off x="5339204" y="3007177"/>
                <a:ext cx="39240" cy="334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77B9B20B-23B5-4163-ADF6-D308BA4AAF3B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321204" y="2989537"/>
                  <a:ext cx="748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BD03FF75-2430-4517-9237-2EBEB8750244}"/>
                    </a:ext>
                  </a:extLst>
                </p14:cNvPr>
                <p14:cNvContentPartPr/>
                <p14:nvPr/>
              </p14:nvContentPartPr>
              <p14:xfrm>
                <a:off x="5599124" y="2627017"/>
                <a:ext cx="699480" cy="4788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BD03FF75-2430-4517-9237-2EBEB875024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581124" y="2609377"/>
                  <a:ext cx="73512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AE40F300-9BB2-442D-A3A1-6A37D8E97D84}"/>
                    </a:ext>
                  </a:extLst>
                </p14:cNvPr>
                <p14:cNvContentPartPr/>
                <p14:nvPr/>
              </p14:nvContentPartPr>
              <p14:xfrm>
                <a:off x="6237404" y="2821057"/>
                <a:ext cx="203040" cy="867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AE40F300-9BB2-442D-A3A1-6A37D8E97D8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219764" y="2803417"/>
                  <a:ext cx="2386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32CABE91-F51E-4C0F-9ABC-59BCC336A720}"/>
                    </a:ext>
                  </a:extLst>
                </p14:cNvPr>
                <p14:cNvContentPartPr/>
                <p14:nvPr/>
              </p14:nvContentPartPr>
              <p14:xfrm>
                <a:off x="6410204" y="2744017"/>
                <a:ext cx="428760" cy="2134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32CABE91-F51E-4C0F-9ABC-59BCC336A72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392204" y="2726377"/>
                  <a:ext cx="4644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E1FD7584-60C4-4F72-9F37-60A0EE8501B9}"/>
                    </a:ext>
                  </a:extLst>
                </p14:cNvPr>
                <p14:cNvContentPartPr/>
                <p14:nvPr/>
              </p14:nvContentPartPr>
              <p14:xfrm>
                <a:off x="7124804" y="2785057"/>
                <a:ext cx="136080" cy="849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E1FD7584-60C4-4F72-9F37-60A0EE8501B9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107164" y="2767057"/>
                  <a:ext cx="171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79CD138A-7CBC-451E-A0E3-565511E45B82}"/>
                    </a:ext>
                  </a:extLst>
                </p14:cNvPr>
                <p14:cNvContentPartPr/>
                <p14:nvPr/>
              </p14:nvContentPartPr>
              <p14:xfrm>
                <a:off x="7213724" y="2616937"/>
                <a:ext cx="324720" cy="2358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79CD138A-7CBC-451E-A0E3-565511E45B8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195724" y="2598937"/>
                  <a:ext cx="36036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302AB12E-B12A-4CBD-8D37-9934CF2D8612}"/>
                    </a:ext>
                  </a:extLst>
                </p14:cNvPr>
                <p14:cNvContentPartPr/>
                <p14:nvPr/>
              </p14:nvContentPartPr>
              <p14:xfrm>
                <a:off x="7828244" y="2524777"/>
                <a:ext cx="636120" cy="3963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302AB12E-B12A-4CBD-8D37-9934CF2D861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810604" y="2507137"/>
                  <a:ext cx="671760" cy="43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DCF52A47-B41C-4FBA-A3FC-B674863FB8BF}"/>
                    </a:ext>
                  </a:extLst>
                </p14:cNvPr>
                <p14:cNvContentPartPr/>
                <p14:nvPr/>
              </p14:nvContentPartPr>
              <p14:xfrm>
                <a:off x="8406764" y="2544217"/>
                <a:ext cx="1002600" cy="3229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DCF52A47-B41C-4FBA-A3FC-B674863FB8B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389124" y="2526217"/>
                  <a:ext cx="10382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2C6979D8-1E0D-4715-B7B1-9DEA273E9093}"/>
                    </a:ext>
                  </a:extLst>
                </p14:cNvPr>
                <p14:cNvContentPartPr/>
                <p14:nvPr/>
              </p14:nvContentPartPr>
              <p14:xfrm>
                <a:off x="9313964" y="2748697"/>
                <a:ext cx="232200" cy="856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2C6979D8-1E0D-4715-B7B1-9DEA273E909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296324" y="2731057"/>
                  <a:ext cx="2678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DF1BF412-3923-4FB3-8A97-983F76405E31}"/>
                    </a:ext>
                  </a:extLst>
                </p14:cNvPr>
                <p14:cNvContentPartPr/>
                <p14:nvPr/>
              </p14:nvContentPartPr>
              <p14:xfrm>
                <a:off x="9549404" y="2739337"/>
                <a:ext cx="204480" cy="997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DF1BF412-3923-4FB3-8A97-983F76405E3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531764" y="2721337"/>
                  <a:ext cx="2401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A7AE49B-48B3-44B1-9D17-324C36E168E6}"/>
                    </a:ext>
                  </a:extLst>
                </p14:cNvPr>
                <p14:cNvContentPartPr/>
                <p14:nvPr/>
              </p14:nvContentPartPr>
              <p14:xfrm>
                <a:off x="674324" y="3272497"/>
                <a:ext cx="326520" cy="2412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A7AE49B-48B3-44B1-9D17-324C36E168E6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56324" y="3254857"/>
                  <a:ext cx="3621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A9B10D3F-FAB1-4A31-85C0-AF986990F250}"/>
                    </a:ext>
                  </a:extLst>
                </p14:cNvPr>
                <p14:cNvContentPartPr/>
                <p14:nvPr/>
              </p14:nvContentPartPr>
              <p14:xfrm>
                <a:off x="1047644" y="3308137"/>
                <a:ext cx="198720" cy="1450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A9B10D3F-FAB1-4A31-85C0-AF986990F25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030004" y="3290497"/>
                  <a:ext cx="2343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43310499-9E57-4358-9A32-45799DBBEA92}"/>
                    </a:ext>
                  </a:extLst>
                </p14:cNvPr>
                <p14:cNvContentPartPr/>
                <p14:nvPr/>
              </p14:nvContentPartPr>
              <p14:xfrm>
                <a:off x="1253204" y="3255577"/>
                <a:ext cx="167040" cy="1926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43310499-9E57-4358-9A32-45799DBBEA9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235204" y="3237937"/>
                  <a:ext cx="20268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2A513004-66E6-46D8-B90E-39BD08AC5AEE}"/>
                    </a:ext>
                  </a:extLst>
                </p14:cNvPr>
                <p14:cNvContentPartPr/>
                <p14:nvPr/>
              </p14:nvContentPartPr>
              <p14:xfrm>
                <a:off x="1846484" y="3102937"/>
                <a:ext cx="1640160" cy="3693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2A513004-66E6-46D8-B90E-39BD08AC5AEE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828484" y="3084937"/>
                  <a:ext cx="167580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B76A5873-A93E-488B-92F9-C820FA6A68E4}"/>
                    </a:ext>
                  </a:extLst>
                </p14:cNvPr>
                <p14:cNvContentPartPr/>
                <p14:nvPr/>
              </p14:nvContentPartPr>
              <p14:xfrm>
                <a:off x="3354524" y="3258097"/>
                <a:ext cx="438480" cy="1875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B76A5873-A93E-488B-92F9-C820FA6A68E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336884" y="3240097"/>
                  <a:ext cx="474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3F5AAE6A-EE9C-44BE-A735-C6796093F850}"/>
                    </a:ext>
                  </a:extLst>
                </p14:cNvPr>
                <p14:cNvContentPartPr/>
                <p14:nvPr/>
              </p14:nvContentPartPr>
              <p14:xfrm>
                <a:off x="3720644" y="3216697"/>
                <a:ext cx="499680" cy="2476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3F5AAE6A-EE9C-44BE-A735-C6796093F85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703004" y="3199057"/>
                  <a:ext cx="53532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D3C1713A-60F0-47C6-8BC3-4E430BD842BA}"/>
                    </a:ext>
                  </a:extLst>
                </p14:cNvPr>
                <p14:cNvContentPartPr/>
                <p14:nvPr/>
              </p14:nvContentPartPr>
              <p14:xfrm>
                <a:off x="1821284" y="3284737"/>
                <a:ext cx="131040" cy="932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D3C1713A-60F0-47C6-8BC3-4E430BD842B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803644" y="3267097"/>
                  <a:ext cx="1666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168AE91-1B5A-4DFF-94C9-C7D3C4CAF1F6}"/>
                    </a:ext>
                  </a:extLst>
                </p14:cNvPr>
                <p14:cNvContentPartPr/>
                <p14:nvPr/>
              </p14:nvContentPartPr>
              <p14:xfrm>
                <a:off x="108404" y="3653377"/>
                <a:ext cx="407520" cy="3405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168AE91-1B5A-4DFF-94C9-C7D3C4CAF1F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0404" y="3635737"/>
                  <a:ext cx="44316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B0913FBF-F243-4015-A0A4-BC6E51C0D0CE}"/>
                    </a:ext>
                  </a:extLst>
                </p14:cNvPr>
                <p14:cNvContentPartPr/>
                <p14:nvPr/>
              </p14:nvContentPartPr>
              <p14:xfrm>
                <a:off x="3645764" y="3464377"/>
                <a:ext cx="2061720" cy="6627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B0913FBF-F243-4015-A0A4-BC6E51C0D0C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628124" y="3446737"/>
                  <a:ext cx="2097360" cy="69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2DB8F077-536E-4ABA-A770-B0F65425BB0B}"/>
                    </a:ext>
                  </a:extLst>
                </p14:cNvPr>
                <p14:cNvContentPartPr/>
                <p14:nvPr/>
              </p14:nvContentPartPr>
              <p14:xfrm>
                <a:off x="5594444" y="3670297"/>
                <a:ext cx="293040" cy="3204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DB8F077-536E-4ABA-A770-B0F65425BB0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576804" y="3652297"/>
                  <a:ext cx="3286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9B21539C-5419-423A-AB97-3AFBA013418A}"/>
                    </a:ext>
                  </a:extLst>
                </p14:cNvPr>
                <p14:cNvContentPartPr/>
                <p14:nvPr/>
              </p14:nvContentPartPr>
              <p14:xfrm>
                <a:off x="5818724" y="3462577"/>
                <a:ext cx="336960" cy="3844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9B21539C-5419-423A-AB97-3AFBA013418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801084" y="3444937"/>
                  <a:ext cx="37260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F02B791-17E2-447E-BED1-D3569BB9CF65}"/>
                    </a:ext>
                  </a:extLst>
                </p14:cNvPr>
                <p14:cNvContentPartPr/>
                <p14:nvPr/>
              </p14:nvContentPartPr>
              <p14:xfrm>
                <a:off x="5997284" y="3732937"/>
                <a:ext cx="315360" cy="734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F02B791-17E2-447E-BED1-D3569BB9CF6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979644" y="3715297"/>
                  <a:ext cx="351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624BAAC-172D-4010-99EF-AE71DFA2F046}"/>
                    </a:ext>
                  </a:extLst>
                </p14:cNvPr>
                <p14:cNvContentPartPr/>
                <p14:nvPr/>
              </p14:nvContentPartPr>
              <p14:xfrm>
                <a:off x="6225884" y="3651577"/>
                <a:ext cx="618120" cy="2088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624BAAC-172D-4010-99EF-AE71DFA2F04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208244" y="3633577"/>
                  <a:ext cx="653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9C14B58-CED5-4179-8E75-B7908761C7F0}"/>
                    </a:ext>
                  </a:extLst>
                </p14:cNvPr>
                <p14:cNvContentPartPr/>
                <p14:nvPr/>
              </p14:nvContentPartPr>
              <p14:xfrm>
                <a:off x="7090244" y="3681097"/>
                <a:ext cx="726480" cy="1263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9C14B58-CED5-4179-8E75-B7908761C7F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072604" y="3663457"/>
                  <a:ext cx="7621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14FDA108-6051-4E23-B729-48EFD9C26F47}"/>
                    </a:ext>
                  </a:extLst>
                </p14:cNvPr>
                <p14:cNvContentPartPr/>
                <p14:nvPr/>
              </p14:nvContentPartPr>
              <p14:xfrm>
                <a:off x="7797644" y="3421177"/>
                <a:ext cx="653400" cy="3222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14FDA108-6051-4E23-B729-48EFD9C26F4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779644" y="3403537"/>
                  <a:ext cx="68904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0BC4306A-93B8-4B82-B9DC-E4FE540A9414}"/>
                    </a:ext>
                  </a:extLst>
                </p14:cNvPr>
                <p14:cNvContentPartPr/>
                <p14:nvPr/>
              </p14:nvContentPartPr>
              <p14:xfrm>
                <a:off x="8507924" y="3599737"/>
                <a:ext cx="49680" cy="169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0BC4306A-93B8-4B82-B9DC-E4FE540A941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489924" y="3581737"/>
                  <a:ext cx="853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E10B721-889C-47CC-A575-E25609FDE874}"/>
                    </a:ext>
                  </a:extLst>
                </p14:cNvPr>
                <p14:cNvContentPartPr/>
                <p14:nvPr/>
              </p14:nvContentPartPr>
              <p14:xfrm>
                <a:off x="8553644" y="3737257"/>
                <a:ext cx="5760" cy="25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E10B721-889C-47CC-A575-E25609FDE87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535644" y="3719617"/>
                  <a:ext cx="414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3AD96AA0-D1FD-4591-9DDB-A07D78CCB6E0}"/>
                    </a:ext>
                  </a:extLst>
                </p14:cNvPr>
                <p14:cNvContentPartPr/>
                <p14:nvPr/>
              </p14:nvContentPartPr>
              <p14:xfrm>
                <a:off x="8975564" y="3500017"/>
                <a:ext cx="46800" cy="2023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3AD96AA0-D1FD-4591-9DDB-A07D78CCB6E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957564" y="3482377"/>
                  <a:ext cx="8244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BEC5C606-6F06-4CA8-8667-F30C4D74689D}"/>
                    </a:ext>
                  </a:extLst>
                </p14:cNvPr>
                <p14:cNvContentPartPr/>
                <p14:nvPr/>
              </p14:nvContentPartPr>
              <p14:xfrm>
                <a:off x="8800604" y="3458617"/>
                <a:ext cx="668160" cy="1987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BEC5C606-6F06-4CA8-8667-F30C4D74689D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782964" y="3440617"/>
                  <a:ext cx="70380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9996B42D-9234-4348-A0C5-D077C126FA29}"/>
                    </a:ext>
                  </a:extLst>
                </p14:cNvPr>
                <p14:cNvContentPartPr/>
                <p14:nvPr/>
              </p14:nvContentPartPr>
              <p14:xfrm>
                <a:off x="862964" y="3703417"/>
                <a:ext cx="315360" cy="3240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9996B42D-9234-4348-A0C5-D077C126FA2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45324" y="3685417"/>
                  <a:ext cx="35100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A5280A14-87D3-4CA0-9607-032CF1336384}"/>
                    </a:ext>
                  </a:extLst>
                </p14:cNvPr>
                <p14:cNvContentPartPr/>
                <p14:nvPr/>
              </p14:nvContentPartPr>
              <p14:xfrm>
                <a:off x="1099484" y="3662377"/>
                <a:ext cx="559080" cy="350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A5280A14-87D3-4CA0-9607-032CF133638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81844" y="3644737"/>
                  <a:ext cx="59472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7398E852-45BF-42A7-9724-D5B10B519E92}"/>
                    </a:ext>
                  </a:extLst>
                </p14:cNvPr>
                <p14:cNvContentPartPr/>
                <p14:nvPr/>
              </p14:nvContentPartPr>
              <p14:xfrm>
                <a:off x="1614644" y="3818977"/>
                <a:ext cx="212040" cy="896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7398E852-45BF-42A7-9724-D5B10B519E9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96644" y="3801337"/>
                  <a:ext cx="2476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B0635043-1974-4942-9570-5EEA7CB0DD09}"/>
                    </a:ext>
                  </a:extLst>
                </p14:cNvPr>
                <p14:cNvContentPartPr/>
                <p14:nvPr/>
              </p14:nvContentPartPr>
              <p14:xfrm>
                <a:off x="1757564" y="3700537"/>
                <a:ext cx="577080" cy="30420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B0635043-1974-4942-9570-5EEA7CB0DD0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739924" y="3682897"/>
                  <a:ext cx="61272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40E4FC9C-D826-4FE7-8022-FCD03006AE9B}"/>
                    </a:ext>
                  </a:extLst>
                </p14:cNvPr>
                <p14:cNvContentPartPr/>
                <p14:nvPr/>
              </p14:nvContentPartPr>
              <p14:xfrm>
                <a:off x="2173004" y="3766777"/>
                <a:ext cx="358920" cy="1058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40E4FC9C-D826-4FE7-8022-FCD03006AE9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155364" y="3749137"/>
                  <a:ext cx="394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5CC76C5B-AB12-432A-9327-B72E96674F8B}"/>
                    </a:ext>
                  </a:extLst>
                </p14:cNvPr>
                <p14:cNvContentPartPr/>
                <p14:nvPr/>
              </p14:nvContentPartPr>
              <p14:xfrm>
                <a:off x="2456684" y="3736537"/>
                <a:ext cx="325080" cy="590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5CC76C5B-AB12-432A-9327-B72E96674F8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439044" y="3718897"/>
                  <a:ext cx="3607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AA0D6D04-E6C4-4FBD-94B1-199424D8B0FC}"/>
                    </a:ext>
                  </a:extLst>
                </p14:cNvPr>
                <p14:cNvContentPartPr/>
                <p14:nvPr/>
              </p14:nvContentPartPr>
              <p14:xfrm>
                <a:off x="2687084" y="3668137"/>
                <a:ext cx="493920" cy="3099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AA0D6D04-E6C4-4FBD-94B1-199424D8B0FC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669444" y="3650137"/>
                  <a:ext cx="52956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8C124AA6-C77F-43AD-84DF-69426EA57574}"/>
                    </a:ext>
                  </a:extLst>
                </p14:cNvPr>
                <p14:cNvContentPartPr/>
                <p14:nvPr/>
              </p14:nvContentPartPr>
              <p14:xfrm>
                <a:off x="461564" y="4108057"/>
                <a:ext cx="244440" cy="4683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8C124AA6-C77F-43AD-84DF-69426EA57574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43564" y="4090057"/>
                  <a:ext cx="280080" cy="50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3A958998-C83E-4D6F-85A2-6EE9E3D59A20}"/>
                    </a:ext>
                  </a:extLst>
                </p14:cNvPr>
                <p14:cNvContentPartPr/>
                <p14:nvPr/>
              </p14:nvContentPartPr>
              <p14:xfrm>
                <a:off x="616364" y="4173577"/>
                <a:ext cx="765360" cy="2736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3A958998-C83E-4D6F-85A2-6EE9E3D59A2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98364" y="4155937"/>
                  <a:ext cx="8010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AABFE6E-548B-4DDC-9703-0F9B9677222A}"/>
                    </a:ext>
                  </a:extLst>
                </p14:cNvPr>
                <p14:cNvContentPartPr/>
                <p14:nvPr/>
              </p14:nvContentPartPr>
              <p14:xfrm>
                <a:off x="1819124" y="4144417"/>
                <a:ext cx="383400" cy="3142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AABFE6E-548B-4DDC-9703-0F9B9677222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801484" y="4126777"/>
                  <a:ext cx="41904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F1B93311-1CE8-435E-A47A-2457B5ECD566}"/>
                    </a:ext>
                  </a:extLst>
                </p14:cNvPr>
                <p14:cNvContentPartPr/>
                <p14:nvPr/>
              </p14:nvContentPartPr>
              <p14:xfrm>
                <a:off x="2093444" y="4118497"/>
                <a:ext cx="564480" cy="3182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F1B93311-1CE8-435E-A47A-2457B5ECD56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075804" y="4100857"/>
                  <a:ext cx="60012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A9B3729F-3100-4C6D-BE5B-9879F9284F75}"/>
                    </a:ext>
                  </a:extLst>
                </p14:cNvPr>
                <p14:cNvContentPartPr/>
                <p14:nvPr/>
              </p14:nvContentPartPr>
              <p14:xfrm>
                <a:off x="2509604" y="4243057"/>
                <a:ext cx="329040" cy="12672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A9B3729F-3100-4C6D-BE5B-9879F9284F7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491604" y="4225057"/>
                  <a:ext cx="3646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313C11D0-5FAC-4FD2-A6D3-69F6E98A9072}"/>
                    </a:ext>
                  </a:extLst>
                </p14:cNvPr>
                <p14:cNvContentPartPr/>
                <p14:nvPr/>
              </p14:nvContentPartPr>
              <p14:xfrm>
                <a:off x="3318884" y="4107697"/>
                <a:ext cx="1378440" cy="3196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313C11D0-5FAC-4FD2-A6D3-69F6E98A907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300884" y="4089697"/>
                  <a:ext cx="141408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9B979CE0-2101-4975-9D27-1E6403A90E8D}"/>
                    </a:ext>
                  </a:extLst>
                </p14:cNvPr>
                <p14:cNvContentPartPr/>
                <p14:nvPr/>
              </p14:nvContentPartPr>
              <p14:xfrm>
                <a:off x="4687604" y="4196257"/>
                <a:ext cx="486360" cy="2095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9B979CE0-2101-4975-9D27-1E6403A90E8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669964" y="4178257"/>
                  <a:ext cx="5220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EF3900B-32B7-4E84-8A00-3B81450A5C48}"/>
                    </a:ext>
                  </a:extLst>
                </p14:cNvPr>
                <p14:cNvContentPartPr/>
                <p14:nvPr/>
              </p14:nvContentPartPr>
              <p14:xfrm>
                <a:off x="5503724" y="4106257"/>
                <a:ext cx="579960" cy="1645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EF3900B-32B7-4E84-8A00-3B81450A5C48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485724" y="4088617"/>
                  <a:ext cx="6156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1123B05-5A05-4627-8B20-331E7BD83494}"/>
                    </a:ext>
                  </a:extLst>
                </p14:cNvPr>
                <p14:cNvContentPartPr/>
                <p14:nvPr/>
              </p14:nvContentPartPr>
              <p14:xfrm>
                <a:off x="6459524" y="3984577"/>
                <a:ext cx="1728360" cy="2505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1123B05-5A05-4627-8B20-331E7BD83494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441524" y="3966937"/>
                  <a:ext cx="17640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B242B028-2AC2-43F3-A710-E545BD62FA4F}"/>
                    </a:ext>
                  </a:extLst>
                </p14:cNvPr>
                <p14:cNvContentPartPr/>
                <p14:nvPr/>
              </p14:nvContentPartPr>
              <p14:xfrm>
                <a:off x="8738684" y="3786937"/>
                <a:ext cx="253080" cy="3938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B242B028-2AC2-43F3-A710-E545BD62FA4F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8721044" y="3769297"/>
                  <a:ext cx="28872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CEC32175-3F98-4CCA-AF28-BB4D4B0CB1C1}"/>
                    </a:ext>
                  </a:extLst>
                </p14:cNvPr>
                <p14:cNvContentPartPr/>
                <p14:nvPr/>
              </p14:nvContentPartPr>
              <p14:xfrm>
                <a:off x="8716724" y="3991777"/>
                <a:ext cx="560160" cy="910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CEC32175-3F98-4CCA-AF28-BB4D4B0CB1C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698724" y="3974137"/>
                  <a:ext cx="5958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21CCC7A5-A0CB-44EA-BBA2-C6EF2C1FD8C8}"/>
                    </a:ext>
                  </a:extLst>
                </p14:cNvPr>
                <p14:cNvContentPartPr/>
                <p14:nvPr/>
              </p14:nvContentPartPr>
              <p14:xfrm>
                <a:off x="391364" y="4715377"/>
                <a:ext cx="641160" cy="2304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21CCC7A5-A0CB-44EA-BBA2-C6EF2C1FD8C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73724" y="4697737"/>
                  <a:ext cx="6768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C976F478-6F4F-4B0D-A2C3-264176845D47}"/>
                    </a:ext>
                  </a:extLst>
                </p14:cNvPr>
                <p14:cNvContentPartPr/>
                <p14:nvPr/>
              </p14:nvContentPartPr>
              <p14:xfrm>
                <a:off x="872324" y="4738777"/>
                <a:ext cx="57960" cy="295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C976F478-6F4F-4B0D-A2C3-264176845D4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54684" y="4721137"/>
                  <a:ext cx="936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8D48D25-F86D-40AD-9356-5F3F54B77CF7}"/>
                    </a:ext>
                  </a:extLst>
                </p14:cNvPr>
                <p14:cNvContentPartPr/>
                <p14:nvPr/>
              </p14:nvContentPartPr>
              <p14:xfrm>
                <a:off x="1053044" y="4590817"/>
                <a:ext cx="1249560" cy="4867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8D48D25-F86D-40AD-9356-5F3F54B77CF7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035404" y="4573177"/>
                  <a:ext cx="1285200" cy="52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9C1FAE5C-1A21-41D4-B8CB-43099FE17F63}"/>
                    </a:ext>
                  </a:extLst>
                </p14:cNvPr>
                <p14:cNvContentPartPr/>
                <p14:nvPr/>
              </p14:nvContentPartPr>
              <p14:xfrm>
                <a:off x="2225564" y="4685137"/>
                <a:ext cx="372960" cy="1933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9C1FAE5C-1A21-41D4-B8CB-43099FE17F6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207564" y="4667497"/>
                  <a:ext cx="4086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9696659-A962-4D2F-B8B4-6B64EF1C0B2C}"/>
                    </a:ext>
                  </a:extLst>
                </p14:cNvPr>
                <p14:cNvContentPartPr/>
                <p14:nvPr/>
              </p14:nvContentPartPr>
              <p14:xfrm>
                <a:off x="3018284" y="4611337"/>
                <a:ext cx="1149120" cy="4924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39696659-A962-4D2F-B8B4-6B64EF1C0B2C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000644" y="4593337"/>
                  <a:ext cx="1184760" cy="52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C3CE0C61-4122-4A2F-BFD0-2CA21A8A5EF8}"/>
                    </a:ext>
                  </a:extLst>
                </p14:cNvPr>
                <p14:cNvContentPartPr/>
                <p14:nvPr/>
              </p14:nvContentPartPr>
              <p14:xfrm>
                <a:off x="4528124" y="4541137"/>
                <a:ext cx="619920" cy="3290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C3CE0C61-4122-4A2F-BFD0-2CA21A8A5EF8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510124" y="4523137"/>
                  <a:ext cx="655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7810D6A-11E1-4AAC-ACE7-0BA247540AC5}"/>
                    </a:ext>
                  </a:extLst>
                </p14:cNvPr>
                <p14:cNvContentPartPr/>
                <p14:nvPr/>
              </p14:nvContentPartPr>
              <p14:xfrm>
                <a:off x="5051204" y="4637977"/>
                <a:ext cx="181800" cy="327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7810D6A-11E1-4AAC-ACE7-0BA247540AC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033204" y="4619977"/>
                  <a:ext cx="2174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4B8EC8F5-5B92-4023-9039-47DAB04B9922}"/>
                    </a:ext>
                  </a:extLst>
                </p14:cNvPr>
                <p14:cNvContentPartPr/>
                <p14:nvPr/>
              </p14:nvContentPartPr>
              <p14:xfrm>
                <a:off x="5696324" y="4504777"/>
                <a:ext cx="311040" cy="4143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4B8EC8F5-5B92-4023-9039-47DAB04B992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678684" y="4486777"/>
                  <a:ext cx="34668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E91E09CA-7660-4FD2-A725-DC14E4AEA3DE}"/>
                    </a:ext>
                  </a:extLst>
                </p14:cNvPr>
                <p14:cNvContentPartPr/>
                <p14:nvPr/>
              </p14:nvContentPartPr>
              <p14:xfrm>
                <a:off x="5844644" y="4355017"/>
                <a:ext cx="1750320" cy="447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E91E09CA-7660-4FD2-A725-DC14E4AEA3D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827004" y="4337377"/>
                  <a:ext cx="178596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E806E7BF-1801-4FAC-AF2A-9F53A6F3B7A6}"/>
                    </a:ext>
                  </a:extLst>
                </p14:cNvPr>
                <p14:cNvContentPartPr/>
                <p14:nvPr/>
              </p14:nvContentPartPr>
              <p14:xfrm>
                <a:off x="7852724" y="4415137"/>
                <a:ext cx="336960" cy="4435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E806E7BF-1801-4FAC-AF2A-9F53A6F3B7A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835084" y="4397137"/>
                  <a:ext cx="372600" cy="47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B0B43544-ED1D-4F52-98CB-97859C3EF4C8}"/>
                    </a:ext>
                  </a:extLst>
                </p14:cNvPr>
                <p14:cNvContentPartPr/>
                <p14:nvPr/>
              </p14:nvContentPartPr>
              <p14:xfrm>
                <a:off x="8529164" y="4570657"/>
                <a:ext cx="294480" cy="727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B0B43544-ED1D-4F52-98CB-97859C3EF4C8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8511524" y="4553017"/>
                  <a:ext cx="3301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791B74D-47D2-4929-B0B6-ABDCFDB4B081}"/>
                    </a:ext>
                  </a:extLst>
                </p14:cNvPr>
                <p14:cNvContentPartPr/>
                <p14:nvPr/>
              </p14:nvContentPartPr>
              <p14:xfrm>
                <a:off x="354644" y="5133697"/>
                <a:ext cx="1292760" cy="3200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791B74D-47D2-4929-B0B6-ABDCFDB4B08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37004" y="5116057"/>
                  <a:ext cx="132840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9C25DDBA-EC8D-42FC-858D-61BC2EBF8D5E}"/>
                    </a:ext>
                  </a:extLst>
                </p14:cNvPr>
                <p14:cNvContentPartPr/>
                <p14:nvPr/>
              </p14:nvContentPartPr>
              <p14:xfrm>
                <a:off x="1674044" y="5237377"/>
                <a:ext cx="358200" cy="9936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9C25DDBA-EC8D-42FC-858D-61BC2EBF8D5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656044" y="5219737"/>
                  <a:ext cx="3938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F73F130A-2FD2-4AA1-815B-B0B917FA7590}"/>
                    </a:ext>
                  </a:extLst>
                </p14:cNvPr>
                <p14:cNvContentPartPr/>
                <p14:nvPr/>
              </p14:nvContentPartPr>
              <p14:xfrm>
                <a:off x="2398724" y="5220097"/>
                <a:ext cx="711000" cy="4312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F73F130A-2FD2-4AA1-815B-B0B917FA7590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381084" y="5202457"/>
                  <a:ext cx="74664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29B713C5-94ED-4947-8A67-EBF54A0281DD}"/>
                    </a:ext>
                  </a:extLst>
                </p14:cNvPr>
                <p14:cNvContentPartPr/>
                <p14:nvPr/>
              </p14:nvContentPartPr>
              <p14:xfrm>
                <a:off x="3649724" y="5036857"/>
                <a:ext cx="315360" cy="3870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29B713C5-94ED-4947-8A67-EBF54A0281D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631724" y="5019217"/>
                  <a:ext cx="35100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F5E7F989-35D8-404C-8E82-322D1AC6AC1C}"/>
                    </a:ext>
                  </a:extLst>
                </p14:cNvPr>
                <p14:cNvContentPartPr/>
                <p14:nvPr/>
              </p14:nvContentPartPr>
              <p14:xfrm>
                <a:off x="3845924" y="5224777"/>
                <a:ext cx="172080" cy="424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F5E7F989-35D8-404C-8E82-322D1AC6AC1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828284" y="5207137"/>
                  <a:ext cx="2077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3E6DD9F-9058-42D0-989F-0DCBD64471F6}"/>
                    </a:ext>
                  </a:extLst>
                </p14:cNvPr>
                <p14:cNvContentPartPr/>
                <p14:nvPr/>
              </p14:nvContentPartPr>
              <p14:xfrm>
                <a:off x="4629644" y="5123617"/>
                <a:ext cx="172440" cy="2790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3E6DD9F-9058-42D0-989F-0DCBD64471F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612004" y="5105977"/>
                  <a:ext cx="20808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0A59282-1FD0-47A0-B07F-27C1B9BE6ADC}"/>
                    </a:ext>
                  </a:extLst>
                </p14:cNvPr>
                <p14:cNvContentPartPr/>
                <p14:nvPr/>
              </p14:nvContentPartPr>
              <p14:xfrm>
                <a:off x="4531364" y="4966657"/>
                <a:ext cx="1986120" cy="3974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0A59282-1FD0-47A0-B07F-27C1B9BE6ADC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513724" y="4948657"/>
                  <a:ext cx="202176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17BA3E50-8994-4BCF-A8AB-57591A0E3130}"/>
                    </a:ext>
                  </a:extLst>
                </p14:cNvPr>
                <p14:cNvContentPartPr/>
                <p14:nvPr/>
              </p14:nvContentPartPr>
              <p14:xfrm>
                <a:off x="6985484" y="4936417"/>
                <a:ext cx="709920" cy="3322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17BA3E50-8994-4BCF-A8AB-57591A0E3130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967844" y="4918777"/>
                  <a:ext cx="74556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0777C4C6-7AF8-4582-9A4F-A0C2986C9035}"/>
                    </a:ext>
                  </a:extLst>
                </p14:cNvPr>
                <p14:cNvContentPartPr/>
                <p14:nvPr/>
              </p14:nvContentPartPr>
              <p14:xfrm>
                <a:off x="7922924" y="4765057"/>
                <a:ext cx="920880" cy="6397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0777C4C6-7AF8-4582-9A4F-A0C2986C9035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904924" y="4747417"/>
                  <a:ext cx="956520" cy="67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407F4F97-EC90-4FEA-A35E-C5A5A64C6729}"/>
                    </a:ext>
                  </a:extLst>
                </p14:cNvPr>
                <p14:cNvContentPartPr/>
                <p14:nvPr/>
              </p14:nvContentPartPr>
              <p14:xfrm>
                <a:off x="8760284" y="5047657"/>
                <a:ext cx="291960" cy="94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407F4F97-EC90-4FEA-A35E-C5A5A64C6729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742284" y="5030017"/>
                  <a:ext cx="3276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6F7C9B79-FB20-4487-B8A0-FA4615C81FB0}"/>
                    </a:ext>
                  </a:extLst>
                </p14:cNvPr>
                <p14:cNvContentPartPr/>
                <p14:nvPr/>
              </p14:nvContentPartPr>
              <p14:xfrm>
                <a:off x="8997164" y="4957657"/>
                <a:ext cx="55800" cy="432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6F7C9B79-FB20-4487-B8A0-FA4615C81FB0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979524" y="4939657"/>
                  <a:ext cx="914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25C3AC5C-2100-4E3B-88F1-3DAD0EC6F372}"/>
                    </a:ext>
                  </a:extLst>
                </p14:cNvPr>
                <p14:cNvContentPartPr/>
                <p14:nvPr/>
              </p14:nvContentPartPr>
              <p14:xfrm>
                <a:off x="9140444" y="4828057"/>
                <a:ext cx="383760" cy="3783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25C3AC5C-2100-4E3B-88F1-3DAD0EC6F37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122804" y="4810057"/>
                  <a:ext cx="41940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A1DC907-3FED-424B-B44B-48799B849CD6}"/>
                    </a:ext>
                  </a:extLst>
                </p14:cNvPr>
                <p14:cNvContentPartPr/>
                <p14:nvPr/>
              </p14:nvContentPartPr>
              <p14:xfrm>
                <a:off x="349244" y="5715817"/>
                <a:ext cx="560160" cy="31536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A1DC907-3FED-424B-B44B-48799B849CD6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31244" y="5698177"/>
                  <a:ext cx="59580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D86DDD0E-9F8A-41DC-9225-706C6F95244A}"/>
                    </a:ext>
                  </a:extLst>
                </p14:cNvPr>
                <p14:cNvContentPartPr/>
                <p14:nvPr/>
              </p14:nvContentPartPr>
              <p14:xfrm>
                <a:off x="942524" y="5507737"/>
                <a:ext cx="1776600" cy="4662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D86DDD0E-9F8A-41DC-9225-706C6F95244A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24524" y="5490097"/>
                  <a:ext cx="1812240" cy="50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4EE02A5B-217A-4DEA-B56B-305B2628A233}"/>
                    </a:ext>
                  </a:extLst>
                </p14:cNvPr>
                <p14:cNvContentPartPr/>
                <p14:nvPr/>
              </p14:nvContentPartPr>
              <p14:xfrm>
                <a:off x="2724524" y="5685217"/>
                <a:ext cx="845640" cy="3736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4EE02A5B-217A-4DEA-B56B-305B2628A23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706884" y="5667577"/>
                  <a:ext cx="88128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360D467A-7ABF-4F1B-A551-4529C34E67D3}"/>
                    </a:ext>
                  </a:extLst>
                </p14:cNvPr>
                <p14:cNvContentPartPr/>
                <p14:nvPr/>
              </p14:nvContentPartPr>
              <p14:xfrm>
                <a:off x="3473684" y="5719057"/>
                <a:ext cx="25200" cy="115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60D467A-7ABF-4F1B-A551-4529C34E67D3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455684" y="5701057"/>
                  <a:ext cx="608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617FAB4D-9214-4742-80F1-B018F1F187C0}"/>
                    </a:ext>
                  </a:extLst>
                </p14:cNvPr>
                <p14:cNvContentPartPr/>
                <p14:nvPr/>
              </p14:nvContentPartPr>
              <p14:xfrm>
                <a:off x="3493124" y="5488657"/>
                <a:ext cx="476640" cy="3751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17FAB4D-9214-4742-80F1-B018F1F187C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475124" y="5471017"/>
                  <a:ext cx="512280" cy="41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F58E621-E316-4C23-8F8D-D184370566BF}"/>
                    </a:ext>
                  </a:extLst>
                </p14:cNvPr>
                <p14:cNvContentPartPr/>
                <p14:nvPr/>
              </p14:nvContentPartPr>
              <p14:xfrm>
                <a:off x="3829364" y="5602057"/>
                <a:ext cx="39960" cy="446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F58E621-E316-4C23-8F8D-D184370566B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811724" y="5584057"/>
                  <a:ext cx="756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FDA4E800-3E5C-4F39-B14B-681216D89173}"/>
                    </a:ext>
                  </a:extLst>
                </p14:cNvPr>
                <p14:cNvContentPartPr/>
                <p14:nvPr/>
              </p14:nvContentPartPr>
              <p14:xfrm>
                <a:off x="3929084" y="5547697"/>
                <a:ext cx="821880" cy="4201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FDA4E800-3E5C-4F39-B14B-681216D8917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911444" y="5530057"/>
                  <a:ext cx="857520" cy="45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E55391DD-C596-4D58-9DA5-EE9D8510AA39}"/>
                    </a:ext>
                  </a:extLst>
                </p14:cNvPr>
                <p14:cNvContentPartPr/>
                <p14:nvPr/>
              </p14:nvContentPartPr>
              <p14:xfrm>
                <a:off x="4651604" y="5577217"/>
                <a:ext cx="37080" cy="687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E55391DD-C596-4D58-9DA5-EE9D8510AA3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633964" y="5559217"/>
                  <a:ext cx="727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C49E47B7-D5F4-46FC-AF53-651910FBCDC7}"/>
                    </a:ext>
                  </a:extLst>
                </p14:cNvPr>
                <p14:cNvContentPartPr/>
                <p14:nvPr/>
              </p14:nvContentPartPr>
              <p14:xfrm>
                <a:off x="4737644" y="5711137"/>
                <a:ext cx="860040" cy="1317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C49E47B7-D5F4-46FC-AF53-651910FBCDC7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719644" y="5693137"/>
                  <a:ext cx="8956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7A578A0-0FF4-41DB-BF35-305A45407969}"/>
                    </a:ext>
                  </a:extLst>
                </p14:cNvPr>
                <p14:cNvContentPartPr/>
                <p14:nvPr/>
              </p14:nvContentPartPr>
              <p14:xfrm>
                <a:off x="238364" y="6430417"/>
                <a:ext cx="200520" cy="3049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7A578A0-0FF4-41DB-BF35-305A4540796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20364" y="6412417"/>
                  <a:ext cx="23616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5F22143-1520-4CF8-ABF3-209D7D3DDD8D}"/>
                    </a:ext>
                  </a:extLst>
                </p14:cNvPr>
                <p14:cNvContentPartPr/>
                <p14:nvPr/>
              </p14:nvContentPartPr>
              <p14:xfrm>
                <a:off x="123524" y="6384697"/>
                <a:ext cx="517320" cy="467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05F22143-1520-4CF8-ABF3-209D7D3DDD8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5524" y="6366697"/>
                  <a:ext cx="552960" cy="50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B1153A36-6DBE-4A19-98FF-5FB9B8470A35}"/>
                    </a:ext>
                  </a:extLst>
                </p14:cNvPr>
                <p14:cNvContentPartPr/>
                <p14:nvPr/>
              </p14:nvContentPartPr>
              <p14:xfrm>
                <a:off x="1008044" y="6346177"/>
                <a:ext cx="686880" cy="2919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B1153A36-6DBE-4A19-98FF-5FB9B8470A3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90404" y="6328537"/>
                  <a:ext cx="72252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3BD9B989-3AB7-4082-A652-CE02F3A8A56F}"/>
                    </a:ext>
                  </a:extLst>
                </p14:cNvPr>
                <p14:cNvContentPartPr/>
                <p14:nvPr/>
              </p14:nvContentPartPr>
              <p14:xfrm>
                <a:off x="1669004" y="6250057"/>
                <a:ext cx="276120" cy="3808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3BD9B989-3AB7-4082-A652-CE02F3A8A56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651004" y="6232057"/>
                  <a:ext cx="31176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792AA690-007D-46CF-856D-F377FC8D9C03}"/>
                    </a:ext>
                  </a:extLst>
                </p14:cNvPr>
                <p14:cNvContentPartPr/>
                <p14:nvPr/>
              </p14:nvContentPartPr>
              <p14:xfrm>
                <a:off x="2193884" y="6215857"/>
                <a:ext cx="260640" cy="3888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792AA690-007D-46CF-856D-F377FC8D9C0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175884" y="6197857"/>
                  <a:ext cx="29628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D4C2D40F-74B0-4567-9069-C7299AFD8FB0}"/>
                    </a:ext>
                  </a:extLst>
                </p14:cNvPr>
                <p14:cNvContentPartPr/>
                <p14:nvPr/>
              </p14:nvContentPartPr>
              <p14:xfrm>
                <a:off x="2362724" y="6389737"/>
                <a:ext cx="601200" cy="12816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D4C2D40F-74B0-4567-9069-C7299AFD8FB0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344724" y="6372097"/>
                  <a:ext cx="6368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02E483FF-564F-4D1E-8E40-49FB8454F376}"/>
                    </a:ext>
                  </a:extLst>
                </p14:cNvPr>
                <p14:cNvContentPartPr/>
                <p14:nvPr/>
              </p14:nvContentPartPr>
              <p14:xfrm>
                <a:off x="2917124" y="6346897"/>
                <a:ext cx="402480" cy="1540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02E483FF-564F-4D1E-8E40-49FB8454F37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899484" y="6328897"/>
                  <a:ext cx="4381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4DF6BB77-B6C6-4A11-BACC-E67730DA980B}"/>
                    </a:ext>
                  </a:extLst>
                </p14:cNvPr>
                <p14:cNvContentPartPr/>
                <p14:nvPr/>
              </p14:nvContentPartPr>
              <p14:xfrm>
                <a:off x="3371084" y="6383977"/>
                <a:ext cx="151200" cy="3034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4DF6BB77-B6C6-4A11-BACC-E67730DA980B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353084" y="6365977"/>
                  <a:ext cx="18684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ECF7D361-0277-4CBE-8378-CE86266BFD8B}"/>
                    </a:ext>
                  </a:extLst>
                </p14:cNvPr>
                <p14:cNvContentPartPr/>
                <p14:nvPr/>
              </p14:nvContentPartPr>
              <p14:xfrm>
                <a:off x="4027364" y="6171937"/>
                <a:ext cx="173880" cy="498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ECF7D361-0277-4CBE-8378-CE86266BFD8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009724" y="6154297"/>
                  <a:ext cx="209520" cy="53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605A6BC5-0D1E-4E69-B9A5-589B04DF354C}"/>
                    </a:ext>
                  </a:extLst>
                </p14:cNvPr>
                <p14:cNvContentPartPr/>
                <p14:nvPr/>
              </p14:nvContentPartPr>
              <p14:xfrm>
                <a:off x="4228964" y="6093817"/>
                <a:ext cx="1869480" cy="66564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605A6BC5-0D1E-4E69-B9A5-589B04DF354C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210964" y="6076177"/>
                  <a:ext cx="1905120" cy="70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08D20334-826C-4E15-8F84-61C9A37AB303}"/>
                    </a:ext>
                  </a:extLst>
                </p14:cNvPr>
                <p14:cNvContentPartPr/>
                <p14:nvPr/>
              </p14:nvContentPartPr>
              <p14:xfrm>
                <a:off x="5999444" y="6364897"/>
                <a:ext cx="64800" cy="10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08D20334-826C-4E15-8F84-61C9A37AB303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981444" y="6346897"/>
                  <a:ext cx="1004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F0BB82EF-9D52-468A-A9CE-DADC5C98F1D7}"/>
                    </a:ext>
                  </a:extLst>
                </p14:cNvPr>
                <p14:cNvContentPartPr/>
                <p14:nvPr/>
              </p14:nvContentPartPr>
              <p14:xfrm>
                <a:off x="6168284" y="6096697"/>
                <a:ext cx="452880" cy="4082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F0BB82EF-9D52-468A-A9CE-DADC5C98F1D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150644" y="6079057"/>
                  <a:ext cx="488520" cy="44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FD3B01A3-BAFC-4320-ADB0-92CB3795A0C1}"/>
                    </a:ext>
                  </a:extLst>
                </p14:cNvPr>
                <p14:cNvContentPartPr/>
                <p14:nvPr/>
              </p14:nvContentPartPr>
              <p14:xfrm>
                <a:off x="6532964" y="6329977"/>
                <a:ext cx="234360" cy="975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FD3B01A3-BAFC-4320-ADB0-92CB3795A0C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515324" y="6312337"/>
                  <a:ext cx="2700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4490ED71-F27C-43DB-9307-D7E673E6193C}"/>
                    </a:ext>
                  </a:extLst>
                </p14:cNvPr>
                <p14:cNvContentPartPr/>
                <p14:nvPr/>
              </p14:nvContentPartPr>
              <p14:xfrm>
                <a:off x="6734924" y="6187417"/>
                <a:ext cx="546840" cy="2397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4490ED71-F27C-43DB-9307-D7E673E6193C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717284" y="6169777"/>
                  <a:ext cx="5824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62B39BE3-AC44-45B1-B4F6-0AB9FC99415C}"/>
                    </a:ext>
                  </a:extLst>
                </p14:cNvPr>
                <p14:cNvContentPartPr/>
                <p14:nvPr/>
              </p14:nvContentPartPr>
              <p14:xfrm>
                <a:off x="7702964" y="6281017"/>
                <a:ext cx="572400" cy="1616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62B39BE3-AC44-45B1-B4F6-0AB9FC99415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684964" y="6263377"/>
                  <a:ext cx="6080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9F713590-716B-4DDF-BA3E-579D9A858E34}"/>
                    </a:ext>
                  </a:extLst>
                </p14:cNvPr>
                <p14:cNvContentPartPr/>
                <p14:nvPr/>
              </p14:nvContentPartPr>
              <p14:xfrm>
                <a:off x="8331884" y="6055657"/>
                <a:ext cx="618840" cy="3477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F713590-716B-4DDF-BA3E-579D9A858E3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313884" y="6037657"/>
                  <a:ext cx="65448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4AA9F2E6-5725-4136-A90B-4B8270C53D53}"/>
                    </a:ext>
                  </a:extLst>
                </p14:cNvPr>
                <p14:cNvContentPartPr/>
                <p14:nvPr/>
              </p14:nvContentPartPr>
              <p14:xfrm>
                <a:off x="9090044" y="6161857"/>
                <a:ext cx="57960" cy="5724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4AA9F2E6-5725-4136-A90B-4B8270C53D53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072044" y="6144217"/>
                  <a:ext cx="936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9C789093-7D6E-4B94-9D3D-B81DB31BCDB8}"/>
                    </a:ext>
                  </a:extLst>
                </p14:cNvPr>
                <p14:cNvContentPartPr/>
                <p14:nvPr/>
              </p14:nvContentPartPr>
              <p14:xfrm>
                <a:off x="9090044" y="6354457"/>
                <a:ext cx="3240" cy="792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9C789093-7D6E-4B94-9D3D-B81DB31BCDB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072044" y="6336457"/>
                  <a:ext cx="388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145309A1-1A59-4B3C-9896-E4E2EDA370E0}"/>
                    </a:ext>
                  </a:extLst>
                </p14:cNvPr>
                <p14:cNvContentPartPr/>
                <p14:nvPr/>
              </p14:nvContentPartPr>
              <p14:xfrm>
                <a:off x="484964" y="7051417"/>
                <a:ext cx="70920" cy="57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145309A1-1A59-4B3C-9896-E4E2EDA370E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6964" y="7033417"/>
                  <a:ext cx="1065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8A6A5866-AB71-47DB-8637-0B02C74DBCDA}"/>
                    </a:ext>
                  </a:extLst>
                </p14:cNvPr>
                <p14:cNvContentPartPr/>
                <p14:nvPr/>
              </p14:nvContentPartPr>
              <p14:xfrm>
                <a:off x="461924" y="7189297"/>
                <a:ext cx="114480" cy="212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8A6A5866-AB71-47DB-8637-0B02C74DBCDA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44284" y="7171297"/>
                  <a:ext cx="1501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670F0FB5-432A-495C-ACCA-8A788DF3D136}"/>
                    </a:ext>
                  </a:extLst>
                </p14:cNvPr>
                <p14:cNvContentPartPr/>
                <p14:nvPr/>
              </p14:nvContentPartPr>
              <p14:xfrm>
                <a:off x="558764" y="6970417"/>
                <a:ext cx="210240" cy="280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670F0FB5-432A-495C-ACCA-8A788DF3D136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1124" y="6952777"/>
                  <a:ext cx="24588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BFF888F-35C1-49A3-91A2-218EE022AE99}"/>
                    </a:ext>
                  </a:extLst>
                </p14:cNvPr>
                <p14:cNvContentPartPr/>
                <p14:nvPr/>
              </p14:nvContentPartPr>
              <p14:xfrm>
                <a:off x="1094444" y="6813457"/>
                <a:ext cx="1015560" cy="5378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BFF888F-35C1-49A3-91A2-218EE022AE9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76804" y="6795817"/>
                  <a:ext cx="1051200" cy="57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BBBAE2BF-B9AC-4834-BA45-56446B0147A0}"/>
                    </a:ext>
                  </a:extLst>
                </p14:cNvPr>
                <p14:cNvContentPartPr/>
                <p14:nvPr/>
              </p14:nvContentPartPr>
              <p14:xfrm>
                <a:off x="2151044" y="6690697"/>
                <a:ext cx="785160" cy="4035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BBBAE2BF-B9AC-4834-BA45-56446B0147A0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2133044" y="6673057"/>
                  <a:ext cx="82080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B33EA0CF-C1E7-4AF2-922F-440061E18487}"/>
                    </a:ext>
                  </a:extLst>
                </p14:cNvPr>
                <p14:cNvContentPartPr/>
                <p14:nvPr/>
              </p14:nvContentPartPr>
              <p14:xfrm>
                <a:off x="2913524" y="6926137"/>
                <a:ext cx="128520" cy="1317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B33EA0CF-C1E7-4AF2-922F-440061E18487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895524" y="6908137"/>
                  <a:ext cx="1641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D3DB8DF9-EAD6-4E02-8943-BD3F2674D370}"/>
                    </a:ext>
                  </a:extLst>
                </p14:cNvPr>
                <p14:cNvContentPartPr/>
                <p14:nvPr/>
              </p14:nvContentPartPr>
              <p14:xfrm>
                <a:off x="3046724" y="6671977"/>
                <a:ext cx="370440" cy="3805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D3DB8DF9-EAD6-4E02-8943-BD3F2674D37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028724" y="6654337"/>
                  <a:ext cx="406080" cy="41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747607A1-650D-43A8-86FF-2AAB432B3076}"/>
                    </a:ext>
                  </a:extLst>
                </p14:cNvPr>
                <p14:cNvContentPartPr/>
                <p14:nvPr/>
              </p14:nvContentPartPr>
              <p14:xfrm>
                <a:off x="3513284" y="6973297"/>
                <a:ext cx="16200" cy="169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747607A1-650D-43A8-86FF-2AAB432B307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495284" y="6955297"/>
                  <a:ext cx="518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655CEFA7-7377-4078-A602-7F8EC8F63441}"/>
                    </a:ext>
                  </a:extLst>
                </p14:cNvPr>
                <p14:cNvContentPartPr/>
                <p14:nvPr/>
              </p14:nvContentPartPr>
              <p14:xfrm>
                <a:off x="3485204" y="6878977"/>
                <a:ext cx="332280" cy="3711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655CEFA7-7377-4078-A602-7F8EC8F63441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467204" y="6860977"/>
                  <a:ext cx="36792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86B8E460-06F3-44F8-B6CB-0507E080E358}"/>
                    </a:ext>
                  </a:extLst>
                </p14:cNvPr>
                <p14:cNvContentPartPr/>
                <p14:nvPr/>
              </p14:nvContentPartPr>
              <p14:xfrm>
                <a:off x="3739364" y="6822457"/>
                <a:ext cx="22680" cy="3852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86B8E460-06F3-44F8-B6CB-0507E080E358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721724" y="6804457"/>
                  <a:ext cx="583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4506F07-F470-4B7D-9DA5-12EFE93E0EB9}"/>
                    </a:ext>
                  </a:extLst>
                </p14:cNvPr>
                <p14:cNvContentPartPr/>
                <p14:nvPr/>
              </p14:nvContentPartPr>
              <p14:xfrm>
                <a:off x="3876524" y="6692497"/>
                <a:ext cx="495360" cy="3186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4506F07-F470-4B7D-9DA5-12EFE93E0EB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858524" y="6674857"/>
                  <a:ext cx="53100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4FB17831-CD19-42BE-83A4-390593917BA8}"/>
                    </a:ext>
                  </a:extLst>
                </p14:cNvPr>
                <p14:cNvContentPartPr/>
                <p14:nvPr/>
              </p14:nvContentPartPr>
              <p14:xfrm>
                <a:off x="4813244" y="6617977"/>
                <a:ext cx="1851120" cy="6184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4FB17831-CD19-42BE-83A4-390593917BA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795244" y="6599977"/>
                  <a:ext cx="1886760" cy="65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57A7899A-7065-4414-ADCB-1BFA980C6B12}"/>
                    </a:ext>
                  </a:extLst>
                </p14:cNvPr>
                <p14:cNvContentPartPr/>
                <p14:nvPr/>
              </p14:nvContentPartPr>
              <p14:xfrm>
                <a:off x="6536924" y="6616897"/>
                <a:ext cx="587880" cy="3466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57A7899A-7065-4414-ADCB-1BFA980C6B1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518924" y="6599257"/>
                  <a:ext cx="62352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52C2705-BB9B-48AF-B0A2-39A8F5921DAE}"/>
                    </a:ext>
                  </a:extLst>
                </p14:cNvPr>
                <p14:cNvContentPartPr/>
                <p14:nvPr/>
              </p14:nvContentPartPr>
              <p14:xfrm>
                <a:off x="7039124" y="6752617"/>
                <a:ext cx="237600" cy="18576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52C2705-BB9B-48AF-B0A2-39A8F5921DAE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021124" y="6734977"/>
                  <a:ext cx="2732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848D2F7-BF10-4FFA-87C9-A20F2018E519}"/>
                    </a:ext>
                  </a:extLst>
                </p14:cNvPr>
                <p14:cNvContentPartPr/>
                <p14:nvPr/>
              </p14:nvContentPartPr>
              <p14:xfrm>
                <a:off x="7232804" y="6677017"/>
                <a:ext cx="387360" cy="2487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4848D2F7-BF10-4FFA-87C9-A20F2018E519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214804" y="6659017"/>
                  <a:ext cx="42300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4624362D-06B2-4E8F-9096-62212FA644AB}"/>
                    </a:ext>
                  </a:extLst>
                </p14:cNvPr>
                <p14:cNvContentPartPr/>
                <p14:nvPr/>
              </p14:nvContentPartPr>
              <p14:xfrm>
                <a:off x="7638884" y="6758017"/>
                <a:ext cx="214560" cy="1105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624362D-06B2-4E8F-9096-62212FA644A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621244" y="6740017"/>
                  <a:ext cx="2502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EC6BBB1C-7F45-48D1-8AB9-C0FBB35E82E4}"/>
                    </a:ext>
                  </a:extLst>
                </p14:cNvPr>
                <p14:cNvContentPartPr/>
                <p14:nvPr/>
              </p14:nvContentPartPr>
              <p14:xfrm>
                <a:off x="8147204" y="6710497"/>
                <a:ext cx="738000" cy="1947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EC6BBB1C-7F45-48D1-8AB9-C0FBB35E82E4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129564" y="6692497"/>
                  <a:ext cx="77364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D037D7B-FEA9-4F93-8189-E416E9700231}"/>
                    </a:ext>
                  </a:extLst>
                </p14:cNvPr>
                <p14:cNvContentPartPr/>
                <p14:nvPr/>
              </p14:nvContentPartPr>
              <p14:xfrm>
                <a:off x="8955044" y="6461737"/>
                <a:ext cx="600480" cy="3794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D037D7B-FEA9-4F93-8189-E416E9700231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937404" y="6443737"/>
                  <a:ext cx="63612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749E0963-8524-496E-A903-1BF0A1368EE4}"/>
                    </a:ext>
                  </a:extLst>
                </p14:cNvPr>
                <p14:cNvContentPartPr/>
                <p14:nvPr/>
              </p14:nvContentPartPr>
              <p14:xfrm>
                <a:off x="3636404" y="7055017"/>
                <a:ext cx="1207800" cy="4546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49E0963-8524-496E-A903-1BF0A1368EE4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618404" y="7037017"/>
                  <a:ext cx="124344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9B63A59C-0A08-4772-886A-55252C2A213E}"/>
                    </a:ext>
                  </a:extLst>
                </p14:cNvPr>
                <p14:cNvContentPartPr/>
                <p14:nvPr/>
              </p14:nvContentPartPr>
              <p14:xfrm>
                <a:off x="4877324" y="7224577"/>
                <a:ext cx="80640" cy="507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9B63A59C-0A08-4772-886A-55252C2A213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859684" y="7206577"/>
                  <a:ext cx="1162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71BB9D61-FF3E-42FE-B25B-B776CB1B7BE1}"/>
                    </a:ext>
                  </a:extLst>
                </p14:cNvPr>
                <p14:cNvContentPartPr/>
                <p14:nvPr/>
              </p14:nvContentPartPr>
              <p14:xfrm>
                <a:off x="4916924" y="7209097"/>
                <a:ext cx="317880" cy="2336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71BB9D61-FF3E-42FE-B25B-B776CB1B7BE1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898924" y="7191457"/>
                  <a:ext cx="35352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77AD15A4-978B-4DDC-9952-886A9D6A6DD4}"/>
                    </a:ext>
                  </a:extLst>
                </p14:cNvPr>
                <p14:cNvContentPartPr/>
                <p14:nvPr/>
              </p14:nvContentPartPr>
              <p14:xfrm>
                <a:off x="5107364" y="7133137"/>
                <a:ext cx="492120" cy="3607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77AD15A4-978B-4DDC-9952-886A9D6A6DD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089364" y="7115137"/>
                  <a:ext cx="52776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8611459-29BC-4DD9-B8C5-B342893F103A}"/>
                    </a:ext>
                  </a:extLst>
                </p14:cNvPr>
                <p14:cNvContentPartPr/>
                <p14:nvPr/>
              </p14:nvContentPartPr>
              <p14:xfrm>
                <a:off x="6027164" y="6995617"/>
                <a:ext cx="871920" cy="4060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8611459-29BC-4DD9-B8C5-B342893F103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009524" y="6977977"/>
                  <a:ext cx="907560" cy="44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95F41840-CF7E-4FCB-921D-40F63729F064}"/>
                    </a:ext>
                  </a:extLst>
                </p14:cNvPr>
                <p14:cNvContentPartPr/>
                <p14:nvPr/>
              </p14:nvContentPartPr>
              <p14:xfrm>
                <a:off x="6777044" y="7176697"/>
                <a:ext cx="313560" cy="1540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95F41840-CF7E-4FCB-921D-40F63729F06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759404" y="7158697"/>
                  <a:ext cx="3492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223EE9F-FBD3-4DBE-BD19-2674BA02DABE}"/>
                    </a:ext>
                  </a:extLst>
                </p14:cNvPr>
                <p14:cNvContentPartPr/>
                <p14:nvPr/>
              </p14:nvContentPartPr>
              <p14:xfrm>
                <a:off x="7241084" y="7227097"/>
                <a:ext cx="178920" cy="4392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223EE9F-FBD3-4DBE-BD19-2674BA02DABE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223444" y="7209457"/>
                  <a:ext cx="2145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6D57CA2C-1B59-45E0-978A-69ACC174AE9F}"/>
                    </a:ext>
                  </a:extLst>
                </p14:cNvPr>
                <p14:cNvContentPartPr/>
                <p14:nvPr/>
              </p14:nvContentPartPr>
              <p14:xfrm>
                <a:off x="7445204" y="6970057"/>
                <a:ext cx="921960" cy="3369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6D57CA2C-1B59-45E0-978A-69ACC174AE9F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427564" y="6952417"/>
                  <a:ext cx="9576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BAFCA6C3-524E-4049-B5DB-727AACA08FC6}"/>
                    </a:ext>
                  </a:extLst>
                </p14:cNvPr>
                <p14:cNvContentPartPr/>
                <p14:nvPr/>
              </p14:nvContentPartPr>
              <p14:xfrm>
                <a:off x="8668124" y="6933697"/>
                <a:ext cx="589320" cy="4078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BAFCA6C3-524E-4049-B5DB-727AACA08FC6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8650124" y="6915697"/>
                  <a:ext cx="624960" cy="44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0BC6873E-6C26-4D9E-A044-FB140BC5933A}"/>
                    </a:ext>
                  </a:extLst>
                </p14:cNvPr>
                <p14:cNvContentPartPr/>
                <p14:nvPr/>
              </p14:nvContentPartPr>
              <p14:xfrm>
                <a:off x="9169964" y="6945577"/>
                <a:ext cx="495720" cy="3009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0BC6873E-6C26-4D9E-A044-FB140BC5933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9151964" y="6927577"/>
                  <a:ext cx="53136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F4E7B9EE-F8FD-4A47-B917-62B24E9D430F}"/>
                    </a:ext>
                  </a:extLst>
                </p14:cNvPr>
                <p14:cNvContentPartPr/>
                <p14:nvPr/>
              </p14:nvContentPartPr>
              <p14:xfrm>
                <a:off x="9654884" y="6936217"/>
                <a:ext cx="157320" cy="31680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F4E7B9EE-F8FD-4A47-B917-62B24E9D430F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9637244" y="6918217"/>
                  <a:ext cx="192960" cy="352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7530696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79FDFE2-DD63-4561-BA7C-D6FE963C3711}"/>
                  </a:ext>
                </a:extLst>
              </p14:cNvPr>
              <p14:cNvContentPartPr/>
              <p14:nvPr/>
            </p14:nvContentPartPr>
            <p14:xfrm>
              <a:off x="420164" y="1740337"/>
              <a:ext cx="16920" cy="196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79FDFE2-DD63-4561-BA7C-D6FE963C371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2164" y="1722337"/>
                <a:ext cx="525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C0D492-D4EE-4540-9286-96C31F2FFA98}"/>
                  </a:ext>
                </a:extLst>
              </p14:cNvPr>
              <p14:cNvContentPartPr/>
              <p14:nvPr/>
            </p14:nvContentPartPr>
            <p14:xfrm>
              <a:off x="554804" y="252457"/>
              <a:ext cx="87840" cy="34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C0D492-D4EE-4540-9286-96C31F2FFA9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37164" y="234457"/>
                <a:ext cx="1234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0FC5F9-BFA2-44BC-94EC-6DB99E76E71F}"/>
                  </a:ext>
                </a:extLst>
              </p14:cNvPr>
              <p14:cNvContentPartPr/>
              <p14:nvPr/>
            </p14:nvContentPartPr>
            <p14:xfrm>
              <a:off x="743084" y="257857"/>
              <a:ext cx="79200" cy="307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0FC5F9-BFA2-44BC-94EC-6DB99E76E71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25084" y="240217"/>
                <a:ext cx="114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20A894-6C36-4631-99EC-6DB8EF6D132E}"/>
                  </a:ext>
                </a:extLst>
              </p14:cNvPr>
              <p14:cNvContentPartPr/>
              <p14:nvPr/>
            </p14:nvContentPartPr>
            <p14:xfrm>
              <a:off x="693044" y="360457"/>
              <a:ext cx="306360" cy="97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20A894-6C36-4631-99EC-6DB8EF6D132E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75404" y="342457"/>
                <a:ext cx="3420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45A91CBA-6F01-4F91-BABC-64BCF8BD6629}"/>
                  </a:ext>
                </a:extLst>
              </p14:cNvPr>
              <p14:cNvContentPartPr/>
              <p14:nvPr/>
            </p14:nvContentPartPr>
            <p14:xfrm>
              <a:off x="913364" y="276937"/>
              <a:ext cx="1484280" cy="26748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45A91CBA-6F01-4F91-BABC-64BCF8BD6629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95364" y="259297"/>
                <a:ext cx="1519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C576556-0243-4F20-B82F-C529B4A1DF56}"/>
                  </a:ext>
                </a:extLst>
              </p14:cNvPr>
              <p14:cNvContentPartPr/>
              <p14:nvPr/>
            </p14:nvContentPartPr>
            <p14:xfrm>
              <a:off x="2266604" y="281617"/>
              <a:ext cx="66240" cy="12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C576556-0243-4F20-B82F-C529B4A1DF5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248604" y="263617"/>
                <a:ext cx="101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3E529FF-2E9D-4E33-A6E5-73AEA7A0A33E}"/>
                  </a:ext>
                </a:extLst>
              </p14:cNvPr>
              <p14:cNvContentPartPr/>
              <p14:nvPr/>
            </p14:nvContentPartPr>
            <p14:xfrm>
              <a:off x="2439404" y="185137"/>
              <a:ext cx="684360" cy="312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3E529FF-2E9D-4E33-A6E5-73AEA7A0A33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421764" y="167497"/>
                <a:ext cx="7200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75CB6E1-4AB3-4B77-8752-412F535F1DE8}"/>
                  </a:ext>
                </a:extLst>
              </p14:cNvPr>
              <p14:cNvContentPartPr/>
              <p14:nvPr/>
            </p14:nvContentPartPr>
            <p14:xfrm>
              <a:off x="3022604" y="326617"/>
              <a:ext cx="254880" cy="12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75CB6E1-4AB3-4B77-8752-412F535F1DE8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004604" y="308617"/>
                <a:ext cx="2905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0961006-3817-4DDD-AD44-5BA0B657363B}"/>
                  </a:ext>
                </a:extLst>
              </p14:cNvPr>
              <p14:cNvContentPartPr/>
              <p14:nvPr/>
            </p14:nvContentPartPr>
            <p14:xfrm>
              <a:off x="3212324" y="219337"/>
              <a:ext cx="519840" cy="24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0961006-3817-4DDD-AD44-5BA0B657363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94684" y="201337"/>
                <a:ext cx="55548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DFA935D-B56C-4AE9-81C4-18B4AB14FE8C}"/>
                  </a:ext>
                </a:extLst>
              </p14:cNvPr>
              <p14:cNvContentPartPr/>
              <p14:nvPr/>
            </p14:nvContentPartPr>
            <p14:xfrm>
              <a:off x="611684" y="624697"/>
              <a:ext cx="3676320" cy="152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DFA935D-B56C-4AE9-81C4-18B4AB14FE8C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3684" y="607057"/>
                <a:ext cx="37119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B538947-5930-45D1-81E8-69EB066FC05C}"/>
                  </a:ext>
                </a:extLst>
              </p14:cNvPr>
              <p14:cNvContentPartPr/>
              <p14:nvPr/>
            </p14:nvContentPartPr>
            <p14:xfrm>
              <a:off x="284084" y="969577"/>
              <a:ext cx="64080" cy="34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B538947-5930-45D1-81E8-69EB066FC05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66444" y="951937"/>
                <a:ext cx="997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E34894-DBE1-421F-B314-4AB45552276C}"/>
                  </a:ext>
                </a:extLst>
              </p14:cNvPr>
              <p14:cNvContentPartPr/>
              <p14:nvPr/>
            </p14:nvContentPartPr>
            <p14:xfrm>
              <a:off x="326204" y="975697"/>
              <a:ext cx="225360" cy="361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E34894-DBE1-421F-B314-4AB4555227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08564" y="957697"/>
                <a:ext cx="261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13ACB7-71E8-427E-A03B-C22EF7098455}"/>
                  </a:ext>
                </a:extLst>
              </p14:cNvPr>
              <p14:cNvContentPartPr/>
              <p14:nvPr/>
            </p14:nvContentPartPr>
            <p14:xfrm>
              <a:off x="705644" y="1143817"/>
              <a:ext cx="29520" cy="26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13ACB7-71E8-427E-A03B-C22EF70984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88004" y="1126177"/>
                <a:ext cx="651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5CA2AD-F869-4289-845E-CE3FAA2AE2AA}"/>
                  </a:ext>
                </a:extLst>
              </p14:cNvPr>
              <p14:cNvContentPartPr/>
              <p14:nvPr/>
            </p14:nvContentPartPr>
            <p14:xfrm>
              <a:off x="671084" y="1065697"/>
              <a:ext cx="505080" cy="20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5CA2AD-F869-4289-845E-CE3FAA2AE2A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53084" y="1048057"/>
                <a:ext cx="540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7A9FFC1-0DA0-4093-82D1-7B996112F2A1}"/>
                  </a:ext>
                </a:extLst>
              </p14:cNvPr>
              <p14:cNvContentPartPr/>
              <p14:nvPr/>
            </p14:nvContentPartPr>
            <p14:xfrm>
              <a:off x="1077524" y="1011697"/>
              <a:ext cx="32760" cy="46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7A9FFC1-0DA0-4093-82D1-7B996112F2A1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059524" y="994057"/>
                <a:ext cx="684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74FAB-25FB-43D1-B7AE-31547FA718A2}"/>
                  </a:ext>
                </a:extLst>
              </p14:cNvPr>
              <p14:cNvContentPartPr/>
              <p14:nvPr/>
            </p14:nvContentPartPr>
            <p14:xfrm>
              <a:off x="1311524" y="1076857"/>
              <a:ext cx="141840" cy="18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74FAB-25FB-43D1-B7AE-31547FA718A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293884" y="1058857"/>
                <a:ext cx="1774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B2B83B-18A7-4E53-9E4B-C52FDD154F8F}"/>
                  </a:ext>
                </a:extLst>
              </p14:cNvPr>
              <p14:cNvContentPartPr/>
              <p14:nvPr/>
            </p14:nvContentPartPr>
            <p14:xfrm>
              <a:off x="4178564" y="238777"/>
              <a:ext cx="135360" cy="38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B2B83B-18A7-4E53-9E4B-C52FDD154F8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160924" y="220777"/>
                <a:ext cx="17100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2EA8DBA-7920-43B4-B7CA-C0397C8489BE}"/>
                  </a:ext>
                </a:extLst>
              </p14:cNvPr>
              <p14:cNvContentPartPr/>
              <p14:nvPr/>
            </p14:nvContentPartPr>
            <p14:xfrm>
              <a:off x="4444244" y="249937"/>
              <a:ext cx="54900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2EA8DBA-7920-43B4-B7CA-C0397C8489B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426604" y="231937"/>
                <a:ext cx="584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2B6698C-43BC-4553-8C90-E9A4ECAC7D70}"/>
                  </a:ext>
                </a:extLst>
              </p14:cNvPr>
              <p14:cNvContentPartPr/>
              <p14:nvPr/>
            </p14:nvContentPartPr>
            <p14:xfrm>
              <a:off x="5029964" y="236617"/>
              <a:ext cx="231840" cy="288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2B6698C-43BC-4553-8C90-E9A4ECAC7D7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2324" y="218977"/>
                <a:ext cx="267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D48D645-05E1-435D-8862-968E69E5C3F1}"/>
                  </a:ext>
                </a:extLst>
              </p14:cNvPr>
              <p14:cNvContentPartPr/>
              <p14:nvPr/>
            </p14:nvContentPartPr>
            <p14:xfrm>
              <a:off x="5487884" y="304657"/>
              <a:ext cx="556920" cy="24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D48D645-05E1-435D-8862-968E69E5C3F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470244" y="286657"/>
                <a:ext cx="592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9820097-9F50-4C83-A102-77EA5C13918B}"/>
                  </a:ext>
                </a:extLst>
              </p14:cNvPr>
              <p14:cNvContentPartPr/>
              <p14:nvPr/>
            </p14:nvContentPartPr>
            <p14:xfrm>
              <a:off x="6094844" y="197737"/>
              <a:ext cx="545760" cy="327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9820097-9F50-4C83-A102-77EA5C13918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076844" y="180097"/>
                <a:ext cx="5814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FB740AD-12D0-4AB7-936D-CDF2C31841A3}"/>
                  </a:ext>
                </a:extLst>
              </p14:cNvPr>
              <p14:cNvContentPartPr/>
              <p14:nvPr/>
            </p14:nvContentPartPr>
            <p14:xfrm>
              <a:off x="6762284" y="135457"/>
              <a:ext cx="174240" cy="509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FB740AD-12D0-4AB7-936D-CDF2C31841A3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44284" y="117817"/>
                <a:ext cx="2098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F4E9BA3-DA6D-4A4E-8403-3F83AD92D485}"/>
                  </a:ext>
                </a:extLst>
              </p14:cNvPr>
              <p14:cNvContentPartPr/>
              <p14:nvPr/>
            </p14:nvContentPartPr>
            <p14:xfrm>
              <a:off x="1813004" y="1082617"/>
              <a:ext cx="64080" cy="232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F4E9BA3-DA6D-4A4E-8403-3F83AD92D485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795004" y="1064977"/>
                <a:ext cx="997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A3030D6-8C5D-40E5-AA18-EAAB46E17F54}"/>
                  </a:ext>
                </a:extLst>
              </p14:cNvPr>
              <p14:cNvContentPartPr/>
              <p14:nvPr/>
            </p14:nvContentPartPr>
            <p14:xfrm>
              <a:off x="1803284" y="1020697"/>
              <a:ext cx="191520" cy="160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A3030D6-8C5D-40E5-AA18-EAAB46E17F5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785644" y="1003057"/>
                <a:ext cx="22716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7A05536-5A07-400C-BD54-CD1A439EFD12}"/>
                  </a:ext>
                </a:extLst>
              </p14:cNvPr>
              <p14:cNvContentPartPr/>
              <p14:nvPr/>
            </p14:nvContentPartPr>
            <p14:xfrm>
              <a:off x="1978244" y="1088017"/>
              <a:ext cx="294840" cy="88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7A05536-5A07-400C-BD54-CD1A439EFD1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960244" y="1070017"/>
                <a:ext cx="33048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1B9D607-CE05-46F4-9B2C-AB6EE0AFDA25}"/>
                  </a:ext>
                </a:extLst>
              </p14:cNvPr>
              <p14:cNvContentPartPr/>
              <p14:nvPr/>
            </p14:nvContentPartPr>
            <p14:xfrm>
              <a:off x="2229164" y="1008817"/>
              <a:ext cx="466200" cy="120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1B9D607-CE05-46F4-9B2C-AB6EE0AFDA2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211164" y="991177"/>
                <a:ext cx="5018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8B49854-9CC4-4DD6-8EA5-DF1700265EA2}"/>
                  </a:ext>
                </a:extLst>
              </p14:cNvPr>
              <p14:cNvContentPartPr/>
              <p14:nvPr/>
            </p14:nvContentPartPr>
            <p14:xfrm>
              <a:off x="2765564" y="1021417"/>
              <a:ext cx="256320" cy="13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8B49854-9CC4-4DD6-8EA5-DF1700265EA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47924" y="1003777"/>
                <a:ext cx="291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F211F02-198E-4098-9C5B-7C281BC7048E}"/>
                  </a:ext>
                </a:extLst>
              </p14:cNvPr>
              <p14:cNvContentPartPr/>
              <p14:nvPr/>
            </p14:nvContentPartPr>
            <p14:xfrm>
              <a:off x="2923244" y="921697"/>
              <a:ext cx="257040" cy="231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F211F02-198E-4098-9C5B-7C281BC7048E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905604" y="904057"/>
                <a:ext cx="29268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79AAA5-0849-44C0-8930-7CE7DC06D193}"/>
                  </a:ext>
                </a:extLst>
              </p14:cNvPr>
              <p14:cNvContentPartPr/>
              <p14:nvPr/>
            </p14:nvContentPartPr>
            <p14:xfrm>
              <a:off x="3105404" y="845737"/>
              <a:ext cx="493200" cy="53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79AAA5-0849-44C0-8930-7CE7DC06D19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087764" y="828097"/>
                <a:ext cx="52884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1A42CFA-5B28-4CF0-AD0E-542BDC90103C}"/>
                  </a:ext>
                </a:extLst>
              </p14:cNvPr>
              <p14:cNvContentPartPr/>
              <p14:nvPr/>
            </p14:nvContentPartPr>
            <p14:xfrm>
              <a:off x="3787964" y="927457"/>
              <a:ext cx="76320" cy="159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1A42CFA-5B28-4CF0-AD0E-542BDC90103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69964" y="909457"/>
                <a:ext cx="111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EBC710-642B-46BE-9DD8-C4A6E0007D2C}"/>
                  </a:ext>
                </a:extLst>
              </p14:cNvPr>
              <p14:cNvContentPartPr/>
              <p14:nvPr/>
            </p14:nvContentPartPr>
            <p14:xfrm>
              <a:off x="4404644" y="892177"/>
              <a:ext cx="255960" cy="277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EBC710-642B-46BE-9DD8-C4A6E0007D2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387004" y="874177"/>
                <a:ext cx="29160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B2037F5-AEB6-4219-81A9-2B6DD6E4C912}"/>
                  </a:ext>
                </a:extLst>
              </p14:cNvPr>
              <p14:cNvContentPartPr/>
              <p14:nvPr/>
            </p14:nvContentPartPr>
            <p14:xfrm>
              <a:off x="4678604" y="980737"/>
              <a:ext cx="498600" cy="142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B2037F5-AEB6-4219-81A9-2B6DD6E4C9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660964" y="963097"/>
                <a:ext cx="53424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7B9F54-BF32-4D65-99E0-CEFB12AC3C20}"/>
                  </a:ext>
                </a:extLst>
              </p14:cNvPr>
              <p14:cNvContentPartPr/>
              <p14:nvPr/>
            </p14:nvContentPartPr>
            <p14:xfrm>
              <a:off x="5129324" y="912697"/>
              <a:ext cx="29520" cy="51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7B9F54-BF32-4D65-99E0-CEFB12AC3C2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11684" y="895057"/>
                <a:ext cx="6516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FB3922-4871-4C9A-B434-B25DB587DBAB}"/>
                  </a:ext>
                </a:extLst>
              </p14:cNvPr>
              <p14:cNvContentPartPr/>
              <p14:nvPr/>
            </p14:nvContentPartPr>
            <p14:xfrm>
              <a:off x="5266124" y="795337"/>
              <a:ext cx="412920" cy="326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FB3922-4871-4C9A-B434-B25DB587DBA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248484" y="777337"/>
                <a:ext cx="448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87AFA7-4BA6-4550-A2B2-47207087E983}"/>
                  </a:ext>
                </a:extLst>
              </p14:cNvPr>
              <p14:cNvContentPartPr/>
              <p14:nvPr/>
            </p14:nvContentPartPr>
            <p14:xfrm>
              <a:off x="5656724" y="990817"/>
              <a:ext cx="311040" cy="14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87AFA7-4BA6-4550-A2B2-47207087E98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639084" y="973177"/>
                <a:ext cx="3466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C6E7E4C-7B40-42E3-AC6D-40A6659D4236}"/>
                  </a:ext>
                </a:extLst>
              </p14:cNvPr>
              <p14:cNvContentPartPr/>
              <p14:nvPr/>
            </p14:nvContentPartPr>
            <p14:xfrm>
              <a:off x="6310484" y="792817"/>
              <a:ext cx="96480" cy="295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C6E7E4C-7B40-42E3-AC6D-40A6659D423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292484" y="775177"/>
                <a:ext cx="1321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F56A2E-5333-445C-BAE5-D9EAA6A8FBD7}"/>
                  </a:ext>
                </a:extLst>
              </p14:cNvPr>
              <p14:cNvContentPartPr/>
              <p14:nvPr/>
            </p14:nvContentPartPr>
            <p14:xfrm>
              <a:off x="6303284" y="846817"/>
              <a:ext cx="425520" cy="238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F56A2E-5333-445C-BAE5-D9EAA6A8FBD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85284" y="829177"/>
                <a:ext cx="461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8EB4E2-D8CE-4241-9ECA-9A1D28566D8B}"/>
                  </a:ext>
                </a:extLst>
              </p14:cNvPr>
              <p14:cNvContentPartPr/>
              <p14:nvPr/>
            </p14:nvContentPartPr>
            <p14:xfrm>
              <a:off x="6943004" y="872737"/>
              <a:ext cx="43992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8EB4E2-D8CE-4241-9ECA-9A1D28566D8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925364" y="854737"/>
                <a:ext cx="4755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7E818E5-DA10-4EB5-B2F7-54E71F20D0E2}"/>
                  </a:ext>
                </a:extLst>
              </p14:cNvPr>
              <p14:cNvContentPartPr/>
              <p14:nvPr/>
            </p14:nvContentPartPr>
            <p14:xfrm>
              <a:off x="7419644" y="908737"/>
              <a:ext cx="104040" cy="149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7E818E5-DA10-4EB5-B2F7-54E71F20D0E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02004" y="890737"/>
                <a:ext cx="1396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F15625-F274-4D93-B51A-8DD699F0C1D4}"/>
                  </a:ext>
                </a:extLst>
              </p14:cNvPr>
              <p14:cNvContentPartPr/>
              <p14:nvPr/>
            </p14:nvContentPartPr>
            <p14:xfrm>
              <a:off x="7534124" y="893257"/>
              <a:ext cx="324000" cy="19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F15625-F274-4D93-B51A-8DD699F0C1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16124" y="875617"/>
                <a:ext cx="3596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5715829-B279-49A9-B13E-97F84B12342D}"/>
                  </a:ext>
                </a:extLst>
              </p14:cNvPr>
              <p14:cNvContentPartPr/>
              <p14:nvPr/>
            </p14:nvContentPartPr>
            <p14:xfrm>
              <a:off x="8156564" y="873817"/>
              <a:ext cx="129240" cy="203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5715829-B279-49A9-B13E-97F84B12342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38564" y="856177"/>
                <a:ext cx="1648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7E412-C32F-4E1F-A5A4-AAA1C0A00E3F}"/>
                  </a:ext>
                </a:extLst>
              </p14:cNvPr>
              <p14:cNvContentPartPr/>
              <p14:nvPr/>
            </p14:nvContentPartPr>
            <p14:xfrm>
              <a:off x="8259524" y="763297"/>
              <a:ext cx="186480" cy="7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7E412-C32F-4E1F-A5A4-AAA1C0A00E3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241524" y="745297"/>
                <a:ext cx="2221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A9F5900-E135-46B6-85D5-A70F348748CD}"/>
                  </a:ext>
                </a:extLst>
              </p14:cNvPr>
              <p14:cNvContentPartPr/>
              <p14:nvPr/>
            </p14:nvContentPartPr>
            <p14:xfrm>
              <a:off x="8375804" y="683737"/>
              <a:ext cx="2397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A9F5900-E135-46B6-85D5-A70F348748C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357804" y="665737"/>
                <a:ext cx="2754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4CC8CB9-2716-49FE-9D2A-6221E7057C23}"/>
                  </a:ext>
                </a:extLst>
              </p14:cNvPr>
              <p14:cNvContentPartPr/>
              <p14:nvPr/>
            </p14:nvContentPartPr>
            <p14:xfrm>
              <a:off x="8483084" y="795697"/>
              <a:ext cx="343800" cy="329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4CC8CB9-2716-49FE-9D2A-6221E7057C2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465084" y="778057"/>
                <a:ext cx="37944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333DF1-85F8-43BA-AA6A-3F7EB2E0A4D3}"/>
                  </a:ext>
                </a:extLst>
              </p14:cNvPr>
              <p14:cNvContentPartPr/>
              <p14:nvPr/>
            </p14:nvContentPartPr>
            <p14:xfrm>
              <a:off x="8854604" y="975697"/>
              <a:ext cx="111960" cy="19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333DF1-85F8-43BA-AA6A-3F7EB2E0A4D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836964" y="958057"/>
                <a:ext cx="1476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B2068F-7C31-4DE8-9D95-33B9D7250827}"/>
                  </a:ext>
                </a:extLst>
              </p14:cNvPr>
              <p14:cNvContentPartPr/>
              <p14:nvPr/>
            </p14:nvContentPartPr>
            <p14:xfrm>
              <a:off x="9055484" y="843577"/>
              <a:ext cx="82080" cy="220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B2068F-7C31-4DE8-9D95-33B9D725082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037484" y="825577"/>
                <a:ext cx="117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3243739-545B-4224-80C5-8728B561A3D2}"/>
                  </a:ext>
                </a:extLst>
              </p14:cNvPr>
              <p14:cNvContentPartPr/>
              <p14:nvPr/>
            </p14:nvContentPartPr>
            <p14:xfrm>
              <a:off x="9257804" y="823777"/>
              <a:ext cx="22824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3243739-545B-4224-80C5-8728B561A3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9240164" y="806137"/>
                <a:ext cx="26388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B711CE-8D3D-4919-AC54-DAE2CE35D443}"/>
                  </a:ext>
                </a:extLst>
              </p14:cNvPr>
              <p14:cNvContentPartPr/>
              <p14:nvPr/>
            </p14:nvContentPartPr>
            <p14:xfrm>
              <a:off x="9578924" y="862297"/>
              <a:ext cx="216720" cy="221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B711CE-8D3D-4919-AC54-DAE2CE35D44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9560924" y="844297"/>
                <a:ext cx="2523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AA19302-C524-4ADD-A4E3-7E46DEAE18C0}"/>
                  </a:ext>
                </a:extLst>
              </p14:cNvPr>
              <p14:cNvContentPartPr/>
              <p14:nvPr/>
            </p14:nvContentPartPr>
            <p14:xfrm>
              <a:off x="9561284" y="792457"/>
              <a:ext cx="199800" cy="27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AA19302-C524-4ADD-A4E3-7E46DEAE18C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9543644" y="774457"/>
                <a:ext cx="2354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4D769B-8A9A-4FC7-8A4A-DB48E8322740}"/>
                  </a:ext>
                </a:extLst>
              </p14:cNvPr>
              <p14:cNvContentPartPr/>
              <p14:nvPr/>
            </p14:nvContentPartPr>
            <p14:xfrm>
              <a:off x="5253884" y="1485097"/>
              <a:ext cx="555480" cy="356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4D769B-8A9A-4FC7-8A4A-DB48E832274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36244" y="1467097"/>
                <a:ext cx="59112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84B7B53-9EA5-451E-BC75-EE72D3DC8530}"/>
                  </a:ext>
                </a:extLst>
              </p14:cNvPr>
              <p14:cNvContentPartPr/>
              <p14:nvPr/>
            </p14:nvContentPartPr>
            <p14:xfrm>
              <a:off x="5722604" y="1503817"/>
              <a:ext cx="379440" cy="210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84B7B53-9EA5-451E-BC75-EE72D3DC853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704964" y="1486177"/>
                <a:ext cx="4150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B164FE6-34BC-4121-97CD-184C9EBF0A8B}"/>
                  </a:ext>
                </a:extLst>
              </p14:cNvPr>
              <p14:cNvContentPartPr/>
              <p14:nvPr/>
            </p14:nvContentPartPr>
            <p14:xfrm>
              <a:off x="6452684" y="1558537"/>
              <a:ext cx="210240" cy="187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B164FE6-34BC-4121-97CD-184C9EBF0A8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435044" y="1540537"/>
                <a:ext cx="24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C7BDEF-78DD-4374-B81C-287DB2092350}"/>
                  </a:ext>
                </a:extLst>
              </p14:cNvPr>
              <p14:cNvContentPartPr/>
              <p14:nvPr/>
            </p14:nvContentPartPr>
            <p14:xfrm>
              <a:off x="6698564" y="1612537"/>
              <a:ext cx="216360" cy="7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C7BDEF-78DD-4374-B81C-287DB209235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80564" y="1594897"/>
                <a:ext cx="2520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9BE6FEF-9499-43D2-B2B0-4B2B1CFD87BA}"/>
                  </a:ext>
                </a:extLst>
              </p14:cNvPr>
              <p14:cNvContentPartPr/>
              <p14:nvPr/>
            </p14:nvContentPartPr>
            <p14:xfrm>
              <a:off x="6917804" y="1572937"/>
              <a:ext cx="169200" cy="10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9BE6FEF-9499-43D2-B2B0-4B2B1CFD87B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00164" y="1554937"/>
                <a:ext cx="2048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BA31BA8-9A83-42A6-9C10-54E0C9D7B3E3}"/>
                  </a:ext>
                </a:extLst>
              </p14:cNvPr>
              <p14:cNvContentPartPr/>
              <p14:nvPr/>
            </p14:nvContentPartPr>
            <p14:xfrm>
              <a:off x="7087364" y="1420297"/>
              <a:ext cx="541800" cy="316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BA31BA8-9A83-42A6-9C10-54E0C9D7B3E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69724" y="1402297"/>
                <a:ext cx="577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E08D867-95AA-4959-BF24-181C1EF19A7C}"/>
                  </a:ext>
                </a:extLst>
              </p14:cNvPr>
              <p14:cNvContentPartPr/>
              <p14:nvPr/>
            </p14:nvContentPartPr>
            <p14:xfrm>
              <a:off x="7497764" y="1392217"/>
              <a:ext cx="645840" cy="297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E08D867-95AA-4959-BF24-181C1EF19A7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479764" y="1374217"/>
                <a:ext cx="681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8C77DEF-6F34-4780-80A1-2660AE17CBF3}"/>
                  </a:ext>
                </a:extLst>
              </p14:cNvPr>
              <p14:cNvContentPartPr/>
              <p14:nvPr/>
            </p14:nvContentPartPr>
            <p14:xfrm>
              <a:off x="8498204" y="1406977"/>
              <a:ext cx="139320" cy="273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8C77DEF-6F34-4780-80A1-2660AE17CBF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480564" y="1388977"/>
                <a:ext cx="1749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66844B-6C25-401D-92A0-7D7CFAEB65A2}"/>
                  </a:ext>
                </a:extLst>
              </p14:cNvPr>
              <p14:cNvContentPartPr/>
              <p14:nvPr/>
            </p14:nvContentPartPr>
            <p14:xfrm>
              <a:off x="8505044" y="1470337"/>
              <a:ext cx="435600" cy="144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66844B-6C25-401D-92A0-7D7CFAEB65A2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487404" y="1452697"/>
                <a:ext cx="4712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B155AEB-B256-4854-B836-D89DDFF40F98}"/>
                  </a:ext>
                </a:extLst>
              </p14:cNvPr>
              <p14:cNvContentPartPr/>
              <p14:nvPr/>
            </p14:nvContentPartPr>
            <p14:xfrm>
              <a:off x="1803284" y="1714777"/>
              <a:ext cx="198360" cy="195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B155AEB-B256-4854-B836-D89DDFF40F9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785644" y="1697137"/>
                <a:ext cx="2340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702600-42EF-4180-9927-802DBDD2551E}"/>
                  </a:ext>
                </a:extLst>
              </p14:cNvPr>
              <p14:cNvContentPartPr/>
              <p14:nvPr/>
            </p14:nvContentPartPr>
            <p14:xfrm>
              <a:off x="1900484" y="1823497"/>
              <a:ext cx="194040" cy="103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702600-42EF-4180-9927-802DBDD2551E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882484" y="1805857"/>
                <a:ext cx="2296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52D089C-C35C-4C8A-A209-BAFFA9C2BB29}"/>
                  </a:ext>
                </a:extLst>
              </p14:cNvPr>
              <p14:cNvContentPartPr/>
              <p14:nvPr/>
            </p14:nvContentPartPr>
            <p14:xfrm>
              <a:off x="2263004" y="1652857"/>
              <a:ext cx="19728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52D089C-C35C-4C8A-A209-BAFFA9C2BB2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45364" y="1635217"/>
                <a:ext cx="232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955C87D-DBD5-41E0-B2CD-27A116DA468E}"/>
                  </a:ext>
                </a:extLst>
              </p14:cNvPr>
              <p14:cNvContentPartPr/>
              <p14:nvPr/>
            </p14:nvContentPartPr>
            <p14:xfrm>
              <a:off x="2294324" y="1760497"/>
              <a:ext cx="156960" cy="165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955C87D-DBD5-41E0-B2CD-27A116DA468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276324" y="1742857"/>
                <a:ext cx="1926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84B30F9-8874-49D8-BD8E-7D1A1ADA6410}"/>
                  </a:ext>
                </a:extLst>
              </p14:cNvPr>
              <p14:cNvContentPartPr/>
              <p14:nvPr/>
            </p14:nvContentPartPr>
            <p14:xfrm>
              <a:off x="2506004" y="1903777"/>
              <a:ext cx="9360" cy="23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84B30F9-8874-49D8-BD8E-7D1A1ADA6410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488004" y="1886137"/>
                <a:ext cx="450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CA6E5C0-22FC-4754-A488-C40F2E43EC82}"/>
                  </a:ext>
                </a:extLst>
              </p14:cNvPr>
              <p14:cNvContentPartPr/>
              <p14:nvPr/>
            </p14:nvContentPartPr>
            <p14:xfrm>
              <a:off x="2854484" y="1680217"/>
              <a:ext cx="253440" cy="30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CA6E5C0-22FC-4754-A488-C40F2E43EC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36844" y="1662577"/>
                <a:ext cx="289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7B9335-E7CE-4B92-9D6E-337FBBE57FA5}"/>
                  </a:ext>
                </a:extLst>
              </p14:cNvPr>
              <p14:cNvContentPartPr/>
              <p14:nvPr/>
            </p14:nvContentPartPr>
            <p14:xfrm>
              <a:off x="3494564" y="1756537"/>
              <a:ext cx="39960" cy="107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7B9335-E7CE-4B92-9D6E-337FBBE57FA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564" y="1738537"/>
                <a:ext cx="75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EDDE0B0-EDB3-4865-B5AA-5E5339135C86}"/>
                  </a:ext>
                </a:extLst>
              </p14:cNvPr>
              <p14:cNvContentPartPr/>
              <p14:nvPr/>
            </p14:nvContentPartPr>
            <p14:xfrm>
              <a:off x="3534524" y="1637017"/>
              <a:ext cx="22680" cy="322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EDDE0B0-EDB3-4865-B5AA-5E5339135C8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516884" y="1619377"/>
                <a:ext cx="583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6218FC5-0EA4-42FE-AE8F-A9882239A96D}"/>
                  </a:ext>
                </a:extLst>
              </p14:cNvPr>
              <p14:cNvContentPartPr/>
              <p14:nvPr/>
            </p14:nvContentPartPr>
            <p14:xfrm>
              <a:off x="3477644" y="1694977"/>
              <a:ext cx="412920" cy="269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6218FC5-0EA4-42FE-AE8F-A9882239A96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460004" y="1676977"/>
                <a:ext cx="4485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AA437E6-536F-408E-9B58-B58AC5079211}"/>
                  </a:ext>
                </a:extLst>
              </p14:cNvPr>
              <p14:cNvContentPartPr/>
              <p14:nvPr/>
            </p14:nvContentPartPr>
            <p14:xfrm>
              <a:off x="4271444" y="1642417"/>
              <a:ext cx="269280" cy="3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AA437E6-536F-408E-9B58-B58AC507921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53804" y="1624417"/>
                <a:ext cx="3049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60B623C-671C-42B5-BB30-466DD5446199}"/>
                  </a:ext>
                </a:extLst>
              </p14:cNvPr>
              <p14:cNvContentPartPr/>
              <p14:nvPr/>
            </p14:nvContentPartPr>
            <p14:xfrm>
              <a:off x="4651244" y="1676977"/>
              <a:ext cx="256320" cy="252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60B623C-671C-42B5-BB30-466DD544619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633244" y="1658977"/>
                <a:ext cx="291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29DBEEC-0455-4810-95E8-EB515677E07B}"/>
                  </a:ext>
                </a:extLst>
              </p14:cNvPr>
              <p14:cNvContentPartPr/>
              <p14:nvPr/>
            </p14:nvContentPartPr>
            <p14:xfrm>
              <a:off x="4602644" y="1474657"/>
              <a:ext cx="251640" cy="51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29DBEEC-0455-4810-95E8-EB515677E07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584644" y="1457017"/>
                <a:ext cx="28728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F6D8-637F-4960-8580-A630F8ED74EF}"/>
                  </a:ext>
                </a:extLst>
              </p14:cNvPr>
              <p14:cNvContentPartPr/>
              <p14:nvPr/>
            </p14:nvContentPartPr>
            <p14:xfrm>
              <a:off x="462284" y="2331097"/>
              <a:ext cx="1443240" cy="318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F6D8-637F-4960-8580-A630F8ED74E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44644" y="2313097"/>
                <a:ext cx="1478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25745ED-363E-4AC6-A65D-533D68A723CE}"/>
                  </a:ext>
                </a:extLst>
              </p14:cNvPr>
              <p14:cNvContentPartPr/>
              <p14:nvPr/>
            </p14:nvContentPartPr>
            <p14:xfrm>
              <a:off x="2176964" y="2165137"/>
              <a:ext cx="412920" cy="430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25745ED-363E-4AC6-A65D-533D68A723C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159324" y="2147497"/>
                <a:ext cx="44856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8FAFCC7-B2C6-4740-BF46-99B458EBA869}"/>
                  </a:ext>
                </a:extLst>
              </p14:cNvPr>
              <p14:cNvContentPartPr/>
              <p14:nvPr/>
            </p14:nvContentPartPr>
            <p14:xfrm>
              <a:off x="2429324" y="2104297"/>
              <a:ext cx="1307160" cy="454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8FAFCC7-B2C6-4740-BF46-99B458EBA86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11324" y="2086657"/>
                <a:ext cx="134280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F59BF0B-F20B-4E23-B759-EEE943D57ECE}"/>
                  </a:ext>
                </a:extLst>
              </p14:cNvPr>
              <p14:cNvContentPartPr/>
              <p14:nvPr/>
            </p14:nvContentPartPr>
            <p14:xfrm>
              <a:off x="4130684" y="2297617"/>
              <a:ext cx="74520" cy="95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F59BF0B-F20B-4E23-B759-EEE943D57EC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12684" y="2279977"/>
                <a:ext cx="110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26E19AD-B244-458A-A208-02B9266F7857}"/>
                  </a:ext>
                </a:extLst>
              </p14:cNvPr>
              <p14:cNvContentPartPr/>
              <p14:nvPr/>
            </p14:nvContentPartPr>
            <p14:xfrm>
              <a:off x="4143644" y="2187097"/>
              <a:ext cx="7200" cy="10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26E19AD-B244-458A-A208-02B9266F785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126004" y="2169097"/>
                <a:ext cx="4284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FAE8BEE-86F8-4CA7-A1F7-53CD54C0FB7E}"/>
                  </a:ext>
                </a:extLst>
              </p14:cNvPr>
              <p14:cNvContentPartPr/>
              <p14:nvPr/>
            </p14:nvContentPartPr>
            <p14:xfrm>
              <a:off x="4163804" y="2254417"/>
              <a:ext cx="358200" cy="135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FAE8BEE-86F8-4CA7-A1F7-53CD54C0FB7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145804" y="2236417"/>
                <a:ext cx="3938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02B799-FFA1-4A60-B851-122444D6E3DB}"/>
                  </a:ext>
                </a:extLst>
              </p14:cNvPr>
              <p14:cNvContentPartPr/>
              <p14:nvPr/>
            </p14:nvContentPartPr>
            <p14:xfrm>
              <a:off x="4893164" y="2030497"/>
              <a:ext cx="204120" cy="321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02B799-FFA1-4A60-B851-122444D6E3DB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75164" y="2012497"/>
                <a:ext cx="2397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948BBB9-D6C8-4054-AA43-A6A1DB289148}"/>
                  </a:ext>
                </a:extLst>
              </p14:cNvPr>
              <p14:cNvContentPartPr/>
              <p14:nvPr/>
            </p14:nvContentPartPr>
            <p14:xfrm>
              <a:off x="4903964" y="2059297"/>
              <a:ext cx="591120" cy="257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948BBB9-D6C8-4054-AA43-A6A1DB28914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885964" y="2041297"/>
                <a:ext cx="62676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589C5E6-DB0F-4BDA-9DB1-0D79EEB2AAD1}"/>
                  </a:ext>
                </a:extLst>
              </p14:cNvPr>
              <p14:cNvContentPartPr/>
              <p14:nvPr/>
            </p14:nvContentPartPr>
            <p14:xfrm>
              <a:off x="5793164" y="1953817"/>
              <a:ext cx="1103760" cy="307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589C5E6-DB0F-4BDA-9DB1-0D79EEB2AAD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75164" y="1936177"/>
                <a:ext cx="113940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FAD3161-1E4B-4371-9D67-7BDDE69EC32A}"/>
                  </a:ext>
                </a:extLst>
              </p14:cNvPr>
              <p14:cNvContentPartPr/>
              <p14:nvPr/>
            </p14:nvContentPartPr>
            <p14:xfrm>
              <a:off x="7202204" y="1901257"/>
              <a:ext cx="418680" cy="318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FAD3161-1E4B-4371-9D67-7BDDE69EC3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184564" y="1883257"/>
                <a:ext cx="4543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E25EECC-B2B0-4E5C-9405-3CD59223244F}"/>
                  </a:ext>
                </a:extLst>
              </p14:cNvPr>
              <p14:cNvContentPartPr/>
              <p14:nvPr/>
            </p14:nvContentPartPr>
            <p14:xfrm>
              <a:off x="7478684" y="2047057"/>
              <a:ext cx="640800" cy="140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E25EECC-B2B0-4E5C-9405-3CD59223244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60684" y="2029057"/>
                <a:ext cx="6764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40ADAB2-C406-471A-B36F-828CD65343CB}"/>
                  </a:ext>
                </a:extLst>
              </p14:cNvPr>
              <p14:cNvContentPartPr/>
              <p14:nvPr/>
            </p14:nvContentPartPr>
            <p14:xfrm>
              <a:off x="7973684" y="1938697"/>
              <a:ext cx="486000" cy="20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40ADAB2-C406-471A-B36F-828CD65343C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955684" y="1920697"/>
                <a:ext cx="5216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8B7A22-AF54-4C5F-8C1D-132E42C61284}"/>
                  </a:ext>
                </a:extLst>
              </p14:cNvPr>
              <p14:cNvContentPartPr/>
              <p14:nvPr/>
            </p14:nvContentPartPr>
            <p14:xfrm>
              <a:off x="8522684" y="1966777"/>
              <a:ext cx="101520" cy="358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8B7A22-AF54-4C5F-8C1D-132E42C6128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8504684" y="1948777"/>
                <a:ext cx="13716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24B79C7-5209-40D7-87F5-02B8AEE392BE}"/>
                  </a:ext>
                </a:extLst>
              </p14:cNvPr>
              <p14:cNvContentPartPr/>
              <p14:nvPr/>
            </p14:nvContentPartPr>
            <p14:xfrm>
              <a:off x="482804" y="2823577"/>
              <a:ext cx="473040" cy="36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24B79C7-5209-40D7-87F5-02B8AEE392B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65164" y="2805937"/>
                <a:ext cx="5086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2E141C-1B69-4317-8596-A56A39931147}"/>
                  </a:ext>
                </a:extLst>
              </p14:cNvPr>
              <p14:cNvContentPartPr/>
              <p14:nvPr/>
            </p14:nvContentPartPr>
            <p14:xfrm>
              <a:off x="809324" y="2932657"/>
              <a:ext cx="828360" cy="216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2E141C-1B69-4317-8596-A56A39931147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91684" y="2915017"/>
                <a:ext cx="8640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A9F87F6-A9AE-4124-8ECA-4AEF18572454}"/>
                  </a:ext>
                </a:extLst>
              </p14:cNvPr>
              <p14:cNvContentPartPr/>
              <p14:nvPr/>
            </p14:nvContentPartPr>
            <p14:xfrm>
              <a:off x="1567484" y="2772457"/>
              <a:ext cx="204480" cy="372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A9F87F6-A9AE-4124-8ECA-4AEF1857245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49844" y="2754457"/>
                <a:ext cx="2401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77D73EC-1D97-49F7-B89F-9A09A6E8FD91}"/>
                  </a:ext>
                </a:extLst>
              </p14:cNvPr>
              <p14:cNvContentPartPr/>
              <p14:nvPr/>
            </p14:nvContentPartPr>
            <p14:xfrm>
              <a:off x="1684484" y="2920057"/>
              <a:ext cx="2232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77D73EC-1D97-49F7-B89F-9A09A6E8FD9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666484" y="2902057"/>
                <a:ext cx="2588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D2099A1-F13A-440E-8D4A-8EA52F4F4C57}"/>
                  </a:ext>
                </a:extLst>
              </p14:cNvPr>
              <p14:cNvContentPartPr/>
              <p14:nvPr/>
            </p14:nvContentPartPr>
            <p14:xfrm>
              <a:off x="1955924" y="2630977"/>
              <a:ext cx="1249920" cy="456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D2099A1-F13A-440E-8D4A-8EA52F4F4C57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938284" y="2612977"/>
                <a:ext cx="12855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29B829-5C89-4A67-AD95-3A3F0ECF4927}"/>
                  </a:ext>
                </a:extLst>
              </p14:cNvPr>
              <p14:cNvContentPartPr/>
              <p14:nvPr/>
            </p14:nvContentPartPr>
            <p14:xfrm>
              <a:off x="3700124" y="2554297"/>
              <a:ext cx="745920" cy="488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29B829-5C89-4A67-AD95-3A3F0ECF492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682124" y="2536297"/>
                <a:ext cx="78156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B950FDB-F98E-47E4-BAF2-D54C0867918F}"/>
                  </a:ext>
                </a:extLst>
              </p14:cNvPr>
              <p14:cNvContentPartPr/>
              <p14:nvPr/>
            </p14:nvContentPartPr>
            <p14:xfrm>
              <a:off x="4277204" y="2602537"/>
              <a:ext cx="976320" cy="312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B950FDB-F98E-47E4-BAF2-D54C0867918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259204" y="2584897"/>
                <a:ext cx="10119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38E59C9-CCF8-4077-8F3E-EA0E42B7C89C}"/>
                  </a:ext>
                </a:extLst>
              </p14:cNvPr>
              <p14:cNvContentPartPr/>
              <p14:nvPr/>
            </p14:nvContentPartPr>
            <p14:xfrm>
              <a:off x="5295284" y="2686777"/>
              <a:ext cx="125640" cy="752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38E59C9-CCF8-4077-8F3E-EA0E42B7C89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77644" y="2668777"/>
                <a:ext cx="1612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5E31DFF-673F-4AB9-939D-D13B6604C88D}"/>
                  </a:ext>
                </a:extLst>
              </p14:cNvPr>
              <p14:cNvContentPartPr/>
              <p14:nvPr/>
            </p14:nvContentPartPr>
            <p14:xfrm>
              <a:off x="5362244" y="2634217"/>
              <a:ext cx="449280" cy="218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5E31DFF-673F-4AB9-939D-D13B6604C88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344244" y="2616577"/>
                <a:ext cx="48492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78D3A22-0FBB-48DE-9D65-D4516FE5CD63}"/>
                  </a:ext>
                </a:extLst>
              </p14:cNvPr>
              <p14:cNvContentPartPr/>
              <p14:nvPr/>
            </p14:nvContentPartPr>
            <p14:xfrm>
              <a:off x="6299684" y="2530537"/>
              <a:ext cx="104760" cy="295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78D3A22-0FBB-48DE-9D65-D4516FE5CD6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282044" y="2512537"/>
                <a:ext cx="14040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CCCE9E2-E9A3-4A09-841C-4F4F6DB6F23A}"/>
                  </a:ext>
                </a:extLst>
              </p14:cNvPr>
              <p14:cNvContentPartPr/>
              <p14:nvPr/>
            </p14:nvContentPartPr>
            <p14:xfrm>
              <a:off x="6232724" y="2566177"/>
              <a:ext cx="257040" cy="127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CCCE9E2-E9A3-4A09-841C-4F4F6DB6F23A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14724" y="2548537"/>
                <a:ext cx="2926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5DB0D08-36D6-4AFE-B2E7-531BBFBB4F1B}"/>
                  </a:ext>
                </a:extLst>
              </p14:cNvPr>
              <p14:cNvContentPartPr/>
              <p14:nvPr/>
            </p14:nvContentPartPr>
            <p14:xfrm>
              <a:off x="6483284" y="2550697"/>
              <a:ext cx="349560" cy="267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5DB0D08-36D6-4AFE-B2E7-531BBFBB4F1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465644" y="2533057"/>
                <a:ext cx="38520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D49BB0F-C56D-4272-8217-7109C43B98BC}"/>
                  </a:ext>
                </a:extLst>
              </p14:cNvPr>
              <p14:cNvContentPartPr/>
              <p14:nvPr/>
            </p14:nvContentPartPr>
            <p14:xfrm>
              <a:off x="7106084" y="2410657"/>
              <a:ext cx="211320" cy="3844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D49BB0F-C56D-4272-8217-7109C43B98B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088444" y="2393017"/>
                <a:ext cx="24696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6D3E6E0-9155-486F-8496-45475459981C}"/>
                  </a:ext>
                </a:extLst>
              </p14:cNvPr>
              <p14:cNvContentPartPr/>
              <p14:nvPr/>
            </p14:nvContentPartPr>
            <p14:xfrm>
              <a:off x="7010324" y="2553217"/>
              <a:ext cx="813960" cy="182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6D3E6E0-9155-486F-8496-45475459981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992684" y="2535577"/>
                <a:ext cx="8496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17CE12A-F159-491B-8C69-BEB649604097}"/>
                  </a:ext>
                </a:extLst>
              </p14:cNvPr>
              <p14:cNvContentPartPr/>
              <p14:nvPr/>
            </p14:nvContentPartPr>
            <p14:xfrm>
              <a:off x="8241884" y="2325337"/>
              <a:ext cx="860760" cy="50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17CE12A-F159-491B-8C69-BEB64960409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224244" y="2307337"/>
                <a:ext cx="89640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DBB723-4FB4-44E6-A036-006FEFE06BDF}"/>
                  </a:ext>
                </a:extLst>
              </p14:cNvPr>
              <p14:cNvContentPartPr/>
              <p14:nvPr/>
            </p14:nvContentPartPr>
            <p14:xfrm>
              <a:off x="8935604" y="2508937"/>
              <a:ext cx="360360" cy="78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DBB723-4FB4-44E6-A036-006FEFE06BD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8917964" y="2490937"/>
                <a:ext cx="3960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7BDFB20-577E-414D-BFAB-AC637A8DFA2E}"/>
                  </a:ext>
                </a:extLst>
              </p14:cNvPr>
              <p14:cNvContentPartPr/>
              <p14:nvPr/>
            </p14:nvContentPartPr>
            <p14:xfrm>
              <a:off x="9154484" y="2416777"/>
              <a:ext cx="37080" cy="47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7BDFB20-577E-414D-BFAB-AC637A8DFA2E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9136484" y="2399137"/>
                <a:ext cx="7272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B406B17-CF02-4CAD-B4C1-EB3A25556E00}"/>
                  </a:ext>
                </a:extLst>
              </p14:cNvPr>
              <p14:cNvContentPartPr/>
              <p14:nvPr/>
            </p14:nvContentPartPr>
            <p14:xfrm>
              <a:off x="9334484" y="2226337"/>
              <a:ext cx="569160" cy="365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B406B17-CF02-4CAD-B4C1-EB3A25556E0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9316844" y="2208697"/>
                <a:ext cx="6048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CA9700B-706D-450D-ABD1-4AAD01357542}"/>
                  </a:ext>
                </a:extLst>
              </p14:cNvPr>
              <p14:cNvContentPartPr/>
              <p14:nvPr/>
            </p14:nvContentPartPr>
            <p14:xfrm>
              <a:off x="433844" y="3317497"/>
              <a:ext cx="618840" cy="336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CA9700B-706D-450D-ABD1-4AAD01357542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15844" y="3299857"/>
                <a:ext cx="6544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ADCAA4A-B896-4932-9138-80925CBC361D}"/>
                  </a:ext>
                </a:extLst>
              </p14:cNvPr>
              <p14:cNvContentPartPr/>
              <p14:nvPr/>
            </p14:nvContentPartPr>
            <p14:xfrm>
              <a:off x="911924" y="3427297"/>
              <a:ext cx="82080" cy="9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ADCAA4A-B896-4932-9138-80925CBC361D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893924" y="3409657"/>
                <a:ext cx="11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58E7448-A14E-443D-9BA3-E068B935EA79}"/>
                  </a:ext>
                </a:extLst>
              </p14:cNvPr>
              <p14:cNvContentPartPr/>
              <p14:nvPr/>
            </p14:nvContentPartPr>
            <p14:xfrm>
              <a:off x="1134044" y="3210577"/>
              <a:ext cx="488520" cy="361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58E7448-A14E-443D-9BA3-E068B935EA79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116404" y="3192937"/>
                <a:ext cx="524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BEC1155-547B-4037-8A02-87701DF7728B}"/>
                  </a:ext>
                </a:extLst>
              </p14:cNvPr>
              <p14:cNvContentPartPr/>
              <p14:nvPr/>
            </p14:nvContentPartPr>
            <p14:xfrm>
              <a:off x="1993724" y="3201577"/>
              <a:ext cx="1234440" cy="54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BEC1155-547B-4037-8A02-87701DF7728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976084" y="3183937"/>
                <a:ext cx="127008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3D104FA-C73A-469D-89EA-8A921C8B90A2}"/>
                  </a:ext>
                </a:extLst>
              </p14:cNvPr>
              <p14:cNvContentPartPr/>
              <p14:nvPr/>
            </p14:nvContentPartPr>
            <p14:xfrm>
              <a:off x="3583124" y="3239737"/>
              <a:ext cx="287640" cy="169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3D104FA-C73A-469D-89EA-8A921C8B90A2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3565484" y="3222097"/>
                <a:ext cx="3232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A7F1A1-4D4C-473B-B63A-986D3D712E76}"/>
                  </a:ext>
                </a:extLst>
              </p14:cNvPr>
              <p14:cNvContentPartPr/>
              <p14:nvPr/>
            </p14:nvContentPartPr>
            <p14:xfrm>
              <a:off x="4297724" y="3180697"/>
              <a:ext cx="333360" cy="2368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A7F1A1-4D4C-473B-B63A-986D3D712E7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80084" y="3163057"/>
                <a:ext cx="36900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B682FBD7-DCD7-4181-A9E0-12764B23520C}"/>
                  </a:ext>
                </a:extLst>
              </p14:cNvPr>
              <p14:cNvContentPartPr/>
              <p14:nvPr/>
            </p14:nvContentPartPr>
            <p14:xfrm>
              <a:off x="4661324" y="3095737"/>
              <a:ext cx="784440" cy="333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B682FBD7-DCD7-4181-A9E0-12764B23520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643684" y="3078097"/>
                <a:ext cx="8200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0839C8F-5440-4200-9B49-C8822A861E4B}"/>
                  </a:ext>
                </a:extLst>
              </p14:cNvPr>
              <p14:cNvContentPartPr/>
              <p14:nvPr/>
            </p14:nvContentPartPr>
            <p14:xfrm>
              <a:off x="5677244" y="2928697"/>
              <a:ext cx="982080" cy="401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0839C8F-5440-4200-9B49-C8822A861E4B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659244" y="2910697"/>
                <a:ext cx="10177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A2DC966-647A-4E36-A00E-E1978F4FB934}"/>
                  </a:ext>
                </a:extLst>
              </p14:cNvPr>
              <p14:cNvContentPartPr/>
              <p14:nvPr/>
            </p14:nvContentPartPr>
            <p14:xfrm>
              <a:off x="6555284" y="2891257"/>
              <a:ext cx="886320" cy="381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A2DC966-647A-4E36-A00E-E1978F4FB934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537284" y="2873617"/>
                <a:ext cx="9219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9ECFB01-D3AC-433C-A4D4-49CF735949A7}"/>
                  </a:ext>
                </a:extLst>
              </p14:cNvPr>
              <p14:cNvContentPartPr/>
              <p14:nvPr/>
            </p14:nvContentPartPr>
            <p14:xfrm>
              <a:off x="7853804" y="2815657"/>
              <a:ext cx="904680" cy="6598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9ECFB01-D3AC-433C-A4D4-49CF735949A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836164" y="2798017"/>
                <a:ext cx="94032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8B42C4A-0759-4AA5-8A66-70D0AC04DAB8}"/>
                  </a:ext>
                </a:extLst>
              </p14:cNvPr>
              <p14:cNvContentPartPr/>
              <p14:nvPr/>
            </p14:nvContentPartPr>
            <p14:xfrm>
              <a:off x="8610524" y="2924017"/>
              <a:ext cx="775800" cy="2487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8B42C4A-0759-4AA5-8A66-70D0AC04DAB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8592884" y="2906017"/>
                <a:ext cx="8114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654AE1E-2ED4-49F6-ADEF-06A718EB8A9D}"/>
                  </a:ext>
                </a:extLst>
              </p14:cNvPr>
              <p14:cNvContentPartPr/>
              <p14:nvPr/>
            </p14:nvContentPartPr>
            <p14:xfrm>
              <a:off x="9591884" y="3059737"/>
              <a:ext cx="16200" cy="259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654AE1E-2ED4-49F6-ADEF-06A718EB8A9D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9573884" y="3042097"/>
                <a:ext cx="51840" cy="61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5" name="Group 144">
            <a:extLst>
              <a:ext uri="{FF2B5EF4-FFF2-40B4-BE49-F238E27FC236}">
                <a16:creationId xmlns:a16="http://schemas.microsoft.com/office/drawing/2014/main" id="{FCF4BFCA-AB98-4722-803D-B5ED3F9533BE}"/>
              </a:ext>
            </a:extLst>
          </p:cNvPr>
          <p:cNvGrpSpPr/>
          <p:nvPr/>
        </p:nvGrpSpPr>
        <p:grpSpPr>
          <a:xfrm>
            <a:off x="369764" y="1698217"/>
            <a:ext cx="999360" cy="388800"/>
            <a:chOff x="369764" y="1698217"/>
            <a:chExt cx="999360" cy="38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58491B03-27DF-4B1C-B029-82D0F01796F4}"/>
                    </a:ext>
                  </a:extLst>
                </p14:cNvPr>
                <p14:cNvContentPartPr/>
                <p14:nvPr/>
              </p14:nvContentPartPr>
              <p14:xfrm>
                <a:off x="396044" y="1827817"/>
                <a:ext cx="30960" cy="651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58491B03-27DF-4B1C-B029-82D0F01796F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78044" y="1809817"/>
                  <a:ext cx="666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3BD5C62-F0C9-40A4-B090-079A2ED6F556}"/>
                    </a:ext>
                  </a:extLst>
                </p14:cNvPr>
                <p14:cNvContentPartPr/>
                <p14:nvPr/>
              </p14:nvContentPartPr>
              <p14:xfrm>
                <a:off x="400364" y="2040937"/>
                <a:ext cx="39600" cy="460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3BD5C62-F0C9-40A4-B090-079A2ED6F556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82724" y="2023297"/>
                  <a:ext cx="752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283B0402-0733-44B7-BA5E-589587E2F12E}"/>
                    </a:ext>
                  </a:extLst>
                </p14:cNvPr>
                <p14:cNvContentPartPr/>
                <p14:nvPr/>
              </p14:nvContentPartPr>
              <p14:xfrm>
                <a:off x="889604" y="1788217"/>
                <a:ext cx="27000" cy="2246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283B0402-0733-44B7-BA5E-589587E2F12E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71964" y="1770577"/>
                  <a:ext cx="6264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0D9C4CF1-78EF-4A85-8B68-CA942A5171A2}"/>
                    </a:ext>
                  </a:extLst>
                </p14:cNvPr>
                <p14:cNvContentPartPr/>
                <p14:nvPr/>
              </p14:nvContentPartPr>
              <p14:xfrm>
                <a:off x="832364" y="1698217"/>
                <a:ext cx="536760" cy="2808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0D9C4CF1-78EF-4A85-8B68-CA942A5171A2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14364" y="1680577"/>
                  <a:ext cx="57240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50028C2A-8AED-4BC5-A3AC-DB12BDDECFEC}"/>
                    </a:ext>
                  </a:extLst>
                </p14:cNvPr>
                <p14:cNvContentPartPr/>
                <p14:nvPr/>
              </p14:nvContentPartPr>
              <p14:xfrm>
                <a:off x="369764" y="1817377"/>
                <a:ext cx="127800" cy="1303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50028C2A-8AED-4BC5-A3AC-DB12BDDECFEC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52124" y="1799737"/>
                  <a:ext cx="163440" cy="16596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47" name="Picture 146">
            <a:extLst>
              <a:ext uri="{FF2B5EF4-FFF2-40B4-BE49-F238E27FC236}">
                <a16:creationId xmlns:a16="http://schemas.microsoft.com/office/drawing/2014/main" id="{69845E69-E6DB-4610-87CF-ADACCB499AF6}"/>
              </a:ext>
            </a:extLst>
          </p:cNvPr>
          <p:cNvPicPr>
            <a:picLocks noChangeAspect="1"/>
          </p:cNvPicPr>
          <p:nvPr/>
        </p:nvPicPr>
        <p:blipFill>
          <a:blip r:embed="rId2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7794" y="3565177"/>
            <a:ext cx="4387850" cy="28067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0BBFB4D0-DC85-4498-BE62-4F9C342DC14C}"/>
                  </a:ext>
                </a:extLst>
              </p14:cNvPr>
              <p14:cNvContentPartPr/>
              <p14:nvPr/>
            </p14:nvContentPartPr>
            <p14:xfrm>
              <a:off x="306812" y="4283849"/>
              <a:ext cx="67680" cy="882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0BBFB4D0-DC85-4498-BE62-4F9C342DC14C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9172" y="4266209"/>
                <a:ext cx="103320" cy="12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335" name="Group 334">
            <a:extLst>
              <a:ext uri="{FF2B5EF4-FFF2-40B4-BE49-F238E27FC236}">
                <a16:creationId xmlns:a16="http://schemas.microsoft.com/office/drawing/2014/main" id="{D6ED2723-2EF9-4964-A688-B1F5EF93E486}"/>
              </a:ext>
            </a:extLst>
          </p:cNvPr>
          <p:cNvGrpSpPr/>
          <p:nvPr/>
        </p:nvGrpSpPr>
        <p:grpSpPr>
          <a:xfrm>
            <a:off x="108452" y="3915209"/>
            <a:ext cx="5168520" cy="2838600"/>
            <a:chOff x="108452" y="3915209"/>
            <a:chExt cx="5168520" cy="283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148172B3-7EBF-488A-94A6-A0C89570ABD9}"/>
                    </a:ext>
                  </a:extLst>
                </p14:cNvPr>
                <p14:cNvContentPartPr/>
                <p14:nvPr/>
              </p14:nvContentPartPr>
              <p14:xfrm>
                <a:off x="558452" y="4088729"/>
                <a:ext cx="199440" cy="3060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148172B3-7EBF-488A-94A6-A0C89570ABD9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40812" y="4070729"/>
                  <a:ext cx="23508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286FC41A-5F8A-4372-87CD-A4924A198D58}"/>
                    </a:ext>
                  </a:extLst>
                </p14:cNvPr>
                <p14:cNvContentPartPr/>
                <p14:nvPr/>
              </p14:nvContentPartPr>
              <p14:xfrm>
                <a:off x="655652" y="4059209"/>
                <a:ext cx="824400" cy="3218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286FC41A-5F8A-4372-87CD-A4924A198D5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37652" y="4041209"/>
                  <a:ext cx="86004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EDA7A61C-9A9D-4CAD-9002-440DF98C59EB}"/>
                    </a:ext>
                  </a:extLst>
                </p14:cNvPr>
                <p14:cNvContentPartPr/>
                <p14:nvPr/>
              </p14:nvContentPartPr>
              <p14:xfrm>
                <a:off x="1405172" y="4215449"/>
                <a:ext cx="600120" cy="1360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EDA7A61C-9A9D-4CAD-9002-440DF98C59E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387532" y="4197809"/>
                  <a:ext cx="6357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D96FBACD-397B-4627-BD50-B8064758FD9D}"/>
                    </a:ext>
                  </a:extLst>
                </p14:cNvPr>
                <p14:cNvContentPartPr/>
                <p14:nvPr/>
              </p14:nvContentPartPr>
              <p14:xfrm>
                <a:off x="2285372" y="4013489"/>
                <a:ext cx="567000" cy="4608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D96FBACD-397B-4627-BD50-B8064758FD9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267372" y="3995489"/>
                  <a:ext cx="602640" cy="49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341F8E1E-0FBC-4112-9B6E-ADEE88D4FBAB}"/>
                    </a:ext>
                  </a:extLst>
                </p14:cNvPr>
                <p14:cNvContentPartPr/>
                <p14:nvPr/>
              </p14:nvContentPartPr>
              <p14:xfrm>
                <a:off x="2883692" y="3970289"/>
                <a:ext cx="214200" cy="3682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341F8E1E-0FBC-4112-9B6E-ADEE88D4FBA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866052" y="3952289"/>
                  <a:ext cx="24984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7CCA0E2-5C84-4FA9-8696-BA2F363A4A6C}"/>
                    </a:ext>
                  </a:extLst>
                </p14:cNvPr>
                <p14:cNvContentPartPr/>
                <p14:nvPr/>
              </p14:nvContentPartPr>
              <p14:xfrm>
                <a:off x="3018692" y="3915209"/>
                <a:ext cx="669600" cy="3934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7CCA0E2-5C84-4FA9-8696-BA2F363A4A6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001052" y="3897209"/>
                  <a:ext cx="70524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BA16CBDE-83AF-4537-A8F7-7F68AC437176}"/>
                    </a:ext>
                  </a:extLst>
                </p14:cNvPr>
                <p14:cNvContentPartPr/>
                <p14:nvPr/>
              </p14:nvContentPartPr>
              <p14:xfrm>
                <a:off x="3587852" y="4135529"/>
                <a:ext cx="253800" cy="900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BA16CBDE-83AF-4537-A8F7-7F68AC437176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569852" y="4117529"/>
                  <a:ext cx="2894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C9F0B02-F974-43F9-8E8C-52313698E6C2}"/>
                    </a:ext>
                  </a:extLst>
                </p14:cNvPr>
                <p14:cNvContentPartPr/>
                <p14:nvPr/>
              </p14:nvContentPartPr>
              <p14:xfrm>
                <a:off x="3819332" y="4039769"/>
                <a:ext cx="297360" cy="2192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C9F0B02-F974-43F9-8E8C-52313698E6C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801692" y="4021769"/>
                  <a:ext cx="33300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5CBE995E-4AFA-4044-904F-706D3389AD80}"/>
                    </a:ext>
                  </a:extLst>
                </p14:cNvPr>
                <p14:cNvContentPartPr/>
                <p14:nvPr/>
              </p14:nvContentPartPr>
              <p14:xfrm>
                <a:off x="4066292" y="4075769"/>
                <a:ext cx="440640" cy="1872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5CBE995E-4AFA-4044-904F-706D3389AD8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048292" y="4058129"/>
                  <a:ext cx="47628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D42A01CF-CCF2-4140-9B3E-B766B76D634A}"/>
                    </a:ext>
                  </a:extLst>
                </p14:cNvPr>
                <p14:cNvContentPartPr/>
                <p14:nvPr/>
              </p14:nvContentPartPr>
              <p14:xfrm>
                <a:off x="162092" y="4553489"/>
                <a:ext cx="747000" cy="36036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D42A01CF-CCF2-4140-9B3E-B766B76D634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44452" y="4535849"/>
                  <a:ext cx="78264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872A5BF9-5ADC-486C-9252-3DA057830B4A}"/>
                    </a:ext>
                  </a:extLst>
                </p14:cNvPr>
                <p14:cNvContentPartPr/>
                <p14:nvPr/>
              </p14:nvContentPartPr>
              <p14:xfrm>
                <a:off x="1351892" y="4536209"/>
                <a:ext cx="86400" cy="3434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872A5BF9-5ADC-486C-9252-3DA057830B4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334252" y="4518209"/>
                  <a:ext cx="12204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82C45C6-12C3-468A-96EE-5ACA8E4C87C0}"/>
                    </a:ext>
                  </a:extLst>
                </p14:cNvPr>
                <p14:cNvContentPartPr/>
                <p14:nvPr/>
              </p14:nvContentPartPr>
              <p14:xfrm>
                <a:off x="1203212" y="4682009"/>
                <a:ext cx="460440" cy="9252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82C45C6-12C3-468A-96EE-5ACA8E4C87C0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185572" y="4664009"/>
                  <a:ext cx="496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0C090577-C06A-4797-AD25-D0306BCD2D24}"/>
                    </a:ext>
                  </a:extLst>
                </p14:cNvPr>
                <p14:cNvContentPartPr/>
                <p14:nvPr/>
              </p14:nvContentPartPr>
              <p14:xfrm>
                <a:off x="1888292" y="4685609"/>
                <a:ext cx="226800" cy="1252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0C090577-C06A-4797-AD25-D0306BCD2D2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870652" y="4667969"/>
                  <a:ext cx="2624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6DFC2E68-4075-4A13-89C0-029727B0AA56}"/>
                    </a:ext>
                  </a:extLst>
                </p14:cNvPr>
                <p14:cNvContentPartPr/>
                <p14:nvPr/>
              </p14:nvContentPartPr>
              <p14:xfrm>
                <a:off x="2418212" y="4566089"/>
                <a:ext cx="1162800" cy="27720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6DFC2E68-4075-4A13-89C0-029727B0AA5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400572" y="4548089"/>
                  <a:ext cx="119844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0E20CE44-E3C2-4541-85D4-35509651EDC4}"/>
                    </a:ext>
                  </a:extLst>
                </p14:cNvPr>
                <p14:cNvContentPartPr/>
                <p14:nvPr/>
              </p14:nvContentPartPr>
              <p14:xfrm>
                <a:off x="3504692" y="4710809"/>
                <a:ext cx="104040" cy="565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0E20CE44-E3C2-4541-85D4-35509651EDC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486692" y="4693169"/>
                  <a:ext cx="1396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951E2195-4E2E-420F-8A63-A95E3A0DD131}"/>
                    </a:ext>
                  </a:extLst>
                </p14:cNvPr>
                <p14:cNvContentPartPr/>
                <p14:nvPr/>
              </p14:nvContentPartPr>
              <p14:xfrm>
                <a:off x="3731132" y="4725929"/>
                <a:ext cx="64440" cy="1404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951E2195-4E2E-420F-8A63-A95E3A0DD13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713132" y="4708289"/>
                  <a:ext cx="1000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F53867D5-8672-4E0F-8698-DFF620A32422}"/>
                    </a:ext>
                  </a:extLst>
                </p14:cNvPr>
                <p14:cNvContentPartPr/>
                <p14:nvPr/>
              </p14:nvContentPartPr>
              <p14:xfrm>
                <a:off x="3852812" y="4556729"/>
                <a:ext cx="431280" cy="3261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F53867D5-8672-4E0F-8698-DFF620A3242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835172" y="4539089"/>
                  <a:ext cx="46692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6983540-C7EF-43DF-8FC0-5E40101DE94E}"/>
                    </a:ext>
                  </a:extLst>
                </p14:cNvPr>
                <p14:cNvContentPartPr/>
                <p14:nvPr/>
              </p14:nvContentPartPr>
              <p14:xfrm>
                <a:off x="4544012" y="4476809"/>
                <a:ext cx="225360" cy="4266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6983540-C7EF-43DF-8FC0-5E40101DE94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526372" y="4459169"/>
                  <a:ext cx="26100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6A9CE80F-C84C-4BCC-9C41-7EFDEAB705B4}"/>
                    </a:ext>
                  </a:extLst>
                </p14:cNvPr>
                <p14:cNvContentPartPr/>
                <p14:nvPr/>
              </p14:nvContentPartPr>
              <p14:xfrm>
                <a:off x="4935332" y="4484009"/>
                <a:ext cx="123840" cy="24480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6A9CE80F-C84C-4BCC-9C41-7EFDEAB705B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917332" y="4466009"/>
                  <a:ext cx="15948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180E9765-8F29-4975-BA75-43F55D08A58A}"/>
                    </a:ext>
                  </a:extLst>
                </p14:cNvPr>
                <p14:cNvContentPartPr/>
                <p14:nvPr/>
              </p14:nvContentPartPr>
              <p14:xfrm>
                <a:off x="4923452" y="4457009"/>
                <a:ext cx="353520" cy="2196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180E9765-8F29-4975-BA75-43F55D08A58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905812" y="4439009"/>
                  <a:ext cx="38916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E0A74570-8D54-4413-BA4C-B29C0603038D}"/>
                    </a:ext>
                  </a:extLst>
                </p14:cNvPr>
                <p14:cNvContentPartPr/>
                <p14:nvPr/>
              </p14:nvContentPartPr>
              <p14:xfrm>
                <a:off x="108452" y="5062529"/>
                <a:ext cx="331560" cy="27684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E0A74570-8D54-4413-BA4C-B29C0603038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0812" y="5044529"/>
                  <a:ext cx="36720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05AD795B-12C8-4A71-B43D-28CB49ACAB8D}"/>
                    </a:ext>
                  </a:extLst>
                </p14:cNvPr>
                <p14:cNvContentPartPr/>
                <p14:nvPr/>
              </p14:nvContentPartPr>
              <p14:xfrm>
                <a:off x="342812" y="5174129"/>
                <a:ext cx="573840" cy="1267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05AD795B-12C8-4A71-B43D-28CB49ACAB8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24812" y="5156489"/>
                  <a:ext cx="609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E197E02-1529-4770-A898-BBEEB43B58F5}"/>
                    </a:ext>
                  </a:extLst>
                </p14:cNvPr>
                <p14:cNvContentPartPr/>
                <p14:nvPr/>
              </p14:nvContentPartPr>
              <p14:xfrm>
                <a:off x="815132" y="5102849"/>
                <a:ext cx="695880" cy="3103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E197E02-1529-4770-A898-BBEEB43B58F5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97132" y="5084828"/>
                  <a:ext cx="731520" cy="3460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D1C258CF-D2AA-45E1-BE22-46615C2767A8}"/>
                    </a:ext>
                  </a:extLst>
                </p14:cNvPr>
                <p14:cNvContentPartPr/>
                <p14:nvPr/>
              </p14:nvContentPartPr>
              <p14:xfrm>
                <a:off x="1761572" y="5123369"/>
                <a:ext cx="139320" cy="14976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D1C258CF-D2AA-45E1-BE22-46615C2767A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743572" y="5105729"/>
                  <a:ext cx="1749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339A62E3-73BA-4369-AF4E-106EEE2B699F}"/>
                    </a:ext>
                  </a:extLst>
                </p14:cNvPr>
                <p14:cNvContentPartPr/>
                <p14:nvPr/>
              </p14:nvContentPartPr>
              <p14:xfrm>
                <a:off x="1900172" y="5125529"/>
                <a:ext cx="241200" cy="10836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339A62E3-73BA-4369-AF4E-106EEE2B699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882532" y="5107529"/>
                  <a:ext cx="2768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01EA626F-4578-4C04-BB74-95C5526E567C}"/>
                    </a:ext>
                  </a:extLst>
                </p14:cNvPr>
                <p14:cNvContentPartPr/>
                <p14:nvPr/>
              </p14:nvContentPartPr>
              <p14:xfrm>
                <a:off x="2209052" y="5090969"/>
                <a:ext cx="63720" cy="14544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01EA626F-4578-4C04-BB74-95C5526E567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191412" y="5073329"/>
                  <a:ext cx="99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F8EF089D-1FD6-4F3A-A40A-2627BCE7E90E}"/>
                    </a:ext>
                  </a:extLst>
                </p14:cNvPr>
                <p14:cNvContentPartPr/>
                <p14:nvPr/>
              </p14:nvContentPartPr>
              <p14:xfrm>
                <a:off x="2322812" y="5097449"/>
                <a:ext cx="120240" cy="1504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F8EF089D-1FD6-4F3A-A40A-2627BCE7E90E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305172" y="5079449"/>
                  <a:ext cx="1558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4CED3629-68C7-438B-A3CA-F52E37581540}"/>
                    </a:ext>
                  </a:extLst>
                </p14:cNvPr>
                <p14:cNvContentPartPr/>
                <p14:nvPr/>
              </p14:nvContentPartPr>
              <p14:xfrm>
                <a:off x="2807732" y="4967849"/>
                <a:ext cx="114480" cy="2746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4CED3629-68C7-438B-A3CA-F52E37581540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789732" y="4949849"/>
                  <a:ext cx="15012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3ADC1AB6-AADC-40F4-A23A-B1335B12F3E1}"/>
                    </a:ext>
                  </a:extLst>
                </p14:cNvPr>
                <p14:cNvContentPartPr/>
                <p14:nvPr/>
              </p14:nvContentPartPr>
              <p14:xfrm>
                <a:off x="2726732" y="4970369"/>
                <a:ext cx="482040" cy="2509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3ADC1AB6-AADC-40F4-A23A-B1335B12F3E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708732" y="4952369"/>
                  <a:ext cx="51768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6ABC71F7-298B-49D8-A5AF-B497ED3E7546}"/>
                    </a:ext>
                  </a:extLst>
                </p14:cNvPr>
                <p14:cNvContentPartPr/>
                <p14:nvPr/>
              </p14:nvContentPartPr>
              <p14:xfrm>
                <a:off x="1741412" y="5344049"/>
                <a:ext cx="873360" cy="3034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6ABC71F7-298B-49D8-A5AF-B497ED3E754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723772" y="5326049"/>
                  <a:ext cx="90900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3193596D-AEEE-4472-838E-8C01A588287C}"/>
                    </a:ext>
                  </a:extLst>
                </p14:cNvPr>
                <p14:cNvContentPartPr/>
                <p14:nvPr/>
              </p14:nvContentPartPr>
              <p14:xfrm>
                <a:off x="2514692" y="5294729"/>
                <a:ext cx="241560" cy="3135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3193596D-AEEE-4472-838E-8C01A588287C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497052" y="5276729"/>
                  <a:ext cx="27720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C412FFC7-6D70-468C-AABF-BF59FBDB759E}"/>
                    </a:ext>
                  </a:extLst>
                </p14:cNvPr>
                <p14:cNvContentPartPr/>
                <p14:nvPr/>
              </p14:nvContentPartPr>
              <p14:xfrm>
                <a:off x="2688212" y="5448809"/>
                <a:ext cx="310680" cy="3070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C412FFC7-6D70-468C-AABF-BF59FBDB759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670572" y="5430809"/>
                  <a:ext cx="34632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112E88EB-796C-4356-BADF-C11266581DBB}"/>
                    </a:ext>
                  </a:extLst>
                </p14:cNvPr>
                <p14:cNvContentPartPr/>
                <p14:nvPr/>
              </p14:nvContentPartPr>
              <p14:xfrm>
                <a:off x="3370772" y="5452049"/>
                <a:ext cx="62280" cy="9396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112E88EB-796C-4356-BADF-C11266581DB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352772" y="5434049"/>
                  <a:ext cx="979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6331B0E7-91D4-45A4-A89B-3A4499C160C0}"/>
                    </a:ext>
                  </a:extLst>
                </p14:cNvPr>
                <p14:cNvContentPartPr/>
                <p14:nvPr/>
              </p14:nvContentPartPr>
              <p14:xfrm>
                <a:off x="3325412" y="5394809"/>
                <a:ext cx="221760" cy="1976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6331B0E7-91D4-45A4-A89B-3A4499C160C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307412" y="5376809"/>
                  <a:ext cx="2574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23EA969-0398-49AD-B19A-C838801CBAC7}"/>
                    </a:ext>
                  </a:extLst>
                </p14:cNvPr>
                <p14:cNvContentPartPr/>
                <p14:nvPr/>
              </p14:nvContentPartPr>
              <p14:xfrm>
                <a:off x="3783332" y="5332169"/>
                <a:ext cx="388080" cy="2379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23EA969-0398-49AD-B19A-C838801CBAC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765332" y="5314169"/>
                  <a:ext cx="4237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D42B0A45-C560-4BE1-BC76-C133B6B56AEF}"/>
                    </a:ext>
                  </a:extLst>
                </p14:cNvPr>
                <p14:cNvContentPartPr/>
                <p14:nvPr/>
              </p14:nvContentPartPr>
              <p14:xfrm>
                <a:off x="4083572" y="5341889"/>
                <a:ext cx="53280" cy="486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D42B0A45-C560-4BE1-BC76-C133B6B56AE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065572" y="5323889"/>
                  <a:ext cx="889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32A49204-6A26-4A7A-B8BD-93666DE8454D}"/>
                    </a:ext>
                  </a:extLst>
                </p14:cNvPr>
                <p14:cNvContentPartPr/>
                <p14:nvPr/>
              </p14:nvContentPartPr>
              <p14:xfrm>
                <a:off x="4201292" y="5264129"/>
                <a:ext cx="570960" cy="4100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32A49204-6A26-4A7A-B8BD-93666DE8454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183292" y="5246129"/>
                  <a:ext cx="60660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64694386-8BD5-4FF8-BC08-42B81896C3A1}"/>
                    </a:ext>
                  </a:extLst>
                </p14:cNvPr>
                <p14:cNvContentPartPr/>
                <p14:nvPr/>
              </p14:nvContentPartPr>
              <p14:xfrm>
                <a:off x="157772" y="6152969"/>
                <a:ext cx="186480" cy="424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64694386-8BD5-4FF8-BC08-42B81896C3A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40132" y="6134969"/>
                  <a:ext cx="222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A8B4AEA-F006-4568-B41E-87583BB655BC}"/>
                    </a:ext>
                  </a:extLst>
                </p14:cNvPr>
                <p14:cNvContentPartPr/>
                <p14:nvPr/>
              </p14:nvContentPartPr>
              <p14:xfrm>
                <a:off x="182252" y="6289409"/>
                <a:ext cx="122400" cy="169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A8B4AEA-F006-4568-B41E-87583BB655B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64612" y="6271769"/>
                  <a:ext cx="1580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1CC96722-97D9-4CB9-AE93-FC560C8BFF52}"/>
                    </a:ext>
                  </a:extLst>
                </p14:cNvPr>
                <p14:cNvContentPartPr/>
                <p14:nvPr/>
              </p14:nvContentPartPr>
              <p14:xfrm>
                <a:off x="338132" y="6124169"/>
                <a:ext cx="156600" cy="2757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1CC96722-97D9-4CB9-AE93-FC560C8BFF52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20132" y="6106529"/>
                  <a:ext cx="19224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EB7010B4-5C3A-46D7-9593-36C8F6D192C1}"/>
                    </a:ext>
                  </a:extLst>
                </p14:cNvPr>
                <p14:cNvContentPartPr/>
                <p14:nvPr/>
              </p14:nvContentPartPr>
              <p14:xfrm>
                <a:off x="812252" y="5961449"/>
                <a:ext cx="216360" cy="2736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EB7010B4-5C3A-46D7-9593-36C8F6D192C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94612" y="5943809"/>
                  <a:ext cx="2520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B3820177-EAB5-456D-B0E5-D61571CE03EE}"/>
                    </a:ext>
                  </a:extLst>
                </p14:cNvPr>
                <p14:cNvContentPartPr/>
                <p14:nvPr/>
              </p14:nvContentPartPr>
              <p14:xfrm>
                <a:off x="830972" y="6100769"/>
                <a:ext cx="69120" cy="115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B3820177-EAB5-456D-B0E5-D61571CE03E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13332" y="6082769"/>
                  <a:ext cx="1047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7F942112-C09C-4184-BA08-3ADC6FFC2372}"/>
                    </a:ext>
                  </a:extLst>
                </p14:cNvPr>
                <p14:cNvContentPartPr/>
                <p14:nvPr/>
              </p14:nvContentPartPr>
              <p14:xfrm>
                <a:off x="950852" y="6077369"/>
                <a:ext cx="785520" cy="13068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7F942112-C09C-4184-BA08-3ADC6FFC237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32852" y="6059729"/>
                  <a:ext cx="821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A82215B4-6393-4CB4-9D53-C200F5F987AF}"/>
                    </a:ext>
                  </a:extLst>
                </p14:cNvPr>
                <p14:cNvContentPartPr/>
                <p14:nvPr/>
              </p14:nvContentPartPr>
              <p14:xfrm>
                <a:off x="1744292" y="5880809"/>
                <a:ext cx="163800" cy="3240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A82215B4-6393-4CB4-9D53-C200F5F987A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726652" y="5863169"/>
                  <a:ext cx="19944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709D0E51-D43E-43EF-8DAB-C3CB0140E142}"/>
                    </a:ext>
                  </a:extLst>
                </p14:cNvPr>
                <p14:cNvContentPartPr/>
                <p14:nvPr/>
              </p14:nvContentPartPr>
              <p14:xfrm>
                <a:off x="1902692" y="6081689"/>
                <a:ext cx="185040" cy="5328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709D0E51-D43E-43EF-8DAB-C3CB0140E142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885052" y="6063689"/>
                  <a:ext cx="2206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8534B435-95B0-459B-9848-F2DEC200D7E1}"/>
                    </a:ext>
                  </a:extLst>
                </p14:cNvPr>
                <p14:cNvContentPartPr/>
                <p14:nvPr/>
              </p14:nvContentPartPr>
              <p14:xfrm>
                <a:off x="2076212" y="5945609"/>
                <a:ext cx="325080" cy="2379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8534B435-95B0-459B-9848-F2DEC200D7E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058572" y="5927969"/>
                  <a:ext cx="3607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DCC12B71-A6F2-4DDB-BBB3-0E837C318379}"/>
                    </a:ext>
                  </a:extLst>
                </p14:cNvPr>
                <p14:cNvContentPartPr/>
                <p14:nvPr/>
              </p14:nvContentPartPr>
              <p14:xfrm>
                <a:off x="2705132" y="5876849"/>
                <a:ext cx="176760" cy="47844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DCC12B71-A6F2-4DDB-BBB3-0E837C31837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687492" y="5858849"/>
                  <a:ext cx="212400" cy="51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4D51C1A3-CE4B-4B3A-8F43-43FC9FAA47C1}"/>
                    </a:ext>
                  </a:extLst>
                </p14:cNvPr>
                <p14:cNvContentPartPr/>
                <p14:nvPr/>
              </p14:nvContentPartPr>
              <p14:xfrm>
                <a:off x="3137492" y="5852369"/>
                <a:ext cx="1121400" cy="3524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4D51C1A3-CE4B-4B3A-8F43-43FC9FAA47C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119852" y="5834369"/>
                  <a:ext cx="115704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09871685-F4D6-4DCC-A990-252183155A74}"/>
                    </a:ext>
                  </a:extLst>
                </p14:cNvPr>
                <p14:cNvContentPartPr/>
                <p14:nvPr/>
              </p14:nvContentPartPr>
              <p14:xfrm>
                <a:off x="4272212" y="5983409"/>
                <a:ext cx="365400" cy="20700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09871685-F4D6-4DCC-A990-252183155A7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254212" y="5965409"/>
                  <a:ext cx="4010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A9C925EB-BB22-478B-A83E-06001A5CF74E}"/>
                    </a:ext>
                  </a:extLst>
                </p14:cNvPr>
                <p14:cNvContentPartPr/>
                <p14:nvPr/>
              </p14:nvContentPartPr>
              <p14:xfrm>
                <a:off x="202772" y="6403889"/>
                <a:ext cx="419400" cy="3499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A9C925EB-BB22-478B-A83E-06001A5CF74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84772" y="6385889"/>
                  <a:ext cx="45504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A5826A63-92E0-4826-A041-3027FB681019}"/>
                    </a:ext>
                  </a:extLst>
                </p14:cNvPr>
                <p14:cNvContentPartPr/>
                <p14:nvPr/>
              </p14:nvContentPartPr>
              <p14:xfrm>
                <a:off x="893612" y="6643289"/>
                <a:ext cx="11520" cy="1296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A5826A63-92E0-4826-A041-3027FB68101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75972" y="6625289"/>
                  <a:ext cx="47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978947A4-32AA-4F3C-9B24-194C1B094152}"/>
                    </a:ext>
                  </a:extLst>
                </p14:cNvPr>
                <p14:cNvContentPartPr/>
                <p14:nvPr/>
              </p14:nvContentPartPr>
              <p14:xfrm>
                <a:off x="916292" y="6401009"/>
                <a:ext cx="947880" cy="29268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978947A4-32AA-4F3C-9B24-194C1B09415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98292" y="6383009"/>
                  <a:ext cx="98352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A4E5176A-3673-4F32-8C83-C5B9D665EDAD}"/>
                    </a:ext>
                  </a:extLst>
                </p14:cNvPr>
                <p14:cNvContentPartPr/>
                <p14:nvPr/>
              </p14:nvContentPartPr>
              <p14:xfrm>
                <a:off x="1910612" y="6494609"/>
                <a:ext cx="429840" cy="1461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A4E5176A-3673-4F32-8C83-C5B9D665EDA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892972" y="6476969"/>
                  <a:ext cx="4654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412A5690-0332-4FE2-884D-8642D79A3BC9}"/>
                    </a:ext>
                  </a:extLst>
                </p14:cNvPr>
                <p14:cNvContentPartPr/>
                <p14:nvPr/>
              </p14:nvContentPartPr>
              <p14:xfrm>
                <a:off x="2248652" y="6431969"/>
                <a:ext cx="184320" cy="1825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412A5690-0332-4FE2-884D-8642D79A3BC9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231012" y="6414329"/>
                  <a:ext cx="219960" cy="21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5C14962C-23D1-4B76-8694-F13D93B78396}"/>
                  </a:ext>
                </a:extLst>
              </p14:cNvPr>
              <p14:cNvContentPartPr/>
              <p14:nvPr/>
            </p14:nvContentPartPr>
            <p14:xfrm>
              <a:off x="2832572" y="6439889"/>
              <a:ext cx="2078280" cy="24228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5C14962C-23D1-4B76-8694-F13D93B78396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814572" y="6422249"/>
                <a:ext cx="211392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830BE09-C71A-48EB-9F62-589A371F0AB4}"/>
                  </a:ext>
                </a:extLst>
              </p14:cNvPr>
              <p14:cNvContentPartPr/>
              <p14:nvPr/>
            </p14:nvContentPartPr>
            <p14:xfrm>
              <a:off x="8538210" y="1462680"/>
              <a:ext cx="36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830BE09-C71A-48EB-9F62-589A371F0AB4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8520210" y="1444680"/>
                <a:ext cx="3600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0EC4B853-A717-4641-BE11-216A64565E54}"/>
              </a:ext>
            </a:extLst>
          </p:cNvPr>
          <p:cNvGrpSpPr/>
          <p:nvPr/>
        </p:nvGrpSpPr>
        <p:grpSpPr>
          <a:xfrm>
            <a:off x="3471930" y="4797360"/>
            <a:ext cx="1628280" cy="442080"/>
            <a:chOff x="3471930" y="4797360"/>
            <a:chExt cx="162828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072CE891-8544-4829-9D53-9B73D5DD874A}"/>
                    </a:ext>
                  </a:extLst>
                </p14:cNvPr>
                <p14:cNvContentPartPr/>
                <p14:nvPr/>
              </p14:nvContentPartPr>
              <p14:xfrm>
                <a:off x="3471930" y="5021640"/>
                <a:ext cx="186840" cy="2178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072CE891-8544-4829-9D53-9B73D5DD874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454290" y="5004000"/>
                  <a:ext cx="2224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B147A0CB-2556-4A01-ADA8-754AC8D695AA}"/>
                    </a:ext>
                  </a:extLst>
                </p14:cNvPr>
                <p14:cNvContentPartPr/>
                <p14:nvPr/>
              </p14:nvContentPartPr>
              <p14:xfrm>
                <a:off x="3745170" y="4833360"/>
                <a:ext cx="184680" cy="3207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B147A0CB-2556-4A01-ADA8-754AC8D695AA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727530" y="4815360"/>
                  <a:ext cx="22032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E1DACB42-EB28-4BCA-998D-E68FC9115D2A}"/>
                    </a:ext>
                  </a:extLst>
                </p14:cNvPr>
                <p14:cNvContentPartPr/>
                <p14:nvPr/>
              </p14:nvContentPartPr>
              <p14:xfrm>
                <a:off x="3736530" y="4990680"/>
                <a:ext cx="389880" cy="1746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E1DACB42-EB28-4BCA-998D-E68FC9115D2A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718890" y="4973040"/>
                  <a:ext cx="4255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42ABA290-6FB7-4C31-ACCC-53C914CFD24F}"/>
                    </a:ext>
                  </a:extLst>
                </p14:cNvPr>
                <p14:cNvContentPartPr/>
                <p14:nvPr/>
              </p14:nvContentPartPr>
              <p14:xfrm>
                <a:off x="4168890" y="4797360"/>
                <a:ext cx="931320" cy="3628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42ABA290-6FB7-4C31-ACCC-53C914CFD24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150890" y="4779720"/>
                  <a:ext cx="966960" cy="39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96D88A7-19EB-4A56-B6D5-B4A461111FD9}"/>
                  </a:ext>
                </a:extLst>
              </p14:cNvPr>
              <p14:cNvContentPartPr/>
              <p14:nvPr/>
            </p14:nvContentPartPr>
            <p14:xfrm>
              <a:off x="200610" y="5562720"/>
              <a:ext cx="1347840" cy="36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96D88A7-19EB-4A56-B6D5-B4A461111FD9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182970" y="5544720"/>
                <a:ext cx="1383480" cy="40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54563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" name="Group 211">
            <a:extLst>
              <a:ext uri="{FF2B5EF4-FFF2-40B4-BE49-F238E27FC236}">
                <a16:creationId xmlns:a16="http://schemas.microsoft.com/office/drawing/2014/main" id="{FD1FC84C-FC44-4D4F-9ADB-B5DD8450D292}"/>
              </a:ext>
            </a:extLst>
          </p:cNvPr>
          <p:cNvGrpSpPr/>
          <p:nvPr/>
        </p:nvGrpSpPr>
        <p:grpSpPr>
          <a:xfrm>
            <a:off x="71040" y="2211600"/>
            <a:ext cx="9947160" cy="5184360"/>
            <a:chOff x="71040" y="2211600"/>
            <a:chExt cx="9947160" cy="518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2A0D74E7-A5FA-4B20-A03F-5159B9AD7E39}"/>
                    </a:ext>
                  </a:extLst>
                </p14:cNvPr>
                <p14:cNvContentPartPr/>
                <p14:nvPr/>
              </p14:nvContentPartPr>
              <p14:xfrm>
                <a:off x="544800" y="2524800"/>
                <a:ext cx="270360" cy="4471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2A0D74E7-A5FA-4B20-A03F-5159B9AD7E39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27160" y="2507160"/>
                  <a:ext cx="30600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CAA987A-CA49-474A-98F5-67D7A8C4482E}"/>
                    </a:ext>
                  </a:extLst>
                </p14:cNvPr>
                <p14:cNvContentPartPr/>
                <p14:nvPr/>
              </p14:nvContentPartPr>
              <p14:xfrm>
                <a:off x="580080" y="2642160"/>
                <a:ext cx="142200" cy="183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CAA987A-CA49-474A-98F5-67D7A8C4482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62080" y="2624520"/>
                  <a:ext cx="1778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A0F95524-1F66-4588-8683-63F1B2846E91}"/>
                    </a:ext>
                  </a:extLst>
                </p14:cNvPr>
                <p14:cNvContentPartPr/>
                <p14:nvPr/>
              </p14:nvContentPartPr>
              <p14:xfrm>
                <a:off x="687000" y="2632080"/>
                <a:ext cx="93240" cy="2880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A0F95524-1F66-4588-8683-63F1B2846E9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69000" y="2614080"/>
                  <a:ext cx="12888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110A824D-F6A8-499D-864E-DE40342301C9}"/>
                    </a:ext>
                  </a:extLst>
                </p14:cNvPr>
                <p14:cNvContentPartPr/>
                <p14:nvPr/>
              </p14:nvContentPartPr>
              <p14:xfrm>
                <a:off x="847920" y="2685720"/>
                <a:ext cx="226440" cy="1782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110A824D-F6A8-499D-864E-DE40342301C9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29920" y="2668080"/>
                  <a:ext cx="262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BC6E752-73B3-427A-B020-7963EA4BD951}"/>
                    </a:ext>
                  </a:extLst>
                </p14:cNvPr>
                <p14:cNvContentPartPr/>
                <p14:nvPr/>
              </p14:nvContentPartPr>
              <p14:xfrm>
                <a:off x="1124760" y="2416800"/>
                <a:ext cx="469440" cy="472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BC6E752-73B3-427A-B020-7963EA4BD951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07120" y="2399160"/>
                  <a:ext cx="505080" cy="50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788279C-BBB7-4647-AC74-BB44DC099ED3}"/>
                    </a:ext>
                  </a:extLst>
                </p14:cNvPr>
                <p14:cNvContentPartPr/>
                <p14:nvPr/>
              </p14:nvContentPartPr>
              <p14:xfrm>
                <a:off x="1951680" y="2492040"/>
                <a:ext cx="214920" cy="3330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788279C-BBB7-4647-AC74-BB44DC099ED3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934040" y="2474400"/>
                  <a:ext cx="25056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1223A62F-96D2-453D-AB41-3EFFF46A4888}"/>
                    </a:ext>
                  </a:extLst>
                </p14:cNvPr>
                <p14:cNvContentPartPr/>
                <p14:nvPr/>
              </p14:nvContentPartPr>
              <p14:xfrm>
                <a:off x="2066520" y="2434800"/>
                <a:ext cx="1655280" cy="5263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1223A62F-96D2-453D-AB41-3EFFF46A4888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048520" y="2416800"/>
                  <a:ext cx="1690920" cy="56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9FB244EA-00A4-419D-9877-77E62534B440}"/>
                    </a:ext>
                  </a:extLst>
                </p14:cNvPr>
                <p14:cNvContentPartPr/>
                <p14:nvPr/>
              </p14:nvContentPartPr>
              <p14:xfrm>
                <a:off x="3655560" y="2592120"/>
                <a:ext cx="146160" cy="18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9FB244EA-00A4-419D-9877-77E62534B440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3637560" y="2574480"/>
                  <a:ext cx="1818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08310BB4-0E08-4B06-AD60-3444A49E5E03}"/>
                    </a:ext>
                  </a:extLst>
                </p14:cNvPr>
                <p14:cNvContentPartPr/>
                <p14:nvPr/>
              </p14:nvContentPartPr>
              <p14:xfrm>
                <a:off x="4030320" y="2651880"/>
                <a:ext cx="173160" cy="1044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08310BB4-0E08-4B06-AD60-3444A49E5E03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4012680" y="2633880"/>
                  <a:ext cx="2088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9642339-FB19-4437-BFF1-7C675DCE2230}"/>
                    </a:ext>
                  </a:extLst>
                </p14:cNvPr>
                <p14:cNvContentPartPr/>
                <p14:nvPr/>
              </p14:nvContentPartPr>
              <p14:xfrm>
                <a:off x="4222200" y="2438760"/>
                <a:ext cx="644400" cy="4842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9642339-FB19-4437-BFF1-7C675DCE2230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4204200" y="2421120"/>
                  <a:ext cx="6800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C53B591-CA4B-427D-BC99-BCD205047CD3}"/>
                    </a:ext>
                  </a:extLst>
                </p14:cNvPr>
                <p14:cNvContentPartPr/>
                <p14:nvPr/>
              </p14:nvContentPartPr>
              <p14:xfrm>
                <a:off x="4783800" y="2585640"/>
                <a:ext cx="131040" cy="788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C53B591-CA4B-427D-BC99-BCD205047CD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4766160" y="2567640"/>
                  <a:ext cx="1666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76230DF-222F-416E-AB17-69AD1D774ED6}"/>
                    </a:ext>
                  </a:extLst>
                </p14:cNvPr>
                <p14:cNvContentPartPr/>
                <p14:nvPr/>
              </p14:nvContentPartPr>
              <p14:xfrm>
                <a:off x="5294640" y="2567640"/>
                <a:ext cx="24840" cy="1566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76230DF-222F-416E-AB17-69AD1D774ED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5277000" y="2549640"/>
                  <a:ext cx="604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510ED570-2071-4A86-8414-38919CD1DED4}"/>
                    </a:ext>
                  </a:extLst>
                </p14:cNvPr>
                <p14:cNvContentPartPr/>
                <p14:nvPr/>
              </p14:nvContentPartPr>
              <p14:xfrm>
                <a:off x="5713680" y="2576280"/>
                <a:ext cx="21240" cy="1357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510ED570-2071-4A86-8414-38919CD1DED4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5696040" y="2558280"/>
                  <a:ext cx="568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32B8252A-8A7E-49F6-86A3-7E5EA211E0FB}"/>
                    </a:ext>
                  </a:extLst>
                </p14:cNvPr>
                <p14:cNvContentPartPr/>
                <p14:nvPr/>
              </p14:nvContentPartPr>
              <p14:xfrm>
                <a:off x="5716560" y="2569440"/>
                <a:ext cx="190440" cy="957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32B8252A-8A7E-49F6-86A3-7E5EA211E0F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5698920" y="2551800"/>
                  <a:ext cx="2260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20EF2A54-E7BE-4EB3-89BE-5A7239355F6E}"/>
                    </a:ext>
                  </a:extLst>
                </p14:cNvPr>
                <p14:cNvContentPartPr/>
                <p14:nvPr/>
              </p14:nvContentPartPr>
              <p14:xfrm>
                <a:off x="5909520" y="2496720"/>
                <a:ext cx="45000" cy="2242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20EF2A54-E7BE-4EB3-89BE-5A7239355F6E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891880" y="2479080"/>
                  <a:ext cx="806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8B23E59-DF97-4A2E-9459-F45EF3CEBFF2}"/>
                    </a:ext>
                  </a:extLst>
                </p14:cNvPr>
                <p14:cNvContentPartPr/>
                <p14:nvPr/>
              </p14:nvContentPartPr>
              <p14:xfrm>
                <a:off x="6012840" y="2529840"/>
                <a:ext cx="860400" cy="2275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8B23E59-DF97-4A2E-9459-F45EF3CEBFF2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5994840" y="2511840"/>
                  <a:ext cx="89604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39864054-4F17-4D23-AB8D-9A88FB4B7DE3}"/>
                    </a:ext>
                  </a:extLst>
                </p14:cNvPr>
                <p14:cNvContentPartPr/>
                <p14:nvPr/>
              </p14:nvContentPartPr>
              <p14:xfrm>
                <a:off x="7246200" y="2486640"/>
                <a:ext cx="372240" cy="2466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39864054-4F17-4D23-AB8D-9A88FB4B7DE3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228560" y="2468640"/>
                  <a:ext cx="40788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B22369DF-B508-45F5-9E90-775AC17E39C1}"/>
                    </a:ext>
                  </a:extLst>
                </p14:cNvPr>
                <p14:cNvContentPartPr/>
                <p14:nvPr/>
              </p14:nvContentPartPr>
              <p14:xfrm>
                <a:off x="7689000" y="2443800"/>
                <a:ext cx="1007280" cy="2469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B22369DF-B508-45F5-9E90-775AC17E39C1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671360" y="2425800"/>
                  <a:ext cx="104292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6763C0C-CB75-4E3A-9FFD-75E551E63CCE}"/>
                    </a:ext>
                  </a:extLst>
                </p14:cNvPr>
                <p14:cNvContentPartPr/>
                <p14:nvPr/>
              </p14:nvContentPartPr>
              <p14:xfrm>
                <a:off x="9109560" y="2211600"/>
                <a:ext cx="621000" cy="4100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6763C0C-CB75-4E3A-9FFD-75E551E63CC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091920" y="2193960"/>
                  <a:ext cx="65664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4C3BED50-BE42-462F-8130-92D923F87D8D}"/>
                    </a:ext>
                  </a:extLst>
                </p14:cNvPr>
                <p14:cNvContentPartPr/>
                <p14:nvPr/>
              </p14:nvContentPartPr>
              <p14:xfrm>
                <a:off x="6801600" y="3137880"/>
                <a:ext cx="9000" cy="79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4C3BED50-BE42-462F-8130-92D923F87D8D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783960" y="3120240"/>
                  <a:ext cx="446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E8C510F-3BE8-4BD3-9239-37D50E702536}"/>
                    </a:ext>
                  </a:extLst>
                </p14:cNvPr>
                <p14:cNvContentPartPr/>
                <p14:nvPr/>
              </p14:nvContentPartPr>
              <p14:xfrm>
                <a:off x="6745800" y="2955000"/>
                <a:ext cx="60120" cy="3538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E8C510F-3BE8-4BD3-9239-37D50E70253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728160" y="2937000"/>
                  <a:ext cx="9576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5E4D3838-163F-4203-9B35-20F69CF5583B}"/>
                    </a:ext>
                  </a:extLst>
                </p14:cNvPr>
                <p14:cNvContentPartPr/>
                <p14:nvPr/>
              </p14:nvContentPartPr>
              <p14:xfrm>
                <a:off x="6634200" y="2960760"/>
                <a:ext cx="600120" cy="2815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E4D3838-163F-4203-9B35-20F69CF5583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6616560" y="2943120"/>
                  <a:ext cx="6357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9E180A77-8786-4D77-8BEE-38E12093BF4D}"/>
                    </a:ext>
                  </a:extLst>
                </p14:cNvPr>
                <p14:cNvContentPartPr/>
                <p14:nvPr/>
              </p14:nvContentPartPr>
              <p14:xfrm>
                <a:off x="7468680" y="2751960"/>
                <a:ext cx="1032480" cy="56520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9E180A77-8786-4D77-8BEE-38E12093BF4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7450680" y="2733960"/>
                  <a:ext cx="1068120" cy="60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9B449AE9-6057-4605-8DC1-87A54A60E580}"/>
                    </a:ext>
                  </a:extLst>
                </p14:cNvPr>
                <p14:cNvContentPartPr/>
                <p14:nvPr/>
              </p14:nvContentPartPr>
              <p14:xfrm>
                <a:off x="8751360" y="2822880"/>
                <a:ext cx="1103400" cy="558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9B449AE9-6057-4605-8DC1-87A54A60E580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733360" y="2805240"/>
                  <a:ext cx="1139040" cy="59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15CA0ED-0F9B-45D5-8E1F-17F48BDB35A9}"/>
                    </a:ext>
                  </a:extLst>
                </p14:cNvPr>
                <p14:cNvContentPartPr/>
                <p14:nvPr/>
              </p14:nvContentPartPr>
              <p14:xfrm>
                <a:off x="5199960" y="3423360"/>
                <a:ext cx="613800" cy="6613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15CA0ED-0F9B-45D5-8E1F-17F48BDB35A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181960" y="3405360"/>
                  <a:ext cx="649440" cy="69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819B69C-1871-48F5-8464-60C62252BE87}"/>
                    </a:ext>
                  </a:extLst>
                </p14:cNvPr>
                <p14:cNvContentPartPr/>
                <p14:nvPr/>
              </p14:nvContentPartPr>
              <p14:xfrm>
                <a:off x="6107160" y="3397440"/>
                <a:ext cx="871920" cy="7462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819B69C-1871-48F5-8464-60C62252BE8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089520" y="3379440"/>
                  <a:ext cx="907560" cy="78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68991F91-F04E-4DFE-AAE8-9543C738E33B}"/>
                    </a:ext>
                  </a:extLst>
                </p14:cNvPr>
                <p14:cNvContentPartPr/>
                <p14:nvPr/>
              </p14:nvContentPartPr>
              <p14:xfrm>
                <a:off x="6879360" y="3613080"/>
                <a:ext cx="303120" cy="1587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68991F91-F04E-4DFE-AAE8-9543C738E33B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6861360" y="3595440"/>
                  <a:ext cx="3387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6AD641DC-7671-415D-A10A-1F8C135A10CD}"/>
                    </a:ext>
                  </a:extLst>
                </p14:cNvPr>
                <p14:cNvContentPartPr/>
                <p14:nvPr/>
              </p14:nvContentPartPr>
              <p14:xfrm>
                <a:off x="7183920" y="3581760"/>
                <a:ext cx="10800" cy="439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6AD641DC-7671-415D-A10A-1F8C135A10C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7165920" y="3563760"/>
                  <a:ext cx="464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B761ED0F-7DF3-4F64-B081-D44F17A47B65}"/>
                    </a:ext>
                  </a:extLst>
                </p14:cNvPr>
                <p14:cNvContentPartPr/>
                <p14:nvPr/>
              </p14:nvContentPartPr>
              <p14:xfrm>
                <a:off x="7350960" y="3352080"/>
                <a:ext cx="421560" cy="4730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B761ED0F-7DF3-4F64-B081-D44F17A47B6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7333320" y="3334440"/>
                  <a:ext cx="457200" cy="50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5EB34B07-63C8-4AD5-9AD0-7653CFB0F23C}"/>
                    </a:ext>
                  </a:extLst>
                </p14:cNvPr>
                <p14:cNvContentPartPr/>
                <p14:nvPr/>
              </p14:nvContentPartPr>
              <p14:xfrm>
                <a:off x="10006680" y="3729000"/>
                <a:ext cx="11520" cy="8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5EB34B07-63C8-4AD5-9AD0-7653CFB0F23C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989225" y="3711000"/>
                  <a:ext cx="460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F7EBE77A-CBEF-47E3-BE04-432B32F25CC2}"/>
                    </a:ext>
                  </a:extLst>
                </p14:cNvPr>
                <p14:cNvContentPartPr/>
                <p14:nvPr/>
              </p14:nvContentPartPr>
              <p14:xfrm>
                <a:off x="5233800" y="4108080"/>
                <a:ext cx="248760" cy="49644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F7EBE77A-CBEF-47E3-BE04-432B32F25CC2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215800" y="4090080"/>
                  <a:ext cx="284400" cy="53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D0D186E2-0A14-46C0-9CAC-AE01DB779359}"/>
                    </a:ext>
                  </a:extLst>
                </p14:cNvPr>
                <p14:cNvContentPartPr/>
                <p14:nvPr/>
              </p14:nvContentPartPr>
              <p14:xfrm>
                <a:off x="5728080" y="4116360"/>
                <a:ext cx="167760" cy="3675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D0D186E2-0A14-46C0-9CAC-AE01DB77935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5710080" y="4098720"/>
                  <a:ext cx="20340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08B0131A-2A58-4BC2-93BC-4AB32FCEA2C3}"/>
                    </a:ext>
                  </a:extLst>
                </p14:cNvPr>
                <p14:cNvContentPartPr/>
                <p14:nvPr/>
              </p14:nvContentPartPr>
              <p14:xfrm>
                <a:off x="5778840" y="4183320"/>
                <a:ext cx="513360" cy="2631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08B0131A-2A58-4BC2-93BC-4AB32FCEA2C3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5761200" y="4165680"/>
                  <a:ext cx="54900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74D18690-B1FB-409C-B15E-9620202164F4}"/>
                    </a:ext>
                  </a:extLst>
                </p14:cNvPr>
                <p14:cNvContentPartPr/>
                <p14:nvPr/>
              </p14:nvContentPartPr>
              <p14:xfrm>
                <a:off x="6664800" y="4290240"/>
                <a:ext cx="126720" cy="1188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74D18690-B1FB-409C-B15E-9620202164F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646800" y="4272600"/>
                  <a:ext cx="162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27EDA82-CB06-446A-9023-34327261589A}"/>
                    </a:ext>
                  </a:extLst>
                </p14:cNvPr>
                <p14:cNvContentPartPr/>
                <p14:nvPr/>
              </p14:nvContentPartPr>
              <p14:xfrm>
                <a:off x="6702240" y="3968040"/>
                <a:ext cx="662040" cy="5198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27EDA82-CB06-446A-9023-34327261589A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684240" y="3950400"/>
                  <a:ext cx="697680" cy="55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7DDE828F-B448-4091-8ED5-8EF9616CE07E}"/>
                    </a:ext>
                  </a:extLst>
                </p14:cNvPr>
                <p14:cNvContentPartPr/>
                <p14:nvPr/>
              </p14:nvContentPartPr>
              <p14:xfrm>
                <a:off x="7275720" y="4188000"/>
                <a:ext cx="1067400" cy="2005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7DDE828F-B448-4091-8ED5-8EF9616CE07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257720" y="4170000"/>
                  <a:ext cx="110304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625287C7-329C-4677-898A-369DBE80537C}"/>
                    </a:ext>
                  </a:extLst>
                </p14:cNvPr>
                <p14:cNvContentPartPr/>
                <p14:nvPr/>
              </p14:nvContentPartPr>
              <p14:xfrm>
                <a:off x="8444280" y="3933120"/>
                <a:ext cx="280080" cy="4827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625287C7-329C-4677-898A-369DBE80537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8426280" y="3915120"/>
                  <a:ext cx="315720" cy="51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6AB0FC5B-3D6A-4824-9DB0-7EE9DC0E521F}"/>
                    </a:ext>
                  </a:extLst>
                </p14:cNvPr>
                <p14:cNvContentPartPr/>
                <p14:nvPr/>
              </p14:nvContentPartPr>
              <p14:xfrm>
                <a:off x="8667120" y="4220760"/>
                <a:ext cx="351360" cy="1141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6AB0FC5B-3D6A-4824-9DB0-7EE9DC0E521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649480" y="4203120"/>
                  <a:ext cx="3870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76D0C5F5-5A8B-41E5-8AB7-08BA4FFB05C4}"/>
                    </a:ext>
                  </a:extLst>
                </p14:cNvPr>
                <p14:cNvContentPartPr/>
                <p14:nvPr/>
              </p14:nvContentPartPr>
              <p14:xfrm>
                <a:off x="8934240" y="4100160"/>
                <a:ext cx="680040" cy="4359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76D0C5F5-5A8B-41E5-8AB7-08BA4FFB05C4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916600" y="4082160"/>
                  <a:ext cx="715680" cy="47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EBBBBBBC-9789-46DA-8911-D829815778C7}"/>
                    </a:ext>
                  </a:extLst>
                </p14:cNvPr>
                <p14:cNvContentPartPr/>
                <p14:nvPr/>
              </p14:nvContentPartPr>
              <p14:xfrm>
                <a:off x="5696040" y="4734120"/>
                <a:ext cx="338760" cy="4784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EBBBBBBC-9789-46DA-8911-D829815778C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678400" y="4716120"/>
                  <a:ext cx="374400" cy="51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75E15BEC-6C3D-4C40-A41C-ECD0D44618C9}"/>
                    </a:ext>
                  </a:extLst>
                </p14:cNvPr>
                <p14:cNvContentPartPr/>
                <p14:nvPr/>
              </p14:nvContentPartPr>
              <p14:xfrm>
                <a:off x="5760120" y="4944720"/>
                <a:ext cx="254880" cy="24732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75E15BEC-6C3D-4C40-A41C-ECD0D44618C9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742480" y="4927080"/>
                  <a:ext cx="29052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81DE004E-F635-4CCC-AC40-1032B9DB731F}"/>
                    </a:ext>
                  </a:extLst>
                </p14:cNvPr>
                <p14:cNvContentPartPr/>
                <p14:nvPr/>
              </p14:nvContentPartPr>
              <p14:xfrm>
                <a:off x="6008160" y="5069640"/>
                <a:ext cx="111960" cy="2293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81DE004E-F635-4CCC-AC40-1032B9DB731F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990160" y="5051640"/>
                  <a:ext cx="1476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ACBD21D9-DEA3-42D5-B5B1-4A5814562639}"/>
                    </a:ext>
                  </a:extLst>
                </p14:cNvPr>
                <p14:cNvContentPartPr/>
                <p14:nvPr/>
              </p14:nvContentPartPr>
              <p14:xfrm>
                <a:off x="6165840" y="5173320"/>
                <a:ext cx="372240" cy="1854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ACBD21D9-DEA3-42D5-B5B1-4A581456263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148200" y="5155320"/>
                  <a:ext cx="4078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C96FDC8E-002C-48E1-B6C9-84DA878374E1}"/>
                    </a:ext>
                  </a:extLst>
                </p14:cNvPr>
                <p14:cNvContentPartPr/>
                <p14:nvPr/>
              </p14:nvContentPartPr>
              <p14:xfrm>
                <a:off x="6726000" y="4933200"/>
                <a:ext cx="152640" cy="900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C96FDC8E-002C-48E1-B6C9-84DA878374E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6708360" y="4915560"/>
                  <a:ext cx="1882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BCEA8318-753A-4091-869E-E0B8D9CFEA5E}"/>
                    </a:ext>
                  </a:extLst>
                </p14:cNvPr>
                <p14:cNvContentPartPr/>
                <p14:nvPr/>
              </p14:nvContentPartPr>
              <p14:xfrm>
                <a:off x="6764880" y="5076120"/>
                <a:ext cx="150840" cy="165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BCEA8318-753A-4091-869E-E0B8D9CFEA5E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746880" y="5058480"/>
                  <a:ext cx="186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0F25F3F4-965E-4828-9ABF-C705505F381B}"/>
                    </a:ext>
                  </a:extLst>
                </p14:cNvPr>
                <p14:cNvContentPartPr/>
                <p14:nvPr/>
              </p14:nvContentPartPr>
              <p14:xfrm>
                <a:off x="7243320" y="4762200"/>
                <a:ext cx="338400" cy="3679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0F25F3F4-965E-4828-9ABF-C705505F381B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7225320" y="4744560"/>
                  <a:ext cx="3740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EE2BC3CA-98F2-4D5F-BC12-29A200CD95F5}"/>
                    </a:ext>
                  </a:extLst>
                </p14:cNvPr>
                <p14:cNvContentPartPr/>
                <p14:nvPr/>
              </p14:nvContentPartPr>
              <p14:xfrm>
                <a:off x="7325760" y="4967400"/>
                <a:ext cx="207360" cy="1479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EE2BC3CA-98F2-4D5F-BC12-29A200CD95F5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7308120" y="4949760"/>
                  <a:ext cx="2430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3122CDC4-ADC6-4A57-9424-44F7A7AE5F8C}"/>
                    </a:ext>
                  </a:extLst>
                </p14:cNvPr>
                <p14:cNvContentPartPr/>
                <p14:nvPr/>
              </p14:nvContentPartPr>
              <p14:xfrm>
                <a:off x="7446000" y="5166120"/>
                <a:ext cx="313200" cy="15984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3122CDC4-ADC6-4A57-9424-44F7A7AE5F8C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7428360" y="5148480"/>
                  <a:ext cx="3488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ED40D002-114D-4934-9207-E22740F1E414}"/>
                    </a:ext>
                  </a:extLst>
                </p14:cNvPr>
                <p14:cNvContentPartPr/>
                <p14:nvPr/>
              </p14:nvContentPartPr>
              <p14:xfrm>
                <a:off x="7730400" y="4568160"/>
                <a:ext cx="154080" cy="1393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ED40D002-114D-4934-9207-E22740F1E414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7712400" y="4550520"/>
                  <a:ext cx="1897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56F25E09-BF29-431B-A6EC-050B4D4E9740}"/>
                    </a:ext>
                  </a:extLst>
                </p14:cNvPr>
                <p14:cNvContentPartPr/>
                <p14:nvPr/>
              </p14:nvContentPartPr>
              <p14:xfrm>
                <a:off x="7717440" y="4563480"/>
                <a:ext cx="170640" cy="2404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56F25E09-BF29-431B-A6EC-050B4D4E9740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7699440" y="4545840"/>
                  <a:ext cx="20628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9ADD18C3-950F-4C97-9BD5-D83086C58FAA}"/>
                    </a:ext>
                  </a:extLst>
                </p14:cNvPr>
                <p14:cNvContentPartPr/>
                <p14:nvPr/>
              </p14:nvContentPartPr>
              <p14:xfrm>
                <a:off x="8117400" y="4960920"/>
                <a:ext cx="354960" cy="334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9ADD18C3-950F-4C97-9BD5-D83086C58FAA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099760" y="4942920"/>
                  <a:ext cx="3906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3569226-A2A4-4325-992A-67957CF8CBFB}"/>
                    </a:ext>
                  </a:extLst>
                </p14:cNvPr>
                <p14:cNvContentPartPr/>
                <p14:nvPr/>
              </p14:nvContentPartPr>
              <p14:xfrm>
                <a:off x="8259600" y="4793520"/>
                <a:ext cx="42840" cy="3520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3569226-A2A4-4325-992A-67957CF8CBFB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241600" y="4775520"/>
                  <a:ext cx="7848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BB96AD7-A009-4C02-9A89-4B849D82CC44}"/>
                    </a:ext>
                  </a:extLst>
                </p14:cNvPr>
                <p14:cNvContentPartPr/>
                <p14:nvPr/>
              </p14:nvContentPartPr>
              <p14:xfrm>
                <a:off x="8664240" y="4692360"/>
                <a:ext cx="295560" cy="36216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BB96AD7-A009-4C02-9A89-4B849D82CC44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646240" y="4674720"/>
                  <a:ext cx="3312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9D07DD7-D51A-4AF7-9370-30881A00B210}"/>
                    </a:ext>
                  </a:extLst>
                </p14:cNvPr>
                <p14:cNvContentPartPr/>
                <p14:nvPr/>
              </p14:nvContentPartPr>
              <p14:xfrm>
                <a:off x="8748480" y="4922040"/>
                <a:ext cx="126000" cy="1252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9D07DD7-D51A-4AF7-9370-30881A00B21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8730840" y="4904040"/>
                  <a:ext cx="1616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A8A40EB-9DEB-4548-BDF9-F7A5D3009F89}"/>
                    </a:ext>
                  </a:extLst>
                </p14:cNvPr>
                <p14:cNvContentPartPr/>
                <p14:nvPr/>
              </p14:nvContentPartPr>
              <p14:xfrm>
                <a:off x="8930280" y="5010600"/>
                <a:ext cx="189720" cy="2689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A8A40EB-9DEB-4548-BDF9-F7A5D3009F89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8912280" y="4992600"/>
                  <a:ext cx="22536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12C9AE36-4B18-4CB9-8F41-76D66609B371}"/>
                    </a:ext>
                  </a:extLst>
                </p14:cNvPr>
                <p14:cNvContentPartPr/>
                <p14:nvPr/>
              </p14:nvContentPartPr>
              <p14:xfrm>
                <a:off x="9061680" y="4526760"/>
                <a:ext cx="199080" cy="2368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12C9AE36-4B18-4CB9-8F41-76D66609B37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043680" y="4508760"/>
                  <a:ext cx="2347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46576E19-AFB3-488E-82B9-0ABE4BFDE1CF}"/>
                    </a:ext>
                  </a:extLst>
                </p14:cNvPr>
                <p14:cNvContentPartPr/>
                <p14:nvPr/>
              </p14:nvContentPartPr>
              <p14:xfrm>
                <a:off x="9113520" y="4595520"/>
                <a:ext cx="123480" cy="835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46576E19-AFB3-488E-82B9-0ABE4BFDE1C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095880" y="4577880"/>
                  <a:ext cx="159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067E5EF1-C6EC-413C-8EA5-86068D6C054E}"/>
                    </a:ext>
                  </a:extLst>
                </p14:cNvPr>
                <p14:cNvContentPartPr/>
                <p14:nvPr/>
              </p14:nvContentPartPr>
              <p14:xfrm>
                <a:off x="9019560" y="4553760"/>
                <a:ext cx="265680" cy="2181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067E5EF1-C6EC-413C-8EA5-86068D6C054E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9001560" y="4536120"/>
                  <a:ext cx="3013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12D2466E-0A8F-4D99-AF5E-46BF4EC3AAD1}"/>
                    </a:ext>
                  </a:extLst>
                </p14:cNvPr>
                <p14:cNvContentPartPr/>
                <p14:nvPr/>
              </p14:nvContentPartPr>
              <p14:xfrm>
                <a:off x="9095520" y="4569240"/>
                <a:ext cx="173520" cy="1659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12D2466E-0A8F-4D99-AF5E-46BF4EC3AAD1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9077880" y="4551240"/>
                  <a:ext cx="2091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57E73A0D-DF58-4935-A99B-87084E3185BC}"/>
                    </a:ext>
                  </a:extLst>
                </p14:cNvPr>
                <p14:cNvContentPartPr/>
                <p14:nvPr/>
              </p14:nvContentPartPr>
              <p14:xfrm>
                <a:off x="9105240" y="4684440"/>
                <a:ext cx="142200" cy="154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57E73A0D-DF58-4935-A99B-87084E3185BC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9087240" y="4666800"/>
                  <a:ext cx="1778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D37F6A8B-D734-4E5E-84BF-A29029E5CE16}"/>
                    </a:ext>
                  </a:extLst>
                </p14:cNvPr>
                <p14:cNvContentPartPr/>
                <p14:nvPr/>
              </p14:nvContentPartPr>
              <p14:xfrm>
                <a:off x="338880" y="3412200"/>
                <a:ext cx="214200" cy="5385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D37F6A8B-D734-4E5E-84BF-A29029E5CE1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320880" y="3394560"/>
                  <a:ext cx="249840" cy="57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4E34818-93C1-41CB-B4B7-CFCC7A8B19E2}"/>
                    </a:ext>
                  </a:extLst>
                </p14:cNvPr>
                <p14:cNvContentPartPr/>
                <p14:nvPr/>
              </p14:nvContentPartPr>
              <p14:xfrm>
                <a:off x="377760" y="3726480"/>
                <a:ext cx="33480" cy="68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4E34818-93C1-41CB-B4B7-CFCC7A8B19E2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359760" y="3708480"/>
                  <a:ext cx="691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02F62E9-3359-4DF4-AA21-4EF8961F2EA6}"/>
                    </a:ext>
                  </a:extLst>
                </p14:cNvPr>
                <p14:cNvContentPartPr/>
                <p14:nvPr/>
              </p14:nvContentPartPr>
              <p14:xfrm>
                <a:off x="350040" y="3921240"/>
                <a:ext cx="211320" cy="504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02F62E9-3359-4DF4-AA21-4EF8961F2EA6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332400" y="3903240"/>
                  <a:ext cx="2469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7ED2015-5B20-4667-B337-3F9F2756A9B4}"/>
                    </a:ext>
                  </a:extLst>
                </p14:cNvPr>
                <p14:cNvContentPartPr/>
                <p14:nvPr/>
              </p14:nvContentPartPr>
              <p14:xfrm>
                <a:off x="578280" y="3627840"/>
                <a:ext cx="1355760" cy="44172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7ED2015-5B20-4667-B337-3F9F2756A9B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60280" y="3609840"/>
                  <a:ext cx="139140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D17FFE9-80DC-4B58-A35F-F6F74C7DDD82}"/>
                    </a:ext>
                  </a:extLst>
                </p14:cNvPr>
                <p14:cNvContentPartPr/>
                <p14:nvPr/>
              </p14:nvContentPartPr>
              <p14:xfrm>
                <a:off x="340680" y="3676080"/>
                <a:ext cx="132840" cy="514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D17FFE9-80DC-4B58-A35F-F6F74C7DDD82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23040" y="3658440"/>
                  <a:ext cx="1684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F0034623-7121-440F-AB5F-8C8563F08A81}"/>
                    </a:ext>
                  </a:extLst>
                </p14:cNvPr>
                <p14:cNvContentPartPr/>
                <p14:nvPr/>
              </p14:nvContentPartPr>
              <p14:xfrm>
                <a:off x="2245440" y="3589320"/>
                <a:ext cx="473760" cy="23004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F0034623-7121-440F-AB5F-8C8563F08A81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227440" y="3571680"/>
                  <a:ext cx="5094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9800310-38A8-4BB1-8573-D1F663E5E936}"/>
                    </a:ext>
                  </a:extLst>
                </p14:cNvPr>
                <p14:cNvContentPartPr/>
                <p14:nvPr/>
              </p14:nvContentPartPr>
              <p14:xfrm>
                <a:off x="2613720" y="3565200"/>
                <a:ext cx="311760" cy="2898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9800310-38A8-4BB1-8573-D1F663E5E936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596080" y="3547200"/>
                  <a:ext cx="34740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D609C558-15EC-4CA2-9F2D-54A2318B44C7}"/>
                    </a:ext>
                  </a:extLst>
                </p14:cNvPr>
                <p14:cNvContentPartPr/>
                <p14:nvPr/>
              </p14:nvContentPartPr>
              <p14:xfrm>
                <a:off x="2976960" y="3589320"/>
                <a:ext cx="422640" cy="2059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D609C558-15EC-4CA2-9F2D-54A2318B44C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958960" y="3571680"/>
                  <a:ext cx="45828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112FC3DE-820D-4CBF-9CFE-94EE4FC106A4}"/>
                    </a:ext>
                  </a:extLst>
                </p14:cNvPr>
                <p14:cNvContentPartPr/>
                <p14:nvPr/>
              </p14:nvContentPartPr>
              <p14:xfrm>
                <a:off x="3345240" y="3490680"/>
                <a:ext cx="19440" cy="172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112FC3DE-820D-4CBF-9CFE-94EE4FC106A4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327240" y="3473040"/>
                  <a:ext cx="550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39355486-911A-420A-8C3C-01F6C12EB774}"/>
                    </a:ext>
                  </a:extLst>
                </p14:cNvPr>
                <p14:cNvContentPartPr/>
                <p14:nvPr/>
              </p14:nvContentPartPr>
              <p14:xfrm>
                <a:off x="3412200" y="3344160"/>
                <a:ext cx="1396440" cy="5288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39355486-911A-420A-8C3C-01F6C12EB77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394560" y="3326160"/>
                  <a:ext cx="1432080" cy="56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BD08F6D0-3F8B-4488-B00B-931A34B06DE1}"/>
                    </a:ext>
                  </a:extLst>
                </p14:cNvPr>
                <p14:cNvContentPartPr/>
                <p14:nvPr/>
              </p14:nvContentPartPr>
              <p14:xfrm>
                <a:off x="415560" y="4432080"/>
                <a:ext cx="153720" cy="212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BD08F6D0-3F8B-4488-B00B-931A34B06DE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97560" y="4414080"/>
                  <a:ext cx="1893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DD8F9395-F097-42C3-8376-55BFC895751F}"/>
                    </a:ext>
                  </a:extLst>
                </p14:cNvPr>
                <p14:cNvContentPartPr/>
                <p14:nvPr/>
              </p14:nvContentPartPr>
              <p14:xfrm>
                <a:off x="438960" y="4572840"/>
                <a:ext cx="147960" cy="230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DD8F9395-F097-42C3-8376-55BFC895751F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21320" y="4555200"/>
                  <a:ext cx="1836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92DFBD6A-A111-4E45-80AC-5D2CDAC15DF2}"/>
                    </a:ext>
                  </a:extLst>
                </p14:cNvPr>
                <p14:cNvContentPartPr/>
                <p14:nvPr/>
              </p14:nvContentPartPr>
              <p14:xfrm>
                <a:off x="1064280" y="4372320"/>
                <a:ext cx="9720" cy="97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92DFBD6A-A111-4E45-80AC-5D2CDAC15DF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046640" y="4354680"/>
                  <a:ext cx="453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CDF17A7-EEE0-4F0F-9909-A6A70B1D7A45}"/>
                    </a:ext>
                  </a:extLst>
                </p14:cNvPr>
                <p14:cNvContentPartPr/>
                <p14:nvPr/>
              </p14:nvContentPartPr>
              <p14:xfrm>
                <a:off x="908400" y="4270080"/>
                <a:ext cx="829080" cy="3157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CDF17A7-EEE0-4F0F-9909-A6A70B1D7A4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890400" y="4252440"/>
                  <a:ext cx="8647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250F83C5-D2B7-4F59-A4C0-0765A78B6031}"/>
                    </a:ext>
                  </a:extLst>
                </p14:cNvPr>
                <p14:cNvContentPartPr/>
                <p14:nvPr/>
              </p14:nvContentPartPr>
              <p14:xfrm>
                <a:off x="2103240" y="4152720"/>
                <a:ext cx="344520" cy="5029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250F83C5-D2B7-4F59-A4C0-0765A78B6031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085600" y="4134720"/>
                  <a:ext cx="380160" cy="53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8E05E30F-6200-468D-8D26-E3B88BCDF1CF}"/>
                    </a:ext>
                  </a:extLst>
                </p14:cNvPr>
                <p14:cNvContentPartPr/>
                <p14:nvPr/>
              </p14:nvContentPartPr>
              <p14:xfrm>
                <a:off x="2867520" y="4262520"/>
                <a:ext cx="1591560" cy="4071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8E05E30F-6200-468D-8D26-E3B88BCDF1CF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849520" y="4244880"/>
                  <a:ext cx="162720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9A303CBA-A3A4-4A17-B24D-89CACE751871}"/>
                    </a:ext>
                  </a:extLst>
                </p14:cNvPr>
                <p14:cNvContentPartPr/>
                <p14:nvPr/>
              </p14:nvContentPartPr>
              <p14:xfrm>
                <a:off x="4373400" y="4175760"/>
                <a:ext cx="19440" cy="381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9A303CBA-A3A4-4A17-B24D-89CACE75187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355400" y="4157760"/>
                  <a:ext cx="550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7E1BA71C-65AD-4917-BDC7-0F62AD3A1C9C}"/>
                    </a:ext>
                  </a:extLst>
                </p14:cNvPr>
                <p14:cNvContentPartPr/>
                <p14:nvPr/>
              </p14:nvContentPartPr>
              <p14:xfrm>
                <a:off x="4575000" y="4251000"/>
                <a:ext cx="369000" cy="2552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7E1BA71C-65AD-4917-BDC7-0F62AD3A1C9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557000" y="4233000"/>
                  <a:ext cx="4046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718C0B30-4946-44E2-BC94-62E58B4F33EA}"/>
                    </a:ext>
                  </a:extLst>
                </p14:cNvPr>
                <p14:cNvContentPartPr/>
                <p14:nvPr/>
              </p14:nvContentPartPr>
              <p14:xfrm>
                <a:off x="2435880" y="4014480"/>
                <a:ext cx="116640" cy="2638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718C0B30-4946-44E2-BC94-62E58B4F33EA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418240" y="3996840"/>
                  <a:ext cx="1522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86902C4C-A7F2-40A9-BA2C-8E4A7AAD8992}"/>
                    </a:ext>
                  </a:extLst>
                </p14:cNvPr>
                <p14:cNvContentPartPr/>
                <p14:nvPr/>
              </p14:nvContentPartPr>
              <p14:xfrm>
                <a:off x="2518320" y="4031040"/>
                <a:ext cx="414720" cy="1922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86902C4C-A7F2-40A9-BA2C-8E4A7AAD899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500680" y="4013040"/>
                  <a:ext cx="45036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15CC2C9-D2C9-4033-8150-2F1EB6CAAD58}"/>
                    </a:ext>
                  </a:extLst>
                </p14:cNvPr>
                <p14:cNvContentPartPr/>
                <p14:nvPr/>
              </p14:nvContentPartPr>
              <p14:xfrm>
                <a:off x="2550360" y="4567440"/>
                <a:ext cx="174600" cy="145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15CC2C9-D2C9-4033-8150-2F1EB6CAAD5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532360" y="4549440"/>
                  <a:ext cx="210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2AB63C2A-FAA4-4889-86C3-7860AD76303F}"/>
                    </a:ext>
                  </a:extLst>
                </p14:cNvPr>
                <p14:cNvContentPartPr/>
                <p14:nvPr/>
              </p14:nvContentPartPr>
              <p14:xfrm>
                <a:off x="270840" y="4695960"/>
                <a:ext cx="996120" cy="6508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2AB63C2A-FAA4-4889-86C3-7860AD76303F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53200" y="4677960"/>
                  <a:ext cx="1031760" cy="68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C4635A29-934D-4D9E-B2F5-193B376FB6F6}"/>
                    </a:ext>
                  </a:extLst>
                </p14:cNvPr>
                <p14:cNvContentPartPr/>
                <p14:nvPr/>
              </p14:nvContentPartPr>
              <p14:xfrm>
                <a:off x="1117200" y="5012400"/>
                <a:ext cx="374040" cy="1119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C4635A29-934D-4D9E-B2F5-193B376FB6F6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99560" y="4994400"/>
                  <a:ext cx="4096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84BE9DF6-495F-4CF1-87D7-587D959FC7B1}"/>
                    </a:ext>
                  </a:extLst>
                </p14:cNvPr>
                <p14:cNvContentPartPr/>
                <p14:nvPr/>
              </p14:nvContentPartPr>
              <p14:xfrm>
                <a:off x="1459920" y="4950480"/>
                <a:ext cx="24120" cy="428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84BE9DF6-495F-4CF1-87D7-587D959FC7B1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441920" y="4932480"/>
                  <a:ext cx="597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10ECAAAB-B095-4003-BCE0-416104869604}"/>
                    </a:ext>
                  </a:extLst>
                </p14:cNvPr>
                <p14:cNvContentPartPr/>
                <p14:nvPr/>
              </p14:nvContentPartPr>
              <p14:xfrm>
                <a:off x="1676280" y="4698480"/>
                <a:ext cx="594000" cy="4633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10ECAAAB-B095-4003-BCE0-41610486960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658280" y="4680480"/>
                  <a:ext cx="629640" cy="49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18006D1-0238-4C09-965F-9F372378BEA2}"/>
                    </a:ext>
                  </a:extLst>
                </p14:cNvPr>
                <p14:cNvContentPartPr/>
                <p14:nvPr/>
              </p14:nvContentPartPr>
              <p14:xfrm>
                <a:off x="2972280" y="5000520"/>
                <a:ext cx="106200" cy="759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18006D1-0238-4C09-965F-9F372378BEA2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2954640" y="4982880"/>
                  <a:ext cx="1418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1FFCC8B9-24CF-4798-B2E0-3D84B0F87B11}"/>
                    </a:ext>
                  </a:extLst>
                </p14:cNvPr>
                <p14:cNvContentPartPr/>
                <p14:nvPr/>
              </p14:nvContentPartPr>
              <p14:xfrm>
                <a:off x="3036000" y="4787760"/>
                <a:ext cx="507240" cy="2754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1FFCC8B9-24CF-4798-B2E0-3D84B0F87B11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018000" y="4769760"/>
                  <a:ext cx="5428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AD5DB62-6492-4E71-AA9F-0BA82C6671C9}"/>
                    </a:ext>
                  </a:extLst>
                </p14:cNvPr>
                <p14:cNvContentPartPr/>
                <p14:nvPr/>
              </p14:nvContentPartPr>
              <p14:xfrm>
                <a:off x="4085760" y="4714680"/>
                <a:ext cx="288000" cy="2959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AD5DB62-6492-4E71-AA9F-0BA82C6671C9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067760" y="4697040"/>
                  <a:ext cx="32364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5109B873-2B20-44C0-A20C-870EADBC6FFA}"/>
                    </a:ext>
                  </a:extLst>
                </p14:cNvPr>
                <p14:cNvContentPartPr/>
                <p14:nvPr/>
              </p14:nvContentPartPr>
              <p14:xfrm>
                <a:off x="4432080" y="4675800"/>
                <a:ext cx="333360" cy="3744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5109B873-2B20-44C0-A20C-870EADBC6FFA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414080" y="4658160"/>
                  <a:ext cx="36900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BDAB28C8-739A-4F24-845B-7088AA4E32BF}"/>
                    </a:ext>
                  </a:extLst>
                </p14:cNvPr>
                <p14:cNvContentPartPr/>
                <p14:nvPr/>
              </p14:nvContentPartPr>
              <p14:xfrm>
                <a:off x="5032200" y="4753200"/>
                <a:ext cx="171000" cy="2638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BDAB28C8-739A-4F24-845B-7088AA4E32BF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5014560" y="4735560"/>
                  <a:ext cx="2066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1D063A48-8711-4168-99E9-E234E76E3375}"/>
                    </a:ext>
                  </a:extLst>
                </p14:cNvPr>
                <p14:cNvContentPartPr/>
                <p14:nvPr/>
              </p14:nvContentPartPr>
              <p14:xfrm>
                <a:off x="554520" y="5521800"/>
                <a:ext cx="46800" cy="5414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1D063A48-8711-4168-99E9-E234E76E3375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536520" y="5504160"/>
                  <a:ext cx="82440" cy="57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E73D6163-8EF9-470A-BCC0-E0E115A2F41A}"/>
                    </a:ext>
                  </a:extLst>
                </p14:cNvPr>
                <p14:cNvContentPartPr/>
                <p14:nvPr/>
              </p14:nvContentPartPr>
              <p14:xfrm>
                <a:off x="630120" y="5683800"/>
                <a:ext cx="154080" cy="986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E73D6163-8EF9-470A-BCC0-E0E115A2F41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612480" y="5665800"/>
                  <a:ext cx="1897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8B8F47D9-8F85-4AE3-ABF4-DFECE549BDF8}"/>
                    </a:ext>
                  </a:extLst>
                </p14:cNvPr>
                <p14:cNvContentPartPr/>
                <p14:nvPr/>
              </p14:nvContentPartPr>
              <p14:xfrm>
                <a:off x="720840" y="5927880"/>
                <a:ext cx="227520" cy="1789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8B8F47D9-8F85-4AE3-ABF4-DFECE549BDF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03200" y="5910240"/>
                  <a:ext cx="2631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2440D324-6E20-49C5-9ABE-2727905590A5}"/>
                    </a:ext>
                  </a:extLst>
                </p14:cNvPr>
                <p14:cNvContentPartPr/>
                <p14:nvPr/>
              </p14:nvContentPartPr>
              <p14:xfrm>
                <a:off x="1085160" y="5768760"/>
                <a:ext cx="370080" cy="892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2440D324-6E20-49C5-9ABE-2727905590A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67520" y="5750760"/>
                  <a:ext cx="4057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FF1B04B0-DAA0-4EFE-916F-483CE255C98E}"/>
                    </a:ext>
                  </a:extLst>
                </p14:cNvPr>
                <p14:cNvContentPartPr/>
                <p14:nvPr/>
              </p14:nvContentPartPr>
              <p14:xfrm>
                <a:off x="1292520" y="5581200"/>
                <a:ext cx="23040" cy="5025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FF1B04B0-DAA0-4EFE-916F-483CE255C98E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274520" y="5563560"/>
                  <a:ext cx="58680" cy="53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CD46C33D-D1B1-4B77-A51E-0EDA303B7A7F}"/>
                    </a:ext>
                  </a:extLst>
                </p14:cNvPr>
                <p14:cNvContentPartPr/>
                <p14:nvPr/>
              </p14:nvContentPartPr>
              <p14:xfrm>
                <a:off x="1710480" y="5438640"/>
                <a:ext cx="266760" cy="49032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CD46C33D-D1B1-4B77-A51E-0EDA303B7A7F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692840" y="5420640"/>
                  <a:ext cx="302400" cy="52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6F766561-878B-473A-9C23-238A60AD853E}"/>
                    </a:ext>
                  </a:extLst>
                </p14:cNvPr>
                <p14:cNvContentPartPr/>
                <p14:nvPr/>
              </p14:nvContentPartPr>
              <p14:xfrm>
                <a:off x="1977960" y="5878200"/>
                <a:ext cx="217080" cy="2437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6F766561-878B-473A-9C23-238A60AD853E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960320" y="5860200"/>
                  <a:ext cx="2527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F30374F-8198-455E-B445-A8D72C218679}"/>
                    </a:ext>
                  </a:extLst>
                </p14:cNvPr>
                <p14:cNvContentPartPr/>
                <p14:nvPr/>
              </p14:nvContentPartPr>
              <p14:xfrm>
                <a:off x="1600680" y="5271240"/>
                <a:ext cx="511920" cy="1335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F30374F-8198-455E-B445-A8D72C218679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583040" y="5253600"/>
                  <a:ext cx="5475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5A66313B-7B34-4792-BF56-018B70013A82}"/>
                    </a:ext>
                  </a:extLst>
                </p14:cNvPr>
                <p14:cNvContentPartPr/>
                <p14:nvPr/>
              </p14:nvContentPartPr>
              <p14:xfrm>
                <a:off x="420960" y="5364840"/>
                <a:ext cx="445680" cy="1566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5A66313B-7B34-4792-BF56-018B70013A8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03320" y="5346840"/>
                  <a:ext cx="4813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E8A3C505-A2E3-4E61-A3F1-4698253060F4}"/>
                    </a:ext>
                  </a:extLst>
                </p14:cNvPr>
                <p14:cNvContentPartPr/>
                <p14:nvPr/>
              </p14:nvContentPartPr>
              <p14:xfrm>
                <a:off x="2454960" y="5614320"/>
                <a:ext cx="249120" cy="288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E8A3C505-A2E3-4E61-A3F1-4698253060F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437320" y="5596680"/>
                  <a:ext cx="2847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15B2F53-8FE9-4ED1-B005-4F71A748D393}"/>
                    </a:ext>
                  </a:extLst>
                </p14:cNvPr>
                <p14:cNvContentPartPr/>
                <p14:nvPr/>
              </p14:nvContentPartPr>
              <p14:xfrm>
                <a:off x="2545680" y="5784600"/>
                <a:ext cx="156600" cy="12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15B2F53-8FE9-4ED1-B005-4F71A748D39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528040" y="5766960"/>
                  <a:ext cx="1922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D5F01711-EC0D-47BC-8DFE-3B55FE756BF4}"/>
                    </a:ext>
                  </a:extLst>
                </p14:cNvPr>
                <p14:cNvContentPartPr/>
                <p14:nvPr/>
              </p14:nvContentPartPr>
              <p14:xfrm>
                <a:off x="3062280" y="5512440"/>
                <a:ext cx="269640" cy="2566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D5F01711-EC0D-47BC-8DFE-3B55FE756BF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3044640" y="5494440"/>
                  <a:ext cx="30528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D24D3FE8-5FA3-4CDD-B7BC-BE5847677C29}"/>
                    </a:ext>
                  </a:extLst>
                </p14:cNvPr>
                <p14:cNvContentPartPr/>
                <p14:nvPr/>
              </p14:nvContentPartPr>
              <p14:xfrm>
                <a:off x="382080" y="6392280"/>
                <a:ext cx="171000" cy="3704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D24D3FE8-5FA3-4CDD-B7BC-BE5847677C29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364440" y="6374640"/>
                  <a:ext cx="20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153E8456-FC1D-4580-9F66-3D6A2EE2B690}"/>
                    </a:ext>
                  </a:extLst>
                </p14:cNvPr>
                <p14:cNvContentPartPr/>
                <p14:nvPr/>
              </p14:nvContentPartPr>
              <p14:xfrm>
                <a:off x="402240" y="6557520"/>
                <a:ext cx="238680" cy="752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153E8456-FC1D-4580-9F66-3D6A2EE2B690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384240" y="6539880"/>
                  <a:ext cx="2743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1E2DE1CF-507F-4044-87D1-BC0C64134560}"/>
                    </a:ext>
                  </a:extLst>
                </p14:cNvPr>
                <p14:cNvContentPartPr/>
                <p14:nvPr/>
              </p14:nvContentPartPr>
              <p14:xfrm>
                <a:off x="1004160" y="6407040"/>
                <a:ext cx="1369080" cy="3488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1E2DE1CF-507F-4044-87D1-BC0C64134560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986160" y="6389400"/>
                  <a:ext cx="140472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85E0E737-478E-4B74-A730-32F8D45E2704}"/>
                    </a:ext>
                  </a:extLst>
                </p14:cNvPr>
                <p14:cNvContentPartPr/>
                <p14:nvPr/>
              </p14:nvContentPartPr>
              <p14:xfrm>
                <a:off x="2746200" y="6136320"/>
                <a:ext cx="808920" cy="5540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85E0E737-478E-4B74-A730-32F8D45E2704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728200" y="6118680"/>
                  <a:ext cx="844560" cy="58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EE0C64D-D949-4864-9F74-10C7CA0AA369}"/>
                    </a:ext>
                  </a:extLst>
                </p14:cNvPr>
                <p14:cNvContentPartPr/>
                <p14:nvPr/>
              </p14:nvContentPartPr>
              <p14:xfrm>
                <a:off x="3450000" y="6340080"/>
                <a:ext cx="325800" cy="1983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3EE0C64D-D949-4864-9F74-10C7CA0AA369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3432360" y="6322440"/>
                  <a:ext cx="36144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CD39C01E-DD51-4A50-809E-7AA56F753FFB}"/>
                    </a:ext>
                  </a:extLst>
                </p14:cNvPr>
                <p14:cNvContentPartPr/>
                <p14:nvPr/>
              </p14:nvContentPartPr>
              <p14:xfrm>
                <a:off x="3757440" y="6281400"/>
                <a:ext cx="36360" cy="1148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D39C01E-DD51-4A50-809E-7AA56F753FFB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739800" y="6263400"/>
                  <a:ext cx="720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C81E4278-62F5-4907-9399-7A020CA06C5A}"/>
                    </a:ext>
                  </a:extLst>
                </p14:cNvPr>
                <p14:cNvContentPartPr/>
                <p14:nvPr/>
              </p14:nvContentPartPr>
              <p14:xfrm>
                <a:off x="3873720" y="6049560"/>
                <a:ext cx="447120" cy="452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C81E4278-62F5-4907-9399-7A020CA06C5A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856080" y="6031920"/>
                  <a:ext cx="482760" cy="48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DD19D2D-A8E9-4273-A2E9-9EC074AF8535}"/>
                    </a:ext>
                  </a:extLst>
                </p14:cNvPr>
                <p14:cNvContentPartPr/>
                <p14:nvPr/>
              </p14:nvContentPartPr>
              <p14:xfrm>
                <a:off x="4649520" y="6289680"/>
                <a:ext cx="384480" cy="1695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1DD19D2D-A8E9-4273-A2E9-9EC074AF8535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631880" y="6272040"/>
                  <a:ext cx="4201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ED5CD9FF-A8C2-4F07-83F2-F807A186169C}"/>
                    </a:ext>
                  </a:extLst>
                </p14:cNvPr>
                <p14:cNvContentPartPr/>
                <p14:nvPr/>
              </p14:nvContentPartPr>
              <p14:xfrm>
                <a:off x="4968480" y="6065760"/>
                <a:ext cx="619920" cy="46656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ED5CD9FF-A8C2-4F07-83F2-F807A186169C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950480" y="6047760"/>
                  <a:ext cx="655560" cy="50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5ED34CB7-33E9-412A-BEDD-0502387F0757}"/>
                    </a:ext>
                  </a:extLst>
                </p14:cNvPr>
                <p14:cNvContentPartPr/>
                <p14:nvPr/>
              </p14:nvContentPartPr>
              <p14:xfrm>
                <a:off x="5976120" y="6110760"/>
                <a:ext cx="1335600" cy="2952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5ED34CB7-33E9-412A-BEDD-0502387F0757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5958120" y="6092760"/>
                  <a:ext cx="13712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C1520C20-3E6F-440B-86E1-0D345AAF9DEA}"/>
                    </a:ext>
                  </a:extLst>
                </p14:cNvPr>
                <p14:cNvContentPartPr/>
                <p14:nvPr/>
              </p14:nvContentPartPr>
              <p14:xfrm>
                <a:off x="7791960" y="5974680"/>
                <a:ext cx="632160" cy="2656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C1520C20-3E6F-440B-86E1-0D345AAF9DEA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774320" y="5957040"/>
                  <a:ext cx="6678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1F4351A9-B5B4-4443-B880-8E91287E5916}"/>
                    </a:ext>
                  </a:extLst>
                </p14:cNvPr>
                <p14:cNvContentPartPr/>
                <p14:nvPr/>
              </p14:nvContentPartPr>
              <p14:xfrm>
                <a:off x="8450400" y="6194280"/>
                <a:ext cx="95040" cy="12528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1F4351A9-B5B4-4443-B880-8E91287E5916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8432760" y="6176640"/>
                  <a:ext cx="1306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A842CBD-28BE-401D-A7D6-FFD3E621B5C7}"/>
                    </a:ext>
                  </a:extLst>
                </p14:cNvPr>
                <p14:cNvContentPartPr/>
                <p14:nvPr/>
              </p14:nvContentPartPr>
              <p14:xfrm>
                <a:off x="245280" y="7127040"/>
                <a:ext cx="61200" cy="2689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A842CBD-28BE-401D-A7D6-FFD3E621B5C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27280" y="7109040"/>
                  <a:ext cx="9684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FE549BAC-A8E6-4ABD-A0F3-DE2E794108FC}"/>
                    </a:ext>
                  </a:extLst>
                </p14:cNvPr>
                <p14:cNvContentPartPr/>
                <p14:nvPr/>
              </p14:nvContentPartPr>
              <p14:xfrm>
                <a:off x="226200" y="7007880"/>
                <a:ext cx="889200" cy="2026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FE549BAC-A8E6-4ABD-A0F3-DE2E794108F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08560" y="6989880"/>
                  <a:ext cx="9248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AB82664C-7F5A-4507-A499-C53FC74203BA}"/>
                    </a:ext>
                  </a:extLst>
                </p14:cNvPr>
                <p14:cNvContentPartPr/>
                <p14:nvPr/>
              </p14:nvContentPartPr>
              <p14:xfrm>
                <a:off x="1225560" y="6705480"/>
                <a:ext cx="1534320" cy="5338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AB82664C-7F5A-4507-A499-C53FC74203B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207920" y="6687840"/>
                  <a:ext cx="1569960" cy="56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A2FCC826-7A8A-4C41-8255-4EA2D7FB2C32}"/>
                    </a:ext>
                  </a:extLst>
                </p14:cNvPr>
                <p14:cNvContentPartPr/>
                <p14:nvPr/>
              </p14:nvContentPartPr>
              <p14:xfrm>
                <a:off x="3413640" y="7003560"/>
                <a:ext cx="126000" cy="12852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A2FCC826-7A8A-4C41-8255-4EA2D7FB2C3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3395640" y="6985560"/>
                  <a:ext cx="1616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69E52B47-DE4E-4741-A8BB-9ABE7501DA99}"/>
                    </a:ext>
                  </a:extLst>
                </p14:cNvPr>
                <p14:cNvContentPartPr/>
                <p14:nvPr/>
              </p14:nvContentPartPr>
              <p14:xfrm>
                <a:off x="3427680" y="6861360"/>
                <a:ext cx="610200" cy="272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69E52B47-DE4E-4741-A8BB-9ABE7501DA9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3409680" y="6843360"/>
                  <a:ext cx="64584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BCEDB01B-F05F-4F0E-B075-2A132996314B}"/>
                    </a:ext>
                  </a:extLst>
                </p14:cNvPr>
                <p14:cNvContentPartPr/>
                <p14:nvPr/>
              </p14:nvContentPartPr>
              <p14:xfrm>
                <a:off x="4492200" y="6900240"/>
                <a:ext cx="279000" cy="1641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BCEDB01B-F05F-4F0E-B075-2A132996314B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474200" y="6882600"/>
                  <a:ext cx="3146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91844048-431C-45B9-B228-B4A8F96A715B}"/>
                    </a:ext>
                  </a:extLst>
                </p14:cNvPr>
                <p14:cNvContentPartPr/>
                <p14:nvPr/>
              </p14:nvContentPartPr>
              <p14:xfrm>
                <a:off x="4836000" y="6929400"/>
                <a:ext cx="303120" cy="392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91844048-431C-45B9-B228-B4A8F96A715B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818000" y="6911400"/>
                  <a:ext cx="3387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7E048AE-71B0-44BF-AD6E-38C18CEDA8AC}"/>
                    </a:ext>
                  </a:extLst>
                </p14:cNvPr>
                <p14:cNvContentPartPr/>
                <p14:nvPr/>
              </p14:nvContentPartPr>
              <p14:xfrm>
                <a:off x="5063160" y="6723120"/>
                <a:ext cx="38160" cy="3268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7E048AE-71B0-44BF-AD6E-38C18CEDA8A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5045160" y="6705120"/>
                  <a:ext cx="7380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D06FD3A9-BA6C-410A-A560-ECF734377C24}"/>
                    </a:ext>
                  </a:extLst>
                </p14:cNvPr>
                <p14:cNvContentPartPr/>
                <p14:nvPr/>
              </p14:nvContentPartPr>
              <p14:xfrm>
                <a:off x="5174760" y="6691440"/>
                <a:ext cx="421200" cy="3610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D06FD3A9-BA6C-410A-A560-ECF734377C24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156760" y="6673800"/>
                  <a:ext cx="45684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EAB643E8-16A3-4B5A-8988-648E420B0968}"/>
                    </a:ext>
                  </a:extLst>
                </p14:cNvPr>
                <p14:cNvContentPartPr/>
                <p14:nvPr/>
              </p14:nvContentPartPr>
              <p14:xfrm>
                <a:off x="5764080" y="6794040"/>
                <a:ext cx="552960" cy="1141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EAB643E8-16A3-4B5A-8988-648E420B0968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746080" y="6776040"/>
                  <a:ext cx="5886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0C632C0C-A7E3-4632-A5F0-847097AB3EBE}"/>
                    </a:ext>
                  </a:extLst>
                </p14:cNvPr>
                <p14:cNvContentPartPr/>
                <p14:nvPr/>
              </p14:nvContentPartPr>
              <p14:xfrm>
                <a:off x="6165480" y="6656160"/>
                <a:ext cx="229680" cy="3236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C632C0C-A7E3-4632-A5F0-847097AB3EBE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147480" y="6638520"/>
                  <a:ext cx="2653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1EEF036-8718-441B-AD64-27C376BC1EED}"/>
                    </a:ext>
                  </a:extLst>
                </p14:cNvPr>
                <p14:cNvContentPartPr/>
                <p14:nvPr/>
              </p14:nvContentPartPr>
              <p14:xfrm>
                <a:off x="6674880" y="6632400"/>
                <a:ext cx="370080" cy="3618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1EEF036-8718-441B-AD64-27C376BC1EED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656880" y="6614400"/>
                  <a:ext cx="40572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1E1B8155-9B20-483A-990E-B2A6C70A3B69}"/>
                    </a:ext>
                  </a:extLst>
                </p14:cNvPr>
                <p14:cNvContentPartPr/>
                <p14:nvPr/>
              </p14:nvContentPartPr>
              <p14:xfrm>
                <a:off x="7365360" y="6750480"/>
                <a:ext cx="132840" cy="230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1E1B8155-9B20-483A-990E-B2A6C70A3B69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347720" y="6732840"/>
                  <a:ext cx="1684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DF6D0D16-C4CB-4E94-9AA8-ECE1FAC9B543}"/>
                    </a:ext>
                  </a:extLst>
                </p14:cNvPr>
                <p14:cNvContentPartPr/>
                <p14:nvPr/>
              </p14:nvContentPartPr>
              <p14:xfrm>
                <a:off x="7404240" y="6810240"/>
                <a:ext cx="78840" cy="550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DF6D0D16-C4CB-4E94-9AA8-ECE1FAC9B543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386600" y="6792240"/>
                  <a:ext cx="114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A1F3763-CDA8-4206-B80F-D91F670C9DF1}"/>
                    </a:ext>
                  </a:extLst>
                </p14:cNvPr>
                <p14:cNvContentPartPr/>
                <p14:nvPr/>
              </p14:nvContentPartPr>
              <p14:xfrm>
                <a:off x="7315320" y="6749760"/>
                <a:ext cx="219600" cy="15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A1F3763-CDA8-4206-B80F-D91F670C9DF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297680" y="6731760"/>
                  <a:ext cx="2552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F7380BE2-3880-4A7D-AC43-D6A8182B8CD3}"/>
                    </a:ext>
                  </a:extLst>
                </p14:cNvPr>
                <p14:cNvContentPartPr/>
                <p14:nvPr/>
              </p14:nvContentPartPr>
              <p14:xfrm>
                <a:off x="7293720" y="6890520"/>
                <a:ext cx="274680" cy="345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F7380BE2-3880-4A7D-AC43-D6A8182B8CD3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275720" y="6872520"/>
                  <a:ext cx="3103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F4EFF658-3C03-4E1B-9A80-E4D2E2501E19}"/>
                    </a:ext>
                  </a:extLst>
                </p14:cNvPr>
                <p14:cNvContentPartPr/>
                <p14:nvPr/>
              </p14:nvContentPartPr>
              <p14:xfrm>
                <a:off x="7501440" y="6646440"/>
                <a:ext cx="198000" cy="3740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F4EFF658-3C03-4E1B-9A80-E4D2E2501E19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483800" y="6628800"/>
                  <a:ext cx="23364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1E215331-9CBF-4319-9921-E2C9C0129176}"/>
                    </a:ext>
                  </a:extLst>
                </p14:cNvPr>
                <p14:cNvContentPartPr/>
                <p14:nvPr/>
              </p14:nvContentPartPr>
              <p14:xfrm>
                <a:off x="7830120" y="6634560"/>
                <a:ext cx="357840" cy="3063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1E215331-9CBF-4319-9921-E2C9C0129176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7812120" y="6616920"/>
                  <a:ext cx="39348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F8FB94E3-C5DE-4178-A921-77D1E7719D93}"/>
                    </a:ext>
                  </a:extLst>
                </p14:cNvPr>
                <p14:cNvContentPartPr/>
                <p14:nvPr/>
              </p14:nvContentPartPr>
              <p14:xfrm>
                <a:off x="8206320" y="6939840"/>
                <a:ext cx="184680" cy="1062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F8FB94E3-C5DE-4178-A921-77D1E7719D93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188680" y="6921840"/>
                  <a:ext cx="2203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6ED5C526-E466-4C65-BFE9-5CC22B7FC516}"/>
                    </a:ext>
                  </a:extLst>
                </p14:cNvPr>
                <p14:cNvContentPartPr/>
                <p14:nvPr/>
              </p14:nvContentPartPr>
              <p14:xfrm>
                <a:off x="8510160" y="6628440"/>
                <a:ext cx="239760" cy="219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6ED5C526-E466-4C65-BFE9-5CC22B7FC516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8492160" y="6610800"/>
                  <a:ext cx="2754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8EB263FC-3AE7-47E3-AD7A-842A73B0F3BC}"/>
                    </a:ext>
                  </a:extLst>
                </p14:cNvPr>
                <p14:cNvContentPartPr/>
                <p14:nvPr/>
              </p14:nvContentPartPr>
              <p14:xfrm>
                <a:off x="8540400" y="6788280"/>
                <a:ext cx="156600" cy="421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8EB263FC-3AE7-47E3-AD7A-842A73B0F3BC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8522760" y="6770640"/>
                  <a:ext cx="192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B13A5816-E4C2-441C-8090-7D88E3CDEDDA}"/>
                    </a:ext>
                  </a:extLst>
                </p14:cNvPr>
                <p14:cNvContentPartPr/>
                <p14:nvPr/>
              </p14:nvContentPartPr>
              <p14:xfrm>
                <a:off x="9049440" y="6367080"/>
                <a:ext cx="361080" cy="3754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B13A5816-E4C2-441C-8090-7D88E3CDEDDA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9031800" y="6349440"/>
                  <a:ext cx="39672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B467E3CE-8BE3-448A-AA52-F03B80C1157D}"/>
                    </a:ext>
                  </a:extLst>
                </p14:cNvPr>
                <p14:cNvContentPartPr/>
                <p14:nvPr/>
              </p14:nvContentPartPr>
              <p14:xfrm>
                <a:off x="9150600" y="6583080"/>
                <a:ext cx="134640" cy="61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B467E3CE-8BE3-448A-AA52-F03B80C1157D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132600" y="6565080"/>
                  <a:ext cx="1702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57B5E03D-4237-4200-BE9A-38A47B9F87D5}"/>
                    </a:ext>
                  </a:extLst>
                </p14:cNvPr>
                <p14:cNvContentPartPr/>
                <p14:nvPr/>
              </p14:nvContentPartPr>
              <p14:xfrm>
                <a:off x="9047280" y="6706920"/>
                <a:ext cx="392760" cy="1944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57B5E03D-4237-4200-BE9A-38A47B9F87D5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9029640" y="6689280"/>
                  <a:ext cx="4284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8EE0502-3AE4-4703-A6C4-A960F9F951F8}"/>
                    </a:ext>
                  </a:extLst>
                </p14:cNvPr>
                <p14:cNvContentPartPr/>
                <p14:nvPr/>
              </p14:nvContentPartPr>
              <p14:xfrm>
                <a:off x="9549840" y="6780720"/>
                <a:ext cx="390240" cy="2444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8EE0502-3AE4-4703-A6C4-A960F9F951F8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9531840" y="6763080"/>
                  <a:ext cx="42588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4D0169DC-BE41-4A11-AA11-C430078EECEF}"/>
                    </a:ext>
                  </a:extLst>
                </p14:cNvPr>
                <p14:cNvContentPartPr/>
                <p14:nvPr/>
              </p14:nvContentPartPr>
              <p14:xfrm>
                <a:off x="71040" y="6182040"/>
                <a:ext cx="191520" cy="2995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4D0169DC-BE41-4A11-AA11-C430078EECEF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3400" y="6164040"/>
                  <a:ext cx="22716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68E9DFE-52D9-42B1-967D-51A1167CE2D6}"/>
                    </a:ext>
                  </a:extLst>
                </p14:cNvPr>
                <p14:cNvContentPartPr/>
                <p14:nvPr/>
              </p14:nvContentPartPr>
              <p14:xfrm>
                <a:off x="98400" y="6258720"/>
                <a:ext cx="101520" cy="2426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68E9DFE-52D9-42B1-967D-51A1167CE2D6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80760" y="6240720"/>
                  <a:ext cx="13716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28F9926-283B-4BF0-8BB5-51A837D4665B}"/>
                    </a:ext>
                  </a:extLst>
                </p14:cNvPr>
                <p14:cNvContentPartPr/>
                <p14:nvPr/>
              </p14:nvContentPartPr>
              <p14:xfrm>
                <a:off x="270840" y="6183120"/>
                <a:ext cx="174240" cy="2322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28F9926-283B-4BF0-8BB5-51A837D4665B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52840" y="6165120"/>
                  <a:ext cx="20988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2E608786-ED9C-4A65-8490-79FCDBDAAF69}"/>
                    </a:ext>
                  </a:extLst>
                </p14:cNvPr>
                <p14:cNvContentPartPr/>
                <p14:nvPr/>
              </p14:nvContentPartPr>
              <p14:xfrm>
                <a:off x="281280" y="6211200"/>
                <a:ext cx="186840" cy="1357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2E608786-ED9C-4A65-8490-79FCDBDAAF69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63280" y="6193560"/>
                  <a:ext cx="2224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022ABB0-2973-4026-A186-AEB464AAF6C5}"/>
                    </a:ext>
                  </a:extLst>
                </p14:cNvPr>
                <p14:cNvContentPartPr/>
                <p14:nvPr/>
              </p14:nvContentPartPr>
              <p14:xfrm>
                <a:off x="485400" y="6267000"/>
                <a:ext cx="3240" cy="277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022ABB0-2973-4026-A186-AEB464AAF6C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467760" y="6249360"/>
                  <a:ext cx="388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76F2BD15-A80D-4DA4-B7D9-2B7F65459128}"/>
                    </a:ext>
                  </a:extLst>
                </p14:cNvPr>
                <p14:cNvContentPartPr/>
                <p14:nvPr/>
              </p14:nvContentPartPr>
              <p14:xfrm>
                <a:off x="78600" y="6360960"/>
                <a:ext cx="472320" cy="2775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76F2BD15-A80D-4DA4-B7D9-2B7F65459128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60960" y="6342960"/>
                  <a:ext cx="5079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3C97AF62-1B92-4D04-8333-F42F7E18AB7D}"/>
                    </a:ext>
                  </a:extLst>
                </p14:cNvPr>
                <p14:cNvContentPartPr/>
                <p14:nvPr/>
              </p14:nvContentPartPr>
              <p14:xfrm>
                <a:off x="119280" y="6324960"/>
                <a:ext cx="617040" cy="2991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3C97AF62-1B92-4D04-8333-F42F7E18AB7D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1640" y="6306960"/>
                  <a:ext cx="652680" cy="33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380870B5-46E9-4AF7-B893-4F789C9F1E2A}"/>
              </a:ext>
            </a:extLst>
          </p:cNvPr>
          <p:cNvGrpSpPr/>
          <p:nvPr/>
        </p:nvGrpSpPr>
        <p:grpSpPr>
          <a:xfrm>
            <a:off x="411240" y="417720"/>
            <a:ext cx="8980920" cy="1589040"/>
            <a:chOff x="411240" y="417720"/>
            <a:chExt cx="8980920" cy="158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30C82948-08F7-4C5C-B3A6-1E02CF4BFDD4}"/>
                    </a:ext>
                  </a:extLst>
                </p14:cNvPr>
                <p14:cNvContentPartPr/>
                <p14:nvPr/>
              </p14:nvContentPartPr>
              <p14:xfrm>
                <a:off x="3867960" y="476400"/>
                <a:ext cx="360" cy="1296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30C82948-08F7-4C5C-B3A6-1E02CF4BFDD4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849960" y="458760"/>
                  <a:ext cx="360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76695D8-2B46-448B-A34C-D11087AD8541}"/>
                    </a:ext>
                  </a:extLst>
                </p14:cNvPr>
                <p14:cNvContentPartPr/>
                <p14:nvPr/>
              </p14:nvContentPartPr>
              <p14:xfrm>
                <a:off x="4730520" y="417720"/>
                <a:ext cx="311760" cy="10224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76695D8-2B46-448B-A34C-D11087AD8541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4712900" y="399720"/>
                  <a:ext cx="347359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90B5421B-1652-4C22-B4B4-3E4EC998AE5E}"/>
                    </a:ext>
                  </a:extLst>
                </p14:cNvPr>
                <p14:cNvContentPartPr/>
                <p14:nvPr/>
              </p14:nvContentPartPr>
              <p14:xfrm>
                <a:off x="5155680" y="447240"/>
                <a:ext cx="58320" cy="172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90B5421B-1652-4C22-B4B4-3E4EC998AE5E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137680" y="429607"/>
                  <a:ext cx="93960" cy="521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0339C855-D422-4734-8B3E-6AB3447F36D6}"/>
                    </a:ext>
                  </a:extLst>
                </p14:cNvPr>
                <p14:cNvContentPartPr/>
                <p14:nvPr/>
              </p14:nvContentPartPr>
              <p14:xfrm>
                <a:off x="411240" y="460200"/>
                <a:ext cx="7607520" cy="1872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0339C855-D422-4734-8B3E-6AB3447F36D6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93240" y="442200"/>
                  <a:ext cx="764316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78C89B1F-425D-4F45-BA66-D9C1568D2A38}"/>
                    </a:ext>
                  </a:extLst>
                </p14:cNvPr>
                <p14:cNvContentPartPr/>
                <p14:nvPr/>
              </p14:nvContentPartPr>
              <p14:xfrm>
                <a:off x="6099960" y="1271280"/>
                <a:ext cx="231120" cy="133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78C89B1F-425D-4F45-BA66-D9C1568D2A3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081960" y="1253280"/>
                  <a:ext cx="2667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CD7DA82-A085-4832-B836-5FD1CFC0AD9C}"/>
                    </a:ext>
                  </a:extLst>
                </p14:cNvPr>
                <p14:cNvContentPartPr/>
                <p14:nvPr/>
              </p14:nvContentPartPr>
              <p14:xfrm>
                <a:off x="6079800" y="1179840"/>
                <a:ext cx="237960" cy="2404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CD7DA82-A085-4832-B836-5FD1CFC0AD9C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062160" y="1162200"/>
                  <a:ext cx="2736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47968324-C358-4EFD-B9E4-7AF07AEFCB2F}"/>
                    </a:ext>
                  </a:extLst>
                </p14:cNvPr>
                <p14:cNvContentPartPr/>
                <p14:nvPr/>
              </p14:nvContentPartPr>
              <p14:xfrm>
                <a:off x="6044880" y="1324560"/>
                <a:ext cx="256680" cy="543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47968324-C358-4EFD-B9E4-7AF07AEFCB2F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027240" y="1306920"/>
                  <a:ext cx="2923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19785224-1910-4ED0-9BA2-EA1EE2A406B2}"/>
                    </a:ext>
                  </a:extLst>
                </p14:cNvPr>
                <p14:cNvContentPartPr/>
                <p14:nvPr/>
              </p14:nvContentPartPr>
              <p14:xfrm>
                <a:off x="6567960" y="1281000"/>
                <a:ext cx="75960" cy="363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19785224-1910-4ED0-9BA2-EA1EE2A406B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550320" y="1263360"/>
                  <a:ext cx="1116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5E2914E-8140-4849-9E5D-07FF43886518}"/>
                    </a:ext>
                  </a:extLst>
                </p14:cNvPr>
                <p14:cNvContentPartPr/>
                <p14:nvPr/>
              </p14:nvContentPartPr>
              <p14:xfrm>
                <a:off x="6601080" y="1369920"/>
                <a:ext cx="31680" cy="626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5E2914E-8140-4849-9E5D-07FF43886518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583440" y="1352280"/>
                  <a:ext cx="67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10C66F5E-49D0-4A15-A92C-452C9313ED4D}"/>
                    </a:ext>
                  </a:extLst>
                </p14:cNvPr>
                <p14:cNvContentPartPr/>
                <p14:nvPr/>
              </p14:nvContentPartPr>
              <p14:xfrm>
                <a:off x="6882960" y="1220160"/>
                <a:ext cx="271800" cy="316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10C66F5E-49D0-4A15-A92C-452C9313ED4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865320" y="1202160"/>
                  <a:ext cx="30744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CBB9129A-A9BF-4512-8964-32259DAF008A}"/>
                    </a:ext>
                  </a:extLst>
                </p14:cNvPr>
                <p14:cNvContentPartPr/>
                <p14:nvPr/>
              </p14:nvContentPartPr>
              <p14:xfrm>
                <a:off x="7149720" y="1043400"/>
                <a:ext cx="1114560" cy="5122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CBB9129A-A9BF-4512-8964-32259DAF008A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132080" y="1025400"/>
                  <a:ext cx="1150200" cy="54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3F90ABD3-3FD7-410C-A5E4-6CC2B78E481B}"/>
                    </a:ext>
                  </a:extLst>
                </p14:cNvPr>
                <p14:cNvContentPartPr/>
                <p14:nvPr/>
              </p14:nvContentPartPr>
              <p14:xfrm>
                <a:off x="8253120" y="1047720"/>
                <a:ext cx="1139040" cy="51948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3F90ABD3-3FD7-410C-A5E4-6CC2B78E481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235120" y="1030080"/>
                  <a:ext cx="117468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135FDFE-59AD-4E0D-9BB0-6D51D980F419}"/>
                    </a:ext>
                  </a:extLst>
                </p14:cNvPr>
                <p14:cNvContentPartPr/>
                <p14:nvPr/>
              </p14:nvContentPartPr>
              <p14:xfrm>
                <a:off x="7289400" y="1774920"/>
                <a:ext cx="73800" cy="1454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135FDFE-59AD-4E0D-9BB0-6D51D980F419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271400" y="1757280"/>
                  <a:ext cx="1094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F6F3878-1D1C-4D71-BA9D-5F5DBCCEE713}"/>
                    </a:ext>
                  </a:extLst>
                </p14:cNvPr>
                <p14:cNvContentPartPr/>
                <p14:nvPr/>
              </p14:nvContentPartPr>
              <p14:xfrm>
                <a:off x="7276800" y="1761600"/>
                <a:ext cx="380520" cy="1818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F6F3878-1D1C-4D71-BA9D-5F5DBCCEE713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258800" y="1743960"/>
                  <a:ext cx="4161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E2CAE837-7E99-43A8-B374-31A24E6F9BA6}"/>
                    </a:ext>
                  </a:extLst>
                </p14:cNvPr>
                <p14:cNvContentPartPr/>
                <p14:nvPr/>
              </p14:nvContentPartPr>
              <p14:xfrm>
                <a:off x="7986000" y="1755480"/>
                <a:ext cx="168840" cy="224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E2CAE837-7E99-43A8-B374-31A24E6F9BA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968000" y="1737840"/>
                  <a:ext cx="2044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0052E087-2C5A-44C3-AC17-6B621F850533}"/>
                    </a:ext>
                  </a:extLst>
                </p14:cNvPr>
                <p14:cNvContentPartPr/>
                <p14:nvPr/>
              </p14:nvContentPartPr>
              <p14:xfrm>
                <a:off x="8297760" y="1659720"/>
                <a:ext cx="250560" cy="347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0052E087-2C5A-44C3-AC17-6B621F850533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279760" y="1642080"/>
                  <a:ext cx="28620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7F807ACE-0234-44B1-A88A-28D129C9BDA0}"/>
                    </a:ext>
                  </a:extLst>
                </p14:cNvPr>
                <p14:cNvContentPartPr/>
                <p14:nvPr/>
              </p14:nvContentPartPr>
              <p14:xfrm>
                <a:off x="8651640" y="1679880"/>
                <a:ext cx="226800" cy="3016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7F807ACE-0234-44B1-A88A-28D129C9BDA0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634000" y="1661880"/>
                  <a:ext cx="262440" cy="337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C791B1D-7D96-4705-9CD8-E960583B6CE2}"/>
                  </a:ext>
                </a:extLst>
              </p14:cNvPr>
              <p14:cNvContentPartPr/>
              <p14:nvPr/>
            </p14:nvContentPartPr>
            <p14:xfrm>
              <a:off x="3922937" y="1462529"/>
              <a:ext cx="10080" cy="21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C791B1D-7D96-4705-9CD8-E960583B6CE2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913937" y="1453889"/>
                <a:ext cx="27720" cy="39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3B46C3F-87C9-4AE4-B7CE-D2C5213D7C21}"/>
              </a:ext>
            </a:extLst>
          </p:cNvPr>
          <p:cNvGrpSpPr/>
          <p:nvPr/>
        </p:nvGrpSpPr>
        <p:grpSpPr>
          <a:xfrm>
            <a:off x="628217" y="1549649"/>
            <a:ext cx="1160640" cy="218880"/>
            <a:chOff x="628217" y="1549649"/>
            <a:chExt cx="116064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0E888C2C-AE74-454B-A3FC-53B69AECD314}"/>
                    </a:ext>
                  </a:extLst>
                </p14:cNvPr>
                <p14:cNvContentPartPr/>
                <p14:nvPr/>
              </p14:nvContentPartPr>
              <p14:xfrm>
                <a:off x="628217" y="1619489"/>
                <a:ext cx="1160640" cy="73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0E888C2C-AE74-454B-A3FC-53B69AECD31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10217" y="1601849"/>
                  <a:ext cx="1196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85AA0842-8CBD-463E-855D-F62CEB931563}"/>
                    </a:ext>
                  </a:extLst>
                </p14:cNvPr>
                <p14:cNvContentPartPr/>
                <p14:nvPr/>
              </p14:nvContentPartPr>
              <p14:xfrm>
                <a:off x="1600217" y="1549649"/>
                <a:ext cx="173520" cy="2188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85AA0842-8CBD-463E-855D-F62CEB93156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582577" y="1532009"/>
                  <a:ext cx="209160" cy="25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CC0C7452-D136-49A1-8FE0-F57F875F7D9D}"/>
              </a:ext>
            </a:extLst>
          </p:cNvPr>
          <p:cNvGrpSpPr/>
          <p:nvPr/>
        </p:nvGrpSpPr>
        <p:grpSpPr>
          <a:xfrm>
            <a:off x="570617" y="694649"/>
            <a:ext cx="1216440" cy="720720"/>
            <a:chOff x="570617" y="694649"/>
            <a:chExt cx="1216440" cy="72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19CFDC7-C971-4654-A4F0-84F15BE9D681}"/>
                    </a:ext>
                  </a:extLst>
                </p14:cNvPr>
                <p14:cNvContentPartPr/>
                <p14:nvPr/>
              </p14:nvContentPartPr>
              <p14:xfrm>
                <a:off x="570617" y="995609"/>
                <a:ext cx="983880" cy="96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19CFDC7-C971-4654-A4F0-84F15BE9D681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52977" y="977969"/>
                  <a:ext cx="10195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BF93A39-BBE7-40AA-94A2-820183427861}"/>
                    </a:ext>
                  </a:extLst>
                </p14:cNvPr>
                <p14:cNvContentPartPr/>
                <p14:nvPr/>
              </p14:nvContentPartPr>
              <p14:xfrm>
                <a:off x="639377" y="1270649"/>
                <a:ext cx="1060560" cy="64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BF93A39-BBE7-40AA-94A2-82018342786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21377" y="1252649"/>
                  <a:ext cx="10962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D63569F9-57F8-42D3-8A34-E4B072277389}"/>
                    </a:ext>
                  </a:extLst>
                </p14:cNvPr>
                <p14:cNvContentPartPr/>
                <p14:nvPr/>
              </p14:nvContentPartPr>
              <p14:xfrm>
                <a:off x="848537" y="694649"/>
                <a:ext cx="217440" cy="1576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D63569F9-57F8-42D3-8A34-E4B07227738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30897" y="676649"/>
                  <a:ext cx="2530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B1C37E9F-03EA-49D2-AFF5-2D3D976B1700}"/>
                    </a:ext>
                  </a:extLst>
                </p14:cNvPr>
                <p14:cNvContentPartPr/>
                <p14:nvPr/>
              </p14:nvContentPartPr>
              <p14:xfrm>
                <a:off x="1410857" y="865289"/>
                <a:ext cx="313560" cy="2854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B1C37E9F-03EA-49D2-AFF5-2D3D976B1700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393217" y="847649"/>
                  <a:ext cx="34920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163BF5F5-401D-44CC-B57B-B47E35131963}"/>
                    </a:ext>
                  </a:extLst>
                </p14:cNvPr>
                <p14:cNvContentPartPr/>
                <p14:nvPr/>
              </p14:nvContentPartPr>
              <p14:xfrm>
                <a:off x="1589777" y="1168769"/>
                <a:ext cx="197280" cy="2466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163BF5F5-401D-44CC-B57B-B47E3513196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572137" y="1151129"/>
                  <a:ext cx="232920" cy="28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9D9C1E78-7FDA-4B00-AACF-898CC3279B71}"/>
                  </a:ext>
                </a:extLst>
              </p14:cNvPr>
              <p14:cNvContentPartPr/>
              <p14:nvPr/>
            </p14:nvContentPartPr>
            <p14:xfrm>
              <a:off x="2712257" y="1181729"/>
              <a:ext cx="66600" cy="6084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9D9C1E78-7FDA-4B00-AACF-898CC3279B71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2694617" y="1163729"/>
                <a:ext cx="102240" cy="96480"/>
              </a:xfrm>
              <a:prstGeom prst="rect">
                <a:avLst/>
              </a:prstGeom>
            </p:spPr>
          </p:pic>
        </mc:Fallback>
      </mc:AlternateContent>
      <p:grpSp>
        <p:nvGrpSpPr>
          <p:cNvPr id="94" name="Group 93">
            <a:extLst>
              <a:ext uri="{FF2B5EF4-FFF2-40B4-BE49-F238E27FC236}">
                <a16:creationId xmlns:a16="http://schemas.microsoft.com/office/drawing/2014/main" id="{D456806F-5813-4C12-BB58-97096F21B7B5}"/>
              </a:ext>
            </a:extLst>
          </p:cNvPr>
          <p:cNvGrpSpPr/>
          <p:nvPr/>
        </p:nvGrpSpPr>
        <p:grpSpPr>
          <a:xfrm>
            <a:off x="2403017" y="524729"/>
            <a:ext cx="3578040" cy="1544760"/>
            <a:chOff x="2403017" y="524729"/>
            <a:chExt cx="3578040" cy="154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3BBDA03A-C5FA-4479-94E5-82877752B176}"/>
                    </a:ext>
                  </a:extLst>
                </p14:cNvPr>
                <p14:cNvContentPartPr/>
                <p14:nvPr/>
              </p14:nvContentPartPr>
              <p14:xfrm>
                <a:off x="2900537" y="1501409"/>
                <a:ext cx="707760" cy="1911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3BBDA03A-C5FA-4479-94E5-82877752B17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2882537" y="1483769"/>
                  <a:ext cx="7434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8751D0C-FDFF-4F31-89B8-D9BA66129417}"/>
                    </a:ext>
                  </a:extLst>
                </p14:cNvPr>
                <p14:cNvContentPartPr/>
                <p14:nvPr/>
              </p14:nvContentPartPr>
              <p14:xfrm>
                <a:off x="2861657" y="1653329"/>
                <a:ext cx="447480" cy="2656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8751D0C-FDFF-4F31-89B8-D9BA6612941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2843657" y="1635329"/>
                  <a:ext cx="48312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E8EBAF94-4C92-4D99-849B-8615CA357C59}"/>
                    </a:ext>
                  </a:extLst>
                </p14:cNvPr>
                <p14:cNvContentPartPr/>
                <p14:nvPr/>
              </p14:nvContentPartPr>
              <p14:xfrm>
                <a:off x="3147857" y="1832969"/>
                <a:ext cx="126720" cy="1447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E8EBAF94-4C92-4D99-849B-8615CA357C5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130217" y="1814969"/>
                  <a:ext cx="162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4AAAC8B7-BA1C-4F21-BAE5-A34658331B94}"/>
                    </a:ext>
                  </a:extLst>
                </p14:cNvPr>
                <p14:cNvContentPartPr/>
                <p14:nvPr/>
              </p14:nvContentPartPr>
              <p14:xfrm>
                <a:off x="2753297" y="1537769"/>
                <a:ext cx="21600" cy="4384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4AAAC8B7-BA1C-4F21-BAE5-A34658331B94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35657" y="1520129"/>
                  <a:ext cx="5724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A95E1654-F8CE-4AEB-B344-EB1B2EF38ACB}"/>
                    </a:ext>
                  </a:extLst>
                </p14:cNvPr>
                <p14:cNvContentPartPr/>
                <p14:nvPr/>
              </p14:nvContentPartPr>
              <p14:xfrm>
                <a:off x="2655737" y="1824329"/>
                <a:ext cx="245880" cy="24516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A95E1654-F8CE-4AEB-B344-EB1B2EF38AC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637737" y="1806329"/>
                  <a:ext cx="2815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2A97F566-115D-4707-8B26-B3E9E14C0AD2}"/>
                    </a:ext>
                  </a:extLst>
                </p14:cNvPr>
                <p14:cNvContentPartPr/>
                <p14:nvPr/>
              </p14:nvContentPartPr>
              <p14:xfrm>
                <a:off x="2440457" y="1530929"/>
                <a:ext cx="182160" cy="4136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2A97F566-115D-4707-8B26-B3E9E14C0AD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422817" y="1512929"/>
                  <a:ext cx="217800" cy="44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2B86CD6E-3D17-4E15-9742-A592A4103BFA}"/>
                    </a:ext>
                  </a:extLst>
                </p14:cNvPr>
                <p14:cNvContentPartPr/>
                <p14:nvPr/>
              </p14:nvContentPartPr>
              <p14:xfrm>
                <a:off x="2403017" y="1716689"/>
                <a:ext cx="259200" cy="18576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2B86CD6E-3D17-4E15-9742-A592A4103BFA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385017" y="1698689"/>
                  <a:ext cx="2948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95E3EB4-0F43-419E-A9A6-8F287CC50E50}"/>
                    </a:ext>
                  </a:extLst>
                </p14:cNvPr>
                <p14:cNvContentPartPr/>
                <p14:nvPr/>
              </p14:nvContentPartPr>
              <p14:xfrm>
                <a:off x="2419577" y="830369"/>
                <a:ext cx="239760" cy="3776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95E3EB4-0F43-419E-A9A6-8F287CC50E50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401577" y="812729"/>
                  <a:ext cx="27540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DD2C637C-E5DE-4ADE-B3D2-57B05FE8D276}"/>
                    </a:ext>
                  </a:extLst>
                </p14:cNvPr>
                <p14:cNvContentPartPr/>
                <p14:nvPr/>
              </p14:nvContentPartPr>
              <p14:xfrm>
                <a:off x="2884337" y="686729"/>
                <a:ext cx="402480" cy="3319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DD2C637C-E5DE-4ADE-B3D2-57B05FE8D27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866697" y="668729"/>
                  <a:ext cx="4381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27614D2A-C648-4BB4-B409-25A25F2A486A}"/>
                    </a:ext>
                  </a:extLst>
                </p14:cNvPr>
                <p14:cNvContentPartPr/>
                <p14:nvPr/>
              </p14:nvContentPartPr>
              <p14:xfrm>
                <a:off x="2989097" y="895529"/>
                <a:ext cx="439200" cy="2214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27614D2A-C648-4BB4-B409-25A25F2A486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971457" y="877529"/>
                  <a:ext cx="47484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04C52526-1272-4B6F-81B2-C0D6A0D1B2E7}"/>
                    </a:ext>
                  </a:extLst>
                </p14:cNvPr>
                <p14:cNvContentPartPr/>
                <p14:nvPr/>
              </p14:nvContentPartPr>
              <p14:xfrm>
                <a:off x="3013937" y="1205489"/>
                <a:ext cx="552600" cy="1400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04C52526-1272-4B6F-81B2-C0D6A0D1B2E7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996297" y="1187489"/>
                  <a:ext cx="5882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3874AA3C-8797-464D-8D78-FECC4443448E}"/>
                    </a:ext>
                  </a:extLst>
                </p14:cNvPr>
                <p14:cNvContentPartPr/>
                <p14:nvPr/>
              </p14:nvContentPartPr>
              <p14:xfrm>
                <a:off x="2675897" y="701849"/>
                <a:ext cx="162720" cy="36180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3874AA3C-8797-464D-8D78-FECC4443448E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658257" y="683849"/>
                  <a:ext cx="19836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F845A6AE-63C2-4876-939C-E5EA6768594F}"/>
                    </a:ext>
                  </a:extLst>
                </p14:cNvPr>
                <p14:cNvContentPartPr/>
                <p14:nvPr/>
              </p14:nvContentPartPr>
              <p14:xfrm>
                <a:off x="3706217" y="667649"/>
                <a:ext cx="606960" cy="9331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F845A6AE-63C2-4876-939C-E5EA6768594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688217" y="650009"/>
                  <a:ext cx="642600" cy="9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FEEFF9FD-B9D8-4151-9256-F83B5478EDB4}"/>
                    </a:ext>
                  </a:extLst>
                </p14:cNvPr>
                <p14:cNvContentPartPr/>
                <p14:nvPr/>
              </p14:nvContentPartPr>
              <p14:xfrm>
                <a:off x="3717017" y="524729"/>
                <a:ext cx="1107720" cy="10663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FEEFF9FD-B9D8-4151-9256-F83B5478EDB4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699377" y="507089"/>
                  <a:ext cx="1143360" cy="11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41B785B0-6692-4C94-A0A6-33B57308B708}"/>
                    </a:ext>
                  </a:extLst>
                </p14:cNvPr>
                <p14:cNvContentPartPr/>
                <p14:nvPr/>
              </p14:nvContentPartPr>
              <p14:xfrm>
                <a:off x="4764977" y="760889"/>
                <a:ext cx="48240" cy="2185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41B785B0-6692-4C94-A0A6-33B57308B708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746977" y="743249"/>
                  <a:ext cx="838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753094D-9C50-4417-B668-8028FF70F8EE}"/>
                    </a:ext>
                  </a:extLst>
                </p14:cNvPr>
                <p14:cNvContentPartPr/>
                <p14:nvPr/>
              </p14:nvContentPartPr>
              <p14:xfrm>
                <a:off x="4713497" y="718409"/>
                <a:ext cx="176400" cy="2725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753094D-9C50-4417-B668-8028FF70F8E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695497" y="700769"/>
                  <a:ext cx="21204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4F756AB1-3581-40A6-9A55-74CC63F475F1}"/>
                    </a:ext>
                  </a:extLst>
                </p14:cNvPr>
                <p14:cNvContentPartPr/>
                <p14:nvPr/>
              </p14:nvContentPartPr>
              <p14:xfrm>
                <a:off x="4941737" y="705809"/>
                <a:ext cx="209880" cy="31212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4F756AB1-3581-40A6-9A55-74CC63F475F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923737" y="688169"/>
                  <a:ext cx="2455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BD21DC1A-3014-4CD7-AF22-F84768673D8A}"/>
                    </a:ext>
                  </a:extLst>
                </p14:cNvPr>
                <p14:cNvContentPartPr/>
                <p14:nvPr/>
              </p14:nvContentPartPr>
              <p14:xfrm>
                <a:off x="5108777" y="807689"/>
                <a:ext cx="234000" cy="1173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BD21DC1A-3014-4CD7-AF22-F84768673D8A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090777" y="789689"/>
                  <a:ext cx="2696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084A7C5D-605D-4F0A-A4AB-0731D99627D1}"/>
                    </a:ext>
                  </a:extLst>
                </p14:cNvPr>
                <p14:cNvContentPartPr/>
                <p14:nvPr/>
              </p14:nvContentPartPr>
              <p14:xfrm>
                <a:off x="5388497" y="821729"/>
                <a:ext cx="41400" cy="1285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084A7C5D-605D-4F0A-A4AB-0731D99627D1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370857" y="804089"/>
                  <a:ext cx="770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94DB4BC8-0DAD-475C-BA45-CFA9F5EC15E6}"/>
                    </a:ext>
                  </a:extLst>
                </p14:cNvPr>
                <p14:cNvContentPartPr/>
                <p14:nvPr/>
              </p14:nvContentPartPr>
              <p14:xfrm>
                <a:off x="5453297" y="622289"/>
                <a:ext cx="109440" cy="3333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94DB4BC8-0DAD-475C-BA45-CFA9F5EC15E6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435657" y="604289"/>
                  <a:ext cx="14508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EA04FD50-E014-4156-A7DF-286917AB981D}"/>
                    </a:ext>
                  </a:extLst>
                </p14:cNvPr>
                <p14:cNvContentPartPr/>
                <p14:nvPr/>
              </p14:nvContentPartPr>
              <p14:xfrm>
                <a:off x="5477777" y="733529"/>
                <a:ext cx="503280" cy="1400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EA04FD50-E014-4156-A7DF-286917AB981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459777" y="715889"/>
                  <a:ext cx="538920" cy="17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7F9655F1-BDE1-4DD3-AF9B-8856633E99BF}"/>
              </a:ext>
            </a:extLst>
          </p:cNvPr>
          <p:cNvGrpSpPr/>
          <p:nvPr/>
        </p:nvGrpSpPr>
        <p:grpSpPr>
          <a:xfrm>
            <a:off x="428443" y="110996"/>
            <a:ext cx="3920400" cy="365400"/>
            <a:chOff x="428443" y="110996"/>
            <a:chExt cx="3920400" cy="3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67B75450-D295-4D4F-8BAA-D2BEC9895925}"/>
                    </a:ext>
                  </a:extLst>
                </p14:cNvPr>
                <p14:cNvContentPartPr/>
                <p14:nvPr/>
              </p14:nvContentPartPr>
              <p14:xfrm>
                <a:off x="428443" y="199916"/>
                <a:ext cx="18360" cy="2764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67B75450-D295-4D4F-8BAA-D2BEC9895925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10443" y="182276"/>
                  <a:ext cx="5400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B1B75578-7E67-4C1A-B3CB-828159725507}"/>
                    </a:ext>
                  </a:extLst>
                </p14:cNvPr>
                <p14:cNvContentPartPr/>
                <p14:nvPr/>
              </p14:nvContentPartPr>
              <p14:xfrm>
                <a:off x="517723" y="222596"/>
                <a:ext cx="18360" cy="2412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B1B75578-7E67-4C1A-B3CB-828159725507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00083" y="204596"/>
                  <a:ext cx="5400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64AA7007-4F2B-4A07-8F69-82336AA1389A}"/>
                    </a:ext>
                  </a:extLst>
                </p14:cNvPr>
                <p14:cNvContentPartPr/>
                <p14:nvPr/>
              </p14:nvContentPartPr>
              <p14:xfrm>
                <a:off x="467323" y="333476"/>
                <a:ext cx="111960" cy="583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64AA7007-4F2B-4A07-8F69-82336AA1389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49323" y="315476"/>
                  <a:ext cx="1476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2C9B1C56-0118-436E-A7D3-2F16FF836317}"/>
                    </a:ext>
                  </a:extLst>
                </p14:cNvPr>
                <p14:cNvContentPartPr/>
                <p14:nvPr/>
              </p14:nvContentPartPr>
              <p14:xfrm>
                <a:off x="612763" y="121436"/>
                <a:ext cx="699120" cy="3189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2C9B1C56-0118-436E-A7D3-2F16FF83631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95123" y="103796"/>
                  <a:ext cx="7347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CE69963-C41F-4FFD-99A4-BF565771AE43}"/>
                    </a:ext>
                  </a:extLst>
                </p14:cNvPr>
                <p14:cNvContentPartPr/>
                <p14:nvPr/>
              </p14:nvContentPartPr>
              <p14:xfrm>
                <a:off x="1334923" y="260756"/>
                <a:ext cx="362880" cy="141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CE69963-C41F-4FFD-99A4-BF565771AE43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317283" y="243116"/>
                  <a:ext cx="3985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799ED82F-75DB-4327-B857-A8526588D194}"/>
                    </a:ext>
                  </a:extLst>
                </p14:cNvPr>
                <p14:cNvContentPartPr/>
                <p14:nvPr/>
              </p14:nvContentPartPr>
              <p14:xfrm>
                <a:off x="1620043" y="201716"/>
                <a:ext cx="35640" cy="712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799ED82F-75DB-4327-B857-A8526588D194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602043" y="183716"/>
                  <a:ext cx="712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6F201E01-742B-4230-92EC-F06228463B19}"/>
                    </a:ext>
                  </a:extLst>
                </p14:cNvPr>
                <p14:cNvContentPartPr/>
                <p14:nvPr/>
              </p14:nvContentPartPr>
              <p14:xfrm>
                <a:off x="1783843" y="254996"/>
                <a:ext cx="115560" cy="12420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6F201E01-742B-4230-92EC-F06228463B19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766203" y="237356"/>
                  <a:ext cx="151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5EDCED70-6554-4378-9262-EB4EEEE79FD8}"/>
                    </a:ext>
                  </a:extLst>
                </p14:cNvPr>
                <p14:cNvContentPartPr/>
                <p14:nvPr/>
              </p14:nvContentPartPr>
              <p14:xfrm>
                <a:off x="2279923" y="344276"/>
                <a:ext cx="59400" cy="7668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5EDCED70-6554-4378-9262-EB4EEEE79FD8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261923" y="326276"/>
                  <a:ext cx="95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5423442E-4F2A-4702-801C-76EE23CE2F0E}"/>
                    </a:ext>
                  </a:extLst>
                </p14:cNvPr>
                <p14:cNvContentPartPr/>
                <p14:nvPr/>
              </p14:nvContentPartPr>
              <p14:xfrm>
                <a:off x="2257243" y="148436"/>
                <a:ext cx="384120" cy="2707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5423442E-4F2A-4702-801C-76EE23CE2F0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239243" y="130796"/>
                  <a:ext cx="41976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7FB0D4BC-42A4-4B4F-AA87-BF5F009BA99B}"/>
                    </a:ext>
                  </a:extLst>
                </p14:cNvPr>
                <p14:cNvContentPartPr/>
                <p14:nvPr/>
              </p14:nvContentPartPr>
              <p14:xfrm>
                <a:off x="2570803" y="223676"/>
                <a:ext cx="615600" cy="1832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7FB0D4BC-42A4-4B4F-AA87-BF5F009BA99B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553163" y="206036"/>
                  <a:ext cx="6512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2BB46C6D-6726-4614-BD43-7DFCD05CF689}"/>
                    </a:ext>
                  </a:extLst>
                </p14:cNvPr>
                <p14:cNvContentPartPr/>
                <p14:nvPr/>
              </p14:nvContentPartPr>
              <p14:xfrm>
                <a:off x="3267403" y="110996"/>
                <a:ext cx="220680" cy="2890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2BB46C6D-6726-4614-BD43-7DFCD05CF689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249763" y="93356"/>
                  <a:ext cx="25632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F0604AE0-0D24-4604-A2F7-8715E8C1B018}"/>
                    </a:ext>
                  </a:extLst>
                </p14:cNvPr>
                <p14:cNvContentPartPr/>
                <p14:nvPr/>
              </p14:nvContentPartPr>
              <p14:xfrm>
                <a:off x="3463243" y="265796"/>
                <a:ext cx="265680" cy="964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F0604AE0-0D24-4604-A2F7-8715E8C1B018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445243" y="247796"/>
                  <a:ext cx="3013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4653D98F-A9F6-4BD7-8386-4BCB6EFCD397}"/>
                    </a:ext>
                  </a:extLst>
                </p14:cNvPr>
                <p14:cNvContentPartPr/>
                <p14:nvPr/>
              </p14:nvContentPartPr>
              <p14:xfrm>
                <a:off x="3657283" y="166796"/>
                <a:ext cx="260640" cy="2012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4653D98F-A9F6-4BD7-8386-4BCB6EFCD39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639283" y="149156"/>
                  <a:ext cx="29628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2856F037-31C7-4C8A-8A0C-4181EE01E141}"/>
                    </a:ext>
                  </a:extLst>
                </p14:cNvPr>
                <p14:cNvContentPartPr/>
                <p14:nvPr/>
              </p14:nvContentPartPr>
              <p14:xfrm>
                <a:off x="3973363" y="145916"/>
                <a:ext cx="375480" cy="1875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2856F037-31C7-4C8A-8A0C-4181EE01E14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955363" y="128276"/>
                  <a:ext cx="411120" cy="22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ABF9F8CE-AD66-4FC5-BB59-39888D711210}"/>
              </a:ext>
            </a:extLst>
          </p:cNvPr>
          <p:cNvGrpSpPr/>
          <p:nvPr/>
        </p:nvGrpSpPr>
        <p:grpSpPr>
          <a:xfrm>
            <a:off x="4689763" y="98036"/>
            <a:ext cx="3970800" cy="329400"/>
            <a:chOff x="4689763" y="98036"/>
            <a:chExt cx="3970800" cy="32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C2F24301-84CC-42BF-BE9E-3713334075A9}"/>
                    </a:ext>
                  </a:extLst>
                </p14:cNvPr>
                <p14:cNvContentPartPr/>
                <p14:nvPr/>
              </p14:nvContentPartPr>
              <p14:xfrm>
                <a:off x="4689763" y="114956"/>
                <a:ext cx="552960" cy="2905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C2F24301-84CC-42BF-BE9E-3713334075A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671763" y="97316"/>
                  <a:ext cx="58860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4A6ADA19-3AB0-4BE7-8EBA-3659D9F9441F}"/>
                    </a:ext>
                  </a:extLst>
                </p14:cNvPr>
                <p14:cNvContentPartPr/>
                <p14:nvPr/>
              </p14:nvContentPartPr>
              <p14:xfrm>
                <a:off x="5497963" y="239156"/>
                <a:ext cx="204120" cy="1281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4A6ADA19-3AB0-4BE7-8EBA-3659D9F9441F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479963" y="221516"/>
                  <a:ext cx="239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A8B42D49-3659-491F-9207-A345A2366628}"/>
                    </a:ext>
                  </a:extLst>
                </p14:cNvPr>
                <p14:cNvContentPartPr/>
                <p14:nvPr/>
              </p14:nvContentPartPr>
              <p14:xfrm>
                <a:off x="5744203" y="225476"/>
                <a:ext cx="105480" cy="1443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A8B42D49-3659-491F-9207-A345A2366628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726203" y="207476"/>
                  <a:ext cx="1411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6B04E586-5172-4357-9C77-F17F1CFF0D45}"/>
                    </a:ext>
                  </a:extLst>
                </p14:cNvPr>
                <p14:cNvContentPartPr/>
                <p14:nvPr/>
              </p14:nvContentPartPr>
              <p14:xfrm>
                <a:off x="5871283" y="225476"/>
                <a:ext cx="81360" cy="1476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6B04E586-5172-4357-9C77-F17F1CFF0D45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853643" y="207476"/>
                  <a:ext cx="117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12AED2EF-607E-42E7-BBCD-ABA0D946887B}"/>
                    </a:ext>
                  </a:extLst>
                </p14:cNvPr>
                <p14:cNvContentPartPr/>
                <p14:nvPr/>
              </p14:nvContentPartPr>
              <p14:xfrm>
                <a:off x="5977483" y="109556"/>
                <a:ext cx="937440" cy="3178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12AED2EF-607E-42E7-BBCD-ABA0D946887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959843" y="91916"/>
                  <a:ext cx="97308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2952FD2A-FBC9-472C-B268-58829C3F2E5C}"/>
                    </a:ext>
                  </a:extLst>
                </p14:cNvPr>
                <p14:cNvContentPartPr/>
                <p14:nvPr/>
              </p14:nvContentPartPr>
              <p14:xfrm>
                <a:off x="6796483" y="196316"/>
                <a:ext cx="702720" cy="1692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2952FD2A-FBC9-472C-B268-58829C3F2E5C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778843" y="178676"/>
                  <a:ext cx="7383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C3BDF1F-7482-4BB3-92B7-1F10929CEEEB}"/>
                    </a:ext>
                  </a:extLst>
                </p14:cNvPr>
                <p14:cNvContentPartPr/>
                <p14:nvPr/>
              </p14:nvContentPartPr>
              <p14:xfrm>
                <a:off x="7811683" y="98036"/>
                <a:ext cx="557640" cy="320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C3BDF1F-7482-4BB3-92B7-1F10929CEEE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794043" y="80396"/>
                  <a:ext cx="5932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1A53A108-6C5D-4DF3-9CF0-93B55E1646C0}"/>
                    </a:ext>
                  </a:extLst>
                </p14:cNvPr>
                <p14:cNvContentPartPr/>
                <p14:nvPr/>
              </p14:nvContentPartPr>
              <p14:xfrm>
                <a:off x="8262403" y="213596"/>
                <a:ext cx="398160" cy="1692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1A53A108-6C5D-4DF3-9CF0-93B55E1646C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244763" y="195596"/>
                  <a:ext cx="43380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50EE654-F6C2-489B-BB22-87E1BD4C811A}"/>
              </a:ext>
            </a:extLst>
          </p:cNvPr>
          <p:cNvGrpSpPr/>
          <p:nvPr/>
        </p:nvGrpSpPr>
        <p:grpSpPr>
          <a:xfrm>
            <a:off x="8024490" y="3443400"/>
            <a:ext cx="1757520" cy="407520"/>
            <a:chOff x="8024490" y="3443400"/>
            <a:chExt cx="1757520" cy="40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F14DB27-0E8B-4D3D-ADEA-65BCBE424C73}"/>
                    </a:ext>
                  </a:extLst>
                </p14:cNvPr>
                <p14:cNvContentPartPr/>
                <p14:nvPr/>
              </p14:nvContentPartPr>
              <p14:xfrm>
                <a:off x="8024490" y="3605760"/>
                <a:ext cx="39960" cy="2451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F14DB27-0E8B-4D3D-ADEA-65BCBE424C73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006490" y="3588120"/>
                  <a:ext cx="7560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47ADD97B-B4B6-4AA1-B827-2248FFC3C285}"/>
                    </a:ext>
                  </a:extLst>
                </p14:cNvPr>
                <p14:cNvContentPartPr/>
                <p14:nvPr/>
              </p14:nvContentPartPr>
              <p14:xfrm>
                <a:off x="8030970" y="3575520"/>
                <a:ext cx="110880" cy="1447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47ADD97B-B4B6-4AA1-B827-2248FFC3C28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012970" y="3557880"/>
                  <a:ext cx="1465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C7CDBCBE-E643-4314-9EE8-AAEE69F7DAE2}"/>
                    </a:ext>
                  </a:extLst>
                </p14:cNvPr>
                <p14:cNvContentPartPr/>
                <p14:nvPr/>
              </p14:nvContentPartPr>
              <p14:xfrm>
                <a:off x="8184330" y="3599280"/>
                <a:ext cx="347760" cy="1609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C7CDBCBE-E643-4314-9EE8-AAEE69F7DAE2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166690" y="3581640"/>
                  <a:ext cx="3834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2C9F2D78-805B-4DF4-8D84-4A3F76F3E7F0}"/>
                    </a:ext>
                  </a:extLst>
                </p14:cNvPr>
                <p14:cNvContentPartPr/>
                <p14:nvPr/>
              </p14:nvContentPartPr>
              <p14:xfrm>
                <a:off x="8581770" y="3499920"/>
                <a:ext cx="354240" cy="279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2C9F2D78-805B-4DF4-8D84-4A3F76F3E7F0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563770" y="3482280"/>
                  <a:ext cx="38988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6B009865-245F-4FFE-BA5D-F49D0BD2C328}"/>
                    </a:ext>
                  </a:extLst>
                </p14:cNvPr>
                <p14:cNvContentPartPr/>
                <p14:nvPr/>
              </p14:nvContentPartPr>
              <p14:xfrm>
                <a:off x="8973090" y="3443400"/>
                <a:ext cx="189000" cy="3301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6B009865-245F-4FFE-BA5D-F49D0BD2C328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955090" y="3425760"/>
                  <a:ext cx="22464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332E47D-88A4-44FA-81F7-8F30501D90FE}"/>
                    </a:ext>
                  </a:extLst>
                </p14:cNvPr>
                <p14:cNvContentPartPr/>
                <p14:nvPr/>
              </p14:nvContentPartPr>
              <p14:xfrm>
                <a:off x="9103410" y="3598560"/>
                <a:ext cx="25452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332E47D-88A4-44FA-81F7-8F30501D90FE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085410" y="3580560"/>
                  <a:ext cx="2901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17CD761F-84AC-4645-9342-5FBE7486E6FA}"/>
                    </a:ext>
                  </a:extLst>
                </p14:cNvPr>
                <p14:cNvContentPartPr/>
                <p14:nvPr/>
              </p14:nvContentPartPr>
              <p14:xfrm>
                <a:off x="9290970" y="3520080"/>
                <a:ext cx="291240" cy="2347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17CD761F-84AC-4645-9342-5FBE7486E6F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273330" y="3502080"/>
                  <a:ext cx="3268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2DDAF5F2-1E14-45BB-A20F-73770282964F}"/>
                    </a:ext>
                  </a:extLst>
                </p14:cNvPr>
                <p14:cNvContentPartPr/>
                <p14:nvPr/>
              </p14:nvContentPartPr>
              <p14:xfrm>
                <a:off x="9597330" y="3622320"/>
                <a:ext cx="184680" cy="1321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2DDAF5F2-1E14-45BB-A20F-73770282964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579690" y="3604320"/>
                  <a:ext cx="220320" cy="16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BA410A2-8397-4671-92F6-4731D3101211}"/>
              </a:ext>
            </a:extLst>
          </p:cNvPr>
          <p:cNvGrpSpPr/>
          <p:nvPr/>
        </p:nvGrpSpPr>
        <p:grpSpPr>
          <a:xfrm>
            <a:off x="956970" y="5421960"/>
            <a:ext cx="228960" cy="173880"/>
            <a:chOff x="956970" y="5421960"/>
            <a:chExt cx="22896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D1415C6E-92E6-4C3A-856C-3BA3E0CAFECB}"/>
                    </a:ext>
                  </a:extLst>
                </p14:cNvPr>
                <p14:cNvContentPartPr/>
                <p14:nvPr/>
              </p14:nvContentPartPr>
              <p14:xfrm>
                <a:off x="956970" y="5456880"/>
                <a:ext cx="108360" cy="1389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D1415C6E-92E6-4C3A-856C-3BA3E0CAFEC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39330" y="5438880"/>
                  <a:ext cx="144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0A13A91-C88F-4577-953A-550836AB00E6}"/>
                    </a:ext>
                  </a:extLst>
                </p14:cNvPr>
                <p14:cNvContentPartPr/>
                <p14:nvPr/>
              </p14:nvContentPartPr>
              <p14:xfrm>
                <a:off x="996570" y="5421960"/>
                <a:ext cx="71280" cy="1591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0A13A91-C88F-4577-953A-550836AB00E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978930" y="5404320"/>
                  <a:ext cx="1069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C6E9857-FC77-463A-89B8-B91A72BEE419}"/>
                    </a:ext>
                  </a:extLst>
                </p14:cNvPr>
                <p14:cNvContentPartPr/>
                <p14:nvPr/>
              </p14:nvContentPartPr>
              <p14:xfrm>
                <a:off x="991890" y="5472360"/>
                <a:ext cx="194040" cy="756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C6E9857-FC77-463A-89B8-B91A72BEE41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73890" y="5454360"/>
                  <a:ext cx="229680" cy="11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093DC6C-7361-4DB2-8E4A-FF1A33366FFF}"/>
              </a:ext>
            </a:extLst>
          </p:cNvPr>
          <p:cNvGrpSpPr/>
          <p:nvPr/>
        </p:nvGrpSpPr>
        <p:grpSpPr>
          <a:xfrm>
            <a:off x="2193930" y="5316120"/>
            <a:ext cx="251280" cy="198360"/>
            <a:chOff x="2193930" y="5316120"/>
            <a:chExt cx="251280" cy="19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8F845EF-9E55-494F-9EAB-36FD7C03BA2F}"/>
                    </a:ext>
                  </a:extLst>
                </p14:cNvPr>
                <p14:cNvContentPartPr/>
                <p14:nvPr/>
              </p14:nvContentPartPr>
              <p14:xfrm>
                <a:off x="2232090" y="5325840"/>
                <a:ext cx="135000" cy="1137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8F845EF-9E55-494F-9EAB-36FD7C03BA2F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214090" y="5307840"/>
                  <a:ext cx="1706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7950F1A8-77AA-481A-8CD2-60E100987081}"/>
                    </a:ext>
                  </a:extLst>
                </p14:cNvPr>
                <p14:cNvContentPartPr/>
                <p14:nvPr/>
              </p14:nvContentPartPr>
              <p14:xfrm>
                <a:off x="2193930" y="5316120"/>
                <a:ext cx="170280" cy="1983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7950F1A8-77AA-481A-8CD2-60E10098708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176290" y="5298480"/>
                  <a:ext cx="2059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ACFD747-C86C-4E1C-8711-0FCB74E19299}"/>
                    </a:ext>
                  </a:extLst>
                </p14:cNvPr>
                <p14:cNvContentPartPr/>
                <p14:nvPr/>
              </p14:nvContentPartPr>
              <p14:xfrm>
                <a:off x="2201490" y="5384520"/>
                <a:ext cx="243720" cy="835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ACFD747-C86C-4E1C-8711-0FCB74E1929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183490" y="5366520"/>
                  <a:ext cx="279360" cy="119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489839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A1598836-3232-475A-9675-894196C5B2EF}"/>
              </a:ext>
            </a:extLst>
          </p:cNvPr>
          <p:cNvGrpSpPr/>
          <p:nvPr/>
        </p:nvGrpSpPr>
        <p:grpSpPr>
          <a:xfrm>
            <a:off x="555960" y="810840"/>
            <a:ext cx="695160" cy="446040"/>
            <a:chOff x="555960" y="810840"/>
            <a:chExt cx="695160" cy="44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C9531FC-8651-483F-861D-5F7D267571A3}"/>
                    </a:ext>
                  </a:extLst>
                </p14:cNvPr>
                <p14:cNvContentPartPr/>
                <p14:nvPr/>
              </p14:nvContentPartPr>
              <p14:xfrm>
                <a:off x="726600" y="962400"/>
                <a:ext cx="55440" cy="2944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C9531FC-8651-483F-861D-5F7D267571A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08960" y="944400"/>
                  <a:ext cx="910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92041E77-EF83-47C3-83B9-60704E9A66A3}"/>
                    </a:ext>
                  </a:extLst>
                </p14:cNvPr>
                <p14:cNvContentPartPr/>
                <p14:nvPr/>
              </p14:nvContentPartPr>
              <p14:xfrm>
                <a:off x="555960" y="810840"/>
                <a:ext cx="695160" cy="3574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92041E77-EF83-47C3-83B9-60704E9A66A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37960" y="792840"/>
                  <a:ext cx="730800" cy="39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EF870D8-4330-482F-8536-5E4BAEED4514}"/>
              </a:ext>
            </a:extLst>
          </p:cNvPr>
          <p:cNvGrpSpPr/>
          <p:nvPr/>
        </p:nvGrpSpPr>
        <p:grpSpPr>
          <a:xfrm>
            <a:off x="7874400" y="596280"/>
            <a:ext cx="1654920" cy="941040"/>
            <a:chOff x="7874400" y="596280"/>
            <a:chExt cx="1654920" cy="94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63327D7-228E-4F97-8F39-E82D9D86A19F}"/>
                    </a:ext>
                  </a:extLst>
                </p14:cNvPr>
                <p14:cNvContentPartPr/>
                <p14:nvPr/>
              </p14:nvContentPartPr>
              <p14:xfrm>
                <a:off x="7874400" y="604200"/>
                <a:ext cx="496080" cy="9331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63327D7-228E-4F97-8F39-E82D9D86A19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856760" y="586200"/>
                  <a:ext cx="531720" cy="9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835F551-110A-48C5-B340-A6396A61BDC1}"/>
                    </a:ext>
                  </a:extLst>
                </p14:cNvPr>
                <p14:cNvContentPartPr/>
                <p14:nvPr/>
              </p14:nvContentPartPr>
              <p14:xfrm>
                <a:off x="8729760" y="596280"/>
                <a:ext cx="274680" cy="3902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835F551-110A-48C5-B340-A6396A61BDC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711760" y="578640"/>
                  <a:ext cx="31032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B0E8018-EB72-42E8-8633-E48AD5D2DF3F}"/>
                    </a:ext>
                  </a:extLst>
                </p14:cNvPr>
                <p14:cNvContentPartPr/>
                <p14:nvPr/>
              </p14:nvContentPartPr>
              <p14:xfrm>
                <a:off x="9048360" y="879960"/>
                <a:ext cx="59040" cy="241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B0E8018-EB72-42E8-8633-E48AD5D2DF3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9030720" y="862320"/>
                  <a:ext cx="946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AB8FC23C-A030-4753-991D-299573D1FDAD}"/>
                    </a:ext>
                  </a:extLst>
                </p14:cNvPr>
                <p14:cNvContentPartPr/>
                <p14:nvPr/>
              </p14:nvContentPartPr>
              <p14:xfrm>
                <a:off x="9244200" y="672960"/>
                <a:ext cx="285120" cy="3344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AB8FC23C-A030-4753-991D-299573D1FDA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9226560" y="654960"/>
                  <a:ext cx="32076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B0B6574-BB70-4F96-99F5-2199DD5698B0}"/>
                    </a:ext>
                  </a:extLst>
                </p14:cNvPr>
                <p14:cNvContentPartPr/>
                <p14:nvPr/>
              </p14:nvContentPartPr>
              <p14:xfrm>
                <a:off x="9212880" y="1060680"/>
                <a:ext cx="145080" cy="723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B0B6574-BB70-4F96-99F5-2199DD5698B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195240" y="1043040"/>
                  <a:ext cx="180720" cy="10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22A8494-8131-4CB6-A815-6A12D76C17F4}"/>
                  </a:ext>
                </a:extLst>
              </p14:cNvPr>
              <p14:cNvContentPartPr/>
              <p14:nvPr/>
            </p14:nvContentPartPr>
            <p14:xfrm>
              <a:off x="1374960" y="1796520"/>
              <a:ext cx="346320" cy="313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22A8494-8131-4CB6-A815-6A12D76C17F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56960" y="1778520"/>
                <a:ext cx="381960" cy="34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" name="Group 24">
            <a:extLst>
              <a:ext uri="{FF2B5EF4-FFF2-40B4-BE49-F238E27FC236}">
                <a16:creationId xmlns:a16="http://schemas.microsoft.com/office/drawing/2014/main" id="{E9931ED0-0C7D-449A-8898-A33F5CCDB7CF}"/>
              </a:ext>
            </a:extLst>
          </p:cNvPr>
          <p:cNvGrpSpPr/>
          <p:nvPr/>
        </p:nvGrpSpPr>
        <p:grpSpPr>
          <a:xfrm>
            <a:off x="2109720" y="1828920"/>
            <a:ext cx="165960" cy="152640"/>
            <a:chOff x="2109720" y="1828920"/>
            <a:chExt cx="165960" cy="15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9905AD73-0D71-4941-BF67-BB1A1178D6EB}"/>
                    </a:ext>
                  </a:extLst>
                </p14:cNvPr>
                <p14:cNvContentPartPr/>
                <p14:nvPr/>
              </p14:nvContentPartPr>
              <p14:xfrm>
                <a:off x="2109720" y="1828920"/>
                <a:ext cx="165960" cy="24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9905AD73-0D71-4941-BF67-BB1A1178D6E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091720" y="1810920"/>
                  <a:ext cx="2016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E193AC3-88CA-4BA1-89CA-2AD78D815924}"/>
                    </a:ext>
                  </a:extLst>
                </p14:cNvPr>
                <p14:cNvContentPartPr/>
                <p14:nvPr/>
              </p14:nvContentPartPr>
              <p14:xfrm>
                <a:off x="2141760" y="1949880"/>
                <a:ext cx="107280" cy="316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E193AC3-88CA-4BA1-89CA-2AD78D81592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124120" y="1932240"/>
                  <a:ext cx="1429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3AFA786-5DF2-4345-8604-983EA09A0BFE}"/>
              </a:ext>
            </a:extLst>
          </p:cNvPr>
          <p:cNvGrpSpPr/>
          <p:nvPr/>
        </p:nvGrpSpPr>
        <p:grpSpPr>
          <a:xfrm>
            <a:off x="2780400" y="1410600"/>
            <a:ext cx="2657520" cy="924480"/>
            <a:chOff x="2780400" y="1410600"/>
            <a:chExt cx="2657520" cy="92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5C7562CA-D107-416F-9ABA-6B8861DFC9E2}"/>
                    </a:ext>
                  </a:extLst>
                </p14:cNvPr>
                <p14:cNvContentPartPr/>
                <p14:nvPr/>
              </p14:nvContentPartPr>
              <p14:xfrm>
                <a:off x="2780400" y="1543440"/>
                <a:ext cx="205560" cy="6829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5C7562CA-D107-416F-9ABA-6B8861DFC9E2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762760" y="1525800"/>
                  <a:ext cx="241200" cy="71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9CA0CF15-3B41-4D6B-87D7-10C28CB6BCA3}"/>
                    </a:ext>
                  </a:extLst>
                </p14:cNvPr>
                <p14:cNvContentPartPr/>
                <p14:nvPr/>
              </p14:nvContentPartPr>
              <p14:xfrm>
                <a:off x="3249120" y="1678440"/>
                <a:ext cx="201600" cy="4140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9CA0CF15-3B41-4D6B-87D7-10C28CB6BCA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231480" y="1660440"/>
                  <a:ext cx="23724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DD153187-9A7A-4214-92D5-CED6CC5B6D2C}"/>
                    </a:ext>
                  </a:extLst>
                </p14:cNvPr>
                <p14:cNvContentPartPr/>
                <p14:nvPr/>
              </p14:nvContentPartPr>
              <p14:xfrm>
                <a:off x="3435960" y="2057520"/>
                <a:ext cx="259560" cy="1332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DD153187-9A7A-4214-92D5-CED6CC5B6D2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417960" y="2039520"/>
                  <a:ext cx="2952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16A52D41-C497-48D3-8093-C6E05365C0C0}"/>
                    </a:ext>
                  </a:extLst>
                </p14:cNvPr>
                <p14:cNvContentPartPr/>
                <p14:nvPr/>
              </p14:nvContentPartPr>
              <p14:xfrm>
                <a:off x="3550440" y="1531920"/>
                <a:ext cx="252000" cy="2869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16A52D41-C497-48D3-8093-C6E05365C0C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532440" y="1513920"/>
                  <a:ext cx="2876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56B0DF7-B3A0-46E6-9538-F163FF0F39DE}"/>
                    </a:ext>
                  </a:extLst>
                </p14:cNvPr>
                <p14:cNvContentPartPr/>
                <p14:nvPr/>
              </p14:nvContentPartPr>
              <p14:xfrm>
                <a:off x="3596880" y="1675560"/>
                <a:ext cx="238680" cy="806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56B0DF7-B3A0-46E6-9538-F163FF0F39D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578880" y="1657920"/>
                  <a:ext cx="2743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B696DD9-2E8A-4BE0-B408-D240B0F1A099}"/>
                    </a:ext>
                  </a:extLst>
                </p14:cNvPr>
                <p14:cNvContentPartPr/>
                <p14:nvPr/>
              </p14:nvContentPartPr>
              <p14:xfrm>
                <a:off x="4123560" y="1905600"/>
                <a:ext cx="249120" cy="806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B696DD9-2E8A-4BE0-B408-D240B0F1A09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105920" y="1887600"/>
                  <a:ext cx="2847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160A0FDF-80FF-49BA-9BF6-710B1CD3740D}"/>
                    </a:ext>
                  </a:extLst>
                </p14:cNvPr>
                <p14:cNvContentPartPr/>
                <p14:nvPr/>
              </p14:nvContentPartPr>
              <p14:xfrm>
                <a:off x="4252440" y="1797600"/>
                <a:ext cx="57240" cy="3607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160A0FDF-80FF-49BA-9BF6-710B1CD3740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234440" y="1779960"/>
                  <a:ext cx="9288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6E1AFD7-8164-4AE1-81A3-86C6A06FD46E}"/>
                    </a:ext>
                  </a:extLst>
                </p14:cNvPr>
                <p14:cNvContentPartPr/>
                <p14:nvPr/>
              </p14:nvContentPartPr>
              <p14:xfrm>
                <a:off x="4660320" y="1529760"/>
                <a:ext cx="190440" cy="5727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6E1AFD7-8164-4AE1-81A3-86C6A06FD46E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642320" y="1512120"/>
                  <a:ext cx="226080" cy="60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FE2A1AD-51AE-4E1D-8FD2-8B43AAB291EB}"/>
                    </a:ext>
                  </a:extLst>
                </p14:cNvPr>
                <p14:cNvContentPartPr/>
                <p14:nvPr/>
              </p14:nvContentPartPr>
              <p14:xfrm>
                <a:off x="4806480" y="2058240"/>
                <a:ext cx="200880" cy="2509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FE2A1AD-51AE-4E1D-8FD2-8B43AAB291E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788840" y="2040240"/>
                  <a:ext cx="23652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AA076F1-F76D-47D7-B869-73CC5F5297B7}"/>
                    </a:ext>
                  </a:extLst>
                </p14:cNvPr>
                <p14:cNvContentPartPr/>
                <p14:nvPr/>
              </p14:nvContentPartPr>
              <p14:xfrm>
                <a:off x="5004480" y="1436880"/>
                <a:ext cx="241560" cy="3214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AA076F1-F76D-47D7-B869-73CC5F5297B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986480" y="1418880"/>
                  <a:ext cx="27720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75964D7-3124-443E-835B-C35BB04720C6}"/>
                    </a:ext>
                  </a:extLst>
                </p14:cNvPr>
                <p14:cNvContentPartPr/>
                <p14:nvPr/>
              </p14:nvContentPartPr>
              <p14:xfrm>
                <a:off x="5008080" y="1632000"/>
                <a:ext cx="118440" cy="1008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75964D7-3124-443E-835B-C35BB04720C6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990440" y="1614360"/>
                  <a:ext cx="1540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C287CFE-D595-41DD-905B-DFEE07D419EA}"/>
                    </a:ext>
                  </a:extLst>
                </p14:cNvPr>
                <p14:cNvContentPartPr/>
                <p14:nvPr/>
              </p14:nvContentPartPr>
              <p14:xfrm>
                <a:off x="5074320" y="1410600"/>
                <a:ext cx="363600" cy="9244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C287CFE-D595-41DD-905B-DFEE07D419E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056680" y="1392960"/>
                  <a:ext cx="399240" cy="96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2F20ACA-38E2-421A-89DD-87DD77D65E03}"/>
              </a:ext>
            </a:extLst>
          </p:cNvPr>
          <p:cNvGrpSpPr/>
          <p:nvPr/>
        </p:nvGrpSpPr>
        <p:grpSpPr>
          <a:xfrm>
            <a:off x="5783880" y="1337880"/>
            <a:ext cx="3870000" cy="1142280"/>
            <a:chOff x="5783880" y="1337880"/>
            <a:chExt cx="3870000" cy="114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B5FA773-733A-47BE-B51F-9E07C95906C3}"/>
                    </a:ext>
                  </a:extLst>
                </p14:cNvPr>
                <p14:cNvContentPartPr/>
                <p14:nvPr/>
              </p14:nvContentPartPr>
              <p14:xfrm>
                <a:off x="5783880" y="1786440"/>
                <a:ext cx="267120" cy="410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B5FA773-733A-47BE-B51F-9E07C95906C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765880" y="1768440"/>
                  <a:ext cx="3027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B66D9C3-A986-4AF4-9F35-5DDDA82BB8F0}"/>
                    </a:ext>
                  </a:extLst>
                </p14:cNvPr>
                <p14:cNvContentPartPr/>
                <p14:nvPr/>
              </p14:nvContentPartPr>
              <p14:xfrm>
                <a:off x="5811240" y="1925400"/>
                <a:ext cx="235800" cy="853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B66D9C3-A986-4AF4-9F35-5DDDA82BB8F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793600" y="1907400"/>
                  <a:ext cx="271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D60CBC16-F168-4131-9129-1B4733513C91}"/>
                    </a:ext>
                  </a:extLst>
                </p14:cNvPr>
                <p14:cNvContentPartPr/>
                <p14:nvPr/>
              </p14:nvContentPartPr>
              <p14:xfrm>
                <a:off x="6289320" y="1445520"/>
                <a:ext cx="219240" cy="799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D60CBC16-F168-4131-9129-1B4733513C9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271680" y="1427520"/>
                  <a:ext cx="254880" cy="83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27DB2C98-098B-48E1-888D-31C0F010502D}"/>
                    </a:ext>
                  </a:extLst>
                </p14:cNvPr>
                <p14:cNvContentPartPr/>
                <p14:nvPr/>
              </p14:nvContentPartPr>
              <p14:xfrm>
                <a:off x="6657960" y="1659360"/>
                <a:ext cx="33120" cy="3549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27DB2C98-098B-48E1-888D-31C0F010502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640320" y="1641720"/>
                  <a:ext cx="6876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83448CAC-FFBB-4EBF-937D-A9EE4EA403C4}"/>
                    </a:ext>
                  </a:extLst>
                </p14:cNvPr>
                <p14:cNvContentPartPr/>
                <p14:nvPr/>
              </p14:nvContentPartPr>
              <p14:xfrm>
                <a:off x="6679560" y="1695360"/>
                <a:ext cx="158400" cy="1357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83448CAC-FFBB-4EBF-937D-A9EE4EA403C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661920" y="1677360"/>
                  <a:ext cx="194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3AB2BE13-0E67-4C92-9FC4-A42AEDA90F88}"/>
                    </a:ext>
                  </a:extLst>
                </p14:cNvPr>
                <p14:cNvContentPartPr/>
                <p14:nvPr/>
              </p14:nvContentPartPr>
              <p14:xfrm>
                <a:off x="6736080" y="2004600"/>
                <a:ext cx="208800" cy="1641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3AB2BE13-0E67-4C92-9FC4-A42AEDA90F88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718080" y="1986960"/>
                  <a:ext cx="2444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48626B9-54AA-46B1-8B2C-E932E65202C6}"/>
                    </a:ext>
                  </a:extLst>
                </p14:cNvPr>
                <p14:cNvContentPartPr/>
                <p14:nvPr/>
              </p14:nvContentPartPr>
              <p14:xfrm>
                <a:off x="7122360" y="1847640"/>
                <a:ext cx="274680" cy="684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48626B9-54AA-46B1-8B2C-E932E65202C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104720" y="1830000"/>
                  <a:ext cx="3103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D6A5F50-9FE3-471A-9454-51D1190F6613}"/>
                    </a:ext>
                  </a:extLst>
                </p14:cNvPr>
                <p14:cNvContentPartPr/>
                <p14:nvPr/>
              </p14:nvContentPartPr>
              <p14:xfrm>
                <a:off x="7224600" y="1713360"/>
                <a:ext cx="24840" cy="4640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D6A5F50-9FE3-471A-9454-51D1190F6613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7206600" y="1695720"/>
                  <a:ext cx="60480" cy="49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F2A73C28-6114-42E7-99D5-2AE8AA6B0A18}"/>
                    </a:ext>
                  </a:extLst>
                </p14:cNvPr>
                <p14:cNvContentPartPr/>
                <p14:nvPr/>
              </p14:nvContentPartPr>
              <p14:xfrm>
                <a:off x="7568040" y="1580160"/>
                <a:ext cx="197640" cy="4791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F2A73C28-6114-42E7-99D5-2AE8AA6B0A1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7550040" y="1562160"/>
                  <a:ext cx="233280" cy="51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B38D65AA-83D2-43AD-B51A-210DE701B47F}"/>
                    </a:ext>
                  </a:extLst>
                </p14:cNvPr>
                <p14:cNvContentPartPr/>
                <p14:nvPr/>
              </p14:nvContentPartPr>
              <p14:xfrm>
                <a:off x="7722120" y="1967520"/>
                <a:ext cx="224640" cy="2592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B38D65AA-83D2-43AD-B51A-210DE701B47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704480" y="1949520"/>
                  <a:ext cx="2602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3CA5566C-131F-4543-9120-9B8CA2079C1E}"/>
                    </a:ext>
                  </a:extLst>
                </p14:cNvPr>
                <p14:cNvContentPartPr/>
                <p14:nvPr/>
              </p14:nvContentPartPr>
              <p14:xfrm>
                <a:off x="7835520" y="1499520"/>
                <a:ext cx="288360" cy="9806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3CA5566C-131F-4543-9120-9B8CA2079C1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817880" y="1481880"/>
                  <a:ext cx="324000" cy="10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C0D8D6D-16F4-4893-96B4-287868A55217}"/>
                    </a:ext>
                  </a:extLst>
                </p14:cNvPr>
                <p14:cNvContentPartPr/>
                <p14:nvPr/>
              </p14:nvContentPartPr>
              <p14:xfrm>
                <a:off x="8206680" y="1554960"/>
                <a:ext cx="192240" cy="1735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C0D8D6D-16F4-4893-96B4-287868A55217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188680" y="1536960"/>
                  <a:ext cx="2278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CAC9428-062F-4F3C-967F-54853BF938F8}"/>
                    </a:ext>
                  </a:extLst>
                </p14:cNvPr>
                <p14:cNvContentPartPr/>
                <p14:nvPr/>
              </p14:nvContentPartPr>
              <p14:xfrm>
                <a:off x="8508360" y="1924320"/>
                <a:ext cx="228240" cy="468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CAC9428-062F-4F3C-967F-54853BF938F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490360" y="1906680"/>
                  <a:ext cx="2638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6137B003-86D3-4785-A13C-3B76680DD70B}"/>
                    </a:ext>
                  </a:extLst>
                </p14:cNvPr>
                <p14:cNvContentPartPr/>
                <p14:nvPr/>
              </p14:nvContentPartPr>
              <p14:xfrm>
                <a:off x="8499720" y="2094600"/>
                <a:ext cx="220680" cy="475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6137B003-86D3-4785-A13C-3B76680DD70B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482080" y="2076960"/>
                  <a:ext cx="2563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E4FBC075-2A6C-47C4-9158-3290C2C16036}"/>
                    </a:ext>
                  </a:extLst>
                </p14:cNvPr>
                <p14:cNvContentPartPr/>
                <p14:nvPr/>
              </p14:nvContentPartPr>
              <p14:xfrm>
                <a:off x="8967360" y="1656480"/>
                <a:ext cx="353880" cy="4226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E4FBC075-2A6C-47C4-9158-3290C2C16036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949360" y="1638480"/>
                  <a:ext cx="389520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E7D55C97-AC34-434E-98F2-173C894BD7D7}"/>
                    </a:ext>
                  </a:extLst>
                </p14:cNvPr>
                <p14:cNvContentPartPr/>
                <p14:nvPr/>
              </p14:nvContentPartPr>
              <p14:xfrm>
                <a:off x="8968080" y="1844040"/>
                <a:ext cx="239760" cy="2584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E7D55C97-AC34-434E-98F2-173C894BD7D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950080" y="1826040"/>
                  <a:ext cx="27540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C29506B6-7F7F-4BEF-BCD8-339302D2484C}"/>
                    </a:ext>
                  </a:extLst>
                </p14:cNvPr>
                <p14:cNvContentPartPr/>
                <p14:nvPr/>
              </p14:nvContentPartPr>
              <p14:xfrm>
                <a:off x="9139080" y="2002080"/>
                <a:ext cx="127080" cy="1810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C29506B6-7F7F-4BEF-BCD8-339302D2484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121440" y="1984080"/>
                  <a:ext cx="1627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3D60FF6-166B-4DAC-81B3-45CAEB294EDB}"/>
                    </a:ext>
                  </a:extLst>
                </p14:cNvPr>
                <p14:cNvContentPartPr/>
                <p14:nvPr/>
              </p14:nvContentPartPr>
              <p14:xfrm>
                <a:off x="9307560" y="2110800"/>
                <a:ext cx="320040" cy="1404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3D60FF6-166B-4DAC-81B3-45CAEB294EDB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289920" y="2092800"/>
                  <a:ext cx="3556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6BF5AC1-FFE8-4DE0-85C8-CD3A8F743571}"/>
                    </a:ext>
                  </a:extLst>
                </p14:cNvPr>
                <p14:cNvContentPartPr/>
                <p14:nvPr/>
              </p14:nvContentPartPr>
              <p14:xfrm>
                <a:off x="9438960" y="1337880"/>
                <a:ext cx="214920" cy="2142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6BF5AC1-FFE8-4DE0-85C8-CD3A8F74357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421320" y="1320240"/>
                  <a:ext cx="250560" cy="24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C85230D7-D1C3-47CB-B077-D0A8B4D63A95}"/>
              </a:ext>
            </a:extLst>
          </p:cNvPr>
          <p:cNvGrpSpPr/>
          <p:nvPr/>
        </p:nvGrpSpPr>
        <p:grpSpPr>
          <a:xfrm>
            <a:off x="168137" y="2384849"/>
            <a:ext cx="9586440" cy="1759320"/>
            <a:chOff x="168137" y="2384849"/>
            <a:chExt cx="9586440" cy="175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3B647EBC-4DC9-48CF-8501-5E8503F16C73}"/>
                    </a:ext>
                  </a:extLst>
                </p14:cNvPr>
                <p14:cNvContentPartPr/>
                <p14:nvPr/>
              </p14:nvContentPartPr>
              <p14:xfrm>
                <a:off x="449297" y="2714609"/>
                <a:ext cx="13680" cy="2300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3B647EBC-4DC9-48CF-8501-5E8503F16C7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31657" y="2696609"/>
                  <a:ext cx="4932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F68F2F6-9A0A-4034-95D2-2611A147EA13}"/>
                    </a:ext>
                  </a:extLst>
                </p14:cNvPr>
                <p14:cNvContentPartPr/>
                <p14:nvPr/>
              </p14:nvContentPartPr>
              <p14:xfrm>
                <a:off x="373337" y="2582849"/>
                <a:ext cx="447120" cy="2674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F68F2F6-9A0A-4034-95D2-2611A147EA1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55697" y="2564849"/>
                  <a:ext cx="48276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19CF45A-4088-45B0-A3E8-7DA2145732A3}"/>
                    </a:ext>
                  </a:extLst>
                </p14:cNvPr>
                <p14:cNvContentPartPr/>
                <p14:nvPr/>
              </p14:nvContentPartPr>
              <p14:xfrm>
                <a:off x="1288457" y="2654489"/>
                <a:ext cx="543600" cy="1612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19CF45A-4088-45B0-A3E8-7DA2145732A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270817" y="2636489"/>
                  <a:ext cx="579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E8D3FFEF-D0F5-42F7-9EBB-3D77E3E6A322}"/>
                    </a:ext>
                  </a:extLst>
                </p14:cNvPr>
                <p14:cNvContentPartPr/>
                <p14:nvPr/>
              </p14:nvContentPartPr>
              <p14:xfrm>
                <a:off x="1678697" y="2609849"/>
                <a:ext cx="1054440" cy="3762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E8D3FFEF-D0F5-42F7-9EBB-3D77E3E6A32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661057" y="2591849"/>
                  <a:ext cx="109008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10B2418E-3A51-4FEF-B51E-9EF6C0665540}"/>
                    </a:ext>
                  </a:extLst>
                </p14:cNvPr>
                <p14:cNvContentPartPr/>
                <p14:nvPr/>
              </p14:nvContentPartPr>
              <p14:xfrm>
                <a:off x="7955657" y="2472329"/>
                <a:ext cx="482760" cy="4021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10B2418E-3A51-4FEF-B51E-9EF6C0665540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938017" y="2454689"/>
                  <a:ext cx="518400" cy="4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B258D410-C8FA-4C19-BB8F-B08B835AE8B8}"/>
                    </a:ext>
                  </a:extLst>
                </p14:cNvPr>
                <p14:cNvContentPartPr/>
                <p14:nvPr/>
              </p14:nvContentPartPr>
              <p14:xfrm>
                <a:off x="8454617" y="2384849"/>
                <a:ext cx="479520" cy="3250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B258D410-C8FA-4C19-BB8F-B08B835AE8B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436977" y="2366849"/>
                  <a:ext cx="51516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7F05673-12DC-4506-8491-4FD360DDDBB0}"/>
                    </a:ext>
                  </a:extLst>
                </p14:cNvPr>
                <p14:cNvContentPartPr/>
                <p14:nvPr/>
              </p14:nvContentPartPr>
              <p14:xfrm>
                <a:off x="8956457" y="2392769"/>
                <a:ext cx="203400" cy="3103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7F05673-12DC-4506-8491-4FD360DDDBB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938817" y="2374769"/>
                  <a:ext cx="2390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81AA8DA-8790-4EE2-93AC-DE9454340B9A}"/>
                    </a:ext>
                  </a:extLst>
                </p14:cNvPr>
                <p14:cNvContentPartPr/>
                <p14:nvPr/>
              </p14:nvContentPartPr>
              <p14:xfrm>
                <a:off x="9112337" y="2528129"/>
                <a:ext cx="255600" cy="9540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81AA8DA-8790-4EE2-93AC-DE9454340B9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094337" y="2510129"/>
                  <a:ext cx="291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08ADFFD4-2E04-491C-B25E-2235B5554858}"/>
                    </a:ext>
                  </a:extLst>
                </p14:cNvPr>
                <p14:cNvContentPartPr/>
                <p14:nvPr/>
              </p14:nvContentPartPr>
              <p14:xfrm>
                <a:off x="9321857" y="2446409"/>
                <a:ext cx="432720" cy="2012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08ADFFD4-2E04-491C-B25E-2235B5554858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303857" y="2428769"/>
                  <a:ext cx="4683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EDECFB87-3F08-4432-A1AB-19700C1F529F}"/>
                    </a:ext>
                  </a:extLst>
                </p14:cNvPr>
                <p14:cNvContentPartPr/>
                <p14:nvPr/>
              </p14:nvContentPartPr>
              <p14:xfrm>
                <a:off x="168137" y="3229769"/>
                <a:ext cx="73080" cy="1112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EDECFB87-3F08-4432-A1AB-19700C1F529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50497" y="3212129"/>
                  <a:ext cx="1087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DFFE71EF-ADDF-4511-B725-EE0EAF503059}"/>
                    </a:ext>
                  </a:extLst>
                </p14:cNvPr>
                <p14:cNvContentPartPr/>
                <p14:nvPr/>
              </p14:nvContentPartPr>
              <p14:xfrm>
                <a:off x="179297" y="3144809"/>
                <a:ext cx="416880" cy="2775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DFFE71EF-ADDF-4511-B725-EE0EAF50305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61297" y="3126809"/>
                  <a:ext cx="45252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18D75CEF-362B-48AF-A564-9BCAC5BE84CA}"/>
                    </a:ext>
                  </a:extLst>
                </p14:cNvPr>
                <p14:cNvContentPartPr/>
                <p14:nvPr/>
              </p14:nvContentPartPr>
              <p14:xfrm>
                <a:off x="861497" y="3256049"/>
                <a:ext cx="288720" cy="925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18D75CEF-362B-48AF-A564-9BCAC5BE84C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43497" y="3238049"/>
                  <a:ext cx="3243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30A9F6C-0744-4235-A8AD-82C012F02D85}"/>
                    </a:ext>
                  </a:extLst>
                </p14:cNvPr>
                <p14:cNvContentPartPr/>
                <p14:nvPr/>
              </p14:nvContentPartPr>
              <p14:xfrm>
                <a:off x="1531097" y="3088289"/>
                <a:ext cx="276120" cy="4582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30A9F6C-0744-4235-A8AD-82C012F02D85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513097" y="3070289"/>
                  <a:ext cx="311760" cy="49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F7F0906D-D03C-49EA-8641-9B947BD78A70}"/>
                    </a:ext>
                  </a:extLst>
                </p14:cNvPr>
                <p14:cNvContentPartPr/>
                <p14:nvPr/>
              </p14:nvContentPartPr>
              <p14:xfrm>
                <a:off x="1774097" y="3235169"/>
                <a:ext cx="25560" cy="129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F7F0906D-D03C-49EA-8641-9B947BD78A70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756097" y="3217529"/>
                  <a:ext cx="612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DD8E3345-E87B-417C-914B-A8605C031A8D}"/>
                    </a:ext>
                  </a:extLst>
                </p14:cNvPr>
                <p14:cNvContentPartPr/>
                <p14:nvPr/>
              </p14:nvContentPartPr>
              <p14:xfrm>
                <a:off x="1854377" y="3265049"/>
                <a:ext cx="286920" cy="1159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DD8E3345-E87B-417C-914B-A8605C031A8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836737" y="3247049"/>
                  <a:ext cx="3225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C1D59C1-16AE-4466-B417-F2D42F29533B}"/>
                    </a:ext>
                  </a:extLst>
                </p14:cNvPr>
                <p14:cNvContentPartPr/>
                <p14:nvPr/>
              </p14:nvContentPartPr>
              <p14:xfrm>
                <a:off x="2163977" y="3089729"/>
                <a:ext cx="501120" cy="3729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C1D59C1-16AE-4466-B417-F2D42F29533B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145977" y="3071729"/>
                  <a:ext cx="53676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2277BC25-D5F0-44E1-BDF3-8A960105D35C}"/>
                    </a:ext>
                  </a:extLst>
                </p14:cNvPr>
                <p14:cNvContentPartPr/>
                <p14:nvPr/>
              </p14:nvContentPartPr>
              <p14:xfrm>
                <a:off x="3309857" y="3003329"/>
                <a:ext cx="129960" cy="3711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2277BC25-D5F0-44E1-BDF3-8A960105D35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292217" y="2985689"/>
                  <a:ext cx="16560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6FD61CE6-C37D-4EB1-B08F-DF035108F0CF}"/>
                    </a:ext>
                  </a:extLst>
                </p14:cNvPr>
                <p14:cNvContentPartPr/>
                <p14:nvPr/>
              </p14:nvContentPartPr>
              <p14:xfrm>
                <a:off x="3191777" y="2676449"/>
                <a:ext cx="500400" cy="1252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6FD61CE6-C37D-4EB1-B08F-DF035108F0C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173777" y="2658449"/>
                  <a:ext cx="5360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514FD72-7B17-411E-A986-B4C463F89F5C}"/>
                    </a:ext>
                  </a:extLst>
                </p14:cNvPr>
                <p14:cNvContentPartPr/>
                <p14:nvPr/>
              </p14:nvContentPartPr>
              <p14:xfrm>
                <a:off x="3717737" y="2649449"/>
                <a:ext cx="391680" cy="1375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514FD72-7B17-411E-A986-B4C463F89F5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699737" y="2631449"/>
                  <a:ext cx="4273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0C5B5DBD-F5C2-46A6-89EF-53B2A8B0AC57}"/>
                    </a:ext>
                  </a:extLst>
                </p14:cNvPr>
                <p14:cNvContentPartPr/>
                <p14:nvPr/>
              </p14:nvContentPartPr>
              <p14:xfrm>
                <a:off x="4015097" y="2554049"/>
                <a:ext cx="12960" cy="226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0C5B5DBD-F5C2-46A6-89EF-53B2A8B0AC5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997457" y="2536409"/>
                  <a:ext cx="486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B337523-C087-4150-ACEF-423B05CFF54D}"/>
                    </a:ext>
                  </a:extLst>
                </p14:cNvPr>
                <p14:cNvContentPartPr/>
                <p14:nvPr/>
              </p14:nvContentPartPr>
              <p14:xfrm>
                <a:off x="4087817" y="2456489"/>
                <a:ext cx="831240" cy="3740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B337523-C087-4150-ACEF-423B05CFF54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069817" y="2438849"/>
                  <a:ext cx="86688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5514D48-B700-47F1-9524-0B96020D06E2}"/>
                    </a:ext>
                  </a:extLst>
                </p14:cNvPr>
                <p14:cNvContentPartPr/>
                <p14:nvPr/>
              </p14:nvContentPartPr>
              <p14:xfrm>
                <a:off x="5400017" y="2447489"/>
                <a:ext cx="538560" cy="5223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5514D48-B700-47F1-9524-0B96020D06E2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382377" y="2429849"/>
                  <a:ext cx="574200" cy="55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0CD0AAA6-1876-4953-AEE4-312517AA31C4}"/>
                    </a:ext>
                  </a:extLst>
                </p14:cNvPr>
                <p14:cNvContentPartPr/>
                <p14:nvPr/>
              </p14:nvContentPartPr>
              <p14:xfrm>
                <a:off x="6213977" y="2452169"/>
                <a:ext cx="772200" cy="4968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0CD0AAA6-1876-4953-AEE4-312517AA31C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196337" y="2434529"/>
                  <a:ext cx="807840" cy="53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873E1BB7-D873-4CDB-8D22-BD2BEDC7315E}"/>
                    </a:ext>
                  </a:extLst>
                </p14:cNvPr>
                <p14:cNvContentPartPr/>
                <p14:nvPr/>
              </p14:nvContentPartPr>
              <p14:xfrm>
                <a:off x="6912737" y="2655569"/>
                <a:ext cx="223920" cy="860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873E1BB7-D873-4CDB-8D22-BD2BEDC7315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894737" y="2637569"/>
                  <a:ext cx="2595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C5D1DA09-21BE-4E38-94EF-52B742F62172}"/>
                    </a:ext>
                  </a:extLst>
                </p14:cNvPr>
                <p14:cNvContentPartPr/>
                <p14:nvPr/>
              </p14:nvContentPartPr>
              <p14:xfrm>
                <a:off x="7150697" y="2572769"/>
                <a:ext cx="36720" cy="439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C5D1DA09-21BE-4E38-94EF-52B742F6217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133057" y="2554769"/>
                  <a:ext cx="723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83F45B94-AD49-4C5B-B7A7-E66CA39CA130}"/>
                    </a:ext>
                  </a:extLst>
                </p14:cNvPr>
                <p14:cNvContentPartPr/>
                <p14:nvPr/>
              </p14:nvContentPartPr>
              <p14:xfrm>
                <a:off x="7237817" y="2420849"/>
                <a:ext cx="360720" cy="316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83F45B94-AD49-4C5B-B7A7-E66CA39CA130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219817" y="2402849"/>
                  <a:ext cx="39636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00662A0-DCB8-4D95-A015-A14609E675BA}"/>
                    </a:ext>
                  </a:extLst>
                </p14:cNvPr>
                <p14:cNvContentPartPr/>
                <p14:nvPr/>
              </p14:nvContentPartPr>
              <p14:xfrm>
                <a:off x="3310217" y="2974889"/>
                <a:ext cx="1216440" cy="4546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00662A0-DCB8-4D95-A015-A14609E675BA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292217" y="2956889"/>
                  <a:ext cx="125208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6E50B58A-D051-4CB5-B051-23FDC30D2528}"/>
                    </a:ext>
                  </a:extLst>
                </p14:cNvPr>
                <p14:cNvContentPartPr/>
                <p14:nvPr/>
              </p14:nvContentPartPr>
              <p14:xfrm>
                <a:off x="4485257" y="2982809"/>
                <a:ext cx="2115360" cy="4766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6E50B58A-D051-4CB5-B051-23FDC30D252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467257" y="2964809"/>
                  <a:ext cx="215100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B77ADC0B-CCFB-4830-8E6C-D22DD56730E4}"/>
                    </a:ext>
                  </a:extLst>
                </p14:cNvPr>
                <p14:cNvContentPartPr/>
                <p14:nvPr/>
              </p14:nvContentPartPr>
              <p14:xfrm>
                <a:off x="6607457" y="3257849"/>
                <a:ext cx="135000" cy="1648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B77ADC0B-CCFB-4830-8E6C-D22DD56730E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589817" y="3240209"/>
                  <a:ext cx="1706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B44B8372-CA02-43DA-95A4-71A0EA8B72CF}"/>
                    </a:ext>
                  </a:extLst>
                </p14:cNvPr>
                <p14:cNvContentPartPr/>
                <p14:nvPr/>
              </p14:nvContentPartPr>
              <p14:xfrm>
                <a:off x="6354377" y="2893169"/>
                <a:ext cx="440640" cy="1760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B44B8372-CA02-43DA-95A4-71A0EA8B72C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336377" y="2875169"/>
                  <a:ext cx="4762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500C18C5-343D-4BB9-A588-912AF4F2296E}"/>
                    </a:ext>
                  </a:extLst>
                </p14:cNvPr>
                <p14:cNvContentPartPr/>
                <p14:nvPr/>
              </p14:nvContentPartPr>
              <p14:xfrm>
                <a:off x="6865577" y="3063449"/>
                <a:ext cx="114480" cy="1288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500C18C5-343D-4BB9-A588-912AF4F2296E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847937" y="3045809"/>
                  <a:ext cx="1501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13CCEF9E-E2F3-430E-9B77-79C5142E10BE}"/>
                    </a:ext>
                  </a:extLst>
                </p14:cNvPr>
                <p14:cNvContentPartPr/>
                <p14:nvPr/>
              </p14:nvContentPartPr>
              <p14:xfrm>
                <a:off x="7141337" y="3047249"/>
                <a:ext cx="136080" cy="19188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13CCEF9E-E2F3-430E-9B77-79C5142E10B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123337" y="3029609"/>
                  <a:ext cx="1717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D790F2F0-DE05-4610-B34B-95C8003FE6BD}"/>
                    </a:ext>
                  </a:extLst>
                </p14:cNvPr>
                <p14:cNvContentPartPr/>
                <p14:nvPr/>
              </p14:nvContentPartPr>
              <p14:xfrm>
                <a:off x="7323137" y="2876249"/>
                <a:ext cx="152640" cy="4050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D790F2F0-DE05-4610-B34B-95C8003FE6B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305137" y="2858249"/>
                  <a:ext cx="18828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56408E62-4043-439F-B20D-DD84715CA293}"/>
                    </a:ext>
                  </a:extLst>
                </p14:cNvPr>
                <p14:cNvContentPartPr/>
                <p14:nvPr/>
              </p14:nvContentPartPr>
              <p14:xfrm>
                <a:off x="2769857" y="3626849"/>
                <a:ext cx="223560" cy="3052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56408E62-4043-439F-B20D-DD84715CA29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752217" y="3609209"/>
                  <a:ext cx="25920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12E5E2BA-6D55-41C2-B3A1-C3BB45726702}"/>
                    </a:ext>
                  </a:extLst>
                </p14:cNvPr>
                <p14:cNvContentPartPr/>
                <p14:nvPr/>
              </p14:nvContentPartPr>
              <p14:xfrm>
                <a:off x="2802257" y="3761849"/>
                <a:ext cx="121680" cy="1620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12E5E2BA-6D55-41C2-B3A1-C3BB4572670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784257" y="3743849"/>
                  <a:ext cx="1573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DC9A2F68-44CB-420E-957A-91BDA265A09E}"/>
                    </a:ext>
                  </a:extLst>
                </p14:cNvPr>
                <p14:cNvContentPartPr/>
                <p14:nvPr/>
              </p14:nvContentPartPr>
              <p14:xfrm>
                <a:off x="2972537" y="3876689"/>
                <a:ext cx="72360" cy="1522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DC9A2F68-44CB-420E-957A-91BDA265A09E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954537" y="3858689"/>
                  <a:ext cx="1080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5A92CAC9-D3D7-42DE-AEC8-8DDFE413201D}"/>
                    </a:ext>
                  </a:extLst>
                </p14:cNvPr>
                <p14:cNvContentPartPr/>
                <p14:nvPr/>
              </p14:nvContentPartPr>
              <p14:xfrm>
                <a:off x="3107177" y="3943289"/>
                <a:ext cx="211680" cy="1562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5A92CAC9-D3D7-42DE-AEC8-8DDFE413201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089177" y="3925649"/>
                  <a:ext cx="2473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19D42BF-3084-4CD8-9D8D-780E89780610}"/>
                    </a:ext>
                  </a:extLst>
                </p14:cNvPr>
                <p14:cNvContentPartPr/>
                <p14:nvPr/>
              </p14:nvContentPartPr>
              <p14:xfrm>
                <a:off x="3515057" y="3818729"/>
                <a:ext cx="83520" cy="180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19D42BF-3084-4CD8-9D8D-780E89780610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497057" y="3800729"/>
                  <a:ext cx="1191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4726367-5BCF-4FBE-92C4-B92B25ED9636}"/>
                    </a:ext>
                  </a:extLst>
                </p14:cNvPr>
                <p14:cNvContentPartPr/>
                <p14:nvPr/>
              </p14:nvContentPartPr>
              <p14:xfrm>
                <a:off x="3492017" y="3964529"/>
                <a:ext cx="74880" cy="129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4726367-5BCF-4FBE-92C4-B92B25ED9636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474017" y="3946529"/>
                  <a:ext cx="1105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54377D9F-5E68-42AD-8301-3577466CA28C}"/>
                    </a:ext>
                  </a:extLst>
                </p14:cNvPr>
                <p14:cNvContentPartPr/>
                <p14:nvPr/>
              </p14:nvContentPartPr>
              <p14:xfrm>
                <a:off x="3861017" y="3708569"/>
                <a:ext cx="397440" cy="3834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54377D9F-5E68-42AD-8301-3577466CA28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843377" y="3690569"/>
                  <a:ext cx="43308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BB5F137-F7B5-41D3-AD0F-51F6561E59C1}"/>
                    </a:ext>
                  </a:extLst>
                </p14:cNvPr>
                <p14:cNvContentPartPr/>
                <p14:nvPr/>
              </p14:nvContentPartPr>
              <p14:xfrm>
                <a:off x="4513337" y="3842489"/>
                <a:ext cx="124560" cy="68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BB5F137-F7B5-41D3-AD0F-51F6561E59C1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495697" y="3824489"/>
                  <a:ext cx="1602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91E2F9A6-AED5-4BBE-AB3E-82A9AD868C08}"/>
                    </a:ext>
                  </a:extLst>
                </p14:cNvPr>
                <p14:cNvContentPartPr/>
                <p14:nvPr/>
              </p14:nvContentPartPr>
              <p14:xfrm>
                <a:off x="4547897" y="3933929"/>
                <a:ext cx="106560" cy="115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91E2F9A6-AED5-4BBE-AB3E-82A9AD868C0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529897" y="3916289"/>
                  <a:ext cx="1422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FDA16158-3908-493D-B909-E7E9F663F13A}"/>
                    </a:ext>
                  </a:extLst>
                </p14:cNvPr>
                <p14:cNvContentPartPr/>
                <p14:nvPr/>
              </p14:nvContentPartPr>
              <p14:xfrm>
                <a:off x="4903577" y="3598049"/>
                <a:ext cx="124920" cy="5263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FDA16158-3908-493D-B909-E7E9F663F13A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885577" y="3580409"/>
                  <a:ext cx="160560" cy="56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7E173915-05C9-4E20-85D3-9CA1D6BF6067}"/>
                    </a:ext>
                  </a:extLst>
                </p14:cNvPr>
                <p14:cNvContentPartPr/>
                <p14:nvPr/>
              </p14:nvContentPartPr>
              <p14:xfrm>
                <a:off x="5085017" y="3713249"/>
                <a:ext cx="150840" cy="2178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7E173915-05C9-4E20-85D3-9CA1D6BF6067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067377" y="3695609"/>
                  <a:ext cx="1864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D391280D-2C38-4729-9B8D-45AB5ABD55C5}"/>
                    </a:ext>
                  </a:extLst>
                </p14:cNvPr>
                <p14:cNvContentPartPr/>
                <p14:nvPr/>
              </p14:nvContentPartPr>
              <p14:xfrm>
                <a:off x="5337377" y="3667169"/>
                <a:ext cx="134280" cy="23076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D391280D-2C38-4729-9B8D-45AB5ABD55C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319377" y="3649169"/>
                  <a:ext cx="1699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F9EB0FE-8813-446A-82F4-E62A76F468A8}"/>
                    </a:ext>
                  </a:extLst>
                </p14:cNvPr>
                <p14:cNvContentPartPr/>
                <p14:nvPr/>
              </p14:nvContentPartPr>
              <p14:xfrm>
                <a:off x="5337017" y="3805409"/>
                <a:ext cx="99360" cy="1098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F9EB0FE-8813-446A-82F4-E62A76F468A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319377" y="3787409"/>
                  <a:ext cx="1350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56632089-519A-42AE-A1B5-C656520CB35A}"/>
                    </a:ext>
                  </a:extLst>
                </p14:cNvPr>
                <p14:cNvContentPartPr/>
                <p14:nvPr/>
              </p14:nvContentPartPr>
              <p14:xfrm>
                <a:off x="5462297" y="3907289"/>
                <a:ext cx="186840" cy="1062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56632089-519A-42AE-A1B5-C656520CB35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444657" y="3889649"/>
                  <a:ext cx="2224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211B35C-5C27-4805-9FDA-CB9F80E3DC93}"/>
                    </a:ext>
                  </a:extLst>
                </p14:cNvPr>
                <p14:cNvContentPartPr/>
                <p14:nvPr/>
              </p14:nvContentPartPr>
              <p14:xfrm>
                <a:off x="5665697" y="3737729"/>
                <a:ext cx="158040" cy="1468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211B35C-5C27-4805-9FDA-CB9F80E3DC9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648057" y="3720089"/>
                  <a:ext cx="1936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7AFDD52D-4007-4B79-8C11-D4F054885B81}"/>
                    </a:ext>
                  </a:extLst>
                </p14:cNvPr>
                <p14:cNvContentPartPr/>
                <p14:nvPr/>
              </p14:nvContentPartPr>
              <p14:xfrm>
                <a:off x="5850737" y="3929609"/>
                <a:ext cx="154080" cy="1580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7AFDD52D-4007-4B79-8C11-D4F054885B8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832737" y="3911609"/>
                  <a:ext cx="1897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5FF15049-0B71-4AAA-A8D0-BF6B6CEBD110}"/>
                    </a:ext>
                  </a:extLst>
                </p14:cNvPr>
                <p14:cNvContentPartPr/>
                <p14:nvPr/>
              </p14:nvContentPartPr>
              <p14:xfrm>
                <a:off x="6057017" y="3853649"/>
                <a:ext cx="120600" cy="75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5FF15049-0B71-4AAA-A8D0-BF6B6CEBD11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039377" y="3835649"/>
                  <a:ext cx="1562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3C52D5CC-11E6-4F49-88EE-D2A0CC804809}"/>
                    </a:ext>
                  </a:extLst>
                </p14:cNvPr>
                <p14:cNvContentPartPr/>
                <p14:nvPr/>
              </p14:nvContentPartPr>
              <p14:xfrm>
                <a:off x="6140177" y="3715049"/>
                <a:ext cx="22320" cy="2386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3C52D5CC-11E6-4F49-88EE-D2A0CC80480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122537" y="3697049"/>
                  <a:ext cx="5796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9D19C5E4-BEF8-4529-B9FB-246C10EF240A}"/>
                    </a:ext>
                  </a:extLst>
                </p14:cNvPr>
                <p14:cNvContentPartPr/>
                <p14:nvPr/>
              </p14:nvContentPartPr>
              <p14:xfrm>
                <a:off x="6319097" y="3685529"/>
                <a:ext cx="249840" cy="1620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9D19C5E4-BEF8-4529-B9FB-246C10EF240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301457" y="3667889"/>
                  <a:ext cx="2854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85EBAA1D-252F-44C5-8F8F-B754886D108E}"/>
                    </a:ext>
                  </a:extLst>
                </p14:cNvPr>
                <p14:cNvContentPartPr/>
                <p14:nvPr/>
              </p14:nvContentPartPr>
              <p14:xfrm>
                <a:off x="6552737" y="3884609"/>
                <a:ext cx="160920" cy="1198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85EBAA1D-252F-44C5-8F8F-B754886D108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534737" y="3866609"/>
                  <a:ext cx="196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23DC414E-2672-46E7-BDEC-BA696B82BF94}"/>
                    </a:ext>
                  </a:extLst>
                </p14:cNvPr>
                <p14:cNvContentPartPr/>
                <p14:nvPr/>
              </p14:nvContentPartPr>
              <p14:xfrm>
                <a:off x="6688817" y="3589049"/>
                <a:ext cx="77760" cy="1123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23DC414E-2672-46E7-BDEC-BA696B82BF94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670817" y="3571409"/>
                  <a:ext cx="1134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D9BDCF7D-45CA-4197-95B3-05D33082A601}"/>
                    </a:ext>
                  </a:extLst>
                </p14:cNvPr>
                <p14:cNvContentPartPr/>
                <p14:nvPr/>
              </p14:nvContentPartPr>
              <p14:xfrm>
                <a:off x="6855137" y="3691289"/>
                <a:ext cx="176040" cy="392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D9BDCF7D-45CA-4197-95B3-05D33082A60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837137" y="3673289"/>
                  <a:ext cx="2116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322964B-D409-4E2C-A445-BE71AA113D18}"/>
                    </a:ext>
                  </a:extLst>
                </p14:cNvPr>
                <p14:cNvContentPartPr/>
                <p14:nvPr/>
              </p14:nvContentPartPr>
              <p14:xfrm>
                <a:off x="6946937" y="3634409"/>
                <a:ext cx="47160" cy="2617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322964B-D409-4E2C-A445-BE71AA113D18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928937" y="3616769"/>
                  <a:ext cx="8280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29BA3541-02D5-44E2-87DE-AAFE740D9404}"/>
                    </a:ext>
                  </a:extLst>
                </p14:cNvPr>
                <p14:cNvContentPartPr/>
                <p14:nvPr/>
              </p14:nvContentPartPr>
              <p14:xfrm>
                <a:off x="7191377" y="3639089"/>
                <a:ext cx="245160" cy="17136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29BA3541-02D5-44E2-87DE-AAFE740D940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173737" y="3621089"/>
                  <a:ext cx="2808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787039F0-FE70-4AFC-9631-A51072340E7D}"/>
                    </a:ext>
                  </a:extLst>
                </p14:cNvPr>
                <p14:cNvContentPartPr/>
                <p14:nvPr/>
              </p14:nvContentPartPr>
              <p14:xfrm>
                <a:off x="7372457" y="3823769"/>
                <a:ext cx="176400" cy="1958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787039F0-FE70-4AFC-9631-A51072340E7D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354817" y="3805769"/>
                  <a:ext cx="212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B2FCC82-F8C7-417D-A38E-B2B9827A29D8}"/>
                    </a:ext>
                  </a:extLst>
                </p14:cNvPr>
                <p14:cNvContentPartPr/>
                <p14:nvPr/>
              </p14:nvContentPartPr>
              <p14:xfrm>
                <a:off x="7503857" y="3471329"/>
                <a:ext cx="91800" cy="1238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B2FCC82-F8C7-417D-A38E-B2B9827A29D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485857" y="3453329"/>
                  <a:ext cx="1274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C4041692-742A-4433-9191-FD6B3BCC666A}"/>
                    </a:ext>
                  </a:extLst>
                </p14:cNvPr>
                <p14:cNvContentPartPr/>
                <p14:nvPr/>
              </p14:nvContentPartPr>
              <p14:xfrm>
                <a:off x="7499177" y="3373769"/>
                <a:ext cx="278280" cy="7704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C4041692-742A-4433-9191-FD6B3BCC666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481537" y="3356129"/>
                  <a:ext cx="313920" cy="80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00D49144-0070-4926-95BC-C8827F61442F}"/>
                    </a:ext>
                  </a:extLst>
                </p14:cNvPr>
                <p14:cNvContentPartPr/>
                <p14:nvPr/>
              </p14:nvContentPartPr>
              <p14:xfrm>
                <a:off x="7796177" y="3208889"/>
                <a:ext cx="38520" cy="1508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00D49144-0070-4926-95BC-C8827F61442F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778537" y="3191249"/>
                  <a:ext cx="741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4ADCAF6E-173E-4D5A-9A2B-D8DBECA20FD3}"/>
                    </a:ext>
                  </a:extLst>
                </p14:cNvPr>
                <p14:cNvContentPartPr/>
                <p14:nvPr/>
              </p14:nvContentPartPr>
              <p14:xfrm>
                <a:off x="7858457" y="3224729"/>
                <a:ext cx="79560" cy="2116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4ADCAF6E-173E-4D5A-9A2B-D8DBECA20FD3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840457" y="3206729"/>
                  <a:ext cx="11520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5FBDCE02-3BA7-4A36-9AF5-28BFDE11AD4A}"/>
                    </a:ext>
                  </a:extLst>
                </p14:cNvPr>
                <p14:cNvContentPartPr/>
                <p14:nvPr/>
              </p14:nvContentPartPr>
              <p14:xfrm>
                <a:off x="7908497" y="3384929"/>
                <a:ext cx="113040" cy="1627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5FBDCE02-3BA7-4A36-9AF5-28BFDE11AD4A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890497" y="3367289"/>
                  <a:ext cx="1486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1435DD8C-B974-41B3-BFE8-5942AB31DDFA}"/>
                    </a:ext>
                  </a:extLst>
                </p14:cNvPr>
                <p14:cNvContentPartPr/>
                <p14:nvPr/>
              </p14:nvContentPartPr>
              <p14:xfrm>
                <a:off x="7998857" y="3612809"/>
                <a:ext cx="263160" cy="1332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1435DD8C-B974-41B3-BFE8-5942AB31DDF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980857" y="3594809"/>
                  <a:ext cx="298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6F479C0A-1129-4F92-B42D-50C71500585A}"/>
                    </a:ext>
                  </a:extLst>
                </p14:cNvPr>
                <p14:cNvContentPartPr/>
                <p14:nvPr/>
              </p14:nvContentPartPr>
              <p14:xfrm>
                <a:off x="8042417" y="3822329"/>
                <a:ext cx="256320" cy="651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6F479C0A-1129-4F92-B42D-50C71500585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024777" y="3804329"/>
                  <a:ext cx="291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1DF5CDA0-EF5C-48C3-9059-E4AC5EA4B61D}"/>
                    </a:ext>
                  </a:extLst>
                </p14:cNvPr>
                <p14:cNvContentPartPr/>
                <p14:nvPr/>
              </p14:nvContentPartPr>
              <p14:xfrm>
                <a:off x="8409977" y="3353609"/>
                <a:ext cx="917640" cy="5979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1DF5CDA0-EF5C-48C3-9059-E4AC5EA4B61D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392337" y="3335969"/>
                  <a:ext cx="953280" cy="63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70D8EEFC-6804-4E5D-ACA8-56F51D1F97D9}"/>
                    </a:ext>
                  </a:extLst>
                </p14:cNvPr>
                <p14:cNvContentPartPr/>
                <p14:nvPr/>
              </p14:nvContentPartPr>
              <p14:xfrm>
                <a:off x="8585297" y="3568529"/>
                <a:ext cx="124920" cy="2239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70D8EEFC-6804-4E5D-ACA8-56F51D1F97D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567297" y="3550529"/>
                  <a:ext cx="16056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951615E-D90D-40EA-A321-5059B103D560}"/>
                    </a:ext>
                  </a:extLst>
                </p14:cNvPr>
                <p14:cNvContentPartPr/>
                <p14:nvPr/>
              </p14:nvContentPartPr>
              <p14:xfrm>
                <a:off x="8757737" y="3504089"/>
                <a:ext cx="204480" cy="2804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951615E-D90D-40EA-A321-5059B103D56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740097" y="3486089"/>
                  <a:ext cx="24012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1C4A48D-4C35-47B2-832D-D25D3E93256C}"/>
                    </a:ext>
                  </a:extLst>
                </p14:cNvPr>
                <p14:cNvContentPartPr/>
                <p14:nvPr/>
              </p14:nvContentPartPr>
              <p14:xfrm>
                <a:off x="8784737" y="3623249"/>
                <a:ext cx="158760" cy="1454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1C4A48D-4C35-47B2-832D-D25D3E93256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767097" y="3605249"/>
                  <a:ext cx="1944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A573C02B-43A0-42B2-958C-E937C9AFC27F}"/>
                    </a:ext>
                  </a:extLst>
                </p14:cNvPr>
                <p14:cNvContentPartPr/>
                <p14:nvPr/>
              </p14:nvContentPartPr>
              <p14:xfrm>
                <a:off x="8941337" y="3727649"/>
                <a:ext cx="120240" cy="1249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A573C02B-43A0-42B2-958C-E937C9AFC27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923697" y="3710009"/>
                  <a:ext cx="155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CB0421A7-55FB-498B-BBD3-19764F1A2743}"/>
                    </a:ext>
                  </a:extLst>
                </p14:cNvPr>
                <p14:cNvContentPartPr/>
                <p14:nvPr/>
              </p14:nvContentPartPr>
              <p14:xfrm>
                <a:off x="9166697" y="3568169"/>
                <a:ext cx="146160" cy="1126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CB0421A7-55FB-498B-BBD3-19764F1A2743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148697" y="3550529"/>
                  <a:ext cx="1818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D3C16F2-BA8A-4A67-BF9A-B3FF3D5A361A}"/>
                    </a:ext>
                  </a:extLst>
                </p14:cNvPr>
                <p14:cNvContentPartPr/>
                <p14:nvPr/>
              </p14:nvContentPartPr>
              <p14:xfrm>
                <a:off x="9290537" y="3645929"/>
                <a:ext cx="204840" cy="2462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D3C16F2-BA8A-4A67-BF9A-B3FF3D5A361A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272897" y="3627929"/>
                  <a:ext cx="2404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486452B-79F4-4559-8D6E-816A1E1D51EB}"/>
                    </a:ext>
                  </a:extLst>
                </p14:cNvPr>
                <p14:cNvContentPartPr/>
                <p14:nvPr/>
              </p14:nvContentPartPr>
              <p14:xfrm>
                <a:off x="9195497" y="3350729"/>
                <a:ext cx="253080" cy="129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486452B-79F4-4559-8D6E-816A1E1D51EB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177497" y="3332729"/>
                  <a:ext cx="28872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5F3760BA-3338-48A0-9F2D-09FDE905D814}"/>
              </a:ext>
            </a:extLst>
          </p:cNvPr>
          <p:cNvGrpSpPr/>
          <p:nvPr/>
        </p:nvGrpSpPr>
        <p:grpSpPr>
          <a:xfrm>
            <a:off x="325097" y="4315889"/>
            <a:ext cx="9132120" cy="2688840"/>
            <a:chOff x="325097" y="4315889"/>
            <a:chExt cx="9132120" cy="268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D7CAE5A6-D924-4D81-84DA-868D44014704}"/>
                    </a:ext>
                  </a:extLst>
                </p14:cNvPr>
                <p14:cNvContentPartPr/>
                <p14:nvPr/>
              </p14:nvContentPartPr>
              <p14:xfrm>
                <a:off x="406097" y="4467809"/>
                <a:ext cx="152280" cy="4885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D7CAE5A6-D924-4D81-84DA-868D4401470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88097" y="4449809"/>
                  <a:ext cx="187920" cy="52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440E6BEF-6139-474A-BF94-F6D01EDE6D6C}"/>
                    </a:ext>
                  </a:extLst>
                </p14:cNvPr>
                <p14:cNvContentPartPr/>
                <p14:nvPr/>
              </p14:nvContentPartPr>
              <p14:xfrm>
                <a:off x="614537" y="4444769"/>
                <a:ext cx="572040" cy="3621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440E6BEF-6139-474A-BF94-F6D01EDE6D6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96897" y="4426769"/>
                  <a:ext cx="60768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08BD8C8-3970-443C-AAFD-F025887AC733}"/>
                    </a:ext>
                  </a:extLst>
                </p14:cNvPr>
                <p14:cNvContentPartPr/>
                <p14:nvPr/>
              </p14:nvContentPartPr>
              <p14:xfrm>
                <a:off x="1048697" y="4651769"/>
                <a:ext cx="288720" cy="824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08BD8C8-3970-443C-AAFD-F025887AC733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30697" y="4633769"/>
                  <a:ext cx="3243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CF31584E-DA81-4912-9EF0-1B910CC908D4}"/>
                    </a:ext>
                  </a:extLst>
                </p14:cNvPr>
                <p14:cNvContentPartPr/>
                <p14:nvPr/>
              </p14:nvContentPartPr>
              <p14:xfrm>
                <a:off x="1296017" y="4611089"/>
                <a:ext cx="33480" cy="288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CF31584E-DA81-4912-9EF0-1B910CC908D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278377" y="4593449"/>
                  <a:ext cx="691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2C9CCFC0-3CD9-4868-8FF3-67D019F14C64}"/>
                    </a:ext>
                  </a:extLst>
                </p14:cNvPr>
                <p14:cNvContentPartPr/>
                <p14:nvPr/>
              </p14:nvContentPartPr>
              <p14:xfrm>
                <a:off x="1436417" y="4458809"/>
                <a:ext cx="342360" cy="3178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2C9CCFC0-3CD9-4868-8FF3-67D019F14C6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418777" y="4441169"/>
                  <a:ext cx="37800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58C31C6-2F36-4EAC-A76D-7C055764F75F}"/>
                    </a:ext>
                  </a:extLst>
                </p14:cNvPr>
                <p14:cNvContentPartPr/>
                <p14:nvPr/>
              </p14:nvContentPartPr>
              <p14:xfrm>
                <a:off x="2187017" y="4622969"/>
                <a:ext cx="18360" cy="32220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58C31C6-2F36-4EAC-A76D-7C055764F75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169377" y="4604969"/>
                  <a:ext cx="540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54F1D58-1EE4-40D0-9F5E-03514451BA1C}"/>
                    </a:ext>
                  </a:extLst>
                </p14:cNvPr>
                <p14:cNvContentPartPr/>
                <p14:nvPr/>
              </p14:nvContentPartPr>
              <p14:xfrm>
                <a:off x="2149217" y="4551329"/>
                <a:ext cx="594720" cy="1868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54F1D58-1EE4-40D0-9F5E-03514451BA1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131217" y="4533689"/>
                  <a:ext cx="6303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B8ED0A23-67C7-4D37-AA36-EDB2FFCE1536}"/>
                    </a:ext>
                  </a:extLst>
                </p14:cNvPr>
                <p14:cNvContentPartPr/>
                <p14:nvPr/>
              </p14:nvContentPartPr>
              <p14:xfrm>
                <a:off x="2754017" y="4390409"/>
                <a:ext cx="492480" cy="3636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B8ED0A23-67C7-4D37-AA36-EDB2FFCE153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736377" y="4372409"/>
                  <a:ext cx="52812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2DD9DDCB-F3D5-4FE2-B582-1B90FDF844FD}"/>
                    </a:ext>
                  </a:extLst>
                </p14:cNvPr>
                <p14:cNvContentPartPr/>
                <p14:nvPr/>
              </p14:nvContentPartPr>
              <p14:xfrm>
                <a:off x="3294017" y="4398329"/>
                <a:ext cx="234720" cy="3834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2DD9DDCB-F3D5-4FE2-B582-1B90FDF844F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276017" y="4380689"/>
                  <a:ext cx="27036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1BCADF05-C765-47B4-92DF-402567ACADA8}"/>
                    </a:ext>
                  </a:extLst>
                </p14:cNvPr>
                <p14:cNvContentPartPr/>
                <p14:nvPr/>
              </p14:nvContentPartPr>
              <p14:xfrm>
                <a:off x="3413897" y="4607849"/>
                <a:ext cx="230760" cy="885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1BCADF05-C765-47B4-92DF-402567ACADA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396257" y="4589849"/>
                  <a:ext cx="266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E7AE53DC-28DD-4FA4-8A8D-4DFE9D95A36D}"/>
                    </a:ext>
                  </a:extLst>
                </p14:cNvPr>
                <p14:cNvContentPartPr/>
                <p14:nvPr/>
              </p14:nvContentPartPr>
              <p14:xfrm>
                <a:off x="3607937" y="4458089"/>
                <a:ext cx="379080" cy="2685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E7AE53DC-28DD-4FA4-8A8D-4DFE9D95A36D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590297" y="4440089"/>
                  <a:ext cx="41472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2E064903-319B-4144-8BD8-CABC61015AFD}"/>
                    </a:ext>
                  </a:extLst>
                </p14:cNvPr>
                <p14:cNvContentPartPr/>
                <p14:nvPr/>
              </p14:nvContentPartPr>
              <p14:xfrm>
                <a:off x="4286177" y="4529369"/>
                <a:ext cx="284400" cy="1879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2E064903-319B-4144-8BD8-CABC61015AFD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268177" y="4511729"/>
                  <a:ext cx="3200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F8814B68-2E99-410D-B6BB-F332222E7479}"/>
                    </a:ext>
                  </a:extLst>
                </p14:cNvPr>
                <p14:cNvContentPartPr/>
                <p14:nvPr/>
              </p14:nvContentPartPr>
              <p14:xfrm>
                <a:off x="4501097" y="4405529"/>
                <a:ext cx="538200" cy="2984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F8814B68-2E99-410D-B6BB-F332222E747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483097" y="4387529"/>
                  <a:ext cx="57384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F7C8F01-0BAF-4ADA-8B54-277695172D2A}"/>
                    </a:ext>
                  </a:extLst>
                </p14:cNvPr>
                <p14:cNvContentPartPr/>
                <p14:nvPr/>
              </p14:nvContentPartPr>
              <p14:xfrm>
                <a:off x="5337377" y="4332449"/>
                <a:ext cx="685800" cy="3592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F7C8F01-0BAF-4ADA-8B54-277695172D2A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319737" y="4314449"/>
                  <a:ext cx="72144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4E518193-A4BF-428D-8237-364D05E9BFAA}"/>
                    </a:ext>
                  </a:extLst>
                </p14:cNvPr>
                <p14:cNvContentPartPr/>
                <p14:nvPr/>
              </p14:nvContentPartPr>
              <p14:xfrm>
                <a:off x="5952257" y="4426409"/>
                <a:ext cx="299880" cy="1105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4E518193-A4BF-428D-8237-364D05E9BFAA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934617" y="4408769"/>
                  <a:ext cx="3355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8D9B82FE-AFD5-4AE8-A636-7EEA037B9062}"/>
                    </a:ext>
                  </a:extLst>
                </p14:cNvPr>
                <p14:cNvContentPartPr/>
                <p14:nvPr/>
              </p14:nvContentPartPr>
              <p14:xfrm>
                <a:off x="6107417" y="4315889"/>
                <a:ext cx="340920" cy="37944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8D9B82FE-AFD5-4AE8-A636-7EEA037B906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089777" y="4298249"/>
                  <a:ext cx="37656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A1D764E2-B7DE-4EB9-9254-CB0A48F320B9}"/>
                    </a:ext>
                  </a:extLst>
                </p14:cNvPr>
                <p14:cNvContentPartPr/>
                <p14:nvPr/>
              </p14:nvContentPartPr>
              <p14:xfrm>
                <a:off x="6376337" y="4446209"/>
                <a:ext cx="470160" cy="4356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A1D764E2-B7DE-4EB9-9254-CB0A48F320B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358697" y="4428209"/>
                  <a:ext cx="505800" cy="47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70E6B52F-90C3-4954-A13C-26D7E11DDD8B}"/>
                    </a:ext>
                  </a:extLst>
                </p14:cNvPr>
                <p14:cNvContentPartPr/>
                <p14:nvPr/>
              </p14:nvContentPartPr>
              <p14:xfrm>
                <a:off x="7082657" y="4358729"/>
                <a:ext cx="1056600" cy="3650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0E6B52F-90C3-4954-A13C-26D7E11DDD8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065017" y="4340729"/>
                  <a:ext cx="109224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C498C56-51D5-4908-B5CD-918F840F4786}"/>
                    </a:ext>
                  </a:extLst>
                </p14:cNvPr>
                <p14:cNvContentPartPr/>
                <p14:nvPr/>
              </p14:nvContentPartPr>
              <p14:xfrm>
                <a:off x="1814057" y="5007089"/>
                <a:ext cx="138240" cy="3441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C498C56-51D5-4908-B5CD-918F840F478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796417" y="4989089"/>
                  <a:ext cx="17388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89FBE329-C021-44DD-93BD-88374CF7A10A}"/>
                    </a:ext>
                  </a:extLst>
                </p14:cNvPr>
                <p14:cNvContentPartPr/>
                <p14:nvPr/>
              </p14:nvContentPartPr>
              <p14:xfrm>
                <a:off x="1824857" y="5139209"/>
                <a:ext cx="278280" cy="1573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89FBE329-C021-44DD-93BD-88374CF7A10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806857" y="5121209"/>
                  <a:ext cx="3139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1671D1C2-5B4E-4486-8577-F733AB8C5DFB}"/>
                    </a:ext>
                  </a:extLst>
                </p14:cNvPr>
                <p14:cNvContentPartPr/>
                <p14:nvPr/>
              </p14:nvContentPartPr>
              <p14:xfrm>
                <a:off x="2310497" y="5028689"/>
                <a:ext cx="69480" cy="2307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1671D1C2-5B4E-4486-8577-F733AB8C5DFB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292497" y="5011049"/>
                  <a:ext cx="1051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82B87A8-2600-43E5-8515-634017E2B967}"/>
                    </a:ext>
                  </a:extLst>
                </p14:cNvPr>
                <p14:cNvContentPartPr/>
                <p14:nvPr/>
              </p14:nvContentPartPr>
              <p14:xfrm>
                <a:off x="2184497" y="4966769"/>
                <a:ext cx="317880" cy="1018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82B87A8-2600-43E5-8515-634017E2B96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166497" y="4949129"/>
                  <a:ext cx="3535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BCE7AC8D-D6CF-47CC-A63F-939D603AADD5}"/>
                    </a:ext>
                  </a:extLst>
                </p14:cNvPr>
                <p14:cNvContentPartPr/>
                <p14:nvPr/>
              </p14:nvContentPartPr>
              <p14:xfrm>
                <a:off x="2493017" y="5074409"/>
                <a:ext cx="190080" cy="1699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CE7AC8D-D6CF-47CC-A63F-939D603AADD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475017" y="5056409"/>
                  <a:ext cx="2257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7B32FF3D-799E-4BD9-B8A0-39863CB1FAAB}"/>
                    </a:ext>
                  </a:extLst>
                </p14:cNvPr>
                <p14:cNvContentPartPr/>
                <p14:nvPr/>
              </p14:nvContentPartPr>
              <p14:xfrm>
                <a:off x="2763377" y="4965329"/>
                <a:ext cx="220680" cy="2556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7B32FF3D-799E-4BD9-B8A0-39863CB1FAAB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745377" y="4947689"/>
                  <a:ext cx="25632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5D844E9E-DE39-4FBD-BCFA-F22617D72C8C}"/>
                    </a:ext>
                  </a:extLst>
                </p14:cNvPr>
                <p14:cNvContentPartPr/>
                <p14:nvPr/>
              </p14:nvContentPartPr>
              <p14:xfrm>
                <a:off x="3191417" y="5040929"/>
                <a:ext cx="54720" cy="2433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5D844E9E-DE39-4FBD-BCFA-F22617D72C8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173777" y="5022929"/>
                  <a:ext cx="903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3547F464-B8D6-4DB5-98EF-57B710D1B7E4}"/>
                    </a:ext>
                  </a:extLst>
                </p14:cNvPr>
                <p14:cNvContentPartPr/>
                <p14:nvPr/>
              </p14:nvContentPartPr>
              <p14:xfrm>
                <a:off x="3212657" y="4976129"/>
                <a:ext cx="80280" cy="345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3547F464-B8D6-4DB5-98EF-57B710D1B7E4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195017" y="4958489"/>
                  <a:ext cx="1159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FFD26961-3001-4CCA-AAE1-E6AE5121DB63}"/>
                    </a:ext>
                  </a:extLst>
                </p14:cNvPr>
                <p14:cNvContentPartPr/>
                <p14:nvPr/>
              </p14:nvContentPartPr>
              <p14:xfrm>
                <a:off x="3270977" y="5006009"/>
                <a:ext cx="380520" cy="1850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FFD26961-3001-4CCA-AAE1-E6AE5121DB6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252977" y="4988009"/>
                  <a:ext cx="4161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E1B819D-2085-49F3-BA64-BA0E73019E00}"/>
                    </a:ext>
                  </a:extLst>
                </p14:cNvPr>
                <p14:cNvContentPartPr/>
                <p14:nvPr/>
              </p14:nvContentPartPr>
              <p14:xfrm>
                <a:off x="3724937" y="4881449"/>
                <a:ext cx="92880" cy="3009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E1B819D-2085-49F3-BA64-BA0E73019E0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706937" y="4863449"/>
                  <a:ext cx="12852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FF7ECC9-01BD-4BE4-9B3C-663DA617901C}"/>
                    </a:ext>
                  </a:extLst>
                </p14:cNvPr>
                <p14:cNvContentPartPr/>
                <p14:nvPr/>
              </p14:nvContentPartPr>
              <p14:xfrm>
                <a:off x="3712337" y="5010329"/>
                <a:ext cx="414720" cy="1263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FF7ECC9-01BD-4BE4-9B3C-663DA617901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694337" y="4992689"/>
                  <a:ext cx="4503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92240280-B626-485E-AA9D-EDA0339EB99B}"/>
                    </a:ext>
                  </a:extLst>
                </p14:cNvPr>
                <p14:cNvContentPartPr/>
                <p14:nvPr/>
              </p14:nvContentPartPr>
              <p14:xfrm>
                <a:off x="4414697" y="4926809"/>
                <a:ext cx="957240" cy="3081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92240280-B626-485E-AA9D-EDA0339EB99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397057" y="4909169"/>
                  <a:ext cx="99288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610DF2CE-B14F-4DCA-8199-C4343C5E6F40}"/>
                    </a:ext>
                  </a:extLst>
                </p14:cNvPr>
                <p14:cNvContentPartPr/>
                <p14:nvPr/>
              </p14:nvContentPartPr>
              <p14:xfrm>
                <a:off x="5880617" y="6098609"/>
                <a:ext cx="810000" cy="15084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610DF2CE-B14F-4DCA-8199-C4343C5E6F4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862617" y="6080609"/>
                  <a:ext cx="8456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5D826A5F-E671-416F-9D9D-EB76B60CA6CB}"/>
                    </a:ext>
                  </a:extLst>
                </p14:cNvPr>
                <p14:cNvContentPartPr/>
                <p14:nvPr/>
              </p14:nvContentPartPr>
              <p14:xfrm>
                <a:off x="5685497" y="5835449"/>
                <a:ext cx="1104120" cy="12564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5D826A5F-E671-416F-9D9D-EB76B60CA6C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667497" y="5817500"/>
                  <a:ext cx="1139760" cy="1611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7DA372A6-1243-4B2E-8E08-7EE4CA1B82F9}"/>
                    </a:ext>
                  </a:extLst>
                </p14:cNvPr>
                <p14:cNvContentPartPr/>
                <p14:nvPr/>
              </p14:nvContentPartPr>
              <p14:xfrm>
                <a:off x="5811497" y="5464649"/>
                <a:ext cx="972360" cy="1760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7DA372A6-1243-4B2E-8E08-7EE4CA1B82F9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793857" y="5446649"/>
                  <a:ext cx="10080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5A3F6421-FD36-4B2A-80F2-1A3B9E06A3E4}"/>
                    </a:ext>
                  </a:extLst>
                </p14:cNvPr>
                <p14:cNvContentPartPr/>
                <p14:nvPr/>
              </p14:nvContentPartPr>
              <p14:xfrm>
                <a:off x="5737697" y="5117969"/>
                <a:ext cx="212760" cy="2750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5A3F6421-FD36-4B2A-80F2-1A3B9E06A3E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720057" y="5099969"/>
                  <a:ext cx="24840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AEFCDF30-8B81-4744-9727-6EB2BCCFB824}"/>
                    </a:ext>
                  </a:extLst>
                </p14:cNvPr>
                <p14:cNvContentPartPr/>
                <p14:nvPr/>
              </p14:nvContentPartPr>
              <p14:xfrm>
                <a:off x="5853257" y="5254769"/>
                <a:ext cx="127080" cy="266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AEFCDF30-8B81-4744-9727-6EB2BCCFB824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835617" y="5236769"/>
                  <a:ext cx="1627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E419E65B-8449-43D3-9CFB-8C22CA9865D1}"/>
                    </a:ext>
                  </a:extLst>
                </p14:cNvPr>
                <p14:cNvContentPartPr/>
                <p14:nvPr/>
              </p14:nvContentPartPr>
              <p14:xfrm>
                <a:off x="6142337" y="5081249"/>
                <a:ext cx="235440" cy="2235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E419E65B-8449-43D3-9CFB-8C22CA9865D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124337" y="5063249"/>
                  <a:ext cx="27108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526FEE7D-E0CF-45EB-B528-888439D8661E}"/>
                    </a:ext>
                  </a:extLst>
                </p14:cNvPr>
                <p14:cNvContentPartPr/>
                <p14:nvPr/>
              </p14:nvContentPartPr>
              <p14:xfrm>
                <a:off x="6355457" y="5196089"/>
                <a:ext cx="147240" cy="1285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526FEE7D-E0CF-45EB-B528-888439D8661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337457" y="5178089"/>
                  <a:ext cx="1828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F241494B-D03F-4C02-9738-772CDFBE1A8A}"/>
                    </a:ext>
                  </a:extLst>
                </p14:cNvPr>
                <p14:cNvContentPartPr/>
                <p14:nvPr/>
              </p14:nvContentPartPr>
              <p14:xfrm>
                <a:off x="6514577" y="5218409"/>
                <a:ext cx="163440" cy="1368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F241494B-D03F-4C02-9738-772CDFBE1A8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496577" y="5200409"/>
                  <a:ext cx="199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0659EA9-F7EA-4314-BF6B-777CE61C7DC5}"/>
                    </a:ext>
                  </a:extLst>
                </p14:cNvPr>
                <p14:cNvContentPartPr/>
                <p14:nvPr/>
              </p14:nvContentPartPr>
              <p14:xfrm>
                <a:off x="6741017" y="4974329"/>
                <a:ext cx="1650960" cy="513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0659EA9-F7EA-4314-BF6B-777CE61C7DC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723017" y="4956329"/>
                  <a:ext cx="1686600" cy="54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AB8097C-199C-4F76-94A0-67EA9EADA825}"/>
                    </a:ext>
                  </a:extLst>
                </p14:cNvPr>
                <p14:cNvContentPartPr/>
                <p14:nvPr/>
              </p14:nvContentPartPr>
              <p14:xfrm>
                <a:off x="8337977" y="5512169"/>
                <a:ext cx="985680" cy="187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AB8097C-199C-4F76-94A0-67EA9EADA825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8319977" y="5494169"/>
                  <a:ext cx="1021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8E473A00-5C7A-497E-A31D-C31DB28CEDB5}"/>
                    </a:ext>
                  </a:extLst>
                </p14:cNvPr>
                <p14:cNvContentPartPr/>
                <p14:nvPr/>
              </p14:nvContentPartPr>
              <p14:xfrm>
                <a:off x="8319257" y="5391209"/>
                <a:ext cx="216000" cy="2228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8E473A00-5C7A-497E-A31D-C31DB28CEDB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301257" y="5373569"/>
                  <a:ext cx="2516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6BDFDCDE-2122-40A0-A045-50BD709B56B1}"/>
                    </a:ext>
                  </a:extLst>
                </p14:cNvPr>
                <p14:cNvContentPartPr/>
                <p14:nvPr/>
              </p14:nvContentPartPr>
              <p14:xfrm>
                <a:off x="8390537" y="5821769"/>
                <a:ext cx="781920" cy="234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6BDFDCDE-2122-40A0-A045-50BD709B56B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372537" y="5803769"/>
                  <a:ext cx="8175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5D84FB3E-0598-4E4B-BDA5-6249755905EB}"/>
                    </a:ext>
                  </a:extLst>
                </p14:cNvPr>
                <p14:cNvContentPartPr/>
                <p14:nvPr/>
              </p14:nvContentPartPr>
              <p14:xfrm>
                <a:off x="8321057" y="5744369"/>
                <a:ext cx="303840" cy="1850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5D84FB3E-0598-4E4B-BDA5-6249755905E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303057" y="5726369"/>
                  <a:ext cx="33948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661BF2F-F1C9-4454-9CAB-1C7D4FDCA04C}"/>
                    </a:ext>
                  </a:extLst>
                </p14:cNvPr>
                <p14:cNvContentPartPr/>
                <p14:nvPr/>
              </p14:nvContentPartPr>
              <p14:xfrm>
                <a:off x="8365337" y="6121289"/>
                <a:ext cx="832320" cy="234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661BF2F-F1C9-4454-9CAB-1C7D4FDCA04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347697" y="6103289"/>
                  <a:ext cx="8679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68ED83A-A14D-4561-A859-75855453677D}"/>
                    </a:ext>
                  </a:extLst>
                </p14:cNvPr>
                <p14:cNvContentPartPr/>
                <p14:nvPr/>
              </p14:nvContentPartPr>
              <p14:xfrm>
                <a:off x="8278937" y="6057569"/>
                <a:ext cx="232560" cy="2134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68ED83A-A14D-4561-A859-75855453677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260937" y="6039929"/>
                  <a:ext cx="2682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768BCD71-669A-4DB8-8FC8-57A710160797}"/>
                    </a:ext>
                  </a:extLst>
                </p14:cNvPr>
                <p14:cNvContentPartPr/>
                <p14:nvPr/>
              </p14:nvContentPartPr>
              <p14:xfrm>
                <a:off x="6535097" y="6361769"/>
                <a:ext cx="1951560" cy="3776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768BCD71-669A-4DB8-8FC8-57A710160797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517097" y="6344129"/>
                  <a:ext cx="198720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864BD255-9185-45C5-A482-593CDA1E34C2}"/>
                    </a:ext>
                  </a:extLst>
                </p14:cNvPr>
                <p14:cNvContentPartPr/>
                <p14:nvPr/>
              </p14:nvContentPartPr>
              <p14:xfrm>
                <a:off x="8610497" y="5135609"/>
                <a:ext cx="157680" cy="2883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864BD255-9185-45C5-A482-593CDA1E34C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592857" y="5117969"/>
                  <a:ext cx="19332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525C9516-3C14-4CCD-A62C-5B24168D18B7}"/>
                    </a:ext>
                  </a:extLst>
                </p14:cNvPr>
                <p14:cNvContentPartPr/>
                <p14:nvPr/>
              </p14:nvContentPartPr>
              <p14:xfrm>
                <a:off x="8635697" y="5288249"/>
                <a:ext cx="93960" cy="64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525C9516-3C14-4CCD-A62C-5B24168D18B7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618057" y="5270609"/>
                  <a:ext cx="1296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AA39FEB5-2B27-4374-A814-343E34815E17}"/>
                    </a:ext>
                  </a:extLst>
                </p14:cNvPr>
                <p14:cNvContentPartPr/>
                <p14:nvPr/>
              </p14:nvContentPartPr>
              <p14:xfrm>
                <a:off x="8906417" y="5085569"/>
                <a:ext cx="195840" cy="2246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AA39FEB5-2B27-4374-A814-343E34815E17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888417" y="5067929"/>
                  <a:ext cx="23148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6C55A10E-8FE1-431D-B457-64B84DE61794}"/>
                    </a:ext>
                  </a:extLst>
                </p14:cNvPr>
                <p14:cNvContentPartPr/>
                <p14:nvPr/>
              </p14:nvContentPartPr>
              <p14:xfrm>
                <a:off x="9112337" y="5247929"/>
                <a:ext cx="118440" cy="1198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6C55A10E-8FE1-431D-B457-64B84DE6179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094337" y="5229929"/>
                  <a:ext cx="1540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953BF5A5-8470-4528-88E9-FBFF28C44D51}"/>
                    </a:ext>
                  </a:extLst>
                </p14:cNvPr>
                <p14:cNvContentPartPr/>
                <p14:nvPr/>
              </p14:nvContentPartPr>
              <p14:xfrm>
                <a:off x="9326177" y="5264489"/>
                <a:ext cx="131040" cy="111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953BF5A5-8470-4528-88E9-FBFF28C44D5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308177" y="5246849"/>
                  <a:ext cx="1666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36DAC429-BD37-4A42-BB82-22B58D495EE4}"/>
                    </a:ext>
                  </a:extLst>
                </p14:cNvPr>
                <p14:cNvContentPartPr/>
                <p14:nvPr/>
              </p14:nvContentPartPr>
              <p14:xfrm>
                <a:off x="7119737" y="4793969"/>
                <a:ext cx="38520" cy="939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36DAC429-BD37-4A42-BB82-22B58D495EE4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102097" y="4776329"/>
                  <a:ext cx="741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3C6383B4-2DA5-49EA-ACB8-28114A3391C2}"/>
                    </a:ext>
                  </a:extLst>
                </p14:cNvPr>
                <p14:cNvContentPartPr/>
                <p14:nvPr/>
              </p14:nvContentPartPr>
              <p14:xfrm>
                <a:off x="7111097" y="4742129"/>
                <a:ext cx="112680" cy="1940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3C6383B4-2DA5-49EA-ACB8-28114A3391C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093457" y="4724129"/>
                  <a:ext cx="14832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C59CEC6B-AC3D-4D20-A262-0C6D901FE8A9}"/>
                    </a:ext>
                  </a:extLst>
                </p14:cNvPr>
                <p14:cNvContentPartPr/>
                <p14:nvPr/>
              </p14:nvContentPartPr>
              <p14:xfrm>
                <a:off x="7347617" y="4886489"/>
                <a:ext cx="57600" cy="36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C59CEC6B-AC3D-4D20-A262-0C6D901FE8A9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329617" y="4868489"/>
                  <a:ext cx="932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B61FECB-3CBF-4734-B47E-854CD97E54A2}"/>
                    </a:ext>
                  </a:extLst>
                </p14:cNvPr>
                <p14:cNvContentPartPr/>
                <p14:nvPr/>
              </p14:nvContentPartPr>
              <p14:xfrm>
                <a:off x="7322417" y="4678409"/>
                <a:ext cx="173880" cy="2494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EB61FECB-3CBF-4734-B47E-854CD97E54A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304417" y="4660409"/>
                  <a:ext cx="2095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63DACBF3-12E2-4653-B675-B3E4E026BE6D}"/>
                    </a:ext>
                  </a:extLst>
                </p14:cNvPr>
                <p14:cNvContentPartPr/>
                <p14:nvPr/>
              </p14:nvContentPartPr>
              <p14:xfrm>
                <a:off x="7420337" y="4779569"/>
                <a:ext cx="300960" cy="1591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63DACBF3-12E2-4653-B675-B3E4E026BE6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402697" y="4761569"/>
                  <a:ext cx="3366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F13D3B07-EEAD-40E3-8526-F48CD4E84B27}"/>
                    </a:ext>
                  </a:extLst>
                </p14:cNvPr>
                <p14:cNvContentPartPr/>
                <p14:nvPr/>
              </p14:nvContentPartPr>
              <p14:xfrm>
                <a:off x="7766657" y="4686689"/>
                <a:ext cx="198720" cy="2646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F13D3B07-EEAD-40E3-8526-F48CD4E84B2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749017" y="4669049"/>
                  <a:ext cx="23436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0B4669BF-C81B-4FEA-8A11-F6B49870DE44}"/>
                    </a:ext>
                  </a:extLst>
                </p14:cNvPr>
                <p14:cNvContentPartPr/>
                <p14:nvPr/>
              </p14:nvContentPartPr>
              <p14:xfrm>
                <a:off x="7862417" y="4804409"/>
                <a:ext cx="509760" cy="1119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0B4669BF-C81B-4FEA-8A11-F6B49870DE4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844417" y="4786409"/>
                  <a:ext cx="545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88A2986-B619-4633-91B5-7EEC1150C64B}"/>
                    </a:ext>
                  </a:extLst>
                </p14:cNvPr>
                <p14:cNvContentPartPr/>
                <p14:nvPr/>
              </p14:nvContentPartPr>
              <p14:xfrm>
                <a:off x="7226657" y="6745529"/>
                <a:ext cx="367560" cy="2592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88A2986-B619-4633-91B5-7EEC1150C64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208657" y="6727889"/>
                  <a:ext cx="40320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0539D3A-ED15-4C91-900A-980EA867E1B0}"/>
                    </a:ext>
                  </a:extLst>
                </p14:cNvPr>
                <p14:cNvContentPartPr/>
                <p14:nvPr/>
              </p14:nvContentPartPr>
              <p14:xfrm>
                <a:off x="7542737" y="6847049"/>
                <a:ext cx="252000" cy="13032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0539D3A-ED15-4C91-900A-980EA867E1B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524737" y="6829049"/>
                  <a:ext cx="2876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0E95ECD2-9FEC-469D-8C87-474DD6DED224}"/>
                    </a:ext>
                  </a:extLst>
                </p14:cNvPr>
                <p14:cNvContentPartPr/>
                <p14:nvPr/>
              </p14:nvContentPartPr>
              <p14:xfrm>
                <a:off x="7815257" y="6694769"/>
                <a:ext cx="216000" cy="28980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0E95ECD2-9FEC-469D-8C87-474DD6DED22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797257" y="6677129"/>
                  <a:ext cx="25164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B91909A-A3CD-49BA-9C3D-00785024FCC5}"/>
                    </a:ext>
                  </a:extLst>
                </p14:cNvPr>
                <p14:cNvContentPartPr/>
                <p14:nvPr/>
              </p14:nvContentPartPr>
              <p14:xfrm>
                <a:off x="7968257" y="6849929"/>
                <a:ext cx="313560" cy="964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B91909A-A3CD-49BA-9C3D-00785024FCC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950257" y="6831929"/>
                  <a:ext cx="3492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C7C4DD0-DFD9-4960-B01E-98581BC9C368}"/>
                    </a:ext>
                  </a:extLst>
                </p14:cNvPr>
                <p14:cNvContentPartPr/>
                <p14:nvPr/>
              </p14:nvContentPartPr>
              <p14:xfrm>
                <a:off x="7511057" y="5835449"/>
                <a:ext cx="1080" cy="3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C7C4DD0-DFD9-4960-B01E-98581BC9C368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493417" y="5817449"/>
                  <a:ext cx="367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CA707311-B69D-4CEE-A855-217007136147}"/>
                    </a:ext>
                  </a:extLst>
                </p14:cNvPr>
                <p14:cNvContentPartPr/>
                <p14:nvPr/>
              </p14:nvContentPartPr>
              <p14:xfrm>
                <a:off x="7521857" y="5831489"/>
                <a:ext cx="7560" cy="360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CA707311-B69D-4CEE-A855-21700713614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503857" y="5813489"/>
                  <a:ext cx="432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9B8B2E7-0B21-4CC6-B129-E37AAD449687}"/>
                    </a:ext>
                  </a:extLst>
                </p14:cNvPr>
                <p14:cNvContentPartPr/>
                <p14:nvPr/>
              </p14:nvContentPartPr>
              <p14:xfrm>
                <a:off x="7473617" y="5843369"/>
                <a:ext cx="51120" cy="187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9B8B2E7-0B21-4CC6-B129-E37AAD44968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7455617" y="5825729"/>
                  <a:ext cx="867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477A1D46-AE0F-4F6B-8256-D1901B641E1F}"/>
                    </a:ext>
                  </a:extLst>
                </p14:cNvPr>
                <p14:cNvContentPartPr/>
                <p14:nvPr/>
              </p14:nvContentPartPr>
              <p14:xfrm>
                <a:off x="7005617" y="5467889"/>
                <a:ext cx="374040" cy="3157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477A1D46-AE0F-4F6B-8256-D1901B641E1F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987617" y="5450249"/>
                  <a:ext cx="40968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A6E7EC3-4ECD-4ADA-87AC-1D54FFEA03D3}"/>
                    </a:ext>
                  </a:extLst>
                </p14:cNvPr>
                <p14:cNvContentPartPr/>
                <p14:nvPr/>
              </p14:nvContentPartPr>
              <p14:xfrm>
                <a:off x="7445897" y="5323889"/>
                <a:ext cx="214200" cy="4233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A6E7EC3-4ECD-4ADA-87AC-1D54FFEA03D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427897" y="5306249"/>
                  <a:ext cx="249840" cy="45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ED404902-FFB9-491A-AE50-87B8EC814062}"/>
                    </a:ext>
                  </a:extLst>
                </p14:cNvPr>
                <p14:cNvContentPartPr/>
                <p14:nvPr/>
              </p14:nvContentPartPr>
              <p14:xfrm>
                <a:off x="7678457" y="5324969"/>
                <a:ext cx="372960" cy="41652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ED404902-FFB9-491A-AE50-87B8EC81406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660457" y="5307329"/>
                  <a:ext cx="408600" cy="45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A22D873D-1921-450D-A1AA-E99BAD2AEC10}"/>
                    </a:ext>
                  </a:extLst>
                </p14:cNvPr>
                <p14:cNvContentPartPr/>
                <p14:nvPr/>
              </p14:nvContentPartPr>
              <p14:xfrm>
                <a:off x="7656857" y="5787209"/>
                <a:ext cx="435600" cy="943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A22D873D-1921-450D-A1AA-E99BAD2AEC10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639217" y="5769209"/>
                  <a:ext cx="4712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B8F091E-3711-405D-800E-F0F7B76C0FE8}"/>
                    </a:ext>
                  </a:extLst>
                </p14:cNvPr>
                <p14:cNvContentPartPr/>
                <p14:nvPr/>
              </p14:nvContentPartPr>
              <p14:xfrm>
                <a:off x="6881417" y="5939129"/>
                <a:ext cx="422640" cy="306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B8F091E-3711-405D-800E-F0F7B76C0FE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863417" y="5921129"/>
                  <a:ext cx="4582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7515E298-6BAD-4C09-9B14-528974F7D36B}"/>
                    </a:ext>
                  </a:extLst>
                </p14:cNvPr>
                <p14:cNvContentPartPr/>
                <p14:nvPr/>
              </p14:nvContentPartPr>
              <p14:xfrm>
                <a:off x="6874577" y="5872889"/>
                <a:ext cx="216360" cy="1620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7515E298-6BAD-4C09-9B14-528974F7D36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856937" y="5855249"/>
                  <a:ext cx="2520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B40BDC2-0B6E-4C5A-865B-B0FFFBAC19B1}"/>
                    </a:ext>
                  </a:extLst>
                </p14:cNvPr>
                <p14:cNvContentPartPr/>
                <p14:nvPr/>
              </p14:nvContentPartPr>
              <p14:xfrm>
                <a:off x="6979697" y="6061529"/>
                <a:ext cx="504000" cy="2804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B40BDC2-0B6E-4C5A-865B-B0FFFBAC19B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962057" y="6043529"/>
                  <a:ext cx="5396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B0E22ABC-B385-4030-A4CF-E715B44986AC}"/>
                    </a:ext>
                  </a:extLst>
                </p14:cNvPr>
                <p14:cNvContentPartPr/>
                <p14:nvPr/>
              </p14:nvContentPartPr>
              <p14:xfrm>
                <a:off x="6987257" y="6257729"/>
                <a:ext cx="257760" cy="824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B0E22ABC-B385-4030-A4CF-E715B44986AC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969257" y="6240089"/>
                  <a:ext cx="293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36E93D56-D05B-400A-B1C9-CAA9E387320F}"/>
                    </a:ext>
                  </a:extLst>
                </p14:cNvPr>
                <p14:cNvContentPartPr/>
                <p14:nvPr/>
              </p14:nvContentPartPr>
              <p14:xfrm>
                <a:off x="7490537" y="6089609"/>
                <a:ext cx="50400" cy="2840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36E93D56-D05B-400A-B1C9-CAA9E387320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472897" y="6071609"/>
                  <a:ext cx="8604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C2632E32-D005-40ED-B422-1DFC3F4DB827}"/>
                    </a:ext>
                  </a:extLst>
                </p14:cNvPr>
                <p14:cNvContentPartPr/>
                <p14:nvPr/>
              </p14:nvContentPartPr>
              <p14:xfrm>
                <a:off x="7418897" y="6237929"/>
                <a:ext cx="225720" cy="1584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C2632E32-D005-40ED-B422-1DFC3F4DB827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401257" y="6220289"/>
                  <a:ext cx="261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DC981CF-16BD-4942-9D40-161B423876C4}"/>
                    </a:ext>
                  </a:extLst>
                </p14:cNvPr>
                <p14:cNvContentPartPr/>
                <p14:nvPr/>
              </p14:nvContentPartPr>
              <p14:xfrm>
                <a:off x="7659017" y="6082769"/>
                <a:ext cx="386640" cy="1404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DC981CF-16BD-4942-9D40-161B423876C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641017" y="6065129"/>
                  <a:ext cx="4222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7A7DF605-6300-4AE9-876E-AD1E14A93FFF}"/>
                    </a:ext>
                  </a:extLst>
                </p14:cNvPr>
                <p14:cNvContentPartPr/>
                <p14:nvPr/>
              </p14:nvContentPartPr>
              <p14:xfrm>
                <a:off x="7979057" y="6074849"/>
                <a:ext cx="94680" cy="2545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7A7DF605-6300-4AE9-876E-AD1E14A93FF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961417" y="6057209"/>
                  <a:ext cx="13032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D94111D9-6FC5-4140-9C08-E5E67380E506}"/>
                    </a:ext>
                  </a:extLst>
                </p14:cNvPr>
                <p14:cNvContentPartPr/>
                <p14:nvPr/>
              </p14:nvContentPartPr>
              <p14:xfrm>
                <a:off x="2943017" y="5516489"/>
                <a:ext cx="11160" cy="900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D94111D9-6FC5-4140-9C08-E5E67380E50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925579" y="5498489"/>
                  <a:ext cx="45686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AF3B257D-C67E-49CE-BDDB-ECD6EF079945}"/>
                    </a:ext>
                  </a:extLst>
                </p14:cNvPr>
                <p14:cNvContentPartPr/>
                <p14:nvPr/>
              </p14:nvContentPartPr>
              <p14:xfrm>
                <a:off x="325097" y="5027249"/>
                <a:ext cx="144720" cy="3171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AF3B257D-C67E-49CE-BDDB-ECD6EF07994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07097" y="5009609"/>
                  <a:ext cx="1803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3505B36-3710-4963-9C39-48E9F839091F}"/>
                    </a:ext>
                  </a:extLst>
                </p14:cNvPr>
                <p14:cNvContentPartPr/>
                <p14:nvPr/>
              </p14:nvContentPartPr>
              <p14:xfrm>
                <a:off x="500777" y="5236049"/>
                <a:ext cx="64440" cy="392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43505B36-3710-4963-9C39-48E9F839091F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83137" y="5218409"/>
                  <a:ext cx="1000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22794ED0-D655-4455-A1EF-2AA94E377C8A}"/>
                    </a:ext>
                  </a:extLst>
                </p14:cNvPr>
                <p14:cNvContentPartPr/>
                <p14:nvPr/>
              </p14:nvContentPartPr>
              <p14:xfrm>
                <a:off x="650537" y="5022569"/>
                <a:ext cx="102600" cy="2224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22794ED0-D655-4455-A1EF-2AA94E377C8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32897" y="5004569"/>
                  <a:ext cx="1382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E97BB02-B35E-4D09-9214-2A4F1FC0BFC8}"/>
                    </a:ext>
                  </a:extLst>
                </p14:cNvPr>
                <p14:cNvContentPartPr/>
                <p14:nvPr/>
              </p14:nvContentPartPr>
              <p14:xfrm>
                <a:off x="694097" y="5106809"/>
                <a:ext cx="245880" cy="96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BE97BB02-B35E-4D09-9214-2A4F1FC0BFC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76457" y="5089169"/>
                  <a:ext cx="2815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BC1C9254-0F78-451F-B8B0-E4318EFA3731}"/>
                    </a:ext>
                  </a:extLst>
                </p14:cNvPr>
                <p14:cNvContentPartPr/>
                <p14:nvPr/>
              </p14:nvContentPartPr>
              <p14:xfrm>
                <a:off x="1002257" y="5049929"/>
                <a:ext cx="93240" cy="241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BC1C9254-0F78-451F-B8B0-E4318EFA3731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984617" y="5032289"/>
                  <a:ext cx="12888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39AD1C3C-3403-47AF-BE24-1D37258D1AFF}"/>
                    </a:ext>
                  </a:extLst>
                </p14:cNvPr>
                <p14:cNvContentPartPr/>
                <p14:nvPr/>
              </p14:nvContentPartPr>
              <p14:xfrm>
                <a:off x="1416977" y="5076569"/>
                <a:ext cx="43920" cy="3132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39AD1C3C-3403-47AF-BE24-1D37258D1AFF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398977" y="5058569"/>
                  <a:ext cx="795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E326AD2-6B15-421E-B6CC-A3B28429687E}"/>
                    </a:ext>
                  </a:extLst>
                </p14:cNvPr>
                <p14:cNvContentPartPr/>
                <p14:nvPr/>
              </p14:nvContentPartPr>
              <p14:xfrm>
                <a:off x="1439297" y="5240009"/>
                <a:ext cx="24840" cy="241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E326AD2-6B15-421E-B6CC-A3B28429687E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421657" y="5222369"/>
                  <a:ext cx="604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3A0A5436-4DA5-43F2-AD4C-A941064725BC}"/>
                    </a:ext>
                  </a:extLst>
                </p14:cNvPr>
                <p14:cNvContentPartPr/>
                <p14:nvPr/>
              </p14:nvContentPartPr>
              <p14:xfrm>
                <a:off x="928817" y="4980089"/>
                <a:ext cx="254160" cy="309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3A0A5436-4DA5-43F2-AD4C-A941064725BC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11177" y="4962449"/>
                  <a:ext cx="28980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49569825-369D-42A2-B8F2-C41321FCB027}"/>
                    </a:ext>
                  </a:extLst>
                </p14:cNvPr>
                <p14:cNvContentPartPr/>
                <p14:nvPr/>
              </p14:nvContentPartPr>
              <p14:xfrm>
                <a:off x="1829177" y="5381489"/>
                <a:ext cx="9360" cy="82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49569825-369D-42A2-B8F2-C41321FCB02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811177" y="5363489"/>
                  <a:ext cx="4500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32A58F6B-CB0F-4D52-9A54-6D17C894EC6E}"/>
              </a:ext>
            </a:extLst>
          </p:cNvPr>
          <p:cNvGrpSpPr/>
          <p:nvPr/>
        </p:nvGrpSpPr>
        <p:grpSpPr>
          <a:xfrm>
            <a:off x="1547370" y="778320"/>
            <a:ext cx="2545560" cy="366840"/>
            <a:chOff x="1547370" y="778320"/>
            <a:chExt cx="2545560" cy="36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1ACEBA19-4623-41A1-94BA-B5BB942F5C1C}"/>
                    </a:ext>
                  </a:extLst>
                </p14:cNvPr>
                <p14:cNvContentPartPr/>
                <p14:nvPr/>
              </p14:nvContentPartPr>
              <p14:xfrm>
                <a:off x="1547370" y="853920"/>
                <a:ext cx="216360" cy="2660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1ACEBA19-4623-41A1-94BA-B5BB942F5C1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529370" y="835920"/>
                  <a:ext cx="2520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B56247BF-4F92-417A-AEC8-AF8EDFC37469}"/>
                    </a:ext>
                  </a:extLst>
                </p14:cNvPr>
                <p14:cNvContentPartPr/>
                <p14:nvPr/>
              </p14:nvContentPartPr>
              <p14:xfrm>
                <a:off x="1907370" y="822240"/>
                <a:ext cx="210960" cy="268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B56247BF-4F92-417A-AEC8-AF8EDFC37469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889370" y="804600"/>
                  <a:ext cx="24660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71FB21EF-B7FD-415D-91FD-6F5E6578CC21}"/>
                    </a:ext>
                  </a:extLst>
                </p14:cNvPr>
                <p14:cNvContentPartPr/>
                <p14:nvPr/>
              </p14:nvContentPartPr>
              <p14:xfrm>
                <a:off x="2521170" y="778320"/>
                <a:ext cx="1571760" cy="3668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71FB21EF-B7FD-415D-91FD-6F5E6578CC2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503170" y="760680"/>
                  <a:ext cx="1607400" cy="40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4385FAEA-DE40-4410-9331-DF89FF4EAF0B}"/>
              </a:ext>
            </a:extLst>
          </p:cNvPr>
          <p:cNvGrpSpPr/>
          <p:nvPr/>
        </p:nvGrpSpPr>
        <p:grpSpPr>
          <a:xfrm>
            <a:off x="4725090" y="664560"/>
            <a:ext cx="2365920" cy="420120"/>
            <a:chOff x="4725090" y="664560"/>
            <a:chExt cx="2365920" cy="42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B7E407F2-290E-416A-83B5-C4F55FD6E040}"/>
                    </a:ext>
                  </a:extLst>
                </p14:cNvPr>
                <p14:cNvContentPartPr/>
                <p14:nvPr/>
              </p14:nvContentPartPr>
              <p14:xfrm>
                <a:off x="4725090" y="664560"/>
                <a:ext cx="501480" cy="4147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B7E407F2-290E-416A-83B5-C4F55FD6E04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707090" y="646560"/>
                  <a:ext cx="537120" cy="45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EF27ACC6-33AF-49F5-9125-0E70A46FD6B0}"/>
                    </a:ext>
                  </a:extLst>
                </p14:cNvPr>
                <p14:cNvContentPartPr/>
                <p14:nvPr/>
              </p14:nvContentPartPr>
              <p14:xfrm>
                <a:off x="5362650" y="833400"/>
                <a:ext cx="573480" cy="20880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EF27ACC6-33AF-49F5-9125-0E70A46FD6B0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345010" y="815400"/>
                  <a:ext cx="609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50599E63-C206-44CA-9583-A5DD0E3A19E1}"/>
                    </a:ext>
                  </a:extLst>
                </p14:cNvPr>
                <p14:cNvContentPartPr/>
                <p14:nvPr/>
              </p14:nvContentPartPr>
              <p14:xfrm>
                <a:off x="5807250" y="780120"/>
                <a:ext cx="6840" cy="35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0599E63-C206-44CA-9583-A5DD0E3A19E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789610" y="762120"/>
                  <a:ext cx="424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AD4BFE35-F10D-4C80-8CE5-5A14EF73A9D2}"/>
                    </a:ext>
                  </a:extLst>
                </p14:cNvPr>
                <p14:cNvContentPartPr/>
                <p14:nvPr/>
              </p14:nvContentPartPr>
              <p14:xfrm>
                <a:off x="5908770" y="683280"/>
                <a:ext cx="1182240" cy="4014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AD4BFE35-F10D-4C80-8CE5-5A14EF73A9D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891130" y="665640"/>
                  <a:ext cx="1217880" cy="43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C439BA04-2069-4BCF-816C-78C01F6B0E20}"/>
              </a:ext>
            </a:extLst>
          </p:cNvPr>
          <p:cNvGrpSpPr/>
          <p:nvPr/>
        </p:nvGrpSpPr>
        <p:grpSpPr>
          <a:xfrm>
            <a:off x="103050" y="5546520"/>
            <a:ext cx="1315080" cy="311400"/>
            <a:chOff x="103050" y="5546520"/>
            <a:chExt cx="1315080" cy="31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238169C9-62FD-4B69-83B2-EDED6F1CB4DB}"/>
                    </a:ext>
                  </a:extLst>
                </p14:cNvPr>
                <p14:cNvContentPartPr/>
                <p14:nvPr/>
              </p14:nvContentPartPr>
              <p14:xfrm>
                <a:off x="103050" y="5586480"/>
                <a:ext cx="141120" cy="2188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238169C9-62FD-4B69-83B2-EDED6F1CB4DB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85050" y="5568480"/>
                  <a:ext cx="17676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8D79303F-505A-4F02-BFD8-3B39AA2440EF}"/>
                    </a:ext>
                  </a:extLst>
                </p14:cNvPr>
                <p14:cNvContentPartPr/>
                <p14:nvPr/>
              </p14:nvContentPartPr>
              <p14:xfrm>
                <a:off x="349290" y="5546520"/>
                <a:ext cx="138600" cy="27972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8D79303F-505A-4F02-BFD8-3B39AA2440EF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31650" y="5528880"/>
                  <a:ext cx="1742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F28ACADF-65F2-467B-8E82-49615AF6B849}"/>
                    </a:ext>
                  </a:extLst>
                </p14:cNvPr>
                <p14:cNvContentPartPr/>
                <p14:nvPr/>
              </p14:nvContentPartPr>
              <p14:xfrm>
                <a:off x="645210" y="5575320"/>
                <a:ext cx="772920" cy="2826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F28ACADF-65F2-467B-8E82-49615AF6B84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27210" y="5557680"/>
                  <a:ext cx="808560" cy="31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4A17F7A9-C4FF-46DC-B9A0-AEE8C40C25A7}"/>
              </a:ext>
            </a:extLst>
          </p:cNvPr>
          <p:cNvGrpSpPr/>
          <p:nvPr/>
        </p:nvGrpSpPr>
        <p:grpSpPr>
          <a:xfrm>
            <a:off x="1685250" y="5548320"/>
            <a:ext cx="272880" cy="288000"/>
            <a:chOff x="1685250" y="5548320"/>
            <a:chExt cx="272880" cy="28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7A7CC5B-C835-44F8-840C-017A738C1B69}"/>
                    </a:ext>
                  </a:extLst>
                </p14:cNvPr>
                <p14:cNvContentPartPr/>
                <p14:nvPr/>
              </p14:nvContentPartPr>
              <p14:xfrm>
                <a:off x="1685250" y="5548320"/>
                <a:ext cx="213480" cy="2880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7A7CC5B-C835-44F8-840C-017A738C1B6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667610" y="5530680"/>
                  <a:ext cx="24912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CB9DAC9C-8BE3-412D-B55F-66E600602FE0}"/>
                    </a:ext>
                  </a:extLst>
                </p14:cNvPr>
                <p14:cNvContentPartPr/>
                <p14:nvPr/>
              </p14:nvContentPartPr>
              <p14:xfrm>
                <a:off x="1795410" y="5659560"/>
                <a:ext cx="162720" cy="471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CB9DAC9C-8BE3-412D-B55F-66E600602FE0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777410" y="5641920"/>
                  <a:ext cx="198360" cy="82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9F8EF9CC-B3DE-4526-8891-2353276356A1}"/>
              </a:ext>
            </a:extLst>
          </p:cNvPr>
          <p:cNvGrpSpPr/>
          <p:nvPr/>
        </p:nvGrpSpPr>
        <p:grpSpPr>
          <a:xfrm>
            <a:off x="2252250" y="5498640"/>
            <a:ext cx="748800" cy="269640"/>
            <a:chOff x="2252250" y="5498640"/>
            <a:chExt cx="748800" cy="26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5F777AD-B719-4112-BE06-2C0DF0C0952F}"/>
                    </a:ext>
                  </a:extLst>
                </p14:cNvPr>
                <p14:cNvContentPartPr/>
                <p14:nvPr/>
              </p14:nvContentPartPr>
              <p14:xfrm>
                <a:off x="2252250" y="5514480"/>
                <a:ext cx="174600" cy="2538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5F777AD-B719-4112-BE06-2C0DF0C0952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2234610" y="5496480"/>
                  <a:ext cx="2102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A7D2E626-3AD9-4175-B3E0-FA9EAC85E7A4}"/>
                    </a:ext>
                  </a:extLst>
                </p14:cNvPr>
                <p14:cNvContentPartPr/>
                <p14:nvPr/>
              </p14:nvContentPartPr>
              <p14:xfrm>
                <a:off x="2588490" y="5514120"/>
                <a:ext cx="30240" cy="2156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A7D2E626-3AD9-4175-B3E0-FA9EAC85E7A4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2570490" y="5496480"/>
                  <a:ext cx="658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53823236-0A8B-44E3-A2EF-16F1463F4A33}"/>
                    </a:ext>
                  </a:extLst>
                </p14:cNvPr>
                <p14:cNvContentPartPr/>
                <p14:nvPr/>
              </p14:nvContentPartPr>
              <p14:xfrm>
                <a:off x="2713410" y="5498640"/>
                <a:ext cx="13680" cy="2538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53823236-0A8B-44E3-A2EF-16F1463F4A33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695410" y="5480640"/>
                  <a:ext cx="4932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DD5DCBB6-A73A-4BDD-A030-9FE959942987}"/>
                    </a:ext>
                  </a:extLst>
                </p14:cNvPr>
                <p14:cNvContentPartPr/>
                <p14:nvPr/>
              </p14:nvContentPartPr>
              <p14:xfrm>
                <a:off x="2629530" y="5523480"/>
                <a:ext cx="371520" cy="1706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DD5DCBB6-A73A-4BDD-A030-9FE95994298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2611890" y="5505480"/>
                  <a:ext cx="407160" cy="20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BE88697-9E0C-4ECC-AE70-3A6D8E860A1E}"/>
              </a:ext>
            </a:extLst>
          </p:cNvPr>
          <p:cNvGrpSpPr/>
          <p:nvPr/>
        </p:nvGrpSpPr>
        <p:grpSpPr>
          <a:xfrm>
            <a:off x="415170" y="5967720"/>
            <a:ext cx="1303560" cy="798120"/>
            <a:chOff x="415170" y="5967720"/>
            <a:chExt cx="1303560" cy="79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F74DACED-FDF2-4075-8AD2-D2E64F4F6C98}"/>
                    </a:ext>
                  </a:extLst>
                </p14:cNvPr>
                <p14:cNvContentPartPr/>
                <p14:nvPr/>
              </p14:nvContentPartPr>
              <p14:xfrm>
                <a:off x="1437570" y="5967720"/>
                <a:ext cx="26640" cy="2343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F74DACED-FDF2-4075-8AD2-D2E64F4F6C9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419570" y="5950080"/>
                  <a:ext cx="622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7092FFA0-CDFE-49DC-8B72-D9C0DD024B93}"/>
                    </a:ext>
                  </a:extLst>
                </p14:cNvPr>
                <p14:cNvContentPartPr/>
                <p14:nvPr/>
              </p14:nvContentPartPr>
              <p14:xfrm>
                <a:off x="1564650" y="5981760"/>
                <a:ext cx="11160" cy="1861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7092FFA0-CDFE-49DC-8B72-D9C0DD024B93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546650" y="5964120"/>
                  <a:ext cx="468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6C7C696C-8E25-4306-AED5-1B4154B0F3AE}"/>
                    </a:ext>
                  </a:extLst>
                </p14:cNvPr>
                <p14:cNvContentPartPr/>
                <p14:nvPr/>
              </p14:nvContentPartPr>
              <p14:xfrm>
                <a:off x="1703250" y="5968080"/>
                <a:ext cx="15480" cy="2109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6C7C696C-8E25-4306-AED5-1B4154B0F3A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685610" y="5950440"/>
                  <a:ext cx="511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0DDF96F9-E1A4-4F46-B04F-3CB6CBA79AD2}"/>
                    </a:ext>
                  </a:extLst>
                </p14:cNvPr>
                <p14:cNvContentPartPr/>
                <p14:nvPr/>
              </p14:nvContentPartPr>
              <p14:xfrm>
                <a:off x="415170" y="6472080"/>
                <a:ext cx="44640" cy="2937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0DDF96F9-E1A4-4F46-B04F-3CB6CBA79AD2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97170" y="6454080"/>
                  <a:ext cx="8028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0F74CBED-DDBE-49EF-96C4-9EB82F74037D}"/>
                    </a:ext>
                  </a:extLst>
                </p14:cNvPr>
                <p14:cNvContentPartPr/>
                <p14:nvPr/>
              </p14:nvContentPartPr>
              <p14:xfrm>
                <a:off x="544050" y="6534720"/>
                <a:ext cx="156240" cy="2016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0F74CBED-DDBE-49EF-96C4-9EB82F74037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26050" y="6517080"/>
                  <a:ext cx="19188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F4BFB43B-5D14-46EA-8751-40EA64AA3037}"/>
                    </a:ext>
                  </a:extLst>
                </p14:cNvPr>
                <p14:cNvContentPartPr/>
                <p14:nvPr/>
              </p14:nvContentPartPr>
              <p14:xfrm>
                <a:off x="756810" y="6249240"/>
                <a:ext cx="22680" cy="2642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F4BFB43B-5D14-46EA-8751-40EA64AA3037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38810" y="6231240"/>
                  <a:ext cx="5832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C203CB9E-4E42-4A49-AA43-25FD60FBD0AF}"/>
                    </a:ext>
                  </a:extLst>
                </p14:cNvPr>
                <p14:cNvContentPartPr/>
                <p14:nvPr/>
              </p14:nvContentPartPr>
              <p14:xfrm>
                <a:off x="857250" y="6290280"/>
                <a:ext cx="107280" cy="2188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C203CB9E-4E42-4A49-AA43-25FD60FBD0AF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39610" y="6272280"/>
                  <a:ext cx="14292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EBF43F8E-3EFE-40DA-9E76-2D14A0A5758F}"/>
                    </a:ext>
                  </a:extLst>
                </p14:cNvPr>
                <p14:cNvContentPartPr/>
                <p14:nvPr/>
              </p14:nvContentPartPr>
              <p14:xfrm>
                <a:off x="890730" y="6385320"/>
                <a:ext cx="125280" cy="777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EBF43F8E-3EFE-40DA-9E76-2D14A0A5758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72730" y="6367680"/>
                  <a:ext cx="1609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489531E0-2F61-4D6A-9771-A2B99F0F6691}"/>
                    </a:ext>
                  </a:extLst>
                </p14:cNvPr>
                <p14:cNvContentPartPr/>
                <p14:nvPr/>
              </p14:nvContentPartPr>
              <p14:xfrm>
                <a:off x="970650" y="6583320"/>
                <a:ext cx="201960" cy="1767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489531E0-2F61-4D6A-9771-A2B99F0F669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53010" y="6565680"/>
                  <a:ext cx="2376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B9EB3285-62B3-47B3-8522-0762138FFA00}"/>
                    </a:ext>
                  </a:extLst>
                </p14:cNvPr>
                <p14:cNvContentPartPr/>
                <p14:nvPr/>
              </p14:nvContentPartPr>
              <p14:xfrm>
                <a:off x="1227690" y="6458040"/>
                <a:ext cx="185400" cy="2548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B9EB3285-62B3-47B3-8522-0762138FFA00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209690" y="6440040"/>
                  <a:ext cx="221040" cy="29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2CD95B06-0854-454C-BA61-3FDB2BDEC24B}"/>
              </a:ext>
            </a:extLst>
          </p:cNvPr>
          <p:cNvGrpSpPr/>
          <p:nvPr/>
        </p:nvGrpSpPr>
        <p:grpSpPr>
          <a:xfrm>
            <a:off x="1741410" y="6345000"/>
            <a:ext cx="515520" cy="306360"/>
            <a:chOff x="1741410" y="6345000"/>
            <a:chExt cx="515520" cy="30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E3EAF73-396E-4C73-8CE2-86CC393D736F}"/>
                    </a:ext>
                  </a:extLst>
                </p14:cNvPr>
                <p14:cNvContentPartPr/>
                <p14:nvPr/>
              </p14:nvContentPartPr>
              <p14:xfrm>
                <a:off x="1741410" y="6345000"/>
                <a:ext cx="371880" cy="3063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E3EAF73-396E-4C73-8CE2-86CC393D736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723770" y="6327360"/>
                  <a:ext cx="40752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2800257B-DCCB-499D-BC4C-98B54CA4605C}"/>
                    </a:ext>
                  </a:extLst>
                </p14:cNvPr>
                <p14:cNvContentPartPr/>
                <p14:nvPr/>
              </p14:nvContentPartPr>
              <p14:xfrm>
                <a:off x="2011050" y="6403680"/>
                <a:ext cx="245880" cy="705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800257B-DCCB-499D-BC4C-98B54CA4605C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993050" y="6386040"/>
                  <a:ext cx="28152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CC9D1267-324F-4147-B08C-CDCD6700954A}"/>
              </a:ext>
            </a:extLst>
          </p:cNvPr>
          <p:cNvGrpSpPr/>
          <p:nvPr/>
        </p:nvGrpSpPr>
        <p:grpSpPr>
          <a:xfrm>
            <a:off x="2540250" y="6268320"/>
            <a:ext cx="856080" cy="522000"/>
            <a:chOff x="2540250" y="6268320"/>
            <a:chExt cx="856080" cy="52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724E7445-4D44-4916-BDBD-F41D30205E8A}"/>
                    </a:ext>
                  </a:extLst>
                </p14:cNvPr>
                <p14:cNvContentPartPr/>
                <p14:nvPr/>
              </p14:nvContentPartPr>
              <p14:xfrm>
                <a:off x="2540250" y="6328080"/>
                <a:ext cx="288360" cy="4622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724E7445-4D44-4916-BDBD-F41D30205E8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522250" y="6310080"/>
                  <a:ext cx="324000" cy="49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61C0EB7B-DF9B-4760-8BCD-903ABA472148}"/>
                    </a:ext>
                  </a:extLst>
                </p14:cNvPr>
                <p14:cNvContentPartPr/>
                <p14:nvPr/>
              </p14:nvContentPartPr>
              <p14:xfrm>
                <a:off x="2789370" y="6396120"/>
                <a:ext cx="15120" cy="118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61C0EB7B-DF9B-4760-8BCD-903ABA472148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771370" y="6378120"/>
                  <a:ext cx="507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B7D81D6-062A-41FC-92AE-2AC549135188}"/>
                    </a:ext>
                  </a:extLst>
                </p14:cNvPr>
                <p14:cNvContentPartPr/>
                <p14:nvPr/>
              </p14:nvContentPartPr>
              <p14:xfrm>
                <a:off x="2882250" y="6470640"/>
                <a:ext cx="162000" cy="9180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B7D81D6-062A-41FC-92AE-2AC54913518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2864250" y="6453000"/>
                  <a:ext cx="197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6BAB3E12-4FF1-47DA-A91D-9DDAA6672ED6}"/>
                    </a:ext>
                  </a:extLst>
                </p14:cNvPr>
                <p14:cNvContentPartPr/>
                <p14:nvPr/>
              </p14:nvContentPartPr>
              <p14:xfrm>
                <a:off x="3044970" y="6268320"/>
                <a:ext cx="351360" cy="3758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6BAB3E12-4FF1-47DA-A91D-9DDAA6672ED6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026970" y="6250320"/>
                  <a:ext cx="387000" cy="41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2AAFCB02-78E3-4267-BA0E-DDC7E6F3E178}"/>
              </a:ext>
            </a:extLst>
          </p:cNvPr>
          <p:cNvGrpSpPr/>
          <p:nvPr/>
        </p:nvGrpSpPr>
        <p:grpSpPr>
          <a:xfrm>
            <a:off x="3720690" y="6235920"/>
            <a:ext cx="1320840" cy="534960"/>
            <a:chOff x="3720690" y="6235920"/>
            <a:chExt cx="1320840" cy="53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C57EC80-9B55-4437-8FF4-177B39FE9D7D}"/>
                    </a:ext>
                  </a:extLst>
                </p14:cNvPr>
                <p14:cNvContentPartPr/>
                <p14:nvPr/>
              </p14:nvContentPartPr>
              <p14:xfrm>
                <a:off x="3821850" y="6235920"/>
                <a:ext cx="111240" cy="4064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BC57EC80-9B55-4437-8FF4-177B39FE9D7D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804210" y="6217920"/>
                  <a:ext cx="146880" cy="44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93CD4800-32B2-46B5-8C04-BCD24AE97399}"/>
                    </a:ext>
                  </a:extLst>
                </p14:cNvPr>
                <p14:cNvContentPartPr/>
                <p14:nvPr/>
              </p14:nvContentPartPr>
              <p14:xfrm>
                <a:off x="3720690" y="6249960"/>
                <a:ext cx="1286640" cy="5209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93CD4800-32B2-46B5-8C04-BCD24AE9739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703050" y="6231960"/>
                  <a:ext cx="132228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987D014C-5A32-4EB7-96F7-546213A228B5}"/>
                    </a:ext>
                  </a:extLst>
                </p14:cNvPr>
                <p14:cNvContentPartPr/>
                <p14:nvPr/>
              </p14:nvContentPartPr>
              <p14:xfrm>
                <a:off x="4901490" y="6413760"/>
                <a:ext cx="140040" cy="378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987D014C-5A32-4EB7-96F7-546213A228B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4883490" y="6396120"/>
                  <a:ext cx="175680" cy="7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22D1ACD5-AD9B-4F8E-9119-E38136AB5C85}"/>
                  </a:ext>
                </a:extLst>
              </p14:cNvPr>
              <p14:cNvContentPartPr/>
              <p14:nvPr/>
            </p14:nvContentPartPr>
            <p14:xfrm>
              <a:off x="4078170" y="3845160"/>
              <a:ext cx="137160" cy="1731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22D1ACD5-AD9B-4F8E-9119-E38136AB5C85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4060170" y="3827520"/>
                <a:ext cx="172800" cy="20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312868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F471F6B-6ACF-45B7-8714-C58E117315C7}"/>
                  </a:ext>
                </a:extLst>
              </p14:cNvPr>
              <p14:cNvContentPartPr/>
              <p14:nvPr/>
            </p14:nvContentPartPr>
            <p14:xfrm>
              <a:off x="447497" y="1996409"/>
              <a:ext cx="188280" cy="28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F471F6B-6ACF-45B7-8714-C58E117315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9497" y="1978769"/>
                <a:ext cx="2239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723C6E-5160-4B60-86E2-F6DB04760FCC}"/>
                  </a:ext>
                </a:extLst>
              </p14:cNvPr>
              <p14:cNvContentPartPr/>
              <p14:nvPr/>
            </p14:nvContentPartPr>
            <p14:xfrm>
              <a:off x="613097" y="2220689"/>
              <a:ext cx="22680" cy="201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723C6E-5160-4B60-86E2-F6DB04760FC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5097" y="2203049"/>
                <a:ext cx="58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AF341AF-1B8A-4A77-A102-C874A6D3AC1B}"/>
                  </a:ext>
                </a:extLst>
              </p14:cNvPr>
              <p14:cNvContentPartPr/>
              <p14:nvPr/>
            </p14:nvContentPartPr>
            <p14:xfrm>
              <a:off x="728657" y="2089649"/>
              <a:ext cx="200880" cy="163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AF341AF-1B8A-4A77-A102-C874A6D3AC1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017" y="2072009"/>
                <a:ext cx="2365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323E384-896F-45D0-867E-F49F86E35EE8}"/>
                  </a:ext>
                </a:extLst>
              </p14:cNvPr>
              <p14:cNvContentPartPr/>
              <p14:nvPr/>
            </p14:nvContentPartPr>
            <p14:xfrm>
              <a:off x="977417" y="2205569"/>
              <a:ext cx="29880" cy="5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323E384-896F-45D0-867E-F49F86E35E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59417" y="2187929"/>
                <a:ext cx="655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90FBA8-744A-4CCF-BEF6-42FFCD877007}"/>
                  </a:ext>
                </a:extLst>
              </p14:cNvPr>
              <p14:cNvContentPartPr/>
              <p14:nvPr/>
            </p14:nvContentPartPr>
            <p14:xfrm>
              <a:off x="1226177" y="2053649"/>
              <a:ext cx="944280" cy="24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90FBA8-744A-4CCF-BEF6-42FFCD8770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08177" y="2036009"/>
                <a:ext cx="979920" cy="28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5" name="Group 124">
            <a:extLst>
              <a:ext uri="{FF2B5EF4-FFF2-40B4-BE49-F238E27FC236}">
                <a16:creationId xmlns:a16="http://schemas.microsoft.com/office/drawing/2014/main" id="{786C32A5-CB0A-44C8-A6DC-0B9E8F6F7CAE}"/>
              </a:ext>
            </a:extLst>
          </p:cNvPr>
          <p:cNvGrpSpPr/>
          <p:nvPr/>
        </p:nvGrpSpPr>
        <p:grpSpPr>
          <a:xfrm>
            <a:off x="2486177" y="1947089"/>
            <a:ext cx="2013840" cy="334440"/>
            <a:chOff x="2486177" y="1947089"/>
            <a:chExt cx="2013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2CB40C38-5DAA-4B29-9495-0CCB703BB0C3}"/>
                    </a:ext>
                  </a:extLst>
                </p14:cNvPr>
                <p14:cNvContentPartPr/>
                <p14:nvPr/>
              </p14:nvContentPartPr>
              <p14:xfrm>
                <a:off x="2486177" y="2022689"/>
                <a:ext cx="449280" cy="2588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2CB40C38-5DAA-4B29-9495-0CCB703BB0C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468177" y="2005049"/>
                  <a:ext cx="4849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2D8D8154-6094-4E60-A935-82A0F31C43E7}"/>
                    </a:ext>
                  </a:extLst>
                </p14:cNvPr>
                <p14:cNvContentPartPr/>
                <p14:nvPr/>
              </p14:nvContentPartPr>
              <p14:xfrm>
                <a:off x="3143537" y="2023049"/>
                <a:ext cx="12960" cy="1713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2D8D8154-6094-4E60-A935-82A0F31C43E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125537" y="2005049"/>
                  <a:ext cx="486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FF021BD4-0223-4E19-A251-6F978B687F4A}"/>
                    </a:ext>
                  </a:extLst>
                </p14:cNvPr>
                <p14:cNvContentPartPr/>
                <p14:nvPr/>
              </p14:nvContentPartPr>
              <p14:xfrm>
                <a:off x="3126977" y="2047889"/>
                <a:ext cx="208800" cy="1011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FF021BD4-0223-4E19-A251-6F978B687F4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108977" y="2030249"/>
                  <a:ext cx="2444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73A223AB-AF77-4247-8002-14991353842F}"/>
                    </a:ext>
                  </a:extLst>
                </p14:cNvPr>
                <p14:cNvContentPartPr/>
                <p14:nvPr/>
              </p14:nvContentPartPr>
              <p14:xfrm>
                <a:off x="3315617" y="1956809"/>
                <a:ext cx="44640" cy="2286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73A223AB-AF77-4247-8002-14991353842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97977" y="1939169"/>
                  <a:ext cx="802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A666F9A7-0925-4D40-A8FD-F14210CF7820}"/>
                    </a:ext>
                  </a:extLst>
                </p14:cNvPr>
                <p14:cNvContentPartPr/>
                <p14:nvPr/>
              </p14:nvContentPartPr>
              <p14:xfrm>
                <a:off x="3472577" y="2017649"/>
                <a:ext cx="189000" cy="1548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A666F9A7-0925-4D40-A8FD-F14210CF782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454937" y="1999649"/>
                  <a:ext cx="2246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57652A58-C10A-4E3C-8238-08BC033B8918}"/>
                    </a:ext>
                  </a:extLst>
                </p14:cNvPr>
                <p14:cNvContentPartPr/>
                <p14:nvPr/>
              </p14:nvContentPartPr>
              <p14:xfrm>
                <a:off x="3618737" y="1947089"/>
                <a:ext cx="57240" cy="2437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57652A58-C10A-4E3C-8238-08BC033B891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00737" y="1929089"/>
                  <a:ext cx="9288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A9E41689-F71B-4E0A-94F9-12AB2CCCB80B}"/>
                    </a:ext>
                  </a:extLst>
                </p14:cNvPr>
                <p14:cNvContentPartPr/>
                <p14:nvPr/>
              </p14:nvContentPartPr>
              <p14:xfrm>
                <a:off x="3874337" y="1995329"/>
                <a:ext cx="388080" cy="2736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A9E41689-F71B-4E0A-94F9-12AB2CCCB80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856337" y="1977329"/>
                  <a:ext cx="4237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8DD24CEA-EAA7-4173-8483-224AE5697E7D}"/>
                    </a:ext>
                  </a:extLst>
                </p14:cNvPr>
                <p14:cNvContentPartPr/>
                <p14:nvPr/>
              </p14:nvContentPartPr>
              <p14:xfrm>
                <a:off x="4196537" y="1952129"/>
                <a:ext cx="303480" cy="1839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8DD24CEA-EAA7-4173-8483-224AE5697E7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178897" y="1934489"/>
                  <a:ext cx="339120" cy="21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2D437188-D2F1-4F63-AA89-50C616785E40}"/>
              </a:ext>
            </a:extLst>
          </p:cNvPr>
          <p:cNvGrpSpPr/>
          <p:nvPr/>
        </p:nvGrpSpPr>
        <p:grpSpPr>
          <a:xfrm>
            <a:off x="285497" y="161129"/>
            <a:ext cx="9819720" cy="1620000"/>
            <a:chOff x="285497" y="161129"/>
            <a:chExt cx="9819720" cy="162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58EBADF-B9B4-4932-9C50-B27B5C5EF2AC}"/>
                    </a:ext>
                  </a:extLst>
                </p14:cNvPr>
                <p14:cNvContentPartPr/>
                <p14:nvPr/>
              </p14:nvContentPartPr>
              <p14:xfrm>
                <a:off x="542537" y="343649"/>
                <a:ext cx="47520" cy="2790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58EBADF-B9B4-4932-9C50-B27B5C5EF2A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24897" y="325649"/>
                  <a:ext cx="8316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2399061-D6A9-4D65-80A5-B7B66D8634EC}"/>
                    </a:ext>
                  </a:extLst>
                </p14:cNvPr>
                <p14:cNvContentPartPr/>
                <p14:nvPr/>
              </p14:nvContentPartPr>
              <p14:xfrm>
                <a:off x="502217" y="332129"/>
                <a:ext cx="250200" cy="3243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2399061-D6A9-4D65-80A5-B7B66D8634E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4577" y="314489"/>
                  <a:ext cx="28584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F6CA06A4-053A-436C-9FE5-301776DBBF38}"/>
                    </a:ext>
                  </a:extLst>
                </p14:cNvPr>
                <p14:cNvContentPartPr/>
                <p14:nvPr/>
              </p14:nvContentPartPr>
              <p14:xfrm>
                <a:off x="945737" y="545249"/>
                <a:ext cx="10440" cy="68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F6CA06A4-053A-436C-9FE5-301776DBBF3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27737" y="527249"/>
                  <a:ext cx="4608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AEC9963A-8632-435E-87A6-911432DFE848}"/>
                    </a:ext>
                  </a:extLst>
                </p14:cNvPr>
                <p14:cNvContentPartPr/>
                <p14:nvPr/>
              </p14:nvContentPartPr>
              <p14:xfrm>
                <a:off x="992897" y="365249"/>
                <a:ext cx="195840" cy="2358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AEC9963A-8632-435E-87A6-911432DFE84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74897" y="347609"/>
                  <a:ext cx="23148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C26C4D0-4D2F-47B2-8A81-A0779F0FF563}"/>
                    </a:ext>
                  </a:extLst>
                </p14:cNvPr>
                <p14:cNvContentPartPr/>
                <p14:nvPr/>
              </p14:nvContentPartPr>
              <p14:xfrm>
                <a:off x="1008377" y="465329"/>
                <a:ext cx="168120" cy="1692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C26C4D0-4D2F-47B2-8A81-A0779F0FF56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90377" y="447689"/>
                  <a:ext cx="2037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CAF1A8E-13BF-443C-AF47-F8240B068A50}"/>
                    </a:ext>
                  </a:extLst>
                </p14:cNvPr>
                <p14:cNvContentPartPr/>
                <p14:nvPr/>
              </p14:nvContentPartPr>
              <p14:xfrm>
                <a:off x="1288817" y="587369"/>
                <a:ext cx="1080" cy="3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CAF1A8E-13BF-443C-AF47-F8240B068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271177" y="569729"/>
                  <a:ext cx="367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1DFA96AD-A0EE-4425-947A-8195882834A1}"/>
                    </a:ext>
                  </a:extLst>
                </p14:cNvPr>
                <p14:cNvContentPartPr/>
                <p14:nvPr/>
              </p14:nvContentPartPr>
              <p14:xfrm>
                <a:off x="1504097" y="269129"/>
                <a:ext cx="201600" cy="4291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1DFA96AD-A0EE-4425-947A-8195882834A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486457" y="251129"/>
                  <a:ext cx="237240" cy="46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9A760AE-7EA4-46FC-B0E9-E1A6862BE02A}"/>
                    </a:ext>
                  </a:extLst>
                </p14:cNvPr>
                <p14:cNvContentPartPr/>
                <p14:nvPr/>
              </p14:nvContentPartPr>
              <p14:xfrm>
                <a:off x="1831337" y="385049"/>
                <a:ext cx="444600" cy="1810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9A760AE-7EA4-46FC-B0E9-E1A6862BE02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813697" y="367409"/>
                  <a:ext cx="4802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D139D17-BF30-486A-857A-E9D59317AE25}"/>
                    </a:ext>
                  </a:extLst>
                </p14:cNvPr>
                <p14:cNvContentPartPr/>
                <p14:nvPr/>
              </p14:nvContentPartPr>
              <p14:xfrm>
                <a:off x="2358737" y="218369"/>
                <a:ext cx="607320" cy="3520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D139D17-BF30-486A-857A-E9D59317AE2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341097" y="200729"/>
                  <a:ext cx="64296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9DF9808-6D89-432E-8E68-39A0385AD34A}"/>
                    </a:ext>
                  </a:extLst>
                </p14:cNvPr>
                <p14:cNvContentPartPr/>
                <p14:nvPr/>
              </p14:nvContentPartPr>
              <p14:xfrm>
                <a:off x="3004217" y="417809"/>
                <a:ext cx="236880" cy="131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9DF9808-6D89-432E-8E68-39A0385AD34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986217" y="400169"/>
                  <a:ext cx="2725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04BE492C-C296-4F07-B055-E6603DD53CA2}"/>
                    </a:ext>
                  </a:extLst>
                </p14:cNvPr>
                <p14:cNvContentPartPr/>
                <p14:nvPr/>
              </p14:nvContentPartPr>
              <p14:xfrm>
                <a:off x="3437657" y="456689"/>
                <a:ext cx="115200" cy="3780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04BE492C-C296-4F07-B055-E6603DD53CA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420017" y="439049"/>
                  <a:ext cx="1508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E055DAB-9D0A-4AFF-B137-B2F9FD5AD7AA}"/>
                    </a:ext>
                  </a:extLst>
                </p14:cNvPr>
                <p14:cNvContentPartPr/>
                <p14:nvPr/>
              </p14:nvContentPartPr>
              <p14:xfrm>
                <a:off x="3471497" y="333209"/>
                <a:ext cx="338760" cy="2444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E055DAB-9D0A-4AFF-B137-B2F9FD5AD7A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453857" y="315569"/>
                  <a:ext cx="3744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6D8170A-9A52-4FD4-96CA-14BCB660EAF9}"/>
                    </a:ext>
                  </a:extLst>
                </p14:cNvPr>
                <p14:cNvContentPartPr/>
                <p14:nvPr/>
              </p14:nvContentPartPr>
              <p14:xfrm>
                <a:off x="3955337" y="415289"/>
                <a:ext cx="228600" cy="117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6D8170A-9A52-4FD4-96CA-14BCB660EAF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937337" y="397649"/>
                  <a:ext cx="2642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02AA527-11AA-43A2-8038-2221F2F318B3}"/>
                    </a:ext>
                  </a:extLst>
                </p14:cNvPr>
                <p14:cNvContentPartPr/>
                <p14:nvPr/>
              </p14:nvContentPartPr>
              <p14:xfrm>
                <a:off x="4384817" y="393689"/>
                <a:ext cx="518400" cy="1605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02AA527-11AA-43A2-8038-2221F2F318B3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366817" y="375689"/>
                  <a:ext cx="5540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24881BF-79F7-4C36-B95D-713EAED63654}"/>
                    </a:ext>
                  </a:extLst>
                </p14:cNvPr>
                <p14:cNvContentPartPr/>
                <p14:nvPr/>
              </p14:nvContentPartPr>
              <p14:xfrm>
                <a:off x="4925537" y="219809"/>
                <a:ext cx="420480" cy="3384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24881BF-79F7-4C36-B95D-713EAED6365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907897" y="201809"/>
                  <a:ext cx="45612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F431B09-E2A7-43B2-AA1F-29E8350EAE12}"/>
                    </a:ext>
                  </a:extLst>
                </p14:cNvPr>
                <p14:cNvContentPartPr/>
                <p14:nvPr/>
              </p14:nvContentPartPr>
              <p14:xfrm>
                <a:off x="5113817" y="371009"/>
                <a:ext cx="523080" cy="1868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F431B09-E2A7-43B2-AA1F-29E8350EAE12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095817" y="353369"/>
                  <a:ext cx="5587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AFE8B74B-76C6-47E4-9E8D-E962BE2A69D8}"/>
                    </a:ext>
                  </a:extLst>
                </p14:cNvPr>
                <p14:cNvContentPartPr/>
                <p14:nvPr/>
              </p14:nvContentPartPr>
              <p14:xfrm>
                <a:off x="5950457" y="392249"/>
                <a:ext cx="235800" cy="1137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AFE8B74B-76C6-47E4-9E8D-E962BE2A69D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932457" y="374249"/>
                  <a:ext cx="2714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BC16125-1D88-4821-8024-DA0303A09E31}"/>
                    </a:ext>
                  </a:extLst>
                </p14:cNvPr>
                <p14:cNvContentPartPr/>
                <p14:nvPr/>
              </p14:nvContentPartPr>
              <p14:xfrm>
                <a:off x="5908697" y="564329"/>
                <a:ext cx="344880" cy="673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BC16125-1D88-4821-8024-DA0303A09E31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890697" y="546689"/>
                  <a:ext cx="3805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F55DA83-8A44-478B-B20D-14B9111BA055}"/>
                    </a:ext>
                  </a:extLst>
                </p14:cNvPr>
                <p14:cNvContentPartPr/>
                <p14:nvPr/>
              </p14:nvContentPartPr>
              <p14:xfrm>
                <a:off x="6490097" y="343289"/>
                <a:ext cx="108000" cy="194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F55DA83-8A44-478B-B20D-14B9111BA05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472097" y="325289"/>
                  <a:ext cx="1436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5427F47-46A9-472F-BDF2-782344D173C9}"/>
                    </a:ext>
                  </a:extLst>
                </p14:cNvPr>
                <p14:cNvContentPartPr/>
                <p14:nvPr/>
              </p14:nvContentPartPr>
              <p14:xfrm>
                <a:off x="6415577" y="372809"/>
                <a:ext cx="148680" cy="159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5427F47-46A9-472F-BDF2-782344D173C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397937" y="355169"/>
                  <a:ext cx="1843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D04716D-EEE1-487B-9BF5-F4F10BD1ED46}"/>
                    </a:ext>
                  </a:extLst>
                </p14:cNvPr>
                <p14:cNvContentPartPr/>
                <p14:nvPr/>
              </p14:nvContentPartPr>
              <p14:xfrm>
                <a:off x="6685217" y="320969"/>
                <a:ext cx="215640" cy="2455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D04716D-EEE1-487B-9BF5-F4F10BD1ED4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667577" y="302969"/>
                  <a:ext cx="25128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0DD17760-FA4C-4C5C-921E-5DC725787568}"/>
                    </a:ext>
                  </a:extLst>
                </p14:cNvPr>
                <p14:cNvContentPartPr/>
                <p14:nvPr/>
              </p14:nvContentPartPr>
              <p14:xfrm>
                <a:off x="6921737" y="402689"/>
                <a:ext cx="165960" cy="1357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0DD17760-FA4C-4C5C-921E-5DC725787568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904097" y="385049"/>
                  <a:ext cx="2016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F71AE23-DF38-4CB6-A051-CA2933EF1E92}"/>
                    </a:ext>
                  </a:extLst>
                </p14:cNvPr>
                <p14:cNvContentPartPr/>
                <p14:nvPr/>
              </p14:nvContentPartPr>
              <p14:xfrm>
                <a:off x="7159337" y="304049"/>
                <a:ext cx="185400" cy="1861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F71AE23-DF38-4CB6-A051-CA2933EF1E9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41697" y="286049"/>
                  <a:ext cx="2210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BFE48E89-E1D3-49E1-AF2E-70F241E5DB93}"/>
                    </a:ext>
                  </a:extLst>
                </p14:cNvPr>
                <p14:cNvContentPartPr/>
                <p14:nvPr/>
              </p14:nvContentPartPr>
              <p14:xfrm>
                <a:off x="7516817" y="365609"/>
                <a:ext cx="399960" cy="2628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BFE48E89-E1D3-49E1-AF2E-70F241E5DB9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498817" y="347609"/>
                  <a:ext cx="43560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9B4931D-9438-472C-85C1-127A7AA38185}"/>
                    </a:ext>
                  </a:extLst>
                </p14:cNvPr>
                <p14:cNvContentPartPr/>
                <p14:nvPr/>
              </p14:nvContentPartPr>
              <p14:xfrm>
                <a:off x="8039177" y="378569"/>
                <a:ext cx="592920" cy="1396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9B4931D-9438-472C-85C1-127A7AA3818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021177" y="360929"/>
                  <a:ext cx="6285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20CF363A-0452-45F0-9727-B7AC83EEFE81}"/>
                    </a:ext>
                  </a:extLst>
                </p14:cNvPr>
                <p14:cNvContentPartPr/>
                <p14:nvPr/>
              </p14:nvContentPartPr>
              <p14:xfrm>
                <a:off x="8686817" y="245369"/>
                <a:ext cx="315720" cy="2739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20CF363A-0452-45F0-9727-B7AC83EEFE8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669177" y="227729"/>
                  <a:ext cx="35136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90C6706-6C04-457A-A991-B7B7AFBF215A}"/>
                    </a:ext>
                  </a:extLst>
                </p14:cNvPr>
                <p14:cNvContentPartPr/>
                <p14:nvPr/>
              </p14:nvContentPartPr>
              <p14:xfrm>
                <a:off x="8897057" y="395489"/>
                <a:ext cx="295920" cy="1375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90C6706-6C04-457A-A991-B7B7AFBF215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879057" y="377489"/>
                  <a:ext cx="331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299B8C64-0ED1-40C8-9221-3E8C893CF79A}"/>
                    </a:ext>
                  </a:extLst>
                </p14:cNvPr>
                <p14:cNvContentPartPr/>
                <p14:nvPr/>
              </p14:nvContentPartPr>
              <p14:xfrm>
                <a:off x="9228977" y="395129"/>
                <a:ext cx="137160" cy="1036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299B8C64-0ED1-40C8-9221-3E8C893CF79A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211337" y="377129"/>
                  <a:ext cx="172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FFED1995-55D3-40BC-A5A5-73E0AF8F878A}"/>
                    </a:ext>
                  </a:extLst>
                </p14:cNvPr>
                <p14:cNvContentPartPr/>
                <p14:nvPr/>
              </p14:nvContentPartPr>
              <p14:xfrm>
                <a:off x="5381297" y="1010729"/>
                <a:ext cx="59040" cy="576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FFED1995-55D3-40BC-A5A5-73E0AF8F878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363297" y="993089"/>
                  <a:ext cx="94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F8D59B82-EB51-4B2D-B5E6-A60DBE263CBD}"/>
                    </a:ext>
                  </a:extLst>
                </p14:cNvPr>
                <p14:cNvContentPartPr/>
                <p14:nvPr/>
              </p14:nvContentPartPr>
              <p14:xfrm>
                <a:off x="5341697" y="879689"/>
                <a:ext cx="25560" cy="1645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F8D59B82-EB51-4B2D-B5E6-A60DBE263CBD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324057" y="862049"/>
                  <a:ext cx="612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D9E70AB-68B8-4662-9058-12D439908FF4}"/>
                    </a:ext>
                  </a:extLst>
                </p14:cNvPr>
                <p14:cNvContentPartPr/>
                <p14:nvPr/>
              </p14:nvContentPartPr>
              <p14:xfrm>
                <a:off x="5388137" y="945209"/>
                <a:ext cx="349560" cy="1429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D9E70AB-68B8-4662-9058-12D439908FF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370137" y="927569"/>
                  <a:ext cx="3852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218E2ED1-8178-4935-B5E5-8407BEB2F21C}"/>
                    </a:ext>
                  </a:extLst>
                </p14:cNvPr>
                <p14:cNvContentPartPr/>
                <p14:nvPr/>
              </p14:nvContentPartPr>
              <p14:xfrm>
                <a:off x="846377" y="902369"/>
                <a:ext cx="249840" cy="1893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218E2ED1-8178-4935-B5E5-8407BEB2F21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28377" y="884729"/>
                  <a:ext cx="2854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A4E1748-F4EB-4C68-928E-92935901877F}"/>
                    </a:ext>
                  </a:extLst>
                </p14:cNvPr>
                <p14:cNvContentPartPr/>
                <p14:nvPr/>
              </p14:nvContentPartPr>
              <p14:xfrm>
                <a:off x="1206017" y="909569"/>
                <a:ext cx="159480" cy="1594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A4E1748-F4EB-4C68-928E-92935901877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88377" y="891569"/>
                  <a:ext cx="195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4238F82F-3D2C-49D2-9235-D284B941C903}"/>
                    </a:ext>
                  </a:extLst>
                </p14:cNvPr>
                <p14:cNvContentPartPr/>
                <p14:nvPr/>
              </p14:nvContentPartPr>
              <p14:xfrm>
                <a:off x="1815857" y="858089"/>
                <a:ext cx="1269000" cy="2836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4238F82F-3D2C-49D2-9235-D284B941C903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798217" y="840449"/>
                  <a:ext cx="130464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4BF72D8-FA1B-4050-B89A-B53D3EF2206F}"/>
                    </a:ext>
                  </a:extLst>
                </p14:cNvPr>
                <p14:cNvContentPartPr/>
                <p14:nvPr/>
              </p14:nvContentPartPr>
              <p14:xfrm>
                <a:off x="3471497" y="802289"/>
                <a:ext cx="123840" cy="2815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4BF72D8-FA1B-4050-B89A-B53D3EF2206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453497" y="784649"/>
                  <a:ext cx="15948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FFE24E54-54E6-4D24-942C-8EF65442D906}"/>
                    </a:ext>
                  </a:extLst>
                </p14:cNvPr>
                <p14:cNvContentPartPr/>
                <p14:nvPr/>
              </p14:nvContentPartPr>
              <p14:xfrm>
                <a:off x="3442337" y="920729"/>
                <a:ext cx="184320" cy="702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FFE24E54-54E6-4D24-942C-8EF65442D90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424697" y="903089"/>
                  <a:ext cx="219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4FED77D-9489-443B-9D93-159346E457FD}"/>
                    </a:ext>
                  </a:extLst>
                </p14:cNvPr>
                <p14:cNvContentPartPr/>
                <p14:nvPr/>
              </p14:nvContentPartPr>
              <p14:xfrm>
                <a:off x="3645017" y="788969"/>
                <a:ext cx="1361160" cy="4867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4FED77D-9489-443B-9D93-159346E457F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627377" y="770969"/>
                  <a:ext cx="1396800" cy="52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366E394F-8F4C-473B-A3E8-B70352DF6D96}"/>
                    </a:ext>
                  </a:extLst>
                </p14:cNvPr>
                <p14:cNvContentPartPr/>
                <p14:nvPr/>
              </p14:nvContentPartPr>
              <p14:xfrm>
                <a:off x="312857" y="1567649"/>
                <a:ext cx="87480" cy="234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366E394F-8F4C-473B-A3E8-B70352DF6D96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94857" y="1549649"/>
                  <a:ext cx="123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1752567E-8395-4C76-9B69-F4A8EE4C4365}"/>
                    </a:ext>
                  </a:extLst>
                </p14:cNvPr>
                <p14:cNvContentPartPr/>
                <p14:nvPr/>
              </p14:nvContentPartPr>
              <p14:xfrm>
                <a:off x="285497" y="1658009"/>
                <a:ext cx="119160" cy="26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752567E-8395-4C76-9B69-F4A8EE4C436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67857" y="1640009"/>
                  <a:ext cx="1548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1D066CAE-A145-4035-B1A1-5459F51E90C5}"/>
                    </a:ext>
                  </a:extLst>
                </p14:cNvPr>
                <p14:cNvContentPartPr/>
                <p14:nvPr/>
              </p14:nvContentPartPr>
              <p14:xfrm>
                <a:off x="417257" y="1421129"/>
                <a:ext cx="187560" cy="2934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1D066CAE-A145-4035-B1A1-5459F51E90C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99257" y="1403129"/>
                  <a:ext cx="2232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B629B033-FD8C-439A-B63C-2789E451B0D1}"/>
                    </a:ext>
                  </a:extLst>
                </p14:cNvPr>
                <p14:cNvContentPartPr/>
                <p14:nvPr/>
              </p14:nvContentPartPr>
              <p14:xfrm>
                <a:off x="884537" y="1391969"/>
                <a:ext cx="123840" cy="3891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B629B033-FD8C-439A-B63C-2789E451B0D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66537" y="1373969"/>
                  <a:ext cx="159480" cy="42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9C8F13E-CBA8-47E7-936E-FC7CEABA020C}"/>
                    </a:ext>
                  </a:extLst>
                </p14:cNvPr>
                <p14:cNvContentPartPr/>
                <p14:nvPr/>
              </p14:nvContentPartPr>
              <p14:xfrm>
                <a:off x="985337" y="1326809"/>
                <a:ext cx="475920" cy="324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A9C8F13E-CBA8-47E7-936E-FC7CEABA020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67697" y="1308809"/>
                  <a:ext cx="51156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3BBBBE5B-4136-46C6-8E25-80EFD68B5FD7}"/>
                    </a:ext>
                  </a:extLst>
                </p14:cNvPr>
                <p14:cNvContentPartPr/>
                <p14:nvPr/>
              </p14:nvContentPartPr>
              <p14:xfrm>
                <a:off x="1384577" y="1490609"/>
                <a:ext cx="230760" cy="1033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3BBBBE5B-4136-46C6-8E25-80EFD68B5FD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366577" y="1472969"/>
                  <a:ext cx="2664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7470D143-506D-4DC6-9470-6AE68ED0C1A2}"/>
                    </a:ext>
                  </a:extLst>
                </p14:cNvPr>
                <p14:cNvContentPartPr/>
                <p14:nvPr/>
              </p14:nvContentPartPr>
              <p14:xfrm>
                <a:off x="1618217" y="1453169"/>
                <a:ext cx="17640" cy="208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7470D143-506D-4DC6-9470-6AE68ED0C1A2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600217" y="1435529"/>
                  <a:ext cx="532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FFA91B90-036C-44BD-B5BB-3043F88A49B8}"/>
                    </a:ext>
                  </a:extLst>
                </p14:cNvPr>
                <p14:cNvContentPartPr/>
                <p14:nvPr/>
              </p14:nvContentPartPr>
              <p14:xfrm>
                <a:off x="1723337" y="1325729"/>
                <a:ext cx="411480" cy="2930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FFA91B90-036C-44BD-B5BB-3043F88A49B8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705337" y="1308089"/>
                  <a:ext cx="44712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BC1596DB-A7F0-47D9-A1FC-ABC83EEF6056}"/>
                    </a:ext>
                  </a:extLst>
                </p14:cNvPr>
                <p14:cNvContentPartPr/>
                <p14:nvPr/>
              </p14:nvContentPartPr>
              <p14:xfrm>
                <a:off x="2399057" y="1406369"/>
                <a:ext cx="453240" cy="3466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BC1596DB-A7F0-47D9-A1FC-ABC83EEF605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381417" y="1388369"/>
                  <a:ext cx="48888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630B9317-8289-496B-8838-79DB753DC01B}"/>
                    </a:ext>
                  </a:extLst>
                </p14:cNvPr>
                <p14:cNvContentPartPr/>
                <p14:nvPr/>
              </p14:nvContentPartPr>
              <p14:xfrm>
                <a:off x="2842937" y="1274249"/>
                <a:ext cx="408960" cy="3369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30B9317-8289-496B-8838-79DB753DC01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824937" y="1256609"/>
                  <a:ext cx="4446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6B47354-F78E-4488-985B-998D1D5C2D0B}"/>
                    </a:ext>
                  </a:extLst>
                </p14:cNvPr>
                <p14:cNvContentPartPr/>
                <p14:nvPr/>
              </p14:nvContentPartPr>
              <p14:xfrm>
                <a:off x="3262337" y="1250129"/>
                <a:ext cx="192600" cy="3394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6B47354-F78E-4488-985B-998D1D5C2D0B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244337" y="1232489"/>
                  <a:ext cx="2282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A6B17E82-8792-4ADD-A652-8C4FE1A1F19B}"/>
                    </a:ext>
                  </a:extLst>
                </p14:cNvPr>
                <p14:cNvContentPartPr/>
                <p14:nvPr/>
              </p14:nvContentPartPr>
              <p14:xfrm>
                <a:off x="3360617" y="1416089"/>
                <a:ext cx="288000" cy="1465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A6B17E82-8792-4ADD-A652-8C4FE1A1F19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342617" y="1398449"/>
                  <a:ext cx="3236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D96E31F-E09F-482B-92D0-91ADF76C8032}"/>
                    </a:ext>
                  </a:extLst>
                </p14:cNvPr>
                <p14:cNvContentPartPr/>
                <p14:nvPr/>
              </p14:nvContentPartPr>
              <p14:xfrm>
                <a:off x="3597137" y="1327169"/>
                <a:ext cx="386640" cy="2491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CD96E31F-E09F-482B-92D0-91ADF76C803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579137" y="1309529"/>
                  <a:ext cx="42228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9C7F23FC-3CD1-4016-8BAE-ED225A6B8A47}"/>
                    </a:ext>
                  </a:extLst>
                </p14:cNvPr>
                <p14:cNvContentPartPr/>
                <p14:nvPr/>
              </p14:nvContentPartPr>
              <p14:xfrm>
                <a:off x="4315337" y="1470809"/>
                <a:ext cx="97200" cy="903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9C7F23FC-3CD1-4016-8BAE-ED225A6B8A4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297337" y="1452809"/>
                  <a:ext cx="1328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B2D7DF28-238C-44EE-9305-EF77AA96DFB2}"/>
                    </a:ext>
                  </a:extLst>
                </p14:cNvPr>
                <p14:cNvContentPartPr/>
                <p14:nvPr/>
              </p14:nvContentPartPr>
              <p14:xfrm>
                <a:off x="4318217" y="1366769"/>
                <a:ext cx="156600" cy="2030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B2D7DF28-238C-44EE-9305-EF77AA96DFB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300217" y="1349129"/>
                  <a:ext cx="1922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1B86B59-4BF3-4DF3-A838-A0C0DB4225BA}"/>
                    </a:ext>
                  </a:extLst>
                </p14:cNvPr>
                <p14:cNvContentPartPr/>
                <p14:nvPr/>
              </p14:nvContentPartPr>
              <p14:xfrm>
                <a:off x="4465457" y="1441289"/>
                <a:ext cx="44280" cy="1605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1B86B59-4BF3-4DF3-A838-A0C0DB4225B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447457" y="1423649"/>
                  <a:ext cx="799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B4FBCC86-AC4E-45D5-9F38-1A00F3B9D517}"/>
                    </a:ext>
                  </a:extLst>
                </p14:cNvPr>
                <p14:cNvContentPartPr/>
                <p14:nvPr/>
              </p14:nvContentPartPr>
              <p14:xfrm>
                <a:off x="6143777" y="1300529"/>
                <a:ext cx="366120" cy="3985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B4FBCC86-AC4E-45D5-9F38-1A00F3B9D51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125777" y="1282889"/>
                  <a:ext cx="40176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F06A437-47BD-47EF-AE5D-D1037075C049}"/>
                    </a:ext>
                  </a:extLst>
                </p14:cNvPr>
                <p14:cNvContentPartPr/>
                <p14:nvPr/>
              </p14:nvContentPartPr>
              <p14:xfrm>
                <a:off x="6191297" y="1044929"/>
                <a:ext cx="18720" cy="24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F06A437-47BD-47EF-AE5D-D1037075C04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173297" y="1026929"/>
                  <a:ext cx="543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5D52973-C49F-4304-A28A-6DECD7AF8977}"/>
                    </a:ext>
                  </a:extLst>
                </p14:cNvPr>
                <p14:cNvContentPartPr/>
                <p14:nvPr/>
              </p14:nvContentPartPr>
              <p14:xfrm>
                <a:off x="6221177" y="838649"/>
                <a:ext cx="301680" cy="2527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5D52973-C49F-4304-A28A-6DECD7AF897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203177" y="821009"/>
                  <a:ext cx="33732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6DBB693-973C-4541-BF6E-B83BBA76BCB3}"/>
                    </a:ext>
                  </a:extLst>
                </p14:cNvPr>
                <p14:cNvContentPartPr/>
                <p14:nvPr/>
              </p14:nvContentPartPr>
              <p14:xfrm>
                <a:off x="6475697" y="941249"/>
                <a:ext cx="170640" cy="1105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6DBB693-973C-4541-BF6E-B83BBA76BCB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457697" y="923249"/>
                  <a:ext cx="2062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17D1A7D5-EA09-4D2A-B875-3D3D88DA24CA}"/>
                    </a:ext>
                  </a:extLst>
                </p14:cNvPr>
                <p14:cNvContentPartPr/>
                <p14:nvPr/>
              </p14:nvContentPartPr>
              <p14:xfrm>
                <a:off x="6581177" y="829649"/>
                <a:ext cx="362160" cy="4618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17D1A7D5-EA09-4D2A-B875-3D3D88DA24CA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563177" y="812009"/>
                  <a:ext cx="397800" cy="49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8258C2A-D8D5-416A-9384-087AAAF0D871}"/>
                    </a:ext>
                  </a:extLst>
                </p14:cNvPr>
                <p14:cNvContentPartPr/>
                <p14:nvPr/>
              </p14:nvContentPartPr>
              <p14:xfrm>
                <a:off x="7152857" y="913889"/>
                <a:ext cx="1061640" cy="3304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8258C2A-D8D5-416A-9384-087AAAF0D871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134857" y="895889"/>
                  <a:ext cx="109728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4475EA07-DC1B-414B-B1BE-13F0E14A2CBD}"/>
                    </a:ext>
                  </a:extLst>
                </p14:cNvPr>
                <p14:cNvContentPartPr/>
                <p14:nvPr/>
              </p14:nvContentPartPr>
              <p14:xfrm>
                <a:off x="8474057" y="1005329"/>
                <a:ext cx="50400" cy="651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4475EA07-DC1B-414B-B1BE-13F0E14A2CBD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456057" y="987329"/>
                  <a:ext cx="860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591FBF4-07EC-4C80-B7C2-A977418D0DB4}"/>
                    </a:ext>
                  </a:extLst>
                </p14:cNvPr>
                <p14:cNvContentPartPr/>
                <p14:nvPr/>
              </p14:nvContentPartPr>
              <p14:xfrm>
                <a:off x="8447417" y="782849"/>
                <a:ext cx="439200" cy="2797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591FBF4-07EC-4C80-B7C2-A977418D0DB4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429417" y="765209"/>
                  <a:ext cx="4748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5682F44-758F-42C0-BD34-16F605E9626E}"/>
                    </a:ext>
                  </a:extLst>
                </p14:cNvPr>
                <p14:cNvContentPartPr/>
                <p14:nvPr/>
              </p14:nvContentPartPr>
              <p14:xfrm>
                <a:off x="8856737" y="931889"/>
                <a:ext cx="150120" cy="129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5682F44-758F-42C0-BD34-16F605E9626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839097" y="914249"/>
                  <a:ext cx="1857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6DF5B15A-285F-4742-9A30-A3811FF52216}"/>
                    </a:ext>
                  </a:extLst>
                </p14:cNvPr>
                <p14:cNvContentPartPr/>
                <p14:nvPr/>
              </p14:nvContentPartPr>
              <p14:xfrm>
                <a:off x="8988857" y="872849"/>
                <a:ext cx="460440" cy="1785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6DF5B15A-285F-4742-9A30-A3811FF52216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70857" y="854849"/>
                  <a:ext cx="4960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1CC71E7-9F84-4809-BCEC-EE49B589D42E}"/>
                    </a:ext>
                  </a:extLst>
                </p14:cNvPr>
                <p14:cNvContentPartPr/>
                <p14:nvPr/>
              </p14:nvContentPartPr>
              <p14:xfrm>
                <a:off x="9488897" y="730289"/>
                <a:ext cx="102960" cy="3139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1CC71E7-9F84-4809-BCEC-EE49B589D42E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470897" y="712289"/>
                  <a:ext cx="1386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0A3E4BA5-9FDC-45CF-BC3D-16219B048E31}"/>
                    </a:ext>
                  </a:extLst>
                </p14:cNvPr>
                <p14:cNvContentPartPr/>
                <p14:nvPr/>
              </p14:nvContentPartPr>
              <p14:xfrm>
                <a:off x="9590777" y="875369"/>
                <a:ext cx="209520" cy="1040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0A3E4BA5-9FDC-45CF-BC3D-16219B048E3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572777" y="857369"/>
                  <a:ext cx="2451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9980669-4651-4DE5-BEBE-4D2BE6338CB9}"/>
                    </a:ext>
                  </a:extLst>
                </p14:cNvPr>
                <p14:cNvContentPartPr/>
                <p14:nvPr/>
              </p14:nvContentPartPr>
              <p14:xfrm>
                <a:off x="9752057" y="804449"/>
                <a:ext cx="287280" cy="2174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9980669-4651-4DE5-BEBE-4D2BE6338CB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734417" y="786809"/>
                  <a:ext cx="32292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CB845E0A-F456-46A0-ABE8-FE748528B937}"/>
                    </a:ext>
                  </a:extLst>
                </p14:cNvPr>
                <p14:cNvContentPartPr/>
                <p14:nvPr/>
              </p14:nvContentPartPr>
              <p14:xfrm>
                <a:off x="6815537" y="1506089"/>
                <a:ext cx="57600" cy="921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CB845E0A-F456-46A0-ABE8-FE748528B93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797537" y="1488449"/>
                  <a:ext cx="932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03D7A8E9-DE13-477E-962D-D0E1404A343C}"/>
                    </a:ext>
                  </a:extLst>
                </p14:cNvPr>
                <p14:cNvContentPartPr/>
                <p14:nvPr/>
              </p14:nvContentPartPr>
              <p14:xfrm>
                <a:off x="6807617" y="1429049"/>
                <a:ext cx="18720" cy="1681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03D7A8E9-DE13-477E-962D-D0E1404A343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789617" y="1411049"/>
                  <a:ext cx="543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F53545E-03FB-4235-B26A-3ACEA16056EF}"/>
                    </a:ext>
                  </a:extLst>
                </p14:cNvPr>
                <p14:cNvContentPartPr/>
                <p14:nvPr/>
              </p14:nvContentPartPr>
              <p14:xfrm>
                <a:off x="6852617" y="1508249"/>
                <a:ext cx="284040" cy="1191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F53545E-03FB-4235-B26A-3ACEA16056E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834617" y="1490249"/>
                  <a:ext cx="3196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9D4DFF3-DE15-4C31-8C5E-645325149FEE}"/>
                    </a:ext>
                  </a:extLst>
                </p14:cNvPr>
                <p14:cNvContentPartPr/>
                <p14:nvPr/>
              </p14:nvContentPartPr>
              <p14:xfrm>
                <a:off x="7152497" y="1359929"/>
                <a:ext cx="279360" cy="2527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9D4DFF3-DE15-4C31-8C5E-645325149FE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134497" y="1341929"/>
                  <a:ext cx="31500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20D70D02-1D99-4A5B-B81F-3230B01B11C1}"/>
                    </a:ext>
                  </a:extLst>
                </p14:cNvPr>
                <p14:cNvContentPartPr/>
                <p14:nvPr/>
              </p14:nvContentPartPr>
              <p14:xfrm>
                <a:off x="7367777" y="1457849"/>
                <a:ext cx="3600" cy="162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20D70D02-1D99-4A5B-B81F-3230B01B11C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350137" y="1440209"/>
                  <a:ext cx="392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9E03C2F-2B5E-448B-87CD-A7579D91E0F0}"/>
                    </a:ext>
                  </a:extLst>
                </p14:cNvPr>
                <p14:cNvContentPartPr/>
                <p14:nvPr/>
              </p14:nvContentPartPr>
              <p14:xfrm>
                <a:off x="7416737" y="1479449"/>
                <a:ext cx="332280" cy="145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9E03C2F-2B5E-448B-87CD-A7579D91E0F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399097" y="1461809"/>
                  <a:ext cx="3679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63C42E44-0D34-446D-ABDB-AE560F342EF4}"/>
                    </a:ext>
                  </a:extLst>
                </p14:cNvPr>
                <p14:cNvContentPartPr/>
                <p14:nvPr/>
              </p14:nvContentPartPr>
              <p14:xfrm>
                <a:off x="7724177" y="1415729"/>
                <a:ext cx="17640" cy="234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63C42E44-0D34-446D-ABDB-AE560F342EF4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706537" y="1397729"/>
                  <a:ext cx="532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4BF2969D-7FE8-4D03-B657-7D8C6D64356B}"/>
                    </a:ext>
                  </a:extLst>
                </p14:cNvPr>
                <p14:cNvContentPartPr/>
                <p14:nvPr/>
              </p14:nvContentPartPr>
              <p14:xfrm>
                <a:off x="7794377" y="1293689"/>
                <a:ext cx="695880" cy="3070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4BF2969D-7FE8-4D03-B657-7D8C6D64356B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776377" y="1276049"/>
                  <a:ext cx="73152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6CE120C-BDBC-42D7-9CB1-70C4EA710A39}"/>
                    </a:ext>
                  </a:extLst>
                </p14:cNvPr>
                <p14:cNvContentPartPr/>
                <p14:nvPr/>
              </p14:nvContentPartPr>
              <p14:xfrm>
                <a:off x="8692937" y="1427249"/>
                <a:ext cx="30960" cy="1386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6CE120C-BDBC-42D7-9CB1-70C4EA710A39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675297" y="1409609"/>
                  <a:ext cx="666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DE702490-14FA-41E9-B76E-10BD662B4A50}"/>
                    </a:ext>
                  </a:extLst>
                </p14:cNvPr>
                <p14:cNvContentPartPr/>
                <p14:nvPr/>
              </p14:nvContentPartPr>
              <p14:xfrm>
                <a:off x="8647577" y="1394489"/>
                <a:ext cx="155520" cy="1173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DE702490-14FA-41E9-B76E-10BD662B4A5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629937" y="1376489"/>
                  <a:ext cx="191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08B3E02-43FB-40F8-A330-005482C2F4CE}"/>
                    </a:ext>
                  </a:extLst>
                </p14:cNvPr>
                <p14:cNvContentPartPr/>
                <p14:nvPr/>
              </p14:nvContentPartPr>
              <p14:xfrm>
                <a:off x="8801297" y="1361729"/>
                <a:ext cx="45360" cy="23544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08B3E02-43FB-40F8-A330-005482C2F4CE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783657" y="1343729"/>
                  <a:ext cx="8100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8D5E6941-50FE-4924-A490-8514D24890A2}"/>
                    </a:ext>
                  </a:extLst>
                </p14:cNvPr>
                <p14:cNvContentPartPr/>
                <p14:nvPr/>
              </p14:nvContentPartPr>
              <p14:xfrm>
                <a:off x="8930177" y="1428329"/>
                <a:ext cx="8280" cy="1497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8D5E6941-50FE-4924-A490-8514D24890A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912177" y="1410329"/>
                  <a:ext cx="439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0AC867F3-F115-4622-A39B-34B1BDEA53BF}"/>
                    </a:ext>
                  </a:extLst>
                </p14:cNvPr>
                <p14:cNvContentPartPr/>
                <p14:nvPr/>
              </p14:nvContentPartPr>
              <p14:xfrm>
                <a:off x="8916857" y="1351649"/>
                <a:ext cx="217440" cy="2048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0AC867F3-F115-4622-A39B-34B1BDEA53BF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899217" y="1334009"/>
                  <a:ext cx="2530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4CDF16AE-8B62-44D7-B63F-F0E20CCBF062}"/>
                    </a:ext>
                  </a:extLst>
                </p14:cNvPr>
                <p14:cNvContentPartPr/>
                <p14:nvPr/>
              </p14:nvContentPartPr>
              <p14:xfrm>
                <a:off x="10098017" y="1452809"/>
                <a:ext cx="7200" cy="22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4CDF16AE-8B62-44D7-B63F-F0E20CCBF06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080377" y="1434809"/>
                  <a:ext cx="428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3DA086F2-353D-4444-B23B-DA3A750D52B2}"/>
                    </a:ext>
                  </a:extLst>
                </p14:cNvPr>
                <p14:cNvContentPartPr/>
                <p14:nvPr/>
              </p14:nvContentPartPr>
              <p14:xfrm>
                <a:off x="3193577" y="167969"/>
                <a:ext cx="110520" cy="2019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3DA086F2-353D-4444-B23B-DA3A750D52B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175577" y="150329"/>
                  <a:ext cx="1461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E3D0B621-26AA-4749-B757-2A7FA6FF60A8}"/>
                    </a:ext>
                  </a:extLst>
                </p14:cNvPr>
                <p14:cNvContentPartPr/>
                <p14:nvPr/>
              </p14:nvContentPartPr>
              <p14:xfrm>
                <a:off x="3297617" y="176609"/>
                <a:ext cx="177480" cy="1537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E3D0B621-26AA-4749-B757-2A7FA6FF60A8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279617" y="158609"/>
                  <a:ext cx="2131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C7261CAF-AAD0-4237-8076-D503269EBAB0}"/>
                    </a:ext>
                  </a:extLst>
                </p14:cNvPr>
                <p14:cNvContentPartPr/>
                <p14:nvPr/>
              </p14:nvContentPartPr>
              <p14:xfrm>
                <a:off x="3551777" y="161129"/>
                <a:ext cx="41760" cy="2649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C7261CAF-AAD0-4237-8076-D503269EBAB0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534137" y="143489"/>
                  <a:ext cx="77400" cy="30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4373BD8-78E7-443B-AA60-870A2C8AB37A}"/>
              </a:ext>
            </a:extLst>
          </p:cNvPr>
          <p:cNvGrpSpPr/>
          <p:nvPr/>
        </p:nvGrpSpPr>
        <p:grpSpPr>
          <a:xfrm>
            <a:off x="4703777" y="1876529"/>
            <a:ext cx="1272240" cy="473040"/>
            <a:chOff x="4703777" y="1876529"/>
            <a:chExt cx="1272240" cy="47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875B2A9C-11EE-4F5C-B7CB-2976BF8970DC}"/>
                    </a:ext>
                  </a:extLst>
                </p14:cNvPr>
                <p14:cNvContentPartPr/>
                <p14:nvPr/>
              </p14:nvContentPartPr>
              <p14:xfrm>
                <a:off x="4739777" y="2016929"/>
                <a:ext cx="203040" cy="342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75B2A9C-11EE-4F5C-B7CB-2976BF8970DC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721777" y="1998929"/>
                  <a:ext cx="2386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EC72A410-DFE0-4083-925D-EF5D2833B602}"/>
                    </a:ext>
                  </a:extLst>
                </p14:cNvPr>
                <p14:cNvContentPartPr/>
                <p14:nvPr/>
              </p14:nvContentPartPr>
              <p14:xfrm>
                <a:off x="4703777" y="2173169"/>
                <a:ext cx="244440" cy="295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EC72A410-DFE0-4083-925D-EF5D2833B602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685777" y="2155529"/>
                  <a:ext cx="2800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5083223-73E6-489A-B480-A0D1C9482E44}"/>
                    </a:ext>
                  </a:extLst>
                </p14:cNvPr>
                <p14:cNvContentPartPr/>
                <p14:nvPr/>
              </p14:nvContentPartPr>
              <p14:xfrm>
                <a:off x="5277257" y="1945649"/>
                <a:ext cx="193680" cy="25884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5083223-73E6-489A-B480-A0D1C9482E4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259257" y="1928009"/>
                  <a:ext cx="2293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A94B2242-AEF1-4BE1-AD71-0E8BA3393758}"/>
                    </a:ext>
                  </a:extLst>
                </p14:cNvPr>
                <p14:cNvContentPartPr/>
                <p14:nvPr/>
              </p14:nvContentPartPr>
              <p14:xfrm>
                <a:off x="5517017" y="2104049"/>
                <a:ext cx="186120" cy="1234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A94B2242-AEF1-4BE1-AD71-0E8BA339375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499017" y="2086049"/>
                  <a:ext cx="221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864F7D0C-0362-4187-A379-42EF981CF82B}"/>
                    </a:ext>
                  </a:extLst>
                </p14:cNvPr>
                <p14:cNvContentPartPr/>
                <p14:nvPr/>
              </p14:nvContentPartPr>
              <p14:xfrm>
                <a:off x="5740937" y="2067329"/>
                <a:ext cx="235080" cy="1702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864F7D0C-0362-4187-A379-42EF981CF82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723297" y="2049689"/>
                  <a:ext cx="2707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3F8E9178-0F34-49D6-8959-85B9B078B475}"/>
                    </a:ext>
                  </a:extLst>
                </p14:cNvPr>
                <p14:cNvContentPartPr/>
                <p14:nvPr/>
              </p14:nvContentPartPr>
              <p14:xfrm>
                <a:off x="5037497" y="1876529"/>
                <a:ext cx="893880" cy="4730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3F8E9178-0F34-49D6-8959-85B9B078B47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019857" y="1858529"/>
                  <a:ext cx="929520" cy="50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B11B31E0-B015-4BFF-9E23-0D9D4851E63B}"/>
              </a:ext>
            </a:extLst>
          </p:cNvPr>
          <p:cNvGrpSpPr/>
          <p:nvPr/>
        </p:nvGrpSpPr>
        <p:grpSpPr>
          <a:xfrm>
            <a:off x="6269777" y="1836569"/>
            <a:ext cx="3454920" cy="741960"/>
            <a:chOff x="6269777" y="1836569"/>
            <a:chExt cx="3454920" cy="74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8064314B-0F11-4A1E-A977-786915DC14B4}"/>
                    </a:ext>
                  </a:extLst>
                </p14:cNvPr>
                <p14:cNvContentPartPr/>
                <p14:nvPr/>
              </p14:nvContentPartPr>
              <p14:xfrm>
                <a:off x="6280937" y="1995689"/>
                <a:ext cx="1800" cy="90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8064314B-0F11-4A1E-A977-786915DC14B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262937" y="1978049"/>
                  <a:ext cx="374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B75D569-F553-49F9-AFA3-987D4339CA8C}"/>
                    </a:ext>
                  </a:extLst>
                </p14:cNvPr>
                <p14:cNvContentPartPr/>
                <p14:nvPr/>
              </p14:nvContentPartPr>
              <p14:xfrm>
                <a:off x="6269777" y="2176049"/>
                <a:ext cx="6120" cy="36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B75D569-F553-49F9-AFA3-987D4339CA8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251777" y="2158049"/>
                  <a:ext cx="41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3E22AF3-0B77-451B-A829-25979072B9A7}"/>
                    </a:ext>
                  </a:extLst>
                </p14:cNvPr>
                <p14:cNvContentPartPr/>
                <p14:nvPr/>
              </p14:nvContentPartPr>
              <p14:xfrm>
                <a:off x="6600257" y="1978049"/>
                <a:ext cx="25920" cy="1461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3E22AF3-0B77-451B-A829-25979072B9A7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6582617" y="1960049"/>
                  <a:ext cx="615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BCF323F-5253-4FDA-84EE-CDAEE5FA30DC}"/>
                    </a:ext>
                  </a:extLst>
                </p14:cNvPr>
                <p14:cNvContentPartPr/>
                <p14:nvPr/>
              </p14:nvContentPartPr>
              <p14:xfrm>
                <a:off x="6505937" y="1933769"/>
                <a:ext cx="183960" cy="590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BCF323F-5253-4FDA-84EE-CDAEE5FA30D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6488297" y="1916129"/>
                  <a:ext cx="2196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62EC039-F7C9-493C-82F8-C8B7468D16A5}"/>
                    </a:ext>
                  </a:extLst>
                </p14:cNvPr>
                <p14:cNvContentPartPr/>
                <p14:nvPr/>
              </p14:nvContentPartPr>
              <p14:xfrm>
                <a:off x="6571457" y="2128529"/>
                <a:ext cx="108000" cy="378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62EC039-F7C9-493C-82F8-C8B7468D16A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6553457" y="2110529"/>
                  <a:ext cx="1436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30A8D81B-A601-4E99-9346-6C11ADD70989}"/>
                    </a:ext>
                  </a:extLst>
                </p14:cNvPr>
                <p14:cNvContentPartPr/>
                <p14:nvPr/>
              </p14:nvContentPartPr>
              <p14:xfrm>
                <a:off x="6681617" y="1860329"/>
                <a:ext cx="294480" cy="3124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30A8D81B-A601-4E99-9346-6C11ADD70989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6663617" y="1842689"/>
                  <a:ext cx="33012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B33B5CC-074C-45E0-80B8-73CAC1755042}"/>
                    </a:ext>
                  </a:extLst>
                </p14:cNvPr>
                <p14:cNvContentPartPr/>
                <p14:nvPr/>
              </p14:nvContentPartPr>
              <p14:xfrm>
                <a:off x="6895457" y="1961849"/>
                <a:ext cx="665640" cy="1551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B33B5CC-074C-45E0-80B8-73CAC1755042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6877457" y="1943849"/>
                  <a:ext cx="7012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5F2665D-881D-4BA8-A0B6-91AC03ED58C8}"/>
                    </a:ext>
                  </a:extLst>
                </p14:cNvPr>
                <p14:cNvContentPartPr/>
                <p14:nvPr/>
              </p14:nvContentPartPr>
              <p14:xfrm>
                <a:off x="7601057" y="1836569"/>
                <a:ext cx="167400" cy="3157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5F2665D-881D-4BA8-A0B6-91AC03ED58C8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583057" y="1818929"/>
                  <a:ext cx="20304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BAF90BD8-3F9D-47CC-A89E-B39BAFC75F2C}"/>
                    </a:ext>
                  </a:extLst>
                </p14:cNvPr>
                <p14:cNvContentPartPr/>
                <p14:nvPr/>
              </p14:nvContentPartPr>
              <p14:xfrm>
                <a:off x="7740737" y="1986689"/>
                <a:ext cx="207000" cy="918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BAF90BD8-3F9D-47CC-A89E-B39BAFC75F2C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7723097" y="1968689"/>
                  <a:ext cx="242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2771A657-7AEB-489A-8D9F-BB845E81FEAA}"/>
                    </a:ext>
                  </a:extLst>
                </p14:cNvPr>
                <p14:cNvContentPartPr/>
                <p14:nvPr/>
              </p14:nvContentPartPr>
              <p14:xfrm>
                <a:off x="7872137" y="1906769"/>
                <a:ext cx="439200" cy="2001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2771A657-7AEB-489A-8D9F-BB845E81FEAA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854497" y="1888769"/>
                  <a:ext cx="4748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B17A82E8-64C2-48D9-BAA5-1E04C92D60A3}"/>
                    </a:ext>
                  </a:extLst>
                </p14:cNvPr>
                <p14:cNvContentPartPr/>
                <p14:nvPr/>
              </p14:nvContentPartPr>
              <p14:xfrm>
                <a:off x="8495297" y="1904969"/>
                <a:ext cx="1229400" cy="2091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B17A82E8-64C2-48D9-BAA5-1E04C92D60A3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8477297" y="1886969"/>
                  <a:ext cx="126504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6C90F77-E84F-4707-8D55-D74355576AFE}"/>
                    </a:ext>
                  </a:extLst>
                </p14:cNvPr>
                <p14:cNvContentPartPr/>
                <p14:nvPr/>
              </p14:nvContentPartPr>
              <p14:xfrm>
                <a:off x="7900937" y="2209889"/>
                <a:ext cx="484200" cy="3686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6C90F77-E84F-4707-8D55-D74355576AFE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883297" y="2191889"/>
                  <a:ext cx="51984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40B838DA-E142-4A85-9F55-47307571942F}"/>
                    </a:ext>
                  </a:extLst>
                </p14:cNvPr>
                <p14:cNvContentPartPr/>
                <p14:nvPr/>
              </p14:nvContentPartPr>
              <p14:xfrm>
                <a:off x="8622017" y="2280449"/>
                <a:ext cx="408240" cy="1443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40B838DA-E142-4A85-9F55-47307571942F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604017" y="2262449"/>
                  <a:ext cx="4438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5440C6A6-21AB-4DEB-9C17-4973403CC4AD}"/>
                    </a:ext>
                  </a:extLst>
                </p14:cNvPr>
                <p14:cNvContentPartPr/>
                <p14:nvPr/>
              </p14:nvContentPartPr>
              <p14:xfrm>
                <a:off x="9028457" y="2134289"/>
                <a:ext cx="519840" cy="2599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5440C6A6-21AB-4DEB-9C17-4973403CC4AD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9010817" y="2116289"/>
                  <a:ext cx="5554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74E3323D-788F-4D6F-8C83-92BD81CCB1BA}"/>
                    </a:ext>
                  </a:extLst>
                </p14:cNvPr>
                <p14:cNvContentPartPr/>
                <p14:nvPr/>
              </p14:nvContentPartPr>
              <p14:xfrm>
                <a:off x="9513377" y="2175329"/>
                <a:ext cx="2880" cy="208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74E3323D-788F-4D6F-8C83-92BD81CCB1BA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9495737" y="2157329"/>
                  <a:ext cx="385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96B0BC8A-285D-4F57-AF7B-658C7BD93766}"/>
                    </a:ext>
                  </a:extLst>
                </p14:cNvPr>
                <p14:cNvContentPartPr/>
                <p14:nvPr/>
              </p14:nvContentPartPr>
              <p14:xfrm>
                <a:off x="9295217" y="2304569"/>
                <a:ext cx="2880" cy="28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96B0BC8A-285D-4F57-AF7B-658C7BD93766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9277217" y="2286929"/>
                  <a:ext cx="385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6E40AAB-DA3E-46D7-9A8A-111C0D7C37CA}"/>
                    </a:ext>
                  </a:extLst>
                </p14:cNvPr>
                <p14:cNvContentPartPr/>
                <p14:nvPr/>
              </p14:nvContentPartPr>
              <p14:xfrm>
                <a:off x="9284057" y="2226449"/>
                <a:ext cx="96480" cy="1785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6E40AAB-DA3E-46D7-9A8A-111C0D7C37C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266417" y="2208449"/>
                  <a:ext cx="1321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3D3DDD3B-6A2B-4F10-8D68-DC6EBF6D0916}"/>
              </a:ext>
            </a:extLst>
          </p:cNvPr>
          <p:cNvGrpSpPr/>
          <p:nvPr/>
        </p:nvGrpSpPr>
        <p:grpSpPr>
          <a:xfrm>
            <a:off x="5940017" y="2539289"/>
            <a:ext cx="4115880" cy="578160"/>
            <a:chOff x="5940017" y="2539289"/>
            <a:chExt cx="4115880" cy="57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25AC89E6-B763-4383-9D5E-903C726DFAC5}"/>
                    </a:ext>
                  </a:extLst>
                </p14:cNvPr>
                <p14:cNvContentPartPr/>
                <p14:nvPr/>
              </p14:nvContentPartPr>
              <p14:xfrm>
                <a:off x="5940017" y="2781569"/>
                <a:ext cx="93600" cy="176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25AC89E6-B763-4383-9D5E-903C726DFAC5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5922377" y="2763569"/>
                  <a:ext cx="1292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1C4C2C78-B4EA-440B-BAEE-37651B4F6716}"/>
                    </a:ext>
                  </a:extLst>
                </p14:cNvPr>
                <p14:cNvContentPartPr/>
                <p14:nvPr/>
              </p14:nvContentPartPr>
              <p14:xfrm>
                <a:off x="6079697" y="2774369"/>
                <a:ext cx="173880" cy="17064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C4C2C78-B4EA-440B-BAEE-37651B4F6716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062057" y="2756369"/>
                  <a:ext cx="20952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C9495A5-DD46-4DEE-97CE-B0D911FB581E}"/>
                    </a:ext>
                  </a:extLst>
                </p14:cNvPr>
                <p14:cNvContentPartPr/>
                <p14:nvPr/>
              </p14:nvContentPartPr>
              <p14:xfrm>
                <a:off x="6357977" y="2779049"/>
                <a:ext cx="785160" cy="3384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C9495A5-DD46-4DEE-97CE-B0D911FB581E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340337" y="2761409"/>
                  <a:ext cx="8208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D08D5F7-99A3-4D7F-BA5B-E521E61A64C9}"/>
                    </a:ext>
                  </a:extLst>
                </p14:cNvPr>
                <p14:cNvContentPartPr/>
                <p14:nvPr/>
              </p14:nvContentPartPr>
              <p14:xfrm>
                <a:off x="7110017" y="2734409"/>
                <a:ext cx="23400" cy="565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D08D5F7-99A3-4D7F-BA5B-E521E61A64C9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092017" y="2716409"/>
                  <a:ext cx="590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F5477C8D-FE12-4889-8F60-5E8A2DECA029}"/>
                    </a:ext>
                  </a:extLst>
                </p14:cNvPr>
                <p14:cNvContentPartPr/>
                <p14:nvPr/>
              </p14:nvContentPartPr>
              <p14:xfrm>
                <a:off x="7164017" y="2757809"/>
                <a:ext cx="263520" cy="2401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F5477C8D-FE12-4889-8F60-5E8A2DECA02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146017" y="2740169"/>
                  <a:ext cx="29916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63B35D8-7479-4982-8D56-D888F04BD5C9}"/>
                    </a:ext>
                  </a:extLst>
                </p14:cNvPr>
                <p14:cNvContentPartPr/>
                <p14:nvPr/>
              </p14:nvContentPartPr>
              <p14:xfrm>
                <a:off x="7713017" y="2749169"/>
                <a:ext cx="280440" cy="2901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63B35D8-7479-4982-8D56-D888F04BD5C9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695017" y="2731529"/>
                  <a:ext cx="31608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A4A6FD7-3886-4B67-B025-3296DE042FBD}"/>
                    </a:ext>
                  </a:extLst>
                </p14:cNvPr>
                <p14:cNvContentPartPr/>
                <p14:nvPr/>
              </p14:nvContentPartPr>
              <p14:xfrm>
                <a:off x="8170217" y="2727569"/>
                <a:ext cx="80280" cy="2368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A4A6FD7-3886-4B67-B025-3296DE042FBD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8152577" y="2709569"/>
                  <a:ext cx="1159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27E7483-BBE6-47FB-9190-1BF8AFF03344}"/>
                    </a:ext>
                  </a:extLst>
                </p14:cNvPr>
                <p14:cNvContentPartPr/>
                <p14:nvPr/>
              </p14:nvContentPartPr>
              <p14:xfrm>
                <a:off x="8149697" y="2722889"/>
                <a:ext cx="343080" cy="2152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127E7483-BBE6-47FB-9190-1BF8AFF0334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8132057" y="2704889"/>
                  <a:ext cx="37872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E9D550C3-A5FF-4705-9110-097C1E7B73F4}"/>
                    </a:ext>
                  </a:extLst>
                </p14:cNvPr>
                <p14:cNvContentPartPr/>
                <p14:nvPr/>
              </p14:nvContentPartPr>
              <p14:xfrm>
                <a:off x="8718137" y="2883449"/>
                <a:ext cx="6120" cy="3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E9D550C3-A5FF-4705-9110-097C1E7B73F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700497" y="2865449"/>
                  <a:ext cx="41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07DF59DF-AEA3-4094-905D-93C404D65D95}"/>
                    </a:ext>
                  </a:extLst>
                </p14:cNvPr>
                <p14:cNvContentPartPr/>
                <p14:nvPr/>
              </p14:nvContentPartPr>
              <p14:xfrm>
                <a:off x="8695097" y="2841329"/>
                <a:ext cx="75600" cy="853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07DF59DF-AEA3-4094-905D-93C404D65D95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677457" y="2823329"/>
                  <a:ext cx="111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F9FC0E0-DD87-4CD4-A09C-86CC9C1C5124}"/>
                    </a:ext>
                  </a:extLst>
                </p14:cNvPr>
                <p14:cNvContentPartPr/>
                <p14:nvPr/>
              </p14:nvContentPartPr>
              <p14:xfrm>
                <a:off x="8676017" y="2651969"/>
                <a:ext cx="368640" cy="3157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F9FC0E0-DD87-4CD4-A09C-86CC9C1C512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658377" y="2633969"/>
                  <a:ext cx="40428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0CAD9D5B-52DF-407E-918B-FD36EAB29AFC}"/>
                    </a:ext>
                  </a:extLst>
                </p14:cNvPr>
                <p14:cNvContentPartPr/>
                <p14:nvPr/>
              </p14:nvContentPartPr>
              <p14:xfrm>
                <a:off x="8970857" y="2758169"/>
                <a:ext cx="571320" cy="128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0CAD9D5B-52DF-407E-918B-FD36EAB29AF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8953217" y="2740529"/>
                  <a:ext cx="6069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9BAD7A77-B691-4727-A075-28C77A7AD755}"/>
                    </a:ext>
                  </a:extLst>
                </p14:cNvPr>
                <p14:cNvContentPartPr/>
                <p14:nvPr/>
              </p14:nvContentPartPr>
              <p14:xfrm>
                <a:off x="9512657" y="2539289"/>
                <a:ext cx="177840" cy="355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9BAD7A77-B691-4727-A075-28C77A7AD75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494657" y="2521649"/>
                  <a:ext cx="21348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543E2247-F666-4E56-8689-FE2A3894AD40}"/>
                    </a:ext>
                  </a:extLst>
                </p14:cNvPr>
                <p14:cNvContentPartPr/>
                <p14:nvPr/>
              </p14:nvContentPartPr>
              <p14:xfrm>
                <a:off x="9639737" y="2764649"/>
                <a:ext cx="148680" cy="583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543E2247-F666-4E56-8689-FE2A3894AD4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621737" y="2746649"/>
                  <a:ext cx="1843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6A794228-E157-4750-98EB-CA96DFEE0655}"/>
                    </a:ext>
                  </a:extLst>
                </p14:cNvPr>
                <p14:cNvContentPartPr/>
                <p14:nvPr/>
              </p14:nvContentPartPr>
              <p14:xfrm>
                <a:off x="9750977" y="2698769"/>
                <a:ext cx="304920" cy="1674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6A794228-E157-4750-98EB-CA96DFEE0655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733337" y="2680769"/>
                  <a:ext cx="340560" cy="20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CB6AB556-0135-47D1-A253-3D56BEB3BB2B}"/>
              </a:ext>
            </a:extLst>
          </p:cNvPr>
          <p:cNvGrpSpPr/>
          <p:nvPr/>
        </p:nvGrpSpPr>
        <p:grpSpPr>
          <a:xfrm>
            <a:off x="5857577" y="3137249"/>
            <a:ext cx="4190040" cy="458640"/>
            <a:chOff x="5857577" y="3137249"/>
            <a:chExt cx="4190040" cy="45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C59F2591-56AD-4EA4-9F28-A0E4A03F2240}"/>
                    </a:ext>
                  </a:extLst>
                </p14:cNvPr>
                <p14:cNvContentPartPr/>
                <p14:nvPr/>
              </p14:nvContentPartPr>
              <p14:xfrm>
                <a:off x="5857577" y="3227249"/>
                <a:ext cx="473040" cy="3578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C59F2591-56AD-4EA4-9F28-A0E4A03F224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839937" y="3209609"/>
                  <a:ext cx="50868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991C29D2-EE05-4B0A-9482-AC37EFCBF7AD}"/>
                    </a:ext>
                  </a:extLst>
                </p14:cNvPr>
                <p14:cNvContentPartPr/>
                <p14:nvPr/>
              </p14:nvContentPartPr>
              <p14:xfrm>
                <a:off x="6591617" y="3137249"/>
                <a:ext cx="628200" cy="4586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991C29D2-EE05-4B0A-9482-AC37EFCBF7AD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573977" y="3119249"/>
                  <a:ext cx="663840" cy="49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D8785D1-B599-4843-A2C2-94DD20449FBA}"/>
                    </a:ext>
                  </a:extLst>
                </p14:cNvPr>
                <p14:cNvContentPartPr/>
                <p14:nvPr/>
              </p14:nvContentPartPr>
              <p14:xfrm>
                <a:off x="7157897" y="3290609"/>
                <a:ext cx="290880" cy="6804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D8785D1-B599-4843-A2C2-94DD20449FBA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140257" y="3272969"/>
                  <a:ext cx="326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F6DD18F-1E6E-48BD-B299-3A051197AA29}"/>
                    </a:ext>
                  </a:extLst>
                </p14:cNvPr>
                <p14:cNvContentPartPr/>
                <p14:nvPr/>
              </p14:nvContentPartPr>
              <p14:xfrm>
                <a:off x="7432217" y="3282689"/>
                <a:ext cx="310320" cy="1641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F6DD18F-1E6E-48BD-B299-3A051197AA29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414577" y="3264689"/>
                  <a:ext cx="3459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941100B0-2853-4233-AB32-4644269D8B89}"/>
                    </a:ext>
                  </a:extLst>
                </p14:cNvPr>
                <p14:cNvContentPartPr/>
                <p14:nvPr/>
              </p14:nvContentPartPr>
              <p14:xfrm>
                <a:off x="7955297" y="3284849"/>
                <a:ext cx="191520" cy="208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941100B0-2853-4233-AB32-4644269D8B8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937657" y="3266849"/>
                  <a:ext cx="22716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4C1CD14-65A8-41F2-BDD2-93100DD18771}"/>
                    </a:ext>
                  </a:extLst>
                </p14:cNvPr>
                <p14:cNvContentPartPr/>
                <p14:nvPr/>
              </p14:nvContentPartPr>
              <p14:xfrm>
                <a:off x="7976537" y="3350009"/>
                <a:ext cx="128520" cy="414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4C1CD14-65A8-41F2-BDD2-93100DD1877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958537" y="3332369"/>
                  <a:ext cx="1641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2E743A5-1E28-43A7-AD26-0C44E1E89C62}"/>
                    </a:ext>
                  </a:extLst>
                </p14:cNvPr>
                <p14:cNvContentPartPr/>
                <p14:nvPr/>
              </p14:nvContentPartPr>
              <p14:xfrm>
                <a:off x="7998857" y="3427769"/>
                <a:ext cx="158760" cy="6372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2E743A5-1E28-43A7-AD26-0C44E1E89C6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981217" y="3410129"/>
                  <a:ext cx="1944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B3154B2-4419-4296-B9E3-92E947CC1E0E}"/>
                    </a:ext>
                  </a:extLst>
                </p14:cNvPr>
                <p14:cNvContentPartPr/>
                <p14:nvPr/>
              </p14:nvContentPartPr>
              <p14:xfrm>
                <a:off x="8346257" y="3202409"/>
                <a:ext cx="513720" cy="3589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B3154B2-4419-4296-B9E3-92E947CC1E0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328617" y="3184769"/>
                  <a:ext cx="54936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122CCF04-3B9A-4517-B065-AADE3415C250}"/>
                    </a:ext>
                  </a:extLst>
                </p14:cNvPr>
                <p14:cNvContentPartPr/>
                <p14:nvPr/>
              </p14:nvContentPartPr>
              <p14:xfrm>
                <a:off x="8517977" y="3310049"/>
                <a:ext cx="97200" cy="1854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122CCF04-3B9A-4517-B065-AADE3415C25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8499977" y="3292409"/>
                  <a:ext cx="1328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CE2BB854-8EDE-4BBB-8FF4-41233DC6BD78}"/>
                    </a:ext>
                  </a:extLst>
                </p14:cNvPr>
                <p14:cNvContentPartPr/>
                <p14:nvPr/>
              </p14:nvContentPartPr>
              <p14:xfrm>
                <a:off x="8592497" y="3453689"/>
                <a:ext cx="99000" cy="1278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CE2BB854-8EDE-4BBB-8FF4-41233DC6BD78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574857" y="3436049"/>
                  <a:ext cx="134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68B58E6C-C75B-448C-98F3-44CDDB0EBAFF}"/>
                    </a:ext>
                  </a:extLst>
                </p14:cNvPr>
                <p14:cNvContentPartPr/>
                <p14:nvPr/>
              </p14:nvContentPartPr>
              <p14:xfrm>
                <a:off x="8723897" y="3406889"/>
                <a:ext cx="183600" cy="1756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68B58E6C-C75B-448C-98F3-44CDDB0EBAF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705897" y="3389249"/>
                  <a:ext cx="2192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923BA9AA-D526-4EED-B6BB-BD4FBFE2B70A}"/>
                    </a:ext>
                  </a:extLst>
                </p14:cNvPr>
                <p14:cNvContentPartPr/>
                <p14:nvPr/>
              </p14:nvContentPartPr>
              <p14:xfrm>
                <a:off x="8977697" y="3297809"/>
                <a:ext cx="199800" cy="734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923BA9AA-D526-4EED-B6BB-BD4FBFE2B70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959697" y="3279809"/>
                  <a:ext cx="2354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8D244E24-3690-465A-8555-2D34EE8F10FB}"/>
                    </a:ext>
                  </a:extLst>
                </p14:cNvPr>
                <p14:cNvContentPartPr/>
                <p14:nvPr/>
              </p14:nvContentPartPr>
              <p14:xfrm>
                <a:off x="9305657" y="3182249"/>
                <a:ext cx="152280" cy="45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8D244E24-3690-465A-8555-2D34EE8F10F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287657" y="3164609"/>
                  <a:ext cx="187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2B13143D-29B0-4689-B73D-981EF60C5E37}"/>
                    </a:ext>
                  </a:extLst>
                </p14:cNvPr>
                <p14:cNvContentPartPr/>
                <p14:nvPr/>
              </p14:nvContentPartPr>
              <p14:xfrm>
                <a:off x="9241937" y="3245609"/>
                <a:ext cx="121680" cy="1342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2B13143D-29B0-4689-B73D-981EF60C5E3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223937" y="3227969"/>
                  <a:ext cx="157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D262C4DA-75E0-4368-8320-7D8D3081BAD1}"/>
                    </a:ext>
                  </a:extLst>
                </p14:cNvPr>
                <p14:cNvContentPartPr/>
                <p14:nvPr/>
              </p14:nvContentPartPr>
              <p14:xfrm>
                <a:off x="9406457" y="3230489"/>
                <a:ext cx="102240" cy="1854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D262C4DA-75E0-4368-8320-7D8D3081BAD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388817" y="3212489"/>
                  <a:ext cx="1378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106D7CCB-E468-4D5D-B71E-5973FE95FA38}"/>
                    </a:ext>
                  </a:extLst>
                </p14:cNvPr>
                <p14:cNvContentPartPr/>
                <p14:nvPr/>
              </p14:nvContentPartPr>
              <p14:xfrm>
                <a:off x="9416537" y="3307889"/>
                <a:ext cx="164520" cy="597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106D7CCB-E468-4D5D-B71E-5973FE95FA38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398537" y="3289889"/>
                  <a:ext cx="200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70F6EE18-4216-40B1-83ED-229CF5F4C89F}"/>
                    </a:ext>
                  </a:extLst>
                </p14:cNvPr>
                <p14:cNvContentPartPr/>
                <p14:nvPr/>
              </p14:nvContentPartPr>
              <p14:xfrm>
                <a:off x="9646217" y="3192329"/>
                <a:ext cx="74160" cy="1584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70F6EE18-4216-40B1-83ED-229CF5F4C89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628217" y="3174329"/>
                  <a:ext cx="1098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DB8DBDD-9AC0-4113-A1FA-3F861B04B804}"/>
                    </a:ext>
                  </a:extLst>
                </p14:cNvPr>
                <p14:cNvContentPartPr/>
                <p14:nvPr/>
              </p14:nvContentPartPr>
              <p14:xfrm>
                <a:off x="9639737" y="3157409"/>
                <a:ext cx="181800" cy="716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DB8DBDD-9AC0-4113-A1FA-3F861B04B804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621737" y="3139409"/>
                  <a:ext cx="2174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E3549BD1-5896-4937-9090-82A523D59122}"/>
                    </a:ext>
                  </a:extLst>
                </p14:cNvPr>
                <p14:cNvContentPartPr/>
                <p14:nvPr/>
              </p14:nvContentPartPr>
              <p14:xfrm>
                <a:off x="9752417" y="3212849"/>
                <a:ext cx="295200" cy="164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E3549BD1-5896-4937-9090-82A523D5912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734777" y="3194849"/>
                  <a:ext cx="330840" cy="19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8EDD7AA6-5591-4E40-B752-657E63EA229C}"/>
              </a:ext>
            </a:extLst>
          </p:cNvPr>
          <p:cNvGrpSpPr/>
          <p:nvPr/>
        </p:nvGrpSpPr>
        <p:grpSpPr>
          <a:xfrm>
            <a:off x="353537" y="2548649"/>
            <a:ext cx="5279760" cy="1690200"/>
            <a:chOff x="353537" y="2548649"/>
            <a:chExt cx="5279760" cy="169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5696395-2F24-4C8C-9C69-78D12DB2A163}"/>
                    </a:ext>
                  </a:extLst>
                </p14:cNvPr>
                <p14:cNvContentPartPr/>
                <p14:nvPr/>
              </p14:nvContentPartPr>
              <p14:xfrm>
                <a:off x="375497" y="2823329"/>
                <a:ext cx="16560" cy="2790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5696395-2F24-4C8C-9C69-78D12DB2A163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57857" y="2805329"/>
                  <a:ext cx="5220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7ACE025-74BD-44CF-BDBA-38EF98887624}"/>
                    </a:ext>
                  </a:extLst>
                </p14:cNvPr>
                <p14:cNvContentPartPr/>
                <p14:nvPr/>
              </p14:nvContentPartPr>
              <p14:xfrm>
                <a:off x="447857" y="2822609"/>
                <a:ext cx="16200" cy="2822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7ACE025-74BD-44CF-BDBA-38EF9888762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30217" y="2804969"/>
                  <a:ext cx="5184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8B864D66-5569-4313-81FC-03E8D4F6F950}"/>
                    </a:ext>
                  </a:extLst>
                </p14:cNvPr>
                <p14:cNvContentPartPr/>
                <p14:nvPr/>
              </p14:nvContentPartPr>
              <p14:xfrm>
                <a:off x="379457" y="2944649"/>
                <a:ext cx="280080" cy="1188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8B864D66-5569-4313-81FC-03E8D4F6F95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61457" y="2926649"/>
                  <a:ext cx="3157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29EF77A2-3BDC-41B6-821A-002A376D9508}"/>
                    </a:ext>
                  </a:extLst>
                </p14:cNvPr>
                <p14:cNvContentPartPr/>
                <p14:nvPr/>
              </p14:nvContentPartPr>
              <p14:xfrm>
                <a:off x="630017" y="2852489"/>
                <a:ext cx="21960" cy="129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9EF77A2-3BDC-41B6-821A-002A376D9508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612377" y="2834489"/>
                  <a:ext cx="576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040989EA-DA07-44E5-9AC9-CFB663DE92F5}"/>
                    </a:ext>
                  </a:extLst>
                </p14:cNvPr>
                <p14:cNvContentPartPr/>
                <p14:nvPr/>
              </p14:nvContentPartPr>
              <p14:xfrm>
                <a:off x="675017" y="2690849"/>
                <a:ext cx="703800" cy="465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040989EA-DA07-44E5-9AC9-CFB663DE92F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57377" y="2673209"/>
                  <a:ext cx="739440" cy="50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D546D60F-9F0F-433D-A10E-13827626A175}"/>
                    </a:ext>
                  </a:extLst>
                </p14:cNvPr>
                <p14:cNvContentPartPr/>
                <p14:nvPr/>
              </p14:nvContentPartPr>
              <p14:xfrm>
                <a:off x="1288097" y="2810009"/>
                <a:ext cx="170640" cy="504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D546D60F-9F0F-433D-A10E-13827626A17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270457" y="2792369"/>
                  <a:ext cx="2062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5DB5B8D-4CFC-4D2B-864D-899A0A719653}"/>
                    </a:ext>
                  </a:extLst>
                </p14:cNvPr>
                <p14:cNvContentPartPr/>
                <p14:nvPr/>
              </p14:nvContentPartPr>
              <p14:xfrm>
                <a:off x="1785257" y="2770769"/>
                <a:ext cx="124920" cy="2206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C5DB5B8D-4CFC-4D2B-864D-899A0A719653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767257" y="2752769"/>
                  <a:ext cx="1605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025DD551-B6EC-4B2F-AB28-E57C27C1628F}"/>
                    </a:ext>
                  </a:extLst>
                </p14:cNvPr>
                <p14:cNvContentPartPr/>
                <p14:nvPr/>
              </p14:nvContentPartPr>
              <p14:xfrm>
                <a:off x="1931057" y="2747009"/>
                <a:ext cx="186480" cy="2826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025DD551-B6EC-4B2F-AB28-E57C27C1628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913417" y="2729369"/>
                  <a:ext cx="22212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D2A0D0F-C5F6-4E28-A532-3094924620F9}"/>
                    </a:ext>
                  </a:extLst>
                </p14:cNvPr>
                <p14:cNvContentPartPr/>
                <p14:nvPr/>
              </p14:nvContentPartPr>
              <p14:xfrm>
                <a:off x="2409857" y="2800649"/>
                <a:ext cx="692280" cy="2905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1D2A0D0F-C5F6-4E28-A532-3094924620F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392217" y="2783009"/>
                  <a:ext cx="72792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33D7AD23-A4CE-4B71-98EA-36C5951009CB}"/>
                    </a:ext>
                  </a:extLst>
                </p14:cNvPr>
                <p14:cNvContentPartPr/>
                <p14:nvPr/>
              </p14:nvContentPartPr>
              <p14:xfrm>
                <a:off x="3049577" y="2757449"/>
                <a:ext cx="24120" cy="446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33D7AD23-A4CE-4B71-98EA-36C5951009CB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031937" y="2739449"/>
                  <a:ext cx="597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61E7AF0-51E9-4BD9-87AB-ABE7FB3BAA44}"/>
                    </a:ext>
                  </a:extLst>
                </p14:cNvPr>
                <p14:cNvContentPartPr/>
                <p14:nvPr/>
              </p14:nvContentPartPr>
              <p14:xfrm>
                <a:off x="3105017" y="2789489"/>
                <a:ext cx="199800" cy="1940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61E7AF0-51E9-4BD9-87AB-ABE7FB3BAA4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087017" y="2771489"/>
                  <a:ext cx="23544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B655775E-34E6-432E-A7A1-81A90F2BA257}"/>
                    </a:ext>
                  </a:extLst>
                </p14:cNvPr>
                <p14:cNvContentPartPr/>
                <p14:nvPr/>
              </p14:nvContentPartPr>
              <p14:xfrm>
                <a:off x="3589577" y="2693729"/>
                <a:ext cx="148320" cy="27900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B655775E-34E6-432E-A7A1-81A90F2BA257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571577" y="2676089"/>
                  <a:ext cx="18396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910E6F79-A5C8-412D-9951-ADF078317EA7}"/>
                    </a:ext>
                  </a:extLst>
                </p14:cNvPr>
                <p14:cNvContentPartPr/>
                <p14:nvPr/>
              </p14:nvContentPartPr>
              <p14:xfrm>
                <a:off x="3592817" y="2823329"/>
                <a:ext cx="128520" cy="14868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910E6F79-A5C8-412D-9951-ADF078317EA7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575177" y="2805689"/>
                  <a:ext cx="1641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5A9DB287-8601-4B79-989A-D61929C2A5D8}"/>
                    </a:ext>
                  </a:extLst>
                </p14:cNvPr>
                <p14:cNvContentPartPr/>
                <p14:nvPr/>
              </p14:nvContentPartPr>
              <p14:xfrm>
                <a:off x="3809897" y="2767889"/>
                <a:ext cx="238320" cy="1191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5A9DB287-8601-4B79-989A-D61929C2A5D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792257" y="2749889"/>
                  <a:ext cx="2739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8DC6392B-08AD-4C47-B3A7-04BD0FA77442}"/>
                    </a:ext>
                  </a:extLst>
                </p14:cNvPr>
                <p14:cNvContentPartPr/>
                <p14:nvPr/>
              </p14:nvContentPartPr>
              <p14:xfrm>
                <a:off x="4243697" y="2714609"/>
                <a:ext cx="49320" cy="2206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8DC6392B-08AD-4C47-B3A7-04BD0FA7744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225697" y="2696609"/>
                  <a:ext cx="849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8F519987-C1C1-4781-BFE4-A727AC180F6E}"/>
                    </a:ext>
                  </a:extLst>
                </p14:cNvPr>
                <p14:cNvContentPartPr/>
                <p14:nvPr/>
              </p14:nvContentPartPr>
              <p14:xfrm>
                <a:off x="4344497" y="2735849"/>
                <a:ext cx="122400" cy="15768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8F519987-C1C1-4781-BFE4-A727AC180F6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326497" y="2717849"/>
                  <a:ext cx="1580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F11C7477-9DF1-4538-A39D-F45B48FF9C46}"/>
                    </a:ext>
                  </a:extLst>
                </p14:cNvPr>
                <p14:cNvContentPartPr/>
                <p14:nvPr/>
              </p14:nvContentPartPr>
              <p14:xfrm>
                <a:off x="4474817" y="2548649"/>
                <a:ext cx="173160" cy="1702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F11C7477-9DF1-4538-A39D-F45B48FF9C4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456817" y="2530649"/>
                  <a:ext cx="2088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9B6EC91B-192D-499A-AD70-BB6B2863B638}"/>
                    </a:ext>
                  </a:extLst>
                </p14:cNvPr>
                <p14:cNvContentPartPr/>
                <p14:nvPr/>
              </p14:nvContentPartPr>
              <p14:xfrm>
                <a:off x="4655537" y="2549009"/>
                <a:ext cx="110880" cy="14076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9B6EC91B-192D-499A-AD70-BB6B2863B63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637537" y="2531009"/>
                  <a:ext cx="1465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2A3C6198-1E74-4898-9D29-3CB6F7139242}"/>
                    </a:ext>
                  </a:extLst>
                </p14:cNvPr>
                <p14:cNvContentPartPr/>
                <p14:nvPr/>
              </p14:nvContentPartPr>
              <p14:xfrm>
                <a:off x="4770737" y="2703449"/>
                <a:ext cx="392400" cy="1958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2A3C6198-1E74-4898-9D29-3CB6F7139242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753097" y="2685809"/>
                  <a:ext cx="428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F8D03487-4089-48EF-B8A3-40822AFBF156}"/>
                    </a:ext>
                  </a:extLst>
                </p14:cNvPr>
                <p14:cNvContentPartPr/>
                <p14:nvPr/>
              </p14:nvContentPartPr>
              <p14:xfrm>
                <a:off x="5427737" y="2772209"/>
                <a:ext cx="198720" cy="216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F8D03487-4089-48EF-B8A3-40822AFBF15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409737" y="2754569"/>
                  <a:ext cx="23436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86722A2-65ED-4FB7-AEA1-2D30E6D4B80D}"/>
                    </a:ext>
                  </a:extLst>
                </p14:cNvPr>
                <p14:cNvContentPartPr/>
                <p14:nvPr/>
              </p14:nvContentPartPr>
              <p14:xfrm>
                <a:off x="5429537" y="2862209"/>
                <a:ext cx="154800" cy="478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86722A2-65ED-4FB7-AEA1-2D30E6D4B80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411897" y="2844569"/>
                  <a:ext cx="190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63AAF4B9-3AEB-4D77-9BE5-26215C58BEB1}"/>
                    </a:ext>
                  </a:extLst>
                </p14:cNvPr>
                <p14:cNvContentPartPr/>
                <p14:nvPr/>
              </p14:nvContentPartPr>
              <p14:xfrm>
                <a:off x="5434937" y="2993609"/>
                <a:ext cx="198360" cy="23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63AAF4B9-3AEB-4D77-9BE5-26215C58BEB1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416937" y="2975969"/>
                  <a:ext cx="2340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4C1E360A-206B-48D5-B054-425A2F566F0E}"/>
                    </a:ext>
                  </a:extLst>
                </p14:cNvPr>
                <p14:cNvContentPartPr/>
                <p14:nvPr/>
              </p14:nvContentPartPr>
              <p14:xfrm>
                <a:off x="3440537" y="3317969"/>
                <a:ext cx="329760" cy="2487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4C1E360A-206B-48D5-B054-425A2F566F0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422537" y="3299969"/>
                  <a:ext cx="36540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4AE04B34-AA17-40C3-A803-7E4808CFCCC4}"/>
                    </a:ext>
                  </a:extLst>
                </p14:cNvPr>
                <p14:cNvContentPartPr/>
                <p14:nvPr/>
              </p14:nvContentPartPr>
              <p14:xfrm>
                <a:off x="3641417" y="3358649"/>
                <a:ext cx="137880" cy="1936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4AE04B34-AA17-40C3-A803-7E4808CFCCC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623417" y="3340649"/>
                  <a:ext cx="17352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D53729E3-222B-4429-8C8B-99B7A63AB9D2}"/>
                    </a:ext>
                  </a:extLst>
                </p14:cNvPr>
                <p14:cNvContentPartPr/>
                <p14:nvPr/>
              </p14:nvContentPartPr>
              <p14:xfrm>
                <a:off x="3993857" y="3341369"/>
                <a:ext cx="143280" cy="1094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D53729E3-222B-4429-8C8B-99B7A63AB9D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976217" y="3323729"/>
                  <a:ext cx="1789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A0AC0C4B-E3DE-453F-B4B1-155520D87DF5}"/>
                    </a:ext>
                  </a:extLst>
                </p14:cNvPr>
                <p14:cNvContentPartPr/>
                <p14:nvPr/>
              </p14:nvContentPartPr>
              <p14:xfrm>
                <a:off x="4029857" y="3457289"/>
                <a:ext cx="178560" cy="11268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A0AC0C4B-E3DE-453F-B4B1-155520D87DF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012217" y="3439649"/>
                  <a:ext cx="2142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04D0EE81-ADE5-4166-8F69-94E01F937F02}"/>
                    </a:ext>
                  </a:extLst>
                </p14:cNvPr>
                <p14:cNvContentPartPr/>
                <p14:nvPr/>
              </p14:nvContentPartPr>
              <p14:xfrm>
                <a:off x="4378337" y="3288449"/>
                <a:ext cx="122400" cy="2919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04D0EE81-ADE5-4166-8F69-94E01F937F02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360337" y="3270809"/>
                  <a:ext cx="15804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E6077D5-C848-4747-8982-D47C61414328}"/>
                    </a:ext>
                  </a:extLst>
                </p14:cNvPr>
                <p14:cNvContentPartPr/>
                <p14:nvPr/>
              </p14:nvContentPartPr>
              <p14:xfrm>
                <a:off x="4560137" y="3337049"/>
                <a:ext cx="130320" cy="2106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E6077D5-C848-4747-8982-D47C6141432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542137" y="3319049"/>
                  <a:ext cx="16596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B910FD67-4159-46C4-9780-F53F56D51948}"/>
                    </a:ext>
                  </a:extLst>
                </p14:cNvPr>
                <p14:cNvContentPartPr/>
                <p14:nvPr/>
              </p14:nvContentPartPr>
              <p14:xfrm>
                <a:off x="4750577" y="3329129"/>
                <a:ext cx="121680" cy="1494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B910FD67-4159-46C4-9780-F53F56D51948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732577" y="3311489"/>
                  <a:ext cx="1573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07986E85-70F1-4670-B770-4455DEBD5A74}"/>
                    </a:ext>
                  </a:extLst>
                </p14:cNvPr>
                <p14:cNvContentPartPr/>
                <p14:nvPr/>
              </p14:nvContentPartPr>
              <p14:xfrm>
                <a:off x="5067737" y="3297449"/>
                <a:ext cx="47160" cy="1936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07986E85-70F1-4670-B770-4455DEBD5A74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050097" y="3279449"/>
                  <a:ext cx="8280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D76091C1-ADC5-4E52-8150-A22D18BE3ED3}"/>
                    </a:ext>
                  </a:extLst>
                </p14:cNvPr>
                <p14:cNvContentPartPr/>
                <p14:nvPr/>
              </p14:nvContentPartPr>
              <p14:xfrm>
                <a:off x="5005097" y="3251729"/>
                <a:ext cx="240480" cy="1404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D76091C1-ADC5-4E52-8150-A22D18BE3ED3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987457" y="3233729"/>
                  <a:ext cx="2761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4388424C-B4E2-485D-A916-50ADE70D1404}"/>
                    </a:ext>
                  </a:extLst>
                </p14:cNvPr>
                <p14:cNvContentPartPr/>
                <p14:nvPr/>
              </p14:nvContentPartPr>
              <p14:xfrm>
                <a:off x="5184737" y="3348569"/>
                <a:ext cx="181080" cy="1242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4388424C-B4E2-485D-A916-50ADE70D140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166737" y="3330569"/>
                  <a:ext cx="2167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81F74642-DC32-450D-855E-C22237A9467E}"/>
                    </a:ext>
                  </a:extLst>
                </p14:cNvPr>
                <p14:cNvContentPartPr/>
                <p14:nvPr/>
              </p14:nvContentPartPr>
              <p14:xfrm>
                <a:off x="5403617" y="3281249"/>
                <a:ext cx="203040" cy="1544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1F74642-DC32-450D-855E-C22237A9467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385617" y="3263609"/>
                  <a:ext cx="2386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97C19163-10F9-4CD6-82D2-00826F4AB32C}"/>
                    </a:ext>
                  </a:extLst>
                </p14:cNvPr>
                <p14:cNvContentPartPr/>
                <p14:nvPr/>
              </p14:nvContentPartPr>
              <p14:xfrm>
                <a:off x="375497" y="3490409"/>
                <a:ext cx="270360" cy="1382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97C19163-10F9-4CD6-82D2-00826F4AB32C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57857" y="3472769"/>
                  <a:ext cx="3060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56CD67D-D5D8-446E-BFA3-73BCAB6A0C8A}"/>
                    </a:ext>
                  </a:extLst>
                </p14:cNvPr>
                <p14:cNvContentPartPr/>
                <p14:nvPr/>
              </p14:nvContentPartPr>
              <p14:xfrm>
                <a:off x="586457" y="3371249"/>
                <a:ext cx="392040" cy="2293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56CD67D-D5D8-446E-BFA3-73BCAB6A0C8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68457" y="3353249"/>
                  <a:ext cx="42768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E3ACBD31-A8FB-4513-A1AD-8D15FF561995}"/>
                    </a:ext>
                  </a:extLst>
                </p14:cNvPr>
                <p14:cNvContentPartPr/>
                <p14:nvPr/>
              </p14:nvContentPartPr>
              <p14:xfrm>
                <a:off x="1268297" y="3424529"/>
                <a:ext cx="381240" cy="1717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E3ACBD31-A8FB-4513-A1AD-8D15FF561995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250297" y="3406529"/>
                  <a:ext cx="4168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714A7FA-42DD-4899-AA81-9EFFE722EE32}"/>
                    </a:ext>
                  </a:extLst>
                </p14:cNvPr>
                <p14:cNvContentPartPr/>
                <p14:nvPr/>
              </p14:nvContentPartPr>
              <p14:xfrm>
                <a:off x="1543697" y="3326969"/>
                <a:ext cx="303120" cy="2476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714A7FA-42DD-4899-AA81-9EFFE722EE32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525697" y="3308969"/>
                  <a:ext cx="3387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9674E4EF-218C-4FA9-813A-01FEA9FFED78}"/>
                    </a:ext>
                  </a:extLst>
                </p14:cNvPr>
                <p14:cNvContentPartPr/>
                <p14:nvPr/>
              </p14:nvContentPartPr>
              <p14:xfrm>
                <a:off x="2143457" y="3410489"/>
                <a:ext cx="474120" cy="1522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9674E4EF-218C-4FA9-813A-01FEA9FFED7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125817" y="3392849"/>
                  <a:ext cx="5097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573DCBC1-C8F8-46FB-8CDC-6EBAF98E0DAD}"/>
                    </a:ext>
                  </a:extLst>
                </p14:cNvPr>
                <p14:cNvContentPartPr/>
                <p14:nvPr/>
              </p14:nvContentPartPr>
              <p14:xfrm>
                <a:off x="2615777" y="3267209"/>
                <a:ext cx="539280" cy="2707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573DCBC1-C8F8-46FB-8CDC-6EBAF98E0DAD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597777" y="3249569"/>
                  <a:ext cx="57492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315985E4-AB10-4BB6-95D5-965D73432057}"/>
                    </a:ext>
                  </a:extLst>
                </p14:cNvPr>
                <p14:cNvContentPartPr/>
                <p14:nvPr/>
              </p14:nvContentPartPr>
              <p14:xfrm>
                <a:off x="3099977" y="3299249"/>
                <a:ext cx="3600" cy="576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315985E4-AB10-4BB6-95D5-965D73432057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081977" y="3281249"/>
                  <a:ext cx="392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5EF8FC0C-D25C-4C0A-8F52-8FE36ACF95D8}"/>
                    </a:ext>
                  </a:extLst>
                </p14:cNvPr>
                <p14:cNvContentPartPr/>
                <p14:nvPr/>
              </p14:nvContentPartPr>
              <p14:xfrm>
                <a:off x="353537" y="3820169"/>
                <a:ext cx="501480" cy="3564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5EF8FC0C-D25C-4C0A-8F52-8FE36ACF95D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35897" y="3802169"/>
                  <a:ext cx="53712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A3C4A388-E593-4632-B8EB-1AFAEAF4D8F7}"/>
                    </a:ext>
                  </a:extLst>
                </p14:cNvPr>
                <p14:cNvContentPartPr/>
                <p14:nvPr/>
              </p14:nvContentPartPr>
              <p14:xfrm>
                <a:off x="1105937" y="3883529"/>
                <a:ext cx="100080" cy="13032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A3C4A388-E593-4632-B8EB-1AFAEAF4D8F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88297" y="3865889"/>
                  <a:ext cx="1357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969B1CCA-42AC-4EC5-971E-6284B7E4A727}"/>
                    </a:ext>
                  </a:extLst>
                </p14:cNvPr>
                <p14:cNvContentPartPr/>
                <p14:nvPr/>
              </p14:nvContentPartPr>
              <p14:xfrm>
                <a:off x="1113857" y="3815849"/>
                <a:ext cx="20880" cy="1137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969B1CCA-42AC-4EC5-971E-6284B7E4A72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96217" y="3798209"/>
                  <a:ext cx="565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EAA1FE9E-817A-4070-B6B1-D0BDF1D63CD5}"/>
                    </a:ext>
                  </a:extLst>
                </p14:cNvPr>
                <p14:cNvContentPartPr/>
                <p14:nvPr/>
              </p14:nvContentPartPr>
              <p14:xfrm>
                <a:off x="1152377" y="3895769"/>
                <a:ext cx="612000" cy="1688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EAA1FE9E-817A-4070-B6B1-D0BDF1D63CD5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134377" y="3878129"/>
                  <a:ext cx="6476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77B127CC-2E26-4B3E-827F-FE1DF5099999}"/>
                    </a:ext>
                  </a:extLst>
                </p14:cNvPr>
                <p14:cNvContentPartPr/>
                <p14:nvPr/>
              </p14:nvContentPartPr>
              <p14:xfrm>
                <a:off x="2087657" y="3861209"/>
                <a:ext cx="432360" cy="1594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77B127CC-2E26-4B3E-827F-FE1DF509999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069657" y="3843569"/>
                  <a:ext cx="4680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7FA16317-0CE3-4CE1-8ECB-7A410E0BC75D}"/>
                    </a:ext>
                  </a:extLst>
                </p14:cNvPr>
                <p14:cNvContentPartPr/>
                <p14:nvPr/>
              </p14:nvContentPartPr>
              <p14:xfrm>
                <a:off x="2551337" y="3641609"/>
                <a:ext cx="593640" cy="34380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7FA16317-0CE3-4CE1-8ECB-7A410E0BC75D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2533697" y="3623609"/>
                  <a:ext cx="62928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FD4A2289-C026-4F46-B68E-C519908209A1}"/>
                    </a:ext>
                  </a:extLst>
                </p14:cNvPr>
                <p14:cNvContentPartPr/>
                <p14:nvPr/>
              </p14:nvContentPartPr>
              <p14:xfrm>
                <a:off x="3112217" y="3739889"/>
                <a:ext cx="7560" cy="2736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FD4A2289-C026-4F46-B68E-C519908209A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094577" y="3722249"/>
                  <a:ext cx="432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2934090-F351-4FA2-95E6-0D93CF035460}"/>
                    </a:ext>
                  </a:extLst>
                </p14:cNvPr>
                <p14:cNvContentPartPr/>
                <p14:nvPr/>
              </p14:nvContentPartPr>
              <p14:xfrm>
                <a:off x="3305537" y="3187649"/>
                <a:ext cx="150480" cy="4798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2934090-F351-4FA2-95E6-0D93CF03546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287537" y="3170009"/>
                  <a:ext cx="186120" cy="51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6B82D85C-F2E2-4A9C-8C42-5A65B9637772}"/>
                    </a:ext>
                  </a:extLst>
                </p14:cNvPr>
                <p14:cNvContentPartPr/>
                <p14:nvPr/>
              </p14:nvContentPartPr>
              <p14:xfrm>
                <a:off x="3200057" y="3762929"/>
                <a:ext cx="175320" cy="4759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6B82D85C-F2E2-4A9C-8C42-5A65B963777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182417" y="3744929"/>
                  <a:ext cx="210960" cy="51156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259" name="Picture 258">
            <a:extLst>
              <a:ext uri="{FF2B5EF4-FFF2-40B4-BE49-F238E27FC236}">
                <a16:creationId xmlns:a16="http://schemas.microsoft.com/office/drawing/2014/main" id="{62CB470C-4242-408C-BBA1-F10FF8C6CEF1}"/>
              </a:ext>
            </a:extLst>
          </p:cNvPr>
          <p:cNvPicPr>
            <a:picLocks noChangeAspect="1"/>
          </p:cNvPicPr>
          <p:nvPr/>
        </p:nvPicPr>
        <p:blipFill>
          <a:blip r:embed="rId4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8217" y="3692324"/>
            <a:ext cx="6032408" cy="3828605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D351714C-01BD-49C8-A653-7A0F6A5BE2FA}"/>
              </a:ext>
            </a:extLst>
          </p:cNvPr>
          <p:cNvGrpSpPr/>
          <p:nvPr/>
        </p:nvGrpSpPr>
        <p:grpSpPr>
          <a:xfrm>
            <a:off x="4736610" y="1325520"/>
            <a:ext cx="962280" cy="297360"/>
            <a:chOff x="4736610" y="1325520"/>
            <a:chExt cx="962280" cy="29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8AB8B046-1A0E-47BC-9888-A62FBB7E66D6}"/>
                    </a:ext>
                  </a:extLst>
                </p14:cNvPr>
                <p14:cNvContentPartPr/>
                <p14:nvPr/>
              </p14:nvContentPartPr>
              <p14:xfrm>
                <a:off x="4736610" y="1325520"/>
                <a:ext cx="461520" cy="2700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8AB8B046-1A0E-47BC-9888-A62FBB7E66D6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4718970" y="1307880"/>
                  <a:ext cx="49716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A9EFE0FB-50E9-43F7-B860-1B9D8E6CC128}"/>
                    </a:ext>
                  </a:extLst>
                </p14:cNvPr>
                <p14:cNvContentPartPr/>
                <p14:nvPr/>
              </p14:nvContentPartPr>
              <p14:xfrm>
                <a:off x="5100930" y="1398600"/>
                <a:ext cx="287280" cy="2242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A9EFE0FB-50E9-43F7-B860-1B9D8E6CC128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083290" y="1380960"/>
                  <a:ext cx="3229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6321B2-9D11-4EB3-9091-EC808E0A7E12}"/>
                    </a:ext>
                  </a:extLst>
                </p14:cNvPr>
                <p14:cNvContentPartPr/>
                <p14:nvPr/>
              </p14:nvContentPartPr>
              <p14:xfrm>
                <a:off x="5407290" y="1469520"/>
                <a:ext cx="291600" cy="135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6321B2-9D11-4EB3-9091-EC808E0A7E12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389290" y="1451880"/>
                  <a:ext cx="327240" cy="17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62746C05-708E-419E-9AAE-E71DCE2F162F}"/>
              </a:ext>
            </a:extLst>
          </p:cNvPr>
          <p:cNvGrpSpPr/>
          <p:nvPr/>
        </p:nvGrpSpPr>
        <p:grpSpPr>
          <a:xfrm>
            <a:off x="9301770" y="1267920"/>
            <a:ext cx="492480" cy="287280"/>
            <a:chOff x="9301770" y="1267920"/>
            <a:chExt cx="49248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C9CF6ED7-3F8A-4A53-A29F-82BCAB21EECF}"/>
                    </a:ext>
                  </a:extLst>
                </p14:cNvPr>
                <p14:cNvContentPartPr/>
                <p14:nvPr/>
              </p14:nvContentPartPr>
              <p14:xfrm>
                <a:off x="9301770" y="1458720"/>
                <a:ext cx="79560" cy="925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C9CF6ED7-3F8A-4A53-A29F-82BCAB21EECF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9283770" y="1440720"/>
                  <a:ext cx="115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18ABE44B-5292-4CAF-9D3A-FBB3F8C86915}"/>
                    </a:ext>
                  </a:extLst>
                </p14:cNvPr>
                <p14:cNvContentPartPr/>
                <p14:nvPr/>
              </p14:nvContentPartPr>
              <p14:xfrm>
                <a:off x="9302130" y="1368720"/>
                <a:ext cx="7560" cy="187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18ABE44B-5292-4CAF-9D3A-FBB3F8C8691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9284490" y="1351080"/>
                  <a:ext cx="432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E13CD1C7-D30B-4D78-BEA6-C304F9B5409B}"/>
                    </a:ext>
                  </a:extLst>
                </p14:cNvPr>
                <p14:cNvContentPartPr/>
                <p14:nvPr/>
              </p14:nvContentPartPr>
              <p14:xfrm>
                <a:off x="9317250" y="1267920"/>
                <a:ext cx="333000" cy="28728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E13CD1C7-D30B-4D78-BEA6-C304F9B5409B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9299250" y="1249920"/>
                  <a:ext cx="3686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D855CD3E-1FBC-4AE8-94C6-68DA3E5606FD}"/>
                    </a:ext>
                  </a:extLst>
                </p14:cNvPr>
                <p14:cNvContentPartPr/>
                <p14:nvPr/>
              </p14:nvContentPartPr>
              <p14:xfrm>
                <a:off x="9581130" y="1392840"/>
                <a:ext cx="175680" cy="259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D855CD3E-1FBC-4AE8-94C6-68DA3E5606FD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9563130" y="1375200"/>
                  <a:ext cx="2113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0DDA5644-E575-4144-9112-D980FF7A7FDE}"/>
                    </a:ext>
                  </a:extLst>
                </p14:cNvPr>
                <p14:cNvContentPartPr/>
                <p14:nvPr/>
              </p14:nvContentPartPr>
              <p14:xfrm>
                <a:off x="9776970" y="1473840"/>
                <a:ext cx="17280" cy="507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0DDA5644-E575-4144-9112-D980FF7A7FDE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758970" y="1456200"/>
                  <a:ext cx="52920" cy="86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13983537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829F646-5489-46BF-947C-F08E4E18C0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8804" y="762739"/>
            <a:ext cx="1330367" cy="75387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415074D-8AA0-4AE7-85F6-3A062E0359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2096" y="1977774"/>
            <a:ext cx="2657158" cy="35523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B3924A5-C54A-4300-8411-BAE22BC9A664}"/>
                  </a:ext>
                </a:extLst>
              </p14:cNvPr>
              <p14:cNvContentPartPr/>
              <p14:nvPr/>
            </p14:nvContentPartPr>
            <p14:xfrm>
              <a:off x="458012" y="893369"/>
              <a:ext cx="678600" cy="385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B3924A5-C54A-4300-8411-BAE22BC9A6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0372" y="875729"/>
                <a:ext cx="71424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9EC26C4-5D9A-43DD-A83C-9737D5FC511A}"/>
                  </a:ext>
                </a:extLst>
              </p14:cNvPr>
              <p14:cNvContentPartPr/>
              <p14:nvPr/>
            </p14:nvContentPartPr>
            <p14:xfrm>
              <a:off x="1180172" y="1046729"/>
              <a:ext cx="238680" cy="167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9EC26C4-5D9A-43DD-A83C-9737D5FC5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62532" y="1028729"/>
                <a:ext cx="274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4B3120-4DB5-4464-9459-EA9DA7794C23}"/>
                  </a:ext>
                </a:extLst>
              </p14:cNvPr>
              <p14:cNvContentPartPr/>
              <p14:nvPr/>
            </p14:nvContentPartPr>
            <p14:xfrm>
              <a:off x="1517852" y="1024409"/>
              <a:ext cx="27036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4B3120-4DB5-4464-9459-EA9DA7794C2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00212" y="1006409"/>
                <a:ext cx="30600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1713DEC-FB8E-483F-8BF7-1CF2E6AE979C}"/>
                  </a:ext>
                </a:extLst>
              </p14:cNvPr>
              <p14:cNvContentPartPr/>
              <p14:nvPr/>
            </p14:nvContentPartPr>
            <p14:xfrm>
              <a:off x="1761572" y="839369"/>
              <a:ext cx="204480" cy="298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1713DEC-FB8E-483F-8BF7-1CF2E6AE979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43572" y="821729"/>
                <a:ext cx="2401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A7E744A-42B8-47FD-ACB1-BE29C02F69C9}"/>
                  </a:ext>
                </a:extLst>
              </p14:cNvPr>
              <p14:cNvContentPartPr/>
              <p14:nvPr/>
            </p14:nvContentPartPr>
            <p14:xfrm>
              <a:off x="1888292" y="1010369"/>
              <a:ext cx="255960" cy="8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A7E744A-42B8-47FD-ACB1-BE29C02F69C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70292" y="992369"/>
                <a:ext cx="2916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1565F9-0691-4FC0-B901-90A0FA1C56D0}"/>
                  </a:ext>
                </a:extLst>
              </p14:cNvPr>
              <p14:cNvContentPartPr/>
              <p14:nvPr/>
            </p14:nvContentPartPr>
            <p14:xfrm>
              <a:off x="2074052" y="935849"/>
              <a:ext cx="336600" cy="162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1565F9-0691-4FC0-B901-90A0FA1C5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56052" y="918209"/>
                <a:ext cx="372240" cy="197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D99CB6E2-0684-4957-B88A-81F4D688C75E}"/>
              </a:ext>
            </a:extLst>
          </p:cNvPr>
          <p:cNvGrpSpPr/>
          <p:nvPr/>
        </p:nvGrpSpPr>
        <p:grpSpPr>
          <a:xfrm>
            <a:off x="2650412" y="812729"/>
            <a:ext cx="3600720" cy="509040"/>
            <a:chOff x="2650412" y="812729"/>
            <a:chExt cx="3600720" cy="50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99B016B-5635-4079-8E1D-3C0DF7E44E96}"/>
                    </a:ext>
                  </a:extLst>
                </p14:cNvPr>
                <p14:cNvContentPartPr/>
                <p14:nvPr/>
              </p14:nvContentPartPr>
              <p14:xfrm>
                <a:off x="2650412" y="870689"/>
                <a:ext cx="426600" cy="4510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99B016B-5635-4079-8E1D-3C0DF7E44E9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632772" y="853049"/>
                  <a:ext cx="462240" cy="48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63A2EDE-E22F-4439-8D82-75EDEFBBDEB4}"/>
                    </a:ext>
                  </a:extLst>
                </p14:cNvPr>
                <p14:cNvContentPartPr/>
                <p14:nvPr/>
              </p14:nvContentPartPr>
              <p14:xfrm>
                <a:off x="3278252" y="1012169"/>
                <a:ext cx="159480" cy="1036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63A2EDE-E22F-4439-8D82-75EDEFBBDEB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60612" y="994169"/>
                  <a:ext cx="1951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08399CE-35C0-4436-8935-49C1740E4E80}"/>
                    </a:ext>
                  </a:extLst>
                </p14:cNvPr>
                <p14:cNvContentPartPr/>
                <p14:nvPr/>
              </p14:nvContentPartPr>
              <p14:xfrm>
                <a:off x="3570932" y="999569"/>
                <a:ext cx="88920" cy="954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08399CE-35C0-4436-8935-49C1740E4E8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553292" y="981929"/>
                  <a:ext cx="1245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354436C-CB42-457E-8F96-588E5070E4E0}"/>
                    </a:ext>
                  </a:extLst>
                </p14:cNvPr>
                <p14:cNvContentPartPr/>
                <p14:nvPr/>
              </p14:nvContentPartPr>
              <p14:xfrm>
                <a:off x="3673172" y="986249"/>
                <a:ext cx="248040" cy="112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354436C-CB42-457E-8F96-588E5070E4E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655532" y="968249"/>
                  <a:ext cx="2836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EC322CB-81CD-4F87-92D7-E977FFA334B8}"/>
                    </a:ext>
                  </a:extLst>
                </p14:cNvPr>
                <p14:cNvContentPartPr/>
                <p14:nvPr/>
              </p14:nvContentPartPr>
              <p14:xfrm>
                <a:off x="3861452" y="812729"/>
                <a:ext cx="51480" cy="2757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EC322CB-81CD-4F87-92D7-E977FFA334B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843452" y="794729"/>
                  <a:ext cx="8712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A43EA902-B4C4-4E2B-83FD-CAC2B13DD951}"/>
                    </a:ext>
                  </a:extLst>
                </p14:cNvPr>
                <p14:cNvContentPartPr/>
                <p14:nvPr/>
              </p14:nvContentPartPr>
              <p14:xfrm>
                <a:off x="3815372" y="813449"/>
                <a:ext cx="304560" cy="2926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A43EA902-B4C4-4E2B-83FD-CAC2B13DD95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797732" y="795809"/>
                  <a:ext cx="34020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53BA53B6-0DAD-4FD1-9F04-4C9AFEEE232E}"/>
                    </a:ext>
                  </a:extLst>
                </p14:cNvPr>
                <p14:cNvContentPartPr/>
                <p14:nvPr/>
              </p14:nvContentPartPr>
              <p14:xfrm>
                <a:off x="4046492" y="933329"/>
                <a:ext cx="347400" cy="1443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53BA53B6-0DAD-4FD1-9F04-4C9AFEEE232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028492" y="915689"/>
                  <a:ext cx="3830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ADBDF72-A518-4D22-8F3E-E91AFD4A2B92}"/>
                    </a:ext>
                  </a:extLst>
                </p14:cNvPr>
                <p14:cNvContentPartPr/>
                <p14:nvPr/>
              </p14:nvContentPartPr>
              <p14:xfrm>
                <a:off x="4394972" y="972209"/>
                <a:ext cx="237240" cy="1108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ADBDF72-A518-4D22-8F3E-E91AFD4A2B9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376972" y="954569"/>
                  <a:ext cx="272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50066B75-F633-4518-B5A5-01392F3CBA01}"/>
                    </a:ext>
                  </a:extLst>
                </p14:cNvPr>
                <p14:cNvContentPartPr/>
                <p14:nvPr/>
              </p14:nvContentPartPr>
              <p14:xfrm>
                <a:off x="4787372" y="898049"/>
                <a:ext cx="406440" cy="3207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50066B75-F633-4518-B5A5-01392F3CBA0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769732" y="880049"/>
                  <a:ext cx="44208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B5AF986-AE23-40B3-9E63-76125E8A7CA5}"/>
                    </a:ext>
                  </a:extLst>
                </p14:cNvPr>
                <p14:cNvContentPartPr/>
                <p14:nvPr/>
              </p14:nvContentPartPr>
              <p14:xfrm>
                <a:off x="5208572" y="980129"/>
                <a:ext cx="100800" cy="1659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B5AF986-AE23-40B3-9E63-76125E8A7CA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190932" y="962489"/>
                  <a:ext cx="1364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7C9256B-2840-441E-853C-03BF761B2C84}"/>
                    </a:ext>
                  </a:extLst>
                </p14:cNvPr>
                <p14:cNvContentPartPr/>
                <p14:nvPr/>
              </p14:nvContentPartPr>
              <p14:xfrm>
                <a:off x="5322692" y="837569"/>
                <a:ext cx="24840" cy="1296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7C9256B-2840-441E-853C-03BF761B2C8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05052" y="819929"/>
                  <a:ext cx="604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A71E621-5A64-42A4-AD7D-AE7B7FCBD66C}"/>
                    </a:ext>
                  </a:extLst>
                </p14:cNvPr>
                <p14:cNvContentPartPr/>
                <p14:nvPr/>
              </p14:nvContentPartPr>
              <p14:xfrm>
                <a:off x="5231612" y="927209"/>
                <a:ext cx="124200" cy="1540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A71E621-5A64-42A4-AD7D-AE7B7FCBD66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213612" y="909569"/>
                  <a:ext cx="1598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4CD65F13-AC7B-442D-947F-3CDA952DC88E}"/>
                    </a:ext>
                  </a:extLst>
                </p14:cNvPr>
                <p14:cNvContentPartPr/>
                <p14:nvPr/>
              </p14:nvContentPartPr>
              <p14:xfrm>
                <a:off x="5355452" y="930089"/>
                <a:ext cx="358920" cy="1994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4CD65F13-AC7B-442D-947F-3CDA952DC88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337452" y="912449"/>
                  <a:ext cx="3945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3629B80-08D2-4680-931B-B850A7F5DD81}"/>
                    </a:ext>
                  </a:extLst>
                </p14:cNvPr>
                <p14:cNvContentPartPr/>
                <p14:nvPr/>
              </p14:nvContentPartPr>
              <p14:xfrm>
                <a:off x="5926772" y="976889"/>
                <a:ext cx="99360" cy="1548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3629B80-08D2-4680-931B-B850A7F5DD8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908772" y="958889"/>
                  <a:ext cx="1350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79B624D3-C5F0-41DD-AE6C-3737EA5F66F7}"/>
                    </a:ext>
                  </a:extLst>
                </p14:cNvPr>
                <p14:cNvContentPartPr/>
                <p14:nvPr/>
              </p14:nvContentPartPr>
              <p14:xfrm>
                <a:off x="5968172" y="820289"/>
                <a:ext cx="16920" cy="100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79B624D3-C5F0-41DD-AE6C-3737EA5F66F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950532" y="802649"/>
                  <a:ext cx="525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51D8FA1A-B5B5-4DE9-85A7-76DA9F59D1C1}"/>
                    </a:ext>
                  </a:extLst>
                </p14:cNvPr>
                <p14:cNvContentPartPr/>
                <p14:nvPr/>
              </p14:nvContentPartPr>
              <p14:xfrm>
                <a:off x="5885012" y="855929"/>
                <a:ext cx="28080" cy="842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51D8FA1A-B5B5-4DE9-85A7-76DA9F59D1C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867372" y="838289"/>
                  <a:ext cx="637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909A006C-3B10-465A-84A7-E34688E08B1D}"/>
                    </a:ext>
                  </a:extLst>
                </p14:cNvPr>
                <p14:cNvContentPartPr/>
                <p14:nvPr/>
              </p14:nvContentPartPr>
              <p14:xfrm>
                <a:off x="6235652" y="822449"/>
                <a:ext cx="15480" cy="748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909A006C-3B10-465A-84A7-E34688E08B1D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217652" y="804449"/>
                  <a:ext cx="51120" cy="11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57F9621E-5C00-4028-B29C-D0B00438C5E1}"/>
              </a:ext>
            </a:extLst>
          </p:cNvPr>
          <p:cNvGrpSpPr/>
          <p:nvPr/>
        </p:nvGrpSpPr>
        <p:grpSpPr>
          <a:xfrm>
            <a:off x="6557852" y="623369"/>
            <a:ext cx="612000" cy="249840"/>
            <a:chOff x="6557852" y="623369"/>
            <a:chExt cx="612000" cy="24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D70FD0F-A096-412E-A6E8-1A1AF1630663}"/>
                    </a:ext>
                  </a:extLst>
                </p14:cNvPr>
                <p14:cNvContentPartPr/>
                <p14:nvPr/>
              </p14:nvContentPartPr>
              <p14:xfrm>
                <a:off x="6594572" y="700049"/>
                <a:ext cx="14040" cy="1616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D70FD0F-A096-412E-A6E8-1A1AF163066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576932" y="682049"/>
                  <a:ext cx="496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9BD11215-C5B8-4D7F-9751-9F7B044A518D}"/>
                    </a:ext>
                  </a:extLst>
                </p14:cNvPr>
                <p14:cNvContentPartPr/>
                <p14:nvPr/>
              </p14:nvContentPartPr>
              <p14:xfrm>
                <a:off x="6557852" y="688169"/>
                <a:ext cx="147960" cy="1850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9BD11215-C5B8-4D7F-9751-9F7B044A518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540212" y="670169"/>
                  <a:ext cx="1836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3C0206D-2647-4F0A-B76D-0F664FD8BA87}"/>
                    </a:ext>
                  </a:extLst>
                </p14:cNvPr>
                <p14:cNvContentPartPr/>
                <p14:nvPr/>
              </p14:nvContentPartPr>
              <p14:xfrm>
                <a:off x="6698972" y="623369"/>
                <a:ext cx="250920" cy="2282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3C0206D-2647-4F0A-B76D-0F664FD8BA8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680972" y="605369"/>
                  <a:ext cx="28656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8C9868C-D190-41DC-B7C7-23E4E754A690}"/>
                    </a:ext>
                  </a:extLst>
                </p14:cNvPr>
                <p14:cNvContentPartPr/>
                <p14:nvPr/>
              </p14:nvContentPartPr>
              <p14:xfrm>
                <a:off x="6896612" y="701849"/>
                <a:ext cx="273240" cy="123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8C9868C-D190-41DC-B7C7-23E4E754A69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878612" y="683849"/>
                  <a:ext cx="30888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4DA11EEE-FE37-40CF-AFA3-88E6FCF92419}"/>
              </a:ext>
            </a:extLst>
          </p:cNvPr>
          <p:cNvGrpSpPr/>
          <p:nvPr/>
        </p:nvGrpSpPr>
        <p:grpSpPr>
          <a:xfrm>
            <a:off x="6203972" y="1039529"/>
            <a:ext cx="1045080" cy="390600"/>
            <a:chOff x="6203972" y="1039529"/>
            <a:chExt cx="1045080" cy="39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06D90BB1-2534-40D3-89D1-5EC06354223F}"/>
                    </a:ext>
                  </a:extLst>
                </p14:cNvPr>
                <p14:cNvContentPartPr/>
                <p14:nvPr/>
              </p14:nvContentPartPr>
              <p14:xfrm>
                <a:off x="6205412" y="1041689"/>
                <a:ext cx="132480" cy="234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06D90BB1-2534-40D3-89D1-5EC06354223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187412" y="1023689"/>
                  <a:ext cx="168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B20D25F-1DD7-4BC2-BE2E-ABEEACD6BC93}"/>
                    </a:ext>
                  </a:extLst>
                </p14:cNvPr>
                <p14:cNvContentPartPr/>
                <p14:nvPr/>
              </p14:nvContentPartPr>
              <p14:xfrm>
                <a:off x="6203972" y="1105409"/>
                <a:ext cx="95400" cy="234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B20D25F-1DD7-4BC2-BE2E-ABEEACD6BC9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185972" y="1087769"/>
                  <a:ext cx="131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3E79B51F-8BE7-4B84-9668-7EA28C2CA8D7}"/>
                    </a:ext>
                  </a:extLst>
                </p14:cNvPr>
                <p14:cNvContentPartPr/>
                <p14:nvPr/>
              </p14:nvContentPartPr>
              <p14:xfrm>
                <a:off x="6551012" y="1039529"/>
                <a:ext cx="698040" cy="608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3E79B51F-8BE7-4B84-9668-7EA28C2CA8D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533372" y="1021889"/>
                  <a:ext cx="7336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CEE890D-258E-47C2-8491-03E167280A26}"/>
                    </a:ext>
                  </a:extLst>
                </p14:cNvPr>
                <p14:cNvContentPartPr/>
                <p14:nvPr/>
              </p14:nvContentPartPr>
              <p14:xfrm>
                <a:off x="6538412" y="1220609"/>
                <a:ext cx="141120" cy="2095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CEE890D-258E-47C2-8491-03E167280A2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520412" y="1202609"/>
                  <a:ext cx="17676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B935D0A-3656-4F63-BA57-77ED10F21472}"/>
                    </a:ext>
                  </a:extLst>
                </p14:cNvPr>
                <p14:cNvContentPartPr/>
                <p14:nvPr/>
              </p14:nvContentPartPr>
              <p14:xfrm>
                <a:off x="6538412" y="1301609"/>
                <a:ext cx="132840" cy="295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B935D0A-3656-4F63-BA57-77ED10F2147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520772" y="1283609"/>
                  <a:ext cx="1684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F7934EA4-491B-49DE-8F8F-52DE00A4535E}"/>
                    </a:ext>
                  </a:extLst>
                </p14:cNvPr>
                <p14:cNvContentPartPr/>
                <p14:nvPr/>
              </p14:nvContentPartPr>
              <p14:xfrm>
                <a:off x="6673052" y="1106849"/>
                <a:ext cx="310680" cy="2512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F7934EA4-491B-49DE-8F8F-52DE00A4535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655412" y="1088849"/>
                  <a:ext cx="34632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36410E57-B5E8-432A-8D70-D0A895E81559}"/>
                    </a:ext>
                  </a:extLst>
                </p14:cNvPr>
                <p14:cNvContentPartPr/>
                <p14:nvPr/>
              </p14:nvContentPartPr>
              <p14:xfrm>
                <a:off x="6988052" y="1250129"/>
                <a:ext cx="207000" cy="1130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36410E57-B5E8-432A-8D70-D0A895E8155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970052" y="1232129"/>
                  <a:ext cx="24264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6A0A0CA2-3C3C-4859-80E1-99F93E62200F}"/>
              </a:ext>
            </a:extLst>
          </p:cNvPr>
          <p:cNvGrpSpPr/>
          <p:nvPr/>
        </p:nvGrpSpPr>
        <p:grpSpPr>
          <a:xfrm>
            <a:off x="222572" y="1498889"/>
            <a:ext cx="8699400" cy="3786120"/>
            <a:chOff x="222572" y="1498889"/>
            <a:chExt cx="8699400" cy="378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901B4C82-51A7-4B54-8298-E47DDA9CBF99}"/>
                    </a:ext>
                  </a:extLst>
                </p14:cNvPr>
                <p14:cNvContentPartPr/>
                <p14:nvPr/>
              </p14:nvContentPartPr>
              <p14:xfrm>
                <a:off x="583652" y="1743689"/>
                <a:ext cx="199800" cy="4021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901B4C82-51A7-4B54-8298-E47DDA9CBF9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65652" y="1725689"/>
                  <a:ext cx="235440" cy="4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387FA4CB-C887-43E8-B103-D9E5D27CAFF4}"/>
                    </a:ext>
                  </a:extLst>
                </p14:cNvPr>
                <p14:cNvContentPartPr/>
                <p14:nvPr/>
              </p14:nvContentPartPr>
              <p14:xfrm>
                <a:off x="588692" y="1906769"/>
                <a:ext cx="108000" cy="219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387FA4CB-C887-43E8-B103-D9E5D27CAFF4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71052" y="1888769"/>
                  <a:ext cx="14364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198676F-0669-450E-8DA5-07987C8D82C2}"/>
                    </a:ext>
                  </a:extLst>
                </p14:cNvPr>
                <p14:cNvContentPartPr/>
                <p14:nvPr/>
              </p14:nvContentPartPr>
              <p14:xfrm>
                <a:off x="638372" y="1641449"/>
                <a:ext cx="334440" cy="42660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198676F-0669-450E-8DA5-07987C8D82C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20372" y="1623449"/>
                  <a:ext cx="37008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8E48451D-B046-4594-89DF-14A473C467C8}"/>
                    </a:ext>
                  </a:extLst>
                </p14:cNvPr>
                <p14:cNvContentPartPr/>
                <p14:nvPr/>
              </p14:nvContentPartPr>
              <p14:xfrm>
                <a:off x="978212" y="1873649"/>
                <a:ext cx="196200" cy="1396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8E48451D-B046-4594-89DF-14A473C467C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60212" y="1855649"/>
                  <a:ext cx="231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8432663-C270-4F5C-8EE2-03767D5991AE}"/>
                    </a:ext>
                  </a:extLst>
                </p14:cNvPr>
                <p14:cNvContentPartPr/>
                <p14:nvPr/>
              </p14:nvContentPartPr>
              <p14:xfrm>
                <a:off x="1322732" y="1857089"/>
                <a:ext cx="203760" cy="345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8432663-C270-4F5C-8EE2-03767D5991AE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304732" y="1839449"/>
                  <a:ext cx="2394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55A311E-9013-4C41-800E-8F08426A9D1B}"/>
                    </a:ext>
                  </a:extLst>
                </p14:cNvPr>
                <p14:cNvContentPartPr/>
                <p14:nvPr/>
              </p14:nvContentPartPr>
              <p14:xfrm>
                <a:off x="1310852" y="1932329"/>
                <a:ext cx="219600" cy="2952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55A311E-9013-4C41-800E-8F08426A9D1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292852" y="1914689"/>
                  <a:ext cx="2552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1E811DA-AB73-4DCF-A8ED-CF686CC13F2A}"/>
                    </a:ext>
                  </a:extLst>
                </p14:cNvPr>
                <p14:cNvContentPartPr/>
                <p14:nvPr/>
              </p14:nvContentPartPr>
              <p14:xfrm>
                <a:off x="1800452" y="1756289"/>
                <a:ext cx="51120" cy="1886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1E811DA-AB73-4DCF-A8ED-CF686CC13F2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782812" y="1738289"/>
                  <a:ext cx="867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6B01EEB-A2EC-4C20-A7CA-88AA66ECE66B}"/>
                    </a:ext>
                  </a:extLst>
                </p14:cNvPr>
                <p14:cNvContentPartPr/>
                <p14:nvPr/>
              </p14:nvContentPartPr>
              <p14:xfrm>
                <a:off x="1797932" y="1630649"/>
                <a:ext cx="484920" cy="2872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6B01EEB-A2EC-4C20-A7CA-88AA66ECE66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780292" y="1612649"/>
                  <a:ext cx="52056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59C5303F-DB66-4EA9-8AC7-01977071E7FA}"/>
                    </a:ext>
                  </a:extLst>
                </p14:cNvPr>
                <p14:cNvContentPartPr/>
                <p14:nvPr/>
              </p14:nvContentPartPr>
              <p14:xfrm>
                <a:off x="2194652" y="1745849"/>
                <a:ext cx="314640" cy="1364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59C5303F-DB66-4EA9-8AC7-01977071E7FA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176652" y="1727849"/>
                  <a:ext cx="3502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C2586292-A259-4CB8-A5AC-49CF86ABD9FF}"/>
                    </a:ext>
                  </a:extLst>
                </p14:cNvPr>
                <p14:cNvContentPartPr/>
                <p14:nvPr/>
              </p14:nvContentPartPr>
              <p14:xfrm>
                <a:off x="2719172" y="1593209"/>
                <a:ext cx="370080" cy="28008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2586292-A259-4CB8-A5AC-49CF86ABD9F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701532" y="1575569"/>
                  <a:ext cx="4057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DE713F4-20E1-484D-84F9-3A367C7EA2E7}"/>
                    </a:ext>
                  </a:extLst>
                </p14:cNvPr>
                <p14:cNvContentPartPr/>
                <p14:nvPr/>
              </p14:nvContentPartPr>
              <p14:xfrm>
                <a:off x="3002852" y="1706609"/>
                <a:ext cx="154800" cy="478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DE713F4-20E1-484D-84F9-3A367C7EA2E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85212" y="1688969"/>
                  <a:ext cx="190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C76A5A68-5B56-4D54-83DE-854238842169}"/>
                    </a:ext>
                  </a:extLst>
                </p14:cNvPr>
                <p14:cNvContentPartPr/>
                <p14:nvPr/>
              </p14:nvContentPartPr>
              <p14:xfrm>
                <a:off x="3372932" y="1555409"/>
                <a:ext cx="700920" cy="2678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C76A5A68-5B56-4D54-83DE-85423884216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355292" y="1537769"/>
                  <a:ext cx="7365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134BF3C9-3DA8-488A-9473-BA7FC26E5CE3}"/>
                    </a:ext>
                  </a:extLst>
                </p14:cNvPr>
                <p14:cNvContentPartPr/>
                <p14:nvPr/>
              </p14:nvContentPartPr>
              <p14:xfrm>
                <a:off x="4015532" y="1625609"/>
                <a:ext cx="25920" cy="3600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134BF3C9-3DA8-488A-9473-BA7FC26E5CE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997532" y="1607609"/>
                  <a:ext cx="615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775C98A-5391-4EBA-9520-1B850BEED05D}"/>
                    </a:ext>
                  </a:extLst>
                </p14:cNvPr>
                <p14:cNvContentPartPr/>
                <p14:nvPr/>
              </p14:nvContentPartPr>
              <p14:xfrm>
                <a:off x="4154852" y="1573769"/>
                <a:ext cx="252000" cy="23760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775C98A-5391-4EBA-9520-1B850BEED05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137212" y="1556129"/>
                  <a:ext cx="28764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37D96141-5945-4279-A39A-1E6462D196C9}"/>
                    </a:ext>
                  </a:extLst>
                </p14:cNvPr>
                <p14:cNvContentPartPr/>
                <p14:nvPr/>
              </p14:nvContentPartPr>
              <p14:xfrm>
                <a:off x="4658132" y="1569809"/>
                <a:ext cx="81360" cy="2822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37D96141-5945-4279-A39A-1E6462D196C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640492" y="1551809"/>
                  <a:ext cx="11700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429A368B-BB19-4C29-A540-CA9C50AC3E48}"/>
                    </a:ext>
                  </a:extLst>
                </p14:cNvPr>
                <p14:cNvContentPartPr/>
                <p14:nvPr/>
              </p14:nvContentPartPr>
              <p14:xfrm>
                <a:off x="4579292" y="1593209"/>
                <a:ext cx="482760" cy="2023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429A368B-BB19-4C29-A540-CA9C50AC3E4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561292" y="1575209"/>
                  <a:ext cx="51840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87120A06-3AB2-47A7-B637-823B426B8927}"/>
                    </a:ext>
                  </a:extLst>
                </p14:cNvPr>
                <p14:cNvContentPartPr/>
                <p14:nvPr/>
              </p14:nvContentPartPr>
              <p14:xfrm>
                <a:off x="5241692" y="1503929"/>
                <a:ext cx="572040" cy="4039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87120A06-3AB2-47A7-B637-823B426B8927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223692" y="1486289"/>
                  <a:ext cx="60768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DC0A127-846C-4AA3-8CD4-DB72BAE53D33}"/>
                    </a:ext>
                  </a:extLst>
                </p14:cNvPr>
                <p14:cNvContentPartPr/>
                <p14:nvPr/>
              </p14:nvContentPartPr>
              <p14:xfrm>
                <a:off x="5730572" y="1642169"/>
                <a:ext cx="231840" cy="1004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DC0A127-846C-4AA3-8CD4-DB72BAE53D3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712932" y="1624529"/>
                  <a:ext cx="267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802D2851-694C-473A-A452-BF4903E38070}"/>
                    </a:ext>
                  </a:extLst>
                </p14:cNvPr>
                <p14:cNvContentPartPr/>
                <p14:nvPr/>
              </p14:nvContentPartPr>
              <p14:xfrm>
                <a:off x="5985452" y="1620209"/>
                <a:ext cx="18720" cy="1872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802D2851-694C-473A-A452-BF4903E3807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967812" y="1602569"/>
                  <a:ext cx="543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8188E8F-1FC8-4DC4-90EA-D804AC6B44D9}"/>
                    </a:ext>
                  </a:extLst>
                </p14:cNvPr>
                <p14:cNvContentPartPr/>
                <p14:nvPr/>
              </p14:nvContentPartPr>
              <p14:xfrm>
                <a:off x="6053492" y="1498889"/>
                <a:ext cx="369000" cy="2415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8188E8F-1FC8-4DC4-90EA-D804AC6B44D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035492" y="1480889"/>
                  <a:ext cx="4046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B0EB2DED-6391-440C-A9B2-87FB81EAF331}"/>
                    </a:ext>
                  </a:extLst>
                </p14:cNvPr>
                <p14:cNvContentPartPr/>
                <p14:nvPr/>
              </p14:nvContentPartPr>
              <p14:xfrm>
                <a:off x="6650012" y="1573049"/>
                <a:ext cx="480600" cy="1386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B0EB2DED-6391-440C-A9B2-87FB81EAF33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632372" y="1555049"/>
                  <a:ext cx="5162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F1148B8-EC67-41CA-BE6E-B8E12D9664C0}"/>
                    </a:ext>
                  </a:extLst>
                </p14:cNvPr>
                <p14:cNvContentPartPr/>
                <p14:nvPr/>
              </p14:nvContentPartPr>
              <p14:xfrm>
                <a:off x="7152932" y="1561529"/>
                <a:ext cx="237600" cy="1684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F1148B8-EC67-41CA-BE6E-B8E12D9664C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135292" y="1543889"/>
                  <a:ext cx="2732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D630EE1-64B3-4796-AB35-E43C299382B7}"/>
                    </a:ext>
                  </a:extLst>
                </p14:cNvPr>
                <p14:cNvContentPartPr/>
                <p14:nvPr/>
              </p14:nvContentPartPr>
              <p14:xfrm>
                <a:off x="370892" y="2219609"/>
                <a:ext cx="29880" cy="2948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D630EE1-64B3-4796-AB35-E43C299382B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53252" y="2201969"/>
                  <a:ext cx="655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952B2A6E-E099-4911-83AE-0C8A23A68B13}"/>
                    </a:ext>
                  </a:extLst>
                </p14:cNvPr>
                <p14:cNvContentPartPr/>
                <p14:nvPr/>
              </p14:nvContentPartPr>
              <p14:xfrm>
                <a:off x="309332" y="2235449"/>
                <a:ext cx="458640" cy="2048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952B2A6E-E099-4911-83AE-0C8A23A68B1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91692" y="2217809"/>
                  <a:ext cx="4942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43CD9747-3BF6-4110-904D-783605A62DC2}"/>
                    </a:ext>
                  </a:extLst>
                </p14:cNvPr>
                <p14:cNvContentPartPr/>
                <p14:nvPr/>
              </p14:nvContentPartPr>
              <p14:xfrm>
                <a:off x="996572" y="2198369"/>
                <a:ext cx="930960" cy="1735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43CD9747-3BF6-4110-904D-783605A62DC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78572" y="2180729"/>
                  <a:ext cx="9666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5CF88DDC-29D9-4968-83D6-9D98C09512EC}"/>
                    </a:ext>
                  </a:extLst>
                </p14:cNvPr>
                <p14:cNvContentPartPr/>
                <p14:nvPr/>
              </p14:nvContentPartPr>
              <p14:xfrm>
                <a:off x="2183852" y="2082449"/>
                <a:ext cx="277200" cy="2523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5CF88DDC-29D9-4968-83D6-9D98C09512E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165852" y="2064449"/>
                  <a:ext cx="31284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2AA2EF3-6011-43F8-BDC2-AC2CC2805277}"/>
                    </a:ext>
                  </a:extLst>
                </p14:cNvPr>
                <p14:cNvContentPartPr/>
                <p14:nvPr/>
              </p14:nvContentPartPr>
              <p14:xfrm>
                <a:off x="2566892" y="2096129"/>
                <a:ext cx="197640" cy="2368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2AA2EF3-6011-43F8-BDC2-AC2CC280527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2549252" y="2078489"/>
                  <a:ext cx="23328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793BA361-B65C-45FB-9C23-EFA0FD37F6E6}"/>
                    </a:ext>
                  </a:extLst>
                </p14:cNvPr>
                <p14:cNvContentPartPr/>
                <p14:nvPr/>
              </p14:nvContentPartPr>
              <p14:xfrm>
                <a:off x="2654732" y="2213489"/>
                <a:ext cx="93960" cy="226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793BA361-B65C-45FB-9C23-EFA0FD37F6E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636732" y="2195849"/>
                  <a:ext cx="1296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3F301E3F-7699-47A7-91B6-83FA283E4151}"/>
                    </a:ext>
                  </a:extLst>
                </p14:cNvPr>
                <p14:cNvContentPartPr/>
                <p14:nvPr/>
              </p14:nvContentPartPr>
              <p14:xfrm>
                <a:off x="3098612" y="2025569"/>
                <a:ext cx="264960" cy="1998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3F301E3F-7699-47A7-91B6-83FA283E415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080972" y="2007569"/>
                  <a:ext cx="3006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EA471CF7-A8C5-4266-8FD3-F5291B232D83}"/>
                    </a:ext>
                  </a:extLst>
                </p14:cNvPr>
                <p14:cNvContentPartPr/>
                <p14:nvPr/>
              </p14:nvContentPartPr>
              <p14:xfrm>
                <a:off x="3391652" y="2111609"/>
                <a:ext cx="316440" cy="1004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EA471CF7-A8C5-4266-8FD3-F5291B232D8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374012" y="2093609"/>
                  <a:ext cx="3520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355C588-96F3-4D3C-B7D5-B1D64A9AEB93}"/>
                    </a:ext>
                  </a:extLst>
                </p14:cNvPr>
                <p14:cNvContentPartPr/>
                <p14:nvPr/>
              </p14:nvContentPartPr>
              <p14:xfrm>
                <a:off x="3988892" y="1964729"/>
                <a:ext cx="154800" cy="2703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355C588-96F3-4D3C-B7D5-B1D64A9AEB9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971252" y="1947089"/>
                  <a:ext cx="1904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BA0C0C3F-C063-4F56-BD99-F14749F43001}"/>
                    </a:ext>
                  </a:extLst>
                </p14:cNvPr>
                <p14:cNvContentPartPr/>
                <p14:nvPr/>
              </p14:nvContentPartPr>
              <p14:xfrm>
                <a:off x="4016612" y="2117729"/>
                <a:ext cx="258120" cy="640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BA0C0C3F-C063-4F56-BD99-F14749F4300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998972" y="2100089"/>
                  <a:ext cx="2937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7B7E816-7147-4B12-998C-D394FFE32B74}"/>
                    </a:ext>
                  </a:extLst>
                </p14:cNvPr>
                <p14:cNvContentPartPr/>
                <p14:nvPr/>
              </p14:nvContentPartPr>
              <p14:xfrm>
                <a:off x="4650932" y="1996769"/>
                <a:ext cx="903960" cy="2476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7B7E816-7147-4B12-998C-D394FFE32B7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632932" y="1978769"/>
                  <a:ext cx="93960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A229DA9-B426-4AB7-B504-F1CFC379529A}"/>
                    </a:ext>
                  </a:extLst>
                </p14:cNvPr>
                <p14:cNvContentPartPr/>
                <p14:nvPr/>
              </p14:nvContentPartPr>
              <p14:xfrm>
                <a:off x="5764772" y="1897049"/>
                <a:ext cx="384120" cy="2779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A229DA9-B426-4AB7-B504-F1CFC379529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747132" y="1879049"/>
                  <a:ext cx="41976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2E46EB1E-AC27-4897-B562-34408B7B1D88}"/>
                    </a:ext>
                  </a:extLst>
                </p14:cNvPr>
                <p14:cNvContentPartPr/>
                <p14:nvPr/>
              </p14:nvContentPartPr>
              <p14:xfrm>
                <a:off x="6077972" y="1964729"/>
                <a:ext cx="301320" cy="1821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2E46EB1E-AC27-4897-B562-34408B7B1D8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059972" y="1947089"/>
                  <a:ext cx="3369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4E53A377-913A-4755-A014-904815F6BC0F}"/>
                    </a:ext>
                  </a:extLst>
                </p14:cNvPr>
                <p14:cNvContentPartPr/>
                <p14:nvPr/>
              </p14:nvContentPartPr>
              <p14:xfrm>
                <a:off x="6364892" y="1903169"/>
                <a:ext cx="195120" cy="1062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E53A377-913A-4755-A014-904815F6BC0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347252" y="1885529"/>
                  <a:ext cx="2307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5F342F06-669A-45F1-A0B2-2C3071DB33F1}"/>
                    </a:ext>
                  </a:extLst>
                </p14:cNvPr>
                <p14:cNvContentPartPr/>
                <p14:nvPr/>
              </p14:nvContentPartPr>
              <p14:xfrm>
                <a:off x="340652" y="2630729"/>
                <a:ext cx="28080" cy="1724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5F342F06-669A-45F1-A0B2-2C3071DB33F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23012" y="2612729"/>
                  <a:ext cx="63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7AE9140B-9FE6-4050-9942-BCDAEA23AE38}"/>
                    </a:ext>
                  </a:extLst>
                </p14:cNvPr>
                <p14:cNvContentPartPr/>
                <p14:nvPr/>
              </p14:nvContentPartPr>
              <p14:xfrm>
                <a:off x="337052" y="2627489"/>
                <a:ext cx="121680" cy="1936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7AE9140B-9FE6-4050-9942-BCDAEA23AE3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19412" y="2609849"/>
                  <a:ext cx="15732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53B2454D-A29E-40D1-A744-9BBBDC3B0036}"/>
                    </a:ext>
                  </a:extLst>
                </p14:cNvPr>
                <p14:cNvContentPartPr/>
                <p14:nvPr/>
              </p14:nvContentPartPr>
              <p14:xfrm>
                <a:off x="489692" y="2538569"/>
                <a:ext cx="830160" cy="4086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53B2454D-A29E-40D1-A744-9BBBDC3B0036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71692" y="2520569"/>
                  <a:ext cx="86580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832329B6-6849-460A-9D9C-D17028A699AB}"/>
                    </a:ext>
                  </a:extLst>
                </p14:cNvPr>
                <p14:cNvContentPartPr/>
                <p14:nvPr/>
              </p14:nvContentPartPr>
              <p14:xfrm>
                <a:off x="1339292" y="2740169"/>
                <a:ext cx="120600" cy="392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832329B6-6849-460A-9D9C-D17028A699A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321292" y="2722529"/>
                  <a:ext cx="1562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E2334233-4DB7-4BE8-9F24-C149E6E172FD}"/>
                    </a:ext>
                  </a:extLst>
                </p14:cNvPr>
                <p14:cNvContentPartPr/>
                <p14:nvPr/>
              </p14:nvContentPartPr>
              <p14:xfrm>
                <a:off x="1383572" y="2626769"/>
                <a:ext cx="309600" cy="1418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E2334233-4DB7-4BE8-9F24-C149E6E172F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365572" y="2608769"/>
                  <a:ext cx="3452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F36E5B01-A09C-4724-8A33-9D6B3A905F81}"/>
                    </a:ext>
                  </a:extLst>
                </p14:cNvPr>
                <p14:cNvContentPartPr/>
                <p14:nvPr/>
              </p14:nvContentPartPr>
              <p14:xfrm>
                <a:off x="1749332" y="2668529"/>
                <a:ext cx="121680" cy="26604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F36E5B01-A09C-4724-8A33-9D6B3A905F8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731332" y="2650889"/>
                  <a:ext cx="1573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254BEE9F-30AC-4A8A-9BE6-EC665FF871F2}"/>
                    </a:ext>
                  </a:extLst>
                </p14:cNvPr>
                <p14:cNvContentPartPr/>
                <p14:nvPr/>
              </p14:nvContentPartPr>
              <p14:xfrm>
                <a:off x="2161172" y="2617409"/>
                <a:ext cx="122760" cy="1371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254BEE9F-30AC-4A8A-9BE6-EC665FF871F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143172" y="2599409"/>
                  <a:ext cx="1584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E371AEC9-8D90-46D2-94C1-C07E8555544A}"/>
                    </a:ext>
                  </a:extLst>
                </p14:cNvPr>
                <p14:cNvContentPartPr/>
                <p14:nvPr/>
              </p14:nvContentPartPr>
              <p14:xfrm>
                <a:off x="2364932" y="2653049"/>
                <a:ext cx="180000" cy="925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E371AEC9-8D90-46D2-94C1-C07E8555544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346932" y="2635049"/>
                  <a:ext cx="2156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AC04004E-6859-4AE1-9B1B-42B920F79264}"/>
                    </a:ext>
                  </a:extLst>
                </p14:cNvPr>
                <p14:cNvContentPartPr/>
                <p14:nvPr/>
              </p14:nvContentPartPr>
              <p14:xfrm>
                <a:off x="2828612" y="2496089"/>
                <a:ext cx="121680" cy="25056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AC04004E-6859-4AE1-9B1B-42B920F79264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810972" y="2478089"/>
                  <a:ext cx="15732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053B9B77-A6CC-4B07-86D8-C8B96601334B}"/>
                    </a:ext>
                  </a:extLst>
                </p14:cNvPr>
                <p14:cNvContentPartPr/>
                <p14:nvPr/>
              </p14:nvContentPartPr>
              <p14:xfrm>
                <a:off x="2834012" y="2532809"/>
                <a:ext cx="441360" cy="197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053B9B77-A6CC-4B07-86D8-C8B96601334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816012" y="2515169"/>
                  <a:ext cx="4770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C1A6C72-A9B3-4530-A26B-B0FD1CD1248A}"/>
                    </a:ext>
                  </a:extLst>
                </p14:cNvPr>
                <p14:cNvContentPartPr/>
                <p14:nvPr/>
              </p14:nvContentPartPr>
              <p14:xfrm>
                <a:off x="3549332" y="2630729"/>
                <a:ext cx="59040" cy="802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C1A6C72-A9B3-4530-A26B-B0FD1CD1248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531692" y="2612729"/>
                  <a:ext cx="946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358B3531-0BE3-49B1-92F0-E7224C14D4FD}"/>
                    </a:ext>
                  </a:extLst>
                </p14:cNvPr>
                <p14:cNvContentPartPr/>
                <p14:nvPr/>
              </p14:nvContentPartPr>
              <p14:xfrm>
                <a:off x="3558332" y="2551529"/>
                <a:ext cx="345240" cy="1558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358B3531-0BE3-49B1-92F0-E7224C14D4F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540332" y="2533529"/>
                  <a:ext cx="3808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CFDEEC4C-084E-4E85-9601-ACB5730FBD5D}"/>
                    </a:ext>
                  </a:extLst>
                </p14:cNvPr>
                <p14:cNvContentPartPr/>
                <p14:nvPr/>
              </p14:nvContentPartPr>
              <p14:xfrm>
                <a:off x="3905732" y="2453609"/>
                <a:ext cx="111960" cy="25668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CFDEEC4C-084E-4E85-9601-ACB5730FBD5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887732" y="2435609"/>
                  <a:ext cx="14760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284F4857-F25D-4767-9BBB-27C7BF499932}"/>
                    </a:ext>
                  </a:extLst>
                </p14:cNvPr>
                <p14:cNvContentPartPr/>
                <p14:nvPr/>
              </p14:nvContentPartPr>
              <p14:xfrm>
                <a:off x="3925532" y="2520209"/>
                <a:ext cx="891360" cy="1738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284F4857-F25D-4767-9BBB-27C7BF49993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907892" y="2502569"/>
                  <a:ext cx="9270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E4979154-1760-4669-B80B-A982B6F8B0C5}"/>
                    </a:ext>
                  </a:extLst>
                </p14:cNvPr>
                <p14:cNvContentPartPr/>
                <p14:nvPr/>
              </p14:nvContentPartPr>
              <p14:xfrm>
                <a:off x="4861892" y="2428769"/>
                <a:ext cx="181080" cy="2674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E4979154-1760-4669-B80B-A982B6F8B0C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843892" y="2411129"/>
                  <a:ext cx="21672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60348319-526F-45C9-B171-1BA2307FCA84}"/>
                    </a:ext>
                  </a:extLst>
                </p14:cNvPr>
                <p14:cNvContentPartPr/>
                <p14:nvPr/>
              </p14:nvContentPartPr>
              <p14:xfrm>
                <a:off x="5001572" y="2567369"/>
                <a:ext cx="230760" cy="946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60348319-526F-45C9-B171-1BA2307FCA8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983572" y="2549369"/>
                  <a:ext cx="2664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2F2F8E4-3C25-447B-80FD-1A7F90EF187B}"/>
                    </a:ext>
                  </a:extLst>
                </p14:cNvPr>
                <p14:cNvContentPartPr/>
                <p14:nvPr/>
              </p14:nvContentPartPr>
              <p14:xfrm>
                <a:off x="5184452" y="2473049"/>
                <a:ext cx="323640" cy="2041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2F2F8E4-3C25-447B-80FD-1A7F90EF187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166452" y="2455049"/>
                  <a:ext cx="3592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35323787-0D21-45B3-847A-3DB0C7A2560C}"/>
                    </a:ext>
                  </a:extLst>
                </p14:cNvPr>
                <p14:cNvContentPartPr/>
                <p14:nvPr/>
              </p14:nvContentPartPr>
              <p14:xfrm>
                <a:off x="5719052" y="2539289"/>
                <a:ext cx="32400" cy="2062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35323787-0D21-45B3-847A-3DB0C7A2560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701052" y="2521649"/>
                  <a:ext cx="680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57E6EC8C-F553-4E5C-B1D3-C43BD48424F6}"/>
                    </a:ext>
                  </a:extLst>
                </p14:cNvPr>
                <p14:cNvContentPartPr/>
                <p14:nvPr/>
              </p14:nvContentPartPr>
              <p14:xfrm>
                <a:off x="5718332" y="2497889"/>
                <a:ext cx="489960" cy="1663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57E6EC8C-F553-4E5C-B1D3-C43BD48424F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700332" y="2479889"/>
                  <a:ext cx="52560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FB6C70E-3CB3-42D5-9A8D-CECBD2CB7E04}"/>
                    </a:ext>
                  </a:extLst>
                </p14:cNvPr>
                <p14:cNvContentPartPr/>
                <p14:nvPr/>
              </p14:nvContentPartPr>
              <p14:xfrm>
                <a:off x="6241412" y="2511929"/>
                <a:ext cx="77400" cy="1468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FB6C70E-3CB3-42D5-9A8D-CECBD2CB7E0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223772" y="2493929"/>
                  <a:ext cx="1130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FC59DB37-D91B-4226-A9C7-5AF702E59A5F}"/>
                    </a:ext>
                  </a:extLst>
                </p14:cNvPr>
                <p14:cNvContentPartPr/>
                <p14:nvPr/>
              </p14:nvContentPartPr>
              <p14:xfrm>
                <a:off x="6353372" y="2492129"/>
                <a:ext cx="390240" cy="2372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FC59DB37-D91B-4226-A9C7-5AF702E59A5F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6335732" y="2474129"/>
                  <a:ext cx="42588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AAF23AA-5F0C-47DE-9842-16DD938A22BA}"/>
                    </a:ext>
                  </a:extLst>
                </p14:cNvPr>
                <p14:cNvContentPartPr/>
                <p14:nvPr/>
              </p14:nvContentPartPr>
              <p14:xfrm>
                <a:off x="339212" y="3072089"/>
                <a:ext cx="174600" cy="2988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AAF23AA-5F0C-47DE-9842-16DD938A22B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21572" y="3054449"/>
                  <a:ext cx="2102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2DA7D409-7129-4C35-B254-E879AE18AED5}"/>
                    </a:ext>
                  </a:extLst>
                </p14:cNvPr>
                <p14:cNvContentPartPr/>
                <p14:nvPr/>
              </p14:nvContentPartPr>
              <p14:xfrm>
                <a:off x="357212" y="3190169"/>
                <a:ext cx="168120" cy="471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2DA7D409-7129-4C35-B254-E879AE18AED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39212" y="3172529"/>
                  <a:ext cx="2037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4EE1FE99-4F46-4C5F-9DFC-E0A23397DCC0}"/>
                    </a:ext>
                  </a:extLst>
                </p14:cNvPr>
                <p14:cNvContentPartPr/>
                <p14:nvPr/>
              </p14:nvContentPartPr>
              <p14:xfrm>
                <a:off x="532172" y="2988929"/>
                <a:ext cx="187560" cy="2973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4EE1FE99-4F46-4C5F-9DFC-E0A23397DCC0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14172" y="2970929"/>
                  <a:ext cx="22320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71C09802-72FB-4520-9E1E-42A749EBB5B7}"/>
                    </a:ext>
                  </a:extLst>
                </p14:cNvPr>
                <p14:cNvContentPartPr/>
                <p14:nvPr/>
              </p14:nvContentPartPr>
              <p14:xfrm>
                <a:off x="996932" y="2955089"/>
                <a:ext cx="369720" cy="2930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71C09802-72FB-4520-9E1E-42A749EBB5B7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979292" y="2937089"/>
                  <a:ext cx="4053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BFD11CF5-29A7-489C-80D0-4E90AD263274}"/>
                    </a:ext>
                  </a:extLst>
                </p14:cNvPr>
                <p14:cNvContentPartPr/>
                <p14:nvPr/>
              </p14:nvContentPartPr>
              <p14:xfrm>
                <a:off x="1314092" y="2999729"/>
                <a:ext cx="6840" cy="565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BFD11CF5-29A7-489C-80D0-4E90AD26327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296452" y="2981729"/>
                  <a:ext cx="424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137495F-7CE0-401D-8429-C84DD14693B4}"/>
                    </a:ext>
                  </a:extLst>
                </p14:cNvPr>
                <p14:cNvContentPartPr/>
                <p14:nvPr/>
              </p14:nvContentPartPr>
              <p14:xfrm>
                <a:off x="1408412" y="2960489"/>
                <a:ext cx="451800" cy="3402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137495F-7CE0-401D-8429-C84DD14693B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390772" y="2942849"/>
                  <a:ext cx="48744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E694C568-A7AF-45E7-8997-1FBC51F16B05}"/>
                    </a:ext>
                  </a:extLst>
                </p14:cNvPr>
                <p14:cNvContentPartPr/>
                <p14:nvPr/>
              </p14:nvContentPartPr>
              <p14:xfrm>
                <a:off x="1825292" y="2962289"/>
                <a:ext cx="781920" cy="2448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E694C568-A7AF-45E7-8997-1FBC51F16B05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807292" y="2944649"/>
                  <a:ext cx="81756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AC0C747D-5531-4E90-B20E-CFBDE32C760C}"/>
                    </a:ext>
                  </a:extLst>
                </p14:cNvPr>
                <p14:cNvContentPartPr/>
                <p14:nvPr/>
              </p14:nvContentPartPr>
              <p14:xfrm>
                <a:off x="2521172" y="3049769"/>
                <a:ext cx="123840" cy="723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AC0C747D-5531-4E90-B20E-CFBDE32C760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503532" y="3031769"/>
                  <a:ext cx="1594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B4FA679A-CEF2-44E9-B27F-41E13F5157B4}"/>
                    </a:ext>
                  </a:extLst>
                </p14:cNvPr>
                <p14:cNvContentPartPr/>
                <p14:nvPr/>
              </p14:nvContentPartPr>
              <p14:xfrm>
                <a:off x="2925812" y="3001889"/>
                <a:ext cx="778680" cy="1764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B4FA679A-CEF2-44E9-B27F-41E13F5157B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907812" y="2984249"/>
                  <a:ext cx="8143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5C5F72A-5C81-4415-A0D5-FD13D73EB017}"/>
                    </a:ext>
                  </a:extLst>
                </p14:cNvPr>
                <p14:cNvContentPartPr/>
                <p14:nvPr/>
              </p14:nvContentPartPr>
              <p14:xfrm>
                <a:off x="3845972" y="2994329"/>
                <a:ext cx="303840" cy="12852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5C5F72A-5C81-4415-A0D5-FD13D73EB01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828332" y="2976329"/>
                  <a:ext cx="339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CC0CA879-4A25-47AD-BB41-BCDFAE719DF8}"/>
                    </a:ext>
                  </a:extLst>
                </p14:cNvPr>
                <p14:cNvContentPartPr/>
                <p14:nvPr/>
              </p14:nvContentPartPr>
              <p14:xfrm>
                <a:off x="4166732" y="2808929"/>
                <a:ext cx="265320" cy="2851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CC0CA879-4A25-47AD-BB41-BCDFAE719DF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148732" y="2790929"/>
                  <a:ext cx="30096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E3D12756-E6A4-411A-B061-9CF99C5859BE}"/>
                    </a:ext>
                  </a:extLst>
                </p14:cNvPr>
                <p14:cNvContentPartPr/>
                <p14:nvPr/>
              </p14:nvContentPartPr>
              <p14:xfrm>
                <a:off x="4356812" y="2981009"/>
                <a:ext cx="268200" cy="831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E3D12756-E6A4-411A-B061-9CF99C5859B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338812" y="2963009"/>
                  <a:ext cx="303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7AFCB02-ABB7-4A8D-8F5E-4FE2C61201E4}"/>
                    </a:ext>
                  </a:extLst>
                </p14:cNvPr>
                <p14:cNvContentPartPr/>
                <p14:nvPr/>
              </p14:nvContentPartPr>
              <p14:xfrm>
                <a:off x="4537532" y="2916929"/>
                <a:ext cx="539640" cy="1468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7AFCB02-ABB7-4A8D-8F5E-4FE2C61201E4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519532" y="2899289"/>
                  <a:ext cx="5752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E475AB0B-E296-489E-A4AA-C82BBFEC887F}"/>
                    </a:ext>
                  </a:extLst>
                </p14:cNvPr>
                <p14:cNvContentPartPr/>
                <p14:nvPr/>
              </p14:nvContentPartPr>
              <p14:xfrm>
                <a:off x="5368412" y="2795609"/>
                <a:ext cx="650520" cy="3585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E475AB0B-E296-489E-A4AA-C82BBFEC887F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350412" y="2777609"/>
                  <a:ext cx="68616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533204E-958C-40E2-ABBF-098C6E1C33B3}"/>
                    </a:ext>
                  </a:extLst>
                </p14:cNvPr>
                <p14:cNvContentPartPr/>
                <p14:nvPr/>
              </p14:nvContentPartPr>
              <p14:xfrm>
                <a:off x="5963132" y="2733689"/>
                <a:ext cx="817200" cy="2808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533204E-958C-40E2-ABBF-098C6E1C33B3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945132" y="2716049"/>
                  <a:ext cx="85284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809ADD5-59A4-4FC0-8AD6-5AEB838C148C}"/>
                    </a:ext>
                  </a:extLst>
                </p14:cNvPr>
                <p14:cNvContentPartPr/>
                <p14:nvPr/>
              </p14:nvContentPartPr>
              <p14:xfrm>
                <a:off x="375932" y="3567809"/>
                <a:ext cx="247680" cy="327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809ADD5-59A4-4FC0-8AD6-5AEB838C148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57932" y="3550169"/>
                  <a:ext cx="2833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5885106-939A-4318-90C8-E3076FD9048E}"/>
                    </a:ext>
                  </a:extLst>
                </p14:cNvPr>
                <p14:cNvContentPartPr/>
                <p14:nvPr/>
              </p14:nvContentPartPr>
              <p14:xfrm>
                <a:off x="265052" y="3607409"/>
                <a:ext cx="118080" cy="2754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5885106-939A-4318-90C8-E3076FD9048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47412" y="3589769"/>
                  <a:ext cx="15372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12698A1A-DF35-4A27-8E8A-763BA72ED6CD}"/>
                    </a:ext>
                  </a:extLst>
                </p14:cNvPr>
                <p14:cNvContentPartPr/>
                <p14:nvPr/>
              </p14:nvContentPartPr>
              <p14:xfrm>
                <a:off x="514532" y="3774449"/>
                <a:ext cx="28440" cy="2714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12698A1A-DF35-4A27-8E8A-763BA72ED6C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96892" y="3756809"/>
                  <a:ext cx="6408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4D92F38E-66F9-4ADC-9A2F-2B3767E7874C}"/>
                    </a:ext>
                  </a:extLst>
                </p14:cNvPr>
                <p14:cNvContentPartPr/>
                <p14:nvPr/>
              </p14:nvContentPartPr>
              <p14:xfrm>
                <a:off x="467372" y="3866609"/>
                <a:ext cx="198360" cy="1195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4D92F38E-66F9-4ADC-9A2F-2B3767E7874C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49372" y="3848609"/>
                  <a:ext cx="234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BB5462C1-B494-42F9-81DF-E152255C9E74}"/>
                    </a:ext>
                  </a:extLst>
                </p14:cNvPr>
                <p14:cNvContentPartPr/>
                <p14:nvPr/>
              </p14:nvContentPartPr>
              <p14:xfrm>
                <a:off x="739892" y="3665009"/>
                <a:ext cx="144720" cy="25380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BB5462C1-B494-42F9-81DF-E152255C9E7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22252" y="3647009"/>
                  <a:ext cx="18036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BB551EF-7951-456E-A240-FDFA69DBFFC3}"/>
                    </a:ext>
                  </a:extLst>
                </p14:cNvPr>
                <p14:cNvContentPartPr/>
                <p14:nvPr/>
              </p14:nvContentPartPr>
              <p14:xfrm>
                <a:off x="798572" y="3811169"/>
                <a:ext cx="116640" cy="3060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BB551EF-7951-456E-A240-FDFA69DBFFC3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80932" y="3793529"/>
                  <a:ext cx="1522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83FFA51-421B-456C-A7DB-1A0AAFA5CFF5}"/>
                    </a:ext>
                  </a:extLst>
                </p14:cNvPr>
                <p14:cNvContentPartPr/>
                <p14:nvPr/>
              </p14:nvContentPartPr>
              <p14:xfrm>
                <a:off x="1077932" y="3589769"/>
                <a:ext cx="65160" cy="25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83FFA51-421B-456C-A7DB-1A0AAFA5CFF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59932" y="3571769"/>
                  <a:ext cx="1008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6870DC6-8F75-46DB-AEA3-DB76890ACA40}"/>
                    </a:ext>
                  </a:extLst>
                </p14:cNvPr>
                <p14:cNvContentPartPr/>
                <p14:nvPr/>
              </p14:nvContentPartPr>
              <p14:xfrm>
                <a:off x="1137332" y="3772289"/>
                <a:ext cx="2160" cy="75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6870DC6-8F75-46DB-AEA3-DB76890ACA4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119332" y="3754649"/>
                  <a:ext cx="378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226FDE6C-3563-4A2A-81C5-34717A281AB7}"/>
                    </a:ext>
                  </a:extLst>
                </p14:cNvPr>
                <p14:cNvContentPartPr/>
                <p14:nvPr/>
              </p14:nvContentPartPr>
              <p14:xfrm>
                <a:off x="1416332" y="3575729"/>
                <a:ext cx="25560" cy="1458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226FDE6C-3563-4A2A-81C5-34717A281AB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398692" y="3557729"/>
                  <a:ext cx="612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1394043D-3295-472D-9736-122608D74F58}"/>
                    </a:ext>
                  </a:extLst>
                </p14:cNvPr>
                <p14:cNvContentPartPr/>
                <p14:nvPr/>
              </p14:nvContentPartPr>
              <p14:xfrm>
                <a:off x="1395812" y="3519929"/>
                <a:ext cx="137880" cy="14004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1394043D-3295-472D-9736-122608D74F5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378172" y="3502289"/>
                  <a:ext cx="1735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C1CADFC5-9D7F-4D4E-BCC5-FCC985DDBE99}"/>
                    </a:ext>
                  </a:extLst>
                </p14:cNvPr>
                <p14:cNvContentPartPr/>
                <p14:nvPr/>
              </p14:nvContentPartPr>
              <p14:xfrm>
                <a:off x="1586612" y="3431009"/>
                <a:ext cx="216720" cy="2592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C1CADFC5-9D7F-4D4E-BCC5-FCC985DDBE9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568972" y="3413009"/>
                  <a:ext cx="25236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75C42C5B-C134-4586-BC97-ABFFA6A85D2A}"/>
                    </a:ext>
                  </a:extLst>
                </p14:cNvPr>
                <p14:cNvContentPartPr/>
                <p14:nvPr/>
              </p14:nvContentPartPr>
              <p14:xfrm>
                <a:off x="1739612" y="3571409"/>
                <a:ext cx="239400" cy="709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75C42C5B-C134-4586-BC97-ABFFA6A85D2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721972" y="3553409"/>
                  <a:ext cx="2750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B5B48FFA-A9EA-41E5-BF6D-C6C72882E182}"/>
                    </a:ext>
                  </a:extLst>
                </p14:cNvPr>
                <p14:cNvContentPartPr/>
                <p14:nvPr/>
              </p14:nvContentPartPr>
              <p14:xfrm>
                <a:off x="2195372" y="3424529"/>
                <a:ext cx="270000" cy="2638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B5B48FFA-A9EA-41E5-BF6D-C6C72882E182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177732" y="3406889"/>
                  <a:ext cx="3056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C754A44C-AF26-4143-A79F-FD44D4D9F793}"/>
                    </a:ext>
                  </a:extLst>
                </p14:cNvPr>
                <p14:cNvContentPartPr/>
                <p14:nvPr/>
              </p14:nvContentPartPr>
              <p14:xfrm>
                <a:off x="2735012" y="3359729"/>
                <a:ext cx="818280" cy="2502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C754A44C-AF26-4143-A79F-FD44D4D9F79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717012" y="3341729"/>
                  <a:ext cx="85392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AB67EB5-8245-4199-A51A-1D618B902080}"/>
                    </a:ext>
                  </a:extLst>
                </p14:cNvPr>
                <p14:cNvContentPartPr/>
                <p14:nvPr/>
              </p14:nvContentPartPr>
              <p14:xfrm>
                <a:off x="3459332" y="3388169"/>
                <a:ext cx="520200" cy="3567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AB67EB5-8245-4199-A51A-1D618B90208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441332" y="3370169"/>
                  <a:ext cx="55584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595EED6C-5BA5-4B64-A826-75706203804D}"/>
                    </a:ext>
                  </a:extLst>
                </p14:cNvPr>
                <p14:cNvContentPartPr/>
                <p14:nvPr/>
              </p14:nvContentPartPr>
              <p14:xfrm>
                <a:off x="4209572" y="3444329"/>
                <a:ext cx="459000" cy="1371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595EED6C-5BA5-4B64-A826-75706203804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191932" y="3426689"/>
                  <a:ext cx="494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BC7857E-10CC-4D8B-A30F-014183334766}"/>
                    </a:ext>
                  </a:extLst>
                </p14:cNvPr>
                <p14:cNvContentPartPr/>
                <p14:nvPr/>
              </p14:nvContentPartPr>
              <p14:xfrm>
                <a:off x="4957292" y="3482849"/>
                <a:ext cx="95400" cy="684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BC7857E-10CC-4D8B-A30F-014183334766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39292" y="3464849"/>
                  <a:ext cx="1310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77188C4F-7F18-41AC-BAE1-4EAF44C4EA6C}"/>
                    </a:ext>
                  </a:extLst>
                </p14:cNvPr>
                <p14:cNvContentPartPr/>
                <p14:nvPr/>
              </p14:nvContentPartPr>
              <p14:xfrm>
                <a:off x="4959092" y="3280889"/>
                <a:ext cx="452520" cy="3164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77188C4F-7F18-41AC-BAE1-4EAF44C4EA6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941092" y="3262889"/>
                  <a:ext cx="48816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98C58CB9-B76B-4E25-AE0B-58983845B4DD}"/>
                    </a:ext>
                  </a:extLst>
                </p14:cNvPr>
                <p14:cNvContentPartPr/>
                <p14:nvPr/>
              </p14:nvContentPartPr>
              <p14:xfrm>
                <a:off x="5304332" y="3371969"/>
                <a:ext cx="783720" cy="1656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98C58CB9-B76B-4E25-AE0B-58983845B4DD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286692" y="3354329"/>
                  <a:ext cx="8193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068F007B-2A6D-4FC3-8D60-65BC9A0177F5}"/>
                    </a:ext>
                  </a:extLst>
                </p14:cNvPr>
                <p14:cNvContentPartPr/>
                <p14:nvPr/>
              </p14:nvContentPartPr>
              <p14:xfrm>
                <a:off x="6099212" y="3221849"/>
                <a:ext cx="200880" cy="3088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068F007B-2A6D-4FC3-8D60-65BC9A0177F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081572" y="3203849"/>
                  <a:ext cx="23652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BE7EBF2F-8137-4A94-9500-BE06B13A0C4D}"/>
                    </a:ext>
                  </a:extLst>
                </p14:cNvPr>
                <p14:cNvContentPartPr/>
                <p14:nvPr/>
              </p14:nvContentPartPr>
              <p14:xfrm>
                <a:off x="6242852" y="3344609"/>
                <a:ext cx="256320" cy="705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BE7EBF2F-8137-4A94-9500-BE06B13A0C4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225212" y="3326969"/>
                  <a:ext cx="291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EB8A1BE-1AD6-44C1-B80D-5B65D5FC427C}"/>
                    </a:ext>
                  </a:extLst>
                </p14:cNvPr>
                <p14:cNvContentPartPr/>
                <p14:nvPr/>
              </p14:nvContentPartPr>
              <p14:xfrm>
                <a:off x="6467852" y="3268289"/>
                <a:ext cx="483480" cy="1440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1EB8A1BE-1AD6-44C1-B80D-5B65D5FC427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450212" y="3250289"/>
                  <a:ext cx="5191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9847B47E-7955-4451-AE75-FF6E0346CBBB}"/>
                    </a:ext>
                  </a:extLst>
                </p14:cNvPr>
                <p14:cNvContentPartPr/>
                <p14:nvPr/>
              </p14:nvContentPartPr>
              <p14:xfrm>
                <a:off x="580052" y="4016729"/>
                <a:ext cx="243360" cy="3675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9847B47E-7955-4451-AE75-FF6E0346CBBB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62052" y="3998729"/>
                  <a:ext cx="27900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5AC9366-9ED6-4BAD-9B2E-0C3C1AB5A61C}"/>
                    </a:ext>
                  </a:extLst>
                </p14:cNvPr>
                <p14:cNvContentPartPr/>
                <p14:nvPr/>
              </p14:nvContentPartPr>
              <p14:xfrm>
                <a:off x="993332" y="4104569"/>
                <a:ext cx="255600" cy="1065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5AC9366-9ED6-4BAD-9B2E-0C3C1AB5A61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75692" y="4086569"/>
                  <a:ext cx="2912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93C5730-F27D-44B5-A19B-75247C8015B4}"/>
                    </a:ext>
                  </a:extLst>
                </p14:cNvPr>
                <p14:cNvContentPartPr/>
                <p14:nvPr/>
              </p14:nvContentPartPr>
              <p14:xfrm>
                <a:off x="1509572" y="3933569"/>
                <a:ext cx="1008720" cy="27648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93C5730-F27D-44B5-A19B-75247C8015B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491572" y="3915569"/>
                  <a:ext cx="104436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AA81DDC-47E4-443F-B8CC-05525CAEF7D3}"/>
                    </a:ext>
                  </a:extLst>
                </p14:cNvPr>
                <p14:cNvContentPartPr/>
                <p14:nvPr/>
              </p14:nvContentPartPr>
              <p14:xfrm>
                <a:off x="2769932" y="3900449"/>
                <a:ext cx="137880" cy="2966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AA81DDC-47E4-443F-B8CC-05525CAEF7D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752292" y="3882449"/>
                  <a:ext cx="17352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A9F6F8D6-4775-421D-9B83-E5831913FD67}"/>
                    </a:ext>
                  </a:extLst>
                </p14:cNvPr>
                <p14:cNvContentPartPr/>
                <p14:nvPr/>
              </p14:nvContentPartPr>
              <p14:xfrm>
                <a:off x="2949572" y="3819809"/>
                <a:ext cx="459360" cy="2844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A9F6F8D6-4775-421D-9B83-E5831913FD6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931932" y="3801809"/>
                  <a:ext cx="49500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EB498463-85A5-488E-BCCB-35A54D21FA95}"/>
                    </a:ext>
                  </a:extLst>
                </p14:cNvPr>
                <p14:cNvContentPartPr/>
                <p14:nvPr/>
              </p14:nvContentPartPr>
              <p14:xfrm>
                <a:off x="3325052" y="3926009"/>
                <a:ext cx="263520" cy="1090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EB498463-85A5-488E-BCCB-35A54D21FA95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307412" y="3908369"/>
                  <a:ext cx="2991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5D4E3E3-CDCD-418C-A359-A04EE647B24A}"/>
                    </a:ext>
                  </a:extLst>
                </p14:cNvPr>
                <p14:cNvContentPartPr/>
                <p14:nvPr/>
              </p14:nvContentPartPr>
              <p14:xfrm>
                <a:off x="3552932" y="3909809"/>
                <a:ext cx="63000" cy="367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5D4E3E3-CDCD-418C-A359-A04EE647B24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534932" y="3891809"/>
                  <a:ext cx="986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4FAB47DC-871A-4CD4-91B0-37E5FF5823BA}"/>
                    </a:ext>
                  </a:extLst>
                </p14:cNvPr>
                <p14:cNvContentPartPr/>
                <p14:nvPr/>
              </p14:nvContentPartPr>
              <p14:xfrm>
                <a:off x="3666332" y="3769049"/>
                <a:ext cx="382320" cy="27288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4FAB47DC-871A-4CD4-91B0-37E5FF5823B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648332" y="3751409"/>
                  <a:ext cx="41796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01EC9CCA-0493-46F4-A3B4-80D3BE4632A2}"/>
                    </a:ext>
                  </a:extLst>
                </p14:cNvPr>
                <p14:cNvContentPartPr/>
                <p14:nvPr/>
              </p14:nvContentPartPr>
              <p14:xfrm>
                <a:off x="4255292" y="3862289"/>
                <a:ext cx="338760" cy="1303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01EC9CCA-0493-46F4-A3B4-80D3BE4632A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237292" y="3844289"/>
                  <a:ext cx="3744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D62D143-4FFD-4285-B65A-A66DD5732E0F}"/>
                    </a:ext>
                  </a:extLst>
                </p14:cNvPr>
                <p14:cNvContentPartPr/>
                <p14:nvPr/>
              </p14:nvContentPartPr>
              <p14:xfrm>
                <a:off x="4542932" y="3735209"/>
                <a:ext cx="212040" cy="2746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D62D143-4FFD-4285-B65A-A66DD5732E0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524932" y="3717569"/>
                  <a:ext cx="24768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B711E555-AB56-4BC8-A357-61837BD96A98}"/>
                    </a:ext>
                  </a:extLst>
                </p14:cNvPr>
                <p14:cNvContentPartPr/>
                <p14:nvPr/>
              </p14:nvContentPartPr>
              <p14:xfrm>
                <a:off x="4686932" y="3736289"/>
                <a:ext cx="254160" cy="2379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B711E555-AB56-4BC8-A357-61837BD96A9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669292" y="3718649"/>
                  <a:ext cx="28980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D94CB64-2789-4F8C-9AE0-6A8D764B30C3}"/>
                    </a:ext>
                  </a:extLst>
                </p14:cNvPr>
                <p14:cNvContentPartPr/>
                <p14:nvPr/>
              </p14:nvContentPartPr>
              <p14:xfrm>
                <a:off x="5158892" y="3856529"/>
                <a:ext cx="211680" cy="9540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D94CB64-2789-4F8C-9AE0-6A8D764B30C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140892" y="3838529"/>
                  <a:ext cx="2473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DF9BC96-8910-41BB-956E-5712683453A1}"/>
                    </a:ext>
                  </a:extLst>
                </p14:cNvPr>
                <p14:cNvContentPartPr/>
                <p14:nvPr/>
              </p14:nvContentPartPr>
              <p14:xfrm>
                <a:off x="5613212" y="3630809"/>
                <a:ext cx="121680" cy="3153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DF9BC96-8910-41BB-956E-5712683453A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595572" y="3612809"/>
                  <a:ext cx="157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75418F91-167B-418F-A524-24D08C0C62BA}"/>
                    </a:ext>
                  </a:extLst>
                </p14:cNvPr>
                <p14:cNvContentPartPr/>
                <p14:nvPr/>
              </p14:nvContentPartPr>
              <p14:xfrm>
                <a:off x="5614652" y="3747089"/>
                <a:ext cx="657720" cy="13536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75418F91-167B-418F-A524-24D08C0C62B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596652" y="3729449"/>
                  <a:ext cx="6933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4D4B465-7D5B-48BF-BE63-7FCE53AF6EEF}"/>
                    </a:ext>
                  </a:extLst>
                </p14:cNvPr>
                <p14:cNvContentPartPr/>
                <p14:nvPr/>
              </p14:nvContentPartPr>
              <p14:xfrm>
                <a:off x="6206852" y="3585449"/>
                <a:ext cx="331920" cy="5320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4D4B465-7D5B-48BF-BE63-7FCE53AF6EE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189212" y="3567809"/>
                  <a:ext cx="367560" cy="56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8780FBC-BC42-4A1B-AF70-3903C283F711}"/>
                    </a:ext>
                  </a:extLst>
                </p14:cNvPr>
                <p14:cNvContentPartPr/>
                <p14:nvPr/>
              </p14:nvContentPartPr>
              <p14:xfrm>
                <a:off x="6504212" y="3686609"/>
                <a:ext cx="137520" cy="2988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88780FBC-BC42-4A1B-AF70-3903C283F711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486572" y="3668609"/>
                  <a:ext cx="1731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CC3EE333-E77C-4EA0-99D9-EE6C7A30DBFC}"/>
                    </a:ext>
                  </a:extLst>
                </p14:cNvPr>
                <p14:cNvContentPartPr/>
                <p14:nvPr/>
              </p14:nvContentPartPr>
              <p14:xfrm>
                <a:off x="6774212" y="3648809"/>
                <a:ext cx="106560" cy="3600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CC3EE333-E77C-4EA0-99D9-EE6C7A30DBF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756212" y="3630809"/>
                  <a:ext cx="14220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B3B33BBF-A68A-4771-AED4-246DC707C181}"/>
                    </a:ext>
                  </a:extLst>
                </p14:cNvPr>
                <p14:cNvContentPartPr/>
                <p14:nvPr/>
              </p14:nvContentPartPr>
              <p14:xfrm>
                <a:off x="6884372" y="3534689"/>
                <a:ext cx="320040" cy="3322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B3B33BBF-A68A-4771-AED4-246DC707C18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866372" y="3516689"/>
                  <a:ext cx="35568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7DD03CAD-7384-49E9-80C9-03F879F5B968}"/>
                    </a:ext>
                  </a:extLst>
                </p14:cNvPr>
                <p14:cNvContentPartPr/>
                <p14:nvPr/>
              </p14:nvContentPartPr>
              <p14:xfrm>
                <a:off x="7133852" y="3701369"/>
                <a:ext cx="165960" cy="892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7DD03CAD-7384-49E9-80C9-03F879F5B96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115852" y="3683369"/>
                  <a:ext cx="2016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3B726D1-0C6D-430F-BFBF-05B4AA75CBDA}"/>
                    </a:ext>
                  </a:extLst>
                </p14:cNvPr>
                <p14:cNvContentPartPr/>
                <p14:nvPr/>
              </p14:nvContentPartPr>
              <p14:xfrm>
                <a:off x="7267052" y="3637649"/>
                <a:ext cx="29880" cy="417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3B726D1-0C6D-430F-BFBF-05B4AA75CBD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249412" y="3620009"/>
                  <a:ext cx="655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020C9EF-28F5-480C-94E4-8EACD65E3F17}"/>
                    </a:ext>
                  </a:extLst>
                </p14:cNvPr>
                <p14:cNvContentPartPr/>
                <p14:nvPr/>
              </p14:nvContentPartPr>
              <p14:xfrm>
                <a:off x="7347692" y="3535409"/>
                <a:ext cx="209520" cy="2984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1020C9EF-28F5-480C-94E4-8EACD65E3F1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329692" y="3517769"/>
                  <a:ext cx="24516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5641A5EC-D66E-4D2D-893C-D4EAB2FB6C13}"/>
                    </a:ext>
                  </a:extLst>
                </p14:cNvPr>
                <p14:cNvContentPartPr/>
                <p14:nvPr/>
              </p14:nvContentPartPr>
              <p14:xfrm>
                <a:off x="310412" y="4365209"/>
                <a:ext cx="128880" cy="3362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5641A5EC-D66E-4D2D-893C-D4EAB2FB6C1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92412" y="4347209"/>
                  <a:ext cx="16452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B002A683-78FD-49B0-9CCB-7D0370F2B343}"/>
                    </a:ext>
                  </a:extLst>
                </p14:cNvPr>
                <p14:cNvContentPartPr/>
                <p14:nvPr/>
              </p14:nvContentPartPr>
              <p14:xfrm>
                <a:off x="478532" y="4501649"/>
                <a:ext cx="63720" cy="691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002A683-78FD-49B0-9CCB-7D0370F2B34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60892" y="4483649"/>
                  <a:ext cx="99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B56F459-AD38-4D06-AA33-D0DA1E87AD9E}"/>
                    </a:ext>
                  </a:extLst>
                </p14:cNvPr>
                <p14:cNvContentPartPr/>
                <p14:nvPr/>
              </p14:nvContentPartPr>
              <p14:xfrm>
                <a:off x="495092" y="4233089"/>
                <a:ext cx="1782000" cy="4532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B56F459-AD38-4D06-AA33-D0DA1E87AD9E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77092" y="4215449"/>
                  <a:ext cx="1817640" cy="48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C42D407A-00C6-444C-8D76-B6427517D301}"/>
                    </a:ext>
                  </a:extLst>
                </p14:cNvPr>
                <p14:cNvContentPartPr/>
                <p14:nvPr/>
              </p14:nvContentPartPr>
              <p14:xfrm>
                <a:off x="2206532" y="4190969"/>
                <a:ext cx="168480" cy="3060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C42D407A-00C6-444C-8D76-B6427517D30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188532" y="4172969"/>
                  <a:ext cx="2041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73AD3586-E18E-4D36-B360-7C6EB353B7FB}"/>
                    </a:ext>
                  </a:extLst>
                </p14:cNvPr>
                <p14:cNvContentPartPr/>
                <p14:nvPr/>
              </p14:nvContentPartPr>
              <p14:xfrm>
                <a:off x="2643212" y="4259729"/>
                <a:ext cx="214560" cy="4071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73AD3586-E18E-4D36-B360-7C6EB353B7F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625212" y="4242089"/>
                  <a:ext cx="25020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D84749ED-9127-4C49-BFA3-6607215E160E}"/>
                    </a:ext>
                  </a:extLst>
                </p14:cNvPr>
                <p14:cNvContentPartPr/>
                <p14:nvPr/>
              </p14:nvContentPartPr>
              <p14:xfrm>
                <a:off x="3099332" y="4343969"/>
                <a:ext cx="478800" cy="16164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D84749ED-9127-4C49-BFA3-6607215E160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081692" y="4325969"/>
                  <a:ext cx="5144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E256F08F-96E4-4F3C-B017-B7CB6D32BB56}"/>
                    </a:ext>
                  </a:extLst>
                </p14:cNvPr>
                <p14:cNvContentPartPr/>
                <p14:nvPr/>
              </p14:nvContentPartPr>
              <p14:xfrm>
                <a:off x="3656972" y="4472489"/>
                <a:ext cx="15480" cy="226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E256F08F-96E4-4F3C-B017-B7CB6D32BB56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639332" y="4454849"/>
                  <a:ext cx="511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3A045E33-6847-48CE-85A1-9D6AE185475B}"/>
                    </a:ext>
                  </a:extLst>
                </p14:cNvPr>
                <p14:cNvContentPartPr/>
                <p14:nvPr/>
              </p14:nvContentPartPr>
              <p14:xfrm>
                <a:off x="3879812" y="4207529"/>
                <a:ext cx="479880" cy="2329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3A045E33-6847-48CE-85A1-9D6AE185475B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861812" y="4189529"/>
                  <a:ext cx="5155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04945FF6-3E7A-4363-8B4F-8E49EFBFE1D7}"/>
                    </a:ext>
                  </a:extLst>
                </p14:cNvPr>
                <p14:cNvContentPartPr/>
                <p14:nvPr/>
              </p14:nvContentPartPr>
              <p14:xfrm>
                <a:off x="4592612" y="4181969"/>
                <a:ext cx="133920" cy="2520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04945FF6-3E7A-4363-8B4F-8E49EFBFE1D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574612" y="4163969"/>
                  <a:ext cx="16956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2DDEC485-4F06-412F-907A-B530DA8EFA8E}"/>
                    </a:ext>
                  </a:extLst>
                </p14:cNvPr>
                <p14:cNvContentPartPr/>
                <p14:nvPr/>
              </p14:nvContentPartPr>
              <p14:xfrm>
                <a:off x="4582532" y="4231289"/>
                <a:ext cx="637560" cy="3024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2DDEC485-4F06-412F-907A-B530DA8EFA8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564892" y="4213289"/>
                  <a:ext cx="67320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4573AFCE-55C4-463C-BC8B-CDCF65050545}"/>
                    </a:ext>
                  </a:extLst>
                </p14:cNvPr>
                <p14:cNvContentPartPr/>
                <p14:nvPr/>
              </p14:nvContentPartPr>
              <p14:xfrm>
                <a:off x="5399372" y="4143089"/>
                <a:ext cx="247320" cy="33372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4573AFCE-55C4-463C-BC8B-CDCF6505054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381732" y="4125089"/>
                  <a:ext cx="28296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0643E1BA-D645-43DC-9725-F19E1995499D}"/>
                    </a:ext>
                  </a:extLst>
                </p14:cNvPr>
                <p14:cNvContentPartPr/>
                <p14:nvPr/>
              </p14:nvContentPartPr>
              <p14:xfrm>
                <a:off x="5845052" y="4121489"/>
                <a:ext cx="237240" cy="38016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0643E1BA-D645-43DC-9725-F19E1995499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827052" y="4103489"/>
                  <a:ext cx="27288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13758BD6-12C2-4777-AA83-FEE02AD49FE3}"/>
                    </a:ext>
                  </a:extLst>
                </p14:cNvPr>
                <p14:cNvContentPartPr/>
                <p14:nvPr/>
              </p14:nvContentPartPr>
              <p14:xfrm>
                <a:off x="6006692" y="4058129"/>
                <a:ext cx="550080" cy="3142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13758BD6-12C2-4777-AA83-FEE02AD49FE3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988692" y="4040129"/>
                  <a:ext cx="58572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8595459-FCD2-4D9E-85B0-F47CE607E1C1}"/>
                    </a:ext>
                  </a:extLst>
                </p14:cNvPr>
                <p14:cNvContentPartPr/>
                <p14:nvPr/>
              </p14:nvContentPartPr>
              <p14:xfrm>
                <a:off x="6775652" y="4043009"/>
                <a:ext cx="233280" cy="29664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8595459-FCD2-4D9E-85B0-F47CE607E1C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757652" y="4025369"/>
                  <a:ext cx="26892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6F325806-53A0-4717-A1A0-D235A81C09BC}"/>
                    </a:ext>
                  </a:extLst>
                </p14:cNvPr>
                <p14:cNvContentPartPr/>
                <p14:nvPr/>
              </p14:nvContentPartPr>
              <p14:xfrm>
                <a:off x="6933332" y="4044089"/>
                <a:ext cx="347760" cy="2718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6F325806-53A0-4717-A1A0-D235A81C09B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6915332" y="4026089"/>
                  <a:ext cx="38340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1E1181BE-E79C-408E-91BE-B1368180F0D2}"/>
                    </a:ext>
                  </a:extLst>
                </p14:cNvPr>
                <p14:cNvContentPartPr/>
                <p14:nvPr/>
              </p14:nvContentPartPr>
              <p14:xfrm>
                <a:off x="7210172" y="4126169"/>
                <a:ext cx="238680" cy="939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1E1181BE-E79C-408E-91BE-B1368180F0D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192532" y="4108529"/>
                  <a:ext cx="274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16855080-819E-4099-A5C5-08F40129F674}"/>
                    </a:ext>
                  </a:extLst>
                </p14:cNvPr>
                <p14:cNvContentPartPr/>
                <p14:nvPr/>
              </p14:nvContentPartPr>
              <p14:xfrm>
                <a:off x="7574852" y="4057769"/>
                <a:ext cx="145440" cy="2635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16855080-819E-4099-A5C5-08F40129F674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557212" y="4039769"/>
                  <a:ext cx="18108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962DE08E-2BBA-41C2-9362-A5303A70F9A9}"/>
                    </a:ext>
                  </a:extLst>
                </p14:cNvPr>
                <p14:cNvContentPartPr/>
                <p14:nvPr/>
              </p14:nvContentPartPr>
              <p14:xfrm>
                <a:off x="7719212" y="3988649"/>
                <a:ext cx="377280" cy="2484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962DE08E-2BBA-41C2-9362-A5303A70F9A9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701212" y="3970649"/>
                  <a:ext cx="4129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ABBF5FB5-E071-41F9-BD87-F34D18DFBB4D}"/>
                    </a:ext>
                  </a:extLst>
                </p14:cNvPr>
                <p14:cNvContentPartPr/>
                <p14:nvPr/>
              </p14:nvContentPartPr>
              <p14:xfrm>
                <a:off x="8034212" y="4123289"/>
                <a:ext cx="173160" cy="651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ABBF5FB5-E071-41F9-BD87-F34D18DFBB4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016212" y="4105289"/>
                  <a:ext cx="2088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51B97CD5-637F-49C9-B7D0-58001AA2942B}"/>
                    </a:ext>
                  </a:extLst>
                </p14:cNvPr>
                <p14:cNvContentPartPr/>
                <p14:nvPr/>
              </p14:nvContentPartPr>
              <p14:xfrm>
                <a:off x="8179292" y="4059569"/>
                <a:ext cx="39960" cy="756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51B97CD5-637F-49C9-B7D0-58001AA2942B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161292" y="4041569"/>
                  <a:ext cx="75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AA14C91C-548D-435A-8AA7-1D0072F566AF}"/>
                    </a:ext>
                  </a:extLst>
                </p14:cNvPr>
                <p14:cNvContentPartPr/>
                <p14:nvPr/>
              </p14:nvContentPartPr>
              <p14:xfrm>
                <a:off x="8310332" y="3914849"/>
                <a:ext cx="424080" cy="3027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AA14C91C-548D-435A-8AA7-1D0072F566AF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292332" y="3896849"/>
                  <a:ext cx="45972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C0B9E010-4D6A-4A12-9EB5-A456E8682923}"/>
                    </a:ext>
                  </a:extLst>
                </p14:cNvPr>
                <p14:cNvContentPartPr/>
                <p14:nvPr/>
              </p14:nvContentPartPr>
              <p14:xfrm>
                <a:off x="8845652" y="3992969"/>
                <a:ext cx="76320" cy="2793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C0B9E010-4D6A-4A12-9EB5-A456E868292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828012" y="3974969"/>
                  <a:ext cx="11196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6548F67E-CBCA-40F7-9ACE-39ABF554E468}"/>
                    </a:ext>
                  </a:extLst>
                </p14:cNvPr>
                <p14:cNvContentPartPr/>
                <p14:nvPr/>
              </p14:nvContentPartPr>
              <p14:xfrm>
                <a:off x="336332" y="4859849"/>
                <a:ext cx="261720" cy="612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6548F67E-CBCA-40F7-9ACE-39ABF554E46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18692" y="4842209"/>
                  <a:ext cx="2973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1B2EC445-4404-4D70-849C-1B6D380AC4BD}"/>
                    </a:ext>
                  </a:extLst>
                </p14:cNvPr>
                <p14:cNvContentPartPr/>
                <p14:nvPr/>
              </p14:nvContentPartPr>
              <p14:xfrm>
                <a:off x="222572" y="4926089"/>
                <a:ext cx="136440" cy="18000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1B2EC445-4404-4D70-849C-1B6D380AC4B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04572" y="4908089"/>
                  <a:ext cx="1720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FFA20FAC-1B37-434F-A535-E495C77746E8}"/>
                    </a:ext>
                  </a:extLst>
                </p14:cNvPr>
                <p14:cNvContentPartPr/>
                <p14:nvPr/>
              </p14:nvContentPartPr>
              <p14:xfrm>
                <a:off x="368012" y="4998449"/>
                <a:ext cx="474120" cy="2865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FFA20FAC-1B37-434F-A535-E495C77746E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50012" y="4980809"/>
                  <a:ext cx="50976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0AD5E34-F81A-41C4-A94A-D85AB9FA0A0B}"/>
                    </a:ext>
                  </a:extLst>
                </p14:cNvPr>
                <p14:cNvContentPartPr/>
                <p14:nvPr/>
              </p14:nvContentPartPr>
              <p14:xfrm>
                <a:off x="1035452" y="4954529"/>
                <a:ext cx="70920" cy="3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0AD5E34-F81A-41C4-A94A-D85AB9FA0A0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17812" y="4936529"/>
                  <a:ext cx="1065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C04C35AE-D2B1-4946-BEEC-85C9752F85CE}"/>
                    </a:ext>
                  </a:extLst>
                </p14:cNvPr>
                <p14:cNvContentPartPr/>
                <p14:nvPr/>
              </p14:nvContentPartPr>
              <p14:xfrm>
                <a:off x="1043372" y="5135969"/>
                <a:ext cx="31320" cy="900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C04C35AE-D2B1-4946-BEEC-85C9752F85C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25732" y="5117969"/>
                  <a:ext cx="669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A81B2390-8F65-4364-A43C-7D5817B9BCB0}"/>
                    </a:ext>
                  </a:extLst>
                </p14:cNvPr>
                <p14:cNvContentPartPr/>
                <p14:nvPr/>
              </p14:nvContentPartPr>
              <p14:xfrm>
                <a:off x="1436132" y="4800449"/>
                <a:ext cx="162000" cy="268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A81B2390-8F65-4364-A43C-7D5817B9BCB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418492" y="4782449"/>
                  <a:ext cx="19764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38F2CD8-0A43-40E8-AB69-E4CAFA9FBC82}"/>
                    </a:ext>
                  </a:extLst>
                </p14:cNvPr>
                <p14:cNvContentPartPr/>
                <p14:nvPr/>
              </p14:nvContentPartPr>
              <p14:xfrm>
                <a:off x="1627652" y="4753649"/>
                <a:ext cx="537480" cy="514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38F2CD8-0A43-40E8-AB69-E4CAFA9FBC8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609652" y="4736009"/>
                  <a:ext cx="573120" cy="54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3A8FF385-53F8-4B92-A0B9-29986D970107}"/>
                    </a:ext>
                  </a:extLst>
                </p14:cNvPr>
                <p14:cNvContentPartPr/>
                <p14:nvPr/>
              </p14:nvContentPartPr>
              <p14:xfrm>
                <a:off x="2523692" y="4698929"/>
                <a:ext cx="815400" cy="3369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3A8FF385-53F8-4B92-A0B9-29986D97010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506052" y="4681289"/>
                  <a:ext cx="85104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FE427CFB-98F0-4E9A-B2E0-07F67CA31E6F}"/>
                    </a:ext>
                  </a:extLst>
                </p14:cNvPr>
                <p14:cNvContentPartPr/>
                <p14:nvPr/>
              </p14:nvContentPartPr>
              <p14:xfrm>
                <a:off x="3261692" y="4868129"/>
                <a:ext cx="255240" cy="954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FE427CFB-98F0-4E9A-B2E0-07F67CA31E6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244052" y="4850129"/>
                  <a:ext cx="2908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E65127A-0BFB-4B9A-BDCD-2887B57A8887}"/>
                    </a:ext>
                  </a:extLst>
                </p14:cNvPr>
                <p14:cNvContentPartPr/>
                <p14:nvPr/>
              </p14:nvContentPartPr>
              <p14:xfrm>
                <a:off x="3454292" y="4763009"/>
                <a:ext cx="367200" cy="1249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E65127A-0BFB-4B9A-BDCD-2887B57A888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436652" y="4745009"/>
                  <a:ext cx="4028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2ED4F607-0F35-4FEE-9800-AE3497DAB5B5}"/>
                    </a:ext>
                  </a:extLst>
                </p14:cNvPr>
                <p14:cNvContentPartPr/>
                <p14:nvPr/>
              </p14:nvContentPartPr>
              <p14:xfrm>
                <a:off x="4117772" y="4630169"/>
                <a:ext cx="709200" cy="3132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2ED4F607-0F35-4FEE-9800-AE3497DAB5B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099772" y="4612529"/>
                  <a:ext cx="74484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85DA800-0D37-4570-9152-D360659C591A}"/>
                    </a:ext>
                  </a:extLst>
                </p14:cNvPr>
                <p14:cNvContentPartPr/>
                <p14:nvPr/>
              </p14:nvContentPartPr>
              <p14:xfrm>
                <a:off x="4753172" y="4653569"/>
                <a:ext cx="308880" cy="3124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85DA800-0D37-4570-9152-D360659C591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735532" y="4635569"/>
                  <a:ext cx="34452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308CB523-3DCC-4450-93A8-36125FDEA9FC}"/>
                    </a:ext>
                  </a:extLst>
                </p14:cNvPr>
                <p14:cNvContentPartPr/>
                <p14:nvPr/>
              </p14:nvContentPartPr>
              <p14:xfrm>
                <a:off x="4939652" y="4728089"/>
                <a:ext cx="678600" cy="1756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308CB523-3DCC-4450-93A8-36125FDEA9F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922012" y="4710449"/>
                  <a:ext cx="7142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52FBD1A2-4527-42DD-8CFF-C880438E1F41}"/>
                    </a:ext>
                  </a:extLst>
                </p14:cNvPr>
                <p14:cNvContentPartPr/>
                <p14:nvPr/>
              </p14:nvContentPartPr>
              <p14:xfrm>
                <a:off x="5508452" y="4666529"/>
                <a:ext cx="568440" cy="4201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52FBD1A2-4527-42DD-8CFF-C880438E1F4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5490452" y="4648889"/>
                  <a:ext cx="604080" cy="45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AF1B0541-84D2-4782-842A-45ACF5B337D6}"/>
                    </a:ext>
                  </a:extLst>
                </p14:cNvPr>
                <p14:cNvContentPartPr/>
                <p14:nvPr/>
              </p14:nvContentPartPr>
              <p14:xfrm>
                <a:off x="6317732" y="4553129"/>
                <a:ext cx="872640" cy="278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AF1B0541-84D2-4782-842A-45ACF5B337D6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300092" y="4535129"/>
                  <a:ext cx="9082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CC7D11E-1359-4B5B-BBB1-D6FDE248B88D}"/>
                    </a:ext>
                  </a:extLst>
                </p14:cNvPr>
                <p14:cNvContentPartPr/>
                <p14:nvPr/>
              </p14:nvContentPartPr>
              <p14:xfrm>
                <a:off x="7156172" y="4649249"/>
                <a:ext cx="168480" cy="1771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CC7D11E-1359-4B5B-BBB1-D6FDE248B88D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138532" y="4631249"/>
                  <a:ext cx="20412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458799D5-16CB-4CEF-A6E3-1980ECB0625C}"/>
                    </a:ext>
                  </a:extLst>
                </p14:cNvPr>
                <p14:cNvContentPartPr/>
                <p14:nvPr/>
              </p14:nvContentPartPr>
              <p14:xfrm>
                <a:off x="6110012" y="4952369"/>
                <a:ext cx="671040" cy="1818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458799D5-16CB-4CEF-A6E3-1980ECB0625C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092372" y="4934369"/>
                  <a:ext cx="7066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7E566695-CCD6-42D6-9DF3-BB5340047277}"/>
                    </a:ext>
                  </a:extLst>
                </p14:cNvPr>
                <p14:cNvContentPartPr/>
                <p14:nvPr/>
              </p14:nvContentPartPr>
              <p14:xfrm>
                <a:off x="6840092" y="4849409"/>
                <a:ext cx="764280" cy="294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7E566695-CCD6-42D6-9DF3-BB534004727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822092" y="4831769"/>
                  <a:ext cx="799920" cy="33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6FC0A5-1722-46F3-AD20-76D7D23DEBE3}"/>
                  </a:ext>
                </a:extLst>
              </p14:cNvPr>
              <p14:cNvContentPartPr/>
              <p14:nvPr/>
            </p14:nvContentPartPr>
            <p14:xfrm>
              <a:off x="7819652" y="4500929"/>
              <a:ext cx="120600" cy="609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6FC0A5-1722-46F3-AD20-76D7D23DEBE3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7810652" y="4491929"/>
                <a:ext cx="138240" cy="626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8" name="Group 247">
            <a:extLst>
              <a:ext uri="{FF2B5EF4-FFF2-40B4-BE49-F238E27FC236}">
                <a16:creationId xmlns:a16="http://schemas.microsoft.com/office/drawing/2014/main" id="{E6257817-6E3C-46E8-9E97-1C3269CBCABA}"/>
              </a:ext>
            </a:extLst>
          </p:cNvPr>
          <p:cNvGrpSpPr/>
          <p:nvPr/>
        </p:nvGrpSpPr>
        <p:grpSpPr>
          <a:xfrm>
            <a:off x="7792292" y="4513889"/>
            <a:ext cx="2229480" cy="754920"/>
            <a:chOff x="7792292" y="4513889"/>
            <a:chExt cx="2229480" cy="75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2FF97AE-25A8-468E-B08A-23A768309EF2}"/>
                    </a:ext>
                  </a:extLst>
                </p14:cNvPr>
                <p14:cNvContentPartPr/>
                <p14:nvPr/>
              </p14:nvContentPartPr>
              <p14:xfrm>
                <a:off x="7792292" y="4554209"/>
                <a:ext cx="153360" cy="500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2FF97AE-25A8-468E-B08A-23A768309EF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774652" y="4536209"/>
                  <a:ext cx="189000" cy="53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001F522-B28E-47EF-8C64-02962A48CA23}"/>
                    </a:ext>
                  </a:extLst>
                </p14:cNvPr>
                <p14:cNvContentPartPr/>
                <p14:nvPr/>
              </p14:nvContentPartPr>
              <p14:xfrm>
                <a:off x="7928372" y="4820969"/>
                <a:ext cx="41400" cy="1126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001F522-B28E-47EF-8C64-02962A48CA23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910732" y="4803329"/>
                  <a:ext cx="770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857FBF-35F0-4409-ABC2-5B6803E408AF}"/>
                    </a:ext>
                  </a:extLst>
                </p14:cNvPr>
                <p14:cNvContentPartPr/>
                <p14:nvPr/>
              </p14:nvContentPartPr>
              <p14:xfrm>
                <a:off x="7964012" y="4756889"/>
                <a:ext cx="15480" cy="97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857FBF-35F0-4409-ABC2-5B6803E408A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946372" y="4739249"/>
                  <a:ext cx="51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42A0BB6E-AE22-4A2F-82B9-56B802E3730B}"/>
                    </a:ext>
                  </a:extLst>
                </p14:cNvPr>
                <p14:cNvContentPartPr/>
                <p14:nvPr/>
              </p14:nvContentPartPr>
              <p14:xfrm>
                <a:off x="8042132" y="4895489"/>
                <a:ext cx="66960" cy="460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42A0BB6E-AE22-4A2F-82B9-56B802E3730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024132" y="4877849"/>
                  <a:ext cx="102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7C408F85-0529-4E64-B063-ACA0F3E8C07C}"/>
                    </a:ext>
                  </a:extLst>
                </p14:cNvPr>
                <p14:cNvContentPartPr/>
                <p14:nvPr/>
              </p14:nvContentPartPr>
              <p14:xfrm>
                <a:off x="8115932" y="4847609"/>
                <a:ext cx="104040" cy="432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7C408F85-0529-4E64-B063-ACA0F3E8C07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097932" y="4829609"/>
                  <a:ext cx="1396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F24CFA17-9816-46B7-B610-44288DF89651}"/>
                    </a:ext>
                  </a:extLst>
                </p14:cNvPr>
                <p14:cNvContentPartPr/>
                <p14:nvPr/>
              </p14:nvContentPartPr>
              <p14:xfrm>
                <a:off x="8084252" y="4802249"/>
                <a:ext cx="177120" cy="1501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F24CFA17-9816-46B7-B610-44288DF8965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066612" y="4784249"/>
                  <a:ext cx="2127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0DF7769-0BF5-413B-BE16-AE244BAE26E0}"/>
                    </a:ext>
                  </a:extLst>
                </p14:cNvPr>
                <p14:cNvContentPartPr/>
                <p14:nvPr/>
              </p14:nvContentPartPr>
              <p14:xfrm>
                <a:off x="8209532" y="4913489"/>
                <a:ext cx="37440" cy="162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0DF7769-0BF5-413B-BE16-AE244BAE26E0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191892" y="4895489"/>
                  <a:ext cx="730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6BE892B-2013-41A9-89A7-3876F712D47D}"/>
                    </a:ext>
                  </a:extLst>
                </p14:cNvPr>
                <p14:cNvContentPartPr/>
                <p14:nvPr/>
              </p14:nvContentPartPr>
              <p14:xfrm>
                <a:off x="8447852" y="4556729"/>
                <a:ext cx="431280" cy="3517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6BE892B-2013-41A9-89A7-3876F712D47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430212" y="4539089"/>
                  <a:ext cx="46692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8181410-37C5-492C-96CC-0BFDEA9FC5B4}"/>
                    </a:ext>
                  </a:extLst>
                </p14:cNvPr>
                <p14:cNvContentPartPr/>
                <p14:nvPr/>
              </p14:nvContentPartPr>
              <p14:xfrm>
                <a:off x="9082172" y="4735289"/>
                <a:ext cx="302400" cy="1872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8181410-37C5-492C-96CC-0BFDEA9FC5B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064172" y="4717649"/>
                  <a:ext cx="33804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DB85885A-6EDF-4006-A6EC-6579E8A47109}"/>
                    </a:ext>
                  </a:extLst>
                </p14:cNvPr>
                <p14:cNvContentPartPr/>
                <p14:nvPr/>
              </p14:nvContentPartPr>
              <p14:xfrm>
                <a:off x="9369452" y="4685249"/>
                <a:ext cx="189000" cy="1202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DB85885A-6EDF-4006-A6EC-6579E8A4710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351452" y="4667609"/>
                  <a:ext cx="2246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8990FA2-D43D-4DAD-BC3C-D81C6611311A}"/>
                    </a:ext>
                  </a:extLst>
                </p14:cNvPr>
                <p14:cNvContentPartPr/>
                <p14:nvPr/>
              </p14:nvContentPartPr>
              <p14:xfrm>
                <a:off x="9618572" y="4513889"/>
                <a:ext cx="241200" cy="339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8990FA2-D43D-4DAD-BC3C-D81C6611311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600932" y="4496249"/>
                  <a:ext cx="27684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716C97B1-0610-4E4A-BADB-FABE17777D11}"/>
                    </a:ext>
                  </a:extLst>
                </p14:cNvPr>
                <p14:cNvContentPartPr/>
                <p14:nvPr/>
              </p14:nvContentPartPr>
              <p14:xfrm>
                <a:off x="8047892" y="5122289"/>
                <a:ext cx="272520" cy="146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716C97B1-0610-4E4A-BADB-FABE17777D11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8029892" y="5104289"/>
                  <a:ext cx="3081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EC7799C-28EC-44D9-9F99-757DAC95FC10}"/>
                    </a:ext>
                  </a:extLst>
                </p14:cNvPr>
                <p14:cNvContentPartPr/>
                <p14:nvPr/>
              </p14:nvContentPartPr>
              <p14:xfrm>
                <a:off x="8282612" y="5019329"/>
                <a:ext cx="337320" cy="206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EC7799C-28EC-44D9-9F99-757DAC95FC10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8264612" y="5001329"/>
                  <a:ext cx="3729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507A734A-46AB-42BC-A229-DCA677670970}"/>
                    </a:ext>
                  </a:extLst>
                </p14:cNvPr>
                <p14:cNvContentPartPr/>
                <p14:nvPr/>
              </p14:nvContentPartPr>
              <p14:xfrm>
                <a:off x="8760692" y="5083769"/>
                <a:ext cx="305640" cy="1501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507A734A-46AB-42BC-A229-DCA67767097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8742692" y="5066129"/>
                  <a:ext cx="3412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053EB272-C1DB-4256-8D17-D694593F5ED9}"/>
                    </a:ext>
                  </a:extLst>
                </p14:cNvPr>
                <p14:cNvContentPartPr/>
                <p14:nvPr/>
              </p14:nvContentPartPr>
              <p14:xfrm>
                <a:off x="9072092" y="5104289"/>
                <a:ext cx="172440" cy="925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053EB272-C1DB-4256-8D17-D694593F5ED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9054452" y="5086289"/>
                  <a:ext cx="208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02273213-FBAC-44B0-ACC2-A5215900ECFB}"/>
                    </a:ext>
                  </a:extLst>
                </p14:cNvPr>
                <p14:cNvContentPartPr/>
                <p14:nvPr/>
              </p14:nvContentPartPr>
              <p14:xfrm>
                <a:off x="9297812" y="5169449"/>
                <a:ext cx="78840" cy="2088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02273213-FBAC-44B0-ACC2-A5215900ECF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9280172" y="5151809"/>
                  <a:ext cx="1144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49941E58-3B8E-49C7-9D42-09F8F9828D0C}"/>
                    </a:ext>
                  </a:extLst>
                </p14:cNvPr>
                <p14:cNvContentPartPr/>
                <p14:nvPr/>
              </p14:nvContentPartPr>
              <p14:xfrm>
                <a:off x="9415532" y="5081609"/>
                <a:ext cx="132840" cy="1436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49941E58-3B8E-49C7-9D42-09F8F9828D0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397532" y="5063969"/>
                  <a:ext cx="1684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52D5D310-5C01-4356-979F-A6857825E3BB}"/>
                    </a:ext>
                  </a:extLst>
                </p14:cNvPr>
                <p14:cNvContentPartPr/>
                <p14:nvPr/>
              </p14:nvContentPartPr>
              <p14:xfrm>
                <a:off x="9559172" y="5073689"/>
                <a:ext cx="322560" cy="146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52D5D310-5C01-4356-979F-A6857825E3B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541172" y="5056049"/>
                  <a:ext cx="3582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E5D04536-3AE4-4C16-9780-67BD551376CD}"/>
                    </a:ext>
                  </a:extLst>
                </p14:cNvPr>
                <p14:cNvContentPartPr/>
                <p14:nvPr/>
              </p14:nvContentPartPr>
              <p14:xfrm>
                <a:off x="9834572" y="5012489"/>
                <a:ext cx="11520" cy="162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E5D04536-3AE4-4C16-9780-67BD551376CD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816572" y="4994489"/>
                  <a:ext cx="471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A93D6D2D-601D-49A4-804B-7EAB59AC7778}"/>
                    </a:ext>
                  </a:extLst>
                </p14:cNvPr>
                <p14:cNvContentPartPr/>
                <p14:nvPr/>
              </p14:nvContentPartPr>
              <p14:xfrm>
                <a:off x="9958052" y="5127329"/>
                <a:ext cx="63720" cy="432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A93D6D2D-601D-49A4-804B-7EAB59AC777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9940052" y="5109329"/>
                  <a:ext cx="99360" cy="7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F3BC8229-9A5A-4CA9-B6FF-9E4EC1756247}"/>
              </a:ext>
            </a:extLst>
          </p:cNvPr>
          <p:cNvGrpSpPr/>
          <p:nvPr/>
        </p:nvGrpSpPr>
        <p:grpSpPr>
          <a:xfrm>
            <a:off x="75332" y="5383649"/>
            <a:ext cx="10002240" cy="1265400"/>
            <a:chOff x="75332" y="5383649"/>
            <a:chExt cx="10002240" cy="12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C6E09933-5B80-41FD-A2C7-EAE5EC7EEE29}"/>
                    </a:ext>
                  </a:extLst>
                </p14:cNvPr>
                <p14:cNvContentPartPr/>
                <p14:nvPr/>
              </p14:nvContentPartPr>
              <p14:xfrm>
                <a:off x="7915772" y="5383649"/>
                <a:ext cx="390600" cy="2466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C6E09933-5B80-41FD-A2C7-EAE5EC7EEE2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897772" y="5365649"/>
                  <a:ext cx="42624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7E100C20-824F-4BD1-9723-2A1C6A5D64F3}"/>
                    </a:ext>
                  </a:extLst>
                </p14:cNvPr>
                <p14:cNvContentPartPr/>
                <p14:nvPr/>
              </p14:nvContentPartPr>
              <p14:xfrm>
                <a:off x="8271092" y="5456729"/>
                <a:ext cx="354240" cy="316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7E100C20-824F-4BD1-9723-2A1C6A5D64F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253092" y="5438729"/>
                  <a:ext cx="38988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C9DFA49B-5BCF-43F9-BF42-6A695AAB2616}"/>
                    </a:ext>
                  </a:extLst>
                </p14:cNvPr>
                <p14:cNvContentPartPr/>
                <p14:nvPr/>
              </p14:nvContentPartPr>
              <p14:xfrm>
                <a:off x="8776532" y="5439089"/>
                <a:ext cx="752760" cy="15876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C9DFA49B-5BCF-43F9-BF42-6A695AAB261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758892" y="5421089"/>
                  <a:ext cx="7884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6A3032A0-70CA-4206-8996-AB939557BFEF}"/>
                    </a:ext>
                  </a:extLst>
                </p14:cNvPr>
                <p14:cNvContentPartPr/>
                <p14:nvPr/>
              </p14:nvContentPartPr>
              <p14:xfrm>
                <a:off x="9583652" y="5522609"/>
                <a:ext cx="52560" cy="1764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6A3032A0-70CA-4206-8996-AB939557BFE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9566012" y="5504609"/>
                  <a:ext cx="882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EF734310-FDE8-41AE-88DB-A3ABCD57B649}"/>
                    </a:ext>
                  </a:extLst>
                </p14:cNvPr>
                <p14:cNvContentPartPr/>
                <p14:nvPr/>
              </p14:nvContentPartPr>
              <p14:xfrm>
                <a:off x="8756732" y="5701169"/>
                <a:ext cx="138960" cy="2509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EF734310-FDE8-41AE-88DB-A3ABCD57B649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738732" y="5683529"/>
                  <a:ext cx="17460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83BEEE83-86C2-4799-87F5-10F3DE6BF4E1}"/>
                    </a:ext>
                  </a:extLst>
                </p14:cNvPr>
                <p14:cNvContentPartPr/>
                <p14:nvPr/>
              </p14:nvContentPartPr>
              <p14:xfrm>
                <a:off x="8793092" y="5823569"/>
                <a:ext cx="110520" cy="248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83BEEE83-86C2-4799-87F5-10F3DE6BF4E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775092" y="5805569"/>
                  <a:ext cx="1461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4CE48AB6-5501-4EC7-8FB2-4E584D4133CE}"/>
                    </a:ext>
                  </a:extLst>
                </p14:cNvPr>
                <p14:cNvContentPartPr/>
                <p14:nvPr/>
              </p14:nvContentPartPr>
              <p14:xfrm>
                <a:off x="8916932" y="5652209"/>
                <a:ext cx="997560" cy="4590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4CE48AB6-5501-4EC7-8FB2-4E584D4133CE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899292" y="5634209"/>
                  <a:ext cx="1033200" cy="49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072A89BA-BAB9-4C8D-9D7D-F229CF7CA701}"/>
                    </a:ext>
                  </a:extLst>
                </p14:cNvPr>
                <p14:cNvContentPartPr/>
                <p14:nvPr/>
              </p14:nvContentPartPr>
              <p14:xfrm>
                <a:off x="9905132" y="5570129"/>
                <a:ext cx="90720" cy="4881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072A89BA-BAB9-4C8D-9D7D-F229CF7CA70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887132" y="5552129"/>
                  <a:ext cx="126360" cy="52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D9E3E7D1-7809-4009-A019-FB0C2D978BC5}"/>
                    </a:ext>
                  </a:extLst>
                </p14:cNvPr>
                <p14:cNvContentPartPr/>
                <p14:nvPr/>
              </p14:nvContentPartPr>
              <p14:xfrm>
                <a:off x="194852" y="5698649"/>
                <a:ext cx="223920" cy="626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D9E3E7D1-7809-4009-A019-FB0C2D978BC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76852" y="5681009"/>
                  <a:ext cx="2595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A4E3E16-04FF-42D8-94E4-DAD1996A9C11}"/>
                    </a:ext>
                  </a:extLst>
                </p14:cNvPr>
                <p14:cNvContentPartPr/>
                <p14:nvPr/>
              </p14:nvContentPartPr>
              <p14:xfrm>
                <a:off x="75332" y="5746889"/>
                <a:ext cx="160920" cy="2613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A4E3E16-04FF-42D8-94E4-DAD1996A9C1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7332" y="5729249"/>
                  <a:ext cx="19656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8DC94C1-4602-4323-A40E-930F06FFB816}"/>
                    </a:ext>
                  </a:extLst>
                </p14:cNvPr>
                <p14:cNvContentPartPr/>
                <p14:nvPr/>
              </p14:nvContentPartPr>
              <p14:xfrm>
                <a:off x="317252" y="6001409"/>
                <a:ext cx="50760" cy="849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A8DC94C1-4602-4323-A40E-930F06FFB81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99612" y="5983769"/>
                  <a:ext cx="864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598412FF-12F7-4C4D-BC09-B2F62678E775}"/>
                    </a:ext>
                  </a:extLst>
                </p14:cNvPr>
                <p14:cNvContentPartPr/>
                <p14:nvPr/>
              </p14:nvContentPartPr>
              <p14:xfrm>
                <a:off x="338132" y="5865689"/>
                <a:ext cx="360" cy="43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598412FF-12F7-4C4D-BC09-B2F62678E775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20132" y="5848049"/>
                  <a:ext cx="36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5E0E1A7C-B1E1-48F3-8A2C-FF332A343560}"/>
                    </a:ext>
                  </a:extLst>
                </p14:cNvPr>
                <p14:cNvContentPartPr/>
                <p14:nvPr/>
              </p14:nvContentPartPr>
              <p14:xfrm>
                <a:off x="409412" y="5947409"/>
                <a:ext cx="169200" cy="1148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5E0E1A7C-B1E1-48F3-8A2C-FF332A34356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91412" y="5929409"/>
                  <a:ext cx="2048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92703AA-2642-4C70-9DD9-E29BC554DDDB}"/>
                    </a:ext>
                  </a:extLst>
                </p14:cNvPr>
                <p14:cNvContentPartPr/>
                <p14:nvPr/>
              </p14:nvContentPartPr>
              <p14:xfrm>
                <a:off x="614612" y="5994569"/>
                <a:ext cx="122400" cy="1137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92703AA-2642-4C70-9DD9-E29BC554DDDB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96612" y="5976569"/>
                  <a:ext cx="1580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F7A00309-93F4-44CF-8BA0-D031CD9CACCD}"/>
                    </a:ext>
                  </a:extLst>
                </p14:cNvPr>
                <p14:cNvContentPartPr/>
                <p14:nvPr/>
              </p14:nvContentPartPr>
              <p14:xfrm>
                <a:off x="960212" y="5811689"/>
                <a:ext cx="360" cy="28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F7A00309-93F4-44CF-8BA0-D031CD9CACC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42572" y="5793689"/>
                  <a:ext cx="360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ED8E69A-4C44-4BF8-8B36-0324D1C81E35}"/>
                    </a:ext>
                  </a:extLst>
                </p14:cNvPr>
                <p14:cNvContentPartPr/>
                <p14:nvPr/>
              </p14:nvContentPartPr>
              <p14:xfrm>
                <a:off x="990092" y="5906009"/>
                <a:ext cx="10080" cy="576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ED8E69A-4C44-4BF8-8B36-0324D1C81E35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972092" y="5888369"/>
                  <a:ext cx="457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FD72C14-B09E-4013-A906-9100922DEC65}"/>
                    </a:ext>
                  </a:extLst>
                </p14:cNvPr>
                <p14:cNvContentPartPr/>
                <p14:nvPr/>
              </p14:nvContentPartPr>
              <p14:xfrm>
                <a:off x="951932" y="5780009"/>
                <a:ext cx="20160" cy="576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FD72C14-B09E-4013-A906-9100922DEC65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933932" y="5762009"/>
                  <a:ext cx="558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4B069DB5-86C2-4EB9-8A62-1ADBA285F2BB}"/>
                    </a:ext>
                  </a:extLst>
                </p14:cNvPr>
                <p14:cNvContentPartPr/>
                <p14:nvPr/>
              </p14:nvContentPartPr>
              <p14:xfrm>
                <a:off x="960212" y="5941649"/>
                <a:ext cx="14760" cy="900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4B069DB5-86C2-4EB9-8A62-1ADBA285F2BB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942572" y="5924009"/>
                  <a:ext cx="504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F991218B-DFFC-406C-9737-CB4494080643}"/>
                    </a:ext>
                  </a:extLst>
                </p14:cNvPr>
                <p14:cNvContentPartPr/>
                <p14:nvPr/>
              </p14:nvContentPartPr>
              <p14:xfrm>
                <a:off x="963452" y="5771369"/>
                <a:ext cx="300600" cy="511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991218B-DFFC-406C-9737-CB449408064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45812" y="5753369"/>
                  <a:ext cx="3362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637A998F-C1BA-43CC-A8BC-81D8A77E3660}"/>
                    </a:ext>
                  </a:extLst>
                </p14:cNvPr>
                <p14:cNvContentPartPr/>
                <p14:nvPr/>
              </p14:nvContentPartPr>
              <p14:xfrm>
                <a:off x="965612" y="5948129"/>
                <a:ext cx="318600" cy="295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637A998F-C1BA-43CC-A8BC-81D8A77E3660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947972" y="5930129"/>
                  <a:ext cx="3542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AF0FDD3D-A146-4C40-AF15-5363C6B75BD6}"/>
                    </a:ext>
                  </a:extLst>
                </p14:cNvPr>
                <p14:cNvContentPartPr/>
                <p14:nvPr/>
              </p14:nvContentPartPr>
              <p14:xfrm>
                <a:off x="5663972" y="5773529"/>
                <a:ext cx="84240" cy="8136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AF0FDD3D-A146-4C40-AF15-5363C6B75BD6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646332" y="5755529"/>
                  <a:ext cx="119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94451C09-BAA4-43BF-BE78-458B76BCE075}"/>
                    </a:ext>
                  </a:extLst>
                </p14:cNvPr>
                <p14:cNvContentPartPr/>
                <p14:nvPr/>
              </p14:nvContentPartPr>
              <p14:xfrm>
                <a:off x="5654612" y="5648609"/>
                <a:ext cx="320400" cy="2656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94451C09-BAA4-43BF-BE78-458B76BCE07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636972" y="5630969"/>
                  <a:ext cx="3560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04F3380-04A1-4D94-8AF6-BA2ACED5AD17}"/>
                    </a:ext>
                  </a:extLst>
                </p14:cNvPr>
                <p14:cNvContentPartPr/>
                <p14:nvPr/>
              </p14:nvContentPartPr>
              <p14:xfrm>
                <a:off x="6161852" y="5582729"/>
                <a:ext cx="507960" cy="2973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04F3380-04A1-4D94-8AF6-BA2ACED5AD1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143852" y="5565089"/>
                  <a:ext cx="54360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842E298F-5DDE-4323-AD36-1D9384DE71E7}"/>
                    </a:ext>
                  </a:extLst>
                </p14:cNvPr>
                <p14:cNvContentPartPr/>
                <p14:nvPr/>
              </p14:nvContentPartPr>
              <p14:xfrm>
                <a:off x="6634892" y="5690369"/>
                <a:ext cx="9000" cy="576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842E298F-5DDE-4323-AD36-1D9384DE71E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617252" y="5672369"/>
                  <a:ext cx="446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7A140876-0D9C-4A9D-B94E-D25F3BBCCB7B}"/>
                    </a:ext>
                  </a:extLst>
                </p14:cNvPr>
                <p14:cNvContentPartPr/>
                <p14:nvPr/>
              </p14:nvContentPartPr>
              <p14:xfrm>
                <a:off x="6769532" y="5563649"/>
                <a:ext cx="258840" cy="30744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7A140876-0D9C-4A9D-B94E-D25F3BBCCB7B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751892" y="5545649"/>
                  <a:ext cx="29448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2FA18F63-B19C-40F1-A56A-13221090A6CD}"/>
                    </a:ext>
                  </a:extLst>
                </p14:cNvPr>
                <p14:cNvContentPartPr/>
                <p14:nvPr/>
              </p14:nvContentPartPr>
              <p14:xfrm>
                <a:off x="1756172" y="5651849"/>
                <a:ext cx="113760" cy="36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2FA18F63-B19C-40F1-A56A-13221090A6C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738532" y="5634209"/>
                  <a:ext cx="1494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20D8E993-840A-4089-98E1-DC35DBB4718B}"/>
                    </a:ext>
                  </a:extLst>
                </p14:cNvPr>
                <p14:cNvContentPartPr/>
                <p14:nvPr/>
              </p14:nvContentPartPr>
              <p14:xfrm>
                <a:off x="1571492" y="5735729"/>
                <a:ext cx="171720" cy="1342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20D8E993-840A-4089-98E1-DC35DBB4718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553492" y="5718089"/>
                  <a:ext cx="207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7E129E4A-4A71-461D-9E36-CA510D9CD1CC}"/>
                    </a:ext>
                  </a:extLst>
                </p14:cNvPr>
                <p14:cNvContentPartPr/>
                <p14:nvPr/>
              </p14:nvContentPartPr>
              <p14:xfrm>
                <a:off x="1809452" y="5897009"/>
                <a:ext cx="34920" cy="2480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7E129E4A-4A71-461D-9E36-CA510D9CD1C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791812" y="5879369"/>
                  <a:ext cx="7056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738E2ACF-A6FF-4FEF-AA4A-3FBC34BCD0BB}"/>
                    </a:ext>
                  </a:extLst>
                </p14:cNvPr>
                <p14:cNvContentPartPr/>
                <p14:nvPr/>
              </p14:nvContentPartPr>
              <p14:xfrm>
                <a:off x="1766612" y="6010049"/>
                <a:ext cx="271080" cy="968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738E2ACF-A6FF-4FEF-AA4A-3FBC34BCD0B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748972" y="5992409"/>
                  <a:ext cx="3067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38ABBBFD-C55E-4AE2-A828-C62AC3D09F7F}"/>
                    </a:ext>
                  </a:extLst>
                </p14:cNvPr>
                <p14:cNvContentPartPr/>
                <p14:nvPr/>
              </p14:nvContentPartPr>
              <p14:xfrm>
                <a:off x="2102852" y="5886209"/>
                <a:ext cx="111960" cy="2350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38ABBBFD-C55E-4AE2-A828-C62AC3D09F7F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084852" y="5868209"/>
                  <a:ext cx="1476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E651FE0-A662-4849-B773-9E3C4FEA0B55}"/>
                    </a:ext>
                  </a:extLst>
                </p14:cNvPr>
                <p14:cNvContentPartPr/>
                <p14:nvPr/>
              </p14:nvContentPartPr>
              <p14:xfrm>
                <a:off x="2089532" y="5944169"/>
                <a:ext cx="133560" cy="748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BE651FE0-A662-4849-B773-9E3C4FEA0B5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071892" y="5926529"/>
                  <a:ext cx="1692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FC782D78-82E3-4FFF-9656-CBBA218AE829}"/>
                    </a:ext>
                  </a:extLst>
                </p14:cNvPr>
                <p14:cNvContentPartPr/>
                <p14:nvPr/>
              </p14:nvContentPartPr>
              <p14:xfrm>
                <a:off x="1581932" y="5640689"/>
                <a:ext cx="214920" cy="853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FC782D78-82E3-4FFF-9656-CBBA218AE82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564292" y="5623049"/>
                  <a:ext cx="2505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A28348C2-49BF-4E83-BD18-C033FF404DD2}"/>
                    </a:ext>
                  </a:extLst>
                </p14:cNvPr>
                <p14:cNvContentPartPr/>
                <p14:nvPr/>
              </p14:nvContentPartPr>
              <p14:xfrm>
                <a:off x="2419652" y="5792609"/>
                <a:ext cx="164520" cy="288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A28348C2-49BF-4E83-BD18-C033FF404DD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401652" y="5774609"/>
                  <a:ext cx="2001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72713047-B8FA-4084-B772-3E71C0F41E19}"/>
                    </a:ext>
                  </a:extLst>
                </p14:cNvPr>
                <p14:cNvContentPartPr/>
                <p14:nvPr/>
              </p14:nvContentPartPr>
              <p14:xfrm>
                <a:off x="2895572" y="5615489"/>
                <a:ext cx="262440" cy="374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72713047-B8FA-4084-B772-3E71C0F41E1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877572" y="5597849"/>
                  <a:ext cx="2980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7271B2C9-080B-4109-B82D-8605E6C814C9}"/>
                    </a:ext>
                  </a:extLst>
                </p14:cNvPr>
                <p14:cNvContentPartPr/>
                <p14:nvPr/>
              </p14:nvContentPartPr>
              <p14:xfrm>
                <a:off x="2781812" y="5705489"/>
                <a:ext cx="148320" cy="1706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7271B2C9-080B-4109-B82D-8605E6C814C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764172" y="5687489"/>
                  <a:ext cx="1839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5F71405-CC26-4D19-8A71-E591D26DF280}"/>
                    </a:ext>
                  </a:extLst>
                </p14:cNvPr>
                <p14:cNvContentPartPr/>
                <p14:nvPr/>
              </p14:nvContentPartPr>
              <p14:xfrm>
                <a:off x="2976572" y="5910329"/>
                <a:ext cx="164160" cy="1576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5F71405-CC26-4D19-8A71-E591D26DF28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958572" y="5892329"/>
                  <a:ext cx="1998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9F6D60FC-7D3E-411D-9B57-DD3E76FCDD1B}"/>
                    </a:ext>
                  </a:extLst>
                </p14:cNvPr>
                <p14:cNvContentPartPr/>
                <p14:nvPr/>
              </p14:nvContentPartPr>
              <p14:xfrm>
                <a:off x="3150812" y="5808089"/>
                <a:ext cx="282240" cy="2667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9F6D60FC-7D3E-411D-9B57-DD3E76FCDD1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132812" y="5790089"/>
                  <a:ext cx="31788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1CC83D6-2E7B-4163-AA0A-AF6347594236}"/>
                    </a:ext>
                  </a:extLst>
                </p14:cNvPr>
                <p14:cNvContentPartPr/>
                <p14:nvPr/>
              </p14:nvContentPartPr>
              <p14:xfrm>
                <a:off x="3673532" y="5742929"/>
                <a:ext cx="2880" cy="392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1CC83D6-2E7B-4163-AA0A-AF6347594236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655892" y="5725289"/>
                  <a:ext cx="385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345AA5AF-A9AB-48C0-BD5E-62299C00B23C}"/>
                    </a:ext>
                  </a:extLst>
                </p14:cNvPr>
                <p14:cNvContentPartPr/>
                <p14:nvPr/>
              </p14:nvContentPartPr>
              <p14:xfrm>
                <a:off x="3683972" y="5909249"/>
                <a:ext cx="9720" cy="140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345AA5AF-A9AB-48C0-BD5E-62299C00B23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666332" y="5891609"/>
                  <a:ext cx="453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BF9EC947-6188-456E-A77B-75435960B00D}"/>
                    </a:ext>
                  </a:extLst>
                </p14:cNvPr>
                <p14:cNvContentPartPr/>
                <p14:nvPr/>
              </p14:nvContentPartPr>
              <p14:xfrm>
                <a:off x="3947852" y="5790449"/>
                <a:ext cx="15480" cy="2646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BF9EC947-6188-456E-A77B-75435960B00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929852" y="5772449"/>
                  <a:ext cx="5112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37194F6-0C17-4CBD-B0C6-9C5424AC51EF}"/>
                    </a:ext>
                  </a:extLst>
                </p14:cNvPr>
                <p14:cNvContentPartPr/>
                <p14:nvPr/>
              </p14:nvContentPartPr>
              <p14:xfrm>
                <a:off x="3930212" y="5717369"/>
                <a:ext cx="518760" cy="2066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37194F6-0C17-4CBD-B0C6-9C5424AC51E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912212" y="5699729"/>
                  <a:ext cx="5544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7D432C72-2162-48C3-B6AF-DCB701865500}"/>
                    </a:ext>
                  </a:extLst>
                </p14:cNvPr>
                <p14:cNvContentPartPr/>
                <p14:nvPr/>
              </p14:nvContentPartPr>
              <p14:xfrm>
                <a:off x="4528172" y="5773529"/>
                <a:ext cx="82800" cy="1443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7D432C72-2162-48C3-B6AF-DCB70186550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510532" y="5755529"/>
                  <a:ext cx="118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A758EA18-44F2-4838-8071-6AD915E83170}"/>
                    </a:ext>
                  </a:extLst>
                </p14:cNvPr>
                <p14:cNvContentPartPr/>
                <p14:nvPr/>
              </p14:nvContentPartPr>
              <p14:xfrm>
                <a:off x="4657052" y="5722769"/>
                <a:ext cx="721800" cy="2210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A758EA18-44F2-4838-8071-6AD915E83170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639052" y="5704769"/>
                  <a:ext cx="75744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DD012079-5F79-4A75-A674-DD56893E1E5A}"/>
                    </a:ext>
                  </a:extLst>
                </p14:cNvPr>
                <p14:cNvContentPartPr/>
                <p14:nvPr/>
              </p14:nvContentPartPr>
              <p14:xfrm>
                <a:off x="2907812" y="6252329"/>
                <a:ext cx="333000" cy="3290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DD012079-5F79-4A75-A674-DD56893E1E5A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889812" y="6234689"/>
                  <a:ext cx="36864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85E7B7DB-5F4A-4D3F-94F5-811FD9935AD4}"/>
                    </a:ext>
                  </a:extLst>
                </p14:cNvPr>
                <p14:cNvContentPartPr/>
                <p14:nvPr/>
              </p14:nvContentPartPr>
              <p14:xfrm>
                <a:off x="3159452" y="6406769"/>
                <a:ext cx="169200" cy="352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85E7B7DB-5F4A-4D3F-94F5-811FD9935AD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141452" y="6389129"/>
                  <a:ext cx="2048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AB37E82A-1195-49B6-92BB-431B77983ED6}"/>
                    </a:ext>
                  </a:extLst>
                </p14:cNvPr>
                <p14:cNvContentPartPr/>
                <p14:nvPr/>
              </p14:nvContentPartPr>
              <p14:xfrm>
                <a:off x="3520172" y="6155489"/>
                <a:ext cx="838080" cy="35532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AB37E82A-1195-49B6-92BB-431B77983ED6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502532" y="6137849"/>
                  <a:ext cx="87372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F9179D3D-E338-4D13-8FE9-29FC45E0C75D}"/>
                    </a:ext>
                  </a:extLst>
                </p14:cNvPr>
                <p14:cNvContentPartPr/>
                <p14:nvPr/>
              </p14:nvContentPartPr>
              <p14:xfrm>
                <a:off x="4278692" y="6330449"/>
                <a:ext cx="136800" cy="374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F9179D3D-E338-4D13-8FE9-29FC45E0C75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261052" y="6312449"/>
                  <a:ext cx="1724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585ED380-3D80-4103-9788-4CBBA4F5FCD8}"/>
                    </a:ext>
                  </a:extLst>
                </p14:cNvPr>
                <p14:cNvContentPartPr/>
                <p14:nvPr/>
              </p14:nvContentPartPr>
              <p14:xfrm>
                <a:off x="4633292" y="6268889"/>
                <a:ext cx="128160" cy="1677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585ED380-3D80-4103-9788-4CBBA4F5FCD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615652" y="6250889"/>
                  <a:ext cx="1638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C86BD26D-BE3F-46F8-8486-A71FA05EE0C5}"/>
                    </a:ext>
                  </a:extLst>
                </p14:cNvPr>
                <p14:cNvContentPartPr/>
                <p14:nvPr/>
              </p14:nvContentPartPr>
              <p14:xfrm>
                <a:off x="4788812" y="6292289"/>
                <a:ext cx="367200" cy="1375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C86BD26D-BE3F-46F8-8486-A71FA05EE0C5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771172" y="6274289"/>
                  <a:ext cx="4028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1788585F-C5BC-4033-98D3-E9F36EF02B5E}"/>
                    </a:ext>
                  </a:extLst>
                </p14:cNvPr>
                <p14:cNvContentPartPr/>
                <p14:nvPr/>
              </p14:nvContentPartPr>
              <p14:xfrm>
                <a:off x="5372372" y="6233969"/>
                <a:ext cx="857160" cy="20880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1788585F-C5BC-4033-98D3-E9F36EF02B5E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354372" y="6216329"/>
                  <a:ext cx="89280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8B1E7E82-AF24-426F-9357-2DC4DBA669B9}"/>
                    </a:ext>
                  </a:extLst>
                </p14:cNvPr>
                <p14:cNvContentPartPr/>
                <p14:nvPr/>
              </p14:nvContentPartPr>
              <p14:xfrm>
                <a:off x="6417452" y="6061889"/>
                <a:ext cx="680760" cy="51300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8B1E7E82-AF24-426F-9357-2DC4DBA669B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399452" y="6044249"/>
                  <a:ext cx="716400" cy="54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17BC54BA-C667-45F4-BD56-CBD434991165}"/>
                    </a:ext>
                  </a:extLst>
                </p14:cNvPr>
                <p14:cNvContentPartPr/>
                <p14:nvPr/>
              </p14:nvContentPartPr>
              <p14:xfrm>
                <a:off x="7027652" y="6154049"/>
                <a:ext cx="236520" cy="1893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17BC54BA-C667-45F4-BD56-CBD43499116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009652" y="6136409"/>
                  <a:ext cx="2721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B0BC3ADE-1A3A-4AB0-BEC4-28F0A10AFDE4}"/>
                    </a:ext>
                  </a:extLst>
                </p14:cNvPr>
                <p14:cNvContentPartPr/>
                <p14:nvPr/>
              </p14:nvContentPartPr>
              <p14:xfrm>
                <a:off x="7313132" y="6037409"/>
                <a:ext cx="492840" cy="3348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B0BC3ADE-1A3A-4AB0-BEC4-28F0A10AFDE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295492" y="6019409"/>
                  <a:ext cx="52848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E8BCD451-82E9-4D4C-A984-8738F854F361}"/>
                    </a:ext>
                  </a:extLst>
                </p14:cNvPr>
                <p14:cNvContentPartPr/>
                <p14:nvPr/>
              </p14:nvContentPartPr>
              <p14:xfrm>
                <a:off x="8080292" y="6259889"/>
                <a:ext cx="72360" cy="14256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E8BCD451-82E9-4D4C-A984-8738F854F361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62292" y="6242249"/>
                  <a:ext cx="1080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851F7F2-2CB7-4731-BE56-89328B960836}"/>
                    </a:ext>
                  </a:extLst>
                </p14:cNvPr>
                <p14:cNvContentPartPr/>
                <p14:nvPr/>
              </p14:nvContentPartPr>
              <p14:xfrm>
                <a:off x="8036732" y="6150089"/>
                <a:ext cx="273960" cy="2880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851F7F2-2CB7-4731-BE56-89328B960836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19092" y="6132449"/>
                  <a:ext cx="30960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48DF7503-637E-489D-B435-D196808DEEC8}"/>
                    </a:ext>
                  </a:extLst>
                </p14:cNvPr>
                <p14:cNvContentPartPr/>
                <p14:nvPr/>
              </p14:nvContentPartPr>
              <p14:xfrm>
                <a:off x="8631452" y="6259169"/>
                <a:ext cx="511200" cy="3898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48DF7503-637E-489D-B435-D196808DEEC8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613812" y="6241169"/>
                  <a:ext cx="546840" cy="4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59026C72-2B44-446E-9F81-43211AED7325}"/>
                    </a:ext>
                  </a:extLst>
                </p14:cNvPr>
                <p14:cNvContentPartPr/>
                <p14:nvPr/>
              </p14:nvContentPartPr>
              <p14:xfrm>
                <a:off x="9180092" y="6118049"/>
                <a:ext cx="434880" cy="3495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59026C72-2B44-446E-9F81-43211AED732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162452" y="6100409"/>
                  <a:ext cx="47052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06429E4D-E617-4A58-A19C-758824D93DA4}"/>
                    </a:ext>
                  </a:extLst>
                </p14:cNvPr>
                <p14:cNvContentPartPr/>
                <p14:nvPr/>
              </p14:nvContentPartPr>
              <p14:xfrm>
                <a:off x="9599492" y="6211649"/>
                <a:ext cx="381600" cy="2980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06429E4D-E617-4A58-A19C-758824D93DA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581852" y="6193649"/>
                  <a:ext cx="41724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920B0221-4ACA-42A4-8CCF-AC9ED223E5E8}"/>
                    </a:ext>
                  </a:extLst>
                </p14:cNvPr>
                <p14:cNvContentPartPr/>
                <p14:nvPr/>
              </p14:nvContentPartPr>
              <p14:xfrm>
                <a:off x="10027172" y="6521249"/>
                <a:ext cx="50400" cy="115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920B0221-4ACA-42A4-8CCF-AC9ED223E5E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009532" y="6503249"/>
                  <a:ext cx="86040" cy="4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673EDD11-836C-4707-AEB3-2B958F6CD702}"/>
              </a:ext>
            </a:extLst>
          </p:cNvPr>
          <p:cNvGrpSpPr/>
          <p:nvPr/>
        </p:nvGrpSpPr>
        <p:grpSpPr>
          <a:xfrm>
            <a:off x="257490" y="57600"/>
            <a:ext cx="5054400" cy="659520"/>
            <a:chOff x="257490" y="57600"/>
            <a:chExt cx="5054400" cy="65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F26CFEB6-4E8D-4328-8A55-53552DB3C09F}"/>
                    </a:ext>
                  </a:extLst>
                </p14:cNvPr>
                <p14:cNvContentPartPr/>
                <p14:nvPr/>
              </p14:nvContentPartPr>
              <p14:xfrm>
                <a:off x="408690" y="123120"/>
                <a:ext cx="243720" cy="360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F26CFEB6-4E8D-4328-8A55-53552DB3C09F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91050" y="105120"/>
                  <a:ext cx="27936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9EAE16EB-2AD5-4AD0-B9B1-BB03B3F90886}"/>
                    </a:ext>
                  </a:extLst>
                </p14:cNvPr>
                <p14:cNvContentPartPr/>
                <p14:nvPr/>
              </p14:nvContentPartPr>
              <p14:xfrm>
                <a:off x="672930" y="260640"/>
                <a:ext cx="521640" cy="1828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EAE16EB-2AD5-4AD0-B9B1-BB03B3F9088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55290" y="242640"/>
                  <a:ext cx="5572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2C30B6E-FBB5-46F6-AA8F-BF8EA21ADBFF}"/>
                    </a:ext>
                  </a:extLst>
                </p14:cNvPr>
                <p14:cNvContentPartPr/>
                <p14:nvPr/>
              </p14:nvContentPartPr>
              <p14:xfrm>
                <a:off x="1251810" y="284400"/>
                <a:ext cx="176400" cy="201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2C30B6E-FBB5-46F6-AA8F-BF8EA21ADBF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233810" y="266760"/>
                  <a:ext cx="2120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BBE325EB-54AA-4170-B624-B1920253B490}"/>
                    </a:ext>
                  </a:extLst>
                </p14:cNvPr>
                <p14:cNvContentPartPr/>
                <p14:nvPr/>
              </p14:nvContentPartPr>
              <p14:xfrm>
                <a:off x="1511370" y="267840"/>
                <a:ext cx="156600" cy="1893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BBE325EB-54AA-4170-B624-B1920253B490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493370" y="249840"/>
                  <a:ext cx="1922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AFAC8B18-365A-4EAB-8643-B43FF33E1A34}"/>
                    </a:ext>
                  </a:extLst>
                </p14:cNvPr>
                <p14:cNvContentPartPr/>
                <p14:nvPr/>
              </p14:nvContentPartPr>
              <p14:xfrm>
                <a:off x="1913850" y="284040"/>
                <a:ext cx="169920" cy="1749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AFAC8B18-365A-4EAB-8643-B43FF33E1A34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895850" y="266040"/>
                  <a:ext cx="2055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0D0AADB2-3B8F-4E20-B97C-E58EBB47B5E9}"/>
                    </a:ext>
                  </a:extLst>
                </p14:cNvPr>
                <p14:cNvContentPartPr/>
                <p14:nvPr/>
              </p14:nvContentPartPr>
              <p14:xfrm>
                <a:off x="2147850" y="260280"/>
                <a:ext cx="156240" cy="1548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0D0AADB2-3B8F-4E20-B97C-E58EBB47B5E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2129850" y="242280"/>
                  <a:ext cx="1918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0C507875-90DE-4E8D-8E4D-44E0C05B70FB}"/>
                    </a:ext>
                  </a:extLst>
                </p14:cNvPr>
                <p14:cNvContentPartPr/>
                <p14:nvPr/>
              </p14:nvContentPartPr>
              <p14:xfrm>
                <a:off x="2399130" y="135720"/>
                <a:ext cx="342360" cy="3139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0C507875-90DE-4E8D-8E4D-44E0C05B70FB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381130" y="118080"/>
                  <a:ext cx="378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C7A511AB-DF1D-4FC2-A14D-52043621C05C}"/>
                    </a:ext>
                  </a:extLst>
                </p14:cNvPr>
                <p14:cNvContentPartPr/>
                <p14:nvPr/>
              </p14:nvContentPartPr>
              <p14:xfrm>
                <a:off x="2612970" y="271440"/>
                <a:ext cx="382680" cy="1108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C7A511AB-DF1D-4FC2-A14D-52043621C05C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594970" y="253800"/>
                  <a:ext cx="4183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B4320C54-8219-4829-80AA-21F529AAA48C}"/>
                    </a:ext>
                  </a:extLst>
                </p14:cNvPr>
                <p14:cNvContentPartPr/>
                <p14:nvPr/>
              </p14:nvContentPartPr>
              <p14:xfrm>
                <a:off x="2920410" y="168480"/>
                <a:ext cx="344160" cy="2293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B4320C54-8219-4829-80AA-21F529AAA48C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2902770" y="150480"/>
                  <a:ext cx="3798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7E51FBA4-5EE6-4C2F-987F-0E616C74A044}"/>
                    </a:ext>
                  </a:extLst>
                </p14:cNvPr>
                <p14:cNvContentPartPr/>
                <p14:nvPr/>
              </p14:nvContentPartPr>
              <p14:xfrm>
                <a:off x="3313170" y="262080"/>
                <a:ext cx="338760" cy="14184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7E51FBA4-5EE6-4C2F-987F-0E616C74A044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295530" y="244080"/>
                  <a:ext cx="3744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AFB0E71D-7FCB-45A1-903E-C2A7FAC73BE3}"/>
                    </a:ext>
                  </a:extLst>
                </p14:cNvPr>
                <p14:cNvContentPartPr/>
                <p14:nvPr/>
              </p14:nvContentPartPr>
              <p14:xfrm>
                <a:off x="4028490" y="150480"/>
                <a:ext cx="348840" cy="2804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AFB0E71D-7FCB-45A1-903E-C2A7FAC73BE3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010850" y="132480"/>
                  <a:ext cx="38448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449A8806-062D-4CEF-809E-7D529A469076}"/>
                    </a:ext>
                  </a:extLst>
                </p14:cNvPr>
                <p14:cNvContentPartPr/>
                <p14:nvPr/>
              </p14:nvContentPartPr>
              <p14:xfrm>
                <a:off x="4263930" y="59400"/>
                <a:ext cx="517680" cy="4269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449A8806-062D-4CEF-809E-7D529A469076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4245930" y="41760"/>
                  <a:ext cx="553320" cy="46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A92E5D5A-7359-4C6D-9FF7-C78E709C2DBE}"/>
                    </a:ext>
                  </a:extLst>
                </p14:cNvPr>
                <p14:cNvContentPartPr/>
                <p14:nvPr/>
              </p14:nvContentPartPr>
              <p14:xfrm>
                <a:off x="4769730" y="57600"/>
                <a:ext cx="201960" cy="1573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A92E5D5A-7359-4C6D-9FF7-C78E709C2DBE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752090" y="39960"/>
                  <a:ext cx="2376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E6DD3767-3F6F-4D15-B356-34DC1BDC3B3F}"/>
                    </a:ext>
                  </a:extLst>
                </p14:cNvPr>
                <p14:cNvContentPartPr/>
                <p14:nvPr/>
              </p14:nvContentPartPr>
              <p14:xfrm>
                <a:off x="257490" y="542520"/>
                <a:ext cx="5054400" cy="17460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E6DD3767-3F6F-4D15-B356-34DC1BDC3B3F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239850" y="524880"/>
                  <a:ext cx="5090040" cy="2102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1856090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2D21856-75F6-451F-8ABC-DE21775AF2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6844" y="698609"/>
            <a:ext cx="1843127" cy="67417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0616607-D0D3-42D7-9A75-19D6E001F8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1747" y="2768353"/>
            <a:ext cx="1776927" cy="8563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251D2E2-9909-4A5F-B649-C4535FA62E0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1498" y="5574890"/>
            <a:ext cx="2273074" cy="105374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1D197C7-B8F8-4983-A037-B379CDCB1396}"/>
                  </a:ext>
                </a:extLst>
              </p14:cNvPr>
              <p14:cNvContentPartPr/>
              <p14:nvPr/>
            </p14:nvContentPartPr>
            <p14:xfrm>
              <a:off x="8587172" y="2914409"/>
              <a:ext cx="48600" cy="322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1D197C7-B8F8-4983-A037-B379CDCB139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569172" y="2896769"/>
                <a:ext cx="84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53702CD2-3557-400D-9F6D-41DBC26397E7}"/>
                  </a:ext>
                </a:extLst>
              </p14:cNvPr>
              <p14:cNvContentPartPr/>
              <p14:nvPr/>
            </p14:nvContentPartPr>
            <p14:xfrm>
              <a:off x="8705972" y="4449449"/>
              <a:ext cx="864000" cy="521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53702CD2-3557-400D-9F6D-41DBC26397E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687972" y="4431449"/>
                <a:ext cx="899640" cy="55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063CA3E7-4D77-452C-9BFB-72B18C71D406}"/>
                  </a:ext>
                </a:extLst>
              </p14:cNvPr>
              <p14:cNvContentPartPr/>
              <p14:nvPr/>
            </p14:nvContentPartPr>
            <p14:xfrm>
              <a:off x="8878772" y="6987809"/>
              <a:ext cx="22320" cy="1224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063CA3E7-4D77-452C-9BFB-72B18C71D40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61132" y="6969809"/>
                <a:ext cx="57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91B5F4A3-E01D-4B79-9DC0-CC1AB9C1459E}"/>
                  </a:ext>
                </a:extLst>
              </p14:cNvPr>
              <p14:cNvContentPartPr/>
              <p14:nvPr/>
            </p14:nvContentPartPr>
            <p14:xfrm>
              <a:off x="140132" y="6929129"/>
              <a:ext cx="157320" cy="23436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91B5F4A3-E01D-4B79-9DC0-CC1AB9C1459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22132" y="6911129"/>
                <a:ext cx="192960" cy="270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99" name="Group 298">
            <a:extLst>
              <a:ext uri="{FF2B5EF4-FFF2-40B4-BE49-F238E27FC236}">
                <a16:creationId xmlns:a16="http://schemas.microsoft.com/office/drawing/2014/main" id="{FD101259-FEDF-4D52-96FC-BFCF1F13AEA1}"/>
              </a:ext>
            </a:extLst>
          </p:cNvPr>
          <p:cNvGrpSpPr/>
          <p:nvPr/>
        </p:nvGrpSpPr>
        <p:grpSpPr>
          <a:xfrm>
            <a:off x="144092" y="459209"/>
            <a:ext cx="9930240" cy="7092000"/>
            <a:chOff x="144092" y="459209"/>
            <a:chExt cx="9930240" cy="709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44DFE6F7-4C0B-4A2A-9890-5B60806E7F9D}"/>
                    </a:ext>
                  </a:extLst>
                </p14:cNvPr>
                <p14:cNvContentPartPr/>
                <p14:nvPr/>
              </p14:nvContentPartPr>
              <p14:xfrm>
                <a:off x="144092" y="462089"/>
                <a:ext cx="2250720" cy="3718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44DFE6F7-4C0B-4A2A-9890-5B60806E7F9D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26452" y="444089"/>
                  <a:ext cx="228636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13F5EBD-DD9D-42BB-BF75-6110C1D25F3B}"/>
                    </a:ext>
                  </a:extLst>
                </p14:cNvPr>
                <p14:cNvContentPartPr/>
                <p14:nvPr/>
              </p14:nvContentPartPr>
              <p14:xfrm>
                <a:off x="2289692" y="662609"/>
                <a:ext cx="127080" cy="360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13F5EBD-DD9D-42BB-BF75-6110C1D25F3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271692" y="644969"/>
                  <a:ext cx="162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24044DDE-1D59-4820-8674-9FED36B0C4C4}"/>
                    </a:ext>
                  </a:extLst>
                </p14:cNvPr>
                <p14:cNvContentPartPr/>
                <p14:nvPr/>
              </p14:nvContentPartPr>
              <p14:xfrm>
                <a:off x="2844452" y="471809"/>
                <a:ext cx="362160" cy="4687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24044DDE-1D59-4820-8674-9FED36B0C4C4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826452" y="454169"/>
                  <a:ext cx="397800" cy="50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09526C8-2D37-4B6C-BA2C-93082B003147}"/>
                    </a:ext>
                  </a:extLst>
                </p14:cNvPr>
                <p14:cNvContentPartPr/>
                <p14:nvPr/>
              </p14:nvContentPartPr>
              <p14:xfrm>
                <a:off x="3490652" y="483689"/>
                <a:ext cx="1868400" cy="5083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09526C8-2D37-4B6C-BA2C-93082B003147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472652" y="466049"/>
                  <a:ext cx="1904040" cy="54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A658FF0-DEFF-4142-8F29-90266D8A8F84}"/>
                    </a:ext>
                  </a:extLst>
                </p14:cNvPr>
                <p14:cNvContentPartPr/>
                <p14:nvPr/>
              </p14:nvContentPartPr>
              <p14:xfrm>
                <a:off x="5750732" y="478289"/>
                <a:ext cx="757800" cy="541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A658FF0-DEFF-4142-8F29-90266D8A8F8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733092" y="460649"/>
                  <a:ext cx="793440" cy="57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8B69537-E30F-4541-8E75-97745E6C0983}"/>
                    </a:ext>
                  </a:extLst>
                </p14:cNvPr>
                <p14:cNvContentPartPr/>
                <p14:nvPr/>
              </p14:nvContentPartPr>
              <p14:xfrm>
                <a:off x="6398732" y="628409"/>
                <a:ext cx="293400" cy="140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8B69537-E30F-4541-8E75-97745E6C098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380732" y="610409"/>
                  <a:ext cx="329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812082F-80A2-420E-91A9-5B1ACA165875}"/>
                    </a:ext>
                  </a:extLst>
                </p14:cNvPr>
                <p14:cNvContentPartPr/>
                <p14:nvPr/>
              </p14:nvContentPartPr>
              <p14:xfrm>
                <a:off x="6797252" y="459209"/>
                <a:ext cx="415440" cy="3261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812082F-80A2-420E-91A9-5B1ACA16587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779252" y="441569"/>
                  <a:ext cx="45108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E92125D-7B08-4445-A9D9-ABBE1631562C}"/>
                    </a:ext>
                  </a:extLst>
                </p14:cNvPr>
                <p14:cNvContentPartPr/>
                <p14:nvPr/>
              </p14:nvContentPartPr>
              <p14:xfrm>
                <a:off x="194132" y="1023329"/>
                <a:ext cx="359640" cy="4536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E92125D-7B08-4445-A9D9-ABBE1631562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76492" y="1005689"/>
                  <a:ext cx="395280" cy="48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F264D0F-C605-49F2-A65C-FFFD5D8D9CF8}"/>
                    </a:ext>
                  </a:extLst>
                </p14:cNvPr>
                <p14:cNvContentPartPr/>
                <p14:nvPr/>
              </p14:nvContentPartPr>
              <p14:xfrm>
                <a:off x="275132" y="1072289"/>
                <a:ext cx="759600" cy="2869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F264D0F-C605-49F2-A65C-FFFD5D8D9CF8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57132" y="1054649"/>
                  <a:ext cx="7952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029E2AE-0E6D-4037-8A8E-06BE6B541FB3}"/>
                    </a:ext>
                  </a:extLst>
                </p14:cNvPr>
                <p14:cNvContentPartPr/>
                <p14:nvPr/>
              </p14:nvContentPartPr>
              <p14:xfrm>
                <a:off x="1174772" y="1036649"/>
                <a:ext cx="521280" cy="334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029E2AE-0E6D-4037-8A8E-06BE6B541FB3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157132" y="1018649"/>
                  <a:ext cx="55692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B30C837-E507-4873-953E-0413500A65A0}"/>
                    </a:ext>
                  </a:extLst>
                </p14:cNvPr>
                <p14:cNvContentPartPr/>
                <p14:nvPr/>
              </p14:nvContentPartPr>
              <p14:xfrm>
                <a:off x="1781012" y="967169"/>
                <a:ext cx="271800" cy="403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B30C837-E507-4873-953E-0413500A65A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763372" y="949529"/>
                  <a:ext cx="30744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826DC65-7C50-4109-B959-7095CF9E6724}"/>
                    </a:ext>
                  </a:extLst>
                </p14:cNvPr>
                <p14:cNvContentPartPr/>
                <p14:nvPr/>
              </p14:nvContentPartPr>
              <p14:xfrm>
                <a:off x="1940492" y="1183889"/>
                <a:ext cx="302040" cy="1303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826DC65-7C50-4109-B959-7095CF9E6724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922492" y="1166249"/>
                  <a:ext cx="3376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CA1E824-B61E-4FBB-96A8-27B7F803B50F}"/>
                    </a:ext>
                  </a:extLst>
                </p14:cNvPr>
                <p14:cNvContentPartPr/>
                <p14:nvPr/>
              </p14:nvContentPartPr>
              <p14:xfrm>
                <a:off x="2191772" y="1073369"/>
                <a:ext cx="441360" cy="2383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CA1E824-B61E-4FBB-96A8-27B7F803B50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173772" y="1055369"/>
                  <a:ext cx="4770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8718BAC1-6B99-4836-BE3A-FBF138C6387E}"/>
                    </a:ext>
                  </a:extLst>
                </p14:cNvPr>
                <p14:cNvContentPartPr/>
                <p14:nvPr/>
              </p14:nvContentPartPr>
              <p14:xfrm>
                <a:off x="2976212" y="1019729"/>
                <a:ext cx="408600" cy="356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8718BAC1-6B99-4836-BE3A-FBF138C6387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958212" y="1002089"/>
                  <a:ext cx="44424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F4E4551-5305-4E6C-9901-0C68BDE483E6}"/>
                    </a:ext>
                  </a:extLst>
                </p14:cNvPr>
                <p14:cNvContentPartPr/>
                <p14:nvPr/>
              </p14:nvContentPartPr>
              <p14:xfrm>
                <a:off x="3559052" y="1139249"/>
                <a:ext cx="392040" cy="1749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F4E4551-5305-4E6C-9901-0C68BDE483E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541052" y="1121609"/>
                  <a:ext cx="42768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4D38462-49A5-4F9B-816C-BC495472EAF5}"/>
                    </a:ext>
                  </a:extLst>
                </p14:cNvPr>
                <p14:cNvContentPartPr/>
                <p14:nvPr/>
              </p14:nvContentPartPr>
              <p14:xfrm>
                <a:off x="3920492" y="1047809"/>
                <a:ext cx="813240" cy="3031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4D38462-49A5-4F9B-816C-BC495472EAF5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902492" y="1030169"/>
                  <a:ext cx="84888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8633223-4B37-436A-B4D5-799FED560777}"/>
                    </a:ext>
                  </a:extLst>
                </p14:cNvPr>
                <p14:cNvContentPartPr/>
                <p14:nvPr/>
              </p14:nvContentPartPr>
              <p14:xfrm>
                <a:off x="4644812" y="975089"/>
                <a:ext cx="203040" cy="3895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8633223-4B37-436A-B4D5-799FED56077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627172" y="957089"/>
                  <a:ext cx="23868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80CD5C6C-5BF4-4A36-954F-E0D5A481418C}"/>
                    </a:ext>
                  </a:extLst>
                </p14:cNvPr>
                <p14:cNvContentPartPr/>
                <p14:nvPr/>
              </p14:nvContentPartPr>
              <p14:xfrm>
                <a:off x="5152412" y="1082369"/>
                <a:ext cx="456480" cy="5500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80CD5C6C-5BF4-4A36-954F-E0D5A481418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5134772" y="1064729"/>
                  <a:ext cx="492120" cy="58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38ECAE82-0814-4874-8B78-4DABFF895D52}"/>
                    </a:ext>
                  </a:extLst>
                </p14:cNvPr>
                <p14:cNvContentPartPr/>
                <p14:nvPr/>
              </p14:nvContentPartPr>
              <p14:xfrm>
                <a:off x="5962052" y="1176689"/>
                <a:ext cx="120960" cy="1382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38ECAE82-0814-4874-8B78-4DABFF895D5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944052" y="1159049"/>
                  <a:ext cx="1566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7A0FB35E-5527-4A31-945E-8B94CFFAB939}"/>
                    </a:ext>
                  </a:extLst>
                </p14:cNvPr>
                <p14:cNvContentPartPr/>
                <p14:nvPr/>
              </p14:nvContentPartPr>
              <p14:xfrm>
                <a:off x="5999132" y="1086329"/>
                <a:ext cx="357480" cy="2397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7A0FB35E-5527-4A31-945E-8B94CFFAB93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981492" y="1068689"/>
                  <a:ext cx="39312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90EE547F-1E9B-496C-88FA-2C944D72B4C4}"/>
                    </a:ext>
                  </a:extLst>
                </p14:cNvPr>
                <p14:cNvContentPartPr/>
                <p14:nvPr/>
              </p14:nvContentPartPr>
              <p14:xfrm>
                <a:off x="6401252" y="993449"/>
                <a:ext cx="708840" cy="3441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90EE547F-1E9B-496C-88FA-2C944D72B4C4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383252" y="975809"/>
                  <a:ext cx="74448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81D40F5-73CE-48D9-A3A1-6CD5E4EE1C1A}"/>
                    </a:ext>
                  </a:extLst>
                </p14:cNvPr>
                <p14:cNvContentPartPr/>
                <p14:nvPr/>
              </p14:nvContentPartPr>
              <p14:xfrm>
                <a:off x="7106492" y="1106849"/>
                <a:ext cx="307080" cy="2023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81D40F5-73CE-48D9-A3A1-6CD5E4EE1C1A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088492" y="1089209"/>
                  <a:ext cx="3427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A781C70-1F18-4807-9A16-7C6910787F5B}"/>
                    </a:ext>
                  </a:extLst>
                </p14:cNvPr>
                <p14:cNvContentPartPr/>
                <p14:nvPr/>
              </p14:nvContentPartPr>
              <p14:xfrm>
                <a:off x="5137292" y="1199729"/>
                <a:ext cx="2380320" cy="7228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A781C70-1F18-4807-9A16-7C6910787F5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5119652" y="1182089"/>
                  <a:ext cx="2415960" cy="75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984B6024-B672-4452-88E3-E11223BCE828}"/>
                    </a:ext>
                  </a:extLst>
                </p14:cNvPr>
                <p14:cNvContentPartPr/>
                <p14:nvPr/>
              </p14:nvContentPartPr>
              <p14:xfrm>
                <a:off x="5181932" y="1284329"/>
                <a:ext cx="2521800" cy="8161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984B6024-B672-4452-88E3-E11223BCE82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5164292" y="1266689"/>
                  <a:ext cx="2557440" cy="85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1A34868-C642-4379-9F39-88B35E19157C}"/>
                    </a:ext>
                  </a:extLst>
                </p14:cNvPr>
                <p14:cNvContentPartPr/>
                <p14:nvPr/>
              </p14:nvContentPartPr>
              <p14:xfrm>
                <a:off x="7429412" y="1204049"/>
                <a:ext cx="272880" cy="3844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1A34868-C642-4379-9F39-88B35E19157C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411772" y="1186049"/>
                  <a:ext cx="30852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D9A324F-1960-4638-BD03-CAE197689501}"/>
                    </a:ext>
                  </a:extLst>
                </p14:cNvPr>
                <p14:cNvContentPartPr/>
                <p14:nvPr/>
              </p14:nvContentPartPr>
              <p14:xfrm>
                <a:off x="5328812" y="1480529"/>
                <a:ext cx="1940760" cy="6451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D9A324F-1960-4638-BD03-CAE197689501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5310812" y="1462529"/>
                  <a:ext cx="1976400" cy="68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FA9BF313-0886-4F48-895A-2541247E19CA}"/>
                    </a:ext>
                  </a:extLst>
                </p14:cNvPr>
                <p14:cNvContentPartPr/>
                <p14:nvPr/>
              </p14:nvContentPartPr>
              <p14:xfrm>
                <a:off x="205652" y="1647569"/>
                <a:ext cx="857520" cy="2970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FA9BF313-0886-4F48-895A-2541247E19C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87652" y="1629569"/>
                  <a:ext cx="89316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EE18F97A-23B7-4959-87F9-B886961163BA}"/>
                    </a:ext>
                  </a:extLst>
                </p14:cNvPr>
                <p14:cNvContentPartPr/>
                <p14:nvPr/>
              </p14:nvContentPartPr>
              <p14:xfrm>
                <a:off x="1262972" y="1740449"/>
                <a:ext cx="195840" cy="2073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EE18F97A-23B7-4959-87F9-B886961163BA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245332" y="1722449"/>
                  <a:ext cx="23148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094EEFB-9657-401D-BABD-94AD44F75A54}"/>
                    </a:ext>
                  </a:extLst>
                </p14:cNvPr>
                <p14:cNvContentPartPr/>
                <p14:nvPr/>
              </p14:nvContentPartPr>
              <p14:xfrm>
                <a:off x="1463852" y="1789769"/>
                <a:ext cx="226080" cy="130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094EEFB-9657-401D-BABD-94AD44F75A54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446212" y="1772129"/>
                  <a:ext cx="2617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636E084-CBEE-4A9C-9B88-49DEDBBEBBBF}"/>
                    </a:ext>
                  </a:extLst>
                </p14:cNvPr>
                <p14:cNvContentPartPr/>
                <p14:nvPr/>
              </p14:nvContentPartPr>
              <p14:xfrm>
                <a:off x="1672652" y="1614089"/>
                <a:ext cx="265680" cy="3042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636E084-CBEE-4A9C-9B88-49DEDBBEBBB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655012" y="1596089"/>
                  <a:ext cx="30132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57DEEDD4-B806-4F36-9E24-B527A795A9B1}"/>
                    </a:ext>
                  </a:extLst>
                </p14:cNvPr>
                <p14:cNvContentPartPr/>
                <p14:nvPr/>
              </p14:nvContentPartPr>
              <p14:xfrm>
                <a:off x="1892252" y="1748009"/>
                <a:ext cx="288720" cy="1216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57DEEDD4-B806-4F36-9E24-B527A795A9B1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874612" y="1730369"/>
                  <a:ext cx="3243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E83EA71D-41B0-4CD7-894D-F457A3E63C08}"/>
                    </a:ext>
                  </a:extLst>
                </p14:cNvPr>
                <p14:cNvContentPartPr/>
                <p14:nvPr/>
              </p14:nvContentPartPr>
              <p14:xfrm>
                <a:off x="2130932" y="1641449"/>
                <a:ext cx="411840" cy="2203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E83EA71D-41B0-4CD7-894D-F457A3E63C0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112932" y="1623449"/>
                  <a:ext cx="447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7C8C8125-1732-4C9F-B2A5-9BF73D8DE90C}"/>
                    </a:ext>
                  </a:extLst>
                </p14:cNvPr>
                <p14:cNvContentPartPr/>
                <p14:nvPr/>
              </p14:nvContentPartPr>
              <p14:xfrm>
                <a:off x="2871092" y="1629929"/>
                <a:ext cx="386640" cy="2782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7C8C8125-1732-4C9F-B2A5-9BF73D8DE90C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853092" y="1612289"/>
                  <a:ext cx="4222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C5E40A5-B023-4D3C-89B2-758EB886FB2C}"/>
                    </a:ext>
                  </a:extLst>
                </p14:cNvPr>
                <p14:cNvContentPartPr/>
                <p14:nvPr/>
              </p14:nvContentPartPr>
              <p14:xfrm>
                <a:off x="3064412" y="1872569"/>
                <a:ext cx="418680" cy="2520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C5E40A5-B023-4D3C-89B2-758EB886FB2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046772" y="1854929"/>
                  <a:ext cx="45432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0E7ACF9-FDC9-49DF-9DF5-D3A8FC68B54A}"/>
                    </a:ext>
                  </a:extLst>
                </p14:cNvPr>
                <p14:cNvContentPartPr/>
                <p14:nvPr/>
              </p14:nvContentPartPr>
              <p14:xfrm>
                <a:off x="3492092" y="1885169"/>
                <a:ext cx="260280" cy="167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0E7ACF9-FDC9-49DF-9DF5-D3A8FC68B54A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474092" y="1867169"/>
                  <a:ext cx="2959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D0DFE03-40DA-47AB-A677-B92B18EC20A5}"/>
                    </a:ext>
                  </a:extLst>
                </p14:cNvPr>
                <p14:cNvContentPartPr/>
                <p14:nvPr/>
              </p14:nvContentPartPr>
              <p14:xfrm>
                <a:off x="3899972" y="1894169"/>
                <a:ext cx="168120" cy="2109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D0DFE03-40DA-47AB-A677-B92B18EC20A5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881972" y="1876529"/>
                  <a:ext cx="20376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4D13AC83-C6E2-4FD1-A1B0-E4CD6EE1ADCA}"/>
                    </a:ext>
                  </a:extLst>
                </p14:cNvPr>
                <p14:cNvContentPartPr/>
                <p14:nvPr/>
              </p14:nvContentPartPr>
              <p14:xfrm>
                <a:off x="4130372" y="1909289"/>
                <a:ext cx="244440" cy="1850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4D13AC83-C6E2-4FD1-A1B0-E4CD6EE1ADCA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112372" y="1891649"/>
                  <a:ext cx="28008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6945D4AA-4C88-4703-9FCA-5C077E6B0C5A}"/>
                    </a:ext>
                  </a:extLst>
                </p14:cNvPr>
                <p14:cNvContentPartPr/>
                <p14:nvPr/>
              </p14:nvContentPartPr>
              <p14:xfrm>
                <a:off x="284132" y="2303849"/>
                <a:ext cx="143280" cy="2952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6945D4AA-4C88-4703-9FCA-5C077E6B0C5A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66132" y="2285849"/>
                  <a:ext cx="17892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9E7D481-B964-4D30-9630-96A2DFECE5E6}"/>
                    </a:ext>
                  </a:extLst>
                </p14:cNvPr>
                <p14:cNvContentPartPr/>
                <p14:nvPr/>
              </p14:nvContentPartPr>
              <p14:xfrm>
                <a:off x="416612" y="2138969"/>
                <a:ext cx="128160" cy="2246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9E7D481-B964-4D30-9630-96A2DFECE5E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98612" y="2121329"/>
                  <a:ext cx="16380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313B8B2-41C8-4647-8541-576AB1D33344}"/>
                    </a:ext>
                  </a:extLst>
                </p14:cNvPr>
                <p14:cNvContentPartPr/>
                <p14:nvPr/>
              </p14:nvContentPartPr>
              <p14:xfrm>
                <a:off x="602012" y="2294129"/>
                <a:ext cx="104400" cy="3060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313B8B2-41C8-4647-8541-576AB1D33344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84372" y="2276129"/>
                  <a:ext cx="14004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71A87B37-462B-4C18-914A-2D9D53FE6EA3}"/>
                    </a:ext>
                  </a:extLst>
                </p14:cNvPr>
                <p14:cNvContentPartPr/>
                <p14:nvPr/>
              </p14:nvContentPartPr>
              <p14:xfrm>
                <a:off x="719372" y="2539649"/>
                <a:ext cx="135000" cy="1407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71A87B37-462B-4C18-914A-2D9D53FE6EA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701732" y="2521649"/>
                  <a:ext cx="1706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22A7FE4-B47F-4B7D-9F58-37C8A4465916}"/>
                    </a:ext>
                  </a:extLst>
                </p14:cNvPr>
                <p14:cNvContentPartPr/>
                <p14:nvPr/>
              </p14:nvContentPartPr>
              <p14:xfrm>
                <a:off x="1089092" y="2357489"/>
                <a:ext cx="66240" cy="248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22A7FE4-B47F-4B7D-9F58-37C8A4465916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71092" y="2339489"/>
                  <a:ext cx="1018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3D3F2389-3783-4872-843B-CF3545405D57}"/>
                    </a:ext>
                  </a:extLst>
                </p14:cNvPr>
                <p14:cNvContentPartPr/>
                <p14:nvPr/>
              </p14:nvContentPartPr>
              <p14:xfrm>
                <a:off x="1124732" y="2500769"/>
                <a:ext cx="72360" cy="28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3D3F2389-3783-4872-843B-CF3545405D57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106732" y="2482769"/>
                  <a:ext cx="1080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9CA7ECC-D944-4854-ACDC-A01DB2493E17}"/>
                    </a:ext>
                  </a:extLst>
                </p14:cNvPr>
                <p14:cNvContentPartPr/>
                <p14:nvPr/>
              </p14:nvContentPartPr>
              <p14:xfrm>
                <a:off x="1450172" y="2199089"/>
                <a:ext cx="880920" cy="4010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9CA7ECC-D944-4854-ACDC-A01DB2493E1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432172" y="2181089"/>
                  <a:ext cx="91656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AFC382F-8E84-4ED2-9C9C-43810E039F4C}"/>
                    </a:ext>
                  </a:extLst>
                </p14:cNvPr>
                <p14:cNvContentPartPr/>
                <p14:nvPr/>
              </p14:nvContentPartPr>
              <p14:xfrm>
                <a:off x="2646812" y="2251289"/>
                <a:ext cx="969840" cy="4172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AFC382F-8E84-4ED2-9C9C-43810E039F4C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628812" y="2233289"/>
                  <a:ext cx="1005480" cy="45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195622F1-01C0-4FD9-9549-82131E8BB84D}"/>
                    </a:ext>
                  </a:extLst>
                </p14:cNvPr>
                <p14:cNvContentPartPr/>
                <p14:nvPr/>
              </p14:nvContentPartPr>
              <p14:xfrm>
                <a:off x="3909692" y="2193329"/>
                <a:ext cx="430920" cy="3049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195622F1-01C0-4FD9-9549-82131E8BB84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892052" y="2175689"/>
                  <a:ext cx="46656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E55C5DA6-98CD-4F91-8A77-09826097029A}"/>
                    </a:ext>
                  </a:extLst>
                </p14:cNvPr>
                <p14:cNvContentPartPr/>
                <p14:nvPr/>
              </p14:nvContentPartPr>
              <p14:xfrm>
                <a:off x="4463012" y="2426609"/>
                <a:ext cx="5760" cy="201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E55C5DA6-98CD-4F91-8A77-09826097029A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445012" y="2408969"/>
                  <a:ext cx="414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1091D1AB-600A-4DCA-99AE-A2A19B9753AF}"/>
                    </a:ext>
                  </a:extLst>
                </p14:cNvPr>
                <p14:cNvContentPartPr/>
                <p14:nvPr/>
              </p14:nvContentPartPr>
              <p14:xfrm>
                <a:off x="4753172" y="2389889"/>
                <a:ext cx="45360" cy="558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1091D1AB-600A-4DCA-99AE-A2A19B9753AF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735532" y="2371889"/>
                  <a:ext cx="81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CA87B23B-7C77-4C1A-BBD2-5A751648FB94}"/>
                    </a:ext>
                  </a:extLst>
                </p14:cNvPr>
                <p14:cNvContentPartPr/>
                <p14:nvPr/>
              </p14:nvContentPartPr>
              <p14:xfrm>
                <a:off x="4736612" y="2294849"/>
                <a:ext cx="344520" cy="1666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CA87B23B-7C77-4C1A-BBD2-5A751648FB9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718972" y="2276849"/>
                  <a:ext cx="3801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0205A6CF-314E-4781-8FA8-90969220FC90}"/>
                    </a:ext>
                  </a:extLst>
                </p14:cNvPr>
                <p14:cNvContentPartPr/>
                <p14:nvPr/>
              </p14:nvContentPartPr>
              <p14:xfrm>
                <a:off x="5214332" y="2173889"/>
                <a:ext cx="686880" cy="2959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0205A6CF-314E-4781-8FA8-90969220FC90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5196692" y="2156249"/>
                  <a:ext cx="72252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F39E4EEA-6E40-4133-A704-DD96E523E94D}"/>
                    </a:ext>
                  </a:extLst>
                </p14:cNvPr>
                <p14:cNvContentPartPr/>
                <p14:nvPr/>
              </p14:nvContentPartPr>
              <p14:xfrm>
                <a:off x="5869892" y="2203049"/>
                <a:ext cx="49680" cy="7344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F39E4EEA-6E40-4133-A704-DD96E523E94D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5852252" y="2185049"/>
                  <a:ext cx="853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09D3CCA7-71F3-4522-95B8-130BF7978591}"/>
                    </a:ext>
                  </a:extLst>
                </p14:cNvPr>
                <p14:cNvContentPartPr/>
                <p14:nvPr/>
              </p14:nvContentPartPr>
              <p14:xfrm>
                <a:off x="6000212" y="2130689"/>
                <a:ext cx="267120" cy="2516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09D3CCA7-71F3-4522-95B8-130BF7978591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982572" y="2113049"/>
                  <a:ext cx="30276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DC1BEB37-1E74-49E6-8123-AE798BF15B39}"/>
                    </a:ext>
                  </a:extLst>
                </p14:cNvPr>
                <p14:cNvContentPartPr/>
                <p14:nvPr/>
              </p14:nvContentPartPr>
              <p14:xfrm>
                <a:off x="6458852" y="2120609"/>
                <a:ext cx="103680" cy="3081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DC1BEB37-1E74-49E6-8123-AE798BF15B3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440852" y="2102969"/>
                  <a:ext cx="13932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C15E7BF9-3008-444A-8B70-F8AD09235450}"/>
                    </a:ext>
                  </a:extLst>
                </p14:cNvPr>
                <p14:cNvContentPartPr/>
                <p14:nvPr/>
              </p14:nvContentPartPr>
              <p14:xfrm>
                <a:off x="6531932" y="2161289"/>
                <a:ext cx="465480" cy="2149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C15E7BF9-3008-444A-8B70-F8AD09235450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514292" y="2143289"/>
                  <a:ext cx="5011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7E5B212-49C2-4BB3-9E93-4ED5DCD254A9}"/>
                    </a:ext>
                  </a:extLst>
                </p14:cNvPr>
                <p14:cNvContentPartPr/>
                <p14:nvPr/>
              </p14:nvContentPartPr>
              <p14:xfrm>
                <a:off x="235892" y="2756009"/>
                <a:ext cx="611280" cy="3880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7E5B212-49C2-4BB3-9E93-4ED5DCD254A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17892" y="2738369"/>
                  <a:ext cx="64692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A96BBA9-4E42-4BDE-AC65-ED7E1426EAA7}"/>
                    </a:ext>
                  </a:extLst>
                </p14:cNvPr>
                <p14:cNvContentPartPr/>
                <p14:nvPr/>
              </p14:nvContentPartPr>
              <p14:xfrm>
                <a:off x="743132" y="2887769"/>
                <a:ext cx="269640" cy="1166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A96BBA9-4E42-4BDE-AC65-ED7E1426EAA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25492" y="2870129"/>
                  <a:ext cx="3052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D98C7347-C4E3-4BBB-9365-C9E811D18663}"/>
                    </a:ext>
                  </a:extLst>
                </p14:cNvPr>
                <p14:cNvContentPartPr/>
                <p14:nvPr/>
              </p14:nvContentPartPr>
              <p14:xfrm>
                <a:off x="987932" y="2859689"/>
                <a:ext cx="59760" cy="385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D98C7347-C4E3-4BBB-9365-C9E811D18663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970292" y="2841689"/>
                  <a:ext cx="954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C44F333-D795-4C61-9E28-191F69104386}"/>
                    </a:ext>
                  </a:extLst>
                </p14:cNvPr>
                <p14:cNvContentPartPr/>
                <p14:nvPr/>
              </p14:nvContentPartPr>
              <p14:xfrm>
                <a:off x="1166852" y="2664929"/>
                <a:ext cx="571320" cy="3272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9C44F333-D795-4C61-9E28-191F6910438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148852" y="2646929"/>
                  <a:ext cx="60696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42A2491F-E0A9-484B-9990-C5F2137CEF9F}"/>
                    </a:ext>
                  </a:extLst>
                </p14:cNvPr>
                <p14:cNvContentPartPr/>
                <p14:nvPr/>
              </p14:nvContentPartPr>
              <p14:xfrm>
                <a:off x="2059652" y="2698049"/>
                <a:ext cx="154440" cy="18000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42A2491F-E0A9-484B-9990-C5F2137CEF9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042012" y="2680049"/>
                  <a:ext cx="1900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F3B39C2C-1DCC-49CE-B1BF-B9CA2BC6E3AA}"/>
                    </a:ext>
                  </a:extLst>
                </p14:cNvPr>
                <p14:cNvContentPartPr/>
                <p14:nvPr/>
              </p14:nvContentPartPr>
              <p14:xfrm>
                <a:off x="2605412" y="2719289"/>
                <a:ext cx="598320" cy="1479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F3B39C2C-1DCC-49CE-B1BF-B9CA2BC6E3AA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587772" y="2701649"/>
                  <a:ext cx="6339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5E62B7BA-4126-4AA5-9F7E-68918890D4BA}"/>
                    </a:ext>
                  </a:extLst>
                </p14:cNvPr>
                <p14:cNvContentPartPr/>
                <p14:nvPr/>
              </p14:nvContentPartPr>
              <p14:xfrm>
                <a:off x="1926452" y="2681489"/>
                <a:ext cx="45360" cy="644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5E62B7BA-4126-4AA5-9F7E-68918890D4BA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908812" y="2663849"/>
                  <a:ext cx="81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01B0F603-29A8-4249-8DEA-D3210D915A22}"/>
                    </a:ext>
                  </a:extLst>
                </p14:cNvPr>
                <p14:cNvContentPartPr/>
                <p14:nvPr/>
              </p14:nvContentPartPr>
              <p14:xfrm>
                <a:off x="2335772" y="2582489"/>
                <a:ext cx="5760" cy="1350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01B0F603-29A8-4249-8DEA-D3210D915A22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318132" y="2564849"/>
                  <a:ext cx="414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30640FB-C976-4176-B179-144B212BB92C}"/>
                    </a:ext>
                  </a:extLst>
                </p14:cNvPr>
                <p14:cNvContentPartPr/>
                <p14:nvPr/>
              </p14:nvContentPartPr>
              <p14:xfrm>
                <a:off x="3582452" y="2507249"/>
                <a:ext cx="1959120" cy="3776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30640FB-C976-4176-B179-144B212BB92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564812" y="2489609"/>
                  <a:ext cx="199476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119F5094-D58B-4004-97FC-F01A4D72A220}"/>
                    </a:ext>
                  </a:extLst>
                </p14:cNvPr>
                <p14:cNvContentPartPr/>
                <p14:nvPr/>
              </p14:nvContentPartPr>
              <p14:xfrm>
                <a:off x="5792852" y="2705249"/>
                <a:ext cx="1800" cy="50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119F5094-D58B-4004-97FC-F01A4D72A220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774852" y="2687609"/>
                  <a:ext cx="374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56A558A3-7CD1-448F-BDBB-9502E9B2C1AF}"/>
                    </a:ext>
                  </a:extLst>
                </p14:cNvPr>
                <p14:cNvContentPartPr/>
                <p14:nvPr/>
              </p14:nvContentPartPr>
              <p14:xfrm>
                <a:off x="228332" y="3383489"/>
                <a:ext cx="140040" cy="3132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56A558A3-7CD1-448F-BDBB-9502E9B2C1AF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210332" y="3365489"/>
                  <a:ext cx="17568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2A6023D4-616A-449D-93A3-99C12A8CC7F0}"/>
                    </a:ext>
                  </a:extLst>
                </p14:cNvPr>
                <p14:cNvContentPartPr/>
                <p14:nvPr/>
              </p14:nvContentPartPr>
              <p14:xfrm>
                <a:off x="284492" y="3526769"/>
                <a:ext cx="155520" cy="8208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2A6023D4-616A-449D-93A3-99C12A8CC7F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266852" y="3509129"/>
                  <a:ext cx="1911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52DA215-CAE5-4E17-AFE8-DFAFC4B05901}"/>
                    </a:ext>
                  </a:extLst>
                </p14:cNvPr>
                <p14:cNvContentPartPr/>
                <p14:nvPr/>
              </p14:nvContentPartPr>
              <p14:xfrm>
                <a:off x="456932" y="3510929"/>
                <a:ext cx="185040" cy="1184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52DA215-CAE5-4E17-AFE8-DFAFC4B05901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38932" y="3493289"/>
                  <a:ext cx="220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64CA2D6-2090-42C3-A033-0B71083128E2}"/>
                    </a:ext>
                  </a:extLst>
                </p14:cNvPr>
                <p14:cNvContentPartPr/>
                <p14:nvPr/>
              </p14:nvContentPartPr>
              <p14:xfrm>
                <a:off x="670772" y="3473489"/>
                <a:ext cx="712440" cy="15840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64CA2D6-2090-42C3-A033-0B71083128E2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652772" y="3455489"/>
                  <a:ext cx="7480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B59B731E-3B76-4FA2-AE07-AE8B4B61E1E4}"/>
                    </a:ext>
                  </a:extLst>
                </p14:cNvPr>
                <p14:cNvContentPartPr/>
                <p14:nvPr/>
              </p14:nvContentPartPr>
              <p14:xfrm>
                <a:off x="1367372" y="3461609"/>
                <a:ext cx="279000" cy="3628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B59B731E-3B76-4FA2-AE07-AE8B4B61E1E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349372" y="3443609"/>
                  <a:ext cx="3146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DA875987-E072-47E8-8457-EF2DAEDCA9EF}"/>
                    </a:ext>
                  </a:extLst>
                </p14:cNvPr>
                <p14:cNvContentPartPr/>
                <p14:nvPr/>
              </p14:nvContentPartPr>
              <p14:xfrm>
                <a:off x="1932932" y="3198089"/>
                <a:ext cx="897840" cy="3816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DA875987-E072-47E8-8457-EF2DAEDCA9EF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915292" y="3180449"/>
                  <a:ext cx="93348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530DAA4E-8947-4ECD-B712-C63C4A80F0AB}"/>
                    </a:ext>
                  </a:extLst>
                </p14:cNvPr>
                <p14:cNvContentPartPr/>
                <p14:nvPr/>
              </p14:nvContentPartPr>
              <p14:xfrm>
                <a:off x="2772812" y="3371969"/>
                <a:ext cx="218160" cy="1094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530DAA4E-8947-4ECD-B712-C63C4A80F0A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2754812" y="3353969"/>
                  <a:ext cx="253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7DE45B3D-3E49-48CF-901F-9971AFE2D3B8}"/>
                    </a:ext>
                  </a:extLst>
                </p14:cNvPr>
                <p14:cNvContentPartPr/>
                <p14:nvPr/>
              </p14:nvContentPartPr>
              <p14:xfrm>
                <a:off x="2984132" y="3157409"/>
                <a:ext cx="669240" cy="5274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7DE45B3D-3E49-48CF-901F-9971AFE2D3B8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966132" y="3139769"/>
                  <a:ext cx="704880" cy="56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BA7B5FE5-9A52-4F4B-960C-C3A527364503}"/>
                    </a:ext>
                  </a:extLst>
                </p14:cNvPr>
                <p14:cNvContentPartPr/>
                <p14:nvPr/>
              </p14:nvContentPartPr>
              <p14:xfrm>
                <a:off x="3614852" y="3280889"/>
                <a:ext cx="14760" cy="572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BA7B5FE5-9A52-4F4B-960C-C3A527364503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3596852" y="3262889"/>
                  <a:ext cx="504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6105B249-12B8-4E6B-B34D-9F6801C3257E}"/>
                    </a:ext>
                  </a:extLst>
                </p14:cNvPr>
                <p14:cNvContentPartPr/>
                <p14:nvPr/>
              </p14:nvContentPartPr>
              <p14:xfrm>
                <a:off x="3756332" y="3225809"/>
                <a:ext cx="246960" cy="2444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6105B249-12B8-4E6B-B34D-9F6801C3257E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3738332" y="3208169"/>
                  <a:ext cx="2826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AC5A60E5-3AD9-4F89-B306-DE2F26BC2976}"/>
                    </a:ext>
                  </a:extLst>
                </p14:cNvPr>
                <p14:cNvContentPartPr/>
                <p14:nvPr/>
              </p14:nvContentPartPr>
              <p14:xfrm>
                <a:off x="3986372" y="3109889"/>
                <a:ext cx="190800" cy="3862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AC5A60E5-3AD9-4F89-B306-DE2F26BC297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3968732" y="3091889"/>
                  <a:ext cx="22644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240A981-ECCE-4BD6-AEDE-49B4D274B152}"/>
                    </a:ext>
                  </a:extLst>
                </p14:cNvPr>
                <p14:cNvContentPartPr/>
                <p14:nvPr/>
              </p14:nvContentPartPr>
              <p14:xfrm>
                <a:off x="4154852" y="3280169"/>
                <a:ext cx="280800" cy="3139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240A981-ECCE-4BD6-AEDE-49B4D274B15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136852" y="3262169"/>
                  <a:ext cx="31644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C1F7A25-9B63-40ED-B6E9-F608C1299865}"/>
                    </a:ext>
                  </a:extLst>
                </p14:cNvPr>
                <p14:cNvContentPartPr/>
                <p14:nvPr/>
              </p14:nvContentPartPr>
              <p14:xfrm>
                <a:off x="4676852" y="3268289"/>
                <a:ext cx="181800" cy="19656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C1F7A25-9B63-40ED-B6E9-F608C1299865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658852" y="3250289"/>
                  <a:ext cx="2174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B24C709-DE9B-41AE-9CE3-CD41AE1E0C38}"/>
                    </a:ext>
                  </a:extLst>
                </p14:cNvPr>
                <p14:cNvContentPartPr/>
                <p14:nvPr/>
              </p14:nvContentPartPr>
              <p14:xfrm>
                <a:off x="4538972" y="3193769"/>
                <a:ext cx="49680" cy="723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EB24C709-DE9B-41AE-9CE3-CD41AE1E0C38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520972" y="3175769"/>
                  <a:ext cx="85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20019AC-B5FF-4764-874D-AED388204A66}"/>
                    </a:ext>
                  </a:extLst>
                </p14:cNvPr>
                <p14:cNvContentPartPr/>
                <p14:nvPr/>
              </p14:nvContentPartPr>
              <p14:xfrm>
                <a:off x="4969892" y="3165329"/>
                <a:ext cx="7560" cy="288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20019AC-B5FF-4764-874D-AED388204A66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951892" y="3147329"/>
                  <a:ext cx="432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1CF0C769-3F61-4A1D-983F-D0F2ED797C68}"/>
                    </a:ext>
                  </a:extLst>
                </p14:cNvPr>
                <p14:cNvContentPartPr/>
                <p14:nvPr/>
              </p14:nvContentPartPr>
              <p14:xfrm>
                <a:off x="5255372" y="3126809"/>
                <a:ext cx="185040" cy="4140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1CF0C769-3F61-4A1D-983F-D0F2ED797C68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237732" y="3109169"/>
                  <a:ext cx="22068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765FA9F-42D2-47FC-B17D-B0D3D9D1F716}"/>
                    </a:ext>
                  </a:extLst>
                </p14:cNvPr>
                <p14:cNvContentPartPr/>
                <p14:nvPr/>
              </p14:nvContentPartPr>
              <p14:xfrm>
                <a:off x="5818412" y="3200249"/>
                <a:ext cx="131040" cy="3528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765FA9F-42D2-47FC-B17D-B0D3D9D1F71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800772" y="3182249"/>
                  <a:ext cx="16668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247CEF55-C812-4822-8F25-81885F9785FC}"/>
                    </a:ext>
                  </a:extLst>
                </p14:cNvPr>
                <p14:cNvContentPartPr/>
                <p14:nvPr/>
              </p14:nvContentPartPr>
              <p14:xfrm>
                <a:off x="6020732" y="3039329"/>
                <a:ext cx="528480" cy="3632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247CEF55-C812-4822-8F25-81885F9785FC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002732" y="3021689"/>
                  <a:ext cx="56412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976EEBB9-5822-40CB-8530-9C5912FDBA47}"/>
                    </a:ext>
                  </a:extLst>
                </p14:cNvPr>
                <p14:cNvContentPartPr/>
                <p14:nvPr/>
              </p14:nvContentPartPr>
              <p14:xfrm>
                <a:off x="6481172" y="3210689"/>
                <a:ext cx="203760" cy="1008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976EEBB9-5822-40CB-8530-9C5912FDBA47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6463172" y="3193049"/>
                  <a:ext cx="2394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DA7E61F8-08BE-4CE7-8A1E-15514E87ABBA}"/>
                    </a:ext>
                  </a:extLst>
                </p14:cNvPr>
                <p14:cNvContentPartPr/>
                <p14:nvPr/>
              </p14:nvContentPartPr>
              <p14:xfrm>
                <a:off x="6671252" y="3168569"/>
                <a:ext cx="20880" cy="3996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DA7E61F8-08BE-4CE7-8A1E-15514E87ABBA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653252" y="3150569"/>
                  <a:ext cx="565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53C2DE6F-01D1-4F3C-AD23-DDA659431F04}"/>
                    </a:ext>
                  </a:extLst>
                </p14:cNvPr>
                <p14:cNvContentPartPr/>
                <p14:nvPr/>
              </p14:nvContentPartPr>
              <p14:xfrm>
                <a:off x="6817052" y="3023849"/>
                <a:ext cx="295920" cy="2973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53C2DE6F-01D1-4F3C-AD23-DDA659431F0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799412" y="3006209"/>
                  <a:ext cx="3315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BD60F760-5CA2-4852-B53A-0AF8A693A220}"/>
                    </a:ext>
                  </a:extLst>
                </p14:cNvPr>
                <p14:cNvContentPartPr/>
                <p14:nvPr/>
              </p14:nvContentPartPr>
              <p14:xfrm>
                <a:off x="7341572" y="3064889"/>
                <a:ext cx="191160" cy="2239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BD60F760-5CA2-4852-B53A-0AF8A693A22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7323932" y="3047249"/>
                  <a:ext cx="2268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26F3AB6C-2102-4889-821F-8D5B813558A7}"/>
                    </a:ext>
                  </a:extLst>
                </p14:cNvPr>
                <p14:cNvContentPartPr/>
                <p14:nvPr/>
              </p14:nvContentPartPr>
              <p14:xfrm>
                <a:off x="7614452" y="3079289"/>
                <a:ext cx="44640" cy="26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26F3AB6C-2102-4889-821F-8D5B813558A7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7596452" y="3061649"/>
                  <a:ext cx="802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96A95E23-054C-4AB6-B61A-9E600E5B2E41}"/>
                    </a:ext>
                  </a:extLst>
                </p14:cNvPr>
                <p14:cNvContentPartPr/>
                <p14:nvPr/>
              </p14:nvContentPartPr>
              <p14:xfrm>
                <a:off x="7647932" y="3272969"/>
                <a:ext cx="40680" cy="122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96A95E23-054C-4AB6-B61A-9E600E5B2E4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7630292" y="3254969"/>
                  <a:ext cx="763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C903BE41-9810-4A16-8B2F-F8E4702B748C}"/>
                    </a:ext>
                  </a:extLst>
                </p14:cNvPr>
                <p14:cNvContentPartPr/>
                <p14:nvPr/>
              </p14:nvContentPartPr>
              <p14:xfrm>
                <a:off x="7587812" y="3091889"/>
                <a:ext cx="65880" cy="273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C903BE41-9810-4A16-8B2F-F8E4702B748C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7570172" y="3074249"/>
                  <a:ext cx="1015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CEC7A5D5-E42C-4147-9A40-1DD183F3BC6B}"/>
                    </a:ext>
                  </a:extLst>
                </p14:cNvPr>
                <p14:cNvContentPartPr/>
                <p14:nvPr/>
              </p14:nvContentPartPr>
              <p14:xfrm>
                <a:off x="7603652" y="3109889"/>
                <a:ext cx="10800" cy="320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CEC7A5D5-E42C-4147-9A40-1DD183F3BC6B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586012" y="3091889"/>
                  <a:ext cx="464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AE0D6BB1-0CC4-4138-8A2D-79F9456F2884}"/>
                    </a:ext>
                  </a:extLst>
                </p14:cNvPr>
                <p14:cNvContentPartPr/>
                <p14:nvPr/>
              </p14:nvContentPartPr>
              <p14:xfrm>
                <a:off x="7635332" y="3323729"/>
                <a:ext cx="32760" cy="82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AE0D6BB1-0CC4-4138-8A2D-79F9456F288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617692" y="3306089"/>
                  <a:ext cx="684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A9E63F8C-7E3E-44DF-B1E6-C1050C2B8F08}"/>
                    </a:ext>
                  </a:extLst>
                </p14:cNvPr>
                <p14:cNvContentPartPr/>
                <p14:nvPr/>
              </p14:nvContentPartPr>
              <p14:xfrm>
                <a:off x="333812" y="4079369"/>
                <a:ext cx="19440" cy="2332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A9E63F8C-7E3E-44DF-B1E6-C1050C2B8F08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16172" y="4061369"/>
                  <a:ext cx="5508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08580B8-CB73-4BDA-B8F8-7B2E46E0B839}"/>
                    </a:ext>
                  </a:extLst>
                </p14:cNvPr>
                <p14:cNvContentPartPr/>
                <p14:nvPr/>
              </p14:nvContentPartPr>
              <p14:xfrm>
                <a:off x="283412" y="3954449"/>
                <a:ext cx="161280" cy="907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08580B8-CB73-4BDA-B8F8-7B2E46E0B83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65412" y="3936809"/>
                  <a:ext cx="196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7F9C178F-5708-4325-A083-C20E34E25088}"/>
                    </a:ext>
                  </a:extLst>
                </p14:cNvPr>
                <p14:cNvContentPartPr/>
                <p14:nvPr/>
              </p14:nvContentPartPr>
              <p14:xfrm>
                <a:off x="223292" y="4287089"/>
                <a:ext cx="164160" cy="615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7F9C178F-5708-4325-A083-C20E34E25088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05292" y="4269449"/>
                  <a:ext cx="1998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5F23CBBE-F296-4EA0-AE34-54745F69B7B5}"/>
                    </a:ext>
                  </a:extLst>
                </p14:cNvPr>
                <p14:cNvContentPartPr/>
                <p14:nvPr/>
              </p14:nvContentPartPr>
              <p14:xfrm>
                <a:off x="424532" y="4172969"/>
                <a:ext cx="267120" cy="1933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5F23CBBE-F296-4EA0-AE34-54745F69B7B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06532" y="4154969"/>
                  <a:ext cx="3027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43C12FD0-ACCB-4D9A-A2B8-F568BEB15D0A}"/>
                    </a:ext>
                  </a:extLst>
                </p14:cNvPr>
                <p14:cNvContentPartPr/>
                <p14:nvPr/>
              </p14:nvContentPartPr>
              <p14:xfrm>
                <a:off x="703172" y="3906209"/>
                <a:ext cx="801000" cy="45504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43C12FD0-ACCB-4D9A-A2B8-F568BEB15D0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85172" y="3888209"/>
                  <a:ext cx="83664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3856030B-C9AE-40C6-B064-4C191F63C427}"/>
                    </a:ext>
                  </a:extLst>
                </p14:cNvPr>
                <p14:cNvContentPartPr/>
                <p14:nvPr/>
              </p14:nvContentPartPr>
              <p14:xfrm>
                <a:off x="1379612" y="4081889"/>
                <a:ext cx="491400" cy="2318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3856030B-C9AE-40C6-B064-4C191F63C427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361612" y="4064249"/>
                  <a:ext cx="52704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4212E942-16DA-4E86-92CB-2687F591DDE5}"/>
                    </a:ext>
                  </a:extLst>
                </p14:cNvPr>
                <p14:cNvContentPartPr/>
                <p14:nvPr/>
              </p14:nvContentPartPr>
              <p14:xfrm>
                <a:off x="2202212" y="4015649"/>
                <a:ext cx="738360" cy="1944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4212E942-16DA-4E86-92CB-2687F591DDE5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184212" y="3998009"/>
                  <a:ext cx="7740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A4CB2A9E-982F-43CC-8732-460DEC0DCF60}"/>
                    </a:ext>
                  </a:extLst>
                </p14:cNvPr>
                <p14:cNvContentPartPr/>
                <p14:nvPr/>
              </p14:nvContentPartPr>
              <p14:xfrm>
                <a:off x="2993132" y="3981809"/>
                <a:ext cx="297360" cy="2084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A4CB2A9E-982F-43CC-8732-460DEC0DCF6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975492" y="3963809"/>
                  <a:ext cx="3330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B2A1E3D-3B88-468E-B01A-1F91818624FE}"/>
                    </a:ext>
                  </a:extLst>
                </p14:cNvPr>
                <p14:cNvContentPartPr/>
                <p14:nvPr/>
              </p14:nvContentPartPr>
              <p14:xfrm>
                <a:off x="3502532" y="3950489"/>
                <a:ext cx="322200" cy="2257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B2A1E3D-3B88-468E-B01A-1F91818624FE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484532" y="3932849"/>
                  <a:ext cx="35784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3F57C298-B87D-4E41-8EAF-06FCE1ABBE09}"/>
                    </a:ext>
                  </a:extLst>
                </p14:cNvPr>
                <p14:cNvContentPartPr/>
                <p14:nvPr/>
              </p14:nvContentPartPr>
              <p14:xfrm>
                <a:off x="3857132" y="3818729"/>
                <a:ext cx="185760" cy="3337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3F57C298-B87D-4E41-8EAF-06FCE1ABBE09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3839132" y="3800729"/>
                  <a:ext cx="22140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1C765CBC-F174-4D5E-A07D-F2B6302BC52A}"/>
                    </a:ext>
                  </a:extLst>
                </p14:cNvPr>
                <p14:cNvContentPartPr/>
                <p14:nvPr/>
              </p14:nvContentPartPr>
              <p14:xfrm>
                <a:off x="3957932" y="3971369"/>
                <a:ext cx="303120" cy="1342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1C765CBC-F174-4D5E-A07D-F2B6302BC52A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940292" y="3953729"/>
                  <a:ext cx="3387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190699E-9D2A-46DA-B18F-8A161B7DCC8E}"/>
                    </a:ext>
                  </a:extLst>
                </p14:cNvPr>
                <p14:cNvContentPartPr/>
                <p14:nvPr/>
              </p14:nvContentPartPr>
              <p14:xfrm>
                <a:off x="4202012" y="3864809"/>
                <a:ext cx="417600" cy="2444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190699E-9D2A-46DA-B18F-8A161B7DCC8E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184372" y="3846809"/>
                  <a:ext cx="4532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626C4E5D-DD77-40EF-9984-9D7611B5F551}"/>
                    </a:ext>
                  </a:extLst>
                </p14:cNvPr>
                <p14:cNvContentPartPr/>
                <p14:nvPr/>
              </p14:nvContentPartPr>
              <p14:xfrm>
                <a:off x="4813292" y="3953729"/>
                <a:ext cx="2520" cy="75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26C4E5D-DD77-40EF-9984-9D7611B5F55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4795652" y="3936089"/>
                  <a:ext cx="381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CA28F36-518F-45EF-97B5-B978CE238C5C}"/>
                    </a:ext>
                  </a:extLst>
                </p14:cNvPr>
                <p14:cNvContentPartPr/>
                <p14:nvPr/>
              </p14:nvContentPartPr>
              <p14:xfrm>
                <a:off x="4829132" y="4105649"/>
                <a:ext cx="2520" cy="97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CA28F36-518F-45EF-97B5-B978CE238C5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811492" y="4088009"/>
                  <a:ext cx="381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25B21022-3226-4099-9144-B61D102C8EE2}"/>
                    </a:ext>
                  </a:extLst>
                </p14:cNvPr>
                <p14:cNvContentPartPr/>
                <p14:nvPr/>
              </p14:nvContentPartPr>
              <p14:xfrm>
                <a:off x="5078612" y="3952649"/>
                <a:ext cx="23400" cy="181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25B21022-3226-4099-9144-B61D102C8EE2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060972" y="3935009"/>
                  <a:ext cx="590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724A0C60-8CBD-45EA-B0D8-8B64ACAE4C53}"/>
                    </a:ext>
                  </a:extLst>
                </p14:cNvPr>
                <p14:cNvContentPartPr/>
                <p14:nvPr/>
              </p14:nvContentPartPr>
              <p14:xfrm>
                <a:off x="5072132" y="3938969"/>
                <a:ext cx="275040" cy="14508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724A0C60-8CBD-45EA-B0D8-8B64ACAE4C53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054132" y="3921329"/>
                  <a:ext cx="3106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3F27EA8E-58AB-4466-8EC6-C34B1809F749}"/>
                    </a:ext>
                  </a:extLst>
                </p14:cNvPr>
                <p14:cNvContentPartPr/>
                <p14:nvPr/>
              </p14:nvContentPartPr>
              <p14:xfrm>
                <a:off x="5287052" y="3831689"/>
                <a:ext cx="53640" cy="2696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3F27EA8E-58AB-4466-8EC6-C34B1809F749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269412" y="3814049"/>
                  <a:ext cx="892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A6AEF1FC-ABD1-49EA-9F99-BF4860E1A998}"/>
                    </a:ext>
                  </a:extLst>
                </p14:cNvPr>
                <p14:cNvContentPartPr/>
                <p14:nvPr/>
              </p14:nvContentPartPr>
              <p14:xfrm>
                <a:off x="5404052" y="3929609"/>
                <a:ext cx="101520" cy="159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A6AEF1FC-ABD1-49EA-9F99-BF4860E1A998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386052" y="3911969"/>
                  <a:ext cx="1371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921F0924-4131-4009-BA71-9D81E7435454}"/>
                    </a:ext>
                  </a:extLst>
                </p14:cNvPr>
                <p14:cNvContentPartPr/>
                <p14:nvPr/>
              </p14:nvContentPartPr>
              <p14:xfrm>
                <a:off x="5732732" y="4006649"/>
                <a:ext cx="66240" cy="716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921F0924-4131-4009-BA71-9D81E7435454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714732" y="3989009"/>
                  <a:ext cx="1018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DBCA492E-A5C2-40AF-BF3B-1B3B8F4F6702}"/>
                    </a:ext>
                  </a:extLst>
                </p14:cNvPr>
                <p14:cNvContentPartPr/>
                <p14:nvPr/>
              </p14:nvContentPartPr>
              <p14:xfrm>
                <a:off x="5728052" y="3703889"/>
                <a:ext cx="1729440" cy="5266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DBCA492E-A5C2-40AF-BF3B-1B3B8F4F6702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5710052" y="3685889"/>
                  <a:ext cx="1765080" cy="5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F21ADF83-EF57-492C-B365-66364965FFDF}"/>
                    </a:ext>
                  </a:extLst>
                </p14:cNvPr>
                <p14:cNvContentPartPr/>
                <p14:nvPr/>
              </p14:nvContentPartPr>
              <p14:xfrm>
                <a:off x="7384052" y="3911249"/>
                <a:ext cx="213480" cy="1357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F21ADF83-EF57-492C-B365-66364965FFDF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366052" y="3893609"/>
                  <a:ext cx="2491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84F0C735-9610-4F25-82FA-690FA032A4FE}"/>
                    </a:ext>
                  </a:extLst>
                </p14:cNvPr>
                <p14:cNvContentPartPr/>
                <p14:nvPr/>
              </p14:nvContentPartPr>
              <p14:xfrm>
                <a:off x="7545332" y="3827009"/>
                <a:ext cx="433800" cy="23472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84F0C735-9610-4F25-82FA-690FA032A4FE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7527692" y="3809369"/>
                  <a:ext cx="46944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399699D-B190-4211-BEBA-6114B426AB69}"/>
                    </a:ext>
                  </a:extLst>
                </p14:cNvPr>
                <p14:cNvContentPartPr/>
                <p14:nvPr/>
              </p14:nvContentPartPr>
              <p14:xfrm>
                <a:off x="8312132" y="3859049"/>
                <a:ext cx="118080" cy="12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399699D-B190-4211-BEBA-6114B426AB6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294492" y="3841409"/>
                  <a:ext cx="1537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FB1AF76F-A5BA-4A8E-B245-3863345129A8}"/>
                    </a:ext>
                  </a:extLst>
                </p14:cNvPr>
                <p14:cNvContentPartPr/>
                <p14:nvPr/>
              </p14:nvContentPartPr>
              <p14:xfrm>
                <a:off x="8531012" y="3860849"/>
                <a:ext cx="208080" cy="1479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FB1AF76F-A5BA-4A8E-B245-3863345129A8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8513372" y="3842849"/>
                  <a:ext cx="2437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F7DECA3C-C935-4168-83A8-4CE4DF62C89C}"/>
                    </a:ext>
                  </a:extLst>
                </p14:cNvPr>
                <p14:cNvContentPartPr/>
                <p14:nvPr/>
              </p14:nvContentPartPr>
              <p14:xfrm>
                <a:off x="5624372" y="4349369"/>
                <a:ext cx="92520" cy="2599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F7DECA3C-C935-4168-83A8-4CE4DF62C89C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606372" y="4331729"/>
                  <a:ext cx="12816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D3E512A3-BA61-4740-9A0E-1F72BC6CC6CF}"/>
                    </a:ext>
                  </a:extLst>
                </p14:cNvPr>
                <p14:cNvContentPartPr/>
                <p14:nvPr/>
              </p14:nvContentPartPr>
              <p14:xfrm>
                <a:off x="5742452" y="4284569"/>
                <a:ext cx="462960" cy="3074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D3E512A3-BA61-4740-9A0E-1F72BC6CC6CF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5724812" y="4266569"/>
                  <a:ext cx="49860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002A0652-2025-40F3-ABC7-CD51007C1EF4}"/>
                    </a:ext>
                  </a:extLst>
                </p14:cNvPr>
                <p14:cNvContentPartPr/>
                <p14:nvPr/>
              </p14:nvContentPartPr>
              <p14:xfrm>
                <a:off x="6091652" y="4430729"/>
                <a:ext cx="269640" cy="7524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002A0652-2025-40F3-ABC7-CD51007C1EF4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6074012" y="4412729"/>
                  <a:ext cx="3052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EB06C3A0-E5AB-4886-B5C9-671F3AD6C544}"/>
                    </a:ext>
                  </a:extLst>
                </p14:cNvPr>
                <p14:cNvContentPartPr/>
                <p14:nvPr/>
              </p14:nvContentPartPr>
              <p14:xfrm>
                <a:off x="6314132" y="4390769"/>
                <a:ext cx="35280" cy="504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EB06C3A0-E5AB-4886-B5C9-671F3AD6C54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296492" y="4373129"/>
                  <a:ext cx="709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D98411BF-4319-4B8B-980A-8DA8F8BED25F}"/>
                    </a:ext>
                  </a:extLst>
                </p14:cNvPr>
                <p14:cNvContentPartPr/>
                <p14:nvPr/>
              </p14:nvContentPartPr>
              <p14:xfrm>
                <a:off x="6438332" y="4223729"/>
                <a:ext cx="462240" cy="281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D98411BF-4319-4B8B-980A-8DA8F8BED25F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420692" y="4206089"/>
                  <a:ext cx="4978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07CEE0D-6264-46A7-A5DA-072D4D71A55A}"/>
                    </a:ext>
                  </a:extLst>
                </p14:cNvPr>
                <p14:cNvContentPartPr/>
                <p14:nvPr/>
              </p14:nvContentPartPr>
              <p14:xfrm>
                <a:off x="7114772" y="4243169"/>
                <a:ext cx="319680" cy="2138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07CEE0D-6264-46A7-A5DA-072D4D71A55A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096772" y="4225529"/>
                  <a:ext cx="3553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2B87A78-8070-4512-ADAE-A3A160B15120}"/>
                    </a:ext>
                  </a:extLst>
                </p14:cNvPr>
                <p14:cNvContentPartPr/>
                <p14:nvPr/>
              </p14:nvContentPartPr>
              <p14:xfrm>
                <a:off x="7448492" y="4074329"/>
                <a:ext cx="1258920" cy="39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2B87A78-8070-4512-ADAE-A3A160B15120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430492" y="4056689"/>
                  <a:ext cx="12945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91697EB5-821B-4321-805A-A8CAF7B7F05C}"/>
                    </a:ext>
                  </a:extLst>
                </p14:cNvPr>
                <p14:cNvContentPartPr/>
                <p14:nvPr/>
              </p14:nvContentPartPr>
              <p14:xfrm>
                <a:off x="8622812" y="4275929"/>
                <a:ext cx="296640" cy="1321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91697EB5-821B-4321-805A-A8CAF7B7F05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604812" y="4258289"/>
                  <a:ext cx="3322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F8FD403A-0CA3-43BF-8263-6373447AF355}"/>
                    </a:ext>
                  </a:extLst>
                </p14:cNvPr>
                <p14:cNvContentPartPr/>
                <p14:nvPr/>
              </p14:nvContentPartPr>
              <p14:xfrm>
                <a:off x="8834852" y="4155689"/>
                <a:ext cx="586800" cy="2646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F8FD403A-0CA3-43BF-8263-6373447AF355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8817212" y="4138049"/>
                  <a:ext cx="6224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7875F02-8943-43D3-A337-BCDEDCAAF2EA}"/>
                    </a:ext>
                  </a:extLst>
                </p14:cNvPr>
                <p14:cNvContentPartPr/>
                <p14:nvPr/>
              </p14:nvContentPartPr>
              <p14:xfrm>
                <a:off x="5682692" y="4805849"/>
                <a:ext cx="10080" cy="2260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7875F02-8943-43D3-A337-BCDEDCAAF2E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664692" y="4787849"/>
                  <a:ext cx="4572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23F37722-ABB8-45A6-88F7-7B8DF366FDF8}"/>
                    </a:ext>
                  </a:extLst>
                </p14:cNvPr>
                <p14:cNvContentPartPr/>
                <p14:nvPr/>
              </p14:nvContentPartPr>
              <p14:xfrm>
                <a:off x="5653532" y="4749329"/>
                <a:ext cx="128880" cy="1465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23F37722-ABB8-45A6-88F7-7B8DF366FDF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635892" y="4731689"/>
                  <a:ext cx="1645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0CFDF0C5-F87A-4D18-AEC5-F361332DBD72}"/>
                    </a:ext>
                  </a:extLst>
                </p14:cNvPr>
                <p14:cNvContentPartPr/>
                <p14:nvPr/>
              </p14:nvContentPartPr>
              <p14:xfrm>
                <a:off x="5722292" y="4839689"/>
                <a:ext cx="426960" cy="16380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0CFDF0C5-F87A-4D18-AEC5-F361332DBD7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5704292" y="4821689"/>
                  <a:ext cx="4626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5951788-552D-4503-8C93-E890C0289568}"/>
                    </a:ext>
                  </a:extLst>
                </p14:cNvPr>
                <p14:cNvContentPartPr/>
                <p14:nvPr/>
              </p14:nvContentPartPr>
              <p14:xfrm>
                <a:off x="6211172" y="4679129"/>
                <a:ext cx="390240" cy="3103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5951788-552D-4503-8C93-E890C028956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193532" y="4661129"/>
                  <a:ext cx="42588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B6A0DD81-0C5D-4D29-9EFD-74C31021D4CC}"/>
                    </a:ext>
                  </a:extLst>
                </p14:cNvPr>
                <p14:cNvContentPartPr/>
                <p14:nvPr/>
              </p14:nvContentPartPr>
              <p14:xfrm>
                <a:off x="6637412" y="4792169"/>
                <a:ext cx="301680" cy="1684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B6A0DD81-0C5D-4D29-9EFD-74C31021D4CC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6619412" y="4774529"/>
                  <a:ext cx="33732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743B2894-A568-469D-AAA4-D4E95A4CAFDD}"/>
                    </a:ext>
                  </a:extLst>
                </p14:cNvPr>
                <p14:cNvContentPartPr/>
                <p14:nvPr/>
              </p14:nvContentPartPr>
              <p14:xfrm>
                <a:off x="6970052" y="4625129"/>
                <a:ext cx="166680" cy="3135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743B2894-A568-469D-AAA4-D4E95A4CAFD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6952412" y="4607489"/>
                  <a:ext cx="20232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703368E2-40D1-439E-BAF3-7A8C460B9403}"/>
                    </a:ext>
                  </a:extLst>
                </p14:cNvPr>
                <p14:cNvContentPartPr/>
                <p14:nvPr/>
              </p14:nvContentPartPr>
              <p14:xfrm>
                <a:off x="7461812" y="4783889"/>
                <a:ext cx="84240" cy="496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703368E2-40D1-439E-BAF3-7A8C460B940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444172" y="4766249"/>
                  <a:ext cx="1198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6CFD447A-2164-43ED-9783-FE7867740BDF}"/>
                    </a:ext>
                  </a:extLst>
                </p14:cNvPr>
                <p14:cNvContentPartPr/>
                <p14:nvPr/>
              </p14:nvContentPartPr>
              <p14:xfrm>
                <a:off x="7478012" y="4678409"/>
                <a:ext cx="325440" cy="1764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6CFD447A-2164-43ED-9783-FE7867740BDF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460372" y="4660769"/>
                  <a:ext cx="3610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D9BC9E0-D7CE-497F-B110-71A4D2EE39D4}"/>
                    </a:ext>
                  </a:extLst>
                </p14:cNvPr>
                <p14:cNvContentPartPr/>
                <p14:nvPr/>
              </p14:nvContentPartPr>
              <p14:xfrm>
                <a:off x="8038892" y="4679849"/>
                <a:ext cx="199440" cy="1224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BD9BC9E0-D7CE-497F-B110-71A4D2EE39D4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021252" y="4661849"/>
                  <a:ext cx="2350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2AA2A50E-C704-4D66-985C-2C44BD0FAD5E}"/>
                    </a:ext>
                  </a:extLst>
                </p14:cNvPr>
                <p14:cNvContentPartPr/>
                <p14:nvPr/>
              </p14:nvContentPartPr>
              <p14:xfrm>
                <a:off x="8512652" y="4620449"/>
                <a:ext cx="232560" cy="2019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2AA2A50E-C704-4D66-985C-2C44BD0FAD5E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494652" y="4602449"/>
                  <a:ext cx="26820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B8CAC1BF-6831-4471-88BB-2FD519656F4A}"/>
                    </a:ext>
                  </a:extLst>
                </p14:cNvPr>
                <p14:cNvContentPartPr/>
                <p14:nvPr/>
              </p14:nvContentPartPr>
              <p14:xfrm>
                <a:off x="9179732" y="4832129"/>
                <a:ext cx="21960" cy="1429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B8CAC1BF-6831-4471-88BB-2FD519656F4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9162092" y="4814489"/>
                  <a:ext cx="576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A98B31D-8C76-4A7A-8EDA-A78AA1ED169F}"/>
                    </a:ext>
                  </a:extLst>
                </p14:cNvPr>
                <p14:cNvContentPartPr/>
                <p14:nvPr/>
              </p14:nvContentPartPr>
              <p14:xfrm>
                <a:off x="9210692" y="4809449"/>
                <a:ext cx="45360" cy="177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A98B31D-8C76-4A7A-8EDA-A78AA1ED169F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9193052" y="4791809"/>
                  <a:ext cx="810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6EA57201-543D-4D0F-9B14-7C8A764B3C82}"/>
                    </a:ext>
                  </a:extLst>
                </p14:cNvPr>
                <p14:cNvContentPartPr/>
                <p14:nvPr/>
              </p14:nvContentPartPr>
              <p14:xfrm>
                <a:off x="7068332" y="5244689"/>
                <a:ext cx="117720" cy="4464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6EA57201-543D-4D0F-9B14-7C8A764B3C82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050692" y="5227049"/>
                  <a:ext cx="153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8B08DDAF-143B-4647-BF9C-4CA69DBA7149}"/>
                    </a:ext>
                  </a:extLst>
                </p14:cNvPr>
                <p14:cNvContentPartPr/>
                <p14:nvPr/>
              </p14:nvContentPartPr>
              <p14:xfrm>
                <a:off x="7111892" y="5093489"/>
                <a:ext cx="7560" cy="21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8B08DDAF-143B-4647-BF9C-4CA69DBA7149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7094252" y="5075849"/>
                  <a:ext cx="432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F072B7D-3F91-458D-B4E7-AA7E40ABE93A}"/>
                    </a:ext>
                  </a:extLst>
                </p14:cNvPr>
                <p14:cNvContentPartPr/>
                <p14:nvPr/>
              </p14:nvContentPartPr>
              <p14:xfrm>
                <a:off x="7150412" y="5002049"/>
                <a:ext cx="432000" cy="2912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F072B7D-3F91-458D-B4E7-AA7E40ABE93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132412" y="4984049"/>
                  <a:ext cx="46764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30C16AD-64BD-4FFC-A953-D26D2BDCD82A}"/>
                    </a:ext>
                  </a:extLst>
                </p14:cNvPr>
                <p14:cNvContentPartPr/>
                <p14:nvPr/>
              </p14:nvContentPartPr>
              <p14:xfrm>
                <a:off x="7477652" y="5084129"/>
                <a:ext cx="900000" cy="174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30C16AD-64BD-4FFC-A953-D26D2BDCD82A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460012" y="5066129"/>
                  <a:ext cx="9356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A03AAFA-CDE4-404C-9383-96CC544B1AEA}"/>
                    </a:ext>
                  </a:extLst>
                </p14:cNvPr>
                <p14:cNvContentPartPr/>
                <p14:nvPr/>
              </p14:nvContentPartPr>
              <p14:xfrm>
                <a:off x="8417612" y="4894049"/>
                <a:ext cx="268560" cy="36216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A03AAFA-CDE4-404C-9383-96CC544B1AEA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399972" y="4876409"/>
                  <a:ext cx="3042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7A78D03-0462-4D95-926E-77B24E807B2A}"/>
                    </a:ext>
                  </a:extLst>
                </p14:cNvPr>
                <p14:cNvContentPartPr/>
                <p14:nvPr/>
              </p14:nvContentPartPr>
              <p14:xfrm>
                <a:off x="8595092" y="5065769"/>
                <a:ext cx="333000" cy="111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7A78D03-0462-4D95-926E-77B24E807B2A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8577092" y="5047769"/>
                  <a:ext cx="3686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040A6421-9015-4E5B-A27F-440811FB9100}"/>
                    </a:ext>
                  </a:extLst>
                </p14:cNvPr>
                <p14:cNvContentPartPr/>
                <p14:nvPr/>
              </p14:nvContentPartPr>
              <p14:xfrm>
                <a:off x="8877332" y="4966769"/>
                <a:ext cx="388440" cy="23184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040A6421-9015-4E5B-A27F-440811FB9100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859692" y="4949129"/>
                  <a:ext cx="4240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6D787E4-6907-4EF3-9EE4-9ED925D59FFF}"/>
                    </a:ext>
                  </a:extLst>
                </p14:cNvPr>
                <p14:cNvContentPartPr/>
                <p14:nvPr/>
              </p14:nvContentPartPr>
              <p14:xfrm>
                <a:off x="9465572" y="5172689"/>
                <a:ext cx="1800" cy="57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6D787E4-6907-4EF3-9EE4-9ED925D59FFF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447572" y="5155049"/>
                  <a:ext cx="374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A1E9ED4-5FFA-4B0D-ACE4-41936C84009B}"/>
                    </a:ext>
                  </a:extLst>
                </p14:cNvPr>
                <p14:cNvContentPartPr/>
                <p14:nvPr/>
              </p14:nvContentPartPr>
              <p14:xfrm>
                <a:off x="5270492" y="5372129"/>
                <a:ext cx="192240" cy="2127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A1E9ED4-5FFA-4B0D-ACE4-41936C84009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252852" y="5354129"/>
                  <a:ext cx="22788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656402CC-384B-4F9E-83FE-9ADF6CBBDCE4}"/>
                    </a:ext>
                  </a:extLst>
                </p14:cNvPr>
                <p14:cNvContentPartPr/>
                <p14:nvPr/>
              </p14:nvContentPartPr>
              <p14:xfrm>
                <a:off x="5440412" y="5288249"/>
                <a:ext cx="426600" cy="3211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656402CC-384B-4F9E-83FE-9ADF6CBBDCE4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422412" y="5270249"/>
                  <a:ext cx="46224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9C8D4FBD-8F31-44BE-A3EF-83B448072971}"/>
                    </a:ext>
                  </a:extLst>
                </p14:cNvPr>
                <p14:cNvContentPartPr/>
                <p14:nvPr/>
              </p14:nvContentPartPr>
              <p14:xfrm>
                <a:off x="5805452" y="5392649"/>
                <a:ext cx="512640" cy="1868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9C8D4FBD-8F31-44BE-A3EF-83B448072971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5787452" y="5375009"/>
                  <a:ext cx="54828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1E0057C9-7226-4DA0-A5A7-D8312F47B9C7}"/>
                    </a:ext>
                  </a:extLst>
                </p14:cNvPr>
                <p14:cNvContentPartPr/>
                <p14:nvPr/>
              </p14:nvContentPartPr>
              <p14:xfrm>
                <a:off x="6268412" y="5385449"/>
                <a:ext cx="607680" cy="2498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1E0057C9-7226-4DA0-A5A7-D8312F47B9C7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250772" y="5367449"/>
                  <a:ext cx="64332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D72B42FF-405B-45E7-96E7-12FE1CB31566}"/>
                    </a:ext>
                  </a:extLst>
                </p14:cNvPr>
                <p14:cNvContentPartPr/>
                <p14:nvPr/>
              </p14:nvContentPartPr>
              <p14:xfrm>
                <a:off x="261092" y="5462129"/>
                <a:ext cx="222840" cy="351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D72B42FF-405B-45E7-96E7-12FE1CB31566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243092" y="5444489"/>
                  <a:ext cx="25848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528C27B-B426-4C01-8C0F-E83558DD331F}"/>
                    </a:ext>
                  </a:extLst>
                </p14:cNvPr>
                <p14:cNvContentPartPr/>
                <p14:nvPr/>
              </p14:nvContentPartPr>
              <p14:xfrm>
                <a:off x="220412" y="5632049"/>
                <a:ext cx="231480" cy="2037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528C27B-B426-4C01-8C0F-E83558DD331F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202772" y="5614409"/>
                  <a:ext cx="26712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EF2AEB1-C438-402A-A6BC-26F326A5006F}"/>
                    </a:ext>
                  </a:extLst>
                </p14:cNvPr>
                <p14:cNvContentPartPr/>
                <p14:nvPr/>
              </p14:nvContentPartPr>
              <p14:xfrm>
                <a:off x="466652" y="5594969"/>
                <a:ext cx="298080" cy="1443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EF2AEB1-C438-402A-A6BC-26F326A5006F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449012" y="5577329"/>
                  <a:ext cx="3337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9EF717C4-CEE3-4558-9582-CE1E1D509B76}"/>
                    </a:ext>
                  </a:extLst>
                </p14:cNvPr>
                <p14:cNvContentPartPr/>
                <p14:nvPr/>
              </p14:nvContentPartPr>
              <p14:xfrm>
                <a:off x="794612" y="5337209"/>
                <a:ext cx="939600" cy="4024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9EF717C4-CEE3-4558-9582-CE1E1D509B76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76612" y="5319209"/>
                  <a:ext cx="97524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55CD0F08-EE04-4C00-B4BE-EEECF25A500A}"/>
                    </a:ext>
                  </a:extLst>
                </p14:cNvPr>
                <p14:cNvContentPartPr/>
                <p14:nvPr/>
              </p14:nvContentPartPr>
              <p14:xfrm>
                <a:off x="1622252" y="5522609"/>
                <a:ext cx="98640" cy="1155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55CD0F08-EE04-4C00-B4BE-EEECF25A500A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604612" y="5504609"/>
                  <a:ext cx="1342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DC133B73-D929-4FC6-A05A-2FCCAFDF593E}"/>
                    </a:ext>
                  </a:extLst>
                </p14:cNvPr>
                <p14:cNvContentPartPr/>
                <p14:nvPr/>
              </p14:nvContentPartPr>
              <p14:xfrm>
                <a:off x="1611092" y="5387969"/>
                <a:ext cx="539640" cy="2484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DC133B73-D929-4FC6-A05A-2FCCAFDF593E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593452" y="5369969"/>
                  <a:ext cx="57528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A873D2B2-7D78-4119-8A00-68E8DF094781}"/>
                    </a:ext>
                  </a:extLst>
                </p14:cNvPr>
                <p14:cNvContentPartPr/>
                <p14:nvPr/>
              </p14:nvContentPartPr>
              <p14:xfrm>
                <a:off x="2563652" y="5406329"/>
                <a:ext cx="572040" cy="1990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A873D2B2-7D78-4119-8A00-68E8DF094781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2546012" y="5388689"/>
                  <a:ext cx="60768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5A48CED2-F46D-4451-A6EB-ED128F36F298}"/>
                    </a:ext>
                  </a:extLst>
                </p14:cNvPr>
                <p14:cNvContentPartPr/>
                <p14:nvPr/>
              </p14:nvContentPartPr>
              <p14:xfrm>
                <a:off x="3171692" y="5431529"/>
                <a:ext cx="237240" cy="1738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5A48CED2-F46D-4451-A6EB-ED128F36F298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3154052" y="5413529"/>
                  <a:ext cx="27288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EBC16D28-0C2A-4D5A-9CEA-C17E58D70F64}"/>
                    </a:ext>
                  </a:extLst>
                </p14:cNvPr>
                <p14:cNvContentPartPr/>
                <p14:nvPr/>
              </p14:nvContentPartPr>
              <p14:xfrm>
                <a:off x="3651572" y="5395889"/>
                <a:ext cx="300960" cy="1976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EBC16D28-0C2A-4D5A-9CEA-C17E58D70F64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3633572" y="5378249"/>
                  <a:ext cx="3366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20D1AC2F-01FB-42FF-B36D-607D9A4E876A}"/>
                    </a:ext>
                  </a:extLst>
                </p14:cNvPr>
                <p14:cNvContentPartPr/>
                <p14:nvPr/>
              </p14:nvContentPartPr>
              <p14:xfrm>
                <a:off x="4012292" y="5253329"/>
                <a:ext cx="252720" cy="3423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20D1AC2F-01FB-42FF-B36D-607D9A4E876A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3994652" y="5235329"/>
                  <a:ext cx="28836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31BFE2CE-AF62-4CC4-8B03-8468937957CB}"/>
                    </a:ext>
                  </a:extLst>
                </p14:cNvPr>
                <p14:cNvContentPartPr/>
                <p14:nvPr/>
              </p14:nvContentPartPr>
              <p14:xfrm>
                <a:off x="4164572" y="5400209"/>
                <a:ext cx="271440" cy="1285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31BFE2CE-AF62-4CC4-8B03-8468937957CB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4146932" y="5382209"/>
                  <a:ext cx="3070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5AE425EC-3B35-4469-95E0-3D2D3F07E394}"/>
                    </a:ext>
                  </a:extLst>
                </p14:cNvPr>
                <p14:cNvContentPartPr/>
                <p14:nvPr/>
              </p14:nvContentPartPr>
              <p14:xfrm>
                <a:off x="4389932" y="5327849"/>
                <a:ext cx="437040" cy="2145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5AE425EC-3B35-4469-95E0-3D2D3F07E394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4372292" y="5310209"/>
                  <a:ext cx="47268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844F85F9-FD6F-412A-848E-4E61A3F337F5}"/>
                    </a:ext>
                  </a:extLst>
                </p14:cNvPr>
                <p14:cNvContentPartPr/>
                <p14:nvPr/>
              </p14:nvContentPartPr>
              <p14:xfrm>
                <a:off x="5018492" y="5380049"/>
                <a:ext cx="43200" cy="1990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844F85F9-FD6F-412A-848E-4E61A3F337F5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000852" y="5362049"/>
                  <a:ext cx="7884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4EE7533D-FF5D-4023-8763-3FC3520392D5}"/>
                    </a:ext>
                  </a:extLst>
                </p14:cNvPr>
                <p14:cNvContentPartPr/>
                <p14:nvPr/>
              </p14:nvContentPartPr>
              <p14:xfrm>
                <a:off x="305732" y="5894849"/>
                <a:ext cx="674280" cy="5742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4EE7533D-FF5D-4023-8763-3FC3520392D5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287732" y="5877209"/>
                  <a:ext cx="709920" cy="60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66F7C6BE-BC37-4B2C-B73D-A48074CF8EBC}"/>
                    </a:ext>
                  </a:extLst>
                </p14:cNvPr>
                <p14:cNvContentPartPr/>
                <p14:nvPr/>
              </p14:nvContentPartPr>
              <p14:xfrm>
                <a:off x="1258652" y="6166649"/>
                <a:ext cx="58320" cy="1270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66F7C6BE-BC37-4B2C-B73D-A48074CF8EBC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241012" y="6149009"/>
                  <a:ext cx="93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BCB94CA-5BBA-41E2-BD26-4C89B76F9081}"/>
                    </a:ext>
                  </a:extLst>
                </p14:cNvPr>
                <p14:cNvContentPartPr/>
                <p14:nvPr/>
              </p14:nvContentPartPr>
              <p14:xfrm>
                <a:off x="1265852" y="5749049"/>
                <a:ext cx="2174400" cy="65088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BCB94CA-5BBA-41E2-BD26-4C89B76F908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248212" y="5731049"/>
                  <a:ext cx="2210040" cy="68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832D3DD8-A9EA-46FE-B219-AC6DFCD1ADD7}"/>
                    </a:ext>
                  </a:extLst>
                </p14:cNvPr>
                <p14:cNvContentPartPr/>
                <p14:nvPr/>
              </p14:nvContentPartPr>
              <p14:xfrm>
                <a:off x="3315692" y="5989529"/>
                <a:ext cx="340920" cy="143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832D3DD8-A9EA-46FE-B219-AC6DFCD1ADD7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3298052" y="5971889"/>
                  <a:ext cx="3765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799E6E80-FF0A-4A42-BDF9-E98AB02571A5}"/>
                    </a:ext>
                  </a:extLst>
                </p14:cNvPr>
                <p14:cNvContentPartPr/>
                <p14:nvPr/>
              </p14:nvContentPartPr>
              <p14:xfrm>
                <a:off x="3594692" y="5893409"/>
                <a:ext cx="531720" cy="2768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799E6E80-FF0A-4A42-BDF9-E98AB02571A5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576692" y="5875769"/>
                  <a:ext cx="5673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3E27D0A1-0D0D-471F-BDEB-10549B2DD9C1}"/>
                    </a:ext>
                  </a:extLst>
                </p14:cNvPr>
                <p14:cNvContentPartPr/>
                <p14:nvPr/>
              </p14:nvContentPartPr>
              <p14:xfrm>
                <a:off x="4412252" y="5978009"/>
                <a:ext cx="126720" cy="1346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3E27D0A1-0D0D-471F-BDEB-10549B2DD9C1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4394612" y="5960009"/>
                  <a:ext cx="1623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3F39E78F-FD9F-4A8C-9879-A1E8B13641E8}"/>
                    </a:ext>
                  </a:extLst>
                </p14:cNvPr>
                <p14:cNvContentPartPr/>
                <p14:nvPr/>
              </p14:nvContentPartPr>
              <p14:xfrm>
                <a:off x="4511972" y="5829689"/>
                <a:ext cx="102600" cy="44172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3F39E78F-FD9F-4A8C-9879-A1E8B13641E8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4493972" y="5811689"/>
                  <a:ext cx="13824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CA1122AC-F863-47AC-BB85-31C86014CE77}"/>
                    </a:ext>
                  </a:extLst>
                </p14:cNvPr>
                <p14:cNvContentPartPr/>
                <p14:nvPr/>
              </p14:nvContentPartPr>
              <p14:xfrm>
                <a:off x="4904372" y="5818889"/>
                <a:ext cx="110520" cy="3085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CA1122AC-F863-47AC-BB85-31C86014CE77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4886372" y="5800889"/>
                  <a:ext cx="14616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3A4BA73-B805-4AAB-85E3-4FE7FC204D1C}"/>
                    </a:ext>
                  </a:extLst>
                </p14:cNvPr>
                <p14:cNvContentPartPr/>
                <p14:nvPr/>
              </p14:nvContentPartPr>
              <p14:xfrm>
                <a:off x="4917692" y="5858489"/>
                <a:ext cx="439200" cy="2642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3A4BA73-B805-4AAB-85E3-4FE7FC204D1C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4899692" y="5840849"/>
                  <a:ext cx="4748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543ABB43-94B0-4105-AC56-EA55557B381E}"/>
                    </a:ext>
                  </a:extLst>
                </p14:cNvPr>
                <p14:cNvContentPartPr/>
                <p14:nvPr/>
              </p14:nvContentPartPr>
              <p14:xfrm>
                <a:off x="5576852" y="5822129"/>
                <a:ext cx="276120" cy="45000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543ABB43-94B0-4105-AC56-EA55557B381E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559212" y="5804489"/>
                  <a:ext cx="311760" cy="48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B813A30-C32F-4F51-BF7F-26CE7D3861E4}"/>
                    </a:ext>
                  </a:extLst>
                </p14:cNvPr>
                <p14:cNvContentPartPr/>
                <p14:nvPr/>
              </p14:nvContentPartPr>
              <p14:xfrm>
                <a:off x="5779172" y="5772089"/>
                <a:ext cx="736560" cy="342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B813A30-C32F-4F51-BF7F-26CE7D3861E4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761532" y="5754089"/>
                  <a:ext cx="77220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BB74CA91-BF12-40BA-8B4C-0071E10EF2DD}"/>
                    </a:ext>
                  </a:extLst>
                </p14:cNvPr>
                <p14:cNvContentPartPr/>
                <p14:nvPr/>
              </p14:nvContentPartPr>
              <p14:xfrm>
                <a:off x="320852" y="6496769"/>
                <a:ext cx="291240" cy="3600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BB74CA91-BF12-40BA-8B4C-0071E10EF2DD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302852" y="6479129"/>
                  <a:ext cx="32688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985DF82-8119-4266-B03C-E3AC381D9D89}"/>
                    </a:ext>
                  </a:extLst>
                </p14:cNvPr>
                <p14:cNvContentPartPr/>
                <p14:nvPr/>
              </p14:nvContentPartPr>
              <p14:xfrm>
                <a:off x="533972" y="6461129"/>
                <a:ext cx="615600" cy="33876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1985DF82-8119-4266-B03C-E3AC381D9D8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516332" y="6443489"/>
                  <a:ext cx="65124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7A39F209-EE34-42AE-9D6E-FDB093F17467}"/>
                    </a:ext>
                  </a:extLst>
                </p14:cNvPr>
                <p14:cNvContentPartPr/>
                <p14:nvPr/>
              </p14:nvContentPartPr>
              <p14:xfrm>
                <a:off x="1054892" y="6582089"/>
                <a:ext cx="327600" cy="1980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7A39F209-EE34-42AE-9D6E-FDB093F17467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036892" y="6564089"/>
                  <a:ext cx="3632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0E56D5CC-1B85-4DDF-B88E-8AD04B7BF3D3}"/>
                    </a:ext>
                  </a:extLst>
                </p14:cNvPr>
                <p14:cNvContentPartPr/>
                <p14:nvPr/>
              </p14:nvContentPartPr>
              <p14:xfrm>
                <a:off x="1612532" y="6409649"/>
                <a:ext cx="262440" cy="4215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0E56D5CC-1B85-4DDF-B88E-8AD04B7BF3D3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594532" y="6391649"/>
                  <a:ext cx="298080" cy="45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38F325D3-3CCE-4BFF-A2E1-A000154B99C4}"/>
                    </a:ext>
                  </a:extLst>
                </p14:cNvPr>
                <p14:cNvContentPartPr/>
                <p14:nvPr/>
              </p14:nvContentPartPr>
              <p14:xfrm>
                <a:off x="1988012" y="6422249"/>
                <a:ext cx="244440" cy="3567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38F325D3-3CCE-4BFF-A2E1-A000154B99C4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970012" y="6404249"/>
                  <a:ext cx="28008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D6D8657D-D6C8-463C-878C-28062EEACE9A}"/>
                    </a:ext>
                  </a:extLst>
                </p14:cNvPr>
                <p14:cNvContentPartPr/>
                <p14:nvPr/>
              </p14:nvContentPartPr>
              <p14:xfrm>
                <a:off x="2433332" y="6366089"/>
                <a:ext cx="278280" cy="329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D6D8657D-D6C8-463C-878C-28062EEACE9A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415332" y="6348089"/>
                  <a:ext cx="31392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507CAD2-89C7-4371-8C01-496017B27101}"/>
                    </a:ext>
                  </a:extLst>
                </p14:cNvPr>
                <p14:cNvContentPartPr/>
                <p14:nvPr/>
              </p14:nvContentPartPr>
              <p14:xfrm>
                <a:off x="2807012" y="6605489"/>
                <a:ext cx="329040" cy="1494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507CAD2-89C7-4371-8C01-496017B27101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789012" y="6587849"/>
                  <a:ext cx="3646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66C70B88-C76D-4E99-87CD-42827BDB00A7}"/>
                    </a:ext>
                  </a:extLst>
                </p14:cNvPr>
                <p14:cNvContentPartPr/>
                <p14:nvPr/>
              </p14:nvContentPartPr>
              <p14:xfrm>
                <a:off x="3355292" y="6560849"/>
                <a:ext cx="188280" cy="147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66C70B88-C76D-4E99-87CD-42827BDB00A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337652" y="6542849"/>
                  <a:ext cx="2239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29C1CF9D-A482-4843-AAD4-F5EA7A02EB1B}"/>
                    </a:ext>
                  </a:extLst>
                </p14:cNvPr>
                <p14:cNvContentPartPr/>
                <p14:nvPr/>
              </p14:nvContentPartPr>
              <p14:xfrm>
                <a:off x="3600812" y="6389129"/>
                <a:ext cx="177120" cy="4690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29C1CF9D-A482-4843-AAD4-F5EA7A02EB1B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3583172" y="6371129"/>
                  <a:ext cx="212760" cy="50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65ECA881-0C81-4F79-B715-D3D38A590D9F}"/>
                    </a:ext>
                  </a:extLst>
                </p14:cNvPr>
                <p14:cNvContentPartPr/>
                <p14:nvPr/>
              </p14:nvContentPartPr>
              <p14:xfrm flipH="1">
                <a:off x="7044121" y="6066929"/>
                <a:ext cx="66052" cy="156873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65ECA881-0C81-4F79-B715-D3D38A590D9F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 flipH="1">
                  <a:off x="7024579" y="6048671"/>
                  <a:ext cx="104745" cy="1937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78E3A0CD-B573-4C00-AD53-5F9C52C96F8E}"/>
                    </a:ext>
                  </a:extLst>
                </p14:cNvPr>
                <p14:cNvContentPartPr/>
                <p14:nvPr/>
              </p14:nvContentPartPr>
              <p14:xfrm flipH="1">
                <a:off x="7997741" y="6256827"/>
                <a:ext cx="276591" cy="251822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78E3A0CD-B573-4C00-AD53-5F9C52C96F8E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 flipH="1">
                  <a:off x="7979496" y="6239073"/>
                  <a:ext cx="312716" cy="2876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BF7236F8-DF8B-428F-B51F-2688F93509BD}"/>
                    </a:ext>
                  </a:extLst>
                </p14:cNvPr>
                <p14:cNvContentPartPr/>
                <p14:nvPr/>
              </p14:nvContentPartPr>
              <p14:xfrm flipH="1">
                <a:off x="7671611" y="6211417"/>
                <a:ext cx="57795" cy="111462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BF7236F8-DF8B-428F-B51F-2688F93509BD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 flipH="1">
                  <a:off x="7652086" y="6192903"/>
                  <a:ext cx="96455" cy="1488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8387CBA-44AD-4FCB-8DFA-BA188D9F0AEB}"/>
                    </a:ext>
                  </a:extLst>
                </p14:cNvPr>
                <p14:cNvContentPartPr/>
                <p14:nvPr/>
              </p14:nvContentPartPr>
              <p14:xfrm>
                <a:off x="8756012" y="5958209"/>
                <a:ext cx="4320" cy="75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68387CBA-44AD-4FCB-8DFA-BA188D9F0AEB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738372" y="5940209"/>
                  <a:ext cx="39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2181E21D-342E-4AD1-BB14-CA9051AC2D12}"/>
                    </a:ext>
                  </a:extLst>
                </p14:cNvPr>
                <p14:cNvContentPartPr/>
                <p14:nvPr/>
              </p14:nvContentPartPr>
              <p14:xfrm>
                <a:off x="8362172" y="6103289"/>
                <a:ext cx="38520" cy="43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2181E21D-342E-4AD1-BB14-CA9051AC2D1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344172" y="6085649"/>
                  <a:ext cx="741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5709A2B4-A311-47E5-9201-62B03065059E}"/>
                    </a:ext>
                  </a:extLst>
                </p14:cNvPr>
                <p14:cNvContentPartPr/>
                <p14:nvPr/>
              </p14:nvContentPartPr>
              <p14:xfrm>
                <a:off x="8327252" y="6117329"/>
                <a:ext cx="4320" cy="75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5709A2B4-A311-47E5-9201-62B03065059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8309252" y="6099329"/>
                  <a:ext cx="39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BC800A52-F425-480A-BFC0-91F0C234B8F2}"/>
                    </a:ext>
                  </a:extLst>
                </p14:cNvPr>
                <p14:cNvContentPartPr/>
                <p14:nvPr/>
              </p14:nvContentPartPr>
              <p14:xfrm>
                <a:off x="8349572" y="6035249"/>
                <a:ext cx="10800" cy="334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BC800A52-F425-480A-BFC0-91F0C234B8F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8331572" y="6017609"/>
                  <a:ext cx="464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71328CD-8C60-4891-A9B4-1F560395FDD1}"/>
                    </a:ext>
                  </a:extLst>
                </p14:cNvPr>
                <p14:cNvContentPartPr/>
                <p14:nvPr/>
              </p14:nvContentPartPr>
              <p14:xfrm>
                <a:off x="347852" y="6785489"/>
                <a:ext cx="1948680" cy="3934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71328CD-8C60-4891-A9B4-1F560395FDD1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29852" y="6767489"/>
                  <a:ext cx="198432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699FA52E-D6A4-4055-9B3D-16C1E8D71C38}"/>
                    </a:ext>
                  </a:extLst>
                </p14:cNvPr>
                <p14:cNvContentPartPr/>
                <p14:nvPr/>
              </p14:nvContentPartPr>
              <p14:xfrm>
                <a:off x="2203652" y="6964409"/>
                <a:ext cx="152640" cy="216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699FA52E-D6A4-4055-9B3D-16C1E8D71C38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186012" y="6946769"/>
                  <a:ext cx="1882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CA4B02F7-5D98-46AB-A656-BB666DC386AD}"/>
                    </a:ext>
                  </a:extLst>
                </p14:cNvPr>
                <p14:cNvContentPartPr/>
                <p14:nvPr/>
              </p14:nvContentPartPr>
              <p14:xfrm>
                <a:off x="2542772" y="6814289"/>
                <a:ext cx="285120" cy="3913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CA4B02F7-5D98-46AB-A656-BB666DC386A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524772" y="6796649"/>
                  <a:ext cx="32076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9C0DF3B9-18B4-43CD-833D-624C47775616}"/>
                    </a:ext>
                  </a:extLst>
                </p14:cNvPr>
                <p14:cNvContentPartPr/>
                <p14:nvPr/>
              </p14:nvContentPartPr>
              <p14:xfrm>
                <a:off x="2976572" y="6857489"/>
                <a:ext cx="367200" cy="1702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9C0DF3B9-18B4-43CD-833D-624C4777561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958932" y="6839849"/>
                  <a:ext cx="4028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DA804E9D-71F5-4001-B0BB-0FDDD6A49671}"/>
                    </a:ext>
                  </a:extLst>
                </p14:cNvPr>
                <p14:cNvContentPartPr/>
                <p14:nvPr/>
              </p14:nvContentPartPr>
              <p14:xfrm>
                <a:off x="3374372" y="6700889"/>
                <a:ext cx="729000" cy="3394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DA804E9D-71F5-4001-B0BB-0FDDD6A4967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356732" y="6683249"/>
                  <a:ext cx="7646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23EE93D-DE7E-4507-8B67-F6872DCC6AE3}"/>
                    </a:ext>
                  </a:extLst>
                </p14:cNvPr>
                <p14:cNvContentPartPr/>
                <p14:nvPr/>
              </p14:nvContentPartPr>
              <p14:xfrm>
                <a:off x="4087532" y="6806369"/>
                <a:ext cx="299160" cy="1648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23EE93D-DE7E-4507-8B67-F6872DCC6AE3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069532" y="6788729"/>
                  <a:ext cx="33480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2BD13991-2572-44EE-A98B-55111A28362E}"/>
                    </a:ext>
                  </a:extLst>
                </p14:cNvPr>
                <p14:cNvContentPartPr/>
                <p14:nvPr/>
              </p14:nvContentPartPr>
              <p14:xfrm>
                <a:off x="4627892" y="6744449"/>
                <a:ext cx="713880" cy="2142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2BD13991-2572-44EE-A98B-55111A28362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609892" y="6726809"/>
                  <a:ext cx="7495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C2395A3-3D11-4882-AFC2-A050169B0899}"/>
                    </a:ext>
                  </a:extLst>
                </p14:cNvPr>
                <p14:cNvContentPartPr/>
                <p14:nvPr/>
              </p14:nvContentPartPr>
              <p14:xfrm>
                <a:off x="5479292" y="6596849"/>
                <a:ext cx="503280" cy="36396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C2395A3-3D11-4882-AFC2-A050169B089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461292" y="6579209"/>
                  <a:ext cx="5389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91733C0C-ACBD-4C61-9DEF-B25871FC16D8}"/>
                    </a:ext>
                  </a:extLst>
                </p14:cNvPr>
                <p14:cNvContentPartPr/>
                <p14:nvPr/>
              </p14:nvContentPartPr>
              <p14:xfrm>
                <a:off x="5887892" y="6839849"/>
                <a:ext cx="185760" cy="1152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91733C0C-ACBD-4C61-9DEF-B25871FC16D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869892" y="6822209"/>
                  <a:ext cx="2214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83808DAB-23EE-4EEC-B2FE-C8721456F5E9}"/>
                    </a:ext>
                  </a:extLst>
                </p14:cNvPr>
                <p14:cNvContentPartPr/>
                <p14:nvPr/>
              </p14:nvContentPartPr>
              <p14:xfrm>
                <a:off x="6040172" y="6731129"/>
                <a:ext cx="302760" cy="2214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83808DAB-23EE-4EEC-B2FE-C8721456F5E9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022172" y="6713129"/>
                  <a:ext cx="33840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E6FB375A-8FCB-4BD6-9735-6161562BD5A3}"/>
                    </a:ext>
                  </a:extLst>
                </p14:cNvPr>
                <p14:cNvContentPartPr/>
                <p14:nvPr/>
              </p14:nvContentPartPr>
              <p14:xfrm>
                <a:off x="6603212" y="6653369"/>
                <a:ext cx="909720" cy="3895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E6FB375A-8FCB-4BD6-9735-6161562BD5A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585572" y="6635729"/>
                  <a:ext cx="94536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D7B9D854-4306-4615-8EA6-E5822939BCC8}"/>
                    </a:ext>
                  </a:extLst>
                </p14:cNvPr>
                <p14:cNvContentPartPr/>
                <p14:nvPr/>
              </p14:nvContentPartPr>
              <p14:xfrm>
                <a:off x="7451732" y="6680369"/>
                <a:ext cx="513360" cy="3315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D7B9D854-4306-4615-8EA6-E5822939BCC8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434092" y="6662729"/>
                  <a:ext cx="54900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AAC159CC-F193-4962-9550-90D7F3770037}"/>
                    </a:ext>
                  </a:extLst>
                </p14:cNvPr>
                <p14:cNvContentPartPr/>
                <p14:nvPr/>
              </p14:nvContentPartPr>
              <p14:xfrm>
                <a:off x="8254172" y="6649049"/>
                <a:ext cx="311760" cy="3056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AAC159CC-F193-4962-9550-90D7F377003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236172" y="6631049"/>
                  <a:ext cx="34740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D48750DE-D8B2-4DAD-83C1-5633237F0196}"/>
                    </a:ext>
                  </a:extLst>
                </p14:cNvPr>
                <p14:cNvContentPartPr/>
                <p14:nvPr/>
              </p14:nvContentPartPr>
              <p14:xfrm>
                <a:off x="8500772" y="6798809"/>
                <a:ext cx="124560" cy="43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D48750DE-D8B2-4DAD-83C1-5633237F019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482772" y="6781169"/>
                  <a:ext cx="1602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15BE7BB8-2D9B-4C80-84E4-D800EFC7C8B8}"/>
                    </a:ext>
                  </a:extLst>
                </p14:cNvPr>
                <p14:cNvContentPartPr/>
                <p14:nvPr/>
              </p14:nvContentPartPr>
              <p14:xfrm>
                <a:off x="8851052" y="6650129"/>
                <a:ext cx="698760" cy="2761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15BE7BB8-2D9B-4C80-84E4-D800EFC7C8B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833412" y="6632129"/>
                  <a:ext cx="7344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ED1FF6F9-1080-4895-9F31-4CF1CF70D640}"/>
                    </a:ext>
                  </a:extLst>
                </p14:cNvPr>
                <p14:cNvContentPartPr/>
                <p14:nvPr/>
              </p14:nvContentPartPr>
              <p14:xfrm>
                <a:off x="328052" y="7388129"/>
                <a:ext cx="59760" cy="1173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ED1FF6F9-1080-4895-9F31-4CF1CF70D64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10412" y="7370489"/>
                  <a:ext cx="954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16EB7142-5C6E-4CEB-B3AD-05233AAE9A53}"/>
                    </a:ext>
                  </a:extLst>
                </p14:cNvPr>
                <p14:cNvContentPartPr/>
                <p14:nvPr/>
              </p14:nvContentPartPr>
              <p14:xfrm>
                <a:off x="323012" y="7244849"/>
                <a:ext cx="507240" cy="3063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16EB7142-5C6E-4CEB-B3AD-05233AAE9A5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05372" y="7227209"/>
                  <a:ext cx="54288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A3CC574D-534F-46FB-AD75-9E328AD2DF02}"/>
                    </a:ext>
                  </a:extLst>
                </p14:cNvPr>
                <p14:cNvContentPartPr/>
                <p14:nvPr/>
              </p14:nvContentPartPr>
              <p14:xfrm>
                <a:off x="694892" y="7320089"/>
                <a:ext cx="882360" cy="1918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A3CC574D-534F-46FB-AD75-9E328AD2DF0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76892" y="7302089"/>
                  <a:ext cx="9180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6DB52382-05D0-459F-B038-399D4196C020}"/>
                    </a:ext>
                  </a:extLst>
                </p14:cNvPr>
                <p14:cNvContentPartPr/>
                <p14:nvPr/>
              </p14:nvContentPartPr>
              <p14:xfrm>
                <a:off x="1680572" y="7150529"/>
                <a:ext cx="227160" cy="3574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6DB52382-05D0-459F-B038-399D4196C020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662572" y="7132889"/>
                  <a:ext cx="26280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6B7E67C8-A943-4A94-88CA-FE23A6992463}"/>
                    </a:ext>
                  </a:extLst>
                </p14:cNvPr>
                <p14:cNvContentPartPr/>
                <p14:nvPr/>
              </p14:nvContentPartPr>
              <p14:xfrm>
                <a:off x="1867772" y="7362569"/>
                <a:ext cx="235440" cy="1069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6B7E67C8-A943-4A94-88CA-FE23A699246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850132" y="7344929"/>
                  <a:ext cx="2710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6851F950-A0BE-4A94-A759-62B47E1E7279}"/>
                    </a:ext>
                  </a:extLst>
                </p14:cNvPr>
                <p14:cNvContentPartPr/>
                <p14:nvPr/>
              </p14:nvContentPartPr>
              <p14:xfrm>
                <a:off x="2071532" y="7243049"/>
                <a:ext cx="367560" cy="2520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6851F950-A0BE-4A94-A759-62B47E1E727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053532" y="7225409"/>
                  <a:ext cx="40320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B772046-1DA8-4767-9D04-A377A35D3A4C}"/>
                    </a:ext>
                  </a:extLst>
                </p14:cNvPr>
                <p14:cNvContentPartPr/>
                <p14:nvPr/>
              </p14:nvContentPartPr>
              <p14:xfrm>
                <a:off x="2763452" y="7229729"/>
                <a:ext cx="1343520" cy="30492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B772046-1DA8-4767-9D04-A377A35D3A4C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45452" y="7212089"/>
                  <a:ext cx="137916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E2153CC9-2A79-4190-A1A1-39088C977F51}"/>
                    </a:ext>
                  </a:extLst>
                </p14:cNvPr>
                <p14:cNvContentPartPr/>
                <p14:nvPr/>
              </p14:nvContentPartPr>
              <p14:xfrm>
                <a:off x="4001492" y="7158089"/>
                <a:ext cx="36000" cy="709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E2153CC9-2A79-4190-A1A1-39088C977F5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3983852" y="7140089"/>
                  <a:ext cx="71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5F85240F-58B6-4DD8-AC43-6FE12C904C15}"/>
                    </a:ext>
                  </a:extLst>
                </p14:cNvPr>
                <p14:cNvContentPartPr/>
                <p14:nvPr/>
              </p14:nvContentPartPr>
              <p14:xfrm>
                <a:off x="4036412" y="7152689"/>
                <a:ext cx="451440" cy="2145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5F85240F-58B6-4DD8-AC43-6FE12C904C15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018772" y="7135049"/>
                  <a:ext cx="48708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7DE33755-9812-4130-A728-05784C49574F}"/>
                    </a:ext>
                  </a:extLst>
                </p14:cNvPr>
                <p14:cNvContentPartPr/>
                <p14:nvPr/>
              </p14:nvContentPartPr>
              <p14:xfrm>
                <a:off x="4752452" y="7203809"/>
                <a:ext cx="174600" cy="244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7DE33755-9812-4130-A728-05784C49574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734812" y="7185809"/>
                  <a:ext cx="2102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148C1EEE-04A2-4B3D-A015-2735FE07F4DE}"/>
                    </a:ext>
                  </a:extLst>
                </p14:cNvPr>
                <p14:cNvContentPartPr/>
                <p14:nvPr/>
              </p14:nvContentPartPr>
              <p14:xfrm>
                <a:off x="4791692" y="7262129"/>
                <a:ext cx="153360" cy="2412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148C1EEE-04A2-4B3D-A015-2735FE07F4DE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773692" y="7244489"/>
                  <a:ext cx="189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EB3153BC-3066-4DF7-9B01-54C50E4D8582}"/>
                    </a:ext>
                  </a:extLst>
                </p14:cNvPr>
                <p14:cNvContentPartPr/>
                <p14:nvPr/>
              </p14:nvContentPartPr>
              <p14:xfrm>
                <a:off x="4937852" y="7124609"/>
                <a:ext cx="148320" cy="302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EB3153BC-3066-4DF7-9B01-54C50E4D858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920212" y="7106969"/>
                  <a:ext cx="18396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31EC9128-A78C-4FB7-BF11-0192A612AFBB}"/>
                    </a:ext>
                  </a:extLst>
                </p14:cNvPr>
                <p14:cNvContentPartPr/>
                <p14:nvPr/>
              </p14:nvContentPartPr>
              <p14:xfrm>
                <a:off x="5202092" y="7036409"/>
                <a:ext cx="817920" cy="33516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31EC9128-A78C-4FB7-BF11-0192A612AFBB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184092" y="7018409"/>
                  <a:ext cx="85356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ADD31C72-8AF7-4377-9625-E1C4BA245DCB}"/>
                    </a:ext>
                  </a:extLst>
                </p14:cNvPr>
                <p14:cNvContentPartPr/>
                <p14:nvPr/>
              </p14:nvContentPartPr>
              <p14:xfrm>
                <a:off x="5935412" y="7223609"/>
                <a:ext cx="178560" cy="626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ADD31C72-8AF7-4377-9625-E1C4BA245DCB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917412" y="7205969"/>
                  <a:ext cx="2142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B3209190-8E65-42D1-81DB-1AF38F5A4230}"/>
                    </a:ext>
                  </a:extLst>
                </p14:cNvPr>
                <p14:cNvContentPartPr/>
                <p14:nvPr/>
              </p14:nvContentPartPr>
              <p14:xfrm>
                <a:off x="6081932" y="6983129"/>
                <a:ext cx="466200" cy="3772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B3209190-8E65-42D1-81DB-1AF38F5A4230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064292" y="6965129"/>
                  <a:ext cx="50184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1EBA9C4-4DC6-4CA8-9550-544CB24E9BFB}"/>
                    </a:ext>
                  </a:extLst>
                </p14:cNvPr>
                <p14:cNvContentPartPr/>
                <p14:nvPr/>
              </p14:nvContentPartPr>
              <p14:xfrm>
                <a:off x="6496292" y="7087889"/>
                <a:ext cx="33840" cy="295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1EBA9C4-4DC6-4CA8-9550-544CB24E9BF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478652" y="7070249"/>
                  <a:ext cx="694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23DB5B2C-34D6-4A9F-A55E-61CFC7C3C294}"/>
                    </a:ext>
                  </a:extLst>
                </p14:cNvPr>
                <p14:cNvContentPartPr/>
                <p14:nvPr/>
              </p14:nvContentPartPr>
              <p14:xfrm>
                <a:off x="6594212" y="7076729"/>
                <a:ext cx="198360" cy="17244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23DB5B2C-34D6-4A9F-A55E-61CFC7C3C29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576212" y="7059089"/>
                  <a:ext cx="2340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C0146AD9-4664-4498-95C0-F89F5EA0FEEA}"/>
                    </a:ext>
                  </a:extLst>
                </p14:cNvPr>
                <p14:cNvContentPartPr/>
                <p14:nvPr/>
              </p14:nvContentPartPr>
              <p14:xfrm>
                <a:off x="6797972" y="6993209"/>
                <a:ext cx="113400" cy="2970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C0146AD9-4664-4498-95C0-F89F5EA0FEE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779972" y="6975209"/>
                  <a:ext cx="1490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1498646A-48F2-4125-8600-9FCCD4673C31}"/>
                    </a:ext>
                  </a:extLst>
                </p14:cNvPr>
                <p14:cNvContentPartPr/>
                <p14:nvPr/>
              </p14:nvContentPartPr>
              <p14:xfrm>
                <a:off x="6838652" y="7157009"/>
                <a:ext cx="238320" cy="2311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1498646A-48F2-4125-8600-9FCCD4673C3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821012" y="7139009"/>
                  <a:ext cx="2739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EB42EA7A-137B-4458-BDC1-584AD6DB3FD9}"/>
                    </a:ext>
                  </a:extLst>
                </p14:cNvPr>
                <p14:cNvContentPartPr/>
                <p14:nvPr/>
              </p14:nvContentPartPr>
              <p14:xfrm>
                <a:off x="7249412" y="7022369"/>
                <a:ext cx="225360" cy="33804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EB42EA7A-137B-4458-BDC1-584AD6DB3FD9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231412" y="7004729"/>
                  <a:ext cx="26100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1DD73601-BD0D-4DBF-A1CC-854C8686A144}"/>
                    </a:ext>
                  </a:extLst>
                </p14:cNvPr>
                <p14:cNvContentPartPr/>
                <p14:nvPr/>
              </p14:nvContentPartPr>
              <p14:xfrm>
                <a:off x="7552532" y="6959369"/>
                <a:ext cx="1405080" cy="34632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1DD73601-BD0D-4DBF-A1CC-854C8686A144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534532" y="6941729"/>
                  <a:ext cx="144072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77EEB706-E401-4877-8E7E-C4786338ABDA}"/>
                    </a:ext>
                  </a:extLst>
                </p14:cNvPr>
                <p14:cNvContentPartPr/>
                <p14:nvPr/>
              </p14:nvContentPartPr>
              <p14:xfrm>
                <a:off x="9123212" y="6896009"/>
                <a:ext cx="633240" cy="4035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77EEB706-E401-4877-8E7E-C4786338ABD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9105572" y="6878009"/>
                  <a:ext cx="66888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B9EEEB83-0D07-4761-AAE4-26CE890ADB17}"/>
                    </a:ext>
                  </a:extLst>
                </p14:cNvPr>
                <p14:cNvContentPartPr/>
                <p14:nvPr/>
              </p14:nvContentPartPr>
              <p14:xfrm>
                <a:off x="9634052" y="7106249"/>
                <a:ext cx="164160" cy="10188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B9EEEB83-0D07-4761-AAE4-26CE890ADB1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9616412" y="7088609"/>
                  <a:ext cx="199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FE7A6644-7A96-4ECC-98AB-D7584DE53869}"/>
                    </a:ext>
                  </a:extLst>
                </p14:cNvPr>
                <p14:cNvContentPartPr/>
                <p14:nvPr/>
              </p14:nvContentPartPr>
              <p14:xfrm>
                <a:off x="9827732" y="7041089"/>
                <a:ext cx="9000" cy="2736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FE7A6644-7A96-4ECC-98AB-D7584DE53869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9810092" y="7023449"/>
                  <a:ext cx="446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72C4E455-A173-47E4-AA32-E2FFB279B2AA}"/>
                    </a:ext>
                  </a:extLst>
                </p14:cNvPr>
                <p14:cNvContentPartPr/>
                <p14:nvPr/>
              </p14:nvContentPartPr>
              <p14:xfrm>
                <a:off x="9844292" y="6966569"/>
                <a:ext cx="122760" cy="2329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72C4E455-A173-47E4-AA32-E2FFB279B2A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9826652" y="6948569"/>
                  <a:ext cx="158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FA076CED-F145-4A12-BAF8-A7D7E585FA04}"/>
                    </a:ext>
                  </a:extLst>
                </p14:cNvPr>
                <p14:cNvContentPartPr/>
                <p14:nvPr/>
              </p14:nvContentPartPr>
              <p14:xfrm>
                <a:off x="8815052" y="7236209"/>
                <a:ext cx="1013400" cy="2566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FA076CED-F145-4A12-BAF8-A7D7E585FA04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797052" y="7218569"/>
                  <a:ext cx="104904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E7E3C0CC-7047-4A79-B5F2-3A7CD6E72DE0}"/>
                    </a:ext>
                  </a:extLst>
                </p14:cNvPr>
                <p14:cNvContentPartPr/>
                <p14:nvPr/>
              </p14:nvContentPartPr>
              <p14:xfrm>
                <a:off x="9922052" y="7124969"/>
                <a:ext cx="152280" cy="1285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E7E3C0CC-7047-4A79-B5F2-3A7CD6E72DE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904412" y="7106969"/>
                  <a:ext cx="187920" cy="164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6250722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EDCD1-2452-4C9E-BAA1-61A6F1FF3402}"/>
                  </a:ext>
                </a:extLst>
              </p14:cNvPr>
              <p14:cNvContentPartPr/>
              <p14:nvPr/>
            </p14:nvContentPartPr>
            <p14:xfrm>
              <a:off x="2708012" y="1955009"/>
              <a:ext cx="360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EDCD1-2452-4C9E-BAA1-61A6F1FF340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90372" y="1937009"/>
                <a:ext cx="39240" cy="5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F1B6A4B6-62F8-4018-9897-C8E759D264D3}"/>
              </a:ext>
            </a:extLst>
          </p:cNvPr>
          <p:cNvGrpSpPr/>
          <p:nvPr/>
        </p:nvGrpSpPr>
        <p:grpSpPr>
          <a:xfrm>
            <a:off x="548012" y="697889"/>
            <a:ext cx="755280" cy="397080"/>
            <a:chOff x="548012" y="697889"/>
            <a:chExt cx="755280" cy="39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98C0E12B-54FF-44D3-82F9-11334BA72294}"/>
                    </a:ext>
                  </a:extLst>
                </p14:cNvPr>
                <p14:cNvContentPartPr/>
                <p14:nvPr/>
              </p14:nvContentPartPr>
              <p14:xfrm>
                <a:off x="548012" y="697889"/>
                <a:ext cx="544320" cy="3970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98C0E12B-54FF-44D3-82F9-11334BA7229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30012" y="679889"/>
                  <a:ext cx="57996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F1D55FCD-2DD3-4F9D-8340-EAFBAC40A042}"/>
                    </a:ext>
                  </a:extLst>
                </p14:cNvPr>
                <p14:cNvContentPartPr/>
                <p14:nvPr/>
              </p14:nvContentPartPr>
              <p14:xfrm>
                <a:off x="996932" y="850529"/>
                <a:ext cx="306360" cy="168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F1D55FCD-2DD3-4F9D-8340-EAFBAC40A04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79292" y="832529"/>
                  <a:ext cx="34200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F7A258C-4A1F-4AEB-B644-3E36300C6A7B}"/>
              </a:ext>
            </a:extLst>
          </p:cNvPr>
          <p:cNvGrpSpPr/>
          <p:nvPr/>
        </p:nvGrpSpPr>
        <p:grpSpPr>
          <a:xfrm>
            <a:off x="1762652" y="550649"/>
            <a:ext cx="1578240" cy="396360"/>
            <a:chOff x="1762652" y="550649"/>
            <a:chExt cx="1578240" cy="39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2883240-CD6C-4D44-94D8-EC82E435C94B}"/>
                    </a:ext>
                  </a:extLst>
                </p14:cNvPr>
                <p14:cNvContentPartPr/>
                <p14:nvPr/>
              </p14:nvContentPartPr>
              <p14:xfrm>
                <a:off x="1762652" y="576209"/>
                <a:ext cx="318960" cy="3708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2883240-CD6C-4D44-94D8-EC82E435C94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745012" y="558569"/>
                  <a:ext cx="35460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F7F2C50E-3781-4A9D-A7EB-B2567DB2B0D4}"/>
                    </a:ext>
                  </a:extLst>
                </p14:cNvPr>
                <p14:cNvContentPartPr/>
                <p14:nvPr/>
              </p14:nvContentPartPr>
              <p14:xfrm>
                <a:off x="1973972" y="758369"/>
                <a:ext cx="192240" cy="41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F7F2C50E-3781-4A9D-A7EB-B2567DB2B0D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56332" y="740729"/>
                  <a:ext cx="22788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4B736B8-528F-4EA9-81F0-94290310BD99}"/>
                    </a:ext>
                  </a:extLst>
                </p14:cNvPr>
                <p14:cNvContentPartPr/>
                <p14:nvPr/>
              </p14:nvContentPartPr>
              <p14:xfrm>
                <a:off x="2390492" y="550649"/>
                <a:ext cx="613440" cy="3225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4B736B8-528F-4EA9-81F0-94290310BD9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372852" y="532649"/>
                  <a:ext cx="64908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5FE34CA-CE14-4156-81CD-54B92604F438}"/>
                    </a:ext>
                  </a:extLst>
                </p14:cNvPr>
                <p14:cNvContentPartPr/>
                <p14:nvPr/>
              </p14:nvContentPartPr>
              <p14:xfrm>
                <a:off x="3001772" y="677729"/>
                <a:ext cx="30600" cy="345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5FE34CA-CE14-4156-81CD-54B92604F43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83772" y="660089"/>
                  <a:ext cx="6624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03784775-D343-4343-BDDF-A30E1E2BB946}"/>
                    </a:ext>
                  </a:extLst>
                </p14:cNvPr>
                <p14:cNvContentPartPr/>
                <p14:nvPr/>
              </p14:nvContentPartPr>
              <p14:xfrm>
                <a:off x="3079172" y="585929"/>
                <a:ext cx="261720" cy="2595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03784775-D343-4343-BDDF-A30E1E2BB94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061172" y="568289"/>
                  <a:ext cx="297360" cy="29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F70DB6-1775-4F43-9278-CF19C277120A}"/>
              </a:ext>
            </a:extLst>
          </p:cNvPr>
          <p:cNvGrpSpPr/>
          <p:nvPr/>
        </p:nvGrpSpPr>
        <p:grpSpPr>
          <a:xfrm>
            <a:off x="3623132" y="462089"/>
            <a:ext cx="2289240" cy="510840"/>
            <a:chOff x="3623132" y="462089"/>
            <a:chExt cx="2289240" cy="51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5E31674-85D9-41D4-9F12-8CC1C37F27DB}"/>
                    </a:ext>
                  </a:extLst>
                </p14:cNvPr>
                <p14:cNvContentPartPr/>
                <p14:nvPr/>
              </p14:nvContentPartPr>
              <p14:xfrm>
                <a:off x="3623132" y="500969"/>
                <a:ext cx="772560" cy="4719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5E31674-85D9-41D4-9F12-8CC1C37F27D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5132" y="482969"/>
                  <a:ext cx="808200" cy="50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31991AB-57B7-47CF-B8D2-D84F94E38026}"/>
                    </a:ext>
                  </a:extLst>
                </p14:cNvPr>
                <p14:cNvContentPartPr/>
                <p14:nvPr/>
              </p14:nvContentPartPr>
              <p14:xfrm>
                <a:off x="4305692" y="653969"/>
                <a:ext cx="238680" cy="1357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31991AB-57B7-47CF-B8D2-D84F94E3802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288052" y="636329"/>
                  <a:ext cx="2743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DEC1AEC4-3057-4A53-AAD4-853F299D85B3}"/>
                    </a:ext>
                  </a:extLst>
                </p14:cNvPr>
                <p14:cNvContentPartPr/>
                <p14:nvPr/>
              </p14:nvContentPartPr>
              <p14:xfrm>
                <a:off x="4599092" y="504929"/>
                <a:ext cx="370440" cy="2955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DEC1AEC4-3057-4A53-AAD4-853F299D85B3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581092" y="486929"/>
                  <a:ext cx="4060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29EA1EE-049E-4795-92E4-97B64E2B104A}"/>
                    </a:ext>
                  </a:extLst>
                </p14:cNvPr>
                <p14:cNvContentPartPr/>
                <p14:nvPr/>
              </p14:nvContentPartPr>
              <p14:xfrm>
                <a:off x="5213972" y="617249"/>
                <a:ext cx="102600" cy="1231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29EA1EE-049E-4795-92E4-97B64E2B104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195972" y="599249"/>
                  <a:ext cx="1382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CE68299-90DF-47C8-8F63-6AA67E82C88B}"/>
                    </a:ext>
                  </a:extLst>
                </p14:cNvPr>
                <p14:cNvContentPartPr/>
                <p14:nvPr/>
              </p14:nvContentPartPr>
              <p14:xfrm>
                <a:off x="5124332" y="528689"/>
                <a:ext cx="51120" cy="1065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CE68299-90DF-47C8-8F63-6AA67E82C88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106332" y="511049"/>
                  <a:ext cx="867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FC6FF6D-E42F-49B9-B698-A8D518C32BDD}"/>
                    </a:ext>
                  </a:extLst>
                </p14:cNvPr>
                <p14:cNvContentPartPr/>
                <p14:nvPr/>
              </p14:nvContentPartPr>
              <p14:xfrm>
                <a:off x="5445092" y="462089"/>
                <a:ext cx="341640" cy="308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FC6FF6D-E42F-49B9-B698-A8D518C32BD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427092" y="444089"/>
                  <a:ext cx="37728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D5F96471-1DE8-4DA2-ADC6-C0945FDFB32D}"/>
                    </a:ext>
                  </a:extLst>
                </p14:cNvPr>
                <p14:cNvContentPartPr/>
                <p14:nvPr/>
              </p14:nvContentPartPr>
              <p14:xfrm>
                <a:off x="5725532" y="617969"/>
                <a:ext cx="186840" cy="2095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D5F96471-1DE8-4DA2-ADC6-C0945FDFB32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707892" y="599969"/>
                  <a:ext cx="222480" cy="24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6521C3-0553-4732-A985-FBE832664D06}"/>
              </a:ext>
            </a:extLst>
          </p:cNvPr>
          <p:cNvGrpSpPr/>
          <p:nvPr/>
        </p:nvGrpSpPr>
        <p:grpSpPr>
          <a:xfrm>
            <a:off x="6206132" y="438329"/>
            <a:ext cx="1655640" cy="464400"/>
            <a:chOff x="6206132" y="438329"/>
            <a:chExt cx="1655640" cy="46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BC5ED333-2C44-4899-92FF-7940141BB49D}"/>
                    </a:ext>
                  </a:extLst>
                </p14:cNvPr>
                <p14:cNvContentPartPr/>
                <p14:nvPr/>
              </p14:nvContentPartPr>
              <p14:xfrm>
                <a:off x="6206132" y="457049"/>
                <a:ext cx="279000" cy="445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C5ED333-2C44-4899-92FF-7940141BB49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188492" y="439049"/>
                  <a:ext cx="31464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CC055725-725F-4F51-BBF8-650784F0CBED}"/>
                    </a:ext>
                  </a:extLst>
                </p14:cNvPr>
                <p14:cNvContentPartPr/>
                <p14:nvPr/>
              </p14:nvContentPartPr>
              <p14:xfrm>
                <a:off x="6328532" y="585209"/>
                <a:ext cx="493200" cy="1904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CC055725-725F-4F51-BBF8-650784F0CBE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310892" y="567569"/>
                  <a:ext cx="5288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54E22DF5-01FF-427B-9927-BE90765FCE6F}"/>
                    </a:ext>
                  </a:extLst>
                </p14:cNvPr>
                <p14:cNvContentPartPr/>
                <p14:nvPr/>
              </p14:nvContentPartPr>
              <p14:xfrm>
                <a:off x="6869252" y="438329"/>
                <a:ext cx="479160" cy="3283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54E22DF5-01FF-427B-9927-BE90765FCE6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851612" y="420689"/>
                  <a:ext cx="51480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0E47177-9A58-432B-B27A-683B73AD85E6}"/>
                    </a:ext>
                  </a:extLst>
                </p14:cNvPr>
                <p14:cNvContentPartPr/>
                <p14:nvPr/>
              </p14:nvContentPartPr>
              <p14:xfrm>
                <a:off x="7385132" y="598889"/>
                <a:ext cx="302760" cy="1634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0E47177-9A58-432B-B27A-683B73AD85E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367492" y="580889"/>
                  <a:ext cx="3384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A7DB4E00-4189-43DF-8BF5-A8CF1B23FBA9}"/>
                    </a:ext>
                  </a:extLst>
                </p14:cNvPr>
                <p14:cNvContentPartPr/>
                <p14:nvPr/>
              </p14:nvContentPartPr>
              <p14:xfrm>
                <a:off x="7719212" y="451289"/>
                <a:ext cx="142560" cy="3139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A7DB4E00-4189-43DF-8BF5-A8CF1B23FBA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701572" y="433649"/>
                  <a:ext cx="178200" cy="34956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27" name="Picture 26">
            <a:extLst>
              <a:ext uri="{FF2B5EF4-FFF2-40B4-BE49-F238E27FC236}">
                <a16:creationId xmlns:a16="http://schemas.microsoft.com/office/drawing/2014/main" id="{6B4084DD-C012-4957-8CF1-CD94ECCBEF72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6958" y="1019009"/>
            <a:ext cx="3854450" cy="4254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9279A8-5DE5-4F0B-92E4-DDE7EDA43581}"/>
                  </a:ext>
                </a:extLst>
              </p14:cNvPr>
              <p14:cNvContentPartPr/>
              <p14:nvPr/>
            </p14:nvContentPartPr>
            <p14:xfrm>
              <a:off x="8166313" y="3518554"/>
              <a:ext cx="66960" cy="65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9279A8-5DE5-4F0B-92E4-DDE7EDA4358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48673" y="3500554"/>
                <a:ext cx="102600" cy="10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9" name="Group 178">
            <a:extLst>
              <a:ext uri="{FF2B5EF4-FFF2-40B4-BE49-F238E27FC236}">
                <a16:creationId xmlns:a16="http://schemas.microsoft.com/office/drawing/2014/main" id="{AACB5234-F167-4602-8763-04366A09825F}"/>
              </a:ext>
            </a:extLst>
          </p:cNvPr>
          <p:cNvGrpSpPr/>
          <p:nvPr/>
        </p:nvGrpSpPr>
        <p:grpSpPr>
          <a:xfrm>
            <a:off x="204913" y="1176034"/>
            <a:ext cx="9759960" cy="3558960"/>
            <a:chOff x="204913" y="1176034"/>
            <a:chExt cx="9759960" cy="355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31F40FD-E53E-4E65-9212-6623BFF97F12}"/>
                    </a:ext>
                  </a:extLst>
                </p14:cNvPr>
                <p14:cNvContentPartPr/>
                <p14:nvPr/>
              </p14:nvContentPartPr>
              <p14:xfrm>
                <a:off x="6893713" y="1601194"/>
                <a:ext cx="128520" cy="2412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31F40FD-E53E-4E65-9212-6623BFF97F12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876073" y="1583194"/>
                  <a:ext cx="1641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37F3A182-6D97-463E-A17D-5A269CBBE809}"/>
                    </a:ext>
                  </a:extLst>
                </p14:cNvPr>
                <p14:cNvContentPartPr/>
                <p14:nvPr/>
              </p14:nvContentPartPr>
              <p14:xfrm>
                <a:off x="6976873" y="1752394"/>
                <a:ext cx="123840" cy="165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37F3A182-6D97-463E-A17D-5A269CBBE80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958873" y="1734754"/>
                  <a:ext cx="159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6259277-1417-4A78-B898-9821FDFB83E5}"/>
                    </a:ext>
                  </a:extLst>
                </p14:cNvPr>
                <p14:cNvContentPartPr/>
                <p14:nvPr/>
              </p14:nvContentPartPr>
              <p14:xfrm>
                <a:off x="7222033" y="1654834"/>
                <a:ext cx="121320" cy="421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6259277-1417-4A78-B898-9821FDFB83E5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204033" y="1637194"/>
                  <a:ext cx="1569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D3F4F2D7-F8B1-439A-BC44-F8CC3779C824}"/>
                    </a:ext>
                  </a:extLst>
                </p14:cNvPr>
                <p14:cNvContentPartPr/>
                <p14:nvPr/>
              </p14:nvContentPartPr>
              <p14:xfrm>
                <a:off x="7286833" y="1764274"/>
                <a:ext cx="81000" cy="61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D3F4F2D7-F8B1-439A-BC44-F8CC3779C824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7269193" y="1746634"/>
                  <a:ext cx="1166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7466B1B-4B75-4977-9A8F-B2985E4DCC76}"/>
                    </a:ext>
                  </a:extLst>
                </p14:cNvPr>
                <p14:cNvContentPartPr/>
                <p14:nvPr/>
              </p14:nvContentPartPr>
              <p14:xfrm>
                <a:off x="7603993" y="1587514"/>
                <a:ext cx="64800" cy="1958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7466B1B-4B75-4977-9A8F-B2985E4DCC76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586353" y="1569514"/>
                  <a:ext cx="1004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2A4B25C-8938-47E1-A206-588373BEB5B0}"/>
                    </a:ext>
                  </a:extLst>
                </p14:cNvPr>
                <p14:cNvContentPartPr/>
                <p14:nvPr/>
              </p14:nvContentPartPr>
              <p14:xfrm>
                <a:off x="7589953" y="1686154"/>
                <a:ext cx="201240" cy="518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2A4B25C-8938-47E1-A206-588373BEB5B0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572313" y="1668514"/>
                  <a:ext cx="2368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1D1BDD43-07DD-434E-8DCE-2A768E324292}"/>
                    </a:ext>
                  </a:extLst>
                </p14:cNvPr>
                <p14:cNvContentPartPr/>
                <p14:nvPr/>
              </p14:nvContentPartPr>
              <p14:xfrm>
                <a:off x="7731433" y="1680754"/>
                <a:ext cx="347760" cy="943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1D1BDD43-07DD-434E-8DCE-2A768E32429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713793" y="1662754"/>
                  <a:ext cx="3834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0D42AEA4-C8A2-4A05-B72E-55DC03FA308C}"/>
                    </a:ext>
                  </a:extLst>
                </p14:cNvPr>
                <p14:cNvContentPartPr/>
                <p14:nvPr/>
              </p14:nvContentPartPr>
              <p14:xfrm>
                <a:off x="8094673" y="1566994"/>
                <a:ext cx="354960" cy="302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0D42AEA4-C8A2-4A05-B72E-55DC03FA308C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077033" y="1548994"/>
                  <a:ext cx="39060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55A218C5-0175-4437-994F-A2EA7B0E1DE7}"/>
                    </a:ext>
                  </a:extLst>
                </p14:cNvPr>
                <p14:cNvContentPartPr/>
                <p14:nvPr/>
              </p14:nvContentPartPr>
              <p14:xfrm>
                <a:off x="8381953" y="1712074"/>
                <a:ext cx="78840" cy="154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55A218C5-0175-4437-994F-A2EA7B0E1DE7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364313" y="1694434"/>
                  <a:ext cx="1144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4F5F52F7-B356-4262-BCC6-7A026055BF84}"/>
                    </a:ext>
                  </a:extLst>
                </p14:cNvPr>
                <p14:cNvContentPartPr/>
                <p14:nvPr/>
              </p14:nvContentPartPr>
              <p14:xfrm>
                <a:off x="8695873" y="1566994"/>
                <a:ext cx="620280" cy="2178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4F5F52F7-B356-4262-BCC6-7A026055BF84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677873" y="1548994"/>
                  <a:ext cx="65592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DE9B9391-E611-465C-AFA3-E08045695248}"/>
                    </a:ext>
                  </a:extLst>
                </p14:cNvPr>
                <p14:cNvContentPartPr/>
                <p14:nvPr/>
              </p14:nvContentPartPr>
              <p14:xfrm>
                <a:off x="9302833" y="1519474"/>
                <a:ext cx="195480" cy="240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DE9B9391-E611-465C-AFA3-E08045695248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285193" y="1501834"/>
                  <a:ext cx="23112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FAB22429-D740-4420-A9D0-5C93390BF4B1}"/>
                    </a:ext>
                  </a:extLst>
                </p14:cNvPr>
                <p14:cNvContentPartPr/>
                <p14:nvPr/>
              </p14:nvContentPartPr>
              <p14:xfrm>
                <a:off x="9469873" y="1630354"/>
                <a:ext cx="205920" cy="1818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FAB22429-D740-4420-A9D0-5C93390BF4B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451873" y="1612354"/>
                  <a:ext cx="241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92E723C-2D39-478F-9902-B62D12F03BEB}"/>
                    </a:ext>
                  </a:extLst>
                </p14:cNvPr>
                <p14:cNvContentPartPr/>
                <p14:nvPr/>
              </p14:nvContentPartPr>
              <p14:xfrm>
                <a:off x="6974713" y="1979914"/>
                <a:ext cx="239760" cy="2433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92E723C-2D39-478F-9902-B62D12F03BE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956713" y="1961914"/>
                  <a:ext cx="27540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33123E73-4D20-4492-B52C-E074ECB0B2E7}"/>
                    </a:ext>
                  </a:extLst>
                </p14:cNvPr>
                <p14:cNvContentPartPr/>
                <p14:nvPr/>
              </p14:nvContentPartPr>
              <p14:xfrm>
                <a:off x="7408153" y="2065234"/>
                <a:ext cx="182520" cy="1148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33123E73-4D20-4492-B52C-E074ECB0B2E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390513" y="2047594"/>
                  <a:ext cx="2181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BD8D89AC-98F2-4AD8-BD14-2C2782C9C536}"/>
                    </a:ext>
                  </a:extLst>
                </p14:cNvPr>
                <p14:cNvContentPartPr/>
                <p14:nvPr/>
              </p14:nvContentPartPr>
              <p14:xfrm>
                <a:off x="7677433" y="1971994"/>
                <a:ext cx="54720" cy="2296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BD8D89AC-98F2-4AD8-BD14-2C2782C9C53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659793" y="1953994"/>
                  <a:ext cx="903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76F32D07-342F-4892-8EC4-1BB4E25887BB}"/>
                    </a:ext>
                  </a:extLst>
                </p14:cNvPr>
                <p14:cNvContentPartPr/>
                <p14:nvPr/>
              </p14:nvContentPartPr>
              <p14:xfrm>
                <a:off x="7641073" y="2030314"/>
                <a:ext cx="452880" cy="1360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76F32D07-342F-4892-8EC4-1BB4E25887B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623433" y="2012674"/>
                  <a:ext cx="4885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9752331-AC6C-40C2-AA25-E58BCA6D3992}"/>
                    </a:ext>
                  </a:extLst>
                </p14:cNvPr>
                <p14:cNvContentPartPr/>
                <p14:nvPr/>
              </p14:nvContentPartPr>
              <p14:xfrm>
                <a:off x="8069473" y="1916194"/>
                <a:ext cx="249120" cy="3808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9752331-AC6C-40C2-AA25-E58BCA6D399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8051833" y="1898554"/>
                  <a:ext cx="28476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1EF05144-A6E1-4DEF-BDFD-BF3886E316EC}"/>
                    </a:ext>
                  </a:extLst>
                </p14:cNvPr>
                <p14:cNvContentPartPr/>
                <p14:nvPr/>
              </p14:nvContentPartPr>
              <p14:xfrm>
                <a:off x="8293393" y="2018434"/>
                <a:ext cx="106200" cy="129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1EF05144-A6E1-4DEF-BDFD-BF3886E316E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8275753" y="2000434"/>
                  <a:ext cx="1418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5C181BAB-DCA2-4699-BD71-2BFA49E32F22}"/>
                    </a:ext>
                  </a:extLst>
                </p14:cNvPr>
                <p14:cNvContentPartPr/>
                <p14:nvPr/>
              </p14:nvContentPartPr>
              <p14:xfrm>
                <a:off x="8658433" y="1860394"/>
                <a:ext cx="60840" cy="2534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5C181BAB-DCA2-4699-BD71-2BFA49E32F22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8640793" y="1842394"/>
                  <a:ext cx="9648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B5A4666-284A-432F-A245-967096A191BE}"/>
                    </a:ext>
                  </a:extLst>
                </p14:cNvPr>
                <p14:cNvContentPartPr/>
                <p14:nvPr/>
              </p14:nvContentPartPr>
              <p14:xfrm>
                <a:off x="8609473" y="1857514"/>
                <a:ext cx="386640" cy="2365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B5A4666-284A-432F-A245-967096A191B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591833" y="1839514"/>
                  <a:ext cx="42228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C10C703-E8C2-45F7-BADF-45150D5C6A4B}"/>
                    </a:ext>
                  </a:extLst>
                </p14:cNvPr>
                <p14:cNvContentPartPr/>
                <p14:nvPr/>
              </p14:nvContentPartPr>
              <p14:xfrm>
                <a:off x="8964073" y="1925554"/>
                <a:ext cx="2880" cy="14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C10C703-E8C2-45F7-BADF-45150D5C6A4B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946433" y="1907914"/>
                  <a:ext cx="385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3E4EA2CB-38B8-4CA0-AAB2-27ECDE103BEB}"/>
                    </a:ext>
                  </a:extLst>
                </p14:cNvPr>
                <p14:cNvContentPartPr/>
                <p14:nvPr/>
              </p14:nvContentPartPr>
              <p14:xfrm>
                <a:off x="9030313" y="1969834"/>
                <a:ext cx="264960" cy="1126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3E4EA2CB-38B8-4CA0-AAB2-27ECDE103BEB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012673" y="1952194"/>
                  <a:ext cx="3006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A9E1EFED-69E8-4FE6-B953-A2DDEF1B9C18}"/>
                    </a:ext>
                  </a:extLst>
                </p14:cNvPr>
                <p14:cNvContentPartPr/>
                <p14:nvPr/>
              </p14:nvContentPartPr>
              <p14:xfrm>
                <a:off x="9234073" y="1938514"/>
                <a:ext cx="564480" cy="1620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A9E1EFED-69E8-4FE6-B953-A2DDEF1B9C18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216433" y="1920514"/>
                  <a:ext cx="6001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4AF1CFA3-3F6D-4650-A210-8B0F34FE9C0E}"/>
                    </a:ext>
                  </a:extLst>
                </p14:cNvPr>
                <p14:cNvContentPartPr/>
                <p14:nvPr/>
              </p14:nvContentPartPr>
              <p14:xfrm>
                <a:off x="5725873" y="2326234"/>
                <a:ext cx="250200" cy="2062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4AF1CFA3-3F6D-4650-A210-8B0F34FE9C0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708233" y="2308234"/>
                  <a:ext cx="2858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E40F08DC-AD75-466C-9BBD-EC1A90B2A7A4}"/>
                    </a:ext>
                  </a:extLst>
                </p14:cNvPr>
                <p14:cNvContentPartPr/>
                <p14:nvPr/>
              </p14:nvContentPartPr>
              <p14:xfrm>
                <a:off x="5987233" y="2418754"/>
                <a:ext cx="59760" cy="914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E40F08DC-AD75-466C-9BBD-EC1A90B2A7A4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969593" y="2401114"/>
                  <a:ext cx="954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A8C457BC-7DA4-4B3C-91E7-EB06BEEF2FFE}"/>
                    </a:ext>
                  </a:extLst>
                </p14:cNvPr>
                <p14:cNvContentPartPr/>
                <p14:nvPr/>
              </p14:nvContentPartPr>
              <p14:xfrm>
                <a:off x="6103513" y="2551954"/>
                <a:ext cx="1800" cy="3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A8C457BC-7DA4-4B3C-91E7-EB06BEEF2FFE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085513" y="2534314"/>
                  <a:ext cx="37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6B3A9A0-5F0F-4A28-ABEE-A2F323F2655B}"/>
                    </a:ext>
                  </a:extLst>
                </p14:cNvPr>
                <p14:cNvContentPartPr/>
                <p14:nvPr/>
              </p14:nvContentPartPr>
              <p14:xfrm>
                <a:off x="6287473" y="2361514"/>
                <a:ext cx="230040" cy="3513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6B3A9A0-5F0F-4A28-ABEE-A2F323F2655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269833" y="2343874"/>
                  <a:ext cx="26568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CDF53D88-0FDC-4D42-8E9C-7853C2B187C3}"/>
                    </a:ext>
                  </a:extLst>
                </p14:cNvPr>
                <p14:cNvContentPartPr/>
                <p14:nvPr/>
              </p14:nvContentPartPr>
              <p14:xfrm>
                <a:off x="6762313" y="2329834"/>
                <a:ext cx="121320" cy="2656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CDF53D88-0FDC-4D42-8E9C-7853C2B187C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744673" y="2312194"/>
                  <a:ext cx="1569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D1DC6383-BE2D-4EBA-BA40-50C536D9AD91}"/>
                    </a:ext>
                  </a:extLst>
                </p14:cNvPr>
                <p14:cNvContentPartPr/>
                <p14:nvPr/>
              </p14:nvContentPartPr>
              <p14:xfrm>
                <a:off x="6765193" y="2305354"/>
                <a:ext cx="996480" cy="4204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D1DC6383-BE2D-4EBA-BA40-50C536D9AD91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6747553" y="2287714"/>
                  <a:ext cx="103212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7658DDEB-3DCA-4857-B5D5-7905E93408D7}"/>
                    </a:ext>
                  </a:extLst>
                </p14:cNvPr>
                <p14:cNvContentPartPr/>
                <p14:nvPr/>
              </p14:nvContentPartPr>
              <p14:xfrm>
                <a:off x="7703713" y="2447554"/>
                <a:ext cx="201960" cy="165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7658DDEB-3DCA-4857-B5D5-7905E93408D7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7685713" y="2429554"/>
                  <a:ext cx="2376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98B4A2F1-F69F-4AC5-AD32-7F556CE69AF1}"/>
                    </a:ext>
                  </a:extLst>
                </p14:cNvPr>
                <p14:cNvContentPartPr/>
                <p14:nvPr/>
              </p14:nvContentPartPr>
              <p14:xfrm>
                <a:off x="8061193" y="2315794"/>
                <a:ext cx="70200" cy="2685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98B4A2F1-F69F-4AC5-AD32-7F556CE69AF1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8043553" y="2298154"/>
                  <a:ext cx="10584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10619120-CB4F-44D1-9EBC-F44E7526AF60}"/>
                    </a:ext>
                  </a:extLst>
                </p14:cNvPr>
                <p14:cNvContentPartPr/>
                <p14:nvPr/>
              </p14:nvContentPartPr>
              <p14:xfrm>
                <a:off x="8027353" y="2424154"/>
                <a:ext cx="482760" cy="110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10619120-CB4F-44D1-9EBC-F44E7526AF60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8009713" y="2406154"/>
                  <a:ext cx="5184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D425FDE-0422-4578-A1D6-E81B5B24A5B6}"/>
                    </a:ext>
                  </a:extLst>
                </p14:cNvPr>
                <p14:cNvContentPartPr/>
                <p14:nvPr/>
              </p14:nvContentPartPr>
              <p14:xfrm>
                <a:off x="7987753" y="2378434"/>
                <a:ext cx="178920" cy="3567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D425FDE-0422-4578-A1D6-E81B5B24A5B6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969753" y="2360794"/>
                  <a:ext cx="21456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2BA183F-8D8C-44E6-87E2-4AA76AB31598}"/>
                    </a:ext>
                  </a:extLst>
                </p14:cNvPr>
                <p14:cNvContentPartPr/>
                <p14:nvPr/>
              </p14:nvContentPartPr>
              <p14:xfrm>
                <a:off x="8354233" y="2261794"/>
                <a:ext cx="223200" cy="3232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2BA183F-8D8C-44E6-87E2-4AA76AB31598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8336233" y="2244154"/>
                  <a:ext cx="25884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BE06F16-AC00-4747-8021-E0413976318A}"/>
                    </a:ext>
                  </a:extLst>
                </p14:cNvPr>
                <p14:cNvContentPartPr/>
                <p14:nvPr/>
              </p14:nvContentPartPr>
              <p14:xfrm>
                <a:off x="8484193" y="2449354"/>
                <a:ext cx="204480" cy="691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BE06F16-AC00-4747-8021-E0413976318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8466193" y="2431714"/>
                  <a:ext cx="2401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CD908FFC-A482-477A-B92C-8E39DC93EA3E}"/>
                    </a:ext>
                  </a:extLst>
                </p14:cNvPr>
                <p14:cNvContentPartPr/>
                <p14:nvPr/>
              </p14:nvContentPartPr>
              <p14:xfrm>
                <a:off x="8686153" y="2388154"/>
                <a:ext cx="19800" cy="507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CD908FFC-A482-477A-B92C-8E39DC93EA3E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8668513" y="2370154"/>
                  <a:ext cx="55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2AE5C743-9F04-469F-88D4-BEF62181A2D0}"/>
                    </a:ext>
                  </a:extLst>
                </p14:cNvPr>
                <p14:cNvContentPartPr/>
                <p14:nvPr/>
              </p14:nvContentPartPr>
              <p14:xfrm>
                <a:off x="8792713" y="2248114"/>
                <a:ext cx="469440" cy="305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AE5C743-9F04-469F-88D4-BEF62181A2D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8774713" y="2230114"/>
                  <a:ext cx="5050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7372EC7A-EB8E-43CA-9E6E-6A9D693A28C4}"/>
                    </a:ext>
                  </a:extLst>
                </p14:cNvPr>
                <p14:cNvContentPartPr/>
                <p14:nvPr/>
              </p14:nvContentPartPr>
              <p14:xfrm>
                <a:off x="5706073" y="3075394"/>
                <a:ext cx="30600" cy="799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372EC7A-EB8E-43CA-9E6E-6A9D693A28C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5688433" y="3057754"/>
                  <a:ext cx="66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8B2EFC1A-0FBB-4B53-9EDA-7882BAE0EF26}"/>
                    </a:ext>
                  </a:extLst>
                </p14:cNvPr>
                <p14:cNvContentPartPr/>
                <p14:nvPr/>
              </p14:nvContentPartPr>
              <p14:xfrm>
                <a:off x="5699953" y="2963794"/>
                <a:ext cx="294120" cy="1954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8B2EFC1A-0FBB-4B53-9EDA-7882BAE0EF26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5681953" y="2946154"/>
                  <a:ext cx="3297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39797319-A238-4718-A609-0E7A00B2BA71}"/>
                    </a:ext>
                  </a:extLst>
                </p14:cNvPr>
                <p14:cNvContentPartPr/>
                <p14:nvPr/>
              </p14:nvContentPartPr>
              <p14:xfrm>
                <a:off x="6182713" y="3039394"/>
                <a:ext cx="29880" cy="561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39797319-A238-4718-A609-0E7A00B2BA71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164713" y="3021754"/>
                  <a:ext cx="655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AAA794E2-CF2F-49C9-A644-09B32BAB4458}"/>
                    </a:ext>
                  </a:extLst>
                </p14:cNvPr>
                <p14:cNvContentPartPr/>
                <p14:nvPr/>
              </p14:nvContentPartPr>
              <p14:xfrm>
                <a:off x="6172993" y="2865874"/>
                <a:ext cx="30960" cy="34920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AAA794E2-CF2F-49C9-A644-09B32BAB4458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6154993" y="2847874"/>
                  <a:ext cx="6660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44618C6A-434A-4759-8CD6-B71D3BC8C2E6}"/>
                    </a:ext>
                  </a:extLst>
                </p14:cNvPr>
                <p14:cNvContentPartPr/>
                <p14:nvPr/>
              </p14:nvContentPartPr>
              <p14:xfrm>
                <a:off x="6156433" y="2916274"/>
                <a:ext cx="346680" cy="2145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44618C6A-434A-4759-8CD6-B71D3BC8C2E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6138793" y="2898634"/>
                  <a:ext cx="3823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B449A8DF-DC60-4D54-A2EC-966DB6BC4440}"/>
                    </a:ext>
                  </a:extLst>
                </p14:cNvPr>
                <p14:cNvContentPartPr/>
                <p14:nvPr/>
              </p14:nvContentPartPr>
              <p14:xfrm>
                <a:off x="6701113" y="2806114"/>
                <a:ext cx="679320" cy="286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B449A8DF-DC60-4D54-A2EC-966DB6BC4440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6683473" y="2788474"/>
                  <a:ext cx="7149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5796A2FE-A506-44D4-8AB7-1E8994DF069F}"/>
                    </a:ext>
                  </a:extLst>
                </p14:cNvPr>
                <p14:cNvContentPartPr/>
                <p14:nvPr/>
              </p14:nvContentPartPr>
              <p14:xfrm>
                <a:off x="7623433" y="2952994"/>
                <a:ext cx="42480" cy="1022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5796A2FE-A506-44D4-8AB7-1E8994DF069F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7605433" y="2935354"/>
                  <a:ext cx="781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71A8747-C0CE-4BA2-872A-5F9CC8FD2394}"/>
                    </a:ext>
                  </a:extLst>
                </p14:cNvPr>
                <p14:cNvContentPartPr/>
                <p14:nvPr/>
              </p14:nvContentPartPr>
              <p14:xfrm>
                <a:off x="7634233" y="2847154"/>
                <a:ext cx="90000" cy="23148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71A8747-C0CE-4BA2-872A-5F9CC8FD2394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7616593" y="2829514"/>
                  <a:ext cx="12564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FCBC3C7F-7B8B-410B-B5C2-D40472A5A8D8}"/>
                    </a:ext>
                  </a:extLst>
                </p14:cNvPr>
                <p14:cNvContentPartPr/>
                <p14:nvPr/>
              </p14:nvContentPartPr>
              <p14:xfrm>
                <a:off x="7727473" y="2930674"/>
                <a:ext cx="29880" cy="1890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FCBC3C7F-7B8B-410B-B5C2-D40472A5A8D8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7709473" y="2913034"/>
                  <a:ext cx="6552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017A2268-BD02-4A33-ABB5-ABBB687FF460}"/>
                    </a:ext>
                  </a:extLst>
                </p14:cNvPr>
                <p14:cNvContentPartPr/>
                <p14:nvPr/>
              </p14:nvContentPartPr>
              <p14:xfrm>
                <a:off x="8102953" y="2690554"/>
                <a:ext cx="141840" cy="2505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017A2268-BD02-4A33-ABB5-ABBB687FF460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084953" y="2672914"/>
                  <a:ext cx="17748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C6390B46-7232-4931-A7DC-71B87DB66A0E}"/>
                    </a:ext>
                  </a:extLst>
                </p14:cNvPr>
                <p14:cNvContentPartPr/>
                <p14:nvPr/>
              </p14:nvContentPartPr>
              <p14:xfrm>
                <a:off x="8208793" y="2860114"/>
                <a:ext cx="131040" cy="15408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C6390B46-7232-4931-A7DC-71B87DB66A0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190793" y="2842474"/>
                  <a:ext cx="16668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60586ADB-40F1-4260-B3BD-5A50E6280AF5}"/>
                    </a:ext>
                  </a:extLst>
                </p14:cNvPr>
                <p14:cNvContentPartPr/>
                <p14:nvPr/>
              </p14:nvContentPartPr>
              <p14:xfrm>
                <a:off x="7929073" y="3103834"/>
                <a:ext cx="535680" cy="352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60586ADB-40F1-4260-B3BD-5A50E6280AF5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7911073" y="3086194"/>
                  <a:ext cx="571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DC4DBEC8-2541-425D-BA1D-D85677C85CB1}"/>
                    </a:ext>
                  </a:extLst>
                </p14:cNvPr>
                <p14:cNvContentPartPr/>
                <p14:nvPr/>
              </p14:nvContentPartPr>
              <p14:xfrm>
                <a:off x="8061193" y="3251074"/>
                <a:ext cx="171720" cy="1087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DC4DBEC8-2541-425D-BA1D-D85677C85CB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043553" y="3233434"/>
                  <a:ext cx="2073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DE5BA5AF-6238-48C3-8024-4CEB768CAB4D}"/>
                    </a:ext>
                  </a:extLst>
                </p14:cNvPr>
                <p14:cNvContentPartPr/>
                <p14:nvPr/>
              </p14:nvContentPartPr>
              <p14:xfrm>
                <a:off x="8275033" y="3322354"/>
                <a:ext cx="106560" cy="2059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DE5BA5AF-6238-48C3-8024-4CEB768CAB4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257033" y="3304354"/>
                  <a:ext cx="14220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0908C414-A9E8-43B4-BA59-75C1887F0929}"/>
                    </a:ext>
                  </a:extLst>
                </p14:cNvPr>
                <p14:cNvContentPartPr/>
                <p14:nvPr/>
              </p14:nvContentPartPr>
              <p14:xfrm>
                <a:off x="8656993" y="2816914"/>
                <a:ext cx="144360" cy="1803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0908C414-A9E8-43B4-BA59-75C1887F0929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638993" y="2799274"/>
                  <a:ext cx="18000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51A19967-60B0-4A89-8C29-98A21A28C5AC}"/>
                    </a:ext>
                  </a:extLst>
                </p14:cNvPr>
                <p14:cNvContentPartPr/>
                <p14:nvPr/>
              </p14:nvContentPartPr>
              <p14:xfrm>
                <a:off x="8817913" y="2768314"/>
                <a:ext cx="85680" cy="2005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51A19967-60B0-4A89-8C29-98A21A28C5AC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799913" y="2750674"/>
                  <a:ext cx="1213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302B9476-EA75-4BCD-BDD6-FF79D7C2E1D1}"/>
                    </a:ext>
                  </a:extLst>
                </p14:cNvPr>
                <p14:cNvContentPartPr/>
                <p14:nvPr/>
              </p14:nvContentPartPr>
              <p14:xfrm>
                <a:off x="9082873" y="2701714"/>
                <a:ext cx="133920" cy="2120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302B9476-EA75-4BCD-BDD6-FF79D7C2E1D1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065233" y="2684074"/>
                  <a:ext cx="1695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ABCD8751-8623-491E-B2D2-08F56D241746}"/>
                    </a:ext>
                  </a:extLst>
                </p14:cNvPr>
                <p14:cNvContentPartPr/>
                <p14:nvPr/>
              </p14:nvContentPartPr>
              <p14:xfrm>
                <a:off x="9095833" y="2834194"/>
                <a:ext cx="159840" cy="2520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ABCD8751-8623-491E-B2D2-08F56D24174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078193" y="2816554"/>
                  <a:ext cx="19548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8D3B7AF7-AD6C-4DBC-AF08-F247C2969B1B}"/>
                    </a:ext>
                  </a:extLst>
                </p14:cNvPr>
                <p14:cNvContentPartPr/>
                <p14:nvPr/>
              </p14:nvContentPartPr>
              <p14:xfrm>
                <a:off x="9259633" y="2724754"/>
                <a:ext cx="478080" cy="3686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8D3B7AF7-AD6C-4DBC-AF08-F247C2969B1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241993" y="2706754"/>
                  <a:ext cx="51372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6B1C2904-65FC-46CC-BAA6-1A381629226D}"/>
                    </a:ext>
                  </a:extLst>
                </p14:cNvPr>
                <p14:cNvContentPartPr/>
                <p14:nvPr/>
              </p14:nvContentPartPr>
              <p14:xfrm>
                <a:off x="7021873" y="3552034"/>
                <a:ext cx="144720" cy="2685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6B1C2904-65FC-46CC-BAA6-1A381629226D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7004233" y="3534394"/>
                  <a:ext cx="18036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D7B6691F-6B1B-44CC-830D-5EFD3EA89319}"/>
                    </a:ext>
                  </a:extLst>
                </p14:cNvPr>
                <p14:cNvContentPartPr/>
                <p14:nvPr/>
              </p14:nvContentPartPr>
              <p14:xfrm>
                <a:off x="7087033" y="3681634"/>
                <a:ext cx="276840" cy="853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D7B6691F-6B1B-44CC-830D-5EFD3EA89319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069393" y="3663634"/>
                  <a:ext cx="312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3B13EE05-9F80-4646-A57D-01C26B618804}"/>
                    </a:ext>
                  </a:extLst>
                </p14:cNvPr>
                <p14:cNvContentPartPr/>
                <p14:nvPr/>
              </p14:nvContentPartPr>
              <p14:xfrm>
                <a:off x="7259833" y="3580474"/>
                <a:ext cx="394200" cy="3801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3B13EE05-9F80-4646-A57D-01C26B61880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241833" y="3562474"/>
                  <a:ext cx="42984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7CA3F6B-C031-4B8A-92D9-3D497B60153E}"/>
                    </a:ext>
                  </a:extLst>
                </p14:cNvPr>
                <p14:cNvContentPartPr/>
                <p14:nvPr/>
              </p14:nvContentPartPr>
              <p14:xfrm>
                <a:off x="7854193" y="3633034"/>
                <a:ext cx="176400" cy="1656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7CA3F6B-C031-4B8A-92D9-3D497B60153E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836193" y="3615394"/>
                  <a:ext cx="2120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95FC53A0-3752-4FAB-9350-03C2A3427D9C}"/>
                    </a:ext>
                  </a:extLst>
                </p14:cNvPr>
                <p14:cNvContentPartPr/>
                <p14:nvPr/>
              </p14:nvContentPartPr>
              <p14:xfrm>
                <a:off x="8078113" y="3540874"/>
                <a:ext cx="107280" cy="4903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95FC53A0-3752-4FAB-9350-03C2A3427D9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8060113" y="3523234"/>
                  <a:ext cx="142920" cy="52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88454DD9-6B44-483C-B185-745EE3B22F50}"/>
                    </a:ext>
                  </a:extLst>
                </p14:cNvPr>
                <p14:cNvContentPartPr/>
                <p14:nvPr/>
              </p14:nvContentPartPr>
              <p14:xfrm>
                <a:off x="8372593" y="3561394"/>
                <a:ext cx="142560" cy="2404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88454DD9-6B44-483C-B185-745EE3B22F5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354593" y="3543754"/>
                  <a:ext cx="1782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DA6D289A-4718-4FD3-9CDA-C88BA333D75F}"/>
                    </a:ext>
                  </a:extLst>
                </p14:cNvPr>
                <p14:cNvContentPartPr/>
                <p14:nvPr/>
              </p14:nvContentPartPr>
              <p14:xfrm>
                <a:off x="8515873" y="3678394"/>
                <a:ext cx="207720" cy="1148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DA6D289A-4718-4FD3-9CDA-C88BA333D75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8498233" y="3660754"/>
                  <a:ext cx="2433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065E4470-6D90-4A0F-8535-9AC3DC08F75E}"/>
                    </a:ext>
                  </a:extLst>
                </p14:cNvPr>
                <p14:cNvContentPartPr/>
                <p14:nvPr/>
              </p14:nvContentPartPr>
              <p14:xfrm>
                <a:off x="8855713" y="3539074"/>
                <a:ext cx="290880" cy="3924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065E4470-6D90-4A0F-8535-9AC3DC08F75E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8838073" y="3521434"/>
                  <a:ext cx="32652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BB4554B0-91A3-42CD-B193-EF87359DDB01}"/>
                    </a:ext>
                  </a:extLst>
                </p14:cNvPr>
                <p14:cNvContentPartPr/>
                <p14:nvPr/>
              </p14:nvContentPartPr>
              <p14:xfrm>
                <a:off x="9394273" y="3562114"/>
                <a:ext cx="257040" cy="2502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BB4554B0-91A3-42CD-B193-EF87359DDB01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9376633" y="3544474"/>
                  <a:ext cx="29268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4A99AD85-E4D6-4F82-B7FA-AF0E5B19F627}"/>
                    </a:ext>
                  </a:extLst>
                </p14:cNvPr>
                <p14:cNvContentPartPr/>
                <p14:nvPr/>
              </p14:nvContentPartPr>
              <p14:xfrm>
                <a:off x="7533793" y="4143874"/>
                <a:ext cx="69480" cy="2750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4A99AD85-E4D6-4F82-B7FA-AF0E5B19F627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7516153" y="4125874"/>
                  <a:ext cx="10512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5FAD21B-CBC2-43D4-8AD2-775B671A410C}"/>
                    </a:ext>
                  </a:extLst>
                </p14:cNvPr>
                <p14:cNvContentPartPr/>
                <p14:nvPr/>
              </p14:nvContentPartPr>
              <p14:xfrm>
                <a:off x="7517593" y="4170514"/>
                <a:ext cx="362880" cy="2113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5FAD21B-CBC2-43D4-8AD2-775B671A410C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7499953" y="4152514"/>
                  <a:ext cx="39852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D9C7F5D-26B1-4E28-A0D8-CAE016FD5884}"/>
                    </a:ext>
                  </a:extLst>
                </p14:cNvPr>
                <p14:cNvContentPartPr/>
                <p14:nvPr/>
              </p14:nvContentPartPr>
              <p14:xfrm>
                <a:off x="8088553" y="4137034"/>
                <a:ext cx="652320" cy="3045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D9C7F5D-26B1-4E28-A0D8-CAE016FD5884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070553" y="4119394"/>
                  <a:ext cx="68796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F21D166C-716D-44AB-B4DB-7B25ECC525A0}"/>
                    </a:ext>
                  </a:extLst>
                </p14:cNvPr>
                <p14:cNvContentPartPr/>
                <p14:nvPr/>
              </p14:nvContentPartPr>
              <p14:xfrm>
                <a:off x="8872633" y="4221994"/>
                <a:ext cx="242640" cy="1285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F21D166C-716D-44AB-B4DB-7B25ECC525A0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854633" y="4204354"/>
                  <a:ext cx="2782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27E69708-FB29-41F9-8934-589E30672782}"/>
                    </a:ext>
                  </a:extLst>
                </p14:cNvPr>
                <p14:cNvContentPartPr/>
                <p14:nvPr/>
              </p14:nvContentPartPr>
              <p14:xfrm>
                <a:off x="9245953" y="4053874"/>
                <a:ext cx="74160" cy="2998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27E69708-FB29-41F9-8934-589E30672782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228313" y="4035874"/>
                  <a:ext cx="10980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2041559-61D8-440A-9E7B-604ACA38E8DC}"/>
                    </a:ext>
                  </a:extLst>
                </p14:cNvPr>
                <p14:cNvContentPartPr/>
                <p14:nvPr/>
              </p14:nvContentPartPr>
              <p14:xfrm>
                <a:off x="9278713" y="3989794"/>
                <a:ext cx="664920" cy="4809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82041559-61D8-440A-9E7B-604ACA38E8D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260713" y="3972154"/>
                  <a:ext cx="700560" cy="51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FF20513D-5BDB-4C0E-BA6B-1B30F4E4326F}"/>
                    </a:ext>
                  </a:extLst>
                </p14:cNvPr>
                <p14:cNvContentPartPr/>
                <p14:nvPr/>
              </p14:nvContentPartPr>
              <p14:xfrm>
                <a:off x="9873433" y="4118314"/>
                <a:ext cx="90000" cy="306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FF20513D-5BDB-4C0E-BA6B-1B30F4E4326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855433" y="4100674"/>
                  <a:ext cx="1256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9EDA4B9A-56A7-432D-9873-E19A8CF8ADD8}"/>
                    </a:ext>
                  </a:extLst>
                </p14:cNvPr>
                <p14:cNvContentPartPr/>
                <p14:nvPr/>
              </p14:nvContentPartPr>
              <p14:xfrm>
                <a:off x="8925553" y="4229554"/>
                <a:ext cx="186840" cy="1447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9EDA4B9A-56A7-432D-9873-E19A8CF8ADD8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8907913" y="4211914"/>
                  <a:ext cx="2224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986C309-CD33-493A-A690-D41066AF3989}"/>
                    </a:ext>
                  </a:extLst>
                </p14:cNvPr>
                <p14:cNvContentPartPr/>
                <p14:nvPr/>
              </p14:nvContentPartPr>
              <p14:xfrm>
                <a:off x="4029553" y="1201594"/>
                <a:ext cx="319680" cy="44100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986C309-CD33-493A-A690-D41066AF398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011553" y="1183954"/>
                  <a:ext cx="355320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EDCD04A2-07BA-494A-AA16-6D5817070400}"/>
                    </a:ext>
                  </a:extLst>
                </p14:cNvPr>
                <p14:cNvContentPartPr/>
                <p14:nvPr/>
              </p14:nvContentPartPr>
              <p14:xfrm>
                <a:off x="4474153" y="1291234"/>
                <a:ext cx="207000" cy="1792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EDCD04A2-07BA-494A-AA16-6D5817070400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456153" y="1273234"/>
                  <a:ext cx="2426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74317202-63F3-45AA-B540-9A31B14AE709}"/>
                    </a:ext>
                  </a:extLst>
                </p14:cNvPr>
                <p14:cNvContentPartPr/>
                <p14:nvPr/>
              </p14:nvContentPartPr>
              <p14:xfrm>
                <a:off x="4888513" y="1381954"/>
                <a:ext cx="11880" cy="223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74317202-63F3-45AA-B540-9A31B14AE709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4870873" y="1364314"/>
                  <a:ext cx="4752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EF4BC551-EB0B-4ECB-B718-7B7913406812}"/>
                    </a:ext>
                  </a:extLst>
                </p14:cNvPr>
                <p14:cNvContentPartPr/>
                <p14:nvPr/>
              </p14:nvContentPartPr>
              <p14:xfrm>
                <a:off x="4924153" y="1176034"/>
                <a:ext cx="77760" cy="2656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EF4BC551-EB0B-4ECB-B718-7B7913406812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906513" y="1158394"/>
                  <a:ext cx="1134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94F74E8A-6ABB-4EF5-A063-BA997BACF467}"/>
                    </a:ext>
                  </a:extLst>
                </p14:cNvPr>
                <p14:cNvContentPartPr/>
                <p14:nvPr/>
              </p14:nvContentPartPr>
              <p14:xfrm>
                <a:off x="4891033" y="1212754"/>
                <a:ext cx="357840" cy="2206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4F74E8A-6ABB-4EF5-A063-BA997BACF46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873393" y="1194754"/>
                  <a:ext cx="3934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051C9EC4-3868-4747-A890-2E4D82463C8F}"/>
                    </a:ext>
                  </a:extLst>
                </p14:cNvPr>
                <p14:cNvContentPartPr/>
                <p14:nvPr/>
              </p14:nvContentPartPr>
              <p14:xfrm>
                <a:off x="235513" y="1410034"/>
                <a:ext cx="668520" cy="314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051C9EC4-3868-4747-A890-2E4D82463C8F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17873" y="1392394"/>
                  <a:ext cx="70416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39E71585-CBB9-4DF6-B059-C5C81E05B4ED}"/>
                    </a:ext>
                  </a:extLst>
                </p14:cNvPr>
                <p14:cNvContentPartPr/>
                <p14:nvPr/>
              </p14:nvContentPartPr>
              <p14:xfrm>
                <a:off x="833473" y="1425874"/>
                <a:ext cx="533880" cy="2329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39E71585-CBB9-4DF6-B059-C5C81E05B4E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815833" y="1407874"/>
                  <a:ext cx="5695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37D22A24-CEF2-473C-B478-16F7C36F22C0}"/>
                    </a:ext>
                  </a:extLst>
                </p14:cNvPr>
                <p14:cNvContentPartPr/>
                <p14:nvPr/>
              </p14:nvContentPartPr>
              <p14:xfrm>
                <a:off x="1413073" y="1482754"/>
                <a:ext cx="172440" cy="1807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37D22A24-CEF2-473C-B478-16F7C36F22C0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395073" y="1465114"/>
                  <a:ext cx="2080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5DAABDCB-24DD-4DA7-BF9E-BC8749A44EC8}"/>
                    </a:ext>
                  </a:extLst>
                </p14:cNvPr>
                <p14:cNvContentPartPr/>
                <p14:nvPr/>
              </p14:nvContentPartPr>
              <p14:xfrm>
                <a:off x="1508473" y="1442434"/>
                <a:ext cx="7200" cy="5652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5DAABDCB-24DD-4DA7-BF9E-BC8749A44EC8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490833" y="1424794"/>
                  <a:ext cx="428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0036A8E-AA03-46C4-ACA2-A72A01254BB7}"/>
                    </a:ext>
                  </a:extLst>
                </p14:cNvPr>
                <p14:cNvContentPartPr/>
                <p14:nvPr/>
              </p14:nvContentPartPr>
              <p14:xfrm>
                <a:off x="1528273" y="1356754"/>
                <a:ext cx="146880" cy="2818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0036A8E-AA03-46C4-ACA2-A72A01254BB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510633" y="1338754"/>
                  <a:ext cx="18252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AE00B116-4417-40E5-8227-D0E16495DFC5}"/>
                    </a:ext>
                  </a:extLst>
                </p14:cNvPr>
                <p14:cNvContentPartPr/>
                <p14:nvPr/>
              </p14:nvContentPartPr>
              <p14:xfrm>
                <a:off x="1644913" y="1487074"/>
                <a:ext cx="236880" cy="2570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AE00B116-4417-40E5-8227-D0E16495DFC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627273" y="1469434"/>
                  <a:ext cx="27252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2BD1BFD4-DDDD-40F3-AD93-3C6A2D60574E}"/>
                    </a:ext>
                  </a:extLst>
                </p14:cNvPr>
                <p14:cNvContentPartPr/>
                <p14:nvPr/>
              </p14:nvContentPartPr>
              <p14:xfrm>
                <a:off x="2021473" y="1327234"/>
                <a:ext cx="264960" cy="2322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2BD1BFD4-DDDD-40F3-AD93-3C6A2D60574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003473" y="1309594"/>
                  <a:ext cx="30060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38C8A908-CD7D-4007-8F58-33435F763B3B}"/>
                    </a:ext>
                  </a:extLst>
                </p14:cNvPr>
                <p14:cNvContentPartPr/>
                <p14:nvPr/>
              </p14:nvContentPartPr>
              <p14:xfrm>
                <a:off x="2067193" y="1245154"/>
                <a:ext cx="72720" cy="11016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38C8A908-CD7D-4007-8F58-33435F763B3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049553" y="1227154"/>
                  <a:ext cx="1083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6A9445BB-FF49-41A9-81C5-54FD50A88D24}"/>
                    </a:ext>
                  </a:extLst>
                </p14:cNvPr>
                <p14:cNvContentPartPr/>
                <p14:nvPr/>
              </p14:nvContentPartPr>
              <p14:xfrm>
                <a:off x="2586673" y="1208074"/>
                <a:ext cx="181440" cy="3114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6A9445BB-FF49-41A9-81C5-54FD50A88D24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568673" y="1190434"/>
                  <a:ext cx="21708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90BC971-3616-42FF-A6A9-F4268173F1FB}"/>
                    </a:ext>
                  </a:extLst>
                </p14:cNvPr>
                <p14:cNvContentPartPr/>
                <p14:nvPr/>
              </p14:nvContentPartPr>
              <p14:xfrm>
                <a:off x="2782513" y="1226434"/>
                <a:ext cx="748080" cy="4762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90BC971-3616-42FF-A6A9-F4268173F1FB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764873" y="1208794"/>
                  <a:ext cx="783720" cy="51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CD60C046-1399-4AD7-88CC-E970BC88A5F5}"/>
                    </a:ext>
                  </a:extLst>
                </p14:cNvPr>
                <p14:cNvContentPartPr/>
                <p14:nvPr/>
              </p14:nvContentPartPr>
              <p14:xfrm>
                <a:off x="3805273" y="1329754"/>
                <a:ext cx="237240" cy="1645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CD60C046-1399-4AD7-88CC-E970BC88A5F5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787273" y="1311754"/>
                  <a:ext cx="2728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CE2DBC8-FB3E-4998-851D-4077D134C740}"/>
                    </a:ext>
                  </a:extLst>
                </p14:cNvPr>
                <p14:cNvContentPartPr/>
                <p14:nvPr/>
              </p14:nvContentPartPr>
              <p14:xfrm>
                <a:off x="274033" y="1904314"/>
                <a:ext cx="401400" cy="2883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CE2DBC8-FB3E-4998-851D-4077D134C740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56393" y="1886674"/>
                  <a:ext cx="43704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4ECA5B60-C916-428E-B74F-E061F134E6D5}"/>
                    </a:ext>
                  </a:extLst>
                </p14:cNvPr>
                <p14:cNvContentPartPr/>
                <p14:nvPr/>
              </p14:nvContentPartPr>
              <p14:xfrm>
                <a:off x="764713" y="1791274"/>
                <a:ext cx="436680" cy="3621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4ECA5B60-C916-428E-B74F-E061F134E6D5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47073" y="1773634"/>
                  <a:ext cx="47232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DBCAD7C1-A8AF-44FF-8B7D-D755D1CB1443}"/>
                    </a:ext>
                  </a:extLst>
                </p14:cNvPr>
                <p14:cNvContentPartPr/>
                <p14:nvPr/>
              </p14:nvContentPartPr>
              <p14:xfrm>
                <a:off x="1135153" y="1898194"/>
                <a:ext cx="190080" cy="1382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DBCAD7C1-A8AF-44FF-8B7D-D755D1CB1443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17513" y="1880194"/>
                  <a:ext cx="2257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54278F52-5B40-46E8-86B8-1DDB03950148}"/>
                    </a:ext>
                  </a:extLst>
                </p14:cNvPr>
                <p14:cNvContentPartPr/>
                <p14:nvPr/>
              </p14:nvContentPartPr>
              <p14:xfrm>
                <a:off x="1345033" y="1903954"/>
                <a:ext cx="251280" cy="1674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54278F52-5B40-46E8-86B8-1DDB03950148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327393" y="1885954"/>
                  <a:ext cx="2869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381F291-3550-4FD8-8E5F-A5B10556838B}"/>
                    </a:ext>
                  </a:extLst>
                </p14:cNvPr>
                <p14:cNvContentPartPr/>
                <p14:nvPr/>
              </p14:nvContentPartPr>
              <p14:xfrm>
                <a:off x="1948033" y="1864354"/>
                <a:ext cx="217080" cy="3574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381F291-3550-4FD8-8E5F-A5B10556838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930393" y="1846354"/>
                  <a:ext cx="25272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CCE8A82-5CBA-43B0-95F8-F8BBFF54C81F}"/>
                    </a:ext>
                  </a:extLst>
                </p14:cNvPr>
                <p14:cNvContentPartPr/>
                <p14:nvPr/>
              </p14:nvContentPartPr>
              <p14:xfrm>
                <a:off x="2417473" y="1799194"/>
                <a:ext cx="63720" cy="2548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CCE8A82-5CBA-43B0-95F8-F8BBFF54C81F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399833" y="1781554"/>
                  <a:ext cx="9936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34A1D3B-F78E-4E81-8E90-98F988B2C89B}"/>
                    </a:ext>
                  </a:extLst>
                </p14:cNvPr>
                <p14:cNvContentPartPr/>
                <p14:nvPr/>
              </p14:nvContentPartPr>
              <p14:xfrm>
                <a:off x="2428993" y="1830514"/>
                <a:ext cx="320040" cy="2041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34A1D3B-F78E-4E81-8E90-98F988B2C89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411353" y="1812874"/>
                  <a:ext cx="3556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01BD637D-9101-4625-9B2E-6532684B2674}"/>
                    </a:ext>
                  </a:extLst>
                </p14:cNvPr>
                <p14:cNvContentPartPr/>
                <p14:nvPr/>
              </p14:nvContentPartPr>
              <p14:xfrm>
                <a:off x="3053593" y="1754554"/>
                <a:ext cx="823680" cy="25668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01BD637D-9101-4625-9B2E-6532684B2674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035953" y="1736554"/>
                  <a:ext cx="85932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4C408E7B-2ED8-48DA-A2D4-1D300056F662}"/>
                    </a:ext>
                  </a:extLst>
                </p14:cNvPr>
                <p14:cNvContentPartPr/>
                <p14:nvPr/>
              </p14:nvContentPartPr>
              <p14:xfrm>
                <a:off x="4164913" y="1640794"/>
                <a:ext cx="476280" cy="2959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4C408E7B-2ED8-48DA-A2D4-1D300056F662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146913" y="1623154"/>
                  <a:ext cx="51192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35E5960D-5604-49E3-B69D-658E15AEEC35}"/>
                    </a:ext>
                  </a:extLst>
                </p14:cNvPr>
                <p14:cNvContentPartPr/>
                <p14:nvPr/>
              </p14:nvContentPartPr>
              <p14:xfrm>
                <a:off x="4916233" y="1870114"/>
                <a:ext cx="18000" cy="28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35E5960D-5604-49E3-B69D-658E15AEEC3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4898233" y="1852114"/>
                  <a:ext cx="536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D815DB14-A7C4-43EF-9FFA-3E9E7219EBC5}"/>
                    </a:ext>
                  </a:extLst>
                </p14:cNvPr>
                <p14:cNvContentPartPr/>
                <p14:nvPr/>
              </p14:nvContentPartPr>
              <p14:xfrm>
                <a:off x="4905073" y="1671394"/>
                <a:ext cx="107640" cy="29988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D815DB14-A7C4-43EF-9FFA-3E9E7219EBC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887433" y="1653754"/>
                  <a:ext cx="14328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7B866FB8-D965-43B1-8092-89CC24CB482C}"/>
                    </a:ext>
                  </a:extLst>
                </p14:cNvPr>
                <p14:cNvContentPartPr/>
                <p14:nvPr/>
              </p14:nvContentPartPr>
              <p14:xfrm>
                <a:off x="4892833" y="1705234"/>
                <a:ext cx="360000" cy="2300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7B866FB8-D965-43B1-8092-89CC24CB482C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874833" y="1687594"/>
                  <a:ext cx="39564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C027697B-6588-4557-AF45-A26B2F1FE60B}"/>
                    </a:ext>
                  </a:extLst>
                </p14:cNvPr>
                <p14:cNvContentPartPr/>
                <p14:nvPr/>
              </p14:nvContentPartPr>
              <p14:xfrm>
                <a:off x="5548393" y="1646554"/>
                <a:ext cx="107640" cy="2865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C027697B-6588-4557-AF45-A26B2F1FE60B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5530393" y="1628554"/>
                  <a:ext cx="14328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38505B90-5312-4E54-AFE1-9B7451F8D9B0}"/>
                    </a:ext>
                  </a:extLst>
                </p14:cNvPr>
                <p14:cNvContentPartPr/>
                <p14:nvPr/>
              </p14:nvContentPartPr>
              <p14:xfrm>
                <a:off x="5513833" y="1568794"/>
                <a:ext cx="817200" cy="4582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38505B90-5312-4E54-AFE1-9B7451F8D9B0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496193" y="1551154"/>
                  <a:ext cx="852840" cy="49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29D29F65-D9FD-48A8-B459-C9B9E210F002}"/>
                    </a:ext>
                  </a:extLst>
                </p14:cNvPr>
                <p14:cNvContentPartPr/>
                <p14:nvPr/>
              </p14:nvContentPartPr>
              <p14:xfrm>
                <a:off x="6273073" y="1701274"/>
                <a:ext cx="193680" cy="352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29D29F65-D9FD-48A8-B459-C9B9E210F00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255433" y="1683634"/>
                  <a:ext cx="229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15E49441-1746-467E-949C-F88C273B3BA9}"/>
                    </a:ext>
                  </a:extLst>
                </p14:cNvPr>
                <p14:cNvContentPartPr/>
                <p14:nvPr/>
              </p14:nvContentPartPr>
              <p14:xfrm>
                <a:off x="252073" y="2303914"/>
                <a:ext cx="192960" cy="3884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15E49441-1746-467E-949C-F88C273B3BA9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34073" y="2286274"/>
                  <a:ext cx="22860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E30D310B-38C9-4BDC-8CB1-A4ECE3A84906}"/>
                    </a:ext>
                  </a:extLst>
                </p14:cNvPr>
                <p14:cNvContentPartPr/>
                <p14:nvPr/>
              </p14:nvContentPartPr>
              <p14:xfrm>
                <a:off x="648793" y="2478154"/>
                <a:ext cx="14400" cy="108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E30D310B-38C9-4BDC-8CB1-A4ECE3A84906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631153" y="2460514"/>
                  <a:ext cx="500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6CAA668-79B8-40CE-A91C-A8E9834000C8}"/>
                    </a:ext>
                  </a:extLst>
                </p14:cNvPr>
                <p14:cNvContentPartPr/>
                <p14:nvPr/>
              </p14:nvContentPartPr>
              <p14:xfrm>
                <a:off x="641233" y="2272234"/>
                <a:ext cx="51840" cy="3214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6CAA668-79B8-40CE-A91C-A8E9834000C8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23593" y="2254234"/>
                  <a:ext cx="8748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E955389F-785C-400F-B0A8-B360EF7D1570}"/>
                    </a:ext>
                  </a:extLst>
                </p14:cNvPr>
                <p14:cNvContentPartPr/>
                <p14:nvPr/>
              </p14:nvContentPartPr>
              <p14:xfrm>
                <a:off x="664633" y="2326954"/>
                <a:ext cx="421920" cy="1821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E955389F-785C-400F-B0A8-B360EF7D1570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46633" y="2309314"/>
                  <a:ext cx="457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A0A303A9-4836-4DB1-B596-5864187537C5}"/>
                    </a:ext>
                  </a:extLst>
                </p14:cNvPr>
                <p14:cNvContentPartPr/>
                <p14:nvPr/>
              </p14:nvContentPartPr>
              <p14:xfrm>
                <a:off x="1334593" y="2317954"/>
                <a:ext cx="155880" cy="1314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0A303A9-4836-4DB1-B596-5864187537C5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316593" y="2299954"/>
                  <a:ext cx="1915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2D8E3B0C-B6D8-4A72-B99C-461E6F6CED02}"/>
                    </a:ext>
                  </a:extLst>
                </p14:cNvPr>
                <p14:cNvContentPartPr/>
                <p14:nvPr/>
              </p14:nvContentPartPr>
              <p14:xfrm>
                <a:off x="1496953" y="2208874"/>
                <a:ext cx="397800" cy="383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2D8E3B0C-B6D8-4A72-B99C-461E6F6CED0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479313" y="2190874"/>
                  <a:ext cx="43344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38F1CF8E-0BAA-4AB1-9809-F8F722805CCB}"/>
                    </a:ext>
                  </a:extLst>
                </p14:cNvPr>
                <p14:cNvContentPartPr/>
                <p14:nvPr/>
              </p14:nvContentPartPr>
              <p14:xfrm>
                <a:off x="1900153" y="2293834"/>
                <a:ext cx="94680" cy="169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38F1CF8E-0BAA-4AB1-9809-F8F722805CC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882513" y="2275834"/>
                  <a:ext cx="1303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AFFC05E-DC9E-4764-939E-4FC4FEF96E27}"/>
                    </a:ext>
                  </a:extLst>
                </p14:cNvPr>
                <p14:cNvContentPartPr/>
                <p14:nvPr/>
              </p14:nvContentPartPr>
              <p14:xfrm>
                <a:off x="2218033" y="2205634"/>
                <a:ext cx="353160" cy="2732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AFFC05E-DC9E-4764-939E-4FC4FEF96E27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200393" y="2187634"/>
                  <a:ext cx="38880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39B90B7C-020F-4E5D-8F13-8A238D94D9DA}"/>
                    </a:ext>
                  </a:extLst>
                </p14:cNvPr>
                <p14:cNvContentPartPr/>
                <p14:nvPr/>
              </p14:nvContentPartPr>
              <p14:xfrm>
                <a:off x="2842633" y="2345314"/>
                <a:ext cx="54360" cy="6480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39B90B7C-020F-4E5D-8F13-8A238D94D9DA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824993" y="2327674"/>
                  <a:ext cx="90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CA58896F-563F-4F18-9C4A-013919B0053F}"/>
                    </a:ext>
                  </a:extLst>
                </p14:cNvPr>
                <p14:cNvContentPartPr/>
                <p14:nvPr/>
              </p14:nvContentPartPr>
              <p14:xfrm>
                <a:off x="2845873" y="2091154"/>
                <a:ext cx="1604520" cy="5162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CA58896F-563F-4F18-9C4A-013919B0053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828233" y="2073514"/>
                  <a:ext cx="1640160" cy="55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C1014580-C048-4F1F-93D6-52EA38F2B6EE}"/>
                    </a:ext>
                  </a:extLst>
                </p14:cNvPr>
                <p14:cNvContentPartPr/>
                <p14:nvPr/>
              </p14:nvContentPartPr>
              <p14:xfrm>
                <a:off x="4380193" y="2209954"/>
                <a:ext cx="196200" cy="385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C1014580-C048-4F1F-93D6-52EA38F2B6EE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362553" y="2192314"/>
                  <a:ext cx="2318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EC5D5142-B0C7-4BA2-9588-73F0A5AE9EAD}"/>
                    </a:ext>
                  </a:extLst>
                </p14:cNvPr>
                <p14:cNvContentPartPr/>
                <p14:nvPr/>
              </p14:nvContentPartPr>
              <p14:xfrm>
                <a:off x="4690153" y="2065594"/>
                <a:ext cx="249840" cy="3596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EC5D5142-B0C7-4BA2-9588-73F0A5AE9EAD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672153" y="2047594"/>
                  <a:ext cx="28548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6C422FC7-508C-4397-A1E6-F701A21FA6A9}"/>
                    </a:ext>
                  </a:extLst>
                </p14:cNvPr>
                <p14:cNvContentPartPr/>
                <p14:nvPr/>
              </p14:nvContentPartPr>
              <p14:xfrm>
                <a:off x="218593" y="2883154"/>
                <a:ext cx="84240" cy="9900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6C422FC7-508C-4397-A1E6-F701A21FA6A9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00953" y="2865514"/>
                  <a:ext cx="119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FF9F4FF-4996-4BBA-B092-7C25A0F9189B}"/>
                    </a:ext>
                  </a:extLst>
                </p14:cNvPr>
                <p14:cNvContentPartPr/>
                <p14:nvPr/>
              </p14:nvContentPartPr>
              <p14:xfrm>
                <a:off x="204913" y="2665354"/>
                <a:ext cx="407160" cy="3103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FF9F4FF-4996-4BBA-B092-7C25A0F9189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87273" y="2647714"/>
                  <a:ext cx="44280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D243FF52-CB7A-44C9-8E4F-45FE7DE6B1DA}"/>
                    </a:ext>
                  </a:extLst>
                </p14:cNvPr>
                <p14:cNvContentPartPr/>
                <p14:nvPr/>
              </p14:nvContentPartPr>
              <p14:xfrm>
                <a:off x="546913" y="2715394"/>
                <a:ext cx="642960" cy="19296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D243FF52-CB7A-44C9-8E4F-45FE7DE6B1D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28913" y="2697754"/>
                  <a:ext cx="6786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060D81A3-EB3C-434D-8AB7-414D19204795}"/>
                    </a:ext>
                  </a:extLst>
                </p14:cNvPr>
                <p14:cNvContentPartPr/>
                <p14:nvPr/>
              </p14:nvContentPartPr>
              <p14:xfrm>
                <a:off x="1177633" y="2594794"/>
                <a:ext cx="174600" cy="3117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060D81A3-EB3C-434D-8AB7-414D1920479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159993" y="2577154"/>
                  <a:ext cx="21024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86DAEA62-7577-4526-A79F-30430A183D98}"/>
                    </a:ext>
                  </a:extLst>
                </p14:cNvPr>
                <p14:cNvContentPartPr/>
                <p14:nvPr/>
              </p14:nvContentPartPr>
              <p14:xfrm>
                <a:off x="1324153" y="2725114"/>
                <a:ext cx="222840" cy="1285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86DAEA62-7577-4526-A79F-30430A183D9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306513" y="2707474"/>
                  <a:ext cx="258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83D82231-ABFD-4259-B10D-4373DA0D2458}"/>
                    </a:ext>
                  </a:extLst>
                </p14:cNvPr>
                <p14:cNvContentPartPr/>
                <p14:nvPr/>
              </p14:nvContentPartPr>
              <p14:xfrm>
                <a:off x="1428193" y="2653474"/>
                <a:ext cx="451080" cy="2307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83D82231-ABFD-4259-B10D-4373DA0D245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410193" y="2635834"/>
                  <a:ext cx="4867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555257CB-970A-4D65-B4AE-DC228CA60C72}"/>
                    </a:ext>
                  </a:extLst>
                </p14:cNvPr>
                <p14:cNvContentPartPr/>
                <p14:nvPr/>
              </p14:nvContentPartPr>
              <p14:xfrm>
                <a:off x="2172673" y="2644114"/>
                <a:ext cx="433080" cy="31572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555257CB-970A-4D65-B4AE-DC228CA60C7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154673" y="2626474"/>
                  <a:ext cx="4687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10046856-E7EC-4DCB-BE72-61BB0A158FCB}"/>
                    </a:ext>
                  </a:extLst>
                </p14:cNvPr>
                <p14:cNvContentPartPr/>
                <p14:nvPr/>
              </p14:nvContentPartPr>
              <p14:xfrm>
                <a:off x="2684233" y="2628634"/>
                <a:ext cx="500400" cy="1818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10046856-E7EC-4DCB-BE72-61BB0A158FC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666233" y="2610994"/>
                  <a:ext cx="5360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90B0AF12-3775-4B12-A8B2-40C223012398}"/>
                    </a:ext>
                  </a:extLst>
                </p14:cNvPr>
                <p14:cNvContentPartPr/>
                <p14:nvPr/>
              </p14:nvContentPartPr>
              <p14:xfrm>
                <a:off x="5490433" y="1486714"/>
                <a:ext cx="2525760" cy="3193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90B0AF12-3775-4B12-A8B2-40C223012398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472793" y="1469074"/>
                  <a:ext cx="2561400" cy="322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DBC18E2C-9657-4FA0-AED9-9E238566D4F8}"/>
                    </a:ext>
                  </a:extLst>
                </p14:cNvPr>
                <p14:cNvContentPartPr/>
                <p14:nvPr/>
              </p14:nvContentPartPr>
              <p14:xfrm>
                <a:off x="7883713" y="4623034"/>
                <a:ext cx="2081160" cy="111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DBC18E2C-9657-4FA0-AED9-9E238566D4F8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7866073" y="4605034"/>
                  <a:ext cx="2116800" cy="14760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81" name="Picture 180">
            <a:extLst>
              <a:ext uri="{FF2B5EF4-FFF2-40B4-BE49-F238E27FC236}">
                <a16:creationId xmlns:a16="http://schemas.microsoft.com/office/drawing/2014/main" id="{9ED8BA9A-1069-4916-9533-6D670A37B4F6}"/>
              </a:ext>
            </a:extLst>
          </p:cNvPr>
          <p:cNvPicPr>
            <a:picLocks noChangeAspect="1"/>
          </p:cNvPicPr>
          <p:nvPr/>
        </p:nvPicPr>
        <p:blipFill>
          <a:blip r:embed="rId2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9873" y="3209025"/>
            <a:ext cx="3282480" cy="4264418"/>
          </a:xfrm>
          <a:prstGeom prst="rect">
            <a:avLst/>
          </a:prstGeom>
        </p:spPr>
      </p:pic>
      <p:grpSp>
        <p:nvGrpSpPr>
          <p:cNvPr id="222" name="Group 221">
            <a:extLst>
              <a:ext uri="{FF2B5EF4-FFF2-40B4-BE49-F238E27FC236}">
                <a16:creationId xmlns:a16="http://schemas.microsoft.com/office/drawing/2014/main" id="{40E572D0-75CD-430B-8667-F56BD442576D}"/>
              </a:ext>
            </a:extLst>
          </p:cNvPr>
          <p:cNvGrpSpPr/>
          <p:nvPr/>
        </p:nvGrpSpPr>
        <p:grpSpPr>
          <a:xfrm>
            <a:off x="86492" y="3215369"/>
            <a:ext cx="3434400" cy="2709000"/>
            <a:chOff x="86492" y="3215369"/>
            <a:chExt cx="3434400" cy="270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46FA8D8D-34C6-4879-8046-CD21E7A75BA3}"/>
                    </a:ext>
                  </a:extLst>
                </p14:cNvPr>
                <p14:cNvContentPartPr/>
                <p14:nvPr/>
              </p14:nvContentPartPr>
              <p14:xfrm>
                <a:off x="193412" y="3382049"/>
                <a:ext cx="785160" cy="3243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46FA8D8D-34C6-4879-8046-CD21E7A75BA3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75412" y="3364049"/>
                  <a:ext cx="8208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2C58B8FC-60BF-4E5C-A54C-B90280D06127}"/>
                    </a:ext>
                  </a:extLst>
                </p14:cNvPr>
                <p14:cNvContentPartPr/>
                <p14:nvPr/>
              </p14:nvContentPartPr>
              <p14:xfrm>
                <a:off x="1265852" y="3278009"/>
                <a:ext cx="903240" cy="3632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2C58B8FC-60BF-4E5C-A54C-B90280D0612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248212" y="3260009"/>
                  <a:ext cx="93888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BB516FD2-3016-4833-8229-4B26867A3290}"/>
                    </a:ext>
                  </a:extLst>
                </p14:cNvPr>
                <p14:cNvContentPartPr/>
                <p14:nvPr/>
              </p14:nvContentPartPr>
              <p14:xfrm>
                <a:off x="2124092" y="3352529"/>
                <a:ext cx="492840" cy="2462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B516FD2-3016-4833-8229-4B26867A329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106452" y="3334889"/>
                  <a:ext cx="5284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9454C677-9731-44FC-89EE-6EB5D5939BF3}"/>
                    </a:ext>
                  </a:extLst>
                </p14:cNvPr>
                <p14:cNvContentPartPr/>
                <p14:nvPr/>
              </p14:nvContentPartPr>
              <p14:xfrm>
                <a:off x="2717372" y="3415169"/>
                <a:ext cx="288720" cy="2008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9454C677-9731-44FC-89EE-6EB5D5939BF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699732" y="3397169"/>
                  <a:ext cx="32436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59F69E03-099A-45FB-8FEB-BE2743B427EA}"/>
                    </a:ext>
                  </a:extLst>
                </p14:cNvPr>
                <p14:cNvContentPartPr/>
                <p14:nvPr/>
              </p14:nvContentPartPr>
              <p14:xfrm>
                <a:off x="2918972" y="3215369"/>
                <a:ext cx="243360" cy="3798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59F69E03-099A-45FB-8FEB-BE2743B427EA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2900972" y="3197729"/>
                  <a:ext cx="27900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AE9B796B-9F6E-4B9C-B6C0-7DDF660B846D}"/>
                    </a:ext>
                  </a:extLst>
                </p14:cNvPr>
                <p14:cNvContentPartPr/>
                <p14:nvPr/>
              </p14:nvContentPartPr>
              <p14:xfrm>
                <a:off x="3116612" y="3404729"/>
                <a:ext cx="239040" cy="1951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AE9B796B-9F6E-4B9C-B6C0-7DDF660B846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098972" y="3387089"/>
                  <a:ext cx="27468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5A7AB4DD-0546-46EF-8F7A-A59A442C95DF}"/>
                    </a:ext>
                  </a:extLst>
                </p14:cNvPr>
                <p14:cNvContentPartPr/>
                <p14:nvPr/>
              </p14:nvContentPartPr>
              <p14:xfrm>
                <a:off x="171092" y="3838169"/>
                <a:ext cx="786240" cy="2250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5A7AB4DD-0546-46EF-8F7A-A59A442C95D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53092" y="3820529"/>
                  <a:ext cx="8218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EBCB4201-F2D7-4569-9ABF-23B6A7B29A1C}"/>
                    </a:ext>
                  </a:extLst>
                </p14:cNvPr>
                <p14:cNvContentPartPr/>
                <p14:nvPr/>
              </p14:nvContentPartPr>
              <p14:xfrm>
                <a:off x="1296452" y="3804689"/>
                <a:ext cx="159480" cy="2577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EBCB4201-F2D7-4569-9ABF-23B6A7B29A1C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278452" y="3787049"/>
                  <a:ext cx="1951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EDEBE347-A295-45F8-BDDF-5012633C3C15}"/>
                    </a:ext>
                  </a:extLst>
                </p14:cNvPr>
                <p14:cNvContentPartPr/>
                <p14:nvPr/>
              </p14:nvContentPartPr>
              <p14:xfrm>
                <a:off x="1304372" y="3866609"/>
                <a:ext cx="299160" cy="1188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EDEBE347-A295-45F8-BDDF-5012633C3C1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286372" y="3848609"/>
                  <a:ext cx="3348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7CC3FFB8-8BD8-492E-BD05-DD057F3D9578}"/>
                    </a:ext>
                  </a:extLst>
                </p14:cNvPr>
                <p14:cNvContentPartPr/>
                <p14:nvPr/>
              </p14:nvContentPartPr>
              <p14:xfrm>
                <a:off x="1835372" y="3820889"/>
                <a:ext cx="546840" cy="1432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7CC3FFB8-8BD8-492E-BD05-DD057F3D9578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817372" y="3802889"/>
                  <a:ext cx="5824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D0E4863E-D0E0-4141-AE38-470B691DCF39}"/>
                    </a:ext>
                  </a:extLst>
                </p14:cNvPr>
                <p14:cNvContentPartPr/>
                <p14:nvPr/>
              </p14:nvContentPartPr>
              <p14:xfrm>
                <a:off x="2384012" y="3754649"/>
                <a:ext cx="282600" cy="1648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D0E4863E-D0E0-4141-AE38-470B691DCF39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366012" y="3737009"/>
                  <a:ext cx="3182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786DE39A-8AE1-4539-B16D-AF7F7A3B299B}"/>
                    </a:ext>
                  </a:extLst>
                </p14:cNvPr>
                <p14:cNvContentPartPr/>
                <p14:nvPr/>
              </p14:nvContentPartPr>
              <p14:xfrm>
                <a:off x="2741852" y="3644489"/>
                <a:ext cx="546120" cy="2901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786DE39A-8AE1-4539-B16D-AF7F7A3B299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723852" y="3626489"/>
                  <a:ext cx="58176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4721F8C5-CCF5-4E75-A5C2-B976543624DE}"/>
                    </a:ext>
                  </a:extLst>
                </p14:cNvPr>
                <p14:cNvContentPartPr/>
                <p14:nvPr/>
              </p14:nvContentPartPr>
              <p14:xfrm>
                <a:off x="186932" y="4080809"/>
                <a:ext cx="1377000" cy="359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4721F8C5-CCF5-4E75-A5C2-B976543624D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69292" y="4062809"/>
                  <a:ext cx="141264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432EC644-8185-421A-87ED-956DC68E9E37}"/>
                    </a:ext>
                  </a:extLst>
                </p14:cNvPr>
                <p14:cNvContentPartPr/>
                <p14:nvPr/>
              </p14:nvContentPartPr>
              <p14:xfrm>
                <a:off x="1865972" y="4188089"/>
                <a:ext cx="27360" cy="3024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432EC644-8185-421A-87ED-956DC68E9E37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847972" y="4170089"/>
                  <a:ext cx="6300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F028F158-0783-4366-99DC-7A6284114721}"/>
                    </a:ext>
                  </a:extLst>
                </p14:cNvPr>
                <p14:cNvContentPartPr/>
                <p14:nvPr/>
              </p14:nvContentPartPr>
              <p14:xfrm>
                <a:off x="1895132" y="4151729"/>
                <a:ext cx="513000" cy="1724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F028F158-0783-4366-99DC-7A628411472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877132" y="4134089"/>
                  <a:ext cx="5486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06640C9B-2790-4279-9148-71D13D225E6C}"/>
                    </a:ext>
                  </a:extLst>
                </p14:cNvPr>
                <p14:cNvContentPartPr/>
                <p14:nvPr/>
              </p14:nvContentPartPr>
              <p14:xfrm>
                <a:off x="2457452" y="4000889"/>
                <a:ext cx="487800" cy="3330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06640C9B-2790-4279-9148-71D13D225E6C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439812" y="3983249"/>
                  <a:ext cx="52344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D937DACC-6E19-4528-B4BF-AD1D94DAF9A8}"/>
                    </a:ext>
                  </a:extLst>
                </p14:cNvPr>
                <p14:cNvContentPartPr/>
                <p14:nvPr/>
              </p14:nvContentPartPr>
              <p14:xfrm>
                <a:off x="2971892" y="3965609"/>
                <a:ext cx="168840" cy="3430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D937DACC-6E19-4528-B4BF-AD1D94DAF9A8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954252" y="3947969"/>
                  <a:ext cx="20448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1E0F051E-D716-46E9-8907-E827985C96D9}"/>
                    </a:ext>
                  </a:extLst>
                </p14:cNvPr>
                <p14:cNvContentPartPr/>
                <p14:nvPr/>
              </p14:nvContentPartPr>
              <p14:xfrm>
                <a:off x="3104732" y="4169009"/>
                <a:ext cx="172080" cy="70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1E0F051E-D716-46E9-8907-E827985C96D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086732" y="4151369"/>
                  <a:ext cx="2077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7A61C249-5021-4BB5-A202-CC7ECB353D27}"/>
                    </a:ext>
                  </a:extLst>
                </p14:cNvPr>
                <p14:cNvContentPartPr/>
                <p14:nvPr/>
              </p14:nvContentPartPr>
              <p14:xfrm>
                <a:off x="3259172" y="4078649"/>
                <a:ext cx="259200" cy="2095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7A61C249-5021-4BB5-A202-CC7ECB353D2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241172" y="4060649"/>
                  <a:ext cx="2948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A5F32026-952E-4E0F-99B5-FC1D64615A9E}"/>
                    </a:ext>
                  </a:extLst>
                </p14:cNvPr>
                <p14:cNvContentPartPr/>
                <p14:nvPr/>
              </p14:nvContentPartPr>
              <p14:xfrm>
                <a:off x="112412" y="4476449"/>
                <a:ext cx="563040" cy="4024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A5F32026-952E-4E0F-99B5-FC1D64615A9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4772" y="4458809"/>
                  <a:ext cx="59868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3F9F2947-CFCF-46F2-80C3-15E7BF0A8C7D}"/>
                    </a:ext>
                  </a:extLst>
                </p14:cNvPr>
                <p14:cNvContentPartPr/>
                <p14:nvPr/>
              </p14:nvContentPartPr>
              <p14:xfrm>
                <a:off x="616052" y="4664369"/>
                <a:ext cx="376560" cy="1314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3F9F2947-CFCF-46F2-80C3-15E7BF0A8C7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98052" y="4646369"/>
                  <a:ext cx="4122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B4FFEB0D-B6AE-4A0E-9E18-6E128137DF18}"/>
                    </a:ext>
                  </a:extLst>
                </p14:cNvPr>
                <p14:cNvContentPartPr/>
                <p14:nvPr/>
              </p14:nvContentPartPr>
              <p14:xfrm>
                <a:off x="1203212" y="4658609"/>
                <a:ext cx="134280" cy="4392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B4FFEB0D-B6AE-4A0E-9E18-6E128137DF18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85572" y="4640969"/>
                  <a:ext cx="1699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955B1289-6189-4CD4-BC93-3131622A13EB}"/>
                    </a:ext>
                  </a:extLst>
                </p14:cNvPr>
                <p14:cNvContentPartPr/>
                <p14:nvPr/>
              </p14:nvContentPartPr>
              <p14:xfrm>
                <a:off x="1193492" y="4730609"/>
                <a:ext cx="138960" cy="493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955B1289-6189-4CD4-BC93-3131622A13EB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75492" y="4712969"/>
                  <a:ext cx="1746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2F02A47-44A9-44FA-9B65-692C520293A5}"/>
                    </a:ext>
                  </a:extLst>
                </p14:cNvPr>
                <p14:cNvContentPartPr/>
                <p14:nvPr/>
              </p14:nvContentPartPr>
              <p14:xfrm>
                <a:off x="1306892" y="4508129"/>
                <a:ext cx="165240" cy="4327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2F02A47-44A9-44FA-9B65-692C520293A5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289252" y="4490129"/>
                  <a:ext cx="200880" cy="46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A95B2F0-A894-4E49-9100-8E6A33C18ABB}"/>
                    </a:ext>
                  </a:extLst>
                </p14:cNvPr>
                <p14:cNvContentPartPr/>
                <p14:nvPr/>
              </p14:nvContentPartPr>
              <p14:xfrm>
                <a:off x="1693172" y="4584449"/>
                <a:ext cx="516240" cy="1648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A95B2F0-A894-4E49-9100-8E6A33C18AB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675532" y="4566449"/>
                  <a:ext cx="5518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78017430-7CFE-43FB-98C3-FA16782329FE}"/>
                    </a:ext>
                  </a:extLst>
                </p14:cNvPr>
                <p14:cNvContentPartPr/>
                <p14:nvPr/>
              </p14:nvContentPartPr>
              <p14:xfrm>
                <a:off x="2449172" y="4639169"/>
                <a:ext cx="82440" cy="727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78017430-7CFE-43FB-98C3-FA16782329F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431532" y="4621529"/>
                  <a:ext cx="1180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391B0E77-AF6B-4046-9B79-C3CE80AD53C2}"/>
                    </a:ext>
                  </a:extLst>
                </p14:cNvPr>
                <p14:cNvContentPartPr/>
                <p14:nvPr/>
              </p14:nvContentPartPr>
              <p14:xfrm>
                <a:off x="2466452" y="4499489"/>
                <a:ext cx="25560" cy="16812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391B0E77-AF6B-4046-9B79-C3CE80AD53C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448812" y="4481849"/>
                  <a:ext cx="612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39C7904-DA44-494F-A869-09E332AAE4F7}"/>
                    </a:ext>
                  </a:extLst>
                </p14:cNvPr>
                <p14:cNvContentPartPr/>
                <p14:nvPr/>
              </p14:nvContentPartPr>
              <p14:xfrm>
                <a:off x="2468612" y="4563569"/>
                <a:ext cx="774360" cy="3805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39C7904-DA44-494F-A869-09E332AAE4F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450612" y="4545569"/>
                  <a:ext cx="810000" cy="41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61AAE879-3684-4DAA-9F14-449E0341311A}"/>
                    </a:ext>
                  </a:extLst>
                </p14:cNvPr>
                <p14:cNvContentPartPr/>
                <p14:nvPr/>
              </p14:nvContentPartPr>
              <p14:xfrm>
                <a:off x="3302732" y="4558889"/>
                <a:ext cx="218160" cy="1324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61AAE879-3684-4DAA-9F14-449E0341311A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3284732" y="4541249"/>
                  <a:ext cx="2538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7A8FA4EA-8BDD-4578-AA61-B1F42EB48575}"/>
                    </a:ext>
                  </a:extLst>
                </p14:cNvPr>
                <p14:cNvContentPartPr/>
                <p14:nvPr/>
              </p14:nvContentPartPr>
              <p14:xfrm>
                <a:off x="86492" y="5065049"/>
                <a:ext cx="164160" cy="224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7A8FA4EA-8BDD-4578-AA61-B1F42EB48575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8852" y="5047049"/>
                  <a:ext cx="19980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D9EDC2B0-9194-48A8-86E3-5068EFA72EC9}"/>
                    </a:ext>
                  </a:extLst>
                </p14:cNvPr>
                <p14:cNvContentPartPr/>
                <p14:nvPr/>
              </p14:nvContentPartPr>
              <p14:xfrm>
                <a:off x="305732" y="5112209"/>
                <a:ext cx="503280" cy="1918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D9EDC2B0-9194-48A8-86E3-5068EFA72EC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87732" y="5094209"/>
                  <a:ext cx="5389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7E2B442F-67DD-49B4-8060-C5F758F725CF}"/>
                    </a:ext>
                  </a:extLst>
                </p14:cNvPr>
                <p14:cNvContentPartPr/>
                <p14:nvPr/>
              </p14:nvContentPartPr>
              <p14:xfrm>
                <a:off x="1060652" y="4916369"/>
                <a:ext cx="2088720" cy="410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7E2B442F-67DD-49B4-8060-C5F758F725CF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043012" y="4898369"/>
                  <a:ext cx="2124360" cy="44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33A8317D-8ABC-407B-8DF5-933D90AA0C1D}"/>
                    </a:ext>
                  </a:extLst>
                </p14:cNvPr>
                <p14:cNvContentPartPr/>
                <p14:nvPr/>
              </p14:nvContentPartPr>
              <p14:xfrm>
                <a:off x="147692" y="5445569"/>
                <a:ext cx="1638000" cy="4788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33A8317D-8ABC-407B-8DF5-933D90AA0C1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30052" y="5427569"/>
                  <a:ext cx="1673640" cy="51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8F51110F-48C5-4ECF-978D-67339889614D}"/>
              </a:ext>
            </a:extLst>
          </p:cNvPr>
          <p:cNvGrpSpPr/>
          <p:nvPr/>
        </p:nvGrpSpPr>
        <p:grpSpPr>
          <a:xfrm>
            <a:off x="205292" y="5526569"/>
            <a:ext cx="2846520" cy="832680"/>
            <a:chOff x="205292" y="5526569"/>
            <a:chExt cx="2846520" cy="83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9F9F4615-B4E9-4DFC-A035-FA906FA0E4F2}"/>
                    </a:ext>
                  </a:extLst>
                </p14:cNvPr>
                <p14:cNvContentPartPr/>
                <p14:nvPr/>
              </p14:nvContentPartPr>
              <p14:xfrm>
                <a:off x="1614332" y="5534489"/>
                <a:ext cx="37440" cy="208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9F9F4615-B4E9-4DFC-A035-FA906FA0E4F2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596692" y="5516489"/>
                  <a:ext cx="730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217D6AEF-4C6C-4E3D-89CA-FF8092523C0E}"/>
                    </a:ext>
                  </a:extLst>
                </p14:cNvPr>
                <p14:cNvContentPartPr/>
                <p14:nvPr/>
              </p14:nvContentPartPr>
              <p14:xfrm>
                <a:off x="1909892" y="5603609"/>
                <a:ext cx="101520" cy="1558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217D6AEF-4C6C-4E3D-89CA-FF8092523C0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891892" y="5585969"/>
                  <a:ext cx="1371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EEC52E88-395F-486B-9FF0-DA8E64172A21}"/>
                    </a:ext>
                  </a:extLst>
                </p14:cNvPr>
                <p14:cNvContentPartPr/>
                <p14:nvPr/>
              </p14:nvContentPartPr>
              <p14:xfrm>
                <a:off x="2290052" y="5526569"/>
                <a:ext cx="761760" cy="367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EEC52E88-395F-486B-9FF0-DA8E64172A2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2272052" y="5508569"/>
                  <a:ext cx="79740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E346655E-0B2D-46CC-8D3C-61E60524CFD4}"/>
                    </a:ext>
                  </a:extLst>
                </p14:cNvPr>
                <p14:cNvContentPartPr/>
                <p14:nvPr/>
              </p14:nvContentPartPr>
              <p14:xfrm>
                <a:off x="217172" y="6204449"/>
                <a:ext cx="62280" cy="1548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E346655E-0B2D-46CC-8D3C-61E60524CFD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99532" y="6186449"/>
                  <a:ext cx="979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1C5DA80-6252-45A8-8D99-E5EB6D02F13F}"/>
                    </a:ext>
                  </a:extLst>
                </p14:cNvPr>
                <p14:cNvContentPartPr/>
                <p14:nvPr/>
              </p14:nvContentPartPr>
              <p14:xfrm>
                <a:off x="205292" y="5947409"/>
                <a:ext cx="537840" cy="3906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1C5DA80-6252-45A8-8D99-E5EB6D02F13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87652" y="5929769"/>
                  <a:ext cx="57348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B5075B05-A01A-448F-99E9-B77A8792D32C}"/>
                    </a:ext>
                  </a:extLst>
                </p14:cNvPr>
                <p14:cNvContentPartPr/>
                <p14:nvPr/>
              </p14:nvContentPartPr>
              <p14:xfrm>
                <a:off x="662852" y="6071609"/>
                <a:ext cx="912960" cy="13860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B5075B05-A01A-448F-99E9-B77A8792D32C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44852" y="6053969"/>
                  <a:ext cx="9486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D033F8EC-5924-4C9C-B0EB-B97A2C9F8657}"/>
                    </a:ext>
                  </a:extLst>
                </p14:cNvPr>
                <p14:cNvContentPartPr/>
                <p14:nvPr/>
              </p14:nvContentPartPr>
              <p14:xfrm>
                <a:off x="1564652" y="5904929"/>
                <a:ext cx="261000" cy="3506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033F8EC-5924-4C9C-B0EB-B97A2C9F865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546652" y="5886929"/>
                  <a:ext cx="29664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164F5EDF-C807-43DE-B188-DE019B628668}"/>
                    </a:ext>
                  </a:extLst>
                </p14:cNvPr>
                <p14:cNvContentPartPr/>
                <p14:nvPr/>
              </p14:nvContentPartPr>
              <p14:xfrm>
                <a:off x="1745732" y="6090329"/>
                <a:ext cx="358200" cy="108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164F5EDF-C807-43DE-B188-DE019B62866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728092" y="6072689"/>
                  <a:ext cx="3938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DE915A8F-C56F-425D-A4A9-FA892B09385E}"/>
                    </a:ext>
                  </a:extLst>
                </p14:cNvPr>
                <p14:cNvContentPartPr/>
                <p14:nvPr/>
              </p14:nvContentPartPr>
              <p14:xfrm>
                <a:off x="2001332" y="5944169"/>
                <a:ext cx="781200" cy="2451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DE915A8F-C56F-425D-A4A9-FA892B09385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983332" y="5926529"/>
                  <a:ext cx="81684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0F84E8B5-0DB8-4A99-B46C-D7C5D21430E6}"/>
                    </a:ext>
                  </a:extLst>
                </p14:cNvPr>
                <p14:cNvContentPartPr/>
                <p14:nvPr/>
              </p14:nvContentPartPr>
              <p14:xfrm>
                <a:off x="2966132" y="6165209"/>
                <a:ext cx="7560" cy="50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0F84E8B5-0DB8-4A99-B46C-D7C5D21430E6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948132" y="6147569"/>
                  <a:ext cx="43200" cy="4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DD54660-A8CA-4928-88AD-44B1F9303630}"/>
                  </a:ext>
                </a:extLst>
              </p14:cNvPr>
              <p14:cNvContentPartPr/>
              <p14:nvPr/>
            </p14:nvContentPartPr>
            <p14:xfrm>
              <a:off x="5050155" y="243812"/>
              <a:ext cx="360" cy="3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DD54660-A8CA-4928-88AD-44B1F930363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032515" y="226172"/>
                <a:ext cx="3600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29" name="Group 328">
            <a:extLst>
              <a:ext uri="{FF2B5EF4-FFF2-40B4-BE49-F238E27FC236}">
                <a16:creationId xmlns:a16="http://schemas.microsoft.com/office/drawing/2014/main" id="{D3624172-E66E-47EA-9C56-D266109EA796}"/>
              </a:ext>
            </a:extLst>
          </p:cNvPr>
          <p:cNvGrpSpPr/>
          <p:nvPr/>
        </p:nvGrpSpPr>
        <p:grpSpPr>
          <a:xfrm>
            <a:off x="7098195" y="4813652"/>
            <a:ext cx="2916000" cy="2176920"/>
            <a:chOff x="7098195" y="4813652"/>
            <a:chExt cx="2916000" cy="217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EE672CF-2720-4B5D-8AEA-5DA916A91137}"/>
                    </a:ext>
                  </a:extLst>
                </p14:cNvPr>
                <p14:cNvContentPartPr/>
                <p14:nvPr/>
              </p14:nvContentPartPr>
              <p14:xfrm>
                <a:off x="7292955" y="4870532"/>
                <a:ext cx="212760" cy="3780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EE672CF-2720-4B5D-8AEA-5DA916A9113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274955" y="4852892"/>
                  <a:ext cx="2484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83D60724-372F-45E0-A8E9-EF17B678C025}"/>
                    </a:ext>
                  </a:extLst>
                </p14:cNvPr>
                <p14:cNvContentPartPr/>
                <p14:nvPr/>
              </p14:nvContentPartPr>
              <p14:xfrm>
                <a:off x="7144635" y="5034332"/>
                <a:ext cx="133920" cy="1022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83D60724-372F-45E0-A8E9-EF17B678C025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126995" y="5016332"/>
                  <a:ext cx="1695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760BAB38-45ED-4FAB-B046-58A4A9D334AB}"/>
                    </a:ext>
                  </a:extLst>
                </p14:cNvPr>
                <p14:cNvContentPartPr/>
                <p14:nvPr/>
              </p14:nvContentPartPr>
              <p14:xfrm>
                <a:off x="7337955" y="5057732"/>
                <a:ext cx="66240" cy="22716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760BAB38-45ED-4FAB-B046-58A4A9D334AB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319955" y="5040092"/>
                  <a:ext cx="1018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BED2B2E-2364-43FD-96D0-31788324BFB5}"/>
                    </a:ext>
                  </a:extLst>
                </p14:cNvPr>
                <p14:cNvContentPartPr/>
                <p14:nvPr/>
              </p14:nvContentPartPr>
              <p14:xfrm>
                <a:off x="7299435" y="5107412"/>
                <a:ext cx="268560" cy="129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BED2B2E-2364-43FD-96D0-31788324BFB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281435" y="5089772"/>
                  <a:ext cx="3042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64DEB5C0-72C8-4D6A-8DE1-486717C22A61}"/>
                    </a:ext>
                  </a:extLst>
                </p14:cNvPr>
                <p14:cNvContentPartPr/>
                <p14:nvPr/>
              </p14:nvContentPartPr>
              <p14:xfrm>
                <a:off x="7624875" y="4992212"/>
                <a:ext cx="81000" cy="203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64DEB5C0-72C8-4D6A-8DE1-486717C22A6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606875" y="4974212"/>
                  <a:ext cx="1166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1F9B0711-DCFA-45E5-AE24-94590E292133}"/>
                    </a:ext>
                  </a:extLst>
                </p14:cNvPr>
                <p14:cNvContentPartPr/>
                <p14:nvPr/>
              </p14:nvContentPartPr>
              <p14:xfrm>
                <a:off x="7616235" y="4983212"/>
                <a:ext cx="110520" cy="2790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1F9B0711-DCFA-45E5-AE24-94590E292133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598235" y="4965572"/>
                  <a:ext cx="14616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CB4E9F87-BD69-4636-AF92-CD5B3B71AE7D}"/>
                    </a:ext>
                  </a:extLst>
                </p14:cNvPr>
                <p14:cNvContentPartPr/>
                <p14:nvPr/>
              </p14:nvContentPartPr>
              <p14:xfrm>
                <a:off x="7933755" y="4838852"/>
                <a:ext cx="385200" cy="3009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CB4E9F87-BD69-4636-AF92-CD5B3B71AE7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915755" y="4820852"/>
                  <a:ext cx="4208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EDE24880-9749-4322-8FF7-FEB3363E28D8}"/>
                    </a:ext>
                  </a:extLst>
                </p14:cNvPr>
                <p14:cNvContentPartPr/>
                <p14:nvPr/>
              </p14:nvContentPartPr>
              <p14:xfrm>
                <a:off x="8295195" y="4970252"/>
                <a:ext cx="492120" cy="993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EDE24880-9749-4322-8FF7-FEB3363E28D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277555" y="4952252"/>
                  <a:ext cx="5277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C38B2448-805A-4843-AE72-CB1A74B63A4E}"/>
                    </a:ext>
                  </a:extLst>
                </p14:cNvPr>
                <p14:cNvContentPartPr/>
                <p14:nvPr/>
              </p14:nvContentPartPr>
              <p14:xfrm>
                <a:off x="8693355" y="4901492"/>
                <a:ext cx="26640" cy="892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C38B2448-805A-4843-AE72-CB1A74B63A4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675355" y="4883852"/>
                  <a:ext cx="62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A8D2D2D5-5362-4B7F-8D90-969F5A6C496E}"/>
                    </a:ext>
                  </a:extLst>
                </p14:cNvPr>
                <p14:cNvContentPartPr/>
                <p14:nvPr/>
              </p14:nvContentPartPr>
              <p14:xfrm>
                <a:off x="8748795" y="4974932"/>
                <a:ext cx="565920" cy="1177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A8D2D2D5-5362-4B7F-8D90-969F5A6C496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8730795" y="4956932"/>
                  <a:ext cx="6015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3B62D9A6-BAFA-45AF-A9F1-81B9540F189A}"/>
                    </a:ext>
                  </a:extLst>
                </p14:cNvPr>
                <p14:cNvContentPartPr/>
                <p14:nvPr/>
              </p14:nvContentPartPr>
              <p14:xfrm>
                <a:off x="9296355" y="4813652"/>
                <a:ext cx="171000" cy="32616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3B62D9A6-BAFA-45AF-A9F1-81B9540F189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278715" y="4795652"/>
                  <a:ext cx="20664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4B566717-5028-4C1A-95D5-4136B9500E4F}"/>
                    </a:ext>
                  </a:extLst>
                </p14:cNvPr>
                <p14:cNvContentPartPr/>
                <p14:nvPr/>
              </p14:nvContentPartPr>
              <p14:xfrm>
                <a:off x="9415155" y="5001932"/>
                <a:ext cx="268200" cy="108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4B566717-5028-4C1A-95D5-4136B9500E4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397515" y="4984292"/>
                  <a:ext cx="3038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7C9193BA-B8F4-44AE-8955-529DC61ABD5B}"/>
                    </a:ext>
                  </a:extLst>
                </p14:cNvPr>
                <p14:cNvContentPartPr/>
                <p14:nvPr/>
              </p14:nvContentPartPr>
              <p14:xfrm>
                <a:off x="9784875" y="4817972"/>
                <a:ext cx="171720" cy="2739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7C9193BA-B8F4-44AE-8955-529DC61ABD5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766875" y="4800332"/>
                  <a:ext cx="20736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18DA0FD-78A1-4729-951B-C967AB21EA28}"/>
                    </a:ext>
                  </a:extLst>
                </p14:cNvPr>
                <p14:cNvContentPartPr/>
                <p14:nvPr/>
              </p14:nvContentPartPr>
              <p14:xfrm>
                <a:off x="9558435" y="4999772"/>
                <a:ext cx="144360" cy="1195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18DA0FD-78A1-4729-951B-C967AB21EA28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9540795" y="4981772"/>
                  <a:ext cx="180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185C8571-C25F-4530-8C97-8C5D57A51715}"/>
                    </a:ext>
                  </a:extLst>
                </p14:cNvPr>
                <p14:cNvContentPartPr/>
                <p14:nvPr/>
              </p14:nvContentPartPr>
              <p14:xfrm>
                <a:off x="7280355" y="5395412"/>
                <a:ext cx="363960" cy="42084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185C8571-C25F-4530-8C97-8C5D57A5171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262355" y="5377412"/>
                  <a:ext cx="399600" cy="45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E58476F8-96E5-47CE-8889-8637946A84DD}"/>
                    </a:ext>
                  </a:extLst>
                </p14:cNvPr>
                <p14:cNvContentPartPr/>
                <p14:nvPr/>
              </p14:nvContentPartPr>
              <p14:xfrm>
                <a:off x="7867875" y="5445812"/>
                <a:ext cx="286560" cy="21600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E58476F8-96E5-47CE-8889-8637946A84DD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849875" y="5428172"/>
                  <a:ext cx="32220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8A5EDE0F-FE6A-40BB-A295-53AE0E661F6D}"/>
                    </a:ext>
                  </a:extLst>
                </p14:cNvPr>
                <p14:cNvContentPartPr/>
                <p14:nvPr/>
              </p14:nvContentPartPr>
              <p14:xfrm>
                <a:off x="8105835" y="5296052"/>
                <a:ext cx="292680" cy="49536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8A5EDE0F-FE6A-40BB-A295-53AE0E661F6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088195" y="5278412"/>
                  <a:ext cx="328320" cy="53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F7B5850-377C-40C4-BF91-1A1F8E9D7386}"/>
                    </a:ext>
                  </a:extLst>
                </p14:cNvPr>
                <p14:cNvContentPartPr/>
                <p14:nvPr/>
              </p14:nvContentPartPr>
              <p14:xfrm>
                <a:off x="8317875" y="5452652"/>
                <a:ext cx="164160" cy="1011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F7B5850-377C-40C4-BF91-1A1F8E9D738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8299875" y="5435012"/>
                  <a:ext cx="199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545AAFB4-4E4A-409E-9069-81D35B4D7611}"/>
                    </a:ext>
                  </a:extLst>
                </p14:cNvPr>
                <p14:cNvContentPartPr/>
                <p14:nvPr/>
              </p14:nvContentPartPr>
              <p14:xfrm>
                <a:off x="8591835" y="5424212"/>
                <a:ext cx="144000" cy="38304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545AAFB4-4E4A-409E-9069-81D35B4D7611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574195" y="5406572"/>
                  <a:ext cx="17964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9053F9AD-A1C0-4FB6-ADE7-C983F14B32C8}"/>
                    </a:ext>
                  </a:extLst>
                </p14:cNvPr>
                <p14:cNvContentPartPr/>
                <p14:nvPr/>
              </p14:nvContentPartPr>
              <p14:xfrm>
                <a:off x="8714235" y="5395052"/>
                <a:ext cx="427680" cy="2037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9053F9AD-A1C0-4FB6-ADE7-C983F14B32C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696595" y="5377412"/>
                  <a:ext cx="46332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B2F4717D-A747-4A94-AD3E-578CCE40E433}"/>
                    </a:ext>
                  </a:extLst>
                </p14:cNvPr>
                <p14:cNvContentPartPr/>
                <p14:nvPr/>
              </p14:nvContentPartPr>
              <p14:xfrm>
                <a:off x="9151275" y="5431052"/>
                <a:ext cx="81000" cy="1468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B2F4717D-A747-4A94-AD3E-578CCE40E433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133635" y="5413052"/>
                  <a:ext cx="1166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82B7F55F-05D5-408E-BEF2-A81F7FC30F9B}"/>
                    </a:ext>
                  </a:extLst>
                </p14:cNvPr>
                <p14:cNvContentPartPr/>
                <p14:nvPr/>
              </p14:nvContentPartPr>
              <p14:xfrm>
                <a:off x="9310035" y="5357612"/>
                <a:ext cx="626040" cy="2422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82B7F55F-05D5-408E-BEF2-A81F7FC30F9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292035" y="5339612"/>
                  <a:ext cx="66168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87621BA1-F94E-4BCF-8155-BB9051E2F2B1}"/>
                    </a:ext>
                  </a:extLst>
                </p14:cNvPr>
                <p14:cNvContentPartPr/>
                <p14:nvPr/>
              </p14:nvContentPartPr>
              <p14:xfrm>
                <a:off x="7265235" y="5936852"/>
                <a:ext cx="23400" cy="150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87621BA1-F94E-4BCF-8155-BB9051E2F2B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247235" y="5919212"/>
                  <a:ext cx="590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62605790-53D3-45A7-B9B3-C9331BA8EE6F}"/>
                    </a:ext>
                  </a:extLst>
                </p14:cNvPr>
                <p14:cNvContentPartPr/>
                <p14:nvPr/>
              </p14:nvContentPartPr>
              <p14:xfrm>
                <a:off x="7191075" y="5897612"/>
                <a:ext cx="133560" cy="338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62605790-53D3-45A7-B9B3-C9331BA8EE6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173435" y="5879612"/>
                  <a:ext cx="1692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B2EC68C5-D1C8-4B0B-A546-1F8511105481}"/>
                    </a:ext>
                  </a:extLst>
                </p14:cNvPr>
                <p14:cNvContentPartPr/>
                <p14:nvPr/>
              </p14:nvContentPartPr>
              <p14:xfrm>
                <a:off x="7153635" y="6090212"/>
                <a:ext cx="127080" cy="3132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B2EC68C5-D1C8-4B0B-A546-1F851110548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135635" y="6072572"/>
                  <a:ext cx="1627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2E1D475D-F0B9-41DD-8A5B-CEDED332E8C3}"/>
                    </a:ext>
                  </a:extLst>
                </p14:cNvPr>
                <p14:cNvContentPartPr/>
                <p14:nvPr/>
              </p14:nvContentPartPr>
              <p14:xfrm>
                <a:off x="7331115" y="5869892"/>
                <a:ext cx="133200" cy="2898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2E1D475D-F0B9-41DD-8A5B-CEDED332E8C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313115" y="5852252"/>
                  <a:ext cx="16884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1AE6D3FD-BF72-4878-8F07-93EA3E82BFAB}"/>
                    </a:ext>
                  </a:extLst>
                </p14:cNvPr>
                <p14:cNvContentPartPr/>
                <p14:nvPr/>
              </p14:nvContentPartPr>
              <p14:xfrm>
                <a:off x="7679955" y="5907332"/>
                <a:ext cx="42120" cy="1915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1AE6D3FD-BF72-4878-8F07-93EA3E82BFA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661955" y="5889692"/>
                  <a:ext cx="777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846F7EA8-F464-42DF-AFD3-B86CA0A35AB3}"/>
                    </a:ext>
                  </a:extLst>
                </p14:cNvPr>
                <p14:cNvContentPartPr/>
                <p14:nvPr/>
              </p14:nvContentPartPr>
              <p14:xfrm>
                <a:off x="7741515" y="5834972"/>
                <a:ext cx="155520" cy="1911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846F7EA8-F464-42DF-AFD3-B86CA0A35AB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723875" y="5816972"/>
                  <a:ext cx="1911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C9C230B-C4B8-45A2-9BBA-0F42D7CA71B3}"/>
                    </a:ext>
                  </a:extLst>
                </p14:cNvPr>
                <p14:cNvContentPartPr/>
                <p14:nvPr/>
              </p14:nvContentPartPr>
              <p14:xfrm>
                <a:off x="7857075" y="5988692"/>
                <a:ext cx="49680" cy="16344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C9C230B-C4B8-45A2-9BBA-0F42D7CA71B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839435" y="5970692"/>
                  <a:ext cx="853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3EB9BD0-EBB5-4D39-B079-3A39C5973EAB}"/>
                    </a:ext>
                  </a:extLst>
                </p14:cNvPr>
                <p14:cNvContentPartPr/>
                <p14:nvPr/>
              </p14:nvContentPartPr>
              <p14:xfrm>
                <a:off x="8046435" y="5916692"/>
                <a:ext cx="142200" cy="1328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3EB9BD0-EBB5-4D39-B079-3A39C5973EAB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028795" y="5898692"/>
                  <a:ext cx="1778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E79EBE4-14B0-4DCE-A746-54FAF54745C3}"/>
                    </a:ext>
                  </a:extLst>
                </p14:cNvPr>
                <p14:cNvContentPartPr/>
                <p14:nvPr/>
              </p14:nvContentPartPr>
              <p14:xfrm>
                <a:off x="8302035" y="5872412"/>
                <a:ext cx="35280" cy="217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E79EBE4-14B0-4DCE-A746-54FAF54745C3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284395" y="5854772"/>
                  <a:ext cx="7092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E5438CF-FDA9-40D6-9E11-2541867FD7B3}"/>
                    </a:ext>
                  </a:extLst>
                </p14:cNvPr>
                <p14:cNvContentPartPr/>
                <p14:nvPr/>
              </p14:nvContentPartPr>
              <p14:xfrm>
                <a:off x="8362875" y="5828132"/>
                <a:ext cx="125280" cy="2210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E5438CF-FDA9-40D6-9E11-2541867FD7B3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344875" y="5810492"/>
                  <a:ext cx="1609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E4E5BB45-0169-402A-818E-9EB28EA46283}"/>
                    </a:ext>
                  </a:extLst>
                </p14:cNvPr>
                <p14:cNvContentPartPr/>
                <p14:nvPr/>
              </p14:nvContentPartPr>
              <p14:xfrm>
                <a:off x="8452875" y="6032972"/>
                <a:ext cx="96840" cy="9108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E4E5BB45-0169-402A-818E-9EB28EA46283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435235" y="6014972"/>
                  <a:ext cx="132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549D1E95-97FB-435E-897A-A43AB8153D14}"/>
                    </a:ext>
                  </a:extLst>
                </p14:cNvPr>
                <p14:cNvContentPartPr/>
                <p14:nvPr/>
              </p14:nvContentPartPr>
              <p14:xfrm>
                <a:off x="8676075" y="5892212"/>
                <a:ext cx="102600" cy="2412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549D1E95-97FB-435E-897A-A43AB8153D1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8658435" y="5874572"/>
                  <a:ext cx="1382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46F2FCC4-2711-42CE-B222-D68D385E6B34}"/>
                    </a:ext>
                  </a:extLst>
                </p14:cNvPr>
                <p14:cNvContentPartPr/>
                <p14:nvPr/>
              </p14:nvContentPartPr>
              <p14:xfrm>
                <a:off x="8680755" y="6004532"/>
                <a:ext cx="97200" cy="194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46F2FCC4-2711-42CE-B222-D68D385E6B3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8662755" y="5986532"/>
                  <a:ext cx="1328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C3CE82D9-BF62-4994-9625-3D858A2E381B}"/>
                    </a:ext>
                  </a:extLst>
                </p14:cNvPr>
                <p14:cNvContentPartPr/>
                <p14:nvPr/>
              </p14:nvContentPartPr>
              <p14:xfrm>
                <a:off x="8995035" y="5813732"/>
                <a:ext cx="239400" cy="1972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C3CE82D9-BF62-4994-9625-3D858A2E381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977035" y="5795732"/>
                  <a:ext cx="2750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B86109BD-E7F4-458E-B4A0-AD31137E952A}"/>
                    </a:ext>
                  </a:extLst>
                </p14:cNvPr>
                <p14:cNvContentPartPr/>
                <p14:nvPr/>
              </p14:nvContentPartPr>
              <p14:xfrm>
                <a:off x="9238395" y="5747132"/>
                <a:ext cx="140760" cy="5580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B86109BD-E7F4-458E-B4A0-AD31137E952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220755" y="5729132"/>
                  <a:ext cx="1764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D4DB3B31-3C33-4D13-B095-CC999339E128}"/>
                    </a:ext>
                  </a:extLst>
                </p14:cNvPr>
                <p14:cNvContentPartPr/>
                <p14:nvPr/>
              </p14:nvContentPartPr>
              <p14:xfrm>
                <a:off x="9393555" y="5609612"/>
                <a:ext cx="52560" cy="19908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D4DB3B31-3C33-4D13-B095-CC999339E12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375555" y="5591972"/>
                  <a:ext cx="8820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639DBD0A-3821-4991-94CA-00B066C2E988}"/>
                    </a:ext>
                  </a:extLst>
                </p14:cNvPr>
                <p14:cNvContentPartPr/>
                <p14:nvPr/>
              </p14:nvContentPartPr>
              <p14:xfrm>
                <a:off x="9411915" y="5644892"/>
                <a:ext cx="180000" cy="1803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639DBD0A-3821-4991-94CA-00B066C2E988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9394275" y="5626892"/>
                  <a:ext cx="21564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59EC6564-2226-46CA-9D69-906102F764AC}"/>
                    </a:ext>
                  </a:extLst>
                </p14:cNvPr>
                <p14:cNvContentPartPr/>
                <p14:nvPr/>
              </p14:nvContentPartPr>
              <p14:xfrm>
                <a:off x="9490035" y="5846852"/>
                <a:ext cx="136440" cy="1605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59EC6564-2226-46CA-9D69-906102F764A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9472035" y="5828852"/>
                  <a:ext cx="1720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871AAAC7-48D0-4C84-B956-E3E54C62259E}"/>
                    </a:ext>
                  </a:extLst>
                </p14:cNvPr>
                <p14:cNvContentPartPr/>
                <p14:nvPr/>
              </p14:nvContentPartPr>
              <p14:xfrm>
                <a:off x="9686955" y="5882492"/>
                <a:ext cx="194760" cy="1036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871AAAC7-48D0-4C84-B956-E3E54C62259E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9669315" y="5864492"/>
                  <a:ext cx="2304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1B9B9649-42E8-4D6E-82E0-BCF1F99CF001}"/>
                    </a:ext>
                  </a:extLst>
                </p14:cNvPr>
                <p14:cNvContentPartPr/>
                <p14:nvPr/>
              </p14:nvContentPartPr>
              <p14:xfrm>
                <a:off x="7228515" y="6449852"/>
                <a:ext cx="138240" cy="486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1B9B9649-42E8-4D6E-82E0-BCF1F99CF00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210515" y="6432212"/>
                  <a:ext cx="1738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16E2250-C3BD-4C52-8939-885148023432}"/>
                    </a:ext>
                  </a:extLst>
                </p14:cNvPr>
                <p14:cNvContentPartPr/>
                <p14:nvPr/>
              </p14:nvContentPartPr>
              <p14:xfrm>
                <a:off x="7098195" y="6542372"/>
                <a:ext cx="153720" cy="1432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16E2250-C3BD-4C52-8939-88514802343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080195" y="6524372"/>
                  <a:ext cx="1893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C9269DD-38AC-4173-AFC6-357194BA4A01}"/>
                    </a:ext>
                  </a:extLst>
                </p14:cNvPr>
                <p14:cNvContentPartPr/>
                <p14:nvPr/>
              </p14:nvContentPartPr>
              <p14:xfrm>
                <a:off x="7431915" y="6539132"/>
                <a:ext cx="169560" cy="788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C9269DD-38AC-4173-AFC6-357194BA4A0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414275" y="6521132"/>
                  <a:ext cx="2052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C97001DA-D328-4D83-9751-E47806339C3D}"/>
                    </a:ext>
                  </a:extLst>
                </p14:cNvPr>
                <p14:cNvContentPartPr/>
                <p14:nvPr/>
              </p14:nvContentPartPr>
              <p14:xfrm>
                <a:off x="7662315" y="6438332"/>
                <a:ext cx="58320" cy="2343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C97001DA-D328-4D83-9751-E47806339C3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644675" y="6420332"/>
                  <a:ext cx="9396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96BA9CC7-8BBF-4D15-B3C8-ADE6E9E48B23}"/>
                    </a:ext>
                  </a:extLst>
                </p14:cNvPr>
                <p14:cNvContentPartPr/>
                <p14:nvPr/>
              </p14:nvContentPartPr>
              <p14:xfrm>
                <a:off x="7790475" y="6482972"/>
                <a:ext cx="125640" cy="18612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96BA9CC7-8BBF-4D15-B3C8-ADE6E9E48B2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772835" y="6464972"/>
                  <a:ext cx="16128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97982866-DDD1-4755-A293-F096AB681B73}"/>
                    </a:ext>
                  </a:extLst>
                </p14:cNvPr>
                <p14:cNvContentPartPr/>
                <p14:nvPr/>
              </p14:nvContentPartPr>
              <p14:xfrm>
                <a:off x="7904595" y="6359492"/>
                <a:ext cx="158760" cy="406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97982866-DDD1-4755-A293-F096AB681B73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886955" y="6341492"/>
                  <a:ext cx="1944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43D2F7B9-12B4-4A47-9848-51B169634E34}"/>
                    </a:ext>
                  </a:extLst>
                </p14:cNvPr>
                <p14:cNvContentPartPr/>
                <p14:nvPr/>
              </p14:nvContentPartPr>
              <p14:xfrm>
                <a:off x="8067315" y="6232772"/>
                <a:ext cx="131400" cy="1785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43D2F7B9-12B4-4A47-9848-51B169634E3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8049675" y="6214772"/>
                  <a:ext cx="16704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DD3505B3-08ED-4F00-A4DD-75D33810AA28}"/>
                    </a:ext>
                  </a:extLst>
                </p14:cNvPr>
                <p14:cNvContentPartPr/>
                <p14:nvPr/>
              </p14:nvContentPartPr>
              <p14:xfrm>
                <a:off x="8247675" y="6211532"/>
                <a:ext cx="100800" cy="457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DD3505B3-08ED-4F00-A4DD-75D33810AA28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8230035" y="6193892"/>
                  <a:ext cx="1364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1A9E5BB0-DB3F-43B4-AB20-BA6F3012342B}"/>
                    </a:ext>
                  </a:extLst>
                </p14:cNvPr>
                <p14:cNvContentPartPr/>
                <p14:nvPr/>
              </p14:nvContentPartPr>
              <p14:xfrm>
                <a:off x="8215995" y="6258332"/>
                <a:ext cx="99360" cy="11664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1A9E5BB0-DB3F-43B4-AB20-BA6F3012342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198355" y="6240692"/>
                  <a:ext cx="1350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65ACA63E-42B4-4CC9-A886-E5D2203C5DE6}"/>
                    </a:ext>
                  </a:extLst>
                </p14:cNvPr>
                <p14:cNvContentPartPr/>
                <p14:nvPr/>
              </p14:nvContentPartPr>
              <p14:xfrm>
                <a:off x="8243715" y="6432212"/>
                <a:ext cx="115920" cy="1573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65ACA63E-42B4-4CC9-A886-E5D2203C5DE6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226075" y="6414212"/>
                  <a:ext cx="1515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EA4EA930-9B31-4CF1-8871-790070D79310}"/>
                    </a:ext>
                  </a:extLst>
                </p14:cNvPr>
                <p14:cNvContentPartPr/>
                <p14:nvPr/>
              </p14:nvContentPartPr>
              <p14:xfrm>
                <a:off x="8410035" y="6467132"/>
                <a:ext cx="172800" cy="14256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A4EA930-9B31-4CF1-8871-790070D79310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392035" y="6449132"/>
                  <a:ext cx="2084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1A91A3F1-C790-4A5E-A0E7-2D134483B53E}"/>
                    </a:ext>
                  </a:extLst>
                </p14:cNvPr>
                <p14:cNvContentPartPr/>
                <p14:nvPr/>
              </p14:nvContentPartPr>
              <p14:xfrm>
                <a:off x="8614155" y="6313412"/>
                <a:ext cx="117720" cy="867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1A91A3F1-C790-4A5E-A0E7-2D134483B53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8596155" y="6295772"/>
                  <a:ext cx="1533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418D0DE9-F088-49A9-A96C-6172EF9DD04E}"/>
                    </a:ext>
                  </a:extLst>
                </p14:cNvPr>
                <p14:cNvContentPartPr/>
                <p14:nvPr/>
              </p14:nvContentPartPr>
              <p14:xfrm>
                <a:off x="8868675" y="6430772"/>
                <a:ext cx="96120" cy="2736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418D0DE9-F088-49A9-A96C-6172EF9DD04E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8851035" y="6412772"/>
                  <a:ext cx="1317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0A2892EB-467E-46A7-B509-94BAC14E46C1}"/>
                    </a:ext>
                  </a:extLst>
                </p14:cNvPr>
                <p14:cNvContentPartPr/>
                <p14:nvPr/>
              </p14:nvContentPartPr>
              <p14:xfrm>
                <a:off x="8870835" y="6509972"/>
                <a:ext cx="36720" cy="1296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0A2892EB-467E-46A7-B509-94BAC14E46C1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8852835" y="6491972"/>
                  <a:ext cx="723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3952FCF0-CBC9-46D0-B87A-C75367E09A32}"/>
                    </a:ext>
                  </a:extLst>
                </p14:cNvPr>
                <p14:cNvContentPartPr/>
                <p14:nvPr/>
              </p14:nvContentPartPr>
              <p14:xfrm>
                <a:off x="9132555" y="6334292"/>
                <a:ext cx="57600" cy="218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3952FCF0-CBC9-46D0-B87A-C75367E09A32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9114915" y="6316652"/>
                  <a:ext cx="9324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822FC9DF-68CE-4862-8E14-EA00C1CE978F}"/>
                    </a:ext>
                  </a:extLst>
                </p14:cNvPr>
                <p14:cNvContentPartPr/>
                <p14:nvPr/>
              </p14:nvContentPartPr>
              <p14:xfrm>
                <a:off x="9271875" y="6373892"/>
                <a:ext cx="111240" cy="1036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822FC9DF-68CE-4862-8E14-EA00C1CE978F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9254235" y="6355892"/>
                  <a:ext cx="146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A975D56D-EC69-49F4-B49E-257CBF8F2FD2}"/>
                    </a:ext>
                  </a:extLst>
                </p14:cNvPr>
                <p14:cNvContentPartPr/>
                <p14:nvPr/>
              </p14:nvContentPartPr>
              <p14:xfrm>
                <a:off x="9430995" y="6360212"/>
                <a:ext cx="69120" cy="9684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A975D56D-EC69-49F4-B49E-257CBF8F2FD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9412995" y="6342212"/>
                  <a:ext cx="1047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7ED20EA3-8976-4B9E-B6A9-C2E64D0DB537}"/>
                    </a:ext>
                  </a:extLst>
                </p14:cNvPr>
                <p14:cNvContentPartPr/>
                <p14:nvPr/>
              </p14:nvContentPartPr>
              <p14:xfrm>
                <a:off x="9634035" y="6335732"/>
                <a:ext cx="146520" cy="12060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7ED20EA3-8976-4B9E-B6A9-C2E64D0DB53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9616035" y="6317732"/>
                  <a:ext cx="1821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D309BFF8-E026-48BB-8FFB-64270F0BF36B}"/>
                    </a:ext>
                  </a:extLst>
                </p14:cNvPr>
                <p14:cNvContentPartPr/>
                <p14:nvPr/>
              </p14:nvContentPartPr>
              <p14:xfrm>
                <a:off x="9784155" y="6184172"/>
                <a:ext cx="230040" cy="2502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D309BFF8-E026-48BB-8FFB-64270F0BF36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9766515" y="6166172"/>
                  <a:ext cx="26568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6C16DD86-5DFD-40C6-9A6D-AE40143FA7AC}"/>
                    </a:ext>
                  </a:extLst>
                </p14:cNvPr>
                <p14:cNvContentPartPr/>
                <p14:nvPr/>
              </p14:nvContentPartPr>
              <p14:xfrm>
                <a:off x="7204395" y="6711932"/>
                <a:ext cx="90000" cy="16488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6C16DD86-5DFD-40C6-9A6D-AE40143FA7AC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186395" y="6694292"/>
                  <a:ext cx="1256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02DFA2FA-7DD6-4DF8-B00D-CB2A375AFF07}"/>
                    </a:ext>
                  </a:extLst>
                </p14:cNvPr>
                <p14:cNvContentPartPr/>
                <p14:nvPr/>
              </p14:nvContentPartPr>
              <p14:xfrm>
                <a:off x="7209435" y="6754052"/>
                <a:ext cx="144360" cy="651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02DFA2FA-7DD6-4DF8-B00D-CB2A375AFF0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191435" y="6736412"/>
                  <a:ext cx="1800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B93D04BC-4662-45DD-8BAC-FBCB6CDCFB84}"/>
                    </a:ext>
                  </a:extLst>
                </p14:cNvPr>
                <p14:cNvContentPartPr/>
                <p14:nvPr/>
              </p14:nvContentPartPr>
              <p14:xfrm>
                <a:off x="7384395" y="6677732"/>
                <a:ext cx="41040" cy="1486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B93D04BC-4662-45DD-8BAC-FBCB6CDCFB84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366755" y="6660092"/>
                  <a:ext cx="766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297FEDC3-D6DA-4F19-9B3C-F5CCD73FF373}"/>
                    </a:ext>
                  </a:extLst>
                </p14:cNvPr>
                <p14:cNvContentPartPr/>
                <p14:nvPr/>
              </p14:nvContentPartPr>
              <p14:xfrm>
                <a:off x="7412115" y="6727772"/>
                <a:ext cx="66960" cy="378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297FEDC3-D6DA-4F19-9B3C-F5CCD73FF373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394475" y="6709772"/>
                  <a:ext cx="1026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22104D2A-2DBF-4CF2-A047-6E3E92AC9EE9}"/>
                    </a:ext>
                  </a:extLst>
                </p14:cNvPr>
                <p14:cNvContentPartPr/>
                <p14:nvPr/>
              </p14:nvContentPartPr>
              <p14:xfrm>
                <a:off x="7901355" y="6769892"/>
                <a:ext cx="190080" cy="612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22104D2A-2DBF-4CF2-A047-6E3E92AC9EE9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883355" y="6752252"/>
                  <a:ext cx="2257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C5D2582A-0EB8-469C-9DAA-9226CE9FCD8C}"/>
                    </a:ext>
                  </a:extLst>
                </p14:cNvPr>
                <p14:cNvContentPartPr/>
                <p14:nvPr/>
              </p14:nvContentPartPr>
              <p14:xfrm>
                <a:off x="7864635" y="6842612"/>
                <a:ext cx="74520" cy="10944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C5D2582A-0EB8-469C-9DAA-9226CE9FCD8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846635" y="6824612"/>
                  <a:ext cx="1101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0F2BF051-3830-4DB5-9EA8-77FBA64503C2}"/>
                    </a:ext>
                  </a:extLst>
                </p14:cNvPr>
                <p14:cNvContentPartPr/>
                <p14:nvPr/>
              </p14:nvContentPartPr>
              <p14:xfrm>
                <a:off x="7995675" y="6896972"/>
                <a:ext cx="91080" cy="936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0F2BF051-3830-4DB5-9EA8-77FBA64503C2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978035" y="6878972"/>
                  <a:ext cx="1267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412E03DE-C11E-445D-8CF6-1F0792865A8B}"/>
                    </a:ext>
                  </a:extLst>
                </p14:cNvPr>
                <p14:cNvContentPartPr/>
                <p14:nvPr/>
              </p14:nvContentPartPr>
              <p14:xfrm>
                <a:off x="8169195" y="6878972"/>
                <a:ext cx="11520" cy="1080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412E03DE-C11E-445D-8CF6-1F0792865A8B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151555" y="6860972"/>
                  <a:ext cx="471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1A7EACB1-3C23-4898-A347-AC035A870A24}"/>
                    </a:ext>
                  </a:extLst>
                </p14:cNvPr>
                <p14:cNvContentPartPr/>
                <p14:nvPr/>
              </p14:nvContentPartPr>
              <p14:xfrm>
                <a:off x="8191155" y="6841892"/>
                <a:ext cx="102600" cy="10800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1A7EACB1-3C23-4898-A347-AC035A870A24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173155" y="6824252"/>
                  <a:ext cx="138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E157CDB2-566A-4BB5-8EA2-2D0B0E754B8B}"/>
                    </a:ext>
                  </a:extLst>
                </p14:cNvPr>
                <p14:cNvContentPartPr/>
                <p14:nvPr/>
              </p14:nvContentPartPr>
              <p14:xfrm>
                <a:off x="8468355" y="6843332"/>
                <a:ext cx="18720" cy="3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E157CDB2-566A-4BB5-8EA2-2D0B0E754B8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450355" y="6825332"/>
                  <a:ext cx="54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B93465DE-2829-49DD-BF67-3E7CF9C83007}"/>
                    </a:ext>
                  </a:extLst>
                </p14:cNvPr>
                <p14:cNvContentPartPr/>
                <p14:nvPr/>
              </p14:nvContentPartPr>
              <p14:xfrm>
                <a:off x="8403555" y="6880772"/>
                <a:ext cx="245160" cy="669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B93465DE-2829-49DD-BF67-3E7CF9C83007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385555" y="6862772"/>
                  <a:ext cx="2808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0770CFBC-8AD2-44BF-B546-75FE3B380322}"/>
                    </a:ext>
                  </a:extLst>
                </p14:cNvPr>
                <p14:cNvContentPartPr/>
                <p14:nvPr/>
              </p14:nvContentPartPr>
              <p14:xfrm>
                <a:off x="8878755" y="6711932"/>
                <a:ext cx="51120" cy="19836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0770CFBC-8AD2-44BF-B546-75FE3B38032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8860755" y="6693932"/>
                  <a:ext cx="867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EAA5E9CD-097A-4D95-BD7E-3021EB0B6853}"/>
                    </a:ext>
                  </a:extLst>
                </p14:cNvPr>
                <p14:cNvContentPartPr/>
                <p14:nvPr/>
              </p14:nvContentPartPr>
              <p14:xfrm>
                <a:off x="8952195" y="6832532"/>
                <a:ext cx="100080" cy="10620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EAA5E9CD-097A-4D95-BD7E-3021EB0B685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934555" y="6814892"/>
                  <a:ext cx="1357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B550F15E-032D-45EF-8E40-35D0605B4B71}"/>
                    </a:ext>
                  </a:extLst>
                </p14:cNvPr>
                <p14:cNvContentPartPr/>
                <p14:nvPr/>
              </p14:nvContentPartPr>
              <p14:xfrm>
                <a:off x="9039675" y="6724532"/>
                <a:ext cx="79560" cy="374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B550F15E-032D-45EF-8E40-35D0605B4B7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9022035" y="6706532"/>
                  <a:ext cx="1152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6A45BB61-454E-426A-9B4B-92A73D96BF0D}"/>
                    </a:ext>
                  </a:extLst>
                </p14:cNvPr>
                <p14:cNvContentPartPr/>
                <p14:nvPr/>
              </p14:nvContentPartPr>
              <p14:xfrm>
                <a:off x="9155235" y="6620852"/>
                <a:ext cx="108360" cy="12024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6A45BB61-454E-426A-9B4B-92A73D96BF0D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9137595" y="6603212"/>
                  <a:ext cx="1440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5D7DD12C-4BC1-422C-A0B0-27EB194FD92B}"/>
                    </a:ext>
                  </a:extLst>
                </p14:cNvPr>
                <p14:cNvContentPartPr/>
                <p14:nvPr/>
              </p14:nvContentPartPr>
              <p14:xfrm>
                <a:off x="9315795" y="6608612"/>
                <a:ext cx="100080" cy="12096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5D7DD12C-4BC1-422C-A0B0-27EB194FD92B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297795" y="6590612"/>
                  <a:ext cx="1357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063658B3-6F41-4EF4-8233-C1183913BEE4}"/>
                    </a:ext>
                  </a:extLst>
                </p14:cNvPr>
                <p14:cNvContentPartPr/>
                <p14:nvPr/>
              </p14:nvContentPartPr>
              <p14:xfrm>
                <a:off x="9483195" y="6698612"/>
                <a:ext cx="86040" cy="1389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063658B3-6F41-4EF4-8233-C1183913BEE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465555" y="6680972"/>
                  <a:ext cx="1216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51A66EEC-2F9A-46BA-A2A5-399412EDB027}"/>
                    </a:ext>
                  </a:extLst>
                </p14:cNvPr>
                <p14:cNvContentPartPr/>
                <p14:nvPr/>
              </p14:nvContentPartPr>
              <p14:xfrm>
                <a:off x="9623235" y="6742172"/>
                <a:ext cx="198720" cy="1062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51A66EEC-2F9A-46BA-A2A5-399412EDB02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605235" y="6724172"/>
                  <a:ext cx="2343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2216A54F-3FD8-41B1-A266-8099D8B726AE}"/>
                    </a:ext>
                  </a:extLst>
                </p14:cNvPr>
                <p14:cNvContentPartPr/>
                <p14:nvPr/>
              </p14:nvContentPartPr>
              <p14:xfrm>
                <a:off x="9892515" y="6575852"/>
                <a:ext cx="117000" cy="1058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2216A54F-3FD8-41B1-A266-8099D8B726AE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874515" y="6558212"/>
                  <a:ext cx="1526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3DDB8E4C-4B64-45AA-8A24-3A40733227D3}"/>
                    </a:ext>
                  </a:extLst>
                </p14:cNvPr>
                <p14:cNvContentPartPr/>
                <p14:nvPr/>
              </p14:nvContentPartPr>
              <p14:xfrm>
                <a:off x="8856795" y="6772772"/>
                <a:ext cx="57600" cy="20340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3DDB8E4C-4B64-45AA-8A24-3A40733227D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839155" y="6755132"/>
                  <a:ext cx="93240" cy="239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84837268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A80C46E-3064-4490-B74C-798D0F41B4E9}"/>
                  </a:ext>
                </a:extLst>
              </p14:cNvPr>
              <p14:cNvContentPartPr/>
              <p14:nvPr/>
            </p14:nvContentPartPr>
            <p14:xfrm>
              <a:off x="648092" y="1169489"/>
              <a:ext cx="3096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A80C46E-3064-4490-B74C-798D0F41B4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0452" y="1151849"/>
                <a:ext cx="6660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B6F5F1-85EA-49CA-AA0C-14E5387293C3}"/>
                  </a:ext>
                </a:extLst>
              </p14:cNvPr>
              <p14:cNvContentPartPr/>
              <p14:nvPr/>
            </p14:nvContentPartPr>
            <p14:xfrm>
              <a:off x="506252" y="1097129"/>
              <a:ext cx="270360" cy="173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B6F5F1-85EA-49CA-AA0C-14E538729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612" y="1079129"/>
                <a:ext cx="3060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A778D1-0B80-4161-945C-7BFEB14F4098}"/>
                  </a:ext>
                </a:extLst>
              </p14:cNvPr>
              <p14:cNvContentPartPr/>
              <p14:nvPr/>
            </p14:nvContentPartPr>
            <p14:xfrm>
              <a:off x="735572" y="1232489"/>
              <a:ext cx="469440" cy="407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A778D1-0B80-4161-945C-7BFEB14F409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7572" y="1214489"/>
                <a:ext cx="50508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D039741-FF8E-40B0-9271-AF188ED2BC91}"/>
                  </a:ext>
                </a:extLst>
              </p14:cNvPr>
              <p14:cNvContentPartPr/>
              <p14:nvPr/>
            </p14:nvContentPartPr>
            <p14:xfrm>
              <a:off x="1177652" y="1151849"/>
              <a:ext cx="1404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D039741-FF8E-40B0-9271-AF188ED2BC9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59652" y="1133849"/>
                <a:ext cx="496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5553B4A-17C5-4667-B4E5-E501FA23E4D3}"/>
                  </a:ext>
                </a:extLst>
              </p14:cNvPr>
              <p14:cNvContentPartPr/>
              <p14:nvPr/>
            </p14:nvContentPartPr>
            <p14:xfrm>
              <a:off x="1289612" y="1048889"/>
              <a:ext cx="483840" cy="350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5553B4A-17C5-4667-B4E5-E501FA23E4D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71972" y="1030889"/>
                <a:ext cx="5194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4559A7C-B2E2-405A-BAEE-28F9F33F1D29}"/>
                  </a:ext>
                </a:extLst>
              </p14:cNvPr>
              <p14:cNvContentPartPr/>
              <p14:nvPr/>
            </p14:nvContentPartPr>
            <p14:xfrm>
              <a:off x="10109252" y="194249"/>
              <a:ext cx="17280" cy="25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4559A7C-B2E2-405A-BAEE-28F9F33F1D2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091612" y="176249"/>
                <a:ext cx="52920" cy="29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59" name="Group 58">
            <a:extLst>
              <a:ext uri="{FF2B5EF4-FFF2-40B4-BE49-F238E27FC236}">
                <a16:creationId xmlns:a16="http://schemas.microsoft.com/office/drawing/2014/main" id="{6FAD1122-1E5D-46AD-8D93-2271EA8232C7}"/>
              </a:ext>
            </a:extLst>
          </p:cNvPr>
          <p:cNvGrpSpPr/>
          <p:nvPr/>
        </p:nvGrpSpPr>
        <p:grpSpPr>
          <a:xfrm>
            <a:off x="446132" y="94889"/>
            <a:ext cx="9464400" cy="689040"/>
            <a:chOff x="446132" y="94889"/>
            <a:chExt cx="9464400" cy="68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669D4978-631D-4D2B-9D8E-5145F2C48898}"/>
                    </a:ext>
                  </a:extLst>
                </p14:cNvPr>
                <p14:cNvContentPartPr/>
                <p14:nvPr/>
              </p14:nvContentPartPr>
              <p14:xfrm>
                <a:off x="560972" y="126209"/>
                <a:ext cx="240120" cy="4474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669D4978-631D-4D2B-9D8E-5145F2C4889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42972" y="108209"/>
                  <a:ext cx="27576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17E74EF7-0A99-47F0-AE2C-2DDBABA5FB7A}"/>
                    </a:ext>
                  </a:extLst>
                </p14:cNvPr>
                <p14:cNvContentPartPr/>
                <p14:nvPr/>
              </p14:nvContentPartPr>
              <p14:xfrm>
                <a:off x="522812" y="322049"/>
                <a:ext cx="132480" cy="630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17E74EF7-0A99-47F0-AE2C-2DDBABA5FB7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05172" y="304409"/>
                  <a:ext cx="1681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B608E93-D015-449D-B802-6468B88CF1DB}"/>
                    </a:ext>
                  </a:extLst>
                </p14:cNvPr>
                <p14:cNvContentPartPr/>
                <p14:nvPr/>
              </p14:nvContentPartPr>
              <p14:xfrm>
                <a:off x="830972" y="366329"/>
                <a:ext cx="94680" cy="1216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B608E93-D015-449D-B802-6468B88CF1D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13332" y="348689"/>
                  <a:ext cx="1303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F71FC98-D6C7-448A-896C-FF4615D9BF1D}"/>
                    </a:ext>
                  </a:extLst>
                </p14:cNvPr>
                <p14:cNvContentPartPr/>
                <p14:nvPr/>
              </p14:nvContentPartPr>
              <p14:xfrm>
                <a:off x="867692" y="174449"/>
                <a:ext cx="782640" cy="39492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F71FC98-D6C7-448A-896C-FF4615D9BF1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850052" y="156809"/>
                  <a:ext cx="81828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6D2403E-32B0-431E-A8D6-F3F343E323C5}"/>
                    </a:ext>
                  </a:extLst>
                </p14:cNvPr>
                <p14:cNvContentPartPr/>
                <p14:nvPr/>
              </p14:nvContentPartPr>
              <p14:xfrm>
                <a:off x="2072252" y="132689"/>
                <a:ext cx="320040" cy="4136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6D2403E-32B0-431E-A8D6-F3F343E323C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54252" y="114689"/>
                  <a:ext cx="355680" cy="44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10B9AA7-CF75-4CAF-BA17-F3228A359F97}"/>
                    </a:ext>
                  </a:extLst>
                </p14:cNvPr>
                <p14:cNvContentPartPr/>
                <p14:nvPr/>
              </p14:nvContentPartPr>
              <p14:xfrm>
                <a:off x="2273132" y="94889"/>
                <a:ext cx="544680" cy="4168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10B9AA7-CF75-4CAF-BA17-F3228A359F9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255132" y="77249"/>
                  <a:ext cx="58032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9226A46A-8C87-4080-89E6-5F5AFC2E9907}"/>
                    </a:ext>
                  </a:extLst>
                </p14:cNvPr>
                <p14:cNvContentPartPr/>
                <p14:nvPr/>
              </p14:nvContentPartPr>
              <p14:xfrm>
                <a:off x="2758772" y="295769"/>
                <a:ext cx="290160" cy="1605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9226A46A-8C87-4080-89E6-5F5AFC2E990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741132" y="278129"/>
                  <a:ext cx="3258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BD960B8-FB88-4CC0-BA65-C8FCDD313ABC}"/>
                    </a:ext>
                  </a:extLst>
                </p14:cNvPr>
                <p14:cNvContentPartPr/>
                <p14:nvPr/>
              </p14:nvContentPartPr>
              <p14:xfrm>
                <a:off x="3442052" y="183089"/>
                <a:ext cx="477000" cy="248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BD960B8-FB88-4CC0-BA65-C8FCDD313AB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424052" y="165089"/>
                  <a:ext cx="5126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10153DC-3C07-474D-89BF-8ECA51730235}"/>
                    </a:ext>
                  </a:extLst>
                </p14:cNvPr>
                <p14:cNvContentPartPr/>
                <p14:nvPr/>
              </p14:nvContentPartPr>
              <p14:xfrm>
                <a:off x="3830852" y="112529"/>
                <a:ext cx="1641600" cy="362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10153DC-3C07-474D-89BF-8ECA5173023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812852" y="94529"/>
                  <a:ext cx="167724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FB953E3-7AAB-496D-831F-358A1C2AB952}"/>
                    </a:ext>
                  </a:extLst>
                </p14:cNvPr>
                <p14:cNvContentPartPr/>
                <p14:nvPr/>
              </p14:nvContentPartPr>
              <p14:xfrm>
                <a:off x="5400092" y="317009"/>
                <a:ext cx="295200" cy="94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FB953E3-7AAB-496D-831F-358A1C2AB95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382452" y="299009"/>
                  <a:ext cx="3308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3F112F1-832D-4C44-8148-13A3B8B1C85A}"/>
                    </a:ext>
                  </a:extLst>
                </p14:cNvPr>
                <p14:cNvContentPartPr/>
                <p14:nvPr/>
              </p14:nvContentPartPr>
              <p14:xfrm>
                <a:off x="5654252" y="225929"/>
                <a:ext cx="28800" cy="446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3F112F1-832D-4C44-8148-13A3B8B1C85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636252" y="207929"/>
                  <a:ext cx="644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B0F2575-29E1-48F1-A6A5-5BDFBB6D804B}"/>
                    </a:ext>
                  </a:extLst>
                </p14:cNvPr>
                <p14:cNvContentPartPr/>
                <p14:nvPr/>
              </p14:nvContentPartPr>
              <p14:xfrm>
                <a:off x="5821292" y="209009"/>
                <a:ext cx="257760" cy="266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B0F2575-29E1-48F1-A6A5-5BDFBB6D804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803652" y="191369"/>
                  <a:ext cx="2934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794C62B-BFB2-487E-9853-710348A18619}"/>
                    </a:ext>
                  </a:extLst>
                </p14:cNvPr>
                <p14:cNvContentPartPr/>
                <p14:nvPr/>
              </p14:nvContentPartPr>
              <p14:xfrm>
                <a:off x="446132" y="596729"/>
                <a:ext cx="5982480" cy="187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794C62B-BFB2-487E-9853-710348A1861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28492" y="578729"/>
                  <a:ext cx="6018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C6277C5-9276-4C15-BE88-B5EEF3685271}"/>
                    </a:ext>
                  </a:extLst>
                </p14:cNvPr>
                <p14:cNvContentPartPr/>
                <p14:nvPr/>
              </p14:nvContentPartPr>
              <p14:xfrm>
                <a:off x="6259772" y="195329"/>
                <a:ext cx="83880" cy="3402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C6277C5-9276-4C15-BE88-B5EEF368527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41772" y="177689"/>
                  <a:ext cx="11952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D20A148-C107-4BD7-9BE3-DF33D69315A1}"/>
                    </a:ext>
                  </a:extLst>
                </p14:cNvPr>
                <p14:cNvContentPartPr/>
                <p14:nvPr/>
              </p14:nvContentPartPr>
              <p14:xfrm>
                <a:off x="6386132" y="270929"/>
                <a:ext cx="111960" cy="1897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D20A148-C107-4BD7-9BE3-DF33D69315A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368492" y="252929"/>
                  <a:ext cx="1476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B262C1B2-C735-48C4-9716-6A8A7BFB2E1B}"/>
                    </a:ext>
                  </a:extLst>
                </p14:cNvPr>
                <p14:cNvContentPartPr/>
                <p14:nvPr/>
              </p14:nvContentPartPr>
              <p14:xfrm>
                <a:off x="6522212" y="349409"/>
                <a:ext cx="228600" cy="111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B262C1B2-C735-48C4-9716-6A8A7BFB2E1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504212" y="331409"/>
                  <a:ext cx="2642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D7B633B-F6B7-4DED-809F-D5A28500E1F9}"/>
                    </a:ext>
                  </a:extLst>
                </p14:cNvPr>
                <p14:cNvContentPartPr/>
                <p14:nvPr/>
              </p14:nvContentPartPr>
              <p14:xfrm>
                <a:off x="6805892" y="238169"/>
                <a:ext cx="250920" cy="2811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D7B633B-F6B7-4DED-809F-D5A28500E1F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788252" y="220169"/>
                  <a:ext cx="2865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1EB6F5C0-1832-426F-8B02-5F19FC040185}"/>
                    </a:ext>
                  </a:extLst>
                </p14:cNvPr>
                <p14:cNvContentPartPr/>
                <p14:nvPr/>
              </p14:nvContentPartPr>
              <p14:xfrm>
                <a:off x="7160492" y="348329"/>
                <a:ext cx="369720" cy="1357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1EB6F5C0-1832-426F-8B02-5F19FC04018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142852" y="330689"/>
                  <a:ext cx="4053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690BE9DA-A4E3-47E0-9EA0-4FA7439DBD70}"/>
                    </a:ext>
                  </a:extLst>
                </p14:cNvPr>
                <p14:cNvContentPartPr/>
                <p14:nvPr/>
              </p14:nvContentPartPr>
              <p14:xfrm>
                <a:off x="7537772" y="217289"/>
                <a:ext cx="538200" cy="2847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690BE9DA-A4E3-47E0-9EA0-4FA7439DBD7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519772" y="199649"/>
                  <a:ext cx="5738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89957BD-143C-496A-8A08-434FF9AA0C29}"/>
                    </a:ext>
                  </a:extLst>
                </p14:cNvPr>
                <p14:cNvContentPartPr/>
                <p14:nvPr/>
              </p14:nvContentPartPr>
              <p14:xfrm>
                <a:off x="7999292" y="344729"/>
                <a:ext cx="478080" cy="1393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89957BD-143C-496A-8A08-434FF9AA0C2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981652" y="327089"/>
                  <a:ext cx="5137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4051C7A-4184-4388-B981-971F483D9032}"/>
                    </a:ext>
                  </a:extLst>
                </p14:cNvPr>
                <p14:cNvContentPartPr/>
                <p14:nvPr/>
              </p14:nvContentPartPr>
              <p14:xfrm>
                <a:off x="8659892" y="229529"/>
                <a:ext cx="99720" cy="2545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4051C7A-4184-4388-B981-971F483D903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642252" y="211889"/>
                  <a:ext cx="1353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34F44A43-60AE-472A-BAA7-DB53BF591765}"/>
                    </a:ext>
                  </a:extLst>
                </p14:cNvPr>
                <p14:cNvContentPartPr/>
                <p14:nvPr/>
              </p14:nvContentPartPr>
              <p14:xfrm>
                <a:off x="8627492" y="315569"/>
                <a:ext cx="164160" cy="565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34F44A43-60AE-472A-BAA7-DB53BF59176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609492" y="297929"/>
                  <a:ext cx="1998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9B801788-B74E-4A6E-8BCC-0FC618172E0D}"/>
                    </a:ext>
                  </a:extLst>
                </p14:cNvPr>
                <p14:cNvContentPartPr/>
                <p14:nvPr/>
              </p14:nvContentPartPr>
              <p14:xfrm>
                <a:off x="8770772" y="247169"/>
                <a:ext cx="1030320" cy="4064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B801788-B74E-4A6E-8BCC-0FC618172E0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752772" y="229529"/>
                  <a:ext cx="1065960" cy="44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3DD34628-A98A-4A2F-9832-F8A64C5F3095}"/>
                    </a:ext>
                  </a:extLst>
                </p14:cNvPr>
                <p14:cNvContentPartPr/>
                <p14:nvPr/>
              </p14:nvContentPartPr>
              <p14:xfrm>
                <a:off x="9777692" y="208649"/>
                <a:ext cx="132840" cy="4532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3DD34628-A98A-4A2F-9832-F8A64C5F309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760052" y="191009"/>
                  <a:ext cx="168480" cy="48888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61" name="Picture 60">
            <a:extLst>
              <a:ext uri="{FF2B5EF4-FFF2-40B4-BE49-F238E27FC236}">
                <a16:creationId xmlns:a16="http://schemas.microsoft.com/office/drawing/2014/main" id="{16B27B10-276E-40FD-A4EE-E8C5F5FC15D7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0332" y="1633169"/>
            <a:ext cx="3473450" cy="700200"/>
          </a:xfrm>
          <a:prstGeom prst="rect">
            <a:avLst/>
          </a:prstGeom>
        </p:spPr>
      </p:pic>
      <p:grpSp>
        <p:nvGrpSpPr>
          <p:cNvPr id="81" name="Group 80">
            <a:extLst>
              <a:ext uri="{FF2B5EF4-FFF2-40B4-BE49-F238E27FC236}">
                <a16:creationId xmlns:a16="http://schemas.microsoft.com/office/drawing/2014/main" id="{93607ED3-72B7-4207-93FE-BA60C7773171}"/>
              </a:ext>
            </a:extLst>
          </p:cNvPr>
          <p:cNvGrpSpPr/>
          <p:nvPr/>
        </p:nvGrpSpPr>
        <p:grpSpPr>
          <a:xfrm>
            <a:off x="2233172" y="977249"/>
            <a:ext cx="3443760" cy="617400"/>
            <a:chOff x="2233172" y="977249"/>
            <a:chExt cx="3443760" cy="61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AA6914B7-0F4E-4EF8-92BE-14EEF0A00803}"/>
                    </a:ext>
                  </a:extLst>
                </p14:cNvPr>
                <p14:cNvContentPartPr/>
                <p14:nvPr/>
              </p14:nvContentPartPr>
              <p14:xfrm>
                <a:off x="2233172" y="1181729"/>
                <a:ext cx="183600" cy="41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AA6914B7-0F4E-4EF8-92BE-14EEF0A0080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215172" y="1164089"/>
                  <a:ext cx="21924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4189608-9F4E-417D-918A-9FCEA2F7783B}"/>
                    </a:ext>
                  </a:extLst>
                </p14:cNvPr>
                <p14:cNvContentPartPr/>
                <p14:nvPr/>
              </p14:nvContentPartPr>
              <p14:xfrm>
                <a:off x="2410292" y="977249"/>
                <a:ext cx="443520" cy="4064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4189608-9F4E-417D-918A-9FCEA2F7783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392652" y="959609"/>
                  <a:ext cx="479160" cy="44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32568A0-44E6-43AC-B58D-F5C4A838CE64}"/>
                    </a:ext>
                  </a:extLst>
                </p14:cNvPr>
                <p14:cNvContentPartPr/>
                <p14:nvPr/>
              </p14:nvContentPartPr>
              <p14:xfrm>
                <a:off x="2780732" y="1203329"/>
                <a:ext cx="279000" cy="1436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32568A0-44E6-43AC-B58D-F5C4A838CE64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762732" y="1185329"/>
                  <a:ext cx="3146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BCCB843-DEB2-448A-92DE-09B75DB84ABB}"/>
                    </a:ext>
                  </a:extLst>
                </p14:cNvPr>
                <p14:cNvContentPartPr/>
                <p14:nvPr/>
              </p14:nvContentPartPr>
              <p14:xfrm>
                <a:off x="3090692" y="1205849"/>
                <a:ext cx="90720" cy="968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BCCB843-DEB2-448A-92DE-09B75DB84AB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073052" y="1187849"/>
                  <a:ext cx="126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C207C24-2BD8-4B29-98C9-712E4093B599}"/>
                    </a:ext>
                  </a:extLst>
                </p14:cNvPr>
                <p14:cNvContentPartPr/>
                <p14:nvPr/>
              </p14:nvContentPartPr>
              <p14:xfrm>
                <a:off x="3180692" y="1257329"/>
                <a:ext cx="141120" cy="1029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C207C24-2BD8-4B29-98C9-712E4093B599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162692" y="1239689"/>
                  <a:ext cx="1767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E77DCF4-E756-4EB9-8ACD-9AC81887A50D}"/>
                    </a:ext>
                  </a:extLst>
                </p14:cNvPr>
                <p14:cNvContentPartPr/>
                <p14:nvPr/>
              </p14:nvContentPartPr>
              <p14:xfrm>
                <a:off x="3599012" y="1173449"/>
                <a:ext cx="652680" cy="176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E77DCF4-E756-4EB9-8ACD-9AC81887A50D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581012" y="1155449"/>
                  <a:ext cx="6883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865A1414-DA4A-4A4D-BC24-6AA3196DA0FB}"/>
                    </a:ext>
                  </a:extLst>
                </p14:cNvPr>
                <p14:cNvContentPartPr/>
                <p14:nvPr/>
              </p14:nvContentPartPr>
              <p14:xfrm>
                <a:off x="4299932" y="992369"/>
                <a:ext cx="1103040" cy="3758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865A1414-DA4A-4A4D-BC24-6AA3196DA0F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281932" y="974369"/>
                  <a:ext cx="113868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19881DC-0E31-4781-B7DC-E9C03A22AE3F}"/>
                    </a:ext>
                  </a:extLst>
                </p14:cNvPr>
                <p14:cNvContentPartPr/>
                <p14:nvPr/>
              </p14:nvContentPartPr>
              <p14:xfrm>
                <a:off x="5309732" y="1158329"/>
                <a:ext cx="367200" cy="1868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19881DC-0E31-4781-B7DC-E9C03A22AE3F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5291732" y="1140329"/>
                  <a:ext cx="40284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A21804E4-ABD2-482A-8CCB-1FA0147E4753}"/>
                    </a:ext>
                  </a:extLst>
                </p14:cNvPr>
                <p14:cNvContentPartPr/>
                <p14:nvPr/>
              </p14:nvContentPartPr>
              <p14:xfrm>
                <a:off x="3906452" y="1191089"/>
                <a:ext cx="960120" cy="1220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A21804E4-ABD2-482A-8CCB-1FA0147E475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888812" y="1173089"/>
                  <a:ext cx="995760" cy="157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ABD4F51-8F66-4BC3-BB05-8767440FEA63}"/>
                  </a:ext>
                </a:extLst>
              </p14:cNvPr>
              <p14:cNvContentPartPr/>
              <p14:nvPr/>
            </p14:nvContentPartPr>
            <p14:xfrm>
              <a:off x="3372572" y="1874369"/>
              <a:ext cx="12960" cy="52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ABD4F51-8F66-4BC3-BB05-8767440FEA6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54932" y="1856729"/>
                <a:ext cx="48600" cy="88200"/>
              </a:xfrm>
              <a:prstGeom prst="rect">
                <a:avLst/>
              </a:prstGeom>
            </p:spPr>
          </p:pic>
        </mc:Fallback>
      </mc:AlternateContent>
      <p:pic>
        <p:nvPicPr>
          <p:cNvPr id="103" name="Picture 102">
            <a:extLst>
              <a:ext uri="{FF2B5EF4-FFF2-40B4-BE49-F238E27FC236}">
                <a16:creationId xmlns:a16="http://schemas.microsoft.com/office/drawing/2014/main" id="{F610A463-66FA-44E6-913F-0F1505D6AA23}"/>
              </a:ext>
            </a:extLst>
          </p:cNvPr>
          <p:cNvPicPr>
            <a:picLocks noChangeAspect="1"/>
          </p:cNvPicPr>
          <p:nvPr/>
        </p:nvPicPr>
        <p:blipFill>
          <a:blip r:embed="rId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1" y="1011649"/>
            <a:ext cx="3695700" cy="17780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7687901-FA88-4695-BA51-14D613C0D08B}"/>
                  </a:ext>
                </a:extLst>
              </p14:cNvPr>
              <p14:cNvContentPartPr/>
              <p14:nvPr/>
            </p14:nvContentPartPr>
            <p14:xfrm>
              <a:off x="245972" y="2760689"/>
              <a:ext cx="351360" cy="336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7687901-FA88-4695-BA51-14D613C0D08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8332" y="2742689"/>
                <a:ext cx="387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7F2E7F3-16C4-4B20-9C34-EE0C18476A4A}"/>
                  </a:ext>
                </a:extLst>
              </p14:cNvPr>
              <p14:cNvContentPartPr/>
              <p14:nvPr/>
            </p14:nvContentPartPr>
            <p14:xfrm>
              <a:off x="612452" y="2869409"/>
              <a:ext cx="235800" cy="140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7F2E7F3-16C4-4B20-9C34-EE0C18476A4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4812" y="2851409"/>
                <a:ext cx="2714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6921A7A-9F27-4A22-9E6A-AE4104681BB7}"/>
                  </a:ext>
                </a:extLst>
              </p14:cNvPr>
              <p14:cNvContentPartPr/>
              <p14:nvPr/>
            </p14:nvContentPartPr>
            <p14:xfrm>
              <a:off x="912692" y="2980289"/>
              <a:ext cx="14760" cy="5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6921A7A-9F27-4A22-9E6A-AE4104681B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95052" y="2962649"/>
                <a:ext cx="504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419698D-FAC0-4114-9C83-B8968438781D}"/>
                  </a:ext>
                </a:extLst>
              </p14:cNvPr>
              <p14:cNvContentPartPr/>
              <p14:nvPr/>
            </p14:nvContentPartPr>
            <p14:xfrm>
              <a:off x="1073972" y="2727569"/>
              <a:ext cx="155520" cy="270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419698D-FAC0-4114-9C83-B896843878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55972" y="2709929"/>
                <a:ext cx="1911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4353286-7119-4488-8F62-B98566D74821}"/>
                  </a:ext>
                </a:extLst>
              </p14:cNvPr>
              <p14:cNvContentPartPr/>
              <p14:nvPr/>
            </p14:nvContentPartPr>
            <p14:xfrm>
              <a:off x="1103492" y="2849249"/>
              <a:ext cx="138960" cy="66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4353286-7119-4488-8F62-B98566D7482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85852" y="2831249"/>
                <a:ext cx="174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BE33EB9-CEE5-4474-B2D7-E78DC924804F}"/>
                  </a:ext>
                </a:extLst>
              </p14:cNvPr>
              <p14:cNvContentPartPr/>
              <p14:nvPr/>
            </p14:nvContentPartPr>
            <p14:xfrm>
              <a:off x="1214372" y="2674289"/>
              <a:ext cx="1423800" cy="47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BE33EB9-CEE5-4474-B2D7-E78DC924804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96732" y="2656289"/>
                <a:ext cx="145944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DE4DBA7-AAEA-4A86-8A16-F5101E29EDD5}"/>
                  </a:ext>
                </a:extLst>
              </p14:cNvPr>
              <p14:cNvContentPartPr/>
              <p14:nvPr/>
            </p14:nvContentPartPr>
            <p14:xfrm>
              <a:off x="2919692" y="2646569"/>
              <a:ext cx="952200" cy="304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DE4DBA7-AAEA-4A86-8A16-F5101E29ED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02052" y="2628569"/>
                <a:ext cx="98784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771524F-3B5F-45F3-B1AF-7E3FD44E40D6}"/>
                  </a:ext>
                </a:extLst>
              </p14:cNvPr>
              <p14:cNvContentPartPr/>
              <p14:nvPr/>
            </p14:nvContentPartPr>
            <p14:xfrm>
              <a:off x="4069532" y="2818649"/>
              <a:ext cx="177840" cy="31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771524F-3B5F-45F3-B1AF-7E3FD44E40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51892" y="2801009"/>
                <a:ext cx="213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1B9C8A1-AD6E-42C7-8835-01D5160797EF}"/>
                  </a:ext>
                </a:extLst>
              </p14:cNvPr>
              <p14:cNvContentPartPr/>
              <p14:nvPr/>
            </p14:nvContentPartPr>
            <p14:xfrm>
              <a:off x="4060892" y="2951489"/>
              <a:ext cx="204840" cy="18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1B9C8A1-AD6E-42C7-8835-01D5160797E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43252" y="2933489"/>
                <a:ext cx="2404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E95AEB8-CE55-4A36-B653-0EDB3E56B366}"/>
                  </a:ext>
                </a:extLst>
              </p14:cNvPr>
              <p14:cNvContentPartPr/>
              <p14:nvPr/>
            </p14:nvContentPartPr>
            <p14:xfrm>
              <a:off x="4219292" y="2756009"/>
              <a:ext cx="203040" cy="302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E95AEB8-CE55-4A36-B653-0EDB3E56B36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01652" y="2738369"/>
                <a:ext cx="238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CCAEB27-770E-4413-88DE-60FA553B0FE8}"/>
                  </a:ext>
                </a:extLst>
              </p14:cNvPr>
              <p14:cNvContentPartPr/>
              <p14:nvPr/>
            </p14:nvContentPartPr>
            <p14:xfrm>
              <a:off x="4752092" y="2772929"/>
              <a:ext cx="152280" cy="3196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CCAEB27-770E-4413-88DE-60FA553B0FE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34092" y="2755289"/>
                <a:ext cx="18792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DE22DFA-D2A3-4D7F-992E-D05144EBEEED}"/>
                  </a:ext>
                </a:extLst>
              </p14:cNvPr>
              <p14:cNvContentPartPr/>
              <p14:nvPr/>
            </p14:nvContentPartPr>
            <p14:xfrm>
              <a:off x="4784852" y="2965889"/>
              <a:ext cx="187200" cy="67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DE22DFA-D2A3-4D7F-992E-D05144EBE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67212" y="2948249"/>
                <a:ext cx="222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1FDAC0-627F-43AD-9E46-D058F52CF9CD}"/>
                  </a:ext>
                </a:extLst>
              </p14:cNvPr>
              <p14:cNvContentPartPr/>
              <p14:nvPr/>
            </p14:nvContentPartPr>
            <p14:xfrm>
              <a:off x="4921292" y="2738369"/>
              <a:ext cx="639360" cy="307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1FDAC0-627F-43AD-9E46-D058F52CF9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03652" y="2720369"/>
                <a:ext cx="6750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9739F95-4CFB-4EE7-B272-7B520788FCA0}"/>
                  </a:ext>
                </a:extLst>
              </p14:cNvPr>
              <p14:cNvContentPartPr/>
              <p14:nvPr/>
            </p14:nvContentPartPr>
            <p14:xfrm>
              <a:off x="5901572" y="2828729"/>
              <a:ext cx="198360" cy="275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9739F95-4CFB-4EE7-B272-7B520788FCA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83932" y="2810729"/>
                <a:ext cx="2340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9CC9CE-6DF7-4A3F-9187-D1D6445BE603}"/>
                  </a:ext>
                </a:extLst>
              </p14:cNvPr>
              <p14:cNvContentPartPr/>
              <p14:nvPr/>
            </p14:nvContentPartPr>
            <p14:xfrm>
              <a:off x="6047372" y="2989649"/>
              <a:ext cx="183240" cy="57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9CC9CE-6DF7-4A3F-9187-D1D6445BE6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029732" y="2972009"/>
                <a:ext cx="2188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A14D51F-705D-4248-8E29-3EED11CBF929}"/>
                  </a:ext>
                </a:extLst>
              </p14:cNvPr>
              <p14:cNvContentPartPr/>
              <p14:nvPr/>
            </p14:nvContentPartPr>
            <p14:xfrm>
              <a:off x="6210092" y="2802089"/>
              <a:ext cx="292320" cy="307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A14D51F-705D-4248-8E29-3EED11CBF9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92092" y="2784449"/>
                <a:ext cx="3279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0FC629D-A71B-4A83-9E7D-4D62A2217871}"/>
                  </a:ext>
                </a:extLst>
              </p14:cNvPr>
              <p14:cNvContentPartPr/>
              <p14:nvPr/>
            </p14:nvContentPartPr>
            <p14:xfrm>
              <a:off x="6463892" y="2960489"/>
              <a:ext cx="242640" cy="137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0FC629D-A71B-4A83-9E7D-4D62A221787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46252" y="2942849"/>
                <a:ext cx="2782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17A0AFD-67BD-47E6-A049-DA54826618AC}"/>
                  </a:ext>
                </a:extLst>
              </p14:cNvPr>
              <p14:cNvContentPartPr/>
              <p14:nvPr/>
            </p14:nvContentPartPr>
            <p14:xfrm>
              <a:off x="6917852" y="2876969"/>
              <a:ext cx="179280" cy="411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17A0AFD-67BD-47E6-A049-DA54826618A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899852" y="2858969"/>
                <a:ext cx="21492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94EF26-3358-4BCA-BEB7-0A149F1B8D2C}"/>
                  </a:ext>
                </a:extLst>
              </p14:cNvPr>
              <p14:cNvContentPartPr/>
              <p14:nvPr/>
            </p14:nvContentPartPr>
            <p14:xfrm>
              <a:off x="7091372" y="2810729"/>
              <a:ext cx="522360" cy="314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94EF26-3358-4BCA-BEB7-0A149F1B8D2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73732" y="2793089"/>
                <a:ext cx="55800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212F4B-EDA7-40D8-B83A-FF1757D9D188}"/>
                  </a:ext>
                </a:extLst>
              </p14:cNvPr>
              <p14:cNvContentPartPr/>
              <p14:nvPr/>
            </p14:nvContentPartPr>
            <p14:xfrm>
              <a:off x="7566932" y="2994689"/>
              <a:ext cx="213480" cy="77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212F4B-EDA7-40D8-B83A-FF1757D9D18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48932" y="2976689"/>
                <a:ext cx="2491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2109EB0-D57B-47B1-8F18-9C0F067A8B0F}"/>
                  </a:ext>
                </a:extLst>
              </p14:cNvPr>
              <p14:cNvContentPartPr/>
              <p14:nvPr/>
            </p14:nvContentPartPr>
            <p14:xfrm>
              <a:off x="7772132" y="2959409"/>
              <a:ext cx="18360" cy="38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2109EB0-D57B-47B1-8F18-9C0F067A8B0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54132" y="2941409"/>
                <a:ext cx="540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39F97BE-C6BC-4A39-9584-5BE4D1BC9DF7}"/>
                  </a:ext>
                </a:extLst>
              </p14:cNvPr>
              <p14:cNvContentPartPr/>
              <p14:nvPr/>
            </p14:nvContentPartPr>
            <p14:xfrm>
              <a:off x="7869692" y="2809649"/>
              <a:ext cx="456840" cy="314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39F97BE-C6BC-4A39-9584-5BE4D1BC9DF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51692" y="2791649"/>
                <a:ext cx="4924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20A392E-7EFB-4F2D-94E6-93A1E405BC4C}"/>
                  </a:ext>
                </a:extLst>
              </p14:cNvPr>
              <p14:cNvContentPartPr/>
              <p14:nvPr/>
            </p14:nvContentPartPr>
            <p14:xfrm>
              <a:off x="8694452" y="2966969"/>
              <a:ext cx="351720" cy="14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20A392E-7EFB-4F2D-94E6-93A1E405BC4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676812" y="2949329"/>
                <a:ext cx="3873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0D220A5-72D3-4974-A764-86BF5E8285A8}"/>
                  </a:ext>
                </a:extLst>
              </p14:cNvPr>
              <p14:cNvContentPartPr/>
              <p14:nvPr/>
            </p14:nvContentPartPr>
            <p14:xfrm>
              <a:off x="8982452" y="2817209"/>
              <a:ext cx="447840" cy="259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0D220A5-72D3-4974-A764-86BF5E8285A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964452" y="2799569"/>
                <a:ext cx="483480" cy="295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46" name="Group 245">
            <a:extLst>
              <a:ext uri="{FF2B5EF4-FFF2-40B4-BE49-F238E27FC236}">
                <a16:creationId xmlns:a16="http://schemas.microsoft.com/office/drawing/2014/main" id="{5F805E1A-2E78-4DC5-ACE2-67F1A5C832AA}"/>
              </a:ext>
            </a:extLst>
          </p:cNvPr>
          <p:cNvGrpSpPr/>
          <p:nvPr/>
        </p:nvGrpSpPr>
        <p:grpSpPr>
          <a:xfrm>
            <a:off x="153092" y="3267569"/>
            <a:ext cx="9648720" cy="3498480"/>
            <a:chOff x="153092" y="3267569"/>
            <a:chExt cx="9648720" cy="349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4648824B-BB14-421D-8683-3C3104963CF1}"/>
                    </a:ext>
                  </a:extLst>
                </p14:cNvPr>
                <p14:cNvContentPartPr/>
                <p14:nvPr/>
              </p14:nvContentPartPr>
              <p14:xfrm>
                <a:off x="153092" y="3317609"/>
                <a:ext cx="1589040" cy="43488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4648824B-BB14-421D-8683-3C3104963CF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35452" y="3299609"/>
                  <a:ext cx="1624680" cy="47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68B8A661-A257-4B43-B51C-49EB09BF0D0C}"/>
                    </a:ext>
                  </a:extLst>
                </p14:cNvPr>
                <p14:cNvContentPartPr/>
                <p14:nvPr/>
              </p14:nvContentPartPr>
              <p14:xfrm>
                <a:off x="2368172" y="3355769"/>
                <a:ext cx="127080" cy="3456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68B8A661-A257-4B43-B51C-49EB09BF0D0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350172" y="3338129"/>
                  <a:ext cx="16272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77FA0530-86C2-4146-BF31-9BAB90AE5250}"/>
                    </a:ext>
                  </a:extLst>
                </p14:cNvPr>
                <p14:cNvContentPartPr/>
                <p14:nvPr/>
              </p14:nvContentPartPr>
              <p14:xfrm>
                <a:off x="2351612" y="3391049"/>
                <a:ext cx="497880" cy="2469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77FA0530-86C2-4146-BF31-9BAB90AE52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333972" y="3373409"/>
                  <a:ext cx="53352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495B246-A674-486E-8ED5-B01CE67342ED}"/>
                    </a:ext>
                  </a:extLst>
                </p14:cNvPr>
                <p14:cNvContentPartPr/>
                <p14:nvPr/>
              </p14:nvContentPartPr>
              <p14:xfrm>
                <a:off x="3292652" y="3459449"/>
                <a:ext cx="385200" cy="1670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495B246-A674-486E-8ED5-B01CE67342ED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275012" y="3441809"/>
                  <a:ext cx="4208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3C279F91-6BA9-4CB9-99D2-9CBF7309E562}"/>
                    </a:ext>
                  </a:extLst>
                </p14:cNvPr>
                <p14:cNvContentPartPr/>
                <p14:nvPr/>
              </p14:nvContentPartPr>
              <p14:xfrm>
                <a:off x="3600812" y="3267569"/>
                <a:ext cx="1426680" cy="3600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C279F91-6BA9-4CB9-99D2-9CBF7309E56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583172" y="3249569"/>
                  <a:ext cx="146232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940344C-8470-4A2F-9DA3-BC5983F121A5}"/>
                    </a:ext>
                  </a:extLst>
                </p14:cNvPr>
                <p14:cNvContentPartPr/>
                <p14:nvPr/>
              </p14:nvContentPartPr>
              <p14:xfrm>
                <a:off x="4883852" y="3467369"/>
                <a:ext cx="302040" cy="1123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940344C-8470-4A2F-9DA3-BC5983F121A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866212" y="3449729"/>
                  <a:ext cx="3376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5CA619F8-7F86-4FF2-8674-1D134373FE6C}"/>
                    </a:ext>
                  </a:extLst>
                </p14:cNvPr>
                <p14:cNvContentPartPr/>
                <p14:nvPr/>
              </p14:nvContentPartPr>
              <p14:xfrm>
                <a:off x="5128292" y="3371249"/>
                <a:ext cx="245880" cy="1785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5CA619F8-7F86-4FF2-8674-1D134373FE6C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110292" y="3353249"/>
                  <a:ext cx="2815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0F705A11-1F4A-41BF-8AF1-9F577EF52D78}"/>
                    </a:ext>
                  </a:extLst>
                </p14:cNvPr>
                <p14:cNvContentPartPr/>
                <p14:nvPr/>
              </p14:nvContentPartPr>
              <p14:xfrm>
                <a:off x="5733452" y="3285209"/>
                <a:ext cx="340200" cy="2977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0F705A11-1F4A-41BF-8AF1-9F577EF52D7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715452" y="3267569"/>
                  <a:ext cx="37584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532171F9-4916-45CF-AD25-0DD966E947D2}"/>
                    </a:ext>
                  </a:extLst>
                </p14:cNvPr>
                <p14:cNvContentPartPr/>
                <p14:nvPr/>
              </p14:nvContentPartPr>
              <p14:xfrm>
                <a:off x="5997332" y="3305729"/>
                <a:ext cx="469080" cy="3132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532171F9-4916-45CF-AD25-0DD966E947D2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979332" y="3287729"/>
                  <a:ext cx="50472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1E8D0E59-4FEB-44E6-BAF1-2E3BB318DE2E}"/>
                    </a:ext>
                  </a:extLst>
                </p14:cNvPr>
                <p14:cNvContentPartPr/>
                <p14:nvPr/>
              </p14:nvContentPartPr>
              <p14:xfrm>
                <a:off x="6367052" y="3426689"/>
                <a:ext cx="597600" cy="1652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1E8D0E59-4FEB-44E6-BAF1-2E3BB318DE2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349052" y="3409049"/>
                  <a:ext cx="6332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B5561B18-0C35-41B9-A401-32AB09BB9A79}"/>
                    </a:ext>
                  </a:extLst>
                </p14:cNvPr>
                <p14:cNvContentPartPr/>
                <p14:nvPr/>
              </p14:nvContentPartPr>
              <p14:xfrm>
                <a:off x="6834332" y="3330929"/>
                <a:ext cx="11520" cy="1328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B5561B18-0C35-41B9-A401-32AB09BB9A7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816332" y="3312929"/>
                  <a:ext cx="4716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2F249A4-ACB0-482B-B7C8-DD12FE4B0828}"/>
                    </a:ext>
                  </a:extLst>
                </p14:cNvPr>
                <p14:cNvContentPartPr/>
                <p14:nvPr/>
              </p14:nvContentPartPr>
              <p14:xfrm>
                <a:off x="6875732" y="3273329"/>
                <a:ext cx="599040" cy="3070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2F249A4-ACB0-482B-B7C8-DD12FE4B082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858092" y="3255329"/>
                  <a:ext cx="63468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FFD3BC9F-F228-4FA8-A2E2-785667749D5F}"/>
                    </a:ext>
                  </a:extLst>
                </p14:cNvPr>
                <p14:cNvContentPartPr/>
                <p14:nvPr/>
              </p14:nvContentPartPr>
              <p14:xfrm>
                <a:off x="7417532" y="3408689"/>
                <a:ext cx="249840" cy="1162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FFD3BC9F-F228-4FA8-A2E2-785667749D5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399892" y="3390689"/>
                  <a:ext cx="285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46F8432-5206-46A2-B5A3-54A07B58138B}"/>
                    </a:ext>
                  </a:extLst>
                </p14:cNvPr>
                <p14:cNvContentPartPr/>
                <p14:nvPr/>
              </p14:nvContentPartPr>
              <p14:xfrm>
                <a:off x="7571252" y="3279449"/>
                <a:ext cx="443160" cy="277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46F8432-5206-46A2-B5A3-54A07B58138B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553612" y="3261809"/>
                  <a:ext cx="47880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0437667-092C-49EC-AFC2-89344761C70C}"/>
                    </a:ext>
                  </a:extLst>
                </p14:cNvPr>
                <p14:cNvContentPartPr/>
                <p14:nvPr/>
              </p14:nvContentPartPr>
              <p14:xfrm>
                <a:off x="8437772" y="3307169"/>
                <a:ext cx="250560" cy="3286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0437667-092C-49EC-AFC2-89344761C70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420132" y="3289529"/>
                  <a:ext cx="2862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3CC85AFE-C848-4BCD-8043-17A886039733}"/>
                    </a:ext>
                  </a:extLst>
                </p14:cNvPr>
                <p14:cNvContentPartPr/>
                <p14:nvPr/>
              </p14:nvContentPartPr>
              <p14:xfrm>
                <a:off x="9030692" y="3283409"/>
                <a:ext cx="78120" cy="2707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3CC85AFE-C848-4BCD-8043-17A88603973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012692" y="3265769"/>
                  <a:ext cx="11376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DE1434A-FF3B-45C2-9449-9D7FF3BAD8DA}"/>
                    </a:ext>
                  </a:extLst>
                </p14:cNvPr>
                <p14:cNvContentPartPr/>
                <p14:nvPr/>
              </p14:nvContentPartPr>
              <p14:xfrm>
                <a:off x="8958332" y="3276929"/>
                <a:ext cx="559080" cy="2242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DE1434A-FF3B-45C2-9449-9D7FF3BAD8D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940332" y="3258929"/>
                  <a:ext cx="5947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4D04882A-BC5F-41D0-B0D2-18243F4C35C6}"/>
                    </a:ext>
                  </a:extLst>
                </p14:cNvPr>
                <p14:cNvContentPartPr/>
                <p14:nvPr/>
              </p14:nvContentPartPr>
              <p14:xfrm>
                <a:off x="160652" y="4084769"/>
                <a:ext cx="703800" cy="1753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4D04882A-BC5F-41D0-B0D2-18243F4C35C6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42652" y="4066769"/>
                  <a:ext cx="7394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538FDFFF-1C02-4A84-B114-9F267A36CAB9}"/>
                    </a:ext>
                  </a:extLst>
                </p14:cNvPr>
                <p14:cNvContentPartPr/>
                <p14:nvPr/>
              </p14:nvContentPartPr>
              <p14:xfrm>
                <a:off x="705692" y="3819449"/>
                <a:ext cx="299880" cy="4251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538FDFFF-1C02-4A84-B114-9F267A36CAB9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88052" y="3801809"/>
                  <a:ext cx="33552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54410D8D-2FF5-4DAE-9374-8E18FF14B22D}"/>
                    </a:ext>
                  </a:extLst>
                </p14:cNvPr>
                <p14:cNvContentPartPr/>
                <p14:nvPr/>
              </p14:nvContentPartPr>
              <p14:xfrm>
                <a:off x="931412" y="4002689"/>
                <a:ext cx="334800" cy="1674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4410D8D-2FF5-4DAE-9374-8E18FF14B22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13412" y="3984689"/>
                  <a:ext cx="3704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EBD768C-D535-4F34-89E7-28EFDE19F1DC}"/>
                    </a:ext>
                  </a:extLst>
                </p14:cNvPr>
                <p14:cNvContentPartPr/>
                <p14:nvPr/>
              </p14:nvContentPartPr>
              <p14:xfrm>
                <a:off x="1124012" y="3941489"/>
                <a:ext cx="111240" cy="968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5EBD768C-D535-4F34-89E7-28EFDE19F1DC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06372" y="3923489"/>
                  <a:ext cx="1468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7A09633-B702-4ACA-8344-90F38B02BAC0}"/>
                    </a:ext>
                  </a:extLst>
                </p14:cNvPr>
                <p14:cNvContentPartPr/>
                <p14:nvPr/>
              </p14:nvContentPartPr>
              <p14:xfrm>
                <a:off x="1345052" y="3805049"/>
                <a:ext cx="325080" cy="3693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7A09633-B702-4ACA-8344-90F38B02BAC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327412" y="3787409"/>
                  <a:ext cx="36072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6A4BBDB7-DCA7-434F-B39F-99AC76B57953}"/>
                    </a:ext>
                  </a:extLst>
                </p14:cNvPr>
                <p14:cNvContentPartPr/>
                <p14:nvPr/>
              </p14:nvContentPartPr>
              <p14:xfrm>
                <a:off x="2201852" y="3695969"/>
                <a:ext cx="873720" cy="5896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6A4BBDB7-DCA7-434F-B39F-99AC76B57953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183852" y="3678329"/>
                  <a:ext cx="909360" cy="62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BB35FCEE-74AF-4765-BCE4-3CC306D0A22C}"/>
                    </a:ext>
                  </a:extLst>
                </p14:cNvPr>
                <p14:cNvContentPartPr/>
                <p14:nvPr/>
              </p14:nvContentPartPr>
              <p14:xfrm>
                <a:off x="2981972" y="3858329"/>
                <a:ext cx="320760" cy="1882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BB35FCEE-74AF-4765-BCE4-3CC306D0A22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963972" y="3840689"/>
                  <a:ext cx="3564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04CCA42-765C-49FB-86EE-DFA8F4C607C7}"/>
                    </a:ext>
                  </a:extLst>
                </p14:cNvPr>
                <p14:cNvContentPartPr/>
                <p14:nvPr/>
              </p14:nvContentPartPr>
              <p14:xfrm>
                <a:off x="3267812" y="3828449"/>
                <a:ext cx="387720" cy="1861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04CCA42-765C-49FB-86EE-DFA8F4C607C7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249812" y="3810809"/>
                  <a:ext cx="423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67846C40-0A5F-431E-AD10-7BA00B37D1C0}"/>
                    </a:ext>
                  </a:extLst>
                </p14:cNvPr>
                <p14:cNvContentPartPr/>
                <p14:nvPr/>
              </p14:nvContentPartPr>
              <p14:xfrm>
                <a:off x="3822212" y="3998729"/>
                <a:ext cx="44640" cy="1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67846C40-0A5F-431E-AD10-7BA00B37D1C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804212" y="3981089"/>
                  <a:ext cx="802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CE358D2A-BC7B-4176-943C-069B60C4BB67}"/>
                    </a:ext>
                  </a:extLst>
                </p14:cNvPr>
                <p14:cNvContentPartPr/>
                <p14:nvPr/>
              </p14:nvContentPartPr>
              <p14:xfrm>
                <a:off x="633692" y="4421729"/>
                <a:ext cx="1041840" cy="3153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CE358D2A-BC7B-4176-943C-069B60C4BB67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615692" y="4404089"/>
                  <a:ext cx="107748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A8FC0C18-699A-4C4B-BFF1-72430558FABF}"/>
                    </a:ext>
                  </a:extLst>
                </p14:cNvPr>
                <p14:cNvContentPartPr/>
                <p14:nvPr/>
              </p14:nvContentPartPr>
              <p14:xfrm>
                <a:off x="1988012" y="4408769"/>
                <a:ext cx="163800" cy="2840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A8FC0C18-699A-4C4B-BFF1-72430558FAB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970372" y="4391129"/>
                  <a:ext cx="19944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B39C6066-F375-48B4-A1CF-34C9610C47A5}"/>
                    </a:ext>
                  </a:extLst>
                </p14:cNvPr>
                <p14:cNvContentPartPr/>
                <p14:nvPr/>
              </p14:nvContentPartPr>
              <p14:xfrm>
                <a:off x="1971452" y="4424249"/>
                <a:ext cx="1774800" cy="21636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B39C6066-F375-48B4-A1CF-34C9610C47A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953812" y="4406609"/>
                  <a:ext cx="181044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C392BEB-6BB0-48AF-92B5-672F45BA5745}"/>
                    </a:ext>
                  </a:extLst>
                </p14:cNvPr>
                <p14:cNvContentPartPr/>
                <p14:nvPr/>
              </p14:nvContentPartPr>
              <p14:xfrm>
                <a:off x="3724292" y="4423169"/>
                <a:ext cx="225360" cy="1512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C392BEB-6BB0-48AF-92B5-672F45BA574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706652" y="4405529"/>
                  <a:ext cx="2610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D97BA66B-E79D-4488-A015-02C3FAA4957B}"/>
                    </a:ext>
                  </a:extLst>
                </p14:cNvPr>
                <p14:cNvContentPartPr/>
                <p14:nvPr/>
              </p14:nvContentPartPr>
              <p14:xfrm>
                <a:off x="4134332" y="4421369"/>
                <a:ext cx="546840" cy="1515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D97BA66B-E79D-4488-A015-02C3FAA4957B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116332" y="4403729"/>
                  <a:ext cx="5824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C65D619A-F9F4-4144-B0DA-57B1190E2E15}"/>
                    </a:ext>
                  </a:extLst>
                </p14:cNvPr>
                <p14:cNvContentPartPr/>
                <p14:nvPr/>
              </p14:nvContentPartPr>
              <p14:xfrm>
                <a:off x="4709252" y="4243169"/>
                <a:ext cx="634320" cy="3031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C65D619A-F9F4-4144-B0DA-57B1190E2E1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691252" y="4225529"/>
                  <a:ext cx="66996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1422D2C6-1E07-45C0-8880-757993561B5F}"/>
                    </a:ext>
                  </a:extLst>
                </p14:cNvPr>
                <p14:cNvContentPartPr/>
                <p14:nvPr/>
              </p14:nvContentPartPr>
              <p14:xfrm>
                <a:off x="5306132" y="4372769"/>
                <a:ext cx="271080" cy="1346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1422D2C6-1E07-45C0-8880-757993561B5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288492" y="4354769"/>
                  <a:ext cx="3067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DCDF7DE6-F684-4E08-8F01-96350D5F889C}"/>
                    </a:ext>
                  </a:extLst>
                </p14:cNvPr>
                <p14:cNvContentPartPr/>
                <p14:nvPr/>
              </p14:nvContentPartPr>
              <p14:xfrm>
                <a:off x="5803292" y="4433609"/>
                <a:ext cx="136800" cy="313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DCDF7DE6-F684-4E08-8F01-96350D5F889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785652" y="4415969"/>
                  <a:ext cx="1724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6510F9D-A9A8-410D-8975-A477F5332A90}"/>
                    </a:ext>
                  </a:extLst>
                </p14:cNvPr>
                <p14:cNvContentPartPr/>
                <p14:nvPr/>
              </p14:nvContentPartPr>
              <p14:xfrm>
                <a:off x="5836412" y="4516769"/>
                <a:ext cx="109080" cy="169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6510F9D-A9A8-410D-8975-A477F5332A90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818412" y="4499129"/>
                  <a:ext cx="144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3F78E9D9-41D9-4ADB-93A3-DC06AA27A7EF}"/>
                    </a:ext>
                  </a:extLst>
                </p14:cNvPr>
                <p14:cNvContentPartPr/>
                <p14:nvPr/>
              </p14:nvContentPartPr>
              <p14:xfrm>
                <a:off x="5978612" y="4307969"/>
                <a:ext cx="151560" cy="3412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3F78E9D9-41D9-4ADB-93A3-DC06AA27A7E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960612" y="4290329"/>
                  <a:ext cx="18720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B70D66AF-02C4-4FE3-9BD4-EA15DC2D8D42}"/>
                    </a:ext>
                  </a:extLst>
                </p14:cNvPr>
                <p14:cNvContentPartPr/>
                <p14:nvPr/>
              </p14:nvContentPartPr>
              <p14:xfrm>
                <a:off x="6441572" y="4333169"/>
                <a:ext cx="145440" cy="17748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B70D66AF-02C4-4FE3-9BD4-EA15DC2D8D4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423932" y="4315529"/>
                  <a:ext cx="18108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07F8C79-373A-4704-9D3D-5601A4074CD5}"/>
                    </a:ext>
                  </a:extLst>
                </p14:cNvPr>
                <p14:cNvContentPartPr/>
                <p14:nvPr/>
              </p14:nvContentPartPr>
              <p14:xfrm>
                <a:off x="6645692" y="4157849"/>
                <a:ext cx="1469160" cy="5472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07F8C79-373A-4704-9D3D-5601A4074CD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628052" y="4139849"/>
                  <a:ext cx="1504800" cy="58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B11F18C-86A8-4B50-B1B8-F851789645DF}"/>
                    </a:ext>
                  </a:extLst>
                </p14:cNvPr>
                <p14:cNvContentPartPr/>
                <p14:nvPr/>
              </p14:nvContentPartPr>
              <p14:xfrm>
                <a:off x="8365052" y="4136249"/>
                <a:ext cx="754560" cy="4687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6B11F18C-86A8-4B50-B1B8-F851789645DF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347052" y="4118609"/>
                  <a:ext cx="790200" cy="50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3C0ECEF0-FB33-4960-A1AB-9FF457016F6E}"/>
                    </a:ext>
                  </a:extLst>
                </p14:cNvPr>
                <p14:cNvContentPartPr/>
                <p14:nvPr/>
              </p14:nvContentPartPr>
              <p14:xfrm>
                <a:off x="9044372" y="4318049"/>
                <a:ext cx="271080" cy="1062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3C0ECEF0-FB33-4960-A1AB-9FF457016F6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9026732" y="4300409"/>
                  <a:ext cx="3067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8262282-3A3C-423C-B31A-B51CFF94EF52}"/>
                    </a:ext>
                  </a:extLst>
                </p14:cNvPr>
                <p14:cNvContentPartPr/>
                <p14:nvPr/>
              </p14:nvContentPartPr>
              <p14:xfrm>
                <a:off x="9237692" y="4286009"/>
                <a:ext cx="17640" cy="50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D8262282-3A3C-423C-B31A-B51CFF94EF5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9220052" y="4268009"/>
                  <a:ext cx="532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EC0D47F-0EEB-4FF8-9772-985BDD23A899}"/>
                    </a:ext>
                  </a:extLst>
                </p14:cNvPr>
                <p14:cNvContentPartPr/>
                <p14:nvPr/>
              </p14:nvContentPartPr>
              <p14:xfrm>
                <a:off x="9352892" y="4106369"/>
                <a:ext cx="408240" cy="30996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EC0D47F-0EEB-4FF8-9772-985BDD23A89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9335252" y="4088729"/>
                  <a:ext cx="4438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05CD5AF0-E06A-4FA1-B464-7846BC359506}"/>
                    </a:ext>
                  </a:extLst>
                </p14:cNvPr>
                <p14:cNvContentPartPr/>
                <p14:nvPr/>
              </p14:nvContentPartPr>
              <p14:xfrm>
                <a:off x="177572" y="5022929"/>
                <a:ext cx="610200" cy="1854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05CD5AF0-E06A-4FA1-B464-7846BC359506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59932" y="5005289"/>
                  <a:ext cx="6458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CF8D9AFF-3F4E-4D95-92E8-588E294FB984}"/>
                    </a:ext>
                  </a:extLst>
                </p14:cNvPr>
                <p14:cNvContentPartPr/>
                <p14:nvPr/>
              </p14:nvContentPartPr>
              <p14:xfrm>
                <a:off x="1089452" y="5004209"/>
                <a:ext cx="931320" cy="3783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CF8D9AFF-3F4E-4D95-92E8-588E294FB98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71812" y="4986209"/>
                  <a:ext cx="96696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C44A8BD-2C06-4737-A0E1-668D522F041E}"/>
                    </a:ext>
                  </a:extLst>
                </p14:cNvPr>
                <p14:cNvContentPartPr/>
                <p14:nvPr/>
              </p14:nvContentPartPr>
              <p14:xfrm>
                <a:off x="2052092" y="4869929"/>
                <a:ext cx="213840" cy="3319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C44A8BD-2C06-4737-A0E1-668D522F041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034092" y="4851929"/>
                  <a:ext cx="24948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0A5F8003-F046-439D-8233-CE1FDFFC63FA}"/>
                    </a:ext>
                  </a:extLst>
                </p14:cNvPr>
                <p14:cNvContentPartPr/>
                <p14:nvPr/>
              </p14:nvContentPartPr>
              <p14:xfrm>
                <a:off x="2188532" y="4801889"/>
                <a:ext cx="593640" cy="3945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0A5F8003-F046-439D-8233-CE1FDFFC63F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170532" y="4783889"/>
                  <a:ext cx="62928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3E254C9-A99E-4BA0-9B50-1C7729186109}"/>
                    </a:ext>
                  </a:extLst>
                </p14:cNvPr>
                <p14:cNvContentPartPr/>
                <p14:nvPr/>
              </p14:nvContentPartPr>
              <p14:xfrm>
                <a:off x="3156572" y="4789289"/>
                <a:ext cx="138240" cy="3160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3E254C9-A99E-4BA0-9B50-1C772918610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138932" y="4771289"/>
                  <a:ext cx="17388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80A91A8-E9DD-487B-B9D1-E10B6C7167D8}"/>
                    </a:ext>
                  </a:extLst>
                </p14:cNvPr>
                <p14:cNvContentPartPr/>
                <p14:nvPr/>
              </p14:nvContentPartPr>
              <p14:xfrm>
                <a:off x="3157292" y="4929329"/>
                <a:ext cx="290160" cy="8712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80A91A8-E9DD-487B-B9D1-E10B6C7167D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139652" y="4911689"/>
                  <a:ext cx="3258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82A971B-78B1-4E2F-8704-4F00CDACB14B}"/>
                    </a:ext>
                  </a:extLst>
                </p14:cNvPr>
                <p14:cNvContentPartPr/>
                <p14:nvPr/>
              </p14:nvContentPartPr>
              <p14:xfrm>
                <a:off x="3839852" y="4816649"/>
                <a:ext cx="315360" cy="3920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82A971B-78B1-4E2F-8704-4F00CDACB14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822212" y="4798649"/>
                  <a:ext cx="35100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99AC90D3-E54C-4332-A50E-8C270C1921B8}"/>
                    </a:ext>
                  </a:extLst>
                </p14:cNvPr>
                <p14:cNvContentPartPr/>
                <p14:nvPr/>
              </p14:nvContentPartPr>
              <p14:xfrm>
                <a:off x="4194452" y="4680209"/>
                <a:ext cx="900000" cy="519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99AC90D3-E54C-4332-A50E-8C270C1921B8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176812" y="4662209"/>
                  <a:ext cx="935640" cy="55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BF27314-47C5-461D-9C90-0FB66E11038A}"/>
                    </a:ext>
                  </a:extLst>
                </p14:cNvPr>
                <p14:cNvContentPartPr/>
                <p14:nvPr/>
              </p14:nvContentPartPr>
              <p14:xfrm>
                <a:off x="5059172" y="4818449"/>
                <a:ext cx="235080" cy="1738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BF27314-47C5-461D-9C90-0FB66E11038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041172" y="4800809"/>
                  <a:ext cx="2707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2746FB5D-869D-4229-BCA0-D7CC3E5BE21B}"/>
                    </a:ext>
                  </a:extLst>
                </p14:cNvPr>
                <p14:cNvContentPartPr/>
                <p14:nvPr/>
              </p14:nvContentPartPr>
              <p14:xfrm>
                <a:off x="5611052" y="4878569"/>
                <a:ext cx="243360" cy="1249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2746FB5D-869D-4229-BCA0-D7CC3E5BE21B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593412" y="4860569"/>
                  <a:ext cx="2790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F0D43C73-D816-4FB2-BAF3-667BA5D38A5B}"/>
                    </a:ext>
                  </a:extLst>
                </p14:cNvPr>
                <p14:cNvContentPartPr/>
                <p14:nvPr/>
              </p14:nvContentPartPr>
              <p14:xfrm>
                <a:off x="6113252" y="4703249"/>
                <a:ext cx="1112040" cy="5194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F0D43C73-D816-4FB2-BAF3-667BA5D38A5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095612" y="4685609"/>
                  <a:ext cx="114768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137CAB2-7004-4556-B889-F3A8DA6B2161}"/>
                    </a:ext>
                  </a:extLst>
                </p14:cNvPr>
                <p14:cNvContentPartPr/>
                <p14:nvPr/>
              </p14:nvContentPartPr>
              <p14:xfrm>
                <a:off x="7520492" y="4720169"/>
                <a:ext cx="671040" cy="5029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137CAB2-7004-4556-B889-F3A8DA6B2161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502852" y="4702169"/>
                  <a:ext cx="706680" cy="53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B1BF3605-53AE-4DBD-8802-EAA6305A47D7}"/>
                    </a:ext>
                  </a:extLst>
                </p14:cNvPr>
                <p14:cNvContentPartPr/>
                <p14:nvPr/>
              </p14:nvContentPartPr>
              <p14:xfrm>
                <a:off x="8157332" y="4634129"/>
                <a:ext cx="197280" cy="3463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B1BF3605-53AE-4DBD-8802-EAA6305A47D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139332" y="4616489"/>
                  <a:ext cx="23292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75AF5001-8048-46A7-96C8-84675B34DFD3}"/>
                    </a:ext>
                  </a:extLst>
                </p14:cNvPr>
                <p14:cNvContentPartPr/>
                <p14:nvPr/>
              </p14:nvContentPartPr>
              <p14:xfrm>
                <a:off x="8275412" y="4810169"/>
                <a:ext cx="293040" cy="1213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75AF5001-8048-46A7-96C8-84675B34DFD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257772" y="4792529"/>
                  <a:ext cx="3286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B84F2B62-CA58-441B-8F42-26A610C30D48}"/>
                    </a:ext>
                  </a:extLst>
                </p14:cNvPr>
                <p14:cNvContentPartPr/>
                <p14:nvPr/>
              </p14:nvContentPartPr>
              <p14:xfrm>
                <a:off x="8464052" y="4702169"/>
                <a:ext cx="386280" cy="2437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B84F2B62-CA58-441B-8F42-26A610C30D4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446412" y="4684529"/>
                  <a:ext cx="4219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1B0E7D16-37C2-4390-B594-20140FA5A6F8}"/>
                    </a:ext>
                  </a:extLst>
                </p14:cNvPr>
                <p14:cNvContentPartPr/>
                <p14:nvPr/>
              </p14:nvContentPartPr>
              <p14:xfrm>
                <a:off x="9071012" y="4669049"/>
                <a:ext cx="269280" cy="3682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1B0E7D16-37C2-4390-B594-20140FA5A6F8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053372" y="4651409"/>
                  <a:ext cx="30492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7EEE2F0C-2D69-4E2B-95C1-0D6B8C131997}"/>
                    </a:ext>
                  </a:extLst>
                </p14:cNvPr>
                <p14:cNvContentPartPr/>
                <p14:nvPr/>
              </p14:nvContentPartPr>
              <p14:xfrm>
                <a:off x="9498332" y="4633409"/>
                <a:ext cx="85320" cy="2880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7EEE2F0C-2D69-4E2B-95C1-0D6B8C13199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480332" y="4615409"/>
                  <a:ext cx="12096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12122F4-7C50-41E6-9379-3698A73E1990}"/>
                    </a:ext>
                  </a:extLst>
                </p14:cNvPr>
                <p14:cNvContentPartPr/>
                <p14:nvPr/>
              </p14:nvContentPartPr>
              <p14:xfrm>
                <a:off x="9528212" y="4691369"/>
                <a:ext cx="273600" cy="1706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12122F4-7C50-41E6-9379-3698A73E199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510572" y="4673729"/>
                  <a:ext cx="3092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D0659DE2-6779-4843-AFC7-BB643DD7A311}"/>
                    </a:ext>
                  </a:extLst>
                </p14:cNvPr>
                <p14:cNvContentPartPr/>
                <p14:nvPr/>
              </p14:nvContentPartPr>
              <p14:xfrm>
                <a:off x="212132" y="5345489"/>
                <a:ext cx="554040" cy="4158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D0659DE2-6779-4843-AFC7-BB643DD7A311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94132" y="5327849"/>
                  <a:ext cx="58968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D996192A-7F62-4CAF-88D1-5BCE89F1AA6E}"/>
                    </a:ext>
                  </a:extLst>
                </p14:cNvPr>
                <p14:cNvContentPartPr/>
                <p14:nvPr/>
              </p14:nvContentPartPr>
              <p14:xfrm>
                <a:off x="699932" y="5534129"/>
                <a:ext cx="344160" cy="34056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D996192A-7F62-4CAF-88D1-5BCE89F1AA6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81932" y="5516129"/>
                  <a:ext cx="37980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3C5066E3-8399-49BA-A014-9BD64F9BB514}"/>
                    </a:ext>
                  </a:extLst>
                </p14:cNvPr>
                <p14:cNvContentPartPr/>
                <p14:nvPr/>
              </p14:nvContentPartPr>
              <p14:xfrm>
                <a:off x="921332" y="5298329"/>
                <a:ext cx="328680" cy="3826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3C5066E3-8399-49BA-A014-9BD64F9BB51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03332" y="5280689"/>
                  <a:ext cx="364320" cy="41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513DC4D0-4A3D-46E0-918D-96F35C33732E}"/>
                    </a:ext>
                  </a:extLst>
                </p14:cNvPr>
                <p14:cNvContentPartPr/>
                <p14:nvPr/>
              </p14:nvContentPartPr>
              <p14:xfrm>
                <a:off x="1218332" y="5292929"/>
                <a:ext cx="938160" cy="3441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513DC4D0-4A3D-46E0-918D-96F35C33732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200692" y="5274929"/>
                  <a:ext cx="9738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305A0E1D-45D2-419A-A79F-FE3B3D042EDA}"/>
                    </a:ext>
                  </a:extLst>
                </p14:cNvPr>
                <p14:cNvContentPartPr/>
                <p14:nvPr/>
              </p14:nvContentPartPr>
              <p14:xfrm>
                <a:off x="2039132" y="5227409"/>
                <a:ext cx="1074960" cy="4150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305A0E1D-45D2-419A-A79F-FE3B3D042ED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021492" y="5209409"/>
                  <a:ext cx="111060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48ABF5DD-7419-43B9-B1E1-91D83E4AAF2A}"/>
                    </a:ext>
                  </a:extLst>
                </p14:cNvPr>
                <p14:cNvContentPartPr/>
                <p14:nvPr/>
              </p14:nvContentPartPr>
              <p14:xfrm>
                <a:off x="3738692" y="5242889"/>
                <a:ext cx="1097640" cy="4593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48ABF5DD-7419-43B9-B1E1-91D83E4AAF2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720692" y="5224889"/>
                  <a:ext cx="1133280" cy="49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5E4AA792-DC00-4810-94F1-5AA640981348}"/>
                    </a:ext>
                  </a:extLst>
                </p14:cNvPr>
                <p14:cNvContentPartPr/>
                <p14:nvPr/>
              </p14:nvContentPartPr>
              <p14:xfrm>
                <a:off x="5072492" y="5296169"/>
                <a:ext cx="1095480" cy="421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5E4AA792-DC00-4810-94F1-5AA64098134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54492" y="5278529"/>
                  <a:ext cx="1131120" cy="45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706C2A85-539F-4E62-AE43-7D743406B258}"/>
                    </a:ext>
                  </a:extLst>
                </p14:cNvPr>
                <p14:cNvContentPartPr/>
                <p14:nvPr/>
              </p14:nvContentPartPr>
              <p14:xfrm>
                <a:off x="6277052" y="5402369"/>
                <a:ext cx="53280" cy="280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706C2A85-539F-4E62-AE43-7D743406B25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259412" y="5384729"/>
                  <a:ext cx="889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6B8AB873-5E80-4AC4-9C60-337807C08BA7}"/>
                    </a:ext>
                  </a:extLst>
                </p14:cNvPr>
                <p14:cNvContentPartPr/>
                <p14:nvPr/>
              </p14:nvContentPartPr>
              <p14:xfrm>
                <a:off x="481772" y="5896649"/>
                <a:ext cx="836280" cy="5032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6B8AB873-5E80-4AC4-9C60-337807C08BA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63772" y="5879009"/>
                  <a:ext cx="871920" cy="53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391B6BFC-4673-407D-B366-C628BD1FD551}"/>
                    </a:ext>
                  </a:extLst>
                </p14:cNvPr>
                <p14:cNvContentPartPr/>
                <p14:nvPr/>
              </p14:nvContentPartPr>
              <p14:xfrm>
                <a:off x="1244612" y="5805929"/>
                <a:ext cx="236160" cy="34740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391B6BFC-4673-407D-B366-C628BD1FD55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226972" y="5788289"/>
                  <a:ext cx="27180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D99BF511-1BD7-4C4A-84D6-6760D067B8BF}"/>
                    </a:ext>
                  </a:extLst>
                </p14:cNvPr>
                <p14:cNvContentPartPr/>
                <p14:nvPr/>
              </p14:nvContentPartPr>
              <p14:xfrm>
                <a:off x="1440812" y="5803769"/>
                <a:ext cx="803520" cy="349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D99BF511-1BD7-4C4A-84D6-6760D067B8B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423172" y="5785769"/>
                  <a:ext cx="83916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CD4C313A-E743-450B-9894-F425F58F497A}"/>
                    </a:ext>
                  </a:extLst>
                </p14:cNvPr>
                <p14:cNvContentPartPr/>
                <p14:nvPr/>
              </p14:nvContentPartPr>
              <p14:xfrm>
                <a:off x="2143532" y="5774249"/>
                <a:ext cx="917280" cy="3610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CD4C313A-E743-450B-9894-F425F58F497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125892" y="5756249"/>
                  <a:ext cx="95292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55F067CF-CE60-419A-8576-0D779EF4EE23}"/>
                    </a:ext>
                  </a:extLst>
                </p14:cNvPr>
                <p14:cNvContentPartPr/>
                <p14:nvPr/>
              </p14:nvContentPartPr>
              <p14:xfrm>
                <a:off x="3368612" y="5905649"/>
                <a:ext cx="666360" cy="18252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55F067CF-CE60-419A-8576-0D779EF4EE2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350972" y="5887649"/>
                  <a:ext cx="7020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981F513D-3C47-43CF-9BC0-AAF2C2EF5726}"/>
                    </a:ext>
                  </a:extLst>
                </p14:cNvPr>
                <p14:cNvContentPartPr/>
                <p14:nvPr/>
              </p14:nvContentPartPr>
              <p14:xfrm>
                <a:off x="4070972" y="5751929"/>
                <a:ext cx="833040" cy="3207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981F513D-3C47-43CF-9BC0-AAF2C2EF572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052972" y="5733929"/>
                  <a:ext cx="86868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2BFFFCA0-F676-4621-8A70-A570BCC8193A}"/>
                    </a:ext>
                  </a:extLst>
                </p14:cNvPr>
                <p14:cNvContentPartPr/>
                <p14:nvPr/>
              </p14:nvContentPartPr>
              <p14:xfrm>
                <a:off x="4829852" y="5857409"/>
                <a:ext cx="348120" cy="1267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2BFFFCA0-F676-4621-8A70-A570BCC8193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811852" y="5839769"/>
                  <a:ext cx="3837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159A0C1-1481-4DEF-9198-81446F987B2E}"/>
                    </a:ext>
                  </a:extLst>
                </p14:cNvPr>
                <p14:cNvContentPartPr/>
                <p14:nvPr/>
              </p14:nvContentPartPr>
              <p14:xfrm>
                <a:off x="5496932" y="5719169"/>
                <a:ext cx="592200" cy="29088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159A0C1-1481-4DEF-9198-81446F987B2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479292" y="5701529"/>
                  <a:ext cx="62784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78D79D7-02D4-43CB-ADB1-9571F5328384}"/>
                    </a:ext>
                  </a:extLst>
                </p14:cNvPr>
                <p14:cNvContentPartPr/>
                <p14:nvPr/>
              </p14:nvContentPartPr>
              <p14:xfrm>
                <a:off x="6537332" y="5751929"/>
                <a:ext cx="976320" cy="1670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78D79D7-02D4-43CB-ADB1-9571F5328384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519332" y="5734289"/>
                  <a:ext cx="10119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D0D9ABB1-8FCB-4E64-BDC7-06B553185961}"/>
                    </a:ext>
                  </a:extLst>
                </p14:cNvPr>
                <p14:cNvContentPartPr/>
                <p14:nvPr/>
              </p14:nvContentPartPr>
              <p14:xfrm>
                <a:off x="7399172" y="5699729"/>
                <a:ext cx="1171080" cy="172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D0D9ABB1-8FCB-4E64-BDC7-06B553185961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81532" y="5681729"/>
                  <a:ext cx="12067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95FFFCEA-51C8-45F7-B3DD-D9F2837D6681}"/>
                    </a:ext>
                  </a:extLst>
                </p14:cNvPr>
                <p14:cNvContentPartPr/>
                <p14:nvPr/>
              </p14:nvContentPartPr>
              <p14:xfrm>
                <a:off x="369812" y="6573809"/>
                <a:ext cx="39960" cy="1922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95FFFCEA-51C8-45F7-B3DD-D9F2837D668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51812" y="6556169"/>
                  <a:ext cx="756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ECE0F962-4DDE-4256-B71D-45CC104F3D43}"/>
                    </a:ext>
                  </a:extLst>
                </p14:cNvPr>
                <p14:cNvContentPartPr/>
                <p14:nvPr/>
              </p14:nvContentPartPr>
              <p14:xfrm>
                <a:off x="295652" y="6438449"/>
                <a:ext cx="276120" cy="1245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ECE0F962-4DDE-4256-B71D-45CC104F3D4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78012" y="6420809"/>
                  <a:ext cx="311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2B557D70-1CB1-429D-9202-10FB1671CB75}"/>
                    </a:ext>
                  </a:extLst>
                </p14:cNvPr>
                <p14:cNvContentPartPr/>
                <p14:nvPr/>
              </p14:nvContentPartPr>
              <p14:xfrm>
                <a:off x="468812" y="6484169"/>
                <a:ext cx="1754280" cy="2736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2B557D70-1CB1-429D-9202-10FB1671CB7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51172" y="6466169"/>
                  <a:ext cx="17899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1D744F81-434D-423E-B284-F557B608116E}"/>
                    </a:ext>
                  </a:extLst>
                </p14:cNvPr>
                <p14:cNvContentPartPr/>
                <p14:nvPr/>
              </p14:nvContentPartPr>
              <p14:xfrm>
                <a:off x="2656892" y="6425489"/>
                <a:ext cx="418680" cy="1864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1D744F81-434D-423E-B284-F557B608116E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639252" y="6407489"/>
                  <a:ext cx="4543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3699C3C-0E92-4965-BA41-5E6CA3AF5548}"/>
                    </a:ext>
                  </a:extLst>
                </p14:cNvPr>
                <p14:cNvContentPartPr/>
                <p14:nvPr/>
              </p14:nvContentPartPr>
              <p14:xfrm>
                <a:off x="3123092" y="6291209"/>
                <a:ext cx="783720" cy="3466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E3699C3C-0E92-4965-BA41-5E6CA3AF554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105092" y="6273209"/>
                  <a:ext cx="81936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83CE938B-EED6-49E0-8802-11B748FE6797}"/>
                    </a:ext>
                  </a:extLst>
                </p14:cNvPr>
                <p14:cNvContentPartPr/>
                <p14:nvPr/>
              </p14:nvContentPartPr>
              <p14:xfrm>
                <a:off x="3874772" y="6402449"/>
                <a:ext cx="394200" cy="1411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83CE938B-EED6-49E0-8802-11B748FE679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857132" y="6384449"/>
                  <a:ext cx="4298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B9D0F96-123E-49D2-8CAA-432F738B8593}"/>
                    </a:ext>
                  </a:extLst>
                </p14:cNvPr>
                <p14:cNvContentPartPr/>
                <p14:nvPr/>
              </p14:nvContentPartPr>
              <p14:xfrm>
                <a:off x="4626452" y="6373289"/>
                <a:ext cx="621360" cy="1609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B9D0F96-123E-49D2-8CAA-432F738B859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608812" y="6355649"/>
                  <a:ext cx="6570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80806CBD-C988-400B-ADAB-6DFD9D0ED974}"/>
                    </a:ext>
                  </a:extLst>
                </p14:cNvPr>
                <p14:cNvContentPartPr/>
                <p14:nvPr/>
              </p14:nvContentPartPr>
              <p14:xfrm>
                <a:off x="5581532" y="6178529"/>
                <a:ext cx="561960" cy="3445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80806CBD-C988-400B-ADAB-6DFD9D0ED97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563892" y="6160889"/>
                  <a:ext cx="59760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B5011F1D-1669-4B9C-A87E-C5806A6F4C20}"/>
                    </a:ext>
                  </a:extLst>
                </p14:cNvPr>
                <p14:cNvContentPartPr/>
                <p14:nvPr/>
              </p14:nvContentPartPr>
              <p14:xfrm>
                <a:off x="6059252" y="6325049"/>
                <a:ext cx="215640" cy="907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B5011F1D-1669-4B9C-A87E-C5806A6F4C2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041612" y="6307409"/>
                  <a:ext cx="2512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6DE05A36-B4D7-4A1F-9D18-FF743AA042C9}"/>
                    </a:ext>
                  </a:extLst>
                </p14:cNvPr>
                <p14:cNvContentPartPr/>
                <p14:nvPr/>
              </p14:nvContentPartPr>
              <p14:xfrm>
                <a:off x="6603572" y="6296249"/>
                <a:ext cx="552960" cy="1771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DE05A36-B4D7-4A1F-9D18-FF743AA042C9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585572" y="6278249"/>
                  <a:ext cx="58860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3C91B58A-4604-4CA0-98F3-C1D1F395442B}"/>
                    </a:ext>
                  </a:extLst>
                </p14:cNvPr>
                <p14:cNvContentPartPr/>
                <p14:nvPr/>
              </p14:nvContentPartPr>
              <p14:xfrm>
                <a:off x="7120532" y="6298769"/>
                <a:ext cx="35280" cy="273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3C91B58A-4604-4CA0-98F3-C1D1F395442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102892" y="6280769"/>
                  <a:ext cx="709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BF92EFFF-B22C-48EA-9E8C-B364AED5F4BB}"/>
                    </a:ext>
                  </a:extLst>
                </p14:cNvPr>
                <p14:cNvContentPartPr/>
                <p14:nvPr/>
              </p14:nvContentPartPr>
              <p14:xfrm>
                <a:off x="7110452" y="6310649"/>
                <a:ext cx="59040" cy="1576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BF92EFFF-B22C-48EA-9E8C-B364AED5F4B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092812" y="6293009"/>
                  <a:ext cx="946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CC00A2C1-97D8-4AA8-98B7-CC999C1EC6EB}"/>
                    </a:ext>
                  </a:extLst>
                </p14:cNvPr>
                <p14:cNvContentPartPr/>
                <p14:nvPr/>
              </p14:nvContentPartPr>
              <p14:xfrm>
                <a:off x="7238972" y="6103289"/>
                <a:ext cx="1062000" cy="3240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CC00A2C1-97D8-4AA8-98B7-CC999C1EC6E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220972" y="6085289"/>
                  <a:ext cx="1097640" cy="359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18875221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E113CA9D-B680-43AC-952F-72FD9D684712}"/>
              </a:ext>
            </a:extLst>
          </p:cNvPr>
          <p:cNvSpPr>
            <a:spLocks noGrp="1"/>
          </p:cNvSpPr>
          <p:nvPr>
            <p:ph type="subTitle"/>
          </p:nvPr>
        </p:nvSpPr>
        <p:spPr>
          <a:xfrm>
            <a:off x="468360" y="1292772"/>
            <a:ext cx="9071640" cy="5665076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Cosmic rays, detected in 1912</a:t>
            </a:r>
          </a:p>
          <a:p>
            <a:r>
              <a:rPr lang="en-US" dirty="0"/>
              <a:t>Gamma rays, detected around 1950</a:t>
            </a:r>
          </a:p>
          <a:p>
            <a:r>
              <a:rPr lang="en-US" dirty="0"/>
              <a:t>High energy neutrinos, detected in 2013</a:t>
            </a:r>
          </a:p>
          <a:p>
            <a:r>
              <a:rPr lang="en-US" dirty="0"/>
              <a:t>Gravity waves detected in 2015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>
                <a:solidFill>
                  <a:srgbClr val="FF0000"/>
                </a:solidFill>
              </a:rPr>
              <a:t>Connection  Cosmic ray-Particle Physics</a:t>
            </a:r>
          </a:p>
          <a:p>
            <a:r>
              <a:rPr lang="en-US" dirty="0"/>
              <a:t>Interaction Physics: </a:t>
            </a:r>
          </a:p>
          <a:p>
            <a:pPr marL="514350" indent="-514350">
              <a:buAutoNum type="arabicPeriod"/>
            </a:pPr>
            <a:r>
              <a:rPr lang="en-IN" dirty="0"/>
              <a:t>Higher energies, forward direction </a:t>
            </a:r>
          </a:p>
          <a:p>
            <a:pPr marL="514350" indent="-514350">
              <a:buAutoNum type="arabicPeriod"/>
            </a:pPr>
            <a:r>
              <a:rPr lang="en-IN" dirty="0"/>
              <a:t>Validation of hadronic models</a:t>
            </a:r>
          </a:p>
          <a:p>
            <a:pPr marL="514350" indent="-514350">
              <a:buAutoNum type="arabicPeriod"/>
            </a:pPr>
            <a:r>
              <a:rPr lang="en-IN" dirty="0"/>
              <a:t>Beyond SM Physics</a:t>
            </a:r>
          </a:p>
          <a:p>
            <a:pPr marL="514350" indent="-514350">
              <a:buAutoNum type="arabicPeriod"/>
            </a:pPr>
            <a:r>
              <a:rPr lang="en-US" dirty="0"/>
              <a:t>Cross sections (proton-proton, neutrino-nucleon, photon-proton)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5AC0DA-88AA-45B3-BFBC-6DBD975B8F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360" y="304800"/>
            <a:ext cx="9071640" cy="987972"/>
          </a:xfrm>
        </p:spPr>
        <p:txBody>
          <a:bodyPr>
            <a:normAutofit fontScale="90000"/>
          </a:bodyPr>
          <a:lstStyle/>
          <a:p>
            <a:r>
              <a:rPr lang="en-US" dirty="0"/>
              <a:t>  Multi Messenger era:</a:t>
            </a:r>
            <a:br>
              <a:rPr lang="en-US" dirty="0"/>
            </a:b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21092790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FA91460-6E7C-40B1-9755-006E7E6F4F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126" y="1038780"/>
            <a:ext cx="5998278" cy="3076019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00AA8228-5B17-4DBB-9499-A23B3AF733EC}"/>
              </a:ext>
            </a:extLst>
          </p:cNvPr>
          <p:cNvGrpSpPr/>
          <p:nvPr/>
        </p:nvGrpSpPr>
        <p:grpSpPr>
          <a:xfrm>
            <a:off x="275492" y="72209"/>
            <a:ext cx="5214600" cy="582480"/>
            <a:chOff x="275492" y="72209"/>
            <a:chExt cx="5214600" cy="58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ADA902C-F907-46A6-B544-7B8D3747FD81}"/>
                    </a:ext>
                  </a:extLst>
                </p14:cNvPr>
                <p14:cNvContentPartPr/>
                <p14:nvPr/>
              </p14:nvContentPartPr>
              <p14:xfrm>
                <a:off x="405092" y="72569"/>
                <a:ext cx="212400" cy="4057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ADA902C-F907-46A6-B544-7B8D3747FD81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87452" y="54929"/>
                  <a:ext cx="24804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AE39AE1-5B13-4A36-99A4-E2BE54B785A8}"/>
                    </a:ext>
                  </a:extLst>
                </p14:cNvPr>
                <p14:cNvContentPartPr/>
                <p14:nvPr/>
              </p14:nvContentPartPr>
              <p14:xfrm>
                <a:off x="474212" y="193889"/>
                <a:ext cx="313200" cy="1310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DAE39AE1-5B13-4A36-99A4-E2BE54B785A8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56212" y="175889"/>
                  <a:ext cx="3488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F0233210-F22B-4F25-B90F-37FA7DCBF121}"/>
                    </a:ext>
                  </a:extLst>
                </p14:cNvPr>
                <p14:cNvContentPartPr/>
                <p14:nvPr/>
              </p14:nvContentPartPr>
              <p14:xfrm>
                <a:off x="734492" y="93809"/>
                <a:ext cx="6480" cy="21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F0233210-F22B-4F25-B90F-37FA7DCBF121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16852" y="76169"/>
                  <a:ext cx="421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436F2DA-4254-4AE5-BF82-3C8E97B1C68C}"/>
                    </a:ext>
                  </a:extLst>
                </p14:cNvPr>
                <p14:cNvContentPartPr/>
                <p14:nvPr/>
              </p14:nvContentPartPr>
              <p14:xfrm>
                <a:off x="700292" y="155369"/>
                <a:ext cx="797040" cy="3124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436F2DA-4254-4AE5-BF82-3C8E97B1C68C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82652" y="137369"/>
                  <a:ext cx="83268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F201698-1781-4E97-9AD8-7EE43D4C525C}"/>
                    </a:ext>
                  </a:extLst>
                </p14:cNvPr>
                <p14:cNvContentPartPr/>
                <p14:nvPr/>
              </p14:nvContentPartPr>
              <p14:xfrm>
                <a:off x="1781372" y="86969"/>
                <a:ext cx="358920" cy="4194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F201698-1781-4E97-9AD8-7EE43D4C525C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763372" y="69329"/>
                  <a:ext cx="394560" cy="45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08947E3-60BE-4611-9859-A588F2F75648}"/>
                    </a:ext>
                  </a:extLst>
                </p14:cNvPr>
                <p14:cNvContentPartPr/>
                <p14:nvPr/>
              </p14:nvContentPartPr>
              <p14:xfrm>
                <a:off x="2020412" y="322769"/>
                <a:ext cx="281520" cy="76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08947E3-60BE-4611-9859-A588F2F7564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002412" y="305129"/>
                  <a:ext cx="317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D0F23D9-3E92-4652-98E9-8B0D551EC127}"/>
                    </a:ext>
                  </a:extLst>
                </p14:cNvPr>
                <p14:cNvContentPartPr/>
                <p14:nvPr/>
              </p14:nvContentPartPr>
              <p14:xfrm>
                <a:off x="2213372" y="72209"/>
                <a:ext cx="316080" cy="4284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D0F23D9-3E92-4652-98E9-8B0D551EC12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195372" y="54209"/>
                  <a:ext cx="35172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531F891-66FF-43A5-88D6-982A50C03B0D}"/>
                    </a:ext>
                  </a:extLst>
                </p14:cNvPr>
                <p14:cNvContentPartPr/>
                <p14:nvPr/>
              </p14:nvContentPartPr>
              <p14:xfrm>
                <a:off x="2484812" y="252929"/>
                <a:ext cx="243360" cy="174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531F891-66FF-43A5-88D6-982A50C03B0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467172" y="235289"/>
                  <a:ext cx="2790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3AD3B41F-6315-4571-8335-F341C022304C}"/>
                    </a:ext>
                  </a:extLst>
                </p14:cNvPr>
                <p14:cNvContentPartPr/>
                <p14:nvPr/>
              </p14:nvContentPartPr>
              <p14:xfrm>
                <a:off x="3067652" y="90569"/>
                <a:ext cx="1658520" cy="3549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3AD3B41F-6315-4571-8335-F341C022304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049652" y="72569"/>
                  <a:ext cx="169416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35F77B96-EB0C-41FA-9623-73CFED00F663}"/>
                    </a:ext>
                  </a:extLst>
                </p14:cNvPr>
                <p14:cNvContentPartPr/>
                <p14:nvPr/>
              </p14:nvContentPartPr>
              <p14:xfrm>
                <a:off x="4685492" y="272369"/>
                <a:ext cx="182160" cy="1051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5F77B96-EB0C-41FA-9623-73CFED00F66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667852" y="254369"/>
                  <a:ext cx="217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1F7CD68A-67A3-465F-B9D7-D5DEBB6C222E}"/>
                    </a:ext>
                  </a:extLst>
                </p14:cNvPr>
                <p14:cNvContentPartPr/>
                <p14:nvPr/>
              </p14:nvContentPartPr>
              <p14:xfrm>
                <a:off x="4814012" y="170129"/>
                <a:ext cx="445320" cy="261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1F7CD68A-67A3-465F-B9D7-D5DEBB6C222E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796012" y="152489"/>
                  <a:ext cx="48096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896007F-2098-459C-BB4D-7F1458AB58CD}"/>
                    </a:ext>
                  </a:extLst>
                </p14:cNvPr>
                <p14:cNvContentPartPr/>
                <p14:nvPr/>
              </p14:nvContentPartPr>
              <p14:xfrm>
                <a:off x="275492" y="544169"/>
                <a:ext cx="5214600" cy="1105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896007F-2098-459C-BB4D-7F1458AB58C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57492" y="526169"/>
                  <a:ext cx="5250240" cy="14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B32E948F-D4DB-4B7A-BE79-F5EFA3314791}"/>
              </a:ext>
            </a:extLst>
          </p:cNvPr>
          <p:cNvGrpSpPr/>
          <p:nvPr/>
        </p:nvGrpSpPr>
        <p:grpSpPr>
          <a:xfrm>
            <a:off x="351452" y="4099889"/>
            <a:ext cx="9539640" cy="3445560"/>
            <a:chOff x="351452" y="4099889"/>
            <a:chExt cx="9539640" cy="344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F470995D-82EA-4499-B77B-C995AEA27148}"/>
                    </a:ext>
                  </a:extLst>
                </p14:cNvPr>
                <p14:cNvContentPartPr/>
                <p14:nvPr/>
              </p14:nvContentPartPr>
              <p14:xfrm>
                <a:off x="351452" y="4438289"/>
                <a:ext cx="200520" cy="3841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470995D-82EA-4499-B77B-C995AEA27148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33452" y="4420649"/>
                  <a:ext cx="236160" cy="41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295E360F-97AE-4601-9AD3-F0B58D623D3A}"/>
                    </a:ext>
                  </a:extLst>
                </p14:cNvPr>
                <p14:cNvContentPartPr/>
                <p14:nvPr/>
              </p14:nvContentPartPr>
              <p14:xfrm>
                <a:off x="605612" y="4624049"/>
                <a:ext cx="180360" cy="1090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295E360F-97AE-4601-9AD3-F0B58D623D3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87612" y="4606409"/>
                  <a:ext cx="2160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CC63A9F-1D89-4C64-B6DE-407688F198A0}"/>
                    </a:ext>
                  </a:extLst>
                </p14:cNvPr>
                <p14:cNvContentPartPr/>
                <p14:nvPr/>
              </p14:nvContentPartPr>
              <p14:xfrm>
                <a:off x="1123652" y="4520369"/>
                <a:ext cx="957600" cy="1980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CC63A9F-1D89-4C64-B6DE-407688F198A0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106012" y="4502369"/>
                  <a:ext cx="9932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87E3CF4-C1E6-46E1-8320-8448E5EEA459}"/>
                    </a:ext>
                  </a:extLst>
                </p14:cNvPr>
                <p14:cNvContentPartPr/>
                <p14:nvPr/>
              </p14:nvContentPartPr>
              <p14:xfrm>
                <a:off x="2195372" y="4613249"/>
                <a:ext cx="147600" cy="399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87E3CF4-C1E6-46E1-8320-8448E5EEA459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177372" y="4595249"/>
                  <a:ext cx="1832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3677964-C223-4A7A-95B8-38A5753895A6}"/>
                    </a:ext>
                  </a:extLst>
                </p14:cNvPr>
                <p14:cNvContentPartPr/>
                <p14:nvPr/>
              </p14:nvContentPartPr>
              <p14:xfrm>
                <a:off x="2355572" y="4357649"/>
                <a:ext cx="756000" cy="3463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3677964-C223-4A7A-95B8-38A5753895A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337932" y="4340009"/>
                  <a:ext cx="79164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E121F36-4B29-4EDF-B5DE-765860C0D49B}"/>
                    </a:ext>
                  </a:extLst>
                </p14:cNvPr>
                <p14:cNvContentPartPr/>
                <p14:nvPr/>
              </p14:nvContentPartPr>
              <p14:xfrm>
                <a:off x="1941212" y="4920689"/>
                <a:ext cx="181800" cy="3474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E121F36-4B29-4EDF-B5DE-765860C0D49B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923212" y="4903049"/>
                  <a:ext cx="21744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2E6E19DF-5D19-49AE-8C87-0DF59C09133A}"/>
                    </a:ext>
                  </a:extLst>
                </p14:cNvPr>
                <p14:cNvContentPartPr/>
                <p14:nvPr/>
              </p14:nvContentPartPr>
              <p14:xfrm>
                <a:off x="2144972" y="4881089"/>
                <a:ext cx="128520" cy="322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2E6E19DF-5D19-49AE-8C87-0DF59C09133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126972" y="4863449"/>
                  <a:ext cx="16416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A280D46-55EE-4771-871B-E5231F46B853}"/>
                    </a:ext>
                  </a:extLst>
                </p14:cNvPr>
                <p14:cNvContentPartPr/>
                <p14:nvPr/>
              </p14:nvContentPartPr>
              <p14:xfrm>
                <a:off x="2401652" y="4990889"/>
                <a:ext cx="140760" cy="304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A280D46-55EE-4771-871B-E5231F46B853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383652" y="4972889"/>
                  <a:ext cx="17640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6BD2E23-A333-432B-B4E1-488EE349563D}"/>
                    </a:ext>
                  </a:extLst>
                </p14:cNvPr>
                <p14:cNvContentPartPr/>
                <p14:nvPr/>
              </p14:nvContentPartPr>
              <p14:xfrm>
                <a:off x="3508652" y="4397609"/>
                <a:ext cx="92160" cy="260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6BD2E23-A333-432B-B4E1-488EE349563D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490652" y="4379969"/>
                  <a:ext cx="12780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C560E86-C2EE-42C3-8701-AE29FCECF628}"/>
                    </a:ext>
                  </a:extLst>
                </p14:cNvPr>
                <p14:cNvContentPartPr/>
                <p14:nvPr/>
              </p14:nvContentPartPr>
              <p14:xfrm>
                <a:off x="3526652" y="4418129"/>
                <a:ext cx="457560" cy="2422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C560E86-C2EE-42C3-8701-AE29FCECF628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508652" y="4400489"/>
                  <a:ext cx="4932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C4D77F3-B35D-4265-972F-BBDACA31A233}"/>
                    </a:ext>
                  </a:extLst>
                </p14:cNvPr>
                <p14:cNvContentPartPr/>
                <p14:nvPr/>
              </p14:nvContentPartPr>
              <p14:xfrm>
                <a:off x="4401452" y="4356569"/>
                <a:ext cx="173160" cy="234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C4D77F3-B35D-4265-972F-BBDACA31A233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383812" y="4338569"/>
                  <a:ext cx="20880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C407B19-1A8A-4A04-A750-8E557FE97328}"/>
                    </a:ext>
                  </a:extLst>
                </p14:cNvPr>
                <p14:cNvContentPartPr/>
                <p14:nvPr/>
              </p14:nvContentPartPr>
              <p14:xfrm>
                <a:off x="4598732" y="4493009"/>
                <a:ext cx="107280" cy="187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C407B19-1A8A-4A04-A750-8E557FE97328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4581092" y="4475369"/>
                  <a:ext cx="1429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ACA5704-D22C-407F-B472-98DFEC7DC835}"/>
                    </a:ext>
                  </a:extLst>
                </p14:cNvPr>
                <p14:cNvContentPartPr/>
                <p14:nvPr/>
              </p14:nvContentPartPr>
              <p14:xfrm>
                <a:off x="4805372" y="4343249"/>
                <a:ext cx="156600" cy="2109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ACA5704-D22C-407F-B472-98DFEC7DC835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4787732" y="4325609"/>
                  <a:ext cx="1922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37766D08-4655-4036-84AB-4BBDD9B02C77}"/>
                    </a:ext>
                  </a:extLst>
                </p14:cNvPr>
                <p14:cNvContentPartPr/>
                <p14:nvPr/>
              </p14:nvContentPartPr>
              <p14:xfrm>
                <a:off x="4841012" y="4568969"/>
                <a:ext cx="132840" cy="327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37766D08-4655-4036-84AB-4BBDD9B02C77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4823372" y="4550969"/>
                  <a:ext cx="1684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9BF9AE45-B871-480E-8134-C3698CC4BD97}"/>
                    </a:ext>
                  </a:extLst>
                </p14:cNvPr>
                <p14:cNvContentPartPr/>
                <p14:nvPr/>
              </p14:nvContentPartPr>
              <p14:xfrm>
                <a:off x="5397572" y="4223369"/>
                <a:ext cx="862560" cy="480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9BF9AE45-B871-480E-8134-C3698CC4BD9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5379932" y="4205369"/>
                  <a:ext cx="898200" cy="51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D99171C8-412F-445C-B237-92698EB2EB2B}"/>
                    </a:ext>
                  </a:extLst>
                </p14:cNvPr>
                <p14:cNvContentPartPr/>
                <p14:nvPr/>
              </p14:nvContentPartPr>
              <p14:xfrm>
                <a:off x="6565412" y="4271609"/>
                <a:ext cx="1007280" cy="3690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D99171C8-412F-445C-B237-92698EB2EB2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547772" y="4253609"/>
                  <a:ext cx="104292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62A1D8E-8C14-4ED9-B3D6-938876586F9A}"/>
                    </a:ext>
                  </a:extLst>
                </p14:cNvPr>
                <p14:cNvContentPartPr/>
                <p14:nvPr/>
              </p14:nvContentPartPr>
              <p14:xfrm>
                <a:off x="7803812" y="4099889"/>
                <a:ext cx="550440" cy="3222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62A1D8E-8C14-4ED9-B3D6-938876586F9A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786172" y="4082249"/>
                  <a:ext cx="58608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E47C05F-7CE9-4BB3-AB45-1646F904F05D}"/>
                    </a:ext>
                  </a:extLst>
                </p14:cNvPr>
                <p14:cNvContentPartPr/>
                <p14:nvPr/>
              </p14:nvContentPartPr>
              <p14:xfrm>
                <a:off x="8371172" y="4251449"/>
                <a:ext cx="12960" cy="374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E47C05F-7CE9-4BB3-AB45-1646F904F05D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353532" y="4233809"/>
                  <a:ext cx="486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5A2EEF2-13A1-4E5A-9C4F-0D35A6E61228}"/>
                    </a:ext>
                  </a:extLst>
                </p14:cNvPr>
                <p14:cNvContentPartPr/>
                <p14:nvPr/>
              </p14:nvContentPartPr>
              <p14:xfrm>
                <a:off x="8157332" y="4119329"/>
                <a:ext cx="900720" cy="3182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5A2EEF2-13A1-4E5A-9C4F-0D35A6E61228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139332" y="4101329"/>
                  <a:ext cx="93636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B7BCC106-FB6E-42CA-8B83-5F08C4F94705}"/>
                    </a:ext>
                  </a:extLst>
                </p14:cNvPr>
                <p14:cNvContentPartPr/>
                <p14:nvPr/>
              </p14:nvContentPartPr>
              <p14:xfrm>
                <a:off x="8950772" y="4215809"/>
                <a:ext cx="98640" cy="75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B7BCC106-FB6E-42CA-8B83-5F08C4F94705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932772" y="4198169"/>
                  <a:ext cx="134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6D19C5BE-FA53-4533-B01B-06C8CEDD3CFC}"/>
                    </a:ext>
                  </a:extLst>
                </p14:cNvPr>
                <p14:cNvContentPartPr/>
                <p14:nvPr/>
              </p14:nvContentPartPr>
              <p14:xfrm>
                <a:off x="2904572" y="5002409"/>
                <a:ext cx="207000" cy="360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6D19C5BE-FA53-4533-B01B-06C8CEDD3CFC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886932" y="4984769"/>
                  <a:ext cx="24264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B23EB1D-C0FC-433C-B0C6-AFE5323A846B}"/>
                    </a:ext>
                  </a:extLst>
                </p14:cNvPr>
                <p14:cNvContentPartPr/>
                <p14:nvPr/>
              </p14:nvContentPartPr>
              <p14:xfrm>
                <a:off x="2930492" y="5175569"/>
                <a:ext cx="119160" cy="288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B23EB1D-C0FC-433C-B0C6-AFE5323A846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912492" y="5157569"/>
                  <a:ext cx="1548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F49B823-5AD5-481C-BAE7-D930169E3DAF}"/>
                    </a:ext>
                  </a:extLst>
                </p14:cNvPr>
                <p14:cNvContentPartPr/>
                <p14:nvPr/>
              </p14:nvContentPartPr>
              <p14:xfrm>
                <a:off x="2902772" y="4999169"/>
                <a:ext cx="174600" cy="343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F49B823-5AD5-481C-BAE7-D930169E3DA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885132" y="4981169"/>
                  <a:ext cx="21024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7D7B057-8F6A-454B-9974-C3BCE0E67979}"/>
                    </a:ext>
                  </a:extLst>
                </p14:cNvPr>
                <p14:cNvContentPartPr/>
                <p14:nvPr/>
              </p14:nvContentPartPr>
              <p14:xfrm>
                <a:off x="2922572" y="5028329"/>
                <a:ext cx="188280" cy="1479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7D7B057-8F6A-454B-9974-C3BCE0E67979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904572" y="5010689"/>
                  <a:ext cx="2239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6E02A9BF-8A75-4E83-B354-56FCD7CE1F11}"/>
                    </a:ext>
                  </a:extLst>
                </p14:cNvPr>
                <p14:cNvContentPartPr/>
                <p14:nvPr/>
              </p14:nvContentPartPr>
              <p14:xfrm>
                <a:off x="3242972" y="4926089"/>
                <a:ext cx="101520" cy="4438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6E02A9BF-8A75-4E83-B354-56FCD7CE1F11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224972" y="4908089"/>
                  <a:ext cx="137160" cy="47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9FEEAF7-90C9-4690-AA95-46854FAB84FA}"/>
                    </a:ext>
                  </a:extLst>
                </p14:cNvPr>
                <p14:cNvContentPartPr/>
                <p14:nvPr/>
              </p14:nvContentPartPr>
              <p14:xfrm>
                <a:off x="3426932" y="5011049"/>
                <a:ext cx="165240" cy="2739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9FEEAF7-90C9-4690-AA95-46854FAB84F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408932" y="4993049"/>
                  <a:ext cx="20088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7D03393D-A497-4542-8510-2CC9740A767D}"/>
                    </a:ext>
                  </a:extLst>
                </p14:cNvPr>
                <p14:cNvContentPartPr/>
                <p14:nvPr/>
              </p14:nvContentPartPr>
              <p14:xfrm>
                <a:off x="3653012" y="4878209"/>
                <a:ext cx="121320" cy="153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7D03393D-A497-4542-8510-2CC9740A767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635012" y="4860209"/>
                  <a:ext cx="1569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3F75516-D8E3-4351-9233-7A62C808B6B7}"/>
                    </a:ext>
                  </a:extLst>
                </p14:cNvPr>
                <p14:cNvContentPartPr/>
                <p14:nvPr/>
              </p14:nvContentPartPr>
              <p14:xfrm>
                <a:off x="3799532" y="5108969"/>
                <a:ext cx="150840" cy="75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3F75516-D8E3-4351-9233-7A62C808B6B7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781892" y="5090969"/>
                  <a:ext cx="1864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307B52B-81C4-4B4A-AE95-E98944FA3299}"/>
                    </a:ext>
                  </a:extLst>
                </p14:cNvPr>
                <p14:cNvContentPartPr/>
                <p14:nvPr/>
              </p14:nvContentPartPr>
              <p14:xfrm>
                <a:off x="3975932" y="5024009"/>
                <a:ext cx="307080" cy="1918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307B52B-81C4-4B4A-AE95-E98944FA3299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957932" y="5006369"/>
                  <a:ext cx="3427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2D628FA-DE85-42F1-9A97-DCF19AA8FE25}"/>
                    </a:ext>
                  </a:extLst>
                </p14:cNvPr>
                <p14:cNvContentPartPr/>
                <p14:nvPr/>
              </p14:nvContentPartPr>
              <p14:xfrm>
                <a:off x="4278692" y="4916009"/>
                <a:ext cx="78840" cy="1317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2D628FA-DE85-42F1-9A97-DCF19AA8FE25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261052" y="4898369"/>
                  <a:ext cx="1144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B2BEF1AC-980C-4676-A907-8D11F9A96D84}"/>
                    </a:ext>
                  </a:extLst>
                </p14:cNvPr>
                <p14:cNvContentPartPr/>
                <p14:nvPr/>
              </p14:nvContentPartPr>
              <p14:xfrm>
                <a:off x="4495772" y="4780649"/>
                <a:ext cx="153000" cy="4950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B2BEF1AC-980C-4676-A907-8D11F9A96D84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478132" y="4762649"/>
                  <a:ext cx="18864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BDD53257-47FF-4C72-9A16-279DCE784B01}"/>
                    </a:ext>
                  </a:extLst>
                </p14:cNvPr>
                <p14:cNvContentPartPr/>
                <p14:nvPr/>
              </p14:nvContentPartPr>
              <p14:xfrm>
                <a:off x="5014532" y="4987289"/>
                <a:ext cx="210960" cy="219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BDD53257-47FF-4C72-9A16-279DCE784B01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4996892" y="4969649"/>
                  <a:ext cx="2466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0D84F39F-1468-4110-B824-FDF84642A415}"/>
                    </a:ext>
                  </a:extLst>
                </p14:cNvPr>
                <p14:cNvContentPartPr/>
                <p14:nvPr/>
              </p14:nvContentPartPr>
              <p14:xfrm>
                <a:off x="5078612" y="5118689"/>
                <a:ext cx="135720" cy="417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0D84F39F-1468-4110-B824-FDF84642A41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060972" y="5101049"/>
                  <a:ext cx="1713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F9DA11BA-7891-4D3B-8CBA-9DFD767AEB2A}"/>
                    </a:ext>
                  </a:extLst>
                </p14:cNvPr>
                <p14:cNvContentPartPr/>
                <p14:nvPr/>
              </p14:nvContentPartPr>
              <p14:xfrm>
                <a:off x="5694572" y="4784249"/>
                <a:ext cx="33840" cy="2275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F9DA11BA-7891-4D3B-8CBA-9DFD767AEB2A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676572" y="4766249"/>
                  <a:ext cx="6948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8F3ADF61-FFB6-4E0F-AC5D-A89CCDB0D0AC}"/>
                    </a:ext>
                  </a:extLst>
                </p14:cNvPr>
                <p14:cNvContentPartPr/>
                <p14:nvPr/>
              </p14:nvContentPartPr>
              <p14:xfrm>
                <a:off x="5479292" y="5042009"/>
                <a:ext cx="377280" cy="676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8F3ADF61-FFB6-4E0F-AC5D-A89CCDB0D0AC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5461292" y="5024369"/>
                  <a:ext cx="4129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6804E98F-839E-457C-AC24-9FF026EE889F}"/>
                    </a:ext>
                  </a:extLst>
                </p14:cNvPr>
                <p14:cNvContentPartPr/>
                <p14:nvPr/>
              </p14:nvContentPartPr>
              <p14:xfrm>
                <a:off x="5434292" y="5281409"/>
                <a:ext cx="171360" cy="2199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6804E98F-839E-457C-AC24-9FF026EE889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416652" y="5263769"/>
                  <a:ext cx="20700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2CA934AD-FF3E-4528-A172-E1961216A656}"/>
                    </a:ext>
                  </a:extLst>
                </p14:cNvPr>
                <p14:cNvContentPartPr/>
                <p14:nvPr/>
              </p14:nvContentPartPr>
              <p14:xfrm>
                <a:off x="5647052" y="5243969"/>
                <a:ext cx="134280" cy="2034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2CA934AD-FF3E-4528-A172-E1961216A656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629052" y="5225969"/>
                  <a:ext cx="1699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016E9B32-7813-48A3-B567-FA36F5A61C0B}"/>
                    </a:ext>
                  </a:extLst>
                </p14:cNvPr>
                <p14:cNvContentPartPr/>
                <p14:nvPr/>
              </p14:nvContentPartPr>
              <p14:xfrm>
                <a:off x="5656052" y="5323889"/>
                <a:ext cx="90000" cy="1447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016E9B32-7813-48A3-B567-FA36F5A61C0B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638412" y="5306249"/>
                  <a:ext cx="1256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1192802-3643-466D-8B5C-BD9FF3F18B44}"/>
                    </a:ext>
                  </a:extLst>
                </p14:cNvPr>
                <p14:cNvContentPartPr/>
                <p14:nvPr/>
              </p14:nvContentPartPr>
              <p14:xfrm>
                <a:off x="5955932" y="4878209"/>
                <a:ext cx="111960" cy="3182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1192802-3643-466D-8B5C-BD9FF3F18B4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937932" y="4860569"/>
                  <a:ext cx="14760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2193948-4256-4906-9DB6-89BEE0289F8A}"/>
                    </a:ext>
                  </a:extLst>
                </p14:cNvPr>
                <p14:cNvContentPartPr/>
                <p14:nvPr/>
              </p14:nvContentPartPr>
              <p14:xfrm>
                <a:off x="6117572" y="4740329"/>
                <a:ext cx="117000" cy="242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2193948-4256-4906-9DB6-89BEE0289F8A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6099572" y="4722689"/>
                  <a:ext cx="1526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55CDF42A-2510-4D48-B0D2-B2B327304E16}"/>
                    </a:ext>
                  </a:extLst>
                </p14:cNvPr>
                <p14:cNvContentPartPr/>
                <p14:nvPr/>
              </p14:nvContentPartPr>
              <p14:xfrm>
                <a:off x="6280292" y="4869209"/>
                <a:ext cx="150840" cy="4143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55CDF42A-2510-4D48-B0D2-B2B327304E16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262292" y="4851569"/>
                  <a:ext cx="18648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216E58B5-CD72-4CCA-90B4-4D88B31B8D36}"/>
                    </a:ext>
                  </a:extLst>
                </p14:cNvPr>
                <p14:cNvContentPartPr/>
                <p14:nvPr/>
              </p14:nvContentPartPr>
              <p14:xfrm>
                <a:off x="6737132" y="4951649"/>
                <a:ext cx="173880" cy="338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16E58B5-CD72-4CCA-90B4-4D88B31B8D36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719492" y="4934009"/>
                  <a:ext cx="2095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F2ADDBF2-C358-4FD2-92EB-4E634B5595CD}"/>
                    </a:ext>
                  </a:extLst>
                </p14:cNvPr>
                <p14:cNvContentPartPr/>
                <p14:nvPr/>
              </p14:nvContentPartPr>
              <p14:xfrm>
                <a:off x="6745052" y="5112209"/>
                <a:ext cx="142920" cy="75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F2ADDBF2-C358-4FD2-92EB-4E634B5595CD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727412" y="5094209"/>
                  <a:ext cx="1785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9F2DC917-E2B1-4FD9-BB96-93ED32470A5C}"/>
                    </a:ext>
                  </a:extLst>
                </p14:cNvPr>
                <p14:cNvContentPartPr/>
                <p14:nvPr/>
              </p14:nvContentPartPr>
              <p14:xfrm>
                <a:off x="7336532" y="4714769"/>
                <a:ext cx="29880" cy="2386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9F2DC917-E2B1-4FD9-BB96-93ED32470A5C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7318532" y="4697129"/>
                  <a:ext cx="6552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D4E419C2-60D9-458B-9CF8-2837F6823102}"/>
                    </a:ext>
                  </a:extLst>
                </p14:cNvPr>
                <p14:cNvContentPartPr/>
                <p14:nvPr/>
              </p14:nvContentPartPr>
              <p14:xfrm>
                <a:off x="7155452" y="5012489"/>
                <a:ext cx="342720" cy="194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D4E419C2-60D9-458B-9CF8-2837F6823102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137812" y="4994489"/>
                  <a:ext cx="37836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C7EDB316-B085-4297-BF16-CCC030C8125E}"/>
                    </a:ext>
                  </a:extLst>
                </p14:cNvPr>
                <p14:cNvContentPartPr/>
                <p14:nvPr/>
              </p14:nvContentPartPr>
              <p14:xfrm>
                <a:off x="7202972" y="5170529"/>
                <a:ext cx="198360" cy="1717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C7EDB316-B085-4297-BF16-CCC030C8125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7185332" y="5152529"/>
                  <a:ext cx="2340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F41CA04A-84D0-44C4-AE1B-4E0FD632B57B}"/>
                    </a:ext>
                  </a:extLst>
                </p14:cNvPr>
                <p14:cNvContentPartPr/>
                <p14:nvPr/>
              </p14:nvContentPartPr>
              <p14:xfrm>
                <a:off x="7553612" y="4697849"/>
                <a:ext cx="170640" cy="3171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F41CA04A-84D0-44C4-AE1B-4E0FD632B57B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7535612" y="4679849"/>
                  <a:ext cx="20628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2D6B51C8-D4B6-415D-9C5C-1FD98D1BB517}"/>
                    </a:ext>
                  </a:extLst>
                </p14:cNvPr>
                <p14:cNvContentPartPr/>
                <p14:nvPr/>
              </p14:nvContentPartPr>
              <p14:xfrm>
                <a:off x="7776452" y="4835009"/>
                <a:ext cx="114840" cy="3801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2D6B51C8-D4B6-415D-9C5C-1FD98D1BB51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758452" y="4817369"/>
                  <a:ext cx="15048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58EA8C8F-7B8F-44E9-9468-DBABED205B17}"/>
                    </a:ext>
                  </a:extLst>
                </p14:cNvPr>
                <p14:cNvContentPartPr/>
                <p14:nvPr/>
              </p14:nvContentPartPr>
              <p14:xfrm>
                <a:off x="8073092" y="4711169"/>
                <a:ext cx="135720" cy="28800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58EA8C8F-7B8F-44E9-9468-DBABED205B1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8055092" y="4693529"/>
                  <a:ext cx="17136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ED1A43A7-B9DB-4651-A51C-0896C3A406D2}"/>
                    </a:ext>
                  </a:extLst>
                </p14:cNvPr>
                <p14:cNvContentPartPr/>
                <p14:nvPr/>
              </p14:nvContentPartPr>
              <p14:xfrm>
                <a:off x="8213492" y="4632689"/>
                <a:ext cx="173880" cy="1544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ED1A43A7-B9DB-4651-A51C-0896C3A406D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8195852" y="4615049"/>
                  <a:ext cx="209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C56C928-C184-4BD4-855E-893F57451FCE}"/>
                    </a:ext>
                  </a:extLst>
                </p14:cNvPr>
                <p14:cNvContentPartPr/>
                <p14:nvPr/>
              </p14:nvContentPartPr>
              <p14:xfrm>
                <a:off x="8427692" y="4640969"/>
                <a:ext cx="158400" cy="3844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C56C928-C184-4BD4-855E-893F57451FCE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8409692" y="4622969"/>
                  <a:ext cx="19404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4F1A928B-4113-4823-9F76-CA03C722D7F3}"/>
                    </a:ext>
                  </a:extLst>
                </p14:cNvPr>
                <p14:cNvContentPartPr/>
                <p14:nvPr/>
              </p14:nvContentPartPr>
              <p14:xfrm>
                <a:off x="8440292" y="4966769"/>
                <a:ext cx="213120" cy="23760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4F1A928B-4113-4823-9F76-CA03C722D7F3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422652" y="4948769"/>
                  <a:ext cx="24876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9F27DBF-3FB4-41FD-90FA-223CBCAEF5AB}"/>
                    </a:ext>
                  </a:extLst>
                </p14:cNvPr>
                <p14:cNvContentPartPr/>
                <p14:nvPr/>
              </p14:nvContentPartPr>
              <p14:xfrm>
                <a:off x="8509412" y="5204729"/>
                <a:ext cx="210600" cy="3780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9F27DBF-3FB4-41FD-90FA-223CBCAEF5A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491772" y="5187089"/>
                  <a:ext cx="2462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15B851ED-9035-4660-B969-DD00FCCD20F4}"/>
                    </a:ext>
                  </a:extLst>
                </p14:cNvPr>
                <p14:cNvContentPartPr/>
                <p14:nvPr/>
              </p14:nvContentPartPr>
              <p14:xfrm>
                <a:off x="8978492" y="4690649"/>
                <a:ext cx="200160" cy="2782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15B851ED-9035-4660-B969-DD00FCCD20F4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960852" y="4672649"/>
                  <a:ext cx="23580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D4FA922-E2D3-4330-98AF-C1F6127C0C04}"/>
                    </a:ext>
                  </a:extLst>
                </p14:cNvPr>
                <p14:cNvContentPartPr/>
                <p14:nvPr/>
              </p14:nvContentPartPr>
              <p14:xfrm>
                <a:off x="9006212" y="4789289"/>
                <a:ext cx="187920" cy="2088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D4FA922-E2D3-4330-98AF-C1F6127C0C04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988212" y="4771649"/>
                  <a:ext cx="2235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9AEBCF14-61C7-4B14-90F0-A518B6D5909C}"/>
                    </a:ext>
                  </a:extLst>
                </p14:cNvPr>
                <p14:cNvContentPartPr/>
                <p14:nvPr/>
              </p14:nvContentPartPr>
              <p14:xfrm>
                <a:off x="9365132" y="4741409"/>
                <a:ext cx="176760" cy="2300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9AEBCF14-61C7-4B14-90F0-A518B6D5909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9347132" y="4723769"/>
                  <a:ext cx="2124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F8B6115D-E56A-44E2-BAF6-86D76A581D54}"/>
                    </a:ext>
                  </a:extLst>
                </p14:cNvPr>
                <p14:cNvContentPartPr/>
                <p14:nvPr/>
              </p14:nvContentPartPr>
              <p14:xfrm>
                <a:off x="9625412" y="4771289"/>
                <a:ext cx="138240" cy="1839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F8B6115D-E56A-44E2-BAF6-86D76A581D5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607412" y="4753649"/>
                  <a:ext cx="1738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40D4BF90-D639-4BF7-A64B-98CAFCC51924}"/>
                    </a:ext>
                  </a:extLst>
                </p14:cNvPr>
                <p14:cNvContentPartPr/>
                <p14:nvPr/>
              </p14:nvContentPartPr>
              <p14:xfrm>
                <a:off x="8754212" y="4693169"/>
                <a:ext cx="234720" cy="3996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40D4BF90-D639-4BF7-A64B-98CAFCC51924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736212" y="4675169"/>
                  <a:ext cx="270360" cy="43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80D9440D-D308-4020-B39F-B04B283DCE19}"/>
                    </a:ext>
                  </a:extLst>
                </p14:cNvPr>
                <p14:cNvContentPartPr/>
                <p14:nvPr/>
              </p14:nvContentPartPr>
              <p14:xfrm>
                <a:off x="9759332" y="4683809"/>
                <a:ext cx="131760" cy="4161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80D9440D-D308-4020-B39F-B04B283DCE1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741332" y="4665809"/>
                  <a:ext cx="167400" cy="45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8853C1D8-D108-4833-8BDE-E7B809BE844B}"/>
                    </a:ext>
                  </a:extLst>
                </p14:cNvPr>
                <p14:cNvContentPartPr/>
                <p14:nvPr/>
              </p14:nvContentPartPr>
              <p14:xfrm>
                <a:off x="537932" y="5732489"/>
                <a:ext cx="6480" cy="306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8853C1D8-D108-4833-8BDE-E7B809BE844B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20292" y="5714489"/>
                  <a:ext cx="421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2F9D6DAD-2F1C-4DC5-9B62-BE8FD6FFF4DC}"/>
                    </a:ext>
                  </a:extLst>
                </p14:cNvPr>
                <p14:cNvContentPartPr/>
                <p14:nvPr/>
              </p14:nvContentPartPr>
              <p14:xfrm>
                <a:off x="482492" y="5725649"/>
                <a:ext cx="19080" cy="2041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2F9D6DAD-2F1C-4DC5-9B62-BE8FD6FFF4DC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64852" y="5707649"/>
                  <a:ext cx="5472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C459CB3E-BB23-4C15-A0AE-C1A10EFB93E8}"/>
                    </a:ext>
                  </a:extLst>
                </p14:cNvPr>
                <p14:cNvContentPartPr/>
                <p14:nvPr/>
              </p14:nvContentPartPr>
              <p14:xfrm>
                <a:off x="465212" y="5628809"/>
                <a:ext cx="634680" cy="4435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C459CB3E-BB23-4C15-A0AE-C1A10EFB93E8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47212" y="5611169"/>
                  <a:ext cx="670320" cy="47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044CD40E-C020-457A-BCDF-B3690C224F69}"/>
                    </a:ext>
                  </a:extLst>
                </p14:cNvPr>
                <p14:cNvContentPartPr/>
                <p14:nvPr/>
              </p14:nvContentPartPr>
              <p14:xfrm>
                <a:off x="1028972" y="5718449"/>
                <a:ext cx="25920" cy="288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044CD40E-C020-457A-BCDF-B3690C224F69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011332" y="5700809"/>
                  <a:ext cx="615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527E8FF-7907-4BA6-92E6-E2323FD5F1B8}"/>
                    </a:ext>
                  </a:extLst>
                </p14:cNvPr>
                <p14:cNvContentPartPr/>
                <p14:nvPr/>
              </p14:nvContentPartPr>
              <p14:xfrm>
                <a:off x="1167932" y="5599289"/>
                <a:ext cx="318960" cy="3171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527E8FF-7907-4BA6-92E6-E2323FD5F1B8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49932" y="5581289"/>
                  <a:ext cx="35460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0A6C366C-B93F-45C1-9794-B14A76267D0A}"/>
                    </a:ext>
                  </a:extLst>
                </p14:cNvPr>
                <p14:cNvContentPartPr/>
                <p14:nvPr/>
              </p14:nvContentPartPr>
              <p14:xfrm>
                <a:off x="1349012" y="5692889"/>
                <a:ext cx="19440" cy="6516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0A6C366C-B93F-45C1-9794-B14A76267D0A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331372" y="5674889"/>
                  <a:ext cx="550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F60CBCD2-1E17-4B75-B7D8-1B842968DF7E}"/>
                    </a:ext>
                  </a:extLst>
                </p14:cNvPr>
                <p14:cNvContentPartPr/>
                <p14:nvPr/>
              </p14:nvContentPartPr>
              <p14:xfrm>
                <a:off x="1475732" y="5631329"/>
                <a:ext cx="106200" cy="2883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F60CBCD2-1E17-4B75-B7D8-1B842968DF7E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458092" y="5613329"/>
                  <a:ext cx="14184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E4114BB4-777B-4CF1-AC49-25B2A9748BAC}"/>
                    </a:ext>
                  </a:extLst>
                </p14:cNvPr>
                <p14:cNvContentPartPr/>
                <p14:nvPr/>
              </p14:nvContentPartPr>
              <p14:xfrm>
                <a:off x="1548092" y="5793329"/>
                <a:ext cx="259920" cy="3416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E4114BB4-777B-4CF1-AC49-25B2A9748BAC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530452" y="5775329"/>
                  <a:ext cx="29556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700A506D-431C-407A-B440-0007EA3EB40C}"/>
                    </a:ext>
                  </a:extLst>
                </p14:cNvPr>
                <p14:cNvContentPartPr/>
                <p14:nvPr/>
              </p14:nvContentPartPr>
              <p14:xfrm>
                <a:off x="2111492" y="5689289"/>
                <a:ext cx="161640" cy="4208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700A506D-431C-407A-B440-0007EA3EB40C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2093492" y="5671289"/>
                  <a:ext cx="197280" cy="45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C2DCBFC4-9288-4DFA-9C1C-86E3ED511A35}"/>
                    </a:ext>
                  </a:extLst>
                </p14:cNvPr>
                <p14:cNvContentPartPr/>
                <p14:nvPr/>
              </p14:nvContentPartPr>
              <p14:xfrm>
                <a:off x="2531252" y="5858849"/>
                <a:ext cx="170640" cy="356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2DCBFC4-9288-4DFA-9C1C-86E3ED511A35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2513252" y="5840849"/>
                  <a:ext cx="206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B38BF0FE-0F3F-4713-BAC2-D3A784F239B2}"/>
                    </a:ext>
                  </a:extLst>
                </p14:cNvPr>
                <p14:cNvContentPartPr/>
                <p14:nvPr/>
              </p14:nvContentPartPr>
              <p14:xfrm>
                <a:off x="2584532" y="5939849"/>
                <a:ext cx="155520" cy="352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B38BF0FE-0F3F-4713-BAC2-D3A784F239B2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566892" y="5921849"/>
                  <a:ext cx="1911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581CF6CE-EAF1-4C14-BB7A-967518B4EC84}"/>
                    </a:ext>
                  </a:extLst>
                </p14:cNvPr>
                <p14:cNvContentPartPr/>
                <p14:nvPr/>
              </p14:nvContentPartPr>
              <p14:xfrm>
                <a:off x="3118052" y="5713769"/>
                <a:ext cx="14040" cy="1180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581CF6CE-EAF1-4C14-BB7A-967518B4EC84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100412" y="5696129"/>
                  <a:ext cx="49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A4B2749-9432-43A1-A8B6-33A188E2CDD3}"/>
                    </a:ext>
                  </a:extLst>
                </p14:cNvPr>
                <p14:cNvContentPartPr/>
                <p14:nvPr/>
              </p14:nvContentPartPr>
              <p14:xfrm>
                <a:off x="3034532" y="5882249"/>
                <a:ext cx="230400" cy="417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A4B2749-9432-43A1-A8B6-33A188E2CDD3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016532" y="5864609"/>
                  <a:ext cx="266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7AB4E29-6B7A-4923-A4CF-4CFABFD8168B}"/>
                    </a:ext>
                  </a:extLst>
                </p14:cNvPr>
                <p14:cNvContentPartPr/>
                <p14:nvPr/>
              </p14:nvContentPartPr>
              <p14:xfrm>
                <a:off x="2996732" y="6053249"/>
                <a:ext cx="151920" cy="1710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7AB4E29-6B7A-4923-A4CF-4CFABFD8168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978732" y="6035249"/>
                  <a:ext cx="1875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B7310ACB-0904-4D07-9217-AA3A91FC0156}"/>
                    </a:ext>
                  </a:extLst>
                </p14:cNvPr>
                <p14:cNvContentPartPr/>
                <p14:nvPr/>
              </p14:nvContentPartPr>
              <p14:xfrm>
                <a:off x="3467612" y="5772089"/>
                <a:ext cx="90000" cy="2448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B7310ACB-0904-4D07-9217-AA3A91FC015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3449972" y="5754089"/>
                  <a:ext cx="1256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356A523D-A009-4283-9F18-33E37275B442}"/>
                    </a:ext>
                  </a:extLst>
                </p14:cNvPr>
                <p14:cNvContentPartPr/>
                <p14:nvPr/>
              </p14:nvContentPartPr>
              <p14:xfrm>
                <a:off x="3594332" y="5887289"/>
                <a:ext cx="165960" cy="1213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356A523D-A009-4283-9F18-33E37275B442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3576692" y="5869649"/>
                  <a:ext cx="2016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16B7147C-C386-4698-B454-7628323297B7}"/>
                    </a:ext>
                  </a:extLst>
                </p14:cNvPr>
                <p14:cNvContentPartPr/>
                <p14:nvPr/>
              </p14:nvContentPartPr>
              <p14:xfrm>
                <a:off x="3986732" y="5700089"/>
                <a:ext cx="21600" cy="1339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16B7147C-C386-4698-B454-7628323297B7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3968732" y="5682449"/>
                  <a:ext cx="572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A20C9F9F-749B-4176-8519-6428FB5CB3A0}"/>
                    </a:ext>
                  </a:extLst>
                </p14:cNvPr>
                <p14:cNvContentPartPr/>
                <p14:nvPr/>
              </p14:nvContentPartPr>
              <p14:xfrm>
                <a:off x="3959372" y="5595329"/>
                <a:ext cx="184320" cy="9936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A20C9F9F-749B-4176-8519-6428FB5CB3A0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3941372" y="5577329"/>
                  <a:ext cx="2199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D8153FCA-C473-46F0-B9F6-E8B4D86A8CA3}"/>
                    </a:ext>
                  </a:extLst>
                </p14:cNvPr>
                <p14:cNvContentPartPr/>
                <p14:nvPr/>
              </p14:nvContentPartPr>
              <p14:xfrm>
                <a:off x="3955412" y="5805569"/>
                <a:ext cx="108000" cy="122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D8153FCA-C473-46F0-B9F6-E8B4D86A8CA3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937412" y="5787929"/>
                  <a:ext cx="1436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CDE41208-F6C6-4B1C-8365-FE40B2924E95}"/>
                    </a:ext>
                  </a:extLst>
                </p14:cNvPr>
                <p14:cNvContentPartPr/>
                <p14:nvPr/>
              </p14:nvContentPartPr>
              <p14:xfrm>
                <a:off x="4113812" y="5638889"/>
                <a:ext cx="217440" cy="2588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CDE41208-F6C6-4B1C-8365-FE40B2924E95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4095812" y="5621249"/>
                  <a:ext cx="25308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DABEAF17-4CB1-44AA-A356-7A064D9ADCF7}"/>
                    </a:ext>
                  </a:extLst>
                </p14:cNvPr>
                <p14:cNvContentPartPr/>
                <p14:nvPr/>
              </p14:nvContentPartPr>
              <p14:xfrm>
                <a:off x="4444292" y="5549249"/>
                <a:ext cx="21240" cy="2818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DABEAF17-4CB1-44AA-A356-7A064D9ADCF7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4426292" y="5531609"/>
                  <a:ext cx="568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6CB6AFEC-C6DE-4C5D-AF5F-7FF577C78F03}"/>
                    </a:ext>
                  </a:extLst>
                </p14:cNvPr>
                <p14:cNvContentPartPr/>
                <p14:nvPr/>
              </p14:nvContentPartPr>
              <p14:xfrm>
                <a:off x="4468772" y="5616929"/>
                <a:ext cx="113760" cy="1440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6CB6AFEC-C6DE-4C5D-AF5F-7FF577C78F03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4451132" y="5599289"/>
                  <a:ext cx="1494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B0B8D748-DCE9-4B9A-BB01-C850C0A2AC9E}"/>
                    </a:ext>
                  </a:extLst>
                </p14:cNvPr>
                <p14:cNvContentPartPr/>
                <p14:nvPr/>
              </p14:nvContentPartPr>
              <p14:xfrm>
                <a:off x="4540052" y="5823569"/>
                <a:ext cx="35280" cy="1296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B0B8D748-DCE9-4B9A-BB01-C850C0A2AC9E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4522052" y="5805929"/>
                  <a:ext cx="709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E251D330-CCAE-46E3-A7F4-EA228F12692E}"/>
                    </a:ext>
                  </a:extLst>
                </p14:cNvPr>
                <p14:cNvContentPartPr/>
                <p14:nvPr/>
              </p14:nvContentPartPr>
              <p14:xfrm>
                <a:off x="4668932" y="5803769"/>
                <a:ext cx="40680" cy="1364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E251D330-CCAE-46E3-A7F4-EA228F12692E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650932" y="5785769"/>
                  <a:ext cx="763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849DDD10-7E15-419F-B9BC-2C12D62C6759}"/>
                    </a:ext>
                  </a:extLst>
                </p14:cNvPr>
                <p14:cNvContentPartPr/>
                <p14:nvPr/>
              </p14:nvContentPartPr>
              <p14:xfrm>
                <a:off x="3892772" y="6096809"/>
                <a:ext cx="1097280" cy="180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849DDD10-7E15-419F-B9BC-2C12D62C6759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874772" y="6078809"/>
                  <a:ext cx="11329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9A4C7277-FE77-45C0-ABC5-C8600D2D5640}"/>
                    </a:ext>
                  </a:extLst>
                </p14:cNvPr>
                <p14:cNvContentPartPr/>
                <p14:nvPr/>
              </p14:nvContentPartPr>
              <p14:xfrm>
                <a:off x="3901412" y="6296609"/>
                <a:ext cx="57600" cy="1652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9A4C7277-FE77-45C0-ABC5-C8600D2D5640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883412" y="6278609"/>
                  <a:ext cx="932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8F44511C-C0BC-49EE-AB5A-4846EDF70346}"/>
                    </a:ext>
                  </a:extLst>
                </p14:cNvPr>
                <p14:cNvContentPartPr/>
                <p14:nvPr/>
              </p14:nvContentPartPr>
              <p14:xfrm>
                <a:off x="3926252" y="6236489"/>
                <a:ext cx="197640" cy="1522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8F44511C-C0BC-49EE-AB5A-4846EDF7034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908612" y="6218849"/>
                  <a:ext cx="2332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D80EB030-70C7-4F1B-A791-AFE163D2A8D2}"/>
                    </a:ext>
                  </a:extLst>
                </p14:cNvPr>
                <p14:cNvContentPartPr/>
                <p14:nvPr/>
              </p14:nvContentPartPr>
              <p14:xfrm>
                <a:off x="3889532" y="6365369"/>
                <a:ext cx="109080" cy="1310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D80EB030-70C7-4F1B-A791-AFE163D2A8D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871532" y="6347369"/>
                  <a:ext cx="144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6D2A8E5-A0F0-4CAC-8036-DC9F5D5F047D}"/>
                    </a:ext>
                  </a:extLst>
                </p14:cNvPr>
                <p14:cNvContentPartPr/>
                <p14:nvPr/>
              </p14:nvContentPartPr>
              <p14:xfrm>
                <a:off x="4134332" y="6353489"/>
                <a:ext cx="212040" cy="518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6D2A8E5-A0F0-4CAC-8036-DC9F5D5F047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116332" y="6335489"/>
                  <a:ext cx="2476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64BC98D8-4EF6-4EE4-B5C9-10D38A0DCF1E}"/>
                    </a:ext>
                  </a:extLst>
                </p14:cNvPr>
                <p14:cNvContentPartPr/>
                <p14:nvPr/>
              </p14:nvContentPartPr>
              <p14:xfrm>
                <a:off x="4463012" y="6228569"/>
                <a:ext cx="168120" cy="2502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64BC98D8-4EF6-4EE4-B5C9-10D38A0DCF1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445372" y="6210929"/>
                  <a:ext cx="20376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89F3C982-0E62-4392-95E8-2A53E840A440}"/>
                    </a:ext>
                  </a:extLst>
                </p14:cNvPr>
                <p14:cNvContentPartPr/>
                <p14:nvPr/>
              </p14:nvContentPartPr>
              <p14:xfrm>
                <a:off x="4568852" y="6424769"/>
                <a:ext cx="65160" cy="1695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89F3C982-0E62-4392-95E8-2A53E840A440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551212" y="6406769"/>
                  <a:ext cx="1008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5F3A3235-5E7D-4331-B41A-284515B2B756}"/>
                    </a:ext>
                  </a:extLst>
                </p14:cNvPr>
                <p14:cNvContentPartPr/>
                <p14:nvPr/>
              </p14:nvContentPartPr>
              <p14:xfrm>
                <a:off x="4707092" y="6420809"/>
                <a:ext cx="51840" cy="16200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5F3A3235-5E7D-4331-B41A-284515B2B75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689452" y="6402809"/>
                  <a:ext cx="874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04CE36E2-E927-45B2-AEB5-FDFC1A5639B3}"/>
                    </a:ext>
                  </a:extLst>
                </p14:cNvPr>
                <p14:cNvContentPartPr/>
                <p14:nvPr/>
              </p14:nvContentPartPr>
              <p14:xfrm>
                <a:off x="3901412" y="6388409"/>
                <a:ext cx="129600" cy="39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04CE36E2-E927-45B2-AEB5-FDFC1A5639B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883412" y="6370769"/>
                  <a:ext cx="1652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95ED1DC4-873E-4C3C-8BB0-F8A475CEC8F6}"/>
                    </a:ext>
                  </a:extLst>
                </p14:cNvPr>
                <p14:cNvContentPartPr/>
                <p14:nvPr/>
              </p14:nvContentPartPr>
              <p14:xfrm>
                <a:off x="3890252" y="6410369"/>
                <a:ext cx="216000" cy="1393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95ED1DC4-873E-4C3C-8BB0-F8A475CEC8F6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872252" y="6392369"/>
                  <a:ext cx="2516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D0ABCD23-3FF8-4EA0-87DF-22209C501BFE}"/>
                    </a:ext>
                  </a:extLst>
                </p14:cNvPr>
                <p14:cNvContentPartPr/>
                <p14:nvPr/>
              </p14:nvContentPartPr>
              <p14:xfrm>
                <a:off x="5120732" y="5951009"/>
                <a:ext cx="199080" cy="612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D0ABCD23-3FF8-4EA0-87DF-22209C501BF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103092" y="5933009"/>
                  <a:ext cx="2347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EF53ACBE-2CB4-4FF1-805D-C5D4FF692D14}"/>
                    </a:ext>
                  </a:extLst>
                </p14:cNvPr>
                <p14:cNvContentPartPr/>
                <p14:nvPr/>
              </p14:nvContentPartPr>
              <p14:xfrm>
                <a:off x="5091212" y="6117329"/>
                <a:ext cx="207000" cy="399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EF53ACBE-2CB4-4FF1-805D-C5D4FF692D14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073212" y="6099329"/>
                  <a:ext cx="2426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45DEF042-AE95-4A3D-85B8-97008DE86E23}"/>
                    </a:ext>
                  </a:extLst>
                </p14:cNvPr>
                <p14:cNvContentPartPr/>
                <p14:nvPr/>
              </p14:nvContentPartPr>
              <p14:xfrm>
                <a:off x="5542652" y="5775689"/>
                <a:ext cx="97200" cy="2854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45DEF042-AE95-4A3D-85B8-97008DE86E23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524652" y="5758049"/>
                  <a:ext cx="1328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F6BF849-5ECE-46B9-96AC-7E3181926EB8}"/>
                    </a:ext>
                  </a:extLst>
                </p14:cNvPr>
                <p14:cNvContentPartPr/>
                <p14:nvPr/>
              </p14:nvContentPartPr>
              <p14:xfrm>
                <a:off x="5677292" y="5898089"/>
                <a:ext cx="187200" cy="1584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F6BF849-5ECE-46B9-96AC-7E3181926EB8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5659292" y="5880089"/>
                  <a:ext cx="2228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65152999-6449-4228-A5A9-44CBB3C91DFA}"/>
                    </a:ext>
                  </a:extLst>
                </p14:cNvPr>
                <p14:cNvContentPartPr/>
                <p14:nvPr/>
              </p14:nvContentPartPr>
              <p14:xfrm>
                <a:off x="6081932" y="5648609"/>
                <a:ext cx="29160" cy="1994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65152999-6449-4228-A5A9-44CBB3C91DFA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6063932" y="5630969"/>
                  <a:ext cx="6480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FE16345D-E1F3-4A23-9F62-3733F42908E8}"/>
                    </a:ext>
                  </a:extLst>
                </p14:cNvPr>
                <p14:cNvContentPartPr/>
                <p14:nvPr/>
              </p14:nvContentPartPr>
              <p14:xfrm>
                <a:off x="6099572" y="5642129"/>
                <a:ext cx="152280" cy="630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FE16345D-E1F3-4A23-9F62-3733F42908E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6081932" y="5624129"/>
                  <a:ext cx="1879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70C5646E-CB67-4B47-858D-51E89539F414}"/>
                    </a:ext>
                  </a:extLst>
                </p14:cNvPr>
                <p14:cNvContentPartPr/>
                <p14:nvPr/>
              </p14:nvContentPartPr>
              <p14:xfrm>
                <a:off x="6141332" y="5773529"/>
                <a:ext cx="138240" cy="820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70C5646E-CB67-4B47-858D-51E89539F414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6123332" y="5755529"/>
                  <a:ext cx="173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5FE58B2A-8CBC-4AD0-A601-3A2E2E8B95F7}"/>
                    </a:ext>
                  </a:extLst>
                </p14:cNvPr>
                <p14:cNvContentPartPr/>
                <p14:nvPr/>
              </p14:nvContentPartPr>
              <p14:xfrm>
                <a:off x="6354452" y="5704769"/>
                <a:ext cx="182520" cy="352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5FE58B2A-8CBC-4AD0-A601-3A2E2E8B95F7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6336452" y="5686769"/>
                  <a:ext cx="2181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9A857237-9558-44BF-9329-D1131AE6C28E}"/>
                    </a:ext>
                  </a:extLst>
                </p14:cNvPr>
                <p14:cNvContentPartPr/>
                <p14:nvPr/>
              </p14:nvContentPartPr>
              <p14:xfrm>
                <a:off x="6407372" y="5617649"/>
                <a:ext cx="44280" cy="2660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9A857237-9558-44BF-9329-D1131AE6C28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6389372" y="5599649"/>
                  <a:ext cx="799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0B55A724-EB35-42FD-AAF0-3FE300BB62C7}"/>
                    </a:ext>
                  </a:extLst>
                </p14:cNvPr>
                <p14:cNvContentPartPr/>
                <p14:nvPr/>
              </p14:nvContentPartPr>
              <p14:xfrm>
                <a:off x="6671972" y="5550329"/>
                <a:ext cx="137880" cy="25488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0B55A724-EB35-42FD-AAF0-3FE300BB62C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6653972" y="5532329"/>
                  <a:ext cx="17352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D81F43D-38D1-43B5-A24E-31A42C09F956}"/>
                    </a:ext>
                  </a:extLst>
                </p14:cNvPr>
                <p14:cNvContentPartPr/>
                <p14:nvPr/>
              </p14:nvContentPartPr>
              <p14:xfrm>
                <a:off x="6777452" y="5758049"/>
                <a:ext cx="34560" cy="95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D81F43D-38D1-43B5-A24E-31A42C09F956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6759812" y="5740409"/>
                  <a:ext cx="702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54562FA-A8F0-4046-83E7-90E68116B65D}"/>
                    </a:ext>
                  </a:extLst>
                </p14:cNvPr>
                <p14:cNvContentPartPr/>
                <p14:nvPr/>
              </p14:nvContentPartPr>
              <p14:xfrm>
                <a:off x="6871772" y="5721329"/>
                <a:ext cx="46440" cy="1501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54562FA-A8F0-4046-83E7-90E68116B65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6854132" y="5703329"/>
                  <a:ext cx="820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A6B714BA-EEEA-45A8-9BB5-209D37408FEB}"/>
                    </a:ext>
                  </a:extLst>
                </p14:cNvPr>
                <p14:cNvContentPartPr/>
                <p14:nvPr/>
              </p14:nvContentPartPr>
              <p14:xfrm>
                <a:off x="6038012" y="6016529"/>
                <a:ext cx="1099440" cy="982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A6B714BA-EEEA-45A8-9BB5-209D37408FEB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6020372" y="5998529"/>
                  <a:ext cx="1135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5C9DD6B-E056-40B3-B177-78CCEACEBF65}"/>
                    </a:ext>
                  </a:extLst>
                </p14:cNvPr>
                <p14:cNvContentPartPr/>
                <p14:nvPr/>
              </p14:nvContentPartPr>
              <p14:xfrm>
                <a:off x="6419252" y="6122369"/>
                <a:ext cx="370440" cy="1861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5C9DD6B-E056-40B3-B177-78CCEACEBF65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401252" y="6104729"/>
                  <a:ext cx="40608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2E2CB07-F735-4786-A409-C509F3F9FD09}"/>
                    </a:ext>
                  </a:extLst>
                </p14:cNvPr>
                <p14:cNvContentPartPr/>
                <p14:nvPr/>
              </p14:nvContentPartPr>
              <p14:xfrm>
                <a:off x="6883652" y="6209489"/>
                <a:ext cx="45360" cy="1962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2E2CB07-F735-4786-A409-C509F3F9FD0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866012" y="6191849"/>
                  <a:ext cx="8100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2E67F869-F25D-40E6-A810-836F2545E6BF}"/>
                    </a:ext>
                  </a:extLst>
                </p14:cNvPr>
                <p14:cNvContentPartPr/>
                <p14:nvPr/>
              </p14:nvContentPartPr>
              <p14:xfrm>
                <a:off x="6821012" y="6199049"/>
                <a:ext cx="182520" cy="536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2E67F869-F25D-40E6-A810-836F2545E6B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803012" y="6181049"/>
                  <a:ext cx="2181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5ED723B4-345C-4E5D-8408-61D1E13111A7}"/>
                    </a:ext>
                  </a:extLst>
                </p14:cNvPr>
                <p14:cNvContentPartPr/>
                <p14:nvPr/>
              </p14:nvContentPartPr>
              <p14:xfrm>
                <a:off x="7283612" y="5930489"/>
                <a:ext cx="113760" cy="266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5ED723B4-345C-4E5D-8408-61D1E13111A7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7265972" y="5912489"/>
                  <a:ext cx="1494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B3BD9CBD-C465-441E-B307-0955C2AC602D}"/>
                    </a:ext>
                  </a:extLst>
                </p14:cNvPr>
                <p14:cNvContentPartPr/>
                <p14:nvPr/>
              </p14:nvContentPartPr>
              <p14:xfrm>
                <a:off x="7456412" y="6028769"/>
                <a:ext cx="16920" cy="61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B3BD9CBD-C465-441E-B307-0955C2AC602D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438772" y="6011129"/>
                  <a:ext cx="525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2B486A8D-F5C8-43C2-B6C1-4161E48534F4}"/>
                    </a:ext>
                  </a:extLst>
                </p14:cNvPr>
                <p14:cNvContentPartPr/>
                <p14:nvPr/>
              </p14:nvContentPartPr>
              <p14:xfrm>
                <a:off x="7633892" y="5679929"/>
                <a:ext cx="86400" cy="3045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2B486A8D-F5C8-43C2-B6C1-4161E48534F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616252" y="5662289"/>
                  <a:ext cx="12204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FF3A8705-A659-4A2B-9142-59858A6DC3FD}"/>
                    </a:ext>
                  </a:extLst>
                </p14:cNvPr>
                <p14:cNvContentPartPr/>
                <p14:nvPr/>
              </p14:nvContentPartPr>
              <p14:xfrm>
                <a:off x="7731092" y="5848769"/>
                <a:ext cx="231480" cy="993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FF3A8705-A659-4A2B-9142-59858A6DC3FD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713452" y="5830769"/>
                  <a:ext cx="2671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E46CE731-805C-419E-9FF5-7D8D3B369FF8}"/>
                    </a:ext>
                  </a:extLst>
                </p14:cNvPr>
                <p14:cNvContentPartPr/>
                <p14:nvPr/>
              </p14:nvContentPartPr>
              <p14:xfrm>
                <a:off x="8115212" y="5614409"/>
                <a:ext cx="15480" cy="1238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E46CE731-805C-419E-9FF5-7D8D3B369FF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097572" y="5596409"/>
                  <a:ext cx="51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C7ABA068-A06C-4416-9B64-DA0A7DC42D93}"/>
                    </a:ext>
                  </a:extLst>
                </p14:cNvPr>
                <p14:cNvContentPartPr/>
                <p14:nvPr/>
              </p14:nvContentPartPr>
              <p14:xfrm>
                <a:off x="8050052" y="5528729"/>
                <a:ext cx="376560" cy="22284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C7ABA068-A06C-4416-9B64-DA0A7DC42D9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032052" y="5510729"/>
                  <a:ext cx="4122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23E227CB-91E0-43B3-A97D-2F0F60FA3CAD}"/>
                    </a:ext>
                  </a:extLst>
                </p14:cNvPr>
                <p14:cNvContentPartPr/>
                <p14:nvPr/>
              </p14:nvContentPartPr>
              <p14:xfrm>
                <a:off x="8480252" y="5643209"/>
                <a:ext cx="92880" cy="1818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23E227CB-91E0-43B3-A97D-2F0F60FA3CAD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462252" y="5625569"/>
                  <a:ext cx="1285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D8C483D6-2932-43E9-A5C5-185ACDA96AC2}"/>
                    </a:ext>
                  </a:extLst>
                </p14:cNvPr>
                <p14:cNvContentPartPr/>
                <p14:nvPr/>
              </p14:nvContentPartPr>
              <p14:xfrm>
                <a:off x="8459012" y="5619449"/>
                <a:ext cx="270360" cy="597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D8C483D6-2932-43E9-A5C5-185ACDA96AC2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8441372" y="5601809"/>
                  <a:ext cx="3060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F0A949B2-AC00-453E-8AC4-2337276D2A13}"/>
                    </a:ext>
                  </a:extLst>
                </p14:cNvPr>
                <p14:cNvContentPartPr/>
                <p14:nvPr/>
              </p14:nvContentPartPr>
              <p14:xfrm>
                <a:off x="8028812" y="5888369"/>
                <a:ext cx="913680" cy="1184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F0A949B2-AC00-453E-8AC4-2337276D2A13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8011172" y="5870369"/>
                  <a:ext cx="9493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2536479F-61D1-44BE-9469-C79EC4DC476E}"/>
                    </a:ext>
                  </a:extLst>
                </p14:cNvPr>
                <p14:cNvContentPartPr/>
                <p14:nvPr/>
              </p14:nvContentPartPr>
              <p14:xfrm>
                <a:off x="8083532" y="6075929"/>
                <a:ext cx="200520" cy="2397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2536479F-61D1-44BE-9469-C79EC4DC476E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8065892" y="6057929"/>
                  <a:ext cx="23616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7F59CDA-F967-4D69-93EF-B7EEB961D438}"/>
                    </a:ext>
                  </a:extLst>
                </p14:cNvPr>
                <p14:cNvContentPartPr/>
                <p14:nvPr/>
              </p14:nvContentPartPr>
              <p14:xfrm>
                <a:off x="8078132" y="6179249"/>
                <a:ext cx="163440" cy="15264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7F59CDA-F967-4D69-93EF-B7EEB961D438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8060492" y="6161249"/>
                  <a:ext cx="1990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F7CF3BF2-C235-4495-934B-1AA95602D640}"/>
                    </a:ext>
                  </a:extLst>
                </p14:cNvPr>
                <p14:cNvContentPartPr/>
                <p14:nvPr/>
              </p14:nvContentPartPr>
              <p14:xfrm>
                <a:off x="8317172" y="6173849"/>
                <a:ext cx="144720" cy="406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F7CF3BF2-C235-4495-934B-1AA95602D640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8299532" y="6156209"/>
                  <a:ext cx="1803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652B7751-DA52-4CF9-9D50-5D3F3D93263C}"/>
                    </a:ext>
                  </a:extLst>
                </p14:cNvPr>
                <p14:cNvContentPartPr/>
                <p14:nvPr/>
              </p14:nvContentPartPr>
              <p14:xfrm>
                <a:off x="8629652" y="6046769"/>
                <a:ext cx="152640" cy="263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652B7751-DA52-4CF9-9D50-5D3F3D93263C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8611652" y="6029129"/>
                  <a:ext cx="1882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96BBBD13-FADB-45D1-ABF0-B9CC5BB6A34F}"/>
                    </a:ext>
                  </a:extLst>
                </p14:cNvPr>
                <p14:cNvContentPartPr/>
                <p14:nvPr/>
              </p14:nvContentPartPr>
              <p14:xfrm>
                <a:off x="8682212" y="6223529"/>
                <a:ext cx="58320" cy="2019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96BBBD13-FADB-45D1-ABF0-B9CC5BB6A34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8664212" y="6205529"/>
                  <a:ext cx="939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6249A83-FB0C-44D8-83A3-B49DB9224E28}"/>
                    </a:ext>
                  </a:extLst>
                </p14:cNvPr>
                <p14:cNvContentPartPr/>
                <p14:nvPr/>
              </p14:nvContentPartPr>
              <p14:xfrm>
                <a:off x="8809652" y="6271049"/>
                <a:ext cx="39960" cy="1249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46249A83-FB0C-44D8-83A3-B49DB9224E28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8791652" y="6253049"/>
                  <a:ext cx="756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0DB45ACB-A5BC-402E-ACBC-C128967DCCDF}"/>
                    </a:ext>
                  </a:extLst>
                </p14:cNvPr>
                <p14:cNvContentPartPr/>
                <p14:nvPr/>
              </p14:nvContentPartPr>
              <p14:xfrm>
                <a:off x="7205132" y="5947769"/>
                <a:ext cx="314280" cy="720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0DB45ACB-A5BC-402E-ACBC-C128967DCCDF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187132" y="5929769"/>
                  <a:ext cx="3499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CECB9D9-BC24-4520-9808-EFBBDB62FBDA}"/>
                    </a:ext>
                  </a:extLst>
                </p14:cNvPr>
                <p14:cNvContentPartPr/>
                <p14:nvPr/>
              </p14:nvContentPartPr>
              <p14:xfrm>
                <a:off x="7278932" y="6064409"/>
                <a:ext cx="171360" cy="273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CECB9D9-BC24-4520-9808-EFBBDB62FBDA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261292" y="6046769"/>
                  <a:ext cx="2070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A845F10E-5FD1-493E-BA2C-EE45C90FBE7C}"/>
                    </a:ext>
                  </a:extLst>
                </p14:cNvPr>
                <p14:cNvContentPartPr/>
                <p14:nvPr/>
              </p14:nvContentPartPr>
              <p14:xfrm>
                <a:off x="7086332" y="6851009"/>
                <a:ext cx="152280" cy="2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A845F10E-5FD1-493E-BA2C-EE45C90FBE7C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68332" y="6833369"/>
                  <a:ext cx="1879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AAC64CE2-669B-4232-9A7D-2B00FEAA2B7A}"/>
                    </a:ext>
                  </a:extLst>
                </p14:cNvPr>
                <p14:cNvContentPartPr/>
                <p14:nvPr/>
              </p14:nvContentPartPr>
              <p14:xfrm>
                <a:off x="7038092" y="7007609"/>
                <a:ext cx="192960" cy="266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AAC64CE2-669B-4232-9A7D-2B00FEAA2B7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020452" y="6989609"/>
                  <a:ext cx="2286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D31DEE9D-24B8-4539-BD9E-B996600E6660}"/>
                    </a:ext>
                  </a:extLst>
                </p14:cNvPr>
                <p14:cNvContentPartPr/>
                <p14:nvPr/>
              </p14:nvContentPartPr>
              <p14:xfrm>
                <a:off x="7489532" y="6703049"/>
                <a:ext cx="123120" cy="3693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D31DEE9D-24B8-4539-BD9E-B996600E6660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471892" y="6685049"/>
                  <a:ext cx="15876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11B70107-0CFD-4159-B381-360A529940C3}"/>
                    </a:ext>
                  </a:extLst>
                </p14:cNvPr>
                <p14:cNvContentPartPr/>
                <p14:nvPr/>
              </p14:nvContentPartPr>
              <p14:xfrm>
                <a:off x="7498172" y="6885929"/>
                <a:ext cx="500040" cy="1432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11B70107-0CFD-4159-B381-360A529940C3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480172" y="6868289"/>
                  <a:ext cx="5356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BF743EBA-225C-48B5-8E9D-39FD4F45D6D8}"/>
                    </a:ext>
                  </a:extLst>
                </p14:cNvPr>
                <p14:cNvContentPartPr/>
                <p14:nvPr/>
              </p14:nvContentPartPr>
              <p14:xfrm>
                <a:off x="8098652" y="6725009"/>
                <a:ext cx="134640" cy="2793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BF743EBA-225C-48B5-8E9D-39FD4F45D6D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8081012" y="6707369"/>
                  <a:ext cx="17028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DAFD693D-4E49-4C8F-ABEE-714C72F6C280}"/>
                    </a:ext>
                  </a:extLst>
                </p14:cNvPr>
                <p14:cNvContentPartPr/>
                <p14:nvPr/>
              </p14:nvContentPartPr>
              <p14:xfrm>
                <a:off x="8268212" y="6693329"/>
                <a:ext cx="144360" cy="2952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DAFD693D-4E49-4C8F-ABEE-714C72F6C280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8250572" y="6675689"/>
                  <a:ext cx="1800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62677645-F8FA-41AF-9F55-9D7B3B2C4735}"/>
                    </a:ext>
                  </a:extLst>
                </p14:cNvPr>
                <p14:cNvContentPartPr/>
                <p14:nvPr/>
              </p14:nvContentPartPr>
              <p14:xfrm>
                <a:off x="8485652" y="6540329"/>
                <a:ext cx="25920" cy="2458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62677645-F8FA-41AF-9F55-9D7B3B2C47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8467652" y="6522329"/>
                  <a:ext cx="6156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2D10BBB-6BA5-47B1-961D-191FE7B41DD0}"/>
                    </a:ext>
                  </a:extLst>
                </p14:cNvPr>
                <p14:cNvContentPartPr/>
                <p14:nvPr/>
              </p14:nvContentPartPr>
              <p14:xfrm>
                <a:off x="8737292" y="6499289"/>
                <a:ext cx="31680" cy="28584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62D10BBB-6BA5-47B1-961D-191FE7B41DD0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719292" y="6481649"/>
                  <a:ext cx="6732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47FF552B-D032-488F-A7C6-DB8CB26BD0F0}"/>
                    </a:ext>
                  </a:extLst>
                </p14:cNvPr>
                <p14:cNvContentPartPr/>
                <p14:nvPr/>
              </p14:nvContentPartPr>
              <p14:xfrm>
                <a:off x="8771852" y="6593249"/>
                <a:ext cx="156240" cy="910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7FF552B-D032-488F-A7C6-DB8CB26BD0F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8754212" y="6575249"/>
                  <a:ext cx="191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9511FC2D-E3E8-4377-873F-FBCA057985FC}"/>
                    </a:ext>
                  </a:extLst>
                </p14:cNvPr>
                <p14:cNvContentPartPr/>
                <p14:nvPr/>
              </p14:nvContentPartPr>
              <p14:xfrm>
                <a:off x="8881652" y="6750929"/>
                <a:ext cx="21240" cy="12672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9511FC2D-E3E8-4377-873F-FBCA057985F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863652" y="6732929"/>
                  <a:ext cx="568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0EE9E5F-22DA-4194-8D17-E601F7FEE556}"/>
                    </a:ext>
                  </a:extLst>
                </p14:cNvPr>
                <p14:cNvContentPartPr/>
                <p14:nvPr/>
              </p14:nvContentPartPr>
              <p14:xfrm>
                <a:off x="9007652" y="6715649"/>
                <a:ext cx="21960" cy="1792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0EE9E5F-22DA-4194-8D17-E601F7FEE556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989652" y="6698009"/>
                  <a:ext cx="576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6267BE5-73BD-473E-B45F-07320218D965}"/>
                    </a:ext>
                  </a:extLst>
                </p14:cNvPr>
                <p14:cNvContentPartPr/>
                <p14:nvPr/>
              </p14:nvContentPartPr>
              <p14:xfrm>
                <a:off x="8607692" y="6985289"/>
                <a:ext cx="600840" cy="612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6267BE5-73BD-473E-B45F-07320218D965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8589692" y="6967649"/>
                  <a:ext cx="6364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6853D011-3AC9-4511-9643-EDF9ECD0FC69}"/>
                    </a:ext>
                  </a:extLst>
                </p14:cNvPr>
                <p14:cNvContentPartPr/>
                <p14:nvPr/>
              </p14:nvContentPartPr>
              <p14:xfrm>
                <a:off x="8735132" y="7132889"/>
                <a:ext cx="228600" cy="2149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6853D011-3AC9-4511-9643-EDF9ECD0FC69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8717492" y="7114889"/>
                  <a:ext cx="26424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F868CA4-C69B-46D9-B0AA-4D1117BC8E1D}"/>
                    </a:ext>
                  </a:extLst>
                </p14:cNvPr>
                <p14:cNvContentPartPr/>
                <p14:nvPr/>
              </p14:nvContentPartPr>
              <p14:xfrm>
                <a:off x="8760692" y="7262129"/>
                <a:ext cx="152280" cy="1944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CF868CA4-C69B-46D9-B0AA-4D1117BC8E1D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8743052" y="7244489"/>
                  <a:ext cx="1879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1AED036E-9017-4AAB-889F-2F6047F5F97F}"/>
                    </a:ext>
                  </a:extLst>
                </p14:cNvPr>
                <p14:cNvContentPartPr/>
                <p14:nvPr/>
              </p14:nvContentPartPr>
              <p14:xfrm>
                <a:off x="8756012" y="7348169"/>
                <a:ext cx="162000" cy="406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1AED036E-9017-4AAB-889F-2F6047F5F97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8738372" y="7330169"/>
                  <a:ext cx="197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FB1837C2-D695-47BC-A627-D15B04AA6B49}"/>
                    </a:ext>
                  </a:extLst>
                </p14:cNvPr>
                <p14:cNvContentPartPr/>
                <p14:nvPr/>
              </p14:nvContentPartPr>
              <p14:xfrm>
                <a:off x="964172" y="6313889"/>
                <a:ext cx="136440" cy="1825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FB1837C2-D695-47BC-A627-D15B04AA6B49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946532" y="6295889"/>
                  <a:ext cx="1720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7CFB5A48-51DB-4DE3-BFD5-974E440964E7}"/>
                    </a:ext>
                  </a:extLst>
                </p14:cNvPr>
                <p14:cNvContentPartPr/>
                <p14:nvPr/>
              </p14:nvContentPartPr>
              <p14:xfrm>
                <a:off x="1195292" y="6259889"/>
                <a:ext cx="39240" cy="19764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7CFB5A48-51DB-4DE3-BFD5-974E440964E7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177652" y="6241889"/>
                  <a:ext cx="7488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CC29A62-050A-4418-A80E-8DEE6B8CE6D3}"/>
                    </a:ext>
                  </a:extLst>
                </p14:cNvPr>
                <p14:cNvContentPartPr/>
                <p14:nvPr/>
              </p14:nvContentPartPr>
              <p14:xfrm>
                <a:off x="987212" y="6379409"/>
                <a:ext cx="376920" cy="22788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CC29A62-050A-4418-A80E-8DEE6B8CE6D3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969572" y="6361769"/>
                  <a:ext cx="41256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F3B8600-565C-49C1-BFDA-CD3AEAE9342E}"/>
                    </a:ext>
                  </a:extLst>
                </p14:cNvPr>
                <p14:cNvContentPartPr/>
                <p14:nvPr/>
              </p14:nvContentPartPr>
              <p14:xfrm>
                <a:off x="451172" y="6715649"/>
                <a:ext cx="700920" cy="43956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F3B8600-565C-49C1-BFDA-CD3AEAE9342E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433172" y="6698009"/>
                  <a:ext cx="736560" cy="47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E46310ED-B058-4A5F-992A-58FAEF1D2903}"/>
                    </a:ext>
                  </a:extLst>
                </p14:cNvPr>
                <p14:cNvContentPartPr/>
                <p14:nvPr/>
              </p14:nvContentPartPr>
              <p14:xfrm>
                <a:off x="1069292" y="6730769"/>
                <a:ext cx="517680" cy="396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E46310ED-B058-4A5F-992A-58FAEF1D2903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051292" y="6713129"/>
                  <a:ext cx="553320" cy="43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280D3ABB-7814-4450-B44F-712D496811ED}"/>
                    </a:ext>
                  </a:extLst>
                </p14:cNvPr>
                <p14:cNvContentPartPr/>
                <p14:nvPr/>
              </p14:nvContentPartPr>
              <p14:xfrm>
                <a:off x="1905932" y="6718169"/>
                <a:ext cx="159120" cy="3837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280D3ABB-7814-4450-B44F-712D496811ED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887932" y="6700529"/>
                  <a:ext cx="1947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4CC6DA7A-0C23-41EA-B985-5376B7116F93}"/>
                    </a:ext>
                  </a:extLst>
                </p14:cNvPr>
                <p14:cNvContentPartPr/>
                <p14:nvPr/>
              </p14:nvContentPartPr>
              <p14:xfrm>
                <a:off x="1835372" y="6943169"/>
                <a:ext cx="347760" cy="561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4CC6DA7A-0C23-41EA-B985-5376B7116F93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817732" y="6925529"/>
                  <a:ext cx="3834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6EE68C1-2E5E-4289-85C1-400EDC491437}"/>
                    </a:ext>
                  </a:extLst>
                </p14:cNvPr>
                <p14:cNvContentPartPr/>
                <p14:nvPr/>
              </p14:nvContentPartPr>
              <p14:xfrm>
                <a:off x="2503172" y="6879809"/>
                <a:ext cx="484200" cy="1846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6EE68C1-2E5E-4289-85C1-400EDC49143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2485532" y="6862169"/>
                  <a:ext cx="5198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2C7752B-8901-42F4-857C-1A09039940A9}"/>
                    </a:ext>
                  </a:extLst>
                </p14:cNvPr>
                <p14:cNvContentPartPr/>
                <p14:nvPr/>
              </p14:nvContentPartPr>
              <p14:xfrm>
                <a:off x="2969732" y="6685769"/>
                <a:ext cx="1005120" cy="6123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2C7752B-8901-42F4-857C-1A09039940A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2952092" y="6668129"/>
                  <a:ext cx="1040760" cy="64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EDA7A8E4-1258-4AC4-9406-8A6C265464FD}"/>
                    </a:ext>
                  </a:extLst>
                </p14:cNvPr>
                <p14:cNvContentPartPr/>
                <p14:nvPr/>
              </p14:nvContentPartPr>
              <p14:xfrm>
                <a:off x="4131812" y="6730769"/>
                <a:ext cx="396720" cy="310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EDA7A8E4-1258-4AC4-9406-8A6C265464FD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4114172" y="6712769"/>
                  <a:ext cx="4323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1C85B773-94C7-438D-8717-A01F0CB1862C}"/>
                    </a:ext>
                  </a:extLst>
                </p14:cNvPr>
                <p14:cNvContentPartPr/>
                <p14:nvPr/>
              </p14:nvContentPartPr>
              <p14:xfrm>
                <a:off x="4433132" y="6641849"/>
                <a:ext cx="500040" cy="3909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1C85B773-94C7-438D-8717-A01F0CB1862C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4415492" y="6624209"/>
                  <a:ext cx="53568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7813F183-B255-48B0-9ED7-2BE92CDA4400}"/>
                    </a:ext>
                  </a:extLst>
                </p14:cNvPr>
                <p14:cNvContentPartPr/>
                <p14:nvPr/>
              </p14:nvContentPartPr>
              <p14:xfrm>
                <a:off x="4838492" y="6845969"/>
                <a:ext cx="523440" cy="1461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7813F183-B255-48B0-9ED7-2BE92CDA4400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4820852" y="6827969"/>
                  <a:ext cx="559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C160D04-0D2D-4DE8-8D03-01735E13E847}"/>
                    </a:ext>
                  </a:extLst>
                </p14:cNvPr>
                <p14:cNvContentPartPr/>
                <p14:nvPr/>
              </p14:nvContentPartPr>
              <p14:xfrm>
                <a:off x="5267252" y="6767849"/>
                <a:ext cx="5040" cy="604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C160D04-0D2D-4DE8-8D03-01735E13E847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249612" y="6750209"/>
                  <a:ext cx="406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F33C0445-F27A-455A-BBED-E47B28CD8CE5}"/>
                    </a:ext>
                  </a:extLst>
                </p14:cNvPr>
                <p14:cNvContentPartPr/>
                <p14:nvPr/>
              </p14:nvContentPartPr>
              <p14:xfrm>
                <a:off x="5263292" y="6638969"/>
                <a:ext cx="640440" cy="3895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F33C0445-F27A-455A-BBED-E47B28CD8CE5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5245652" y="6620969"/>
                  <a:ext cx="67608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1C2E0E-DF35-4678-B5BC-7780528486FF}"/>
                    </a:ext>
                  </a:extLst>
                </p14:cNvPr>
                <p14:cNvContentPartPr/>
                <p14:nvPr/>
              </p14:nvContentPartPr>
              <p14:xfrm>
                <a:off x="5860172" y="6819329"/>
                <a:ext cx="205200" cy="107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1C2E0E-DF35-4678-B5BC-7780528486FF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5842172" y="6801689"/>
                  <a:ext cx="2408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3D08411-4B0F-41AE-A769-3FF2517BF091}"/>
                    </a:ext>
                  </a:extLst>
                </p14:cNvPr>
                <p14:cNvContentPartPr/>
                <p14:nvPr/>
              </p14:nvContentPartPr>
              <p14:xfrm>
                <a:off x="5985092" y="6695129"/>
                <a:ext cx="298800" cy="2394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3D08411-4B0F-41AE-A769-3FF2517BF09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967452" y="6677489"/>
                  <a:ext cx="33444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EC50F88E-DCC7-4B5E-BE47-A2C33ADFCEC3}"/>
                    </a:ext>
                  </a:extLst>
                </p14:cNvPr>
                <p14:cNvContentPartPr/>
                <p14:nvPr/>
              </p14:nvContentPartPr>
              <p14:xfrm>
                <a:off x="3138572" y="7105529"/>
                <a:ext cx="391320" cy="4014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EC50F88E-DCC7-4B5E-BE47-A2C33ADFCEC3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3120932" y="7087529"/>
                  <a:ext cx="426960" cy="43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D042B3D-A695-4B10-842B-DDD495C8DD1B}"/>
                    </a:ext>
                  </a:extLst>
                </p14:cNvPr>
                <p14:cNvContentPartPr/>
                <p14:nvPr/>
              </p14:nvContentPartPr>
              <p14:xfrm>
                <a:off x="3769292" y="7347449"/>
                <a:ext cx="17640" cy="122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D042B3D-A695-4B10-842B-DDD495C8DD1B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751292" y="7329449"/>
                  <a:ext cx="532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E937A0A4-C366-4C3C-A1BF-CB093EF17050}"/>
                    </a:ext>
                  </a:extLst>
                </p14:cNvPr>
                <p14:cNvContentPartPr/>
                <p14:nvPr/>
              </p14:nvContentPartPr>
              <p14:xfrm>
                <a:off x="3722492" y="7191209"/>
                <a:ext cx="355320" cy="3542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937A0A4-C366-4C3C-A1BF-CB093EF17050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704852" y="7173209"/>
                  <a:ext cx="3909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CD93D4C9-5CA5-4894-B78E-A53A5724AB55}"/>
                    </a:ext>
                  </a:extLst>
                </p14:cNvPr>
                <p14:cNvContentPartPr/>
                <p14:nvPr/>
              </p14:nvContentPartPr>
              <p14:xfrm>
                <a:off x="3964412" y="7160249"/>
                <a:ext cx="741600" cy="3128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CD93D4C9-5CA5-4894-B78E-A53A5724AB55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946772" y="7142609"/>
                  <a:ext cx="77724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880C968D-7F7D-4756-BB2D-D89DD613ECAB}"/>
                    </a:ext>
                  </a:extLst>
                </p14:cNvPr>
                <p14:cNvContentPartPr/>
                <p14:nvPr/>
              </p14:nvContentPartPr>
              <p14:xfrm>
                <a:off x="4857212" y="7064489"/>
                <a:ext cx="287640" cy="4021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880C968D-7F7D-4756-BB2D-D89DD613ECAB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4839572" y="7046489"/>
                  <a:ext cx="323280" cy="4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0BB35E13-A9AD-40DA-B17F-7D338214CC97}"/>
                    </a:ext>
                  </a:extLst>
                </p14:cNvPr>
                <p14:cNvContentPartPr/>
                <p14:nvPr/>
              </p14:nvContentPartPr>
              <p14:xfrm>
                <a:off x="5049092" y="7104449"/>
                <a:ext cx="346320" cy="3499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0BB35E13-A9AD-40DA-B17F-7D338214CC97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031092" y="7086449"/>
                  <a:ext cx="38196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EED60A0C-9C21-4AC2-BF59-CDB58D3AC9A7}"/>
                    </a:ext>
                  </a:extLst>
                </p14:cNvPr>
                <p14:cNvContentPartPr/>
                <p14:nvPr/>
              </p14:nvContentPartPr>
              <p14:xfrm>
                <a:off x="5354372" y="7237649"/>
                <a:ext cx="259920" cy="1670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EED60A0C-9C21-4AC2-BF59-CDB58D3AC9A7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336732" y="7219649"/>
                  <a:ext cx="2955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1D5A0A23-EABB-4158-9267-2D8B4549D7ED}"/>
                    </a:ext>
                  </a:extLst>
                </p14:cNvPr>
                <p14:cNvContentPartPr/>
                <p14:nvPr/>
              </p14:nvContentPartPr>
              <p14:xfrm>
                <a:off x="5740292" y="7201289"/>
                <a:ext cx="169920" cy="3351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1D5A0A23-EABB-4158-9267-2D8B4549D7ED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722652" y="7183289"/>
                  <a:ext cx="20556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2F07DCB6-DA86-4E5F-AD2D-B70EEB5FEC0E}"/>
                    </a:ext>
                  </a:extLst>
                </p14:cNvPr>
                <p14:cNvContentPartPr/>
                <p14:nvPr/>
              </p14:nvContentPartPr>
              <p14:xfrm>
                <a:off x="5950532" y="7065569"/>
                <a:ext cx="393480" cy="4082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2F07DCB6-DA86-4E5F-AD2D-B70EEB5FEC0E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932892" y="7047929"/>
                  <a:ext cx="429120" cy="44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5770373-6B2F-43A4-AE8A-8E16BA618647}"/>
                    </a:ext>
                  </a:extLst>
                </p14:cNvPr>
                <p14:cNvContentPartPr/>
                <p14:nvPr/>
              </p14:nvContentPartPr>
              <p14:xfrm>
                <a:off x="6288932" y="7272929"/>
                <a:ext cx="247320" cy="1173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5770373-6B2F-43A4-AE8A-8E16BA61864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271292" y="7254929"/>
                  <a:ext cx="2829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814B8D2B-3777-4163-9AC8-F98519E6E015}"/>
                    </a:ext>
                  </a:extLst>
                </p14:cNvPr>
                <p14:cNvContentPartPr/>
                <p14:nvPr/>
              </p14:nvContentPartPr>
              <p14:xfrm>
                <a:off x="6502412" y="7215329"/>
                <a:ext cx="6120" cy="432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814B8D2B-3777-4163-9AC8-F98519E6E01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484412" y="7197689"/>
                  <a:ext cx="417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174372C0-9B5E-4EFE-AA35-32330860EA02}"/>
                    </a:ext>
                  </a:extLst>
                </p14:cNvPr>
                <p14:cNvContentPartPr/>
                <p14:nvPr/>
              </p14:nvContentPartPr>
              <p14:xfrm>
                <a:off x="6571892" y="7062329"/>
                <a:ext cx="345240" cy="3837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174372C0-9B5E-4EFE-AA35-32330860EA02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554252" y="7044329"/>
                  <a:ext cx="380880" cy="419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0672176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7EDCC7A0-D3BE-483D-ADFE-1D49FA69854F}"/>
              </a:ext>
            </a:extLst>
          </p:cNvPr>
          <p:cNvGrpSpPr/>
          <p:nvPr/>
        </p:nvGrpSpPr>
        <p:grpSpPr>
          <a:xfrm>
            <a:off x="418412" y="51329"/>
            <a:ext cx="5362200" cy="743040"/>
            <a:chOff x="418412" y="51329"/>
            <a:chExt cx="5362200" cy="74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5BC00F87-E119-4518-B63F-3E9C2A1E9575}"/>
                    </a:ext>
                  </a:extLst>
                </p14:cNvPr>
                <p14:cNvContentPartPr/>
                <p14:nvPr/>
              </p14:nvContentPartPr>
              <p14:xfrm>
                <a:off x="683372" y="96329"/>
                <a:ext cx="181080" cy="3690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5BC00F87-E119-4518-B63F-3E9C2A1E957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65372" y="78689"/>
                  <a:ext cx="21672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576227D2-E4BD-4B74-8060-732FF076680E}"/>
                    </a:ext>
                  </a:extLst>
                </p14:cNvPr>
                <p14:cNvContentPartPr/>
                <p14:nvPr/>
              </p14:nvContentPartPr>
              <p14:xfrm>
                <a:off x="700292" y="242489"/>
                <a:ext cx="213480" cy="1249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576227D2-E4BD-4B74-8060-732FF076680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82652" y="224489"/>
                  <a:ext cx="2491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172C0631-7DA9-4ABB-AF0C-B749CDEA4DD6}"/>
                    </a:ext>
                  </a:extLst>
                </p14:cNvPr>
                <p14:cNvContentPartPr/>
                <p14:nvPr/>
              </p14:nvContentPartPr>
              <p14:xfrm>
                <a:off x="860132" y="188129"/>
                <a:ext cx="14040" cy="1778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172C0631-7DA9-4ABB-AF0C-B749CDEA4DD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42132" y="170489"/>
                  <a:ext cx="4968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01AB9C0-C4B4-4D62-B9B4-434024B47ABB}"/>
                    </a:ext>
                  </a:extLst>
                </p14:cNvPr>
                <p14:cNvContentPartPr/>
                <p14:nvPr/>
              </p14:nvContentPartPr>
              <p14:xfrm>
                <a:off x="879212" y="74369"/>
                <a:ext cx="636120" cy="3582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01AB9C0-C4B4-4D62-B9B4-434024B47AB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61212" y="56369"/>
                  <a:ext cx="67176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670EA1A-CFC8-4C8E-BB33-AD21BA181D0A}"/>
                    </a:ext>
                  </a:extLst>
                </p14:cNvPr>
                <p14:cNvContentPartPr/>
                <p14:nvPr/>
              </p14:nvContentPartPr>
              <p14:xfrm>
                <a:off x="1791812" y="144929"/>
                <a:ext cx="323640" cy="3553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670EA1A-CFC8-4C8E-BB33-AD21BA181D0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774172" y="126929"/>
                  <a:ext cx="35928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200D7C8-1514-4315-8EF4-17E136012028}"/>
                    </a:ext>
                  </a:extLst>
                </p14:cNvPr>
                <p14:cNvContentPartPr/>
                <p14:nvPr/>
              </p14:nvContentPartPr>
              <p14:xfrm>
                <a:off x="2006372" y="275969"/>
                <a:ext cx="263520" cy="655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200D7C8-1514-4315-8EF4-17E13601202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988732" y="258329"/>
                  <a:ext cx="2991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2B81F6A6-2350-4F3E-82A6-71CC48625B16}"/>
                    </a:ext>
                  </a:extLst>
                </p14:cNvPr>
                <p14:cNvContentPartPr/>
                <p14:nvPr/>
              </p14:nvContentPartPr>
              <p14:xfrm>
                <a:off x="2267012" y="51329"/>
                <a:ext cx="432720" cy="4888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2B81F6A6-2350-4F3E-82A6-71CC48625B1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49012" y="33689"/>
                  <a:ext cx="4683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DE789AD8-C60A-486E-9D20-AA4DAF768A9E}"/>
                    </a:ext>
                  </a:extLst>
                </p14:cNvPr>
                <p14:cNvContentPartPr/>
                <p14:nvPr/>
              </p14:nvContentPartPr>
              <p14:xfrm>
                <a:off x="2599652" y="227729"/>
                <a:ext cx="276480" cy="1940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DE789AD8-C60A-486E-9D20-AA4DAF768A9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582012" y="209729"/>
                  <a:ext cx="31212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A1D4B979-CACE-45D1-8ADE-31F4CBAA5CE7}"/>
                    </a:ext>
                  </a:extLst>
                </p14:cNvPr>
                <p14:cNvContentPartPr/>
                <p14:nvPr/>
              </p14:nvContentPartPr>
              <p14:xfrm>
                <a:off x="3312452" y="227369"/>
                <a:ext cx="449280" cy="2538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A1D4B979-CACE-45D1-8ADE-31F4CBAA5CE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94812" y="209369"/>
                  <a:ext cx="48492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A2C3AF0-4A70-45CC-8659-AD9C9EEC0B63}"/>
                    </a:ext>
                  </a:extLst>
                </p14:cNvPr>
                <p14:cNvContentPartPr/>
                <p14:nvPr/>
              </p14:nvContentPartPr>
              <p14:xfrm>
                <a:off x="3649772" y="74369"/>
                <a:ext cx="1592280" cy="4125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A2C3AF0-4A70-45CC-8659-AD9C9EEC0B6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32132" y="56369"/>
                  <a:ext cx="162792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21E70D4-7AF1-4989-B829-A3FB5717AC16}"/>
                    </a:ext>
                  </a:extLst>
                </p14:cNvPr>
                <p14:cNvContentPartPr/>
                <p14:nvPr/>
              </p14:nvContentPartPr>
              <p14:xfrm>
                <a:off x="5209292" y="169049"/>
                <a:ext cx="28080" cy="66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21E70D4-7AF1-4989-B829-A3FB5717AC1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191652" y="151409"/>
                  <a:ext cx="63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BBF26159-FA90-4D0E-AC5F-821EB6152AB8}"/>
                    </a:ext>
                  </a:extLst>
                </p14:cNvPr>
                <p14:cNvContentPartPr/>
                <p14:nvPr/>
              </p14:nvContentPartPr>
              <p14:xfrm>
                <a:off x="5334932" y="193529"/>
                <a:ext cx="180720" cy="2239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BBF26159-FA90-4D0E-AC5F-821EB6152AB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316932" y="175529"/>
                  <a:ext cx="21636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4DE5A09-4AC1-433E-92FC-47097CE2F28D}"/>
                    </a:ext>
                  </a:extLst>
                </p14:cNvPr>
                <p14:cNvContentPartPr/>
                <p14:nvPr/>
              </p14:nvContentPartPr>
              <p14:xfrm>
                <a:off x="418412" y="531929"/>
                <a:ext cx="5362200" cy="262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4DE5A09-4AC1-433E-92FC-47097CE2F28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00772" y="514289"/>
                  <a:ext cx="5397840" cy="29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101CBB2-A47B-4F08-9607-A18F7FCB2B4D}"/>
              </a:ext>
            </a:extLst>
          </p:cNvPr>
          <p:cNvGrpSpPr/>
          <p:nvPr/>
        </p:nvGrpSpPr>
        <p:grpSpPr>
          <a:xfrm>
            <a:off x="570332" y="785369"/>
            <a:ext cx="8973360" cy="2269800"/>
            <a:chOff x="570332" y="785369"/>
            <a:chExt cx="8973360" cy="226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DBC1D559-9A20-4144-8380-4F6E7F71A6E7}"/>
                    </a:ext>
                  </a:extLst>
                </p14:cNvPr>
                <p14:cNvContentPartPr/>
                <p14:nvPr/>
              </p14:nvContentPartPr>
              <p14:xfrm>
                <a:off x="570332" y="1055729"/>
                <a:ext cx="191160" cy="317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DBC1D559-9A20-4144-8380-4F6E7F71A6E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52332" y="1038089"/>
                  <a:ext cx="22680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D388F7B-8DE1-4D82-AEB1-920800DE8769}"/>
                    </a:ext>
                  </a:extLst>
                </p14:cNvPr>
                <p14:cNvContentPartPr/>
                <p14:nvPr/>
              </p14:nvContentPartPr>
              <p14:xfrm>
                <a:off x="667532" y="1241489"/>
                <a:ext cx="63000" cy="299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D388F7B-8DE1-4D82-AEB1-920800DE876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49892" y="1223489"/>
                  <a:ext cx="9864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9D375C6-171F-41D7-8389-D7E841B821E5}"/>
                    </a:ext>
                  </a:extLst>
                </p14:cNvPr>
                <p14:cNvContentPartPr/>
                <p14:nvPr/>
              </p14:nvContentPartPr>
              <p14:xfrm>
                <a:off x="784532" y="1186769"/>
                <a:ext cx="118800" cy="1940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9D375C6-171F-41D7-8389-D7E841B821E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66532" y="1168769"/>
                  <a:ext cx="15444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FB0772E-05BA-4B4D-ACC5-41B0AD62C792}"/>
                    </a:ext>
                  </a:extLst>
                </p14:cNvPr>
                <p14:cNvContentPartPr/>
                <p14:nvPr/>
              </p14:nvContentPartPr>
              <p14:xfrm>
                <a:off x="933212" y="1264529"/>
                <a:ext cx="81000" cy="1008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FB0772E-05BA-4B4D-ACC5-41B0AD62C79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15572" y="1246889"/>
                  <a:ext cx="1166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AFA6D374-77D2-489F-80C2-62214FB4C53E}"/>
                    </a:ext>
                  </a:extLst>
                </p14:cNvPr>
                <p14:cNvContentPartPr/>
                <p14:nvPr/>
              </p14:nvContentPartPr>
              <p14:xfrm>
                <a:off x="959132" y="1143929"/>
                <a:ext cx="571320" cy="448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AFA6D374-77D2-489F-80C2-62214FB4C53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41132" y="1125929"/>
                  <a:ext cx="60696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D6CE615-9B5F-4A20-BE42-0966E67BC837}"/>
                    </a:ext>
                  </a:extLst>
                </p14:cNvPr>
                <p14:cNvContentPartPr/>
                <p14:nvPr/>
              </p14:nvContentPartPr>
              <p14:xfrm>
                <a:off x="1937252" y="1326449"/>
                <a:ext cx="6840" cy="3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D6CE615-9B5F-4A20-BE42-0966E67BC83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919252" y="1308809"/>
                  <a:ext cx="424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1CD6446-31AD-4458-BB27-F2B0C6CFDEDF}"/>
                    </a:ext>
                  </a:extLst>
                </p14:cNvPr>
                <p14:cNvContentPartPr/>
                <p14:nvPr/>
              </p14:nvContentPartPr>
              <p14:xfrm>
                <a:off x="1880372" y="1200809"/>
                <a:ext cx="774000" cy="2311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1CD6446-31AD-4458-BB27-F2B0C6CFDED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862372" y="1182809"/>
                  <a:ext cx="80964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33786B3-4549-4026-A5DB-F0B5E60A6811}"/>
                    </a:ext>
                  </a:extLst>
                </p14:cNvPr>
                <p14:cNvContentPartPr/>
                <p14:nvPr/>
              </p14:nvContentPartPr>
              <p14:xfrm>
                <a:off x="3043172" y="999209"/>
                <a:ext cx="146160" cy="3859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33786B3-4549-4026-A5DB-F0B5E60A681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025532" y="981209"/>
                  <a:ext cx="18180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457051CE-7FBD-4706-AA24-B7056ABCB383}"/>
                    </a:ext>
                  </a:extLst>
                </p14:cNvPr>
                <p14:cNvContentPartPr/>
                <p14:nvPr/>
              </p14:nvContentPartPr>
              <p14:xfrm>
                <a:off x="2999972" y="1147169"/>
                <a:ext cx="374400" cy="1641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457051CE-7FBD-4706-AA24-B7056ABCB38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981972" y="1129529"/>
                  <a:ext cx="4100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504D8994-749F-476F-9712-79543D543964}"/>
                    </a:ext>
                  </a:extLst>
                </p14:cNvPr>
                <p14:cNvContentPartPr/>
                <p14:nvPr/>
              </p14:nvContentPartPr>
              <p14:xfrm>
                <a:off x="3747692" y="1146809"/>
                <a:ext cx="258120" cy="167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504D8994-749F-476F-9712-79543D54396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730052" y="1128809"/>
                  <a:ext cx="2937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1B45CA3-8C49-45F6-A457-4D7507B523D0}"/>
                    </a:ext>
                  </a:extLst>
                </p14:cNvPr>
                <p14:cNvContentPartPr/>
                <p14:nvPr/>
              </p14:nvContentPartPr>
              <p14:xfrm>
                <a:off x="3904652" y="944129"/>
                <a:ext cx="650880" cy="380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1B45CA3-8C49-45F6-A457-4D7507B523D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887012" y="926489"/>
                  <a:ext cx="686520" cy="41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3EFA51DE-3ACD-4256-8641-332B18128567}"/>
                    </a:ext>
                  </a:extLst>
                </p14:cNvPr>
                <p14:cNvContentPartPr/>
                <p14:nvPr/>
              </p14:nvContentPartPr>
              <p14:xfrm>
                <a:off x="4494692" y="1146449"/>
                <a:ext cx="143640" cy="93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3EFA51DE-3ACD-4256-8641-332B18128567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476692" y="1128809"/>
                  <a:ext cx="179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B35CD051-7DD0-4779-8DB2-E3ADF3CF9FC4}"/>
                    </a:ext>
                  </a:extLst>
                </p14:cNvPr>
                <p14:cNvContentPartPr/>
                <p14:nvPr/>
              </p14:nvContentPartPr>
              <p14:xfrm>
                <a:off x="4680092" y="1001369"/>
                <a:ext cx="617400" cy="327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B35CD051-7DD0-4779-8DB2-E3ADF3CF9FC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662452" y="983369"/>
                  <a:ext cx="65304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A3CB87D-902A-4E14-B18B-7231877964F1}"/>
                    </a:ext>
                  </a:extLst>
                </p14:cNvPr>
                <p14:cNvContentPartPr/>
                <p14:nvPr/>
              </p14:nvContentPartPr>
              <p14:xfrm>
                <a:off x="5683052" y="850889"/>
                <a:ext cx="1929600" cy="5097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A3CB87D-902A-4E14-B18B-7231877964F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665052" y="833249"/>
                  <a:ext cx="1965240" cy="54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EE39202-30C8-4601-AC07-829A1BF104F5}"/>
                    </a:ext>
                  </a:extLst>
                </p14:cNvPr>
                <p14:cNvContentPartPr/>
                <p14:nvPr/>
              </p14:nvContentPartPr>
              <p14:xfrm>
                <a:off x="7830812" y="785369"/>
                <a:ext cx="1141560" cy="5853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EE39202-30C8-4601-AC07-829A1BF104F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813172" y="767369"/>
                  <a:ext cx="1177200" cy="62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8907B57-68B4-4A33-81F4-25D5C35A5BD6}"/>
                    </a:ext>
                  </a:extLst>
                </p14:cNvPr>
                <p14:cNvContentPartPr/>
                <p14:nvPr/>
              </p14:nvContentPartPr>
              <p14:xfrm>
                <a:off x="1850852" y="1950329"/>
                <a:ext cx="239040" cy="4572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8907B57-68B4-4A33-81F4-25D5C35A5BD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32852" y="1932689"/>
                  <a:ext cx="27468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CCB735D-BBA9-4727-8E77-D23C12D566EC}"/>
                    </a:ext>
                  </a:extLst>
                </p14:cNvPr>
                <p14:cNvContentPartPr/>
                <p14:nvPr/>
              </p14:nvContentPartPr>
              <p14:xfrm>
                <a:off x="2160092" y="1708049"/>
                <a:ext cx="124920" cy="2048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CCB735D-BBA9-4727-8E77-D23C12D566E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142452" y="1690409"/>
                  <a:ext cx="16056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EA2EE03-9A50-4B27-82A9-2401C52B4E27}"/>
                    </a:ext>
                  </a:extLst>
                </p14:cNvPr>
                <p14:cNvContentPartPr/>
                <p14:nvPr/>
              </p14:nvContentPartPr>
              <p14:xfrm>
                <a:off x="2114732" y="1808489"/>
                <a:ext cx="241920" cy="576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EA2EE03-9A50-4B27-82A9-2401C52B4E2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096732" y="1790489"/>
                  <a:ext cx="2775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1E1B951D-BF27-4131-A184-763A3DF5953B}"/>
                    </a:ext>
                  </a:extLst>
                </p14:cNvPr>
                <p14:cNvContentPartPr/>
                <p14:nvPr/>
              </p14:nvContentPartPr>
              <p14:xfrm>
                <a:off x="2696132" y="2016209"/>
                <a:ext cx="214920" cy="417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1E1B951D-BF27-4131-A184-763A3DF5953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678492" y="1998569"/>
                  <a:ext cx="2505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B0257E39-2E2C-459E-99A6-AEF0B7051208}"/>
                    </a:ext>
                  </a:extLst>
                </p14:cNvPr>
                <p14:cNvContentPartPr/>
                <p14:nvPr/>
              </p14:nvContentPartPr>
              <p14:xfrm>
                <a:off x="2728532" y="2190449"/>
                <a:ext cx="185040" cy="493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B0257E39-2E2C-459E-99A6-AEF0B705120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10532" y="2172809"/>
                  <a:ext cx="2206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7D230571-F21B-4F91-9293-997FECF29AEB}"/>
                    </a:ext>
                  </a:extLst>
                </p14:cNvPr>
                <p14:cNvContentPartPr/>
                <p14:nvPr/>
              </p14:nvContentPartPr>
              <p14:xfrm>
                <a:off x="3458612" y="1897049"/>
                <a:ext cx="221400" cy="3452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7D230571-F21B-4F91-9293-997FECF29AE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440612" y="1879049"/>
                  <a:ext cx="25704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51E538A-B7C6-49CD-BDE7-D7D8FE47C1BE}"/>
                    </a:ext>
                  </a:extLst>
                </p14:cNvPr>
                <p14:cNvContentPartPr/>
                <p14:nvPr/>
              </p14:nvContentPartPr>
              <p14:xfrm>
                <a:off x="4024172" y="2034209"/>
                <a:ext cx="256320" cy="367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51E538A-B7C6-49CD-BDE7-D7D8FE47C1B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006172" y="2016209"/>
                  <a:ext cx="2919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EE69532-8D43-44DE-94D7-DEC0137BB3EF}"/>
                    </a:ext>
                  </a:extLst>
                </p14:cNvPr>
                <p14:cNvContentPartPr/>
                <p14:nvPr/>
              </p14:nvContentPartPr>
              <p14:xfrm>
                <a:off x="4135052" y="1965449"/>
                <a:ext cx="37440" cy="2800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EE69532-8D43-44DE-94D7-DEC0137BB3EF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117052" y="1947809"/>
                  <a:ext cx="730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BE7A525C-721D-4F73-8510-D3187B805D4B}"/>
                    </a:ext>
                  </a:extLst>
                </p14:cNvPr>
                <p14:cNvContentPartPr/>
                <p14:nvPr/>
              </p14:nvContentPartPr>
              <p14:xfrm>
                <a:off x="4478132" y="1749809"/>
                <a:ext cx="104760" cy="3657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BE7A525C-721D-4F73-8510-D3187B805D4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460132" y="1732169"/>
                  <a:ext cx="14040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BEFA3A67-5FE1-4850-BB1B-554DFDA3D95C}"/>
                    </a:ext>
                  </a:extLst>
                </p14:cNvPr>
                <p14:cNvContentPartPr/>
                <p14:nvPr/>
              </p14:nvContentPartPr>
              <p14:xfrm>
                <a:off x="4688012" y="1913609"/>
                <a:ext cx="158040" cy="1382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BEFA3A67-5FE1-4850-BB1B-554DFDA3D95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670372" y="1895969"/>
                  <a:ext cx="193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73FB45B-F158-4072-8F43-DA41A05724FE}"/>
                    </a:ext>
                  </a:extLst>
                </p14:cNvPr>
                <p14:cNvContentPartPr/>
                <p14:nvPr/>
              </p14:nvContentPartPr>
              <p14:xfrm>
                <a:off x="4920572" y="1513649"/>
                <a:ext cx="1163520" cy="7052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73FB45B-F158-4072-8F43-DA41A05724F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902932" y="1496009"/>
                  <a:ext cx="1199160" cy="74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2F73A6E5-DF08-4195-8B53-17E37E7D98DA}"/>
                    </a:ext>
                  </a:extLst>
                </p14:cNvPr>
                <p14:cNvContentPartPr/>
                <p14:nvPr/>
              </p14:nvContentPartPr>
              <p14:xfrm>
                <a:off x="5281292" y="1692569"/>
                <a:ext cx="53640" cy="2347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2F73A6E5-DF08-4195-8B53-17E37E7D98D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263292" y="1674929"/>
                  <a:ext cx="892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FD14DF40-B87C-4721-B235-41953580FA72}"/>
                    </a:ext>
                  </a:extLst>
                </p14:cNvPr>
                <p14:cNvContentPartPr/>
                <p14:nvPr/>
              </p14:nvContentPartPr>
              <p14:xfrm>
                <a:off x="5437172" y="1788689"/>
                <a:ext cx="165960" cy="108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FD14DF40-B87C-4721-B235-41953580FA7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419172" y="1770689"/>
                  <a:ext cx="2016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1EC5A92-43C1-4D55-B7DB-1B8ADD18B43E}"/>
                    </a:ext>
                  </a:extLst>
                </p14:cNvPr>
                <p14:cNvContentPartPr/>
                <p14:nvPr/>
              </p14:nvContentPartPr>
              <p14:xfrm>
                <a:off x="5697452" y="1682489"/>
                <a:ext cx="48960" cy="2368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1EC5A92-43C1-4D55-B7DB-1B8ADD18B43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679452" y="1664849"/>
                  <a:ext cx="8460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F23A3566-AB3D-496E-86D1-C5362579A304}"/>
                    </a:ext>
                  </a:extLst>
                </p14:cNvPr>
                <p14:cNvContentPartPr/>
                <p14:nvPr/>
              </p14:nvContentPartPr>
              <p14:xfrm>
                <a:off x="5727332" y="1649729"/>
                <a:ext cx="149760" cy="1429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F23A3566-AB3D-496E-86D1-C5362579A30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709692" y="1632089"/>
                  <a:ext cx="1854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875CAE4-695B-4E3E-BAA7-98CB3C36D6FC}"/>
                    </a:ext>
                  </a:extLst>
                </p14:cNvPr>
                <p14:cNvContentPartPr/>
                <p14:nvPr/>
              </p14:nvContentPartPr>
              <p14:xfrm>
                <a:off x="5205332" y="1984889"/>
                <a:ext cx="741600" cy="1332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875CAE4-695B-4E3E-BAA7-98CB3C36D6F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187692" y="1967249"/>
                  <a:ext cx="777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E34DA87-73EE-4562-9214-767172EAAD9C}"/>
                    </a:ext>
                  </a:extLst>
                </p14:cNvPr>
                <p14:cNvContentPartPr/>
                <p14:nvPr/>
              </p14:nvContentPartPr>
              <p14:xfrm>
                <a:off x="5190212" y="2174609"/>
                <a:ext cx="59400" cy="2538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E34DA87-73EE-4562-9214-767172EAAD9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5172212" y="2156969"/>
                  <a:ext cx="950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53A69F75-9CE5-4570-90E3-857BC60BEBEC}"/>
                    </a:ext>
                  </a:extLst>
                </p14:cNvPr>
                <p14:cNvContentPartPr/>
                <p14:nvPr/>
              </p14:nvContentPartPr>
              <p14:xfrm>
                <a:off x="5421332" y="2231489"/>
                <a:ext cx="218880" cy="82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53A69F75-9CE5-4570-90E3-857BC60BEBE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403332" y="2213489"/>
                  <a:ext cx="2545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A7799BF-C9BF-4A6D-BA60-B8BD8B9ACB5A}"/>
                    </a:ext>
                  </a:extLst>
                </p14:cNvPr>
                <p14:cNvContentPartPr/>
                <p14:nvPr/>
              </p14:nvContentPartPr>
              <p14:xfrm>
                <a:off x="5441132" y="2164169"/>
                <a:ext cx="39960" cy="2926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A7799BF-C9BF-4A6D-BA60-B8BD8B9ACB5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423132" y="2146169"/>
                  <a:ext cx="7560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6DD6B5FB-A7C8-44A1-B3B0-AF45B6EBC591}"/>
                    </a:ext>
                  </a:extLst>
                </p14:cNvPr>
                <p14:cNvContentPartPr/>
                <p14:nvPr/>
              </p14:nvContentPartPr>
              <p14:xfrm>
                <a:off x="5636972" y="2144009"/>
                <a:ext cx="53640" cy="308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6DD6B5FB-A7C8-44A1-B3B0-AF45B6EBC59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619332" y="2126009"/>
                  <a:ext cx="8928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28C69D25-0C94-474C-80E7-4E2D55D488B3}"/>
                    </a:ext>
                  </a:extLst>
                </p14:cNvPr>
                <p14:cNvContentPartPr/>
                <p14:nvPr/>
              </p14:nvContentPartPr>
              <p14:xfrm>
                <a:off x="5719412" y="2075609"/>
                <a:ext cx="135720" cy="1602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28C69D25-0C94-474C-80E7-4E2D55D488B3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701772" y="2057609"/>
                  <a:ext cx="1713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2F8C6C00-A91C-4B0F-8E4A-C8C60BF5B254}"/>
                    </a:ext>
                  </a:extLst>
                </p14:cNvPr>
                <p14:cNvContentPartPr/>
                <p14:nvPr/>
              </p14:nvContentPartPr>
              <p14:xfrm>
                <a:off x="4874132" y="1941689"/>
                <a:ext cx="204120" cy="5792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2F8C6C00-A91C-4B0F-8E4A-C8C60BF5B25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856132" y="1924049"/>
                  <a:ext cx="239760" cy="61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E79566A-F772-477F-98DB-5DC7C0ECEC26}"/>
                    </a:ext>
                  </a:extLst>
                </p14:cNvPr>
                <p14:cNvContentPartPr/>
                <p14:nvPr/>
              </p14:nvContentPartPr>
              <p14:xfrm>
                <a:off x="6238172" y="1818209"/>
                <a:ext cx="162000" cy="432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E79566A-F772-477F-98DB-5DC7C0ECEC26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220532" y="1800569"/>
                  <a:ext cx="1976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7DD3DED-DBDD-476D-94A3-7171D296DF92}"/>
                    </a:ext>
                  </a:extLst>
                </p14:cNvPr>
                <p14:cNvContentPartPr/>
                <p14:nvPr/>
              </p14:nvContentPartPr>
              <p14:xfrm>
                <a:off x="6229172" y="1974089"/>
                <a:ext cx="172080" cy="694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7DD3DED-DBDD-476D-94A3-7171D296DF9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211172" y="1956089"/>
                  <a:ext cx="2077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9AAC5AE-5D90-4634-9DE5-C3DDAF7251D6}"/>
                    </a:ext>
                  </a:extLst>
                </p14:cNvPr>
                <p14:cNvContentPartPr/>
                <p14:nvPr/>
              </p14:nvContentPartPr>
              <p14:xfrm>
                <a:off x="6600332" y="1712729"/>
                <a:ext cx="250200" cy="4874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9AAC5AE-5D90-4634-9DE5-C3DDAF7251D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582332" y="1694729"/>
                  <a:ext cx="285840" cy="5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B06B4994-018D-4733-B6BE-0B38A0966DC2}"/>
                    </a:ext>
                  </a:extLst>
                </p14:cNvPr>
                <p14:cNvContentPartPr/>
                <p14:nvPr/>
              </p14:nvContentPartPr>
              <p14:xfrm>
                <a:off x="7087772" y="1884809"/>
                <a:ext cx="138240" cy="255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B06B4994-018D-4733-B6BE-0B38A0966DC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069772" y="1867169"/>
                  <a:ext cx="1738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3B61FF0-5951-49A5-84BE-DF57264FC349}"/>
                    </a:ext>
                  </a:extLst>
                </p14:cNvPr>
                <p14:cNvContentPartPr/>
                <p14:nvPr/>
              </p14:nvContentPartPr>
              <p14:xfrm>
                <a:off x="7490252" y="1595729"/>
                <a:ext cx="110520" cy="3844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3B61FF0-5951-49A5-84BE-DF57264FC34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472612" y="1577729"/>
                  <a:ext cx="14616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312E7A81-1A75-4755-89A9-8D626D545629}"/>
                    </a:ext>
                  </a:extLst>
                </p14:cNvPr>
                <p14:cNvContentPartPr/>
                <p14:nvPr/>
              </p14:nvContentPartPr>
              <p14:xfrm>
                <a:off x="7483052" y="1760969"/>
                <a:ext cx="329040" cy="918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312E7A81-1A75-4755-89A9-8D626D54562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465052" y="1743329"/>
                  <a:ext cx="364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462FEFE-7D68-4289-B344-03B781538446}"/>
                    </a:ext>
                  </a:extLst>
                </p14:cNvPr>
                <p14:cNvContentPartPr/>
                <p14:nvPr/>
              </p14:nvContentPartPr>
              <p14:xfrm>
                <a:off x="7444172" y="1570889"/>
                <a:ext cx="198720" cy="5065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462FEFE-7D68-4289-B344-03B78153844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426532" y="1553249"/>
                  <a:ext cx="234360" cy="54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3E72E711-6A4D-4051-AE23-06E61AF1E763}"/>
                    </a:ext>
                  </a:extLst>
                </p14:cNvPr>
                <p14:cNvContentPartPr/>
                <p14:nvPr/>
              </p14:nvContentPartPr>
              <p14:xfrm>
                <a:off x="7456052" y="1738289"/>
                <a:ext cx="366120" cy="1335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3E72E711-6A4D-4051-AE23-06E61AF1E763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438052" y="1720649"/>
                  <a:ext cx="4017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7AC6746-76D8-4F76-B3CA-321E59CD2E04}"/>
                    </a:ext>
                  </a:extLst>
                </p14:cNvPr>
                <p14:cNvContentPartPr/>
                <p14:nvPr/>
              </p14:nvContentPartPr>
              <p14:xfrm>
                <a:off x="7738652" y="1817489"/>
                <a:ext cx="373680" cy="1425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7AC6746-76D8-4F76-B3CA-321E59CD2E0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721012" y="1799849"/>
                  <a:ext cx="4093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D9C4B292-42DE-4346-BD94-CBDD7AD06703}"/>
                    </a:ext>
                  </a:extLst>
                </p14:cNvPr>
                <p14:cNvContentPartPr/>
                <p14:nvPr/>
              </p14:nvContentPartPr>
              <p14:xfrm>
                <a:off x="8068412" y="1579529"/>
                <a:ext cx="216720" cy="6768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D9C4B292-42DE-4346-BD94-CBDD7AD0670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050412" y="1561529"/>
                  <a:ext cx="2523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15644571-0D12-42E4-A9CE-F1D9EAF22088}"/>
                    </a:ext>
                  </a:extLst>
                </p14:cNvPr>
                <p14:cNvContentPartPr/>
                <p14:nvPr/>
              </p14:nvContentPartPr>
              <p14:xfrm>
                <a:off x="8363972" y="1415729"/>
                <a:ext cx="18000" cy="2181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15644571-0D12-42E4-A9CE-F1D9EAF2208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346332" y="1397729"/>
                  <a:ext cx="5364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21FDA36-1C1E-4D3E-A53F-405F6C12DC4E}"/>
                    </a:ext>
                  </a:extLst>
                </p14:cNvPr>
                <p14:cNvContentPartPr/>
                <p14:nvPr/>
              </p14:nvContentPartPr>
              <p14:xfrm>
                <a:off x="8335172" y="1687529"/>
                <a:ext cx="138960" cy="4708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21FDA36-1C1E-4D3E-A53F-405F6C12DC4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317172" y="1669889"/>
                  <a:ext cx="17460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49B1A248-A849-4C96-AE78-67A62BA21CB0}"/>
                    </a:ext>
                  </a:extLst>
                </p14:cNvPr>
                <p14:cNvContentPartPr/>
                <p14:nvPr/>
              </p14:nvContentPartPr>
              <p14:xfrm>
                <a:off x="8437412" y="1662329"/>
                <a:ext cx="199080" cy="2584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49B1A248-A849-4C96-AE78-67A62BA21CB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419412" y="1644689"/>
                  <a:ext cx="2347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44CF89C-0843-425E-9EA7-3C107FD8ECB1}"/>
                    </a:ext>
                  </a:extLst>
                </p14:cNvPr>
                <p14:cNvContentPartPr/>
                <p14:nvPr/>
              </p14:nvContentPartPr>
              <p14:xfrm>
                <a:off x="583652" y="2783009"/>
                <a:ext cx="37440" cy="2721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44CF89C-0843-425E-9EA7-3C107FD8ECB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65652" y="2765369"/>
                  <a:ext cx="7308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A3517B80-3922-4CB1-80B3-4E6AC27B6D55}"/>
                    </a:ext>
                  </a:extLst>
                </p14:cNvPr>
                <p14:cNvContentPartPr/>
                <p14:nvPr/>
              </p14:nvContentPartPr>
              <p14:xfrm>
                <a:off x="620012" y="2558369"/>
                <a:ext cx="198000" cy="2455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A3517B80-3922-4CB1-80B3-4E6AC27B6D5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02012" y="2540369"/>
                  <a:ext cx="2336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905D814-219D-4092-A0CE-E1F3F02F5CD2}"/>
                    </a:ext>
                  </a:extLst>
                </p14:cNvPr>
                <p14:cNvContentPartPr/>
                <p14:nvPr/>
              </p14:nvContentPartPr>
              <p14:xfrm>
                <a:off x="1046972" y="2693369"/>
                <a:ext cx="177840" cy="338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905D814-219D-4092-A0CE-E1F3F02F5CD2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028972" y="2675729"/>
                  <a:ext cx="2134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EBAA4D0D-7B91-4900-9EEC-5CF02933AF8C}"/>
                    </a:ext>
                  </a:extLst>
                </p14:cNvPr>
                <p14:cNvContentPartPr/>
                <p14:nvPr/>
              </p14:nvContentPartPr>
              <p14:xfrm>
                <a:off x="1028252" y="2841329"/>
                <a:ext cx="136440" cy="320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EBAA4D0D-7B91-4900-9EEC-5CF02933AF8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010612" y="2823329"/>
                  <a:ext cx="1720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BE0C3BAA-2DC1-441E-AEDB-14456091637A}"/>
                    </a:ext>
                  </a:extLst>
                </p14:cNvPr>
                <p14:cNvContentPartPr/>
                <p14:nvPr/>
              </p14:nvContentPartPr>
              <p14:xfrm>
                <a:off x="1552772" y="2574209"/>
                <a:ext cx="882000" cy="3988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BE0C3BAA-2DC1-441E-AEDB-14456091637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534772" y="2556569"/>
                  <a:ext cx="91764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BB0F238-309F-4017-A3C5-38F8D05659EB}"/>
                    </a:ext>
                  </a:extLst>
                </p14:cNvPr>
                <p14:cNvContentPartPr/>
                <p14:nvPr/>
              </p14:nvContentPartPr>
              <p14:xfrm>
                <a:off x="2321372" y="2721089"/>
                <a:ext cx="358200" cy="1400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BB0F238-309F-4017-A3C5-38F8D05659E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303372" y="2703089"/>
                  <a:ext cx="393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D197682-6287-4B8C-9290-B552CB628056}"/>
                    </a:ext>
                  </a:extLst>
                </p14:cNvPr>
                <p14:cNvContentPartPr/>
                <p14:nvPr/>
              </p14:nvContentPartPr>
              <p14:xfrm>
                <a:off x="2539892" y="2628569"/>
                <a:ext cx="504000" cy="26640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D197682-6287-4B8C-9290-B552CB62805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521892" y="2610929"/>
                  <a:ext cx="53964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ABCF68E-6621-4911-9D8E-000573C478D8}"/>
                    </a:ext>
                  </a:extLst>
                </p14:cNvPr>
                <p14:cNvContentPartPr/>
                <p14:nvPr/>
              </p14:nvContentPartPr>
              <p14:xfrm>
                <a:off x="3493532" y="2462969"/>
                <a:ext cx="975240" cy="3502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ABCF68E-6621-4911-9D8E-000573C478D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475532" y="2444969"/>
                  <a:ext cx="101088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96941136-5100-4671-B665-7DFD2F5F4E80}"/>
                    </a:ext>
                  </a:extLst>
                </p14:cNvPr>
                <p14:cNvContentPartPr/>
                <p14:nvPr/>
              </p14:nvContentPartPr>
              <p14:xfrm>
                <a:off x="4371212" y="2577809"/>
                <a:ext cx="25920" cy="867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96941136-5100-4671-B665-7DFD2F5F4E8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353212" y="2560169"/>
                  <a:ext cx="615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4D465940-3220-4167-8419-3BC31697EFE3}"/>
                    </a:ext>
                  </a:extLst>
                </p14:cNvPr>
                <p14:cNvContentPartPr/>
                <p14:nvPr/>
              </p14:nvContentPartPr>
              <p14:xfrm>
                <a:off x="4357172" y="2480969"/>
                <a:ext cx="196920" cy="4219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4D465940-3220-4167-8419-3BC31697EFE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339532" y="2462969"/>
                  <a:ext cx="23256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9F77B487-226E-4A3F-8798-00399C54269A}"/>
                    </a:ext>
                  </a:extLst>
                </p14:cNvPr>
                <p14:cNvContentPartPr/>
                <p14:nvPr/>
              </p14:nvContentPartPr>
              <p14:xfrm>
                <a:off x="4517732" y="2675369"/>
                <a:ext cx="352800" cy="3384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9F77B487-226E-4A3F-8798-00399C54269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499732" y="2657369"/>
                  <a:ext cx="38844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9CCBFB5-FB73-4A83-A1B0-4FD3F646E83E}"/>
                    </a:ext>
                  </a:extLst>
                </p14:cNvPr>
                <p14:cNvContentPartPr/>
                <p14:nvPr/>
              </p14:nvContentPartPr>
              <p14:xfrm>
                <a:off x="5342132" y="2457209"/>
                <a:ext cx="517680" cy="39780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9CCBFB5-FB73-4A83-A1B0-4FD3F646E83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324492" y="2439569"/>
                  <a:ext cx="553320" cy="43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0EE2BF7-EA85-4E3E-8F37-DCC320854CDE}"/>
                    </a:ext>
                  </a:extLst>
                </p14:cNvPr>
                <p14:cNvContentPartPr/>
                <p14:nvPr/>
              </p14:nvContentPartPr>
              <p14:xfrm>
                <a:off x="5763692" y="2616329"/>
                <a:ext cx="214200" cy="6300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0EE2BF7-EA85-4E3E-8F37-DCC320854CD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746052" y="2598329"/>
                  <a:ext cx="2498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BC5E8EB6-8F5F-4C91-9AD9-F03B69A3C4BB}"/>
                    </a:ext>
                  </a:extLst>
                </p14:cNvPr>
                <p14:cNvContentPartPr/>
                <p14:nvPr/>
              </p14:nvContentPartPr>
              <p14:xfrm>
                <a:off x="5950532" y="2589329"/>
                <a:ext cx="559440" cy="1825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BC5E8EB6-8F5F-4C91-9AD9-F03B69A3C4B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932532" y="2571329"/>
                  <a:ext cx="5950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3FC4431E-0ED1-4A46-B71D-B708572428C9}"/>
                    </a:ext>
                  </a:extLst>
                </p14:cNvPr>
                <p14:cNvContentPartPr/>
                <p14:nvPr/>
              </p14:nvContentPartPr>
              <p14:xfrm>
                <a:off x="6512132" y="2561969"/>
                <a:ext cx="342000" cy="1800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3FC4431E-0ED1-4A46-B71D-B708572428C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494492" y="2544329"/>
                  <a:ext cx="37764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E7FA18A5-44B2-4D09-8872-8F5F1DE67695}"/>
                    </a:ext>
                  </a:extLst>
                </p14:cNvPr>
                <p14:cNvContentPartPr/>
                <p14:nvPr/>
              </p14:nvContentPartPr>
              <p14:xfrm>
                <a:off x="7243292" y="2363249"/>
                <a:ext cx="138960" cy="3729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E7FA18A5-44B2-4D09-8872-8F5F1DE67695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225652" y="2345609"/>
                  <a:ext cx="17460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632D8515-136B-4248-B5D7-3655C98EF8E0}"/>
                    </a:ext>
                  </a:extLst>
                </p14:cNvPr>
                <p14:cNvContentPartPr/>
                <p14:nvPr/>
              </p14:nvContentPartPr>
              <p14:xfrm>
                <a:off x="7218812" y="2482049"/>
                <a:ext cx="666720" cy="183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632D8515-136B-4248-B5D7-3655C98EF8E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200812" y="2464049"/>
                  <a:ext cx="7023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7B44E57-D52B-4CFB-978D-34FA61AF8BB2}"/>
                    </a:ext>
                  </a:extLst>
                </p14:cNvPr>
                <p14:cNvContentPartPr/>
                <p14:nvPr/>
              </p14:nvContentPartPr>
              <p14:xfrm>
                <a:off x="8053652" y="2288369"/>
                <a:ext cx="1490040" cy="5677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7B44E57-D52B-4CFB-978D-34FA61AF8BB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036012" y="2270729"/>
                  <a:ext cx="1525680" cy="60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A5D494B8-52B5-4B4D-A30E-982D008F7FC7}"/>
              </a:ext>
            </a:extLst>
          </p:cNvPr>
          <p:cNvGrpSpPr/>
          <p:nvPr/>
        </p:nvGrpSpPr>
        <p:grpSpPr>
          <a:xfrm>
            <a:off x="8684732" y="2712449"/>
            <a:ext cx="1143000" cy="357840"/>
            <a:chOff x="8684732" y="2712449"/>
            <a:chExt cx="1143000" cy="35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FB9174A0-E595-4524-8D1D-F42E088A0635}"/>
                    </a:ext>
                  </a:extLst>
                </p14:cNvPr>
                <p14:cNvContentPartPr/>
                <p14:nvPr/>
              </p14:nvContentPartPr>
              <p14:xfrm>
                <a:off x="8684732" y="2712449"/>
                <a:ext cx="980280" cy="3578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FB9174A0-E595-4524-8D1D-F42E088A063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667092" y="2694809"/>
                  <a:ext cx="101592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B65C15E-7D2A-40F8-BBA2-6C0F55769CA2}"/>
                    </a:ext>
                  </a:extLst>
                </p14:cNvPr>
                <p14:cNvContentPartPr/>
                <p14:nvPr/>
              </p14:nvContentPartPr>
              <p14:xfrm>
                <a:off x="9787052" y="2865089"/>
                <a:ext cx="40680" cy="352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B65C15E-7D2A-40F8-BBA2-6C0F55769CA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769052" y="2847089"/>
                  <a:ext cx="76320" cy="7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F5C193E-25F6-45EF-9D41-8B70A3303FA6}"/>
              </a:ext>
            </a:extLst>
          </p:cNvPr>
          <p:cNvGrpSpPr/>
          <p:nvPr/>
        </p:nvGrpSpPr>
        <p:grpSpPr>
          <a:xfrm>
            <a:off x="384932" y="3054449"/>
            <a:ext cx="9486000" cy="2729520"/>
            <a:chOff x="384932" y="3054449"/>
            <a:chExt cx="9486000" cy="272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17A3F333-8703-404F-BCE2-74E769724908}"/>
                    </a:ext>
                  </a:extLst>
                </p14:cNvPr>
                <p14:cNvContentPartPr/>
                <p14:nvPr/>
              </p14:nvContentPartPr>
              <p14:xfrm>
                <a:off x="384932" y="3388889"/>
                <a:ext cx="210600" cy="4338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17A3F333-8703-404F-BCE2-74E769724908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66932" y="3371249"/>
                  <a:ext cx="246240" cy="46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542841B5-B38E-4852-A4E5-75C2B5D1523E}"/>
                    </a:ext>
                  </a:extLst>
                </p14:cNvPr>
                <p14:cNvContentPartPr/>
                <p14:nvPr/>
              </p14:nvContentPartPr>
              <p14:xfrm>
                <a:off x="408692" y="3546929"/>
                <a:ext cx="500040" cy="1504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542841B5-B38E-4852-A4E5-75C2B5D1523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90692" y="3529289"/>
                  <a:ext cx="5356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A8A8191D-658B-4335-B70B-6A6D4A90598D}"/>
                    </a:ext>
                  </a:extLst>
                </p14:cNvPr>
                <p14:cNvContentPartPr/>
                <p14:nvPr/>
              </p14:nvContentPartPr>
              <p14:xfrm>
                <a:off x="1097012" y="3381329"/>
                <a:ext cx="313200" cy="3438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A8A8191D-658B-4335-B70B-6A6D4A90598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79012" y="3363689"/>
                  <a:ext cx="34884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4278DEB8-86D6-4006-9C1D-026258D405C6}"/>
                    </a:ext>
                  </a:extLst>
                </p14:cNvPr>
                <p14:cNvContentPartPr/>
                <p14:nvPr/>
              </p14:nvContentPartPr>
              <p14:xfrm>
                <a:off x="1421012" y="3507689"/>
                <a:ext cx="43200" cy="378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4278DEB8-86D6-4006-9C1D-026258D405C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403372" y="3490049"/>
                  <a:ext cx="788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F9C3883-8AA4-4D5E-AE68-A0FF75AF879A}"/>
                    </a:ext>
                  </a:extLst>
                </p14:cNvPr>
                <p14:cNvContentPartPr/>
                <p14:nvPr/>
              </p14:nvContentPartPr>
              <p14:xfrm>
                <a:off x="1525772" y="3297089"/>
                <a:ext cx="692640" cy="5490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F9C3883-8AA4-4D5E-AE68-A0FF75AF879A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508132" y="3279449"/>
                  <a:ext cx="728280" cy="58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5A7715F0-FF34-4426-B863-8D3B0F09E80F}"/>
                    </a:ext>
                  </a:extLst>
                </p14:cNvPr>
                <p14:cNvContentPartPr/>
                <p14:nvPr/>
              </p14:nvContentPartPr>
              <p14:xfrm>
                <a:off x="2308772" y="3253889"/>
                <a:ext cx="1039680" cy="3888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5A7715F0-FF34-4426-B863-8D3B0F09E80F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290772" y="3235889"/>
                  <a:ext cx="107532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8404D3CE-F31C-43A1-8A92-B31E1228A40B}"/>
                    </a:ext>
                  </a:extLst>
                </p14:cNvPr>
                <p14:cNvContentPartPr/>
                <p14:nvPr/>
              </p14:nvContentPartPr>
              <p14:xfrm>
                <a:off x="3277892" y="3451529"/>
                <a:ext cx="238320" cy="1162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8404D3CE-F31C-43A1-8A92-B31E1228A40B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259892" y="3433529"/>
                  <a:ext cx="273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19C940C-916B-4D65-AA0D-9EB4B913CDE6}"/>
                    </a:ext>
                  </a:extLst>
                </p14:cNvPr>
                <p14:cNvContentPartPr/>
                <p14:nvPr/>
              </p14:nvContentPartPr>
              <p14:xfrm>
                <a:off x="3450332" y="3349289"/>
                <a:ext cx="500400" cy="2264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19C940C-916B-4D65-AA0D-9EB4B913CDE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432332" y="3331649"/>
                  <a:ext cx="53604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B4D72D8C-FF02-454B-A396-99BDA9D6C51E}"/>
                    </a:ext>
                  </a:extLst>
                </p14:cNvPr>
                <p14:cNvContentPartPr/>
                <p14:nvPr/>
              </p14:nvContentPartPr>
              <p14:xfrm>
                <a:off x="3897452" y="3217169"/>
                <a:ext cx="434160" cy="3772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B4D72D8C-FF02-454B-A396-99BDA9D6C51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879812" y="3199169"/>
                  <a:ext cx="46980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F1794535-84DB-49F6-AEFF-455BEDFCC8AF}"/>
                    </a:ext>
                  </a:extLst>
                </p14:cNvPr>
                <p14:cNvContentPartPr/>
                <p14:nvPr/>
              </p14:nvContentPartPr>
              <p14:xfrm>
                <a:off x="4261412" y="3370889"/>
                <a:ext cx="237960" cy="1357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F1794535-84DB-49F6-AEFF-455BEDFCC8A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243772" y="3352889"/>
                  <a:ext cx="2736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046EB52B-AFB3-4CD5-9D19-7039923398C0}"/>
                    </a:ext>
                  </a:extLst>
                </p14:cNvPr>
                <p14:cNvContentPartPr/>
                <p14:nvPr/>
              </p14:nvContentPartPr>
              <p14:xfrm>
                <a:off x="4465532" y="3303209"/>
                <a:ext cx="158040" cy="22536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046EB52B-AFB3-4CD5-9D19-7039923398C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447892" y="3285209"/>
                  <a:ext cx="19368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AAFB0A80-A422-4D7F-A369-07BF0D7B4398}"/>
                    </a:ext>
                  </a:extLst>
                </p14:cNvPr>
                <p14:cNvContentPartPr/>
                <p14:nvPr/>
              </p14:nvContentPartPr>
              <p14:xfrm>
                <a:off x="4947572" y="3054449"/>
                <a:ext cx="874080" cy="6703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AAFB0A80-A422-4D7F-A369-07BF0D7B4398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929932" y="3036449"/>
                  <a:ext cx="909720" cy="70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22D34E90-0512-4392-A1EB-5624B1D9FE35}"/>
                    </a:ext>
                  </a:extLst>
                </p14:cNvPr>
                <p14:cNvContentPartPr/>
                <p14:nvPr/>
              </p14:nvContentPartPr>
              <p14:xfrm>
                <a:off x="5737412" y="3269369"/>
                <a:ext cx="243720" cy="1220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22D34E90-0512-4392-A1EB-5624B1D9FE3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719412" y="3251729"/>
                  <a:ext cx="2793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0F091C79-ABFA-41A9-9C32-56E2A3893A9F}"/>
                    </a:ext>
                  </a:extLst>
                </p14:cNvPr>
                <p14:cNvContentPartPr/>
                <p14:nvPr/>
              </p14:nvContentPartPr>
              <p14:xfrm>
                <a:off x="6149612" y="3094769"/>
                <a:ext cx="380520" cy="3729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0F091C79-ABFA-41A9-9C32-56E2A3893A9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131612" y="3077129"/>
                  <a:ext cx="41616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D0921FA-A8F4-4EE3-8AC1-8455A1816047}"/>
                    </a:ext>
                  </a:extLst>
                </p14:cNvPr>
                <p14:cNvContentPartPr/>
                <p14:nvPr/>
              </p14:nvContentPartPr>
              <p14:xfrm>
                <a:off x="6906692" y="3155969"/>
                <a:ext cx="70560" cy="4399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D0921FA-A8F4-4EE3-8AC1-8455A181604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888692" y="3138329"/>
                  <a:ext cx="106200" cy="47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2904EF23-9B52-46B3-BF41-399B8F403E2C}"/>
                    </a:ext>
                  </a:extLst>
                </p14:cNvPr>
                <p14:cNvContentPartPr/>
                <p14:nvPr/>
              </p14:nvContentPartPr>
              <p14:xfrm>
                <a:off x="6998492" y="3266489"/>
                <a:ext cx="154080" cy="1029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2904EF23-9B52-46B3-BF41-399B8F403E2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980852" y="3248489"/>
                  <a:ext cx="1897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B359D00-5FBE-4FC0-B1A9-FE6F5916322D}"/>
                    </a:ext>
                  </a:extLst>
                </p14:cNvPr>
                <p14:cNvContentPartPr/>
                <p14:nvPr/>
              </p14:nvContentPartPr>
              <p14:xfrm>
                <a:off x="6889052" y="3087929"/>
                <a:ext cx="293040" cy="1508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B359D00-5FBE-4FC0-B1A9-FE6F5916322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871052" y="3069929"/>
                  <a:ext cx="3286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641CF0CA-ECF6-4C21-8A98-A08C355613F5}"/>
                    </a:ext>
                  </a:extLst>
                </p14:cNvPr>
                <p14:cNvContentPartPr/>
                <p14:nvPr/>
              </p14:nvContentPartPr>
              <p14:xfrm>
                <a:off x="6830372" y="3121769"/>
                <a:ext cx="48600" cy="5454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641CF0CA-ECF6-4C21-8A98-A08C355613F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812372" y="3103769"/>
                  <a:ext cx="84240" cy="58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54A07FA-EC49-4609-AC6E-B253F7888088}"/>
                    </a:ext>
                  </a:extLst>
                </p14:cNvPr>
                <p14:cNvContentPartPr/>
                <p14:nvPr/>
              </p14:nvContentPartPr>
              <p14:xfrm>
                <a:off x="7247252" y="3081449"/>
                <a:ext cx="30600" cy="460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54A07FA-EC49-4609-AC6E-B253F788808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229612" y="3063449"/>
                  <a:ext cx="66240" cy="49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A9427C35-2BEE-4B39-8246-1D074DB923D3}"/>
                    </a:ext>
                  </a:extLst>
                </p14:cNvPr>
                <p14:cNvContentPartPr/>
                <p14:nvPr/>
              </p14:nvContentPartPr>
              <p14:xfrm>
                <a:off x="7509332" y="3175049"/>
                <a:ext cx="212760" cy="2667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A9427C35-2BEE-4B39-8246-1D074DB923D3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491692" y="3157409"/>
                  <a:ext cx="2484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913F909E-5AF6-4713-AC97-3D5292784AD2}"/>
                    </a:ext>
                  </a:extLst>
                </p14:cNvPr>
                <p14:cNvContentPartPr/>
                <p14:nvPr/>
              </p14:nvContentPartPr>
              <p14:xfrm>
                <a:off x="7774292" y="3155249"/>
                <a:ext cx="210240" cy="3268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913F909E-5AF6-4713-AC97-3D5292784AD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756292" y="3137609"/>
                  <a:ext cx="24588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3CCE2F9E-A0F7-489B-87CD-27BFE7DD25D7}"/>
                    </a:ext>
                  </a:extLst>
                </p14:cNvPr>
                <p14:cNvContentPartPr/>
                <p14:nvPr/>
              </p14:nvContentPartPr>
              <p14:xfrm>
                <a:off x="8066972" y="3221129"/>
                <a:ext cx="321120" cy="1555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CCE2F9E-A0F7-489B-87CD-27BFE7DD25D7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049332" y="3203489"/>
                  <a:ext cx="3567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67D677E2-668B-41BA-93BB-830692BBC7A6}"/>
                    </a:ext>
                  </a:extLst>
                </p14:cNvPr>
                <p14:cNvContentPartPr/>
                <p14:nvPr/>
              </p14:nvContentPartPr>
              <p14:xfrm>
                <a:off x="8618852" y="3414809"/>
                <a:ext cx="6480" cy="75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67D677E2-668B-41BA-93BB-830692BBC7A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600852" y="3396809"/>
                  <a:ext cx="421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71392070-FC7E-4F9E-9151-2A861A18910D}"/>
                    </a:ext>
                  </a:extLst>
                </p14:cNvPr>
                <p14:cNvContentPartPr/>
                <p14:nvPr/>
              </p14:nvContentPartPr>
              <p14:xfrm>
                <a:off x="427772" y="4204289"/>
                <a:ext cx="110520" cy="46728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71392070-FC7E-4F9E-9151-2A861A18910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10132" y="4186649"/>
                  <a:ext cx="146160" cy="50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ACE11BC4-FEE4-4128-B68F-8F7AECBF5C0D}"/>
                    </a:ext>
                  </a:extLst>
                </p14:cNvPr>
                <p14:cNvContentPartPr/>
                <p14:nvPr/>
              </p14:nvContentPartPr>
              <p14:xfrm>
                <a:off x="596612" y="4112849"/>
                <a:ext cx="1152720" cy="4456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ACE11BC4-FEE4-4128-B68F-8F7AECBF5C0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78972" y="4094849"/>
                  <a:ext cx="118836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8C85A3B1-8ED8-4088-B964-B751492327C2}"/>
                    </a:ext>
                  </a:extLst>
                </p14:cNvPr>
                <p14:cNvContentPartPr/>
                <p14:nvPr/>
              </p14:nvContentPartPr>
              <p14:xfrm>
                <a:off x="1803692" y="4228769"/>
                <a:ext cx="998280" cy="4658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8C85A3B1-8ED8-4088-B964-B751492327C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786052" y="4211129"/>
                  <a:ext cx="1033920" cy="50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16DCACB4-3A2F-4942-B11C-04A13946F146}"/>
                    </a:ext>
                  </a:extLst>
                </p14:cNvPr>
                <p14:cNvContentPartPr/>
                <p14:nvPr/>
              </p14:nvContentPartPr>
              <p14:xfrm>
                <a:off x="2729252" y="4146689"/>
                <a:ext cx="20160" cy="464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16DCACB4-3A2F-4942-B11C-04A13946F14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711252" y="4128689"/>
                  <a:ext cx="558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7AFD8EE4-06FD-48CF-B103-D9056DCFF876}"/>
                    </a:ext>
                  </a:extLst>
                </p14:cNvPr>
                <p14:cNvContentPartPr/>
                <p14:nvPr/>
              </p14:nvContentPartPr>
              <p14:xfrm>
                <a:off x="2783252" y="4043009"/>
                <a:ext cx="253800" cy="4147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7AFD8EE4-06FD-48CF-B103-D9056DCFF876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765252" y="4025369"/>
                  <a:ext cx="289440" cy="45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F2EC843C-04FC-4B0A-9ACA-02A627F58B96}"/>
                    </a:ext>
                  </a:extLst>
                </p14:cNvPr>
                <p14:cNvContentPartPr/>
                <p14:nvPr/>
              </p14:nvContentPartPr>
              <p14:xfrm>
                <a:off x="2977292" y="4122929"/>
                <a:ext cx="302760" cy="2350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F2EC843C-04FC-4B0A-9ACA-02A627F58B9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959292" y="4104929"/>
                  <a:ext cx="3384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C3711756-F102-40E0-A4C6-239F7346CB06}"/>
                    </a:ext>
                  </a:extLst>
                </p14:cNvPr>
                <p14:cNvContentPartPr/>
                <p14:nvPr/>
              </p14:nvContentPartPr>
              <p14:xfrm>
                <a:off x="2889812" y="4085849"/>
                <a:ext cx="439560" cy="3895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C3711756-F102-40E0-A4C6-239F7346CB06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2871812" y="4068209"/>
                  <a:ext cx="47520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15EEDE3B-FD7F-4EB8-AAF5-E7234F1D14F8}"/>
                    </a:ext>
                  </a:extLst>
                </p14:cNvPr>
                <p14:cNvContentPartPr/>
                <p14:nvPr/>
              </p14:nvContentPartPr>
              <p14:xfrm>
                <a:off x="3235412" y="4131569"/>
                <a:ext cx="6480" cy="464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15EEDE3B-FD7F-4EB8-AAF5-E7234F1D14F8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217412" y="4113569"/>
                  <a:ext cx="421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88E1CD1-EB1A-4E3F-BECA-D26C6A79B4D6}"/>
                    </a:ext>
                  </a:extLst>
                </p14:cNvPr>
                <p14:cNvContentPartPr/>
                <p14:nvPr/>
              </p14:nvContentPartPr>
              <p14:xfrm>
                <a:off x="3314612" y="4018889"/>
                <a:ext cx="116280" cy="41364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88E1CD1-EB1A-4E3F-BECA-D26C6A79B4D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296612" y="4001249"/>
                  <a:ext cx="151920" cy="44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AEAE8B70-2235-487B-863C-71041827A760}"/>
                    </a:ext>
                  </a:extLst>
                </p14:cNvPr>
                <p14:cNvContentPartPr/>
                <p14:nvPr/>
              </p14:nvContentPartPr>
              <p14:xfrm>
                <a:off x="3399572" y="4215449"/>
                <a:ext cx="319680" cy="4683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AEAE8B70-2235-487B-863C-71041827A76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381932" y="4197809"/>
                  <a:ext cx="355320" cy="50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D680D4FD-E76F-411D-99F2-200E2EA2BDF6}"/>
                    </a:ext>
                  </a:extLst>
                </p14:cNvPr>
                <p14:cNvContentPartPr/>
                <p14:nvPr/>
              </p14:nvContentPartPr>
              <p14:xfrm>
                <a:off x="4077452" y="4109969"/>
                <a:ext cx="311040" cy="485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D680D4FD-E76F-411D-99F2-200E2EA2BDF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059812" y="4091969"/>
                  <a:ext cx="346680" cy="52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74C43024-8BB5-4810-9C79-FEC9ECFEAC13}"/>
                    </a:ext>
                  </a:extLst>
                </p14:cNvPr>
                <p14:cNvContentPartPr/>
                <p14:nvPr/>
              </p14:nvContentPartPr>
              <p14:xfrm>
                <a:off x="4858292" y="4216529"/>
                <a:ext cx="175320" cy="266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74C43024-8BB5-4810-9C79-FEC9ECFEAC1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840292" y="4198889"/>
                  <a:ext cx="2109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AF361669-8BDA-466A-9DEF-C2BE30F20D3C}"/>
                    </a:ext>
                  </a:extLst>
                </p14:cNvPr>
                <p14:cNvContentPartPr/>
                <p14:nvPr/>
              </p14:nvContentPartPr>
              <p14:xfrm>
                <a:off x="4847492" y="4355849"/>
                <a:ext cx="219600" cy="525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AF361669-8BDA-466A-9DEF-C2BE30F20D3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829852" y="4337849"/>
                  <a:ext cx="2552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46C425F-744B-4D11-A60B-DB38A8287EBC}"/>
                    </a:ext>
                  </a:extLst>
                </p14:cNvPr>
                <p14:cNvContentPartPr/>
                <p14:nvPr/>
              </p14:nvContentPartPr>
              <p14:xfrm>
                <a:off x="5629772" y="4030769"/>
                <a:ext cx="9720" cy="1465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46C425F-744B-4D11-A60B-DB38A8287EB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611772" y="4013129"/>
                  <a:ext cx="453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9CA879A8-8835-43B5-B089-D537387F3A59}"/>
                    </a:ext>
                  </a:extLst>
                </p14:cNvPr>
                <p14:cNvContentPartPr/>
                <p14:nvPr/>
              </p14:nvContentPartPr>
              <p14:xfrm>
                <a:off x="5469212" y="4225169"/>
                <a:ext cx="331560" cy="853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9CA879A8-8835-43B5-B089-D537387F3A59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451572" y="4207169"/>
                  <a:ext cx="3672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0AA73EC-F6BD-435C-84E4-904997B65E5A}"/>
                    </a:ext>
                  </a:extLst>
                </p14:cNvPr>
                <p14:cNvContentPartPr/>
                <p14:nvPr/>
              </p14:nvContentPartPr>
              <p14:xfrm>
                <a:off x="5523572" y="4429289"/>
                <a:ext cx="209880" cy="2329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0AA73EC-F6BD-435C-84E4-904997B65E5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505932" y="4411649"/>
                  <a:ext cx="2455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CB4989F-CBA7-4120-BD8C-14D55DFC1D0C}"/>
                    </a:ext>
                  </a:extLst>
                </p14:cNvPr>
                <p14:cNvContentPartPr/>
                <p14:nvPr/>
              </p14:nvContentPartPr>
              <p14:xfrm>
                <a:off x="5948372" y="4054169"/>
                <a:ext cx="113760" cy="3589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CB4989F-CBA7-4120-BD8C-14D55DFC1D0C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930732" y="4036169"/>
                  <a:ext cx="14940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DE2A7D4A-DD57-4045-902C-8547C83E80F6}"/>
                    </a:ext>
                  </a:extLst>
                </p14:cNvPr>
                <p14:cNvContentPartPr/>
                <p14:nvPr/>
              </p14:nvContentPartPr>
              <p14:xfrm>
                <a:off x="6078332" y="4196009"/>
                <a:ext cx="223560" cy="16488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DE2A7D4A-DD57-4045-902C-8547C83E80F6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60692" y="4178009"/>
                  <a:ext cx="25920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A6D2C485-114A-4BFD-B024-7FA3916BA6C3}"/>
                    </a:ext>
                  </a:extLst>
                </p14:cNvPr>
                <p14:cNvContentPartPr/>
                <p14:nvPr/>
              </p14:nvContentPartPr>
              <p14:xfrm>
                <a:off x="6616532" y="3862649"/>
                <a:ext cx="27360" cy="2728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A6D2C485-114A-4BFD-B024-7FA3916BA6C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598532" y="3845009"/>
                  <a:ext cx="6300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FF6E883-B3B7-4018-897C-2250A44C7547}"/>
                    </a:ext>
                  </a:extLst>
                </p14:cNvPr>
                <p14:cNvContentPartPr/>
                <p14:nvPr/>
              </p14:nvContentPartPr>
              <p14:xfrm>
                <a:off x="6633452" y="3909089"/>
                <a:ext cx="181080" cy="1191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FF6E883-B3B7-4018-897C-2250A44C7547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615452" y="3891449"/>
                  <a:ext cx="2167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A98160E-E946-4B91-BFAC-3E27992E0BDF}"/>
                    </a:ext>
                  </a:extLst>
                </p14:cNvPr>
                <p14:cNvContentPartPr/>
                <p14:nvPr/>
              </p14:nvContentPartPr>
              <p14:xfrm>
                <a:off x="6475052" y="3869489"/>
                <a:ext cx="45720" cy="3265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A98160E-E946-4B91-BFAC-3E27992E0BD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457412" y="3851489"/>
                  <a:ext cx="8136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FFB92AC-BB95-4BD1-8957-698466B410AF}"/>
                    </a:ext>
                  </a:extLst>
                </p14:cNvPr>
                <p14:cNvContentPartPr/>
                <p14:nvPr/>
              </p14:nvContentPartPr>
              <p14:xfrm>
                <a:off x="6906692" y="3819089"/>
                <a:ext cx="46080" cy="2768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FFB92AC-BB95-4BD1-8957-698466B410AF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889052" y="3801449"/>
                  <a:ext cx="8172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521E519D-BA60-4D09-9D7A-C45EAAB900A5}"/>
                    </a:ext>
                  </a:extLst>
                </p14:cNvPr>
                <p14:cNvContentPartPr/>
                <p14:nvPr/>
              </p14:nvContentPartPr>
              <p14:xfrm>
                <a:off x="7162652" y="3920969"/>
                <a:ext cx="215280" cy="493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521E519D-BA60-4D09-9D7A-C45EAAB900A5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144652" y="3902969"/>
                  <a:ext cx="2509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7C75F0CC-9A87-44AD-BB22-871BF42CC01D}"/>
                    </a:ext>
                  </a:extLst>
                </p14:cNvPr>
                <p14:cNvContentPartPr/>
                <p14:nvPr/>
              </p14:nvContentPartPr>
              <p14:xfrm>
                <a:off x="7231412" y="3848969"/>
                <a:ext cx="37440" cy="274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7C75F0CC-9A87-44AD-BB22-871BF42CC01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213772" y="3830969"/>
                  <a:ext cx="730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B2B4EDD1-A6EF-45B1-ACF7-705E487269FD}"/>
                    </a:ext>
                  </a:extLst>
                </p14:cNvPr>
                <p14:cNvContentPartPr/>
                <p14:nvPr/>
              </p14:nvContentPartPr>
              <p14:xfrm>
                <a:off x="7582052" y="3680489"/>
                <a:ext cx="25200" cy="3546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B2B4EDD1-A6EF-45B1-ACF7-705E487269F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564052" y="3662849"/>
                  <a:ext cx="6084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522DD61-B173-4018-B554-0636415F9E22}"/>
                    </a:ext>
                  </a:extLst>
                </p14:cNvPr>
                <p14:cNvContentPartPr/>
                <p14:nvPr/>
              </p14:nvContentPartPr>
              <p14:xfrm>
                <a:off x="7555052" y="3797129"/>
                <a:ext cx="155160" cy="1227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522DD61-B173-4018-B554-0636415F9E2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537052" y="3779489"/>
                  <a:ext cx="190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DBF8180-3C18-44C4-86E9-C2D718A17B85}"/>
                    </a:ext>
                  </a:extLst>
                </p14:cNvPr>
                <p14:cNvContentPartPr/>
                <p14:nvPr/>
              </p14:nvContentPartPr>
              <p14:xfrm>
                <a:off x="7683932" y="3970649"/>
                <a:ext cx="18720" cy="1645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DBF8180-3C18-44C4-86E9-C2D718A17B85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666292" y="3953009"/>
                  <a:ext cx="543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B3B41776-29A7-42D6-A769-51C2232BC844}"/>
                    </a:ext>
                  </a:extLst>
                </p14:cNvPr>
                <p14:cNvContentPartPr/>
                <p14:nvPr/>
              </p14:nvContentPartPr>
              <p14:xfrm>
                <a:off x="7808852" y="3954449"/>
                <a:ext cx="10440" cy="1904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B3B41776-29A7-42D6-A769-51C2232BC84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791212" y="3936809"/>
                  <a:ext cx="460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DDD04C24-61F9-425B-A0B7-AFDF57880ADB}"/>
                    </a:ext>
                  </a:extLst>
                </p14:cNvPr>
                <p14:cNvContentPartPr/>
                <p14:nvPr/>
              </p14:nvContentPartPr>
              <p14:xfrm>
                <a:off x="6432212" y="4271249"/>
                <a:ext cx="1587240" cy="2217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DDD04C24-61F9-425B-A0B7-AFDF57880ADB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414572" y="4253249"/>
                  <a:ext cx="16228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0282C98-C914-48BC-9235-3EFA993E39DA}"/>
                    </a:ext>
                  </a:extLst>
                </p14:cNvPr>
                <p14:cNvContentPartPr/>
                <p14:nvPr/>
              </p14:nvContentPartPr>
              <p14:xfrm>
                <a:off x="6671252" y="4574369"/>
                <a:ext cx="25560" cy="3391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0282C98-C914-48BC-9235-3EFA993E39D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653252" y="4556369"/>
                  <a:ext cx="6120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CBA6D18D-BE3E-4A40-916B-433A1416F677}"/>
                    </a:ext>
                  </a:extLst>
                </p14:cNvPr>
                <p14:cNvContentPartPr/>
                <p14:nvPr/>
              </p14:nvContentPartPr>
              <p14:xfrm>
                <a:off x="6725972" y="4642409"/>
                <a:ext cx="124920" cy="1004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CBA6D18D-BE3E-4A40-916B-433A1416F67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707972" y="4624769"/>
                  <a:ext cx="1605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7633B9C1-F70C-488B-812E-26B37B93AF5E}"/>
                    </a:ext>
                  </a:extLst>
                </p14:cNvPr>
                <p14:cNvContentPartPr/>
                <p14:nvPr/>
              </p14:nvContentPartPr>
              <p14:xfrm>
                <a:off x="6548132" y="4575449"/>
                <a:ext cx="29880" cy="3902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7633B9C1-F70C-488B-812E-26B37B93AF5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530132" y="4557809"/>
                  <a:ext cx="6552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710102A-09D1-4C82-94E0-15F39D0C3C23}"/>
                    </a:ext>
                  </a:extLst>
                </p14:cNvPr>
                <p14:cNvContentPartPr/>
                <p14:nvPr/>
              </p14:nvContentPartPr>
              <p14:xfrm>
                <a:off x="6909572" y="4527209"/>
                <a:ext cx="38520" cy="3067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710102A-09D1-4C82-94E0-15F39D0C3C2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891572" y="4509569"/>
                  <a:ext cx="7416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9359B35A-2E26-4EB0-89B1-CFBA1B389374}"/>
                    </a:ext>
                  </a:extLst>
                </p14:cNvPr>
                <p14:cNvContentPartPr/>
                <p14:nvPr/>
              </p14:nvContentPartPr>
              <p14:xfrm>
                <a:off x="7196492" y="4683809"/>
                <a:ext cx="214920" cy="288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9359B35A-2E26-4EB0-89B1-CFBA1B38937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178852" y="4665809"/>
                  <a:ext cx="2505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09967EE-A242-4490-86AD-B65EEE9D484B}"/>
                    </a:ext>
                  </a:extLst>
                </p14:cNvPr>
                <p14:cNvContentPartPr/>
                <p14:nvPr/>
              </p14:nvContentPartPr>
              <p14:xfrm>
                <a:off x="7570172" y="4442969"/>
                <a:ext cx="38880" cy="3603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09967EE-A242-4490-86AD-B65EEE9D484B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552532" y="4425329"/>
                  <a:ext cx="7452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1B50469C-E16F-43F9-A9FC-0507990BEDF6}"/>
                    </a:ext>
                  </a:extLst>
                </p14:cNvPr>
                <p14:cNvContentPartPr/>
                <p14:nvPr/>
              </p14:nvContentPartPr>
              <p14:xfrm>
                <a:off x="7604372" y="4509569"/>
                <a:ext cx="182880" cy="15300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1B50469C-E16F-43F9-A9FC-0507990BEDF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586732" y="4491569"/>
                  <a:ext cx="218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3C693B94-D600-4194-9327-417C7DC43B03}"/>
                    </a:ext>
                  </a:extLst>
                </p14:cNvPr>
                <p14:cNvContentPartPr/>
                <p14:nvPr/>
              </p14:nvContentPartPr>
              <p14:xfrm>
                <a:off x="7663052" y="4721249"/>
                <a:ext cx="44640" cy="2347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3C693B94-D600-4194-9327-417C7DC43B0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645412" y="4703609"/>
                  <a:ext cx="802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08BED1F9-7A3E-4BC0-83A7-59C3FB692476}"/>
                    </a:ext>
                  </a:extLst>
                </p14:cNvPr>
                <p14:cNvContentPartPr/>
                <p14:nvPr/>
              </p14:nvContentPartPr>
              <p14:xfrm>
                <a:off x="7801652" y="4759049"/>
                <a:ext cx="7560" cy="1476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08BED1F9-7A3E-4BC0-83A7-59C3FB69247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784012" y="4741049"/>
                  <a:ext cx="432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33F35F98-EDE0-42AD-A548-A4D3242DFE0F}"/>
                    </a:ext>
                  </a:extLst>
                </p14:cNvPr>
                <p14:cNvContentPartPr/>
                <p14:nvPr/>
              </p14:nvContentPartPr>
              <p14:xfrm>
                <a:off x="8094692" y="4201409"/>
                <a:ext cx="150120" cy="504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33F35F98-EDE0-42AD-A548-A4D3242DFE0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077052" y="4183409"/>
                  <a:ext cx="1857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F9FA4239-E46C-4800-9D03-C66805A6882E}"/>
                    </a:ext>
                  </a:extLst>
                </p14:cNvPr>
                <p14:cNvContentPartPr/>
                <p14:nvPr/>
              </p14:nvContentPartPr>
              <p14:xfrm>
                <a:off x="8103332" y="4339289"/>
                <a:ext cx="187200" cy="255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F9FA4239-E46C-4800-9D03-C66805A6882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085692" y="4321649"/>
                  <a:ext cx="2228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65E34FC0-BADB-437E-A89D-0ED91CC30631}"/>
                    </a:ext>
                  </a:extLst>
                </p14:cNvPr>
                <p14:cNvContentPartPr/>
                <p14:nvPr/>
              </p14:nvContentPartPr>
              <p14:xfrm>
                <a:off x="8370092" y="4236329"/>
                <a:ext cx="171360" cy="338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65E34FC0-BADB-437E-A89D-0ED91CC3063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352092" y="4218689"/>
                  <a:ext cx="2070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9CD5F92F-4111-4034-BDB8-750BCB6BCB11}"/>
                    </a:ext>
                  </a:extLst>
                </p14:cNvPr>
                <p14:cNvContentPartPr/>
                <p14:nvPr/>
              </p14:nvContentPartPr>
              <p14:xfrm>
                <a:off x="8568812" y="4009889"/>
                <a:ext cx="181080" cy="2912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9CD5F92F-4111-4034-BDB8-750BCB6BCB1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550812" y="3992249"/>
                  <a:ext cx="21672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B3C7AF4-ED84-4A49-8E96-5BFA2DF44BB7}"/>
                    </a:ext>
                  </a:extLst>
                </p14:cNvPr>
                <p14:cNvContentPartPr/>
                <p14:nvPr/>
              </p14:nvContentPartPr>
              <p14:xfrm>
                <a:off x="8766812" y="4167569"/>
                <a:ext cx="245160" cy="1602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B3C7AF4-ED84-4A49-8E96-5BFA2DF44BB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748812" y="4149569"/>
                  <a:ext cx="2808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C3226665-D71F-442D-9935-5F374A8B3446}"/>
                    </a:ext>
                  </a:extLst>
                </p14:cNvPr>
                <p14:cNvContentPartPr/>
                <p14:nvPr/>
              </p14:nvContentPartPr>
              <p14:xfrm>
                <a:off x="9149132" y="3931769"/>
                <a:ext cx="93600" cy="3344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C3226665-D71F-442D-9935-5F374A8B344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131492" y="3913769"/>
                  <a:ext cx="12924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E56C370C-8484-44C0-8F9E-0DBF8A582387}"/>
                    </a:ext>
                  </a:extLst>
                </p14:cNvPr>
                <p14:cNvContentPartPr/>
                <p14:nvPr/>
              </p14:nvContentPartPr>
              <p14:xfrm>
                <a:off x="9107012" y="4094489"/>
                <a:ext cx="433440" cy="1429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E56C370C-8484-44C0-8F9E-0DBF8A58238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089372" y="4076489"/>
                  <a:ext cx="4690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A36EAD50-E28C-46B8-A0CE-138695CA1CCC}"/>
                    </a:ext>
                  </a:extLst>
                </p14:cNvPr>
                <p14:cNvContentPartPr/>
                <p14:nvPr/>
              </p14:nvContentPartPr>
              <p14:xfrm>
                <a:off x="9670412" y="3810449"/>
                <a:ext cx="137520" cy="21096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A36EAD50-E28C-46B8-A0CE-138695CA1CCC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652412" y="3792449"/>
                  <a:ext cx="17316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F5DAD63F-8AFB-4F8A-B8A1-F677DCA91E3F}"/>
                    </a:ext>
                  </a:extLst>
                </p14:cNvPr>
                <p14:cNvContentPartPr/>
                <p14:nvPr/>
              </p14:nvContentPartPr>
              <p14:xfrm>
                <a:off x="9685172" y="4112129"/>
                <a:ext cx="185760" cy="255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F5DAD63F-8AFB-4F8A-B8A1-F677DCA91E3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667532" y="4094489"/>
                  <a:ext cx="2214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864012D7-8A89-4DF9-BCC1-164A2F310184}"/>
                    </a:ext>
                  </a:extLst>
                </p14:cNvPr>
                <p14:cNvContentPartPr/>
                <p14:nvPr/>
              </p14:nvContentPartPr>
              <p14:xfrm>
                <a:off x="9702092" y="4246409"/>
                <a:ext cx="156600" cy="1544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864012D7-8A89-4DF9-BCC1-164A2F310184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684452" y="4228769"/>
                  <a:ext cx="1922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BCF1C6A5-3EC5-43BB-8D25-DCB1746574C7}"/>
                    </a:ext>
                  </a:extLst>
                </p14:cNvPr>
                <p14:cNvContentPartPr/>
                <p14:nvPr/>
              </p14:nvContentPartPr>
              <p14:xfrm>
                <a:off x="409052" y="5269889"/>
                <a:ext cx="226440" cy="365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BCF1C6A5-3EC5-43BB-8D25-DCB1746574C7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91052" y="5251889"/>
                  <a:ext cx="26208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4AC745E8-29E9-458E-A4EA-4A8A2828E069}"/>
                    </a:ext>
                  </a:extLst>
                </p14:cNvPr>
                <p14:cNvContentPartPr/>
                <p14:nvPr/>
              </p14:nvContentPartPr>
              <p14:xfrm>
                <a:off x="992612" y="5464649"/>
                <a:ext cx="208080" cy="208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4AC745E8-29E9-458E-A4EA-4A8A2828E06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74972" y="5446649"/>
                  <a:ext cx="2437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91EC224F-0835-4A12-B97A-3CA7D530C657}"/>
                    </a:ext>
                  </a:extLst>
                </p14:cNvPr>
                <p14:cNvContentPartPr/>
                <p14:nvPr/>
              </p14:nvContentPartPr>
              <p14:xfrm>
                <a:off x="1093052" y="5639969"/>
                <a:ext cx="130320" cy="3276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91EC224F-0835-4A12-B97A-3CA7D530C65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75052" y="5622329"/>
                  <a:ext cx="1659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2AA77749-0F82-4977-B9D3-AE62096CE54B}"/>
                    </a:ext>
                  </a:extLst>
                </p14:cNvPr>
                <p14:cNvContentPartPr/>
                <p14:nvPr/>
              </p14:nvContentPartPr>
              <p14:xfrm>
                <a:off x="1634852" y="5191409"/>
                <a:ext cx="883440" cy="5680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2AA77749-0F82-4977-B9D3-AE62096CE54B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617212" y="5173769"/>
                  <a:ext cx="919080" cy="60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3623B780-C78B-4870-8C15-0C4E92CA77D0}"/>
                    </a:ext>
                  </a:extLst>
                </p14:cNvPr>
                <p14:cNvContentPartPr/>
                <p14:nvPr/>
              </p14:nvContentPartPr>
              <p14:xfrm>
                <a:off x="2871092" y="5348729"/>
                <a:ext cx="567720" cy="1861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3623B780-C78B-4870-8C15-0C4E92CA77D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853452" y="5331089"/>
                  <a:ext cx="603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CBAC52E4-6FB4-446B-88C2-A712DDF79647}"/>
                    </a:ext>
                  </a:extLst>
                </p14:cNvPr>
                <p14:cNvContentPartPr/>
                <p14:nvPr/>
              </p14:nvContentPartPr>
              <p14:xfrm>
                <a:off x="3403532" y="5135609"/>
                <a:ext cx="509040" cy="6483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CBAC52E4-6FB4-446B-88C2-A712DDF79647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385892" y="5117969"/>
                  <a:ext cx="544680" cy="68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5B4004E1-8378-42BE-84BE-0CFFC6EE8798}"/>
                    </a:ext>
                  </a:extLst>
                </p14:cNvPr>
                <p14:cNvContentPartPr/>
                <p14:nvPr/>
              </p14:nvContentPartPr>
              <p14:xfrm>
                <a:off x="4185812" y="5214089"/>
                <a:ext cx="309600" cy="4420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5B4004E1-8378-42BE-84BE-0CFFC6EE879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168172" y="5196449"/>
                  <a:ext cx="34524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598B9AB7-149C-4E8B-95BF-B8E3E695404B}"/>
                    </a:ext>
                  </a:extLst>
                </p14:cNvPr>
                <p14:cNvContentPartPr/>
                <p14:nvPr/>
              </p14:nvContentPartPr>
              <p14:xfrm>
                <a:off x="4889252" y="5513969"/>
                <a:ext cx="20880" cy="147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598B9AB7-149C-4E8B-95BF-B8E3E695404B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871252" y="5496329"/>
                  <a:ext cx="565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8E7D580E-74B6-4987-9F2F-1A24FE6C54A3}"/>
                    </a:ext>
                  </a:extLst>
                </p14:cNvPr>
                <p14:cNvContentPartPr/>
                <p14:nvPr/>
              </p14:nvContentPartPr>
              <p14:xfrm>
                <a:off x="4854332" y="5234609"/>
                <a:ext cx="154800" cy="30312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8E7D580E-74B6-4987-9F2F-1A24FE6C54A3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836692" y="5216609"/>
                  <a:ext cx="19044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7D53E6C-156D-446A-8057-64D8018426DD}"/>
                    </a:ext>
                  </a:extLst>
                </p14:cNvPr>
                <p14:cNvContentPartPr/>
                <p14:nvPr/>
              </p14:nvContentPartPr>
              <p14:xfrm>
                <a:off x="4822652" y="5252249"/>
                <a:ext cx="548640" cy="2779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17D53E6C-156D-446A-8057-64D8018426D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4805012" y="5234249"/>
                  <a:ext cx="58428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A2F84AC-A761-41A5-BBF2-8CE96DFD085E}"/>
                    </a:ext>
                  </a:extLst>
                </p14:cNvPr>
                <p14:cNvContentPartPr/>
                <p14:nvPr/>
              </p14:nvContentPartPr>
              <p14:xfrm>
                <a:off x="5821652" y="5107169"/>
                <a:ext cx="833760" cy="5536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A2F84AC-A761-41A5-BBF2-8CE96DFD085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804012" y="5089529"/>
                  <a:ext cx="869400" cy="58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3ADA4829-F40A-4F24-97F0-2E758A37BE71}"/>
                    </a:ext>
                  </a:extLst>
                </p14:cNvPr>
                <p14:cNvContentPartPr/>
                <p14:nvPr/>
              </p14:nvContentPartPr>
              <p14:xfrm>
                <a:off x="6594572" y="5324969"/>
                <a:ext cx="283680" cy="1314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3ADA4829-F40A-4F24-97F0-2E758A37BE7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576572" y="5307329"/>
                  <a:ext cx="319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CEFA345-0B4D-4B35-8888-EE696EE55E6F}"/>
                    </a:ext>
                  </a:extLst>
                </p14:cNvPr>
                <p14:cNvContentPartPr/>
                <p14:nvPr/>
              </p14:nvContentPartPr>
              <p14:xfrm>
                <a:off x="6817772" y="5252609"/>
                <a:ext cx="11520" cy="694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CEFA345-0B4D-4B35-8888-EE696EE55E6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799772" y="5234969"/>
                  <a:ext cx="471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CB18ECA2-2360-4776-BD80-DBDE63E3EC29}"/>
                    </a:ext>
                  </a:extLst>
                </p14:cNvPr>
                <p14:cNvContentPartPr/>
                <p14:nvPr/>
              </p14:nvContentPartPr>
              <p14:xfrm>
                <a:off x="6964652" y="4995569"/>
                <a:ext cx="425520" cy="407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CB18ECA2-2360-4776-BD80-DBDE63E3EC29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947012" y="4977569"/>
                  <a:ext cx="461160" cy="44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77AD056C-0B07-4F81-A725-7FB49B89957C}"/>
                    </a:ext>
                  </a:extLst>
                </p14:cNvPr>
                <p14:cNvContentPartPr/>
                <p14:nvPr/>
              </p14:nvContentPartPr>
              <p14:xfrm>
                <a:off x="7610852" y="5281049"/>
                <a:ext cx="192600" cy="1173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77AD056C-0B07-4F81-A725-7FB49B89957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593212" y="5263409"/>
                  <a:ext cx="2282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05E98A31-E11F-479F-8EB2-E815B80DB119}"/>
                    </a:ext>
                  </a:extLst>
                </p14:cNvPr>
                <p14:cNvContentPartPr/>
                <p14:nvPr/>
              </p14:nvContentPartPr>
              <p14:xfrm>
                <a:off x="7841252" y="5348369"/>
                <a:ext cx="83520" cy="453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05E98A31-E11F-479F-8EB2-E815B80DB11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823612" y="5330369"/>
                  <a:ext cx="1191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77CADCDD-7131-4941-9D7E-F50B75B48B67}"/>
                    </a:ext>
                  </a:extLst>
                </p14:cNvPr>
                <p14:cNvContentPartPr/>
                <p14:nvPr/>
              </p14:nvContentPartPr>
              <p14:xfrm>
                <a:off x="7967972" y="5272409"/>
                <a:ext cx="350640" cy="1396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77CADCDD-7131-4941-9D7E-F50B75B48B6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7950332" y="5254409"/>
                  <a:ext cx="386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D5F1D0AB-E714-4314-A684-CA09A33D07F4}"/>
                    </a:ext>
                  </a:extLst>
                </p14:cNvPr>
                <p14:cNvContentPartPr/>
                <p14:nvPr/>
              </p14:nvContentPartPr>
              <p14:xfrm>
                <a:off x="8384492" y="5051009"/>
                <a:ext cx="93600" cy="3081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D5F1D0AB-E714-4314-A684-CA09A33D07F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366492" y="5033009"/>
                  <a:ext cx="1292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FC40D69C-789C-4B54-B38B-D8D14FB4D13D}"/>
                    </a:ext>
                  </a:extLst>
                </p14:cNvPr>
                <p14:cNvContentPartPr/>
                <p14:nvPr/>
              </p14:nvContentPartPr>
              <p14:xfrm>
                <a:off x="8423372" y="5219849"/>
                <a:ext cx="226800" cy="828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FC40D69C-789C-4B54-B38B-D8D14FB4D13D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405732" y="5201849"/>
                  <a:ext cx="262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1F366E5E-2EBA-4388-9A1E-9CF84FD6F8CD}"/>
                    </a:ext>
                  </a:extLst>
                </p14:cNvPr>
                <p14:cNvContentPartPr/>
                <p14:nvPr/>
              </p14:nvContentPartPr>
              <p14:xfrm>
                <a:off x="8818292" y="5004209"/>
                <a:ext cx="842040" cy="2912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1F366E5E-2EBA-4388-9A1E-9CF84FD6F8C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800292" y="4986569"/>
                  <a:ext cx="87768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46EEE8EB-919D-4993-B3BA-488AA4F0CA4C}"/>
                    </a:ext>
                  </a:extLst>
                </p14:cNvPr>
                <p14:cNvContentPartPr/>
                <p14:nvPr/>
              </p14:nvContentPartPr>
              <p14:xfrm>
                <a:off x="8811452" y="5542769"/>
                <a:ext cx="645120" cy="1573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46EEE8EB-919D-4993-B3BA-488AA4F0CA4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793812" y="5524769"/>
                  <a:ext cx="6807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4392D7CE-AA62-49E7-B642-1D8778EF62F3}"/>
                    </a:ext>
                  </a:extLst>
                </p14:cNvPr>
                <p14:cNvContentPartPr/>
                <p14:nvPr/>
              </p14:nvContentPartPr>
              <p14:xfrm>
                <a:off x="9327332" y="5486609"/>
                <a:ext cx="301320" cy="181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4392D7CE-AA62-49E7-B642-1D8778EF62F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309332" y="5468969"/>
                  <a:ext cx="3369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41A1F2E1-E456-49C7-93CD-DAB485AF86A2}"/>
                    </a:ext>
                  </a:extLst>
                </p14:cNvPr>
                <p14:cNvContentPartPr/>
                <p14:nvPr/>
              </p14:nvContentPartPr>
              <p14:xfrm>
                <a:off x="9787772" y="5593169"/>
                <a:ext cx="9720" cy="154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41A1F2E1-E456-49C7-93CD-DAB485AF86A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769772" y="5575529"/>
                  <a:ext cx="4536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DE8BCCC-82AA-40A5-A5D1-DAA37DC6B78D}"/>
              </a:ext>
            </a:extLst>
          </p:cNvPr>
          <p:cNvGrpSpPr/>
          <p:nvPr/>
        </p:nvGrpSpPr>
        <p:grpSpPr>
          <a:xfrm>
            <a:off x="417332" y="6060809"/>
            <a:ext cx="1241640" cy="447120"/>
            <a:chOff x="417332" y="6060809"/>
            <a:chExt cx="1241640" cy="44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A548A6B2-317F-4E77-87E7-996E4BE08C2E}"/>
                    </a:ext>
                  </a:extLst>
                </p14:cNvPr>
                <p14:cNvContentPartPr/>
                <p14:nvPr/>
              </p14:nvContentPartPr>
              <p14:xfrm>
                <a:off x="417332" y="6060809"/>
                <a:ext cx="262440" cy="4471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A548A6B2-317F-4E77-87E7-996E4BE08C2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99332" y="6042809"/>
                  <a:ext cx="29808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7761DFC-40CE-4268-AAFC-0FB436F74A49}"/>
                    </a:ext>
                  </a:extLst>
                </p14:cNvPr>
                <p14:cNvContentPartPr/>
                <p14:nvPr/>
              </p14:nvContentPartPr>
              <p14:xfrm>
                <a:off x="986132" y="6160889"/>
                <a:ext cx="195840" cy="147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7761DFC-40CE-4268-AAFC-0FB436F74A4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68132" y="6142889"/>
                  <a:ext cx="2314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2EA7703C-E9B4-49D4-A173-C5E853856FBB}"/>
                    </a:ext>
                  </a:extLst>
                </p14:cNvPr>
                <p14:cNvContentPartPr/>
                <p14:nvPr/>
              </p14:nvContentPartPr>
              <p14:xfrm>
                <a:off x="1012412" y="6351329"/>
                <a:ext cx="154080" cy="208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2EA7703C-E9B4-49D4-A173-C5E853856FB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94772" y="6333689"/>
                  <a:ext cx="1897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DD3AE878-0E66-44EE-8F14-524D03D6C9E8}"/>
                    </a:ext>
                  </a:extLst>
                </p14:cNvPr>
                <p14:cNvContentPartPr/>
                <p14:nvPr/>
              </p14:nvContentPartPr>
              <p14:xfrm>
                <a:off x="1417772" y="6123809"/>
                <a:ext cx="241200" cy="3405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DD3AE878-0E66-44EE-8F14-524D03D6C9E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400132" y="6106169"/>
                  <a:ext cx="276840" cy="37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6561CAB-650A-4D47-BB77-C6AEF281D2EE}"/>
                  </a:ext>
                </a:extLst>
              </p14:cNvPr>
              <p14:cNvContentPartPr/>
              <p14:nvPr/>
            </p14:nvContentPartPr>
            <p14:xfrm>
              <a:off x="2117612" y="5924729"/>
              <a:ext cx="524520" cy="599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6561CAB-650A-4D47-BB77-C6AEF281D2EE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2099972" y="5907089"/>
                <a:ext cx="560160" cy="635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6764A19-1F5A-4A83-8A37-26DD572C153F}"/>
              </a:ext>
            </a:extLst>
          </p:cNvPr>
          <p:cNvGrpSpPr/>
          <p:nvPr/>
        </p:nvGrpSpPr>
        <p:grpSpPr>
          <a:xfrm>
            <a:off x="691292" y="6762089"/>
            <a:ext cx="777600" cy="239760"/>
            <a:chOff x="691292" y="6762089"/>
            <a:chExt cx="77760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109FE559-2CED-4D49-9A80-488661C5BB57}"/>
                    </a:ext>
                  </a:extLst>
                </p14:cNvPr>
                <p14:cNvContentPartPr/>
                <p14:nvPr/>
              </p14:nvContentPartPr>
              <p14:xfrm>
                <a:off x="691292" y="6768209"/>
                <a:ext cx="314280" cy="2239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109FE559-2CED-4D49-9A80-488661C5BB57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73292" y="6750209"/>
                  <a:ext cx="34992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AABAA45D-D143-4DCA-B695-79BAB33A5338}"/>
                    </a:ext>
                  </a:extLst>
                </p14:cNvPr>
                <p14:cNvContentPartPr/>
                <p14:nvPr/>
              </p14:nvContentPartPr>
              <p14:xfrm>
                <a:off x="1029692" y="6762089"/>
                <a:ext cx="439200" cy="2397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AABAA45D-D143-4DCA-B695-79BAB33A5338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11692" y="6744089"/>
                  <a:ext cx="474840" cy="27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83D921A9-1F81-46C1-A866-0BED52370441}"/>
              </a:ext>
            </a:extLst>
          </p:cNvPr>
          <p:cNvGrpSpPr/>
          <p:nvPr/>
        </p:nvGrpSpPr>
        <p:grpSpPr>
          <a:xfrm>
            <a:off x="1637012" y="6662009"/>
            <a:ext cx="1351800" cy="290160"/>
            <a:chOff x="1637012" y="6662009"/>
            <a:chExt cx="1351800" cy="29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7CA80C6F-0994-4649-8E05-1493C7E60955}"/>
                    </a:ext>
                  </a:extLst>
                </p14:cNvPr>
                <p14:cNvContentPartPr/>
                <p14:nvPr/>
              </p14:nvContentPartPr>
              <p14:xfrm>
                <a:off x="1637012" y="6857489"/>
                <a:ext cx="284040" cy="813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7CA80C6F-0994-4649-8E05-1493C7E6095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619012" y="6839849"/>
                  <a:ext cx="319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539BC6D-0925-4F29-9A0B-CE5AC8740263}"/>
                    </a:ext>
                  </a:extLst>
                </p14:cNvPr>
                <p14:cNvContentPartPr/>
                <p14:nvPr/>
              </p14:nvContentPartPr>
              <p14:xfrm>
                <a:off x="2163692" y="6680729"/>
                <a:ext cx="66960" cy="2714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539BC6D-0925-4F29-9A0B-CE5AC874026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145692" y="6663089"/>
                  <a:ext cx="10260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B38E3DF1-96EE-45C0-AFE1-ED416E38C909}"/>
                    </a:ext>
                  </a:extLst>
                </p14:cNvPr>
                <p14:cNvContentPartPr/>
                <p14:nvPr/>
              </p14:nvContentPartPr>
              <p14:xfrm>
                <a:off x="2294372" y="6740849"/>
                <a:ext cx="266400" cy="1832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B38E3DF1-96EE-45C0-AFE1-ED416E38C909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276372" y="6723209"/>
                  <a:ext cx="3020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4E6F6EA2-DCDB-44F1-B033-9601A075B9C2}"/>
                    </a:ext>
                  </a:extLst>
                </p14:cNvPr>
                <p14:cNvContentPartPr/>
                <p14:nvPr/>
              </p14:nvContentPartPr>
              <p14:xfrm>
                <a:off x="2811332" y="6662009"/>
                <a:ext cx="177480" cy="1857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4E6F6EA2-DCDB-44F1-B033-9601A075B9C2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793332" y="6644369"/>
                  <a:ext cx="213120" cy="22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41A44280-5495-47E3-BB93-B73476E5FA6A}"/>
              </a:ext>
            </a:extLst>
          </p:cNvPr>
          <p:cNvGrpSpPr/>
          <p:nvPr/>
        </p:nvGrpSpPr>
        <p:grpSpPr>
          <a:xfrm>
            <a:off x="2993132" y="5808809"/>
            <a:ext cx="6664680" cy="1546200"/>
            <a:chOff x="2993132" y="5808809"/>
            <a:chExt cx="6664680" cy="154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87CEE0B1-BA17-462D-A7FD-9AEB9C2C753B}"/>
                    </a:ext>
                  </a:extLst>
                </p14:cNvPr>
                <p14:cNvContentPartPr/>
                <p14:nvPr/>
              </p14:nvContentPartPr>
              <p14:xfrm>
                <a:off x="2993132" y="6123089"/>
                <a:ext cx="966960" cy="1872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87CEE0B1-BA17-462D-A7FD-9AEB9C2C753B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975132" y="6105089"/>
                  <a:ext cx="100260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A206B897-8009-4E92-97B0-0CCFE7E8E4FC}"/>
                    </a:ext>
                  </a:extLst>
                </p14:cNvPr>
                <p14:cNvContentPartPr/>
                <p14:nvPr/>
              </p14:nvContentPartPr>
              <p14:xfrm>
                <a:off x="4045772" y="5915009"/>
                <a:ext cx="574920" cy="36828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A206B897-8009-4E92-97B0-0CCFE7E8E4F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028132" y="5897369"/>
                  <a:ext cx="61056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E8DD1FF4-9117-42D9-BB88-4DA69E900B02}"/>
                    </a:ext>
                  </a:extLst>
                </p14:cNvPr>
                <p14:cNvContentPartPr/>
                <p14:nvPr/>
              </p14:nvContentPartPr>
              <p14:xfrm>
                <a:off x="5014172" y="5837969"/>
                <a:ext cx="743760" cy="5493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E8DD1FF4-9117-42D9-BB88-4DA69E900B0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996532" y="5820329"/>
                  <a:ext cx="779400" cy="58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30E3616D-73F0-47CC-AE45-25B8E92C5E07}"/>
                    </a:ext>
                  </a:extLst>
                </p14:cNvPr>
                <p14:cNvContentPartPr/>
                <p14:nvPr/>
              </p14:nvContentPartPr>
              <p14:xfrm>
                <a:off x="5718692" y="5993129"/>
                <a:ext cx="253800" cy="1425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30E3616D-73F0-47CC-AE45-25B8E92C5E0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701052" y="5975489"/>
                  <a:ext cx="2894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9AFA815B-F9EE-4E5C-861A-2BA63E5864E6}"/>
                    </a:ext>
                  </a:extLst>
                </p14:cNvPr>
                <p14:cNvContentPartPr/>
                <p14:nvPr/>
              </p14:nvContentPartPr>
              <p14:xfrm>
                <a:off x="6057452" y="5808809"/>
                <a:ext cx="513360" cy="3362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9AFA815B-F9EE-4E5C-861A-2BA63E5864E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039452" y="5790809"/>
                  <a:ext cx="54900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D8AC4B6-3DCF-4326-986E-184DC3DA38F8}"/>
                    </a:ext>
                  </a:extLst>
                </p14:cNvPr>
                <p14:cNvContentPartPr/>
                <p14:nvPr/>
              </p14:nvContentPartPr>
              <p14:xfrm>
                <a:off x="6804452" y="6107249"/>
                <a:ext cx="18720" cy="576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D8AC4B6-3DCF-4326-986E-184DC3DA38F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786812" y="6089609"/>
                  <a:ext cx="543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88448EC3-1834-4612-BB5D-A8C27C4F90C9}"/>
                    </a:ext>
                  </a:extLst>
                </p14:cNvPr>
                <p14:cNvContentPartPr/>
                <p14:nvPr/>
              </p14:nvContentPartPr>
              <p14:xfrm>
                <a:off x="3460412" y="6478769"/>
                <a:ext cx="681480" cy="51120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88448EC3-1834-4612-BB5D-A8C27C4F90C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442412" y="6460769"/>
                  <a:ext cx="71712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F77B5677-DEA7-48A1-BA4D-603C1CBC1AF4}"/>
                    </a:ext>
                  </a:extLst>
                </p14:cNvPr>
                <p14:cNvContentPartPr/>
                <p14:nvPr/>
              </p14:nvContentPartPr>
              <p14:xfrm>
                <a:off x="4518092" y="6363209"/>
                <a:ext cx="1961640" cy="5248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F77B5677-DEA7-48A1-BA4D-603C1CBC1AF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500092" y="6345209"/>
                  <a:ext cx="1997280" cy="56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21FCD6E7-D525-4F2A-B5AB-CCED73151590}"/>
                    </a:ext>
                  </a:extLst>
                </p14:cNvPr>
                <p14:cNvContentPartPr/>
                <p14:nvPr/>
              </p14:nvContentPartPr>
              <p14:xfrm>
                <a:off x="6774572" y="6168809"/>
                <a:ext cx="953280" cy="6120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21FCD6E7-D525-4F2A-B5AB-CCED73151590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756572" y="6150809"/>
                  <a:ext cx="988920" cy="64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E41F467E-09BB-49AF-AB13-081DA62A969C}"/>
                    </a:ext>
                  </a:extLst>
                </p14:cNvPr>
                <p14:cNvContentPartPr/>
                <p14:nvPr/>
              </p14:nvContentPartPr>
              <p14:xfrm>
                <a:off x="7608692" y="6431249"/>
                <a:ext cx="279000" cy="788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E41F467E-09BB-49AF-AB13-081DA62A969C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591052" y="6413609"/>
                  <a:ext cx="3146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DC48E8AF-93C3-49E5-A876-8F64F8792764}"/>
                    </a:ext>
                  </a:extLst>
                </p14:cNvPr>
                <p14:cNvContentPartPr/>
                <p14:nvPr/>
              </p14:nvContentPartPr>
              <p14:xfrm>
                <a:off x="7867892" y="6371129"/>
                <a:ext cx="22680" cy="33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DC48E8AF-93C3-49E5-A876-8F64F8792764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849892" y="6353489"/>
                  <a:ext cx="583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9459BED0-1606-4DBF-8EB7-DE1435A19DA6}"/>
                    </a:ext>
                  </a:extLst>
                </p14:cNvPr>
                <p14:cNvContentPartPr/>
                <p14:nvPr/>
              </p14:nvContentPartPr>
              <p14:xfrm>
                <a:off x="8039252" y="6119489"/>
                <a:ext cx="573120" cy="3520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9459BED0-1606-4DBF-8EB7-DE1435A19DA6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021252" y="6101849"/>
                  <a:ext cx="60876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69B5BA6D-5B4F-40F3-8DF0-3EE9520579A2}"/>
                    </a:ext>
                  </a:extLst>
                </p14:cNvPr>
                <p14:cNvContentPartPr/>
                <p14:nvPr/>
              </p14:nvContentPartPr>
              <p14:xfrm>
                <a:off x="8476292" y="6220289"/>
                <a:ext cx="144360" cy="2019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69B5BA6D-5B4F-40F3-8DF0-3EE9520579A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8458652" y="6202649"/>
                  <a:ext cx="18000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3513EBB9-2F8C-4E1B-BDA0-B114B2C112E3}"/>
                    </a:ext>
                  </a:extLst>
                </p14:cNvPr>
                <p14:cNvContentPartPr/>
                <p14:nvPr/>
              </p14:nvContentPartPr>
              <p14:xfrm>
                <a:off x="8426612" y="6235769"/>
                <a:ext cx="338400" cy="22176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3513EBB9-2F8C-4E1B-BDA0-B114B2C112E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8408972" y="6217769"/>
                  <a:ext cx="37404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C9E18A9-D3C4-48C2-8CB7-C71D452BCB43}"/>
                    </a:ext>
                  </a:extLst>
                </p14:cNvPr>
                <p14:cNvContentPartPr/>
                <p14:nvPr/>
              </p14:nvContentPartPr>
              <p14:xfrm>
                <a:off x="3233252" y="7177169"/>
                <a:ext cx="227160" cy="1234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C9E18A9-D3C4-48C2-8CB7-C71D452BCB4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215252" y="7159169"/>
                  <a:ext cx="2628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1A2D03B6-C0F4-488D-9595-7410443DF0F9}"/>
                    </a:ext>
                  </a:extLst>
                </p14:cNvPr>
                <p14:cNvContentPartPr/>
                <p14:nvPr/>
              </p14:nvContentPartPr>
              <p14:xfrm>
                <a:off x="3213092" y="7108769"/>
                <a:ext cx="423720" cy="2350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1A2D03B6-C0F4-488D-9595-7410443DF0F9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195092" y="7090769"/>
                  <a:ext cx="45936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FAFE823-733D-4898-9566-CFF616ABDFFE}"/>
                    </a:ext>
                  </a:extLst>
                </p14:cNvPr>
                <p14:cNvContentPartPr/>
                <p14:nvPr/>
              </p14:nvContentPartPr>
              <p14:xfrm>
                <a:off x="4020572" y="7002209"/>
                <a:ext cx="135000" cy="3528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FAFE823-733D-4898-9566-CFF616ABDFFE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002932" y="6984569"/>
                  <a:ext cx="1706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216052E6-AA1A-4F82-9AD8-4769DA8DC7BD}"/>
                    </a:ext>
                  </a:extLst>
                </p14:cNvPr>
                <p14:cNvContentPartPr/>
                <p14:nvPr/>
              </p14:nvContentPartPr>
              <p14:xfrm>
                <a:off x="4002212" y="7171049"/>
                <a:ext cx="234000" cy="5724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216052E6-AA1A-4F82-9AD8-4769DA8DC7B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984572" y="7153409"/>
                  <a:ext cx="2696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49F141CA-40CD-4073-8C19-12BA55760B2E}"/>
                    </a:ext>
                  </a:extLst>
                </p14:cNvPr>
                <p14:cNvContentPartPr/>
                <p14:nvPr/>
              </p14:nvContentPartPr>
              <p14:xfrm>
                <a:off x="4221452" y="6994649"/>
                <a:ext cx="1551600" cy="2847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9F141CA-40CD-4073-8C19-12BA55760B2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203812" y="6976649"/>
                  <a:ext cx="15872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AEEE548-3296-46CE-B505-C190D308A3B2}"/>
                    </a:ext>
                  </a:extLst>
                </p14:cNvPr>
                <p14:cNvContentPartPr/>
                <p14:nvPr/>
              </p14:nvContentPartPr>
              <p14:xfrm>
                <a:off x="6015332" y="6919049"/>
                <a:ext cx="1301040" cy="2674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AEEE548-3296-46CE-B505-C190D308A3B2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97332" y="6901049"/>
                  <a:ext cx="133668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ECC5F64-FC41-449F-9586-BA6BD83D8A76}"/>
                    </a:ext>
                  </a:extLst>
                </p14:cNvPr>
                <p14:cNvContentPartPr/>
                <p14:nvPr/>
              </p14:nvContentPartPr>
              <p14:xfrm>
                <a:off x="7190732" y="6744449"/>
                <a:ext cx="215640" cy="4244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ECC5F64-FC41-449F-9586-BA6BD83D8A7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172732" y="6726449"/>
                  <a:ext cx="251280" cy="46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7F49599F-B3EE-44A2-AACB-99DE1A30E5E2}"/>
                    </a:ext>
                  </a:extLst>
                </p14:cNvPr>
                <p14:cNvContentPartPr/>
                <p14:nvPr/>
              </p14:nvContentPartPr>
              <p14:xfrm>
                <a:off x="7188572" y="6928769"/>
                <a:ext cx="354960" cy="9252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7F49599F-B3EE-44A2-AACB-99DE1A30E5E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170932" y="6910769"/>
                  <a:ext cx="3906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A4AA2DAB-F758-435F-B1BC-5728AFA46138}"/>
                    </a:ext>
                  </a:extLst>
                </p14:cNvPr>
                <p14:cNvContentPartPr/>
                <p14:nvPr/>
              </p14:nvContentPartPr>
              <p14:xfrm>
                <a:off x="7755212" y="6887369"/>
                <a:ext cx="623880" cy="1479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A4AA2DAB-F758-435F-B1BC-5728AFA4613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737212" y="6869369"/>
                  <a:ext cx="6595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5013380-8A67-4B1F-B290-BC4DD03FFD13}"/>
                    </a:ext>
                  </a:extLst>
                </p14:cNvPr>
                <p14:cNvContentPartPr/>
                <p14:nvPr/>
              </p14:nvContentPartPr>
              <p14:xfrm>
                <a:off x="8610932" y="6703769"/>
                <a:ext cx="1046880" cy="3362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D5013380-8A67-4B1F-B290-BC4DD03FFD13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593292" y="6685769"/>
                  <a:ext cx="1082520" cy="37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6CC605D6-286B-4236-9428-677F2E28930F}"/>
              </a:ext>
            </a:extLst>
          </p:cNvPr>
          <p:cNvGrpSpPr/>
          <p:nvPr/>
        </p:nvGrpSpPr>
        <p:grpSpPr>
          <a:xfrm>
            <a:off x="5985810" y="93600"/>
            <a:ext cx="4158360" cy="678960"/>
            <a:chOff x="5985810" y="93600"/>
            <a:chExt cx="4158360" cy="67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6978B0E-49E5-4BEF-B519-D9BED7169525}"/>
                    </a:ext>
                  </a:extLst>
                </p14:cNvPr>
                <p14:cNvContentPartPr/>
                <p14:nvPr/>
              </p14:nvContentPartPr>
              <p14:xfrm>
                <a:off x="6185250" y="242640"/>
                <a:ext cx="276840" cy="2833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6978B0E-49E5-4BEF-B519-D9BED716952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167610" y="225000"/>
                  <a:ext cx="31248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5BFA8A6-11AA-4E8D-9721-A4CA3A5C4F12}"/>
                    </a:ext>
                  </a:extLst>
                </p14:cNvPr>
                <p14:cNvContentPartPr/>
                <p14:nvPr/>
              </p14:nvContentPartPr>
              <p14:xfrm>
                <a:off x="6506010" y="163800"/>
                <a:ext cx="205200" cy="3445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5BFA8A6-11AA-4E8D-9721-A4CA3A5C4F12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488370" y="146160"/>
                  <a:ext cx="24084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FAC4EEF1-9DEE-468C-8F5A-B0DF65C4D545}"/>
                    </a:ext>
                  </a:extLst>
                </p14:cNvPr>
                <p14:cNvContentPartPr/>
                <p14:nvPr/>
              </p14:nvContentPartPr>
              <p14:xfrm>
                <a:off x="6649650" y="314640"/>
                <a:ext cx="811800" cy="2260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FAC4EEF1-9DEE-468C-8F5A-B0DF65C4D54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631650" y="297000"/>
                  <a:ext cx="84744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C50EC8B7-48DD-4149-A85A-FBF22B0E5F5B}"/>
                    </a:ext>
                  </a:extLst>
                </p14:cNvPr>
                <p14:cNvContentPartPr/>
                <p14:nvPr/>
              </p14:nvContentPartPr>
              <p14:xfrm>
                <a:off x="7738290" y="256680"/>
                <a:ext cx="338760" cy="3898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C50EC8B7-48DD-4149-A85A-FBF22B0E5F5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720650" y="238680"/>
                  <a:ext cx="374400" cy="4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AD055E1-53CD-4540-980E-DCB936DE19F1}"/>
                    </a:ext>
                  </a:extLst>
                </p14:cNvPr>
                <p14:cNvContentPartPr/>
                <p14:nvPr/>
              </p14:nvContentPartPr>
              <p14:xfrm>
                <a:off x="8390970" y="252000"/>
                <a:ext cx="140040" cy="2379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AD055E1-53CD-4540-980E-DCB936DE19F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373330" y="234360"/>
                  <a:ext cx="1756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102E2F93-3FE2-497B-A7C0-58AC83176CF8}"/>
                    </a:ext>
                  </a:extLst>
                </p14:cNvPr>
                <p14:cNvContentPartPr/>
                <p14:nvPr/>
              </p14:nvContentPartPr>
              <p14:xfrm>
                <a:off x="8432010" y="390600"/>
                <a:ext cx="188280" cy="1231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102E2F93-3FE2-497B-A7C0-58AC83176CF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414370" y="372600"/>
                  <a:ext cx="223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899F7A3A-9241-4879-A3E0-F6C340132521}"/>
                    </a:ext>
                  </a:extLst>
                </p14:cNvPr>
                <p14:cNvContentPartPr/>
                <p14:nvPr/>
              </p14:nvContentPartPr>
              <p14:xfrm>
                <a:off x="8730810" y="443880"/>
                <a:ext cx="49320" cy="97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899F7A3A-9241-4879-A3E0-F6C34013252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712810" y="425880"/>
                  <a:ext cx="849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563745A6-8DAB-4363-9243-51E1704C2796}"/>
                    </a:ext>
                  </a:extLst>
                </p14:cNvPr>
                <p14:cNvContentPartPr/>
                <p14:nvPr/>
              </p14:nvContentPartPr>
              <p14:xfrm>
                <a:off x="8973450" y="276120"/>
                <a:ext cx="37800" cy="1857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563745A6-8DAB-4363-9243-51E1704C279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955810" y="258120"/>
                  <a:ext cx="734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75909ECD-5175-46B8-A93E-9D381D3783CF}"/>
                    </a:ext>
                  </a:extLst>
                </p14:cNvPr>
                <p14:cNvContentPartPr/>
                <p14:nvPr/>
              </p14:nvContentPartPr>
              <p14:xfrm>
                <a:off x="8953650" y="207720"/>
                <a:ext cx="287280" cy="261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75909ECD-5175-46B8-A93E-9D381D3783CF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935650" y="190080"/>
                  <a:ext cx="32292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FF1C0B90-6BF8-46BB-B996-42910028F00E}"/>
                    </a:ext>
                  </a:extLst>
                </p14:cNvPr>
                <p14:cNvContentPartPr/>
                <p14:nvPr/>
              </p14:nvContentPartPr>
              <p14:xfrm>
                <a:off x="9253890" y="289080"/>
                <a:ext cx="587880" cy="183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FF1C0B90-6BF8-46BB-B996-42910028F00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236250" y="271080"/>
                  <a:ext cx="6235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5A100D2-D2ED-455E-B805-F95769F55609}"/>
                    </a:ext>
                  </a:extLst>
                </p14:cNvPr>
                <p14:cNvContentPartPr/>
                <p14:nvPr/>
              </p14:nvContentPartPr>
              <p14:xfrm>
                <a:off x="5985810" y="126720"/>
                <a:ext cx="175680" cy="5749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5A100D2-D2ED-455E-B805-F95769F5560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968170" y="108720"/>
                  <a:ext cx="211320" cy="61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DB3B0524-C5CA-4EC0-B676-0AD1B91A73A7}"/>
                    </a:ext>
                  </a:extLst>
                </p14:cNvPr>
                <p14:cNvContentPartPr/>
                <p14:nvPr/>
              </p14:nvContentPartPr>
              <p14:xfrm>
                <a:off x="9727650" y="93600"/>
                <a:ext cx="416520" cy="5346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DB3B0524-C5CA-4EC0-B676-0AD1B91A73A7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709650" y="75600"/>
                  <a:ext cx="452160" cy="57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D93C1204-9166-4599-9FDB-47EFEFEB073E}"/>
                    </a:ext>
                  </a:extLst>
                </p14:cNvPr>
                <p14:cNvContentPartPr/>
                <p14:nvPr/>
              </p14:nvContentPartPr>
              <p14:xfrm>
                <a:off x="5995170" y="610560"/>
                <a:ext cx="3981960" cy="1620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D93C1204-9166-4599-9FDB-47EFEFEB073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977170" y="592560"/>
                  <a:ext cx="4017600" cy="19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9AE26273-4AE4-4D02-A04A-AC49F2074488}"/>
              </a:ext>
            </a:extLst>
          </p:cNvPr>
          <p:cNvGrpSpPr/>
          <p:nvPr/>
        </p:nvGrpSpPr>
        <p:grpSpPr>
          <a:xfrm>
            <a:off x="-630" y="6414480"/>
            <a:ext cx="2667240" cy="698760"/>
            <a:chOff x="-630" y="6414480"/>
            <a:chExt cx="2667240" cy="69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B2957035-CD3D-4367-BA52-11E37D08D59A}"/>
                    </a:ext>
                  </a:extLst>
                </p14:cNvPr>
                <p14:cNvContentPartPr/>
                <p14:nvPr/>
              </p14:nvContentPartPr>
              <p14:xfrm>
                <a:off x="127530" y="6509160"/>
                <a:ext cx="581400" cy="2862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B2957035-CD3D-4367-BA52-11E37D08D59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9890" y="6491520"/>
                  <a:ext cx="61704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5C3E3E85-6FB6-443D-82EC-BE44327A9F8C}"/>
                    </a:ext>
                  </a:extLst>
                </p14:cNvPr>
                <p14:cNvContentPartPr/>
                <p14:nvPr/>
              </p14:nvContentPartPr>
              <p14:xfrm>
                <a:off x="652770" y="6504480"/>
                <a:ext cx="51480" cy="7056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C3E3E85-6FB6-443D-82EC-BE44327A9F8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34770" y="6486840"/>
                  <a:ext cx="871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AE2AA1EF-2385-490C-A5FB-FEE6146AC75D}"/>
                    </a:ext>
                  </a:extLst>
                </p14:cNvPr>
                <p14:cNvContentPartPr/>
                <p14:nvPr/>
              </p14:nvContentPartPr>
              <p14:xfrm>
                <a:off x="712170" y="6459840"/>
                <a:ext cx="319680" cy="2289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AE2AA1EF-2385-490C-A5FB-FEE6146AC75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94530" y="6442200"/>
                  <a:ext cx="3553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46D625C-ADFB-406C-B42B-963E8B55EC61}"/>
                    </a:ext>
                  </a:extLst>
                </p14:cNvPr>
                <p14:cNvContentPartPr/>
                <p14:nvPr/>
              </p14:nvContentPartPr>
              <p14:xfrm>
                <a:off x="943650" y="6455520"/>
                <a:ext cx="175680" cy="2574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846D625C-ADFB-406C-B42B-963E8B55EC61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25650" y="6437880"/>
                  <a:ext cx="21132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5A625B9D-7309-4258-AE2E-144B766E3C90}"/>
                    </a:ext>
                  </a:extLst>
                </p14:cNvPr>
                <p14:cNvContentPartPr/>
                <p14:nvPr/>
              </p14:nvContentPartPr>
              <p14:xfrm>
                <a:off x="1103130" y="6538680"/>
                <a:ext cx="355680" cy="22464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5A625B9D-7309-4258-AE2E-144B766E3C90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85490" y="6521040"/>
                  <a:ext cx="3913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6ADFAA0A-84B7-4DE4-9CB1-CF79D9665D49}"/>
                    </a:ext>
                  </a:extLst>
                </p14:cNvPr>
                <p14:cNvContentPartPr/>
                <p14:nvPr/>
              </p14:nvContentPartPr>
              <p14:xfrm>
                <a:off x="1640610" y="6506280"/>
                <a:ext cx="987120" cy="2062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6ADFAA0A-84B7-4DE4-9CB1-CF79D9665D4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622610" y="6488280"/>
                  <a:ext cx="10227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E78BDB3-9B14-42A4-B033-430ADAEC858C}"/>
                    </a:ext>
                  </a:extLst>
                </p14:cNvPr>
                <p14:cNvContentPartPr/>
                <p14:nvPr/>
              </p14:nvContentPartPr>
              <p14:xfrm>
                <a:off x="-630" y="6478200"/>
                <a:ext cx="91800" cy="3286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E78BDB3-9B14-42A4-B033-430ADAEC858C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-18630" y="6460560"/>
                  <a:ext cx="12744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428011C1-77F2-404F-A48D-1A57F542C82B}"/>
                    </a:ext>
                  </a:extLst>
                </p14:cNvPr>
                <p14:cNvContentPartPr/>
                <p14:nvPr/>
              </p14:nvContentPartPr>
              <p14:xfrm>
                <a:off x="2587410" y="6414480"/>
                <a:ext cx="79200" cy="2246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428011C1-77F2-404F-A48D-1A57F542C82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569770" y="6396840"/>
                  <a:ext cx="11484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DF301C9C-787C-4D86-85A7-8CC84DC78E63}"/>
                    </a:ext>
                  </a:extLst>
                </p14:cNvPr>
                <p14:cNvContentPartPr/>
                <p14:nvPr/>
              </p14:nvContentPartPr>
              <p14:xfrm>
                <a:off x="544770" y="6814800"/>
                <a:ext cx="130320" cy="2984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DF301C9C-787C-4D86-85A7-8CC84DC78E63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27130" y="6796800"/>
                  <a:ext cx="165960" cy="334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1299849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>
            <a:extLst>
              <a:ext uri="{FF2B5EF4-FFF2-40B4-BE49-F238E27FC236}">
                <a16:creationId xmlns:a16="http://schemas.microsoft.com/office/drawing/2014/main" id="{A2BE04B9-9FA8-48D5-ACE0-E09B4EF8ED54}"/>
              </a:ext>
            </a:extLst>
          </p:cNvPr>
          <p:cNvGrpSpPr/>
          <p:nvPr/>
        </p:nvGrpSpPr>
        <p:grpSpPr>
          <a:xfrm>
            <a:off x="264692" y="299369"/>
            <a:ext cx="9576000" cy="2306520"/>
            <a:chOff x="264692" y="299369"/>
            <a:chExt cx="9576000" cy="23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5782D277-95AD-45B5-BCB4-A4749A895D10}"/>
                    </a:ext>
                  </a:extLst>
                </p14:cNvPr>
                <p14:cNvContentPartPr/>
                <p14:nvPr/>
              </p14:nvContentPartPr>
              <p14:xfrm>
                <a:off x="7342652" y="452009"/>
                <a:ext cx="156960" cy="253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5782D277-95AD-45B5-BCB4-A4749A895D1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324652" y="434009"/>
                  <a:ext cx="1926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A53BA75-AB2B-410F-82C8-DFD55742125F}"/>
                    </a:ext>
                  </a:extLst>
                </p14:cNvPr>
                <p14:cNvContentPartPr/>
                <p14:nvPr/>
              </p14:nvContentPartPr>
              <p14:xfrm>
                <a:off x="7539212" y="436169"/>
                <a:ext cx="295200" cy="2815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A53BA75-AB2B-410F-82C8-DFD55742125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521572" y="418169"/>
                  <a:ext cx="33084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F561EE3-A683-45C8-8077-9FD63338F00D}"/>
                    </a:ext>
                  </a:extLst>
                </p14:cNvPr>
                <p14:cNvContentPartPr/>
                <p14:nvPr/>
              </p14:nvContentPartPr>
              <p14:xfrm>
                <a:off x="8156252" y="367769"/>
                <a:ext cx="1151280" cy="3542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F561EE3-A683-45C8-8077-9FD63338F00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138252" y="350129"/>
                  <a:ext cx="118692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CFF48BB4-2CCC-4DC9-9624-00598A24EC71}"/>
                    </a:ext>
                  </a:extLst>
                </p14:cNvPr>
                <p14:cNvContentPartPr/>
                <p14:nvPr/>
              </p14:nvContentPartPr>
              <p14:xfrm>
                <a:off x="691652" y="525089"/>
                <a:ext cx="242640" cy="4590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CFF48BB4-2CCC-4DC9-9624-00598A24EC7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74012" y="507089"/>
                  <a:ext cx="278280" cy="49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FE4D422-66E6-4A22-9293-F0600984B24A}"/>
                    </a:ext>
                  </a:extLst>
                </p14:cNvPr>
                <p14:cNvContentPartPr/>
                <p14:nvPr/>
              </p14:nvContentPartPr>
              <p14:xfrm>
                <a:off x="724412" y="691769"/>
                <a:ext cx="430920" cy="1386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FE4D422-66E6-4A22-9293-F0600984B24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06772" y="673769"/>
                  <a:ext cx="4665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3CD85915-FB7D-4112-A7C2-C9817EE6F1A0}"/>
                    </a:ext>
                  </a:extLst>
                </p14:cNvPr>
                <p14:cNvContentPartPr/>
                <p14:nvPr/>
              </p14:nvContentPartPr>
              <p14:xfrm>
                <a:off x="1478972" y="500609"/>
                <a:ext cx="399240" cy="3582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3CD85915-FB7D-4112-A7C2-C9817EE6F1A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460972" y="482969"/>
                  <a:ext cx="43488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656C6CD-17A7-4025-8871-B788767C9E81}"/>
                    </a:ext>
                  </a:extLst>
                </p14:cNvPr>
                <p14:cNvContentPartPr/>
                <p14:nvPr/>
              </p14:nvContentPartPr>
              <p14:xfrm>
                <a:off x="1822412" y="590609"/>
                <a:ext cx="39240" cy="392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656C6CD-17A7-4025-8871-B788767C9E8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04412" y="572969"/>
                  <a:ext cx="748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E6C4051-3129-43B7-B38B-DE8DF9FD1978}"/>
                    </a:ext>
                  </a:extLst>
                </p14:cNvPr>
                <p14:cNvContentPartPr/>
                <p14:nvPr/>
              </p14:nvContentPartPr>
              <p14:xfrm>
                <a:off x="1925372" y="515009"/>
                <a:ext cx="412920" cy="5281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E6C4051-3129-43B7-B38B-DE8DF9FD197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07372" y="497369"/>
                  <a:ext cx="448560" cy="56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ED20498C-175F-40E3-8FB5-7BA3A71A54A4}"/>
                    </a:ext>
                  </a:extLst>
                </p14:cNvPr>
                <p14:cNvContentPartPr/>
                <p14:nvPr/>
              </p14:nvContentPartPr>
              <p14:xfrm>
                <a:off x="2547092" y="508529"/>
                <a:ext cx="1273320" cy="3772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ED20498C-175F-40E3-8FB5-7BA3A71A54A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529092" y="490889"/>
                  <a:ext cx="130896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C97EF15D-4B1E-49CD-B705-54903B87CBA8}"/>
                    </a:ext>
                  </a:extLst>
                </p14:cNvPr>
                <p14:cNvContentPartPr/>
                <p14:nvPr/>
              </p14:nvContentPartPr>
              <p14:xfrm>
                <a:off x="4238012" y="594569"/>
                <a:ext cx="73080" cy="1278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C97EF15D-4B1E-49CD-B705-54903B87CBA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220012" y="576929"/>
                  <a:ext cx="1087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0585B7A-4E7F-4E54-8328-DD4A945BC34F}"/>
                    </a:ext>
                  </a:extLst>
                </p14:cNvPr>
                <p14:cNvContentPartPr/>
                <p14:nvPr/>
              </p14:nvContentPartPr>
              <p14:xfrm>
                <a:off x="4190492" y="355529"/>
                <a:ext cx="690120" cy="3888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0585B7A-4E7F-4E54-8328-DD4A945BC34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172492" y="337889"/>
                  <a:ext cx="72576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4650B321-4A81-4904-90D5-D292C25D4309}"/>
                    </a:ext>
                  </a:extLst>
                </p14:cNvPr>
                <p14:cNvContentPartPr/>
                <p14:nvPr/>
              </p14:nvContentPartPr>
              <p14:xfrm>
                <a:off x="4745252" y="299369"/>
                <a:ext cx="1236600" cy="4327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4650B321-4A81-4904-90D5-D292C25D430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727252" y="281369"/>
                  <a:ext cx="1272240" cy="46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A34B26C9-6E98-48E3-8DBA-5580456819EF}"/>
                    </a:ext>
                  </a:extLst>
                </p14:cNvPr>
                <p14:cNvContentPartPr/>
                <p14:nvPr/>
              </p14:nvContentPartPr>
              <p14:xfrm>
                <a:off x="5949092" y="556409"/>
                <a:ext cx="349560" cy="1530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A34B26C9-6E98-48E3-8DBA-5580456819E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931092" y="538409"/>
                  <a:ext cx="3852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2704D60A-D3B0-407A-9920-20E16D668D01}"/>
                    </a:ext>
                  </a:extLst>
                </p14:cNvPr>
                <p14:cNvContentPartPr/>
                <p14:nvPr/>
              </p14:nvContentPartPr>
              <p14:xfrm>
                <a:off x="6174452" y="463889"/>
                <a:ext cx="716760" cy="2347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2704D60A-D3B0-407A-9920-20E16D668D0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156812" y="446249"/>
                  <a:ext cx="75240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279C5F84-B017-4F32-A642-066B4AFA4A78}"/>
                    </a:ext>
                  </a:extLst>
                </p14:cNvPr>
                <p14:cNvContentPartPr/>
                <p14:nvPr/>
              </p14:nvContentPartPr>
              <p14:xfrm>
                <a:off x="264692" y="1272089"/>
                <a:ext cx="757440" cy="2232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279C5F84-B017-4F32-A642-066B4AFA4A7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47052" y="1254449"/>
                  <a:ext cx="7930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18C4A94-D018-4B25-8A1E-8F2A6307EA74}"/>
                    </a:ext>
                  </a:extLst>
                </p14:cNvPr>
                <p14:cNvContentPartPr/>
                <p14:nvPr/>
              </p14:nvContentPartPr>
              <p14:xfrm>
                <a:off x="942572" y="1240769"/>
                <a:ext cx="24840" cy="532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18C4A94-D018-4B25-8A1E-8F2A6307EA7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24572" y="1223129"/>
                  <a:ext cx="604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C0354BA1-45E3-414F-A723-E9664DF3F2B3}"/>
                    </a:ext>
                  </a:extLst>
                </p14:cNvPr>
                <p14:cNvContentPartPr/>
                <p14:nvPr/>
              </p14:nvContentPartPr>
              <p14:xfrm>
                <a:off x="1127612" y="1065809"/>
                <a:ext cx="861120" cy="4366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C0354BA1-45E3-414F-A723-E9664DF3F2B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109972" y="1047809"/>
                  <a:ext cx="896760" cy="47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1BCE27A-7C15-49F3-ADE0-8993430D9625}"/>
                    </a:ext>
                  </a:extLst>
                </p14:cNvPr>
                <p14:cNvContentPartPr/>
                <p14:nvPr/>
              </p14:nvContentPartPr>
              <p14:xfrm>
                <a:off x="2547452" y="1182449"/>
                <a:ext cx="572760" cy="204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31BCE27A-7C15-49F3-ADE0-8993430D962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529812" y="1164449"/>
                  <a:ext cx="6084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55AB108-1F73-4CD5-964D-B65480EA6CBE}"/>
                    </a:ext>
                  </a:extLst>
                </p14:cNvPr>
                <p14:cNvContentPartPr/>
                <p14:nvPr/>
              </p14:nvContentPartPr>
              <p14:xfrm>
                <a:off x="3524852" y="969329"/>
                <a:ext cx="1071000" cy="3808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55AB108-1F73-4CD5-964D-B65480EA6CB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507212" y="951689"/>
                  <a:ext cx="110664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38AB6AED-0D4F-40A6-B135-91EDDC3EB8AE}"/>
                    </a:ext>
                  </a:extLst>
                </p14:cNvPr>
                <p14:cNvContentPartPr/>
                <p14:nvPr/>
              </p14:nvContentPartPr>
              <p14:xfrm>
                <a:off x="4535372" y="988049"/>
                <a:ext cx="615600" cy="3952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38AB6AED-0D4F-40A6-B135-91EDDC3EB8A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517732" y="970049"/>
                  <a:ext cx="651240" cy="43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4627F2B-3828-4B65-B901-69AEFA96C77D}"/>
                    </a:ext>
                  </a:extLst>
                </p14:cNvPr>
                <p14:cNvContentPartPr/>
                <p14:nvPr/>
              </p14:nvContentPartPr>
              <p14:xfrm>
                <a:off x="5689172" y="1008569"/>
                <a:ext cx="117720" cy="356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4627F2B-3828-4B65-B901-69AEFA96C77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671532" y="990929"/>
                  <a:ext cx="15336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3AF4B06-0BF6-4B4B-BBBA-B1136BC2484C}"/>
                    </a:ext>
                  </a:extLst>
                </p14:cNvPr>
                <p14:cNvContentPartPr/>
                <p14:nvPr/>
              </p14:nvContentPartPr>
              <p14:xfrm>
                <a:off x="5695292" y="1129169"/>
                <a:ext cx="301320" cy="1699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3AF4B06-0BF6-4B4B-BBBA-B1136BC2484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677652" y="1111169"/>
                  <a:ext cx="3369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DB67496B-74F6-47AD-8265-6BE19EDF8E9B}"/>
                    </a:ext>
                  </a:extLst>
                </p14:cNvPr>
                <p14:cNvContentPartPr/>
                <p14:nvPr/>
              </p14:nvContentPartPr>
              <p14:xfrm>
                <a:off x="6578372" y="908489"/>
                <a:ext cx="623160" cy="4078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DB67496B-74F6-47AD-8265-6BE19EDF8E9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560732" y="890849"/>
                  <a:ext cx="658800" cy="44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B7C1BD6-6EF3-4DE8-B42A-B9135E30C426}"/>
                    </a:ext>
                  </a:extLst>
                </p14:cNvPr>
                <p14:cNvContentPartPr/>
                <p14:nvPr/>
              </p14:nvContentPartPr>
              <p14:xfrm>
                <a:off x="7505372" y="1147169"/>
                <a:ext cx="18720" cy="453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B7C1BD6-6EF3-4DE8-B42A-B9135E30C42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487732" y="1129169"/>
                  <a:ext cx="543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12FDC53-BA90-4C61-A830-79C7F27F576F}"/>
                    </a:ext>
                  </a:extLst>
                </p14:cNvPr>
                <p14:cNvContentPartPr/>
                <p14:nvPr/>
              </p14:nvContentPartPr>
              <p14:xfrm>
                <a:off x="7485572" y="901649"/>
                <a:ext cx="897840" cy="4377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12FDC53-BA90-4C61-A830-79C7F27F576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467572" y="884009"/>
                  <a:ext cx="933480" cy="47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4624014F-C7BD-43C3-B295-F11C660550E0}"/>
                    </a:ext>
                  </a:extLst>
                </p14:cNvPr>
                <p14:cNvContentPartPr/>
                <p14:nvPr/>
              </p14:nvContentPartPr>
              <p14:xfrm>
                <a:off x="8655212" y="893009"/>
                <a:ext cx="585000" cy="1944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4624014F-C7BD-43C3-B295-F11C660550E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637212" y="875369"/>
                  <a:ext cx="6206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345B7F56-D347-494B-8484-1C0C0408EAE9}"/>
                    </a:ext>
                  </a:extLst>
                </p14:cNvPr>
                <p14:cNvContentPartPr/>
                <p14:nvPr/>
              </p14:nvContentPartPr>
              <p14:xfrm>
                <a:off x="9192332" y="803369"/>
                <a:ext cx="9720" cy="5724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345B7F56-D347-494B-8484-1C0C0408EAE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174332" y="785369"/>
                  <a:ext cx="45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4B325BA-F53C-4A5B-97B3-E09A524E8080}"/>
                    </a:ext>
                  </a:extLst>
                </p14:cNvPr>
                <p14:cNvContentPartPr/>
                <p14:nvPr/>
              </p14:nvContentPartPr>
              <p14:xfrm>
                <a:off x="9344972" y="709409"/>
                <a:ext cx="495720" cy="354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4B325BA-F53C-4A5B-97B3-E09A524E808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327332" y="691769"/>
                  <a:ext cx="5313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6B6B612B-CA6B-4D48-8E12-E8AEA0A5634D}"/>
                    </a:ext>
                  </a:extLst>
                </p14:cNvPr>
                <p14:cNvContentPartPr/>
                <p14:nvPr/>
              </p14:nvContentPartPr>
              <p14:xfrm>
                <a:off x="2158292" y="1886609"/>
                <a:ext cx="235800" cy="1746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6B6B612B-CA6B-4D48-8E12-E8AEA0A5634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140652" y="1868609"/>
                  <a:ext cx="2714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90513B95-C3A9-4F84-82A6-9B093545228D}"/>
                    </a:ext>
                  </a:extLst>
                </p14:cNvPr>
                <p14:cNvContentPartPr/>
                <p14:nvPr/>
              </p14:nvContentPartPr>
              <p14:xfrm>
                <a:off x="2421092" y="1628489"/>
                <a:ext cx="76320" cy="1915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90513B95-C3A9-4F84-82A6-9B093545228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403092" y="1610489"/>
                  <a:ext cx="1119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7D91EA3D-B4DB-4F3C-B15E-94E662E576E7}"/>
                    </a:ext>
                  </a:extLst>
                </p14:cNvPr>
                <p14:cNvContentPartPr/>
                <p14:nvPr/>
              </p14:nvContentPartPr>
              <p14:xfrm>
                <a:off x="2409572" y="1704089"/>
                <a:ext cx="139680" cy="939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7D91EA3D-B4DB-4F3C-B15E-94E662E576E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391932" y="1686449"/>
                  <a:ext cx="175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B3F0EED-2D6F-4C19-AECC-81180734DA29}"/>
                    </a:ext>
                  </a:extLst>
                </p14:cNvPr>
                <p14:cNvContentPartPr/>
                <p14:nvPr/>
              </p14:nvContentPartPr>
              <p14:xfrm>
                <a:off x="2853812" y="1912169"/>
                <a:ext cx="258120" cy="370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B3F0EED-2D6F-4C19-AECC-81180734DA2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836172" y="1894169"/>
                  <a:ext cx="293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F185587-562B-461A-8B1F-0AC5B740970D}"/>
                    </a:ext>
                  </a:extLst>
                </p14:cNvPr>
                <p14:cNvContentPartPr/>
                <p14:nvPr/>
              </p14:nvContentPartPr>
              <p14:xfrm>
                <a:off x="2864972" y="2005049"/>
                <a:ext cx="327600" cy="874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F185587-562B-461A-8B1F-0AC5B740970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847332" y="1987049"/>
                  <a:ext cx="3632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2944D71-8D7F-45FB-BE34-A080C0ACE501}"/>
                    </a:ext>
                  </a:extLst>
                </p14:cNvPr>
                <p14:cNvContentPartPr/>
                <p14:nvPr/>
              </p14:nvContentPartPr>
              <p14:xfrm>
                <a:off x="2757332" y="1652609"/>
                <a:ext cx="372600" cy="2185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2944D71-8D7F-45FB-BE34-A080C0ACE5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739332" y="1634969"/>
                  <a:ext cx="40824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0144E085-B099-4801-AEC8-92CED6BE0F32}"/>
                    </a:ext>
                  </a:extLst>
                </p14:cNvPr>
                <p14:cNvContentPartPr/>
                <p14:nvPr/>
              </p14:nvContentPartPr>
              <p14:xfrm>
                <a:off x="3459332" y="1741889"/>
                <a:ext cx="272880" cy="2095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0144E085-B099-4801-AEC8-92CED6BE0F3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441332" y="1723889"/>
                  <a:ext cx="3085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8E3C240E-941D-4A3F-B9B3-5B13C072291B}"/>
                    </a:ext>
                  </a:extLst>
                </p14:cNvPr>
                <p14:cNvContentPartPr/>
                <p14:nvPr/>
              </p14:nvContentPartPr>
              <p14:xfrm>
                <a:off x="3763172" y="1909289"/>
                <a:ext cx="251280" cy="220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8E3C240E-941D-4A3F-B9B3-5B13C072291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745532" y="1891649"/>
                  <a:ext cx="2869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D0447F2A-FA8D-4173-8977-434FD9A16F01}"/>
                    </a:ext>
                  </a:extLst>
                </p14:cNvPr>
                <p14:cNvContentPartPr/>
                <p14:nvPr/>
              </p14:nvContentPartPr>
              <p14:xfrm>
                <a:off x="4438532" y="1897049"/>
                <a:ext cx="196560" cy="248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D0447F2A-FA8D-4173-8977-434FD9A16F0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420532" y="1879049"/>
                  <a:ext cx="2322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896DF2B-4815-4B48-A26C-54E4237B61C1}"/>
                    </a:ext>
                  </a:extLst>
                </p14:cNvPr>
                <p14:cNvContentPartPr/>
                <p14:nvPr/>
              </p14:nvContentPartPr>
              <p14:xfrm>
                <a:off x="5055572" y="1571249"/>
                <a:ext cx="307800" cy="1807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896DF2B-4815-4B48-A26C-54E4237B61C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037572" y="1553249"/>
                  <a:ext cx="3434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40D1FB9-FEC7-4E0B-BE74-EEC5846C32D4}"/>
                    </a:ext>
                  </a:extLst>
                </p14:cNvPr>
                <p14:cNvContentPartPr/>
                <p14:nvPr/>
              </p14:nvContentPartPr>
              <p14:xfrm>
                <a:off x="5462012" y="1752329"/>
                <a:ext cx="45720" cy="195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40D1FB9-FEC7-4E0B-BE74-EEC5846C32D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444372" y="1734329"/>
                  <a:ext cx="813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8CFE5CC-421A-4F69-8A81-858852297D7D}"/>
                    </a:ext>
                  </a:extLst>
                </p14:cNvPr>
                <p14:cNvContentPartPr/>
                <p14:nvPr/>
              </p14:nvContentPartPr>
              <p14:xfrm>
                <a:off x="5357972" y="1713449"/>
                <a:ext cx="261720" cy="828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8CFE5CC-421A-4F69-8A81-858852297D7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339972" y="1695449"/>
                  <a:ext cx="2973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8520A2DA-C715-4C03-AF2B-8377B9C2DAF1}"/>
                    </a:ext>
                  </a:extLst>
                </p14:cNvPr>
                <p14:cNvContentPartPr/>
                <p14:nvPr/>
              </p14:nvContentPartPr>
              <p14:xfrm>
                <a:off x="5478572" y="1426529"/>
                <a:ext cx="173880" cy="853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8520A2DA-C715-4C03-AF2B-8377B9C2DAF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460932" y="1408889"/>
                  <a:ext cx="209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C334B10-907D-49B5-8D52-7DA797DDEDFF}"/>
                    </a:ext>
                  </a:extLst>
                </p14:cNvPr>
                <p14:cNvContentPartPr/>
                <p14:nvPr/>
              </p14:nvContentPartPr>
              <p14:xfrm>
                <a:off x="4934612" y="2031689"/>
                <a:ext cx="1038960" cy="1069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C334B10-907D-49B5-8D52-7DA797DDEDF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916972" y="2013689"/>
                  <a:ext cx="1074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4FAF5F09-CBB2-4CDF-A3CF-1C6A536A3D53}"/>
                    </a:ext>
                  </a:extLst>
                </p14:cNvPr>
                <p14:cNvContentPartPr/>
                <p14:nvPr/>
              </p14:nvContentPartPr>
              <p14:xfrm>
                <a:off x="5005532" y="2207729"/>
                <a:ext cx="100080" cy="246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4FAF5F09-CBB2-4CDF-A3CF-1C6A536A3D5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987892" y="2190089"/>
                  <a:ext cx="1357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D93C51D8-9B1E-422D-9D91-20895B672A90}"/>
                    </a:ext>
                  </a:extLst>
                </p14:cNvPr>
                <p14:cNvContentPartPr/>
                <p14:nvPr/>
              </p14:nvContentPartPr>
              <p14:xfrm>
                <a:off x="5155292" y="2251649"/>
                <a:ext cx="221400" cy="173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D93C51D8-9B1E-422D-9D91-20895B672A9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137292" y="2233649"/>
                  <a:ext cx="2570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E632574-2150-4345-A244-774D790FE0AD}"/>
                    </a:ext>
                  </a:extLst>
                </p14:cNvPr>
                <p14:cNvContentPartPr/>
                <p14:nvPr/>
              </p14:nvContentPartPr>
              <p14:xfrm>
                <a:off x="5513852" y="2167409"/>
                <a:ext cx="229320" cy="2646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E632574-2150-4345-A244-774D790FE0A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5495852" y="2149409"/>
                  <a:ext cx="26496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4799DA2-7CF4-4592-B497-7DCB9E2F74C2}"/>
                    </a:ext>
                  </a:extLst>
                </p14:cNvPr>
                <p14:cNvContentPartPr/>
                <p14:nvPr/>
              </p14:nvContentPartPr>
              <p14:xfrm>
                <a:off x="5540492" y="2282249"/>
                <a:ext cx="142200" cy="1731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4799DA2-7CF4-4592-B497-7DCB9E2F74C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522852" y="2264249"/>
                  <a:ext cx="1778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2732E42-E1DF-430C-BF8E-69FDAD854445}"/>
                    </a:ext>
                  </a:extLst>
                </p14:cNvPr>
                <p14:cNvContentPartPr/>
                <p14:nvPr/>
              </p14:nvContentPartPr>
              <p14:xfrm>
                <a:off x="6292892" y="1964009"/>
                <a:ext cx="299880" cy="360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2732E42-E1DF-430C-BF8E-69FDAD854445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75252" y="1946369"/>
                  <a:ext cx="3355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97A0171-D091-40B4-9860-DB5C90EEBC3F}"/>
                    </a:ext>
                  </a:extLst>
                </p14:cNvPr>
                <p14:cNvContentPartPr/>
                <p14:nvPr/>
              </p14:nvContentPartPr>
              <p14:xfrm>
                <a:off x="6409892" y="1832249"/>
                <a:ext cx="21960" cy="3567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97A0171-D091-40B4-9860-DB5C90EEBC3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391892" y="1814249"/>
                  <a:ext cx="5760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94BAAA24-F275-4433-8570-040BAF5ADA5D}"/>
                    </a:ext>
                  </a:extLst>
                </p14:cNvPr>
                <p14:cNvContentPartPr/>
                <p14:nvPr/>
              </p14:nvContentPartPr>
              <p14:xfrm>
                <a:off x="6827132" y="1733969"/>
                <a:ext cx="186480" cy="2862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94BAAA24-F275-4433-8570-040BAF5ADA5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809492" y="1715969"/>
                  <a:ext cx="22212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10943853-CF67-41F6-A872-D21570668FB1}"/>
                    </a:ext>
                  </a:extLst>
                </p14:cNvPr>
                <p14:cNvContentPartPr/>
                <p14:nvPr/>
              </p14:nvContentPartPr>
              <p14:xfrm>
                <a:off x="7102172" y="1435529"/>
                <a:ext cx="180360" cy="10548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10943853-CF67-41F6-A872-D21570668FB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084172" y="1417889"/>
                  <a:ext cx="216000" cy="10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C9112AD-8799-4BD3-A91B-90C4467761B1}"/>
                    </a:ext>
                  </a:extLst>
                </p14:cNvPr>
                <p14:cNvContentPartPr/>
                <p14:nvPr/>
              </p14:nvContentPartPr>
              <p14:xfrm>
                <a:off x="7439492" y="1420409"/>
                <a:ext cx="138240" cy="180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C9112AD-8799-4BD3-A91B-90C4467761B1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421492" y="1402409"/>
                  <a:ext cx="1738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5A8281D5-311F-4729-B80E-FEA966CD4ED6}"/>
                    </a:ext>
                  </a:extLst>
                </p14:cNvPr>
                <p14:cNvContentPartPr/>
                <p14:nvPr/>
              </p14:nvContentPartPr>
              <p14:xfrm>
                <a:off x="6969332" y="2478809"/>
                <a:ext cx="403560" cy="12708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5A8281D5-311F-4729-B80E-FEA966CD4ED6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951692" y="2461169"/>
                  <a:ext cx="4392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0605CB3-9B01-4737-B49A-9011E275D3BF}"/>
                    </a:ext>
                  </a:extLst>
                </p14:cNvPr>
                <p14:cNvContentPartPr/>
                <p14:nvPr/>
              </p14:nvContentPartPr>
              <p14:xfrm>
                <a:off x="7628132" y="1538489"/>
                <a:ext cx="318240" cy="2120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0605CB3-9B01-4737-B49A-9011E275D3B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610492" y="1520489"/>
                  <a:ext cx="35388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F4520130-218A-43F4-BA55-AC7A9A620B81}"/>
                    </a:ext>
                  </a:extLst>
                </p14:cNvPr>
                <p14:cNvContentPartPr/>
                <p14:nvPr/>
              </p14:nvContentPartPr>
              <p14:xfrm>
                <a:off x="8074892" y="1665209"/>
                <a:ext cx="81360" cy="2325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F4520130-218A-43F4-BA55-AC7A9A620B8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057252" y="1647209"/>
                  <a:ext cx="11700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0B42E234-8770-477F-B7BF-8851DA9936DC}"/>
                    </a:ext>
                  </a:extLst>
                </p14:cNvPr>
                <p14:cNvContentPartPr/>
                <p14:nvPr/>
              </p14:nvContentPartPr>
              <p14:xfrm>
                <a:off x="8033492" y="1611209"/>
                <a:ext cx="205560" cy="6840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0B42E234-8770-477F-B7BF-8851DA9936D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015492" y="1593209"/>
                  <a:ext cx="2412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83050DDF-9C98-4806-AD12-D5D2C2840B07}"/>
                    </a:ext>
                  </a:extLst>
                </p14:cNvPr>
                <p14:cNvContentPartPr/>
                <p14:nvPr/>
              </p14:nvContentPartPr>
              <p14:xfrm>
                <a:off x="7534532" y="1982369"/>
                <a:ext cx="757440" cy="10908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83050DDF-9C98-4806-AD12-D5D2C2840B0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516532" y="1964369"/>
                  <a:ext cx="7930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266E191-98D1-4277-9F4B-C4DB43ACA220}"/>
                    </a:ext>
                  </a:extLst>
                </p14:cNvPr>
                <p14:cNvContentPartPr/>
                <p14:nvPr/>
              </p14:nvContentPartPr>
              <p14:xfrm>
                <a:off x="7723892" y="2142929"/>
                <a:ext cx="268920" cy="2890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266E191-98D1-4277-9F4B-C4DB43ACA22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706252" y="2125289"/>
                  <a:ext cx="30456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C1EAE06-AE76-4690-A0F4-C156E51BDC56}"/>
                    </a:ext>
                  </a:extLst>
                </p14:cNvPr>
                <p14:cNvContentPartPr/>
                <p14:nvPr/>
              </p14:nvContentPartPr>
              <p14:xfrm>
                <a:off x="7770692" y="2241929"/>
                <a:ext cx="184320" cy="2149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9C1EAE06-AE76-4690-A0F4-C156E51BDC5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753052" y="2224289"/>
                  <a:ext cx="21996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7759C53D-331D-4AED-B3A6-EEAF761DC89F}"/>
                    </a:ext>
                  </a:extLst>
                </p14:cNvPr>
                <p14:cNvContentPartPr/>
                <p14:nvPr/>
              </p14:nvContentPartPr>
              <p14:xfrm>
                <a:off x="7337612" y="1640009"/>
                <a:ext cx="263160" cy="7160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7759C53D-331D-4AED-B3A6-EEAF761DC89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319612" y="1622369"/>
                  <a:ext cx="298800" cy="75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0C53C86E-E3DB-4F79-8E4D-F7B7CE277CEF}"/>
                    </a:ext>
                  </a:extLst>
                </p14:cNvPr>
                <p14:cNvContentPartPr/>
                <p14:nvPr/>
              </p14:nvContentPartPr>
              <p14:xfrm>
                <a:off x="8161292" y="1500689"/>
                <a:ext cx="246240" cy="8445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0C53C86E-E3DB-4F79-8E4D-F7B7CE277CE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143652" y="1483049"/>
                  <a:ext cx="281880" cy="88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AA0E6A0-B10E-4EDE-AA50-92C06DEACE6E}"/>
                    </a:ext>
                  </a:extLst>
                </p14:cNvPr>
                <p14:cNvContentPartPr/>
                <p14:nvPr/>
              </p14:nvContentPartPr>
              <p14:xfrm>
                <a:off x="8466572" y="1426169"/>
                <a:ext cx="139320" cy="1620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AA0E6A0-B10E-4EDE-AA50-92C06DEACE6E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448572" y="1408529"/>
                  <a:ext cx="1749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9DDA9836-9FE5-45E7-BC3A-1232AFAEB4D0}"/>
                    </a:ext>
                  </a:extLst>
                </p14:cNvPr>
                <p14:cNvContentPartPr/>
                <p14:nvPr/>
              </p14:nvContentPartPr>
              <p14:xfrm>
                <a:off x="8165972" y="1335089"/>
                <a:ext cx="630720" cy="115920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9DDA9836-9FE5-45E7-BC3A-1232AFAEB4D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148332" y="1317449"/>
                  <a:ext cx="666360" cy="119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F9FC283-BA76-4211-B501-1506F13F00C5}"/>
                  </a:ext>
                </a:extLst>
              </p14:cNvPr>
              <p14:cNvContentPartPr/>
              <p14:nvPr/>
            </p14:nvContentPartPr>
            <p14:xfrm>
              <a:off x="5547692" y="2697689"/>
              <a:ext cx="491040" cy="49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F9FC283-BA76-4211-B501-1506F13F00C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29692" y="2679689"/>
                <a:ext cx="526680" cy="52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95" name="Group 94">
            <a:extLst>
              <a:ext uri="{FF2B5EF4-FFF2-40B4-BE49-F238E27FC236}">
                <a16:creationId xmlns:a16="http://schemas.microsoft.com/office/drawing/2014/main" id="{317C1547-4FB5-4C7D-8B3E-DFA706DE23CE}"/>
              </a:ext>
            </a:extLst>
          </p:cNvPr>
          <p:cNvGrpSpPr/>
          <p:nvPr/>
        </p:nvGrpSpPr>
        <p:grpSpPr>
          <a:xfrm>
            <a:off x="6531572" y="2705969"/>
            <a:ext cx="1972080" cy="446760"/>
            <a:chOff x="6531572" y="2705969"/>
            <a:chExt cx="1972080" cy="44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CA5F8C6F-DCD7-4385-A59D-D29AD4A04231}"/>
                    </a:ext>
                  </a:extLst>
                </p14:cNvPr>
                <p14:cNvContentPartPr/>
                <p14:nvPr/>
              </p14:nvContentPartPr>
              <p14:xfrm>
                <a:off x="6531572" y="2731169"/>
                <a:ext cx="280080" cy="2278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CA5F8C6F-DCD7-4385-A59D-D29AD4A0423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513572" y="2713169"/>
                  <a:ext cx="31572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9AC46479-67D8-4FE0-9FA6-A9735A071514}"/>
                    </a:ext>
                  </a:extLst>
                </p14:cNvPr>
                <p14:cNvContentPartPr/>
                <p14:nvPr/>
              </p14:nvContentPartPr>
              <p14:xfrm>
                <a:off x="6848732" y="2771849"/>
                <a:ext cx="66960" cy="2498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9AC46479-67D8-4FE0-9FA6-A9735A071514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831092" y="2754209"/>
                  <a:ext cx="1026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D75C72D8-056D-4227-B820-B545AD0683DA}"/>
                    </a:ext>
                  </a:extLst>
                </p14:cNvPr>
                <p14:cNvContentPartPr/>
                <p14:nvPr/>
              </p14:nvContentPartPr>
              <p14:xfrm>
                <a:off x="6952412" y="2794889"/>
                <a:ext cx="489960" cy="1695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D75C72D8-056D-4227-B820-B545AD0683D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934412" y="2776889"/>
                  <a:ext cx="5256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3D33284-13E4-4F52-9C2D-B594A145E6AB}"/>
                    </a:ext>
                  </a:extLst>
                </p14:cNvPr>
                <p14:cNvContentPartPr/>
                <p14:nvPr/>
              </p14:nvContentPartPr>
              <p14:xfrm>
                <a:off x="7373972" y="2705969"/>
                <a:ext cx="199080" cy="2181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3D33284-13E4-4F52-9C2D-B594A145E6AB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356332" y="2687969"/>
                  <a:ext cx="2347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570413D1-AA29-4064-871A-52494B75A969}"/>
                    </a:ext>
                  </a:extLst>
                </p14:cNvPr>
                <p14:cNvContentPartPr/>
                <p14:nvPr/>
              </p14:nvContentPartPr>
              <p14:xfrm>
                <a:off x="7849532" y="2718929"/>
                <a:ext cx="135000" cy="2408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570413D1-AA29-4064-871A-52494B75A96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831532" y="2700929"/>
                  <a:ext cx="17064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6CEDA0B-C3DB-4928-A4D9-52B5C5BD7AA2}"/>
                    </a:ext>
                  </a:extLst>
                </p14:cNvPr>
                <p14:cNvContentPartPr/>
                <p14:nvPr/>
              </p14:nvContentPartPr>
              <p14:xfrm>
                <a:off x="7776452" y="2740529"/>
                <a:ext cx="727200" cy="4122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6CEDA0B-C3DB-4928-A4D9-52B5C5BD7AA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758812" y="2722889"/>
                  <a:ext cx="762840" cy="44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9A0C6861-9F3F-4A12-BC7F-9B38D2D7C606}"/>
              </a:ext>
            </a:extLst>
          </p:cNvPr>
          <p:cNvGrpSpPr/>
          <p:nvPr/>
        </p:nvGrpSpPr>
        <p:grpSpPr>
          <a:xfrm>
            <a:off x="8743412" y="2549009"/>
            <a:ext cx="1216080" cy="468360"/>
            <a:chOff x="8743412" y="2549009"/>
            <a:chExt cx="1216080" cy="46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CEC6CBD9-A60A-4E58-ADBD-8412470DA93F}"/>
                    </a:ext>
                  </a:extLst>
                </p14:cNvPr>
                <p14:cNvContentPartPr/>
                <p14:nvPr/>
              </p14:nvContentPartPr>
              <p14:xfrm>
                <a:off x="8743412" y="2810729"/>
                <a:ext cx="74880" cy="1310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CEC6CBD9-A60A-4E58-ADBD-8412470DA93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725772" y="2793089"/>
                  <a:ext cx="1105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C30A8DB-319A-4E56-9C33-B9BDCEE20EDE}"/>
                    </a:ext>
                  </a:extLst>
                </p14:cNvPr>
                <p14:cNvContentPartPr/>
                <p14:nvPr/>
              </p14:nvContentPartPr>
              <p14:xfrm>
                <a:off x="8786612" y="2739089"/>
                <a:ext cx="5040" cy="90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C30A8DB-319A-4E56-9C33-B9BDCEE20ED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768612" y="2721089"/>
                  <a:ext cx="406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F2871955-D2C1-4960-9A8B-A4E1DEBE97CA}"/>
                    </a:ext>
                  </a:extLst>
                </p14:cNvPr>
                <p14:cNvContentPartPr/>
                <p14:nvPr/>
              </p14:nvContentPartPr>
              <p14:xfrm>
                <a:off x="8812172" y="2570249"/>
                <a:ext cx="353520" cy="4471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F2871955-D2C1-4960-9A8B-A4E1DEBE97C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794172" y="2552249"/>
                  <a:ext cx="38916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9F672735-40B6-43A9-A1BE-85CB4BB1F9F1}"/>
                    </a:ext>
                  </a:extLst>
                </p14:cNvPr>
                <p14:cNvContentPartPr/>
                <p14:nvPr/>
              </p14:nvContentPartPr>
              <p14:xfrm>
                <a:off x="8988212" y="2815409"/>
                <a:ext cx="271440" cy="1404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F672735-40B6-43A9-A1BE-85CB4BB1F9F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970572" y="2797769"/>
                  <a:ext cx="3070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708D8DB2-53E8-4BD7-9256-2090850C7DE2}"/>
                    </a:ext>
                  </a:extLst>
                </p14:cNvPr>
                <p14:cNvContentPartPr/>
                <p14:nvPr/>
              </p14:nvContentPartPr>
              <p14:xfrm>
                <a:off x="9190172" y="2771489"/>
                <a:ext cx="356040" cy="1908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708D8DB2-53E8-4BD7-9256-2090850C7DE2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172172" y="2753849"/>
                  <a:ext cx="3916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DDDA8B27-A0C7-4C11-937C-C0707EA72734}"/>
                    </a:ext>
                  </a:extLst>
                </p14:cNvPr>
                <p14:cNvContentPartPr/>
                <p14:nvPr/>
              </p14:nvContentPartPr>
              <p14:xfrm>
                <a:off x="9533252" y="2549009"/>
                <a:ext cx="183600" cy="4042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DDDA8B27-A0C7-4C11-937C-C0707EA7273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515612" y="2531009"/>
                  <a:ext cx="219240" cy="43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D2B9A62E-3009-484C-AC86-51696F5C4B72}"/>
                    </a:ext>
                  </a:extLst>
                </p14:cNvPr>
                <p14:cNvContentPartPr/>
                <p14:nvPr/>
              </p14:nvContentPartPr>
              <p14:xfrm>
                <a:off x="9663212" y="2761769"/>
                <a:ext cx="172440" cy="1036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D2B9A62E-3009-484C-AC86-51696F5C4B7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645212" y="2744129"/>
                  <a:ext cx="2080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F3FC434-A125-417E-9666-0BC6F57D8181}"/>
                    </a:ext>
                  </a:extLst>
                </p14:cNvPr>
                <p14:cNvContentPartPr/>
                <p14:nvPr/>
              </p14:nvContentPartPr>
              <p14:xfrm>
                <a:off x="9746012" y="2762129"/>
                <a:ext cx="213480" cy="1508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F3FC434-A125-417E-9666-0BC6F57D818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728372" y="2744129"/>
                  <a:ext cx="249120" cy="18648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19" name="Picture 118">
            <a:extLst>
              <a:ext uri="{FF2B5EF4-FFF2-40B4-BE49-F238E27FC236}">
                <a16:creationId xmlns:a16="http://schemas.microsoft.com/office/drawing/2014/main" id="{5C4DB4EF-05B1-4B35-B622-1CE9D930A03B}"/>
              </a:ext>
            </a:extLst>
          </p:cNvPr>
          <p:cNvPicPr>
            <a:picLocks noChangeAspect="1"/>
          </p:cNvPicPr>
          <p:nvPr/>
        </p:nvPicPr>
        <p:blipFill>
          <a:blip r:embed="rId1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8732" y="3380249"/>
            <a:ext cx="3911600" cy="37401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6D3558A-50AC-401E-A133-5FC31FB0FA75}"/>
                  </a:ext>
                </a:extLst>
              </p14:cNvPr>
              <p14:cNvContentPartPr/>
              <p14:nvPr/>
            </p14:nvContentPartPr>
            <p14:xfrm>
              <a:off x="3548972" y="4229489"/>
              <a:ext cx="168120" cy="261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6D3558A-50AC-401E-A133-5FC31FB0FA7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531332" y="4211849"/>
                <a:ext cx="203760" cy="29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0" name="Group 199">
            <a:extLst>
              <a:ext uri="{FF2B5EF4-FFF2-40B4-BE49-F238E27FC236}">
                <a16:creationId xmlns:a16="http://schemas.microsoft.com/office/drawing/2014/main" id="{C8071619-2874-464C-98C8-41BC90384237}"/>
              </a:ext>
            </a:extLst>
          </p:cNvPr>
          <p:cNvGrpSpPr/>
          <p:nvPr/>
        </p:nvGrpSpPr>
        <p:grpSpPr>
          <a:xfrm>
            <a:off x="93692" y="2609849"/>
            <a:ext cx="5686200" cy="3949920"/>
            <a:chOff x="93692" y="2609849"/>
            <a:chExt cx="5686200" cy="394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93FE72A5-8EF8-4FF3-8CD7-A6E435AB22E1}"/>
                    </a:ext>
                  </a:extLst>
                </p14:cNvPr>
                <p14:cNvContentPartPr/>
                <p14:nvPr/>
              </p14:nvContentPartPr>
              <p14:xfrm>
                <a:off x="900812" y="2733329"/>
                <a:ext cx="76320" cy="2797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93FE72A5-8EF8-4FF3-8CD7-A6E435AB22E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83172" y="2715329"/>
                  <a:ext cx="11196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235D4E56-5C7C-4F7F-9177-F9DA1E9B6139}"/>
                    </a:ext>
                  </a:extLst>
                </p14:cNvPr>
                <p14:cNvContentPartPr/>
                <p14:nvPr/>
              </p14:nvContentPartPr>
              <p14:xfrm>
                <a:off x="791372" y="2641889"/>
                <a:ext cx="617400" cy="3729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235D4E56-5C7C-4F7F-9177-F9DA1E9B613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73732" y="2623889"/>
                  <a:ext cx="65304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B2CB3AB-8D33-4C5F-B5E1-49AD1E22D1D2}"/>
                    </a:ext>
                  </a:extLst>
                </p14:cNvPr>
                <p14:cNvContentPartPr/>
                <p14:nvPr/>
              </p14:nvContentPartPr>
              <p14:xfrm>
                <a:off x="1331732" y="2783369"/>
                <a:ext cx="225360" cy="2264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B2CB3AB-8D33-4C5F-B5E1-49AD1E22D1D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314092" y="2765369"/>
                  <a:ext cx="2610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5B6B5877-A04D-4D03-8575-84BA0F6DE9EE}"/>
                    </a:ext>
                  </a:extLst>
                </p14:cNvPr>
                <p14:cNvContentPartPr/>
                <p14:nvPr/>
              </p14:nvContentPartPr>
              <p14:xfrm>
                <a:off x="2037332" y="2784449"/>
                <a:ext cx="338400" cy="1666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5B6B5877-A04D-4D03-8575-84BA0F6DE9EE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019332" y="2766809"/>
                  <a:ext cx="374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50CAC75-634A-4D43-AAD3-18204310A6DF}"/>
                    </a:ext>
                  </a:extLst>
                </p14:cNvPr>
                <p14:cNvContentPartPr/>
                <p14:nvPr/>
              </p14:nvContentPartPr>
              <p14:xfrm>
                <a:off x="2339012" y="2677169"/>
                <a:ext cx="321120" cy="2847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50CAC75-634A-4D43-AAD3-18204310A6D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2321372" y="2659529"/>
                  <a:ext cx="35676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A8BC850-EDCE-4E9E-8C13-F653FF52D140}"/>
                    </a:ext>
                  </a:extLst>
                </p14:cNvPr>
                <p14:cNvContentPartPr/>
                <p14:nvPr/>
              </p14:nvContentPartPr>
              <p14:xfrm>
                <a:off x="3066932" y="2656289"/>
                <a:ext cx="397800" cy="3661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A8BC850-EDCE-4E9E-8C13-F653FF52D140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049292" y="2638649"/>
                  <a:ext cx="43344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3E450372-0958-47BA-9044-ACA21C6737F0}"/>
                    </a:ext>
                  </a:extLst>
                </p14:cNvPr>
                <p14:cNvContentPartPr/>
                <p14:nvPr/>
              </p14:nvContentPartPr>
              <p14:xfrm>
                <a:off x="3909332" y="2609849"/>
                <a:ext cx="1145880" cy="6512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3E450372-0958-47BA-9044-ACA21C6737F0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3891692" y="2591849"/>
                  <a:ext cx="1181520" cy="68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F0E29DF-F03B-47EC-9E77-40C2FECC8065}"/>
                    </a:ext>
                  </a:extLst>
                </p14:cNvPr>
                <p14:cNvContentPartPr/>
                <p14:nvPr/>
              </p14:nvContentPartPr>
              <p14:xfrm>
                <a:off x="301772" y="3331649"/>
                <a:ext cx="47160" cy="1436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F0E29DF-F03B-47EC-9E77-40C2FECC8065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83772" y="3313649"/>
                  <a:ext cx="828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4BD9139B-789C-4B6B-A937-2237EDFBAFC7}"/>
                    </a:ext>
                  </a:extLst>
                </p14:cNvPr>
                <p14:cNvContentPartPr/>
                <p14:nvPr/>
              </p14:nvContentPartPr>
              <p14:xfrm>
                <a:off x="223652" y="3335609"/>
                <a:ext cx="372600" cy="2790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4BD9139B-789C-4B6B-A937-2237EDFBAFC7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06012" y="3317609"/>
                  <a:ext cx="40824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FE47BB4-9494-4A91-B37E-94E63C3AD135}"/>
                    </a:ext>
                  </a:extLst>
                </p14:cNvPr>
                <p14:cNvContentPartPr/>
                <p14:nvPr/>
              </p14:nvContentPartPr>
              <p14:xfrm>
                <a:off x="922052" y="3420569"/>
                <a:ext cx="39240" cy="914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FE47BB4-9494-4A91-B37E-94E63C3AD135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04412" y="3402929"/>
                  <a:ext cx="74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CD9D193-3205-4EFD-87BA-5C32C2C25BF4}"/>
                    </a:ext>
                  </a:extLst>
                </p14:cNvPr>
                <p14:cNvContentPartPr/>
                <p14:nvPr/>
              </p14:nvContentPartPr>
              <p14:xfrm>
                <a:off x="908732" y="3180089"/>
                <a:ext cx="55440" cy="4323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8CD9D193-3205-4EFD-87BA-5C32C2C25BF4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90732" y="3162089"/>
                  <a:ext cx="9108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0D7CFCDE-10B1-4456-963C-4E9FD609C751}"/>
                    </a:ext>
                  </a:extLst>
                </p14:cNvPr>
                <p14:cNvContentPartPr/>
                <p14:nvPr/>
              </p14:nvContentPartPr>
              <p14:xfrm>
                <a:off x="884972" y="3292409"/>
                <a:ext cx="449640" cy="28908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0D7CFCDE-10B1-4456-963C-4E9FD609C751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67332" y="3274409"/>
                  <a:ext cx="48528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152F9040-33DF-4D06-956F-770CA0D6E40D}"/>
                    </a:ext>
                  </a:extLst>
                </p14:cNvPr>
                <p14:cNvContentPartPr/>
                <p14:nvPr/>
              </p14:nvContentPartPr>
              <p14:xfrm>
                <a:off x="1676972" y="3146249"/>
                <a:ext cx="435960" cy="4334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152F9040-33DF-4D06-956F-770CA0D6E40D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659332" y="3128249"/>
                  <a:ext cx="471600" cy="46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63CE2883-F9D2-4DE6-9D2D-D557FF11FC6D}"/>
                    </a:ext>
                  </a:extLst>
                </p14:cNvPr>
                <p14:cNvContentPartPr/>
                <p14:nvPr/>
              </p14:nvContentPartPr>
              <p14:xfrm>
                <a:off x="2021132" y="3303209"/>
                <a:ext cx="212040" cy="860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63CE2883-F9D2-4DE6-9D2D-D557FF11FC6D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003132" y="3285209"/>
                  <a:ext cx="2476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7707F12-7C58-4729-B639-4A003B2BB7C1}"/>
                    </a:ext>
                  </a:extLst>
                </p14:cNvPr>
                <p14:cNvContentPartPr/>
                <p14:nvPr/>
              </p14:nvContentPartPr>
              <p14:xfrm>
                <a:off x="2243252" y="3307169"/>
                <a:ext cx="605520" cy="1969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7707F12-7C58-4729-B639-4A003B2BB7C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225612" y="3289169"/>
                  <a:ext cx="6411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1ACE9BE-0A07-40B0-89E1-D370CAB806B7}"/>
                    </a:ext>
                  </a:extLst>
                </p14:cNvPr>
                <p14:cNvContentPartPr/>
                <p14:nvPr/>
              </p14:nvContentPartPr>
              <p14:xfrm>
                <a:off x="2944532" y="3164969"/>
                <a:ext cx="1001520" cy="5846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1ACE9BE-0A07-40B0-89E1-D370CAB806B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926532" y="3147329"/>
                  <a:ext cx="1037160" cy="62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1336F260-8D14-4E20-806D-1F9DE44E3D5E}"/>
                    </a:ext>
                  </a:extLst>
                </p14:cNvPr>
                <p14:cNvContentPartPr/>
                <p14:nvPr/>
              </p14:nvContentPartPr>
              <p14:xfrm>
                <a:off x="4325492" y="3131129"/>
                <a:ext cx="577080" cy="4341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1336F260-8D14-4E20-806D-1F9DE44E3D5E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4307852" y="3113129"/>
                  <a:ext cx="612720" cy="46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5006DE07-FF62-4C99-8F00-8CC176D5FDF1}"/>
                    </a:ext>
                  </a:extLst>
                </p14:cNvPr>
                <p14:cNvContentPartPr/>
                <p14:nvPr/>
              </p14:nvContentPartPr>
              <p14:xfrm>
                <a:off x="4866932" y="3264689"/>
                <a:ext cx="447480" cy="1411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5006DE07-FF62-4C99-8F00-8CC176D5FDF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849292" y="3247049"/>
                  <a:ext cx="483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DBEA5307-C5F1-4A5F-B85A-C21398968B25}"/>
                    </a:ext>
                  </a:extLst>
                </p14:cNvPr>
                <p14:cNvContentPartPr/>
                <p14:nvPr/>
              </p14:nvContentPartPr>
              <p14:xfrm>
                <a:off x="5463452" y="3361169"/>
                <a:ext cx="22680" cy="219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DBEA5307-C5F1-4A5F-B85A-C21398968B2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5445452" y="3343529"/>
                  <a:ext cx="583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99CBD392-81A7-4893-8287-AB94EDDEDBB2}"/>
                    </a:ext>
                  </a:extLst>
                </p14:cNvPr>
                <p14:cNvContentPartPr/>
                <p14:nvPr/>
              </p14:nvContentPartPr>
              <p14:xfrm>
                <a:off x="354692" y="3748889"/>
                <a:ext cx="1476720" cy="6458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99CBD392-81A7-4893-8287-AB94EDDEDBB2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37052" y="3730889"/>
                  <a:ext cx="1512360" cy="68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62B33E5-8777-400E-B6D4-FF3A161391FB}"/>
                    </a:ext>
                  </a:extLst>
                </p14:cNvPr>
                <p14:cNvContentPartPr/>
                <p14:nvPr/>
              </p14:nvContentPartPr>
              <p14:xfrm>
                <a:off x="2202572" y="3729089"/>
                <a:ext cx="783360" cy="51156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62B33E5-8777-400E-B6D4-FF3A161391F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184572" y="3711449"/>
                  <a:ext cx="819000" cy="54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6BCC8DCD-BF73-45B4-AE31-440B486CB754}"/>
                    </a:ext>
                  </a:extLst>
                </p14:cNvPr>
                <p14:cNvContentPartPr/>
                <p14:nvPr/>
              </p14:nvContentPartPr>
              <p14:xfrm>
                <a:off x="2911412" y="3897569"/>
                <a:ext cx="268200" cy="856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6BCC8DCD-BF73-45B4-AE31-440B486CB75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893412" y="3879569"/>
                  <a:ext cx="3038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16E5EFE-CEA2-4F56-B282-21D00BAD41FC}"/>
                    </a:ext>
                  </a:extLst>
                </p14:cNvPr>
                <p14:cNvContentPartPr/>
                <p14:nvPr/>
              </p14:nvContentPartPr>
              <p14:xfrm>
                <a:off x="3214172" y="3872729"/>
                <a:ext cx="36720" cy="266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16E5EFE-CEA2-4F56-B282-21D00BAD41FC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196532" y="3854729"/>
                  <a:ext cx="723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B9BA537F-3811-46F2-BD59-690B9C584B43}"/>
                    </a:ext>
                  </a:extLst>
                </p14:cNvPr>
                <p14:cNvContentPartPr/>
                <p14:nvPr/>
              </p14:nvContentPartPr>
              <p14:xfrm>
                <a:off x="3300932" y="3640169"/>
                <a:ext cx="465120" cy="3762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B9BA537F-3811-46F2-BD59-690B9C584B4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283292" y="3622169"/>
                  <a:ext cx="50076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AAFEF26-2377-4BCC-82A7-B73AFFF8F859}"/>
                    </a:ext>
                  </a:extLst>
                </p14:cNvPr>
                <p14:cNvContentPartPr/>
                <p14:nvPr/>
              </p14:nvContentPartPr>
              <p14:xfrm>
                <a:off x="4154852" y="3630089"/>
                <a:ext cx="106200" cy="395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AAFEF26-2377-4BCC-82A7-B73AFFF8F859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137212" y="3612089"/>
                  <a:ext cx="141840" cy="43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E8E53D49-57C0-4F4B-92A0-2F2020312783}"/>
                    </a:ext>
                  </a:extLst>
                </p14:cNvPr>
                <p14:cNvContentPartPr/>
                <p14:nvPr/>
              </p14:nvContentPartPr>
              <p14:xfrm>
                <a:off x="4107692" y="3658529"/>
                <a:ext cx="1600920" cy="4899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E8E53D49-57C0-4F4B-92A0-2F202031278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090052" y="3640889"/>
                  <a:ext cx="1636560" cy="52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6F6F163-CB31-4D04-9CA3-B7D2370A5E64}"/>
                    </a:ext>
                  </a:extLst>
                </p14:cNvPr>
                <p14:cNvContentPartPr/>
                <p14:nvPr/>
              </p14:nvContentPartPr>
              <p14:xfrm>
                <a:off x="1683092" y="4428929"/>
                <a:ext cx="64440" cy="702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6F6F163-CB31-4D04-9CA3-B7D2370A5E6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665092" y="4411289"/>
                  <a:ext cx="100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49F7333A-A427-4914-BC7B-669096850DD4}"/>
                    </a:ext>
                  </a:extLst>
                </p14:cNvPr>
                <p14:cNvContentPartPr/>
                <p14:nvPr/>
              </p14:nvContentPartPr>
              <p14:xfrm>
                <a:off x="1691732" y="4333889"/>
                <a:ext cx="653760" cy="15912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49F7333A-A427-4914-BC7B-669096850DD4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673732" y="4316249"/>
                  <a:ext cx="6894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B5AA6240-EA52-4463-99B3-58AE0C6E3E53}"/>
                    </a:ext>
                  </a:extLst>
                </p14:cNvPr>
                <p14:cNvContentPartPr/>
                <p14:nvPr/>
              </p14:nvContentPartPr>
              <p14:xfrm>
                <a:off x="2565812" y="4265489"/>
                <a:ext cx="775440" cy="3909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B5AA6240-EA52-4463-99B3-58AE0C6E3E53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548172" y="4247849"/>
                  <a:ext cx="81108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397E057-43A6-48CD-BEDE-F3CF68F7603F}"/>
                    </a:ext>
                  </a:extLst>
                </p14:cNvPr>
                <p14:cNvContentPartPr/>
                <p14:nvPr/>
              </p14:nvContentPartPr>
              <p14:xfrm>
                <a:off x="3446012" y="4165769"/>
                <a:ext cx="34560" cy="4590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397E057-43A6-48CD-BEDE-F3CF68F7603F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428372" y="4147769"/>
                  <a:ext cx="70200" cy="49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8005FEC-138E-4FC6-97C6-2CB8E8E501D5}"/>
                    </a:ext>
                  </a:extLst>
                </p14:cNvPr>
                <p14:cNvContentPartPr/>
                <p14:nvPr/>
              </p14:nvContentPartPr>
              <p14:xfrm>
                <a:off x="3930212" y="4175489"/>
                <a:ext cx="18000" cy="3625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8005FEC-138E-4FC6-97C6-2CB8E8E501D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912572" y="4157849"/>
                  <a:ext cx="5364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F6C7914-ED3F-4A0F-A898-6A977F27F385}"/>
                    </a:ext>
                  </a:extLst>
                </p14:cNvPr>
                <p14:cNvContentPartPr/>
                <p14:nvPr/>
              </p14:nvContentPartPr>
              <p14:xfrm>
                <a:off x="4215692" y="4169009"/>
                <a:ext cx="257040" cy="1720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F6C7914-ED3F-4A0F-A898-6A977F27F385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197692" y="4151009"/>
                  <a:ext cx="2926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0EAEB714-9139-45A6-8D5F-6BC463330D46}"/>
                    </a:ext>
                  </a:extLst>
                </p14:cNvPr>
                <p14:cNvContentPartPr/>
                <p14:nvPr/>
              </p14:nvContentPartPr>
              <p14:xfrm>
                <a:off x="4220732" y="4396889"/>
                <a:ext cx="230760" cy="234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0EAEB714-9139-45A6-8D5F-6BC463330D46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4203092" y="4379249"/>
                  <a:ext cx="2664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C7D5E36-0504-4E66-9E3A-B500B848F7AC}"/>
                    </a:ext>
                  </a:extLst>
                </p14:cNvPr>
                <p14:cNvContentPartPr/>
                <p14:nvPr/>
              </p14:nvContentPartPr>
              <p14:xfrm>
                <a:off x="4687292" y="4133729"/>
                <a:ext cx="136440" cy="2394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4C7D5E36-0504-4E66-9E3A-B500B848F7A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669652" y="4116089"/>
                  <a:ext cx="17208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066BFA1-4A0A-4C60-88B8-9081CCB143A7}"/>
                    </a:ext>
                  </a:extLst>
                </p14:cNvPr>
                <p14:cNvContentPartPr/>
                <p14:nvPr/>
              </p14:nvContentPartPr>
              <p14:xfrm>
                <a:off x="347132" y="4744649"/>
                <a:ext cx="18000" cy="21168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066BFA1-4A0A-4C60-88B8-9081CCB143A7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29492" y="4726649"/>
                  <a:ext cx="536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3504FCB8-BAB0-48BA-BD96-EE749786BC9E}"/>
                    </a:ext>
                  </a:extLst>
                </p14:cNvPr>
                <p14:cNvContentPartPr/>
                <p14:nvPr/>
              </p14:nvContentPartPr>
              <p14:xfrm>
                <a:off x="321572" y="4712969"/>
                <a:ext cx="154080" cy="2926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504FCB8-BAB0-48BA-BD96-EE749786BC9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03572" y="4694969"/>
                  <a:ext cx="18972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0D236741-D143-49C6-8935-106D28A1C95B}"/>
                    </a:ext>
                  </a:extLst>
                </p14:cNvPr>
                <p14:cNvContentPartPr/>
                <p14:nvPr/>
              </p14:nvContentPartPr>
              <p14:xfrm>
                <a:off x="539372" y="4606049"/>
                <a:ext cx="284400" cy="3538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0D236741-D143-49C6-8935-106D28A1C95B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21372" y="4588409"/>
                  <a:ext cx="32004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AAE664A-0280-4BEA-AF58-BAF2233F13A4}"/>
                    </a:ext>
                  </a:extLst>
                </p14:cNvPr>
                <p14:cNvContentPartPr/>
                <p14:nvPr/>
              </p14:nvContentPartPr>
              <p14:xfrm>
                <a:off x="718652" y="4764089"/>
                <a:ext cx="272160" cy="1573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AAE664A-0280-4BEA-AF58-BAF2233F13A4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01012" y="4746089"/>
                  <a:ext cx="3078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42780146-ECB6-4486-969C-1F5970A71134}"/>
                    </a:ext>
                  </a:extLst>
                </p14:cNvPr>
                <p14:cNvContentPartPr/>
                <p14:nvPr/>
              </p14:nvContentPartPr>
              <p14:xfrm>
                <a:off x="1013132" y="4596329"/>
                <a:ext cx="202680" cy="370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42780146-ECB6-4486-969C-1F5970A71134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995492" y="4578689"/>
                  <a:ext cx="23832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C306A23D-C40D-467D-A425-90BB65A0481E}"/>
                    </a:ext>
                  </a:extLst>
                </p14:cNvPr>
                <p14:cNvContentPartPr/>
                <p14:nvPr/>
              </p14:nvContentPartPr>
              <p14:xfrm>
                <a:off x="1153172" y="4740329"/>
                <a:ext cx="480960" cy="17172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C306A23D-C40D-467D-A425-90BB65A0481E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135172" y="4722329"/>
                  <a:ext cx="5166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96EB3ABE-A1F4-409E-9F4D-6BA9260514A7}"/>
                    </a:ext>
                  </a:extLst>
                </p14:cNvPr>
                <p14:cNvContentPartPr/>
                <p14:nvPr/>
              </p14:nvContentPartPr>
              <p14:xfrm>
                <a:off x="1949852" y="4779569"/>
                <a:ext cx="537480" cy="1537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96EB3ABE-A1F4-409E-9F4D-6BA9260514A7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931852" y="4761929"/>
                  <a:ext cx="5731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148B3B9-FA84-4AB0-AAD8-48414D5AB4D1}"/>
                    </a:ext>
                  </a:extLst>
                </p14:cNvPr>
                <p14:cNvContentPartPr/>
                <p14:nvPr/>
              </p14:nvContentPartPr>
              <p14:xfrm>
                <a:off x="2479772" y="4730969"/>
                <a:ext cx="838440" cy="1785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148B3B9-FA84-4AB0-AAD8-48414D5AB4D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462132" y="4713329"/>
                  <a:ext cx="8740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B8C9C51-B598-4F4A-9CA0-168C0D85B9CD}"/>
                    </a:ext>
                  </a:extLst>
                </p14:cNvPr>
                <p14:cNvContentPartPr/>
                <p14:nvPr/>
              </p14:nvContentPartPr>
              <p14:xfrm>
                <a:off x="3563732" y="4685969"/>
                <a:ext cx="86400" cy="30708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B8C9C51-B598-4F4A-9CA0-168C0D85B9C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546092" y="4668329"/>
                  <a:ext cx="1220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B5A9E8C1-D537-4AD5-9F2D-E8A6889D0032}"/>
                    </a:ext>
                  </a:extLst>
                </p14:cNvPr>
                <p14:cNvContentPartPr/>
                <p14:nvPr/>
              </p14:nvContentPartPr>
              <p14:xfrm>
                <a:off x="3632132" y="4630169"/>
                <a:ext cx="475560" cy="2718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B5A9E8C1-D537-4AD5-9F2D-E8A6889D0032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614492" y="4612169"/>
                  <a:ext cx="51120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032B9A0B-701F-4AAE-8E31-144C8547034D}"/>
                    </a:ext>
                  </a:extLst>
                </p14:cNvPr>
                <p14:cNvContentPartPr/>
                <p14:nvPr/>
              </p14:nvContentPartPr>
              <p14:xfrm>
                <a:off x="4012292" y="4716209"/>
                <a:ext cx="217440" cy="709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032B9A0B-701F-4AAE-8E31-144C8547034D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994292" y="4698209"/>
                  <a:ext cx="2530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502DF0C4-B433-4426-A30E-9F73B16A90D3}"/>
                    </a:ext>
                  </a:extLst>
                </p14:cNvPr>
                <p14:cNvContentPartPr/>
                <p14:nvPr/>
              </p14:nvContentPartPr>
              <p14:xfrm>
                <a:off x="4289132" y="4554929"/>
                <a:ext cx="380880" cy="2764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502DF0C4-B433-4426-A30E-9F73B16A90D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271132" y="4536929"/>
                  <a:ext cx="41652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73F64E28-532E-4984-8A23-892181D8E940}"/>
                    </a:ext>
                  </a:extLst>
                </p14:cNvPr>
                <p14:cNvContentPartPr/>
                <p14:nvPr/>
              </p14:nvContentPartPr>
              <p14:xfrm>
                <a:off x="131492" y="5134169"/>
                <a:ext cx="433080" cy="3762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3F64E28-532E-4984-8A23-892181D8E940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3852" y="5116529"/>
                  <a:ext cx="46872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D464113C-5C87-4B0D-B98E-734EE1FA6BF2}"/>
                    </a:ext>
                  </a:extLst>
                </p14:cNvPr>
                <p14:cNvContentPartPr/>
                <p14:nvPr/>
              </p14:nvContentPartPr>
              <p14:xfrm>
                <a:off x="833492" y="5201489"/>
                <a:ext cx="1305360" cy="3358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D464113C-5C87-4B0D-B98E-734EE1FA6BF2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815492" y="5183489"/>
                  <a:ext cx="134100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1FE738BB-4D91-4B1A-AC88-2CA03D4A18C3}"/>
                    </a:ext>
                  </a:extLst>
                </p14:cNvPr>
                <p14:cNvContentPartPr/>
                <p14:nvPr/>
              </p14:nvContentPartPr>
              <p14:xfrm>
                <a:off x="2426492" y="5129129"/>
                <a:ext cx="273960" cy="2764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1FE738BB-4D91-4B1A-AC88-2CA03D4A18C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408492" y="5111129"/>
                  <a:ext cx="30960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A45F96D8-20D4-46D7-8E5F-E6B7C2B5E49D}"/>
                    </a:ext>
                  </a:extLst>
                </p14:cNvPr>
                <p14:cNvContentPartPr/>
                <p14:nvPr/>
              </p14:nvContentPartPr>
              <p14:xfrm>
                <a:off x="2615132" y="5024729"/>
                <a:ext cx="407880" cy="3466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A45F96D8-20D4-46D7-8E5F-E6B7C2B5E49D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597492" y="5006729"/>
                  <a:ext cx="44352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92F6AFF5-0C56-4A59-9844-BA9D3B4BA95E}"/>
                    </a:ext>
                  </a:extLst>
                </p14:cNvPr>
                <p14:cNvContentPartPr/>
                <p14:nvPr/>
              </p14:nvContentPartPr>
              <p14:xfrm>
                <a:off x="2975852" y="5195369"/>
                <a:ext cx="522360" cy="1105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92F6AFF5-0C56-4A59-9844-BA9D3B4BA95E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958212" y="5177729"/>
                  <a:ext cx="5580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1FB547D7-0A7E-436F-BD99-C5C602BA59E0}"/>
                    </a:ext>
                  </a:extLst>
                </p14:cNvPr>
                <p14:cNvContentPartPr/>
                <p14:nvPr/>
              </p14:nvContentPartPr>
              <p14:xfrm>
                <a:off x="3420452" y="5012849"/>
                <a:ext cx="621000" cy="2923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1FB547D7-0A7E-436F-BD99-C5C602BA59E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402812" y="4995209"/>
                  <a:ext cx="65664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B6BFEEBB-4ACA-4877-A549-4D28F3C4A70E}"/>
                    </a:ext>
                  </a:extLst>
                </p14:cNvPr>
                <p14:cNvContentPartPr/>
                <p14:nvPr/>
              </p14:nvContentPartPr>
              <p14:xfrm>
                <a:off x="4023812" y="5173769"/>
                <a:ext cx="247680" cy="813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B6BFEEBB-4ACA-4877-A549-4D28F3C4A70E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005812" y="5155769"/>
                  <a:ext cx="2833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863720DA-B1FD-455E-A8F1-D30EC003A732}"/>
                    </a:ext>
                  </a:extLst>
                </p14:cNvPr>
                <p14:cNvContentPartPr/>
                <p14:nvPr/>
              </p14:nvContentPartPr>
              <p14:xfrm>
                <a:off x="4202372" y="5048129"/>
                <a:ext cx="394920" cy="2268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863720DA-B1FD-455E-A8F1-D30EC003A732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184372" y="5030129"/>
                  <a:ext cx="43056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9DD15875-A3F6-4BF9-8BCE-A678E2B7C415}"/>
                    </a:ext>
                  </a:extLst>
                </p14:cNvPr>
                <p14:cNvContentPartPr/>
                <p14:nvPr/>
              </p14:nvContentPartPr>
              <p14:xfrm>
                <a:off x="4812572" y="5215169"/>
                <a:ext cx="4320" cy="68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9DD15875-A3F6-4BF9-8BCE-A678E2B7C41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794932" y="5197169"/>
                  <a:ext cx="3996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4A43B341-390D-4C31-9829-180AA402E901}"/>
                    </a:ext>
                  </a:extLst>
                </p14:cNvPr>
                <p14:cNvContentPartPr/>
                <p14:nvPr/>
              </p14:nvContentPartPr>
              <p14:xfrm>
                <a:off x="4754612" y="5258729"/>
                <a:ext cx="32040" cy="259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4A43B341-390D-4C31-9829-180AA402E90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736612" y="5240729"/>
                  <a:ext cx="676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C0AB19F3-407B-4467-9AEA-C7F9309686F6}"/>
                    </a:ext>
                  </a:extLst>
                </p14:cNvPr>
                <p14:cNvContentPartPr/>
                <p14:nvPr/>
              </p14:nvContentPartPr>
              <p14:xfrm>
                <a:off x="231572" y="5633849"/>
                <a:ext cx="244080" cy="4089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C0AB19F3-407B-4467-9AEA-C7F9309686F6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213932" y="5616209"/>
                  <a:ext cx="27972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965625B4-5BCE-434B-ABC2-9FD99FB6CAB5}"/>
                    </a:ext>
                  </a:extLst>
                </p14:cNvPr>
                <p14:cNvContentPartPr/>
                <p14:nvPr/>
              </p14:nvContentPartPr>
              <p14:xfrm>
                <a:off x="270812" y="5765969"/>
                <a:ext cx="282960" cy="1422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965625B4-5BCE-434B-ABC2-9FD99FB6CAB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252812" y="5748329"/>
                  <a:ext cx="3186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3E32AEAA-8A8D-4C26-9856-C9FB63C09D5E}"/>
                    </a:ext>
                  </a:extLst>
                </p14:cNvPr>
                <p14:cNvContentPartPr/>
                <p14:nvPr/>
              </p14:nvContentPartPr>
              <p14:xfrm>
                <a:off x="470252" y="5787569"/>
                <a:ext cx="441720" cy="12708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3E32AEAA-8A8D-4C26-9856-C9FB63C09D5E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52252" y="5769569"/>
                  <a:ext cx="477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D3A973DC-7FC5-4F9C-9A26-A362B2478EB1}"/>
                    </a:ext>
                  </a:extLst>
                </p14:cNvPr>
                <p14:cNvContentPartPr/>
                <p14:nvPr/>
              </p14:nvContentPartPr>
              <p14:xfrm>
                <a:off x="1184492" y="5645369"/>
                <a:ext cx="351000" cy="2239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D3A973DC-7FC5-4F9C-9A26-A362B2478E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166852" y="5627369"/>
                  <a:ext cx="38664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545D0F7E-0702-473A-B3F1-64A7845468B7}"/>
                    </a:ext>
                  </a:extLst>
                </p14:cNvPr>
                <p14:cNvContentPartPr/>
                <p14:nvPr/>
              </p14:nvContentPartPr>
              <p14:xfrm>
                <a:off x="1553132" y="5779289"/>
                <a:ext cx="653040" cy="1450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545D0F7E-0702-473A-B3F1-64A7845468B7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535132" y="5761649"/>
                  <a:ext cx="6886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E51FBD05-2A88-4C12-864D-759849C31662}"/>
                    </a:ext>
                  </a:extLst>
                </p14:cNvPr>
                <p14:cNvContentPartPr/>
                <p14:nvPr/>
              </p14:nvContentPartPr>
              <p14:xfrm>
                <a:off x="2088452" y="5693609"/>
                <a:ext cx="351360" cy="1764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E51FBD05-2A88-4C12-864D-759849C3166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70452" y="5675609"/>
                  <a:ext cx="38700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273F2D4-E067-4F32-8D2F-228A894151D3}"/>
                    </a:ext>
                  </a:extLst>
                </p14:cNvPr>
                <p14:cNvContentPartPr/>
                <p14:nvPr/>
              </p14:nvContentPartPr>
              <p14:xfrm>
                <a:off x="2683172" y="5684249"/>
                <a:ext cx="848880" cy="4460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273F2D4-E067-4F32-8D2F-228A894151D3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665172" y="5666249"/>
                  <a:ext cx="884520" cy="48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ADEE6FD1-135F-4829-A8C2-F6449E650D3A}"/>
                    </a:ext>
                  </a:extLst>
                </p14:cNvPr>
                <p14:cNvContentPartPr/>
                <p14:nvPr/>
              </p14:nvContentPartPr>
              <p14:xfrm>
                <a:off x="3753812" y="5471849"/>
                <a:ext cx="1036800" cy="5961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ADEE6FD1-135F-4829-A8C2-F6449E650D3A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3736172" y="5454209"/>
                  <a:ext cx="1072440" cy="63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BB8A65A7-C20A-4C05-AFAF-E707DE9AAF7D}"/>
                    </a:ext>
                  </a:extLst>
                </p14:cNvPr>
                <p14:cNvContentPartPr/>
                <p14:nvPr/>
              </p14:nvContentPartPr>
              <p14:xfrm>
                <a:off x="4733372" y="5585249"/>
                <a:ext cx="18360" cy="295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BB8A65A7-C20A-4C05-AFAF-E707DE9AAF7D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715732" y="5567609"/>
                  <a:ext cx="540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5597B2EA-FC2C-4180-B920-8C1CF604458F}"/>
                    </a:ext>
                  </a:extLst>
                </p14:cNvPr>
                <p14:cNvContentPartPr/>
                <p14:nvPr/>
              </p14:nvContentPartPr>
              <p14:xfrm>
                <a:off x="4829492" y="5411369"/>
                <a:ext cx="386640" cy="3992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5597B2EA-FC2C-4180-B920-8C1CF604458F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4811852" y="5393369"/>
                  <a:ext cx="42228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BE48D3D6-5D2B-4060-96C5-730A91AEED8D}"/>
                    </a:ext>
                  </a:extLst>
                </p14:cNvPr>
                <p14:cNvContentPartPr/>
                <p14:nvPr/>
              </p14:nvContentPartPr>
              <p14:xfrm>
                <a:off x="5210012" y="5623769"/>
                <a:ext cx="214920" cy="130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E48D3D6-5D2B-4060-96C5-730A91AEED8D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192012" y="5606129"/>
                  <a:ext cx="2505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BAADD14-5FB4-46DF-BF83-AF1EFBD7EBE3}"/>
                    </a:ext>
                  </a:extLst>
                </p14:cNvPr>
                <p14:cNvContentPartPr/>
                <p14:nvPr/>
              </p14:nvContentPartPr>
              <p14:xfrm>
                <a:off x="5339252" y="5542769"/>
                <a:ext cx="440640" cy="2430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BAADD14-5FB4-46DF-BF83-AF1EFBD7EBE3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321612" y="5525129"/>
                  <a:ext cx="47628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BF5F112-CFB7-4C4E-9538-3F524161C2EE}"/>
                    </a:ext>
                  </a:extLst>
                </p14:cNvPr>
                <p14:cNvContentPartPr/>
                <p14:nvPr/>
              </p14:nvContentPartPr>
              <p14:xfrm>
                <a:off x="108452" y="6212369"/>
                <a:ext cx="46080" cy="2307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BF5F112-CFB7-4C4E-9538-3F524161C2EE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0452" y="6194729"/>
                  <a:ext cx="817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612C3FC-51DB-4AA7-90C5-4EFE97079FE8}"/>
                    </a:ext>
                  </a:extLst>
                </p14:cNvPr>
                <p14:cNvContentPartPr/>
                <p14:nvPr/>
              </p14:nvContentPartPr>
              <p14:xfrm>
                <a:off x="93692" y="6222449"/>
                <a:ext cx="404280" cy="1846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612C3FC-51DB-4AA7-90C5-4EFE97079FE8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76052" y="6204809"/>
                  <a:ext cx="4399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89B21B0-9E38-4291-ADC9-7D5A4F068559}"/>
                    </a:ext>
                  </a:extLst>
                </p14:cNvPr>
                <p14:cNvContentPartPr/>
                <p14:nvPr/>
              </p14:nvContentPartPr>
              <p14:xfrm>
                <a:off x="696692" y="6174929"/>
                <a:ext cx="1314720" cy="3848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89B21B0-9E38-4291-ADC9-7D5A4F068559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78692" y="6157289"/>
                  <a:ext cx="135036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7A7B17C4-8E90-4388-A4E9-0936C9E88898}"/>
                    </a:ext>
                  </a:extLst>
                </p14:cNvPr>
                <p14:cNvContentPartPr/>
                <p14:nvPr/>
              </p14:nvContentPartPr>
              <p14:xfrm>
                <a:off x="2292932" y="6085289"/>
                <a:ext cx="899280" cy="4680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7A7B17C4-8E90-4388-A4E9-0936C9E88898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2274932" y="6067649"/>
                  <a:ext cx="934920" cy="50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7B5A247B-24CB-4F2E-A327-C8DD9AADD0E9}"/>
                    </a:ext>
                  </a:extLst>
                </p14:cNvPr>
                <p14:cNvContentPartPr/>
                <p14:nvPr/>
              </p14:nvContentPartPr>
              <p14:xfrm>
                <a:off x="3463652" y="6280049"/>
                <a:ext cx="120960" cy="84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7B5A247B-24CB-4F2E-A327-C8DD9AADD0E9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3446012" y="6262049"/>
                  <a:ext cx="1566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8E746633-E6CA-48EF-AFF8-9DFB68FC7426}"/>
                    </a:ext>
                  </a:extLst>
                </p14:cNvPr>
                <p14:cNvContentPartPr/>
                <p14:nvPr/>
              </p14:nvContentPartPr>
              <p14:xfrm>
                <a:off x="3523052" y="6177089"/>
                <a:ext cx="8280" cy="129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8E746633-E6CA-48EF-AFF8-9DFB68FC7426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3505412" y="6159449"/>
                  <a:ext cx="439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66991B8-730B-4D86-A333-4E470F355350}"/>
                    </a:ext>
                  </a:extLst>
                </p14:cNvPr>
                <p14:cNvContentPartPr/>
                <p14:nvPr/>
              </p14:nvContentPartPr>
              <p14:xfrm>
                <a:off x="3543572" y="6195089"/>
                <a:ext cx="182880" cy="2163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66991B8-730B-4D86-A333-4E470F35535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3525572" y="6177089"/>
                  <a:ext cx="21852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6A024E89-70BE-4891-B1DC-187810B443C4}"/>
                    </a:ext>
                  </a:extLst>
                </p14:cNvPr>
                <p14:cNvContentPartPr/>
                <p14:nvPr/>
              </p14:nvContentPartPr>
              <p14:xfrm>
                <a:off x="3997532" y="6162689"/>
                <a:ext cx="271800" cy="1803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6A024E89-70BE-4891-B1DC-187810B443C4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3979532" y="6144689"/>
                  <a:ext cx="30744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12E4F51B-F4ED-43BF-B861-D80CBA8D27EC}"/>
                    </a:ext>
                  </a:extLst>
                </p14:cNvPr>
                <p14:cNvContentPartPr/>
                <p14:nvPr/>
              </p14:nvContentPartPr>
              <p14:xfrm>
                <a:off x="4448972" y="5948129"/>
                <a:ext cx="472680" cy="4341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12E4F51B-F4ED-43BF-B861-D80CBA8D27EC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4431332" y="5930489"/>
                  <a:ext cx="508320" cy="46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9B04D65D-F371-4AE4-AEE4-74A9F975EFB4}"/>
                    </a:ext>
                  </a:extLst>
                </p14:cNvPr>
                <p14:cNvContentPartPr/>
                <p14:nvPr/>
              </p14:nvContentPartPr>
              <p14:xfrm>
                <a:off x="4848932" y="6031649"/>
                <a:ext cx="243000" cy="318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9B04D65D-F371-4AE4-AEE4-74A9F975EFB4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4831292" y="6014009"/>
                  <a:ext cx="27864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FAA801AC-705B-476B-ABDC-F5EF8608E357}"/>
                    </a:ext>
                  </a:extLst>
                </p14:cNvPr>
                <p14:cNvContentPartPr/>
                <p14:nvPr/>
              </p14:nvContentPartPr>
              <p14:xfrm>
                <a:off x="5080052" y="6081329"/>
                <a:ext cx="482040" cy="1771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FAA801AC-705B-476B-ABDC-F5EF8608E35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5062052" y="6063689"/>
                  <a:ext cx="517680" cy="21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E315A64C-B499-4BF0-9BB6-7A8CA0C5F535}"/>
              </a:ext>
            </a:extLst>
          </p:cNvPr>
          <p:cNvGrpSpPr/>
          <p:nvPr/>
        </p:nvGrpSpPr>
        <p:grpSpPr>
          <a:xfrm>
            <a:off x="-36268" y="6651209"/>
            <a:ext cx="1900440" cy="330120"/>
            <a:chOff x="-36268" y="6651209"/>
            <a:chExt cx="1900440" cy="33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DDA94C98-5AD7-45F2-993B-9345EEA627DA}"/>
                    </a:ext>
                  </a:extLst>
                </p14:cNvPr>
                <p14:cNvContentPartPr/>
                <p14:nvPr/>
              </p14:nvContentPartPr>
              <p14:xfrm>
                <a:off x="-36268" y="6651209"/>
                <a:ext cx="1671480" cy="3301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DDA94C98-5AD7-45F2-993B-9345EEA627DA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-53908" y="6633569"/>
                  <a:ext cx="170712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59AAD4C-6C3A-4F37-ABD0-F7DA45580B30}"/>
                    </a:ext>
                  </a:extLst>
                </p14:cNvPr>
                <p14:cNvContentPartPr/>
                <p14:nvPr/>
              </p14:nvContentPartPr>
              <p14:xfrm>
                <a:off x="1851932" y="6860369"/>
                <a:ext cx="12240" cy="129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59AAD4C-6C3A-4F37-ABD0-F7DA45580B30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834292" y="6842369"/>
                  <a:ext cx="4788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9D0110D4-53C4-4316-AF73-041286CA3E25}"/>
              </a:ext>
            </a:extLst>
          </p:cNvPr>
          <p:cNvGrpSpPr/>
          <p:nvPr/>
        </p:nvGrpSpPr>
        <p:grpSpPr>
          <a:xfrm>
            <a:off x="101610" y="6503040"/>
            <a:ext cx="6213600" cy="936720"/>
            <a:chOff x="101610" y="6503040"/>
            <a:chExt cx="6213600" cy="93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1381324-1972-4806-9933-9C428794EE6B}"/>
                    </a:ext>
                  </a:extLst>
                </p14:cNvPr>
                <p14:cNvContentPartPr/>
                <p14:nvPr/>
              </p14:nvContentPartPr>
              <p14:xfrm>
                <a:off x="1823130" y="6580800"/>
                <a:ext cx="244080" cy="490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1381324-1972-4806-9933-9C428794EE6B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805490" y="6562800"/>
                  <a:ext cx="279720" cy="52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F5201266-4BD4-44D2-B0C1-A61FEC401294}"/>
                    </a:ext>
                  </a:extLst>
                </p14:cNvPr>
                <p14:cNvContentPartPr/>
                <p14:nvPr/>
              </p14:nvContentPartPr>
              <p14:xfrm>
                <a:off x="2339730" y="6616080"/>
                <a:ext cx="71640" cy="3135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F5201266-4BD4-44D2-B0C1-A61FEC40129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321730" y="6598080"/>
                  <a:ext cx="10728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FF303FA1-CF17-40A0-B67F-8D9FA65C7109}"/>
                    </a:ext>
                  </a:extLst>
                </p14:cNvPr>
                <p14:cNvContentPartPr/>
                <p14:nvPr/>
              </p14:nvContentPartPr>
              <p14:xfrm>
                <a:off x="2304810" y="6615000"/>
                <a:ext cx="456480" cy="2318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F303FA1-CF17-40A0-B67F-8D9FA65C710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286810" y="6597000"/>
                  <a:ext cx="4921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295D0C4-4BD3-4AA3-8E2E-36E0E1AF7B49}"/>
                    </a:ext>
                  </a:extLst>
                </p14:cNvPr>
                <p14:cNvContentPartPr/>
                <p14:nvPr/>
              </p14:nvContentPartPr>
              <p14:xfrm>
                <a:off x="2989890" y="6762960"/>
                <a:ext cx="60840" cy="57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295D0C4-4BD3-4AA3-8E2E-36E0E1AF7B4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2972250" y="6744960"/>
                  <a:ext cx="964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0D3B91B-A9C7-420B-9A4C-1CFF057C06B9}"/>
                    </a:ext>
                  </a:extLst>
                </p14:cNvPr>
                <p14:cNvContentPartPr/>
                <p14:nvPr/>
              </p14:nvContentPartPr>
              <p14:xfrm>
                <a:off x="2981610" y="6635160"/>
                <a:ext cx="6120" cy="129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0D3B91B-A9C7-420B-9A4C-1CFF057C06B9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2963610" y="6617160"/>
                  <a:ext cx="417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5C32931A-D526-482D-92C0-B0CB404D600C}"/>
                    </a:ext>
                  </a:extLst>
                </p14:cNvPr>
                <p14:cNvContentPartPr/>
                <p14:nvPr/>
              </p14:nvContentPartPr>
              <p14:xfrm>
                <a:off x="3013290" y="6624360"/>
                <a:ext cx="572400" cy="338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5C32931A-D526-482D-92C0-B0CB404D600C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995650" y="6606360"/>
                  <a:ext cx="60804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89BBB25-10A2-48A5-909E-DF1688CB6A8B}"/>
                    </a:ext>
                  </a:extLst>
                </p14:cNvPr>
                <p14:cNvContentPartPr/>
                <p14:nvPr/>
              </p14:nvContentPartPr>
              <p14:xfrm>
                <a:off x="3603690" y="6677640"/>
                <a:ext cx="114840" cy="1378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89BBB25-10A2-48A5-909E-DF1688CB6A8B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585690" y="6660000"/>
                  <a:ext cx="1504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8C11C85-60A6-4537-B8AC-F7861467C4EC}"/>
                    </a:ext>
                  </a:extLst>
                </p14:cNvPr>
                <p14:cNvContentPartPr/>
                <p14:nvPr/>
              </p14:nvContentPartPr>
              <p14:xfrm>
                <a:off x="3751290" y="6503040"/>
                <a:ext cx="326160" cy="3146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8C11C85-60A6-4537-B8AC-F7861467C4EC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733290" y="6485400"/>
                  <a:ext cx="36180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646434A5-6DBD-4203-9E9B-3B0538518E51}"/>
                    </a:ext>
                  </a:extLst>
                </p14:cNvPr>
                <p14:cNvContentPartPr/>
                <p14:nvPr/>
              </p14:nvContentPartPr>
              <p14:xfrm>
                <a:off x="4009410" y="6633720"/>
                <a:ext cx="205560" cy="309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646434A5-6DBD-4203-9E9B-3B0538518E5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991770" y="6615720"/>
                  <a:ext cx="2412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48A85551-4D8F-4E0D-8D37-8F63F74EFD8E}"/>
                    </a:ext>
                  </a:extLst>
                </p14:cNvPr>
                <p14:cNvContentPartPr/>
                <p14:nvPr/>
              </p14:nvContentPartPr>
              <p14:xfrm>
                <a:off x="4201650" y="6647400"/>
                <a:ext cx="361440" cy="1512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48A85551-4D8F-4E0D-8D37-8F63F74EFD8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184010" y="6629760"/>
                  <a:ext cx="3970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E2388E56-2216-485A-A798-53D5A320131B}"/>
                    </a:ext>
                  </a:extLst>
                </p14:cNvPr>
                <p14:cNvContentPartPr/>
                <p14:nvPr/>
              </p14:nvContentPartPr>
              <p14:xfrm>
                <a:off x="4577850" y="6648840"/>
                <a:ext cx="68400" cy="1569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E2388E56-2216-485A-A798-53D5A320131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559850" y="6630840"/>
                  <a:ext cx="1040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1F8D8C4E-66AB-4742-B794-6A992AE7BF61}"/>
                    </a:ext>
                  </a:extLst>
                </p14:cNvPr>
                <p14:cNvContentPartPr/>
                <p14:nvPr/>
              </p14:nvContentPartPr>
              <p14:xfrm>
                <a:off x="4667850" y="6700680"/>
                <a:ext cx="184680" cy="1382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1F8D8C4E-66AB-4742-B794-6A992AE7BF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650210" y="6683040"/>
                  <a:ext cx="2203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28429335-1A52-4D69-8C87-FE7B7429082B}"/>
                    </a:ext>
                  </a:extLst>
                </p14:cNvPr>
                <p14:cNvContentPartPr/>
                <p14:nvPr/>
              </p14:nvContentPartPr>
              <p14:xfrm>
                <a:off x="5036490" y="6532920"/>
                <a:ext cx="219240" cy="3776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28429335-1A52-4D69-8C87-FE7B7429082B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018850" y="6515280"/>
                  <a:ext cx="25488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527BB279-9452-4B62-9436-595A5934EED1}"/>
                    </a:ext>
                  </a:extLst>
                </p14:cNvPr>
                <p14:cNvContentPartPr/>
                <p14:nvPr/>
              </p14:nvContentPartPr>
              <p14:xfrm>
                <a:off x="5501610" y="6539400"/>
                <a:ext cx="64800" cy="2606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527BB279-9452-4B62-9436-595A5934EED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483610" y="6521400"/>
                  <a:ext cx="10044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3BC2F09E-A8BD-4BCE-879A-31271A6811A2}"/>
                    </a:ext>
                  </a:extLst>
                </p14:cNvPr>
                <p14:cNvContentPartPr/>
                <p14:nvPr/>
              </p14:nvContentPartPr>
              <p14:xfrm>
                <a:off x="5498730" y="6513120"/>
                <a:ext cx="343800" cy="2649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3BC2F09E-A8BD-4BCE-879A-31271A6811A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480730" y="6495480"/>
                  <a:ext cx="37944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7C3951B5-126C-4036-804B-7E9184067764}"/>
                    </a:ext>
                  </a:extLst>
                </p14:cNvPr>
                <p14:cNvContentPartPr/>
                <p14:nvPr/>
              </p14:nvContentPartPr>
              <p14:xfrm>
                <a:off x="101610" y="7005240"/>
                <a:ext cx="340200" cy="33120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7C3951B5-126C-4036-804B-7E9184067764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3970" y="6987240"/>
                  <a:ext cx="37584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A764BDBB-951C-423D-83A7-35D7CE920FEB}"/>
                    </a:ext>
                  </a:extLst>
                </p14:cNvPr>
                <p14:cNvContentPartPr/>
                <p14:nvPr/>
              </p14:nvContentPartPr>
              <p14:xfrm>
                <a:off x="345690" y="7090560"/>
                <a:ext cx="7560" cy="136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A764BDBB-951C-423D-83A7-35D7CE920FEB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28050" y="7072920"/>
                  <a:ext cx="432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CDCE375F-60AB-4882-A365-E5E63274215C}"/>
                    </a:ext>
                  </a:extLst>
                </p14:cNvPr>
                <p14:cNvContentPartPr/>
                <p14:nvPr/>
              </p14:nvContentPartPr>
              <p14:xfrm>
                <a:off x="400410" y="7027920"/>
                <a:ext cx="425160" cy="3956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CDCE375F-60AB-4882-A365-E5E63274215C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82770" y="7009920"/>
                  <a:ext cx="460800" cy="43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6AE7DDBD-2970-4D99-B8C1-E0B2B91679B2}"/>
                    </a:ext>
                  </a:extLst>
                </p14:cNvPr>
                <p14:cNvContentPartPr/>
                <p14:nvPr/>
              </p14:nvContentPartPr>
              <p14:xfrm>
                <a:off x="800730" y="7036560"/>
                <a:ext cx="903960" cy="3081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6AE7DDBD-2970-4D99-B8C1-E0B2B91679B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83090" y="7018920"/>
                  <a:ext cx="93960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433A737-6962-40F5-B5A6-A0443962BE1E}"/>
                    </a:ext>
                  </a:extLst>
                </p14:cNvPr>
                <p14:cNvContentPartPr/>
                <p14:nvPr/>
              </p14:nvContentPartPr>
              <p14:xfrm>
                <a:off x="1638450" y="7114680"/>
                <a:ext cx="184680" cy="529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433A737-6962-40F5-B5A6-A0443962BE1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620810" y="7097040"/>
                  <a:ext cx="220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9EAACED-4D02-4D7D-AD0A-699B06FC3E34}"/>
                    </a:ext>
                  </a:extLst>
                </p14:cNvPr>
                <p14:cNvContentPartPr/>
                <p14:nvPr/>
              </p14:nvContentPartPr>
              <p14:xfrm>
                <a:off x="2157930" y="7230240"/>
                <a:ext cx="20880" cy="1904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9EAACED-4D02-4D7D-AD0A-699B06FC3E34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139930" y="7212600"/>
                  <a:ext cx="565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8FFB89CB-E2D3-40B0-A515-F01F09BF123D}"/>
                    </a:ext>
                  </a:extLst>
                </p14:cNvPr>
                <p14:cNvContentPartPr/>
                <p14:nvPr/>
              </p14:nvContentPartPr>
              <p14:xfrm>
                <a:off x="2161170" y="7066440"/>
                <a:ext cx="912600" cy="2898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8FFB89CB-E2D3-40B0-A515-F01F09BF123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2143530" y="7048440"/>
                  <a:ext cx="94824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CFCE1C7-9319-42EF-8E34-444140AD7F42}"/>
                    </a:ext>
                  </a:extLst>
                </p14:cNvPr>
                <p14:cNvContentPartPr/>
                <p14:nvPr/>
              </p14:nvContentPartPr>
              <p14:xfrm>
                <a:off x="3319290" y="7093440"/>
                <a:ext cx="990000" cy="29340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0CFCE1C7-9319-42EF-8E34-444140AD7F42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301650" y="7075800"/>
                  <a:ext cx="102564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AC2F4A68-8E82-46E6-B468-4DD7FCB3C8C8}"/>
                    </a:ext>
                  </a:extLst>
                </p14:cNvPr>
                <p14:cNvContentPartPr/>
                <p14:nvPr/>
              </p14:nvContentPartPr>
              <p14:xfrm>
                <a:off x="4601970" y="7098480"/>
                <a:ext cx="925560" cy="3412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AC2F4A68-8E82-46E6-B468-4DD7FCB3C8C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4584330" y="7080840"/>
                  <a:ext cx="96120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63E509D2-166C-4BA0-9961-EDC55C2292F5}"/>
                    </a:ext>
                  </a:extLst>
                </p14:cNvPr>
                <p14:cNvContentPartPr/>
                <p14:nvPr/>
              </p14:nvContentPartPr>
              <p14:xfrm>
                <a:off x="5419170" y="7030440"/>
                <a:ext cx="46440" cy="601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63E509D2-166C-4BA0-9961-EDC55C2292F5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401530" y="7012440"/>
                  <a:ext cx="82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F5B05B1-5B85-4975-915A-ED29B9E478BD}"/>
                    </a:ext>
                  </a:extLst>
                </p14:cNvPr>
                <p14:cNvContentPartPr/>
                <p14:nvPr/>
              </p14:nvContentPartPr>
              <p14:xfrm>
                <a:off x="5492250" y="7098120"/>
                <a:ext cx="282240" cy="1713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CF5B05B1-5B85-4975-915A-ED29B9E478B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474610" y="7080120"/>
                  <a:ext cx="3178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E8F08356-63C9-4E3D-ACFD-5A4FB0E26206}"/>
                    </a:ext>
                  </a:extLst>
                </p14:cNvPr>
                <p14:cNvContentPartPr/>
                <p14:nvPr/>
              </p14:nvContentPartPr>
              <p14:xfrm>
                <a:off x="5788890" y="7127280"/>
                <a:ext cx="352080" cy="214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E8F08356-63C9-4E3D-ACFD-5A4FB0E2620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771250" y="7109640"/>
                  <a:ext cx="3877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0B596111-A15D-468B-B4F7-B0BCFE13844D}"/>
                    </a:ext>
                  </a:extLst>
                </p14:cNvPr>
                <p14:cNvContentPartPr/>
                <p14:nvPr/>
              </p14:nvContentPartPr>
              <p14:xfrm>
                <a:off x="6311250" y="7314840"/>
                <a:ext cx="3960" cy="25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B596111-A15D-468B-B4F7-B0BCFE13844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6293250" y="7296840"/>
                  <a:ext cx="39600" cy="3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6A115FF6-BAC5-4927-8E88-83B40C1726F8}"/>
                  </a:ext>
                </a:extLst>
              </p14:cNvPr>
              <p14:cNvContentPartPr/>
              <p14:nvPr/>
            </p14:nvContentPartPr>
            <p14:xfrm>
              <a:off x="5407290" y="4791240"/>
              <a:ext cx="51120" cy="17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6A115FF6-BAC5-4927-8E88-83B40C1726F8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5389290" y="4773600"/>
                <a:ext cx="86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F2EE314-DAC2-4661-A435-E9545CC7B4A7}"/>
                  </a:ext>
                </a:extLst>
              </p14:cNvPr>
              <p14:cNvContentPartPr/>
              <p14:nvPr/>
            </p14:nvContentPartPr>
            <p14:xfrm>
              <a:off x="5555610" y="4737960"/>
              <a:ext cx="360" cy="97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F2EE314-DAC2-4661-A435-E9545CC7B4A7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5537610" y="4720320"/>
                <a:ext cx="36000" cy="4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14" name="Group 213">
            <a:extLst>
              <a:ext uri="{FF2B5EF4-FFF2-40B4-BE49-F238E27FC236}">
                <a16:creationId xmlns:a16="http://schemas.microsoft.com/office/drawing/2014/main" id="{C5B99345-29D5-495B-8AB2-9799CFCEA9D6}"/>
              </a:ext>
            </a:extLst>
          </p:cNvPr>
          <p:cNvGrpSpPr/>
          <p:nvPr/>
        </p:nvGrpSpPr>
        <p:grpSpPr>
          <a:xfrm>
            <a:off x="4822650" y="4425480"/>
            <a:ext cx="830520" cy="405720"/>
            <a:chOff x="4822650" y="4425480"/>
            <a:chExt cx="830520" cy="40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0ABF9F9-9DF7-4AE1-ADAA-93DD71ED2D19}"/>
                    </a:ext>
                  </a:extLst>
                </p14:cNvPr>
                <p14:cNvContentPartPr/>
                <p14:nvPr/>
              </p14:nvContentPartPr>
              <p14:xfrm>
                <a:off x="4822650" y="4513680"/>
                <a:ext cx="233640" cy="317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0ABF9F9-9DF7-4AE1-ADAA-93DD71ED2D1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804650" y="4495680"/>
                  <a:ext cx="26928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011B9D5-7D64-4CFE-9CE3-FCB680CA45D7}"/>
                    </a:ext>
                  </a:extLst>
                </p14:cNvPr>
                <p14:cNvContentPartPr/>
                <p14:nvPr/>
              </p14:nvContentPartPr>
              <p14:xfrm>
                <a:off x="5022810" y="4615200"/>
                <a:ext cx="23040" cy="860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011B9D5-7D64-4CFE-9CE3-FCB680CA45D7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5004810" y="4597560"/>
                  <a:ext cx="586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44217EF9-EE00-485B-942E-9376D7A0F649}"/>
                    </a:ext>
                  </a:extLst>
                </p14:cNvPr>
                <p14:cNvContentPartPr/>
                <p14:nvPr/>
              </p14:nvContentPartPr>
              <p14:xfrm>
                <a:off x="5042610" y="4425480"/>
                <a:ext cx="341640" cy="3672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44217EF9-EE00-485B-942E-9376D7A0F649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5024610" y="4407480"/>
                  <a:ext cx="37728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17DD510-F6A2-452A-8F3A-314DCC8E4ABB}"/>
                    </a:ext>
                  </a:extLst>
                </p14:cNvPr>
                <p14:cNvContentPartPr/>
                <p14:nvPr/>
              </p14:nvContentPartPr>
              <p14:xfrm>
                <a:off x="5317650" y="4591800"/>
                <a:ext cx="159120" cy="763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17DD510-F6A2-452A-8F3A-314DCC8E4ABB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5300010" y="4574160"/>
                  <a:ext cx="1947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BE5E2300-F80B-41F8-A5EE-56B6E16A0A17}"/>
                    </a:ext>
                  </a:extLst>
                </p14:cNvPr>
                <p14:cNvContentPartPr/>
                <p14:nvPr/>
              </p14:nvContentPartPr>
              <p14:xfrm>
                <a:off x="5392170" y="4726080"/>
                <a:ext cx="123840" cy="738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BE5E2300-F80B-41F8-A5EE-56B6E16A0A17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374530" y="4708080"/>
                  <a:ext cx="159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BED386D9-EBFF-47EF-A19E-71FF1C526D41}"/>
                    </a:ext>
                  </a:extLst>
                </p14:cNvPr>
                <p14:cNvContentPartPr/>
                <p14:nvPr/>
              </p14:nvContentPartPr>
              <p14:xfrm>
                <a:off x="5587290" y="4730040"/>
                <a:ext cx="7200" cy="133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BED386D9-EBFF-47EF-A19E-71FF1C526D41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569650" y="4712400"/>
                  <a:ext cx="428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251DBF83-17B4-4E78-9D46-1C0B817C6501}"/>
                    </a:ext>
                  </a:extLst>
                </p14:cNvPr>
                <p14:cNvContentPartPr/>
                <p14:nvPr/>
              </p14:nvContentPartPr>
              <p14:xfrm>
                <a:off x="5596290" y="4726080"/>
                <a:ext cx="56880" cy="230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251DBF83-17B4-4E78-9D46-1C0B817C6501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578650" y="4708080"/>
                  <a:ext cx="92520" cy="58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1934527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706F8D2-5A97-45F3-AC8E-0F7C942FD8DD}"/>
                  </a:ext>
                </a:extLst>
              </p14:cNvPr>
              <p14:cNvContentPartPr/>
              <p14:nvPr/>
            </p14:nvContentPartPr>
            <p14:xfrm>
              <a:off x="4438532" y="3794969"/>
              <a:ext cx="61560" cy="92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706F8D2-5A97-45F3-AC8E-0F7C942FD8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20532" y="3776969"/>
                <a:ext cx="97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E818443-6201-4BC5-AD73-436B542D7B36}"/>
                  </a:ext>
                </a:extLst>
              </p14:cNvPr>
              <p14:cNvContentPartPr/>
              <p14:nvPr/>
            </p14:nvContentPartPr>
            <p14:xfrm>
              <a:off x="407252" y="4025369"/>
              <a:ext cx="2018160" cy="3610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E818443-6201-4BC5-AD73-436B542D7B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9252" y="4007729"/>
                <a:ext cx="2053800" cy="39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81" name="Group 180">
            <a:extLst>
              <a:ext uri="{FF2B5EF4-FFF2-40B4-BE49-F238E27FC236}">
                <a16:creationId xmlns:a16="http://schemas.microsoft.com/office/drawing/2014/main" id="{B4D74438-39B5-451E-A506-B12C191B3007}"/>
              </a:ext>
            </a:extLst>
          </p:cNvPr>
          <p:cNvGrpSpPr/>
          <p:nvPr/>
        </p:nvGrpSpPr>
        <p:grpSpPr>
          <a:xfrm>
            <a:off x="315452" y="30449"/>
            <a:ext cx="9432360" cy="4885200"/>
            <a:chOff x="315452" y="30449"/>
            <a:chExt cx="9432360" cy="488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BC60BFFE-82C7-4099-9543-69595EF54A43}"/>
                    </a:ext>
                  </a:extLst>
                </p14:cNvPr>
                <p14:cNvContentPartPr/>
                <p14:nvPr/>
              </p14:nvContentPartPr>
              <p14:xfrm>
                <a:off x="598412" y="234569"/>
                <a:ext cx="36360" cy="3222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BC60BFFE-82C7-4099-9543-69595EF54A4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80412" y="216929"/>
                  <a:ext cx="720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089B16BC-003E-4E03-BD64-15CB07088A49}"/>
                    </a:ext>
                  </a:extLst>
                </p14:cNvPr>
                <p14:cNvContentPartPr/>
                <p14:nvPr/>
              </p14:nvContentPartPr>
              <p14:xfrm>
                <a:off x="482852" y="156809"/>
                <a:ext cx="300960" cy="885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089B16BC-003E-4E03-BD64-15CB07088A4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65212" y="138809"/>
                  <a:ext cx="3366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C4990365-3BCC-4C2F-A27A-C80EF1EF9F26}"/>
                    </a:ext>
                  </a:extLst>
                </p14:cNvPr>
                <p14:cNvContentPartPr/>
                <p14:nvPr/>
              </p14:nvContentPartPr>
              <p14:xfrm>
                <a:off x="731252" y="373529"/>
                <a:ext cx="148680" cy="1875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C4990365-3BCC-4C2F-A27A-C80EF1EF9F2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13612" y="355529"/>
                  <a:ext cx="1843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FCA4EE36-13A8-461D-825B-EF51B7E1456C}"/>
                    </a:ext>
                  </a:extLst>
                </p14:cNvPr>
                <p14:cNvContentPartPr/>
                <p14:nvPr/>
              </p14:nvContentPartPr>
              <p14:xfrm>
                <a:off x="997292" y="168329"/>
                <a:ext cx="144720" cy="3873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CA4EE36-13A8-461D-825B-EF51B7E1456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79652" y="150689"/>
                  <a:ext cx="18036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2AD2972-F899-4967-88B0-D0B5A8F517C8}"/>
                    </a:ext>
                  </a:extLst>
                </p14:cNvPr>
                <p14:cNvContentPartPr/>
                <p14:nvPr/>
              </p14:nvContentPartPr>
              <p14:xfrm>
                <a:off x="1013492" y="173009"/>
                <a:ext cx="597240" cy="3524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2AD2972-F899-4967-88B0-D0B5A8F517C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995492" y="155369"/>
                  <a:ext cx="63288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1DC403C0-403A-48C2-995F-D57911F61965}"/>
                    </a:ext>
                  </a:extLst>
                </p14:cNvPr>
                <p14:cNvContentPartPr/>
                <p14:nvPr/>
              </p14:nvContentPartPr>
              <p14:xfrm>
                <a:off x="1932572" y="163289"/>
                <a:ext cx="637920" cy="3247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1DC403C0-403A-48C2-995F-D57911F6196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14932" y="145649"/>
                  <a:ext cx="67356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1A698CC8-96EA-4F4E-9625-32229E15BE49}"/>
                    </a:ext>
                  </a:extLst>
                </p14:cNvPr>
                <p14:cNvContentPartPr/>
                <p14:nvPr/>
              </p14:nvContentPartPr>
              <p14:xfrm>
                <a:off x="2954972" y="92369"/>
                <a:ext cx="857880" cy="3873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1A698CC8-96EA-4F4E-9625-32229E15BE4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936972" y="74729"/>
                  <a:ext cx="89352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F33DA9B3-B211-4350-920D-32703D608222}"/>
                    </a:ext>
                  </a:extLst>
                </p14:cNvPr>
                <p14:cNvContentPartPr/>
                <p14:nvPr/>
              </p14:nvContentPartPr>
              <p14:xfrm>
                <a:off x="3718172" y="303329"/>
                <a:ext cx="295200" cy="1296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F33DA9B3-B211-4350-920D-32703D60822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700172" y="285329"/>
                  <a:ext cx="330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5E7FE80-81D5-4E79-8291-0189F2CB4C1C}"/>
                    </a:ext>
                  </a:extLst>
                </p14:cNvPr>
                <p14:cNvContentPartPr/>
                <p14:nvPr/>
              </p14:nvContentPartPr>
              <p14:xfrm>
                <a:off x="4024172" y="221969"/>
                <a:ext cx="179280" cy="2109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5E7FE80-81D5-4E79-8291-0189F2CB4C1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006172" y="203969"/>
                  <a:ext cx="2149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E792040-8E09-450F-B517-2DF041DEDDF7}"/>
                    </a:ext>
                  </a:extLst>
                </p14:cNvPr>
                <p14:cNvContentPartPr/>
                <p14:nvPr/>
              </p14:nvContentPartPr>
              <p14:xfrm>
                <a:off x="4631852" y="216929"/>
                <a:ext cx="671760" cy="2001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E792040-8E09-450F-B517-2DF041DEDDF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613852" y="198929"/>
                  <a:ext cx="7074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C1587752-6CD4-4508-A538-CBEDCCA5F3C8}"/>
                    </a:ext>
                  </a:extLst>
                </p14:cNvPr>
                <p14:cNvContentPartPr/>
                <p14:nvPr/>
              </p14:nvContentPartPr>
              <p14:xfrm>
                <a:off x="5392532" y="236729"/>
                <a:ext cx="340200" cy="1886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C1587752-6CD4-4508-A538-CBEDCCA5F3C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374892" y="218729"/>
                  <a:ext cx="3758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67FD7B5-F85C-4E6F-B3E9-82E8A0EC9018}"/>
                    </a:ext>
                  </a:extLst>
                </p14:cNvPr>
                <p14:cNvContentPartPr/>
                <p14:nvPr/>
              </p14:nvContentPartPr>
              <p14:xfrm>
                <a:off x="6062132" y="197849"/>
                <a:ext cx="379800" cy="1911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67FD7B5-F85C-4E6F-B3E9-82E8A0EC901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044492" y="180209"/>
                  <a:ext cx="4154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6CD9CE64-8DE8-484E-B00F-AB363CA569AC}"/>
                    </a:ext>
                  </a:extLst>
                </p14:cNvPr>
                <p14:cNvContentPartPr/>
                <p14:nvPr/>
              </p14:nvContentPartPr>
              <p14:xfrm>
                <a:off x="6502412" y="30449"/>
                <a:ext cx="390240" cy="3585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6CD9CE64-8DE8-484E-B00F-AB363CA569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484772" y="12809"/>
                  <a:ext cx="42588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F98887F-E295-4371-9061-D4D7CA1C84B3}"/>
                    </a:ext>
                  </a:extLst>
                </p14:cNvPr>
                <p14:cNvContentPartPr/>
                <p14:nvPr/>
              </p14:nvContentPartPr>
              <p14:xfrm>
                <a:off x="6733172" y="243929"/>
                <a:ext cx="416160" cy="1098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F98887F-E295-4371-9061-D4D7CA1C84B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715532" y="225929"/>
                  <a:ext cx="4518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8EE965A-549A-47A0-B60E-EDCFBCE70014}"/>
                    </a:ext>
                  </a:extLst>
                </p14:cNvPr>
                <p14:cNvContentPartPr/>
                <p14:nvPr/>
              </p14:nvContentPartPr>
              <p14:xfrm>
                <a:off x="7043492" y="116849"/>
                <a:ext cx="388080" cy="2541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8EE965A-549A-47A0-B60E-EDCFBCE7001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25492" y="99209"/>
                  <a:ext cx="42372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5F90139-685D-4E64-85CE-C37E91CFD4BD}"/>
                    </a:ext>
                  </a:extLst>
                </p14:cNvPr>
                <p14:cNvContentPartPr/>
                <p14:nvPr/>
              </p14:nvContentPartPr>
              <p14:xfrm>
                <a:off x="7416452" y="172289"/>
                <a:ext cx="451800" cy="2613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5F90139-685D-4E64-85CE-C37E91CFD4B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398452" y="154289"/>
                  <a:ext cx="4874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F154EEC-9C2A-46D9-A4FA-9DF9A270B5B9}"/>
                    </a:ext>
                  </a:extLst>
                </p14:cNvPr>
                <p14:cNvContentPartPr/>
                <p14:nvPr/>
              </p14:nvContentPartPr>
              <p14:xfrm>
                <a:off x="441092" y="594209"/>
                <a:ext cx="2884320" cy="1864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F154EEC-9C2A-46D9-A4FA-9DF9A270B5B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23092" y="576209"/>
                  <a:ext cx="291996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E6CC018-BF96-4F7C-B78F-CE1434AEB9BB}"/>
                    </a:ext>
                  </a:extLst>
                </p14:cNvPr>
                <p14:cNvContentPartPr/>
                <p14:nvPr/>
              </p14:nvContentPartPr>
              <p14:xfrm>
                <a:off x="3864332" y="522929"/>
                <a:ext cx="960120" cy="288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3E6CC018-BF96-4F7C-B78F-CE1434AEB9B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846332" y="504929"/>
                  <a:ext cx="9957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AE8D886-55C8-482A-90AB-4D024D21C5AB}"/>
                    </a:ext>
                  </a:extLst>
                </p14:cNvPr>
                <p14:cNvContentPartPr/>
                <p14:nvPr/>
              </p14:nvContentPartPr>
              <p14:xfrm>
                <a:off x="5867372" y="485849"/>
                <a:ext cx="1113120" cy="334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AE8D886-55C8-482A-90AB-4D024D21C5AB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849372" y="467849"/>
                  <a:ext cx="11487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6C892ABD-4082-4327-95D9-E2D20358C7C4}"/>
                    </a:ext>
                  </a:extLst>
                </p14:cNvPr>
                <p14:cNvContentPartPr/>
                <p14:nvPr/>
              </p14:nvContentPartPr>
              <p14:xfrm>
                <a:off x="3152972" y="534089"/>
                <a:ext cx="5171400" cy="802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6C892ABD-4082-4327-95D9-E2D20358C7C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134972" y="516089"/>
                  <a:ext cx="52070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2ED0F07-6FD6-45AD-9A6C-A3E71D5CD637}"/>
                    </a:ext>
                  </a:extLst>
                </p14:cNvPr>
                <p14:cNvContentPartPr/>
                <p14:nvPr/>
              </p14:nvContentPartPr>
              <p14:xfrm>
                <a:off x="363332" y="1120529"/>
                <a:ext cx="20520" cy="111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2ED0F07-6FD6-45AD-9A6C-A3E71D5CD63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45692" y="1102889"/>
                  <a:ext cx="561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FE73BFD-AD18-4B59-B215-1BF4FA1B4388}"/>
                    </a:ext>
                  </a:extLst>
                </p14:cNvPr>
                <p14:cNvContentPartPr/>
                <p14:nvPr/>
              </p14:nvContentPartPr>
              <p14:xfrm>
                <a:off x="315452" y="1116929"/>
                <a:ext cx="77400" cy="66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FE73BFD-AD18-4B59-B215-1BF4FA1B438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97812" y="1098929"/>
                  <a:ext cx="1130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A05A3A0-DBFA-472C-9B6D-84DE5BC71B10}"/>
                    </a:ext>
                  </a:extLst>
                </p14:cNvPr>
                <p14:cNvContentPartPr/>
                <p14:nvPr/>
              </p14:nvContentPartPr>
              <p14:xfrm>
                <a:off x="622172" y="1043129"/>
                <a:ext cx="30240" cy="1141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A05A3A0-DBFA-472C-9B6D-84DE5BC71B1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04172" y="1025489"/>
                  <a:ext cx="658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50FCEA0-D40A-4998-83AC-91D9CCEDAF33}"/>
                    </a:ext>
                  </a:extLst>
                </p14:cNvPr>
                <p14:cNvContentPartPr/>
                <p14:nvPr/>
              </p14:nvContentPartPr>
              <p14:xfrm>
                <a:off x="591212" y="1060409"/>
                <a:ext cx="269640" cy="432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50FCEA0-D40A-4998-83AC-91D9CCEDAF3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73572" y="1042769"/>
                  <a:ext cx="3052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1C4407A5-45B8-4B73-9E57-5210C5585EFC}"/>
                    </a:ext>
                  </a:extLst>
                </p14:cNvPr>
                <p14:cNvContentPartPr/>
                <p14:nvPr/>
              </p14:nvContentPartPr>
              <p14:xfrm>
                <a:off x="822692" y="998129"/>
                <a:ext cx="48960" cy="137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1C4407A5-45B8-4B73-9E57-5210C5585EF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04692" y="980489"/>
                  <a:ext cx="846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DBCEDF78-70F3-455B-AB89-1F212C2522D1}"/>
                    </a:ext>
                  </a:extLst>
                </p14:cNvPr>
                <p14:cNvContentPartPr/>
                <p14:nvPr/>
              </p14:nvContentPartPr>
              <p14:xfrm>
                <a:off x="940052" y="1066529"/>
                <a:ext cx="96840" cy="1018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DBCEDF78-70F3-455B-AB89-1F212C2522D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22412" y="1048529"/>
                  <a:ext cx="1324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DD7627A-A1C1-4827-89B4-04718D124351}"/>
                    </a:ext>
                  </a:extLst>
                </p14:cNvPr>
                <p14:cNvContentPartPr/>
                <p14:nvPr/>
              </p14:nvContentPartPr>
              <p14:xfrm>
                <a:off x="1168652" y="900569"/>
                <a:ext cx="151200" cy="2743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DD7627A-A1C1-4827-89B4-04718D12435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50652" y="882929"/>
                  <a:ext cx="18684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2343243-6ECC-4EA9-8995-DDD4C4ECA4D3}"/>
                    </a:ext>
                  </a:extLst>
                </p14:cNvPr>
                <p14:cNvContentPartPr/>
                <p14:nvPr/>
              </p14:nvContentPartPr>
              <p14:xfrm>
                <a:off x="1157852" y="1017209"/>
                <a:ext cx="213480" cy="66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2343243-6ECC-4EA9-8995-DDD4C4ECA4D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39852" y="999209"/>
                  <a:ext cx="2491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41F3AE3A-BC46-44B9-9B0D-04468048AD5A}"/>
                    </a:ext>
                  </a:extLst>
                </p14:cNvPr>
                <p14:cNvContentPartPr/>
                <p14:nvPr/>
              </p14:nvContentPartPr>
              <p14:xfrm>
                <a:off x="1651412" y="1019009"/>
                <a:ext cx="172800" cy="2800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41F3AE3A-BC46-44B9-9B0D-04468048AD5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633412" y="1001369"/>
                  <a:ext cx="20844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543C99D-5830-4F8F-B41C-71E009F199F6}"/>
                    </a:ext>
                  </a:extLst>
                </p14:cNvPr>
                <p14:cNvContentPartPr/>
                <p14:nvPr/>
              </p14:nvContentPartPr>
              <p14:xfrm>
                <a:off x="1813772" y="1000649"/>
                <a:ext cx="127080" cy="1263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543C99D-5830-4F8F-B41C-71E009F199F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795772" y="982649"/>
                  <a:ext cx="1627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56497B5D-B591-4CF3-8E31-88A47C75DA68}"/>
                    </a:ext>
                  </a:extLst>
                </p14:cNvPr>
                <p14:cNvContentPartPr/>
                <p14:nvPr/>
              </p14:nvContentPartPr>
              <p14:xfrm>
                <a:off x="1986932" y="975809"/>
                <a:ext cx="410040" cy="1699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56497B5D-B591-4CF3-8E31-88A47C75DA6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968932" y="957809"/>
                  <a:ext cx="4456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CEC7219-DE77-4BF1-8C40-40BF9B77751B}"/>
                    </a:ext>
                  </a:extLst>
                </p14:cNvPr>
                <p14:cNvContentPartPr/>
                <p14:nvPr/>
              </p14:nvContentPartPr>
              <p14:xfrm>
                <a:off x="2333252" y="934049"/>
                <a:ext cx="51840" cy="345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CEC7219-DE77-4BF1-8C40-40BF9B77751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315252" y="916049"/>
                  <a:ext cx="874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909C1ED-2A1D-434C-8A94-87E0B7302725}"/>
                    </a:ext>
                  </a:extLst>
                </p14:cNvPr>
                <p14:cNvContentPartPr/>
                <p14:nvPr/>
              </p14:nvContentPartPr>
              <p14:xfrm>
                <a:off x="2384012" y="812009"/>
                <a:ext cx="653040" cy="3355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909C1ED-2A1D-434C-8A94-87E0B730272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366012" y="794009"/>
                  <a:ext cx="68868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567D8AED-5CD1-4842-AA9A-CE8606CD63B4}"/>
                    </a:ext>
                  </a:extLst>
                </p14:cNvPr>
                <p14:cNvContentPartPr/>
                <p14:nvPr/>
              </p14:nvContentPartPr>
              <p14:xfrm>
                <a:off x="3293012" y="826049"/>
                <a:ext cx="77400" cy="2916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567D8AED-5CD1-4842-AA9A-CE8606CD63B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275012" y="808409"/>
                  <a:ext cx="11304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E52FEDA9-2AD5-4F9C-8556-C095068F1FDE}"/>
                    </a:ext>
                  </a:extLst>
                </p14:cNvPr>
                <p14:cNvContentPartPr/>
                <p14:nvPr/>
              </p14:nvContentPartPr>
              <p14:xfrm>
                <a:off x="3284012" y="941249"/>
                <a:ext cx="228240" cy="1040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E52FEDA9-2AD5-4F9C-8556-C095068F1FD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266012" y="923249"/>
                  <a:ext cx="2638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DD9D0AC-C8BE-4E00-8F92-4D6265BD992B}"/>
                    </a:ext>
                  </a:extLst>
                </p14:cNvPr>
                <p14:cNvContentPartPr/>
                <p14:nvPr/>
              </p14:nvContentPartPr>
              <p14:xfrm>
                <a:off x="3754892" y="755129"/>
                <a:ext cx="399600" cy="388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DD9D0AC-C8BE-4E00-8F92-4D6265BD992B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736892" y="737489"/>
                  <a:ext cx="4352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D37069B0-3FA9-4BD9-8F80-9980EEE3D158}"/>
                    </a:ext>
                  </a:extLst>
                </p14:cNvPr>
                <p14:cNvContentPartPr/>
                <p14:nvPr/>
              </p14:nvContentPartPr>
              <p14:xfrm>
                <a:off x="4252052" y="715529"/>
                <a:ext cx="930240" cy="3880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D37069B0-3FA9-4BD9-8F80-9980EEE3D15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234412" y="697889"/>
                  <a:ext cx="96588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E20FE2B-B09D-4E5B-89D4-BF31E391C7AC}"/>
                    </a:ext>
                  </a:extLst>
                </p14:cNvPr>
                <p14:cNvContentPartPr/>
                <p14:nvPr/>
              </p14:nvContentPartPr>
              <p14:xfrm>
                <a:off x="5137292" y="892649"/>
                <a:ext cx="358560" cy="135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E20FE2B-B09D-4E5B-89D4-BF31E391C7A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119652" y="875009"/>
                  <a:ext cx="3942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31AF5B0-FA7F-417D-B2E3-ADC5900C8EAD}"/>
                    </a:ext>
                  </a:extLst>
                </p14:cNvPr>
                <p14:cNvContentPartPr/>
                <p14:nvPr/>
              </p14:nvContentPartPr>
              <p14:xfrm>
                <a:off x="5753252" y="840089"/>
                <a:ext cx="329400" cy="2228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31AF5B0-FA7F-417D-B2E3-ADC5900C8EA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735612" y="822089"/>
                  <a:ext cx="3650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4D69F5D5-B2DB-4BC0-9BEE-7F5BB36A4092}"/>
                    </a:ext>
                  </a:extLst>
                </p14:cNvPr>
                <p14:cNvContentPartPr/>
                <p14:nvPr/>
              </p14:nvContentPartPr>
              <p14:xfrm>
                <a:off x="5971412" y="1007849"/>
                <a:ext cx="92520" cy="2894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4D69F5D5-B2DB-4BC0-9BEE-7F5BB36A4092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953412" y="990209"/>
                  <a:ext cx="1281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DC44F73-55FD-49E6-B236-077A0DF89E7D}"/>
                    </a:ext>
                  </a:extLst>
                </p14:cNvPr>
                <p14:cNvContentPartPr/>
                <p14:nvPr/>
              </p14:nvContentPartPr>
              <p14:xfrm>
                <a:off x="5881412" y="1100009"/>
                <a:ext cx="372240" cy="1249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DC44F73-55FD-49E6-B236-077A0DF89E7D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863772" y="1082369"/>
                  <a:ext cx="407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D7F6A09C-35B4-4216-B8E4-28CD91FFF3DF}"/>
                    </a:ext>
                  </a:extLst>
                </p14:cNvPr>
                <p14:cNvContentPartPr/>
                <p14:nvPr/>
              </p14:nvContentPartPr>
              <p14:xfrm>
                <a:off x="6348332" y="954929"/>
                <a:ext cx="97920" cy="2718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D7F6A09C-35B4-4216-B8E4-28CD91FFF3DF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330692" y="937289"/>
                  <a:ext cx="13356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38E0B1AA-BE3D-4D82-9C03-510A3F1AC728}"/>
                    </a:ext>
                  </a:extLst>
                </p14:cNvPr>
                <p14:cNvContentPartPr/>
                <p14:nvPr/>
              </p14:nvContentPartPr>
              <p14:xfrm>
                <a:off x="6329972" y="1114049"/>
                <a:ext cx="128880" cy="226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38E0B1AA-BE3D-4D82-9C03-510A3F1AC72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312332" y="1096409"/>
                  <a:ext cx="1645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3794D9B-1F99-4929-95A7-A08E0E218E6F}"/>
                    </a:ext>
                  </a:extLst>
                </p14:cNvPr>
                <p14:cNvContentPartPr/>
                <p14:nvPr/>
              </p14:nvContentPartPr>
              <p14:xfrm>
                <a:off x="6592412" y="808049"/>
                <a:ext cx="327600" cy="2602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3794D9B-1F99-4929-95A7-A08E0E218E6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574772" y="790049"/>
                  <a:ext cx="36324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BA46B31B-9FED-450F-9FB7-E96EEFD5EC6A}"/>
                    </a:ext>
                  </a:extLst>
                </p14:cNvPr>
                <p14:cNvContentPartPr/>
                <p14:nvPr/>
              </p14:nvContentPartPr>
              <p14:xfrm>
                <a:off x="7215572" y="805529"/>
                <a:ext cx="275760" cy="597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BA46B31B-9FED-450F-9FB7-E96EEFD5EC6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197932" y="787529"/>
                  <a:ext cx="3114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89E06D5A-3CF5-43E5-BC5D-B6D0632CC5C3}"/>
                    </a:ext>
                  </a:extLst>
                </p14:cNvPr>
                <p14:cNvContentPartPr/>
                <p14:nvPr/>
              </p14:nvContentPartPr>
              <p14:xfrm>
                <a:off x="7174172" y="879689"/>
                <a:ext cx="123840" cy="1450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89E06D5A-3CF5-43E5-BC5D-B6D0632CC5C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156532" y="862049"/>
                  <a:ext cx="1594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8B23AF39-0489-4D45-B266-422746AB8479}"/>
                    </a:ext>
                  </a:extLst>
                </p14:cNvPr>
                <p14:cNvContentPartPr/>
                <p14:nvPr/>
              </p14:nvContentPartPr>
              <p14:xfrm>
                <a:off x="7291892" y="922529"/>
                <a:ext cx="444960" cy="2750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8B23AF39-0489-4D45-B266-422746AB8479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273892" y="904529"/>
                  <a:ext cx="48060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4FB8483-75AB-4087-8D2B-0DD4DE77CE5E}"/>
                    </a:ext>
                  </a:extLst>
                </p14:cNvPr>
                <p14:cNvContentPartPr/>
                <p14:nvPr/>
              </p14:nvContentPartPr>
              <p14:xfrm>
                <a:off x="7917932" y="825329"/>
                <a:ext cx="279720" cy="1368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4FB8483-75AB-4087-8D2B-0DD4DE77CE5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99932" y="807329"/>
                  <a:ext cx="3153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0C1B402D-ABAD-4F68-B53D-FADD31F17DB2}"/>
                    </a:ext>
                  </a:extLst>
                </p14:cNvPr>
                <p14:cNvContentPartPr/>
                <p14:nvPr/>
              </p14:nvContentPartPr>
              <p14:xfrm>
                <a:off x="8143292" y="686369"/>
                <a:ext cx="214920" cy="3139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0C1B402D-ABAD-4F68-B53D-FADD31F17DB2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125292" y="668729"/>
                  <a:ext cx="25056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7D31BA8-8989-4A08-898A-CB74E5B643ED}"/>
                    </a:ext>
                  </a:extLst>
                </p14:cNvPr>
                <p14:cNvContentPartPr/>
                <p14:nvPr/>
              </p14:nvContentPartPr>
              <p14:xfrm>
                <a:off x="8280092" y="658289"/>
                <a:ext cx="286920" cy="3027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7D31BA8-8989-4A08-898A-CB74E5B643E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262452" y="640289"/>
                  <a:ext cx="32256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195CE4A-689D-43BD-97A6-165A458C5656}"/>
                    </a:ext>
                  </a:extLst>
                </p14:cNvPr>
                <p14:cNvContentPartPr/>
                <p14:nvPr/>
              </p14:nvContentPartPr>
              <p14:xfrm>
                <a:off x="8524532" y="792569"/>
                <a:ext cx="282240" cy="1843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195CE4A-689D-43BD-97A6-165A458C565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506532" y="774929"/>
                  <a:ext cx="3178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11C686B0-741D-4A68-B000-9AD8B89DE7A4}"/>
                    </a:ext>
                  </a:extLst>
                </p14:cNvPr>
                <p14:cNvContentPartPr/>
                <p14:nvPr/>
              </p14:nvContentPartPr>
              <p14:xfrm>
                <a:off x="9080732" y="650369"/>
                <a:ext cx="185040" cy="2642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11C686B0-741D-4A68-B000-9AD8B89DE7A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063092" y="632729"/>
                  <a:ext cx="22068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E3254875-4189-4C3F-85E6-336294EEF2C2}"/>
                    </a:ext>
                  </a:extLst>
                </p14:cNvPr>
                <p14:cNvContentPartPr/>
                <p14:nvPr/>
              </p14:nvContentPartPr>
              <p14:xfrm>
                <a:off x="9110972" y="810569"/>
                <a:ext cx="226080" cy="1350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E3254875-4189-4C3F-85E6-336294EEF2C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093332" y="792569"/>
                  <a:ext cx="2617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46A8FF1D-6758-4555-95BB-D859CA52E757}"/>
                    </a:ext>
                  </a:extLst>
                </p14:cNvPr>
                <p14:cNvContentPartPr/>
                <p14:nvPr/>
              </p14:nvContentPartPr>
              <p14:xfrm>
                <a:off x="9334172" y="695729"/>
                <a:ext cx="120600" cy="14832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46A8FF1D-6758-4555-95BB-D859CA52E75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316532" y="677729"/>
                  <a:ext cx="1562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254FFE2-AFC6-41A3-AED4-CDAD2F75810F}"/>
                    </a:ext>
                  </a:extLst>
                </p14:cNvPr>
                <p14:cNvContentPartPr/>
                <p14:nvPr/>
              </p14:nvContentPartPr>
              <p14:xfrm>
                <a:off x="9499772" y="682049"/>
                <a:ext cx="175680" cy="2052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254FFE2-AFC6-41A3-AED4-CDAD2F75810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482132" y="664409"/>
                  <a:ext cx="2113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F16519F1-D82B-43CD-90AB-9A10AB84A2FD}"/>
                    </a:ext>
                  </a:extLst>
                </p14:cNvPr>
                <p14:cNvContentPartPr/>
                <p14:nvPr/>
              </p14:nvContentPartPr>
              <p14:xfrm>
                <a:off x="3389132" y="1376129"/>
                <a:ext cx="2602080" cy="3776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F16519F1-D82B-43CD-90AB-9A10AB84A2F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371132" y="1358489"/>
                  <a:ext cx="263772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4AA6997-87C8-4009-B529-C56EC38C65FB}"/>
                    </a:ext>
                  </a:extLst>
                </p14:cNvPr>
                <p14:cNvContentPartPr/>
                <p14:nvPr/>
              </p14:nvContentPartPr>
              <p14:xfrm>
                <a:off x="5876732" y="1522649"/>
                <a:ext cx="267120" cy="536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4AA6997-87C8-4009-B529-C56EC38C65F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858732" y="1504649"/>
                  <a:ext cx="3027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8969ACEE-7F09-4846-AADC-D6EBD50BAFE3}"/>
                    </a:ext>
                  </a:extLst>
                </p14:cNvPr>
                <p14:cNvContentPartPr/>
                <p14:nvPr/>
              </p14:nvContentPartPr>
              <p14:xfrm>
                <a:off x="6024332" y="1585649"/>
                <a:ext cx="210960" cy="1659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8969ACEE-7F09-4846-AADC-D6EBD50BAFE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006692" y="1567649"/>
                  <a:ext cx="2466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598AB13-5C1E-4748-8C29-1302EDAC6FF1}"/>
                    </a:ext>
                  </a:extLst>
                </p14:cNvPr>
                <p14:cNvContentPartPr/>
                <p14:nvPr/>
              </p14:nvContentPartPr>
              <p14:xfrm>
                <a:off x="6514652" y="1377929"/>
                <a:ext cx="416160" cy="3837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598AB13-5C1E-4748-8C29-1302EDAC6FF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496652" y="1360289"/>
                  <a:ext cx="45180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46FDE751-6ECB-4837-9870-7C992D13F076}"/>
                    </a:ext>
                  </a:extLst>
                </p14:cNvPr>
                <p14:cNvContentPartPr/>
                <p14:nvPr/>
              </p14:nvContentPartPr>
              <p14:xfrm>
                <a:off x="6824252" y="1544969"/>
                <a:ext cx="225360" cy="432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46FDE751-6ECB-4837-9870-7C992D13F07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806612" y="1527329"/>
                  <a:ext cx="2610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BDB4A47-D599-4E9C-B51D-747B948E3DB0}"/>
                    </a:ext>
                  </a:extLst>
                </p14:cNvPr>
                <p14:cNvContentPartPr/>
                <p14:nvPr/>
              </p14:nvContentPartPr>
              <p14:xfrm>
                <a:off x="7300532" y="1486289"/>
                <a:ext cx="274680" cy="1652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BDB4A47-D599-4E9C-B51D-747B948E3DB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282532" y="1468649"/>
                  <a:ext cx="3103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BF12FC72-EAD3-469D-910E-48311B4066BF}"/>
                    </a:ext>
                  </a:extLst>
                </p14:cNvPr>
                <p14:cNvContentPartPr/>
                <p14:nvPr/>
              </p14:nvContentPartPr>
              <p14:xfrm>
                <a:off x="7645052" y="1449929"/>
                <a:ext cx="140760" cy="2034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BF12FC72-EAD3-469D-910E-48311B4066B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627052" y="1431929"/>
                  <a:ext cx="17640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1554CB3-B461-4D7E-AE15-05DCB2B899E6}"/>
                    </a:ext>
                  </a:extLst>
                </p14:cNvPr>
                <p14:cNvContentPartPr/>
                <p14:nvPr/>
              </p14:nvContentPartPr>
              <p14:xfrm>
                <a:off x="7865732" y="1510769"/>
                <a:ext cx="112680" cy="1263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1554CB3-B461-4D7E-AE15-05DCB2B899E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848092" y="1492769"/>
                  <a:ext cx="1483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F8960A84-F554-4241-861E-C1DA86F0ED04}"/>
                    </a:ext>
                  </a:extLst>
                </p14:cNvPr>
                <p14:cNvContentPartPr/>
                <p14:nvPr/>
              </p14:nvContentPartPr>
              <p14:xfrm>
                <a:off x="8022332" y="1201529"/>
                <a:ext cx="1019880" cy="4320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F8960A84-F554-4241-861E-C1DA86F0ED0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004692" y="1183889"/>
                  <a:ext cx="1055520" cy="46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EF032438-513D-451E-AA05-A2CAF3464684}"/>
                    </a:ext>
                  </a:extLst>
                </p14:cNvPr>
                <p14:cNvContentPartPr/>
                <p14:nvPr/>
              </p14:nvContentPartPr>
              <p14:xfrm>
                <a:off x="8962652" y="1400969"/>
                <a:ext cx="681840" cy="2077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EF032438-513D-451E-AA05-A2CAF3464684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944652" y="1383329"/>
                  <a:ext cx="71748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F3E50878-BD7E-458A-8DAE-2177B5983302}"/>
                    </a:ext>
                  </a:extLst>
                </p14:cNvPr>
                <p14:cNvContentPartPr/>
                <p14:nvPr/>
              </p14:nvContentPartPr>
              <p14:xfrm>
                <a:off x="371252" y="1733249"/>
                <a:ext cx="37800" cy="302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F3E50878-BD7E-458A-8DAE-2177B5983302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53252" y="1715249"/>
                  <a:ext cx="734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AE16074-A669-4950-874F-F7548BE8BBF2}"/>
                    </a:ext>
                  </a:extLst>
                </p14:cNvPr>
                <p14:cNvContentPartPr/>
                <p14:nvPr/>
              </p14:nvContentPartPr>
              <p14:xfrm>
                <a:off x="369812" y="1778609"/>
                <a:ext cx="18720" cy="2340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AE16074-A669-4950-874F-F7548BE8BB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51812" y="1760969"/>
                  <a:ext cx="543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B92FCF6-53C8-4F4D-ABF6-66878BA49F9D}"/>
                    </a:ext>
                  </a:extLst>
                </p14:cNvPr>
                <p14:cNvContentPartPr/>
                <p14:nvPr/>
              </p14:nvContentPartPr>
              <p14:xfrm>
                <a:off x="369812" y="1770689"/>
                <a:ext cx="30600" cy="3528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B92FCF6-53C8-4F4D-ABF6-66878BA49F9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51812" y="1753049"/>
                  <a:ext cx="662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90ECBDD-31FC-4A83-B8C8-C206062E68EA}"/>
                    </a:ext>
                  </a:extLst>
                </p14:cNvPr>
                <p14:cNvContentPartPr/>
                <p14:nvPr/>
              </p14:nvContentPartPr>
              <p14:xfrm>
                <a:off x="735212" y="1649729"/>
                <a:ext cx="40680" cy="187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90ECBDD-31FC-4A83-B8C8-C206062E68EA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17572" y="1631729"/>
                  <a:ext cx="763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BC2C3AB0-8679-4DCD-B351-DAFCD723ADF9}"/>
                    </a:ext>
                  </a:extLst>
                </p14:cNvPr>
                <p14:cNvContentPartPr/>
                <p14:nvPr/>
              </p14:nvContentPartPr>
              <p14:xfrm>
                <a:off x="740612" y="1572689"/>
                <a:ext cx="238680" cy="2775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BC2C3AB0-8679-4DCD-B351-DAFCD723ADF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22612" y="1554689"/>
                  <a:ext cx="27432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02A53078-D89E-4F6E-8B16-10A8D480D72C}"/>
                    </a:ext>
                  </a:extLst>
                </p14:cNvPr>
                <p14:cNvContentPartPr/>
                <p14:nvPr/>
              </p14:nvContentPartPr>
              <p14:xfrm>
                <a:off x="1024292" y="1457489"/>
                <a:ext cx="1201320" cy="5464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02A53078-D89E-4F6E-8B16-10A8D480D72C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06652" y="1439489"/>
                  <a:ext cx="1236960" cy="58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ACC00085-F29E-469E-B791-966510947520}"/>
                    </a:ext>
                  </a:extLst>
                </p14:cNvPr>
                <p14:cNvContentPartPr/>
                <p14:nvPr/>
              </p14:nvContentPartPr>
              <p14:xfrm>
                <a:off x="2624492" y="1614449"/>
                <a:ext cx="104400" cy="1468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ACC00085-F29E-469E-B791-96651094752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606852" y="1596449"/>
                  <a:ext cx="1400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866F026-A6E3-4C1B-9876-D14FDDE77B68}"/>
                    </a:ext>
                  </a:extLst>
                </p14:cNvPr>
                <p14:cNvContentPartPr/>
                <p14:nvPr/>
              </p14:nvContentPartPr>
              <p14:xfrm>
                <a:off x="2791172" y="1608689"/>
                <a:ext cx="169200" cy="1245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C866F026-A6E3-4C1B-9876-D14FDDE77B6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773172" y="1591049"/>
                  <a:ext cx="2048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DB48C5E4-7E67-4AF0-AAAA-B7E7AC5502E8}"/>
                    </a:ext>
                  </a:extLst>
                </p14:cNvPr>
                <p14:cNvContentPartPr/>
                <p14:nvPr/>
              </p14:nvContentPartPr>
              <p14:xfrm>
                <a:off x="500132" y="2090729"/>
                <a:ext cx="288720" cy="2862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DB48C5E4-7E67-4AF0-AAAA-B7E7AC5502E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82492" y="2072729"/>
                  <a:ext cx="3243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424C8770-CF72-4DC2-8DDD-3CDA59FA1AE5}"/>
                    </a:ext>
                  </a:extLst>
                </p14:cNvPr>
                <p14:cNvContentPartPr/>
                <p14:nvPr/>
              </p14:nvContentPartPr>
              <p14:xfrm>
                <a:off x="851492" y="2045729"/>
                <a:ext cx="705240" cy="2944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424C8770-CF72-4DC2-8DDD-3CDA59FA1AE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33492" y="2027729"/>
                  <a:ext cx="7408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2005A211-BC2D-40F3-A9EB-4DCFF964A5E7}"/>
                    </a:ext>
                  </a:extLst>
                </p14:cNvPr>
                <p14:cNvContentPartPr/>
                <p14:nvPr/>
              </p14:nvContentPartPr>
              <p14:xfrm>
                <a:off x="1491572" y="1920809"/>
                <a:ext cx="1044000" cy="4366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2005A211-BC2D-40F3-A9EB-4DCFF964A5E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473572" y="1902809"/>
                  <a:ext cx="1079640" cy="47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9A2F8921-CC74-4A59-A2E0-555525ABA48D}"/>
                    </a:ext>
                  </a:extLst>
                </p14:cNvPr>
                <p14:cNvContentPartPr/>
                <p14:nvPr/>
              </p14:nvContentPartPr>
              <p14:xfrm>
                <a:off x="2924732" y="2103329"/>
                <a:ext cx="426600" cy="1454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9A2F8921-CC74-4A59-A2E0-555525ABA48D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906732" y="2085689"/>
                  <a:ext cx="462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EA9F36DC-226B-411C-8100-3E9DA04C1E8E}"/>
                    </a:ext>
                  </a:extLst>
                </p14:cNvPr>
                <p14:cNvContentPartPr/>
                <p14:nvPr/>
              </p14:nvContentPartPr>
              <p14:xfrm>
                <a:off x="3255212" y="1902809"/>
                <a:ext cx="288000" cy="3805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EA9F36DC-226B-411C-8100-3E9DA04C1E8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237572" y="1885169"/>
                  <a:ext cx="323640" cy="41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AEEAE8BE-EAA1-46DB-ADCB-B09B91B9506D}"/>
                    </a:ext>
                  </a:extLst>
                </p14:cNvPr>
                <p14:cNvContentPartPr/>
                <p14:nvPr/>
              </p14:nvContentPartPr>
              <p14:xfrm>
                <a:off x="3454292" y="1960769"/>
                <a:ext cx="398880" cy="2620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AEEAE8BE-EAA1-46DB-ADCB-B09B91B9506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436652" y="1943129"/>
                  <a:ext cx="43452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0AF2C1A1-EC97-40AA-BD66-BCF7C20E7134}"/>
                    </a:ext>
                  </a:extLst>
                </p14:cNvPr>
                <p14:cNvContentPartPr/>
                <p14:nvPr/>
              </p14:nvContentPartPr>
              <p14:xfrm>
                <a:off x="4234772" y="1868249"/>
                <a:ext cx="1094760" cy="5299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0AF2C1A1-EC97-40AA-BD66-BCF7C20E713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216772" y="1850609"/>
                  <a:ext cx="113040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20AE88C-007F-43B2-8ADE-B5E81203740F}"/>
                    </a:ext>
                  </a:extLst>
                </p14:cNvPr>
                <p14:cNvContentPartPr/>
                <p14:nvPr/>
              </p14:nvContentPartPr>
              <p14:xfrm>
                <a:off x="5439692" y="1795169"/>
                <a:ext cx="1473840" cy="41976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20AE88C-007F-43B2-8ADE-B5E81203740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421692" y="1777529"/>
                  <a:ext cx="150948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2B2CBB0C-8B66-40BA-A179-9ABFCF81666C}"/>
                    </a:ext>
                  </a:extLst>
                </p14:cNvPr>
                <p14:cNvContentPartPr/>
                <p14:nvPr/>
              </p14:nvContentPartPr>
              <p14:xfrm>
                <a:off x="7015772" y="1960409"/>
                <a:ext cx="442800" cy="49572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2B2CBB0C-8B66-40BA-A179-9ABFCF81666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997772" y="1942769"/>
                  <a:ext cx="478440" cy="53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2C36983B-EE26-4E0A-A49B-283E012C81C2}"/>
                    </a:ext>
                  </a:extLst>
                </p14:cNvPr>
                <p14:cNvContentPartPr/>
                <p14:nvPr/>
              </p14:nvContentPartPr>
              <p14:xfrm>
                <a:off x="7326452" y="1943849"/>
                <a:ext cx="23400" cy="5040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2C36983B-EE26-4E0A-A49B-283E012C81C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308812" y="1925849"/>
                  <a:ext cx="590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055D49B2-429C-4E6C-BDA0-DA088A85FB86}"/>
                    </a:ext>
                  </a:extLst>
                </p14:cNvPr>
                <p14:cNvContentPartPr/>
                <p14:nvPr/>
              </p14:nvContentPartPr>
              <p14:xfrm>
                <a:off x="7552532" y="1797329"/>
                <a:ext cx="424800" cy="3783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055D49B2-429C-4E6C-BDA0-DA088A85FB8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534532" y="1779689"/>
                  <a:ext cx="46044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BF3CE415-EA2D-4C89-98BE-8F5A3DE11A47}"/>
                    </a:ext>
                  </a:extLst>
                </p14:cNvPr>
                <p14:cNvContentPartPr/>
                <p14:nvPr/>
              </p14:nvContentPartPr>
              <p14:xfrm>
                <a:off x="8286572" y="1962929"/>
                <a:ext cx="630720" cy="1753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BF3CE415-EA2D-4C89-98BE-8F5A3DE11A4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268572" y="1944929"/>
                  <a:ext cx="6663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11C59C0F-0204-486D-8E4B-2A7693887D9F}"/>
                    </a:ext>
                  </a:extLst>
                </p14:cNvPr>
                <p14:cNvContentPartPr/>
                <p14:nvPr/>
              </p14:nvContentPartPr>
              <p14:xfrm>
                <a:off x="8997212" y="1750889"/>
                <a:ext cx="680760" cy="3589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11C59C0F-0204-486D-8E4B-2A7693887D9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979572" y="1733249"/>
                  <a:ext cx="71640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2E08BDF-5971-456B-BFAE-3E78AF724AF8}"/>
                    </a:ext>
                  </a:extLst>
                </p14:cNvPr>
                <p14:cNvContentPartPr/>
                <p14:nvPr/>
              </p14:nvContentPartPr>
              <p14:xfrm>
                <a:off x="529292" y="2662769"/>
                <a:ext cx="303840" cy="633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2E08BDF-5971-456B-BFAE-3E78AF724AF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11652" y="2644769"/>
                  <a:ext cx="339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8EB9ACA-0A38-4CAB-BA27-D0D89E40857E}"/>
                    </a:ext>
                  </a:extLst>
                </p14:cNvPr>
                <p14:cNvContentPartPr/>
                <p14:nvPr/>
              </p14:nvContentPartPr>
              <p14:xfrm>
                <a:off x="523532" y="2778689"/>
                <a:ext cx="331560" cy="655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8EB9ACA-0A38-4CAB-BA27-D0D89E40857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05532" y="2760689"/>
                  <a:ext cx="3672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313083F0-4142-4680-89E4-42E83D9D4559}"/>
                    </a:ext>
                  </a:extLst>
                </p14:cNvPr>
                <p14:cNvContentPartPr/>
                <p14:nvPr/>
              </p14:nvContentPartPr>
              <p14:xfrm>
                <a:off x="829532" y="2622809"/>
                <a:ext cx="210960" cy="3268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313083F0-4142-4680-89E4-42E83D9D455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11892" y="2604809"/>
                  <a:ext cx="24660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C1E48546-BAB3-4F44-B988-C77460EF55F4}"/>
                    </a:ext>
                  </a:extLst>
                </p14:cNvPr>
                <p14:cNvContentPartPr/>
                <p14:nvPr/>
              </p14:nvContentPartPr>
              <p14:xfrm>
                <a:off x="1520732" y="2603009"/>
                <a:ext cx="2160" cy="140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C1E48546-BAB3-4F44-B988-C77460EF55F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502732" y="2585009"/>
                  <a:ext cx="37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FB0A8CDD-DF75-4787-8E3A-7D7E2DD6ED89}"/>
                    </a:ext>
                  </a:extLst>
                </p14:cNvPr>
                <p14:cNvContentPartPr/>
                <p14:nvPr/>
              </p14:nvContentPartPr>
              <p14:xfrm>
                <a:off x="1380692" y="2563049"/>
                <a:ext cx="546840" cy="3114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FB0A8CDD-DF75-4787-8E3A-7D7E2DD6ED8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362692" y="2545049"/>
                  <a:ext cx="58248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4CD83751-2D2F-47BC-A028-81FDCA5B4A32}"/>
                    </a:ext>
                  </a:extLst>
                </p14:cNvPr>
                <p14:cNvContentPartPr/>
                <p14:nvPr/>
              </p14:nvContentPartPr>
              <p14:xfrm>
                <a:off x="1942652" y="2703449"/>
                <a:ext cx="312840" cy="152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4CD83751-2D2F-47BC-A028-81FDCA5B4A3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925012" y="2685449"/>
                  <a:ext cx="3484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BCFE2C1B-30A6-49CB-B6AA-22850B3E43A6}"/>
                    </a:ext>
                  </a:extLst>
                </p14:cNvPr>
                <p14:cNvContentPartPr/>
                <p14:nvPr/>
              </p14:nvContentPartPr>
              <p14:xfrm>
                <a:off x="2486612" y="2677169"/>
                <a:ext cx="326160" cy="1486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BCFE2C1B-30A6-49CB-B6AA-22850B3E43A6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468972" y="2659529"/>
                  <a:ext cx="3618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E55AE9F8-3AD9-4B24-A442-1F9527C8901D}"/>
                    </a:ext>
                  </a:extLst>
                </p14:cNvPr>
                <p14:cNvContentPartPr/>
                <p14:nvPr/>
              </p14:nvContentPartPr>
              <p14:xfrm>
                <a:off x="2840852" y="2502569"/>
                <a:ext cx="248400" cy="3398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E55AE9F8-3AD9-4B24-A442-1F9527C8901D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822852" y="2484569"/>
                  <a:ext cx="28404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495F18AE-35C5-477E-8918-5A5301808BF0}"/>
                    </a:ext>
                  </a:extLst>
                </p14:cNvPr>
                <p14:cNvContentPartPr/>
                <p14:nvPr/>
              </p14:nvContentPartPr>
              <p14:xfrm>
                <a:off x="2951012" y="2674289"/>
                <a:ext cx="391680" cy="871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495F18AE-35C5-477E-8918-5A5301808BF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933012" y="2656649"/>
                  <a:ext cx="4273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4DC79740-D482-438C-8CA9-7A3B4E51FB6D}"/>
                    </a:ext>
                  </a:extLst>
                </p14:cNvPr>
                <p14:cNvContentPartPr/>
                <p14:nvPr/>
              </p14:nvContentPartPr>
              <p14:xfrm>
                <a:off x="3195812" y="2576369"/>
                <a:ext cx="338760" cy="18432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4DC79740-D482-438C-8CA9-7A3B4E51FB6D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177812" y="2558369"/>
                  <a:ext cx="3744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A4525CA5-DBBA-49D0-B4E3-B6EF01CE5036}"/>
                    </a:ext>
                  </a:extLst>
                </p14:cNvPr>
                <p14:cNvContentPartPr/>
                <p14:nvPr/>
              </p14:nvContentPartPr>
              <p14:xfrm>
                <a:off x="3519812" y="2587529"/>
                <a:ext cx="430560" cy="2138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A4525CA5-DBBA-49D0-B4E3-B6EF01CE503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501812" y="2569889"/>
                  <a:ext cx="4662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B8FC247-2240-4209-AE94-EE09FF6E8FE1}"/>
                    </a:ext>
                  </a:extLst>
                </p14:cNvPr>
                <p14:cNvContentPartPr/>
                <p14:nvPr/>
              </p14:nvContentPartPr>
              <p14:xfrm>
                <a:off x="4457252" y="2591849"/>
                <a:ext cx="149400" cy="1731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B8FC247-2240-4209-AE94-EE09FF6E8FE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439252" y="2573849"/>
                  <a:ext cx="1850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83442029-2F7E-4D06-8DC1-E196DBDC812C}"/>
                    </a:ext>
                  </a:extLst>
                </p14:cNvPr>
                <p14:cNvContentPartPr/>
                <p14:nvPr/>
              </p14:nvContentPartPr>
              <p14:xfrm>
                <a:off x="4716092" y="2583209"/>
                <a:ext cx="662760" cy="14112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83442029-2F7E-4D06-8DC1-E196DBDC812C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698092" y="2565569"/>
                  <a:ext cx="698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363D10FF-37C1-40F0-8671-E7F924C91127}"/>
                    </a:ext>
                  </a:extLst>
                </p14:cNvPr>
                <p14:cNvContentPartPr/>
                <p14:nvPr/>
              </p14:nvContentPartPr>
              <p14:xfrm>
                <a:off x="5801852" y="2430209"/>
                <a:ext cx="144720" cy="3762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363D10FF-37C1-40F0-8671-E7F924C9112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784212" y="2412209"/>
                  <a:ext cx="18036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83ED7BF7-BB4F-4817-AAEF-A66B675EA75F}"/>
                    </a:ext>
                  </a:extLst>
                </p14:cNvPr>
                <p14:cNvContentPartPr/>
                <p14:nvPr/>
              </p14:nvContentPartPr>
              <p14:xfrm>
                <a:off x="5781692" y="2489969"/>
                <a:ext cx="504360" cy="2314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83ED7BF7-BB4F-4817-AAEF-A66B675EA75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763692" y="2471969"/>
                  <a:ext cx="5400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0638BC44-FB32-4D04-8D55-48D3679AD3FA}"/>
                    </a:ext>
                  </a:extLst>
                </p14:cNvPr>
                <p14:cNvContentPartPr/>
                <p14:nvPr/>
              </p14:nvContentPartPr>
              <p14:xfrm>
                <a:off x="6659372" y="2502569"/>
                <a:ext cx="1475280" cy="2887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0638BC44-FB32-4D04-8D55-48D3679AD3F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641372" y="2484929"/>
                  <a:ext cx="15109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A7D0E6E9-508A-4CFC-8373-8DF1DC17FCA3}"/>
                    </a:ext>
                  </a:extLst>
                </p14:cNvPr>
                <p14:cNvContentPartPr/>
                <p14:nvPr/>
              </p14:nvContentPartPr>
              <p14:xfrm>
                <a:off x="8353892" y="2393129"/>
                <a:ext cx="1393920" cy="3099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A7D0E6E9-508A-4CFC-8373-8DF1DC17FCA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335892" y="2375489"/>
                  <a:ext cx="142956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6D6582C-056E-47B3-A648-963766D2CA24}"/>
                    </a:ext>
                  </a:extLst>
                </p14:cNvPr>
                <p14:cNvContentPartPr/>
                <p14:nvPr/>
              </p14:nvContentPartPr>
              <p14:xfrm>
                <a:off x="1408772" y="3155249"/>
                <a:ext cx="136800" cy="1137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6D6582C-056E-47B3-A648-963766D2CA2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390772" y="3137249"/>
                  <a:ext cx="1724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C0EC36D9-E14F-41BB-8D0A-1D668FDFA08B}"/>
                    </a:ext>
                  </a:extLst>
                </p14:cNvPr>
                <p14:cNvContentPartPr/>
                <p14:nvPr/>
              </p14:nvContentPartPr>
              <p14:xfrm>
                <a:off x="1448012" y="3313649"/>
                <a:ext cx="15480" cy="100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C0EC36D9-E14F-41BB-8D0A-1D668FDFA08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430372" y="3296009"/>
                  <a:ext cx="511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85B5A91-03BE-474E-8423-4BD71D1D27CD}"/>
                    </a:ext>
                  </a:extLst>
                </p14:cNvPr>
                <p14:cNvContentPartPr/>
                <p14:nvPr/>
              </p14:nvContentPartPr>
              <p14:xfrm>
                <a:off x="1403372" y="3049769"/>
                <a:ext cx="1225080" cy="2908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85B5A91-03BE-474E-8423-4BD71D1D27C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385732" y="3031769"/>
                  <a:ext cx="126072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125288F0-4930-4EEC-A0D7-52B56BCDBB34}"/>
                    </a:ext>
                  </a:extLst>
                </p14:cNvPr>
                <p14:cNvContentPartPr/>
                <p14:nvPr/>
              </p14:nvContentPartPr>
              <p14:xfrm>
                <a:off x="2515772" y="2906129"/>
                <a:ext cx="927360" cy="3794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125288F0-4930-4EEC-A0D7-52B56BCDBB3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497772" y="2888489"/>
                  <a:ext cx="96300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21263AFD-ECE9-45C9-ABF5-D1952EF4A371}"/>
                    </a:ext>
                  </a:extLst>
                </p14:cNvPr>
                <p14:cNvContentPartPr/>
                <p14:nvPr/>
              </p14:nvContentPartPr>
              <p14:xfrm>
                <a:off x="4082492" y="2877329"/>
                <a:ext cx="785880" cy="5068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21263AFD-ECE9-45C9-ABF5-D1952EF4A37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064852" y="2859689"/>
                  <a:ext cx="821520" cy="54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49CCB414-355B-4408-B7B2-7B9A89F5CE58}"/>
                    </a:ext>
                  </a:extLst>
                </p14:cNvPr>
                <p14:cNvContentPartPr/>
                <p14:nvPr/>
              </p14:nvContentPartPr>
              <p14:xfrm>
                <a:off x="5230172" y="2996129"/>
                <a:ext cx="449640" cy="1530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49CCB414-355B-4408-B7B2-7B9A89F5CE5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212172" y="2978129"/>
                  <a:ext cx="4852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203C55BD-D817-4B4A-BCD0-98968DD055D8}"/>
                    </a:ext>
                  </a:extLst>
                </p14:cNvPr>
                <p14:cNvContentPartPr/>
                <p14:nvPr/>
              </p14:nvContentPartPr>
              <p14:xfrm>
                <a:off x="5755412" y="2992169"/>
                <a:ext cx="105120" cy="1814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203C55BD-D817-4B4A-BCD0-98968DD055D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737412" y="2974529"/>
                  <a:ext cx="1407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8E42F191-858E-4B30-9884-CA4151944788}"/>
                    </a:ext>
                  </a:extLst>
                </p14:cNvPr>
                <p14:cNvContentPartPr/>
                <p14:nvPr/>
              </p14:nvContentPartPr>
              <p14:xfrm>
                <a:off x="5885732" y="3012329"/>
                <a:ext cx="660240" cy="1029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8E42F191-858E-4B30-9884-CA415194478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868092" y="2994329"/>
                  <a:ext cx="6958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5BC577A0-0F79-4D4A-9FD0-F2EBB92CD5B4}"/>
                    </a:ext>
                  </a:extLst>
                </p14:cNvPr>
                <p14:cNvContentPartPr/>
                <p14:nvPr/>
              </p14:nvContentPartPr>
              <p14:xfrm>
                <a:off x="6417812" y="2958689"/>
                <a:ext cx="494640" cy="1324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5BC577A0-0F79-4D4A-9FD0-F2EBB92CD5B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399812" y="2940689"/>
                  <a:ext cx="5302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DF23BD47-5EB8-4FF1-BDF5-33E5D1DE1F61}"/>
                    </a:ext>
                  </a:extLst>
                </p14:cNvPr>
                <p14:cNvContentPartPr/>
                <p14:nvPr/>
              </p14:nvContentPartPr>
              <p14:xfrm>
                <a:off x="7116212" y="2860409"/>
                <a:ext cx="1457640" cy="350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DF23BD47-5EB8-4FF1-BDF5-33E5D1DE1F6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098572" y="2842769"/>
                  <a:ext cx="149328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507C885F-431C-4761-940B-98C4D0FDD0CA}"/>
                    </a:ext>
                  </a:extLst>
                </p14:cNvPr>
                <p14:cNvContentPartPr/>
                <p14:nvPr/>
              </p14:nvContentPartPr>
              <p14:xfrm>
                <a:off x="358652" y="3606329"/>
                <a:ext cx="224640" cy="3762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507C885F-431C-4761-940B-98C4D0FDD0C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40652" y="3588329"/>
                  <a:ext cx="26028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2C36E06-0035-4856-AC99-76EA83DDFD5D}"/>
                    </a:ext>
                  </a:extLst>
                </p14:cNvPr>
                <p14:cNvContentPartPr/>
                <p14:nvPr/>
              </p14:nvContentPartPr>
              <p14:xfrm>
                <a:off x="532172" y="3715049"/>
                <a:ext cx="96840" cy="496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2C36E06-0035-4856-AC99-76EA83DDFD5D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14172" y="3697049"/>
                  <a:ext cx="1324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65C0B5F5-DEB7-4BF2-BF74-1225658A6D60}"/>
                    </a:ext>
                  </a:extLst>
                </p14:cNvPr>
                <p14:cNvContentPartPr/>
                <p14:nvPr/>
              </p14:nvContentPartPr>
              <p14:xfrm>
                <a:off x="708212" y="3517049"/>
                <a:ext cx="168120" cy="3747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65C0B5F5-DEB7-4BF2-BF74-1225658A6D60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90572" y="3499049"/>
                  <a:ext cx="203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68567793-E576-4AA2-AE66-58794E5BADB0}"/>
                    </a:ext>
                  </a:extLst>
                </p14:cNvPr>
                <p14:cNvContentPartPr/>
                <p14:nvPr/>
              </p14:nvContentPartPr>
              <p14:xfrm>
                <a:off x="1181972" y="3506609"/>
                <a:ext cx="327600" cy="3614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8567793-E576-4AA2-AE66-58794E5BADB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64332" y="3488609"/>
                  <a:ext cx="36324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3E388F8-E6F2-4252-9CA4-AB816CF7D02F}"/>
                    </a:ext>
                  </a:extLst>
                </p14:cNvPr>
                <p14:cNvContentPartPr/>
                <p14:nvPr/>
              </p14:nvContentPartPr>
              <p14:xfrm>
                <a:off x="1463132" y="3670769"/>
                <a:ext cx="176400" cy="1011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3E388F8-E6F2-4252-9CA4-AB816CF7D02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445492" y="3652769"/>
                  <a:ext cx="2120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549A0573-7C21-4B0D-8E3B-A51A6DC113D3}"/>
                    </a:ext>
                  </a:extLst>
                </p14:cNvPr>
                <p14:cNvContentPartPr/>
                <p14:nvPr/>
              </p14:nvContentPartPr>
              <p14:xfrm>
                <a:off x="1568612" y="3434249"/>
                <a:ext cx="707400" cy="5155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549A0573-7C21-4B0D-8E3B-A51A6DC113D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550972" y="3416609"/>
                  <a:ext cx="743040" cy="55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C191344-49C4-4635-B00B-C83AE8A636AF}"/>
                    </a:ext>
                  </a:extLst>
                </p14:cNvPr>
                <p14:cNvContentPartPr/>
                <p14:nvPr/>
              </p14:nvContentPartPr>
              <p14:xfrm>
                <a:off x="2213732" y="3625769"/>
                <a:ext cx="162000" cy="1872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C191344-49C4-4635-B00B-C83AE8A636A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195732" y="3608129"/>
                  <a:ext cx="19764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FC8EED1F-B7E6-45EE-9952-B82805C7891C}"/>
                    </a:ext>
                  </a:extLst>
                </p14:cNvPr>
                <p14:cNvContentPartPr/>
                <p14:nvPr/>
              </p14:nvContentPartPr>
              <p14:xfrm>
                <a:off x="2696132" y="3586889"/>
                <a:ext cx="268200" cy="2250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FC8EED1F-B7E6-45EE-9952-B82805C7891C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678132" y="3569249"/>
                  <a:ext cx="30384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A6030DFC-0542-4BCA-AED6-2D4B15C58164}"/>
                    </a:ext>
                  </a:extLst>
                </p14:cNvPr>
                <p14:cNvContentPartPr/>
                <p14:nvPr/>
              </p14:nvContentPartPr>
              <p14:xfrm>
                <a:off x="2860652" y="3589409"/>
                <a:ext cx="1040400" cy="4456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A6030DFC-0542-4BCA-AED6-2D4B15C5816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842652" y="3571409"/>
                  <a:ext cx="107604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5B239C3-AC43-4F36-AEF3-35D8E7F7C5A8}"/>
                    </a:ext>
                  </a:extLst>
                </p14:cNvPr>
                <p14:cNvContentPartPr/>
                <p14:nvPr/>
              </p14:nvContentPartPr>
              <p14:xfrm>
                <a:off x="3766052" y="3589769"/>
                <a:ext cx="41400" cy="338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5B239C3-AC43-4F36-AEF3-35D8E7F7C5A8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748052" y="3571769"/>
                  <a:ext cx="770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CAA1685-78C1-41DA-9F0E-A2330E262EDC}"/>
                    </a:ext>
                  </a:extLst>
                </p14:cNvPr>
                <p14:cNvContentPartPr/>
                <p14:nvPr/>
              </p14:nvContentPartPr>
              <p14:xfrm>
                <a:off x="3967292" y="3561689"/>
                <a:ext cx="364680" cy="2394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CAA1685-78C1-41DA-9F0E-A2330E262ED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949652" y="3544049"/>
                  <a:ext cx="4003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883FA45-932D-46BB-B363-E653E2FE1489}"/>
                    </a:ext>
                  </a:extLst>
                </p14:cNvPr>
                <p14:cNvContentPartPr/>
                <p14:nvPr/>
              </p14:nvContentPartPr>
              <p14:xfrm>
                <a:off x="4717532" y="3317969"/>
                <a:ext cx="2466720" cy="4086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883FA45-932D-46BB-B363-E653E2FE1489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699892" y="3300329"/>
                  <a:ext cx="250236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C5B8A60-615B-4BEA-845A-7DA4E2922836}"/>
                    </a:ext>
                  </a:extLst>
                </p14:cNvPr>
                <p14:cNvContentPartPr/>
                <p14:nvPr/>
              </p14:nvContentPartPr>
              <p14:xfrm>
                <a:off x="7091732" y="3478169"/>
                <a:ext cx="250560" cy="374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C5B8A60-615B-4BEA-845A-7DA4E292283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073732" y="3460169"/>
                  <a:ext cx="2862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3AE2F4EF-4628-43A8-89AC-CEDDA2315E0D}"/>
                    </a:ext>
                  </a:extLst>
                </p14:cNvPr>
                <p14:cNvContentPartPr/>
                <p14:nvPr/>
              </p14:nvContentPartPr>
              <p14:xfrm>
                <a:off x="7549292" y="3315449"/>
                <a:ext cx="384840" cy="4582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3AE2F4EF-4628-43A8-89AC-CEDDA2315E0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531652" y="3297809"/>
                  <a:ext cx="420480" cy="49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D9B540DA-4011-457B-8D46-F106AB47B14C}"/>
                    </a:ext>
                  </a:extLst>
                </p14:cNvPr>
                <p14:cNvContentPartPr/>
                <p14:nvPr/>
              </p14:nvContentPartPr>
              <p14:xfrm>
                <a:off x="8198732" y="3409049"/>
                <a:ext cx="454680" cy="1548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D9B540DA-4011-457B-8D46-F106AB47B14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180732" y="3391409"/>
                  <a:ext cx="4903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F5ACF2AD-D37F-441F-8E2F-2E076BC9194F}"/>
                    </a:ext>
                  </a:extLst>
                </p14:cNvPr>
                <p14:cNvContentPartPr/>
                <p14:nvPr/>
              </p14:nvContentPartPr>
              <p14:xfrm>
                <a:off x="8543972" y="3337409"/>
                <a:ext cx="359640" cy="219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F5ACF2AD-D37F-441F-8E2F-2E076BC9194F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525972" y="3319769"/>
                  <a:ext cx="39528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C96D6A21-A9A5-4CEF-8BC3-CD9BFD58FF5C}"/>
                    </a:ext>
                  </a:extLst>
                </p14:cNvPr>
                <p14:cNvContentPartPr/>
                <p14:nvPr/>
              </p14:nvContentPartPr>
              <p14:xfrm>
                <a:off x="2899532" y="4096289"/>
                <a:ext cx="100080" cy="2538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C96D6A21-A9A5-4CEF-8BC3-CD9BFD58FF5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881532" y="4078649"/>
                  <a:ext cx="13572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1AA85FF4-B6F3-41E0-B4DC-B71AD4278D59}"/>
                    </a:ext>
                  </a:extLst>
                </p14:cNvPr>
                <p14:cNvContentPartPr/>
                <p14:nvPr/>
              </p14:nvContentPartPr>
              <p14:xfrm>
                <a:off x="2953532" y="4099889"/>
                <a:ext cx="19440" cy="590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1AA85FF4-B6F3-41E0-B4DC-B71AD4278D5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935532" y="4081889"/>
                  <a:ext cx="550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3DB38453-40F6-4F25-97DA-27F29E999896}"/>
                    </a:ext>
                  </a:extLst>
                </p14:cNvPr>
                <p14:cNvContentPartPr/>
                <p14:nvPr/>
              </p14:nvContentPartPr>
              <p14:xfrm>
                <a:off x="3015812" y="4068569"/>
                <a:ext cx="620280" cy="2296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3DB38453-40F6-4F25-97DA-27F29E99989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997812" y="4050929"/>
                  <a:ext cx="65592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9A096FCB-94C4-45CC-A9C9-DBCE6CD6617B}"/>
                    </a:ext>
                  </a:extLst>
                </p14:cNvPr>
                <p14:cNvContentPartPr/>
                <p14:nvPr/>
              </p14:nvContentPartPr>
              <p14:xfrm>
                <a:off x="3824372" y="4156049"/>
                <a:ext cx="299880" cy="1033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A096FCB-94C4-45CC-A9C9-DBCE6CD6617B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806372" y="4138409"/>
                  <a:ext cx="3355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C8BED819-5D43-4D83-8C8A-0E2B791D744C}"/>
                    </a:ext>
                  </a:extLst>
                </p14:cNvPr>
                <p14:cNvContentPartPr/>
                <p14:nvPr/>
              </p14:nvContentPartPr>
              <p14:xfrm>
                <a:off x="4043252" y="4080449"/>
                <a:ext cx="65160" cy="378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C8BED819-5D43-4D83-8C8A-0E2B791D744C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025252" y="4062809"/>
                  <a:ext cx="1008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23AF33A-9F60-40FF-AB8B-9C41FB769A48}"/>
                    </a:ext>
                  </a:extLst>
                </p14:cNvPr>
                <p14:cNvContentPartPr/>
                <p14:nvPr/>
              </p14:nvContentPartPr>
              <p14:xfrm>
                <a:off x="4216052" y="3966689"/>
                <a:ext cx="470520" cy="3232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23AF33A-9F60-40FF-AB8B-9C41FB769A48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198052" y="3948689"/>
                  <a:ext cx="5061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274676FC-E465-467B-AB8E-B6A5213DB171}"/>
                    </a:ext>
                  </a:extLst>
                </p14:cNvPr>
                <p14:cNvContentPartPr/>
                <p14:nvPr/>
              </p14:nvContentPartPr>
              <p14:xfrm>
                <a:off x="5084732" y="4061729"/>
                <a:ext cx="351000" cy="1350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274676FC-E465-467B-AB8E-B6A5213DB171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066732" y="4044089"/>
                  <a:ext cx="3866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2734C50-64B7-4809-A215-0257D4194F52}"/>
                    </a:ext>
                  </a:extLst>
                </p14:cNvPr>
                <p14:cNvContentPartPr/>
                <p14:nvPr/>
              </p14:nvContentPartPr>
              <p14:xfrm>
                <a:off x="5438972" y="3848249"/>
                <a:ext cx="713160" cy="3902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2734C50-64B7-4809-A215-0257D4194F5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421332" y="3830609"/>
                  <a:ext cx="74880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6D7DFDB1-8805-476B-8B99-CC2F140422D3}"/>
                    </a:ext>
                  </a:extLst>
                </p14:cNvPr>
                <p14:cNvContentPartPr/>
                <p14:nvPr/>
              </p14:nvContentPartPr>
              <p14:xfrm>
                <a:off x="6057452" y="4059569"/>
                <a:ext cx="169200" cy="669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6D7DFDB1-8805-476B-8B99-CC2F140422D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039452" y="4041569"/>
                  <a:ext cx="2048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049F7BA-78B7-43B4-B539-708A8A72E7F8}"/>
                    </a:ext>
                  </a:extLst>
                </p14:cNvPr>
                <p14:cNvContentPartPr/>
                <p14:nvPr/>
              </p14:nvContentPartPr>
              <p14:xfrm>
                <a:off x="6223772" y="4022489"/>
                <a:ext cx="774360" cy="1533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1049F7BA-78B7-43B4-B539-708A8A72E7F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205772" y="4004489"/>
                  <a:ext cx="8100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11CAC4DB-D4B6-4120-BD1B-31B0D72CDE09}"/>
                    </a:ext>
                  </a:extLst>
                </p14:cNvPr>
                <p14:cNvContentPartPr/>
                <p14:nvPr/>
              </p14:nvContentPartPr>
              <p14:xfrm>
                <a:off x="6857012" y="3837809"/>
                <a:ext cx="689400" cy="3308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11CAC4DB-D4B6-4120-BD1B-31B0D72CDE0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839372" y="3820169"/>
                  <a:ext cx="72504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BE3549A0-94B5-4F9A-9C46-AF99B84A3D10}"/>
                    </a:ext>
                  </a:extLst>
                </p14:cNvPr>
                <p14:cNvContentPartPr/>
                <p14:nvPr/>
              </p14:nvContentPartPr>
              <p14:xfrm>
                <a:off x="7483052" y="3962369"/>
                <a:ext cx="168120" cy="226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BE3549A0-94B5-4F9A-9C46-AF99B84A3D1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465052" y="3944729"/>
                  <a:ext cx="2037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643477D4-0E96-480F-9670-8978AAD22C4C}"/>
                    </a:ext>
                  </a:extLst>
                </p14:cNvPr>
                <p14:cNvContentPartPr/>
                <p14:nvPr/>
              </p14:nvContentPartPr>
              <p14:xfrm>
                <a:off x="8103332" y="3859769"/>
                <a:ext cx="198000" cy="17208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643477D4-0E96-480F-9670-8978AAD22C4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085332" y="3842129"/>
                  <a:ext cx="2336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72A0DA14-B789-47A2-814D-B76FBAC1A9B4}"/>
                    </a:ext>
                  </a:extLst>
                </p14:cNvPr>
                <p14:cNvContentPartPr/>
                <p14:nvPr/>
              </p14:nvContentPartPr>
              <p14:xfrm>
                <a:off x="8317892" y="3887489"/>
                <a:ext cx="297360" cy="1731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72A0DA14-B789-47A2-814D-B76FBAC1A9B4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299892" y="3869489"/>
                  <a:ext cx="3330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34E5413-2567-475A-8E15-013428B7BAEB}"/>
                    </a:ext>
                  </a:extLst>
                </p14:cNvPr>
                <p14:cNvContentPartPr/>
                <p14:nvPr/>
              </p14:nvContentPartPr>
              <p14:xfrm>
                <a:off x="318692" y="4617569"/>
                <a:ext cx="1186200" cy="29808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B34E5413-2567-475A-8E15-013428B7BAEB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00692" y="4599569"/>
                  <a:ext cx="122184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9CF3D02-6771-4DE3-926F-9DC89B86670A}"/>
                    </a:ext>
                  </a:extLst>
                </p14:cNvPr>
                <p14:cNvContentPartPr/>
                <p14:nvPr/>
              </p14:nvContentPartPr>
              <p14:xfrm>
                <a:off x="1832132" y="4408769"/>
                <a:ext cx="992880" cy="3927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69CF3D02-6771-4DE3-926F-9DC89B86670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814132" y="4390769"/>
                  <a:ext cx="102852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9EF487B3-F883-4CCE-88BF-98A05CAFC9D1}"/>
                    </a:ext>
                  </a:extLst>
                </p14:cNvPr>
                <p14:cNvContentPartPr/>
                <p14:nvPr/>
              </p14:nvContentPartPr>
              <p14:xfrm>
                <a:off x="2708732" y="4619729"/>
                <a:ext cx="494640" cy="838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9EF487B3-F883-4CCE-88BF-98A05CAFC9D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690732" y="4602089"/>
                  <a:ext cx="530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9F39F712-4186-46E5-9FDB-A2E1599D001B}"/>
                    </a:ext>
                  </a:extLst>
                </p14:cNvPr>
                <p14:cNvContentPartPr/>
                <p14:nvPr/>
              </p14:nvContentPartPr>
              <p14:xfrm>
                <a:off x="3027332" y="4480409"/>
                <a:ext cx="540720" cy="24408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9F39F712-4186-46E5-9FDB-A2E1599D001B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009332" y="4462409"/>
                  <a:ext cx="57636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92668350-75ED-42F3-A0E1-C7B55F123A35}"/>
                    </a:ext>
                  </a:extLst>
                </p14:cNvPr>
                <p14:cNvContentPartPr/>
                <p14:nvPr/>
              </p14:nvContentPartPr>
              <p14:xfrm>
                <a:off x="3500732" y="4524329"/>
                <a:ext cx="638640" cy="2134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92668350-75ED-42F3-A0E1-C7B55F123A3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482732" y="4506329"/>
                  <a:ext cx="6742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D2D21BB9-3797-4FE6-8B57-0B5E3F4C1126}"/>
                    </a:ext>
                  </a:extLst>
                </p14:cNvPr>
                <p14:cNvContentPartPr/>
                <p14:nvPr/>
              </p14:nvContentPartPr>
              <p14:xfrm>
                <a:off x="4461572" y="4681289"/>
                <a:ext cx="8280" cy="201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2D21BB9-3797-4FE6-8B57-0B5E3F4C112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443932" y="4663289"/>
                  <a:ext cx="43920" cy="558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7797011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79225E84-A56E-49A1-85BC-2D0FFE9088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892" y="1091368"/>
            <a:ext cx="3850680" cy="5892361"/>
          </a:xfrm>
          <a:prstGeom prst="rect">
            <a:avLst/>
          </a:prstGeom>
        </p:spPr>
      </p:pic>
      <p:grpSp>
        <p:nvGrpSpPr>
          <p:cNvPr id="109" name="Group 108">
            <a:extLst>
              <a:ext uri="{FF2B5EF4-FFF2-40B4-BE49-F238E27FC236}">
                <a16:creationId xmlns:a16="http://schemas.microsoft.com/office/drawing/2014/main" id="{34BA4005-2B92-4BF1-A4FF-41837BC80B19}"/>
              </a:ext>
            </a:extLst>
          </p:cNvPr>
          <p:cNvGrpSpPr/>
          <p:nvPr/>
        </p:nvGrpSpPr>
        <p:grpSpPr>
          <a:xfrm>
            <a:off x="99812" y="20009"/>
            <a:ext cx="7781040" cy="2909160"/>
            <a:chOff x="99812" y="20009"/>
            <a:chExt cx="7781040" cy="290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4CF039B0-64F6-4FF9-8DD1-5B89A3B20ED1}"/>
                    </a:ext>
                  </a:extLst>
                </p14:cNvPr>
                <p14:cNvContentPartPr/>
                <p14:nvPr/>
              </p14:nvContentPartPr>
              <p14:xfrm>
                <a:off x="574652" y="219089"/>
                <a:ext cx="23040" cy="3344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4CF039B0-64F6-4FF9-8DD1-5B89A3B20ED1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556652" y="201449"/>
                  <a:ext cx="5868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B0A74BEF-AD62-40B7-B4BE-774227A93DF2}"/>
                    </a:ext>
                  </a:extLst>
                </p14:cNvPr>
                <p14:cNvContentPartPr/>
                <p14:nvPr/>
              </p14:nvContentPartPr>
              <p14:xfrm>
                <a:off x="394292" y="221969"/>
                <a:ext cx="234000" cy="1051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B0A74BEF-AD62-40B7-B4BE-774227A93DF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76292" y="203969"/>
                  <a:ext cx="2696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8EDB0E4-1A12-4A97-836E-602D0B071B5A}"/>
                    </a:ext>
                  </a:extLst>
                </p14:cNvPr>
                <p14:cNvContentPartPr/>
                <p14:nvPr/>
              </p14:nvContentPartPr>
              <p14:xfrm>
                <a:off x="764012" y="367049"/>
                <a:ext cx="123840" cy="1508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8EDB0E4-1A12-4A97-836E-602D0B071B5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46012" y="349049"/>
                  <a:ext cx="1594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765782D-D9FB-4441-917F-6D577C1BCF50}"/>
                    </a:ext>
                  </a:extLst>
                </p14:cNvPr>
                <p14:cNvContentPartPr/>
                <p14:nvPr/>
              </p14:nvContentPartPr>
              <p14:xfrm>
                <a:off x="907652" y="129089"/>
                <a:ext cx="107280" cy="4086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765782D-D9FB-4441-917F-6D577C1BCF5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89652" y="111089"/>
                  <a:ext cx="14292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D335DCDB-80D1-4B6C-B2CA-584CC50AFD71}"/>
                    </a:ext>
                  </a:extLst>
                </p14:cNvPr>
                <p14:cNvContentPartPr/>
                <p14:nvPr/>
              </p14:nvContentPartPr>
              <p14:xfrm>
                <a:off x="956612" y="131969"/>
                <a:ext cx="518400" cy="410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D335DCDB-80D1-4B6C-B2CA-584CC50AFD71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38612" y="114329"/>
                  <a:ext cx="554040" cy="44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E8AD654-4FAA-40A6-A6C1-7D52CB6A6E53}"/>
                    </a:ext>
                  </a:extLst>
                </p14:cNvPr>
                <p14:cNvContentPartPr/>
                <p14:nvPr/>
              </p14:nvContentPartPr>
              <p14:xfrm>
                <a:off x="1895852" y="99929"/>
                <a:ext cx="632520" cy="3931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E8AD654-4FAA-40A6-A6C1-7D52CB6A6E5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878212" y="81929"/>
                  <a:ext cx="66816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8E7B13E-060F-4120-9264-C6ACB6643071}"/>
                    </a:ext>
                  </a:extLst>
                </p14:cNvPr>
                <p14:cNvContentPartPr/>
                <p14:nvPr/>
              </p14:nvContentPartPr>
              <p14:xfrm>
                <a:off x="2988812" y="105689"/>
                <a:ext cx="1078560" cy="4406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8E7B13E-060F-4120-9264-C6ACB664307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971172" y="88049"/>
                  <a:ext cx="1114200" cy="47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98A5243-D905-427D-908B-F78A022B6759}"/>
                    </a:ext>
                  </a:extLst>
                </p14:cNvPr>
                <p14:cNvContentPartPr/>
                <p14:nvPr/>
              </p14:nvContentPartPr>
              <p14:xfrm>
                <a:off x="3959012" y="299009"/>
                <a:ext cx="299520" cy="892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98A5243-D905-427D-908B-F78A022B675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941012" y="281369"/>
                  <a:ext cx="3351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6B0D8DF-D5B6-4BA4-A4B3-AF6DBA7B2D3E}"/>
                    </a:ext>
                  </a:extLst>
                </p14:cNvPr>
                <p14:cNvContentPartPr/>
                <p14:nvPr/>
              </p14:nvContentPartPr>
              <p14:xfrm>
                <a:off x="4285532" y="229169"/>
                <a:ext cx="299160" cy="1922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6B0D8DF-D5B6-4BA4-A4B3-AF6DBA7B2D3E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267532" y="211169"/>
                  <a:ext cx="3348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871CC07-C22C-42AA-87DB-BE4DD2775136}"/>
                    </a:ext>
                  </a:extLst>
                </p14:cNvPr>
                <p14:cNvContentPartPr/>
                <p14:nvPr/>
              </p14:nvContentPartPr>
              <p14:xfrm>
                <a:off x="4979612" y="228449"/>
                <a:ext cx="645840" cy="1558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871CC07-C22C-42AA-87DB-BE4DD277513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961612" y="210809"/>
                  <a:ext cx="6814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D954700E-7209-4B09-98FC-95849549C73F}"/>
                    </a:ext>
                  </a:extLst>
                </p14:cNvPr>
                <p14:cNvContentPartPr/>
                <p14:nvPr/>
              </p14:nvContentPartPr>
              <p14:xfrm>
                <a:off x="5684492" y="233129"/>
                <a:ext cx="211320" cy="1515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D954700E-7209-4B09-98FC-95849549C73F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666852" y="215489"/>
                  <a:ext cx="2469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6B9F18D-C3FA-421A-A2BB-8340612F7D4C}"/>
                    </a:ext>
                  </a:extLst>
                </p14:cNvPr>
                <p14:cNvContentPartPr/>
                <p14:nvPr/>
              </p14:nvContentPartPr>
              <p14:xfrm>
                <a:off x="6134852" y="227009"/>
                <a:ext cx="364320" cy="1562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6B9F18D-C3FA-421A-A2BB-8340612F7D4C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17212" y="209369"/>
                  <a:ext cx="3999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D89A219-1B1D-4E15-8268-AB4AF1CF13AD}"/>
                    </a:ext>
                  </a:extLst>
                </p14:cNvPr>
                <p14:cNvContentPartPr/>
                <p14:nvPr/>
              </p14:nvContentPartPr>
              <p14:xfrm>
                <a:off x="6570812" y="20009"/>
                <a:ext cx="287280" cy="4204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D89A219-1B1D-4E15-8268-AB4AF1CF13AD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553172" y="2369"/>
                  <a:ext cx="32292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64DA8F7-6F67-47E8-B489-3AE69C9AEF16}"/>
                    </a:ext>
                  </a:extLst>
                </p14:cNvPr>
                <p14:cNvContentPartPr/>
                <p14:nvPr/>
              </p14:nvContentPartPr>
              <p14:xfrm>
                <a:off x="6730652" y="243569"/>
                <a:ext cx="385920" cy="694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64DA8F7-6F67-47E8-B489-3AE69C9AEF1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712652" y="225929"/>
                  <a:ext cx="421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D70677C-8FA5-4F53-8FBD-937C24E8C7E3}"/>
                    </a:ext>
                  </a:extLst>
                </p14:cNvPr>
                <p14:cNvContentPartPr/>
                <p14:nvPr/>
              </p14:nvContentPartPr>
              <p14:xfrm>
                <a:off x="6987332" y="141689"/>
                <a:ext cx="675720" cy="2318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D70677C-8FA5-4F53-8FBD-937C24E8C7E3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969692" y="124049"/>
                  <a:ext cx="71136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C7E31CF6-5FB6-4111-A2CC-6C4A96B34DBE}"/>
                    </a:ext>
                  </a:extLst>
                </p14:cNvPr>
                <p14:cNvContentPartPr/>
                <p14:nvPr/>
              </p14:nvContentPartPr>
              <p14:xfrm>
                <a:off x="400772" y="425009"/>
                <a:ext cx="7480080" cy="2613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C7E31CF6-5FB6-4111-A2CC-6C4A96B34DB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82772" y="407369"/>
                  <a:ext cx="75157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883A9A3B-BFA5-4651-AFB0-6039D14006FA}"/>
                    </a:ext>
                  </a:extLst>
                </p14:cNvPr>
                <p14:cNvContentPartPr/>
                <p14:nvPr/>
              </p14:nvContentPartPr>
              <p14:xfrm>
                <a:off x="4699892" y="778169"/>
                <a:ext cx="77400" cy="2617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883A9A3B-BFA5-4651-AFB0-6039D14006F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682252" y="760529"/>
                  <a:ext cx="11304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EA31ED5-3168-427F-8E1F-FE1D91A15F4F}"/>
                    </a:ext>
                  </a:extLst>
                </p14:cNvPr>
                <p14:cNvContentPartPr/>
                <p14:nvPr/>
              </p14:nvContentPartPr>
              <p14:xfrm>
                <a:off x="4662812" y="610769"/>
                <a:ext cx="1509840" cy="3650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EA31ED5-3168-427F-8E1F-FE1D91A15F4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4645172" y="593129"/>
                  <a:ext cx="154548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D40383F-6CBF-4B82-B305-DDE2D88B9D08}"/>
                    </a:ext>
                  </a:extLst>
                </p14:cNvPr>
                <p14:cNvContentPartPr/>
                <p14:nvPr/>
              </p14:nvContentPartPr>
              <p14:xfrm>
                <a:off x="1446572" y="998489"/>
                <a:ext cx="21600" cy="2901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D40383F-6CBF-4B82-B305-DDE2D88B9D0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428932" y="980489"/>
                  <a:ext cx="572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12DFD763-0CD0-4558-AD7E-B0DACA037B81}"/>
                    </a:ext>
                  </a:extLst>
                </p14:cNvPr>
                <p14:cNvContentPartPr/>
                <p14:nvPr/>
              </p14:nvContentPartPr>
              <p14:xfrm>
                <a:off x="1471052" y="976889"/>
                <a:ext cx="113760" cy="42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12DFD763-0CD0-4558-AD7E-B0DACA037B8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453412" y="958889"/>
                  <a:ext cx="1494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419C9435-5F70-48D4-9A85-4D9C4CFD5BBE}"/>
                    </a:ext>
                  </a:extLst>
                </p14:cNvPr>
                <p14:cNvContentPartPr/>
                <p14:nvPr/>
              </p14:nvContentPartPr>
              <p14:xfrm>
                <a:off x="1493012" y="1045649"/>
                <a:ext cx="77400" cy="37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419C9435-5F70-48D4-9A85-4D9C4CFD5BBE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475012" y="1027649"/>
                  <a:ext cx="1130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5675561E-CA9B-4BF0-944E-BD669B26A123}"/>
                    </a:ext>
                  </a:extLst>
                </p14:cNvPr>
                <p14:cNvContentPartPr/>
                <p14:nvPr/>
              </p14:nvContentPartPr>
              <p14:xfrm>
                <a:off x="1634132" y="784649"/>
                <a:ext cx="414360" cy="2908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5675561E-CA9B-4BF0-944E-BD669B26A12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616132" y="766649"/>
                  <a:ext cx="45000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F17A25E-AB73-4EC9-9CC1-B1744EC957B1}"/>
                    </a:ext>
                  </a:extLst>
                </p14:cNvPr>
                <p14:cNvContentPartPr/>
                <p14:nvPr/>
              </p14:nvContentPartPr>
              <p14:xfrm>
                <a:off x="1990532" y="946649"/>
                <a:ext cx="177120" cy="727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F17A25E-AB73-4EC9-9CC1-B1744EC957B1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972892" y="929009"/>
                  <a:ext cx="212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0179827-515D-4F25-A493-03620B034C0E}"/>
                    </a:ext>
                  </a:extLst>
                </p14:cNvPr>
                <p14:cNvContentPartPr/>
                <p14:nvPr/>
              </p14:nvContentPartPr>
              <p14:xfrm>
                <a:off x="2199692" y="914969"/>
                <a:ext cx="4320" cy="108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0179827-515D-4F25-A493-03620B034C0E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2182052" y="896969"/>
                  <a:ext cx="399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29A689EF-A5FB-44BC-B30A-920AF774BCFB}"/>
                    </a:ext>
                  </a:extLst>
                </p14:cNvPr>
                <p14:cNvContentPartPr/>
                <p14:nvPr/>
              </p14:nvContentPartPr>
              <p14:xfrm>
                <a:off x="2269892" y="769529"/>
                <a:ext cx="306000" cy="239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29A689EF-A5FB-44BC-B30A-920AF774BCFB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251892" y="751889"/>
                  <a:ext cx="34164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9388282E-C3F1-49FA-8FF8-996A1254941B}"/>
                    </a:ext>
                  </a:extLst>
                </p14:cNvPr>
                <p14:cNvContentPartPr/>
                <p14:nvPr/>
              </p14:nvContentPartPr>
              <p14:xfrm>
                <a:off x="2851292" y="983369"/>
                <a:ext cx="7560" cy="1382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9388282E-C3F1-49FA-8FF8-996A1254941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833292" y="965729"/>
                  <a:ext cx="432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F4AD8D2-4953-46B6-80A2-0CFF0DEE4088}"/>
                    </a:ext>
                  </a:extLst>
                </p14:cNvPr>
                <p14:cNvContentPartPr/>
                <p14:nvPr/>
              </p14:nvContentPartPr>
              <p14:xfrm>
                <a:off x="2826812" y="859169"/>
                <a:ext cx="425160" cy="157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F4AD8D2-4953-46B6-80A2-0CFF0DEE408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808812" y="841169"/>
                  <a:ext cx="4608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F95B6CC2-9A57-45BF-B13A-AB74CEAEB4EB}"/>
                    </a:ext>
                  </a:extLst>
                </p14:cNvPr>
                <p14:cNvContentPartPr/>
                <p14:nvPr/>
              </p14:nvContentPartPr>
              <p14:xfrm>
                <a:off x="3291572" y="749009"/>
                <a:ext cx="303120" cy="2833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F95B6CC2-9A57-45BF-B13A-AB74CEAEB4E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273572" y="731369"/>
                  <a:ext cx="33876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6B89F86-3400-4D3A-87F6-6FA8FF4638D2}"/>
                    </a:ext>
                  </a:extLst>
                </p14:cNvPr>
                <p14:cNvContentPartPr/>
                <p14:nvPr/>
              </p14:nvContentPartPr>
              <p14:xfrm>
                <a:off x="3674612" y="739649"/>
                <a:ext cx="234000" cy="2674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6B89F86-3400-4D3A-87F6-6FA8FF4638D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3656972" y="721649"/>
                  <a:ext cx="26964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5BD5766-525C-4A0D-97C0-03D69315801F}"/>
                    </a:ext>
                  </a:extLst>
                </p14:cNvPr>
                <p14:cNvContentPartPr/>
                <p14:nvPr/>
              </p14:nvContentPartPr>
              <p14:xfrm>
                <a:off x="3834452" y="846569"/>
                <a:ext cx="234000" cy="925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5BD5766-525C-4A0D-97C0-03D69315801F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3816812" y="828569"/>
                  <a:ext cx="2696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2448EF79-374C-4B29-AC30-75D1C3C4880F}"/>
                    </a:ext>
                  </a:extLst>
                </p14:cNvPr>
                <p14:cNvContentPartPr/>
                <p14:nvPr/>
              </p14:nvContentPartPr>
              <p14:xfrm>
                <a:off x="4019852" y="781409"/>
                <a:ext cx="369720" cy="2016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2448EF79-374C-4B29-AC30-75D1C3C4880F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4001852" y="763769"/>
                  <a:ext cx="40536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B966FB2-EFC8-4CCC-AF6D-49A78556907A}"/>
                    </a:ext>
                  </a:extLst>
                </p14:cNvPr>
                <p14:cNvContentPartPr/>
                <p14:nvPr/>
              </p14:nvContentPartPr>
              <p14:xfrm>
                <a:off x="850052" y="1339049"/>
                <a:ext cx="135720" cy="511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B966FB2-EFC8-4CCC-AF6D-49A78556907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32412" y="1321409"/>
                  <a:ext cx="171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2B68B24-B31A-49AC-86E1-D224640C6A97}"/>
                    </a:ext>
                  </a:extLst>
                </p14:cNvPr>
                <p14:cNvContentPartPr/>
                <p14:nvPr/>
              </p14:nvContentPartPr>
              <p14:xfrm>
                <a:off x="713252" y="1358129"/>
                <a:ext cx="146520" cy="20016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2B68B24-B31A-49AC-86E1-D224640C6A97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95612" y="1340489"/>
                  <a:ext cx="1821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B5A536BE-3A54-4AF2-9E4C-A348D44CD61A}"/>
                    </a:ext>
                  </a:extLst>
                </p14:cNvPr>
                <p14:cNvContentPartPr/>
                <p14:nvPr/>
              </p14:nvContentPartPr>
              <p14:xfrm>
                <a:off x="936452" y="1475129"/>
                <a:ext cx="30960" cy="2034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B5A536BE-3A54-4AF2-9E4C-A348D44CD61A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18812" y="1457489"/>
                  <a:ext cx="6660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95CFD532-5C3B-45C1-A43B-8B6AC8508F14}"/>
                    </a:ext>
                  </a:extLst>
                </p14:cNvPr>
                <p14:cNvContentPartPr/>
                <p14:nvPr/>
              </p14:nvContentPartPr>
              <p14:xfrm>
                <a:off x="918452" y="1535969"/>
                <a:ext cx="208800" cy="1033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95CFD532-5C3B-45C1-A43B-8B6AC8508F14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900812" y="1517969"/>
                  <a:ext cx="244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BBC037BB-7377-48E9-A93F-3B1EA1478883}"/>
                    </a:ext>
                  </a:extLst>
                </p14:cNvPr>
                <p14:cNvContentPartPr/>
                <p14:nvPr/>
              </p14:nvContentPartPr>
              <p14:xfrm>
                <a:off x="1092332" y="1401689"/>
                <a:ext cx="140400" cy="2307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BBC037BB-7377-48E9-A93F-3B1EA147888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74692" y="1384049"/>
                  <a:ext cx="17604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610987EB-0F58-4A5F-A3C1-1B57B90980C8}"/>
                    </a:ext>
                  </a:extLst>
                </p14:cNvPr>
                <p14:cNvContentPartPr/>
                <p14:nvPr/>
              </p14:nvContentPartPr>
              <p14:xfrm>
                <a:off x="1185572" y="1328609"/>
                <a:ext cx="548280" cy="2120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610987EB-0F58-4A5F-A3C1-1B57B90980C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167572" y="1310609"/>
                  <a:ext cx="5839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366DC9F-1912-4C63-898A-3FE375BFAA11}"/>
                    </a:ext>
                  </a:extLst>
                </p14:cNvPr>
                <p14:cNvContentPartPr/>
                <p14:nvPr/>
              </p14:nvContentPartPr>
              <p14:xfrm>
                <a:off x="1633052" y="1420409"/>
                <a:ext cx="157320" cy="248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366DC9F-1912-4C63-898A-3FE375BFAA11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615052" y="1402409"/>
                  <a:ext cx="1929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E211B6FF-8EC3-4C97-8150-0175E14F703B}"/>
                    </a:ext>
                  </a:extLst>
                </p14:cNvPr>
                <p14:cNvContentPartPr/>
                <p14:nvPr/>
              </p14:nvContentPartPr>
              <p14:xfrm>
                <a:off x="2025092" y="1275329"/>
                <a:ext cx="245880" cy="1735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E211B6FF-8EC3-4C97-8150-0175E14F703B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007452" y="1257689"/>
                  <a:ext cx="2815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FCEC8837-7BDA-48E9-815B-0D36031F62CC}"/>
                    </a:ext>
                  </a:extLst>
                </p14:cNvPr>
                <p14:cNvContentPartPr/>
                <p14:nvPr/>
              </p14:nvContentPartPr>
              <p14:xfrm>
                <a:off x="2226332" y="1346249"/>
                <a:ext cx="433440" cy="2559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FCEC8837-7BDA-48E9-815B-0D36031F62C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208332" y="1328249"/>
                  <a:ext cx="46908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C485104-0595-48D1-B358-69406FD30C84}"/>
                    </a:ext>
                  </a:extLst>
                </p14:cNvPr>
                <p14:cNvContentPartPr/>
                <p14:nvPr/>
              </p14:nvContentPartPr>
              <p14:xfrm>
                <a:off x="1593452" y="1322129"/>
                <a:ext cx="280800" cy="820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C485104-0595-48D1-B358-69406FD30C8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575812" y="1304489"/>
                  <a:ext cx="3164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42DED29-F55B-474C-91B9-B0F405FC9711}"/>
                    </a:ext>
                  </a:extLst>
                </p14:cNvPr>
                <p14:cNvContentPartPr/>
                <p14:nvPr/>
              </p14:nvContentPartPr>
              <p14:xfrm>
                <a:off x="1639532" y="1418249"/>
                <a:ext cx="207000" cy="734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42DED29-F55B-474C-91B9-B0F405FC9711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621532" y="1400609"/>
                  <a:ext cx="242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BDE8BBF-2CDC-4CDA-AF0A-A0F40F4A0E68}"/>
                    </a:ext>
                  </a:extLst>
                </p14:cNvPr>
                <p14:cNvContentPartPr/>
                <p14:nvPr/>
              </p14:nvContentPartPr>
              <p14:xfrm>
                <a:off x="240572" y="988409"/>
                <a:ext cx="28440" cy="2044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BDE8BBF-2CDC-4CDA-AF0A-A0F40F4A0E68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22572" y="970769"/>
                  <a:ext cx="6408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31B55CA6-B156-45FB-9B9F-784426D6BFA3}"/>
                    </a:ext>
                  </a:extLst>
                </p14:cNvPr>
                <p14:cNvContentPartPr/>
                <p14:nvPr/>
              </p14:nvContentPartPr>
              <p14:xfrm>
                <a:off x="242012" y="933329"/>
                <a:ext cx="182880" cy="2390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31B55CA6-B156-45FB-9B9F-784426D6BFA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24372" y="915689"/>
                  <a:ext cx="2185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07AB5E2-429B-43C1-8F70-92E3188D89CB}"/>
                    </a:ext>
                  </a:extLst>
                </p14:cNvPr>
                <p14:cNvContentPartPr/>
                <p14:nvPr/>
              </p14:nvContentPartPr>
              <p14:xfrm>
                <a:off x="489332" y="888689"/>
                <a:ext cx="398160" cy="284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07AB5E2-429B-43C1-8F70-92E3188D89C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71332" y="871049"/>
                  <a:ext cx="43380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0CBBF53-0D61-4372-B6BE-9AAD35B1794A}"/>
                    </a:ext>
                  </a:extLst>
                </p14:cNvPr>
                <p14:cNvContentPartPr/>
                <p14:nvPr/>
              </p14:nvContentPartPr>
              <p14:xfrm>
                <a:off x="926732" y="976169"/>
                <a:ext cx="235080" cy="1497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0CBBF53-0D61-4372-B6BE-9AAD35B1794A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09092" y="958169"/>
                  <a:ext cx="2707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FA6BDED-1032-46FE-9412-C1ED6EF5F616}"/>
                    </a:ext>
                  </a:extLst>
                </p14:cNvPr>
                <p14:cNvContentPartPr/>
                <p14:nvPr/>
              </p14:nvContentPartPr>
              <p14:xfrm>
                <a:off x="99812" y="1101809"/>
                <a:ext cx="35640" cy="388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FA6BDED-1032-46FE-9412-C1ED6EF5F616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2172" y="1083809"/>
                  <a:ext cx="712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535E3217-F6CC-4E68-B397-A7A9A05D802C}"/>
                    </a:ext>
                  </a:extLst>
                </p14:cNvPr>
                <p14:cNvContentPartPr/>
                <p14:nvPr/>
              </p14:nvContentPartPr>
              <p14:xfrm>
                <a:off x="175052" y="1890569"/>
                <a:ext cx="48600" cy="464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535E3217-F6CC-4E68-B397-A7A9A05D802C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57052" y="1872929"/>
                  <a:ext cx="842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B0E1700-88E8-426C-8082-4423F16D57C0}"/>
                    </a:ext>
                  </a:extLst>
                </p14:cNvPr>
                <p14:cNvContentPartPr/>
                <p14:nvPr/>
              </p14:nvContentPartPr>
              <p14:xfrm>
                <a:off x="469172" y="1799489"/>
                <a:ext cx="135720" cy="1940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B0E1700-88E8-426C-8082-4423F16D57C0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451172" y="1781849"/>
                  <a:ext cx="1713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E724109B-C250-4966-81D6-79EF8FA6257D}"/>
                    </a:ext>
                  </a:extLst>
                </p14:cNvPr>
                <p14:cNvContentPartPr/>
                <p14:nvPr/>
              </p14:nvContentPartPr>
              <p14:xfrm>
                <a:off x="532892" y="1887689"/>
                <a:ext cx="101160" cy="630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E724109B-C250-4966-81D6-79EF8FA6257D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14892" y="1869689"/>
                  <a:ext cx="1368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11B5D856-8052-4F90-A44C-7F3AD52B51BC}"/>
                    </a:ext>
                  </a:extLst>
                </p14:cNvPr>
                <p14:cNvContentPartPr/>
                <p14:nvPr/>
              </p14:nvContentPartPr>
              <p14:xfrm>
                <a:off x="688412" y="1708049"/>
                <a:ext cx="294120" cy="2394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1B5D856-8052-4F90-A44C-7F3AD52B51BC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70772" y="1690409"/>
                  <a:ext cx="32976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E06AE48B-A3CB-4236-9E59-817B9214414D}"/>
                    </a:ext>
                  </a:extLst>
                </p14:cNvPr>
                <p14:cNvContentPartPr/>
                <p14:nvPr/>
              </p14:nvContentPartPr>
              <p14:xfrm>
                <a:off x="1027172" y="1824689"/>
                <a:ext cx="259560" cy="1306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E06AE48B-A3CB-4236-9E59-817B9214414D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09172" y="1806689"/>
                  <a:ext cx="295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F2FAEF32-659B-4070-AA40-1BAB083FCA0A}"/>
                    </a:ext>
                  </a:extLst>
                </p14:cNvPr>
                <p14:cNvContentPartPr/>
                <p14:nvPr/>
              </p14:nvContentPartPr>
              <p14:xfrm>
                <a:off x="1628012" y="1724249"/>
                <a:ext cx="87840" cy="2966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F2FAEF32-659B-4070-AA40-1BAB083FCA0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610012" y="1706249"/>
                  <a:ext cx="1234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DA603C19-A7F7-40FE-A381-B0122706D161}"/>
                    </a:ext>
                  </a:extLst>
                </p14:cNvPr>
                <p14:cNvContentPartPr/>
                <p14:nvPr/>
              </p14:nvContentPartPr>
              <p14:xfrm>
                <a:off x="1742492" y="1664489"/>
                <a:ext cx="341280" cy="24984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DA603C19-A7F7-40FE-A381-B0122706D161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724492" y="1646489"/>
                  <a:ext cx="37692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407A09CB-070C-4356-B807-570721EFB04D}"/>
                    </a:ext>
                  </a:extLst>
                </p14:cNvPr>
                <p14:cNvContentPartPr/>
                <p14:nvPr/>
              </p14:nvContentPartPr>
              <p14:xfrm>
                <a:off x="2049572" y="1795529"/>
                <a:ext cx="159120" cy="752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407A09CB-070C-4356-B807-570721EFB04D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031932" y="1777889"/>
                  <a:ext cx="1947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BDCF1586-861D-49D0-990A-D220A69D4889}"/>
                    </a:ext>
                  </a:extLst>
                </p14:cNvPr>
                <p14:cNvContentPartPr/>
                <p14:nvPr/>
              </p14:nvContentPartPr>
              <p14:xfrm>
                <a:off x="2262692" y="1659449"/>
                <a:ext cx="233280" cy="2246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BDCF1586-861D-49D0-990A-D220A69D4889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244692" y="1641449"/>
                  <a:ext cx="2689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0F5E17F-DA9A-4614-8C81-D93AE49B1F82}"/>
                    </a:ext>
                  </a:extLst>
                </p14:cNvPr>
                <p14:cNvContentPartPr/>
                <p14:nvPr/>
              </p14:nvContentPartPr>
              <p14:xfrm>
                <a:off x="2904572" y="1723889"/>
                <a:ext cx="15480" cy="24840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0F5E17F-DA9A-4614-8C81-D93AE49B1F82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886932" y="1706249"/>
                  <a:ext cx="511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CE1785E4-E8D1-4492-9DE2-7E772A334A50}"/>
                    </a:ext>
                  </a:extLst>
                </p14:cNvPr>
                <p14:cNvContentPartPr/>
                <p14:nvPr/>
              </p14:nvContentPartPr>
              <p14:xfrm>
                <a:off x="2873252" y="1659089"/>
                <a:ext cx="451800" cy="1450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CE1785E4-E8D1-4492-9DE2-7E772A334A5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855252" y="1641449"/>
                  <a:ext cx="4874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2DD3316-42ED-4A47-B23F-5CA8EA1D1C68}"/>
                    </a:ext>
                  </a:extLst>
                </p14:cNvPr>
                <p14:cNvContentPartPr/>
                <p14:nvPr/>
              </p14:nvContentPartPr>
              <p14:xfrm>
                <a:off x="3365732" y="1533809"/>
                <a:ext cx="373320" cy="2757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2DD3316-42ED-4A47-B23F-5CA8EA1D1C68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348092" y="1515809"/>
                  <a:ext cx="40896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08D632DF-0DAF-4C4F-B15E-6F23224934BF}"/>
                    </a:ext>
                  </a:extLst>
                </p14:cNvPr>
                <p14:cNvContentPartPr/>
                <p14:nvPr/>
              </p14:nvContentPartPr>
              <p14:xfrm>
                <a:off x="3813932" y="1472609"/>
                <a:ext cx="213120" cy="3297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08D632DF-0DAF-4C4F-B15E-6F23224934BF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796292" y="1454609"/>
                  <a:ext cx="24876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3747058A-A377-454D-A51B-150A9897BE33}"/>
                    </a:ext>
                  </a:extLst>
                </p14:cNvPr>
                <p14:cNvContentPartPr/>
                <p14:nvPr/>
              </p14:nvContentPartPr>
              <p14:xfrm>
                <a:off x="3933092" y="1659089"/>
                <a:ext cx="255240" cy="972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3747058A-A377-454D-A51B-150A9897BE33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915092" y="1641449"/>
                  <a:ext cx="2908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63B8901-E32C-43AC-9CDA-E122A6312F62}"/>
                    </a:ext>
                  </a:extLst>
                </p14:cNvPr>
                <p14:cNvContentPartPr/>
                <p14:nvPr/>
              </p14:nvContentPartPr>
              <p14:xfrm>
                <a:off x="4079612" y="1613009"/>
                <a:ext cx="198360" cy="1836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63B8901-E32C-43AC-9CDA-E122A6312F6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061972" y="1595369"/>
                  <a:ext cx="2340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F613E380-C2F0-49CA-8245-1BDADC3DCC56}"/>
                    </a:ext>
                  </a:extLst>
                </p14:cNvPr>
                <p14:cNvContentPartPr/>
                <p14:nvPr/>
              </p14:nvContentPartPr>
              <p14:xfrm>
                <a:off x="4263572" y="1661969"/>
                <a:ext cx="169200" cy="932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F613E380-C2F0-49CA-8245-1BDADC3DCC5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245932" y="1643969"/>
                  <a:ext cx="2048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B7153F3A-FD4E-43B7-BB8F-5E07883ED63F}"/>
                    </a:ext>
                  </a:extLst>
                </p14:cNvPr>
                <p14:cNvContentPartPr/>
                <p14:nvPr/>
              </p14:nvContentPartPr>
              <p14:xfrm>
                <a:off x="4682612" y="1572329"/>
                <a:ext cx="92880" cy="2516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B7153F3A-FD4E-43B7-BB8F-5E07883ED63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664972" y="1554329"/>
                  <a:ext cx="12852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5E5BA52E-43C3-4B81-9491-6EC109FF9A16}"/>
                    </a:ext>
                  </a:extLst>
                </p14:cNvPr>
                <p14:cNvContentPartPr/>
                <p14:nvPr/>
              </p14:nvContentPartPr>
              <p14:xfrm>
                <a:off x="4657052" y="1445609"/>
                <a:ext cx="1232640" cy="3895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5E5BA52E-43C3-4B81-9491-6EC109FF9A16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639052" y="1427609"/>
                  <a:ext cx="126828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7D7061C2-D65D-45A9-BC5A-3DBE9251A428}"/>
                    </a:ext>
                  </a:extLst>
                </p14:cNvPr>
                <p14:cNvContentPartPr/>
                <p14:nvPr/>
              </p14:nvContentPartPr>
              <p14:xfrm>
                <a:off x="5885732" y="1367489"/>
                <a:ext cx="172080" cy="3366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7D7061C2-D65D-45A9-BC5A-3DBE9251A42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868092" y="1349489"/>
                  <a:ext cx="20772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4A59D58-D2F6-4884-B6E8-AF90CB0438D6}"/>
                    </a:ext>
                  </a:extLst>
                </p14:cNvPr>
                <p14:cNvContentPartPr/>
                <p14:nvPr/>
              </p14:nvContentPartPr>
              <p14:xfrm>
                <a:off x="702092" y="2231129"/>
                <a:ext cx="264960" cy="648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4A59D58-D2F6-4884-B6E8-AF90CB0438D6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84092" y="2213129"/>
                  <a:ext cx="300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FA46488F-6081-4E35-95D3-4E3520D02464}"/>
                    </a:ext>
                  </a:extLst>
                </p14:cNvPr>
                <p14:cNvContentPartPr/>
                <p14:nvPr/>
              </p14:nvContentPartPr>
              <p14:xfrm>
                <a:off x="587972" y="2316449"/>
                <a:ext cx="155520" cy="1987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FA46488F-6081-4E35-95D3-4E3520D0246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69972" y="2298809"/>
                  <a:ext cx="19116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103C0B0A-9E33-42E9-8666-2A3C960BF14B}"/>
                    </a:ext>
                  </a:extLst>
                </p14:cNvPr>
                <p14:cNvContentPartPr/>
                <p14:nvPr/>
              </p14:nvContentPartPr>
              <p14:xfrm>
                <a:off x="885692" y="2393489"/>
                <a:ext cx="15120" cy="2192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103C0B0A-9E33-42E9-8666-2A3C960BF14B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68052" y="2375489"/>
                  <a:ext cx="507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416AAFE7-28DF-4C67-A705-FA82886EA9A9}"/>
                    </a:ext>
                  </a:extLst>
                </p14:cNvPr>
                <p14:cNvContentPartPr/>
                <p14:nvPr/>
              </p14:nvContentPartPr>
              <p14:xfrm>
                <a:off x="857252" y="2486729"/>
                <a:ext cx="214920" cy="939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416AAFE7-28DF-4C67-A705-FA82886EA9A9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39612" y="2469089"/>
                  <a:ext cx="2505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4150981F-74DD-4356-9334-3D74C52F11C7}"/>
                    </a:ext>
                  </a:extLst>
                </p14:cNvPr>
                <p14:cNvContentPartPr/>
                <p14:nvPr/>
              </p14:nvContentPartPr>
              <p14:xfrm>
                <a:off x="1025732" y="2349569"/>
                <a:ext cx="128160" cy="2167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4150981F-74DD-4356-9334-3D74C52F11C7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008092" y="2331929"/>
                  <a:ext cx="16380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CBD740BD-EB53-4038-9BE4-7EC7D2D0A69E}"/>
                    </a:ext>
                  </a:extLst>
                </p14:cNvPr>
                <p14:cNvContentPartPr/>
                <p14:nvPr/>
              </p14:nvContentPartPr>
              <p14:xfrm>
                <a:off x="1133372" y="2446049"/>
                <a:ext cx="92160" cy="662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CBD740BD-EB53-4038-9BE4-7EC7D2D0A69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15372" y="2428049"/>
                  <a:ext cx="1278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88F82D6-77E9-4001-BFEC-6FCEF9D18203}"/>
                    </a:ext>
                  </a:extLst>
                </p14:cNvPr>
                <p14:cNvContentPartPr/>
                <p14:nvPr/>
              </p14:nvContentPartPr>
              <p14:xfrm>
                <a:off x="1519292" y="2287649"/>
                <a:ext cx="124560" cy="320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88F82D6-77E9-4001-BFEC-6FCEF9D18203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501652" y="2269649"/>
                  <a:ext cx="1602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0A6111E4-CE89-415B-A799-154B656CDDB9}"/>
                    </a:ext>
                  </a:extLst>
                </p14:cNvPr>
                <p14:cNvContentPartPr/>
                <p14:nvPr/>
              </p14:nvContentPartPr>
              <p14:xfrm>
                <a:off x="1555652" y="2417609"/>
                <a:ext cx="94680" cy="136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0A6111E4-CE89-415B-A799-154B656CDDB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538012" y="2399609"/>
                  <a:ext cx="1303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923D1E4-E8E5-4042-8B59-CB50215A9A82}"/>
                    </a:ext>
                  </a:extLst>
                </p14:cNvPr>
                <p14:cNvContentPartPr/>
                <p14:nvPr/>
              </p14:nvContentPartPr>
              <p14:xfrm>
                <a:off x="2067932" y="2123849"/>
                <a:ext cx="233280" cy="471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923D1E4-E8E5-4042-8B59-CB50215A9A8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2049932" y="2105849"/>
                  <a:ext cx="2689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9FC6E037-74AF-4188-82DF-1C9003F581EC}"/>
                    </a:ext>
                  </a:extLst>
                </p14:cNvPr>
                <p14:cNvContentPartPr/>
                <p14:nvPr/>
              </p14:nvContentPartPr>
              <p14:xfrm>
                <a:off x="1944812" y="2193329"/>
                <a:ext cx="346680" cy="2210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9FC6E037-74AF-4188-82DF-1C9003F581EC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926812" y="2175689"/>
                  <a:ext cx="3823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2D0A0A57-3F77-4576-9197-D78618F1239B}"/>
                    </a:ext>
                  </a:extLst>
                </p14:cNvPr>
                <p14:cNvContentPartPr/>
                <p14:nvPr/>
              </p14:nvContentPartPr>
              <p14:xfrm>
                <a:off x="2639252" y="2097929"/>
                <a:ext cx="215640" cy="676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2D0A0A57-3F77-4576-9197-D78618F1239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621612" y="2080289"/>
                  <a:ext cx="2512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1E6CCB67-0E89-4008-81F5-1DC91BC14566}"/>
                    </a:ext>
                  </a:extLst>
                </p14:cNvPr>
                <p14:cNvContentPartPr/>
                <p14:nvPr/>
              </p14:nvContentPartPr>
              <p14:xfrm>
                <a:off x="2494532" y="2212769"/>
                <a:ext cx="110880" cy="1785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1E6CCB67-0E89-4008-81F5-1DC91BC14566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2476532" y="2195129"/>
                  <a:ext cx="1465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9EC6BCD7-F380-4A8E-9D90-0442F85524EB}"/>
                    </a:ext>
                  </a:extLst>
                </p14:cNvPr>
                <p14:cNvContentPartPr/>
                <p14:nvPr/>
              </p14:nvContentPartPr>
              <p14:xfrm>
                <a:off x="2710892" y="2300249"/>
                <a:ext cx="132840" cy="15192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9EC6BCD7-F380-4A8E-9D90-0442F85524E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2692892" y="2282249"/>
                  <a:ext cx="1684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E80507E-9129-414E-B20B-0FB64530DA3F}"/>
                    </a:ext>
                  </a:extLst>
                </p14:cNvPr>
                <p14:cNvContentPartPr/>
                <p14:nvPr/>
              </p14:nvContentPartPr>
              <p14:xfrm>
                <a:off x="1811972" y="2525249"/>
                <a:ext cx="152640" cy="1450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E80507E-9129-414E-B20B-0FB64530DA3F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794332" y="2507249"/>
                  <a:ext cx="1882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5414864-0A05-448B-A458-02C612F80727}"/>
                    </a:ext>
                  </a:extLst>
                </p14:cNvPr>
                <p14:cNvContentPartPr/>
                <p14:nvPr/>
              </p14:nvContentPartPr>
              <p14:xfrm>
                <a:off x="2011772" y="2533529"/>
                <a:ext cx="115200" cy="1126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5414864-0A05-448B-A458-02C612F80727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993772" y="2515889"/>
                  <a:ext cx="1508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1AFB44D2-F72A-4887-B325-AE36ADA018D1}"/>
                    </a:ext>
                  </a:extLst>
                </p14:cNvPr>
                <p14:cNvContentPartPr/>
                <p14:nvPr/>
              </p14:nvContentPartPr>
              <p14:xfrm>
                <a:off x="2130572" y="2487809"/>
                <a:ext cx="436680" cy="1854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1AFB44D2-F72A-4887-B325-AE36ADA018D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112932" y="2469809"/>
                  <a:ext cx="4723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69007947-A4B2-4ED5-AFE5-EA3852D65EB2}"/>
                    </a:ext>
                  </a:extLst>
                </p14:cNvPr>
                <p14:cNvContentPartPr/>
                <p14:nvPr/>
              </p14:nvContentPartPr>
              <p14:xfrm>
                <a:off x="2505332" y="2517689"/>
                <a:ext cx="133560" cy="741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69007947-A4B2-4ED5-AFE5-EA3852D65EB2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2487692" y="2500049"/>
                  <a:ext cx="1692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7DD694EA-C480-4EA4-B0DD-59B930B7AE1A}"/>
                    </a:ext>
                  </a:extLst>
                </p14:cNvPr>
                <p14:cNvContentPartPr/>
                <p14:nvPr/>
              </p14:nvContentPartPr>
              <p14:xfrm>
                <a:off x="1800092" y="2748449"/>
                <a:ext cx="485280" cy="1807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7DD694EA-C480-4EA4-B0DD-59B930B7AE1A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782452" y="2730809"/>
                  <a:ext cx="5209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ABDC8BE-54F6-4B16-A70F-B518C622E523}"/>
                    </a:ext>
                  </a:extLst>
                </p14:cNvPr>
                <p14:cNvContentPartPr/>
                <p14:nvPr/>
              </p14:nvContentPartPr>
              <p14:xfrm>
                <a:off x="2250092" y="2686529"/>
                <a:ext cx="760680" cy="1782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ABDC8BE-54F6-4B16-A70F-B518C622E523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232092" y="2668529"/>
                  <a:ext cx="7963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9D26D163-A871-4DF0-8ABC-3F888013C984}"/>
                    </a:ext>
                  </a:extLst>
                </p14:cNvPr>
                <p14:cNvContentPartPr/>
                <p14:nvPr/>
              </p14:nvContentPartPr>
              <p14:xfrm>
                <a:off x="2548172" y="2134649"/>
                <a:ext cx="326520" cy="932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9D26D163-A871-4DF0-8ABC-3F888013C984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530532" y="2116649"/>
                  <a:ext cx="362160" cy="128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384A27F-F855-4E6B-BBF1-85F610893D94}"/>
                  </a:ext>
                </a:extLst>
              </p14:cNvPr>
              <p14:cNvContentPartPr/>
              <p14:nvPr/>
            </p14:nvContentPartPr>
            <p14:xfrm>
              <a:off x="254972" y="3329849"/>
              <a:ext cx="29520" cy="15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384A27F-F855-4E6B-BBF1-85F610893D9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36972" y="3312209"/>
                <a:ext cx="6516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1" name="Group 120">
            <a:extLst>
              <a:ext uri="{FF2B5EF4-FFF2-40B4-BE49-F238E27FC236}">
                <a16:creationId xmlns:a16="http://schemas.microsoft.com/office/drawing/2014/main" id="{DF7EFF6E-9838-447F-AE50-ADEE8E65F136}"/>
              </a:ext>
            </a:extLst>
          </p:cNvPr>
          <p:cNvGrpSpPr/>
          <p:nvPr/>
        </p:nvGrpSpPr>
        <p:grpSpPr>
          <a:xfrm>
            <a:off x="620732" y="3080729"/>
            <a:ext cx="2294280" cy="522720"/>
            <a:chOff x="620732" y="3080729"/>
            <a:chExt cx="2294280" cy="52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E16DBF93-B8A1-4A2D-9461-440E1E7EB8DF}"/>
                    </a:ext>
                  </a:extLst>
                </p14:cNvPr>
                <p14:cNvContentPartPr/>
                <p14:nvPr/>
              </p14:nvContentPartPr>
              <p14:xfrm>
                <a:off x="620732" y="3193049"/>
                <a:ext cx="171360" cy="2422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E16DBF93-B8A1-4A2D-9461-440E1E7EB8DF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602732" y="3175409"/>
                  <a:ext cx="2070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4E8916E9-40A3-4700-8E5C-651E97003143}"/>
                    </a:ext>
                  </a:extLst>
                </p14:cNvPr>
                <p14:cNvContentPartPr/>
                <p14:nvPr/>
              </p14:nvContentPartPr>
              <p14:xfrm>
                <a:off x="634412" y="3318329"/>
                <a:ext cx="111240" cy="1303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4E8916E9-40A3-4700-8E5C-651E97003143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16412" y="3300689"/>
                  <a:ext cx="1468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44910672-23E2-4B62-816D-75670A61784C}"/>
                    </a:ext>
                  </a:extLst>
                </p14:cNvPr>
                <p14:cNvContentPartPr/>
                <p14:nvPr/>
              </p14:nvContentPartPr>
              <p14:xfrm>
                <a:off x="818372" y="3341729"/>
                <a:ext cx="398160" cy="2617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44910672-23E2-4B62-816D-75670A61784C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00732" y="3323729"/>
                  <a:ext cx="43380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F27AEB12-EC35-48DD-B293-1953679958F0}"/>
                    </a:ext>
                  </a:extLst>
                </p14:cNvPr>
                <p14:cNvContentPartPr/>
                <p14:nvPr/>
              </p14:nvContentPartPr>
              <p14:xfrm>
                <a:off x="1440092" y="3262529"/>
                <a:ext cx="232920" cy="2710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F27AEB12-EC35-48DD-B293-1953679958F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422452" y="3244889"/>
                  <a:ext cx="26856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EAF057F-6D86-446D-AA67-009A73EB5813}"/>
                    </a:ext>
                  </a:extLst>
                </p14:cNvPr>
                <p14:cNvContentPartPr/>
                <p14:nvPr/>
              </p14:nvContentPartPr>
              <p14:xfrm>
                <a:off x="1822052" y="3210689"/>
                <a:ext cx="37800" cy="2340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EAF057F-6D86-446D-AA67-009A73EB5813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804052" y="3193049"/>
                  <a:ext cx="7344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D792967B-254A-4340-A14E-76A505A0D210}"/>
                    </a:ext>
                  </a:extLst>
                </p14:cNvPr>
                <p14:cNvContentPartPr/>
                <p14:nvPr/>
              </p14:nvContentPartPr>
              <p14:xfrm>
                <a:off x="1991972" y="3281969"/>
                <a:ext cx="119160" cy="846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D792967B-254A-4340-A14E-76A505A0D21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973972" y="3263969"/>
                  <a:ext cx="154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F3D2A12-F0A1-4EC8-BEF4-8F1ECC7D66B0}"/>
                    </a:ext>
                  </a:extLst>
                </p14:cNvPr>
                <p14:cNvContentPartPr/>
                <p14:nvPr/>
              </p14:nvContentPartPr>
              <p14:xfrm>
                <a:off x="2280332" y="3144809"/>
                <a:ext cx="58320" cy="204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F3D2A12-F0A1-4EC8-BEF4-8F1ECC7D66B0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262692" y="3126809"/>
                  <a:ext cx="939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361B17F3-1DEE-46E3-8333-009AB1DBC436}"/>
                    </a:ext>
                  </a:extLst>
                </p14:cNvPr>
                <p14:cNvContentPartPr/>
                <p14:nvPr/>
              </p14:nvContentPartPr>
              <p14:xfrm>
                <a:off x="2362052" y="3299969"/>
                <a:ext cx="43200" cy="1944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361B17F3-1DEE-46E3-8333-009AB1DBC436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344412" y="3281969"/>
                  <a:ext cx="788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1917E5B-F4AF-48EF-8A17-818A1D31DFD3}"/>
                    </a:ext>
                  </a:extLst>
                </p14:cNvPr>
                <p14:cNvContentPartPr/>
                <p14:nvPr/>
              </p14:nvContentPartPr>
              <p14:xfrm>
                <a:off x="2484812" y="3207449"/>
                <a:ext cx="142920" cy="1285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1917E5B-F4AF-48EF-8A17-818A1D31DFD3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2467172" y="3189449"/>
                  <a:ext cx="1785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B63A0A57-2D48-4D73-AA2B-FB327EB76669}"/>
                    </a:ext>
                  </a:extLst>
                </p14:cNvPr>
                <p14:cNvContentPartPr/>
                <p14:nvPr/>
              </p14:nvContentPartPr>
              <p14:xfrm>
                <a:off x="2695412" y="3080729"/>
                <a:ext cx="219600" cy="2264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B63A0A57-2D48-4D73-AA2B-FB327EB76669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2677772" y="3063089"/>
                  <a:ext cx="25524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5CB0B92-94D9-4E81-912A-E6189D7205D7}"/>
              </a:ext>
            </a:extLst>
          </p:cNvPr>
          <p:cNvGrpSpPr/>
          <p:nvPr/>
        </p:nvGrpSpPr>
        <p:grpSpPr>
          <a:xfrm>
            <a:off x="3435212" y="2880569"/>
            <a:ext cx="1775160" cy="518040"/>
            <a:chOff x="3435212" y="2880569"/>
            <a:chExt cx="1775160" cy="51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569588B-0B2A-4219-84B8-4910FBA9208A}"/>
                    </a:ext>
                  </a:extLst>
                </p14:cNvPr>
                <p14:cNvContentPartPr/>
                <p14:nvPr/>
              </p14:nvContentPartPr>
              <p14:xfrm>
                <a:off x="3545012" y="3135449"/>
                <a:ext cx="168120" cy="601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569588B-0B2A-4219-84B8-4910FBA9208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527372" y="3117449"/>
                  <a:ext cx="203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79A881B2-28E5-4506-85DB-B6EDF4C5F1E7}"/>
                    </a:ext>
                  </a:extLst>
                </p14:cNvPr>
                <p14:cNvContentPartPr/>
                <p14:nvPr/>
              </p14:nvContentPartPr>
              <p14:xfrm>
                <a:off x="3435212" y="3259649"/>
                <a:ext cx="124560" cy="1389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79A881B2-28E5-4506-85DB-B6EDF4C5F1E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417572" y="3241649"/>
                  <a:ext cx="1602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05853821-D0F3-4A75-AA5A-C8E8201DD055}"/>
                    </a:ext>
                  </a:extLst>
                </p14:cNvPr>
                <p14:cNvContentPartPr/>
                <p14:nvPr/>
              </p14:nvContentPartPr>
              <p14:xfrm>
                <a:off x="3991412" y="3109169"/>
                <a:ext cx="193320" cy="2037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05853821-D0F3-4A75-AA5A-C8E8201DD05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973772" y="3091169"/>
                  <a:ext cx="2289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43E1489-8C74-4729-88DD-A4C88043F9A8}"/>
                    </a:ext>
                  </a:extLst>
                </p14:cNvPr>
                <p14:cNvContentPartPr/>
                <p14:nvPr/>
              </p14:nvContentPartPr>
              <p14:xfrm>
                <a:off x="4382372" y="2991089"/>
                <a:ext cx="167400" cy="2955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43E1489-8C74-4729-88DD-A4C88043F9A8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364732" y="2973449"/>
                  <a:ext cx="2030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675CFA96-6E3F-4027-B8DA-4E2DE824F33A}"/>
                    </a:ext>
                  </a:extLst>
                </p14:cNvPr>
                <p14:cNvContentPartPr/>
                <p14:nvPr/>
              </p14:nvContentPartPr>
              <p14:xfrm>
                <a:off x="4604132" y="3152009"/>
                <a:ext cx="271440" cy="1173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675CFA96-6E3F-4027-B8DA-4E2DE824F33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586492" y="3134009"/>
                  <a:ext cx="307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C5C6121-5A3D-4F65-8917-AF6937C209A3}"/>
                    </a:ext>
                  </a:extLst>
                </p14:cNvPr>
                <p14:cNvContentPartPr/>
                <p14:nvPr/>
              </p14:nvContentPartPr>
              <p14:xfrm>
                <a:off x="5039012" y="3028169"/>
                <a:ext cx="171360" cy="2390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C5C6121-5A3D-4F65-8917-AF6937C209A3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021012" y="3010169"/>
                  <a:ext cx="20700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02616EEF-31B2-4831-9B22-3D45D2452BB7}"/>
                    </a:ext>
                  </a:extLst>
                </p14:cNvPr>
                <p14:cNvContentPartPr/>
                <p14:nvPr/>
              </p14:nvContentPartPr>
              <p14:xfrm>
                <a:off x="4795292" y="2880569"/>
                <a:ext cx="233640" cy="1782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02616EEF-31B2-4831-9B22-3D45D2452BB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777652" y="2862569"/>
                  <a:ext cx="269280" cy="21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FB47355-2746-42E5-A402-546B877032BC}"/>
                  </a:ext>
                </a:extLst>
              </p14:cNvPr>
              <p14:cNvContentPartPr/>
              <p14:nvPr/>
            </p14:nvContentPartPr>
            <p14:xfrm>
              <a:off x="278012" y="4250009"/>
              <a:ext cx="29880" cy="54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FB47355-2746-42E5-A402-546B877032B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60372" y="4232009"/>
                <a:ext cx="65520" cy="9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oup 159">
            <a:extLst>
              <a:ext uri="{FF2B5EF4-FFF2-40B4-BE49-F238E27FC236}">
                <a16:creationId xmlns:a16="http://schemas.microsoft.com/office/drawing/2014/main" id="{AEF19F3B-A237-4820-B216-11BC0BCEDE9C}"/>
              </a:ext>
            </a:extLst>
          </p:cNvPr>
          <p:cNvGrpSpPr/>
          <p:nvPr/>
        </p:nvGrpSpPr>
        <p:grpSpPr>
          <a:xfrm>
            <a:off x="604172" y="3719729"/>
            <a:ext cx="1879200" cy="1252440"/>
            <a:chOff x="604172" y="3719729"/>
            <a:chExt cx="1879200" cy="125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297A35B3-ADA3-4F10-B49A-76C7A46EEC4B}"/>
                    </a:ext>
                  </a:extLst>
                </p14:cNvPr>
                <p14:cNvContentPartPr/>
                <p14:nvPr/>
              </p14:nvContentPartPr>
              <p14:xfrm>
                <a:off x="711092" y="3881729"/>
                <a:ext cx="270000" cy="759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97A35B3-ADA3-4F10-B49A-76C7A46EEC4B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693092" y="3863729"/>
                  <a:ext cx="3056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D58280D1-6F19-4600-9615-E916FDF43277}"/>
                    </a:ext>
                  </a:extLst>
                </p14:cNvPr>
                <p14:cNvContentPartPr/>
                <p14:nvPr/>
              </p14:nvContentPartPr>
              <p14:xfrm>
                <a:off x="615332" y="3999449"/>
                <a:ext cx="167040" cy="1483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D58280D1-6F19-4600-9615-E916FDF4327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97332" y="3981449"/>
                  <a:ext cx="202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95114356-F5F2-43B8-9FE7-328256FF78AE}"/>
                    </a:ext>
                  </a:extLst>
                </p14:cNvPr>
                <p14:cNvContentPartPr/>
                <p14:nvPr/>
              </p14:nvContentPartPr>
              <p14:xfrm>
                <a:off x="794612" y="4037969"/>
                <a:ext cx="94320" cy="2595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95114356-F5F2-43B8-9FE7-328256FF78AE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76612" y="4019969"/>
                  <a:ext cx="1299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DC642E25-76EE-45F4-AB0B-FD99315FA0EB}"/>
                    </a:ext>
                  </a:extLst>
                </p14:cNvPr>
                <p14:cNvContentPartPr/>
                <p14:nvPr/>
              </p14:nvContentPartPr>
              <p14:xfrm>
                <a:off x="788492" y="4157849"/>
                <a:ext cx="294840" cy="1112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DC642E25-76EE-45F4-AB0B-FD99315FA0EB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70852" y="4140209"/>
                  <a:ext cx="3304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8040F9C8-DEDD-4D9F-998B-CB903CFD86E4}"/>
                    </a:ext>
                  </a:extLst>
                </p14:cNvPr>
                <p14:cNvContentPartPr/>
                <p14:nvPr/>
              </p14:nvContentPartPr>
              <p14:xfrm>
                <a:off x="1164332" y="4000889"/>
                <a:ext cx="73800" cy="2538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8040F9C8-DEDD-4D9F-998B-CB903CFD86E4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146332" y="3982889"/>
                  <a:ext cx="1094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8D95EEA-9553-4E79-87E0-FA5A66443335}"/>
                    </a:ext>
                  </a:extLst>
                </p14:cNvPr>
                <p14:cNvContentPartPr/>
                <p14:nvPr/>
              </p14:nvContentPartPr>
              <p14:xfrm>
                <a:off x="1106372" y="4124729"/>
                <a:ext cx="152640" cy="334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8D95EEA-9553-4E79-87E0-FA5A66443335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088372" y="4107089"/>
                  <a:ext cx="1882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7A37F085-F03D-4CE3-9671-4BBC65876225}"/>
                    </a:ext>
                  </a:extLst>
                </p14:cNvPr>
                <p14:cNvContentPartPr/>
                <p14:nvPr/>
              </p14:nvContentPartPr>
              <p14:xfrm>
                <a:off x="1477892" y="3778049"/>
                <a:ext cx="71640" cy="3812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7A37F085-F03D-4CE3-9671-4BBC65876225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459892" y="3760409"/>
                  <a:ext cx="10728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45F2A4E4-EBB4-4FAD-997B-169BBCEE56B0}"/>
                    </a:ext>
                  </a:extLst>
                </p14:cNvPr>
                <p14:cNvContentPartPr/>
                <p14:nvPr/>
              </p14:nvContentPartPr>
              <p14:xfrm>
                <a:off x="1637012" y="3856889"/>
                <a:ext cx="72360" cy="176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45F2A4E4-EBB4-4FAD-997B-169BBCEE56B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619012" y="3839249"/>
                  <a:ext cx="10800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63930C0C-3CAC-4078-A7DC-8C9238111FF3}"/>
                    </a:ext>
                  </a:extLst>
                </p14:cNvPr>
                <p14:cNvContentPartPr/>
                <p14:nvPr/>
              </p14:nvContentPartPr>
              <p14:xfrm>
                <a:off x="1756892" y="3838529"/>
                <a:ext cx="17640" cy="1764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63930C0C-3CAC-4078-A7DC-8C9238111FF3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739252" y="3820529"/>
                  <a:ext cx="532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F6E23E62-6F15-4236-9F24-7B850E4180BD}"/>
                    </a:ext>
                  </a:extLst>
                </p14:cNvPr>
                <p14:cNvContentPartPr/>
                <p14:nvPr/>
              </p14:nvContentPartPr>
              <p14:xfrm>
                <a:off x="1648172" y="3823769"/>
                <a:ext cx="165240" cy="532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6E23E62-6F15-4236-9F24-7B850E4180BD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630172" y="3806129"/>
                  <a:ext cx="2008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63BF604E-BE5E-424D-9711-E3E47D0DDFE4}"/>
                    </a:ext>
                  </a:extLst>
                </p14:cNvPr>
                <p14:cNvContentPartPr/>
                <p14:nvPr/>
              </p14:nvContentPartPr>
              <p14:xfrm>
                <a:off x="1949852" y="3852209"/>
                <a:ext cx="21600" cy="2397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63BF604E-BE5E-424D-9711-E3E47D0DDFE4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931852" y="3834569"/>
                  <a:ext cx="5724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E7103BED-1713-4CAE-9A57-C297544F802D}"/>
                    </a:ext>
                  </a:extLst>
                </p14:cNvPr>
                <p14:cNvContentPartPr/>
                <p14:nvPr/>
              </p14:nvContentPartPr>
              <p14:xfrm>
                <a:off x="1900172" y="3814049"/>
                <a:ext cx="144720" cy="954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E7103BED-1713-4CAE-9A57-C297544F802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882532" y="3796049"/>
                  <a:ext cx="1803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F7AFAF9-BAD5-465E-B9DC-500E83BB1B11}"/>
                    </a:ext>
                  </a:extLst>
                </p14:cNvPr>
                <p14:cNvContentPartPr/>
                <p14:nvPr/>
              </p14:nvContentPartPr>
              <p14:xfrm>
                <a:off x="2112572" y="3719729"/>
                <a:ext cx="101880" cy="32508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F7AFAF9-BAD5-465E-B9DC-500E83BB1B11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094932" y="3701729"/>
                  <a:ext cx="13752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A015EAE-8EC5-462F-9674-0549BB168C6D}"/>
                    </a:ext>
                  </a:extLst>
                </p14:cNvPr>
                <p14:cNvContentPartPr/>
                <p14:nvPr/>
              </p14:nvContentPartPr>
              <p14:xfrm>
                <a:off x="616052" y="4273409"/>
                <a:ext cx="1867320" cy="1731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A015EAE-8EC5-462F-9674-0549BB168C6D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598412" y="4255409"/>
                  <a:ext cx="19029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7222594D-E911-4BD9-9CE0-9E4A89824E98}"/>
                    </a:ext>
                  </a:extLst>
                </p14:cNvPr>
                <p14:cNvContentPartPr/>
                <p14:nvPr/>
              </p14:nvContentPartPr>
              <p14:xfrm>
                <a:off x="792452" y="4550969"/>
                <a:ext cx="149040" cy="316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7222594D-E911-4BD9-9CE0-9E4A89824E98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74452" y="4532969"/>
                  <a:ext cx="1846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BB1708F0-DBBE-47C4-B62B-344BC046C295}"/>
                    </a:ext>
                  </a:extLst>
                </p14:cNvPr>
                <p14:cNvContentPartPr/>
                <p14:nvPr/>
              </p14:nvContentPartPr>
              <p14:xfrm>
                <a:off x="604172" y="4590569"/>
                <a:ext cx="172800" cy="1897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BB1708F0-DBBE-47C4-B62B-344BC046C29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86172" y="4572929"/>
                  <a:ext cx="20844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4A63FBC9-A69B-4937-AC5E-E8AE9C5E5C06}"/>
                    </a:ext>
                  </a:extLst>
                </p14:cNvPr>
                <p14:cNvContentPartPr/>
                <p14:nvPr/>
              </p14:nvContentPartPr>
              <p14:xfrm>
                <a:off x="827012" y="4715129"/>
                <a:ext cx="131760" cy="2570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4A63FBC9-A69B-4937-AC5E-E8AE9C5E5C0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809012" y="4697489"/>
                  <a:ext cx="16740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2AB3E200-AE72-4365-ABDF-9B426C735262}"/>
                    </a:ext>
                  </a:extLst>
                </p14:cNvPr>
                <p14:cNvContentPartPr/>
                <p14:nvPr/>
              </p14:nvContentPartPr>
              <p14:xfrm>
                <a:off x="829172" y="4817729"/>
                <a:ext cx="275040" cy="975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2AB3E200-AE72-4365-ABDF-9B426C73526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11172" y="4800089"/>
                  <a:ext cx="3106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9A98C64F-A2F0-4DC3-A043-F2FCF49CFADD}"/>
                    </a:ext>
                  </a:extLst>
                </p14:cNvPr>
                <p14:cNvContentPartPr/>
                <p14:nvPr/>
              </p14:nvContentPartPr>
              <p14:xfrm>
                <a:off x="1093052" y="4635569"/>
                <a:ext cx="111240" cy="2822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9A98C64F-A2F0-4DC3-A043-F2FCF49CFADD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75052" y="4617569"/>
                  <a:ext cx="146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2EDD9D0F-FF36-45A4-896F-AA88C2BC9E21}"/>
                    </a:ext>
                  </a:extLst>
                </p14:cNvPr>
                <p14:cNvContentPartPr/>
                <p14:nvPr/>
              </p14:nvContentPartPr>
              <p14:xfrm>
                <a:off x="1116092" y="4745729"/>
                <a:ext cx="200160" cy="298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2EDD9D0F-FF36-45A4-896F-AA88C2BC9E2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098452" y="4728089"/>
                  <a:ext cx="2358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B489EB60-6365-4411-A23A-F44F721259B3}"/>
                    </a:ext>
                  </a:extLst>
                </p14:cNvPr>
                <p14:cNvContentPartPr/>
                <p14:nvPr/>
              </p14:nvContentPartPr>
              <p14:xfrm>
                <a:off x="1446212" y="4446209"/>
                <a:ext cx="173880" cy="5050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B489EB60-6365-4411-A23A-F44F721259B3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428212" y="4428209"/>
                  <a:ext cx="209520" cy="54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5F72894D-DE40-4DF9-BDDF-0FF48046E7E2}"/>
                    </a:ext>
                  </a:extLst>
                </p14:cNvPr>
                <p14:cNvContentPartPr/>
                <p14:nvPr/>
              </p14:nvContentPartPr>
              <p14:xfrm>
                <a:off x="1727012" y="4514969"/>
                <a:ext cx="27000" cy="2498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5F72894D-DE40-4DF9-BDDF-0FF48046E7E2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709012" y="4496969"/>
                  <a:ext cx="6264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E2C5E05D-11B6-4CD3-8573-EC93A9618FE8}"/>
                    </a:ext>
                  </a:extLst>
                </p14:cNvPr>
                <p14:cNvContentPartPr/>
                <p14:nvPr/>
              </p14:nvContentPartPr>
              <p14:xfrm>
                <a:off x="1752572" y="4452689"/>
                <a:ext cx="159840" cy="1450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E2C5E05D-11B6-4CD3-8573-EC93A9618FE8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734572" y="4435049"/>
                  <a:ext cx="1954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AFB28CEE-8E50-4781-A906-9E73D454748C}"/>
                    </a:ext>
                  </a:extLst>
                </p14:cNvPr>
                <p14:cNvContentPartPr/>
                <p14:nvPr/>
              </p14:nvContentPartPr>
              <p14:xfrm>
                <a:off x="1958852" y="4463489"/>
                <a:ext cx="75600" cy="2703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AFB28CEE-8E50-4781-A906-9E73D454748C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940852" y="4445489"/>
                  <a:ext cx="1112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E48147C4-2398-4F87-8924-B04513389BAB}"/>
                    </a:ext>
                  </a:extLst>
                </p14:cNvPr>
                <p14:cNvContentPartPr/>
                <p14:nvPr/>
              </p14:nvContentPartPr>
              <p14:xfrm>
                <a:off x="2007092" y="4512809"/>
                <a:ext cx="138960" cy="12024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E48147C4-2398-4F87-8924-B04513389BAB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989452" y="4494809"/>
                  <a:ext cx="1746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42998EA-CF26-457D-88EB-3C58A26A9E17}"/>
                    </a:ext>
                  </a:extLst>
                </p14:cNvPr>
                <p14:cNvContentPartPr/>
                <p14:nvPr/>
              </p14:nvContentPartPr>
              <p14:xfrm>
                <a:off x="2083772" y="4408769"/>
                <a:ext cx="226800" cy="3704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42998EA-CF26-457D-88EB-3C58A26A9E17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065772" y="4390769"/>
                  <a:ext cx="262440" cy="40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CF9241A6-B131-44F8-9FF5-EA239CFEBA88}"/>
              </a:ext>
            </a:extLst>
          </p:cNvPr>
          <p:cNvGrpSpPr/>
          <p:nvPr/>
        </p:nvGrpSpPr>
        <p:grpSpPr>
          <a:xfrm>
            <a:off x="2694692" y="4013849"/>
            <a:ext cx="707760" cy="581400"/>
            <a:chOff x="2694692" y="4013849"/>
            <a:chExt cx="707760" cy="58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8EF627A4-F3E2-4B39-B2FD-BA17351E59D6}"/>
                    </a:ext>
                  </a:extLst>
                </p14:cNvPr>
                <p14:cNvContentPartPr/>
                <p14:nvPr/>
              </p14:nvContentPartPr>
              <p14:xfrm>
                <a:off x="2727092" y="4156409"/>
                <a:ext cx="116640" cy="57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8EF627A4-F3E2-4B39-B2FD-BA17351E59D6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709452" y="4138409"/>
                  <a:ext cx="15228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1C474FFD-9A92-4950-97C5-CBE6ADFF5F01}"/>
                    </a:ext>
                  </a:extLst>
                </p14:cNvPr>
                <p14:cNvContentPartPr/>
                <p14:nvPr/>
              </p14:nvContentPartPr>
              <p14:xfrm>
                <a:off x="2694692" y="4282409"/>
                <a:ext cx="145440" cy="169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1C474FFD-9A92-4950-97C5-CBE6ADFF5F01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677052" y="4264769"/>
                  <a:ext cx="1810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679CF56A-9747-41F1-9201-BE75021A5D37}"/>
                    </a:ext>
                  </a:extLst>
                </p14:cNvPr>
                <p14:cNvContentPartPr/>
                <p14:nvPr/>
              </p14:nvContentPartPr>
              <p14:xfrm>
                <a:off x="3105812" y="4013849"/>
                <a:ext cx="178200" cy="1681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679CF56A-9747-41F1-9201-BE75021A5D37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087812" y="3995849"/>
                  <a:ext cx="2138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5FD5E187-88B5-4F73-9BD5-409A0591C60F}"/>
                    </a:ext>
                  </a:extLst>
                </p14:cNvPr>
                <p14:cNvContentPartPr/>
                <p14:nvPr/>
              </p14:nvContentPartPr>
              <p14:xfrm>
                <a:off x="3039212" y="4206809"/>
                <a:ext cx="363240" cy="399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5FD5E187-88B5-4F73-9BD5-409A0591C60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021572" y="4188809"/>
                  <a:ext cx="3988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B45197E5-424B-4FDA-80F8-A7E255A93730}"/>
                    </a:ext>
                  </a:extLst>
                </p14:cNvPr>
                <p14:cNvContentPartPr/>
                <p14:nvPr/>
              </p14:nvContentPartPr>
              <p14:xfrm>
                <a:off x="3069812" y="4303289"/>
                <a:ext cx="177480" cy="2919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B45197E5-424B-4FDA-80F8-A7E255A9373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051812" y="4285649"/>
                  <a:ext cx="213120" cy="32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BFAFAA7F-E5D1-4839-9F88-E18BBE5C5951}"/>
              </a:ext>
            </a:extLst>
          </p:cNvPr>
          <p:cNvGrpSpPr/>
          <p:nvPr/>
        </p:nvGrpSpPr>
        <p:grpSpPr>
          <a:xfrm>
            <a:off x="3705572" y="3842129"/>
            <a:ext cx="2446560" cy="1155960"/>
            <a:chOff x="3705572" y="3842129"/>
            <a:chExt cx="2446560" cy="115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8B734096-653F-4D8D-BE65-ADB4CC3EED61}"/>
                    </a:ext>
                  </a:extLst>
                </p14:cNvPr>
                <p14:cNvContentPartPr/>
                <p14:nvPr/>
              </p14:nvContentPartPr>
              <p14:xfrm>
                <a:off x="3735092" y="4137329"/>
                <a:ext cx="109080" cy="122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8B734096-653F-4D8D-BE65-ADB4CC3EED6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717092" y="4119689"/>
                  <a:ext cx="1447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99474E51-C3EB-4372-A8A0-8377322AC4AD}"/>
                    </a:ext>
                  </a:extLst>
                </p14:cNvPr>
                <p14:cNvContentPartPr/>
                <p14:nvPr/>
              </p14:nvContentPartPr>
              <p14:xfrm>
                <a:off x="3816812" y="4188809"/>
                <a:ext cx="73080" cy="115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9474E51-C3EB-4372-A8A0-8377322AC4A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798812" y="4171169"/>
                  <a:ext cx="1087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01838943-2738-4D06-BD75-15B8C624F6AF}"/>
                    </a:ext>
                  </a:extLst>
                </p14:cNvPr>
                <p14:cNvContentPartPr/>
                <p14:nvPr/>
              </p14:nvContentPartPr>
              <p14:xfrm>
                <a:off x="3881972" y="4095209"/>
                <a:ext cx="100440" cy="16200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01838943-2738-4D06-BD75-15B8C624F6A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863972" y="4077209"/>
                  <a:ext cx="1360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CBC48B49-45E0-41D6-8F46-9AEF36B8AF39}"/>
                    </a:ext>
                  </a:extLst>
                </p14:cNvPr>
                <p14:cNvContentPartPr/>
                <p14:nvPr/>
              </p14:nvContentPartPr>
              <p14:xfrm>
                <a:off x="4231172" y="3996929"/>
                <a:ext cx="304200" cy="1267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CBC48B49-45E0-41D6-8F46-9AEF36B8AF39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213532" y="3979289"/>
                  <a:ext cx="3398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2AF0F5C4-5307-4E42-8B70-D0A9936ABB54}"/>
                    </a:ext>
                  </a:extLst>
                </p14:cNvPr>
                <p14:cNvContentPartPr/>
                <p14:nvPr/>
              </p14:nvContentPartPr>
              <p14:xfrm>
                <a:off x="4644452" y="4082609"/>
                <a:ext cx="8280" cy="385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2AF0F5C4-5307-4E42-8B70-D0A9936ABB54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626452" y="4064609"/>
                  <a:ext cx="439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1E37DF2-4FF6-40E4-B00D-B12B6D2C8FB1}"/>
                    </a:ext>
                  </a:extLst>
                </p14:cNvPr>
                <p14:cNvContentPartPr/>
                <p14:nvPr/>
              </p14:nvContentPartPr>
              <p14:xfrm>
                <a:off x="4842812" y="3865889"/>
                <a:ext cx="216000" cy="46152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1E37DF2-4FF6-40E4-B00D-B12B6D2C8F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4824812" y="3848249"/>
                  <a:ext cx="251640" cy="49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2F7B17C5-5115-447D-93E1-59DC4533CF85}"/>
                    </a:ext>
                  </a:extLst>
                </p14:cNvPr>
                <p14:cNvContentPartPr/>
                <p14:nvPr/>
              </p14:nvContentPartPr>
              <p14:xfrm>
                <a:off x="5264012" y="3924569"/>
                <a:ext cx="93600" cy="1526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2F7B17C5-5115-447D-93E1-59DC4533CF85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5246372" y="3906569"/>
                  <a:ext cx="1292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8E90ADEF-422C-4C1A-9AF7-7381F8DA9F05}"/>
                    </a:ext>
                  </a:extLst>
                </p14:cNvPr>
                <p14:cNvContentPartPr/>
                <p14:nvPr/>
              </p14:nvContentPartPr>
              <p14:xfrm>
                <a:off x="5367692" y="3842129"/>
                <a:ext cx="479880" cy="2314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8E90ADEF-422C-4C1A-9AF7-7381F8DA9F05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350052" y="3824489"/>
                  <a:ext cx="51552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5192F832-64DB-4899-9E63-FCF21377005D}"/>
                    </a:ext>
                  </a:extLst>
                </p14:cNvPr>
                <p14:cNvContentPartPr/>
                <p14:nvPr/>
              </p14:nvContentPartPr>
              <p14:xfrm>
                <a:off x="5912372" y="3936809"/>
                <a:ext cx="74880" cy="12780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5192F832-64DB-4899-9E63-FCF21377005D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894372" y="3918809"/>
                  <a:ext cx="1105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325F1ADC-1268-4027-96A7-75D52A1849C0}"/>
                    </a:ext>
                  </a:extLst>
                </p14:cNvPr>
                <p14:cNvContentPartPr/>
                <p14:nvPr/>
              </p14:nvContentPartPr>
              <p14:xfrm>
                <a:off x="6004172" y="3934289"/>
                <a:ext cx="147960" cy="1440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325F1ADC-1268-4027-96A7-75D52A1849C0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986172" y="3916289"/>
                  <a:ext cx="1836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EF497D6-5FFD-4EDF-B755-AB2B972B856F}"/>
                    </a:ext>
                  </a:extLst>
                </p14:cNvPr>
                <p14:cNvContentPartPr/>
                <p14:nvPr/>
              </p14:nvContentPartPr>
              <p14:xfrm>
                <a:off x="3705572" y="4444049"/>
                <a:ext cx="1146960" cy="2631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EF497D6-5FFD-4EDF-B755-AB2B972B856F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687572" y="4426049"/>
                  <a:ext cx="118260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71995909-6E65-4C55-9EC8-6C5FBCB9615B}"/>
                    </a:ext>
                  </a:extLst>
                </p14:cNvPr>
                <p14:cNvContentPartPr/>
                <p14:nvPr/>
              </p14:nvContentPartPr>
              <p14:xfrm>
                <a:off x="5111372" y="4462049"/>
                <a:ext cx="90360" cy="766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71995909-6E65-4C55-9EC8-6C5FBCB9615B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5093732" y="4444049"/>
                  <a:ext cx="1260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E8260225-8CD5-4CFA-B209-684B452C2511}"/>
                    </a:ext>
                  </a:extLst>
                </p14:cNvPr>
                <p14:cNvContentPartPr/>
                <p14:nvPr/>
              </p14:nvContentPartPr>
              <p14:xfrm>
                <a:off x="5117132" y="4361609"/>
                <a:ext cx="238680" cy="2307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E8260225-8CD5-4CFA-B209-684B452C2511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099132" y="4343609"/>
                  <a:ext cx="2743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F52DE74-6D4A-4086-AE65-79A69FA33746}"/>
                    </a:ext>
                  </a:extLst>
                </p14:cNvPr>
                <p14:cNvContentPartPr/>
                <p14:nvPr/>
              </p14:nvContentPartPr>
              <p14:xfrm>
                <a:off x="5617892" y="4274129"/>
                <a:ext cx="100080" cy="3146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F52DE74-6D4A-4086-AE65-79A69FA33746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599892" y="4256489"/>
                  <a:ext cx="13572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CE74BAC6-C800-4D12-B614-B506D7BFC89A}"/>
                    </a:ext>
                  </a:extLst>
                </p14:cNvPr>
                <p14:cNvContentPartPr/>
                <p14:nvPr/>
              </p14:nvContentPartPr>
              <p14:xfrm>
                <a:off x="5607812" y="4281689"/>
                <a:ext cx="360000" cy="2512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CE74BAC6-C800-4D12-B614-B506D7BFC89A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590172" y="4263689"/>
                  <a:ext cx="3956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0B9413FC-54AD-4BC6-946B-175268F8395A}"/>
                    </a:ext>
                  </a:extLst>
                </p14:cNvPr>
                <p14:cNvContentPartPr/>
                <p14:nvPr/>
              </p14:nvContentPartPr>
              <p14:xfrm>
                <a:off x="4241252" y="4637009"/>
                <a:ext cx="1065240" cy="3610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0B9413FC-54AD-4BC6-946B-175268F8395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223252" y="4619009"/>
                  <a:ext cx="110088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A96B1014-4CA7-4657-8A0F-00F7E7EFF728}"/>
                    </a:ext>
                  </a:extLst>
                </p14:cNvPr>
                <p14:cNvContentPartPr/>
                <p14:nvPr/>
              </p14:nvContentPartPr>
              <p14:xfrm>
                <a:off x="5331692" y="4729529"/>
                <a:ext cx="322200" cy="2041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A96B1014-4CA7-4657-8A0F-00F7E7EFF728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314052" y="4711529"/>
                  <a:ext cx="357840" cy="239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563824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60E9EFD-4909-4D12-8BF4-111AD27179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5435" y="2351087"/>
            <a:ext cx="3638550" cy="28575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A68A2FF-6BBC-4613-A659-9AD717C5DDF1}"/>
                  </a:ext>
                </a:extLst>
              </p14:cNvPr>
              <p14:cNvContentPartPr/>
              <p14:nvPr/>
            </p14:nvContentPartPr>
            <p14:xfrm>
              <a:off x="6777435" y="582572"/>
              <a:ext cx="88200" cy="293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A68A2FF-6BBC-4613-A659-9AD717C5DDF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759795" y="564572"/>
                <a:ext cx="123840" cy="329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49" name="Group 248">
            <a:extLst>
              <a:ext uri="{FF2B5EF4-FFF2-40B4-BE49-F238E27FC236}">
                <a16:creationId xmlns:a16="http://schemas.microsoft.com/office/drawing/2014/main" id="{B41827BE-C5FF-46EE-9009-92B4BECD85B7}"/>
              </a:ext>
            </a:extLst>
          </p:cNvPr>
          <p:cNvGrpSpPr/>
          <p:nvPr/>
        </p:nvGrpSpPr>
        <p:grpSpPr>
          <a:xfrm>
            <a:off x="63075" y="104492"/>
            <a:ext cx="9803880" cy="5247360"/>
            <a:chOff x="63075" y="104492"/>
            <a:chExt cx="9803880" cy="524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76CAEC9-F5F5-4983-9D53-90939E075F20}"/>
                    </a:ext>
                  </a:extLst>
                </p14:cNvPr>
                <p14:cNvContentPartPr/>
                <p14:nvPr/>
              </p14:nvContentPartPr>
              <p14:xfrm>
                <a:off x="6752235" y="579692"/>
                <a:ext cx="446400" cy="2934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76CAEC9-F5F5-4983-9D53-90939E075F2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734235" y="561692"/>
                  <a:ext cx="48204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467F16EF-C8EC-4777-9B3E-21FF685A0F0A}"/>
                    </a:ext>
                  </a:extLst>
                </p14:cNvPr>
                <p14:cNvContentPartPr/>
                <p14:nvPr/>
              </p14:nvContentPartPr>
              <p14:xfrm>
                <a:off x="7528755" y="529292"/>
                <a:ext cx="199800" cy="3758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467F16EF-C8EC-4777-9B3E-21FF685A0F0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511115" y="511652"/>
                  <a:ext cx="23544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BC0E02AB-D9B7-42A3-989C-5505C2115B3A}"/>
                    </a:ext>
                  </a:extLst>
                </p14:cNvPr>
                <p14:cNvContentPartPr/>
                <p14:nvPr/>
              </p14:nvContentPartPr>
              <p14:xfrm>
                <a:off x="7532355" y="741332"/>
                <a:ext cx="326880" cy="1026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BC0E02AB-D9B7-42A3-989C-5505C2115B3A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514715" y="723692"/>
                  <a:ext cx="3625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A884CB7-DC38-490B-A758-680A32C2E0CA}"/>
                    </a:ext>
                  </a:extLst>
                </p14:cNvPr>
                <p14:cNvContentPartPr/>
                <p14:nvPr/>
              </p14:nvContentPartPr>
              <p14:xfrm>
                <a:off x="8015115" y="526412"/>
                <a:ext cx="85320" cy="4143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A884CB7-DC38-490B-A758-680A32C2E0CA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7997475" y="508772"/>
                  <a:ext cx="12096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E2F982B4-81AE-4D94-9B62-CE7203F0A2A3}"/>
                    </a:ext>
                  </a:extLst>
                </p14:cNvPr>
                <p14:cNvContentPartPr/>
                <p14:nvPr/>
              </p14:nvContentPartPr>
              <p14:xfrm>
                <a:off x="8014755" y="479972"/>
                <a:ext cx="676800" cy="3596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E2F982B4-81AE-4D94-9B62-CE7203F0A2A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996755" y="461972"/>
                  <a:ext cx="71244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8DB2B65-F164-440C-B9B6-2BC918F53ABF}"/>
                    </a:ext>
                  </a:extLst>
                </p14:cNvPr>
                <p14:cNvContentPartPr/>
                <p14:nvPr/>
              </p14:nvContentPartPr>
              <p14:xfrm>
                <a:off x="435675" y="271532"/>
                <a:ext cx="19800" cy="2743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8DB2B65-F164-440C-B9B6-2BC918F53AB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17675" y="253532"/>
                  <a:ext cx="5544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C24BC8-3E94-4B10-854E-E41C7D601CE9}"/>
                    </a:ext>
                  </a:extLst>
                </p14:cNvPr>
                <p14:cNvContentPartPr/>
                <p14:nvPr/>
              </p14:nvContentPartPr>
              <p14:xfrm>
                <a:off x="383475" y="205292"/>
                <a:ext cx="341640" cy="292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C24BC8-3E94-4B10-854E-E41C7D601CE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65475" y="187652"/>
                  <a:ext cx="37728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77CE8C6-7E2B-4ECF-8C36-9FD07A0489E9}"/>
                    </a:ext>
                  </a:extLst>
                </p14:cNvPr>
                <p14:cNvContentPartPr/>
                <p14:nvPr/>
              </p14:nvContentPartPr>
              <p14:xfrm>
                <a:off x="787035" y="310052"/>
                <a:ext cx="135360" cy="185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77CE8C6-7E2B-4ECF-8C36-9FD07A0489E9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69035" y="292412"/>
                  <a:ext cx="1710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81493D1-B355-4D61-9FFE-1A0DF2D5748E}"/>
                    </a:ext>
                  </a:extLst>
                </p14:cNvPr>
                <p14:cNvContentPartPr/>
                <p14:nvPr/>
              </p14:nvContentPartPr>
              <p14:xfrm>
                <a:off x="1018515" y="327692"/>
                <a:ext cx="162000" cy="3283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81493D1-B355-4D61-9FFE-1A0DF2D5748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000875" y="309692"/>
                  <a:ext cx="19764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7ADF30C-DB62-4242-8A8A-63331AD4ECA1}"/>
                    </a:ext>
                  </a:extLst>
                </p14:cNvPr>
                <p14:cNvContentPartPr/>
                <p14:nvPr/>
              </p14:nvContentPartPr>
              <p14:xfrm>
                <a:off x="1327035" y="294212"/>
                <a:ext cx="433440" cy="351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7ADF30C-DB62-4242-8A8A-63331AD4ECA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309395" y="276212"/>
                  <a:ext cx="469080" cy="38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383CF89-6643-461A-9DD3-223D676EE8CD}"/>
                    </a:ext>
                  </a:extLst>
                </p14:cNvPr>
                <p14:cNvContentPartPr/>
                <p14:nvPr/>
              </p14:nvContentPartPr>
              <p14:xfrm>
                <a:off x="2188875" y="203492"/>
                <a:ext cx="421560" cy="5115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383CF89-6643-461A-9DD3-223D676EE8C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171235" y="185852"/>
                  <a:ext cx="457200" cy="54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7744D97-27BB-4B38-A9F0-5D4190F41796}"/>
                    </a:ext>
                  </a:extLst>
                </p14:cNvPr>
                <p14:cNvContentPartPr/>
                <p14:nvPr/>
              </p14:nvContentPartPr>
              <p14:xfrm>
                <a:off x="2612955" y="253532"/>
                <a:ext cx="42480" cy="439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7744D97-27BB-4B38-A9F0-5D4190F4179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2594955" y="235892"/>
                  <a:ext cx="781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A81122C-37F3-490F-87CC-A2183FFF62F8}"/>
                    </a:ext>
                  </a:extLst>
                </p14:cNvPr>
                <p14:cNvContentPartPr/>
                <p14:nvPr/>
              </p14:nvContentPartPr>
              <p14:xfrm>
                <a:off x="2683515" y="104492"/>
                <a:ext cx="724320" cy="4197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A81122C-37F3-490F-87CC-A2183FFF62F8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665515" y="86492"/>
                  <a:ext cx="75996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7ADB051-C639-4663-B491-E46724C10512}"/>
                    </a:ext>
                  </a:extLst>
                </p14:cNvPr>
                <p14:cNvContentPartPr/>
                <p14:nvPr/>
              </p14:nvContentPartPr>
              <p14:xfrm>
                <a:off x="3840915" y="131132"/>
                <a:ext cx="87120" cy="4348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7ADB051-C639-4663-B491-E46724C1051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822915" y="113492"/>
                  <a:ext cx="122760" cy="47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41598914-6A00-4A59-A5BD-3C04DA42E0F4}"/>
                    </a:ext>
                  </a:extLst>
                </p14:cNvPr>
                <p14:cNvContentPartPr/>
                <p14:nvPr/>
              </p14:nvContentPartPr>
              <p14:xfrm>
                <a:off x="3778275" y="109172"/>
                <a:ext cx="1738080" cy="484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41598914-6A00-4A59-A5BD-3C04DA42E0F4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760635" y="91172"/>
                  <a:ext cx="1773720" cy="52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C8A88747-1827-4177-B21B-8E3C04406F82}"/>
                    </a:ext>
                  </a:extLst>
                </p14:cNvPr>
                <p14:cNvContentPartPr/>
                <p14:nvPr/>
              </p14:nvContentPartPr>
              <p14:xfrm>
                <a:off x="396795" y="748532"/>
                <a:ext cx="17640" cy="36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C8A88747-1827-4177-B21B-8E3C04406F82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78795" y="730892"/>
                  <a:ext cx="5328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CA8AC76-A2D6-4139-8AF8-6153D2F60CEA}"/>
                    </a:ext>
                  </a:extLst>
                </p14:cNvPr>
                <p14:cNvContentPartPr/>
                <p14:nvPr/>
              </p14:nvContentPartPr>
              <p14:xfrm>
                <a:off x="270435" y="576452"/>
                <a:ext cx="5129280" cy="205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CA8AC76-A2D6-4139-8AF8-6153D2F60CE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52435" y="558812"/>
                  <a:ext cx="51649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CB63421B-AC67-45C0-87C6-E564FAE60112}"/>
                    </a:ext>
                  </a:extLst>
                </p14:cNvPr>
                <p14:cNvContentPartPr/>
                <p14:nvPr/>
              </p14:nvContentPartPr>
              <p14:xfrm>
                <a:off x="339195" y="1017092"/>
                <a:ext cx="25560" cy="328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CB63421B-AC67-45C0-87C6-E564FAE60112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21555" y="999092"/>
                  <a:ext cx="612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FF988FC-4FBB-4B12-89F3-7873A22DF37F}"/>
                    </a:ext>
                  </a:extLst>
                </p14:cNvPr>
                <p14:cNvContentPartPr/>
                <p14:nvPr/>
              </p14:nvContentPartPr>
              <p14:xfrm>
                <a:off x="325515" y="848972"/>
                <a:ext cx="177840" cy="3783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FF988FC-4FBB-4B12-89F3-7873A22DF37F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07515" y="831332"/>
                  <a:ext cx="21348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3FEF549-A029-4582-823E-F61D4D1DFF9F}"/>
                    </a:ext>
                  </a:extLst>
                </p14:cNvPr>
                <p14:cNvContentPartPr/>
                <p14:nvPr/>
              </p14:nvContentPartPr>
              <p14:xfrm>
                <a:off x="549795" y="1081892"/>
                <a:ext cx="182520" cy="1551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3FEF549-A029-4582-823E-F61D4D1DFF9F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531795" y="1064252"/>
                  <a:ext cx="2181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CB417D77-6847-4105-806F-684BF1945FBD}"/>
                    </a:ext>
                  </a:extLst>
                </p14:cNvPr>
                <p14:cNvContentPartPr/>
                <p14:nvPr/>
              </p14:nvContentPartPr>
              <p14:xfrm>
                <a:off x="784155" y="1034012"/>
                <a:ext cx="241560" cy="3279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CB417D77-6847-4105-806F-684BF1945FB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66155" y="1016012"/>
                  <a:ext cx="27720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A1E802D-C349-4280-BDCE-DC224AF39A08}"/>
                    </a:ext>
                  </a:extLst>
                </p14:cNvPr>
                <p14:cNvContentPartPr/>
                <p14:nvPr/>
              </p14:nvContentPartPr>
              <p14:xfrm>
                <a:off x="1026435" y="1020332"/>
                <a:ext cx="327960" cy="3337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A1E802D-C349-4280-BDCE-DC224AF39A0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08795" y="1002692"/>
                  <a:ext cx="36360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D7E31E1E-5B6B-4BB9-B85B-66DB553FB4A4}"/>
                    </a:ext>
                  </a:extLst>
                </p14:cNvPr>
                <p14:cNvContentPartPr/>
                <p14:nvPr/>
              </p14:nvContentPartPr>
              <p14:xfrm>
                <a:off x="1664355" y="959132"/>
                <a:ext cx="123120" cy="3254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D7E31E1E-5B6B-4BB9-B85B-66DB553FB4A4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646715" y="941132"/>
                  <a:ext cx="15876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E08A0E45-42F8-4629-AEC9-B29239A41708}"/>
                    </a:ext>
                  </a:extLst>
                </p14:cNvPr>
                <p14:cNvContentPartPr/>
                <p14:nvPr/>
              </p14:nvContentPartPr>
              <p14:xfrm>
                <a:off x="1621155" y="877412"/>
                <a:ext cx="1140120" cy="4921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E08A0E45-42F8-4629-AEC9-B29239A41708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603515" y="859412"/>
                  <a:ext cx="1175760" cy="52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B2ECEBF-1108-4EC4-B932-847CD9AE4BD1}"/>
                    </a:ext>
                  </a:extLst>
                </p14:cNvPr>
                <p14:cNvContentPartPr/>
                <p14:nvPr/>
              </p14:nvContentPartPr>
              <p14:xfrm>
                <a:off x="3205515" y="780212"/>
                <a:ext cx="750600" cy="335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B2ECEBF-1108-4EC4-B932-847CD9AE4BD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3187875" y="762572"/>
                  <a:ext cx="78624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784B989-5D78-4486-8290-1571E2587243}"/>
                    </a:ext>
                  </a:extLst>
                </p14:cNvPr>
                <p14:cNvContentPartPr/>
                <p14:nvPr/>
              </p14:nvContentPartPr>
              <p14:xfrm>
                <a:off x="4359675" y="772292"/>
                <a:ext cx="104760" cy="2779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784B989-5D78-4486-8290-1571E258724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4342035" y="754652"/>
                  <a:ext cx="14040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798B452-8FBF-4413-8ECE-E2836A850333}"/>
                    </a:ext>
                  </a:extLst>
                </p14:cNvPr>
                <p14:cNvContentPartPr/>
                <p14:nvPr/>
              </p14:nvContentPartPr>
              <p14:xfrm>
                <a:off x="4256715" y="898292"/>
                <a:ext cx="339840" cy="1159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798B452-8FBF-4413-8ECE-E2836A85033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4239075" y="880652"/>
                  <a:ext cx="3754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885B6C2-DEE6-416E-A316-2ACEE95054AE}"/>
                    </a:ext>
                  </a:extLst>
                </p14:cNvPr>
                <p14:cNvContentPartPr/>
                <p14:nvPr/>
              </p14:nvContentPartPr>
              <p14:xfrm>
                <a:off x="4984275" y="660332"/>
                <a:ext cx="536040" cy="3758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885B6C2-DEE6-416E-A316-2ACEE95054AE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4966275" y="642692"/>
                  <a:ext cx="57168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59D747C-7061-48F6-AC54-F842CBFC2DDC}"/>
                    </a:ext>
                  </a:extLst>
                </p14:cNvPr>
                <p14:cNvContentPartPr/>
                <p14:nvPr/>
              </p14:nvContentPartPr>
              <p14:xfrm>
                <a:off x="5635155" y="755012"/>
                <a:ext cx="412560" cy="1141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59D747C-7061-48F6-AC54-F842CBFC2DDC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5617155" y="737372"/>
                  <a:ext cx="4482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41B537D-3BC9-4B06-8D43-628FD05CEF3E}"/>
                    </a:ext>
                  </a:extLst>
                </p14:cNvPr>
                <p14:cNvContentPartPr/>
                <p14:nvPr/>
              </p14:nvContentPartPr>
              <p14:xfrm>
                <a:off x="5997315" y="590852"/>
                <a:ext cx="21600" cy="1090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41B537D-3BC9-4B06-8D43-628FD05CEF3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5979315" y="572852"/>
                  <a:ext cx="572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DFF27919-F012-4746-80C4-F46175B05EF8}"/>
                    </a:ext>
                  </a:extLst>
                </p14:cNvPr>
                <p14:cNvContentPartPr/>
                <p14:nvPr/>
              </p14:nvContentPartPr>
              <p14:xfrm>
                <a:off x="6016395" y="514892"/>
                <a:ext cx="478080" cy="3870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DFF27919-F012-4746-80C4-F46175B05EF8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5998395" y="496892"/>
                  <a:ext cx="51372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A5F1BD3E-4C4C-41A8-86DF-C22546A9C511}"/>
                    </a:ext>
                  </a:extLst>
                </p14:cNvPr>
                <p14:cNvContentPartPr/>
                <p14:nvPr/>
              </p14:nvContentPartPr>
              <p14:xfrm>
                <a:off x="246315" y="1580852"/>
                <a:ext cx="685440" cy="2736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A5F1BD3E-4C4C-41A8-86DF-C22546A9C51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28315" y="1562852"/>
                  <a:ext cx="7210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CA694435-77CE-4704-B93B-9C041EC11D62}"/>
                    </a:ext>
                  </a:extLst>
                </p14:cNvPr>
                <p14:cNvContentPartPr/>
                <p14:nvPr/>
              </p14:nvContentPartPr>
              <p14:xfrm>
                <a:off x="974595" y="1557452"/>
                <a:ext cx="338040" cy="2628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CA694435-77CE-4704-B93B-9C041EC11D62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56955" y="1539452"/>
                  <a:ext cx="37368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A0DE29AD-F88D-4EFD-AAA4-42D79586A78B}"/>
                    </a:ext>
                  </a:extLst>
                </p14:cNvPr>
                <p14:cNvContentPartPr/>
                <p14:nvPr/>
              </p14:nvContentPartPr>
              <p14:xfrm>
                <a:off x="1370235" y="1598852"/>
                <a:ext cx="199080" cy="20412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A0DE29AD-F88D-4EFD-AAA4-42D79586A78B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352235" y="1581212"/>
                  <a:ext cx="23472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6BF3F4BB-592F-4E95-BAD3-31871DDCB257}"/>
                    </a:ext>
                  </a:extLst>
                </p14:cNvPr>
                <p14:cNvContentPartPr/>
                <p14:nvPr/>
              </p14:nvContentPartPr>
              <p14:xfrm>
                <a:off x="1617195" y="1599572"/>
                <a:ext cx="131400" cy="1231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6BF3F4BB-592F-4E95-BAD3-31871DDCB25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599555" y="1581932"/>
                  <a:ext cx="1670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9BC6AC3-BFAA-4E88-9A6F-1AA57B16EB4C}"/>
                    </a:ext>
                  </a:extLst>
                </p14:cNvPr>
                <p14:cNvContentPartPr/>
                <p14:nvPr/>
              </p14:nvContentPartPr>
              <p14:xfrm>
                <a:off x="1841835" y="1419212"/>
                <a:ext cx="317520" cy="3178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9BC6AC3-BFAA-4E88-9A6F-1AA57B16EB4C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823835" y="1401572"/>
                  <a:ext cx="35316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285E827E-C6D8-48E2-BB8B-A3445A394CA6}"/>
                    </a:ext>
                  </a:extLst>
                </p14:cNvPr>
                <p14:cNvContentPartPr/>
                <p14:nvPr/>
              </p14:nvContentPartPr>
              <p14:xfrm>
                <a:off x="1998435" y="1536932"/>
                <a:ext cx="411120" cy="1533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285E827E-C6D8-48E2-BB8B-A3445A394CA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980435" y="1519292"/>
                  <a:ext cx="4467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72B3FFE-D77C-4056-B9EC-47DD326A393C}"/>
                    </a:ext>
                  </a:extLst>
                </p14:cNvPr>
                <p14:cNvContentPartPr/>
                <p14:nvPr/>
              </p14:nvContentPartPr>
              <p14:xfrm>
                <a:off x="2326395" y="1446932"/>
                <a:ext cx="67680" cy="399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72B3FFE-D77C-4056-B9EC-47DD326A393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308755" y="1429292"/>
                  <a:ext cx="1033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F607786B-52B4-4656-9BA9-769B9BA40965}"/>
                    </a:ext>
                  </a:extLst>
                </p14:cNvPr>
                <p14:cNvContentPartPr/>
                <p14:nvPr/>
              </p14:nvContentPartPr>
              <p14:xfrm>
                <a:off x="2310195" y="1508132"/>
                <a:ext cx="386640" cy="1810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F607786B-52B4-4656-9BA9-769B9BA40965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292195" y="1490492"/>
                  <a:ext cx="4222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4C998D2-5345-49A3-B8AA-4ADB0CCB357B}"/>
                    </a:ext>
                  </a:extLst>
                </p14:cNvPr>
                <p14:cNvContentPartPr/>
                <p14:nvPr/>
              </p14:nvContentPartPr>
              <p14:xfrm>
                <a:off x="2662995" y="1495892"/>
                <a:ext cx="503280" cy="1548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4C998D2-5345-49A3-B8AA-4ADB0CCB357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645355" y="1478252"/>
                  <a:ext cx="5389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48D41628-18C6-4D6B-8AF4-273EB1C8B7CE}"/>
                    </a:ext>
                  </a:extLst>
                </p14:cNvPr>
                <p14:cNvContentPartPr/>
                <p14:nvPr/>
              </p14:nvContentPartPr>
              <p14:xfrm>
                <a:off x="3390915" y="1303652"/>
                <a:ext cx="396360" cy="4352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48D41628-18C6-4D6B-8AF4-273EB1C8B7C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373275" y="1285652"/>
                  <a:ext cx="432000" cy="47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D63FE66B-D924-491A-82A6-E76E0AC3F395}"/>
                    </a:ext>
                  </a:extLst>
                </p14:cNvPr>
                <p14:cNvContentPartPr/>
                <p14:nvPr/>
              </p14:nvContentPartPr>
              <p14:xfrm>
                <a:off x="4118115" y="1217252"/>
                <a:ext cx="1434600" cy="3139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D63FE66B-D924-491A-82A6-E76E0AC3F39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100475" y="1199612"/>
                  <a:ext cx="147024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78971C64-3471-447F-AFE9-C3D7BBEAFBB0}"/>
                    </a:ext>
                  </a:extLst>
                </p14:cNvPr>
                <p14:cNvContentPartPr/>
                <p14:nvPr/>
              </p14:nvContentPartPr>
              <p14:xfrm>
                <a:off x="5744595" y="1419212"/>
                <a:ext cx="158760" cy="154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78971C64-3471-447F-AFE9-C3D7BBEAFBB0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726595" y="1401572"/>
                  <a:ext cx="1944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B8C16CDE-9501-4A4E-AF19-2A0F27788E47}"/>
                    </a:ext>
                  </a:extLst>
                </p14:cNvPr>
                <p14:cNvContentPartPr/>
                <p14:nvPr/>
              </p14:nvContentPartPr>
              <p14:xfrm>
                <a:off x="6020355" y="1046612"/>
                <a:ext cx="1707840" cy="3949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B8C16CDE-9501-4A4E-AF19-2A0F27788E47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6002715" y="1028972"/>
                  <a:ext cx="174348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F18BB5B-2F66-49E4-AB1D-AB9A6BD8E98B}"/>
                    </a:ext>
                  </a:extLst>
                </p14:cNvPr>
                <p14:cNvContentPartPr/>
                <p14:nvPr/>
              </p14:nvContentPartPr>
              <p14:xfrm>
                <a:off x="8024115" y="944012"/>
                <a:ext cx="743400" cy="3564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F18BB5B-2F66-49E4-AB1D-AB9A6BD8E98B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006115" y="926012"/>
                  <a:ext cx="77904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5815A8F6-A1E8-4BDF-8A87-61BBE417E45F}"/>
                    </a:ext>
                  </a:extLst>
                </p14:cNvPr>
                <p14:cNvContentPartPr/>
                <p14:nvPr/>
              </p14:nvContentPartPr>
              <p14:xfrm>
                <a:off x="8671395" y="946172"/>
                <a:ext cx="354240" cy="2840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5815A8F6-A1E8-4BDF-8A87-61BBE417E45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653395" y="928532"/>
                  <a:ext cx="38988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AAA44139-D9AA-4A7C-BE18-E20132184BA1}"/>
                    </a:ext>
                  </a:extLst>
                </p14:cNvPr>
                <p14:cNvContentPartPr/>
                <p14:nvPr/>
              </p14:nvContentPartPr>
              <p14:xfrm>
                <a:off x="8969475" y="1072532"/>
                <a:ext cx="590040" cy="1436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AAA44139-D9AA-4A7C-BE18-E20132184BA1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951475" y="1054892"/>
                  <a:ext cx="6256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65F939CF-2E60-4B50-A1CD-B21309053F32}"/>
                    </a:ext>
                  </a:extLst>
                </p14:cNvPr>
                <p14:cNvContentPartPr/>
                <p14:nvPr/>
              </p14:nvContentPartPr>
              <p14:xfrm>
                <a:off x="9430635" y="1006292"/>
                <a:ext cx="285120" cy="1954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65F939CF-2E60-4B50-A1CD-B21309053F32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412995" y="988292"/>
                  <a:ext cx="3207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F929AC8-0698-4B47-8DC3-0BBAC4E29A43}"/>
                    </a:ext>
                  </a:extLst>
                </p14:cNvPr>
                <p14:cNvContentPartPr/>
                <p14:nvPr/>
              </p14:nvContentPartPr>
              <p14:xfrm>
                <a:off x="9690195" y="1107452"/>
                <a:ext cx="176760" cy="2584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929AC8-0698-4B47-8DC3-0BBAC4E29A4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672555" y="1089452"/>
                  <a:ext cx="21240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6BCFB8E2-138B-4FA4-B37C-40273DE7DFCF}"/>
                    </a:ext>
                  </a:extLst>
                </p14:cNvPr>
                <p14:cNvContentPartPr/>
                <p14:nvPr/>
              </p14:nvContentPartPr>
              <p14:xfrm>
                <a:off x="366555" y="2015372"/>
                <a:ext cx="74160" cy="22284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6BCFB8E2-138B-4FA4-B37C-40273DE7DFC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48555" y="1997372"/>
                  <a:ext cx="1098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E7A8855-28F4-4E05-ADB7-232AD267C20F}"/>
                    </a:ext>
                  </a:extLst>
                </p14:cNvPr>
                <p14:cNvContentPartPr/>
                <p14:nvPr/>
              </p14:nvContentPartPr>
              <p14:xfrm>
                <a:off x="203835" y="1949852"/>
                <a:ext cx="622080" cy="1720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E7A8855-28F4-4E05-ADB7-232AD267C20F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86195" y="1931852"/>
                  <a:ext cx="6577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2203E524-DC27-48CC-AD41-42CA50ADB359}"/>
                    </a:ext>
                  </a:extLst>
                </p14:cNvPr>
                <p14:cNvContentPartPr/>
                <p14:nvPr/>
              </p14:nvContentPartPr>
              <p14:xfrm>
                <a:off x="1151715" y="1974692"/>
                <a:ext cx="192240" cy="1047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2203E524-DC27-48CC-AD41-42CA50ADB359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134075" y="1956692"/>
                  <a:ext cx="2278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9BF17B0-CC9A-42B4-9AE3-E41F6A42C137}"/>
                    </a:ext>
                  </a:extLst>
                </p14:cNvPr>
                <p14:cNvContentPartPr/>
                <p14:nvPr/>
              </p14:nvContentPartPr>
              <p14:xfrm>
                <a:off x="1317675" y="1896572"/>
                <a:ext cx="708120" cy="1965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9BF17B0-CC9A-42B4-9AE3-E41F6A42C137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299675" y="1878572"/>
                  <a:ext cx="7437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3BD7C67-A064-4587-B4D4-DDCCE495E34F}"/>
                    </a:ext>
                  </a:extLst>
                </p14:cNvPr>
                <p14:cNvContentPartPr/>
                <p14:nvPr/>
              </p14:nvContentPartPr>
              <p14:xfrm>
                <a:off x="2300835" y="1811612"/>
                <a:ext cx="301320" cy="2872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3BD7C67-A064-4587-B4D4-DDCCE495E34F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282835" y="1793612"/>
                  <a:ext cx="33696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DBDE73CD-74A0-4F51-986E-A38598DAF4D4}"/>
                    </a:ext>
                  </a:extLst>
                </p14:cNvPr>
                <p14:cNvContentPartPr/>
                <p14:nvPr/>
              </p14:nvContentPartPr>
              <p14:xfrm>
                <a:off x="2813115" y="1842212"/>
                <a:ext cx="348840" cy="1951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DBDE73CD-74A0-4F51-986E-A38598DAF4D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795475" y="1824212"/>
                  <a:ext cx="38448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E2B4842E-EC36-45C9-A9D4-BA787C0F6664}"/>
                    </a:ext>
                  </a:extLst>
                </p14:cNvPr>
                <p14:cNvContentPartPr/>
                <p14:nvPr/>
              </p14:nvContentPartPr>
              <p14:xfrm>
                <a:off x="3026595" y="1994132"/>
                <a:ext cx="111960" cy="1357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E2B4842E-EC36-45C9-A9D4-BA787C0F6664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3008595" y="1976492"/>
                  <a:ext cx="1476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663C9A64-8D3D-4CAD-A533-9BE73A76D7A2}"/>
                    </a:ext>
                  </a:extLst>
                </p14:cNvPr>
                <p14:cNvContentPartPr/>
                <p14:nvPr/>
              </p14:nvContentPartPr>
              <p14:xfrm>
                <a:off x="3022275" y="2040212"/>
                <a:ext cx="295560" cy="640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663C9A64-8D3D-4CAD-A533-9BE73A76D7A2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004275" y="2022572"/>
                  <a:ext cx="3312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B5AF8B8E-C48C-411B-B69F-16D634A54D59}"/>
                    </a:ext>
                  </a:extLst>
                </p14:cNvPr>
                <p14:cNvContentPartPr/>
                <p14:nvPr/>
              </p14:nvContentPartPr>
              <p14:xfrm>
                <a:off x="3352755" y="1890812"/>
                <a:ext cx="125640" cy="2242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B5AF8B8E-C48C-411B-B69F-16D634A54D59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335115" y="1873172"/>
                  <a:ext cx="1612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F52C3C40-47C6-42BD-BA22-85C160A193E2}"/>
                    </a:ext>
                  </a:extLst>
                </p14:cNvPr>
                <p14:cNvContentPartPr/>
                <p14:nvPr/>
              </p14:nvContentPartPr>
              <p14:xfrm>
                <a:off x="3411435" y="1994852"/>
                <a:ext cx="154080" cy="7236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F52C3C40-47C6-42BD-BA22-85C160A193E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393795" y="1977212"/>
                  <a:ext cx="1897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EBEFDB4D-67D1-4355-AFBD-5B40B5880C4A}"/>
                    </a:ext>
                  </a:extLst>
                </p14:cNvPr>
                <p14:cNvContentPartPr/>
                <p14:nvPr/>
              </p14:nvContentPartPr>
              <p14:xfrm>
                <a:off x="3898155" y="1702172"/>
                <a:ext cx="1579320" cy="3916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EBEFDB4D-67D1-4355-AFBD-5B40B5880C4A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880515" y="1684532"/>
                  <a:ext cx="161496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A9B35FE0-FDA0-4795-8AE5-07CBC73E0F3B}"/>
                    </a:ext>
                  </a:extLst>
                </p14:cNvPr>
                <p14:cNvContentPartPr/>
                <p14:nvPr/>
              </p14:nvContentPartPr>
              <p14:xfrm>
                <a:off x="5745315" y="1739612"/>
                <a:ext cx="177120" cy="1130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A9B35FE0-FDA0-4795-8AE5-07CBC73E0F3B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727315" y="1721972"/>
                  <a:ext cx="2127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5167B610-BA6F-47C0-974E-C9A65B6B8BD1}"/>
                    </a:ext>
                  </a:extLst>
                </p14:cNvPr>
                <p14:cNvContentPartPr/>
                <p14:nvPr/>
              </p14:nvContentPartPr>
              <p14:xfrm>
                <a:off x="5935395" y="1769492"/>
                <a:ext cx="237240" cy="885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5167B610-BA6F-47C0-974E-C9A65B6B8BD1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5917395" y="1751852"/>
                  <a:ext cx="2728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157FA8EA-8296-444D-9C7F-D3FFAA3661DE}"/>
                    </a:ext>
                  </a:extLst>
                </p14:cNvPr>
                <p14:cNvContentPartPr/>
                <p14:nvPr/>
              </p14:nvContentPartPr>
              <p14:xfrm>
                <a:off x="6464955" y="1596692"/>
                <a:ext cx="186840" cy="2606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157FA8EA-8296-444D-9C7F-D3FFAA3661D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6446955" y="1579052"/>
                  <a:ext cx="22248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DF44FE14-33CF-4A85-8FA5-0E3F344BD059}"/>
                    </a:ext>
                  </a:extLst>
                </p14:cNvPr>
                <p14:cNvContentPartPr/>
                <p14:nvPr/>
              </p14:nvContentPartPr>
              <p14:xfrm>
                <a:off x="6407715" y="1643132"/>
                <a:ext cx="703080" cy="1735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DF44FE14-33CF-4A85-8FA5-0E3F344BD059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6390075" y="1625492"/>
                  <a:ext cx="7387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6689E08B-C308-4D30-B352-E75DDD5491C9}"/>
                    </a:ext>
                  </a:extLst>
                </p14:cNvPr>
                <p14:cNvContentPartPr/>
                <p14:nvPr/>
              </p14:nvContentPartPr>
              <p14:xfrm>
                <a:off x="244155" y="2338292"/>
                <a:ext cx="258480" cy="3135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6689E08B-C308-4D30-B352-E75DDD5491C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26155" y="2320292"/>
                  <a:ext cx="29412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B84ECEF3-FBF0-4679-A0DE-61F3A0CB02A6}"/>
                    </a:ext>
                  </a:extLst>
                </p14:cNvPr>
                <p14:cNvContentPartPr/>
                <p14:nvPr/>
              </p14:nvContentPartPr>
              <p14:xfrm>
                <a:off x="836355" y="2319212"/>
                <a:ext cx="1173600" cy="3340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B84ECEF3-FBF0-4679-A0DE-61F3A0CB02A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18355" y="2301212"/>
                  <a:ext cx="120924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7618705-DA7F-46E1-BCE8-75CFE66A04A3}"/>
                    </a:ext>
                  </a:extLst>
                </p14:cNvPr>
                <p14:cNvContentPartPr/>
                <p14:nvPr/>
              </p14:nvContentPartPr>
              <p14:xfrm>
                <a:off x="2518275" y="2337572"/>
                <a:ext cx="175680" cy="3006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7618705-DA7F-46E1-BCE8-75CFE66A04A3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2500275" y="2319572"/>
                  <a:ext cx="21132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2B685C9D-7E78-49DC-8FBF-A0AF7175F554}"/>
                    </a:ext>
                  </a:extLst>
                </p14:cNvPr>
                <p14:cNvContentPartPr/>
                <p14:nvPr/>
              </p14:nvContentPartPr>
              <p14:xfrm>
                <a:off x="2753715" y="2281052"/>
                <a:ext cx="812520" cy="2527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2B685C9D-7E78-49DC-8FBF-A0AF7175F554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736075" y="2263412"/>
                  <a:ext cx="84816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2DCD213C-EDCF-4D01-9043-9DFA2A96E092}"/>
                    </a:ext>
                  </a:extLst>
                </p14:cNvPr>
                <p14:cNvContentPartPr/>
                <p14:nvPr/>
              </p14:nvContentPartPr>
              <p14:xfrm>
                <a:off x="3316395" y="2391572"/>
                <a:ext cx="488880" cy="727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DCD213C-EDCF-4D01-9043-9DFA2A96E092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3298395" y="2373572"/>
                  <a:ext cx="52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83D11D84-CA1C-4A14-9441-5ABB0A98FFF6}"/>
                    </a:ext>
                  </a:extLst>
                </p14:cNvPr>
                <p14:cNvContentPartPr/>
                <p14:nvPr/>
              </p14:nvContentPartPr>
              <p14:xfrm>
                <a:off x="3685395" y="2339732"/>
                <a:ext cx="100080" cy="194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83D11D84-CA1C-4A14-9441-5ABB0A98FFF6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3667755" y="2321732"/>
                  <a:ext cx="1357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202B2F2A-D3DA-406E-8AC4-F2743A933283}"/>
                    </a:ext>
                  </a:extLst>
                </p14:cNvPr>
                <p14:cNvContentPartPr/>
                <p14:nvPr/>
              </p14:nvContentPartPr>
              <p14:xfrm>
                <a:off x="3863235" y="2155412"/>
                <a:ext cx="598680" cy="2599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202B2F2A-D3DA-406E-8AC4-F2743A93328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3845595" y="2137772"/>
                  <a:ext cx="6343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B5C5DB68-F6F2-4734-AFAC-40C49B4D0697}"/>
                    </a:ext>
                  </a:extLst>
                </p14:cNvPr>
                <p14:cNvContentPartPr/>
                <p14:nvPr/>
              </p14:nvContentPartPr>
              <p14:xfrm>
                <a:off x="347835" y="2961452"/>
                <a:ext cx="48600" cy="2808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B5C5DB68-F6F2-4734-AFAC-40C49B4D0697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30195" y="2943452"/>
                  <a:ext cx="8424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A9B48DA8-E435-495F-B921-BA0932A1E7DA}"/>
                    </a:ext>
                  </a:extLst>
                </p14:cNvPr>
                <p14:cNvContentPartPr/>
                <p14:nvPr/>
              </p14:nvContentPartPr>
              <p14:xfrm>
                <a:off x="298515" y="2934812"/>
                <a:ext cx="212760" cy="1184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A9B48DA8-E435-495F-B921-BA0932A1E7DA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80515" y="2917172"/>
                  <a:ext cx="2484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199988E5-CB88-4E2B-87C1-9438D0D9C98F}"/>
                    </a:ext>
                  </a:extLst>
                </p14:cNvPr>
                <p14:cNvContentPartPr/>
                <p14:nvPr/>
              </p14:nvContentPartPr>
              <p14:xfrm>
                <a:off x="497955" y="2785052"/>
                <a:ext cx="714960" cy="3301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199988E5-CB88-4E2B-87C1-9438D0D9C98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79955" y="2767052"/>
                  <a:ext cx="75060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2E8CD54-CEB6-46AB-85D4-AF7F46729CE2}"/>
                    </a:ext>
                  </a:extLst>
                </p14:cNvPr>
                <p14:cNvContentPartPr/>
                <p14:nvPr/>
              </p14:nvContentPartPr>
              <p14:xfrm>
                <a:off x="1037235" y="2926892"/>
                <a:ext cx="338040" cy="1137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2E8CD54-CEB6-46AB-85D4-AF7F46729CE2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019235" y="2909252"/>
                  <a:ext cx="3736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5AD64DDF-15A5-4158-9151-D26C369EAB2A}"/>
                    </a:ext>
                  </a:extLst>
                </p14:cNvPr>
                <p14:cNvContentPartPr/>
                <p14:nvPr/>
              </p14:nvContentPartPr>
              <p14:xfrm>
                <a:off x="1295715" y="2896652"/>
                <a:ext cx="36720" cy="5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5AD64DDF-15A5-4158-9151-D26C369EAB2A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277715" y="2878652"/>
                  <a:ext cx="723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0509341-B544-4B5D-8282-5F3EC0E5C00D}"/>
                    </a:ext>
                  </a:extLst>
                </p14:cNvPr>
                <p14:cNvContentPartPr/>
                <p14:nvPr/>
              </p14:nvContentPartPr>
              <p14:xfrm>
                <a:off x="1491915" y="2713052"/>
                <a:ext cx="561600" cy="3686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0509341-B544-4B5D-8282-5F3EC0E5C00D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473915" y="2695412"/>
                  <a:ext cx="59724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F32151AF-2965-4965-998C-8987CF3225CB}"/>
                    </a:ext>
                  </a:extLst>
                </p14:cNvPr>
                <p14:cNvContentPartPr/>
                <p14:nvPr/>
              </p14:nvContentPartPr>
              <p14:xfrm>
                <a:off x="2232795" y="3061532"/>
                <a:ext cx="55080" cy="1058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F32151AF-2965-4965-998C-8987CF3225CB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215155" y="3043892"/>
                  <a:ext cx="907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6962C1C5-FE11-4B6D-8001-635CDBF6C539}"/>
                    </a:ext>
                  </a:extLst>
                </p14:cNvPr>
                <p14:cNvContentPartPr/>
                <p14:nvPr/>
              </p14:nvContentPartPr>
              <p14:xfrm>
                <a:off x="2471835" y="2849132"/>
                <a:ext cx="145440" cy="1368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6962C1C5-FE11-4B6D-8001-635CDBF6C539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454195" y="2831492"/>
                  <a:ext cx="181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CBEAF84-480A-4DC2-8E37-4B9298624B88}"/>
                    </a:ext>
                  </a:extLst>
                </p14:cNvPr>
                <p14:cNvContentPartPr/>
                <p14:nvPr/>
              </p14:nvContentPartPr>
              <p14:xfrm>
                <a:off x="2584875" y="2723132"/>
                <a:ext cx="654120" cy="2710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CBEAF84-480A-4DC2-8E37-4B9298624B8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566875" y="2705132"/>
                  <a:ext cx="68976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783BEAA1-52C2-487B-BF89-3C618E58F4F1}"/>
                    </a:ext>
                  </a:extLst>
                </p14:cNvPr>
                <p14:cNvContentPartPr/>
                <p14:nvPr/>
              </p14:nvContentPartPr>
              <p14:xfrm>
                <a:off x="3627435" y="2810252"/>
                <a:ext cx="29520" cy="23040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783BEAA1-52C2-487B-BF89-3C618E58F4F1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609435" y="2792612"/>
                  <a:ext cx="6516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DEF93D0-871B-4764-B8ED-AE045C4B2A24}"/>
                    </a:ext>
                  </a:extLst>
                </p14:cNvPr>
                <p14:cNvContentPartPr/>
                <p14:nvPr/>
              </p14:nvContentPartPr>
              <p14:xfrm>
                <a:off x="3592155" y="2634212"/>
                <a:ext cx="599040" cy="2739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DEF93D0-871B-4764-B8ED-AE045C4B2A24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574515" y="2616212"/>
                  <a:ext cx="63468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9272B36-380F-401F-BFC5-CD6647C2A6D4}"/>
                    </a:ext>
                  </a:extLst>
                </p14:cNvPr>
                <p14:cNvContentPartPr/>
                <p14:nvPr/>
              </p14:nvContentPartPr>
              <p14:xfrm>
                <a:off x="4264275" y="2599652"/>
                <a:ext cx="79560" cy="3103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9272B36-380F-401F-BFC5-CD6647C2A6D4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4246275" y="2582012"/>
                  <a:ext cx="11520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B4CF0C7-904A-4255-A50E-9C7B2AA9472A}"/>
                    </a:ext>
                  </a:extLst>
                </p14:cNvPr>
                <p14:cNvContentPartPr/>
                <p14:nvPr/>
              </p14:nvContentPartPr>
              <p14:xfrm>
                <a:off x="4300995" y="2603612"/>
                <a:ext cx="222120" cy="3193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B4CF0C7-904A-4255-A50E-9C7B2AA9472A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4283355" y="2585612"/>
                  <a:ext cx="25776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E20F5C6-50BC-4DFF-A854-D11D161679A1}"/>
                    </a:ext>
                  </a:extLst>
                </p14:cNvPr>
                <p14:cNvContentPartPr/>
                <p14:nvPr/>
              </p14:nvContentPartPr>
              <p14:xfrm>
                <a:off x="4485315" y="2571572"/>
                <a:ext cx="557280" cy="3200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E20F5C6-50BC-4DFF-A854-D11D161679A1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4467675" y="2553932"/>
                  <a:ext cx="59292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35B3A46-9806-434B-8078-0BB9D1DB0550}"/>
                    </a:ext>
                  </a:extLst>
                </p14:cNvPr>
                <p14:cNvContentPartPr/>
                <p14:nvPr/>
              </p14:nvContentPartPr>
              <p14:xfrm>
                <a:off x="5271915" y="2815292"/>
                <a:ext cx="97200" cy="525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35B3A46-9806-434B-8078-0BB9D1DB055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254275" y="2797652"/>
                  <a:ext cx="1328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7888C09C-9640-45ED-AFE2-0A487003E188}"/>
                    </a:ext>
                  </a:extLst>
                </p14:cNvPr>
                <p14:cNvContentPartPr/>
                <p14:nvPr/>
              </p14:nvContentPartPr>
              <p14:xfrm>
                <a:off x="5258235" y="2688212"/>
                <a:ext cx="511200" cy="1944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7888C09C-9640-45ED-AFE2-0A487003E188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5240595" y="2670212"/>
                  <a:ext cx="5468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3EDD15C-2755-4877-B5DD-1C063B5D9FBD}"/>
                    </a:ext>
                  </a:extLst>
                </p14:cNvPr>
                <p14:cNvContentPartPr/>
                <p14:nvPr/>
              </p14:nvContentPartPr>
              <p14:xfrm>
                <a:off x="1057395" y="3261332"/>
                <a:ext cx="935280" cy="2260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3EDD15C-2755-4877-B5DD-1C063B5D9FBD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39395" y="3243692"/>
                  <a:ext cx="97092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97037E6E-6231-48DD-8CDA-A9556F2749E2}"/>
                    </a:ext>
                  </a:extLst>
                </p14:cNvPr>
                <p14:cNvContentPartPr/>
                <p14:nvPr/>
              </p14:nvContentPartPr>
              <p14:xfrm>
                <a:off x="2118675" y="3239732"/>
                <a:ext cx="98640" cy="2736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97037E6E-6231-48DD-8CDA-A9556F2749E2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100675" y="3222092"/>
                  <a:ext cx="1342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12CF7C23-218B-4CD8-8A9B-3D27632370DF}"/>
                    </a:ext>
                  </a:extLst>
                </p14:cNvPr>
                <p14:cNvContentPartPr/>
                <p14:nvPr/>
              </p14:nvContentPartPr>
              <p14:xfrm>
                <a:off x="2311275" y="3234692"/>
                <a:ext cx="135000" cy="221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12CF7C23-218B-4CD8-8A9B-3D27632370D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293635" y="3217052"/>
                  <a:ext cx="17064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7F72B30-4565-48FD-8BC3-020FC5869DFE}"/>
                    </a:ext>
                  </a:extLst>
                </p14:cNvPr>
                <p14:cNvContentPartPr/>
                <p14:nvPr/>
              </p14:nvContentPartPr>
              <p14:xfrm>
                <a:off x="2279595" y="3314252"/>
                <a:ext cx="128520" cy="518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7F72B30-4565-48FD-8BC3-020FC5869DF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261955" y="3296612"/>
                  <a:ext cx="1641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91B57DA3-ADC0-4C0D-B403-3416124AD9B2}"/>
                    </a:ext>
                  </a:extLst>
                </p14:cNvPr>
                <p14:cNvContentPartPr/>
                <p14:nvPr/>
              </p14:nvContentPartPr>
              <p14:xfrm>
                <a:off x="2516115" y="3193652"/>
                <a:ext cx="94680" cy="2631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91B57DA3-ADC0-4C0D-B403-3416124AD9B2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498115" y="3175652"/>
                  <a:ext cx="13032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AAF38A42-8A95-48D7-B3BA-6914D9B1036B}"/>
                    </a:ext>
                  </a:extLst>
                </p14:cNvPr>
                <p14:cNvContentPartPr/>
                <p14:nvPr/>
              </p14:nvContentPartPr>
              <p14:xfrm>
                <a:off x="2777475" y="3333692"/>
                <a:ext cx="90720" cy="61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AAF38A42-8A95-48D7-B3BA-6914D9B1036B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759475" y="3315692"/>
                  <a:ext cx="126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566B677A-C519-48FB-8EC3-AFA057426279}"/>
                    </a:ext>
                  </a:extLst>
                </p14:cNvPr>
                <p14:cNvContentPartPr/>
                <p14:nvPr/>
              </p14:nvContentPartPr>
              <p14:xfrm>
                <a:off x="3058275" y="3218132"/>
                <a:ext cx="403920" cy="2462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566B677A-C519-48FB-8EC3-AFA057426279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040275" y="3200132"/>
                  <a:ext cx="43956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82EBC24-00BB-4C15-825E-580E6413055D}"/>
                    </a:ext>
                  </a:extLst>
                </p14:cNvPr>
                <p14:cNvContentPartPr/>
                <p14:nvPr/>
              </p14:nvContentPartPr>
              <p14:xfrm>
                <a:off x="3434835" y="3190412"/>
                <a:ext cx="305640" cy="1832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82EBC24-00BB-4C15-825E-580E6413055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3416835" y="3172412"/>
                  <a:ext cx="34128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ABAEE48F-FE46-4507-9C5B-EF3BE17B134A}"/>
                    </a:ext>
                  </a:extLst>
                </p14:cNvPr>
                <p14:cNvContentPartPr/>
                <p14:nvPr/>
              </p14:nvContentPartPr>
              <p14:xfrm>
                <a:off x="3939555" y="3211292"/>
                <a:ext cx="51120" cy="2440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ABAEE48F-FE46-4507-9C5B-EF3BE17B134A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3921555" y="3193292"/>
                  <a:ext cx="8676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4B6C633B-44AC-4442-94CA-5579A1DE0A3C}"/>
                    </a:ext>
                  </a:extLst>
                </p14:cNvPr>
                <p14:cNvContentPartPr/>
                <p14:nvPr/>
              </p14:nvContentPartPr>
              <p14:xfrm>
                <a:off x="3966195" y="3029492"/>
                <a:ext cx="772200" cy="2894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4B6C633B-44AC-4442-94CA-5579A1DE0A3C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3948555" y="3011852"/>
                  <a:ext cx="80784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18AAE5E8-058E-4C3A-9B2F-33B4BD021BE8}"/>
                    </a:ext>
                  </a:extLst>
                </p14:cNvPr>
                <p14:cNvContentPartPr/>
                <p14:nvPr/>
              </p14:nvContentPartPr>
              <p14:xfrm>
                <a:off x="4987875" y="2989892"/>
                <a:ext cx="1000080" cy="4435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18AAE5E8-058E-4C3A-9B2F-33B4BD021BE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969875" y="2971892"/>
                  <a:ext cx="1035720" cy="47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454C38B-DCF1-47BC-92DD-F1AB25208491}"/>
                    </a:ext>
                  </a:extLst>
                </p14:cNvPr>
                <p14:cNvContentPartPr/>
                <p14:nvPr/>
              </p14:nvContentPartPr>
              <p14:xfrm>
                <a:off x="292035" y="3277172"/>
                <a:ext cx="167760" cy="321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454C38B-DCF1-47BC-92DD-F1AB2520849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74395" y="3259532"/>
                  <a:ext cx="20340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B41C2444-4EB6-444A-9C27-0208B8A4EF9A}"/>
                    </a:ext>
                  </a:extLst>
                </p14:cNvPr>
                <p14:cNvContentPartPr/>
                <p14:nvPr/>
              </p14:nvContentPartPr>
              <p14:xfrm>
                <a:off x="257115" y="3254492"/>
                <a:ext cx="596160" cy="2548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B41C2444-4EB6-444A-9C27-0208B8A4EF9A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39475" y="3236492"/>
                  <a:ext cx="63180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AE4710D-8250-476B-A84C-B62ACBDD75C2}"/>
                    </a:ext>
                  </a:extLst>
                </p14:cNvPr>
                <p14:cNvContentPartPr/>
                <p14:nvPr/>
              </p14:nvContentPartPr>
              <p14:xfrm>
                <a:off x="400755" y="3633572"/>
                <a:ext cx="235440" cy="2876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AE4710D-8250-476B-A84C-B62ACBDD75C2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82755" y="3615932"/>
                  <a:ext cx="27108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059D92F-AEFB-4491-B9A8-A7D86E394F6B}"/>
                    </a:ext>
                  </a:extLst>
                </p14:cNvPr>
                <p14:cNvContentPartPr/>
                <p14:nvPr/>
              </p14:nvContentPartPr>
              <p14:xfrm>
                <a:off x="544035" y="3661292"/>
                <a:ext cx="663480" cy="18756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059D92F-AEFB-4491-B9A8-A7D86E394F6B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26035" y="3643652"/>
                  <a:ext cx="699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126AEDE9-E23A-4F2C-9341-B8FC3001CC35}"/>
                    </a:ext>
                  </a:extLst>
                </p14:cNvPr>
                <p14:cNvContentPartPr/>
                <p14:nvPr/>
              </p14:nvContentPartPr>
              <p14:xfrm>
                <a:off x="1471395" y="3718172"/>
                <a:ext cx="257040" cy="208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126AEDE9-E23A-4F2C-9341-B8FC3001CC35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453395" y="3700532"/>
                  <a:ext cx="2926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129EFC9F-87C9-4D63-9E78-B27E41ED9D7E}"/>
                    </a:ext>
                  </a:extLst>
                </p14:cNvPr>
                <p14:cNvContentPartPr/>
                <p14:nvPr/>
              </p14:nvContentPartPr>
              <p14:xfrm>
                <a:off x="1539795" y="3768572"/>
                <a:ext cx="170640" cy="201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129EFC9F-87C9-4D63-9E78-B27E41ED9D7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522155" y="3750572"/>
                  <a:ext cx="2062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DB13CE1B-7EDC-4C0D-A640-C063F22291EC}"/>
                    </a:ext>
                  </a:extLst>
                </p14:cNvPr>
                <p14:cNvContentPartPr/>
                <p14:nvPr/>
              </p14:nvContentPartPr>
              <p14:xfrm>
                <a:off x="2117955" y="3654812"/>
                <a:ext cx="39960" cy="1573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B13CE1B-7EDC-4C0D-A640-C063F22291E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100315" y="3637172"/>
                  <a:ext cx="756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3A1E1273-B2F4-4093-A63E-DD892DA67244}"/>
                    </a:ext>
                  </a:extLst>
                </p14:cNvPr>
                <p14:cNvContentPartPr/>
                <p14:nvPr/>
              </p14:nvContentPartPr>
              <p14:xfrm>
                <a:off x="2113275" y="3558332"/>
                <a:ext cx="229320" cy="1972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3A1E1273-B2F4-4093-A63E-DD892DA67244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095635" y="3540332"/>
                  <a:ext cx="26496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EEF7C30-4A46-4302-AEDD-A60691D5CCF0}"/>
                    </a:ext>
                  </a:extLst>
                </p14:cNvPr>
                <p14:cNvContentPartPr/>
                <p14:nvPr/>
              </p14:nvContentPartPr>
              <p14:xfrm>
                <a:off x="2341155" y="3590372"/>
                <a:ext cx="190080" cy="1587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EEF7C30-4A46-4302-AEDD-A60691D5CCF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323155" y="3572372"/>
                  <a:ext cx="2257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07974C61-2218-4794-93BB-61B40C358CC1}"/>
                    </a:ext>
                  </a:extLst>
                </p14:cNvPr>
                <p14:cNvContentPartPr/>
                <p14:nvPr/>
              </p14:nvContentPartPr>
              <p14:xfrm>
                <a:off x="2565075" y="3571652"/>
                <a:ext cx="289080" cy="32976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07974C61-2218-4794-93BB-61B40C358CC1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547435" y="3553652"/>
                  <a:ext cx="32472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983FA604-9E31-431C-A88E-2EF7C3C0A444}"/>
                    </a:ext>
                  </a:extLst>
                </p14:cNvPr>
                <p14:cNvContentPartPr/>
                <p14:nvPr/>
              </p14:nvContentPartPr>
              <p14:xfrm>
                <a:off x="2850915" y="3571652"/>
                <a:ext cx="348840" cy="274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83FA604-9E31-431C-A88E-2EF7C3C0A444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833275" y="3554012"/>
                  <a:ext cx="3844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71888AA2-E52E-4AB0-BA75-2E48B701541B}"/>
                    </a:ext>
                  </a:extLst>
                </p14:cNvPr>
                <p14:cNvContentPartPr/>
                <p14:nvPr/>
              </p14:nvContentPartPr>
              <p14:xfrm>
                <a:off x="3525195" y="3500012"/>
                <a:ext cx="92880" cy="2887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71888AA2-E52E-4AB0-BA75-2E48B701541B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507195" y="3482012"/>
                  <a:ext cx="1285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3846D5EB-C73B-46A8-9171-6518A299BBAF}"/>
                    </a:ext>
                  </a:extLst>
                </p14:cNvPr>
                <p14:cNvContentPartPr/>
                <p14:nvPr/>
              </p14:nvContentPartPr>
              <p14:xfrm>
                <a:off x="3503955" y="3587492"/>
                <a:ext cx="231840" cy="7344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3846D5EB-C73B-46A8-9171-6518A299BBA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486315" y="3569852"/>
                  <a:ext cx="2674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F39F8671-C8DD-4096-A84A-26C69BDF3A71}"/>
                    </a:ext>
                  </a:extLst>
                </p14:cNvPr>
                <p14:cNvContentPartPr/>
                <p14:nvPr/>
              </p14:nvContentPartPr>
              <p14:xfrm>
                <a:off x="3735075" y="3563012"/>
                <a:ext cx="670680" cy="3420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F39F8671-C8DD-4096-A84A-26C69BDF3A71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717075" y="3545372"/>
                  <a:ext cx="70632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6A935CB8-DB35-486B-8B9D-746D8C64B68D}"/>
                    </a:ext>
                  </a:extLst>
                </p14:cNvPr>
                <p14:cNvContentPartPr/>
                <p14:nvPr/>
              </p14:nvContentPartPr>
              <p14:xfrm>
                <a:off x="4363275" y="3496052"/>
                <a:ext cx="27360" cy="61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6A935CB8-DB35-486B-8B9D-746D8C64B68D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345275" y="3478052"/>
                  <a:ext cx="630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3C2E1CD8-45A7-44E7-8443-62B94B5C7981}"/>
                    </a:ext>
                  </a:extLst>
                </p14:cNvPr>
                <p14:cNvContentPartPr/>
                <p14:nvPr/>
              </p14:nvContentPartPr>
              <p14:xfrm>
                <a:off x="4428075" y="3550052"/>
                <a:ext cx="16812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3C2E1CD8-45A7-44E7-8443-62B94B5C7981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410075" y="3532052"/>
                  <a:ext cx="2037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1A0F6C4-E6EA-4963-9577-0F8FB1DBDA22}"/>
                    </a:ext>
                  </a:extLst>
                </p14:cNvPr>
                <p14:cNvContentPartPr/>
                <p14:nvPr/>
              </p14:nvContentPartPr>
              <p14:xfrm>
                <a:off x="4672875" y="3394532"/>
                <a:ext cx="269640" cy="3657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1A0F6C4-E6EA-4963-9577-0F8FB1DBDA2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654875" y="3376892"/>
                  <a:ext cx="30528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AB2F971-478C-4CD8-99FB-4B48DBF4BEA4}"/>
                    </a:ext>
                  </a:extLst>
                </p14:cNvPr>
                <p14:cNvContentPartPr/>
                <p14:nvPr/>
              </p14:nvContentPartPr>
              <p14:xfrm>
                <a:off x="4855755" y="3516932"/>
                <a:ext cx="746640" cy="1533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4AB2F971-478C-4CD8-99FB-4B48DBF4BEA4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837755" y="3499292"/>
                  <a:ext cx="7822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F9D34B6E-C84C-4EC7-9D51-F2EEBEE1F085}"/>
                    </a:ext>
                  </a:extLst>
                </p14:cNvPr>
                <p14:cNvContentPartPr/>
                <p14:nvPr/>
              </p14:nvContentPartPr>
              <p14:xfrm>
                <a:off x="5567835" y="3470852"/>
                <a:ext cx="25560" cy="259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F9D34B6E-C84C-4EC7-9D51-F2EEBEE1F085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5549835" y="3452852"/>
                  <a:ext cx="612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3A00118-62EA-4FF4-B274-53450CA505D2}"/>
                    </a:ext>
                  </a:extLst>
                </p14:cNvPr>
                <p14:cNvContentPartPr/>
                <p14:nvPr/>
              </p14:nvContentPartPr>
              <p14:xfrm>
                <a:off x="5653515" y="3491372"/>
                <a:ext cx="332280" cy="201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3A00118-62EA-4FF4-B274-53450CA505D2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635515" y="3473732"/>
                  <a:ext cx="3679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4DA82CD1-2D49-4252-9C70-6B6428208F95}"/>
                    </a:ext>
                  </a:extLst>
                </p14:cNvPr>
                <p14:cNvContentPartPr/>
                <p14:nvPr/>
              </p14:nvContentPartPr>
              <p14:xfrm>
                <a:off x="177195" y="3013652"/>
                <a:ext cx="42480" cy="824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4DA82CD1-2D49-4252-9C70-6B6428208F95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59555" y="2995652"/>
                  <a:ext cx="781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FF54D8B9-6B5C-48C1-A5C8-4C53CFA89EB8}"/>
                    </a:ext>
                  </a:extLst>
                </p14:cNvPr>
                <p14:cNvContentPartPr/>
                <p14:nvPr/>
              </p14:nvContentPartPr>
              <p14:xfrm>
                <a:off x="201315" y="4338452"/>
                <a:ext cx="84960" cy="1062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FF54D8B9-6B5C-48C1-A5C8-4C53CFA89EB8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83675" y="4320812"/>
                  <a:ext cx="1206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926AA7BB-7F7A-4A5F-B8AB-7BC7CAAC6B2A}"/>
                    </a:ext>
                  </a:extLst>
                </p14:cNvPr>
                <p14:cNvContentPartPr/>
                <p14:nvPr/>
              </p14:nvContentPartPr>
              <p14:xfrm>
                <a:off x="546195" y="4125692"/>
                <a:ext cx="196560" cy="2757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926AA7BB-7F7A-4A5F-B8AB-7BC7CAAC6B2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28555" y="4108052"/>
                  <a:ext cx="2322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F635D53-52FD-455B-B3E9-6A8A1F438E36}"/>
                    </a:ext>
                  </a:extLst>
                </p14:cNvPr>
                <p14:cNvContentPartPr/>
                <p14:nvPr/>
              </p14:nvContentPartPr>
              <p14:xfrm>
                <a:off x="829155" y="4221812"/>
                <a:ext cx="408240" cy="1335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CF635D53-52FD-455B-B3E9-6A8A1F438E36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811155" y="4204172"/>
                  <a:ext cx="4438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9E19F386-94BF-4769-A7EC-15C477288617}"/>
                    </a:ext>
                  </a:extLst>
                </p14:cNvPr>
                <p14:cNvContentPartPr/>
                <p14:nvPr/>
              </p14:nvContentPartPr>
              <p14:xfrm>
                <a:off x="1290315" y="4189052"/>
                <a:ext cx="449280" cy="1519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9E19F386-94BF-4769-A7EC-15C47728861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272675" y="4171412"/>
                  <a:ext cx="4849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6812371-6AE5-48FE-82FD-09A03EE372B3}"/>
                    </a:ext>
                  </a:extLst>
                </p14:cNvPr>
                <p14:cNvContentPartPr/>
                <p14:nvPr/>
              </p14:nvContentPartPr>
              <p14:xfrm>
                <a:off x="1713315" y="4015172"/>
                <a:ext cx="238680" cy="3571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6812371-6AE5-48FE-82FD-09A03EE372B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695675" y="3997532"/>
                  <a:ext cx="27432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11FFBBD-1590-4E6F-982A-66AFA0742153}"/>
                    </a:ext>
                  </a:extLst>
                </p14:cNvPr>
                <p14:cNvContentPartPr/>
                <p14:nvPr/>
              </p14:nvContentPartPr>
              <p14:xfrm>
                <a:off x="1841475" y="4093292"/>
                <a:ext cx="243360" cy="882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011FFBBD-1590-4E6F-982A-66AFA0742153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823475" y="4075292"/>
                  <a:ext cx="2790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AF9577E7-0036-41AA-9C76-7C3BECFB1A73}"/>
                    </a:ext>
                  </a:extLst>
                </p14:cNvPr>
                <p14:cNvContentPartPr/>
                <p14:nvPr/>
              </p14:nvContentPartPr>
              <p14:xfrm>
                <a:off x="2383995" y="4140812"/>
                <a:ext cx="204120" cy="1850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AF9577E7-0036-41AA-9C76-7C3BECFB1A73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366355" y="4123172"/>
                  <a:ext cx="2397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12562EA-AF45-48CF-9FE3-01EEF68B6B54}"/>
                    </a:ext>
                  </a:extLst>
                </p14:cNvPr>
                <p14:cNvContentPartPr/>
                <p14:nvPr/>
              </p14:nvContentPartPr>
              <p14:xfrm>
                <a:off x="2607555" y="4163852"/>
                <a:ext cx="239400" cy="142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12562EA-AF45-48CF-9FE3-01EEF68B6B5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589915" y="4146212"/>
                  <a:ext cx="2750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577068BA-9127-4F2D-9A9D-08BB15F147AD}"/>
                    </a:ext>
                  </a:extLst>
                </p14:cNvPr>
                <p14:cNvContentPartPr/>
                <p14:nvPr/>
              </p14:nvContentPartPr>
              <p14:xfrm>
                <a:off x="2954955" y="3953972"/>
                <a:ext cx="1362960" cy="4453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577068BA-9127-4F2D-9A9D-08BB15F147AD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937315" y="3935972"/>
                  <a:ext cx="1398600" cy="48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252FF33D-6CD5-43D7-B41A-27BB879515BD}"/>
                    </a:ext>
                  </a:extLst>
                </p14:cNvPr>
                <p14:cNvContentPartPr/>
                <p14:nvPr/>
              </p14:nvContentPartPr>
              <p14:xfrm>
                <a:off x="4485675" y="4136132"/>
                <a:ext cx="297000" cy="1375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252FF33D-6CD5-43D7-B41A-27BB879515B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468035" y="4118492"/>
                  <a:ext cx="3326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A5F58ACB-84D1-4C55-8424-419FEEECFD3C}"/>
                    </a:ext>
                  </a:extLst>
                </p14:cNvPr>
                <p14:cNvContentPartPr/>
                <p14:nvPr/>
              </p14:nvContentPartPr>
              <p14:xfrm>
                <a:off x="5024955" y="4056572"/>
                <a:ext cx="304200" cy="1620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A5F58ACB-84D1-4C55-8424-419FEEECFD3C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5007315" y="4038572"/>
                  <a:ext cx="3398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7A812762-DA7A-4511-9076-578048C11378}"/>
                    </a:ext>
                  </a:extLst>
                </p14:cNvPr>
                <p14:cNvContentPartPr/>
                <p14:nvPr/>
              </p14:nvContentPartPr>
              <p14:xfrm>
                <a:off x="5272995" y="4068092"/>
                <a:ext cx="377280" cy="10656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7A812762-DA7A-4511-9076-578048C11378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255355" y="4050452"/>
                  <a:ext cx="4129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034B53D-BB8E-4F86-8DEB-5AEB9B66594E}"/>
                    </a:ext>
                  </a:extLst>
                </p14:cNvPr>
                <p14:cNvContentPartPr/>
                <p14:nvPr/>
              </p14:nvContentPartPr>
              <p14:xfrm>
                <a:off x="5672595" y="3849212"/>
                <a:ext cx="397080" cy="50400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034B53D-BB8E-4F86-8DEB-5AEB9B66594E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654955" y="3831212"/>
                  <a:ext cx="432720" cy="53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C4DF5058-8453-4960-BE97-9C95EC643F18}"/>
                    </a:ext>
                  </a:extLst>
                </p14:cNvPr>
                <p14:cNvContentPartPr/>
                <p14:nvPr/>
              </p14:nvContentPartPr>
              <p14:xfrm>
                <a:off x="72795" y="4505852"/>
                <a:ext cx="664560" cy="4363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C4DF5058-8453-4960-BE97-9C95EC643F1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5155" y="4488212"/>
                  <a:ext cx="700200" cy="47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91AC0E80-1D10-4CA7-8BBF-46DD50DEC6BA}"/>
                    </a:ext>
                  </a:extLst>
                </p14:cNvPr>
                <p14:cNvContentPartPr/>
                <p14:nvPr/>
              </p14:nvContentPartPr>
              <p14:xfrm>
                <a:off x="671475" y="4665332"/>
                <a:ext cx="185040" cy="892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91AC0E80-1D10-4CA7-8BBF-46DD50DEC6B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653475" y="4647692"/>
                  <a:ext cx="2206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1E68D609-1166-4DF7-8E93-5DA17489326A}"/>
                    </a:ext>
                  </a:extLst>
                </p14:cNvPr>
                <p14:cNvContentPartPr/>
                <p14:nvPr/>
              </p14:nvContentPartPr>
              <p14:xfrm>
                <a:off x="846075" y="4607732"/>
                <a:ext cx="14040" cy="16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1E68D609-1166-4DF7-8E93-5DA17489326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828435" y="4590092"/>
                  <a:ext cx="496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4A1B29C4-A0C0-45D1-83F0-708368D1147D}"/>
                    </a:ext>
                  </a:extLst>
                </p14:cNvPr>
                <p14:cNvContentPartPr/>
                <p14:nvPr/>
              </p14:nvContentPartPr>
              <p14:xfrm>
                <a:off x="1028595" y="4490372"/>
                <a:ext cx="338760" cy="2394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4A1B29C4-A0C0-45D1-83F0-708368D1147D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010955" y="4472372"/>
                  <a:ext cx="3744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37972837-2609-44A1-A9B3-E18D3554D4DD}"/>
                    </a:ext>
                  </a:extLst>
                </p14:cNvPr>
                <p14:cNvContentPartPr/>
                <p14:nvPr/>
              </p14:nvContentPartPr>
              <p14:xfrm>
                <a:off x="1495515" y="4766852"/>
                <a:ext cx="43200" cy="122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37972837-2609-44A1-A9B3-E18D3554D4DD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477875" y="4749212"/>
                  <a:ext cx="78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9CA9FCE9-2F83-4683-B63B-2D066FB2512D}"/>
                    </a:ext>
                  </a:extLst>
                </p14:cNvPr>
                <p14:cNvContentPartPr/>
                <p14:nvPr/>
              </p14:nvContentPartPr>
              <p14:xfrm>
                <a:off x="1279515" y="4502972"/>
                <a:ext cx="183960" cy="1461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CA9FCE9-2F83-4683-B63B-2D066FB2512D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261875" y="4484972"/>
                  <a:ext cx="2196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AC4E9FE5-A41E-4B20-A167-620983B3ABE6}"/>
                    </a:ext>
                  </a:extLst>
                </p14:cNvPr>
                <p14:cNvContentPartPr/>
                <p14:nvPr/>
              </p14:nvContentPartPr>
              <p14:xfrm>
                <a:off x="1507035" y="4667132"/>
                <a:ext cx="76320" cy="1872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AC4E9FE5-A41E-4B20-A167-620983B3ABE6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489035" y="4649492"/>
                  <a:ext cx="1119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7239B783-72A2-47A3-9949-779837C2A9B2}"/>
                    </a:ext>
                  </a:extLst>
                </p14:cNvPr>
                <p14:cNvContentPartPr/>
                <p14:nvPr/>
              </p14:nvContentPartPr>
              <p14:xfrm>
                <a:off x="1955955" y="4527092"/>
                <a:ext cx="225000" cy="2588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7239B783-72A2-47A3-9949-779837C2A9B2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938315" y="4509092"/>
                  <a:ext cx="26064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68B7DFD7-4B7F-4BB3-867C-43683C2BEF2A}"/>
                    </a:ext>
                  </a:extLst>
                </p14:cNvPr>
                <p14:cNvContentPartPr/>
                <p14:nvPr/>
              </p14:nvContentPartPr>
              <p14:xfrm>
                <a:off x="1941195" y="4650212"/>
                <a:ext cx="135720" cy="145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68B7DFD7-4B7F-4BB3-867C-43683C2BEF2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923195" y="4632212"/>
                  <a:ext cx="171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572F1D3-1A82-4281-B4F2-AC4ED6B59B25}"/>
                    </a:ext>
                  </a:extLst>
                </p14:cNvPr>
                <p14:cNvContentPartPr/>
                <p14:nvPr/>
              </p14:nvContentPartPr>
              <p14:xfrm>
                <a:off x="2106075" y="4615652"/>
                <a:ext cx="187200" cy="1609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572F1D3-1A82-4281-B4F2-AC4ED6B59B25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2088435" y="4598012"/>
                  <a:ext cx="2228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24927D51-B7CF-4C66-9621-D7D53DB2CDD0}"/>
                    </a:ext>
                  </a:extLst>
                </p14:cNvPr>
                <p14:cNvContentPartPr/>
                <p14:nvPr/>
              </p14:nvContentPartPr>
              <p14:xfrm>
                <a:off x="2385795" y="4462292"/>
                <a:ext cx="899280" cy="2822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24927D51-B7CF-4C66-9621-D7D53DB2CDD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2367795" y="4444292"/>
                  <a:ext cx="93492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903DFEB8-C3E5-4157-9F6E-0F942E50546F}"/>
                    </a:ext>
                  </a:extLst>
                </p14:cNvPr>
                <p14:cNvContentPartPr/>
                <p14:nvPr/>
              </p14:nvContentPartPr>
              <p14:xfrm>
                <a:off x="3407475" y="4563812"/>
                <a:ext cx="290160" cy="3268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903DFEB8-C3E5-4157-9F6E-0F942E50546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3389835" y="4546172"/>
                  <a:ext cx="32580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E70FBEAB-938A-491D-B465-A4C6907EF0A1}"/>
                    </a:ext>
                  </a:extLst>
                </p14:cNvPr>
                <p14:cNvContentPartPr/>
                <p14:nvPr/>
              </p14:nvContentPartPr>
              <p14:xfrm>
                <a:off x="4038195" y="4369412"/>
                <a:ext cx="466560" cy="2984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E70FBEAB-938A-491D-B465-A4C6907EF0A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4020555" y="4351412"/>
                  <a:ext cx="5022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7BB6AAEE-73C6-40D5-B013-CD3D52E4CC1A}"/>
                    </a:ext>
                  </a:extLst>
                </p14:cNvPr>
                <p14:cNvContentPartPr/>
                <p14:nvPr/>
              </p14:nvContentPartPr>
              <p14:xfrm>
                <a:off x="4907235" y="4343132"/>
                <a:ext cx="142920" cy="3139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7BB6AAEE-73C6-40D5-B013-CD3D52E4CC1A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889235" y="4325492"/>
                  <a:ext cx="17856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47D48CC-F4E3-4DC0-96AF-278FD7C1F6BA}"/>
                    </a:ext>
                  </a:extLst>
                </p14:cNvPr>
                <p14:cNvContentPartPr/>
                <p14:nvPr/>
              </p14:nvContentPartPr>
              <p14:xfrm>
                <a:off x="4893195" y="4359692"/>
                <a:ext cx="658800" cy="2386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147D48CC-F4E3-4DC0-96AF-278FD7C1F6BA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4875555" y="4342052"/>
                  <a:ext cx="69444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278E5529-3231-4959-908A-DFF532841F7B}"/>
                    </a:ext>
                  </a:extLst>
                </p14:cNvPr>
                <p14:cNvContentPartPr/>
                <p14:nvPr/>
              </p14:nvContentPartPr>
              <p14:xfrm>
                <a:off x="63075" y="4983212"/>
                <a:ext cx="270720" cy="3686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278E5529-3231-4959-908A-DFF532841F7B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45075" y="4965212"/>
                  <a:ext cx="30636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118DF7F3-E3B3-4B2E-A8ED-A63C79B77CD6}"/>
                    </a:ext>
                  </a:extLst>
                </p14:cNvPr>
                <p14:cNvContentPartPr/>
                <p14:nvPr/>
              </p14:nvContentPartPr>
              <p14:xfrm>
                <a:off x="302115" y="4909772"/>
                <a:ext cx="550080" cy="4068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118DF7F3-E3B3-4B2E-A8ED-A63C79B77CD6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284115" y="4891772"/>
                  <a:ext cx="58572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606B5355-9EF3-4000-965E-7514B50F5DD7}"/>
                    </a:ext>
                  </a:extLst>
                </p14:cNvPr>
                <p14:cNvContentPartPr/>
                <p14:nvPr/>
              </p14:nvContentPartPr>
              <p14:xfrm>
                <a:off x="798195" y="5062052"/>
                <a:ext cx="212040" cy="1116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606B5355-9EF3-4000-965E-7514B50F5DD7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80195" y="5044052"/>
                  <a:ext cx="2476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791B4444-493A-4C89-973F-68CC4BC1DF3E}"/>
                    </a:ext>
                  </a:extLst>
                </p14:cNvPr>
                <p14:cNvContentPartPr/>
                <p14:nvPr/>
              </p14:nvContentPartPr>
              <p14:xfrm>
                <a:off x="1036155" y="4987892"/>
                <a:ext cx="17640" cy="345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791B4444-493A-4C89-973F-68CC4BC1DF3E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18515" y="4970252"/>
                  <a:ext cx="532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8C02D47-0A23-45EE-990B-76C11E28B532}"/>
                    </a:ext>
                  </a:extLst>
                </p14:cNvPr>
                <p14:cNvContentPartPr/>
                <p14:nvPr/>
              </p14:nvContentPartPr>
              <p14:xfrm>
                <a:off x="1147755" y="4826612"/>
                <a:ext cx="531000" cy="3549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8C02D47-0A23-45EE-990B-76C11E28B532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129755" y="4808972"/>
                  <a:ext cx="56664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7AB11C9C-2B78-4AEF-810D-B3BC4168E706}"/>
                    </a:ext>
                  </a:extLst>
                </p14:cNvPr>
                <p14:cNvContentPartPr/>
                <p14:nvPr/>
              </p14:nvContentPartPr>
              <p14:xfrm>
                <a:off x="2035875" y="4966292"/>
                <a:ext cx="147600" cy="155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7AB11C9C-2B78-4AEF-810D-B3BC4168E706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2018235" y="4948652"/>
                  <a:ext cx="1832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125FFA1E-A420-49B7-A713-9AE1DF303602}"/>
                    </a:ext>
                  </a:extLst>
                </p14:cNvPr>
                <p14:cNvContentPartPr/>
                <p14:nvPr/>
              </p14:nvContentPartPr>
              <p14:xfrm>
                <a:off x="2223075" y="4965572"/>
                <a:ext cx="188280" cy="2062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125FFA1E-A420-49B7-A713-9AE1DF303602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2205075" y="4947932"/>
                  <a:ext cx="2239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03E0909B-5D2A-4D85-AB84-FD845AA5C386}"/>
                    </a:ext>
                  </a:extLst>
                </p14:cNvPr>
                <p14:cNvContentPartPr/>
                <p14:nvPr/>
              </p14:nvContentPartPr>
              <p14:xfrm>
                <a:off x="2840835" y="4857932"/>
                <a:ext cx="69480" cy="30024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03E0909B-5D2A-4D85-AB84-FD845AA5C386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2822835" y="4840292"/>
                  <a:ext cx="10512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C9D5567-28BB-4FD3-A029-B4581BAD835D}"/>
                    </a:ext>
                  </a:extLst>
                </p14:cNvPr>
                <p14:cNvContentPartPr/>
                <p14:nvPr/>
              </p14:nvContentPartPr>
              <p14:xfrm>
                <a:off x="2801595" y="4893932"/>
                <a:ext cx="415440" cy="261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C9D5567-28BB-4FD3-A029-B4581BAD835D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2783955" y="4876292"/>
                  <a:ext cx="45108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1B3DD865-FD48-4B66-BD14-369109CA6B53}"/>
                    </a:ext>
                  </a:extLst>
                </p14:cNvPr>
                <p14:cNvContentPartPr/>
                <p14:nvPr/>
              </p14:nvContentPartPr>
              <p14:xfrm>
                <a:off x="3783675" y="4834532"/>
                <a:ext cx="159480" cy="321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1B3DD865-FD48-4B66-BD14-369109CA6B5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3766035" y="4816892"/>
                  <a:ext cx="19512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69784479-C24B-4852-83A0-498636B71AA0}"/>
                    </a:ext>
                  </a:extLst>
                </p14:cNvPr>
                <p14:cNvContentPartPr/>
                <p14:nvPr/>
              </p14:nvContentPartPr>
              <p14:xfrm>
                <a:off x="3750195" y="4924172"/>
                <a:ext cx="291240" cy="1040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9784479-C24B-4852-83A0-498636B71AA0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3732195" y="4906172"/>
                  <a:ext cx="3268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36E22F99-871A-451B-8564-B3BA87CF19D0}"/>
                    </a:ext>
                  </a:extLst>
                </p14:cNvPr>
                <p14:cNvContentPartPr/>
                <p14:nvPr/>
              </p14:nvContentPartPr>
              <p14:xfrm>
                <a:off x="4003635" y="4892852"/>
                <a:ext cx="725760" cy="3844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36E22F99-871A-451B-8564-B3BA87CF19D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3985635" y="4874852"/>
                  <a:ext cx="76140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96310A79-59EB-4AA6-894B-F3822BDF5078}"/>
                    </a:ext>
                  </a:extLst>
                </p14:cNvPr>
                <p14:cNvContentPartPr/>
                <p14:nvPr/>
              </p14:nvContentPartPr>
              <p14:xfrm>
                <a:off x="4730115" y="4781972"/>
                <a:ext cx="28800" cy="417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96310A79-59EB-4AA6-894B-F3822BDF5078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4712475" y="4764332"/>
                  <a:ext cx="64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B1E305A2-CF62-4B02-9378-59FD778CDFAE}"/>
                    </a:ext>
                  </a:extLst>
                </p14:cNvPr>
                <p14:cNvContentPartPr/>
                <p14:nvPr/>
              </p14:nvContentPartPr>
              <p14:xfrm>
                <a:off x="4810755" y="4891772"/>
                <a:ext cx="136800" cy="1771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B1E305A2-CF62-4B02-9378-59FD778CDFAE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4793115" y="4873772"/>
                  <a:ext cx="1724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A982E3AC-C27F-42E6-9966-216D8382DD80}"/>
                    </a:ext>
                  </a:extLst>
                </p14:cNvPr>
                <p14:cNvContentPartPr/>
                <p14:nvPr/>
              </p14:nvContentPartPr>
              <p14:xfrm>
                <a:off x="5018115" y="4639052"/>
                <a:ext cx="367200" cy="40356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A982E3AC-C27F-42E6-9966-216D8382DD80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000475" y="4621052"/>
                  <a:ext cx="40284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CF242B1E-1506-4245-8061-97BD36C6EC26}"/>
                    </a:ext>
                  </a:extLst>
                </p14:cNvPr>
                <p14:cNvContentPartPr/>
                <p14:nvPr/>
              </p14:nvContentPartPr>
              <p14:xfrm>
                <a:off x="5313675" y="4819772"/>
                <a:ext cx="788040" cy="375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F242B1E-1506-4245-8061-97BD36C6EC26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5295675" y="4801772"/>
                  <a:ext cx="82368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CE27EB45-2FD7-4491-AA54-E6F03C62F0F9}"/>
                    </a:ext>
                  </a:extLst>
                </p14:cNvPr>
                <p14:cNvContentPartPr/>
                <p14:nvPr/>
              </p14:nvContentPartPr>
              <p14:xfrm>
                <a:off x="6131955" y="5170052"/>
                <a:ext cx="28800" cy="82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CE27EB45-2FD7-4491-AA54-E6F03C62F0F9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114315" y="5152412"/>
                  <a:ext cx="6444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A7D60DE9-CBE6-4A09-B75C-4D51FDFBF0BC}"/>
              </a:ext>
            </a:extLst>
          </p:cNvPr>
          <p:cNvGrpSpPr/>
          <p:nvPr/>
        </p:nvGrpSpPr>
        <p:grpSpPr>
          <a:xfrm>
            <a:off x="4875555" y="5341772"/>
            <a:ext cx="5113440" cy="1514160"/>
            <a:chOff x="4875555" y="5341772"/>
            <a:chExt cx="5113440" cy="151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97B48D94-30E3-43CC-8138-D001A05787ED}"/>
                    </a:ext>
                  </a:extLst>
                </p14:cNvPr>
                <p14:cNvContentPartPr/>
                <p14:nvPr/>
              </p14:nvContentPartPr>
              <p14:xfrm>
                <a:off x="6929355" y="5718692"/>
                <a:ext cx="1872720" cy="608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97B48D94-30E3-43CC-8138-D001A05787E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911355" y="5700692"/>
                  <a:ext cx="19083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A8D7DA89-E4BE-45C1-8623-66F4BFF31924}"/>
                    </a:ext>
                  </a:extLst>
                </p14:cNvPr>
                <p14:cNvContentPartPr/>
                <p14:nvPr/>
              </p14:nvContentPartPr>
              <p14:xfrm>
                <a:off x="6885435" y="5632652"/>
                <a:ext cx="262800" cy="2638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A8D7DA89-E4BE-45C1-8623-66F4BFF31924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867435" y="5615012"/>
                  <a:ext cx="2984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5E6AF5AE-E88A-4654-9EC8-2FFFD411B5C5}"/>
                    </a:ext>
                  </a:extLst>
                </p14:cNvPr>
                <p14:cNvContentPartPr/>
                <p14:nvPr/>
              </p14:nvContentPartPr>
              <p14:xfrm>
                <a:off x="7810635" y="5354732"/>
                <a:ext cx="42840" cy="3056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5E6AF5AE-E88A-4654-9EC8-2FFFD411B5C5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792635" y="5336732"/>
                  <a:ext cx="784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03B76C32-13BB-4ED0-920A-33ACC230B2D2}"/>
                    </a:ext>
                  </a:extLst>
                </p14:cNvPr>
                <p14:cNvContentPartPr/>
                <p14:nvPr/>
              </p14:nvContentPartPr>
              <p14:xfrm>
                <a:off x="7821435" y="5437532"/>
                <a:ext cx="133560" cy="644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03B76C32-13BB-4ED0-920A-33ACC230B2D2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7803795" y="5419892"/>
                  <a:ext cx="1692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C3358D4A-77BE-4562-B0ED-68B60A2DB588}"/>
                    </a:ext>
                  </a:extLst>
                </p14:cNvPr>
                <p14:cNvContentPartPr/>
                <p14:nvPr/>
              </p14:nvContentPartPr>
              <p14:xfrm>
                <a:off x="6770235" y="5895452"/>
                <a:ext cx="11520" cy="169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C3358D4A-77BE-4562-B0ED-68B60A2DB588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6752235" y="5877812"/>
                  <a:ext cx="471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6B680D50-324E-4E8C-AF10-6ABD8F45961A}"/>
                    </a:ext>
                  </a:extLst>
                </p14:cNvPr>
                <p14:cNvContentPartPr/>
                <p14:nvPr/>
              </p14:nvContentPartPr>
              <p14:xfrm>
                <a:off x="6780675" y="5897972"/>
                <a:ext cx="6480" cy="1008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6B680D50-324E-4E8C-AF10-6ABD8F45961A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763035" y="5880332"/>
                  <a:ext cx="421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3662E666-6BF6-4A45-B4E8-A9411C960EF5}"/>
                    </a:ext>
                  </a:extLst>
                </p14:cNvPr>
                <p14:cNvContentPartPr/>
                <p14:nvPr/>
              </p14:nvContentPartPr>
              <p14:xfrm>
                <a:off x="6732075" y="5824172"/>
                <a:ext cx="41760" cy="1105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3662E666-6BF6-4A45-B4E8-A9411C960EF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714075" y="5806532"/>
                  <a:ext cx="774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5DD8BD64-625D-42D1-A4D1-79670A751491}"/>
                    </a:ext>
                  </a:extLst>
                </p14:cNvPr>
                <p14:cNvContentPartPr/>
                <p14:nvPr/>
              </p14:nvContentPartPr>
              <p14:xfrm>
                <a:off x="6767715" y="5958812"/>
                <a:ext cx="10800" cy="1620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DD8BD64-625D-42D1-A4D1-79670A751491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749715" y="5941172"/>
                  <a:ext cx="464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588DAAF4-1ADB-42FF-A5FF-708133303AFF}"/>
                    </a:ext>
                  </a:extLst>
                </p14:cNvPr>
                <p14:cNvContentPartPr/>
                <p14:nvPr/>
              </p14:nvContentPartPr>
              <p14:xfrm>
                <a:off x="5134755" y="5429252"/>
                <a:ext cx="1371240" cy="3279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588DAAF4-1ADB-42FF-A5FF-708133303AFF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5117115" y="5411612"/>
                  <a:ext cx="14068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1B1858F-939E-49AA-AEE6-DA5751642BE1}"/>
                    </a:ext>
                  </a:extLst>
                </p14:cNvPr>
                <p14:cNvContentPartPr/>
                <p14:nvPr/>
              </p14:nvContentPartPr>
              <p14:xfrm>
                <a:off x="5054115" y="5341772"/>
                <a:ext cx="275760" cy="25164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1B1858F-939E-49AA-AEE6-DA5751642BE1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036115" y="5323772"/>
                  <a:ext cx="31140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656A6693-F4C4-402E-A73B-BF3CCE03704A}"/>
                    </a:ext>
                  </a:extLst>
                </p14:cNvPr>
                <p14:cNvContentPartPr/>
                <p14:nvPr/>
              </p14:nvContentPartPr>
              <p14:xfrm>
                <a:off x="4875555" y="5780252"/>
                <a:ext cx="1582200" cy="1202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656A6693-F4C4-402E-A73B-BF3CCE03704A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857555" y="5762252"/>
                  <a:ext cx="16178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5D7E617B-A3B4-4D65-9E4F-1265111E717B}"/>
                    </a:ext>
                  </a:extLst>
                </p14:cNvPr>
                <p14:cNvContentPartPr/>
                <p14:nvPr/>
              </p14:nvContentPartPr>
              <p14:xfrm>
                <a:off x="4923435" y="5723732"/>
                <a:ext cx="307800" cy="2696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5D7E617B-A3B4-4D65-9E4F-1265111E717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4905795" y="5706092"/>
                  <a:ext cx="3434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F4A59101-61D2-4812-9EC0-2DF33DE27E4E}"/>
                    </a:ext>
                  </a:extLst>
                </p14:cNvPr>
                <p14:cNvContentPartPr/>
                <p14:nvPr/>
              </p14:nvContentPartPr>
              <p14:xfrm>
                <a:off x="5193435" y="6690332"/>
                <a:ext cx="1597320" cy="774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F4A59101-61D2-4812-9EC0-2DF33DE27E4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175435" y="6672332"/>
                  <a:ext cx="1632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9EF4D2F7-28B7-4D0D-8956-6D17CB79326E}"/>
                    </a:ext>
                  </a:extLst>
                </p14:cNvPr>
                <p14:cNvContentPartPr/>
                <p14:nvPr/>
              </p14:nvContentPartPr>
              <p14:xfrm>
                <a:off x="6581955" y="6622292"/>
                <a:ext cx="203760" cy="2070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9EF4D2F7-28B7-4D0D-8956-6D17CB79326E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564315" y="6604292"/>
                  <a:ext cx="2394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7E192E45-531D-4136-A92A-FC1E3EB9FE7E}"/>
                    </a:ext>
                  </a:extLst>
                </p14:cNvPr>
                <p14:cNvContentPartPr/>
                <p14:nvPr/>
              </p14:nvContentPartPr>
              <p14:xfrm>
                <a:off x="5557035" y="6501332"/>
                <a:ext cx="15480" cy="2062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7E192E45-531D-4136-A92A-FC1E3EB9FE7E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5539395" y="6483332"/>
                  <a:ext cx="511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0D5F03B9-DEFD-48E9-A52D-5F0006F37D17}"/>
                    </a:ext>
                  </a:extLst>
                </p14:cNvPr>
                <p14:cNvContentPartPr/>
                <p14:nvPr/>
              </p14:nvContentPartPr>
              <p14:xfrm>
                <a:off x="5560995" y="6460292"/>
                <a:ext cx="161280" cy="9072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0D5F03B9-DEFD-48E9-A52D-5F0006F37D17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5543355" y="6442652"/>
                  <a:ext cx="196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27B7E432-1AE2-4EF8-88D1-EA9374A1DDD7}"/>
                    </a:ext>
                  </a:extLst>
                </p14:cNvPr>
                <p14:cNvContentPartPr/>
                <p14:nvPr/>
              </p14:nvContentPartPr>
              <p14:xfrm>
                <a:off x="6781395" y="6342212"/>
                <a:ext cx="2160" cy="115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27B7E432-1AE2-4EF8-88D1-EA9374A1DDD7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6763755" y="6324572"/>
                  <a:ext cx="37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45108FB3-9807-411A-AB8E-AF735EB99E1D}"/>
                    </a:ext>
                  </a:extLst>
                </p14:cNvPr>
                <p14:cNvContentPartPr/>
                <p14:nvPr/>
              </p14:nvContentPartPr>
              <p14:xfrm>
                <a:off x="6723435" y="6269492"/>
                <a:ext cx="36000" cy="1843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45108FB3-9807-411A-AB8E-AF735EB99E1D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705435" y="6251852"/>
                  <a:ext cx="716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7F8495E6-A831-4E3D-BC63-91753DBD1AC6}"/>
                    </a:ext>
                  </a:extLst>
                </p14:cNvPr>
                <p14:cNvContentPartPr/>
                <p14:nvPr/>
              </p14:nvContentPartPr>
              <p14:xfrm>
                <a:off x="6774195" y="6500612"/>
                <a:ext cx="24840" cy="1152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7F8495E6-A831-4E3D-BC63-91753DBD1AC6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6756195" y="6482972"/>
                  <a:ext cx="60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743FB50B-7D76-4F46-9ADE-1BFCE5C75529}"/>
                    </a:ext>
                  </a:extLst>
                </p14:cNvPr>
                <p14:cNvContentPartPr/>
                <p14:nvPr/>
              </p14:nvContentPartPr>
              <p14:xfrm>
                <a:off x="7056435" y="6287492"/>
                <a:ext cx="1477080" cy="4431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743FB50B-7D76-4F46-9ADE-1BFCE5C75529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038435" y="6269492"/>
                  <a:ext cx="1512720" cy="47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1F0B9644-DD22-4568-9548-2112538BFF19}"/>
                    </a:ext>
                  </a:extLst>
                </p14:cNvPr>
                <p14:cNvContentPartPr/>
                <p14:nvPr/>
              </p14:nvContentPartPr>
              <p14:xfrm>
                <a:off x="7106475" y="6704732"/>
                <a:ext cx="1520280" cy="9936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1F0B9644-DD22-4568-9548-2112538BFF19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088835" y="6687092"/>
                  <a:ext cx="15559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C018E049-E2D5-49F8-8633-8683EB288282}"/>
                    </a:ext>
                  </a:extLst>
                </p14:cNvPr>
                <p14:cNvContentPartPr/>
                <p14:nvPr/>
              </p14:nvContentPartPr>
              <p14:xfrm>
                <a:off x="8416875" y="6670172"/>
                <a:ext cx="205920" cy="1857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C018E049-E2D5-49F8-8633-8683EB288282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8398875" y="6652532"/>
                  <a:ext cx="2415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046C91AC-A324-4EAD-A29A-048D83B73C8F}"/>
                    </a:ext>
                  </a:extLst>
                </p14:cNvPr>
                <p14:cNvContentPartPr/>
                <p14:nvPr/>
              </p14:nvContentPartPr>
              <p14:xfrm>
                <a:off x="8343435" y="6238892"/>
                <a:ext cx="214200" cy="24048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046C91AC-A324-4EAD-A29A-048D83B73C8F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8325795" y="6220892"/>
                  <a:ext cx="24984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A3FEC28A-1C6C-4677-99EC-FE46BA9623F2}"/>
                    </a:ext>
                  </a:extLst>
                </p14:cNvPr>
                <p14:cNvContentPartPr/>
                <p14:nvPr/>
              </p14:nvContentPartPr>
              <p14:xfrm>
                <a:off x="6996315" y="6020372"/>
                <a:ext cx="10440" cy="15948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A3FEC28A-1C6C-4677-99EC-FE46BA9623F2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978675" y="6002372"/>
                  <a:ext cx="460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18EB732-93E7-4784-BF41-3D38D28C8A39}"/>
                    </a:ext>
                  </a:extLst>
                </p14:cNvPr>
                <p14:cNvContentPartPr/>
                <p14:nvPr/>
              </p14:nvContentPartPr>
              <p14:xfrm>
                <a:off x="6841515" y="5999132"/>
                <a:ext cx="191160" cy="374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18EB732-93E7-4784-BF41-3D38D28C8A39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823515" y="5981132"/>
                  <a:ext cx="2268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F7666222-F62B-44A6-96E1-D18FFBA6A50C}"/>
                    </a:ext>
                  </a:extLst>
                </p14:cNvPr>
                <p14:cNvContentPartPr/>
                <p14:nvPr/>
              </p14:nvContentPartPr>
              <p14:xfrm>
                <a:off x="7073355" y="5995172"/>
                <a:ext cx="510840" cy="2592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F7666222-F62B-44A6-96E1-D18FFBA6A50C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7055715" y="5977532"/>
                  <a:ext cx="5464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564E4D7C-BB98-41CE-88B4-8BAB0D6F6A7F}"/>
                    </a:ext>
                  </a:extLst>
                </p14:cNvPr>
                <p14:cNvContentPartPr/>
                <p14:nvPr/>
              </p14:nvContentPartPr>
              <p14:xfrm>
                <a:off x="7555755" y="5926412"/>
                <a:ext cx="51840" cy="169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564E4D7C-BB98-41CE-88B4-8BAB0D6F6A7F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537755" y="5908772"/>
                  <a:ext cx="874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6D727FE-0CCF-4E22-BE14-D19C0C9FB420}"/>
                    </a:ext>
                  </a:extLst>
                </p14:cNvPr>
                <p14:cNvContentPartPr/>
                <p14:nvPr/>
              </p14:nvContentPartPr>
              <p14:xfrm>
                <a:off x="7640715" y="5984012"/>
                <a:ext cx="168120" cy="900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6D727FE-0CCF-4E22-BE14-D19C0C9FB420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7622715" y="5966012"/>
                  <a:ext cx="203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B2E47E5F-35EB-4542-B604-0DD57A1F150E}"/>
                    </a:ext>
                  </a:extLst>
                </p14:cNvPr>
                <p14:cNvContentPartPr/>
                <p14:nvPr/>
              </p14:nvContentPartPr>
              <p14:xfrm>
                <a:off x="7862475" y="5825612"/>
                <a:ext cx="235080" cy="3186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B2E47E5F-35EB-4542-B604-0DD57A1F150E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7844475" y="5807612"/>
                  <a:ext cx="2707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0688CF44-51F5-4A4A-9CC1-4BDB05B40EA0}"/>
                    </a:ext>
                  </a:extLst>
                </p14:cNvPr>
                <p14:cNvContentPartPr/>
                <p14:nvPr/>
              </p14:nvContentPartPr>
              <p14:xfrm>
                <a:off x="7969395" y="5958812"/>
                <a:ext cx="822600" cy="3330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0688CF44-51F5-4A4A-9CC1-4BDB05B40EA0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7951395" y="5940812"/>
                  <a:ext cx="85824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6AFD9E7A-2033-43FA-A106-5A4F7BB2713B}"/>
                    </a:ext>
                  </a:extLst>
                </p14:cNvPr>
                <p14:cNvContentPartPr/>
                <p14:nvPr/>
              </p14:nvContentPartPr>
              <p14:xfrm>
                <a:off x="8917635" y="5958812"/>
                <a:ext cx="251640" cy="15264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6AFD9E7A-2033-43FA-A106-5A4F7BB2713B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899995" y="5941172"/>
                  <a:ext cx="2872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08AA0711-1402-42CD-B66E-2DFC72ECFE26}"/>
                    </a:ext>
                  </a:extLst>
                </p14:cNvPr>
                <p14:cNvContentPartPr/>
                <p14:nvPr/>
              </p14:nvContentPartPr>
              <p14:xfrm>
                <a:off x="9154875" y="5982572"/>
                <a:ext cx="192960" cy="1335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08AA0711-1402-42CD-B66E-2DFC72ECFE26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9136875" y="5964572"/>
                  <a:ext cx="2286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2911921A-FCFD-422A-AF2A-CC7F400D6D9D}"/>
                    </a:ext>
                  </a:extLst>
                </p14:cNvPr>
                <p14:cNvContentPartPr/>
                <p14:nvPr/>
              </p14:nvContentPartPr>
              <p14:xfrm>
                <a:off x="9383835" y="5811572"/>
                <a:ext cx="560880" cy="2847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2911921A-FCFD-422A-AF2A-CC7F400D6D9D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9365835" y="5793572"/>
                  <a:ext cx="59652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4F97031D-A917-498E-A8EF-6A3D4A17B838}"/>
                    </a:ext>
                  </a:extLst>
                </p14:cNvPr>
                <p14:cNvContentPartPr/>
                <p14:nvPr/>
              </p14:nvContentPartPr>
              <p14:xfrm>
                <a:off x="9785595" y="5998412"/>
                <a:ext cx="203400" cy="37476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4F97031D-A917-498E-A8EF-6A3D4A17B838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9767595" y="5980772"/>
                  <a:ext cx="239040" cy="41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0B6993E-188D-4513-8D88-DD3361C99EBD}"/>
              </a:ext>
            </a:extLst>
          </p:cNvPr>
          <p:cNvGrpSpPr/>
          <p:nvPr/>
        </p:nvGrpSpPr>
        <p:grpSpPr>
          <a:xfrm>
            <a:off x="7373250" y="1535760"/>
            <a:ext cx="1917000" cy="438120"/>
            <a:chOff x="7373250" y="1535760"/>
            <a:chExt cx="1917000" cy="43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029F204D-A2D3-42A0-8DBA-B93249B0B44E}"/>
                    </a:ext>
                  </a:extLst>
                </p14:cNvPr>
                <p14:cNvContentPartPr/>
                <p14:nvPr/>
              </p14:nvContentPartPr>
              <p14:xfrm>
                <a:off x="7373250" y="1674000"/>
                <a:ext cx="187200" cy="1882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029F204D-A2D3-42A0-8DBA-B93249B0B44E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355250" y="1656000"/>
                  <a:ext cx="2228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996A6E7-2A0C-4168-8A17-1D51FB7267C0}"/>
                    </a:ext>
                  </a:extLst>
                </p14:cNvPr>
                <p14:cNvContentPartPr/>
                <p14:nvPr/>
              </p14:nvContentPartPr>
              <p14:xfrm>
                <a:off x="7624170" y="1688040"/>
                <a:ext cx="222480" cy="1418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996A6E7-2A0C-4168-8A17-1D51FB7267C0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7606170" y="1670400"/>
                  <a:ext cx="2581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C4231A4-5543-444A-9625-4C6B3C4FD310}"/>
                    </a:ext>
                  </a:extLst>
                </p14:cNvPr>
                <p14:cNvContentPartPr/>
                <p14:nvPr/>
              </p14:nvContentPartPr>
              <p14:xfrm>
                <a:off x="7908570" y="1535760"/>
                <a:ext cx="819000" cy="298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C4231A4-5543-444A-9625-4C6B3C4FD310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7890570" y="1517760"/>
                  <a:ext cx="85464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7D1CDFA-3B79-4AD2-8768-5C4E918058EE}"/>
                    </a:ext>
                  </a:extLst>
                </p14:cNvPr>
                <p14:cNvContentPartPr/>
                <p14:nvPr/>
              </p14:nvContentPartPr>
              <p14:xfrm>
                <a:off x="8782290" y="1658160"/>
                <a:ext cx="507960" cy="315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7D1CDFA-3B79-4AD2-8768-5C4E918058EE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8764290" y="1640160"/>
                  <a:ext cx="543600" cy="35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B103C84A-8026-4954-A5A5-80C6727C0C66}"/>
              </a:ext>
            </a:extLst>
          </p:cNvPr>
          <p:cNvGrpSpPr/>
          <p:nvPr/>
        </p:nvGrpSpPr>
        <p:grpSpPr>
          <a:xfrm>
            <a:off x="5765850" y="66240"/>
            <a:ext cx="1371240" cy="562320"/>
            <a:chOff x="5765850" y="66240"/>
            <a:chExt cx="1371240" cy="56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CB485E3-A797-404E-A392-7582F163531C}"/>
                    </a:ext>
                  </a:extLst>
                </p14:cNvPr>
                <p14:cNvContentPartPr/>
                <p14:nvPr/>
              </p14:nvContentPartPr>
              <p14:xfrm>
                <a:off x="5765850" y="129240"/>
                <a:ext cx="126000" cy="4384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CB485E3-A797-404E-A392-7582F163531C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748210" y="111600"/>
                  <a:ext cx="16164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08793AEE-29D3-412B-99FE-37E601E5646C}"/>
                    </a:ext>
                  </a:extLst>
                </p14:cNvPr>
                <p14:cNvContentPartPr/>
                <p14:nvPr/>
              </p14:nvContentPartPr>
              <p14:xfrm>
                <a:off x="5954850" y="130320"/>
                <a:ext cx="322920" cy="38844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08793AEE-29D3-412B-99FE-37E601E5646C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936850" y="112320"/>
                  <a:ext cx="35856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F8E14B4-3590-4219-95A7-96B7DB57C9A3}"/>
                    </a:ext>
                  </a:extLst>
                </p14:cNvPr>
                <p14:cNvContentPartPr/>
                <p14:nvPr/>
              </p14:nvContentPartPr>
              <p14:xfrm>
                <a:off x="6356610" y="66240"/>
                <a:ext cx="780480" cy="5623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F8E14B4-3590-4219-95A7-96B7DB57C9A3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338610" y="48600"/>
                  <a:ext cx="816120" cy="597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5776711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9DB2470-E832-4990-A4ED-22932D6ACB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9658" y="867828"/>
            <a:ext cx="2790339" cy="2159061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FFBC370E-DD61-4502-918D-26394D718F98}"/>
              </a:ext>
            </a:extLst>
          </p:cNvPr>
          <p:cNvGrpSpPr/>
          <p:nvPr/>
        </p:nvGrpSpPr>
        <p:grpSpPr>
          <a:xfrm>
            <a:off x="9084819" y="278868"/>
            <a:ext cx="793080" cy="323640"/>
            <a:chOff x="9084819" y="278868"/>
            <a:chExt cx="79308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CAA9F8F-A977-4559-9B0A-8C6EEDE862A1}"/>
                    </a:ext>
                  </a:extLst>
                </p14:cNvPr>
                <p14:cNvContentPartPr/>
                <p14:nvPr/>
              </p14:nvContentPartPr>
              <p14:xfrm>
                <a:off x="9084819" y="383268"/>
                <a:ext cx="132480" cy="2192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CAA9F8F-A977-4559-9B0A-8C6EEDE862A1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9066819" y="365628"/>
                  <a:ext cx="16812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0905B89C-3B20-42EF-9B41-AB8303DE7C36}"/>
                    </a:ext>
                  </a:extLst>
                </p14:cNvPr>
                <p14:cNvContentPartPr/>
                <p14:nvPr/>
              </p14:nvContentPartPr>
              <p14:xfrm>
                <a:off x="9215859" y="449508"/>
                <a:ext cx="276120" cy="932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0905B89C-3B20-42EF-9B41-AB8303DE7C36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9197859" y="431868"/>
                  <a:ext cx="3117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E830306-1B56-46BC-9AFA-3A391D29C6EB}"/>
                    </a:ext>
                  </a:extLst>
                </p14:cNvPr>
                <p14:cNvContentPartPr/>
                <p14:nvPr/>
              </p14:nvContentPartPr>
              <p14:xfrm>
                <a:off x="9544539" y="278868"/>
                <a:ext cx="333360" cy="2732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E830306-1B56-46BC-9AFA-3A391D29C6E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526899" y="261228"/>
                  <a:ext cx="369000" cy="308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0EF33E-6FC1-46CD-A012-919AFED7B0E6}"/>
                  </a:ext>
                </a:extLst>
              </p14:cNvPr>
              <p14:cNvContentPartPr/>
              <p14:nvPr/>
            </p14:nvContentPartPr>
            <p14:xfrm>
              <a:off x="1046019" y="1145028"/>
              <a:ext cx="477720" cy="222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0EF33E-6FC1-46CD-A012-919AFED7B0E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28379" y="1127388"/>
                <a:ext cx="513360" cy="25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61" name="Group 60">
            <a:extLst>
              <a:ext uri="{FF2B5EF4-FFF2-40B4-BE49-F238E27FC236}">
                <a16:creationId xmlns:a16="http://schemas.microsoft.com/office/drawing/2014/main" id="{5F2A3B60-DD77-4E44-B191-E15D516E6A88}"/>
              </a:ext>
            </a:extLst>
          </p:cNvPr>
          <p:cNvGrpSpPr/>
          <p:nvPr/>
        </p:nvGrpSpPr>
        <p:grpSpPr>
          <a:xfrm>
            <a:off x="234435" y="48692"/>
            <a:ext cx="8633880" cy="1365616"/>
            <a:chOff x="234435" y="48692"/>
            <a:chExt cx="8633880" cy="136561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E46D0A22-B3BB-4C34-92D5-D483475979FC}"/>
                    </a:ext>
                  </a:extLst>
                </p14:cNvPr>
                <p14:cNvContentPartPr/>
                <p14:nvPr/>
              </p14:nvContentPartPr>
              <p14:xfrm>
                <a:off x="282675" y="166412"/>
                <a:ext cx="37080" cy="2941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E46D0A22-B3BB-4C34-92D5-D483475979FC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65035" y="148772"/>
                  <a:ext cx="7272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86851D2-32DC-4307-85FB-49F7C7F638A7}"/>
                    </a:ext>
                  </a:extLst>
                </p14:cNvPr>
                <p14:cNvContentPartPr/>
                <p14:nvPr/>
              </p14:nvContentPartPr>
              <p14:xfrm>
                <a:off x="267915" y="61292"/>
                <a:ext cx="252720" cy="3524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86851D2-32DC-4307-85FB-49F7C7F638A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49915" y="43292"/>
                  <a:ext cx="28836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27B6C8A-EA24-4FCF-BAAA-82DD1DEFCFF7}"/>
                    </a:ext>
                  </a:extLst>
                </p14:cNvPr>
                <p14:cNvContentPartPr/>
                <p14:nvPr/>
              </p14:nvContentPartPr>
              <p14:xfrm>
                <a:off x="675075" y="48692"/>
                <a:ext cx="220320" cy="338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27B6C8A-EA24-4FCF-BAAA-82DD1DEFCFF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57075" y="31052"/>
                  <a:ext cx="25596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F36249B9-3A30-4D46-8129-5A35498F8237}"/>
                    </a:ext>
                  </a:extLst>
                </p14:cNvPr>
                <p14:cNvContentPartPr/>
                <p14:nvPr/>
              </p14:nvContentPartPr>
              <p14:xfrm>
                <a:off x="666075" y="187652"/>
                <a:ext cx="158040" cy="457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F36249B9-3A30-4D46-8129-5A35498F8237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48075" y="169652"/>
                  <a:ext cx="1936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E0530A0-899A-430E-B1A1-000C0CD5455D}"/>
                    </a:ext>
                  </a:extLst>
                </p14:cNvPr>
                <p14:cNvContentPartPr/>
                <p14:nvPr/>
              </p14:nvContentPartPr>
              <p14:xfrm>
                <a:off x="1062795" y="107012"/>
                <a:ext cx="46080" cy="2800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E0530A0-899A-430E-B1A1-000C0CD5455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044795" y="89372"/>
                  <a:ext cx="817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6E5919C-61D8-4A0A-B5C1-41DF7F4E6C60}"/>
                    </a:ext>
                  </a:extLst>
                </p14:cNvPr>
                <p14:cNvContentPartPr/>
                <p14:nvPr/>
              </p14:nvContentPartPr>
              <p14:xfrm>
                <a:off x="1015995" y="77492"/>
                <a:ext cx="281520" cy="493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6E5919C-61D8-4A0A-B5C1-41DF7F4E6C60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97995" y="59492"/>
                  <a:ext cx="3171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669CA96C-FA8B-4665-9DB4-888977F20A01}"/>
                    </a:ext>
                  </a:extLst>
                </p14:cNvPr>
                <p14:cNvContentPartPr/>
                <p14:nvPr/>
              </p14:nvContentPartPr>
              <p14:xfrm>
                <a:off x="234435" y="482492"/>
                <a:ext cx="983880" cy="1850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669CA96C-FA8B-4665-9DB4-888977F20A0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16435" y="464852"/>
                  <a:ext cx="10195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4F842CC2-7A85-466D-BD8A-49669B7280F8}"/>
                    </a:ext>
                  </a:extLst>
                </p14:cNvPr>
                <p14:cNvContentPartPr/>
                <p14:nvPr/>
              </p14:nvContentPartPr>
              <p14:xfrm>
                <a:off x="582555" y="618212"/>
                <a:ext cx="207000" cy="2988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4F842CC2-7A85-466D-BD8A-49669B7280F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64915" y="600212"/>
                  <a:ext cx="24264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5CA6F47-3EC4-48EA-919B-0EAE0E53DC5E}"/>
                    </a:ext>
                  </a:extLst>
                </p14:cNvPr>
                <p14:cNvContentPartPr/>
                <p14:nvPr/>
              </p14:nvContentPartPr>
              <p14:xfrm>
                <a:off x="604155" y="718292"/>
                <a:ext cx="178560" cy="630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5CA6F47-3EC4-48EA-919B-0EAE0E53DC5E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86155" y="700292"/>
                  <a:ext cx="2142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38CFF98-D9BB-4365-A7AB-B319C9A18342}"/>
                    </a:ext>
                  </a:extLst>
                </p14:cNvPr>
                <p14:cNvContentPartPr/>
                <p14:nvPr/>
              </p14:nvContentPartPr>
              <p14:xfrm>
                <a:off x="833115" y="558092"/>
                <a:ext cx="200880" cy="2955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38CFF98-D9BB-4365-A7AB-B319C9A18342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15115" y="540452"/>
                  <a:ext cx="23652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CB92938-4FA0-439B-865B-04709FE8A31D}"/>
                    </a:ext>
                  </a:extLst>
                </p14:cNvPr>
                <p14:cNvContentPartPr/>
                <p14:nvPr/>
              </p14:nvContentPartPr>
              <p14:xfrm>
                <a:off x="1343235" y="558812"/>
                <a:ext cx="704520" cy="2055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CB92938-4FA0-439B-865B-04709FE8A31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325235" y="541172"/>
                  <a:ext cx="7401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152D6600-37C2-4B1F-8577-2196EF2D42DF}"/>
                    </a:ext>
                  </a:extLst>
                </p14:cNvPr>
                <p14:cNvContentPartPr/>
                <p14:nvPr/>
              </p14:nvContentPartPr>
              <p14:xfrm>
                <a:off x="2071875" y="583652"/>
                <a:ext cx="520920" cy="1414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152D6600-37C2-4B1F-8577-2196EF2D42DF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053875" y="566012"/>
                  <a:ext cx="5565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A0D8BC2-EF96-4610-89A4-16BF2110481D}"/>
                    </a:ext>
                  </a:extLst>
                </p14:cNvPr>
                <p14:cNvContentPartPr/>
                <p14:nvPr/>
              </p14:nvContentPartPr>
              <p14:xfrm>
                <a:off x="2868915" y="529292"/>
                <a:ext cx="159480" cy="4125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A0D8BC2-EF96-4610-89A4-16BF2110481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851275" y="511292"/>
                  <a:ext cx="19512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036FD85-9A1D-4EA3-8B74-C079125F3200}"/>
                    </a:ext>
                  </a:extLst>
                </p14:cNvPr>
                <p14:cNvContentPartPr/>
                <p14:nvPr/>
              </p14:nvContentPartPr>
              <p14:xfrm>
                <a:off x="3120195" y="369092"/>
                <a:ext cx="508320" cy="4089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036FD85-9A1D-4EA3-8B74-C079125F320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102555" y="351092"/>
                  <a:ext cx="54396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F2E710D-F98E-4F16-8177-4C9CF876427D}"/>
                    </a:ext>
                  </a:extLst>
                </p14:cNvPr>
                <p14:cNvContentPartPr/>
                <p14:nvPr/>
              </p14:nvContentPartPr>
              <p14:xfrm>
                <a:off x="3483435" y="568172"/>
                <a:ext cx="271080" cy="1155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F2E710D-F98E-4F16-8177-4C9CF876427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465795" y="550532"/>
                  <a:ext cx="3067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7E62EC56-3770-467F-A28A-287E6E8F9BCC}"/>
                    </a:ext>
                  </a:extLst>
                </p14:cNvPr>
                <p14:cNvContentPartPr/>
                <p14:nvPr/>
              </p14:nvContentPartPr>
              <p14:xfrm>
                <a:off x="3758115" y="514892"/>
                <a:ext cx="12960" cy="320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7E62EC56-3770-467F-A28A-287E6E8F9BCC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740115" y="496892"/>
                  <a:ext cx="486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52945BB-B279-499C-B417-3ABB245C3355}"/>
                    </a:ext>
                  </a:extLst>
                </p14:cNvPr>
                <p14:cNvContentPartPr/>
                <p14:nvPr/>
              </p14:nvContentPartPr>
              <p14:xfrm>
                <a:off x="3906435" y="306092"/>
                <a:ext cx="565200" cy="4348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52945BB-B279-499C-B417-3ABB245C3355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888435" y="288092"/>
                  <a:ext cx="600840" cy="47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B880F81-12CC-4FEB-9ED2-F915EC1ECC73}"/>
                    </a:ext>
                  </a:extLst>
                </p14:cNvPr>
                <p14:cNvContentPartPr/>
                <p14:nvPr/>
              </p14:nvContentPartPr>
              <p14:xfrm>
                <a:off x="4831275" y="340652"/>
                <a:ext cx="279360" cy="380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B880F81-12CC-4FEB-9ED2-F915EC1ECC7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813275" y="322652"/>
                  <a:ext cx="31500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BB9017D-C144-4712-BB2C-5B384D6C56DD}"/>
                    </a:ext>
                  </a:extLst>
                </p14:cNvPr>
                <p14:cNvContentPartPr/>
                <p14:nvPr/>
              </p14:nvContentPartPr>
              <p14:xfrm>
                <a:off x="5067435" y="461252"/>
                <a:ext cx="13680" cy="162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BB9017D-C144-4712-BB2C-5B384D6C56D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5049795" y="443612"/>
                  <a:ext cx="493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50165AA4-3410-4134-B614-4E27C42D0512}"/>
                    </a:ext>
                  </a:extLst>
                </p14:cNvPr>
                <p14:cNvContentPartPr/>
                <p14:nvPr/>
              </p14:nvContentPartPr>
              <p14:xfrm>
                <a:off x="5101995" y="494012"/>
                <a:ext cx="150480" cy="1821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50165AA4-3410-4134-B614-4E27C42D051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083995" y="476372"/>
                  <a:ext cx="1861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4B048E48-FD11-437E-9AB9-3877925BD17D}"/>
                    </a:ext>
                  </a:extLst>
                </p14:cNvPr>
                <p14:cNvContentPartPr/>
                <p14:nvPr/>
              </p14:nvContentPartPr>
              <p14:xfrm>
                <a:off x="5546235" y="457292"/>
                <a:ext cx="444600" cy="1922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4B048E48-FD11-437E-9AB9-3877925BD17D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528595" y="439652"/>
                  <a:ext cx="4802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06567DB6-78AC-4474-A0BB-E6F1DEAD497E}"/>
                    </a:ext>
                  </a:extLst>
                </p14:cNvPr>
                <p14:cNvContentPartPr/>
                <p14:nvPr/>
              </p14:nvContentPartPr>
              <p14:xfrm>
                <a:off x="6340035" y="227612"/>
                <a:ext cx="119520" cy="3495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06567DB6-78AC-4474-A0BB-E6F1DEAD497E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322035" y="209612"/>
                  <a:ext cx="15516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19331F9-AB04-429B-8450-EE1A1ED7AA33}"/>
                    </a:ext>
                  </a:extLst>
                </p14:cNvPr>
                <p14:cNvContentPartPr/>
                <p14:nvPr/>
              </p14:nvContentPartPr>
              <p14:xfrm>
                <a:off x="6258675" y="426332"/>
                <a:ext cx="168120" cy="583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19331F9-AB04-429B-8450-EE1A1ED7AA3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6241035" y="408692"/>
                  <a:ext cx="2037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DBCF6AC-4913-48F0-88BC-F639B52196B4}"/>
                    </a:ext>
                  </a:extLst>
                </p14:cNvPr>
                <p14:cNvContentPartPr/>
                <p14:nvPr/>
              </p14:nvContentPartPr>
              <p14:xfrm>
                <a:off x="6493395" y="404372"/>
                <a:ext cx="621360" cy="4219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DBCF6AC-4913-48F0-88BC-F639B52196B4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475395" y="386372"/>
                  <a:ext cx="65700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D51CFA05-4042-4245-99B6-8DBD78CB5849}"/>
                    </a:ext>
                  </a:extLst>
                </p14:cNvPr>
                <p14:cNvContentPartPr/>
                <p14:nvPr/>
              </p14:nvContentPartPr>
              <p14:xfrm>
                <a:off x="7128435" y="290972"/>
                <a:ext cx="13680" cy="194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D51CFA05-4042-4245-99B6-8DBD78CB5849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110795" y="273332"/>
                  <a:ext cx="493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4146DB0A-A754-4135-B873-619B19202676}"/>
                    </a:ext>
                  </a:extLst>
                </p14:cNvPr>
                <p14:cNvContentPartPr/>
                <p14:nvPr/>
              </p14:nvContentPartPr>
              <p14:xfrm>
                <a:off x="7160475" y="426692"/>
                <a:ext cx="165240" cy="1756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4146DB0A-A754-4135-B873-619B19202676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142835" y="408692"/>
                  <a:ext cx="2008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E6B9D31-3177-47CA-9AC7-3C542108319E}"/>
                    </a:ext>
                  </a:extLst>
                </p14:cNvPr>
                <p14:cNvContentPartPr/>
                <p14:nvPr/>
              </p14:nvContentPartPr>
              <p14:xfrm>
                <a:off x="7399515" y="245252"/>
                <a:ext cx="209520" cy="3542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E6B9D31-3177-47CA-9AC7-3C542108319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381515" y="227612"/>
                  <a:ext cx="2451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0D245C4-9AAA-4940-B77A-3F3A1D8D2BF5}"/>
                    </a:ext>
                  </a:extLst>
                </p14:cNvPr>
                <p14:cNvContentPartPr/>
                <p14:nvPr/>
              </p14:nvContentPartPr>
              <p14:xfrm>
                <a:off x="7553235" y="397892"/>
                <a:ext cx="849960" cy="1756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0D245C4-9AAA-4940-B77A-3F3A1D8D2BF5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535595" y="380252"/>
                  <a:ext cx="8856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05223DD4-3504-4BAF-AFBD-C2E821714463}"/>
                    </a:ext>
                  </a:extLst>
                </p14:cNvPr>
                <p14:cNvContentPartPr/>
                <p14:nvPr/>
              </p14:nvContentPartPr>
              <p14:xfrm>
                <a:off x="8291595" y="304292"/>
                <a:ext cx="36000" cy="597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05223DD4-3504-4BAF-AFBD-C2E82171446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273595" y="286652"/>
                  <a:ext cx="716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A5D09F2C-AB65-49CB-B4C3-D9105D5BD8F9}"/>
                    </a:ext>
                  </a:extLst>
                </p14:cNvPr>
                <p14:cNvContentPartPr/>
                <p14:nvPr/>
              </p14:nvContentPartPr>
              <p14:xfrm>
                <a:off x="8503275" y="355772"/>
                <a:ext cx="365040" cy="2995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A5D09F2C-AB65-49CB-B4C3-D9105D5BD8F9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485635" y="337772"/>
                  <a:ext cx="40068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7C027300-18B2-4734-AA34-5DF46F85069C}"/>
                    </a:ext>
                  </a:extLst>
                </p14:cNvPr>
                <p14:cNvContentPartPr/>
                <p14:nvPr/>
              </p14:nvContentPartPr>
              <p14:xfrm>
                <a:off x="3000099" y="1041708"/>
                <a:ext cx="295560" cy="2952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7C027300-18B2-4734-AA34-5DF46F85069C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982459" y="1024068"/>
                  <a:ext cx="33120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A5D94DD2-8A23-4F83-ADF2-22EA7A0C47F1}"/>
                    </a:ext>
                  </a:extLst>
                </p14:cNvPr>
                <p14:cNvContentPartPr/>
                <p14:nvPr/>
              </p14:nvContentPartPr>
              <p14:xfrm>
                <a:off x="3347139" y="1002828"/>
                <a:ext cx="95040" cy="3992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A5D94DD2-8A23-4F83-ADF2-22EA7A0C47F1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329499" y="985188"/>
                  <a:ext cx="13068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0AF671C2-7B13-4DB7-B713-79C520C34A77}"/>
                    </a:ext>
                  </a:extLst>
                </p14:cNvPr>
                <p14:cNvContentPartPr/>
                <p14:nvPr/>
              </p14:nvContentPartPr>
              <p14:xfrm>
                <a:off x="3683739" y="1030188"/>
                <a:ext cx="82440" cy="3135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0AF671C2-7B13-4DB7-B713-79C520C34A7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665739" y="1012548"/>
                  <a:ext cx="11808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0935D30-8208-4FA5-8BA3-50231C6FBE9A}"/>
                    </a:ext>
                  </a:extLst>
                </p14:cNvPr>
                <p14:cNvContentPartPr/>
                <p14:nvPr/>
              </p14:nvContentPartPr>
              <p14:xfrm>
                <a:off x="3667899" y="1185348"/>
                <a:ext cx="187920" cy="964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0935D30-8208-4FA5-8BA3-50231C6FBE9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649899" y="1167708"/>
                  <a:ext cx="2235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567B1D66-7E60-45C7-ADD0-1CF1429CECD7}"/>
                    </a:ext>
                  </a:extLst>
                </p14:cNvPr>
                <p14:cNvContentPartPr/>
                <p14:nvPr/>
              </p14:nvContentPartPr>
              <p14:xfrm>
                <a:off x="3951579" y="1013628"/>
                <a:ext cx="78120" cy="400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567B1D66-7E60-45C7-ADD0-1CF1429CECD7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933579" y="995988"/>
                  <a:ext cx="11376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98794AA-5E53-45DE-89FA-364BBB8C444D}"/>
                    </a:ext>
                  </a:extLst>
                </p14:cNvPr>
                <p14:cNvContentPartPr/>
                <p14:nvPr/>
              </p14:nvContentPartPr>
              <p14:xfrm>
                <a:off x="4364499" y="1059708"/>
                <a:ext cx="169200" cy="169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98794AA-5E53-45DE-89FA-364BBB8C444D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346859" y="1041708"/>
                  <a:ext cx="2048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BF719EF4-9949-4074-B87B-55EC9AC7251C}"/>
                    </a:ext>
                  </a:extLst>
                </p14:cNvPr>
                <p14:cNvContentPartPr/>
                <p14:nvPr/>
              </p14:nvContentPartPr>
              <p14:xfrm>
                <a:off x="4312299" y="1229268"/>
                <a:ext cx="113760" cy="169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BF719EF4-9949-4074-B87B-55EC9AC7251C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294299" y="1211268"/>
                  <a:ext cx="14940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F080EAE-AD67-4000-A54C-9E979C46E9BF}"/>
                    </a:ext>
                  </a:extLst>
                </p14:cNvPr>
                <p14:cNvContentPartPr/>
                <p14:nvPr/>
              </p14:nvContentPartPr>
              <p14:xfrm>
                <a:off x="4295019" y="1017228"/>
                <a:ext cx="428040" cy="1627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F080EAE-AD67-4000-A54C-9E979C46E9BF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277019" y="999588"/>
                  <a:ext cx="4636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6BD12155-51DD-4648-BECF-8022B394FBF9}"/>
                    </a:ext>
                  </a:extLst>
                </p14:cNvPr>
                <p14:cNvContentPartPr/>
                <p14:nvPr/>
              </p14:nvContentPartPr>
              <p14:xfrm>
                <a:off x="4257579" y="1215948"/>
                <a:ext cx="497160" cy="1260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6BD12155-51DD-4648-BECF-8022B394FBF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239939" y="1197948"/>
                  <a:ext cx="5328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066B2E63-3C05-438C-B52A-07F582248055}"/>
                    </a:ext>
                  </a:extLst>
                </p14:cNvPr>
                <p14:cNvContentPartPr/>
                <p14:nvPr/>
              </p14:nvContentPartPr>
              <p14:xfrm>
                <a:off x="5023659" y="1020828"/>
                <a:ext cx="275040" cy="1720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066B2E63-3C05-438C-B52A-07F582248055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006019" y="1003188"/>
                  <a:ext cx="3106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42C0D950-405E-4ACB-9013-8F73C0214032}"/>
                    </a:ext>
                  </a:extLst>
                </p14:cNvPr>
                <p14:cNvContentPartPr/>
                <p14:nvPr/>
              </p14:nvContentPartPr>
              <p14:xfrm>
                <a:off x="5723139" y="1061148"/>
                <a:ext cx="233280" cy="32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42C0D950-405E-4ACB-9013-8F73C0214032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705499" y="1043148"/>
                  <a:ext cx="2689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E7C2106-18F7-4B06-BD1C-032B41E5C6B3}"/>
                    </a:ext>
                  </a:extLst>
                </p14:cNvPr>
                <p14:cNvContentPartPr/>
                <p14:nvPr/>
              </p14:nvContentPartPr>
              <p14:xfrm>
                <a:off x="5822499" y="1004268"/>
                <a:ext cx="38520" cy="3366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E7C2106-18F7-4B06-BD1C-032B41E5C6B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804499" y="986628"/>
                  <a:ext cx="7416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D9B7B58-FD73-4028-A5B8-9CFBB670F9CA}"/>
                    </a:ext>
                  </a:extLst>
                </p14:cNvPr>
                <p14:cNvContentPartPr/>
                <p14:nvPr/>
              </p14:nvContentPartPr>
              <p14:xfrm>
                <a:off x="6150819" y="952068"/>
                <a:ext cx="188280" cy="2404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D9B7B58-FD73-4028-A5B8-9CFBB670F9C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6133179" y="934068"/>
                  <a:ext cx="2239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E4A09F6-3127-4EA5-A1C5-747BCEEEEB17}"/>
                    </a:ext>
                  </a:extLst>
                </p14:cNvPr>
                <p14:cNvContentPartPr/>
                <p14:nvPr/>
              </p14:nvContentPartPr>
              <p14:xfrm>
                <a:off x="6460419" y="778908"/>
                <a:ext cx="51480" cy="1778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E4A09F6-3127-4EA5-A1C5-747BCEEEEB17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442419" y="760908"/>
                  <a:ext cx="8712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EF3ACDB4-A8D9-4C94-9D15-349135311A85}"/>
                    </a:ext>
                  </a:extLst>
                </p14:cNvPr>
                <p14:cNvContentPartPr/>
                <p14:nvPr/>
              </p14:nvContentPartPr>
              <p14:xfrm>
                <a:off x="6635019" y="872868"/>
                <a:ext cx="75240" cy="3189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EF3ACDB4-A8D9-4C94-9D15-349135311A8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617019" y="854868"/>
                  <a:ext cx="11088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C71D712A-4565-4648-821D-3D938D6C5C95}"/>
                    </a:ext>
                  </a:extLst>
                </p14:cNvPr>
                <p14:cNvContentPartPr/>
                <p14:nvPr/>
              </p14:nvContentPartPr>
              <p14:xfrm>
                <a:off x="6608379" y="1035948"/>
                <a:ext cx="232560" cy="687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C71D712A-4565-4648-821D-3D938D6C5C95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6590739" y="1018308"/>
                  <a:ext cx="268200" cy="10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C59DB1E-ADA7-4ACB-9266-5DA50029FEF1}"/>
                  </a:ext>
                </a:extLst>
              </p14:cNvPr>
              <p14:cNvContentPartPr/>
              <p14:nvPr/>
            </p14:nvContentPartPr>
            <p14:xfrm>
              <a:off x="4896579" y="948468"/>
              <a:ext cx="706680" cy="453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C59DB1E-ADA7-4ACB-9266-5DA50029FEF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860939" y="912468"/>
                <a:ext cx="778320" cy="52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69" name="Group 68">
            <a:extLst>
              <a:ext uri="{FF2B5EF4-FFF2-40B4-BE49-F238E27FC236}">
                <a16:creationId xmlns:a16="http://schemas.microsoft.com/office/drawing/2014/main" id="{30D9DDC4-2C74-48D4-9C35-4E9429AAA9F1}"/>
              </a:ext>
            </a:extLst>
          </p:cNvPr>
          <p:cNvGrpSpPr/>
          <p:nvPr/>
        </p:nvGrpSpPr>
        <p:grpSpPr>
          <a:xfrm>
            <a:off x="5302299" y="1440948"/>
            <a:ext cx="2210760" cy="1295280"/>
            <a:chOff x="5302299" y="1440948"/>
            <a:chExt cx="2210760" cy="129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BBEA0929-BA28-47B6-8362-4842E183CAA5}"/>
                    </a:ext>
                  </a:extLst>
                </p14:cNvPr>
                <p14:cNvContentPartPr/>
                <p14:nvPr/>
              </p14:nvContentPartPr>
              <p14:xfrm>
                <a:off x="5378259" y="1469028"/>
                <a:ext cx="2134800" cy="12672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BBEA0929-BA28-47B6-8362-4842E183CAA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342619" y="1433028"/>
                  <a:ext cx="2206440" cy="13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7D042BE-FF41-4F1A-ADEF-18107BD978ED}"/>
                    </a:ext>
                  </a:extLst>
                </p14:cNvPr>
                <p14:cNvContentPartPr/>
                <p14:nvPr/>
              </p14:nvContentPartPr>
              <p14:xfrm>
                <a:off x="5302299" y="1440948"/>
                <a:ext cx="403920" cy="2127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E7D042BE-FF41-4F1A-ADEF-18107BD978ED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266659" y="1405308"/>
                  <a:ext cx="475560" cy="28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F1E75491-4E3A-4EDA-8C38-4A7E30CCAD0B}"/>
              </a:ext>
            </a:extLst>
          </p:cNvPr>
          <p:cNvGrpSpPr/>
          <p:nvPr/>
        </p:nvGrpSpPr>
        <p:grpSpPr>
          <a:xfrm>
            <a:off x="7383819" y="2862948"/>
            <a:ext cx="1830240" cy="659520"/>
            <a:chOff x="7383819" y="2862948"/>
            <a:chExt cx="1830240" cy="65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5ED56A69-BBC3-4F2D-89DC-39DBCEF2AB29}"/>
                    </a:ext>
                  </a:extLst>
                </p14:cNvPr>
                <p14:cNvContentPartPr/>
                <p14:nvPr/>
              </p14:nvContentPartPr>
              <p14:xfrm>
                <a:off x="7383819" y="2862948"/>
                <a:ext cx="417600" cy="4528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5ED56A69-BBC3-4F2D-89DC-39DBCEF2AB29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348179" y="2826948"/>
                  <a:ext cx="48924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D40C57A8-CDA2-40D4-9D90-D6F5842174B7}"/>
                    </a:ext>
                  </a:extLst>
                </p14:cNvPr>
                <p14:cNvContentPartPr/>
                <p14:nvPr/>
              </p14:nvContentPartPr>
              <p14:xfrm>
                <a:off x="7714659" y="3184068"/>
                <a:ext cx="110160" cy="2772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D40C57A8-CDA2-40D4-9D90-D6F5842174B7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7679019" y="3148068"/>
                  <a:ext cx="18180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C38C02EF-9BF8-4EA8-BA6D-D4714D706D86}"/>
                    </a:ext>
                  </a:extLst>
                </p14:cNvPr>
                <p14:cNvContentPartPr/>
                <p14:nvPr/>
              </p14:nvContentPartPr>
              <p14:xfrm>
                <a:off x="8109579" y="3234108"/>
                <a:ext cx="247320" cy="2498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C38C02EF-9BF8-4EA8-BA6D-D4714D706D8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8073579" y="3198468"/>
                  <a:ext cx="31896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892BABF3-89FD-4EF6-8DCA-CE9BCD734C26}"/>
                    </a:ext>
                  </a:extLst>
                </p14:cNvPr>
                <p14:cNvContentPartPr/>
                <p14:nvPr/>
              </p14:nvContentPartPr>
              <p14:xfrm>
                <a:off x="8549859" y="3272988"/>
                <a:ext cx="250560" cy="2145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892BABF3-89FD-4EF6-8DCA-CE9BCD734C2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8513859" y="3237348"/>
                  <a:ext cx="3222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D227365-556C-4F5A-9B53-826EA1B08639}"/>
                    </a:ext>
                  </a:extLst>
                </p14:cNvPr>
                <p14:cNvContentPartPr/>
                <p14:nvPr/>
              </p14:nvContentPartPr>
              <p14:xfrm>
                <a:off x="9017859" y="3218988"/>
                <a:ext cx="196200" cy="3034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D227365-556C-4F5A-9B53-826EA1B0863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8981859" y="3182988"/>
                  <a:ext cx="267840" cy="375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207FFC9-2790-40BC-A254-ED991CC09214}"/>
                  </a:ext>
                </a:extLst>
              </p14:cNvPr>
              <p14:cNvContentPartPr/>
              <p14:nvPr/>
            </p14:nvContentPartPr>
            <p14:xfrm>
              <a:off x="334299" y="1688988"/>
              <a:ext cx="193680" cy="354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207FFC9-2790-40BC-A254-ED991CC0921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16659" y="1670988"/>
                <a:ext cx="22932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CD1917-6D91-45C5-803F-609995E15030}"/>
                  </a:ext>
                </a:extLst>
              </p14:cNvPr>
              <p14:cNvContentPartPr/>
              <p14:nvPr/>
            </p14:nvContentPartPr>
            <p14:xfrm>
              <a:off x="408099" y="1869348"/>
              <a:ext cx="162000" cy="126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CD1917-6D91-45C5-803F-609995E150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0099" y="1851348"/>
                <a:ext cx="1976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2D9B70C-58F0-4157-97FE-CA6D65B69A1D}"/>
                  </a:ext>
                </a:extLst>
              </p14:cNvPr>
              <p14:cNvContentPartPr/>
              <p14:nvPr/>
            </p14:nvContentPartPr>
            <p14:xfrm>
              <a:off x="576219" y="1871508"/>
              <a:ext cx="182880" cy="10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2D9B70C-58F0-4157-97FE-CA6D65B69A1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8219" y="1853508"/>
                <a:ext cx="218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6AD76B5-2DDA-4507-8EA0-C8118C500A1B}"/>
                  </a:ext>
                </a:extLst>
              </p14:cNvPr>
              <p14:cNvContentPartPr/>
              <p14:nvPr/>
            </p14:nvContentPartPr>
            <p14:xfrm>
              <a:off x="850539" y="1614108"/>
              <a:ext cx="293400" cy="351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6AD76B5-2DDA-4507-8EA0-C8118C500A1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32899" y="1596108"/>
                <a:ext cx="3290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C92150-190A-422B-B03E-99DC54DD5BE9}"/>
                  </a:ext>
                </a:extLst>
              </p14:cNvPr>
              <p14:cNvContentPartPr/>
              <p14:nvPr/>
            </p14:nvContentPartPr>
            <p14:xfrm>
              <a:off x="1572339" y="1596108"/>
              <a:ext cx="110880" cy="379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C92150-190A-422B-B03E-99DC54DD5BE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554339" y="1578468"/>
                <a:ext cx="1465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60FF37D-D832-472E-B849-0A64D96E7143}"/>
                  </a:ext>
                </a:extLst>
              </p14:cNvPr>
              <p14:cNvContentPartPr/>
              <p14:nvPr/>
            </p14:nvContentPartPr>
            <p14:xfrm>
              <a:off x="1457859" y="1761708"/>
              <a:ext cx="286920" cy="1108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60FF37D-D832-472E-B849-0A64D96E714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439859" y="1743708"/>
                <a:ext cx="322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B3C7698-FEDB-4F80-A410-78D9BFF1E118}"/>
                  </a:ext>
                </a:extLst>
              </p14:cNvPr>
              <p14:cNvContentPartPr/>
              <p14:nvPr/>
            </p14:nvContentPartPr>
            <p14:xfrm>
              <a:off x="1745859" y="1726428"/>
              <a:ext cx="616320" cy="39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B3C7698-FEDB-4F80-A410-78D9BFF1E11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28219" y="1708428"/>
                <a:ext cx="65196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2FF0535-0EE3-48F8-BAAE-80495C858BDE}"/>
                  </a:ext>
                </a:extLst>
              </p14:cNvPr>
              <p14:cNvContentPartPr/>
              <p14:nvPr/>
            </p14:nvContentPartPr>
            <p14:xfrm>
              <a:off x="2304939" y="1660908"/>
              <a:ext cx="16200" cy="10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2FF0535-0EE3-48F8-BAAE-80495C858BD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86939" y="1643268"/>
                <a:ext cx="51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337E75-094F-4B59-97E3-18B465B6099A}"/>
                  </a:ext>
                </a:extLst>
              </p14:cNvPr>
              <p14:cNvContentPartPr/>
              <p14:nvPr/>
            </p14:nvContentPartPr>
            <p14:xfrm>
              <a:off x="2387739" y="1745868"/>
              <a:ext cx="214560" cy="192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337E75-094F-4B59-97E3-18B465B609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369739" y="1727868"/>
                <a:ext cx="2502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02CDE24-5DCA-4CB5-BD36-583CB2278B9A}"/>
                  </a:ext>
                </a:extLst>
              </p14:cNvPr>
              <p14:cNvContentPartPr/>
              <p14:nvPr/>
            </p14:nvContentPartPr>
            <p14:xfrm>
              <a:off x="2653059" y="1571628"/>
              <a:ext cx="277560" cy="37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02CDE24-5DCA-4CB5-BD36-583CB2278B9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635059" y="1553988"/>
                <a:ext cx="3132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016318-5447-40FE-B0FF-D1783A250C25}"/>
                  </a:ext>
                </a:extLst>
              </p14:cNvPr>
              <p14:cNvContentPartPr/>
              <p14:nvPr/>
            </p14:nvContentPartPr>
            <p14:xfrm>
              <a:off x="2779059" y="1725708"/>
              <a:ext cx="277560" cy="55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016318-5447-40FE-B0FF-D1783A250C2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761059" y="1707708"/>
                <a:ext cx="31320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209E598-461D-4A0A-8076-094E7280995A}"/>
                  </a:ext>
                </a:extLst>
              </p14:cNvPr>
              <p14:cNvContentPartPr/>
              <p14:nvPr/>
            </p14:nvContentPartPr>
            <p14:xfrm>
              <a:off x="3000459" y="1732188"/>
              <a:ext cx="646560" cy="423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209E598-461D-4A0A-8076-094E7280995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982459" y="1714188"/>
                <a:ext cx="68220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57C1B9A-3D17-4C62-A1EA-AD3B75C47E96}"/>
                  </a:ext>
                </a:extLst>
              </p14:cNvPr>
              <p14:cNvContentPartPr/>
              <p14:nvPr/>
            </p14:nvContentPartPr>
            <p14:xfrm>
              <a:off x="3986139" y="1763508"/>
              <a:ext cx="254520" cy="205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57C1B9A-3D17-4C62-A1EA-AD3B75C47E9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968499" y="1745868"/>
                <a:ext cx="2901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9D86091-C508-4389-894D-D0D2B6E50EC2}"/>
                  </a:ext>
                </a:extLst>
              </p14:cNvPr>
              <p14:cNvContentPartPr/>
              <p14:nvPr/>
            </p14:nvContentPartPr>
            <p14:xfrm>
              <a:off x="4257579" y="1581708"/>
              <a:ext cx="345960" cy="397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9D86091-C508-4389-894D-D0D2B6E50EC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239939" y="1563708"/>
                <a:ext cx="3816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6071F1C-DF29-4625-99B8-75C2B0741875}"/>
                  </a:ext>
                </a:extLst>
              </p14:cNvPr>
              <p14:cNvContentPartPr/>
              <p14:nvPr/>
            </p14:nvContentPartPr>
            <p14:xfrm>
              <a:off x="4500579" y="1765308"/>
              <a:ext cx="237600" cy="80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6071F1C-DF29-4625-99B8-75C2B074187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482579" y="1747308"/>
                <a:ext cx="2732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65AA42-11CF-4EB9-BF4C-3E0E0EB7CB13}"/>
                  </a:ext>
                </a:extLst>
              </p14:cNvPr>
              <p14:cNvContentPartPr/>
              <p14:nvPr/>
            </p14:nvContentPartPr>
            <p14:xfrm>
              <a:off x="4658619" y="1818948"/>
              <a:ext cx="378720" cy="155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65AA42-11CF-4EB9-BF4C-3E0E0EB7CB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640979" y="1801308"/>
                <a:ext cx="414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8E029E-7479-431D-BA8D-BF41AC994151}"/>
                  </a:ext>
                </a:extLst>
              </p14:cNvPr>
              <p14:cNvContentPartPr/>
              <p14:nvPr/>
            </p14:nvContentPartPr>
            <p14:xfrm>
              <a:off x="5001339" y="1724988"/>
              <a:ext cx="1620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8E029E-7479-431D-BA8D-BF41AC99415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983339" y="1706988"/>
                <a:ext cx="518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F2AC6F8-7BE7-492D-B39E-0AEBB512AD81}"/>
                  </a:ext>
                </a:extLst>
              </p14:cNvPr>
              <p14:cNvContentPartPr/>
              <p14:nvPr/>
            </p14:nvContentPartPr>
            <p14:xfrm>
              <a:off x="5068659" y="1644348"/>
              <a:ext cx="524160" cy="376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F2AC6F8-7BE7-492D-B39E-0AEBB512AD8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51019" y="1626348"/>
                <a:ext cx="55980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C01D3B1-45C8-48D6-B776-0A0E507C132D}"/>
                  </a:ext>
                </a:extLst>
              </p14:cNvPr>
              <p14:cNvContentPartPr/>
              <p14:nvPr/>
            </p14:nvContentPartPr>
            <p14:xfrm>
              <a:off x="5484819" y="1872948"/>
              <a:ext cx="347760" cy="318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C01D3B1-45C8-48D6-B776-0A0E507C132D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67179" y="1855308"/>
                <a:ext cx="38340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24F2D3C-612E-49A6-B03B-F3697C5BF7E0}"/>
                  </a:ext>
                </a:extLst>
              </p14:cNvPr>
              <p14:cNvContentPartPr/>
              <p14:nvPr/>
            </p14:nvContentPartPr>
            <p14:xfrm>
              <a:off x="139539" y="2268948"/>
              <a:ext cx="97920" cy="37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24F2D3C-612E-49A6-B03B-F3697C5BF7E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21539" y="2251308"/>
                <a:ext cx="13356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8281CD5-215E-4B88-8650-7B6928A4C96A}"/>
                  </a:ext>
                </a:extLst>
              </p14:cNvPr>
              <p14:cNvContentPartPr/>
              <p14:nvPr/>
            </p14:nvContentPartPr>
            <p14:xfrm>
              <a:off x="144939" y="2417268"/>
              <a:ext cx="380160" cy="154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8281CD5-215E-4B88-8650-7B6928A4C96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27299" y="2399268"/>
                <a:ext cx="4158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B1A5120-E11B-4701-8BD7-860CB40259C9}"/>
                  </a:ext>
                </a:extLst>
              </p14:cNvPr>
              <p14:cNvContentPartPr/>
              <p14:nvPr/>
            </p14:nvContentPartPr>
            <p14:xfrm>
              <a:off x="809139" y="2343468"/>
              <a:ext cx="274680" cy="414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B1A5120-E11B-4701-8BD7-860CB40259C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91139" y="2325828"/>
                <a:ext cx="310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5765D21-78AB-4FF9-98E4-436EE5BD686D}"/>
                  </a:ext>
                </a:extLst>
              </p14:cNvPr>
              <p14:cNvContentPartPr/>
              <p14:nvPr/>
            </p14:nvContentPartPr>
            <p14:xfrm>
              <a:off x="732099" y="2344908"/>
              <a:ext cx="311400" cy="241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5765D21-78AB-4FF9-98E4-436EE5BD686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14459" y="2327268"/>
                <a:ext cx="3470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3D679E4-BA74-4B09-97D4-278D0781366E}"/>
                  </a:ext>
                </a:extLst>
              </p14:cNvPr>
              <p14:cNvContentPartPr/>
              <p14:nvPr/>
            </p14:nvContentPartPr>
            <p14:xfrm>
              <a:off x="1488459" y="2361828"/>
              <a:ext cx="322920" cy="175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3D679E4-BA74-4B09-97D4-278D0781366E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470819" y="2343828"/>
                <a:ext cx="3585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852A4DE-26B6-4BD3-9B18-68F73C3F2C95}"/>
                  </a:ext>
                </a:extLst>
              </p14:cNvPr>
              <p14:cNvContentPartPr/>
              <p14:nvPr/>
            </p14:nvContentPartPr>
            <p14:xfrm>
              <a:off x="1784739" y="2339148"/>
              <a:ext cx="215280" cy="2325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852A4DE-26B6-4BD3-9B18-68F73C3F2C9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766739" y="2321508"/>
                <a:ext cx="250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CB9E055-EF6A-4E79-9229-8308D7411071}"/>
                  </a:ext>
                </a:extLst>
              </p14:cNvPr>
              <p14:cNvContentPartPr/>
              <p14:nvPr/>
            </p14:nvContentPartPr>
            <p14:xfrm>
              <a:off x="2059779" y="2346348"/>
              <a:ext cx="392400" cy="217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CB9E055-EF6A-4E79-9229-8308D74110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042139" y="2328708"/>
                <a:ext cx="42804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D0B32E9-7936-40B3-9DE4-D7B20E87BC88}"/>
                  </a:ext>
                </a:extLst>
              </p14:cNvPr>
              <p14:cNvContentPartPr/>
              <p14:nvPr/>
            </p14:nvContentPartPr>
            <p14:xfrm>
              <a:off x="2554779" y="2200548"/>
              <a:ext cx="758880" cy="327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D0B32E9-7936-40B3-9DE4-D7B20E87BC8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537139" y="2182548"/>
                <a:ext cx="79452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0CF269D-371B-4EA9-A069-D3792CA198B9}"/>
                  </a:ext>
                </a:extLst>
              </p14:cNvPr>
              <p14:cNvContentPartPr/>
              <p14:nvPr/>
            </p14:nvContentPartPr>
            <p14:xfrm>
              <a:off x="3200259" y="2296668"/>
              <a:ext cx="737280" cy="384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0CF269D-371B-4EA9-A069-D3792CA198B9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82619" y="2279028"/>
                <a:ext cx="77292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AE6A149-B47A-4608-8019-0D312F77609D}"/>
                  </a:ext>
                </a:extLst>
              </p14:cNvPr>
              <p14:cNvContentPartPr/>
              <p14:nvPr/>
            </p14:nvContentPartPr>
            <p14:xfrm>
              <a:off x="4311219" y="2154468"/>
              <a:ext cx="139320" cy="306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AE6A149-B47A-4608-8019-0D312F77609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93579" y="2136468"/>
                <a:ext cx="174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40D99B7-22B1-463E-B661-DFC0C198F636}"/>
                  </a:ext>
                </a:extLst>
              </p14:cNvPr>
              <p14:cNvContentPartPr/>
              <p14:nvPr/>
            </p14:nvContentPartPr>
            <p14:xfrm>
              <a:off x="4296459" y="2248788"/>
              <a:ext cx="593640" cy="97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40D99B7-22B1-463E-B661-DFC0C198F636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78459" y="2231148"/>
                <a:ext cx="629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A9D08-99E4-435F-A791-4D141EE6867D}"/>
                  </a:ext>
                </a:extLst>
              </p14:cNvPr>
              <p14:cNvContentPartPr/>
              <p14:nvPr/>
            </p14:nvContentPartPr>
            <p14:xfrm>
              <a:off x="704019" y="2933508"/>
              <a:ext cx="300600" cy="61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A9D08-99E4-435F-A791-4D141EE6867D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86379" y="2915508"/>
                <a:ext cx="3362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1BDA11-18FF-447E-8533-68DBC3470F70}"/>
                  </a:ext>
                </a:extLst>
              </p14:cNvPr>
              <p14:cNvContentPartPr/>
              <p14:nvPr/>
            </p14:nvContentPartPr>
            <p14:xfrm>
              <a:off x="532299" y="3058428"/>
              <a:ext cx="173880" cy="132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1BDA11-18FF-447E-8533-68DBC3470F7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14299" y="3040428"/>
                <a:ext cx="20952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3114216-657F-416A-8949-CFF32AF0130B}"/>
                  </a:ext>
                </a:extLst>
              </p14:cNvPr>
              <p14:cNvContentPartPr/>
              <p14:nvPr/>
            </p14:nvContentPartPr>
            <p14:xfrm>
              <a:off x="900579" y="3147708"/>
              <a:ext cx="92520" cy="304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3114216-657F-416A-8949-CFF32AF0130B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82939" y="3129708"/>
                <a:ext cx="128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5FC1D41-B6F7-4B84-AC5F-5BBBB3ADC44E}"/>
                  </a:ext>
                </a:extLst>
              </p14:cNvPr>
              <p14:cNvContentPartPr/>
              <p14:nvPr/>
            </p14:nvContentPartPr>
            <p14:xfrm>
              <a:off x="821379" y="3247788"/>
              <a:ext cx="407520" cy="131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5FC1D41-B6F7-4B84-AC5F-5BBBB3ADC44E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03379" y="3230148"/>
                <a:ext cx="4431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BB8790A-231A-4FE4-BAB9-8AFEFA57759B}"/>
                  </a:ext>
                </a:extLst>
              </p14:cNvPr>
              <p14:cNvContentPartPr/>
              <p14:nvPr/>
            </p14:nvContentPartPr>
            <p14:xfrm>
              <a:off x="1195419" y="3127188"/>
              <a:ext cx="115920" cy="298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BB8790A-231A-4FE4-BAB9-8AFEFA57759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177779" y="3109548"/>
                <a:ext cx="15156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4B4C4D-0CD1-439B-BC09-2B86B400482D}"/>
                  </a:ext>
                </a:extLst>
              </p14:cNvPr>
              <p14:cNvContentPartPr/>
              <p14:nvPr/>
            </p14:nvContentPartPr>
            <p14:xfrm>
              <a:off x="1206219" y="3204948"/>
              <a:ext cx="182160" cy="6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4B4C4D-0CD1-439B-BC09-2B86B400482D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8579" y="3186948"/>
                <a:ext cx="2178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A007C05-4342-480F-A82C-6430EF8FE731}"/>
                  </a:ext>
                </a:extLst>
              </p14:cNvPr>
              <p14:cNvContentPartPr/>
              <p14:nvPr/>
            </p14:nvContentPartPr>
            <p14:xfrm>
              <a:off x="1678899" y="2884548"/>
              <a:ext cx="63000" cy="3308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A007C05-4342-480F-A82C-6430EF8FE731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661259" y="2866548"/>
                <a:ext cx="98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1373F90-2C14-4AF0-9687-75A478E7D22A}"/>
                  </a:ext>
                </a:extLst>
              </p14:cNvPr>
              <p14:cNvContentPartPr/>
              <p14:nvPr/>
            </p14:nvContentPartPr>
            <p14:xfrm>
              <a:off x="1808139" y="2921268"/>
              <a:ext cx="277920" cy="338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1373F90-2C14-4AF0-9687-75A478E7D22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790499" y="2903268"/>
                <a:ext cx="3135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063E873-EE8D-43FD-A5BA-4EEB9A63E0BB}"/>
                  </a:ext>
                </a:extLst>
              </p14:cNvPr>
              <p14:cNvContentPartPr/>
              <p14:nvPr/>
            </p14:nvContentPartPr>
            <p14:xfrm>
              <a:off x="3269019" y="2915868"/>
              <a:ext cx="57960" cy="241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063E873-EE8D-43FD-A5BA-4EEB9A63E0B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51019" y="2898228"/>
                <a:ext cx="936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8E4749B-53E6-41A6-9EA3-F06C70CC2A5B}"/>
                  </a:ext>
                </a:extLst>
              </p14:cNvPr>
              <p14:cNvContentPartPr/>
              <p14:nvPr/>
            </p14:nvContentPartPr>
            <p14:xfrm>
              <a:off x="3119619" y="2860068"/>
              <a:ext cx="284040" cy="21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8E4749B-53E6-41A6-9EA3-F06C70CC2A5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101619" y="2842068"/>
                <a:ext cx="319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4ACC3D8-DC5D-4653-BDB1-300FC2471007}"/>
                  </a:ext>
                </a:extLst>
              </p14:cNvPr>
              <p14:cNvContentPartPr/>
              <p14:nvPr/>
            </p14:nvContentPartPr>
            <p14:xfrm>
              <a:off x="3147699" y="3179748"/>
              <a:ext cx="216000" cy="34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4ACC3D8-DC5D-4653-BDB1-300FC247100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3129699" y="3161748"/>
                <a:ext cx="251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B14AA4C-5714-4777-92A2-DE0859EA3118}"/>
                  </a:ext>
                </a:extLst>
              </p14:cNvPr>
              <p14:cNvContentPartPr/>
              <p14:nvPr/>
            </p14:nvContentPartPr>
            <p14:xfrm>
              <a:off x="3429219" y="3083988"/>
              <a:ext cx="294480" cy="126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B14AA4C-5714-4777-92A2-DE0859EA311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3411219" y="3066348"/>
                <a:ext cx="330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99B6297-E6FB-4398-A472-0F954E1E2C41}"/>
                  </a:ext>
                </a:extLst>
              </p14:cNvPr>
              <p14:cNvContentPartPr/>
              <p14:nvPr/>
            </p14:nvContentPartPr>
            <p14:xfrm>
              <a:off x="3985419" y="2832708"/>
              <a:ext cx="298440" cy="3459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99B6297-E6FB-4398-A472-0F954E1E2C41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3967779" y="2814708"/>
                <a:ext cx="3340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F302342-A54B-4218-85FD-CDB9F294A2BE}"/>
                  </a:ext>
                </a:extLst>
              </p14:cNvPr>
              <p14:cNvContentPartPr/>
              <p14:nvPr/>
            </p14:nvContentPartPr>
            <p14:xfrm>
              <a:off x="4054899" y="2923428"/>
              <a:ext cx="235440" cy="7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F302342-A54B-4218-85FD-CDB9F294A2B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037259" y="2905428"/>
                <a:ext cx="2710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CE0E986-8D42-431D-A683-699E0AC9E2CE}"/>
                  </a:ext>
                </a:extLst>
              </p14:cNvPr>
              <p14:cNvContentPartPr/>
              <p14:nvPr/>
            </p14:nvContentPartPr>
            <p14:xfrm>
              <a:off x="4529019" y="2730108"/>
              <a:ext cx="153360" cy="5428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CE0E986-8D42-431D-A683-699E0AC9E2CE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511379" y="2712108"/>
                <a:ext cx="1890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DC89D9A-A9C1-401E-83AD-C5079AD5F3A0}"/>
                  </a:ext>
                </a:extLst>
              </p14:cNvPr>
              <p14:cNvContentPartPr/>
              <p14:nvPr/>
            </p14:nvContentPartPr>
            <p14:xfrm>
              <a:off x="4683819" y="2870868"/>
              <a:ext cx="164160" cy="226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DC89D9A-A9C1-401E-83AD-C5079AD5F3A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665819" y="2852868"/>
                <a:ext cx="19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DA23CF1-FEAE-408B-86DD-3BDEC0DF8E57}"/>
                  </a:ext>
                </a:extLst>
              </p14:cNvPr>
              <p14:cNvContentPartPr/>
              <p14:nvPr/>
            </p14:nvContentPartPr>
            <p14:xfrm>
              <a:off x="4820259" y="3102708"/>
              <a:ext cx="100800" cy="82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DA23CF1-FEAE-408B-86DD-3BDEC0DF8E57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802259" y="3085068"/>
                <a:ext cx="1364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973BE04-3827-4E13-9EED-F8FA0944239F}"/>
                  </a:ext>
                </a:extLst>
              </p14:cNvPr>
              <p14:cNvContentPartPr/>
              <p14:nvPr/>
            </p14:nvContentPartPr>
            <p14:xfrm>
              <a:off x="5116179" y="2820828"/>
              <a:ext cx="205200" cy="317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973BE04-3827-4E13-9EED-F8FA0944239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98179" y="2802828"/>
                <a:ext cx="2408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9F29ADF-DFC2-4DC7-B963-AA90600A251F}"/>
                  </a:ext>
                </a:extLst>
              </p14:cNvPr>
              <p14:cNvContentPartPr/>
              <p14:nvPr/>
            </p14:nvContentPartPr>
            <p14:xfrm>
              <a:off x="5137059" y="2919828"/>
              <a:ext cx="425520" cy="781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9F29ADF-DFC2-4DC7-B963-AA90600A251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119059" y="2901828"/>
                <a:ext cx="4611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C20461-92DC-450D-A983-976ECEB57910}"/>
                  </a:ext>
                </a:extLst>
              </p14:cNvPr>
              <p14:cNvContentPartPr/>
              <p14:nvPr/>
            </p14:nvContentPartPr>
            <p14:xfrm>
              <a:off x="5427939" y="3061308"/>
              <a:ext cx="108000" cy="29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C20461-92DC-450D-A983-976ECEB57910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410299" y="3043308"/>
                <a:ext cx="143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B483794-3B3B-4B24-8E4F-32464EBE650C}"/>
                  </a:ext>
                </a:extLst>
              </p14:cNvPr>
              <p14:cNvContentPartPr/>
              <p14:nvPr/>
            </p14:nvContentPartPr>
            <p14:xfrm>
              <a:off x="5688939" y="2765388"/>
              <a:ext cx="407520" cy="4579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B483794-3B3B-4B24-8E4F-32464EBE650C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670939" y="2747388"/>
                <a:ext cx="44316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BBC1F46-EB30-4DBC-989E-DF5608B4B6D5}"/>
                  </a:ext>
                </a:extLst>
              </p14:cNvPr>
              <p14:cNvContentPartPr/>
              <p14:nvPr/>
            </p14:nvContentPartPr>
            <p14:xfrm>
              <a:off x="6206619" y="2902188"/>
              <a:ext cx="167040" cy="25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BBC1F46-EB30-4DBC-989E-DF5608B4B6D5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188979" y="2884188"/>
                <a:ext cx="2026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A19FF11-9727-4FCB-8DD0-9777877AAF12}"/>
                  </a:ext>
                </a:extLst>
              </p14:cNvPr>
              <p14:cNvContentPartPr/>
              <p14:nvPr/>
            </p14:nvContentPartPr>
            <p14:xfrm>
              <a:off x="6173859" y="3037548"/>
              <a:ext cx="136800" cy="3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A19FF11-9727-4FCB-8DD0-9777877AAF12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55859" y="3019548"/>
                <a:ext cx="17244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47C41F0B-9753-4BD2-910A-F67CDCB8E27D}"/>
                  </a:ext>
                </a:extLst>
              </p14:cNvPr>
              <p14:cNvContentPartPr/>
              <p14:nvPr/>
            </p14:nvContentPartPr>
            <p14:xfrm>
              <a:off x="6362139" y="2817948"/>
              <a:ext cx="271080" cy="318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47C41F0B-9753-4BD2-910A-F67CDCB8E27D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344139" y="2799948"/>
                <a:ext cx="3067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D40E4C6-3410-48D1-AD55-07D7B13C04CE}"/>
                  </a:ext>
                </a:extLst>
              </p14:cNvPr>
              <p14:cNvContentPartPr/>
              <p14:nvPr/>
            </p14:nvContentPartPr>
            <p14:xfrm>
              <a:off x="6582819" y="2636508"/>
              <a:ext cx="128160" cy="149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D40E4C6-3410-48D1-AD55-07D7B13C04CE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564819" y="2618868"/>
                <a:ext cx="163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4744AB55-BBCA-4CE3-BEA6-5BBE82BE0952}"/>
                  </a:ext>
                </a:extLst>
              </p14:cNvPr>
              <p14:cNvContentPartPr/>
              <p14:nvPr/>
            </p14:nvContentPartPr>
            <p14:xfrm>
              <a:off x="6714579" y="2722188"/>
              <a:ext cx="124560" cy="133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4744AB55-BBCA-4CE3-BEA6-5BBE82BE09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696939" y="2704188"/>
                <a:ext cx="1602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AC2DE4A-05AA-4450-867B-1BABA4A3D97B}"/>
                  </a:ext>
                </a:extLst>
              </p14:cNvPr>
              <p14:cNvContentPartPr/>
              <p14:nvPr/>
            </p14:nvContentPartPr>
            <p14:xfrm>
              <a:off x="6928779" y="2588628"/>
              <a:ext cx="32760" cy="240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AC2DE4A-05AA-4450-867B-1BABA4A3D97B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911139" y="2570628"/>
                <a:ext cx="684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EE855E0-7BF1-471C-BFB3-60B12322873B}"/>
                  </a:ext>
                </a:extLst>
              </p14:cNvPr>
              <p14:cNvContentPartPr/>
              <p14:nvPr/>
            </p14:nvContentPartPr>
            <p14:xfrm>
              <a:off x="6887739" y="3568908"/>
              <a:ext cx="73440" cy="4438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EE855E0-7BF1-471C-BFB3-60B12322873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870099" y="3551268"/>
                <a:ext cx="10908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F763EB8A-1154-4B9B-A617-46671632017E}"/>
                  </a:ext>
                </a:extLst>
              </p14:cNvPr>
              <p14:cNvContentPartPr/>
              <p14:nvPr/>
            </p14:nvContentPartPr>
            <p14:xfrm>
              <a:off x="6895299" y="3704628"/>
              <a:ext cx="439920" cy="263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F763EB8A-1154-4B9B-A617-46671632017E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77299" y="3686988"/>
                <a:ext cx="4755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49C519B-655E-41F0-81FC-3B2F3E403218}"/>
                  </a:ext>
                </a:extLst>
              </p14:cNvPr>
              <p14:cNvContentPartPr/>
              <p14:nvPr/>
            </p14:nvContentPartPr>
            <p14:xfrm>
              <a:off x="7763619" y="3627228"/>
              <a:ext cx="129600" cy="4010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49C519B-655E-41F0-81FC-3B2F3E40321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745979" y="3609588"/>
                <a:ext cx="16524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E390D77F-E8F5-4CB0-BC71-67272FE66E8A}"/>
                  </a:ext>
                </a:extLst>
              </p14:cNvPr>
              <p14:cNvContentPartPr/>
              <p14:nvPr/>
            </p14:nvContentPartPr>
            <p14:xfrm>
              <a:off x="7776939" y="3650988"/>
              <a:ext cx="474840" cy="387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E390D77F-E8F5-4CB0-BC71-67272FE66E8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758939" y="3633348"/>
                <a:ext cx="510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E7F0F9C-A5EE-4F10-94D8-335EDED478AA}"/>
                  </a:ext>
                </a:extLst>
              </p14:cNvPr>
              <p14:cNvContentPartPr/>
              <p14:nvPr/>
            </p14:nvContentPartPr>
            <p14:xfrm>
              <a:off x="8204619" y="3631908"/>
              <a:ext cx="685800" cy="3967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E7F0F9C-A5EE-4F10-94D8-335EDED478AA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186979" y="3613908"/>
                <a:ext cx="72144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DEC7A5A-8E1A-4BBD-A6F7-E51273A0A108}"/>
                  </a:ext>
                </a:extLst>
              </p14:cNvPr>
              <p14:cNvContentPartPr/>
              <p14:nvPr/>
            </p14:nvContentPartPr>
            <p14:xfrm>
              <a:off x="280299" y="3898308"/>
              <a:ext cx="117360" cy="297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DEC7A5A-8E1A-4BBD-A6F7-E51273A0A108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62299" y="3880668"/>
                <a:ext cx="1530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51038E7-6759-42CD-B928-2C67FD2F7256}"/>
                  </a:ext>
                </a:extLst>
              </p14:cNvPr>
              <p14:cNvContentPartPr/>
              <p14:nvPr/>
            </p14:nvContentPartPr>
            <p14:xfrm>
              <a:off x="225939" y="3752868"/>
              <a:ext cx="1779480" cy="576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51038E7-6759-42CD-B928-2C67FD2F725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8299" y="3735228"/>
                <a:ext cx="181512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E6004DC-8638-45BB-B935-90DB431B8E9A}"/>
                  </a:ext>
                </a:extLst>
              </p14:cNvPr>
              <p14:cNvContentPartPr/>
              <p14:nvPr/>
            </p14:nvContentPartPr>
            <p14:xfrm>
              <a:off x="2430579" y="3718308"/>
              <a:ext cx="11412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E6004DC-8638-45BB-B935-90DB431B8E9A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2412579" y="3700308"/>
                <a:ext cx="14976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7C06C12-22A0-4E31-BD5A-C9C1373B78CF}"/>
                  </a:ext>
                </a:extLst>
              </p14:cNvPr>
              <p14:cNvContentPartPr/>
              <p14:nvPr/>
            </p14:nvContentPartPr>
            <p14:xfrm>
              <a:off x="2387379" y="3746028"/>
              <a:ext cx="633960" cy="272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7C06C12-22A0-4E31-BD5A-C9C1373B78CF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2369739" y="3728388"/>
                <a:ext cx="6696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1C77126-A822-45B6-B1E9-9529AF75FBC6}"/>
                  </a:ext>
                </a:extLst>
              </p14:cNvPr>
              <p14:cNvContentPartPr/>
              <p14:nvPr/>
            </p14:nvContentPartPr>
            <p14:xfrm>
              <a:off x="3306099" y="3769428"/>
              <a:ext cx="147600" cy="4874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1C77126-A822-45B6-B1E9-9529AF75FBC6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288459" y="3751788"/>
                <a:ext cx="18324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DE78023-D699-4681-9E64-3E97D59F13CC}"/>
                  </a:ext>
                </a:extLst>
              </p14:cNvPr>
              <p14:cNvContentPartPr/>
              <p14:nvPr/>
            </p14:nvContentPartPr>
            <p14:xfrm>
              <a:off x="3380259" y="3762228"/>
              <a:ext cx="522000" cy="2001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DE78023-D699-4681-9E64-3E97D59F13CC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362619" y="3744228"/>
                <a:ext cx="5576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C139366-1616-444D-8F5B-F36811A97887}"/>
                  </a:ext>
                </a:extLst>
              </p14:cNvPr>
              <p14:cNvContentPartPr/>
              <p14:nvPr/>
            </p14:nvContentPartPr>
            <p14:xfrm>
              <a:off x="3931059" y="3606348"/>
              <a:ext cx="424800" cy="3387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C139366-1616-444D-8F5B-F36811A97887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913059" y="3588708"/>
                <a:ext cx="460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AB814054-46A8-4089-B345-31FC466E381D}"/>
                  </a:ext>
                </a:extLst>
              </p14:cNvPr>
              <p14:cNvContentPartPr/>
              <p14:nvPr/>
            </p14:nvContentPartPr>
            <p14:xfrm>
              <a:off x="4300779" y="3703548"/>
              <a:ext cx="27720" cy="349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AB814054-46A8-4089-B345-31FC466E381D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4282779" y="3685548"/>
                <a:ext cx="63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AF92C299-780C-4D49-93E8-482BB04862FA}"/>
                  </a:ext>
                </a:extLst>
              </p14:cNvPr>
              <p14:cNvContentPartPr/>
              <p14:nvPr/>
            </p14:nvContentPartPr>
            <p14:xfrm>
              <a:off x="4415259" y="3559548"/>
              <a:ext cx="329760" cy="395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F92C299-780C-4D49-93E8-482BB04862FA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4397619" y="3541548"/>
                <a:ext cx="3654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01D1AF7-732D-4239-9360-70D1878E3F4F}"/>
                  </a:ext>
                </a:extLst>
              </p14:cNvPr>
              <p14:cNvContentPartPr/>
              <p14:nvPr/>
            </p14:nvContentPartPr>
            <p14:xfrm>
              <a:off x="4705779" y="3749988"/>
              <a:ext cx="273960" cy="10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01D1AF7-732D-4239-9360-70D1878E3F4F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4688139" y="3732348"/>
                <a:ext cx="3096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95BDB9B-A667-4153-B6B6-40A82BA4D81D}"/>
                  </a:ext>
                </a:extLst>
              </p14:cNvPr>
              <p14:cNvContentPartPr/>
              <p14:nvPr/>
            </p14:nvContentPartPr>
            <p14:xfrm>
              <a:off x="4925379" y="3629388"/>
              <a:ext cx="308160" cy="2808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95BDB9B-A667-4153-B6B6-40A82BA4D81D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907739" y="3611748"/>
                <a:ext cx="34380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FCBAE36F-EEB7-4C96-B3C3-EE655D2351A1}"/>
                  </a:ext>
                </a:extLst>
              </p14:cNvPr>
              <p14:cNvContentPartPr/>
              <p14:nvPr/>
            </p14:nvContentPartPr>
            <p14:xfrm>
              <a:off x="5269179" y="3722988"/>
              <a:ext cx="327960" cy="1839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FCBAE36F-EEB7-4C96-B3C3-EE655D2351A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5251539" y="3705348"/>
                <a:ext cx="3636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69B4132-4C93-4576-86F8-28E235C4BCF9}"/>
                  </a:ext>
                </a:extLst>
              </p14:cNvPr>
              <p14:cNvContentPartPr/>
              <p14:nvPr/>
            </p14:nvContentPartPr>
            <p14:xfrm>
              <a:off x="5820339" y="3559908"/>
              <a:ext cx="621000" cy="686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69B4132-4C93-4576-86F8-28E235C4BCF9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5802339" y="3541908"/>
                <a:ext cx="65664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367E2808-CCEF-43FE-8246-E447A8DFFAC9}"/>
                  </a:ext>
                </a:extLst>
              </p14:cNvPr>
              <p14:cNvContentPartPr/>
              <p14:nvPr/>
            </p14:nvContentPartPr>
            <p14:xfrm>
              <a:off x="390459" y="4468188"/>
              <a:ext cx="870120" cy="310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367E2808-CCEF-43FE-8246-E447A8DFFAC9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372819" y="4450188"/>
                <a:ext cx="9057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79AF566-652A-454D-8CA7-2D5F24845A79}"/>
                  </a:ext>
                </a:extLst>
              </p14:cNvPr>
              <p14:cNvContentPartPr/>
              <p14:nvPr/>
            </p14:nvContentPartPr>
            <p14:xfrm>
              <a:off x="1624899" y="4467468"/>
              <a:ext cx="314640" cy="227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79AF566-652A-454D-8CA7-2D5F24845A79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1607259" y="4449828"/>
                <a:ext cx="3502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86A8100-A141-4E68-B252-2E60B33547D5}"/>
                  </a:ext>
                </a:extLst>
              </p14:cNvPr>
              <p14:cNvContentPartPr/>
              <p14:nvPr/>
            </p14:nvContentPartPr>
            <p14:xfrm>
              <a:off x="2028459" y="4249308"/>
              <a:ext cx="315360" cy="470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86A8100-A141-4E68-B252-2E60B33547D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2010819" y="4231668"/>
                <a:ext cx="3510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80AB9BD2-6836-4AB1-9FE7-2B3A5B0FAC73}"/>
                  </a:ext>
                </a:extLst>
              </p14:cNvPr>
              <p14:cNvContentPartPr/>
              <p14:nvPr/>
            </p14:nvContentPartPr>
            <p14:xfrm>
              <a:off x="2196939" y="4470348"/>
              <a:ext cx="323640" cy="1612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80AB9BD2-6836-4AB1-9FE7-2B3A5B0FAC73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2179299" y="4452348"/>
                <a:ext cx="3592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4A0811D-E0AF-4B7E-B33B-C022FE97EDAA}"/>
                  </a:ext>
                </a:extLst>
              </p14:cNvPr>
              <p14:cNvContentPartPr/>
              <p14:nvPr/>
            </p14:nvContentPartPr>
            <p14:xfrm>
              <a:off x="2428779" y="4333908"/>
              <a:ext cx="692640" cy="3682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4A0811D-E0AF-4B7E-B33B-C022FE97EDAA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2410779" y="4316268"/>
                <a:ext cx="7282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C55B4B26-C139-4335-A4B2-A5E3BC3561C8}"/>
                  </a:ext>
                </a:extLst>
              </p14:cNvPr>
              <p14:cNvContentPartPr/>
              <p14:nvPr/>
            </p14:nvContentPartPr>
            <p14:xfrm>
              <a:off x="3614619" y="4544868"/>
              <a:ext cx="79560" cy="11448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C55B4B26-C139-4335-A4B2-A5E3BC3561C8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3596619" y="4526868"/>
                <a:ext cx="1152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2A8B77CA-5250-4CDA-BDFD-B0EFE81E2397}"/>
                  </a:ext>
                </a:extLst>
              </p14:cNvPr>
              <p14:cNvContentPartPr/>
              <p14:nvPr/>
            </p14:nvContentPartPr>
            <p14:xfrm>
              <a:off x="3619659" y="4399788"/>
              <a:ext cx="23400" cy="90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2A8B77CA-5250-4CDA-BDFD-B0EFE81E2397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3601659" y="4381788"/>
                <a:ext cx="590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F7132E2-D5A4-4A40-8F29-739A4EB62A10}"/>
                  </a:ext>
                </a:extLst>
              </p14:cNvPr>
              <p14:cNvContentPartPr/>
              <p14:nvPr/>
            </p14:nvContentPartPr>
            <p14:xfrm>
              <a:off x="3656379" y="4498788"/>
              <a:ext cx="351720" cy="2498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F7132E2-D5A4-4A40-8F29-739A4EB62A10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638379" y="4480788"/>
                <a:ext cx="3873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25A8BD49-81C4-4C16-99E9-EB533A14EAE3}"/>
                  </a:ext>
                </a:extLst>
              </p14:cNvPr>
              <p14:cNvContentPartPr/>
              <p14:nvPr/>
            </p14:nvContentPartPr>
            <p14:xfrm>
              <a:off x="4893339" y="4429668"/>
              <a:ext cx="337680" cy="3049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25A8BD49-81C4-4C16-99E9-EB533A14EAE3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4875699" y="4412028"/>
                <a:ext cx="37332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4586358-E387-4C93-8669-2FE5F5935D50}"/>
                  </a:ext>
                </a:extLst>
              </p14:cNvPr>
              <p14:cNvContentPartPr/>
              <p14:nvPr/>
            </p14:nvContentPartPr>
            <p14:xfrm>
              <a:off x="5198259" y="4655028"/>
              <a:ext cx="79560" cy="377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4586358-E387-4C93-8669-2FE5F5935D50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5180259" y="4637388"/>
                <a:ext cx="11520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15AA3A29-21FB-4197-A420-826E96F4B497}"/>
                  </a:ext>
                </a:extLst>
              </p14:cNvPr>
              <p14:cNvContentPartPr/>
              <p14:nvPr/>
            </p14:nvContentPartPr>
            <p14:xfrm>
              <a:off x="5151459" y="4798668"/>
              <a:ext cx="454320" cy="137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15AA3A29-21FB-4197-A420-826E96F4B497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5133459" y="4781028"/>
                <a:ext cx="4899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280C11B1-AB41-4554-8CEC-708F92E4B728}"/>
                  </a:ext>
                </a:extLst>
              </p14:cNvPr>
              <p14:cNvContentPartPr/>
              <p14:nvPr/>
            </p14:nvContentPartPr>
            <p14:xfrm>
              <a:off x="5659419" y="4667628"/>
              <a:ext cx="91080" cy="3186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280C11B1-AB41-4554-8CEC-708F92E4B728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5641419" y="4649988"/>
                <a:ext cx="12672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F8099CE9-B9C4-4379-A71A-8C15F8FFDC65}"/>
                  </a:ext>
                </a:extLst>
              </p14:cNvPr>
              <p14:cNvContentPartPr/>
              <p14:nvPr/>
            </p14:nvContentPartPr>
            <p14:xfrm>
              <a:off x="5670219" y="4808388"/>
              <a:ext cx="154800" cy="4284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F8099CE9-B9C4-4379-A71A-8C15F8FFDC65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5652219" y="4790748"/>
                <a:ext cx="19044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F7F404C8-1470-436F-9000-F9921382BC8B}"/>
                  </a:ext>
                </a:extLst>
              </p14:cNvPr>
              <p14:cNvContentPartPr/>
              <p14:nvPr/>
            </p14:nvContentPartPr>
            <p14:xfrm>
              <a:off x="6015819" y="4424628"/>
              <a:ext cx="141120" cy="33228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F7F404C8-1470-436F-9000-F9921382BC8B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5997819" y="4406988"/>
                <a:ext cx="17676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0DE56498-D444-4496-8FFB-9B3B0DBC9855}"/>
                  </a:ext>
                </a:extLst>
              </p14:cNvPr>
              <p14:cNvContentPartPr/>
              <p14:nvPr/>
            </p14:nvContentPartPr>
            <p14:xfrm>
              <a:off x="6215259" y="4462788"/>
              <a:ext cx="229680" cy="3531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0DE56498-D444-4496-8FFB-9B3B0DBC9855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6197619" y="4445148"/>
                <a:ext cx="26532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2AB889EA-C293-42BE-A051-0F0E18B88704}"/>
                  </a:ext>
                </a:extLst>
              </p14:cNvPr>
              <p14:cNvContentPartPr/>
              <p14:nvPr/>
            </p14:nvContentPartPr>
            <p14:xfrm>
              <a:off x="7144419" y="4480788"/>
              <a:ext cx="161280" cy="3150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2AB889EA-C293-42BE-A051-0F0E18B88704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7126419" y="4463148"/>
                <a:ext cx="1969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15D93EB6-9DBC-4804-96C7-7DDE8E7CBE1A}"/>
                  </a:ext>
                </a:extLst>
              </p14:cNvPr>
              <p14:cNvContentPartPr/>
              <p14:nvPr/>
            </p14:nvContentPartPr>
            <p14:xfrm>
              <a:off x="7339899" y="4202148"/>
              <a:ext cx="210240" cy="2804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15D93EB6-9DBC-4804-96C7-7DDE8E7CBE1A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7321899" y="4184148"/>
                <a:ext cx="245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4683297A-5383-49DA-85BC-54704F262A16}"/>
                  </a:ext>
                </a:extLst>
              </p14:cNvPr>
              <p14:cNvContentPartPr/>
              <p14:nvPr/>
            </p14:nvContentPartPr>
            <p14:xfrm>
              <a:off x="7625019" y="4199988"/>
              <a:ext cx="29880" cy="3027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4683297A-5383-49DA-85BC-54704F262A16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607379" y="4181988"/>
                <a:ext cx="655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E9D948B6-0372-4CA5-AAA3-86F6779B6008}"/>
                  </a:ext>
                </a:extLst>
              </p14:cNvPr>
              <p14:cNvContentPartPr/>
              <p14:nvPr/>
            </p14:nvContentPartPr>
            <p14:xfrm>
              <a:off x="7781979" y="4323828"/>
              <a:ext cx="117360" cy="101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E9D948B6-0372-4CA5-AAA3-86F6779B6008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7764339" y="4305828"/>
                <a:ext cx="1530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201154C9-20FF-4CB7-8ADF-22FCAC371CC4}"/>
                  </a:ext>
                </a:extLst>
              </p14:cNvPr>
              <p14:cNvContentPartPr/>
              <p14:nvPr/>
            </p14:nvContentPartPr>
            <p14:xfrm>
              <a:off x="7984299" y="4243908"/>
              <a:ext cx="330840" cy="2804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201154C9-20FF-4CB7-8ADF-22FCAC371CC4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7966299" y="4225908"/>
                <a:ext cx="3664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DD033978-0A27-4F69-B599-C9692FC4B525}"/>
                  </a:ext>
                </a:extLst>
              </p14:cNvPr>
              <p14:cNvContentPartPr/>
              <p14:nvPr/>
            </p14:nvContentPartPr>
            <p14:xfrm>
              <a:off x="8487219" y="4207908"/>
              <a:ext cx="167760" cy="2120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DD033978-0A27-4F69-B599-C9692FC4B525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8469579" y="4189908"/>
                <a:ext cx="20340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C69B065-DB7D-4DBB-8D1C-85146604D0FE}"/>
                  </a:ext>
                </a:extLst>
              </p14:cNvPr>
              <p14:cNvContentPartPr/>
              <p14:nvPr/>
            </p14:nvContentPartPr>
            <p14:xfrm>
              <a:off x="9166539" y="4504188"/>
              <a:ext cx="196560" cy="2667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C69B065-DB7D-4DBB-8D1C-85146604D0FE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9148539" y="4486188"/>
                <a:ext cx="2322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9DA8C0DB-74D0-4B95-B87D-13BCDB72026D}"/>
                  </a:ext>
                </a:extLst>
              </p14:cNvPr>
              <p14:cNvContentPartPr/>
              <p14:nvPr/>
            </p14:nvContentPartPr>
            <p14:xfrm>
              <a:off x="9192819" y="4356588"/>
              <a:ext cx="44280" cy="18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9DA8C0DB-74D0-4B95-B87D-13BCDB72026D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9174819" y="4338588"/>
                <a:ext cx="79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AD96FD4-B7E1-4231-A8B5-BE3D4A9F39E4}"/>
                  </a:ext>
                </a:extLst>
              </p14:cNvPr>
              <p14:cNvContentPartPr/>
              <p14:nvPr/>
            </p14:nvContentPartPr>
            <p14:xfrm>
              <a:off x="9381819" y="4116468"/>
              <a:ext cx="138960" cy="298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AD96FD4-B7E1-4231-A8B5-BE3D4A9F39E4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9363819" y="4098828"/>
                <a:ext cx="174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3F7C4F4-076A-4A7D-954D-D219D4E1D755}"/>
                  </a:ext>
                </a:extLst>
              </p14:cNvPr>
              <p14:cNvContentPartPr/>
              <p14:nvPr/>
            </p14:nvContentPartPr>
            <p14:xfrm>
              <a:off x="9531219" y="4326348"/>
              <a:ext cx="190800" cy="1000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3F7C4F4-076A-4A7D-954D-D219D4E1D755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9513219" y="4308708"/>
                <a:ext cx="2264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9C594D43-C25D-44B6-BC7B-BB2AB9DFAFD6}"/>
                  </a:ext>
                </a:extLst>
              </p14:cNvPr>
              <p14:cNvContentPartPr/>
              <p14:nvPr/>
            </p14:nvContentPartPr>
            <p14:xfrm>
              <a:off x="9192099" y="4378188"/>
              <a:ext cx="89280" cy="75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9C594D43-C25D-44B6-BC7B-BB2AB9DFAFD6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9174099" y="4360188"/>
                <a:ext cx="1249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F97DA544-6129-484B-B5DA-107C40598CE2}"/>
                  </a:ext>
                </a:extLst>
              </p14:cNvPr>
              <p14:cNvContentPartPr/>
              <p14:nvPr/>
            </p14:nvContentPartPr>
            <p14:xfrm>
              <a:off x="4325619" y="5214828"/>
              <a:ext cx="1209960" cy="30420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F97DA544-6129-484B-B5DA-107C40598CE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4307619" y="5197188"/>
                <a:ext cx="1245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6BC2CA57-E55E-4E77-8AC3-A4B962926B96}"/>
                  </a:ext>
                </a:extLst>
              </p14:cNvPr>
              <p14:cNvContentPartPr/>
              <p14:nvPr/>
            </p14:nvContentPartPr>
            <p14:xfrm>
              <a:off x="5693259" y="5268468"/>
              <a:ext cx="450720" cy="1674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6BC2CA57-E55E-4E77-8AC3-A4B962926B96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5675259" y="5250828"/>
                <a:ext cx="486360" cy="20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62" name="Group 261">
            <a:extLst>
              <a:ext uri="{FF2B5EF4-FFF2-40B4-BE49-F238E27FC236}">
                <a16:creationId xmlns:a16="http://schemas.microsoft.com/office/drawing/2014/main" id="{10B29D5D-4BD2-40A8-A37F-815B04071545}"/>
              </a:ext>
            </a:extLst>
          </p:cNvPr>
          <p:cNvGrpSpPr/>
          <p:nvPr/>
        </p:nvGrpSpPr>
        <p:grpSpPr>
          <a:xfrm>
            <a:off x="6533139" y="4986228"/>
            <a:ext cx="3036600" cy="407880"/>
            <a:chOff x="6533139" y="4986228"/>
            <a:chExt cx="3036600" cy="40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92B1C4C-69D6-4A64-9F5D-32CACDCE6352}"/>
                    </a:ext>
                  </a:extLst>
                </p14:cNvPr>
                <p14:cNvContentPartPr/>
                <p14:nvPr/>
              </p14:nvContentPartPr>
              <p14:xfrm>
                <a:off x="6533139" y="5074788"/>
                <a:ext cx="1268280" cy="31932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92B1C4C-69D6-4A64-9F5D-32CACDCE635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515499" y="5057148"/>
                  <a:ext cx="13039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5CB3A58-2938-4911-A1D4-EE08D47EC96C}"/>
                    </a:ext>
                  </a:extLst>
                </p14:cNvPr>
                <p14:cNvContentPartPr/>
                <p14:nvPr/>
              </p14:nvContentPartPr>
              <p14:xfrm>
                <a:off x="7979979" y="5264508"/>
                <a:ext cx="153360" cy="1908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5CB3A58-2938-4911-A1D4-EE08D47EC96C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961979" y="5246868"/>
                  <a:ext cx="1890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9501228-8767-423C-8C43-2B53AD86AEEB}"/>
                    </a:ext>
                  </a:extLst>
                </p14:cNvPr>
                <p14:cNvContentPartPr/>
                <p14:nvPr/>
              </p14:nvContentPartPr>
              <p14:xfrm>
                <a:off x="8376699" y="4986228"/>
                <a:ext cx="1193040" cy="3268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9501228-8767-423C-8C43-2B53AD86AEEB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358699" y="4968228"/>
                  <a:ext cx="1228680" cy="36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8B1ED906-ED01-4A23-A1BB-B4BF103FDABF}"/>
              </a:ext>
            </a:extLst>
          </p:cNvPr>
          <p:cNvGrpSpPr/>
          <p:nvPr/>
        </p:nvGrpSpPr>
        <p:grpSpPr>
          <a:xfrm>
            <a:off x="332139" y="5130948"/>
            <a:ext cx="3634200" cy="1063440"/>
            <a:chOff x="332139" y="5130948"/>
            <a:chExt cx="3634200" cy="106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F1DB2C6-DE0B-4B6D-A469-283234725972}"/>
                    </a:ext>
                  </a:extLst>
                </p14:cNvPr>
                <p14:cNvContentPartPr/>
                <p14:nvPr/>
              </p14:nvContentPartPr>
              <p14:xfrm>
                <a:off x="549579" y="5328588"/>
                <a:ext cx="161640" cy="2786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F1DB2C6-DE0B-4B6D-A469-283234725972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31579" y="5310588"/>
                  <a:ext cx="19728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2C36EAB-CA24-4330-AFF2-D899CFBE206D}"/>
                    </a:ext>
                  </a:extLst>
                </p14:cNvPr>
                <p14:cNvContentPartPr/>
                <p14:nvPr/>
              </p14:nvContentPartPr>
              <p14:xfrm>
                <a:off x="819939" y="5268828"/>
                <a:ext cx="165960" cy="3715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2C36EAB-CA24-4330-AFF2-D899CFBE206D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02299" y="5251188"/>
                  <a:ext cx="20160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1D45DCA3-3DBB-40E4-BF8E-9F65169FE1A0}"/>
                    </a:ext>
                  </a:extLst>
                </p14:cNvPr>
                <p14:cNvContentPartPr/>
                <p14:nvPr/>
              </p14:nvContentPartPr>
              <p14:xfrm>
                <a:off x="796179" y="5413188"/>
                <a:ext cx="263880" cy="102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1D45DCA3-3DBB-40E4-BF8E-9F65169FE1A0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78179" y="5395548"/>
                  <a:ext cx="2995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222084FA-4821-4BD7-BEA8-4075E10257D2}"/>
                    </a:ext>
                  </a:extLst>
                </p14:cNvPr>
                <p14:cNvContentPartPr/>
                <p14:nvPr/>
              </p14:nvContentPartPr>
              <p14:xfrm>
                <a:off x="1423299" y="5130948"/>
                <a:ext cx="558000" cy="4057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222084FA-4821-4BD7-BEA8-4075E10257D2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405299" y="5112948"/>
                  <a:ext cx="59364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75C1E145-5E03-4E5F-8EF1-C8BE0B88083E}"/>
                    </a:ext>
                  </a:extLst>
                </p14:cNvPr>
                <p14:cNvContentPartPr/>
                <p14:nvPr/>
              </p14:nvContentPartPr>
              <p14:xfrm>
                <a:off x="2051139" y="5312388"/>
                <a:ext cx="1615680" cy="2631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75C1E145-5E03-4E5F-8EF1-C8BE0B88083E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033139" y="5294748"/>
                  <a:ext cx="165132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E853E21-E631-4EED-A597-661FC8C9BB98}"/>
                    </a:ext>
                  </a:extLst>
                </p14:cNvPr>
                <p14:cNvContentPartPr/>
                <p14:nvPr/>
              </p14:nvContentPartPr>
              <p14:xfrm>
                <a:off x="3958779" y="5506788"/>
                <a:ext cx="7560" cy="54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E853E21-E631-4EED-A597-661FC8C9BB98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940779" y="5488788"/>
                  <a:ext cx="432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55356853-AA04-469E-8336-7A6001AF92F9}"/>
                    </a:ext>
                  </a:extLst>
                </p14:cNvPr>
                <p14:cNvContentPartPr/>
                <p14:nvPr/>
              </p14:nvContentPartPr>
              <p14:xfrm>
                <a:off x="332139" y="5909988"/>
                <a:ext cx="829080" cy="2664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55356853-AA04-469E-8336-7A6001AF92F9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14499" y="5892348"/>
                  <a:ext cx="8647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3FDE6A4C-6C1B-41AF-991E-67F48297B4A8}"/>
                    </a:ext>
                  </a:extLst>
                </p14:cNvPr>
                <p14:cNvContentPartPr/>
                <p14:nvPr/>
              </p14:nvContentPartPr>
              <p14:xfrm>
                <a:off x="1181019" y="5911788"/>
                <a:ext cx="434160" cy="2620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3FDE6A4C-6C1B-41AF-991E-67F48297B4A8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163379" y="5894148"/>
                  <a:ext cx="46980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902CA134-FAB0-4FC8-B884-0982321C82A6}"/>
                    </a:ext>
                  </a:extLst>
                </p14:cNvPr>
                <p14:cNvContentPartPr/>
                <p14:nvPr/>
              </p14:nvContentPartPr>
              <p14:xfrm>
                <a:off x="1740459" y="5880468"/>
                <a:ext cx="419400" cy="2718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902CA134-FAB0-4FC8-B884-0982321C82A6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722819" y="5862468"/>
                  <a:ext cx="45504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60DE71E3-C678-40D4-B496-D26AA889CBEA}"/>
                    </a:ext>
                  </a:extLst>
                </p14:cNvPr>
                <p14:cNvContentPartPr/>
                <p14:nvPr/>
              </p14:nvContentPartPr>
              <p14:xfrm>
                <a:off x="2230419" y="5687148"/>
                <a:ext cx="307800" cy="5072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60DE71E3-C678-40D4-B496-D26AA889CBEA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2212419" y="5669508"/>
                  <a:ext cx="343440" cy="54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C2F3E44-2D19-4F0A-A8D0-91E57D0603D2}"/>
                    </a:ext>
                  </a:extLst>
                </p14:cNvPr>
                <p14:cNvContentPartPr/>
                <p14:nvPr/>
              </p14:nvContentPartPr>
              <p14:xfrm>
                <a:off x="2431299" y="5923308"/>
                <a:ext cx="297000" cy="1058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8C2F3E44-2D19-4F0A-A8D0-91E57D0603D2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2413299" y="5905668"/>
                  <a:ext cx="3326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DD29021B-F5DE-4585-8F0C-EC1313163EDE}"/>
                    </a:ext>
                  </a:extLst>
                </p14:cNvPr>
                <p14:cNvContentPartPr/>
                <p14:nvPr/>
              </p14:nvContentPartPr>
              <p14:xfrm>
                <a:off x="2694819" y="5826108"/>
                <a:ext cx="660600" cy="2826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DD29021B-F5DE-4585-8F0C-EC1313163EDE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2677179" y="5808468"/>
                  <a:ext cx="696240" cy="31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B25B2A5-D2CE-44EA-AFF5-7509853AB139}"/>
                  </a:ext>
                </a:extLst>
              </p14:cNvPr>
              <p14:cNvContentPartPr/>
              <p14:nvPr/>
            </p14:nvContentPartPr>
            <p14:xfrm>
              <a:off x="2352330" y="2980800"/>
              <a:ext cx="395640" cy="162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B25B2A5-D2CE-44EA-AFF5-7509853AB139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2334330" y="2962800"/>
                <a:ext cx="431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C8559DC-297F-46F8-99D9-FF713FB84CB8}"/>
                  </a:ext>
                </a:extLst>
              </p14:cNvPr>
              <p14:cNvContentPartPr/>
              <p14:nvPr/>
            </p14:nvContentPartPr>
            <p14:xfrm>
              <a:off x="6565770" y="4578480"/>
              <a:ext cx="328680" cy="9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C8559DC-297F-46F8-99D9-FF713FB84CB8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6548130" y="4560480"/>
                <a:ext cx="36432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2AEC25-4765-4325-9CA5-1F1AFD61B259}"/>
                  </a:ext>
                </a:extLst>
              </p14:cNvPr>
              <p14:cNvContentPartPr/>
              <p14:nvPr/>
            </p14:nvContentPartPr>
            <p14:xfrm>
              <a:off x="6665850" y="4726080"/>
              <a:ext cx="23796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2AEC25-4765-4325-9CA5-1F1AFD61B259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6647850" y="4708080"/>
                <a:ext cx="273600" cy="55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oup 50">
            <a:extLst>
              <a:ext uri="{FF2B5EF4-FFF2-40B4-BE49-F238E27FC236}">
                <a16:creationId xmlns:a16="http://schemas.microsoft.com/office/drawing/2014/main" id="{79DFAEFE-BB00-4160-BB82-D1A247E12DAE}"/>
              </a:ext>
            </a:extLst>
          </p:cNvPr>
          <p:cNvGrpSpPr/>
          <p:nvPr/>
        </p:nvGrpSpPr>
        <p:grpSpPr>
          <a:xfrm>
            <a:off x="8450010" y="4537440"/>
            <a:ext cx="449640" cy="214560"/>
            <a:chOff x="8450010" y="4537440"/>
            <a:chExt cx="449640" cy="21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5E58759-0796-4315-9855-5101ED99ED8D}"/>
                    </a:ext>
                  </a:extLst>
                </p14:cNvPr>
                <p14:cNvContentPartPr/>
                <p14:nvPr/>
              </p14:nvContentPartPr>
              <p14:xfrm>
                <a:off x="8450010" y="4537440"/>
                <a:ext cx="430200" cy="1134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5E58759-0796-4315-9855-5101ED99ED8D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8432370" y="4519440"/>
                  <a:ext cx="4658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FAE16BD-E593-44E0-9240-3A3AE90605C4}"/>
                    </a:ext>
                  </a:extLst>
                </p14:cNvPr>
                <p14:cNvContentPartPr/>
                <p14:nvPr/>
              </p14:nvContentPartPr>
              <p14:xfrm>
                <a:off x="8516250" y="4655880"/>
                <a:ext cx="383400" cy="961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FAE16BD-E593-44E0-9240-3A3AE90605C4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8498250" y="4637880"/>
                  <a:ext cx="419040" cy="13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362029B3-7179-408D-A3C1-0464613DAD66}"/>
              </a:ext>
            </a:extLst>
          </p:cNvPr>
          <p:cNvGrpSpPr/>
          <p:nvPr/>
        </p:nvGrpSpPr>
        <p:grpSpPr>
          <a:xfrm>
            <a:off x="3855330" y="5720760"/>
            <a:ext cx="4619880" cy="508680"/>
            <a:chOff x="3855330" y="5720760"/>
            <a:chExt cx="4619880" cy="50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23B454E1-B768-4CAA-8E20-FC631F2EF374}"/>
                    </a:ext>
                  </a:extLst>
                </p14:cNvPr>
                <p14:cNvContentPartPr/>
                <p14:nvPr/>
              </p14:nvContentPartPr>
              <p14:xfrm>
                <a:off x="3855330" y="5842800"/>
                <a:ext cx="430560" cy="1944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23B454E1-B768-4CAA-8E20-FC631F2EF374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3837330" y="5825160"/>
                  <a:ext cx="4662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D5417C-90CF-4AC1-A3F4-6CD61C888D8F}"/>
                    </a:ext>
                  </a:extLst>
                </p14:cNvPr>
                <p14:cNvContentPartPr/>
                <p14:nvPr/>
              </p14:nvContentPartPr>
              <p14:xfrm>
                <a:off x="4233690" y="5824800"/>
                <a:ext cx="30960" cy="586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D5417C-90CF-4AC1-A3F4-6CD61C888D8F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216050" y="5807160"/>
                  <a:ext cx="66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AFA651F-9315-41AC-9803-864EC26D0DFC}"/>
                    </a:ext>
                  </a:extLst>
                </p14:cNvPr>
                <p14:cNvContentPartPr/>
                <p14:nvPr/>
              </p14:nvContentPartPr>
              <p14:xfrm>
                <a:off x="4205970" y="5936400"/>
                <a:ext cx="79920" cy="748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AFA651F-9315-41AC-9803-864EC26D0DFC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188330" y="5918400"/>
                  <a:ext cx="1155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1292C93-8049-4539-B7A1-A62EB72B2F66}"/>
                    </a:ext>
                  </a:extLst>
                </p14:cNvPr>
                <p14:cNvContentPartPr/>
                <p14:nvPr/>
              </p14:nvContentPartPr>
              <p14:xfrm>
                <a:off x="4189050" y="5905440"/>
                <a:ext cx="123840" cy="1184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1292C93-8049-4539-B7A1-A62EB72B2F66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4171050" y="5887440"/>
                  <a:ext cx="1594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EA07D76B-8DA8-4A26-B3CE-C7E88F466C57}"/>
                    </a:ext>
                  </a:extLst>
                </p14:cNvPr>
                <p14:cNvContentPartPr/>
                <p14:nvPr/>
              </p14:nvContentPartPr>
              <p14:xfrm>
                <a:off x="4199130" y="5743440"/>
                <a:ext cx="4680" cy="90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EA07D76B-8DA8-4A26-B3CE-C7E88F466C57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4181130" y="5725440"/>
                  <a:ext cx="403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BA942EEF-7BE2-4BAE-AA37-C65606A49948}"/>
                    </a:ext>
                  </a:extLst>
                </p14:cNvPr>
                <p14:cNvContentPartPr/>
                <p14:nvPr/>
              </p14:nvContentPartPr>
              <p14:xfrm>
                <a:off x="4249890" y="5879880"/>
                <a:ext cx="621000" cy="2196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BA942EEF-7BE2-4BAE-AA37-C65606A4994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4232250" y="5862240"/>
                  <a:ext cx="65664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4CC0B2C4-53FF-4930-868D-06CB4F99B2EC}"/>
                    </a:ext>
                  </a:extLst>
                </p14:cNvPr>
                <p14:cNvContentPartPr/>
                <p14:nvPr/>
              </p14:nvContentPartPr>
              <p14:xfrm>
                <a:off x="5296410" y="5905080"/>
                <a:ext cx="484200" cy="1472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CC0B2C4-53FF-4930-868D-06CB4F99B2EC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5278770" y="5887440"/>
                  <a:ext cx="5198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64BF75E-F8EE-46D6-80D9-8A4D3BBFC2F6}"/>
                    </a:ext>
                  </a:extLst>
                </p14:cNvPr>
                <p14:cNvContentPartPr/>
                <p14:nvPr/>
              </p14:nvContentPartPr>
              <p14:xfrm>
                <a:off x="5691690" y="5766840"/>
                <a:ext cx="11880" cy="111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64BF75E-F8EE-46D6-80D9-8A4D3BBFC2F6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5674050" y="5748840"/>
                  <a:ext cx="475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A4D9DAA5-F66A-4934-834B-AF9CAC4F8104}"/>
                    </a:ext>
                  </a:extLst>
                </p14:cNvPr>
                <p14:cNvContentPartPr/>
                <p14:nvPr/>
              </p14:nvContentPartPr>
              <p14:xfrm>
                <a:off x="5693130" y="5734440"/>
                <a:ext cx="284040" cy="3070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A4D9DAA5-F66A-4934-834B-AF9CAC4F810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675130" y="5716440"/>
                  <a:ext cx="31968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6A5BE10A-0EC5-44F3-AFAA-601FF9CE51B9}"/>
                    </a:ext>
                  </a:extLst>
                </p14:cNvPr>
                <p14:cNvContentPartPr/>
                <p14:nvPr/>
              </p14:nvContentPartPr>
              <p14:xfrm>
                <a:off x="5945130" y="5762520"/>
                <a:ext cx="309600" cy="2786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6A5BE10A-0EC5-44F3-AFAA-601FF9CE51B9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5927130" y="5744520"/>
                  <a:ext cx="34524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6EBA92B0-ACD2-4425-B5DE-65FE3EDAD371}"/>
                    </a:ext>
                  </a:extLst>
                </p14:cNvPr>
                <p14:cNvContentPartPr/>
                <p14:nvPr/>
              </p14:nvContentPartPr>
              <p14:xfrm>
                <a:off x="6705450" y="5720760"/>
                <a:ext cx="1635840" cy="5086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6EBA92B0-ACD2-4425-B5DE-65FE3EDAD371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687450" y="5703120"/>
                  <a:ext cx="1671480" cy="54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6A7BA4F4-64E3-49D4-A35C-F26525BDCB98}"/>
                    </a:ext>
                  </a:extLst>
                </p14:cNvPr>
                <p14:cNvContentPartPr/>
                <p14:nvPr/>
              </p14:nvContentPartPr>
              <p14:xfrm>
                <a:off x="8468730" y="5918040"/>
                <a:ext cx="6480" cy="1872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6A7BA4F4-64E3-49D4-A35C-F26525BDCB98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450730" y="5900040"/>
                  <a:ext cx="42120" cy="54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2972450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72040DC-BDF1-4776-B820-14A998838B95}"/>
                  </a:ext>
                </a:extLst>
              </p14:cNvPr>
              <p14:cNvContentPartPr/>
              <p14:nvPr/>
            </p14:nvContentPartPr>
            <p14:xfrm>
              <a:off x="7173219" y="2772948"/>
              <a:ext cx="16200" cy="17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72040DC-BDF1-4776-B820-14A998838B9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55219" y="2755308"/>
                <a:ext cx="51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29DCFE-1022-4ACC-AC19-A7D933B05414}"/>
                  </a:ext>
                </a:extLst>
              </p14:cNvPr>
              <p14:cNvContentPartPr/>
              <p14:nvPr/>
            </p14:nvContentPartPr>
            <p14:xfrm>
              <a:off x="3331659" y="1808148"/>
              <a:ext cx="27720" cy="57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29DCFE-1022-4ACC-AC19-A7D933B0541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13659" y="1790508"/>
                <a:ext cx="63360" cy="92880"/>
              </a:xfrm>
              <a:prstGeom prst="rect">
                <a:avLst/>
              </a:prstGeom>
            </p:spPr>
          </p:pic>
        </mc:Fallback>
      </mc:AlternateContent>
      <p:pic>
        <p:nvPicPr>
          <p:cNvPr id="4" name="Picture 3">
            <a:extLst>
              <a:ext uri="{FF2B5EF4-FFF2-40B4-BE49-F238E27FC236}">
                <a16:creationId xmlns:a16="http://schemas.microsoft.com/office/drawing/2014/main" id="{C1E2EE5B-7713-477E-98D9-ED06B158305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71224" y="1480013"/>
            <a:ext cx="4472775" cy="171846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53236F7-68C8-4B95-9268-2BABC3F7E4D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68333" y="3309198"/>
            <a:ext cx="4380075" cy="1828033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ED75DF4-FD35-4C8E-AB6B-A8F7926E2CA7}"/>
                  </a:ext>
                </a:extLst>
              </p14:cNvPr>
              <p14:cNvContentPartPr/>
              <p14:nvPr/>
            </p14:nvContentPartPr>
            <p14:xfrm>
              <a:off x="6574899" y="2687988"/>
              <a:ext cx="18360" cy="81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ED75DF4-FD35-4C8E-AB6B-A8F7926E2C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56899" y="2669988"/>
                <a:ext cx="54000" cy="11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oup 43">
            <a:extLst>
              <a:ext uri="{FF2B5EF4-FFF2-40B4-BE49-F238E27FC236}">
                <a16:creationId xmlns:a16="http://schemas.microsoft.com/office/drawing/2014/main" id="{CD67257A-8408-4B53-B457-1AEBF21A87F9}"/>
              </a:ext>
            </a:extLst>
          </p:cNvPr>
          <p:cNvGrpSpPr/>
          <p:nvPr/>
        </p:nvGrpSpPr>
        <p:grpSpPr>
          <a:xfrm>
            <a:off x="4989533" y="2547120"/>
            <a:ext cx="343800" cy="246240"/>
            <a:chOff x="4989533" y="2547120"/>
            <a:chExt cx="343800" cy="24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6494C0F-444A-4B5A-BCAC-144FF3DC2886}"/>
                    </a:ext>
                  </a:extLst>
                </p14:cNvPr>
                <p14:cNvContentPartPr/>
                <p14:nvPr/>
              </p14:nvContentPartPr>
              <p14:xfrm>
                <a:off x="4989533" y="2606880"/>
                <a:ext cx="57960" cy="1864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6494C0F-444A-4B5A-BCAC-144FF3DC288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953533" y="2570880"/>
                  <a:ext cx="12960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8B7ADF5F-C2E7-48AC-B060-0EBA161278BB}"/>
                    </a:ext>
                  </a:extLst>
                </p14:cNvPr>
                <p14:cNvContentPartPr/>
                <p14:nvPr/>
              </p14:nvContentPartPr>
              <p14:xfrm>
                <a:off x="5033453" y="2568720"/>
                <a:ext cx="117720" cy="954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8B7ADF5F-C2E7-48AC-B060-0EBA161278B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997453" y="2533080"/>
                  <a:ext cx="189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E48EF90A-0EEC-4281-9012-7D2DFB3BD11E}"/>
                    </a:ext>
                  </a:extLst>
                </p14:cNvPr>
                <p14:cNvContentPartPr/>
                <p14:nvPr/>
              </p14:nvContentPartPr>
              <p14:xfrm>
                <a:off x="5164493" y="2604000"/>
                <a:ext cx="78120" cy="1756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E48EF90A-0EEC-4281-9012-7D2DFB3BD11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128493" y="2568360"/>
                  <a:ext cx="14976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4820AD9-05B1-416D-A435-CACD7825670B}"/>
                    </a:ext>
                  </a:extLst>
                </p14:cNvPr>
                <p14:cNvContentPartPr/>
                <p14:nvPr/>
              </p14:nvContentPartPr>
              <p14:xfrm>
                <a:off x="5190773" y="2547120"/>
                <a:ext cx="142560" cy="76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4820AD9-05B1-416D-A435-CACD7825670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154773" y="2511120"/>
                  <a:ext cx="214200" cy="14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230C0DD-FA4E-409E-A226-5422EBD04A7E}"/>
              </a:ext>
            </a:extLst>
          </p:cNvPr>
          <p:cNvGrpSpPr/>
          <p:nvPr/>
        </p:nvGrpSpPr>
        <p:grpSpPr>
          <a:xfrm>
            <a:off x="7147373" y="2569800"/>
            <a:ext cx="329760" cy="218880"/>
            <a:chOff x="7147373" y="2569800"/>
            <a:chExt cx="32976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DB87625-4D78-4743-A6DB-026D6C7CB0C9}"/>
                    </a:ext>
                  </a:extLst>
                </p14:cNvPr>
                <p14:cNvContentPartPr/>
                <p14:nvPr/>
              </p14:nvContentPartPr>
              <p14:xfrm>
                <a:off x="7154213" y="2660160"/>
                <a:ext cx="27720" cy="1098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DB87625-4D78-4743-A6DB-026D6C7CB0C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118213" y="2624160"/>
                  <a:ext cx="993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94E45048-5774-44DA-B3B7-57F43651DEF0}"/>
                    </a:ext>
                  </a:extLst>
                </p14:cNvPr>
                <p14:cNvContentPartPr/>
                <p14:nvPr/>
              </p14:nvContentPartPr>
              <p14:xfrm>
                <a:off x="7218293" y="2623440"/>
                <a:ext cx="56160" cy="154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94E45048-5774-44DA-B3B7-57F43651DEF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182293" y="2587440"/>
                  <a:ext cx="12780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9851024B-97F3-4CCC-8EC0-0C0E10EE62EB}"/>
                    </a:ext>
                  </a:extLst>
                </p14:cNvPr>
                <p14:cNvContentPartPr/>
                <p14:nvPr/>
              </p14:nvContentPartPr>
              <p14:xfrm>
                <a:off x="7147373" y="2605080"/>
                <a:ext cx="150120" cy="525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9851024B-97F3-4CCC-8EC0-0C0E10EE62E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111373" y="2569080"/>
                  <a:ext cx="221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BD09D06-8405-45FF-88CF-22CD2253D6D1}"/>
                    </a:ext>
                  </a:extLst>
                </p14:cNvPr>
                <p14:cNvContentPartPr/>
                <p14:nvPr/>
              </p14:nvContentPartPr>
              <p14:xfrm>
                <a:off x="7350053" y="2569800"/>
                <a:ext cx="127080" cy="2188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BD09D06-8405-45FF-88CF-22CD2253D6D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314053" y="2533800"/>
                  <a:ext cx="198720" cy="29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33306C36-F8DD-4D86-825D-8D8C5473D14B}"/>
              </a:ext>
            </a:extLst>
          </p:cNvPr>
          <p:cNvGrpSpPr/>
          <p:nvPr/>
        </p:nvGrpSpPr>
        <p:grpSpPr>
          <a:xfrm>
            <a:off x="4978013" y="4521360"/>
            <a:ext cx="294480" cy="250920"/>
            <a:chOff x="4978013" y="4521360"/>
            <a:chExt cx="294480" cy="25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77CFF343-95F5-4527-92D3-7149B87C2FDE}"/>
                    </a:ext>
                  </a:extLst>
                </p14:cNvPr>
                <p14:cNvContentPartPr/>
                <p14:nvPr/>
              </p14:nvContentPartPr>
              <p14:xfrm>
                <a:off x="4978013" y="4521360"/>
                <a:ext cx="25200" cy="2509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77CFF343-95F5-4527-92D3-7149B87C2FD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942013" y="4485360"/>
                  <a:ext cx="968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B7C0767D-B32A-48B5-B7A2-5093C5B3A2AD}"/>
                    </a:ext>
                  </a:extLst>
                </p14:cNvPr>
                <p14:cNvContentPartPr/>
                <p14:nvPr/>
              </p14:nvContentPartPr>
              <p14:xfrm>
                <a:off x="4986653" y="4543680"/>
                <a:ext cx="105120" cy="932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B7C0767D-B32A-48B5-B7A2-5093C5B3A2A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951013" y="4507680"/>
                  <a:ext cx="176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1EBE37AA-3303-4C43-8AEC-EDC20E6BC870}"/>
                    </a:ext>
                  </a:extLst>
                </p14:cNvPr>
                <p14:cNvContentPartPr/>
                <p14:nvPr/>
              </p14:nvContentPartPr>
              <p14:xfrm>
                <a:off x="5119133" y="4533960"/>
                <a:ext cx="131400" cy="1360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1EBE37AA-3303-4C43-8AEC-EDC20E6BC870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83133" y="4498320"/>
                  <a:ext cx="2030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DD70955-0A92-4B8B-8B8D-A03E5251138C}"/>
                    </a:ext>
                  </a:extLst>
                </p14:cNvPr>
                <p14:cNvContentPartPr/>
                <p14:nvPr/>
              </p14:nvContentPartPr>
              <p14:xfrm>
                <a:off x="5145053" y="4596600"/>
                <a:ext cx="127440" cy="1108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DD70955-0A92-4B8B-8B8D-A03E5251138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109053" y="4560960"/>
                  <a:ext cx="199080" cy="18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5DC40913-5CB3-4342-B0CC-E505B8F95F15}"/>
              </a:ext>
            </a:extLst>
          </p:cNvPr>
          <p:cNvGrpSpPr/>
          <p:nvPr/>
        </p:nvGrpSpPr>
        <p:grpSpPr>
          <a:xfrm>
            <a:off x="7130453" y="4530000"/>
            <a:ext cx="264600" cy="180000"/>
            <a:chOff x="7130453" y="4530000"/>
            <a:chExt cx="264600" cy="18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6CBE89A5-35C3-42F8-9602-DFC2A9EF5DA9}"/>
                    </a:ext>
                  </a:extLst>
                </p14:cNvPr>
                <p14:cNvContentPartPr/>
                <p14:nvPr/>
              </p14:nvContentPartPr>
              <p14:xfrm>
                <a:off x="7130453" y="4572120"/>
                <a:ext cx="24480" cy="1378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6CBE89A5-35C3-42F8-9602-DFC2A9EF5DA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94813" y="4536480"/>
                  <a:ext cx="961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425D508A-0712-4F96-92E5-FD111016186B}"/>
                    </a:ext>
                  </a:extLst>
                </p14:cNvPr>
                <p14:cNvContentPartPr/>
                <p14:nvPr/>
              </p14:nvContentPartPr>
              <p14:xfrm>
                <a:off x="7152053" y="4530000"/>
                <a:ext cx="111600" cy="669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425D508A-0712-4F96-92E5-FD111016186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116413" y="4494360"/>
                  <a:ext cx="1832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29AC34A4-23CD-4E2A-83E6-FEFFBDD40163}"/>
                    </a:ext>
                  </a:extLst>
                </p14:cNvPr>
                <p14:cNvContentPartPr/>
                <p14:nvPr/>
              </p14:nvContentPartPr>
              <p14:xfrm>
                <a:off x="7231253" y="4580400"/>
                <a:ext cx="163800" cy="774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29AC34A4-23CD-4E2A-83E6-FEFFBDD4016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195613" y="4544760"/>
                  <a:ext cx="235440" cy="149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116DA37-53E2-47D9-A8F7-5BADFAAAB390}"/>
                  </a:ext>
                </a:extLst>
              </p14:cNvPr>
              <p14:cNvContentPartPr/>
              <p14:nvPr/>
            </p14:nvContentPartPr>
            <p14:xfrm>
              <a:off x="3873173" y="1624440"/>
              <a:ext cx="552600" cy="426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116DA37-53E2-47D9-A8F7-5BADFAAAB39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37533" y="1588800"/>
                <a:ext cx="624240" cy="49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3" name="Group 122">
            <a:extLst>
              <a:ext uri="{FF2B5EF4-FFF2-40B4-BE49-F238E27FC236}">
                <a16:creationId xmlns:a16="http://schemas.microsoft.com/office/drawing/2014/main" id="{FF51F05F-4248-4E6D-8DA9-E6DC0670013F}"/>
              </a:ext>
            </a:extLst>
          </p:cNvPr>
          <p:cNvGrpSpPr/>
          <p:nvPr/>
        </p:nvGrpSpPr>
        <p:grpSpPr>
          <a:xfrm>
            <a:off x="6125693" y="1599960"/>
            <a:ext cx="530640" cy="412200"/>
            <a:chOff x="6125693" y="1599960"/>
            <a:chExt cx="53064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70B89CF7-898A-4431-ABDC-746AAED84397}"/>
                    </a:ext>
                  </a:extLst>
                </p14:cNvPr>
                <p14:cNvContentPartPr/>
                <p14:nvPr/>
              </p14:nvContentPartPr>
              <p14:xfrm>
                <a:off x="6131453" y="1704000"/>
                <a:ext cx="32040" cy="918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70B89CF7-898A-4431-ABDC-746AAED8439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095453" y="1668000"/>
                  <a:ext cx="103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33AAED9C-3E83-44E1-A5B1-4FA419555C4F}"/>
                    </a:ext>
                  </a:extLst>
                </p14:cNvPr>
                <p14:cNvContentPartPr/>
                <p14:nvPr/>
              </p14:nvContentPartPr>
              <p14:xfrm>
                <a:off x="6125693" y="1599960"/>
                <a:ext cx="530640" cy="4122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3AAED9C-3E83-44E1-A5B1-4FA419555C4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089693" y="1563960"/>
                  <a:ext cx="602280" cy="48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B80D242-BC7A-4321-8005-03C401053244}"/>
                  </a:ext>
                </a:extLst>
              </p14:cNvPr>
              <p14:cNvContentPartPr/>
              <p14:nvPr/>
            </p14:nvContentPartPr>
            <p14:xfrm>
              <a:off x="3911333" y="3506520"/>
              <a:ext cx="524520" cy="436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B80D242-BC7A-4321-8005-03C40105324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875333" y="3470880"/>
                <a:ext cx="59616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0AA69F2-648A-4725-B09A-3EFE207F5174}"/>
                  </a:ext>
                </a:extLst>
              </p14:cNvPr>
              <p14:cNvContentPartPr/>
              <p14:nvPr/>
            </p14:nvContentPartPr>
            <p14:xfrm>
              <a:off x="5970893" y="3458280"/>
              <a:ext cx="548280" cy="45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0AA69F2-648A-4725-B09A-3EFE207F5174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35253" y="3422640"/>
                <a:ext cx="619920" cy="52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8" name="Group 7">
            <a:extLst>
              <a:ext uri="{FF2B5EF4-FFF2-40B4-BE49-F238E27FC236}">
                <a16:creationId xmlns:a16="http://schemas.microsoft.com/office/drawing/2014/main" id="{C02B4CCE-6550-4829-AA0E-686B21AFB92A}"/>
              </a:ext>
            </a:extLst>
          </p:cNvPr>
          <p:cNvGrpSpPr/>
          <p:nvPr/>
        </p:nvGrpSpPr>
        <p:grpSpPr>
          <a:xfrm>
            <a:off x="5298570" y="2291040"/>
            <a:ext cx="211320" cy="50040"/>
            <a:chOff x="5298570" y="2291040"/>
            <a:chExt cx="211320" cy="5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5A69D3EA-BA8C-4833-9BF4-F2391AE1CA4A}"/>
                    </a:ext>
                  </a:extLst>
                </p14:cNvPr>
                <p14:cNvContentPartPr/>
                <p14:nvPr/>
              </p14:nvContentPartPr>
              <p14:xfrm>
                <a:off x="5474610" y="2298240"/>
                <a:ext cx="35280" cy="428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5A69D3EA-BA8C-4833-9BF4-F2391AE1CA4A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456970" y="2280600"/>
                  <a:ext cx="70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C490BB75-2CE3-4A38-8759-27F2C1AE149A}"/>
                    </a:ext>
                  </a:extLst>
                </p14:cNvPr>
                <p14:cNvContentPartPr/>
                <p14:nvPr/>
              </p14:nvContentPartPr>
              <p14:xfrm>
                <a:off x="5298570" y="2291040"/>
                <a:ext cx="50040" cy="180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C490BB75-2CE3-4A38-8759-27F2C1AE149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280930" y="2273400"/>
                  <a:ext cx="85680" cy="53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DCE9041-1EC6-48F4-A039-D40024AEE53F}"/>
                  </a:ext>
                </a:extLst>
              </p14:cNvPr>
              <p14:cNvContentPartPr/>
              <p14:nvPr/>
            </p14:nvContentPartPr>
            <p14:xfrm>
              <a:off x="5205690" y="2255760"/>
              <a:ext cx="5400" cy="9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DCE9041-1EC6-48F4-A039-D40024AEE5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88050" y="2237760"/>
                <a:ext cx="4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0DD77B5-8B04-4BD3-A8BE-E6472CEC2784}"/>
                  </a:ext>
                </a:extLst>
              </p14:cNvPr>
              <p14:cNvContentPartPr/>
              <p14:nvPr/>
            </p14:nvContentPartPr>
            <p14:xfrm>
              <a:off x="5224050" y="2475000"/>
              <a:ext cx="28080" cy="5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0DD77B5-8B04-4BD3-A8BE-E6472CEC278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206410" y="2457000"/>
                <a:ext cx="63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516E25-48EF-45B0-B243-9336BBF6FACC}"/>
                  </a:ext>
                </a:extLst>
              </p14:cNvPr>
              <p14:cNvContentPartPr/>
              <p14:nvPr/>
            </p14:nvContentPartPr>
            <p14:xfrm>
              <a:off x="4805010" y="6768360"/>
              <a:ext cx="152280" cy="191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516E25-48EF-45B0-B243-9336BBF6FAC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87370" y="6750720"/>
                <a:ext cx="187920" cy="22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8" name="Group 217">
            <a:extLst>
              <a:ext uri="{FF2B5EF4-FFF2-40B4-BE49-F238E27FC236}">
                <a16:creationId xmlns:a16="http://schemas.microsoft.com/office/drawing/2014/main" id="{AB24D79B-7E03-4E91-B251-C1281D7DFBC5}"/>
              </a:ext>
            </a:extLst>
          </p:cNvPr>
          <p:cNvGrpSpPr/>
          <p:nvPr/>
        </p:nvGrpSpPr>
        <p:grpSpPr>
          <a:xfrm>
            <a:off x="985410" y="5333760"/>
            <a:ext cx="8885520" cy="1897560"/>
            <a:chOff x="985410" y="5333760"/>
            <a:chExt cx="8885520" cy="189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D8BE258E-E2C6-4677-BD9A-26B4AF05D2D0}"/>
                    </a:ext>
                  </a:extLst>
                </p14:cNvPr>
                <p14:cNvContentPartPr/>
                <p14:nvPr/>
              </p14:nvContentPartPr>
              <p14:xfrm>
                <a:off x="7662690" y="6529680"/>
                <a:ext cx="429840" cy="271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D8BE258E-E2C6-4677-BD9A-26B4AF05D2D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644690" y="6511680"/>
                  <a:ext cx="4654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A32E3EBC-A92F-42D5-877F-DDF5AE7CFCE1}"/>
                    </a:ext>
                  </a:extLst>
                </p14:cNvPr>
                <p14:cNvContentPartPr/>
                <p14:nvPr/>
              </p14:nvContentPartPr>
              <p14:xfrm>
                <a:off x="8173170" y="6498000"/>
                <a:ext cx="314280" cy="2469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A32E3EBC-A92F-42D5-877F-DDF5AE7CFCE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155170" y="6480000"/>
                  <a:ext cx="34992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8EA954E5-8D64-4910-BE63-3F0B9126433A}"/>
                    </a:ext>
                  </a:extLst>
                </p14:cNvPr>
                <p14:cNvContentPartPr/>
                <p14:nvPr/>
              </p14:nvContentPartPr>
              <p14:xfrm>
                <a:off x="8429490" y="6516000"/>
                <a:ext cx="4680" cy="82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8EA954E5-8D64-4910-BE63-3F0B9126433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411850" y="6498000"/>
                  <a:ext cx="40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EB5F3C9-103E-403B-854F-0C68FCCBBDCF}"/>
                    </a:ext>
                  </a:extLst>
                </p14:cNvPr>
                <p14:cNvContentPartPr/>
                <p14:nvPr/>
              </p14:nvContentPartPr>
              <p14:xfrm>
                <a:off x="8438850" y="6490080"/>
                <a:ext cx="376560" cy="3826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EB5F3C9-103E-403B-854F-0C68FCCBBD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420850" y="6472080"/>
                  <a:ext cx="412200" cy="41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25CC3A2-CCF6-4115-BFAB-8AC0DD9902F3}"/>
                    </a:ext>
                  </a:extLst>
                </p14:cNvPr>
                <p14:cNvContentPartPr/>
                <p14:nvPr/>
              </p14:nvContentPartPr>
              <p14:xfrm>
                <a:off x="8749530" y="6508800"/>
                <a:ext cx="5400" cy="32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25CC3A2-CCF6-4115-BFAB-8AC0DD9902F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731890" y="6491160"/>
                  <a:ext cx="410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B6F67B05-0C76-431A-B0E2-B750CC475C98}"/>
                    </a:ext>
                  </a:extLst>
                </p14:cNvPr>
                <p14:cNvContentPartPr/>
                <p14:nvPr/>
              </p14:nvContentPartPr>
              <p14:xfrm>
                <a:off x="8821170" y="6432840"/>
                <a:ext cx="484920" cy="34812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B6F67B05-0C76-431A-B0E2-B750CC475C9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803170" y="6415200"/>
                  <a:ext cx="52056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72E70AE7-D770-43C1-9D5E-0C72E8C30A81}"/>
                    </a:ext>
                  </a:extLst>
                </p14:cNvPr>
                <p14:cNvContentPartPr/>
                <p14:nvPr/>
              </p14:nvContentPartPr>
              <p14:xfrm>
                <a:off x="9152730" y="6603840"/>
                <a:ext cx="277560" cy="1173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72E70AE7-D770-43C1-9D5E-0C72E8C30A81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135090" y="6585840"/>
                  <a:ext cx="3132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80008275-D12B-45F0-9B6A-A2DC42C4D04E}"/>
                    </a:ext>
                  </a:extLst>
                </p14:cNvPr>
                <p14:cNvContentPartPr/>
                <p14:nvPr/>
              </p14:nvContentPartPr>
              <p14:xfrm>
                <a:off x="9302850" y="6493320"/>
                <a:ext cx="267480" cy="2530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80008275-D12B-45F0-9B6A-A2DC42C4D04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285210" y="6475680"/>
                  <a:ext cx="3031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7735E8D3-C920-4EF9-BDC2-1C8AD0DB33E5}"/>
                    </a:ext>
                  </a:extLst>
                </p14:cNvPr>
                <p14:cNvContentPartPr/>
                <p14:nvPr/>
              </p14:nvContentPartPr>
              <p14:xfrm>
                <a:off x="9606690" y="6618240"/>
                <a:ext cx="264240" cy="1677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7735E8D3-C920-4EF9-BDC2-1C8AD0DB33E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588690" y="6600240"/>
                  <a:ext cx="2998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508BD7B-96DE-4E9F-AA22-B5C2C66FE17D}"/>
                    </a:ext>
                  </a:extLst>
                </p14:cNvPr>
                <p14:cNvContentPartPr/>
                <p14:nvPr/>
              </p14:nvContentPartPr>
              <p14:xfrm>
                <a:off x="4973850" y="6551640"/>
                <a:ext cx="143280" cy="2059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508BD7B-96DE-4E9F-AA22-B5C2C66FE17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955850" y="6534000"/>
                  <a:ext cx="1789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0BE2143-736F-47E1-8801-2FA2FDEF7241}"/>
                    </a:ext>
                  </a:extLst>
                </p14:cNvPr>
                <p14:cNvContentPartPr/>
                <p14:nvPr/>
              </p14:nvContentPartPr>
              <p14:xfrm>
                <a:off x="5209290" y="6684120"/>
                <a:ext cx="3240" cy="39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0BE2143-736F-47E1-8801-2FA2FDEF724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191290" y="6666120"/>
                  <a:ext cx="38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9036BD2-856F-430A-B0A3-B80AFA5801B7}"/>
                    </a:ext>
                  </a:extLst>
                </p14:cNvPr>
                <p14:cNvContentPartPr/>
                <p14:nvPr/>
              </p14:nvContentPartPr>
              <p14:xfrm>
                <a:off x="5315490" y="6528600"/>
                <a:ext cx="160200" cy="2109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9036BD2-856F-430A-B0A3-B80AFA5801B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297850" y="6510960"/>
                  <a:ext cx="1958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F76C9C79-7274-4E3B-93AD-4BB479308A01}"/>
                    </a:ext>
                  </a:extLst>
                </p14:cNvPr>
                <p14:cNvContentPartPr/>
                <p14:nvPr/>
              </p14:nvContentPartPr>
              <p14:xfrm>
                <a:off x="5552010" y="6502320"/>
                <a:ext cx="123840" cy="1998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F76C9C79-7274-4E3B-93AD-4BB479308A01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534370" y="6484680"/>
                  <a:ext cx="1594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B2C57E48-C94C-4EE5-9719-8CE8323F3C0A}"/>
                    </a:ext>
                  </a:extLst>
                </p14:cNvPr>
                <p14:cNvContentPartPr/>
                <p14:nvPr/>
              </p14:nvContentPartPr>
              <p14:xfrm>
                <a:off x="5914890" y="6717600"/>
                <a:ext cx="195480" cy="784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B2C57E48-C94C-4EE5-9719-8CE8323F3C0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897250" y="6699600"/>
                  <a:ext cx="2311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9962819-2937-4E74-AE43-AACDD9B8DC2C}"/>
                    </a:ext>
                  </a:extLst>
                </p14:cNvPr>
                <p14:cNvContentPartPr/>
                <p14:nvPr/>
              </p14:nvContentPartPr>
              <p14:xfrm>
                <a:off x="5923170" y="6824520"/>
                <a:ext cx="196920" cy="187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9962819-2937-4E74-AE43-AACDD9B8DC2C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05170" y="6806880"/>
                  <a:ext cx="2325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EBC21FC-D54E-4288-8B41-7EB651D6EDB6}"/>
                    </a:ext>
                  </a:extLst>
                </p14:cNvPr>
                <p14:cNvContentPartPr/>
                <p14:nvPr/>
              </p14:nvContentPartPr>
              <p14:xfrm>
                <a:off x="6115050" y="6614280"/>
                <a:ext cx="162000" cy="281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EBC21FC-D54E-4288-8B41-7EB651D6EDB6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097050" y="6596640"/>
                  <a:ext cx="19764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919DAE1-DDE5-4FAC-AF79-BFD5738182F9}"/>
                    </a:ext>
                  </a:extLst>
                </p14:cNvPr>
                <p14:cNvContentPartPr/>
                <p14:nvPr/>
              </p14:nvContentPartPr>
              <p14:xfrm>
                <a:off x="6479370" y="6539400"/>
                <a:ext cx="235080" cy="292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919DAE1-DDE5-4FAC-AF79-BFD5738182F9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461370" y="6521760"/>
                  <a:ext cx="27072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E314EE27-54DA-4091-B38A-B693A7B97739}"/>
                    </a:ext>
                  </a:extLst>
                </p14:cNvPr>
                <p14:cNvContentPartPr/>
                <p14:nvPr/>
              </p14:nvContentPartPr>
              <p14:xfrm>
                <a:off x="6780690" y="6671520"/>
                <a:ext cx="115560" cy="1342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E314EE27-54DA-4091-B38A-B693A7B9773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762690" y="6653880"/>
                  <a:ext cx="151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8359CA0-23E0-48F3-B0E3-05B73A7C8B49}"/>
                    </a:ext>
                  </a:extLst>
                </p14:cNvPr>
                <p14:cNvContentPartPr/>
                <p14:nvPr/>
              </p14:nvContentPartPr>
              <p14:xfrm>
                <a:off x="6941970" y="6515280"/>
                <a:ext cx="383400" cy="2847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8359CA0-23E0-48F3-B0E3-05B73A7C8B4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923970" y="6497640"/>
                  <a:ext cx="4190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B88F3324-DFBA-4CBD-81C0-8ECC6E04972A}"/>
                    </a:ext>
                  </a:extLst>
                </p14:cNvPr>
                <p14:cNvContentPartPr/>
                <p14:nvPr/>
              </p14:nvContentPartPr>
              <p14:xfrm>
                <a:off x="3987450" y="6160320"/>
                <a:ext cx="1075320" cy="2973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B88F3324-DFBA-4CBD-81C0-8ECC6E04972A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969810" y="6142680"/>
                  <a:ext cx="11109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DCCEAC63-246B-410E-8D13-06D72C13350F}"/>
                    </a:ext>
                  </a:extLst>
                </p14:cNvPr>
                <p14:cNvContentPartPr/>
                <p14:nvPr/>
              </p14:nvContentPartPr>
              <p14:xfrm>
                <a:off x="4966290" y="6079320"/>
                <a:ext cx="496440" cy="2124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DCCEAC63-246B-410E-8D13-06D72C13350F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948650" y="6061680"/>
                  <a:ext cx="5320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907ABB2B-AF1E-4BCD-9127-00E68752B764}"/>
                    </a:ext>
                  </a:extLst>
                </p14:cNvPr>
                <p14:cNvContentPartPr/>
                <p14:nvPr/>
              </p14:nvContentPartPr>
              <p14:xfrm>
                <a:off x="5739930" y="6171120"/>
                <a:ext cx="448560" cy="14580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907ABB2B-AF1E-4BCD-9127-00E68752B76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722290" y="6153120"/>
                  <a:ext cx="4842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F9653FF-060E-4606-B777-009B57D4C278}"/>
                    </a:ext>
                  </a:extLst>
                </p14:cNvPr>
                <p14:cNvContentPartPr/>
                <p14:nvPr/>
              </p14:nvContentPartPr>
              <p14:xfrm>
                <a:off x="6081210" y="6035760"/>
                <a:ext cx="471600" cy="3391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F9653FF-060E-4606-B777-009B57D4C27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063210" y="6018120"/>
                  <a:ext cx="50724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7D5EF639-A77C-4065-9630-E09FC5449E9E}"/>
                    </a:ext>
                  </a:extLst>
                </p14:cNvPr>
                <p14:cNvContentPartPr/>
                <p14:nvPr/>
              </p14:nvContentPartPr>
              <p14:xfrm>
                <a:off x="6802650" y="6023880"/>
                <a:ext cx="224640" cy="2797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7D5EF639-A77C-4065-9630-E09FC5449E9E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785010" y="6006240"/>
                  <a:ext cx="2602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2CCDFAB4-7748-427C-A8A9-463D26ECF870}"/>
                    </a:ext>
                  </a:extLst>
                </p14:cNvPr>
                <p14:cNvContentPartPr/>
                <p14:nvPr/>
              </p14:nvContentPartPr>
              <p14:xfrm>
                <a:off x="6810570" y="6031440"/>
                <a:ext cx="601200" cy="24480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2CCDFAB4-7748-427C-A8A9-463D26ECF87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792570" y="6013440"/>
                  <a:ext cx="6368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3E7AA68E-4BF9-46BE-AD0B-EF4F2D0BCD3E}"/>
                    </a:ext>
                  </a:extLst>
                </p14:cNvPr>
                <p14:cNvContentPartPr/>
                <p14:nvPr/>
              </p14:nvContentPartPr>
              <p14:xfrm>
                <a:off x="7676730" y="6106320"/>
                <a:ext cx="132840" cy="2120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3E7AA68E-4BF9-46BE-AD0B-EF4F2D0BCD3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659090" y="6088680"/>
                  <a:ext cx="16848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03409AB1-EC6D-41D8-B2AC-8E29C2CC4082}"/>
                    </a:ext>
                  </a:extLst>
                </p14:cNvPr>
                <p14:cNvContentPartPr/>
                <p14:nvPr/>
              </p14:nvContentPartPr>
              <p14:xfrm>
                <a:off x="7881570" y="6145560"/>
                <a:ext cx="697320" cy="13356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03409AB1-EC6D-41D8-B2AC-8E29C2CC408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863570" y="6127920"/>
                  <a:ext cx="7329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5C70FDFC-6E6D-43BB-A0A4-E317A620E42D}"/>
                    </a:ext>
                  </a:extLst>
                </p14:cNvPr>
                <p14:cNvContentPartPr/>
                <p14:nvPr/>
              </p14:nvContentPartPr>
              <p14:xfrm>
                <a:off x="8814690" y="6130800"/>
                <a:ext cx="217800" cy="536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5C70FDFC-6E6D-43BB-A0A4-E317A620E42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796690" y="6112800"/>
                  <a:ext cx="2534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C72D9FA0-4C4B-422A-A32E-BEC6D1BE59A3}"/>
                    </a:ext>
                  </a:extLst>
                </p14:cNvPr>
                <p14:cNvContentPartPr/>
                <p14:nvPr/>
              </p14:nvContentPartPr>
              <p14:xfrm>
                <a:off x="8919810" y="6044400"/>
                <a:ext cx="88560" cy="1850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C72D9FA0-4C4B-422A-A32E-BEC6D1BE59A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901810" y="6026760"/>
                  <a:ext cx="1242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AD9A2CD-1624-44BA-B2E6-1D20197D8819}"/>
                    </a:ext>
                  </a:extLst>
                </p14:cNvPr>
                <p14:cNvContentPartPr/>
                <p14:nvPr/>
              </p14:nvContentPartPr>
              <p14:xfrm>
                <a:off x="9164610" y="6068520"/>
                <a:ext cx="198360" cy="1350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AD9A2CD-1624-44BA-B2E6-1D20197D881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146610" y="6050520"/>
                  <a:ext cx="2340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14744EA4-7500-4042-B710-1C1057F79DBF}"/>
                    </a:ext>
                  </a:extLst>
                </p14:cNvPr>
                <p14:cNvContentPartPr/>
                <p14:nvPr/>
              </p14:nvContentPartPr>
              <p14:xfrm>
                <a:off x="9385650" y="6107040"/>
                <a:ext cx="149760" cy="1288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14744EA4-7500-4042-B710-1C1057F79DBF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367650" y="6089400"/>
                  <a:ext cx="1854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5FEA2DA4-6051-469C-8842-BB7A3D95A06A}"/>
                    </a:ext>
                  </a:extLst>
                </p14:cNvPr>
                <p14:cNvContentPartPr/>
                <p14:nvPr/>
              </p14:nvContentPartPr>
              <p14:xfrm>
                <a:off x="985410" y="6169320"/>
                <a:ext cx="249120" cy="3272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5FEA2DA4-6051-469C-8842-BB7A3D95A06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67770" y="6151680"/>
                  <a:ext cx="28476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E4572DEB-DDBC-41D6-8906-1F2896745AF6}"/>
                    </a:ext>
                  </a:extLst>
                </p14:cNvPr>
                <p14:cNvContentPartPr/>
                <p14:nvPr/>
              </p14:nvContentPartPr>
              <p14:xfrm>
                <a:off x="1071450" y="6321600"/>
                <a:ext cx="60120" cy="230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E4572DEB-DDBC-41D6-8906-1F2896745AF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053810" y="6303600"/>
                  <a:ext cx="957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465EE62-208A-4DD2-AD0A-EF580ACA64BA}"/>
                    </a:ext>
                  </a:extLst>
                </p14:cNvPr>
                <p14:cNvContentPartPr/>
                <p14:nvPr/>
              </p14:nvContentPartPr>
              <p14:xfrm>
                <a:off x="1020690" y="6212160"/>
                <a:ext cx="1052280" cy="3319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465EE62-208A-4DD2-AD0A-EF580ACA64B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02690" y="6194160"/>
                  <a:ext cx="10879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7B62802-0D58-40BE-94FC-6A1C4E7D4EE3}"/>
                    </a:ext>
                  </a:extLst>
                </p14:cNvPr>
                <p14:cNvContentPartPr/>
                <p14:nvPr/>
              </p14:nvContentPartPr>
              <p14:xfrm>
                <a:off x="2358450" y="6252120"/>
                <a:ext cx="55800" cy="2768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7B62802-0D58-40BE-94FC-6A1C4E7D4EE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340450" y="6234120"/>
                  <a:ext cx="9144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AD8C4B6-0547-42AF-8372-428403B058A4}"/>
                    </a:ext>
                  </a:extLst>
                </p14:cNvPr>
                <p14:cNvContentPartPr/>
                <p14:nvPr/>
              </p14:nvContentPartPr>
              <p14:xfrm>
                <a:off x="2397330" y="6195960"/>
                <a:ext cx="583920" cy="1562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AD8C4B6-0547-42AF-8372-428403B058A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379690" y="6178320"/>
                  <a:ext cx="6195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A6CD9685-B2DB-4935-9F59-928D487D644F}"/>
                    </a:ext>
                  </a:extLst>
                </p14:cNvPr>
                <p14:cNvContentPartPr/>
                <p14:nvPr/>
              </p14:nvContentPartPr>
              <p14:xfrm>
                <a:off x="3055410" y="6177600"/>
                <a:ext cx="104760" cy="1486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A6CD9685-B2DB-4935-9F59-928D487D644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037410" y="6159600"/>
                  <a:ext cx="1404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667FC93A-EA8C-405A-9468-EA9F959B0848}"/>
                    </a:ext>
                  </a:extLst>
                </p14:cNvPr>
                <p14:cNvContentPartPr/>
                <p14:nvPr/>
              </p14:nvContentPartPr>
              <p14:xfrm>
                <a:off x="3191850" y="6153480"/>
                <a:ext cx="483120" cy="2368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667FC93A-EA8C-405A-9468-EA9F959B084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173850" y="6135840"/>
                  <a:ext cx="51876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171BED9B-16F1-40CE-BE14-6059CBAEEAE7}"/>
                    </a:ext>
                  </a:extLst>
                </p14:cNvPr>
                <p14:cNvContentPartPr/>
                <p14:nvPr/>
              </p14:nvContentPartPr>
              <p14:xfrm>
                <a:off x="2135250" y="6817680"/>
                <a:ext cx="259920" cy="2494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171BED9B-16F1-40CE-BE14-6059CBAEEAE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17610" y="6800040"/>
                  <a:ext cx="2955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570842DE-AD78-4998-88E7-446EA2EA010D}"/>
                    </a:ext>
                  </a:extLst>
                </p14:cNvPr>
                <p14:cNvContentPartPr/>
                <p14:nvPr/>
              </p14:nvContentPartPr>
              <p14:xfrm>
                <a:off x="2375010" y="6806520"/>
                <a:ext cx="874800" cy="42480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570842DE-AD78-4998-88E7-446EA2EA010D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357370" y="6788520"/>
                  <a:ext cx="91044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D964E21-893A-4430-8D34-2B271FDCC184}"/>
                    </a:ext>
                  </a:extLst>
                </p14:cNvPr>
                <p14:cNvContentPartPr/>
                <p14:nvPr/>
              </p14:nvContentPartPr>
              <p14:xfrm>
                <a:off x="3326850" y="6637680"/>
                <a:ext cx="882000" cy="418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D964E21-893A-4430-8D34-2B271FDCC18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309210" y="6620040"/>
                  <a:ext cx="917640" cy="45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09DBCDFD-C31A-4E05-BC76-87EE8FC9E468}"/>
                    </a:ext>
                  </a:extLst>
                </p14:cNvPr>
                <p14:cNvContentPartPr/>
                <p14:nvPr/>
              </p14:nvContentPartPr>
              <p14:xfrm>
                <a:off x="4082490" y="6778440"/>
                <a:ext cx="241560" cy="550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09DBCDFD-C31A-4E05-BC76-87EE8FC9E46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064850" y="6760800"/>
                  <a:ext cx="2772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A37774BE-E0BE-4855-B255-3620FA1AA2A0}"/>
                    </a:ext>
                  </a:extLst>
                </p14:cNvPr>
                <p14:cNvContentPartPr/>
                <p14:nvPr/>
              </p14:nvContentPartPr>
              <p14:xfrm>
                <a:off x="1104570" y="5333760"/>
                <a:ext cx="667440" cy="3585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A37774BE-E0BE-4855-B255-3620FA1AA2A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86570" y="5316120"/>
                  <a:ext cx="70308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16B4CD69-13B0-4F7B-9004-DB705719A3DE}"/>
                    </a:ext>
                  </a:extLst>
                </p14:cNvPr>
                <p14:cNvContentPartPr/>
                <p14:nvPr/>
              </p14:nvContentPartPr>
              <p14:xfrm>
                <a:off x="1861650" y="5462280"/>
                <a:ext cx="300960" cy="2030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16B4CD69-13B0-4F7B-9004-DB705719A3D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843650" y="5444640"/>
                  <a:ext cx="33660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665EA67E-EFBC-48DC-B113-736093B8971A}"/>
                    </a:ext>
                  </a:extLst>
                </p14:cNvPr>
                <p14:cNvContentPartPr/>
                <p14:nvPr/>
              </p14:nvContentPartPr>
              <p14:xfrm>
                <a:off x="2309850" y="5516280"/>
                <a:ext cx="491040" cy="1450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665EA67E-EFBC-48DC-B113-736093B8971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292210" y="5498640"/>
                  <a:ext cx="5266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9448083-6CC4-4B30-8260-675609540EF0}"/>
                    </a:ext>
                  </a:extLst>
                </p14:cNvPr>
                <p14:cNvContentPartPr/>
                <p14:nvPr/>
              </p14:nvContentPartPr>
              <p14:xfrm>
                <a:off x="2779650" y="5378760"/>
                <a:ext cx="271080" cy="3502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9448083-6CC4-4B30-8260-675609540EF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761650" y="5360760"/>
                  <a:ext cx="30672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9DA87C4-B72B-4B6D-82E0-88B84933ED4E}"/>
                    </a:ext>
                  </a:extLst>
                </p14:cNvPr>
                <p14:cNvContentPartPr/>
                <p14:nvPr/>
              </p14:nvContentPartPr>
              <p14:xfrm>
                <a:off x="3000330" y="5569560"/>
                <a:ext cx="294480" cy="903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9DA87C4-B72B-4B6D-82E0-88B84933ED4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982330" y="5551560"/>
                  <a:ext cx="3301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2EF7E6EB-FC05-4BE1-8F25-A4C2B6811B2F}"/>
                    </a:ext>
                  </a:extLst>
                </p14:cNvPr>
                <p14:cNvContentPartPr/>
                <p14:nvPr/>
              </p14:nvContentPartPr>
              <p14:xfrm>
                <a:off x="3204810" y="5468760"/>
                <a:ext cx="503640" cy="2149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2EF7E6EB-FC05-4BE1-8F25-A4C2B6811B2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186810" y="5451120"/>
                  <a:ext cx="5392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A79C20A-C840-4F5F-9FD8-420996DD8D94}"/>
                    </a:ext>
                  </a:extLst>
                </p14:cNvPr>
                <p14:cNvContentPartPr/>
                <p14:nvPr/>
              </p14:nvContentPartPr>
              <p14:xfrm>
                <a:off x="4203810" y="5592240"/>
                <a:ext cx="117720" cy="752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A79C20A-C840-4F5F-9FD8-420996DD8D9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185810" y="5574240"/>
                  <a:ext cx="153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61527E0-9343-42FC-8BDC-608BF16DFF73}"/>
                    </a:ext>
                  </a:extLst>
                </p14:cNvPr>
                <p14:cNvContentPartPr/>
                <p14:nvPr/>
              </p14:nvContentPartPr>
              <p14:xfrm>
                <a:off x="4232970" y="5441040"/>
                <a:ext cx="22320" cy="151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61527E0-9343-42FC-8BDC-608BF16DFF73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215330" y="5423400"/>
                  <a:ext cx="579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9D49B16-DD9F-42F0-A45A-B57187D321EF}"/>
                    </a:ext>
                  </a:extLst>
                </p14:cNvPr>
                <p14:cNvContentPartPr/>
                <p14:nvPr/>
              </p14:nvContentPartPr>
              <p14:xfrm>
                <a:off x="4254210" y="5553000"/>
                <a:ext cx="289080" cy="2347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9D49B16-DD9F-42F0-A45A-B57187D321E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236570" y="5535360"/>
                  <a:ext cx="3247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F5002729-2BB7-4D42-B7CA-D0E5F1582DA5}"/>
                    </a:ext>
                  </a:extLst>
                </p14:cNvPr>
                <p14:cNvContentPartPr/>
                <p14:nvPr/>
              </p14:nvContentPartPr>
              <p14:xfrm>
                <a:off x="4858650" y="5567400"/>
                <a:ext cx="536040" cy="1623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F5002729-2BB7-4D42-B7CA-D0E5F1582DA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841010" y="5549760"/>
                  <a:ext cx="5716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FFF68B1E-86B4-4ABA-9730-D1A1FE02B8D2}"/>
                    </a:ext>
                  </a:extLst>
                </p14:cNvPr>
                <p14:cNvContentPartPr/>
                <p14:nvPr/>
              </p14:nvContentPartPr>
              <p14:xfrm>
                <a:off x="5276610" y="5486400"/>
                <a:ext cx="17280" cy="378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FFF68B1E-86B4-4ABA-9730-D1A1FE02B8D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258970" y="5468760"/>
                  <a:ext cx="529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49F90834-9D19-4224-897A-83D25518CFDE}"/>
                    </a:ext>
                  </a:extLst>
                </p14:cNvPr>
                <p14:cNvContentPartPr/>
                <p14:nvPr/>
              </p14:nvContentPartPr>
              <p14:xfrm>
                <a:off x="5271570" y="5550480"/>
                <a:ext cx="707040" cy="1735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49F90834-9D19-4224-897A-83D25518CFD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253930" y="5532840"/>
                  <a:ext cx="7426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1BEED2F-8BF2-449E-A0CE-6DFBF285D32A}"/>
                    </a:ext>
                  </a:extLst>
                </p14:cNvPr>
                <p14:cNvContentPartPr/>
                <p14:nvPr/>
              </p14:nvContentPartPr>
              <p14:xfrm>
                <a:off x="5850810" y="5529960"/>
                <a:ext cx="564480" cy="1468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1BEED2F-8BF2-449E-A0CE-6DFBF285D32A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832810" y="5511960"/>
                  <a:ext cx="6001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0E4AD9A8-413C-4D5C-A91C-16A4171E2E84}"/>
                    </a:ext>
                  </a:extLst>
                </p14:cNvPr>
                <p14:cNvContentPartPr/>
                <p14:nvPr/>
              </p14:nvContentPartPr>
              <p14:xfrm>
                <a:off x="6433290" y="5524200"/>
                <a:ext cx="203760" cy="3394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0E4AD9A8-413C-4D5C-A91C-16A4171E2E8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415650" y="5506560"/>
                  <a:ext cx="23940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5493FD7D-70C7-4103-980F-C408AFC4E401}"/>
                    </a:ext>
                  </a:extLst>
                </p14:cNvPr>
                <p14:cNvContentPartPr/>
                <p14:nvPr/>
              </p14:nvContentPartPr>
              <p14:xfrm>
                <a:off x="7040250" y="5548320"/>
                <a:ext cx="380160" cy="1224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5493FD7D-70C7-4103-980F-C408AFC4E40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022250" y="5530320"/>
                  <a:ext cx="4158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AA3C585B-4A20-4460-935E-AFF48D495541}"/>
                    </a:ext>
                  </a:extLst>
                </p14:cNvPr>
                <p14:cNvContentPartPr/>
                <p14:nvPr/>
              </p14:nvContentPartPr>
              <p14:xfrm>
                <a:off x="7398450" y="5409000"/>
                <a:ext cx="413640" cy="3700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AA3C585B-4A20-4460-935E-AFF48D495541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380450" y="5391000"/>
                  <a:ext cx="44928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4002CFEE-1EDD-42CE-A330-3E8A5E7BECE9}"/>
                    </a:ext>
                  </a:extLst>
                </p14:cNvPr>
                <p14:cNvContentPartPr/>
                <p14:nvPr/>
              </p14:nvContentPartPr>
              <p14:xfrm>
                <a:off x="8153010" y="5411880"/>
                <a:ext cx="1458000" cy="3204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4002CFEE-1EDD-42CE-A330-3E8A5E7BECE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135370" y="5394240"/>
                  <a:ext cx="149364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1919499-8185-4877-8AE0-1F1408990AC3}"/>
                    </a:ext>
                  </a:extLst>
                </p14:cNvPr>
                <p14:cNvContentPartPr/>
                <p14:nvPr/>
              </p14:nvContentPartPr>
              <p14:xfrm>
                <a:off x="1314090" y="5906520"/>
                <a:ext cx="21600" cy="428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1919499-8185-4877-8AE0-1F1408990AC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296450" y="5888880"/>
                  <a:ext cx="572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8160E0F7-233E-4A4D-9031-AA9A4BF06823}"/>
                    </a:ext>
                  </a:extLst>
                </p14:cNvPr>
                <p14:cNvContentPartPr/>
                <p14:nvPr/>
              </p14:nvContentPartPr>
              <p14:xfrm>
                <a:off x="1328490" y="5910840"/>
                <a:ext cx="360" cy="36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8160E0F7-233E-4A4D-9031-AA9A4BF0682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310490" y="589284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01BE057A-2EA4-4DB1-938A-4C57F62C2499}"/>
                    </a:ext>
                  </a:extLst>
                </p14:cNvPr>
                <p14:cNvContentPartPr/>
                <p14:nvPr/>
              </p14:nvContentPartPr>
              <p14:xfrm>
                <a:off x="1143450" y="5752080"/>
                <a:ext cx="456480" cy="2606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01BE057A-2EA4-4DB1-938A-4C57F62C249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125450" y="5734080"/>
                  <a:ext cx="49212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12A5982-363B-430F-A4C5-7D7EDE651E38}"/>
                    </a:ext>
                  </a:extLst>
                </p14:cNvPr>
                <p14:cNvContentPartPr/>
                <p14:nvPr/>
              </p14:nvContentPartPr>
              <p14:xfrm>
                <a:off x="1446210" y="5839920"/>
                <a:ext cx="227520" cy="550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12A5982-363B-430F-A4C5-7D7EDE651E3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428210" y="5821920"/>
                  <a:ext cx="2631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ABE166E4-F8E0-4F5D-B204-9AEAEF14C2A9}"/>
                    </a:ext>
                  </a:extLst>
                </p14:cNvPr>
                <p14:cNvContentPartPr/>
                <p14:nvPr/>
              </p14:nvContentPartPr>
              <p14:xfrm>
                <a:off x="2017890" y="5785560"/>
                <a:ext cx="362160" cy="1994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ABE166E4-F8E0-4F5D-B204-9AEAEF14C2A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000250" y="5767920"/>
                  <a:ext cx="39780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5D1480FB-4783-4C7B-8532-B96C4050610F}"/>
                    </a:ext>
                  </a:extLst>
                </p14:cNvPr>
                <p14:cNvContentPartPr/>
                <p14:nvPr/>
              </p14:nvContentPartPr>
              <p14:xfrm>
                <a:off x="2330370" y="5790960"/>
                <a:ext cx="43560" cy="288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5D1480FB-4783-4C7B-8532-B96C4050610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312370" y="5772960"/>
                  <a:ext cx="792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43395AFC-DE46-41D2-B8B3-A43DA76DBCFD}"/>
                    </a:ext>
                  </a:extLst>
                </p14:cNvPr>
                <p14:cNvContentPartPr/>
                <p14:nvPr/>
              </p14:nvContentPartPr>
              <p14:xfrm>
                <a:off x="2472570" y="5801760"/>
                <a:ext cx="329760" cy="2271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43395AFC-DE46-41D2-B8B3-A43DA76DBCF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454930" y="5784120"/>
                  <a:ext cx="3654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7B49825-DA4E-4E57-A61E-B0D33A62FB9C}"/>
                    </a:ext>
                  </a:extLst>
                </p14:cNvPr>
                <p14:cNvContentPartPr/>
                <p14:nvPr/>
              </p14:nvContentPartPr>
              <p14:xfrm>
                <a:off x="3142530" y="5816520"/>
                <a:ext cx="1070280" cy="2793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E7B49825-DA4E-4E57-A61E-B0D33A62FB9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124530" y="5798520"/>
                  <a:ext cx="11059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9AB73CE7-C9C9-4D16-A145-EF6263EB5886}"/>
                    </a:ext>
                  </a:extLst>
                </p14:cNvPr>
                <p14:cNvContentPartPr/>
                <p14:nvPr/>
              </p14:nvContentPartPr>
              <p14:xfrm>
                <a:off x="4176810" y="5811480"/>
                <a:ext cx="3960" cy="223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9AB73CE7-C9C9-4D16-A145-EF6263EB588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159170" y="5793480"/>
                  <a:ext cx="396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7F464056-36A7-4014-AEB7-86EE95213478}"/>
                    </a:ext>
                  </a:extLst>
                </p14:cNvPr>
                <p14:cNvContentPartPr/>
                <p14:nvPr/>
              </p14:nvContentPartPr>
              <p14:xfrm>
                <a:off x="4262130" y="5855400"/>
                <a:ext cx="407160" cy="1800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7F464056-36A7-4014-AEB7-86EE9521347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244130" y="5837760"/>
                  <a:ext cx="442800" cy="215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61353987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98C6BA3C-CBE8-4FC6-967F-41E496165952}"/>
              </a:ext>
            </a:extLst>
          </p:cNvPr>
          <p:cNvGrpSpPr/>
          <p:nvPr/>
        </p:nvGrpSpPr>
        <p:grpSpPr>
          <a:xfrm>
            <a:off x="394419" y="146388"/>
            <a:ext cx="1892160" cy="878040"/>
            <a:chOff x="394419" y="146388"/>
            <a:chExt cx="1892160" cy="87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51B8E1A-E050-4ADB-A50A-CE03A10F711F}"/>
                    </a:ext>
                  </a:extLst>
                </p14:cNvPr>
                <p14:cNvContentPartPr/>
                <p14:nvPr/>
              </p14:nvContentPartPr>
              <p14:xfrm>
                <a:off x="611499" y="246108"/>
                <a:ext cx="17280" cy="484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51B8E1A-E050-4ADB-A50A-CE03A10F711F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93859" y="228468"/>
                  <a:ext cx="52920" cy="52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85E23504-838D-485B-B7D3-911F5356C0BC}"/>
                    </a:ext>
                  </a:extLst>
                </p14:cNvPr>
                <p14:cNvContentPartPr/>
                <p14:nvPr/>
              </p14:nvContentPartPr>
              <p14:xfrm>
                <a:off x="635619" y="176988"/>
                <a:ext cx="229320" cy="3484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85E23504-838D-485B-B7D3-911F5356C0B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17979" y="158988"/>
                  <a:ext cx="26496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DF53ECD-EF53-436F-A0DC-5741F8CB97DC}"/>
                    </a:ext>
                  </a:extLst>
                </p14:cNvPr>
                <p14:cNvContentPartPr/>
                <p14:nvPr/>
              </p14:nvContentPartPr>
              <p14:xfrm>
                <a:off x="629139" y="488028"/>
                <a:ext cx="299160" cy="1411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DF53ECD-EF53-436F-A0DC-5741F8CB97D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11499" y="470388"/>
                  <a:ext cx="3348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96E0E9E7-B9F9-45B6-B0F1-3A2CDA599D15}"/>
                    </a:ext>
                  </a:extLst>
                </p14:cNvPr>
                <p14:cNvContentPartPr/>
                <p14:nvPr/>
              </p14:nvContentPartPr>
              <p14:xfrm>
                <a:off x="1040619" y="146388"/>
                <a:ext cx="385200" cy="5918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96E0E9E7-B9F9-45B6-B0F1-3A2CDA599D1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22619" y="128748"/>
                  <a:ext cx="420840" cy="62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AE61F21-070E-4B63-B443-08F8097652F5}"/>
                    </a:ext>
                  </a:extLst>
                </p14:cNvPr>
                <p14:cNvContentPartPr/>
                <p14:nvPr/>
              </p14:nvContentPartPr>
              <p14:xfrm>
                <a:off x="1069779" y="418548"/>
                <a:ext cx="435600" cy="687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AE61F21-070E-4B63-B443-08F8097652F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051779" y="400548"/>
                  <a:ext cx="4712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35033D1-5547-47BA-834F-ED8FEFE3DA1A}"/>
                    </a:ext>
                  </a:extLst>
                </p14:cNvPr>
                <p14:cNvContentPartPr/>
                <p14:nvPr/>
              </p14:nvContentPartPr>
              <p14:xfrm>
                <a:off x="1915419" y="230268"/>
                <a:ext cx="44280" cy="4500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35033D1-5547-47BA-834F-ED8FEFE3DA1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97419" y="212628"/>
                  <a:ext cx="79920" cy="48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32EC99D-B952-4C62-BD00-D9649A302263}"/>
                    </a:ext>
                  </a:extLst>
                </p14:cNvPr>
                <p14:cNvContentPartPr/>
                <p14:nvPr/>
              </p14:nvContentPartPr>
              <p14:xfrm>
                <a:off x="1760259" y="165468"/>
                <a:ext cx="524880" cy="1015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32EC99D-B952-4C62-BD00-D9649A30226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742259" y="147828"/>
                  <a:ext cx="5605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5D0090FF-8315-4BBB-A062-CA6A35C64954}"/>
                    </a:ext>
                  </a:extLst>
                </p14:cNvPr>
                <p14:cNvContentPartPr/>
                <p14:nvPr/>
              </p14:nvContentPartPr>
              <p14:xfrm>
                <a:off x="394419" y="686388"/>
                <a:ext cx="1892160" cy="3380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5D0090FF-8315-4BBB-A062-CA6A35C6495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76419" y="668748"/>
                  <a:ext cx="1927800" cy="37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20A3C39-650F-46B2-B96D-394A9BD60A6B}"/>
                  </a:ext>
                </a:extLst>
              </p14:cNvPr>
              <p14:cNvContentPartPr/>
              <p14:nvPr/>
            </p14:nvContentPartPr>
            <p14:xfrm>
              <a:off x="5103219" y="3481068"/>
              <a:ext cx="10440" cy="1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20A3C39-650F-46B2-B96D-394A9BD60A6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85219" y="3463428"/>
                <a:ext cx="46080" cy="51840"/>
              </a:xfrm>
              <a:prstGeom prst="rect">
                <a:avLst/>
              </a:prstGeom>
            </p:spPr>
          </p:pic>
        </mc:Fallback>
      </mc:AlternateContent>
      <p:pic>
        <p:nvPicPr>
          <p:cNvPr id="44" name="Picture 43">
            <a:extLst>
              <a:ext uri="{FF2B5EF4-FFF2-40B4-BE49-F238E27FC236}">
                <a16:creationId xmlns:a16="http://schemas.microsoft.com/office/drawing/2014/main" id="{7EBEFED2-4366-41A7-9E89-884EB182EB2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40753" y="1456968"/>
            <a:ext cx="4945230" cy="3374339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9267C625-6CCD-4C8E-902E-6F77F8D6E4E9}"/>
              </a:ext>
            </a:extLst>
          </p:cNvPr>
          <p:cNvGrpSpPr/>
          <p:nvPr/>
        </p:nvGrpSpPr>
        <p:grpSpPr>
          <a:xfrm>
            <a:off x="2631459" y="116148"/>
            <a:ext cx="2561760" cy="502560"/>
            <a:chOff x="2631459" y="116148"/>
            <a:chExt cx="2561760" cy="50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46B18B3-34FA-4079-B7CA-BF4354BD90AD}"/>
                    </a:ext>
                  </a:extLst>
                </p14:cNvPr>
                <p14:cNvContentPartPr/>
                <p14:nvPr/>
              </p14:nvContentPartPr>
              <p14:xfrm>
                <a:off x="2631459" y="116148"/>
                <a:ext cx="192960" cy="5025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46B18B3-34FA-4079-B7CA-BF4354BD90A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613459" y="98148"/>
                  <a:ext cx="228600" cy="53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565F0B0-6626-4811-96A4-36E39AA0CFF1}"/>
                    </a:ext>
                  </a:extLst>
                </p14:cNvPr>
                <p14:cNvContentPartPr/>
                <p14:nvPr/>
              </p14:nvContentPartPr>
              <p14:xfrm>
                <a:off x="2995059" y="265188"/>
                <a:ext cx="28800" cy="2930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565F0B0-6626-4811-96A4-36E39AA0CFF1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977419" y="247188"/>
                  <a:ext cx="6444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2F7FDE44-18E5-4A11-840B-6E4267DD9BD9}"/>
                    </a:ext>
                  </a:extLst>
                </p14:cNvPr>
                <p14:cNvContentPartPr/>
                <p14:nvPr/>
              </p14:nvContentPartPr>
              <p14:xfrm>
                <a:off x="2962659" y="158988"/>
                <a:ext cx="233640" cy="2156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2F7FDE44-18E5-4A11-840B-6E4267DD9BD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945019" y="141348"/>
                  <a:ext cx="2692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07083B6-08EA-4AE3-9F72-B3E3425E92CA}"/>
                    </a:ext>
                  </a:extLst>
                </p14:cNvPr>
                <p14:cNvContentPartPr/>
                <p14:nvPr/>
              </p14:nvContentPartPr>
              <p14:xfrm>
                <a:off x="3233739" y="266268"/>
                <a:ext cx="167040" cy="242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07083B6-08EA-4AE3-9F72-B3E3425E92CA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215739" y="248268"/>
                  <a:ext cx="20268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09CE21CB-4EAA-4A49-AFB6-8602E764273A}"/>
                    </a:ext>
                  </a:extLst>
                </p14:cNvPr>
                <p14:cNvContentPartPr/>
                <p14:nvPr/>
              </p14:nvContentPartPr>
              <p14:xfrm>
                <a:off x="3512379" y="255108"/>
                <a:ext cx="337320" cy="2106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09CE21CB-4EAA-4A49-AFB6-8602E764273A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494739" y="237468"/>
                  <a:ext cx="37296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41BA179-5F41-49B2-AAD3-AE2805C70A30}"/>
                    </a:ext>
                  </a:extLst>
                </p14:cNvPr>
                <p14:cNvContentPartPr/>
                <p14:nvPr/>
              </p14:nvContentPartPr>
              <p14:xfrm>
                <a:off x="3924939" y="231708"/>
                <a:ext cx="732600" cy="2080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41BA179-5F41-49B2-AAD3-AE2805C70A30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906939" y="213708"/>
                  <a:ext cx="7682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B216BBDF-48E4-408C-9DC1-7B61E8BDA36F}"/>
                    </a:ext>
                  </a:extLst>
                </p14:cNvPr>
                <p14:cNvContentPartPr/>
                <p14:nvPr/>
              </p14:nvContentPartPr>
              <p14:xfrm>
                <a:off x="4750419" y="266268"/>
                <a:ext cx="216720" cy="1458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B216BBDF-48E4-408C-9DC1-7B61E8BDA36F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732419" y="248268"/>
                  <a:ext cx="2523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1F5EBC35-88C8-40BD-ACF2-65F3B2982A1E}"/>
                    </a:ext>
                  </a:extLst>
                </p14:cNvPr>
                <p14:cNvContentPartPr/>
                <p14:nvPr/>
              </p14:nvContentPartPr>
              <p14:xfrm>
                <a:off x="5031219" y="155388"/>
                <a:ext cx="162000" cy="4093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1F5EBC35-88C8-40BD-ACF2-65F3B2982A1E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013579" y="137748"/>
                  <a:ext cx="197640" cy="44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83CE87A-2D19-4F93-B8D3-A1DC7F144A13}"/>
              </a:ext>
            </a:extLst>
          </p:cNvPr>
          <p:cNvGrpSpPr/>
          <p:nvPr/>
        </p:nvGrpSpPr>
        <p:grpSpPr>
          <a:xfrm>
            <a:off x="3888579" y="1972668"/>
            <a:ext cx="2728080" cy="1725840"/>
            <a:chOff x="3888579" y="1972668"/>
            <a:chExt cx="2728080" cy="172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D39E123-76E4-441F-B659-87733A4C099B}"/>
                    </a:ext>
                  </a:extLst>
                </p14:cNvPr>
                <p14:cNvContentPartPr/>
                <p14:nvPr/>
              </p14:nvContentPartPr>
              <p14:xfrm>
                <a:off x="3888579" y="1972668"/>
                <a:ext cx="2728080" cy="16279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D39E123-76E4-441F-B659-87733A4C099B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852579" y="1937028"/>
                  <a:ext cx="2799720" cy="169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76436868-5121-4CC5-A692-6F25EA13741D}"/>
                    </a:ext>
                  </a:extLst>
                </p14:cNvPr>
                <p14:cNvContentPartPr/>
                <p14:nvPr/>
              </p14:nvContentPartPr>
              <p14:xfrm>
                <a:off x="6495339" y="3466668"/>
                <a:ext cx="92520" cy="23184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76436868-5121-4CC5-A692-6F25EA13741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459339" y="3431028"/>
                  <a:ext cx="1641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E049F0F9-D3CD-4C37-B6B7-DCBE30419456}"/>
                    </a:ext>
                  </a:extLst>
                </p14:cNvPr>
                <p14:cNvContentPartPr/>
                <p14:nvPr/>
              </p14:nvContentPartPr>
              <p14:xfrm>
                <a:off x="6434499" y="3417348"/>
                <a:ext cx="151560" cy="2768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E049F0F9-D3CD-4C37-B6B7-DCBE30419456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6398499" y="3381348"/>
                  <a:ext cx="223200" cy="34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B6913D2-1AEB-4D64-98AE-42AE8F2F9A6D}"/>
                  </a:ext>
                </a:extLst>
              </p14:cNvPr>
              <p14:cNvContentPartPr/>
              <p14:nvPr/>
            </p14:nvContentPartPr>
            <p14:xfrm>
              <a:off x="5017539" y="3605628"/>
              <a:ext cx="478800" cy="520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B6913D2-1AEB-4D64-98AE-42AE8F2F9A6D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981539" y="3569628"/>
                <a:ext cx="550440" cy="59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C476ADB-E390-478B-B8F6-37B7FEAC3595}"/>
              </a:ext>
            </a:extLst>
          </p:cNvPr>
          <p:cNvGrpSpPr/>
          <p:nvPr/>
        </p:nvGrpSpPr>
        <p:grpSpPr>
          <a:xfrm>
            <a:off x="310899" y="911388"/>
            <a:ext cx="4518000" cy="2115720"/>
            <a:chOff x="310899" y="911388"/>
            <a:chExt cx="4518000" cy="211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E094C8A6-FEF2-4D50-AAD5-37F19276A183}"/>
                    </a:ext>
                  </a:extLst>
                </p14:cNvPr>
                <p14:cNvContentPartPr/>
                <p14:nvPr/>
              </p14:nvContentPartPr>
              <p14:xfrm>
                <a:off x="504579" y="1466868"/>
                <a:ext cx="182880" cy="3978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E094C8A6-FEF2-4D50-AAD5-37F19276A18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86939" y="1448868"/>
                  <a:ext cx="218520" cy="43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4BE7D88-012C-4CD7-88A2-C5AA9C9E5A34}"/>
                    </a:ext>
                  </a:extLst>
                </p14:cNvPr>
                <p14:cNvContentPartPr/>
                <p14:nvPr/>
              </p14:nvContentPartPr>
              <p14:xfrm>
                <a:off x="564699" y="1664868"/>
                <a:ext cx="108720" cy="543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4BE7D88-012C-4CD7-88A2-C5AA9C9E5A3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546699" y="1647228"/>
                  <a:ext cx="1443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FC9A092-AF78-424F-95B3-7F6E9AADC88D}"/>
                    </a:ext>
                  </a:extLst>
                </p14:cNvPr>
                <p14:cNvContentPartPr/>
                <p14:nvPr/>
              </p14:nvContentPartPr>
              <p14:xfrm>
                <a:off x="1095339" y="1020108"/>
                <a:ext cx="216720" cy="2296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FC9A092-AF78-424F-95B3-7F6E9AADC88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77699" y="1002468"/>
                  <a:ext cx="2523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B1B6594-D328-4945-A39F-FEA695E2BFC9}"/>
                    </a:ext>
                  </a:extLst>
                </p14:cNvPr>
                <p14:cNvContentPartPr/>
                <p14:nvPr/>
              </p14:nvContentPartPr>
              <p14:xfrm>
                <a:off x="1356699" y="953148"/>
                <a:ext cx="146520" cy="3474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B1B6594-D328-4945-A39F-FEA695E2BFC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338699" y="935508"/>
                  <a:ext cx="18216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7861B08C-8703-44ED-BCF3-1F4E57169B65}"/>
                    </a:ext>
                  </a:extLst>
                </p14:cNvPr>
                <p14:cNvContentPartPr/>
                <p14:nvPr/>
              </p14:nvContentPartPr>
              <p14:xfrm>
                <a:off x="1542459" y="1052148"/>
                <a:ext cx="101880" cy="1274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7861B08C-8703-44ED-BCF3-1F4E57169B65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524459" y="1034148"/>
                  <a:ext cx="1375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97822E21-0668-42A7-9498-B91F4E048DAF}"/>
                    </a:ext>
                  </a:extLst>
                </p14:cNvPr>
                <p14:cNvContentPartPr/>
                <p14:nvPr/>
              </p14:nvContentPartPr>
              <p14:xfrm>
                <a:off x="1642179" y="971868"/>
                <a:ext cx="53640" cy="2516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7822E21-0668-42A7-9498-B91F4E048DAF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624539" y="953868"/>
                  <a:ext cx="892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37C47905-76BD-4377-84E1-B9047F8F1CA2}"/>
                    </a:ext>
                  </a:extLst>
                </p14:cNvPr>
                <p14:cNvContentPartPr/>
                <p14:nvPr/>
              </p14:nvContentPartPr>
              <p14:xfrm>
                <a:off x="2021979" y="975828"/>
                <a:ext cx="142560" cy="1749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37C47905-76BD-4377-84E1-B9047F8F1CA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004339" y="958188"/>
                  <a:ext cx="1782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1C7D9144-E87A-451D-A96A-1153DBADF015}"/>
                    </a:ext>
                  </a:extLst>
                </p14:cNvPr>
                <p14:cNvContentPartPr/>
                <p14:nvPr/>
              </p14:nvContentPartPr>
              <p14:xfrm>
                <a:off x="2324739" y="942348"/>
                <a:ext cx="31320" cy="694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1C7D9144-E87A-451D-A96A-1153DBADF015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307099" y="924348"/>
                  <a:ext cx="66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5A5D147-DCE1-4FCD-AB0E-CA41F4B76785}"/>
                    </a:ext>
                  </a:extLst>
                </p14:cNvPr>
                <p14:cNvContentPartPr/>
                <p14:nvPr/>
              </p14:nvContentPartPr>
              <p14:xfrm>
                <a:off x="2323299" y="911388"/>
                <a:ext cx="303480" cy="34632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5A5D147-DCE1-4FCD-AB0E-CA41F4B76785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305659" y="893748"/>
                  <a:ext cx="33912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6C862AB-93BF-4CFA-9E42-E2FC74C48CB7}"/>
                    </a:ext>
                  </a:extLst>
                </p14:cNvPr>
                <p14:cNvContentPartPr/>
                <p14:nvPr/>
              </p14:nvContentPartPr>
              <p14:xfrm>
                <a:off x="1970499" y="1176348"/>
                <a:ext cx="73800" cy="2412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6C862AB-93BF-4CFA-9E42-E2FC74C48CB7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952859" y="1158708"/>
                  <a:ext cx="1094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D3DD95F4-20AD-4A8C-A0D6-570E1F12BFEB}"/>
                    </a:ext>
                  </a:extLst>
                </p14:cNvPr>
                <p14:cNvContentPartPr/>
                <p14:nvPr/>
              </p14:nvContentPartPr>
              <p14:xfrm>
                <a:off x="1061859" y="1413588"/>
                <a:ext cx="191520" cy="3301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D3DD95F4-20AD-4A8C-A0D6-570E1F12BFE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43859" y="1395588"/>
                  <a:ext cx="22716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1C7BFA85-CEB8-4F00-9B17-685A593DB567}"/>
                    </a:ext>
                  </a:extLst>
                </p14:cNvPr>
                <p14:cNvContentPartPr/>
                <p14:nvPr/>
              </p14:nvContentPartPr>
              <p14:xfrm>
                <a:off x="1080579" y="1567308"/>
                <a:ext cx="161280" cy="543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1C7BFA85-CEB8-4F00-9B17-685A593DB567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062579" y="1549308"/>
                  <a:ext cx="1969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F6D75F5B-DF87-4955-BABC-547980C7BBE1}"/>
                    </a:ext>
                  </a:extLst>
                </p14:cNvPr>
                <p14:cNvContentPartPr/>
                <p14:nvPr/>
              </p14:nvContentPartPr>
              <p14:xfrm>
                <a:off x="1251939" y="1588188"/>
                <a:ext cx="663120" cy="3229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F6D75F5B-DF87-4955-BABC-547980C7BBE1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233939" y="1570188"/>
                  <a:ext cx="6987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D67234E-5A8E-43C6-BF63-6402A53B01D7}"/>
                    </a:ext>
                  </a:extLst>
                </p14:cNvPr>
                <p14:cNvContentPartPr/>
                <p14:nvPr/>
              </p14:nvContentPartPr>
              <p14:xfrm>
                <a:off x="1756659" y="1438788"/>
                <a:ext cx="48600" cy="133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9D67234E-5A8E-43C6-BF63-6402A53B01D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738659" y="1420788"/>
                  <a:ext cx="842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68EE0C6-7197-47C9-ABDA-154A26FB569D}"/>
                    </a:ext>
                  </a:extLst>
                </p14:cNvPr>
                <p14:cNvContentPartPr/>
                <p14:nvPr/>
              </p14:nvContentPartPr>
              <p14:xfrm>
                <a:off x="1951059" y="1546068"/>
                <a:ext cx="274680" cy="1659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68EE0C6-7197-47C9-ABDA-154A26FB569D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933419" y="1528428"/>
                  <a:ext cx="3103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A50A3AC9-07D5-4734-BFCB-F816876F1641}"/>
                    </a:ext>
                  </a:extLst>
                </p14:cNvPr>
                <p14:cNvContentPartPr/>
                <p14:nvPr/>
              </p14:nvContentPartPr>
              <p14:xfrm>
                <a:off x="2272539" y="1368228"/>
                <a:ext cx="235440" cy="3283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A50A3AC9-07D5-4734-BFCB-F816876F1641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254899" y="1350228"/>
                  <a:ext cx="27108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F693775-D32A-47AB-AE7E-FE3C1D3E0A2E}"/>
                    </a:ext>
                  </a:extLst>
                </p14:cNvPr>
                <p14:cNvContentPartPr/>
                <p14:nvPr/>
              </p14:nvContentPartPr>
              <p14:xfrm>
                <a:off x="2427699" y="1444188"/>
                <a:ext cx="923760" cy="40824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AF693775-D32A-47AB-AE7E-FE3C1D3E0A2E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409699" y="1426548"/>
                  <a:ext cx="959400" cy="44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6F774D00-A18D-4A7B-8351-351AD71F36AE}"/>
                    </a:ext>
                  </a:extLst>
                </p14:cNvPr>
                <p14:cNvContentPartPr/>
                <p14:nvPr/>
              </p14:nvContentPartPr>
              <p14:xfrm>
                <a:off x="3618219" y="1470468"/>
                <a:ext cx="243000" cy="1890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6F774D00-A18D-4A7B-8351-351AD71F36AE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600579" y="1452468"/>
                  <a:ext cx="27864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E522E0EC-3361-46AF-A9C6-103BECAB2BFB}"/>
                    </a:ext>
                  </a:extLst>
                </p14:cNvPr>
                <p14:cNvContentPartPr/>
                <p14:nvPr/>
              </p14:nvContentPartPr>
              <p14:xfrm>
                <a:off x="3847179" y="1331148"/>
                <a:ext cx="180360" cy="3625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E522E0EC-3361-46AF-A9C6-103BECAB2BF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829179" y="1313508"/>
                  <a:ext cx="21600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8E4B1249-513F-4164-94E3-B8EFE92A65AA}"/>
                    </a:ext>
                  </a:extLst>
                </p14:cNvPr>
                <p14:cNvContentPartPr/>
                <p14:nvPr/>
              </p14:nvContentPartPr>
              <p14:xfrm>
                <a:off x="3935739" y="1380828"/>
                <a:ext cx="384840" cy="2800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8E4B1249-513F-4164-94E3-B8EFE92A65AA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917739" y="1363188"/>
                  <a:ext cx="4204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B510D8DD-1CD2-42BC-A4E4-855390B4E553}"/>
                    </a:ext>
                  </a:extLst>
                </p14:cNvPr>
                <p14:cNvContentPartPr/>
                <p14:nvPr/>
              </p14:nvContentPartPr>
              <p14:xfrm>
                <a:off x="4398339" y="1266708"/>
                <a:ext cx="414360" cy="3801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B510D8DD-1CD2-42BC-A4E4-855390B4E55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380339" y="1249068"/>
                  <a:ext cx="45000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D41007AB-24E3-4ADF-BF8E-3CD332316945}"/>
                    </a:ext>
                  </a:extLst>
                </p14:cNvPr>
                <p14:cNvContentPartPr/>
                <p14:nvPr/>
              </p14:nvContentPartPr>
              <p14:xfrm>
                <a:off x="4637379" y="1410708"/>
                <a:ext cx="191520" cy="183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D41007AB-24E3-4ADF-BF8E-3CD33231694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619739" y="1392708"/>
                  <a:ext cx="2271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E03187A-136E-4F33-B125-0F909983C743}"/>
                    </a:ext>
                  </a:extLst>
                </p14:cNvPr>
                <p14:cNvContentPartPr/>
                <p14:nvPr/>
              </p14:nvContentPartPr>
              <p14:xfrm>
                <a:off x="310899" y="2075988"/>
                <a:ext cx="594000" cy="2426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E03187A-136E-4F33-B125-0F909983C743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92899" y="2057988"/>
                  <a:ext cx="6296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4FF424FB-0E2B-488F-A098-8D0911E2806E}"/>
                    </a:ext>
                  </a:extLst>
                </p14:cNvPr>
                <p14:cNvContentPartPr/>
                <p14:nvPr/>
              </p14:nvContentPartPr>
              <p14:xfrm>
                <a:off x="945939" y="2079948"/>
                <a:ext cx="442440" cy="2059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4FF424FB-0E2B-488F-A098-8D0911E2806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27939" y="2061948"/>
                  <a:ext cx="47808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94BED3E6-3A2F-4A0C-86DB-4CDFC072BA6F}"/>
                    </a:ext>
                  </a:extLst>
                </p14:cNvPr>
                <p14:cNvContentPartPr/>
                <p14:nvPr/>
              </p14:nvContentPartPr>
              <p14:xfrm>
                <a:off x="1782579" y="1933788"/>
                <a:ext cx="722160" cy="597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94BED3E6-3A2F-4A0C-86DB-4CDFC072BA6F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764579" y="1915788"/>
                  <a:ext cx="757800" cy="6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C5635344-789D-4DF5-BDD8-F2936C2962F5}"/>
                    </a:ext>
                  </a:extLst>
                </p14:cNvPr>
                <p14:cNvContentPartPr/>
                <p14:nvPr/>
              </p14:nvContentPartPr>
              <p14:xfrm>
                <a:off x="2388099" y="2085348"/>
                <a:ext cx="216720" cy="1656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C5635344-789D-4DF5-BDD8-F2936C2962F5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370099" y="2067348"/>
                  <a:ext cx="2523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DABA6EF-ECC8-48D5-B204-C7E5A6F70E68}"/>
                    </a:ext>
                  </a:extLst>
                </p14:cNvPr>
                <p14:cNvContentPartPr/>
                <p14:nvPr/>
              </p14:nvContentPartPr>
              <p14:xfrm>
                <a:off x="2543259" y="2027748"/>
                <a:ext cx="24840" cy="219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DABA6EF-ECC8-48D5-B204-C7E5A6F70E68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525259" y="2010108"/>
                  <a:ext cx="604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B877F07-B7C1-42B1-A500-B118705FCD4E}"/>
                    </a:ext>
                  </a:extLst>
                </p14:cNvPr>
                <p14:cNvContentPartPr/>
                <p14:nvPr/>
              </p14:nvContentPartPr>
              <p14:xfrm>
                <a:off x="2729019" y="1753428"/>
                <a:ext cx="673200" cy="4690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B877F07-B7C1-42B1-A500-B118705FCD4E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711379" y="1735788"/>
                  <a:ext cx="708840" cy="50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BA95F37-2ACC-40E2-A06A-53A2A5796D0D}"/>
                    </a:ext>
                  </a:extLst>
                </p14:cNvPr>
                <p14:cNvContentPartPr/>
                <p14:nvPr/>
              </p14:nvContentPartPr>
              <p14:xfrm>
                <a:off x="527259" y="2631828"/>
                <a:ext cx="65520" cy="2181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BA95F37-2ACC-40E2-A06A-53A2A5796D0D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09619" y="2613828"/>
                  <a:ext cx="1011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F443824-B1B6-4C7C-9207-47FB125002E0}"/>
                    </a:ext>
                  </a:extLst>
                </p14:cNvPr>
                <p14:cNvContentPartPr/>
                <p14:nvPr/>
              </p14:nvContentPartPr>
              <p14:xfrm>
                <a:off x="418539" y="2580348"/>
                <a:ext cx="237600" cy="716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F443824-B1B6-4C7C-9207-47FB125002E0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400899" y="2562348"/>
                  <a:ext cx="2732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D55A6994-D299-4603-9C02-A0DF1A90B0CE}"/>
                    </a:ext>
                  </a:extLst>
                </p14:cNvPr>
                <p14:cNvContentPartPr/>
                <p14:nvPr/>
              </p14:nvContentPartPr>
              <p14:xfrm>
                <a:off x="446619" y="2888508"/>
                <a:ext cx="217440" cy="702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D55A6994-D299-4603-9C02-A0DF1A90B0CE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28979" y="2870508"/>
                  <a:ext cx="253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CFAFFF6D-3721-41DE-9CA0-C635D8E9FB7C}"/>
                    </a:ext>
                  </a:extLst>
                </p14:cNvPr>
                <p14:cNvContentPartPr/>
                <p14:nvPr/>
              </p14:nvContentPartPr>
              <p14:xfrm>
                <a:off x="657939" y="2736228"/>
                <a:ext cx="286920" cy="1720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CFAFFF6D-3721-41DE-9CA0-C635D8E9FB7C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40299" y="2718228"/>
                  <a:ext cx="3225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6ABF52C1-1738-45CC-95C1-908B93584460}"/>
                    </a:ext>
                  </a:extLst>
                </p14:cNvPr>
                <p14:cNvContentPartPr/>
                <p14:nvPr/>
              </p14:nvContentPartPr>
              <p14:xfrm>
                <a:off x="1055019" y="2676468"/>
                <a:ext cx="189720" cy="1972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6ABF52C1-1738-45CC-95C1-908B9358446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037019" y="2658468"/>
                  <a:ext cx="22536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74482A47-C5DC-4238-AB4D-7FF81E54E4CA}"/>
                    </a:ext>
                  </a:extLst>
                </p14:cNvPr>
                <p14:cNvContentPartPr/>
                <p14:nvPr/>
              </p14:nvContentPartPr>
              <p14:xfrm>
                <a:off x="997779" y="2543988"/>
                <a:ext cx="258120" cy="3243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74482A47-C5DC-4238-AB4D-7FF81E54E4CA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980139" y="2525988"/>
                  <a:ext cx="29376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508E9B2E-74FF-4571-99FE-1BA9649A2E11}"/>
                    </a:ext>
                  </a:extLst>
                </p14:cNvPr>
                <p14:cNvContentPartPr/>
                <p14:nvPr/>
              </p14:nvContentPartPr>
              <p14:xfrm>
                <a:off x="1017939" y="2654868"/>
                <a:ext cx="289800" cy="680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508E9B2E-74FF-4571-99FE-1BA9649A2E11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99939" y="2637228"/>
                  <a:ext cx="3254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2588B91-0000-4DB0-91D6-62A96B7F0136}"/>
                    </a:ext>
                  </a:extLst>
                </p14:cNvPr>
                <p14:cNvContentPartPr/>
                <p14:nvPr/>
              </p14:nvContentPartPr>
              <p14:xfrm>
                <a:off x="1298379" y="2653068"/>
                <a:ext cx="532080" cy="1947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2588B91-0000-4DB0-91D6-62A96B7F013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280379" y="2635068"/>
                  <a:ext cx="56772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A896E546-8A32-4374-B8A1-674A43A695E7}"/>
                    </a:ext>
                  </a:extLst>
                </p14:cNvPr>
                <p14:cNvContentPartPr/>
                <p14:nvPr/>
              </p14:nvContentPartPr>
              <p14:xfrm>
                <a:off x="1865019" y="2659188"/>
                <a:ext cx="120240" cy="1454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A896E546-8A32-4374-B8A1-674A43A695E7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847019" y="2641548"/>
                  <a:ext cx="1558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25B3D310-DBB9-4E85-9CB0-0A33EDFCFD58}"/>
                    </a:ext>
                  </a:extLst>
                </p14:cNvPr>
                <p14:cNvContentPartPr/>
                <p14:nvPr/>
              </p14:nvContentPartPr>
              <p14:xfrm>
                <a:off x="2025219" y="2406468"/>
                <a:ext cx="512280" cy="6206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25B3D310-DBB9-4E85-9CB0-0A33EDFCFD58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007219" y="2388828"/>
                  <a:ext cx="547920" cy="65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16B1F1B4-88B8-460F-8A8D-2662EAB792F9}"/>
                    </a:ext>
                  </a:extLst>
                </p14:cNvPr>
                <p14:cNvContentPartPr/>
                <p14:nvPr/>
              </p14:nvContentPartPr>
              <p14:xfrm>
                <a:off x="2368659" y="2578908"/>
                <a:ext cx="262440" cy="435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16B1F1B4-88B8-460F-8A8D-2662EAB792F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350659" y="2560908"/>
                  <a:ext cx="2980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D5D47CAF-3B1A-44BA-81E6-5A2C57361E12}"/>
                    </a:ext>
                  </a:extLst>
                </p14:cNvPr>
                <p14:cNvContentPartPr/>
                <p14:nvPr/>
              </p14:nvContentPartPr>
              <p14:xfrm>
                <a:off x="2901459" y="2541108"/>
                <a:ext cx="297720" cy="30456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D5D47CAF-3B1A-44BA-81E6-5A2C57361E12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2883459" y="2523108"/>
                  <a:ext cx="33336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EE55578B-02D2-4166-9850-ED2CF665CF79}"/>
                    </a:ext>
                  </a:extLst>
                </p14:cNvPr>
                <p14:cNvContentPartPr/>
                <p14:nvPr/>
              </p14:nvContentPartPr>
              <p14:xfrm>
                <a:off x="3423099" y="2459028"/>
                <a:ext cx="384840" cy="2595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EE55578B-02D2-4166-9850-ED2CF665CF79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405099" y="2441028"/>
                  <a:ext cx="420480" cy="29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2D39EB8-7FA5-4FDD-8A35-1281381A5C75}"/>
              </a:ext>
            </a:extLst>
          </p:cNvPr>
          <p:cNvGrpSpPr/>
          <p:nvPr/>
        </p:nvGrpSpPr>
        <p:grpSpPr>
          <a:xfrm>
            <a:off x="3205299" y="2897148"/>
            <a:ext cx="1890720" cy="1132560"/>
            <a:chOff x="3205299" y="2897148"/>
            <a:chExt cx="1890720" cy="113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4F038191-63B6-4CBD-A6CC-CBBBB4077889}"/>
                    </a:ext>
                  </a:extLst>
                </p14:cNvPr>
                <p14:cNvContentPartPr/>
                <p14:nvPr/>
              </p14:nvContentPartPr>
              <p14:xfrm>
                <a:off x="3205299" y="2897148"/>
                <a:ext cx="1781280" cy="9334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4F038191-63B6-4CBD-A6CC-CBBBB4077889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169299" y="2861148"/>
                  <a:ext cx="1852920" cy="10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7BD4F33-6B20-4FF3-ACDC-348EAE25B56B}"/>
                    </a:ext>
                  </a:extLst>
                </p14:cNvPr>
                <p14:cNvContentPartPr/>
                <p14:nvPr/>
              </p14:nvContentPartPr>
              <p14:xfrm>
                <a:off x="4693539" y="3587628"/>
                <a:ext cx="402480" cy="4420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7BD4F33-6B20-4FF3-ACDC-348EAE25B56B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657899" y="3551628"/>
                  <a:ext cx="474120" cy="51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3C4B646A-1A35-4DE3-A8FA-F9248A77EED5}"/>
              </a:ext>
            </a:extLst>
          </p:cNvPr>
          <p:cNvGrpSpPr/>
          <p:nvPr/>
        </p:nvGrpSpPr>
        <p:grpSpPr>
          <a:xfrm>
            <a:off x="131619" y="3199548"/>
            <a:ext cx="4710240" cy="2266200"/>
            <a:chOff x="131619" y="3199548"/>
            <a:chExt cx="4710240" cy="226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7FCE48E4-4F96-42AC-A55F-121FF305153B}"/>
                    </a:ext>
                  </a:extLst>
                </p14:cNvPr>
                <p14:cNvContentPartPr/>
                <p14:nvPr/>
              </p14:nvContentPartPr>
              <p14:xfrm>
                <a:off x="159699" y="3449748"/>
                <a:ext cx="201960" cy="2390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7FCE48E4-4F96-42AC-A55F-121FF305153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41699" y="3431748"/>
                  <a:ext cx="23760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4006262-0DD8-4D35-B98A-99D3B4F6A738}"/>
                    </a:ext>
                  </a:extLst>
                </p14:cNvPr>
                <p14:cNvContentPartPr/>
                <p14:nvPr/>
              </p14:nvContentPartPr>
              <p14:xfrm>
                <a:off x="453819" y="3632628"/>
                <a:ext cx="20520" cy="90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4006262-0DD8-4D35-B98A-99D3B4F6A73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36179" y="3614988"/>
                  <a:ext cx="561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1988A69-909D-401B-9351-0621FF50B7F6}"/>
                    </a:ext>
                  </a:extLst>
                </p14:cNvPr>
                <p14:cNvContentPartPr/>
                <p14:nvPr/>
              </p14:nvContentPartPr>
              <p14:xfrm>
                <a:off x="676299" y="3353268"/>
                <a:ext cx="104760" cy="2595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1988A69-909D-401B-9351-0621FF50B7F6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58659" y="3335268"/>
                  <a:ext cx="1404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2E75947-F782-4A95-BCC3-17C5813F2FA9}"/>
                    </a:ext>
                  </a:extLst>
                </p14:cNvPr>
                <p14:cNvContentPartPr/>
                <p14:nvPr/>
              </p14:nvContentPartPr>
              <p14:xfrm>
                <a:off x="806619" y="3535788"/>
                <a:ext cx="98640" cy="195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2E75947-F782-4A95-BCC3-17C5813F2FA9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788979" y="3517788"/>
                  <a:ext cx="1342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0E767770-0936-47DF-81A9-1ACBDC9720AC}"/>
                    </a:ext>
                  </a:extLst>
                </p14:cNvPr>
                <p14:cNvContentPartPr/>
                <p14:nvPr/>
              </p14:nvContentPartPr>
              <p14:xfrm>
                <a:off x="918939" y="3484668"/>
                <a:ext cx="442800" cy="1371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0E767770-0936-47DF-81A9-1ACBDC9720A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901299" y="3466668"/>
                  <a:ext cx="4784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16EE660C-915D-4EF8-9188-4748269BF043}"/>
                    </a:ext>
                  </a:extLst>
                </p14:cNvPr>
                <p14:cNvContentPartPr/>
                <p14:nvPr/>
              </p14:nvContentPartPr>
              <p14:xfrm>
                <a:off x="1310979" y="3387108"/>
                <a:ext cx="11880" cy="306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16EE660C-915D-4EF8-9188-4748269BF04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293339" y="3369108"/>
                  <a:ext cx="475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E6FD2F2-9547-42B7-B646-05F5B61FFB04}"/>
                    </a:ext>
                  </a:extLst>
                </p14:cNvPr>
                <p14:cNvContentPartPr/>
                <p14:nvPr/>
              </p14:nvContentPartPr>
              <p14:xfrm>
                <a:off x="1303779" y="3271908"/>
                <a:ext cx="541800" cy="3650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E6FD2F2-9547-42B7-B646-05F5B61FFB0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286139" y="3253908"/>
                  <a:ext cx="57744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BD3AA6DD-6D5C-470B-836F-907B20C0E1E4}"/>
                    </a:ext>
                  </a:extLst>
                </p14:cNvPr>
                <p14:cNvContentPartPr/>
                <p14:nvPr/>
              </p14:nvContentPartPr>
              <p14:xfrm>
                <a:off x="1887339" y="3365148"/>
                <a:ext cx="232560" cy="2422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BD3AA6DD-6D5C-470B-836F-907B20C0E1E4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869339" y="3347148"/>
                  <a:ext cx="2682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6121C63-8327-4317-8AF0-1F51D08A5F4E}"/>
                    </a:ext>
                  </a:extLst>
                </p14:cNvPr>
                <p14:cNvContentPartPr/>
                <p14:nvPr/>
              </p14:nvContentPartPr>
              <p14:xfrm>
                <a:off x="2545059" y="3450468"/>
                <a:ext cx="72720" cy="8892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6121C63-8327-4317-8AF0-1F51D08A5F4E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2527419" y="3432828"/>
                  <a:ext cx="108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5B691A58-99C0-4A9D-B3D7-24382D732437}"/>
                    </a:ext>
                  </a:extLst>
                </p14:cNvPr>
                <p14:cNvContentPartPr/>
                <p14:nvPr/>
              </p14:nvContentPartPr>
              <p14:xfrm>
                <a:off x="2474139" y="3199548"/>
                <a:ext cx="640800" cy="3697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5B691A58-99C0-4A9D-B3D7-24382D732437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456139" y="3181548"/>
                  <a:ext cx="67644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70C6DBD3-845F-4402-92E7-076E74C243AD}"/>
                    </a:ext>
                  </a:extLst>
                </p14:cNvPr>
                <p14:cNvContentPartPr/>
                <p14:nvPr/>
              </p14:nvContentPartPr>
              <p14:xfrm>
                <a:off x="2966979" y="3352188"/>
                <a:ext cx="696600" cy="2214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70C6DBD3-845F-4402-92E7-076E74C243AD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2949339" y="3334188"/>
                  <a:ext cx="73224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0A533670-9D56-4782-B0DF-E79ECA01A85E}"/>
                    </a:ext>
                  </a:extLst>
                </p14:cNvPr>
                <p14:cNvContentPartPr/>
                <p14:nvPr/>
              </p14:nvContentPartPr>
              <p14:xfrm>
                <a:off x="3765099" y="3265068"/>
                <a:ext cx="827280" cy="4798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0A533670-9D56-4782-B0DF-E79ECA01A85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3747459" y="3247428"/>
                  <a:ext cx="862920" cy="51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50061F87-D7DA-4FE5-94D3-BF92340FB561}"/>
                    </a:ext>
                  </a:extLst>
                </p14:cNvPr>
                <p14:cNvContentPartPr/>
                <p14:nvPr/>
              </p14:nvContentPartPr>
              <p14:xfrm>
                <a:off x="131619" y="3980748"/>
                <a:ext cx="328320" cy="1634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50061F87-D7DA-4FE5-94D3-BF92340FB56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3979" y="3962748"/>
                  <a:ext cx="3639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120C321E-5427-4A3E-A450-954A067D6499}"/>
                    </a:ext>
                  </a:extLst>
                </p14:cNvPr>
                <p14:cNvContentPartPr/>
                <p14:nvPr/>
              </p14:nvContentPartPr>
              <p14:xfrm>
                <a:off x="408459" y="3840348"/>
                <a:ext cx="199800" cy="3042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120C321E-5427-4A3E-A450-954A067D6499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390459" y="3822708"/>
                  <a:ext cx="2354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85CD0BCE-CB0C-4846-9BBE-A4D9369FE093}"/>
                    </a:ext>
                  </a:extLst>
                </p14:cNvPr>
                <p14:cNvContentPartPr/>
                <p14:nvPr/>
              </p14:nvContentPartPr>
              <p14:xfrm>
                <a:off x="494499" y="3879228"/>
                <a:ext cx="430920" cy="2750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5CD0BCE-CB0C-4846-9BBE-A4D9369FE093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76859" y="3861588"/>
                  <a:ext cx="46656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F3D4C692-B60C-43D7-9094-AED8A5AE7D58}"/>
                    </a:ext>
                  </a:extLst>
                </p14:cNvPr>
                <p14:cNvContentPartPr/>
                <p14:nvPr/>
              </p14:nvContentPartPr>
              <p14:xfrm>
                <a:off x="813459" y="3868428"/>
                <a:ext cx="299160" cy="26280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F3D4C692-B60C-43D7-9094-AED8A5AE7D58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95459" y="3850428"/>
                  <a:ext cx="33480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544299B-3CA7-46BA-9EF6-FA462C9D3DF3}"/>
                    </a:ext>
                  </a:extLst>
                </p14:cNvPr>
                <p14:cNvContentPartPr/>
                <p14:nvPr/>
              </p14:nvContentPartPr>
              <p14:xfrm>
                <a:off x="1606179" y="3855828"/>
                <a:ext cx="37800" cy="2833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544299B-3CA7-46BA-9EF6-FA462C9D3DF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588539" y="3837828"/>
                  <a:ext cx="7344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D5DA31CB-46A9-4F55-BACB-8B30A172530B}"/>
                    </a:ext>
                  </a:extLst>
                </p14:cNvPr>
                <p14:cNvContentPartPr/>
                <p14:nvPr/>
              </p14:nvContentPartPr>
              <p14:xfrm>
                <a:off x="1601139" y="3818028"/>
                <a:ext cx="225360" cy="2984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D5DA31CB-46A9-4F55-BACB-8B30A172530B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583499" y="3800388"/>
                  <a:ext cx="2610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B1B8001E-552E-402F-8BCD-FBC170BC0D6F}"/>
                    </a:ext>
                  </a:extLst>
                </p14:cNvPr>
                <p14:cNvContentPartPr/>
                <p14:nvPr/>
              </p14:nvContentPartPr>
              <p14:xfrm>
                <a:off x="1794459" y="3874548"/>
                <a:ext cx="493920" cy="3855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B1B8001E-552E-402F-8BCD-FBC170BC0D6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776819" y="3856548"/>
                  <a:ext cx="52956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AC2A7419-1B3A-4525-B4EC-5D24EC45B7E7}"/>
                    </a:ext>
                  </a:extLst>
                </p14:cNvPr>
                <p14:cNvContentPartPr/>
                <p14:nvPr/>
              </p14:nvContentPartPr>
              <p14:xfrm>
                <a:off x="2282619" y="3906948"/>
                <a:ext cx="386640" cy="4276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AC2A7419-1B3A-4525-B4EC-5D24EC45B7E7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2264979" y="3889308"/>
                  <a:ext cx="42228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1543541D-EFE6-40A0-A369-96C2825D8F82}"/>
                    </a:ext>
                  </a:extLst>
                </p14:cNvPr>
                <p14:cNvContentPartPr/>
                <p14:nvPr/>
              </p14:nvContentPartPr>
              <p14:xfrm>
                <a:off x="3055899" y="3802908"/>
                <a:ext cx="163080" cy="3578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1543541D-EFE6-40A0-A369-96C2825D8F8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3038259" y="3785268"/>
                  <a:ext cx="19872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79C2504C-ECD6-4027-9706-4D8720CB567F}"/>
                    </a:ext>
                  </a:extLst>
                </p14:cNvPr>
                <p14:cNvContentPartPr/>
                <p14:nvPr/>
              </p14:nvContentPartPr>
              <p14:xfrm>
                <a:off x="2981379" y="3798948"/>
                <a:ext cx="1339920" cy="4928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79C2504C-ECD6-4027-9706-4D8720CB567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963739" y="3781308"/>
                  <a:ext cx="1375560" cy="52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1E81265A-3968-431D-AA8F-1DAE4A3CDAD0}"/>
                    </a:ext>
                  </a:extLst>
                </p14:cNvPr>
                <p14:cNvContentPartPr/>
                <p14:nvPr/>
              </p14:nvContentPartPr>
              <p14:xfrm>
                <a:off x="4348659" y="4216188"/>
                <a:ext cx="128880" cy="13968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E81265A-3968-431D-AA8F-1DAE4A3CDAD0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4331019" y="4198188"/>
                  <a:ext cx="1645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F167C058-364C-4E5E-9F81-38CA7C6597E3}"/>
                    </a:ext>
                  </a:extLst>
                </p14:cNvPr>
                <p14:cNvContentPartPr/>
                <p14:nvPr/>
              </p14:nvContentPartPr>
              <p14:xfrm>
                <a:off x="195339" y="4543068"/>
                <a:ext cx="9720" cy="345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167C058-364C-4E5E-9F81-38CA7C6597E3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77339" y="4525068"/>
                  <a:ext cx="4536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9035E0FD-FFAB-4D6D-9832-24E393AB4E66}"/>
                    </a:ext>
                  </a:extLst>
                </p14:cNvPr>
                <p14:cNvContentPartPr/>
                <p14:nvPr/>
              </p14:nvContentPartPr>
              <p14:xfrm>
                <a:off x="148899" y="4364868"/>
                <a:ext cx="190440" cy="201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9035E0FD-FFAB-4D6D-9832-24E393AB4E66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31259" y="4346868"/>
                  <a:ext cx="22608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78E8CD2-9E7F-4216-8283-AA3F8E1AC9E0}"/>
                    </a:ext>
                  </a:extLst>
                </p14:cNvPr>
                <p14:cNvContentPartPr/>
                <p14:nvPr/>
              </p14:nvContentPartPr>
              <p14:xfrm>
                <a:off x="305499" y="4569708"/>
                <a:ext cx="179640" cy="2260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78E8CD2-9E7F-4216-8283-AA3F8E1AC9E0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287859" y="4551708"/>
                  <a:ext cx="21528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5BBBA7F2-B3EE-4AF9-8F19-93B97D06FE47}"/>
                    </a:ext>
                  </a:extLst>
                </p14:cNvPr>
                <p14:cNvContentPartPr/>
                <p14:nvPr/>
              </p14:nvContentPartPr>
              <p14:xfrm>
                <a:off x="574059" y="4536588"/>
                <a:ext cx="332640" cy="1908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5BBBA7F2-B3EE-4AF9-8F19-93B97D06FE47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56419" y="4518948"/>
                  <a:ext cx="3682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4A96CD6B-72E9-4791-AE49-52073BD66D24}"/>
                    </a:ext>
                  </a:extLst>
                </p14:cNvPr>
                <p14:cNvContentPartPr/>
                <p14:nvPr/>
              </p14:nvContentPartPr>
              <p14:xfrm>
                <a:off x="956379" y="4499148"/>
                <a:ext cx="787320" cy="2404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4A96CD6B-72E9-4791-AE49-52073BD66D24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38379" y="4481508"/>
                  <a:ext cx="82296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BB7ECF7-5309-41D2-A1ED-5E4631E68BEB}"/>
                    </a:ext>
                  </a:extLst>
                </p14:cNvPr>
                <p14:cNvContentPartPr/>
                <p14:nvPr/>
              </p14:nvContentPartPr>
              <p14:xfrm>
                <a:off x="1780779" y="4529388"/>
                <a:ext cx="158400" cy="1792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BB7ECF7-5309-41D2-A1ED-5E4631E68BEB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763139" y="4511748"/>
                  <a:ext cx="1940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9C5C462-8C95-49BC-BFBE-6E5FEB42EC7B}"/>
                    </a:ext>
                  </a:extLst>
                </p14:cNvPr>
                <p14:cNvContentPartPr/>
                <p14:nvPr/>
              </p14:nvContentPartPr>
              <p14:xfrm>
                <a:off x="2306379" y="4481868"/>
                <a:ext cx="347040" cy="1857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9C5C462-8C95-49BC-BFBE-6E5FEB42EC7B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288379" y="4464228"/>
                  <a:ext cx="3826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C6619A62-95B6-4F98-8B99-703CDE818391}"/>
                    </a:ext>
                  </a:extLst>
                </p14:cNvPr>
                <p14:cNvContentPartPr/>
                <p14:nvPr/>
              </p14:nvContentPartPr>
              <p14:xfrm>
                <a:off x="2608779" y="4342548"/>
                <a:ext cx="487080" cy="3787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C6619A62-95B6-4F98-8B99-703CDE818391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591139" y="4324908"/>
                  <a:ext cx="52272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55153615-FD50-48A4-AD8D-13A7BA0C963E}"/>
                    </a:ext>
                  </a:extLst>
                </p14:cNvPr>
                <p14:cNvContentPartPr/>
                <p14:nvPr/>
              </p14:nvContentPartPr>
              <p14:xfrm>
                <a:off x="3366579" y="4456668"/>
                <a:ext cx="178560" cy="2516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55153615-FD50-48A4-AD8D-13A7BA0C963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348579" y="4438668"/>
                  <a:ext cx="21420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7FC03D0B-B9E1-4F98-996C-276306519350}"/>
                    </a:ext>
                  </a:extLst>
                </p14:cNvPr>
                <p14:cNvContentPartPr/>
                <p14:nvPr/>
              </p14:nvContentPartPr>
              <p14:xfrm>
                <a:off x="3599499" y="4430388"/>
                <a:ext cx="44280" cy="3502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7FC03D0B-B9E1-4F98-996C-276306519350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581499" y="4412388"/>
                  <a:ext cx="7992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9C9F7DF4-584E-4115-B583-F341A171D19C}"/>
                    </a:ext>
                  </a:extLst>
                </p14:cNvPr>
                <p14:cNvContentPartPr/>
                <p14:nvPr/>
              </p14:nvContentPartPr>
              <p14:xfrm>
                <a:off x="3715419" y="4487988"/>
                <a:ext cx="107640" cy="2127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9C9F7DF4-584E-4115-B583-F341A171D19C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697419" y="4469988"/>
                  <a:ext cx="14328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21E0A7B8-95B5-48F1-BA83-307EB7B50D05}"/>
                    </a:ext>
                  </a:extLst>
                </p14:cNvPr>
                <p14:cNvContentPartPr/>
                <p14:nvPr/>
              </p14:nvContentPartPr>
              <p14:xfrm>
                <a:off x="3798219" y="4448748"/>
                <a:ext cx="96840" cy="3088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21E0A7B8-95B5-48F1-BA83-307EB7B50D05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780579" y="4431108"/>
                  <a:ext cx="1324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B5C9084F-EC6B-4A5D-B571-3174F144668B}"/>
                    </a:ext>
                  </a:extLst>
                </p14:cNvPr>
                <p14:cNvContentPartPr/>
                <p14:nvPr/>
              </p14:nvContentPartPr>
              <p14:xfrm>
                <a:off x="3986499" y="4545228"/>
                <a:ext cx="129600" cy="126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B5C9084F-EC6B-4A5D-B571-3174F144668B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968859" y="4527228"/>
                  <a:ext cx="1652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32783771-E23E-4553-8186-592F346FF842}"/>
                    </a:ext>
                  </a:extLst>
                </p14:cNvPr>
                <p14:cNvContentPartPr/>
                <p14:nvPr/>
              </p14:nvContentPartPr>
              <p14:xfrm>
                <a:off x="4028979" y="4673748"/>
                <a:ext cx="157680" cy="363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32783771-E23E-4553-8186-592F346FF842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010979" y="4656108"/>
                  <a:ext cx="1933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7C97239D-CAA3-48EB-9271-E84ED4E9F9A4}"/>
                    </a:ext>
                  </a:extLst>
                </p14:cNvPr>
                <p14:cNvContentPartPr/>
                <p14:nvPr/>
              </p14:nvContentPartPr>
              <p14:xfrm>
                <a:off x="4015659" y="4513548"/>
                <a:ext cx="243720" cy="1000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7C97239D-CAA3-48EB-9271-E84ED4E9F9A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998019" y="4495908"/>
                  <a:ext cx="2793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A7D358B1-456B-4399-9568-FBC80D6C8533}"/>
                    </a:ext>
                  </a:extLst>
                </p14:cNvPr>
                <p14:cNvContentPartPr/>
                <p14:nvPr/>
              </p14:nvContentPartPr>
              <p14:xfrm>
                <a:off x="4010259" y="4743588"/>
                <a:ext cx="44280" cy="126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A7D358B1-456B-4399-9568-FBC80D6C8533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992619" y="4725588"/>
                  <a:ext cx="799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83501EF9-9D21-48C7-BF03-0BAC7FCAECA0}"/>
                    </a:ext>
                  </a:extLst>
                </p14:cNvPr>
                <p14:cNvContentPartPr/>
                <p14:nvPr/>
              </p14:nvContentPartPr>
              <p14:xfrm>
                <a:off x="4160379" y="4667268"/>
                <a:ext cx="120960" cy="306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83501EF9-9D21-48C7-BF03-0BAC7FCAECA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142739" y="4649628"/>
                  <a:ext cx="1566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89790ABB-1259-47F5-A4F9-BE678218891D}"/>
                    </a:ext>
                  </a:extLst>
                </p14:cNvPr>
                <p14:cNvContentPartPr/>
                <p14:nvPr/>
              </p14:nvContentPartPr>
              <p14:xfrm>
                <a:off x="4371339" y="4401948"/>
                <a:ext cx="220320" cy="2998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89790ABB-1259-47F5-A4F9-BE678218891D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353699" y="4384308"/>
                  <a:ext cx="25596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809AFB96-FE4C-422E-97AD-05D4083DD25C}"/>
                    </a:ext>
                  </a:extLst>
                </p14:cNvPr>
                <p14:cNvContentPartPr/>
                <p14:nvPr/>
              </p14:nvContentPartPr>
              <p14:xfrm>
                <a:off x="4603899" y="4562508"/>
                <a:ext cx="27000" cy="298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809AFB96-FE4C-422E-97AD-05D4083DD25C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585899" y="4544508"/>
                  <a:ext cx="626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DD2C4EE-4782-45FB-9D6B-987A5ED750B4}"/>
                    </a:ext>
                  </a:extLst>
                </p14:cNvPr>
                <p14:cNvContentPartPr/>
                <p14:nvPr/>
              </p14:nvContentPartPr>
              <p14:xfrm>
                <a:off x="4679499" y="4379988"/>
                <a:ext cx="162360" cy="2862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DD2C4EE-4782-45FB-9D6B-987A5ED750B4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661859" y="4362348"/>
                  <a:ext cx="1980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E3A30DD-65EE-4109-9A2F-BC3F3C188521}"/>
                    </a:ext>
                  </a:extLst>
                </p14:cNvPr>
                <p14:cNvContentPartPr/>
                <p14:nvPr/>
              </p14:nvContentPartPr>
              <p14:xfrm>
                <a:off x="228819" y="5155068"/>
                <a:ext cx="123480" cy="1987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E3A30DD-65EE-4109-9A2F-BC3F3C18852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11179" y="5137428"/>
                  <a:ext cx="15912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93F837D-E3DE-4A9C-A07F-5077CBCF26D7}"/>
                    </a:ext>
                  </a:extLst>
                </p14:cNvPr>
                <p14:cNvContentPartPr/>
                <p14:nvPr/>
              </p14:nvContentPartPr>
              <p14:xfrm>
                <a:off x="239259" y="5067588"/>
                <a:ext cx="339120" cy="2833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93F837D-E3DE-4A9C-A07F-5077CBCF26D7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21619" y="5049948"/>
                  <a:ext cx="37476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DE0E30A6-52A0-42A8-88FF-D4C2B3ACE206}"/>
                    </a:ext>
                  </a:extLst>
                </p14:cNvPr>
                <p14:cNvContentPartPr/>
                <p14:nvPr/>
              </p14:nvContentPartPr>
              <p14:xfrm>
                <a:off x="894459" y="4858788"/>
                <a:ext cx="1100160" cy="5032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DE0E30A6-52A0-42A8-88FF-D4C2B3ACE20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76819" y="4840788"/>
                  <a:ext cx="1135800" cy="53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9889CB30-D3F0-415A-BECB-B53BA2D7A01A}"/>
                    </a:ext>
                  </a:extLst>
                </p14:cNvPr>
                <p14:cNvContentPartPr/>
                <p14:nvPr/>
              </p14:nvContentPartPr>
              <p14:xfrm>
                <a:off x="2343099" y="4950588"/>
                <a:ext cx="189000" cy="5151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889CB30-D3F0-415A-BECB-B53BA2D7A01A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325099" y="4932588"/>
                  <a:ext cx="224640" cy="55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D783AE4C-1864-4A61-8198-1AB0342AE614}"/>
                    </a:ext>
                  </a:extLst>
                </p14:cNvPr>
                <p14:cNvContentPartPr/>
                <p14:nvPr/>
              </p14:nvContentPartPr>
              <p14:xfrm>
                <a:off x="2314659" y="5177028"/>
                <a:ext cx="369000" cy="15696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D783AE4C-1864-4A61-8198-1AB0342AE614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2297019" y="5159388"/>
                  <a:ext cx="4046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4DE6EB26-2211-41B3-9BE1-073C427BA315}"/>
                    </a:ext>
                  </a:extLst>
                </p14:cNvPr>
                <p14:cNvContentPartPr/>
                <p14:nvPr/>
              </p14:nvContentPartPr>
              <p14:xfrm>
                <a:off x="2979219" y="4957428"/>
                <a:ext cx="944640" cy="4132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4DE6EB26-2211-41B3-9BE1-073C427BA315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2961579" y="4939788"/>
                  <a:ext cx="980280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354D33F-CA1C-41F7-AE36-55B60587AB2E}"/>
                    </a:ext>
                  </a:extLst>
                </p14:cNvPr>
                <p14:cNvContentPartPr/>
                <p14:nvPr/>
              </p14:nvContentPartPr>
              <p14:xfrm>
                <a:off x="4351179" y="5166948"/>
                <a:ext cx="198360" cy="1951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354D33F-CA1C-41F7-AE36-55B60587AB2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333179" y="5149308"/>
                  <a:ext cx="23400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80588EA1-12E6-46F4-8624-6026F1374249}"/>
              </a:ext>
            </a:extLst>
          </p:cNvPr>
          <p:cNvGrpSpPr/>
          <p:nvPr/>
        </p:nvGrpSpPr>
        <p:grpSpPr>
          <a:xfrm>
            <a:off x="211899" y="5518668"/>
            <a:ext cx="1075680" cy="521280"/>
            <a:chOff x="211899" y="5518668"/>
            <a:chExt cx="1075680" cy="52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EF9C1C59-6AAA-4DD9-A2F0-BBAAC846B924}"/>
                    </a:ext>
                  </a:extLst>
                </p14:cNvPr>
                <p14:cNvContentPartPr/>
                <p14:nvPr/>
              </p14:nvContentPartPr>
              <p14:xfrm>
                <a:off x="211899" y="5599668"/>
                <a:ext cx="172800" cy="3733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EF9C1C59-6AAA-4DD9-A2F0-BBAAC846B92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94259" y="5582028"/>
                  <a:ext cx="20844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CF9BAC97-A7C2-42D2-B872-54583A3CC105}"/>
                    </a:ext>
                  </a:extLst>
                </p14:cNvPr>
                <p14:cNvContentPartPr/>
                <p14:nvPr/>
              </p14:nvContentPartPr>
              <p14:xfrm>
                <a:off x="258339" y="5738268"/>
                <a:ext cx="307440" cy="158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CF9BAC97-A7C2-42D2-B872-54583A3CC105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40339" y="5720268"/>
                  <a:ext cx="3430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406D6D29-1B69-41DF-9B16-2CE682BCDA94}"/>
                    </a:ext>
                  </a:extLst>
                </p14:cNvPr>
                <p14:cNvContentPartPr/>
                <p14:nvPr/>
              </p14:nvContentPartPr>
              <p14:xfrm>
                <a:off x="585939" y="5587428"/>
                <a:ext cx="135360" cy="4525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406D6D29-1B69-41DF-9B16-2CE682BCDA9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568299" y="5569428"/>
                  <a:ext cx="171000" cy="48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7F6E291-5288-4A63-8FE2-F7CE557667A7}"/>
                    </a:ext>
                  </a:extLst>
                </p14:cNvPr>
                <p14:cNvContentPartPr/>
                <p14:nvPr/>
              </p14:nvContentPartPr>
              <p14:xfrm>
                <a:off x="594579" y="5518668"/>
                <a:ext cx="693000" cy="4809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7F6E291-5288-4A63-8FE2-F7CE557667A7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576939" y="5500668"/>
                  <a:ext cx="728640" cy="51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AF9E45AD-C274-45CE-B495-923F9D2438B8}"/>
              </a:ext>
            </a:extLst>
          </p:cNvPr>
          <p:cNvGrpSpPr/>
          <p:nvPr/>
        </p:nvGrpSpPr>
        <p:grpSpPr>
          <a:xfrm>
            <a:off x="1663779" y="5587788"/>
            <a:ext cx="3097800" cy="426240"/>
            <a:chOff x="1663779" y="5587788"/>
            <a:chExt cx="3097800" cy="42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24759EE7-2B09-416D-84F2-5EF70325D8BC}"/>
                    </a:ext>
                  </a:extLst>
                </p14:cNvPr>
                <p14:cNvContentPartPr/>
                <p14:nvPr/>
              </p14:nvContentPartPr>
              <p14:xfrm>
                <a:off x="1663779" y="5745468"/>
                <a:ext cx="676440" cy="2685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24759EE7-2B09-416D-84F2-5EF70325D8BC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645779" y="5727828"/>
                  <a:ext cx="71208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8B902DB6-1943-4550-AF6F-7895218EB615}"/>
                    </a:ext>
                  </a:extLst>
                </p14:cNvPr>
                <p14:cNvContentPartPr/>
                <p14:nvPr/>
              </p14:nvContentPartPr>
              <p14:xfrm>
                <a:off x="2412939" y="5746908"/>
                <a:ext cx="239760" cy="2448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8B902DB6-1943-4550-AF6F-7895218EB615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394939" y="5729268"/>
                  <a:ext cx="27540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2EBA82AC-5BE4-46CD-923E-9D8C22B2539E}"/>
                    </a:ext>
                  </a:extLst>
                </p14:cNvPr>
                <p14:cNvContentPartPr/>
                <p14:nvPr/>
              </p14:nvContentPartPr>
              <p14:xfrm>
                <a:off x="2883459" y="5714868"/>
                <a:ext cx="171360" cy="2646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EBA82AC-5BE4-46CD-923E-9D8C22B2539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865819" y="5696868"/>
                  <a:ext cx="20700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9176B0D-989C-428B-A258-8511CDCE04B7}"/>
                    </a:ext>
                  </a:extLst>
                </p14:cNvPr>
                <p14:cNvContentPartPr/>
                <p14:nvPr/>
              </p14:nvContentPartPr>
              <p14:xfrm>
                <a:off x="3049059" y="5769948"/>
                <a:ext cx="376920" cy="1638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9176B0D-989C-428B-A258-8511CDCE04B7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3031059" y="5752308"/>
                  <a:ext cx="4125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756CDA1-4E2D-40B5-82D0-ED0B8D1BB0A9}"/>
                    </a:ext>
                  </a:extLst>
                </p14:cNvPr>
                <p14:cNvContentPartPr/>
                <p14:nvPr/>
              </p14:nvContentPartPr>
              <p14:xfrm>
                <a:off x="3365139" y="5587788"/>
                <a:ext cx="267120" cy="377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756CDA1-4E2D-40B5-82D0-ED0B8D1BB0A9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347139" y="5569788"/>
                  <a:ext cx="30276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BA66CC54-792E-4456-AD21-7B089707E694}"/>
                    </a:ext>
                  </a:extLst>
                </p14:cNvPr>
                <p14:cNvContentPartPr/>
                <p14:nvPr/>
              </p14:nvContentPartPr>
              <p14:xfrm>
                <a:off x="3527499" y="5771388"/>
                <a:ext cx="361080" cy="1407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BA66CC54-792E-4456-AD21-7B089707E69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509499" y="5753748"/>
                  <a:ext cx="3967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02B94813-67EC-4039-B652-A9F21E75DA37}"/>
                    </a:ext>
                  </a:extLst>
                </p14:cNvPr>
                <p14:cNvContentPartPr/>
                <p14:nvPr/>
              </p14:nvContentPartPr>
              <p14:xfrm>
                <a:off x="3842139" y="5651868"/>
                <a:ext cx="616680" cy="2793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02B94813-67EC-4039-B652-A9F21E75DA3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824499" y="5633868"/>
                  <a:ext cx="6523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1C23B56E-4B66-4B9F-97A5-853403E8AE56}"/>
                    </a:ext>
                  </a:extLst>
                </p14:cNvPr>
                <p14:cNvContentPartPr/>
                <p14:nvPr/>
              </p14:nvContentPartPr>
              <p14:xfrm>
                <a:off x="4746819" y="5850588"/>
                <a:ext cx="14760" cy="226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1C23B56E-4B66-4B9F-97A5-853403E8AE56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728819" y="5832588"/>
                  <a:ext cx="50400" cy="5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081F315-9EA3-47AA-9265-523F6141986E}"/>
              </a:ext>
            </a:extLst>
          </p:cNvPr>
          <p:cNvGrpSpPr/>
          <p:nvPr/>
        </p:nvGrpSpPr>
        <p:grpSpPr>
          <a:xfrm>
            <a:off x="3154410" y="2170800"/>
            <a:ext cx="3444480" cy="1800720"/>
            <a:chOff x="3154410" y="2170800"/>
            <a:chExt cx="3444480" cy="180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DF1ACA6-55F3-4D51-A00B-8C001B2FE1B3}"/>
                    </a:ext>
                  </a:extLst>
                </p14:cNvPr>
                <p14:cNvContentPartPr/>
                <p14:nvPr/>
              </p14:nvContentPartPr>
              <p14:xfrm>
                <a:off x="3721770" y="2170800"/>
                <a:ext cx="2801520" cy="15238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DF1ACA6-55F3-4D51-A00B-8C001B2FE1B3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685770" y="2135160"/>
                  <a:ext cx="2873160" cy="159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25843CA7-9BF4-4F35-BE64-DB8034C20BB9}"/>
                    </a:ext>
                  </a:extLst>
                </p14:cNvPr>
                <p14:cNvContentPartPr/>
                <p14:nvPr/>
              </p14:nvContentPartPr>
              <p14:xfrm>
                <a:off x="6497370" y="3491280"/>
                <a:ext cx="16920" cy="6624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25843CA7-9BF4-4F35-BE64-DB8034C20B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461730" y="3455640"/>
                  <a:ext cx="885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6AA32C83-7A47-4111-9D72-ACE124F44676}"/>
                    </a:ext>
                  </a:extLst>
                </p14:cNvPr>
                <p14:cNvContentPartPr/>
                <p14:nvPr/>
              </p14:nvContentPartPr>
              <p14:xfrm>
                <a:off x="3154410" y="3008520"/>
                <a:ext cx="1744920" cy="8546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6AA32C83-7A47-4111-9D72-ACE124F44676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3118410" y="2972880"/>
                  <a:ext cx="1816560" cy="9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3B9F2EB8-D6CC-4E4D-8DC4-05F226EFD028}"/>
                    </a:ext>
                  </a:extLst>
                </p14:cNvPr>
                <p14:cNvContentPartPr/>
                <p14:nvPr/>
              </p14:nvContentPartPr>
              <p14:xfrm>
                <a:off x="4772970" y="3576240"/>
                <a:ext cx="223200" cy="3952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B9F2EB8-D6CC-4E4D-8DC4-05F226EFD028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737330" y="3540240"/>
                  <a:ext cx="29484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056C73C-2826-4B0D-BD7E-0C906B8E821F}"/>
                    </a:ext>
                  </a:extLst>
                </p14:cNvPr>
                <p14:cNvContentPartPr/>
                <p14:nvPr/>
              </p14:nvContentPartPr>
              <p14:xfrm>
                <a:off x="6371730" y="3468960"/>
                <a:ext cx="227160" cy="2304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056C73C-2826-4B0D-BD7E-0C906B8E821F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335730" y="3433320"/>
                  <a:ext cx="298800" cy="30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E05BEB6-B703-4D59-BCED-52A00FF814F1}"/>
              </a:ext>
            </a:extLst>
          </p:cNvPr>
          <p:cNvGrpSpPr/>
          <p:nvPr/>
        </p:nvGrpSpPr>
        <p:grpSpPr>
          <a:xfrm>
            <a:off x="4916610" y="5105160"/>
            <a:ext cx="1707120" cy="424800"/>
            <a:chOff x="4916610" y="5105160"/>
            <a:chExt cx="1707120" cy="42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7735E85-CF1C-4005-87F6-11564386536A}"/>
                    </a:ext>
                  </a:extLst>
                </p14:cNvPr>
                <p14:cNvContentPartPr/>
                <p14:nvPr/>
              </p14:nvContentPartPr>
              <p14:xfrm>
                <a:off x="4916610" y="5154840"/>
                <a:ext cx="534600" cy="2480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7735E85-CF1C-4005-87F6-11564386536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898970" y="5137200"/>
                  <a:ext cx="57024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F6FAC18-66A7-41F4-88B0-55270810EB9F}"/>
                    </a:ext>
                  </a:extLst>
                </p14:cNvPr>
                <p14:cNvContentPartPr/>
                <p14:nvPr/>
              </p14:nvContentPartPr>
              <p14:xfrm>
                <a:off x="5370930" y="5105160"/>
                <a:ext cx="42840" cy="468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F6FAC18-66A7-41F4-88B0-55270810EB9F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352930" y="5087160"/>
                  <a:ext cx="784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CD77B0D-EECA-456D-AFCC-31C9700C50AD}"/>
                    </a:ext>
                  </a:extLst>
                </p14:cNvPr>
                <p14:cNvContentPartPr/>
                <p14:nvPr/>
              </p14:nvContentPartPr>
              <p14:xfrm>
                <a:off x="5331330" y="5188320"/>
                <a:ext cx="609480" cy="2368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CD77B0D-EECA-456D-AFCC-31C9700C50AD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313330" y="5170320"/>
                  <a:ext cx="6451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635F40D-EE6B-47B8-AAB3-E504175D8327}"/>
                    </a:ext>
                  </a:extLst>
                </p14:cNvPr>
                <p14:cNvContentPartPr/>
                <p14:nvPr/>
              </p14:nvContentPartPr>
              <p14:xfrm>
                <a:off x="5856930" y="5108400"/>
                <a:ext cx="16920" cy="518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635F40D-EE6B-47B8-AAB3-E504175D832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838930" y="5090760"/>
                  <a:ext cx="525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4734262-2422-484B-A67E-6AEF76E65D7E}"/>
                    </a:ext>
                  </a:extLst>
                </p14:cNvPr>
                <p14:cNvContentPartPr/>
                <p14:nvPr/>
              </p14:nvContentPartPr>
              <p14:xfrm>
                <a:off x="5867370" y="5200200"/>
                <a:ext cx="455760" cy="1695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4734262-2422-484B-A67E-6AEF76E65D7E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5849370" y="5182200"/>
                  <a:ext cx="491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3CB59CA-A673-4C86-AE1A-4950A1267E4D}"/>
                    </a:ext>
                  </a:extLst>
                </p14:cNvPr>
                <p14:cNvContentPartPr/>
                <p14:nvPr/>
              </p14:nvContentPartPr>
              <p14:xfrm>
                <a:off x="6480450" y="5163480"/>
                <a:ext cx="143280" cy="3664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3CB59CA-A673-4C86-AE1A-4950A1267E4D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462450" y="5145840"/>
                  <a:ext cx="178920" cy="4021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8546124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6F4ACD5-7B9B-405E-AAE3-1E7AD08121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5349" y="1573357"/>
            <a:ext cx="3267675" cy="3298533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1F970907-15C2-4C52-9CF2-590DFF0D6193}"/>
              </a:ext>
            </a:extLst>
          </p:cNvPr>
          <p:cNvGrpSpPr/>
          <p:nvPr/>
        </p:nvGrpSpPr>
        <p:grpSpPr>
          <a:xfrm>
            <a:off x="7504779" y="2950428"/>
            <a:ext cx="1812960" cy="1188360"/>
            <a:chOff x="7504779" y="2950428"/>
            <a:chExt cx="1812960" cy="11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64A51C43-B282-47A6-902F-9C7C95AB35B3}"/>
                    </a:ext>
                  </a:extLst>
                </p14:cNvPr>
                <p14:cNvContentPartPr/>
                <p14:nvPr/>
              </p14:nvContentPartPr>
              <p14:xfrm>
                <a:off x="8261499" y="3009828"/>
                <a:ext cx="24120" cy="224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64A51C43-B282-47A6-902F-9C7C95AB35B3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225499" y="2974188"/>
                  <a:ext cx="9576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57D7E46-2A5F-42FD-A03F-3BA206ED9353}"/>
                    </a:ext>
                  </a:extLst>
                </p14:cNvPr>
                <p14:cNvContentPartPr/>
                <p14:nvPr/>
              </p14:nvContentPartPr>
              <p14:xfrm>
                <a:off x="8195979" y="2950428"/>
                <a:ext cx="213840" cy="806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57D7E46-2A5F-42FD-A03F-3BA206ED9353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159979" y="2914788"/>
                  <a:ext cx="285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2196D41-A981-4381-8FE4-FA16AED1223A}"/>
                    </a:ext>
                  </a:extLst>
                </p14:cNvPr>
                <p14:cNvContentPartPr/>
                <p14:nvPr/>
              </p14:nvContentPartPr>
              <p14:xfrm>
                <a:off x="7773699" y="3536508"/>
                <a:ext cx="44280" cy="2181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2196D41-A981-4381-8FE4-FA16AED1223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737699" y="3500508"/>
                  <a:ext cx="11592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50E6CA7-E987-4911-807D-E5A6DA6A0240}"/>
                    </a:ext>
                  </a:extLst>
                </p14:cNvPr>
                <p14:cNvContentPartPr/>
                <p14:nvPr/>
              </p14:nvContentPartPr>
              <p14:xfrm>
                <a:off x="7830939" y="3455508"/>
                <a:ext cx="168480" cy="1400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50E6CA7-E987-4911-807D-E5A6DA6A0240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795299" y="3419868"/>
                  <a:ext cx="2401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A63AAE2-C5A1-4DE9-ABC7-20E39B2776BC}"/>
                    </a:ext>
                  </a:extLst>
                </p14:cNvPr>
                <p14:cNvContentPartPr/>
                <p14:nvPr/>
              </p14:nvContentPartPr>
              <p14:xfrm>
                <a:off x="7944339" y="3513108"/>
                <a:ext cx="147960" cy="1483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A63AAE2-C5A1-4DE9-ABC7-20E39B2776BC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7908339" y="3477468"/>
                  <a:ext cx="2196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BF6C3C0-761D-40C9-BB13-2416F2BFBE01}"/>
                    </a:ext>
                  </a:extLst>
                </p14:cNvPr>
                <p14:cNvContentPartPr/>
                <p14:nvPr/>
              </p14:nvContentPartPr>
              <p14:xfrm>
                <a:off x="8114259" y="3458748"/>
                <a:ext cx="659160" cy="1760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BF6C3C0-761D-40C9-BB13-2416F2BFBE0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078259" y="3422748"/>
                  <a:ext cx="73080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2D628C75-90CD-4072-8AF6-0D00A58BAA02}"/>
                    </a:ext>
                  </a:extLst>
                </p14:cNvPr>
                <p14:cNvContentPartPr/>
                <p14:nvPr/>
              </p14:nvContentPartPr>
              <p14:xfrm>
                <a:off x="8771619" y="3442548"/>
                <a:ext cx="184320" cy="1429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2D628C75-90CD-4072-8AF6-0D00A58BAA0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735619" y="3406908"/>
                  <a:ext cx="2559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45277696-1451-4406-B7B6-C025DEFD3381}"/>
                    </a:ext>
                  </a:extLst>
                </p14:cNvPr>
                <p14:cNvContentPartPr/>
                <p14:nvPr/>
              </p14:nvContentPartPr>
              <p14:xfrm>
                <a:off x="7742739" y="3851508"/>
                <a:ext cx="204480" cy="2170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45277696-1451-4406-B7B6-C025DEFD3381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707099" y="3815868"/>
                  <a:ext cx="2761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E11D5A1C-BFCB-430F-A21E-195D3FB23497}"/>
                    </a:ext>
                  </a:extLst>
                </p14:cNvPr>
                <p14:cNvContentPartPr/>
                <p14:nvPr/>
              </p14:nvContentPartPr>
              <p14:xfrm>
                <a:off x="7958379" y="3871668"/>
                <a:ext cx="167040" cy="1260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E11D5A1C-BFCB-430F-A21E-195D3FB23497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922379" y="3836028"/>
                  <a:ext cx="2386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32073D5-C438-42EE-A756-9CF1FCD9AE42}"/>
                    </a:ext>
                  </a:extLst>
                </p14:cNvPr>
                <p14:cNvContentPartPr/>
                <p14:nvPr/>
              </p14:nvContentPartPr>
              <p14:xfrm>
                <a:off x="8154219" y="3856908"/>
                <a:ext cx="29160" cy="1180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32073D5-C438-42EE-A756-9CF1FCD9AE42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118579" y="3820908"/>
                  <a:ext cx="1008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AE476C48-0B54-47FD-81BF-CD9FEF2907D4}"/>
                    </a:ext>
                  </a:extLst>
                </p14:cNvPr>
                <p14:cNvContentPartPr/>
                <p14:nvPr/>
              </p14:nvContentPartPr>
              <p14:xfrm>
                <a:off x="8199579" y="3699948"/>
                <a:ext cx="841680" cy="2606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AE476C48-0B54-47FD-81BF-CD9FEF2907D4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163939" y="3664308"/>
                  <a:ext cx="91332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F73D8D47-7CFD-48D9-96C8-AF4CE1CE1D5E}"/>
                    </a:ext>
                  </a:extLst>
                </p14:cNvPr>
                <p14:cNvContentPartPr/>
                <p14:nvPr/>
              </p14:nvContentPartPr>
              <p14:xfrm>
                <a:off x="7504779" y="3525708"/>
                <a:ext cx="157680" cy="6130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F73D8D47-7CFD-48D9-96C8-AF4CE1CE1D5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469139" y="3490068"/>
                  <a:ext cx="229320" cy="68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EA551EA-968F-489D-BDD1-45E500C6F0DD}"/>
                    </a:ext>
                  </a:extLst>
                </p14:cNvPr>
                <p14:cNvContentPartPr/>
                <p14:nvPr/>
              </p14:nvContentPartPr>
              <p14:xfrm>
                <a:off x="9032259" y="3262188"/>
                <a:ext cx="285480" cy="7617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EA551EA-968F-489D-BDD1-45E500C6F0DD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996619" y="3226188"/>
                  <a:ext cx="357120" cy="83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686947C7-B574-4CE6-AECF-E2F6A923D2A8}"/>
              </a:ext>
            </a:extLst>
          </p:cNvPr>
          <p:cNvGrpSpPr/>
          <p:nvPr/>
        </p:nvGrpSpPr>
        <p:grpSpPr>
          <a:xfrm>
            <a:off x="110739" y="747228"/>
            <a:ext cx="5505120" cy="2666160"/>
            <a:chOff x="110739" y="747228"/>
            <a:chExt cx="5505120" cy="266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B249200-D81B-4415-9E4B-5D67BCE80991}"/>
                    </a:ext>
                  </a:extLst>
                </p14:cNvPr>
                <p14:cNvContentPartPr/>
                <p14:nvPr/>
              </p14:nvContentPartPr>
              <p14:xfrm>
                <a:off x="450219" y="867468"/>
                <a:ext cx="80640" cy="3841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B249200-D81B-4415-9E4B-5D67BCE80991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432579" y="849468"/>
                  <a:ext cx="116280" cy="41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AD83ECAF-361F-43E7-966A-FE7500AA7C8B}"/>
                    </a:ext>
                  </a:extLst>
                </p14:cNvPr>
                <p14:cNvContentPartPr/>
                <p14:nvPr/>
              </p14:nvContentPartPr>
              <p14:xfrm>
                <a:off x="344019" y="808788"/>
                <a:ext cx="1057320" cy="4168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AD83ECAF-361F-43E7-966A-FE7500AA7C8B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26019" y="791148"/>
                  <a:ext cx="109296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1AA6F9F-ADD8-4AA8-B71F-57ED07C9B6C5}"/>
                    </a:ext>
                  </a:extLst>
                </p14:cNvPr>
                <p14:cNvContentPartPr/>
                <p14:nvPr/>
              </p14:nvContentPartPr>
              <p14:xfrm>
                <a:off x="1616979" y="895188"/>
                <a:ext cx="198720" cy="5032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1AA6F9F-ADD8-4AA8-B71F-57ED07C9B6C5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599339" y="877188"/>
                  <a:ext cx="234360" cy="53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A9F43879-0F45-434F-9EE3-CF064F10841B}"/>
                    </a:ext>
                  </a:extLst>
                </p14:cNvPr>
                <p14:cNvContentPartPr/>
                <p14:nvPr/>
              </p14:nvContentPartPr>
              <p14:xfrm>
                <a:off x="1835859" y="902388"/>
                <a:ext cx="1444320" cy="274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A9F43879-0F45-434F-9EE3-CF064F10841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817859" y="884748"/>
                  <a:ext cx="147996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083D6DD-2838-4EE9-806E-156F94E86B3F}"/>
                    </a:ext>
                  </a:extLst>
                </p14:cNvPr>
                <p14:cNvContentPartPr/>
                <p14:nvPr/>
              </p14:nvContentPartPr>
              <p14:xfrm>
                <a:off x="3271539" y="747228"/>
                <a:ext cx="72720" cy="368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6083D6DD-2838-4EE9-806E-156F94E86B3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253539" y="729228"/>
                  <a:ext cx="10836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1D5DE4F0-1367-4329-9FFD-A4A5F83AF68B}"/>
                    </a:ext>
                  </a:extLst>
                </p14:cNvPr>
                <p14:cNvContentPartPr/>
                <p14:nvPr/>
              </p14:nvContentPartPr>
              <p14:xfrm>
                <a:off x="3278019" y="941988"/>
                <a:ext cx="576000" cy="1821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1D5DE4F0-1367-4329-9FFD-A4A5F83AF68B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260379" y="924348"/>
                  <a:ext cx="6116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EBA42B20-7C71-42ED-BA24-EBB5CFD4585A}"/>
                    </a:ext>
                  </a:extLst>
                </p14:cNvPr>
                <p14:cNvContentPartPr/>
                <p14:nvPr/>
              </p14:nvContentPartPr>
              <p14:xfrm>
                <a:off x="3845379" y="841908"/>
                <a:ext cx="316800" cy="331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EBA42B20-7C71-42ED-BA24-EBB5CFD4585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827379" y="824268"/>
                  <a:ext cx="35244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07138D6-2DA3-4A5F-9603-CBE1E59D224A}"/>
                    </a:ext>
                  </a:extLst>
                </p14:cNvPr>
                <p14:cNvContentPartPr/>
                <p14:nvPr/>
              </p14:nvContentPartPr>
              <p14:xfrm>
                <a:off x="4034739" y="1031268"/>
                <a:ext cx="243360" cy="457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07138D6-2DA3-4A5F-9603-CBE1E59D224A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016739" y="1013628"/>
                  <a:ext cx="2790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10FB1BC-1EE4-4F65-A501-5EF61B690BDB}"/>
                    </a:ext>
                  </a:extLst>
                </p14:cNvPr>
                <p14:cNvContentPartPr/>
                <p14:nvPr/>
              </p14:nvContentPartPr>
              <p14:xfrm>
                <a:off x="4403379" y="803748"/>
                <a:ext cx="322200" cy="4348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10FB1BC-1EE4-4F65-A501-5EF61B690BDB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385739" y="786108"/>
                  <a:ext cx="357840" cy="47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87AC311-F9D6-42D4-8A07-F901450F03AD}"/>
                    </a:ext>
                  </a:extLst>
                </p14:cNvPr>
                <p14:cNvContentPartPr/>
                <p14:nvPr/>
              </p14:nvContentPartPr>
              <p14:xfrm>
                <a:off x="4627299" y="1098228"/>
                <a:ext cx="209520" cy="1166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87AC311-F9D6-42D4-8A07-F901450F03A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609659" y="1080588"/>
                  <a:ext cx="2451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9EC9AB4F-489B-45B7-A020-191705FBAA66}"/>
                    </a:ext>
                  </a:extLst>
                </p14:cNvPr>
                <p14:cNvContentPartPr/>
                <p14:nvPr/>
              </p14:nvContentPartPr>
              <p14:xfrm>
                <a:off x="4822419" y="990948"/>
                <a:ext cx="402120" cy="274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9EC9AB4F-489B-45B7-A020-191705FBAA66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4804779" y="973308"/>
                  <a:ext cx="43776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BE249789-94BB-4C17-B5BD-CA5BE7242D80}"/>
                    </a:ext>
                  </a:extLst>
                </p14:cNvPr>
                <p14:cNvContentPartPr/>
                <p14:nvPr/>
              </p14:nvContentPartPr>
              <p14:xfrm>
                <a:off x="319539" y="1644708"/>
                <a:ext cx="165600" cy="511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BE249789-94BB-4C17-B5BD-CA5BE7242D80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301899" y="1627068"/>
                  <a:ext cx="2012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67B3831-6333-4A9A-BC08-4B5D79C860B8}"/>
                    </a:ext>
                  </a:extLst>
                </p14:cNvPr>
                <p14:cNvContentPartPr/>
                <p14:nvPr/>
              </p14:nvContentPartPr>
              <p14:xfrm>
                <a:off x="189219" y="1775748"/>
                <a:ext cx="205200" cy="1814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67B3831-6333-4A9A-BC08-4B5D79C860B8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71579" y="1757748"/>
                  <a:ext cx="2408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C4CD860-4DDE-48BC-BF28-1EF3D3809780}"/>
                    </a:ext>
                  </a:extLst>
                </p14:cNvPr>
                <p14:cNvContentPartPr/>
                <p14:nvPr/>
              </p14:nvContentPartPr>
              <p14:xfrm>
                <a:off x="409539" y="2127468"/>
                <a:ext cx="7560" cy="68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C4CD860-4DDE-48BC-BF28-1EF3D3809780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91539" y="2109828"/>
                  <a:ext cx="432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CB34DA1-7E30-4A1E-B428-45CC5CFCB73B}"/>
                    </a:ext>
                  </a:extLst>
                </p14:cNvPr>
                <p14:cNvContentPartPr/>
                <p14:nvPr/>
              </p14:nvContentPartPr>
              <p14:xfrm>
                <a:off x="417099" y="1903548"/>
                <a:ext cx="65160" cy="4125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CB34DA1-7E30-4A1E-B428-45CC5CFCB73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99459" y="1885908"/>
                  <a:ext cx="10080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2456ECE-7ABB-4EFD-8864-8F6669218ADD}"/>
                    </a:ext>
                  </a:extLst>
                </p14:cNvPr>
                <p14:cNvContentPartPr/>
                <p14:nvPr/>
              </p14:nvContentPartPr>
              <p14:xfrm>
                <a:off x="354819" y="2078148"/>
                <a:ext cx="261000" cy="1278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2456ECE-7ABB-4EFD-8864-8F6669218ADD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336819" y="2060148"/>
                  <a:ext cx="296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43C2D4C-5750-46F2-9795-4DCDB8E09623}"/>
                    </a:ext>
                  </a:extLst>
                </p14:cNvPr>
                <p14:cNvContentPartPr/>
                <p14:nvPr/>
              </p14:nvContentPartPr>
              <p14:xfrm>
                <a:off x="575499" y="1956828"/>
                <a:ext cx="147600" cy="3333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43C2D4C-5750-46F2-9795-4DCDB8E0962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557499" y="1938828"/>
                  <a:ext cx="1832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66F6043-4ABB-4005-AE04-531C2D5ACA03}"/>
                    </a:ext>
                  </a:extLst>
                </p14:cNvPr>
                <p14:cNvContentPartPr/>
                <p14:nvPr/>
              </p14:nvContentPartPr>
              <p14:xfrm>
                <a:off x="833619" y="1648668"/>
                <a:ext cx="135360" cy="3420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66F6043-4ABB-4005-AE04-531C2D5ACA0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15619" y="1631028"/>
                  <a:ext cx="17100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E013871-C242-4227-9690-4D6C77DE1370}"/>
                    </a:ext>
                  </a:extLst>
                </p14:cNvPr>
                <p14:cNvContentPartPr/>
                <p14:nvPr/>
              </p14:nvContentPartPr>
              <p14:xfrm>
                <a:off x="1007139" y="1710588"/>
                <a:ext cx="134280" cy="2167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E013871-C242-4227-9690-4D6C77DE137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89499" y="1692948"/>
                  <a:ext cx="16992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AB3A37BB-DC6F-432F-8B90-AC6116DE9A72}"/>
                    </a:ext>
                  </a:extLst>
                </p14:cNvPr>
                <p14:cNvContentPartPr/>
                <p14:nvPr/>
              </p14:nvContentPartPr>
              <p14:xfrm>
                <a:off x="1187499" y="1600428"/>
                <a:ext cx="85680" cy="4140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AB3A37BB-DC6F-432F-8B90-AC6116DE9A7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169499" y="1582428"/>
                  <a:ext cx="12132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2483B4A-42D6-45B1-AE0E-FA568EB05163}"/>
                    </a:ext>
                  </a:extLst>
                </p14:cNvPr>
                <p14:cNvContentPartPr/>
                <p14:nvPr/>
              </p14:nvContentPartPr>
              <p14:xfrm>
                <a:off x="1581339" y="1729668"/>
                <a:ext cx="156960" cy="291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2483B4A-42D6-45B1-AE0E-FA568EB05163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563339" y="1711668"/>
                  <a:ext cx="192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354FD6A2-9828-4C71-A884-A39290B4A372}"/>
                    </a:ext>
                  </a:extLst>
                </p14:cNvPr>
                <p14:cNvContentPartPr/>
                <p14:nvPr/>
              </p14:nvContentPartPr>
              <p14:xfrm>
                <a:off x="1639299" y="1940988"/>
                <a:ext cx="96480" cy="277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354FD6A2-9828-4C71-A884-A39290B4A37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621659" y="1922988"/>
                  <a:ext cx="1321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31FA0408-51F6-494F-8E7B-5A6E09BAA1B7}"/>
                    </a:ext>
                  </a:extLst>
                </p14:cNvPr>
                <p14:cNvContentPartPr/>
                <p14:nvPr/>
              </p14:nvContentPartPr>
              <p14:xfrm>
                <a:off x="2104059" y="1597548"/>
                <a:ext cx="169200" cy="2962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31FA0408-51F6-494F-8E7B-5A6E09BAA1B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086419" y="1579548"/>
                  <a:ext cx="204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DE9E3A9D-130A-4FA7-860E-27A7B4A37072}"/>
                    </a:ext>
                  </a:extLst>
                </p14:cNvPr>
                <p14:cNvContentPartPr/>
                <p14:nvPr/>
              </p14:nvContentPartPr>
              <p14:xfrm>
                <a:off x="2450379" y="1741908"/>
                <a:ext cx="263160" cy="3420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DE9E3A9D-130A-4FA7-860E-27A7B4A3707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432739" y="1723908"/>
                  <a:ext cx="298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F49D75A9-D5AE-4FDD-84A1-00F8BE5094CA}"/>
                    </a:ext>
                  </a:extLst>
                </p14:cNvPr>
                <p14:cNvContentPartPr/>
                <p14:nvPr/>
              </p14:nvContentPartPr>
              <p14:xfrm>
                <a:off x="2608419" y="1659828"/>
                <a:ext cx="27000" cy="3178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F49D75A9-D5AE-4FDD-84A1-00F8BE5094CA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590779" y="1642188"/>
                  <a:ext cx="6264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C6CFDAA-A6A3-4B03-A740-D0044BE880FF}"/>
                    </a:ext>
                  </a:extLst>
                </p14:cNvPr>
                <p14:cNvContentPartPr/>
                <p14:nvPr/>
              </p14:nvContentPartPr>
              <p14:xfrm>
                <a:off x="2922699" y="1604748"/>
                <a:ext cx="264600" cy="2782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C6CFDAA-A6A3-4B03-A740-D0044BE880F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904699" y="1587108"/>
                  <a:ext cx="30024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ACC3E6EA-0095-486A-8807-BB144B7B423B}"/>
                    </a:ext>
                  </a:extLst>
                </p14:cNvPr>
                <p14:cNvContentPartPr/>
                <p14:nvPr/>
              </p14:nvContentPartPr>
              <p14:xfrm>
                <a:off x="3403659" y="1656588"/>
                <a:ext cx="154440" cy="2829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ACC3E6EA-0095-486A-8807-BB144B7B423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385659" y="1638948"/>
                  <a:ext cx="1900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9FF3FDE9-6992-4632-A831-4E8808B1A0FC}"/>
                    </a:ext>
                  </a:extLst>
                </p14:cNvPr>
                <p14:cNvContentPartPr/>
                <p14:nvPr/>
              </p14:nvContentPartPr>
              <p14:xfrm>
                <a:off x="3491499" y="1509708"/>
                <a:ext cx="142560" cy="363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9FF3FDE9-6992-4632-A831-4E8808B1A0FC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473859" y="1492068"/>
                  <a:ext cx="1782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BF9DCB2-B4B5-4DEC-8645-AA780CE90CA9}"/>
                    </a:ext>
                  </a:extLst>
                </p14:cNvPr>
                <p14:cNvContentPartPr/>
                <p14:nvPr/>
              </p14:nvContentPartPr>
              <p14:xfrm>
                <a:off x="3800379" y="1407468"/>
                <a:ext cx="91080" cy="1652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BF9DCB2-B4B5-4DEC-8645-AA780CE90CA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782739" y="1389468"/>
                  <a:ext cx="1267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D9526C9F-5B69-412F-8F2E-E4D9CB4AFC61}"/>
                    </a:ext>
                  </a:extLst>
                </p14:cNvPr>
                <p14:cNvContentPartPr/>
                <p14:nvPr/>
              </p14:nvContentPartPr>
              <p14:xfrm>
                <a:off x="4029699" y="1454628"/>
                <a:ext cx="21240" cy="9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D9526C9F-5B69-412F-8F2E-E4D9CB4AFC6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011699" y="1436628"/>
                  <a:ext cx="568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72FAFB1-B1E1-41C9-AA1A-65D31BA1DB85}"/>
                    </a:ext>
                  </a:extLst>
                </p14:cNvPr>
                <p14:cNvContentPartPr/>
                <p14:nvPr/>
              </p14:nvContentPartPr>
              <p14:xfrm>
                <a:off x="4179099" y="1385508"/>
                <a:ext cx="92880" cy="183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72FAFB1-B1E1-41C9-AA1A-65D31BA1DB85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4161459" y="1367868"/>
                  <a:ext cx="1285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8A29BCF-A0F5-4B3C-B3BF-0D18C1A51D0F}"/>
                    </a:ext>
                  </a:extLst>
                </p14:cNvPr>
                <p14:cNvContentPartPr/>
                <p14:nvPr/>
              </p14:nvContentPartPr>
              <p14:xfrm>
                <a:off x="4116819" y="1444188"/>
                <a:ext cx="128880" cy="1566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8A29BCF-A0F5-4B3C-B3BF-0D18C1A51D0F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099179" y="1426548"/>
                  <a:ext cx="1645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66F6049-C2BB-41F0-B985-4BA67623EFC6}"/>
                    </a:ext>
                  </a:extLst>
                </p14:cNvPr>
                <p14:cNvContentPartPr/>
                <p14:nvPr/>
              </p14:nvContentPartPr>
              <p14:xfrm>
                <a:off x="4175859" y="1738308"/>
                <a:ext cx="228600" cy="572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66F6049-C2BB-41F0-B985-4BA67623EFC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4157859" y="1720308"/>
                  <a:ext cx="2642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E0601B6D-EAF4-4A60-B760-9578DD15BE27}"/>
                    </a:ext>
                  </a:extLst>
                </p14:cNvPr>
                <p14:cNvContentPartPr/>
                <p14:nvPr/>
              </p14:nvContentPartPr>
              <p14:xfrm>
                <a:off x="4251819" y="1664148"/>
                <a:ext cx="14760" cy="3589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E0601B6D-EAF4-4A60-B760-9578DD15BE2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4233819" y="1646508"/>
                  <a:ext cx="5040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1831A11F-9B19-4275-B29A-AE632487458F}"/>
                    </a:ext>
                  </a:extLst>
                </p14:cNvPr>
                <p14:cNvContentPartPr/>
                <p14:nvPr/>
              </p14:nvContentPartPr>
              <p14:xfrm>
                <a:off x="4528299" y="1691868"/>
                <a:ext cx="55080" cy="3902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1831A11F-9B19-4275-B29A-AE632487458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4510659" y="1674228"/>
                  <a:ext cx="9072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1352D75-20F6-471D-B416-2DDDCC064687}"/>
                    </a:ext>
                  </a:extLst>
                </p14:cNvPr>
                <p14:cNvContentPartPr/>
                <p14:nvPr/>
              </p14:nvContentPartPr>
              <p14:xfrm>
                <a:off x="4540539" y="1584228"/>
                <a:ext cx="190440" cy="2527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1352D75-20F6-471D-B416-2DDDCC06468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4522539" y="1566588"/>
                  <a:ext cx="22608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26C3371F-3580-40F1-AF9B-BAB77AC6B43A}"/>
                    </a:ext>
                  </a:extLst>
                </p14:cNvPr>
                <p14:cNvContentPartPr/>
                <p14:nvPr/>
              </p14:nvContentPartPr>
              <p14:xfrm>
                <a:off x="4847259" y="1534908"/>
                <a:ext cx="227520" cy="2750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26C3371F-3580-40F1-AF9B-BAB77AC6B43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4829259" y="1517268"/>
                  <a:ext cx="26316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44707446-4FD1-48EC-9C1C-7745C0A0D3F2}"/>
                    </a:ext>
                  </a:extLst>
                </p14:cNvPr>
                <p14:cNvContentPartPr/>
                <p14:nvPr/>
              </p14:nvContentPartPr>
              <p14:xfrm>
                <a:off x="5139579" y="1375428"/>
                <a:ext cx="9720" cy="25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44707446-4FD1-48EC-9C1C-7745C0A0D3F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121939" y="1357788"/>
                  <a:ext cx="453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EC50F5DF-8B6E-4B46-BC2A-984C94DEC491}"/>
                    </a:ext>
                  </a:extLst>
                </p14:cNvPr>
                <p14:cNvContentPartPr/>
                <p14:nvPr/>
              </p14:nvContentPartPr>
              <p14:xfrm>
                <a:off x="5088819" y="1361748"/>
                <a:ext cx="87480" cy="1429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EC50F5DF-8B6E-4B46-BC2A-984C94DEC491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070819" y="1343748"/>
                  <a:ext cx="1231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64A6C27E-E4B3-4173-9D3E-2F773CE65631}"/>
                    </a:ext>
                  </a:extLst>
                </p14:cNvPr>
                <p14:cNvContentPartPr/>
                <p14:nvPr/>
              </p14:nvContentPartPr>
              <p14:xfrm>
                <a:off x="5253339" y="1421508"/>
                <a:ext cx="1800" cy="118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64A6C27E-E4B3-4173-9D3E-2F773CE65631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235339" y="1403508"/>
                  <a:ext cx="374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E22D82FC-286F-4700-8F5B-76E432B44E2C}"/>
                    </a:ext>
                  </a:extLst>
                </p14:cNvPr>
                <p14:cNvContentPartPr/>
                <p14:nvPr/>
              </p14:nvContentPartPr>
              <p14:xfrm>
                <a:off x="5302659" y="1322148"/>
                <a:ext cx="173880" cy="1785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E22D82FC-286F-4700-8F5B-76E432B44E2C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5285019" y="1304508"/>
                  <a:ext cx="2095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9F8E293-ADB1-42C8-98BC-BE90B1B445B6}"/>
                    </a:ext>
                  </a:extLst>
                </p14:cNvPr>
                <p14:cNvContentPartPr/>
                <p14:nvPr/>
              </p14:nvContentPartPr>
              <p14:xfrm>
                <a:off x="5484819" y="1300548"/>
                <a:ext cx="131040" cy="1839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9F8E293-ADB1-42C8-98BC-BE90B1B445B6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5467179" y="1282908"/>
                  <a:ext cx="1666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25554326-B7C5-4514-B819-65EA30A41264}"/>
                    </a:ext>
                  </a:extLst>
                </p14:cNvPr>
                <p14:cNvContentPartPr/>
                <p14:nvPr/>
              </p14:nvContentPartPr>
              <p14:xfrm>
                <a:off x="313779" y="2728308"/>
                <a:ext cx="164160" cy="5004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25554326-B7C5-4514-B819-65EA30A4126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96139" y="2710308"/>
                  <a:ext cx="1998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772EBA3A-F1AF-4011-A293-56D35FD34CDC}"/>
                    </a:ext>
                  </a:extLst>
                </p14:cNvPr>
                <p14:cNvContentPartPr/>
                <p14:nvPr/>
              </p14:nvContentPartPr>
              <p14:xfrm>
                <a:off x="110739" y="2850348"/>
                <a:ext cx="258480" cy="1594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772EBA3A-F1AF-4011-A293-56D35FD34CDC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92739" y="2832708"/>
                  <a:ext cx="294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5922A46-EF4F-4846-80CE-D457679FFD09}"/>
                    </a:ext>
                  </a:extLst>
                </p14:cNvPr>
                <p14:cNvContentPartPr/>
                <p14:nvPr/>
              </p14:nvContentPartPr>
              <p14:xfrm>
                <a:off x="386499" y="3218988"/>
                <a:ext cx="5400" cy="61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5922A46-EF4F-4846-80CE-D457679FFD09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68499" y="3200988"/>
                  <a:ext cx="410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F40A10D-9444-4AE6-8B82-570C0B9611BA}"/>
                    </a:ext>
                  </a:extLst>
                </p14:cNvPr>
                <p14:cNvContentPartPr/>
                <p14:nvPr/>
              </p14:nvContentPartPr>
              <p14:xfrm>
                <a:off x="340419" y="3053748"/>
                <a:ext cx="117360" cy="3596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F40A10D-9444-4AE6-8B82-570C0B9611B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22419" y="3035748"/>
                  <a:ext cx="15300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782CA14F-0C5F-454E-BCF5-43F0E9E0DD93}"/>
                    </a:ext>
                  </a:extLst>
                </p14:cNvPr>
                <p14:cNvContentPartPr/>
                <p14:nvPr/>
              </p14:nvContentPartPr>
              <p14:xfrm>
                <a:off x="318099" y="3172548"/>
                <a:ext cx="309600" cy="860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782CA14F-0C5F-454E-BCF5-43F0E9E0DD9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00459" y="3154908"/>
                  <a:ext cx="3452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48CF21C-3EB3-4414-B008-AE19FFDF142B}"/>
                    </a:ext>
                  </a:extLst>
                </p14:cNvPr>
                <p14:cNvContentPartPr/>
                <p14:nvPr/>
              </p14:nvContentPartPr>
              <p14:xfrm>
                <a:off x="600339" y="3059148"/>
                <a:ext cx="176040" cy="2761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48CF21C-3EB3-4414-B008-AE19FFDF142B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82339" y="3041148"/>
                  <a:ext cx="21168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0DA14F64-D5CB-4EE4-85A1-9C33B01DFCB2}"/>
                    </a:ext>
                  </a:extLst>
                </p14:cNvPr>
                <p14:cNvContentPartPr/>
                <p14:nvPr/>
              </p14:nvContentPartPr>
              <p14:xfrm>
                <a:off x="733539" y="2693748"/>
                <a:ext cx="94320" cy="3351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0DA14F64-D5CB-4EE4-85A1-9C33B01DFCB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15539" y="2676108"/>
                  <a:ext cx="12996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729AA6E9-8A6F-42B0-AD0D-A5E9C99B77D3}"/>
                    </a:ext>
                  </a:extLst>
                </p14:cNvPr>
                <p14:cNvContentPartPr/>
                <p14:nvPr/>
              </p14:nvContentPartPr>
              <p14:xfrm>
                <a:off x="898419" y="2807868"/>
                <a:ext cx="109080" cy="1573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729AA6E9-8A6F-42B0-AD0D-A5E9C99B77D3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80419" y="2790228"/>
                  <a:ext cx="1447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C7BE0379-A7E6-455E-99CF-DD71153ACE5C}"/>
                    </a:ext>
                  </a:extLst>
                </p14:cNvPr>
                <p14:cNvContentPartPr/>
                <p14:nvPr/>
              </p14:nvContentPartPr>
              <p14:xfrm>
                <a:off x="1049619" y="2682948"/>
                <a:ext cx="79560" cy="4035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C7BE0379-A7E6-455E-99CF-DD71153ACE5C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31619" y="2665308"/>
                  <a:ext cx="11520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5C72C3C-B287-481B-817F-972DB4943ECF}"/>
                    </a:ext>
                  </a:extLst>
                </p14:cNvPr>
                <p14:cNvContentPartPr/>
                <p14:nvPr/>
              </p14:nvContentPartPr>
              <p14:xfrm>
                <a:off x="1383699" y="2698788"/>
                <a:ext cx="176400" cy="24264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5C72C3C-B287-481B-817F-972DB4943EC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365699" y="2681148"/>
                  <a:ext cx="2120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B49300C-F590-4C55-8324-328C49ED5705}"/>
                    </a:ext>
                  </a:extLst>
                </p14:cNvPr>
                <p14:cNvContentPartPr/>
                <p14:nvPr/>
              </p14:nvContentPartPr>
              <p14:xfrm>
                <a:off x="1768539" y="2657028"/>
                <a:ext cx="181440" cy="2826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B49300C-F590-4C55-8324-328C49ED570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750899" y="2639028"/>
                  <a:ext cx="21708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57B715EC-1336-42BE-9C28-C785C0AF3029}"/>
                    </a:ext>
                  </a:extLst>
                </p14:cNvPr>
                <p14:cNvContentPartPr/>
                <p14:nvPr/>
              </p14:nvContentPartPr>
              <p14:xfrm>
                <a:off x="2227899" y="2723268"/>
                <a:ext cx="205200" cy="464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57B715EC-1336-42BE-9C28-C785C0AF3029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209899" y="2705268"/>
                  <a:ext cx="2408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F00CC663-3E31-46F7-8D0F-8AF81C3CEC16}"/>
                    </a:ext>
                  </a:extLst>
                </p14:cNvPr>
                <p14:cNvContentPartPr/>
                <p14:nvPr/>
              </p14:nvContentPartPr>
              <p14:xfrm>
                <a:off x="2286579" y="2594028"/>
                <a:ext cx="49320" cy="34308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F00CC663-3E31-46F7-8D0F-8AF81C3CEC1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268939" y="2576028"/>
                  <a:ext cx="8496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13ECBEF5-8A63-4208-9243-B7CBAD99EEA3}"/>
                    </a:ext>
                  </a:extLst>
                </p14:cNvPr>
                <p14:cNvContentPartPr/>
                <p14:nvPr/>
              </p14:nvContentPartPr>
              <p14:xfrm>
                <a:off x="2651259" y="2524548"/>
                <a:ext cx="304560" cy="2455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13ECBEF5-8A63-4208-9243-B7CBAD99EEA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633619" y="2506908"/>
                  <a:ext cx="34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F15D8B07-4DEF-44CF-98FF-AAA0B8BAFDEC}"/>
                    </a:ext>
                  </a:extLst>
                </p14:cNvPr>
                <p14:cNvContentPartPr/>
                <p14:nvPr/>
              </p14:nvContentPartPr>
              <p14:xfrm>
                <a:off x="3038619" y="2578908"/>
                <a:ext cx="234360" cy="2757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F15D8B07-4DEF-44CF-98FF-AAA0B8BAFDE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020979" y="2561268"/>
                  <a:ext cx="2700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F6CCBE8-154F-4F8A-840A-EDE0769F44B2}"/>
                    </a:ext>
                  </a:extLst>
                </p14:cNvPr>
                <p14:cNvContentPartPr/>
                <p14:nvPr/>
              </p14:nvContentPartPr>
              <p14:xfrm>
                <a:off x="3204219" y="2399268"/>
                <a:ext cx="190080" cy="486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F6CCBE8-154F-4F8A-840A-EDE0769F44B2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186219" y="2381268"/>
                  <a:ext cx="225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EFD7B2E6-8531-456A-9848-BE9D40B000E7}"/>
                    </a:ext>
                  </a:extLst>
                </p14:cNvPr>
                <p14:cNvContentPartPr/>
                <p14:nvPr/>
              </p14:nvContentPartPr>
              <p14:xfrm>
                <a:off x="3395379" y="2295948"/>
                <a:ext cx="207000" cy="1656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EFD7B2E6-8531-456A-9848-BE9D40B000E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377379" y="2278308"/>
                  <a:ext cx="242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1323B12E-BADE-40F6-BF8F-460BECF2E064}"/>
                    </a:ext>
                  </a:extLst>
                </p14:cNvPr>
                <p14:cNvContentPartPr/>
                <p14:nvPr/>
              </p14:nvContentPartPr>
              <p14:xfrm>
                <a:off x="3735939" y="2365428"/>
                <a:ext cx="47160" cy="154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1323B12E-BADE-40F6-BF8F-460BECF2E06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717939" y="2347788"/>
                  <a:ext cx="828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8CFE51CF-BDCC-41D2-BBC1-BBC4DB244F7A}"/>
                    </a:ext>
                  </a:extLst>
                </p14:cNvPr>
                <p14:cNvContentPartPr/>
                <p14:nvPr/>
              </p14:nvContentPartPr>
              <p14:xfrm>
                <a:off x="3915579" y="2268228"/>
                <a:ext cx="143640" cy="226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8CFE51CF-BDCC-41D2-BBC1-BBC4DB244F7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897579" y="2250588"/>
                  <a:ext cx="1792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15643153-7DC4-4AF4-BBB3-72DCAC2D8808}"/>
                    </a:ext>
                  </a:extLst>
                </p14:cNvPr>
                <p14:cNvContentPartPr/>
                <p14:nvPr/>
              </p14:nvContentPartPr>
              <p14:xfrm>
                <a:off x="3864819" y="2303508"/>
                <a:ext cx="139680" cy="13320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15643153-7DC4-4AF4-BBB3-72DCAC2D880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847179" y="2285868"/>
                  <a:ext cx="17532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88964FC2-9D46-46D9-A278-75D534DB9519}"/>
                    </a:ext>
                  </a:extLst>
                </p14:cNvPr>
                <p14:cNvContentPartPr/>
                <p14:nvPr/>
              </p14:nvContentPartPr>
              <p14:xfrm>
                <a:off x="3770499" y="2793468"/>
                <a:ext cx="380160" cy="630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88964FC2-9D46-46D9-A278-75D534DB951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752859" y="2775828"/>
                  <a:ext cx="4158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33D6721C-A8BA-467B-A08B-B83EF99577A0}"/>
                    </a:ext>
                  </a:extLst>
                </p14:cNvPr>
                <p14:cNvContentPartPr/>
                <p14:nvPr/>
              </p14:nvContentPartPr>
              <p14:xfrm>
                <a:off x="3932859" y="2663508"/>
                <a:ext cx="34920" cy="3790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33D6721C-A8BA-467B-A08B-B83EF99577A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914859" y="2645868"/>
                  <a:ext cx="7056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623115F1-3B5C-49AA-81FD-A4A428B750CD}"/>
                    </a:ext>
                  </a:extLst>
                </p14:cNvPr>
                <p14:cNvContentPartPr/>
                <p14:nvPr/>
              </p14:nvContentPartPr>
              <p14:xfrm>
                <a:off x="4223019" y="2457228"/>
                <a:ext cx="234360" cy="4374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623115F1-3B5C-49AA-81FD-A4A428B750CD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205019" y="2439588"/>
                  <a:ext cx="27000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7BFD6DE2-D12D-4239-BAA4-6BEC6F3D91F8}"/>
                    </a:ext>
                  </a:extLst>
                </p14:cNvPr>
                <p14:cNvContentPartPr/>
                <p14:nvPr/>
              </p14:nvContentPartPr>
              <p14:xfrm>
                <a:off x="4561419" y="2529228"/>
                <a:ext cx="99360" cy="3153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7BFD6DE2-D12D-4239-BAA4-6BEC6F3D91F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543419" y="2511588"/>
                  <a:ext cx="13500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1893D275-DE37-4F1F-8317-13A006E86BCF}"/>
                    </a:ext>
                  </a:extLst>
                </p14:cNvPr>
                <p14:cNvContentPartPr/>
                <p14:nvPr/>
              </p14:nvContentPartPr>
              <p14:xfrm>
                <a:off x="4705059" y="2632908"/>
                <a:ext cx="265320" cy="1612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1893D275-DE37-4F1F-8317-13A006E86BC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687059" y="2614908"/>
                  <a:ext cx="3009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F6921A39-6E02-4E7D-81F8-2655BC43BB35}"/>
                    </a:ext>
                  </a:extLst>
                </p14:cNvPr>
                <p14:cNvContentPartPr/>
                <p14:nvPr/>
              </p14:nvContentPartPr>
              <p14:xfrm>
                <a:off x="4943019" y="2376948"/>
                <a:ext cx="92520" cy="1962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F6921A39-6E02-4E7D-81F8-2655BC43BB3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925019" y="2359308"/>
                  <a:ext cx="1281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CAEC15F-1AC0-4536-A6CC-3ECD8CA22E22}"/>
                    </a:ext>
                  </a:extLst>
                </p14:cNvPr>
                <p14:cNvContentPartPr/>
                <p14:nvPr/>
              </p14:nvContentPartPr>
              <p14:xfrm>
                <a:off x="5097459" y="2498988"/>
                <a:ext cx="201960" cy="2707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8CAEC15F-1AC0-4536-A6CC-3ECD8CA22E2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079459" y="2480988"/>
                  <a:ext cx="237600" cy="30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BB7CC42D-A36C-46CB-9E8D-3423B15912AF}"/>
              </a:ext>
            </a:extLst>
          </p:cNvPr>
          <p:cNvGrpSpPr/>
          <p:nvPr/>
        </p:nvGrpSpPr>
        <p:grpSpPr>
          <a:xfrm>
            <a:off x="167619" y="3713988"/>
            <a:ext cx="1170360" cy="742320"/>
            <a:chOff x="167619" y="3713988"/>
            <a:chExt cx="1170360" cy="74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C7D6F7A-5EE2-4276-9270-3D1067670D61}"/>
                    </a:ext>
                  </a:extLst>
                </p14:cNvPr>
                <p14:cNvContentPartPr/>
                <p14:nvPr/>
              </p14:nvContentPartPr>
              <p14:xfrm>
                <a:off x="271299" y="3765828"/>
                <a:ext cx="345960" cy="558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C7D6F7A-5EE2-4276-9270-3D1067670D6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53659" y="3747828"/>
                  <a:ext cx="381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3795072-698B-455D-9281-39C948DFC5C0}"/>
                    </a:ext>
                  </a:extLst>
                </p14:cNvPr>
                <p14:cNvContentPartPr/>
                <p14:nvPr/>
              </p14:nvContentPartPr>
              <p14:xfrm>
                <a:off x="167619" y="3842508"/>
                <a:ext cx="248040" cy="2761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3795072-698B-455D-9281-39C948DFC5C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49979" y="3824868"/>
                  <a:ext cx="28368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D82980D-3D05-4B00-9E0A-2876CE1017F6}"/>
                    </a:ext>
                  </a:extLst>
                </p14:cNvPr>
                <p14:cNvContentPartPr/>
                <p14:nvPr/>
              </p14:nvContentPartPr>
              <p14:xfrm>
                <a:off x="377859" y="4062828"/>
                <a:ext cx="131400" cy="3934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D82980D-3D05-4B00-9E0A-2876CE1017F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60219" y="4045188"/>
                  <a:ext cx="16704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3C42F0DD-E920-43E0-B88C-CF0C186A77FD}"/>
                    </a:ext>
                  </a:extLst>
                </p14:cNvPr>
                <p14:cNvContentPartPr/>
                <p14:nvPr/>
              </p14:nvContentPartPr>
              <p14:xfrm>
                <a:off x="366699" y="4219428"/>
                <a:ext cx="336600" cy="1263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3C42F0DD-E920-43E0-B88C-CF0C186A77F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49059" y="4201428"/>
                  <a:ext cx="372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41D3E275-CE90-4017-9BD6-24E2C4577730}"/>
                    </a:ext>
                  </a:extLst>
                </p14:cNvPr>
                <p14:cNvContentPartPr/>
                <p14:nvPr/>
              </p14:nvContentPartPr>
              <p14:xfrm>
                <a:off x="715539" y="4061388"/>
                <a:ext cx="144000" cy="3204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41D3E275-CE90-4017-9BD6-24E2C457773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97539" y="4043748"/>
                  <a:ext cx="17964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FC37B236-B97C-45C0-85E6-F68E7ED3D3BA}"/>
                    </a:ext>
                  </a:extLst>
                </p14:cNvPr>
                <p14:cNvContentPartPr/>
                <p14:nvPr/>
              </p14:nvContentPartPr>
              <p14:xfrm>
                <a:off x="693219" y="4145628"/>
                <a:ext cx="225360" cy="687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FC37B236-B97C-45C0-85E6-F68E7ED3D3BA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675219" y="4127988"/>
                  <a:ext cx="2610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57A065EF-C222-4152-921F-1AAA6F092F28}"/>
                    </a:ext>
                  </a:extLst>
                </p14:cNvPr>
                <p14:cNvContentPartPr/>
                <p14:nvPr/>
              </p14:nvContentPartPr>
              <p14:xfrm>
                <a:off x="934419" y="3713988"/>
                <a:ext cx="70200" cy="4035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57A065EF-C222-4152-921F-1AAA6F092F2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16779" y="3695988"/>
                  <a:ext cx="10584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8FB669D-D060-4661-AAEB-C754C96DF541}"/>
                    </a:ext>
                  </a:extLst>
                </p14:cNvPr>
                <p14:cNvContentPartPr/>
                <p14:nvPr/>
              </p14:nvContentPartPr>
              <p14:xfrm>
                <a:off x="1047459" y="3752868"/>
                <a:ext cx="290520" cy="3776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8FB669D-D060-4661-AAEB-C754C96DF54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29819" y="3734868"/>
                  <a:ext cx="326160" cy="41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8BF10325-0A6D-417F-9D07-4E429D140538}"/>
              </a:ext>
            </a:extLst>
          </p:cNvPr>
          <p:cNvGrpSpPr/>
          <p:nvPr/>
        </p:nvGrpSpPr>
        <p:grpSpPr>
          <a:xfrm>
            <a:off x="1648659" y="3328428"/>
            <a:ext cx="3799080" cy="779760"/>
            <a:chOff x="1648659" y="3328428"/>
            <a:chExt cx="3799080" cy="77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68CC4AC7-B16D-4A6D-9986-09BE65E8EF7D}"/>
                    </a:ext>
                  </a:extLst>
                </p14:cNvPr>
                <p14:cNvContentPartPr/>
                <p14:nvPr/>
              </p14:nvContentPartPr>
              <p14:xfrm>
                <a:off x="1648659" y="3820908"/>
                <a:ext cx="165600" cy="133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68CC4AC7-B16D-4A6D-9986-09BE65E8EF7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631019" y="3803268"/>
                  <a:ext cx="2012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BBC21FE9-3C1D-4AB8-9A44-11A6864CF5EE}"/>
                    </a:ext>
                  </a:extLst>
                </p14:cNvPr>
                <p14:cNvContentPartPr/>
                <p14:nvPr/>
              </p14:nvContentPartPr>
              <p14:xfrm>
                <a:off x="1735059" y="3988308"/>
                <a:ext cx="157680" cy="46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BBC21FE9-3C1D-4AB8-9A44-11A6864CF5E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717059" y="3970668"/>
                  <a:ext cx="1933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8719AB80-7C20-4DB9-A4BB-7722ECF19650}"/>
                    </a:ext>
                  </a:extLst>
                </p14:cNvPr>
                <p14:cNvContentPartPr/>
                <p14:nvPr/>
              </p14:nvContentPartPr>
              <p14:xfrm>
                <a:off x="2023779" y="3721548"/>
                <a:ext cx="230760" cy="3034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8719AB80-7C20-4DB9-A4BB-7722ECF1965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006139" y="3703548"/>
                  <a:ext cx="26640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3DA50327-D7B4-457F-BB28-E086ED2B0A6E}"/>
                    </a:ext>
                  </a:extLst>
                </p14:cNvPr>
                <p14:cNvContentPartPr/>
                <p14:nvPr/>
              </p14:nvContentPartPr>
              <p14:xfrm>
                <a:off x="2407539" y="3836028"/>
                <a:ext cx="269640" cy="392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3DA50327-D7B4-457F-BB28-E086ED2B0A6E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389539" y="3818388"/>
                  <a:ext cx="3052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613C6E4-4E75-437F-925E-57F7457DB5F5}"/>
                    </a:ext>
                  </a:extLst>
                </p14:cNvPr>
                <p14:cNvContentPartPr/>
                <p14:nvPr/>
              </p14:nvContentPartPr>
              <p14:xfrm>
                <a:off x="2495019" y="3715428"/>
                <a:ext cx="71640" cy="3610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613C6E4-4E75-437F-925E-57F7457DB5F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477379" y="3697428"/>
                  <a:ext cx="10728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422F1423-9451-4A79-81BD-BAD50FB59540}"/>
                    </a:ext>
                  </a:extLst>
                </p14:cNvPr>
                <p14:cNvContentPartPr/>
                <p14:nvPr/>
              </p14:nvContentPartPr>
              <p14:xfrm>
                <a:off x="2821539" y="3626868"/>
                <a:ext cx="260280" cy="32832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422F1423-9451-4A79-81BD-BAD50FB5954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803899" y="3608868"/>
                  <a:ext cx="29592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A856CCBC-0A24-4F5E-997A-EE7277CF53ED}"/>
                    </a:ext>
                  </a:extLst>
                </p14:cNvPr>
                <p14:cNvContentPartPr/>
                <p14:nvPr/>
              </p14:nvContentPartPr>
              <p14:xfrm>
                <a:off x="3262539" y="3670428"/>
                <a:ext cx="228960" cy="3261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A856CCBC-0A24-4F5E-997A-EE7277CF53ED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244539" y="3652788"/>
                  <a:ext cx="2646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0C608764-7ECC-46D4-9538-A7532268EE7E}"/>
                    </a:ext>
                  </a:extLst>
                </p14:cNvPr>
                <p14:cNvContentPartPr/>
                <p14:nvPr/>
              </p14:nvContentPartPr>
              <p14:xfrm>
                <a:off x="3360099" y="3560988"/>
                <a:ext cx="156240" cy="118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0C608764-7ECC-46D4-9538-A7532268EE7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342099" y="3542988"/>
                  <a:ext cx="1918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18111E99-DC87-4CC9-B958-36FB7C665F90}"/>
                    </a:ext>
                  </a:extLst>
                </p14:cNvPr>
                <p14:cNvContentPartPr/>
                <p14:nvPr/>
              </p14:nvContentPartPr>
              <p14:xfrm>
                <a:off x="3582219" y="3388188"/>
                <a:ext cx="209880" cy="1767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18111E99-DC87-4CC9-B958-36FB7C665F9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564219" y="3370188"/>
                  <a:ext cx="2455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C3F1F399-18EE-4764-9DF4-A362B6AB1893}"/>
                    </a:ext>
                  </a:extLst>
                </p14:cNvPr>
                <p14:cNvContentPartPr/>
                <p14:nvPr/>
              </p14:nvContentPartPr>
              <p14:xfrm>
                <a:off x="3882459" y="3491868"/>
                <a:ext cx="15480" cy="68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C3F1F399-18EE-4764-9DF4-A362B6AB189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864459" y="3474228"/>
                  <a:ext cx="511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7439AD86-B6F1-4CEE-90F0-BC30FD3F99BD}"/>
                    </a:ext>
                  </a:extLst>
                </p14:cNvPr>
                <p14:cNvContentPartPr/>
                <p14:nvPr/>
              </p14:nvContentPartPr>
              <p14:xfrm>
                <a:off x="3949059" y="3328428"/>
                <a:ext cx="234720" cy="2379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7439AD86-B6F1-4CEE-90F0-BC30FD3F99B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931059" y="3310788"/>
                  <a:ext cx="27036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697F3F2F-A1FF-4D7A-AC11-A3D5C5AB35F1}"/>
                    </a:ext>
                  </a:extLst>
                </p14:cNvPr>
                <p14:cNvContentPartPr/>
                <p14:nvPr/>
              </p14:nvContentPartPr>
              <p14:xfrm>
                <a:off x="3963819" y="3817308"/>
                <a:ext cx="293400" cy="421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697F3F2F-A1FF-4D7A-AC11-A3D5C5AB35F1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945819" y="3799668"/>
                  <a:ext cx="3290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E7A7C51-74FB-48B5-B4E0-CDA74297954C}"/>
                    </a:ext>
                  </a:extLst>
                </p14:cNvPr>
                <p14:cNvContentPartPr/>
                <p14:nvPr/>
              </p14:nvContentPartPr>
              <p14:xfrm>
                <a:off x="4137339" y="3718308"/>
                <a:ext cx="51480" cy="3898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E7A7C51-74FB-48B5-B4E0-CDA74297954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119699" y="3700308"/>
                  <a:ext cx="87120" cy="4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3E2D22C-4D60-4F1A-90BF-B9791512952B}"/>
                    </a:ext>
                  </a:extLst>
                </p14:cNvPr>
                <p14:cNvContentPartPr/>
                <p14:nvPr/>
              </p14:nvContentPartPr>
              <p14:xfrm>
                <a:off x="4431459" y="3609948"/>
                <a:ext cx="94320" cy="4766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3E2D22C-4D60-4F1A-90BF-B9791512952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413459" y="3591948"/>
                  <a:ext cx="12996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CFDD42FA-702B-48D2-A349-510E86B31C5D}"/>
                    </a:ext>
                  </a:extLst>
                </p14:cNvPr>
                <p14:cNvContentPartPr/>
                <p14:nvPr/>
              </p14:nvContentPartPr>
              <p14:xfrm>
                <a:off x="4488699" y="3602748"/>
                <a:ext cx="154800" cy="2437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CFDD42FA-702B-48D2-A349-510E86B31C5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471059" y="3585108"/>
                  <a:ext cx="1904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38027FE2-5C23-4535-98F2-E7121186BF50}"/>
                    </a:ext>
                  </a:extLst>
                </p14:cNvPr>
                <p14:cNvContentPartPr/>
                <p14:nvPr/>
              </p14:nvContentPartPr>
              <p14:xfrm>
                <a:off x="4833219" y="3546228"/>
                <a:ext cx="85680" cy="3398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38027FE2-5C23-4535-98F2-E7121186BF50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815219" y="3528228"/>
                  <a:ext cx="12132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C26DE0C1-FBA2-43A4-BA8C-9795375E25C0}"/>
                    </a:ext>
                  </a:extLst>
                </p14:cNvPr>
                <p14:cNvContentPartPr/>
                <p14:nvPr/>
              </p14:nvContentPartPr>
              <p14:xfrm>
                <a:off x="4974339" y="3715068"/>
                <a:ext cx="234000" cy="14436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C26DE0C1-FBA2-43A4-BA8C-9795375E25C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956699" y="3697428"/>
                  <a:ext cx="2696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A64172C-24F1-43C7-A52F-FD37D5D474FC}"/>
                    </a:ext>
                  </a:extLst>
                </p14:cNvPr>
                <p14:cNvContentPartPr/>
                <p14:nvPr/>
              </p14:nvContentPartPr>
              <p14:xfrm>
                <a:off x="5313459" y="3555948"/>
                <a:ext cx="134280" cy="2664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A64172C-24F1-43C7-A52F-FD37D5D474F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295819" y="3537948"/>
                  <a:ext cx="169920" cy="30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1F2CFF0-D64A-4A2D-9DFD-F1A98F6F76F3}"/>
              </a:ext>
            </a:extLst>
          </p:cNvPr>
          <p:cNvGrpSpPr/>
          <p:nvPr/>
        </p:nvGrpSpPr>
        <p:grpSpPr>
          <a:xfrm>
            <a:off x="1920819" y="4347948"/>
            <a:ext cx="628560" cy="430200"/>
            <a:chOff x="1920819" y="4347948"/>
            <a:chExt cx="628560" cy="43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AAD1531C-D66B-4CD0-AE06-BD9DB86362DE}"/>
                    </a:ext>
                  </a:extLst>
                </p14:cNvPr>
                <p14:cNvContentPartPr/>
                <p14:nvPr/>
              </p14:nvContentPartPr>
              <p14:xfrm>
                <a:off x="1920819" y="4528668"/>
                <a:ext cx="340920" cy="694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AAD1531C-D66B-4CD0-AE06-BD9DB86362D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903179" y="4510668"/>
                  <a:ext cx="376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08EB33B3-568F-4B02-A197-E5DF18FF7EE6}"/>
                    </a:ext>
                  </a:extLst>
                </p14:cNvPr>
                <p14:cNvContentPartPr/>
                <p14:nvPr/>
              </p14:nvContentPartPr>
              <p14:xfrm>
                <a:off x="2050419" y="4437948"/>
                <a:ext cx="61560" cy="340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08EB33B3-568F-4B02-A197-E5DF18FF7EE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032419" y="4420308"/>
                  <a:ext cx="9720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33A2511B-CCE5-42A6-A2F1-1EF9AAA13DA8}"/>
                    </a:ext>
                  </a:extLst>
                </p14:cNvPr>
                <p14:cNvContentPartPr/>
                <p14:nvPr/>
              </p14:nvContentPartPr>
              <p14:xfrm>
                <a:off x="2386659" y="4347948"/>
                <a:ext cx="162720" cy="3096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3A2511B-CCE5-42A6-A2F1-1EF9AAA13DA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368659" y="4330308"/>
                  <a:ext cx="198360" cy="34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42EE82F-3788-420D-B383-2997C45D1F02}"/>
              </a:ext>
            </a:extLst>
          </p:cNvPr>
          <p:cNvGrpSpPr/>
          <p:nvPr/>
        </p:nvGrpSpPr>
        <p:grpSpPr>
          <a:xfrm>
            <a:off x="2850699" y="4236348"/>
            <a:ext cx="700560" cy="450000"/>
            <a:chOff x="2850699" y="4236348"/>
            <a:chExt cx="700560" cy="45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D1AECEF3-D265-4994-AD4F-9909B3A5EF39}"/>
                    </a:ext>
                  </a:extLst>
                </p14:cNvPr>
                <p14:cNvContentPartPr/>
                <p14:nvPr/>
              </p14:nvContentPartPr>
              <p14:xfrm>
                <a:off x="2850699" y="4343268"/>
                <a:ext cx="82440" cy="3430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D1AECEF3-D265-4994-AD4F-9909B3A5EF3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832699" y="4325268"/>
                  <a:ext cx="11808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0CD2C00-20FB-400B-BB44-616CFBF626A2}"/>
                    </a:ext>
                  </a:extLst>
                </p14:cNvPr>
                <p14:cNvContentPartPr/>
                <p14:nvPr/>
              </p14:nvContentPartPr>
              <p14:xfrm>
                <a:off x="2938899" y="4473228"/>
                <a:ext cx="249120" cy="1281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0CD2C00-20FB-400B-BB44-616CFBF626A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2921259" y="4455228"/>
                  <a:ext cx="284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E778D79-F4C4-4D03-9EB5-70ED19CBE572}"/>
                    </a:ext>
                  </a:extLst>
                </p14:cNvPr>
                <p14:cNvContentPartPr/>
                <p14:nvPr/>
              </p14:nvContentPartPr>
              <p14:xfrm>
                <a:off x="3148059" y="4236348"/>
                <a:ext cx="154080" cy="1836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E778D79-F4C4-4D03-9EB5-70ED19CBE572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130419" y="4218348"/>
                  <a:ext cx="1897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4D1CA17D-2BF3-470C-9CB6-00523D560B21}"/>
                    </a:ext>
                  </a:extLst>
                </p14:cNvPr>
                <p14:cNvContentPartPr/>
                <p14:nvPr/>
              </p14:nvContentPartPr>
              <p14:xfrm>
                <a:off x="3411939" y="4258308"/>
                <a:ext cx="139320" cy="2570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4D1CA17D-2BF3-470C-9CB6-00523D560B2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393939" y="4240668"/>
                  <a:ext cx="174960" cy="29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592F41F0-B11F-4D39-B00E-5800B30C38D4}"/>
              </a:ext>
            </a:extLst>
          </p:cNvPr>
          <p:cNvGrpSpPr/>
          <p:nvPr/>
        </p:nvGrpSpPr>
        <p:grpSpPr>
          <a:xfrm>
            <a:off x="390819" y="5704068"/>
            <a:ext cx="3868200" cy="587520"/>
            <a:chOff x="390819" y="5704068"/>
            <a:chExt cx="3868200" cy="58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0316460C-F424-4497-9CB4-B73C81B5AB74}"/>
                    </a:ext>
                  </a:extLst>
                </p14:cNvPr>
                <p14:cNvContentPartPr/>
                <p14:nvPr/>
              </p14:nvContentPartPr>
              <p14:xfrm>
                <a:off x="390819" y="5828628"/>
                <a:ext cx="60120" cy="4629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0316460C-F424-4497-9CB4-B73C81B5AB7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72819" y="5810628"/>
                  <a:ext cx="95760" cy="49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0443A7F6-778E-4ED2-9A48-3F2D518C9A9E}"/>
                    </a:ext>
                  </a:extLst>
                </p14:cNvPr>
                <p14:cNvContentPartPr/>
                <p14:nvPr/>
              </p14:nvContentPartPr>
              <p14:xfrm>
                <a:off x="473979" y="5704068"/>
                <a:ext cx="243360" cy="1065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0443A7F6-778E-4ED2-9A48-3F2D518C9A9E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56339" y="5686068"/>
                  <a:ext cx="279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1A403101-5274-4269-8C02-1991FD855CC2}"/>
                    </a:ext>
                  </a:extLst>
                </p14:cNvPr>
                <p14:cNvContentPartPr/>
                <p14:nvPr/>
              </p14:nvContentPartPr>
              <p14:xfrm>
                <a:off x="410979" y="6002148"/>
                <a:ext cx="177120" cy="464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1A403101-5274-4269-8C02-1991FD855CC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92979" y="5984148"/>
                  <a:ext cx="2127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6E2C4F56-B162-428B-9660-54CD2B48FE96}"/>
                    </a:ext>
                  </a:extLst>
                </p14:cNvPr>
                <p14:cNvContentPartPr/>
                <p14:nvPr/>
              </p14:nvContentPartPr>
              <p14:xfrm>
                <a:off x="651099" y="6021588"/>
                <a:ext cx="396360" cy="2052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6E2C4F56-B162-428B-9660-54CD2B48FE96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33459" y="6003588"/>
                  <a:ext cx="43200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6F903CA-0E7E-4ED9-8DC9-B62E62EF1CE1}"/>
                    </a:ext>
                  </a:extLst>
                </p14:cNvPr>
                <p14:cNvContentPartPr/>
                <p14:nvPr/>
              </p14:nvContentPartPr>
              <p14:xfrm>
                <a:off x="1126659" y="6051828"/>
                <a:ext cx="136080" cy="1386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6F903CA-0E7E-4ED9-8DC9-B62E62EF1CE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108659" y="6033828"/>
                  <a:ext cx="1717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BDD64D4A-D967-47B2-B6A7-64A4CDAE443D}"/>
                    </a:ext>
                  </a:extLst>
                </p14:cNvPr>
                <p14:cNvContentPartPr/>
                <p14:nvPr/>
              </p14:nvContentPartPr>
              <p14:xfrm>
                <a:off x="1157979" y="5911068"/>
                <a:ext cx="30600" cy="90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BDD64D4A-D967-47B2-B6A7-64A4CDAE443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140339" y="5893068"/>
                  <a:ext cx="662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F0E9940B-F8EC-469B-837F-6AF454166BC8}"/>
                    </a:ext>
                  </a:extLst>
                </p14:cNvPr>
                <p14:cNvContentPartPr/>
                <p14:nvPr/>
              </p14:nvContentPartPr>
              <p14:xfrm>
                <a:off x="1237539" y="5969748"/>
                <a:ext cx="167760" cy="2685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F0E9940B-F8EC-469B-837F-6AF454166BC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219899" y="5951748"/>
                  <a:ext cx="20340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AF668322-8F97-49B3-8EF1-8C7C96D62C7D}"/>
                    </a:ext>
                  </a:extLst>
                </p14:cNvPr>
                <p14:cNvContentPartPr/>
                <p14:nvPr/>
              </p14:nvContentPartPr>
              <p14:xfrm>
                <a:off x="1526259" y="5970468"/>
                <a:ext cx="96120" cy="220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F668322-8F97-49B3-8EF1-8C7C96D62C7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508259" y="5952468"/>
                  <a:ext cx="13176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B486739-6489-4971-A3FA-911144519246}"/>
                    </a:ext>
                  </a:extLst>
                </p14:cNvPr>
                <p14:cNvContentPartPr/>
                <p14:nvPr/>
              </p14:nvContentPartPr>
              <p14:xfrm>
                <a:off x="1685379" y="5750508"/>
                <a:ext cx="573120" cy="4510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B486739-6489-4971-A3FA-911144519246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667379" y="5732508"/>
                  <a:ext cx="608760" cy="48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C9B2D6D0-A024-40E4-8BED-09889A6A7493}"/>
                    </a:ext>
                  </a:extLst>
                </p14:cNvPr>
                <p14:cNvContentPartPr/>
                <p14:nvPr/>
              </p14:nvContentPartPr>
              <p14:xfrm>
                <a:off x="2189739" y="5896668"/>
                <a:ext cx="186480" cy="817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C9B2D6D0-A024-40E4-8BED-09889A6A749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171739" y="5878668"/>
                  <a:ext cx="222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35F0C0A5-24CF-4298-A16C-4D5A40D0FFA6}"/>
                    </a:ext>
                  </a:extLst>
                </p14:cNvPr>
                <p14:cNvContentPartPr/>
                <p14:nvPr/>
              </p14:nvContentPartPr>
              <p14:xfrm>
                <a:off x="2482059" y="6051108"/>
                <a:ext cx="168480" cy="234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35F0C0A5-24CF-4298-A16C-4D5A40D0FFA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464419" y="6033108"/>
                  <a:ext cx="204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ABA75F36-9D5F-4AA5-8F10-9ECFB847B937}"/>
                    </a:ext>
                  </a:extLst>
                </p14:cNvPr>
                <p14:cNvContentPartPr/>
                <p14:nvPr/>
              </p14:nvContentPartPr>
              <p14:xfrm>
                <a:off x="2826939" y="5885148"/>
                <a:ext cx="37440" cy="3146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ABA75F36-9D5F-4AA5-8F10-9ECFB847B93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809299" y="5867148"/>
                  <a:ext cx="7308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7DD90ED5-953D-4653-9986-AB4541229758}"/>
                    </a:ext>
                  </a:extLst>
                </p14:cNvPr>
                <p14:cNvContentPartPr/>
                <p14:nvPr/>
              </p14:nvContentPartPr>
              <p14:xfrm>
                <a:off x="2815059" y="5770308"/>
                <a:ext cx="286920" cy="2746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7DD90ED5-953D-4653-9986-AB4541229758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797059" y="5752308"/>
                  <a:ext cx="32256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777AA064-C952-46E9-9FEB-CBE8607763FD}"/>
                    </a:ext>
                  </a:extLst>
                </p14:cNvPr>
                <p14:cNvContentPartPr/>
                <p14:nvPr/>
              </p14:nvContentPartPr>
              <p14:xfrm>
                <a:off x="3154179" y="5776428"/>
                <a:ext cx="612360" cy="4039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777AA064-C952-46E9-9FEB-CBE8607763F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136179" y="5758428"/>
                  <a:ext cx="64800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C1A8C23B-614D-4EDC-B912-B39979AF30B9}"/>
                    </a:ext>
                  </a:extLst>
                </p14:cNvPr>
                <p14:cNvContentPartPr/>
                <p14:nvPr/>
              </p14:nvContentPartPr>
              <p14:xfrm>
                <a:off x="3659979" y="5958228"/>
                <a:ext cx="279720" cy="1450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C1A8C23B-614D-4EDC-B912-B39979AF30B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641979" y="5940228"/>
                  <a:ext cx="3153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B686CC59-F22E-42D2-81BF-AACCD43DF228}"/>
                    </a:ext>
                  </a:extLst>
                </p14:cNvPr>
                <p14:cNvContentPartPr/>
                <p14:nvPr/>
              </p14:nvContentPartPr>
              <p14:xfrm>
                <a:off x="3924939" y="5845548"/>
                <a:ext cx="128880" cy="1936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B686CC59-F22E-42D2-81BF-AACCD43DF22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906939" y="5827548"/>
                  <a:ext cx="16452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BB1850D-8EBD-42FA-BF90-15DE369E34E5}"/>
                    </a:ext>
                  </a:extLst>
                </p14:cNvPr>
                <p14:cNvContentPartPr/>
                <p14:nvPr/>
              </p14:nvContentPartPr>
              <p14:xfrm>
                <a:off x="4081539" y="5984868"/>
                <a:ext cx="92520" cy="529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BB1850D-8EBD-42FA-BF90-15DE369E34E5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063539" y="5967228"/>
                  <a:ext cx="1281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3421A88-01F3-4932-8C41-B6DDF427B9BA}"/>
                    </a:ext>
                  </a:extLst>
                </p14:cNvPr>
                <p14:cNvContentPartPr/>
                <p14:nvPr/>
              </p14:nvContentPartPr>
              <p14:xfrm>
                <a:off x="3976419" y="5906748"/>
                <a:ext cx="282600" cy="1972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3421A88-01F3-4932-8C41-B6DDF427B9B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958779" y="5889108"/>
                  <a:ext cx="318240" cy="232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10786A1-9B5F-4FC4-BED3-FF5E8BF4741C}"/>
                  </a:ext>
                </a:extLst>
              </p14:cNvPr>
              <p14:cNvContentPartPr/>
              <p14:nvPr/>
            </p14:nvContentPartPr>
            <p14:xfrm>
              <a:off x="4529739" y="5667708"/>
              <a:ext cx="483480" cy="34596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10786A1-9B5F-4FC4-BED3-FF5E8BF4741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11739" y="5650068"/>
                <a:ext cx="519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09B8A774-82D5-45D5-9BAE-A93B6D76913C}"/>
                  </a:ext>
                </a:extLst>
              </p14:cNvPr>
              <p14:cNvContentPartPr/>
              <p14:nvPr/>
            </p14:nvContentPartPr>
            <p14:xfrm>
              <a:off x="4980819" y="5664468"/>
              <a:ext cx="635400" cy="306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09B8A774-82D5-45D5-9BAE-A93B6D76913C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963179" y="5646468"/>
                <a:ext cx="671040" cy="341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9" name="Group 228">
            <a:extLst>
              <a:ext uri="{FF2B5EF4-FFF2-40B4-BE49-F238E27FC236}">
                <a16:creationId xmlns:a16="http://schemas.microsoft.com/office/drawing/2014/main" id="{B2E6D7A1-1E39-4C9A-8FE8-96248A590798}"/>
              </a:ext>
            </a:extLst>
          </p:cNvPr>
          <p:cNvGrpSpPr/>
          <p:nvPr/>
        </p:nvGrpSpPr>
        <p:grpSpPr>
          <a:xfrm>
            <a:off x="5900619" y="5323908"/>
            <a:ext cx="3655800" cy="2129040"/>
            <a:chOff x="5900619" y="5323908"/>
            <a:chExt cx="3655800" cy="212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F0496F5-96F2-450C-9638-FE9336C780D7}"/>
                    </a:ext>
                  </a:extLst>
                </p14:cNvPr>
                <p14:cNvContentPartPr/>
                <p14:nvPr/>
              </p14:nvContentPartPr>
              <p14:xfrm>
                <a:off x="6010779" y="5701188"/>
                <a:ext cx="140040" cy="97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F0496F5-96F2-450C-9638-FE9336C780D7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992733" y="5682496"/>
                  <a:ext cx="175772" cy="46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4EEA070E-5EA1-4305-A6A1-D6F814CE9240}"/>
                    </a:ext>
                  </a:extLst>
                </p14:cNvPr>
                <p14:cNvContentPartPr/>
                <p14:nvPr/>
              </p14:nvContentPartPr>
              <p14:xfrm>
                <a:off x="5900619" y="5759868"/>
                <a:ext cx="164880" cy="2563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4EEA070E-5EA1-4305-A6A1-D6F814CE924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882619" y="5742228"/>
                  <a:ext cx="20052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5404A224-900B-4173-8818-CC4ED2A01233}"/>
                    </a:ext>
                  </a:extLst>
                </p14:cNvPr>
                <p14:cNvContentPartPr/>
                <p14:nvPr/>
              </p14:nvContentPartPr>
              <p14:xfrm>
                <a:off x="6081699" y="6240108"/>
                <a:ext cx="2520" cy="252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5404A224-900B-4173-8818-CC4ED2A0123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063699" y="6222108"/>
                  <a:ext cx="381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4990B75-49AC-44F3-AC34-A2D5816D2BA1}"/>
                    </a:ext>
                  </a:extLst>
                </p14:cNvPr>
                <p14:cNvContentPartPr/>
                <p14:nvPr/>
              </p14:nvContentPartPr>
              <p14:xfrm>
                <a:off x="6087459" y="5970108"/>
                <a:ext cx="60840" cy="335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4990B75-49AC-44F3-AC34-A2D5816D2BA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069459" y="5952468"/>
                  <a:ext cx="9648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9886A49A-469F-463B-82FE-E014D570D270}"/>
                    </a:ext>
                  </a:extLst>
                </p14:cNvPr>
                <p14:cNvContentPartPr/>
                <p14:nvPr/>
              </p14:nvContentPartPr>
              <p14:xfrm>
                <a:off x="6077379" y="6094668"/>
                <a:ext cx="187200" cy="11448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9886A49A-469F-463B-82FE-E014D570D27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059379" y="6077028"/>
                  <a:ext cx="2228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9ACFABE0-0925-4673-9EEE-9094B68556A2}"/>
                    </a:ext>
                  </a:extLst>
                </p14:cNvPr>
                <p14:cNvContentPartPr/>
                <p14:nvPr/>
              </p14:nvContentPartPr>
              <p14:xfrm>
                <a:off x="6278619" y="5948148"/>
                <a:ext cx="145440" cy="2970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9ACFABE0-0925-4673-9EEE-9094B68556A2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260979" y="5930148"/>
                  <a:ext cx="18108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B3E5A66-D094-4431-BF33-064417F60CEC}"/>
                    </a:ext>
                  </a:extLst>
                </p14:cNvPr>
                <p14:cNvContentPartPr/>
                <p14:nvPr/>
              </p14:nvContentPartPr>
              <p14:xfrm>
                <a:off x="6335859" y="6028068"/>
                <a:ext cx="153360" cy="694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B3E5A66-D094-4431-BF33-064417F60CE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318219" y="6010068"/>
                  <a:ext cx="1890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42808BED-6486-4FE8-8BEC-CE6BF8E52911}"/>
                    </a:ext>
                  </a:extLst>
                </p14:cNvPr>
                <p14:cNvContentPartPr/>
                <p14:nvPr/>
              </p14:nvContentPartPr>
              <p14:xfrm>
                <a:off x="6611619" y="5786148"/>
                <a:ext cx="286920" cy="13068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42808BED-6486-4FE8-8BEC-CE6BF8E52911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6593619" y="5768148"/>
                  <a:ext cx="3225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447305BD-E1A4-4EC4-BF61-120906DAD9E6}"/>
                    </a:ext>
                  </a:extLst>
                </p14:cNvPr>
                <p14:cNvContentPartPr/>
                <p14:nvPr/>
              </p14:nvContentPartPr>
              <p14:xfrm>
                <a:off x="6596859" y="5980548"/>
                <a:ext cx="174960" cy="183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447305BD-E1A4-4EC4-BF61-120906DAD9E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578859" y="5962908"/>
                  <a:ext cx="2106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83E678AF-1142-4060-B4E1-12E96C686F6A}"/>
                    </a:ext>
                  </a:extLst>
                </p14:cNvPr>
                <p14:cNvContentPartPr/>
                <p14:nvPr/>
              </p14:nvContentPartPr>
              <p14:xfrm>
                <a:off x="7180779" y="5571948"/>
                <a:ext cx="11160" cy="1375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83E678AF-1142-4060-B4E1-12E96C686F6A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163139" y="5553948"/>
                  <a:ext cx="468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9B72155-FCF3-48CB-B378-97C19B8D5912}"/>
                    </a:ext>
                  </a:extLst>
                </p14:cNvPr>
                <p14:cNvContentPartPr/>
                <p14:nvPr/>
              </p14:nvContentPartPr>
              <p14:xfrm>
                <a:off x="7219659" y="5571948"/>
                <a:ext cx="102240" cy="13176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9B72155-FCF3-48CB-B378-97C19B8D591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201659" y="5553948"/>
                  <a:ext cx="1378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CC9051FF-6F7E-4232-983A-7D425CE725BA}"/>
                    </a:ext>
                  </a:extLst>
                </p14:cNvPr>
                <p14:cNvContentPartPr/>
                <p14:nvPr/>
              </p14:nvContentPartPr>
              <p14:xfrm>
                <a:off x="7116339" y="5510028"/>
                <a:ext cx="266040" cy="1022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CC9051FF-6F7E-4232-983A-7D425CE725B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098339" y="5492028"/>
                  <a:ext cx="3016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7774C6B3-2D4F-4D62-A7C5-EDB2AFA5687E}"/>
                    </a:ext>
                  </a:extLst>
                </p14:cNvPr>
                <p14:cNvContentPartPr/>
                <p14:nvPr/>
              </p14:nvContentPartPr>
              <p14:xfrm>
                <a:off x="7168539" y="5582748"/>
                <a:ext cx="21240" cy="2221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7774C6B3-2D4F-4D62-A7C5-EDB2AFA5687E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150539" y="5564748"/>
                  <a:ext cx="5688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8F77BD91-43C0-4E4D-9EA6-651C30734E87}"/>
                    </a:ext>
                  </a:extLst>
                </p14:cNvPr>
                <p14:cNvContentPartPr/>
                <p14:nvPr/>
              </p14:nvContentPartPr>
              <p14:xfrm>
                <a:off x="7266459" y="5556828"/>
                <a:ext cx="24120" cy="2044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8F77BD91-43C0-4E4D-9EA6-651C30734E8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248459" y="5538828"/>
                  <a:ext cx="5976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B3D29FD-C01B-4F94-97B4-59ECB2559EDD}"/>
                    </a:ext>
                  </a:extLst>
                </p14:cNvPr>
                <p14:cNvContentPartPr/>
                <p14:nvPr/>
              </p14:nvContentPartPr>
              <p14:xfrm>
                <a:off x="7122099" y="5541708"/>
                <a:ext cx="245520" cy="615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B3D29FD-C01B-4F94-97B4-59ECB2559ED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104099" y="5523708"/>
                  <a:ext cx="281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712C91B0-C6D7-44E6-A8AD-E83FD772BFC4}"/>
                    </a:ext>
                  </a:extLst>
                </p14:cNvPr>
                <p14:cNvContentPartPr/>
                <p14:nvPr/>
              </p14:nvContentPartPr>
              <p14:xfrm>
                <a:off x="6898539" y="5932308"/>
                <a:ext cx="812160" cy="464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712C91B0-C6D7-44E6-A8AD-E83FD772BFC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880539" y="5914308"/>
                  <a:ext cx="8478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A518759-F45E-48E5-BDF6-94D64041BE31}"/>
                    </a:ext>
                  </a:extLst>
                </p14:cNvPr>
                <p14:cNvContentPartPr/>
                <p14:nvPr/>
              </p14:nvContentPartPr>
              <p14:xfrm>
                <a:off x="6952539" y="6096108"/>
                <a:ext cx="286200" cy="1843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A518759-F45E-48E5-BDF6-94D64041BE3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934899" y="6078468"/>
                  <a:ext cx="3218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B0AC9E7-6392-46D0-906C-CC26329B4AAA}"/>
                    </a:ext>
                  </a:extLst>
                </p14:cNvPr>
                <p14:cNvContentPartPr/>
                <p14:nvPr/>
              </p14:nvContentPartPr>
              <p14:xfrm>
                <a:off x="7277259" y="6326148"/>
                <a:ext cx="87840" cy="2052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B0AC9E7-6392-46D0-906C-CC26329B4AAA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259259" y="6308148"/>
                  <a:ext cx="1234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3B3F2E7-4738-4C44-9580-6C8B8B207FF2}"/>
                    </a:ext>
                  </a:extLst>
                </p14:cNvPr>
                <p14:cNvContentPartPr/>
                <p14:nvPr/>
              </p14:nvContentPartPr>
              <p14:xfrm>
                <a:off x="7418739" y="6331908"/>
                <a:ext cx="27720" cy="18504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3B3F2E7-4738-4C44-9580-6C8B8B207FF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400739" y="6313908"/>
                  <a:ext cx="633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7EE163C-7821-4679-8D2F-E3F674A43ADB}"/>
                    </a:ext>
                  </a:extLst>
                </p14:cNvPr>
                <p14:cNvContentPartPr/>
                <p14:nvPr/>
              </p14:nvContentPartPr>
              <p14:xfrm>
                <a:off x="7300299" y="6269988"/>
                <a:ext cx="235440" cy="1000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7EE163C-7821-4679-8D2F-E3F674A43AD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282299" y="6252348"/>
                  <a:ext cx="271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82FBDBC9-D749-4AD9-936E-8EAE047F9D86}"/>
                    </a:ext>
                  </a:extLst>
                </p14:cNvPr>
                <p14:cNvContentPartPr/>
                <p14:nvPr/>
              </p14:nvContentPartPr>
              <p14:xfrm>
                <a:off x="7312899" y="5994588"/>
                <a:ext cx="181080" cy="1000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82FBDBC9-D749-4AD9-936E-8EAE047F9D8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294899" y="5976588"/>
                  <a:ext cx="2167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1FFD11F7-A626-48E2-A543-38C270946355}"/>
                    </a:ext>
                  </a:extLst>
                </p14:cNvPr>
                <p14:cNvContentPartPr/>
                <p14:nvPr/>
              </p14:nvContentPartPr>
              <p14:xfrm>
                <a:off x="7839579" y="5785788"/>
                <a:ext cx="41400" cy="2430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1FFD11F7-A626-48E2-A543-38C27094635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821579" y="5768148"/>
                  <a:ext cx="7704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7ECBEC79-FB7A-4512-8523-5D5350F2B5F6}"/>
                    </a:ext>
                  </a:extLst>
                </p14:cNvPr>
                <p14:cNvContentPartPr/>
                <p14:nvPr/>
              </p14:nvContentPartPr>
              <p14:xfrm>
                <a:off x="8064579" y="5789028"/>
                <a:ext cx="166680" cy="2084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7ECBEC79-FB7A-4512-8523-5D5350F2B5F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046579" y="5771388"/>
                  <a:ext cx="20232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FB82612B-6B0F-4F64-8FAA-5BF88A21B9A4}"/>
                    </a:ext>
                  </a:extLst>
                </p14:cNvPr>
                <p14:cNvContentPartPr/>
                <p14:nvPr/>
              </p14:nvContentPartPr>
              <p14:xfrm>
                <a:off x="8334579" y="5648628"/>
                <a:ext cx="80640" cy="320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FB82612B-6B0F-4F64-8FAA-5BF88A21B9A4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8316579" y="5630423"/>
                  <a:ext cx="116280" cy="680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3B56C332-5043-4FDA-961C-43D4AB4E2DC6}"/>
                    </a:ext>
                  </a:extLst>
                </p14:cNvPr>
                <p14:cNvContentPartPr/>
                <p14:nvPr/>
              </p14:nvContentPartPr>
              <p14:xfrm>
                <a:off x="8557419" y="5353068"/>
                <a:ext cx="307800" cy="8996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3B56C332-5043-4FDA-961C-43D4AB4E2DC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539419" y="5335068"/>
                  <a:ext cx="343440" cy="9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2A774A1-4FC8-4C13-93DB-FEBFCE90C771}"/>
                    </a:ext>
                  </a:extLst>
                </p14:cNvPr>
                <p14:cNvContentPartPr/>
                <p14:nvPr/>
              </p14:nvContentPartPr>
              <p14:xfrm>
                <a:off x="8973579" y="5416068"/>
                <a:ext cx="115920" cy="2804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92A774A1-4FC8-4C13-93DB-FEBFCE90C77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955579" y="5398068"/>
                  <a:ext cx="15156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9EAAA7D1-1F87-4050-9CA0-CEAE8420D966}"/>
                    </a:ext>
                  </a:extLst>
                </p14:cNvPr>
                <p14:cNvContentPartPr/>
                <p14:nvPr/>
              </p14:nvContentPartPr>
              <p14:xfrm>
                <a:off x="8752179" y="5776428"/>
                <a:ext cx="542880" cy="70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9EAAA7D1-1F87-4050-9CA0-CEAE8420D96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8734179" y="5758788"/>
                  <a:ext cx="5785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423CF002-D91C-4904-8C7F-79CA0A84D16F}"/>
                    </a:ext>
                  </a:extLst>
                </p14:cNvPr>
                <p14:cNvContentPartPr/>
                <p14:nvPr/>
              </p14:nvContentPartPr>
              <p14:xfrm>
                <a:off x="8868459" y="5900268"/>
                <a:ext cx="209880" cy="2178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423CF002-D91C-4904-8C7F-79CA0A84D16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8850819" y="5882628"/>
                  <a:ext cx="24552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17AC74B-2ED6-4E63-9FAA-1CF31A58019D}"/>
                    </a:ext>
                  </a:extLst>
                </p14:cNvPr>
                <p14:cNvContentPartPr/>
                <p14:nvPr/>
              </p14:nvContentPartPr>
              <p14:xfrm>
                <a:off x="9127659" y="6105108"/>
                <a:ext cx="119160" cy="1245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17AC74B-2ED6-4E63-9FAA-1CF31A58019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109659" y="6087108"/>
                  <a:ext cx="1548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4436035D-C004-4CAE-8EE2-FF558853961A}"/>
                    </a:ext>
                  </a:extLst>
                </p14:cNvPr>
                <p14:cNvContentPartPr/>
                <p14:nvPr/>
              </p14:nvContentPartPr>
              <p14:xfrm>
                <a:off x="9104259" y="5323908"/>
                <a:ext cx="452160" cy="12909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4436035D-C004-4CAE-8EE2-FF558853961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086273" y="5305908"/>
                  <a:ext cx="487772" cy="13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D94E6CC-28FA-4DB6-B051-7D4D2F5EBAC6}"/>
                    </a:ext>
                  </a:extLst>
                </p14:cNvPr>
                <p14:cNvContentPartPr/>
                <p14:nvPr/>
              </p14:nvContentPartPr>
              <p14:xfrm>
                <a:off x="6619539" y="6815028"/>
                <a:ext cx="340560" cy="2977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D94E6CC-28FA-4DB6-B051-7D4D2F5EBAC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601539" y="6797028"/>
                  <a:ext cx="37620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0EC82CB0-177A-4875-9E71-A86B89714EFF}"/>
                    </a:ext>
                  </a:extLst>
                </p14:cNvPr>
                <p14:cNvContentPartPr/>
                <p14:nvPr/>
              </p14:nvContentPartPr>
              <p14:xfrm>
                <a:off x="6878379" y="7060548"/>
                <a:ext cx="100800" cy="1188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0EC82CB0-177A-4875-9E71-A86B89714EF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860739" y="7042548"/>
                  <a:ext cx="1364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02F8BF5F-96C5-4271-A6B9-ADFC89CEE9B5}"/>
                    </a:ext>
                  </a:extLst>
                </p14:cNvPr>
                <p14:cNvContentPartPr/>
                <p14:nvPr/>
              </p14:nvContentPartPr>
              <p14:xfrm>
                <a:off x="7163499" y="6917268"/>
                <a:ext cx="175680" cy="126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02F8BF5F-96C5-4271-A6B9-ADFC89CEE9B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145859" y="6899628"/>
                  <a:ext cx="2113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DC6F895E-ED43-497B-AD2C-9352C4A3E2B7}"/>
                    </a:ext>
                  </a:extLst>
                </p14:cNvPr>
                <p14:cNvContentPartPr/>
                <p14:nvPr/>
              </p14:nvContentPartPr>
              <p14:xfrm>
                <a:off x="7217499" y="7104828"/>
                <a:ext cx="149760" cy="385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DC6F895E-ED43-497B-AD2C-9352C4A3E2B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199859" y="7087188"/>
                  <a:ext cx="1854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774E0600-6235-4A05-AC1B-B391FA368584}"/>
                    </a:ext>
                  </a:extLst>
                </p14:cNvPr>
                <p14:cNvContentPartPr/>
                <p14:nvPr/>
              </p14:nvContentPartPr>
              <p14:xfrm>
                <a:off x="7633659" y="6684708"/>
                <a:ext cx="297720" cy="1800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774E0600-6235-4A05-AC1B-B391FA36858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615659" y="6667068"/>
                  <a:ext cx="3333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198FD8CF-B800-4929-B2BE-81B950CE7630}"/>
                    </a:ext>
                  </a:extLst>
                </p14:cNvPr>
                <p14:cNvContentPartPr/>
                <p14:nvPr/>
              </p14:nvContentPartPr>
              <p14:xfrm>
                <a:off x="8034699" y="6818628"/>
                <a:ext cx="8640" cy="1443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198FD8CF-B800-4929-B2BE-81B950CE7630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017059" y="6800988"/>
                  <a:ext cx="442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3AF20844-FB4A-4B87-8FAB-5B136C8599B9}"/>
                    </a:ext>
                  </a:extLst>
                </p14:cNvPr>
                <p14:cNvContentPartPr/>
                <p14:nvPr/>
              </p14:nvContentPartPr>
              <p14:xfrm>
                <a:off x="8091219" y="6826188"/>
                <a:ext cx="29880" cy="10512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3AF20844-FB4A-4B87-8FAB-5B136C8599B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073219" y="6808188"/>
                  <a:ext cx="655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943060A-D244-4CCA-B9AD-6ACCDE74169F}"/>
                    </a:ext>
                  </a:extLst>
                </p14:cNvPr>
                <p14:cNvContentPartPr/>
                <p14:nvPr/>
              </p14:nvContentPartPr>
              <p14:xfrm>
                <a:off x="8007699" y="6788028"/>
                <a:ext cx="128880" cy="471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943060A-D244-4CCA-B9AD-6ACCDE74169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990059" y="6770388"/>
                  <a:ext cx="1645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C9DBF054-6FAE-4797-A879-79AF10BD3A81}"/>
                    </a:ext>
                  </a:extLst>
                </p14:cNvPr>
                <p14:cNvContentPartPr/>
                <p14:nvPr/>
              </p14:nvContentPartPr>
              <p14:xfrm>
                <a:off x="7931019" y="6444228"/>
                <a:ext cx="192600" cy="1278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C9DBF054-6FAE-4797-A879-79AF10BD3A8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913379" y="6426588"/>
                  <a:ext cx="2282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28D5DEC6-C749-478E-8E3D-9EFC19D7CEC1}"/>
                    </a:ext>
                  </a:extLst>
                </p14:cNvPr>
                <p14:cNvContentPartPr/>
                <p14:nvPr/>
              </p14:nvContentPartPr>
              <p14:xfrm>
                <a:off x="8297859" y="6554028"/>
                <a:ext cx="414000" cy="2739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28D5DEC6-C749-478E-8E3D-9EFC19D7CEC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280219" y="6536028"/>
                  <a:ext cx="44964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C5B46372-4E56-4E18-9763-5D0F481B19E0}"/>
                    </a:ext>
                  </a:extLst>
                </p14:cNvPr>
                <p14:cNvContentPartPr/>
                <p14:nvPr/>
              </p14:nvContentPartPr>
              <p14:xfrm>
                <a:off x="8563899" y="6631068"/>
                <a:ext cx="279000" cy="1191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C5B46372-4E56-4E18-9763-5D0F481B19E0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545899" y="6613068"/>
                  <a:ext cx="3146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5D72E79-7BCC-4B02-B847-63AF0C245356}"/>
                    </a:ext>
                  </a:extLst>
                </p14:cNvPr>
                <p14:cNvContentPartPr/>
                <p14:nvPr/>
              </p14:nvContentPartPr>
              <p14:xfrm>
                <a:off x="7695219" y="6959028"/>
                <a:ext cx="1399680" cy="1501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5D72E79-7BCC-4B02-B847-63AF0C24535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677579" y="6941028"/>
                  <a:ext cx="14353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6303A563-87BA-4269-B455-BAB9E871E9AC}"/>
                    </a:ext>
                  </a:extLst>
                </p14:cNvPr>
                <p14:cNvContentPartPr/>
                <p14:nvPr/>
              </p14:nvContentPartPr>
              <p14:xfrm>
                <a:off x="7981779" y="7157748"/>
                <a:ext cx="45360" cy="2815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6303A563-87BA-4269-B455-BAB9E871E9A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964139" y="7139748"/>
                  <a:ext cx="810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A6FB14CE-F15C-40DE-B1F3-28D1DF5BB67A}"/>
                    </a:ext>
                  </a:extLst>
                </p14:cNvPr>
                <p14:cNvContentPartPr/>
                <p14:nvPr/>
              </p14:nvContentPartPr>
              <p14:xfrm>
                <a:off x="8139459" y="7174308"/>
                <a:ext cx="102960" cy="24012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A6FB14CE-F15C-40DE-B1F3-28D1DF5BB67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121459" y="7156308"/>
                  <a:ext cx="13860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361C5781-579B-402D-A33C-1E9453A53A82}"/>
                    </a:ext>
                  </a:extLst>
                </p14:cNvPr>
                <p14:cNvContentPartPr/>
                <p14:nvPr/>
              </p14:nvContentPartPr>
              <p14:xfrm>
                <a:off x="8157099" y="7238388"/>
                <a:ext cx="135360" cy="392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361C5781-579B-402D-A33C-1E9453A53A82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139459" y="7220748"/>
                  <a:ext cx="1710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0CB6FEA-E743-497C-9765-78153B7C6175}"/>
                    </a:ext>
                  </a:extLst>
                </p14:cNvPr>
                <p14:cNvContentPartPr/>
                <p14:nvPr/>
              </p14:nvContentPartPr>
              <p14:xfrm>
                <a:off x="8477859" y="7196268"/>
                <a:ext cx="19800" cy="2228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0CB6FEA-E743-497C-9765-78153B7C6175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459859" y="7178268"/>
                  <a:ext cx="554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719E88BA-5561-42A4-B289-95FDD3A60744}"/>
                    </a:ext>
                  </a:extLst>
                </p14:cNvPr>
                <p14:cNvContentPartPr/>
                <p14:nvPr/>
              </p14:nvContentPartPr>
              <p14:xfrm>
                <a:off x="8461299" y="7172508"/>
                <a:ext cx="201600" cy="2804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719E88BA-5561-42A4-B289-95FDD3A6074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443299" y="7154508"/>
                  <a:ext cx="2372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FB720022-098A-4492-BD27-3C158C957EFD}"/>
                    </a:ext>
                  </a:extLst>
                </p14:cNvPr>
                <p14:cNvContentPartPr/>
                <p14:nvPr/>
              </p14:nvContentPartPr>
              <p14:xfrm>
                <a:off x="8738139" y="7027428"/>
                <a:ext cx="87120" cy="1699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FB720022-098A-4492-BD27-3C158C957EFD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720499" y="7009788"/>
                  <a:ext cx="1227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74CBCC44-7ED4-44FF-8FFA-86CC83691468}"/>
                    </a:ext>
                  </a:extLst>
                </p14:cNvPr>
                <p14:cNvContentPartPr/>
                <p14:nvPr/>
              </p14:nvContentPartPr>
              <p14:xfrm>
                <a:off x="8846139" y="7009068"/>
                <a:ext cx="134640" cy="2246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74CBCC44-7ED4-44FF-8FFA-86CC83691468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828499" y="6991428"/>
                  <a:ext cx="17028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A4467326-E3E3-4A82-B84B-55880EF35CD5}"/>
                    </a:ext>
                  </a:extLst>
                </p14:cNvPr>
                <p14:cNvContentPartPr/>
                <p14:nvPr/>
              </p14:nvContentPartPr>
              <p14:xfrm>
                <a:off x="8967099" y="7162068"/>
                <a:ext cx="171360" cy="810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A4467326-E3E3-4A82-B84B-55880EF35CD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949099" y="7144428"/>
                  <a:ext cx="207000" cy="11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61E678D4-E464-4ADA-9E11-C737AD362554}"/>
              </a:ext>
            </a:extLst>
          </p:cNvPr>
          <p:cNvGrpSpPr/>
          <p:nvPr/>
        </p:nvGrpSpPr>
        <p:grpSpPr>
          <a:xfrm>
            <a:off x="3935019" y="6838788"/>
            <a:ext cx="2342520" cy="404280"/>
            <a:chOff x="3935019" y="6838788"/>
            <a:chExt cx="2342520" cy="40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6747EB18-4358-41CD-8DB1-88A215DD8080}"/>
                    </a:ext>
                  </a:extLst>
                </p14:cNvPr>
                <p14:cNvContentPartPr/>
                <p14:nvPr/>
              </p14:nvContentPartPr>
              <p14:xfrm>
                <a:off x="6119859" y="6958308"/>
                <a:ext cx="132480" cy="270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6747EB18-4358-41CD-8DB1-88A215DD808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101859" y="6940668"/>
                  <a:ext cx="1681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E77A2402-D60F-4785-97F2-9627C93F9EF4}"/>
                    </a:ext>
                  </a:extLst>
                </p14:cNvPr>
                <p14:cNvContentPartPr/>
                <p14:nvPr/>
              </p14:nvContentPartPr>
              <p14:xfrm>
                <a:off x="6070179" y="7117788"/>
                <a:ext cx="207360" cy="507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E77A2402-D60F-4785-97F2-9627C93F9EF4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052179" y="7100148"/>
                  <a:ext cx="2430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688E25F6-328D-4CED-834F-7C91095F53D9}"/>
                    </a:ext>
                  </a:extLst>
                </p14:cNvPr>
                <p14:cNvContentPartPr/>
                <p14:nvPr/>
              </p14:nvContentPartPr>
              <p14:xfrm>
                <a:off x="3965619" y="7000068"/>
                <a:ext cx="47880" cy="19044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688E25F6-328D-4CED-834F-7C91095F53D9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947979" y="6982068"/>
                  <a:ext cx="835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99F8D615-BB4F-45CD-98F5-1154E40FDDEB}"/>
                    </a:ext>
                  </a:extLst>
                </p14:cNvPr>
                <p14:cNvContentPartPr/>
                <p14:nvPr/>
              </p14:nvContentPartPr>
              <p14:xfrm>
                <a:off x="3935019" y="6902868"/>
                <a:ext cx="236880" cy="1130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99F8D615-BB4F-45CD-98F5-1154E40FDDEB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917019" y="6885228"/>
                  <a:ext cx="2725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2CD5A5D1-9CE8-415B-9188-31E3BD4ACC1B}"/>
                    </a:ext>
                  </a:extLst>
                </p14:cNvPr>
                <p14:cNvContentPartPr/>
                <p14:nvPr/>
              </p14:nvContentPartPr>
              <p14:xfrm>
                <a:off x="4031139" y="7016628"/>
                <a:ext cx="154080" cy="1893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2CD5A5D1-9CE8-415B-9188-31E3BD4ACC1B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013139" y="6998628"/>
                  <a:ext cx="18972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C21117C-4639-4B88-98CF-C5A836D71F13}"/>
                    </a:ext>
                  </a:extLst>
                </p14:cNvPr>
                <p14:cNvContentPartPr/>
                <p14:nvPr/>
              </p14:nvContentPartPr>
              <p14:xfrm>
                <a:off x="4222659" y="6972348"/>
                <a:ext cx="899280" cy="2707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C21117C-4639-4B88-98CF-C5A836D71F1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205019" y="6954708"/>
                  <a:ext cx="93492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299AA46-2376-475C-A1ED-6CB6DAEC9AC2}"/>
                    </a:ext>
                  </a:extLst>
                </p14:cNvPr>
                <p14:cNvContentPartPr/>
                <p14:nvPr/>
              </p14:nvContentPartPr>
              <p14:xfrm>
                <a:off x="5276739" y="6973788"/>
                <a:ext cx="205560" cy="2404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299AA46-2376-475C-A1ED-6CB6DAEC9AC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259099" y="6956148"/>
                  <a:ext cx="2412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7F199D0B-81AC-48AF-A333-F632AA6884F3}"/>
                    </a:ext>
                  </a:extLst>
                </p14:cNvPr>
                <p14:cNvContentPartPr/>
                <p14:nvPr/>
              </p14:nvContentPartPr>
              <p14:xfrm>
                <a:off x="5478699" y="6838788"/>
                <a:ext cx="486360" cy="3567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7F199D0B-81AC-48AF-A333-F632AA6884F3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460699" y="6821148"/>
                  <a:ext cx="522000" cy="39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471FF1D2-FE06-4042-BD92-724A71EB99B3}"/>
              </a:ext>
            </a:extLst>
          </p:cNvPr>
          <p:cNvGrpSpPr/>
          <p:nvPr/>
        </p:nvGrpSpPr>
        <p:grpSpPr>
          <a:xfrm>
            <a:off x="2263899" y="2060148"/>
            <a:ext cx="4712400" cy="3417120"/>
            <a:chOff x="2263899" y="2060148"/>
            <a:chExt cx="4712400" cy="3417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40FEAEBF-C39E-4DF1-AEC9-FE54075368AF}"/>
                    </a:ext>
                  </a:extLst>
                </p14:cNvPr>
                <p14:cNvContentPartPr/>
                <p14:nvPr/>
              </p14:nvContentPartPr>
              <p14:xfrm>
                <a:off x="5850219" y="3763308"/>
                <a:ext cx="508320" cy="27756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40FEAEBF-C39E-4DF1-AEC9-FE54075368A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814219" y="3727308"/>
                  <a:ext cx="57996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277AF66-1E88-42D8-BE2B-2B3A9A887DAB}"/>
                    </a:ext>
                  </a:extLst>
                </p14:cNvPr>
                <p14:cNvContentPartPr/>
                <p14:nvPr/>
              </p14:nvContentPartPr>
              <p14:xfrm>
                <a:off x="6210579" y="3760788"/>
                <a:ext cx="103680" cy="1929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277AF66-1E88-42D8-BE2B-2B3A9A887DA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174939" y="3724788"/>
                  <a:ext cx="1753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6E9CD59-48FF-4EC9-A577-6BDA875F9C1A}"/>
                    </a:ext>
                  </a:extLst>
                </p14:cNvPr>
                <p14:cNvContentPartPr/>
                <p14:nvPr/>
              </p14:nvContentPartPr>
              <p14:xfrm>
                <a:off x="4171539" y="2060148"/>
                <a:ext cx="1322280" cy="1074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6E9CD59-48FF-4EC9-A577-6BDA875F9C1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135899" y="2024508"/>
                  <a:ext cx="1393920" cy="11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2B025398-8BD2-4E1B-8512-6D7A1DB0FA55}"/>
                    </a:ext>
                  </a:extLst>
                </p14:cNvPr>
                <p14:cNvContentPartPr/>
                <p14:nvPr/>
              </p14:nvContentPartPr>
              <p14:xfrm>
                <a:off x="2263899" y="3914508"/>
                <a:ext cx="1431360" cy="9090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2B025398-8BD2-4E1B-8512-6D7A1DB0FA5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227899" y="3878868"/>
                  <a:ext cx="1503000" cy="9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6BD852BA-8363-463F-BE7A-24EE78D50E40}"/>
                    </a:ext>
                  </a:extLst>
                </p14:cNvPr>
                <p14:cNvContentPartPr/>
                <p14:nvPr/>
              </p14:nvContentPartPr>
              <p14:xfrm>
                <a:off x="5225979" y="3011268"/>
                <a:ext cx="1750320" cy="244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6BD852BA-8363-463F-BE7A-24EE78D50E4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190339" y="2975628"/>
                  <a:ext cx="1821960" cy="251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5A30DFF6-C521-4BB5-941C-785039185AB7}"/>
                    </a:ext>
                  </a:extLst>
                </p14:cNvPr>
                <p14:cNvContentPartPr/>
                <p14:nvPr/>
              </p14:nvContentPartPr>
              <p14:xfrm>
                <a:off x="6848139" y="5085228"/>
                <a:ext cx="79200" cy="3920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5A30DFF6-C521-4BB5-941C-785039185AB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812139" y="5049228"/>
                  <a:ext cx="150840" cy="46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4A6365C-DC38-4BB4-A099-36CA210A604B}"/>
                  </a:ext>
                </a:extLst>
              </p14:cNvPr>
              <p14:cNvContentPartPr/>
              <p14:nvPr/>
            </p14:nvContentPartPr>
            <p14:xfrm>
              <a:off x="2861237" y="4820876"/>
              <a:ext cx="3672360" cy="6836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4A6365C-DC38-4BB4-A099-36CA210A604B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2825597" y="4784876"/>
                <a:ext cx="3744000" cy="75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9" name="Group 218">
            <a:extLst>
              <a:ext uri="{FF2B5EF4-FFF2-40B4-BE49-F238E27FC236}">
                <a16:creationId xmlns:a16="http://schemas.microsoft.com/office/drawing/2014/main" id="{CFB82D7D-C88C-4384-80BA-32D2341C689A}"/>
              </a:ext>
            </a:extLst>
          </p:cNvPr>
          <p:cNvGrpSpPr/>
          <p:nvPr/>
        </p:nvGrpSpPr>
        <p:grpSpPr>
          <a:xfrm>
            <a:off x="6440717" y="5039756"/>
            <a:ext cx="551520" cy="696600"/>
            <a:chOff x="6440717" y="5039756"/>
            <a:chExt cx="551520" cy="69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58954085-F6CD-49E6-9F48-D7F91B5522A0}"/>
                    </a:ext>
                  </a:extLst>
                </p14:cNvPr>
                <p14:cNvContentPartPr/>
                <p14:nvPr/>
              </p14:nvContentPartPr>
              <p14:xfrm>
                <a:off x="6440717" y="5493716"/>
                <a:ext cx="221400" cy="1738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58954085-F6CD-49E6-9F48-D7F91B5522A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404717" y="5458076"/>
                  <a:ext cx="29304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F473718E-E656-4ED5-A8A6-AAA841D848F0}"/>
                    </a:ext>
                  </a:extLst>
                </p14:cNvPr>
                <p14:cNvContentPartPr/>
                <p14:nvPr/>
              </p14:nvContentPartPr>
              <p14:xfrm>
                <a:off x="6513797" y="5529716"/>
                <a:ext cx="179280" cy="20664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F473718E-E656-4ED5-A8A6-AAA841D848F0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477797" y="5494076"/>
                  <a:ext cx="25092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FFAA0197-8FA5-4833-B01D-377155D4848E}"/>
                    </a:ext>
                  </a:extLst>
                </p14:cNvPr>
                <p14:cNvContentPartPr/>
                <p14:nvPr/>
              </p14:nvContentPartPr>
              <p14:xfrm>
                <a:off x="6677597" y="5039756"/>
                <a:ext cx="314640" cy="4320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FAA0197-8FA5-4833-B01D-377155D4848E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641597" y="5004116"/>
                  <a:ext cx="386280" cy="50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7F28A56-EBD5-463B-8438-DC0153953F3F}"/>
              </a:ext>
            </a:extLst>
          </p:cNvPr>
          <p:cNvGrpSpPr/>
          <p:nvPr/>
        </p:nvGrpSpPr>
        <p:grpSpPr>
          <a:xfrm>
            <a:off x="4524077" y="3829796"/>
            <a:ext cx="1582560" cy="1020600"/>
            <a:chOff x="4524077" y="3829796"/>
            <a:chExt cx="1582560" cy="102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FBA87C6-10E1-4C57-AC22-8696D8C2EC7E}"/>
                    </a:ext>
                  </a:extLst>
                </p14:cNvPr>
                <p14:cNvContentPartPr/>
                <p14:nvPr/>
              </p14:nvContentPartPr>
              <p14:xfrm>
                <a:off x="5902877" y="4279796"/>
                <a:ext cx="11160" cy="396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FBA87C6-10E1-4C57-AC22-8696D8C2EC7E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867237" y="4243796"/>
                  <a:ext cx="82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C0172B8A-6D18-4201-8DD0-CCF47A4BC41C}"/>
                    </a:ext>
                  </a:extLst>
                </p14:cNvPr>
                <p14:cNvContentPartPr/>
                <p14:nvPr/>
              </p14:nvContentPartPr>
              <p14:xfrm>
                <a:off x="4524077" y="4163516"/>
                <a:ext cx="561240" cy="68688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C0172B8A-6D18-4201-8DD0-CCF47A4BC41C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488077" y="4127516"/>
                  <a:ext cx="632880" cy="75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E34E8310-5ADB-4E7A-AEF4-23D92C100BB5}"/>
                    </a:ext>
                  </a:extLst>
                </p14:cNvPr>
                <p14:cNvContentPartPr/>
                <p14:nvPr/>
              </p14:nvContentPartPr>
              <p14:xfrm>
                <a:off x="5668877" y="3829796"/>
                <a:ext cx="437760" cy="7063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E34E8310-5ADB-4E7A-AEF4-23D92C100BB5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632877" y="3793796"/>
                  <a:ext cx="509400" cy="777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C28EF37A-5715-4C57-A455-FEC2DE205D9D}"/>
                  </a:ext>
                </a:extLst>
              </p14:cNvPr>
              <p14:cNvContentPartPr/>
              <p14:nvPr/>
            </p14:nvContentPartPr>
            <p14:xfrm>
              <a:off x="3190277" y="4967396"/>
              <a:ext cx="279360" cy="25596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C28EF37A-5715-4C57-A455-FEC2DE205D9D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3154277" y="4931396"/>
                <a:ext cx="351000" cy="327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83" name="Group 282">
            <a:extLst>
              <a:ext uri="{FF2B5EF4-FFF2-40B4-BE49-F238E27FC236}">
                <a16:creationId xmlns:a16="http://schemas.microsoft.com/office/drawing/2014/main" id="{74B3FC4F-8506-436D-8C35-2048C4F34DF1}"/>
              </a:ext>
            </a:extLst>
          </p:cNvPr>
          <p:cNvGrpSpPr/>
          <p:nvPr/>
        </p:nvGrpSpPr>
        <p:grpSpPr>
          <a:xfrm>
            <a:off x="3049157" y="4619276"/>
            <a:ext cx="1657080" cy="948600"/>
            <a:chOff x="3049157" y="4619276"/>
            <a:chExt cx="1657080" cy="94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ACBA013C-3348-47AA-9987-3B3EACB089DB}"/>
                    </a:ext>
                  </a:extLst>
                </p14:cNvPr>
                <p14:cNvContentPartPr/>
                <p14:nvPr/>
              </p14:nvContentPartPr>
              <p14:xfrm>
                <a:off x="3049157" y="5016716"/>
                <a:ext cx="135360" cy="3502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ACBA013C-3348-47AA-9987-3B3EACB089D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013517" y="4981076"/>
                  <a:ext cx="20700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D5E49B82-6E80-4F27-920E-720B15635D8C}"/>
                    </a:ext>
                  </a:extLst>
                </p14:cNvPr>
                <p14:cNvContentPartPr/>
                <p14:nvPr/>
              </p14:nvContentPartPr>
              <p14:xfrm>
                <a:off x="4183157" y="4619276"/>
                <a:ext cx="523080" cy="3171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D5E49B82-6E80-4F27-920E-720B15635D8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147157" y="4583636"/>
                  <a:ext cx="59472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068DDB53-A5BD-46CC-894F-A44CC4787835}"/>
                    </a:ext>
                  </a:extLst>
                </p14:cNvPr>
                <p14:cNvContentPartPr/>
                <p14:nvPr/>
              </p14:nvContentPartPr>
              <p14:xfrm>
                <a:off x="4142117" y="4799276"/>
                <a:ext cx="253800" cy="918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068DDB53-A5BD-46CC-894F-A44CC4787835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106117" y="4763636"/>
                  <a:ext cx="3254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08A523DF-7948-4E30-ABE1-12ABAAB84E49}"/>
                    </a:ext>
                  </a:extLst>
                </p14:cNvPr>
                <p14:cNvContentPartPr/>
                <p14:nvPr/>
              </p14:nvContentPartPr>
              <p14:xfrm>
                <a:off x="3943397" y="4941116"/>
                <a:ext cx="303840" cy="40068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08A523DF-7948-4E30-ABE1-12ABAAB84E4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907397" y="4905116"/>
                  <a:ext cx="375480" cy="47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95FCACB0-0708-4B66-AED1-B25FC382BD29}"/>
                    </a:ext>
                  </a:extLst>
                </p14:cNvPr>
                <p14:cNvContentPartPr/>
                <p14:nvPr/>
              </p14:nvContentPartPr>
              <p14:xfrm>
                <a:off x="3428957" y="4861916"/>
                <a:ext cx="723960" cy="3463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95FCACB0-0708-4B66-AED1-B25FC382BD29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392957" y="4826276"/>
                  <a:ext cx="79560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62175EC5-FF00-4BC7-8E80-CFC8740B8603}"/>
                    </a:ext>
                  </a:extLst>
                </p14:cNvPr>
                <p14:cNvContentPartPr/>
                <p14:nvPr/>
              </p14:nvContentPartPr>
              <p14:xfrm>
                <a:off x="3194957" y="5269436"/>
                <a:ext cx="1268640" cy="29844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62175EC5-FF00-4BC7-8E80-CFC8740B8603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159317" y="5233436"/>
                  <a:ext cx="1340280" cy="37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166471D4-21A1-4D91-92D9-EBBB49A8F10C}"/>
              </a:ext>
            </a:extLst>
          </p:cNvPr>
          <p:cNvGrpSpPr/>
          <p:nvPr/>
        </p:nvGrpSpPr>
        <p:grpSpPr>
          <a:xfrm>
            <a:off x="8166917" y="4000436"/>
            <a:ext cx="343080" cy="981360"/>
            <a:chOff x="8166917" y="4000436"/>
            <a:chExt cx="343080" cy="98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6983999B-CBC5-4637-84A1-EC77BD77901D}"/>
                    </a:ext>
                  </a:extLst>
                </p14:cNvPr>
                <p14:cNvContentPartPr/>
                <p14:nvPr/>
              </p14:nvContentPartPr>
              <p14:xfrm>
                <a:off x="8234237" y="4021316"/>
                <a:ext cx="100440" cy="9604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6983999B-CBC5-4637-84A1-EC77BD77901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8198597" y="3985316"/>
                  <a:ext cx="172080" cy="10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C0F9F844-6C4D-4086-A15E-039B9FE5F164}"/>
                    </a:ext>
                  </a:extLst>
                </p14:cNvPr>
                <p14:cNvContentPartPr/>
                <p14:nvPr/>
              </p14:nvContentPartPr>
              <p14:xfrm>
                <a:off x="8166917" y="4000436"/>
                <a:ext cx="343080" cy="1980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C0F9F844-6C4D-4086-A15E-039B9FE5F16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8130917" y="3964436"/>
                  <a:ext cx="414720" cy="26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0CF7944F-13E5-4A88-87FB-202BAD47E7B6}"/>
              </a:ext>
            </a:extLst>
          </p:cNvPr>
          <p:cNvGrpSpPr/>
          <p:nvPr/>
        </p:nvGrpSpPr>
        <p:grpSpPr>
          <a:xfrm>
            <a:off x="7801517" y="5535836"/>
            <a:ext cx="798840" cy="541440"/>
            <a:chOff x="7801517" y="5535836"/>
            <a:chExt cx="798840" cy="54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075FC63-7729-43B0-9A59-D70404844437}"/>
                    </a:ext>
                  </a:extLst>
                </p14:cNvPr>
                <p14:cNvContentPartPr/>
                <p14:nvPr/>
              </p14:nvContentPartPr>
              <p14:xfrm>
                <a:off x="8214797" y="5535836"/>
                <a:ext cx="385560" cy="2347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075FC63-7729-43B0-9A59-D7040484443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196797" y="5517836"/>
                  <a:ext cx="42120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F4E6FF2A-8941-4E5E-945D-B2A7406AE998}"/>
                    </a:ext>
                  </a:extLst>
                </p14:cNvPr>
                <p14:cNvContentPartPr/>
                <p14:nvPr/>
              </p14:nvContentPartPr>
              <p14:xfrm>
                <a:off x="7801517" y="5570756"/>
                <a:ext cx="219600" cy="5065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F4E6FF2A-8941-4E5E-945D-B2A7406AE998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783877" y="5553116"/>
                  <a:ext cx="255240" cy="54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E4B13AEE-05E6-4908-9862-FD312D1C82C6}"/>
              </a:ext>
            </a:extLst>
          </p:cNvPr>
          <p:cNvGrpSpPr/>
          <p:nvPr/>
        </p:nvGrpSpPr>
        <p:grpSpPr>
          <a:xfrm>
            <a:off x="7155677" y="4879556"/>
            <a:ext cx="2787840" cy="550440"/>
            <a:chOff x="7155677" y="4879556"/>
            <a:chExt cx="2787840" cy="55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417CAB58-A0CF-4F98-B026-9AD1341731D6}"/>
                    </a:ext>
                  </a:extLst>
                </p14:cNvPr>
                <p14:cNvContentPartPr/>
                <p14:nvPr/>
              </p14:nvContentPartPr>
              <p14:xfrm>
                <a:off x="7155677" y="4988636"/>
                <a:ext cx="132480" cy="3358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417CAB58-A0CF-4F98-B026-9AD1341731D6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120037" y="4952996"/>
                  <a:ext cx="20412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B136E80B-CDE1-46A1-B912-498E94BF6536}"/>
                    </a:ext>
                  </a:extLst>
                </p14:cNvPr>
                <p14:cNvContentPartPr/>
                <p14:nvPr/>
              </p14:nvContentPartPr>
              <p14:xfrm>
                <a:off x="7298597" y="5080796"/>
                <a:ext cx="135360" cy="20952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B136E80B-CDE1-46A1-B912-498E94BF6536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262957" y="5044796"/>
                  <a:ext cx="2070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B0F12464-12A5-4F93-96D2-216627126ED9}"/>
                    </a:ext>
                  </a:extLst>
                </p14:cNvPr>
                <p14:cNvContentPartPr/>
                <p14:nvPr/>
              </p14:nvContentPartPr>
              <p14:xfrm>
                <a:off x="7464557" y="5111396"/>
                <a:ext cx="368280" cy="1310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B0F12464-12A5-4F93-96D2-216627126ED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428917" y="5075396"/>
                  <a:ext cx="4399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62D904B-CE0D-4C6B-98E6-A7B7CDA0BEC9}"/>
                    </a:ext>
                  </a:extLst>
                </p14:cNvPr>
                <p14:cNvContentPartPr/>
                <p14:nvPr/>
              </p14:nvContentPartPr>
              <p14:xfrm>
                <a:off x="7918877" y="5072876"/>
                <a:ext cx="904680" cy="2376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62D904B-CE0D-4C6B-98E6-A7B7CDA0BEC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883237" y="5037236"/>
                  <a:ext cx="9763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00804095-AC64-4B0D-9194-47859987DCBE}"/>
                    </a:ext>
                  </a:extLst>
                </p14:cNvPr>
                <p14:cNvContentPartPr/>
                <p14:nvPr/>
              </p14:nvContentPartPr>
              <p14:xfrm>
                <a:off x="8709797" y="5141276"/>
                <a:ext cx="87120" cy="777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00804095-AC64-4B0D-9194-47859987DCBE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673797" y="5105276"/>
                  <a:ext cx="1587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DA325E8C-2B53-4AA9-8706-8C7E670660E3}"/>
                    </a:ext>
                  </a:extLst>
                </p14:cNvPr>
                <p14:cNvContentPartPr/>
                <p14:nvPr/>
              </p14:nvContentPartPr>
              <p14:xfrm>
                <a:off x="8794397" y="5220476"/>
                <a:ext cx="117360" cy="1090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DA325E8C-2B53-4AA9-8706-8C7E670660E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758757" y="5184836"/>
                  <a:ext cx="1890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E9FB692E-0D58-46C1-9146-9844971F6908}"/>
                    </a:ext>
                  </a:extLst>
                </p14:cNvPr>
                <p14:cNvContentPartPr/>
                <p14:nvPr/>
              </p14:nvContentPartPr>
              <p14:xfrm>
                <a:off x="9051437" y="4879556"/>
                <a:ext cx="570240" cy="4363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E9FB692E-0D58-46C1-9146-9844971F6908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9015797" y="4843916"/>
                  <a:ext cx="641880" cy="50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E131C200-947F-4CC6-B5A5-1176A36FB231}"/>
                    </a:ext>
                  </a:extLst>
                </p14:cNvPr>
                <p14:cNvContentPartPr/>
                <p14:nvPr/>
              </p14:nvContentPartPr>
              <p14:xfrm>
                <a:off x="9617357" y="5075396"/>
                <a:ext cx="254160" cy="1573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E131C200-947F-4CC6-B5A5-1176A36FB231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9581357" y="5039396"/>
                  <a:ext cx="3258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1FB5B59C-2496-47B2-95D7-782EAD1A5101}"/>
                    </a:ext>
                  </a:extLst>
                </p14:cNvPr>
                <p14:cNvContentPartPr/>
                <p14:nvPr/>
              </p14:nvContentPartPr>
              <p14:xfrm>
                <a:off x="9781877" y="4973156"/>
                <a:ext cx="161640" cy="4568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1FB5B59C-2496-47B2-95D7-782EAD1A5101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9746237" y="4937516"/>
                  <a:ext cx="233280" cy="528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E4D65B4-88AF-44F0-9B06-DB16B1CE6D29}"/>
              </a:ext>
            </a:extLst>
          </p:cNvPr>
          <p:cNvGrpSpPr/>
          <p:nvPr/>
        </p:nvGrpSpPr>
        <p:grpSpPr>
          <a:xfrm>
            <a:off x="4631130" y="3817800"/>
            <a:ext cx="1338840" cy="892440"/>
            <a:chOff x="4631130" y="3817800"/>
            <a:chExt cx="1338840" cy="892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09682285-4188-421D-B0F6-8A58732D5A19}"/>
                    </a:ext>
                  </a:extLst>
                </p14:cNvPr>
                <p14:cNvContentPartPr/>
                <p14:nvPr/>
              </p14:nvContentPartPr>
              <p14:xfrm>
                <a:off x="4650210" y="4240800"/>
                <a:ext cx="31320" cy="16128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09682285-4188-421D-B0F6-8A58732D5A19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614210" y="4204800"/>
                  <a:ext cx="10296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021B491E-57B2-45F4-84C8-FF934809E3D2}"/>
                    </a:ext>
                  </a:extLst>
                </p14:cNvPr>
                <p14:cNvContentPartPr/>
                <p14:nvPr/>
              </p14:nvContentPartPr>
              <p14:xfrm>
                <a:off x="4631130" y="4111200"/>
                <a:ext cx="145080" cy="2077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021B491E-57B2-45F4-84C8-FF934809E3D2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595490" y="4075200"/>
                  <a:ext cx="2167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6B04C155-178E-4BEB-9773-C2B086AA5A01}"/>
                    </a:ext>
                  </a:extLst>
                </p14:cNvPr>
                <p14:cNvContentPartPr/>
                <p14:nvPr/>
              </p14:nvContentPartPr>
              <p14:xfrm>
                <a:off x="4767570" y="4119480"/>
                <a:ext cx="174240" cy="15696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6B04C155-178E-4BEB-9773-C2B086AA5A0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731930" y="4083480"/>
                  <a:ext cx="2458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2A3585F-78E9-4178-9D7E-1FEA10205A76}"/>
                    </a:ext>
                  </a:extLst>
                </p14:cNvPr>
                <p14:cNvContentPartPr/>
                <p14:nvPr/>
              </p14:nvContentPartPr>
              <p14:xfrm>
                <a:off x="4969890" y="4073040"/>
                <a:ext cx="133560" cy="26424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2A3585F-78E9-4178-9D7E-1FEA10205A76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934250" y="4037040"/>
                  <a:ext cx="20520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2582C81-9897-42A3-88E4-6EA191F31CA3}"/>
                    </a:ext>
                  </a:extLst>
                </p14:cNvPr>
                <p14:cNvContentPartPr/>
                <p14:nvPr/>
              </p14:nvContentPartPr>
              <p14:xfrm>
                <a:off x="5114250" y="4019400"/>
                <a:ext cx="191880" cy="26856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2582C81-9897-42A3-88E4-6EA191F31CA3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078250" y="3983400"/>
                  <a:ext cx="26352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82E713B-CA54-437D-9B66-DBBF21E5B200}"/>
                    </a:ext>
                  </a:extLst>
                </p14:cNvPr>
                <p14:cNvContentPartPr/>
                <p14:nvPr/>
              </p14:nvContentPartPr>
              <p14:xfrm>
                <a:off x="5302530" y="3961080"/>
                <a:ext cx="186120" cy="13140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82E713B-CA54-437D-9B66-DBBF21E5B200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266890" y="3925080"/>
                  <a:ext cx="2577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75A1D76-F105-4A15-9DA6-9210AB73F251}"/>
                    </a:ext>
                  </a:extLst>
                </p14:cNvPr>
                <p14:cNvContentPartPr/>
                <p14:nvPr/>
              </p14:nvContentPartPr>
              <p14:xfrm>
                <a:off x="5472810" y="3907440"/>
                <a:ext cx="103680" cy="12204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75A1D76-F105-4A15-9DA6-9210AB73F25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437170" y="3871800"/>
                  <a:ext cx="1753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9127235-E597-40FE-932E-5FE646DFB1C6}"/>
                    </a:ext>
                  </a:extLst>
                </p14:cNvPr>
                <p14:cNvContentPartPr/>
                <p14:nvPr/>
              </p14:nvContentPartPr>
              <p14:xfrm>
                <a:off x="5636610" y="3817800"/>
                <a:ext cx="101880" cy="12780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9127235-E597-40FE-932E-5FE646DFB1C6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600970" y="3782160"/>
                  <a:ext cx="1735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F588A60-2BAB-4776-A7A6-D97F9B2CB751}"/>
                    </a:ext>
                  </a:extLst>
                </p14:cNvPr>
                <p14:cNvContentPartPr/>
                <p14:nvPr/>
              </p14:nvContentPartPr>
              <p14:xfrm>
                <a:off x="4834530" y="4438800"/>
                <a:ext cx="166320" cy="27144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F588A60-2BAB-4776-A7A6-D97F9B2CB75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4798530" y="4403160"/>
                  <a:ext cx="23796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C4AA198F-AEB3-46FB-8CA9-FFCFDBDCC473}"/>
                    </a:ext>
                  </a:extLst>
                </p14:cNvPr>
                <p14:cNvContentPartPr/>
                <p14:nvPr/>
              </p14:nvContentPartPr>
              <p14:xfrm>
                <a:off x="5007690" y="4521600"/>
                <a:ext cx="153360" cy="14724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C4AA198F-AEB3-46FB-8CA9-FFCFDBDCC47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971690" y="4485960"/>
                  <a:ext cx="2250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426581E-48C5-4593-8D65-A9421FAFC284}"/>
                    </a:ext>
                  </a:extLst>
                </p14:cNvPr>
                <p14:cNvContentPartPr/>
                <p14:nvPr/>
              </p14:nvContentPartPr>
              <p14:xfrm>
                <a:off x="5202090" y="4086720"/>
                <a:ext cx="767880" cy="45288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426581E-48C5-4593-8D65-A9421FAFC28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166090" y="4050720"/>
                  <a:ext cx="839520" cy="524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651550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30F687-FF68-41D3-8014-7182CBC6FA08}"/>
                  </a:ext>
                </a:extLst>
              </p14:cNvPr>
              <p14:cNvContentPartPr/>
              <p14:nvPr/>
            </p14:nvContentPartPr>
            <p14:xfrm>
              <a:off x="2635721" y="1057908"/>
              <a:ext cx="111240" cy="29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30F687-FF68-41D3-8014-7182CBC6FA0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627081" y="1049268"/>
                <a:ext cx="128880" cy="30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C5004701-3105-41D7-8ADA-3FD269F3F480}"/>
              </a:ext>
            </a:extLst>
          </p:cNvPr>
          <p:cNvGrpSpPr/>
          <p:nvPr/>
        </p:nvGrpSpPr>
        <p:grpSpPr>
          <a:xfrm>
            <a:off x="1036260" y="303660"/>
            <a:ext cx="5581080" cy="1005840"/>
            <a:chOff x="1036260" y="303660"/>
            <a:chExt cx="5581080" cy="100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9288D2D-9BA0-45D9-98E5-CBB8284BA339}"/>
                    </a:ext>
                  </a:extLst>
                </p14:cNvPr>
                <p14:cNvContentPartPr/>
                <p14:nvPr/>
              </p14:nvContentPartPr>
              <p14:xfrm>
                <a:off x="1213020" y="303660"/>
                <a:ext cx="248760" cy="8989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9288D2D-9BA0-45D9-98E5-CBB8284BA33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204380" y="294660"/>
                  <a:ext cx="266400" cy="9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134F02A-CA3F-40BD-A4AB-2F7B307E6796}"/>
                    </a:ext>
                  </a:extLst>
                </p14:cNvPr>
                <p14:cNvContentPartPr/>
                <p14:nvPr/>
              </p14:nvContentPartPr>
              <p14:xfrm>
                <a:off x="1440900" y="340380"/>
                <a:ext cx="869760" cy="5709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134F02A-CA3F-40BD-A4AB-2F7B307E679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431900" y="331380"/>
                  <a:ext cx="887400" cy="58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BAEDE455-0EA1-4CCC-A5C4-4E225659354F}"/>
                    </a:ext>
                  </a:extLst>
                </p14:cNvPr>
                <p14:cNvContentPartPr/>
                <p14:nvPr/>
              </p14:nvContentPartPr>
              <p14:xfrm>
                <a:off x="2168100" y="694260"/>
                <a:ext cx="444600" cy="1515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BAEDE455-0EA1-4CCC-A5C4-4E225659354F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159460" y="685260"/>
                  <a:ext cx="4622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3D1B5703-0204-4318-BE6C-08DE1F1FC38F}"/>
                    </a:ext>
                  </a:extLst>
                </p14:cNvPr>
                <p14:cNvContentPartPr/>
                <p14:nvPr/>
              </p14:nvContentPartPr>
              <p14:xfrm>
                <a:off x="2542140" y="604260"/>
                <a:ext cx="15120" cy="392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3D1B5703-0204-4318-BE6C-08DE1F1FC38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533140" y="595620"/>
                  <a:ext cx="327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6D8F67F-3ACE-4C88-A6A8-6922E262C2E2}"/>
                    </a:ext>
                  </a:extLst>
                </p14:cNvPr>
                <p14:cNvContentPartPr/>
                <p14:nvPr/>
              </p14:nvContentPartPr>
              <p14:xfrm>
                <a:off x="2651220" y="373500"/>
                <a:ext cx="628200" cy="5169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6D8F67F-3ACE-4C88-A6A8-6922E262C2E2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642580" y="364860"/>
                  <a:ext cx="645840" cy="53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9BB2AFA-124A-44EE-96C9-C92F271B5C21}"/>
                    </a:ext>
                  </a:extLst>
                </p14:cNvPr>
                <p14:cNvContentPartPr/>
                <p14:nvPr/>
              </p14:nvContentPartPr>
              <p14:xfrm>
                <a:off x="3791340" y="325260"/>
                <a:ext cx="1953360" cy="8168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9BB2AFA-124A-44EE-96C9-C92F271B5C2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782700" y="316620"/>
                  <a:ext cx="1971000" cy="83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90BF864B-E635-43D1-ADED-12DCECFA0FE3}"/>
                    </a:ext>
                  </a:extLst>
                </p14:cNvPr>
                <p14:cNvContentPartPr/>
                <p14:nvPr/>
              </p14:nvContentPartPr>
              <p14:xfrm>
                <a:off x="5646780" y="436860"/>
                <a:ext cx="118800" cy="586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90BF864B-E635-43D1-ADED-12DCECFA0FE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637780" y="428220"/>
                  <a:ext cx="1364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19BFB84-8FA3-4201-8FCF-064B6808CD29}"/>
                    </a:ext>
                  </a:extLst>
                </p14:cNvPr>
                <p14:cNvContentPartPr/>
                <p14:nvPr/>
              </p14:nvContentPartPr>
              <p14:xfrm>
                <a:off x="5909220" y="527940"/>
                <a:ext cx="485640" cy="464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19BFB84-8FA3-4201-8FCF-064B6808CD2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900220" y="519300"/>
                  <a:ext cx="503280" cy="48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1AB00E67-9E52-4DCA-903C-FE1D0CFA291F}"/>
                    </a:ext>
                  </a:extLst>
                </p14:cNvPr>
                <p14:cNvContentPartPr/>
                <p14:nvPr/>
              </p14:nvContentPartPr>
              <p14:xfrm>
                <a:off x="1036260" y="1109700"/>
                <a:ext cx="5581080" cy="1998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1AB00E67-9E52-4DCA-903C-FE1D0CFA291F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27620" y="1100700"/>
                  <a:ext cx="5598720" cy="21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9" name="Ink 358">
                <a:extLst>
                  <a:ext uri="{FF2B5EF4-FFF2-40B4-BE49-F238E27FC236}">
                    <a16:creationId xmlns:a16="http://schemas.microsoft.com/office/drawing/2014/main" id="{9B172E2E-F777-42DE-A830-BA9E7B6D6F9F}"/>
                  </a:ext>
                </a:extLst>
              </p14:cNvPr>
              <p14:cNvContentPartPr/>
              <p14:nvPr/>
            </p14:nvContentPartPr>
            <p14:xfrm>
              <a:off x="10001700" y="6711300"/>
              <a:ext cx="42840" cy="46800"/>
            </p14:xfrm>
          </p:contentPart>
        </mc:Choice>
        <mc:Fallback xmlns="">
          <p:pic>
            <p:nvPicPr>
              <p:cNvPr id="359" name="Ink 358">
                <a:extLst>
                  <a:ext uri="{FF2B5EF4-FFF2-40B4-BE49-F238E27FC236}">
                    <a16:creationId xmlns:a16="http://schemas.microsoft.com/office/drawing/2014/main" id="{9B172E2E-F777-42DE-A830-BA9E7B6D6F9F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983547" y="6693437"/>
                <a:ext cx="78782" cy="82168"/>
              </a:xfrm>
              <a:prstGeom prst="rect">
                <a:avLst/>
              </a:prstGeom>
            </p:spPr>
          </p:pic>
        </mc:Fallback>
      </mc:AlternateContent>
      <p:grpSp>
        <p:nvGrpSpPr>
          <p:cNvPr id="302" name="Group 301">
            <a:extLst>
              <a:ext uri="{FF2B5EF4-FFF2-40B4-BE49-F238E27FC236}">
                <a16:creationId xmlns:a16="http://schemas.microsoft.com/office/drawing/2014/main" id="{F8040099-881B-4946-9D5A-1A35DD80AB73}"/>
              </a:ext>
            </a:extLst>
          </p:cNvPr>
          <p:cNvGrpSpPr/>
          <p:nvPr/>
        </p:nvGrpSpPr>
        <p:grpSpPr>
          <a:xfrm>
            <a:off x="337860" y="1967220"/>
            <a:ext cx="10096200" cy="5152320"/>
            <a:chOff x="337860" y="1967220"/>
            <a:chExt cx="10096200" cy="515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82815BDE-EAF2-4BFA-ADB3-DACD36A6BE9E}"/>
                    </a:ext>
                  </a:extLst>
                </p14:cNvPr>
                <p14:cNvContentPartPr/>
                <p14:nvPr/>
              </p14:nvContentPartPr>
              <p14:xfrm>
                <a:off x="5922180" y="2362500"/>
                <a:ext cx="360" cy="3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82815BDE-EAF2-4BFA-ADB3-DACD36A6BE9E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904180" y="234450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E97E3D99-02BE-4F4A-AFE1-77AC897AE221}"/>
                    </a:ext>
                  </a:extLst>
                </p14:cNvPr>
                <p14:cNvContentPartPr/>
                <p14:nvPr/>
              </p14:nvContentPartPr>
              <p14:xfrm>
                <a:off x="5923260" y="2522700"/>
                <a:ext cx="1800" cy="46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E97E3D99-02BE-4F4A-AFE1-77AC897AE221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5905620" y="2505060"/>
                  <a:ext cx="374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68AE3922-3CCF-492A-B520-10AC893DFEF6}"/>
                    </a:ext>
                  </a:extLst>
                </p14:cNvPr>
                <p14:cNvContentPartPr/>
                <p14:nvPr/>
              </p14:nvContentPartPr>
              <p14:xfrm>
                <a:off x="5851620" y="2334060"/>
                <a:ext cx="46440" cy="302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68AE3922-3CCF-492A-B520-10AC893DFEF6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833980" y="2316420"/>
                  <a:ext cx="820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62B7FD1-DE13-45A4-BB29-D4C7794D4D07}"/>
                    </a:ext>
                  </a:extLst>
                </p14:cNvPr>
                <p14:cNvContentPartPr/>
                <p14:nvPr/>
              </p14:nvContentPartPr>
              <p14:xfrm>
                <a:off x="5920740" y="2505060"/>
                <a:ext cx="4680" cy="25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62B7FD1-DE13-45A4-BB29-D4C7794D4D07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902740" y="2487060"/>
                  <a:ext cx="40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2712E4F2-CA4A-4D5C-AC4D-3CFCD3F9EFDC}"/>
                    </a:ext>
                  </a:extLst>
                </p14:cNvPr>
                <p14:cNvContentPartPr/>
                <p14:nvPr/>
              </p14:nvContentPartPr>
              <p14:xfrm>
                <a:off x="6244380" y="2311380"/>
                <a:ext cx="236880" cy="1803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2712E4F2-CA4A-4D5C-AC4D-3CFCD3F9EFDC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226740" y="2293740"/>
                  <a:ext cx="2725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AA08270-F71E-41CF-8B7F-B70272EAD9E9}"/>
                    </a:ext>
                  </a:extLst>
                </p14:cNvPr>
                <p14:cNvContentPartPr/>
                <p14:nvPr/>
              </p14:nvContentPartPr>
              <p14:xfrm>
                <a:off x="6460380" y="2175300"/>
                <a:ext cx="128880" cy="1188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AA08270-F71E-41CF-8B7F-B70272EAD9E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442740" y="2157300"/>
                  <a:ext cx="16452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F5655B64-A2CA-4CF3-A8F6-698B608AB53D}"/>
                    </a:ext>
                  </a:extLst>
                </p14:cNvPr>
                <p14:cNvContentPartPr/>
                <p14:nvPr/>
              </p14:nvContentPartPr>
              <p14:xfrm>
                <a:off x="6507900" y="2066580"/>
                <a:ext cx="115200" cy="6325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F5655B64-A2CA-4CF3-A8F6-698B608AB53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490260" y="2048940"/>
                  <a:ext cx="150840" cy="66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5CC6DA8-4B09-4D9F-8640-4F1B3C3C5FE3}"/>
                    </a:ext>
                  </a:extLst>
                </p14:cNvPr>
                <p14:cNvContentPartPr/>
                <p14:nvPr/>
              </p14:nvContentPartPr>
              <p14:xfrm>
                <a:off x="7181460" y="2558340"/>
                <a:ext cx="55800" cy="1245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5CC6DA8-4B09-4D9F-8640-4F1B3C3C5FE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163460" y="2540340"/>
                  <a:ext cx="914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672D510D-A883-4D37-BADF-FCB3CB70833D}"/>
                    </a:ext>
                  </a:extLst>
                </p14:cNvPr>
                <p14:cNvContentPartPr/>
                <p14:nvPr/>
              </p14:nvContentPartPr>
              <p14:xfrm>
                <a:off x="7560180" y="2246220"/>
                <a:ext cx="102600" cy="2066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672D510D-A883-4D37-BADF-FCB3CB70833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542540" y="2228220"/>
                  <a:ext cx="13824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A2F3F77-03DB-4CA3-B936-348817CE0C65}"/>
                    </a:ext>
                  </a:extLst>
                </p14:cNvPr>
                <p14:cNvContentPartPr/>
                <p14:nvPr/>
              </p14:nvContentPartPr>
              <p14:xfrm>
                <a:off x="7519140" y="2191500"/>
                <a:ext cx="273600" cy="2714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A2F3F77-03DB-4CA3-B936-348817CE0C6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501500" y="2173500"/>
                  <a:ext cx="30924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8F61FAA2-FADD-4D00-9571-39E7B40D1465}"/>
                    </a:ext>
                  </a:extLst>
                </p14:cNvPr>
                <p14:cNvContentPartPr/>
                <p14:nvPr/>
              </p14:nvContentPartPr>
              <p14:xfrm>
                <a:off x="7811460" y="1967220"/>
                <a:ext cx="181440" cy="1612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8F61FAA2-FADD-4D00-9571-39E7B40D146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793460" y="1949580"/>
                  <a:ext cx="2170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EB17F6D-4987-4F52-8369-C957A43296EE}"/>
                    </a:ext>
                  </a:extLst>
                </p14:cNvPr>
                <p14:cNvContentPartPr/>
                <p14:nvPr/>
              </p14:nvContentPartPr>
              <p14:xfrm>
                <a:off x="7677180" y="2519100"/>
                <a:ext cx="153000" cy="1756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EB17F6D-4987-4F52-8369-C957A43296EE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659540" y="2501460"/>
                  <a:ext cx="1886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A1F03FAF-FAF4-47F5-9618-774624ACAE4B}"/>
                    </a:ext>
                  </a:extLst>
                </p14:cNvPr>
                <p14:cNvContentPartPr/>
                <p14:nvPr/>
              </p14:nvContentPartPr>
              <p14:xfrm>
                <a:off x="8043300" y="2132820"/>
                <a:ext cx="522000" cy="1357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A1F03FAF-FAF4-47F5-9618-774624ACAE4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025660" y="2114820"/>
                  <a:ext cx="5576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97B610EE-AA3B-43A5-AED4-B0620347817B}"/>
                    </a:ext>
                  </a:extLst>
                </p14:cNvPr>
                <p14:cNvContentPartPr/>
                <p14:nvPr/>
              </p14:nvContentPartPr>
              <p14:xfrm>
                <a:off x="8207820" y="2302380"/>
                <a:ext cx="235800" cy="37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97B610EE-AA3B-43A5-AED4-B0620347817B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190180" y="2284380"/>
                  <a:ext cx="2714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049CB14D-BE64-425D-A154-9B05F6896346}"/>
                    </a:ext>
                  </a:extLst>
                </p14:cNvPr>
                <p14:cNvContentPartPr/>
                <p14:nvPr/>
              </p14:nvContentPartPr>
              <p14:xfrm>
                <a:off x="8078940" y="2516220"/>
                <a:ext cx="214560" cy="266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049CB14D-BE64-425D-A154-9B05F689634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060940" y="2498580"/>
                  <a:ext cx="2502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D395DC7E-040E-4758-A86D-18631ADBEFDA}"/>
                    </a:ext>
                  </a:extLst>
                </p14:cNvPr>
                <p14:cNvContentPartPr/>
                <p14:nvPr/>
              </p14:nvContentPartPr>
              <p14:xfrm>
                <a:off x="8522820" y="2507220"/>
                <a:ext cx="123120" cy="2174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D395DC7E-040E-4758-A86D-18631ADBEFD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505180" y="2489220"/>
                  <a:ext cx="1587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347C872-4437-4EDD-B7B3-6F189EFDDA6D}"/>
                    </a:ext>
                  </a:extLst>
                </p14:cNvPr>
                <p14:cNvContentPartPr/>
                <p14:nvPr/>
              </p14:nvContentPartPr>
              <p14:xfrm>
                <a:off x="8914500" y="2151180"/>
                <a:ext cx="411840" cy="9756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347C872-4437-4EDD-B7B3-6F189EFDDA6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896860" y="2133180"/>
                  <a:ext cx="4474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1EA19F2D-79AE-4723-BF6F-19ACC738FE4C}"/>
                    </a:ext>
                  </a:extLst>
                </p14:cNvPr>
                <p14:cNvContentPartPr/>
                <p14:nvPr/>
              </p14:nvContentPartPr>
              <p14:xfrm>
                <a:off x="8902620" y="2247660"/>
                <a:ext cx="485640" cy="253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1EA19F2D-79AE-4723-BF6F-19ACC738FE4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884620" y="2230020"/>
                  <a:ext cx="52128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D6D6585-E406-4D4B-BB25-36D48AE2A385}"/>
                    </a:ext>
                  </a:extLst>
                </p14:cNvPr>
                <p14:cNvContentPartPr/>
                <p14:nvPr/>
              </p14:nvContentPartPr>
              <p14:xfrm>
                <a:off x="498060" y="3660660"/>
                <a:ext cx="1857600" cy="496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D6D6585-E406-4D4B-BB25-36D48AE2A38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80060" y="3643020"/>
                  <a:ext cx="1893240" cy="53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0CEC55D-13B5-4937-BE54-839324C161A4}"/>
                    </a:ext>
                  </a:extLst>
                </p14:cNvPr>
                <p14:cNvContentPartPr/>
                <p14:nvPr/>
              </p14:nvContentPartPr>
              <p14:xfrm>
                <a:off x="2230020" y="3738780"/>
                <a:ext cx="49320" cy="316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0CEC55D-13B5-4937-BE54-839324C161A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212020" y="3720780"/>
                  <a:ext cx="849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307D72C-744E-4019-9AE3-07428D012AA1}"/>
                    </a:ext>
                  </a:extLst>
                </p14:cNvPr>
                <p14:cNvContentPartPr/>
                <p14:nvPr/>
              </p14:nvContentPartPr>
              <p14:xfrm>
                <a:off x="2453940" y="3821940"/>
                <a:ext cx="191880" cy="15516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307D72C-744E-4019-9AE3-07428D012AA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436300" y="3803940"/>
                  <a:ext cx="22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DAEB516-DB49-4C81-9106-C64C353DF9B9}"/>
                    </a:ext>
                  </a:extLst>
                </p14:cNvPr>
                <p14:cNvContentPartPr/>
                <p14:nvPr/>
              </p14:nvContentPartPr>
              <p14:xfrm>
                <a:off x="3012660" y="3613140"/>
                <a:ext cx="822960" cy="504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DAEB516-DB49-4C81-9106-C64C353DF9B9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994660" y="3595140"/>
                  <a:ext cx="858600" cy="53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66E946E4-EDC8-4800-8ABE-6A5CC57E9535}"/>
                    </a:ext>
                  </a:extLst>
                </p14:cNvPr>
                <p14:cNvContentPartPr/>
                <p14:nvPr/>
              </p14:nvContentPartPr>
              <p14:xfrm>
                <a:off x="3700260" y="3794580"/>
                <a:ext cx="280080" cy="784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66E946E4-EDC8-4800-8ABE-6A5CC57E953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682620" y="3776940"/>
                  <a:ext cx="3157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9235DC0-D7B7-4294-8C09-6437A0B50E99}"/>
                    </a:ext>
                  </a:extLst>
                </p14:cNvPr>
                <p14:cNvContentPartPr/>
                <p14:nvPr/>
              </p14:nvContentPartPr>
              <p14:xfrm>
                <a:off x="3976740" y="3726180"/>
                <a:ext cx="20160" cy="367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9235DC0-D7B7-4294-8C09-6437A0B50E9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958740" y="3708180"/>
                  <a:ext cx="558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C2156C6B-F195-4D84-A5CB-3E8F8C853D0E}"/>
                    </a:ext>
                  </a:extLst>
                </p14:cNvPr>
                <p14:cNvContentPartPr/>
                <p14:nvPr/>
              </p14:nvContentPartPr>
              <p14:xfrm>
                <a:off x="4186620" y="3554820"/>
                <a:ext cx="697680" cy="3351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C2156C6B-F195-4D84-A5CB-3E8F8C853D0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168629" y="3537180"/>
                  <a:ext cx="733302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6FA35CFC-4DCF-426D-9033-0210F01A0A38}"/>
                    </a:ext>
                  </a:extLst>
                </p14:cNvPr>
                <p14:cNvContentPartPr/>
                <p14:nvPr/>
              </p14:nvContentPartPr>
              <p14:xfrm>
                <a:off x="6235740" y="3350340"/>
                <a:ext cx="15840" cy="331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6FA35CFC-4DCF-426D-9033-0210F01A0A3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217740" y="3332700"/>
                  <a:ext cx="514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9A09FEAA-E2C2-46AA-BD61-4E0D7F6DE3FE}"/>
                    </a:ext>
                  </a:extLst>
                </p14:cNvPr>
                <p14:cNvContentPartPr/>
                <p14:nvPr/>
              </p14:nvContentPartPr>
              <p14:xfrm>
                <a:off x="5450940" y="3816180"/>
                <a:ext cx="18000" cy="201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9A09FEAA-E2C2-46AA-BD61-4E0D7F6DE3F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432940" y="3798180"/>
                  <a:ext cx="536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AB3FCFD4-5974-42B7-941F-DCDF4B98D4E0}"/>
                    </a:ext>
                  </a:extLst>
                </p14:cNvPr>
                <p14:cNvContentPartPr/>
                <p14:nvPr/>
              </p14:nvContentPartPr>
              <p14:xfrm>
                <a:off x="5339340" y="3537180"/>
                <a:ext cx="311760" cy="3625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AB3FCFD4-5974-42B7-941F-DCDF4B98D4E0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321340" y="3519180"/>
                  <a:ext cx="34740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41520030-2CB8-49C5-AA6B-BB1AAC4FE2A8}"/>
                    </a:ext>
                  </a:extLst>
                </p14:cNvPr>
                <p14:cNvContentPartPr/>
                <p14:nvPr/>
              </p14:nvContentPartPr>
              <p14:xfrm>
                <a:off x="5575860" y="3716820"/>
                <a:ext cx="223200" cy="1004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41520030-2CB8-49C5-AA6B-BB1AAC4FE2A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557860" y="3698820"/>
                  <a:ext cx="2588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1A82D31C-C288-484D-80B6-8E65F014BB4C}"/>
                    </a:ext>
                  </a:extLst>
                </p14:cNvPr>
                <p14:cNvContentPartPr/>
                <p14:nvPr/>
              </p14:nvContentPartPr>
              <p14:xfrm>
                <a:off x="6039180" y="3513060"/>
                <a:ext cx="468000" cy="3430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1A82D31C-C288-484D-80B6-8E65F014BB4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6021180" y="3495420"/>
                  <a:ext cx="50364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62AAD7DA-03E9-4073-A715-C6CC5E2E8863}"/>
                    </a:ext>
                  </a:extLst>
                </p14:cNvPr>
                <p14:cNvContentPartPr/>
                <p14:nvPr/>
              </p14:nvContentPartPr>
              <p14:xfrm>
                <a:off x="6456420" y="3616740"/>
                <a:ext cx="41400" cy="867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62AAD7DA-03E9-4073-A715-C6CC5E2E886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438420" y="3599100"/>
                  <a:ext cx="77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31BF223E-B490-4B51-A251-2C551628635D}"/>
                    </a:ext>
                  </a:extLst>
                </p14:cNvPr>
                <p14:cNvContentPartPr/>
                <p14:nvPr/>
              </p14:nvContentPartPr>
              <p14:xfrm>
                <a:off x="6641100" y="3513060"/>
                <a:ext cx="446040" cy="5461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31BF223E-B490-4B51-A251-2C551628635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6623460" y="3495060"/>
                  <a:ext cx="481680" cy="58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34178CDF-7E03-45B7-85F8-D8367FCD3FF4}"/>
                    </a:ext>
                  </a:extLst>
                </p14:cNvPr>
                <p14:cNvContentPartPr/>
                <p14:nvPr/>
              </p14:nvContentPartPr>
              <p14:xfrm>
                <a:off x="7425540" y="3411180"/>
                <a:ext cx="662760" cy="4179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34178CDF-7E03-45B7-85F8-D8367FCD3FF4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407540" y="3393180"/>
                  <a:ext cx="698400" cy="45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E1534EDC-A66D-4C52-B6FB-20CB087AEC46}"/>
                    </a:ext>
                  </a:extLst>
                </p14:cNvPr>
                <p14:cNvContentPartPr/>
                <p14:nvPr/>
              </p14:nvContentPartPr>
              <p14:xfrm>
                <a:off x="7972380" y="3609540"/>
                <a:ext cx="291960" cy="12024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E1534EDC-A66D-4C52-B6FB-20CB087AEC4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954740" y="3591540"/>
                  <a:ext cx="3276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FB3A558E-379F-406F-8981-DC466CC9B5E4}"/>
                    </a:ext>
                  </a:extLst>
                </p14:cNvPr>
                <p14:cNvContentPartPr/>
                <p14:nvPr/>
              </p14:nvContentPartPr>
              <p14:xfrm>
                <a:off x="8185140" y="3301380"/>
                <a:ext cx="425160" cy="4669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FB3A558E-379F-406F-8981-DC466CC9B5E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167125" y="3283380"/>
                  <a:ext cx="460830" cy="50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B4C2505B-033F-4252-82F4-7F421CA121E4}"/>
                    </a:ext>
                  </a:extLst>
                </p14:cNvPr>
                <p14:cNvContentPartPr/>
                <p14:nvPr/>
              </p14:nvContentPartPr>
              <p14:xfrm>
                <a:off x="8515980" y="3272940"/>
                <a:ext cx="1074960" cy="5144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B4C2505B-033F-4252-82F4-7F421CA121E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497980" y="3254940"/>
                  <a:ext cx="111060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2BD89D3-ED7C-474B-9669-5F7A3E51090B}"/>
                    </a:ext>
                  </a:extLst>
                </p14:cNvPr>
                <p14:cNvContentPartPr/>
                <p14:nvPr/>
              </p14:nvContentPartPr>
              <p14:xfrm>
                <a:off x="9751860" y="3518100"/>
                <a:ext cx="55080" cy="295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2BD89D3-ED7C-474B-9669-5F7A3E51090B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733860" y="3500460"/>
                  <a:ext cx="907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79FB2B4F-2849-4C35-BF20-FD64B34E5176}"/>
                    </a:ext>
                  </a:extLst>
                </p14:cNvPr>
                <p14:cNvContentPartPr/>
                <p14:nvPr/>
              </p14:nvContentPartPr>
              <p14:xfrm>
                <a:off x="9746100" y="3726180"/>
                <a:ext cx="30960" cy="97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79FB2B4F-2849-4C35-BF20-FD64B34E517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728100" y="3708180"/>
                  <a:ext cx="666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1F7A1E46-4C22-4649-BC59-1E6741DF1ED5}"/>
                    </a:ext>
                  </a:extLst>
                </p14:cNvPr>
                <p14:cNvContentPartPr/>
                <p14:nvPr/>
              </p14:nvContentPartPr>
              <p14:xfrm>
                <a:off x="985500" y="4617900"/>
                <a:ext cx="11880" cy="149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F7A1E46-4C22-4649-BC59-1E6741DF1ED5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67500" y="4599900"/>
                  <a:ext cx="475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571FA0A7-C4DB-4876-9A5E-6D082D7BBF50}"/>
                    </a:ext>
                  </a:extLst>
                </p14:cNvPr>
                <p14:cNvContentPartPr/>
                <p14:nvPr/>
              </p14:nvContentPartPr>
              <p14:xfrm>
                <a:off x="1117260" y="4512060"/>
                <a:ext cx="15840" cy="2232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571FA0A7-C4DB-4876-9A5E-6D082D7BBF50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99620" y="4494420"/>
                  <a:ext cx="514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5365DE0-0B76-4617-9D53-01A12B85D170}"/>
                    </a:ext>
                  </a:extLst>
                </p14:cNvPr>
                <p14:cNvContentPartPr/>
                <p14:nvPr/>
              </p14:nvContentPartPr>
              <p14:xfrm>
                <a:off x="955620" y="4287060"/>
                <a:ext cx="543960" cy="2088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5365DE0-0B76-4617-9D53-01A12B85D17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937980" y="4269420"/>
                  <a:ext cx="57960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C3220B51-4DF3-4B65-88F4-E670538DAB56}"/>
                    </a:ext>
                  </a:extLst>
                </p14:cNvPr>
                <p14:cNvContentPartPr/>
                <p14:nvPr/>
              </p14:nvContentPartPr>
              <p14:xfrm>
                <a:off x="1369260" y="4186980"/>
                <a:ext cx="25920" cy="3571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C3220B51-4DF3-4B65-88F4-E670538DAB5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351620" y="4169340"/>
                  <a:ext cx="6156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D52A08A-9B53-4813-BDF0-6DBE1C881518}"/>
                    </a:ext>
                  </a:extLst>
                </p14:cNvPr>
                <p14:cNvContentPartPr/>
                <p14:nvPr/>
              </p14:nvContentPartPr>
              <p14:xfrm>
                <a:off x="1526940" y="4697100"/>
                <a:ext cx="80640" cy="2026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D52A08A-9B53-4813-BDF0-6DBE1C88151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508940" y="4679460"/>
                  <a:ext cx="1162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4AFDD2C6-0ED3-4FC5-A711-B8AFD2AB1408}"/>
                    </a:ext>
                  </a:extLst>
                </p14:cNvPr>
                <p14:cNvContentPartPr/>
                <p14:nvPr/>
              </p14:nvContentPartPr>
              <p14:xfrm>
                <a:off x="2019060" y="4449060"/>
                <a:ext cx="142200" cy="2700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4AFDD2C6-0ED3-4FC5-A711-B8AFD2AB1408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01420" y="4431060"/>
                  <a:ext cx="17784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D742615C-9116-4F0A-AA37-C18364E99E56}"/>
                    </a:ext>
                  </a:extLst>
                </p14:cNvPr>
                <p14:cNvContentPartPr/>
                <p14:nvPr/>
              </p14:nvContentPartPr>
              <p14:xfrm>
                <a:off x="1994940" y="4315500"/>
                <a:ext cx="527400" cy="1522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D742615C-9116-4F0A-AA37-C18364E99E56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977300" y="4297860"/>
                  <a:ext cx="5630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253D7EF1-355A-415E-9CBE-127E17A71140}"/>
                    </a:ext>
                  </a:extLst>
                </p14:cNvPr>
                <p14:cNvContentPartPr/>
                <p14:nvPr/>
              </p14:nvContentPartPr>
              <p14:xfrm>
                <a:off x="2434860" y="4709340"/>
                <a:ext cx="208800" cy="2678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253D7EF1-355A-415E-9CBE-127E17A71140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417220" y="4691340"/>
                  <a:ext cx="24444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FFB47F6-F303-490F-BE5B-37452188A979}"/>
                    </a:ext>
                  </a:extLst>
                </p14:cNvPr>
                <p14:cNvContentPartPr/>
                <p14:nvPr/>
              </p14:nvContentPartPr>
              <p14:xfrm>
                <a:off x="3021660" y="4398660"/>
                <a:ext cx="19440" cy="3337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FFB47F6-F303-490F-BE5B-37452188A97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003660" y="4380660"/>
                  <a:ext cx="5508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DCE8A2C5-A8B1-44C5-88E5-D1933A0DBDA7}"/>
                    </a:ext>
                  </a:extLst>
                </p14:cNvPr>
                <p14:cNvContentPartPr/>
                <p14:nvPr/>
              </p14:nvContentPartPr>
              <p14:xfrm>
                <a:off x="3052260" y="4334580"/>
                <a:ext cx="213120" cy="3132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DCE8A2C5-A8B1-44C5-88E5-D1933A0DBDA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034260" y="4316940"/>
                  <a:ext cx="24876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5BA51FE-14B2-4C54-A97A-C4665EC8D4F9}"/>
                    </a:ext>
                  </a:extLst>
                </p14:cNvPr>
                <p14:cNvContentPartPr/>
                <p14:nvPr/>
              </p14:nvContentPartPr>
              <p14:xfrm>
                <a:off x="3358980" y="4166100"/>
                <a:ext cx="152280" cy="1872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5BA51FE-14B2-4C54-A97A-C4665EC8D4F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341340" y="4148460"/>
                  <a:ext cx="1879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C68F1B9E-B050-455E-8F72-EB51D5819A76}"/>
                    </a:ext>
                  </a:extLst>
                </p14:cNvPr>
                <p14:cNvContentPartPr/>
                <p14:nvPr/>
              </p14:nvContentPartPr>
              <p14:xfrm>
                <a:off x="3545100" y="4617180"/>
                <a:ext cx="95400" cy="1522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C68F1B9E-B050-455E-8F72-EB51D5819A7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527460" y="4599180"/>
                  <a:ext cx="1310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623EA707-FC88-4EFD-972C-93DF163143A9}"/>
                    </a:ext>
                  </a:extLst>
                </p14:cNvPr>
                <p14:cNvContentPartPr/>
                <p14:nvPr/>
              </p14:nvContentPartPr>
              <p14:xfrm>
                <a:off x="3990420" y="4332420"/>
                <a:ext cx="129240" cy="2397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623EA707-FC88-4EFD-972C-93DF163143A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972420" y="4314420"/>
                  <a:ext cx="1648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FB6114B-F1B6-4A1E-94CF-2A3267D8543C}"/>
                    </a:ext>
                  </a:extLst>
                </p14:cNvPr>
                <p14:cNvContentPartPr/>
                <p14:nvPr/>
              </p14:nvContentPartPr>
              <p14:xfrm>
                <a:off x="4189500" y="4170060"/>
                <a:ext cx="208080" cy="259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FB6114B-F1B6-4A1E-94CF-2A3267D8543C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171500" y="4152420"/>
                  <a:ext cx="2437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4152092F-4CA6-4134-9D0E-E0524100B4BD}"/>
                    </a:ext>
                  </a:extLst>
                </p14:cNvPr>
                <p14:cNvContentPartPr/>
                <p14:nvPr/>
              </p14:nvContentPartPr>
              <p14:xfrm>
                <a:off x="4257540" y="4112820"/>
                <a:ext cx="123840" cy="1807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4152092F-4CA6-4134-9D0E-E0524100B4BD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239900" y="4094820"/>
                  <a:ext cx="1594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04D9A671-74FA-4D3E-BBF6-B8B7B7F94818}"/>
                    </a:ext>
                  </a:extLst>
                </p14:cNvPr>
                <p14:cNvContentPartPr/>
                <p14:nvPr/>
              </p14:nvContentPartPr>
              <p14:xfrm>
                <a:off x="4449780" y="4486500"/>
                <a:ext cx="178560" cy="2487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04D9A671-74FA-4D3E-BBF6-B8B7B7F94818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432140" y="4468860"/>
                  <a:ext cx="21420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993447B-91F9-46C7-9D8F-3DDB72732197}"/>
                    </a:ext>
                  </a:extLst>
                </p14:cNvPr>
                <p14:cNvContentPartPr/>
                <p14:nvPr/>
              </p14:nvContentPartPr>
              <p14:xfrm>
                <a:off x="4977540" y="4267260"/>
                <a:ext cx="259920" cy="246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993447B-91F9-46C7-9D8F-3DDB72732197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959900" y="4249620"/>
                  <a:ext cx="29556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D9A2981E-339D-486B-8D56-C68C41BB1D68}"/>
                    </a:ext>
                  </a:extLst>
                </p14:cNvPr>
                <p14:cNvContentPartPr/>
                <p14:nvPr/>
              </p14:nvContentPartPr>
              <p14:xfrm>
                <a:off x="5069340" y="4130820"/>
                <a:ext cx="426600" cy="4039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D9A2981E-339D-486B-8D56-C68C41BB1D6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051340" y="4112820"/>
                  <a:ext cx="46224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1574DFAF-2851-4A3B-8A44-D5FEC9208272}"/>
                    </a:ext>
                  </a:extLst>
                </p14:cNvPr>
                <p14:cNvContentPartPr/>
                <p14:nvPr/>
              </p14:nvContentPartPr>
              <p14:xfrm>
                <a:off x="546660" y="5200380"/>
                <a:ext cx="28080" cy="3247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1574DFAF-2851-4A3B-8A44-D5FEC9208272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29020" y="5182380"/>
                  <a:ext cx="63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3A823DC1-BA06-47E4-8C02-30FC5F9CAE2D}"/>
                    </a:ext>
                  </a:extLst>
                </p14:cNvPr>
                <p14:cNvContentPartPr/>
                <p14:nvPr/>
              </p14:nvContentPartPr>
              <p14:xfrm>
                <a:off x="765540" y="5230260"/>
                <a:ext cx="66240" cy="3715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3A823DC1-BA06-47E4-8C02-30FC5F9CAE2D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47540" y="5212620"/>
                  <a:ext cx="10188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F77FFCCD-1D69-41EF-A3F6-977A91D7BE42}"/>
                    </a:ext>
                  </a:extLst>
                </p14:cNvPr>
                <p14:cNvContentPartPr/>
                <p14:nvPr/>
              </p14:nvContentPartPr>
              <p14:xfrm>
                <a:off x="1030140" y="5195340"/>
                <a:ext cx="136440" cy="3088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F77FFCCD-1D69-41EF-A3F6-977A91D7BE4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12500" y="5177340"/>
                  <a:ext cx="1720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CCDE984-2564-4417-8273-6C9E87C62A65}"/>
                    </a:ext>
                  </a:extLst>
                </p14:cNvPr>
                <p14:cNvContentPartPr/>
                <p14:nvPr/>
              </p14:nvContentPartPr>
              <p14:xfrm>
                <a:off x="1250460" y="5188500"/>
                <a:ext cx="131040" cy="2620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CCDE984-2564-4417-8273-6C9E87C62A65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232460" y="5170860"/>
                  <a:ext cx="1666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53A0D6F3-4E43-43A7-84A2-6FC82A1CF5B2}"/>
                    </a:ext>
                  </a:extLst>
                </p14:cNvPr>
                <p14:cNvContentPartPr/>
                <p14:nvPr/>
              </p14:nvContentPartPr>
              <p14:xfrm>
                <a:off x="1613340" y="5198220"/>
                <a:ext cx="16560" cy="493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53A0D6F3-4E43-43A7-84A2-6FC82A1CF5B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595700" y="5180220"/>
                  <a:ext cx="522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47545AEF-74F4-4AF3-AA7C-66CC98C796F5}"/>
                    </a:ext>
                  </a:extLst>
                </p14:cNvPr>
                <p14:cNvContentPartPr/>
                <p14:nvPr/>
              </p14:nvContentPartPr>
              <p14:xfrm>
                <a:off x="1636020" y="5355540"/>
                <a:ext cx="11880" cy="75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47545AEF-74F4-4AF3-AA7C-66CC98C796F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618380" y="5337900"/>
                  <a:ext cx="475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335CF45B-CEBF-4BD8-9F16-AD42C794373D}"/>
                    </a:ext>
                  </a:extLst>
                </p14:cNvPr>
                <p14:cNvContentPartPr/>
                <p14:nvPr/>
              </p14:nvContentPartPr>
              <p14:xfrm>
                <a:off x="2091420" y="5055300"/>
                <a:ext cx="540720" cy="36576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335CF45B-CEBF-4BD8-9F16-AD42C794373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073420" y="5037300"/>
                  <a:ext cx="57636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ACE5EA6-02B7-4E45-B1B9-094EED1E433A}"/>
                    </a:ext>
                  </a:extLst>
                </p14:cNvPr>
                <p14:cNvContentPartPr/>
                <p14:nvPr/>
              </p14:nvContentPartPr>
              <p14:xfrm>
                <a:off x="2629260" y="5211540"/>
                <a:ext cx="113040" cy="421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ACE5EA6-02B7-4E45-B1B9-094EED1E433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611620" y="5193900"/>
                  <a:ext cx="1486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432DA4D9-4362-4EF0-85DE-31CE8B610930}"/>
                    </a:ext>
                  </a:extLst>
                </p14:cNvPr>
                <p14:cNvContentPartPr/>
                <p14:nvPr/>
              </p14:nvContentPartPr>
              <p14:xfrm>
                <a:off x="3240180" y="5111460"/>
                <a:ext cx="340200" cy="20700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432DA4D9-4362-4EF0-85DE-31CE8B61093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222180" y="5093460"/>
                  <a:ext cx="3758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8E6E33C9-6004-4B2E-AE74-BEB572204521}"/>
                    </a:ext>
                  </a:extLst>
                </p14:cNvPr>
                <p14:cNvContentPartPr/>
                <p14:nvPr/>
              </p14:nvContentPartPr>
              <p14:xfrm>
                <a:off x="3548700" y="5071140"/>
                <a:ext cx="182160" cy="2329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8E6E33C9-6004-4B2E-AE74-BEB572204521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531060" y="5053140"/>
                  <a:ext cx="2178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F3EB9D22-AB52-4ACD-8DB2-0FEEED714A55}"/>
                    </a:ext>
                  </a:extLst>
                </p14:cNvPr>
                <p14:cNvContentPartPr/>
                <p14:nvPr/>
              </p14:nvContentPartPr>
              <p14:xfrm>
                <a:off x="3838140" y="4788180"/>
                <a:ext cx="1382400" cy="51552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F3EB9D22-AB52-4ACD-8DB2-0FEEED714A5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820140" y="4770180"/>
                  <a:ext cx="1418040" cy="55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ECDDA84F-CFAB-4D4B-8E4E-6F57E196D11F}"/>
                    </a:ext>
                  </a:extLst>
                </p14:cNvPr>
                <p14:cNvContentPartPr/>
                <p14:nvPr/>
              </p14:nvContentPartPr>
              <p14:xfrm>
                <a:off x="5097420" y="5020020"/>
                <a:ext cx="643320" cy="1634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ECDDA84F-CFAB-4D4B-8E4E-6F57E196D11F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079780" y="5002020"/>
                  <a:ext cx="6789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C8E2E5F-DC9B-4E8D-B822-0D6B9701CA4B}"/>
                    </a:ext>
                  </a:extLst>
                </p14:cNvPr>
                <p14:cNvContentPartPr/>
                <p14:nvPr/>
              </p14:nvContentPartPr>
              <p14:xfrm>
                <a:off x="6170580" y="4794660"/>
                <a:ext cx="584280" cy="3643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C8E2E5F-DC9B-4E8D-B822-0D6B9701CA4B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152580" y="4776660"/>
                  <a:ext cx="61992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281B4A78-C9C4-42FA-B8BD-1B5FA2DF00BE}"/>
                    </a:ext>
                  </a:extLst>
                </p14:cNvPr>
                <p14:cNvContentPartPr/>
                <p14:nvPr/>
              </p14:nvContentPartPr>
              <p14:xfrm>
                <a:off x="6698340" y="4858380"/>
                <a:ext cx="30240" cy="7272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281B4A78-C9C4-42FA-B8BD-1B5FA2DF00BE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680340" y="4840380"/>
                  <a:ext cx="65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DB46C490-5730-4104-BDEF-BB147A54CD88}"/>
                    </a:ext>
                  </a:extLst>
                </p14:cNvPr>
                <p14:cNvContentPartPr/>
                <p14:nvPr/>
              </p14:nvContentPartPr>
              <p14:xfrm>
                <a:off x="6750540" y="4742100"/>
                <a:ext cx="410760" cy="3697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DB46C490-5730-4104-BDEF-BB147A54CD8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732900" y="4724460"/>
                  <a:ext cx="44640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CEE4458-8D7A-4B34-B4F8-9544BBBD2F1F}"/>
                    </a:ext>
                  </a:extLst>
                </p14:cNvPr>
                <p14:cNvContentPartPr/>
                <p14:nvPr/>
              </p14:nvContentPartPr>
              <p14:xfrm>
                <a:off x="7123140" y="4953420"/>
                <a:ext cx="210960" cy="223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CEE4458-8D7A-4B34-B4F8-9544BBBD2F1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105500" y="4935420"/>
                  <a:ext cx="2466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63F7351-739C-4DDD-A0C4-BBE43389E0B8}"/>
                    </a:ext>
                  </a:extLst>
                </p14:cNvPr>
                <p14:cNvContentPartPr/>
                <p14:nvPr/>
              </p14:nvContentPartPr>
              <p14:xfrm>
                <a:off x="7750980" y="4699260"/>
                <a:ext cx="584280" cy="5907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D63F7351-739C-4DDD-A0C4-BBE43389E0B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733340" y="4681620"/>
                  <a:ext cx="619920" cy="62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0D075C19-65F4-445F-871F-B2A5CAE4F1AF}"/>
                    </a:ext>
                  </a:extLst>
                </p14:cNvPr>
                <p14:cNvContentPartPr/>
                <p14:nvPr/>
              </p14:nvContentPartPr>
              <p14:xfrm>
                <a:off x="8591940" y="4598100"/>
                <a:ext cx="706680" cy="7279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0D075C19-65F4-445F-871F-B2A5CAE4F1A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574300" y="4580460"/>
                  <a:ext cx="742320" cy="76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3AFD118-4007-4DFC-AEB0-79FD4EE6EC13}"/>
                    </a:ext>
                  </a:extLst>
                </p14:cNvPr>
                <p14:cNvContentPartPr/>
                <p14:nvPr/>
              </p14:nvContentPartPr>
              <p14:xfrm>
                <a:off x="9197100" y="4815540"/>
                <a:ext cx="230040" cy="1198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3AFD118-4007-4DFC-AEB0-79FD4EE6EC1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179100" y="4797540"/>
                  <a:ext cx="2656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48068DBA-0EF5-40D0-9F1F-8B02ECD42CA8}"/>
                    </a:ext>
                  </a:extLst>
                </p14:cNvPr>
                <p14:cNvContentPartPr/>
                <p14:nvPr/>
              </p14:nvContentPartPr>
              <p14:xfrm>
                <a:off x="9434700" y="4743180"/>
                <a:ext cx="29520" cy="259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48068DBA-0EF5-40D0-9F1F-8B02ECD42CA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416700" y="4725540"/>
                  <a:ext cx="651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15992541-98D9-4DD4-9B8B-362970C06ADB}"/>
                    </a:ext>
                  </a:extLst>
                </p14:cNvPr>
                <p14:cNvContentPartPr/>
                <p14:nvPr/>
              </p14:nvContentPartPr>
              <p14:xfrm>
                <a:off x="9593820" y="4512780"/>
                <a:ext cx="349920" cy="46224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15992541-98D9-4DD4-9B8B-362970C06AD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575820" y="4494780"/>
                  <a:ext cx="385560" cy="49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EF509A2-5986-4361-A0D0-158EB6B5A567}"/>
                    </a:ext>
                  </a:extLst>
                </p14:cNvPr>
                <p14:cNvContentPartPr/>
                <p14:nvPr/>
              </p14:nvContentPartPr>
              <p14:xfrm>
                <a:off x="337860" y="5652180"/>
                <a:ext cx="1090080" cy="6033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EF509A2-5986-4361-A0D0-158EB6B5A56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19860" y="5634180"/>
                  <a:ext cx="11257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A099F057-229F-44FE-86DC-6E454319D625}"/>
                    </a:ext>
                  </a:extLst>
                </p14:cNvPr>
                <p14:cNvContentPartPr/>
                <p14:nvPr/>
              </p14:nvContentPartPr>
              <p14:xfrm>
                <a:off x="1336500" y="5664060"/>
                <a:ext cx="26640" cy="5796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A099F057-229F-44FE-86DC-6E454319D62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318860" y="5646420"/>
                  <a:ext cx="622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7281474-E9BD-448B-8890-FCDA0F71171F}"/>
                    </a:ext>
                  </a:extLst>
                </p14:cNvPr>
                <p14:cNvContentPartPr/>
                <p14:nvPr/>
              </p14:nvContentPartPr>
              <p14:xfrm>
                <a:off x="1556820" y="5668020"/>
                <a:ext cx="328320" cy="25632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7281474-E9BD-448B-8890-FCDA0F71171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538820" y="5650020"/>
                  <a:ext cx="36396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63A3880A-78B8-484A-B780-676533E8F089}"/>
                    </a:ext>
                  </a:extLst>
                </p14:cNvPr>
                <p14:cNvContentPartPr/>
                <p14:nvPr/>
              </p14:nvContentPartPr>
              <p14:xfrm>
                <a:off x="2363220" y="5484780"/>
                <a:ext cx="338760" cy="4618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63A3880A-78B8-484A-B780-676533E8F08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345220" y="5467140"/>
                  <a:ext cx="374400" cy="49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CE8F2CB-DA55-4864-87C5-3ABA4275E41C}"/>
                    </a:ext>
                  </a:extLst>
                </p14:cNvPr>
                <p14:cNvContentPartPr/>
                <p14:nvPr/>
              </p14:nvContentPartPr>
              <p14:xfrm>
                <a:off x="2630700" y="5470740"/>
                <a:ext cx="1004400" cy="3909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CE8F2CB-DA55-4864-87C5-3ABA4275E41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613060" y="5453100"/>
                  <a:ext cx="104004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DA8F80A-B4E6-48A5-BEFB-4091B1AC850D}"/>
                    </a:ext>
                  </a:extLst>
                </p14:cNvPr>
                <p14:cNvContentPartPr/>
                <p14:nvPr/>
              </p14:nvContentPartPr>
              <p14:xfrm>
                <a:off x="3583620" y="5577660"/>
                <a:ext cx="20880" cy="6696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BDA8F80A-B4E6-48A5-BEFB-4091B1AC850D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565620" y="5560020"/>
                  <a:ext cx="565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BAF5CD31-6266-4218-A8BC-2C80F59F05E5}"/>
                    </a:ext>
                  </a:extLst>
                </p14:cNvPr>
                <p14:cNvContentPartPr/>
                <p14:nvPr/>
              </p14:nvContentPartPr>
              <p14:xfrm>
                <a:off x="3667140" y="5590980"/>
                <a:ext cx="348120" cy="2026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BAF5CD31-6266-4218-A8BC-2C80F59F05E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649500" y="5573340"/>
                  <a:ext cx="3837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E26E39A-945A-4495-BB2F-D4A36ED6045F}"/>
                    </a:ext>
                  </a:extLst>
                </p14:cNvPr>
                <p14:cNvContentPartPr/>
                <p14:nvPr/>
              </p14:nvContentPartPr>
              <p14:xfrm>
                <a:off x="4433580" y="5542020"/>
                <a:ext cx="99000" cy="4060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E26E39A-945A-4495-BB2F-D4A36ED6045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415580" y="5524380"/>
                  <a:ext cx="134640" cy="44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1DCD4B31-EC2C-486C-B6C6-3235B43CFF65}"/>
                    </a:ext>
                  </a:extLst>
                </p14:cNvPr>
                <p14:cNvContentPartPr/>
                <p14:nvPr/>
              </p14:nvContentPartPr>
              <p14:xfrm>
                <a:off x="4752900" y="5425380"/>
                <a:ext cx="512280" cy="3960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1DCD4B31-EC2C-486C-B6C6-3235B43CFF6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734900" y="5407380"/>
                  <a:ext cx="54792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769C73BC-550E-4BAF-BD12-BCC5F8401D84}"/>
                    </a:ext>
                  </a:extLst>
                </p14:cNvPr>
                <p14:cNvContentPartPr/>
                <p14:nvPr/>
              </p14:nvContentPartPr>
              <p14:xfrm>
                <a:off x="5182740" y="5604300"/>
                <a:ext cx="324720" cy="2250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769C73BC-550E-4BAF-BD12-BCC5F8401D84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164740" y="5586660"/>
                  <a:ext cx="3603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99D6401C-2846-41B1-A94C-5382C94A3243}"/>
                    </a:ext>
                  </a:extLst>
                </p14:cNvPr>
                <p14:cNvContentPartPr/>
                <p14:nvPr/>
              </p14:nvContentPartPr>
              <p14:xfrm>
                <a:off x="5606820" y="5382180"/>
                <a:ext cx="250200" cy="4158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99D6401C-2846-41B1-A94C-5382C94A324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589180" y="5364540"/>
                  <a:ext cx="28584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0ABFB6E1-B3EE-47B9-A0AF-F7CCE5C2D067}"/>
                    </a:ext>
                  </a:extLst>
                </p14:cNvPr>
                <p14:cNvContentPartPr/>
                <p14:nvPr/>
              </p14:nvContentPartPr>
              <p14:xfrm>
                <a:off x="5801940" y="5445900"/>
                <a:ext cx="532080" cy="3344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0ABFB6E1-B3EE-47B9-A0AF-F7CCE5C2D06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784300" y="5427900"/>
                  <a:ext cx="56772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DB7E7C3-AE2B-45FD-8470-588F479C4AB8}"/>
                    </a:ext>
                  </a:extLst>
                </p14:cNvPr>
                <p14:cNvContentPartPr/>
                <p14:nvPr/>
              </p14:nvContentPartPr>
              <p14:xfrm>
                <a:off x="6621660" y="5564340"/>
                <a:ext cx="35280" cy="215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0DB7E7C3-AE2B-45FD-8470-588F479C4AB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603660" y="5546340"/>
                  <a:ext cx="7092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BEB154E-B319-492D-BEFA-47EE855A280D}"/>
                    </a:ext>
                  </a:extLst>
                </p14:cNvPr>
                <p14:cNvContentPartPr/>
                <p14:nvPr/>
              </p14:nvContentPartPr>
              <p14:xfrm>
                <a:off x="6586020" y="5519340"/>
                <a:ext cx="180000" cy="2685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BEB154E-B319-492D-BEFA-47EE855A280D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568380" y="5501700"/>
                  <a:ext cx="21564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5292D9B-E7A7-434A-8BB3-7CBC0F488485}"/>
                    </a:ext>
                  </a:extLst>
                </p14:cNvPr>
                <p14:cNvContentPartPr/>
                <p14:nvPr/>
              </p14:nvContentPartPr>
              <p14:xfrm>
                <a:off x="6888420" y="5355540"/>
                <a:ext cx="90720" cy="1314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5292D9B-E7A7-434A-8BB3-7CBC0F48848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870420" y="5337540"/>
                  <a:ext cx="126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276C017A-EEB4-421B-86BD-07E3619E04D8}"/>
                    </a:ext>
                  </a:extLst>
                </p14:cNvPr>
                <p14:cNvContentPartPr/>
                <p14:nvPr/>
              </p14:nvContentPartPr>
              <p14:xfrm>
                <a:off x="6944220" y="5761980"/>
                <a:ext cx="103320" cy="1627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276C017A-EEB4-421B-86BD-07E3619E04D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926580" y="5744340"/>
                  <a:ext cx="1389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7810F9DD-1B79-4B02-AEA6-5547E6A9AE62}"/>
                    </a:ext>
                  </a:extLst>
                </p14:cNvPr>
                <p14:cNvContentPartPr/>
                <p14:nvPr/>
              </p14:nvContentPartPr>
              <p14:xfrm>
                <a:off x="7228260" y="5489100"/>
                <a:ext cx="45000" cy="1735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7810F9DD-1B79-4B02-AEA6-5547E6A9AE6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210260" y="5471100"/>
                  <a:ext cx="806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0608501-FB41-4EB0-BD0C-744CAC817CE0}"/>
                    </a:ext>
                  </a:extLst>
                </p14:cNvPr>
                <p14:cNvContentPartPr/>
                <p14:nvPr/>
              </p14:nvContentPartPr>
              <p14:xfrm>
                <a:off x="7294140" y="5521500"/>
                <a:ext cx="77040" cy="954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0608501-FB41-4EB0-BD0C-744CAC817CE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276140" y="5503860"/>
                  <a:ext cx="1126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50B0578A-EB64-407D-B127-A050CD4A327B}"/>
                    </a:ext>
                  </a:extLst>
                </p14:cNvPr>
                <p14:cNvContentPartPr/>
                <p14:nvPr/>
              </p14:nvContentPartPr>
              <p14:xfrm>
                <a:off x="7174620" y="5405580"/>
                <a:ext cx="321840" cy="472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50B0578A-EB64-407D-B127-A050CD4A327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156620" y="5387580"/>
                  <a:ext cx="357480" cy="50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911DC67D-A2CC-4D4C-A4C9-D4283930B347}"/>
                    </a:ext>
                  </a:extLst>
                </p14:cNvPr>
                <p14:cNvContentPartPr/>
                <p14:nvPr/>
              </p14:nvContentPartPr>
              <p14:xfrm>
                <a:off x="7245900" y="5332140"/>
                <a:ext cx="237960" cy="172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911DC67D-A2CC-4D4C-A4C9-D4283930B34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227900" y="5314500"/>
                  <a:ext cx="2736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6234977-54FE-4CD9-98A1-E595B286B5A6}"/>
                    </a:ext>
                  </a:extLst>
                </p14:cNvPr>
                <p14:cNvContentPartPr/>
                <p14:nvPr/>
              </p14:nvContentPartPr>
              <p14:xfrm>
                <a:off x="7546860" y="5780700"/>
                <a:ext cx="86040" cy="1173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6234977-54FE-4CD9-98A1-E595B286B5A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7528860" y="5762700"/>
                  <a:ext cx="121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1EBC7793-32EA-44F1-9A40-CA52CFADAF7D}"/>
                    </a:ext>
                  </a:extLst>
                </p14:cNvPr>
                <p14:cNvContentPartPr/>
                <p14:nvPr/>
              </p14:nvContentPartPr>
              <p14:xfrm>
                <a:off x="7821180" y="5331420"/>
                <a:ext cx="172800" cy="2714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1EBC7793-32EA-44F1-9A40-CA52CFADAF7D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803540" y="5313420"/>
                  <a:ext cx="20844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FDE54F8-5AAF-40BE-B91B-10AE0EDD6C3D}"/>
                    </a:ext>
                  </a:extLst>
                </p14:cNvPr>
                <p14:cNvContentPartPr/>
                <p14:nvPr/>
              </p14:nvContentPartPr>
              <p14:xfrm>
                <a:off x="8027100" y="5585940"/>
                <a:ext cx="88200" cy="14472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FDE54F8-5AAF-40BE-B91B-10AE0EDD6C3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009100" y="5567940"/>
                  <a:ext cx="1238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168DDE5B-EBDD-4459-80C6-A6A58C9AEFEB}"/>
                    </a:ext>
                  </a:extLst>
                </p14:cNvPr>
                <p14:cNvContentPartPr/>
                <p14:nvPr/>
              </p14:nvContentPartPr>
              <p14:xfrm>
                <a:off x="7766820" y="5325660"/>
                <a:ext cx="228240" cy="244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168DDE5B-EBDD-4459-80C6-A6A58C9AEFE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748820" y="5308020"/>
                  <a:ext cx="2638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12462F7F-72D1-4641-B3FE-B85A15B6B55F}"/>
                    </a:ext>
                  </a:extLst>
                </p14:cNvPr>
                <p14:cNvContentPartPr/>
                <p14:nvPr/>
              </p14:nvContentPartPr>
              <p14:xfrm>
                <a:off x="8193060" y="5740740"/>
                <a:ext cx="89640" cy="1612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12462F7F-72D1-4641-B3FE-B85A15B6B55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8175060" y="5723100"/>
                  <a:ext cx="1252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0A32178C-6E46-4784-9602-D40DBB9BDF5E}"/>
                    </a:ext>
                  </a:extLst>
                </p14:cNvPr>
                <p14:cNvContentPartPr/>
                <p14:nvPr/>
              </p14:nvContentPartPr>
              <p14:xfrm>
                <a:off x="8434980" y="5441580"/>
                <a:ext cx="36720" cy="21528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0A32178C-6E46-4784-9602-D40DBB9BDF5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8417340" y="5423580"/>
                  <a:ext cx="7236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D8B8B8E1-1057-4755-B679-64573F6EE290}"/>
                    </a:ext>
                  </a:extLst>
                </p14:cNvPr>
                <p14:cNvContentPartPr/>
                <p14:nvPr/>
              </p14:nvContentPartPr>
              <p14:xfrm>
                <a:off x="8454060" y="5383980"/>
                <a:ext cx="169200" cy="30312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D8B8B8E1-1057-4755-B679-64573F6EE29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8436420" y="5366340"/>
                  <a:ext cx="20484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D0B746F4-D183-4E3F-846A-736182DF92CD}"/>
                    </a:ext>
                  </a:extLst>
                </p14:cNvPr>
                <p14:cNvContentPartPr/>
                <p14:nvPr/>
              </p14:nvContentPartPr>
              <p14:xfrm>
                <a:off x="8698140" y="5220180"/>
                <a:ext cx="147240" cy="1508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D0B746F4-D183-4E3F-846A-736182DF92CD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680500" y="5202180"/>
                  <a:ext cx="1828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11CA321D-1EBD-4F1F-AC6C-DEAC384F7D14}"/>
                    </a:ext>
                  </a:extLst>
                </p14:cNvPr>
                <p14:cNvContentPartPr/>
                <p14:nvPr/>
              </p14:nvContentPartPr>
              <p14:xfrm>
                <a:off x="8680500" y="5413860"/>
                <a:ext cx="93240" cy="7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11CA321D-1EBD-4F1F-AC6C-DEAC384F7D1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662500" y="5395860"/>
                  <a:ext cx="128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54A80B1-42F9-4A9E-9C0A-E37AB9095ED2}"/>
                    </a:ext>
                  </a:extLst>
                </p14:cNvPr>
                <p14:cNvContentPartPr/>
                <p14:nvPr/>
              </p14:nvContentPartPr>
              <p14:xfrm>
                <a:off x="8745660" y="5676300"/>
                <a:ext cx="82800" cy="1573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54A80B1-42F9-4A9E-9C0A-E37AB9095ED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728020" y="5658300"/>
                  <a:ext cx="1184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A01D0997-9BBD-42F5-8DFD-709C07DD3476}"/>
                    </a:ext>
                  </a:extLst>
                </p14:cNvPr>
                <p14:cNvContentPartPr/>
                <p14:nvPr/>
              </p14:nvContentPartPr>
              <p14:xfrm>
                <a:off x="9021060" y="5351580"/>
                <a:ext cx="144000" cy="2854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A01D0997-9BBD-42F5-8DFD-709C07DD3476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003060" y="5333940"/>
                  <a:ext cx="1796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D416CE4B-F6A9-43FA-AB94-D6DA0E23AA13}"/>
                    </a:ext>
                  </a:extLst>
                </p14:cNvPr>
                <p14:cNvContentPartPr/>
                <p14:nvPr/>
              </p14:nvContentPartPr>
              <p14:xfrm>
                <a:off x="9088380" y="5611860"/>
                <a:ext cx="164160" cy="20880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D416CE4B-F6A9-43FA-AB94-D6DA0E23AA13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070380" y="5593860"/>
                  <a:ext cx="19980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EC0EBD2F-B862-400A-8956-4EC98A798F10}"/>
                    </a:ext>
                  </a:extLst>
                </p14:cNvPr>
                <p14:cNvContentPartPr/>
                <p14:nvPr/>
              </p14:nvContentPartPr>
              <p14:xfrm>
                <a:off x="9343260" y="5682780"/>
                <a:ext cx="30240" cy="1537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EC0EBD2F-B862-400A-8956-4EC98A798F10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325260" y="5664780"/>
                  <a:ext cx="658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808E5DF9-F3B7-412A-9AAB-13EE81BE53EF}"/>
                    </a:ext>
                  </a:extLst>
                </p14:cNvPr>
                <p14:cNvContentPartPr/>
                <p14:nvPr/>
              </p14:nvContentPartPr>
              <p14:xfrm>
                <a:off x="9512820" y="5341860"/>
                <a:ext cx="218880" cy="3265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808E5DF9-F3B7-412A-9AAB-13EE81BE53EF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494820" y="5323860"/>
                  <a:ext cx="25452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E07F4BFC-09E2-4F93-9D1B-C3BB36B92B31}"/>
                    </a:ext>
                  </a:extLst>
                </p14:cNvPr>
                <p14:cNvContentPartPr/>
                <p14:nvPr/>
              </p14:nvContentPartPr>
              <p14:xfrm>
                <a:off x="2687580" y="6508620"/>
                <a:ext cx="110880" cy="3027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E07F4BFC-09E2-4F93-9D1B-C3BB36B92B3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69580" y="6490620"/>
                  <a:ext cx="14652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A90EB75C-75F5-4FAD-9C45-286E5585087B}"/>
                    </a:ext>
                  </a:extLst>
                </p14:cNvPr>
                <p14:cNvContentPartPr/>
                <p14:nvPr/>
              </p14:nvContentPartPr>
              <p14:xfrm>
                <a:off x="2785500" y="6679620"/>
                <a:ext cx="61200" cy="3052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A90EB75C-75F5-4FAD-9C45-286E5585087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767500" y="6661620"/>
                  <a:ext cx="9684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5803948-5922-4CCA-A28A-989FCCEFF10D}"/>
                    </a:ext>
                  </a:extLst>
                </p14:cNvPr>
                <p14:cNvContentPartPr/>
                <p14:nvPr/>
              </p14:nvContentPartPr>
              <p14:xfrm>
                <a:off x="2904660" y="6548940"/>
                <a:ext cx="424800" cy="3722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5803948-5922-4CCA-A28A-989FCCEFF10D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886660" y="6530940"/>
                  <a:ext cx="4604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4B4FA0E-2841-46F9-8661-7C01E47BA2EA}"/>
                    </a:ext>
                  </a:extLst>
                </p14:cNvPr>
                <p14:cNvContentPartPr/>
                <p14:nvPr/>
              </p14:nvContentPartPr>
              <p14:xfrm>
                <a:off x="3599100" y="6584220"/>
                <a:ext cx="1015920" cy="2610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4B4FA0E-2841-46F9-8661-7C01E47BA2EA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581460" y="6566580"/>
                  <a:ext cx="105156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1925F3EB-39DF-4314-8095-0081F20A4902}"/>
                    </a:ext>
                  </a:extLst>
                </p14:cNvPr>
                <p14:cNvContentPartPr/>
                <p14:nvPr/>
              </p14:nvContentPartPr>
              <p14:xfrm>
                <a:off x="4894740" y="6592860"/>
                <a:ext cx="74880" cy="507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1925F3EB-39DF-4314-8095-0081F20A490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876740" y="6575220"/>
                  <a:ext cx="1105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80EFF17F-FFBE-4F7D-A155-57069732C161}"/>
                    </a:ext>
                  </a:extLst>
                </p14:cNvPr>
                <p14:cNvContentPartPr/>
                <p14:nvPr/>
              </p14:nvContentPartPr>
              <p14:xfrm>
                <a:off x="4878900" y="6673140"/>
                <a:ext cx="118800" cy="345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80EFF17F-FFBE-4F7D-A155-57069732C16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861260" y="6655140"/>
                  <a:ext cx="15444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FD3F8F6C-BC07-4604-B750-A50B01D5799B}"/>
                    </a:ext>
                  </a:extLst>
                </p14:cNvPr>
                <p14:cNvContentPartPr/>
                <p14:nvPr/>
              </p14:nvContentPartPr>
              <p14:xfrm>
                <a:off x="4971420" y="6453180"/>
                <a:ext cx="228600" cy="3726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FD3F8F6C-BC07-4604-B750-A50B01D5799B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953420" y="6435540"/>
                  <a:ext cx="26424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551CBAC1-5443-4197-8E17-1AF5CD368234}"/>
                    </a:ext>
                  </a:extLst>
                </p14:cNvPr>
                <p14:cNvContentPartPr/>
                <p14:nvPr/>
              </p14:nvContentPartPr>
              <p14:xfrm>
                <a:off x="4357260" y="6957540"/>
                <a:ext cx="3240" cy="144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551CBAC1-5443-4197-8E17-1AF5CD36823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341060" y="6933540"/>
                  <a:ext cx="35316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D6EC2290-2EEC-44A5-97FD-4D4AE7FDBCA0}"/>
                    </a:ext>
                  </a:extLst>
                </p14:cNvPr>
                <p14:cNvContentPartPr/>
                <p14:nvPr/>
              </p14:nvContentPartPr>
              <p14:xfrm>
                <a:off x="10163700" y="6745500"/>
                <a:ext cx="270360" cy="37404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D6EC2290-2EEC-44A5-97FD-4D4AE7FDBCA0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145700" y="6727500"/>
                  <a:ext cx="306000" cy="40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201335-2E7F-4755-95C8-AB41C66F9FB5}"/>
                  </a:ext>
                </a:extLst>
              </p14:cNvPr>
              <p14:cNvContentPartPr/>
              <p14:nvPr/>
            </p14:nvContentPartPr>
            <p14:xfrm>
              <a:off x="671703" y="1600598"/>
              <a:ext cx="579240" cy="448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201335-2E7F-4755-95C8-AB41C66F9FB5}"/>
                  </a:ext>
                </a:extLst>
              </p:cNvPr>
              <p:cNvPicPr/>
              <p:nvPr/>
            </p:nvPicPr>
            <p:blipFill>
              <a:blip r:embed="rId432"/>
              <a:stretch>
                <a:fillRect/>
              </a:stretch>
            </p:blipFill>
            <p:spPr>
              <a:xfrm>
                <a:off x="654063" y="1582958"/>
                <a:ext cx="6148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5E760C-FF36-4390-9F14-07BDB9D03477}"/>
                  </a:ext>
                </a:extLst>
              </p14:cNvPr>
              <p14:cNvContentPartPr/>
              <p14:nvPr/>
            </p14:nvContentPartPr>
            <p14:xfrm>
              <a:off x="1381983" y="1588358"/>
              <a:ext cx="46728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5E760C-FF36-4390-9F14-07BDB9D03477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1364343" y="1570718"/>
                <a:ext cx="502920" cy="452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25" name="Group 224">
            <a:extLst>
              <a:ext uri="{FF2B5EF4-FFF2-40B4-BE49-F238E27FC236}">
                <a16:creationId xmlns:a16="http://schemas.microsoft.com/office/drawing/2014/main" id="{84589DB4-6315-4693-A2D9-0ACB75B22BB9}"/>
              </a:ext>
            </a:extLst>
          </p:cNvPr>
          <p:cNvGrpSpPr/>
          <p:nvPr/>
        </p:nvGrpSpPr>
        <p:grpSpPr>
          <a:xfrm>
            <a:off x="2234463" y="1329878"/>
            <a:ext cx="6612120" cy="649080"/>
            <a:chOff x="2234463" y="1329878"/>
            <a:chExt cx="6612120" cy="64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F2606B3C-36D3-447E-97F2-5C8F3D2F5CFA}"/>
                    </a:ext>
                  </a:extLst>
                </p14:cNvPr>
                <p14:cNvContentPartPr/>
                <p14:nvPr/>
              </p14:nvContentPartPr>
              <p14:xfrm>
                <a:off x="2234463" y="1524278"/>
                <a:ext cx="2210040" cy="454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2606B3C-36D3-447E-97F2-5C8F3D2F5CFA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2216823" y="1506278"/>
                  <a:ext cx="224568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9249722B-068F-43DF-B384-579E86722198}"/>
                    </a:ext>
                  </a:extLst>
                </p14:cNvPr>
                <p14:cNvContentPartPr/>
                <p14:nvPr/>
              </p14:nvContentPartPr>
              <p14:xfrm>
                <a:off x="4620903" y="1749278"/>
                <a:ext cx="23400" cy="162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9249722B-068F-43DF-B384-579E86722198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4602903" y="1731278"/>
                  <a:ext cx="590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2923A6-4C8F-410B-91C6-00E580401F99}"/>
                    </a:ext>
                  </a:extLst>
                </p14:cNvPr>
                <p14:cNvContentPartPr/>
                <p14:nvPr/>
              </p14:nvContentPartPr>
              <p14:xfrm>
                <a:off x="4603983" y="1912358"/>
                <a:ext cx="46440" cy="514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2923A6-4C8F-410B-91C6-00E580401F99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586343" y="1894718"/>
                  <a:ext cx="820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F38E1C3-F61B-456A-B7EF-A3ED88300923}"/>
                    </a:ext>
                  </a:extLst>
                </p14:cNvPr>
                <p14:cNvContentPartPr/>
                <p14:nvPr/>
              </p14:nvContentPartPr>
              <p14:xfrm>
                <a:off x="4855263" y="1673678"/>
                <a:ext cx="28080" cy="2836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F38E1C3-F61B-456A-B7EF-A3ED88300923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837263" y="1655678"/>
                  <a:ext cx="6372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CBF3425-ECE1-4424-8EEE-302F5E2FD1C4}"/>
                    </a:ext>
                  </a:extLst>
                </p14:cNvPr>
                <p14:cNvContentPartPr/>
                <p14:nvPr/>
              </p14:nvContentPartPr>
              <p14:xfrm>
                <a:off x="4855983" y="1623278"/>
                <a:ext cx="178920" cy="2012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CBF3425-ECE1-4424-8EEE-302F5E2FD1C4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4837983" y="1605278"/>
                  <a:ext cx="2145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FB12F11-B41E-4B23-9FE4-9140E7C63DB8}"/>
                    </a:ext>
                  </a:extLst>
                </p14:cNvPr>
                <p14:cNvContentPartPr/>
                <p14:nvPr/>
              </p14:nvContentPartPr>
              <p14:xfrm>
                <a:off x="5081703" y="1802918"/>
                <a:ext cx="60480" cy="738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FB12F11-B41E-4B23-9FE4-9140E7C63DB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064063" y="1785278"/>
                  <a:ext cx="961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C90C840-2F9E-4AD1-B7CB-88A68A3431C7}"/>
                    </a:ext>
                  </a:extLst>
                </p14:cNvPr>
                <p14:cNvContentPartPr/>
                <p14:nvPr/>
              </p14:nvContentPartPr>
              <p14:xfrm>
                <a:off x="5107623" y="1672238"/>
                <a:ext cx="5760" cy="12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C90C840-2F9E-4AD1-B7CB-88A68A3431C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089623" y="1654598"/>
                  <a:ext cx="414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79FA3CE7-47AF-40E0-A740-BB0E475FA915}"/>
                    </a:ext>
                  </a:extLst>
                </p14:cNvPr>
                <p14:cNvContentPartPr/>
                <p14:nvPr/>
              </p14:nvContentPartPr>
              <p14:xfrm>
                <a:off x="5227143" y="1523198"/>
                <a:ext cx="226080" cy="3715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79FA3CE7-47AF-40E0-A740-BB0E475FA915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209143" y="1505198"/>
                  <a:ext cx="26172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C4B6743-CEEE-4FC4-B820-B9316A121DA1}"/>
                    </a:ext>
                  </a:extLst>
                </p14:cNvPr>
                <p14:cNvContentPartPr/>
                <p14:nvPr/>
              </p14:nvContentPartPr>
              <p14:xfrm>
                <a:off x="5375823" y="1633358"/>
                <a:ext cx="947520" cy="2242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C4B6743-CEEE-4FC4-B820-B9316A121DA1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358183" y="1615718"/>
                  <a:ext cx="98316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8AAD766-E745-4B23-80B4-7814E7B978A8}"/>
                    </a:ext>
                  </a:extLst>
                </p14:cNvPr>
                <p14:cNvContentPartPr/>
                <p14:nvPr/>
              </p14:nvContentPartPr>
              <p14:xfrm>
                <a:off x="6651303" y="1602398"/>
                <a:ext cx="278280" cy="2145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8AAD766-E745-4B23-80B4-7814E7B978A8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6633663" y="1584758"/>
                  <a:ext cx="3139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8D3BD8D-DB58-4AB2-ABE3-23F6BDB75441}"/>
                    </a:ext>
                  </a:extLst>
                </p14:cNvPr>
                <p14:cNvContentPartPr/>
                <p14:nvPr/>
              </p14:nvContentPartPr>
              <p14:xfrm>
                <a:off x="6970983" y="1504478"/>
                <a:ext cx="354600" cy="3495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8D3BD8D-DB58-4AB2-ABE3-23F6BDB75441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6952983" y="1486838"/>
                  <a:ext cx="39024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D566BD2A-FFB2-42CC-B3F8-50341EB709D1}"/>
                    </a:ext>
                  </a:extLst>
                </p14:cNvPr>
                <p14:cNvContentPartPr/>
                <p14:nvPr/>
              </p14:nvContentPartPr>
              <p14:xfrm>
                <a:off x="7199583" y="1632638"/>
                <a:ext cx="615600" cy="170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D566BD2A-FFB2-42CC-B3F8-50341EB709D1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7181583" y="1614998"/>
                  <a:ext cx="6512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1CC78671-0A26-41AE-BF9D-1FE4A7711836}"/>
                    </a:ext>
                  </a:extLst>
                </p14:cNvPr>
                <p14:cNvContentPartPr/>
                <p14:nvPr/>
              </p14:nvContentPartPr>
              <p14:xfrm>
                <a:off x="7737063" y="1528238"/>
                <a:ext cx="3240" cy="10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1CC78671-0A26-41AE-BF9D-1FE4A7711836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7719423" y="1510238"/>
                  <a:ext cx="388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666E29EC-4358-4542-9FA1-3873B4D0B7BC}"/>
                    </a:ext>
                  </a:extLst>
                </p14:cNvPr>
                <p14:cNvContentPartPr/>
                <p14:nvPr/>
              </p14:nvContentPartPr>
              <p14:xfrm>
                <a:off x="7767663" y="1329878"/>
                <a:ext cx="1078920" cy="4435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666E29EC-4358-4542-9FA1-3873B4D0B7BC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7750023" y="1311878"/>
                  <a:ext cx="1114560" cy="47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8F2C1429-627E-4468-A3D4-33F13FF6B2DA}"/>
              </a:ext>
            </a:extLst>
          </p:cNvPr>
          <p:cNvGrpSpPr/>
          <p:nvPr/>
        </p:nvGrpSpPr>
        <p:grpSpPr>
          <a:xfrm>
            <a:off x="8051703" y="2132678"/>
            <a:ext cx="1290600" cy="431640"/>
            <a:chOff x="8051703" y="2132678"/>
            <a:chExt cx="1290600" cy="43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0BA42BCE-5D8E-4570-8B6B-C8321F6434B0}"/>
                    </a:ext>
                  </a:extLst>
                </p14:cNvPr>
                <p14:cNvContentPartPr/>
                <p14:nvPr/>
              </p14:nvContentPartPr>
              <p14:xfrm>
                <a:off x="8079063" y="2162918"/>
                <a:ext cx="475200" cy="8784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0BA42BCE-5D8E-4570-8B6B-C8321F6434B0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8061423" y="2145278"/>
                  <a:ext cx="5108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00C27166-7AA8-4087-9751-3A4B4CC3FD34}"/>
                    </a:ext>
                  </a:extLst>
                </p14:cNvPr>
                <p14:cNvContentPartPr/>
                <p14:nvPr/>
              </p14:nvContentPartPr>
              <p14:xfrm>
                <a:off x="8140983" y="2333918"/>
                <a:ext cx="265320" cy="72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00C27166-7AA8-4087-9751-3A4B4CC3FD34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8123343" y="2316278"/>
                  <a:ext cx="300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A3DE42C-5516-4111-AA34-B8EFED5DC61C}"/>
                    </a:ext>
                  </a:extLst>
                </p14:cNvPr>
                <p14:cNvContentPartPr/>
                <p14:nvPr/>
              </p14:nvContentPartPr>
              <p14:xfrm>
                <a:off x="8051703" y="2493038"/>
                <a:ext cx="459000" cy="712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A3DE42C-5516-4111-AA34-B8EFED5DC61C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8033703" y="2475038"/>
                  <a:ext cx="494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B60B3D0B-B6EB-4E48-BCD2-8693342F09BC}"/>
                    </a:ext>
                  </a:extLst>
                </p14:cNvPr>
                <p14:cNvContentPartPr/>
                <p14:nvPr/>
              </p14:nvContentPartPr>
              <p14:xfrm>
                <a:off x="8890863" y="2132678"/>
                <a:ext cx="451440" cy="1314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B60B3D0B-B6EB-4E48-BCD2-8693342F09BC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8872863" y="2115038"/>
                  <a:ext cx="4870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CF49CAC-8AB2-4A0F-A34A-2B42DC48443F}"/>
                    </a:ext>
                  </a:extLst>
                </p14:cNvPr>
                <p14:cNvContentPartPr/>
                <p14:nvPr/>
              </p14:nvContentPartPr>
              <p14:xfrm>
                <a:off x="8838663" y="2260478"/>
                <a:ext cx="409680" cy="234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CF49CAC-8AB2-4A0F-A34A-2B42DC48443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8821023" y="2242838"/>
                  <a:ext cx="445320" cy="270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EA228BB-C8E8-4698-AC61-6FAD255441F7}"/>
                  </a:ext>
                </a:extLst>
              </p14:cNvPr>
              <p14:cNvContentPartPr/>
              <p14:nvPr/>
            </p14:nvContentPartPr>
            <p14:xfrm>
              <a:off x="7271583" y="2182718"/>
              <a:ext cx="6120" cy="1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EA228BB-C8E8-4698-AC61-6FAD255441F7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7253943" y="2165078"/>
                <a:ext cx="41760" cy="3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84" name="Group 283">
            <a:extLst>
              <a:ext uri="{FF2B5EF4-FFF2-40B4-BE49-F238E27FC236}">
                <a16:creationId xmlns:a16="http://schemas.microsoft.com/office/drawing/2014/main" id="{40274474-EEE7-4446-924C-12BAC046C99F}"/>
              </a:ext>
            </a:extLst>
          </p:cNvPr>
          <p:cNvGrpSpPr/>
          <p:nvPr/>
        </p:nvGrpSpPr>
        <p:grpSpPr>
          <a:xfrm>
            <a:off x="1119903" y="2379638"/>
            <a:ext cx="1389960" cy="278640"/>
            <a:chOff x="1119903" y="2379638"/>
            <a:chExt cx="1389960" cy="27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DC870C9-1186-4F68-A5CD-71FB95616E31}"/>
                    </a:ext>
                  </a:extLst>
                </p14:cNvPr>
                <p14:cNvContentPartPr/>
                <p14:nvPr/>
              </p14:nvContentPartPr>
              <p14:xfrm>
                <a:off x="1119903" y="2386478"/>
                <a:ext cx="386640" cy="2718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DC870C9-1186-4F68-A5CD-71FB95616E31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102263" y="2368478"/>
                  <a:ext cx="4222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6C2165C7-6569-440B-98D9-91BE3BF4F03F}"/>
                    </a:ext>
                  </a:extLst>
                </p14:cNvPr>
                <p14:cNvContentPartPr/>
                <p14:nvPr/>
              </p14:nvContentPartPr>
              <p14:xfrm>
                <a:off x="1596903" y="2451998"/>
                <a:ext cx="111960" cy="1785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6C2165C7-6569-440B-98D9-91BE3BF4F03F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578903" y="2433998"/>
                  <a:ext cx="1476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931AA5D4-851F-4723-962E-FD5D21DDD73F}"/>
                    </a:ext>
                  </a:extLst>
                </p14:cNvPr>
                <p14:cNvContentPartPr/>
                <p14:nvPr/>
              </p14:nvContentPartPr>
              <p14:xfrm>
                <a:off x="1768623" y="2443358"/>
                <a:ext cx="558720" cy="13752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931AA5D4-851F-4723-962E-FD5D21DDD73F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750983" y="2425718"/>
                  <a:ext cx="5943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EF420043-13E2-46E4-B609-93C632A98B49}"/>
                    </a:ext>
                  </a:extLst>
                </p14:cNvPr>
                <p14:cNvContentPartPr/>
                <p14:nvPr/>
              </p14:nvContentPartPr>
              <p14:xfrm>
                <a:off x="2170383" y="2379638"/>
                <a:ext cx="66240" cy="324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EF420043-13E2-46E4-B609-93C632A98B4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152383" y="2361638"/>
                  <a:ext cx="1018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EFD54420-BFC9-47A8-A06B-3A1EDDD4DA2F}"/>
                    </a:ext>
                  </a:extLst>
                </p14:cNvPr>
                <p14:cNvContentPartPr/>
                <p14:nvPr/>
              </p14:nvContentPartPr>
              <p14:xfrm>
                <a:off x="2401863" y="2419958"/>
                <a:ext cx="108000" cy="13464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EFD54420-BFC9-47A8-A06B-3A1EDDD4DA2F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383863" y="2401958"/>
                  <a:ext cx="14364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9CC1DA39-C471-419E-96D9-37C30C4C066B}"/>
              </a:ext>
            </a:extLst>
          </p:cNvPr>
          <p:cNvGrpSpPr/>
          <p:nvPr/>
        </p:nvGrpSpPr>
        <p:grpSpPr>
          <a:xfrm>
            <a:off x="2986503" y="2173358"/>
            <a:ext cx="2643840" cy="552600"/>
            <a:chOff x="2986503" y="2173358"/>
            <a:chExt cx="2643840" cy="55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FEA599FF-6F64-42C4-97B8-3EA0317D7B7F}"/>
                    </a:ext>
                  </a:extLst>
                </p14:cNvPr>
                <p14:cNvContentPartPr/>
                <p14:nvPr/>
              </p14:nvContentPartPr>
              <p14:xfrm>
                <a:off x="2986503" y="2335718"/>
                <a:ext cx="796680" cy="3902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FEA599FF-6F64-42C4-97B8-3EA0317D7B7F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2968503" y="2317718"/>
                  <a:ext cx="83232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F2D35384-E837-4647-820B-019E024228BA}"/>
                    </a:ext>
                  </a:extLst>
                </p14:cNvPr>
                <p14:cNvContentPartPr/>
                <p14:nvPr/>
              </p14:nvContentPartPr>
              <p14:xfrm>
                <a:off x="4212303" y="2173358"/>
                <a:ext cx="187920" cy="3690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F2D35384-E837-4647-820B-019E024228BA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194303" y="2155718"/>
                  <a:ext cx="22356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6F1D0028-EDCC-46DB-A9DE-B720302B6BB5}"/>
                    </a:ext>
                  </a:extLst>
                </p14:cNvPr>
                <p14:cNvContentPartPr/>
                <p14:nvPr/>
              </p14:nvContentPartPr>
              <p14:xfrm>
                <a:off x="4171983" y="2324198"/>
                <a:ext cx="285480" cy="900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6F1D0028-EDCC-46DB-A9DE-B720302B6BB5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153983" y="2306558"/>
                  <a:ext cx="3211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317B306-90E0-4C69-9372-27D91922F7ED}"/>
                    </a:ext>
                  </a:extLst>
                </p14:cNvPr>
                <p14:cNvContentPartPr/>
                <p14:nvPr/>
              </p14:nvContentPartPr>
              <p14:xfrm>
                <a:off x="4425783" y="2335718"/>
                <a:ext cx="638280" cy="1800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317B306-90E0-4C69-9372-27D91922F7ED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407783" y="2318078"/>
                  <a:ext cx="6739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34A74273-9BD0-4C0D-B873-6BE142076288}"/>
                    </a:ext>
                  </a:extLst>
                </p14:cNvPr>
                <p14:cNvContentPartPr/>
                <p14:nvPr/>
              </p14:nvContentPartPr>
              <p14:xfrm>
                <a:off x="5037783" y="2302238"/>
                <a:ext cx="592560" cy="185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34A74273-9BD0-4C0D-B873-6BE142076288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019783" y="2284598"/>
                  <a:ext cx="628200" cy="22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A2E847F6-DB0D-493A-8119-AA47C71F03C2}"/>
              </a:ext>
            </a:extLst>
          </p:cNvPr>
          <p:cNvGrpSpPr/>
          <p:nvPr/>
        </p:nvGrpSpPr>
        <p:grpSpPr>
          <a:xfrm>
            <a:off x="6830943" y="2165438"/>
            <a:ext cx="482040" cy="338760"/>
            <a:chOff x="6830943" y="2165438"/>
            <a:chExt cx="482040" cy="33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585AA693-B0B4-494C-9449-C57EE79F7C17}"/>
                    </a:ext>
                  </a:extLst>
                </p14:cNvPr>
                <p14:cNvContentPartPr/>
                <p14:nvPr/>
              </p14:nvContentPartPr>
              <p14:xfrm>
                <a:off x="6830943" y="2252198"/>
                <a:ext cx="221400" cy="2520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585AA693-B0B4-494C-9449-C57EE79F7C17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6813303" y="2234198"/>
                  <a:ext cx="25704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6DE528A4-E560-4D92-833F-84CD6DB1B675}"/>
                    </a:ext>
                  </a:extLst>
                </p14:cNvPr>
                <p14:cNvContentPartPr/>
                <p14:nvPr/>
              </p14:nvContentPartPr>
              <p14:xfrm>
                <a:off x="7148463" y="2165438"/>
                <a:ext cx="164520" cy="4032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6DE528A4-E560-4D92-833F-84CD6DB1B675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130823" y="2147798"/>
                  <a:ext cx="200160" cy="75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9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7CFB7199-F380-40EF-B2FB-D56D678AEA10}"/>
                  </a:ext>
                </a:extLst>
              </p14:cNvPr>
              <p14:cNvContentPartPr/>
              <p14:nvPr/>
            </p14:nvContentPartPr>
            <p14:xfrm>
              <a:off x="505743" y="3567278"/>
              <a:ext cx="65520" cy="2700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7CFB7199-F380-40EF-B2FB-D56D678AEA10}"/>
                  </a:ext>
                </a:extLst>
              </p:cNvPr>
              <p:cNvPicPr/>
              <p:nvPr/>
            </p:nvPicPr>
            <p:blipFill>
              <a:blip r:embed="rId500"/>
              <a:stretch>
                <a:fillRect/>
              </a:stretch>
            </p:blipFill>
            <p:spPr>
              <a:xfrm>
                <a:off x="488103" y="3549278"/>
                <a:ext cx="101160" cy="6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6" name="Group 315">
            <a:extLst>
              <a:ext uri="{FF2B5EF4-FFF2-40B4-BE49-F238E27FC236}">
                <a16:creationId xmlns:a16="http://schemas.microsoft.com/office/drawing/2014/main" id="{C62C5E7A-4BF8-4701-92CE-45D2D10B292D}"/>
              </a:ext>
            </a:extLst>
          </p:cNvPr>
          <p:cNvGrpSpPr/>
          <p:nvPr/>
        </p:nvGrpSpPr>
        <p:grpSpPr>
          <a:xfrm>
            <a:off x="515823" y="2954558"/>
            <a:ext cx="4258800" cy="464760"/>
            <a:chOff x="515823" y="2954558"/>
            <a:chExt cx="4258800" cy="46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BD12279E-BC3B-473C-A3AC-A3A3C2181220}"/>
                    </a:ext>
                  </a:extLst>
                </p14:cNvPr>
                <p14:cNvContentPartPr/>
                <p14:nvPr/>
              </p14:nvContentPartPr>
              <p14:xfrm>
                <a:off x="515823" y="3157238"/>
                <a:ext cx="246240" cy="2620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BD12279E-BC3B-473C-A3AC-A3A3C2181220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97823" y="3139598"/>
                  <a:ext cx="2818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A72968F3-5D3B-4921-87E6-80884F12DEF7}"/>
                    </a:ext>
                  </a:extLst>
                </p14:cNvPr>
                <p14:cNvContentPartPr/>
                <p14:nvPr/>
              </p14:nvContentPartPr>
              <p14:xfrm>
                <a:off x="857103" y="2996678"/>
                <a:ext cx="121680" cy="3808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A72968F3-5D3B-4921-87E6-80884F12DEF7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839103" y="2978678"/>
                  <a:ext cx="15732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E389C397-752E-4A12-AB6B-9681BD48C9A5}"/>
                    </a:ext>
                  </a:extLst>
                </p14:cNvPr>
                <p14:cNvContentPartPr/>
                <p14:nvPr/>
              </p14:nvContentPartPr>
              <p14:xfrm>
                <a:off x="801303" y="3112598"/>
                <a:ext cx="833040" cy="2318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E389C397-752E-4A12-AB6B-9681BD48C9A5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783663" y="3094598"/>
                  <a:ext cx="8686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894B886B-BD17-46D4-8789-E8E3C3DE831E}"/>
                    </a:ext>
                  </a:extLst>
                </p14:cNvPr>
                <p14:cNvContentPartPr/>
                <p14:nvPr/>
              </p14:nvContentPartPr>
              <p14:xfrm>
                <a:off x="1846383" y="3037358"/>
                <a:ext cx="381960" cy="34992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894B886B-BD17-46D4-8789-E8E3C3DE831E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1828383" y="3019358"/>
                  <a:ext cx="41760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E3F94260-ACE2-44D7-A1B2-FB8F4E2BF9FD}"/>
                    </a:ext>
                  </a:extLst>
                </p14:cNvPr>
                <p14:cNvContentPartPr/>
                <p14:nvPr/>
              </p14:nvContentPartPr>
              <p14:xfrm>
                <a:off x="2143023" y="3064358"/>
                <a:ext cx="449280" cy="28296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E3F94260-ACE2-44D7-A1B2-FB8F4E2BF9FD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2125383" y="3046358"/>
                  <a:ext cx="48492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735469BE-E721-45A9-A42C-3D0BC9EF483D}"/>
                    </a:ext>
                  </a:extLst>
                </p14:cNvPr>
                <p14:cNvContentPartPr/>
                <p14:nvPr/>
              </p14:nvContentPartPr>
              <p14:xfrm>
                <a:off x="2594823" y="3167678"/>
                <a:ext cx="186840" cy="2016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735469BE-E721-45A9-A42C-3D0BC9EF483D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2577183" y="3150038"/>
                  <a:ext cx="22248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0FD5E2FD-E274-4660-A9E1-57AAF8E5ED77}"/>
                    </a:ext>
                  </a:extLst>
                </p14:cNvPr>
                <p14:cNvContentPartPr/>
                <p14:nvPr/>
              </p14:nvContentPartPr>
              <p14:xfrm>
                <a:off x="3208983" y="2954558"/>
                <a:ext cx="157320" cy="3708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0FD5E2FD-E274-4660-A9E1-57AAF8E5ED77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191343" y="2936918"/>
                  <a:ext cx="19296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396448AC-AA37-406A-94B7-4DCAF7D8A550}"/>
                    </a:ext>
                  </a:extLst>
                </p14:cNvPr>
                <p14:cNvContentPartPr/>
                <p14:nvPr/>
              </p14:nvContentPartPr>
              <p14:xfrm>
                <a:off x="3169743" y="3124838"/>
                <a:ext cx="340200" cy="1072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396448AC-AA37-406A-94B7-4DCAF7D8A550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151743" y="3106838"/>
                  <a:ext cx="3758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C262B10E-620D-4BFD-B354-76E5ACD50134}"/>
                    </a:ext>
                  </a:extLst>
                </p14:cNvPr>
                <p14:cNvContentPartPr/>
                <p14:nvPr/>
              </p14:nvContentPartPr>
              <p14:xfrm>
                <a:off x="3539103" y="3108638"/>
                <a:ext cx="1235520" cy="2332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C262B10E-620D-4BFD-B354-76E5ACD50134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521103" y="3090638"/>
                  <a:ext cx="1271160" cy="26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3394F42-572D-4D72-AFB4-16BF53581D3A}"/>
              </a:ext>
            </a:extLst>
          </p:cNvPr>
          <p:cNvGrpSpPr/>
          <p:nvPr/>
        </p:nvGrpSpPr>
        <p:grpSpPr>
          <a:xfrm>
            <a:off x="5212743" y="2867438"/>
            <a:ext cx="3136387" cy="544320"/>
            <a:chOff x="5212743" y="2867438"/>
            <a:chExt cx="3136387" cy="54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C8B83928-F560-4A8C-B96C-42B335491662}"/>
                    </a:ext>
                  </a:extLst>
                </p14:cNvPr>
                <p14:cNvContentPartPr/>
                <p14:nvPr/>
              </p14:nvContentPartPr>
              <p14:xfrm>
                <a:off x="5212743" y="3126998"/>
                <a:ext cx="40680" cy="2847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C8B83928-F560-4A8C-B96C-42B335491662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195103" y="3108998"/>
                  <a:ext cx="7632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8720C39A-059A-43F1-A764-8F7098887A63}"/>
                    </a:ext>
                  </a:extLst>
                </p14:cNvPr>
                <p14:cNvContentPartPr/>
                <p14:nvPr/>
              </p14:nvContentPartPr>
              <p14:xfrm>
                <a:off x="5277183" y="3093518"/>
                <a:ext cx="713880" cy="1764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8720C39A-059A-43F1-A764-8F7098887A63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5259183" y="3075878"/>
                  <a:ext cx="7495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4B8540C4-55D7-4DDE-B940-84FBE518B954}"/>
                    </a:ext>
                  </a:extLst>
                </p14:cNvPr>
                <p14:cNvContentPartPr/>
                <p14:nvPr/>
              </p14:nvContentPartPr>
              <p14:xfrm>
                <a:off x="6087903" y="2867438"/>
                <a:ext cx="610920" cy="4168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4B8540C4-55D7-4DDE-B940-84FBE518B954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6069903" y="2849438"/>
                  <a:ext cx="64656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0073BB7-1CFB-4A15-90D3-2B3D1463D1F2}"/>
                    </a:ext>
                  </a:extLst>
                </p14:cNvPr>
                <p14:cNvContentPartPr/>
                <p14:nvPr/>
              </p14:nvContentPartPr>
              <p14:xfrm>
                <a:off x="6769383" y="2900918"/>
                <a:ext cx="696240" cy="44820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0073BB7-1CFB-4A15-90D3-2B3D1463D1F2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6751383" y="2883278"/>
                  <a:ext cx="73188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91A7285-C9A7-4F4A-AB1E-A8F32E2BBCFF}"/>
                    </a:ext>
                  </a:extLst>
                </p14:cNvPr>
                <p14:cNvContentPartPr/>
                <p14:nvPr/>
              </p14:nvContentPartPr>
              <p14:xfrm>
                <a:off x="7669810" y="2927042"/>
                <a:ext cx="679320" cy="4474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991A7285-C9A7-4F4A-AB1E-A8F32E2BBCFF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7651810" y="2909042"/>
                  <a:ext cx="714960" cy="483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E74AFF9-AEDC-4EEA-A80E-A2EF40027AC5}"/>
                  </a:ext>
                </a:extLst>
              </p14:cNvPr>
              <p14:cNvContentPartPr/>
              <p14:nvPr/>
            </p14:nvContentPartPr>
            <p14:xfrm>
              <a:off x="9723610" y="5152202"/>
              <a:ext cx="195840" cy="545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E74AFF9-AEDC-4EEA-A80E-A2EF40027AC5}"/>
                  </a:ext>
                </a:extLst>
              </p:cNvPr>
              <p:cNvPicPr/>
              <p:nvPr/>
            </p:nvPicPr>
            <p:blipFill>
              <a:blip r:embed="rId530"/>
              <a:stretch>
                <a:fillRect/>
              </a:stretch>
            </p:blipFill>
            <p:spPr>
              <a:xfrm>
                <a:off x="9705970" y="5134202"/>
                <a:ext cx="2314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1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38026687-3027-464A-9F3B-53B99D3C0059}"/>
                  </a:ext>
                </a:extLst>
              </p14:cNvPr>
              <p14:cNvContentPartPr/>
              <p14:nvPr/>
            </p14:nvContentPartPr>
            <p14:xfrm>
              <a:off x="5540770" y="6370442"/>
              <a:ext cx="586440" cy="45036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38026687-3027-464A-9F3B-53B99D3C0059}"/>
                  </a:ext>
                </a:extLst>
              </p:cNvPr>
              <p:cNvPicPr/>
              <p:nvPr/>
            </p:nvPicPr>
            <p:blipFill>
              <a:blip r:embed="rId532"/>
              <a:stretch>
                <a:fillRect/>
              </a:stretch>
            </p:blipFill>
            <p:spPr>
              <a:xfrm>
                <a:off x="5522770" y="6352442"/>
                <a:ext cx="622080" cy="48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oup 376">
            <a:extLst>
              <a:ext uri="{FF2B5EF4-FFF2-40B4-BE49-F238E27FC236}">
                <a16:creationId xmlns:a16="http://schemas.microsoft.com/office/drawing/2014/main" id="{D93E806A-8712-4CE0-AEE7-413C7B12F580}"/>
              </a:ext>
            </a:extLst>
          </p:cNvPr>
          <p:cNvGrpSpPr/>
          <p:nvPr/>
        </p:nvGrpSpPr>
        <p:grpSpPr>
          <a:xfrm>
            <a:off x="236890" y="5943482"/>
            <a:ext cx="9731520" cy="1517760"/>
            <a:chOff x="236890" y="5943482"/>
            <a:chExt cx="9731520" cy="151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2BB4BF30-DA8A-4654-90CF-6F9F75B6EFD2}"/>
                    </a:ext>
                  </a:extLst>
                </p14:cNvPr>
                <p14:cNvContentPartPr/>
                <p14:nvPr/>
              </p14:nvContentPartPr>
              <p14:xfrm>
                <a:off x="1803970" y="6176402"/>
                <a:ext cx="1176840" cy="28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2BB4BF30-DA8A-4654-90CF-6F9F75B6EFD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786330" y="6158762"/>
                  <a:ext cx="121248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93E22C49-DBFB-49EE-86CE-64C711A8FC72}"/>
                    </a:ext>
                  </a:extLst>
                </p14:cNvPr>
                <p14:cNvContentPartPr/>
                <p14:nvPr/>
              </p14:nvContentPartPr>
              <p14:xfrm>
                <a:off x="3328930" y="5996042"/>
                <a:ext cx="1256760" cy="3780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93E22C49-DBFB-49EE-86CE-64C711A8FC72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3311290" y="5978042"/>
                  <a:ext cx="129240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94A02F9-42E8-411F-AE86-DCF6F224676A}"/>
                    </a:ext>
                  </a:extLst>
                </p14:cNvPr>
                <p14:cNvContentPartPr/>
                <p14:nvPr/>
              </p14:nvContentPartPr>
              <p14:xfrm>
                <a:off x="4547170" y="6145442"/>
                <a:ext cx="469080" cy="1288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94A02F9-42E8-411F-AE86-DCF6F224676A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529170" y="6127442"/>
                  <a:ext cx="504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5D3EFC6-367E-46C8-B22D-FBFC593FF2DB}"/>
                    </a:ext>
                  </a:extLst>
                </p14:cNvPr>
                <p14:cNvContentPartPr/>
                <p14:nvPr/>
              </p14:nvContentPartPr>
              <p14:xfrm>
                <a:off x="4874410" y="6041402"/>
                <a:ext cx="393840" cy="2088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5D3EFC6-367E-46C8-B22D-FBFC593FF2DB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4856410" y="6023402"/>
                  <a:ext cx="4294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B89EB77B-DA76-486E-936E-E7A4690DB992}"/>
                    </a:ext>
                  </a:extLst>
                </p14:cNvPr>
                <p14:cNvContentPartPr/>
                <p14:nvPr/>
              </p14:nvContentPartPr>
              <p14:xfrm>
                <a:off x="5553730" y="6064802"/>
                <a:ext cx="790200" cy="2059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B89EB77B-DA76-486E-936E-E7A4690DB992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5536090" y="6046802"/>
                  <a:ext cx="8258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7CC1244C-4B9B-4E5F-9A9B-06F56BF3BD19}"/>
                    </a:ext>
                  </a:extLst>
                </p14:cNvPr>
                <p14:cNvContentPartPr/>
                <p14:nvPr/>
              </p14:nvContentPartPr>
              <p14:xfrm>
                <a:off x="6406210" y="6073802"/>
                <a:ext cx="754560" cy="1450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7CC1244C-4B9B-4E5F-9A9B-06F56BF3BD19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6388210" y="6055802"/>
                  <a:ext cx="7902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CE859DFA-84E0-468F-898D-6DA0D591A8DE}"/>
                    </a:ext>
                  </a:extLst>
                </p14:cNvPr>
                <p14:cNvContentPartPr/>
                <p14:nvPr/>
              </p14:nvContentPartPr>
              <p14:xfrm>
                <a:off x="7143850" y="6094682"/>
                <a:ext cx="396720" cy="1609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CE859DFA-84E0-468F-898D-6DA0D591A8DE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7126210" y="6076682"/>
                  <a:ext cx="4323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53B90580-E2A0-4677-BCE6-B3890CA7E5E4}"/>
                    </a:ext>
                  </a:extLst>
                </p14:cNvPr>
                <p14:cNvContentPartPr/>
                <p14:nvPr/>
              </p14:nvContentPartPr>
              <p14:xfrm>
                <a:off x="7761970" y="6130682"/>
                <a:ext cx="129960" cy="2052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53B90580-E2A0-4677-BCE6-B3890CA7E5E4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7743970" y="6113042"/>
                  <a:ext cx="1656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F02D5EE2-5F2C-43B6-B696-9E1016F5283C}"/>
                    </a:ext>
                  </a:extLst>
                </p14:cNvPr>
                <p14:cNvContentPartPr/>
                <p14:nvPr/>
              </p14:nvContentPartPr>
              <p14:xfrm>
                <a:off x="7723090" y="6204482"/>
                <a:ext cx="164520" cy="1512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F02D5EE2-5F2C-43B6-B696-9E1016F5283C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7705450" y="6186842"/>
                  <a:ext cx="2001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90E717E1-F4A3-407F-8BE1-A59ED02FC59C}"/>
                    </a:ext>
                  </a:extLst>
                </p14:cNvPr>
                <p14:cNvContentPartPr/>
                <p14:nvPr/>
              </p14:nvContentPartPr>
              <p14:xfrm>
                <a:off x="7895170" y="6054722"/>
                <a:ext cx="170640" cy="2124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90E717E1-F4A3-407F-8BE1-A59ED02FC59C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7877530" y="6036722"/>
                  <a:ext cx="2062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1EDA27D0-E796-47ED-B96A-52B3F29E5733}"/>
                    </a:ext>
                  </a:extLst>
                </p14:cNvPr>
                <p14:cNvContentPartPr/>
                <p14:nvPr/>
              </p14:nvContentPartPr>
              <p14:xfrm>
                <a:off x="8174890" y="5943482"/>
                <a:ext cx="256320" cy="2952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1EDA27D0-E796-47ED-B96A-52B3F29E5733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8157250" y="5925842"/>
                  <a:ext cx="29196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71A35F74-082A-4DD5-8CA3-E5362BEB7141}"/>
                    </a:ext>
                  </a:extLst>
                </p14:cNvPr>
                <p14:cNvContentPartPr/>
                <p14:nvPr/>
              </p14:nvContentPartPr>
              <p14:xfrm>
                <a:off x="8307010" y="6039962"/>
                <a:ext cx="1231200" cy="20592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71A35F74-082A-4DD5-8CA3-E5362BEB714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8289370" y="6022322"/>
                  <a:ext cx="12668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6D8ECC7B-6975-4B69-BBEB-3CA1F44427CA}"/>
                    </a:ext>
                  </a:extLst>
                </p14:cNvPr>
                <p14:cNvContentPartPr/>
                <p14:nvPr/>
              </p14:nvContentPartPr>
              <p14:xfrm>
                <a:off x="5332330" y="6526322"/>
                <a:ext cx="168120" cy="17964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6D8ECC7B-6975-4B69-BBEB-3CA1F44427CA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5314690" y="6508322"/>
                  <a:ext cx="20376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887C0F7-8808-4B82-B653-A23B2C913BE7}"/>
                    </a:ext>
                  </a:extLst>
                </p14:cNvPr>
                <p14:cNvContentPartPr/>
                <p14:nvPr/>
              </p14:nvContentPartPr>
              <p14:xfrm>
                <a:off x="6060250" y="6509402"/>
                <a:ext cx="178560" cy="3780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A887C0F7-8808-4B82-B653-A23B2C913BE7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6042250" y="6491402"/>
                  <a:ext cx="2142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82394760-A85F-4302-88E2-3F0A030FF262}"/>
                    </a:ext>
                  </a:extLst>
                </p14:cNvPr>
                <p14:cNvContentPartPr/>
                <p14:nvPr/>
              </p14:nvContentPartPr>
              <p14:xfrm>
                <a:off x="6252850" y="6683642"/>
                <a:ext cx="360" cy="36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82394760-A85F-4302-88E2-3F0A030FF26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235210" y="6665642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31C94EA9-5F6C-4FD9-82EB-2391C9CCAB0C}"/>
                    </a:ext>
                  </a:extLst>
                </p14:cNvPr>
                <p14:cNvContentPartPr/>
                <p14:nvPr/>
              </p14:nvContentPartPr>
              <p14:xfrm>
                <a:off x="6168250" y="6730802"/>
                <a:ext cx="2520" cy="36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31C94EA9-5F6C-4FD9-82EB-2391C9CCAB0C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150250" y="6713162"/>
                  <a:ext cx="381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C3CC5546-B3C3-401E-A54F-03316E2B52C7}"/>
                    </a:ext>
                  </a:extLst>
                </p14:cNvPr>
                <p14:cNvContentPartPr/>
                <p14:nvPr/>
              </p14:nvContentPartPr>
              <p14:xfrm>
                <a:off x="6506290" y="6477362"/>
                <a:ext cx="318600" cy="19908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C3CC5546-B3C3-401E-A54F-03316E2B52C7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6488650" y="6459722"/>
                  <a:ext cx="35424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2D98DF16-174A-4E1A-A3FF-92F5D8B68CA2}"/>
                    </a:ext>
                  </a:extLst>
                </p14:cNvPr>
                <p14:cNvContentPartPr/>
                <p14:nvPr/>
              </p14:nvContentPartPr>
              <p14:xfrm>
                <a:off x="6856210" y="6417962"/>
                <a:ext cx="603000" cy="3798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2D98DF16-174A-4E1A-A3FF-92F5D8B68CA2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6838570" y="6399962"/>
                  <a:ext cx="63864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492C8F94-7DA6-470D-BFF3-9BAF8252A20E}"/>
                    </a:ext>
                  </a:extLst>
                </p14:cNvPr>
                <p14:cNvContentPartPr/>
                <p14:nvPr/>
              </p14:nvContentPartPr>
              <p14:xfrm>
                <a:off x="7371730" y="6441002"/>
                <a:ext cx="25200" cy="504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492C8F94-7DA6-470D-BFF3-9BAF8252A20E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354090" y="6423002"/>
                  <a:ext cx="608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EC6B55E1-D471-420A-84FA-04E694403309}"/>
                    </a:ext>
                  </a:extLst>
                </p14:cNvPr>
                <p14:cNvContentPartPr/>
                <p14:nvPr/>
              </p14:nvContentPartPr>
              <p14:xfrm>
                <a:off x="7357330" y="6367202"/>
                <a:ext cx="1157040" cy="36432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EC6B55E1-D471-420A-84FA-04E694403309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7339330" y="6349562"/>
                  <a:ext cx="119268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6B2CD841-09F7-4973-9F37-E7EFB0DF05E2}"/>
                    </a:ext>
                  </a:extLst>
                </p14:cNvPr>
                <p14:cNvContentPartPr/>
                <p14:nvPr/>
              </p14:nvContentPartPr>
              <p14:xfrm>
                <a:off x="8422930" y="6540722"/>
                <a:ext cx="253800" cy="8784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6B2CD841-09F7-4973-9F37-E7EFB0DF05E2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8405290" y="6522722"/>
                  <a:ext cx="2894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08BC9225-B2B0-4C04-8348-C827F0CFF0D4}"/>
                    </a:ext>
                  </a:extLst>
                </p14:cNvPr>
                <p14:cNvContentPartPr/>
                <p14:nvPr/>
              </p14:nvContentPartPr>
              <p14:xfrm>
                <a:off x="8622730" y="6424802"/>
                <a:ext cx="417960" cy="22896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08BC9225-B2B0-4C04-8348-C827F0CFF0D4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8604730" y="6406802"/>
                  <a:ext cx="45360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7B095564-C679-427D-A9BF-0AE4BDF78742}"/>
                    </a:ext>
                  </a:extLst>
                </p14:cNvPr>
                <p14:cNvContentPartPr/>
                <p14:nvPr/>
              </p14:nvContentPartPr>
              <p14:xfrm>
                <a:off x="9278650" y="6266042"/>
                <a:ext cx="547200" cy="49968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7B095564-C679-427D-A9BF-0AE4BDF78742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9261010" y="6248402"/>
                  <a:ext cx="582840" cy="53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D0C1E57F-1020-4651-8F21-5C613856489A}"/>
                    </a:ext>
                  </a:extLst>
                </p14:cNvPr>
                <p14:cNvContentPartPr/>
                <p14:nvPr/>
              </p14:nvContentPartPr>
              <p14:xfrm>
                <a:off x="601210" y="6289802"/>
                <a:ext cx="19800" cy="24480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D0C1E57F-1020-4651-8F21-5C613856489A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583210" y="6271802"/>
                  <a:ext cx="554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688D991-9DED-4411-976C-6FF915B3C7CC}"/>
                    </a:ext>
                  </a:extLst>
                </p14:cNvPr>
                <p14:cNvContentPartPr/>
                <p14:nvPr/>
              </p14:nvContentPartPr>
              <p14:xfrm>
                <a:off x="446050" y="6201962"/>
                <a:ext cx="1073520" cy="3438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688D991-9DED-4411-976C-6FF915B3C7CC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428410" y="6183962"/>
                  <a:ext cx="110916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97172133-466B-425C-9B88-EE2BBB6E51BB}"/>
                    </a:ext>
                  </a:extLst>
                </p14:cNvPr>
                <p14:cNvContentPartPr/>
                <p14:nvPr/>
              </p14:nvContentPartPr>
              <p14:xfrm>
                <a:off x="236890" y="6815402"/>
                <a:ext cx="602280" cy="18468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97172133-466B-425C-9B88-EE2BBB6E51BB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219250" y="6797762"/>
                  <a:ext cx="6379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FBDCA08D-55D2-40DE-95FF-ACF229A3F792}"/>
                    </a:ext>
                  </a:extLst>
                </p14:cNvPr>
                <p14:cNvContentPartPr/>
                <p14:nvPr/>
              </p14:nvContentPartPr>
              <p14:xfrm>
                <a:off x="915850" y="6597242"/>
                <a:ext cx="525240" cy="35388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FBDCA08D-55D2-40DE-95FF-ACF229A3F792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898210" y="6579602"/>
                  <a:ext cx="5608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1AAF703A-89B0-49F6-8DCC-B92DBCC5063E}"/>
                    </a:ext>
                  </a:extLst>
                </p14:cNvPr>
                <p14:cNvContentPartPr/>
                <p14:nvPr/>
              </p14:nvContentPartPr>
              <p14:xfrm>
                <a:off x="1688050" y="6568082"/>
                <a:ext cx="507960" cy="40500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1AAF703A-89B0-49F6-8DCC-B92DBCC5063E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670410" y="6550082"/>
                  <a:ext cx="54360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0DAC4161-173D-47DE-9B9C-16A6A514B5F5}"/>
                    </a:ext>
                  </a:extLst>
                </p14:cNvPr>
                <p14:cNvContentPartPr/>
                <p14:nvPr/>
              </p14:nvContentPartPr>
              <p14:xfrm>
                <a:off x="524170" y="7128242"/>
                <a:ext cx="1696680" cy="33084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0DAC4161-173D-47DE-9B9C-16A6A514B5F5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506170" y="7110242"/>
                  <a:ext cx="173232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4D337E09-4BA4-4BF2-8674-5D5904B22F22}"/>
                    </a:ext>
                  </a:extLst>
                </p14:cNvPr>
                <p14:cNvContentPartPr/>
                <p14:nvPr/>
              </p14:nvContentPartPr>
              <p14:xfrm>
                <a:off x="2434690" y="7176842"/>
                <a:ext cx="189720" cy="4176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4D337E09-4BA4-4BF2-8674-5D5904B22F22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2416690" y="7159202"/>
                  <a:ext cx="2253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2A5A0ABA-7309-41C1-A20E-DB1751189FA9}"/>
                    </a:ext>
                  </a:extLst>
                </p14:cNvPr>
                <p14:cNvContentPartPr/>
                <p14:nvPr/>
              </p14:nvContentPartPr>
              <p14:xfrm>
                <a:off x="2381770" y="7310402"/>
                <a:ext cx="232920" cy="151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2A5A0ABA-7309-41C1-A20E-DB1751189FA9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2363770" y="7292402"/>
                  <a:ext cx="2685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87BE12EC-B5B0-48E4-910A-FF3019ECD788}"/>
                    </a:ext>
                  </a:extLst>
                </p14:cNvPr>
                <p14:cNvContentPartPr/>
                <p14:nvPr/>
              </p14:nvContentPartPr>
              <p14:xfrm>
                <a:off x="2593090" y="7152362"/>
                <a:ext cx="137520" cy="30888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87BE12EC-B5B0-48E4-910A-FF3019ECD788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2575450" y="7134362"/>
                  <a:ext cx="17316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67CB50FF-514E-40AD-A900-D9B58A592DAB}"/>
                    </a:ext>
                  </a:extLst>
                </p14:cNvPr>
                <p14:cNvContentPartPr/>
                <p14:nvPr/>
              </p14:nvContentPartPr>
              <p14:xfrm>
                <a:off x="2872450" y="6896042"/>
                <a:ext cx="915480" cy="4266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67CB50FF-514E-40AD-A900-D9B58A592DAB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2854450" y="6878042"/>
                  <a:ext cx="95112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F9CDD18E-4996-4C62-BA2A-D22546B40442}"/>
                    </a:ext>
                  </a:extLst>
                </p14:cNvPr>
                <p14:cNvContentPartPr/>
                <p14:nvPr/>
              </p14:nvContentPartPr>
              <p14:xfrm>
                <a:off x="4002130" y="7002242"/>
                <a:ext cx="150480" cy="34848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F9CDD18E-4996-4C62-BA2A-D22546B40442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3984130" y="6984602"/>
                  <a:ext cx="18612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1556A4C0-A993-4D4D-BF97-1DA3E47A5DBF}"/>
                    </a:ext>
                  </a:extLst>
                </p14:cNvPr>
                <p14:cNvContentPartPr/>
                <p14:nvPr/>
              </p14:nvContentPartPr>
              <p14:xfrm>
                <a:off x="3975850" y="7161362"/>
                <a:ext cx="391680" cy="9036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1556A4C0-A993-4D4D-BF97-1DA3E47A5DBF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3957850" y="7143722"/>
                  <a:ext cx="427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27BE2798-1A04-4886-A68B-6652942360D9}"/>
                    </a:ext>
                  </a:extLst>
                </p14:cNvPr>
                <p14:cNvContentPartPr/>
                <p14:nvPr/>
              </p14:nvContentPartPr>
              <p14:xfrm>
                <a:off x="4664530" y="6969122"/>
                <a:ext cx="75600" cy="32616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27BE2798-1A04-4886-A68B-6652942360D9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4646530" y="6951122"/>
                  <a:ext cx="11124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B23AC4DF-AC12-4B31-9985-FEB704CD1FA5}"/>
                    </a:ext>
                  </a:extLst>
                </p14:cNvPr>
                <p14:cNvContentPartPr/>
                <p14:nvPr/>
              </p14:nvContentPartPr>
              <p14:xfrm>
                <a:off x="4621690" y="7028162"/>
                <a:ext cx="548640" cy="2829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B23AC4DF-AC12-4B31-9985-FEB704CD1FA5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4604050" y="7010522"/>
                  <a:ext cx="5842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1AFD8A93-55CE-46CA-B357-2977AC055684}"/>
                    </a:ext>
                  </a:extLst>
                </p14:cNvPr>
                <p14:cNvContentPartPr/>
                <p14:nvPr/>
              </p14:nvContentPartPr>
              <p14:xfrm>
                <a:off x="5429890" y="7093322"/>
                <a:ext cx="213120" cy="20988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1AFD8A93-55CE-46CA-B357-2977AC055684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5412250" y="7075322"/>
                  <a:ext cx="2487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2F29EA22-5325-45AD-BC3C-03703EAB18E3}"/>
                    </a:ext>
                  </a:extLst>
                </p14:cNvPr>
                <p14:cNvContentPartPr/>
                <p14:nvPr/>
              </p14:nvContentPartPr>
              <p14:xfrm>
                <a:off x="5754610" y="7025282"/>
                <a:ext cx="292680" cy="28332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2F29EA22-5325-45AD-BC3C-03703EAB18E3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5736610" y="7007282"/>
                  <a:ext cx="32832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818AFAC6-D7D9-438D-AD08-BE4B2C4F07CE}"/>
                    </a:ext>
                  </a:extLst>
                </p14:cNvPr>
                <p14:cNvContentPartPr/>
                <p14:nvPr/>
              </p14:nvContentPartPr>
              <p14:xfrm>
                <a:off x="6271570" y="6957602"/>
                <a:ext cx="448200" cy="4237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818AFAC6-D7D9-438D-AD08-BE4B2C4F07CE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6253570" y="6939602"/>
                  <a:ext cx="48384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BE876195-5D22-485F-A1A4-B7508000CBD7}"/>
                    </a:ext>
                  </a:extLst>
                </p14:cNvPr>
                <p14:cNvContentPartPr/>
                <p14:nvPr/>
              </p14:nvContentPartPr>
              <p14:xfrm>
                <a:off x="7000930" y="6993242"/>
                <a:ext cx="176400" cy="39744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BE876195-5D22-485F-A1A4-B7508000CBD7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6983290" y="6975602"/>
                  <a:ext cx="21204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C50FBF9A-A31B-4B68-B7A6-A612291E5125}"/>
                    </a:ext>
                  </a:extLst>
                </p14:cNvPr>
                <p14:cNvContentPartPr/>
                <p14:nvPr/>
              </p14:nvContentPartPr>
              <p14:xfrm>
                <a:off x="7211170" y="6878042"/>
                <a:ext cx="612000" cy="36720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C50FBF9A-A31B-4B68-B7A6-A612291E5125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7193530" y="6860042"/>
                  <a:ext cx="6476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57D5F7B1-CC10-4A9C-991E-57C462219688}"/>
                    </a:ext>
                  </a:extLst>
                </p14:cNvPr>
                <p14:cNvContentPartPr/>
                <p14:nvPr/>
              </p14:nvContentPartPr>
              <p14:xfrm>
                <a:off x="7755850" y="7091162"/>
                <a:ext cx="245880" cy="10476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57D5F7B1-CC10-4A9C-991E-57C462219688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7738210" y="7073522"/>
                  <a:ext cx="2815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2BCCD071-8B14-4D40-9C8E-ED61F50DE4DD}"/>
                    </a:ext>
                  </a:extLst>
                </p14:cNvPr>
                <p14:cNvContentPartPr/>
                <p14:nvPr/>
              </p14:nvContentPartPr>
              <p14:xfrm>
                <a:off x="8003170" y="6969482"/>
                <a:ext cx="12960" cy="4392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2BCCD071-8B14-4D40-9C8E-ED61F50DE4DD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985170" y="6951842"/>
                  <a:ext cx="486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529CBD72-8FEF-4BBB-B8DE-FE13A79F0DAD}"/>
                    </a:ext>
                  </a:extLst>
                </p14:cNvPr>
                <p14:cNvContentPartPr/>
                <p14:nvPr/>
              </p14:nvContentPartPr>
              <p14:xfrm>
                <a:off x="8135650" y="6851402"/>
                <a:ext cx="401400" cy="35424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529CBD72-8FEF-4BBB-B8DE-FE13A79F0DAD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117650" y="6833762"/>
                  <a:ext cx="43704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6267F6B4-9D6D-48CE-AD59-D3204673C47B}"/>
                    </a:ext>
                  </a:extLst>
                </p14:cNvPr>
                <p14:cNvContentPartPr/>
                <p14:nvPr/>
              </p14:nvContentPartPr>
              <p14:xfrm>
                <a:off x="8787250" y="6822602"/>
                <a:ext cx="878400" cy="51732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6267F6B4-9D6D-48CE-AD59-D3204673C47B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769610" y="6804602"/>
                  <a:ext cx="914040" cy="55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7CAFA055-FBE5-4835-9814-510ABD2C20CE}"/>
                    </a:ext>
                  </a:extLst>
                </p14:cNvPr>
                <p14:cNvContentPartPr/>
                <p14:nvPr/>
              </p14:nvContentPartPr>
              <p14:xfrm>
                <a:off x="9667810" y="6898922"/>
                <a:ext cx="38520" cy="14580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7CAFA055-FBE5-4835-9814-510ABD2C20CE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9649810" y="6880922"/>
                  <a:ext cx="741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40D8D31C-C699-411D-8DAA-176C7953E9C5}"/>
                    </a:ext>
                  </a:extLst>
                </p14:cNvPr>
                <p14:cNvContentPartPr/>
                <p14:nvPr/>
              </p14:nvContentPartPr>
              <p14:xfrm>
                <a:off x="9732610" y="6994682"/>
                <a:ext cx="212040" cy="24372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40D8D31C-C699-411D-8DAA-176C7953E9C5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9714610" y="6976682"/>
                  <a:ext cx="24768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BB95EE33-D2CC-4262-8CF7-BE857E60DD08}"/>
                    </a:ext>
                  </a:extLst>
                </p14:cNvPr>
                <p14:cNvContentPartPr/>
                <p14:nvPr/>
              </p14:nvContentPartPr>
              <p14:xfrm>
                <a:off x="9964090" y="7268282"/>
                <a:ext cx="4320" cy="252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BB95EE33-D2CC-4262-8CF7-BE857E60DD08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9946090" y="7250282"/>
                  <a:ext cx="39960" cy="38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4646717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E2F82AD-C11E-4E88-BA55-82ECFD3A16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336" y="2220684"/>
            <a:ext cx="8461683" cy="4231042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F6911B7-5AE5-4794-A966-BF8FD04D0DC6}"/>
              </a:ext>
            </a:extLst>
          </p:cNvPr>
          <p:cNvGrpSpPr/>
          <p:nvPr/>
        </p:nvGrpSpPr>
        <p:grpSpPr>
          <a:xfrm>
            <a:off x="1028019" y="611148"/>
            <a:ext cx="3193920" cy="629640"/>
            <a:chOff x="1028019" y="611148"/>
            <a:chExt cx="3193920" cy="62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F4B34E5C-7F61-4895-8423-17F576F74920}"/>
                    </a:ext>
                  </a:extLst>
                </p14:cNvPr>
                <p14:cNvContentPartPr/>
                <p14:nvPr/>
              </p14:nvContentPartPr>
              <p14:xfrm>
                <a:off x="1028019" y="700068"/>
                <a:ext cx="77040" cy="5407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F4B34E5C-7F61-4895-8423-17F576F74920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992019" y="664428"/>
                  <a:ext cx="148680" cy="61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C58AA657-45A7-4199-A3F4-AB57BB152B1A}"/>
                    </a:ext>
                  </a:extLst>
                </p14:cNvPr>
                <p14:cNvContentPartPr/>
                <p14:nvPr/>
              </p14:nvContentPartPr>
              <p14:xfrm>
                <a:off x="1091019" y="620508"/>
                <a:ext cx="340920" cy="5382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C58AA657-45A7-4199-A3F4-AB57BB152B1A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055379" y="584508"/>
                  <a:ext cx="412560" cy="60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68C5F96-C553-4961-AD39-A17326EE82C8}"/>
                    </a:ext>
                  </a:extLst>
                </p14:cNvPr>
                <p14:cNvContentPartPr/>
                <p14:nvPr/>
              </p14:nvContentPartPr>
              <p14:xfrm>
                <a:off x="1594659" y="868908"/>
                <a:ext cx="107640" cy="2944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68C5F96-C553-4961-AD39-A17326EE82C8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559019" y="832908"/>
                  <a:ext cx="17928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49162D56-127C-46C1-88AF-673C0C916651}"/>
                    </a:ext>
                  </a:extLst>
                </p14:cNvPr>
                <p14:cNvContentPartPr/>
                <p14:nvPr/>
              </p14:nvContentPartPr>
              <p14:xfrm>
                <a:off x="1809579" y="611148"/>
                <a:ext cx="417240" cy="586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49162D56-127C-46C1-88AF-673C0C91665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773939" y="575508"/>
                  <a:ext cx="488880" cy="65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DAA63330-8EEC-4AA1-8AA2-CF883DC2B5B1}"/>
                    </a:ext>
                  </a:extLst>
                </p14:cNvPr>
                <p14:cNvContentPartPr/>
                <p14:nvPr/>
              </p14:nvContentPartPr>
              <p14:xfrm>
                <a:off x="2046099" y="874308"/>
                <a:ext cx="475920" cy="2502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DAA63330-8EEC-4AA1-8AA2-CF883DC2B5B1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010459" y="838308"/>
                  <a:ext cx="5475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7CCF471-2089-45A7-94BB-38F4AD9C0C60}"/>
                    </a:ext>
                  </a:extLst>
                </p14:cNvPr>
                <p14:cNvContentPartPr/>
                <p14:nvPr/>
              </p14:nvContentPartPr>
              <p14:xfrm>
                <a:off x="2865099" y="661188"/>
                <a:ext cx="174960" cy="5508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7CCF471-2089-45A7-94BB-38F4AD9C0C60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829459" y="625188"/>
                  <a:ext cx="246600" cy="62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E15BD3ED-6DE2-4D9A-90AB-8B464563744E}"/>
                    </a:ext>
                  </a:extLst>
                </p14:cNvPr>
                <p14:cNvContentPartPr/>
                <p14:nvPr/>
              </p14:nvContentPartPr>
              <p14:xfrm>
                <a:off x="3095139" y="664788"/>
                <a:ext cx="1126800" cy="4734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E15BD3ED-6DE2-4D9A-90AB-8B464563744E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059499" y="629148"/>
                  <a:ext cx="1198440" cy="54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D099332-B48A-4A62-BF32-21D16910894B}"/>
              </a:ext>
            </a:extLst>
          </p:cNvPr>
          <p:cNvGrpSpPr/>
          <p:nvPr/>
        </p:nvGrpSpPr>
        <p:grpSpPr>
          <a:xfrm>
            <a:off x="4511739" y="575148"/>
            <a:ext cx="5234400" cy="601560"/>
            <a:chOff x="4511739" y="575148"/>
            <a:chExt cx="5234400" cy="60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958098B-4EDC-427E-A243-1A43D7A70222}"/>
                    </a:ext>
                  </a:extLst>
                </p14:cNvPr>
                <p14:cNvContentPartPr/>
                <p14:nvPr/>
              </p14:nvContentPartPr>
              <p14:xfrm>
                <a:off x="4511739" y="885108"/>
                <a:ext cx="514080" cy="23580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958098B-4EDC-427E-A243-1A43D7A70222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476099" y="849468"/>
                  <a:ext cx="58572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EDAE7C9-709D-40E6-9BC7-88420324E95A}"/>
                    </a:ext>
                  </a:extLst>
                </p14:cNvPr>
                <p14:cNvContentPartPr/>
                <p14:nvPr/>
              </p14:nvContentPartPr>
              <p14:xfrm>
                <a:off x="5062899" y="949548"/>
                <a:ext cx="151920" cy="1731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EDAE7C9-709D-40E6-9BC7-88420324E95A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026899" y="913908"/>
                  <a:ext cx="22356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7C968BF2-0653-4FD6-89C0-FB528294D13B}"/>
                    </a:ext>
                  </a:extLst>
                </p14:cNvPr>
                <p14:cNvContentPartPr/>
                <p14:nvPr/>
              </p14:nvContentPartPr>
              <p14:xfrm>
                <a:off x="5317059" y="928668"/>
                <a:ext cx="123120" cy="141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7C968BF2-0653-4FD6-89C0-FB528294D13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281419" y="892668"/>
                  <a:ext cx="1947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3CD74D8-68A7-48A9-9EFD-BBF796A7F3F9}"/>
                    </a:ext>
                  </a:extLst>
                </p14:cNvPr>
                <p14:cNvContentPartPr/>
                <p14:nvPr/>
              </p14:nvContentPartPr>
              <p14:xfrm>
                <a:off x="5350899" y="667668"/>
                <a:ext cx="658080" cy="4744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3CD74D8-68A7-48A9-9EFD-BBF796A7F3F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315259" y="631668"/>
                  <a:ext cx="729720" cy="54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5731A4D-F7A8-4C73-9084-68D2D00FCF49}"/>
                    </a:ext>
                  </a:extLst>
                </p14:cNvPr>
                <p14:cNvContentPartPr/>
                <p14:nvPr/>
              </p14:nvContentPartPr>
              <p14:xfrm>
                <a:off x="6182139" y="840108"/>
                <a:ext cx="50040" cy="370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5731A4D-F7A8-4C73-9084-68D2D00FCF4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146499" y="804468"/>
                  <a:ext cx="1216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A3614E7-FFBE-45A8-B978-668FA43A4513}"/>
                    </a:ext>
                  </a:extLst>
                </p14:cNvPr>
                <p14:cNvContentPartPr/>
                <p14:nvPr/>
              </p14:nvContentPartPr>
              <p14:xfrm>
                <a:off x="6234699" y="1103988"/>
                <a:ext cx="360" cy="39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A3614E7-FFBE-45A8-B978-668FA43A4513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198699" y="1067988"/>
                  <a:ext cx="72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A0E26AD-D6CE-422C-8337-7E205FD2F569}"/>
                    </a:ext>
                  </a:extLst>
                </p14:cNvPr>
                <p14:cNvContentPartPr/>
                <p14:nvPr/>
              </p14:nvContentPartPr>
              <p14:xfrm>
                <a:off x="6496779" y="728508"/>
                <a:ext cx="78120" cy="448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A0E26AD-D6CE-422C-8337-7E205FD2F569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460779" y="692868"/>
                  <a:ext cx="14976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566135D-363C-40A4-AA44-F47DCA8D9AE8}"/>
                    </a:ext>
                  </a:extLst>
                </p14:cNvPr>
                <p14:cNvContentPartPr/>
                <p14:nvPr/>
              </p14:nvContentPartPr>
              <p14:xfrm>
                <a:off x="6508299" y="680628"/>
                <a:ext cx="276840" cy="2664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566135D-363C-40A4-AA44-F47DCA8D9AE8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472659" y="644988"/>
                  <a:ext cx="34848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E384871-9786-434C-B755-DE4CD1EF1FCF}"/>
                    </a:ext>
                  </a:extLst>
                </p14:cNvPr>
                <p14:cNvContentPartPr/>
                <p14:nvPr/>
              </p14:nvContentPartPr>
              <p14:xfrm>
                <a:off x="6473019" y="870348"/>
                <a:ext cx="236160" cy="223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E384871-9786-434C-B755-DE4CD1EF1FCF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437379" y="834708"/>
                  <a:ext cx="30780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E5C4A9D7-A892-4ED4-808F-9171DF05A46A}"/>
                    </a:ext>
                  </a:extLst>
                </p14:cNvPr>
                <p14:cNvContentPartPr/>
                <p14:nvPr/>
              </p14:nvContentPartPr>
              <p14:xfrm>
                <a:off x="6933459" y="654348"/>
                <a:ext cx="304200" cy="4539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E5C4A9D7-A892-4ED4-808F-9171DF05A46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897459" y="618348"/>
                  <a:ext cx="375840" cy="52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DD038B7-4327-4A6A-9CC3-C35F517F2D3B}"/>
                    </a:ext>
                  </a:extLst>
                </p14:cNvPr>
                <p14:cNvContentPartPr/>
                <p14:nvPr/>
              </p14:nvContentPartPr>
              <p14:xfrm>
                <a:off x="6908619" y="891228"/>
                <a:ext cx="263880" cy="514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DD038B7-4327-4A6A-9CC3-C35F517F2D3B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872619" y="855588"/>
                  <a:ext cx="335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B512E75-A04D-45C2-9C0C-AB8E2D7B0F7E}"/>
                    </a:ext>
                  </a:extLst>
                </p14:cNvPr>
                <p14:cNvContentPartPr/>
                <p14:nvPr/>
              </p14:nvContentPartPr>
              <p14:xfrm>
                <a:off x="7502619" y="659028"/>
                <a:ext cx="31320" cy="4863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B512E75-A04D-45C2-9C0C-AB8E2D7B0F7E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466979" y="623028"/>
                  <a:ext cx="102960" cy="55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90C5AB1-8BCA-4022-9D00-A923169CB40D}"/>
                    </a:ext>
                  </a:extLst>
                </p14:cNvPr>
                <p14:cNvContentPartPr/>
                <p14:nvPr/>
              </p14:nvContentPartPr>
              <p14:xfrm>
                <a:off x="7340259" y="640668"/>
                <a:ext cx="352440" cy="84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90C5AB1-8BCA-4022-9D00-A923169CB40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304619" y="604668"/>
                  <a:ext cx="4240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729E4113-A21D-4384-A88E-930B5E45E17C}"/>
                    </a:ext>
                  </a:extLst>
                </p14:cNvPr>
                <p14:cNvContentPartPr/>
                <p14:nvPr/>
              </p14:nvContentPartPr>
              <p14:xfrm>
                <a:off x="7898979" y="781788"/>
                <a:ext cx="152640" cy="2707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729E4113-A21D-4384-A88E-930B5E45E17C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862979" y="746148"/>
                  <a:ext cx="22428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5DAB7E-0E1C-4D34-A334-92517F4105B0}"/>
                    </a:ext>
                  </a:extLst>
                </p14:cNvPr>
                <p14:cNvContentPartPr/>
                <p14:nvPr/>
              </p14:nvContentPartPr>
              <p14:xfrm>
                <a:off x="8091939" y="816348"/>
                <a:ext cx="75240" cy="1274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5DAB7E-0E1C-4D34-A334-92517F4105B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055939" y="780708"/>
                  <a:ext cx="1468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F85F3990-8FCF-48AF-A407-829787AAD0FA}"/>
                    </a:ext>
                  </a:extLst>
                </p14:cNvPr>
                <p14:cNvContentPartPr/>
                <p14:nvPr/>
              </p14:nvContentPartPr>
              <p14:xfrm>
                <a:off x="8119299" y="962508"/>
                <a:ext cx="224640" cy="914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F85F3990-8FCF-48AF-A407-829787AAD0FA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083299" y="926508"/>
                  <a:ext cx="2962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8342400C-449F-48FA-9020-58800C5DDEB2}"/>
                    </a:ext>
                  </a:extLst>
                </p14:cNvPr>
                <p14:cNvContentPartPr/>
                <p14:nvPr/>
              </p14:nvContentPartPr>
              <p14:xfrm>
                <a:off x="8520699" y="738228"/>
                <a:ext cx="62640" cy="3733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8342400C-449F-48FA-9020-58800C5DDEB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485059" y="702228"/>
                  <a:ext cx="13428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98D4B5D-9A95-4E64-8F12-6331975A0C78}"/>
                    </a:ext>
                  </a:extLst>
                </p14:cNvPr>
                <p14:cNvContentPartPr/>
                <p14:nvPr/>
              </p14:nvContentPartPr>
              <p14:xfrm>
                <a:off x="8638779" y="798348"/>
                <a:ext cx="132480" cy="997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98D4B5D-9A95-4E64-8F12-6331975A0C78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602779" y="762708"/>
                  <a:ext cx="2041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625858D-BFFC-4FC1-B6F6-E26E6DF00AAD}"/>
                    </a:ext>
                  </a:extLst>
                </p14:cNvPr>
                <p14:cNvContentPartPr/>
                <p14:nvPr/>
              </p14:nvContentPartPr>
              <p14:xfrm>
                <a:off x="8869899" y="575148"/>
                <a:ext cx="178200" cy="5079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625858D-BFFC-4FC1-B6F6-E26E6DF00AAD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833899" y="539148"/>
                  <a:ext cx="249840" cy="57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BDBF990-E854-4237-9428-0E8CC8D2BA70}"/>
                    </a:ext>
                  </a:extLst>
                </p14:cNvPr>
                <p14:cNvContentPartPr/>
                <p14:nvPr/>
              </p14:nvContentPartPr>
              <p14:xfrm>
                <a:off x="8861979" y="943068"/>
                <a:ext cx="381240" cy="185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BDBF990-E854-4237-9428-0E8CC8D2BA70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826339" y="907068"/>
                  <a:ext cx="4528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E09F3A3-FE84-49DA-815D-87BE5DFFC593}"/>
                    </a:ext>
                  </a:extLst>
                </p14:cNvPr>
                <p14:cNvContentPartPr/>
                <p14:nvPr/>
              </p14:nvContentPartPr>
              <p14:xfrm>
                <a:off x="9209739" y="671268"/>
                <a:ext cx="141840" cy="345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E09F3A3-FE84-49DA-815D-87BE5DFFC59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174099" y="635628"/>
                  <a:ext cx="21348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34CF1809-1F55-49B9-AE6C-F333AAEC0360}"/>
                    </a:ext>
                  </a:extLst>
                </p14:cNvPr>
                <p14:cNvContentPartPr/>
                <p14:nvPr/>
              </p14:nvContentPartPr>
              <p14:xfrm>
                <a:off x="9480819" y="727428"/>
                <a:ext cx="42120" cy="2862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34CF1809-1F55-49B9-AE6C-F333AAEC036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444819" y="691788"/>
                  <a:ext cx="11376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A428195-588C-41E5-8BC2-488ABA9BB26A}"/>
                    </a:ext>
                  </a:extLst>
                </p14:cNvPr>
                <p14:cNvContentPartPr/>
                <p14:nvPr/>
              </p14:nvContentPartPr>
              <p14:xfrm>
                <a:off x="9494139" y="661188"/>
                <a:ext cx="252000" cy="3668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A428195-588C-41E5-8BC2-488ABA9BB26A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458499" y="625548"/>
                  <a:ext cx="32364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1D528E7-6414-4471-A95C-37D8A22551DF}"/>
                    </a:ext>
                  </a:extLst>
                </p14:cNvPr>
                <p14:cNvContentPartPr/>
                <p14:nvPr/>
              </p14:nvContentPartPr>
              <p14:xfrm>
                <a:off x="9518619" y="1026948"/>
                <a:ext cx="200160" cy="604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1D528E7-6414-4471-A95C-37D8A22551DF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482979" y="991308"/>
                  <a:ext cx="271800" cy="13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FFD98-72A1-4005-8FDD-6B02158FDC31}"/>
                  </a:ext>
                </a:extLst>
              </p14:cNvPr>
              <p14:cNvContentPartPr/>
              <p14:nvPr/>
            </p14:nvContentPartPr>
            <p14:xfrm>
              <a:off x="10724441" y="-737534"/>
              <a:ext cx="40320" cy="83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FFD98-72A1-4005-8FDD-6B02158FDC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0688441" y="-773534"/>
                <a:ext cx="111960" cy="15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667679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C4601B5-E25E-4786-BFFE-E0E1A7B1A912}"/>
                  </a:ext>
                </a:extLst>
              </p14:cNvPr>
              <p14:cNvContentPartPr/>
              <p14:nvPr/>
            </p14:nvContentPartPr>
            <p14:xfrm>
              <a:off x="285521" y="2431948"/>
              <a:ext cx="107280" cy="97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C4601B5-E25E-4786-BFFE-E0E1A7B1A9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521" y="2414014"/>
                <a:ext cx="142920" cy="133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76280361-8969-4435-8E8A-F233A1EA623F}"/>
                  </a:ext>
                </a:extLst>
              </p14:cNvPr>
              <p14:cNvContentPartPr/>
              <p14:nvPr/>
            </p14:nvContentPartPr>
            <p14:xfrm>
              <a:off x="2414921" y="3502948"/>
              <a:ext cx="28080" cy="25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76280361-8969-4435-8E8A-F233A1EA623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96921" y="3484694"/>
                <a:ext cx="63720" cy="62062"/>
              </a:xfrm>
              <a:prstGeom prst="rect">
                <a:avLst/>
              </a:prstGeom>
            </p:spPr>
          </p:pic>
        </mc:Fallback>
      </mc:AlternateContent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19DBF07-1147-45BC-8468-45DAB92990D7}"/>
              </a:ext>
            </a:extLst>
          </p:cNvPr>
          <p:cNvGrpSpPr/>
          <p:nvPr/>
        </p:nvGrpSpPr>
        <p:grpSpPr>
          <a:xfrm>
            <a:off x="4810001" y="3538228"/>
            <a:ext cx="744480" cy="88200"/>
            <a:chOff x="4810001" y="3538228"/>
            <a:chExt cx="744480" cy="8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E5F2D9BA-3127-4852-88CE-47AAE5E16792}"/>
                    </a:ext>
                  </a:extLst>
                </p14:cNvPr>
                <p14:cNvContentPartPr/>
                <p14:nvPr/>
              </p14:nvContentPartPr>
              <p14:xfrm>
                <a:off x="5538641" y="3543628"/>
                <a:ext cx="15840" cy="7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E5F2D9BA-3127-4852-88CE-47AAE5E1679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520641" y="3525628"/>
                  <a:ext cx="514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3A067F36-6DC8-4EC8-B6FA-7C54CCD011A0}"/>
                    </a:ext>
                  </a:extLst>
                </p14:cNvPr>
                <p14:cNvContentPartPr/>
                <p14:nvPr/>
              </p14:nvContentPartPr>
              <p14:xfrm>
                <a:off x="4855721" y="3552628"/>
                <a:ext cx="698760" cy="489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3A067F36-6DC8-4EC8-B6FA-7C54CCD011A0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837721" y="3534628"/>
                  <a:ext cx="7344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DE2B8105-2105-4B4E-AE35-CFE18ED8AEE8}"/>
                    </a:ext>
                  </a:extLst>
                </p14:cNvPr>
                <p14:cNvContentPartPr/>
                <p14:nvPr/>
              </p14:nvContentPartPr>
              <p14:xfrm>
                <a:off x="5538641" y="3587908"/>
                <a:ext cx="15840" cy="10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DE2B8105-2105-4B4E-AE35-CFE18ED8AEE8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520641" y="3570268"/>
                  <a:ext cx="514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C057CF10-979F-4C13-A5B3-FA41F6BC9231}"/>
                    </a:ext>
                  </a:extLst>
                </p14:cNvPr>
                <p14:cNvContentPartPr/>
                <p14:nvPr/>
              </p14:nvContentPartPr>
              <p14:xfrm>
                <a:off x="5538281" y="3539668"/>
                <a:ext cx="15840" cy="540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C057CF10-979F-4C13-A5B3-FA41F6BC9231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520641" y="3522028"/>
                  <a:ext cx="51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316BEAB3-8CD8-43D3-AEF7-0163BBC8A1E6}"/>
                    </a:ext>
                  </a:extLst>
                </p14:cNvPr>
                <p14:cNvContentPartPr/>
                <p14:nvPr/>
              </p14:nvContentPartPr>
              <p14:xfrm>
                <a:off x="4871921" y="3568108"/>
                <a:ext cx="682200" cy="583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316BEAB3-8CD8-43D3-AEF7-0163BBC8A1E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854281" y="3550108"/>
                  <a:ext cx="7178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5638B39-797F-4762-B0D4-1F87DCA19FA3}"/>
                    </a:ext>
                  </a:extLst>
                </p14:cNvPr>
                <p14:cNvContentPartPr/>
                <p14:nvPr/>
              </p14:nvContentPartPr>
              <p14:xfrm>
                <a:off x="4810001" y="3538228"/>
                <a:ext cx="744480" cy="604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5638B39-797F-4762-B0D4-1F87DCA19FA3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4792001" y="3520588"/>
                  <a:ext cx="780120" cy="9612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21" name="Picture 120">
            <a:extLst>
              <a:ext uri="{FF2B5EF4-FFF2-40B4-BE49-F238E27FC236}">
                <a16:creationId xmlns:a16="http://schemas.microsoft.com/office/drawing/2014/main" id="{D2A524D1-80E8-443B-A837-FDCE6DBCD343}"/>
              </a:ext>
            </a:extLst>
          </p:cNvPr>
          <p:cNvPicPr>
            <a:picLocks noChangeAspect="1"/>
          </p:cNvPicPr>
          <p:nvPr/>
        </p:nvPicPr>
        <p:blipFill>
          <a:blip r:embed="rId1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4281" y="3543268"/>
            <a:ext cx="8086729" cy="3899230"/>
          </a:xfrm>
          <a:prstGeom prst="rect">
            <a:avLst/>
          </a:prstGeom>
        </p:spPr>
      </p:pic>
      <p:grpSp>
        <p:nvGrpSpPr>
          <p:cNvPr id="139" name="Group 138">
            <a:extLst>
              <a:ext uri="{FF2B5EF4-FFF2-40B4-BE49-F238E27FC236}">
                <a16:creationId xmlns:a16="http://schemas.microsoft.com/office/drawing/2014/main" id="{63CB9794-53E5-43A7-89BD-4CC0A6C71839}"/>
              </a:ext>
            </a:extLst>
          </p:cNvPr>
          <p:cNvGrpSpPr/>
          <p:nvPr/>
        </p:nvGrpSpPr>
        <p:grpSpPr>
          <a:xfrm>
            <a:off x="440730" y="214920"/>
            <a:ext cx="9489960" cy="1184400"/>
            <a:chOff x="440730" y="214920"/>
            <a:chExt cx="9489960" cy="118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39ACC071-FCC2-419F-B06F-A07F94CF4E04}"/>
                    </a:ext>
                  </a:extLst>
                </p14:cNvPr>
                <p14:cNvContentPartPr/>
                <p14:nvPr/>
              </p14:nvContentPartPr>
              <p14:xfrm>
                <a:off x="8368290" y="232920"/>
                <a:ext cx="360360" cy="4528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39ACC071-FCC2-419F-B06F-A07F94CF4E0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350290" y="214920"/>
                  <a:ext cx="396000" cy="48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6C1E6FAB-F2B9-46B2-A2F6-1B3DAB576F7C}"/>
                    </a:ext>
                  </a:extLst>
                </p14:cNvPr>
                <p14:cNvContentPartPr/>
                <p14:nvPr/>
              </p14:nvContentPartPr>
              <p14:xfrm>
                <a:off x="9009810" y="214920"/>
                <a:ext cx="230400" cy="4428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6C1E6FAB-F2B9-46B2-A2F6-1B3DAB576F7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992170" y="197280"/>
                  <a:ext cx="2660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AB372196-99C6-46ED-8433-CCCEE5D6A67F}"/>
                    </a:ext>
                  </a:extLst>
                </p14:cNvPr>
                <p14:cNvContentPartPr/>
                <p14:nvPr/>
              </p14:nvContentPartPr>
              <p14:xfrm>
                <a:off x="8955450" y="244440"/>
                <a:ext cx="100440" cy="2311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AB372196-99C6-46ED-8433-CCCEE5D6A67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937810" y="226440"/>
                  <a:ext cx="13608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508CC6EF-C829-413B-AD67-E549D02C1678}"/>
                    </a:ext>
                  </a:extLst>
                </p14:cNvPr>
                <p14:cNvContentPartPr/>
                <p14:nvPr/>
              </p14:nvContentPartPr>
              <p14:xfrm>
                <a:off x="9174330" y="402120"/>
                <a:ext cx="113040" cy="2545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508CC6EF-C829-413B-AD67-E549D02C167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156690" y="384120"/>
                  <a:ext cx="14868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3C0FB228-1F17-4CF5-9522-9F3E0421A7AF}"/>
                    </a:ext>
                  </a:extLst>
                </p14:cNvPr>
                <p14:cNvContentPartPr/>
                <p14:nvPr/>
              </p14:nvContentPartPr>
              <p14:xfrm>
                <a:off x="9134370" y="496440"/>
                <a:ext cx="357480" cy="1231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3C0FB228-1F17-4CF5-9522-9F3E0421A7A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116370" y="478800"/>
                  <a:ext cx="3931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F5215365-62AA-4EA3-B0A6-C71BADFBC70A}"/>
                    </a:ext>
                  </a:extLst>
                </p14:cNvPr>
                <p14:cNvContentPartPr/>
                <p14:nvPr/>
              </p14:nvContentPartPr>
              <p14:xfrm>
                <a:off x="9612450" y="329760"/>
                <a:ext cx="134640" cy="3207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F5215365-62AA-4EA3-B0A6-C71BADFBC70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594810" y="312120"/>
                  <a:ext cx="17028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476EB222-B827-4852-8800-DF5D13120793}"/>
                    </a:ext>
                  </a:extLst>
                </p14:cNvPr>
                <p14:cNvContentPartPr/>
                <p14:nvPr/>
              </p14:nvContentPartPr>
              <p14:xfrm>
                <a:off x="9634770" y="448200"/>
                <a:ext cx="163080" cy="468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76EB222-B827-4852-8800-DF5D1312079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616770" y="430200"/>
                  <a:ext cx="1987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268B23F1-5867-4DE9-97C6-5647193E97A7}"/>
                    </a:ext>
                  </a:extLst>
                </p14:cNvPr>
                <p14:cNvContentPartPr/>
                <p14:nvPr/>
              </p14:nvContentPartPr>
              <p14:xfrm>
                <a:off x="2323890" y="299160"/>
                <a:ext cx="3323880" cy="3549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268B23F1-5867-4DE9-97C6-5647193E97A7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306250" y="281520"/>
                  <a:ext cx="33595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288E4955-9173-429C-A84A-437BD7AEE8C5}"/>
                    </a:ext>
                  </a:extLst>
                </p14:cNvPr>
                <p14:cNvContentPartPr/>
                <p14:nvPr/>
              </p14:nvContentPartPr>
              <p14:xfrm>
                <a:off x="5549490" y="410040"/>
                <a:ext cx="332640" cy="32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288E4955-9173-429C-A84A-437BD7AEE8C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531850" y="392400"/>
                  <a:ext cx="3682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121A618C-0161-4424-A9E3-B0161DDCD76F}"/>
                    </a:ext>
                  </a:extLst>
                </p14:cNvPr>
                <p14:cNvContentPartPr/>
                <p14:nvPr/>
              </p14:nvContentPartPr>
              <p14:xfrm>
                <a:off x="6169050" y="318960"/>
                <a:ext cx="359640" cy="3895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121A618C-0161-4424-A9E3-B0161DDCD76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151410" y="300960"/>
                  <a:ext cx="39528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2EBDB60E-737A-40AB-878A-2BF60BAE600A}"/>
                    </a:ext>
                  </a:extLst>
                </p14:cNvPr>
                <p14:cNvContentPartPr/>
                <p14:nvPr/>
              </p14:nvContentPartPr>
              <p14:xfrm>
                <a:off x="6826770" y="384480"/>
                <a:ext cx="165960" cy="2988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2EBDB60E-737A-40AB-878A-2BF60BAE600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809130" y="366840"/>
                  <a:ext cx="20160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A4EC48A-5295-4829-B0C8-4FD654C62428}"/>
                    </a:ext>
                  </a:extLst>
                </p14:cNvPr>
                <p14:cNvContentPartPr/>
                <p14:nvPr/>
              </p14:nvContentPartPr>
              <p14:xfrm>
                <a:off x="7044210" y="246240"/>
                <a:ext cx="676080" cy="3938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A4EC48A-5295-4829-B0C8-4FD654C6242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026570" y="228240"/>
                  <a:ext cx="71172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D31420D9-8A73-4621-A4A1-DBCA88D867C4}"/>
                    </a:ext>
                  </a:extLst>
                </p14:cNvPr>
                <p14:cNvContentPartPr/>
                <p14:nvPr/>
              </p14:nvContentPartPr>
              <p14:xfrm>
                <a:off x="7595370" y="384120"/>
                <a:ext cx="475920" cy="2228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D31420D9-8A73-4621-A4A1-DBCA88D867C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577370" y="366120"/>
                  <a:ext cx="51156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DEE4DE92-EF51-4579-95E2-C046C10F78E8}"/>
                    </a:ext>
                  </a:extLst>
                </p14:cNvPr>
                <p14:cNvContentPartPr/>
                <p14:nvPr/>
              </p14:nvContentPartPr>
              <p14:xfrm>
                <a:off x="587610" y="490680"/>
                <a:ext cx="27360" cy="2214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DEE4DE92-EF51-4579-95E2-C046C10F78E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69610" y="473040"/>
                  <a:ext cx="6300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89E03564-159C-41B9-8412-2C5F15AA7475}"/>
                    </a:ext>
                  </a:extLst>
                </p14:cNvPr>
                <p14:cNvContentPartPr/>
                <p14:nvPr/>
              </p14:nvContentPartPr>
              <p14:xfrm>
                <a:off x="557730" y="422640"/>
                <a:ext cx="295200" cy="287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89E03564-159C-41B9-8412-2C5F15AA747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39730" y="405000"/>
                  <a:ext cx="3308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4717BBEB-8527-46DF-A9F4-4E0B9D3BCFFC}"/>
                    </a:ext>
                  </a:extLst>
                </p14:cNvPr>
                <p14:cNvContentPartPr/>
                <p14:nvPr/>
              </p14:nvContentPartPr>
              <p14:xfrm>
                <a:off x="926370" y="561600"/>
                <a:ext cx="50760" cy="1062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4717BBEB-8527-46DF-A9F4-4E0B9D3BCFF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08370" y="543960"/>
                  <a:ext cx="86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AF7EB0F-0F09-42D1-BE3E-799DE366AD3F}"/>
                    </a:ext>
                  </a:extLst>
                </p14:cNvPr>
                <p14:cNvContentPartPr/>
                <p14:nvPr/>
              </p14:nvContentPartPr>
              <p14:xfrm>
                <a:off x="917010" y="438480"/>
                <a:ext cx="615960" cy="2610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AF7EB0F-0F09-42D1-BE3E-799DE366AD3F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99010" y="420480"/>
                  <a:ext cx="6516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672C3C9D-870A-464F-BE3C-6DA040E2AACA}"/>
                    </a:ext>
                  </a:extLst>
                </p14:cNvPr>
                <p14:cNvContentPartPr/>
                <p14:nvPr/>
              </p14:nvContentPartPr>
              <p14:xfrm>
                <a:off x="1597410" y="309240"/>
                <a:ext cx="306720" cy="4068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672C3C9D-870A-464F-BE3C-6DA040E2AACA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579770" y="291240"/>
                  <a:ext cx="34236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59BD40D-2352-4322-8AAB-87F40DA2A218}"/>
                    </a:ext>
                  </a:extLst>
                </p14:cNvPr>
                <p14:cNvContentPartPr/>
                <p14:nvPr/>
              </p14:nvContentPartPr>
              <p14:xfrm>
                <a:off x="1790370" y="439920"/>
                <a:ext cx="289800" cy="838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59BD40D-2352-4322-8AAB-87F40DA2A218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772730" y="422280"/>
                  <a:ext cx="3254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C7733935-60D2-4274-BAC6-7151CA681F42}"/>
                    </a:ext>
                  </a:extLst>
                </p14:cNvPr>
                <p14:cNvContentPartPr/>
                <p14:nvPr/>
              </p14:nvContentPartPr>
              <p14:xfrm>
                <a:off x="702450" y="942480"/>
                <a:ext cx="352800" cy="2656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7733935-60D2-4274-BAC6-7151CA681F4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684450" y="924840"/>
                  <a:ext cx="38844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B6B89AB3-767A-4DC7-88D1-E8B0B6810A63}"/>
                    </a:ext>
                  </a:extLst>
                </p14:cNvPr>
                <p14:cNvContentPartPr/>
                <p14:nvPr/>
              </p14:nvContentPartPr>
              <p14:xfrm>
                <a:off x="1162530" y="979200"/>
                <a:ext cx="91080" cy="1753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B6B89AB3-767A-4DC7-88D1-E8B0B6810A6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44890" y="961200"/>
                  <a:ext cx="12672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5A21E03-53CA-4B04-A642-E80ACD6D591C}"/>
                    </a:ext>
                  </a:extLst>
                </p14:cNvPr>
                <p14:cNvContentPartPr/>
                <p14:nvPr/>
              </p14:nvContentPartPr>
              <p14:xfrm>
                <a:off x="1287810" y="1014480"/>
                <a:ext cx="417600" cy="1173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5A21E03-53CA-4B04-A642-E80ACD6D591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269810" y="996480"/>
                  <a:ext cx="4532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34D90028-769D-44BC-A986-DD7BFBDAF0F2}"/>
                    </a:ext>
                  </a:extLst>
                </p14:cNvPr>
                <p14:cNvContentPartPr/>
                <p14:nvPr/>
              </p14:nvContentPartPr>
              <p14:xfrm>
                <a:off x="1640970" y="934920"/>
                <a:ext cx="8640" cy="108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34D90028-769D-44BC-A986-DD7BFBDAF0F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622970" y="916920"/>
                  <a:ext cx="442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51230C5-7DE6-444E-A981-1E9CF97687DB}"/>
                    </a:ext>
                  </a:extLst>
                </p14:cNvPr>
                <p14:cNvContentPartPr/>
                <p14:nvPr/>
              </p14:nvContentPartPr>
              <p14:xfrm>
                <a:off x="1861290" y="1017360"/>
                <a:ext cx="169200" cy="928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51230C5-7DE6-444E-A981-1E9CF97687D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843650" y="999360"/>
                  <a:ext cx="2048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07AB7D5B-B73D-4CAB-8D27-9F9668C7FDB5}"/>
                    </a:ext>
                  </a:extLst>
                </p14:cNvPr>
                <p14:cNvContentPartPr/>
                <p14:nvPr/>
              </p14:nvContentPartPr>
              <p14:xfrm>
                <a:off x="2254410" y="970200"/>
                <a:ext cx="834120" cy="4291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07AB7D5B-B73D-4CAB-8D27-9F9668C7FDB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236410" y="952560"/>
                  <a:ext cx="869760" cy="46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5703C17E-A25D-465F-AA24-79C4B4328631}"/>
                    </a:ext>
                  </a:extLst>
                </p14:cNvPr>
                <p14:cNvContentPartPr/>
                <p14:nvPr/>
              </p14:nvContentPartPr>
              <p14:xfrm>
                <a:off x="3365730" y="918000"/>
                <a:ext cx="183600" cy="4042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5703C17E-A25D-465F-AA24-79C4B4328631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348090" y="900000"/>
                  <a:ext cx="219240" cy="43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C5979FBA-9420-4233-9558-4765F082AD48}"/>
                    </a:ext>
                  </a:extLst>
                </p14:cNvPr>
                <p14:cNvContentPartPr/>
                <p14:nvPr/>
              </p14:nvContentPartPr>
              <p14:xfrm>
                <a:off x="3571650" y="945000"/>
                <a:ext cx="164880" cy="1994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C5979FBA-9420-4233-9558-4765F082AD48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553650" y="927360"/>
                  <a:ext cx="20052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9E92467-2596-41A6-ABE7-B5FD0EABE46C}"/>
                    </a:ext>
                  </a:extLst>
                </p14:cNvPr>
                <p14:cNvContentPartPr/>
                <p14:nvPr/>
              </p14:nvContentPartPr>
              <p14:xfrm>
                <a:off x="3804210" y="979200"/>
                <a:ext cx="17640" cy="1875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9E92467-2596-41A6-ABE7-B5FD0EABE46C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786210" y="961200"/>
                  <a:ext cx="532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6FEEEC2-A0E3-44BD-AA5B-5A78F572EDF2}"/>
                    </a:ext>
                  </a:extLst>
                </p14:cNvPr>
                <p14:cNvContentPartPr/>
                <p14:nvPr/>
              </p14:nvContentPartPr>
              <p14:xfrm>
                <a:off x="3821130" y="911160"/>
                <a:ext cx="215640" cy="2102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6FEEEC2-A0E3-44BD-AA5B-5A78F572EDF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803130" y="893520"/>
                  <a:ext cx="25128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1D1AB00-571F-43F0-B8AB-575D25B75EFD}"/>
                    </a:ext>
                  </a:extLst>
                </p14:cNvPr>
                <p14:cNvContentPartPr/>
                <p14:nvPr/>
              </p14:nvContentPartPr>
              <p14:xfrm>
                <a:off x="4023090" y="815040"/>
                <a:ext cx="177840" cy="4820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1D1AB00-571F-43F0-B8AB-575D25B75EFD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005450" y="797400"/>
                  <a:ext cx="21348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770D2453-3580-4EC6-A478-654FB47DACB4}"/>
                    </a:ext>
                  </a:extLst>
                </p14:cNvPr>
                <p14:cNvContentPartPr/>
                <p14:nvPr/>
              </p14:nvContentPartPr>
              <p14:xfrm>
                <a:off x="4531050" y="909360"/>
                <a:ext cx="237240" cy="1922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770D2453-3580-4EC6-A478-654FB47DACB4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513410" y="891360"/>
                  <a:ext cx="27288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C1311B57-137E-4973-A3C9-22FBA6C6874A}"/>
                    </a:ext>
                  </a:extLst>
                </p14:cNvPr>
                <p14:cNvContentPartPr/>
                <p14:nvPr/>
              </p14:nvContentPartPr>
              <p14:xfrm>
                <a:off x="4834530" y="933120"/>
                <a:ext cx="424800" cy="3956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C1311B57-137E-4973-A3C9-22FBA6C6874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816890" y="915480"/>
                  <a:ext cx="460440" cy="43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E5273962-56C2-476A-91B1-945B95755175}"/>
                    </a:ext>
                  </a:extLst>
                </p14:cNvPr>
                <p14:cNvContentPartPr/>
                <p14:nvPr/>
              </p14:nvContentPartPr>
              <p14:xfrm>
                <a:off x="5350410" y="997920"/>
                <a:ext cx="65520" cy="266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E5273962-56C2-476A-91B1-945B9575517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332410" y="980280"/>
                  <a:ext cx="1011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3E47BD3E-910E-47AD-945A-2C626CB001B7}"/>
                    </a:ext>
                  </a:extLst>
                </p14:cNvPr>
                <p14:cNvContentPartPr/>
                <p14:nvPr/>
              </p14:nvContentPartPr>
              <p14:xfrm>
                <a:off x="5358690" y="929880"/>
                <a:ext cx="685800" cy="19800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3E47BD3E-910E-47AD-945A-2C626CB001B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340690" y="911880"/>
                  <a:ext cx="7214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B2D40117-919C-4941-BF89-6AB5AAB5DB34}"/>
                    </a:ext>
                  </a:extLst>
                </p14:cNvPr>
                <p14:cNvContentPartPr/>
                <p14:nvPr/>
              </p14:nvContentPartPr>
              <p14:xfrm>
                <a:off x="5921370" y="911160"/>
                <a:ext cx="14400" cy="273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B2D40117-919C-4941-BF89-6AB5AAB5DB3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903730" y="893160"/>
                  <a:ext cx="500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B6B9246D-0277-4BBD-A5FE-3A553EB1AD0D}"/>
                    </a:ext>
                  </a:extLst>
                </p14:cNvPr>
                <p14:cNvContentPartPr/>
                <p14:nvPr/>
              </p14:nvContentPartPr>
              <p14:xfrm>
                <a:off x="5990490" y="844200"/>
                <a:ext cx="1202040" cy="3268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B6B9246D-0277-4BBD-A5FE-3A553EB1AD0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972490" y="826560"/>
                  <a:ext cx="123768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4BA166A6-286E-4280-B2ED-40202B326917}"/>
                    </a:ext>
                  </a:extLst>
                </p14:cNvPr>
                <p14:cNvContentPartPr/>
                <p14:nvPr/>
              </p14:nvContentPartPr>
              <p14:xfrm>
                <a:off x="7082730" y="929880"/>
                <a:ext cx="315360" cy="7344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4BA166A6-286E-4280-B2ED-40202B326917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065090" y="911880"/>
                  <a:ext cx="351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5F4289BC-C124-4465-9EEA-0440BD200988}"/>
                    </a:ext>
                  </a:extLst>
                </p14:cNvPr>
                <p14:cNvContentPartPr/>
                <p14:nvPr/>
              </p14:nvContentPartPr>
              <p14:xfrm>
                <a:off x="440730" y="1277280"/>
                <a:ext cx="7021440" cy="1080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5F4289BC-C124-4465-9EEA-0440BD20098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23090" y="1259280"/>
                  <a:ext cx="70570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A7105D95-4B0A-41F0-A974-471EC4A7D655}"/>
                    </a:ext>
                  </a:extLst>
                </p14:cNvPr>
                <p14:cNvContentPartPr/>
                <p14:nvPr/>
              </p14:nvContentPartPr>
              <p14:xfrm>
                <a:off x="483210" y="665640"/>
                <a:ext cx="9447480" cy="1771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A7105D95-4B0A-41F0-A974-471EC4A7D655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65210" y="648000"/>
                  <a:ext cx="9483120" cy="21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1D45C47-9CD2-455B-9AE6-72CCCE2BEE37}"/>
              </a:ext>
            </a:extLst>
          </p:cNvPr>
          <p:cNvGrpSpPr/>
          <p:nvPr/>
        </p:nvGrpSpPr>
        <p:grpSpPr>
          <a:xfrm>
            <a:off x="6747570" y="1908000"/>
            <a:ext cx="1553040" cy="517680"/>
            <a:chOff x="6747570" y="1908000"/>
            <a:chExt cx="1553040" cy="51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34D99996-28B1-4C8F-9593-63BE27338BC8}"/>
                    </a:ext>
                  </a:extLst>
                </p14:cNvPr>
                <p14:cNvContentPartPr/>
                <p14:nvPr/>
              </p14:nvContentPartPr>
              <p14:xfrm>
                <a:off x="6747570" y="1908000"/>
                <a:ext cx="348120" cy="4802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34D99996-28B1-4C8F-9593-63BE27338BC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729930" y="1890360"/>
                  <a:ext cx="383760" cy="51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A2916144-7539-4CB8-8F80-BFBE075B6F7C}"/>
                    </a:ext>
                  </a:extLst>
                </p14:cNvPr>
                <p14:cNvContentPartPr/>
                <p14:nvPr/>
              </p14:nvContentPartPr>
              <p14:xfrm>
                <a:off x="7344810" y="1939680"/>
                <a:ext cx="383040" cy="3085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A2916144-7539-4CB8-8F80-BFBE075B6F7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327170" y="1921680"/>
                  <a:ext cx="41868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91D5BC74-FA3A-45B2-A4BA-81D8A3FC81D6}"/>
                    </a:ext>
                  </a:extLst>
                </p14:cNvPr>
                <p14:cNvContentPartPr/>
                <p14:nvPr/>
              </p14:nvContentPartPr>
              <p14:xfrm>
                <a:off x="7665570" y="2264400"/>
                <a:ext cx="99000" cy="968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91D5BC74-FA3A-45B2-A4BA-81D8A3FC81D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647930" y="2246400"/>
                  <a:ext cx="134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53CE81BA-C6B6-43FF-8C66-518436B505F9}"/>
                    </a:ext>
                  </a:extLst>
                </p14:cNvPr>
                <p14:cNvContentPartPr/>
                <p14:nvPr/>
              </p14:nvContentPartPr>
              <p14:xfrm>
                <a:off x="7706610" y="2142000"/>
                <a:ext cx="3960" cy="442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53CE81BA-C6B6-43FF-8C66-518436B505F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688610" y="2124360"/>
                  <a:ext cx="396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2A528DB-91B4-41C7-A4C1-1097BE398440}"/>
                    </a:ext>
                  </a:extLst>
                </p14:cNvPr>
                <p14:cNvContentPartPr/>
                <p14:nvPr/>
              </p14:nvContentPartPr>
              <p14:xfrm>
                <a:off x="7703010" y="2270160"/>
                <a:ext cx="295200" cy="1555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2A528DB-91B4-41C7-A4C1-1097BE398440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685370" y="2252520"/>
                  <a:ext cx="3308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0E32C63E-1D2C-42FE-AB8B-866477D2F5AA}"/>
                    </a:ext>
                  </a:extLst>
                </p14:cNvPr>
                <p14:cNvContentPartPr/>
                <p14:nvPr/>
              </p14:nvContentPartPr>
              <p14:xfrm>
                <a:off x="8009010" y="2166480"/>
                <a:ext cx="291600" cy="24408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0E32C63E-1D2C-42FE-AB8B-866477D2F5A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991010" y="2148840"/>
                  <a:ext cx="327240" cy="27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9771FF65-1F98-400A-8091-5C9FB9E57562}"/>
              </a:ext>
            </a:extLst>
          </p:cNvPr>
          <p:cNvGrpSpPr/>
          <p:nvPr/>
        </p:nvGrpSpPr>
        <p:grpSpPr>
          <a:xfrm>
            <a:off x="8765010" y="1973160"/>
            <a:ext cx="394920" cy="377280"/>
            <a:chOff x="8765010" y="1973160"/>
            <a:chExt cx="394920" cy="37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8982CE26-689E-4520-8A3E-0F74A0EEE00E}"/>
                    </a:ext>
                  </a:extLst>
                </p14:cNvPr>
                <p14:cNvContentPartPr/>
                <p14:nvPr/>
              </p14:nvContentPartPr>
              <p14:xfrm>
                <a:off x="8789490" y="2104560"/>
                <a:ext cx="148320" cy="1501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8982CE26-689E-4520-8A3E-0F74A0EEE00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771490" y="2086920"/>
                  <a:ext cx="1839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195474A6-B646-4A8A-A8ED-566A6DA9EE38}"/>
                    </a:ext>
                  </a:extLst>
                </p14:cNvPr>
                <p14:cNvContentPartPr/>
                <p14:nvPr/>
              </p14:nvContentPartPr>
              <p14:xfrm>
                <a:off x="8765010" y="1973160"/>
                <a:ext cx="29520" cy="802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195474A6-B646-4A8A-A8ED-566A6DA9EE38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747010" y="1955520"/>
                  <a:ext cx="651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5118121A-CC64-48B8-B29D-9D997B0ED05C}"/>
                    </a:ext>
                  </a:extLst>
                </p14:cNvPr>
                <p14:cNvContentPartPr/>
                <p14:nvPr/>
              </p14:nvContentPartPr>
              <p14:xfrm>
                <a:off x="8792730" y="2050920"/>
                <a:ext cx="367200" cy="2995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5118121A-CC64-48B8-B29D-9D997B0ED05C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774730" y="2032920"/>
                  <a:ext cx="402840" cy="33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80CB613-C759-44E2-B83C-A9EE72C4AFC1}"/>
              </a:ext>
            </a:extLst>
          </p:cNvPr>
          <p:cNvGrpSpPr/>
          <p:nvPr/>
        </p:nvGrpSpPr>
        <p:grpSpPr>
          <a:xfrm>
            <a:off x="670050" y="1865160"/>
            <a:ext cx="5618160" cy="1112760"/>
            <a:chOff x="670050" y="1865160"/>
            <a:chExt cx="5618160" cy="111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1A847291-9D5A-4C37-BF36-D6C9E02B3932}"/>
                    </a:ext>
                  </a:extLst>
                </p14:cNvPr>
                <p14:cNvContentPartPr/>
                <p14:nvPr/>
              </p14:nvContentPartPr>
              <p14:xfrm>
                <a:off x="821250" y="2084760"/>
                <a:ext cx="27720" cy="428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A847291-9D5A-4C37-BF36-D6C9E02B3932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03250" y="2066760"/>
                  <a:ext cx="6336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760B1A69-FFAE-451E-A6D4-6B5864DA59A7}"/>
                    </a:ext>
                  </a:extLst>
                </p14:cNvPr>
                <p14:cNvContentPartPr/>
                <p14:nvPr/>
              </p14:nvContentPartPr>
              <p14:xfrm>
                <a:off x="670050" y="2078640"/>
                <a:ext cx="27648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760B1A69-FFAE-451E-A6D4-6B5864DA59A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2410" y="2060640"/>
                  <a:ext cx="3121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E8AB9123-40DC-4B30-8DED-C1EEE6FFE71B}"/>
                    </a:ext>
                  </a:extLst>
                </p14:cNvPr>
                <p14:cNvContentPartPr/>
                <p14:nvPr/>
              </p14:nvContentPartPr>
              <p14:xfrm>
                <a:off x="733410" y="2443680"/>
                <a:ext cx="222840" cy="1026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E8AB9123-40DC-4B30-8DED-C1EEE6FFE71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15770" y="2425680"/>
                  <a:ext cx="2584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A70A2158-154E-4C1A-B95A-960DFE63012E}"/>
                    </a:ext>
                  </a:extLst>
                </p14:cNvPr>
                <p14:cNvContentPartPr/>
                <p14:nvPr/>
              </p14:nvContentPartPr>
              <p14:xfrm>
                <a:off x="969930" y="2307600"/>
                <a:ext cx="268920" cy="1425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A70A2158-154E-4C1A-B95A-960DFE63012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51930" y="2289600"/>
                  <a:ext cx="304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BA9D28C-988A-4964-B544-A22CA27ECBEA}"/>
                    </a:ext>
                  </a:extLst>
                </p14:cNvPr>
                <p14:cNvContentPartPr/>
                <p14:nvPr/>
              </p14:nvContentPartPr>
              <p14:xfrm>
                <a:off x="1538370" y="2132640"/>
                <a:ext cx="221760" cy="2948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BA9D28C-988A-4964-B544-A22CA27ECB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520730" y="2115000"/>
                  <a:ext cx="25740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6FAC8A92-C700-42B0-AB17-0C4363463D00}"/>
                    </a:ext>
                  </a:extLst>
                </p14:cNvPr>
                <p14:cNvContentPartPr/>
                <p14:nvPr/>
              </p14:nvContentPartPr>
              <p14:xfrm>
                <a:off x="1878930" y="2052720"/>
                <a:ext cx="271440" cy="33372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6FAC8A92-C700-42B0-AB17-0C4363463D0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860930" y="2034720"/>
                  <a:ext cx="30708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C3F119EE-E850-42F6-90EA-96F2FB374C63}"/>
                    </a:ext>
                  </a:extLst>
                </p14:cNvPr>
                <p14:cNvContentPartPr/>
                <p14:nvPr/>
              </p14:nvContentPartPr>
              <p14:xfrm>
                <a:off x="2467890" y="1933920"/>
                <a:ext cx="1084320" cy="5947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C3F119EE-E850-42F6-90EA-96F2FB374C6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449890" y="1916280"/>
                  <a:ext cx="1119960" cy="63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88C4498E-A329-4B84-BFE1-BC6E0710628A}"/>
                    </a:ext>
                  </a:extLst>
                </p14:cNvPr>
                <p14:cNvContentPartPr/>
                <p14:nvPr/>
              </p14:nvContentPartPr>
              <p14:xfrm>
                <a:off x="3317490" y="2098080"/>
                <a:ext cx="322920" cy="824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88C4498E-A329-4B84-BFE1-BC6E0710628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299490" y="2080080"/>
                  <a:ext cx="3585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3CB48F24-48E8-4B81-B368-76A6458A4AEC}"/>
                    </a:ext>
                  </a:extLst>
                </p14:cNvPr>
                <p14:cNvContentPartPr/>
                <p14:nvPr/>
              </p14:nvContentPartPr>
              <p14:xfrm>
                <a:off x="3817890" y="2098080"/>
                <a:ext cx="13680" cy="241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3CB48F24-48E8-4B81-B368-76A6458A4AE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800250" y="2080080"/>
                  <a:ext cx="493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E8F4E275-4CA5-4971-A43A-58EE10BB2707}"/>
                    </a:ext>
                  </a:extLst>
                </p14:cNvPr>
                <p14:cNvContentPartPr/>
                <p14:nvPr/>
              </p14:nvContentPartPr>
              <p14:xfrm>
                <a:off x="3772170" y="2094840"/>
                <a:ext cx="43920" cy="442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E8F4E275-4CA5-4971-A43A-58EE10BB2707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754530" y="2076840"/>
                  <a:ext cx="79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09F1729F-6C09-46C5-B9E5-69A5A84067C8}"/>
                    </a:ext>
                  </a:extLst>
                </p14:cNvPr>
                <p14:cNvContentPartPr/>
                <p14:nvPr/>
              </p14:nvContentPartPr>
              <p14:xfrm>
                <a:off x="3799170" y="2326680"/>
                <a:ext cx="39600" cy="158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09F1729F-6C09-46C5-B9E5-69A5A84067C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781170" y="2309040"/>
                  <a:ext cx="752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9CF80A5A-1A93-4789-B7EB-28541FAC8BE9}"/>
                    </a:ext>
                  </a:extLst>
                </p14:cNvPr>
                <p14:cNvContentPartPr/>
                <p14:nvPr/>
              </p14:nvContentPartPr>
              <p14:xfrm>
                <a:off x="3833370" y="2325240"/>
                <a:ext cx="36360" cy="370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9CF80A5A-1A93-4789-B7EB-28541FAC8BE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815730" y="2307600"/>
                  <a:ext cx="720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951493AC-5061-4DD9-8F8C-3FF15B0C066F}"/>
                    </a:ext>
                  </a:extLst>
                </p14:cNvPr>
                <p14:cNvContentPartPr/>
                <p14:nvPr/>
              </p14:nvContentPartPr>
              <p14:xfrm>
                <a:off x="4127490" y="1936080"/>
                <a:ext cx="159480" cy="3603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951493AC-5061-4DD9-8F8C-3FF15B0C066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109850" y="1918080"/>
                  <a:ext cx="19512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FF3896E-667B-4B46-A61B-4DB09933C0EA}"/>
                    </a:ext>
                  </a:extLst>
                </p14:cNvPr>
                <p14:cNvContentPartPr/>
                <p14:nvPr/>
              </p14:nvContentPartPr>
              <p14:xfrm>
                <a:off x="4116330" y="1975320"/>
                <a:ext cx="575280" cy="2988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FF3896E-667B-4B46-A61B-4DB09933C0E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098690" y="1957680"/>
                  <a:ext cx="61092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97ED134-CDA3-40FE-A8B4-5F88B2F5095D}"/>
                    </a:ext>
                  </a:extLst>
                </p14:cNvPr>
                <p14:cNvContentPartPr/>
                <p14:nvPr/>
              </p14:nvContentPartPr>
              <p14:xfrm>
                <a:off x="4980690" y="2015280"/>
                <a:ext cx="274680" cy="2142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97ED134-CDA3-40FE-A8B4-5F88B2F5095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962690" y="1997640"/>
                  <a:ext cx="3103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D8150B32-A76F-4A20-B337-C85CF36A7A71}"/>
                    </a:ext>
                  </a:extLst>
                </p14:cNvPr>
                <p14:cNvContentPartPr/>
                <p14:nvPr/>
              </p14:nvContentPartPr>
              <p14:xfrm>
                <a:off x="5284890" y="1865160"/>
                <a:ext cx="1003320" cy="3927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D8150B32-A76F-4A20-B337-C85CF36A7A7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267250" y="1847160"/>
                  <a:ext cx="103896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6F2CC23F-A124-4DC3-8FEB-81DDA8F19271}"/>
                    </a:ext>
                  </a:extLst>
                </p14:cNvPr>
                <p14:cNvContentPartPr/>
                <p14:nvPr/>
              </p14:nvContentPartPr>
              <p14:xfrm>
                <a:off x="977490" y="2819160"/>
                <a:ext cx="135360" cy="716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6F2CC23F-A124-4DC3-8FEB-81DDA8F1927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59850" y="2801520"/>
                  <a:ext cx="1710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C6911B6-315E-4219-8A9F-58B696BB997B}"/>
                    </a:ext>
                  </a:extLst>
                </p14:cNvPr>
                <p14:cNvContentPartPr/>
                <p14:nvPr/>
              </p14:nvContentPartPr>
              <p14:xfrm>
                <a:off x="1001250" y="2674080"/>
                <a:ext cx="10080" cy="468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6C6911B6-315E-4219-8A9F-58B696BB997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83250" y="2656440"/>
                  <a:ext cx="457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9A35F8F-60A8-46D7-A115-B2007E7CBEA7}"/>
                    </a:ext>
                  </a:extLst>
                </p14:cNvPr>
                <p14:cNvContentPartPr/>
                <p14:nvPr/>
              </p14:nvContentPartPr>
              <p14:xfrm>
                <a:off x="1047690" y="2486520"/>
                <a:ext cx="1891080" cy="49140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9A35F8F-60A8-46D7-A115-B2007E7CBEA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30050" y="2468520"/>
                  <a:ext cx="1926720" cy="52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FB50021F-C1A6-4C5D-9906-5329C131A42D}"/>
                    </a:ext>
                  </a:extLst>
                </p14:cNvPr>
                <p14:cNvContentPartPr/>
                <p14:nvPr/>
              </p14:nvContentPartPr>
              <p14:xfrm>
                <a:off x="3127050" y="2733120"/>
                <a:ext cx="33840" cy="338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FB50021F-C1A6-4C5D-9906-5329C131A42D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109050" y="2715480"/>
                  <a:ext cx="69480" cy="69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3514117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406AE9E-13EC-47F0-870E-2048E7D7E0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1110" y="3682682"/>
            <a:ext cx="2882900" cy="2686050"/>
          </a:xfrm>
          <a:prstGeom prst="rect">
            <a:avLst/>
          </a:prstGeom>
        </p:spPr>
      </p:pic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82B8EC6-E181-43FE-838F-503C84EC8702}"/>
              </a:ext>
            </a:extLst>
          </p:cNvPr>
          <p:cNvGrpSpPr/>
          <p:nvPr/>
        </p:nvGrpSpPr>
        <p:grpSpPr>
          <a:xfrm>
            <a:off x="107370" y="184320"/>
            <a:ext cx="9218520" cy="3434400"/>
            <a:chOff x="107370" y="184320"/>
            <a:chExt cx="9218520" cy="343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18F1638-351E-4283-A500-5F5EB283545E}"/>
                    </a:ext>
                  </a:extLst>
                </p14:cNvPr>
                <p14:cNvContentPartPr/>
                <p14:nvPr/>
              </p14:nvContentPartPr>
              <p14:xfrm>
                <a:off x="696330" y="289440"/>
                <a:ext cx="280080" cy="4287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18F1638-351E-4283-A500-5F5EB283545E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78690" y="271800"/>
                  <a:ext cx="315720" cy="46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BCC9484D-C641-4C1B-80C0-AFF3199A79B0}"/>
                    </a:ext>
                  </a:extLst>
                </p14:cNvPr>
                <p14:cNvContentPartPr/>
                <p14:nvPr/>
              </p14:nvContentPartPr>
              <p14:xfrm>
                <a:off x="1035090" y="189720"/>
                <a:ext cx="403200" cy="418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BCC9484D-C641-4C1B-80C0-AFF3199A79B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017090" y="172080"/>
                  <a:ext cx="43884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365586F-6CBB-4E62-80A1-F9B7CD132008}"/>
                    </a:ext>
                  </a:extLst>
                </p14:cNvPr>
                <p14:cNvContentPartPr/>
                <p14:nvPr/>
              </p14:nvContentPartPr>
              <p14:xfrm>
                <a:off x="1261170" y="233280"/>
                <a:ext cx="631080" cy="3895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365586F-6CBB-4E62-80A1-F9B7CD132008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243530" y="215640"/>
                  <a:ext cx="66672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7CBE430-D2B5-414B-A5EA-8D51957B8896}"/>
                    </a:ext>
                  </a:extLst>
                </p14:cNvPr>
                <p14:cNvContentPartPr/>
                <p14:nvPr/>
              </p14:nvContentPartPr>
              <p14:xfrm>
                <a:off x="1992330" y="192240"/>
                <a:ext cx="268920" cy="383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7CBE430-D2B5-414B-A5EA-8D51957B8896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974330" y="174240"/>
                  <a:ext cx="30456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12B86476-5DBE-4C7A-8764-996813725E2D}"/>
                    </a:ext>
                  </a:extLst>
                </p14:cNvPr>
                <p14:cNvContentPartPr/>
                <p14:nvPr/>
              </p14:nvContentPartPr>
              <p14:xfrm>
                <a:off x="2780730" y="221040"/>
                <a:ext cx="166680" cy="3650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12B86476-5DBE-4C7A-8764-996813725E2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762730" y="203040"/>
                  <a:ext cx="20232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F1EDF02-ED60-4CF2-A2F8-115E945DEC23}"/>
                    </a:ext>
                  </a:extLst>
                </p14:cNvPr>
                <p14:cNvContentPartPr/>
                <p14:nvPr/>
              </p14:nvContentPartPr>
              <p14:xfrm>
                <a:off x="2726010" y="380520"/>
                <a:ext cx="362880" cy="1346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F1EDF02-ED60-4CF2-A2F8-115E945DEC2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708010" y="362520"/>
                  <a:ext cx="3985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7319C54-C82F-4A0D-9867-0FF12D0C2547}"/>
                    </a:ext>
                  </a:extLst>
                </p14:cNvPr>
                <p14:cNvContentPartPr/>
                <p14:nvPr/>
              </p14:nvContentPartPr>
              <p14:xfrm>
                <a:off x="3358530" y="252360"/>
                <a:ext cx="1729440" cy="2718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7319C54-C82F-4A0D-9867-0FF12D0C2547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340530" y="234360"/>
                  <a:ext cx="17650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0770D6D-9C82-4167-84EB-CB13AEF656D0}"/>
                    </a:ext>
                  </a:extLst>
                </p14:cNvPr>
                <p14:cNvContentPartPr/>
                <p14:nvPr/>
              </p14:nvContentPartPr>
              <p14:xfrm>
                <a:off x="5363370" y="184320"/>
                <a:ext cx="271440" cy="2379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0770D6D-9C82-4167-84EB-CB13AEF656D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345730" y="166680"/>
                  <a:ext cx="3070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DCF1561-7083-4D96-B8EE-DDA80053C9B4}"/>
                    </a:ext>
                  </a:extLst>
                </p14:cNvPr>
                <p14:cNvContentPartPr/>
                <p14:nvPr/>
              </p14:nvContentPartPr>
              <p14:xfrm>
                <a:off x="5569290" y="443880"/>
                <a:ext cx="82080" cy="619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DCF1561-7083-4D96-B8EE-DDA80053C9B4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551650" y="426240"/>
                  <a:ext cx="1177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5C7681A8-B6C1-4469-848B-DBA21410EC4E}"/>
                    </a:ext>
                  </a:extLst>
                </p14:cNvPr>
                <p14:cNvContentPartPr/>
                <p14:nvPr/>
              </p14:nvContentPartPr>
              <p14:xfrm>
                <a:off x="5577930" y="344160"/>
                <a:ext cx="10440" cy="385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5C7681A8-B6C1-4469-848B-DBA21410EC4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559930" y="326160"/>
                  <a:ext cx="460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9B6729D-E5FA-4F93-B62A-74CE47A33024}"/>
                    </a:ext>
                  </a:extLst>
                </p14:cNvPr>
                <p14:cNvContentPartPr/>
                <p14:nvPr/>
              </p14:nvContentPartPr>
              <p14:xfrm>
                <a:off x="5619690" y="189000"/>
                <a:ext cx="582840" cy="3150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9B6729D-E5FA-4F93-B62A-74CE47A33024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601690" y="171360"/>
                  <a:ext cx="61848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BD75058-6BE7-4533-BBEA-AD8BD4123955}"/>
                    </a:ext>
                  </a:extLst>
                </p14:cNvPr>
                <p14:cNvContentPartPr/>
                <p14:nvPr/>
              </p14:nvContentPartPr>
              <p14:xfrm>
                <a:off x="589050" y="545400"/>
                <a:ext cx="5917680" cy="2584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BD75058-6BE7-4533-BBEA-AD8BD412395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71410" y="527760"/>
                  <a:ext cx="59533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12D9CB02-ED9D-4B56-AA99-6FE2511A78AA}"/>
                    </a:ext>
                  </a:extLst>
                </p14:cNvPr>
                <p14:cNvContentPartPr/>
                <p14:nvPr/>
              </p14:nvContentPartPr>
              <p14:xfrm>
                <a:off x="342450" y="1108800"/>
                <a:ext cx="28800" cy="1868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12D9CB02-ED9D-4B56-AA99-6FE2511A78AA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24810" y="1091160"/>
                  <a:ext cx="6444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EDACA3B-56C5-4E1F-904E-B0049B01B405}"/>
                    </a:ext>
                  </a:extLst>
                </p14:cNvPr>
                <p14:cNvContentPartPr/>
                <p14:nvPr/>
              </p14:nvContentPartPr>
              <p14:xfrm>
                <a:off x="207810" y="999360"/>
                <a:ext cx="468720" cy="2700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EDACA3B-56C5-4E1F-904E-B0049B01B40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89810" y="981720"/>
                  <a:ext cx="50436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EBD2505-5BF5-4837-9EB7-853CA4D66E32}"/>
                    </a:ext>
                  </a:extLst>
                </p14:cNvPr>
                <p14:cNvContentPartPr/>
                <p14:nvPr/>
              </p14:nvContentPartPr>
              <p14:xfrm>
                <a:off x="1000890" y="1040760"/>
                <a:ext cx="126000" cy="3254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EBD2505-5BF5-4837-9EB7-853CA4D66E3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83250" y="1022760"/>
                  <a:ext cx="16164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E254795-C07B-4959-85E4-2CC1EB7EEBE5}"/>
                    </a:ext>
                  </a:extLst>
                </p14:cNvPr>
                <p14:cNvContentPartPr/>
                <p14:nvPr/>
              </p14:nvContentPartPr>
              <p14:xfrm>
                <a:off x="1158930" y="929520"/>
                <a:ext cx="296280" cy="3441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E254795-C07B-4959-85E4-2CC1EB7EEBE5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141290" y="911520"/>
                  <a:ext cx="33192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664DDAD0-93C3-4B78-956B-0A1C62E1AE3D}"/>
                    </a:ext>
                  </a:extLst>
                </p14:cNvPr>
                <p14:cNvContentPartPr/>
                <p14:nvPr/>
              </p14:nvContentPartPr>
              <p14:xfrm>
                <a:off x="1395450" y="978480"/>
                <a:ext cx="286920" cy="295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664DDAD0-93C3-4B78-956B-0A1C62E1AE3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377450" y="960480"/>
                  <a:ext cx="32256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753019F8-2F1B-4DCA-96FE-D6EC8DD2D4EA}"/>
                    </a:ext>
                  </a:extLst>
                </p14:cNvPr>
                <p14:cNvContentPartPr/>
                <p14:nvPr/>
              </p14:nvContentPartPr>
              <p14:xfrm>
                <a:off x="2033370" y="862560"/>
                <a:ext cx="965520" cy="4723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753019F8-2F1B-4DCA-96FE-D6EC8DD2D4E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015370" y="844920"/>
                  <a:ext cx="1001160" cy="50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94BA99E-52B0-499F-A7C9-FA05F35A5478}"/>
                    </a:ext>
                  </a:extLst>
                </p14:cNvPr>
                <p14:cNvContentPartPr/>
                <p14:nvPr/>
              </p14:nvContentPartPr>
              <p14:xfrm>
                <a:off x="3321810" y="1066320"/>
                <a:ext cx="69840" cy="669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94BA99E-52B0-499F-A7C9-FA05F35A5478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303810" y="1048320"/>
                  <a:ext cx="1054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64F1C75-B934-4E24-8776-43D736C63E9A}"/>
                    </a:ext>
                  </a:extLst>
                </p14:cNvPr>
                <p14:cNvContentPartPr/>
                <p14:nvPr/>
              </p14:nvContentPartPr>
              <p14:xfrm>
                <a:off x="3299130" y="765000"/>
                <a:ext cx="481320" cy="392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64F1C75-B934-4E24-8776-43D736C63E9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3281490" y="747360"/>
                  <a:ext cx="51696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51AD8AA-F45F-44E0-8A65-77E7DBD293E0}"/>
                    </a:ext>
                  </a:extLst>
                </p14:cNvPr>
                <p14:cNvContentPartPr/>
                <p14:nvPr/>
              </p14:nvContentPartPr>
              <p14:xfrm>
                <a:off x="3682890" y="936000"/>
                <a:ext cx="605160" cy="1792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51AD8AA-F45F-44E0-8A65-77E7DBD293E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3664890" y="918000"/>
                  <a:ext cx="6408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D065C0B-1E0D-4AAE-AF2E-C7965E4C7F17}"/>
                    </a:ext>
                  </a:extLst>
                </p14:cNvPr>
                <p14:cNvContentPartPr/>
                <p14:nvPr/>
              </p14:nvContentPartPr>
              <p14:xfrm>
                <a:off x="4392090" y="742320"/>
                <a:ext cx="228240" cy="3668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D065C0B-1E0D-4AAE-AF2E-C7965E4C7F1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374090" y="724320"/>
                  <a:ext cx="263880" cy="40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78E2FC2-597C-42D3-867F-5385CE69DC4F}"/>
                    </a:ext>
                  </a:extLst>
                </p14:cNvPr>
                <p14:cNvContentPartPr/>
                <p14:nvPr/>
              </p14:nvContentPartPr>
              <p14:xfrm>
                <a:off x="4550130" y="966240"/>
                <a:ext cx="250920" cy="86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78E2FC2-597C-42D3-867F-5385CE69DC4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532490" y="948240"/>
                  <a:ext cx="2865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26B423A-2EA5-4F08-AFB9-755441260D87}"/>
                    </a:ext>
                  </a:extLst>
                </p14:cNvPr>
                <p14:cNvContentPartPr/>
                <p14:nvPr/>
              </p14:nvContentPartPr>
              <p14:xfrm>
                <a:off x="4722210" y="858960"/>
                <a:ext cx="249480" cy="2484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26B423A-2EA5-4F08-AFB9-755441260D8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4704570" y="841320"/>
                  <a:ext cx="2851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7CA8B6BB-951B-449A-A19D-9D76DED5E8EE}"/>
                    </a:ext>
                  </a:extLst>
                </p14:cNvPr>
                <p14:cNvContentPartPr/>
                <p14:nvPr/>
              </p14:nvContentPartPr>
              <p14:xfrm>
                <a:off x="5100210" y="939240"/>
                <a:ext cx="113760" cy="1339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7CA8B6BB-951B-449A-A19D-9D76DED5E8EE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5082570" y="921240"/>
                  <a:ext cx="1494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6C94DC5-3C62-44DD-8A4B-3BCBD7066BB4}"/>
                    </a:ext>
                  </a:extLst>
                </p14:cNvPr>
                <p14:cNvContentPartPr/>
                <p14:nvPr/>
              </p14:nvContentPartPr>
              <p14:xfrm>
                <a:off x="5536890" y="800280"/>
                <a:ext cx="199440" cy="200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6C94DC5-3C62-44DD-8A4B-3BCBD7066BB4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5518890" y="782640"/>
                  <a:ext cx="2350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9AB1AB5B-B7A5-47B3-A040-2FB442E4433F}"/>
                    </a:ext>
                  </a:extLst>
                </p14:cNvPr>
                <p14:cNvContentPartPr/>
                <p14:nvPr/>
              </p14:nvContentPartPr>
              <p14:xfrm>
                <a:off x="5511690" y="808560"/>
                <a:ext cx="181440" cy="2174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9AB1AB5B-B7A5-47B3-A040-2FB442E4433F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5494050" y="790920"/>
                  <a:ext cx="21708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826348ED-6FDC-4201-B713-C15049D64302}"/>
                    </a:ext>
                  </a:extLst>
                </p14:cNvPr>
                <p14:cNvContentPartPr/>
                <p14:nvPr/>
              </p14:nvContentPartPr>
              <p14:xfrm>
                <a:off x="5795730" y="955440"/>
                <a:ext cx="118440" cy="1893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826348ED-6FDC-4201-B713-C15049D6430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5778090" y="937440"/>
                  <a:ext cx="1540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6E32E7C-74FE-466C-A665-D2701BA9BC01}"/>
                    </a:ext>
                  </a:extLst>
                </p14:cNvPr>
                <p14:cNvContentPartPr/>
                <p14:nvPr/>
              </p14:nvContentPartPr>
              <p14:xfrm>
                <a:off x="6250770" y="920160"/>
                <a:ext cx="129600" cy="957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6E32E7C-74FE-466C-A665-D2701BA9BC0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6232770" y="902160"/>
                  <a:ext cx="1652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A7A2F3F-DD92-4FE4-A123-AE4E03A9264D}"/>
                    </a:ext>
                  </a:extLst>
                </p14:cNvPr>
                <p14:cNvContentPartPr/>
                <p14:nvPr/>
              </p14:nvContentPartPr>
              <p14:xfrm>
                <a:off x="6235650" y="753480"/>
                <a:ext cx="12600" cy="97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A7A2F3F-DD92-4FE4-A123-AE4E03A9264D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218010" y="735840"/>
                  <a:ext cx="482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F59A523D-931A-4D50-A64F-0EC0D835BDA6}"/>
                    </a:ext>
                  </a:extLst>
                </p14:cNvPr>
                <p14:cNvContentPartPr/>
                <p14:nvPr/>
              </p14:nvContentPartPr>
              <p14:xfrm>
                <a:off x="6276330" y="829440"/>
                <a:ext cx="326520" cy="2167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F59A523D-931A-4D50-A64F-0EC0D835BDA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258330" y="811440"/>
                  <a:ext cx="3621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95BD8F27-BD36-46C9-87CE-BA10BA7E7EEE}"/>
                    </a:ext>
                  </a:extLst>
                </p14:cNvPr>
                <p14:cNvContentPartPr/>
                <p14:nvPr/>
              </p14:nvContentPartPr>
              <p14:xfrm>
                <a:off x="6896250" y="803880"/>
                <a:ext cx="248760" cy="1472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95BD8F27-BD36-46C9-87CE-BA10BA7E7EEE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878610" y="785880"/>
                  <a:ext cx="2844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F48CE4C-1ACD-4115-B4EB-9961AE136AE1}"/>
                    </a:ext>
                  </a:extLst>
                </p14:cNvPr>
                <p14:cNvContentPartPr/>
                <p14:nvPr/>
              </p14:nvContentPartPr>
              <p14:xfrm>
                <a:off x="7493850" y="632160"/>
                <a:ext cx="663840" cy="4906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F48CE4C-1ACD-4115-B4EB-9961AE136AE1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475850" y="614520"/>
                  <a:ext cx="699480" cy="52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7D1B0E1-1672-4959-85EC-225993FD62DF}"/>
                    </a:ext>
                  </a:extLst>
                </p14:cNvPr>
                <p14:cNvContentPartPr/>
                <p14:nvPr/>
              </p14:nvContentPartPr>
              <p14:xfrm>
                <a:off x="8250210" y="619560"/>
                <a:ext cx="243360" cy="367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7D1B0E1-1672-4959-85EC-225993FD62D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232210" y="601920"/>
                  <a:ext cx="27900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2E05991A-F13F-461F-B863-2633723389E6}"/>
                    </a:ext>
                  </a:extLst>
                </p14:cNvPr>
                <p14:cNvContentPartPr/>
                <p14:nvPr/>
              </p14:nvContentPartPr>
              <p14:xfrm>
                <a:off x="8466570" y="785520"/>
                <a:ext cx="218880" cy="1357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2E05991A-F13F-461F-B863-2633723389E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448570" y="767520"/>
                  <a:ext cx="2545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260D25D-5679-4C70-9982-66BF8BFBD13F}"/>
                    </a:ext>
                  </a:extLst>
                </p14:cNvPr>
                <p14:cNvContentPartPr/>
                <p14:nvPr/>
              </p14:nvContentPartPr>
              <p14:xfrm>
                <a:off x="8662770" y="718920"/>
                <a:ext cx="624960" cy="2419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260D25D-5679-4C70-9982-66BF8BFBD13F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644770" y="700920"/>
                  <a:ext cx="66060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D5EB756A-299F-47D9-8A6E-28CA6E09F778}"/>
                    </a:ext>
                  </a:extLst>
                </p14:cNvPr>
                <p14:cNvContentPartPr/>
                <p14:nvPr/>
              </p14:nvContentPartPr>
              <p14:xfrm>
                <a:off x="631530" y="1438560"/>
                <a:ext cx="390600" cy="5144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D5EB756A-299F-47D9-8A6E-28CA6E09F77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613890" y="1420920"/>
                  <a:ext cx="42624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11787B6-F865-426C-8D49-133BD5B34802}"/>
                    </a:ext>
                  </a:extLst>
                </p14:cNvPr>
                <p14:cNvContentPartPr/>
                <p14:nvPr/>
              </p14:nvContentPartPr>
              <p14:xfrm>
                <a:off x="1489410" y="1446840"/>
                <a:ext cx="177120" cy="37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11787B6-F865-426C-8D49-133BD5B3480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471770" y="1428840"/>
                  <a:ext cx="212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7229969-4D9D-4BD9-9EC2-9F6DE430FAB3}"/>
                    </a:ext>
                  </a:extLst>
                </p14:cNvPr>
                <p14:cNvContentPartPr/>
                <p14:nvPr/>
              </p14:nvContentPartPr>
              <p14:xfrm>
                <a:off x="1365930" y="1449360"/>
                <a:ext cx="262800" cy="2563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7229969-4D9D-4BD9-9EC2-9F6DE430FAB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348290" y="1431720"/>
                  <a:ext cx="29844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67C1FDB4-B8D3-4568-8524-C44534FAB5B2}"/>
                    </a:ext>
                  </a:extLst>
                </p14:cNvPr>
                <p14:cNvContentPartPr/>
                <p14:nvPr/>
              </p14:nvContentPartPr>
              <p14:xfrm>
                <a:off x="1658250" y="1688760"/>
                <a:ext cx="19440" cy="2455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67C1FDB4-B8D3-4568-8524-C44534FAB5B2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640610" y="1670760"/>
                  <a:ext cx="5508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5A4666D-F2F0-4A34-ABA7-74777D832372}"/>
                    </a:ext>
                  </a:extLst>
                </p14:cNvPr>
                <p14:cNvContentPartPr/>
                <p14:nvPr/>
              </p14:nvContentPartPr>
              <p14:xfrm>
                <a:off x="1691010" y="1629000"/>
                <a:ext cx="126000" cy="1364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5A4666D-F2F0-4A34-ABA7-74777D83237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673010" y="1611000"/>
                  <a:ext cx="1616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24378246-9B5E-46A7-BCBB-709934F9AED0}"/>
                    </a:ext>
                  </a:extLst>
                </p14:cNvPr>
                <p14:cNvContentPartPr/>
                <p14:nvPr/>
              </p14:nvContentPartPr>
              <p14:xfrm>
                <a:off x="1855530" y="1766520"/>
                <a:ext cx="92520" cy="406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24378246-9B5E-46A7-BCBB-709934F9AED0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837530" y="1748880"/>
                  <a:ext cx="1281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C2774E4-146B-45FA-9EA4-7579B1735EA7}"/>
                    </a:ext>
                  </a:extLst>
                </p14:cNvPr>
                <p14:cNvContentPartPr/>
                <p14:nvPr/>
              </p14:nvContentPartPr>
              <p14:xfrm>
                <a:off x="2027610" y="1658160"/>
                <a:ext cx="251280" cy="1418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C2774E4-146B-45FA-9EA4-7579B1735EA7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009610" y="1640520"/>
                  <a:ext cx="2869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8490BE0-0923-4D92-83E3-89A26321D718}"/>
                    </a:ext>
                  </a:extLst>
                </p14:cNvPr>
                <p14:cNvContentPartPr/>
                <p14:nvPr/>
              </p14:nvContentPartPr>
              <p14:xfrm>
                <a:off x="2237130" y="1648800"/>
                <a:ext cx="9000" cy="165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8490BE0-0923-4D92-83E3-89A26321D718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219490" y="1631160"/>
                  <a:ext cx="446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4E9FBF44-ECA7-43E1-839A-91587178AF98}"/>
                    </a:ext>
                  </a:extLst>
                </p14:cNvPr>
                <p14:cNvContentPartPr/>
                <p14:nvPr/>
              </p14:nvContentPartPr>
              <p14:xfrm>
                <a:off x="2284650" y="1651680"/>
                <a:ext cx="237960" cy="1659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4E9FBF44-ECA7-43E1-839A-91587178AF9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267010" y="1633680"/>
                  <a:ext cx="2736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1DAC55F6-04E0-4BAD-8A3E-F765C54335CB}"/>
                    </a:ext>
                  </a:extLst>
                </p14:cNvPr>
                <p14:cNvContentPartPr/>
                <p14:nvPr/>
              </p14:nvContentPartPr>
              <p14:xfrm>
                <a:off x="107370" y="1218600"/>
                <a:ext cx="82080" cy="831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1DAC55F6-04E0-4BAD-8A3E-F765C54335CB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9730" y="1200600"/>
                  <a:ext cx="1177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15FA0D5B-256C-435A-8564-61E23304DA72}"/>
                    </a:ext>
                  </a:extLst>
                </p14:cNvPr>
                <p14:cNvContentPartPr/>
                <p14:nvPr/>
              </p14:nvContentPartPr>
              <p14:xfrm>
                <a:off x="215370" y="2213640"/>
                <a:ext cx="71640" cy="702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15FA0D5B-256C-435A-8564-61E23304DA72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97730" y="2196000"/>
                  <a:ext cx="107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0919C9C7-B9CC-4654-900B-B5B4B0CD22E3}"/>
                    </a:ext>
                  </a:extLst>
                </p14:cNvPr>
                <p14:cNvContentPartPr/>
                <p14:nvPr/>
              </p14:nvContentPartPr>
              <p14:xfrm>
                <a:off x="672210" y="2171160"/>
                <a:ext cx="67680" cy="2253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0919C9C7-B9CC-4654-900B-B5B4B0CD22E3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654210" y="2153160"/>
                  <a:ext cx="1033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54E9C5EE-E6BC-4BFE-8E36-18ECB9445803}"/>
                    </a:ext>
                  </a:extLst>
                </p14:cNvPr>
                <p14:cNvContentPartPr/>
                <p14:nvPr/>
              </p14:nvContentPartPr>
              <p14:xfrm>
                <a:off x="621090" y="2076480"/>
                <a:ext cx="476280" cy="2937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54E9C5EE-E6BC-4BFE-8E36-18ECB944580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03090" y="2058840"/>
                  <a:ext cx="51192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80C0067D-B928-4287-979A-A03BF7D0987F}"/>
                    </a:ext>
                  </a:extLst>
                </p14:cNvPr>
                <p14:cNvContentPartPr/>
                <p14:nvPr/>
              </p14:nvContentPartPr>
              <p14:xfrm>
                <a:off x="1490850" y="2210400"/>
                <a:ext cx="170640" cy="1587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80C0067D-B928-4287-979A-A03BF7D0987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473210" y="2192400"/>
                  <a:ext cx="2062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183A2EB-8521-4550-A48E-46E36619B36A}"/>
                    </a:ext>
                  </a:extLst>
                </p14:cNvPr>
                <p14:cNvContentPartPr/>
                <p14:nvPr/>
              </p14:nvContentPartPr>
              <p14:xfrm>
                <a:off x="1658250" y="1982880"/>
                <a:ext cx="762480" cy="569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183A2EB-8521-4550-A48E-46E36619B36A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640610" y="1964880"/>
                  <a:ext cx="798120" cy="60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3993558-87F0-4655-B46D-5F10ED63EC39}"/>
                    </a:ext>
                  </a:extLst>
                </p14:cNvPr>
                <p14:cNvContentPartPr/>
                <p14:nvPr/>
              </p14:nvContentPartPr>
              <p14:xfrm>
                <a:off x="2815650" y="2137320"/>
                <a:ext cx="1654560" cy="1810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3993558-87F0-4655-B46D-5F10ED63EC39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797650" y="2119320"/>
                  <a:ext cx="169020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BD7D919-A21C-4BD6-A2D5-66C1F49C0ACE}"/>
                    </a:ext>
                  </a:extLst>
                </p14:cNvPr>
                <p14:cNvContentPartPr/>
                <p14:nvPr/>
              </p14:nvContentPartPr>
              <p14:xfrm>
                <a:off x="4922370" y="1875600"/>
                <a:ext cx="66240" cy="3258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BD7D919-A21C-4BD6-A2D5-66C1F49C0AC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904370" y="1857960"/>
                  <a:ext cx="10188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9222A09D-F637-4306-9B2F-01A3D35ACF44}"/>
                    </a:ext>
                  </a:extLst>
                </p14:cNvPr>
                <p14:cNvContentPartPr/>
                <p14:nvPr/>
              </p14:nvContentPartPr>
              <p14:xfrm>
                <a:off x="4828410" y="1991520"/>
                <a:ext cx="508680" cy="2376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9222A09D-F637-4306-9B2F-01A3D35ACF44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810410" y="1973880"/>
                  <a:ext cx="54432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AB52637-9294-457A-AC7D-B70AE8917738}"/>
                    </a:ext>
                  </a:extLst>
                </p14:cNvPr>
                <p14:cNvContentPartPr/>
                <p14:nvPr/>
              </p14:nvContentPartPr>
              <p14:xfrm>
                <a:off x="5723370" y="1971720"/>
                <a:ext cx="143640" cy="3610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AB52637-9294-457A-AC7D-B70AE8917738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5705730" y="1954080"/>
                  <a:ext cx="17928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1F61D9CB-3174-4A99-ADE5-F32B8360E9DA}"/>
                    </a:ext>
                  </a:extLst>
                </p14:cNvPr>
                <p14:cNvContentPartPr/>
                <p14:nvPr/>
              </p14:nvContentPartPr>
              <p14:xfrm>
                <a:off x="5929290" y="2016000"/>
                <a:ext cx="176040" cy="13428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1F61D9CB-3174-4A99-ADE5-F32B8360E9DA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5911650" y="1998360"/>
                  <a:ext cx="2116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C5DFDCCD-C178-4104-94F3-91561A5EEFAE}"/>
                    </a:ext>
                  </a:extLst>
                </p14:cNvPr>
                <p14:cNvContentPartPr/>
                <p14:nvPr/>
              </p14:nvContentPartPr>
              <p14:xfrm>
                <a:off x="6161490" y="2015640"/>
                <a:ext cx="348120" cy="2055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5DFDCCD-C178-4104-94F3-91561A5EEFAE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6143490" y="1998000"/>
                  <a:ext cx="3837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8F97ADC7-D198-4F98-B15A-D089C60CF2BA}"/>
                    </a:ext>
                  </a:extLst>
                </p14:cNvPr>
                <p14:cNvContentPartPr/>
                <p14:nvPr/>
              </p14:nvContentPartPr>
              <p14:xfrm>
                <a:off x="6402690" y="1933560"/>
                <a:ext cx="14400" cy="435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8F97ADC7-D198-4F98-B15A-D089C60CF2BA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385050" y="1915560"/>
                  <a:ext cx="500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16D12375-8029-475E-82C3-59F8D16D5F54}"/>
                    </a:ext>
                  </a:extLst>
                </p14:cNvPr>
                <p14:cNvContentPartPr/>
                <p14:nvPr/>
              </p14:nvContentPartPr>
              <p14:xfrm>
                <a:off x="6472530" y="1767600"/>
                <a:ext cx="266400" cy="4168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16D12375-8029-475E-82C3-59F8D16D5F5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454530" y="1749960"/>
                  <a:ext cx="30204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A2325A5-575D-41A4-9953-17FF3CFD0EF1}"/>
                    </a:ext>
                  </a:extLst>
                </p14:cNvPr>
                <p14:cNvContentPartPr/>
                <p14:nvPr/>
              </p14:nvContentPartPr>
              <p14:xfrm>
                <a:off x="6671610" y="1999800"/>
                <a:ext cx="336600" cy="986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A2325A5-575D-41A4-9953-17FF3CFD0EF1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653970" y="1982160"/>
                  <a:ext cx="3722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4E633C25-592D-4C94-9260-0AD8A6A55384}"/>
                    </a:ext>
                  </a:extLst>
                </p14:cNvPr>
                <p14:cNvContentPartPr/>
                <p14:nvPr/>
              </p14:nvContentPartPr>
              <p14:xfrm>
                <a:off x="6923610" y="1881000"/>
                <a:ext cx="533160" cy="2361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4E633C25-592D-4C94-9260-0AD8A6A5538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905970" y="1863360"/>
                  <a:ext cx="56880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F54E8BA-3CEF-435E-929A-3E011909E464}"/>
                    </a:ext>
                  </a:extLst>
                </p14:cNvPr>
                <p14:cNvContentPartPr/>
                <p14:nvPr/>
              </p14:nvContentPartPr>
              <p14:xfrm>
                <a:off x="7909290" y="1792800"/>
                <a:ext cx="375480" cy="4147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F54E8BA-3CEF-435E-929A-3E011909E464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891290" y="1774800"/>
                  <a:ext cx="411120" cy="45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B2DCA52-0850-42F0-861D-65F26EEF2B67}"/>
                    </a:ext>
                  </a:extLst>
                </p14:cNvPr>
                <p14:cNvContentPartPr/>
                <p14:nvPr/>
              </p14:nvContentPartPr>
              <p14:xfrm>
                <a:off x="8749170" y="1763640"/>
                <a:ext cx="164880" cy="3193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B2DCA52-0850-42F0-861D-65F26EEF2B67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8731170" y="1745640"/>
                  <a:ext cx="2005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81F4589-369E-4E9B-877C-8D7551CD8C71}"/>
                    </a:ext>
                  </a:extLst>
                </p14:cNvPr>
                <p14:cNvContentPartPr/>
                <p14:nvPr/>
              </p14:nvContentPartPr>
              <p14:xfrm>
                <a:off x="8719650" y="1788840"/>
                <a:ext cx="606240" cy="2732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81F4589-369E-4E9B-877C-8D7551CD8C7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702010" y="1770840"/>
                  <a:ext cx="64188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0B97852-A94C-42A8-9F40-76852BC5C74B}"/>
                    </a:ext>
                  </a:extLst>
                </p14:cNvPr>
                <p14:cNvContentPartPr/>
                <p14:nvPr/>
              </p14:nvContentPartPr>
              <p14:xfrm>
                <a:off x="277290" y="2668320"/>
                <a:ext cx="631800" cy="2908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0B97852-A94C-42A8-9F40-76852BC5C74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59290" y="2650320"/>
                  <a:ext cx="66744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7D73BC93-8E55-471F-99A9-38CF12813C70}"/>
                    </a:ext>
                  </a:extLst>
                </p14:cNvPr>
                <p14:cNvContentPartPr/>
                <p14:nvPr/>
              </p14:nvContentPartPr>
              <p14:xfrm>
                <a:off x="958770" y="2674440"/>
                <a:ext cx="181440" cy="2433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7D73BC93-8E55-471F-99A9-38CF12813C70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40770" y="2656800"/>
                  <a:ext cx="21708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EC2EC2E-FD41-454A-9388-0C519B451CE0}"/>
                    </a:ext>
                  </a:extLst>
                </p14:cNvPr>
                <p14:cNvContentPartPr/>
                <p14:nvPr/>
              </p14:nvContentPartPr>
              <p14:xfrm>
                <a:off x="1341450" y="2814120"/>
                <a:ext cx="7560" cy="158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EC2EC2E-FD41-454A-9388-0C519B451CE0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323450" y="2796120"/>
                  <a:ext cx="432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8D7E72FF-3C59-4F64-A817-8070BDA17864}"/>
                    </a:ext>
                  </a:extLst>
                </p14:cNvPr>
                <p14:cNvContentPartPr/>
                <p14:nvPr/>
              </p14:nvContentPartPr>
              <p14:xfrm>
                <a:off x="1822050" y="2562120"/>
                <a:ext cx="295200" cy="4093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8D7E72FF-3C59-4F64-A817-8070BDA1786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804050" y="2544120"/>
                  <a:ext cx="33084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5EEB631-BD27-42AF-8C17-CF539C70A284}"/>
                    </a:ext>
                  </a:extLst>
                </p14:cNvPr>
                <p14:cNvContentPartPr/>
                <p14:nvPr/>
              </p14:nvContentPartPr>
              <p14:xfrm>
                <a:off x="2469330" y="2565360"/>
                <a:ext cx="70200" cy="3301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5EEB631-BD27-42AF-8C17-CF539C70A28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451690" y="2547360"/>
                  <a:ext cx="10584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FD56EBD3-D70A-49A0-929B-3989FC221BE3}"/>
                    </a:ext>
                  </a:extLst>
                </p14:cNvPr>
                <p14:cNvContentPartPr/>
                <p14:nvPr/>
              </p14:nvContentPartPr>
              <p14:xfrm>
                <a:off x="2438010" y="2615760"/>
                <a:ext cx="506160" cy="2534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FD56EBD3-D70A-49A0-929B-3989FC221BE3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2420370" y="2598120"/>
                  <a:ext cx="5418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19AD4174-BB39-4E24-B9DB-D4F8E846174B}"/>
                    </a:ext>
                  </a:extLst>
                </p14:cNvPr>
                <p14:cNvContentPartPr/>
                <p14:nvPr/>
              </p14:nvContentPartPr>
              <p14:xfrm>
                <a:off x="3351330" y="2386440"/>
                <a:ext cx="639000" cy="4345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19AD4174-BB39-4E24-B9DB-D4F8E846174B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333330" y="2368440"/>
                  <a:ext cx="67464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2185C8B1-8FD1-48A7-9073-AFAC65F75947}"/>
                    </a:ext>
                  </a:extLst>
                </p14:cNvPr>
                <p14:cNvContentPartPr/>
                <p14:nvPr/>
              </p14:nvContentPartPr>
              <p14:xfrm>
                <a:off x="4109130" y="2462040"/>
                <a:ext cx="929880" cy="25308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2185C8B1-8FD1-48A7-9073-AFAC65F7594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091130" y="2444400"/>
                  <a:ext cx="9655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F94CC4A3-9AEE-4650-A2A5-3FEB48BA5FBE}"/>
                    </a:ext>
                  </a:extLst>
                </p14:cNvPr>
                <p14:cNvContentPartPr/>
                <p14:nvPr/>
              </p14:nvContentPartPr>
              <p14:xfrm>
                <a:off x="4118850" y="2554920"/>
                <a:ext cx="66960" cy="910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F94CC4A3-9AEE-4650-A2A5-3FEB48BA5FBE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4101210" y="2537280"/>
                  <a:ext cx="1026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B720802A-3820-4331-AADC-B43049E53862}"/>
                    </a:ext>
                  </a:extLst>
                </p14:cNvPr>
                <p14:cNvContentPartPr/>
                <p14:nvPr/>
              </p14:nvContentPartPr>
              <p14:xfrm>
                <a:off x="5187330" y="2665800"/>
                <a:ext cx="133200" cy="22032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B720802A-3820-4331-AADC-B43049E5386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169690" y="2647800"/>
                  <a:ext cx="1688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11CEA5C2-84C7-430E-9D44-FE4E724822FC}"/>
                    </a:ext>
                  </a:extLst>
                </p14:cNvPr>
                <p14:cNvContentPartPr/>
                <p14:nvPr/>
              </p14:nvContentPartPr>
              <p14:xfrm>
                <a:off x="5723010" y="2406240"/>
                <a:ext cx="284040" cy="2635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11CEA5C2-84C7-430E-9D44-FE4E724822F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705370" y="2388600"/>
                  <a:ext cx="31968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96061284-C715-472C-B4D1-E4B4E404D0E6}"/>
                    </a:ext>
                  </a:extLst>
                </p14:cNvPr>
                <p14:cNvContentPartPr/>
                <p14:nvPr/>
              </p14:nvContentPartPr>
              <p14:xfrm>
                <a:off x="5707530" y="2422440"/>
                <a:ext cx="281880" cy="1954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96061284-C715-472C-B4D1-E4B4E404D0E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5689890" y="2404440"/>
                  <a:ext cx="3175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3DD3855-C082-4662-9C31-E85553876B61}"/>
                    </a:ext>
                  </a:extLst>
                </p14:cNvPr>
                <p14:cNvContentPartPr/>
                <p14:nvPr/>
              </p14:nvContentPartPr>
              <p14:xfrm>
                <a:off x="6013170" y="2577240"/>
                <a:ext cx="492840" cy="943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3DD3855-C082-4662-9C31-E85553876B6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995530" y="2559600"/>
                  <a:ext cx="5284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0E8CCF9-28A2-4A16-BF26-734C732C3518}"/>
                    </a:ext>
                  </a:extLst>
                </p14:cNvPr>
                <p14:cNvContentPartPr/>
                <p14:nvPr/>
              </p14:nvContentPartPr>
              <p14:xfrm>
                <a:off x="6557490" y="2601000"/>
                <a:ext cx="197640" cy="1018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0E8CCF9-28A2-4A16-BF26-734C732C351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6539850" y="2583000"/>
                  <a:ext cx="2332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9610DBB-9B6B-418E-BEA9-2AD4B0D97E6A}"/>
                    </a:ext>
                  </a:extLst>
                </p14:cNvPr>
                <p14:cNvContentPartPr/>
                <p14:nvPr/>
              </p14:nvContentPartPr>
              <p14:xfrm>
                <a:off x="306810" y="3431160"/>
                <a:ext cx="16200" cy="464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9610DBB-9B6B-418E-BEA9-2AD4B0D97E6A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288810" y="3413160"/>
                  <a:ext cx="518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C2B8F483-BD57-4F29-90E0-AAAB73D11120}"/>
                    </a:ext>
                  </a:extLst>
                </p14:cNvPr>
                <p14:cNvContentPartPr/>
                <p14:nvPr/>
              </p14:nvContentPartPr>
              <p14:xfrm>
                <a:off x="507330" y="3302640"/>
                <a:ext cx="262440" cy="3160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C2B8F483-BD57-4F29-90E0-AAAB73D1112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89690" y="3285000"/>
                  <a:ext cx="29808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2146AC2-5D9C-4F61-B421-C783B2296B13}"/>
                    </a:ext>
                  </a:extLst>
                </p14:cNvPr>
                <p14:cNvContentPartPr/>
                <p14:nvPr/>
              </p14:nvContentPartPr>
              <p14:xfrm>
                <a:off x="931050" y="3392280"/>
                <a:ext cx="368640" cy="2242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2146AC2-5D9C-4F61-B421-C783B2296B1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13050" y="3374640"/>
                  <a:ext cx="4042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240B63F1-B544-426C-81C2-EBEB50E02903}"/>
                    </a:ext>
                  </a:extLst>
                </p14:cNvPr>
                <p14:cNvContentPartPr/>
                <p14:nvPr/>
              </p14:nvContentPartPr>
              <p14:xfrm>
                <a:off x="2859930" y="3277080"/>
                <a:ext cx="602280" cy="1458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240B63F1-B544-426C-81C2-EBEB50E02903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2842290" y="3259080"/>
                  <a:ext cx="6379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E33B9657-802A-4762-A063-061814DF982F}"/>
                    </a:ext>
                  </a:extLst>
                </p14:cNvPr>
                <p14:cNvContentPartPr/>
                <p14:nvPr/>
              </p14:nvContentPartPr>
              <p14:xfrm>
                <a:off x="3608730" y="3031560"/>
                <a:ext cx="632880" cy="3855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E33B9657-802A-4762-A063-061814DF982F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591090" y="3013920"/>
                  <a:ext cx="66852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D5DA46AA-BC77-4E8C-9EFE-4EDF05405BAB}"/>
                    </a:ext>
                  </a:extLst>
                </p14:cNvPr>
                <p14:cNvContentPartPr/>
                <p14:nvPr/>
              </p14:nvContentPartPr>
              <p14:xfrm>
                <a:off x="1852650" y="3213000"/>
                <a:ext cx="267120" cy="3546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D5DA46AA-BC77-4E8C-9EFE-4EDF05405BAB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835010" y="3195360"/>
                  <a:ext cx="30276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A655096E-5F02-46A6-A06A-6CC4F14285FB}"/>
                    </a:ext>
                  </a:extLst>
                </p14:cNvPr>
                <p14:cNvContentPartPr/>
                <p14:nvPr/>
              </p14:nvContentPartPr>
              <p14:xfrm>
                <a:off x="2271330" y="3331080"/>
                <a:ext cx="150120" cy="1407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A655096E-5F02-46A6-A06A-6CC4F14285FB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253330" y="3313440"/>
                  <a:ext cx="185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66A935F9-B51A-425C-B692-E6B099BCDE27}"/>
                    </a:ext>
                  </a:extLst>
                </p14:cNvPr>
                <p14:cNvContentPartPr/>
                <p14:nvPr/>
              </p14:nvContentPartPr>
              <p14:xfrm>
                <a:off x="2285370" y="3229560"/>
                <a:ext cx="191160" cy="22896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66A935F9-B51A-425C-B692-E6B099BCDE27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267730" y="3211560"/>
                  <a:ext cx="22680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5D5C4546-47A7-4137-BF98-22C780910ED6}"/>
                    </a:ext>
                  </a:extLst>
                </p14:cNvPr>
                <p14:cNvContentPartPr/>
                <p14:nvPr/>
              </p14:nvContentPartPr>
              <p14:xfrm>
                <a:off x="4794210" y="3027240"/>
                <a:ext cx="110160" cy="3636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5D5C4546-47A7-4137-BF98-22C780910ED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4776570" y="3009240"/>
                  <a:ext cx="14580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2040E79-1219-48D3-BEEA-E36B78FE5D75}"/>
                    </a:ext>
                  </a:extLst>
                </p14:cNvPr>
                <p14:cNvContentPartPr/>
                <p14:nvPr/>
              </p14:nvContentPartPr>
              <p14:xfrm>
                <a:off x="4716450" y="3164040"/>
                <a:ext cx="341640" cy="1522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2040E79-1219-48D3-BEEA-E36B78FE5D75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4698810" y="3146040"/>
                  <a:ext cx="3772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29769122-D0F1-49B5-8B2C-7661105926F1}"/>
                    </a:ext>
                  </a:extLst>
                </p14:cNvPr>
                <p14:cNvContentPartPr/>
                <p14:nvPr/>
              </p14:nvContentPartPr>
              <p14:xfrm>
                <a:off x="5507730" y="2913840"/>
                <a:ext cx="1020960" cy="4510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29769122-D0F1-49B5-8B2C-7661105926F1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490090" y="2896200"/>
                  <a:ext cx="1056600" cy="48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F2B2955A-7DA2-4812-88B3-8D87C2B62BF7}"/>
                    </a:ext>
                  </a:extLst>
                </p14:cNvPr>
                <p14:cNvContentPartPr/>
                <p14:nvPr/>
              </p14:nvContentPartPr>
              <p14:xfrm>
                <a:off x="6379650" y="3093480"/>
                <a:ext cx="564480" cy="19512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F2B2955A-7DA2-4812-88B3-8D87C2B62BF7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361650" y="3075480"/>
                  <a:ext cx="60012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2F99A3D-DA86-4C80-88B3-30847CA8D00D}"/>
              </a:ext>
            </a:extLst>
          </p:cNvPr>
          <p:cNvGrpSpPr/>
          <p:nvPr/>
        </p:nvGrpSpPr>
        <p:grpSpPr>
          <a:xfrm>
            <a:off x="7661250" y="2842920"/>
            <a:ext cx="2357280" cy="406080"/>
            <a:chOff x="7661250" y="2842920"/>
            <a:chExt cx="2357280" cy="40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967B844-2F04-4289-97EE-8DF8407D626F}"/>
                    </a:ext>
                  </a:extLst>
                </p14:cNvPr>
                <p14:cNvContentPartPr/>
                <p14:nvPr/>
              </p14:nvContentPartPr>
              <p14:xfrm>
                <a:off x="7661250" y="2862000"/>
                <a:ext cx="301320" cy="2239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967B844-2F04-4289-97EE-8DF8407D626F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7643610" y="2844360"/>
                  <a:ext cx="33696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FB29306A-A815-4404-9F8D-2BE4CC3F468C}"/>
                    </a:ext>
                  </a:extLst>
                </p14:cNvPr>
                <p14:cNvContentPartPr/>
                <p14:nvPr/>
              </p14:nvContentPartPr>
              <p14:xfrm>
                <a:off x="7712370" y="2858400"/>
                <a:ext cx="191880" cy="3099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FB29306A-A815-4404-9F8D-2BE4CC3F468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7694370" y="2840400"/>
                  <a:ext cx="2275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DB8A3D0-57E2-442C-A7CD-2F1BDB05998C}"/>
                    </a:ext>
                  </a:extLst>
                </p14:cNvPr>
                <p14:cNvContentPartPr/>
                <p14:nvPr/>
              </p14:nvContentPartPr>
              <p14:xfrm>
                <a:off x="8036730" y="3025440"/>
                <a:ext cx="300600" cy="1724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DB8A3D0-57E2-442C-A7CD-2F1BDB05998C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8018730" y="3007800"/>
                  <a:ext cx="3362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6B5CED3-8122-487D-BBB6-5B7EC8FF2682}"/>
                    </a:ext>
                  </a:extLst>
                </p14:cNvPr>
                <p14:cNvContentPartPr/>
                <p14:nvPr/>
              </p14:nvContentPartPr>
              <p14:xfrm>
                <a:off x="8362530" y="3073320"/>
                <a:ext cx="171000" cy="1026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6B5CED3-8122-487D-BBB6-5B7EC8FF2682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8344890" y="3055680"/>
                  <a:ext cx="2066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C08171FD-05CC-4A1C-94EB-705CF3499EFE}"/>
                    </a:ext>
                  </a:extLst>
                </p14:cNvPr>
                <p14:cNvContentPartPr/>
                <p14:nvPr/>
              </p14:nvContentPartPr>
              <p14:xfrm>
                <a:off x="8555850" y="3120120"/>
                <a:ext cx="164880" cy="1054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C08171FD-05CC-4A1C-94EB-705CF3499EFE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8538210" y="3102480"/>
                  <a:ext cx="200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7A34B371-3B77-46AA-8DBD-1122F53D4C54}"/>
                    </a:ext>
                  </a:extLst>
                </p14:cNvPr>
                <p14:cNvContentPartPr/>
                <p14:nvPr/>
              </p14:nvContentPartPr>
              <p14:xfrm>
                <a:off x="8902890" y="2842920"/>
                <a:ext cx="428760" cy="3186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7A34B371-3B77-46AA-8DBD-1122F53D4C54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8884890" y="2824920"/>
                  <a:ext cx="46440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6CC04F54-10D9-484A-B4CD-39219C3B60F9}"/>
                    </a:ext>
                  </a:extLst>
                </p14:cNvPr>
                <p14:cNvContentPartPr/>
                <p14:nvPr/>
              </p14:nvContentPartPr>
              <p14:xfrm>
                <a:off x="9464850" y="2898360"/>
                <a:ext cx="246240" cy="22896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6CC04F54-10D9-484A-B4CD-39219C3B60F9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9446850" y="2880360"/>
                  <a:ext cx="28188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E27685A3-7AE5-4A55-A130-5C7A0E167CD2}"/>
                    </a:ext>
                  </a:extLst>
                </p14:cNvPr>
                <p14:cNvContentPartPr/>
                <p14:nvPr/>
              </p14:nvContentPartPr>
              <p14:xfrm>
                <a:off x="9809370" y="3060720"/>
                <a:ext cx="209160" cy="1882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E27685A3-7AE5-4A55-A130-5C7A0E167CD2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9791370" y="3043080"/>
                  <a:ext cx="24480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C7738423-7FB2-48A3-A3E3-C076B933E56E}"/>
              </a:ext>
            </a:extLst>
          </p:cNvPr>
          <p:cNvGrpSpPr/>
          <p:nvPr/>
        </p:nvGrpSpPr>
        <p:grpSpPr>
          <a:xfrm>
            <a:off x="176130" y="3856320"/>
            <a:ext cx="378360" cy="360360"/>
            <a:chOff x="176130" y="3856320"/>
            <a:chExt cx="378360" cy="36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472D2D33-5FEA-4009-A219-948D49FC6E6A}"/>
                    </a:ext>
                  </a:extLst>
                </p14:cNvPr>
                <p14:cNvContentPartPr/>
                <p14:nvPr/>
              </p14:nvContentPartPr>
              <p14:xfrm>
                <a:off x="176130" y="4037040"/>
                <a:ext cx="238680" cy="165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472D2D33-5FEA-4009-A219-948D49FC6E6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58490" y="4019040"/>
                  <a:ext cx="27432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7D6822D1-9E9E-42B2-9368-B7DD6B140874}"/>
                    </a:ext>
                  </a:extLst>
                </p14:cNvPr>
                <p14:cNvContentPartPr/>
                <p14:nvPr/>
              </p14:nvContentPartPr>
              <p14:xfrm>
                <a:off x="198090" y="3856320"/>
                <a:ext cx="356400" cy="3603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7D6822D1-9E9E-42B2-9368-B7DD6B14087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80450" y="3838680"/>
                  <a:ext cx="392040" cy="39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10E8F02-8EBA-4474-AE23-93A7DF4D62C0}"/>
              </a:ext>
            </a:extLst>
          </p:cNvPr>
          <p:cNvGrpSpPr/>
          <p:nvPr/>
        </p:nvGrpSpPr>
        <p:grpSpPr>
          <a:xfrm>
            <a:off x="927450" y="3867120"/>
            <a:ext cx="356760" cy="326880"/>
            <a:chOff x="927450" y="3867120"/>
            <a:chExt cx="356760" cy="32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1E76E036-1C84-4BDA-9DEA-4F8D47BB73ED}"/>
                    </a:ext>
                  </a:extLst>
                </p14:cNvPr>
                <p14:cNvContentPartPr/>
                <p14:nvPr/>
              </p14:nvContentPartPr>
              <p14:xfrm>
                <a:off x="999450" y="3867120"/>
                <a:ext cx="124200" cy="3268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1E76E036-1C84-4BDA-9DEA-4F8D47BB73E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981810" y="3849120"/>
                  <a:ext cx="15984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E0A1BB5B-72BD-4DB4-AC52-A463DF9EF5EB}"/>
                    </a:ext>
                  </a:extLst>
                </p14:cNvPr>
                <p14:cNvContentPartPr/>
                <p14:nvPr/>
              </p14:nvContentPartPr>
              <p14:xfrm>
                <a:off x="927450" y="3978000"/>
                <a:ext cx="356760" cy="1310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E0A1BB5B-72BD-4DB4-AC52-A463DF9EF5EB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09810" y="3960000"/>
                  <a:ext cx="39240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25E5E829-E266-4DF4-AFED-08FFA0F438AD}"/>
              </a:ext>
            </a:extLst>
          </p:cNvPr>
          <p:cNvGrpSpPr/>
          <p:nvPr/>
        </p:nvGrpSpPr>
        <p:grpSpPr>
          <a:xfrm>
            <a:off x="1697490" y="3779280"/>
            <a:ext cx="1338840" cy="573120"/>
            <a:chOff x="1697490" y="3779280"/>
            <a:chExt cx="1338840" cy="57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014A51C2-3124-462A-9B2F-077660146775}"/>
                    </a:ext>
                  </a:extLst>
                </p14:cNvPr>
                <p14:cNvContentPartPr/>
                <p14:nvPr/>
              </p14:nvContentPartPr>
              <p14:xfrm>
                <a:off x="1697490" y="3779280"/>
                <a:ext cx="419040" cy="2944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014A51C2-3124-462A-9B2F-077660146775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679850" y="3761640"/>
                  <a:ext cx="4546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0355CC97-87F8-42B8-8CBC-E2AF60138987}"/>
                    </a:ext>
                  </a:extLst>
                </p14:cNvPr>
                <p14:cNvContentPartPr/>
                <p14:nvPr/>
              </p14:nvContentPartPr>
              <p14:xfrm>
                <a:off x="1962810" y="3974400"/>
                <a:ext cx="144720" cy="3780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0355CC97-87F8-42B8-8CBC-E2AF6013898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945170" y="3956400"/>
                  <a:ext cx="18036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4EE4EABF-F5E9-47DE-9140-925A79938630}"/>
                    </a:ext>
                  </a:extLst>
                </p14:cNvPr>
                <p14:cNvContentPartPr/>
                <p14:nvPr/>
              </p14:nvContentPartPr>
              <p14:xfrm>
                <a:off x="2190330" y="4103640"/>
                <a:ext cx="101880" cy="280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4EE4EABF-F5E9-47DE-9140-925A79938630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172690" y="4085640"/>
                  <a:ext cx="1375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E87F3531-BA14-463C-9078-E6F5C5EC3FAD}"/>
                    </a:ext>
                  </a:extLst>
                </p14:cNvPr>
                <p14:cNvContentPartPr/>
                <p14:nvPr/>
              </p14:nvContentPartPr>
              <p14:xfrm>
                <a:off x="2388690" y="4040280"/>
                <a:ext cx="403200" cy="1623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E87F3531-BA14-463C-9078-E6F5C5EC3FA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370690" y="4022280"/>
                  <a:ext cx="4388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64E8CCA3-9982-47C8-AE2D-DD9B0507BB9B}"/>
                    </a:ext>
                  </a:extLst>
                </p14:cNvPr>
                <p14:cNvContentPartPr/>
                <p14:nvPr/>
              </p14:nvContentPartPr>
              <p14:xfrm>
                <a:off x="2704410" y="3978000"/>
                <a:ext cx="331920" cy="2127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64E8CCA3-9982-47C8-AE2D-DD9B0507BB9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686770" y="3960360"/>
                  <a:ext cx="367560" cy="248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3595193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23F21AC-9BF6-4F7B-B90C-4EEF5CDB8A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" y="240463"/>
            <a:ext cx="8503920" cy="326930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CF484E-5123-487C-B729-33A45806E0C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79837"/>
            <a:ext cx="5496232" cy="369826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C12EDCD-B5E0-4862-911C-AACAC87AFF6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6233" y="3779837"/>
            <a:ext cx="4483510" cy="3698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571151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A8C814-7800-4B05-B593-9FAF7E59FDC3}"/>
                  </a:ext>
                </a:extLst>
              </p14:cNvPr>
              <p14:cNvContentPartPr/>
              <p14:nvPr/>
            </p14:nvContentPartPr>
            <p14:xfrm>
              <a:off x="2026397" y="1526156"/>
              <a:ext cx="222120" cy="82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A8C814-7800-4B05-B593-9FAF7E59FD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08397" y="1508156"/>
                <a:ext cx="257760" cy="86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2" name="Group 11">
            <a:extLst>
              <a:ext uri="{FF2B5EF4-FFF2-40B4-BE49-F238E27FC236}">
                <a16:creationId xmlns:a16="http://schemas.microsoft.com/office/drawing/2014/main" id="{1FF84E2B-C6F6-4AC1-9D8C-3E39D4F42B5C}"/>
              </a:ext>
            </a:extLst>
          </p:cNvPr>
          <p:cNvGrpSpPr/>
          <p:nvPr/>
        </p:nvGrpSpPr>
        <p:grpSpPr>
          <a:xfrm>
            <a:off x="1596917" y="1403396"/>
            <a:ext cx="6844320" cy="1481040"/>
            <a:chOff x="1596917" y="1403396"/>
            <a:chExt cx="6844320" cy="148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83CFDB4-0C23-4798-A86B-DC1F929D2351}"/>
                    </a:ext>
                  </a:extLst>
                </p14:cNvPr>
                <p14:cNvContentPartPr/>
                <p14:nvPr/>
              </p14:nvContentPartPr>
              <p14:xfrm>
                <a:off x="1596917" y="1403396"/>
                <a:ext cx="3098880" cy="101664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83CFDB4-0C23-4798-A86B-DC1F929D235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579277" y="1385756"/>
                  <a:ext cx="3134520" cy="10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F0C7D84-2383-4CCD-BFC9-924040F56B61}"/>
                    </a:ext>
                  </a:extLst>
                </p14:cNvPr>
                <p14:cNvContentPartPr/>
                <p14:nvPr/>
              </p14:nvContentPartPr>
              <p14:xfrm>
                <a:off x="4889477" y="2099996"/>
                <a:ext cx="912960" cy="4809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F0C7D84-2383-4CCD-BFC9-924040F56B6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871837" y="2082356"/>
                  <a:ext cx="948600" cy="51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FE8063D-3CB8-45C5-888F-C05136F72500}"/>
                    </a:ext>
                  </a:extLst>
                </p14:cNvPr>
                <p14:cNvContentPartPr/>
                <p14:nvPr/>
              </p14:nvContentPartPr>
              <p14:xfrm>
                <a:off x="6274397" y="1734956"/>
                <a:ext cx="515520" cy="4492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FE8063D-3CB8-45C5-888F-C05136F7250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56757" y="1716956"/>
                  <a:ext cx="551160" cy="48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E94B3FD8-4261-41AF-BAC1-2A8CE14DEDCC}"/>
                    </a:ext>
                  </a:extLst>
                </p14:cNvPr>
                <p14:cNvContentPartPr/>
                <p14:nvPr/>
              </p14:nvContentPartPr>
              <p14:xfrm>
                <a:off x="6512717" y="1846556"/>
                <a:ext cx="500760" cy="9932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E94B3FD8-4261-41AF-BAC1-2A8CE14DEDC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494717" y="1828916"/>
                  <a:ext cx="536400" cy="10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1EB7209-6BE6-4CCD-8B4E-B2B1E964DFD9}"/>
                    </a:ext>
                  </a:extLst>
                </p14:cNvPr>
                <p14:cNvContentPartPr/>
                <p14:nvPr/>
              </p14:nvContentPartPr>
              <p14:xfrm>
                <a:off x="7063877" y="2308796"/>
                <a:ext cx="353520" cy="3596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1EB7209-6BE6-4CCD-8B4E-B2B1E964DFD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46237" y="2291156"/>
                  <a:ext cx="38916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5EE911DB-8AC6-441C-9F73-19ACA91FE986}"/>
                    </a:ext>
                  </a:extLst>
                </p14:cNvPr>
                <p14:cNvContentPartPr/>
                <p14:nvPr/>
              </p14:nvContentPartPr>
              <p14:xfrm>
                <a:off x="7110317" y="2226716"/>
                <a:ext cx="316800" cy="2962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5EE911DB-8AC6-441C-9F73-19ACA91FE98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092317" y="2208716"/>
                  <a:ext cx="3524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4DAFE8E-3388-4A01-8A7D-BD92EEE51494}"/>
                    </a:ext>
                  </a:extLst>
                </p14:cNvPr>
                <p14:cNvContentPartPr/>
                <p14:nvPr/>
              </p14:nvContentPartPr>
              <p14:xfrm>
                <a:off x="7847957" y="2128796"/>
                <a:ext cx="593280" cy="7556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4DAFE8E-3388-4A01-8A7D-BD92EEE5149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829957" y="2110796"/>
                  <a:ext cx="628920" cy="791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50327591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en-US" sz="4400" b="1">
                <a:solidFill>
                  <a:srgbClr val="FFFFFF"/>
                </a:solidFill>
                <a:latin typeface="Liberation Serif;Times New Roman"/>
                <a:ea typeface="Liberation Serif;Times New Roman"/>
              </a:rPr>
              <a:t>Schematic sketch of the process</a:t>
            </a:r>
            <a:endParaRPr/>
          </a:p>
        </p:txBody>
      </p:sp>
      <p:sp>
        <p:nvSpPr>
          <p:cNvPr id="102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endParaRPr/>
          </a:p>
        </p:txBody>
      </p:sp>
      <p:pic>
        <p:nvPicPr>
          <p:cNvPr id="103" name="Picture 102"/>
          <p:cNvPicPr/>
          <p:nvPr/>
        </p:nvPicPr>
        <p:blipFill>
          <a:blip r:embed="rId2"/>
          <a:stretch>
            <a:fillRect/>
          </a:stretch>
        </p:blipFill>
        <p:spPr>
          <a:xfrm>
            <a:off x="511920" y="1371600"/>
            <a:ext cx="9169200" cy="502920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TextShape 1"/>
          <p:cNvSpPr txBox="1"/>
          <p:nvPr/>
        </p:nvSpPr>
        <p:spPr>
          <a:xfrm>
            <a:off x="457200" y="45000"/>
            <a:ext cx="908280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en-US" sz="4400" b="1">
                <a:solidFill>
                  <a:srgbClr val="FFFFFF"/>
                </a:solidFill>
                <a:latin typeface="Liberation Serif;Times New Roman"/>
                <a:ea typeface="Liberation Serif;Times New Roman"/>
              </a:rPr>
              <a:t>Toy Model/Calculation</a:t>
            </a:r>
            <a:endParaRPr/>
          </a:p>
        </p:txBody>
      </p:sp>
      <p:sp>
        <p:nvSpPr>
          <p:cNvPr id="105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fi-FI" sz="2000">
                <a:latin typeface="Arial"/>
              </a:rPr>
              <a:t>Simple model </a:t>
            </a:r>
            <a:endParaRPr/>
          </a:p>
          <a:p>
            <a:r>
              <a:rPr lang="fi-FI" sz="2000">
                <a:latin typeface="Arial"/>
              </a:rPr>
              <a:t>of an air shower </a:t>
            </a:r>
            <a:endParaRPr/>
          </a:p>
          <a:p>
            <a:r>
              <a:rPr lang="fi-FI" sz="2000">
                <a:latin typeface="Arial"/>
              </a:rPr>
              <a:t>(Bremstrahlung </a:t>
            </a:r>
            <a:endParaRPr/>
          </a:p>
          <a:p>
            <a:r>
              <a:rPr lang="fi-FI" sz="2000">
                <a:latin typeface="Arial"/>
              </a:rPr>
              <a:t>and Pair production)</a:t>
            </a:r>
            <a:endParaRPr/>
          </a:p>
          <a:p>
            <a:r>
              <a:rPr lang="fi-FI" sz="2000">
                <a:latin typeface="Arial"/>
              </a:rPr>
              <a:t>A primary with energy </a:t>
            </a:r>
            <a:endParaRPr/>
          </a:p>
          <a:p>
            <a:r>
              <a:rPr lang="fi-FI" sz="2000">
                <a:latin typeface="Arial"/>
              </a:rPr>
              <a:t>splits into two segments </a:t>
            </a:r>
            <a:endParaRPr/>
          </a:p>
          <a:p>
            <a:r>
              <a:rPr lang="fi-FI" sz="2000">
                <a:latin typeface="Arial"/>
              </a:rPr>
              <a:t>(splitting into more than two possible and happens - this is an example) </a:t>
            </a:r>
            <a:endParaRPr/>
          </a:p>
          <a:p>
            <a:r>
              <a:rPr lang="fi-FI" sz="2000">
                <a:latin typeface="Arial"/>
              </a:rPr>
              <a:t>Branching occurs after every one interaction length </a:t>
            </a:r>
            <a:endParaRPr/>
          </a:p>
          <a:p>
            <a:r>
              <a:rPr lang="fi-FI" sz="2000">
                <a:latin typeface="Arial"/>
              </a:rPr>
              <a:t>After               Branching, # segments is </a:t>
            </a:r>
            <a:endParaRPr/>
          </a:p>
        </p:txBody>
      </p:sp>
      <p:pic>
        <p:nvPicPr>
          <p:cNvPr id="106" name="Picture 105"/>
          <p:cNvPicPr/>
          <p:nvPr/>
        </p:nvPicPr>
        <p:blipFill>
          <a:blip r:embed="rId2"/>
          <a:stretch>
            <a:fillRect/>
          </a:stretch>
        </p:blipFill>
        <p:spPr>
          <a:xfrm>
            <a:off x="3429000" y="1600200"/>
            <a:ext cx="6400800" cy="228600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TextShape 1"/>
          <p:cNvSpPr txBox="1"/>
          <p:nvPr/>
        </p:nvSpPr>
        <p:spPr>
          <a:xfrm>
            <a:off x="457200" y="1828800"/>
            <a:ext cx="8915400" cy="457200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en-US" sz="2000" b="1">
                <a:latin typeface="Liberation Serif;Times New Roman"/>
                <a:ea typeface="Liberation Serif;Times New Roman"/>
              </a:rPr>
              <a:t>Energy per particle </a:t>
            </a:r>
            <a:endParaRPr/>
          </a:p>
          <a:p>
            <a:r>
              <a:rPr lang="en-US" sz="2000" b="1">
                <a:latin typeface="Liberation Serif;Times New Roman"/>
                <a:ea typeface="Liberation Serif;Times New Roman"/>
              </a:rPr>
              <a:t>After reaching some critical energy        branching stops</a:t>
            </a:r>
            <a:endParaRPr/>
          </a:p>
          <a:p>
            <a:r>
              <a:rPr lang="en-US" sz="2000" b="1">
                <a:latin typeface="Liberation Serif;Times New Roman"/>
                <a:ea typeface="Liberation Serif;Times New Roman"/>
              </a:rPr>
              <a:t>Number of particles at shower maximum</a:t>
            </a:r>
            <a:endParaRPr/>
          </a:p>
          <a:p>
            <a:r>
              <a:rPr lang="en-US" sz="2000" b="1">
                <a:latin typeface="Liberation Serif;Times New Roman"/>
                <a:ea typeface="Liberation Serif;Times New Roman"/>
              </a:rPr>
              <a:t>With</a:t>
            </a:r>
            <a:endParaRPr/>
          </a:p>
          <a:p>
            <a:r>
              <a:rPr lang="en-US" sz="2000" b="1">
                <a:latin typeface="Liberation Serif;Times New Roman"/>
                <a:ea typeface="Liberation Serif;Times New Roman"/>
              </a:rPr>
              <a:t>effect is logarithmic - so hard to clearly distinguish primaries</a:t>
            </a:r>
            <a:endParaRPr/>
          </a:p>
          <a:p>
            <a:r>
              <a:rPr lang="en-US" sz="2000" b="1">
                <a:latin typeface="Liberation Serif;Times New Roman"/>
                <a:ea typeface="Liberation Serif;Times New Roman"/>
              </a:rPr>
              <a:t>             </a:t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en-US" sz="4400" b="1">
                <a:solidFill>
                  <a:srgbClr val="FFFFFF"/>
                </a:solidFill>
                <a:latin typeface="Liberation Serif;Times New Roman"/>
                <a:ea typeface="Liberation Serif;Times New Roman"/>
              </a:rPr>
              <a:t>Muons are somewhat special</a:t>
            </a:r>
            <a:endParaRPr/>
          </a:p>
        </p:txBody>
      </p:sp>
      <p:sp>
        <p:nvSpPr>
          <p:cNvPr id="109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fi-FI" sz="2000">
                <a:latin typeface="Arial"/>
              </a:rPr>
              <a:t>Muons are expected to be rare in showers initiated by photons or electrons - its easier to produce more electron and positrons</a:t>
            </a:r>
            <a:endParaRPr/>
          </a:p>
          <a:p>
            <a:r>
              <a:rPr lang="fi-FI" sz="2000">
                <a:latin typeface="Arial"/>
              </a:rPr>
              <a:t>Muons are produced by the decay of pions and kaons high in atmosphere - can give better measure of primary cosmic ray energy </a:t>
            </a:r>
            <a:endParaRPr/>
          </a:p>
          <a:p>
            <a:r>
              <a:rPr lang="fi-FI" sz="2000">
                <a:latin typeface="Arial"/>
              </a:rPr>
              <a:t>At ground level, thus, muon content for each shower of same primary energy and primary nucleus is same independent of cascade development details</a:t>
            </a:r>
            <a:endParaRPr/>
          </a:p>
          <a:p>
            <a:r>
              <a:rPr lang="fi-FI" sz="2000">
                <a:latin typeface="Arial"/>
              </a:rPr>
              <a:t># of high energy muons increases less slowly as for higher energies, cascade penetrates deep before producing muons</a:t>
            </a:r>
            <a:endParaRPr/>
          </a:p>
          <a:p>
            <a:r>
              <a:rPr lang="fi-FI" sz="2000">
                <a:latin typeface="Arial"/>
              </a:rPr>
              <a:t>Muons don't multiply and attenuate slowly after the shower max. is built - more muons for heavy primary </a:t>
            </a:r>
            <a:endParaRPr/>
          </a:p>
          <a:p>
            <a:r>
              <a:rPr lang="fi-FI" sz="2000">
                <a:latin typeface="Arial"/>
              </a:rPr>
              <a:t>Electron component on the other hand degrades fast</a:t>
            </a:r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en-US" sz="4400" b="1">
                <a:solidFill>
                  <a:srgbClr val="FFFFFF"/>
                </a:solidFill>
                <a:latin typeface="Liberation Serif;Times New Roman"/>
                <a:ea typeface="Liberation Serif;Times New Roman"/>
              </a:rPr>
              <a:t>Detection Techniques</a:t>
            </a:r>
            <a:endParaRPr/>
          </a:p>
        </p:txBody>
      </p:sp>
      <p:sp>
        <p:nvSpPr>
          <p:cNvPr id="111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r>
              <a:rPr lang="fi-FI" sz="2000">
                <a:latin typeface="Arial"/>
              </a:rPr>
              <a:t>SD: Sample shower front, indirect information on E and A. </a:t>
            </a:r>
            <a:endParaRPr/>
          </a:p>
          <a:p>
            <a:r>
              <a:rPr lang="fi-FI" sz="2000">
                <a:latin typeface="Arial"/>
              </a:rPr>
              <a:t>FD: Direct information about E and A, energy &gt; </a:t>
            </a:r>
            <a:endParaRPr/>
          </a:p>
          <a:p>
            <a:r>
              <a:rPr lang="en-US" sz="2000">
                <a:latin typeface="Liberation Serif;Times New Roman"/>
                <a:ea typeface="Liberation Serif;Times New Roman"/>
              </a:rPr>
              <a:t>RD: Geosynchrotron emission by charged particles at radio frequencies &lt; 100 MHz</a:t>
            </a: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</p:txBody>
      </p:sp>
      <p:pic>
        <p:nvPicPr>
          <p:cNvPr id="112" name="Picture 111"/>
          <p:cNvPicPr/>
          <p:nvPr/>
        </p:nvPicPr>
        <p:blipFill>
          <a:blip r:embed="rId2"/>
          <a:stretch>
            <a:fillRect/>
          </a:stretch>
        </p:blipFill>
        <p:spPr>
          <a:xfrm>
            <a:off x="457200" y="1600200"/>
            <a:ext cx="2565000" cy="2501640"/>
          </a:xfrm>
          <a:prstGeom prst="rect">
            <a:avLst/>
          </a:prstGeom>
          <a:ln>
            <a:noFill/>
          </a:ln>
        </p:spPr>
      </p:pic>
      <p:pic>
        <p:nvPicPr>
          <p:cNvPr id="113" name="Picture 112"/>
          <p:cNvPicPr/>
          <p:nvPr/>
        </p:nvPicPr>
        <p:blipFill>
          <a:blip r:embed="rId3"/>
          <a:stretch>
            <a:fillRect/>
          </a:stretch>
        </p:blipFill>
        <p:spPr>
          <a:xfrm>
            <a:off x="3429000" y="1600200"/>
            <a:ext cx="2743200" cy="2286000"/>
          </a:xfrm>
          <a:prstGeom prst="rect">
            <a:avLst/>
          </a:prstGeom>
          <a:ln>
            <a:noFill/>
          </a:ln>
        </p:spPr>
      </p:pic>
      <p:pic>
        <p:nvPicPr>
          <p:cNvPr id="114" name="Picture 113"/>
          <p:cNvPicPr/>
          <p:nvPr/>
        </p:nvPicPr>
        <p:blipFill>
          <a:blip r:embed="rId4"/>
          <a:stretch>
            <a:fillRect/>
          </a:stretch>
        </p:blipFill>
        <p:spPr>
          <a:xfrm>
            <a:off x="6858000" y="1600200"/>
            <a:ext cx="2514600" cy="228600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" name="Group 184">
            <a:extLst>
              <a:ext uri="{FF2B5EF4-FFF2-40B4-BE49-F238E27FC236}">
                <a16:creationId xmlns:a16="http://schemas.microsoft.com/office/drawing/2014/main" id="{C2F97DEE-D453-4C17-8D31-1A433773AD47}"/>
              </a:ext>
            </a:extLst>
          </p:cNvPr>
          <p:cNvGrpSpPr/>
          <p:nvPr/>
        </p:nvGrpSpPr>
        <p:grpSpPr>
          <a:xfrm>
            <a:off x="173700" y="715860"/>
            <a:ext cx="9714600" cy="5703840"/>
            <a:chOff x="173700" y="715860"/>
            <a:chExt cx="9714600" cy="570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5DAE4175-7D6C-4050-BDD6-A01697EFE82C}"/>
                    </a:ext>
                  </a:extLst>
                </p14:cNvPr>
                <p14:cNvContentPartPr/>
                <p14:nvPr/>
              </p14:nvContentPartPr>
              <p14:xfrm>
                <a:off x="8999820" y="715860"/>
                <a:ext cx="37800" cy="97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5DAE4175-7D6C-4050-BDD6-A01697EFE82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8981990" y="697542"/>
                  <a:ext cx="73104" cy="467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6BC1EC4-ACC7-4B6A-8321-54C014A2C8E9}"/>
                    </a:ext>
                  </a:extLst>
                </p14:cNvPr>
                <p14:cNvContentPartPr/>
                <p14:nvPr/>
              </p14:nvContentPartPr>
              <p14:xfrm>
                <a:off x="9359100" y="1384020"/>
                <a:ext cx="529200" cy="8820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6BC1EC4-ACC7-4B6A-8321-54C014A2C8E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341460" y="1366020"/>
                  <a:ext cx="5648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F4A7084-7A49-4FE0-BF1C-9219B23302B3}"/>
                    </a:ext>
                  </a:extLst>
                </p14:cNvPr>
                <p14:cNvContentPartPr/>
                <p14:nvPr/>
              </p14:nvContentPartPr>
              <p14:xfrm>
                <a:off x="339660" y="1953180"/>
                <a:ext cx="140040" cy="806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F4A7084-7A49-4FE0-BF1C-9219B23302B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22020" y="1935180"/>
                  <a:ext cx="1756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EFB70899-3DF7-49F2-AE2F-3B413CD2A5B4}"/>
                    </a:ext>
                  </a:extLst>
                </p14:cNvPr>
                <p14:cNvContentPartPr/>
                <p14:nvPr/>
              </p14:nvContentPartPr>
              <p14:xfrm>
                <a:off x="396900" y="1593540"/>
                <a:ext cx="1809360" cy="7293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EFB70899-3DF7-49F2-AE2F-3B413CD2A5B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78900" y="1575900"/>
                  <a:ext cx="1845000" cy="76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AB2C6885-8C25-4D8D-B755-7E9BC5D4CEB2}"/>
                    </a:ext>
                  </a:extLst>
                </p14:cNvPr>
                <p14:cNvContentPartPr/>
                <p14:nvPr/>
              </p14:nvContentPartPr>
              <p14:xfrm>
                <a:off x="2304900" y="1858860"/>
                <a:ext cx="344880" cy="2390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AB2C6885-8C25-4D8D-B755-7E9BC5D4CEB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286900" y="1840860"/>
                  <a:ext cx="3805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1AD4774C-D950-46BF-9BB5-E1D2AB5560C1}"/>
                    </a:ext>
                  </a:extLst>
                </p14:cNvPr>
                <p14:cNvContentPartPr/>
                <p14:nvPr/>
              </p14:nvContentPartPr>
              <p14:xfrm>
                <a:off x="537660" y="2584980"/>
                <a:ext cx="197280" cy="5670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1AD4774C-D950-46BF-9BB5-E1D2AB5560C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20020" y="2567340"/>
                  <a:ext cx="232920" cy="60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BB0D573-61CC-449B-9A69-C31193583518}"/>
                    </a:ext>
                  </a:extLst>
                </p14:cNvPr>
                <p14:cNvContentPartPr/>
                <p14:nvPr/>
              </p14:nvContentPartPr>
              <p14:xfrm>
                <a:off x="776700" y="2449620"/>
                <a:ext cx="634320" cy="4766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BB0D573-61CC-449B-9A69-C3119358351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58700" y="2431620"/>
                  <a:ext cx="66996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A84B54B-2D7C-41AC-8A9F-0C8E0F049B14}"/>
                    </a:ext>
                  </a:extLst>
                </p14:cNvPr>
                <p14:cNvContentPartPr/>
                <p14:nvPr/>
              </p14:nvContentPartPr>
              <p14:xfrm>
                <a:off x="1286820" y="2668140"/>
                <a:ext cx="350280" cy="1270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A84B54B-2D7C-41AC-8A9F-0C8E0F049B1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269180" y="2650140"/>
                  <a:ext cx="3859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F42A28C3-35D8-4BC5-864F-472AE96F67E6}"/>
                    </a:ext>
                  </a:extLst>
                </p14:cNvPr>
                <p14:cNvContentPartPr/>
                <p14:nvPr/>
              </p14:nvContentPartPr>
              <p14:xfrm>
                <a:off x="1606860" y="2578860"/>
                <a:ext cx="47160" cy="705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F42A28C3-35D8-4BC5-864F-472AE96F67E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589220" y="2560860"/>
                  <a:ext cx="828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3022A6A-B0D0-481A-8D0B-E1025E4AD9DB}"/>
                    </a:ext>
                  </a:extLst>
                </p14:cNvPr>
                <p14:cNvContentPartPr/>
                <p14:nvPr/>
              </p14:nvContentPartPr>
              <p14:xfrm>
                <a:off x="1822500" y="2344500"/>
                <a:ext cx="608040" cy="42336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3022A6A-B0D0-481A-8D0B-E1025E4AD9D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804500" y="2326500"/>
                  <a:ext cx="643680" cy="45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58FC6BBB-0FA6-41E5-A6BE-1CDFED8EE046}"/>
                    </a:ext>
                  </a:extLst>
                </p14:cNvPr>
                <p14:cNvContentPartPr/>
                <p14:nvPr/>
              </p14:nvContentPartPr>
              <p14:xfrm>
                <a:off x="2784780" y="2347380"/>
                <a:ext cx="1276560" cy="6703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58FC6BBB-0FA6-41E5-A6BE-1CDFED8EE04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766780" y="2329380"/>
                  <a:ext cx="1312200" cy="70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E2634F70-ED4E-49C5-BF38-386AB551A2B4}"/>
                    </a:ext>
                  </a:extLst>
                </p14:cNvPr>
                <p14:cNvContentPartPr/>
                <p14:nvPr/>
              </p14:nvContentPartPr>
              <p14:xfrm>
                <a:off x="3964500" y="2464740"/>
                <a:ext cx="38520" cy="975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E2634F70-ED4E-49C5-BF38-386AB551A2B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946860" y="2446740"/>
                  <a:ext cx="741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3F7B54D-E0A7-4124-A4A2-37DECF48C997}"/>
                    </a:ext>
                  </a:extLst>
                </p14:cNvPr>
                <p14:cNvContentPartPr/>
                <p14:nvPr/>
              </p14:nvContentPartPr>
              <p14:xfrm>
                <a:off x="4089060" y="2506500"/>
                <a:ext cx="252720" cy="204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3F7B54D-E0A7-4124-A4A2-37DECF48C99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071420" y="2488500"/>
                  <a:ext cx="28836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C39E1B0C-8561-4BFA-8BA5-FBBB35A5BF55}"/>
                    </a:ext>
                  </a:extLst>
                </p14:cNvPr>
                <p14:cNvContentPartPr/>
                <p14:nvPr/>
              </p14:nvContentPartPr>
              <p14:xfrm>
                <a:off x="7072020" y="2195460"/>
                <a:ext cx="905040" cy="4284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C39E1B0C-8561-4BFA-8BA5-FBBB35A5BF5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054380" y="2177820"/>
                  <a:ext cx="94068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9E60897-51BE-4773-8EE0-9D4F2EDA108A}"/>
                    </a:ext>
                  </a:extLst>
                </p14:cNvPr>
                <p14:cNvContentPartPr/>
                <p14:nvPr/>
              </p14:nvContentPartPr>
              <p14:xfrm>
                <a:off x="7921260" y="2255940"/>
                <a:ext cx="27360" cy="10692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9E60897-51BE-4773-8EE0-9D4F2EDA108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903620" y="2238300"/>
                  <a:ext cx="630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9F258E88-1007-4F10-B21D-3BC4B2C449D6}"/>
                    </a:ext>
                  </a:extLst>
                </p14:cNvPr>
                <p14:cNvContentPartPr/>
                <p14:nvPr/>
              </p14:nvContentPartPr>
              <p14:xfrm>
                <a:off x="7944660" y="2346300"/>
                <a:ext cx="239400" cy="2412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9F258E88-1007-4F10-B21D-3BC4B2C449D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927020" y="2328660"/>
                  <a:ext cx="2750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7514DEAA-0B58-4CD9-9623-0F4ED74C4F6E}"/>
                    </a:ext>
                  </a:extLst>
                </p14:cNvPr>
                <p14:cNvContentPartPr/>
                <p14:nvPr/>
              </p14:nvContentPartPr>
              <p14:xfrm>
                <a:off x="8564940" y="2004660"/>
                <a:ext cx="846720" cy="62532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514DEAA-0B58-4CD9-9623-0F4ED74C4F6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546940" y="1986660"/>
                  <a:ext cx="882360" cy="66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35FA28A-FF41-43C7-BD68-BCCE95D1E281}"/>
                    </a:ext>
                  </a:extLst>
                </p14:cNvPr>
                <p14:cNvContentPartPr/>
                <p14:nvPr/>
              </p14:nvContentPartPr>
              <p14:xfrm>
                <a:off x="173700" y="3037860"/>
                <a:ext cx="1790640" cy="4942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35FA28A-FF41-43C7-BD68-BCCE95D1E281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56060" y="3019860"/>
                  <a:ext cx="1826280" cy="52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310E943B-417B-4A7B-92D3-DDBC9616104F}"/>
                    </a:ext>
                  </a:extLst>
                </p14:cNvPr>
                <p14:cNvContentPartPr/>
                <p14:nvPr/>
              </p14:nvContentPartPr>
              <p14:xfrm>
                <a:off x="1822500" y="3049740"/>
                <a:ext cx="1338480" cy="4154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310E943B-417B-4A7B-92D3-DDBC9616104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804860" y="3031740"/>
                  <a:ext cx="1374120" cy="45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7BA17BC5-E6DF-4535-A4BE-7270DC0E0AFA}"/>
                    </a:ext>
                  </a:extLst>
                </p14:cNvPr>
                <p14:cNvContentPartPr/>
                <p14:nvPr/>
              </p14:nvContentPartPr>
              <p14:xfrm>
                <a:off x="3044700" y="3155580"/>
                <a:ext cx="675720" cy="47628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7BA17BC5-E6DF-4535-A4BE-7270DC0E0AFA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026700" y="3137940"/>
                  <a:ext cx="711360" cy="51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03472107-51EA-4944-8DB1-863AF4874BFA}"/>
                    </a:ext>
                  </a:extLst>
                </p14:cNvPr>
                <p14:cNvContentPartPr/>
                <p14:nvPr/>
              </p14:nvContentPartPr>
              <p14:xfrm>
                <a:off x="4316580" y="2974860"/>
                <a:ext cx="918360" cy="4784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03472107-51EA-4944-8DB1-863AF4874BF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298573" y="2956860"/>
                  <a:ext cx="954014" cy="51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05190F19-E422-4705-B8C3-F9BF98346E2B}"/>
                    </a:ext>
                  </a:extLst>
                </p14:cNvPr>
                <p14:cNvContentPartPr/>
                <p14:nvPr/>
              </p14:nvContentPartPr>
              <p14:xfrm>
                <a:off x="5770980" y="2885940"/>
                <a:ext cx="739440" cy="4435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05190F19-E422-4705-B8C3-F9BF98346E2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752980" y="2868300"/>
                  <a:ext cx="775080" cy="47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CF6F9EC-4A5B-4276-8CEF-C09C7A9B59C3}"/>
                    </a:ext>
                  </a:extLst>
                </p14:cNvPr>
                <p14:cNvContentPartPr/>
                <p14:nvPr/>
              </p14:nvContentPartPr>
              <p14:xfrm>
                <a:off x="6629940" y="3039300"/>
                <a:ext cx="762480" cy="2379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CF6F9EC-4A5B-4276-8CEF-C09C7A9B59C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611940" y="3021300"/>
                  <a:ext cx="7981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07090642-F0E3-405D-AB96-F580EA49A090}"/>
                    </a:ext>
                  </a:extLst>
                </p14:cNvPr>
                <p14:cNvContentPartPr/>
                <p14:nvPr/>
              </p14:nvContentPartPr>
              <p14:xfrm>
                <a:off x="7264260" y="2907180"/>
                <a:ext cx="12600" cy="280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07090642-F0E3-405D-AB96-F580EA49A090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246620" y="2889540"/>
                  <a:ext cx="482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939777AB-D668-459E-B016-95670B5017A4}"/>
                    </a:ext>
                  </a:extLst>
                </p14:cNvPr>
                <p14:cNvContentPartPr/>
                <p14:nvPr/>
              </p14:nvContentPartPr>
              <p14:xfrm>
                <a:off x="7285500" y="2875860"/>
                <a:ext cx="607680" cy="3859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939777AB-D668-459E-B016-95670B5017A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267860" y="2858220"/>
                  <a:ext cx="64332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3F8D402-543D-4585-A5B8-D08707ED553F}"/>
                    </a:ext>
                  </a:extLst>
                </p14:cNvPr>
                <p14:cNvContentPartPr/>
                <p14:nvPr/>
              </p14:nvContentPartPr>
              <p14:xfrm>
                <a:off x="7842060" y="2973060"/>
                <a:ext cx="570240" cy="5047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3F8D402-543D-4585-A5B8-D08707ED553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824060" y="2955060"/>
                  <a:ext cx="605880" cy="54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7841F9CF-D2FE-419D-B9A3-B59E82370FDF}"/>
                    </a:ext>
                  </a:extLst>
                </p14:cNvPr>
                <p14:cNvContentPartPr/>
                <p14:nvPr/>
              </p14:nvContentPartPr>
              <p14:xfrm>
                <a:off x="268020" y="3827340"/>
                <a:ext cx="1002960" cy="4816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7841F9CF-D2FE-419D-B9A3-B59E82370FD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50380" y="3809700"/>
                  <a:ext cx="1038600" cy="51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D66EDCE-D84B-4AE3-969F-01D34AAF8391}"/>
                    </a:ext>
                  </a:extLst>
                </p14:cNvPr>
                <p14:cNvContentPartPr/>
                <p14:nvPr/>
              </p14:nvContentPartPr>
              <p14:xfrm>
                <a:off x="547020" y="4495500"/>
                <a:ext cx="206280" cy="36612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D66EDCE-D84B-4AE3-969F-01D34AAF839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29020" y="4477500"/>
                  <a:ext cx="24192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E0F9D4E-7856-4FF4-B5B7-3F64629BEDA2}"/>
                    </a:ext>
                  </a:extLst>
                </p14:cNvPr>
                <p14:cNvContentPartPr/>
                <p14:nvPr/>
              </p14:nvContentPartPr>
              <p14:xfrm>
                <a:off x="840060" y="4723740"/>
                <a:ext cx="286920" cy="1195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E0F9D4E-7856-4FF4-B5B7-3F64629BEDA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22060" y="4705740"/>
                  <a:ext cx="3225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483CDDB7-866A-43FD-BECB-7C7A9BE37954}"/>
                    </a:ext>
                  </a:extLst>
                </p14:cNvPr>
                <p14:cNvContentPartPr/>
                <p14:nvPr/>
              </p14:nvContentPartPr>
              <p14:xfrm>
                <a:off x="1429020" y="4442580"/>
                <a:ext cx="136440" cy="4032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483CDDB7-866A-43FD-BECB-7C7A9BE3795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411020" y="4424580"/>
                  <a:ext cx="17208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6CC89B8-8E4A-497F-A2B0-38E4332F65BE}"/>
                    </a:ext>
                  </a:extLst>
                </p14:cNvPr>
                <p14:cNvContentPartPr/>
                <p14:nvPr/>
              </p14:nvContentPartPr>
              <p14:xfrm>
                <a:off x="1460340" y="4511340"/>
                <a:ext cx="599400" cy="3423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26CC89B8-8E4A-497F-A2B0-38E4332F65B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42700" y="4493700"/>
                  <a:ext cx="63504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24B3CE28-5D10-4A9B-A6E9-DED981DD964D}"/>
                    </a:ext>
                  </a:extLst>
                </p14:cNvPr>
                <p14:cNvContentPartPr/>
                <p14:nvPr/>
              </p14:nvContentPartPr>
              <p14:xfrm>
                <a:off x="2574900" y="4336020"/>
                <a:ext cx="521640" cy="44136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24B3CE28-5D10-4A9B-A6E9-DED981DD964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556900" y="4318380"/>
                  <a:ext cx="557280" cy="47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9C4B317E-57D9-46E8-945F-C580BEBF50F0}"/>
                    </a:ext>
                  </a:extLst>
                </p14:cNvPr>
                <p14:cNvContentPartPr/>
                <p14:nvPr/>
              </p14:nvContentPartPr>
              <p14:xfrm>
                <a:off x="2959740" y="4377420"/>
                <a:ext cx="853920" cy="3229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9C4B317E-57D9-46E8-945F-C580BEBF50F0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942100" y="4359420"/>
                  <a:ext cx="8895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4FF940C1-CC02-4291-BFF0-08B02337CDC0}"/>
                    </a:ext>
                  </a:extLst>
                </p14:cNvPr>
                <p14:cNvContentPartPr/>
                <p14:nvPr/>
              </p14:nvContentPartPr>
              <p14:xfrm>
                <a:off x="4090140" y="4164660"/>
                <a:ext cx="1208520" cy="4474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FF940C1-CC02-4291-BFF0-08B02337CDC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072140" y="4146660"/>
                  <a:ext cx="124416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12284E35-EBE8-4330-B347-78EE55FD5755}"/>
                    </a:ext>
                  </a:extLst>
                </p14:cNvPr>
                <p14:cNvContentPartPr/>
                <p14:nvPr/>
              </p14:nvContentPartPr>
              <p14:xfrm>
                <a:off x="5403420" y="4586580"/>
                <a:ext cx="192600" cy="2055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12284E35-EBE8-4330-B347-78EE55FD5755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385420" y="4568580"/>
                  <a:ext cx="2282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A0F40CA-0D29-41B5-88AE-4848A9F95508}"/>
                    </a:ext>
                  </a:extLst>
                </p14:cNvPr>
                <p14:cNvContentPartPr/>
                <p14:nvPr/>
              </p14:nvContentPartPr>
              <p14:xfrm>
                <a:off x="6006420" y="4186620"/>
                <a:ext cx="332280" cy="3002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A0F40CA-0D29-41B5-88AE-4848A9F9550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988780" y="4168620"/>
                  <a:ext cx="36792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A39C4F65-1146-471F-BF88-3FF569EA3D68}"/>
                    </a:ext>
                  </a:extLst>
                </p14:cNvPr>
                <p14:cNvContentPartPr/>
                <p14:nvPr/>
              </p14:nvContentPartPr>
              <p14:xfrm>
                <a:off x="6462180" y="4236660"/>
                <a:ext cx="89280" cy="2516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A39C4F65-1146-471F-BF88-3FF569EA3D6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444180" y="4219020"/>
                  <a:ext cx="12492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789D9905-0AC4-4D0F-A38C-7649D3AC3DDF}"/>
                    </a:ext>
                  </a:extLst>
                </p14:cNvPr>
                <p14:cNvContentPartPr/>
                <p14:nvPr/>
              </p14:nvContentPartPr>
              <p14:xfrm>
                <a:off x="6581700" y="4268340"/>
                <a:ext cx="663120" cy="2066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789D9905-0AC4-4D0F-A38C-7649D3AC3DD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564060" y="4250700"/>
                  <a:ext cx="69876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CA74F832-52E1-4DD6-B8B9-55E577F09685}"/>
                    </a:ext>
                  </a:extLst>
                </p14:cNvPr>
                <p14:cNvContentPartPr/>
                <p14:nvPr/>
              </p14:nvContentPartPr>
              <p14:xfrm>
                <a:off x="7172100" y="4178700"/>
                <a:ext cx="291240" cy="2181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CA74F832-52E1-4DD6-B8B9-55E577F0968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154460" y="4160700"/>
                  <a:ext cx="32688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30E53D38-B448-4DD6-BDC0-66E3D55C45DA}"/>
                    </a:ext>
                  </a:extLst>
                </p14:cNvPr>
                <p14:cNvContentPartPr/>
                <p14:nvPr/>
              </p14:nvContentPartPr>
              <p14:xfrm>
                <a:off x="7889580" y="4132260"/>
                <a:ext cx="1069560" cy="3866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30E53D38-B448-4DD6-BDC0-66E3D55C45D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871580" y="4114620"/>
                  <a:ext cx="110520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9403B0F2-84AE-4362-985C-DE9D8B1D8B03}"/>
                    </a:ext>
                  </a:extLst>
                </p14:cNvPr>
                <p14:cNvContentPartPr/>
                <p14:nvPr/>
              </p14:nvContentPartPr>
              <p14:xfrm>
                <a:off x="223020" y="5567580"/>
                <a:ext cx="9360" cy="25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9403B0F2-84AE-4362-985C-DE9D8B1D8B0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05380" y="5549580"/>
                  <a:ext cx="450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9F2DFB73-6900-4801-80C0-093DB9DB6260}"/>
                    </a:ext>
                  </a:extLst>
                </p14:cNvPr>
                <p14:cNvContentPartPr/>
                <p14:nvPr/>
              </p14:nvContentPartPr>
              <p14:xfrm>
                <a:off x="6853500" y="4985820"/>
                <a:ext cx="97560" cy="784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9F2DFB73-6900-4801-80C0-093DB9DB626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835860" y="4968180"/>
                  <a:ext cx="133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97E23237-07DD-47AA-AA04-9EFD702EE2AD}"/>
                    </a:ext>
                  </a:extLst>
                </p14:cNvPr>
                <p14:cNvContentPartPr/>
                <p14:nvPr/>
              </p14:nvContentPartPr>
              <p14:xfrm>
                <a:off x="6858900" y="4534740"/>
                <a:ext cx="2161800" cy="7808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97E23237-07DD-47AA-AA04-9EFD702EE2AD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840903" y="4516732"/>
                  <a:ext cx="2197434" cy="8164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7A5DB3F4-64DE-4CF8-9960-C2210509BC8A}"/>
                    </a:ext>
                  </a:extLst>
                </p14:cNvPr>
                <p14:cNvContentPartPr/>
                <p14:nvPr/>
              </p14:nvContentPartPr>
              <p14:xfrm>
                <a:off x="8911620" y="4762620"/>
                <a:ext cx="289080" cy="1724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7A5DB3F4-64DE-4CF8-9960-C2210509BC8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893980" y="4744620"/>
                  <a:ext cx="324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D015CB19-BE05-47EA-BD05-3D40BBCC7888}"/>
                    </a:ext>
                  </a:extLst>
                </p14:cNvPr>
                <p14:cNvContentPartPr/>
                <p14:nvPr/>
              </p14:nvContentPartPr>
              <p14:xfrm>
                <a:off x="9130500" y="4661820"/>
                <a:ext cx="412920" cy="2692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D015CB19-BE05-47EA-BD05-3D40BBCC788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112500" y="4643820"/>
                  <a:ext cx="44856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E27CB9E-725E-45E6-A4E5-7F4F50DDDE0D}"/>
                    </a:ext>
                  </a:extLst>
                </p14:cNvPr>
                <p14:cNvContentPartPr/>
                <p14:nvPr/>
              </p14:nvContentPartPr>
              <p14:xfrm>
                <a:off x="2628180" y="5366700"/>
                <a:ext cx="2540160" cy="55836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E27CB9E-725E-45E6-A4E5-7F4F50DDDE0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610180" y="5348700"/>
                  <a:ext cx="2575800" cy="59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5891FE76-819F-4619-A17E-A3D735C7D5D3}"/>
                    </a:ext>
                  </a:extLst>
                </p14:cNvPr>
                <p14:cNvContentPartPr/>
                <p14:nvPr/>
              </p14:nvContentPartPr>
              <p14:xfrm>
                <a:off x="5612220" y="5394420"/>
                <a:ext cx="478440" cy="49644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5891FE76-819F-4619-A17E-A3D735C7D5D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594220" y="5376780"/>
                  <a:ext cx="514080" cy="53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405A78AA-B4A3-455E-9F63-B1632BD690C2}"/>
                    </a:ext>
                  </a:extLst>
                </p14:cNvPr>
                <p14:cNvContentPartPr/>
                <p14:nvPr/>
              </p14:nvContentPartPr>
              <p14:xfrm>
                <a:off x="183780" y="5602500"/>
                <a:ext cx="189000" cy="5886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405A78AA-B4A3-455E-9F63-B1632BD690C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66140" y="5584500"/>
                  <a:ext cx="224640" cy="62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B6D2C08-611D-412B-9B86-A25990F02670}"/>
                    </a:ext>
                  </a:extLst>
                </p14:cNvPr>
                <p14:cNvContentPartPr/>
                <p14:nvPr/>
              </p14:nvContentPartPr>
              <p14:xfrm>
                <a:off x="202860" y="5899860"/>
                <a:ext cx="368640" cy="1501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B6D2C08-611D-412B-9B86-A25990F0267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85220" y="5881860"/>
                  <a:ext cx="4042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5A6F1889-B526-464C-A693-D0FB656EF599}"/>
                    </a:ext>
                  </a:extLst>
                </p14:cNvPr>
                <p14:cNvContentPartPr/>
                <p14:nvPr/>
              </p14:nvContentPartPr>
              <p14:xfrm>
                <a:off x="1036980" y="5883300"/>
                <a:ext cx="159120" cy="2581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5A6F1889-B526-464C-A693-D0FB656EF599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18980" y="5865300"/>
                  <a:ext cx="19476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DC0F0499-352A-42DD-BCCF-F9B9FCDD8493}"/>
                    </a:ext>
                  </a:extLst>
                </p14:cNvPr>
                <p14:cNvContentPartPr/>
                <p14:nvPr/>
              </p14:nvContentPartPr>
              <p14:xfrm>
                <a:off x="1355580" y="5818500"/>
                <a:ext cx="634320" cy="2545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DC0F0499-352A-42DD-BCCF-F9B9FCDD849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337580" y="5800500"/>
                  <a:ext cx="6699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777329A9-7A7D-47ED-91AB-1B52A02C0F18}"/>
                    </a:ext>
                  </a:extLst>
                </p14:cNvPr>
                <p14:cNvContentPartPr/>
                <p14:nvPr/>
              </p14:nvContentPartPr>
              <p14:xfrm>
                <a:off x="310140" y="6382980"/>
                <a:ext cx="34560" cy="3672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777329A9-7A7D-47ED-91AB-1B52A02C0F1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92500" y="6365340"/>
                  <a:ext cx="702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E3647D27-F11A-4509-8B00-434062F23028}"/>
                    </a:ext>
                  </a:extLst>
                </p14:cNvPr>
                <p14:cNvContentPartPr/>
                <p14:nvPr/>
              </p14:nvContentPartPr>
              <p14:xfrm>
                <a:off x="2125620" y="6064020"/>
                <a:ext cx="27360" cy="302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E3647D27-F11A-4509-8B00-434062F2302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07620" y="6046020"/>
                  <a:ext cx="63000" cy="6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376BFE25-3C29-4BAE-A4C5-DC13FA9A1FB8}"/>
              </a:ext>
            </a:extLst>
          </p:cNvPr>
          <p:cNvGrpSpPr/>
          <p:nvPr/>
        </p:nvGrpSpPr>
        <p:grpSpPr>
          <a:xfrm>
            <a:off x="299170" y="282482"/>
            <a:ext cx="9120600" cy="1075680"/>
            <a:chOff x="299170" y="282482"/>
            <a:chExt cx="9120600" cy="107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609A74B2-EB7B-47E6-BAFD-7A5DCD1D20CC}"/>
                    </a:ext>
                  </a:extLst>
                </p14:cNvPr>
                <p14:cNvContentPartPr/>
                <p14:nvPr/>
              </p14:nvContentPartPr>
              <p14:xfrm>
                <a:off x="326530" y="398762"/>
                <a:ext cx="454680" cy="3376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609A74B2-EB7B-47E6-BAFD-7A5DCD1D20C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08890" y="381122"/>
                  <a:ext cx="49032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45862D9D-2FDE-432F-8C18-D1212654EA56}"/>
                    </a:ext>
                  </a:extLst>
                </p14:cNvPr>
                <p14:cNvContentPartPr/>
                <p14:nvPr/>
              </p14:nvContentPartPr>
              <p14:xfrm>
                <a:off x="859330" y="500282"/>
                <a:ext cx="91080" cy="1796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45862D9D-2FDE-432F-8C18-D1212654EA5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41330" y="482282"/>
                  <a:ext cx="1267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19013E63-5C60-4721-8482-3141E224E7E8}"/>
                    </a:ext>
                  </a:extLst>
                </p14:cNvPr>
                <p14:cNvContentPartPr/>
                <p14:nvPr/>
              </p14:nvContentPartPr>
              <p14:xfrm>
                <a:off x="988570" y="515762"/>
                <a:ext cx="574920" cy="1353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19013E63-5C60-4721-8482-3141E224E7E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70570" y="497762"/>
                  <a:ext cx="6105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41FD146-1398-4B03-A3E8-CD9A23B0CB9D}"/>
                    </a:ext>
                  </a:extLst>
                </p14:cNvPr>
                <p14:cNvContentPartPr/>
                <p14:nvPr/>
              </p14:nvContentPartPr>
              <p14:xfrm>
                <a:off x="1459450" y="379682"/>
                <a:ext cx="326160" cy="2174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41FD146-1398-4B03-A3E8-CD9A23B0CB9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441810" y="362042"/>
                  <a:ext cx="3618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9BAAA1EB-7917-4127-8610-AF6EC4E847E3}"/>
                    </a:ext>
                  </a:extLst>
                </p14:cNvPr>
                <p14:cNvContentPartPr/>
                <p14:nvPr/>
              </p14:nvContentPartPr>
              <p14:xfrm>
                <a:off x="2092690" y="443762"/>
                <a:ext cx="898920" cy="4510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9BAAA1EB-7917-4127-8610-AF6EC4E847E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074690" y="425762"/>
                  <a:ext cx="934560" cy="48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3B1142EE-3653-45BD-9CDC-5C0C1C9AACA2}"/>
                    </a:ext>
                  </a:extLst>
                </p14:cNvPr>
                <p14:cNvContentPartPr/>
                <p14:nvPr/>
              </p14:nvContentPartPr>
              <p14:xfrm>
                <a:off x="3341890" y="349802"/>
                <a:ext cx="1068480" cy="52812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3B1142EE-3653-45BD-9CDC-5C0C1C9AACA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324250" y="332162"/>
                  <a:ext cx="1104120" cy="56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A57658AB-AD1E-4F20-8912-832806837006}"/>
                    </a:ext>
                  </a:extLst>
                </p14:cNvPr>
                <p14:cNvContentPartPr/>
                <p14:nvPr/>
              </p14:nvContentPartPr>
              <p14:xfrm>
                <a:off x="4334770" y="399122"/>
                <a:ext cx="89640" cy="860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A57658AB-AD1E-4F20-8912-83280683700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317130" y="381482"/>
                  <a:ext cx="125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21F1AFC4-A369-4653-8719-744F62873D88}"/>
                    </a:ext>
                  </a:extLst>
                </p14:cNvPr>
                <p14:cNvContentPartPr/>
                <p14:nvPr/>
              </p14:nvContentPartPr>
              <p14:xfrm>
                <a:off x="4477690" y="480122"/>
                <a:ext cx="286560" cy="1882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21F1AFC4-A369-4653-8719-744F62873D88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460050" y="462482"/>
                  <a:ext cx="3222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0A8CB66C-5621-4F0E-ACEE-27C99438F12E}"/>
                    </a:ext>
                  </a:extLst>
                </p14:cNvPr>
                <p14:cNvContentPartPr/>
                <p14:nvPr/>
              </p14:nvContentPartPr>
              <p14:xfrm>
                <a:off x="5062330" y="327842"/>
                <a:ext cx="712440" cy="3603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0A8CB66C-5621-4F0E-ACEE-27C99438F12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044690" y="309842"/>
                  <a:ext cx="74808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C5511A68-7C8B-49CE-8DBD-1E8DB457CC59}"/>
                    </a:ext>
                  </a:extLst>
                </p14:cNvPr>
                <p14:cNvContentPartPr/>
                <p14:nvPr/>
              </p14:nvContentPartPr>
              <p14:xfrm>
                <a:off x="6080050" y="402722"/>
                <a:ext cx="182160" cy="3423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C5511A68-7C8B-49CE-8DBD-1E8DB457CC5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062050" y="385082"/>
                  <a:ext cx="21780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400DB829-537B-4D9A-9A60-DFE17B841138}"/>
                    </a:ext>
                  </a:extLst>
                </p14:cNvPr>
                <p14:cNvContentPartPr/>
                <p14:nvPr/>
              </p14:nvContentPartPr>
              <p14:xfrm>
                <a:off x="6276970" y="333602"/>
                <a:ext cx="635760" cy="3474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400DB829-537B-4D9A-9A60-DFE17B84113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258970" y="315602"/>
                  <a:ext cx="67140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5D7FE2C3-C55A-41B5-871E-CDA3210E5BC6}"/>
                    </a:ext>
                  </a:extLst>
                </p14:cNvPr>
                <p14:cNvContentPartPr/>
                <p14:nvPr/>
              </p14:nvContentPartPr>
              <p14:xfrm>
                <a:off x="6836050" y="513962"/>
                <a:ext cx="282600" cy="1263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5D7FE2C3-C55A-41B5-871E-CDA3210E5BC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818410" y="496322"/>
                  <a:ext cx="318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93DEB31C-87AD-4F5D-B7DF-0E22D2C0ABE5}"/>
                    </a:ext>
                  </a:extLst>
                </p14:cNvPr>
                <p14:cNvContentPartPr/>
                <p14:nvPr/>
              </p14:nvContentPartPr>
              <p14:xfrm>
                <a:off x="7096690" y="440522"/>
                <a:ext cx="24480" cy="594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93DEB31C-87AD-4F5D-B7DF-0E22D2C0ABE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078690" y="422522"/>
                  <a:ext cx="601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B94CB69-6867-4624-96E4-C9DA18EF0C00}"/>
                    </a:ext>
                  </a:extLst>
                </p14:cNvPr>
                <p14:cNvContentPartPr/>
                <p14:nvPr/>
              </p14:nvContentPartPr>
              <p14:xfrm>
                <a:off x="7196410" y="282482"/>
                <a:ext cx="442440" cy="37584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0B94CB69-6867-4624-96E4-C9DA18EF0C00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178410" y="264842"/>
                  <a:ext cx="47808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0A1241C6-ABF6-4D8D-848F-28791B2AE518}"/>
                    </a:ext>
                  </a:extLst>
                </p14:cNvPr>
                <p14:cNvContentPartPr/>
                <p14:nvPr/>
              </p14:nvContentPartPr>
              <p14:xfrm>
                <a:off x="7920370" y="286802"/>
                <a:ext cx="1120320" cy="5043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0A1241C6-ABF6-4D8D-848F-28791B2AE51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902370" y="269162"/>
                  <a:ext cx="1155960" cy="54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CBE2CCE-4D49-4E82-9F9E-D6D995A305F5}"/>
                    </a:ext>
                  </a:extLst>
                </p14:cNvPr>
                <p14:cNvContentPartPr/>
                <p14:nvPr/>
              </p14:nvContentPartPr>
              <p14:xfrm>
                <a:off x="8989930" y="368162"/>
                <a:ext cx="31320" cy="619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CBE2CCE-4D49-4E82-9F9E-D6D995A305F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971930" y="350162"/>
                  <a:ext cx="669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24912D9-DA6C-4718-8CAF-D70B8D2DA3C5}"/>
                    </a:ext>
                  </a:extLst>
                </p14:cNvPr>
                <p14:cNvContentPartPr/>
                <p14:nvPr/>
              </p14:nvContentPartPr>
              <p14:xfrm>
                <a:off x="9103690" y="412442"/>
                <a:ext cx="316080" cy="219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24912D9-DA6C-4718-8CAF-D70B8D2DA3C5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085690" y="394442"/>
                  <a:ext cx="35172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E8D07FE-1BD4-4953-879F-3BA1BDA08648}"/>
                    </a:ext>
                  </a:extLst>
                </p14:cNvPr>
                <p14:cNvContentPartPr/>
                <p14:nvPr/>
              </p14:nvContentPartPr>
              <p14:xfrm>
                <a:off x="299170" y="1071242"/>
                <a:ext cx="1443960" cy="2293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E8D07FE-1BD4-4953-879F-3BA1BDA0864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81170" y="1053242"/>
                  <a:ext cx="14796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971F508-287C-4CAE-B335-FFD4D2F62F89}"/>
                    </a:ext>
                  </a:extLst>
                </p14:cNvPr>
                <p14:cNvContentPartPr/>
                <p14:nvPr/>
              </p14:nvContentPartPr>
              <p14:xfrm>
                <a:off x="1612090" y="971522"/>
                <a:ext cx="19800" cy="2242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971F508-287C-4CAE-B335-FFD4D2F62F8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94090" y="953522"/>
                  <a:ext cx="55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596C1BF-57CC-4D09-AB5C-A22A20685429}"/>
                    </a:ext>
                  </a:extLst>
                </p14:cNvPr>
                <p14:cNvContentPartPr/>
                <p14:nvPr/>
              </p14:nvContentPartPr>
              <p14:xfrm>
                <a:off x="1614970" y="1172762"/>
                <a:ext cx="366480" cy="1317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596C1BF-57CC-4D09-AB5C-A22A2068542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97330" y="1155122"/>
                  <a:ext cx="4021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462BE54A-F83A-4E9A-A231-4B3F30DA2397}"/>
                    </a:ext>
                  </a:extLst>
                </p14:cNvPr>
                <p14:cNvContentPartPr/>
                <p14:nvPr/>
              </p14:nvContentPartPr>
              <p14:xfrm>
                <a:off x="2379610" y="1270322"/>
                <a:ext cx="139320" cy="878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462BE54A-F83A-4E9A-A231-4B3F30DA2397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361610" y="1252682"/>
                  <a:ext cx="1749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6C36326-BC49-45C5-AAB9-38BC1C2B0B35}"/>
                    </a:ext>
                  </a:extLst>
                </p14:cNvPr>
                <p14:cNvContentPartPr/>
                <p14:nvPr/>
              </p14:nvContentPartPr>
              <p14:xfrm>
                <a:off x="2399410" y="1003562"/>
                <a:ext cx="585720" cy="3438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96C36326-BC49-45C5-AAB9-38BC1C2B0B3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381770" y="985562"/>
                  <a:ext cx="62136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E56BC617-5B7D-4E45-AF36-BEB8AEFD0B4C}"/>
                    </a:ext>
                  </a:extLst>
                </p14:cNvPr>
                <p14:cNvContentPartPr/>
                <p14:nvPr/>
              </p14:nvContentPartPr>
              <p14:xfrm>
                <a:off x="2889370" y="1142162"/>
                <a:ext cx="718920" cy="1792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E56BC617-5B7D-4E45-AF36-BEB8AEFD0B4C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871730" y="1124522"/>
                  <a:ext cx="75456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B0946556-9220-4688-B171-914DDFF477BE}"/>
                    </a:ext>
                  </a:extLst>
                </p14:cNvPr>
                <p14:cNvContentPartPr/>
                <p14:nvPr/>
              </p14:nvContentPartPr>
              <p14:xfrm>
                <a:off x="3661210" y="1135322"/>
                <a:ext cx="342360" cy="161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B0946556-9220-4688-B171-914DDFF477B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643210" y="1117682"/>
                  <a:ext cx="3780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C69E5FF9-A8D7-4BF1-B48E-276E43DE1DF0}"/>
                    </a:ext>
                  </a:extLst>
                </p14:cNvPr>
                <p14:cNvContentPartPr/>
                <p14:nvPr/>
              </p14:nvContentPartPr>
              <p14:xfrm>
                <a:off x="4079170" y="1138562"/>
                <a:ext cx="278640" cy="1429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C69E5FF9-A8D7-4BF1-B48E-276E43DE1DF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061170" y="1120562"/>
                  <a:ext cx="314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D92097F9-72B0-42AE-969C-25319AA198FE}"/>
                    </a:ext>
                  </a:extLst>
                </p14:cNvPr>
                <p14:cNvContentPartPr/>
                <p14:nvPr/>
              </p14:nvContentPartPr>
              <p14:xfrm>
                <a:off x="4372930" y="1117322"/>
                <a:ext cx="312120" cy="17244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D92097F9-72B0-42AE-969C-25319AA198F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354930" y="1099322"/>
                  <a:ext cx="3477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0526D91-2379-4522-B1E7-596B589EB58D}"/>
                    </a:ext>
                  </a:extLst>
                </p14:cNvPr>
                <p14:cNvContentPartPr/>
                <p14:nvPr/>
              </p14:nvContentPartPr>
              <p14:xfrm>
                <a:off x="4724290" y="1153322"/>
                <a:ext cx="264600" cy="1504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0526D91-2379-4522-B1E7-596B589EB58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706650" y="1135682"/>
                  <a:ext cx="3002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8CD77060-E341-4517-8768-11F38208E530}"/>
                    </a:ext>
                  </a:extLst>
                </p14:cNvPr>
                <p14:cNvContentPartPr/>
                <p14:nvPr/>
              </p14:nvContentPartPr>
              <p14:xfrm>
                <a:off x="4999690" y="928682"/>
                <a:ext cx="344880" cy="4129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8CD77060-E341-4517-8768-11F38208E53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981690" y="911042"/>
                  <a:ext cx="38052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717151A-96E0-4093-B89A-C6D3904D6DE5}"/>
                    </a:ext>
                  </a:extLst>
                </p14:cNvPr>
                <p14:cNvContentPartPr/>
                <p14:nvPr/>
              </p14:nvContentPartPr>
              <p14:xfrm>
                <a:off x="5305330" y="967562"/>
                <a:ext cx="729360" cy="3798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717151A-96E0-4093-B89A-C6D3904D6DE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287690" y="949922"/>
                  <a:ext cx="765000" cy="41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03079F77-6081-4819-9403-39A22F845B64}"/>
              </a:ext>
            </a:extLst>
          </p:cNvPr>
          <p:cNvGrpSpPr/>
          <p:nvPr/>
        </p:nvGrpSpPr>
        <p:grpSpPr>
          <a:xfrm>
            <a:off x="6307570" y="939482"/>
            <a:ext cx="3244320" cy="588240"/>
            <a:chOff x="6307570" y="939482"/>
            <a:chExt cx="3244320" cy="58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BB24DC81-EFB9-4E52-B8F9-7CAF76D11483}"/>
                    </a:ext>
                  </a:extLst>
                </p14:cNvPr>
                <p14:cNvContentPartPr/>
                <p14:nvPr/>
              </p14:nvContentPartPr>
              <p14:xfrm>
                <a:off x="6307570" y="939482"/>
                <a:ext cx="716760" cy="3704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BB24DC81-EFB9-4E52-B8F9-7CAF76D1148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289930" y="921482"/>
                  <a:ext cx="75240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F048D1C-61D2-4B4E-8F04-8389F322904E}"/>
                    </a:ext>
                  </a:extLst>
                </p14:cNvPr>
                <p14:cNvContentPartPr/>
                <p14:nvPr/>
              </p14:nvContentPartPr>
              <p14:xfrm>
                <a:off x="7423930" y="953522"/>
                <a:ext cx="365760" cy="3600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F048D1C-61D2-4B4E-8F04-8389F322904E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406290" y="935882"/>
                  <a:ext cx="40140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1D9E3185-A547-419E-B457-4A314E47C4C3}"/>
                    </a:ext>
                  </a:extLst>
                </p14:cNvPr>
                <p14:cNvContentPartPr/>
                <p14:nvPr/>
              </p14:nvContentPartPr>
              <p14:xfrm>
                <a:off x="7663330" y="1148642"/>
                <a:ext cx="256320" cy="392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1D9E3185-A547-419E-B457-4A314E47C4C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645330" y="1131002"/>
                  <a:ext cx="2919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8897187-D004-4C4B-9B4C-A3697717C014}"/>
                    </a:ext>
                  </a:extLst>
                </p14:cNvPr>
                <p14:cNvContentPartPr/>
                <p14:nvPr/>
              </p14:nvContentPartPr>
              <p14:xfrm>
                <a:off x="7894450" y="1111562"/>
                <a:ext cx="596880" cy="1695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8897187-D004-4C4B-9B4C-A3697717C01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876810" y="1093922"/>
                  <a:ext cx="632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5458249F-FDE0-4B64-B0D3-4C864823E0B3}"/>
                    </a:ext>
                  </a:extLst>
                </p14:cNvPr>
                <p14:cNvContentPartPr/>
                <p14:nvPr/>
              </p14:nvContentPartPr>
              <p14:xfrm>
                <a:off x="8538130" y="1129562"/>
                <a:ext cx="289440" cy="1663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5458249F-FDE0-4B64-B0D3-4C864823E0B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520130" y="1111922"/>
                  <a:ext cx="3250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80D44A5E-78D3-4CB1-AA3F-014DA5043D85}"/>
                    </a:ext>
                  </a:extLst>
                </p14:cNvPr>
                <p14:cNvContentPartPr/>
                <p14:nvPr/>
              </p14:nvContentPartPr>
              <p14:xfrm>
                <a:off x="8870770" y="942002"/>
                <a:ext cx="681120" cy="58572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80D44A5E-78D3-4CB1-AA3F-014DA5043D8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853130" y="924002"/>
                  <a:ext cx="716760" cy="62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690B80B3-C31A-45FA-8607-04D13375327A}"/>
              </a:ext>
            </a:extLst>
          </p:cNvPr>
          <p:cNvGrpSpPr/>
          <p:nvPr/>
        </p:nvGrpSpPr>
        <p:grpSpPr>
          <a:xfrm>
            <a:off x="4765330" y="2265002"/>
            <a:ext cx="1799640" cy="521280"/>
            <a:chOff x="4765330" y="2265002"/>
            <a:chExt cx="1799640" cy="52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1F9CFC9C-8BED-4BB0-AF57-4124FBD923A9}"/>
                    </a:ext>
                  </a:extLst>
                </p14:cNvPr>
                <p14:cNvContentPartPr/>
                <p14:nvPr/>
              </p14:nvContentPartPr>
              <p14:xfrm>
                <a:off x="4788730" y="2526722"/>
                <a:ext cx="31320" cy="259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1F9CFC9C-8BED-4BB0-AF57-4124FBD923A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771090" y="2508722"/>
                  <a:ext cx="669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43BA0769-324B-436E-BB89-CA4F4E1FF628}"/>
                    </a:ext>
                  </a:extLst>
                </p14:cNvPr>
                <p14:cNvContentPartPr/>
                <p14:nvPr/>
              </p14:nvContentPartPr>
              <p14:xfrm>
                <a:off x="4765330" y="2447522"/>
                <a:ext cx="199440" cy="1648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43BA0769-324B-436E-BB89-CA4F4E1FF628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747690" y="2429522"/>
                  <a:ext cx="2350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88AC0BE4-3597-4EC2-99B3-81E82EDDE578}"/>
                    </a:ext>
                  </a:extLst>
                </p14:cNvPr>
                <p14:cNvContentPartPr/>
                <p14:nvPr/>
              </p14:nvContentPartPr>
              <p14:xfrm>
                <a:off x="4904290" y="2460122"/>
                <a:ext cx="447120" cy="1731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8AC0BE4-3597-4EC2-99B3-81E82EDDE57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886290" y="2442122"/>
                  <a:ext cx="4827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359CD14-0B81-48F6-941F-4C63FCB268C8}"/>
                    </a:ext>
                  </a:extLst>
                </p14:cNvPr>
                <p14:cNvContentPartPr/>
                <p14:nvPr/>
              </p14:nvContentPartPr>
              <p14:xfrm>
                <a:off x="5459050" y="2466602"/>
                <a:ext cx="377280" cy="1461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359CD14-0B81-48F6-941F-4C63FCB268C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441410" y="2448962"/>
                  <a:ext cx="4129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7382E2A-0DF9-46B7-918B-A58277B5635E}"/>
                    </a:ext>
                  </a:extLst>
                </p14:cNvPr>
                <p14:cNvContentPartPr/>
                <p14:nvPr/>
              </p14:nvContentPartPr>
              <p14:xfrm>
                <a:off x="5742730" y="2356802"/>
                <a:ext cx="57960" cy="813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7382E2A-0DF9-46B7-918B-A58277B5635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725090" y="2339162"/>
                  <a:ext cx="936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0D211CC1-5150-411C-B80D-B46A965C4F5C}"/>
                    </a:ext>
                  </a:extLst>
                </p14:cNvPr>
                <p14:cNvContentPartPr/>
                <p14:nvPr/>
              </p14:nvContentPartPr>
              <p14:xfrm>
                <a:off x="5875570" y="2265002"/>
                <a:ext cx="689400" cy="3380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0D211CC1-5150-411C-B80D-B46A965C4F5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857930" y="2247002"/>
                  <a:ext cx="725040" cy="37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43768D07-403A-4788-953D-EFC2F873202A}"/>
              </a:ext>
            </a:extLst>
          </p:cNvPr>
          <p:cNvGrpSpPr/>
          <p:nvPr/>
        </p:nvGrpSpPr>
        <p:grpSpPr>
          <a:xfrm>
            <a:off x="8601490" y="2956202"/>
            <a:ext cx="1301040" cy="297000"/>
            <a:chOff x="8601490" y="2956202"/>
            <a:chExt cx="1301040" cy="29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3F18D3F7-4D37-440F-932B-447CA3DCC8FD}"/>
                    </a:ext>
                  </a:extLst>
                </p14:cNvPr>
                <p14:cNvContentPartPr/>
                <p14:nvPr/>
              </p14:nvContentPartPr>
              <p14:xfrm>
                <a:off x="8601490" y="2992562"/>
                <a:ext cx="287640" cy="2422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3F18D3F7-4D37-440F-932B-447CA3DCC8F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583490" y="2974922"/>
                  <a:ext cx="32328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5DE71B26-24CB-43D7-A638-4E30B88FE727}"/>
                    </a:ext>
                  </a:extLst>
                </p14:cNvPr>
                <p14:cNvContentPartPr/>
                <p14:nvPr/>
              </p14:nvContentPartPr>
              <p14:xfrm>
                <a:off x="8912890" y="3099842"/>
                <a:ext cx="101160" cy="15336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5DE71B26-24CB-43D7-A638-4E30B88FE72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894890" y="3082202"/>
                  <a:ext cx="1368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D944DB07-A879-47CB-B213-358EF2F58B35}"/>
                    </a:ext>
                  </a:extLst>
                </p14:cNvPr>
                <p14:cNvContentPartPr/>
                <p14:nvPr/>
              </p14:nvContentPartPr>
              <p14:xfrm>
                <a:off x="9026290" y="3075002"/>
                <a:ext cx="609120" cy="1724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D944DB07-A879-47CB-B213-358EF2F58B3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008650" y="3057002"/>
                  <a:ext cx="6447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A8291B71-954A-4952-8A80-DFDB60F51780}"/>
                    </a:ext>
                  </a:extLst>
                </p14:cNvPr>
                <p14:cNvContentPartPr/>
                <p14:nvPr/>
              </p14:nvContentPartPr>
              <p14:xfrm>
                <a:off x="9523090" y="2956202"/>
                <a:ext cx="64800" cy="828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A8291B71-954A-4952-8A80-DFDB60F5178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505450" y="2938562"/>
                  <a:ext cx="100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720C68BD-84C7-461A-BDD2-28BA899A18CD}"/>
                    </a:ext>
                  </a:extLst>
                </p14:cNvPr>
                <p14:cNvContentPartPr/>
                <p14:nvPr/>
              </p14:nvContentPartPr>
              <p14:xfrm>
                <a:off x="9681850" y="3045842"/>
                <a:ext cx="220680" cy="1594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720C68BD-84C7-461A-BDD2-28BA899A18C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663850" y="3028202"/>
                  <a:ext cx="25632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391C6D7-389C-4482-B546-B75CA7BEA2AB}"/>
              </a:ext>
            </a:extLst>
          </p:cNvPr>
          <p:cNvGrpSpPr/>
          <p:nvPr/>
        </p:nvGrpSpPr>
        <p:grpSpPr>
          <a:xfrm>
            <a:off x="486730" y="5002802"/>
            <a:ext cx="2931120" cy="460440"/>
            <a:chOff x="486730" y="5002802"/>
            <a:chExt cx="2931120" cy="46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D44AA037-7B88-456F-B84E-FAE242436BD9}"/>
                    </a:ext>
                  </a:extLst>
                </p14:cNvPr>
                <p14:cNvContentPartPr/>
                <p14:nvPr/>
              </p14:nvContentPartPr>
              <p14:xfrm>
                <a:off x="486730" y="5238242"/>
                <a:ext cx="172440" cy="2152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D44AA037-7B88-456F-B84E-FAE242436BD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68730" y="5220602"/>
                  <a:ext cx="20808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8A6ED7B7-6889-45B9-A48C-3249295B23C5}"/>
                    </a:ext>
                  </a:extLst>
                </p14:cNvPr>
                <p14:cNvContentPartPr/>
                <p14:nvPr/>
              </p14:nvContentPartPr>
              <p14:xfrm>
                <a:off x="689050" y="5136362"/>
                <a:ext cx="1365120" cy="3268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8A6ED7B7-6889-45B9-A48C-3249295B23C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71050" y="5118722"/>
                  <a:ext cx="140076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72EE4A38-2CFC-4E58-8C49-F380918D4EB8}"/>
                    </a:ext>
                  </a:extLst>
                </p14:cNvPr>
                <p14:cNvContentPartPr/>
                <p14:nvPr/>
              </p14:nvContentPartPr>
              <p14:xfrm>
                <a:off x="2111410" y="5002802"/>
                <a:ext cx="412560" cy="3391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72EE4A38-2CFC-4E58-8C49-F380918D4EB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093410" y="4984802"/>
                  <a:ext cx="44820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E989829E-D82F-421A-BF75-EB1DAEE6DA16}"/>
                    </a:ext>
                  </a:extLst>
                </p14:cNvPr>
                <p14:cNvContentPartPr/>
                <p14:nvPr/>
              </p14:nvContentPartPr>
              <p14:xfrm>
                <a:off x="2405170" y="5168402"/>
                <a:ext cx="439560" cy="1087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E989829E-D82F-421A-BF75-EB1DAEE6DA16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387530" y="5150762"/>
                  <a:ext cx="4752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A2F5BC84-42CB-44C2-917C-7FDE04F676AE}"/>
                    </a:ext>
                  </a:extLst>
                </p14:cNvPr>
                <p14:cNvContentPartPr/>
                <p14:nvPr/>
              </p14:nvContentPartPr>
              <p14:xfrm>
                <a:off x="2731690" y="5041322"/>
                <a:ext cx="309240" cy="26964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A2F5BC84-42CB-44C2-917C-7FDE04F676A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713690" y="5023682"/>
                  <a:ext cx="3448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B34110DF-E074-4B54-B5EF-8BADD253EA2C}"/>
                    </a:ext>
                  </a:extLst>
                </p14:cNvPr>
                <p14:cNvContentPartPr/>
                <p14:nvPr/>
              </p14:nvContentPartPr>
              <p14:xfrm>
                <a:off x="3026890" y="5107562"/>
                <a:ext cx="390960" cy="1746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B34110DF-E074-4B54-B5EF-8BADD253EA2C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009250" y="5089562"/>
                  <a:ext cx="426600" cy="21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DA35A4C-7B23-4E7A-8F54-F80F478F38CA}"/>
              </a:ext>
            </a:extLst>
          </p:cNvPr>
          <p:cNvGrpSpPr/>
          <p:nvPr/>
        </p:nvGrpSpPr>
        <p:grpSpPr>
          <a:xfrm>
            <a:off x="3848050" y="4827482"/>
            <a:ext cx="883440" cy="380520"/>
            <a:chOff x="3848050" y="4827482"/>
            <a:chExt cx="883440" cy="38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079F53E4-9BCD-410B-BE28-41549E7D0C75}"/>
                    </a:ext>
                  </a:extLst>
                </p14:cNvPr>
                <p14:cNvContentPartPr/>
                <p14:nvPr/>
              </p14:nvContentPartPr>
              <p14:xfrm>
                <a:off x="3848050" y="5021882"/>
                <a:ext cx="372240" cy="1803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079F53E4-9BCD-410B-BE28-41549E7D0C75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830050" y="5003882"/>
                  <a:ext cx="4078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985BFEDC-F0EB-4895-8E2A-822F18454C9C}"/>
                    </a:ext>
                  </a:extLst>
                </p14:cNvPr>
                <p14:cNvContentPartPr/>
                <p14:nvPr/>
              </p14:nvContentPartPr>
              <p14:xfrm>
                <a:off x="4125610" y="4890842"/>
                <a:ext cx="330840" cy="3099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985BFEDC-F0EB-4895-8E2A-822F18454C9C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07610" y="4872842"/>
                  <a:ext cx="366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9F49279C-D429-450A-B488-D18181AD7CD6}"/>
                    </a:ext>
                  </a:extLst>
                </p14:cNvPr>
                <p14:cNvContentPartPr/>
                <p14:nvPr/>
              </p14:nvContentPartPr>
              <p14:xfrm>
                <a:off x="4456090" y="4827482"/>
                <a:ext cx="275400" cy="3805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9F49279C-D429-450A-B488-D18181AD7CD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438450" y="4809842"/>
                  <a:ext cx="311040" cy="41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B28FC243-BEA6-42F4-8DF3-7EDB2B646EFB}"/>
              </a:ext>
            </a:extLst>
          </p:cNvPr>
          <p:cNvGrpSpPr/>
          <p:nvPr/>
        </p:nvGrpSpPr>
        <p:grpSpPr>
          <a:xfrm>
            <a:off x="5199490" y="4912802"/>
            <a:ext cx="1093320" cy="258120"/>
            <a:chOff x="5199490" y="4912802"/>
            <a:chExt cx="109332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62F73125-91C0-45CD-911D-9F1E13D33D3C}"/>
                    </a:ext>
                  </a:extLst>
                </p14:cNvPr>
                <p14:cNvContentPartPr/>
                <p14:nvPr/>
              </p14:nvContentPartPr>
              <p14:xfrm>
                <a:off x="5199490" y="4971122"/>
                <a:ext cx="298800" cy="1998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62F73125-91C0-45CD-911D-9F1E13D33D3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181490" y="4953482"/>
                  <a:ext cx="3344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3856187D-F48D-499B-88B8-94427BA53818}"/>
                    </a:ext>
                  </a:extLst>
                </p14:cNvPr>
                <p14:cNvContentPartPr/>
                <p14:nvPr/>
              </p14:nvContentPartPr>
              <p14:xfrm>
                <a:off x="5566330" y="4912802"/>
                <a:ext cx="726480" cy="2048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3856187D-F48D-499B-88B8-94427BA5381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548690" y="4894802"/>
                  <a:ext cx="762120" cy="24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30394B22-FFC2-4274-88C8-44ED242C9923}"/>
                  </a:ext>
                </a:extLst>
              </p14:cNvPr>
              <p14:cNvContentPartPr/>
              <p14:nvPr/>
            </p14:nvContentPartPr>
            <p14:xfrm>
              <a:off x="9426610" y="4731722"/>
              <a:ext cx="437760" cy="1972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30394B22-FFC2-4274-88C8-44ED242C9923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9408970" y="4714082"/>
                <a:ext cx="47340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813BDAC8-A8A6-4525-B8B1-6E9F2A9241C9}"/>
                  </a:ext>
                </a:extLst>
              </p14:cNvPr>
              <p14:cNvContentPartPr/>
              <p14:nvPr/>
            </p14:nvContentPartPr>
            <p14:xfrm>
              <a:off x="5025250" y="5567642"/>
              <a:ext cx="196920" cy="2037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813BDAC8-A8A6-4525-B8B1-6E9F2A9241C9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5007250" y="5550002"/>
                <a:ext cx="232560" cy="23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67" name="Group 266">
            <a:extLst>
              <a:ext uri="{FF2B5EF4-FFF2-40B4-BE49-F238E27FC236}">
                <a16:creationId xmlns:a16="http://schemas.microsoft.com/office/drawing/2014/main" id="{F244E13C-1DA9-4023-998D-11D24CA434BD}"/>
              </a:ext>
            </a:extLst>
          </p:cNvPr>
          <p:cNvGrpSpPr/>
          <p:nvPr/>
        </p:nvGrpSpPr>
        <p:grpSpPr>
          <a:xfrm>
            <a:off x="6395050" y="5192882"/>
            <a:ext cx="3571560" cy="635040"/>
            <a:chOff x="6395050" y="5192882"/>
            <a:chExt cx="3571560" cy="63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AC32009-E305-4F65-8403-5F44DBDF3933}"/>
                    </a:ext>
                  </a:extLst>
                </p14:cNvPr>
                <p14:cNvContentPartPr/>
                <p14:nvPr/>
              </p14:nvContentPartPr>
              <p14:xfrm>
                <a:off x="6395050" y="5492042"/>
                <a:ext cx="134640" cy="3358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AC32009-E305-4F65-8403-5F44DBDF393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377410" y="5474042"/>
                  <a:ext cx="17028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0538B9BE-6391-43A3-90CE-E8421066791B}"/>
                    </a:ext>
                  </a:extLst>
                </p14:cNvPr>
                <p14:cNvContentPartPr/>
                <p14:nvPr/>
              </p14:nvContentPartPr>
              <p14:xfrm>
                <a:off x="6543010" y="5341562"/>
                <a:ext cx="592920" cy="3229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0538B9BE-6391-43A3-90CE-E8421066791B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525010" y="5323922"/>
                  <a:ext cx="6285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5EF4AC9D-6E25-42AD-A3E7-0149AC40E6A3}"/>
                    </a:ext>
                  </a:extLst>
                </p14:cNvPr>
                <p14:cNvContentPartPr/>
                <p14:nvPr/>
              </p14:nvContentPartPr>
              <p14:xfrm>
                <a:off x="7055290" y="5517602"/>
                <a:ext cx="311400" cy="1022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5EF4AC9D-6E25-42AD-A3E7-0149AC40E6A3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037650" y="5499602"/>
                  <a:ext cx="3470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75B163CB-F723-43CF-85FA-B0DB286E7316}"/>
                    </a:ext>
                  </a:extLst>
                </p14:cNvPr>
                <p14:cNvContentPartPr/>
                <p14:nvPr/>
              </p14:nvContentPartPr>
              <p14:xfrm>
                <a:off x="7255810" y="5495642"/>
                <a:ext cx="72720" cy="324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75B163CB-F723-43CF-85FA-B0DB286E731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238170" y="5477642"/>
                  <a:ext cx="1083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9112A9BD-2580-40BB-AA3F-CA0F4243D671}"/>
                    </a:ext>
                  </a:extLst>
                </p14:cNvPr>
                <p14:cNvContentPartPr/>
                <p14:nvPr/>
              </p14:nvContentPartPr>
              <p14:xfrm>
                <a:off x="7418890" y="5322842"/>
                <a:ext cx="422280" cy="3200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9112A9BD-2580-40BB-AA3F-CA0F4243D67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400890" y="5305202"/>
                  <a:ext cx="45792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F3493B51-C9C1-4AEF-A9F5-2353656DB5FC}"/>
                    </a:ext>
                  </a:extLst>
                </p14:cNvPr>
                <p14:cNvContentPartPr/>
                <p14:nvPr/>
              </p14:nvContentPartPr>
              <p14:xfrm>
                <a:off x="8101450" y="5462522"/>
                <a:ext cx="31680" cy="2667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F3493B51-C9C1-4AEF-A9F5-2353656DB5FC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083810" y="5444522"/>
                  <a:ext cx="673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76D64B89-CE1A-4C1D-895F-3170151E0029}"/>
                    </a:ext>
                  </a:extLst>
                </p14:cNvPr>
                <p14:cNvContentPartPr/>
                <p14:nvPr/>
              </p14:nvContentPartPr>
              <p14:xfrm>
                <a:off x="8111170" y="5402762"/>
                <a:ext cx="626400" cy="1825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76D64B89-CE1A-4C1D-895F-3170151E0029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093530" y="5385122"/>
                  <a:ext cx="6620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34E646AB-9114-4891-BACC-93667EC86F83}"/>
                    </a:ext>
                  </a:extLst>
                </p14:cNvPr>
                <p14:cNvContentPartPr/>
                <p14:nvPr/>
              </p14:nvContentPartPr>
              <p14:xfrm>
                <a:off x="8772490" y="5418962"/>
                <a:ext cx="178920" cy="3711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34E646AB-9114-4891-BACC-93667EC86F8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754850" y="5400962"/>
                  <a:ext cx="21456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96DEECC8-1B26-4B7A-9AE6-3764326149C9}"/>
                    </a:ext>
                  </a:extLst>
                </p14:cNvPr>
                <p14:cNvContentPartPr/>
                <p14:nvPr/>
              </p14:nvContentPartPr>
              <p14:xfrm>
                <a:off x="8951050" y="5192882"/>
                <a:ext cx="577080" cy="3952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96DEECC8-1B26-4B7A-9AE6-3764326149C9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933050" y="5174882"/>
                  <a:ext cx="612720" cy="43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B50AE88-C290-4A8B-87F4-76B7470CCF57}"/>
                    </a:ext>
                  </a:extLst>
                </p14:cNvPr>
                <p14:cNvContentPartPr/>
                <p14:nvPr/>
              </p14:nvContentPartPr>
              <p14:xfrm>
                <a:off x="9395650" y="5395562"/>
                <a:ext cx="319320" cy="1144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B50AE88-C290-4A8B-87F4-76B7470CCF57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377650" y="5377922"/>
                  <a:ext cx="3549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10A34891-F22B-411D-82D6-84441F50489B}"/>
                    </a:ext>
                  </a:extLst>
                </p14:cNvPr>
                <p14:cNvContentPartPr/>
                <p14:nvPr/>
              </p14:nvContentPartPr>
              <p14:xfrm>
                <a:off x="9662410" y="5287202"/>
                <a:ext cx="17640" cy="680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10A34891-F22B-411D-82D6-84441F50489B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644410" y="5269202"/>
                  <a:ext cx="53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A002D486-E354-4892-8E46-DC8F86A5B375}"/>
                    </a:ext>
                  </a:extLst>
                </p14:cNvPr>
                <p14:cNvContentPartPr/>
                <p14:nvPr/>
              </p14:nvContentPartPr>
              <p14:xfrm>
                <a:off x="9712810" y="5382602"/>
                <a:ext cx="253800" cy="2106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A002D486-E354-4892-8E46-DC8F86A5B37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695170" y="5364962"/>
                  <a:ext cx="289440" cy="246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E8DEAEE0-5972-4340-B738-AAD785F27D05}"/>
                  </a:ext>
                </a:extLst>
              </p14:cNvPr>
              <p14:cNvContentPartPr/>
              <p14:nvPr/>
            </p14:nvContentPartPr>
            <p14:xfrm>
              <a:off x="4081330" y="6108362"/>
              <a:ext cx="431640" cy="18684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E8DEAEE0-5972-4340-B738-AAD785F27D05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4063690" y="6090362"/>
                <a:ext cx="467280" cy="22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4E97FA1-793B-4FDE-85F2-119582BB6833}"/>
              </a:ext>
            </a:extLst>
          </p:cNvPr>
          <p:cNvGrpSpPr/>
          <p:nvPr/>
        </p:nvGrpSpPr>
        <p:grpSpPr>
          <a:xfrm>
            <a:off x="1716850" y="3592682"/>
            <a:ext cx="3170880" cy="427320"/>
            <a:chOff x="1716850" y="3592682"/>
            <a:chExt cx="3170880" cy="42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B2A20FC-9673-4BCC-930F-A9C65E61DFA6}"/>
                    </a:ext>
                  </a:extLst>
                </p14:cNvPr>
                <p14:cNvContentPartPr/>
                <p14:nvPr/>
              </p14:nvContentPartPr>
              <p14:xfrm>
                <a:off x="1716850" y="3896162"/>
                <a:ext cx="155160" cy="1238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B2A20FC-9673-4BCC-930F-A9C65E61DFA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699210" y="3878522"/>
                  <a:ext cx="1908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44B62442-D568-4D7D-BD3A-B33786573139}"/>
                    </a:ext>
                  </a:extLst>
                </p14:cNvPr>
                <p14:cNvContentPartPr/>
                <p14:nvPr/>
              </p14:nvContentPartPr>
              <p14:xfrm>
                <a:off x="1768330" y="3778082"/>
                <a:ext cx="11880" cy="3312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44B62442-D568-4D7D-BD3A-B3378657313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750330" y="3760442"/>
                  <a:ext cx="4752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AD6C4018-9428-40DF-8BDB-F9EDAB4B045D}"/>
                    </a:ext>
                  </a:extLst>
                </p14:cNvPr>
                <p14:cNvContentPartPr/>
                <p14:nvPr/>
              </p14:nvContentPartPr>
              <p14:xfrm>
                <a:off x="1863370" y="3691322"/>
                <a:ext cx="514800" cy="3222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AD6C4018-9428-40DF-8BDB-F9EDAB4B045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845730" y="3673322"/>
                  <a:ext cx="55044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25A971EB-63BE-472D-BB25-E616AFEA5FDF}"/>
                    </a:ext>
                  </a:extLst>
                </p14:cNvPr>
                <p14:cNvContentPartPr/>
                <p14:nvPr/>
              </p14:nvContentPartPr>
              <p14:xfrm>
                <a:off x="2289250" y="3827762"/>
                <a:ext cx="253080" cy="4140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25A971EB-63BE-472D-BB25-E616AFEA5FD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271250" y="3810122"/>
                  <a:ext cx="2887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41157164-FC67-4A49-9432-40550680C900}"/>
                    </a:ext>
                  </a:extLst>
                </p14:cNvPr>
                <p14:cNvContentPartPr/>
                <p14:nvPr/>
              </p14:nvContentPartPr>
              <p14:xfrm>
                <a:off x="2478610" y="3842882"/>
                <a:ext cx="780480" cy="1476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41157164-FC67-4A49-9432-40550680C90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460970" y="3825242"/>
                  <a:ext cx="8161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50C90D02-00D1-4D70-A03D-F6350B590995}"/>
                    </a:ext>
                  </a:extLst>
                </p14:cNvPr>
                <p14:cNvContentPartPr/>
                <p14:nvPr/>
              </p14:nvContentPartPr>
              <p14:xfrm>
                <a:off x="3305890" y="3592682"/>
                <a:ext cx="283320" cy="3733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50C90D02-00D1-4D70-A03D-F6350B590995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287890" y="3575042"/>
                  <a:ext cx="31896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CF3EA27A-AC44-46AB-AC2E-EF6E1F20B702}"/>
                    </a:ext>
                  </a:extLst>
                </p14:cNvPr>
                <p14:cNvContentPartPr/>
                <p14:nvPr/>
              </p14:nvContentPartPr>
              <p14:xfrm>
                <a:off x="3489490" y="3811562"/>
                <a:ext cx="379080" cy="11160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CF3EA27A-AC44-46AB-AC2E-EF6E1F20B70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471850" y="3793922"/>
                  <a:ext cx="414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50C015BA-90AA-48FE-919E-1FA05332EA66}"/>
                    </a:ext>
                  </a:extLst>
                </p14:cNvPr>
                <p14:cNvContentPartPr/>
                <p14:nvPr/>
              </p14:nvContentPartPr>
              <p14:xfrm>
                <a:off x="3791170" y="3679802"/>
                <a:ext cx="417600" cy="2768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50C015BA-90AA-48FE-919E-1FA05332EA6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773530" y="3662162"/>
                  <a:ext cx="45324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BA569033-9374-40A9-8939-11D7BA44D0D3}"/>
                    </a:ext>
                  </a:extLst>
                </p14:cNvPr>
                <p14:cNvContentPartPr/>
                <p14:nvPr/>
              </p14:nvContentPartPr>
              <p14:xfrm>
                <a:off x="4301290" y="3747482"/>
                <a:ext cx="392760" cy="2455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BA569033-9374-40A9-8939-11D7BA44D0D3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283290" y="3729842"/>
                  <a:ext cx="4284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972E4F29-9E87-4FF4-8713-9C293F11A375}"/>
                    </a:ext>
                  </a:extLst>
                </p14:cNvPr>
                <p14:cNvContentPartPr/>
                <p14:nvPr/>
              </p14:nvContentPartPr>
              <p14:xfrm>
                <a:off x="4871170" y="3929642"/>
                <a:ext cx="16560" cy="345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972E4F29-9E87-4FF4-8713-9C293F11A37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853530" y="3912002"/>
                  <a:ext cx="5220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ACD22013-7F3D-46A7-BDD4-7BCCE4DF6145}"/>
              </a:ext>
            </a:extLst>
          </p:cNvPr>
          <p:cNvGrpSpPr/>
          <p:nvPr/>
        </p:nvGrpSpPr>
        <p:grpSpPr>
          <a:xfrm>
            <a:off x="281170" y="6035642"/>
            <a:ext cx="6167160" cy="1178280"/>
            <a:chOff x="281170" y="6035642"/>
            <a:chExt cx="6167160" cy="117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E521E187-C927-46A9-8F35-6150665D3106}"/>
                    </a:ext>
                  </a:extLst>
                </p14:cNvPr>
                <p14:cNvContentPartPr/>
                <p14:nvPr/>
              </p14:nvContentPartPr>
              <p14:xfrm>
                <a:off x="281170" y="6205562"/>
                <a:ext cx="835200" cy="4014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E521E187-C927-46A9-8F35-6150665D310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63530" y="6187562"/>
                  <a:ext cx="870840" cy="43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8C9B5567-6ECD-4F9A-96E9-4B403CB17C6D}"/>
                    </a:ext>
                  </a:extLst>
                </p14:cNvPr>
                <p14:cNvContentPartPr/>
                <p14:nvPr/>
              </p14:nvContentPartPr>
              <p14:xfrm>
                <a:off x="1600570" y="6399602"/>
                <a:ext cx="101880" cy="13248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8C9B5567-6ECD-4F9A-96E9-4B403CB17C6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582570" y="6381962"/>
                  <a:ext cx="1375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CC037C05-4BA9-459A-A959-59200AECAFC6}"/>
                    </a:ext>
                  </a:extLst>
                </p14:cNvPr>
                <p14:cNvContentPartPr/>
                <p14:nvPr/>
              </p14:nvContentPartPr>
              <p14:xfrm>
                <a:off x="1582210" y="6186482"/>
                <a:ext cx="667440" cy="3254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CC037C05-4BA9-459A-A959-59200AECAFC6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564210" y="6168842"/>
                  <a:ext cx="70308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82EEC1FC-2034-4549-96B8-21F95BECE4DB}"/>
                    </a:ext>
                  </a:extLst>
                </p14:cNvPr>
                <p14:cNvContentPartPr/>
                <p14:nvPr/>
              </p14:nvContentPartPr>
              <p14:xfrm>
                <a:off x="2106370" y="6263522"/>
                <a:ext cx="373680" cy="694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82EEC1FC-2034-4549-96B8-21F95BECE4D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088730" y="6245882"/>
                  <a:ext cx="4093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634DA9CD-2A3E-4281-B8A1-02A07A8E9F0F}"/>
                    </a:ext>
                  </a:extLst>
                </p14:cNvPr>
                <p14:cNvContentPartPr/>
                <p14:nvPr/>
              </p14:nvContentPartPr>
              <p14:xfrm>
                <a:off x="2371690" y="6223202"/>
                <a:ext cx="763560" cy="2120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634DA9CD-2A3E-4281-B8A1-02A07A8E9F0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354050" y="6205202"/>
                  <a:ext cx="79920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953561D7-BA83-4E65-BC8A-8AD9A9DAF5DD}"/>
                    </a:ext>
                  </a:extLst>
                </p14:cNvPr>
                <p14:cNvContentPartPr/>
                <p14:nvPr/>
              </p14:nvContentPartPr>
              <p14:xfrm>
                <a:off x="3220210" y="6035642"/>
                <a:ext cx="293040" cy="3657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953561D7-BA83-4E65-BC8A-8AD9A9DAF5D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202570" y="6017642"/>
                  <a:ext cx="32868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775BDA10-3F99-4D8B-B031-12A5B853413F}"/>
                    </a:ext>
                  </a:extLst>
                </p14:cNvPr>
                <p14:cNvContentPartPr/>
                <p14:nvPr/>
              </p14:nvContentPartPr>
              <p14:xfrm>
                <a:off x="3391570" y="6228242"/>
                <a:ext cx="474480" cy="1058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775BDA10-3F99-4D8B-B031-12A5B853413F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373930" y="6210602"/>
                  <a:ext cx="510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ABCA891A-DA99-40B7-9496-71C90ACE9C80}"/>
                    </a:ext>
                  </a:extLst>
                </p14:cNvPr>
                <p14:cNvContentPartPr/>
                <p14:nvPr/>
              </p14:nvContentPartPr>
              <p14:xfrm>
                <a:off x="3743650" y="6070922"/>
                <a:ext cx="349200" cy="2437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ABCA891A-DA99-40B7-9496-71C90ACE9C8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726010" y="6052922"/>
                  <a:ext cx="3848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8401E795-E30A-4209-8FBD-6E7EA347A4D0}"/>
                    </a:ext>
                  </a:extLst>
                </p14:cNvPr>
                <p14:cNvContentPartPr/>
                <p14:nvPr/>
              </p14:nvContentPartPr>
              <p14:xfrm>
                <a:off x="4738330" y="6255962"/>
                <a:ext cx="5760" cy="5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8401E795-E30A-4209-8FBD-6E7EA347A4D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720330" y="6237962"/>
                  <a:ext cx="414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FE321742-70F5-4710-88D5-D583E9F9D8A7}"/>
                    </a:ext>
                  </a:extLst>
                </p14:cNvPr>
                <p14:cNvContentPartPr/>
                <p14:nvPr/>
              </p14:nvContentPartPr>
              <p14:xfrm>
                <a:off x="385930" y="6816842"/>
                <a:ext cx="213840" cy="3718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FE321742-70F5-4710-88D5-D583E9F9D8A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67930" y="6798842"/>
                  <a:ext cx="24948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9EC28B32-8874-4980-984F-4E946D321DC9}"/>
                    </a:ext>
                  </a:extLst>
                </p14:cNvPr>
                <p14:cNvContentPartPr/>
                <p14:nvPr/>
              </p14:nvContentPartPr>
              <p14:xfrm>
                <a:off x="442450" y="6937802"/>
                <a:ext cx="123120" cy="2250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9EC28B32-8874-4980-984F-4E946D321DC9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24810" y="6919802"/>
                  <a:ext cx="1587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5FFF8BEB-780A-489B-95B7-8949FC2D4488}"/>
                    </a:ext>
                  </a:extLst>
                </p14:cNvPr>
                <p14:cNvContentPartPr/>
                <p14:nvPr/>
              </p14:nvContentPartPr>
              <p14:xfrm>
                <a:off x="693010" y="6871202"/>
                <a:ext cx="212760" cy="2707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5FFF8BEB-780A-489B-95B7-8949FC2D4488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75010" y="6853202"/>
                  <a:ext cx="2484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7F118A84-96BB-411E-9AF1-E40103C6FBCD}"/>
                    </a:ext>
                  </a:extLst>
                </p14:cNvPr>
                <p14:cNvContentPartPr/>
                <p14:nvPr/>
              </p14:nvContentPartPr>
              <p14:xfrm>
                <a:off x="695170" y="6943202"/>
                <a:ext cx="334800" cy="1357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7F118A84-96BB-411E-9AF1-E40103C6FBC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77530" y="6925562"/>
                  <a:ext cx="3704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9D86D473-5A6D-4308-B424-BB5F609732EE}"/>
                    </a:ext>
                  </a:extLst>
                </p14:cNvPr>
                <p14:cNvContentPartPr/>
                <p14:nvPr/>
              </p14:nvContentPartPr>
              <p14:xfrm>
                <a:off x="1011610" y="7086122"/>
                <a:ext cx="2520" cy="900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9D86D473-5A6D-4308-B424-BB5F609732EE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993970" y="7068482"/>
                  <a:ext cx="381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C64004A2-8D97-447D-B376-8CA23CA455EB}"/>
                    </a:ext>
                  </a:extLst>
                </p14:cNvPr>
                <p14:cNvContentPartPr/>
                <p14:nvPr/>
              </p14:nvContentPartPr>
              <p14:xfrm>
                <a:off x="1403650" y="6867602"/>
                <a:ext cx="20520" cy="22212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C64004A2-8D97-447D-B376-8CA23CA455EB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385650" y="6849962"/>
                  <a:ext cx="5616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F6A39240-2431-45FE-A244-5A0254318CFC}"/>
                    </a:ext>
                  </a:extLst>
                </p14:cNvPr>
                <p14:cNvContentPartPr/>
                <p14:nvPr/>
              </p14:nvContentPartPr>
              <p14:xfrm>
                <a:off x="1347490" y="6833762"/>
                <a:ext cx="219960" cy="28152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F6A39240-2431-45FE-A244-5A0254318CF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329850" y="6816122"/>
                  <a:ext cx="2556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650567BA-F667-4FE4-B149-97EE6B757487}"/>
                    </a:ext>
                  </a:extLst>
                </p14:cNvPr>
                <p14:cNvContentPartPr/>
                <p14:nvPr/>
              </p14:nvContentPartPr>
              <p14:xfrm>
                <a:off x="1632250" y="6974162"/>
                <a:ext cx="127080" cy="11700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650567BA-F667-4FE4-B149-97EE6B757487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614250" y="6956522"/>
                  <a:ext cx="162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79AE481C-71B6-4E95-A045-EBD157D45C28}"/>
                    </a:ext>
                  </a:extLst>
                </p14:cNvPr>
                <p14:cNvContentPartPr/>
                <p14:nvPr/>
              </p14:nvContentPartPr>
              <p14:xfrm>
                <a:off x="1649170" y="6855362"/>
                <a:ext cx="310680" cy="2797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79AE481C-71B6-4E95-A045-EBD157D45C2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631170" y="6837362"/>
                  <a:ext cx="3463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79056670-DD62-45CE-BD95-8FCD730AB592}"/>
                    </a:ext>
                  </a:extLst>
                </p14:cNvPr>
                <p14:cNvContentPartPr/>
                <p14:nvPr/>
              </p14:nvContentPartPr>
              <p14:xfrm>
                <a:off x="2049850" y="6890642"/>
                <a:ext cx="349200" cy="17676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79056670-DD62-45CE-BD95-8FCD730AB592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032210" y="6872642"/>
                  <a:ext cx="3848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61788C94-A6F4-4D08-AD1E-E2F9E5960AB7}"/>
                    </a:ext>
                  </a:extLst>
                </p14:cNvPr>
                <p14:cNvContentPartPr/>
                <p14:nvPr/>
              </p14:nvContentPartPr>
              <p14:xfrm>
                <a:off x="2440810" y="6908282"/>
                <a:ext cx="152640" cy="2156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61788C94-A6F4-4D08-AD1E-E2F9E5960AB7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422810" y="6890642"/>
                  <a:ext cx="1882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EE5F072D-D460-4E60-811E-98976BA97E6C}"/>
                    </a:ext>
                  </a:extLst>
                </p14:cNvPr>
                <p14:cNvContentPartPr/>
                <p14:nvPr/>
              </p14:nvContentPartPr>
              <p14:xfrm>
                <a:off x="2624050" y="6891722"/>
                <a:ext cx="698760" cy="30600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EE5F072D-D460-4E60-811E-98976BA97E6C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606050" y="6873722"/>
                  <a:ext cx="7344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4F73507C-D5EE-4F37-8B50-E725A1AD439E}"/>
                    </a:ext>
                  </a:extLst>
                </p14:cNvPr>
                <p14:cNvContentPartPr/>
                <p14:nvPr/>
              </p14:nvContentPartPr>
              <p14:xfrm>
                <a:off x="3710890" y="6749882"/>
                <a:ext cx="390240" cy="4640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4F73507C-D5EE-4F37-8B50-E725A1AD439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693250" y="6732242"/>
                  <a:ext cx="425880" cy="49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506F4222-95A1-4C98-A215-BA810F91C63F}"/>
                    </a:ext>
                  </a:extLst>
                </p14:cNvPr>
                <p14:cNvContentPartPr/>
                <p14:nvPr/>
              </p14:nvContentPartPr>
              <p14:xfrm>
                <a:off x="4399930" y="6744482"/>
                <a:ext cx="264240" cy="29952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506F4222-95A1-4C98-A215-BA810F91C63F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382290" y="6726842"/>
                  <a:ext cx="29988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F966A53C-B626-4ACA-807B-1071BC7EF0C4}"/>
                    </a:ext>
                  </a:extLst>
                </p14:cNvPr>
                <p14:cNvContentPartPr/>
                <p14:nvPr/>
              </p14:nvContentPartPr>
              <p14:xfrm>
                <a:off x="4695850" y="6648722"/>
                <a:ext cx="585360" cy="4730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F966A53C-B626-4ACA-807B-1071BC7EF0C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677850" y="6630722"/>
                  <a:ext cx="621000" cy="50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3553A7CA-2929-4069-A9E4-5EBEBCD07593}"/>
                    </a:ext>
                  </a:extLst>
                </p14:cNvPr>
                <p14:cNvContentPartPr/>
                <p14:nvPr/>
              </p14:nvContentPartPr>
              <p14:xfrm>
                <a:off x="5141170" y="6848522"/>
                <a:ext cx="317520" cy="306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3553A7CA-2929-4069-A9E4-5EBEBCD0759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123170" y="6830522"/>
                  <a:ext cx="3531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5296BB41-AB69-4E23-B94C-47F58B47C670}"/>
                    </a:ext>
                  </a:extLst>
                </p14:cNvPr>
                <p14:cNvContentPartPr/>
                <p14:nvPr/>
              </p14:nvContentPartPr>
              <p14:xfrm>
                <a:off x="5369770" y="6874082"/>
                <a:ext cx="510120" cy="1602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5296BB41-AB69-4E23-B94C-47F58B47C670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352130" y="6856442"/>
                  <a:ext cx="545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D445C4B2-1936-4457-8DBD-37C1B88B96BB}"/>
                    </a:ext>
                  </a:extLst>
                </p14:cNvPr>
                <p14:cNvContentPartPr/>
                <p14:nvPr/>
              </p14:nvContentPartPr>
              <p14:xfrm>
                <a:off x="5767210" y="6763922"/>
                <a:ext cx="681120" cy="2664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D445C4B2-1936-4457-8DBD-37C1B88B96B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749570" y="6745922"/>
                  <a:ext cx="716760" cy="30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D76C9A53-1977-437F-B0AC-21E1AF7D1213}"/>
              </a:ext>
            </a:extLst>
          </p:cNvPr>
          <p:cNvGrpSpPr/>
          <p:nvPr/>
        </p:nvGrpSpPr>
        <p:grpSpPr>
          <a:xfrm>
            <a:off x="6944410" y="6588962"/>
            <a:ext cx="2573640" cy="536040"/>
            <a:chOff x="6944410" y="6588962"/>
            <a:chExt cx="2573640" cy="53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FA5F1AC2-1F0A-418E-A327-CE5920D9CAED}"/>
                    </a:ext>
                  </a:extLst>
                </p14:cNvPr>
                <p14:cNvContentPartPr/>
                <p14:nvPr/>
              </p14:nvContentPartPr>
              <p14:xfrm>
                <a:off x="6944410" y="6849962"/>
                <a:ext cx="194400" cy="1900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FA5F1AC2-1F0A-418E-A327-CE5920D9CAE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926770" y="6832322"/>
                  <a:ext cx="2300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C13D78A3-3526-48C0-A45D-AEE2F41B9737}"/>
                    </a:ext>
                  </a:extLst>
                </p14:cNvPr>
                <p14:cNvContentPartPr/>
                <p14:nvPr/>
              </p14:nvContentPartPr>
              <p14:xfrm>
                <a:off x="7203970" y="6843482"/>
                <a:ext cx="143280" cy="2080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C13D78A3-3526-48C0-A45D-AEE2F41B973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185970" y="6825842"/>
                  <a:ext cx="1789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1DD81084-8A06-4516-971F-5000EAF569D3}"/>
                    </a:ext>
                  </a:extLst>
                </p14:cNvPr>
                <p14:cNvContentPartPr/>
                <p14:nvPr/>
              </p14:nvContentPartPr>
              <p14:xfrm>
                <a:off x="7474330" y="6850322"/>
                <a:ext cx="340200" cy="14040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1DD81084-8A06-4516-971F-5000EAF569D3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456690" y="6832682"/>
                  <a:ext cx="3758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455B63C-91B6-4D65-85DE-EB52E45BF608}"/>
                    </a:ext>
                  </a:extLst>
                </p14:cNvPr>
                <p14:cNvContentPartPr/>
                <p14:nvPr/>
              </p14:nvContentPartPr>
              <p14:xfrm>
                <a:off x="7745770" y="6754922"/>
                <a:ext cx="31320" cy="237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455B63C-91B6-4D65-85DE-EB52E45BF60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727770" y="6737282"/>
                  <a:ext cx="669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6FE9F778-7625-4914-B00C-0A473A39E692}"/>
                    </a:ext>
                  </a:extLst>
                </p14:cNvPr>
                <p14:cNvContentPartPr/>
                <p14:nvPr/>
              </p14:nvContentPartPr>
              <p14:xfrm>
                <a:off x="7767370" y="6588962"/>
                <a:ext cx="919800" cy="5360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6FE9F778-7625-4914-B00C-0A473A39E69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749730" y="6570962"/>
                  <a:ext cx="955440" cy="57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7DE19057-E9F9-442E-AB64-4BD0F9C3E262}"/>
                    </a:ext>
                  </a:extLst>
                </p14:cNvPr>
                <p14:cNvContentPartPr/>
                <p14:nvPr/>
              </p14:nvContentPartPr>
              <p14:xfrm>
                <a:off x="8581690" y="6883082"/>
                <a:ext cx="284760" cy="1375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7DE19057-E9F9-442E-AB64-4BD0F9C3E262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8563690" y="6865442"/>
                  <a:ext cx="3204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702248B8-B060-4C69-9773-F680C0B04EEB}"/>
                    </a:ext>
                  </a:extLst>
                </p14:cNvPr>
                <p14:cNvContentPartPr/>
                <p14:nvPr/>
              </p14:nvContentPartPr>
              <p14:xfrm>
                <a:off x="8836930" y="6713162"/>
                <a:ext cx="311040" cy="3416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702248B8-B060-4C69-9773-F680C0B04EE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818930" y="6695162"/>
                  <a:ext cx="34668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E929CBBC-AA3C-44E0-AFED-A4B26BDCF592}"/>
                    </a:ext>
                  </a:extLst>
                </p14:cNvPr>
                <p14:cNvContentPartPr/>
                <p14:nvPr/>
              </p14:nvContentPartPr>
              <p14:xfrm>
                <a:off x="9187210" y="6802442"/>
                <a:ext cx="330840" cy="24192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E929CBBC-AA3C-44E0-AFED-A4B26BDCF592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169570" y="6784802"/>
                  <a:ext cx="366480" cy="27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78A2AB-6A70-4825-8226-6DC124EB13B6}"/>
              </a:ext>
            </a:extLst>
          </p:cNvPr>
          <p:cNvGrpSpPr/>
          <p:nvPr/>
        </p:nvGrpSpPr>
        <p:grpSpPr>
          <a:xfrm>
            <a:off x="3170610" y="1630800"/>
            <a:ext cx="2055600" cy="379440"/>
            <a:chOff x="3170610" y="1630800"/>
            <a:chExt cx="2055600" cy="37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F7A7B7C-07F8-4268-AC02-CDE61914760E}"/>
                    </a:ext>
                  </a:extLst>
                </p14:cNvPr>
                <p14:cNvContentPartPr/>
                <p14:nvPr/>
              </p14:nvContentPartPr>
              <p14:xfrm>
                <a:off x="3170610" y="1815480"/>
                <a:ext cx="357480" cy="1947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F7A7B7C-07F8-4268-AC02-CDE61914760E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152610" y="1797840"/>
                  <a:ext cx="39312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E32F36F-39D9-4E1E-B35C-DE8F0A361920}"/>
                    </a:ext>
                  </a:extLst>
                </p14:cNvPr>
                <p14:cNvContentPartPr/>
                <p14:nvPr/>
              </p14:nvContentPartPr>
              <p14:xfrm>
                <a:off x="3556530" y="1663200"/>
                <a:ext cx="361800" cy="331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E32F36F-39D9-4E1E-B35C-DE8F0A361920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538890" y="1645200"/>
                  <a:ext cx="39744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50F98E7-C063-4DE6-9EAD-265AADDDD54F}"/>
                    </a:ext>
                  </a:extLst>
                </p14:cNvPr>
                <p14:cNvContentPartPr/>
                <p14:nvPr/>
              </p14:nvContentPartPr>
              <p14:xfrm>
                <a:off x="3986370" y="1761480"/>
                <a:ext cx="105840" cy="1900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50F98E7-C063-4DE6-9EAD-265AADDDD54F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968730" y="1743480"/>
                  <a:ext cx="1414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02A03BAF-59FC-417C-9DA5-5ADAA37D0C06}"/>
                    </a:ext>
                  </a:extLst>
                </p14:cNvPr>
                <p14:cNvContentPartPr/>
                <p14:nvPr/>
              </p14:nvContentPartPr>
              <p14:xfrm>
                <a:off x="4201650" y="1630800"/>
                <a:ext cx="159120" cy="3502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02A03BAF-59FC-417C-9DA5-5ADAA37D0C06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184010" y="1613160"/>
                  <a:ext cx="19476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C181FF4-4FC9-4425-B456-D306DA334540}"/>
                    </a:ext>
                  </a:extLst>
                </p14:cNvPr>
                <p14:cNvContentPartPr/>
                <p14:nvPr/>
              </p14:nvContentPartPr>
              <p14:xfrm>
                <a:off x="4162770" y="1693440"/>
                <a:ext cx="864360" cy="3006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C181FF4-4FC9-4425-B456-D306DA33454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145130" y="1675440"/>
                  <a:ext cx="90000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46C056D-E4CA-4432-8372-C003836BA0C2}"/>
                    </a:ext>
                  </a:extLst>
                </p14:cNvPr>
                <p14:cNvContentPartPr/>
                <p14:nvPr/>
              </p14:nvContentPartPr>
              <p14:xfrm>
                <a:off x="5218650" y="1944360"/>
                <a:ext cx="7560" cy="13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46C056D-E4CA-4432-8372-C003836BA0C2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200650" y="1926360"/>
                  <a:ext cx="43200" cy="49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3237554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en-US" sz="4400" b="1">
                <a:solidFill>
                  <a:srgbClr val="FFFFFF"/>
                </a:solidFill>
                <a:latin typeface="Arial"/>
                <a:ea typeface="Arial"/>
              </a:rPr>
              <a:t>Experiments</a:t>
            </a:r>
            <a:endParaRPr/>
          </a:p>
        </p:txBody>
      </p:sp>
      <p:sp>
        <p:nvSpPr>
          <p:cNvPr id="116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fi-FI" sz="2000">
                <a:latin typeface="Arial"/>
              </a:rPr>
              <a:t>                                SD:  </a:t>
            </a:r>
            <a:endParaRPr/>
          </a:p>
          <a:p>
            <a:r>
              <a:rPr lang="fi-FI" sz="2000">
                <a:latin typeface="Arial"/>
              </a:rPr>
              <a:t>AKENO (Ne,Nmu), CASA-MIA(Ne,Nmu), EAS-TOP(Ne,Nmu), SPASE-AMANDA (Ne,Nmu), KASKADE(Ne,Nmu,Nh), TIBET(Ne,Nh), GRPAES(Ne,Nmu) etc. </a:t>
            </a:r>
            <a:endParaRPr/>
          </a:p>
          <a:p>
            <a:endParaRPr/>
          </a:p>
          <a:p>
            <a:r>
              <a:rPr lang="fi-FI" sz="2000">
                <a:latin typeface="Arial"/>
              </a:rPr>
              <a:t>At                   :  AGASA(1984-2003), Haverah park(1967-1987), Sugar(1968-1979), Yakutsk(1973-2004), Volcano Ranch(1962), Auger (2000-)</a:t>
            </a:r>
            <a:endParaRPr/>
          </a:p>
          <a:p>
            <a:r>
              <a:rPr lang="fi-FI" sz="2000">
                <a:latin typeface="Arial"/>
              </a:rPr>
              <a:t>FD: HIRES(1996-2006), JEM-EUSO, Super-EUSO </a:t>
            </a:r>
            <a:endParaRPr/>
          </a:p>
          <a:p>
            <a:r>
              <a:rPr lang="fi-FI" sz="2000">
                <a:latin typeface="Arial"/>
              </a:rPr>
              <a:t>RD: GUCR, LOPES, LOFAR, Auger  </a:t>
            </a:r>
            <a:endParaRPr/>
          </a:p>
          <a:p>
            <a:endParaRPr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Shape 1"/>
          <p:cNvSpPr txBox="1"/>
          <p:nvPr/>
        </p:nvSpPr>
        <p:spPr>
          <a:xfrm>
            <a:off x="468360" y="4680"/>
            <a:ext cx="9071640" cy="1253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en-US" sz="4400" b="1">
                <a:solidFill>
                  <a:srgbClr val="FFFFFF"/>
                </a:solidFill>
                <a:latin typeface="Arial"/>
                <a:ea typeface="Arial"/>
              </a:rPr>
              <a:t>Air Shower Experiments (GRAPES)</a:t>
            </a:r>
            <a:endParaRPr/>
          </a:p>
        </p:txBody>
      </p:sp>
      <p:sp>
        <p:nvSpPr>
          <p:cNvPr id="118" name="TextShape 2"/>
          <p:cNvSpPr txBox="1"/>
          <p:nvPr/>
        </p:nvSpPr>
        <p:spPr>
          <a:xfrm>
            <a:off x="228600" y="1371600"/>
            <a:ext cx="9071640" cy="4800600"/>
          </a:xfrm>
          <a:prstGeom prst="rect">
            <a:avLst/>
          </a:prstGeom>
        </p:spPr>
        <p:txBody>
          <a:bodyPr lIns="0" tIns="0" rIns="0" bIns="0"/>
          <a:lstStyle/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r>
              <a:rPr lang="fi-FI" sz="2000">
                <a:latin typeface="Arial"/>
              </a:rPr>
              <a:t>Grapes-3 has dense muon detector</a:t>
            </a:r>
            <a:endParaRPr/>
          </a:p>
        </p:txBody>
      </p:sp>
      <p:sp>
        <p:nvSpPr>
          <p:cNvPr id="119" name="CustomShape 3"/>
          <p:cNvSpPr/>
          <p:nvPr/>
        </p:nvSpPr>
        <p:spPr>
          <a:xfrm>
            <a:off x="5085360" y="4125600"/>
            <a:ext cx="1600920" cy="9298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Lower E Threshold</a:t>
            </a:r>
            <a:endParaRPr/>
          </a:p>
        </p:txBody>
      </p:sp>
      <p:sp>
        <p:nvSpPr>
          <p:cNvPr id="120" name="CustomShape 4"/>
          <p:cNvSpPr/>
          <p:nvPr/>
        </p:nvSpPr>
        <p:spPr>
          <a:xfrm>
            <a:off x="3429000" y="4125600"/>
            <a:ext cx="1656720" cy="9298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Larger Statistics</a:t>
            </a:r>
            <a:endParaRPr/>
          </a:p>
        </p:txBody>
      </p:sp>
      <p:sp>
        <p:nvSpPr>
          <p:cNvPr id="121" name="CustomShape 5"/>
          <p:cNvSpPr/>
          <p:nvPr/>
        </p:nvSpPr>
        <p:spPr>
          <a:xfrm>
            <a:off x="1713960" y="4125600"/>
            <a:ext cx="1715400" cy="9298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 b="1">
                <a:solidFill>
                  <a:srgbClr val="000000"/>
                </a:solidFill>
                <a:latin typeface="Arial"/>
                <a:ea typeface="ＭＳ Ｐゴシック"/>
              </a:rPr>
              <a:t>Larger Statistics</a:t>
            </a:r>
            <a:endParaRPr/>
          </a:p>
          <a:p>
            <a:pPr>
              <a:lnSpc>
                <a:spcPct val="100000"/>
              </a:lnSpc>
            </a:pPr>
            <a:r>
              <a:rPr lang="en-US" b="1">
                <a:solidFill>
                  <a:srgbClr val="000000"/>
                </a:solidFill>
                <a:latin typeface="Arial"/>
                <a:ea typeface="ＭＳ Ｐゴシック"/>
              </a:rPr>
              <a:t>Lower E Threshold</a:t>
            </a:r>
            <a:endParaRPr/>
          </a:p>
        </p:txBody>
      </p:sp>
      <p:sp>
        <p:nvSpPr>
          <p:cNvPr id="122" name="CustomShape 6"/>
          <p:cNvSpPr/>
          <p:nvPr/>
        </p:nvSpPr>
        <p:spPr>
          <a:xfrm>
            <a:off x="285840" y="4125600"/>
            <a:ext cx="1428480" cy="9298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Features</a:t>
            </a:r>
            <a:endParaRPr/>
          </a:p>
        </p:txBody>
      </p:sp>
      <p:sp>
        <p:nvSpPr>
          <p:cNvPr id="123" name="CustomShape 7"/>
          <p:cNvSpPr/>
          <p:nvPr/>
        </p:nvSpPr>
        <p:spPr>
          <a:xfrm>
            <a:off x="5085360" y="3111120"/>
            <a:ext cx="1600920" cy="10144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80m</a:t>
            </a:r>
            <a:r>
              <a:rPr lang="en-US" baseline="3000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 Hadron Det.</a:t>
            </a:r>
            <a:endParaRPr/>
          </a:p>
        </p:txBody>
      </p:sp>
      <p:sp>
        <p:nvSpPr>
          <p:cNvPr id="124" name="CustomShape 8"/>
          <p:cNvSpPr/>
          <p:nvPr/>
        </p:nvSpPr>
        <p:spPr>
          <a:xfrm>
            <a:off x="3429000" y="3111120"/>
            <a:ext cx="1656720" cy="10144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800m</a:t>
            </a:r>
            <a:r>
              <a:rPr lang="en-US" baseline="30000">
                <a:solidFill>
                  <a:srgbClr val="0033CC"/>
                </a:solidFill>
                <a:latin typeface="Arial"/>
                <a:ea typeface="ＭＳ Ｐゴシック"/>
              </a:rPr>
              <a:t>2</a:t>
            </a: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 Muon Array</a:t>
            </a:r>
            <a:endParaRPr/>
          </a:p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300m</a:t>
            </a:r>
            <a:r>
              <a:rPr lang="en-US" baseline="30000">
                <a:solidFill>
                  <a:srgbClr val="0033CC"/>
                </a:solidFill>
                <a:latin typeface="Arial"/>
                <a:ea typeface="ＭＳ Ｐゴシック"/>
              </a:rPr>
              <a:t>2</a:t>
            </a: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 Hadron Det..</a:t>
            </a:r>
            <a:endParaRPr/>
          </a:p>
        </p:txBody>
      </p:sp>
      <p:sp>
        <p:nvSpPr>
          <p:cNvPr id="125" name="CustomShape 9"/>
          <p:cNvSpPr/>
          <p:nvPr/>
        </p:nvSpPr>
        <p:spPr>
          <a:xfrm>
            <a:off x="1713960" y="3111120"/>
            <a:ext cx="1715400" cy="10144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560m</a:t>
            </a:r>
            <a:r>
              <a:rPr lang="en-US" baseline="30000">
                <a:solidFill>
                  <a:srgbClr val="0033CC"/>
                </a:solidFill>
                <a:latin typeface="Arial"/>
                <a:ea typeface="ＭＳ Ｐゴシック"/>
              </a:rPr>
              <a:t>2</a:t>
            </a: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 Muon Det.</a:t>
            </a:r>
            <a:endParaRPr/>
          </a:p>
        </p:txBody>
      </p:sp>
      <p:sp>
        <p:nvSpPr>
          <p:cNvPr id="126" name="CustomShape 10"/>
          <p:cNvSpPr/>
          <p:nvPr/>
        </p:nvSpPr>
        <p:spPr>
          <a:xfrm>
            <a:off x="285840" y="3111120"/>
            <a:ext cx="1428480" cy="101448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Other Observations</a:t>
            </a:r>
            <a:endParaRPr/>
          </a:p>
        </p:txBody>
      </p:sp>
      <p:sp>
        <p:nvSpPr>
          <p:cNvPr id="127" name="CustomShape 11"/>
          <p:cNvSpPr/>
          <p:nvPr/>
        </p:nvSpPr>
        <p:spPr>
          <a:xfrm>
            <a:off x="5085360" y="2356560"/>
            <a:ext cx="1600920" cy="75492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1det / 56m</a:t>
            </a:r>
            <a:r>
              <a:rPr lang="en-US" baseline="30000">
                <a:solidFill>
                  <a:srgbClr val="0033CC"/>
                </a:solidFill>
                <a:latin typeface="Arial"/>
                <a:ea typeface="ＭＳ Ｐゴシック"/>
              </a:rPr>
              <a:t>2</a:t>
            </a:r>
            <a:endParaRPr/>
          </a:p>
          <a:p>
            <a:pPr>
              <a:lnSpc>
                <a:spcPct val="100000"/>
              </a:lnSpc>
            </a:pPr>
            <a:endParaRPr/>
          </a:p>
        </p:txBody>
      </p:sp>
      <p:sp>
        <p:nvSpPr>
          <p:cNvPr id="128" name="CustomShape 12"/>
          <p:cNvSpPr/>
          <p:nvPr/>
        </p:nvSpPr>
        <p:spPr>
          <a:xfrm>
            <a:off x="3429000" y="2356560"/>
            <a:ext cx="1656720" cy="75492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1det / 167m</a:t>
            </a:r>
            <a:r>
              <a:rPr lang="en-US" baseline="3000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  <a:endParaRPr/>
          </a:p>
          <a:p>
            <a:pPr>
              <a:lnSpc>
                <a:spcPct val="100000"/>
              </a:lnSpc>
            </a:pPr>
            <a:endParaRPr/>
          </a:p>
        </p:txBody>
      </p:sp>
      <p:sp>
        <p:nvSpPr>
          <p:cNvPr id="129" name="CustomShape 13"/>
          <p:cNvSpPr/>
          <p:nvPr/>
        </p:nvSpPr>
        <p:spPr>
          <a:xfrm>
            <a:off x="1713960" y="2356560"/>
            <a:ext cx="1715400" cy="75492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1det / 55m</a:t>
            </a:r>
            <a:r>
              <a:rPr lang="en-US" baseline="30000">
                <a:solidFill>
                  <a:srgbClr val="0033CC"/>
                </a:solidFill>
                <a:latin typeface="Arial"/>
                <a:ea typeface="ＭＳ Ｐゴシック"/>
              </a:rPr>
              <a:t>2</a:t>
            </a:r>
            <a:endParaRPr/>
          </a:p>
          <a:p>
            <a:pPr>
              <a:lnSpc>
                <a:spcPct val="100000"/>
              </a:lnSpc>
            </a:pPr>
            <a:endParaRPr/>
          </a:p>
        </p:txBody>
      </p:sp>
      <p:sp>
        <p:nvSpPr>
          <p:cNvPr id="130" name="CustomShape 14"/>
          <p:cNvSpPr/>
          <p:nvPr/>
        </p:nvSpPr>
        <p:spPr>
          <a:xfrm>
            <a:off x="285840" y="2356560"/>
            <a:ext cx="1428480" cy="75492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Density of Particle Detector</a:t>
            </a:r>
            <a:endParaRPr/>
          </a:p>
        </p:txBody>
      </p:sp>
      <p:sp>
        <p:nvSpPr>
          <p:cNvPr id="131" name="CustomShape 15"/>
          <p:cNvSpPr/>
          <p:nvPr/>
        </p:nvSpPr>
        <p:spPr>
          <a:xfrm>
            <a:off x="5085360" y="1864080"/>
            <a:ext cx="1600920" cy="49284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4300m</a:t>
            </a:r>
            <a:endParaRPr/>
          </a:p>
        </p:txBody>
      </p:sp>
      <p:sp>
        <p:nvSpPr>
          <p:cNvPr id="132" name="CustomShape 16"/>
          <p:cNvSpPr/>
          <p:nvPr/>
        </p:nvSpPr>
        <p:spPr>
          <a:xfrm>
            <a:off x="3429000" y="1864080"/>
            <a:ext cx="1656720" cy="49284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100m</a:t>
            </a:r>
            <a:endParaRPr/>
          </a:p>
        </p:txBody>
      </p:sp>
      <p:sp>
        <p:nvSpPr>
          <p:cNvPr id="133" name="CustomShape 17"/>
          <p:cNvSpPr/>
          <p:nvPr/>
        </p:nvSpPr>
        <p:spPr>
          <a:xfrm>
            <a:off x="1713960" y="1864080"/>
            <a:ext cx="1715400" cy="49284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33CC"/>
                </a:solidFill>
                <a:latin typeface="Arial"/>
                <a:ea typeface="ＭＳ Ｐゴシック"/>
              </a:rPr>
              <a:t>2200m</a:t>
            </a:r>
            <a:endParaRPr/>
          </a:p>
        </p:txBody>
      </p:sp>
      <p:sp>
        <p:nvSpPr>
          <p:cNvPr id="134" name="CustomShape 18"/>
          <p:cNvSpPr/>
          <p:nvPr/>
        </p:nvSpPr>
        <p:spPr>
          <a:xfrm>
            <a:off x="285840" y="1864080"/>
            <a:ext cx="1428480" cy="49284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00"/>
                </a:solidFill>
                <a:latin typeface="Arial"/>
                <a:ea typeface="ＭＳ Ｐゴシック"/>
              </a:rPr>
              <a:t>Obs. Height</a:t>
            </a:r>
            <a:endParaRPr/>
          </a:p>
        </p:txBody>
      </p:sp>
      <p:sp>
        <p:nvSpPr>
          <p:cNvPr id="135" name="CustomShape 19"/>
          <p:cNvSpPr/>
          <p:nvPr/>
        </p:nvSpPr>
        <p:spPr>
          <a:xfrm>
            <a:off x="5085360" y="1397880"/>
            <a:ext cx="1600920" cy="46620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 sz="2000">
                <a:solidFill>
                  <a:srgbClr val="000000"/>
                </a:solidFill>
                <a:latin typeface="Arial"/>
                <a:ea typeface="ＭＳ Ｐゴシック"/>
              </a:rPr>
              <a:t>Tibet AS</a:t>
            </a:r>
            <a:r>
              <a:rPr lang="en-US" sz="2000">
                <a:solidFill>
                  <a:srgbClr val="000000"/>
                </a:solidFill>
                <a:latin typeface="Math A"/>
                <a:ea typeface="ＭＳ Ｐゴシック"/>
              </a:rPr>
              <a:t></a:t>
            </a:r>
            <a:endParaRPr/>
          </a:p>
        </p:txBody>
      </p:sp>
      <p:sp>
        <p:nvSpPr>
          <p:cNvPr id="136" name="CustomShape 20"/>
          <p:cNvSpPr/>
          <p:nvPr/>
        </p:nvSpPr>
        <p:spPr>
          <a:xfrm>
            <a:off x="3429000" y="1397880"/>
            <a:ext cx="1656720" cy="46620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 sz="2000">
                <a:solidFill>
                  <a:srgbClr val="000000"/>
                </a:solidFill>
                <a:latin typeface="Arial"/>
                <a:ea typeface="ＭＳ Ｐゴシック"/>
              </a:rPr>
              <a:t>KASCADE</a:t>
            </a:r>
            <a:endParaRPr/>
          </a:p>
        </p:txBody>
      </p:sp>
      <p:sp>
        <p:nvSpPr>
          <p:cNvPr id="137" name="CustomShape 21"/>
          <p:cNvSpPr/>
          <p:nvPr/>
        </p:nvSpPr>
        <p:spPr>
          <a:xfrm>
            <a:off x="1713960" y="1397880"/>
            <a:ext cx="1715400" cy="46620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 sz="2000">
                <a:solidFill>
                  <a:srgbClr val="000000"/>
                </a:solidFill>
                <a:latin typeface="Arial"/>
                <a:ea typeface="ＭＳ Ｐゴシック"/>
              </a:rPr>
              <a:t>GRAPES-3</a:t>
            </a:r>
            <a:endParaRPr/>
          </a:p>
        </p:txBody>
      </p:sp>
      <p:sp>
        <p:nvSpPr>
          <p:cNvPr id="138" name="CustomShape 22"/>
          <p:cNvSpPr/>
          <p:nvPr/>
        </p:nvSpPr>
        <p:spPr>
          <a:xfrm>
            <a:off x="285840" y="1397880"/>
            <a:ext cx="1428480" cy="466200"/>
          </a:xfrm>
          <a:prstGeom prst="rect">
            <a:avLst/>
          </a:prstGeom>
          <a:solidFill>
            <a:srgbClr val="DDDDDD"/>
          </a:solidFill>
          <a:ln>
            <a:noFill/>
          </a:ln>
        </p:spPr>
      </p:sp>
      <p:sp>
        <p:nvSpPr>
          <p:cNvPr id="139" name="Line 23"/>
          <p:cNvSpPr/>
          <p:nvPr/>
        </p:nvSpPr>
        <p:spPr>
          <a:xfrm>
            <a:off x="285480" y="1397880"/>
            <a:ext cx="6400440" cy="0"/>
          </a:xfrm>
          <a:prstGeom prst="line">
            <a:avLst/>
          </a:prstGeom>
          <a:ln w="28440">
            <a:solidFill>
              <a:srgbClr val="000000"/>
            </a:solidFill>
            <a:miter/>
          </a:ln>
        </p:spPr>
      </p:sp>
      <p:sp>
        <p:nvSpPr>
          <p:cNvPr id="140" name="Line 24"/>
          <p:cNvSpPr/>
          <p:nvPr/>
        </p:nvSpPr>
        <p:spPr>
          <a:xfrm>
            <a:off x="285480" y="1864440"/>
            <a:ext cx="6400440" cy="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1" name="Line 25"/>
          <p:cNvSpPr/>
          <p:nvPr/>
        </p:nvSpPr>
        <p:spPr>
          <a:xfrm>
            <a:off x="285480" y="2356560"/>
            <a:ext cx="6400440" cy="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2" name="Line 26"/>
          <p:cNvSpPr/>
          <p:nvPr/>
        </p:nvSpPr>
        <p:spPr>
          <a:xfrm>
            <a:off x="285480" y="3112200"/>
            <a:ext cx="6400440" cy="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3" name="Line 27"/>
          <p:cNvSpPr/>
          <p:nvPr/>
        </p:nvSpPr>
        <p:spPr>
          <a:xfrm>
            <a:off x="285480" y="4125960"/>
            <a:ext cx="6400440" cy="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4" name="Line 28"/>
          <p:cNvSpPr/>
          <p:nvPr/>
        </p:nvSpPr>
        <p:spPr>
          <a:xfrm>
            <a:off x="285480" y="5054760"/>
            <a:ext cx="6400440" cy="0"/>
          </a:xfrm>
          <a:prstGeom prst="line">
            <a:avLst/>
          </a:prstGeom>
          <a:ln w="28440">
            <a:solidFill>
              <a:srgbClr val="000000"/>
            </a:solidFill>
            <a:miter/>
          </a:ln>
        </p:spPr>
      </p:sp>
      <p:sp>
        <p:nvSpPr>
          <p:cNvPr id="145" name="Line 29"/>
          <p:cNvSpPr/>
          <p:nvPr/>
        </p:nvSpPr>
        <p:spPr>
          <a:xfrm>
            <a:off x="285480" y="1397880"/>
            <a:ext cx="0" cy="3656520"/>
          </a:xfrm>
          <a:prstGeom prst="line">
            <a:avLst/>
          </a:prstGeom>
          <a:ln w="28440">
            <a:solidFill>
              <a:srgbClr val="000000"/>
            </a:solidFill>
            <a:miter/>
          </a:ln>
        </p:spPr>
      </p:sp>
      <p:sp>
        <p:nvSpPr>
          <p:cNvPr id="146" name="Line 30"/>
          <p:cNvSpPr/>
          <p:nvPr/>
        </p:nvSpPr>
        <p:spPr>
          <a:xfrm>
            <a:off x="1714320" y="1397880"/>
            <a:ext cx="0" cy="365652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7" name="Line 31"/>
          <p:cNvSpPr/>
          <p:nvPr/>
        </p:nvSpPr>
        <p:spPr>
          <a:xfrm>
            <a:off x="3427560" y="1397880"/>
            <a:ext cx="0" cy="365652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8" name="Line 32"/>
          <p:cNvSpPr/>
          <p:nvPr/>
        </p:nvSpPr>
        <p:spPr>
          <a:xfrm>
            <a:off x="5085720" y="1397880"/>
            <a:ext cx="0" cy="3656520"/>
          </a:xfrm>
          <a:prstGeom prst="line">
            <a:avLst/>
          </a:prstGeom>
          <a:ln w="12600">
            <a:solidFill>
              <a:srgbClr val="000000"/>
            </a:solidFill>
            <a:miter/>
          </a:ln>
        </p:spPr>
      </p:sp>
      <p:sp>
        <p:nvSpPr>
          <p:cNvPr id="149" name="Line 33"/>
          <p:cNvSpPr/>
          <p:nvPr/>
        </p:nvSpPr>
        <p:spPr>
          <a:xfrm>
            <a:off x="6686280" y="1397880"/>
            <a:ext cx="0" cy="3656520"/>
          </a:xfrm>
          <a:prstGeom prst="line">
            <a:avLst/>
          </a:prstGeom>
          <a:ln w="28440">
            <a:solidFill>
              <a:srgbClr val="000000"/>
            </a:solidFill>
            <a:miter/>
          </a:ln>
        </p:spPr>
      </p:sp>
      <p:pic>
        <p:nvPicPr>
          <p:cNvPr id="150" name="Picture 1027"/>
          <p:cNvPicPr/>
          <p:nvPr/>
        </p:nvPicPr>
        <p:blipFill>
          <a:blip r:embed="rId2"/>
          <a:stretch>
            <a:fillRect/>
          </a:stretch>
        </p:blipFill>
        <p:spPr>
          <a:xfrm>
            <a:off x="7086600" y="2347200"/>
            <a:ext cx="2324880" cy="1539000"/>
          </a:xfrm>
          <a:prstGeom prst="rect">
            <a:avLst/>
          </a:prstGeom>
          <a:ln>
            <a:noFill/>
          </a:ln>
        </p:spPr>
      </p:pic>
      <p:sp>
        <p:nvSpPr>
          <p:cNvPr id="151" name="CustomShape 34"/>
          <p:cNvSpPr/>
          <p:nvPr/>
        </p:nvSpPr>
        <p:spPr>
          <a:xfrm>
            <a:off x="8180280" y="2347200"/>
            <a:ext cx="683640" cy="171000"/>
          </a:xfrm>
          <a:prstGeom prst="wedgeRectCallout">
            <a:avLst>
              <a:gd name="adj1" fmla="val 32013"/>
              <a:gd name="adj2" fmla="val 138766"/>
            </a:avLst>
          </a:prstGeom>
          <a:solidFill>
            <a:srgbClr val="B4CD81"/>
          </a:solidFill>
          <a:ln w="25560">
            <a:solidFill>
              <a:srgbClr val="826799"/>
            </a:solidFill>
            <a:miter/>
          </a:ln>
        </p:spPr>
        <p:txBody>
          <a:bodyPr wrap="none" lIns="90000" tIns="47160" rIns="90000" bIns="47160" anchor="ctr"/>
          <a:lstStyle/>
          <a:p>
            <a:pPr>
              <a:lnSpc>
                <a:spcPct val="100000"/>
              </a:lnSpc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/>
              </a:rPr>
              <a:t>Tibet ASγ</a:t>
            </a:r>
            <a:endParaRPr/>
          </a:p>
        </p:txBody>
      </p:sp>
      <p:sp>
        <p:nvSpPr>
          <p:cNvPr id="152" name="CustomShape 35"/>
          <p:cNvSpPr/>
          <p:nvPr/>
        </p:nvSpPr>
        <p:spPr>
          <a:xfrm>
            <a:off x="7086600" y="3030480"/>
            <a:ext cx="683640" cy="171000"/>
          </a:xfrm>
          <a:prstGeom prst="wedgeRectCallout">
            <a:avLst>
              <a:gd name="adj1" fmla="val 18189"/>
              <a:gd name="adj2" fmla="val 11480"/>
            </a:avLst>
          </a:prstGeom>
          <a:solidFill>
            <a:srgbClr val="B4CD81"/>
          </a:solidFill>
          <a:ln w="25560">
            <a:solidFill>
              <a:srgbClr val="826799"/>
            </a:solidFill>
            <a:miter/>
          </a:ln>
        </p:spPr>
        <p:txBody>
          <a:bodyPr wrap="none" lIns="90000" tIns="47160" rIns="90000" bIns="47160" anchor="ctr"/>
          <a:lstStyle/>
          <a:p>
            <a:pPr>
              <a:lnSpc>
                <a:spcPct val="100000"/>
              </a:lnSpc>
            </a:pPr>
            <a:r>
              <a:rPr lang="en-US" sz="1600">
                <a:solidFill>
                  <a:srgbClr val="000000"/>
                </a:solidFill>
                <a:latin typeface="Arial"/>
                <a:ea typeface="ＭＳ Ｐゴシック"/>
              </a:rPr>
              <a:t>KASCADE</a:t>
            </a:r>
            <a:endParaRPr/>
          </a:p>
        </p:txBody>
      </p:sp>
      <p:sp>
        <p:nvSpPr>
          <p:cNvPr id="153" name="CustomShape 36"/>
          <p:cNvSpPr/>
          <p:nvPr/>
        </p:nvSpPr>
        <p:spPr>
          <a:xfrm>
            <a:off x="8043120" y="3144240"/>
            <a:ext cx="752400" cy="228240"/>
          </a:xfrm>
          <a:prstGeom prst="wedgeRectCallout">
            <a:avLst>
              <a:gd name="adj1" fmla="val 26971"/>
              <a:gd name="adj2" fmla="val 61296"/>
            </a:avLst>
          </a:prstGeom>
          <a:solidFill>
            <a:srgbClr val="B4CD81"/>
          </a:solidFill>
          <a:ln w="25560">
            <a:solidFill>
              <a:srgbClr val="826799"/>
            </a:solidFill>
            <a:miter/>
          </a:ln>
        </p:spPr>
        <p:txBody>
          <a:bodyPr wrap="none" lIns="90000" tIns="47160" rIns="90000" bIns="47160" anchor="ctr"/>
          <a:lstStyle/>
          <a:p>
            <a:pPr>
              <a:lnSpc>
                <a:spcPct val="100000"/>
              </a:lnSpc>
            </a:pPr>
            <a:r>
              <a:rPr lang="en-US" sz="1600" u="sng">
                <a:solidFill>
                  <a:srgbClr val="0066FF"/>
                </a:solidFill>
                <a:latin typeface="Arial"/>
                <a:ea typeface="ＭＳ Ｐゴシック"/>
              </a:rPr>
              <a:t>GRAPES-3</a:t>
            </a:r>
            <a:endParaRPr/>
          </a:p>
        </p:txBody>
      </p:sp>
      <p:pic>
        <p:nvPicPr>
          <p:cNvPr id="154" name="Picture 1034"/>
          <p:cNvPicPr/>
          <p:nvPr/>
        </p:nvPicPr>
        <p:blipFill>
          <a:blip r:embed="rId3"/>
          <a:stretch>
            <a:fillRect/>
          </a:stretch>
        </p:blipFill>
        <p:spPr>
          <a:xfrm>
            <a:off x="8226000" y="3410280"/>
            <a:ext cx="159480" cy="132840"/>
          </a:xfrm>
          <a:prstGeom prst="rect">
            <a:avLst/>
          </a:prstGeom>
          <a:ln>
            <a:noFill/>
          </a:ln>
        </p:spPr>
      </p:pic>
      <p:pic>
        <p:nvPicPr>
          <p:cNvPr id="155" name="Picture 1035"/>
          <p:cNvPicPr/>
          <p:nvPr/>
        </p:nvPicPr>
        <p:blipFill>
          <a:blip r:embed="rId3"/>
          <a:stretch>
            <a:fillRect/>
          </a:stretch>
        </p:blipFill>
        <p:spPr>
          <a:xfrm>
            <a:off x="8681760" y="2553480"/>
            <a:ext cx="159480" cy="135360"/>
          </a:xfrm>
          <a:prstGeom prst="rect">
            <a:avLst/>
          </a:prstGeom>
          <a:ln>
            <a:noFill/>
          </a:ln>
        </p:spPr>
      </p:pic>
      <p:pic>
        <p:nvPicPr>
          <p:cNvPr id="156" name="Picture 1037"/>
          <p:cNvPicPr/>
          <p:nvPr/>
        </p:nvPicPr>
        <p:blipFill>
          <a:blip r:embed="rId4"/>
          <a:stretch>
            <a:fillRect/>
          </a:stretch>
        </p:blipFill>
        <p:spPr>
          <a:xfrm>
            <a:off x="8043120" y="3410280"/>
            <a:ext cx="160200" cy="132840"/>
          </a:xfrm>
          <a:prstGeom prst="rect">
            <a:avLst/>
          </a:prstGeom>
          <a:ln>
            <a:noFill/>
          </a:ln>
        </p:spPr>
      </p:pic>
      <p:pic>
        <p:nvPicPr>
          <p:cNvPr id="157" name="Picture 1038"/>
          <p:cNvPicPr/>
          <p:nvPr/>
        </p:nvPicPr>
        <p:blipFill>
          <a:blip r:embed="rId5"/>
          <a:stretch>
            <a:fillRect/>
          </a:stretch>
        </p:blipFill>
        <p:spPr>
          <a:xfrm>
            <a:off x="8498880" y="2553480"/>
            <a:ext cx="160200" cy="135360"/>
          </a:xfrm>
          <a:prstGeom prst="rect">
            <a:avLst/>
          </a:prstGeom>
          <a:ln>
            <a:noFill/>
          </a:ln>
        </p:spPr>
      </p:pic>
      <p:pic>
        <p:nvPicPr>
          <p:cNvPr id="158" name="Picture 1043"/>
          <p:cNvPicPr/>
          <p:nvPr/>
        </p:nvPicPr>
        <p:blipFill>
          <a:blip r:embed="rId6"/>
          <a:stretch>
            <a:fillRect/>
          </a:stretch>
        </p:blipFill>
        <p:spPr>
          <a:xfrm>
            <a:off x="7086600" y="3238200"/>
            <a:ext cx="160200" cy="134280"/>
          </a:xfrm>
          <a:prstGeom prst="rect">
            <a:avLst/>
          </a:prstGeom>
          <a:ln>
            <a:noFill/>
          </a:ln>
        </p:spPr>
      </p:pic>
      <p:pic>
        <p:nvPicPr>
          <p:cNvPr id="159" name="Picture 1044"/>
          <p:cNvPicPr/>
          <p:nvPr/>
        </p:nvPicPr>
        <p:blipFill>
          <a:blip r:embed="rId7"/>
          <a:stretch>
            <a:fillRect/>
          </a:stretch>
        </p:blipFill>
        <p:spPr>
          <a:xfrm>
            <a:off x="7268760" y="3238200"/>
            <a:ext cx="160920" cy="134280"/>
          </a:xfrm>
          <a:prstGeom prst="rect">
            <a:avLst/>
          </a:prstGeom>
          <a:ln>
            <a:noFill/>
          </a:ln>
        </p:spPr>
      </p:pic>
      <p:pic>
        <p:nvPicPr>
          <p:cNvPr id="160" name="Picture 1045"/>
          <p:cNvPicPr/>
          <p:nvPr/>
        </p:nvPicPr>
        <p:blipFill>
          <a:blip r:embed="rId8"/>
          <a:stretch>
            <a:fillRect/>
          </a:stretch>
        </p:blipFill>
        <p:spPr>
          <a:xfrm>
            <a:off x="7086600" y="3408840"/>
            <a:ext cx="160200" cy="134280"/>
          </a:xfrm>
          <a:prstGeom prst="rect">
            <a:avLst/>
          </a:prstGeom>
          <a:ln>
            <a:noFill/>
          </a:ln>
        </p:spPr>
      </p:pic>
      <p:pic>
        <p:nvPicPr>
          <p:cNvPr id="161" name="Picture 1046"/>
          <p:cNvPicPr/>
          <p:nvPr/>
        </p:nvPicPr>
        <p:blipFill>
          <a:blip r:embed="rId9"/>
          <a:stretch>
            <a:fillRect/>
          </a:stretch>
        </p:blipFill>
        <p:spPr>
          <a:xfrm>
            <a:off x="7268760" y="3408840"/>
            <a:ext cx="160920" cy="13428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extShape 1"/>
          <p:cNvSpPr txBox="1"/>
          <p:nvPr/>
        </p:nvSpPr>
        <p:spPr>
          <a:xfrm>
            <a:off x="468360" y="4680"/>
            <a:ext cx="9071640" cy="1253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fi-FI" sz="4400" b="1">
                <a:solidFill>
                  <a:srgbClr val="FFFFFF"/>
                </a:solidFill>
                <a:latin typeface="Arial"/>
              </a:rPr>
              <a:t>Motivation (Knee in Energy Spectrum)</a:t>
            </a:r>
            <a:endParaRPr/>
          </a:p>
        </p:txBody>
      </p:sp>
      <p:sp>
        <p:nvSpPr>
          <p:cNvPr id="163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endParaRPr/>
          </a:p>
          <a:p>
            <a:pPr>
              <a:buSzPct val="45000"/>
              <a:buFont typeface="StarSymbol"/>
              <a:buChar char=""/>
            </a:pPr>
            <a:r>
              <a:rPr lang="fi-FI" sz="2000">
                <a:latin typeface="Arial"/>
              </a:rPr>
              <a:t>                                                                Diffusion, Acceleration or Interaction </a:t>
            </a:r>
            <a:endParaRPr/>
          </a:p>
        </p:txBody>
      </p:sp>
      <p:pic>
        <p:nvPicPr>
          <p:cNvPr id="164" name="Picture 1029"/>
          <p:cNvPicPr/>
          <p:nvPr/>
        </p:nvPicPr>
        <p:blipFill>
          <a:blip r:embed="rId2"/>
          <a:stretch>
            <a:fillRect/>
          </a:stretch>
        </p:blipFill>
        <p:spPr>
          <a:xfrm>
            <a:off x="457200" y="1600200"/>
            <a:ext cx="5486400" cy="2971080"/>
          </a:xfrm>
          <a:prstGeom prst="rect">
            <a:avLst/>
          </a:prstGeom>
          <a:ln>
            <a:noFill/>
          </a:ln>
        </p:spPr>
      </p:pic>
      <p:sp>
        <p:nvSpPr>
          <p:cNvPr id="165" name="TextShape 3"/>
          <p:cNvSpPr txBox="1"/>
          <p:nvPr/>
        </p:nvSpPr>
        <p:spPr>
          <a:xfrm>
            <a:off x="457200" y="1600200"/>
            <a:ext cx="5486400" cy="2971800"/>
          </a:xfrm>
          <a:prstGeom prst="rect">
            <a:avLst/>
          </a:prstGeom>
        </p:spPr>
      </p:sp>
      <p:pic>
        <p:nvPicPr>
          <p:cNvPr id="166" name="Picture 1050"/>
          <p:cNvPicPr/>
          <p:nvPr/>
        </p:nvPicPr>
        <p:blipFill>
          <a:blip r:embed="rId3"/>
          <a:stretch>
            <a:fillRect/>
          </a:stretch>
        </p:blipFill>
        <p:spPr>
          <a:xfrm>
            <a:off x="6346440" y="1706400"/>
            <a:ext cx="3254760" cy="2865600"/>
          </a:xfrm>
          <a:prstGeom prst="rect">
            <a:avLst/>
          </a:prstGeom>
          <a:ln>
            <a:noFill/>
          </a:ln>
        </p:spPr>
      </p:pic>
      <p:sp>
        <p:nvSpPr>
          <p:cNvPr id="167" name="CustomShape 4"/>
          <p:cNvSpPr/>
          <p:nvPr/>
        </p:nvSpPr>
        <p:spPr>
          <a:xfrm>
            <a:off x="5949720" y="3674520"/>
            <a:ext cx="582480" cy="727920"/>
          </a:xfrm>
          <a:prstGeom prst="rect">
            <a:avLst/>
          </a:prstGeom>
          <a:noFill/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 sz="2400">
                <a:solidFill>
                  <a:srgbClr val="FF0000"/>
                </a:solidFill>
                <a:latin typeface="Arial"/>
                <a:ea typeface="ＭＳ Ｐゴシック"/>
              </a:rPr>
              <a:t>H</a:t>
            </a:r>
            <a:endParaRPr/>
          </a:p>
        </p:txBody>
      </p:sp>
      <p:sp>
        <p:nvSpPr>
          <p:cNvPr id="168" name="CustomShape 5"/>
          <p:cNvSpPr/>
          <p:nvPr/>
        </p:nvSpPr>
        <p:spPr>
          <a:xfrm>
            <a:off x="5943600" y="1600200"/>
            <a:ext cx="790920" cy="728640"/>
          </a:xfrm>
          <a:prstGeom prst="rect">
            <a:avLst/>
          </a:prstGeom>
          <a:noFill/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 sz="2400">
                <a:solidFill>
                  <a:srgbClr val="0033CC"/>
                </a:solidFill>
                <a:latin typeface="Arial"/>
                <a:ea typeface="ＭＳ Ｐゴシック"/>
              </a:rPr>
              <a:t>Fe</a:t>
            </a:r>
            <a:endParaRPr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fi-FI" sz="4400" b="1">
                <a:solidFill>
                  <a:srgbClr val="FFFFFF"/>
                </a:solidFill>
                <a:latin typeface="Arial"/>
              </a:rPr>
              <a:t>Grapes</a:t>
            </a:r>
            <a:endParaRPr/>
          </a:p>
        </p:txBody>
      </p:sp>
      <p:sp>
        <p:nvSpPr>
          <p:cNvPr id="170" name="TextShape 2"/>
          <p:cNvSpPr txBox="1"/>
          <p:nvPr/>
        </p:nvSpPr>
        <p:spPr>
          <a:xfrm>
            <a:off x="504000" y="1769040"/>
            <a:ext cx="9071640" cy="48992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fi-FI" sz="2000">
                <a:latin typeface="Arial"/>
              </a:rPr>
              <a:t>Location:</a:t>
            </a:r>
            <a:r>
              <a:rPr lang="fi-FI" sz="2000">
                <a:latin typeface="Arial"/>
                <a:ea typeface="Arial"/>
              </a:rPr>
              <a:t>Tamil nadu, Ooty </a:t>
            </a:r>
            <a:endParaRPr/>
          </a:p>
          <a:p>
            <a:r>
              <a:rPr lang="fi-FI" sz="2000">
                <a:solidFill>
                  <a:srgbClr val="FF0066"/>
                </a:solidFill>
                <a:latin typeface="Arial"/>
              </a:rPr>
              <a:t>2,200m</a:t>
            </a:r>
            <a:r>
              <a:rPr lang="fi-FI" sz="2000">
                <a:solidFill>
                  <a:srgbClr val="CC0099"/>
                </a:solidFill>
                <a:latin typeface="Arial"/>
              </a:rPr>
              <a:t> </a:t>
            </a:r>
            <a:r>
              <a:rPr lang="fi-FI" sz="2000">
                <a:latin typeface="Arial"/>
              </a:rPr>
              <a:t> (800g/cm</a:t>
            </a:r>
            <a:r>
              <a:rPr lang="fi-FI" sz="3448" baseline="29000">
                <a:latin typeface="Arial"/>
              </a:rPr>
              <a:t>2</a:t>
            </a:r>
            <a:r>
              <a:rPr lang="fi-FI" sz="2000">
                <a:latin typeface="Arial"/>
              </a:rPr>
              <a:t>)</a:t>
            </a:r>
            <a:endParaRPr/>
          </a:p>
          <a:p>
            <a:r>
              <a:rPr lang="fi-FI" sz="2000">
                <a:latin typeface="Arial"/>
              </a:rPr>
              <a:t>Charged Particle </a:t>
            </a:r>
            <a:endParaRPr/>
          </a:p>
          <a:p>
            <a:r>
              <a:rPr lang="fi-FI" sz="2000">
                <a:latin typeface="Arial"/>
              </a:rPr>
              <a:t>(electron) Detector: </a:t>
            </a:r>
            <a:endParaRPr/>
          </a:p>
          <a:p>
            <a:r>
              <a:rPr lang="fi-FI" sz="2000">
                <a:latin typeface="Arial"/>
                <a:ea typeface="Arial"/>
              </a:rPr>
              <a:t> Plastic Scintillator</a:t>
            </a:r>
            <a:endParaRPr/>
          </a:p>
          <a:p>
            <a:r>
              <a:rPr lang="fi-FI" sz="2000">
                <a:latin typeface="Arial"/>
              </a:rPr>
              <a:t> 1m</a:t>
            </a:r>
            <a:r>
              <a:rPr lang="fi-FI" sz="3448" baseline="29000">
                <a:latin typeface="Arial"/>
              </a:rPr>
              <a:t>2</a:t>
            </a:r>
            <a:r>
              <a:rPr lang="fi-FI" sz="2000">
                <a:latin typeface="Arial"/>
              </a:rPr>
              <a:t>,</a:t>
            </a:r>
            <a:r>
              <a:rPr lang="fi-FI" sz="3448" baseline="29000">
                <a:latin typeface="Arial"/>
              </a:rPr>
              <a:t> </a:t>
            </a:r>
            <a:r>
              <a:rPr lang="fi-FI" sz="2000">
                <a:latin typeface="Arial"/>
              </a:rPr>
              <a:t>5cm thick </a:t>
            </a:r>
            <a:r>
              <a:rPr lang="en-US" sz="2400">
                <a:latin typeface="Arial"/>
                <a:ea typeface="Arial"/>
              </a:rPr>
              <a:t>x</a:t>
            </a:r>
            <a:r>
              <a:rPr lang="fi-FI" sz="2000">
                <a:solidFill>
                  <a:srgbClr val="FF0066"/>
                </a:solidFill>
                <a:latin typeface="Arial"/>
                <a:ea typeface="Arial"/>
              </a:rPr>
              <a:t>400</a:t>
            </a:r>
            <a:r>
              <a:rPr lang="fi-FI" sz="2000">
                <a:latin typeface="Arial"/>
                <a:ea typeface="Arial"/>
              </a:rPr>
              <a:t> </a:t>
            </a:r>
            <a:r>
              <a:rPr lang="fi-FI">
                <a:latin typeface="Arial"/>
                <a:ea typeface="Arial"/>
              </a:rPr>
              <a:t>(</a:t>
            </a:r>
            <a:r>
              <a:rPr lang="fi-FI">
                <a:solidFill>
                  <a:srgbClr val="FF0066"/>
                </a:solidFill>
                <a:latin typeface="Arial"/>
                <a:ea typeface="Arial"/>
              </a:rPr>
              <a:t>8m</a:t>
            </a:r>
            <a:r>
              <a:rPr lang="fi-FI">
                <a:latin typeface="Arial"/>
                <a:ea typeface="Arial"/>
              </a:rPr>
              <a:t> separations)</a:t>
            </a:r>
            <a:endParaRPr/>
          </a:p>
          <a:p>
            <a:r>
              <a:rPr lang="fi-FI">
                <a:latin typeface="Arial"/>
                <a:ea typeface="Arial"/>
              </a:rPr>
              <a:t>Muon Detector:</a:t>
            </a:r>
            <a:endParaRPr/>
          </a:p>
          <a:p>
            <a:r>
              <a:rPr lang="fi-FI">
                <a:latin typeface="Arial"/>
                <a:ea typeface="Arial"/>
              </a:rPr>
              <a:t>16 detectors </a:t>
            </a:r>
            <a:r>
              <a:rPr lang="fi-FI" sz="2000">
                <a:solidFill>
                  <a:srgbClr val="0033CC"/>
                </a:solidFill>
                <a:latin typeface="Arial"/>
                <a:ea typeface="Arial"/>
              </a:rPr>
              <a:t>(&gt;1GeV)</a:t>
            </a:r>
            <a:endParaRPr/>
          </a:p>
          <a:p>
            <a:r>
              <a:rPr lang="fi-FI">
                <a:latin typeface="Arial"/>
                <a:ea typeface="Arial"/>
              </a:rPr>
              <a:t>  </a:t>
            </a:r>
            <a:r>
              <a:rPr lang="fi-FI" sz="2000">
                <a:latin typeface="Arial"/>
                <a:ea typeface="Arial"/>
              </a:rPr>
              <a:t>total </a:t>
            </a:r>
            <a:r>
              <a:rPr lang="fi-FI" sz="2000">
                <a:solidFill>
                  <a:srgbClr val="FF0066"/>
                </a:solidFill>
                <a:latin typeface="Arial"/>
                <a:ea typeface="Arial"/>
              </a:rPr>
              <a:t>560m</a:t>
            </a:r>
            <a:r>
              <a:rPr lang="fi-FI" sz="3448" baseline="29000">
                <a:solidFill>
                  <a:srgbClr val="FF0066"/>
                </a:solidFill>
                <a:latin typeface="Arial"/>
                <a:ea typeface="Arial"/>
              </a:rPr>
              <a:t>2</a:t>
            </a:r>
            <a:endParaRPr/>
          </a:p>
        </p:txBody>
      </p:sp>
      <p:pic>
        <p:nvPicPr>
          <p:cNvPr id="171" name="Picture 9"/>
          <p:cNvPicPr/>
          <p:nvPr/>
        </p:nvPicPr>
        <p:blipFill>
          <a:blip r:embed="rId2"/>
          <a:stretch>
            <a:fillRect/>
          </a:stretch>
        </p:blipFill>
        <p:spPr>
          <a:xfrm>
            <a:off x="7086240" y="1828800"/>
            <a:ext cx="2514960" cy="2057400"/>
          </a:xfrm>
          <a:prstGeom prst="rect">
            <a:avLst/>
          </a:prstGeom>
          <a:ln w="38160">
            <a:solidFill>
              <a:srgbClr val="FF0000"/>
            </a:solidFill>
            <a:miter/>
          </a:ln>
        </p:spPr>
      </p:pic>
      <p:pic>
        <p:nvPicPr>
          <p:cNvPr id="172" name="Picture 16"/>
          <p:cNvPicPr/>
          <p:nvPr/>
        </p:nvPicPr>
        <p:blipFill>
          <a:blip r:embed="rId3"/>
          <a:stretch>
            <a:fillRect/>
          </a:stretch>
        </p:blipFill>
        <p:spPr>
          <a:xfrm>
            <a:off x="3809880" y="1779480"/>
            <a:ext cx="3048120" cy="2106720"/>
          </a:xfrm>
          <a:prstGeom prst="rect">
            <a:avLst/>
          </a:prstGeom>
          <a:ln w="38160">
            <a:solidFill>
              <a:srgbClr val="0033CC"/>
            </a:solidFill>
            <a:miter/>
          </a:ln>
        </p:spPr>
      </p:pic>
      <p:pic>
        <p:nvPicPr>
          <p:cNvPr id="173" name="Picture 3"/>
          <p:cNvPicPr/>
          <p:nvPr/>
        </p:nvPicPr>
        <p:blipFill>
          <a:blip r:embed="rId4"/>
          <a:stretch>
            <a:fillRect/>
          </a:stretch>
        </p:blipFill>
        <p:spPr>
          <a:xfrm>
            <a:off x="5486400" y="4343400"/>
            <a:ext cx="4114800" cy="2514600"/>
          </a:xfrm>
          <a:prstGeom prst="rect">
            <a:avLst/>
          </a:prstGeom>
          <a:ln>
            <a:noFill/>
          </a:ln>
        </p:spPr>
      </p:pic>
      <p:sp>
        <p:nvSpPr>
          <p:cNvPr id="174" name="CustomShape 3"/>
          <p:cNvSpPr/>
          <p:nvPr/>
        </p:nvSpPr>
        <p:spPr>
          <a:xfrm>
            <a:off x="6562800" y="4568040"/>
            <a:ext cx="126720" cy="113760"/>
          </a:xfrm>
          <a:prstGeom prst="rect">
            <a:avLst/>
          </a:prstGeom>
          <a:noFill/>
          <a:ln w="25560">
            <a:solidFill>
              <a:srgbClr val="FF0000"/>
            </a:solidFill>
            <a:miter/>
          </a:ln>
        </p:spPr>
      </p:sp>
      <p:sp>
        <p:nvSpPr>
          <p:cNvPr id="175" name="CustomShape 4"/>
          <p:cNvSpPr/>
          <p:nvPr/>
        </p:nvSpPr>
        <p:spPr>
          <a:xfrm>
            <a:off x="7638840" y="4568040"/>
            <a:ext cx="126720" cy="113760"/>
          </a:xfrm>
          <a:prstGeom prst="rect">
            <a:avLst/>
          </a:prstGeom>
          <a:noFill/>
          <a:ln w="25560">
            <a:solidFill>
              <a:srgbClr val="0000FF"/>
            </a:solidFill>
            <a:miter/>
          </a:ln>
        </p:spPr>
      </p:sp>
      <p:sp>
        <p:nvSpPr>
          <p:cNvPr id="176" name="CustomShape 5"/>
          <p:cNvSpPr/>
          <p:nvPr/>
        </p:nvSpPr>
        <p:spPr>
          <a:xfrm>
            <a:off x="6676560" y="4483080"/>
            <a:ext cx="416160" cy="606600"/>
          </a:xfrm>
          <a:prstGeom prst="rect">
            <a:avLst/>
          </a:prstGeom>
          <a:noFill/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FF0066"/>
                </a:solidFill>
                <a:latin typeface="Arial"/>
                <a:ea typeface="ＭＳ Ｐゴシック"/>
              </a:rPr>
              <a:t>SC</a:t>
            </a:r>
            <a:endParaRPr/>
          </a:p>
        </p:txBody>
      </p:sp>
      <p:sp>
        <p:nvSpPr>
          <p:cNvPr id="177" name="CustomShape 6"/>
          <p:cNvSpPr/>
          <p:nvPr/>
        </p:nvSpPr>
        <p:spPr>
          <a:xfrm>
            <a:off x="7763040" y="4512240"/>
            <a:ext cx="453600" cy="606600"/>
          </a:xfrm>
          <a:prstGeom prst="rect">
            <a:avLst/>
          </a:prstGeom>
          <a:noFill/>
          <a:ln>
            <a:noFill/>
          </a:ln>
        </p:spPr>
        <p:txBody>
          <a:bodyPr lIns="90000" tIns="47160" rIns="90000" bIns="47160"/>
          <a:lstStyle/>
          <a:p>
            <a:pPr>
              <a:lnSpc>
                <a:spcPct val="100000"/>
              </a:lnSpc>
            </a:pPr>
            <a:r>
              <a:rPr lang="en-US">
                <a:solidFill>
                  <a:srgbClr val="0000FF"/>
                </a:solidFill>
                <a:latin typeface="Arial"/>
                <a:ea typeface="ＭＳ Ｐゴシック"/>
              </a:rPr>
              <a:t>MU</a:t>
            </a:r>
            <a:endParaRPr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fi-FI" sz="4400" b="1">
                <a:solidFill>
                  <a:srgbClr val="FFFFFF"/>
                </a:solidFill>
                <a:latin typeface="Arial"/>
              </a:rPr>
              <a:t>Results</a:t>
            </a:r>
            <a:endParaRPr/>
          </a:p>
        </p:txBody>
      </p:sp>
      <p:sp>
        <p:nvSpPr>
          <p:cNvPr id="179" name="TextShape 2"/>
          <p:cNvSpPr txBox="1"/>
          <p:nvPr/>
        </p:nvSpPr>
        <p:spPr>
          <a:xfrm>
            <a:off x="457200" y="1729440"/>
            <a:ext cx="9071640" cy="5829840"/>
          </a:xfrm>
          <a:prstGeom prst="rect">
            <a:avLst/>
          </a:prstGeom>
        </p:spPr>
        <p:txBody>
          <a:bodyPr lIns="0" tIns="0" rIns="0" bIns="0"/>
          <a:lstStyle/>
          <a:p>
            <a:pPr>
              <a:buSzPct val="45000"/>
              <a:buFont typeface="StarSymbol"/>
              <a:buChar char=""/>
            </a:pPr>
            <a:r>
              <a:rPr lang="fi-FI" sz="2000">
                <a:latin typeface="Arial"/>
              </a:rPr>
              <a:t>           All Particle Spectrum                                Proton spectrum</a:t>
            </a:r>
            <a:endParaRPr/>
          </a:p>
        </p:txBody>
      </p:sp>
      <p:pic>
        <p:nvPicPr>
          <p:cNvPr id="180" name="Picture 4"/>
          <p:cNvPicPr/>
          <p:nvPr/>
        </p:nvPicPr>
        <p:blipFill>
          <a:blip r:embed="rId2"/>
          <a:stretch>
            <a:fillRect/>
          </a:stretch>
        </p:blipFill>
        <p:spPr>
          <a:xfrm>
            <a:off x="5257800" y="2057400"/>
            <a:ext cx="4343400" cy="3200400"/>
          </a:xfrm>
          <a:prstGeom prst="rect">
            <a:avLst/>
          </a:prstGeom>
          <a:ln>
            <a:noFill/>
          </a:ln>
        </p:spPr>
      </p:pic>
      <p:pic>
        <p:nvPicPr>
          <p:cNvPr id="181" name="Picture 3"/>
          <p:cNvPicPr/>
          <p:nvPr/>
        </p:nvPicPr>
        <p:blipFill>
          <a:blip r:embed="rId3"/>
          <a:stretch>
            <a:fillRect/>
          </a:stretch>
        </p:blipFill>
        <p:spPr>
          <a:xfrm>
            <a:off x="457200" y="5257800"/>
            <a:ext cx="4619880" cy="2185200"/>
          </a:xfrm>
          <a:prstGeom prst="rect">
            <a:avLst/>
          </a:prstGeom>
          <a:ln>
            <a:noFill/>
          </a:ln>
        </p:spPr>
      </p:pic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TextShape 1"/>
          <p:cNvSpPr txBox="1"/>
          <p:nvPr/>
        </p:nvSpPr>
        <p:spPr>
          <a:xfrm>
            <a:off x="468360" y="45000"/>
            <a:ext cx="9071640" cy="1172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fi-FI" sz="4400" b="1">
                <a:solidFill>
                  <a:srgbClr val="FFFFFF"/>
                </a:solidFill>
                <a:latin typeface="Arial"/>
              </a:rPr>
              <a:t>Summary</a:t>
            </a:r>
            <a:endParaRPr/>
          </a:p>
        </p:txBody>
      </p:sp>
      <p:sp>
        <p:nvSpPr>
          <p:cNvPr id="183" name="TextShape 2"/>
          <p:cNvSpPr txBox="1"/>
          <p:nvPr/>
        </p:nvSpPr>
        <p:spPr>
          <a:xfrm>
            <a:off x="529560" y="1371600"/>
            <a:ext cx="9071640" cy="640080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fi-FI" sz="2000">
                <a:solidFill>
                  <a:srgbClr val="009900"/>
                </a:solidFill>
                <a:latin typeface="Arial"/>
              </a:rPr>
              <a:t>GRAPES-3 can get energy spectra of five groups (H, He, C, Al, Fe) from their muon multiplicity data.</a:t>
            </a:r>
            <a:endParaRPr/>
          </a:p>
          <a:p>
            <a:r>
              <a:rPr lang="en-US" sz="2000">
                <a:solidFill>
                  <a:srgbClr val="CC3399"/>
                </a:solidFill>
                <a:latin typeface="ＭＳ Ｐゴシック"/>
                <a:ea typeface="DejaVu Sans"/>
              </a:rPr>
              <a:t>The results with SIBYLL and    QGSJET-II agree with direct and KASCADE and Grapes-3 measurements. No interaction model can describe data consistently. 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With the full 721 detectors one can extend energy spectrum 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upto </a:t>
            </a:r>
            <a:endParaRPr/>
          </a:p>
          <a:p>
            <a:r>
              <a:rPr lang="fi-FI" sz="2000">
                <a:solidFill>
                  <a:srgbClr val="993366"/>
                </a:solidFill>
                <a:latin typeface="Arial"/>
                <a:ea typeface="Arial"/>
              </a:rPr>
              <a:t>Needs to be done: </a:t>
            </a:r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Physics Analysis of GRAPES Data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Extraction of Energy Spectrum and composition from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GRAPES 10 yrs data.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Large scale anisotropy if any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To constrain astrophysical models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To look for transient sources at TeV energies.</a:t>
            </a:r>
            <a:endParaRPr/>
          </a:p>
          <a:p>
            <a:r>
              <a:rPr lang="fi-FI" sz="2000">
                <a:solidFill>
                  <a:srgbClr val="404176"/>
                </a:solidFill>
                <a:latin typeface="Arial"/>
                <a:ea typeface="Arial"/>
              </a:rPr>
              <a:t>To constrain diffuse gamma ray flux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A9061E4-D464-4DA4-94BF-64982D2FC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9314" y="4017244"/>
            <a:ext cx="5561386" cy="144629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2FB30B9-9847-4C77-8305-C59DD6CDBF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7338" y="5723406"/>
            <a:ext cx="5283411" cy="144629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63530A4-9A6E-4263-9594-1836AE88F09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7738" y="2084387"/>
            <a:ext cx="5533653" cy="151381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E0905F6-021C-4998-A5E1-1719736919E1}"/>
                  </a:ext>
                </a:extLst>
              </p14:cNvPr>
              <p14:cNvContentPartPr/>
              <p14:nvPr/>
            </p14:nvContentPartPr>
            <p14:xfrm>
              <a:off x="6425100" y="582300"/>
              <a:ext cx="38520" cy="15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E0905F6-021C-4998-A5E1-1719736919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07100" y="564660"/>
                <a:ext cx="74160" cy="50760"/>
              </a:xfrm>
              <a:prstGeom prst="rect">
                <a:avLst/>
              </a:prstGeom>
            </p:spPr>
          </p:pic>
        </mc:Fallback>
      </mc:AlternateContent>
      <p:grpSp>
        <p:nvGrpSpPr>
          <p:cNvPr id="70" name="Group 69">
            <a:extLst>
              <a:ext uri="{FF2B5EF4-FFF2-40B4-BE49-F238E27FC236}">
                <a16:creationId xmlns:a16="http://schemas.microsoft.com/office/drawing/2014/main" id="{0A2CEBD8-2565-41AE-BA4F-BFECFE0637A8}"/>
              </a:ext>
            </a:extLst>
          </p:cNvPr>
          <p:cNvGrpSpPr/>
          <p:nvPr/>
        </p:nvGrpSpPr>
        <p:grpSpPr>
          <a:xfrm>
            <a:off x="8304300" y="1008180"/>
            <a:ext cx="1067400" cy="394200"/>
            <a:chOff x="8304300" y="1008180"/>
            <a:chExt cx="1067400" cy="39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5E16E790-E678-4CEB-964B-7C2D14708D04}"/>
                    </a:ext>
                  </a:extLst>
                </p14:cNvPr>
                <p14:cNvContentPartPr/>
                <p14:nvPr/>
              </p14:nvContentPartPr>
              <p14:xfrm>
                <a:off x="8304300" y="1008180"/>
                <a:ext cx="161280" cy="3942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5E16E790-E678-4CEB-964B-7C2D14708D0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286300" y="990180"/>
                  <a:ext cx="19692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C2906CD-3EAA-44F4-8352-57EE520ED981}"/>
                    </a:ext>
                  </a:extLst>
                </p14:cNvPr>
                <p14:cNvContentPartPr/>
                <p14:nvPr/>
              </p14:nvContentPartPr>
              <p14:xfrm>
                <a:off x="8518860" y="1036260"/>
                <a:ext cx="143640" cy="253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C2906CD-3EAA-44F4-8352-57EE520ED98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500860" y="1018620"/>
                  <a:ext cx="1792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5E8A3532-8D66-4680-9BB8-EA85E4357DC6}"/>
                    </a:ext>
                  </a:extLst>
                </p14:cNvPr>
                <p14:cNvContentPartPr/>
                <p14:nvPr/>
              </p14:nvContentPartPr>
              <p14:xfrm>
                <a:off x="8570340" y="1098900"/>
                <a:ext cx="330840" cy="2264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5E8A3532-8D66-4680-9BB8-EA85E4357DC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552700" y="1081260"/>
                  <a:ext cx="36648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1ECEAE45-353A-48F4-9430-7065292FAF3B}"/>
                    </a:ext>
                  </a:extLst>
                </p14:cNvPr>
                <p14:cNvContentPartPr/>
                <p14:nvPr/>
              </p14:nvContentPartPr>
              <p14:xfrm>
                <a:off x="9028980" y="1067580"/>
                <a:ext cx="135360" cy="2030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1ECEAE45-353A-48F4-9430-7065292FAF3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010980" y="1049940"/>
                  <a:ext cx="17100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5878F8A-95F1-4DCD-B72D-596DAC15BDBC}"/>
                    </a:ext>
                  </a:extLst>
                </p14:cNvPr>
                <p14:cNvContentPartPr/>
                <p14:nvPr/>
              </p14:nvContentPartPr>
              <p14:xfrm>
                <a:off x="9277020" y="1111860"/>
                <a:ext cx="94680" cy="252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5878F8A-95F1-4DCD-B72D-596DAC15BDB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259380" y="1093860"/>
                  <a:ext cx="130320" cy="28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089FDB6-4FCB-4CB1-88B3-0B91F0115D9C}"/>
                  </a:ext>
                </a:extLst>
              </p14:cNvPr>
              <p14:cNvContentPartPr/>
              <p14:nvPr/>
            </p14:nvContentPartPr>
            <p14:xfrm>
              <a:off x="248220" y="1668780"/>
              <a:ext cx="25920" cy="273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089FDB6-4FCB-4CB1-88B3-0B91F0115D9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30220" y="1651140"/>
                <a:ext cx="61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BB03EE-895C-402D-A064-276DAC06B348}"/>
                  </a:ext>
                </a:extLst>
              </p14:cNvPr>
              <p14:cNvContentPartPr/>
              <p14:nvPr/>
            </p14:nvContentPartPr>
            <p14:xfrm>
              <a:off x="244620" y="1630620"/>
              <a:ext cx="187200" cy="343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BB03EE-895C-402D-A064-276DAC06B3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26620" y="1612620"/>
                <a:ext cx="2228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CDD2CE1-8A74-4464-AFED-17E7C7A5FCA5}"/>
                  </a:ext>
                </a:extLst>
              </p14:cNvPr>
              <p14:cNvContentPartPr/>
              <p14:nvPr/>
            </p14:nvContentPartPr>
            <p14:xfrm>
              <a:off x="495900" y="1799820"/>
              <a:ext cx="67680" cy="85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CDD2CE1-8A74-4464-AFED-17E7C7A5FC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8260" y="1782180"/>
                <a:ext cx="1033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93C90B0-1469-4E09-8D7C-18D679C1A68E}"/>
                  </a:ext>
                </a:extLst>
              </p14:cNvPr>
              <p14:cNvContentPartPr/>
              <p14:nvPr/>
            </p14:nvContentPartPr>
            <p14:xfrm>
              <a:off x="499500" y="1709100"/>
              <a:ext cx="9000" cy="110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93C90B0-1469-4E09-8D7C-18D679C1A68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1500" y="1691100"/>
                <a:ext cx="4464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7DDE280-403D-47BA-833A-9FCA6236FF2B}"/>
                  </a:ext>
                </a:extLst>
              </p14:cNvPr>
              <p14:cNvContentPartPr/>
              <p14:nvPr/>
            </p14:nvContentPartPr>
            <p14:xfrm>
              <a:off x="521460" y="1752660"/>
              <a:ext cx="169920" cy="186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7DDE280-403D-47BA-833A-9FCA6236FF2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3460" y="1735020"/>
                <a:ext cx="2055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F876C64-FF6B-4B0D-94CD-64E45B13B143}"/>
                  </a:ext>
                </a:extLst>
              </p14:cNvPr>
              <p14:cNvContentPartPr/>
              <p14:nvPr/>
            </p14:nvContentPartPr>
            <p14:xfrm>
              <a:off x="783540" y="1715220"/>
              <a:ext cx="262800" cy="172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F876C64-FF6B-4B0D-94CD-64E45B13B14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5540" y="1697220"/>
                <a:ext cx="298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4DCB892-13A9-49F5-825C-696515034E02}"/>
                  </a:ext>
                </a:extLst>
              </p14:cNvPr>
              <p14:cNvContentPartPr/>
              <p14:nvPr/>
            </p14:nvContentPartPr>
            <p14:xfrm>
              <a:off x="1092420" y="1641420"/>
              <a:ext cx="959400" cy="328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4DCB892-13A9-49F5-825C-696515034E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74780" y="1623420"/>
                <a:ext cx="9950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6007A4-D77F-43F6-BD40-D1AA80EDC847}"/>
                  </a:ext>
                </a:extLst>
              </p14:cNvPr>
              <p14:cNvContentPartPr/>
              <p14:nvPr/>
            </p14:nvContentPartPr>
            <p14:xfrm>
              <a:off x="2336940" y="1446300"/>
              <a:ext cx="312120" cy="536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6007A4-D77F-43F6-BD40-D1AA80EDC84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18940" y="1428660"/>
                <a:ext cx="347760" cy="57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E2CF438F-7096-4B43-91E4-84DAB870898A}"/>
              </a:ext>
            </a:extLst>
          </p:cNvPr>
          <p:cNvGrpSpPr/>
          <p:nvPr/>
        </p:nvGrpSpPr>
        <p:grpSpPr>
          <a:xfrm>
            <a:off x="2881260" y="1373580"/>
            <a:ext cx="2073600" cy="582480"/>
            <a:chOff x="2881260" y="1373580"/>
            <a:chExt cx="2073600" cy="58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CE445E8-17B2-4909-8A61-C34A00AF5CC9}"/>
                    </a:ext>
                  </a:extLst>
                </p14:cNvPr>
                <p14:cNvContentPartPr/>
                <p14:nvPr/>
              </p14:nvContentPartPr>
              <p14:xfrm>
                <a:off x="2881260" y="1508940"/>
                <a:ext cx="384840" cy="2566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CE445E8-17B2-4909-8A61-C34A00AF5CC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863260" y="1491300"/>
                  <a:ext cx="42048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146C6B13-C050-40BA-8F28-3C9B3AE53606}"/>
                    </a:ext>
                  </a:extLst>
                </p14:cNvPr>
                <p14:cNvContentPartPr/>
                <p14:nvPr/>
              </p14:nvContentPartPr>
              <p14:xfrm>
                <a:off x="3294900" y="1415340"/>
                <a:ext cx="164160" cy="8820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146C6B13-C050-40BA-8F28-3C9B3AE53606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276900" y="1397340"/>
                  <a:ext cx="1998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C0E65A52-0B26-4609-AF27-20F3A6C9B978}"/>
                    </a:ext>
                  </a:extLst>
                </p14:cNvPr>
                <p14:cNvContentPartPr/>
                <p14:nvPr/>
              </p14:nvContentPartPr>
              <p14:xfrm>
                <a:off x="3355740" y="1373580"/>
                <a:ext cx="99000" cy="1990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C0E65A52-0B26-4609-AF27-20F3A6C9B97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338100" y="1355580"/>
                  <a:ext cx="13464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B8FDF9A5-1609-431D-91A7-E1B2C32559A2}"/>
                    </a:ext>
                  </a:extLst>
                </p14:cNvPr>
                <p14:cNvContentPartPr/>
                <p14:nvPr/>
              </p14:nvContentPartPr>
              <p14:xfrm>
                <a:off x="3383460" y="1769940"/>
                <a:ext cx="115920" cy="1861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B8FDF9A5-1609-431D-91A7-E1B2C32559A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365820" y="1752300"/>
                  <a:ext cx="1515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5AA7FBD1-957C-411F-90B4-FAA658C7F302}"/>
                    </a:ext>
                  </a:extLst>
                </p14:cNvPr>
                <p14:cNvContentPartPr/>
                <p14:nvPr/>
              </p14:nvContentPartPr>
              <p14:xfrm>
                <a:off x="3664620" y="1589220"/>
                <a:ext cx="152280" cy="1785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5AA7FBD1-957C-411F-90B4-FAA658C7F30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646620" y="1571580"/>
                  <a:ext cx="1879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5C63FF6-1C19-4908-B6DD-042E7ACB6FE3}"/>
                    </a:ext>
                  </a:extLst>
                </p14:cNvPr>
                <p14:cNvContentPartPr/>
                <p14:nvPr/>
              </p14:nvContentPartPr>
              <p14:xfrm>
                <a:off x="3704940" y="1655100"/>
                <a:ext cx="211680" cy="655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5C63FF6-1C19-4908-B6DD-042E7ACB6FE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86940" y="1637460"/>
                  <a:ext cx="2473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07C0FB4E-88FC-4DC7-B452-D4A1477B13DF}"/>
                    </a:ext>
                  </a:extLst>
                </p14:cNvPr>
                <p14:cNvContentPartPr/>
                <p14:nvPr/>
              </p14:nvContentPartPr>
              <p14:xfrm>
                <a:off x="3875580" y="1430820"/>
                <a:ext cx="102240" cy="968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07C0FB4E-88FC-4DC7-B452-D4A1477B13D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857580" y="1412820"/>
                  <a:ext cx="1378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D9BFDDBF-6FCD-41CF-BEEF-39DC38CB8B21}"/>
                    </a:ext>
                  </a:extLst>
                </p14:cNvPr>
                <p14:cNvContentPartPr/>
                <p14:nvPr/>
              </p14:nvContentPartPr>
              <p14:xfrm>
                <a:off x="4120020" y="1477260"/>
                <a:ext cx="405360" cy="2689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D9BFDDBF-6FCD-41CF-BEEF-39DC38CB8B2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102020" y="1459260"/>
                  <a:ext cx="44100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306BD1BD-C32B-493B-968B-0DA09949579B}"/>
                    </a:ext>
                  </a:extLst>
                </p14:cNvPr>
                <p14:cNvContentPartPr/>
                <p14:nvPr/>
              </p14:nvContentPartPr>
              <p14:xfrm>
                <a:off x="4570020" y="1555380"/>
                <a:ext cx="384840" cy="2008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306BD1BD-C32B-493B-968B-0DA09949579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552380" y="1537380"/>
                  <a:ext cx="420480" cy="23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17E23D4-1C14-41E6-B659-54D906005D39}"/>
              </a:ext>
            </a:extLst>
          </p:cNvPr>
          <p:cNvGrpSpPr/>
          <p:nvPr/>
        </p:nvGrpSpPr>
        <p:grpSpPr>
          <a:xfrm>
            <a:off x="5084100" y="1083060"/>
            <a:ext cx="1036080" cy="788040"/>
            <a:chOff x="5084100" y="1083060"/>
            <a:chExt cx="1036080" cy="78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FC4865AF-8CA6-462D-B708-34DB9A2981BE}"/>
                    </a:ext>
                  </a:extLst>
                </p14:cNvPr>
                <p14:cNvContentPartPr/>
                <p14:nvPr/>
              </p14:nvContentPartPr>
              <p14:xfrm>
                <a:off x="5910660" y="1083060"/>
                <a:ext cx="7200" cy="5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FC4865AF-8CA6-462D-B708-34DB9A2981B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893020" y="1065420"/>
                  <a:ext cx="428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7C303DC-6329-4C7B-9863-9159007A7A81}"/>
                    </a:ext>
                  </a:extLst>
                </p14:cNvPr>
                <p14:cNvContentPartPr/>
                <p14:nvPr/>
              </p14:nvContentPartPr>
              <p14:xfrm>
                <a:off x="5084100" y="1572660"/>
                <a:ext cx="115200" cy="2743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7C303DC-6329-4C7B-9863-9159007A7A8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066460" y="1555020"/>
                  <a:ext cx="15084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D0A68675-550F-40A8-BD0D-9DF08B804668}"/>
                    </a:ext>
                  </a:extLst>
                </p14:cNvPr>
                <p14:cNvContentPartPr/>
                <p14:nvPr/>
              </p14:nvContentPartPr>
              <p14:xfrm>
                <a:off x="5230980" y="1653660"/>
                <a:ext cx="226800" cy="15192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D0A68675-550F-40A8-BD0D-9DF08B80466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212980" y="1636020"/>
                  <a:ext cx="2624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67F74270-F8E0-479E-8377-D26EEB4F577E}"/>
                    </a:ext>
                  </a:extLst>
                </p14:cNvPr>
                <p14:cNvContentPartPr/>
                <p14:nvPr/>
              </p14:nvContentPartPr>
              <p14:xfrm>
                <a:off x="5457060" y="1705140"/>
                <a:ext cx="182160" cy="1058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67F74270-F8E0-479E-8377-D26EEB4F577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439060" y="1687140"/>
                  <a:ext cx="2178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70AE0012-B2E5-4A72-B869-9CDF438843A0}"/>
                    </a:ext>
                  </a:extLst>
                </p14:cNvPr>
                <p14:cNvContentPartPr/>
                <p14:nvPr/>
              </p14:nvContentPartPr>
              <p14:xfrm>
                <a:off x="5614380" y="1668420"/>
                <a:ext cx="426960" cy="1216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70AE0012-B2E5-4A72-B869-9CDF438843A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596740" y="1650780"/>
                  <a:ext cx="462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45E40FAB-2091-45CF-B227-4325F2AB5DF4}"/>
                    </a:ext>
                  </a:extLst>
                </p14:cNvPr>
                <p14:cNvContentPartPr/>
                <p14:nvPr/>
              </p14:nvContentPartPr>
              <p14:xfrm>
                <a:off x="6056820" y="1646820"/>
                <a:ext cx="63360" cy="2242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45E40FAB-2091-45CF-B227-4325F2AB5DF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038922" y="1628820"/>
                  <a:ext cx="98799" cy="259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3B586-FEBF-499A-BEDD-68F198A038A2}"/>
                  </a:ext>
                </a:extLst>
              </p14:cNvPr>
              <p14:cNvContentPartPr/>
              <p14:nvPr/>
            </p14:nvContentPartPr>
            <p14:xfrm>
              <a:off x="1124460" y="2463300"/>
              <a:ext cx="174240" cy="115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3B586-FEBF-499A-BEDD-68F198A038A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106820" y="2445300"/>
                <a:ext cx="209880" cy="15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4" name="Group 223">
            <a:extLst>
              <a:ext uri="{FF2B5EF4-FFF2-40B4-BE49-F238E27FC236}">
                <a16:creationId xmlns:a16="http://schemas.microsoft.com/office/drawing/2014/main" id="{12660E5A-B878-43CC-9EBC-19F2EB58F721}"/>
              </a:ext>
            </a:extLst>
          </p:cNvPr>
          <p:cNvGrpSpPr/>
          <p:nvPr/>
        </p:nvGrpSpPr>
        <p:grpSpPr>
          <a:xfrm>
            <a:off x="117540" y="2273940"/>
            <a:ext cx="3949920" cy="3450600"/>
            <a:chOff x="117540" y="2273940"/>
            <a:chExt cx="3949920" cy="345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EBD4965D-EA16-421F-A045-13911AF39866}"/>
                    </a:ext>
                  </a:extLst>
                </p14:cNvPr>
                <p14:cNvContentPartPr/>
                <p14:nvPr/>
              </p14:nvContentPartPr>
              <p14:xfrm>
                <a:off x="192420" y="2273940"/>
                <a:ext cx="220680" cy="3470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EBD4965D-EA16-421F-A045-13911AF39866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74420" y="2256300"/>
                  <a:ext cx="25632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707BE175-B9A2-4C46-9A5C-C5A5EE0115B9}"/>
                    </a:ext>
                  </a:extLst>
                </p14:cNvPr>
                <p14:cNvContentPartPr/>
                <p14:nvPr/>
              </p14:nvContentPartPr>
              <p14:xfrm>
                <a:off x="295020" y="2367900"/>
                <a:ext cx="887400" cy="2746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707BE175-B9A2-4C46-9A5C-C5A5EE0115B9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77380" y="2350260"/>
                  <a:ext cx="92304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ECF7C60-2306-457F-9CCF-9973D57D9068}"/>
                    </a:ext>
                  </a:extLst>
                </p14:cNvPr>
                <p14:cNvContentPartPr/>
                <p14:nvPr/>
              </p14:nvContentPartPr>
              <p14:xfrm>
                <a:off x="117540" y="2842020"/>
                <a:ext cx="387720" cy="52956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ECF7C60-2306-457F-9CCF-9973D57D9068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9540" y="2824380"/>
                  <a:ext cx="423360" cy="56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BCD13F5F-EFFC-4FCD-921E-089AA59F4487}"/>
                    </a:ext>
                  </a:extLst>
                </p14:cNvPr>
                <p14:cNvContentPartPr/>
                <p14:nvPr/>
              </p14:nvContentPartPr>
              <p14:xfrm>
                <a:off x="758340" y="2923380"/>
                <a:ext cx="27000" cy="8316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BCD13F5F-EFFC-4FCD-921E-089AA59F4487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740340" y="2905740"/>
                  <a:ext cx="626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DBBC326-CC75-4BCF-8C57-43D58128EAEA}"/>
                    </a:ext>
                  </a:extLst>
                </p14:cNvPr>
                <p14:cNvContentPartPr/>
                <p14:nvPr/>
              </p14:nvContentPartPr>
              <p14:xfrm>
                <a:off x="688500" y="2782260"/>
                <a:ext cx="211680" cy="3999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DBBC326-CC75-4BCF-8C57-43D58128EAEA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70500" y="2764620"/>
                  <a:ext cx="24732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23A272F-8841-460A-BED6-9FFCBAEA3D10}"/>
                    </a:ext>
                  </a:extLst>
                </p14:cNvPr>
                <p14:cNvContentPartPr/>
                <p14:nvPr/>
              </p14:nvContentPartPr>
              <p14:xfrm>
                <a:off x="955980" y="2829420"/>
                <a:ext cx="373320" cy="3344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23A272F-8841-460A-BED6-9FFCBAEA3D1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938340" y="2811420"/>
                  <a:ext cx="40896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FCDFD49F-8BD2-4BDD-8730-CF91D65C2A5E}"/>
                    </a:ext>
                  </a:extLst>
                </p14:cNvPr>
                <p14:cNvContentPartPr/>
                <p14:nvPr/>
              </p14:nvContentPartPr>
              <p14:xfrm>
                <a:off x="224820" y="3309660"/>
                <a:ext cx="1391040" cy="4582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FCDFD49F-8BD2-4BDD-8730-CF91D65C2A5E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07180" y="3292020"/>
                  <a:ext cx="1426680" cy="49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87D409F8-087D-453B-9519-D9E28A45E6D9}"/>
                    </a:ext>
                  </a:extLst>
                </p14:cNvPr>
                <p14:cNvContentPartPr/>
                <p14:nvPr/>
              </p14:nvContentPartPr>
              <p14:xfrm>
                <a:off x="1751220" y="3636540"/>
                <a:ext cx="113400" cy="11880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87D409F8-087D-453B-9519-D9E28A45E6D9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733220" y="3618540"/>
                  <a:ext cx="1490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DE84EF91-5C83-4EA2-A010-DA199538168A}"/>
                    </a:ext>
                  </a:extLst>
                </p14:cNvPr>
                <p14:cNvContentPartPr/>
                <p14:nvPr/>
              </p14:nvContentPartPr>
              <p14:xfrm>
                <a:off x="204300" y="3909060"/>
                <a:ext cx="305640" cy="4399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DE84EF91-5C83-4EA2-A010-DA199538168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86300" y="3891060"/>
                  <a:ext cx="341280" cy="47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CE1D10AB-E2DF-4A15-A8B3-96CE8DD767E4}"/>
                    </a:ext>
                  </a:extLst>
                </p14:cNvPr>
                <p14:cNvContentPartPr/>
                <p14:nvPr/>
              </p14:nvContentPartPr>
              <p14:xfrm>
                <a:off x="843660" y="3807900"/>
                <a:ext cx="922680" cy="5544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CE1D10AB-E2DF-4A15-A8B3-96CE8DD767E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826020" y="3789900"/>
                  <a:ext cx="958320" cy="59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BDFF9B86-5267-45D3-BFEB-F72B5101ECE8}"/>
                    </a:ext>
                  </a:extLst>
                </p14:cNvPr>
                <p14:cNvContentPartPr/>
                <p14:nvPr/>
              </p14:nvContentPartPr>
              <p14:xfrm>
                <a:off x="1822860" y="3999420"/>
                <a:ext cx="259200" cy="1454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BDFF9B86-5267-45D3-BFEB-F72B5101ECE8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804860" y="3981780"/>
                  <a:ext cx="2948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281671A1-9E0A-4D27-AAFD-8DFA1811CC1B}"/>
                    </a:ext>
                  </a:extLst>
                </p14:cNvPr>
                <p14:cNvContentPartPr/>
                <p14:nvPr/>
              </p14:nvContentPartPr>
              <p14:xfrm>
                <a:off x="2587500" y="3760020"/>
                <a:ext cx="690120" cy="3189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281671A1-9E0A-4D27-AAFD-8DFA1811CC1B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569500" y="3742380"/>
                  <a:ext cx="7257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E313A20-0154-4BF9-97E6-BB2835955856}"/>
                    </a:ext>
                  </a:extLst>
                </p14:cNvPr>
                <p14:cNvContentPartPr/>
                <p14:nvPr/>
              </p14:nvContentPartPr>
              <p14:xfrm>
                <a:off x="264060" y="4534020"/>
                <a:ext cx="1080" cy="626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E313A20-0154-4BF9-97E6-BB283595585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46060" y="4516020"/>
                  <a:ext cx="36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082CCB3-4110-40A9-9C7B-877BB6D305A8}"/>
                    </a:ext>
                  </a:extLst>
                </p14:cNvPr>
                <p14:cNvContentPartPr/>
                <p14:nvPr/>
              </p14:nvContentPartPr>
              <p14:xfrm>
                <a:off x="242100" y="4371660"/>
                <a:ext cx="1808280" cy="4089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082CCB3-4110-40A9-9C7B-877BB6D305A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24100" y="4354020"/>
                  <a:ext cx="184392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5EE65E79-0B45-4554-96B7-779855CB2B55}"/>
                    </a:ext>
                  </a:extLst>
                </p14:cNvPr>
                <p14:cNvContentPartPr/>
                <p14:nvPr/>
              </p14:nvContentPartPr>
              <p14:xfrm>
                <a:off x="1955340" y="4337820"/>
                <a:ext cx="323280" cy="2559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EE65E79-0B45-4554-96B7-779855CB2B5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937700" y="4320180"/>
                  <a:ext cx="35892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C6B58619-0534-4718-A3DE-2955BB329AE7}"/>
                    </a:ext>
                  </a:extLst>
                </p14:cNvPr>
                <p14:cNvContentPartPr/>
                <p14:nvPr/>
              </p14:nvContentPartPr>
              <p14:xfrm>
                <a:off x="2570580" y="4234500"/>
                <a:ext cx="820440" cy="5295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C6B58619-0534-4718-A3DE-2955BB329AE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552580" y="4216500"/>
                  <a:ext cx="856080" cy="56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EAA187B6-E61B-40D3-A188-1FFB5D935041}"/>
                    </a:ext>
                  </a:extLst>
                </p14:cNvPr>
                <p14:cNvContentPartPr/>
                <p14:nvPr/>
              </p14:nvContentPartPr>
              <p14:xfrm>
                <a:off x="3290940" y="4326300"/>
                <a:ext cx="249120" cy="1461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EAA187B6-E61B-40D3-A188-1FFB5D935041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273300" y="4308300"/>
                  <a:ext cx="2847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E6B466A6-3CC1-491B-86C2-B1F65443AA9D}"/>
                    </a:ext>
                  </a:extLst>
                </p14:cNvPr>
                <p14:cNvContentPartPr/>
                <p14:nvPr/>
              </p14:nvContentPartPr>
              <p14:xfrm>
                <a:off x="3679740" y="4141980"/>
                <a:ext cx="387720" cy="3330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E6B466A6-3CC1-491B-86C2-B1F65443AA9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662100" y="4124340"/>
                  <a:ext cx="42336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9572861-334B-4953-9DF5-C1BD7A3B6C38}"/>
                    </a:ext>
                  </a:extLst>
                </p14:cNvPr>
                <p14:cNvContentPartPr/>
                <p14:nvPr/>
              </p14:nvContentPartPr>
              <p14:xfrm>
                <a:off x="2015820" y="5558220"/>
                <a:ext cx="33120" cy="10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9572861-334B-4953-9DF5-C1BD7A3B6C38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997820" y="5540220"/>
                  <a:ext cx="687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FB8BE1B-1FEA-40A6-989F-98F0434FB11F}"/>
                    </a:ext>
                  </a:extLst>
                </p14:cNvPr>
                <p14:cNvContentPartPr/>
                <p14:nvPr/>
              </p14:nvContentPartPr>
              <p14:xfrm>
                <a:off x="2024820" y="5718780"/>
                <a:ext cx="38880" cy="57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FB8BE1B-1FEA-40A6-989F-98F0434FB11F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006820" y="5700780"/>
                  <a:ext cx="7452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4A289D7-542E-4B8C-AF3E-2B5EBA5F7CA6}"/>
              </a:ext>
            </a:extLst>
          </p:cNvPr>
          <p:cNvGrpSpPr/>
          <p:nvPr/>
        </p:nvGrpSpPr>
        <p:grpSpPr>
          <a:xfrm>
            <a:off x="351010" y="720242"/>
            <a:ext cx="2523240" cy="563760"/>
            <a:chOff x="351010" y="720242"/>
            <a:chExt cx="2523240" cy="56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27AB762D-20E5-461C-862B-ABCC24EBDB24}"/>
                    </a:ext>
                  </a:extLst>
                </p14:cNvPr>
                <p14:cNvContentPartPr/>
                <p14:nvPr/>
              </p14:nvContentPartPr>
              <p14:xfrm>
                <a:off x="351010" y="913562"/>
                <a:ext cx="235800" cy="3704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27AB762D-20E5-461C-862B-ABCC24EBDB24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333370" y="895922"/>
                  <a:ext cx="2714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F1BCF5B-2311-47F7-A0D8-AD75C14CC1A0}"/>
                    </a:ext>
                  </a:extLst>
                </p14:cNvPr>
                <p14:cNvContentPartPr/>
                <p14:nvPr/>
              </p14:nvContentPartPr>
              <p14:xfrm>
                <a:off x="375850" y="720242"/>
                <a:ext cx="1921320" cy="4636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F1BCF5B-2311-47F7-A0D8-AD75C14CC1A0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358210" y="702602"/>
                  <a:ext cx="195696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3DD2E02-B8C0-4570-A3C9-0D0915C6DF68}"/>
                    </a:ext>
                  </a:extLst>
                </p14:cNvPr>
                <p14:cNvContentPartPr/>
                <p14:nvPr/>
              </p14:nvContentPartPr>
              <p14:xfrm>
                <a:off x="2244970" y="753002"/>
                <a:ext cx="629280" cy="4672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3DD2E02-B8C0-4570-A3C9-0D0915C6DF68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2226970" y="735362"/>
                  <a:ext cx="664920" cy="50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4EA4B50D-E9A8-4992-BFCE-E27DE54EE91D}"/>
              </a:ext>
            </a:extLst>
          </p:cNvPr>
          <p:cNvGrpSpPr/>
          <p:nvPr/>
        </p:nvGrpSpPr>
        <p:grpSpPr>
          <a:xfrm>
            <a:off x="3231370" y="919682"/>
            <a:ext cx="1794600" cy="299160"/>
            <a:chOff x="3231370" y="919682"/>
            <a:chExt cx="1794600" cy="29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227EB328-80A8-4ED2-9B1C-22B3D5FC1C68}"/>
                    </a:ext>
                  </a:extLst>
                </p14:cNvPr>
                <p14:cNvContentPartPr/>
                <p14:nvPr/>
              </p14:nvContentPartPr>
              <p14:xfrm>
                <a:off x="3231370" y="1014002"/>
                <a:ext cx="99000" cy="1198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227EB328-80A8-4ED2-9B1C-22B3D5FC1C68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3213730" y="996362"/>
                  <a:ext cx="1346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167AFC7A-F844-4615-8CE7-D9A5EADD5D6B}"/>
                    </a:ext>
                  </a:extLst>
                </p14:cNvPr>
                <p14:cNvContentPartPr/>
                <p14:nvPr/>
              </p14:nvContentPartPr>
              <p14:xfrm>
                <a:off x="3273490" y="944882"/>
                <a:ext cx="39240" cy="626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167AFC7A-F844-4615-8CE7-D9A5EADD5D6B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3255850" y="927242"/>
                  <a:ext cx="748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0C9EBB24-2E5C-4720-9E82-3C02CF18CE0B}"/>
                    </a:ext>
                  </a:extLst>
                </p14:cNvPr>
                <p14:cNvContentPartPr/>
                <p14:nvPr/>
              </p14:nvContentPartPr>
              <p14:xfrm>
                <a:off x="3292210" y="999962"/>
                <a:ext cx="395280" cy="1677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0C9EBB24-2E5C-4720-9E82-3C02CF18CE0B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3274210" y="981962"/>
                  <a:ext cx="4309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5345CAAB-8564-467B-94D5-FACFEFAD84A7}"/>
                    </a:ext>
                  </a:extLst>
                </p14:cNvPr>
                <p14:cNvContentPartPr/>
                <p14:nvPr/>
              </p14:nvContentPartPr>
              <p14:xfrm>
                <a:off x="3990610" y="919682"/>
                <a:ext cx="34200" cy="2401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5345CAAB-8564-467B-94D5-FACFEFAD84A7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3972610" y="902042"/>
                  <a:ext cx="6984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CEBD7F42-30C3-48BE-BE1F-4DB9350474C4}"/>
                    </a:ext>
                  </a:extLst>
                </p14:cNvPr>
                <p14:cNvContentPartPr/>
                <p14:nvPr/>
              </p14:nvContentPartPr>
              <p14:xfrm>
                <a:off x="4129570" y="947402"/>
                <a:ext cx="175320" cy="24264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CEBD7F42-30C3-48BE-BE1F-4DB9350474C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111570" y="929762"/>
                  <a:ext cx="21096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7A31E52-3654-407B-8D14-8693D1B52124}"/>
                    </a:ext>
                  </a:extLst>
                </p14:cNvPr>
                <p14:cNvContentPartPr/>
                <p14:nvPr/>
              </p14:nvContentPartPr>
              <p14:xfrm>
                <a:off x="4398490" y="933362"/>
                <a:ext cx="169920" cy="2854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7A31E52-3654-407B-8D14-8693D1B5212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380850" y="915362"/>
                  <a:ext cx="20556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671FDDE1-5AD3-4F45-AB75-357BCCAED0E8}"/>
                    </a:ext>
                  </a:extLst>
                </p14:cNvPr>
                <p14:cNvContentPartPr/>
                <p14:nvPr/>
              </p14:nvContentPartPr>
              <p14:xfrm>
                <a:off x="4472290" y="1037402"/>
                <a:ext cx="192240" cy="579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671FDDE1-5AD3-4F45-AB75-357BCCAED0E8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454650" y="1019762"/>
                  <a:ext cx="2278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DA0E8DD-4627-4FAA-B48A-FBE3515EE04C}"/>
                    </a:ext>
                  </a:extLst>
                </p14:cNvPr>
                <p14:cNvContentPartPr/>
                <p14:nvPr/>
              </p14:nvContentPartPr>
              <p14:xfrm>
                <a:off x="4656610" y="940202"/>
                <a:ext cx="158760" cy="1918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DA0E8DD-4627-4FAA-B48A-FBE3515EE04C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4638970" y="922202"/>
                  <a:ext cx="1944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051907A-2913-4CC6-9FBE-363F95F3E787}"/>
                    </a:ext>
                  </a:extLst>
                </p14:cNvPr>
                <p14:cNvContentPartPr/>
                <p14:nvPr/>
              </p14:nvContentPartPr>
              <p14:xfrm>
                <a:off x="4935250" y="963602"/>
                <a:ext cx="90720" cy="1605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051907A-2913-4CC6-9FBE-363F95F3E787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4917610" y="945962"/>
                  <a:ext cx="126360" cy="19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46A2F6E8-6E02-4AC2-BA90-2F42A9892CAE}"/>
                  </a:ext>
                </a:extLst>
              </p14:cNvPr>
              <p14:cNvContentPartPr/>
              <p14:nvPr/>
            </p14:nvContentPartPr>
            <p14:xfrm>
              <a:off x="5205610" y="985562"/>
              <a:ext cx="50760" cy="165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46A2F6E8-6E02-4AC2-BA90-2F42A9892CAE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5187970" y="967562"/>
                <a:ext cx="86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03F7DE38-1B1D-4E47-A6F9-592829477E95}"/>
                  </a:ext>
                </a:extLst>
              </p14:cNvPr>
              <p14:cNvContentPartPr/>
              <p14:nvPr/>
            </p14:nvContentPartPr>
            <p14:xfrm>
              <a:off x="5204890" y="1122362"/>
              <a:ext cx="17640" cy="2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03F7DE38-1B1D-4E47-A6F9-592829477E95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5186890" y="1104362"/>
                <a:ext cx="5328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9D8AC59-AD6D-46CA-8FA5-F29C387347DE}"/>
              </a:ext>
            </a:extLst>
          </p:cNvPr>
          <p:cNvGrpSpPr/>
          <p:nvPr/>
        </p:nvGrpSpPr>
        <p:grpSpPr>
          <a:xfrm>
            <a:off x="5490010" y="571562"/>
            <a:ext cx="4162680" cy="1005120"/>
            <a:chOff x="5490010" y="571562"/>
            <a:chExt cx="4162680" cy="100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E804BBBE-F5EC-463D-B3E5-C15030BE756F}"/>
                    </a:ext>
                  </a:extLst>
                </p14:cNvPr>
                <p14:cNvContentPartPr/>
                <p14:nvPr/>
              </p14:nvContentPartPr>
              <p14:xfrm>
                <a:off x="5518810" y="895922"/>
                <a:ext cx="10080" cy="240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E804BBBE-F5EC-463D-B3E5-C15030BE756F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5501170" y="878282"/>
                  <a:ext cx="457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C9310B0B-39E2-4437-B1DA-1013767E5C9D}"/>
                    </a:ext>
                  </a:extLst>
                </p14:cNvPr>
                <p14:cNvContentPartPr/>
                <p14:nvPr/>
              </p14:nvContentPartPr>
              <p14:xfrm>
                <a:off x="5518810" y="864962"/>
                <a:ext cx="234000" cy="468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C9310B0B-39E2-4437-B1DA-1013767E5C9D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5501170" y="847322"/>
                  <a:ext cx="2696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4FF41948-265F-427F-BBE8-468B794AD6BA}"/>
                    </a:ext>
                  </a:extLst>
                </p14:cNvPr>
                <p14:cNvContentPartPr/>
                <p14:nvPr/>
              </p14:nvContentPartPr>
              <p14:xfrm>
                <a:off x="5538250" y="972962"/>
                <a:ext cx="145080" cy="284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4FF41948-265F-427F-BBE8-468B794AD6BA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5520610" y="955322"/>
                  <a:ext cx="1807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E927CDD2-9686-46F6-B10F-6775C8886A66}"/>
                    </a:ext>
                  </a:extLst>
                </p14:cNvPr>
                <p14:cNvContentPartPr/>
                <p14:nvPr/>
              </p14:nvContentPartPr>
              <p14:xfrm>
                <a:off x="5490010" y="1106522"/>
                <a:ext cx="243000" cy="601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E927CDD2-9686-46F6-B10F-6775C8886A66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5472370" y="1088882"/>
                  <a:ext cx="2786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6ABA1038-E415-45CB-9D4D-345B0C61A909}"/>
                    </a:ext>
                  </a:extLst>
                </p14:cNvPr>
                <p14:cNvContentPartPr/>
                <p14:nvPr/>
              </p14:nvContentPartPr>
              <p14:xfrm>
                <a:off x="5825890" y="821762"/>
                <a:ext cx="254160" cy="2984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6ABA1038-E415-45CB-9D4D-345B0C61A90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807890" y="803762"/>
                  <a:ext cx="2898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FD016D67-D1AE-4489-BA80-6DE6786BCC41}"/>
                    </a:ext>
                  </a:extLst>
                </p14:cNvPr>
                <p14:cNvContentPartPr/>
                <p14:nvPr/>
              </p14:nvContentPartPr>
              <p14:xfrm>
                <a:off x="6327730" y="967202"/>
                <a:ext cx="275760" cy="388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FD016D67-D1AE-4489-BA80-6DE6786BCC41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309730" y="949202"/>
                  <a:ext cx="311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64F5781-B347-49B0-BED9-8D572698124F}"/>
                    </a:ext>
                  </a:extLst>
                </p14:cNvPr>
                <p14:cNvContentPartPr/>
                <p14:nvPr/>
              </p14:nvContentPartPr>
              <p14:xfrm>
                <a:off x="6441130" y="898802"/>
                <a:ext cx="43200" cy="2516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64F5781-B347-49B0-BED9-8D572698124F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423130" y="881162"/>
                  <a:ext cx="78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959BC3CF-B6E6-4982-8E1E-22BA4156AE17}"/>
                    </a:ext>
                  </a:extLst>
                </p14:cNvPr>
                <p14:cNvContentPartPr/>
                <p14:nvPr/>
              </p14:nvContentPartPr>
              <p14:xfrm>
                <a:off x="6753610" y="769562"/>
                <a:ext cx="297720" cy="25704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959BC3CF-B6E6-4982-8E1E-22BA4156AE17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735970" y="751562"/>
                  <a:ext cx="33336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B8298BC0-B38D-46E8-9661-E678C53BDDE0}"/>
                    </a:ext>
                  </a:extLst>
                </p14:cNvPr>
                <p14:cNvContentPartPr/>
                <p14:nvPr/>
              </p14:nvContentPartPr>
              <p14:xfrm>
                <a:off x="7090210" y="898442"/>
                <a:ext cx="630720" cy="1461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B8298BC0-B38D-46E8-9661-E678C53BDDE0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072570" y="880442"/>
                  <a:ext cx="6663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F9A8DEF5-4726-4EEC-BCCB-2506CBA5DFF5}"/>
                    </a:ext>
                  </a:extLst>
                </p14:cNvPr>
                <p14:cNvContentPartPr/>
                <p14:nvPr/>
              </p14:nvContentPartPr>
              <p14:xfrm>
                <a:off x="7601050" y="975122"/>
                <a:ext cx="194040" cy="655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F9A8DEF5-4726-4EEC-BCCB-2506CBA5DFF5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583410" y="957482"/>
                  <a:ext cx="2296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30CE8A84-76D5-47BF-AEB7-F731A10982AD}"/>
                    </a:ext>
                  </a:extLst>
                </p14:cNvPr>
                <p14:cNvContentPartPr/>
                <p14:nvPr/>
              </p14:nvContentPartPr>
              <p14:xfrm>
                <a:off x="7932250" y="906002"/>
                <a:ext cx="303480" cy="4320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30CE8A84-76D5-47BF-AEB7-F731A10982AD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914610" y="888362"/>
                  <a:ext cx="3391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C4A012C-11CC-4CA3-A199-FBCD02C41DD7}"/>
                    </a:ext>
                  </a:extLst>
                </p14:cNvPr>
                <p14:cNvContentPartPr/>
                <p14:nvPr/>
              </p14:nvContentPartPr>
              <p14:xfrm>
                <a:off x="8055730" y="819602"/>
                <a:ext cx="20880" cy="2588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6C4A012C-11CC-4CA3-A199-FBCD02C41DD7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8038090" y="801602"/>
                  <a:ext cx="565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6035FB97-07C5-4F1F-9DCA-6DB68FEA8FB0}"/>
                    </a:ext>
                  </a:extLst>
                </p14:cNvPr>
                <p14:cNvContentPartPr/>
                <p14:nvPr/>
              </p14:nvContentPartPr>
              <p14:xfrm>
                <a:off x="8398090" y="696842"/>
                <a:ext cx="180360" cy="2062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6035FB97-07C5-4F1F-9DCA-6DB68FEA8FB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8380090" y="678842"/>
                  <a:ext cx="2160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B160477C-BB31-48DC-868F-E4AA9BDA139D}"/>
                    </a:ext>
                  </a:extLst>
                </p14:cNvPr>
                <p14:cNvContentPartPr/>
                <p14:nvPr/>
              </p14:nvContentPartPr>
              <p14:xfrm>
                <a:off x="8591770" y="571562"/>
                <a:ext cx="139680" cy="3121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B160477C-BB31-48DC-868F-E4AA9BDA139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8573770" y="553922"/>
                  <a:ext cx="1753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38BFA073-DC15-4DF0-8C11-E3BCA3829768}"/>
                    </a:ext>
                  </a:extLst>
                </p14:cNvPr>
                <p14:cNvContentPartPr/>
                <p14:nvPr/>
              </p14:nvContentPartPr>
              <p14:xfrm>
                <a:off x="8577010" y="725642"/>
                <a:ext cx="288720" cy="71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38BFA073-DC15-4DF0-8C11-E3BCA382976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559010" y="708002"/>
                  <a:ext cx="324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8AD8519-489C-4C4E-A861-0AC596D09FEC}"/>
                    </a:ext>
                  </a:extLst>
                </p14:cNvPr>
                <p14:cNvContentPartPr/>
                <p14:nvPr/>
              </p14:nvContentPartPr>
              <p14:xfrm>
                <a:off x="8801650" y="714842"/>
                <a:ext cx="460080" cy="1641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8AD8519-489C-4C4E-A861-0AC596D09FEC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784010" y="697202"/>
                  <a:ext cx="4957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7344ED65-FD71-46D4-A950-E7C3E5053F33}"/>
                    </a:ext>
                  </a:extLst>
                </p14:cNvPr>
                <p14:cNvContentPartPr/>
                <p14:nvPr/>
              </p14:nvContentPartPr>
              <p14:xfrm>
                <a:off x="9197290" y="706562"/>
                <a:ext cx="343080" cy="1814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344ED65-FD71-46D4-A950-E7C3E5053F33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9179650" y="688922"/>
                  <a:ext cx="3787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662285EF-1CD1-4BF6-931F-7CE8EC5E2FAB}"/>
                    </a:ext>
                  </a:extLst>
                </p14:cNvPr>
                <p14:cNvContentPartPr/>
                <p14:nvPr/>
              </p14:nvContentPartPr>
              <p14:xfrm>
                <a:off x="9536410" y="682802"/>
                <a:ext cx="116280" cy="2890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662285EF-1CD1-4BF6-931F-7CE8EC5E2FAB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9518410" y="664802"/>
                  <a:ext cx="15192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108F88ED-A58A-4A9A-8392-7FF8C5A10D6A}"/>
                    </a:ext>
                  </a:extLst>
                </p14:cNvPr>
                <p14:cNvContentPartPr/>
                <p14:nvPr/>
              </p14:nvContentPartPr>
              <p14:xfrm>
                <a:off x="5522770" y="1274642"/>
                <a:ext cx="200880" cy="2037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108F88ED-A58A-4A9A-8392-7FF8C5A10D6A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505130" y="1256642"/>
                  <a:ext cx="23652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D4FAD705-85F9-4C7E-BB49-1EDBBA6D9159}"/>
                    </a:ext>
                  </a:extLst>
                </p14:cNvPr>
                <p14:cNvContentPartPr/>
                <p14:nvPr/>
              </p14:nvContentPartPr>
              <p14:xfrm>
                <a:off x="5769730" y="1260962"/>
                <a:ext cx="86400" cy="2642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D4FAD705-85F9-4C7E-BB49-1EDBBA6D9159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751730" y="1243322"/>
                  <a:ext cx="122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60CC90D-BA75-4F0F-B024-097125E5AA31}"/>
                    </a:ext>
                  </a:extLst>
                </p14:cNvPr>
                <p14:cNvContentPartPr/>
                <p14:nvPr/>
              </p14:nvContentPartPr>
              <p14:xfrm>
                <a:off x="5895730" y="1255562"/>
                <a:ext cx="177120" cy="17352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60CC90D-BA75-4F0F-B024-097125E5AA31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5878090" y="1237562"/>
                  <a:ext cx="2127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73F9CA9F-F6DC-497A-A0C9-BA5DA02CCB64}"/>
                    </a:ext>
                  </a:extLst>
                </p14:cNvPr>
                <p14:cNvContentPartPr/>
                <p14:nvPr/>
              </p14:nvContentPartPr>
              <p14:xfrm>
                <a:off x="6061690" y="1228922"/>
                <a:ext cx="120960" cy="3477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73F9CA9F-F6DC-497A-A0C9-BA5DA02CCB64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6043690" y="1210922"/>
                  <a:ext cx="15660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F1DA02D6-58B9-4440-B6FC-782FCD91E6E5}"/>
                    </a:ext>
                  </a:extLst>
                </p14:cNvPr>
                <p14:cNvContentPartPr/>
                <p14:nvPr/>
              </p14:nvContentPartPr>
              <p14:xfrm>
                <a:off x="6812650" y="1245122"/>
                <a:ext cx="264240" cy="2444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F1DA02D6-58B9-4440-B6FC-782FCD91E6E5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6794650" y="1227482"/>
                  <a:ext cx="29988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00EB932D-3493-4A30-8BCE-30AE6233C135}"/>
                    </a:ext>
                  </a:extLst>
                </p14:cNvPr>
                <p14:cNvContentPartPr/>
                <p14:nvPr/>
              </p14:nvContentPartPr>
              <p14:xfrm>
                <a:off x="7117570" y="1258442"/>
                <a:ext cx="200160" cy="1846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00EB932D-3493-4A30-8BCE-30AE6233C135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7099570" y="1240802"/>
                  <a:ext cx="2358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82A99739-B752-4F93-98F3-8063182A7823}"/>
                    </a:ext>
                  </a:extLst>
                </p14:cNvPr>
                <p14:cNvContentPartPr/>
                <p14:nvPr/>
              </p14:nvContentPartPr>
              <p14:xfrm>
                <a:off x="7417450" y="1183562"/>
                <a:ext cx="109440" cy="2584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82A99739-B752-4F93-98F3-8063182A7823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399450" y="1165922"/>
                  <a:ext cx="14508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F44B84CB-5CC1-4557-9E1E-69C28CE2D0A8}"/>
                    </a:ext>
                  </a:extLst>
                </p14:cNvPr>
                <p14:cNvContentPartPr/>
                <p14:nvPr/>
              </p14:nvContentPartPr>
              <p14:xfrm>
                <a:off x="7527250" y="1237562"/>
                <a:ext cx="155160" cy="1832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F44B84CB-5CC1-4557-9E1E-69C28CE2D0A8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7509250" y="1219562"/>
                  <a:ext cx="1908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20605AD1-F41A-4CD0-9E08-4B2E56B184D0}"/>
                    </a:ext>
                  </a:extLst>
                </p14:cNvPr>
                <p14:cNvContentPartPr/>
                <p14:nvPr/>
              </p14:nvContentPartPr>
              <p14:xfrm>
                <a:off x="7730290" y="1141802"/>
                <a:ext cx="133920" cy="354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20605AD1-F41A-4CD0-9E08-4B2E56B184D0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712290" y="1123802"/>
                  <a:ext cx="16956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2D48241B-FFB4-4A07-AFFC-667B72D48B4E}"/>
              </a:ext>
            </a:extLst>
          </p:cNvPr>
          <p:cNvGrpSpPr/>
          <p:nvPr/>
        </p:nvGrpSpPr>
        <p:grpSpPr>
          <a:xfrm>
            <a:off x="8694370" y="1298762"/>
            <a:ext cx="957240" cy="330120"/>
            <a:chOff x="8694370" y="1298762"/>
            <a:chExt cx="957240" cy="33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AD97F07A-C764-453C-9299-E82847D089DC}"/>
                    </a:ext>
                  </a:extLst>
                </p14:cNvPr>
                <p14:cNvContentPartPr/>
                <p14:nvPr/>
              </p14:nvContentPartPr>
              <p14:xfrm>
                <a:off x="8694370" y="1414682"/>
                <a:ext cx="196200" cy="1900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AD97F07A-C764-453C-9299-E82847D089DC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8676730" y="1396682"/>
                  <a:ext cx="2318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2AB0CDE8-9769-4B0E-A04B-4305D92C667C}"/>
                    </a:ext>
                  </a:extLst>
                </p14:cNvPr>
                <p14:cNvContentPartPr/>
                <p14:nvPr/>
              </p14:nvContentPartPr>
              <p14:xfrm>
                <a:off x="8952850" y="1385522"/>
                <a:ext cx="158760" cy="1980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2AB0CDE8-9769-4B0E-A04B-4305D92C667C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8935210" y="1367882"/>
                  <a:ext cx="19440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F6AAE98D-BF47-4142-94B6-F949100B30A4}"/>
                    </a:ext>
                  </a:extLst>
                </p14:cNvPr>
                <p14:cNvContentPartPr/>
                <p14:nvPr/>
              </p14:nvContentPartPr>
              <p14:xfrm>
                <a:off x="9226090" y="1317842"/>
                <a:ext cx="78840" cy="303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F6AAE98D-BF47-4142-94B6-F949100B30A4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9208450" y="1300202"/>
                  <a:ext cx="11448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2C3E17E7-8A0E-4A46-A97E-5834384CB7A3}"/>
                    </a:ext>
                  </a:extLst>
                </p14:cNvPr>
                <p14:cNvContentPartPr/>
                <p14:nvPr/>
              </p14:nvContentPartPr>
              <p14:xfrm>
                <a:off x="9372250" y="1384442"/>
                <a:ext cx="160920" cy="169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2C3E17E7-8A0E-4A46-A97E-5834384CB7A3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9354610" y="1366802"/>
                  <a:ext cx="1965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B6E068CE-B57F-41D5-87B1-980D962E48E3}"/>
                    </a:ext>
                  </a:extLst>
                </p14:cNvPr>
                <p14:cNvContentPartPr/>
                <p14:nvPr/>
              </p14:nvContentPartPr>
              <p14:xfrm>
                <a:off x="9533890" y="1298762"/>
                <a:ext cx="117720" cy="3301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B6E068CE-B57F-41D5-87B1-980D962E48E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9516250" y="1280762"/>
                  <a:ext cx="153360" cy="365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3B98A208-5811-4AE1-938E-C5C82AFE7D64}"/>
              </a:ext>
            </a:extLst>
          </p:cNvPr>
          <p:cNvGrpSpPr/>
          <p:nvPr/>
        </p:nvGrpSpPr>
        <p:grpSpPr>
          <a:xfrm>
            <a:off x="1578970" y="2212442"/>
            <a:ext cx="2630520" cy="411120"/>
            <a:chOff x="1578970" y="2212442"/>
            <a:chExt cx="2630520" cy="41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01D0161E-3683-4E3B-BED0-960B7BA13B4C}"/>
                    </a:ext>
                  </a:extLst>
                </p14:cNvPr>
                <p14:cNvContentPartPr/>
                <p14:nvPr/>
              </p14:nvContentPartPr>
              <p14:xfrm>
                <a:off x="1578970" y="2383442"/>
                <a:ext cx="77760" cy="1400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01D0161E-3683-4E3B-BED0-960B7BA13B4C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561330" y="2365442"/>
                  <a:ext cx="1134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5FCD3E4C-641F-4549-957A-8C3EEF123D2B}"/>
                    </a:ext>
                  </a:extLst>
                </p14:cNvPr>
                <p14:cNvContentPartPr/>
                <p14:nvPr/>
              </p14:nvContentPartPr>
              <p14:xfrm>
                <a:off x="1602010" y="2286962"/>
                <a:ext cx="12960" cy="97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5FCD3E4C-641F-4549-957A-8C3EEF123D2B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584010" y="2268962"/>
                  <a:ext cx="486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AA9FC18D-6793-42BE-BC4A-3B700548D960}"/>
                    </a:ext>
                  </a:extLst>
                </p14:cNvPr>
                <p14:cNvContentPartPr/>
                <p14:nvPr/>
              </p14:nvContentPartPr>
              <p14:xfrm>
                <a:off x="1626850" y="2242682"/>
                <a:ext cx="381600" cy="3027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AA9FC18D-6793-42BE-BC4A-3B700548D960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1608850" y="2224682"/>
                  <a:ext cx="41724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C08E920-BD3B-42C0-A686-A8EEDC3C5822}"/>
                    </a:ext>
                  </a:extLst>
                </p14:cNvPr>
                <p14:cNvContentPartPr/>
                <p14:nvPr/>
              </p14:nvContentPartPr>
              <p14:xfrm>
                <a:off x="1926010" y="2332682"/>
                <a:ext cx="201600" cy="460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C08E920-BD3B-42C0-A686-A8EEDC3C5822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1908370" y="2315042"/>
                  <a:ext cx="2372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945D8FE5-B475-4449-BE4C-D1B57D23A8E3}"/>
                    </a:ext>
                  </a:extLst>
                </p14:cNvPr>
                <p14:cNvContentPartPr/>
                <p14:nvPr/>
              </p14:nvContentPartPr>
              <p14:xfrm>
                <a:off x="2110330" y="2326202"/>
                <a:ext cx="590760" cy="2973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945D8FE5-B475-4449-BE4C-D1B57D23A8E3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2092330" y="2308562"/>
                  <a:ext cx="62640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C823B1DD-4C86-4E80-B1D4-1F7138F68F31}"/>
                    </a:ext>
                  </a:extLst>
                </p14:cNvPr>
                <p14:cNvContentPartPr/>
                <p14:nvPr/>
              </p14:nvContentPartPr>
              <p14:xfrm>
                <a:off x="2738170" y="2212442"/>
                <a:ext cx="518760" cy="32436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C823B1DD-4C86-4E80-B1D4-1F7138F68F31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720170" y="2194802"/>
                  <a:ext cx="5544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AAB2D980-0BA4-4308-A06C-AF5DEF47B2DC}"/>
                    </a:ext>
                  </a:extLst>
                </p14:cNvPr>
                <p14:cNvContentPartPr/>
                <p14:nvPr/>
              </p14:nvContentPartPr>
              <p14:xfrm>
                <a:off x="3134170" y="2220002"/>
                <a:ext cx="529200" cy="2761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AAB2D980-0BA4-4308-A06C-AF5DEF47B2DC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116530" y="2202362"/>
                  <a:ext cx="56484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5CCC321-1816-43AD-83FC-46429DC7E558}"/>
                    </a:ext>
                  </a:extLst>
                </p14:cNvPr>
                <p14:cNvContentPartPr/>
                <p14:nvPr/>
              </p14:nvContentPartPr>
              <p14:xfrm>
                <a:off x="3605050" y="2353202"/>
                <a:ext cx="279000" cy="1321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85CCC321-1816-43AD-83FC-46429DC7E558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587410" y="2335202"/>
                  <a:ext cx="3146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E4802B13-09DD-41C0-AD86-9B4FD32782D7}"/>
                    </a:ext>
                  </a:extLst>
                </p14:cNvPr>
                <p14:cNvContentPartPr/>
                <p14:nvPr/>
              </p14:nvContentPartPr>
              <p14:xfrm>
                <a:off x="3781090" y="2246642"/>
                <a:ext cx="258840" cy="2282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E4802B13-09DD-41C0-AD86-9B4FD32782D7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763450" y="2228642"/>
                  <a:ext cx="29448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D5C5A20-2A05-4709-8C8C-9C08A08EC9EE}"/>
                    </a:ext>
                  </a:extLst>
                </p14:cNvPr>
                <p14:cNvContentPartPr/>
                <p14:nvPr/>
              </p14:nvContentPartPr>
              <p14:xfrm>
                <a:off x="4064050" y="2332682"/>
                <a:ext cx="145440" cy="1296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D5C5A20-2A05-4709-8C8C-9C08A08EC9EE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046410" y="2315042"/>
                  <a:ext cx="181080" cy="16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BFD7B488-4BC1-4F60-B63F-C24EA0297C17}"/>
              </a:ext>
            </a:extLst>
          </p:cNvPr>
          <p:cNvGrpSpPr/>
          <p:nvPr/>
        </p:nvGrpSpPr>
        <p:grpSpPr>
          <a:xfrm>
            <a:off x="1794250" y="2677562"/>
            <a:ext cx="2099880" cy="411480"/>
            <a:chOff x="1794250" y="2677562"/>
            <a:chExt cx="2099880" cy="41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C1CC4AD-C334-4404-9A49-2EF9993C138F}"/>
                    </a:ext>
                  </a:extLst>
                </p14:cNvPr>
                <p14:cNvContentPartPr/>
                <p14:nvPr/>
              </p14:nvContentPartPr>
              <p14:xfrm>
                <a:off x="1794250" y="2913722"/>
                <a:ext cx="174240" cy="17532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C1CC4AD-C334-4404-9A49-2EF9993C138F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1776250" y="2895722"/>
                  <a:ext cx="20988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39F362F5-8475-4CC3-8C88-D2C8F786C876}"/>
                    </a:ext>
                  </a:extLst>
                </p14:cNvPr>
                <p14:cNvContentPartPr/>
                <p14:nvPr/>
              </p14:nvContentPartPr>
              <p14:xfrm>
                <a:off x="2010970" y="2731562"/>
                <a:ext cx="1271880" cy="3427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39F362F5-8475-4CC3-8C88-D2C8F786C876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1992970" y="2713562"/>
                  <a:ext cx="130752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54B162A-707D-4E7E-8D93-B5D60FEA6345}"/>
                    </a:ext>
                  </a:extLst>
                </p14:cNvPr>
                <p14:cNvContentPartPr/>
                <p14:nvPr/>
              </p14:nvContentPartPr>
              <p14:xfrm>
                <a:off x="3299050" y="2677562"/>
                <a:ext cx="595080" cy="3506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54B162A-707D-4E7E-8D93-B5D60FEA6345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3281410" y="2659562"/>
                  <a:ext cx="630720" cy="38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8EED042C-8A9D-4133-81AF-08A00AA15C99}"/>
              </a:ext>
            </a:extLst>
          </p:cNvPr>
          <p:cNvGrpSpPr/>
          <p:nvPr/>
        </p:nvGrpSpPr>
        <p:grpSpPr>
          <a:xfrm>
            <a:off x="2142730" y="3305042"/>
            <a:ext cx="1977840" cy="375840"/>
            <a:chOff x="2142730" y="3305042"/>
            <a:chExt cx="1977840" cy="37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6422905-83CF-46E3-95BD-54A9FF44BEEB}"/>
                    </a:ext>
                  </a:extLst>
                </p14:cNvPr>
                <p14:cNvContentPartPr/>
                <p14:nvPr/>
              </p14:nvContentPartPr>
              <p14:xfrm>
                <a:off x="2142730" y="3305042"/>
                <a:ext cx="435240" cy="3045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6422905-83CF-46E3-95BD-54A9FF44BEEB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2125090" y="3287402"/>
                  <a:ext cx="47088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D1EE0E9D-15AA-4C8D-ADEB-2C86C9855226}"/>
                    </a:ext>
                  </a:extLst>
                </p14:cNvPr>
                <p14:cNvContentPartPr/>
                <p14:nvPr/>
              </p14:nvContentPartPr>
              <p14:xfrm>
                <a:off x="2466010" y="3345002"/>
                <a:ext cx="250200" cy="2869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D1EE0E9D-15AA-4C8D-ADEB-2C86C9855226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2448370" y="3327002"/>
                  <a:ext cx="2858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B25D12B-531D-40D1-B46B-0A2FF69AE07E}"/>
                    </a:ext>
                  </a:extLst>
                </p14:cNvPr>
                <p14:cNvContentPartPr/>
                <p14:nvPr/>
              </p14:nvContentPartPr>
              <p14:xfrm>
                <a:off x="2840050" y="3411242"/>
                <a:ext cx="353880" cy="1908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B25D12B-531D-40D1-B46B-0A2FF69AE07E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2822050" y="3393602"/>
                  <a:ext cx="38952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0185AE4D-AC9A-4647-82CB-A7DBF2A16D25}"/>
                    </a:ext>
                  </a:extLst>
                </p14:cNvPr>
                <p14:cNvContentPartPr/>
                <p14:nvPr/>
              </p14:nvContentPartPr>
              <p14:xfrm>
                <a:off x="3270970" y="3399362"/>
                <a:ext cx="124200" cy="1753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0185AE4D-AC9A-4647-82CB-A7DBF2A16D25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253330" y="3381722"/>
                  <a:ext cx="1598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676FED9B-3986-4595-95E7-6C31354E72A7}"/>
                    </a:ext>
                  </a:extLst>
                </p14:cNvPr>
                <p14:cNvContentPartPr/>
                <p14:nvPr/>
              </p14:nvContentPartPr>
              <p14:xfrm>
                <a:off x="3437650" y="3343562"/>
                <a:ext cx="682920" cy="3373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676FED9B-3986-4595-95E7-6C31354E72A7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419650" y="3325922"/>
                  <a:ext cx="718560" cy="37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EE84682-FD51-4B04-82C1-D3E34EE3FF5D}"/>
              </a:ext>
            </a:extLst>
          </p:cNvPr>
          <p:cNvGrpSpPr/>
          <p:nvPr/>
        </p:nvGrpSpPr>
        <p:grpSpPr>
          <a:xfrm>
            <a:off x="309610" y="4850882"/>
            <a:ext cx="996480" cy="374400"/>
            <a:chOff x="309610" y="4850882"/>
            <a:chExt cx="996480" cy="37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78AA0DFE-2719-433F-A1D9-B276C2A676F2}"/>
                    </a:ext>
                  </a:extLst>
                </p14:cNvPr>
                <p14:cNvContentPartPr/>
                <p14:nvPr/>
              </p14:nvContentPartPr>
              <p14:xfrm>
                <a:off x="322210" y="4979402"/>
                <a:ext cx="90000" cy="2458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78AA0DFE-2719-433F-A1D9-B276C2A676F2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04210" y="4961402"/>
                  <a:ext cx="12564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6785E72A-246B-40DF-B448-E81DDBEDD842}"/>
                    </a:ext>
                  </a:extLst>
                </p14:cNvPr>
                <p14:cNvContentPartPr/>
                <p14:nvPr/>
              </p14:nvContentPartPr>
              <p14:xfrm>
                <a:off x="309610" y="4881482"/>
                <a:ext cx="44640" cy="205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6785E72A-246B-40DF-B448-E81DDBEDD842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291970" y="4863482"/>
                  <a:ext cx="802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E6A99886-9A4C-40E1-A947-238359821A03}"/>
                    </a:ext>
                  </a:extLst>
                </p14:cNvPr>
                <p14:cNvContentPartPr/>
                <p14:nvPr/>
              </p14:nvContentPartPr>
              <p14:xfrm>
                <a:off x="475570" y="4850882"/>
                <a:ext cx="343800" cy="3186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E6A99886-9A4C-40E1-A947-238359821A03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57570" y="4833242"/>
                  <a:ext cx="37944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A68B2F1-23C8-4000-B68C-139FAE9F2AC0}"/>
                    </a:ext>
                  </a:extLst>
                </p14:cNvPr>
                <p14:cNvContentPartPr/>
                <p14:nvPr/>
              </p14:nvContentPartPr>
              <p14:xfrm>
                <a:off x="713170" y="4896962"/>
                <a:ext cx="440640" cy="1890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A68B2F1-23C8-4000-B68C-139FAE9F2AC0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695170" y="4879322"/>
                  <a:ext cx="47628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39FFE509-27F7-42A7-AA92-5CAE38E54B4F}"/>
                    </a:ext>
                  </a:extLst>
                </p14:cNvPr>
                <p14:cNvContentPartPr/>
                <p14:nvPr/>
              </p14:nvContentPartPr>
              <p14:xfrm>
                <a:off x="1305010" y="5022962"/>
                <a:ext cx="1080" cy="10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39FFE509-27F7-42A7-AA92-5CAE38E54B4F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1287010" y="5004962"/>
                  <a:ext cx="36720" cy="36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7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2EA683D7-723D-4C88-855D-6B1A27F0B9D5}"/>
                  </a:ext>
                </a:extLst>
              </p14:cNvPr>
              <p14:cNvContentPartPr/>
              <p14:nvPr/>
            </p14:nvContentPartPr>
            <p14:xfrm>
              <a:off x="495370" y="5587442"/>
              <a:ext cx="31680" cy="26892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2EA683D7-723D-4C88-855D-6B1A27F0B9D5}"/>
                  </a:ext>
                </a:extLst>
              </p:cNvPr>
              <p:cNvPicPr/>
              <p:nvPr/>
            </p:nvPicPr>
            <p:blipFill>
              <a:blip r:embed="rId528"/>
              <a:stretch>
                <a:fillRect/>
              </a:stretch>
            </p:blipFill>
            <p:spPr>
              <a:xfrm>
                <a:off x="477730" y="5569442"/>
                <a:ext cx="673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73893FC9-20CE-4226-A77F-3F61F3D6E711}"/>
                  </a:ext>
                </a:extLst>
              </p14:cNvPr>
              <p14:cNvContentPartPr/>
              <p14:nvPr/>
            </p14:nvContentPartPr>
            <p14:xfrm>
              <a:off x="667450" y="5557202"/>
              <a:ext cx="45720" cy="2865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73893FC9-20CE-4226-A77F-3F61F3D6E711}"/>
                  </a:ext>
                </a:extLst>
              </p:cNvPr>
              <p:cNvPicPr/>
              <p:nvPr/>
            </p:nvPicPr>
            <p:blipFill>
              <a:blip r:embed="rId530"/>
              <a:stretch>
                <a:fillRect/>
              </a:stretch>
            </p:blipFill>
            <p:spPr>
              <a:xfrm>
                <a:off x="649450" y="5539202"/>
                <a:ext cx="81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99F856E-EBF9-4178-AF95-A80ECED8708A}"/>
                  </a:ext>
                </a:extLst>
              </p14:cNvPr>
              <p14:cNvContentPartPr/>
              <p14:nvPr/>
            </p14:nvContentPartPr>
            <p14:xfrm>
              <a:off x="799930" y="5675642"/>
              <a:ext cx="254880" cy="1490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99F856E-EBF9-4178-AF95-A80ECED8708A}"/>
                  </a:ext>
                </a:extLst>
              </p:cNvPr>
              <p:cNvPicPr/>
              <p:nvPr/>
            </p:nvPicPr>
            <p:blipFill>
              <a:blip r:embed="rId532"/>
              <a:stretch>
                <a:fillRect/>
              </a:stretch>
            </p:blipFill>
            <p:spPr>
              <a:xfrm>
                <a:off x="782290" y="5658002"/>
                <a:ext cx="29052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C1FDBF50-B061-4315-8309-20DDBBAC1CBF}"/>
                  </a:ext>
                </a:extLst>
              </p14:cNvPr>
              <p14:cNvContentPartPr/>
              <p14:nvPr/>
            </p14:nvContentPartPr>
            <p14:xfrm>
              <a:off x="983170" y="5513282"/>
              <a:ext cx="582840" cy="30564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C1FDBF50-B061-4315-8309-20DDBBAC1CBF}"/>
                  </a:ext>
                </a:extLst>
              </p:cNvPr>
              <p:cNvPicPr/>
              <p:nvPr/>
            </p:nvPicPr>
            <p:blipFill>
              <a:blip r:embed="rId534"/>
              <a:stretch>
                <a:fillRect/>
              </a:stretch>
            </p:blipFill>
            <p:spPr>
              <a:xfrm>
                <a:off x="965530" y="5495282"/>
                <a:ext cx="6184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5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25D2D105-4AA7-4C2B-97E8-6597CE15FBE8}"/>
                  </a:ext>
                </a:extLst>
              </p14:cNvPr>
              <p14:cNvContentPartPr/>
              <p14:nvPr/>
            </p14:nvContentPartPr>
            <p14:xfrm>
              <a:off x="402130" y="5865722"/>
              <a:ext cx="1760760" cy="1458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25D2D105-4AA7-4C2B-97E8-6597CE15FBE8}"/>
                  </a:ext>
                </a:extLst>
              </p:cNvPr>
              <p:cNvPicPr/>
              <p:nvPr/>
            </p:nvPicPr>
            <p:blipFill>
              <a:blip r:embed="rId536"/>
              <a:stretch>
                <a:fillRect/>
              </a:stretch>
            </p:blipFill>
            <p:spPr>
              <a:xfrm>
                <a:off x="384490" y="5847722"/>
                <a:ext cx="1796400" cy="181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95" name="Group 294">
            <a:extLst>
              <a:ext uri="{FF2B5EF4-FFF2-40B4-BE49-F238E27FC236}">
                <a16:creationId xmlns:a16="http://schemas.microsoft.com/office/drawing/2014/main" id="{A714EDD0-FE66-4A29-8EC5-75B2D183A5EF}"/>
              </a:ext>
            </a:extLst>
          </p:cNvPr>
          <p:cNvGrpSpPr/>
          <p:nvPr/>
        </p:nvGrpSpPr>
        <p:grpSpPr>
          <a:xfrm>
            <a:off x="157690" y="5587082"/>
            <a:ext cx="4037400" cy="1774440"/>
            <a:chOff x="157690" y="5587082"/>
            <a:chExt cx="4037400" cy="177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26A97B6C-3584-49AB-AFBD-7752DFE8FFC6}"/>
                    </a:ext>
                  </a:extLst>
                </p14:cNvPr>
                <p14:cNvContentPartPr/>
                <p14:nvPr/>
              </p14:nvContentPartPr>
              <p14:xfrm>
                <a:off x="581050" y="5664122"/>
                <a:ext cx="256320" cy="1170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26A97B6C-3584-49AB-AFBD-7752DFE8FFC6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563050" y="5646482"/>
                  <a:ext cx="2919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41515168-F36C-43F5-9511-9576F4E80318}"/>
                    </a:ext>
                  </a:extLst>
                </p14:cNvPr>
                <p14:cNvContentPartPr/>
                <p14:nvPr/>
              </p14:nvContentPartPr>
              <p14:xfrm>
                <a:off x="1565290" y="5587082"/>
                <a:ext cx="282600" cy="2390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41515168-F36C-43F5-9511-9576F4E80318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547650" y="5569442"/>
                  <a:ext cx="31824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3618FD3-21FD-4997-BF5F-C3E5F2208EB2}"/>
                    </a:ext>
                  </a:extLst>
                </p14:cNvPr>
                <p14:cNvContentPartPr/>
                <p14:nvPr/>
              </p14:nvContentPartPr>
              <p14:xfrm>
                <a:off x="1990450" y="5600402"/>
                <a:ext cx="17640" cy="277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3618FD3-21FD-4997-BF5F-C3E5F2208EB2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1972810" y="5582762"/>
                  <a:ext cx="532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4D95CCBF-F301-429E-8770-8B0FBB435CCE}"/>
                    </a:ext>
                  </a:extLst>
                </p14:cNvPr>
                <p14:cNvContentPartPr/>
                <p14:nvPr/>
              </p14:nvContentPartPr>
              <p14:xfrm>
                <a:off x="1983970" y="5729642"/>
                <a:ext cx="55080" cy="586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4D95CCBF-F301-429E-8770-8B0FBB435CCE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966330" y="5711642"/>
                  <a:ext cx="907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0E3EE37F-3A6E-481D-BF24-797BF2DCD5C7}"/>
                    </a:ext>
                  </a:extLst>
                </p14:cNvPr>
                <p14:cNvContentPartPr/>
                <p14:nvPr/>
              </p14:nvContentPartPr>
              <p14:xfrm>
                <a:off x="157690" y="6187562"/>
                <a:ext cx="20160" cy="1659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0E3EE37F-3A6E-481D-BF24-797BF2DCD5C7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140050" y="6169922"/>
                  <a:ext cx="558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9BFD6A0E-D006-4112-91A5-39A868EBE51D}"/>
                    </a:ext>
                  </a:extLst>
                </p14:cNvPr>
                <p14:cNvContentPartPr/>
                <p14:nvPr/>
              </p14:nvContentPartPr>
              <p14:xfrm>
                <a:off x="163810" y="6101522"/>
                <a:ext cx="206640" cy="28476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9BFD6A0E-D006-4112-91A5-39A868EBE51D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46170" y="6083522"/>
                  <a:ext cx="2422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A8CFF494-F700-427E-9631-DEF4CBBC1579}"/>
                    </a:ext>
                  </a:extLst>
                </p14:cNvPr>
                <p14:cNvContentPartPr/>
                <p14:nvPr/>
              </p14:nvContentPartPr>
              <p14:xfrm>
                <a:off x="415090" y="6143282"/>
                <a:ext cx="570600" cy="18792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A8CFF494-F700-427E-9631-DEF4CBBC1579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97090" y="6125642"/>
                  <a:ext cx="6062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BB47DAA3-DC3F-43DE-BDEC-92BBB1762EC9}"/>
                    </a:ext>
                  </a:extLst>
                </p14:cNvPr>
                <p14:cNvContentPartPr/>
                <p14:nvPr/>
              </p14:nvContentPartPr>
              <p14:xfrm>
                <a:off x="916930" y="6179282"/>
                <a:ext cx="480600" cy="2023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BB47DAA3-DC3F-43DE-BDEC-92BBB1762EC9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898930" y="6161642"/>
                  <a:ext cx="51624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8933176-9B09-4274-9758-2BD9E371E571}"/>
                    </a:ext>
                  </a:extLst>
                </p14:cNvPr>
                <p14:cNvContentPartPr/>
                <p14:nvPr/>
              </p14:nvContentPartPr>
              <p14:xfrm>
                <a:off x="1976770" y="6081722"/>
                <a:ext cx="16200" cy="1882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8933176-9B09-4274-9758-2BD9E371E571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958770" y="6064082"/>
                  <a:ext cx="518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09CAB0B2-6E0D-4729-92BE-CE15B53BB9FD}"/>
                    </a:ext>
                  </a:extLst>
                </p14:cNvPr>
                <p14:cNvContentPartPr/>
                <p14:nvPr/>
              </p14:nvContentPartPr>
              <p14:xfrm>
                <a:off x="1989730" y="6039962"/>
                <a:ext cx="257400" cy="2469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09CAB0B2-6E0D-4729-92BE-CE15B53BB9FD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972090" y="6022322"/>
                  <a:ext cx="29304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198C2BB-A5A3-4963-B4D3-09CDDA25D91E}"/>
                    </a:ext>
                  </a:extLst>
                </p14:cNvPr>
                <p14:cNvContentPartPr/>
                <p14:nvPr/>
              </p14:nvContentPartPr>
              <p14:xfrm>
                <a:off x="2301850" y="5956442"/>
                <a:ext cx="1079640" cy="35748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198C2BB-A5A3-4963-B4D3-09CDDA25D91E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2283850" y="5938442"/>
                  <a:ext cx="111528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FDB827DE-4750-41C9-96C8-75C4A0F130C1}"/>
                    </a:ext>
                  </a:extLst>
                </p14:cNvPr>
                <p14:cNvContentPartPr/>
                <p14:nvPr/>
              </p14:nvContentPartPr>
              <p14:xfrm>
                <a:off x="3444490" y="5899202"/>
                <a:ext cx="365040" cy="2394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FDB827DE-4750-41C9-96C8-75C4A0F130C1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426850" y="5881202"/>
                  <a:ext cx="40068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EDF551D8-F7FD-4D1E-8F42-4F142A9ACC2D}"/>
                    </a:ext>
                  </a:extLst>
                </p14:cNvPr>
                <p14:cNvContentPartPr/>
                <p14:nvPr/>
              </p14:nvContentPartPr>
              <p14:xfrm>
                <a:off x="410770" y="6517322"/>
                <a:ext cx="273960" cy="2872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EDF551D8-F7FD-4D1E-8F42-4F142A9ACC2D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392770" y="6499682"/>
                  <a:ext cx="30960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86207B14-4847-4E14-8441-9C2DB2480985}"/>
                    </a:ext>
                  </a:extLst>
                </p14:cNvPr>
                <p14:cNvContentPartPr/>
                <p14:nvPr/>
              </p14:nvContentPartPr>
              <p14:xfrm>
                <a:off x="813250" y="6531002"/>
                <a:ext cx="177120" cy="2289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86207B14-4847-4E14-8441-9C2DB2480985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95250" y="6513002"/>
                  <a:ext cx="21276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CBD39946-60D2-4B83-849B-338A2AE4683D}"/>
                    </a:ext>
                  </a:extLst>
                </p14:cNvPr>
                <p14:cNvContentPartPr/>
                <p14:nvPr/>
              </p14:nvContentPartPr>
              <p14:xfrm>
                <a:off x="811090" y="6388082"/>
                <a:ext cx="214920" cy="10080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CBD39946-60D2-4B83-849B-338A2AE4683D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93450" y="6370442"/>
                  <a:ext cx="2505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50280B2C-3BA3-476A-9DAC-C64237DA039D}"/>
                    </a:ext>
                  </a:extLst>
                </p14:cNvPr>
                <p14:cNvContentPartPr/>
                <p14:nvPr/>
              </p14:nvContentPartPr>
              <p14:xfrm>
                <a:off x="174250" y="6505442"/>
                <a:ext cx="161280" cy="3783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50280B2C-3BA3-476A-9DAC-C64237DA039D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56610" y="6487802"/>
                  <a:ext cx="19692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7155182-CBA7-4C6D-A335-50DB25BF66A0}"/>
                    </a:ext>
                  </a:extLst>
                </p14:cNvPr>
                <p14:cNvContentPartPr/>
                <p14:nvPr/>
              </p14:nvContentPartPr>
              <p14:xfrm>
                <a:off x="1073170" y="6387362"/>
                <a:ext cx="123840" cy="40320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27155182-CBA7-4C6D-A335-50DB25BF66A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055170" y="6369362"/>
                  <a:ext cx="15948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CB98DF51-F3EB-48DA-9A11-90CA5A8932CB}"/>
                    </a:ext>
                  </a:extLst>
                </p14:cNvPr>
                <p14:cNvContentPartPr/>
                <p14:nvPr/>
              </p14:nvContentPartPr>
              <p14:xfrm>
                <a:off x="2111770" y="6374762"/>
                <a:ext cx="163800" cy="3056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CB98DF51-F3EB-48DA-9A11-90CA5A8932CB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2093770" y="6356762"/>
                  <a:ext cx="19944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C0F0E830-3C49-41A7-8C22-72DC3958A963}"/>
                    </a:ext>
                  </a:extLst>
                </p14:cNvPr>
                <p14:cNvContentPartPr/>
                <p14:nvPr/>
              </p14:nvContentPartPr>
              <p14:xfrm>
                <a:off x="2389690" y="6368642"/>
                <a:ext cx="306360" cy="21672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C0F0E830-3C49-41A7-8C22-72DC3958A963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2371690" y="6350642"/>
                  <a:ext cx="34200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713C763B-FC86-402F-8172-FCE6AD601BAD}"/>
                    </a:ext>
                  </a:extLst>
                </p14:cNvPr>
                <p14:cNvContentPartPr/>
                <p14:nvPr/>
              </p14:nvContentPartPr>
              <p14:xfrm>
                <a:off x="2808730" y="6366842"/>
                <a:ext cx="283320" cy="21564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713C763B-FC86-402F-8172-FCE6AD601BAD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790730" y="6348842"/>
                  <a:ext cx="31896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8F84B763-430B-4775-B40E-30CD0237C1C0}"/>
                    </a:ext>
                  </a:extLst>
                </p14:cNvPr>
                <p14:cNvContentPartPr/>
                <p14:nvPr/>
              </p14:nvContentPartPr>
              <p14:xfrm>
                <a:off x="3230650" y="6286562"/>
                <a:ext cx="290880" cy="2048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8F84B763-430B-4775-B40E-30CD0237C1C0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3213010" y="6268922"/>
                  <a:ext cx="3265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36CF9225-570B-46AC-BDD6-52C7691AECC0}"/>
                    </a:ext>
                  </a:extLst>
                </p14:cNvPr>
                <p14:cNvContentPartPr/>
                <p14:nvPr/>
              </p14:nvContentPartPr>
              <p14:xfrm>
                <a:off x="3389410" y="6199082"/>
                <a:ext cx="263880" cy="4402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36CF9225-570B-46AC-BDD6-52C7691AECC0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3371410" y="6181442"/>
                  <a:ext cx="299520" cy="47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BD56BB50-8717-4AB0-87F3-C0D1178D68A7}"/>
                    </a:ext>
                  </a:extLst>
                </p14:cNvPr>
                <p14:cNvContentPartPr/>
                <p14:nvPr/>
              </p14:nvContentPartPr>
              <p14:xfrm>
                <a:off x="794890" y="6847082"/>
                <a:ext cx="1532880" cy="3420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BD56BB50-8717-4AB0-87F3-C0D1178D68A7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776890" y="6829082"/>
                  <a:ext cx="15685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EB99881A-5F5B-4CD5-B32F-7C17A0991933}"/>
                    </a:ext>
                  </a:extLst>
                </p14:cNvPr>
                <p14:cNvContentPartPr/>
                <p14:nvPr/>
              </p14:nvContentPartPr>
              <p14:xfrm>
                <a:off x="2282410" y="6649442"/>
                <a:ext cx="402840" cy="2318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EB99881A-5F5B-4CD5-B32F-7C17A0991933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2264770" y="6631802"/>
                  <a:ext cx="4384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A02E10A6-D552-4973-8CD3-B4ACA7B4DE01}"/>
                    </a:ext>
                  </a:extLst>
                </p14:cNvPr>
                <p14:cNvContentPartPr/>
                <p14:nvPr/>
              </p14:nvContentPartPr>
              <p14:xfrm>
                <a:off x="2263330" y="6853202"/>
                <a:ext cx="47880" cy="1540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A02E10A6-D552-4973-8CD3-B4ACA7B4DE01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2245690" y="6835562"/>
                  <a:ext cx="835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6B2C1422-846E-4029-9FA1-F501528282D0}"/>
                    </a:ext>
                  </a:extLst>
                </p14:cNvPr>
                <p14:cNvContentPartPr/>
                <p14:nvPr/>
              </p14:nvContentPartPr>
              <p14:xfrm>
                <a:off x="1350730" y="7110602"/>
                <a:ext cx="286200" cy="24480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6B2C1422-846E-4029-9FA1-F501528282D0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332730" y="7092962"/>
                  <a:ext cx="3218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AE7BB467-2D31-444C-8145-D986809BA1DA}"/>
                    </a:ext>
                  </a:extLst>
                </p14:cNvPr>
                <p14:cNvContentPartPr/>
                <p14:nvPr/>
              </p14:nvContentPartPr>
              <p14:xfrm>
                <a:off x="1688770" y="6978482"/>
                <a:ext cx="754560" cy="3495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AE7BB467-2D31-444C-8145-D986809BA1DA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671130" y="6960482"/>
                  <a:ext cx="79020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8F74DA6C-906F-4D98-8A5A-E386F5E5EB9A}"/>
                    </a:ext>
                  </a:extLst>
                </p14:cNvPr>
                <p14:cNvContentPartPr/>
                <p14:nvPr/>
              </p14:nvContentPartPr>
              <p14:xfrm>
                <a:off x="2495530" y="7111322"/>
                <a:ext cx="239400" cy="1242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8F74DA6C-906F-4D98-8A5A-E386F5E5EB9A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2477890" y="7093322"/>
                  <a:ext cx="2750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2BE30E4E-374E-4C37-BA96-C9DB6D2A51EE}"/>
                    </a:ext>
                  </a:extLst>
                </p14:cNvPr>
                <p14:cNvContentPartPr/>
                <p14:nvPr/>
              </p14:nvContentPartPr>
              <p14:xfrm>
                <a:off x="2970730" y="7064522"/>
                <a:ext cx="1224360" cy="2970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2BE30E4E-374E-4C37-BA96-C9DB6D2A51EE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2952730" y="7046882"/>
                  <a:ext cx="1260000" cy="33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140EF559-9EBE-4EDE-BC1B-F4A3CEE8748F}"/>
              </a:ext>
            </a:extLst>
          </p:cNvPr>
          <p:cNvGrpSpPr/>
          <p:nvPr/>
        </p:nvGrpSpPr>
        <p:grpSpPr>
          <a:xfrm>
            <a:off x="1579690" y="4810202"/>
            <a:ext cx="2649960" cy="329040"/>
            <a:chOff x="1579690" y="4810202"/>
            <a:chExt cx="2649960" cy="32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5CE49BD3-6BFD-4B0F-BC23-9FFE41229147}"/>
                    </a:ext>
                  </a:extLst>
                </p14:cNvPr>
                <p14:cNvContentPartPr/>
                <p14:nvPr/>
              </p14:nvContentPartPr>
              <p14:xfrm>
                <a:off x="1579690" y="4810202"/>
                <a:ext cx="189720" cy="2952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5CE49BD3-6BFD-4B0F-BC23-9FFE41229147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1561690" y="4792202"/>
                  <a:ext cx="22536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C128EBC3-95B6-424A-BF83-0AC43AF24694}"/>
                    </a:ext>
                  </a:extLst>
                </p14:cNvPr>
                <p14:cNvContentPartPr/>
                <p14:nvPr/>
              </p14:nvContentPartPr>
              <p14:xfrm>
                <a:off x="1652410" y="4928642"/>
                <a:ext cx="153360" cy="532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C128EBC3-95B6-424A-BF83-0AC43AF24694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1634410" y="4911002"/>
                  <a:ext cx="1890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FB2A1946-B0C4-4F64-8834-0430ECECFC46}"/>
                    </a:ext>
                  </a:extLst>
                </p14:cNvPr>
                <p14:cNvContentPartPr/>
                <p14:nvPr/>
              </p14:nvContentPartPr>
              <p14:xfrm>
                <a:off x="1832770" y="4919642"/>
                <a:ext cx="188640" cy="17604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FB2A1946-B0C4-4F64-8834-0430ECECFC46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1814770" y="4901642"/>
                  <a:ext cx="2242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DF8B97D1-55A4-453F-828B-504D381C6CD0}"/>
                    </a:ext>
                  </a:extLst>
                </p14:cNvPr>
                <p14:cNvContentPartPr/>
                <p14:nvPr/>
              </p14:nvContentPartPr>
              <p14:xfrm>
                <a:off x="2081530" y="4891562"/>
                <a:ext cx="139680" cy="1537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DF8B97D1-55A4-453F-828B-504D381C6CD0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2063890" y="4873562"/>
                  <a:ext cx="175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470D0E7C-89B8-4D94-8ED0-260733BF21F4}"/>
                    </a:ext>
                  </a:extLst>
                </p14:cNvPr>
                <p14:cNvContentPartPr/>
                <p14:nvPr/>
              </p14:nvContentPartPr>
              <p14:xfrm>
                <a:off x="2076130" y="4915682"/>
                <a:ext cx="185400" cy="11772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470D0E7C-89B8-4D94-8ED0-260733BF21F4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2058130" y="4897682"/>
                  <a:ext cx="2210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38CFD1C0-39D8-48F7-AC8B-D50F7409489D}"/>
                    </a:ext>
                  </a:extLst>
                </p14:cNvPr>
                <p14:cNvContentPartPr/>
                <p14:nvPr/>
              </p14:nvContentPartPr>
              <p14:xfrm>
                <a:off x="2282050" y="4850162"/>
                <a:ext cx="53280" cy="15984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38CFD1C0-39D8-48F7-AC8B-D50F7409489D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2264410" y="4832522"/>
                  <a:ext cx="889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C64D2D69-CB1A-40F7-9F54-741B121B2311}"/>
                    </a:ext>
                  </a:extLst>
                </p14:cNvPr>
                <p14:cNvContentPartPr/>
                <p14:nvPr/>
              </p14:nvContentPartPr>
              <p14:xfrm>
                <a:off x="2365210" y="4859522"/>
                <a:ext cx="185400" cy="17208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C64D2D69-CB1A-40F7-9F54-741B121B2311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2347570" y="4841882"/>
                  <a:ext cx="2210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4C8CEF8B-0335-4A68-BD07-B24AAF60827C}"/>
                    </a:ext>
                  </a:extLst>
                </p14:cNvPr>
                <p14:cNvContentPartPr/>
                <p14:nvPr/>
              </p14:nvContentPartPr>
              <p14:xfrm>
                <a:off x="2647450" y="4911002"/>
                <a:ext cx="8280" cy="1188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4C8CEF8B-0335-4A68-BD07-B24AAF60827C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2629810" y="4893002"/>
                  <a:ext cx="4392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9FD71DFD-7009-4202-9EED-238BB19C90FF}"/>
                    </a:ext>
                  </a:extLst>
                </p14:cNvPr>
                <p14:cNvContentPartPr/>
                <p14:nvPr/>
              </p14:nvContentPartPr>
              <p14:xfrm>
                <a:off x="2621890" y="5053202"/>
                <a:ext cx="5040" cy="1116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9FD71DFD-7009-4202-9EED-238BB19C90FF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2604250" y="5035202"/>
                  <a:ext cx="406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F4C59335-4257-46F7-A774-2FDC3A1C6A52}"/>
                    </a:ext>
                  </a:extLst>
                </p14:cNvPr>
                <p14:cNvContentPartPr/>
                <p14:nvPr/>
              </p14:nvContentPartPr>
              <p14:xfrm>
                <a:off x="2710450" y="4842602"/>
                <a:ext cx="18720" cy="23292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F4C59335-4257-46F7-A774-2FDC3A1C6A52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2692810" y="4824602"/>
                  <a:ext cx="54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39A37528-296C-4576-8A66-DC10E3BA4187}"/>
                    </a:ext>
                  </a:extLst>
                </p14:cNvPr>
                <p14:cNvContentPartPr/>
                <p14:nvPr/>
              </p14:nvContentPartPr>
              <p14:xfrm>
                <a:off x="2796130" y="4855922"/>
                <a:ext cx="172800" cy="2210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39A37528-296C-4576-8A66-DC10E3BA4187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2778130" y="4838282"/>
                  <a:ext cx="20844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25455D45-0BD7-443F-816B-D5B6C6AA09F1}"/>
                    </a:ext>
                  </a:extLst>
                </p14:cNvPr>
                <p14:cNvContentPartPr/>
                <p14:nvPr/>
              </p14:nvContentPartPr>
              <p14:xfrm>
                <a:off x="3036970" y="4856642"/>
                <a:ext cx="152280" cy="1670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25455D45-0BD7-443F-816B-D5B6C6AA09F1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3019330" y="4838642"/>
                  <a:ext cx="1879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8AF7F178-2388-42B9-88D7-F73D9D5B618B}"/>
                    </a:ext>
                  </a:extLst>
                </p14:cNvPr>
                <p14:cNvContentPartPr/>
                <p14:nvPr/>
              </p14:nvContentPartPr>
              <p14:xfrm>
                <a:off x="3242530" y="4835042"/>
                <a:ext cx="108000" cy="3042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8AF7F178-2388-42B9-88D7-F73D9D5B618B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3224890" y="4817402"/>
                  <a:ext cx="1436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45003F52-2C7D-4839-9028-312822F0051F}"/>
                    </a:ext>
                  </a:extLst>
                </p14:cNvPr>
                <p14:cNvContentPartPr/>
                <p14:nvPr/>
              </p14:nvContentPartPr>
              <p14:xfrm>
                <a:off x="3394090" y="4981922"/>
                <a:ext cx="54360" cy="4824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45003F52-2C7D-4839-9028-312822F0051F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3376090" y="4963922"/>
                  <a:ext cx="900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F068BD98-E180-4C4E-BA11-4795F4FB2614}"/>
                    </a:ext>
                  </a:extLst>
                </p14:cNvPr>
                <p14:cNvContentPartPr/>
                <p14:nvPr/>
              </p14:nvContentPartPr>
              <p14:xfrm>
                <a:off x="3516130" y="4820642"/>
                <a:ext cx="124200" cy="1944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F068BD98-E180-4C4E-BA11-4795F4FB2614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3498130" y="4803002"/>
                  <a:ext cx="1598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DC335A60-3B99-4E95-B33A-082CD4CB78D6}"/>
                    </a:ext>
                  </a:extLst>
                </p14:cNvPr>
                <p14:cNvContentPartPr/>
                <p14:nvPr/>
              </p14:nvContentPartPr>
              <p14:xfrm>
                <a:off x="3717370" y="4811642"/>
                <a:ext cx="118440" cy="1753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DC335A60-3B99-4E95-B33A-082CD4CB78D6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3699730" y="4794002"/>
                  <a:ext cx="15408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3F39D4EB-C2AA-4221-85FB-0D1836A8C792}"/>
                    </a:ext>
                  </a:extLst>
                </p14:cNvPr>
                <p14:cNvContentPartPr/>
                <p14:nvPr/>
              </p14:nvContentPartPr>
              <p14:xfrm>
                <a:off x="3889810" y="4827122"/>
                <a:ext cx="124200" cy="1612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3F39D4EB-C2AA-4221-85FB-0D1836A8C792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3872170" y="4809122"/>
                  <a:ext cx="1598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F5EECB69-419B-4167-97FC-A853D527FD2D}"/>
                    </a:ext>
                  </a:extLst>
                </p14:cNvPr>
                <p14:cNvContentPartPr/>
                <p14:nvPr/>
              </p14:nvContentPartPr>
              <p14:xfrm>
                <a:off x="4061530" y="4817402"/>
                <a:ext cx="168120" cy="1767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F5EECB69-419B-4167-97FC-A853D527FD2D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4043530" y="4799762"/>
                  <a:ext cx="203760" cy="21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6F496581-AD90-4ED3-ABE2-E6B6C1EB5706}"/>
                  </a:ext>
                </a:extLst>
              </p:cNvPr>
              <p:cNvSpPr/>
              <p:nvPr/>
            </p:nvSpPr>
            <p:spPr>
              <a:xfrm>
                <a:off x="1389063" y="-140602"/>
                <a:ext cx="8482328" cy="7386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endParaRPr lang="en-US" b="1" dirty="0"/>
              </a:p>
              <a:p>
                <a:r>
                  <a:rPr lang="en-US" sz="2400" b="1" dirty="0"/>
                  <a:t>Particle Physics: Standard Model (</a:t>
                </a:r>
                <a14:m>
                  <m:oMath xmlns:m="http://schemas.openxmlformats.org/officeDocument/2006/math">
                    <m:r>
                      <a:rPr lang="en-US" sz="2400" b="1" i="1">
                        <a:latin typeface="Cambria Math" panose="02040503050406030204" pitchFamily="18" charset="0"/>
                      </a:rPr>
                      <m:t>𝑺𝑼</m:t>
                    </m:r>
                    <m:r>
                      <a:rPr lang="en-US" sz="2400" b="1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1">
                        <a:latin typeface="Cambria Math" panose="02040503050406030204" pitchFamily="18" charset="0"/>
                      </a:rPr>
                      <m:t>𝟑</m:t>
                    </m:r>
                    <m:r>
                      <a:rPr lang="en-US" sz="2400" b="1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𝑺𝑼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𝟐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)×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𝑼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𝟏</m:t>
                    </m:r>
                    <m:r>
                      <a:rPr lang="en-US" sz="24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b="1" dirty="0"/>
                  <a:t>)</a:t>
                </a:r>
                <a:endParaRPr lang="en-IN" sz="2400" b="1" dirty="0"/>
              </a:p>
            </p:txBody>
          </p:sp>
        </mc:Choice>
        <mc:Fallback xmlns=""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6F496581-AD90-4ED3-ABE2-E6B6C1EB570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89063" y="-140602"/>
                <a:ext cx="8482328" cy="738664"/>
              </a:xfrm>
              <a:prstGeom prst="rect">
                <a:avLst/>
              </a:prstGeom>
              <a:blipFill>
                <a:blip r:embed="rId631"/>
                <a:stretch>
                  <a:fillRect l="-1150" b="-18182"/>
                </a:stretch>
              </a:blipFill>
            </p:spPr>
            <p:txBody>
              <a:bodyPr/>
              <a:lstStyle/>
              <a:p>
                <a:r>
                  <a:rPr lang="en-I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94948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roup 266">
            <a:extLst>
              <a:ext uri="{FF2B5EF4-FFF2-40B4-BE49-F238E27FC236}">
                <a16:creationId xmlns:a16="http://schemas.microsoft.com/office/drawing/2014/main" id="{FABFCD47-B01A-4F6E-A5E9-9C8A38E74F36}"/>
              </a:ext>
            </a:extLst>
          </p:cNvPr>
          <p:cNvGrpSpPr/>
          <p:nvPr/>
        </p:nvGrpSpPr>
        <p:grpSpPr>
          <a:xfrm>
            <a:off x="152820" y="210420"/>
            <a:ext cx="9596880" cy="7263720"/>
            <a:chOff x="152820" y="210420"/>
            <a:chExt cx="9596880" cy="726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B76983B-8BD9-4BE4-ABBC-3B0332E5EBC2}"/>
                    </a:ext>
                  </a:extLst>
                </p14:cNvPr>
                <p14:cNvContentPartPr/>
                <p14:nvPr/>
              </p14:nvContentPartPr>
              <p14:xfrm>
                <a:off x="8387100" y="893700"/>
                <a:ext cx="276120" cy="50976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B76983B-8BD9-4BE4-ABBC-3B0332E5E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8369460" y="876060"/>
                  <a:ext cx="311760" cy="54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37CA7E61-0BB0-4F98-AAD2-EC874BB331A5}"/>
                    </a:ext>
                  </a:extLst>
                </p14:cNvPr>
                <p14:cNvContentPartPr/>
                <p14:nvPr/>
              </p14:nvContentPartPr>
              <p14:xfrm>
                <a:off x="8832060" y="803700"/>
                <a:ext cx="333000" cy="3412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37CA7E61-0BB0-4F98-AAD2-EC874BB331A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14420" y="785700"/>
                  <a:ext cx="36864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F04BF16-4253-4C69-AEA3-F21BD4A83576}"/>
                    </a:ext>
                  </a:extLst>
                </p14:cNvPr>
                <p14:cNvContentPartPr/>
                <p14:nvPr/>
              </p14:nvContentPartPr>
              <p14:xfrm>
                <a:off x="9222660" y="926100"/>
                <a:ext cx="527040" cy="3722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F04BF16-4253-4C69-AEA3-F21BD4A8357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205020" y="908460"/>
                  <a:ext cx="56268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B607C402-984E-4329-B0B1-D0174BB98AE7}"/>
                    </a:ext>
                  </a:extLst>
                </p14:cNvPr>
                <p14:cNvContentPartPr/>
                <p14:nvPr/>
              </p14:nvContentPartPr>
              <p14:xfrm>
                <a:off x="560700" y="210420"/>
                <a:ext cx="403560" cy="54072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B607C402-984E-4329-B0B1-D0174BB98AE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43060" y="192420"/>
                  <a:ext cx="439200" cy="57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E718985C-8502-486C-B5F4-03D5024E7E43}"/>
                    </a:ext>
                  </a:extLst>
                </p14:cNvPr>
                <p14:cNvContentPartPr/>
                <p14:nvPr/>
              </p14:nvContentPartPr>
              <p14:xfrm>
                <a:off x="1050660" y="417780"/>
                <a:ext cx="599760" cy="2358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E718985C-8502-486C-B5F4-03D5024E7E4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033020" y="399780"/>
                  <a:ext cx="63540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C86660BD-67D7-4B75-8CCD-1945EE57162F}"/>
                    </a:ext>
                  </a:extLst>
                </p14:cNvPr>
                <p14:cNvContentPartPr/>
                <p14:nvPr/>
              </p14:nvContentPartPr>
              <p14:xfrm>
                <a:off x="1651500" y="562140"/>
                <a:ext cx="158040" cy="511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C86660BD-67D7-4B75-8CCD-1945EE57162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633860" y="544500"/>
                  <a:ext cx="1936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D3397B14-A477-4888-895B-B7C4FE7E46D2}"/>
                    </a:ext>
                  </a:extLst>
                </p14:cNvPr>
                <p14:cNvContentPartPr/>
                <p14:nvPr/>
              </p14:nvContentPartPr>
              <p14:xfrm>
                <a:off x="2276100" y="270900"/>
                <a:ext cx="42840" cy="4118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D3397B14-A477-4888-895B-B7C4FE7E46D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58460" y="252900"/>
                  <a:ext cx="7848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AB75BD6F-BFC3-4240-B915-35E7AAB2FFC9}"/>
                    </a:ext>
                  </a:extLst>
                </p14:cNvPr>
                <p14:cNvContentPartPr/>
                <p14:nvPr/>
              </p14:nvContentPartPr>
              <p14:xfrm>
                <a:off x="2246220" y="277020"/>
                <a:ext cx="326520" cy="3715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AB75BD6F-BFC3-4240-B915-35E7AAB2FFC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228220" y="259380"/>
                  <a:ext cx="36216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58162B1-AB5F-4D82-938B-5C00AF068084}"/>
                    </a:ext>
                  </a:extLst>
                </p14:cNvPr>
                <p14:cNvContentPartPr/>
                <p14:nvPr/>
              </p14:nvContentPartPr>
              <p14:xfrm>
                <a:off x="2595780" y="413460"/>
                <a:ext cx="254880" cy="1976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58162B1-AB5F-4D82-938B-5C00AF06808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577780" y="395820"/>
                  <a:ext cx="29052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C585DAF-99D3-42CA-9030-14F4F41F1AE2}"/>
                    </a:ext>
                  </a:extLst>
                </p14:cNvPr>
                <p14:cNvContentPartPr/>
                <p14:nvPr/>
              </p14:nvContentPartPr>
              <p14:xfrm>
                <a:off x="2891700" y="279540"/>
                <a:ext cx="905400" cy="3618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C585DAF-99D3-42CA-9030-14F4F41F1AE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874060" y="261900"/>
                  <a:ext cx="94104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00E1AC2-C232-43E6-A3FD-7D3EF7C2C011}"/>
                    </a:ext>
                  </a:extLst>
                </p14:cNvPr>
                <p14:cNvContentPartPr/>
                <p14:nvPr/>
              </p14:nvContentPartPr>
              <p14:xfrm>
                <a:off x="449820" y="710820"/>
                <a:ext cx="3467160" cy="221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00E1AC2-C232-43E6-A3FD-7D3EF7C2C01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32180" y="693180"/>
                  <a:ext cx="350280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6B5BFFA9-BC9C-41B5-B089-AF6D3FF54D64}"/>
                    </a:ext>
                  </a:extLst>
                </p14:cNvPr>
                <p14:cNvContentPartPr/>
                <p14:nvPr/>
              </p14:nvContentPartPr>
              <p14:xfrm>
                <a:off x="3670020" y="904140"/>
                <a:ext cx="295920" cy="457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6B5BFFA9-BC9C-41B5-B089-AF6D3FF54D6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652020" y="886500"/>
                  <a:ext cx="33156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0688BA5-A47A-4247-933F-B97DCDCDC17F}"/>
                    </a:ext>
                  </a:extLst>
                </p14:cNvPr>
                <p14:cNvContentPartPr/>
                <p14:nvPr/>
              </p14:nvContentPartPr>
              <p14:xfrm>
                <a:off x="3952260" y="953100"/>
                <a:ext cx="257400" cy="4230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0688BA5-A47A-4247-933F-B97DCDCDC17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934260" y="935460"/>
                  <a:ext cx="29304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C84AAAB-4AC5-40CD-AC2A-3238DB2B4AB8}"/>
                    </a:ext>
                  </a:extLst>
                </p14:cNvPr>
                <p14:cNvContentPartPr/>
                <p14:nvPr/>
              </p14:nvContentPartPr>
              <p14:xfrm>
                <a:off x="4174020" y="1160820"/>
                <a:ext cx="174600" cy="29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C84AAAB-4AC5-40CD-AC2A-3238DB2B4AB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156380" y="1142820"/>
                  <a:ext cx="2102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743A54F5-9AB2-45EE-BDF9-3838E2D9568B}"/>
                    </a:ext>
                  </a:extLst>
                </p14:cNvPr>
                <p14:cNvContentPartPr/>
                <p14:nvPr/>
              </p14:nvContentPartPr>
              <p14:xfrm>
                <a:off x="4377780" y="1076940"/>
                <a:ext cx="631080" cy="2559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743A54F5-9AB2-45EE-BDF9-3838E2D9568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359780" y="1059300"/>
                  <a:ext cx="66672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1A579C6-A489-48BA-A92B-225E9730FD6E}"/>
                    </a:ext>
                  </a:extLst>
                </p14:cNvPr>
                <p14:cNvContentPartPr/>
                <p14:nvPr/>
              </p14:nvContentPartPr>
              <p14:xfrm>
                <a:off x="5030460" y="1114740"/>
                <a:ext cx="457560" cy="2347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1A579C6-A489-48BA-A92B-225E9730FD6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012820" y="1097100"/>
                  <a:ext cx="49320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C8B2B750-1CAE-47CA-998A-AB0387BF4D05}"/>
                    </a:ext>
                  </a:extLst>
                </p14:cNvPr>
                <p14:cNvContentPartPr/>
                <p14:nvPr/>
              </p14:nvContentPartPr>
              <p14:xfrm>
                <a:off x="5806980" y="1159380"/>
                <a:ext cx="51120" cy="4636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C8B2B750-1CAE-47CA-998A-AB0387BF4D0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789340" y="1141740"/>
                  <a:ext cx="8676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95114A62-E5E1-4D30-8F35-48E3B86D15C1}"/>
                    </a:ext>
                  </a:extLst>
                </p14:cNvPr>
                <p14:cNvContentPartPr/>
                <p14:nvPr/>
              </p14:nvContentPartPr>
              <p14:xfrm>
                <a:off x="5831100" y="1032660"/>
                <a:ext cx="216360" cy="3211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95114A62-E5E1-4D30-8F35-48E3B86D15C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13460" y="1014660"/>
                  <a:ext cx="25200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6F59391-AB31-48D5-B808-4A175E314CDB}"/>
                    </a:ext>
                  </a:extLst>
                </p14:cNvPr>
                <p14:cNvContentPartPr/>
                <p14:nvPr/>
              </p14:nvContentPartPr>
              <p14:xfrm>
                <a:off x="6259500" y="1097460"/>
                <a:ext cx="176040" cy="66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6F59391-AB31-48D5-B808-4A175E314CD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241860" y="1079820"/>
                  <a:ext cx="211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52459B8-5DFB-4604-80DC-BB0FBB31C712}"/>
                    </a:ext>
                  </a:extLst>
                </p14:cNvPr>
                <p14:cNvContentPartPr/>
                <p14:nvPr/>
              </p14:nvContentPartPr>
              <p14:xfrm>
                <a:off x="6438780" y="1034460"/>
                <a:ext cx="158760" cy="2095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52459B8-5DFB-4604-80DC-BB0FBB31C71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420780" y="1016820"/>
                  <a:ext cx="1944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A066D93-EED0-441B-A247-F8A1B309C08C}"/>
                    </a:ext>
                  </a:extLst>
                </p14:cNvPr>
                <p14:cNvContentPartPr/>
                <p14:nvPr/>
              </p14:nvContentPartPr>
              <p14:xfrm>
                <a:off x="6466140" y="800820"/>
                <a:ext cx="270360" cy="4460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A066D93-EED0-441B-A247-F8A1B309C08C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448140" y="782820"/>
                  <a:ext cx="306000" cy="48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A838F710-F23F-4000-97E8-DBEAF8B6A65C}"/>
                    </a:ext>
                  </a:extLst>
                </p14:cNvPr>
                <p14:cNvContentPartPr/>
                <p14:nvPr/>
              </p14:nvContentPartPr>
              <p14:xfrm>
                <a:off x="6803460" y="1033740"/>
                <a:ext cx="616680" cy="4366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A838F710-F23F-4000-97E8-DBEAF8B6A65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785460" y="1015740"/>
                  <a:ext cx="652320" cy="47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28F90EEC-4050-4A44-886E-96DED5FE43F8}"/>
                    </a:ext>
                  </a:extLst>
                </p14:cNvPr>
                <p14:cNvContentPartPr/>
                <p14:nvPr/>
              </p14:nvContentPartPr>
              <p14:xfrm>
                <a:off x="7648740" y="729900"/>
                <a:ext cx="648000" cy="5436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28F90EEC-4050-4A44-886E-96DED5FE43F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631100" y="712260"/>
                  <a:ext cx="683640" cy="57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4B9ED22-39EE-47C3-A36E-51D3F6DD52E1}"/>
                    </a:ext>
                  </a:extLst>
                </p14:cNvPr>
                <p14:cNvContentPartPr/>
                <p14:nvPr/>
              </p14:nvContentPartPr>
              <p14:xfrm>
                <a:off x="206820" y="1818180"/>
                <a:ext cx="223200" cy="3279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4B9ED22-39EE-47C3-A36E-51D3F6DD52E1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89180" y="1800180"/>
                  <a:ext cx="25884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F1AEEB4-8FC1-43FE-B9DB-33D61B5D796B}"/>
                    </a:ext>
                  </a:extLst>
                </p14:cNvPr>
                <p14:cNvContentPartPr/>
                <p14:nvPr/>
              </p14:nvContentPartPr>
              <p14:xfrm>
                <a:off x="502740" y="1956780"/>
                <a:ext cx="190440" cy="1854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F1AEEB4-8FC1-43FE-B9DB-33D61B5D796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84740" y="1938780"/>
                  <a:ext cx="2260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5B5E8B2-85BA-4C72-860A-5107CB0444F5}"/>
                    </a:ext>
                  </a:extLst>
                </p14:cNvPr>
                <p14:cNvContentPartPr/>
                <p14:nvPr/>
              </p14:nvContentPartPr>
              <p14:xfrm>
                <a:off x="751860" y="1762740"/>
                <a:ext cx="790560" cy="367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5B5E8B2-85BA-4C72-860A-5107CB0444F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33860" y="1744740"/>
                  <a:ext cx="82620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9A41F6B-63EE-4F91-BA1B-38854B0D1101}"/>
                    </a:ext>
                  </a:extLst>
                </p14:cNvPr>
                <p14:cNvContentPartPr/>
                <p14:nvPr/>
              </p14:nvContentPartPr>
              <p14:xfrm>
                <a:off x="1774620" y="1843020"/>
                <a:ext cx="204120" cy="4032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9A41F6B-63EE-4F91-BA1B-38854B0D11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756620" y="1825380"/>
                  <a:ext cx="23976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7897FA1A-96E9-4436-9B06-20ED3DBCFEA9}"/>
                    </a:ext>
                  </a:extLst>
                </p14:cNvPr>
                <p14:cNvContentPartPr/>
                <p14:nvPr/>
              </p14:nvContentPartPr>
              <p14:xfrm>
                <a:off x="2077380" y="1940220"/>
                <a:ext cx="154800" cy="216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7897FA1A-96E9-4436-9B06-20ED3DBCFEA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059740" y="1922220"/>
                  <a:ext cx="19044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DEA6D46E-05DC-47A7-BB9B-828F4876BC6D}"/>
                    </a:ext>
                  </a:extLst>
                </p14:cNvPr>
                <p14:cNvContentPartPr/>
                <p14:nvPr/>
              </p14:nvContentPartPr>
              <p14:xfrm>
                <a:off x="2258820" y="1659060"/>
                <a:ext cx="396720" cy="3675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DEA6D46E-05DC-47A7-BB9B-828F4876BC6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240820" y="1641420"/>
                  <a:ext cx="43236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49B73851-9275-4BD5-8BDD-B6911E4D9796}"/>
                    </a:ext>
                  </a:extLst>
                </p14:cNvPr>
                <p14:cNvContentPartPr/>
                <p14:nvPr/>
              </p14:nvContentPartPr>
              <p14:xfrm>
                <a:off x="2642940" y="1817820"/>
                <a:ext cx="496800" cy="3412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49B73851-9275-4BD5-8BDD-B6911E4D979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625300" y="1799820"/>
                  <a:ext cx="53244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5D1F27D-B1F3-47DA-AB77-FAA98098EC87}"/>
                    </a:ext>
                  </a:extLst>
                </p14:cNvPr>
                <p14:cNvContentPartPr/>
                <p14:nvPr/>
              </p14:nvContentPartPr>
              <p14:xfrm>
                <a:off x="3712500" y="1683900"/>
                <a:ext cx="185760" cy="3819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5D1F27D-B1F3-47DA-AB77-FAA98098EC8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694500" y="1665900"/>
                  <a:ext cx="22140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918CCDB1-23B0-4DCE-8E87-9D88A4A9E098}"/>
                    </a:ext>
                  </a:extLst>
                </p14:cNvPr>
                <p14:cNvContentPartPr/>
                <p14:nvPr/>
              </p14:nvContentPartPr>
              <p14:xfrm>
                <a:off x="3719340" y="1894860"/>
                <a:ext cx="176040" cy="853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918CCDB1-23B0-4DCE-8E87-9D88A4A9E09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701700" y="1877220"/>
                  <a:ext cx="2116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1E43EAAB-11CF-4668-8812-3F078767D354}"/>
                    </a:ext>
                  </a:extLst>
                </p14:cNvPr>
                <p14:cNvContentPartPr/>
                <p14:nvPr/>
              </p14:nvContentPartPr>
              <p14:xfrm>
                <a:off x="4046580" y="1669500"/>
                <a:ext cx="92880" cy="4143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1E43EAAB-11CF-4668-8812-3F078767D35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028580" y="1651500"/>
                  <a:ext cx="12852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124C4241-1C1D-4348-8753-5E948CBAAA33}"/>
                    </a:ext>
                  </a:extLst>
                </p14:cNvPr>
                <p14:cNvContentPartPr/>
                <p14:nvPr/>
              </p14:nvContentPartPr>
              <p14:xfrm>
                <a:off x="4233780" y="1769220"/>
                <a:ext cx="219240" cy="2206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124C4241-1C1D-4348-8753-5E948CBAAA3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215780" y="1751220"/>
                  <a:ext cx="254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E8A2DE12-17E3-4DF0-AB45-5F2DA96FEEBB}"/>
                    </a:ext>
                  </a:extLst>
                </p14:cNvPr>
                <p14:cNvContentPartPr/>
                <p14:nvPr/>
              </p14:nvContentPartPr>
              <p14:xfrm>
                <a:off x="4472100" y="1929780"/>
                <a:ext cx="122400" cy="2772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E8A2DE12-17E3-4DF0-AB45-5F2DA96FEEB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454460" y="1912140"/>
                  <a:ext cx="15804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66EA3F2-B530-4E30-A41F-C324A0CD4001}"/>
                    </a:ext>
                  </a:extLst>
                </p14:cNvPr>
                <p14:cNvContentPartPr/>
                <p14:nvPr/>
              </p14:nvContentPartPr>
              <p14:xfrm>
                <a:off x="4662900" y="1846260"/>
                <a:ext cx="21600" cy="1346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66EA3F2-B530-4E30-A41F-C324A0CD4001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644900" y="1828620"/>
                  <a:ext cx="572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F396B44C-7730-4F7E-9005-9CE020CEF73D}"/>
                    </a:ext>
                  </a:extLst>
                </p14:cNvPr>
                <p14:cNvContentPartPr/>
                <p14:nvPr/>
              </p14:nvContentPartPr>
              <p14:xfrm>
                <a:off x="4686300" y="1782900"/>
                <a:ext cx="254160" cy="1904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F396B44C-7730-4F7E-9005-9CE020CEF73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668300" y="1765260"/>
                  <a:ext cx="28980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F64A0BBD-DF32-4497-A56B-65F6CB806D7A}"/>
                    </a:ext>
                  </a:extLst>
                </p14:cNvPr>
                <p14:cNvContentPartPr/>
                <p14:nvPr/>
              </p14:nvContentPartPr>
              <p14:xfrm>
                <a:off x="4995540" y="1668780"/>
                <a:ext cx="87480" cy="4507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F64A0BBD-DF32-4497-A56B-65F6CB806D7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977540" y="1650780"/>
                  <a:ext cx="123120" cy="48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F10D9A51-4264-4C24-B212-A2F29C1DE80C}"/>
                    </a:ext>
                  </a:extLst>
                </p14:cNvPr>
                <p14:cNvContentPartPr/>
                <p14:nvPr/>
              </p14:nvContentPartPr>
              <p14:xfrm>
                <a:off x="5297220" y="1808100"/>
                <a:ext cx="358920" cy="1767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F10D9A51-4264-4C24-B212-A2F29C1DE80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279220" y="1790460"/>
                  <a:ext cx="3945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9BD85D72-5182-4D48-A2E4-F56E3A8D1E7F}"/>
                    </a:ext>
                  </a:extLst>
                </p14:cNvPr>
                <p14:cNvContentPartPr/>
                <p14:nvPr/>
              </p14:nvContentPartPr>
              <p14:xfrm>
                <a:off x="5880420" y="1702980"/>
                <a:ext cx="209880" cy="3484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9BD85D72-5182-4D48-A2E4-F56E3A8D1E7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862420" y="1684980"/>
                  <a:ext cx="24552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2BC516E-58A1-4D6F-B0E0-3CB57E23B27E}"/>
                    </a:ext>
                  </a:extLst>
                </p14:cNvPr>
                <p14:cNvContentPartPr/>
                <p14:nvPr/>
              </p14:nvContentPartPr>
              <p14:xfrm>
                <a:off x="5899860" y="1909260"/>
                <a:ext cx="105120" cy="270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2BC516E-58A1-4D6F-B0E0-3CB57E23B27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881860" y="1891620"/>
                  <a:ext cx="1407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F6E4120E-7EED-4691-85E2-D1EF223C3F9F}"/>
                    </a:ext>
                  </a:extLst>
                </p14:cNvPr>
                <p14:cNvContentPartPr/>
                <p14:nvPr/>
              </p14:nvContentPartPr>
              <p14:xfrm>
                <a:off x="6185700" y="1574100"/>
                <a:ext cx="34560" cy="1814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F6E4120E-7EED-4691-85E2-D1EF223C3F9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167700" y="1556460"/>
                  <a:ext cx="702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F09CF32-A92E-4038-BDA5-84E3D9FE24F2}"/>
                    </a:ext>
                  </a:extLst>
                </p14:cNvPr>
                <p14:cNvContentPartPr/>
                <p14:nvPr/>
              </p14:nvContentPartPr>
              <p14:xfrm>
                <a:off x="6328620" y="1632420"/>
                <a:ext cx="176040" cy="4629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F09CF32-A92E-4038-BDA5-84E3D9FE24F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310980" y="1614420"/>
                  <a:ext cx="211680" cy="49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9B552915-08D9-4B97-8222-E45F892E8A40}"/>
                    </a:ext>
                  </a:extLst>
                </p14:cNvPr>
                <p14:cNvContentPartPr/>
                <p14:nvPr/>
              </p14:nvContentPartPr>
              <p14:xfrm>
                <a:off x="6561180" y="1714500"/>
                <a:ext cx="163440" cy="25596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9B552915-08D9-4B97-8222-E45F892E8A4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543540" y="1696860"/>
                  <a:ext cx="19908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9EEBC8B5-C1FA-4A08-A51E-F492BD4657D1}"/>
                    </a:ext>
                  </a:extLst>
                </p14:cNvPr>
                <p14:cNvContentPartPr/>
                <p14:nvPr/>
              </p14:nvContentPartPr>
              <p14:xfrm>
                <a:off x="6626340" y="1792260"/>
                <a:ext cx="383040" cy="716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9EEBC8B5-C1FA-4A08-A51E-F492BD4657D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608700" y="1774260"/>
                  <a:ext cx="4186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35CD6FA3-3BEF-4455-96B1-FD45F9188F75}"/>
                    </a:ext>
                  </a:extLst>
                </p14:cNvPr>
                <p14:cNvContentPartPr/>
                <p14:nvPr/>
              </p14:nvContentPartPr>
              <p14:xfrm>
                <a:off x="6919740" y="1704420"/>
                <a:ext cx="67680" cy="2815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35CD6FA3-3BEF-4455-96B1-FD45F9188F75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902100" y="1686420"/>
                  <a:ext cx="10332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14A562B0-8D6A-41B0-9D31-1A9D1F762365}"/>
                    </a:ext>
                  </a:extLst>
                </p14:cNvPr>
                <p14:cNvContentPartPr/>
                <p14:nvPr/>
              </p14:nvContentPartPr>
              <p14:xfrm>
                <a:off x="7132500" y="1675980"/>
                <a:ext cx="190440" cy="2998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14A562B0-8D6A-41B0-9D31-1A9D1F762365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114500" y="1657980"/>
                  <a:ext cx="22608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C9F75CF9-5329-488A-AD14-9646BDCBBF39}"/>
                    </a:ext>
                  </a:extLst>
                </p14:cNvPr>
                <p14:cNvContentPartPr/>
                <p14:nvPr/>
              </p14:nvContentPartPr>
              <p14:xfrm>
                <a:off x="7253820" y="1962900"/>
                <a:ext cx="138960" cy="2840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C9F75CF9-5329-488A-AD14-9646BDCBBF3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235820" y="1944900"/>
                  <a:ext cx="17460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6F4D266D-B586-4AF9-A287-68FCA40CEB40}"/>
                    </a:ext>
                  </a:extLst>
                </p14:cNvPr>
                <p14:cNvContentPartPr/>
                <p14:nvPr/>
              </p14:nvContentPartPr>
              <p14:xfrm>
                <a:off x="7523100" y="1776420"/>
                <a:ext cx="16920" cy="1663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6F4D266D-B586-4AF9-A287-68FCA40CEB40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505460" y="1758420"/>
                  <a:ext cx="525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43811AF6-9FC5-4107-80B6-7F00E2131036}"/>
                    </a:ext>
                  </a:extLst>
                </p14:cNvPr>
                <p14:cNvContentPartPr/>
                <p14:nvPr/>
              </p14:nvContentPartPr>
              <p14:xfrm>
                <a:off x="7508700" y="1763100"/>
                <a:ext cx="248400" cy="1105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43811AF6-9FC5-4107-80B6-7F00E213103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491060" y="1745460"/>
                  <a:ext cx="284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A0B8D0D-E00C-44C5-8E74-78DDCEB49437}"/>
                    </a:ext>
                  </a:extLst>
                </p14:cNvPr>
                <p14:cNvContentPartPr/>
                <p14:nvPr/>
              </p14:nvContentPartPr>
              <p14:xfrm>
                <a:off x="7723620" y="1665900"/>
                <a:ext cx="290880" cy="3060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A0B8D0D-E00C-44C5-8E74-78DDCEB4943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705980" y="1648260"/>
                  <a:ext cx="3265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F7993CE0-DC5B-4293-B6BB-CC837A434CE2}"/>
                    </a:ext>
                  </a:extLst>
                </p14:cNvPr>
                <p14:cNvContentPartPr/>
                <p14:nvPr/>
              </p14:nvContentPartPr>
              <p14:xfrm>
                <a:off x="8077860" y="1700100"/>
                <a:ext cx="39600" cy="1299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F7993CE0-DC5B-4293-B6BB-CC837A434CE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060220" y="1682460"/>
                  <a:ext cx="752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D880F7E8-6942-47E8-90FB-F2E81F40BEAC}"/>
                    </a:ext>
                  </a:extLst>
                </p14:cNvPr>
                <p14:cNvContentPartPr/>
                <p14:nvPr/>
              </p14:nvContentPartPr>
              <p14:xfrm>
                <a:off x="8028180" y="1677060"/>
                <a:ext cx="209160" cy="2595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D880F7E8-6942-47E8-90FB-F2E81F40BEA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010180" y="1659060"/>
                  <a:ext cx="2448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AE7CBB84-967C-4053-98A7-19E0859A7687}"/>
                    </a:ext>
                  </a:extLst>
                </p14:cNvPr>
                <p14:cNvContentPartPr/>
                <p14:nvPr/>
              </p14:nvContentPartPr>
              <p14:xfrm>
                <a:off x="8189820" y="1608300"/>
                <a:ext cx="123840" cy="4791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AE7CBB84-967C-4053-98A7-19E0859A768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171820" y="1590300"/>
                  <a:ext cx="159480" cy="51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3CED009-AA43-4FB4-A166-5D73037C59CA}"/>
                    </a:ext>
                  </a:extLst>
                </p14:cNvPr>
                <p14:cNvContentPartPr/>
                <p14:nvPr/>
              </p14:nvContentPartPr>
              <p14:xfrm>
                <a:off x="8448300" y="1757340"/>
                <a:ext cx="252000" cy="684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3CED009-AA43-4FB4-A166-5D73037C59C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430300" y="1739340"/>
                  <a:ext cx="2876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74765DA-0E16-4F7A-9D51-2943CF9D8115}"/>
                    </a:ext>
                  </a:extLst>
                </p14:cNvPr>
                <p14:cNvContentPartPr/>
                <p14:nvPr/>
              </p14:nvContentPartPr>
              <p14:xfrm>
                <a:off x="8540100" y="1664460"/>
                <a:ext cx="18720" cy="3409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C74765DA-0E16-4F7A-9D51-2943CF9D811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22100" y="1646820"/>
                  <a:ext cx="5436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22736531-5070-43D5-8F8F-D771A49C337D}"/>
                    </a:ext>
                  </a:extLst>
                </p14:cNvPr>
                <p14:cNvContentPartPr/>
                <p14:nvPr/>
              </p14:nvContentPartPr>
              <p14:xfrm>
                <a:off x="8762940" y="1693620"/>
                <a:ext cx="261720" cy="2358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22736531-5070-43D5-8F8F-D771A49C337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744940" y="1675980"/>
                  <a:ext cx="29736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ED985D1F-43A8-4E14-B9C0-8C042E26E5E2}"/>
                    </a:ext>
                  </a:extLst>
                </p14:cNvPr>
                <p14:cNvContentPartPr/>
                <p14:nvPr/>
              </p14:nvContentPartPr>
              <p14:xfrm>
                <a:off x="8995140" y="1521180"/>
                <a:ext cx="92880" cy="352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ED985D1F-43A8-4E14-B9C0-8C042E26E5E2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977500" y="1503540"/>
                  <a:ext cx="1285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FDC2A91F-8CB4-44A3-83B3-B69D7BC98782}"/>
                    </a:ext>
                  </a:extLst>
                </p14:cNvPr>
                <p14:cNvContentPartPr/>
                <p14:nvPr/>
              </p14:nvContentPartPr>
              <p14:xfrm>
                <a:off x="9124020" y="1819620"/>
                <a:ext cx="136800" cy="64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FDC2A91F-8CB4-44A3-83B3-B69D7BC98782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06380" y="1801620"/>
                  <a:ext cx="1724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99E58653-772E-4A06-A403-DABA103A7DBA}"/>
                    </a:ext>
                  </a:extLst>
                </p14:cNvPr>
                <p14:cNvContentPartPr/>
                <p14:nvPr/>
              </p14:nvContentPartPr>
              <p14:xfrm>
                <a:off x="9212580" y="1672740"/>
                <a:ext cx="18360" cy="3164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99E58653-772E-4A06-A403-DABA103A7DB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194940" y="1655100"/>
                  <a:ext cx="5400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3EDB998B-7AAE-49C4-96CB-6670EBE22803}"/>
                    </a:ext>
                  </a:extLst>
                </p14:cNvPr>
                <p14:cNvContentPartPr/>
                <p14:nvPr/>
              </p14:nvContentPartPr>
              <p14:xfrm>
                <a:off x="9373140" y="1491300"/>
                <a:ext cx="205920" cy="3585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3EDB998B-7AAE-49C4-96CB-6670EBE2280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355140" y="1473300"/>
                  <a:ext cx="24156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17A110F9-3F28-494D-A348-5BC787880DBD}"/>
                    </a:ext>
                  </a:extLst>
                </p14:cNvPr>
                <p14:cNvContentPartPr/>
                <p14:nvPr/>
              </p14:nvContentPartPr>
              <p14:xfrm>
                <a:off x="9522900" y="1798380"/>
                <a:ext cx="211680" cy="1724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17A110F9-3F28-494D-A348-5BC787880DB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05260" y="1780380"/>
                  <a:ext cx="2473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BDECCE75-4478-4008-9780-9120CEC3822B}"/>
                    </a:ext>
                  </a:extLst>
                </p14:cNvPr>
                <p14:cNvContentPartPr/>
                <p14:nvPr/>
              </p14:nvContentPartPr>
              <p14:xfrm>
                <a:off x="9333180" y="1368540"/>
                <a:ext cx="170280" cy="216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BDECCE75-4478-4008-9780-9120CEC3822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315540" y="1350540"/>
                  <a:ext cx="2059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9E031F4D-E003-43BC-9051-37050C45C15F}"/>
                    </a:ext>
                  </a:extLst>
                </p14:cNvPr>
                <p14:cNvContentPartPr/>
                <p14:nvPr/>
              </p14:nvContentPartPr>
              <p14:xfrm>
                <a:off x="2238660" y="2296620"/>
                <a:ext cx="1170360" cy="4446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9E031F4D-E003-43BC-9051-37050C45C15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220660" y="2278980"/>
                  <a:ext cx="1206000" cy="48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BD44FD89-F6CD-4F23-B261-358E8C6F4219}"/>
                    </a:ext>
                  </a:extLst>
                </p14:cNvPr>
                <p14:cNvContentPartPr/>
                <p14:nvPr/>
              </p14:nvContentPartPr>
              <p14:xfrm>
                <a:off x="3333780" y="2496060"/>
                <a:ext cx="110520" cy="3139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BD44FD89-F6CD-4F23-B261-358E8C6F421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315780" y="2478420"/>
                  <a:ext cx="14616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328427E0-E4A6-4E7A-AB6E-971B977C6EF7}"/>
                    </a:ext>
                  </a:extLst>
                </p14:cNvPr>
                <p14:cNvContentPartPr/>
                <p14:nvPr/>
              </p14:nvContentPartPr>
              <p14:xfrm>
                <a:off x="4302900" y="2479500"/>
                <a:ext cx="465120" cy="190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328427E0-E4A6-4E7A-AB6E-971B977C6EF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285260" y="2461860"/>
                  <a:ext cx="5007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40C7EA1-6318-40E2-AD5E-F8C3F37C8353}"/>
                    </a:ext>
                  </a:extLst>
                </p14:cNvPr>
                <p14:cNvContentPartPr/>
                <p14:nvPr/>
              </p14:nvContentPartPr>
              <p14:xfrm>
                <a:off x="5299020" y="2476980"/>
                <a:ext cx="421920" cy="1612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40C7EA1-6318-40E2-AD5E-F8C3F37C8353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281020" y="2459340"/>
                  <a:ext cx="4575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F49A1BC1-A79D-49C0-80AC-29BD21D16157}"/>
                    </a:ext>
                  </a:extLst>
                </p14:cNvPr>
                <p14:cNvContentPartPr/>
                <p14:nvPr/>
              </p14:nvContentPartPr>
              <p14:xfrm>
                <a:off x="6152580" y="2341260"/>
                <a:ext cx="74520" cy="32976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F49A1BC1-A79D-49C0-80AC-29BD21D1615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134940" y="2323620"/>
                  <a:ext cx="11016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DAF05EC6-EBC0-4D8D-B9D6-AFDFEDC8A45E}"/>
                    </a:ext>
                  </a:extLst>
                </p14:cNvPr>
                <p14:cNvContentPartPr/>
                <p14:nvPr/>
              </p14:nvContentPartPr>
              <p14:xfrm>
                <a:off x="6166980" y="2307780"/>
                <a:ext cx="171720" cy="18072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DAF05EC6-EBC0-4D8D-B9D6-AFDFEDC8A45E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149340" y="2289780"/>
                  <a:ext cx="2073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56645A17-4E7F-4EBE-AA8D-46839B297B1F}"/>
                    </a:ext>
                  </a:extLst>
                </p14:cNvPr>
                <p14:cNvContentPartPr/>
                <p14:nvPr/>
              </p14:nvContentPartPr>
              <p14:xfrm>
                <a:off x="6706260" y="2448900"/>
                <a:ext cx="248760" cy="442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56645A17-4E7F-4EBE-AA8D-46839B297B1F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688620" y="2431260"/>
                  <a:ext cx="2844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C4B8184F-2CA5-4A1D-B534-CB640F641BA9}"/>
                    </a:ext>
                  </a:extLst>
                </p14:cNvPr>
                <p14:cNvContentPartPr/>
                <p14:nvPr/>
              </p14:nvContentPartPr>
              <p14:xfrm>
                <a:off x="6833340" y="2324700"/>
                <a:ext cx="49680" cy="2761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4B8184F-2CA5-4A1D-B534-CB640F641BA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815700" y="2307060"/>
                  <a:ext cx="8532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E89E3C38-7446-44F0-A70F-EEB857775BBC}"/>
                    </a:ext>
                  </a:extLst>
                </p14:cNvPr>
                <p14:cNvContentPartPr/>
                <p14:nvPr/>
              </p14:nvContentPartPr>
              <p14:xfrm>
                <a:off x="7242300" y="2386980"/>
                <a:ext cx="226080" cy="1584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E89E3C38-7446-44F0-A70F-EEB857775BBC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224300" y="2368980"/>
                  <a:ext cx="2617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3FC5175-25E3-41CF-8B1D-8E895C545C31}"/>
                    </a:ext>
                  </a:extLst>
                </p14:cNvPr>
                <p14:cNvContentPartPr/>
                <p14:nvPr/>
              </p14:nvContentPartPr>
              <p14:xfrm>
                <a:off x="7479900" y="2230740"/>
                <a:ext cx="95760" cy="216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3FC5175-25E3-41CF-8B1D-8E895C545C3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462260" y="2213100"/>
                  <a:ext cx="1314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F3ED3AFC-EBB2-410A-99D8-D2ECC284954E}"/>
                    </a:ext>
                  </a:extLst>
                </p14:cNvPr>
                <p14:cNvContentPartPr/>
                <p14:nvPr/>
              </p14:nvContentPartPr>
              <p14:xfrm>
                <a:off x="7803540" y="2303460"/>
                <a:ext cx="109440" cy="2383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F3ED3AFC-EBB2-410A-99D8-D2ECC284954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785900" y="2285820"/>
                  <a:ext cx="14508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9BC5F1A6-2ADD-41BD-93AD-BCE57C545589}"/>
                    </a:ext>
                  </a:extLst>
                </p14:cNvPr>
                <p14:cNvContentPartPr/>
                <p14:nvPr/>
              </p14:nvContentPartPr>
              <p14:xfrm>
                <a:off x="8162820" y="2178540"/>
                <a:ext cx="234720" cy="3128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9BC5F1A6-2ADD-41BD-93AD-BCE57C545589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145180" y="2160540"/>
                  <a:ext cx="27036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66ADEBB9-3CC0-41BA-820A-A91888A6065A}"/>
                    </a:ext>
                  </a:extLst>
                </p14:cNvPr>
                <p14:cNvContentPartPr/>
                <p14:nvPr/>
              </p14:nvContentPartPr>
              <p14:xfrm>
                <a:off x="8447580" y="2403180"/>
                <a:ext cx="126000" cy="1756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66ADEBB9-3CC0-41BA-820A-A91888A6065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429580" y="2385540"/>
                  <a:ext cx="1616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2C686B31-9376-4C89-B1C5-BE59C4A7DDE9}"/>
                    </a:ext>
                  </a:extLst>
                </p14:cNvPr>
                <p14:cNvContentPartPr/>
                <p14:nvPr/>
              </p14:nvContentPartPr>
              <p14:xfrm>
                <a:off x="2285100" y="2767860"/>
                <a:ext cx="1080" cy="36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2C686B31-9376-4C89-B1C5-BE59C4A7DDE9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267460" y="2749860"/>
                  <a:ext cx="367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C641360D-770E-4C74-B0EF-4FE97992BE93}"/>
                    </a:ext>
                  </a:extLst>
                </p14:cNvPr>
                <p14:cNvContentPartPr/>
                <p14:nvPr/>
              </p14:nvContentPartPr>
              <p14:xfrm>
                <a:off x="2275380" y="2763900"/>
                <a:ext cx="1743480" cy="5878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C641360D-770E-4C74-B0EF-4FE97992BE93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257380" y="2746260"/>
                  <a:ext cx="1779120" cy="6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4FC37C79-518E-44D8-BDEC-C573FACBE70B}"/>
                    </a:ext>
                  </a:extLst>
                </p14:cNvPr>
                <p14:cNvContentPartPr/>
                <p14:nvPr/>
              </p14:nvContentPartPr>
              <p14:xfrm>
                <a:off x="3919860" y="3029220"/>
                <a:ext cx="199800" cy="3326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4FC37C79-518E-44D8-BDEC-C573FACBE70B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3902220" y="3011580"/>
                  <a:ext cx="2354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803EA866-A1FA-490D-8329-FCCF5BA503AE}"/>
                    </a:ext>
                  </a:extLst>
                </p14:cNvPr>
                <p14:cNvContentPartPr/>
                <p14:nvPr/>
              </p14:nvContentPartPr>
              <p14:xfrm>
                <a:off x="4530420" y="2991780"/>
                <a:ext cx="253440" cy="3308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803EA866-A1FA-490D-8329-FCCF5BA503AE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4512780" y="2974140"/>
                  <a:ext cx="28908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0ABBFBFB-9B36-4F2E-A883-302E3E4B04B8}"/>
                    </a:ext>
                  </a:extLst>
                </p14:cNvPr>
                <p14:cNvContentPartPr/>
                <p14:nvPr/>
              </p14:nvContentPartPr>
              <p14:xfrm>
                <a:off x="5217660" y="3074940"/>
                <a:ext cx="501840" cy="2286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0ABBFBFB-9B36-4F2E-A883-302E3E4B04B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199660" y="3057300"/>
                  <a:ext cx="5374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37E8CC6D-FAC4-4EC2-8853-364F67A6AFD3}"/>
                    </a:ext>
                  </a:extLst>
                </p14:cNvPr>
                <p14:cNvContentPartPr/>
                <p14:nvPr/>
              </p14:nvContentPartPr>
              <p14:xfrm>
                <a:off x="6100380" y="3016980"/>
                <a:ext cx="278280" cy="2142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37E8CC6D-FAC4-4EC2-8853-364F67A6AFD3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082380" y="2999340"/>
                  <a:ext cx="3139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AECA25B-F39A-49E3-A8AD-3806B8046635}"/>
                    </a:ext>
                  </a:extLst>
                </p14:cNvPr>
                <p14:cNvContentPartPr/>
                <p14:nvPr/>
              </p14:nvContentPartPr>
              <p14:xfrm>
                <a:off x="6811740" y="3109140"/>
                <a:ext cx="224640" cy="72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AECA25B-F39A-49E3-A8AD-3806B8046635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793740" y="3091140"/>
                  <a:ext cx="2602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FEA8F58E-52FB-4FE2-80A4-17DEFD323D5A}"/>
                    </a:ext>
                  </a:extLst>
                </p14:cNvPr>
                <p14:cNvContentPartPr/>
                <p14:nvPr/>
              </p14:nvContentPartPr>
              <p14:xfrm>
                <a:off x="6928020" y="2980260"/>
                <a:ext cx="54360" cy="2512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FEA8F58E-52FB-4FE2-80A4-17DEFD323D5A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910380" y="2962260"/>
                  <a:ext cx="9000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8DF946E-45FA-4375-8003-42C1B5BB5ADC}"/>
                    </a:ext>
                  </a:extLst>
                </p14:cNvPr>
                <p14:cNvContentPartPr/>
                <p14:nvPr/>
              </p14:nvContentPartPr>
              <p14:xfrm>
                <a:off x="7290180" y="2998620"/>
                <a:ext cx="189000" cy="1548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8DF946E-45FA-4375-8003-42C1B5BB5ADC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7272180" y="2980980"/>
                  <a:ext cx="2246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EABFC9DD-7C64-48F8-8F85-12D4636690A4}"/>
                    </a:ext>
                  </a:extLst>
                </p14:cNvPr>
                <p14:cNvContentPartPr/>
                <p14:nvPr/>
              </p14:nvContentPartPr>
              <p14:xfrm>
                <a:off x="7491780" y="2856060"/>
                <a:ext cx="172440" cy="187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EABFC9DD-7C64-48F8-8F85-12D4636690A4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7473780" y="2838420"/>
                  <a:ext cx="2080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1218A467-7384-4EDA-8425-3ABC44BDCD79}"/>
                    </a:ext>
                  </a:extLst>
                </p14:cNvPr>
                <p14:cNvContentPartPr/>
                <p14:nvPr/>
              </p14:nvContentPartPr>
              <p14:xfrm>
                <a:off x="7869420" y="3009780"/>
                <a:ext cx="242280" cy="579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1218A467-7384-4EDA-8425-3ABC44BDCD79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7851780" y="2991780"/>
                  <a:ext cx="2779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68B3C08-CC37-486D-B158-CD6E6556A06A}"/>
                    </a:ext>
                  </a:extLst>
                </p14:cNvPr>
                <p14:cNvContentPartPr/>
                <p14:nvPr/>
              </p14:nvContentPartPr>
              <p14:xfrm>
                <a:off x="7992180" y="2881620"/>
                <a:ext cx="55080" cy="271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68B3C08-CC37-486D-B158-CD6E6556A06A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974540" y="2863620"/>
                  <a:ext cx="9072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D5BA43B1-AC96-429A-9D84-470BF9DA0C01}"/>
                    </a:ext>
                  </a:extLst>
                </p14:cNvPr>
                <p14:cNvContentPartPr/>
                <p14:nvPr/>
              </p14:nvContentPartPr>
              <p14:xfrm>
                <a:off x="8321580" y="2873700"/>
                <a:ext cx="188640" cy="2476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D5BA43B1-AC96-429A-9D84-470BF9DA0C0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303940" y="2855700"/>
                  <a:ext cx="2242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E3AA366C-2793-4369-A3A2-EBACFA835233}"/>
                    </a:ext>
                  </a:extLst>
                </p14:cNvPr>
                <p14:cNvContentPartPr/>
                <p14:nvPr/>
              </p14:nvContentPartPr>
              <p14:xfrm>
                <a:off x="8513100" y="3121740"/>
                <a:ext cx="162360" cy="813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E3AA366C-2793-4369-A3A2-EBACFA835233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495100" y="3103740"/>
                  <a:ext cx="198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6489CB3-4381-43CE-A6E8-8BE586173FAF}"/>
                    </a:ext>
                  </a:extLst>
                </p14:cNvPr>
                <p14:cNvContentPartPr/>
                <p14:nvPr/>
              </p14:nvContentPartPr>
              <p14:xfrm>
                <a:off x="8329500" y="2782260"/>
                <a:ext cx="142920" cy="298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6489CB3-4381-43CE-A6E8-8BE586173FA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8311860" y="2764260"/>
                  <a:ext cx="1785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CE8D356C-97F8-4225-8F10-539F976F4026}"/>
                    </a:ext>
                  </a:extLst>
                </p14:cNvPr>
                <p14:cNvContentPartPr/>
                <p14:nvPr/>
              </p14:nvContentPartPr>
              <p14:xfrm>
                <a:off x="2438460" y="2956500"/>
                <a:ext cx="775440" cy="2505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CE8D356C-97F8-4225-8F10-539F976F4026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420820" y="2938860"/>
                  <a:ext cx="81108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BF0A6D81-3F44-4296-BABC-9AB49E695093}"/>
                    </a:ext>
                  </a:extLst>
                </p14:cNvPr>
                <p14:cNvContentPartPr/>
                <p14:nvPr/>
              </p14:nvContentPartPr>
              <p14:xfrm>
                <a:off x="3319740" y="2754180"/>
                <a:ext cx="635400" cy="3376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BF0A6D81-3F44-4296-BABC-9AB49E695093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302100" y="2736180"/>
                  <a:ext cx="67104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2E63B54F-E874-4552-A3E5-E12260593AC3}"/>
                    </a:ext>
                  </a:extLst>
                </p14:cNvPr>
                <p14:cNvContentPartPr/>
                <p14:nvPr/>
              </p14:nvContentPartPr>
              <p14:xfrm>
                <a:off x="981180" y="3744540"/>
                <a:ext cx="1166400" cy="8373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2E63B54F-E874-4552-A3E5-E12260593AC3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963180" y="3726900"/>
                  <a:ext cx="1202040" cy="87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24B2D160-896D-4DA4-9A43-9CAF886EB5FB}"/>
                    </a:ext>
                  </a:extLst>
                </p14:cNvPr>
                <p14:cNvContentPartPr/>
                <p14:nvPr/>
              </p14:nvContentPartPr>
              <p14:xfrm>
                <a:off x="1434420" y="3991500"/>
                <a:ext cx="268200" cy="3506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24B2D160-896D-4DA4-9A43-9CAF886EB5F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416420" y="3973500"/>
                  <a:ext cx="30384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BBC5C59D-7FA8-4972-A9A5-9C0F1B599F3B}"/>
                    </a:ext>
                  </a:extLst>
                </p14:cNvPr>
                <p14:cNvContentPartPr/>
                <p14:nvPr/>
              </p14:nvContentPartPr>
              <p14:xfrm>
                <a:off x="1051380" y="4044060"/>
                <a:ext cx="170640" cy="3564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BBC5C59D-7FA8-4972-A9A5-9C0F1B599F3B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33740" y="4026420"/>
                  <a:ext cx="20628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ADDD21DF-1EB2-4A15-AD00-9E22EE781FE5}"/>
                    </a:ext>
                  </a:extLst>
                </p14:cNvPr>
                <p14:cNvContentPartPr/>
                <p14:nvPr/>
              </p14:nvContentPartPr>
              <p14:xfrm>
                <a:off x="2143980" y="3543300"/>
                <a:ext cx="1181160" cy="10944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ADDD21DF-1EB2-4A15-AD00-9E22EE781FE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125980" y="3525300"/>
                  <a:ext cx="1216800" cy="11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D61985B-6EA6-49D5-8BDE-9FC0DDAFD05E}"/>
                    </a:ext>
                  </a:extLst>
                </p14:cNvPr>
                <p14:cNvContentPartPr/>
                <p14:nvPr/>
              </p14:nvContentPartPr>
              <p14:xfrm>
                <a:off x="2713500" y="3962700"/>
                <a:ext cx="215640" cy="2088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D61985B-6EA6-49D5-8BDE-9FC0DDAFD05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695860" y="3944700"/>
                  <a:ext cx="2512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16A640DF-9005-4E7F-8432-99E723F0536E}"/>
                    </a:ext>
                  </a:extLst>
                </p14:cNvPr>
                <p14:cNvContentPartPr/>
                <p14:nvPr/>
              </p14:nvContentPartPr>
              <p14:xfrm>
                <a:off x="2847780" y="3479220"/>
                <a:ext cx="236520" cy="1537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6A640DF-9005-4E7F-8432-99E723F0536E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829780" y="3461220"/>
                  <a:ext cx="2721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4ECDB8C3-020A-493A-9B9F-BCD8F46A58DB}"/>
                    </a:ext>
                  </a:extLst>
                </p14:cNvPr>
                <p14:cNvContentPartPr/>
                <p14:nvPr/>
              </p14:nvContentPartPr>
              <p14:xfrm>
                <a:off x="2172780" y="4640580"/>
                <a:ext cx="12600" cy="39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4ECDB8C3-020A-493A-9B9F-BCD8F46A58DB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154780" y="4622940"/>
                  <a:ext cx="482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C9D9BAD-9BC0-4A76-BABE-C8DFF6DBA171}"/>
                    </a:ext>
                  </a:extLst>
                </p14:cNvPr>
                <p14:cNvContentPartPr/>
                <p14:nvPr/>
              </p14:nvContentPartPr>
              <p14:xfrm>
                <a:off x="2210580" y="4661820"/>
                <a:ext cx="92160" cy="1360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C9D9BAD-9BC0-4A76-BABE-C8DFF6DBA17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2192580" y="4644180"/>
                  <a:ext cx="1278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065C6674-79A2-434A-86E2-56BB210D4864}"/>
                    </a:ext>
                  </a:extLst>
                </p14:cNvPr>
                <p14:cNvContentPartPr/>
                <p14:nvPr/>
              </p14:nvContentPartPr>
              <p14:xfrm>
                <a:off x="2323620" y="4836060"/>
                <a:ext cx="132120" cy="882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065C6674-79A2-434A-86E2-56BB210D4864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2305620" y="4818420"/>
                  <a:ext cx="1677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1078242B-06F1-44A0-AF70-323CDCEC0406}"/>
                    </a:ext>
                  </a:extLst>
                </p14:cNvPr>
                <p14:cNvContentPartPr/>
                <p14:nvPr/>
              </p14:nvContentPartPr>
              <p14:xfrm>
                <a:off x="2534220" y="5043780"/>
                <a:ext cx="50400" cy="662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1078242B-06F1-44A0-AF70-323CDCEC0406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516220" y="5026140"/>
                  <a:ext cx="860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99D49B2-3F4B-431D-9C0D-441F64BDB814}"/>
                    </a:ext>
                  </a:extLst>
                </p14:cNvPr>
                <p14:cNvContentPartPr/>
                <p14:nvPr/>
              </p14:nvContentPartPr>
              <p14:xfrm>
                <a:off x="2620620" y="4674420"/>
                <a:ext cx="872280" cy="4942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99D49B2-3F4B-431D-9C0D-441F64BDB814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2602620" y="4656780"/>
                  <a:ext cx="907920" cy="52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0A09E4AA-43EF-48E6-83AC-F734797C9A38}"/>
                    </a:ext>
                  </a:extLst>
                </p14:cNvPr>
                <p14:cNvContentPartPr/>
                <p14:nvPr/>
              </p14:nvContentPartPr>
              <p14:xfrm>
                <a:off x="2592180" y="5193900"/>
                <a:ext cx="629640" cy="6235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0A09E4AA-43EF-48E6-83AC-F734797C9A38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2574540" y="5176260"/>
                  <a:ext cx="665280" cy="65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6174031-097D-42A3-82CE-F5E34E3B4853}"/>
                    </a:ext>
                  </a:extLst>
                </p14:cNvPr>
                <p14:cNvContentPartPr/>
                <p14:nvPr/>
              </p14:nvContentPartPr>
              <p14:xfrm>
                <a:off x="3634380" y="4587300"/>
                <a:ext cx="189720" cy="1602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6174031-097D-42A3-82CE-F5E34E3B4853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616740" y="4569660"/>
                  <a:ext cx="2253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ED10664E-7AD1-45ED-AA2A-A5F5EF8372A0}"/>
                    </a:ext>
                  </a:extLst>
                </p14:cNvPr>
                <p14:cNvContentPartPr/>
                <p14:nvPr/>
              </p14:nvContentPartPr>
              <p14:xfrm>
                <a:off x="3877020" y="4452300"/>
                <a:ext cx="176040" cy="594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ED10664E-7AD1-45ED-AA2A-A5F5EF8372A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859380" y="4434300"/>
                  <a:ext cx="2116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ECB7764-17DC-4B17-927D-9185F8BFE072}"/>
                    </a:ext>
                  </a:extLst>
                </p14:cNvPr>
                <p14:cNvContentPartPr/>
                <p14:nvPr/>
              </p14:nvContentPartPr>
              <p14:xfrm>
                <a:off x="3501180" y="5601420"/>
                <a:ext cx="177120" cy="2588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ECB7764-17DC-4B17-927D-9185F8BFE072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3483180" y="5583420"/>
                  <a:ext cx="21276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D69AF653-C9F1-4041-9F9B-F007974CE9AD}"/>
                    </a:ext>
                  </a:extLst>
                </p14:cNvPr>
                <p14:cNvContentPartPr/>
                <p14:nvPr/>
              </p14:nvContentPartPr>
              <p14:xfrm>
                <a:off x="3669300" y="5851980"/>
                <a:ext cx="174960" cy="10404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D69AF653-C9F1-4041-9F9B-F007974CE9A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3651300" y="5833980"/>
                  <a:ext cx="2106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2844C572-A7C2-496D-84E7-D689B483C27D}"/>
                    </a:ext>
                  </a:extLst>
                </p14:cNvPr>
                <p14:cNvContentPartPr/>
                <p14:nvPr/>
              </p14:nvContentPartPr>
              <p14:xfrm>
                <a:off x="3493980" y="5392980"/>
                <a:ext cx="199800" cy="770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2844C572-A7C2-496D-84E7-D689B483C27D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475980" y="5374980"/>
                  <a:ext cx="2354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A8D503B1-F2B3-49B8-B3B3-760710D49439}"/>
                    </a:ext>
                  </a:extLst>
                </p14:cNvPr>
                <p14:cNvContentPartPr/>
                <p14:nvPr/>
              </p14:nvContentPartPr>
              <p14:xfrm>
                <a:off x="1905300" y="4971060"/>
                <a:ext cx="230760" cy="2541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A8D503B1-F2B3-49B8-B3B3-760710D4943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887300" y="4953060"/>
                  <a:ext cx="2664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E767616D-C933-4458-A64E-8C0935FD113D}"/>
                    </a:ext>
                  </a:extLst>
                </p14:cNvPr>
                <p14:cNvContentPartPr/>
                <p14:nvPr/>
              </p14:nvContentPartPr>
              <p14:xfrm>
                <a:off x="2125980" y="4916340"/>
                <a:ext cx="87480" cy="457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E767616D-C933-4458-A64E-8C0935FD113D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108340" y="4898340"/>
                  <a:ext cx="1231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313F391B-AB4F-4601-9035-228E9E87BFC7}"/>
                    </a:ext>
                  </a:extLst>
                </p14:cNvPr>
                <p14:cNvContentPartPr/>
                <p14:nvPr/>
              </p14:nvContentPartPr>
              <p14:xfrm>
                <a:off x="5096340" y="3712500"/>
                <a:ext cx="1001880" cy="6706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313F391B-AB4F-4601-9035-228E9E87BFC7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078340" y="3694860"/>
                  <a:ext cx="1037520" cy="70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2E17305C-BCB9-496C-B730-28AFDE7E9A42}"/>
                    </a:ext>
                  </a:extLst>
                </p14:cNvPr>
                <p14:cNvContentPartPr/>
                <p14:nvPr/>
              </p14:nvContentPartPr>
              <p14:xfrm>
                <a:off x="5417820" y="3924900"/>
                <a:ext cx="193680" cy="3117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E17305C-BCB9-496C-B730-28AFDE7E9A42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5399820" y="3907260"/>
                  <a:ext cx="22932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061016F2-8A92-4D21-9B80-D8D087DA9B4C}"/>
                    </a:ext>
                  </a:extLst>
                </p14:cNvPr>
                <p14:cNvContentPartPr/>
                <p14:nvPr/>
              </p14:nvContentPartPr>
              <p14:xfrm>
                <a:off x="4957020" y="4036860"/>
                <a:ext cx="171000" cy="2847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061016F2-8A92-4D21-9B80-D8D087DA9B4C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939380" y="4018860"/>
                  <a:ext cx="2066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A03F3F5A-33A1-47BB-80A9-543BC3BEDBC0}"/>
                    </a:ext>
                  </a:extLst>
                </p14:cNvPr>
                <p14:cNvContentPartPr/>
                <p14:nvPr/>
              </p14:nvContentPartPr>
              <p14:xfrm>
                <a:off x="5146740" y="3964140"/>
                <a:ext cx="77040" cy="176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A03F3F5A-33A1-47BB-80A9-543BC3BEDBC0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129100" y="3946140"/>
                  <a:ext cx="1126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79C82529-3924-461A-8159-080A0BD24F5D}"/>
                    </a:ext>
                  </a:extLst>
                </p14:cNvPr>
                <p14:cNvContentPartPr/>
                <p14:nvPr/>
              </p14:nvContentPartPr>
              <p14:xfrm>
                <a:off x="6102540" y="4424940"/>
                <a:ext cx="22320" cy="421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79C82529-3924-461A-8159-080A0BD24F5D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084900" y="4406940"/>
                  <a:ext cx="579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EE5ABA6C-ACF6-40AB-8431-A102E9AE9FC8}"/>
                    </a:ext>
                  </a:extLst>
                </p14:cNvPr>
                <p14:cNvContentPartPr/>
                <p14:nvPr/>
              </p14:nvContentPartPr>
              <p14:xfrm>
                <a:off x="6231420" y="4526100"/>
                <a:ext cx="70920" cy="1346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EE5ABA6C-ACF6-40AB-8431-A102E9AE9FC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213780" y="4508460"/>
                  <a:ext cx="106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B15A51D2-1C6E-44B2-A7BF-F32D05005CBC}"/>
                    </a:ext>
                  </a:extLst>
                </p14:cNvPr>
                <p14:cNvContentPartPr/>
                <p14:nvPr/>
              </p14:nvContentPartPr>
              <p14:xfrm>
                <a:off x="6324660" y="4697460"/>
                <a:ext cx="90000" cy="1936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B15A51D2-1C6E-44B2-A7BF-F32D05005CBC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6307020" y="4679820"/>
                  <a:ext cx="1256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EA3A1E8B-DE76-462C-9B45-3B2091905E62}"/>
                    </a:ext>
                  </a:extLst>
                </p14:cNvPr>
                <p14:cNvContentPartPr/>
                <p14:nvPr/>
              </p14:nvContentPartPr>
              <p14:xfrm>
                <a:off x="6445620" y="4925340"/>
                <a:ext cx="28440" cy="118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EA3A1E8B-DE76-462C-9B45-3B2091905E6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427620" y="4907340"/>
                  <a:ext cx="640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304270F-0E34-4967-8A23-C694889DD160}"/>
                    </a:ext>
                  </a:extLst>
                </p14:cNvPr>
                <p14:cNvContentPartPr/>
                <p14:nvPr/>
              </p14:nvContentPartPr>
              <p14:xfrm>
                <a:off x="6134220" y="4391100"/>
                <a:ext cx="34560" cy="255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304270F-0E34-4967-8A23-C694889DD160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116220" y="4373460"/>
                  <a:ext cx="702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5C601FA9-3C0E-459C-BFC2-B4E5D41A6D60}"/>
                    </a:ext>
                  </a:extLst>
                </p14:cNvPr>
                <p14:cNvContentPartPr/>
                <p14:nvPr/>
              </p14:nvContentPartPr>
              <p14:xfrm>
                <a:off x="6119820" y="3668220"/>
                <a:ext cx="1155600" cy="7527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5C601FA9-3C0E-459C-BFC2-B4E5D41A6D60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101820" y="3650580"/>
                  <a:ext cx="1191240" cy="78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D3DB3ADC-FB6B-4498-BF5C-D91066F964B6}"/>
                    </a:ext>
                  </a:extLst>
                </p14:cNvPr>
                <p14:cNvContentPartPr/>
                <p14:nvPr/>
              </p14:nvContentPartPr>
              <p14:xfrm>
                <a:off x="6626340" y="4001580"/>
                <a:ext cx="197640" cy="213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D3DB3ADC-FB6B-4498-BF5C-D91066F964B6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6608700" y="3983580"/>
                  <a:ext cx="2332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7DB448E2-5D09-4857-B49C-CAA05AF27462}"/>
                    </a:ext>
                  </a:extLst>
                </p14:cNvPr>
                <p14:cNvContentPartPr/>
                <p14:nvPr/>
              </p14:nvContentPartPr>
              <p14:xfrm>
                <a:off x="6559020" y="3449700"/>
                <a:ext cx="185760" cy="3121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7DB448E2-5D09-4857-B49C-CAA05AF2746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6541380" y="3431700"/>
                  <a:ext cx="22140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B26ED350-30BC-40B1-A813-064A31B57D12}"/>
                    </a:ext>
                  </a:extLst>
                </p14:cNvPr>
                <p14:cNvContentPartPr/>
                <p14:nvPr/>
              </p14:nvContentPartPr>
              <p14:xfrm>
                <a:off x="6768900" y="3659220"/>
                <a:ext cx="213120" cy="18000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B26ED350-30BC-40B1-A813-064A31B57D1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751260" y="3641220"/>
                  <a:ext cx="2487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862BBD1-319F-4116-AFDB-A7E1206224AF}"/>
                    </a:ext>
                  </a:extLst>
                </p14:cNvPr>
                <p14:cNvContentPartPr/>
                <p14:nvPr/>
              </p14:nvContentPartPr>
              <p14:xfrm>
                <a:off x="6455700" y="5053500"/>
                <a:ext cx="82800" cy="298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862BBD1-319F-4116-AFDB-A7E1206224AF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6438060" y="5035500"/>
                  <a:ext cx="1184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BD0B2EF2-8526-4B58-8B18-8874ADE4DA7B}"/>
                    </a:ext>
                  </a:extLst>
                </p14:cNvPr>
                <p14:cNvContentPartPr/>
                <p14:nvPr/>
              </p14:nvContentPartPr>
              <p14:xfrm>
                <a:off x="6696540" y="4835340"/>
                <a:ext cx="324000" cy="1162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BD0B2EF2-8526-4B58-8B18-8874ADE4DA7B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6678540" y="4817700"/>
                  <a:ext cx="3596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802568A-A5FC-4B9A-9A82-189AC8B97873}"/>
                    </a:ext>
                  </a:extLst>
                </p14:cNvPr>
                <p14:cNvContentPartPr/>
                <p14:nvPr/>
              </p14:nvContentPartPr>
              <p14:xfrm>
                <a:off x="7183260" y="4603860"/>
                <a:ext cx="359640" cy="1684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802568A-A5FC-4B9A-9A82-189AC8B9787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165260" y="4585860"/>
                  <a:ext cx="3952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97A827A7-C616-4113-836F-B73D1E8E8BC4}"/>
                    </a:ext>
                  </a:extLst>
                </p14:cNvPr>
                <p14:cNvContentPartPr/>
                <p14:nvPr/>
              </p14:nvContentPartPr>
              <p14:xfrm>
                <a:off x="6518700" y="4545540"/>
                <a:ext cx="1295640" cy="5673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97A827A7-C616-4113-836F-B73D1E8E8BC4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501060" y="4527540"/>
                  <a:ext cx="1331280" cy="60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70FB8F8-A675-4BB7-AAD2-5C60FFDD5801}"/>
                    </a:ext>
                  </a:extLst>
                </p14:cNvPr>
                <p14:cNvContentPartPr/>
                <p14:nvPr/>
              </p14:nvContentPartPr>
              <p14:xfrm>
                <a:off x="6993540" y="4742460"/>
                <a:ext cx="266400" cy="2703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70FB8F8-A675-4BB7-AAD2-5C60FFDD580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975900" y="4724460"/>
                  <a:ext cx="3020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57F0E258-C8FD-4ABC-8BF9-9A3D63799A4A}"/>
                    </a:ext>
                  </a:extLst>
                </p14:cNvPr>
                <p14:cNvContentPartPr/>
                <p14:nvPr/>
              </p14:nvContentPartPr>
              <p14:xfrm>
                <a:off x="7520940" y="4188420"/>
                <a:ext cx="239040" cy="1897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57F0E258-C8FD-4ABC-8BF9-9A3D63799A4A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503300" y="4170420"/>
                  <a:ext cx="27468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B61C001B-9D8B-416A-A8C0-BEFC8BF039B1}"/>
                    </a:ext>
                  </a:extLst>
                </p14:cNvPr>
                <p14:cNvContentPartPr/>
                <p14:nvPr/>
              </p14:nvContentPartPr>
              <p14:xfrm>
                <a:off x="7829820" y="3968820"/>
                <a:ext cx="210240" cy="504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B61C001B-9D8B-416A-A8C0-BEFC8BF039B1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811820" y="3951180"/>
                  <a:ext cx="2458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F0C51C42-C500-4D12-9658-5A4F37A31703}"/>
                    </a:ext>
                  </a:extLst>
                </p14:cNvPr>
                <p14:cNvContentPartPr/>
                <p14:nvPr/>
              </p14:nvContentPartPr>
              <p14:xfrm>
                <a:off x="6463260" y="5171940"/>
                <a:ext cx="1431360" cy="6213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F0C51C42-C500-4D12-9658-5A4F37A31703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445620" y="5154300"/>
                  <a:ext cx="1467000" cy="65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874943EE-2199-4105-A49C-80442C927A3C}"/>
                    </a:ext>
                  </a:extLst>
                </p14:cNvPr>
                <p14:cNvContentPartPr/>
                <p14:nvPr/>
              </p14:nvContentPartPr>
              <p14:xfrm>
                <a:off x="7177140" y="5517180"/>
                <a:ext cx="380160" cy="2664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874943EE-2199-4105-A49C-80442C927A3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159140" y="5499180"/>
                  <a:ext cx="4158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70F1C9C9-10D0-4E8C-96C3-851B85C8B10C}"/>
                    </a:ext>
                  </a:extLst>
                </p14:cNvPr>
                <p14:cNvContentPartPr/>
                <p14:nvPr/>
              </p14:nvContentPartPr>
              <p14:xfrm>
                <a:off x="7261380" y="5858460"/>
                <a:ext cx="227520" cy="3531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70F1C9C9-10D0-4E8C-96C3-851B85C8B10C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7243380" y="5840820"/>
                  <a:ext cx="26316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780EF1F6-2846-4A50-9D47-D7AD322AC4C3}"/>
                    </a:ext>
                  </a:extLst>
                </p14:cNvPr>
                <p14:cNvContentPartPr/>
                <p14:nvPr/>
              </p14:nvContentPartPr>
              <p14:xfrm>
                <a:off x="7525980" y="6269940"/>
                <a:ext cx="16020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780EF1F6-2846-4A50-9D47-D7AD322AC4C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507980" y="6252300"/>
                  <a:ext cx="1958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EADB8107-0756-473F-913D-71F83E90EAAA}"/>
                    </a:ext>
                  </a:extLst>
                </p14:cNvPr>
                <p14:cNvContentPartPr/>
                <p14:nvPr/>
              </p14:nvContentPartPr>
              <p14:xfrm>
                <a:off x="7131780" y="5797980"/>
                <a:ext cx="455760" cy="975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EADB8107-0756-473F-913D-71F83E90EAAA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113780" y="5780340"/>
                  <a:ext cx="491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ADE8EC58-5B5B-464C-B5DD-FA52B8292B47}"/>
                    </a:ext>
                  </a:extLst>
                </p14:cNvPr>
                <p14:cNvContentPartPr/>
                <p14:nvPr/>
              </p14:nvContentPartPr>
              <p14:xfrm>
                <a:off x="5390820" y="6432300"/>
                <a:ext cx="313200" cy="4798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ADE8EC58-5B5B-464C-B5DD-FA52B8292B4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372820" y="6414660"/>
                  <a:ext cx="348840" cy="51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C4EA9EC8-D2BF-4569-BC2B-1F1A7B6700FA}"/>
                    </a:ext>
                  </a:extLst>
                </p14:cNvPr>
                <p14:cNvContentPartPr/>
                <p14:nvPr/>
              </p14:nvContentPartPr>
              <p14:xfrm>
                <a:off x="5714460" y="6332220"/>
                <a:ext cx="120960" cy="414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C4EA9EC8-D2BF-4569-BC2B-1F1A7B6700FA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5696820" y="6314220"/>
                  <a:ext cx="1566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EFFB4FC8-2514-42C7-9AEA-C1D4EA192FB8}"/>
                    </a:ext>
                  </a:extLst>
                </p14:cNvPr>
                <p14:cNvContentPartPr/>
                <p14:nvPr/>
              </p14:nvContentPartPr>
              <p14:xfrm>
                <a:off x="6089580" y="6606180"/>
                <a:ext cx="239760" cy="216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EFFB4FC8-2514-42C7-9AEA-C1D4EA192FB8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071940" y="6588540"/>
                  <a:ext cx="2754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4C8F6E5D-B1B9-4E23-AB96-B28BFE013232}"/>
                    </a:ext>
                  </a:extLst>
                </p14:cNvPr>
                <p14:cNvContentPartPr/>
                <p14:nvPr/>
              </p14:nvContentPartPr>
              <p14:xfrm>
                <a:off x="6264540" y="6469020"/>
                <a:ext cx="48960" cy="2725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4C8F6E5D-B1B9-4E23-AB96-B28BFE013232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246540" y="6451380"/>
                  <a:ext cx="8460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95A6F9FA-B63C-42E6-A9DC-E9EEF054AB7B}"/>
                    </a:ext>
                  </a:extLst>
                </p14:cNvPr>
                <p14:cNvContentPartPr/>
                <p14:nvPr/>
              </p14:nvContentPartPr>
              <p14:xfrm>
                <a:off x="6054660" y="6637140"/>
                <a:ext cx="297360" cy="255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95A6F9FA-B63C-42E6-A9DC-E9EEF054AB7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037020" y="6619140"/>
                  <a:ext cx="3330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870C0D28-7861-4FE3-BCDE-2BC3407C9DB6}"/>
                    </a:ext>
                  </a:extLst>
                </p14:cNvPr>
                <p14:cNvContentPartPr/>
                <p14:nvPr/>
              </p14:nvContentPartPr>
              <p14:xfrm>
                <a:off x="6199380" y="6510420"/>
                <a:ext cx="158040" cy="3733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870C0D28-7861-4FE3-BCDE-2BC3407C9DB6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181380" y="6492420"/>
                  <a:ext cx="19368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E660EF2A-91AA-460A-BF39-65EF1417348B}"/>
                    </a:ext>
                  </a:extLst>
                </p14:cNvPr>
                <p14:cNvContentPartPr/>
                <p14:nvPr/>
              </p14:nvContentPartPr>
              <p14:xfrm>
                <a:off x="6621660" y="6334020"/>
                <a:ext cx="279000" cy="3664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E660EF2A-91AA-460A-BF39-65EF1417348B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603660" y="6316020"/>
                  <a:ext cx="314640" cy="40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3E6B46E4-6C22-4F73-97FC-511B843E509C}"/>
                    </a:ext>
                  </a:extLst>
                </p14:cNvPr>
                <p14:cNvContentPartPr/>
                <p14:nvPr/>
              </p14:nvContentPartPr>
              <p14:xfrm>
                <a:off x="6814260" y="6696180"/>
                <a:ext cx="277560" cy="2923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3E6B46E4-6C22-4F73-97FC-511B843E509C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796260" y="6678540"/>
                  <a:ext cx="31320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969C7448-F477-443C-9E07-095A1E353E9E}"/>
                    </a:ext>
                  </a:extLst>
                </p14:cNvPr>
                <p14:cNvContentPartPr/>
                <p14:nvPr/>
              </p14:nvContentPartPr>
              <p14:xfrm>
                <a:off x="7259220" y="6699420"/>
                <a:ext cx="282240" cy="118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969C7448-F477-443C-9E07-095A1E353E9E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241580" y="6681780"/>
                  <a:ext cx="3178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77659CA2-9C1A-41FB-A672-64F8419D0B42}"/>
                    </a:ext>
                  </a:extLst>
                </p14:cNvPr>
                <p14:cNvContentPartPr/>
                <p14:nvPr/>
              </p14:nvContentPartPr>
              <p14:xfrm>
                <a:off x="7398540" y="6624900"/>
                <a:ext cx="29160" cy="2422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77659CA2-9C1A-41FB-A672-64F8419D0B42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380540" y="6606900"/>
                  <a:ext cx="648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AE2EB809-4EF1-400A-81B5-A0AFEB74B5C5}"/>
                    </a:ext>
                  </a:extLst>
                </p14:cNvPr>
                <p14:cNvContentPartPr/>
                <p14:nvPr/>
              </p14:nvContentPartPr>
              <p14:xfrm>
                <a:off x="7780500" y="6605100"/>
                <a:ext cx="159480" cy="1360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AE2EB809-4EF1-400A-81B5-A0AFEB74B5C5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762500" y="6587460"/>
                  <a:ext cx="1951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7F03FBED-0029-434E-89F1-043D2712B44A}"/>
                    </a:ext>
                  </a:extLst>
                </p14:cNvPr>
                <p14:cNvContentPartPr/>
                <p14:nvPr/>
              </p14:nvContentPartPr>
              <p14:xfrm>
                <a:off x="7905060" y="6423300"/>
                <a:ext cx="162720" cy="3312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7F03FBED-0029-434E-89F1-043D2712B44A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887420" y="6405300"/>
                  <a:ext cx="1983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FEDAB692-B5A9-4890-96A9-31666C5ACB45}"/>
                    </a:ext>
                  </a:extLst>
                </p14:cNvPr>
                <p14:cNvContentPartPr/>
                <p14:nvPr/>
              </p14:nvContentPartPr>
              <p14:xfrm>
                <a:off x="8141580" y="6643260"/>
                <a:ext cx="192960" cy="162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FEDAB692-B5A9-4890-96A9-31666C5ACB4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8123940" y="6625620"/>
                  <a:ext cx="2286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7B584AD-0F29-4752-A0C3-5725E607592F}"/>
                    </a:ext>
                  </a:extLst>
                </p14:cNvPr>
                <p14:cNvContentPartPr/>
                <p14:nvPr/>
              </p14:nvContentPartPr>
              <p14:xfrm>
                <a:off x="8234100" y="6564420"/>
                <a:ext cx="39960" cy="1922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7B584AD-0F29-4752-A0C3-5725E607592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216460" y="6546780"/>
                  <a:ext cx="756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90CEADCA-1AFE-49BB-8CDF-EB5845883DE0}"/>
                    </a:ext>
                  </a:extLst>
                </p14:cNvPr>
                <p14:cNvContentPartPr/>
                <p14:nvPr/>
              </p14:nvContentPartPr>
              <p14:xfrm>
                <a:off x="8461980" y="6361380"/>
                <a:ext cx="257760" cy="3078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90CEADCA-1AFE-49BB-8CDF-EB5845883DE0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8443980" y="6343740"/>
                  <a:ext cx="29340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9211E01E-F4C0-41A4-ACEF-058C210A6F27}"/>
                    </a:ext>
                  </a:extLst>
                </p14:cNvPr>
                <p14:cNvContentPartPr/>
                <p14:nvPr/>
              </p14:nvContentPartPr>
              <p14:xfrm>
                <a:off x="8683740" y="6651540"/>
                <a:ext cx="128880" cy="1299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9211E01E-F4C0-41A4-ACEF-058C210A6F2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8665740" y="6633540"/>
                  <a:ext cx="164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C2ED1D51-3784-4E14-85DA-07C7A0423B36}"/>
                    </a:ext>
                  </a:extLst>
                </p14:cNvPr>
                <p14:cNvContentPartPr/>
                <p14:nvPr/>
              </p14:nvContentPartPr>
              <p14:xfrm>
                <a:off x="8391780" y="6320340"/>
                <a:ext cx="336960" cy="428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C2ED1D51-3784-4E14-85DA-07C7A0423B36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8374140" y="6302700"/>
                  <a:ext cx="3726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EC954D1-2988-480C-A356-49925D22CF8A}"/>
                    </a:ext>
                  </a:extLst>
                </p14:cNvPr>
                <p14:cNvContentPartPr/>
                <p14:nvPr/>
              </p14:nvContentPartPr>
              <p14:xfrm>
                <a:off x="157140" y="6226380"/>
                <a:ext cx="18720" cy="1760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EC954D1-2988-480C-A356-49925D22CF8A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39140" y="6208740"/>
                  <a:ext cx="543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FD54DC2D-1071-4480-94CA-FC14B06FFD61}"/>
                    </a:ext>
                  </a:extLst>
                </p14:cNvPr>
                <p14:cNvContentPartPr/>
                <p14:nvPr/>
              </p14:nvContentPartPr>
              <p14:xfrm>
                <a:off x="160380" y="6105060"/>
                <a:ext cx="203400" cy="3603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FD54DC2D-1071-4480-94CA-FC14B06FFD6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42380" y="6087060"/>
                  <a:ext cx="23904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C59A1C6D-73CB-4095-9C41-442775357161}"/>
                    </a:ext>
                  </a:extLst>
                </p14:cNvPr>
                <p14:cNvContentPartPr/>
                <p14:nvPr/>
              </p14:nvContentPartPr>
              <p14:xfrm>
                <a:off x="429300" y="6061500"/>
                <a:ext cx="250920" cy="311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59A1C6D-73CB-4095-9C41-442775357161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411660" y="6043860"/>
                  <a:ext cx="2865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99D35C7D-174D-46AD-AA45-9B1F7CEB44EC}"/>
                    </a:ext>
                  </a:extLst>
                </p14:cNvPr>
                <p14:cNvContentPartPr/>
                <p14:nvPr/>
              </p14:nvContentPartPr>
              <p14:xfrm>
                <a:off x="617220" y="6177060"/>
                <a:ext cx="145080" cy="504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99D35C7D-174D-46AD-AA45-9B1F7CEB44EC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99220" y="6159420"/>
                  <a:ext cx="1807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2BA6BD68-141F-4D22-8039-1E3554610A79}"/>
                    </a:ext>
                  </a:extLst>
                </p14:cNvPr>
                <p14:cNvContentPartPr/>
                <p14:nvPr/>
              </p14:nvContentPartPr>
              <p14:xfrm>
                <a:off x="1033740" y="6035220"/>
                <a:ext cx="1001880" cy="4172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2BA6BD68-141F-4D22-8039-1E3554610A79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16100" y="6017220"/>
                  <a:ext cx="1037520" cy="45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2DA939AC-8A42-4506-8401-0817DEAED2F7}"/>
                    </a:ext>
                  </a:extLst>
                </p14:cNvPr>
                <p14:cNvContentPartPr/>
                <p14:nvPr/>
              </p14:nvContentPartPr>
              <p14:xfrm>
                <a:off x="1969020" y="6167340"/>
                <a:ext cx="317880" cy="972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2DA939AC-8A42-4506-8401-0817DEAED2F7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951380" y="6149700"/>
                  <a:ext cx="353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92D89391-778B-42EB-B80C-7A2EE6146137}"/>
                    </a:ext>
                  </a:extLst>
                </p14:cNvPr>
                <p14:cNvContentPartPr/>
                <p14:nvPr/>
              </p14:nvContentPartPr>
              <p14:xfrm>
                <a:off x="2158020" y="6003180"/>
                <a:ext cx="542160" cy="3988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92D89391-778B-42EB-B80C-7A2EE614613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140020" y="5985540"/>
                  <a:ext cx="57780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727541BC-6901-4FFC-8A5C-056743167ABA}"/>
                    </a:ext>
                  </a:extLst>
                </p14:cNvPr>
                <p14:cNvContentPartPr/>
                <p14:nvPr/>
              </p14:nvContentPartPr>
              <p14:xfrm>
                <a:off x="2657340" y="6214140"/>
                <a:ext cx="321120" cy="1159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727541BC-6901-4FFC-8A5C-056743167AB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639700" y="6196500"/>
                  <a:ext cx="356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602A2BB-9AB7-43D0-BA3C-8ABE358DE0CF}"/>
                    </a:ext>
                  </a:extLst>
                </p14:cNvPr>
                <p14:cNvContentPartPr/>
                <p14:nvPr/>
              </p14:nvContentPartPr>
              <p14:xfrm>
                <a:off x="2919420" y="6129180"/>
                <a:ext cx="31320" cy="806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602A2BB-9AB7-43D0-BA3C-8ABE358DE0CF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2901420" y="6111180"/>
                  <a:ext cx="66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AD27D5C6-AC9B-48D8-B4E8-1B0F60B29AE8}"/>
                    </a:ext>
                  </a:extLst>
                </p14:cNvPr>
                <p14:cNvContentPartPr/>
                <p14:nvPr/>
              </p14:nvContentPartPr>
              <p14:xfrm>
                <a:off x="3046860" y="6011820"/>
                <a:ext cx="380880" cy="4183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AD27D5C6-AC9B-48D8-B4E8-1B0F60B29AE8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029220" y="5994180"/>
                  <a:ext cx="416520" cy="45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BAC615BE-4844-41A7-9429-B8A51AB32640}"/>
                    </a:ext>
                  </a:extLst>
                </p14:cNvPr>
                <p14:cNvContentPartPr/>
                <p14:nvPr/>
              </p14:nvContentPartPr>
              <p14:xfrm>
                <a:off x="3653460" y="6099660"/>
                <a:ext cx="356400" cy="2919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BAC615BE-4844-41A7-9429-B8A51AB32640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635460" y="6082020"/>
                  <a:ext cx="39204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EFD782E4-43CF-4535-BE57-80192AB93294}"/>
                    </a:ext>
                  </a:extLst>
                </p14:cNvPr>
                <p14:cNvContentPartPr/>
                <p14:nvPr/>
              </p14:nvContentPartPr>
              <p14:xfrm>
                <a:off x="3939660" y="6166980"/>
                <a:ext cx="5040" cy="176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EFD782E4-43CF-4535-BE57-80192AB93294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921660" y="6148980"/>
                  <a:ext cx="406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3C752EF2-0612-470D-AF66-A9A05C6E46E9}"/>
                    </a:ext>
                  </a:extLst>
                </p14:cNvPr>
                <p14:cNvContentPartPr/>
                <p14:nvPr/>
              </p14:nvContentPartPr>
              <p14:xfrm>
                <a:off x="3953340" y="5935140"/>
                <a:ext cx="1107000" cy="5245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3C752EF2-0612-470D-AF66-A9A05C6E46E9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935340" y="5917500"/>
                  <a:ext cx="1142640" cy="56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958A25C4-65C3-4C8C-A5BB-D57F7012C77B}"/>
                    </a:ext>
                  </a:extLst>
                </p14:cNvPr>
                <p14:cNvContentPartPr/>
                <p14:nvPr/>
              </p14:nvContentPartPr>
              <p14:xfrm>
                <a:off x="5078340" y="5998500"/>
                <a:ext cx="434880" cy="1926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958A25C4-65C3-4C8C-A5BB-D57F7012C77B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060340" y="5980860"/>
                  <a:ext cx="4705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9AD6E06F-4CB5-4322-9729-21F9FDC63C53}"/>
                    </a:ext>
                  </a:extLst>
                </p14:cNvPr>
                <p14:cNvContentPartPr/>
                <p14:nvPr/>
              </p14:nvContentPartPr>
              <p14:xfrm>
                <a:off x="3567420" y="6552900"/>
                <a:ext cx="526680" cy="34308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9AD6E06F-4CB5-4322-9729-21F9FDC63C53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3549780" y="6535260"/>
                  <a:ext cx="56232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EDA38F95-B47A-4D02-81D6-6FCFF07C0632}"/>
                    </a:ext>
                  </a:extLst>
                </p14:cNvPr>
                <p14:cNvContentPartPr/>
                <p14:nvPr/>
              </p14:nvContentPartPr>
              <p14:xfrm>
                <a:off x="4433220" y="6709860"/>
                <a:ext cx="9360" cy="25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EDA38F95-B47A-4D02-81D6-6FCFF07C0632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4415220" y="6691860"/>
                  <a:ext cx="450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B3C8D6B-7B25-4FD0-AE1E-FB774D533163}"/>
                    </a:ext>
                  </a:extLst>
                </p14:cNvPr>
                <p14:cNvContentPartPr/>
                <p14:nvPr/>
              </p14:nvContentPartPr>
              <p14:xfrm>
                <a:off x="4290660" y="6545700"/>
                <a:ext cx="284760" cy="3330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B3C8D6B-7B25-4FD0-AE1E-FB774D533163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4273020" y="6528060"/>
                  <a:ext cx="32040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FED9A9F6-F778-441A-A323-39BF390B699B}"/>
                    </a:ext>
                  </a:extLst>
                </p14:cNvPr>
                <p14:cNvContentPartPr/>
                <p14:nvPr/>
              </p14:nvContentPartPr>
              <p14:xfrm>
                <a:off x="4472460" y="6449940"/>
                <a:ext cx="426240" cy="4100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FED9A9F6-F778-441A-A323-39BF390B699B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4454460" y="6431940"/>
                  <a:ext cx="46188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38AE0B22-829F-45A5-B243-5D9E406EBEE4}"/>
                    </a:ext>
                  </a:extLst>
                </p14:cNvPr>
                <p14:cNvContentPartPr/>
                <p14:nvPr/>
              </p14:nvContentPartPr>
              <p14:xfrm>
                <a:off x="4872780" y="6655500"/>
                <a:ext cx="227160" cy="1339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38AE0B22-829F-45A5-B243-5D9E406EBEE4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4854780" y="6637860"/>
                  <a:ext cx="2628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ED235685-2691-4B81-AC8B-8A5642EB8553}"/>
                    </a:ext>
                  </a:extLst>
                </p14:cNvPr>
                <p14:cNvContentPartPr/>
                <p14:nvPr/>
              </p14:nvContentPartPr>
              <p14:xfrm>
                <a:off x="174060" y="6918300"/>
                <a:ext cx="41400" cy="633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ED235685-2691-4B81-AC8B-8A5642EB8553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56420" y="6900300"/>
                  <a:ext cx="770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07644F7E-4A24-460A-82CA-E84CECC29089}"/>
                    </a:ext>
                  </a:extLst>
                </p14:cNvPr>
                <p14:cNvContentPartPr/>
                <p14:nvPr/>
              </p14:nvContentPartPr>
              <p14:xfrm>
                <a:off x="152820" y="6844860"/>
                <a:ext cx="348480" cy="15876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07644F7E-4A24-460A-82CA-E84CECC29089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35180" y="6827220"/>
                  <a:ext cx="3841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D17D0F0F-DB24-479B-9C95-0DC701939372}"/>
                    </a:ext>
                  </a:extLst>
                </p14:cNvPr>
                <p14:cNvContentPartPr/>
                <p14:nvPr/>
              </p14:nvContentPartPr>
              <p14:xfrm>
                <a:off x="731340" y="6671700"/>
                <a:ext cx="355680" cy="2952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D17D0F0F-DB24-479B-9C95-0DC701939372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713700" y="6654060"/>
                  <a:ext cx="39132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CD29E5E0-C7E3-43DE-9735-305329B5E553}"/>
                    </a:ext>
                  </a:extLst>
                </p14:cNvPr>
                <p14:cNvContentPartPr/>
                <p14:nvPr/>
              </p14:nvContentPartPr>
              <p14:xfrm>
                <a:off x="1115460" y="6735780"/>
                <a:ext cx="636840" cy="3283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CD29E5E0-C7E3-43DE-9735-305329B5E553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097820" y="6718140"/>
                  <a:ext cx="67248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A9F5CE5-8F2E-4AB5-9D03-436C5CCB112E}"/>
                    </a:ext>
                  </a:extLst>
                </p14:cNvPr>
                <p14:cNvContentPartPr/>
                <p14:nvPr/>
              </p14:nvContentPartPr>
              <p14:xfrm>
                <a:off x="2090340" y="6617340"/>
                <a:ext cx="701640" cy="3412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A9F5CE5-8F2E-4AB5-9D03-436C5CCB112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2072700" y="6599340"/>
                  <a:ext cx="73728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32715F9F-F309-4D57-86B7-BC14E33DC1C2}"/>
                    </a:ext>
                  </a:extLst>
                </p14:cNvPr>
                <p14:cNvContentPartPr/>
                <p14:nvPr/>
              </p14:nvContentPartPr>
              <p14:xfrm>
                <a:off x="2713140" y="6661980"/>
                <a:ext cx="546480" cy="2491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32715F9F-F309-4D57-86B7-BC14E33DC1C2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2695140" y="6643980"/>
                  <a:ext cx="58212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00609A3-A71A-4482-948D-CC4A494B776A}"/>
                    </a:ext>
                  </a:extLst>
                </p14:cNvPr>
                <p14:cNvContentPartPr/>
                <p14:nvPr/>
              </p14:nvContentPartPr>
              <p14:xfrm>
                <a:off x="360180" y="7028820"/>
                <a:ext cx="369720" cy="42300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00609A3-A71A-4482-948D-CC4A494B776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342180" y="7010820"/>
                  <a:ext cx="40536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48AFAE63-8411-4B77-9F7A-92432C861A12}"/>
                    </a:ext>
                  </a:extLst>
                </p14:cNvPr>
                <p14:cNvContentPartPr/>
                <p14:nvPr/>
              </p14:nvContentPartPr>
              <p14:xfrm>
                <a:off x="1010700" y="7123500"/>
                <a:ext cx="126360" cy="2541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48AFAE63-8411-4B77-9F7A-92432C861A12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992700" y="7105860"/>
                  <a:ext cx="1620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1F3B3730-C203-48F3-BAB9-AB6405A1BDC0}"/>
                    </a:ext>
                  </a:extLst>
                </p14:cNvPr>
                <p14:cNvContentPartPr/>
                <p14:nvPr/>
              </p14:nvContentPartPr>
              <p14:xfrm>
                <a:off x="1010700" y="7140420"/>
                <a:ext cx="193680" cy="1353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1F3B3730-C203-48F3-BAB9-AB6405A1BDC0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992700" y="7122420"/>
                  <a:ext cx="2293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DA69BA27-CE2B-4957-A444-B68F870B2A42}"/>
                    </a:ext>
                  </a:extLst>
                </p14:cNvPr>
                <p14:cNvContentPartPr/>
                <p14:nvPr/>
              </p14:nvContentPartPr>
              <p14:xfrm>
                <a:off x="1156500" y="7112340"/>
                <a:ext cx="418680" cy="195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DA69BA27-CE2B-4957-A444-B68F870B2A42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1138500" y="7094340"/>
                  <a:ext cx="4543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5F5AFEC7-4F08-4549-BCD3-D99CDA126C00}"/>
                    </a:ext>
                  </a:extLst>
                </p14:cNvPr>
                <p14:cNvContentPartPr/>
                <p14:nvPr/>
              </p14:nvContentPartPr>
              <p14:xfrm>
                <a:off x="1897740" y="7100460"/>
                <a:ext cx="1608120" cy="37368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5F5AFEC7-4F08-4549-BCD3-D99CDA126C00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880100" y="7082460"/>
                  <a:ext cx="164376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AC0AE8D6-73B7-4EFF-BF7A-8F60F86A48B2}"/>
                    </a:ext>
                  </a:extLst>
                </p14:cNvPr>
                <p14:cNvContentPartPr/>
                <p14:nvPr/>
              </p14:nvContentPartPr>
              <p14:xfrm>
                <a:off x="3308940" y="6982740"/>
                <a:ext cx="118800" cy="565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AC0AE8D6-73B7-4EFF-BF7A-8F60F86A48B2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3290940" y="6964740"/>
                  <a:ext cx="1544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1139FDAD-7171-45B7-AA0A-323FD7026627}"/>
                    </a:ext>
                  </a:extLst>
                </p14:cNvPr>
                <p14:cNvContentPartPr/>
                <p14:nvPr/>
              </p14:nvContentPartPr>
              <p14:xfrm>
                <a:off x="3496140" y="7051500"/>
                <a:ext cx="443880" cy="2674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1139FDAD-7171-45B7-AA0A-323FD7026627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3478140" y="7033860"/>
                  <a:ext cx="47952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02F8FE33-DA62-4DD8-8BBA-57F1174763F3}"/>
                    </a:ext>
                  </a:extLst>
                </p14:cNvPr>
                <p14:cNvContentPartPr/>
                <p14:nvPr/>
              </p14:nvContentPartPr>
              <p14:xfrm>
                <a:off x="4267260" y="7018020"/>
                <a:ext cx="368640" cy="3531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02F8FE33-DA62-4DD8-8BBA-57F1174763F3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249260" y="7000380"/>
                  <a:ext cx="40428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F8889B70-77E0-4240-A5AA-D8A7002AA447}"/>
                    </a:ext>
                  </a:extLst>
                </p14:cNvPr>
                <p14:cNvContentPartPr/>
                <p14:nvPr/>
              </p14:nvContentPartPr>
              <p14:xfrm>
                <a:off x="4901220" y="6937740"/>
                <a:ext cx="138240" cy="3488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F8889B70-77E0-4240-A5AA-D8A7002AA447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4883580" y="6919740"/>
                  <a:ext cx="17388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E081D3D9-6D1D-4F5F-BBEC-051C616DDE07}"/>
                    </a:ext>
                  </a:extLst>
                </p14:cNvPr>
                <p14:cNvContentPartPr/>
                <p14:nvPr/>
              </p14:nvContentPartPr>
              <p14:xfrm>
                <a:off x="4863780" y="6992460"/>
                <a:ext cx="505080" cy="2880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E081D3D9-6D1D-4F5F-BBEC-051C616DDE07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4845780" y="6974460"/>
                  <a:ext cx="54072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077FF4AF-1880-41E6-B5E6-8578D5A51893}"/>
                    </a:ext>
                  </a:extLst>
                </p14:cNvPr>
                <p14:cNvContentPartPr/>
                <p14:nvPr/>
              </p14:nvContentPartPr>
              <p14:xfrm>
                <a:off x="5688180" y="7062300"/>
                <a:ext cx="443160" cy="2156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077FF4AF-1880-41E6-B5E6-8578D5A51893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670180" y="7044300"/>
                  <a:ext cx="4788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AEB06BE8-6511-4846-9ABE-9A3C86ADC905}"/>
                    </a:ext>
                  </a:extLst>
                </p14:cNvPr>
                <p14:cNvContentPartPr/>
                <p14:nvPr/>
              </p14:nvContentPartPr>
              <p14:xfrm>
                <a:off x="6180660" y="6939900"/>
                <a:ext cx="1639800" cy="4543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AEB06BE8-6511-4846-9ABE-9A3C86ADC905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163020" y="6922260"/>
                  <a:ext cx="1675440" cy="48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7ABE5AC1-394C-47B4-8F18-8D5EA221E990}"/>
                    </a:ext>
                  </a:extLst>
                </p14:cNvPr>
                <p14:cNvContentPartPr/>
                <p14:nvPr/>
              </p14:nvContentPartPr>
              <p14:xfrm>
                <a:off x="8150580" y="6997500"/>
                <a:ext cx="187920" cy="3942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7ABE5AC1-394C-47B4-8F18-8D5EA221E990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8132580" y="6979500"/>
                  <a:ext cx="2235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F98D9D76-7C62-430F-B0AB-31DD7BF98EA3}"/>
                    </a:ext>
                  </a:extLst>
                </p14:cNvPr>
                <p14:cNvContentPartPr/>
                <p14:nvPr/>
              </p14:nvContentPartPr>
              <p14:xfrm>
                <a:off x="8368380" y="6824340"/>
                <a:ext cx="626400" cy="3952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F98D9D76-7C62-430F-B0AB-31DD7BF98EA3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8350740" y="6806340"/>
                  <a:ext cx="662040" cy="43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53BD90A4-FA63-46F5-86E3-06433D34D981}"/>
                    </a:ext>
                  </a:extLst>
                </p14:cNvPr>
                <p14:cNvContentPartPr/>
                <p14:nvPr/>
              </p14:nvContentPartPr>
              <p14:xfrm>
                <a:off x="8875980" y="7059060"/>
                <a:ext cx="249840" cy="1072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53BD90A4-FA63-46F5-86E3-06433D34D981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857980" y="7041420"/>
                  <a:ext cx="2854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143896F4-6877-495A-AA4D-9A2F04C1D0F0}"/>
                    </a:ext>
                  </a:extLst>
                </p14:cNvPr>
                <p14:cNvContentPartPr/>
                <p14:nvPr/>
              </p14:nvContentPartPr>
              <p14:xfrm>
                <a:off x="9072180" y="6996420"/>
                <a:ext cx="10800" cy="388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143896F4-6877-495A-AA4D-9A2F04C1D0F0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9054180" y="6978420"/>
                  <a:ext cx="464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007F51AF-70EC-475D-A639-103C5F0D12BB}"/>
                    </a:ext>
                  </a:extLst>
                </p14:cNvPr>
                <p14:cNvContentPartPr/>
                <p14:nvPr/>
              </p14:nvContentPartPr>
              <p14:xfrm>
                <a:off x="9214380" y="6792660"/>
                <a:ext cx="486720" cy="4158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007F51AF-70EC-475D-A639-103C5F0D12BB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9196740" y="6774660"/>
                  <a:ext cx="522360" cy="451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2607D74-2F0C-4C46-9407-207E4B672ADB}"/>
                  </a:ext>
                </a:extLst>
              </p14:cNvPr>
              <p14:cNvContentPartPr/>
              <p14:nvPr/>
            </p14:nvContentPartPr>
            <p14:xfrm>
              <a:off x="5695570" y="4766642"/>
              <a:ext cx="303840" cy="244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2607D74-2F0C-4C46-9407-207E4B672ADB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5677570" y="4749002"/>
                <a:ext cx="33948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087DABA-1098-49D7-896A-43C2749D10B6}"/>
                  </a:ext>
                </a:extLst>
              </p14:cNvPr>
              <p14:cNvContentPartPr/>
              <p14:nvPr/>
            </p14:nvContentPartPr>
            <p14:xfrm>
              <a:off x="5950810" y="4659722"/>
              <a:ext cx="117360" cy="154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087DABA-1098-49D7-896A-43C2749D10B6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5932810" y="4642082"/>
                <a:ext cx="153000" cy="5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7" name="Group 246">
            <a:extLst>
              <a:ext uri="{FF2B5EF4-FFF2-40B4-BE49-F238E27FC236}">
                <a16:creationId xmlns:a16="http://schemas.microsoft.com/office/drawing/2014/main" id="{EA62930E-F07C-404E-B4A7-D110C9C0DA60}"/>
              </a:ext>
            </a:extLst>
          </p:cNvPr>
          <p:cNvGrpSpPr/>
          <p:nvPr/>
        </p:nvGrpSpPr>
        <p:grpSpPr>
          <a:xfrm>
            <a:off x="6121090" y="4533002"/>
            <a:ext cx="76320" cy="63360"/>
            <a:chOff x="6121090" y="4533002"/>
            <a:chExt cx="76320" cy="6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0926A06-987B-4807-BF58-BA4E32ED506B}"/>
                    </a:ext>
                  </a:extLst>
                </p14:cNvPr>
                <p14:cNvContentPartPr/>
                <p14:nvPr/>
              </p14:nvContentPartPr>
              <p14:xfrm>
                <a:off x="6121090" y="4533002"/>
                <a:ext cx="36720" cy="129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0926A06-987B-4807-BF58-BA4E32ED506B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103450" y="4515002"/>
                  <a:ext cx="723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39EAA08-D82D-42E4-95F8-DDC430BDFFC9}"/>
                    </a:ext>
                  </a:extLst>
                </p14:cNvPr>
                <p14:cNvContentPartPr/>
                <p14:nvPr/>
              </p14:nvContentPartPr>
              <p14:xfrm>
                <a:off x="6197050" y="4596002"/>
                <a:ext cx="360" cy="3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39EAA08-D82D-42E4-95F8-DDC430BDFFC9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179050" y="4578362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7A7633B5-627D-41BF-B1C1-FEC11D10D668}"/>
              </a:ext>
            </a:extLst>
          </p:cNvPr>
          <p:cNvGrpSpPr/>
          <p:nvPr/>
        </p:nvGrpSpPr>
        <p:grpSpPr>
          <a:xfrm>
            <a:off x="356770" y="989882"/>
            <a:ext cx="2793600" cy="587520"/>
            <a:chOff x="356770" y="989882"/>
            <a:chExt cx="2793600" cy="58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E0F4347F-1B8A-45B4-A5BD-E31255FA416E}"/>
                    </a:ext>
                  </a:extLst>
                </p14:cNvPr>
                <p14:cNvContentPartPr/>
                <p14:nvPr/>
              </p14:nvContentPartPr>
              <p14:xfrm>
                <a:off x="356770" y="1227482"/>
                <a:ext cx="408960" cy="2322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E0F4347F-1B8A-45B4-A5BD-E31255FA416E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338770" y="1209482"/>
                  <a:ext cx="44460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DAFC6391-7226-4908-9035-FA4D9E376817}"/>
                    </a:ext>
                  </a:extLst>
                </p14:cNvPr>
                <p14:cNvContentPartPr/>
                <p14:nvPr/>
              </p14:nvContentPartPr>
              <p14:xfrm>
                <a:off x="676810" y="1220282"/>
                <a:ext cx="760680" cy="1735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DAFC6391-7226-4908-9035-FA4D9E376817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58810" y="1202282"/>
                  <a:ext cx="7963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AF54D9D8-EEAB-43FF-A3FB-B57EC66D6024}"/>
                    </a:ext>
                  </a:extLst>
                </p14:cNvPr>
                <p14:cNvContentPartPr/>
                <p14:nvPr/>
              </p14:nvContentPartPr>
              <p14:xfrm>
                <a:off x="1362250" y="1161242"/>
                <a:ext cx="10440" cy="306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AF54D9D8-EEAB-43FF-A3FB-B57EC66D6024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344610" y="1143242"/>
                  <a:ext cx="460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1427BCED-BB29-479F-8316-8596588A0868}"/>
                    </a:ext>
                  </a:extLst>
                </p14:cNvPr>
                <p14:cNvContentPartPr/>
                <p14:nvPr/>
              </p14:nvContentPartPr>
              <p14:xfrm>
                <a:off x="1439290" y="1061882"/>
                <a:ext cx="1082880" cy="3686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1427BCED-BB29-479F-8316-8596588A0868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421290" y="1044242"/>
                  <a:ext cx="111852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94C9BD4B-F4CE-4CF1-9C41-1574589EDFBA}"/>
                    </a:ext>
                  </a:extLst>
                </p14:cNvPr>
                <p14:cNvContentPartPr/>
                <p14:nvPr/>
              </p14:nvContentPartPr>
              <p14:xfrm>
                <a:off x="2383210" y="1140002"/>
                <a:ext cx="21240" cy="11160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94C9BD4B-F4CE-4CF1-9C41-1574589EDFBA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2365570" y="1122362"/>
                  <a:ext cx="568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2F3B1B17-7161-424E-A212-3BC885611DC1}"/>
                    </a:ext>
                  </a:extLst>
                </p14:cNvPr>
                <p14:cNvContentPartPr/>
                <p14:nvPr/>
              </p14:nvContentPartPr>
              <p14:xfrm>
                <a:off x="2468170" y="989882"/>
                <a:ext cx="257760" cy="4060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2F3B1B17-7161-424E-A212-3BC885611DC1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450170" y="971882"/>
                  <a:ext cx="293400" cy="44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3540A56E-E3A7-45CC-B316-16DE723B37A8}"/>
                    </a:ext>
                  </a:extLst>
                </p14:cNvPr>
                <p14:cNvContentPartPr/>
                <p14:nvPr/>
              </p14:nvContentPartPr>
              <p14:xfrm>
                <a:off x="2687770" y="1208762"/>
                <a:ext cx="462600" cy="3686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3540A56E-E3A7-45CC-B316-16DE723B37A8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2670130" y="1190762"/>
                  <a:ext cx="498240" cy="40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D0B18EF4-57AF-443F-BFE6-AC4F4C51A7FC}"/>
              </a:ext>
            </a:extLst>
          </p:cNvPr>
          <p:cNvGrpSpPr/>
          <p:nvPr/>
        </p:nvGrpSpPr>
        <p:grpSpPr>
          <a:xfrm>
            <a:off x="3348730" y="1872602"/>
            <a:ext cx="123840" cy="240480"/>
            <a:chOff x="3348730" y="1872602"/>
            <a:chExt cx="123840" cy="24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B8B2F05D-C524-4F85-8649-037A7202D148}"/>
                    </a:ext>
                  </a:extLst>
                </p14:cNvPr>
                <p14:cNvContentPartPr/>
                <p14:nvPr/>
              </p14:nvContentPartPr>
              <p14:xfrm>
                <a:off x="3407050" y="1899242"/>
                <a:ext cx="20880" cy="31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B8B2F05D-C524-4F85-8649-037A7202D148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3389410" y="1881242"/>
                  <a:ext cx="565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D91EFE1E-1A77-4BB6-A593-1A363DDD4787}"/>
                    </a:ext>
                  </a:extLst>
                </p14:cNvPr>
                <p14:cNvContentPartPr/>
                <p14:nvPr/>
              </p14:nvContentPartPr>
              <p14:xfrm>
                <a:off x="3348730" y="2011562"/>
                <a:ext cx="84600" cy="10152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D91EFE1E-1A77-4BB6-A593-1A363DDD4787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3331090" y="1993922"/>
                  <a:ext cx="1202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C621C9D2-D319-4E6B-9F44-E19EA71D3B8B}"/>
                    </a:ext>
                  </a:extLst>
                </p14:cNvPr>
                <p14:cNvContentPartPr/>
                <p14:nvPr/>
              </p14:nvContentPartPr>
              <p14:xfrm>
                <a:off x="3399490" y="1872602"/>
                <a:ext cx="73080" cy="655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C621C9D2-D319-4E6B-9F44-E19EA71D3B8B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3381850" y="1854962"/>
                  <a:ext cx="1087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90C9E1E-C52B-496F-9773-B4F694F6B893}"/>
                    </a:ext>
                  </a:extLst>
                </p14:cNvPr>
                <p14:cNvContentPartPr/>
                <p14:nvPr/>
              </p14:nvContentPartPr>
              <p14:xfrm>
                <a:off x="3348730" y="2049722"/>
                <a:ext cx="75240" cy="5580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90C9E1E-C52B-496F-9773-B4F694F6B893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3330730" y="2032082"/>
                  <a:ext cx="110880" cy="91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518EAC07-FD1C-4917-A0F0-F84E371E92F7}"/>
                  </a:ext>
                </a:extLst>
              </p14:cNvPr>
              <p14:cNvContentPartPr/>
              <p14:nvPr/>
            </p14:nvContentPartPr>
            <p14:xfrm>
              <a:off x="8065450" y="2142962"/>
              <a:ext cx="411840" cy="6120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518EAC07-FD1C-4917-A0F0-F84E371E92F7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8047450" y="2125322"/>
                <a:ext cx="447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861742AC-06D0-4F67-A3E1-B34575C6854B}"/>
                  </a:ext>
                </a:extLst>
              </p14:cNvPr>
              <p14:cNvContentPartPr/>
              <p14:nvPr/>
            </p14:nvContentPartPr>
            <p14:xfrm>
              <a:off x="1453410" y="4789080"/>
              <a:ext cx="1726560" cy="2520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861742AC-06D0-4F67-A3E1-B34575C6854B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1444770" y="4780080"/>
                <a:ext cx="1744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50F799-6F74-4F84-B217-EAAB70ED7CB5}"/>
                  </a:ext>
                </a:extLst>
              </p14:cNvPr>
              <p14:cNvContentPartPr/>
              <p14:nvPr/>
            </p14:nvContentPartPr>
            <p14:xfrm>
              <a:off x="2932650" y="4841640"/>
              <a:ext cx="178920" cy="207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50F799-6F74-4F84-B217-EAAB70ED7CB5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2924010" y="4832640"/>
                <a:ext cx="19656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413C720-DAA7-417D-8A71-B15660F22286}"/>
                  </a:ext>
                </a:extLst>
              </p14:cNvPr>
              <p14:cNvContentPartPr/>
              <p14:nvPr/>
            </p14:nvContentPartPr>
            <p14:xfrm>
              <a:off x="2979450" y="4794120"/>
              <a:ext cx="201600" cy="21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413C720-DAA7-417D-8A71-B15660F22286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2961450" y="477612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67E6E8F-9AEA-4F41-8008-CBB0570A84DB}"/>
                  </a:ext>
                </a:extLst>
              </p14:cNvPr>
              <p14:cNvContentPartPr/>
              <p14:nvPr/>
            </p14:nvContentPartPr>
            <p14:xfrm>
              <a:off x="2822850" y="5449680"/>
              <a:ext cx="299160" cy="26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67E6E8F-9AEA-4F41-8008-CBB0570A84DB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2805210" y="5431680"/>
                <a:ext cx="334800" cy="30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32663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A86B4B-E371-4E06-A7F2-D831005E6144}"/>
                  </a:ext>
                </a:extLst>
              </p14:cNvPr>
              <p14:cNvContentPartPr/>
              <p14:nvPr/>
            </p14:nvContentPartPr>
            <p14:xfrm>
              <a:off x="3325500" y="1251900"/>
              <a:ext cx="68400" cy="68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A86B4B-E371-4E06-A7F2-D831005E614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07860" y="1233900"/>
                <a:ext cx="104040" cy="103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" name="Group 12">
            <a:extLst>
              <a:ext uri="{FF2B5EF4-FFF2-40B4-BE49-F238E27FC236}">
                <a16:creationId xmlns:a16="http://schemas.microsoft.com/office/drawing/2014/main" id="{0958D051-4440-4CC5-A5BE-B708B1E336D9}"/>
              </a:ext>
            </a:extLst>
          </p:cNvPr>
          <p:cNvGrpSpPr/>
          <p:nvPr/>
        </p:nvGrpSpPr>
        <p:grpSpPr>
          <a:xfrm>
            <a:off x="3120300" y="1552860"/>
            <a:ext cx="345960" cy="408960"/>
            <a:chOff x="3120300" y="1552860"/>
            <a:chExt cx="345960" cy="40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B60F9C60-7AF8-471B-AAD7-818B0CF38AD7}"/>
                    </a:ext>
                  </a:extLst>
                </p14:cNvPr>
                <p14:cNvContentPartPr/>
                <p14:nvPr/>
              </p14:nvContentPartPr>
              <p14:xfrm>
                <a:off x="3120300" y="1558980"/>
                <a:ext cx="184680" cy="4028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B60F9C60-7AF8-471B-AAD7-818B0CF38AD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102660" y="1541340"/>
                  <a:ext cx="22032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76FA86B8-3852-4D9C-A4FA-45310EE131BC}"/>
                    </a:ext>
                  </a:extLst>
                </p14:cNvPr>
                <p14:cNvContentPartPr/>
                <p14:nvPr/>
              </p14:nvContentPartPr>
              <p14:xfrm>
                <a:off x="3388500" y="1552860"/>
                <a:ext cx="77760" cy="194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76FA86B8-3852-4D9C-A4FA-45310EE131B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70500" y="1535220"/>
                  <a:ext cx="113400" cy="5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00018-EB94-48EA-BE25-56BD8E387C9C}"/>
                  </a:ext>
                </a:extLst>
              </p14:cNvPr>
              <p14:cNvContentPartPr/>
              <p14:nvPr/>
            </p14:nvContentPartPr>
            <p14:xfrm>
              <a:off x="1781100" y="918900"/>
              <a:ext cx="57996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00018-EB94-48EA-BE25-56BD8E387C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63460" y="901260"/>
                <a:ext cx="615600" cy="1728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oup 43">
            <a:extLst>
              <a:ext uri="{FF2B5EF4-FFF2-40B4-BE49-F238E27FC236}">
                <a16:creationId xmlns:a16="http://schemas.microsoft.com/office/drawing/2014/main" id="{3593DAED-5366-4D75-B5AC-D7E4461124DC}"/>
              </a:ext>
            </a:extLst>
          </p:cNvPr>
          <p:cNvGrpSpPr/>
          <p:nvPr/>
        </p:nvGrpSpPr>
        <p:grpSpPr>
          <a:xfrm>
            <a:off x="422460" y="1610460"/>
            <a:ext cx="2421720" cy="689760"/>
            <a:chOff x="422460" y="1610460"/>
            <a:chExt cx="2421720" cy="68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25D2E8E-7933-4D0E-866C-52D1D19B73F4}"/>
                    </a:ext>
                  </a:extLst>
                </p14:cNvPr>
                <p14:cNvContentPartPr/>
                <p14:nvPr/>
              </p14:nvContentPartPr>
              <p14:xfrm>
                <a:off x="1210500" y="1735020"/>
                <a:ext cx="1633680" cy="972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25D2E8E-7933-4D0E-866C-52D1D19B73F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92860" y="1717020"/>
                  <a:ext cx="1669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6878FE2F-4B88-4006-9759-A014785A851C}"/>
                    </a:ext>
                  </a:extLst>
                </p14:cNvPr>
                <p14:cNvContentPartPr/>
                <p14:nvPr/>
              </p14:nvContentPartPr>
              <p14:xfrm>
                <a:off x="1066140" y="1700100"/>
                <a:ext cx="211680" cy="2660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6878FE2F-4B88-4006-9759-A014785A851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48140" y="1682100"/>
                  <a:ext cx="2473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5F5D77B-9425-426F-9702-81FC43101CE0}"/>
                    </a:ext>
                  </a:extLst>
                </p14:cNvPr>
                <p14:cNvContentPartPr/>
                <p14:nvPr/>
              </p14:nvContentPartPr>
              <p14:xfrm>
                <a:off x="437220" y="1688220"/>
                <a:ext cx="27360" cy="3124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5F5D77B-9425-426F-9702-81FC43101CE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19580" y="1670220"/>
                  <a:ext cx="6300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0182A5E1-0D3D-4AD1-B3DB-5930D7D49418}"/>
                    </a:ext>
                  </a:extLst>
                </p14:cNvPr>
                <p14:cNvContentPartPr/>
                <p14:nvPr/>
              </p14:nvContentPartPr>
              <p14:xfrm>
                <a:off x="422460" y="1610460"/>
                <a:ext cx="199800" cy="1846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0182A5E1-0D3D-4AD1-B3DB-5930D7D4941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04460" y="1592460"/>
                  <a:ext cx="2354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BE944F48-8B47-4C45-AFD3-CE7DE068E63B}"/>
                    </a:ext>
                  </a:extLst>
                </p14:cNvPr>
                <p14:cNvContentPartPr/>
                <p14:nvPr/>
              </p14:nvContentPartPr>
              <p14:xfrm>
                <a:off x="528660" y="1887300"/>
                <a:ext cx="164880" cy="2242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BE944F48-8B47-4C45-AFD3-CE7DE068E63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10660" y="1869660"/>
                  <a:ext cx="2005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1F6A98D7-4210-4ED6-B854-C3B1F2E15F48}"/>
                    </a:ext>
                  </a:extLst>
                </p14:cNvPr>
                <p14:cNvContentPartPr/>
                <p14:nvPr/>
              </p14:nvContentPartPr>
              <p14:xfrm>
                <a:off x="769860" y="2103300"/>
                <a:ext cx="129600" cy="1969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1F6A98D7-4210-4ED6-B854-C3B1F2E15F4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51860" y="2085660"/>
                  <a:ext cx="16524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ACCA7928-E36F-44C4-9364-78D4CAD415CA}"/>
                    </a:ext>
                  </a:extLst>
                </p14:cNvPr>
                <p14:cNvContentPartPr/>
                <p14:nvPr/>
              </p14:nvContentPartPr>
              <p14:xfrm>
                <a:off x="505260" y="1884780"/>
                <a:ext cx="194400" cy="550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ACCA7928-E36F-44C4-9364-78D4CAD415C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87620" y="1866780"/>
                  <a:ext cx="2300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70CDB07-0EBF-4EBD-ADD6-D97C5756AC1B}"/>
                    </a:ext>
                  </a:extLst>
                </p14:cNvPr>
                <p14:cNvContentPartPr/>
                <p14:nvPr/>
              </p14:nvContentPartPr>
              <p14:xfrm>
                <a:off x="1687500" y="2029860"/>
                <a:ext cx="721440" cy="270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70CDB07-0EBF-4EBD-ADD6-D97C5756AC1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669500" y="2012220"/>
                  <a:ext cx="7570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BD1DB35A-B770-4DCB-813A-CE9737DE8F95}"/>
                    </a:ext>
                  </a:extLst>
                </p14:cNvPr>
                <p14:cNvContentPartPr/>
                <p14:nvPr/>
              </p14:nvContentPartPr>
              <p14:xfrm>
                <a:off x="1628460" y="1948860"/>
                <a:ext cx="178560" cy="2523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BD1DB35A-B770-4DCB-813A-CE9737DE8F9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10460" y="1930860"/>
                  <a:ext cx="214200" cy="28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20B1A33-53B2-4886-8485-FF0930814A59}"/>
              </a:ext>
            </a:extLst>
          </p:cNvPr>
          <p:cNvGrpSpPr/>
          <p:nvPr/>
        </p:nvGrpSpPr>
        <p:grpSpPr>
          <a:xfrm>
            <a:off x="1547820" y="2293380"/>
            <a:ext cx="788400" cy="323640"/>
            <a:chOff x="1547820" y="2293380"/>
            <a:chExt cx="78840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3F4935FC-3ECF-4E4D-93A9-0A2C13CDDBF7}"/>
                    </a:ext>
                  </a:extLst>
                </p14:cNvPr>
                <p14:cNvContentPartPr/>
                <p14:nvPr/>
              </p14:nvContentPartPr>
              <p14:xfrm>
                <a:off x="1547820" y="2294460"/>
                <a:ext cx="547200" cy="322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3F4935FC-3ECF-4E4D-93A9-0A2C13CDDBF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529820" y="2276460"/>
                  <a:ext cx="58284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B3847BC-1BEF-4A6C-826D-B33E1E535800}"/>
                    </a:ext>
                  </a:extLst>
                </p14:cNvPr>
                <p14:cNvContentPartPr/>
                <p14:nvPr/>
              </p14:nvContentPartPr>
              <p14:xfrm>
                <a:off x="2022300" y="2293380"/>
                <a:ext cx="313920" cy="1695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B3847BC-1BEF-4A6C-826D-B33E1E535800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004300" y="2275380"/>
                  <a:ext cx="349560" cy="20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44BF8F1-706E-428B-A8A6-D93E47FE4C26}"/>
              </a:ext>
            </a:extLst>
          </p:cNvPr>
          <p:cNvGrpSpPr/>
          <p:nvPr/>
        </p:nvGrpSpPr>
        <p:grpSpPr>
          <a:xfrm>
            <a:off x="737100" y="131220"/>
            <a:ext cx="5526360" cy="1249200"/>
            <a:chOff x="737100" y="131220"/>
            <a:chExt cx="5526360" cy="124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767FBA1-FA97-421E-9AB3-4C4455116419}"/>
                    </a:ext>
                  </a:extLst>
                </p14:cNvPr>
                <p14:cNvContentPartPr/>
                <p14:nvPr/>
              </p14:nvContentPartPr>
              <p14:xfrm>
                <a:off x="3560220" y="1229220"/>
                <a:ext cx="2147760" cy="874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767FBA1-FA97-421E-9AB3-4C445511641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542220" y="1211580"/>
                  <a:ext cx="21834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3E4EE98-2142-4DAE-B7B3-CF85C56DA569}"/>
                    </a:ext>
                  </a:extLst>
                </p14:cNvPr>
                <p14:cNvContentPartPr/>
                <p14:nvPr/>
              </p14:nvContentPartPr>
              <p14:xfrm>
                <a:off x="5478660" y="1164060"/>
                <a:ext cx="205560" cy="2163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3E4EE98-2142-4DAE-B7B3-CF85C56DA56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461020" y="1146060"/>
                  <a:ext cx="24120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B67C9D7-A83C-46CB-9394-18B73B753460}"/>
                    </a:ext>
                  </a:extLst>
                </p14:cNvPr>
                <p14:cNvContentPartPr/>
                <p14:nvPr/>
              </p14:nvContentPartPr>
              <p14:xfrm>
                <a:off x="5777820" y="942660"/>
                <a:ext cx="10800" cy="3081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B67C9D7-A83C-46CB-9394-18B73B75346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759820" y="925020"/>
                  <a:ext cx="464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0C28080A-C98A-4F90-895B-321543B178D5}"/>
                    </a:ext>
                  </a:extLst>
                </p14:cNvPr>
                <p14:cNvContentPartPr/>
                <p14:nvPr/>
              </p14:nvContentPartPr>
              <p14:xfrm>
                <a:off x="5715900" y="935100"/>
                <a:ext cx="33840" cy="270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0C28080A-C98A-4F90-895B-321543B178D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698260" y="917460"/>
                  <a:ext cx="694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3EC7449-4720-420F-9040-EB8283FE7B47}"/>
                    </a:ext>
                  </a:extLst>
                </p14:cNvPr>
                <p14:cNvContentPartPr/>
                <p14:nvPr/>
              </p14:nvContentPartPr>
              <p14:xfrm>
                <a:off x="5900940" y="919980"/>
                <a:ext cx="54000" cy="1422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3EC7449-4720-420F-9040-EB8283FE7B4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883300" y="902340"/>
                  <a:ext cx="896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C7244B2-41D7-4549-9D37-BA0AADA8EE0E}"/>
                    </a:ext>
                  </a:extLst>
                </p14:cNvPr>
                <p14:cNvContentPartPr/>
                <p14:nvPr/>
              </p14:nvContentPartPr>
              <p14:xfrm>
                <a:off x="5868180" y="1116180"/>
                <a:ext cx="395280" cy="2617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C7244B2-41D7-4549-9D37-BA0AADA8EE0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850540" y="1098180"/>
                  <a:ext cx="43092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7FF5372D-2429-42D7-A60A-3AD713C04139}"/>
                    </a:ext>
                  </a:extLst>
                </p14:cNvPr>
                <p14:cNvContentPartPr/>
                <p14:nvPr/>
              </p14:nvContentPartPr>
              <p14:xfrm>
                <a:off x="933660" y="225900"/>
                <a:ext cx="374760" cy="2754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7FF5372D-2429-42D7-A60A-3AD713C0413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16020" y="208260"/>
                  <a:ext cx="4104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F5FC25A-CD88-4E62-A138-82E0CF91E4A5}"/>
                    </a:ext>
                  </a:extLst>
                </p14:cNvPr>
                <p14:cNvContentPartPr/>
                <p14:nvPr/>
              </p14:nvContentPartPr>
              <p14:xfrm>
                <a:off x="1369260" y="247140"/>
                <a:ext cx="591480" cy="2376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F5FC25A-CD88-4E62-A138-82E0CF91E4A5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351260" y="229500"/>
                  <a:ext cx="62712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0D0A53E-6BD4-44AE-850C-01F0E7E5A29E}"/>
                    </a:ext>
                  </a:extLst>
                </p14:cNvPr>
                <p14:cNvContentPartPr/>
                <p14:nvPr/>
              </p14:nvContentPartPr>
              <p14:xfrm>
                <a:off x="1917180" y="416700"/>
                <a:ext cx="87480" cy="972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0D0A53E-6BD4-44AE-850C-01F0E7E5A29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899180" y="399060"/>
                  <a:ext cx="1231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9028288-632A-48A9-AA47-26E8088B72B0}"/>
                    </a:ext>
                  </a:extLst>
                </p14:cNvPr>
                <p14:cNvContentPartPr/>
                <p14:nvPr/>
              </p14:nvContentPartPr>
              <p14:xfrm>
                <a:off x="2308140" y="131220"/>
                <a:ext cx="482760" cy="3582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D9028288-632A-48A9-AA47-26E8088B72B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290500" y="113580"/>
                  <a:ext cx="51840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FA24302B-B691-4AE9-872A-E39FC44FDBEA}"/>
                    </a:ext>
                  </a:extLst>
                </p14:cNvPr>
                <p14:cNvContentPartPr/>
                <p14:nvPr/>
              </p14:nvContentPartPr>
              <p14:xfrm>
                <a:off x="2787300" y="244980"/>
                <a:ext cx="742320" cy="2520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FA24302B-B691-4AE9-872A-E39FC44FDBE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769300" y="226980"/>
                  <a:ext cx="77796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A867B7C-7DA2-4259-A0F0-26C4D5FC090B}"/>
                    </a:ext>
                  </a:extLst>
                </p14:cNvPr>
                <p14:cNvContentPartPr/>
                <p14:nvPr/>
              </p14:nvContentPartPr>
              <p14:xfrm>
                <a:off x="3243060" y="250020"/>
                <a:ext cx="457920" cy="3243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A867B7C-7DA2-4259-A0F0-26C4D5FC090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225420" y="232020"/>
                  <a:ext cx="49356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971EADAE-673D-458A-9E48-7B5999632142}"/>
                    </a:ext>
                  </a:extLst>
                </p14:cNvPr>
                <p14:cNvContentPartPr/>
                <p14:nvPr/>
              </p14:nvContentPartPr>
              <p14:xfrm>
                <a:off x="810900" y="644580"/>
                <a:ext cx="3120480" cy="889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971EADAE-673D-458A-9E48-7B599963214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3260" y="626580"/>
                  <a:ext cx="31561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F0324AC-9F80-4914-A2F4-5316F1F9037A}"/>
                    </a:ext>
                  </a:extLst>
                </p14:cNvPr>
                <p14:cNvContentPartPr/>
                <p14:nvPr/>
              </p14:nvContentPartPr>
              <p14:xfrm>
                <a:off x="1228140" y="1139580"/>
                <a:ext cx="1661040" cy="756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F0324AC-9F80-4914-A2F4-5316F1F9037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210140" y="1121580"/>
                  <a:ext cx="16966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F2C9350-0342-49F5-997B-886C53ED7196}"/>
                    </a:ext>
                  </a:extLst>
                </p14:cNvPr>
                <p14:cNvContentPartPr/>
                <p14:nvPr/>
              </p14:nvContentPartPr>
              <p14:xfrm>
                <a:off x="1111140" y="1110060"/>
                <a:ext cx="205560" cy="2095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F2C9350-0342-49F5-997B-886C53ED7196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93500" y="1092060"/>
                  <a:ext cx="2412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5A52975-526B-4806-B7D1-45B93E471AA5}"/>
                    </a:ext>
                  </a:extLst>
                </p14:cNvPr>
                <p14:cNvContentPartPr/>
                <p14:nvPr/>
              </p14:nvContentPartPr>
              <p14:xfrm>
                <a:off x="737100" y="972180"/>
                <a:ext cx="12600" cy="2444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5A52975-526B-4806-B7D1-45B93E471AA5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19100" y="954180"/>
                  <a:ext cx="482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1B1FA15-DC69-4F52-A31F-CA1E9B587132}"/>
                    </a:ext>
                  </a:extLst>
                </p14:cNvPr>
                <p14:cNvContentPartPr/>
                <p14:nvPr/>
              </p14:nvContentPartPr>
              <p14:xfrm>
                <a:off x="737820" y="882900"/>
                <a:ext cx="26280" cy="799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1B1FA15-DC69-4F52-A31F-CA1E9B58713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9820" y="865260"/>
                  <a:ext cx="61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5E714DB6-7364-4F29-BC8A-FBEE981E170C}"/>
                    </a:ext>
                  </a:extLst>
                </p14:cNvPr>
                <p14:cNvContentPartPr/>
                <p14:nvPr/>
              </p14:nvContentPartPr>
              <p14:xfrm>
                <a:off x="806220" y="870660"/>
                <a:ext cx="102600" cy="1155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5E714DB6-7364-4F29-BC8A-FBEE981E170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88580" y="853020"/>
                  <a:ext cx="1382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B664083-82A0-40DE-BDD5-4E602938EAD9}"/>
                    </a:ext>
                  </a:extLst>
                </p14:cNvPr>
                <p14:cNvContentPartPr/>
                <p14:nvPr/>
              </p14:nvContentPartPr>
              <p14:xfrm>
                <a:off x="775620" y="936900"/>
                <a:ext cx="139320" cy="2962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B664083-82A0-40DE-BDD5-4E602938EAD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57620" y="919260"/>
                  <a:ext cx="1749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29A9BA3-C14D-47CF-BAB4-1C5AD4E21B46}"/>
                    </a:ext>
                  </a:extLst>
                </p14:cNvPr>
                <p14:cNvContentPartPr/>
                <p14:nvPr/>
              </p14:nvContentPartPr>
              <p14:xfrm>
                <a:off x="888300" y="975780"/>
                <a:ext cx="240120" cy="3852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29A9BA3-C14D-47CF-BAB4-1C5AD4E21B4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70300" y="958140"/>
                  <a:ext cx="275760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07CB371-CC57-4580-9000-AFD76415D25A}"/>
                    </a:ext>
                  </a:extLst>
                </p14:cNvPr>
                <p14:cNvContentPartPr/>
                <p14:nvPr/>
              </p14:nvContentPartPr>
              <p14:xfrm>
                <a:off x="2956860" y="859140"/>
                <a:ext cx="650880" cy="608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07CB371-CC57-4580-9000-AFD76415D25A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938860" y="841140"/>
                  <a:ext cx="686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6051DB2-9FC8-41C3-AAA6-BD0A1502264B}"/>
                    </a:ext>
                  </a:extLst>
                </p14:cNvPr>
                <p14:cNvContentPartPr/>
                <p14:nvPr/>
              </p14:nvContentPartPr>
              <p14:xfrm>
                <a:off x="3065220" y="809100"/>
                <a:ext cx="29160" cy="176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6051DB2-9FC8-41C3-AAA6-BD0A1502264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047580" y="791100"/>
                  <a:ext cx="648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0638FC3-1C6B-4CCC-B45C-5A42D3320BA2}"/>
                    </a:ext>
                  </a:extLst>
                </p14:cNvPr>
                <p14:cNvContentPartPr/>
                <p14:nvPr/>
              </p14:nvContentPartPr>
              <p14:xfrm>
                <a:off x="2911140" y="831060"/>
                <a:ext cx="172440" cy="1936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0638FC3-1C6B-4CCC-B45C-5A42D3320BA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93140" y="813060"/>
                  <a:ext cx="20808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52CFF66-595C-4FD8-9B4F-49901EA73672}"/>
                    </a:ext>
                  </a:extLst>
                </p14:cNvPr>
                <p14:cNvContentPartPr/>
                <p14:nvPr/>
              </p14:nvContentPartPr>
              <p14:xfrm>
                <a:off x="1590300" y="806220"/>
                <a:ext cx="450360" cy="2095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52CFF66-595C-4FD8-9B4F-49901EA7367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572660" y="788580"/>
                  <a:ext cx="4860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7D22D5EB-EDC2-49D0-83AC-34A49A751304}"/>
                    </a:ext>
                  </a:extLst>
                </p14:cNvPr>
                <p14:cNvContentPartPr/>
                <p14:nvPr/>
              </p14:nvContentPartPr>
              <p14:xfrm>
                <a:off x="1996380" y="784980"/>
                <a:ext cx="22320" cy="745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7D22D5EB-EDC2-49D0-83AC-34A49A75130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978740" y="767340"/>
                  <a:ext cx="579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5546C37-C83A-48AA-9B02-D059B5DC61CF}"/>
                    </a:ext>
                  </a:extLst>
                </p14:cNvPr>
                <p14:cNvContentPartPr/>
                <p14:nvPr/>
              </p14:nvContentPartPr>
              <p14:xfrm>
                <a:off x="2139660" y="759060"/>
                <a:ext cx="184680" cy="1292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5546C37-C83A-48AA-9B02-D059B5DC61C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122020" y="741060"/>
                  <a:ext cx="2203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87840CFA-2FB6-4A38-B799-E204A049F543}"/>
                    </a:ext>
                  </a:extLst>
                </p14:cNvPr>
                <p14:cNvContentPartPr/>
                <p14:nvPr/>
              </p14:nvContentPartPr>
              <p14:xfrm>
                <a:off x="2915460" y="650700"/>
                <a:ext cx="464760" cy="1936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87840CFA-2FB6-4A38-B799-E204A049F543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897820" y="632700"/>
                  <a:ext cx="50040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95378397-58C1-4BCF-B4A9-2C0317B4B772}"/>
                    </a:ext>
                  </a:extLst>
                </p14:cNvPr>
                <p14:cNvContentPartPr/>
                <p14:nvPr/>
              </p14:nvContentPartPr>
              <p14:xfrm>
                <a:off x="3333420" y="662940"/>
                <a:ext cx="25200" cy="1116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5378397-58C1-4BCF-B4A9-2C0317B4B77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15780" y="645300"/>
                  <a:ext cx="60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0C8F467-2F1C-495D-8C73-0D4FDC828CC0}"/>
                    </a:ext>
                  </a:extLst>
                </p14:cNvPr>
                <p14:cNvContentPartPr/>
                <p14:nvPr/>
              </p14:nvContentPartPr>
              <p14:xfrm>
                <a:off x="3352500" y="685620"/>
                <a:ext cx="261720" cy="1216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0C8F467-2F1C-495D-8C73-0D4FDC828CC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334860" y="667980"/>
                  <a:ext cx="2973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D6DFFA29-7203-490C-B3A1-5AEF217A7A14}"/>
                    </a:ext>
                  </a:extLst>
                </p14:cNvPr>
                <p14:cNvContentPartPr/>
                <p14:nvPr/>
              </p14:nvContentPartPr>
              <p14:xfrm>
                <a:off x="3997620" y="941220"/>
                <a:ext cx="944280" cy="601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D6DFFA29-7203-490C-B3A1-5AEF217A7A14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979620" y="923580"/>
                  <a:ext cx="9799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A6D47310-0638-4149-AA41-DA74A54E07FC}"/>
                    </a:ext>
                  </a:extLst>
                </p14:cNvPr>
                <p14:cNvContentPartPr/>
                <p14:nvPr/>
              </p14:nvContentPartPr>
              <p14:xfrm>
                <a:off x="4201020" y="597420"/>
                <a:ext cx="564840" cy="3034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A6D47310-0638-4149-AA41-DA74A54E07F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183380" y="579420"/>
                  <a:ext cx="60048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4FA12EEA-6F7E-4821-8E0F-352FAB9CE689}"/>
                    </a:ext>
                  </a:extLst>
                </p14:cNvPr>
                <p14:cNvContentPartPr/>
                <p14:nvPr/>
              </p14:nvContentPartPr>
              <p14:xfrm>
                <a:off x="4706820" y="473580"/>
                <a:ext cx="5040" cy="26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4FA12EEA-6F7E-4821-8E0F-352FAB9CE68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688820" y="455940"/>
                  <a:ext cx="406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D4B2C41-4D22-46C8-B800-A1D7DD34BE61}"/>
                    </a:ext>
                  </a:extLst>
                </p14:cNvPr>
                <p14:cNvContentPartPr/>
                <p14:nvPr/>
              </p14:nvContentPartPr>
              <p14:xfrm>
                <a:off x="4671180" y="607860"/>
                <a:ext cx="315360" cy="1504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D4B2C41-4D22-46C8-B800-A1D7DD34BE61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653201" y="589860"/>
                  <a:ext cx="350959" cy="18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3DC6DE58-609D-456E-A5B6-FA2241508E14}"/>
              </a:ext>
            </a:extLst>
          </p:cNvPr>
          <p:cNvGrpSpPr/>
          <p:nvPr/>
        </p:nvGrpSpPr>
        <p:grpSpPr>
          <a:xfrm>
            <a:off x="6652260" y="1059300"/>
            <a:ext cx="1083240" cy="409320"/>
            <a:chOff x="6652260" y="1059300"/>
            <a:chExt cx="1083240" cy="40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E807D99C-11B4-4C8F-8325-83E988D7773E}"/>
                    </a:ext>
                  </a:extLst>
                </p14:cNvPr>
                <p14:cNvContentPartPr/>
                <p14:nvPr/>
              </p14:nvContentPartPr>
              <p14:xfrm>
                <a:off x="6713460" y="1113660"/>
                <a:ext cx="24480" cy="2088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E807D99C-11B4-4C8F-8325-83E988D7773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95820" y="1095660"/>
                  <a:ext cx="60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167F62C0-22B8-4BE9-96D8-EAEEE603CE97}"/>
                    </a:ext>
                  </a:extLst>
                </p14:cNvPr>
                <p14:cNvContentPartPr/>
                <p14:nvPr/>
              </p14:nvContentPartPr>
              <p14:xfrm>
                <a:off x="6652260" y="1059300"/>
                <a:ext cx="224280" cy="2793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167F62C0-22B8-4BE9-96D8-EAEEE603CE97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634620" y="1041660"/>
                  <a:ext cx="2599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D8912E1-5438-4700-92FC-4F1F6A3E893D}"/>
                    </a:ext>
                  </a:extLst>
                </p14:cNvPr>
                <p14:cNvContentPartPr/>
                <p14:nvPr/>
              </p14:nvContentPartPr>
              <p14:xfrm>
                <a:off x="6928740" y="1132020"/>
                <a:ext cx="180000" cy="19008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D8912E1-5438-4700-92FC-4F1F6A3E893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911100" y="1114020"/>
                  <a:ext cx="2156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D85A0B4-7F2C-41B3-A3EB-9EEB47C8867B}"/>
                    </a:ext>
                  </a:extLst>
                </p14:cNvPr>
                <p14:cNvContentPartPr/>
                <p14:nvPr/>
              </p14:nvContentPartPr>
              <p14:xfrm>
                <a:off x="7218900" y="1107180"/>
                <a:ext cx="516600" cy="36144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D85A0B4-7F2C-41B3-A3EB-9EEB47C8867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200900" y="1089540"/>
                  <a:ext cx="552240" cy="39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45D1C6FD-AE5E-4102-B913-9376C17E7EA7}"/>
              </a:ext>
            </a:extLst>
          </p:cNvPr>
          <p:cNvGrpSpPr/>
          <p:nvPr/>
        </p:nvGrpSpPr>
        <p:grpSpPr>
          <a:xfrm>
            <a:off x="8068140" y="823500"/>
            <a:ext cx="1804320" cy="450000"/>
            <a:chOff x="8068140" y="823500"/>
            <a:chExt cx="1804320" cy="45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19EFD215-783D-4079-BC4F-6942E64E1B79}"/>
                    </a:ext>
                  </a:extLst>
                </p14:cNvPr>
                <p14:cNvContentPartPr/>
                <p14:nvPr/>
              </p14:nvContentPartPr>
              <p14:xfrm>
                <a:off x="8068140" y="1110420"/>
                <a:ext cx="146160" cy="1609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19EFD215-783D-4079-BC4F-6942E64E1B7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050500" y="1092780"/>
                  <a:ext cx="1818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8768F2E-8C1F-4CA5-93C2-74B5ADA81ED8}"/>
                    </a:ext>
                  </a:extLst>
                </p14:cNvPr>
                <p14:cNvContentPartPr/>
                <p14:nvPr/>
              </p14:nvContentPartPr>
              <p14:xfrm>
                <a:off x="8132940" y="1109340"/>
                <a:ext cx="310680" cy="1324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8768F2E-8C1F-4CA5-93C2-74B5ADA81ED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114940" y="1091340"/>
                  <a:ext cx="3463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A0F3DA2A-E016-4484-AA05-A1CF7516583F}"/>
                    </a:ext>
                  </a:extLst>
                </p14:cNvPr>
                <p14:cNvContentPartPr/>
                <p14:nvPr/>
              </p14:nvContentPartPr>
              <p14:xfrm>
                <a:off x="8352900" y="1044180"/>
                <a:ext cx="31320" cy="14760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A0F3DA2A-E016-4484-AA05-A1CF7516583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334900" y="1026180"/>
                  <a:ext cx="669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FE51EDB1-D2E6-4A69-BEB7-FFE556DD78B4}"/>
                    </a:ext>
                  </a:extLst>
                </p14:cNvPr>
                <p14:cNvContentPartPr/>
                <p14:nvPr/>
              </p14:nvContentPartPr>
              <p14:xfrm>
                <a:off x="8407620" y="823500"/>
                <a:ext cx="1083240" cy="4474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FE51EDB1-D2E6-4A69-BEB7-FFE556DD78B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389980" y="805860"/>
                  <a:ext cx="111888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9B75E26C-D2BA-4CDC-8A34-7D97508534D5}"/>
                    </a:ext>
                  </a:extLst>
                </p14:cNvPr>
                <p14:cNvContentPartPr/>
                <p14:nvPr/>
              </p14:nvContentPartPr>
              <p14:xfrm>
                <a:off x="9427860" y="1113660"/>
                <a:ext cx="229320" cy="741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9B75E26C-D2BA-4CDC-8A34-7D97508534D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410220" y="1095660"/>
                  <a:ext cx="2649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0A020BC5-E66A-4EC4-8A1F-6BC82BFC378C}"/>
                    </a:ext>
                  </a:extLst>
                </p14:cNvPr>
                <p14:cNvContentPartPr/>
                <p14:nvPr/>
              </p14:nvContentPartPr>
              <p14:xfrm>
                <a:off x="9630900" y="1048140"/>
                <a:ext cx="241560" cy="2253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0A020BC5-E66A-4EC4-8A1F-6BC82BFC378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612900" y="1030500"/>
                  <a:ext cx="277200" cy="261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5AFD94D8-D28E-4337-9664-414CB717CFF1}"/>
              </a:ext>
            </a:extLst>
          </p:cNvPr>
          <p:cNvGrpSpPr/>
          <p:nvPr/>
        </p:nvGrpSpPr>
        <p:grpSpPr>
          <a:xfrm>
            <a:off x="5579820" y="1551420"/>
            <a:ext cx="4197960" cy="1082160"/>
            <a:chOff x="5579820" y="1551420"/>
            <a:chExt cx="4197960" cy="108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91AFE819-700D-42F6-91EA-FA844222F3B7}"/>
                    </a:ext>
                  </a:extLst>
                </p14:cNvPr>
                <p14:cNvContentPartPr/>
                <p14:nvPr/>
              </p14:nvContentPartPr>
              <p14:xfrm>
                <a:off x="5579820" y="1647540"/>
                <a:ext cx="537120" cy="2764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91AFE819-700D-42F6-91EA-FA844222F3B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561820" y="1629900"/>
                  <a:ext cx="57276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C325D694-C76D-4A11-B469-EC51F29BC46E}"/>
                    </a:ext>
                  </a:extLst>
                </p14:cNvPr>
                <p14:cNvContentPartPr/>
                <p14:nvPr/>
              </p14:nvContentPartPr>
              <p14:xfrm>
                <a:off x="6391980" y="1684620"/>
                <a:ext cx="566640" cy="5547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C325D694-C76D-4A11-B469-EC51F29BC46E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373980" y="1666620"/>
                  <a:ext cx="602280" cy="59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1AF99EB-9D06-430A-917D-F5EE113638F6}"/>
                    </a:ext>
                  </a:extLst>
                </p14:cNvPr>
                <p14:cNvContentPartPr/>
                <p14:nvPr/>
              </p14:nvContentPartPr>
              <p14:xfrm>
                <a:off x="6837660" y="1633140"/>
                <a:ext cx="387720" cy="2703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61AF99EB-9D06-430A-917D-F5EE113638F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820020" y="1615140"/>
                  <a:ext cx="42336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1721D8A2-AA68-40A8-8879-8534B02D8CCB}"/>
                    </a:ext>
                  </a:extLst>
                </p14:cNvPr>
                <p14:cNvContentPartPr/>
                <p14:nvPr/>
              </p14:nvContentPartPr>
              <p14:xfrm>
                <a:off x="7511580" y="1551420"/>
                <a:ext cx="397080" cy="3571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1721D8A2-AA68-40A8-8879-8534B02D8CC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493940" y="1533780"/>
                  <a:ext cx="43272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65050CDA-D0B9-45A0-86DA-E4D72246D5D3}"/>
                    </a:ext>
                  </a:extLst>
                </p14:cNvPr>
                <p14:cNvContentPartPr/>
                <p14:nvPr/>
              </p14:nvContentPartPr>
              <p14:xfrm>
                <a:off x="7770780" y="1650060"/>
                <a:ext cx="469800" cy="29844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65050CDA-D0B9-45A0-86DA-E4D72246D5D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753140" y="1632420"/>
                  <a:ext cx="50544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3376CF27-3351-4853-8BCC-9063F0D8F9B4}"/>
                    </a:ext>
                  </a:extLst>
                </p14:cNvPr>
                <p14:cNvContentPartPr/>
                <p14:nvPr/>
              </p14:nvContentPartPr>
              <p14:xfrm>
                <a:off x="8170380" y="1772820"/>
                <a:ext cx="182880" cy="1544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3376CF27-3351-4853-8BCC-9063F0D8F9B4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152380" y="1755180"/>
                  <a:ext cx="218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7E71C100-C59A-4B91-AA5D-6880B42F8ED3}"/>
                    </a:ext>
                  </a:extLst>
                </p14:cNvPr>
                <p14:cNvContentPartPr/>
                <p14:nvPr/>
              </p14:nvContentPartPr>
              <p14:xfrm>
                <a:off x="8407620" y="1571940"/>
                <a:ext cx="311400" cy="3330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7E71C100-C59A-4B91-AA5D-6880B42F8ED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389620" y="1553940"/>
                  <a:ext cx="34704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7235CA1A-8E4C-451C-8B57-36C49F87105A}"/>
                    </a:ext>
                  </a:extLst>
                </p14:cNvPr>
                <p14:cNvContentPartPr/>
                <p14:nvPr/>
              </p14:nvContentPartPr>
              <p14:xfrm>
                <a:off x="8568180" y="1691820"/>
                <a:ext cx="481680" cy="1742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7235CA1A-8E4C-451C-8B57-36C49F87105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550180" y="1674180"/>
                  <a:ext cx="51732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96B93DE2-31B4-4340-BF82-B14A8A1EA03C}"/>
                    </a:ext>
                  </a:extLst>
                </p14:cNvPr>
                <p14:cNvContentPartPr/>
                <p14:nvPr/>
              </p14:nvContentPartPr>
              <p14:xfrm>
                <a:off x="8886420" y="1627740"/>
                <a:ext cx="615600" cy="2739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96B93DE2-31B4-4340-BF82-B14A8A1EA03C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868780" y="1609740"/>
                  <a:ext cx="65124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DA18802E-D603-476C-B952-42DA6E55257A}"/>
                    </a:ext>
                  </a:extLst>
                </p14:cNvPr>
                <p14:cNvContentPartPr/>
                <p14:nvPr/>
              </p14:nvContentPartPr>
              <p14:xfrm>
                <a:off x="5684580" y="2301660"/>
                <a:ext cx="54000" cy="1731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DA18802E-D603-476C-B952-42DA6E55257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666580" y="2283660"/>
                  <a:ext cx="89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5D728523-4289-4227-8DDA-C44564E7BFD2}"/>
                    </a:ext>
                  </a:extLst>
                </p14:cNvPr>
                <p14:cNvContentPartPr/>
                <p14:nvPr/>
              </p14:nvContentPartPr>
              <p14:xfrm>
                <a:off x="5688540" y="2266020"/>
                <a:ext cx="44280" cy="2052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5D728523-4289-4227-8DDA-C44564E7BFD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670900" y="2248020"/>
                  <a:ext cx="799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563511F-FA51-4350-B79E-1FC871597203}"/>
                    </a:ext>
                  </a:extLst>
                </p14:cNvPr>
                <p14:cNvContentPartPr/>
                <p14:nvPr/>
              </p14:nvContentPartPr>
              <p14:xfrm>
                <a:off x="5922180" y="2340540"/>
                <a:ext cx="471240" cy="1836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563511F-FA51-4350-B79E-1FC871597203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904540" y="2322900"/>
                  <a:ext cx="5068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CC1CDCEF-6675-4C3A-96B7-ED2195649727}"/>
                    </a:ext>
                  </a:extLst>
                </p14:cNvPr>
                <p14:cNvContentPartPr/>
                <p14:nvPr/>
              </p14:nvContentPartPr>
              <p14:xfrm>
                <a:off x="6332940" y="2156940"/>
                <a:ext cx="133560" cy="3538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CC1CDCEF-6675-4C3A-96B7-ED219564972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315300" y="2139300"/>
                  <a:ext cx="16920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67DF738-5F61-486A-927B-EFBF0761540F}"/>
                    </a:ext>
                  </a:extLst>
                </p14:cNvPr>
                <p14:cNvContentPartPr/>
                <p14:nvPr/>
              </p14:nvContentPartPr>
              <p14:xfrm>
                <a:off x="6335100" y="2219580"/>
                <a:ext cx="544680" cy="3034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67DF738-5F61-486A-927B-EFBF0761540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317100" y="2201580"/>
                  <a:ext cx="58032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5612458-4B06-4966-84EA-4095306830F3}"/>
                    </a:ext>
                  </a:extLst>
                </p14:cNvPr>
                <p14:cNvContentPartPr/>
                <p14:nvPr/>
              </p14:nvContentPartPr>
              <p14:xfrm>
                <a:off x="5688540" y="2507220"/>
                <a:ext cx="3960" cy="230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5612458-4B06-4966-84EA-4095306830F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670900" y="2489220"/>
                  <a:ext cx="396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AA9930F4-4F1A-4B98-8FD8-8138E3B8120F}"/>
                    </a:ext>
                  </a:extLst>
                </p14:cNvPr>
                <p14:cNvContentPartPr/>
                <p14:nvPr/>
              </p14:nvContentPartPr>
              <p14:xfrm>
                <a:off x="5680260" y="2372580"/>
                <a:ext cx="102600" cy="1699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AA9930F4-4F1A-4B98-8FD8-8138E3B8120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662620" y="2354940"/>
                  <a:ext cx="1382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FE04E83-47DB-4A2A-84E6-268D8A65C62F}"/>
                    </a:ext>
                  </a:extLst>
                </p14:cNvPr>
                <p14:cNvContentPartPr/>
                <p14:nvPr/>
              </p14:nvContentPartPr>
              <p14:xfrm>
                <a:off x="5731740" y="2225340"/>
                <a:ext cx="47160" cy="140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2FE04E83-47DB-4A2A-84E6-268D8A65C62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713740" y="2207700"/>
                  <a:ext cx="82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EB50420-D66E-4176-B67D-40C043B33F8B}"/>
                    </a:ext>
                  </a:extLst>
                </p14:cNvPr>
                <p14:cNvContentPartPr/>
                <p14:nvPr/>
              </p14:nvContentPartPr>
              <p14:xfrm>
                <a:off x="7153020" y="2070540"/>
                <a:ext cx="754560" cy="4730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EB50420-D66E-4176-B67D-40C043B33F8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135020" y="2052540"/>
                  <a:ext cx="790200" cy="50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3A7756F0-A169-4E2D-922C-31697C703E75}"/>
                    </a:ext>
                  </a:extLst>
                </p14:cNvPr>
                <p14:cNvContentPartPr/>
                <p14:nvPr/>
              </p14:nvContentPartPr>
              <p14:xfrm>
                <a:off x="7784460" y="2232900"/>
                <a:ext cx="154080" cy="414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3A7756F0-A169-4E2D-922C-31697C703E7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66460" y="2215260"/>
                  <a:ext cx="1897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7BFCF5E-C82E-41CC-A171-EDEAC9E9F630}"/>
                    </a:ext>
                  </a:extLst>
                </p14:cNvPr>
                <p14:cNvContentPartPr/>
                <p14:nvPr/>
              </p14:nvContentPartPr>
              <p14:xfrm>
                <a:off x="8163540" y="2056500"/>
                <a:ext cx="1146960" cy="5770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7BFCF5E-C82E-41CC-A171-EDEAC9E9F630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145540" y="2038860"/>
                  <a:ext cx="1182600" cy="61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A67DA380-36EF-4029-B557-FB7886F97037}"/>
                    </a:ext>
                  </a:extLst>
                </p14:cNvPr>
                <p14:cNvContentPartPr/>
                <p14:nvPr/>
              </p14:nvContentPartPr>
              <p14:xfrm>
                <a:off x="9477180" y="1952820"/>
                <a:ext cx="300600" cy="5598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A67DA380-36EF-4029-B557-FB7886F9703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459180" y="1934820"/>
                  <a:ext cx="336240" cy="59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0048A6D-3DB4-4678-9F72-33E47B7B7A0E}"/>
                  </a:ext>
                </a:extLst>
              </p14:cNvPr>
              <p14:cNvContentPartPr/>
              <p14:nvPr/>
            </p14:nvContentPartPr>
            <p14:xfrm>
              <a:off x="4287060" y="3708180"/>
              <a:ext cx="64800" cy="83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0048A6D-3DB4-4678-9F72-33E47B7B7A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269420" y="3690540"/>
                <a:ext cx="100440" cy="11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2" name="Group 181">
            <a:extLst>
              <a:ext uri="{FF2B5EF4-FFF2-40B4-BE49-F238E27FC236}">
                <a16:creationId xmlns:a16="http://schemas.microsoft.com/office/drawing/2014/main" id="{72AC12E3-792B-466E-8A6F-A2C00FB63315}"/>
              </a:ext>
            </a:extLst>
          </p:cNvPr>
          <p:cNvGrpSpPr/>
          <p:nvPr/>
        </p:nvGrpSpPr>
        <p:grpSpPr>
          <a:xfrm>
            <a:off x="177660" y="2825100"/>
            <a:ext cx="9576360" cy="2272320"/>
            <a:chOff x="177660" y="2825100"/>
            <a:chExt cx="9576360" cy="227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5AF71CDD-7A67-4DF1-B195-7CAFE02FB919}"/>
                    </a:ext>
                  </a:extLst>
                </p14:cNvPr>
                <p14:cNvContentPartPr/>
                <p14:nvPr/>
              </p14:nvContentPartPr>
              <p14:xfrm>
                <a:off x="477180" y="3285900"/>
                <a:ext cx="21600" cy="2498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5AF71CDD-7A67-4DF1-B195-7CAFE02FB91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59540" y="3268260"/>
                  <a:ext cx="5724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579D16F7-F298-4097-9F1C-21BE4EB0CD34}"/>
                    </a:ext>
                  </a:extLst>
                </p14:cNvPr>
                <p14:cNvContentPartPr/>
                <p14:nvPr/>
              </p14:nvContentPartPr>
              <p14:xfrm>
                <a:off x="389340" y="3213180"/>
                <a:ext cx="188280" cy="40284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579D16F7-F298-4097-9F1C-21BE4EB0CD34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71700" y="3195540"/>
                  <a:ext cx="22392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A2769CC2-D8F7-474C-96BD-1F20FCB58384}"/>
                    </a:ext>
                  </a:extLst>
                </p14:cNvPr>
                <p14:cNvContentPartPr/>
                <p14:nvPr/>
              </p14:nvContentPartPr>
              <p14:xfrm>
                <a:off x="587700" y="3201300"/>
                <a:ext cx="195480" cy="5227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A2769CC2-D8F7-474C-96BD-1F20FCB58384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70060" y="3183300"/>
                  <a:ext cx="231120" cy="55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8BAA9462-B2C4-4701-8208-2BF3AB5EB75A}"/>
                    </a:ext>
                  </a:extLst>
                </p14:cNvPr>
                <p14:cNvContentPartPr/>
                <p14:nvPr/>
              </p14:nvContentPartPr>
              <p14:xfrm>
                <a:off x="1305540" y="3252780"/>
                <a:ext cx="240120" cy="37476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8BAA9462-B2C4-4701-8208-2BF3AB5EB75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287540" y="3235140"/>
                  <a:ext cx="275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55449BEC-E450-4171-B31D-20FB1EE20832}"/>
                    </a:ext>
                  </a:extLst>
                </p14:cNvPr>
                <p14:cNvContentPartPr/>
                <p14:nvPr/>
              </p14:nvContentPartPr>
              <p14:xfrm>
                <a:off x="1312380" y="3480660"/>
                <a:ext cx="137520" cy="21636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55449BEC-E450-4171-B31D-20FB1EE2083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294380" y="3463020"/>
                  <a:ext cx="1731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F4ACCB3E-0B51-4A72-B20C-7E7568784C9C}"/>
                    </a:ext>
                  </a:extLst>
                </p14:cNvPr>
                <p14:cNvContentPartPr/>
                <p14:nvPr/>
              </p14:nvContentPartPr>
              <p14:xfrm>
                <a:off x="1474020" y="3555180"/>
                <a:ext cx="152640" cy="1386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F4ACCB3E-0B51-4A72-B20C-7E7568784C9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456020" y="3537540"/>
                  <a:ext cx="1882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6E0A7289-FFDD-45D5-AF3B-171D22499986}"/>
                    </a:ext>
                  </a:extLst>
                </p14:cNvPr>
                <p14:cNvContentPartPr/>
                <p14:nvPr/>
              </p14:nvContentPartPr>
              <p14:xfrm>
                <a:off x="1648260" y="3674700"/>
                <a:ext cx="66960" cy="1792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6E0A7289-FFDD-45D5-AF3B-171D2249998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630260" y="3657060"/>
                  <a:ext cx="1026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8397645E-83C4-4B92-9051-A51142675270}"/>
                    </a:ext>
                  </a:extLst>
                </p14:cNvPr>
                <p14:cNvContentPartPr/>
                <p14:nvPr/>
              </p14:nvContentPartPr>
              <p14:xfrm>
                <a:off x="1810620" y="3549420"/>
                <a:ext cx="484920" cy="1562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8397645E-83C4-4B92-9051-A5114267527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792980" y="3531420"/>
                  <a:ext cx="5205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F029271F-A0A4-47F6-A797-B28B85B3778F}"/>
                    </a:ext>
                  </a:extLst>
                </p14:cNvPr>
                <p14:cNvContentPartPr/>
                <p14:nvPr/>
              </p14:nvContentPartPr>
              <p14:xfrm>
                <a:off x="2304900" y="3576420"/>
                <a:ext cx="171720" cy="1335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F029271F-A0A4-47F6-A797-B28B85B3778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287260" y="3558420"/>
                  <a:ext cx="2073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EA3378DB-3537-46C2-A0F0-C4F3F5014A88}"/>
                    </a:ext>
                  </a:extLst>
                </p14:cNvPr>
                <p14:cNvContentPartPr/>
                <p14:nvPr/>
              </p14:nvContentPartPr>
              <p14:xfrm>
                <a:off x="2698020" y="3301740"/>
                <a:ext cx="211680" cy="594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EA3378DB-3537-46C2-A0F0-C4F3F5014A8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680020" y="3284100"/>
                  <a:ext cx="2473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3548FA97-BD66-4881-8211-B2F63D401A4C}"/>
                    </a:ext>
                  </a:extLst>
                </p14:cNvPr>
                <p14:cNvContentPartPr/>
                <p14:nvPr/>
              </p14:nvContentPartPr>
              <p14:xfrm>
                <a:off x="2816460" y="3454740"/>
                <a:ext cx="90720" cy="306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3548FA97-BD66-4881-8211-B2F63D401A4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798820" y="3436740"/>
                  <a:ext cx="1263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CBA6767-2036-4E5C-9113-7AAA03EBCC47}"/>
                    </a:ext>
                  </a:extLst>
                </p14:cNvPr>
                <p14:cNvContentPartPr/>
                <p14:nvPr/>
              </p14:nvContentPartPr>
              <p14:xfrm>
                <a:off x="3366540" y="3119940"/>
                <a:ext cx="339840" cy="1828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CBA6767-2036-4E5C-9113-7AAA03EBCC47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348540" y="3101940"/>
                  <a:ext cx="3754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ACDACBC-7797-4AFF-9683-E3CD8FBB99E2}"/>
                    </a:ext>
                  </a:extLst>
                </p14:cNvPr>
                <p14:cNvContentPartPr/>
                <p14:nvPr/>
              </p14:nvContentPartPr>
              <p14:xfrm>
                <a:off x="3650220" y="3240900"/>
                <a:ext cx="239760" cy="2145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ACDACBC-7797-4AFF-9683-E3CD8FBB99E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632220" y="3222900"/>
                  <a:ext cx="27540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957C3B1-E2AB-4ED4-A1F1-457E99B060A4}"/>
                    </a:ext>
                  </a:extLst>
                </p14:cNvPr>
                <p14:cNvContentPartPr/>
                <p14:nvPr/>
              </p14:nvContentPartPr>
              <p14:xfrm>
                <a:off x="3260700" y="3543300"/>
                <a:ext cx="642240" cy="885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957C3B1-E2AB-4ED4-A1F1-457E99B060A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243060" y="3525660"/>
                  <a:ext cx="6778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D0C87E3-596B-4400-B24B-C0C25C6F0F1D}"/>
                    </a:ext>
                  </a:extLst>
                </p14:cNvPr>
                <p14:cNvContentPartPr/>
                <p14:nvPr/>
              </p14:nvContentPartPr>
              <p14:xfrm>
                <a:off x="3542580" y="3722220"/>
                <a:ext cx="168120" cy="1490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D0C87E3-596B-4400-B24B-C0C25C6F0F1D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524940" y="3704220"/>
                  <a:ext cx="2037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C46AFFDF-B914-4201-A4E7-2C05F794D76A}"/>
                    </a:ext>
                  </a:extLst>
                </p14:cNvPr>
                <p14:cNvContentPartPr/>
                <p14:nvPr/>
              </p14:nvContentPartPr>
              <p14:xfrm>
                <a:off x="5774940" y="2825100"/>
                <a:ext cx="1096920" cy="2073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C46AFFDF-B914-4201-A4E7-2C05F794D76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756940" y="2807100"/>
                  <a:ext cx="113256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3172688-3AD7-47F3-A81C-CF2EF25D3634}"/>
                    </a:ext>
                  </a:extLst>
                </p14:cNvPr>
                <p14:cNvContentPartPr/>
                <p14:nvPr/>
              </p14:nvContentPartPr>
              <p14:xfrm>
                <a:off x="6884820" y="2827260"/>
                <a:ext cx="385560" cy="1944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3172688-3AD7-47F3-A81C-CF2EF25D363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867180" y="2809260"/>
                  <a:ext cx="42120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6DB9991A-A848-4E2F-9362-E8FA2641C10B}"/>
                    </a:ext>
                  </a:extLst>
                </p14:cNvPr>
                <p14:cNvContentPartPr/>
                <p14:nvPr/>
              </p14:nvContentPartPr>
              <p14:xfrm>
                <a:off x="4732740" y="3502620"/>
                <a:ext cx="66240" cy="1018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6DB9991A-A848-4E2F-9362-E8FA2641C10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715100" y="3484980"/>
                  <a:ext cx="101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69554678-F9AD-47C8-BDF7-5118026DAC0D}"/>
                    </a:ext>
                  </a:extLst>
                </p14:cNvPr>
                <p14:cNvContentPartPr/>
                <p14:nvPr/>
              </p14:nvContentPartPr>
              <p14:xfrm>
                <a:off x="4757580" y="3376620"/>
                <a:ext cx="5040" cy="57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69554678-F9AD-47C8-BDF7-5118026DAC0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739580" y="3358620"/>
                  <a:ext cx="4068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8D44E378-B32E-4174-94CA-9B542E447524}"/>
                    </a:ext>
                  </a:extLst>
                </p14:cNvPr>
                <p14:cNvContentPartPr/>
                <p14:nvPr/>
              </p14:nvContentPartPr>
              <p14:xfrm>
                <a:off x="4859820" y="3205620"/>
                <a:ext cx="336960" cy="38448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8D44E378-B32E-4174-94CA-9B542E44752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841820" y="3187620"/>
                  <a:ext cx="37260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C4DE770-2961-4BA0-9577-55AE7FF8BC54}"/>
                    </a:ext>
                  </a:extLst>
                </p14:cNvPr>
                <p14:cNvContentPartPr/>
                <p14:nvPr/>
              </p14:nvContentPartPr>
              <p14:xfrm>
                <a:off x="5441580" y="3433860"/>
                <a:ext cx="468720" cy="1771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C4DE770-2961-4BA0-9577-55AE7FF8BC5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423580" y="3416220"/>
                  <a:ext cx="5043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9D572527-7ED0-42DC-B2C2-51E946A7C116}"/>
                    </a:ext>
                  </a:extLst>
                </p14:cNvPr>
                <p14:cNvContentPartPr/>
                <p14:nvPr/>
              </p14:nvContentPartPr>
              <p14:xfrm>
                <a:off x="5792940" y="3208860"/>
                <a:ext cx="484200" cy="3416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9D572527-7ED0-42DC-B2C2-51E946A7C11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774940" y="3190860"/>
                  <a:ext cx="51984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5B78EA31-F533-48E8-BA76-5C6FB81D0466}"/>
                    </a:ext>
                  </a:extLst>
                </p14:cNvPr>
                <p14:cNvContentPartPr/>
                <p14:nvPr/>
              </p14:nvContentPartPr>
              <p14:xfrm>
                <a:off x="6593940" y="3221100"/>
                <a:ext cx="372240" cy="3265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5B78EA31-F533-48E8-BA76-5C6FB81D046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575940" y="3203100"/>
                  <a:ext cx="40788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A3D57347-F869-48E0-9DCE-A8724A1253B3}"/>
                    </a:ext>
                  </a:extLst>
                </p14:cNvPr>
                <p14:cNvContentPartPr/>
                <p14:nvPr/>
              </p14:nvContentPartPr>
              <p14:xfrm>
                <a:off x="7203780" y="3262500"/>
                <a:ext cx="640800" cy="2102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A3D57347-F869-48E0-9DCE-A8724A1253B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185780" y="3244860"/>
                  <a:ext cx="6764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B443A913-E598-4631-BCCC-E93B4D0EC6E4}"/>
                    </a:ext>
                  </a:extLst>
                </p14:cNvPr>
                <p14:cNvContentPartPr/>
                <p14:nvPr/>
              </p14:nvContentPartPr>
              <p14:xfrm>
                <a:off x="7910460" y="3270060"/>
                <a:ext cx="224640" cy="1659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B443A913-E598-4631-BCCC-E93B4D0EC6E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892820" y="3252060"/>
                  <a:ext cx="2602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124CCD77-D09B-40DD-A257-2555F18A2F20}"/>
                    </a:ext>
                  </a:extLst>
                </p14:cNvPr>
                <p14:cNvContentPartPr/>
                <p14:nvPr/>
              </p14:nvContentPartPr>
              <p14:xfrm>
                <a:off x="8122860" y="3222180"/>
                <a:ext cx="369000" cy="4323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124CCD77-D09B-40DD-A257-2555F18A2F2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104860" y="3204540"/>
                  <a:ext cx="40464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353068B-5B12-46E6-8FBE-0E47518CA9EC}"/>
                    </a:ext>
                  </a:extLst>
                </p14:cNvPr>
                <p14:cNvContentPartPr/>
                <p14:nvPr/>
              </p14:nvContentPartPr>
              <p14:xfrm>
                <a:off x="8810100" y="3272940"/>
                <a:ext cx="74520" cy="1026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353068B-5B12-46E6-8FBE-0E47518CA9E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792460" y="3255300"/>
                  <a:ext cx="1101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14E9DD86-F642-473D-913F-27515B210128}"/>
                    </a:ext>
                  </a:extLst>
                </p14:cNvPr>
                <p14:cNvContentPartPr/>
                <p14:nvPr/>
              </p14:nvContentPartPr>
              <p14:xfrm>
                <a:off x="8795340" y="3190860"/>
                <a:ext cx="447120" cy="2170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14E9DD86-F642-473D-913F-27515B21012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777340" y="3172860"/>
                  <a:ext cx="4827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21B585FD-263B-460B-AC2F-CE3CC2F3FAF5}"/>
                    </a:ext>
                  </a:extLst>
                </p14:cNvPr>
                <p14:cNvContentPartPr/>
                <p14:nvPr/>
              </p14:nvContentPartPr>
              <p14:xfrm>
                <a:off x="9472860" y="3166740"/>
                <a:ext cx="281160" cy="18612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21B585FD-263B-460B-AC2F-CE3CC2F3FAF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454860" y="3149100"/>
                  <a:ext cx="3168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8EDE746F-EC3A-441F-99B0-0695580EF515}"/>
                    </a:ext>
                  </a:extLst>
                </p14:cNvPr>
                <p14:cNvContentPartPr/>
                <p14:nvPr/>
              </p14:nvContentPartPr>
              <p14:xfrm>
                <a:off x="5782500" y="3859380"/>
                <a:ext cx="212400" cy="4323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8EDE746F-EC3A-441F-99B0-0695580EF51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764500" y="3841380"/>
                  <a:ext cx="24804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CBFBCB4-7E00-486F-ACB8-8AE3FE44A005}"/>
                    </a:ext>
                  </a:extLst>
                </p14:cNvPr>
                <p14:cNvContentPartPr/>
                <p14:nvPr/>
              </p14:nvContentPartPr>
              <p14:xfrm>
                <a:off x="5765220" y="4044060"/>
                <a:ext cx="444600" cy="166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CBFBCB4-7E00-486F-ACB8-8AE3FE44A00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747580" y="4026420"/>
                  <a:ext cx="480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84C4E35B-362B-40E9-AC33-E2F2CEF54798}"/>
                    </a:ext>
                  </a:extLst>
                </p14:cNvPr>
                <p14:cNvContentPartPr/>
                <p14:nvPr/>
              </p14:nvContentPartPr>
              <p14:xfrm>
                <a:off x="6593580" y="4140180"/>
                <a:ext cx="41400" cy="442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84C4E35B-362B-40E9-AC33-E2F2CEF5479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575580" y="4122540"/>
                  <a:ext cx="770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97DD4D8A-D49B-4F02-B9B9-F04DC982D9B9}"/>
                    </a:ext>
                  </a:extLst>
                </p14:cNvPr>
                <p14:cNvContentPartPr/>
                <p14:nvPr/>
              </p14:nvContentPartPr>
              <p14:xfrm>
                <a:off x="6555060" y="3837420"/>
                <a:ext cx="200160" cy="4165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97DD4D8A-D49B-4F02-B9B9-F04DC982D9B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537060" y="3819420"/>
                  <a:ext cx="235800" cy="45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A47C7725-673F-47BC-9F2F-4F34388E1CB0}"/>
                    </a:ext>
                  </a:extLst>
                </p14:cNvPr>
                <p14:cNvContentPartPr/>
                <p14:nvPr/>
              </p14:nvContentPartPr>
              <p14:xfrm>
                <a:off x="6526980" y="3766140"/>
                <a:ext cx="803160" cy="4345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47C7725-673F-47BC-9F2F-4F34388E1CB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509340" y="3748140"/>
                  <a:ext cx="83880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522DD90F-1149-4EDF-AF99-8026B07EDC60}"/>
                    </a:ext>
                  </a:extLst>
                </p14:cNvPr>
                <p14:cNvContentPartPr/>
                <p14:nvPr/>
              </p14:nvContentPartPr>
              <p14:xfrm>
                <a:off x="7228980" y="3977820"/>
                <a:ext cx="193680" cy="270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522DD90F-1149-4EDF-AF99-8026B07EDC6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211340" y="3959820"/>
                  <a:ext cx="2293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03055192-D8DE-44B1-8417-C33319108704}"/>
                    </a:ext>
                  </a:extLst>
                </p14:cNvPr>
                <p14:cNvContentPartPr/>
                <p14:nvPr/>
              </p14:nvContentPartPr>
              <p14:xfrm>
                <a:off x="7659540" y="3809700"/>
                <a:ext cx="307080" cy="4780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03055192-D8DE-44B1-8417-C3331910870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641540" y="3791700"/>
                  <a:ext cx="342720" cy="51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8A520D6E-C3F1-4522-83B0-7DB0EDB881AB}"/>
                    </a:ext>
                  </a:extLst>
                </p14:cNvPr>
                <p14:cNvContentPartPr/>
                <p14:nvPr/>
              </p14:nvContentPartPr>
              <p14:xfrm>
                <a:off x="8229780" y="3775500"/>
                <a:ext cx="206640" cy="3744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8A520D6E-C3F1-4522-83B0-7DB0EDB881A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211780" y="3757860"/>
                  <a:ext cx="24228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98139D32-1B88-435D-8140-76E03C382E50}"/>
                    </a:ext>
                  </a:extLst>
                </p14:cNvPr>
                <p14:cNvContentPartPr/>
                <p14:nvPr/>
              </p14:nvContentPartPr>
              <p14:xfrm>
                <a:off x="8229420" y="3824820"/>
                <a:ext cx="958320" cy="1911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98139D32-1B88-435D-8140-76E03C382E5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211420" y="3806820"/>
                  <a:ext cx="9939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3EA54AB-B6F9-4530-B4EA-998B9FD7AF5B}"/>
                    </a:ext>
                  </a:extLst>
                </p14:cNvPr>
                <p14:cNvContentPartPr/>
                <p14:nvPr/>
              </p14:nvContentPartPr>
              <p14:xfrm>
                <a:off x="193860" y="4089420"/>
                <a:ext cx="336600" cy="3276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3EA54AB-B6F9-4530-B4EA-998B9FD7AF5B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75860" y="4071420"/>
                  <a:ext cx="37224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A67DFA97-1724-4843-831F-2F6048D28777}"/>
                    </a:ext>
                  </a:extLst>
                </p14:cNvPr>
                <p14:cNvContentPartPr/>
                <p14:nvPr/>
              </p14:nvContentPartPr>
              <p14:xfrm>
                <a:off x="395460" y="4219740"/>
                <a:ext cx="403560" cy="2239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A67DFA97-1724-4843-831F-2F6048D2877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77820" y="4202100"/>
                  <a:ext cx="4392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DE6CA543-EF01-464C-8981-A3EF16534BFF}"/>
                    </a:ext>
                  </a:extLst>
                </p14:cNvPr>
                <p14:cNvContentPartPr/>
                <p14:nvPr/>
              </p14:nvContentPartPr>
              <p14:xfrm>
                <a:off x="718380" y="4098060"/>
                <a:ext cx="217800" cy="1713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DE6CA543-EF01-464C-8981-A3EF16534BF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00740" y="4080420"/>
                  <a:ext cx="2534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BE28553-8DD2-42EB-8735-E1D58694B45A}"/>
                    </a:ext>
                  </a:extLst>
                </p14:cNvPr>
                <p14:cNvContentPartPr/>
                <p14:nvPr/>
              </p14:nvContentPartPr>
              <p14:xfrm>
                <a:off x="1509660" y="4084740"/>
                <a:ext cx="463320" cy="3646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BE28553-8DD2-42EB-8735-E1D58694B45A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492020" y="4067100"/>
                  <a:ext cx="49896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7D86B8F0-C469-4EE9-9607-6E95D6EA4A8E}"/>
                    </a:ext>
                  </a:extLst>
                </p14:cNvPr>
                <p14:cNvContentPartPr/>
                <p14:nvPr/>
              </p14:nvContentPartPr>
              <p14:xfrm>
                <a:off x="1815300" y="4208940"/>
                <a:ext cx="542160" cy="1800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7D86B8F0-C469-4EE9-9607-6E95D6EA4A8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797660" y="4190940"/>
                  <a:ext cx="577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44B93F4-73D0-419A-A807-D69B57ACC78C}"/>
                    </a:ext>
                  </a:extLst>
                </p14:cNvPr>
                <p14:cNvContentPartPr/>
                <p14:nvPr/>
              </p14:nvContentPartPr>
              <p14:xfrm>
                <a:off x="2418300" y="4047660"/>
                <a:ext cx="199800" cy="3859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44B93F4-73D0-419A-A807-D69B57ACC78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400300" y="4029660"/>
                  <a:ext cx="23544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448076E0-B8CA-49E0-95EE-D140922FF22C}"/>
                    </a:ext>
                  </a:extLst>
                </p14:cNvPr>
                <p14:cNvContentPartPr/>
                <p14:nvPr/>
              </p14:nvContentPartPr>
              <p14:xfrm>
                <a:off x="2593620" y="4087260"/>
                <a:ext cx="402840" cy="4906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448076E0-B8CA-49E0-95EE-D140922FF22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575980" y="4069620"/>
                  <a:ext cx="438480" cy="52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935B0474-7DCD-426A-9BA4-E47970528D5C}"/>
                    </a:ext>
                  </a:extLst>
                </p14:cNvPr>
                <p14:cNvContentPartPr/>
                <p14:nvPr/>
              </p14:nvContentPartPr>
              <p14:xfrm>
                <a:off x="3680100" y="4169700"/>
                <a:ext cx="181440" cy="1533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935B0474-7DCD-426A-9BA4-E47970528D5C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662100" y="4152060"/>
                  <a:ext cx="2170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E03A583-98AE-47AE-9442-A7E2DED1C2A5}"/>
                    </a:ext>
                  </a:extLst>
                </p14:cNvPr>
                <p14:cNvContentPartPr/>
                <p14:nvPr/>
              </p14:nvContentPartPr>
              <p14:xfrm>
                <a:off x="3925620" y="4108140"/>
                <a:ext cx="164880" cy="4179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E03A583-98AE-47AE-9442-A7E2DED1C2A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907980" y="4090140"/>
                  <a:ext cx="200520" cy="45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93B8A756-1020-49AA-AA53-7B3ADB7C7884}"/>
                    </a:ext>
                  </a:extLst>
                </p14:cNvPr>
                <p14:cNvContentPartPr/>
                <p14:nvPr/>
              </p14:nvContentPartPr>
              <p14:xfrm>
                <a:off x="4161780" y="4059540"/>
                <a:ext cx="709920" cy="4561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93B8A756-1020-49AA-AA53-7B3ADB7C788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143780" y="4041540"/>
                  <a:ext cx="745560" cy="49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372E560-5D1E-4412-97BD-9C70277E9924}"/>
                    </a:ext>
                  </a:extLst>
                </p14:cNvPr>
                <p14:cNvContentPartPr/>
                <p14:nvPr/>
              </p14:nvContentPartPr>
              <p14:xfrm>
                <a:off x="4756140" y="3947940"/>
                <a:ext cx="253440" cy="3668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372E560-5D1E-4412-97BD-9C70277E992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738140" y="3929940"/>
                  <a:ext cx="289080" cy="40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A1B3179F-E0DF-4746-B575-1A8B89A651E3}"/>
                    </a:ext>
                  </a:extLst>
                </p14:cNvPr>
                <p14:cNvContentPartPr/>
                <p14:nvPr/>
              </p14:nvContentPartPr>
              <p14:xfrm>
                <a:off x="4946580" y="4062060"/>
                <a:ext cx="315000" cy="2120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A1B3179F-E0DF-4746-B575-1A8B89A651E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928940" y="4044420"/>
                  <a:ext cx="3506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B9534EB9-8969-4BB4-9AE9-9F2B807065A1}"/>
                    </a:ext>
                  </a:extLst>
                </p14:cNvPr>
                <p14:cNvContentPartPr/>
                <p14:nvPr/>
              </p14:nvContentPartPr>
              <p14:xfrm>
                <a:off x="177660" y="4589820"/>
                <a:ext cx="935280" cy="4636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B9534EB9-8969-4BB4-9AE9-9F2B807065A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60020" y="4571820"/>
                  <a:ext cx="97092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E0A3CB12-83C8-4537-8B9B-F8FF1EB8B0B0}"/>
                    </a:ext>
                  </a:extLst>
                </p14:cNvPr>
                <p14:cNvContentPartPr/>
                <p14:nvPr/>
              </p14:nvContentPartPr>
              <p14:xfrm>
                <a:off x="1010700" y="4772700"/>
                <a:ext cx="694080" cy="1836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E0A3CB12-83C8-4537-8B9B-F8FF1EB8B0B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92700" y="4755060"/>
                  <a:ext cx="7297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1A83106E-3598-47B0-9187-B87E1D4F38E3}"/>
                    </a:ext>
                  </a:extLst>
                </p14:cNvPr>
                <p14:cNvContentPartPr/>
                <p14:nvPr/>
              </p14:nvContentPartPr>
              <p14:xfrm>
                <a:off x="1591380" y="4657860"/>
                <a:ext cx="840240" cy="2588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1A83106E-3598-47B0-9187-B87E1D4F38E3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573380" y="4640220"/>
                  <a:ext cx="87588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7CBDF175-2F21-4A83-93B7-B6AF64B71D78}"/>
                    </a:ext>
                  </a:extLst>
                </p14:cNvPr>
                <p14:cNvContentPartPr/>
                <p14:nvPr/>
              </p14:nvContentPartPr>
              <p14:xfrm>
                <a:off x="2600460" y="4926780"/>
                <a:ext cx="9360" cy="50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7CBDF175-2F21-4A83-93B7-B6AF64B71D7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582820" y="4908780"/>
                  <a:ext cx="450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BD6CE797-2DC5-4012-AC89-B3D8B4EC039C}"/>
                    </a:ext>
                  </a:extLst>
                </p14:cNvPr>
                <p14:cNvContentPartPr/>
                <p14:nvPr/>
              </p14:nvContentPartPr>
              <p14:xfrm>
                <a:off x="3091500" y="4623660"/>
                <a:ext cx="656640" cy="4737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BD6CE797-2DC5-4012-AC89-B3D8B4EC039C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073500" y="4605660"/>
                  <a:ext cx="69228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CD7E2CBC-9C14-4A78-B0CC-D851556C78DB}"/>
                    </a:ext>
                  </a:extLst>
                </p14:cNvPr>
                <p14:cNvContentPartPr/>
                <p14:nvPr/>
              </p14:nvContentPartPr>
              <p14:xfrm>
                <a:off x="3658860" y="4687380"/>
                <a:ext cx="398880" cy="2300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CD7E2CBC-9C14-4A78-B0CC-D851556C78D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640860" y="4669380"/>
                  <a:ext cx="43452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E46B593-0A59-492F-BCA7-D2C5F9C34788}"/>
                    </a:ext>
                  </a:extLst>
                </p14:cNvPr>
                <p14:cNvContentPartPr/>
                <p14:nvPr/>
              </p14:nvContentPartPr>
              <p14:xfrm>
                <a:off x="4392900" y="4541580"/>
                <a:ext cx="387000" cy="3196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E46B593-0A59-492F-BCA7-D2C5F9C34788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375260" y="4523940"/>
                  <a:ext cx="42264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3BB33415-F22C-4AE2-96B3-6EC3FB305246}"/>
                    </a:ext>
                  </a:extLst>
                </p14:cNvPr>
                <p14:cNvContentPartPr/>
                <p14:nvPr/>
              </p14:nvContentPartPr>
              <p14:xfrm>
                <a:off x="4713660" y="4585140"/>
                <a:ext cx="15480" cy="1285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3BB33415-F22C-4AE2-96B3-6EC3FB30524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695660" y="4567500"/>
                  <a:ext cx="511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2A59A63E-6C17-419F-B289-8EAF1149DF22}"/>
                    </a:ext>
                  </a:extLst>
                </p14:cNvPr>
                <p14:cNvContentPartPr/>
                <p14:nvPr/>
              </p14:nvContentPartPr>
              <p14:xfrm>
                <a:off x="4742460" y="4645980"/>
                <a:ext cx="302040" cy="1976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2A59A63E-6C17-419F-B289-8EAF1149DF2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724460" y="4628340"/>
                  <a:ext cx="33768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9235B1B-9051-4C38-9B94-27DA8576DA4F}"/>
                    </a:ext>
                  </a:extLst>
                </p14:cNvPr>
                <p14:cNvContentPartPr/>
                <p14:nvPr/>
              </p14:nvContentPartPr>
              <p14:xfrm>
                <a:off x="4954860" y="4546620"/>
                <a:ext cx="150480" cy="1144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9235B1B-9051-4C38-9B94-27DA8576DA4F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937220" y="4528980"/>
                  <a:ext cx="1861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D41561F4-1C35-49D5-AA02-55E904B5A545}"/>
                    </a:ext>
                  </a:extLst>
                </p14:cNvPr>
                <p14:cNvContentPartPr/>
                <p14:nvPr/>
              </p14:nvContentPartPr>
              <p14:xfrm>
                <a:off x="5393700" y="4535460"/>
                <a:ext cx="380160" cy="35424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D41561F4-1C35-49D5-AA02-55E904B5A545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376060" y="4517460"/>
                  <a:ext cx="4158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2EE0D849-47DF-4BE9-8BB0-0D0072C698DC}"/>
                    </a:ext>
                  </a:extLst>
                </p14:cNvPr>
                <p14:cNvContentPartPr/>
                <p14:nvPr/>
              </p14:nvContentPartPr>
              <p14:xfrm>
                <a:off x="6006420" y="4494060"/>
                <a:ext cx="165960" cy="2847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2EE0D849-47DF-4BE9-8BB0-0D0072C698D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988420" y="4476420"/>
                  <a:ext cx="20160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3DEFDFA6-FB53-4635-94B0-CEFAFC70F772}"/>
                    </a:ext>
                  </a:extLst>
                </p14:cNvPr>
                <p14:cNvContentPartPr/>
                <p14:nvPr/>
              </p14:nvContentPartPr>
              <p14:xfrm>
                <a:off x="5992740" y="4508460"/>
                <a:ext cx="556200" cy="21960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3DEFDFA6-FB53-4635-94B0-CEFAFC70F772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974740" y="4490820"/>
                  <a:ext cx="59184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8A891E02-326B-45F1-96B2-7D7EC0E8FE08}"/>
                    </a:ext>
                  </a:extLst>
                </p14:cNvPr>
                <p14:cNvContentPartPr/>
                <p14:nvPr/>
              </p14:nvContentPartPr>
              <p14:xfrm>
                <a:off x="6810660" y="4320180"/>
                <a:ext cx="448920" cy="3654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8A891E02-326B-45F1-96B2-7D7EC0E8FE0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792660" y="4302540"/>
                  <a:ext cx="484560" cy="40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F992372-BB2B-44F8-AD99-E5C6CCD0CADC}"/>
                    </a:ext>
                  </a:extLst>
                </p14:cNvPr>
                <p14:cNvContentPartPr/>
                <p14:nvPr/>
              </p14:nvContentPartPr>
              <p14:xfrm>
                <a:off x="7285140" y="4327740"/>
                <a:ext cx="248040" cy="3139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F992372-BB2B-44F8-AD99-E5C6CCD0CAD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267500" y="4310100"/>
                  <a:ext cx="28368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E8F5C5F3-D883-4BC8-B72F-5C123CC547BD}"/>
                    </a:ext>
                  </a:extLst>
                </p14:cNvPr>
                <p14:cNvContentPartPr/>
                <p14:nvPr/>
              </p14:nvContentPartPr>
              <p14:xfrm>
                <a:off x="7491060" y="4518180"/>
                <a:ext cx="142200" cy="601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E8F5C5F3-D883-4BC8-B72F-5C123CC547B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473060" y="4500180"/>
                  <a:ext cx="1778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C4D4FBC-0463-490E-A174-2234D5158F83}"/>
                    </a:ext>
                  </a:extLst>
                </p14:cNvPr>
                <p14:cNvContentPartPr/>
                <p14:nvPr/>
              </p14:nvContentPartPr>
              <p14:xfrm>
                <a:off x="7654860" y="4435020"/>
                <a:ext cx="561960" cy="1728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C4D4FBC-0463-490E-A174-2234D5158F8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637220" y="4417020"/>
                  <a:ext cx="597600" cy="20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0D089F1-2189-4378-9D73-06DF7F4C419A}"/>
                  </a:ext>
                </a:extLst>
              </p14:cNvPr>
              <p14:cNvContentPartPr/>
              <p14:nvPr/>
            </p14:nvContentPartPr>
            <p14:xfrm>
              <a:off x="8571060" y="4344300"/>
              <a:ext cx="994680" cy="2379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0D089F1-2189-4378-9D73-06DF7F4C419A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553060" y="4326300"/>
                <a:ext cx="1030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297A6610-1511-497C-B652-F183CA6FB552}"/>
                  </a:ext>
                </a:extLst>
              </p14:cNvPr>
              <p14:cNvContentPartPr/>
              <p14:nvPr/>
            </p14:nvContentPartPr>
            <p14:xfrm>
              <a:off x="234900" y="5358420"/>
              <a:ext cx="355680" cy="1958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297A6610-1511-497C-B652-F183CA6FB552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216900" y="5340780"/>
                <a:ext cx="391320" cy="23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89" name="Group 188">
            <a:extLst>
              <a:ext uri="{FF2B5EF4-FFF2-40B4-BE49-F238E27FC236}">
                <a16:creationId xmlns:a16="http://schemas.microsoft.com/office/drawing/2014/main" id="{2DBB03D0-F4FE-41A3-A165-ABBEBFA21F62}"/>
              </a:ext>
            </a:extLst>
          </p:cNvPr>
          <p:cNvGrpSpPr/>
          <p:nvPr/>
        </p:nvGrpSpPr>
        <p:grpSpPr>
          <a:xfrm>
            <a:off x="959940" y="5111100"/>
            <a:ext cx="1590840" cy="513720"/>
            <a:chOff x="959940" y="5111100"/>
            <a:chExt cx="1590840" cy="51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D1A3A99B-E5C6-4305-948A-DF51747BF0C8}"/>
                    </a:ext>
                  </a:extLst>
                </p14:cNvPr>
                <p14:cNvContentPartPr/>
                <p14:nvPr/>
              </p14:nvContentPartPr>
              <p14:xfrm>
                <a:off x="959940" y="5202900"/>
                <a:ext cx="160920" cy="3304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D1A3A99B-E5C6-4305-948A-DF51747BF0C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41940" y="5185260"/>
                  <a:ext cx="19656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D2AB7A7-A560-42E3-BEA0-38039F0FC481}"/>
                    </a:ext>
                  </a:extLst>
                </p14:cNvPr>
                <p14:cNvContentPartPr/>
                <p14:nvPr/>
              </p14:nvContentPartPr>
              <p14:xfrm>
                <a:off x="989820" y="5149260"/>
                <a:ext cx="731520" cy="3463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D2AB7A7-A560-42E3-BEA0-38039F0FC48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71820" y="5131620"/>
                  <a:ext cx="76716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4367B7AC-1C4E-49E9-B6B1-929B82002EAF}"/>
                    </a:ext>
                  </a:extLst>
                </p14:cNvPr>
                <p14:cNvContentPartPr/>
                <p14:nvPr/>
              </p14:nvContentPartPr>
              <p14:xfrm>
                <a:off x="1640700" y="5256540"/>
                <a:ext cx="265680" cy="1188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4367B7AC-1C4E-49E9-B6B1-929B82002EA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622700" y="5238540"/>
                  <a:ext cx="3013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BC640F4-DF44-4F21-93A3-F59503AC911F}"/>
                    </a:ext>
                  </a:extLst>
                </p14:cNvPr>
                <p14:cNvContentPartPr/>
                <p14:nvPr/>
              </p14:nvContentPartPr>
              <p14:xfrm>
                <a:off x="2232180" y="5111100"/>
                <a:ext cx="318600" cy="5137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BC640F4-DF44-4F21-93A3-F59503AC911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214540" y="5093460"/>
                  <a:ext cx="354240" cy="54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7173809F-0D51-48AA-8C08-67C27C434302}"/>
              </a:ext>
            </a:extLst>
          </p:cNvPr>
          <p:cNvGrpSpPr/>
          <p:nvPr/>
        </p:nvGrpSpPr>
        <p:grpSpPr>
          <a:xfrm>
            <a:off x="2955420" y="5135580"/>
            <a:ext cx="2081520" cy="345600"/>
            <a:chOff x="2955420" y="5135580"/>
            <a:chExt cx="208152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D606586A-58C7-4D82-98FE-2123EB44737B}"/>
                    </a:ext>
                  </a:extLst>
                </p14:cNvPr>
                <p14:cNvContentPartPr/>
                <p14:nvPr/>
              </p14:nvContentPartPr>
              <p14:xfrm>
                <a:off x="2979900" y="5135580"/>
                <a:ext cx="180360" cy="345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D606586A-58C7-4D82-98FE-2123EB44737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962260" y="5117580"/>
                  <a:ext cx="21600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82A43ACE-1F32-4174-9101-FF700929A67C}"/>
                    </a:ext>
                  </a:extLst>
                </p14:cNvPr>
                <p14:cNvContentPartPr/>
                <p14:nvPr/>
              </p14:nvContentPartPr>
              <p14:xfrm>
                <a:off x="2955420" y="5179860"/>
                <a:ext cx="554760" cy="2610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82A43ACE-1F32-4174-9101-FF700929A67C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937420" y="5162220"/>
                  <a:ext cx="5904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B850D5A3-16C3-484B-951B-52EEF0691E4B}"/>
                    </a:ext>
                  </a:extLst>
                </p14:cNvPr>
                <p14:cNvContentPartPr/>
                <p14:nvPr/>
              </p14:nvContentPartPr>
              <p14:xfrm>
                <a:off x="3737340" y="5169420"/>
                <a:ext cx="995040" cy="2451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B850D5A3-16C3-484B-951B-52EEF0691E4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719340" y="5151780"/>
                  <a:ext cx="10306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73258A63-9355-4680-AB60-F1F5B4E2D2F6}"/>
                    </a:ext>
                  </a:extLst>
                </p14:cNvPr>
                <p14:cNvContentPartPr/>
                <p14:nvPr/>
              </p14:nvContentPartPr>
              <p14:xfrm>
                <a:off x="4753260" y="5181660"/>
                <a:ext cx="283680" cy="20196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73258A63-9355-4680-AB60-F1F5B4E2D2F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735620" y="5164020"/>
                  <a:ext cx="319320" cy="23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00D3A9C-99A8-4614-9D4C-BB943B5F3EAB}"/>
                  </a:ext>
                </a:extLst>
              </p14:cNvPr>
              <p14:cNvContentPartPr/>
              <p14:nvPr/>
            </p14:nvContentPartPr>
            <p14:xfrm>
              <a:off x="5784850" y="957482"/>
              <a:ext cx="129600" cy="14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00D3A9C-99A8-4614-9D4C-BB943B5F3EAB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5766850" y="939482"/>
                <a:ext cx="1652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D6F05AC-88A7-4EED-A93B-EE199B75B583}"/>
                  </a:ext>
                </a:extLst>
              </p14:cNvPr>
              <p14:cNvContentPartPr/>
              <p14:nvPr/>
            </p14:nvContentPartPr>
            <p14:xfrm>
              <a:off x="3897730" y="903122"/>
              <a:ext cx="224280" cy="172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D6F05AC-88A7-4EED-A93B-EE199B75B583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3880090" y="885122"/>
                <a:ext cx="2599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696D84-B06C-4AB5-8E22-A45D8BAB7BB5}"/>
                  </a:ext>
                </a:extLst>
              </p14:cNvPr>
              <p14:cNvContentPartPr/>
              <p14:nvPr/>
            </p14:nvContentPartPr>
            <p14:xfrm>
              <a:off x="5129290" y="5345522"/>
              <a:ext cx="5040" cy="1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696D84-B06C-4AB5-8E22-A45D8BAB7BB5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5111650" y="5327522"/>
                <a:ext cx="4068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36304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3D78548-6E1F-455F-9766-2F0FA90BF6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5010" y="987730"/>
            <a:ext cx="5381394" cy="81916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3A74F3C-B5EC-4739-995E-F068CF45DD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3538" y="3065591"/>
            <a:ext cx="5527639" cy="4373026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438454A1-79C9-4B67-A4A4-802F33DA7B97}"/>
              </a:ext>
            </a:extLst>
          </p:cNvPr>
          <p:cNvGrpSpPr/>
          <p:nvPr/>
        </p:nvGrpSpPr>
        <p:grpSpPr>
          <a:xfrm>
            <a:off x="958983" y="1840377"/>
            <a:ext cx="4404240" cy="1259640"/>
            <a:chOff x="958983" y="1840377"/>
            <a:chExt cx="4404240" cy="125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C8893F6D-3616-44C1-8B8F-95685C5B7F20}"/>
                    </a:ext>
                  </a:extLst>
                </p14:cNvPr>
                <p14:cNvContentPartPr/>
                <p14:nvPr/>
              </p14:nvContentPartPr>
              <p14:xfrm>
                <a:off x="958983" y="2175537"/>
                <a:ext cx="304200" cy="1850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C8893F6D-3616-44C1-8B8F-95685C5B7F2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41343" y="2157537"/>
                  <a:ext cx="3398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25DB8068-33C8-4FC6-A46C-4463F4162DEC}"/>
                    </a:ext>
                  </a:extLst>
                </p14:cNvPr>
                <p14:cNvContentPartPr/>
                <p14:nvPr/>
              </p14:nvContentPartPr>
              <p14:xfrm>
                <a:off x="1433823" y="2200377"/>
                <a:ext cx="212400" cy="136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25DB8068-33C8-4FC6-A46C-4463F4162DE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416183" y="2182377"/>
                  <a:ext cx="2480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7F303D9-FD45-4762-BDC6-7407AEB748AB}"/>
                    </a:ext>
                  </a:extLst>
                </p14:cNvPr>
                <p14:cNvContentPartPr/>
                <p14:nvPr/>
              </p14:nvContentPartPr>
              <p14:xfrm>
                <a:off x="1524183" y="2395857"/>
                <a:ext cx="108000" cy="72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7F303D9-FD45-4762-BDC6-7407AEB748A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506543" y="2378217"/>
                  <a:ext cx="1436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8464B46E-D459-49EA-80CB-4E0D70F7618E}"/>
                    </a:ext>
                  </a:extLst>
                </p14:cNvPr>
                <p14:cNvContentPartPr/>
                <p14:nvPr/>
              </p14:nvContentPartPr>
              <p14:xfrm>
                <a:off x="2022063" y="1926777"/>
                <a:ext cx="149040" cy="2397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8464B46E-D459-49EA-80CB-4E0D70F7618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004063" y="1909137"/>
                  <a:ext cx="1846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5C01F75-20FC-46D8-BBF1-12D2AB08C4D1}"/>
                    </a:ext>
                  </a:extLst>
                </p14:cNvPr>
                <p14:cNvContentPartPr/>
                <p14:nvPr/>
              </p14:nvContentPartPr>
              <p14:xfrm>
                <a:off x="1967343" y="2091297"/>
                <a:ext cx="453600" cy="175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5C01F75-20FC-46D8-BBF1-12D2AB08C4D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949343" y="2073297"/>
                  <a:ext cx="4892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14F05E8B-2AE3-40B2-8FAF-53CB374766B6}"/>
                    </a:ext>
                  </a:extLst>
                </p14:cNvPr>
                <p14:cNvContentPartPr/>
                <p14:nvPr/>
              </p14:nvContentPartPr>
              <p14:xfrm>
                <a:off x="1861863" y="2320257"/>
                <a:ext cx="869040" cy="11844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14F05E8B-2AE3-40B2-8FAF-53CB374766B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844223" y="2302617"/>
                  <a:ext cx="904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ECC1D34F-DCA7-4802-9426-E5475514B914}"/>
                    </a:ext>
                  </a:extLst>
                </p14:cNvPr>
                <p14:cNvContentPartPr/>
                <p14:nvPr/>
              </p14:nvContentPartPr>
              <p14:xfrm>
                <a:off x="1902903" y="2569737"/>
                <a:ext cx="353160" cy="2422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ECC1D34F-DCA7-4802-9426-E5475514B91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884903" y="2551737"/>
                  <a:ext cx="3888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7F368A4-7C6C-4B46-AAE4-D239DF6DBDF9}"/>
                    </a:ext>
                  </a:extLst>
                </p14:cNvPr>
                <p14:cNvContentPartPr/>
                <p14:nvPr/>
              </p14:nvContentPartPr>
              <p14:xfrm>
                <a:off x="2311503" y="2793657"/>
                <a:ext cx="136440" cy="1116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7F368A4-7C6C-4B46-AAE4-D239DF6DBDF9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293503" y="2776017"/>
                  <a:ext cx="1720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AD1428C-90A8-4961-92E3-B53FE7479537}"/>
                    </a:ext>
                  </a:extLst>
                </p14:cNvPr>
                <p14:cNvContentPartPr/>
                <p14:nvPr/>
              </p14:nvContentPartPr>
              <p14:xfrm>
                <a:off x="2493663" y="2769897"/>
                <a:ext cx="258840" cy="330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AD1428C-90A8-4961-92E3-B53FE747953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476023" y="2751897"/>
                  <a:ext cx="29448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4B683464-5C92-47D4-962E-96FF8454786C}"/>
                    </a:ext>
                  </a:extLst>
                </p14:cNvPr>
                <p14:cNvContentPartPr/>
                <p14:nvPr/>
              </p14:nvContentPartPr>
              <p14:xfrm>
                <a:off x="3141303" y="2097057"/>
                <a:ext cx="266040" cy="3013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4B683464-5C92-47D4-962E-96FF8454786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23303" y="2079417"/>
                  <a:ext cx="301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8426CFE-4329-4E37-8B13-22F976B91D4C}"/>
                    </a:ext>
                  </a:extLst>
                </p14:cNvPr>
                <p14:cNvContentPartPr/>
                <p14:nvPr/>
              </p14:nvContentPartPr>
              <p14:xfrm>
                <a:off x="3400503" y="2349417"/>
                <a:ext cx="339480" cy="3870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8426CFE-4329-4E37-8B13-22F976B91D4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82503" y="2331417"/>
                  <a:ext cx="37512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4653E9A-9EA0-4C2D-B472-6086F918E20A}"/>
                    </a:ext>
                  </a:extLst>
                </p14:cNvPr>
                <p14:cNvContentPartPr/>
                <p14:nvPr/>
              </p14:nvContentPartPr>
              <p14:xfrm>
                <a:off x="3762663" y="2187417"/>
                <a:ext cx="169200" cy="460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4653E9A-9EA0-4C2D-B472-6086F918E20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744663" y="2169777"/>
                  <a:ext cx="2048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F4AF0CA7-5D5C-4A51-8446-F8B389970CA0}"/>
                    </a:ext>
                  </a:extLst>
                </p14:cNvPr>
                <p14:cNvContentPartPr/>
                <p14:nvPr/>
              </p14:nvContentPartPr>
              <p14:xfrm>
                <a:off x="3806583" y="2358417"/>
                <a:ext cx="63720" cy="219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F4AF0CA7-5D5C-4A51-8446-F8B389970CA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88943" y="2340777"/>
                  <a:ext cx="993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45EA0CFB-4D36-40EB-A7BE-C96E44B1837F}"/>
                    </a:ext>
                  </a:extLst>
                </p14:cNvPr>
                <p14:cNvContentPartPr/>
                <p14:nvPr/>
              </p14:nvContentPartPr>
              <p14:xfrm>
                <a:off x="3984783" y="2018937"/>
                <a:ext cx="291240" cy="1681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45EA0CFB-4D36-40EB-A7BE-C96E44B1837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967143" y="2001297"/>
                  <a:ext cx="3268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3DF860B-7F16-468A-89CE-846AD7E84351}"/>
                    </a:ext>
                  </a:extLst>
                </p14:cNvPr>
                <p14:cNvContentPartPr/>
                <p14:nvPr/>
              </p14:nvContentPartPr>
              <p14:xfrm>
                <a:off x="4309503" y="2150697"/>
                <a:ext cx="189360" cy="279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3DF860B-7F16-468A-89CE-846AD7E8435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91503" y="2133057"/>
                  <a:ext cx="22500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106D2771-BFE2-437E-858F-2E24293B3F1A}"/>
                    </a:ext>
                  </a:extLst>
                </p14:cNvPr>
                <p14:cNvContentPartPr/>
                <p14:nvPr/>
              </p14:nvContentPartPr>
              <p14:xfrm>
                <a:off x="4359183" y="1840377"/>
                <a:ext cx="180360" cy="1504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106D2771-BFE2-437E-858F-2E24293B3F1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341543" y="1822737"/>
                  <a:ext cx="2160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CB6FE90E-AD9F-4EA1-A098-67FD2DD30264}"/>
                    </a:ext>
                  </a:extLst>
                </p14:cNvPr>
                <p14:cNvContentPartPr/>
                <p14:nvPr/>
              </p14:nvContentPartPr>
              <p14:xfrm>
                <a:off x="4573743" y="2133777"/>
                <a:ext cx="154080" cy="288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CB6FE90E-AD9F-4EA1-A098-67FD2DD3026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555743" y="2116137"/>
                  <a:ext cx="1897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2D519084-4D5E-4F3F-984E-3512E331BF85}"/>
                    </a:ext>
                  </a:extLst>
                </p14:cNvPr>
                <p14:cNvContentPartPr/>
                <p14:nvPr/>
              </p14:nvContentPartPr>
              <p14:xfrm>
                <a:off x="4630263" y="2027937"/>
                <a:ext cx="17640" cy="2692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2D519084-4D5E-4F3F-984E-3512E331BF8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612623" y="2009937"/>
                  <a:ext cx="5328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DFBA1981-2883-4459-9D50-73FFE4A9FBB2}"/>
                    </a:ext>
                  </a:extLst>
                </p14:cNvPr>
                <p14:cNvContentPartPr/>
                <p14:nvPr/>
              </p14:nvContentPartPr>
              <p14:xfrm>
                <a:off x="4748343" y="1989417"/>
                <a:ext cx="260640" cy="1857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DFBA1981-2883-4459-9D50-73FFE4A9FBB2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730703" y="1971777"/>
                  <a:ext cx="2962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9F6A8842-DCD8-4064-94AE-ECAF87D7B29D}"/>
                    </a:ext>
                  </a:extLst>
                </p14:cNvPr>
                <p14:cNvContentPartPr/>
                <p14:nvPr/>
              </p14:nvContentPartPr>
              <p14:xfrm>
                <a:off x="4992423" y="2161497"/>
                <a:ext cx="147600" cy="1148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9F6A8842-DCD8-4064-94AE-ECAF87D7B29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974783" y="2143497"/>
                  <a:ext cx="1832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1F946EC9-F561-4167-8495-0644FADA3FBF}"/>
                    </a:ext>
                  </a:extLst>
                </p14:cNvPr>
                <p14:cNvContentPartPr/>
                <p14:nvPr/>
              </p14:nvContentPartPr>
              <p14:xfrm>
                <a:off x="5095383" y="1887537"/>
                <a:ext cx="152280" cy="1234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1F946EC9-F561-4167-8495-0644FADA3FBF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077340" y="1869537"/>
                  <a:ext cx="188004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35E4E0AA-1918-41BD-B6F9-421780C481BB}"/>
                    </a:ext>
                  </a:extLst>
                </p14:cNvPr>
                <p14:cNvContentPartPr/>
                <p14:nvPr/>
              </p14:nvContentPartPr>
              <p14:xfrm>
                <a:off x="3966063" y="1908417"/>
                <a:ext cx="106920" cy="4723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35E4E0AA-1918-41BD-B6F9-421780C481B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948063" y="1890777"/>
                  <a:ext cx="142560" cy="50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73E30B9C-F4F1-4815-91E0-9385AF451B64}"/>
                    </a:ext>
                  </a:extLst>
                </p14:cNvPr>
                <p14:cNvContentPartPr/>
                <p14:nvPr/>
              </p14:nvContentPartPr>
              <p14:xfrm>
                <a:off x="5239023" y="1935057"/>
                <a:ext cx="124200" cy="303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73E30B9C-F4F1-4815-91E0-9385AF451B6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221075" y="1917057"/>
                  <a:ext cx="159737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C0312958-D2DB-4E13-BC8D-201377E5A0AB}"/>
                    </a:ext>
                  </a:extLst>
                </p14:cNvPr>
                <p14:cNvContentPartPr/>
                <p14:nvPr/>
              </p14:nvContentPartPr>
              <p14:xfrm>
                <a:off x="3924303" y="2419257"/>
                <a:ext cx="1339560" cy="1094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C0312958-D2DB-4E13-BC8D-201377E5A0A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906663" y="2401257"/>
                  <a:ext cx="1375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775DB5B-8D00-4CBD-BBFB-9943A66B24DA}"/>
                    </a:ext>
                  </a:extLst>
                </p14:cNvPr>
                <p14:cNvContentPartPr/>
                <p14:nvPr/>
              </p14:nvContentPartPr>
              <p14:xfrm>
                <a:off x="4307703" y="2588097"/>
                <a:ext cx="222840" cy="2300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775DB5B-8D00-4CBD-BBFB-9943A66B24DA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290063" y="2570457"/>
                  <a:ext cx="25848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F97F6DA-0FDA-4D2D-9F24-5A75AB9BD607}"/>
                    </a:ext>
                  </a:extLst>
                </p14:cNvPr>
                <p14:cNvContentPartPr/>
                <p14:nvPr/>
              </p14:nvContentPartPr>
              <p14:xfrm>
                <a:off x="4534863" y="2584857"/>
                <a:ext cx="319680" cy="1573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F97F6DA-0FDA-4D2D-9F24-5A75AB9BD607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517223" y="2567217"/>
                  <a:ext cx="3553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2F35EF95-AEC4-42B2-864F-EF23D2488A85}"/>
                    </a:ext>
                  </a:extLst>
                </p14:cNvPr>
                <p14:cNvContentPartPr/>
                <p14:nvPr/>
              </p14:nvContentPartPr>
              <p14:xfrm>
                <a:off x="4896303" y="2652537"/>
                <a:ext cx="296280" cy="2358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2F35EF95-AEC4-42B2-864F-EF23D2488A8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878303" y="2634897"/>
                  <a:ext cx="331920" cy="271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A1030A4-0861-4F36-A78E-ECB5824E3049}"/>
                  </a:ext>
                </a:extLst>
              </p14:cNvPr>
              <p14:cNvContentPartPr/>
              <p14:nvPr/>
            </p14:nvContentPartPr>
            <p14:xfrm>
              <a:off x="928743" y="5340297"/>
              <a:ext cx="64080" cy="17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A1030A4-0861-4F36-A78E-ECB5824E30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10743" y="5322657"/>
                <a:ext cx="99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1454152-8AE0-4CCF-B0C4-ADA45E39645E}"/>
                  </a:ext>
                </a:extLst>
              </p14:cNvPr>
              <p14:cNvContentPartPr/>
              <p14:nvPr/>
            </p14:nvContentPartPr>
            <p14:xfrm>
              <a:off x="120903" y="3207297"/>
              <a:ext cx="282600" cy="489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1454152-8AE0-4CCF-B0C4-ADA45E39645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03263" y="3189297"/>
                <a:ext cx="3182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642FF65-40D6-4BA9-BEF4-D71F8582CA00}"/>
                  </a:ext>
                </a:extLst>
              </p14:cNvPr>
              <p14:cNvContentPartPr/>
              <p14:nvPr/>
            </p14:nvContentPartPr>
            <p14:xfrm>
              <a:off x="155463" y="3326457"/>
              <a:ext cx="99720" cy="21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642FF65-40D6-4BA9-BEF4-D71F8582CA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7463" y="3308457"/>
                <a:ext cx="135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63DCE9D-6F29-49B5-A551-DABE1A29A48F}"/>
                  </a:ext>
                </a:extLst>
              </p14:cNvPr>
              <p14:cNvContentPartPr/>
              <p14:nvPr/>
            </p14:nvContentPartPr>
            <p14:xfrm>
              <a:off x="387303" y="3650457"/>
              <a:ext cx="139320" cy="178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63DCE9D-6F29-49B5-A551-DABE1A29A48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9663" y="3632457"/>
                <a:ext cx="1749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F407AD-3781-48BA-8226-1F7F9327C558}"/>
                  </a:ext>
                </a:extLst>
              </p14:cNvPr>
              <p14:cNvContentPartPr/>
              <p14:nvPr/>
            </p14:nvContentPartPr>
            <p14:xfrm>
              <a:off x="747663" y="3430137"/>
              <a:ext cx="170640" cy="27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F407AD-3781-48BA-8226-1F7F9327C55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29663" y="3412497"/>
                <a:ext cx="2062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CCE61D-6243-4687-A3BE-923C41B4115A}"/>
                  </a:ext>
                </a:extLst>
              </p14:cNvPr>
              <p14:cNvContentPartPr/>
              <p14:nvPr/>
            </p14:nvContentPartPr>
            <p14:xfrm>
              <a:off x="833703" y="3555057"/>
              <a:ext cx="92160" cy="40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CCE61D-6243-4687-A3BE-923C41B4115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15703" y="3537057"/>
                <a:ext cx="1278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27E5025-D4BE-4D98-BCE0-B4DB1CE2819D}"/>
                  </a:ext>
                </a:extLst>
              </p14:cNvPr>
              <p14:cNvContentPartPr/>
              <p14:nvPr/>
            </p14:nvContentPartPr>
            <p14:xfrm>
              <a:off x="1186863" y="3395937"/>
              <a:ext cx="454320" cy="152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27E5025-D4BE-4D98-BCE0-B4DB1CE281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68863" y="3378297"/>
                <a:ext cx="4899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C80224F-D898-45DA-9D61-79FD5642FDA8}"/>
                  </a:ext>
                </a:extLst>
              </p14:cNvPr>
              <p14:cNvContentPartPr/>
              <p14:nvPr/>
            </p14:nvContentPartPr>
            <p14:xfrm>
              <a:off x="1708863" y="3218097"/>
              <a:ext cx="390240" cy="56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C80224F-D898-45DA-9D61-79FD5642FDA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90863" y="3200457"/>
                <a:ext cx="425880" cy="60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1CA950A-7EB0-4D72-85C3-68BB2A825D9E}"/>
                  </a:ext>
                </a:extLst>
              </p14:cNvPr>
              <p14:cNvContentPartPr/>
              <p14:nvPr/>
            </p14:nvContentPartPr>
            <p14:xfrm>
              <a:off x="2434623" y="3126297"/>
              <a:ext cx="560880" cy="430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1CA950A-7EB0-4D72-85C3-68BB2A825D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416983" y="3108297"/>
                <a:ext cx="5965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BC88AFC-074D-4FDB-8BA5-2155AC5CA02A}"/>
                  </a:ext>
                </a:extLst>
              </p14:cNvPr>
              <p14:cNvContentPartPr/>
              <p14:nvPr/>
            </p14:nvContentPartPr>
            <p14:xfrm>
              <a:off x="2846103" y="3358497"/>
              <a:ext cx="946440" cy="203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BC88AFC-074D-4FDB-8BA5-2155AC5CA02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828463" y="3340497"/>
                <a:ext cx="9820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A9B656C-F7DD-4997-A54E-4F16D3CC9E46}"/>
                  </a:ext>
                </a:extLst>
              </p14:cNvPr>
              <p14:cNvContentPartPr/>
              <p14:nvPr/>
            </p14:nvContentPartPr>
            <p14:xfrm>
              <a:off x="3761583" y="3353097"/>
              <a:ext cx="344880" cy="131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A9B656C-F7DD-4997-A54E-4F16D3CC9E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43943" y="3335457"/>
                <a:ext cx="3805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ED31AB5-58C4-4606-A0EC-BD948B7804A1}"/>
                  </a:ext>
                </a:extLst>
              </p14:cNvPr>
              <p14:cNvContentPartPr/>
              <p14:nvPr/>
            </p14:nvContentPartPr>
            <p14:xfrm>
              <a:off x="105423" y="4004697"/>
              <a:ext cx="1183320" cy="14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ED31AB5-58C4-4606-A0EC-BD948B7804A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7423" y="3987057"/>
                <a:ext cx="1218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10406-05E3-4BE9-8A8C-3D35959943D8}"/>
                  </a:ext>
                </a:extLst>
              </p14:cNvPr>
              <p14:cNvContentPartPr/>
              <p14:nvPr/>
            </p14:nvContentPartPr>
            <p14:xfrm>
              <a:off x="1440663" y="3766377"/>
              <a:ext cx="1170000" cy="610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10406-05E3-4BE9-8A8C-3D35959943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23023" y="3748737"/>
                <a:ext cx="1205640" cy="64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4DD2F20-A7A9-4912-8340-06450435013F}"/>
                  </a:ext>
                </a:extLst>
              </p14:cNvPr>
              <p14:cNvContentPartPr/>
              <p14:nvPr/>
            </p14:nvContentPartPr>
            <p14:xfrm>
              <a:off x="2495103" y="3903537"/>
              <a:ext cx="27360" cy="2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4DD2F20-A7A9-4912-8340-06450435013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77463" y="3885897"/>
                <a:ext cx="630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1B94F95-1BF2-4FBB-AD49-13FE5A779049}"/>
                  </a:ext>
                </a:extLst>
              </p14:cNvPr>
              <p14:cNvContentPartPr/>
              <p14:nvPr/>
            </p14:nvContentPartPr>
            <p14:xfrm>
              <a:off x="2673663" y="3746217"/>
              <a:ext cx="640080" cy="40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1B94F95-1BF2-4FBB-AD49-13FE5A77904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656023" y="3728577"/>
                <a:ext cx="67572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2EA5F27-2DBB-4237-84AD-6660918A9AED}"/>
                  </a:ext>
                </a:extLst>
              </p14:cNvPr>
              <p14:cNvContentPartPr/>
              <p14:nvPr/>
            </p14:nvContentPartPr>
            <p14:xfrm>
              <a:off x="3260823" y="3949617"/>
              <a:ext cx="204840" cy="136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2EA5F27-2DBB-4237-84AD-6660918A9AE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42823" y="3931617"/>
                <a:ext cx="2404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B9AFD0-B2CF-4C51-8F04-EFE5C2D20A27}"/>
                  </a:ext>
                </a:extLst>
              </p14:cNvPr>
              <p14:cNvContentPartPr/>
              <p14:nvPr/>
            </p14:nvContentPartPr>
            <p14:xfrm>
              <a:off x="3442623" y="3809577"/>
              <a:ext cx="398880" cy="249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B9AFD0-B2CF-4C51-8F04-EFE5C2D20A2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424623" y="3791937"/>
                <a:ext cx="4345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826DB30-1012-450B-BA64-9799967DE161}"/>
                  </a:ext>
                </a:extLst>
              </p14:cNvPr>
              <p14:cNvContentPartPr/>
              <p14:nvPr/>
            </p14:nvContentPartPr>
            <p14:xfrm>
              <a:off x="3881463" y="3766377"/>
              <a:ext cx="96480" cy="529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826DB30-1012-450B-BA64-9799967DE16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863463" y="3748377"/>
                <a:ext cx="13212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F0EFB4-A824-4675-BFFE-57BB07061D07}"/>
                  </a:ext>
                </a:extLst>
              </p14:cNvPr>
              <p14:cNvContentPartPr/>
              <p14:nvPr/>
            </p14:nvContentPartPr>
            <p14:xfrm>
              <a:off x="4030863" y="3756657"/>
              <a:ext cx="135720" cy="36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F0EFB4-A824-4675-BFFE-57BB07061D0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12863" y="3738657"/>
                <a:ext cx="17136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A312612-B689-458F-B53E-7C620A74097E}"/>
                  </a:ext>
                </a:extLst>
              </p14:cNvPr>
              <p14:cNvContentPartPr/>
              <p14:nvPr/>
            </p14:nvContentPartPr>
            <p14:xfrm>
              <a:off x="4105023" y="4042497"/>
              <a:ext cx="247680" cy="271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A312612-B689-458F-B53E-7C620A74097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87383" y="4024497"/>
                <a:ext cx="2833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B719152-0F24-44A8-8CAC-546308F08852}"/>
                  </a:ext>
                </a:extLst>
              </p14:cNvPr>
              <p14:cNvContentPartPr/>
              <p14:nvPr/>
            </p14:nvContentPartPr>
            <p14:xfrm>
              <a:off x="3931863" y="3624537"/>
              <a:ext cx="303120" cy="117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B719152-0F24-44A8-8CAC-546308F0885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13863" y="3606897"/>
                <a:ext cx="3387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2936803-9698-4990-8C01-A1F27E6C3D50}"/>
                  </a:ext>
                </a:extLst>
              </p14:cNvPr>
              <p14:cNvContentPartPr/>
              <p14:nvPr/>
            </p14:nvContentPartPr>
            <p14:xfrm>
              <a:off x="4254783" y="3576657"/>
              <a:ext cx="135360" cy="78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2936803-9698-4990-8C01-A1F27E6C3D5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36783" y="3558657"/>
                <a:ext cx="171000" cy="8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3279547-26B9-41B9-AF67-EF18B75D00E5}"/>
                  </a:ext>
                </a:extLst>
              </p14:cNvPr>
              <p14:cNvContentPartPr/>
              <p14:nvPr/>
            </p14:nvContentPartPr>
            <p14:xfrm>
              <a:off x="168063" y="4377657"/>
              <a:ext cx="643680" cy="412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3279547-26B9-41B9-AF67-EF18B75D00E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50063" y="4360017"/>
                <a:ext cx="6793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B1E7D87-3492-460C-B8B2-A5E17733DF22}"/>
                  </a:ext>
                </a:extLst>
              </p14:cNvPr>
              <p14:cNvContentPartPr/>
              <p14:nvPr/>
            </p14:nvContentPartPr>
            <p14:xfrm>
              <a:off x="986703" y="4667817"/>
              <a:ext cx="146160" cy="164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B1E7D87-3492-460C-B8B2-A5E17733DF2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68703" y="4649817"/>
                <a:ext cx="181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779C8BB-1DAC-4DA2-B82C-7ADF1024B940}"/>
                  </a:ext>
                </a:extLst>
              </p14:cNvPr>
              <p14:cNvContentPartPr/>
              <p14:nvPr/>
            </p14:nvContentPartPr>
            <p14:xfrm>
              <a:off x="1114503" y="4512297"/>
              <a:ext cx="138600" cy="2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779C8BB-1DAC-4DA2-B82C-7ADF1024B94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96503" y="4494657"/>
                <a:ext cx="174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1625293-9D3B-47D7-839A-E84E478BF715}"/>
                  </a:ext>
                </a:extLst>
              </p14:cNvPr>
              <p14:cNvContentPartPr/>
              <p14:nvPr/>
            </p14:nvContentPartPr>
            <p14:xfrm>
              <a:off x="1477383" y="4455417"/>
              <a:ext cx="85320" cy="405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1625293-9D3B-47D7-839A-E84E478BF71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459383" y="4437777"/>
                <a:ext cx="12096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AA1D80B-3E7D-4D61-B2DD-D4112DE9D5CF}"/>
                  </a:ext>
                </a:extLst>
              </p14:cNvPr>
              <p14:cNvContentPartPr/>
              <p14:nvPr/>
            </p14:nvContentPartPr>
            <p14:xfrm>
              <a:off x="1668543" y="4587537"/>
              <a:ext cx="137520" cy="176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AA1D80B-3E7D-4D61-B2DD-D4112DE9D5C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50903" y="4569537"/>
                <a:ext cx="1731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7604ADC-A780-4329-8DF1-95B560F5CBD9}"/>
                  </a:ext>
                </a:extLst>
              </p14:cNvPr>
              <p14:cNvContentPartPr/>
              <p14:nvPr/>
            </p14:nvContentPartPr>
            <p14:xfrm>
              <a:off x="1822983" y="4474137"/>
              <a:ext cx="126720" cy="175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7604ADC-A780-4329-8DF1-95B560F5CBD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805343" y="4456497"/>
                <a:ext cx="1623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B38E802-DCC5-409A-921A-4F9D3CD6E08D}"/>
                  </a:ext>
                </a:extLst>
              </p14:cNvPr>
              <p14:cNvContentPartPr/>
              <p14:nvPr/>
            </p14:nvContentPartPr>
            <p14:xfrm>
              <a:off x="2062023" y="4381617"/>
              <a:ext cx="123480" cy="504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B38E802-DCC5-409A-921A-4F9D3CD6E08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044383" y="4363977"/>
                <a:ext cx="159120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AD66E3E-C412-4C99-87EA-09502D1B41F8}"/>
                  </a:ext>
                </a:extLst>
              </p14:cNvPr>
              <p14:cNvContentPartPr/>
              <p14:nvPr/>
            </p14:nvContentPartPr>
            <p14:xfrm>
              <a:off x="2389983" y="4508697"/>
              <a:ext cx="457920" cy="177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AD66E3E-C412-4C99-87EA-09502D1B41F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71983" y="4491057"/>
                <a:ext cx="493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5884F11-1B07-41C7-95D6-C3E99B49F1CD}"/>
                  </a:ext>
                </a:extLst>
              </p14:cNvPr>
              <p14:cNvContentPartPr/>
              <p14:nvPr/>
            </p14:nvContentPartPr>
            <p14:xfrm>
              <a:off x="2837103" y="4345257"/>
              <a:ext cx="734400" cy="333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5884F11-1B07-41C7-95D6-C3E99B49F1C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819463" y="4327617"/>
                <a:ext cx="7700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A17FC6D-0D14-4D6D-860F-54122FCFC4FD}"/>
                  </a:ext>
                </a:extLst>
              </p14:cNvPr>
              <p14:cNvContentPartPr/>
              <p14:nvPr/>
            </p14:nvContentPartPr>
            <p14:xfrm>
              <a:off x="3459183" y="4477377"/>
              <a:ext cx="577800" cy="174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A17FC6D-0D14-4D6D-860F-54122FCFC4F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41543" y="4459377"/>
                <a:ext cx="6134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7E72027-AC73-4DDF-B76D-ED8D73746987}"/>
                  </a:ext>
                </a:extLst>
              </p14:cNvPr>
              <p14:cNvContentPartPr/>
              <p14:nvPr/>
            </p14:nvContentPartPr>
            <p14:xfrm>
              <a:off x="2632623" y="5333817"/>
              <a:ext cx="39960" cy="92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7E72027-AC73-4DDF-B76D-ED8D7374698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614623" y="5315817"/>
                <a:ext cx="75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5003B8F-0864-4D2F-BB69-FDE95FE54958}"/>
                  </a:ext>
                </a:extLst>
              </p14:cNvPr>
              <p14:cNvContentPartPr/>
              <p14:nvPr/>
            </p14:nvContentPartPr>
            <p14:xfrm>
              <a:off x="2622543" y="5238057"/>
              <a:ext cx="321120" cy="244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5003B8F-0864-4D2F-BB69-FDE95FE5495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604903" y="5220417"/>
                <a:ext cx="356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2BB9A430-9C84-4BBD-AD82-B2184F347413}"/>
                  </a:ext>
                </a:extLst>
              </p14:cNvPr>
              <p14:cNvContentPartPr/>
              <p14:nvPr/>
            </p14:nvContentPartPr>
            <p14:xfrm>
              <a:off x="3262983" y="4988937"/>
              <a:ext cx="337680" cy="410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2BB9A430-9C84-4BBD-AD82-B2184F347413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245343" y="4970937"/>
                <a:ext cx="37332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AC43783-B0A0-4B62-94FA-FEB874156AFA}"/>
                  </a:ext>
                </a:extLst>
              </p14:cNvPr>
              <p14:cNvContentPartPr/>
              <p14:nvPr/>
            </p14:nvContentPartPr>
            <p14:xfrm>
              <a:off x="3542343" y="5132937"/>
              <a:ext cx="4212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AC43783-B0A0-4B62-94FA-FEB874156AF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524343" y="5114937"/>
                <a:ext cx="77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BB5FC3B-644F-471E-B77B-EA16682DC701}"/>
                  </a:ext>
                </a:extLst>
              </p14:cNvPr>
              <p14:cNvContentPartPr/>
              <p14:nvPr/>
            </p14:nvContentPartPr>
            <p14:xfrm>
              <a:off x="3642063" y="4864737"/>
              <a:ext cx="377640" cy="797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BB5FC3B-644F-471E-B77B-EA16682DC70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624423" y="4847097"/>
                <a:ext cx="413280" cy="83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0B37464-95A8-4AC3-9F4D-C28F92D72827}"/>
                  </a:ext>
                </a:extLst>
              </p14:cNvPr>
              <p14:cNvContentPartPr/>
              <p14:nvPr/>
            </p14:nvContentPartPr>
            <p14:xfrm>
              <a:off x="309543" y="5250657"/>
              <a:ext cx="280800" cy="349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0B37464-95A8-4AC3-9F4D-C28F92D7282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291543" y="5233017"/>
                <a:ext cx="31644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E88A6AE-BD4B-4A2F-AEE0-C7F91EE9679A}"/>
                  </a:ext>
                </a:extLst>
              </p14:cNvPr>
              <p14:cNvContentPartPr/>
              <p14:nvPr/>
            </p14:nvContentPartPr>
            <p14:xfrm>
              <a:off x="563343" y="5352177"/>
              <a:ext cx="276840" cy="343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E88A6AE-BD4B-4A2F-AEE0-C7F91EE9679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45343" y="5334537"/>
                <a:ext cx="31248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324EC6-8CDD-4183-9507-A9C42A56A70B}"/>
                  </a:ext>
                </a:extLst>
              </p14:cNvPr>
              <p14:cNvContentPartPr/>
              <p14:nvPr/>
            </p14:nvContentPartPr>
            <p14:xfrm>
              <a:off x="966543" y="5098377"/>
              <a:ext cx="351360" cy="501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324EC6-8CDD-4183-9507-A9C42A56A70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948543" y="5080737"/>
                <a:ext cx="3870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5E461B8-19B1-4A4F-AD2F-9B9406785392}"/>
                  </a:ext>
                </a:extLst>
              </p14:cNvPr>
              <p14:cNvContentPartPr/>
              <p14:nvPr/>
            </p14:nvContentPartPr>
            <p14:xfrm>
              <a:off x="1125663" y="5286657"/>
              <a:ext cx="234720" cy="51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5E461B8-19B1-4A4F-AD2F-9B9406785392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107663" y="5269017"/>
                <a:ext cx="270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4B4A5B3-AD24-4778-BCCD-649F2BD59ED4}"/>
                  </a:ext>
                </a:extLst>
              </p14:cNvPr>
              <p14:cNvContentPartPr/>
              <p14:nvPr/>
            </p14:nvContentPartPr>
            <p14:xfrm>
              <a:off x="1246263" y="5308257"/>
              <a:ext cx="924480" cy="27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4B4A5B3-AD24-4778-BCCD-649F2BD59ED4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1228623" y="5290617"/>
                <a:ext cx="96012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744D21-281F-4B95-865A-A1415CD57B1B}"/>
                  </a:ext>
                </a:extLst>
              </p14:cNvPr>
              <p14:cNvContentPartPr/>
              <p14:nvPr/>
            </p14:nvContentPartPr>
            <p14:xfrm>
              <a:off x="299103" y="5646297"/>
              <a:ext cx="313560" cy="494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744D21-281F-4B95-865A-A1415CD57B1B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281103" y="5628297"/>
                <a:ext cx="34920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A7EABB8-204C-43F5-B5B2-329EDAB1FDC7}"/>
                  </a:ext>
                </a:extLst>
              </p14:cNvPr>
              <p14:cNvContentPartPr/>
              <p14:nvPr/>
            </p14:nvContentPartPr>
            <p14:xfrm>
              <a:off x="523743" y="5843217"/>
              <a:ext cx="180360" cy="511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A7EABB8-204C-43F5-B5B2-329EDAB1FDC7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05743" y="5825217"/>
                <a:ext cx="216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13324F4-9AED-4408-A34C-43C3C62BEBD6}"/>
                  </a:ext>
                </a:extLst>
              </p14:cNvPr>
              <p14:cNvContentPartPr/>
              <p14:nvPr/>
            </p14:nvContentPartPr>
            <p14:xfrm>
              <a:off x="1021983" y="5829177"/>
              <a:ext cx="327960" cy="24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13324F4-9AED-4408-A34C-43C3C62BEBD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004343" y="5811177"/>
                <a:ext cx="3636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3D16113-A76E-47F2-A9FF-7228AE163D47}"/>
                  </a:ext>
                </a:extLst>
              </p14:cNvPr>
              <p14:cNvContentPartPr/>
              <p14:nvPr/>
            </p14:nvContentPartPr>
            <p14:xfrm>
              <a:off x="1451103" y="5822337"/>
              <a:ext cx="160920" cy="3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3D16113-A76E-47F2-A9FF-7228AE163D4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433463" y="5804337"/>
                <a:ext cx="1965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133A5A8-152F-4EC1-A233-992C9DF7B842}"/>
                  </a:ext>
                </a:extLst>
              </p14:cNvPr>
              <p14:cNvContentPartPr/>
              <p14:nvPr/>
            </p14:nvContentPartPr>
            <p14:xfrm>
              <a:off x="1471263" y="6005937"/>
              <a:ext cx="194400" cy="4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133A5A8-152F-4EC1-A233-992C9DF7B84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453623" y="5987937"/>
                <a:ext cx="23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06FCB69-B0F3-49B6-B3F4-E51031850054}"/>
                  </a:ext>
                </a:extLst>
              </p14:cNvPr>
              <p14:cNvContentPartPr/>
              <p14:nvPr/>
            </p14:nvContentPartPr>
            <p14:xfrm>
              <a:off x="1831263" y="5738457"/>
              <a:ext cx="224640" cy="284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06FCB69-B0F3-49B6-B3F4-E51031850054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813263" y="5720457"/>
                <a:ext cx="2602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FE9B4E7-83C6-4B96-9C35-297E73A26113}"/>
                  </a:ext>
                </a:extLst>
              </p14:cNvPr>
              <p14:cNvContentPartPr/>
              <p14:nvPr/>
            </p14:nvContentPartPr>
            <p14:xfrm>
              <a:off x="1912983" y="6358737"/>
              <a:ext cx="197280" cy="211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FE9B4E7-83C6-4B96-9C35-297E73A26113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1895343" y="6341097"/>
                <a:ext cx="23292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071B153-AEA5-4B89-9C3C-5324E12D94AE}"/>
                  </a:ext>
                </a:extLst>
              </p14:cNvPr>
              <p14:cNvContentPartPr/>
              <p14:nvPr/>
            </p14:nvContentPartPr>
            <p14:xfrm>
              <a:off x="2082183" y="6155337"/>
              <a:ext cx="243720" cy="460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071B153-AEA5-4B89-9C3C-5324E12D94AE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064543" y="6137337"/>
                <a:ext cx="2793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0AF63733-0690-4825-B76E-BF1E785B2FF9}"/>
                  </a:ext>
                </a:extLst>
              </p14:cNvPr>
              <p14:cNvContentPartPr/>
              <p14:nvPr/>
            </p14:nvContentPartPr>
            <p14:xfrm>
              <a:off x="2219703" y="6097017"/>
              <a:ext cx="100440" cy="1630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0AF63733-0690-4825-B76E-BF1E785B2FF9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2201703" y="6079017"/>
                <a:ext cx="136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E99E6CA-A558-4990-9659-93746C7D4E32}"/>
                  </a:ext>
                </a:extLst>
              </p14:cNvPr>
              <p14:cNvContentPartPr/>
              <p14:nvPr/>
            </p14:nvContentPartPr>
            <p14:xfrm>
              <a:off x="2145543" y="6303297"/>
              <a:ext cx="216360" cy="601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E99E6CA-A558-4990-9659-93746C7D4E32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2127903" y="6285297"/>
                <a:ext cx="252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F6C48E7-5400-48CD-B59E-09870CA6C551}"/>
                  </a:ext>
                </a:extLst>
              </p14:cNvPr>
              <p14:cNvContentPartPr/>
              <p14:nvPr/>
            </p14:nvContentPartPr>
            <p14:xfrm>
              <a:off x="2671863" y="6259737"/>
              <a:ext cx="1040400" cy="4010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F6C48E7-5400-48CD-B59E-09870CA6C551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2654223" y="6241737"/>
                <a:ext cx="1076040" cy="43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1883F4B-A119-4893-AA46-A5CAF04FCE89}"/>
              </a:ext>
            </a:extLst>
          </p:cNvPr>
          <p:cNvGrpSpPr/>
          <p:nvPr/>
        </p:nvGrpSpPr>
        <p:grpSpPr>
          <a:xfrm>
            <a:off x="3689583" y="5981097"/>
            <a:ext cx="842760" cy="597960"/>
            <a:chOff x="3689583" y="5981097"/>
            <a:chExt cx="842760" cy="59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BD392562-0661-4D19-B4F1-6450B4F9FA2C}"/>
                    </a:ext>
                  </a:extLst>
                </p14:cNvPr>
                <p14:cNvContentPartPr/>
                <p14:nvPr/>
              </p14:nvContentPartPr>
              <p14:xfrm>
                <a:off x="3689583" y="6271617"/>
                <a:ext cx="190080" cy="1274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BD392562-0661-4D19-B4F1-6450B4F9FA2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671583" y="6253617"/>
                  <a:ext cx="2257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6A61D0D2-BBF0-410B-A24A-9CCF157E686F}"/>
                    </a:ext>
                  </a:extLst>
                </p14:cNvPr>
                <p14:cNvContentPartPr/>
                <p14:nvPr/>
              </p14:nvContentPartPr>
              <p14:xfrm>
                <a:off x="3912063" y="5981097"/>
                <a:ext cx="243360" cy="4683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6A61D0D2-BBF0-410B-A24A-9CCF157E686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894423" y="5963457"/>
                  <a:ext cx="279000" cy="50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6B855E5-F952-4BEE-AC0C-A7CCABB87A70}"/>
                    </a:ext>
                  </a:extLst>
                </p14:cNvPr>
                <p14:cNvContentPartPr/>
                <p14:nvPr/>
              </p14:nvContentPartPr>
              <p14:xfrm>
                <a:off x="4065063" y="6212937"/>
                <a:ext cx="187200" cy="558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6B855E5-F952-4BEE-AC0C-A7CCABB87A7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047063" y="6194937"/>
                  <a:ext cx="2228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D2139221-A569-4536-9A57-A6D8D88F2FE3}"/>
                    </a:ext>
                  </a:extLst>
                </p14:cNvPr>
                <p14:cNvContentPartPr/>
                <p14:nvPr/>
              </p14:nvContentPartPr>
              <p14:xfrm>
                <a:off x="4193223" y="6217617"/>
                <a:ext cx="339120" cy="3614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D2139221-A569-4536-9A57-A6D8D88F2FE3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175583" y="6199977"/>
                  <a:ext cx="374760" cy="39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73BF3D2C-48B1-4F14-B4AF-74FED45FAA02}"/>
              </a:ext>
            </a:extLst>
          </p:cNvPr>
          <p:cNvGrpSpPr/>
          <p:nvPr/>
        </p:nvGrpSpPr>
        <p:grpSpPr>
          <a:xfrm>
            <a:off x="123783" y="6230217"/>
            <a:ext cx="1509480" cy="1008000"/>
            <a:chOff x="123783" y="6230217"/>
            <a:chExt cx="1509480" cy="100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F5367083-FFAF-4427-8E87-3002BE7C55A5}"/>
                    </a:ext>
                  </a:extLst>
                </p14:cNvPr>
                <p14:cNvContentPartPr/>
                <p14:nvPr/>
              </p14:nvContentPartPr>
              <p14:xfrm>
                <a:off x="200103" y="6322377"/>
                <a:ext cx="338760" cy="2476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F5367083-FFAF-4427-8E87-3002BE7C55A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82463" y="6304377"/>
                  <a:ext cx="37440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6A86CB72-1109-4491-9FD7-30326753D79A}"/>
                    </a:ext>
                  </a:extLst>
                </p14:cNvPr>
                <p14:cNvContentPartPr/>
                <p14:nvPr/>
              </p14:nvContentPartPr>
              <p14:xfrm>
                <a:off x="521943" y="6324177"/>
                <a:ext cx="21960" cy="378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6A86CB72-1109-4491-9FD7-30326753D79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04303" y="6306177"/>
                  <a:ext cx="576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38E54A3F-C73D-4B6A-8D33-017A96D7365E}"/>
                    </a:ext>
                  </a:extLst>
                </p14:cNvPr>
                <p14:cNvContentPartPr/>
                <p14:nvPr/>
              </p14:nvContentPartPr>
              <p14:xfrm>
                <a:off x="636063" y="6337497"/>
                <a:ext cx="456120" cy="3747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38E54A3F-C73D-4B6A-8D33-017A96D7365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618063" y="6319857"/>
                  <a:ext cx="491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93F2B96-DCED-4F6B-B854-04B371671AB8}"/>
                    </a:ext>
                  </a:extLst>
                </p14:cNvPr>
                <p14:cNvContentPartPr/>
                <p14:nvPr/>
              </p14:nvContentPartPr>
              <p14:xfrm>
                <a:off x="1291263" y="6230217"/>
                <a:ext cx="342000" cy="44028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93F2B96-DCED-4F6B-B854-04B371671AB8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273263" y="6212577"/>
                  <a:ext cx="377640" cy="47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2715F83-FEC3-48C3-86E8-7300801B5176}"/>
                    </a:ext>
                  </a:extLst>
                </p14:cNvPr>
                <p14:cNvContentPartPr/>
                <p14:nvPr/>
              </p14:nvContentPartPr>
              <p14:xfrm>
                <a:off x="123783" y="6788217"/>
                <a:ext cx="963360" cy="36900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2715F83-FEC3-48C3-86E8-7300801B517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5783" y="6770217"/>
                  <a:ext cx="99900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7DF9174-3F12-4B77-BFDB-344CD08CD1F7}"/>
                    </a:ext>
                  </a:extLst>
                </p14:cNvPr>
                <p14:cNvContentPartPr/>
                <p14:nvPr/>
              </p14:nvContentPartPr>
              <p14:xfrm>
                <a:off x="1092543" y="6878217"/>
                <a:ext cx="444240" cy="3600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7DF9174-3F12-4B77-BFDB-344CD08CD1F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74903" y="6860217"/>
                  <a:ext cx="479880" cy="39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4F6DEE8-F098-4952-8C10-6C66B36DC1D2}"/>
              </a:ext>
            </a:extLst>
          </p:cNvPr>
          <p:cNvGrpSpPr/>
          <p:nvPr/>
        </p:nvGrpSpPr>
        <p:grpSpPr>
          <a:xfrm>
            <a:off x="2005503" y="6702537"/>
            <a:ext cx="1672920" cy="520560"/>
            <a:chOff x="2005503" y="6702537"/>
            <a:chExt cx="1672920" cy="52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7860212E-C45F-46EE-9F78-A9C78A596806}"/>
                    </a:ext>
                  </a:extLst>
                </p14:cNvPr>
                <p14:cNvContentPartPr/>
                <p14:nvPr/>
              </p14:nvContentPartPr>
              <p14:xfrm>
                <a:off x="2005503" y="6702537"/>
                <a:ext cx="406800" cy="4626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7860212E-C45F-46EE-9F78-A9C78A59680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987863" y="6684897"/>
                  <a:ext cx="442440" cy="49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755424F-A9F2-4595-BC08-CC3007CF40FA}"/>
                    </a:ext>
                  </a:extLst>
                </p14:cNvPr>
                <p14:cNvContentPartPr/>
                <p14:nvPr/>
              </p14:nvContentPartPr>
              <p14:xfrm>
                <a:off x="2356143" y="6914577"/>
                <a:ext cx="179640" cy="241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755424F-A9F2-4595-BC08-CC3007CF40FA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338503" y="6896937"/>
                  <a:ext cx="2152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E22D5C9E-51B5-4AA2-A2D2-6D94B3A8ED62}"/>
                    </a:ext>
                  </a:extLst>
                </p14:cNvPr>
                <p14:cNvContentPartPr/>
                <p14:nvPr/>
              </p14:nvContentPartPr>
              <p14:xfrm>
                <a:off x="2708223" y="6893697"/>
                <a:ext cx="234000" cy="1620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E22D5C9E-51B5-4AA2-A2D2-6D94B3A8ED6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690223" y="6875697"/>
                  <a:ext cx="2696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C1B7780C-BBC3-4185-9D5C-DFC9F15C44A3}"/>
                    </a:ext>
                  </a:extLst>
                </p14:cNvPr>
                <p14:cNvContentPartPr/>
                <p14:nvPr/>
              </p14:nvContentPartPr>
              <p14:xfrm>
                <a:off x="3072543" y="6881817"/>
                <a:ext cx="191520" cy="141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C1B7780C-BBC3-4185-9D5C-DFC9F15C44A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054543" y="6864177"/>
                  <a:ext cx="2271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0EDC45AA-C2C6-46C3-8029-53389ACB81AB}"/>
                    </a:ext>
                  </a:extLst>
                </p14:cNvPr>
                <p14:cNvContentPartPr/>
                <p14:nvPr/>
              </p14:nvContentPartPr>
              <p14:xfrm>
                <a:off x="3595263" y="6722697"/>
                <a:ext cx="20520" cy="1900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0EDC45AA-C2C6-46C3-8029-53389ACB81A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577623" y="6705057"/>
                  <a:ext cx="561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449E0590-E29B-4716-9C86-FFB57F8F8311}"/>
                    </a:ext>
                  </a:extLst>
                </p14:cNvPr>
                <p14:cNvContentPartPr/>
                <p14:nvPr/>
              </p14:nvContentPartPr>
              <p14:xfrm>
                <a:off x="3452703" y="6928977"/>
                <a:ext cx="221400" cy="295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449E0590-E29B-4716-9C86-FFB57F8F831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434703" y="6910977"/>
                  <a:ext cx="2570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732E2FF-654E-41BB-B1BB-C2C8E37D554B}"/>
                    </a:ext>
                  </a:extLst>
                </p14:cNvPr>
                <p14:cNvContentPartPr/>
                <p14:nvPr/>
              </p14:nvContentPartPr>
              <p14:xfrm>
                <a:off x="3487623" y="7084857"/>
                <a:ext cx="190800" cy="1382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732E2FF-654E-41BB-B1BB-C2C8E37D554B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469983" y="7067217"/>
                  <a:ext cx="22644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2D5A0C2-23ED-453F-AB17-10CF97C542DF}"/>
              </a:ext>
            </a:extLst>
          </p:cNvPr>
          <p:cNvGrpSpPr/>
          <p:nvPr/>
        </p:nvGrpSpPr>
        <p:grpSpPr>
          <a:xfrm>
            <a:off x="355690" y="44882"/>
            <a:ext cx="3132720" cy="622080"/>
            <a:chOff x="355690" y="44882"/>
            <a:chExt cx="3132720" cy="62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4AA9F0FA-2B6E-430D-8887-9126E87F4235}"/>
                    </a:ext>
                  </a:extLst>
                </p14:cNvPr>
                <p14:cNvContentPartPr/>
                <p14:nvPr/>
              </p14:nvContentPartPr>
              <p14:xfrm>
                <a:off x="547210" y="177362"/>
                <a:ext cx="354240" cy="2768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4AA9F0FA-2B6E-430D-8887-9126E87F4235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29570" y="159362"/>
                  <a:ext cx="38988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7838786-6F3C-40F5-B570-421EC556E006}"/>
                    </a:ext>
                  </a:extLst>
                </p14:cNvPr>
                <p14:cNvContentPartPr/>
                <p14:nvPr/>
              </p14:nvContentPartPr>
              <p14:xfrm>
                <a:off x="938170" y="243962"/>
                <a:ext cx="673920" cy="149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7838786-6F3C-40F5-B570-421EC556E00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20530" y="225962"/>
                  <a:ext cx="7095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FC894A02-AAA2-4C78-A914-42C71DD0BD33}"/>
                    </a:ext>
                  </a:extLst>
                </p14:cNvPr>
                <p14:cNvContentPartPr/>
                <p14:nvPr/>
              </p14:nvContentPartPr>
              <p14:xfrm>
                <a:off x="1918090" y="44882"/>
                <a:ext cx="468000" cy="3286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FC894A02-AAA2-4C78-A914-42C71DD0BD3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900450" y="26882"/>
                  <a:ext cx="50364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B2AD1D3-5149-41E5-9D0D-0586079C0F48}"/>
                    </a:ext>
                  </a:extLst>
                </p14:cNvPr>
                <p14:cNvContentPartPr/>
                <p14:nvPr/>
              </p14:nvContentPartPr>
              <p14:xfrm>
                <a:off x="2447650" y="106082"/>
                <a:ext cx="933480" cy="2725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B2AD1D3-5149-41E5-9D0D-0586079C0F4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429650" y="88442"/>
                  <a:ext cx="96912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692FA75-54C1-40B8-9CB6-896C44359F43}"/>
                    </a:ext>
                  </a:extLst>
                </p14:cNvPr>
                <p14:cNvContentPartPr/>
                <p14:nvPr/>
              </p14:nvContentPartPr>
              <p14:xfrm>
                <a:off x="355690" y="401282"/>
                <a:ext cx="3132720" cy="265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692FA75-54C1-40B8-9CB6-896C44359F43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38050" y="383642"/>
                  <a:ext cx="3168360" cy="30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BC51701-06BF-46B6-8F07-0A2F225BFE60}"/>
              </a:ext>
            </a:extLst>
          </p:cNvPr>
          <p:cNvGrpSpPr/>
          <p:nvPr/>
        </p:nvGrpSpPr>
        <p:grpSpPr>
          <a:xfrm>
            <a:off x="464410" y="342602"/>
            <a:ext cx="6811560" cy="788400"/>
            <a:chOff x="464410" y="342602"/>
            <a:chExt cx="6811560" cy="78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DD517EB6-6449-4F7A-8A4C-8BAE8E2499ED}"/>
                    </a:ext>
                  </a:extLst>
                </p14:cNvPr>
                <p14:cNvContentPartPr/>
                <p14:nvPr/>
              </p14:nvContentPartPr>
              <p14:xfrm>
                <a:off x="464410" y="684242"/>
                <a:ext cx="734400" cy="4467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DD517EB6-6449-4F7A-8A4C-8BAE8E2499E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46770" y="666242"/>
                  <a:ext cx="770040" cy="48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14E3ED20-542A-4BB5-870F-FA91B4EB132D}"/>
                    </a:ext>
                  </a:extLst>
                </p14:cNvPr>
                <p14:cNvContentPartPr/>
                <p14:nvPr/>
              </p14:nvContentPartPr>
              <p14:xfrm>
                <a:off x="1252810" y="815642"/>
                <a:ext cx="199440" cy="1558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14E3ED20-542A-4BB5-870F-FA91B4EB132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234810" y="798002"/>
                  <a:ext cx="2350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BC6831D-8B70-4A05-A8EB-6DA48C190D7F}"/>
                    </a:ext>
                  </a:extLst>
                </p14:cNvPr>
                <p14:cNvContentPartPr/>
                <p14:nvPr/>
              </p14:nvContentPartPr>
              <p14:xfrm>
                <a:off x="1810090" y="658682"/>
                <a:ext cx="421920" cy="3081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BC6831D-8B70-4A05-A8EB-6DA48C190D7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792090" y="640682"/>
                  <a:ext cx="45756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FD8F4F90-2435-4352-8200-B1BAA2257B53}"/>
                    </a:ext>
                  </a:extLst>
                </p14:cNvPr>
                <p14:cNvContentPartPr/>
                <p14:nvPr/>
              </p14:nvContentPartPr>
              <p14:xfrm>
                <a:off x="2100970" y="680642"/>
                <a:ext cx="11880" cy="774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FD8F4F90-2435-4352-8200-B1BAA2257B53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2083330" y="662642"/>
                  <a:ext cx="475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2E469B2-3205-4215-8DBC-C97B39595378}"/>
                    </a:ext>
                  </a:extLst>
                </p14:cNvPr>
                <p14:cNvContentPartPr/>
                <p14:nvPr/>
              </p14:nvContentPartPr>
              <p14:xfrm>
                <a:off x="2182690" y="456362"/>
                <a:ext cx="1361880" cy="5580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2E469B2-3205-4215-8DBC-C97B39595378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164690" y="438362"/>
                  <a:ext cx="1397520" cy="59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EAE735A-3E15-4098-B6C9-62ED68FD5B23}"/>
                    </a:ext>
                  </a:extLst>
                </p14:cNvPr>
                <p14:cNvContentPartPr/>
                <p14:nvPr/>
              </p14:nvContentPartPr>
              <p14:xfrm>
                <a:off x="3485530" y="697562"/>
                <a:ext cx="291240" cy="120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EAE735A-3E15-4098-B6C9-62ED68FD5B2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467890" y="679562"/>
                  <a:ext cx="3268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9242ECB-990B-4B58-B4A4-D861B2CE757B}"/>
                    </a:ext>
                  </a:extLst>
                </p14:cNvPr>
                <p14:cNvContentPartPr/>
                <p14:nvPr/>
              </p14:nvContentPartPr>
              <p14:xfrm>
                <a:off x="3707290" y="597482"/>
                <a:ext cx="19800" cy="867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9242ECB-990B-4B58-B4A4-D861B2CE757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689650" y="579482"/>
                  <a:ext cx="554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D5E8E8C3-82DA-4071-8255-B113C10F9C79}"/>
                    </a:ext>
                  </a:extLst>
                </p14:cNvPr>
                <p14:cNvContentPartPr/>
                <p14:nvPr/>
              </p14:nvContentPartPr>
              <p14:xfrm>
                <a:off x="3804130" y="387242"/>
                <a:ext cx="387720" cy="4089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D5E8E8C3-82DA-4071-8255-B113C10F9C79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786490" y="369602"/>
                  <a:ext cx="42336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ADDB6CB-C57F-4D53-92F2-A567E457B246}"/>
                    </a:ext>
                  </a:extLst>
                </p14:cNvPr>
                <p14:cNvContentPartPr/>
                <p14:nvPr/>
              </p14:nvContentPartPr>
              <p14:xfrm>
                <a:off x="4460410" y="427922"/>
                <a:ext cx="455400" cy="3690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ADDB6CB-C57F-4D53-92F2-A567E457B246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442770" y="410282"/>
                  <a:ext cx="49104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E83DCF2-462C-49F1-BFCE-62F04AF49CDD}"/>
                    </a:ext>
                  </a:extLst>
                </p14:cNvPr>
                <p14:cNvContentPartPr/>
                <p14:nvPr/>
              </p14:nvContentPartPr>
              <p14:xfrm>
                <a:off x="4969090" y="575162"/>
                <a:ext cx="726120" cy="3362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E83DCF2-462C-49F1-BFCE-62F04AF49CD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951090" y="557522"/>
                  <a:ext cx="76176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E01BF8E-E8D1-4F8B-B323-352300943A41}"/>
                    </a:ext>
                  </a:extLst>
                </p14:cNvPr>
                <p14:cNvContentPartPr/>
                <p14:nvPr/>
              </p14:nvContentPartPr>
              <p14:xfrm>
                <a:off x="5927770" y="342602"/>
                <a:ext cx="1121760" cy="4604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E01BF8E-E8D1-4F8B-B323-352300943A4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909770" y="324602"/>
                  <a:ext cx="1157400" cy="49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3D67346B-B614-48E5-A1DC-531C57D47ED0}"/>
                    </a:ext>
                  </a:extLst>
                </p14:cNvPr>
                <p14:cNvContentPartPr/>
                <p14:nvPr/>
              </p14:nvContentPartPr>
              <p14:xfrm>
                <a:off x="7228810" y="569402"/>
                <a:ext cx="47160" cy="338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3D67346B-B614-48E5-A1DC-531C57D47ED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210810" y="551762"/>
                  <a:ext cx="828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A61E536C-D3F0-4FE1-A38E-74E296512B72}"/>
                    </a:ext>
                  </a:extLst>
                </p14:cNvPr>
                <p14:cNvContentPartPr/>
                <p14:nvPr/>
              </p14:nvContentPartPr>
              <p14:xfrm>
                <a:off x="7223410" y="721682"/>
                <a:ext cx="23760" cy="7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A61E536C-D3F0-4FE1-A38E-74E296512B7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205410" y="704042"/>
                  <a:ext cx="59400" cy="4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D6AD50-B593-42FE-8195-66076BBA79D7}"/>
                  </a:ext>
                </a:extLst>
              </p14:cNvPr>
              <p14:cNvContentPartPr/>
              <p14:nvPr/>
            </p14:nvContentPartPr>
            <p14:xfrm>
              <a:off x="7552090" y="2561282"/>
              <a:ext cx="2520" cy="10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D6AD50-B593-42FE-8195-66076BBA79D7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7534450" y="2543642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A020A95-41E6-46B0-A640-F633CC3ECE82}"/>
                  </a:ext>
                </a:extLst>
              </p14:cNvPr>
              <p14:cNvContentPartPr/>
              <p14:nvPr/>
            </p14:nvContentPartPr>
            <p14:xfrm>
              <a:off x="5040730" y="1929842"/>
              <a:ext cx="221040" cy="89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A020A95-41E6-46B0-A640-F633CC3ECE82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5023090" y="1911842"/>
                <a:ext cx="256680" cy="12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91817666-62E6-499B-AF2D-E6671E2347A1}"/>
              </a:ext>
            </a:extLst>
          </p:cNvPr>
          <p:cNvGrpSpPr/>
          <p:nvPr/>
        </p:nvGrpSpPr>
        <p:grpSpPr>
          <a:xfrm>
            <a:off x="175330" y="3251762"/>
            <a:ext cx="761400" cy="420120"/>
            <a:chOff x="175330" y="3251762"/>
            <a:chExt cx="761400" cy="42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867CFC90-E867-417A-91D6-5D98ADA5F689}"/>
                    </a:ext>
                  </a:extLst>
                </p14:cNvPr>
                <p14:cNvContentPartPr/>
                <p14:nvPr/>
              </p14:nvContentPartPr>
              <p14:xfrm>
                <a:off x="175330" y="3251762"/>
                <a:ext cx="267480" cy="4201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867CFC90-E867-417A-91D6-5D98ADA5F689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57690" y="3233762"/>
                  <a:ext cx="303120" cy="45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9F944E9-2D05-482D-BB54-E88431BA5CD4}"/>
                    </a:ext>
                  </a:extLst>
                </p14:cNvPr>
                <p14:cNvContentPartPr/>
                <p14:nvPr/>
              </p14:nvContentPartPr>
              <p14:xfrm>
                <a:off x="692650" y="3466322"/>
                <a:ext cx="244080" cy="284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9F944E9-2D05-482D-BB54-E88431BA5CD4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74650" y="3448682"/>
                  <a:ext cx="2797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C40D000-7D74-4FC9-A436-6F3782338E98}"/>
                    </a:ext>
                  </a:extLst>
                </p14:cNvPr>
                <p14:cNvContentPartPr/>
                <p14:nvPr/>
              </p14:nvContentPartPr>
              <p14:xfrm>
                <a:off x="663490" y="3575042"/>
                <a:ext cx="261000" cy="291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C40D000-7D74-4FC9-A436-6F3782338E98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45490" y="3557402"/>
                  <a:ext cx="296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F6A4E0C-BA59-421B-8329-FB1C1AC5E8EE}"/>
                    </a:ext>
                  </a:extLst>
                </p14:cNvPr>
                <p14:cNvContentPartPr/>
                <p14:nvPr/>
              </p14:nvContentPartPr>
              <p14:xfrm>
                <a:off x="656290" y="3455522"/>
                <a:ext cx="267840" cy="500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F6A4E0C-BA59-421B-8329-FB1C1AC5E8E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38650" y="3437522"/>
                  <a:ext cx="303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4326B9FD-577C-4E3E-AF27-00989FA1C8BD}"/>
                    </a:ext>
                  </a:extLst>
                </p14:cNvPr>
                <p14:cNvContentPartPr/>
                <p14:nvPr/>
              </p14:nvContentPartPr>
              <p14:xfrm>
                <a:off x="673570" y="3597722"/>
                <a:ext cx="193320" cy="18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4326B9FD-577C-4E3E-AF27-00989FA1C8BD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55570" y="3580082"/>
                  <a:ext cx="228960" cy="5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5CD5CDBD-78FA-49F8-B18F-39D492B03F25}"/>
              </a:ext>
            </a:extLst>
          </p:cNvPr>
          <p:cNvGrpSpPr/>
          <p:nvPr/>
        </p:nvGrpSpPr>
        <p:grpSpPr>
          <a:xfrm>
            <a:off x="6815250" y="2138400"/>
            <a:ext cx="2760120" cy="749160"/>
            <a:chOff x="6815250" y="2138400"/>
            <a:chExt cx="2760120" cy="74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EAD5AA7-3644-4471-8950-F60B8BEA028D}"/>
                    </a:ext>
                  </a:extLst>
                </p14:cNvPr>
                <p14:cNvContentPartPr/>
                <p14:nvPr/>
              </p14:nvContentPartPr>
              <p14:xfrm>
                <a:off x="6891930" y="2138400"/>
                <a:ext cx="213120" cy="4762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EAD5AA7-3644-4471-8950-F60B8BEA028D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874290" y="2120400"/>
                  <a:ext cx="248760" cy="51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6EA4E21-F2DA-44FB-83E9-E7385787F415}"/>
                    </a:ext>
                  </a:extLst>
                </p14:cNvPr>
                <p14:cNvContentPartPr/>
                <p14:nvPr/>
              </p14:nvContentPartPr>
              <p14:xfrm>
                <a:off x="7096050" y="2312280"/>
                <a:ext cx="230760" cy="4158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6EA4E21-F2DA-44FB-83E9-E7385787F41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078410" y="2294640"/>
                  <a:ext cx="26640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5182C4C4-93D3-48BF-A66B-AF755D9F243D}"/>
                    </a:ext>
                  </a:extLst>
                </p14:cNvPr>
                <p14:cNvContentPartPr/>
                <p14:nvPr/>
              </p14:nvContentPartPr>
              <p14:xfrm>
                <a:off x="7390530" y="2506320"/>
                <a:ext cx="96480" cy="212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5182C4C4-93D3-48BF-A66B-AF755D9F243D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372890" y="2488320"/>
                  <a:ext cx="1321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564568B-CD03-4DF2-A206-DDCB11B312D1}"/>
                    </a:ext>
                  </a:extLst>
                </p14:cNvPr>
                <p14:cNvContentPartPr/>
                <p14:nvPr/>
              </p14:nvContentPartPr>
              <p14:xfrm>
                <a:off x="7514370" y="2414880"/>
                <a:ext cx="56520" cy="2570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564568B-CD03-4DF2-A206-DDCB11B312D1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496370" y="2396880"/>
                  <a:ext cx="9216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1DD29A3-4580-4A68-972D-73185710BB3D}"/>
                    </a:ext>
                  </a:extLst>
                </p14:cNvPr>
                <p14:cNvContentPartPr/>
                <p14:nvPr/>
              </p14:nvContentPartPr>
              <p14:xfrm>
                <a:off x="7541370" y="2248560"/>
                <a:ext cx="294120" cy="3175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1DD29A3-4580-4A68-972D-73185710BB3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523370" y="2230560"/>
                  <a:ext cx="32976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A110D37-6E78-4EAF-ACAB-6F996699B4AA}"/>
                    </a:ext>
                  </a:extLst>
                </p14:cNvPr>
                <p14:cNvContentPartPr/>
                <p14:nvPr/>
              </p14:nvContentPartPr>
              <p14:xfrm>
                <a:off x="7923690" y="2169000"/>
                <a:ext cx="84600" cy="541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A110D37-6E78-4EAF-ACAB-6F996699B4AA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905690" y="2151360"/>
                  <a:ext cx="120240" cy="57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F7F49A6E-AE3C-499C-93E8-C010199FE9CE}"/>
                    </a:ext>
                  </a:extLst>
                </p14:cNvPr>
                <p14:cNvContentPartPr/>
                <p14:nvPr/>
              </p14:nvContentPartPr>
              <p14:xfrm>
                <a:off x="8093250" y="2325240"/>
                <a:ext cx="120240" cy="2325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F7F49A6E-AE3C-499C-93E8-C010199FE9C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075250" y="2307240"/>
                  <a:ext cx="15588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6581F337-2C0E-4C6A-AC1A-5211A3C0309A}"/>
                    </a:ext>
                  </a:extLst>
                </p14:cNvPr>
                <p14:cNvContentPartPr/>
                <p14:nvPr/>
              </p14:nvContentPartPr>
              <p14:xfrm>
                <a:off x="8266770" y="2309400"/>
                <a:ext cx="111960" cy="2667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581F337-2C0E-4C6A-AC1A-5211A3C0309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249130" y="2291400"/>
                  <a:ext cx="1476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70327B06-A3B9-4C4E-B33B-FF70E8ED507E}"/>
                    </a:ext>
                  </a:extLst>
                </p14:cNvPr>
                <p14:cNvContentPartPr/>
                <p14:nvPr/>
              </p14:nvContentPartPr>
              <p14:xfrm>
                <a:off x="8468730" y="2318400"/>
                <a:ext cx="115200" cy="2109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70327B06-A3B9-4C4E-B33B-FF70E8ED507E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8450730" y="2300400"/>
                  <a:ext cx="1508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64574403-0FFA-4DA0-8B3A-2F30528FF972}"/>
                    </a:ext>
                  </a:extLst>
                </p14:cNvPr>
                <p14:cNvContentPartPr/>
                <p14:nvPr/>
              </p14:nvContentPartPr>
              <p14:xfrm>
                <a:off x="8633970" y="2296440"/>
                <a:ext cx="130680" cy="2995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64574403-0FFA-4DA0-8B3A-2F30528FF97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615970" y="2278440"/>
                  <a:ext cx="16632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12C8F95F-22CD-449C-BCE3-C2682F3D0328}"/>
                    </a:ext>
                  </a:extLst>
                </p14:cNvPr>
                <p14:cNvContentPartPr/>
                <p14:nvPr/>
              </p14:nvContentPartPr>
              <p14:xfrm>
                <a:off x="8842410" y="2317320"/>
                <a:ext cx="136440" cy="2304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12C8F95F-22CD-449C-BCE3-C2682F3D032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824770" y="2299320"/>
                  <a:ext cx="17208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D907F1C1-7BCF-4123-98B7-B50B6882F3AA}"/>
                    </a:ext>
                  </a:extLst>
                </p14:cNvPr>
                <p14:cNvContentPartPr/>
                <p14:nvPr/>
              </p14:nvContentPartPr>
              <p14:xfrm>
                <a:off x="9046530" y="2288880"/>
                <a:ext cx="87120" cy="2653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D907F1C1-7BCF-4123-98B7-B50B6882F3A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028890" y="2270880"/>
                  <a:ext cx="1227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5A7B2307-0600-4076-9EDF-B67FCB825785}"/>
                    </a:ext>
                  </a:extLst>
                </p14:cNvPr>
                <p14:cNvContentPartPr/>
                <p14:nvPr/>
              </p14:nvContentPartPr>
              <p14:xfrm>
                <a:off x="9193410" y="2309760"/>
                <a:ext cx="154440" cy="450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5A7B2307-0600-4076-9EDF-B67FCB82578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175770" y="2291760"/>
                  <a:ext cx="1900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A9D0A476-1EC2-4633-9BDD-273791859245}"/>
                    </a:ext>
                  </a:extLst>
                </p14:cNvPr>
                <p14:cNvContentPartPr/>
                <p14:nvPr/>
              </p14:nvContentPartPr>
              <p14:xfrm>
                <a:off x="9206370" y="2355840"/>
                <a:ext cx="153720" cy="1832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A9D0A476-1EC2-4633-9BDD-273791859245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9188370" y="2337840"/>
                  <a:ext cx="18936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0F29D191-6556-47DB-B259-FCA825CBD4FD}"/>
                    </a:ext>
                  </a:extLst>
                </p14:cNvPr>
                <p14:cNvContentPartPr/>
                <p14:nvPr/>
              </p14:nvContentPartPr>
              <p14:xfrm>
                <a:off x="6815250" y="2629080"/>
                <a:ext cx="2760120" cy="2584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0F29D191-6556-47DB-B259-FCA825CBD4F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797610" y="2611080"/>
                  <a:ext cx="2795760" cy="29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324A0B3A-85DE-45C4-9A43-5CBBF37C7ACF}"/>
              </a:ext>
            </a:extLst>
          </p:cNvPr>
          <p:cNvGrpSpPr/>
          <p:nvPr/>
        </p:nvGrpSpPr>
        <p:grpSpPr>
          <a:xfrm>
            <a:off x="7408170" y="317520"/>
            <a:ext cx="2597760" cy="654480"/>
            <a:chOff x="7408170" y="317520"/>
            <a:chExt cx="2597760" cy="65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1AC14BD5-F8EA-4AF2-81B3-667C527EADB7}"/>
                    </a:ext>
                  </a:extLst>
                </p14:cNvPr>
                <p14:cNvContentPartPr/>
                <p14:nvPr/>
              </p14:nvContentPartPr>
              <p14:xfrm>
                <a:off x="7408170" y="379800"/>
                <a:ext cx="70560" cy="47160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1AC14BD5-F8EA-4AF2-81B3-667C527EADB7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390170" y="362160"/>
                  <a:ext cx="106200" cy="50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38B500F3-8442-484D-BA54-84B25C353C1D}"/>
                    </a:ext>
                  </a:extLst>
                </p14:cNvPr>
                <p14:cNvContentPartPr/>
                <p14:nvPr/>
              </p14:nvContentPartPr>
              <p14:xfrm>
                <a:off x="7517250" y="402480"/>
                <a:ext cx="511920" cy="3668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38B500F3-8442-484D-BA54-84B25C353C1D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499610" y="384840"/>
                  <a:ext cx="547560" cy="40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9EF3E4D7-BA49-488D-8875-22086C13F895}"/>
                    </a:ext>
                  </a:extLst>
                </p14:cNvPr>
                <p14:cNvContentPartPr/>
                <p14:nvPr/>
              </p14:nvContentPartPr>
              <p14:xfrm>
                <a:off x="8115210" y="545400"/>
                <a:ext cx="136440" cy="2149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9EF3E4D7-BA49-488D-8875-22086C13F895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097570" y="527400"/>
                  <a:ext cx="17208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1DA29FD4-1BE1-49EF-93DB-DED5FB7ADE73}"/>
                    </a:ext>
                  </a:extLst>
                </p14:cNvPr>
                <p14:cNvContentPartPr/>
                <p14:nvPr/>
              </p14:nvContentPartPr>
              <p14:xfrm>
                <a:off x="8270010" y="359280"/>
                <a:ext cx="167040" cy="396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1DA29FD4-1BE1-49EF-93DB-DED5FB7ADE7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52010" y="341640"/>
                  <a:ext cx="202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459C8C3-FBCD-472A-BD38-13682A616F05}"/>
                    </a:ext>
                  </a:extLst>
                </p14:cNvPr>
                <p14:cNvContentPartPr/>
                <p14:nvPr/>
              </p14:nvContentPartPr>
              <p14:xfrm>
                <a:off x="8355690" y="317520"/>
                <a:ext cx="23040" cy="961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459C8C3-FBCD-472A-BD38-13682A616F0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338050" y="299520"/>
                  <a:ext cx="586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A7A86AAD-B57D-4826-B439-1B8D9D49C29F}"/>
                    </a:ext>
                  </a:extLst>
                </p14:cNvPr>
                <p14:cNvContentPartPr/>
                <p14:nvPr/>
              </p14:nvContentPartPr>
              <p14:xfrm>
                <a:off x="8273610" y="498960"/>
                <a:ext cx="135000" cy="2520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A7A86AAD-B57D-4826-B439-1B8D9D49C29F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255610" y="481320"/>
                  <a:ext cx="1706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DAF57A57-2881-4734-8CE6-B745DC162F86}"/>
                    </a:ext>
                  </a:extLst>
                </p14:cNvPr>
                <p14:cNvContentPartPr/>
                <p14:nvPr/>
              </p14:nvContentPartPr>
              <p14:xfrm>
                <a:off x="8566290" y="509040"/>
                <a:ext cx="117360" cy="2138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DAF57A57-2881-4734-8CE6-B745DC162F8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548290" y="491040"/>
                  <a:ext cx="1530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54F9483-B3C9-45A5-8FA7-54F6233E9CBB}"/>
                    </a:ext>
                  </a:extLst>
                </p14:cNvPr>
                <p14:cNvContentPartPr/>
                <p14:nvPr/>
              </p14:nvContentPartPr>
              <p14:xfrm>
                <a:off x="8693730" y="541800"/>
                <a:ext cx="71280" cy="835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454F9483-B3C9-45A5-8FA7-54F6233E9CBB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675730" y="524160"/>
                  <a:ext cx="106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5BEDDFC7-7D80-475D-9E67-DFFFEDBA87A5}"/>
                    </a:ext>
                  </a:extLst>
                </p14:cNvPr>
                <p14:cNvContentPartPr/>
                <p14:nvPr/>
              </p14:nvContentPartPr>
              <p14:xfrm>
                <a:off x="8728290" y="429480"/>
                <a:ext cx="133920" cy="2700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BEDDFC7-7D80-475D-9E67-DFFFEDBA87A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710650" y="411840"/>
                  <a:ext cx="16956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BE09F60B-24FC-4E81-B034-A8A584A88F87}"/>
                    </a:ext>
                  </a:extLst>
                </p14:cNvPr>
                <p14:cNvContentPartPr/>
                <p14:nvPr/>
              </p14:nvContentPartPr>
              <p14:xfrm>
                <a:off x="8892090" y="602640"/>
                <a:ext cx="12960" cy="280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BE09F60B-24FC-4E81-B034-A8A584A88F87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8874450" y="585000"/>
                  <a:ext cx="486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03DCAD9-0F78-49F0-AE64-5345EDE8CAB7}"/>
                    </a:ext>
                  </a:extLst>
                </p14:cNvPr>
                <p14:cNvContentPartPr/>
                <p14:nvPr/>
              </p14:nvContentPartPr>
              <p14:xfrm>
                <a:off x="9201690" y="539640"/>
                <a:ext cx="84240" cy="835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03DCAD9-0F78-49F0-AE64-5345EDE8CAB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183690" y="521640"/>
                  <a:ext cx="1198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849AECCF-5F81-474A-A28A-619502E214CA}"/>
                    </a:ext>
                  </a:extLst>
                </p14:cNvPr>
                <p14:cNvContentPartPr/>
                <p14:nvPr/>
              </p14:nvContentPartPr>
              <p14:xfrm>
                <a:off x="9198450" y="468720"/>
                <a:ext cx="255960" cy="1324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849AECCF-5F81-474A-A28A-619502E214CA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180810" y="450720"/>
                  <a:ext cx="2916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9229DE00-7E7F-4621-A4CB-644AED372FAC}"/>
                    </a:ext>
                  </a:extLst>
                </p14:cNvPr>
                <p14:cNvContentPartPr/>
                <p14:nvPr/>
              </p14:nvContentPartPr>
              <p14:xfrm>
                <a:off x="8851050" y="613800"/>
                <a:ext cx="1103040" cy="2710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9229DE00-7E7F-4621-A4CB-644AED372FAC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833050" y="596160"/>
                  <a:ext cx="113868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6488963A-BF40-42CB-BFA9-E7D2D97996B2}"/>
                    </a:ext>
                  </a:extLst>
                </p14:cNvPr>
                <p14:cNvContentPartPr/>
                <p14:nvPr/>
              </p14:nvContentPartPr>
              <p14:xfrm>
                <a:off x="9948690" y="531000"/>
                <a:ext cx="57240" cy="4410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6488963A-BF40-42CB-BFA9-E7D2D97996B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930690" y="513360"/>
                  <a:ext cx="92880" cy="476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173340862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Quotable">
  <a:themeElements>
    <a:clrScheme name="Quotable">
      <a:dk1>
        <a:sysClr val="windowText" lastClr="000000"/>
      </a:dk1>
      <a:lt1>
        <a:sysClr val="window" lastClr="FFFFFF"/>
      </a:lt1>
      <a:dk2>
        <a:srgbClr val="212121"/>
      </a:dk2>
      <a:lt2>
        <a:srgbClr val="636363"/>
      </a:lt2>
      <a:accent1>
        <a:srgbClr val="00C6BB"/>
      </a:accent1>
      <a:accent2>
        <a:srgbClr val="6FEBA0"/>
      </a:accent2>
      <a:accent3>
        <a:srgbClr val="B6DF5E"/>
      </a:accent3>
      <a:accent4>
        <a:srgbClr val="EFB251"/>
      </a:accent4>
      <a:accent5>
        <a:srgbClr val="EF755F"/>
      </a:accent5>
      <a:accent6>
        <a:srgbClr val="ED515C"/>
      </a:accent6>
      <a:hlink>
        <a:srgbClr val="8F8F8F"/>
      </a:hlink>
      <a:folHlink>
        <a:srgbClr val="A5A5A5"/>
      </a:folHlink>
    </a:clrScheme>
    <a:fontScheme name="Quotable">
      <a:maj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Quotable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lumMod val="105000"/>
              </a:schemeClr>
            </a:gs>
            <a:gs pos="100000">
              <a:schemeClr val="phClr">
                <a:tint val="90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98000"/>
                <a:lumMod val="102000"/>
              </a:schemeClr>
              <a:schemeClr val="phClr">
                <a:shade val="98000"/>
                <a:lumMod val="98000"/>
              </a:schemeClr>
            </a:duotone>
          </a:blip>
          <a:tile tx="0" ty="0" sx="100000" sy="100000" flip="none" algn="tl"/>
        </a:blipFill>
      </a:fillStyleLst>
      <a:lnStyleLst>
        <a:ln w="9525" cap="rnd" cmpd="sng" algn="ctr">
          <a:solidFill>
            <a:schemeClr val="phClr"/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innerShdw blurRad="63500" dist="25400" dir="13500000">
              <a:srgbClr val="000000">
                <a:alpha val="75000"/>
              </a:srgbClr>
            </a:inn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100000"/>
              </a:schemeClr>
            </a:gs>
            <a:gs pos="100000">
              <a:schemeClr val="phClr">
                <a:tint val="84000"/>
                <a:shade val="84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4000"/>
                <a:shade val="90000"/>
                <a:satMod val="120000"/>
                <a:lumMod val="90000"/>
              </a:schemeClr>
            </a:gs>
            <a:gs pos="100000">
              <a:schemeClr val="phClr"/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Quotable" id="{39EC5628-30ED-4578-ACD8-9820EDB8E15A}" vid="{6F3559E9-1A4C-49D8-94D4-F41003531C4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TM03457503[[fn=Quotable]]</Template>
  <TotalTime>6848</TotalTime>
  <Words>708</Words>
  <Application>Microsoft Office PowerPoint</Application>
  <PresentationFormat>Custom</PresentationFormat>
  <Paragraphs>147</Paragraphs>
  <Slides>55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55</vt:i4>
      </vt:variant>
    </vt:vector>
  </HeadingPairs>
  <TitlesOfParts>
    <vt:vector size="66" baseType="lpstr">
      <vt:lpstr>ＭＳ Ｐゴシック</vt:lpstr>
      <vt:lpstr>Arial</vt:lpstr>
      <vt:lpstr>Calibri</vt:lpstr>
      <vt:lpstr>Cambria Math</vt:lpstr>
      <vt:lpstr>Century Gothic</vt:lpstr>
      <vt:lpstr>Liberation Serif;Times New Roman</vt:lpstr>
      <vt:lpstr>Math A</vt:lpstr>
      <vt:lpstr>StarSymbol</vt:lpstr>
      <vt:lpstr>Times New Roman</vt:lpstr>
      <vt:lpstr>Wingdings 2</vt:lpstr>
      <vt:lpstr>Quotable</vt:lpstr>
      <vt:lpstr>PowerPoint Presentation</vt:lpstr>
      <vt:lpstr>Plan</vt:lpstr>
      <vt:lpstr>  Multi Messenger era: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Som</dc:creator>
  <cp:lastModifiedBy>Subhranshu Panda</cp:lastModifiedBy>
  <cp:revision>155</cp:revision>
  <dcterms:modified xsi:type="dcterms:W3CDTF">2019-12-16T13:38:52Z</dcterms:modified>
</cp:coreProperties>
</file>